
<file path=[Content_Types].xml><?xml version="1.0" encoding="utf-8"?>
<Types xmlns="http://schemas.openxmlformats.org/package/2006/content-types">
  <Override PartName="/ppt/slides/slide29.xml" ContentType="application/vnd.openxmlformats-officedocument.presentationml.slide+xml"/>
  <Override PartName="/ppt/slides/slide47.xml" ContentType="application/vnd.openxmlformats-officedocument.presentationml.slide+xml"/>
  <Override PartName="/ppt/notesSlides/notesSlide2.xml" ContentType="application/vnd.openxmlformats-officedocument.presentationml.notesSlide+xml"/>
  <Override PartName="/ppt/slides/slide4.xml" ContentType="application/vnd.openxmlformats-officedocument.presentationml.slide+xml"/>
  <Override PartName="/ppt/slides/slide18.xml" ContentType="application/vnd.openxmlformats-officedocument.presentationml.slide+xml"/>
  <Override PartName="/ppt/slides/slide36.xml" ContentType="application/vnd.openxmlformats-officedocument.presentationml.slide+xml"/>
  <Override PartName="/ppt/slideLayouts/slideLayout6.xml" ContentType="application/vnd.openxmlformats-officedocument.presentationml.slideLayout+xml"/>
  <Override PartName="/ppt/notesSlides/notesSlide38.xml" ContentType="application/vnd.openxmlformats-officedocument.presentationml.notesSlide+xml"/>
  <Override PartName="/ppt/notesSlides/notesSlide49.xml" ContentType="application/vnd.openxmlformats-officedocument.presentationml.notesSlide+xml"/>
  <Override PartName="/ppt/slides/slide25.xml" ContentType="application/vnd.openxmlformats-officedocument.presentationml.slide+xml"/>
  <Override PartName="/ppt/slides/slide43.xml" ContentType="application/vnd.openxmlformats-officedocument.presentationml.slide+xml"/>
  <Override PartName="/ppt/theme/theme1.xml" ContentType="application/vnd.openxmlformats-officedocument.theme+xml"/>
  <Override PartName="/ppt/slideLayouts/slideLayout2.xml" ContentType="application/vnd.openxmlformats-officedocument.presentationml.slideLayout+xml"/>
  <Override PartName="/ppt/notesSlides/notesSlide27.xml" ContentType="application/vnd.openxmlformats-officedocument.presentationml.notesSlide+xml"/>
  <Override PartName="/ppt/notesSlides/notesSlide45.xml" ContentType="application/vnd.openxmlformats-officedocument.presentationml.notesSlide+xml"/>
  <Default Extension="xml" ContentType="application/xml"/>
  <Override PartName="/ppt/slides/slide14.xml" ContentType="application/vnd.openxmlformats-officedocument.presentationml.slide+xml"/>
  <Override PartName="/ppt/slides/slide32.xml" ContentType="application/vnd.openxmlformats-officedocument.presentationml.slide+xml"/>
  <Override PartName="/ppt/slides/slide50.xml" ContentType="application/vnd.openxmlformats-officedocument.presentationml.slide+xml"/>
  <Override PartName="/ppt/notesMasters/notesMaster1.xml" ContentType="application/vnd.openxmlformats-officedocument.presentationml.notesMaster+xml"/>
  <Override PartName="/ppt/notesSlides/notesSlide16.xml" ContentType="application/vnd.openxmlformats-officedocument.presentationml.notesSlide+xml"/>
  <Override PartName="/ppt/notesSlides/notesSlide34.xml" ContentType="application/vnd.openxmlformats-officedocument.presentationml.notesSlide+xml"/>
  <Override PartName="/ppt/slides/slide10.xml" ContentType="application/vnd.openxmlformats-officedocument.presentationml.slide+xml"/>
  <Override PartName="/ppt/slides/slide21.xml" ContentType="application/vnd.openxmlformats-officedocument.presentationml.slide+xml"/>
  <Override PartName="/ppt/tableStyles.xml" ContentType="application/vnd.openxmlformats-officedocument.presentationml.tableStyles+xml"/>
  <Override PartName="/ppt/notesSlides/notesSlide23.xml" ContentType="application/vnd.openxmlformats-officedocument.presentationml.notesSlide+xml"/>
  <Override PartName="/ppt/notesSlides/notesSlide41.xml" ContentType="application/vnd.openxmlformats-officedocument.presentationml.notesSlide+xml"/>
  <Override PartName="/ppt/notesSlides/notesSlide52.xml" ContentType="application/vnd.openxmlformats-officedocument.presentationml.notesSlide+xml"/>
  <Override PartName="/ppt/notesSlides/notesSlide12.xml" ContentType="application/vnd.openxmlformats-officedocument.presentationml.notesSlide+xml"/>
  <Override PartName="/ppt/notesSlides/notesSlide30.xml" ContentType="application/vnd.openxmlformats-officedocument.presentationml.notesSlide+xml"/>
  <Override PartName="/ppt/notesSlides/notesSlide7.xml" ContentType="application/vnd.openxmlformats-officedocument.presentationml.notesSlide+xml"/>
  <Override PartName="/ppt/notesSlides/notesSlide10.xml" ContentType="application/vnd.openxmlformats-officedocument.presentationml.notesSlide+xml"/>
  <Override PartName="/ppt/slides/slide7.xml" ContentType="application/vnd.openxmlformats-officedocument.presentationml.slide+xml"/>
  <Override PartName="/ppt/slides/slide9.xml" ContentType="application/vnd.openxmlformats-officedocument.presentationml.slide+xml"/>
  <Override PartName="/ppt/viewProps.xml" ContentType="application/vnd.openxmlformats-officedocument.presentationml.viewProps+xml"/>
  <Override PartName="/ppt/slideLayouts/slideLayout9.xml" ContentType="application/vnd.openxmlformats-officedocument.presentationml.slideLayout+xml"/>
  <Override PartName="/ppt/notesSlides/notesSlide5.xml" ContentType="application/vnd.openxmlformats-officedocument.presentationml.notesSlide+xml"/>
  <Override PartName="/ppt/slides/slide5.xml" ContentType="application/vnd.openxmlformats-officedocument.presentationml.slide+xml"/>
  <Override PartName="/ppt/slides/slide19.xml" ContentType="application/vnd.openxmlformats-officedocument.presentationml.slide+xml"/>
  <Override PartName="/ppt/slides/slide28.xml" ContentType="application/vnd.openxmlformats-officedocument.presentationml.slide+xml"/>
  <Override PartName="/ppt/slides/slide39.xml" ContentType="application/vnd.openxmlformats-officedocument.presentationml.slide+xml"/>
  <Override PartName="/ppt/slides/slide48.xml" ContentType="application/vnd.openxmlformats-officedocument.presentationml.slide+xml"/>
  <Override PartName="/ppt/slideLayouts/slideLayout7.xml" ContentType="application/vnd.openxmlformats-officedocument.presentationml.slideLayout+xml"/>
  <Override PartName="/ppt/notesSlides/notesSlide1.xml" ContentType="application/vnd.openxmlformats-officedocument.presentationml.notesSlide+xml"/>
  <Override PartName="/ppt/notesSlides/notesSlide3.xml" ContentType="application/vnd.openxmlformats-officedocument.presentationml.notesSlide+xml"/>
  <Default Extension="png" ContentType="image/png"/>
  <Override PartName="/ppt/slides/slide3.xml" ContentType="application/vnd.openxmlformats-officedocument.presentationml.slide+xml"/>
  <Override PartName="/ppt/slides/slide17.xml" ContentType="application/vnd.openxmlformats-officedocument.presentationml.slide+xml"/>
  <Override PartName="/ppt/slides/slide26.xml" ContentType="application/vnd.openxmlformats-officedocument.presentationml.slide+xml"/>
  <Override PartName="/ppt/slides/slide37.xml" ContentType="application/vnd.openxmlformats-officedocument.presentationml.slide+xml"/>
  <Override PartName="/ppt/slides/slide46.xml" ContentType="application/vnd.openxmlformats-officedocument.presentationml.slide+xml"/>
  <Override PartName="/ppt/presProps.xml" ContentType="application/vnd.openxmlformats-officedocument.presentationml.presProps+xml"/>
  <Override PartName="/ppt/slideLayouts/slideLayout5.xml" ContentType="application/vnd.openxmlformats-officedocument.presentationml.slideLayout+xml"/>
  <Override PartName="/ppt/theme/theme2.xml" ContentType="application/vnd.openxmlformats-officedocument.theme+xml"/>
  <Override PartName="/ppt/notesSlides/notesSlide19.xml" ContentType="application/vnd.openxmlformats-officedocument.presentationml.notesSlide+xml"/>
  <Override PartName="/ppt/notesSlides/notesSlide39.xml" ContentType="application/vnd.openxmlformats-officedocument.presentationml.notesSlide+xml"/>
  <Override PartName="/ppt/notesSlides/notesSlide48.xml" ContentType="application/vnd.openxmlformats-officedocument.presentationml.notesSlide+xml"/>
  <Override PartName="/ppt/slides/slide1.xml" ContentType="application/vnd.openxmlformats-officedocument.presentationml.slide+xml"/>
  <Override PartName="/ppt/slides/slide15.xml" ContentType="application/vnd.openxmlformats-officedocument.presentationml.slide+xml"/>
  <Override PartName="/ppt/slides/slide24.xml" ContentType="application/vnd.openxmlformats-officedocument.presentationml.slide+xml"/>
  <Override PartName="/ppt/slides/slide33.xml" ContentType="application/vnd.openxmlformats-officedocument.presentationml.slide+xml"/>
  <Override PartName="/ppt/slides/slide35.xml" ContentType="application/vnd.openxmlformats-officedocument.presentationml.slide+xml"/>
  <Override PartName="/ppt/slides/slide44.xml" ContentType="application/vnd.openxmlformats-officedocument.presentationml.slide+xml"/>
  <Override PartName="/ppt/slideLayouts/slideLayout3.xml" ContentType="application/vnd.openxmlformats-officedocument.presentationml.slideLayout+xml"/>
  <Default Extension="jpeg" ContentType="image/jpeg"/>
  <Override PartName="/ppt/notesSlides/notesSlide17.xml" ContentType="application/vnd.openxmlformats-officedocument.presentationml.notesSlide+xml"/>
  <Override PartName="/ppt/notesSlides/notesSlide28.xml" ContentType="application/vnd.openxmlformats-officedocument.presentationml.notesSlide+xml"/>
  <Override PartName="/ppt/notesSlides/notesSlide37.xml" ContentType="application/vnd.openxmlformats-officedocument.presentationml.notesSlide+xml"/>
  <Override PartName="/ppt/notesSlides/notesSlide46.xml" ContentType="application/vnd.openxmlformats-officedocument.presentationml.notesSlide+xml"/>
  <Override PartName="/ppt/presentation.xml" ContentType="application/vnd.openxmlformats-officedocument.presentationml.presentation.main+xml"/>
  <Override PartName="/ppt/slides/slide13.xml" ContentType="application/vnd.openxmlformats-officedocument.presentationml.slide+xml"/>
  <Override PartName="/ppt/slides/slide22.xml" ContentType="application/vnd.openxmlformats-officedocument.presentationml.slide+xml"/>
  <Override PartName="/ppt/slides/slide31.xml" ContentType="application/vnd.openxmlformats-officedocument.presentationml.slide+xml"/>
  <Override PartName="/ppt/slides/slide42.xml" ContentType="application/vnd.openxmlformats-officedocument.presentationml.slide+xml"/>
  <Override PartName="/ppt/slides/slide51.xml" ContentType="application/vnd.openxmlformats-officedocument.presentationml.slide+xml"/>
  <Override PartName="/ppt/slideLayouts/slideLayout1.xml" ContentType="application/vnd.openxmlformats-officedocument.presentationml.slideLayout+xml"/>
  <Override PartName="/ppt/notesSlides/notesSlide15.xml" ContentType="application/vnd.openxmlformats-officedocument.presentationml.notesSlide+xml"/>
  <Override PartName="/ppt/notesSlides/notesSlide24.xml" ContentType="application/vnd.openxmlformats-officedocument.presentationml.notesSlide+xml"/>
  <Override PartName="/ppt/notesSlides/notesSlide26.xml" ContentType="application/vnd.openxmlformats-officedocument.presentationml.notesSlide+xml"/>
  <Override PartName="/ppt/notesSlides/notesSlide35.xml" ContentType="application/vnd.openxmlformats-officedocument.presentationml.notesSlide+xml"/>
  <Override PartName="/ppt/notesSlides/notesSlide44.xml" ContentType="application/vnd.openxmlformats-officedocument.presentationml.notesSlide+xml"/>
  <Override PartName="/docProps/app.xml" ContentType="application/vnd.openxmlformats-officedocument.extended-properties+xml"/>
  <Override PartName="/ppt/slides/slide11.xml" ContentType="application/vnd.openxmlformats-officedocument.presentationml.slide+xml"/>
  <Override PartName="/ppt/slides/slide20.xml" ContentType="application/vnd.openxmlformats-officedocument.presentationml.slide+xml"/>
  <Override PartName="/ppt/slides/slide40.xml" ContentType="application/vnd.openxmlformats-officedocument.presentationml.slide+xml"/>
  <Override PartName="/ppt/notesSlides/notesSlide13.xml" ContentType="application/vnd.openxmlformats-officedocument.presentationml.notesSlide+xml"/>
  <Override PartName="/ppt/notesSlides/notesSlide22.xml" ContentType="application/vnd.openxmlformats-officedocument.presentationml.notesSlide+xml"/>
  <Override PartName="/ppt/notesSlides/notesSlide33.xml" ContentType="application/vnd.openxmlformats-officedocument.presentationml.notesSlide+xml"/>
  <Override PartName="/ppt/notesSlides/notesSlide42.xml" ContentType="application/vnd.openxmlformats-officedocument.presentationml.notesSlide+xml"/>
  <Override PartName="/ppt/notesSlides/notesSlide51.xml" ContentType="application/vnd.openxmlformats-officedocument.presentationml.notesSlide+xml"/>
  <Override PartName="/ppt/slideLayouts/slideLayout10.xml" ContentType="application/vnd.openxmlformats-officedocument.presentationml.slideLayout+xml"/>
  <Override PartName="/ppt/notesSlides/notesSlide8.xml" ContentType="application/vnd.openxmlformats-officedocument.presentationml.notesSlide+xml"/>
  <Override PartName="/ppt/notesSlides/notesSlide11.xml" ContentType="application/vnd.openxmlformats-officedocument.presentationml.notesSlide+xml"/>
  <Override PartName="/ppt/notesSlides/notesSlide20.xml" ContentType="application/vnd.openxmlformats-officedocument.presentationml.notesSlide+xml"/>
  <Override PartName="/ppt/notesSlides/notesSlide31.xml" ContentType="application/vnd.openxmlformats-officedocument.presentationml.notesSlide+xml"/>
  <Override PartName="/ppt/notesSlides/notesSlide40.xml" ContentType="application/vnd.openxmlformats-officedocument.presentationml.notesSlide+xml"/>
  <Override PartName="/ppt/notesSlides/notesSlide6.xml" ContentType="application/vnd.openxmlformats-officedocument.presentationml.notesSlide+xml"/>
  <Override PartName="/ppt/slides/slide8.xml" ContentType="application/vnd.openxmlformats-officedocument.presentationml.slide+xml"/>
  <Override PartName="/ppt/slides/slide49.xml" ContentType="application/vnd.openxmlformats-officedocument.presentationml.slide+xml"/>
  <Override PartName="/ppt/handoutMasters/handoutMaster1.xml" ContentType="application/vnd.openxmlformats-officedocument.presentationml.handoutMaster+xml"/>
  <Override PartName="/ppt/notesSlides/notesSlide4.xml" ContentType="application/vnd.openxmlformats-officedocument.presentationml.notesSlide+xml"/>
  <Override PartName="/docProps/core.xml" ContentType="application/vnd.openxmlformats-package.core-properties+xml"/>
  <Override PartName="/ppt/slides/slide6.xml" ContentType="application/vnd.openxmlformats-officedocument.presentationml.slide+xml"/>
  <Override PartName="/ppt/slides/slide38.xml" ContentType="application/vnd.openxmlformats-officedocument.presentationml.slide+xml"/>
  <Override PartName="/ppt/slideLayouts/slideLayout8.xml" ContentType="application/vnd.openxmlformats-officedocument.presentationml.slideLayout+xml"/>
  <Override PartName="/ppt/slideMasters/slideMaster1.xml" ContentType="application/vnd.openxmlformats-officedocument.presentationml.slideMaster+xml"/>
  <Override PartName="/ppt/slides/slide27.xml" ContentType="application/vnd.openxmlformats-officedocument.presentationml.slide+xml"/>
  <Override PartName="/ppt/slides/slide45.xml" ContentType="application/vnd.openxmlformats-officedocument.presentationml.slide+xml"/>
  <Override PartName="/ppt/slideLayouts/slideLayout4.xml" ContentType="application/vnd.openxmlformats-officedocument.presentationml.slideLayout+xml"/>
  <Override PartName="/ppt/theme/theme3.xml" ContentType="application/vnd.openxmlformats-officedocument.theme+xml"/>
  <Override PartName="/ppt/notesSlides/notesSlide29.xml" ContentType="application/vnd.openxmlformats-officedocument.presentationml.notesSlide+xml"/>
  <Override PartName="/ppt/notesSlides/notesSlide47.xml" ContentType="application/vnd.openxmlformats-officedocument.presentationml.notesSlide+xml"/>
  <Override PartName="/ppt/slides/slide2.xml" ContentType="application/vnd.openxmlformats-officedocument.presentationml.slide+xml"/>
  <Override PartName="/ppt/slides/slide16.xml" ContentType="application/vnd.openxmlformats-officedocument.presentationml.slide+xml"/>
  <Override PartName="/ppt/slides/slide34.xml" ContentType="application/vnd.openxmlformats-officedocument.presentationml.slide+xml"/>
  <Override PartName="/ppt/slides/slide52.xml" ContentType="application/vnd.openxmlformats-officedocument.presentationml.slide+xml"/>
  <Override PartName="/ppt/notesSlides/notesSlide18.xml" ContentType="application/vnd.openxmlformats-officedocument.presentationml.notesSlide+xml"/>
  <Override PartName="/ppt/notesSlides/notesSlide36.xml" ContentType="application/vnd.openxmlformats-officedocument.presentationml.notesSlide+xml"/>
  <Default Extension="rels" ContentType="application/vnd.openxmlformats-package.relationships+xml"/>
  <Override PartName="/ppt/slides/slide23.xml" ContentType="application/vnd.openxmlformats-officedocument.presentationml.slide+xml"/>
  <Override PartName="/ppt/slides/slide41.xml" ContentType="application/vnd.openxmlformats-officedocument.presentationml.slide+xml"/>
  <Override PartName="/ppt/notesSlides/notesSlide25.xml" ContentType="application/vnd.openxmlformats-officedocument.presentationml.notesSlide+xml"/>
  <Override PartName="/ppt/notesSlides/notesSlide43.xml" ContentType="application/vnd.openxmlformats-officedocument.presentationml.notesSlide+xml"/>
  <Override PartName="/ppt/slides/slide12.xml" ContentType="application/vnd.openxmlformats-officedocument.presentationml.slide+xml"/>
  <Override PartName="/ppt/slides/slide30.xml" ContentType="application/vnd.openxmlformats-officedocument.presentationml.slide+xml"/>
  <Override PartName="/ppt/slideLayouts/slideLayout11.xml" ContentType="application/vnd.openxmlformats-officedocument.presentationml.slideLayout+xml"/>
  <Override PartName="/ppt/notesSlides/notesSlide14.xml" ContentType="application/vnd.openxmlformats-officedocument.presentationml.notesSlide+xml"/>
  <Override PartName="/ppt/notesSlides/notesSlide32.xml" ContentType="application/vnd.openxmlformats-officedocument.presentationml.notesSlide+xml"/>
  <Override PartName="/ppt/commentAuthors.xml" ContentType="application/vnd.openxmlformats-officedocument.presentationml.commentAuthors+xml"/>
  <Override PartName="/ppt/notesSlides/notesSlide9.xml" ContentType="application/vnd.openxmlformats-officedocument.presentationml.notesSlide+xml"/>
  <Override PartName="/ppt/notesSlides/notesSlide21.xml" ContentType="application/vnd.openxmlformats-officedocument.presentationml.notesSlide+xml"/>
  <Override PartName="/ppt/notesSlides/notesSlide50.xml" ContentType="application/vnd.openxmlformats-officedocument.presentationml.notesSlide+xml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core-properties" Target="docProps/core.xml"/><Relationship Id="rId2" Type="http://schemas.openxmlformats.org/package/2006/relationships/metadata/thumbnail" Target="docProps/thumbnail.jpeg"/><Relationship Id="rId1" Type="http://schemas.openxmlformats.org/officeDocument/2006/relationships/officeDocument" Target="ppt/presentation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aveSubsetFonts="1">
  <p:sldMasterIdLst>
    <p:sldMasterId id="2147483648" r:id="rId1"/>
  </p:sldMasterIdLst>
  <p:notesMasterIdLst>
    <p:notesMasterId r:id="rId54"/>
  </p:notesMasterIdLst>
  <p:handoutMasterIdLst>
    <p:handoutMasterId r:id="rId55"/>
  </p:handoutMasterIdLst>
  <p:sldIdLst>
    <p:sldId id="274" r:id="rId2"/>
    <p:sldId id="260" r:id="rId3"/>
    <p:sldId id="266" r:id="rId4"/>
    <p:sldId id="265" r:id="rId5"/>
    <p:sldId id="264" r:id="rId6"/>
    <p:sldId id="263" r:id="rId7"/>
    <p:sldId id="262" r:id="rId8"/>
    <p:sldId id="261" r:id="rId9"/>
    <p:sldId id="267" r:id="rId10"/>
    <p:sldId id="273" r:id="rId11"/>
    <p:sldId id="272" r:id="rId12"/>
    <p:sldId id="271" r:id="rId13"/>
    <p:sldId id="270" r:id="rId14"/>
    <p:sldId id="269" r:id="rId15"/>
    <p:sldId id="268" r:id="rId16"/>
    <p:sldId id="278" r:id="rId17"/>
    <p:sldId id="275" r:id="rId18"/>
    <p:sldId id="279" r:id="rId19"/>
    <p:sldId id="280" r:id="rId20"/>
    <p:sldId id="281" r:id="rId21"/>
    <p:sldId id="282" r:id="rId22"/>
    <p:sldId id="283" r:id="rId23"/>
    <p:sldId id="284" r:id="rId24"/>
    <p:sldId id="285" r:id="rId25"/>
    <p:sldId id="286" r:id="rId26"/>
    <p:sldId id="287" r:id="rId27"/>
    <p:sldId id="288" r:id="rId28"/>
    <p:sldId id="289" r:id="rId29"/>
    <p:sldId id="290" r:id="rId30"/>
    <p:sldId id="291" r:id="rId31"/>
    <p:sldId id="292" r:id="rId32"/>
    <p:sldId id="293" r:id="rId33"/>
    <p:sldId id="294" r:id="rId34"/>
    <p:sldId id="295" r:id="rId35"/>
    <p:sldId id="296" r:id="rId36"/>
    <p:sldId id="297" r:id="rId37"/>
    <p:sldId id="298" r:id="rId38"/>
    <p:sldId id="299" r:id="rId39"/>
    <p:sldId id="300" r:id="rId40"/>
    <p:sldId id="301" r:id="rId41"/>
    <p:sldId id="302" r:id="rId42"/>
    <p:sldId id="303" r:id="rId43"/>
    <p:sldId id="304" r:id="rId44"/>
    <p:sldId id="305" r:id="rId45"/>
    <p:sldId id="306" r:id="rId46"/>
    <p:sldId id="307" r:id="rId47"/>
    <p:sldId id="308" r:id="rId48"/>
    <p:sldId id="309" r:id="rId49"/>
    <p:sldId id="310" r:id="rId50"/>
    <p:sldId id="311" r:id="rId51"/>
    <p:sldId id="312" r:id="rId52"/>
    <p:sldId id="313" r:id="rId53"/>
  </p:sldIdLst>
  <p:sldSz cx="9144000" cy="6858000" type="screen4x3"/>
  <p:notesSz cx="6858000" cy="9144000"/>
  <p:defaultTextStyle>
    <a:defPPr>
      <a:defRPr lang="ru-RU"/>
    </a:defPPr>
    <a:lvl1pPr marL="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</p:presentation>
</file>

<file path=ppt/commentAuthors.xml><?xml version="1.0" encoding="utf-8"?>
<p:cmAuthorLst xmlns:a="http://schemas.openxmlformats.org/drawingml/2006/main" xmlns:r="http://schemas.openxmlformats.org/officeDocument/2006/relationships" xmlns:p="http://schemas.openxmlformats.org/presentationml/2006/main">
  <p:cmAuthor id="0" name="Кошины" initials="К" lastIdx="1" clrIdx="0"/>
</p:cmAuthorLst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showPr loop="1" showNarration="1">
    <p:present/>
    <p:sldAll/>
    <p:penClr>
      <a:srgbClr val="FF0000"/>
    </p:penClr>
  </p:showPr>
  <p:clrMru>
    <a:srgbClr val="000000"/>
    <a:srgbClr val="00B050"/>
    <a:srgbClr val="4F81BD"/>
    <a:srgbClr val="9E0000"/>
    <a:srgbClr val="17375E"/>
    <a:srgbClr val="0036A2"/>
    <a:srgbClr val="FFFFFF"/>
    <a:srgbClr val="AA650A"/>
    <a:srgbClr val="F8A764"/>
    <a:srgbClr val="002060"/>
  </p:clrMru>
</p:presentationPr>
</file>

<file path=ppt/tableStyles.xml><?xml version="1.0" encoding="utf-8"?>
<a:tblStyleLst xmlns:a="http://schemas.openxmlformats.org/drawingml/2006/main" def="{5C22544A-7EE6-4342-B048-85BDC9FD1C3A}"/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>
  <p:normalViewPr showOutlineIcons="0">
    <p:restoredLeft sz="15620"/>
    <p:restoredTop sz="97471" autoAdjust="0"/>
  </p:normalViewPr>
  <p:slideViewPr>
    <p:cSldViewPr>
      <p:cViewPr>
        <p:scale>
          <a:sx n="98" d="100"/>
          <a:sy n="98" d="100"/>
        </p:scale>
        <p:origin x="-1200" y="-348"/>
      </p:cViewPr>
      <p:guideLst>
        <p:guide orient="horz" pos="2160"/>
        <p:guide pos="2880"/>
      </p:guideLst>
    </p:cSldViewPr>
  </p:slideViewPr>
  <p:notesTextViewPr>
    <p:cViewPr>
      <p:scale>
        <a:sx n="100" d="100"/>
        <a:sy n="100" d="100"/>
      </p:scale>
      <p:origin x="0" y="0"/>
    </p:cViewPr>
  </p:notesTextViewPr>
  <p:notesViewPr>
    <p:cSldViewPr>
      <p:cViewPr varScale="1">
        <p:scale>
          <a:sx n="85" d="100"/>
          <a:sy n="85" d="100"/>
        </p:scale>
        <p:origin x="-3822" y="-84"/>
      </p:cViewPr>
      <p:guideLst>
        <p:guide orient="horz" pos="2880"/>
        <p:guide pos="2160"/>
      </p:guideLst>
    </p:cSldViewPr>
  </p:notesViewPr>
  <p:gridSpacing cx="73736200" cy="73736200"/>
</p:viewPr>
</file>

<file path=ppt/_rels/presentation.xml.rels><?xml version="1.0" encoding="UTF-8" standalone="yes"?>
<Relationships xmlns="http://schemas.openxmlformats.org/package/2006/relationships"><Relationship Id="rId13" Type="http://schemas.openxmlformats.org/officeDocument/2006/relationships/slide" Target="slides/slide12.xml"/><Relationship Id="rId18" Type="http://schemas.openxmlformats.org/officeDocument/2006/relationships/slide" Target="slides/slide17.xml"/><Relationship Id="rId26" Type="http://schemas.openxmlformats.org/officeDocument/2006/relationships/slide" Target="slides/slide25.xml"/><Relationship Id="rId39" Type="http://schemas.openxmlformats.org/officeDocument/2006/relationships/slide" Target="slides/slide38.xml"/><Relationship Id="rId21" Type="http://schemas.openxmlformats.org/officeDocument/2006/relationships/slide" Target="slides/slide20.xml"/><Relationship Id="rId34" Type="http://schemas.openxmlformats.org/officeDocument/2006/relationships/slide" Target="slides/slide33.xml"/><Relationship Id="rId42" Type="http://schemas.openxmlformats.org/officeDocument/2006/relationships/slide" Target="slides/slide41.xml"/><Relationship Id="rId47" Type="http://schemas.openxmlformats.org/officeDocument/2006/relationships/slide" Target="slides/slide46.xml"/><Relationship Id="rId50" Type="http://schemas.openxmlformats.org/officeDocument/2006/relationships/slide" Target="slides/slide49.xml"/><Relationship Id="rId55" Type="http://schemas.openxmlformats.org/officeDocument/2006/relationships/handoutMaster" Target="handoutMasters/handoutMaster1.xml"/><Relationship Id="rId7" Type="http://schemas.openxmlformats.org/officeDocument/2006/relationships/slide" Target="slides/slide6.xml"/><Relationship Id="rId12" Type="http://schemas.openxmlformats.org/officeDocument/2006/relationships/slide" Target="slides/slide11.xml"/><Relationship Id="rId17" Type="http://schemas.openxmlformats.org/officeDocument/2006/relationships/slide" Target="slides/slide16.xml"/><Relationship Id="rId25" Type="http://schemas.openxmlformats.org/officeDocument/2006/relationships/slide" Target="slides/slide24.xml"/><Relationship Id="rId33" Type="http://schemas.openxmlformats.org/officeDocument/2006/relationships/slide" Target="slides/slide32.xml"/><Relationship Id="rId38" Type="http://schemas.openxmlformats.org/officeDocument/2006/relationships/slide" Target="slides/slide37.xml"/><Relationship Id="rId46" Type="http://schemas.openxmlformats.org/officeDocument/2006/relationships/slide" Target="slides/slide45.xml"/><Relationship Id="rId59" Type="http://schemas.openxmlformats.org/officeDocument/2006/relationships/theme" Target="theme/theme1.xml"/><Relationship Id="rId2" Type="http://schemas.openxmlformats.org/officeDocument/2006/relationships/slide" Target="slides/slide1.xml"/><Relationship Id="rId16" Type="http://schemas.openxmlformats.org/officeDocument/2006/relationships/slide" Target="slides/slide15.xml"/><Relationship Id="rId20" Type="http://schemas.openxmlformats.org/officeDocument/2006/relationships/slide" Target="slides/slide19.xml"/><Relationship Id="rId29" Type="http://schemas.openxmlformats.org/officeDocument/2006/relationships/slide" Target="slides/slide28.xml"/><Relationship Id="rId41" Type="http://schemas.openxmlformats.org/officeDocument/2006/relationships/slide" Target="slides/slide40.xml"/><Relationship Id="rId54" Type="http://schemas.openxmlformats.org/officeDocument/2006/relationships/notesMaster" Target="notesMasters/notesMaster1.xml"/><Relationship Id="rId1" Type="http://schemas.openxmlformats.org/officeDocument/2006/relationships/slideMaster" Target="slideMasters/slideMaster1.xml"/><Relationship Id="rId6" Type="http://schemas.openxmlformats.org/officeDocument/2006/relationships/slide" Target="slides/slide5.xml"/><Relationship Id="rId11" Type="http://schemas.openxmlformats.org/officeDocument/2006/relationships/slide" Target="slides/slide10.xml"/><Relationship Id="rId24" Type="http://schemas.openxmlformats.org/officeDocument/2006/relationships/slide" Target="slides/slide23.xml"/><Relationship Id="rId32" Type="http://schemas.openxmlformats.org/officeDocument/2006/relationships/slide" Target="slides/slide31.xml"/><Relationship Id="rId37" Type="http://schemas.openxmlformats.org/officeDocument/2006/relationships/slide" Target="slides/slide36.xml"/><Relationship Id="rId40" Type="http://schemas.openxmlformats.org/officeDocument/2006/relationships/slide" Target="slides/slide39.xml"/><Relationship Id="rId45" Type="http://schemas.openxmlformats.org/officeDocument/2006/relationships/slide" Target="slides/slide44.xml"/><Relationship Id="rId53" Type="http://schemas.openxmlformats.org/officeDocument/2006/relationships/slide" Target="slides/slide52.xml"/><Relationship Id="rId58" Type="http://schemas.openxmlformats.org/officeDocument/2006/relationships/viewProps" Target="viewProps.xml"/><Relationship Id="rId5" Type="http://schemas.openxmlformats.org/officeDocument/2006/relationships/slide" Target="slides/slide4.xml"/><Relationship Id="rId15" Type="http://schemas.openxmlformats.org/officeDocument/2006/relationships/slide" Target="slides/slide14.xml"/><Relationship Id="rId23" Type="http://schemas.openxmlformats.org/officeDocument/2006/relationships/slide" Target="slides/slide22.xml"/><Relationship Id="rId28" Type="http://schemas.openxmlformats.org/officeDocument/2006/relationships/slide" Target="slides/slide27.xml"/><Relationship Id="rId36" Type="http://schemas.openxmlformats.org/officeDocument/2006/relationships/slide" Target="slides/slide35.xml"/><Relationship Id="rId49" Type="http://schemas.openxmlformats.org/officeDocument/2006/relationships/slide" Target="slides/slide48.xml"/><Relationship Id="rId57" Type="http://schemas.openxmlformats.org/officeDocument/2006/relationships/presProps" Target="presProps.xml"/><Relationship Id="rId10" Type="http://schemas.openxmlformats.org/officeDocument/2006/relationships/slide" Target="slides/slide9.xml"/><Relationship Id="rId19" Type="http://schemas.openxmlformats.org/officeDocument/2006/relationships/slide" Target="slides/slide18.xml"/><Relationship Id="rId31" Type="http://schemas.openxmlformats.org/officeDocument/2006/relationships/slide" Target="slides/slide30.xml"/><Relationship Id="rId44" Type="http://schemas.openxmlformats.org/officeDocument/2006/relationships/slide" Target="slides/slide43.xml"/><Relationship Id="rId52" Type="http://schemas.openxmlformats.org/officeDocument/2006/relationships/slide" Target="slides/slide51.xml"/><Relationship Id="rId60" Type="http://schemas.openxmlformats.org/officeDocument/2006/relationships/tableStyles" Target="tableStyles.xml"/><Relationship Id="rId4" Type="http://schemas.openxmlformats.org/officeDocument/2006/relationships/slide" Target="slides/slide3.xml"/><Relationship Id="rId9" Type="http://schemas.openxmlformats.org/officeDocument/2006/relationships/slide" Target="slides/slide8.xml"/><Relationship Id="rId14" Type="http://schemas.openxmlformats.org/officeDocument/2006/relationships/slide" Target="slides/slide13.xml"/><Relationship Id="rId22" Type="http://schemas.openxmlformats.org/officeDocument/2006/relationships/slide" Target="slides/slide21.xml"/><Relationship Id="rId27" Type="http://schemas.openxmlformats.org/officeDocument/2006/relationships/slide" Target="slides/slide26.xml"/><Relationship Id="rId30" Type="http://schemas.openxmlformats.org/officeDocument/2006/relationships/slide" Target="slides/slide29.xml"/><Relationship Id="rId35" Type="http://schemas.openxmlformats.org/officeDocument/2006/relationships/slide" Target="slides/slide34.xml"/><Relationship Id="rId43" Type="http://schemas.openxmlformats.org/officeDocument/2006/relationships/slide" Target="slides/slide42.xml"/><Relationship Id="rId48" Type="http://schemas.openxmlformats.org/officeDocument/2006/relationships/slide" Target="slides/slide47.xml"/><Relationship Id="rId56" Type="http://schemas.openxmlformats.org/officeDocument/2006/relationships/commentAuthors" Target="commentAuthors.xml"/><Relationship Id="rId8" Type="http://schemas.openxmlformats.org/officeDocument/2006/relationships/slide" Target="slides/slide7.xml"/><Relationship Id="rId51" Type="http://schemas.openxmlformats.org/officeDocument/2006/relationships/slide" Target="slides/slide50.xml"/><Relationship Id="rId3" Type="http://schemas.openxmlformats.org/officeDocument/2006/relationships/slide" Target="slides/slide2.xml"/></Relationships>
</file>

<file path=ppt/handoutMasters/_rels/handout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3.xml"/></Relationships>
</file>

<file path=ppt/handoutMasters/handoutMaster1.xml><?xml version="1.0" encoding="utf-8"?>
<p:handout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Верхний колонтитул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71800" cy="457200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lang="uk-UA"/>
          </a:p>
        </p:txBody>
      </p:sp>
      <p:sp>
        <p:nvSpPr>
          <p:cNvPr id="3" name="Дата 2"/>
          <p:cNvSpPr>
            <a:spLocks noGrp="1"/>
          </p:cNvSpPr>
          <p:nvPr>
            <p:ph type="dt" sz="quarter" idx="1"/>
          </p:nvPr>
        </p:nvSpPr>
        <p:spPr>
          <a:xfrm>
            <a:off x="3884613" y="0"/>
            <a:ext cx="2971800" cy="457200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5C1B0210-F14C-4CF6-8412-4E48E9507D71}" type="datetimeFigureOut">
              <a:rPr lang="ru-RU" smtClean="0"/>
              <a:pPr/>
              <a:t>08.04.2014</a:t>
            </a:fld>
            <a:endParaRPr lang="uk-UA"/>
          </a:p>
        </p:txBody>
      </p:sp>
      <p:sp>
        <p:nvSpPr>
          <p:cNvPr id="4" name="Нижний колонтитул 3"/>
          <p:cNvSpPr>
            <a:spLocks noGrp="1"/>
          </p:cNvSpPr>
          <p:nvPr>
            <p:ph type="ftr" sz="quarter" idx="2"/>
          </p:nvPr>
        </p:nvSpPr>
        <p:spPr>
          <a:xfrm>
            <a:off x="0" y="8685213"/>
            <a:ext cx="2971800" cy="457200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lang="uk-UA"/>
          </a:p>
        </p:txBody>
      </p:sp>
      <p:sp>
        <p:nvSpPr>
          <p:cNvPr id="5" name="Номер слайда 4"/>
          <p:cNvSpPr>
            <a:spLocks noGrp="1"/>
          </p:cNvSpPr>
          <p:nvPr>
            <p:ph type="sldNum" sz="quarter" idx="3"/>
          </p:nvPr>
        </p:nvSpPr>
        <p:spPr>
          <a:xfrm>
            <a:off x="3884613" y="8685213"/>
            <a:ext cx="2971800" cy="457200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D0C96569-68C7-48B8-9D13-B3563C175C60}" type="slidenum">
              <a:rPr lang="uk-UA" smtClean="0"/>
              <a:pPr/>
              <a:t>‹#›</a:t>
            </a:fld>
            <a:endParaRPr lang="uk-UA"/>
          </a:p>
        </p:txBody>
      </p:sp>
    </p:spTree>
  </p:cSld>
  <p:clrMap bg1="lt1" tx1="dk1" bg2="lt2" tx2="dk2" accent1="accent1" accent2="accent2" accent3="accent3" accent4="accent4" accent5="accent5" accent6="accent6" hlink="hlink" folHlink="folHlink"/>
</p:handoutMaster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2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Верхний колонтитул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71800" cy="457200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lang="uk-UA"/>
          </a:p>
        </p:txBody>
      </p:sp>
      <p:sp>
        <p:nvSpPr>
          <p:cNvPr id="3" name="Дата 2"/>
          <p:cNvSpPr>
            <a:spLocks noGrp="1"/>
          </p:cNvSpPr>
          <p:nvPr>
            <p:ph type="dt" idx="1"/>
          </p:nvPr>
        </p:nvSpPr>
        <p:spPr>
          <a:xfrm>
            <a:off x="3884613" y="0"/>
            <a:ext cx="2971800" cy="457200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E15E543E-C5BB-4839-9E84-3708994A3BD4}" type="datetimeFigureOut">
              <a:rPr lang="ru-RU" smtClean="0"/>
              <a:pPr/>
              <a:t>08.04.2014</a:t>
            </a:fld>
            <a:endParaRPr lang="uk-UA"/>
          </a:p>
        </p:txBody>
      </p:sp>
      <p:sp>
        <p:nvSpPr>
          <p:cNvPr id="4" name="Образ слайда 3"/>
          <p:cNvSpPr>
            <a:spLocks noGrp="1" noRot="1" noChangeAspect="1"/>
          </p:cNvSpPr>
          <p:nvPr>
            <p:ph type="sldImg" idx="2"/>
          </p:nvPr>
        </p:nvSpPr>
        <p:spPr>
          <a:xfrm>
            <a:off x="1143000" y="685800"/>
            <a:ext cx="4572000" cy="3429000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1440" tIns="45720" rIns="91440" bIns="45720" rtlCol="0" anchor="ctr"/>
          <a:lstStyle/>
          <a:p>
            <a:endParaRPr lang="uk-UA"/>
          </a:p>
        </p:txBody>
      </p:sp>
      <p:sp>
        <p:nvSpPr>
          <p:cNvPr id="5" name="Заметки 4"/>
          <p:cNvSpPr>
            <a:spLocks noGrp="1"/>
          </p:cNvSpPr>
          <p:nvPr>
            <p:ph type="body" sz="quarter" idx="3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ru-RU" smtClean="0"/>
              <a:t>Образец текста</a:t>
            </a:r>
          </a:p>
          <a:p>
            <a:pPr lvl="1"/>
            <a:r>
              <a:rPr lang="ru-RU" smtClean="0"/>
              <a:t>Второй уровень</a:t>
            </a:r>
          </a:p>
          <a:p>
            <a:pPr lvl="2"/>
            <a:r>
              <a:rPr lang="ru-RU" smtClean="0"/>
              <a:t>Третий уровень</a:t>
            </a:r>
          </a:p>
          <a:p>
            <a:pPr lvl="3"/>
            <a:r>
              <a:rPr lang="ru-RU" smtClean="0"/>
              <a:t>Четвертый уровень</a:t>
            </a:r>
          </a:p>
          <a:p>
            <a:pPr lvl="4"/>
            <a:r>
              <a:rPr lang="ru-RU" smtClean="0"/>
              <a:t>Пятый уровень</a:t>
            </a:r>
            <a:endParaRPr lang="uk-UA"/>
          </a:p>
        </p:txBody>
      </p:sp>
      <p:sp>
        <p:nvSpPr>
          <p:cNvPr id="6" name="Нижний колонтитул 5"/>
          <p:cNvSpPr>
            <a:spLocks noGrp="1"/>
          </p:cNvSpPr>
          <p:nvPr>
            <p:ph type="ftr" sz="quarter" idx="4"/>
          </p:nvPr>
        </p:nvSpPr>
        <p:spPr>
          <a:xfrm>
            <a:off x="0" y="8685213"/>
            <a:ext cx="2971800" cy="457200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lang="uk-UA"/>
          </a:p>
        </p:txBody>
      </p:sp>
      <p:sp>
        <p:nvSpPr>
          <p:cNvPr id="7" name="Номер слайда 6"/>
          <p:cNvSpPr>
            <a:spLocks noGrp="1"/>
          </p:cNvSpPr>
          <p:nvPr>
            <p:ph type="sldNum" sz="quarter" idx="5"/>
          </p:nvPr>
        </p:nvSpPr>
        <p:spPr>
          <a:xfrm>
            <a:off x="3884613" y="8685213"/>
            <a:ext cx="2971800" cy="457200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8E181150-BB55-430E-A8C6-86D0E4D86D23}" type="slidenum">
              <a:rPr lang="uk-UA" smtClean="0"/>
              <a:pPr/>
              <a:t>‹#›</a:t>
            </a:fld>
            <a:endParaRPr lang="uk-UA"/>
          </a:p>
        </p:txBody>
      </p:sp>
    </p:spTree>
  </p:cSld>
  <p:clrMap bg1="lt1" tx1="dk1" bg2="lt2" tx2="dk2" accent1="accent1" accent2="accent2" accent3="accent3" accent4="accent4" accent5="accent5" accent6="accent6" hlink="hlink" folHlink="folHlink"/>
  <p:notesStyle>
    <a:lvl1pPr marL="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.xml"/><Relationship Id="rId1" Type="http://schemas.openxmlformats.org/officeDocument/2006/relationships/notesMaster" Target="../notesMasters/notesMaster1.xml"/></Relationships>
</file>

<file path=ppt/notesSlides/_rels/notesSlide1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.xml"/><Relationship Id="rId1" Type="http://schemas.openxmlformats.org/officeDocument/2006/relationships/notesMaster" Target="../notesMasters/notesMaster1.xml"/></Relationships>
</file>

<file path=ppt/notesSlides/_rels/notesSlide1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.xml"/><Relationship Id="rId1" Type="http://schemas.openxmlformats.org/officeDocument/2006/relationships/notesMaster" Target="../notesMasters/notesMaster1.xml"/></Relationships>
</file>

<file path=ppt/notesSlides/_rels/notesSlide1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.xml"/><Relationship Id="rId1" Type="http://schemas.openxmlformats.org/officeDocument/2006/relationships/notesMaster" Target="../notesMasters/notesMaster1.xml"/></Relationships>
</file>

<file path=ppt/notesSlides/_rels/notesSlide1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3.xml"/><Relationship Id="rId1" Type="http://schemas.openxmlformats.org/officeDocument/2006/relationships/notesMaster" Target="../notesMasters/notesMaster1.xml"/></Relationships>
</file>

<file path=ppt/notesSlides/_rels/notesSlide1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4.xml"/><Relationship Id="rId1" Type="http://schemas.openxmlformats.org/officeDocument/2006/relationships/notesMaster" Target="../notesMasters/notesMaster1.xml"/></Relationships>
</file>

<file path=ppt/notesSlides/_rels/notesSlide1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5.xml"/><Relationship Id="rId1" Type="http://schemas.openxmlformats.org/officeDocument/2006/relationships/notesMaster" Target="../notesMasters/notesMaster1.xml"/></Relationships>
</file>

<file path=ppt/notesSlides/_rels/notesSlide1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6.xml"/><Relationship Id="rId1" Type="http://schemas.openxmlformats.org/officeDocument/2006/relationships/notesMaster" Target="../notesMasters/notesMaster1.xml"/></Relationships>
</file>

<file path=ppt/notesSlides/_rels/notesSlide1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7.xml"/><Relationship Id="rId1" Type="http://schemas.openxmlformats.org/officeDocument/2006/relationships/notesMaster" Target="../notesMasters/notesMaster1.xml"/></Relationships>
</file>

<file path=ppt/notesSlides/_rels/notesSlide1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8.xml"/><Relationship Id="rId1" Type="http://schemas.openxmlformats.org/officeDocument/2006/relationships/notesMaster" Target="../notesMasters/notesMaster1.xml"/></Relationships>
</file>

<file path=ppt/notesSlides/_rels/notesSlide1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9.xml"/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.xml"/><Relationship Id="rId1" Type="http://schemas.openxmlformats.org/officeDocument/2006/relationships/notesMaster" Target="../notesMasters/notesMaster1.xml"/></Relationships>
</file>

<file path=ppt/notesSlides/_rels/notesSlide2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0.xml"/><Relationship Id="rId1" Type="http://schemas.openxmlformats.org/officeDocument/2006/relationships/notesMaster" Target="../notesMasters/notesMaster1.xml"/></Relationships>
</file>

<file path=ppt/notesSlides/_rels/notesSlide2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1.xml"/><Relationship Id="rId1" Type="http://schemas.openxmlformats.org/officeDocument/2006/relationships/notesMaster" Target="../notesMasters/notesMaster1.xml"/></Relationships>
</file>

<file path=ppt/notesSlides/_rels/notesSlide2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2.xml"/><Relationship Id="rId1" Type="http://schemas.openxmlformats.org/officeDocument/2006/relationships/notesMaster" Target="../notesMasters/notesMaster1.xml"/></Relationships>
</file>

<file path=ppt/notesSlides/_rels/notesSlide2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3.xml"/><Relationship Id="rId1" Type="http://schemas.openxmlformats.org/officeDocument/2006/relationships/notesMaster" Target="../notesMasters/notesMaster1.xml"/></Relationships>
</file>

<file path=ppt/notesSlides/_rels/notesSlide2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4.xml"/><Relationship Id="rId1" Type="http://schemas.openxmlformats.org/officeDocument/2006/relationships/notesMaster" Target="../notesMasters/notesMaster1.xml"/></Relationships>
</file>

<file path=ppt/notesSlides/_rels/notesSlide2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5.xml"/><Relationship Id="rId1" Type="http://schemas.openxmlformats.org/officeDocument/2006/relationships/notesMaster" Target="../notesMasters/notesMaster1.xml"/></Relationships>
</file>

<file path=ppt/notesSlides/_rels/notesSlide2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6.xml"/><Relationship Id="rId1" Type="http://schemas.openxmlformats.org/officeDocument/2006/relationships/notesMaster" Target="../notesMasters/notesMaster1.xml"/></Relationships>
</file>

<file path=ppt/notesSlides/_rels/notesSlide2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7.xml"/><Relationship Id="rId1" Type="http://schemas.openxmlformats.org/officeDocument/2006/relationships/notesMaster" Target="../notesMasters/notesMaster1.xml"/></Relationships>
</file>

<file path=ppt/notesSlides/_rels/notesSlide2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8.xml"/><Relationship Id="rId1" Type="http://schemas.openxmlformats.org/officeDocument/2006/relationships/notesMaster" Target="../notesMasters/notesMaster1.xml"/></Relationships>
</file>

<file path=ppt/notesSlides/_rels/notesSlide2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9.xml"/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.xml"/><Relationship Id="rId1" Type="http://schemas.openxmlformats.org/officeDocument/2006/relationships/notesMaster" Target="../notesMasters/notesMaster1.xml"/></Relationships>
</file>

<file path=ppt/notesSlides/_rels/notesSlide3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0.xml"/><Relationship Id="rId1" Type="http://schemas.openxmlformats.org/officeDocument/2006/relationships/notesMaster" Target="../notesMasters/notesMaster1.xml"/></Relationships>
</file>

<file path=ppt/notesSlides/_rels/notesSlide3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1.xml"/><Relationship Id="rId1" Type="http://schemas.openxmlformats.org/officeDocument/2006/relationships/notesMaster" Target="../notesMasters/notesMaster1.xml"/></Relationships>
</file>

<file path=ppt/notesSlides/_rels/notesSlide3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2.xml"/><Relationship Id="rId1" Type="http://schemas.openxmlformats.org/officeDocument/2006/relationships/notesMaster" Target="../notesMasters/notesMaster1.xml"/></Relationships>
</file>

<file path=ppt/notesSlides/_rels/notesSlide3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3.xml"/><Relationship Id="rId1" Type="http://schemas.openxmlformats.org/officeDocument/2006/relationships/notesMaster" Target="../notesMasters/notesMaster1.xml"/></Relationships>
</file>

<file path=ppt/notesSlides/_rels/notesSlide3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4.xml"/><Relationship Id="rId1" Type="http://schemas.openxmlformats.org/officeDocument/2006/relationships/notesMaster" Target="../notesMasters/notesMaster1.xml"/></Relationships>
</file>

<file path=ppt/notesSlides/_rels/notesSlide3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5.xml"/><Relationship Id="rId1" Type="http://schemas.openxmlformats.org/officeDocument/2006/relationships/notesMaster" Target="../notesMasters/notesMaster1.xml"/></Relationships>
</file>

<file path=ppt/notesSlides/_rels/notesSlide3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6.xml"/><Relationship Id="rId1" Type="http://schemas.openxmlformats.org/officeDocument/2006/relationships/notesMaster" Target="../notesMasters/notesMaster1.xml"/></Relationships>
</file>

<file path=ppt/notesSlides/_rels/notesSlide3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7.xml"/><Relationship Id="rId1" Type="http://schemas.openxmlformats.org/officeDocument/2006/relationships/notesMaster" Target="../notesMasters/notesMaster1.xml"/></Relationships>
</file>

<file path=ppt/notesSlides/_rels/notesSlide3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8.xml"/><Relationship Id="rId1" Type="http://schemas.openxmlformats.org/officeDocument/2006/relationships/notesMaster" Target="../notesMasters/notesMaster1.xml"/></Relationships>
</file>

<file path=ppt/notesSlides/_rels/notesSlide3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9.xml"/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.xml"/><Relationship Id="rId1" Type="http://schemas.openxmlformats.org/officeDocument/2006/relationships/notesMaster" Target="../notesMasters/notesMaster1.xml"/></Relationships>
</file>

<file path=ppt/notesSlides/_rels/notesSlide4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0.xml"/><Relationship Id="rId1" Type="http://schemas.openxmlformats.org/officeDocument/2006/relationships/notesMaster" Target="../notesMasters/notesMaster1.xml"/></Relationships>
</file>

<file path=ppt/notesSlides/_rels/notesSlide4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1.xml"/><Relationship Id="rId1" Type="http://schemas.openxmlformats.org/officeDocument/2006/relationships/notesMaster" Target="../notesMasters/notesMaster1.xml"/></Relationships>
</file>

<file path=ppt/notesSlides/_rels/notesSlide4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2.xml"/><Relationship Id="rId1" Type="http://schemas.openxmlformats.org/officeDocument/2006/relationships/notesMaster" Target="../notesMasters/notesMaster1.xml"/></Relationships>
</file>

<file path=ppt/notesSlides/_rels/notesSlide4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3.xml"/><Relationship Id="rId1" Type="http://schemas.openxmlformats.org/officeDocument/2006/relationships/notesMaster" Target="../notesMasters/notesMaster1.xml"/></Relationships>
</file>

<file path=ppt/notesSlides/_rels/notesSlide4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4.xml"/><Relationship Id="rId1" Type="http://schemas.openxmlformats.org/officeDocument/2006/relationships/notesMaster" Target="../notesMasters/notesMaster1.xml"/></Relationships>
</file>

<file path=ppt/notesSlides/_rels/notesSlide4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5.xml"/><Relationship Id="rId1" Type="http://schemas.openxmlformats.org/officeDocument/2006/relationships/notesMaster" Target="../notesMasters/notesMaster1.xml"/></Relationships>
</file>

<file path=ppt/notesSlides/_rels/notesSlide4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6.xml"/><Relationship Id="rId1" Type="http://schemas.openxmlformats.org/officeDocument/2006/relationships/notesMaster" Target="../notesMasters/notesMaster1.xml"/></Relationships>
</file>

<file path=ppt/notesSlides/_rels/notesSlide4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7.xml"/><Relationship Id="rId1" Type="http://schemas.openxmlformats.org/officeDocument/2006/relationships/notesMaster" Target="../notesMasters/notesMaster1.xml"/></Relationships>
</file>

<file path=ppt/notesSlides/_rels/notesSlide4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8.xml"/><Relationship Id="rId1" Type="http://schemas.openxmlformats.org/officeDocument/2006/relationships/notesMaster" Target="../notesMasters/notesMaster1.xml"/></Relationships>
</file>

<file path=ppt/notesSlides/_rels/notesSlide4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9.xml"/><Relationship Id="rId1" Type="http://schemas.openxmlformats.org/officeDocument/2006/relationships/notesMaster" Target="../notesMasters/notesMaster1.xml"/></Relationships>
</file>

<file path=ppt/notesSlides/_rels/notesSlide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.xml"/><Relationship Id="rId1" Type="http://schemas.openxmlformats.org/officeDocument/2006/relationships/notesMaster" Target="../notesMasters/notesMaster1.xml"/></Relationships>
</file>

<file path=ppt/notesSlides/_rels/notesSlide5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0.xml"/><Relationship Id="rId1" Type="http://schemas.openxmlformats.org/officeDocument/2006/relationships/notesMaster" Target="../notesMasters/notesMaster1.xml"/></Relationships>
</file>

<file path=ppt/notesSlides/_rels/notesSlide5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1.xml"/><Relationship Id="rId1" Type="http://schemas.openxmlformats.org/officeDocument/2006/relationships/notesMaster" Target="../notesMasters/notesMaster1.xml"/></Relationships>
</file>

<file path=ppt/notesSlides/_rels/notesSlide5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2.xml"/><Relationship Id="rId1" Type="http://schemas.openxmlformats.org/officeDocument/2006/relationships/notesMaster" Target="../notesMasters/notesMaster1.xml"/></Relationships>
</file>

<file path=ppt/notesSlides/_rels/notesSlide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.xml"/><Relationship Id="rId1" Type="http://schemas.openxmlformats.org/officeDocument/2006/relationships/notesMaster" Target="../notesMasters/notesMaster1.xml"/></Relationships>
</file>

<file path=ppt/notesSlides/_rels/notesSlide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.xml"/><Relationship Id="rId1" Type="http://schemas.openxmlformats.org/officeDocument/2006/relationships/notesMaster" Target="../notesMasters/notesMaster1.xml"/></Relationships>
</file>

<file path=ppt/notesSlides/_rels/notesSlide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.xml"/><Relationship Id="rId1" Type="http://schemas.openxmlformats.org/officeDocument/2006/relationships/notesMaster" Target="../notesMasters/notesMaster1.xml"/></Relationships>
</file>

<file path=ppt/notesSlides/_rels/notesSlide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Образ слайда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Заметки 2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>
            <a:endParaRPr lang="uk-UA" dirty="0"/>
          </a:p>
        </p:txBody>
      </p:sp>
      <p:sp>
        <p:nvSpPr>
          <p:cNvPr id="4" name="Номер слайда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8E181150-BB55-430E-A8C6-86D0E4D86D23}" type="slidenum">
              <a:rPr lang="uk-UA" smtClean="0"/>
              <a:pPr/>
              <a:t>1</a:t>
            </a:fld>
            <a:endParaRPr lang="uk-UA"/>
          </a:p>
        </p:txBody>
      </p:sp>
    </p:spTree>
  </p:cSld>
  <p:clrMapOvr>
    <a:masterClrMapping/>
  </p:clrMapOvr>
</p:notes>
</file>

<file path=ppt/notesSlides/notesSlide1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Образ слайда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Заметки 2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>
            <a:endParaRPr lang="uk-UA" dirty="0"/>
          </a:p>
        </p:txBody>
      </p:sp>
      <p:sp>
        <p:nvSpPr>
          <p:cNvPr id="4" name="Номер слайда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8E181150-BB55-430E-A8C6-86D0E4D86D23}" type="slidenum">
              <a:rPr lang="uk-UA" smtClean="0"/>
              <a:pPr/>
              <a:t>10</a:t>
            </a:fld>
            <a:endParaRPr lang="uk-UA"/>
          </a:p>
        </p:txBody>
      </p:sp>
    </p:spTree>
  </p:cSld>
  <p:clrMapOvr>
    <a:masterClrMapping/>
  </p:clrMapOvr>
</p:notes>
</file>

<file path=ppt/notesSlides/notesSlide1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Образ слайда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Заметки 2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>
            <a:endParaRPr lang="uk-UA" dirty="0"/>
          </a:p>
        </p:txBody>
      </p:sp>
      <p:sp>
        <p:nvSpPr>
          <p:cNvPr id="4" name="Номер слайда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8E181150-BB55-430E-A8C6-86D0E4D86D23}" type="slidenum">
              <a:rPr lang="uk-UA" smtClean="0"/>
              <a:pPr/>
              <a:t>11</a:t>
            </a:fld>
            <a:endParaRPr lang="uk-UA"/>
          </a:p>
        </p:txBody>
      </p:sp>
    </p:spTree>
  </p:cSld>
  <p:clrMapOvr>
    <a:masterClrMapping/>
  </p:clrMapOvr>
</p:notes>
</file>

<file path=ppt/notesSlides/notesSlide1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Образ слайда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Заметки 2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>
            <a:endParaRPr lang="uk-UA" dirty="0"/>
          </a:p>
        </p:txBody>
      </p:sp>
      <p:sp>
        <p:nvSpPr>
          <p:cNvPr id="4" name="Номер слайда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8E181150-BB55-430E-A8C6-86D0E4D86D23}" type="slidenum">
              <a:rPr lang="uk-UA" smtClean="0"/>
              <a:pPr/>
              <a:t>12</a:t>
            </a:fld>
            <a:endParaRPr lang="uk-UA"/>
          </a:p>
        </p:txBody>
      </p:sp>
    </p:spTree>
  </p:cSld>
  <p:clrMapOvr>
    <a:masterClrMapping/>
  </p:clrMapOvr>
</p:notes>
</file>

<file path=ppt/notesSlides/notesSlide1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Образ слайда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Заметки 2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>
            <a:endParaRPr lang="uk-UA" dirty="0"/>
          </a:p>
        </p:txBody>
      </p:sp>
      <p:sp>
        <p:nvSpPr>
          <p:cNvPr id="4" name="Номер слайда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8E181150-BB55-430E-A8C6-86D0E4D86D23}" type="slidenum">
              <a:rPr lang="uk-UA" smtClean="0"/>
              <a:pPr/>
              <a:t>13</a:t>
            </a:fld>
            <a:endParaRPr lang="uk-UA"/>
          </a:p>
        </p:txBody>
      </p:sp>
    </p:spTree>
  </p:cSld>
  <p:clrMapOvr>
    <a:masterClrMapping/>
  </p:clrMapOvr>
</p:notes>
</file>

<file path=ppt/notesSlides/notesSlide1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Образ слайда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Заметки 2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>
            <a:endParaRPr lang="uk-UA" dirty="0"/>
          </a:p>
        </p:txBody>
      </p:sp>
      <p:sp>
        <p:nvSpPr>
          <p:cNvPr id="4" name="Номер слайда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8E181150-BB55-430E-A8C6-86D0E4D86D23}" type="slidenum">
              <a:rPr lang="uk-UA" smtClean="0"/>
              <a:pPr/>
              <a:t>14</a:t>
            </a:fld>
            <a:endParaRPr lang="uk-UA"/>
          </a:p>
        </p:txBody>
      </p:sp>
    </p:spTree>
  </p:cSld>
  <p:clrMapOvr>
    <a:masterClrMapping/>
  </p:clrMapOvr>
</p:notes>
</file>

<file path=ppt/notesSlides/notesSlide1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Образ слайда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Заметки 2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>
            <a:endParaRPr lang="uk-UA" dirty="0"/>
          </a:p>
        </p:txBody>
      </p:sp>
      <p:sp>
        <p:nvSpPr>
          <p:cNvPr id="4" name="Номер слайда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8E181150-BB55-430E-A8C6-86D0E4D86D23}" type="slidenum">
              <a:rPr lang="uk-UA" smtClean="0"/>
              <a:pPr/>
              <a:t>15</a:t>
            </a:fld>
            <a:endParaRPr lang="uk-UA"/>
          </a:p>
        </p:txBody>
      </p:sp>
    </p:spTree>
  </p:cSld>
  <p:clrMapOvr>
    <a:masterClrMapping/>
  </p:clrMapOvr>
</p:notes>
</file>

<file path=ppt/notesSlides/notesSlide1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Образ слайда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Заметки 2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>
            <a:endParaRPr lang="uk-UA" dirty="0"/>
          </a:p>
        </p:txBody>
      </p:sp>
      <p:sp>
        <p:nvSpPr>
          <p:cNvPr id="4" name="Номер слайда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8E181150-BB55-430E-A8C6-86D0E4D86D23}" type="slidenum">
              <a:rPr lang="uk-UA" smtClean="0"/>
              <a:pPr/>
              <a:t>16</a:t>
            </a:fld>
            <a:endParaRPr lang="uk-UA"/>
          </a:p>
        </p:txBody>
      </p:sp>
    </p:spTree>
  </p:cSld>
  <p:clrMapOvr>
    <a:masterClrMapping/>
  </p:clrMapOvr>
</p:notes>
</file>

<file path=ppt/notesSlides/notesSlide1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Образ слайда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Заметки 2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>
            <a:endParaRPr lang="uk-UA" dirty="0"/>
          </a:p>
        </p:txBody>
      </p:sp>
      <p:sp>
        <p:nvSpPr>
          <p:cNvPr id="4" name="Номер слайда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8E181150-BB55-430E-A8C6-86D0E4D86D23}" type="slidenum">
              <a:rPr lang="uk-UA" smtClean="0"/>
              <a:pPr/>
              <a:t>17</a:t>
            </a:fld>
            <a:endParaRPr lang="uk-UA"/>
          </a:p>
        </p:txBody>
      </p:sp>
    </p:spTree>
  </p:cSld>
  <p:clrMapOvr>
    <a:masterClrMapping/>
  </p:clrMapOvr>
</p:notes>
</file>

<file path=ppt/notesSlides/notesSlide1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Образ слайда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Заметки 2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>
            <a:endParaRPr lang="uk-UA" dirty="0"/>
          </a:p>
        </p:txBody>
      </p:sp>
      <p:sp>
        <p:nvSpPr>
          <p:cNvPr id="4" name="Номер слайда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8E181150-BB55-430E-A8C6-86D0E4D86D23}" type="slidenum">
              <a:rPr lang="uk-UA" smtClean="0"/>
              <a:pPr/>
              <a:t>18</a:t>
            </a:fld>
            <a:endParaRPr lang="uk-UA"/>
          </a:p>
        </p:txBody>
      </p:sp>
    </p:spTree>
  </p:cSld>
  <p:clrMapOvr>
    <a:masterClrMapping/>
  </p:clrMapOvr>
</p:notes>
</file>

<file path=ppt/notesSlides/notesSlide1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Образ слайда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Заметки 2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>
            <a:endParaRPr lang="uk-UA" dirty="0"/>
          </a:p>
        </p:txBody>
      </p:sp>
      <p:sp>
        <p:nvSpPr>
          <p:cNvPr id="4" name="Номер слайда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8E181150-BB55-430E-A8C6-86D0E4D86D23}" type="slidenum">
              <a:rPr lang="uk-UA" smtClean="0"/>
              <a:pPr/>
              <a:t>19</a:t>
            </a:fld>
            <a:endParaRPr lang="uk-UA"/>
          </a:p>
        </p:txBody>
      </p:sp>
    </p:spTree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Образ слайда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Заметки 2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>
            <a:endParaRPr lang="uk-UA" dirty="0"/>
          </a:p>
        </p:txBody>
      </p:sp>
      <p:sp>
        <p:nvSpPr>
          <p:cNvPr id="4" name="Номер слайда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8E181150-BB55-430E-A8C6-86D0E4D86D23}" type="slidenum">
              <a:rPr lang="uk-UA" smtClean="0"/>
              <a:pPr/>
              <a:t>2</a:t>
            </a:fld>
            <a:endParaRPr lang="uk-UA"/>
          </a:p>
        </p:txBody>
      </p:sp>
    </p:spTree>
  </p:cSld>
  <p:clrMapOvr>
    <a:masterClrMapping/>
  </p:clrMapOvr>
</p:notes>
</file>

<file path=ppt/notesSlides/notesSlide2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Образ слайда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Заметки 2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>
            <a:endParaRPr lang="uk-UA" dirty="0"/>
          </a:p>
        </p:txBody>
      </p:sp>
      <p:sp>
        <p:nvSpPr>
          <p:cNvPr id="4" name="Номер слайда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8E181150-BB55-430E-A8C6-86D0E4D86D23}" type="slidenum">
              <a:rPr lang="uk-UA" smtClean="0"/>
              <a:pPr/>
              <a:t>20</a:t>
            </a:fld>
            <a:endParaRPr lang="uk-UA"/>
          </a:p>
        </p:txBody>
      </p:sp>
    </p:spTree>
  </p:cSld>
  <p:clrMapOvr>
    <a:masterClrMapping/>
  </p:clrMapOvr>
</p:notes>
</file>

<file path=ppt/notesSlides/notesSlide2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Образ слайда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Заметки 2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>
            <a:endParaRPr lang="uk-UA" dirty="0"/>
          </a:p>
        </p:txBody>
      </p:sp>
      <p:sp>
        <p:nvSpPr>
          <p:cNvPr id="4" name="Номер слайда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8E181150-BB55-430E-A8C6-86D0E4D86D23}" type="slidenum">
              <a:rPr lang="uk-UA" smtClean="0"/>
              <a:pPr/>
              <a:t>21</a:t>
            </a:fld>
            <a:endParaRPr lang="uk-UA"/>
          </a:p>
        </p:txBody>
      </p:sp>
    </p:spTree>
  </p:cSld>
  <p:clrMapOvr>
    <a:masterClrMapping/>
  </p:clrMapOvr>
</p:notes>
</file>

<file path=ppt/notesSlides/notesSlide2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Образ слайда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Заметки 2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>
            <a:endParaRPr lang="uk-UA" dirty="0"/>
          </a:p>
        </p:txBody>
      </p:sp>
      <p:sp>
        <p:nvSpPr>
          <p:cNvPr id="4" name="Номер слайда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8E181150-BB55-430E-A8C6-86D0E4D86D23}" type="slidenum">
              <a:rPr lang="uk-UA" smtClean="0"/>
              <a:pPr/>
              <a:t>22</a:t>
            </a:fld>
            <a:endParaRPr lang="uk-UA"/>
          </a:p>
        </p:txBody>
      </p:sp>
    </p:spTree>
  </p:cSld>
  <p:clrMapOvr>
    <a:masterClrMapping/>
  </p:clrMapOvr>
</p:notes>
</file>

<file path=ppt/notesSlides/notesSlide2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Образ слайда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Заметки 2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>
            <a:endParaRPr lang="uk-UA" dirty="0"/>
          </a:p>
        </p:txBody>
      </p:sp>
      <p:sp>
        <p:nvSpPr>
          <p:cNvPr id="4" name="Номер слайда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8E181150-BB55-430E-A8C6-86D0E4D86D23}" type="slidenum">
              <a:rPr lang="uk-UA" smtClean="0"/>
              <a:pPr/>
              <a:t>23</a:t>
            </a:fld>
            <a:endParaRPr lang="uk-UA"/>
          </a:p>
        </p:txBody>
      </p:sp>
    </p:spTree>
  </p:cSld>
  <p:clrMapOvr>
    <a:masterClrMapping/>
  </p:clrMapOvr>
</p:notes>
</file>

<file path=ppt/notesSlides/notesSlide2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Образ слайда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Заметки 2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>
            <a:endParaRPr lang="uk-UA" dirty="0"/>
          </a:p>
        </p:txBody>
      </p:sp>
      <p:sp>
        <p:nvSpPr>
          <p:cNvPr id="4" name="Номер слайда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8E181150-BB55-430E-A8C6-86D0E4D86D23}" type="slidenum">
              <a:rPr lang="uk-UA" smtClean="0"/>
              <a:pPr/>
              <a:t>24</a:t>
            </a:fld>
            <a:endParaRPr lang="uk-UA"/>
          </a:p>
        </p:txBody>
      </p:sp>
    </p:spTree>
  </p:cSld>
  <p:clrMapOvr>
    <a:masterClrMapping/>
  </p:clrMapOvr>
</p:notes>
</file>

<file path=ppt/notesSlides/notesSlide2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Образ слайда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Заметки 2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>
            <a:endParaRPr lang="uk-UA" dirty="0"/>
          </a:p>
        </p:txBody>
      </p:sp>
      <p:sp>
        <p:nvSpPr>
          <p:cNvPr id="4" name="Номер слайда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8E181150-BB55-430E-A8C6-86D0E4D86D23}" type="slidenum">
              <a:rPr lang="uk-UA" smtClean="0"/>
              <a:pPr/>
              <a:t>25</a:t>
            </a:fld>
            <a:endParaRPr lang="uk-UA"/>
          </a:p>
        </p:txBody>
      </p:sp>
    </p:spTree>
  </p:cSld>
  <p:clrMapOvr>
    <a:masterClrMapping/>
  </p:clrMapOvr>
</p:notes>
</file>

<file path=ppt/notesSlides/notesSlide2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Образ слайда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Заметки 2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>
            <a:endParaRPr lang="uk-UA" dirty="0"/>
          </a:p>
        </p:txBody>
      </p:sp>
      <p:sp>
        <p:nvSpPr>
          <p:cNvPr id="4" name="Номер слайда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8E181150-BB55-430E-A8C6-86D0E4D86D23}" type="slidenum">
              <a:rPr lang="uk-UA" smtClean="0"/>
              <a:pPr/>
              <a:t>26</a:t>
            </a:fld>
            <a:endParaRPr lang="uk-UA"/>
          </a:p>
        </p:txBody>
      </p:sp>
    </p:spTree>
  </p:cSld>
  <p:clrMapOvr>
    <a:masterClrMapping/>
  </p:clrMapOvr>
</p:notes>
</file>

<file path=ppt/notesSlides/notesSlide2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Образ слайда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Заметки 2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>
            <a:endParaRPr lang="uk-UA" dirty="0"/>
          </a:p>
        </p:txBody>
      </p:sp>
      <p:sp>
        <p:nvSpPr>
          <p:cNvPr id="4" name="Номер слайда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8E181150-BB55-430E-A8C6-86D0E4D86D23}" type="slidenum">
              <a:rPr lang="uk-UA" smtClean="0"/>
              <a:pPr/>
              <a:t>27</a:t>
            </a:fld>
            <a:endParaRPr lang="uk-UA"/>
          </a:p>
        </p:txBody>
      </p:sp>
    </p:spTree>
  </p:cSld>
  <p:clrMapOvr>
    <a:masterClrMapping/>
  </p:clrMapOvr>
</p:notes>
</file>

<file path=ppt/notesSlides/notesSlide2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Образ слайда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Заметки 2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>
            <a:endParaRPr lang="uk-UA" dirty="0"/>
          </a:p>
        </p:txBody>
      </p:sp>
      <p:sp>
        <p:nvSpPr>
          <p:cNvPr id="4" name="Номер слайда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8E181150-BB55-430E-A8C6-86D0E4D86D23}" type="slidenum">
              <a:rPr lang="uk-UA" smtClean="0"/>
              <a:pPr/>
              <a:t>28</a:t>
            </a:fld>
            <a:endParaRPr lang="uk-UA"/>
          </a:p>
        </p:txBody>
      </p:sp>
    </p:spTree>
  </p:cSld>
  <p:clrMapOvr>
    <a:masterClrMapping/>
  </p:clrMapOvr>
</p:notes>
</file>

<file path=ppt/notesSlides/notesSlide2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Образ слайда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Заметки 2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>
            <a:endParaRPr lang="uk-UA" dirty="0"/>
          </a:p>
        </p:txBody>
      </p:sp>
      <p:sp>
        <p:nvSpPr>
          <p:cNvPr id="4" name="Номер слайда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8E181150-BB55-430E-A8C6-86D0E4D86D23}" type="slidenum">
              <a:rPr lang="uk-UA" smtClean="0"/>
              <a:pPr/>
              <a:t>29</a:t>
            </a:fld>
            <a:endParaRPr lang="uk-UA"/>
          </a:p>
        </p:txBody>
      </p:sp>
    </p:spTree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Образ слайда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Заметки 2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>
            <a:endParaRPr lang="uk-UA" dirty="0"/>
          </a:p>
        </p:txBody>
      </p:sp>
      <p:sp>
        <p:nvSpPr>
          <p:cNvPr id="4" name="Номер слайда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8E181150-BB55-430E-A8C6-86D0E4D86D23}" type="slidenum">
              <a:rPr lang="uk-UA" smtClean="0"/>
              <a:pPr/>
              <a:t>3</a:t>
            </a:fld>
            <a:endParaRPr lang="uk-UA"/>
          </a:p>
        </p:txBody>
      </p:sp>
    </p:spTree>
  </p:cSld>
  <p:clrMapOvr>
    <a:masterClrMapping/>
  </p:clrMapOvr>
</p:notes>
</file>

<file path=ppt/notesSlides/notesSlide3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Образ слайда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Заметки 2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>
            <a:endParaRPr lang="uk-UA" dirty="0"/>
          </a:p>
        </p:txBody>
      </p:sp>
      <p:sp>
        <p:nvSpPr>
          <p:cNvPr id="4" name="Номер слайда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8E181150-BB55-430E-A8C6-86D0E4D86D23}" type="slidenum">
              <a:rPr lang="uk-UA" smtClean="0"/>
              <a:pPr/>
              <a:t>30</a:t>
            </a:fld>
            <a:endParaRPr lang="uk-UA"/>
          </a:p>
        </p:txBody>
      </p:sp>
    </p:spTree>
  </p:cSld>
  <p:clrMapOvr>
    <a:masterClrMapping/>
  </p:clrMapOvr>
</p:notes>
</file>

<file path=ppt/notesSlides/notesSlide3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Образ слайда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Заметки 2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>
            <a:endParaRPr lang="uk-UA" dirty="0"/>
          </a:p>
        </p:txBody>
      </p:sp>
      <p:sp>
        <p:nvSpPr>
          <p:cNvPr id="4" name="Номер слайда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8E181150-BB55-430E-A8C6-86D0E4D86D23}" type="slidenum">
              <a:rPr lang="uk-UA" smtClean="0"/>
              <a:pPr/>
              <a:t>31</a:t>
            </a:fld>
            <a:endParaRPr lang="uk-UA"/>
          </a:p>
        </p:txBody>
      </p:sp>
    </p:spTree>
  </p:cSld>
  <p:clrMapOvr>
    <a:masterClrMapping/>
  </p:clrMapOvr>
</p:notes>
</file>

<file path=ppt/notesSlides/notesSlide3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Образ слайда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Заметки 2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>
            <a:endParaRPr lang="uk-UA" dirty="0"/>
          </a:p>
        </p:txBody>
      </p:sp>
      <p:sp>
        <p:nvSpPr>
          <p:cNvPr id="4" name="Номер слайда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8E181150-BB55-430E-A8C6-86D0E4D86D23}" type="slidenum">
              <a:rPr lang="uk-UA" smtClean="0"/>
              <a:pPr/>
              <a:t>32</a:t>
            </a:fld>
            <a:endParaRPr lang="uk-UA"/>
          </a:p>
        </p:txBody>
      </p:sp>
    </p:spTree>
  </p:cSld>
  <p:clrMapOvr>
    <a:masterClrMapping/>
  </p:clrMapOvr>
</p:notes>
</file>

<file path=ppt/notesSlides/notesSlide3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Образ слайда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Заметки 2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>
            <a:endParaRPr lang="uk-UA" dirty="0"/>
          </a:p>
        </p:txBody>
      </p:sp>
      <p:sp>
        <p:nvSpPr>
          <p:cNvPr id="4" name="Номер слайда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8E181150-BB55-430E-A8C6-86D0E4D86D23}" type="slidenum">
              <a:rPr lang="uk-UA" smtClean="0"/>
              <a:pPr/>
              <a:t>33</a:t>
            </a:fld>
            <a:endParaRPr lang="uk-UA"/>
          </a:p>
        </p:txBody>
      </p:sp>
    </p:spTree>
  </p:cSld>
  <p:clrMapOvr>
    <a:masterClrMapping/>
  </p:clrMapOvr>
</p:notes>
</file>

<file path=ppt/notesSlides/notesSlide3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Образ слайда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Заметки 2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>
            <a:endParaRPr lang="uk-UA" dirty="0"/>
          </a:p>
        </p:txBody>
      </p:sp>
      <p:sp>
        <p:nvSpPr>
          <p:cNvPr id="4" name="Номер слайда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8E181150-BB55-430E-A8C6-86D0E4D86D23}" type="slidenum">
              <a:rPr lang="uk-UA" smtClean="0"/>
              <a:pPr/>
              <a:t>34</a:t>
            </a:fld>
            <a:endParaRPr lang="uk-UA"/>
          </a:p>
        </p:txBody>
      </p:sp>
    </p:spTree>
  </p:cSld>
  <p:clrMapOvr>
    <a:masterClrMapping/>
  </p:clrMapOvr>
</p:notes>
</file>

<file path=ppt/notesSlides/notesSlide3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Образ слайда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Заметки 2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>
            <a:endParaRPr lang="uk-UA" dirty="0"/>
          </a:p>
        </p:txBody>
      </p:sp>
      <p:sp>
        <p:nvSpPr>
          <p:cNvPr id="4" name="Номер слайда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8E181150-BB55-430E-A8C6-86D0E4D86D23}" type="slidenum">
              <a:rPr lang="uk-UA" smtClean="0"/>
              <a:pPr/>
              <a:t>35</a:t>
            </a:fld>
            <a:endParaRPr lang="uk-UA"/>
          </a:p>
        </p:txBody>
      </p:sp>
    </p:spTree>
  </p:cSld>
  <p:clrMapOvr>
    <a:masterClrMapping/>
  </p:clrMapOvr>
</p:notes>
</file>

<file path=ppt/notesSlides/notesSlide3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Образ слайда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Заметки 2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>
            <a:endParaRPr lang="uk-UA" dirty="0"/>
          </a:p>
        </p:txBody>
      </p:sp>
      <p:sp>
        <p:nvSpPr>
          <p:cNvPr id="4" name="Номер слайда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8E181150-BB55-430E-A8C6-86D0E4D86D23}" type="slidenum">
              <a:rPr lang="uk-UA" smtClean="0"/>
              <a:pPr/>
              <a:t>36</a:t>
            </a:fld>
            <a:endParaRPr lang="uk-UA"/>
          </a:p>
        </p:txBody>
      </p:sp>
    </p:spTree>
  </p:cSld>
  <p:clrMapOvr>
    <a:masterClrMapping/>
  </p:clrMapOvr>
</p:notes>
</file>

<file path=ppt/notesSlides/notesSlide3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Образ слайда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Заметки 2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>
            <a:endParaRPr lang="uk-UA" dirty="0"/>
          </a:p>
        </p:txBody>
      </p:sp>
      <p:sp>
        <p:nvSpPr>
          <p:cNvPr id="4" name="Номер слайда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8E181150-BB55-430E-A8C6-86D0E4D86D23}" type="slidenum">
              <a:rPr lang="uk-UA" smtClean="0"/>
              <a:pPr/>
              <a:t>37</a:t>
            </a:fld>
            <a:endParaRPr lang="uk-UA"/>
          </a:p>
        </p:txBody>
      </p:sp>
    </p:spTree>
  </p:cSld>
  <p:clrMapOvr>
    <a:masterClrMapping/>
  </p:clrMapOvr>
</p:notes>
</file>

<file path=ppt/notesSlides/notesSlide3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Образ слайда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Заметки 2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>
            <a:endParaRPr lang="uk-UA" dirty="0"/>
          </a:p>
        </p:txBody>
      </p:sp>
      <p:sp>
        <p:nvSpPr>
          <p:cNvPr id="4" name="Номер слайда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8E181150-BB55-430E-A8C6-86D0E4D86D23}" type="slidenum">
              <a:rPr lang="uk-UA" smtClean="0"/>
              <a:pPr/>
              <a:t>38</a:t>
            </a:fld>
            <a:endParaRPr lang="uk-UA"/>
          </a:p>
        </p:txBody>
      </p:sp>
    </p:spTree>
  </p:cSld>
  <p:clrMapOvr>
    <a:masterClrMapping/>
  </p:clrMapOvr>
</p:notes>
</file>

<file path=ppt/notesSlides/notesSlide3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Образ слайда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Заметки 2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>
            <a:endParaRPr lang="uk-UA" dirty="0"/>
          </a:p>
        </p:txBody>
      </p:sp>
      <p:sp>
        <p:nvSpPr>
          <p:cNvPr id="4" name="Номер слайда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8E181150-BB55-430E-A8C6-86D0E4D86D23}" type="slidenum">
              <a:rPr lang="uk-UA" smtClean="0"/>
              <a:pPr/>
              <a:t>39</a:t>
            </a:fld>
            <a:endParaRPr lang="uk-UA"/>
          </a:p>
        </p:txBody>
      </p:sp>
    </p:spTree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Образ слайда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Заметки 2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>
            <a:endParaRPr lang="uk-UA" dirty="0"/>
          </a:p>
        </p:txBody>
      </p:sp>
      <p:sp>
        <p:nvSpPr>
          <p:cNvPr id="4" name="Номер слайда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8E181150-BB55-430E-A8C6-86D0E4D86D23}" type="slidenum">
              <a:rPr lang="uk-UA" smtClean="0"/>
              <a:pPr/>
              <a:t>4</a:t>
            </a:fld>
            <a:endParaRPr lang="uk-UA"/>
          </a:p>
        </p:txBody>
      </p:sp>
    </p:spTree>
  </p:cSld>
  <p:clrMapOvr>
    <a:masterClrMapping/>
  </p:clrMapOvr>
</p:notes>
</file>

<file path=ppt/notesSlides/notesSlide4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Образ слайда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Заметки 2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>
            <a:endParaRPr lang="uk-UA" dirty="0"/>
          </a:p>
        </p:txBody>
      </p:sp>
      <p:sp>
        <p:nvSpPr>
          <p:cNvPr id="4" name="Номер слайда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8E181150-BB55-430E-A8C6-86D0E4D86D23}" type="slidenum">
              <a:rPr lang="uk-UA" smtClean="0"/>
              <a:pPr/>
              <a:t>40</a:t>
            </a:fld>
            <a:endParaRPr lang="uk-UA"/>
          </a:p>
        </p:txBody>
      </p:sp>
    </p:spTree>
  </p:cSld>
  <p:clrMapOvr>
    <a:masterClrMapping/>
  </p:clrMapOvr>
</p:notes>
</file>

<file path=ppt/notesSlides/notesSlide4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Образ слайда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Заметки 2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>
            <a:endParaRPr lang="uk-UA" dirty="0"/>
          </a:p>
        </p:txBody>
      </p:sp>
      <p:sp>
        <p:nvSpPr>
          <p:cNvPr id="4" name="Номер слайда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8E181150-BB55-430E-A8C6-86D0E4D86D23}" type="slidenum">
              <a:rPr lang="uk-UA" smtClean="0"/>
              <a:pPr/>
              <a:t>41</a:t>
            </a:fld>
            <a:endParaRPr lang="uk-UA"/>
          </a:p>
        </p:txBody>
      </p:sp>
    </p:spTree>
  </p:cSld>
  <p:clrMapOvr>
    <a:masterClrMapping/>
  </p:clrMapOvr>
</p:notes>
</file>

<file path=ppt/notesSlides/notesSlide4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Образ слайда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Заметки 2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>
            <a:endParaRPr lang="uk-UA" dirty="0"/>
          </a:p>
        </p:txBody>
      </p:sp>
      <p:sp>
        <p:nvSpPr>
          <p:cNvPr id="4" name="Номер слайда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8E181150-BB55-430E-A8C6-86D0E4D86D23}" type="slidenum">
              <a:rPr lang="uk-UA" smtClean="0"/>
              <a:pPr/>
              <a:t>42</a:t>
            </a:fld>
            <a:endParaRPr lang="uk-UA"/>
          </a:p>
        </p:txBody>
      </p:sp>
    </p:spTree>
  </p:cSld>
  <p:clrMapOvr>
    <a:masterClrMapping/>
  </p:clrMapOvr>
</p:notes>
</file>

<file path=ppt/notesSlides/notesSlide4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Образ слайда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Заметки 2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>
            <a:endParaRPr lang="uk-UA" dirty="0"/>
          </a:p>
        </p:txBody>
      </p:sp>
      <p:sp>
        <p:nvSpPr>
          <p:cNvPr id="4" name="Номер слайда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8E181150-BB55-430E-A8C6-86D0E4D86D23}" type="slidenum">
              <a:rPr lang="uk-UA" smtClean="0"/>
              <a:pPr/>
              <a:t>43</a:t>
            </a:fld>
            <a:endParaRPr lang="uk-UA"/>
          </a:p>
        </p:txBody>
      </p:sp>
    </p:spTree>
  </p:cSld>
  <p:clrMapOvr>
    <a:masterClrMapping/>
  </p:clrMapOvr>
</p:notes>
</file>

<file path=ppt/notesSlides/notesSlide4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Образ слайда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Заметки 2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>
            <a:endParaRPr lang="uk-UA" dirty="0"/>
          </a:p>
        </p:txBody>
      </p:sp>
      <p:sp>
        <p:nvSpPr>
          <p:cNvPr id="4" name="Номер слайда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8E181150-BB55-430E-A8C6-86D0E4D86D23}" type="slidenum">
              <a:rPr lang="uk-UA" smtClean="0"/>
              <a:pPr/>
              <a:t>44</a:t>
            </a:fld>
            <a:endParaRPr lang="uk-UA"/>
          </a:p>
        </p:txBody>
      </p:sp>
    </p:spTree>
  </p:cSld>
  <p:clrMapOvr>
    <a:masterClrMapping/>
  </p:clrMapOvr>
</p:notes>
</file>

<file path=ppt/notesSlides/notesSlide4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Образ слайда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Заметки 2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>
            <a:endParaRPr lang="uk-UA" dirty="0"/>
          </a:p>
        </p:txBody>
      </p:sp>
      <p:sp>
        <p:nvSpPr>
          <p:cNvPr id="4" name="Номер слайда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8E181150-BB55-430E-A8C6-86D0E4D86D23}" type="slidenum">
              <a:rPr lang="uk-UA" smtClean="0"/>
              <a:pPr/>
              <a:t>45</a:t>
            </a:fld>
            <a:endParaRPr lang="uk-UA"/>
          </a:p>
        </p:txBody>
      </p:sp>
    </p:spTree>
  </p:cSld>
  <p:clrMapOvr>
    <a:masterClrMapping/>
  </p:clrMapOvr>
</p:notes>
</file>

<file path=ppt/notesSlides/notesSlide4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Образ слайда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Заметки 2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>
            <a:endParaRPr lang="uk-UA" dirty="0"/>
          </a:p>
        </p:txBody>
      </p:sp>
      <p:sp>
        <p:nvSpPr>
          <p:cNvPr id="4" name="Номер слайда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8E181150-BB55-430E-A8C6-86D0E4D86D23}" type="slidenum">
              <a:rPr lang="uk-UA" smtClean="0"/>
              <a:pPr/>
              <a:t>46</a:t>
            </a:fld>
            <a:endParaRPr lang="uk-UA"/>
          </a:p>
        </p:txBody>
      </p:sp>
    </p:spTree>
  </p:cSld>
  <p:clrMapOvr>
    <a:masterClrMapping/>
  </p:clrMapOvr>
</p:notes>
</file>

<file path=ppt/notesSlides/notesSlide4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Образ слайда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Заметки 2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>
            <a:endParaRPr lang="uk-UA" dirty="0"/>
          </a:p>
        </p:txBody>
      </p:sp>
      <p:sp>
        <p:nvSpPr>
          <p:cNvPr id="4" name="Номер слайда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8E181150-BB55-430E-A8C6-86D0E4D86D23}" type="slidenum">
              <a:rPr lang="uk-UA" smtClean="0"/>
              <a:pPr/>
              <a:t>47</a:t>
            </a:fld>
            <a:endParaRPr lang="uk-UA"/>
          </a:p>
        </p:txBody>
      </p:sp>
    </p:spTree>
  </p:cSld>
  <p:clrMapOvr>
    <a:masterClrMapping/>
  </p:clrMapOvr>
</p:notes>
</file>

<file path=ppt/notesSlides/notesSlide4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Образ слайда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Заметки 2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>
            <a:endParaRPr lang="uk-UA" dirty="0"/>
          </a:p>
        </p:txBody>
      </p:sp>
      <p:sp>
        <p:nvSpPr>
          <p:cNvPr id="4" name="Номер слайда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8E181150-BB55-430E-A8C6-86D0E4D86D23}" type="slidenum">
              <a:rPr lang="uk-UA" smtClean="0"/>
              <a:pPr/>
              <a:t>48</a:t>
            </a:fld>
            <a:endParaRPr lang="uk-UA"/>
          </a:p>
        </p:txBody>
      </p:sp>
    </p:spTree>
  </p:cSld>
  <p:clrMapOvr>
    <a:masterClrMapping/>
  </p:clrMapOvr>
</p:notes>
</file>

<file path=ppt/notesSlides/notesSlide4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Образ слайда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Заметки 2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>
            <a:endParaRPr lang="uk-UA" dirty="0"/>
          </a:p>
        </p:txBody>
      </p:sp>
      <p:sp>
        <p:nvSpPr>
          <p:cNvPr id="4" name="Номер слайда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8E181150-BB55-430E-A8C6-86D0E4D86D23}" type="slidenum">
              <a:rPr lang="uk-UA" smtClean="0"/>
              <a:pPr/>
              <a:t>49</a:t>
            </a:fld>
            <a:endParaRPr lang="uk-UA"/>
          </a:p>
        </p:txBody>
      </p:sp>
    </p:spTree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Образ слайда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Заметки 2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>
            <a:endParaRPr lang="uk-UA" dirty="0"/>
          </a:p>
        </p:txBody>
      </p:sp>
      <p:sp>
        <p:nvSpPr>
          <p:cNvPr id="4" name="Номер слайда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8E181150-BB55-430E-A8C6-86D0E4D86D23}" type="slidenum">
              <a:rPr lang="uk-UA" smtClean="0"/>
              <a:pPr/>
              <a:t>5</a:t>
            </a:fld>
            <a:endParaRPr lang="uk-UA"/>
          </a:p>
        </p:txBody>
      </p:sp>
    </p:spTree>
  </p:cSld>
  <p:clrMapOvr>
    <a:masterClrMapping/>
  </p:clrMapOvr>
</p:notes>
</file>

<file path=ppt/notesSlides/notesSlide5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Образ слайда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Заметки 2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>
            <a:endParaRPr lang="uk-UA" dirty="0"/>
          </a:p>
        </p:txBody>
      </p:sp>
      <p:sp>
        <p:nvSpPr>
          <p:cNvPr id="4" name="Номер слайда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8E181150-BB55-430E-A8C6-86D0E4D86D23}" type="slidenum">
              <a:rPr lang="uk-UA" smtClean="0"/>
              <a:pPr/>
              <a:t>50</a:t>
            </a:fld>
            <a:endParaRPr lang="uk-UA"/>
          </a:p>
        </p:txBody>
      </p:sp>
    </p:spTree>
  </p:cSld>
  <p:clrMapOvr>
    <a:masterClrMapping/>
  </p:clrMapOvr>
</p:notes>
</file>

<file path=ppt/notesSlides/notesSlide5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Образ слайда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Заметки 2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>
            <a:endParaRPr lang="uk-UA" dirty="0"/>
          </a:p>
        </p:txBody>
      </p:sp>
      <p:sp>
        <p:nvSpPr>
          <p:cNvPr id="4" name="Номер слайда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8E181150-BB55-430E-A8C6-86D0E4D86D23}" type="slidenum">
              <a:rPr lang="uk-UA" smtClean="0"/>
              <a:pPr/>
              <a:t>51</a:t>
            </a:fld>
            <a:endParaRPr lang="uk-UA"/>
          </a:p>
        </p:txBody>
      </p:sp>
    </p:spTree>
  </p:cSld>
  <p:clrMapOvr>
    <a:masterClrMapping/>
  </p:clrMapOvr>
</p:notes>
</file>

<file path=ppt/notesSlides/notesSlide5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Образ слайда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Заметки 2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>
            <a:endParaRPr lang="uk-UA" dirty="0"/>
          </a:p>
        </p:txBody>
      </p:sp>
      <p:sp>
        <p:nvSpPr>
          <p:cNvPr id="4" name="Номер слайда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8E181150-BB55-430E-A8C6-86D0E4D86D23}" type="slidenum">
              <a:rPr lang="uk-UA" smtClean="0"/>
              <a:pPr/>
              <a:t>52</a:t>
            </a:fld>
            <a:endParaRPr lang="uk-UA"/>
          </a:p>
        </p:txBody>
      </p:sp>
    </p:spTree>
  </p:cSld>
  <p:clrMapOvr>
    <a:masterClrMapping/>
  </p:clrMapOvr>
</p:notes>
</file>

<file path=ppt/notesSlides/notesSlide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Образ слайда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Заметки 2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>
            <a:endParaRPr lang="uk-UA" dirty="0"/>
          </a:p>
        </p:txBody>
      </p:sp>
      <p:sp>
        <p:nvSpPr>
          <p:cNvPr id="4" name="Номер слайда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8E181150-BB55-430E-A8C6-86D0E4D86D23}" type="slidenum">
              <a:rPr lang="uk-UA" smtClean="0"/>
              <a:pPr/>
              <a:t>6</a:t>
            </a:fld>
            <a:endParaRPr lang="uk-UA"/>
          </a:p>
        </p:txBody>
      </p:sp>
    </p:spTree>
  </p:cSld>
  <p:clrMapOvr>
    <a:masterClrMapping/>
  </p:clrMapOvr>
</p:notes>
</file>

<file path=ppt/notesSlides/notesSlide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Образ слайда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Заметки 2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>
            <a:endParaRPr lang="uk-UA" dirty="0"/>
          </a:p>
        </p:txBody>
      </p:sp>
      <p:sp>
        <p:nvSpPr>
          <p:cNvPr id="4" name="Номер слайда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8E181150-BB55-430E-A8C6-86D0E4D86D23}" type="slidenum">
              <a:rPr lang="uk-UA" smtClean="0"/>
              <a:pPr/>
              <a:t>7</a:t>
            </a:fld>
            <a:endParaRPr lang="uk-UA"/>
          </a:p>
        </p:txBody>
      </p:sp>
    </p:spTree>
  </p:cSld>
  <p:clrMapOvr>
    <a:masterClrMapping/>
  </p:clrMapOvr>
</p:notes>
</file>

<file path=ppt/notesSlides/notesSlide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Образ слайда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Заметки 2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>
            <a:endParaRPr lang="uk-UA" dirty="0"/>
          </a:p>
        </p:txBody>
      </p:sp>
      <p:sp>
        <p:nvSpPr>
          <p:cNvPr id="4" name="Номер слайда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8E181150-BB55-430E-A8C6-86D0E4D86D23}" type="slidenum">
              <a:rPr lang="uk-UA" smtClean="0"/>
              <a:pPr/>
              <a:t>8</a:t>
            </a:fld>
            <a:endParaRPr lang="uk-UA"/>
          </a:p>
        </p:txBody>
      </p:sp>
    </p:spTree>
  </p:cSld>
  <p:clrMapOvr>
    <a:masterClrMapping/>
  </p:clrMapOvr>
</p:notes>
</file>

<file path=ppt/notesSlides/notesSlide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Образ слайда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Заметки 2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>
            <a:endParaRPr lang="uk-UA" dirty="0"/>
          </a:p>
        </p:txBody>
      </p:sp>
      <p:sp>
        <p:nvSpPr>
          <p:cNvPr id="4" name="Номер слайда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8E181150-BB55-430E-A8C6-86D0E4D86D23}" type="slidenum">
              <a:rPr lang="uk-UA" smtClean="0"/>
              <a:pPr/>
              <a:t>9</a:t>
            </a:fld>
            <a:endParaRPr lang="uk-UA"/>
          </a:p>
        </p:txBody>
      </p:sp>
    </p:spTree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ctrTitle"/>
          </p:nvPr>
        </p:nvSpPr>
        <p:spPr>
          <a:xfrm>
            <a:off x="685800" y="2130425"/>
            <a:ext cx="7772400" cy="1470025"/>
          </a:xfrm>
        </p:spPr>
        <p:txBody>
          <a:bodyPr/>
          <a:lstStyle/>
          <a:p>
            <a:r>
              <a:rPr lang="ru-RU" smtClean="0"/>
              <a:t>Образец заголовка</a:t>
            </a:r>
            <a:endParaRPr lang="uk-UA"/>
          </a:p>
        </p:txBody>
      </p:sp>
      <p:sp>
        <p:nvSpPr>
          <p:cNvPr id="3" name="Подзаголовок 2"/>
          <p:cNvSpPr>
            <a:spLocks noGrp="1"/>
          </p:cNvSpPr>
          <p:nvPr>
            <p:ph type="subTitle" idx="1"/>
          </p:nvPr>
        </p:nvSpPr>
        <p:spPr>
          <a:xfrm>
            <a:off x="1371600" y="3886200"/>
            <a:ext cx="6400800" cy="1752600"/>
          </a:xfrm>
        </p:spPr>
        <p:txBody>
          <a:bodyPr/>
          <a:lstStyle>
            <a:lvl1pPr marL="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1pPr>
            <a:lvl2pPr marL="457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2pPr>
            <a:lvl3pPr marL="914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371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18288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22860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2743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3200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3657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 smtClean="0"/>
              <a:t>Образец подзаголовка</a:t>
            </a:r>
            <a:endParaRPr lang="uk-UA"/>
          </a:p>
        </p:txBody>
      </p:sp>
      <p:sp>
        <p:nvSpPr>
          <p:cNvPr id="4" name="Дата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F3CF56B-7E47-4441-AD5F-CAA035703DAF}" type="datetimeFigureOut">
              <a:rPr lang="ru-RU" smtClean="0"/>
              <a:pPr/>
              <a:t>08.04.2014</a:t>
            </a:fld>
            <a:endParaRPr lang="uk-UA"/>
          </a:p>
        </p:txBody>
      </p:sp>
      <p:sp>
        <p:nvSpPr>
          <p:cNvPr id="5" name="Нижний колонтитул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uk-UA"/>
          </a:p>
        </p:txBody>
      </p:sp>
      <p:sp>
        <p:nvSpPr>
          <p:cNvPr id="6" name="Номер слайда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95A5477A-869A-45BA-98B5-F4FA46D15C1B}" type="slidenum">
              <a:rPr lang="uk-UA" smtClean="0"/>
              <a:pPr/>
              <a:t>‹#›</a:t>
            </a:fld>
            <a:endParaRPr lang="uk-UA"/>
          </a:p>
        </p:txBody>
      </p:sp>
    </p:spTree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Заголовок и вертикальный текст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 smtClean="0"/>
              <a:t>Образец заголовка</a:t>
            </a:r>
            <a:endParaRPr lang="uk-UA"/>
          </a:p>
        </p:txBody>
      </p:sp>
      <p:sp>
        <p:nvSpPr>
          <p:cNvPr id="3" name="Вертикальный текст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ru-RU" smtClean="0"/>
              <a:t>Образец текста</a:t>
            </a:r>
          </a:p>
          <a:p>
            <a:pPr lvl="1"/>
            <a:r>
              <a:rPr lang="ru-RU" smtClean="0"/>
              <a:t>Второй уровень</a:t>
            </a:r>
          </a:p>
          <a:p>
            <a:pPr lvl="2"/>
            <a:r>
              <a:rPr lang="ru-RU" smtClean="0"/>
              <a:t>Третий уровень</a:t>
            </a:r>
          </a:p>
          <a:p>
            <a:pPr lvl="3"/>
            <a:r>
              <a:rPr lang="ru-RU" smtClean="0"/>
              <a:t>Четвертый уровень</a:t>
            </a:r>
          </a:p>
          <a:p>
            <a:pPr lvl="4"/>
            <a:r>
              <a:rPr lang="ru-RU" smtClean="0"/>
              <a:t>Пятый уровень</a:t>
            </a:r>
            <a:endParaRPr lang="uk-UA"/>
          </a:p>
        </p:txBody>
      </p:sp>
      <p:sp>
        <p:nvSpPr>
          <p:cNvPr id="4" name="Дата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F3CF56B-7E47-4441-AD5F-CAA035703DAF}" type="datetimeFigureOut">
              <a:rPr lang="ru-RU" smtClean="0"/>
              <a:pPr/>
              <a:t>08.04.2014</a:t>
            </a:fld>
            <a:endParaRPr lang="uk-UA"/>
          </a:p>
        </p:txBody>
      </p:sp>
      <p:sp>
        <p:nvSpPr>
          <p:cNvPr id="5" name="Нижний колонтитул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uk-UA"/>
          </a:p>
        </p:txBody>
      </p:sp>
      <p:sp>
        <p:nvSpPr>
          <p:cNvPr id="6" name="Номер слайда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95A5477A-869A-45BA-98B5-F4FA46D15C1B}" type="slidenum">
              <a:rPr lang="uk-UA" smtClean="0"/>
              <a:pPr/>
              <a:t>‹#›</a:t>
            </a:fld>
            <a:endParaRPr lang="uk-UA"/>
          </a:p>
        </p:txBody>
      </p:sp>
    </p:spTree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Вертикальный заголовок и текст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Вертикальный заголовок 1"/>
          <p:cNvSpPr>
            <a:spLocks noGrp="1"/>
          </p:cNvSpPr>
          <p:nvPr>
            <p:ph type="title" orient="vert"/>
          </p:nvPr>
        </p:nvSpPr>
        <p:spPr>
          <a:xfrm>
            <a:off x="6629400" y="274638"/>
            <a:ext cx="2057400" cy="5851525"/>
          </a:xfrm>
        </p:spPr>
        <p:txBody>
          <a:bodyPr vert="eaVert"/>
          <a:lstStyle/>
          <a:p>
            <a:r>
              <a:rPr lang="ru-RU" smtClean="0"/>
              <a:t>Образец заголовка</a:t>
            </a:r>
            <a:endParaRPr lang="uk-UA"/>
          </a:p>
        </p:txBody>
      </p:sp>
      <p:sp>
        <p:nvSpPr>
          <p:cNvPr id="3" name="Вертикальный текст 2"/>
          <p:cNvSpPr>
            <a:spLocks noGrp="1"/>
          </p:cNvSpPr>
          <p:nvPr>
            <p:ph type="body" orient="vert" idx="1"/>
          </p:nvPr>
        </p:nvSpPr>
        <p:spPr>
          <a:xfrm>
            <a:off x="457200" y="274638"/>
            <a:ext cx="6019800" cy="5851525"/>
          </a:xfrm>
        </p:spPr>
        <p:txBody>
          <a:bodyPr vert="eaVert"/>
          <a:lstStyle/>
          <a:p>
            <a:pPr lvl="0"/>
            <a:r>
              <a:rPr lang="ru-RU" smtClean="0"/>
              <a:t>Образец текста</a:t>
            </a:r>
          </a:p>
          <a:p>
            <a:pPr lvl="1"/>
            <a:r>
              <a:rPr lang="ru-RU" smtClean="0"/>
              <a:t>Второй уровень</a:t>
            </a:r>
          </a:p>
          <a:p>
            <a:pPr lvl="2"/>
            <a:r>
              <a:rPr lang="ru-RU" smtClean="0"/>
              <a:t>Третий уровень</a:t>
            </a:r>
          </a:p>
          <a:p>
            <a:pPr lvl="3"/>
            <a:r>
              <a:rPr lang="ru-RU" smtClean="0"/>
              <a:t>Четвертый уровень</a:t>
            </a:r>
          </a:p>
          <a:p>
            <a:pPr lvl="4"/>
            <a:r>
              <a:rPr lang="ru-RU" smtClean="0"/>
              <a:t>Пятый уровень</a:t>
            </a:r>
            <a:endParaRPr lang="uk-UA"/>
          </a:p>
        </p:txBody>
      </p:sp>
      <p:sp>
        <p:nvSpPr>
          <p:cNvPr id="4" name="Дата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F3CF56B-7E47-4441-AD5F-CAA035703DAF}" type="datetimeFigureOut">
              <a:rPr lang="ru-RU" smtClean="0"/>
              <a:pPr/>
              <a:t>08.04.2014</a:t>
            </a:fld>
            <a:endParaRPr lang="uk-UA"/>
          </a:p>
        </p:txBody>
      </p:sp>
      <p:sp>
        <p:nvSpPr>
          <p:cNvPr id="5" name="Нижний колонтитул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uk-UA"/>
          </a:p>
        </p:txBody>
      </p:sp>
      <p:sp>
        <p:nvSpPr>
          <p:cNvPr id="6" name="Номер слайда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95A5477A-869A-45BA-98B5-F4FA46D15C1B}" type="slidenum">
              <a:rPr lang="uk-UA" smtClean="0"/>
              <a:pPr/>
              <a:t>‹#›</a:t>
            </a:fld>
            <a:endParaRPr lang="uk-UA"/>
          </a:p>
        </p:txBody>
      </p:sp>
    </p:spTree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Заголовок и объект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 smtClean="0"/>
              <a:t>Образец заголовка</a:t>
            </a:r>
            <a:endParaRPr lang="uk-UA"/>
          </a:p>
        </p:txBody>
      </p:sp>
      <p:sp>
        <p:nvSpPr>
          <p:cNvPr id="3" name="Содержимое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ru-RU" smtClean="0"/>
              <a:t>Образец текста</a:t>
            </a:r>
          </a:p>
          <a:p>
            <a:pPr lvl="1"/>
            <a:r>
              <a:rPr lang="ru-RU" smtClean="0"/>
              <a:t>Второй уровень</a:t>
            </a:r>
          </a:p>
          <a:p>
            <a:pPr lvl="2"/>
            <a:r>
              <a:rPr lang="ru-RU" smtClean="0"/>
              <a:t>Третий уровень</a:t>
            </a:r>
          </a:p>
          <a:p>
            <a:pPr lvl="3"/>
            <a:r>
              <a:rPr lang="ru-RU" smtClean="0"/>
              <a:t>Четвертый уровень</a:t>
            </a:r>
          </a:p>
          <a:p>
            <a:pPr lvl="4"/>
            <a:r>
              <a:rPr lang="ru-RU" smtClean="0"/>
              <a:t>Пятый уровень</a:t>
            </a:r>
            <a:endParaRPr lang="uk-UA"/>
          </a:p>
        </p:txBody>
      </p:sp>
      <p:sp>
        <p:nvSpPr>
          <p:cNvPr id="4" name="Дата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F3CF56B-7E47-4441-AD5F-CAA035703DAF}" type="datetimeFigureOut">
              <a:rPr lang="ru-RU" smtClean="0"/>
              <a:pPr/>
              <a:t>08.04.2014</a:t>
            </a:fld>
            <a:endParaRPr lang="uk-UA"/>
          </a:p>
        </p:txBody>
      </p:sp>
      <p:sp>
        <p:nvSpPr>
          <p:cNvPr id="5" name="Нижний колонтитул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uk-UA"/>
          </a:p>
        </p:txBody>
      </p:sp>
      <p:sp>
        <p:nvSpPr>
          <p:cNvPr id="6" name="Номер слайда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95A5477A-869A-45BA-98B5-F4FA46D15C1B}" type="slidenum">
              <a:rPr lang="uk-UA" smtClean="0"/>
              <a:pPr/>
              <a:t>‹#›</a:t>
            </a:fld>
            <a:endParaRPr lang="uk-UA"/>
          </a:p>
        </p:txBody>
      </p:sp>
    </p:spTree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Заголовок раздела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</p:spPr>
        <p:txBody>
          <a:bodyPr anchor="t"/>
          <a:lstStyle>
            <a:lvl1pPr algn="l">
              <a:defRPr sz="4000" b="1" cap="all"/>
            </a:lvl1pPr>
          </a:lstStyle>
          <a:p>
            <a:r>
              <a:rPr lang="ru-RU" smtClean="0"/>
              <a:t>Образец заголовка</a:t>
            </a:r>
            <a:endParaRPr lang="uk-UA"/>
          </a:p>
        </p:txBody>
      </p:sp>
      <p:sp>
        <p:nvSpPr>
          <p:cNvPr id="3" name="Текст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>
                <a:solidFill>
                  <a:schemeClr val="tx1">
                    <a:tint val="75000"/>
                  </a:schemeClr>
                </a:solidFill>
              </a:defRPr>
            </a:lvl1pPr>
            <a:lvl2pPr marL="4572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ru-RU" smtClean="0"/>
              <a:t>Образец текста</a:t>
            </a:r>
          </a:p>
        </p:txBody>
      </p:sp>
      <p:sp>
        <p:nvSpPr>
          <p:cNvPr id="4" name="Дата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F3CF56B-7E47-4441-AD5F-CAA035703DAF}" type="datetimeFigureOut">
              <a:rPr lang="ru-RU" smtClean="0"/>
              <a:pPr/>
              <a:t>08.04.2014</a:t>
            </a:fld>
            <a:endParaRPr lang="uk-UA"/>
          </a:p>
        </p:txBody>
      </p:sp>
      <p:sp>
        <p:nvSpPr>
          <p:cNvPr id="5" name="Нижний колонтитул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uk-UA"/>
          </a:p>
        </p:txBody>
      </p:sp>
      <p:sp>
        <p:nvSpPr>
          <p:cNvPr id="6" name="Номер слайда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95A5477A-869A-45BA-98B5-F4FA46D15C1B}" type="slidenum">
              <a:rPr lang="uk-UA" smtClean="0"/>
              <a:pPr/>
              <a:t>‹#›</a:t>
            </a:fld>
            <a:endParaRPr lang="uk-UA"/>
          </a:p>
        </p:txBody>
      </p:sp>
    </p:spTree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Два объекта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 smtClean="0"/>
              <a:t>Образец заголовка</a:t>
            </a:r>
            <a:endParaRPr lang="uk-UA"/>
          </a:p>
        </p:txBody>
      </p:sp>
      <p:sp>
        <p:nvSpPr>
          <p:cNvPr id="3" name="Содержимое 2"/>
          <p:cNvSpPr>
            <a:spLocks noGrp="1"/>
          </p:cNvSpPr>
          <p:nvPr>
            <p:ph sz="half" idx="1"/>
          </p:nvPr>
        </p:nvSpPr>
        <p:spPr>
          <a:xfrm>
            <a:off x="457200" y="1600200"/>
            <a:ext cx="4038600" cy="4525963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ru-RU" smtClean="0"/>
              <a:t>Образец текста</a:t>
            </a:r>
          </a:p>
          <a:p>
            <a:pPr lvl="1"/>
            <a:r>
              <a:rPr lang="ru-RU" smtClean="0"/>
              <a:t>Второй уровень</a:t>
            </a:r>
          </a:p>
          <a:p>
            <a:pPr lvl="2"/>
            <a:r>
              <a:rPr lang="ru-RU" smtClean="0"/>
              <a:t>Третий уровень</a:t>
            </a:r>
          </a:p>
          <a:p>
            <a:pPr lvl="3"/>
            <a:r>
              <a:rPr lang="ru-RU" smtClean="0"/>
              <a:t>Четвертый уровень</a:t>
            </a:r>
          </a:p>
          <a:p>
            <a:pPr lvl="4"/>
            <a:r>
              <a:rPr lang="ru-RU" smtClean="0"/>
              <a:t>Пятый уровень</a:t>
            </a:r>
            <a:endParaRPr lang="uk-UA"/>
          </a:p>
        </p:txBody>
      </p:sp>
      <p:sp>
        <p:nvSpPr>
          <p:cNvPr id="4" name="Содержимое 3"/>
          <p:cNvSpPr>
            <a:spLocks noGrp="1"/>
          </p:cNvSpPr>
          <p:nvPr>
            <p:ph sz="half" idx="2"/>
          </p:nvPr>
        </p:nvSpPr>
        <p:spPr>
          <a:xfrm>
            <a:off x="4648200" y="1600200"/>
            <a:ext cx="4038600" cy="4525963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ru-RU" smtClean="0"/>
              <a:t>Образец текста</a:t>
            </a:r>
          </a:p>
          <a:p>
            <a:pPr lvl="1"/>
            <a:r>
              <a:rPr lang="ru-RU" smtClean="0"/>
              <a:t>Второй уровень</a:t>
            </a:r>
          </a:p>
          <a:p>
            <a:pPr lvl="2"/>
            <a:r>
              <a:rPr lang="ru-RU" smtClean="0"/>
              <a:t>Третий уровень</a:t>
            </a:r>
          </a:p>
          <a:p>
            <a:pPr lvl="3"/>
            <a:r>
              <a:rPr lang="ru-RU" smtClean="0"/>
              <a:t>Четвертый уровень</a:t>
            </a:r>
          </a:p>
          <a:p>
            <a:pPr lvl="4"/>
            <a:r>
              <a:rPr lang="ru-RU" smtClean="0"/>
              <a:t>Пятый уровень</a:t>
            </a:r>
            <a:endParaRPr lang="uk-UA"/>
          </a:p>
        </p:txBody>
      </p:sp>
      <p:sp>
        <p:nvSpPr>
          <p:cNvPr id="5" name="Дата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F3CF56B-7E47-4441-AD5F-CAA035703DAF}" type="datetimeFigureOut">
              <a:rPr lang="ru-RU" smtClean="0"/>
              <a:pPr/>
              <a:t>08.04.2014</a:t>
            </a:fld>
            <a:endParaRPr lang="uk-UA"/>
          </a:p>
        </p:txBody>
      </p:sp>
      <p:sp>
        <p:nvSpPr>
          <p:cNvPr id="6" name="Нижний колонтитул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uk-UA"/>
          </a:p>
        </p:txBody>
      </p:sp>
      <p:sp>
        <p:nvSpPr>
          <p:cNvPr id="7" name="Номер слайда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95A5477A-869A-45BA-98B5-F4FA46D15C1B}" type="slidenum">
              <a:rPr lang="uk-UA" smtClean="0"/>
              <a:pPr/>
              <a:t>‹#›</a:t>
            </a:fld>
            <a:endParaRPr lang="uk-UA"/>
          </a:p>
        </p:txBody>
      </p:sp>
    </p:spTree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Сравнение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ru-RU" smtClean="0"/>
              <a:t>Образец заголовка</a:t>
            </a:r>
            <a:endParaRPr lang="uk-UA"/>
          </a:p>
        </p:txBody>
      </p:sp>
      <p:sp>
        <p:nvSpPr>
          <p:cNvPr id="3" name="Текст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ru-RU" smtClean="0"/>
              <a:t>Образец текста</a:t>
            </a:r>
          </a:p>
        </p:txBody>
      </p:sp>
      <p:sp>
        <p:nvSpPr>
          <p:cNvPr id="4" name="Содержимое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ru-RU" smtClean="0"/>
              <a:t>Образец текста</a:t>
            </a:r>
          </a:p>
          <a:p>
            <a:pPr lvl="1"/>
            <a:r>
              <a:rPr lang="ru-RU" smtClean="0"/>
              <a:t>Второй уровень</a:t>
            </a:r>
          </a:p>
          <a:p>
            <a:pPr lvl="2"/>
            <a:r>
              <a:rPr lang="ru-RU" smtClean="0"/>
              <a:t>Третий уровень</a:t>
            </a:r>
          </a:p>
          <a:p>
            <a:pPr lvl="3"/>
            <a:r>
              <a:rPr lang="ru-RU" smtClean="0"/>
              <a:t>Четвертый уровень</a:t>
            </a:r>
          </a:p>
          <a:p>
            <a:pPr lvl="4"/>
            <a:r>
              <a:rPr lang="ru-RU" smtClean="0"/>
              <a:t>Пятый уровень</a:t>
            </a:r>
            <a:endParaRPr lang="uk-UA"/>
          </a:p>
        </p:txBody>
      </p:sp>
      <p:sp>
        <p:nvSpPr>
          <p:cNvPr id="5" name="Текст 4"/>
          <p:cNvSpPr>
            <a:spLocks noGrp="1"/>
          </p:cNvSpPr>
          <p:nvPr>
            <p:ph type="body" sz="quarter" idx="3"/>
          </p:nvPr>
        </p:nvSpPr>
        <p:spPr>
          <a:xfrm>
            <a:off x="4645025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ru-RU" smtClean="0"/>
              <a:t>Образец текста</a:t>
            </a:r>
          </a:p>
        </p:txBody>
      </p:sp>
      <p:sp>
        <p:nvSpPr>
          <p:cNvPr id="6" name="Содержимое 5"/>
          <p:cNvSpPr>
            <a:spLocks noGrp="1"/>
          </p:cNvSpPr>
          <p:nvPr>
            <p:ph sz="quarter" idx="4"/>
          </p:nvPr>
        </p:nvSpPr>
        <p:spPr>
          <a:xfrm>
            <a:off x="4645025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ru-RU" smtClean="0"/>
              <a:t>Образец текста</a:t>
            </a:r>
          </a:p>
          <a:p>
            <a:pPr lvl="1"/>
            <a:r>
              <a:rPr lang="ru-RU" smtClean="0"/>
              <a:t>Второй уровень</a:t>
            </a:r>
          </a:p>
          <a:p>
            <a:pPr lvl="2"/>
            <a:r>
              <a:rPr lang="ru-RU" smtClean="0"/>
              <a:t>Третий уровень</a:t>
            </a:r>
          </a:p>
          <a:p>
            <a:pPr lvl="3"/>
            <a:r>
              <a:rPr lang="ru-RU" smtClean="0"/>
              <a:t>Четвертый уровень</a:t>
            </a:r>
          </a:p>
          <a:p>
            <a:pPr lvl="4"/>
            <a:r>
              <a:rPr lang="ru-RU" smtClean="0"/>
              <a:t>Пятый уровень</a:t>
            </a:r>
            <a:endParaRPr lang="uk-UA"/>
          </a:p>
        </p:txBody>
      </p:sp>
      <p:sp>
        <p:nvSpPr>
          <p:cNvPr id="7" name="Дата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F3CF56B-7E47-4441-AD5F-CAA035703DAF}" type="datetimeFigureOut">
              <a:rPr lang="ru-RU" smtClean="0"/>
              <a:pPr/>
              <a:t>08.04.2014</a:t>
            </a:fld>
            <a:endParaRPr lang="uk-UA"/>
          </a:p>
        </p:txBody>
      </p:sp>
      <p:sp>
        <p:nvSpPr>
          <p:cNvPr id="8" name="Нижний колонтитул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uk-UA"/>
          </a:p>
        </p:txBody>
      </p:sp>
      <p:sp>
        <p:nvSpPr>
          <p:cNvPr id="9" name="Номер слайда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95A5477A-869A-45BA-98B5-F4FA46D15C1B}" type="slidenum">
              <a:rPr lang="uk-UA" smtClean="0"/>
              <a:pPr/>
              <a:t>‹#›</a:t>
            </a:fld>
            <a:endParaRPr lang="uk-UA"/>
          </a:p>
        </p:txBody>
      </p:sp>
    </p:spTree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Только заголовок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 smtClean="0"/>
              <a:t>Образец заголовка</a:t>
            </a:r>
            <a:endParaRPr lang="uk-UA"/>
          </a:p>
        </p:txBody>
      </p:sp>
      <p:sp>
        <p:nvSpPr>
          <p:cNvPr id="3" name="Дата 2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F3CF56B-7E47-4441-AD5F-CAA035703DAF}" type="datetimeFigureOut">
              <a:rPr lang="ru-RU" smtClean="0"/>
              <a:pPr/>
              <a:t>08.04.2014</a:t>
            </a:fld>
            <a:endParaRPr lang="uk-UA"/>
          </a:p>
        </p:txBody>
      </p:sp>
      <p:sp>
        <p:nvSpPr>
          <p:cNvPr id="4" name="Нижний колонтитул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uk-UA"/>
          </a:p>
        </p:txBody>
      </p:sp>
      <p:sp>
        <p:nvSpPr>
          <p:cNvPr id="5" name="Номер слайда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95A5477A-869A-45BA-98B5-F4FA46D15C1B}" type="slidenum">
              <a:rPr lang="uk-UA" smtClean="0"/>
              <a:pPr/>
              <a:t>‹#›</a:t>
            </a:fld>
            <a:endParaRPr lang="uk-UA"/>
          </a:p>
        </p:txBody>
      </p:sp>
    </p:spTree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Пусто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Дата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F3CF56B-7E47-4441-AD5F-CAA035703DAF}" type="datetimeFigureOut">
              <a:rPr lang="ru-RU" smtClean="0"/>
              <a:pPr/>
              <a:t>08.04.2014</a:t>
            </a:fld>
            <a:endParaRPr lang="uk-UA"/>
          </a:p>
        </p:txBody>
      </p:sp>
      <p:sp>
        <p:nvSpPr>
          <p:cNvPr id="3" name="Нижний колонтитул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uk-UA"/>
          </a:p>
        </p:txBody>
      </p:sp>
      <p:sp>
        <p:nvSpPr>
          <p:cNvPr id="4" name="Номер слайда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95A5477A-869A-45BA-98B5-F4FA46D15C1B}" type="slidenum">
              <a:rPr lang="uk-UA" smtClean="0"/>
              <a:pPr/>
              <a:t>‹#›</a:t>
            </a:fld>
            <a:endParaRPr lang="uk-UA"/>
          </a:p>
        </p:txBody>
      </p:sp>
    </p:spTree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Объект с подписью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457200" y="273050"/>
            <a:ext cx="3008313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ru-RU" smtClean="0"/>
              <a:t>Образец заголовка</a:t>
            </a:r>
            <a:endParaRPr lang="uk-UA"/>
          </a:p>
        </p:txBody>
      </p:sp>
      <p:sp>
        <p:nvSpPr>
          <p:cNvPr id="3" name="Содержимое 2"/>
          <p:cNvSpPr>
            <a:spLocks noGrp="1"/>
          </p:cNvSpPr>
          <p:nvPr>
            <p:ph idx="1"/>
          </p:nvPr>
        </p:nvSpPr>
        <p:spPr>
          <a:xfrm>
            <a:off x="3575050" y="273050"/>
            <a:ext cx="5111750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ru-RU" smtClean="0"/>
              <a:t>Образец текста</a:t>
            </a:r>
          </a:p>
          <a:p>
            <a:pPr lvl="1"/>
            <a:r>
              <a:rPr lang="ru-RU" smtClean="0"/>
              <a:t>Второй уровень</a:t>
            </a:r>
          </a:p>
          <a:p>
            <a:pPr lvl="2"/>
            <a:r>
              <a:rPr lang="ru-RU" smtClean="0"/>
              <a:t>Третий уровень</a:t>
            </a:r>
          </a:p>
          <a:p>
            <a:pPr lvl="3"/>
            <a:r>
              <a:rPr lang="ru-RU" smtClean="0"/>
              <a:t>Четвертый уровень</a:t>
            </a:r>
          </a:p>
          <a:p>
            <a:pPr lvl="4"/>
            <a:r>
              <a:rPr lang="ru-RU" smtClean="0"/>
              <a:t>Пятый уровень</a:t>
            </a:r>
            <a:endParaRPr lang="uk-UA"/>
          </a:p>
        </p:txBody>
      </p:sp>
      <p:sp>
        <p:nvSpPr>
          <p:cNvPr id="4" name="Текст 3"/>
          <p:cNvSpPr>
            <a:spLocks noGrp="1"/>
          </p:cNvSpPr>
          <p:nvPr>
            <p:ph type="body" sz="half" idx="2"/>
          </p:nvPr>
        </p:nvSpPr>
        <p:spPr>
          <a:xfrm>
            <a:off x="457200" y="1435100"/>
            <a:ext cx="3008313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ru-RU" smtClean="0"/>
              <a:t>Образец текста</a:t>
            </a:r>
          </a:p>
        </p:txBody>
      </p:sp>
      <p:sp>
        <p:nvSpPr>
          <p:cNvPr id="5" name="Дата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F3CF56B-7E47-4441-AD5F-CAA035703DAF}" type="datetimeFigureOut">
              <a:rPr lang="ru-RU" smtClean="0"/>
              <a:pPr/>
              <a:t>08.04.2014</a:t>
            </a:fld>
            <a:endParaRPr lang="uk-UA"/>
          </a:p>
        </p:txBody>
      </p:sp>
      <p:sp>
        <p:nvSpPr>
          <p:cNvPr id="6" name="Нижний колонтитул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uk-UA"/>
          </a:p>
        </p:txBody>
      </p:sp>
      <p:sp>
        <p:nvSpPr>
          <p:cNvPr id="7" name="Номер слайда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95A5477A-869A-45BA-98B5-F4FA46D15C1B}" type="slidenum">
              <a:rPr lang="uk-UA" smtClean="0"/>
              <a:pPr/>
              <a:t>‹#›</a:t>
            </a:fld>
            <a:endParaRPr lang="uk-UA"/>
          </a:p>
        </p:txBody>
      </p:sp>
    </p:spTree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Рисунок с подписью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ru-RU" smtClean="0"/>
              <a:t>Образец заголовка</a:t>
            </a:r>
            <a:endParaRPr lang="uk-UA"/>
          </a:p>
        </p:txBody>
      </p:sp>
      <p:sp>
        <p:nvSpPr>
          <p:cNvPr id="3" name="Рисунок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endParaRPr lang="uk-UA"/>
          </a:p>
        </p:txBody>
      </p:sp>
      <p:sp>
        <p:nvSpPr>
          <p:cNvPr id="4" name="Текст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ru-RU" smtClean="0"/>
              <a:t>Образец текста</a:t>
            </a:r>
          </a:p>
        </p:txBody>
      </p:sp>
      <p:sp>
        <p:nvSpPr>
          <p:cNvPr id="5" name="Дата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F3CF56B-7E47-4441-AD5F-CAA035703DAF}" type="datetimeFigureOut">
              <a:rPr lang="ru-RU" smtClean="0"/>
              <a:pPr/>
              <a:t>08.04.2014</a:t>
            </a:fld>
            <a:endParaRPr lang="uk-UA"/>
          </a:p>
        </p:txBody>
      </p:sp>
      <p:sp>
        <p:nvSpPr>
          <p:cNvPr id="6" name="Нижний колонтитул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uk-UA"/>
          </a:p>
        </p:txBody>
      </p:sp>
      <p:sp>
        <p:nvSpPr>
          <p:cNvPr id="7" name="Номер слайда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95A5477A-869A-45BA-98B5-F4FA46D15C1B}" type="slidenum">
              <a:rPr lang="uk-UA" smtClean="0"/>
              <a:pPr/>
              <a:t>‹#›</a:t>
            </a:fld>
            <a:endParaRPr lang="uk-UA"/>
          </a:p>
        </p:txBody>
      </p:sp>
    </p:spTree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13" Type="http://schemas.openxmlformats.org/officeDocument/2006/relationships/image" Target="../media/image1.jpeg"/><Relationship Id="rId3" Type="http://schemas.openxmlformats.org/officeDocument/2006/relationships/slideLayout" Target="../slideLayouts/slideLayout3.xml"/><Relationship Id="rId7" Type="http://schemas.openxmlformats.org/officeDocument/2006/relationships/slideLayout" Target="../slideLayouts/slideLayout7.xml"/><Relationship Id="rId12" Type="http://schemas.openxmlformats.org/officeDocument/2006/relationships/theme" Target="../theme/theme1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5" Type="http://schemas.openxmlformats.org/officeDocument/2006/relationships/slideLayout" Target="../slideLayouts/slideLayout5.xml"/><Relationship Id="rId10" Type="http://schemas.openxmlformats.org/officeDocument/2006/relationships/slideLayout" Target="../slideLayouts/slideLayout10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13">
            <a:lum/>
          </a:blip>
          <a:srcRect/>
          <a:stretch>
            <a:fillRect l="-8000" r="-8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ru-RU" smtClean="0"/>
              <a:t>Образец заголовка</a:t>
            </a:r>
            <a:endParaRPr lang="uk-UA"/>
          </a:p>
        </p:txBody>
      </p:sp>
      <p:sp>
        <p:nvSpPr>
          <p:cNvPr id="3" name="Текст 2"/>
          <p:cNvSpPr>
            <a:spLocks noGrp="1"/>
          </p:cNvSpPr>
          <p:nvPr>
            <p:ph type="body" idx="1"/>
          </p:nvPr>
        </p:nvSpPr>
        <p:spPr>
          <a:xfrm>
            <a:off x="457200" y="1600200"/>
            <a:ext cx="8229600" cy="4525963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ru-RU" smtClean="0"/>
              <a:t>Образец текста</a:t>
            </a:r>
          </a:p>
          <a:p>
            <a:pPr lvl="1"/>
            <a:r>
              <a:rPr lang="ru-RU" smtClean="0"/>
              <a:t>Второй уровень</a:t>
            </a:r>
          </a:p>
          <a:p>
            <a:pPr lvl="2"/>
            <a:r>
              <a:rPr lang="ru-RU" smtClean="0"/>
              <a:t>Третий уровень</a:t>
            </a:r>
          </a:p>
          <a:p>
            <a:pPr lvl="3"/>
            <a:r>
              <a:rPr lang="ru-RU" smtClean="0"/>
              <a:t>Четвертый уровень</a:t>
            </a:r>
          </a:p>
          <a:p>
            <a:pPr lvl="4"/>
            <a:r>
              <a:rPr lang="ru-RU" smtClean="0"/>
              <a:t>Пятый уровень</a:t>
            </a:r>
            <a:endParaRPr lang="uk-UA"/>
          </a:p>
        </p:txBody>
      </p:sp>
      <p:sp>
        <p:nvSpPr>
          <p:cNvPr id="4" name="Дата 3"/>
          <p:cNvSpPr>
            <a:spLocks noGrp="1"/>
          </p:cNvSpPr>
          <p:nvPr>
            <p:ph type="dt" sz="half" idx="2"/>
          </p:nvPr>
        </p:nvSpPr>
        <p:spPr>
          <a:xfrm>
            <a:off x="457200" y="6356350"/>
            <a:ext cx="21336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BF3CF56B-7E47-4441-AD5F-CAA035703DAF}" type="datetimeFigureOut">
              <a:rPr lang="ru-RU" smtClean="0"/>
              <a:pPr/>
              <a:t>08.04.2014</a:t>
            </a:fld>
            <a:endParaRPr lang="uk-UA"/>
          </a:p>
        </p:txBody>
      </p:sp>
      <p:sp>
        <p:nvSpPr>
          <p:cNvPr id="5" name="Нижний колонтитул 4"/>
          <p:cNvSpPr>
            <a:spLocks noGrp="1"/>
          </p:cNvSpPr>
          <p:nvPr>
            <p:ph type="ftr" sz="quarter" idx="3"/>
          </p:nvPr>
        </p:nvSpPr>
        <p:spPr>
          <a:xfrm>
            <a:off x="3124200" y="6356350"/>
            <a:ext cx="28956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 lang="uk-UA"/>
          </a:p>
        </p:txBody>
      </p:sp>
      <p:sp>
        <p:nvSpPr>
          <p:cNvPr id="6" name="Номер слайда 5"/>
          <p:cNvSpPr>
            <a:spLocks noGrp="1"/>
          </p:cNvSpPr>
          <p:nvPr>
            <p:ph type="sldNum" sz="quarter" idx="4"/>
          </p:nvPr>
        </p:nvSpPr>
        <p:spPr>
          <a:xfrm>
            <a:off x="6553200" y="6356350"/>
            <a:ext cx="21336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95A5477A-869A-45BA-98B5-F4FA46D15C1B}" type="slidenum">
              <a:rPr lang="uk-UA" smtClean="0"/>
              <a:pPr/>
              <a:t>‹#›</a:t>
            </a:fld>
            <a:endParaRPr lang="uk-UA"/>
          </a:p>
        </p:txBody>
      </p:sp>
    </p:spTree>
  </p:cSld>
  <p:clrMap bg1="lt1" tx1="dk1" bg2="lt2" tx2="dk2" accent1="accent1" accent2="accent2" accent3="accent3" accent4="accent4" accent5="accent5" accent6="accent6" hlink="hlink" folHlink="folHlink"/>
  <p:sldLayoutIdLst>
    <p:sldLayoutId id="2147483649" r:id="rId1"/>
    <p:sldLayoutId id="2147483650" r:id="rId2"/>
    <p:sldLayoutId id="2147483651" r:id="rId3"/>
    <p:sldLayoutId id="2147483652" r:id="rId4"/>
    <p:sldLayoutId id="2147483653" r:id="rId5"/>
    <p:sldLayoutId id="2147483654" r:id="rId6"/>
    <p:sldLayoutId id="2147483655" r:id="rId7"/>
    <p:sldLayoutId id="2147483656" r:id="rId8"/>
    <p:sldLayoutId id="2147483657" r:id="rId9"/>
    <p:sldLayoutId id="2147483658" r:id="rId10"/>
    <p:sldLayoutId id="2147483659" r:id="rId11"/>
  </p:sldLayoutIdLst>
  <p:txStyles>
    <p:titleStyle>
      <a:lvl1pPr algn="ctr" defTabSz="914400" rtl="0" eaLnBrk="1" latinLnBrk="0" hangingPunct="1"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342900" indent="-342900" algn="l" defTabSz="914400" rtl="0" eaLnBrk="1" latinLnBrk="0" hangingPunct="1">
        <a:spcBef>
          <a:spcPct val="20000"/>
        </a:spcBef>
        <a:buFont typeface="Arial" pitchFamily="34" charset="0"/>
        <a:buChar char="•"/>
        <a:defRPr sz="3200" kern="1200">
          <a:solidFill>
            <a:schemeClr val="tx1"/>
          </a:solidFill>
          <a:latin typeface="+mn-lt"/>
          <a:ea typeface="+mn-ea"/>
          <a:cs typeface="+mn-cs"/>
        </a:defRPr>
      </a:lvl1pPr>
      <a:lvl2pPr marL="742950" indent="-285750" algn="l" defTabSz="914400" rtl="0" eaLnBrk="1" latinLnBrk="0" hangingPunct="1">
        <a:spcBef>
          <a:spcPct val="20000"/>
        </a:spcBef>
        <a:buFont typeface="Arial" pitchFamily="34" charset="0"/>
        <a:buChar char="–"/>
        <a:defRPr sz="28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spcBef>
          <a:spcPct val="20000"/>
        </a:spcBef>
        <a:buFont typeface="Arial" pitchFamily="34" charset="0"/>
        <a:buChar char="–"/>
        <a:defRPr sz="20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spcBef>
          <a:spcPct val="20000"/>
        </a:spcBef>
        <a:buFont typeface="Arial" pitchFamily="34" charset="0"/>
        <a:buChar char="»"/>
        <a:defRPr sz="20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ru-RU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3" Type="http://schemas.openxmlformats.org/officeDocument/2006/relationships/slide" Target="slide2.xml"/><Relationship Id="rId2" Type="http://schemas.openxmlformats.org/officeDocument/2006/relationships/notesSlide" Target="../notesSlides/notesSlide1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3.jpeg"/><Relationship Id="rId5" Type="http://schemas.openxmlformats.org/officeDocument/2006/relationships/slide" Target="slide16.xml"/><Relationship Id="rId4" Type="http://schemas.openxmlformats.org/officeDocument/2006/relationships/image" Target="../media/image2.jpeg"/></Relationships>
</file>

<file path=ppt/slides/_rels/slide10.xml.rels><?xml version="1.0" encoding="UTF-8" standalone="yes"?>
<Relationships xmlns="http://schemas.openxmlformats.org/package/2006/relationships"><Relationship Id="rId8" Type="http://schemas.openxmlformats.org/officeDocument/2006/relationships/slide" Target="slide8.xml"/><Relationship Id="rId13" Type="http://schemas.openxmlformats.org/officeDocument/2006/relationships/slide" Target="slide12.xml"/><Relationship Id="rId3" Type="http://schemas.openxmlformats.org/officeDocument/2006/relationships/slide" Target="slide3.xml"/><Relationship Id="rId7" Type="http://schemas.openxmlformats.org/officeDocument/2006/relationships/slide" Target="slide7.xml"/><Relationship Id="rId12" Type="http://schemas.openxmlformats.org/officeDocument/2006/relationships/slide" Target="slide13.xml"/><Relationship Id="rId17" Type="http://schemas.openxmlformats.org/officeDocument/2006/relationships/image" Target="../media/image6.png"/><Relationship Id="rId2" Type="http://schemas.openxmlformats.org/officeDocument/2006/relationships/notesSlide" Target="../notesSlides/notesSlide10.xml"/><Relationship Id="rId16" Type="http://schemas.openxmlformats.org/officeDocument/2006/relationships/slide" Target="slide2.xml"/><Relationship Id="rId1" Type="http://schemas.openxmlformats.org/officeDocument/2006/relationships/slideLayout" Target="../slideLayouts/slideLayout1.xml"/><Relationship Id="rId6" Type="http://schemas.openxmlformats.org/officeDocument/2006/relationships/slide" Target="slide6.xml"/><Relationship Id="rId11" Type="http://schemas.openxmlformats.org/officeDocument/2006/relationships/slide" Target="slide11.xml"/><Relationship Id="rId5" Type="http://schemas.openxmlformats.org/officeDocument/2006/relationships/slide" Target="slide5.xml"/><Relationship Id="rId15" Type="http://schemas.openxmlformats.org/officeDocument/2006/relationships/image" Target="../media/image13.jpeg"/><Relationship Id="rId10" Type="http://schemas.openxmlformats.org/officeDocument/2006/relationships/slide" Target="slide15.xml"/><Relationship Id="rId4" Type="http://schemas.openxmlformats.org/officeDocument/2006/relationships/slide" Target="slide4.xml"/><Relationship Id="rId9" Type="http://schemas.openxmlformats.org/officeDocument/2006/relationships/slide" Target="slide9.xml"/><Relationship Id="rId14" Type="http://schemas.openxmlformats.org/officeDocument/2006/relationships/slide" Target="slide14.xml"/></Relationships>
</file>

<file path=ppt/slides/_rels/slide11.xml.rels><?xml version="1.0" encoding="UTF-8" standalone="yes"?>
<Relationships xmlns="http://schemas.openxmlformats.org/package/2006/relationships"><Relationship Id="rId8" Type="http://schemas.openxmlformats.org/officeDocument/2006/relationships/slide" Target="slide7.xml"/><Relationship Id="rId13" Type="http://schemas.openxmlformats.org/officeDocument/2006/relationships/slide" Target="slide12.xml"/><Relationship Id="rId3" Type="http://schemas.openxmlformats.org/officeDocument/2006/relationships/slide" Target="slide9.xml"/><Relationship Id="rId7" Type="http://schemas.openxmlformats.org/officeDocument/2006/relationships/slide" Target="slide6.xml"/><Relationship Id="rId12" Type="http://schemas.openxmlformats.org/officeDocument/2006/relationships/slide" Target="slide13.xml"/><Relationship Id="rId17" Type="http://schemas.openxmlformats.org/officeDocument/2006/relationships/image" Target="../media/image6.png"/><Relationship Id="rId2" Type="http://schemas.openxmlformats.org/officeDocument/2006/relationships/notesSlide" Target="../notesSlides/notesSlide11.xml"/><Relationship Id="rId16" Type="http://schemas.openxmlformats.org/officeDocument/2006/relationships/slide" Target="slide2.xml"/><Relationship Id="rId1" Type="http://schemas.openxmlformats.org/officeDocument/2006/relationships/slideLayout" Target="../slideLayouts/slideLayout1.xml"/><Relationship Id="rId6" Type="http://schemas.openxmlformats.org/officeDocument/2006/relationships/slide" Target="slide5.xml"/><Relationship Id="rId11" Type="http://schemas.openxmlformats.org/officeDocument/2006/relationships/slide" Target="slide10.xml"/><Relationship Id="rId5" Type="http://schemas.openxmlformats.org/officeDocument/2006/relationships/slide" Target="slide4.xml"/><Relationship Id="rId15" Type="http://schemas.openxmlformats.org/officeDocument/2006/relationships/image" Target="../media/image14.jpeg"/><Relationship Id="rId10" Type="http://schemas.openxmlformats.org/officeDocument/2006/relationships/slide" Target="slide15.xml"/><Relationship Id="rId4" Type="http://schemas.openxmlformats.org/officeDocument/2006/relationships/slide" Target="slide3.xml"/><Relationship Id="rId9" Type="http://schemas.openxmlformats.org/officeDocument/2006/relationships/slide" Target="slide8.xml"/><Relationship Id="rId14" Type="http://schemas.openxmlformats.org/officeDocument/2006/relationships/slide" Target="slide14.xml"/></Relationships>
</file>

<file path=ppt/slides/_rels/slide12.xml.rels><?xml version="1.0" encoding="UTF-8" standalone="yes"?>
<Relationships xmlns="http://schemas.openxmlformats.org/package/2006/relationships"><Relationship Id="rId8" Type="http://schemas.openxmlformats.org/officeDocument/2006/relationships/slide" Target="slide8.xml"/><Relationship Id="rId13" Type="http://schemas.openxmlformats.org/officeDocument/2006/relationships/slide" Target="slide13.xml"/><Relationship Id="rId3" Type="http://schemas.openxmlformats.org/officeDocument/2006/relationships/slide" Target="slide3.xml"/><Relationship Id="rId7" Type="http://schemas.openxmlformats.org/officeDocument/2006/relationships/slide" Target="slide7.xml"/><Relationship Id="rId12" Type="http://schemas.openxmlformats.org/officeDocument/2006/relationships/slide" Target="slide10.xml"/><Relationship Id="rId17" Type="http://schemas.openxmlformats.org/officeDocument/2006/relationships/image" Target="../media/image6.png"/><Relationship Id="rId2" Type="http://schemas.openxmlformats.org/officeDocument/2006/relationships/notesSlide" Target="../notesSlides/notesSlide12.xml"/><Relationship Id="rId16" Type="http://schemas.openxmlformats.org/officeDocument/2006/relationships/slide" Target="slide2.xml"/><Relationship Id="rId1" Type="http://schemas.openxmlformats.org/officeDocument/2006/relationships/slideLayout" Target="../slideLayouts/slideLayout1.xml"/><Relationship Id="rId6" Type="http://schemas.openxmlformats.org/officeDocument/2006/relationships/slide" Target="slide6.xml"/><Relationship Id="rId11" Type="http://schemas.openxmlformats.org/officeDocument/2006/relationships/slide" Target="slide11.xml"/><Relationship Id="rId5" Type="http://schemas.openxmlformats.org/officeDocument/2006/relationships/slide" Target="slide5.xml"/><Relationship Id="rId15" Type="http://schemas.openxmlformats.org/officeDocument/2006/relationships/image" Target="../media/image15.jpeg"/><Relationship Id="rId10" Type="http://schemas.openxmlformats.org/officeDocument/2006/relationships/slide" Target="slide15.xml"/><Relationship Id="rId4" Type="http://schemas.openxmlformats.org/officeDocument/2006/relationships/slide" Target="slide4.xml"/><Relationship Id="rId9" Type="http://schemas.openxmlformats.org/officeDocument/2006/relationships/slide" Target="slide9.xml"/><Relationship Id="rId14" Type="http://schemas.openxmlformats.org/officeDocument/2006/relationships/slide" Target="slide14.xml"/></Relationships>
</file>

<file path=ppt/slides/_rels/slide13.xml.rels><?xml version="1.0" encoding="UTF-8" standalone="yes"?>
<Relationships xmlns="http://schemas.openxmlformats.org/package/2006/relationships"><Relationship Id="rId8" Type="http://schemas.openxmlformats.org/officeDocument/2006/relationships/slide" Target="slide8.xml"/><Relationship Id="rId13" Type="http://schemas.openxmlformats.org/officeDocument/2006/relationships/slide" Target="slide12.xml"/><Relationship Id="rId3" Type="http://schemas.openxmlformats.org/officeDocument/2006/relationships/slide" Target="slide3.xml"/><Relationship Id="rId7" Type="http://schemas.openxmlformats.org/officeDocument/2006/relationships/slide" Target="slide7.xml"/><Relationship Id="rId12" Type="http://schemas.openxmlformats.org/officeDocument/2006/relationships/slide" Target="slide10.xml"/><Relationship Id="rId17" Type="http://schemas.openxmlformats.org/officeDocument/2006/relationships/image" Target="../media/image6.png"/><Relationship Id="rId2" Type="http://schemas.openxmlformats.org/officeDocument/2006/relationships/notesSlide" Target="../notesSlides/notesSlide13.xml"/><Relationship Id="rId16" Type="http://schemas.openxmlformats.org/officeDocument/2006/relationships/slide" Target="slide2.xml"/><Relationship Id="rId1" Type="http://schemas.openxmlformats.org/officeDocument/2006/relationships/slideLayout" Target="../slideLayouts/slideLayout1.xml"/><Relationship Id="rId6" Type="http://schemas.openxmlformats.org/officeDocument/2006/relationships/slide" Target="slide6.xml"/><Relationship Id="rId11" Type="http://schemas.openxmlformats.org/officeDocument/2006/relationships/slide" Target="slide11.xml"/><Relationship Id="rId5" Type="http://schemas.openxmlformats.org/officeDocument/2006/relationships/slide" Target="slide5.xml"/><Relationship Id="rId15" Type="http://schemas.openxmlformats.org/officeDocument/2006/relationships/image" Target="../media/image16.jpeg"/><Relationship Id="rId10" Type="http://schemas.openxmlformats.org/officeDocument/2006/relationships/slide" Target="slide15.xml"/><Relationship Id="rId4" Type="http://schemas.openxmlformats.org/officeDocument/2006/relationships/slide" Target="slide4.xml"/><Relationship Id="rId9" Type="http://schemas.openxmlformats.org/officeDocument/2006/relationships/slide" Target="slide9.xml"/><Relationship Id="rId14" Type="http://schemas.openxmlformats.org/officeDocument/2006/relationships/slide" Target="slide14.xml"/></Relationships>
</file>

<file path=ppt/slides/_rels/slide14.xml.rels><?xml version="1.0" encoding="UTF-8" standalone="yes"?>
<Relationships xmlns="http://schemas.openxmlformats.org/package/2006/relationships"><Relationship Id="rId8" Type="http://schemas.openxmlformats.org/officeDocument/2006/relationships/slide" Target="slide7.xml"/><Relationship Id="rId13" Type="http://schemas.openxmlformats.org/officeDocument/2006/relationships/slide" Target="slide13.xml"/><Relationship Id="rId3" Type="http://schemas.openxmlformats.org/officeDocument/2006/relationships/slide" Target="slide9.xml"/><Relationship Id="rId7" Type="http://schemas.openxmlformats.org/officeDocument/2006/relationships/slide" Target="slide6.xml"/><Relationship Id="rId12" Type="http://schemas.openxmlformats.org/officeDocument/2006/relationships/slide" Target="slide10.xml"/><Relationship Id="rId17" Type="http://schemas.openxmlformats.org/officeDocument/2006/relationships/image" Target="../media/image6.png"/><Relationship Id="rId2" Type="http://schemas.openxmlformats.org/officeDocument/2006/relationships/notesSlide" Target="../notesSlides/notesSlide14.xml"/><Relationship Id="rId16" Type="http://schemas.openxmlformats.org/officeDocument/2006/relationships/slide" Target="slide2.xml"/><Relationship Id="rId1" Type="http://schemas.openxmlformats.org/officeDocument/2006/relationships/slideLayout" Target="../slideLayouts/slideLayout1.xml"/><Relationship Id="rId6" Type="http://schemas.openxmlformats.org/officeDocument/2006/relationships/slide" Target="slide5.xml"/><Relationship Id="rId11" Type="http://schemas.openxmlformats.org/officeDocument/2006/relationships/slide" Target="slide11.xml"/><Relationship Id="rId5" Type="http://schemas.openxmlformats.org/officeDocument/2006/relationships/slide" Target="slide4.xml"/><Relationship Id="rId15" Type="http://schemas.openxmlformats.org/officeDocument/2006/relationships/image" Target="../media/image17.jpeg"/><Relationship Id="rId10" Type="http://schemas.openxmlformats.org/officeDocument/2006/relationships/slide" Target="slide15.xml"/><Relationship Id="rId4" Type="http://schemas.openxmlformats.org/officeDocument/2006/relationships/slide" Target="slide3.xml"/><Relationship Id="rId9" Type="http://schemas.openxmlformats.org/officeDocument/2006/relationships/slide" Target="slide8.xml"/><Relationship Id="rId14" Type="http://schemas.openxmlformats.org/officeDocument/2006/relationships/slide" Target="slide12.xml"/></Relationships>
</file>

<file path=ppt/slides/_rels/slide15.xml.rels><?xml version="1.0" encoding="UTF-8" standalone="yes"?>
<Relationships xmlns="http://schemas.openxmlformats.org/package/2006/relationships"><Relationship Id="rId8" Type="http://schemas.openxmlformats.org/officeDocument/2006/relationships/slide" Target="slide7.xml"/><Relationship Id="rId13" Type="http://schemas.openxmlformats.org/officeDocument/2006/relationships/slide" Target="slide12.xml"/><Relationship Id="rId3" Type="http://schemas.openxmlformats.org/officeDocument/2006/relationships/slide" Target="slide10.xml"/><Relationship Id="rId7" Type="http://schemas.openxmlformats.org/officeDocument/2006/relationships/slide" Target="slide6.xml"/><Relationship Id="rId12" Type="http://schemas.openxmlformats.org/officeDocument/2006/relationships/slide" Target="slide13.xml"/><Relationship Id="rId17" Type="http://schemas.openxmlformats.org/officeDocument/2006/relationships/image" Target="../media/image6.png"/><Relationship Id="rId2" Type="http://schemas.openxmlformats.org/officeDocument/2006/relationships/notesSlide" Target="../notesSlides/notesSlide15.xml"/><Relationship Id="rId16" Type="http://schemas.openxmlformats.org/officeDocument/2006/relationships/slide" Target="slide2.xml"/><Relationship Id="rId1" Type="http://schemas.openxmlformats.org/officeDocument/2006/relationships/slideLayout" Target="../slideLayouts/slideLayout1.xml"/><Relationship Id="rId6" Type="http://schemas.openxmlformats.org/officeDocument/2006/relationships/slide" Target="slide5.xml"/><Relationship Id="rId11" Type="http://schemas.openxmlformats.org/officeDocument/2006/relationships/slide" Target="slide11.xml"/><Relationship Id="rId5" Type="http://schemas.openxmlformats.org/officeDocument/2006/relationships/slide" Target="slide4.xml"/><Relationship Id="rId15" Type="http://schemas.openxmlformats.org/officeDocument/2006/relationships/image" Target="../media/image18.jpeg"/><Relationship Id="rId10" Type="http://schemas.openxmlformats.org/officeDocument/2006/relationships/slide" Target="slide9.xml"/><Relationship Id="rId4" Type="http://schemas.openxmlformats.org/officeDocument/2006/relationships/slide" Target="slide3.xml"/><Relationship Id="rId9" Type="http://schemas.openxmlformats.org/officeDocument/2006/relationships/slide" Target="slide8.xml"/><Relationship Id="rId14" Type="http://schemas.openxmlformats.org/officeDocument/2006/relationships/slide" Target="slide14.xml"/></Relationships>
</file>

<file path=ppt/slides/_rels/slide16.xml.rels><?xml version="1.0" encoding="UTF-8" standalone="yes"?>
<Relationships xmlns="http://schemas.openxmlformats.org/package/2006/relationships"><Relationship Id="rId8" Type="http://schemas.openxmlformats.org/officeDocument/2006/relationships/slide" Target="slide22.xml"/><Relationship Id="rId13" Type="http://schemas.openxmlformats.org/officeDocument/2006/relationships/slide" Target="slide27.xml"/><Relationship Id="rId18" Type="http://schemas.openxmlformats.org/officeDocument/2006/relationships/slide" Target="slide32.xml"/><Relationship Id="rId26" Type="http://schemas.openxmlformats.org/officeDocument/2006/relationships/slide" Target="slide40.xml"/><Relationship Id="rId39" Type="http://schemas.openxmlformats.org/officeDocument/2006/relationships/slide" Target="slide1.xml"/><Relationship Id="rId3" Type="http://schemas.openxmlformats.org/officeDocument/2006/relationships/slide" Target="slide17.xml"/><Relationship Id="rId21" Type="http://schemas.openxmlformats.org/officeDocument/2006/relationships/slide" Target="slide35.xml"/><Relationship Id="rId34" Type="http://schemas.openxmlformats.org/officeDocument/2006/relationships/slide" Target="slide48.xml"/><Relationship Id="rId7" Type="http://schemas.openxmlformats.org/officeDocument/2006/relationships/slide" Target="slide21.xml"/><Relationship Id="rId12" Type="http://schemas.openxmlformats.org/officeDocument/2006/relationships/slide" Target="slide26.xml"/><Relationship Id="rId17" Type="http://schemas.openxmlformats.org/officeDocument/2006/relationships/slide" Target="slide31.xml"/><Relationship Id="rId25" Type="http://schemas.openxmlformats.org/officeDocument/2006/relationships/slide" Target="slide39.xml"/><Relationship Id="rId33" Type="http://schemas.openxmlformats.org/officeDocument/2006/relationships/slide" Target="slide47.xml"/><Relationship Id="rId38" Type="http://schemas.openxmlformats.org/officeDocument/2006/relationships/slide" Target="slide52.xml"/><Relationship Id="rId2" Type="http://schemas.openxmlformats.org/officeDocument/2006/relationships/notesSlide" Target="../notesSlides/notesSlide16.xml"/><Relationship Id="rId16" Type="http://schemas.openxmlformats.org/officeDocument/2006/relationships/slide" Target="slide30.xml"/><Relationship Id="rId20" Type="http://schemas.openxmlformats.org/officeDocument/2006/relationships/slide" Target="slide34.xml"/><Relationship Id="rId29" Type="http://schemas.openxmlformats.org/officeDocument/2006/relationships/slide" Target="slide43.xml"/><Relationship Id="rId1" Type="http://schemas.openxmlformats.org/officeDocument/2006/relationships/slideLayout" Target="../slideLayouts/slideLayout1.xml"/><Relationship Id="rId6" Type="http://schemas.openxmlformats.org/officeDocument/2006/relationships/slide" Target="slide20.xml"/><Relationship Id="rId11" Type="http://schemas.openxmlformats.org/officeDocument/2006/relationships/slide" Target="slide25.xml"/><Relationship Id="rId24" Type="http://schemas.openxmlformats.org/officeDocument/2006/relationships/slide" Target="slide38.xml"/><Relationship Id="rId32" Type="http://schemas.openxmlformats.org/officeDocument/2006/relationships/slide" Target="slide46.xml"/><Relationship Id="rId37" Type="http://schemas.openxmlformats.org/officeDocument/2006/relationships/slide" Target="slide51.xml"/><Relationship Id="rId40" Type="http://schemas.openxmlformats.org/officeDocument/2006/relationships/image" Target="../media/image3.jpeg"/><Relationship Id="rId5" Type="http://schemas.openxmlformats.org/officeDocument/2006/relationships/slide" Target="slide19.xml"/><Relationship Id="rId15" Type="http://schemas.openxmlformats.org/officeDocument/2006/relationships/slide" Target="slide29.xml"/><Relationship Id="rId23" Type="http://schemas.openxmlformats.org/officeDocument/2006/relationships/slide" Target="slide37.xml"/><Relationship Id="rId28" Type="http://schemas.openxmlformats.org/officeDocument/2006/relationships/slide" Target="slide42.xml"/><Relationship Id="rId36" Type="http://schemas.openxmlformats.org/officeDocument/2006/relationships/slide" Target="slide50.xml"/><Relationship Id="rId10" Type="http://schemas.openxmlformats.org/officeDocument/2006/relationships/slide" Target="slide24.xml"/><Relationship Id="rId19" Type="http://schemas.openxmlformats.org/officeDocument/2006/relationships/slide" Target="slide33.xml"/><Relationship Id="rId31" Type="http://schemas.openxmlformats.org/officeDocument/2006/relationships/slide" Target="slide45.xml"/><Relationship Id="rId4" Type="http://schemas.openxmlformats.org/officeDocument/2006/relationships/slide" Target="slide18.xml"/><Relationship Id="rId9" Type="http://schemas.openxmlformats.org/officeDocument/2006/relationships/slide" Target="slide23.xml"/><Relationship Id="rId14" Type="http://schemas.openxmlformats.org/officeDocument/2006/relationships/slide" Target="slide28.xml"/><Relationship Id="rId22" Type="http://schemas.openxmlformats.org/officeDocument/2006/relationships/slide" Target="slide36.xml"/><Relationship Id="rId27" Type="http://schemas.openxmlformats.org/officeDocument/2006/relationships/slide" Target="slide41.xml"/><Relationship Id="rId30" Type="http://schemas.openxmlformats.org/officeDocument/2006/relationships/slide" Target="slide44.xml"/><Relationship Id="rId35" Type="http://schemas.openxmlformats.org/officeDocument/2006/relationships/slide" Target="slide49.xml"/></Relationships>
</file>

<file path=ppt/slides/_rels/slide17.xml.rels><?xml version="1.0" encoding="UTF-8" standalone="yes"?>
<Relationships xmlns="http://schemas.openxmlformats.org/package/2006/relationships"><Relationship Id="rId8" Type="http://schemas.openxmlformats.org/officeDocument/2006/relationships/slide" Target="slide21.xml"/><Relationship Id="rId13" Type="http://schemas.openxmlformats.org/officeDocument/2006/relationships/slide" Target="slide26.xml"/><Relationship Id="rId18" Type="http://schemas.openxmlformats.org/officeDocument/2006/relationships/slide" Target="slide31.xml"/><Relationship Id="rId26" Type="http://schemas.openxmlformats.org/officeDocument/2006/relationships/slide" Target="slide39.xml"/><Relationship Id="rId39" Type="http://schemas.openxmlformats.org/officeDocument/2006/relationships/slide" Target="slide52.xml"/><Relationship Id="rId3" Type="http://schemas.openxmlformats.org/officeDocument/2006/relationships/image" Target="../media/image19.png"/><Relationship Id="rId21" Type="http://schemas.openxmlformats.org/officeDocument/2006/relationships/slide" Target="slide34.xml"/><Relationship Id="rId34" Type="http://schemas.openxmlformats.org/officeDocument/2006/relationships/slide" Target="slide47.xml"/><Relationship Id="rId7" Type="http://schemas.openxmlformats.org/officeDocument/2006/relationships/slide" Target="slide20.xml"/><Relationship Id="rId12" Type="http://schemas.openxmlformats.org/officeDocument/2006/relationships/slide" Target="slide25.xml"/><Relationship Id="rId17" Type="http://schemas.openxmlformats.org/officeDocument/2006/relationships/slide" Target="slide30.xml"/><Relationship Id="rId25" Type="http://schemas.openxmlformats.org/officeDocument/2006/relationships/slide" Target="slide38.xml"/><Relationship Id="rId33" Type="http://schemas.openxmlformats.org/officeDocument/2006/relationships/slide" Target="slide46.xml"/><Relationship Id="rId38" Type="http://schemas.openxmlformats.org/officeDocument/2006/relationships/slide" Target="slide51.xml"/><Relationship Id="rId2" Type="http://schemas.openxmlformats.org/officeDocument/2006/relationships/notesSlide" Target="../notesSlides/notesSlide17.xml"/><Relationship Id="rId16" Type="http://schemas.openxmlformats.org/officeDocument/2006/relationships/slide" Target="slide29.xml"/><Relationship Id="rId20" Type="http://schemas.openxmlformats.org/officeDocument/2006/relationships/slide" Target="slide33.xml"/><Relationship Id="rId29" Type="http://schemas.openxmlformats.org/officeDocument/2006/relationships/slide" Target="slide42.xml"/><Relationship Id="rId41" Type="http://schemas.openxmlformats.org/officeDocument/2006/relationships/image" Target="../media/image6.png"/><Relationship Id="rId1" Type="http://schemas.openxmlformats.org/officeDocument/2006/relationships/slideLayout" Target="../slideLayouts/slideLayout1.xml"/><Relationship Id="rId6" Type="http://schemas.openxmlformats.org/officeDocument/2006/relationships/slide" Target="slide19.xml"/><Relationship Id="rId11" Type="http://schemas.openxmlformats.org/officeDocument/2006/relationships/slide" Target="slide24.xml"/><Relationship Id="rId24" Type="http://schemas.openxmlformats.org/officeDocument/2006/relationships/slide" Target="slide37.xml"/><Relationship Id="rId32" Type="http://schemas.openxmlformats.org/officeDocument/2006/relationships/slide" Target="slide45.xml"/><Relationship Id="rId37" Type="http://schemas.openxmlformats.org/officeDocument/2006/relationships/slide" Target="slide50.xml"/><Relationship Id="rId40" Type="http://schemas.openxmlformats.org/officeDocument/2006/relationships/slide" Target="slide16.xml"/><Relationship Id="rId5" Type="http://schemas.openxmlformats.org/officeDocument/2006/relationships/slide" Target="slide18.xml"/><Relationship Id="rId15" Type="http://schemas.openxmlformats.org/officeDocument/2006/relationships/slide" Target="slide28.xml"/><Relationship Id="rId23" Type="http://schemas.openxmlformats.org/officeDocument/2006/relationships/slide" Target="slide36.xml"/><Relationship Id="rId28" Type="http://schemas.openxmlformats.org/officeDocument/2006/relationships/slide" Target="slide41.xml"/><Relationship Id="rId36" Type="http://schemas.openxmlformats.org/officeDocument/2006/relationships/slide" Target="slide49.xml"/><Relationship Id="rId10" Type="http://schemas.openxmlformats.org/officeDocument/2006/relationships/slide" Target="slide23.xml"/><Relationship Id="rId19" Type="http://schemas.openxmlformats.org/officeDocument/2006/relationships/slide" Target="slide32.xml"/><Relationship Id="rId31" Type="http://schemas.openxmlformats.org/officeDocument/2006/relationships/slide" Target="slide44.xml"/><Relationship Id="rId4" Type="http://schemas.openxmlformats.org/officeDocument/2006/relationships/slide" Target="slide17.xml"/><Relationship Id="rId9" Type="http://schemas.openxmlformats.org/officeDocument/2006/relationships/slide" Target="slide22.xml"/><Relationship Id="rId14" Type="http://schemas.openxmlformats.org/officeDocument/2006/relationships/slide" Target="slide27.xml"/><Relationship Id="rId22" Type="http://schemas.openxmlformats.org/officeDocument/2006/relationships/slide" Target="slide35.xml"/><Relationship Id="rId27" Type="http://schemas.openxmlformats.org/officeDocument/2006/relationships/slide" Target="slide40.xml"/><Relationship Id="rId30" Type="http://schemas.openxmlformats.org/officeDocument/2006/relationships/slide" Target="slide43.xml"/><Relationship Id="rId35" Type="http://schemas.openxmlformats.org/officeDocument/2006/relationships/slide" Target="slide48.xml"/></Relationships>
</file>

<file path=ppt/slides/_rels/slide18.xml.rels><?xml version="1.0" encoding="UTF-8" standalone="yes"?>
<Relationships xmlns="http://schemas.openxmlformats.org/package/2006/relationships"><Relationship Id="rId8" Type="http://schemas.openxmlformats.org/officeDocument/2006/relationships/slide" Target="slide21.xml"/><Relationship Id="rId13" Type="http://schemas.openxmlformats.org/officeDocument/2006/relationships/slide" Target="slide26.xml"/><Relationship Id="rId18" Type="http://schemas.openxmlformats.org/officeDocument/2006/relationships/slide" Target="slide31.xml"/><Relationship Id="rId26" Type="http://schemas.openxmlformats.org/officeDocument/2006/relationships/slide" Target="slide39.xml"/><Relationship Id="rId39" Type="http://schemas.openxmlformats.org/officeDocument/2006/relationships/slide" Target="slide52.xml"/><Relationship Id="rId3" Type="http://schemas.openxmlformats.org/officeDocument/2006/relationships/image" Target="../media/image19.png"/><Relationship Id="rId21" Type="http://schemas.openxmlformats.org/officeDocument/2006/relationships/slide" Target="slide34.xml"/><Relationship Id="rId34" Type="http://schemas.openxmlformats.org/officeDocument/2006/relationships/slide" Target="slide47.xml"/><Relationship Id="rId7" Type="http://schemas.openxmlformats.org/officeDocument/2006/relationships/slide" Target="slide20.xml"/><Relationship Id="rId12" Type="http://schemas.openxmlformats.org/officeDocument/2006/relationships/slide" Target="slide25.xml"/><Relationship Id="rId17" Type="http://schemas.openxmlformats.org/officeDocument/2006/relationships/slide" Target="slide30.xml"/><Relationship Id="rId25" Type="http://schemas.openxmlformats.org/officeDocument/2006/relationships/slide" Target="slide38.xml"/><Relationship Id="rId33" Type="http://schemas.openxmlformats.org/officeDocument/2006/relationships/slide" Target="slide46.xml"/><Relationship Id="rId38" Type="http://schemas.openxmlformats.org/officeDocument/2006/relationships/slide" Target="slide51.xml"/><Relationship Id="rId2" Type="http://schemas.openxmlformats.org/officeDocument/2006/relationships/notesSlide" Target="../notesSlides/notesSlide18.xml"/><Relationship Id="rId16" Type="http://schemas.openxmlformats.org/officeDocument/2006/relationships/slide" Target="slide29.xml"/><Relationship Id="rId20" Type="http://schemas.openxmlformats.org/officeDocument/2006/relationships/slide" Target="slide33.xml"/><Relationship Id="rId29" Type="http://schemas.openxmlformats.org/officeDocument/2006/relationships/slide" Target="slide42.xml"/><Relationship Id="rId41" Type="http://schemas.openxmlformats.org/officeDocument/2006/relationships/image" Target="../media/image6.png"/><Relationship Id="rId1" Type="http://schemas.openxmlformats.org/officeDocument/2006/relationships/slideLayout" Target="../slideLayouts/slideLayout1.xml"/><Relationship Id="rId6" Type="http://schemas.openxmlformats.org/officeDocument/2006/relationships/slide" Target="slide19.xml"/><Relationship Id="rId11" Type="http://schemas.openxmlformats.org/officeDocument/2006/relationships/slide" Target="slide24.xml"/><Relationship Id="rId24" Type="http://schemas.openxmlformats.org/officeDocument/2006/relationships/slide" Target="slide37.xml"/><Relationship Id="rId32" Type="http://schemas.openxmlformats.org/officeDocument/2006/relationships/slide" Target="slide45.xml"/><Relationship Id="rId37" Type="http://schemas.openxmlformats.org/officeDocument/2006/relationships/slide" Target="slide50.xml"/><Relationship Id="rId40" Type="http://schemas.openxmlformats.org/officeDocument/2006/relationships/slide" Target="slide16.xml"/><Relationship Id="rId5" Type="http://schemas.openxmlformats.org/officeDocument/2006/relationships/slide" Target="slide18.xml"/><Relationship Id="rId15" Type="http://schemas.openxmlformats.org/officeDocument/2006/relationships/slide" Target="slide28.xml"/><Relationship Id="rId23" Type="http://schemas.openxmlformats.org/officeDocument/2006/relationships/slide" Target="slide36.xml"/><Relationship Id="rId28" Type="http://schemas.openxmlformats.org/officeDocument/2006/relationships/slide" Target="slide41.xml"/><Relationship Id="rId36" Type="http://schemas.openxmlformats.org/officeDocument/2006/relationships/slide" Target="slide49.xml"/><Relationship Id="rId10" Type="http://schemas.openxmlformats.org/officeDocument/2006/relationships/slide" Target="slide23.xml"/><Relationship Id="rId19" Type="http://schemas.openxmlformats.org/officeDocument/2006/relationships/slide" Target="slide32.xml"/><Relationship Id="rId31" Type="http://schemas.openxmlformats.org/officeDocument/2006/relationships/slide" Target="slide44.xml"/><Relationship Id="rId4" Type="http://schemas.openxmlformats.org/officeDocument/2006/relationships/slide" Target="slide17.xml"/><Relationship Id="rId9" Type="http://schemas.openxmlformats.org/officeDocument/2006/relationships/slide" Target="slide22.xml"/><Relationship Id="rId14" Type="http://schemas.openxmlformats.org/officeDocument/2006/relationships/slide" Target="slide27.xml"/><Relationship Id="rId22" Type="http://schemas.openxmlformats.org/officeDocument/2006/relationships/slide" Target="slide35.xml"/><Relationship Id="rId27" Type="http://schemas.openxmlformats.org/officeDocument/2006/relationships/slide" Target="slide40.xml"/><Relationship Id="rId30" Type="http://schemas.openxmlformats.org/officeDocument/2006/relationships/slide" Target="slide43.xml"/><Relationship Id="rId35" Type="http://schemas.openxmlformats.org/officeDocument/2006/relationships/slide" Target="slide48.xml"/></Relationships>
</file>

<file path=ppt/slides/_rels/slide19.xml.rels><?xml version="1.0" encoding="UTF-8" standalone="yes"?>
<Relationships xmlns="http://schemas.openxmlformats.org/package/2006/relationships"><Relationship Id="rId8" Type="http://schemas.openxmlformats.org/officeDocument/2006/relationships/slide" Target="slide21.xml"/><Relationship Id="rId13" Type="http://schemas.openxmlformats.org/officeDocument/2006/relationships/slide" Target="slide26.xml"/><Relationship Id="rId18" Type="http://schemas.openxmlformats.org/officeDocument/2006/relationships/slide" Target="slide31.xml"/><Relationship Id="rId26" Type="http://schemas.openxmlformats.org/officeDocument/2006/relationships/slide" Target="slide39.xml"/><Relationship Id="rId39" Type="http://schemas.openxmlformats.org/officeDocument/2006/relationships/slide" Target="slide52.xml"/><Relationship Id="rId3" Type="http://schemas.openxmlformats.org/officeDocument/2006/relationships/image" Target="../media/image19.png"/><Relationship Id="rId21" Type="http://schemas.openxmlformats.org/officeDocument/2006/relationships/slide" Target="slide34.xml"/><Relationship Id="rId34" Type="http://schemas.openxmlformats.org/officeDocument/2006/relationships/slide" Target="slide47.xml"/><Relationship Id="rId7" Type="http://schemas.openxmlformats.org/officeDocument/2006/relationships/slide" Target="slide20.xml"/><Relationship Id="rId12" Type="http://schemas.openxmlformats.org/officeDocument/2006/relationships/slide" Target="slide25.xml"/><Relationship Id="rId17" Type="http://schemas.openxmlformats.org/officeDocument/2006/relationships/slide" Target="slide30.xml"/><Relationship Id="rId25" Type="http://schemas.openxmlformats.org/officeDocument/2006/relationships/slide" Target="slide38.xml"/><Relationship Id="rId33" Type="http://schemas.openxmlformats.org/officeDocument/2006/relationships/slide" Target="slide46.xml"/><Relationship Id="rId38" Type="http://schemas.openxmlformats.org/officeDocument/2006/relationships/slide" Target="slide51.xml"/><Relationship Id="rId2" Type="http://schemas.openxmlformats.org/officeDocument/2006/relationships/notesSlide" Target="../notesSlides/notesSlide19.xml"/><Relationship Id="rId16" Type="http://schemas.openxmlformats.org/officeDocument/2006/relationships/slide" Target="slide29.xml"/><Relationship Id="rId20" Type="http://schemas.openxmlformats.org/officeDocument/2006/relationships/slide" Target="slide33.xml"/><Relationship Id="rId29" Type="http://schemas.openxmlformats.org/officeDocument/2006/relationships/slide" Target="slide42.xml"/><Relationship Id="rId41" Type="http://schemas.openxmlformats.org/officeDocument/2006/relationships/image" Target="../media/image6.png"/><Relationship Id="rId1" Type="http://schemas.openxmlformats.org/officeDocument/2006/relationships/slideLayout" Target="../slideLayouts/slideLayout1.xml"/><Relationship Id="rId6" Type="http://schemas.openxmlformats.org/officeDocument/2006/relationships/slide" Target="slide19.xml"/><Relationship Id="rId11" Type="http://schemas.openxmlformats.org/officeDocument/2006/relationships/slide" Target="slide24.xml"/><Relationship Id="rId24" Type="http://schemas.openxmlformats.org/officeDocument/2006/relationships/slide" Target="slide37.xml"/><Relationship Id="rId32" Type="http://schemas.openxmlformats.org/officeDocument/2006/relationships/slide" Target="slide45.xml"/><Relationship Id="rId37" Type="http://schemas.openxmlformats.org/officeDocument/2006/relationships/slide" Target="slide50.xml"/><Relationship Id="rId40" Type="http://schemas.openxmlformats.org/officeDocument/2006/relationships/slide" Target="slide16.xml"/><Relationship Id="rId5" Type="http://schemas.openxmlformats.org/officeDocument/2006/relationships/slide" Target="slide18.xml"/><Relationship Id="rId15" Type="http://schemas.openxmlformats.org/officeDocument/2006/relationships/slide" Target="slide28.xml"/><Relationship Id="rId23" Type="http://schemas.openxmlformats.org/officeDocument/2006/relationships/slide" Target="slide36.xml"/><Relationship Id="rId28" Type="http://schemas.openxmlformats.org/officeDocument/2006/relationships/slide" Target="slide41.xml"/><Relationship Id="rId36" Type="http://schemas.openxmlformats.org/officeDocument/2006/relationships/slide" Target="slide49.xml"/><Relationship Id="rId10" Type="http://schemas.openxmlformats.org/officeDocument/2006/relationships/slide" Target="slide23.xml"/><Relationship Id="rId19" Type="http://schemas.openxmlformats.org/officeDocument/2006/relationships/slide" Target="slide32.xml"/><Relationship Id="rId31" Type="http://schemas.openxmlformats.org/officeDocument/2006/relationships/slide" Target="slide44.xml"/><Relationship Id="rId4" Type="http://schemas.openxmlformats.org/officeDocument/2006/relationships/slide" Target="slide17.xml"/><Relationship Id="rId9" Type="http://schemas.openxmlformats.org/officeDocument/2006/relationships/slide" Target="slide22.xml"/><Relationship Id="rId14" Type="http://schemas.openxmlformats.org/officeDocument/2006/relationships/slide" Target="slide27.xml"/><Relationship Id="rId22" Type="http://schemas.openxmlformats.org/officeDocument/2006/relationships/slide" Target="slide35.xml"/><Relationship Id="rId27" Type="http://schemas.openxmlformats.org/officeDocument/2006/relationships/slide" Target="slide40.xml"/><Relationship Id="rId30" Type="http://schemas.openxmlformats.org/officeDocument/2006/relationships/slide" Target="slide43.xml"/><Relationship Id="rId35" Type="http://schemas.openxmlformats.org/officeDocument/2006/relationships/slide" Target="slide48.xml"/></Relationships>
</file>

<file path=ppt/slides/_rels/slide2.xml.rels><?xml version="1.0" encoding="UTF-8" standalone="yes"?>
<Relationships xmlns="http://schemas.openxmlformats.org/package/2006/relationships"><Relationship Id="rId8" Type="http://schemas.openxmlformats.org/officeDocument/2006/relationships/slide" Target="slide8.xml"/><Relationship Id="rId13" Type="http://schemas.openxmlformats.org/officeDocument/2006/relationships/slide" Target="slide12.xml"/><Relationship Id="rId3" Type="http://schemas.openxmlformats.org/officeDocument/2006/relationships/slide" Target="slide9.xml"/><Relationship Id="rId7" Type="http://schemas.openxmlformats.org/officeDocument/2006/relationships/slide" Target="slide7.xml"/><Relationship Id="rId12" Type="http://schemas.openxmlformats.org/officeDocument/2006/relationships/slide" Target="slide13.xml"/><Relationship Id="rId17" Type="http://schemas.openxmlformats.org/officeDocument/2006/relationships/slide" Target="slide5.xml"/><Relationship Id="rId2" Type="http://schemas.openxmlformats.org/officeDocument/2006/relationships/notesSlide" Target="../notesSlides/notesSlide2.xml"/><Relationship Id="rId16" Type="http://schemas.openxmlformats.org/officeDocument/2006/relationships/image" Target="../media/image4.jpeg"/><Relationship Id="rId1" Type="http://schemas.openxmlformats.org/officeDocument/2006/relationships/slideLayout" Target="../slideLayouts/slideLayout1.xml"/><Relationship Id="rId6" Type="http://schemas.openxmlformats.org/officeDocument/2006/relationships/slide" Target="slide6.xml"/><Relationship Id="rId11" Type="http://schemas.openxmlformats.org/officeDocument/2006/relationships/slide" Target="slide10.xml"/><Relationship Id="rId5" Type="http://schemas.openxmlformats.org/officeDocument/2006/relationships/slide" Target="slide4.xml"/><Relationship Id="rId15" Type="http://schemas.openxmlformats.org/officeDocument/2006/relationships/slide" Target="slide1.xml"/><Relationship Id="rId10" Type="http://schemas.openxmlformats.org/officeDocument/2006/relationships/slide" Target="slide11.xml"/><Relationship Id="rId4" Type="http://schemas.openxmlformats.org/officeDocument/2006/relationships/slide" Target="slide3.xml"/><Relationship Id="rId9" Type="http://schemas.openxmlformats.org/officeDocument/2006/relationships/slide" Target="slide15.xml"/><Relationship Id="rId14" Type="http://schemas.openxmlformats.org/officeDocument/2006/relationships/slide" Target="slide14.xml"/></Relationships>
</file>

<file path=ppt/slides/_rels/slide20.xml.rels><?xml version="1.0" encoding="UTF-8" standalone="yes"?>
<Relationships xmlns="http://schemas.openxmlformats.org/package/2006/relationships"><Relationship Id="rId8" Type="http://schemas.openxmlformats.org/officeDocument/2006/relationships/slide" Target="slide21.xml"/><Relationship Id="rId13" Type="http://schemas.openxmlformats.org/officeDocument/2006/relationships/slide" Target="slide26.xml"/><Relationship Id="rId18" Type="http://schemas.openxmlformats.org/officeDocument/2006/relationships/slide" Target="slide31.xml"/><Relationship Id="rId26" Type="http://schemas.openxmlformats.org/officeDocument/2006/relationships/slide" Target="slide39.xml"/><Relationship Id="rId39" Type="http://schemas.openxmlformats.org/officeDocument/2006/relationships/slide" Target="slide52.xml"/><Relationship Id="rId3" Type="http://schemas.openxmlformats.org/officeDocument/2006/relationships/image" Target="../media/image19.png"/><Relationship Id="rId21" Type="http://schemas.openxmlformats.org/officeDocument/2006/relationships/slide" Target="slide34.xml"/><Relationship Id="rId34" Type="http://schemas.openxmlformats.org/officeDocument/2006/relationships/slide" Target="slide47.xml"/><Relationship Id="rId7" Type="http://schemas.openxmlformats.org/officeDocument/2006/relationships/slide" Target="slide20.xml"/><Relationship Id="rId12" Type="http://schemas.openxmlformats.org/officeDocument/2006/relationships/slide" Target="slide25.xml"/><Relationship Id="rId17" Type="http://schemas.openxmlformats.org/officeDocument/2006/relationships/slide" Target="slide30.xml"/><Relationship Id="rId25" Type="http://schemas.openxmlformats.org/officeDocument/2006/relationships/slide" Target="slide38.xml"/><Relationship Id="rId33" Type="http://schemas.openxmlformats.org/officeDocument/2006/relationships/slide" Target="slide46.xml"/><Relationship Id="rId38" Type="http://schemas.openxmlformats.org/officeDocument/2006/relationships/slide" Target="slide51.xml"/><Relationship Id="rId2" Type="http://schemas.openxmlformats.org/officeDocument/2006/relationships/notesSlide" Target="../notesSlides/notesSlide20.xml"/><Relationship Id="rId16" Type="http://schemas.openxmlformats.org/officeDocument/2006/relationships/slide" Target="slide29.xml"/><Relationship Id="rId20" Type="http://schemas.openxmlformats.org/officeDocument/2006/relationships/slide" Target="slide33.xml"/><Relationship Id="rId29" Type="http://schemas.openxmlformats.org/officeDocument/2006/relationships/slide" Target="slide42.xml"/><Relationship Id="rId41" Type="http://schemas.openxmlformats.org/officeDocument/2006/relationships/image" Target="../media/image6.png"/><Relationship Id="rId1" Type="http://schemas.openxmlformats.org/officeDocument/2006/relationships/slideLayout" Target="../slideLayouts/slideLayout1.xml"/><Relationship Id="rId6" Type="http://schemas.openxmlformats.org/officeDocument/2006/relationships/slide" Target="slide19.xml"/><Relationship Id="rId11" Type="http://schemas.openxmlformats.org/officeDocument/2006/relationships/slide" Target="slide24.xml"/><Relationship Id="rId24" Type="http://schemas.openxmlformats.org/officeDocument/2006/relationships/slide" Target="slide37.xml"/><Relationship Id="rId32" Type="http://schemas.openxmlformats.org/officeDocument/2006/relationships/slide" Target="slide45.xml"/><Relationship Id="rId37" Type="http://schemas.openxmlformats.org/officeDocument/2006/relationships/slide" Target="slide50.xml"/><Relationship Id="rId40" Type="http://schemas.openxmlformats.org/officeDocument/2006/relationships/slide" Target="slide16.xml"/><Relationship Id="rId5" Type="http://schemas.openxmlformats.org/officeDocument/2006/relationships/slide" Target="slide18.xml"/><Relationship Id="rId15" Type="http://schemas.openxmlformats.org/officeDocument/2006/relationships/slide" Target="slide28.xml"/><Relationship Id="rId23" Type="http://schemas.openxmlformats.org/officeDocument/2006/relationships/slide" Target="slide36.xml"/><Relationship Id="rId28" Type="http://schemas.openxmlformats.org/officeDocument/2006/relationships/slide" Target="slide41.xml"/><Relationship Id="rId36" Type="http://schemas.openxmlformats.org/officeDocument/2006/relationships/slide" Target="slide49.xml"/><Relationship Id="rId10" Type="http://schemas.openxmlformats.org/officeDocument/2006/relationships/slide" Target="slide23.xml"/><Relationship Id="rId19" Type="http://schemas.openxmlformats.org/officeDocument/2006/relationships/slide" Target="slide32.xml"/><Relationship Id="rId31" Type="http://schemas.openxmlformats.org/officeDocument/2006/relationships/slide" Target="slide44.xml"/><Relationship Id="rId4" Type="http://schemas.openxmlformats.org/officeDocument/2006/relationships/slide" Target="slide17.xml"/><Relationship Id="rId9" Type="http://schemas.openxmlformats.org/officeDocument/2006/relationships/slide" Target="slide22.xml"/><Relationship Id="rId14" Type="http://schemas.openxmlformats.org/officeDocument/2006/relationships/slide" Target="slide27.xml"/><Relationship Id="rId22" Type="http://schemas.openxmlformats.org/officeDocument/2006/relationships/slide" Target="slide35.xml"/><Relationship Id="rId27" Type="http://schemas.openxmlformats.org/officeDocument/2006/relationships/slide" Target="slide40.xml"/><Relationship Id="rId30" Type="http://schemas.openxmlformats.org/officeDocument/2006/relationships/slide" Target="slide43.xml"/><Relationship Id="rId35" Type="http://schemas.openxmlformats.org/officeDocument/2006/relationships/slide" Target="slide48.xml"/></Relationships>
</file>

<file path=ppt/slides/_rels/slide21.xml.rels><?xml version="1.0" encoding="UTF-8" standalone="yes"?>
<Relationships xmlns="http://schemas.openxmlformats.org/package/2006/relationships"><Relationship Id="rId8" Type="http://schemas.openxmlformats.org/officeDocument/2006/relationships/slide" Target="slide21.xml"/><Relationship Id="rId13" Type="http://schemas.openxmlformats.org/officeDocument/2006/relationships/slide" Target="slide26.xml"/><Relationship Id="rId18" Type="http://schemas.openxmlformats.org/officeDocument/2006/relationships/slide" Target="slide31.xml"/><Relationship Id="rId26" Type="http://schemas.openxmlformats.org/officeDocument/2006/relationships/slide" Target="slide39.xml"/><Relationship Id="rId39" Type="http://schemas.openxmlformats.org/officeDocument/2006/relationships/slide" Target="slide52.xml"/><Relationship Id="rId3" Type="http://schemas.openxmlformats.org/officeDocument/2006/relationships/image" Target="../media/image19.png"/><Relationship Id="rId21" Type="http://schemas.openxmlformats.org/officeDocument/2006/relationships/slide" Target="slide34.xml"/><Relationship Id="rId34" Type="http://schemas.openxmlformats.org/officeDocument/2006/relationships/slide" Target="slide47.xml"/><Relationship Id="rId7" Type="http://schemas.openxmlformats.org/officeDocument/2006/relationships/slide" Target="slide20.xml"/><Relationship Id="rId12" Type="http://schemas.openxmlformats.org/officeDocument/2006/relationships/slide" Target="slide25.xml"/><Relationship Id="rId17" Type="http://schemas.openxmlformats.org/officeDocument/2006/relationships/slide" Target="slide30.xml"/><Relationship Id="rId25" Type="http://schemas.openxmlformats.org/officeDocument/2006/relationships/slide" Target="slide38.xml"/><Relationship Id="rId33" Type="http://schemas.openxmlformats.org/officeDocument/2006/relationships/slide" Target="slide46.xml"/><Relationship Id="rId38" Type="http://schemas.openxmlformats.org/officeDocument/2006/relationships/slide" Target="slide51.xml"/><Relationship Id="rId2" Type="http://schemas.openxmlformats.org/officeDocument/2006/relationships/notesSlide" Target="../notesSlides/notesSlide21.xml"/><Relationship Id="rId16" Type="http://schemas.openxmlformats.org/officeDocument/2006/relationships/slide" Target="slide29.xml"/><Relationship Id="rId20" Type="http://schemas.openxmlformats.org/officeDocument/2006/relationships/slide" Target="slide33.xml"/><Relationship Id="rId29" Type="http://schemas.openxmlformats.org/officeDocument/2006/relationships/slide" Target="slide42.xml"/><Relationship Id="rId41" Type="http://schemas.openxmlformats.org/officeDocument/2006/relationships/image" Target="../media/image6.png"/><Relationship Id="rId1" Type="http://schemas.openxmlformats.org/officeDocument/2006/relationships/slideLayout" Target="../slideLayouts/slideLayout1.xml"/><Relationship Id="rId6" Type="http://schemas.openxmlformats.org/officeDocument/2006/relationships/slide" Target="slide19.xml"/><Relationship Id="rId11" Type="http://schemas.openxmlformats.org/officeDocument/2006/relationships/slide" Target="slide24.xml"/><Relationship Id="rId24" Type="http://schemas.openxmlformats.org/officeDocument/2006/relationships/slide" Target="slide37.xml"/><Relationship Id="rId32" Type="http://schemas.openxmlformats.org/officeDocument/2006/relationships/slide" Target="slide45.xml"/><Relationship Id="rId37" Type="http://schemas.openxmlformats.org/officeDocument/2006/relationships/slide" Target="slide50.xml"/><Relationship Id="rId40" Type="http://schemas.openxmlformats.org/officeDocument/2006/relationships/slide" Target="slide16.xml"/><Relationship Id="rId5" Type="http://schemas.openxmlformats.org/officeDocument/2006/relationships/slide" Target="slide18.xml"/><Relationship Id="rId15" Type="http://schemas.openxmlformats.org/officeDocument/2006/relationships/slide" Target="slide28.xml"/><Relationship Id="rId23" Type="http://schemas.openxmlformats.org/officeDocument/2006/relationships/slide" Target="slide36.xml"/><Relationship Id="rId28" Type="http://schemas.openxmlformats.org/officeDocument/2006/relationships/slide" Target="slide41.xml"/><Relationship Id="rId36" Type="http://schemas.openxmlformats.org/officeDocument/2006/relationships/slide" Target="slide49.xml"/><Relationship Id="rId10" Type="http://schemas.openxmlformats.org/officeDocument/2006/relationships/slide" Target="slide23.xml"/><Relationship Id="rId19" Type="http://schemas.openxmlformats.org/officeDocument/2006/relationships/slide" Target="slide32.xml"/><Relationship Id="rId31" Type="http://schemas.openxmlformats.org/officeDocument/2006/relationships/slide" Target="slide44.xml"/><Relationship Id="rId4" Type="http://schemas.openxmlformats.org/officeDocument/2006/relationships/slide" Target="slide17.xml"/><Relationship Id="rId9" Type="http://schemas.openxmlformats.org/officeDocument/2006/relationships/slide" Target="slide22.xml"/><Relationship Id="rId14" Type="http://schemas.openxmlformats.org/officeDocument/2006/relationships/slide" Target="slide27.xml"/><Relationship Id="rId22" Type="http://schemas.openxmlformats.org/officeDocument/2006/relationships/slide" Target="slide35.xml"/><Relationship Id="rId27" Type="http://schemas.openxmlformats.org/officeDocument/2006/relationships/slide" Target="slide40.xml"/><Relationship Id="rId30" Type="http://schemas.openxmlformats.org/officeDocument/2006/relationships/slide" Target="slide43.xml"/><Relationship Id="rId35" Type="http://schemas.openxmlformats.org/officeDocument/2006/relationships/slide" Target="slide48.xml"/></Relationships>
</file>

<file path=ppt/slides/_rels/slide22.xml.rels><?xml version="1.0" encoding="UTF-8" standalone="yes"?>
<Relationships xmlns="http://schemas.openxmlformats.org/package/2006/relationships"><Relationship Id="rId8" Type="http://schemas.openxmlformats.org/officeDocument/2006/relationships/slide" Target="slide21.xml"/><Relationship Id="rId13" Type="http://schemas.openxmlformats.org/officeDocument/2006/relationships/slide" Target="slide26.xml"/><Relationship Id="rId18" Type="http://schemas.openxmlformats.org/officeDocument/2006/relationships/slide" Target="slide31.xml"/><Relationship Id="rId26" Type="http://schemas.openxmlformats.org/officeDocument/2006/relationships/slide" Target="slide39.xml"/><Relationship Id="rId39" Type="http://schemas.openxmlformats.org/officeDocument/2006/relationships/slide" Target="slide52.xml"/><Relationship Id="rId3" Type="http://schemas.openxmlformats.org/officeDocument/2006/relationships/image" Target="../media/image19.png"/><Relationship Id="rId21" Type="http://schemas.openxmlformats.org/officeDocument/2006/relationships/slide" Target="slide34.xml"/><Relationship Id="rId34" Type="http://schemas.openxmlformats.org/officeDocument/2006/relationships/slide" Target="slide47.xml"/><Relationship Id="rId7" Type="http://schemas.openxmlformats.org/officeDocument/2006/relationships/slide" Target="slide20.xml"/><Relationship Id="rId12" Type="http://schemas.openxmlformats.org/officeDocument/2006/relationships/slide" Target="slide25.xml"/><Relationship Id="rId17" Type="http://schemas.openxmlformats.org/officeDocument/2006/relationships/slide" Target="slide30.xml"/><Relationship Id="rId25" Type="http://schemas.openxmlformats.org/officeDocument/2006/relationships/slide" Target="slide38.xml"/><Relationship Id="rId33" Type="http://schemas.openxmlformats.org/officeDocument/2006/relationships/slide" Target="slide46.xml"/><Relationship Id="rId38" Type="http://schemas.openxmlformats.org/officeDocument/2006/relationships/slide" Target="slide51.xml"/><Relationship Id="rId2" Type="http://schemas.openxmlformats.org/officeDocument/2006/relationships/notesSlide" Target="../notesSlides/notesSlide22.xml"/><Relationship Id="rId16" Type="http://schemas.openxmlformats.org/officeDocument/2006/relationships/slide" Target="slide29.xml"/><Relationship Id="rId20" Type="http://schemas.openxmlformats.org/officeDocument/2006/relationships/slide" Target="slide33.xml"/><Relationship Id="rId29" Type="http://schemas.openxmlformats.org/officeDocument/2006/relationships/slide" Target="slide42.xml"/><Relationship Id="rId41" Type="http://schemas.openxmlformats.org/officeDocument/2006/relationships/image" Target="../media/image6.png"/><Relationship Id="rId1" Type="http://schemas.openxmlformats.org/officeDocument/2006/relationships/slideLayout" Target="../slideLayouts/slideLayout1.xml"/><Relationship Id="rId6" Type="http://schemas.openxmlformats.org/officeDocument/2006/relationships/slide" Target="slide19.xml"/><Relationship Id="rId11" Type="http://schemas.openxmlformats.org/officeDocument/2006/relationships/slide" Target="slide24.xml"/><Relationship Id="rId24" Type="http://schemas.openxmlformats.org/officeDocument/2006/relationships/slide" Target="slide37.xml"/><Relationship Id="rId32" Type="http://schemas.openxmlformats.org/officeDocument/2006/relationships/slide" Target="slide45.xml"/><Relationship Id="rId37" Type="http://schemas.openxmlformats.org/officeDocument/2006/relationships/slide" Target="slide50.xml"/><Relationship Id="rId40" Type="http://schemas.openxmlformats.org/officeDocument/2006/relationships/slide" Target="slide16.xml"/><Relationship Id="rId5" Type="http://schemas.openxmlformats.org/officeDocument/2006/relationships/slide" Target="slide18.xml"/><Relationship Id="rId15" Type="http://schemas.openxmlformats.org/officeDocument/2006/relationships/slide" Target="slide28.xml"/><Relationship Id="rId23" Type="http://schemas.openxmlformats.org/officeDocument/2006/relationships/slide" Target="slide36.xml"/><Relationship Id="rId28" Type="http://schemas.openxmlformats.org/officeDocument/2006/relationships/slide" Target="slide41.xml"/><Relationship Id="rId36" Type="http://schemas.openxmlformats.org/officeDocument/2006/relationships/slide" Target="slide49.xml"/><Relationship Id="rId10" Type="http://schemas.openxmlformats.org/officeDocument/2006/relationships/slide" Target="slide23.xml"/><Relationship Id="rId19" Type="http://schemas.openxmlformats.org/officeDocument/2006/relationships/slide" Target="slide32.xml"/><Relationship Id="rId31" Type="http://schemas.openxmlformats.org/officeDocument/2006/relationships/slide" Target="slide44.xml"/><Relationship Id="rId4" Type="http://schemas.openxmlformats.org/officeDocument/2006/relationships/slide" Target="slide17.xml"/><Relationship Id="rId9" Type="http://schemas.openxmlformats.org/officeDocument/2006/relationships/slide" Target="slide22.xml"/><Relationship Id="rId14" Type="http://schemas.openxmlformats.org/officeDocument/2006/relationships/slide" Target="slide27.xml"/><Relationship Id="rId22" Type="http://schemas.openxmlformats.org/officeDocument/2006/relationships/slide" Target="slide35.xml"/><Relationship Id="rId27" Type="http://schemas.openxmlformats.org/officeDocument/2006/relationships/slide" Target="slide40.xml"/><Relationship Id="rId30" Type="http://schemas.openxmlformats.org/officeDocument/2006/relationships/slide" Target="slide43.xml"/><Relationship Id="rId35" Type="http://schemas.openxmlformats.org/officeDocument/2006/relationships/slide" Target="slide48.xml"/></Relationships>
</file>

<file path=ppt/slides/_rels/slide23.xml.rels><?xml version="1.0" encoding="UTF-8" standalone="yes"?>
<Relationships xmlns="http://schemas.openxmlformats.org/package/2006/relationships"><Relationship Id="rId8" Type="http://schemas.openxmlformats.org/officeDocument/2006/relationships/slide" Target="slide21.xml"/><Relationship Id="rId13" Type="http://schemas.openxmlformats.org/officeDocument/2006/relationships/slide" Target="slide26.xml"/><Relationship Id="rId18" Type="http://schemas.openxmlformats.org/officeDocument/2006/relationships/slide" Target="slide31.xml"/><Relationship Id="rId26" Type="http://schemas.openxmlformats.org/officeDocument/2006/relationships/slide" Target="slide39.xml"/><Relationship Id="rId39" Type="http://schemas.openxmlformats.org/officeDocument/2006/relationships/slide" Target="slide52.xml"/><Relationship Id="rId3" Type="http://schemas.openxmlformats.org/officeDocument/2006/relationships/image" Target="../media/image19.png"/><Relationship Id="rId21" Type="http://schemas.openxmlformats.org/officeDocument/2006/relationships/slide" Target="slide34.xml"/><Relationship Id="rId34" Type="http://schemas.openxmlformats.org/officeDocument/2006/relationships/slide" Target="slide47.xml"/><Relationship Id="rId7" Type="http://schemas.openxmlformats.org/officeDocument/2006/relationships/slide" Target="slide20.xml"/><Relationship Id="rId12" Type="http://schemas.openxmlformats.org/officeDocument/2006/relationships/slide" Target="slide25.xml"/><Relationship Id="rId17" Type="http://schemas.openxmlformats.org/officeDocument/2006/relationships/slide" Target="slide30.xml"/><Relationship Id="rId25" Type="http://schemas.openxmlformats.org/officeDocument/2006/relationships/slide" Target="slide38.xml"/><Relationship Id="rId33" Type="http://schemas.openxmlformats.org/officeDocument/2006/relationships/slide" Target="slide46.xml"/><Relationship Id="rId38" Type="http://schemas.openxmlformats.org/officeDocument/2006/relationships/slide" Target="slide51.xml"/><Relationship Id="rId2" Type="http://schemas.openxmlformats.org/officeDocument/2006/relationships/notesSlide" Target="../notesSlides/notesSlide23.xml"/><Relationship Id="rId16" Type="http://schemas.openxmlformats.org/officeDocument/2006/relationships/slide" Target="slide29.xml"/><Relationship Id="rId20" Type="http://schemas.openxmlformats.org/officeDocument/2006/relationships/slide" Target="slide33.xml"/><Relationship Id="rId29" Type="http://schemas.openxmlformats.org/officeDocument/2006/relationships/slide" Target="slide42.xml"/><Relationship Id="rId41" Type="http://schemas.openxmlformats.org/officeDocument/2006/relationships/image" Target="../media/image6.png"/><Relationship Id="rId1" Type="http://schemas.openxmlformats.org/officeDocument/2006/relationships/slideLayout" Target="../slideLayouts/slideLayout1.xml"/><Relationship Id="rId6" Type="http://schemas.openxmlformats.org/officeDocument/2006/relationships/slide" Target="slide19.xml"/><Relationship Id="rId11" Type="http://schemas.openxmlformats.org/officeDocument/2006/relationships/slide" Target="slide24.xml"/><Relationship Id="rId24" Type="http://schemas.openxmlformats.org/officeDocument/2006/relationships/slide" Target="slide37.xml"/><Relationship Id="rId32" Type="http://schemas.openxmlformats.org/officeDocument/2006/relationships/slide" Target="slide45.xml"/><Relationship Id="rId37" Type="http://schemas.openxmlformats.org/officeDocument/2006/relationships/slide" Target="slide50.xml"/><Relationship Id="rId40" Type="http://schemas.openxmlformats.org/officeDocument/2006/relationships/slide" Target="slide16.xml"/><Relationship Id="rId5" Type="http://schemas.openxmlformats.org/officeDocument/2006/relationships/slide" Target="slide18.xml"/><Relationship Id="rId15" Type="http://schemas.openxmlformats.org/officeDocument/2006/relationships/slide" Target="slide28.xml"/><Relationship Id="rId23" Type="http://schemas.openxmlformats.org/officeDocument/2006/relationships/slide" Target="slide36.xml"/><Relationship Id="rId28" Type="http://schemas.openxmlformats.org/officeDocument/2006/relationships/slide" Target="slide41.xml"/><Relationship Id="rId36" Type="http://schemas.openxmlformats.org/officeDocument/2006/relationships/slide" Target="slide49.xml"/><Relationship Id="rId10" Type="http://schemas.openxmlformats.org/officeDocument/2006/relationships/slide" Target="slide23.xml"/><Relationship Id="rId19" Type="http://schemas.openxmlformats.org/officeDocument/2006/relationships/slide" Target="slide32.xml"/><Relationship Id="rId31" Type="http://schemas.openxmlformats.org/officeDocument/2006/relationships/slide" Target="slide44.xml"/><Relationship Id="rId4" Type="http://schemas.openxmlformats.org/officeDocument/2006/relationships/slide" Target="slide17.xml"/><Relationship Id="rId9" Type="http://schemas.openxmlformats.org/officeDocument/2006/relationships/slide" Target="slide22.xml"/><Relationship Id="rId14" Type="http://schemas.openxmlformats.org/officeDocument/2006/relationships/slide" Target="slide27.xml"/><Relationship Id="rId22" Type="http://schemas.openxmlformats.org/officeDocument/2006/relationships/slide" Target="slide35.xml"/><Relationship Id="rId27" Type="http://schemas.openxmlformats.org/officeDocument/2006/relationships/slide" Target="slide40.xml"/><Relationship Id="rId30" Type="http://schemas.openxmlformats.org/officeDocument/2006/relationships/slide" Target="slide43.xml"/><Relationship Id="rId35" Type="http://schemas.openxmlformats.org/officeDocument/2006/relationships/slide" Target="slide48.xml"/></Relationships>
</file>

<file path=ppt/slides/_rels/slide24.xml.rels><?xml version="1.0" encoding="UTF-8" standalone="yes"?>
<Relationships xmlns="http://schemas.openxmlformats.org/package/2006/relationships"><Relationship Id="rId8" Type="http://schemas.openxmlformats.org/officeDocument/2006/relationships/slide" Target="slide21.xml"/><Relationship Id="rId13" Type="http://schemas.openxmlformats.org/officeDocument/2006/relationships/slide" Target="slide26.xml"/><Relationship Id="rId18" Type="http://schemas.openxmlformats.org/officeDocument/2006/relationships/slide" Target="slide31.xml"/><Relationship Id="rId26" Type="http://schemas.openxmlformats.org/officeDocument/2006/relationships/slide" Target="slide39.xml"/><Relationship Id="rId39" Type="http://schemas.openxmlformats.org/officeDocument/2006/relationships/slide" Target="slide52.xml"/><Relationship Id="rId3" Type="http://schemas.openxmlformats.org/officeDocument/2006/relationships/image" Target="../media/image19.png"/><Relationship Id="rId21" Type="http://schemas.openxmlformats.org/officeDocument/2006/relationships/slide" Target="slide34.xml"/><Relationship Id="rId34" Type="http://schemas.openxmlformats.org/officeDocument/2006/relationships/slide" Target="slide47.xml"/><Relationship Id="rId7" Type="http://schemas.openxmlformats.org/officeDocument/2006/relationships/slide" Target="slide20.xml"/><Relationship Id="rId12" Type="http://schemas.openxmlformats.org/officeDocument/2006/relationships/slide" Target="slide25.xml"/><Relationship Id="rId17" Type="http://schemas.openxmlformats.org/officeDocument/2006/relationships/slide" Target="slide30.xml"/><Relationship Id="rId25" Type="http://schemas.openxmlformats.org/officeDocument/2006/relationships/slide" Target="slide38.xml"/><Relationship Id="rId33" Type="http://schemas.openxmlformats.org/officeDocument/2006/relationships/slide" Target="slide46.xml"/><Relationship Id="rId38" Type="http://schemas.openxmlformats.org/officeDocument/2006/relationships/slide" Target="slide51.xml"/><Relationship Id="rId2" Type="http://schemas.openxmlformats.org/officeDocument/2006/relationships/notesSlide" Target="../notesSlides/notesSlide24.xml"/><Relationship Id="rId16" Type="http://schemas.openxmlformats.org/officeDocument/2006/relationships/slide" Target="slide29.xml"/><Relationship Id="rId20" Type="http://schemas.openxmlformats.org/officeDocument/2006/relationships/slide" Target="slide33.xml"/><Relationship Id="rId29" Type="http://schemas.openxmlformats.org/officeDocument/2006/relationships/slide" Target="slide42.xml"/><Relationship Id="rId41" Type="http://schemas.openxmlformats.org/officeDocument/2006/relationships/image" Target="../media/image6.png"/><Relationship Id="rId1" Type="http://schemas.openxmlformats.org/officeDocument/2006/relationships/slideLayout" Target="../slideLayouts/slideLayout1.xml"/><Relationship Id="rId6" Type="http://schemas.openxmlformats.org/officeDocument/2006/relationships/slide" Target="slide19.xml"/><Relationship Id="rId11" Type="http://schemas.openxmlformats.org/officeDocument/2006/relationships/slide" Target="slide24.xml"/><Relationship Id="rId24" Type="http://schemas.openxmlformats.org/officeDocument/2006/relationships/slide" Target="slide37.xml"/><Relationship Id="rId32" Type="http://schemas.openxmlformats.org/officeDocument/2006/relationships/slide" Target="slide45.xml"/><Relationship Id="rId37" Type="http://schemas.openxmlformats.org/officeDocument/2006/relationships/slide" Target="slide50.xml"/><Relationship Id="rId40" Type="http://schemas.openxmlformats.org/officeDocument/2006/relationships/slide" Target="slide16.xml"/><Relationship Id="rId5" Type="http://schemas.openxmlformats.org/officeDocument/2006/relationships/slide" Target="slide18.xml"/><Relationship Id="rId15" Type="http://schemas.openxmlformats.org/officeDocument/2006/relationships/slide" Target="slide28.xml"/><Relationship Id="rId23" Type="http://schemas.openxmlformats.org/officeDocument/2006/relationships/slide" Target="slide36.xml"/><Relationship Id="rId28" Type="http://schemas.openxmlformats.org/officeDocument/2006/relationships/slide" Target="slide41.xml"/><Relationship Id="rId36" Type="http://schemas.openxmlformats.org/officeDocument/2006/relationships/slide" Target="slide49.xml"/><Relationship Id="rId10" Type="http://schemas.openxmlformats.org/officeDocument/2006/relationships/slide" Target="slide23.xml"/><Relationship Id="rId19" Type="http://schemas.openxmlformats.org/officeDocument/2006/relationships/slide" Target="slide32.xml"/><Relationship Id="rId31" Type="http://schemas.openxmlformats.org/officeDocument/2006/relationships/slide" Target="slide44.xml"/><Relationship Id="rId4" Type="http://schemas.openxmlformats.org/officeDocument/2006/relationships/slide" Target="slide17.xml"/><Relationship Id="rId9" Type="http://schemas.openxmlformats.org/officeDocument/2006/relationships/slide" Target="slide22.xml"/><Relationship Id="rId14" Type="http://schemas.openxmlformats.org/officeDocument/2006/relationships/slide" Target="slide27.xml"/><Relationship Id="rId22" Type="http://schemas.openxmlformats.org/officeDocument/2006/relationships/slide" Target="slide35.xml"/><Relationship Id="rId27" Type="http://schemas.openxmlformats.org/officeDocument/2006/relationships/slide" Target="slide40.xml"/><Relationship Id="rId30" Type="http://schemas.openxmlformats.org/officeDocument/2006/relationships/slide" Target="slide43.xml"/><Relationship Id="rId35" Type="http://schemas.openxmlformats.org/officeDocument/2006/relationships/slide" Target="slide48.xml"/></Relationships>
</file>

<file path=ppt/slides/_rels/slide25.xml.rels><?xml version="1.0" encoding="UTF-8" standalone="yes"?>
<Relationships xmlns="http://schemas.openxmlformats.org/package/2006/relationships"><Relationship Id="rId8" Type="http://schemas.openxmlformats.org/officeDocument/2006/relationships/slide" Target="slide21.xml"/><Relationship Id="rId13" Type="http://schemas.openxmlformats.org/officeDocument/2006/relationships/slide" Target="slide26.xml"/><Relationship Id="rId18" Type="http://schemas.openxmlformats.org/officeDocument/2006/relationships/slide" Target="slide31.xml"/><Relationship Id="rId26" Type="http://schemas.openxmlformats.org/officeDocument/2006/relationships/slide" Target="slide39.xml"/><Relationship Id="rId39" Type="http://schemas.openxmlformats.org/officeDocument/2006/relationships/slide" Target="slide52.xml"/><Relationship Id="rId3" Type="http://schemas.openxmlformats.org/officeDocument/2006/relationships/image" Target="../media/image19.png"/><Relationship Id="rId21" Type="http://schemas.openxmlformats.org/officeDocument/2006/relationships/slide" Target="slide34.xml"/><Relationship Id="rId34" Type="http://schemas.openxmlformats.org/officeDocument/2006/relationships/slide" Target="slide47.xml"/><Relationship Id="rId7" Type="http://schemas.openxmlformats.org/officeDocument/2006/relationships/slide" Target="slide20.xml"/><Relationship Id="rId12" Type="http://schemas.openxmlformats.org/officeDocument/2006/relationships/slide" Target="slide25.xml"/><Relationship Id="rId17" Type="http://schemas.openxmlformats.org/officeDocument/2006/relationships/slide" Target="slide30.xml"/><Relationship Id="rId25" Type="http://schemas.openxmlformats.org/officeDocument/2006/relationships/slide" Target="slide38.xml"/><Relationship Id="rId33" Type="http://schemas.openxmlformats.org/officeDocument/2006/relationships/slide" Target="slide46.xml"/><Relationship Id="rId38" Type="http://schemas.openxmlformats.org/officeDocument/2006/relationships/slide" Target="slide51.xml"/><Relationship Id="rId2" Type="http://schemas.openxmlformats.org/officeDocument/2006/relationships/notesSlide" Target="../notesSlides/notesSlide25.xml"/><Relationship Id="rId16" Type="http://schemas.openxmlformats.org/officeDocument/2006/relationships/slide" Target="slide29.xml"/><Relationship Id="rId20" Type="http://schemas.openxmlformats.org/officeDocument/2006/relationships/slide" Target="slide33.xml"/><Relationship Id="rId29" Type="http://schemas.openxmlformats.org/officeDocument/2006/relationships/slide" Target="slide42.xml"/><Relationship Id="rId41" Type="http://schemas.openxmlformats.org/officeDocument/2006/relationships/image" Target="../media/image6.png"/><Relationship Id="rId1" Type="http://schemas.openxmlformats.org/officeDocument/2006/relationships/slideLayout" Target="../slideLayouts/slideLayout1.xml"/><Relationship Id="rId6" Type="http://schemas.openxmlformats.org/officeDocument/2006/relationships/slide" Target="slide19.xml"/><Relationship Id="rId11" Type="http://schemas.openxmlformats.org/officeDocument/2006/relationships/slide" Target="slide24.xml"/><Relationship Id="rId24" Type="http://schemas.openxmlformats.org/officeDocument/2006/relationships/slide" Target="slide37.xml"/><Relationship Id="rId32" Type="http://schemas.openxmlformats.org/officeDocument/2006/relationships/slide" Target="slide45.xml"/><Relationship Id="rId37" Type="http://schemas.openxmlformats.org/officeDocument/2006/relationships/slide" Target="slide50.xml"/><Relationship Id="rId40" Type="http://schemas.openxmlformats.org/officeDocument/2006/relationships/slide" Target="slide16.xml"/><Relationship Id="rId5" Type="http://schemas.openxmlformats.org/officeDocument/2006/relationships/slide" Target="slide18.xml"/><Relationship Id="rId15" Type="http://schemas.openxmlformats.org/officeDocument/2006/relationships/slide" Target="slide28.xml"/><Relationship Id="rId23" Type="http://schemas.openxmlformats.org/officeDocument/2006/relationships/slide" Target="slide36.xml"/><Relationship Id="rId28" Type="http://schemas.openxmlformats.org/officeDocument/2006/relationships/slide" Target="slide41.xml"/><Relationship Id="rId36" Type="http://schemas.openxmlformats.org/officeDocument/2006/relationships/slide" Target="slide49.xml"/><Relationship Id="rId10" Type="http://schemas.openxmlformats.org/officeDocument/2006/relationships/slide" Target="slide23.xml"/><Relationship Id="rId19" Type="http://schemas.openxmlformats.org/officeDocument/2006/relationships/slide" Target="slide32.xml"/><Relationship Id="rId31" Type="http://schemas.openxmlformats.org/officeDocument/2006/relationships/slide" Target="slide44.xml"/><Relationship Id="rId4" Type="http://schemas.openxmlformats.org/officeDocument/2006/relationships/slide" Target="slide17.xml"/><Relationship Id="rId9" Type="http://schemas.openxmlformats.org/officeDocument/2006/relationships/slide" Target="slide22.xml"/><Relationship Id="rId14" Type="http://schemas.openxmlformats.org/officeDocument/2006/relationships/slide" Target="slide27.xml"/><Relationship Id="rId22" Type="http://schemas.openxmlformats.org/officeDocument/2006/relationships/slide" Target="slide35.xml"/><Relationship Id="rId27" Type="http://schemas.openxmlformats.org/officeDocument/2006/relationships/slide" Target="slide40.xml"/><Relationship Id="rId30" Type="http://schemas.openxmlformats.org/officeDocument/2006/relationships/slide" Target="slide43.xml"/><Relationship Id="rId35" Type="http://schemas.openxmlformats.org/officeDocument/2006/relationships/slide" Target="slide48.xml"/></Relationships>
</file>

<file path=ppt/slides/_rels/slide26.xml.rels><?xml version="1.0" encoding="UTF-8" standalone="yes"?>
<Relationships xmlns="http://schemas.openxmlformats.org/package/2006/relationships"><Relationship Id="rId8" Type="http://schemas.openxmlformats.org/officeDocument/2006/relationships/slide" Target="slide21.xml"/><Relationship Id="rId13" Type="http://schemas.openxmlformats.org/officeDocument/2006/relationships/slide" Target="slide26.xml"/><Relationship Id="rId18" Type="http://schemas.openxmlformats.org/officeDocument/2006/relationships/slide" Target="slide31.xml"/><Relationship Id="rId26" Type="http://schemas.openxmlformats.org/officeDocument/2006/relationships/slide" Target="slide39.xml"/><Relationship Id="rId39" Type="http://schemas.openxmlformats.org/officeDocument/2006/relationships/slide" Target="slide52.xml"/><Relationship Id="rId3" Type="http://schemas.openxmlformats.org/officeDocument/2006/relationships/image" Target="../media/image19.png"/><Relationship Id="rId21" Type="http://schemas.openxmlformats.org/officeDocument/2006/relationships/slide" Target="slide34.xml"/><Relationship Id="rId34" Type="http://schemas.openxmlformats.org/officeDocument/2006/relationships/slide" Target="slide47.xml"/><Relationship Id="rId7" Type="http://schemas.openxmlformats.org/officeDocument/2006/relationships/slide" Target="slide20.xml"/><Relationship Id="rId12" Type="http://schemas.openxmlformats.org/officeDocument/2006/relationships/slide" Target="slide25.xml"/><Relationship Id="rId17" Type="http://schemas.openxmlformats.org/officeDocument/2006/relationships/slide" Target="slide30.xml"/><Relationship Id="rId25" Type="http://schemas.openxmlformats.org/officeDocument/2006/relationships/slide" Target="slide38.xml"/><Relationship Id="rId33" Type="http://schemas.openxmlformats.org/officeDocument/2006/relationships/slide" Target="slide46.xml"/><Relationship Id="rId38" Type="http://schemas.openxmlformats.org/officeDocument/2006/relationships/slide" Target="slide51.xml"/><Relationship Id="rId2" Type="http://schemas.openxmlformats.org/officeDocument/2006/relationships/notesSlide" Target="../notesSlides/notesSlide26.xml"/><Relationship Id="rId16" Type="http://schemas.openxmlformats.org/officeDocument/2006/relationships/slide" Target="slide29.xml"/><Relationship Id="rId20" Type="http://schemas.openxmlformats.org/officeDocument/2006/relationships/slide" Target="slide33.xml"/><Relationship Id="rId29" Type="http://schemas.openxmlformats.org/officeDocument/2006/relationships/slide" Target="slide42.xml"/><Relationship Id="rId41" Type="http://schemas.openxmlformats.org/officeDocument/2006/relationships/image" Target="../media/image6.png"/><Relationship Id="rId1" Type="http://schemas.openxmlformats.org/officeDocument/2006/relationships/slideLayout" Target="../slideLayouts/slideLayout1.xml"/><Relationship Id="rId6" Type="http://schemas.openxmlformats.org/officeDocument/2006/relationships/slide" Target="slide19.xml"/><Relationship Id="rId11" Type="http://schemas.openxmlformats.org/officeDocument/2006/relationships/slide" Target="slide24.xml"/><Relationship Id="rId24" Type="http://schemas.openxmlformats.org/officeDocument/2006/relationships/slide" Target="slide37.xml"/><Relationship Id="rId32" Type="http://schemas.openxmlformats.org/officeDocument/2006/relationships/slide" Target="slide45.xml"/><Relationship Id="rId37" Type="http://schemas.openxmlformats.org/officeDocument/2006/relationships/slide" Target="slide50.xml"/><Relationship Id="rId40" Type="http://schemas.openxmlformats.org/officeDocument/2006/relationships/slide" Target="slide16.xml"/><Relationship Id="rId5" Type="http://schemas.openxmlformats.org/officeDocument/2006/relationships/slide" Target="slide18.xml"/><Relationship Id="rId15" Type="http://schemas.openxmlformats.org/officeDocument/2006/relationships/slide" Target="slide28.xml"/><Relationship Id="rId23" Type="http://schemas.openxmlformats.org/officeDocument/2006/relationships/slide" Target="slide36.xml"/><Relationship Id="rId28" Type="http://schemas.openxmlformats.org/officeDocument/2006/relationships/slide" Target="slide41.xml"/><Relationship Id="rId36" Type="http://schemas.openxmlformats.org/officeDocument/2006/relationships/slide" Target="slide49.xml"/><Relationship Id="rId10" Type="http://schemas.openxmlformats.org/officeDocument/2006/relationships/slide" Target="slide23.xml"/><Relationship Id="rId19" Type="http://schemas.openxmlformats.org/officeDocument/2006/relationships/slide" Target="slide32.xml"/><Relationship Id="rId31" Type="http://schemas.openxmlformats.org/officeDocument/2006/relationships/slide" Target="slide44.xml"/><Relationship Id="rId4" Type="http://schemas.openxmlformats.org/officeDocument/2006/relationships/slide" Target="slide17.xml"/><Relationship Id="rId9" Type="http://schemas.openxmlformats.org/officeDocument/2006/relationships/slide" Target="slide22.xml"/><Relationship Id="rId14" Type="http://schemas.openxmlformats.org/officeDocument/2006/relationships/slide" Target="slide27.xml"/><Relationship Id="rId22" Type="http://schemas.openxmlformats.org/officeDocument/2006/relationships/slide" Target="slide35.xml"/><Relationship Id="rId27" Type="http://schemas.openxmlformats.org/officeDocument/2006/relationships/slide" Target="slide40.xml"/><Relationship Id="rId30" Type="http://schemas.openxmlformats.org/officeDocument/2006/relationships/slide" Target="slide43.xml"/><Relationship Id="rId35" Type="http://schemas.openxmlformats.org/officeDocument/2006/relationships/slide" Target="slide48.xml"/></Relationships>
</file>

<file path=ppt/slides/_rels/slide27.xml.rels><?xml version="1.0" encoding="UTF-8" standalone="yes"?>
<Relationships xmlns="http://schemas.openxmlformats.org/package/2006/relationships"><Relationship Id="rId8" Type="http://schemas.openxmlformats.org/officeDocument/2006/relationships/slide" Target="slide21.xml"/><Relationship Id="rId13" Type="http://schemas.openxmlformats.org/officeDocument/2006/relationships/slide" Target="slide26.xml"/><Relationship Id="rId18" Type="http://schemas.openxmlformats.org/officeDocument/2006/relationships/slide" Target="slide31.xml"/><Relationship Id="rId26" Type="http://schemas.openxmlformats.org/officeDocument/2006/relationships/slide" Target="slide39.xml"/><Relationship Id="rId39" Type="http://schemas.openxmlformats.org/officeDocument/2006/relationships/slide" Target="slide52.xml"/><Relationship Id="rId3" Type="http://schemas.openxmlformats.org/officeDocument/2006/relationships/image" Target="../media/image19.png"/><Relationship Id="rId21" Type="http://schemas.openxmlformats.org/officeDocument/2006/relationships/slide" Target="slide34.xml"/><Relationship Id="rId34" Type="http://schemas.openxmlformats.org/officeDocument/2006/relationships/slide" Target="slide47.xml"/><Relationship Id="rId7" Type="http://schemas.openxmlformats.org/officeDocument/2006/relationships/slide" Target="slide20.xml"/><Relationship Id="rId12" Type="http://schemas.openxmlformats.org/officeDocument/2006/relationships/slide" Target="slide25.xml"/><Relationship Id="rId17" Type="http://schemas.openxmlformats.org/officeDocument/2006/relationships/slide" Target="slide30.xml"/><Relationship Id="rId25" Type="http://schemas.openxmlformats.org/officeDocument/2006/relationships/slide" Target="slide38.xml"/><Relationship Id="rId33" Type="http://schemas.openxmlformats.org/officeDocument/2006/relationships/slide" Target="slide46.xml"/><Relationship Id="rId38" Type="http://schemas.openxmlformats.org/officeDocument/2006/relationships/slide" Target="slide51.xml"/><Relationship Id="rId2" Type="http://schemas.openxmlformats.org/officeDocument/2006/relationships/notesSlide" Target="../notesSlides/notesSlide27.xml"/><Relationship Id="rId16" Type="http://schemas.openxmlformats.org/officeDocument/2006/relationships/slide" Target="slide29.xml"/><Relationship Id="rId20" Type="http://schemas.openxmlformats.org/officeDocument/2006/relationships/slide" Target="slide33.xml"/><Relationship Id="rId29" Type="http://schemas.openxmlformats.org/officeDocument/2006/relationships/slide" Target="slide42.xml"/><Relationship Id="rId41" Type="http://schemas.openxmlformats.org/officeDocument/2006/relationships/image" Target="../media/image6.png"/><Relationship Id="rId1" Type="http://schemas.openxmlformats.org/officeDocument/2006/relationships/slideLayout" Target="../slideLayouts/slideLayout1.xml"/><Relationship Id="rId6" Type="http://schemas.openxmlformats.org/officeDocument/2006/relationships/slide" Target="slide19.xml"/><Relationship Id="rId11" Type="http://schemas.openxmlformats.org/officeDocument/2006/relationships/slide" Target="slide24.xml"/><Relationship Id="rId24" Type="http://schemas.openxmlformats.org/officeDocument/2006/relationships/slide" Target="slide37.xml"/><Relationship Id="rId32" Type="http://schemas.openxmlformats.org/officeDocument/2006/relationships/slide" Target="slide45.xml"/><Relationship Id="rId37" Type="http://schemas.openxmlformats.org/officeDocument/2006/relationships/slide" Target="slide50.xml"/><Relationship Id="rId40" Type="http://schemas.openxmlformats.org/officeDocument/2006/relationships/slide" Target="slide16.xml"/><Relationship Id="rId5" Type="http://schemas.openxmlformats.org/officeDocument/2006/relationships/slide" Target="slide18.xml"/><Relationship Id="rId15" Type="http://schemas.openxmlformats.org/officeDocument/2006/relationships/slide" Target="slide28.xml"/><Relationship Id="rId23" Type="http://schemas.openxmlformats.org/officeDocument/2006/relationships/slide" Target="slide36.xml"/><Relationship Id="rId28" Type="http://schemas.openxmlformats.org/officeDocument/2006/relationships/slide" Target="slide41.xml"/><Relationship Id="rId36" Type="http://schemas.openxmlformats.org/officeDocument/2006/relationships/slide" Target="slide49.xml"/><Relationship Id="rId10" Type="http://schemas.openxmlformats.org/officeDocument/2006/relationships/slide" Target="slide23.xml"/><Relationship Id="rId19" Type="http://schemas.openxmlformats.org/officeDocument/2006/relationships/slide" Target="slide32.xml"/><Relationship Id="rId31" Type="http://schemas.openxmlformats.org/officeDocument/2006/relationships/slide" Target="slide44.xml"/><Relationship Id="rId4" Type="http://schemas.openxmlformats.org/officeDocument/2006/relationships/slide" Target="slide17.xml"/><Relationship Id="rId9" Type="http://schemas.openxmlformats.org/officeDocument/2006/relationships/slide" Target="slide22.xml"/><Relationship Id="rId14" Type="http://schemas.openxmlformats.org/officeDocument/2006/relationships/slide" Target="slide27.xml"/><Relationship Id="rId22" Type="http://schemas.openxmlformats.org/officeDocument/2006/relationships/slide" Target="slide35.xml"/><Relationship Id="rId27" Type="http://schemas.openxmlformats.org/officeDocument/2006/relationships/slide" Target="slide40.xml"/><Relationship Id="rId30" Type="http://schemas.openxmlformats.org/officeDocument/2006/relationships/slide" Target="slide43.xml"/><Relationship Id="rId35" Type="http://schemas.openxmlformats.org/officeDocument/2006/relationships/slide" Target="slide48.xml"/></Relationships>
</file>

<file path=ppt/slides/_rels/slide28.xml.rels><?xml version="1.0" encoding="UTF-8" standalone="yes"?>
<Relationships xmlns="http://schemas.openxmlformats.org/package/2006/relationships"><Relationship Id="rId8" Type="http://schemas.openxmlformats.org/officeDocument/2006/relationships/slide" Target="slide21.xml"/><Relationship Id="rId13" Type="http://schemas.openxmlformats.org/officeDocument/2006/relationships/slide" Target="slide26.xml"/><Relationship Id="rId18" Type="http://schemas.openxmlformats.org/officeDocument/2006/relationships/slide" Target="slide31.xml"/><Relationship Id="rId26" Type="http://schemas.openxmlformats.org/officeDocument/2006/relationships/slide" Target="slide39.xml"/><Relationship Id="rId39" Type="http://schemas.openxmlformats.org/officeDocument/2006/relationships/slide" Target="slide52.xml"/><Relationship Id="rId3" Type="http://schemas.openxmlformats.org/officeDocument/2006/relationships/image" Target="../media/image19.png"/><Relationship Id="rId21" Type="http://schemas.openxmlformats.org/officeDocument/2006/relationships/slide" Target="slide34.xml"/><Relationship Id="rId34" Type="http://schemas.openxmlformats.org/officeDocument/2006/relationships/slide" Target="slide47.xml"/><Relationship Id="rId7" Type="http://schemas.openxmlformats.org/officeDocument/2006/relationships/slide" Target="slide20.xml"/><Relationship Id="rId12" Type="http://schemas.openxmlformats.org/officeDocument/2006/relationships/slide" Target="slide25.xml"/><Relationship Id="rId17" Type="http://schemas.openxmlformats.org/officeDocument/2006/relationships/slide" Target="slide30.xml"/><Relationship Id="rId25" Type="http://schemas.openxmlformats.org/officeDocument/2006/relationships/slide" Target="slide38.xml"/><Relationship Id="rId33" Type="http://schemas.openxmlformats.org/officeDocument/2006/relationships/slide" Target="slide46.xml"/><Relationship Id="rId38" Type="http://schemas.openxmlformats.org/officeDocument/2006/relationships/slide" Target="slide51.xml"/><Relationship Id="rId2" Type="http://schemas.openxmlformats.org/officeDocument/2006/relationships/notesSlide" Target="../notesSlides/notesSlide28.xml"/><Relationship Id="rId16" Type="http://schemas.openxmlformats.org/officeDocument/2006/relationships/slide" Target="slide29.xml"/><Relationship Id="rId20" Type="http://schemas.openxmlformats.org/officeDocument/2006/relationships/slide" Target="slide33.xml"/><Relationship Id="rId29" Type="http://schemas.openxmlformats.org/officeDocument/2006/relationships/slide" Target="slide42.xml"/><Relationship Id="rId41" Type="http://schemas.openxmlformats.org/officeDocument/2006/relationships/image" Target="../media/image6.png"/><Relationship Id="rId1" Type="http://schemas.openxmlformats.org/officeDocument/2006/relationships/slideLayout" Target="../slideLayouts/slideLayout1.xml"/><Relationship Id="rId6" Type="http://schemas.openxmlformats.org/officeDocument/2006/relationships/slide" Target="slide19.xml"/><Relationship Id="rId11" Type="http://schemas.openxmlformats.org/officeDocument/2006/relationships/slide" Target="slide24.xml"/><Relationship Id="rId24" Type="http://schemas.openxmlformats.org/officeDocument/2006/relationships/slide" Target="slide37.xml"/><Relationship Id="rId32" Type="http://schemas.openxmlformats.org/officeDocument/2006/relationships/slide" Target="slide45.xml"/><Relationship Id="rId37" Type="http://schemas.openxmlformats.org/officeDocument/2006/relationships/slide" Target="slide50.xml"/><Relationship Id="rId40" Type="http://schemas.openxmlformats.org/officeDocument/2006/relationships/slide" Target="slide16.xml"/><Relationship Id="rId5" Type="http://schemas.openxmlformats.org/officeDocument/2006/relationships/slide" Target="slide18.xml"/><Relationship Id="rId15" Type="http://schemas.openxmlformats.org/officeDocument/2006/relationships/slide" Target="slide28.xml"/><Relationship Id="rId23" Type="http://schemas.openxmlformats.org/officeDocument/2006/relationships/slide" Target="slide36.xml"/><Relationship Id="rId28" Type="http://schemas.openxmlformats.org/officeDocument/2006/relationships/slide" Target="slide41.xml"/><Relationship Id="rId36" Type="http://schemas.openxmlformats.org/officeDocument/2006/relationships/slide" Target="slide49.xml"/><Relationship Id="rId10" Type="http://schemas.openxmlformats.org/officeDocument/2006/relationships/slide" Target="slide23.xml"/><Relationship Id="rId19" Type="http://schemas.openxmlformats.org/officeDocument/2006/relationships/slide" Target="slide32.xml"/><Relationship Id="rId31" Type="http://schemas.openxmlformats.org/officeDocument/2006/relationships/slide" Target="slide44.xml"/><Relationship Id="rId4" Type="http://schemas.openxmlformats.org/officeDocument/2006/relationships/slide" Target="slide17.xml"/><Relationship Id="rId9" Type="http://schemas.openxmlformats.org/officeDocument/2006/relationships/slide" Target="slide22.xml"/><Relationship Id="rId14" Type="http://schemas.openxmlformats.org/officeDocument/2006/relationships/slide" Target="slide27.xml"/><Relationship Id="rId22" Type="http://schemas.openxmlformats.org/officeDocument/2006/relationships/slide" Target="slide35.xml"/><Relationship Id="rId27" Type="http://schemas.openxmlformats.org/officeDocument/2006/relationships/slide" Target="slide40.xml"/><Relationship Id="rId30" Type="http://schemas.openxmlformats.org/officeDocument/2006/relationships/slide" Target="slide43.xml"/><Relationship Id="rId35" Type="http://schemas.openxmlformats.org/officeDocument/2006/relationships/slide" Target="slide48.xml"/></Relationships>
</file>

<file path=ppt/slides/_rels/slide29.xml.rels><?xml version="1.0" encoding="UTF-8" standalone="yes"?>
<Relationships xmlns="http://schemas.openxmlformats.org/package/2006/relationships"><Relationship Id="rId8" Type="http://schemas.openxmlformats.org/officeDocument/2006/relationships/slide" Target="slide21.xml"/><Relationship Id="rId13" Type="http://schemas.openxmlformats.org/officeDocument/2006/relationships/slide" Target="slide26.xml"/><Relationship Id="rId18" Type="http://schemas.openxmlformats.org/officeDocument/2006/relationships/slide" Target="slide31.xml"/><Relationship Id="rId26" Type="http://schemas.openxmlformats.org/officeDocument/2006/relationships/slide" Target="slide39.xml"/><Relationship Id="rId39" Type="http://schemas.openxmlformats.org/officeDocument/2006/relationships/slide" Target="slide52.xml"/><Relationship Id="rId3" Type="http://schemas.openxmlformats.org/officeDocument/2006/relationships/image" Target="../media/image19.png"/><Relationship Id="rId21" Type="http://schemas.openxmlformats.org/officeDocument/2006/relationships/slide" Target="slide34.xml"/><Relationship Id="rId34" Type="http://schemas.openxmlformats.org/officeDocument/2006/relationships/slide" Target="slide47.xml"/><Relationship Id="rId7" Type="http://schemas.openxmlformats.org/officeDocument/2006/relationships/slide" Target="slide20.xml"/><Relationship Id="rId12" Type="http://schemas.openxmlformats.org/officeDocument/2006/relationships/slide" Target="slide25.xml"/><Relationship Id="rId17" Type="http://schemas.openxmlformats.org/officeDocument/2006/relationships/slide" Target="slide30.xml"/><Relationship Id="rId25" Type="http://schemas.openxmlformats.org/officeDocument/2006/relationships/slide" Target="slide38.xml"/><Relationship Id="rId33" Type="http://schemas.openxmlformats.org/officeDocument/2006/relationships/slide" Target="slide46.xml"/><Relationship Id="rId38" Type="http://schemas.openxmlformats.org/officeDocument/2006/relationships/slide" Target="slide51.xml"/><Relationship Id="rId2" Type="http://schemas.openxmlformats.org/officeDocument/2006/relationships/notesSlide" Target="../notesSlides/notesSlide29.xml"/><Relationship Id="rId16" Type="http://schemas.openxmlformats.org/officeDocument/2006/relationships/slide" Target="slide29.xml"/><Relationship Id="rId20" Type="http://schemas.openxmlformats.org/officeDocument/2006/relationships/slide" Target="slide33.xml"/><Relationship Id="rId29" Type="http://schemas.openxmlformats.org/officeDocument/2006/relationships/slide" Target="slide42.xml"/><Relationship Id="rId41" Type="http://schemas.openxmlformats.org/officeDocument/2006/relationships/image" Target="../media/image6.png"/><Relationship Id="rId1" Type="http://schemas.openxmlformats.org/officeDocument/2006/relationships/slideLayout" Target="../slideLayouts/slideLayout1.xml"/><Relationship Id="rId6" Type="http://schemas.openxmlformats.org/officeDocument/2006/relationships/slide" Target="slide19.xml"/><Relationship Id="rId11" Type="http://schemas.openxmlformats.org/officeDocument/2006/relationships/slide" Target="slide24.xml"/><Relationship Id="rId24" Type="http://schemas.openxmlformats.org/officeDocument/2006/relationships/slide" Target="slide37.xml"/><Relationship Id="rId32" Type="http://schemas.openxmlformats.org/officeDocument/2006/relationships/slide" Target="slide45.xml"/><Relationship Id="rId37" Type="http://schemas.openxmlformats.org/officeDocument/2006/relationships/slide" Target="slide50.xml"/><Relationship Id="rId40" Type="http://schemas.openxmlformats.org/officeDocument/2006/relationships/slide" Target="slide16.xml"/><Relationship Id="rId5" Type="http://schemas.openxmlformats.org/officeDocument/2006/relationships/slide" Target="slide18.xml"/><Relationship Id="rId15" Type="http://schemas.openxmlformats.org/officeDocument/2006/relationships/slide" Target="slide28.xml"/><Relationship Id="rId23" Type="http://schemas.openxmlformats.org/officeDocument/2006/relationships/slide" Target="slide36.xml"/><Relationship Id="rId28" Type="http://schemas.openxmlformats.org/officeDocument/2006/relationships/slide" Target="slide41.xml"/><Relationship Id="rId36" Type="http://schemas.openxmlformats.org/officeDocument/2006/relationships/slide" Target="slide49.xml"/><Relationship Id="rId10" Type="http://schemas.openxmlformats.org/officeDocument/2006/relationships/slide" Target="slide23.xml"/><Relationship Id="rId19" Type="http://schemas.openxmlformats.org/officeDocument/2006/relationships/slide" Target="slide32.xml"/><Relationship Id="rId31" Type="http://schemas.openxmlformats.org/officeDocument/2006/relationships/slide" Target="slide44.xml"/><Relationship Id="rId4" Type="http://schemas.openxmlformats.org/officeDocument/2006/relationships/slide" Target="slide17.xml"/><Relationship Id="rId9" Type="http://schemas.openxmlformats.org/officeDocument/2006/relationships/slide" Target="slide22.xml"/><Relationship Id="rId14" Type="http://schemas.openxmlformats.org/officeDocument/2006/relationships/slide" Target="slide27.xml"/><Relationship Id="rId22" Type="http://schemas.openxmlformats.org/officeDocument/2006/relationships/slide" Target="slide35.xml"/><Relationship Id="rId27" Type="http://schemas.openxmlformats.org/officeDocument/2006/relationships/slide" Target="slide40.xml"/><Relationship Id="rId30" Type="http://schemas.openxmlformats.org/officeDocument/2006/relationships/slide" Target="slide43.xml"/><Relationship Id="rId35" Type="http://schemas.openxmlformats.org/officeDocument/2006/relationships/slide" Target="slide48.xml"/></Relationships>
</file>

<file path=ppt/slides/_rels/slide3.xml.rels><?xml version="1.0" encoding="UTF-8" standalone="yes"?>
<Relationships xmlns="http://schemas.openxmlformats.org/package/2006/relationships"><Relationship Id="rId8" Type="http://schemas.openxmlformats.org/officeDocument/2006/relationships/slide" Target="slide9.xml"/><Relationship Id="rId13" Type="http://schemas.openxmlformats.org/officeDocument/2006/relationships/slide" Target="slide12.xml"/><Relationship Id="rId3" Type="http://schemas.openxmlformats.org/officeDocument/2006/relationships/slide" Target="slide4.xml"/><Relationship Id="rId7" Type="http://schemas.openxmlformats.org/officeDocument/2006/relationships/slide" Target="slide8.xml"/><Relationship Id="rId12" Type="http://schemas.openxmlformats.org/officeDocument/2006/relationships/slide" Target="slide13.xml"/><Relationship Id="rId17" Type="http://schemas.openxmlformats.org/officeDocument/2006/relationships/image" Target="../media/image6.png"/><Relationship Id="rId2" Type="http://schemas.openxmlformats.org/officeDocument/2006/relationships/notesSlide" Target="../notesSlides/notesSlide3.xml"/><Relationship Id="rId16" Type="http://schemas.openxmlformats.org/officeDocument/2006/relationships/slide" Target="slide2.xml"/><Relationship Id="rId1" Type="http://schemas.openxmlformats.org/officeDocument/2006/relationships/slideLayout" Target="../slideLayouts/slideLayout1.xml"/><Relationship Id="rId6" Type="http://schemas.openxmlformats.org/officeDocument/2006/relationships/slide" Target="slide7.xml"/><Relationship Id="rId11" Type="http://schemas.openxmlformats.org/officeDocument/2006/relationships/slide" Target="slide10.xml"/><Relationship Id="rId5" Type="http://schemas.openxmlformats.org/officeDocument/2006/relationships/slide" Target="slide6.xml"/><Relationship Id="rId15" Type="http://schemas.openxmlformats.org/officeDocument/2006/relationships/image" Target="../media/image5.jpeg"/><Relationship Id="rId10" Type="http://schemas.openxmlformats.org/officeDocument/2006/relationships/slide" Target="slide11.xml"/><Relationship Id="rId4" Type="http://schemas.openxmlformats.org/officeDocument/2006/relationships/slide" Target="slide5.xml"/><Relationship Id="rId9" Type="http://schemas.openxmlformats.org/officeDocument/2006/relationships/slide" Target="slide15.xml"/><Relationship Id="rId14" Type="http://schemas.openxmlformats.org/officeDocument/2006/relationships/slide" Target="slide14.xml"/></Relationships>
</file>

<file path=ppt/slides/_rels/slide30.xml.rels><?xml version="1.0" encoding="UTF-8" standalone="yes"?>
<Relationships xmlns="http://schemas.openxmlformats.org/package/2006/relationships"><Relationship Id="rId8" Type="http://schemas.openxmlformats.org/officeDocument/2006/relationships/slide" Target="slide21.xml"/><Relationship Id="rId13" Type="http://schemas.openxmlformats.org/officeDocument/2006/relationships/slide" Target="slide26.xml"/><Relationship Id="rId18" Type="http://schemas.openxmlformats.org/officeDocument/2006/relationships/slide" Target="slide31.xml"/><Relationship Id="rId26" Type="http://schemas.openxmlformats.org/officeDocument/2006/relationships/slide" Target="slide39.xml"/><Relationship Id="rId39" Type="http://schemas.openxmlformats.org/officeDocument/2006/relationships/slide" Target="slide52.xml"/><Relationship Id="rId3" Type="http://schemas.openxmlformats.org/officeDocument/2006/relationships/image" Target="../media/image19.png"/><Relationship Id="rId21" Type="http://schemas.openxmlformats.org/officeDocument/2006/relationships/slide" Target="slide34.xml"/><Relationship Id="rId34" Type="http://schemas.openxmlformats.org/officeDocument/2006/relationships/slide" Target="slide47.xml"/><Relationship Id="rId7" Type="http://schemas.openxmlformats.org/officeDocument/2006/relationships/slide" Target="slide20.xml"/><Relationship Id="rId12" Type="http://schemas.openxmlformats.org/officeDocument/2006/relationships/slide" Target="slide25.xml"/><Relationship Id="rId17" Type="http://schemas.openxmlformats.org/officeDocument/2006/relationships/slide" Target="slide30.xml"/><Relationship Id="rId25" Type="http://schemas.openxmlformats.org/officeDocument/2006/relationships/slide" Target="slide38.xml"/><Relationship Id="rId33" Type="http://schemas.openxmlformats.org/officeDocument/2006/relationships/slide" Target="slide46.xml"/><Relationship Id="rId38" Type="http://schemas.openxmlformats.org/officeDocument/2006/relationships/slide" Target="slide51.xml"/><Relationship Id="rId2" Type="http://schemas.openxmlformats.org/officeDocument/2006/relationships/notesSlide" Target="../notesSlides/notesSlide30.xml"/><Relationship Id="rId16" Type="http://schemas.openxmlformats.org/officeDocument/2006/relationships/slide" Target="slide29.xml"/><Relationship Id="rId20" Type="http://schemas.openxmlformats.org/officeDocument/2006/relationships/slide" Target="slide33.xml"/><Relationship Id="rId29" Type="http://schemas.openxmlformats.org/officeDocument/2006/relationships/slide" Target="slide42.xml"/><Relationship Id="rId41" Type="http://schemas.openxmlformats.org/officeDocument/2006/relationships/image" Target="../media/image6.png"/><Relationship Id="rId1" Type="http://schemas.openxmlformats.org/officeDocument/2006/relationships/slideLayout" Target="../slideLayouts/slideLayout1.xml"/><Relationship Id="rId6" Type="http://schemas.openxmlformats.org/officeDocument/2006/relationships/slide" Target="slide19.xml"/><Relationship Id="rId11" Type="http://schemas.openxmlformats.org/officeDocument/2006/relationships/slide" Target="slide24.xml"/><Relationship Id="rId24" Type="http://schemas.openxmlformats.org/officeDocument/2006/relationships/slide" Target="slide37.xml"/><Relationship Id="rId32" Type="http://schemas.openxmlformats.org/officeDocument/2006/relationships/slide" Target="slide45.xml"/><Relationship Id="rId37" Type="http://schemas.openxmlformats.org/officeDocument/2006/relationships/slide" Target="slide50.xml"/><Relationship Id="rId40" Type="http://schemas.openxmlformats.org/officeDocument/2006/relationships/slide" Target="slide16.xml"/><Relationship Id="rId5" Type="http://schemas.openxmlformats.org/officeDocument/2006/relationships/slide" Target="slide18.xml"/><Relationship Id="rId15" Type="http://schemas.openxmlformats.org/officeDocument/2006/relationships/slide" Target="slide28.xml"/><Relationship Id="rId23" Type="http://schemas.openxmlformats.org/officeDocument/2006/relationships/slide" Target="slide36.xml"/><Relationship Id="rId28" Type="http://schemas.openxmlformats.org/officeDocument/2006/relationships/slide" Target="slide41.xml"/><Relationship Id="rId36" Type="http://schemas.openxmlformats.org/officeDocument/2006/relationships/slide" Target="slide49.xml"/><Relationship Id="rId10" Type="http://schemas.openxmlformats.org/officeDocument/2006/relationships/slide" Target="slide23.xml"/><Relationship Id="rId19" Type="http://schemas.openxmlformats.org/officeDocument/2006/relationships/slide" Target="slide32.xml"/><Relationship Id="rId31" Type="http://schemas.openxmlformats.org/officeDocument/2006/relationships/slide" Target="slide44.xml"/><Relationship Id="rId4" Type="http://schemas.openxmlformats.org/officeDocument/2006/relationships/slide" Target="slide17.xml"/><Relationship Id="rId9" Type="http://schemas.openxmlformats.org/officeDocument/2006/relationships/slide" Target="slide22.xml"/><Relationship Id="rId14" Type="http://schemas.openxmlformats.org/officeDocument/2006/relationships/slide" Target="slide27.xml"/><Relationship Id="rId22" Type="http://schemas.openxmlformats.org/officeDocument/2006/relationships/slide" Target="slide35.xml"/><Relationship Id="rId27" Type="http://schemas.openxmlformats.org/officeDocument/2006/relationships/slide" Target="slide40.xml"/><Relationship Id="rId30" Type="http://schemas.openxmlformats.org/officeDocument/2006/relationships/slide" Target="slide43.xml"/><Relationship Id="rId35" Type="http://schemas.openxmlformats.org/officeDocument/2006/relationships/slide" Target="slide48.xml"/></Relationships>
</file>

<file path=ppt/slides/_rels/slide31.xml.rels><?xml version="1.0" encoding="UTF-8" standalone="yes"?>
<Relationships xmlns="http://schemas.openxmlformats.org/package/2006/relationships"><Relationship Id="rId8" Type="http://schemas.openxmlformats.org/officeDocument/2006/relationships/slide" Target="slide21.xml"/><Relationship Id="rId13" Type="http://schemas.openxmlformats.org/officeDocument/2006/relationships/slide" Target="slide26.xml"/><Relationship Id="rId18" Type="http://schemas.openxmlformats.org/officeDocument/2006/relationships/slide" Target="slide31.xml"/><Relationship Id="rId26" Type="http://schemas.openxmlformats.org/officeDocument/2006/relationships/slide" Target="slide39.xml"/><Relationship Id="rId39" Type="http://schemas.openxmlformats.org/officeDocument/2006/relationships/slide" Target="slide52.xml"/><Relationship Id="rId3" Type="http://schemas.openxmlformats.org/officeDocument/2006/relationships/image" Target="../media/image19.png"/><Relationship Id="rId21" Type="http://schemas.openxmlformats.org/officeDocument/2006/relationships/slide" Target="slide34.xml"/><Relationship Id="rId34" Type="http://schemas.openxmlformats.org/officeDocument/2006/relationships/slide" Target="slide47.xml"/><Relationship Id="rId7" Type="http://schemas.openxmlformats.org/officeDocument/2006/relationships/slide" Target="slide20.xml"/><Relationship Id="rId12" Type="http://schemas.openxmlformats.org/officeDocument/2006/relationships/slide" Target="slide25.xml"/><Relationship Id="rId17" Type="http://schemas.openxmlformats.org/officeDocument/2006/relationships/slide" Target="slide30.xml"/><Relationship Id="rId25" Type="http://schemas.openxmlformats.org/officeDocument/2006/relationships/slide" Target="slide38.xml"/><Relationship Id="rId33" Type="http://schemas.openxmlformats.org/officeDocument/2006/relationships/slide" Target="slide46.xml"/><Relationship Id="rId38" Type="http://schemas.openxmlformats.org/officeDocument/2006/relationships/slide" Target="slide51.xml"/><Relationship Id="rId2" Type="http://schemas.openxmlformats.org/officeDocument/2006/relationships/notesSlide" Target="../notesSlides/notesSlide31.xml"/><Relationship Id="rId16" Type="http://schemas.openxmlformats.org/officeDocument/2006/relationships/slide" Target="slide29.xml"/><Relationship Id="rId20" Type="http://schemas.openxmlformats.org/officeDocument/2006/relationships/slide" Target="slide33.xml"/><Relationship Id="rId29" Type="http://schemas.openxmlformats.org/officeDocument/2006/relationships/slide" Target="slide42.xml"/><Relationship Id="rId41" Type="http://schemas.openxmlformats.org/officeDocument/2006/relationships/image" Target="../media/image6.png"/><Relationship Id="rId1" Type="http://schemas.openxmlformats.org/officeDocument/2006/relationships/slideLayout" Target="../slideLayouts/slideLayout1.xml"/><Relationship Id="rId6" Type="http://schemas.openxmlformats.org/officeDocument/2006/relationships/slide" Target="slide19.xml"/><Relationship Id="rId11" Type="http://schemas.openxmlformats.org/officeDocument/2006/relationships/slide" Target="slide24.xml"/><Relationship Id="rId24" Type="http://schemas.openxmlformats.org/officeDocument/2006/relationships/slide" Target="slide37.xml"/><Relationship Id="rId32" Type="http://schemas.openxmlformats.org/officeDocument/2006/relationships/slide" Target="slide45.xml"/><Relationship Id="rId37" Type="http://schemas.openxmlformats.org/officeDocument/2006/relationships/slide" Target="slide50.xml"/><Relationship Id="rId40" Type="http://schemas.openxmlformats.org/officeDocument/2006/relationships/slide" Target="slide16.xml"/><Relationship Id="rId5" Type="http://schemas.openxmlformats.org/officeDocument/2006/relationships/slide" Target="slide18.xml"/><Relationship Id="rId15" Type="http://schemas.openxmlformats.org/officeDocument/2006/relationships/slide" Target="slide28.xml"/><Relationship Id="rId23" Type="http://schemas.openxmlformats.org/officeDocument/2006/relationships/slide" Target="slide36.xml"/><Relationship Id="rId28" Type="http://schemas.openxmlformats.org/officeDocument/2006/relationships/slide" Target="slide41.xml"/><Relationship Id="rId36" Type="http://schemas.openxmlformats.org/officeDocument/2006/relationships/slide" Target="slide49.xml"/><Relationship Id="rId10" Type="http://schemas.openxmlformats.org/officeDocument/2006/relationships/slide" Target="slide23.xml"/><Relationship Id="rId19" Type="http://schemas.openxmlformats.org/officeDocument/2006/relationships/slide" Target="slide32.xml"/><Relationship Id="rId31" Type="http://schemas.openxmlformats.org/officeDocument/2006/relationships/slide" Target="slide44.xml"/><Relationship Id="rId4" Type="http://schemas.openxmlformats.org/officeDocument/2006/relationships/slide" Target="slide17.xml"/><Relationship Id="rId9" Type="http://schemas.openxmlformats.org/officeDocument/2006/relationships/slide" Target="slide22.xml"/><Relationship Id="rId14" Type="http://schemas.openxmlformats.org/officeDocument/2006/relationships/slide" Target="slide27.xml"/><Relationship Id="rId22" Type="http://schemas.openxmlformats.org/officeDocument/2006/relationships/slide" Target="slide35.xml"/><Relationship Id="rId27" Type="http://schemas.openxmlformats.org/officeDocument/2006/relationships/slide" Target="slide40.xml"/><Relationship Id="rId30" Type="http://schemas.openxmlformats.org/officeDocument/2006/relationships/slide" Target="slide43.xml"/><Relationship Id="rId35" Type="http://schemas.openxmlformats.org/officeDocument/2006/relationships/slide" Target="slide48.xml"/></Relationships>
</file>

<file path=ppt/slides/_rels/slide32.xml.rels><?xml version="1.0" encoding="UTF-8" standalone="yes"?>
<Relationships xmlns="http://schemas.openxmlformats.org/package/2006/relationships"><Relationship Id="rId8" Type="http://schemas.openxmlformats.org/officeDocument/2006/relationships/slide" Target="slide21.xml"/><Relationship Id="rId13" Type="http://schemas.openxmlformats.org/officeDocument/2006/relationships/slide" Target="slide26.xml"/><Relationship Id="rId18" Type="http://schemas.openxmlformats.org/officeDocument/2006/relationships/slide" Target="slide31.xml"/><Relationship Id="rId26" Type="http://schemas.openxmlformats.org/officeDocument/2006/relationships/slide" Target="slide39.xml"/><Relationship Id="rId39" Type="http://schemas.openxmlformats.org/officeDocument/2006/relationships/slide" Target="slide52.xml"/><Relationship Id="rId3" Type="http://schemas.openxmlformats.org/officeDocument/2006/relationships/image" Target="../media/image19.png"/><Relationship Id="rId21" Type="http://schemas.openxmlformats.org/officeDocument/2006/relationships/slide" Target="slide34.xml"/><Relationship Id="rId34" Type="http://schemas.openxmlformats.org/officeDocument/2006/relationships/slide" Target="slide47.xml"/><Relationship Id="rId7" Type="http://schemas.openxmlformats.org/officeDocument/2006/relationships/slide" Target="slide20.xml"/><Relationship Id="rId12" Type="http://schemas.openxmlformats.org/officeDocument/2006/relationships/slide" Target="slide25.xml"/><Relationship Id="rId17" Type="http://schemas.openxmlformats.org/officeDocument/2006/relationships/slide" Target="slide30.xml"/><Relationship Id="rId25" Type="http://schemas.openxmlformats.org/officeDocument/2006/relationships/slide" Target="slide38.xml"/><Relationship Id="rId33" Type="http://schemas.openxmlformats.org/officeDocument/2006/relationships/slide" Target="slide46.xml"/><Relationship Id="rId38" Type="http://schemas.openxmlformats.org/officeDocument/2006/relationships/slide" Target="slide51.xml"/><Relationship Id="rId2" Type="http://schemas.openxmlformats.org/officeDocument/2006/relationships/notesSlide" Target="../notesSlides/notesSlide32.xml"/><Relationship Id="rId16" Type="http://schemas.openxmlformats.org/officeDocument/2006/relationships/slide" Target="slide29.xml"/><Relationship Id="rId20" Type="http://schemas.openxmlformats.org/officeDocument/2006/relationships/slide" Target="slide33.xml"/><Relationship Id="rId29" Type="http://schemas.openxmlformats.org/officeDocument/2006/relationships/slide" Target="slide42.xml"/><Relationship Id="rId41" Type="http://schemas.openxmlformats.org/officeDocument/2006/relationships/image" Target="../media/image6.png"/><Relationship Id="rId1" Type="http://schemas.openxmlformats.org/officeDocument/2006/relationships/slideLayout" Target="../slideLayouts/slideLayout1.xml"/><Relationship Id="rId6" Type="http://schemas.openxmlformats.org/officeDocument/2006/relationships/slide" Target="slide19.xml"/><Relationship Id="rId11" Type="http://schemas.openxmlformats.org/officeDocument/2006/relationships/slide" Target="slide24.xml"/><Relationship Id="rId24" Type="http://schemas.openxmlformats.org/officeDocument/2006/relationships/slide" Target="slide37.xml"/><Relationship Id="rId32" Type="http://schemas.openxmlformats.org/officeDocument/2006/relationships/slide" Target="slide45.xml"/><Relationship Id="rId37" Type="http://schemas.openxmlformats.org/officeDocument/2006/relationships/slide" Target="slide50.xml"/><Relationship Id="rId40" Type="http://schemas.openxmlformats.org/officeDocument/2006/relationships/slide" Target="slide16.xml"/><Relationship Id="rId5" Type="http://schemas.openxmlformats.org/officeDocument/2006/relationships/slide" Target="slide18.xml"/><Relationship Id="rId15" Type="http://schemas.openxmlformats.org/officeDocument/2006/relationships/slide" Target="slide28.xml"/><Relationship Id="rId23" Type="http://schemas.openxmlformats.org/officeDocument/2006/relationships/slide" Target="slide36.xml"/><Relationship Id="rId28" Type="http://schemas.openxmlformats.org/officeDocument/2006/relationships/slide" Target="slide41.xml"/><Relationship Id="rId36" Type="http://schemas.openxmlformats.org/officeDocument/2006/relationships/slide" Target="slide49.xml"/><Relationship Id="rId10" Type="http://schemas.openxmlformats.org/officeDocument/2006/relationships/slide" Target="slide23.xml"/><Relationship Id="rId19" Type="http://schemas.openxmlformats.org/officeDocument/2006/relationships/slide" Target="slide32.xml"/><Relationship Id="rId31" Type="http://schemas.openxmlformats.org/officeDocument/2006/relationships/slide" Target="slide44.xml"/><Relationship Id="rId4" Type="http://schemas.openxmlformats.org/officeDocument/2006/relationships/slide" Target="slide17.xml"/><Relationship Id="rId9" Type="http://schemas.openxmlformats.org/officeDocument/2006/relationships/slide" Target="slide22.xml"/><Relationship Id="rId14" Type="http://schemas.openxmlformats.org/officeDocument/2006/relationships/slide" Target="slide27.xml"/><Relationship Id="rId22" Type="http://schemas.openxmlformats.org/officeDocument/2006/relationships/slide" Target="slide35.xml"/><Relationship Id="rId27" Type="http://schemas.openxmlformats.org/officeDocument/2006/relationships/slide" Target="slide40.xml"/><Relationship Id="rId30" Type="http://schemas.openxmlformats.org/officeDocument/2006/relationships/slide" Target="slide43.xml"/><Relationship Id="rId35" Type="http://schemas.openxmlformats.org/officeDocument/2006/relationships/slide" Target="slide48.xml"/></Relationships>
</file>

<file path=ppt/slides/_rels/slide33.xml.rels><?xml version="1.0" encoding="UTF-8" standalone="yes"?>
<Relationships xmlns="http://schemas.openxmlformats.org/package/2006/relationships"><Relationship Id="rId8" Type="http://schemas.openxmlformats.org/officeDocument/2006/relationships/slide" Target="slide21.xml"/><Relationship Id="rId13" Type="http://schemas.openxmlformats.org/officeDocument/2006/relationships/slide" Target="slide26.xml"/><Relationship Id="rId18" Type="http://schemas.openxmlformats.org/officeDocument/2006/relationships/slide" Target="slide31.xml"/><Relationship Id="rId26" Type="http://schemas.openxmlformats.org/officeDocument/2006/relationships/slide" Target="slide39.xml"/><Relationship Id="rId39" Type="http://schemas.openxmlformats.org/officeDocument/2006/relationships/slide" Target="slide52.xml"/><Relationship Id="rId3" Type="http://schemas.openxmlformats.org/officeDocument/2006/relationships/image" Target="../media/image19.png"/><Relationship Id="rId21" Type="http://schemas.openxmlformats.org/officeDocument/2006/relationships/slide" Target="slide34.xml"/><Relationship Id="rId34" Type="http://schemas.openxmlformats.org/officeDocument/2006/relationships/slide" Target="slide47.xml"/><Relationship Id="rId7" Type="http://schemas.openxmlformats.org/officeDocument/2006/relationships/slide" Target="slide20.xml"/><Relationship Id="rId12" Type="http://schemas.openxmlformats.org/officeDocument/2006/relationships/slide" Target="slide25.xml"/><Relationship Id="rId17" Type="http://schemas.openxmlformats.org/officeDocument/2006/relationships/slide" Target="slide30.xml"/><Relationship Id="rId25" Type="http://schemas.openxmlformats.org/officeDocument/2006/relationships/slide" Target="slide38.xml"/><Relationship Id="rId33" Type="http://schemas.openxmlformats.org/officeDocument/2006/relationships/slide" Target="slide46.xml"/><Relationship Id="rId38" Type="http://schemas.openxmlformats.org/officeDocument/2006/relationships/slide" Target="slide51.xml"/><Relationship Id="rId2" Type="http://schemas.openxmlformats.org/officeDocument/2006/relationships/notesSlide" Target="../notesSlides/notesSlide33.xml"/><Relationship Id="rId16" Type="http://schemas.openxmlformats.org/officeDocument/2006/relationships/slide" Target="slide29.xml"/><Relationship Id="rId20" Type="http://schemas.openxmlformats.org/officeDocument/2006/relationships/slide" Target="slide33.xml"/><Relationship Id="rId29" Type="http://schemas.openxmlformats.org/officeDocument/2006/relationships/slide" Target="slide42.xml"/><Relationship Id="rId41" Type="http://schemas.openxmlformats.org/officeDocument/2006/relationships/image" Target="../media/image6.png"/><Relationship Id="rId1" Type="http://schemas.openxmlformats.org/officeDocument/2006/relationships/slideLayout" Target="../slideLayouts/slideLayout1.xml"/><Relationship Id="rId6" Type="http://schemas.openxmlformats.org/officeDocument/2006/relationships/slide" Target="slide19.xml"/><Relationship Id="rId11" Type="http://schemas.openxmlformats.org/officeDocument/2006/relationships/slide" Target="slide24.xml"/><Relationship Id="rId24" Type="http://schemas.openxmlformats.org/officeDocument/2006/relationships/slide" Target="slide37.xml"/><Relationship Id="rId32" Type="http://schemas.openxmlformats.org/officeDocument/2006/relationships/slide" Target="slide45.xml"/><Relationship Id="rId37" Type="http://schemas.openxmlformats.org/officeDocument/2006/relationships/slide" Target="slide50.xml"/><Relationship Id="rId40" Type="http://schemas.openxmlformats.org/officeDocument/2006/relationships/slide" Target="slide16.xml"/><Relationship Id="rId5" Type="http://schemas.openxmlformats.org/officeDocument/2006/relationships/slide" Target="slide18.xml"/><Relationship Id="rId15" Type="http://schemas.openxmlformats.org/officeDocument/2006/relationships/slide" Target="slide28.xml"/><Relationship Id="rId23" Type="http://schemas.openxmlformats.org/officeDocument/2006/relationships/slide" Target="slide36.xml"/><Relationship Id="rId28" Type="http://schemas.openxmlformats.org/officeDocument/2006/relationships/slide" Target="slide41.xml"/><Relationship Id="rId36" Type="http://schemas.openxmlformats.org/officeDocument/2006/relationships/slide" Target="slide49.xml"/><Relationship Id="rId10" Type="http://schemas.openxmlformats.org/officeDocument/2006/relationships/slide" Target="slide23.xml"/><Relationship Id="rId19" Type="http://schemas.openxmlformats.org/officeDocument/2006/relationships/slide" Target="slide32.xml"/><Relationship Id="rId31" Type="http://schemas.openxmlformats.org/officeDocument/2006/relationships/slide" Target="slide44.xml"/><Relationship Id="rId4" Type="http://schemas.openxmlformats.org/officeDocument/2006/relationships/slide" Target="slide17.xml"/><Relationship Id="rId9" Type="http://schemas.openxmlformats.org/officeDocument/2006/relationships/slide" Target="slide22.xml"/><Relationship Id="rId14" Type="http://schemas.openxmlformats.org/officeDocument/2006/relationships/slide" Target="slide27.xml"/><Relationship Id="rId22" Type="http://schemas.openxmlformats.org/officeDocument/2006/relationships/slide" Target="slide35.xml"/><Relationship Id="rId27" Type="http://schemas.openxmlformats.org/officeDocument/2006/relationships/slide" Target="slide40.xml"/><Relationship Id="rId30" Type="http://schemas.openxmlformats.org/officeDocument/2006/relationships/slide" Target="slide43.xml"/><Relationship Id="rId35" Type="http://schemas.openxmlformats.org/officeDocument/2006/relationships/slide" Target="slide48.xml"/></Relationships>
</file>

<file path=ppt/slides/_rels/slide34.xml.rels><?xml version="1.0" encoding="UTF-8" standalone="yes"?>
<Relationships xmlns="http://schemas.openxmlformats.org/package/2006/relationships"><Relationship Id="rId8" Type="http://schemas.openxmlformats.org/officeDocument/2006/relationships/slide" Target="slide21.xml"/><Relationship Id="rId13" Type="http://schemas.openxmlformats.org/officeDocument/2006/relationships/slide" Target="slide26.xml"/><Relationship Id="rId18" Type="http://schemas.openxmlformats.org/officeDocument/2006/relationships/slide" Target="slide31.xml"/><Relationship Id="rId26" Type="http://schemas.openxmlformats.org/officeDocument/2006/relationships/slide" Target="slide39.xml"/><Relationship Id="rId39" Type="http://schemas.openxmlformats.org/officeDocument/2006/relationships/slide" Target="slide52.xml"/><Relationship Id="rId3" Type="http://schemas.openxmlformats.org/officeDocument/2006/relationships/image" Target="../media/image19.png"/><Relationship Id="rId21" Type="http://schemas.openxmlformats.org/officeDocument/2006/relationships/slide" Target="slide34.xml"/><Relationship Id="rId34" Type="http://schemas.openxmlformats.org/officeDocument/2006/relationships/slide" Target="slide47.xml"/><Relationship Id="rId7" Type="http://schemas.openxmlformats.org/officeDocument/2006/relationships/slide" Target="slide20.xml"/><Relationship Id="rId12" Type="http://schemas.openxmlformats.org/officeDocument/2006/relationships/slide" Target="slide25.xml"/><Relationship Id="rId17" Type="http://schemas.openxmlformats.org/officeDocument/2006/relationships/slide" Target="slide30.xml"/><Relationship Id="rId25" Type="http://schemas.openxmlformats.org/officeDocument/2006/relationships/slide" Target="slide38.xml"/><Relationship Id="rId33" Type="http://schemas.openxmlformats.org/officeDocument/2006/relationships/slide" Target="slide46.xml"/><Relationship Id="rId38" Type="http://schemas.openxmlformats.org/officeDocument/2006/relationships/slide" Target="slide51.xml"/><Relationship Id="rId2" Type="http://schemas.openxmlformats.org/officeDocument/2006/relationships/notesSlide" Target="../notesSlides/notesSlide34.xml"/><Relationship Id="rId16" Type="http://schemas.openxmlformats.org/officeDocument/2006/relationships/slide" Target="slide29.xml"/><Relationship Id="rId20" Type="http://schemas.openxmlformats.org/officeDocument/2006/relationships/slide" Target="slide33.xml"/><Relationship Id="rId29" Type="http://schemas.openxmlformats.org/officeDocument/2006/relationships/slide" Target="slide42.xml"/><Relationship Id="rId41" Type="http://schemas.openxmlformats.org/officeDocument/2006/relationships/image" Target="../media/image6.png"/><Relationship Id="rId1" Type="http://schemas.openxmlformats.org/officeDocument/2006/relationships/slideLayout" Target="../slideLayouts/slideLayout1.xml"/><Relationship Id="rId6" Type="http://schemas.openxmlformats.org/officeDocument/2006/relationships/slide" Target="slide19.xml"/><Relationship Id="rId11" Type="http://schemas.openxmlformats.org/officeDocument/2006/relationships/slide" Target="slide24.xml"/><Relationship Id="rId24" Type="http://schemas.openxmlformats.org/officeDocument/2006/relationships/slide" Target="slide37.xml"/><Relationship Id="rId32" Type="http://schemas.openxmlformats.org/officeDocument/2006/relationships/slide" Target="slide45.xml"/><Relationship Id="rId37" Type="http://schemas.openxmlformats.org/officeDocument/2006/relationships/slide" Target="slide50.xml"/><Relationship Id="rId40" Type="http://schemas.openxmlformats.org/officeDocument/2006/relationships/slide" Target="slide16.xml"/><Relationship Id="rId5" Type="http://schemas.openxmlformats.org/officeDocument/2006/relationships/slide" Target="slide18.xml"/><Relationship Id="rId15" Type="http://schemas.openxmlformats.org/officeDocument/2006/relationships/slide" Target="slide28.xml"/><Relationship Id="rId23" Type="http://schemas.openxmlformats.org/officeDocument/2006/relationships/slide" Target="slide36.xml"/><Relationship Id="rId28" Type="http://schemas.openxmlformats.org/officeDocument/2006/relationships/slide" Target="slide41.xml"/><Relationship Id="rId36" Type="http://schemas.openxmlformats.org/officeDocument/2006/relationships/slide" Target="slide49.xml"/><Relationship Id="rId10" Type="http://schemas.openxmlformats.org/officeDocument/2006/relationships/slide" Target="slide23.xml"/><Relationship Id="rId19" Type="http://schemas.openxmlformats.org/officeDocument/2006/relationships/slide" Target="slide32.xml"/><Relationship Id="rId31" Type="http://schemas.openxmlformats.org/officeDocument/2006/relationships/slide" Target="slide44.xml"/><Relationship Id="rId4" Type="http://schemas.openxmlformats.org/officeDocument/2006/relationships/slide" Target="slide17.xml"/><Relationship Id="rId9" Type="http://schemas.openxmlformats.org/officeDocument/2006/relationships/slide" Target="slide22.xml"/><Relationship Id="rId14" Type="http://schemas.openxmlformats.org/officeDocument/2006/relationships/slide" Target="slide27.xml"/><Relationship Id="rId22" Type="http://schemas.openxmlformats.org/officeDocument/2006/relationships/slide" Target="slide35.xml"/><Relationship Id="rId27" Type="http://schemas.openxmlformats.org/officeDocument/2006/relationships/slide" Target="slide40.xml"/><Relationship Id="rId30" Type="http://schemas.openxmlformats.org/officeDocument/2006/relationships/slide" Target="slide43.xml"/><Relationship Id="rId35" Type="http://schemas.openxmlformats.org/officeDocument/2006/relationships/slide" Target="slide48.xml"/></Relationships>
</file>

<file path=ppt/slides/_rels/slide35.xml.rels><?xml version="1.0" encoding="UTF-8" standalone="yes"?>
<Relationships xmlns="http://schemas.openxmlformats.org/package/2006/relationships"><Relationship Id="rId8" Type="http://schemas.openxmlformats.org/officeDocument/2006/relationships/slide" Target="slide21.xml"/><Relationship Id="rId13" Type="http://schemas.openxmlformats.org/officeDocument/2006/relationships/slide" Target="slide26.xml"/><Relationship Id="rId18" Type="http://schemas.openxmlformats.org/officeDocument/2006/relationships/slide" Target="slide31.xml"/><Relationship Id="rId26" Type="http://schemas.openxmlformats.org/officeDocument/2006/relationships/slide" Target="slide39.xml"/><Relationship Id="rId39" Type="http://schemas.openxmlformats.org/officeDocument/2006/relationships/slide" Target="slide52.xml"/><Relationship Id="rId3" Type="http://schemas.openxmlformats.org/officeDocument/2006/relationships/image" Target="../media/image19.png"/><Relationship Id="rId21" Type="http://schemas.openxmlformats.org/officeDocument/2006/relationships/slide" Target="slide34.xml"/><Relationship Id="rId34" Type="http://schemas.openxmlformats.org/officeDocument/2006/relationships/slide" Target="slide47.xml"/><Relationship Id="rId7" Type="http://schemas.openxmlformats.org/officeDocument/2006/relationships/slide" Target="slide20.xml"/><Relationship Id="rId12" Type="http://schemas.openxmlformats.org/officeDocument/2006/relationships/slide" Target="slide25.xml"/><Relationship Id="rId17" Type="http://schemas.openxmlformats.org/officeDocument/2006/relationships/slide" Target="slide30.xml"/><Relationship Id="rId25" Type="http://schemas.openxmlformats.org/officeDocument/2006/relationships/slide" Target="slide38.xml"/><Relationship Id="rId33" Type="http://schemas.openxmlformats.org/officeDocument/2006/relationships/slide" Target="slide46.xml"/><Relationship Id="rId38" Type="http://schemas.openxmlformats.org/officeDocument/2006/relationships/slide" Target="slide51.xml"/><Relationship Id="rId2" Type="http://schemas.openxmlformats.org/officeDocument/2006/relationships/notesSlide" Target="../notesSlides/notesSlide35.xml"/><Relationship Id="rId16" Type="http://schemas.openxmlformats.org/officeDocument/2006/relationships/slide" Target="slide29.xml"/><Relationship Id="rId20" Type="http://schemas.openxmlformats.org/officeDocument/2006/relationships/slide" Target="slide33.xml"/><Relationship Id="rId29" Type="http://schemas.openxmlformats.org/officeDocument/2006/relationships/slide" Target="slide42.xml"/><Relationship Id="rId41" Type="http://schemas.openxmlformats.org/officeDocument/2006/relationships/image" Target="../media/image6.png"/><Relationship Id="rId1" Type="http://schemas.openxmlformats.org/officeDocument/2006/relationships/slideLayout" Target="../slideLayouts/slideLayout1.xml"/><Relationship Id="rId6" Type="http://schemas.openxmlformats.org/officeDocument/2006/relationships/slide" Target="slide19.xml"/><Relationship Id="rId11" Type="http://schemas.openxmlformats.org/officeDocument/2006/relationships/slide" Target="slide24.xml"/><Relationship Id="rId24" Type="http://schemas.openxmlformats.org/officeDocument/2006/relationships/slide" Target="slide37.xml"/><Relationship Id="rId32" Type="http://schemas.openxmlformats.org/officeDocument/2006/relationships/slide" Target="slide45.xml"/><Relationship Id="rId37" Type="http://schemas.openxmlformats.org/officeDocument/2006/relationships/slide" Target="slide50.xml"/><Relationship Id="rId40" Type="http://schemas.openxmlformats.org/officeDocument/2006/relationships/slide" Target="slide16.xml"/><Relationship Id="rId5" Type="http://schemas.openxmlformats.org/officeDocument/2006/relationships/slide" Target="slide18.xml"/><Relationship Id="rId15" Type="http://schemas.openxmlformats.org/officeDocument/2006/relationships/slide" Target="slide28.xml"/><Relationship Id="rId23" Type="http://schemas.openxmlformats.org/officeDocument/2006/relationships/slide" Target="slide36.xml"/><Relationship Id="rId28" Type="http://schemas.openxmlformats.org/officeDocument/2006/relationships/slide" Target="slide41.xml"/><Relationship Id="rId36" Type="http://schemas.openxmlformats.org/officeDocument/2006/relationships/slide" Target="slide49.xml"/><Relationship Id="rId10" Type="http://schemas.openxmlformats.org/officeDocument/2006/relationships/slide" Target="slide23.xml"/><Relationship Id="rId19" Type="http://schemas.openxmlformats.org/officeDocument/2006/relationships/slide" Target="slide32.xml"/><Relationship Id="rId31" Type="http://schemas.openxmlformats.org/officeDocument/2006/relationships/slide" Target="slide44.xml"/><Relationship Id="rId4" Type="http://schemas.openxmlformats.org/officeDocument/2006/relationships/slide" Target="slide17.xml"/><Relationship Id="rId9" Type="http://schemas.openxmlformats.org/officeDocument/2006/relationships/slide" Target="slide22.xml"/><Relationship Id="rId14" Type="http://schemas.openxmlformats.org/officeDocument/2006/relationships/slide" Target="slide27.xml"/><Relationship Id="rId22" Type="http://schemas.openxmlformats.org/officeDocument/2006/relationships/slide" Target="slide35.xml"/><Relationship Id="rId27" Type="http://schemas.openxmlformats.org/officeDocument/2006/relationships/slide" Target="slide40.xml"/><Relationship Id="rId30" Type="http://schemas.openxmlformats.org/officeDocument/2006/relationships/slide" Target="slide43.xml"/><Relationship Id="rId35" Type="http://schemas.openxmlformats.org/officeDocument/2006/relationships/slide" Target="slide48.xml"/></Relationships>
</file>

<file path=ppt/slides/_rels/slide36.xml.rels><?xml version="1.0" encoding="UTF-8" standalone="yes"?>
<Relationships xmlns="http://schemas.openxmlformats.org/package/2006/relationships"><Relationship Id="rId8" Type="http://schemas.openxmlformats.org/officeDocument/2006/relationships/slide" Target="slide21.xml"/><Relationship Id="rId13" Type="http://schemas.openxmlformats.org/officeDocument/2006/relationships/slide" Target="slide26.xml"/><Relationship Id="rId18" Type="http://schemas.openxmlformats.org/officeDocument/2006/relationships/slide" Target="slide31.xml"/><Relationship Id="rId26" Type="http://schemas.openxmlformats.org/officeDocument/2006/relationships/slide" Target="slide39.xml"/><Relationship Id="rId39" Type="http://schemas.openxmlformats.org/officeDocument/2006/relationships/slide" Target="slide52.xml"/><Relationship Id="rId3" Type="http://schemas.openxmlformats.org/officeDocument/2006/relationships/image" Target="../media/image19.png"/><Relationship Id="rId21" Type="http://schemas.openxmlformats.org/officeDocument/2006/relationships/slide" Target="slide34.xml"/><Relationship Id="rId34" Type="http://schemas.openxmlformats.org/officeDocument/2006/relationships/slide" Target="slide47.xml"/><Relationship Id="rId7" Type="http://schemas.openxmlformats.org/officeDocument/2006/relationships/slide" Target="slide20.xml"/><Relationship Id="rId12" Type="http://schemas.openxmlformats.org/officeDocument/2006/relationships/slide" Target="slide25.xml"/><Relationship Id="rId17" Type="http://schemas.openxmlformats.org/officeDocument/2006/relationships/slide" Target="slide30.xml"/><Relationship Id="rId25" Type="http://schemas.openxmlformats.org/officeDocument/2006/relationships/slide" Target="slide38.xml"/><Relationship Id="rId33" Type="http://schemas.openxmlformats.org/officeDocument/2006/relationships/slide" Target="slide46.xml"/><Relationship Id="rId38" Type="http://schemas.openxmlformats.org/officeDocument/2006/relationships/slide" Target="slide51.xml"/><Relationship Id="rId2" Type="http://schemas.openxmlformats.org/officeDocument/2006/relationships/notesSlide" Target="../notesSlides/notesSlide36.xml"/><Relationship Id="rId16" Type="http://schemas.openxmlformats.org/officeDocument/2006/relationships/slide" Target="slide29.xml"/><Relationship Id="rId20" Type="http://schemas.openxmlformats.org/officeDocument/2006/relationships/slide" Target="slide33.xml"/><Relationship Id="rId29" Type="http://schemas.openxmlformats.org/officeDocument/2006/relationships/slide" Target="slide42.xml"/><Relationship Id="rId41" Type="http://schemas.openxmlformats.org/officeDocument/2006/relationships/image" Target="../media/image6.png"/><Relationship Id="rId1" Type="http://schemas.openxmlformats.org/officeDocument/2006/relationships/slideLayout" Target="../slideLayouts/slideLayout1.xml"/><Relationship Id="rId6" Type="http://schemas.openxmlformats.org/officeDocument/2006/relationships/slide" Target="slide19.xml"/><Relationship Id="rId11" Type="http://schemas.openxmlformats.org/officeDocument/2006/relationships/slide" Target="slide24.xml"/><Relationship Id="rId24" Type="http://schemas.openxmlformats.org/officeDocument/2006/relationships/slide" Target="slide37.xml"/><Relationship Id="rId32" Type="http://schemas.openxmlformats.org/officeDocument/2006/relationships/slide" Target="slide45.xml"/><Relationship Id="rId37" Type="http://schemas.openxmlformats.org/officeDocument/2006/relationships/slide" Target="slide50.xml"/><Relationship Id="rId40" Type="http://schemas.openxmlformats.org/officeDocument/2006/relationships/slide" Target="slide16.xml"/><Relationship Id="rId5" Type="http://schemas.openxmlformats.org/officeDocument/2006/relationships/slide" Target="slide18.xml"/><Relationship Id="rId15" Type="http://schemas.openxmlformats.org/officeDocument/2006/relationships/slide" Target="slide28.xml"/><Relationship Id="rId23" Type="http://schemas.openxmlformats.org/officeDocument/2006/relationships/slide" Target="slide36.xml"/><Relationship Id="rId28" Type="http://schemas.openxmlformats.org/officeDocument/2006/relationships/slide" Target="slide41.xml"/><Relationship Id="rId36" Type="http://schemas.openxmlformats.org/officeDocument/2006/relationships/slide" Target="slide49.xml"/><Relationship Id="rId10" Type="http://schemas.openxmlformats.org/officeDocument/2006/relationships/slide" Target="slide23.xml"/><Relationship Id="rId19" Type="http://schemas.openxmlformats.org/officeDocument/2006/relationships/slide" Target="slide32.xml"/><Relationship Id="rId31" Type="http://schemas.openxmlformats.org/officeDocument/2006/relationships/slide" Target="slide44.xml"/><Relationship Id="rId4" Type="http://schemas.openxmlformats.org/officeDocument/2006/relationships/slide" Target="slide17.xml"/><Relationship Id="rId9" Type="http://schemas.openxmlformats.org/officeDocument/2006/relationships/slide" Target="slide22.xml"/><Relationship Id="rId14" Type="http://schemas.openxmlformats.org/officeDocument/2006/relationships/slide" Target="slide27.xml"/><Relationship Id="rId22" Type="http://schemas.openxmlformats.org/officeDocument/2006/relationships/slide" Target="slide35.xml"/><Relationship Id="rId27" Type="http://schemas.openxmlformats.org/officeDocument/2006/relationships/slide" Target="slide40.xml"/><Relationship Id="rId30" Type="http://schemas.openxmlformats.org/officeDocument/2006/relationships/slide" Target="slide43.xml"/><Relationship Id="rId35" Type="http://schemas.openxmlformats.org/officeDocument/2006/relationships/slide" Target="slide48.xml"/></Relationships>
</file>

<file path=ppt/slides/_rels/slide37.xml.rels><?xml version="1.0" encoding="UTF-8" standalone="yes"?>
<Relationships xmlns="http://schemas.openxmlformats.org/package/2006/relationships"><Relationship Id="rId8" Type="http://schemas.openxmlformats.org/officeDocument/2006/relationships/slide" Target="slide21.xml"/><Relationship Id="rId13" Type="http://schemas.openxmlformats.org/officeDocument/2006/relationships/slide" Target="slide26.xml"/><Relationship Id="rId18" Type="http://schemas.openxmlformats.org/officeDocument/2006/relationships/slide" Target="slide31.xml"/><Relationship Id="rId26" Type="http://schemas.openxmlformats.org/officeDocument/2006/relationships/slide" Target="slide39.xml"/><Relationship Id="rId39" Type="http://schemas.openxmlformats.org/officeDocument/2006/relationships/slide" Target="slide52.xml"/><Relationship Id="rId3" Type="http://schemas.openxmlformats.org/officeDocument/2006/relationships/image" Target="../media/image19.png"/><Relationship Id="rId21" Type="http://schemas.openxmlformats.org/officeDocument/2006/relationships/slide" Target="slide34.xml"/><Relationship Id="rId34" Type="http://schemas.openxmlformats.org/officeDocument/2006/relationships/slide" Target="slide47.xml"/><Relationship Id="rId7" Type="http://schemas.openxmlformats.org/officeDocument/2006/relationships/slide" Target="slide20.xml"/><Relationship Id="rId12" Type="http://schemas.openxmlformats.org/officeDocument/2006/relationships/slide" Target="slide25.xml"/><Relationship Id="rId17" Type="http://schemas.openxmlformats.org/officeDocument/2006/relationships/slide" Target="slide30.xml"/><Relationship Id="rId25" Type="http://schemas.openxmlformats.org/officeDocument/2006/relationships/slide" Target="slide38.xml"/><Relationship Id="rId33" Type="http://schemas.openxmlformats.org/officeDocument/2006/relationships/slide" Target="slide46.xml"/><Relationship Id="rId38" Type="http://schemas.openxmlformats.org/officeDocument/2006/relationships/slide" Target="slide51.xml"/><Relationship Id="rId2" Type="http://schemas.openxmlformats.org/officeDocument/2006/relationships/notesSlide" Target="../notesSlides/notesSlide37.xml"/><Relationship Id="rId16" Type="http://schemas.openxmlformats.org/officeDocument/2006/relationships/slide" Target="slide29.xml"/><Relationship Id="rId20" Type="http://schemas.openxmlformats.org/officeDocument/2006/relationships/slide" Target="slide33.xml"/><Relationship Id="rId29" Type="http://schemas.openxmlformats.org/officeDocument/2006/relationships/slide" Target="slide42.xml"/><Relationship Id="rId41" Type="http://schemas.openxmlformats.org/officeDocument/2006/relationships/image" Target="../media/image6.png"/><Relationship Id="rId1" Type="http://schemas.openxmlformats.org/officeDocument/2006/relationships/slideLayout" Target="../slideLayouts/slideLayout1.xml"/><Relationship Id="rId6" Type="http://schemas.openxmlformats.org/officeDocument/2006/relationships/slide" Target="slide19.xml"/><Relationship Id="rId11" Type="http://schemas.openxmlformats.org/officeDocument/2006/relationships/slide" Target="slide24.xml"/><Relationship Id="rId24" Type="http://schemas.openxmlformats.org/officeDocument/2006/relationships/slide" Target="slide37.xml"/><Relationship Id="rId32" Type="http://schemas.openxmlformats.org/officeDocument/2006/relationships/slide" Target="slide45.xml"/><Relationship Id="rId37" Type="http://schemas.openxmlformats.org/officeDocument/2006/relationships/slide" Target="slide50.xml"/><Relationship Id="rId40" Type="http://schemas.openxmlformats.org/officeDocument/2006/relationships/slide" Target="slide16.xml"/><Relationship Id="rId5" Type="http://schemas.openxmlformats.org/officeDocument/2006/relationships/slide" Target="slide18.xml"/><Relationship Id="rId15" Type="http://schemas.openxmlformats.org/officeDocument/2006/relationships/slide" Target="slide28.xml"/><Relationship Id="rId23" Type="http://schemas.openxmlformats.org/officeDocument/2006/relationships/slide" Target="slide36.xml"/><Relationship Id="rId28" Type="http://schemas.openxmlformats.org/officeDocument/2006/relationships/slide" Target="slide41.xml"/><Relationship Id="rId36" Type="http://schemas.openxmlformats.org/officeDocument/2006/relationships/slide" Target="slide49.xml"/><Relationship Id="rId10" Type="http://schemas.openxmlformats.org/officeDocument/2006/relationships/slide" Target="slide23.xml"/><Relationship Id="rId19" Type="http://schemas.openxmlformats.org/officeDocument/2006/relationships/slide" Target="slide32.xml"/><Relationship Id="rId31" Type="http://schemas.openxmlformats.org/officeDocument/2006/relationships/slide" Target="slide44.xml"/><Relationship Id="rId4" Type="http://schemas.openxmlformats.org/officeDocument/2006/relationships/slide" Target="slide17.xml"/><Relationship Id="rId9" Type="http://schemas.openxmlformats.org/officeDocument/2006/relationships/slide" Target="slide22.xml"/><Relationship Id="rId14" Type="http://schemas.openxmlformats.org/officeDocument/2006/relationships/slide" Target="slide27.xml"/><Relationship Id="rId22" Type="http://schemas.openxmlformats.org/officeDocument/2006/relationships/slide" Target="slide35.xml"/><Relationship Id="rId27" Type="http://schemas.openxmlformats.org/officeDocument/2006/relationships/slide" Target="slide40.xml"/><Relationship Id="rId30" Type="http://schemas.openxmlformats.org/officeDocument/2006/relationships/slide" Target="slide43.xml"/><Relationship Id="rId35" Type="http://schemas.openxmlformats.org/officeDocument/2006/relationships/slide" Target="slide48.xml"/></Relationships>
</file>

<file path=ppt/slides/_rels/slide38.xml.rels><?xml version="1.0" encoding="UTF-8" standalone="yes"?>
<Relationships xmlns="http://schemas.openxmlformats.org/package/2006/relationships"><Relationship Id="rId8" Type="http://schemas.openxmlformats.org/officeDocument/2006/relationships/slide" Target="slide21.xml"/><Relationship Id="rId13" Type="http://schemas.openxmlformats.org/officeDocument/2006/relationships/slide" Target="slide26.xml"/><Relationship Id="rId18" Type="http://schemas.openxmlformats.org/officeDocument/2006/relationships/slide" Target="slide31.xml"/><Relationship Id="rId26" Type="http://schemas.openxmlformats.org/officeDocument/2006/relationships/slide" Target="slide39.xml"/><Relationship Id="rId39" Type="http://schemas.openxmlformats.org/officeDocument/2006/relationships/slide" Target="slide52.xml"/><Relationship Id="rId3" Type="http://schemas.openxmlformats.org/officeDocument/2006/relationships/image" Target="../media/image19.png"/><Relationship Id="rId21" Type="http://schemas.openxmlformats.org/officeDocument/2006/relationships/slide" Target="slide34.xml"/><Relationship Id="rId34" Type="http://schemas.openxmlformats.org/officeDocument/2006/relationships/slide" Target="slide47.xml"/><Relationship Id="rId7" Type="http://schemas.openxmlformats.org/officeDocument/2006/relationships/slide" Target="slide20.xml"/><Relationship Id="rId12" Type="http://schemas.openxmlformats.org/officeDocument/2006/relationships/slide" Target="slide25.xml"/><Relationship Id="rId17" Type="http://schemas.openxmlformats.org/officeDocument/2006/relationships/slide" Target="slide30.xml"/><Relationship Id="rId25" Type="http://schemas.openxmlformats.org/officeDocument/2006/relationships/slide" Target="slide38.xml"/><Relationship Id="rId33" Type="http://schemas.openxmlformats.org/officeDocument/2006/relationships/slide" Target="slide46.xml"/><Relationship Id="rId38" Type="http://schemas.openxmlformats.org/officeDocument/2006/relationships/slide" Target="slide51.xml"/><Relationship Id="rId2" Type="http://schemas.openxmlformats.org/officeDocument/2006/relationships/notesSlide" Target="../notesSlides/notesSlide38.xml"/><Relationship Id="rId16" Type="http://schemas.openxmlformats.org/officeDocument/2006/relationships/slide" Target="slide29.xml"/><Relationship Id="rId20" Type="http://schemas.openxmlformats.org/officeDocument/2006/relationships/slide" Target="slide33.xml"/><Relationship Id="rId29" Type="http://schemas.openxmlformats.org/officeDocument/2006/relationships/slide" Target="slide42.xml"/><Relationship Id="rId41" Type="http://schemas.openxmlformats.org/officeDocument/2006/relationships/image" Target="../media/image6.png"/><Relationship Id="rId1" Type="http://schemas.openxmlformats.org/officeDocument/2006/relationships/slideLayout" Target="../slideLayouts/slideLayout1.xml"/><Relationship Id="rId6" Type="http://schemas.openxmlformats.org/officeDocument/2006/relationships/slide" Target="slide19.xml"/><Relationship Id="rId11" Type="http://schemas.openxmlformats.org/officeDocument/2006/relationships/slide" Target="slide24.xml"/><Relationship Id="rId24" Type="http://schemas.openxmlformats.org/officeDocument/2006/relationships/slide" Target="slide37.xml"/><Relationship Id="rId32" Type="http://schemas.openxmlformats.org/officeDocument/2006/relationships/slide" Target="slide45.xml"/><Relationship Id="rId37" Type="http://schemas.openxmlformats.org/officeDocument/2006/relationships/slide" Target="slide50.xml"/><Relationship Id="rId40" Type="http://schemas.openxmlformats.org/officeDocument/2006/relationships/slide" Target="slide16.xml"/><Relationship Id="rId5" Type="http://schemas.openxmlformats.org/officeDocument/2006/relationships/slide" Target="slide18.xml"/><Relationship Id="rId15" Type="http://schemas.openxmlformats.org/officeDocument/2006/relationships/slide" Target="slide28.xml"/><Relationship Id="rId23" Type="http://schemas.openxmlformats.org/officeDocument/2006/relationships/slide" Target="slide36.xml"/><Relationship Id="rId28" Type="http://schemas.openxmlformats.org/officeDocument/2006/relationships/slide" Target="slide41.xml"/><Relationship Id="rId36" Type="http://schemas.openxmlformats.org/officeDocument/2006/relationships/slide" Target="slide49.xml"/><Relationship Id="rId10" Type="http://schemas.openxmlformats.org/officeDocument/2006/relationships/slide" Target="slide23.xml"/><Relationship Id="rId19" Type="http://schemas.openxmlformats.org/officeDocument/2006/relationships/slide" Target="slide32.xml"/><Relationship Id="rId31" Type="http://schemas.openxmlformats.org/officeDocument/2006/relationships/slide" Target="slide44.xml"/><Relationship Id="rId4" Type="http://schemas.openxmlformats.org/officeDocument/2006/relationships/slide" Target="slide17.xml"/><Relationship Id="rId9" Type="http://schemas.openxmlformats.org/officeDocument/2006/relationships/slide" Target="slide22.xml"/><Relationship Id="rId14" Type="http://schemas.openxmlformats.org/officeDocument/2006/relationships/slide" Target="slide27.xml"/><Relationship Id="rId22" Type="http://schemas.openxmlformats.org/officeDocument/2006/relationships/slide" Target="slide35.xml"/><Relationship Id="rId27" Type="http://schemas.openxmlformats.org/officeDocument/2006/relationships/slide" Target="slide40.xml"/><Relationship Id="rId30" Type="http://schemas.openxmlformats.org/officeDocument/2006/relationships/slide" Target="slide43.xml"/><Relationship Id="rId35" Type="http://schemas.openxmlformats.org/officeDocument/2006/relationships/slide" Target="slide48.xml"/></Relationships>
</file>

<file path=ppt/slides/_rels/slide39.xml.rels><?xml version="1.0" encoding="UTF-8" standalone="yes"?>
<Relationships xmlns="http://schemas.openxmlformats.org/package/2006/relationships"><Relationship Id="rId8" Type="http://schemas.openxmlformats.org/officeDocument/2006/relationships/slide" Target="slide21.xml"/><Relationship Id="rId13" Type="http://schemas.openxmlformats.org/officeDocument/2006/relationships/slide" Target="slide26.xml"/><Relationship Id="rId18" Type="http://schemas.openxmlformats.org/officeDocument/2006/relationships/slide" Target="slide31.xml"/><Relationship Id="rId26" Type="http://schemas.openxmlformats.org/officeDocument/2006/relationships/slide" Target="slide39.xml"/><Relationship Id="rId39" Type="http://schemas.openxmlformats.org/officeDocument/2006/relationships/slide" Target="slide52.xml"/><Relationship Id="rId3" Type="http://schemas.openxmlformats.org/officeDocument/2006/relationships/image" Target="../media/image19.png"/><Relationship Id="rId21" Type="http://schemas.openxmlformats.org/officeDocument/2006/relationships/slide" Target="slide34.xml"/><Relationship Id="rId34" Type="http://schemas.openxmlformats.org/officeDocument/2006/relationships/slide" Target="slide47.xml"/><Relationship Id="rId7" Type="http://schemas.openxmlformats.org/officeDocument/2006/relationships/slide" Target="slide20.xml"/><Relationship Id="rId12" Type="http://schemas.openxmlformats.org/officeDocument/2006/relationships/slide" Target="slide25.xml"/><Relationship Id="rId17" Type="http://schemas.openxmlformats.org/officeDocument/2006/relationships/slide" Target="slide30.xml"/><Relationship Id="rId25" Type="http://schemas.openxmlformats.org/officeDocument/2006/relationships/slide" Target="slide38.xml"/><Relationship Id="rId33" Type="http://schemas.openxmlformats.org/officeDocument/2006/relationships/slide" Target="slide46.xml"/><Relationship Id="rId38" Type="http://schemas.openxmlformats.org/officeDocument/2006/relationships/slide" Target="slide51.xml"/><Relationship Id="rId2" Type="http://schemas.openxmlformats.org/officeDocument/2006/relationships/notesSlide" Target="../notesSlides/notesSlide39.xml"/><Relationship Id="rId16" Type="http://schemas.openxmlformats.org/officeDocument/2006/relationships/slide" Target="slide29.xml"/><Relationship Id="rId20" Type="http://schemas.openxmlformats.org/officeDocument/2006/relationships/slide" Target="slide33.xml"/><Relationship Id="rId29" Type="http://schemas.openxmlformats.org/officeDocument/2006/relationships/slide" Target="slide42.xml"/><Relationship Id="rId41" Type="http://schemas.openxmlformats.org/officeDocument/2006/relationships/image" Target="../media/image6.png"/><Relationship Id="rId1" Type="http://schemas.openxmlformats.org/officeDocument/2006/relationships/slideLayout" Target="../slideLayouts/slideLayout1.xml"/><Relationship Id="rId6" Type="http://schemas.openxmlformats.org/officeDocument/2006/relationships/slide" Target="slide19.xml"/><Relationship Id="rId11" Type="http://schemas.openxmlformats.org/officeDocument/2006/relationships/slide" Target="slide24.xml"/><Relationship Id="rId24" Type="http://schemas.openxmlformats.org/officeDocument/2006/relationships/slide" Target="slide37.xml"/><Relationship Id="rId32" Type="http://schemas.openxmlformats.org/officeDocument/2006/relationships/slide" Target="slide45.xml"/><Relationship Id="rId37" Type="http://schemas.openxmlformats.org/officeDocument/2006/relationships/slide" Target="slide50.xml"/><Relationship Id="rId40" Type="http://schemas.openxmlformats.org/officeDocument/2006/relationships/slide" Target="slide16.xml"/><Relationship Id="rId5" Type="http://schemas.openxmlformats.org/officeDocument/2006/relationships/slide" Target="slide18.xml"/><Relationship Id="rId15" Type="http://schemas.openxmlformats.org/officeDocument/2006/relationships/slide" Target="slide28.xml"/><Relationship Id="rId23" Type="http://schemas.openxmlformats.org/officeDocument/2006/relationships/slide" Target="slide36.xml"/><Relationship Id="rId28" Type="http://schemas.openxmlformats.org/officeDocument/2006/relationships/slide" Target="slide41.xml"/><Relationship Id="rId36" Type="http://schemas.openxmlformats.org/officeDocument/2006/relationships/slide" Target="slide49.xml"/><Relationship Id="rId10" Type="http://schemas.openxmlformats.org/officeDocument/2006/relationships/slide" Target="slide23.xml"/><Relationship Id="rId19" Type="http://schemas.openxmlformats.org/officeDocument/2006/relationships/slide" Target="slide32.xml"/><Relationship Id="rId31" Type="http://schemas.openxmlformats.org/officeDocument/2006/relationships/slide" Target="slide44.xml"/><Relationship Id="rId4" Type="http://schemas.openxmlformats.org/officeDocument/2006/relationships/slide" Target="slide17.xml"/><Relationship Id="rId9" Type="http://schemas.openxmlformats.org/officeDocument/2006/relationships/slide" Target="slide22.xml"/><Relationship Id="rId14" Type="http://schemas.openxmlformats.org/officeDocument/2006/relationships/slide" Target="slide27.xml"/><Relationship Id="rId22" Type="http://schemas.openxmlformats.org/officeDocument/2006/relationships/slide" Target="slide35.xml"/><Relationship Id="rId27" Type="http://schemas.openxmlformats.org/officeDocument/2006/relationships/slide" Target="slide40.xml"/><Relationship Id="rId30" Type="http://schemas.openxmlformats.org/officeDocument/2006/relationships/slide" Target="slide43.xml"/><Relationship Id="rId35" Type="http://schemas.openxmlformats.org/officeDocument/2006/relationships/slide" Target="slide48.xml"/></Relationships>
</file>

<file path=ppt/slides/_rels/slide4.xml.rels><?xml version="1.0" encoding="UTF-8" standalone="yes"?>
<Relationships xmlns="http://schemas.openxmlformats.org/package/2006/relationships"><Relationship Id="rId8" Type="http://schemas.openxmlformats.org/officeDocument/2006/relationships/slide" Target="slide9.xml"/><Relationship Id="rId13" Type="http://schemas.openxmlformats.org/officeDocument/2006/relationships/slide" Target="slide12.xml"/><Relationship Id="rId3" Type="http://schemas.openxmlformats.org/officeDocument/2006/relationships/slide" Target="slide3.xml"/><Relationship Id="rId7" Type="http://schemas.openxmlformats.org/officeDocument/2006/relationships/slide" Target="slide8.xml"/><Relationship Id="rId12" Type="http://schemas.openxmlformats.org/officeDocument/2006/relationships/slide" Target="slide13.xml"/><Relationship Id="rId17" Type="http://schemas.openxmlformats.org/officeDocument/2006/relationships/image" Target="../media/image6.png"/><Relationship Id="rId2" Type="http://schemas.openxmlformats.org/officeDocument/2006/relationships/notesSlide" Target="../notesSlides/notesSlide4.xml"/><Relationship Id="rId16" Type="http://schemas.openxmlformats.org/officeDocument/2006/relationships/slide" Target="slide2.xml"/><Relationship Id="rId1" Type="http://schemas.openxmlformats.org/officeDocument/2006/relationships/slideLayout" Target="../slideLayouts/slideLayout1.xml"/><Relationship Id="rId6" Type="http://schemas.openxmlformats.org/officeDocument/2006/relationships/slide" Target="slide7.xml"/><Relationship Id="rId11" Type="http://schemas.openxmlformats.org/officeDocument/2006/relationships/slide" Target="slide10.xml"/><Relationship Id="rId5" Type="http://schemas.openxmlformats.org/officeDocument/2006/relationships/slide" Target="slide6.xml"/><Relationship Id="rId15" Type="http://schemas.openxmlformats.org/officeDocument/2006/relationships/image" Target="../media/image7.jpeg"/><Relationship Id="rId10" Type="http://schemas.openxmlformats.org/officeDocument/2006/relationships/slide" Target="slide11.xml"/><Relationship Id="rId4" Type="http://schemas.openxmlformats.org/officeDocument/2006/relationships/slide" Target="slide5.xml"/><Relationship Id="rId9" Type="http://schemas.openxmlformats.org/officeDocument/2006/relationships/slide" Target="slide15.xml"/><Relationship Id="rId14" Type="http://schemas.openxmlformats.org/officeDocument/2006/relationships/slide" Target="slide14.xml"/></Relationships>
</file>

<file path=ppt/slides/_rels/slide40.xml.rels><?xml version="1.0" encoding="UTF-8" standalone="yes"?>
<Relationships xmlns="http://schemas.openxmlformats.org/package/2006/relationships"><Relationship Id="rId8" Type="http://schemas.openxmlformats.org/officeDocument/2006/relationships/slide" Target="slide21.xml"/><Relationship Id="rId13" Type="http://schemas.openxmlformats.org/officeDocument/2006/relationships/slide" Target="slide26.xml"/><Relationship Id="rId18" Type="http://schemas.openxmlformats.org/officeDocument/2006/relationships/slide" Target="slide31.xml"/><Relationship Id="rId26" Type="http://schemas.openxmlformats.org/officeDocument/2006/relationships/slide" Target="slide39.xml"/><Relationship Id="rId39" Type="http://schemas.openxmlformats.org/officeDocument/2006/relationships/slide" Target="slide52.xml"/><Relationship Id="rId3" Type="http://schemas.openxmlformats.org/officeDocument/2006/relationships/image" Target="../media/image19.png"/><Relationship Id="rId21" Type="http://schemas.openxmlformats.org/officeDocument/2006/relationships/slide" Target="slide34.xml"/><Relationship Id="rId34" Type="http://schemas.openxmlformats.org/officeDocument/2006/relationships/slide" Target="slide47.xml"/><Relationship Id="rId7" Type="http://schemas.openxmlformats.org/officeDocument/2006/relationships/slide" Target="slide20.xml"/><Relationship Id="rId12" Type="http://schemas.openxmlformats.org/officeDocument/2006/relationships/slide" Target="slide25.xml"/><Relationship Id="rId17" Type="http://schemas.openxmlformats.org/officeDocument/2006/relationships/slide" Target="slide30.xml"/><Relationship Id="rId25" Type="http://schemas.openxmlformats.org/officeDocument/2006/relationships/slide" Target="slide38.xml"/><Relationship Id="rId33" Type="http://schemas.openxmlformats.org/officeDocument/2006/relationships/slide" Target="slide46.xml"/><Relationship Id="rId38" Type="http://schemas.openxmlformats.org/officeDocument/2006/relationships/slide" Target="slide51.xml"/><Relationship Id="rId2" Type="http://schemas.openxmlformats.org/officeDocument/2006/relationships/notesSlide" Target="../notesSlides/notesSlide40.xml"/><Relationship Id="rId16" Type="http://schemas.openxmlformats.org/officeDocument/2006/relationships/slide" Target="slide29.xml"/><Relationship Id="rId20" Type="http://schemas.openxmlformats.org/officeDocument/2006/relationships/slide" Target="slide33.xml"/><Relationship Id="rId29" Type="http://schemas.openxmlformats.org/officeDocument/2006/relationships/slide" Target="slide42.xml"/><Relationship Id="rId41" Type="http://schemas.openxmlformats.org/officeDocument/2006/relationships/image" Target="../media/image6.png"/><Relationship Id="rId1" Type="http://schemas.openxmlformats.org/officeDocument/2006/relationships/slideLayout" Target="../slideLayouts/slideLayout1.xml"/><Relationship Id="rId6" Type="http://schemas.openxmlformats.org/officeDocument/2006/relationships/slide" Target="slide19.xml"/><Relationship Id="rId11" Type="http://schemas.openxmlformats.org/officeDocument/2006/relationships/slide" Target="slide24.xml"/><Relationship Id="rId24" Type="http://schemas.openxmlformats.org/officeDocument/2006/relationships/slide" Target="slide37.xml"/><Relationship Id="rId32" Type="http://schemas.openxmlformats.org/officeDocument/2006/relationships/slide" Target="slide45.xml"/><Relationship Id="rId37" Type="http://schemas.openxmlformats.org/officeDocument/2006/relationships/slide" Target="slide50.xml"/><Relationship Id="rId40" Type="http://schemas.openxmlformats.org/officeDocument/2006/relationships/slide" Target="slide16.xml"/><Relationship Id="rId5" Type="http://schemas.openxmlformats.org/officeDocument/2006/relationships/slide" Target="slide18.xml"/><Relationship Id="rId15" Type="http://schemas.openxmlformats.org/officeDocument/2006/relationships/slide" Target="slide28.xml"/><Relationship Id="rId23" Type="http://schemas.openxmlformats.org/officeDocument/2006/relationships/slide" Target="slide36.xml"/><Relationship Id="rId28" Type="http://schemas.openxmlformats.org/officeDocument/2006/relationships/slide" Target="slide41.xml"/><Relationship Id="rId36" Type="http://schemas.openxmlformats.org/officeDocument/2006/relationships/slide" Target="slide49.xml"/><Relationship Id="rId10" Type="http://schemas.openxmlformats.org/officeDocument/2006/relationships/slide" Target="slide23.xml"/><Relationship Id="rId19" Type="http://schemas.openxmlformats.org/officeDocument/2006/relationships/slide" Target="slide32.xml"/><Relationship Id="rId31" Type="http://schemas.openxmlformats.org/officeDocument/2006/relationships/slide" Target="slide44.xml"/><Relationship Id="rId4" Type="http://schemas.openxmlformats.org/officeDocument/2006/relationships/slide" Target="slide17.xml"/><Relationship Id="rId9" Type="http://schemas.openxmlformats.org/officeDocument/2006/relationships/slide" Target="slide22.xml"/><Relationship Id="rId14" Type="http://schemas.openxmlformats.org/officeDocument/2006/relationships/slide" Target="slide27.xml"/><Relationship Id="rId22" Type="http://schemas.openxmlformats.org/officeDocument/2006/relationships/slide" Target="slide35.xml"/><Relationship Id="rId27" Type="http://schemas.openxmlformats.org/officeDocument/2006/relationships/slide" Target="slide40.xml"/><Relationship Id="rId30" Type="http://schemas.openxmlformats.org/officeDocument/2006/relationships/slide" Target="slide43.xml"/><Relationship Id="rId35" Type="http://schemas.openxmlformats.org/officeDocument/2006/relationships/slide" Target="slide48.xml"/></Relationships>
</file>

<file path=ppt/slides/_rels/slide41.xml.rels><?xml version="1.0" encoding="UTF-8" standalone="yes"?>
<Relationships xmlns="http://schemas.openxmlformats.org/package/2006/relationships"><Relationship Id="rId8" Type="http://schemas.openxmlformats.org/officeDocument/2006/relationships/slide" Target="slide21.xml"/><Relationship Id="rId13" Type="http://schemas.openxmlformats.org/officeDocument/2006/relationships/slide" Target="slide26.xml"/><Relationship Id="rId18" Type="http://schemas.openxmlformats.org/officeDocument/2006/relationships/slide" Target="slide31.xml"/><Relationship Id="rId26" Type="http://schemas.openxmlformats.org/officeDocument/2006/relationships/slide" Target="slide39.xml"/><Relationship Id="rId39" Type="http://schemas.openxmlformats.org/officeDocument/2006/relationships/slide" Target="slide52.xml"/><Relationship Id="rId3" Type="http://schemas.openxmlformats.org/officeDocument/2006/relationships/image" Target="../media/image19.png"/><Relationship Id="rId21" Type="http://schemas.openxmlformats.org/officeDocument/2006/relationships/slide" Target="slide34.xml"/><Relationship Id="rId34" Type="http://schemas.openxmlformats.org/officeDocument/2006/relationships/slide" Target="slide47.xml"/><Relationship Id="rId7" Type="http://schemas.openxmlformats.org/officeDocument/2006/relationships/slide" Target="slide20.xml"/><Relationship Id="rId12" Type="http://schemas.openxmlformats.org/officeDocument/2006/relationships/slide" Target="slide25.xml"/><Relationship Id="rId17" Type="http://schemas.openxmlformats.org/officeDocument/2006/relationships/slide" Target="slide30.xml"/><Relationship Id="rId25" Type="http://schemas.openxmlformats.org/officeDocument/2006/relationships/slide" Target="slide38.xml"/><Relationship Id="rId33" Type="http://schemas.openxmlformats.org/officeDocument/2006/relationships/slide" Target="slide46.xml"/><Relationship Id="rId38" Type="http://schemas.openxmlformats.org/officeDocument/2006/relationships/slide" Target="slide51.xml"/><Relationship Id="rId2" Type="http://schemas.openxmlformats.org/officeDocument/2006/relationships/notesSlide" Target="../notesSlides/notesSlide41.xml"/><Relationship Id="rId16" Type="http://schemas.openxmlformats.org/officeDocument/2006/relationships/slide" Target="slide29.xml"/><Relationship Id="rId20" Type="http://schemas.openxmlformats.org/officeDocument/2006/relationships/slide" Target="slide33.xml"/><Relationship Id="rId29" Type="http://schemas.openxmlformats.org/officeDocument/2006/relationships/slide" Target="slide42.xml"/><Relationship Id="rId41" Type="http://schemas.openxmlformats.org/officeDocument/2006/relationships/image" Target="../media/image6.png"/><Relationship Id="rId1" Type="http://schemas.openxmlformats.org/officeDocument/2006/relationships/slideLayout" Target="../slideLayouts/slideLayout1.xml"/><Relationship Id="rId6" Type="http://schemas.openxmlformats.org/officeDocument/2006/relationships/slide" Target="slide19.xml"/><Relationship Id="rId11" Type="http://schemas.openxmlformats.org/officeDocument/2006/relationships/slide" Target="slide24.xml"/><Relationship Id="rId24" Type="http://schemas.openxmlformats.org/officeDocument/2006/relationships/slide" Target="slide37.xml"/><Relationship Id="rId32" Type="http://schemas.openxmlformats.org/officeDocument/2006/relationships/slide" Target="slide45.xml"/><Relationship Id="rId37" Type="http://schemas.openxmlformats.org/officeDocument/2006/relationships/slide" Target="slide50.xml"/><Relationship Id="rId40" Type="http://schemas.openxmlformats.org/officeDocument/2006/relationships/slide" Target="slide16.xml"/><Relationship Id="rId5" Type="http://schemas.openxmlformats.org/officeDocument/2006/relationships/slide" Target="slide18.xml"/><Relationship Id="rId15" Type="http://schemas.openxmlformats.org/officeDocument/2006/relationships/slide" Target="slide28.xml"/><Relationship Id="rId23" Type="http://schemas.openxmlformats.org/officeDocument/2006/relationships/slide" Target="slide36.xml"/><Relationship Id="rId28" Type="http://schemas.openxmlformats.org/officeDocument/2006/relationships/slide" Target="slide41.xml"/><Relationship Id="rId36" Type="http://schemas.openxmlformats.org/officeDocument/2006/relationships/slide" Target="slide49.xml"/><Relationship Id="rId10" Type="http://schemas.openxmlformats.org/officeDocument/2006/relationships/slide" Target="slide23.xml"/><Relationship Id="rId19" Type="http://schemas.openxmlformats.org/officeDocument/2006/relationships/slide" Target="slide32.xml"/><Relationship Id="rId31" Type="http://schemas.openxmlformats.org/officeDocument/2006/relationships/slide" Target="slide44.xml"/><Relationship Id="rId4" Type="http://schemas.openxmlformats.org/officeDocument/2006/relationships/slide" Target="slide17.xml"/><Relationship Id="rId9" Type="http://schemas.openxmlformats.org/officeDocument/2006/relationships/slide" Target="slide22.xml"/><Relationship Id="rId14" Type="http://schemas.openxmlformats.org/officeDocument/2006/relationships/slide" Target="slide27.xml"/><Relationship Id="rId22" Type="http://schemas.openxmlformats.org/officeDocument/2006/relationships/slide" Target="slide35.xml"/><Relationship Id="rId27" Type="http://schemas.openxmlformats.org/officeDocument/2006/relationships/slide" Target="slide40.xml"/><Relationship Id="rId30" Type="http://schemas.openxmlformats.org/officeDocument/2006/relationships/slide" Target="slide43.xml"/><Relationship Id="rId35" Type="http://schemas.openxmlformats.org/officeDocument/2006/relationships/slide" Target="slide48.xml"/></Relationships>
</file>

<file path=ppt/slides/_rels/slide42.xml.rels><?xml version="1.0" encoding="UTF-8" standalone="yes"?>
<Relationships xmlns="http://schemas.openxmlformats.org/package/2006/relationships"><Relationship Id="rId8" Type="http://schemas.openxmlformats.org/officeDocument/2006/relationships/slide" Target="slide21.xml"/><Relationship Id="rId13" Type="http://schemas.openxmlformats.org/officeDocument/2006/relationships/slide" Target="slide26.xml"/><Relationship Id="rId18" Type="http://schemas.openxmlformats.org/officeDocument/2006/relationships/slide" Target="slide31.xml"/><Relationship Id="rId26" Type="http://schemas.openxmlformats.org/officeDocument/2006/relationships/slide" Target="slide39.xml"/><Relationship Id="rId39" Type="http://schemas.openxmlformats.org/officeDocument/2006/relationships/slide" Target="slide52.xml"/><Relationship Id="rId3" Type="http://schemas.openxmlformats.org/officeDocument/2006/relationships/image" Target="../media/image19.png"/><Relationship Id="rId21" Type="http://schemas.openxmlformats.org/officeDocument/2006/relationships/slide" Target="slide34.xml"/><Relationship Id="rId34" Type="http://schemas.openxmlformats.org/officeDocument/2006/relationships/slide" Target="slide47.xml"/><Relationship Id="rId7" Type="http://schemas.openxmlformats.org/officeDocument/2006/relationships/slide" Target="slide20.xml"/><Relationship Id="rId12" Type="http://schemas.openxmlformats.org/officeDocument/2006/relationships/slide" Target="slide25.xml"/><Relationship Id="rId17" Type="http://schemas.openxmlformats.org/officeDocument/2006/relationships/slide" Target="slide30.xml"/><Relationship Id="rId25" Type="http://schemas.openxmlformats.org/officeDocument/2006/relationships/slide" Target="slide38.xml"/><Relationship Id="rId33" Type="http://schemas.openxmlformats.org/officeDocument/2006/relationships/slide" Target="slide46.xml"/><Relationship Id="rId38" Type="http://schemas.openxmlformats.org/officeDocument/2006/relationships/slide" Target="slide51.xml"/><Relationship Id="rId2" Type="http://schemas.openxmlformats.org/officeDocument/2006/relationships/notesSlide" Target="../notesSlides/notesSlide42.xml"/><Relationship Id="rId16" Type="http://schemas.openxmlformats.org/officeDocument/2006/relationships/slide" Target="slide29.xml"/><Relationship Id="rId20" Type="http://schemas.openxmlformats.org/officeDocument/2006/relationships/slide" Target="slide33.xml"/><Relationship Id="rId29" Type="http://schemas.openxmlformats.org/officeDocument/2006/relationships/slide" Target="slide42.xml"/><Relationship Id="rId41" Type="http://schemas.openxmlformats.org/officeDocument/2006/relationships/image" Target="../media/image6.png"/><Relationship Id="rId1" Type="http://schemas.openxmlformats.org/officeDocument/2006/relationships/slideLayout" Target="../slideLayouts/slideLayout1.xml"/><Relationship Id="rId6" Type="http://schemas.openxmlformats.org/officeDocument/2006/relationships/slide" Target="slide19.xml"/><Relationship Id="rId11" Type="http://schemas.openxmlformats.org/officeDocument/2006/relationships/slide" Target="slide24.xml"/><Relationship Id="rId24" Type="http://schemas.openxmlformats.org/officeDocument/2006/relationships/slide" Target="slide37.xml"/><Relationship Id="rId32" Type="http://schemas.openxmlformats.org/officeDocument/2006/relationships/slide" Target="slide45.xml"/><Relationship Id="rId37" Type="http://schemas.openxmlformats.org/officeDocument/2006/relationships/slide" Target="slide50.xml"/><Relationship Id="rId40" Type="http://schemas.openxmlformats.org/officeDocument/2006/relationships/slide" Target="slide16.xml"/><Relationship Id="rId5" Type="http://schemas.openxmlformats.org/officeDocument/2006/relationships/slide" Target="slide18.xml"/><Relationship Id="rId15" Type="http://schemas.openxmlformats.org/officeDocument/2006/relationships/slide" Target="slide28.xml"/><Relationship Id="rId23" Type="http://schemas.openxmlformats.org/officeDocument/2006/relationships/slide" Target="slide36.xml"/><Relationship Id="rId28" Type="http://schemas.openxmlformats.org/officeDocument/2006/relationships/slide" Target="slide41.xml"/><Relationship Id="rId36" Type="http://schemas.openxmlformats.org/officeDocument/2006/relationships/slide" Target="slide49.xml"/><Relationship Id="rId10" Type="http://schemas.openxmlformats.org/officeDocument/2006/relationships/slide" Target="slide23.xml"/><Relationship Id="rId19" Type="http://schemas.openxmlformats.org/officeDocument/2006/relationships/slide" Target="slide32.xml"/><Relationship Id="rId31" Type="http://schemas.openxmlformats.org/officeDocument/2006/relationships/slide" Target="slide44.xml"/><Relationship Id="rId4" Type="http://schemas.openxmlformats.org/officeDocument/2006/relationships/slide" Target="slide17.xml"/><Relationship Id="rId9" Type="http://schemas.openxmlformats.org/officeDocument/2006/relationships/slide" Target="slide22.xml"/><Relationship Id="rId14" Type="http://schemas.openxmlformats.org/officeDocument/2006/relationships/slide" Target="slide27.xml"/><Relationship Id="rId22" Type="http://schemas.openxmlformats.org/officeDocument/2006/relationships/slide" Target="slide35.xml"/><Relationship Id="rId27" Type="http://schemas.openxmlformats.org/officeDocument/2006/relationships/slide" Target="slide40.xml"/><Relationship Id="rId30" Type="http://schemas.openxmlformats.org/officeDocument/2006/relationships/slide" Target="slide43.xml"/><Relationship Id="rId35" Type="http://schemas.openxmlformats.org/officeDocument/2006/relationships/slide" Target="slide48.xml"/></Relationships>
</file>

<file path=ppt/slides/_rels/slide43.xml.rels><?xml version="1.0" encoding="UTF-8" standalone="yes"?>
<Relationships xmlns="http://schemas.openxmlformats.org/package/2006/relationships"><Relationship Id="rId8" Type="http://schemas.openxmlformats.org/officeDocument/2006/relationships/slide" Target="slide21.xml"/><Relationship Id="rId13" Type="http://schemas.openxmlformats.org/officeDocument/2006/relationships/slide" Target="slide26.xml"/><Relationship Id="rId18" Type="http://schemas.openxmlformats.org/officeDocument/2006/relationships/slide" Target="slide31.xml"/><Relationship Id="rId26" Type="http://schemas.openxmlformats.org/officeDocument/2006/relationships/slide" Target="slide39.xml"/><Relationship Id="rId39" Type="http://schemas.openxmlformats.org/officeDocument/2006/relationships/slide" Target="slide52.xml"/><Relationship Id="rId3" Type="http://schemas.openxmlformats.org/officeDocument/2006/relationships/image" Target="../media/image19.png"/><Relationship Id="rId21" Type="http://schemas.openxmlformats.org/officeDocument/2006/relationships/slide" Target="slide34.xml"/><Relationship Id="rId34" Type="http://schemas.openxmlformats.org/officeDocument/2006/relationships/slide" Target="slide47.xml"/><Relationship Id="rId7" Type="http://schemas.openxmlformats.org/officeDocument/2006/relationships/slide" Target="slide20.xml"/><Relationship Id="rId12" Type="http://schemas.openxmlformats.org/officeDocument/2006/relationships/slide" Target="slide25.xml"/><Relationship Id="rId17" Type="http://schemas.openxmlformats.org/officeDocument/2006/relationships/slide" Target="slide30.xml"/><Relationship Id="rId25" Type="http://schemas.openxmlformats.org/officeDocument/2006/relationships/slide" Target="slide38.xml"/><Relationship Id="rId33" Type="http://schemas.openxmlformats.org/officeDocument/2006/relationships/slide" Target="slide46.xml"/><Relationship Id="rId38" Type="http://schemas.openxmlformats.org/officeDocument/2006/relationships/slide" Target="slide51.xml"/><Relationship Id="rId2" Type="http://schemas.openxmlformats.org/officeDocument/2006/relationships/notesSlide" Target="../notesSlides/notesSlide43.xml"/><Relationship Id="rId16" Type="http://schemas.openxmlformats.org/officeDocument/2006/relationships/slide" Target="slide29.xml"/><Relationship Id="rId20" Type="http://schemas.openxmlformats.org/officeDocument/2006/relationships/slide" Target="slide33.xml"/><Relationship Id="rId29" Type="http://schemas.openxmlformats.org/officeDocument/2006/relationships/slide" Target="slide42.xml"/><Relationship Id="rId41" Type="http://schemas.openxmlformats.org/officeDocument/2006/relationships/image" Target="../media/image6.png"/><Relationship Id="rId1" Type="http://schemas.openxmlformats.org/officeDocument/2006/relationships/slideLayout" Target="../slideLayouts/slideLayout1.xml"/><Relationship Id="rId6" Type="http://schemas.openxmlformats.org/officeDocument/2006/relationships/slide" Target="slide19.xml"/><Relationship Id="rId11" Type="http://schemas.openxmlformats.org/officeDocument/2006/relationships/slide" Target="slide24.xml"/><Relationship Id="rId24" Type="http://schemas.openxmlformats.org/officeDocument/2006/relationships/slide" Target="slide37.xml"/><Relationship Id="rId32" Type="http://schemas.openxmlformats.org/officeDocument/2006/relationships/slide" Target="slide45.xml"/><Relationship Id="rId37" Type="http://schemas.openxmlformats.org/officeDocument/2006/relationships/slide" Target="slide50.xml"/><Relationship Id="rId40" Type="http://schemas.openxmlformats.org/officeDocument/2006/relationships/slide" Target="slide16.xml"/><Relationship Id="rId5" Type="http://schemas.openxmlformats.org/officeDocument/2006/relationships/slide" Target="slide18.xml"/><Relationship Id="rId15" Type="http://schemas.openxmlformats.org/officeDocument/2006/relationships/slide" Target="slide28.xml"/><Relationship Id="rId23" Type="http://schemas.openxmlformats.org/officeDocument/2006/relationships/slide" Target="slide36.xml"/><Relationship Id="rId28" Type="http://schemas.openxmlformats.org/officeDocument/2006/relationships/slide" Target="slide41.xml"/><Relationship Id="rId36" Type="http://schemas.openxmlformats.org/officeDocument/2006/relationships/slide" Target="slide49.xml"/><Relationship Id="rId10" Type="http://schemas.openxmlformats.org/officeDocument/2006/relationships/slide" Target="slide23.xml"/><Relationship Id="rId19" Type="http://schemas.openxmlformats.org/officeDocument/2006/relationships/slide" Target="slide32.xml"/><Relationship Id="rId31" Type="http://schemas.openxmlformats.org/officeDocument/2006/relationships/slide" Target="slide44.xml"/><Relationship Id="rId4" Type="http://schemas.openxmlformats.org/officeDocument/2006/relationships/slide" Target="slide17.xml"/><Relationship Id="rId9" Type="http://schemas.openxmlformats.org/officeDocument/2006/relationships/slide" Target="slide22.xml"/><Relationship Id="rId14" Type="http://schemas.openxmlformats.org/officeDocument/2006/relationships/slide" Target="slide27.xml"/><Relationship Id="rId22" Type="http://schemas.openxmlformats.org/officeDocument/2006/relationships/slide" Target="slide35.xml"/><Relationship Id="rId27" Type="http://schemas.openxmlformats.org/officeDocument/2006/relationships/slide" Target="slide40.xml"/><Relationship Id="rId30" Type="http://schemas.openxmlformats.org/officeDocument/2006/relationships/slide" Target="slide43.xml"/><Relationship Id="rId35" Type="http://schemas.openxmlformats.org/officeDocument/2006/relationships/slide" Target="slide48.xml"/></Relationships>
</file>

<file path=ppt/slides/_rels/slide44.xml.rels><?xml version="1.0" encoding="UTF-8" standalone="yes"?>
<Relationships xmlns="http://schemas.openxmlformats.org/package/2006/relationships"><Relationship Id="rId8" Type="http://schemas.openxmlformats.org/officeDocument/2006/relationships/slide" Target="slide21.xml"/><Relationship Id="rId13" Type="http://schemas.openxmlformats.org/officeDocument/2006/relationships/slide" Target="slide26.xml"/><Relationship Id="rId18" Type="http://schemas.openxmlformats.org/officeDocument/2006/relationships/slide" Target="slide31.xml"/><Relationship Id="rId26" Type="http://schemas.openxmlformats.org/officeDocument/2006/relationships/slide" Target="slide39.xml"/><Relationship Id="rId39" Type="http://schemas.openxmlformats.org/officeDocument/2006/relationships/slide" Target="slide52.xml"/><Relationship Id="rId3" Type="http://schemas.openxmlformats.org/officeDocument/2006/relationships/image" Target="../media/image19.png"/><Relationship Id="rId21" Type="http://schemas.openxmlformats.org/officeDocument/2006/relationships/slide" Target="slide34.xml"/><Relationship Id="rId34" Type="http://schemas.openxmlformats.org/officeDocument/2006/relationships/slide" Target="slide47.xml"/><Relationship Id="rId7" Type="http://schemas.openxmlformats.org/officeDocument/2006/relationships/slide" Target="slide20.xml"/><Relationship Id="rId12" Type="http://schemas.openxmlformats.org/officeDocument/2006/relationships/slide" Target="slide25.xml"/><Relationship Id="rId17" Type="http://schemas.openxmlformats.org/officeDocument/2006/relationships/slide" Target="slide30.xml"/><Relationship Id="rId25" Type="http://schemas.openxmlformats.org/officeDocument/2006/relationships/slide" Target="slide38.xml"/><Relationship Id="rId33" Type="http://schemas.openxmlformats.org/officeDocument/2006/relationships/slide" Target="slide46.xml"/><Relationship Id="rId38" Type="http://schemas.openxmlformats.org/officeDocument/2006/relationships/slide" Target="slide51.xml"/><Relationship Id="rId2" Type="http://schemas.openxmlformats.org/officeDocument/2006/relationships/notesSlide" Target="../notesSlides/notesSlide44.xml"/><Relationship Id="rId16" Type="http://schemas.openxmlformats.org/officeDocument/2006/relationships/slide" Target="slide29.xml"/><Relationship Id="rId20" Type="http://schemas.openxmlformats.org/officeDocument/2006/relationships/slide" Target="slide33.xml"/><Relationship Id="rId29" Type="http://schemas.openxmlformats.org/officeDocument/2006/relationships/slide" Target="slide42.xml"/><Relationship Id="rId41" Type="http://schemas.openxmlformats.org/officeDocument/2006/relationships/image" Target="../media/image6.png"/><Relationship Id="rId1" Type="http://schemas.openxmlformats.org/officeDocument/2006/relationships/slideLayout" Target="../slideLayouts/slideLayout1.xml"/><Relationship Id="rId6" Type="http://schemas.openxmlformats.org/officeDocument/2006/relationships/slide" Target="slide19.xml"/><Relationship Id="rId11" Type="http://schemas.openxmlformats.org/officeDocument/2006/relationships/slide" Target="slide24.xml"/><Relationship Id="rId24" Type="http://schemas.openxmlformats.org/officeDocument/2006/relationships/slide" Target="slide37.xml"/><Relationship Id="rId32" Type="http://schemas.openxmlformats.org/officeDocument/2006/relationships/slide" Target="slide45.xml"/><Relationship Id="rId37" Type="http://schemas.openxmlformats.org/officeDocument/2006/relationships/slide" Target="slide50.xml"/><Relationship Id="rId40" Type="http://schemas.openxmlformats.org/officeDocument/2006/relationships/slide" Target="slide16.xml"/><Relationship Id="rId5" Type="http://schemas.openxmlformats.org/officeDocument/2006/relationships/slide" Target="slide18.xml"/><Relationship Id="rId15" Type="http://schemas.openxmlformats.org/officeDocument/2006/relationships/slide" Target="slide28.xml"/><Relationship Id="rId23" Type="http://schemas.openxmlformats.org/officeDocument/2006/relationships/slide" Target="slide36.xml"/><Relationship Id="rId28" Type="http://schemas.openxmlformats.org/officeDocument/2006/relationships/slide" Target="slide41.xml"/><Relationship Id="rId36" Type="http://schemas.openxmlformats.org/officeDocument/2006/relationships/slide" Target="slide49.xml"/><Relationship Id="rId10" Type="http://schemas.openxmlformats.org/officeDocument/2006/relationships/slide" Target="slide23.xml"/><Relationship Id="rId19" Type="http://schemas.openxmlformats.org/officeDocument/2006/relationships/slide" Target="slide32.xml"/><Relationship Id="rId31" Type="http://schemas.openxmlformats.org/officeDocument/2006/relationships/slide" Target="slide44.xml"/><Relationship Id="rId4" Type="http://schemas.openxmlformats.org/officeDocument/2006/relationships/slide" Target="slide17.xml"/><Relationship Id="rId9" Type="http://schemas.openxmlformats.org/officeDocument/2006/relationships/slide" Target="slide22.xml"/><Relationship Id="rId14" Type="http://schemas.openxmlformats.org/officeDocument/2006/relationships/slide" Target="slide27.xml"/><Relationship Id="rId22" Type="http://schemas.openxmlformats.org/officeDocument/2006/relationships/slide" Target="slide35.xml"/><Relationship Id="rId27" Type="http://schemas.openxmlformats.org/officeDocument/2006/relationships/slide" Target="slide40.xml"/><Relationship Id="rId30" Type="http://schemas.openxmlformats.org/officeDocument/2006/relationships/slide" Target="slide43.xml"/><Relationship Id="rId35" Type="http://schemas.openxmlformats.org/officeDocument/2006/relationships/slide" Target="slide48.xml"/></Relationships>
</file>

<file path=ppt/slides/_rels/slide45.xml.rels><?xml version="1.0" encoding="UTF-8" standalone="yes"?>
<Relationships xmlns="http://schemas.openxmlformats.org/package/2006/relationships"><Relationship Id="rId8" Type="http://schemas.openxmlformats.org/officeDocument/2006/relationships/slide" Target="slide21.xml"/><Relationship Id="rId13" Type="http://schemas.openxmlformats.org/officeDocument/2006/relationships/slide" Target="slide26.xml"/><Relationship Id="rId18" Type="http://schemas.openxmlformats.org/officeDocument/2006/relationships/slide" Target="slide31.xml"/><Relationship Id="rId26" Type="http://schemas.openxmlformats.org/officeDocument/2006/relationships/slide" Target="slide39.xml"/><Relationship Id="rId39" Type="http://schemas.openxmlformats.org/officeDocument/2006/relationships/slide" Target="slide52.xml"/><Relationship Id="rId3" Type="http://schemas.openxmlformats.org/officeDocument/2006/relationships/image" Target="../media/image19.png"/><Relationship Id="rId21" Type="http://schemas.openxmlformats.org/officeDocument/2006/relationships/slide" Target="slide34.xml"/><Relationship Id="rId34" Type="http://schemas.openxmlformats.org/officeDocument/2006/relationships/slide" Target="slide47.xml"/><Relationship Id="rId7" Type="http://schemas.openxmlformats.org/officeDocument/2006/relationships/slide" Target="slide20.xml"/><Relationship Id="rId12" Type="http://schemas.openxmlformats.org/officeDocument/2006/relationships/slide" Target="slide25.xml"/><Relationship Id="rId17" Type="http://schemas.openxmlformats.org/officeDocument/2006/relationships/slide" Target="slide30.xml"/><Relationship Id="rId25" Type="http://schemas.openxmlformats.org/officeDocument/2006/relationships/slide" Target="slide38.xml"/><Relationship Id="rId33" Type="http://schemas.openxmlformats.org/officeDocument/2006/relationships/slide" Target="slide46.xml"/><Relationship Id="rId38" Type="http://schemas.openxmlformats.org/officeDocument/2006/relationships/slide" Target="slide51.xml"/><Relationship Id="rId2" Type="http://schemas.openxmlformats.org/officeDocument/2006/relationships/notesSlide" Target="../notesSlides/notesSlide45.xml"/><Relationship Id="rId16" Type="http://schemas.openxmlformats.org/officeDocument/2006/relationships/slide" Target="slide29.xml"/><Relationship Id="rId20" Type="http://schemas.openxmlformats.org/officeDocument/2006/relationships/slide" Target="slide33.xml"/><Relationship Id="rId29" Type="http://schemas.openxmlformats.org/officeDocument/2006/relationships/slide" Target="slide42.xml"/><Relationship Id="rId41" Type="http://schemas.openxmlformats.org/officeDocument/2006/relationships/image" Target="../media/image6.png"/><Relationship Id="rId1" Type="http://schemas.openxmlformats.org/officeDocument/2006/relationships/slideLayout" Target="../slideLayouts/slideLayout1.xml"/><Relationship Id="rId6" Type="http://schemas.openxmlformats.org/officeDocument/2006/relationships/slide" Target="slide19.xml"/><Relationship Id="rId11" Type="http://schemas.openxmlformats.org/officeDocument/2006/relationships/slide" Target="slide24.xml"/><Relationship Id="rId24" Type="http://schemas.openxmlformats.org/officeDocument/2006/relationships/slide" Target="slide37.xml"/><Relationship Id="rId32" Type="http://schemas.openxmlformats.org/officeDocument/2006/relationships/slide" Target="slide45.xml"/><Relationship Id="rId37" Type="http://schemas.openxmlformats.org/officeDocument/2006/relationships/slide" Target="slide50.xml"/><Relationship Id="rId40" Type="http://schemas.openxmlformats.org/officeDocument/2006/relationships/slide" Target="slide16.xml"/><Relationship Id="rId5" Type="http://schemas.openxmlformats.org/officeDocument/2006/relationships/slide" Target="slide18.xml"/><Relationship Id="rId15" Type="http://schemas.openxmlformats.org/officeDocument/2006/relationships/slide" Target="slide28.xml"/><Relationship Id="rId23" Type="http://schemas.openxmlformats.org/officeDocument/2006/relationships/slide" Target="slide36.xml"/><Relationship Id="rId28" Type="http://schemas.openxmlformats.org/officeDocument/2006/relationships/slide" Target="slide41.xml"/><Relationship Id="rId36" Type="http://schemas.openxmlformats.org/officeDocument/2006/relationships/slide" Target="slide49.xml"/><Relationship Id="rId10" Type="http://schemas.openxmlformats.org/officeDocument/2006/relationships/slide" Target="slide23.xml"/><Relationship Id="rId19" Type="http://schemas.openxmlformats.org/officeDocument/2006/relationships/slide" Target="slide32.xml"/><Relationship Id="rId31" Type="http://schemas.openxmlformats.org/officeDocument/2006/relationships/slide" Target="slide44.xml"/><Relationship Id="rId4" Type="http://schemas.openxmlformats.org/officeDocument/2006/relationships/slide" Target="slide17.xml"/><Relationship Id="rId9" Type="http://schemas.openxmlformats.org/officeDocument/2006/relationships/slide" Target="slide22.xml"/><Relationship Id="rId14" Type="http://schemas.openxmlformats.org/officeDocument/2006/relationships/slide" Target="slide27.xml"/><Relationship Id="rId22" Type="http://schemas.openxmlformats.org/officeDocument/2006/relationships/slide" Target="slide35.xml"/><Relationship Id="rId27" Type="http://schemas.openxmlformats.org/officeDocument/2006/relationships/slide" Target="slide40.xml"/><Relationship Id="rId30" Type="http://schemas.openxmlformats.org/officeDocument/2006/relationships/slide" Target="slide43.xml"/><Relationship Id="rId35" Type="http://schemas.openxmlformats.org/officeDocument/2006/relationships/slide" Target="slide48.xml"/></Relationships>
</file>

<file path=ppt/slides/_rels/slide46.xml.rels><?xml version="1.0" encoding="UTF-8" standalone="yes"?>
<Relationships xmlns="http://schemas.openxmlformats.org/package/2006/relationships"><Relationship Id="rId8" Type="http://schemas.openxmlformats.org/officeDocument/2006/relationships/slide" Target="slide21.xml"/><Relationship Id="rId13" Type="http://schemas.openxmlformats.org/officeDocument/2006/relationships/slide" Target="slide26.xml"/><Relationship Id="rId18" Type="http://schemas.openxmlformats.org/officeDocument/2006/relationships/slide" Target="slide31.xml"/><Relationship Id="rId26" Type="http://schemas.openxmlformats.org/officeDocument/2006/relationships/slide" Target="slide39.xml"/><Relationship Id="rId39" Type="http://schemas.openxmlformats.org/officeDocument/2006/relationships/slide" Target="slide52.xml"/><Relationship Id="rId3" Type="http://schemas.openxmlformats.org/officeDocument/2006/relationships/image" Target="../media/image19.png"/><Relationship Id="rId21" Type="http://schemas.openxmlformats.org/officeDocument/2006/relationships/slide" Target="slide34.xml"/><Relationship Id="rId34" Type="http://schemas.openxmlformats.org/officeDocument/2006/relationships/slide" Target="slide47.xml"/><Relationship Id="rId7" Type="http://schemas.openxmlformats.org/officeDocument/2006/relationships/slide" Target="slide20.xml"/><Relationship Id="rId12" Type="http://schemas.openxmlformats.org/officeDocument/2006/relationships/slide" Target="slide25.xml"/><Relationship Id="rId17" Type="http://schemas.openxmlformats.org/officeDocument/2006/relationships/slide" Target="slide30.xml"/><Relationship Id="rId25" Type="http://schemas.openxmlformats.org/officeDocument/2006/relationships/slide" Target="slide38.xml"/><Relationship Id="rId33" Type="http://schemas.openxmlformats.org/officeDocument/2006/relationships/slide" Target="slide46.xml"/><Relationship Id="rId38" Type="http://schemas.openxmlformats.org/officeDocument/2006/relationships/slide" Target="slide51.xml"/><Relationship Id="rId2" Type="http://schemas.openxmlformats.org/officeDocument/2006/relationships/notesSlide" Target="../notesSlides/notesSlide46.xml"/><Relationship Id="rId16" Type="http://schemas.openxmlformats.org/officeDocument/2006/relationships/slide" Target="slide29.xml"/><Relationship Id="rId20" Type="http://schemas.openxmlformats.org/officeDocument/2006/relationships/slide" Target="slide33.xml"/><Relationship Id="rId29" Type="http://schemas.openxmlformats.org/officeDocument/2006/relationships/slide" Target="slide42.xml"/><Relationship Id="rId41" Type="http://schemas.openxmlformats.org/officeDocument/2006/relationships/image" Target="../media/image6.png"/><Relationship Id="rId1" Type="http://schemas.openxmlformats.org/officeDocument/2006/relationships/slideLayout" Target="../slideLayouts/slideLayout1.xml"/><Relationship Id="rId6" Type="http://schemas.openxmlformats.org/officeDocument/2006/relationships/slide" Target="slide19.xml"/><Relationship Id="rId11" Type="http://schemas.openxmlformats.org/officeDocument/2006/relationships/slide" Target="slide24.xml"/><Relationship Id="rId24" Type="http://schemas.openxmlformats.org/officeDocument/2006/relationships/slide" Target="slide37.xml"/><Relationship Id="rId32" Type="http://schemas.openxmlformats.org/officeDocument/2006/relationships/slide" Target="slide45.xml"/><Relationship Id="rId37" Type="http://schemas.openxmlformats.org/officeDocument/2006/relationships/slide" Target="slide50.xml"/><Relationship Id="rId40" Type="http://schemas.openxmlformats.org/officeDocument/2006/relationships/slide" Target="slide16.xml"/><Relationship Id="rId5" Type="http://schemas.openxmlformats.org/officeDocument/2006/relationships/slide" Target="slide18.xml"/><Relationship Id="rId15" Type="http://schemas.openxmlformats.org/officeDocument/2006/relationships/slide" Target="slide28.xml"/><Relationship Id="rId23" Type="http://schemas.openxmlformats.org/officeDocument/2006/relationships/slide" Target="slide36.xml"/><Relationship Id="rId28" Type="http://schemas.openxmlformats.org/officeDocument/2006/relationships/slide" Target="slide41.xml"/><Relationship Id="rId36" Type="http://schemas.openxmlformats.org/officeDocument/2006/relationships/slide" Target="slide49.xml"/><Relationship Id="rId10" Type="http://schemas.openxmlformats.org/officeDocument/2006/relationships/slide" Target="slide23.xml"/><Relationship Id="rId19" Type="http://schemas.openxmlformats.org/officeDocument/2006/relationships/slide" Target="slide32.xml"/><Relationship Id="rId31" Type="http://schemas.openxmlformats.org/officeDocument/2006/relationships/slide" Target="slide44.xml"/><Relationship Id="rId4" Type="http://schemas.openxmlformats.org/officeDocument/2006/relationships/slide" Target="slide17.xml"/><Relationship Id="rId9" Type="http://schemas.openxmlformats.org/officeDocument/2006/relationships/slide" Target="slide22.xml"/><Relationship Id="rId14" Type="http://schemas.openxmlformats.org/officeDocument/2006/relationships/slide" Target="slide27.xml"/><Relationship Id="rId22" Type="http://schemas.openxmlformats.org/officeDocument/2006/relationships/slide" Target="slide35.xml"/><Relationship Id="rId27" Type="http://schemas.openxmlformats.org/officeDocument/2006/relationships/slide" Target="slide40.xml"/><Relationship Id="rId30" Type="http://schemas.openxmlformats.org/officeDocument/2006/relationships/slide" Target="slide43.xml"/><Relationship Id="rId35" Type="http://schemas.openxmlformats.org/officeDocument/2006/relationships/slide" Target="slide48.xml"/></Relationships>
</file>

<file path=ppt/slides/_rels/slide47.xml.rels><?xml version="1.0" encoding="UTF-8" standalone="yes"?>
<Relationships xmlns="http://schemas.openxmlformats.org/package/2006/relationships"><Relationship Id="rId8" Type="http://schemas.openxmlformats.org/officeDocument/2006/relationships/slide" Target="slide21.xml"/><Relationship Id="rId13" Type="http://schemas.openxmlformats.org/officeDocument/2006/relationships/slide" Target="slide26.xml"/><Relationship Id="rId18" Type="http://schemas.openxmlformats.org/officeDocument/2006/relationships/slide" Target="slide31.xml"/><Relationship Id="rId26" Type="http://schemas.openxmlformats.org/officeDocument/2006/relationships/slide" Target="slide39.xml"/><Relationship Id="rId39" Type="http://schemas.openxmlformats.org/officeDocument/2006/relationships/slide" Target="slide52.xml"/><Relationship Id="rId3" Type="http://schemas.openxmlformats.org/officeDocument/2006/relationships/image" Target="../media/image19.png"/><Relationship Id="rId21" Type="http://schemas.openxmlformats.org/officeDocument/2006/relationships/slide" Target="slide34.xml"/><Relationship Id="rId34" Type="http://schemas.openxmlformats.org/officeDocument/2006/relationships/slide" Target="slide47.xml"/><Relationship Id="rId7" Type="http://schemas.openxmlformats.org/officeDocument/2006/relationships/slide" Target="slide20.xml"/><Relationship Id="rId12" Type="http://schemas.openxmlformats.org/officeDocument/2006/relationships/slide" Target="slide25.xml"/><Relationship Id="rId17" Type="http://schemas.openxmlformats.org/officeDocument/2006/relationships/slide" Target="slide30.xml"/><Relationship Id="rId25" Type="http://schemas.openxmlformats.org/officeDocument/2006/relationships/slide" Target="slide38.xml"/><Relationship Id="rId33" Type="http://schemas.openxmlformats.org/officeDocument/2006/relationships/slide" Target="slide46.xml"/><Relationship Id="rId38" Type="http://schemas.openxmlformats.org/officeDocument/2006/relationships/slide" Target="slide51.xml"/><Relationship Id="rId2" Type="http://schemas.openxmlformats.org/officeDocument/2006/relationships/notesSlide" Target="../notesSlides/notesSlide47.xml"/><Relationship Id="rId16" Type="http://schemas.openxmlformats.org/officeDocument/2006/relationships/slide" Target="slide29.xml"/><Relationship Id="rId20" Type="http://schemas.openxmlformats.org/officeDocument/2006/relationships/slide" Target="slide33.xml"/><Relationship Id="rId29" Type="http://schemas.openxmlformats.org/officeDocument/2006/relationships/slide" Target="slide42.xml"/><Relationship Id="rId41" Type="http://schemas.openxmlformats.org/officeDocument/2006/relationships/image" Target="../media/image6.png"/><Relationship Id="rId1" Type="http://schemas.openxmlformats.org/officeDocument/2006/relationships/slideLayout" Target="../slideLayouts/slideLayout1.xml"/><Relationship Id="rId6" Type="http://schemas.openxmlformats.org/officeDocument/2006/relationships/slide" Target="slide19.xml"/><Relationship Id="rId11" Type="http://schemas.openxmlformats.org/officeDocument/2006/relationships/slide" Target="slide24.xml"/><Relationship Id="rId24" Type="http://schemas.openxmlformats.org/officeDocument/2006/relationships/slide" Target="slide37.xml"/><Relationship Id="rId32" Type="http://schemas.openxmlformats.org/officeDocument/2006/relationships/slide" Target="slide45.xml"/><Relationship Id="rId37" Type="http://schemas.openxmlformats.org/officeDocument/2006/relationships/slide" Target="slide50.xml"/><Relationship Id="rId40" Type="http://schemas.openxmlformats.org/officeDocument/2006/relationships/slide" Target="slide16.xml"/><Relationship Id="rId5" Type="http://schemas.openxmlformats.org/officeDocument/2006/relationships/slide" Target="slide18.xml"/><Relationship Id="rId15" Type="http://schemas.openxmlformats.org/officeDocument/2006/relationships/slide" Target="slide28.xml"/><Relationship Id="rId23" Type="http://schemas.openxmlformats.org/officeDocument/2006/relationships/slide" Target="slide36.xml"/><Relationship Id="rId28" Type="http://schemas.openxmlformats.org/officeDocument/2006/relationships/slide" Target="slide41.xml"/><Relationship Id="rId36" Type="http://schemas.openxmlformats.org/officeDocument/2006/relationships/slide" Target="slide49.xml"/><Relationship Id="rId10" Type="http://schemas.openxmlformats.org/officeDocument/2006/relationships/slide" Target="slide23.xml"/><Relationship Id="rId19" Type="http://schemas.openxmlformats.org/officeDocument/2006/relationships/slide" Target="slide32.xml"/><Relationship Id="rId31" Type="http://schemas.openxmlformats.org/officeDocument/2006/relationships/slide" Target="slide44.xml"/><Relationship Id="rId4" Type="http://schemas.openxmlformats.org/officeDocument/2006/relationships/slide" Target="slide17.xml"/><Relationship Id="rId9" Type="http://schemas.openxmlformats.org/officeDocument/2006/relationships/slide" Target="slide22.xml"/><Relationship Id="rId14" Type="http://schemas.openxmlformats.org/officeDocument/2006/relationships/slide" Target="slide27.xml"/><Relationship Id="rId22" Type="http://schemas.openxmlformats.org/officeDocument/2006/relationships/slide" Target="slide35.xml"/><Relationship Id="rId27" Type="http://schemas.openxmlformats.org/officeDocument/2006/relationships/slide" Target="slide40.xml"/><Relationship Id="rId30" Type="http://schemas.openxmlformats.org/officeDocument/2006/relationships/slide" Target="slide43.xml"/><Relationship Id="rId35" Type="http://schemas.openxmlformats.org/officeDocument/2006/relationships/slide" Target="slide48.xml"/></Relationships>
</file>

<file path=ppt/slides/_rels/slide48.xml.rels><?xml version="1.0" encoding="UTF-8" standalone="yes"?>
<Relationships xmlns="http://schemas.openxmlformats.org/package/2006/relationships"><Relationship Id="rId8" Type="http://schemas.openxmlformats.org/officeDocument/2006/relationships/slide" Target="slide21.xml"/><Relationship Id="rId13" Type="http://schemas.openxmlformats.org/officeDocument/2006/relationships/slide" Target="slide26.xml"/><Relationship Id="rId18" Type="http://schemas.openxmlformats.org/officeDocument/2006/relationships/slide" Target="slide31.xml"/><Relationship Id="rId26" Type="http://schemas.openxmlformats.org/officeDocument/2006/relationships/slide" Target="slide39.xml"/><Relationship Id="rId39" Type="http://schemas.openxmlformats.org/officeDocument/2006/relationships/slide" Target="slide52.xml"/><Relationship Id="rId3" Type="http://schemas.openxmlformats.org/officeDocument/2006/relationships/image" Target="../media/image19.png"/><Relationship Id="rId21" Type="http://schemas.openxmlformats.org/officeDocument/2006/relationships/slide" Target="slide34.xml"/><Relationship Id="rId34" Type="http://schemas.openxmlformats.org/officeDocument/2006/relationships/slide" Target="slide47.xml"/><Relationship Id="rId7" Type="http://schemas.openxmlformats.org/officeDocument/2006/relationships/slide" Target="slide20.xml"/><Relationship Id="rId12" Type="http://schemas.openxmlformats.org/officeDocument/2006/relationships/slide" Target="slide25.xml"/><Relationship Id="rId17" Type="http://schemas.openxmlformats.org/officeDocument/2006/relationships/slide" Target="slide30.xml"/><Relationship Id="rId25" Type="http://schemas.openxmlformats.org/officeDocument/2006/relationships/slide" Target="slide38.xml"/><Relationship Id="rId33" Type="http://schemas.openxmlformats.org/officeDocument/2006/relationships/slide" Target="slide46.xml"/><Relationship Id="rId38" Type="http://schemas.openxmlformats.org/officeDocument/2006/relationships/slide" Target="slide51.xml"/><Relationship Id="rId2" Type="http://schemas.openxmlformats.org/officeDocument/2006/relationships/notesSlide" Target="../notesSlides/notesSlide48.xml"/><Relationship Id="rId16" Type="http://schemas.openxmlformats.org/officeDocument/2006/relationships/slide" Target="slide29.xml"/><Relationship Id="rId20" Type="http://schemas.openxmlformats.org/officeDocument/2006/relationships/slide" Target="slide33.xml"/><Relationship Id="rId29" Type="http://schemas.openxmlformats.org/officeDocument/2006/relationships/slide" Target="slide42.xml"/><Relationship Id="rId41" Type="http://schemas.openxmlformats.org/officeDocument/2006/relationships/image" Target="../media/image6.png"/><Relationship Id="rId1" Type="http://schemas.openxmlformats.org/officeDocument/2006/relationships/slideLayout" Target="../slideLayouts/slideLayout1.xml"/><Relationship Id="rId6" Type="http://schemas.openxmlformats.org/officeDocument/2006/relationships/slide" Target="slide19.xml"/><Relationship Id="rId11" Type="http://schemas.openxmlformats.org/officeDocument/2006/relationships/slide" Target="slide24.xml"/><Relationship Id="rId24" Type="http://schemas.openxmlformats.org/officeDocument/2006/relationships/slide" Target="slide37.xml"/><Relationship Id="rId32" Type="http://schemas.openxmlformats.org/officeDocument/2006/relationships/slide" Target="slide45.xml"/><Relationship Id="rId37" Type="http://schemas.openxmlformats.org/officeDocument/2006/relationships/slide" Target="slide50.xml"/><Relationship Id="rId40" Type="http://schemas.openxmlformats.org/officeDocument/2006/relationships/slide" Target="slide16.xml"/><Relationship Id="rId5" Type="http://schemas.openxmlformats.org/officeDocument/2006/relationships/slide" Target="slide18.xml"/><Relationship Id="rId15" Type="http://schemas.openxmlformats.org/officeDocument/2006/relationships/slide" Target="slide28.xml"/><Relationship Id="rId23" Type="http://schemas.openxmlformats.org/officeDocument/2006/relationships/slide" Target="slide36.xml"/><Relationship Id="rId28" Type="http://schemas.openxmlformats.org/officeDocument/2006/relationships/slide" Target="slide41.xml"/><Relationship Id="rId36" Type="http://schemas.openxmlformats.org/officeDocument/2006/relationships/slide" Target="slide49.xml"/><Relationship Id="rId10" Type="http://schemas.openxmlformats.org/officeDocument/2006/relationships/slide" Target="slide23.xml"/><Relationship Id="rId19" Type="http://schemas.openxmlformats.org/officeDocument/2006/relationships/slide" Target="slide32.xml"/><Relationship Id="rId31" Type="http://schemas.openxmlformats.org/officeDocument/2006/relationships/slide" Target="slide44.xml"/><Relationship Id="rId4" Type="http://schemas.openxmlformats.org/officeDocument/2006/relationships/slide" Target="slide17.xml"/><Relationship Id="rId9" Type="http://schemas.openxmlformats.org/officeDocument/2006/relationships/slide" Target="slide22.xml"/><Relationship Id="rId14" Type="http://schemas.openxmlformats.org/officeDocument/2006/relationships/slide" Target="slide27.xml"/><Relationship Id="rId22" Type="http://schemas.openxmlformats.org/officeDocument/2006/relationships/slide" Target="slide35.xml"/><Relationship Id="rId27" Type="http://schemas.openxmlformats.org/officeDocument/2006/relationships/slide" Target="slide40.xml"/><Relationship Id="rId30" Type="http://schemas.openxmlformats.org/officeDocument/2006/relationships/slide" Target="slide43.xml"/><Relationship Id="rId35" Type="http://schemas.openxmlformats.org/officeDocument/2006/relationships/slide" Target="slide48.xml"/></Relationships>
</file>

<file path=ppt/slides/_rels/slide49.xml.rels><?xml version="1.0" encoding="UTF-8" standalone="yes"?>
<Relationships xmlns="http://schemas.openxmlformats.org/package/2006/relationships"><Relationship Id="rId8" Type="http://schemas.openxmlformats.org/officeDocument/2006/relationships/slide" Target="slide21.xml"/><Relationship Id="rId13" Type="http://schemas.openxmlformats.org/officeDocument/2006/relationships/slide" Target="slide26.xml"/><Relationship Id="rId18" Type="http://schemas.openxmlformats.org/officeDocument/2006/relationships/slide" Target="slide31.xml"/><Relationship Id="rId26" Type="http://schemas.openxmlformats.org/officeDocument/2006/relationships/slide" Target="slide39.xml"/><Relationship Id="rId39" Type="http://schemas.openxmlformats.org/officeDocument/2006/relationships/slide" Target="slide52.xml"/><Relationship Id="rId3" Type="http://schemas.openxmlformats.org/officeDocument/2006/relationships/image" Target="../media/image19.png"/><Relationship Id="rId21" Type="http://schemas.openxmlformats.org/officeDocument/2006/relationships/slide" Target="slide34.xml"/><Relationship Id="rId34" Type="http://schemas.openxmlformats.org/officeDocument/2006/relationships/slide" Target="slide47.xml"/><Relationship Id="rId7" Type="http://schemas.openxmlformats.org/officeDocument/2006/relationships/slide" Target="slide20.xml"/><Relationship Id="rId12" Type="http://schemas.openxmlformats.org/officeDocument/2006/relationships/slide" Target="slide25.xml"/><Relationship Id="rId17" Type="http://schemas.openxmlformats.org/officeDocument/2006/relationships/slide" Target="slide30.xml"/><Relationship Id="rId25" Type="http://schemas.openxmlformats.org/officeDocument/2006/relationships/slide" Target="slide38.xml"/><Relationship Id="rId33" Type="http://schemas.openxmlformats.org/officeDocument/2006/relationships/slide" Target="slide46.xml"/><Relationship Id="rId38" Type="http://schemas.openxmlformats.org/officeDocument/2006/relationships/slide" Target="slide51.xml"/><Relationship Id="rId2" Type="http://schemas.openxmlformats.org/officeDocument/2006/relationships/notesSlide" Target="../notesSlides/notesSlide49.xml"/><Relationship Id="rId16" Type="http://schemas.openxmlformats.org/officeDocument/2006/relationships/slide" Target="slide29.xml"/><Relationship Id="rId20" Type="http://schemas.openxmlformats.org/officeDocument/2006/relationships/slide" Target="slide33.xml"/><Relationship Id="rId29" Type="http://schemas.openxmlformats.org/officeDocument/2006/relationships/slide" Target="slide42.xml"/><Relationship Id="rId41" Type="http://schemas.openxmlformats.org/officeDocument/2006/relationships/image" Target="../media/image6.png"/><Relationship Id="rId1" Type="http://schemas.openxmlformats.org/officeDocument/2006/relationships/slideLayout" Target="../slideLayouts/slideLayout1.xml"/><Relationship Id="rId6" Type="http://schemas.openxmlformats.org/officeDocument/2006/relationships/slide" Target="slide19.xml"/><Relationship Id="rId11" Type="http://schemas.openxmlformats.org/officeDocument/2006/relationships/slide" Target="slide24.xml"/><Relationship Id="rId24" Type="http://schemas.openxmlformats.org/officeDocument/2006/relationships/slide" Target="slide37.xml"/><Relationship Id="rId32" Type="http://schemas.openxmlformats.org/officeDocument/2006/relationships/slide" Target="slide45.xml"/><Relationship Id="rId37" Type="http://schemas.openxmlformats.org/officeDocument/2006/relationships/slide" Target="slide50.xml"/><Relationship Id="rId40" Type="http://schemas.openxmlformats.org/officeDocument/2006/relationships/slide" Target="slide16.xml"/><Relationship Id="rId5" Type="http://schemas.openxmlformats.org/officeDocument/2006/relationships/slide" Target="slide18.xml"/><Relationship Id="rId15" Type="http://schemas.openxmlformats.org/officeDocument/2006/relationships/slide" Target="slide28.xml"/><Relationship Id="rId23" Type="http://schemas.openxmlformats.org/officeDocument/2006/relationships/slide" Target="slide36.xml"/><Relationship Id="rId28" Type="http://schemas.openxmlformats.org/officeDocument/2006/relationships/slide" Target="slide41.xml"/><Relationship Id="rId36" Type="http://schemas.openxmlformats.org/officeDocument/2006/relationships/slide" Target="slide49.xml"/><Relationship Id="rId10" Type="http://schemas.openxmlformats.org/officeDocument/2006/relationships/slide" Target="slide23.xml"/><Relationship Id="rId19" Type="http://schemas.openxmlformats.org/officeDocument/2006/relationships/slide" Target="slide32.xml"/><Relationship Id="rId31" Type="http://schemas.openxmlformats.org/officeDocument/2006/relationships/slide" Target="slide44.xml"/><Relationship Id="rId4" Type="http://schemas.openxmlformats.org/officeDocument/2006/relationships/slide" Target="slide17.xml"/><Relationship Id="rId9" Type="http://schemas.openxmlformats.org/officeDocument/2006/relationships/slide" Target="slide22.xml"/><Relationship Id="rId14" Type="http://schemas.openxmlformats.org/officeDocument/2006/relationships/slide" Target="slide27.xml"/><Relationship Id="rId22" Type="http://schemas.openxmlformats.org/officeDocument/2006/relationships/slide" Target="slide35.xml"/><Relationship Id="rId27" Type="http://schemas.openxmlformats.org/officeDocument/2006/relationships/slide" Target="slide40.xml"/><Relationship Id="rId30" Type="http://schemas.openxmlformats.org/officeDocument/2006/relationships/slide" Target="slide43.xml"/><Relationship Id="rId35" Type="http://schemas.openxmlformats.org/officeDocument/2006/relationships/slide" Target="slide48.xml"/></Relationships>
</file>

<file path=ppt/slides/_rels/slide5.xml.rels><?xml version="1.0" encoding="UTF-8" standalone="yes"?>
<Relationships xmlns="http://schemas.openxmlformats.org/package/2006/relationships"><Relationship Id="rId8" Type="http://schemas.openxmlformats.org/officeDocument/2006/relationships/slide" Target="slide9.xml"/><Relationship Id="rId13" Type="http://schemas.openxmlformats.org/officeDocument/2006/relationships/slide" Target="slide12.xml"/><Relationship Id="rId3" Type="http://schemas.openxmlformats.org/officeDocument/2006/relationships/slide" Target="slide3.xml"/><Relationship Id="rId7" Type="http://schemas.openxmlformats.org/officeDocument/2006/relationships/slide" Target="slide8.xml"/><Relationship Id="rId12" Type="http://schemas.openxmlformats.org/officeDocument/2006/relationships/slide" Target="slide13.xml"/><Relationship Id="rId17" Type="http://schemas.openxmlformats.org/officeDocument/2006/relationships/image" Target="../media/image6.png"/><Relationship Id="rId2" Type="http://schemas.openxmlformats.org/officeDocument/2006/relationships/notesSlide" Target="../notesSlides/notesSlide5.xml"/><Relationship Id="rId16" Type="http://schemas.openxmlformats.org/officeDocument/2006/relationships/slide" Target="slide2.xml"/><Relationship Id="rId1" Type="http://schemas.openxmlformats.org/officeDocument/2006/relationships/slideLayout" Target="../slideLayouts/slideLayout1.xml"/><Relationship Id="rId6" Type="http://schemas.openxmlformats.org/officeDocument/2006/relationships/slide" Target="slide7.xml"/><Relationship Id="rId11" Type="http://schemas.openxmlformats.org/officeDocument/2006/relationships/slide" Target="slide10.xml"/><Relationship Id="rId5" Type="http://schemas.openxmlformats.org/officeDocument/2006/relationships/slide" Target="slide6.xml"/><Relationship Id="rId15" Type="http://schemas.openxmlformats.org/officeDocument/2006/relationships/image" Target="../media/image8.jpeg"/><Relationship Id="rId10" Type="http://schemas.openxmlformats.org/officeDocument/2006/relationships/slide" Target="slide11.xml"/><Relationship Id="rId4" Type="http://schemas.openxmlformats.org/officeDocument/2006/relationships/slide" Target="slide4.xml"/><Relationship Id="rId9" Type="http://schemas.openxmlformats.org/officeDocument/2006/relationships/slide" Target="slide15.xml"/><Relationship Id="rId14" Type="http://schemas.openxmlformats.org/officeDocument/2006/relationships/slide" Target="slide14.xml"/></Relationships>
</file>

<file path=ppt/slides/_rels/slide50.xml.rels><?xml version="1.0" encoding="UTF-8" standalone="yes"?>
<Relationships xmlns="http://schemas.openxmlformats.org/package/2006/relationships"><Relationship Id="rId8" Type="http://schemas.openxmlformats.org/officeDocument/2006/relationships/slide" Target="slide21.xml"/><Relationship Id="rId13" Type="http://schemas.openxmlformats.org/officeDocument/2006/relationships/slide" Target="slide26.xml"/><Relationship Id="rId18" Type="http://schemas.openxmlformats.org/officeDocument/2006/relationships/slide" Target="slide31.xml"/><Relationship Id="rId26" Type="http://schemas.openxmlformats.org/officeDocument/2006/relationships/slide" Target="slide39.xml"/><Relationship Id="rId39" Type="http://schemas.openxmlformats.org/officeDocument/2006/relationships/slide" Target="slide52.xml"/><Relationship Id="rId3" Type="http://schemas.openxmlformats.org/officeDocument/2006/relationships/image" Target="../media/image19.png"/><Relationship Id="rId21" Type="http://schemas.openxmlformats.org/officeDocument/2006/relationships/slide" Target="slide34.xml"/><Relationship Id="rId34" Type="http://schemas.openxmlformats.org/officeDocument/2006/relationships/slide" Target="slide47.xml"/><Relationship Id="rId7" Type="http://schemas.openxmlformats.org/officeDocument/2006/relationships/slide" Target="slide20.xml"/><Relationship Id="rId12" Type="http://schemas.openxmlformats.org/officeDocument/2006/relationships/slide" Target="slide25.xml"/><Relationship Id="rId17" Type="http://schemas.openxmlformats.org/officeDocument/2006/relationships/slide" Target="slide30.xml"/><Relationship Id="rId25" Type="http://schemas.openxmlformats.org/officeDocument/2006/relationships/slide" Target="slide38.xml"/><Relationship Id="rId33" Type="http://schemas.openxmlformats.org/officeDocument/2006/relationships/slide" Target="slide46.xml"/><Relationship Id="rId38" Type="http://schemas.openxmlformats.org/officeDocument/2006/relationships/slide" Target="slide51.xml"/><Relationship Id="rId2" Type="http://schemas.openxmlformats.org/officeDocument/2006/relationships/notesSlide" Target="../notesSlides/notesSlide50.xml"/><Relationship Id="rId16" Type="http://schemas.openxmlformats.org/officeDocument/2006/relationships/slide" Target="slide29.xml"/><Relationship Id="rId20" Type="http://schemas.openxmlformats.org/officeDocument/2006/relationships/slide" Target="slide33.xml"/><Relationship Id="rId29" Type="http://schemas.openxmlformats.org/officeDocument/2006/relationships/slide" Target="slide42.xml"/><Relationship Id="rId41" Type="http://schemas.openxmlformats.org/officeDocument/2006/relationships/image" Target="../media/image6.png"/><Relationship Id="rId1" Type="http://schemas.openxmlformats.org/officeDocument/2006/relationships/slideLayout" Target="../slideLayouts/slideLayout1.xml"/><Relationship Id="rId6" Type="http://schemas.openxmlformats.org/officeDocument/2006/relationships/slide" Target="slide19.xml"/><Relationship Id="rId11" Type="http://schemas.openxmlformats.org/officeDocument/2006/relationships/slide" Target="slide24.xml"/><Relationship Id="rId24" Type="http://schemas.openxmlformats.org/officeDocument/2006/relationships/slide" Target="slide37.xml"/><Relationship Id="rId32" Type="http://schemas.openxmlformats.org/officeDocument/2006/relationships/slide" Target="slide45.xml"/><Relationship Id="rId37" Type="http://schemas.openxmlformats.org/officeDocument/2006/relationships/slide" Target="slide50.xml"/><Relationship Id="rId40" Type="http://schemas.openxmlformats.org/officeDocument/2006/relationships/slide" Target="slide16.xml"/><Relationship Id="rId5" Type="http://schemas.openxmlformats.org/officeDocument/2006/relationships/slide" Target="slide18.xml"/><Relationship Id="rId15" Type="http://schemas.openxmlformats.org/officeDocument/2006/relationships/slide" Target="slide28.xml"/><Relationship Id="rId23" Type="http://schemas.openxmlformats.org/officeDocument/2006/relationships/slide" Target="slide36.xml"/><Relationship Id="rId28" Type="http://schemas.openxmlformats.org/officeDocument/2006/relationships/slide" Target="slide41.xml"/><Relationship Id="rId36" Type="http://schemas.openxmlformats.org/officeDocument/2006/relationships/slide" Target="slide49.xml"/><Relationship Id="rId10" Type="http://schemas.openxmlformats.org/officeDocument/2006/relationships/slide" Target="slide23.xml"/><Relationship Id="rId19" Type="http://schemas.openxmlformats.org/officeDocument/2006/relationships/slide" Target="slide32.xml"/><Relationship Id="rId31" Type="http://schemas.openxmlformats.org/officeDocument/2006/relationships/slide" Target="slide44.xml"/><Relationship Id="rId4" Type="http://schemas.openxmlformats.org/officeDocument/2006/relationships/slide" Target="slide17.xml"/><Relationship Id="rId9" Type="http://schemas.openxmlformats.org/officeDocument/2006/relationships/slide" Target="slide22.xml"/><Relationship Id="rId14" Type="http://schemas.openxmlformats.org/officeDocument/2006/relationships/slide" Target="slide27.xml"/><Relationship Id="rId22" Type="http://schemas.openxmlformats.org/officeDocument/2006/relationships/slide" Target="slide35.xml"/><Relationship Id="rId27" Type="http://schemas.openxmlformats.org/officeDocument/2006/relationships/slide" Target="slide40.xml"/><Relationship Id="rId30" Type="http://schemas.openxmlformats.org/officeDocument/2006/relationships/slide" Target="slide43.xml"/><Relationship Id="rId35" Type="http://schemas.openxmlformats.org/officeDocument/2006/relationships/slide" Target="slide48.xml"/></Relationships>
</file>

<file path=ppt/slides/_rels/slide51.xml.rels><?xml version="1.0" encoding="UTF-8" standalone="yes"?>
<Relationships xmlns="http://schemas.openxmlformats.org/package/2006/relationships"><Relationship Id="rId8" Type="http://schemas.openxmlformats.org/officeDocument/2006/relationships/slide" Target="slide21.xml"/><Relationship Id="rId13" Type="http://schemas.openxmlformats.org/officeDocument/2006/relationships/slide" Target="slide26.xml"/><Relationship Id="rId18" Type="http://schemas.openxmlformats.org/officeDocument/2006/relationships/slide" Target="slide31.xml"/><Relationship Id="rId26" Type="http://schemas.openxmlformats.org/officeDocument/2006/relationships/slide" Target="slide39.xml"/><Relationship Id="rId39" Type="http://schemas.openxmlformats.org/officeDocument/2006/relationships/slide" Target="slide52.xml"/><Relationship Id="rId3" Type="http://schemas.openxmlformats.org/officeDocument/2006/relationships/image" Target="../media/image19.png"/><Relationship Id="rId21" Type="http://schemas.openxmlformats.org/officeDocument/2006/relationships/slide" Target="slide34.xml"/><Relationship Id="rId34" Type="http://schemas.openxmlformats.org/officeDocument/2006/relationships/slide" Target="slide47.xml"/><Relationship Id="rId7" Type="http://schemas.openxmlformats.org/officeDocument/2006/relationships/slide" Target="slide20.xml"/><Relationship Id="rId12" Type="http://schemas.openxmlformats.org/officeDocument/2006/relationships/slide" Target="slide25.xml"/><Relationship Id="rId17" Type="http://schemas.openxmlformats.org/officeDocument/2006/relationships/slide" Target="slide30.xml"/><Relationship Id="rId25" Type="http://schemas.openxmlformats.org/officeDocument/2006/relationships/slide" Target="slide38.xml"/><Relationship Id="rId33" Type="http://schemas.openxmlformats.org/officeDocument/2006/relationships/slide" Target="slide46.xml"/><Relationship Id="rId38" Type="http://schemas.openxmlformats.org/officeDocument/2006/relationships/slide" Target="slide51.xml"/><Relationship Id="rId2" Type="http://schemas.openxmlformats.org/officeDocument/2006/relationships/notesSlide" Target="../notesSlides/notesSlide51.xml"/><Relationship Id="rId16" Type="http://schemas.openxmlformats.org/officeDocument/2006/relationships/slide" Target="slide29.xml"/><Relationship Id="rId20" Type="http://schemas.openxmlformats.org/officeDocument/2006/relationships/slide" Target="slide33.xml"/><Relationship Id="rId29" Type="http://schemas.openxmlformats.org/officeDocument/2006/relationships/slide" Target="slide42.xml"/><Relationship Id="rId41" Type="http://schemas.openxmlformats.org/officeDocument/2006/relationships/image" Target="../media/image6.png"/><Relationship Id="rId1" Type="http://schemas.openxmlformats.org/officeDocument/2006/relationships/slideLayout" Target="../slideLayouts/slideLayout1.xml"/><Relationship Id="rId6" Type="http://schemas.openxmlformats.org/officeDocument/2006/relationships/slide" Target="slide19.xml"/><Relationship Id="rId11" Type="http://schemas.openxmlformats.org/officeDocument/2006/relationships/slide" Target="slide24.xml"/><Relationship Id="rId24" Type="http://schemas.openxmlformats.org/officeDocument/2006/relationships/slide" Target="slide37.xml"/><Relationship Id="rId32" Type="http://schemas.openxmlformats.org/officeDocument/2006/relationships/slide" Target="slide45.xml"/><Relationship Id="rId37" Type="http://schemas.openxmlformats.org/officeDocument/2006/relationships/slide" Target="slide50.xml"/><Relationship Id="rId40" Type="http://schemas.openxmlformats.org/officeDocument/2006/relationships/slide" Target="slide16.xml"/><Relationship Id="rId5" Type="http://schemas.openxmlformats.org/officeDocument/2006/relationships/slide" Target="slide18.xml"/><Relationship Id="rId15" Type="http://schemas.openxmlformats.org/officeDocument/2006/relationships/slide" Target="slide28.xml"/><Relationship Id="rId23" Type="http://schemas.openxmlformats.org/officeDocument/2006/relationships/slide" Target="slide36.xml"/><Relationship Id="rId28" Type="http://schemas.openxmlformats.org/officeDocument/2006/relationships/slide" Target="slide41.xml"/><Relationship Id="rId36" Type="http://schemas.openxmlformats.org/officeDocument/2006/relationships/slide" Target="slide49.xml"/><Relationship Id="rId10" Type="http://schemas.openxmlformats.org/officeDocument/2006/relationships/slide" Target="slide23.xml"/><Relationship Id="rId19" Type="http://schemas.openxmlformats.org/officeDocument/2006/relationships/slide" Target="slide32.xml"/><Relationship Id="rId31" Type="http://schemas.openxmlformats.org/officeDocument/2006/relationships/slide" Target="slide44.xml"/><Relationship Id="rId4" Type="http://schemas.openxmlformats.org/officeDocument/2006/relationships/slide" Target="slide17.xml"/><Relationship Id="rId9" Type="http://schemas.openxmlformats.org/officeDocument/2006/relationships/slide" Target="slide22.xml"/><Relationship Id="rId14" Type="http://schemas.openxmlformats.org/officeDocument/2006/relationships/slide" Target="slide27.xml"/><Relationship Id="rId22" Type="http://schemas.openxmlformats.org/officeDocument/2006/relationships/slide" Target="slide35.xml"/><Relationship Id="rId27" Type="http://schemas.openxmlformats.org/officeDocument/2006/relationships/slide" Target="slide40.xml"/><Relationship Id="rId30" Type="http://schemas.openxmlformats.org/officeDocument/2006/relationships/slide" Target="slide43.xml"/><Relationship Id="rId35" Type="http://schemas.openxmlformats.org/officeDocument/2006/relationships/slide" Target="slide48.xml"/></Relationships>
</file>

<file path=ppt/slides/_rels/slide52.xml.rels><?xml version="1.0" encoding="UTF-8" standalone="yes"?>
<Relationships xmlns="http://schemas.openxmlformats.org/package/2006/relationships"><Relationship Id="rId8" Type="http://schemas.openxmlformats.org/officeDocument/2006/relationships/slide" Target="slide21.xml"/><Relationship Id="rId13" Type="http://schemas.openxmlformats.org/officeDocument/2006/relationships/slide" Target="slide26.xml"/><Relationship Id="rId18" Type="http://schemas.openxmlformats.org/officeDocument/2006/relationships/slide" Target="slide31.xml"/><Relationship Id="rId26" Type="http://schemas.openxmlformats.org/officeDocument/2006/relationships/slide" Target="slide39.xml"/><Relationship Id="rId39" Type="http://schemas.openxmlformats.org/officeDocument/2006/relationships/slide" Target="slide52.xml"/><Relationship Id="rId3" Type="http://schemas.openxmlformats.org/officeDocument/2006/relationships/image" Target="../media/image19.png"/><Relationship Id="rId21" Type="http://schemas.openxmlformats.org/officeDocument/2006/relationships/slide" Target="slide34.xml"/><Relationship Id="rId34" Type="http://schemas.openxmlformats.org/officeDocument/2006/relationships/slide" Target="slide47.xml"/><Relationship Id="rId7" Type="http://schemas.openxmlformats.org/officeDocument/2006/relationships/slide" Target="slide20.xml"/><Relationship Id="rId12" Type="http://schemas.openxmlformats.org/officeDocument/2006/relationships/slide" Target="slide25.xml"/><Relationship Id="rId17" Type="http://schemas.openxmlformats.org/officeDocument/2006/relationships/slide" Target="slide30.xml"/><Relationship Id="rId25" Type="http://schemas.openxmlformats.org/officeDocument/2006/relationships/slide" Target="slide38.xml"/><Relationship Id="rId33" Type="http://schemas.openxmlformats.org/officeDocument/2006/relationships/slide" Target="slide46.xml"/><Relationship Id="rId38" Type="http://schemas.openxmlformats.org/officeDocument/2006/relationships/slide" Target="slide51.xml"/><Relationship Id="rId2" Type="http://schemas.openxmlformats.org/officeDocument/2006/relationships/notesSlide" Target="../notesSlides/notesSlide52.xml"/><Relationship Id="rId16" Type="http://schemas.openxmlformats.org/officeDocument/2006/relationships/slide" Target="slide29.xml"/><Relationship Id="rId20" Type="http://schemas.openxmlformats.org/officeDocument/2006/relationships/slide" Target="slide33.xml"/><Relationship Id="rId29" Type="http://schemas.openxmlformats.org/officeDocument/2006/relationships/slide" Target="slide42.xml"/><Relationship Id="rId41" Type="http://schemas.openxmlformats.org/officeDocument/2006/relationships/image" Target="../media/image6.png"/><Relationship Id="rId1" Type="http://schemas.openxmlformats.org/officeDocument/2006/relationships/slideLayout" Target="../slideLayouts/slideLayout1.xml"/><Relationship Id="rId6" Type="http://schemas.openxmlformats.org/officeDocument/2006/relationships/slide" Target="slide19.xml"/><Relationship Id="rId11" Type="http://schemas.openxmlformats.org/officeDocument/2006/relationships/slide" Target="slide24.xml"/><Relationship Id="rId24" Type="http://schemas.openxmlformats.org/officeDocument/2006/relationships/slide" Target="slide37.xml"/><Relationship Id="rId32" Type="http://schemas.openxmlformats.org/officeDocument/2006/relationships/slide" Target="slide45.xml"/><Relationship Id="rId37" Type="http://schemas.openxmlformats.org/officeDocument/2006/relationships/slide" Target="slide50.xml"/><Relationship Id="rId40" Type="http://schemas.openxmlformats.org/officeDocument/2006/relationships/slide" Target="slide16.xml"/><Relationship Id="rId5" Type="http://schemas.openxmlformats.org/officeDocument/2006/relationships/slide" Target="slide18.xml"/><Relationship Id="rId15" Type="http://schemas.openxmlformats.org/officeDocument/2006/relationships/slide" Target="slide28.xml"/><Relationship Id="rId23" Type="http://schemas.openxmlformats.org/officeDocument/2006/relationships/slide" Target="slide36.xml"/><Relationship Id="rId28" Type="http://schemas.openxmlformats.org/officeDocument/2006/relationships/slide" Target="slide41.xml"/><Relationship Id="rId36" Type="http://schemas.openxmlformats.org/officeDocument/2006/relationships/slide" Target="slide49.xml"/><Relationship Id="rId10" Type="http://schemas.openxmlformats.org/officeDocument/2006/relationships/slide" Target="slide23.xml"/><Relationship Id="rId19" Type="http://schemas.openxmlformats.org/officeDocument/2006/relationships/slide" Target="slide32.xml"/><Relationship Id="rId31" Type="http://schemas.openxmlformats.org/officeDocument/2006/relationships/slide" Target="slide44.xml"/><Relationship Id="rId4" Type="http://schemas.openxmlformats.org/officeDocument/2006/relationships/slide" Target="slide17.xml"/><Relationship Id="rId9" Type="http://schemas.openxmlformats.org/officeDocument/2006/relationships/slide" Target="slide22.xml"/><Relationship Id="rId14" Type="http://schemas.openxmlformats.org/officeDocument/2006/relationships/slide" Target="slide27.xml"/><Relationship Id="rId22" Type="http://schemas.openxmlformats.org/officeDocument/2006/relationships/slide" Target="slide35.xml"/><Relationship Id="rId27" Type="http://schemas.openxmlformats.org/officeDocument/2006/relationships/slide" Target="slide40.xml"/><Relationship Id="rId30" Type="http://schemas.openxmlformats.org/officeDocument/2006/relationships/slide" Target="slide43.xml"/><Relationship Id="rId35" Type="http://schemas.openxmlformats.org/officeDocument/2006/relationships/slide" Target="slide48.xml"/></Relationships>
</file>

<file path=ppt/slides/_rels/slide6.xml.rels><?xml version="1.0" encoding="UTF-8" standalone="yes"?>
<Relationships xmlns="http://schemas.openxmlformats.org/package/2006/relationships"><Relationship Id="rId8" Type="http://schemas.openxmlformats.org/officeDocument/2006/relationships/slide" Target="slide8.xml"/><Relationship Id="rId13" Type="http://schemas.openxmlformats.org/officeDocument/2006/relationships/slide" Target="slide12.xml"/><Relationship Id="rId3" Type="http://schemas.openxmlformats.org/officeDocument/2006/relationships/slide" Target="slide10.xml"/><Relationship Id="rId7" Type="http://schemas.openxmlformats.org/officeDocument/2006/relationships/slide" Target="slide7.xml"/><Relationship Id="rId12" Type="http://schemas.openxmlformats.org/officeDocument/2006/relationships/slide" Target="slide13.xml"/><Relationship Id="rId17" Type="http://schemas.openxmlformats.org/officeDocument/2006/relationships/image" Target="../media/image6.png"/><Relationship Id="rId2" Type="http://schemas.openxmlformats.org/officeDocument/2006/relationships/notesSlide" Target="../notesSlides/notesSlide6.xml"/><Relationship Id="rId16" Type="http://schemas.openxmlformats.org/officeDocument/2006/relationships/slide" Target="slide2.xml"/><Relationship Id="rId1" Type="http://schemas.openxmlformats.org/officeDocument/2006/relationships/slideLayout" Target="../slideLayouts/slideLayout1.xml"/><Relationship Id="rId6" Type="http://schemas.openxmlformats.org/officeDocument/2006/relationships/slide" Target="slide5.xml"/><Relationship Id="rId11" Type="http://schemas.openxmlformats.org/officeDocument/2006/relationships/slide" Target="slide11.xml"/><Relationship Id="rId5" Type="http://schemas.openxmlformats.org/officeDocument/2006/relationships/slide" Target="slide4.xml"/><Relationship Id="rId15" Type="http://schemas.openxmlformats.org/officeDocument/2006/relationships/image" Target="../media/image9.jpeg"/><Relationship Id="rId10" Type="http://schemas.openxmlformats.org/officeDocument/2006/relationships/slide" Target="slide15.xml"/><Relationship Id="rId4" Type="http://schemas.openxmlformats.org/officeDocument/2006/relationships/slide" Target="slide3.xml"/><Relationship Id="rId9" Type="http://schemas.openxmlformats.org/officeDocument/2006/relationships/slide" Target="slide9.xml"/><Relationship Id="rId14" Type="http://schemas.openxmlformats.org/officeDocument/2006/relationships/slide" Target="slide14.xml"/></Relationships>
</file>

<file path=ppt/slides/_rels/slide7.xml.rels><?xml version="1.0" encoding="UTF-8" standalone="yes"?>
<Relationships xmlns="http://schemas.openxmlformats.org/package/2006/relationships"><Relationship Id="rId8" Type="http://schemas.openxmlformats.org/officeDocument/2006/relationships/slide" Target="slide8.xml"/><Relationship Id="rId13" Type="http://schemas.openxmlformats.org/officeDocument/2006/relationships/slide" Target="slide12.xml"/><Relationship Id="rId3" Type="http://schemas.openxmlformats.org/officeDocument/2006/relationships/slide" Target="slide10.xml"/><Relationship Id="rId7" Type="http://schemas.openxmlformats.org/officeDocument/2006/relationships/slide" Target="slide6.xml"/><Relationship Id="rId12" Type="http://schemas.openxmlformats.org/officeDocument/2006/relationships/slide" Target="slide13.xml"/><Relationship Id="rId17" Type="http://schemas.openxmlformats.org/officeDocument/2006/relationships/image" Target="../media/image6.png"/><Relationship Id="rId2" Type="http://schemas.openxmlformats.org/officeDocument/2006/relationships/notesSlide" Target="../notesSlides/notesSlide7.xml"/><Relationship Id="rId16" Type="http://schemas.openxmlformats.org/officeDocument/2006/relationships/slide" Target="slide2.xml"/><Relationship Id="rId1" Type="http://schemas.openxmlformats.org/officeDocument/2006/relationships/slideLayout" Target="../slideLayouts/slideLayout1.xml"/><Relationship Id="rId6" Type="http://schemas.openxmlformats.org/officeDocument/2006/relationships/slide" Target="slide5.xml"/><Relationship Id="rId11" Type="http://schemas.openxmlformats.org/officeDocument/2006/relationships/slide" Target="slide11.xml"/><Relationship Id="rId5" Type="http://schemas.openxmlformats.org/officeDocument/2006/relationships/slide" Target="slide4.xml"/><Relationship Id="rId15" Type="http://schemas.openxmlformats.org/officeDocument/2006/relationships/image" Target="../media/image10.jpeg"/><Relationship Id="rId10" Type="http://schemas.openxmlformats.org/officeDocument/2006/relationships/slide" Target="slide15.xml"/><Relationship Id="rId4" Type="http://schemas.openxmlformats.org/officeDocument/2006/relationships/slide" Target="slide3.xml"/><Relationship Id="rId9" Type="http://schemas.openxmlformats.org/officeDocument/2006/relationships/slide" Target="slide9.xml"/><Relationship Id="rId14" Type="http://schemas.openxmlformats.org/officeDocument/2006/relationships/slide" Target="slide14.xml"/></Relationships>
</file>

<file path=ppt/slides/_rels/slide8.xml.rels><?xml version="1.0" encoding="UTF-8" standalone="yes"?>
<Relationships xmlns="http://schemas.openxmlformats.org/package/2006/relationships"><Relationship Id="rId8" Type="http://schemas.openxmlformats.org/officeDocument/2006/relationships/slide" Target="slide9.xml"/><Relationship Id="rId13" Type="http://schemas.openxmlformats.org/officeDocument/2006/relationships/slide" Target="slide12.xml"/><Relationship Id="rId3" Type="http://schemas.openxmlformats.org/officeDocument/2006/relationships/slide" Target="slide3.xml"/><Relationship Id="rId7" Type="http://schemas.openxmlformats.org/officeDocument/2006/relationships/slide" Target="slide7.xml"/><Relationship Id="rId12" Type="http://schemas.openxmlformats.org/officeDocument/2006/relationships/slide" Target="slide13.xml"/><Relationship Id="rId17" Type="http://schemas.openxmlformats.org/officeDocument/2006/relationships/image" Target="../media/image6.png"/><Relationship Id="rId2" Type="http://schemas.openxmlformats.org/officeDocument/2006/relationships/notesSlide" Target="../notesSlides/notesSlide8.xml"/><Relationship Id="rId16" Type="http://schemas.openxmlformats.org/officeDocument/2006/relationships/slide" Target="slide2.xml"/><Relationship Id="rId1" Type="http://schemas.openxmlformats.org/officeDocument/2006/relationships/slideLayout" Target="../slideLayouts/slideLayout1.xml"/><Relationship Id="rId6" Type="http://schemas.openxmlformats.org/officeDocument/2006/relationships/slide" Target="slide6.xml"/><Relationship Id="rId11" Type="http://schemas.openxmlformats.org/officeDocument/2006/relationships/slide" Target="slide10.xml"/><Relationship Id="rId5" Type="http://schemas.openxmlformats.org/officeDocument/2006/relationships/slide" Target="slide5.xml"/><Relationship Id="rId15" Type="http://schemas.openxmlformats.org/officeDocument/2006/relationships/image" Target="../media/image11.jpeg"/><Relationship Id="rId10" Type="http://schemas.openxmlformats.org/officeDocument/2006/relationships/slide" Target="slide11.xml"/><Relationship Id="rId4" Type="http://schemas.openxmlformats.org/officeDocument/2006/relationships/slide" Target="slide4.xml"/><Relationship Id="rId9" Type="http://schemas.openxmlformats.org/officeDocument/2006/relationships/slide" Target="slide15.xml"/><Relationship Id="rId14" Type="http://schemas.openxmlformats.org/officeDocument/2006/relationships/slide" Target="slide14.xml"/></Relationships>
</file>

<file path=ppt/slides/_rels/slide9.xml.rels><?xml version="1.0" encoding="UTF-8" standalone="yes"?>
<Relationships xmlns="http://schemas.openxmlformats.org/package/2006/relationships"><Relationship Id="rId8" Type="http://schemas.openxmlformats.org/officeDocument/2006/relationships/slide" Target="slide8.xml"/><Relationship Id="rId13" Type="http://schemas.openxmlformats.org/officeDocument/2006/relationships/slide" Target="slide12.xml"/><Relationship Id="rId3" Type="http://schemas.openxmlformats.org/officeDocument/2006/relationships/slide" Target="slide3.xml"/><Relationship Id="rId7" Type="http://schemas.openxmlformats.org/officeDocument/2006/relationships/slide" Target="slide7.xml"/><Relationship Id="rId12" Type="http://schemas.openxmlformats.org/officeDocument/2006/relationships/slide" Target="slide13.xml"/><Relationship Id="rId17" Type="http://schemas.openxmlformats.org/officeDocument/2006/relationships/image" Target="../media/image6.png"/><Relationship Id="rId2" Type="http://schemas.openxmlformats.org/officeDocument/2006/relationships/notesSlide" Target="../notesSlides/notesSlide9.xml"/><Relationship Id="rId16" Type="http://schemas.openxmlformats.org/officeDocument/2006/relationships/slide" Target="slide2.xml"/><Relationship Id="rId1" Type="http://schemas.openxmlformats.org/officeDocument/2006/relationships/slideLayout" Target="../slideLayouts/slideLayout1.xml"/><Relationship Id="rId6" Type="http://schemas.openxmlformats.org/officeDocument/2006/relationships/slide" Target="slide6.xml"/><Relationship Id="rId11" Type="http://schemas.openxmlformats.org/officeDocument/2006/relationships/slide" Target="slide10.xml"/><Relationship Id="rId5" Type="http://schemas.openxmlformats.org/officeDocument/2006/relationships/slide" Target="slide5.xml"/><Relationship Id="rId15" Type="http://schemas.openxmlformats.org/officeDocument/2006/relationships/image" Target="../media/image12.jpeg"/><Relationship Id="rId10" Type="http://schemas.openxmlformats.org/officeDocument/2006/relationships/slide" Target="slide11.xml"/><Relationship Id="rId4" Type="http://schemas.openxmlformats.org/officeDocument/2006/relationships/slide" Target="slide4.xml"/><Relationship Id="rId9" Type="http://schemas.openxmlformats.org/officeDocument/2006/relationships/slide" Target="slide15.xml"/><Relationship Id="rId14" Type="http://schemas.openxmlformats.org/officeDocument/2006/relationships/slide" Target="slide14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Прямоугольник 3"/>
          <p:cNvSpPr/>
          <p:nvPr/>
        </p:nvSpPr>
        <p:spPr>
          <a:xfrm>
            <a:off x="-1" y="71414"/>
            <a:ext cx="9144001" cy="1754326"/>
          </a:xfrm>
          <a:prstGeom prst="rect">
            <a:avLst/>
          </a:prstGeom>
          <a:noFill/>
        </p:spPr>
        <p:txBody>
          <a:bodyPr wrap="square" lIns="91440" tIns="45720" rIns="91440" bIns="45720">
            <a:spAutoFit/>
            <a:scene3d>
              <a:camera prst="orthographicFront"/>
              <a:lightRig rig="soft" dir="t">
                <a:rot lat="0" lon="0" rev="10800000"/>
              </a:lightRig>
            </a:scene3d>
            <a:sp3d>
              <a:bevelT w="27940" h="12700"/>
              <a:contourClr>
                <a:srgbClr val="DDDDDD"/>
              </a:contourClr>
            </a:sp3d>
          </a:bodyPr>
          <a:lstStyle/>
          <a:p>
            <a:pPr algn="ctr"/>
            <a:r>
              <a:rPr lang="ru-RU" sz="5400" b="1" i="1" cap="none" spc="150" dirty="0" err="1" smtClean="0">
                <a:ln w="11430"/>
                <a:solidFill>
                  <a:srgbClr val="F8F8F8"/>
                </a:solidFill>
                <a:effectLst>
                  <a:outerShdw blurRad="25400" algn="tl" rotWithShape="0">
                    <a:srgbClr val="000000">
                      <a:alpha val="43000"/>
                    </a:srgbClr>
                  </a:outerShdw>
                </a:effectLst>
                <a:latin typeface="Bookman Old Style" pitchFamily="18" charset="0"/>
              </a:rPr>
              <a:t>Інтерактивна</a:t>
            </a:r>
            <a:r>
              <a:rPr lang="ru-RU" sz="5400" b="1" i="1" cap="none" spc="150" dirty="0" smtClean="0">
                <a:ln w="11430"/>
                <a:solidFill>
                  <a:srgbClr val="F8F8F8"/>
                </a:solidFill>
                <a:effectLst>
                  <a:outerShdw blurRad="25400" algn="tl" rotWithShape="0">
                    <a:srgbClr val="000000">
                      <a:alpha val="43000"/>
                    </a:srgbClr>
                  </a:outerShdw>
                </a:effectLst>
                <a:latin typeface="Bookman Old Style" pitchFamily="18" charset="0"/>
              </a:rPr>
              <a:t> карта </a:t>
            </a:r>
          </a:p>
          <a:p>
            <a:pPr algn="ctr"/>
            <a:r>
              <a:rPr lang="ru-RU" sz="5400" b="1" i="1" cap="none" spc="150" dirty="0" err="1" smtClean="0">
                <a:ln w="11430"/>
                <a:solidFill>
                  <a:srgbClr val="F8F8F8"/>
                </a:solidFill>
                <a:effectLst>
                  <a:outerShdw blurRad="25400" algn="tl" rotWithShape="0">
                    <a:srgbClr val="000000">
                      <a:alpha val="43000"/>
                    </a:srgbClr>
                  </a:outerShdw>
                </a:effectLst>
                <a:latin typeface="Bookman Old Style" pitchFamily="18" charset="0"/>
              </a:rPr>
              <a:t>зоряного</a:t>
            </a:r>
            <a:r>
              <a:rPr lang="ru-RU" sz="5400" b="1" i="1" cap="none" spc="150" dirty="0" smtClean="0">
                <a:ln w="11430"/>
                <a:solidFill>
                  <a:srgbClr val="F8F8F8"/>
                </a:solidFill>
                <a:effectLst>
                  <a:outerShdw blurRad="25400" algn="tl" rotWithShape="0">
                    <a:srgbClr val="000000">
                      <a:alpha val="43000"/>
                    </a:srgbClr>
                  </a:outerShdw>
                </a:effectLst>
                <a:latin typeface="Bookman Old Style" pitchFamily="18" charset="0"/>
              </a:rPr>
              <a:t> неба</a:t>
            </a:r>
            <a:endParaRPr lang="ru-RU" sz="5400" b="1" i="1" cap="none" spc="150" dirty="0">
              <a:ln w="11430"/>
              <a:solidFill>
                <a:srgbClr val="F8F8F8"/>
              </a:solidFill>
              <a:effectLst>
                <a:outerShdw blurRad="25400" algn="tl" rotWithShape="0">
                  <a:srgbClr val="000000">
                    <a:alpha val="43000"/>
                  </a:srgbClr>
                </a:outerShdw>
              </a:effectLst>
              <a:latin typeface="Bookman Old Style" pitchFamily="18" charset="0"/>
            </a:endParaRPr>
          </a:p>
        </p:txBody>
      </p:sp>
      <p:pic>
        <p:nvPicPr>
          <p:cNvPr id="3079" name="Picture 7" descr="File:Beit Alpha.jpg">
            <a:hlinkClick r:id="rId3" action="ppaction://hlinksldjump" highlightClick="1"/>
          </p:cNvPr>
          <p:cNvPicPr>
            <a:picLocks noChangeAspect="1" noChangeArrowheads="1"/>
          </p:cNvPicPr>
          <p:nvPr/>
        </p:nvPicPr>
        <p:blipFill>
          <a:blip r:embed="rId4">
            <a:lum contrast="20000"/>
          </a:blip>
          <a:srcRect l="4762" t="2345" r="4762" b="3863"/>
          <a:stretch>
            <a:fillRect/>
          </a:stretch>
        </p:blipFill>
        <p:spPr bwMode="auto">
          <a:xfrm>
            <a:off x="1142976" y="1974950"/>
            <a:ext cx="3078000" cy="3240000"/>
          </a:xfrm>
          <a:prstGeom prst="ellipse">
            <a:avLst/>
          </a:prstGeom>
          <a:noFill/>
          <a:ln w="12700">
            <a:solidFill>
              <a:srgbClr val="FFFFFF">
                <a:alpha val="50196"/>
              </a:srgbClr>
            </a:solidFill>
          </a:ln>
          <a:effectLst>
            <a:glow rad="139700">
              <a:schemeClr val="bg1">
                <a:alpha val="40000"/>
              </a:schemeClr>
            </a:glow>
          </a:effectLst>
        </p:spPr>
      </p:pic>
      <p:pic>
        <p:nvPicPr>
          <p:cNvPr id="3081" name="Picture 9" descr="http://www.kniga.ru/upload/pictures/378/378f56480eaac8a19ac5d7b908d058ee.jpg">
            <a:hlinkClick r:id="rId5" action="ppaction://hlinksldjump" highlightClick="1"/>
          </p:cNvPr>
          <p:cNvPicPr>
            <a:picLocks noChangeAspect="1" noChangeArrowheads="1"/>
          </p:cNvPicPr>
          <p:nvPr/>
        </p:nvPicPr>
        <p:blipFill>
          <a:blip r:embed="rId6">
            <a:lum contrast="20000"/>
          </a:blip>
          <a:srcRect l="51416" t="22553" r="8371" b="22552"/>
          <a:stretch>
            <a:fillRect/>
          </a:stretch>
        </p:blipFill>
        <p:spPr bwMode="auto">
          <a:xfrm>
            <a:off x="5143502" y="1974950"/>
            <a:ext cx="3164652" cy="3240000"/>
          </a:xfrm>
          <a:prstGeom prst="ellipse">
            <a:avLst/>
          </a:prstGeom>
          <a:noFill/>
          <a:ln w="12700">
            <a:solidFill>
              <a:srgbClr val="FFFFFF">
                <a:alpha val="50196"/>
              </a:srgbClr>
            </a:solidFill>
          </a:ln>
          <a:effectLst>
            <a:glow rad="139700">
              <a:schemeClr val="bg1">
                <a:alpha val="40000"/>
              </a:schemeClr>
            </a:glow>
          </a:effectLst>
        </p:spPr>
      </p:pic>
      <p:sp>
        <p:nvSpPr>
          <p:cNvPr id="5" name="TextBox 4">
            <a:hlinkClick r:id="rId3" action="ppaction://hlinksldjump" highlightClick="1"/>
          </p:cNvPr>
          <p:cNvSpPr txBox="1"/>
          <p:nvPr/>
        </p:nvSpPr>
        <p:spPr>
          <a:xfrm>
            <a:off x="1214414" y="5357826"/>
            <a:ext cx="2857520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b="1" spc="150" dirty="0" smtClean="0">
                <a:ln w="11430"/>
                <a:solidFill>
                  <a:srgbClr val="F8F8F8"/>
                </a:solidFill>
                <a:effectLst>
                  <a:outerShdw blurRad="25400" algn="tl" rotWithShape="0">
                    <a:srgbClr val="000000">
                      <a:alpha val="43000"/>
                    </a:srgbClr>
                  </a:outerShdw>
                </a:effectLst>
                <a:latin typeface="Bookman Old Style" pitchFamily="18" charset="0"/>
              </a:rPr>
              <a:t>Визначення Вашого сузір’я</a:t>
            </a:r>
          </a:p>
        </p:txBody>
      </p:sp>
      <p:sp>
        <p:nvSpPr>
          <p:cNvPr id="6" name="TextBox 5">
            <a:hlinkClick r:id="rId5" action="ppaction://hlinksldjump" highlightClick="1"/>
          </p:cNvPr>
          <p:cNvSpPr txBox="1"/>
          <p:nvPr/>
        </p:nvSpPr>
        <p:spPr>
          <a:xfrm>
            <a:off x="5429256" y="5357826"/>
            <a:ext cx="2857520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b="1" spc="150" dirty="0" smtClean="0">
                <a:ln w="11430"/>
                <a:solidFill>
                  <a:srgbClr val="F8F8F8"/>
                </a:solidFill>
                <a:effectLst>
                  <a:outerShdw blurRad="25400" algn="tl" rotWithShape="0">
                    <a:srgbClr val="000000">
                      <a:alpha val="43000"/>
                    </a:srgbClr>
                  </a:outerShdw>
                </a:effectLst>
                <a:latin typeface="Bookman Old Style" pitchFamily="18" charset="0"/>
              </a:rPr>
              <a:t>Спостереження зоряного неба</a:t>
            </a:r>
          </a:p>
        </p:txBody>
      </p:sp>
      <p:sp>
        <p:nvSpPr>
          <p:cNvPr id="7" name="TextBox 6"/>
          <p:cNvSpPr txBox="1"/>
          <p:nvPr/>
        </p:nvSpPr>
        <p:spPr>
          <a:xfrm>
            <a:off x="3286116" y="6072206"/>
            <a:ext cx="5786446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/>
            <a:r>
              <a:rPr lang="uk-UA" spc="-100" dirty="0" smtClean="0">
                <a:ln w="11430"/>
                <a:solidFill>
                  <a:srgbClr val="F8F8F8"/>
                </a:solidFill>
                <a:effectLst>
                  <a:outerShdw blurRad="25400" algn="tl" rotWithShape="0">
                    <a:srgbClr val="000000">
                      <a:alpha val="43000"/>
                    </a:srgbClr>
                  </a:outerShdw>
                </a:effectLst>
                <a:latin typeface="Bookman Old Style" pitchFamily="18" charset="0"/>
              </a:rPr>
              <a:t>Підготувала учениця 11-А класу </a:t>
            </a:r>
          </a:p>
          <a:p>
            <a:pPr algn="r"/>
            <a:r>
              <a:rPr lang="uk-UA" spc="-100" dirty="0" smtClean="0">
                <a:ln w="11430"/>
                <a:solidFill>
                  <a:srgbClr val="F8F8F8"/>
                </a:solidFill>
                <a:effectLst>
                  <a:outerShdw blurRad="25400" algn="tl" rotWithShape="0">
                    <a:srgbClr val="000000">
                      <a:alpha val="43000"/>
                    </a:srgbClr>
                  </a:outerShdw>
                </a:effectLst>
                <a:latin typeface="Bookman Old Style" pitchFamily="18" charset="0"/>
              </a:rPr>
              <a:t>Миколаївської гімназії №41 </a:t>
            </a:r>
            <a:r>
              <a:rPr lang="uk-UA" b="1" dirty="0" err="1" smtClean="0">
                <a:ln w="11430"/>
                <a:solidFill>
                  <a:srgbClr val="F8F8F8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ookman Old Style" pitchFamily="18" charset="0"/>
              </a:rPr>
              <a:t>Кошина</a:t>
            </a:r>
            <a:r>
              <a:rPr lang="uk-UA" b="1" dirty="0" smtClean="0">
                <a:ln w="11430"/>
                <a:solidFill>
                  <a:srgbClr val="F8F8F8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ookman Old Style" pitchFamily="18" charset="0"/>
              </a:rPr>
              <a:t> Анна</a:t>
            </a:r>
          </a:p>
        </p:txBody>
      </p:sp>
    </p:spTree>
  </p:cSld>
  <p:clrMapOvr>
    <a:masterClrMapping/>
  </p:clrMapOvr>
  <p:transition advClick="0"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9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1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.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Effect transition="in" filter="wipe(right)" prLst="gradientSize: 0.1">
                                      <p:cBhvr>
                                        <p:cTn id="9" dur="10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" fill="hold">
                            <p:stCondLst>
                              <p:cond delay="1000"/>
                            </p:stCondLst>
                            <p:childTnLst>
                              <p:par>
                                <p:cTn id="11" presetID="53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308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" dur="500" fill="hold"/>
                                        <p:tgtEl>
                                          <p:spTgt spid="308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30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53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307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" dur="500" fill="hold"/>
                                        <p:tgtEl>
                                          <p:spTgt spid="307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0" dur="500"/>
                                        <p:tgtEl>
                                          <p:spTgt spid="30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" presetID="2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3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.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4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Effect transition="in" filter="wipe(right)" prLst="gradientSize: 0.1">
                                      <p:cBhvr>
                                        <p:cTn id="25" dur="10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" presetID="2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8" dur="1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.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9" dur="1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Effect transition="in" filter="wipe(right)" prLst="gradientSize: 0.1">
                                      <p:cBhvr>
                                        <p:cTn id="30" dur="1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1" fill="hold">
                            <p:stCondLst>
                              <p:cond delay="2000"/>
                            </p:stCondLst>
                            <p:childTnLst>
                              <p:par>
                                <p:cTn id="32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4" dur="2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/>
      <p:bldP spid="5" grpId="0"/>
      <p:bldP spid="6" grpId="0"/>
      <p:bldP spid="7" grpId="0"/>
    </p:bldLst>
  </p:timing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Овал 7"/>
          <p:cNvSpPr/>
          <p:nvPr/>
        </p:nvSpPr>
        <p:spPr>
          <a:xfrm>
            <a:off x="1161024" y="0"/>
            <a:ext cx="6840000" cy="6840000"/>
          </a:xfrm>
          <a:prstGeom prst="ellipse">
            <a:avLst/>
          </a:prstGeom>
          <a:solidFill>
            <a:srgbClr val="0036A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23" name="Овал 22"/>
          <p:cNvSpPr/>
          <p:nvPr/>
        </p:nvSpPr>
        <p:spPr>
          <a:xfrm>
            <a:off x="1428728" y="285728"/>
            <a:ext cx="6286544" cy="6286544"/>
          </a:xfrm>
          <a:prstGeom prst="ellipse">
            <a:avLst/>
          </a:prstGeom>
          <a:noFill/>
          <a:ln w="12700"/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24" name="Овал 23"/>
          <p:cNvSpPr/>
          <p:nvPr/>
        </p:nvSpPr>
        <p:spPr>
          <a:xfrm>
            <a:off x="1928794" y="785794"/>
            <a:ext cx="5286412" cy="5286412"/>
          </a:xfrm>
          <a:prstGeom prst="ellipse">
            <a:avLst/>
          </a:prstGeom>
          <a:noFill/>
          <a:ln w="12700"/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809" name="Овал 808"/>
          <p:cNvSpPr/>
          <p:nvPr/>
        </p:nvSpPr>
        <p:spPr>
          <a:xfrm>
            <a:off x="1285852" y="163710"/>
            <a:ext cx="6572296" cy="6516000"/>
          </a:xfrm>
          <a:prstGeom prst="ellipse">
            <a:avLst/>
          </a:prstGeom>
          <a:noFill/>
          <a:ln w="12700"/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cxnSp>
        <p:nvCxnSpPr>
          <p:cNvPr id="28" name="Прямая соединительная линия 27"/>
          <p:cNvCxnSpPr>
            <a:stCxn id="23" idx="3"/>
            <a:endCxn id="23" idx="7"/>
          </p:cNvCxnSpPr>
          <p:nvPr/>
        </p:nvCxnSpPr>
        <p:spPr>
          <a:xfrm rot="5400000" flipH="1" flipV="1">
            <a:off x="2349370" y="1206372"/>
            <a:ext cx="4445260" cy="4445256"/>
          </a:xfrm>
          <a:prstGeom prst="line">
            <a:avLst/>
          </a:prstGeom>
          <a:ln w="12700"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12" name="Прямая соединительная линия 11"/>
          <p:cNvCxnSpPr>
            <a:stCxn id="23" idx="0"/>
            <a:endCxn id="23" idx="4"/>
          </p:cNvCxnSpPr>
          <p:nvPr/>
        </p:nvCxnSpPr>
        <p:spPr>
          <a:xfrm rot="16200000" flipH="1">
            <a:off x="1428728" y="3429000"/>
            <a:ext cx="6286544" cy="1588"/>
          </a:xfrm>
          <a:prstGeom prst="line">
            <a:avLst/>
          </a:prstGeom>
          <a:ln w="12700"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30" name="Прямая соединительная линия 29"/>
          <p:cNvCxnSpPr>
            <a:stCxn id="23" idx="1"/>
            <a:endCxn id="23" idx="5"/>
          </p:cNvCxnSpPr>
          <p:nvPr/>
        </p:nvCxnSpPr>
        <p:spPr>
          <a:xfrm rot="16200000" flipH="1">
            <a:off x="2349370" y="1206372"/>
            <a:ext cx="4445260" cy="4445256"/>
          </a:xfrm>
          <a:prstGeom prst="line">
            <a:avLst/>
          </a:prstGeom>
          <a:ln w="12700"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807" name="Овал 806"/>
          <p:cNvSpPr/>
          <p:nvPr/>
        </p:nvSpPr>
        <p:spPr>
          <a:xfrm>
            <a:off x="2643174" y="2071678"/>
            <a:ext cx="3786214" cy="3786214"/>
          </a:xfrm>
          <a:prstGeom prst="ellipse">
            <a:avLst/>
          </a:prstGeom>
          <a:noFill/>
          <a:ln w="19050">
            <a:solidFill>
              <a:srgbClr val="C00000"/>
            </a:solidFill>
            <a:prstDash val="sysDash"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cxnSp>
        <p:nvCxnSpPr>
          <p:cNvPr id="10" name="Прямая соединительная линия 9"/>
          <p:cNvCxnSpPr>
            <a:stCxn id="23" idx="2"/>
            <a:endCxn id="23" idx="6"/>
          </p:cNvCxnSpPr>
          <p:nvPr/>
        </p:nvCxnSpPr>
        <p:spPr>
          <a:xfrm rot="10800000" flipH="1">
            <a:off x="1428728" y="3429000"/>
            <a:ext cx="6286544" cy="1588"/>
          </a:xfrm>
          <a:prstGeom prst="line">
            <a:avLst/>
          </a:prstGeom>
          <a:ln w="12700"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13" name="Овал 12"/>
          <p:cNvSpPr/>
          <p:nvPr/>
        </p:nvSpPr>
        <p:spPr>
          <a:xfrm>
            <a:off x="3428992" y="2285992"/>
            <a:ext cx="2286016" cy="2286016"/>
          </a:xfrm>
          <a:prstGeom prst="ellipse">
            <a:avLst/>
          </a:prstGeom>
          <a:noFill/>
          <a:ln w="12700"/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grpSp>
        <p:nvGrpSpPr>
          <p:cNvPr id="2" name="Группа 359"/>
          <p:cNvGrpSpPr/>
          <p:nvPr/>
        </p:nvGrpSpPr>
        <p:grpSpPr>
          <a:xfrm rot="684282">
            <a:off x="4805835" y="2798468"/>
            <a:ext cx="955301" cy="1073931"/>
            <a:chOff x="4940036" y="2439714"/>
            <a:chExt cx="1186162" cy="1333461"/>
          </a:xfrm>
        </p:grpSpPr>
        <p:sp>
          <p:nvSpPr>
            <p:cNvPr id="83" name="8-конечная звезда 82"/>
            <p:cNvSpPr/>
            <p:nvPr/>
          </p:nvSpPr>
          <p:spPr>
            <a:xfrm rot="578312">
              <a:off x="5261829" y="3077799"/>
              <a:ext cx="90000" cy="90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4" name="8-конечная звезда 83"/>
            <p:cNvSpPr/>
            <p:nvPr/>
          </p:nvSpPr>
          <p:spPr>
            <a:xfrm rot="21105294">
              <a:off x="5363088" y="3005642"/>
              <a:ext cx="79200" cy="79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5" name="8-конечная звезда 84"/>
            <p:cNvSpPr/>
            <p:nvPr/>
          </p:nvSpPr>
          <p:spPr>
            <a:xfrm rot="21105294">
              <a:off x="5505486" y="3148039"/>
              <a:ext cx="72000" cy="72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6" name="8-конечная звезда 85"/>
            <p:cNvSpPr/>
            <p:nvPr/>
          </p:nvSpPr>
          <p:spPr>
            <a:xfrm rot="19358116">
              <a:off x="5585146" y="3708375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8" name="8-конечная звезда 87"/>
            <p:cNvSpPr/>
            <p:nvPr/>
          </p:nvSpPr>
          <p:spPr>
            <a:xfrm rot="19358116">
              <a:off x="5494317" y="3565499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9" name="8-конечная звезда 88"/>
            <p:cNvSpPr/>
            <p:nvPr/>
          </p:nvSpPr>
          <p:spPr>
            <a:xfrm rot="19358116">
              <a:off x="5442270" y="3442014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90" name="8-конечная звезда 89"/>
            <p:cNvSpPr/>
            <p:nvPr/>
          </p:nvSpPr>
          <p:spPr>
            <a:xfrm rot="19358116">
              <a:off x="5436487" y="3293354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92" name="Прямая соединительная линия 91"/>
            <p:cNvCxnSpPr>
              <a:stCxn id="84" idx="1"/>
              <a:endCxn id="85" idx="6"/>
            </p:cNvCxnSpPr>
            <p:nvPr/>
          </p:nvCxnSpPr>
          <p:spPr>
            <a:xfrm rot="16200000" flipH="1">
              <a:off x="5445633" y="3057720"/>
              <a:ext cx="79473" cy="10190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6" name="Прямая соединительная линия 95"/>
            <p:cNvCxnSpPr>
              <a:stCxn id="83" idx="1"/>
              <a:endCxn id="90" idx="6"/>
            </p:cNvCxnSpPr>
            <p:nvPr/>
          </p:nvCxnSpPr>
          <p:spPr>
            <a:xfrm rot="16200000" flipH="1">
              <a:off x="5319442" y="3172926"/>
              <a:ext cx="137551" cy="11069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0" name="Прямая соединительная линия 99"/>
            <p:cNvCxnSpPr>
              <a:stCxn id="84" idx="3"/>
              <a:endCxn id="83" idx="7"/>
            </p:cNvCxnSpPr>
            <p:nvPr/>
          </p:nvCxnSpPr>
          <p:spPr>
            <a:xfrm rot="5400000">
              <a:off x="5351367" y="3069130"/>
              <a:ext cx="19787" cy="3546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3" name="Прямая соединительная линия 102"/>
            <p:cNvCxnSpPr>
              <a:stCxn id="85" idx="3"/>
              <a:endCxn id="90" idx="0"/>
            </p:cNvCxnSpPr>
            <p:nvPr/>
          </p:nvCxnSpPr>
          <p:spPr>
            <a:xfrm rot="5400000">
              <a:off x="5450595" y="3231081"/>
              <a:ext cx="87548" cy="5115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6" name="Прямая соединительная линия 105"/>
            <p:cNvCxnSpPr>
              <a:stCxn id="90" idx="2"/>
              <a:endCxn id="89" idx="7"/>
            </p:cNvCxnSpPr>
            <p:nvPr/>
          </p:nvCxnSpPr>
          <p:spPr>
            <a:xfrm rot="16200000" flipH="1">
              <a:off x="5413872" y="3377199"/>
              <a:ext cx="116642" cy="1356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9" name="Прямая соединительная линия 108"/>
            <p:cNvCxnSpPr>
              <a:stCxn id="89" idx="2"/>
              <a:endCxn id="88" idx="6"/>
            </p:cNvCxnSpPr>
            <p:nvPr/>
          </p:nvCxnSpPr>
          <p:spPr>
            <a:xfrm rot="16200000" flipH="1">
              <a:off x="5464702" y="3529795"/>
              <a:ext cx="71983" cy="1272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0" name="Прямая соединительная линия 119"/>
            <p:cNvCxnSpPr>
              <a:stCxn id="88" idx="2"/>
              <a:endCxn id="86" idx="6"/>
            </p:cNvCxnSpPr>
            <p:nvPr/>
          </p:nvCxnSpPr>
          <p:spPr>
            <a:xfrm rot="16200000" flipH="1">
              <a:off x="5526444" y="3643585"/>
              <a:ext cx="91374" cy="5150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28" name="8-конечная звезда 127"/>
            <p:cNvSpPr/>
            <p:nvPr/>
          </p:nvSpPr>
          <p:spPr>
            <a:xfrm rot="19358116">
              <a:off x="5075043" y="2871397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 dirty="0"/>
            </a:p>
          </p:txBody>
        </p:sp>
        <p:sp>
          <p:nvSpPr>
            <p:cNvPr id="129" name="8-конечная звезда 128"/>
            <p:cNvSpPr/>
            <p:nvPr/>
          </p:nvSpPr>
          <p:spPr>
            <a:xfrm rot="19358116">
              <a:off x="5225788" y="2439714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0" name="8-конечная звезда 129"/>
            <p:cNvSpPr/>
            <p:nvPr/>
          </p:nvSpPr>
          <p:spPr>
            <a:xfrm rot="19358116">
              <a:off x="4940036" y="2654028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59" name="8-конечная звезда 258"/>
            <p:cNvSpPr/>
            <p:nvPr/>
          </p:nvSpPr>
          <p:spPr>
            <a:xfrm rot="19358116">
              <a:off x="5225788" y="279690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60" name="8-конечная звезда 259"/>
            <p:cNvSpPr/>
            <p:nvPr/>
          </p:nvSpPr>
          <p:spPr>
            <a:xfrm rot="19358116">
              <a:off x="5582977" y="2654028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61" name="8-конечная звезда 260"/>
            <p:cNvSpPr/>
            <p:nvPr/>
          </p:nvSpPr>
          <p:spPr>
            <a:xfrm rot="19358116">
              <a:off x="5650801" y="3150479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62" name="8-конечная звезда 261"/>
            <p:cNvSpPr/>
            <p:nvPr/>
          </p:nvSpPr>
          <p:spPr>
            <a:xfrm>
              <a:off x="5715008" y="2928934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 dirty="0"/>
            </a:p>
          </p:txBody>
        </p:sp>
        <p:sp>
          <p:nvSpPr>
            <p:cNvPr id="263" name="8-конечная звезда 262"/>
            <p:cNvSpPr/>
            <p:nvPr/>
          </p:nvSpPr>
          <p:spPr>
            <a:xfrm>
              <a:off x="5286380" y="2643182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 dirty="0"/>
            </a:p>
          </p:txBody>
        </p:sp>
        <p:sp>
          <p:nvSpPr>
            <p:cNvPr id="264" name="8-конечная звезда 263"/>
            <p:cNvSpPr/>
            <p:nvPr/>
          </p:nvSpPr>
          <p:spPr>
            <a:xfrm>
              <a:off x="6072198" y="2857496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 dirty="0"/>
            </a:p>
          </p:txBody>
        </p:sp>
        <p:cxnSp>
          <p:nvCxnSpPr>
            <p:cNvPr id="265" name="Прямая соединительная линия 264"/>
            <p:cNvCxnSpPr>
              <a:stCxn id="128" idx="2"/>
              <a:endCxn id="83" idx="5"/>
            </p:cNvCxnSpPr>
            <p:nvPr/>
          </p:nvCxnSpPr>
          <p:spPr>
            <a:xfrm rot="16200000" flipH="1">
              <a:off x="5101177" y="2906492"/>
              <a:ext cx="182398" cy="17681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8" name="Прямая соединительная линия 267"/>
            <p:cNvCxnSpPr>
              <a:stCxn id="128" idx="6"/>
              <a:endCxn id="130" idx="2"/>
            </p:cNvCxnSpPr>
            <p:nvPr/>
          </p:nvCxnSpPr>
          <p:spPr>
            <a:xfrm rot="16200000" flipV="1">
              <a:off x="4946469" y="2739440"/>
              <a:ext cx="172604" cy="9869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1" name="Прямая соединительная линия 270"/>
            <p:cNvCxnSpPr>
              <a:stCxn id="129" idx="4"/>
              <a:endCxn id="130" idx="0"/>
            </p:cNvCxnSpPr>
            <p:nvPr/>
          </p:nvCxnSpPr>
          <p:spPr>
            <a:xfrm rot="10800000" flipV="1">
              <a:off x="4988495" y="2483100"/>
              <a:ext cx="242834" cy="18154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5" name="Прямая соединительная линия 274"/>
            <p:cNvCxnSpPr>
              <a:stCxn id="259" idx="5"/>
              <a:endCxn id="128" idx="0"/>
            </p:cNvCxnSpPr>
            <p:nvPr/>
          </p:nvCxnSpPr>
          <p:spPr>
            <a:xfrm rot="16200000" flipH="1" flipV="1">
              <a:off x="5137609" y="2790055"/>
              <a:ext cx="58157" cy="11867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8" name="Прямая соединительная линия 277"/>
            <p:cNvCxnSpPr>
              <a:stCxn id="263" idx="3"/>
              <a:endCxn id="259" idx="7"/>
            </p:cNvCxnSpPr>
            <p:nvPr/>
          </p:nvCxnSpPr>
          <p:spPr>
            <a:xfrm rot="5400000">
              <a:off x="5221398" y="2724252"/>
              <a:ext cx="107868" cy="3791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2" name="Прямая соединительная линия 281"/>
            <p:cNvCxnSpPr>
              <a:stCxn id="260" idx="6"/>
              <a:endCxn id="129" idx="1"/>
            </p:cNvCxnSpPr>
            <p:nvPr/>
          </p:nvCxnSpPr>
          <p:spPr>
            <a:xfrm rot="16200000" flipV="1">
              <a:off x="5341936" y="2407914"/>
              <a:ext cx="189268" cy="31404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7" name="Прямая соединительная линия 286"/>
            <p:cNvCxnSpPr>
              <a:stCxn id="260" idx="4"/>
              <a:endCxn id="263" idx="0"/>
            </p:cNvCxnSpPr>
            <p:nvPr/>
          </p:nvCxnSpPr>
          <p:spPr>
            <a:xfrm rot="10800000">
              <a:off x="5340380" y="2670182"/>
              <a:ext cx="248138" cy="2723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4" name="Прямая соединительная линия 293"/>
            <p:cNvCxnSpPr>
              <a:stCxn id="86" idx="0"/>
              <a:endCxn id="261" idx="3"/>
            </p:cNvCxnSpPr>
            <p:nvPr/>
          </p:nvCxnSpPr>
          <p:spPr>
            <a:xfrm flipV="1">
              <a:off x="5643297" y="3186320"/>
              <a:ext cx="23112" cy="53479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2" name="Прямая соединительная линия 301"/>
            <p:cNvCxnSpPr>
              <a:stCxn id="262" idx="2"/>
              <a:endCxn id="261" idx="0"/>
            </p:cNvCxnSpPr>
            <p:nvPr/>
          </p:nvCxnSpPr>
          <p:spPr>
            <a:xfrm rot="5400000">
              <a:off x="5625248" y="3040794"/>
              <a:ext cx="174621" cy="5890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5" name="Прямая соединительная линия 304"/>
            <p:cNvCxnSpPr>
              <a:stCxn id="264" idx="4"/>
              <a:endCxn id="260" idx="1"/>
            </p:cNvCxnSpPr>
            <p:nvPr/>
          </p:nvCxnSpPr>
          <p:spPr>
            <a:xfrm rot="10800000">
              <a:off x="5636738" y="2684616"/>
              <a:ext cx="435460" cy="19988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0" name="Прямая соединительная линия 309"/>
            <p:cNvCxnSpPr>
              <a:stCxn id="264" idx="3"/>
              <a:endCxn id="262" idx="0"/>
            </p:cNvCxnSpPr>
            <p:nvPr/>
          </p:nvCxnSpPr>
          <p:spPr>
            <a:xfrm rot="5400000">
              <a:off x="5898384" y="2774212"/>
              <a:ext cx="52346" cy="31109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3" name="Группа 361"/>
          <p:cNvGrpSpPr/>
          <p:nvPr/>
        </p:nvGrpSpPr>
        <p:grpSpPr>
          <a:xfrm rot="566496">
            <a:off x="5490804" y="2555408"/>
            <a:ext cx="738836" cy="811859"/>
            <a:chOff x="5722238" y="1868210"/>
            <a:chExt cx="1036132" cy="1138538"/>
          </a:xfrm>
        </p:grpSpPr>
        <p:sp>
          <p:nvSpPr>
            <p:cNvPr id="317" name="8-конечная звезда 316"/>
            <p:cNvSpPr/>
            <p:nvPr/>
          </p:nvSpPr>
          <p:spPr>
            <a:xfrm rot="19358116">
              <a:off x="5870898" y="2156130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20" name="8-конечная звезда 319"/>
            <p:cNvSpPr/>
            <p:nvPr/>
          </p:nvSpPr>
          <p:spPr>
            <a:xfrm rot="19358116">
              <a:off x="6137259" y="2299006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21" name="8-конечная звезда 320"/>
            <p:cNvSpPr/>
            <p:nvPr/>
          </p:nvSpPr>
          <p:spPr>
            <a:xfrm rot="19358116">
              <a:off x="6299525" y="2727634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22" name="8-конечная звезда 321"/>
            <p:cNvSpPr/>
            <p:nvPr/>
          </p:nvSpPr>
          <p:spPr>
            <a:xfrm rot="19358116">
              <a:off x="6565887" y="2941948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23" name="8-конечная звезда 322"/>
            <p:cNvSpPr/>
            <p:nvPr/>
          </p:nvSpPr>
          <p:spPr>
            <a:xfrm rot="19358116">
              <a:off x="5864476" y="2225400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24" name="8-конечная звезда 323"/>
            <p:cNvSpPr/>
            <p:nvPr/>
          </p:nvSpPr>
          <p:spPr>
            <a:xfrm rot="19358116">
              <a:off x="6011605" y="2296838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25" name="8-конечная звезда 324"/>
            <p:cNvSpPr/>
            <p:nvPr/>
          </p:nvSpPr>
          <p:spPr>
            <a:xfrm rot="19358116">
              <a:off x="6583109" y="2725465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26" name="8-конечная звезда 325"/>
            <p:cNvSpPr/>
            <p:nvPr/>
          </p:nvSpPr>
          <p:spPr>
            <a:xfrm rot="19358116">
              <a:off x="6440233" y="2654028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27" name="8-конечная звезда 326"/>
            <p:cNvSpPr/>
            <p:nvPr/>
          </p:nvSpPr>
          <p:spPr>
            <a:xfrm rot="19358116">
              <a:off x="6440233" y="2225399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28" name="8-конечная звезда 327"/>
            <p:cNvSpPr/>
            <p:nvPr/>
          </p:nvSpPr>
          <p:spPr>
            <a:xfrm rot="19358116">
              <a:off x="6154481" y="2153962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29" name="8-конечная звезда 328"/>
            <p:cNvSpPr/>
            <p:nvPr/>
          </p:nvSpPr>
          <p:spPr>
            <a:xfrm rot="19358116">
              <a:off x="6083043" y="1868210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30" name="8-конечная звезда 329"/>
            <p:cNvSpPr/>
            <p:nvPr/>
          </p:nvSpPr>
          <p:spPr>
            <a:xfrm rot="19358116">
              <a:off x="5793676" y="2078907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 dirty="0"/>
            </a:p>
          </p:txBody>
        </p:sp>
        <p:sp>
          <p:nvSpPr>
            <p:cNvPr id="331" name="8-конечная звезда 330"/>
            <p:cNvSpPr/>
            <p:nvPr/>
          </p:nvSpPr>
          <p:spPr>
            <a:xfrm rot="19358116">
              <a:off x="5722238" y="2078908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 dirty="0"/>
            </a:p>
          </p:txBody>
        </p:sp>
        <p:sp>
          <p:nvSpPr>
            <p:cNvPr id="332" name="8-конечная звезда 331"/>
            <p:cNvSpPr/>
            <p:nvPr/>
          </p:nvSpPr>
          <p:spPr>
            <a:xfrm rot="21342597">
              <a:off x="6287807" y="2644478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 dirty="0"/>
            </a:p>
          </p:txBody>
        </p:sp>
        <p:sp>
          <p:nvSpPr>
            <p:cNvPr id="333" name="8-конечная звезда 332"/>
            <p:cNvSpPr/>
            <p:nvPr/>
          </p:nvSpPr>
          <p:spPr>
            <a:xfrm rot="21342597">
              <a:off x="6230567" y="2087171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 dirty="0"/>
            </a:p>
          </p:txBody>
        </p:sp>
        <p:cxnSp>
          <p:nvCxnSpPr>
            <p:cNvPr id="334" name="Прямая соединительная линия 333"/>
            <p:cNvCxnSpPr>
              <a:stCxn id="326" idx="7"/>
              <a:endCxn id="327" idx="3"/>
            </p:cNvCxnSpPr>
            <p:nvPr/>
          </p:nvCxnSpPr>
          <p:spPr>
            <a:xfrm rot="16200000" flipV="1">
              <a:off x="6279680" y="2463127"/>
              <a:ext cx="375107" cy="717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8" name="Прямая соединительная линия 337"/>
            <p:cNvCxnSpPr>
              <a:stCxn id="325" idx="6"/>
              <a:endCxn id="326" idx="1"/>
            </p:cNvCxnSpPr>
            <p:nvPr/>
          </p:nvCxnSpPr>
          <p:spPr>
            <a:xfrm rot="16200000" flipV="1">
              <a:off x="6520664" y="2657946"/>
              <a:ext cx="46391" cy="9972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41" name="8-конечная звезда 340"/>
            <p:cNvSpPr/>
            <p:nvPr/>
          </p:nvSpPr>
          <p:spPr>
            <a:xfrm rot="19358116">
              <a:off x="6722370" y="2650413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 dirty="0"/>
            </a:p>
          </p:txBody>
        </p:sp>
        <p:cxnSp>
          <p:nvCxnSpPr>
            <p:cNvPr id="342" name="Прямая соединительная линия 341"/>
            <p:cNvCxnSpPr>
              <a:stCxn id="341" idx="4"/>
              <a:endCxn id="325" idx="0"/>
            </p:cNvCxnSpPr>
            <p:nvPr/>
          </p:nvCxnSpPr>
          <p:spPr>
            <a:xfrm rot="10800000" flipV="1">
              <a:off x="6631568" y="2679337"/>
              <a:ext cx="94496" cy="5674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5" name="Прямая соединительная линия 344"/>
            <p:cNvCxnSpPr>
              <a:stCxn id="326" idx="6"/>
              <a:endCxn id="328" idx="2"/>
            </p:cNvCxnSpPr>
            <p:nvPr/>
          </p:nvCxnSpPr>
          <p:spPr>
            <a:xfrm rot="16200000" flipV="1">
              <a:off x="6095783" y="2304505"/>
              <a:ext cx="457148" cy="25298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6" name="Прямая соединительная линия 345"/>
            <p:cNvCxnSpPr>
              <a:stCxn id="328" idx="4"/>
              <a:endCxn id="320" idx="6"/>
            </p:cNvCxnSpPr>
            <p:nvPr/>
          </p:nvCxnSpPr>
          <p:spPr>
            <a:xfrm rot="10800000" flipV="1">
              <a:off x="6149996" y="2197347"/>
              <a:ext cx="10026" cy="10830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7" name="Прямая соединительная линия 346"/>
            <p:cNvCxnSpPr>
              <a:stCxn id="320" idx="3"/>
              <a:endCxn id="332" idx="6"/>
            </p:cNvCxnSpPr>
            <p:nvPr/>
          </p:nvCxnSpPr>
          <p:spPr>
            <a:xfrm rot="16200000" flipH="1">
              <a:off x="6094402" y="2434469"/>
              <a:ext cx="281010" cy="13910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8" name="Прямая соединительная линия 347"/>
            <p:cNvCxnSpPr>
              <a:stCxn id="332" idx="2"/>
              <a:endCxn id="321" idx="6"/>
            </p:cNvCxnSpPr>
            <p:nvPr/>
          </p:nvCxnSpPr>
          <p:spPr>
            <a:xfrm rot="16200000" flipH="1">
              <a:off x="6282780" y="2704800"/>
              <a:ext cx="53855" cy="510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9" name="Прямая соединительная линия 348"/>
            <p:cNvCxnSpPr>
              <a:stCxn id="321" idx="1"/>
              <a:endCxn id="322" idx="5"/>
            </p:cNvCxnSpPr>
            <p:nvPr/>
          </p:nvCxnSpPr>
          <p:spPr>
            <a:xfrm rot="16200000" flipH="1">
              <a:off x="6362254" y="2766122"/>
              <a:ext cx="205704" cy="20213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3" name="Прямая соединительная линия 372"/>
            <p:cNvCxnSpPr>
              <a:stCxn id="329" idx="2"/>
              <a:endCxn id="328" idx="6"/>
            </p:cNvCxnSpPr>
            <p:nvPr/>
          </p:nvCxnSpPr>
          <p:spPr>
            <a:xfrm rot="16200000" flipH="1">
              <a:off x="6024345" y="2018753"/>
              <a:ext cx="242834" cy="3866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4" name="Прямая соединительная линия 373"/>
            <p:cNvCxnSpPr>
              <a:stCxn id="324" idx="1"/>
              <a:endCxn id="320" idx="5"/>
            </p:cNvCxnSpPr>
            <p:nvPr/>
          </p:nvCxnSpPr>
          <p:spPr>
            <a:xfrm rot="5400000" flipH="1" flipV="1">
              <a:off x="6101294" y="2291172"/>
              <a:ext cx="324" cy="7218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5" name="Прямая соединительная линия 374"/>
            <p:cNvCxnSpPr>
              <a:stCxn id="323" idx="2"/>
              <a:endCxn id="324" idx="5"/>
            </p:cNvCxnSpPr>
            <p:nvPr/>
          </p:nvCxnSpPr>
          <p:spPr>
            <a:xfrm rot="16200000" flipH="1">
              <a:off x="5936657" y="2245064"/>
              <a:ext cx="46392" cy="10398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6" name="Прямая соединительная линия 375"/>
            <p:cNvCxnSpPr>
              <a:stCxn id="317" idx="3"/>
              <a:endCxn id="323" idx="3"/>
            </p:cNvCxnSpPr>
            <p:nvPr/>
          </p:nvCxnSpPr>
          <p:spPr>
            <a:xfrm rot="5400000">
              <a:off x="5864182" y="2244349"/>
              <a:ext cx="58519" cy="1110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7" name="Прямая соединительная линия 376"/>
            <p:cNvCxnSpPr>
              <a:stCxn id="328" idx="4"/>
              <a:endCxn id="317" idx="1"/>
            </p:cNvCxnSpPr>
            <p:nvPr/>
          </p:nvCxnSpPr>
          <p:spPr>
            <a:xfrm rot="10800000">
              <a:off x="5935410" y="2192836"/>
              <a:ext cx="224612" cy="451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2" name="Прямая соединительная линия 391"/>
            <p:cNvCxnSpPr>
              <a:stCxn id="323" idx="6"/>
              <a:endCxn id="331" idx="4"/>
            </p:cNvCxnSpPr>
            <p:nvPr/>
          </p:nvCxnSpPr>
          <p:spPr>
            <a:xfrm rot="16200000" flipV="1">
              <a:off x="5738957" y="2094808"/>
              <a:ext cx="123109" cy="14915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3" name="Прямая соединительная линия 392"/>
            <p:cNvCxnSpPr>
              <a:stCxn id="331" idx="5"/>
              <a:endCxn id="330" idx="4"/>
            </p:cNvCxnSpPr>
            <p:nvPr/>
          </p:nvCxnSpPr>
          <p:spPr>
            <a:xfrm rot="16200000" flipH="1">
              <a:off x="5753225" y="2063687"/>
              <a:ext cx="13315" cy="7497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4" name="Прямая соединительная линия 393"/>
            <p:cNvCxnSpPr>
              <a:stCxn id="330" idx="0"/>
              <a:endCxn id="317" idx="6"/>
            </p:cNvCxnSpPr>
            <p:nvPr/>
          </p:nvCxnSpPr>
          <p:spPr>
            <a:xfrm>
              <a:off x="5825982" y="2085983"/>
              <a:ext cx="57653" cy="7679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2" name="Прямая соединительная линия 401"/>
            <p:cNvCxnSpPr>
              <a:stCxn id="326" idx="5"/>
              <a:endCxn id="332" idx="0"/>
            </p:cNvCxnSpPr>
            <p:nvPr/>
          </p:nvCxnSpPr>
          <p:spPr>
            <a:xfrm rot="16200000" flipV="1">
              <a:off x="6373961" y="2610929"/>
              <a:ext cx="16309" cy="11671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7" name="Прямая соединительная линия 406"/>
            <p:cNvCxnSpPr>
              <a:stCxn id="333" idx="3"/>
              <a:endCxn id="328" idx="0"/>
            </p:cNvCxnSpPr>
            <p:nvPr/>
          </p:nvCxnSpPr>
          <p:spPr>
            <a:xfrm rot="5400000">
              <a:off x="6206480" y="2131099"/>
              <a:ext cx="29938" cy="3701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4" name="Группа 360"/>
          <p:cNvGrpSpPr/>
          <p:nvPr/>
        </p:nvGrpSpPr>
        <p:grpSpPr>
          <a:xfrm>
            <a:off x="5865115" y="3286124"/>
            <a:ext cx="719265" cy="1329114"/>
            <a:chOff x="6522518" y="3086269"/>
            <a:chExt cx="719265" cy="1329114"/>
          </a:xfrm>
        </p:grpSpPr>
        <p:sp>
          <p:nvSpPr>
            <p:cNvPr id="411" name="8-конечная звезда 410"/>
            <p:cNvSpPr/>
            <p:nvPr/>
          </p:nvSpPr>
          <p:spPr>
            <a:xfrm rot="19358116">
              <a:off x="7166183" y="3880039"/>
              <a:ext cx="75600" cy="756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12" name="8-конечная звезда 411"/>
            <p:cNvSpPr/>
            <p:nvPr/>
          </p:nvSpPr>
          <p:spPr>
            <a:xfrm rot="19358116">
              <a:off x="6658163" y="3581966"/>
              <a:ext cx="72000" cy="72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13" name="8-конечная звезда 412"/>
            <p:cNvSpPr/>
            <p:nvPr/>
          </p:nvSpPr>
          <p:spPr>
            <a:xfrm rot="19358116">
              <a:off x="6868862" y="3578468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14" name="8-конечная звезда 413"/>
            <p:cNvSpPr/>
            <p:nvPr/>
          </p:nvSpPr>
          <p:spPr>
            <a:xfrm rot="19358116">
              <a:off x="6947529" y="3089885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15" name="8-конечная звезда 414"/>
            <p:cNvSpPr/>
            <p:nvPr/>
          </p:nvSpPr>
          <p:spPr>
            <a:xfrm rot="19358116">
              <a:off x="7011737" y="3439846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16" name="8-конечная звезда 415"/>
            <p:cNvSpPr/>
            <p:nvPr/>
          </p:nvSpPr>
          <p:spPr>
            <a:xfrm rot="19358116" flipV="1">
              <a:off x="7017303" y="3302535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17" name="8-конечная звезда 416"/>
            <p:cNvSpPr/>
            <p:nvPr/>
          </p:nvSpPr>
          <p:spPr>
            <a:xfrm rot="19358116">
              <a:off x="6876091" y="387570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18" name="8-конечная звезда 417"/>
            <p:cNvSpPr/>
            <p:nvPr/>
          </p:nvSpPr>
          <p:spPr>
            <a:xfrm rot="19358116">
              <a:off x="7086790" y="3657772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20" name="8-конечная звезда 419"/>
            <p:cNvSpPr/>
            <p:nvPr/>
          </p:nvSpPr>
          <p:spPr>
            <a:xfrm rot="19358116">
              <a:off x="6729600" y="4157840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421" name="Прямая соединительная линия 420"/>
            <p:cNvCxnSpPr>
              <a:stCxn id="416" idx="6"/>
              <a:endCxn id="414" idx="2"/>
            </p:cNvCxnSpPr>
            <p:nvPr/>
          </p:nvCxnSpPr>
          <p:spPr>
            <a:xfrm rot="5400000" flipH="1">
              <a:off x="6919866" y="3209394"/>
              <a:ext cx="205219" cy="6312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4" name="Прямая соединительная линия 423"/>
            <p:cNvCxnSpPr>
              <a:stCxn id="415" idx="7"/>
              <a:endCxn id="416" idx="6"/>
            </p:cNvCxnSpPr>
            <p:nvPr/>
          </p:nvCxnSpPr>
          <p:spPr>
            <a:xfrm rot="5400000" flipH="1" flipV="1">
              <a:off x="6999919" y="3385968"/>
              <a:ext cx="96522" cy="1171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8" name="Прямая соединительная линия 427"/>
            <p:cNvCxnSpPr>
              <a:stCxn id="418" idx="7"/>
              <a:endCxn id="415" idx="1"/>
            </p:cNvCxnSpPr>
            <p:nvPr/>
          </p:nvCxnSpPr>
          <p:spPr>
            <a:xfrm rot="16200000" flipV="1">
              <a:off x="6992591" y="3543340"/>
              <a:ext cx="187498" cy="4168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1" name="Прямая соединительная линия 430"/>
            <p:cNvCxnSpPr>
              <a:stCxn id="413" idx="0"/>
              <a:endCxn id="415" idx="4"/>
            </p:cNvCxnSpPr>
            <p:nvPr/>
          </p:nvCxnSpPr>
          <p:spPr>
            <a:xfrm flipV="1">
              <a:off x="6917321" y="3483232"/>
              <a:ext cx="99957" cy="10585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6" name="Прямая соединительная линия 435"/>
            <p:cNvCxnSpPr>
              <a:stCxn id="412" idx="1"/>
              <a:endCxn id="413" idx="4"/>
            </p:cNvCxnSpPr>
            <p:nvPr/>
          </p:nvCxnSpPr>
          <p:spPr>
            <a:xfrm rot="5400000" flipH="1" flipV="1">
              <a:off x="6801675" y="3550022"/>
              <a:ext cx="895" cy="14455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9" name="Прямая соединительная линия 438"/>
            <p:cNvCxnSpPr>
              <a:stCxn id="411" idx="6"/>
              <a:endCxn id="418" idx="2"/>
            </p:cNvCxnSpPr>
            <p:nvPr/>
          </p:nvCxnSpPr>
          <p:spPr>
            <a:xfrm rot="16200000" flipV="1">
              <a:off x="7049520" y="3756272"/>
              <a:ext cx="197718" cy="6532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2" name="Прямая соединительная линия 441"/>
            <p:cNvCxnSpPr>
              <a:stCxn id="417" idx="6"/>
              <a:endCxn id="413" idx="2"/>
            </p:cNvCxnSpPr>
            <p:nvPr/>
          </p:nvCxnSpPr>
          <p:spPr>
            <a:xfrm rot="5400000" flipH="1" flipV="1">
              <a:off x="6772318" y="3741315"/>
              <a:ext cx="254317" cy="2554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8" name="Прямая соединительная линия 447"/>
            <p:cNvCxnSpPr>
              <a:stCxn id="417" idx="0"/>
              <a:endCxn id="411" idx="5"/>
            </p:cNvCxnSpPr>
            <p:nvPr/>
          </p:nvCxnSpPr>
          <p:spPr>
            <a:xfrm>
              <a:off x="6924550" y="3886317"/>
              <a:ext cx="241968" cy="2650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2" name="Прямая соединительная линия 451"/>
            <p:cNvCxnSpPr>
              <a:stCxn id="417" idx="4"/>
              <a:endCxn id="420" idx="0"/>
            </p:cNvCxnSpPr>
            <p:nvPr/>
          </p:nvCxnSpPr>
          <p:spPr>
            <a:xfrm rot="10800000" flipV="1">
              <a:off x="6761906" y="3919088"/>
              <a:ext cx="119726" cy="24582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56" name="8-конечная звезда 455"/>
            <p:cNvSpPr/>
            <p:nvPr/>
          </p:nvSpPr>
          <p:spPr>
            <a:xfrm rot="19358116">
              <a:off x="7097638" y="4097246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 dirty="0"/>
            </a:p>
          </p:txBody>
        </p:sp>
        <p:sp>
          <p:nvSpPr>
            <p:cNvPr id="457" name="8-конечная звезда 456"/>
            <p:cNvSpPr/>
            <p:nvPr/>
          </p:nvSpPr>
          <p:spPr>
            <a:xfrm rot="19358116">
              <a:off x="6947528" y="4232892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 dirty="0"/>
            </a:p>
          </p:txBody>
        </p:sp>
        <p:cxnSp>
          <p:nvCxnSpPr>
            <p:cNvPr id="458" name="Прямая соединительная линия 457"/>
            <p:cNvCxnSpPr>
              <a:stCxn id="456" idx="7"/>
              <a:endCxn id="411" idx="3"/>
            </p:cNvCxnSpPr>
            <p:nvPr/>
          </p:nvCxnSpPr>
          <p:spPr>
            <a:xfrm rot="5400000" flipH="1" flipV="1">
              <a:off x="7092503" y="3991027"/>
              <a:ext cx="142181" cy="7073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1" name="Прямая соединительная линия 460"/>
            <p:cNvCxnSpPr>
              <a:stCxn id="457" idx="0"/>
              <a:endCxn id="456" idx="4"/>
            </p:cNvCxnSpPr>
            <p:nvPr/>
          </p:nvCxnSpPr>
          <p:spPr>
            <a:xfrm flipV="1">
              <a:off x="6995987" y="4140632"/>
              <a:ext cx="107192" cy="10287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4" name="Прямая соединительная линия 463"/>
            <p:cNvCxnSpPr>
              <a:stCxn id="420" idx="3"/>
              <a:endCxn id="457" idx="6"/>
            </p:cNvCxnSpPr>
            <p:nvPr/>
          </p:nvCxnSpPr>
          <p:spPr>
            <a:xfrm rot="16200000" flipH="1">
              <a:off x="6829299" y="4109590"/>
              <a:ext cx="44752" cy="21293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67" name="8-конечная звезда 466"/>
            <p:cNvSpPr/>
            <p:nvPr/>
          </p:nvSpPr>
          <p:spPr>
            <a:xfrm rot="19358116">
              <a:off x="6872476" y="3086269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68" name="8-конечная звезда 467"/>
            <p:cNvSpPr/>
            <p:nvPr/>
          </p:nvSpPr>
          <p:spPr>
            <a:xfrm rot="19358116">
              <a:off x="6872476" y="3300583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69" name="8-конечная звезда 468"/>
            <p:cNvSpPr/>
            <p:nvPr/>
          </p:nvSpPr>
          <p:spPr>
            <a:xfrm rot="19358116">
              <a:off x="6736831" y="4379383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70" name="8-конечная звезда 469"/>
            <p:cNvSpPr/>
            <p:nvPr/>
          </p:nvSpPr>
          <p:spPr>
            <a:xfrm rot="19358116">
              <a:off x="6522518" y="4236507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471" name="Прямая соединительная линия 470"/>
            <p:cNvCxnSpPr>
              <a:stCxn id="468" idx="1"/>
              <a:endCxn id="467" idx="2"/>
            </p:cNvCxnSpPr>
            <p:nvPr/>
          </p:nvCxnSpPr>
          <p:spPr>
            <a:xfrm rot="5400000" flipH="1">
              <a:off x="6803659" y="3216317"/>
              <a:ext cx="202400" cy="691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5" name="Прямая соединительная линия 474"/>
            <p:cNvCxnSpPr>
              <a:stCxn id="467" idx="1"/>
              <a:endCxn id="414" idx="4"/>
            </p:cNvCxnSpPr>
            <p:nvPr/>
          </p:nvCxnSpPr>
          <p:spPr>
            <a:xfrm rot="16200000" flipH="1">
              <a:off x="6917388" y="3097589"/>
              <a:ext cx="26610" cy="4475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8" name="Прямая соединительная линия 477"/>
            <p:cNvCxnSpPr>
              <a:stCxn id="415" idx="6"/>
              <a:endCxn id="468" idx="1"/>
            </p:cNvCxnSpPr>
            <p:nvPr/>
          </p:nvCxnSpPr>
          <p:spPr>
            <a:xfrm rot="16200000" flipV="1">
              <a:off x="6903128" y="3326164"/>
              <a:ext cx="124412" cy="11403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2" name="Прямая соединительная линия 481"/>
            <p:cNvCxnSpPr>
              <a:stCxn id="469" idx="0"/>
              <a:endCxn id="457" idx="4"/>
            </p:cNvCxnSpPr>
            <p:nvPr/>
          </p:nvCxnSpPr>
          <p:spPr>
            <a:xfrm flipV="1">
              <a:off x="6769137" y="4276278"/>
              <a:ext cx="183932" cy="11018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5" name="Прямая соединительная линия 484"/>
            <p:cNvCxnSpPr>
              <a:stCxn id="470" idx="0"/>
              <a:endCxn id="420" idx="4"/>
            </p:cNvCxnSpPr>
            <p:nvPr/>
          </p:nvCxnSpPr>
          <p:spPr>
            <a:xfrm flipV="1">
              <a:off x="6554824" y="4186764"/>
              <a:ext cx="178470" cy="5681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5" name="Группа 362"/>
          <p:cNvGrpSpPr/>
          <p:nvPr/>
        </p:nvGrpSpPr>
        <p:grpSpPr>
          <a:xfrm rot="1585141">
            <a:off x="5304453" y="2021759"/>
            <a:ext cx="538571" cy="514328"/>
            <a:chOff x="5297225" y="1370312"/>
            <a:chExt cx="554067" cy="623337"/>
          </a:xfrm>
        </p:grpSpPr>
        <p:sp>
          <p:nvSpPr>
            <p:cNvPr id="127" name="8-конечная звезда 126"/>
            <p:cNvSpPr/>
            <p:nvPr/>
          </p:nvSpPr>
          <p:spPr>
            <a:xfrm rot="19358116">
              <a:off x="5585146" y="1708111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1" name="8-конечная звезда 130"/>
            <p:cNvSpPr/>
            <p:nvPr/>
          </p:nvSpPr>
          <p:spPr>
            <a:xfrm rot="19358116">
              <a:off x="5442271" y="1370312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2" name="8-конечная звезда 131"/>
            <p:cNvSpPr/>
            <p:nvPr/>
          </p:nvSpPr>
          <p:spPr>
            <a:xfrm rot="19358116">
              <a:off x="5509370" y="1801157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4" name="8-конечная звезда 133"/>
            <p:cNvSpPr/>
            <p:nvPr/>
          </p:nvSpPr>
          <p:spPr>
            <a:xfrm rot="19358116">
              <a:off x="5297225" y="1582458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5" name="8-конечная звезда 134"/>
            <p:cNvSpPr/>
            <p:nvPr/>
          </p:nvSpPr>
          <p:spPr>
            <a:xfrm rot="19358116">
              <a:off x="5440101" y="1939649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6" name="8-конечная звезда 135"/>
            <p:cNvSpPr/>
            <p:nvPr/>
          </p:nvSpPr>
          <p:spPr>
            <a:xfrm rot="19358116">
              <a:off x="5797292" y="1653895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37" name="Прямая соединительная линия 136"/>
            <p:cNvCxnSpPr>
              <a:stCxn id="127" idx="6"/>
              <a:endCxn id="131" idx="2"/>
            </p:cNvCxnSpPr>
            <p:nvPr/>
          </p:nvCxnSpPr>
          <p:spPr>
            <a:xfrm rot="16200000" flipV="1">
              <a:off x="5402961" y="1519837"/>
              <a:ext cx="286297" cy="10354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0" name="Прямая соединительная линия 139"/>
            <p:cNvCxnSpPr>
              <a:stCxn id="132" idx="6"/>
              <a:endCxn id="134" idx="2"/>
            </p:cNvCxnSpPr>
            <p:nvPr/>
          </p:nvCxnSpPr>
          <p:spPr>
            <a:xfrm rot="16200000" flipV="1">
              <a:off x="5341900" y="1629629"/>
              <a:ext cx="174673" cy="17725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3" name="Прямая соединительная линия 142"/>
            <p:cNvCxnSpPr>
              <a:stCxn id="135" idx="0"/>
              <a:endCxn id="132" idx="3"/>
            </p:cNvCxnSpPr>
            <p:nvPr/>
          </p:nvCxnSpPr>
          <p:spPr>
            <a:xfrm flipV="1">
              <a:off x="5488560" y="1844166"/>
              <a:ext cx="39540" cy="10609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9" name="Прямая соединительная линия 148"/>
            <p:cNvCxnSpPr>
              <a:stCxn id="136" idx="5"/>
              <a:endCxn id="127" idx="1"/>
            </p:cNvCxnSpPr>
            <p:nvPr/>
          </p:nvCxnSpPr>
          <p:spPr>
            <a:xfrm rot="16200000" flipH="1" flipV="1">
              <a:off x="5689841" y="1637125"/>
              <a:ext cx="67508" cy="14787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3" name="Прямая соединительная линия 152"/>
            <p:cNvCxnSpPr>
              <a:stCxn id="134" idx="0"/>
              <a:endCxn id="131" idx="4"/>
            </p:cNvCxnSpPr>
            <p:nvPr/>
          </p:nvCxnSpPr>
          <p:spPr>
            <a:xfrm flipV="1">
              <a:off x="5345684" y="1422375"/>
              <a:ext cx="103236" cy="17069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8" name="Прямая соединительная линия 157"/>
            <p:cNvCxnSpPr>
              <a:stCxn id="132" idx="0"/>
              <a:endCxn id="127" idx="4"/>
            </p:cNvCxnSpPr>
            <p:nvPr/>
          </p:nvCxnSpPr>
          <p:spPr>
            <a:xfrm flipV="1">
              <a:off x="5548137" y="1760174"/>
              <a:ext cx="43658" cy="4947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64" name="8-конечная звезда 163"/>
            <p:cNvSpPr/>
            <p:nvPr/>
          </p:nvSpPr>
          <p:spPr>
            <a:xfrm rot="19358116">
              <a:off x="5449625" y="1734858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</p:grpSp>
      <p:grpSp>
        <p:nvGrpSpPr>
          <p:cNvPr id="6" name="Группа 363"/>
          <p:cNvGrpSpPr/>
          <p:nvPr/>
        </p:nvGrpSpPr>
        <p:grpSpPr>
          <a:xfrm rot="589541">
            <a:off x="4520577" y="1928802"/>
            <a:ext cx="656137" cy="504421"/>
            <a:chOff x="4294925" y="1294537"/>
            <a:chExt cx="841986" cy="647297"/>
          </a:xfrm>
        </p:grpSpPr>
        <p:sp>
          <p:nvSpPr>
            <p:cNvPr id="161" name="8-конечная звезда 160"/>
            <p:cNvSpPr/>
            <p:nvPr/>
          </p:nvSpPr>
          <p:spPr>
            <a:xfrm rot="578312">
              <a:off x="5046604" y="1792826"/>
              <a:ext cx="90000" cy="90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62" name="8-конечная звезда 161"/>
            <p:cNvSpPr/>
            <p:nvPr/>
          </p:nvSpPr>
          <p:spPr>
            <a:xfrm rot="21105294">
              <a:off x="4934460" y="1862634"/>
              <a:ext cx="79200" cy="79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63" name="8-конечная звезда 162"/>
            <p:cNvSpPr/>
            <p:nvPr/>
          </p:nvSpPr>
          <p:spPr>
            <a:xfrm rot="19358116">
              <a:off x="4654283" y="1868210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65" name="8-конечная звезда 164"/>
            <p:cNvSpPr/>
            <p:nvPr/>
          </p:nvSpPr>
          <p:spPr>
            <a:xfrm rot="19358116">
              <a:off x="4868598" y="1582458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66" name="8-конечная звезда 165"/>
            <p:cNvSpPr/>
            <p:nvPr/>
          </p:nvSpPr>
          <p:spPr>
            <a:xfrm rot="19358116">
              <a:off x="4868598" y="1725332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67" name="8-конечная звезда 166"/>
            <p:cNvSpPr/>
            <p:nvPr/>
          </p:nvSpPr>
          <p:spPr>
            <a:xfrm rot="19358116">
              <a:off x="5082911" y="1653895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70" name="8-конечная звезда 169"/>
            <p:cNvSpPr/>
            <p:nvPr/>
          </p:nvSpPr>
          <p:spPr>
            <a:xfrm rot="19358116">
              <a:off x="4935782" y="1435328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71" name="8-конечная звезда 170"/>
            <p:cNvSpPr/>
            <p:nvPr/>
          </p:nvSpPr>
          <p:spPr>
            <a:xfrm rot="19358116">
              <a:off x="5009304" y="1723165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72" name="8-конечная звезда 171"/>
            <p:cNvSpPr/>
            <p:nvPr/>
          </p:nvSpPr>
          <p:spPr>
            <a:xfrm rot="19358116">
              <a:off x="4652114" y="1294537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73" name="8-конечная звезда 172"/>
            <p:cNvSpPr/>
            <p:nvPr/>
          </p:nvSpPr>
          <p:spPr>
            <a:xfrm rot="628005">
              <a:off x="4504127" y="1503738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74" name="8-конечная звезда 173"/>
            <p:cNvSpPr/>
            <p:nvPr/>
          </p:nvSpPr>
          <p:spPr>
            <a:xfrm rot="19358116">
              <a:off x="4794990" y="1805487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77" name="8-конечная звезда 176"/>
            <p:cNvSpPr/>
            <p:nvPr/>
          </p:nvSpPr>
          <p:spPr>
            <a:xfrm rot="19358116">
              <a:off x="4513576" y="1370313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78" name="8-конечная звезда 177"/>
            <p:cNvSpPr/>
            <p:nvPr/>
          </p:nvSpPr>
          <p:spPr>
            <a:xfrm rot="19358116">
              <a:off x="4799329" y="1513188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79" name="8-конечная звезда 178"/>
            <p:cNvSpPr/>
            <p:nvPr/>
          </p:nvSpPr>
          <p:spPr>
            <a:xfrm rot="19358116">
              <a:off x="4585014" y="1636673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80" name="8-конечная звезда 179"/>
            <p:cNvSpPr/>
            <p:nvPr/>
          </p:nvSpPr>
          <p:spPr>
            <a:xfrm rot="19358116">
              <a:off x="4442138" y="1565235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82" name="8-конечная звезда 181"/>
            <p:cNvSpPr/>
            <p:nvPr/>
          </p:nvSpPr>
          <p:spPr>
            <a:xfrm rot="19358116">
              <a:off x="4370699" y="1565235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83" name="8-конечная звезда 182"/>
            <p:cNvSpPr/>
            <p:nvPr/>
          </p:nvSpPr>
          <p:spPr>
            <a:xfrm rot="19358116">
              <a:off x="4294925" y="1580288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84" name="Прямая соединительная линия 183"/>
            <p:cNvCxnSpPr>
              <a:stCxn id="172" idx="2"/>
              <a:endCxn id="170" idx="5"/>
            </p:cNvCxnSpPr>
            <p:nvPr/>
          </p:nvCxnSpPr>
          <p:spPr>
            <a:xfrm rot="16200000" flipH="1">
              <a:off x="4748704" y="1271423"/>
              <a:ext cx="125437" cy="24919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9" name="Прямая соединительная линия 188"/>
            <p:cNvCxnSpPr>
              <a:stCxn id="170" idx="4"/>
              <a:endCxn id="165" idx="0"/>
            </p:cNvCxnSpPr>
            <p:nvPr/>
          </p:nvCxnSpPr>
          <p:spPr>
            <a:xfrm rot="10800000" flipV="1">
              <a:off x="4917057" y="1478714"/>
              <a:ext cx="24266" cy="11435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0" name="Прямая соединительная линия 189"/>
            <p:cNvCxnSpPr>
              <a:stCxn id="165" idx="2"/>
              <a:endCxn id="171" idx="5"/>
            </p:cNvCxnSpPr>
            <p:nvPr/>
          </p:nvCxnSpPr>
          <p:spPr>
            <a:xfrm rot="16200000" flipH="1">
              <a:off x="4905250" y="1637650"/>
              <a:ext cx="110978" cy="9751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1" name="Прямая соединительная линия 190"/>
            <p:cNvCxnSpPr>
              <a:stCxn id="171" idx="0"/>
              <a:endCxn id="167" idx="4"/>
            </p:cNvCxnSpPr>
            <p:nvPr/>
          </p:nvCxnSpPr>
          <p:spPr>
            <a:xfrm flipV="1">
              <a:off x="5048071" y="1697281"/>
              <a:ext cx="40381" cy="3437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2" name="Прямая соединительная линия 191"/>
            <p:cNvCxnSpPr>
              <a:stCxn id="171" idx="2"/>
              <a:endCxn id="161" idx="5"/>
            </p:cNvCxnSpPr>
            <p:nvPr/>
          </p:nvCxnSpPr>
          <p:spPr>
            <a:xfrm rot="16200000" flipH="1">
              <a:off x="5035189" y="1770756"/>
              <a:ext cx="39196" cy="2154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3" name="Прямая соединительная линия 192"/>
            <p:cNvCxnSpPr>
              <a:stCxn id="178" idx="5"/>
              <a:endCxn id="177" idx="1"/>
            </p:cNvCxnSpPr>
            <p:nvPr/>
          </p:nvCxnSpPr>
          <p:spPr>
            <a:xfrm rot="16200000" flipV="1">
              <a:off x="4621721" y="1363386"/>
              <a:ext cx="134265" cy="22152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4" name="Прямая соединительная линия 203"/>
            <p:cNvCxnSpPr>
              <a:stCxn id="165" idx="2"/>
              <a:endCxn id="178" idx="2"/>
            </p:cNvCxnSpPr>
            <p:nvPr/>
          </p:nvCxnSpPr>
          <p:spPr>
            <a:xfrm rot="5400000" flipH="1">
              <a:off x="4851899" y="1570832"/>
              <a:ext cx="59578" cy="6059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5" name="Прямая соединительная линия 204"/>
            <p:cNvCxnSpPr>
              <a:stCxn id="166" idx="5"/>
              <a:endCxn id="179" idx="1"/>
            </p:cNvCxnSpPr>
            <p:nvPr/>
          </p:nvCxnSpPr>
          <p:spPr>
            <a:xfrm rot="16200000" flipV="1">
              <a:off x="4721499" y="1601406"/>
              <a:ext cx="75367" cy="21931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6" name="Прямая соединительная линия 205"/>
            <p:cNvCxnSpPr>
              <a:stCxn id="171" idx="5"/>
              <a:endCxn id="166" idx="1"/>
            </p:cNvCxnSpPr>
            <p:nvPr/>
          </p:nvCxnSpPr>
          <p:spPr>
            <a:xfrm rot="16200000" flipH="1" flipV="1">
              <a:off x="4958915" y="1705339"/>
              <a:ext cx="14024" cy="8713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2" name="Прямая соединительная линия 221"/>
            <p:cNvCxnSpPr>
              <a:stCxn id="174" idx="7"/>
              <a:endCxn id="166" idx="4"/>
            </p:cNvCxnSpPr>
            <p:nvPr/>
          </p:nvCxnSpPr>
          <p:spPr>
            <a:xfrm rot="5400000" flipH="1" flipV="1">
              <a:off x="4828319" y="1759859"/>
              <a:ext cx="36960" cy="5467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3" name="Прямая соединительная линия 222"/>
            <p:cNvCxnSpPr>
              <a:stCxn id="163" idx="0"/>
              <a:endCxn id="174" idx="5"/>
            </p:cNvCxnSpPr>
            <p:nvPr/>
          </p:nvCxnSpPr>
          <p:spPr>
            <a:xfrm flipV="1">
              <a:off x="4702742" y="1824217"/>
              <a:ext cx="92439" cy="5460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4" name="Прямая соединительная линия 223"/>
            <p:cNvCxnSpPr>
              <a:stCxn id="174" idx="1"/>
              <a:endCxn id="162" idx="5"/>
            </p:cNvCxnSpPr>
            <p:nvPr/>
          </p:nvCxnSpPr>
          <p:spPr>
            <a:xfrm rot="16200000" flipH="1">
              <a:off x="4865876" y="1802080"/>
              <a:ext cx="48581" cy="10433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9" name="Прямая соединительная линия 228"/>
            <p:cNvCxnSpPr>
              <a:stCxn id="173" idx="1"/>
              <a:endCxn id="179" idx="7"/>
            </p:cNvCxnSpPr>
            <p:nvPr/>
          </p:nvCxnSpPr>
          <p:spPr>
            <a:xfrm rot="16200000" flipH="1">
              <a:off x="4532931" y="1548173"/>
              <a:ext cx="93828" cy="8374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0" name="Прямая соединительная линия 229"/>
            <p:cNvCxnSpPr>
              <a:stCxn id="180" idx="1"/>
              <a:endCxn id="179" idx="6"/>
            </p:cNvCxnSpPr>
            <p:nvPr/>
          </p:nvCxnSpPr>
          <p:spPr>
            <a:xfrm rot="16200000" flipH="1">
              <a:off x="4531509" y="1577080"/>
              <a:ext cx="41382" cy="9110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1" name="Прямая соединительная линия 230"/>
            <p:cNvCxnSpPr>
              <a:stCxn id="183" idx="1"/>
              <a:endCxn id="180" idx="5"/>
            </p:cNvCxnSpPr>
            <p:nvPr/>
          </p:nvCxnSpPr>
          <p:spPr>
            <a:xfrm rot="5400000" flipH="1" flipV="1">
              <a:off x="4384466" y="1546798"/>
              <a:ext cx="11428" cy="10449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7" name="Группа 364"/>
          <p:cNvGrpSpPr/>
          <p:nvPr/>
        </p:nvGrpSpPr>
        <p:grpSpPr>
          <a:xfrm rot="824949">
            <a:off x="3473154" y="1928802"/>
            <a:ext cx="957465" cy="487051"/>
            <a:chOff x="2866670" y="1509356"/>
            <a:chExt cx="1220286" cy="620745"/>
          </a:xfrm>
        </p:grpSpPr>
        <p:cxnSp>
          <p:nvCxnSpPr>
            <p:cNvPr id="221" name="Прямая соединительная линия 220"/>
            <p:cNvCxnSpPr>
              <a:stCxn id="245" idx="5"/>
              <a:endCxn id="248" idx="1"/>
            </p:cNvCxnSpPr>
            <p:nvPr/>
          </p:nvCxnSpPr>
          <p:spPr>
            <a:xfrm rot="16200000" flipV="1">
              <a:off x="3859472" y="1675800"/>
              <a:ext cx="4245" cy="30736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2" name="Прямая соединительная линия 231"/>
            <p:cNvCxnSpPr>
              <a:stCxn id="266" idx="2"/>
              <a:endCxn id="251" idx="6"/>
            </p:cNvCxnSpPr>
            <p:nvPr/>
          </p:nvCxnSpPr>
          <p:spPr>
            <a:xfrm rot="16200000" flipH="1">
              <a:off x="3278275" y="1609729"/>
              <a:ext cx="95704" cy="11435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45" name="8-конечная звезда 244"/>
            <p:cNvSpPr/>
            <p:nvPr/>
          </p:nvSpPr>
          <p:spPr>
            <a:xfrm rot="19358116">
              <a:off x="4014956" y="1800387"/>
              <a:ext cx="72000" cy="72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46" name="8-конечная звезда 245"/>
            <p:cNvSpPr/>
            <p:nvPr/>
          </p:nvSpPr>
          <p:spPr>
            <a:xfrm rot="19358116">
              <a:off x="3299131" y="2065301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47" name="8-конечная звезда 246"/>
            <p:cNvSpPr/>
            <p:nvPr/>
          </p:nvSpPr>
          <p:spPr>
            <a:xfrm rot="19358116">
              <a:off x="3511275" y="1868210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48" name="8-конечная звезда 247"/>
            <p:cNvSpPr/>
            <p:nvPr/>
          </p:nvSpPr>
          <p:spPr>
            <a:xfrm rot="19358116">
              <a:off x="3654151" y="1796772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49" name="8-конечная звезда 248"/>
            <p:cNvSpPr/>
            <p:nvPr/>
          </p:nvSpPr>
          <p:spPr>
            <a:xfrm rot="21105294">
              <a:off x="3505700" y="1648320"/>
              <a:ext cx="79200" cy="79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50" name="8-конечная звезда 249"/>
            <p:cNvSpPr/>
            <p:nvPr/>
          </p:nvSpPr>
          <p:spPr>
            <a:xfrm rot="19358116">
              <a:off x="3511276" y="172533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51" name="8-конечная звезда 250"/>
            <p:cNvSpPr/>
            <p:nvPr/>
          </p:nvSpPr>
          <p:spPr>
            <a:xfrm rot="19358116">
              <a:off x="3370569" y="1708111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52" name="8-конечная звезда 251"/>
            <p:cNvSpPr/>
            <p:nvPr/>
          </p:nvSpPr>
          <p:spPr>
            <a:xfrm rot="19358116">
              <a:off x="3439837" y="172533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53" name="8-конечная звезда 252"/>
            <p:cNvSpPr/>
            <p:nvPr/>
          </p:nvSpPr>
          <p:spPr>
            <a:xfrm rot="19358116">
              <a:off x="3208301" y="1727503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54" name="8-конечная звезда 253"/>
            <p:cNvSpPr/>
            <p:nvPr/>
          </p:nvSpPr>
          <p:spPr>
            <a:xfrm rot="19358116">
              <a:off x="2868332" y="1868209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55" name="8-конечная звезда 254"/>
            <p:cNvSpPr/>
            <p:nvPr/>
          </p:nvSpPr>
          <p:spPr>
            <a:xfrm rot="19358116">
              <a:off x="4012788" y="1583904"/>
              <a:ext cx="61200" cy="61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56" name="8-конечная звезда 255"/>
            <p:cNvSpPr/>
            <p:nvPr/>
          </p:nvSpPr>
          <p:spPr>
            <a:xfrm rot="19358116">
              <a:off x="3080479" y="1794601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57" name="8-конечная звезда 256"/>
            <p:cNvSpPr/>
            <p:nvPr/>
          </p:nvSpPr>
          <p:spPr>
            <a:xfrm rot="19358116">
              <a:off x="3009040" y="1937479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58" name="8-конечная звезда 257"/>
            <p:cNvSpPr/>
            <p:nvPr/>
          </p:nvSpPr>
          <p:spPr>
            <a:xfrm rot="19358116">
              <a:off x="3091363" y="1580288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66" name="8-конечная звезда 265"/>
            <p:cNvSpPr/>
            <p:nvPr/>
          </p:nvSpPr>
          <p:spPr>
            <a:xfrm rot="19358116">
              <a:off x="3234239" y="1580289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67" name="8-конечная звезда 266"/>
            <p:cNvSpPr/>
            <p:nvPr/>
          </p:nvSpPr>
          <p:spPr>
            <a:xfrm rot="19358116" flipV="1">
              <a:off x="2866670" y="1652232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69" name="8-конечная звезда 268"/>
            <p:cNvSpPr/>
            <p:nvPr/>
          </p:nvSpPr>
          <p:spPr>
            <a:xfrm rot="19358116" flipV="1">
              <a:off x="3509612" y="1580794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70" name="8-конечная звезда 269"/>
            <p:cNvSpPr/>
            <p:nvPr/>
          </p:nvSpPr>
          <p:spPr>
            <a:xfrm rot="19358116" flipV="1">
              <a:off x="3438174" y="1509356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276" name="Прямая соединительная линия 275"/>
            <p:cNvCxnSpPr>
              <a:stCxn id="269" idx="4"/>
              <a:endCxn id="251" idx="0"/>
            </p:cNvCxnSpPr>
            <p:nvPr/>
          </p:nvCxnSpPr>
          <p:spPr>
            <a:xfrm rot="10800000" flipV="1">
              <a:off x="3428721" y="1617526"/>
              <a:ext cx="85583" cy="10332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7" name="Прямая соединительная линия 276"/>
            <p:cNvCxnSpPr>
              <a:stCxn id="269" idx="2"/>
              <a:endCxn id="270" idx="6"/>
            </p:cNvCxnSpPr>
            <p:nvPr/>
          </p:nvCxnSpPr>
          <p:spPr>
            <a:xfrm rot="16200000" flipV="1">
              <a:off x="3479203" y="1546089"/>
              <a:ext cx="35101" cy="4369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9" name="Прямая соединительная линия 278"/>
            <p:cNvCxnSpPr>
              <a:stCxn id="252" idx="5"/>
              <a:endCxn id="250" idx="4"/>
            </p:cNvCxnSpPr>
            <p:nvPr/>
          </p:nvCxnSpPr>
          <p:spPr>
            <a:xfrm rot="16200000" flipH="1">
              <a:off x="3468459" y="1720362"/>
              <a:ext cx="19973" cy="7674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0" name="Прямая соединительная линия 279"/>
            <p:cNvCxnSpPr>
              <a:stCxn id="250" idx="3"/>
              <a:endCxn id="247" idx="0"/>
            </p:cNvCxnSpPr>
            <p:nvPr/>
          </p:nvCxnSpPr>
          <p:spPr>
            <a:xfrm rot="16200000" flipH="1">
              <a:off x="3497346" y="1816436"/>
              <a:ext cx="99730" cy="2504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1" name="Прямая соединительная линия 280"/>
            <p:cNvCxnSpPr>
              <a:stCxn id="249" idx="7"/>
              <a:endCxn id="255" idx="4"/>
            </p:cNvCxnSpPr>
            <p:nvPr/>
          </p:nvCxnSpPr>
          <p:spPr>
            <a:xfrm rot="5400000" flipH="1" flipV="1">
              <a:off x="3782472" y="1419599"/>
              <a:ext cx="23118" cy="45007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3" name="Прямая соединительная линия 282"/>
            <p:cNvCxnSpPr>
              <a:stCxn id="255" idx="3"/>
              <a:endCxn id="248" idx="0"/>
            </p:cNvCxnSpPr>
            <p:nvPr/>
          </p:nvCxnSpPr>
          <p:spPr>
            <a:xfrm rot="5400000">
              <a:off x="3789689" y="1557753"/>
              <a:ext cx="162554" cy="33671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4" name="Прямая соединительная линия 283"/>
            <p:cNvCxnSpPr>
              <a:stCxn id="246" idx="0"/>
              <a:endCxn id="247" idx="4"/>
            </p:cNvCxnSpPr>
            <p:nvPr/>
          </p:nvCxnSpPr>
          <p:spPr>
            <a:xfrm flipV="1">
              <a:off x="3357282" y="1911596"/>
              <a:ext cx="159534" cy="16644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5" name="Прямая соединительная линия 284"/>
            <p:cNvCxnSpPr>
              <a:stCxn id="247" idx="1"/>
              <a:endCxn id="248" idx="4"/>
            </p:cNvCxnSpPr>
            <p:nvPr/>
          </p:nvCxnSpPr>
          <p:spPr>
            <a:xfrm rot="5400000" flipH="1" flipV="1">
              <a:off x="3583044" y="1822150"/>
              <a:ext cx="58639" cy="9465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9" name="Прямая соединительная линия 338"/>
            <p:cNvCxnSpPr>
              <a:stCxn id="254" idx="0"/>
              <a:endCxn id="258" idx="3"/>
            </p:cNvCxnSpPr>
            <p:nvPr/>
          </p:nvCxnSpPr>
          <p:spPr>
            <a:xfrm flipV="1">
              <a:off x="2916791" y="1623297"/>
              <a:ext cx="193302" cy="25552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0" name="Прямая соединительная линия 339"/>
            <p:cNvCxnSpPr>
              <a:stCxn id="267" idx="5"/>
              <a:endCxn id="254" idx="7"/>
            </p:cNvCxnSpPr>
            <p:nvPr/>
          </p:nvCxnSpPr>
          <p:spPr>
            <a:xfrm rot="16200000" flipH="1">
              <a:off x="2807356" y="1776884"/>
              <a:ext cx="170699" cy="1242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3" name="Прямая соединительная линия 342"/>
            <p:cNvCxnSpPr>
              <a:stCxn id="254" idx="1"/>
              <a:endCxn id="257" idx="2"/>
            </p:cNvCxnSpPr>
            <p:nvPr/>
          </p:nvCxnSpPr>
          <p:spPr>
            <a:xfrm rot="16200000" flipH="1">
              <a:off x="2944196" y="1876693"/>
              <a:ext cx="77450" cy="12165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4" name="Прямая соединительная линия 343"/>
            <p:cNvCxnSpPr>
              <a:stCxn id="253" idx="4"/>
              <a:endCxn id="256" idx="1"/>
            </p:cNvCxnSpPr>
            <p:nvPr/>
          </p:nvCxnSpPr>
          <p:spPr>
            <a:xfrm rot="10800000" flipV="1">
              <a:off x="3123488" y="1779565"/>
              <a:ext cx="91462" cy="3950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0" name="Прямая соединительная линия 349"/>
            <p:cNvCxnSpPr>
              <a:stCxn id="256" idx="4"/>
              <a:endCxn id="254" idx="1"/>
            </p:cNvCxnSpPr>
            <p:nvPr/>
          </p:nvCxnSpPr>
          <p:spPr>
            <a:xfrm rot="10800000" flipV="1">
              <a:off x="2922094" y="1829310"/>
              <a:ext cx="162819" cy="6948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1" name="Прямая соединительная линия 350"/>
            <p:cNvCxnSpPr>
              <a:stCxn id="253" idx="1"/>
              <a:endCxn id="251" idx="5"/>
            </p:cNvCxnSpPr>
            <p:nvPr/>
          </p:nvCxnSpPr>
          <p:spPr>
            <a:xfrm rot="5400000" flipH="1" flipV="1">
              <a:off x="3307834" y="1701185"/>
              <a:ext cx="28002" cy="9804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9" name="Группа 367"/>
          <p:cNvGrpSpPr/>
          <p:nvPr/>
        </p:nvGrpSpPr>
        <p:grpSpPr>
          <a:xfrm rot="337753">
            <a:off x="2783978" y="2542447"/>
            <a:ext cx="624343" cy="1448739"/>
            <a:chOff x="2223728" y="2509488"/>
            <a:chExt cx="760100" cy="1763753"/>
          </a:xfrm>
        </p:grpSpPr>
        <p:sp>
          <p:nvSpPr>
            <p:cNvPr id="486" name="8-конечная звезда 485"/>
            <p:cNvSpPr/>
            <p:nvPr/>
          </p:nvSpPr>
          <p:spPr>
            <a:xfrm rot="19358116">
              <a:off x="2351045" y="4208441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87" name="8-конечная звезда 486"/>
            <p:cNvSpPr/>
            <p:nvPr/>
          </p:nvSpPr>
          <p:spPr>
            <a:xfrm rot="19358116">
              <a:off x="2225391" y="4082788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88" name="8-конечная звезда 487"/>
            <p:cNvSpPr/>
            <p:nvPr/>
          </p:nvSpPr>
          <p:spPr>
            <a:xfrm rot="19358116">
              <a:off x="2368267" y="4078534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94" name="8-конечная звезда 493"/>
            <p:cNvSpPr/>
            <p:nvPr/>
          </p:nvSpPr>
          <p:spPr>
            <a:xfrm rot="19358116">
              <a:off x="2582581" y="2868342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96" name="8-конечная звезда 495"/>
            <p:cNvSpPr/>
            <p:nvPr/>
          </p:nvSpPr>
          <p:spPr>
            <a:xfrm rot="19358116" flipV="1">
              <a:off x="2366604" y="3938248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98" name="8-конечная звезда 497"/>
            <p:cNvSpPr/>
            <p:nvPr/>
          </p:nvSpPr>
          <p:spPr>
            <a:xfrm rot="19358116" flipV="1">
              <a:off x="2223728" y="3938249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99" name="8-конечная звезда 498"/>
            <p:cNvSpPr/>
            <p:nvPr/>
          </p:nvSpPr>
          <p:spPr>
            <a:xfrm rot="19358116" flipV="1">
              <a:off x="2295165" y="3723934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00" name="8-конечная звезда 499"/>
            <p:cNvSpPr/>
            <p:nvPr/>
          </p:nvSpPr>
          <p:spPr>
            <a:xfrm rot="19358116" flipV="1">
              <a:off x="2295166" y="3295306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01" name="8-конечная звезда 500"/>
            <p:cNvSpPr/>
            <p:nvPr/>
          </p:nvSpPr>
          <p:spPr>
            <a:xfrm rot="19358116" flipV="1">
              <a:off x="2302520" y="3009553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02" name="8-конечная звезда 501"/>
            <p:cNvSpPr/>
            <p:nvPr/>
          </p:nvSpPr>
          <p:spPr>
            <a:xfrm rot="19358116" flipV="1">
              <a:off x="2302520" y="3152430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03" name="8-конечная звезда 502"/>
            <p:cNvSpPr/>
            <p:nvPr/>
          </p:nvSpPr>
          <p:spPr>
            <a:xfrm rot="19358116" flipV="1">
              <a:off x="2295167" y="2866677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04" name="8-конечная звезда 503"/>
            <p:cNvSpPr/>
            <p:nvPr/>
          </p:nvSpPr>
          <p:spPr>
            <a:xfrm rot="19358116" flipV="1">
              <a:off x="2295166" y="2723802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05" name="8-конечная звезда 504"/>
            <p:cNvSpPr/>
            <p:nvPr/>
          </p:nvSpPr>
          <p:spPr>
            <a:xfrm rot="19358116" flipV="1">
              <a:off x="2366605" y="2509488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06" name="8-конечная звезда 505"/>
            <p:cNvSpPr/>
            <p:nvPr/>
          </p:nvSpPr>
          <p:spPr>
            <a:xfrm rot="19358116" flipV="1">
              <a:off x="2438042" y="2723802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07" name="8-конечная звезда 506"/>
            <p:cNvSpPr/>
            <p:nvPr/>
          </p:nvSpPr>
          <p:spPr>
            <a:xfrm rot="19358116" flipV="1">
              <a:off x="2652356" y="3080993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08" name="8-конечная звезда 507"/>
            <p:cNvSpPr/>
            <p:nvPr/>
          </p:nvSpPr>
          <p:spPr>
            <a:xfrm rot="19358116" flipV="1">
              <a:off x="2795232" y="3080991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09" name="8-конечная звезда 508"/>
            <p:cNvSpPr/>
            <p:nvPr/>
          </p:nvSpPr>
          <p:spPr>
            <a:xfrm rot="19358116" flipV="1">
              <a:off x="2866671" y="3009554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 dirty="0"/>
            </a:p>
          </p:txBody>
        </p:sp>
        <p:sp>
          <p:nvSpPr>
            <p:cNvPr id="511" name="8-конечная звезда 510"/>
            <p:cNvSpPr/>
            <p:nvPr/>
          </p:nvSpPr>
          <p:spPr>
            <a:xfrm rot="19358116" flipV="1">
              <a:off x="2938109" y="3152430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512" name="Прямая соединительная линия 511"/>
            <p:cNvCxnSpPr>
              <a:stCxn id="509" idx="6"/>
              <a:endCxn id="511" idx="2"/>
            </p:cNvCxnSpPr>
            <p:nvPr/>
          </p:nvCxnSpPr>
          <p:spPr>
            <a:xfrm rot="16200000" flipH="1">
              <a:off x="2871981" y="3082005"/>
              <a:ext cx="106539" cy="4369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3" name="Прямая соединительная линия 512"/>
            <p:cNvCxnSpPr>
              <a:stCxn id="509" idx="4"/>
              <a:endCxn id="508" idx="0"/>
            </p:cNvCxnSpPr>
            <p:nvPr/>
          </p:nvCxnSpPr>
          <p:spPr>
            <a:xfrm rot="10800000" flipV="1">
              <a:off x="2836260" y="3046285"/>
              <a:ext cx="35102" cy="4369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4" name="Прямая соединительная линия 513"/>
            <p:cNvCxnSpPr>
              <a:stCxn id="511" idx="3"/>
              <a:endCxn id="508" idx="7"/>
            </p:cNvCxnSpPr>
            <p:nvPr/>
          </p:nvCxnSpPr>
          <p:spPr>
            <a:xfrm rot="16200000" flipV="1">
              <a:off x="2856848" y="3090789"/>
              <a:ext cx="65364" cy="9756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5" name="Прямая соединительная линия 514"/>
            <p:cNvCxnSpPr>
              <a:stCxn id="508" idx="3"/>
              <a:endCxn id="507" idx="7"/>
            </p:cNvCxnSpPr>
            <p:nvPr/>
          </p:nvCxnSpPr>
          <p:spPr>
            <a:xfrm rot="16200000" flipH="1" flipV="1">
              <a:off x="2743615" y="3055070"/>
              <a:ext cx="6077" cy="9756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6" name="Прямая соединительная линия 515"/>
            <p:cNvCxnSpPr>
              <a:stCxn id="507" idx="1"/>
              <a:endCxn id="494" idx="3"/>
            </p:cNvCxnSpPr>
            <p:nvPr/>
          </p:nvCxnSpPr>
          <p:spPr>
            <a:xfrm rot="16200000" flipV="1">
              <a:off x="2562578" y="2965519"/>
              <a:ext cx="159092" cy="7225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7" name="Прямая соединительная линия 516"/>
            <p:cNvCxnSpPr>
              <a:stCxn id="494" idx="5"/>
              <a:endCxn id="506" idx="6"/>
            </p:cNvCxnSpPr>
            <p:nvPr/>
          </p:nvCxnSpPr>
          <p:spPr>
            <a:xfrm rot="16200000" flipV="1">
              <a:off x="2465336" y="2774270"/>
              <a:ext cx="126925" cy="10804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8" name="Прямая соединительная линия 517"/>
            <p:cNvCxnSpPr>
              <a:stCxn id="506" idx="2"/>
              <a:endCxn id="505" idx="5"/>
            </p:cNvCxnSpPr>
            <p:nvPr/>
          </p:nvCxnSpPr>
          <p:spPr>
            <a:xfrm rot="16200000" flipV="1">
              <a:off x="2329984" y="2611448"/>
              <a:ext cx="173488" cy="6060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9" name="Прямая соединительная линия 518"/>
            <p:cNvCxnSpPr>
              <a:stCxn id="505" idx="5"/>
              <a:endCxn id="504" idx="0"/>
            </p:cNvCxnSpPr>
            <p:nvPr/>
          </p:nvCxnSpPr>
          <p:spPr>
            <a:xfrm rot="5400000">
              <a:off x="2272420" y="2618780"/>
              <a:ext cx="177783" cy="5023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0" name="Прямая соединительная линия 519"/>
            <p:cNvCxnSpPr>
              <a:stCxn id="504" idx="5"/>
              <a:endCxn id="503" idx="1"/>
            </p:cNvCxnSpPr>
            <p:nvPr/>
          </p:nvCxnSpPr>
          <p:spPr>
            <a:xfrm rot="16200000" flipH="1">
              <a:off x="2269246" y="2815061"/>
              <a:ext cx="97560" cy="607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1" name="Прямая соединительная линия 520"/>
            <p:cNvCxnSpPr>
              <a:stCxn id="501" idx="5"/>
              <a:endCxn id="502" idx="1"/>
            </p:cNvCxnSpPr>
            <p:nvPr/>
          </p:nvCxnSpPr>
          <p:spPr>
            <a:xfrm rot="16200000" flipH="1">
              <a:off x="2276598" y="3100813"/>
              <a:ext cx="97562" cy="607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2" name="Прямая соединительная линия 521"/>
            <p:cNvCxnSpPr>
              <a:stCxn id="501" idx="1"/>
              <a:endCxn id="503" idx="5"/>
            </p:cNvCxnSpPr>
            <p:nvPr/>
          </p:nvCxnSpPr>
          <p:spPr>
            <a:xfrm rot="16200000" flipV="1">
              <a:off x="2272923" y="2954261"/>
              <a:ext cx="97561" cy="1342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7" name="Прямая соединительная линия 556"/>
            <p:cNvCxnSpPr>
              <a:stCxn id="500" idx="1"/>
              <a:endCxn id="502" idx="5"/>
            </p:cNvCxnSpPr>
            <p:nvPr/>
          </p:nvCxnSpPr>
          <p:spPr>
            <a:xfrm rot="5400000" flipH="1" flipV="1">
              <a:off x="2272922" y="3246089"/>
              <a:ext cx="97561" cy="127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8" name="Прямая соединительная линия 557"/>
            <p:cNvCxnSpPr>
              <a:stCxn id="499" idx="1"/>
              <a:endCxn id="500" idx="5"/>
            </p:cNvCxnSpPr>
            <p:nvPr/>
          </p:nvCxnSpPr>
          <p:spPr>
            <a:xfrm rot="16200000" flipV="1">
              <a:off x="2126369" y="3529443"/>
              <a:ext cx="383313" cy="607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9" name="Прямая соединительная линия 558"/>
            <p:cNvCxnSpPr>
              <a:stCxn id="499" idx="6"/>
              <a:endCxn id="496" idx="2"/>
            </p:cNvCxnSpPr>
            <p:nvPr/>
          </p:nvCxnSpPr>
          <p:spPr>
            <a:xfrm rot="16200000" flipH="1">
              <a:off x="2264756" y="3832103"/>
              <a:ext cx="177977" cy="4369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0" name="Прямая соединительная линия 559"/>
            <p:cNvCxnSpPr>
              <a:stCxn id="496" idx="6"/>
              <a:endCxn id="488" idx="7"/>
            </p:cNvCxnSpPr>
            <p:nvPr/>
          </p:nvCxnSpPr>
          <p:spPr>
            <a:xfrm rot="5400000">
              <a:off x="2351348" y="4026783"/>
              <a:ext cx="99497" cy="448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1" name="Прямая соединительная линия 560"/>
            <p:cNvCxnSpPr>
              <a:stCxn id="486" idx="6"/>
              <a:endCxn id="487" idx="2"/>
            </p:cNvCxnSpPr>
            <p:nvPr/>
          </p:nvCxnSpPr>
          <p:spPr>
            <a:xfrm rot="16200000" flipV="1">
              <a:off x="2274359" y="4125666"/>
              <a:ext cx="83843" cy="9500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0" name="Прямая соединительная линия 579"/>
            <p:cNvCxnSpPr>
              <a:stCxn id="487" idx="7"/>
              <a:endCxn id="498" idx="5"/>
            </p:cNvCxnSpPr>
            <p:nvPr/>
          </p:nvCxnSpPr>
          <p:spPr>
            <a:xfrm rot="16200000" flipV="1">
              <a:off x="2200134" y="4027183"/>
              <a:ext cx="99261" cy="1242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1" name="Прямая соединительная линия 580"/>
            <p:cNvCxnSpPr>
              <a:stCxn id="498" idx="7"/>
              <a:endCxn id="496" idx="3"/>
            </p:cNvCxnSpPr>
            <p:nvPr/>
          </p:nvCxnSpPr>
          <p:spPr>
            <a:xfrm rot="5400000" flipH="1" flipV="1">
              <a:off x="2314987" y="3912327"/>
              <a:ext cx="6076" cy="9756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3" name="Прямая соединительная линия 582"/>
            <p:cNvCxnSpPr>
              <a:stCxn id="488" idx="3"/>
              <a:endCxn id="486" idx="7"/>
            </p:cNvCxnSpPr>
            <p:nvPr/>
          </p:nvCxnSpPr>
          <p:spPr>
            <a:xfrm rot="5400000">
              <a:off x="2351498" y="4168547"/>
              <a:ext cx="76434" cy="393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1" name="Группа 368"/>
          <p:cNvGrpSpPr/>
          <p:nvPr/>
        </p:nvGrpSpPr>
        <p:grpSpPr>
          <a:xfrm rot="350356">
            <a:off x="2043163" y="3629051"/>
            <a:ext cx="1251149" cy="1311341"/>
            <a:chOff x="1651719" y="4152057"/>
            <a:chExt cx="1484928" cy="1556366"/>
          </a:xfrm>
        </p:grpSpPr>
        <p:cxnSp>
          <p:nvCxnSpPr>
            <p:cNvPr id="582" name="Прямая соединительная линия 581"/>
            <p:cNvCxnSpPr>
              <a:stCxn id="601" idx="7"/>
              <a:endCxn id="615" idx="3"/>
            </p:cNvCxnSpPr>
            <p:nvPr/>
          </p:nvCxnSpPr>
          <p:spPr>
            <a:xfrm rot="5400000" flipH="1" flipV="1">
              <a:off x="2431189" y="4681845"/>
              <a:ext cx="83228" cy="502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96" name="8-конечная звезда 595"/>
            <p:cNvSpPr/>
            <p:nvPr/>
          </p:nvSpPr>
          <p:spPr>
            <a:xfrm rot="19358116">
              <a:off x="2727626" y="5227964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97" name="8-конечная звезда 596"/>
            <p:cNvSpPr/>
            <p:nvPr/>
          </p:nvSpPr>
          <p:spPr>
            <a:xfrm rot="19358116">
              <a:off x="2513311" y="4656460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98" name="8-конечная звезда 597"/>
            <p:cNvSpPr/>
            <p:nvPr/>
          </p:nvSpPr>
          <p:spPr>
            <a:xfrm rot="19358116">
              <a:off x="1792510" y="4439978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99" name="8-конечная звезда 598"/>
            <p:cNvSpPr/>
            <p:nvPr/>
          </p:nvSpPr>
          <p:spPr>
            <a:xfrm rot="19358116">
              <a:off x="2011077" y="4654291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00" name="8-конечная звезда 599"/>
            <p:cNvSpPr/>
            <p:nvPr/>
          </p:nvSpPr>
          <p:spPr>
            <a:xfrm rot="19358116">
              <a:off x="1939639" y="458285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01" name="8-конечная звезда 600"/>
            <p:cNvSpPr/>
            <p:nvPr/>
          </p:nvSpPr>
          <p:spPr>
            <a:xfrm rot="19358116">
              <a:off x="2439706" y="4725730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04" name="8-конечная звезда 603"/>
            <p:cNvSpPr/>
            <p:nvPr/>
          </p:nvSpPr>
          <p:spPr>
            <a:xfrm rot="19358116">
              <a:off x="1725325" y="4297100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05" name="8-конечная звезда 604"/>
            <p:cNvSpPr/>
            <p:nvPr/>
          </p:nvSpPr>
          <p:spPr>
            <a:xfrm rot="19358116">
              <a:off x="2584751" y="4870774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06" name="8-конечная звезда 605"/>
            <p:cNvSpPr/>
            <p:nvPr/>
          </p:nvSpPr>
          <p:spPr>
            <a:xfrm rot="19358116">
              <a:off x="3082647" y="565442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08" name="8-конечная звезда 607"/>
            <p:cNvSpPr/>
            <p:nvPr/>
          </p:nvSpPr>
          <p:spPr>
            <a:xfrm rot="19358116">
              <a:off x="1651719" y="4152057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09" name="8-конечная звезда 608"/>
            <p:cNvSpPr/>
            <p:nvPr/>
          </p:nvSpPr>
          <p:spPr>
            <a:xfrm rot="19358116">
              <a:off x="1723156" y="4509245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10" name="8-конечная звезда 609"/>
            <p:cNvSpPr/>
            <p:nvPr/>
          </p:nvSpPr>
          <p:spPr>
            <a:xfrm rot="19358116">
              <a:off x="1723157" y="4580683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11" name="8-конечная звезда 610"/>
            <p:cNvSpPr/>
            <p:nvPr/>
          </p:nvSpPr>
          <p:spPr>
            <a:xfrm rot="19358116">
              <a:off x="1662603" y="4305817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12" name="8-конечная звезда 611"/>
            <p:cNvSpPr/>
            <p:nvPr/>
          </p:nvSpPr>
          <p:spPr>
            <a:xfrm rot="19358116">
              <a:off x="2008909" y="4294931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13" name="8-конечная звезда 612"/>
            <p:cNvSpPr/>
            <p:nvPr/>
          </p:nvSpPr>
          <p:spPr>
            <a:xfrm rot="19358116">
              <a:off x="2151783" y="4294932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14" name="8-конечная звезда 613"/>
            <p:cNvSpPr/>
            <p:nvPr/>
          </p:nvSpPr>
          <p:spPr>
            <a:xfrm rot="19358116">
              <a:off x="2151785" y="4580684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15" name="8-конечная звезда 614"/>
            <p:cNvSpPr/>
            <p:nvPr/>
          </p:nvSpPr>
          <p:spPr>
            <a:xfrm rot="19358116">
              <a:off x="2456583" y="4599732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16" name="8-конечная звезда 615"/>
            <p:cNvSpPr/>
            <p:nvPr/>
          </p:nvSpPr>
          <p:spPr>
            <a:xfrm rot="19358116">
              <a:off x="2366098" y="4866436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17" name="8-конечная звезда 616"/>
            <p:cNvSpPr/>
            <p:nvPr/>
          </p:nvSpPr>
          <p:spPr>
            <a:xfrm rot="19358116">
              <a:off x="2305545" y="5080751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18" name="8-конечная звезда 617"/>
            <p:cNvSpPr/>
            <p:nvPr/>
          </p:nvSpPr>
          <p:spPr>
            <a:xfrm rot="19358116">
              <a:off x="2866164" y="5509377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619" name="Прямая соединительная линия 618"/>
            <p:cNvCxnSpPr>
              <a:stCxn id="614" idx="7"/>
              <a:endCxn id="613" idx="3"/>
            </p:cNvCxnSpPr>
            <p:nvPr/>
          </p:nvCxnSpPr>
          <p:spPr>
            <a:xfrm rot="16200000" flipV="1">
              <a:off x="2051917" y="4456537"/>
              <a:ext cx="242934" cy="574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0" name="Прямая соединительная линия 619"/>
            <p:cNvCxnSpPr>
              <a:stCxn id="615" idx="2"/>
              <a:endCxn id="597" idx="7"/>
            </p:cNvCxnSpPr>
            <p:nvPr/>
          </p:nvCxnSpPr>
          <p:spPr>
            <a:xfrm rot="16200000" flipH="1">
              <a:off x="2511530" y="4618261"/>
              <a:ext cx="18249" cy="5872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1" name="Прямая соединительная линия 620"/>
            <p:cNvCxnSpPr>
              <a:stCxn id="605" idx="7"/>
              <a:endCxn id="597" idx="2"/>
            </p:cNvCxnSpPr>
            <p:nvPr/>
          </p:nvCxnSpPr>
          <p:spPr>
            <a:xfrm rot="16200000" flipV="1">
              <a:off x="2515190" y="4764796"/>
              <a:ext cx="156451" cy="5608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2" name="Прямая соединительная линия 621"/>
            <p:cNvCxnSpPr>
              <a:stCxn id="596" idx="7"/>
              <a:endCxn id="605" idx="2"/>
            </p:cNvCxnSpPr>
            <p:nvPr/>
          </p:nvCxnSpPr>
          <p:spPr>
            <a:xfrm rot="16200000" flipV="1">
              <a:off x="2550910" y="5014830"/>
              <a:ext cx="299327" cy="12751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3" name="Прямая соединительная линия 622"/>
            <p:cNvCxnSpPr>
              <a:stCxn id="596" idx="5"/>
              <a:endCxn id="617" idx="2"/>
            </p:cNvCxnSpPr>
            <p:nvPr/>
          </p:nvCxnSpPr>
          <p:spPr>
            <a:xfrm rot="16200000" flipV="1">
              <a:off x="2465814" y="4993959"/>
              <a:ext cx="136541" cy="38766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4" name="Прямая соединительная линия 623"/>
            <p:cNvCxnSpPr>
              <a:stCxn id="618" idx="2"/>
              <a:endCxn id="606" idx="7"/>
            </p:cNvCxnSpPr>
            <p:nvPr/>
          </p:nvCxnSpPr>
          <p:spPr>
            <a:xfrm rot="16200000" flipH="1">
              <a:off x="2953794" y="5495222"/>
              <a:ext cx="106518" cy="21236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5" name="Прямая соединительная линия 624"/>
            <p:cNvCxnSpPr>
              <a:stCxn id="596" idx="2"/>
              <a:endCxn id="618" idx="6"/>
            </p:cNvCxnSpPr>
            <p:nvPr/>
          </p:nvCxnSpPr>
          <p:spPr>
            <a:xfrm rot="16200000" flipH="1">
              <a:off x="2713325" y="5352479"/>
              <a:ext cx="227695" cy="9496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3" name="Прямая соединительная линия 642"/>
            <p:cNvCxnSpPr>
              <a:stCxn id="613" idx="5"/>
              <a:endCxn id="612" idx="1"/>
            </p:cNvCxnSpPr>
            <p:nvPr/>
          </p:nvCxnSpPr>
          <p:spPr>
            <a:xfrm rot="16200000" flipH="1" flipV="1">
              <a:off x="2099076" y="4266503"/>
              <a:ext cx="5739" cy="10005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4" name="Прямая соединительная линия 643"/>
            <p:cNvCxnSpPr>
              <a:stCxn id="616" idx="5"/>
              <a:endCxn id="614" idx="2"/>
            </p:cNvCxnSpPr>
            <p:nvPr/>
          </p:nvCxnSpPr>
          <p:spPr>
            <a:xfrm rot="16200000" flipV="1">
              <a:off x="2143535" y="4662411"/>
              <a:ext cx="265715" cy="17979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5" name="Прямая соединительная линия 644"/>
            <p:cNvCxnSpPr>
              <a:stCxn id="616" idx="7"/>
              <a:endCxn id="601" idx="4"/>
            </p:cNvCxnSpPr>
            <p:nvPr/>
          </p:nvCxnSpPr>
          <p:spPr>
            <a:xfrm rot="5400000" flipH="1" flipV="1">
              <a:off x="2369152" y="4790533"/>
              <a:ext cx="97511" cy="5467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6" name="Прямая соединительная линия 645"/>
            <p:cNvCxnSpPr>
              <a:stCxn id="605" idx="6"/>
              <a:endCxn id="601" idx="2"/>
            </p:cNvCxnSpPr>
            <p:nvPr/>
          </p:nvCxnSpPr>
          <p:spPr>
            <a:xfrm rot="16200000" flipV="1">
              <a:off x="2488673" y="4768608"/>
              <a:ext cx="103234" cy="11439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8" name="Прямая соединительная линия 657"/>
            <p:cNvCxnSpPr>
              <a:stCxn id="600" idx="7"/>
              <a:endCxn id="612" idx="3"/>
            </p:cNvCxnSpPr>
            <p:nvPr/>
          </p:nvCxnSpPr>
          <p:spPr>
            <a:xfrm rot="5400000" flipH="1" flipV="1">
              <a:off x="1876356" y="4431810"/>
              <a:ext cx="245152" cy="5741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9" name="Прямая соединительная линия 658"/>
            <p:cNvCxnSpPr>
              <a:stCxn id="609" idx="3"/>
              <a:endCxn id="610" idx="7"/>
            </p:cNvCxnSpPr>
            <p:nvPr/>
          </p:nvCxnSpPr>
          <p:spPr>
            <a:xfrm rot="16200000" flipH="1">
              <a:off x="1730446" y="4563693"/>
              <a:ext cx="28620" cy="574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0" name="Прямая соединительная линия 659"/>
            <p:cNvCxnSpPr>
              <a:stCxn id="599" idx="1"/>
              <a:endCxn id="614" idx="4"/>
            </p:cNvCxnSpPr>
            <p:nvPr/>
          </p:nvCxnSpPr>
          <p:spPr>
            <a:xfrm rot="5400000" flipH="1" flipV="1">
              <a:off x="2075785" y="4604446"/>
              <a:ext cx="69485" cy="9138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7" name="Прямая соединительная линия 666"/>
            <p:cNvCxnSpPr>
              <a:stCxn id="611" idx="6"/>
              <a:endCxn id="608" idx="3"/>
            </p:cNvCxnSpPr>
            <p:nvPr/>
          </p:nvCxnSpPr>
          <p:spPr>
            <a:xfrm rot="16200000" flipV="1">
              <a:off x="1613180" y="4252335"/>
              <a:ext cx="115184" cy="64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8" name="Прямая соединительная линия 667"/>
            <p:cNvCxnSpPr>
              <a:stCxn id="612" idx="4"/>
              <a:endCxn id="598" idx="0"/>
            </p:cNvCxnSpPr>
            <p:nvPr/>
          </p:nvCxnSpPr>
          <p:spPr>
            <a:xfrm rot="10800000" flipV="1">
              <a:off x="1840970" y="4329640"/>
              <a:ext cx="172373" cy="12095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9" name="Прямая соединительная линия 668"/>
            <p:cNvCxnSpPr>
              <a:stCxn id="609" idx="0"/>
              <a:endCxn id="598" idx="4"/>
            </p:cNvCxnSpPr>
            <p:nvPr/>
          </p:nvCxnSpPr>
          <p:spPr>
            <a:xfrm flipV="1">
              <a:off x="1761923" y="4483364"/>
              <a:ext cx="36128" cy="3437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0" name="Прямая соединительная линия 669"/>
            <p:cNvCxnSpPr>
              <a:stCxn id="612" idx="5"/>
              <a:endCxn id="604" idx="1"/>
            </p:cNvCxnSpPr>
            <p:nvPr/>
          </p:nvCxnSpPr>
          <p:spPr>
            <a:xfrm rot="16200000" flipH="1" flipV="1">
              <a:off x="1887080" y="4205667"/>
              <a:ext cx="14026" cy="23001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1" name="Прямая соединительная линия 670"/>
            <p:cNvCxnSpPr>
              <a:stCxn id="599" idx="6"/>
              <a:endCxn id="600" idx="2"/>
            </p:cNvCxnSpPr>
            <p:nvPr/>
          </p:nvCxnSpPr>
          <p:spPr>
            <a:xfrm rot="16200000" flipV="1">
              <a:off x="1988098" y="4626239"/>
              <a:ext cx="28520" cy="3866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9" name="Прямая соединительная линия 688"/>
            <p:cNvCxnSpPr>
              <a:stCxn id="604" idx="4"/>
              <a:endCxn id="611" idx="1"/>
            </p:cNvCxnSpPr>
            <p:nvPr/>
          </p:nvCxnSpPr>
          <p:spPr>
            <a:xfrm rot="10800000">
              <a:off x="1705612" y="4330288"/>
              <a:ext cx="25254" cy="1019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2" name="Прямая соединительная линия 701"/>
            <p:cNvCxnSpPr>
              <a:stCxn id="614" idx="7"/>
              <a:endCxn id="612" idx="2"/>
            </p:cNvCxnSpPr>
            <p:nvPr/>
          </p:nvCxnSpPr>
          <p:spPr>
            <a:xfrm rot="16200000" flipV="1">
              <a:off x="1986349" y="4390968"/>
              <a:ext cx="247177" cy="13263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4" name="Группа 369"/>
          <p:cNvGrpSpPr/>
          <p:nvPr/>
        </p:nvGrpSpPr>
        <p:grpSpPr>
          <a:xfrm rot="685832">
            <a:off x="2593716" y="4710567"/>
            <a:ext cx="841399" cy="642815"/>
            <a:chOff x="2413837" y="5296478"/>
            <a:chExt cx="1002232" cy="765689"/>
          </a:xfrm>
        </p:grpSpPr>
        <p:sp>
          <p:nvSpPr>
            <p:cNvPr id="710" name="8-конечная звезда 709"/>
            <p:cNvSpPr/>
            <p:nvPr/>
          </p:nvSpPr>
          <p:spPr>
            <a:xfrm rot="19358116">
              <a:off x="2413837" y="5296478"/>
              <a:ext cx="72000" cy="72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11" name="8-конечная звезда 710"/>
            <p:cNvSpPr/>
            <p:nvPr/>
          </p:nvSpPr>
          <p:spPr>
            <a:xfrm rot="19358116">
              <a:off x="2472786" y="5648186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12" name="8-конечная звезда 711"/>
            <p:cNvSpPr/>
            <p:nvPr/>
          </p:nvSpPr>
          <p:spPr>
            <a:xfrm rot="19358116">
              <a:off x="2439705" y="5440110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13" name="8-конечная звезда 712"/>
            <p:cNvSpPr/>
            <p:nvPr/>
          </p:nvSpPr>
          <p:spPr>
            <a:xfrm rot="19358116">
              <a:off x="2511143" y="5368671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14" name="8-конечная звезда 713"/>
            <p:cNvSpPr/>
            <p:nvPr/>
          </p:nvSpPr>
          <p:spPr>
            <a:xfrm rot="19358116">
              <a:off x="2651850" y="5866569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15" name="8-конечная звезда 714"/>
            <p:cNvSpPr/>
            <p:nvPr/>
          </p:nvSpPr>
          <p:spPr>
            <a:xfrm rot="19358116">
              <a:off x="2804250" y="6018967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16" name="8-конечная звезда 715"/>
            <p:cNvSpPr/>
            <p:nvPr/>
          </p:nvSpPr>
          <p:spPr>
            <a:xfrm rot="19358116">
              <a:off x="2877049" y="6009445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17" name="8-конечная звезда 716"/>
            <p:cNvSpPr/>
            <p:nvPr/>
          </p:nvSpPr>
          <p:spPr>
            <a:xfrm rot="19358116">
              <a:off x="3151917" y="5938005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18" name="8-конечная звезда 717"/>
            <p:cNvSpPr/>
            <p:nvPr/>
          </p:nvSpPr>
          <p:spPr>
            <a:xfrm rot="19358116">
              <a:off x="2734173" y="5734577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19" name="8-конечная звезда 718"/>
            <p:cNvSpPr/>
            <p:nvPr/>
          </p:nvSpPr>
          <p:spPr>
            <a:xfrm rot="19358116">
              <a:off x="2794727" y="5652255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20" name="8-конечная звезда 719"/>
            <p:cNvSpPr/>
            <p:nvPr/>
          </p:nvSpPr>
          <p:spPr>
            <a:xfrm rot="19358116">
              <a:off x="3304648" y="5913195"/>
              <a:ext cx="43199" cy="4319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21" name="8-конечная звезда 720"/>
            <p:cNvSpPr/>
            <p:nvPr/>
          </p:nvSpPr>
          <p:spPr>
            <a:xfrm rot="19358116">
              <a:off x="3358469" y="5729846"/>
              <a:ext cx="57600" cy="576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22" name="8-конечная звезда 721"/>
            <p:cNvSpPr/>
            <p:nvPr/>
          </p:nvSpPr>
          <p:spPr>
            <a:xfrm rot="19358116">
              <a:off x="2651851" y="5509377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723" name="Прямая соединительная линия 722"/>
            <p:cNvCxnSpPr>
              <a:stCxn id="711" idx="2"/>
              <a:endCxn id="718" idx="6"/>
            </p:cNvCxnSpPr>
            <p:nvPr/>
          </p:nvCxnSpPr>
          <p:spPr>
            <a:xfrm rot="15514168" flipH="1">
              <a:off x="2586212" y="5611025"/>
              <a:ext cx="86411" cy="21360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4" name="Прямая соединительная линия 723"/>
            <p:cNvCxnSpPr>
              <a:stCxn id="718" idx="4"/>
              <a:endCxn id="714" idx="0"/>
            </p:cNvCxnSpPr>
            <p:nvPr/>
          </p:nvCxnSpPr>
          <p:spPr>
            <a:xfrm rot="10800000" flipV="1">
              <a:off x="2690618" y="5769286"/>
              <a:ext cx="47989" cy="10577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5" name="Прямая соединительная линия 724"/>
            <p:cNvCxnSpPr>
              <a:stCxn id="719" idx="3"/>
              <a:endCxn id="718" idx="0"/>
            </p:cNvCxnSpPr>
            <p:nvPr/>
          </p:nvCxnSpPr>
          <p:spPr>
            <a:xfrm rot="5400000">
              <a:off x="2769297" y="5698908"/>
              <a:ext cx="47804" cy="4051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6" name="Прямая соединительная линия 725"/>
            <p:cNvCxnSpPr>
              <a:stCxn id="717" idx="6"/>
              <a:endCxn id="719" idx="3"/>
            </p:cNvCxnSpPr>
            <p:nvPr/>
          </p:nvCxnSpPr>
          <p:spPr>
            <a:xfrm rot="16200000" flipV="1">
              <a:off x="2863346" y="5645375"/>
              <a:ext cx="247174" cy="34695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7" name="Прямая соединительная линия 726"/>
            <p:cNvCxnSpPr>
              <a:stCxn id="716" idx="1"/>
              <a:endCxn id="715" idx="1"/>
            </p:cNvCxnSpPr>
            <p:nvPr/>
          </p:nvCxnSpPr>
          <p:spPr>
            <a:xfrm rot="5400000">
              <a:off x="2878898" y="6002277"/>
              <a:ext cx="9522" cy="7279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8" name="Прямая соединительная линия 727"/>
            <p:cNvCxnSpPr>
              <a:stCxn id="717" idx="5"/>
              <a:endCxn id="716" idx="1"/>
            </p:cNvCxnSpPr>
            <p:nvPr/>
          </p:nvCxnSpPr>
          <p:spPr>
            <a:xfrm rot="16200000" flipH="1" flipV="1">
              <a:off x="2997493" y="5879300"/>
              <a:ext cx="77180" cy="23205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9" name="Прямая соединительная линия 728"/>
            <p:cNvCxnSpPr>
              <a:stCxn id="717" idx="1"/>
              <a:endCxn id="720" idx="5"/>
            </p:cNvCxnSpPr>
            <p:nvPr/>
          </p:nvCxnSpPr>
          <p:spPr>
            <a:xfrm rot="4714168" flipH="1" flipV="1">
              <a:off x="3245800" y="5890305"/>
              <a:ext cx="8162" cy="11378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30" name="Прямая соединительная линия 729"/>
            <p:cNvCxnSpPr>
              <a:stCxn id="720" idx="0"/>
              <a:endCxn id="721" idx="3"/>
            </p:cNvCxnSpPr>
            <p:nvPr/>
          </p:nvCxnSpPr>
          <p:spPr>
            <a:xfrm rot="20914168" flipV="1">
              <a:off x="3330485" y="5792491"/>
              <a:ext cx="65886" cy="12389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5" name="Прямая соединительная линия 754"/>
            <p:cNvCxnSpPr>
              <a:stCxn id="722" idx="6"/>
              <a:endCxn id="713" idx="2"/>
            </p:cNvCxnSpPr>
            <p:nvPr/>
          </p:nvCxnSpPr>
          <p:spPr>
            <a:xfrm rot="16200000" flipV="1">
              <a:off x="2559096" y="5412563"/>
              <a:ext cx="96680" cy="10581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6" name="Прямая соединительная линия 755"/>
            <p:cNvCxnSpPr>
              <a:stCxn id="713" idx="6"/>
              <a:endCxn id="710" idx="1"/>
            </p:cNvCxnSpPr>
            <p:nvPr/>
          </p:nvCxnSpPr>
          <p:spPr>
            <a:xfrm rot="16200000" flipV="1">
              <a:off x="2485163" y="5337617"/>
              <a:ext cx="36951" cy="3623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7" name="Прямая соединительная линия 756"/>
            <p:cNvCxnSpPr>
              <a:stCxn id="713" idx="4"/>
              <a:endCxn id="712" idx="0"/>
            </p:cNvCxnSpPr>
            <p:nvPr/>
          </p:nvCxnSpPr>
          <p:spPr>
            <a:xfrm rot="10800000" flipV="1">
              <a:off x="2488164" y="5412056"/>
              <a:ext cx="28520" cy="3866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8" name="Прямая соединительная линия 757"/>
            <p:cNvCxnSpPr>
              <a:stCxn id="712" idx="1"/>
              <a:endCxn id="722" idx="5"/>
            </p:cNvCxnSpPr>
            <p:nvPr/>
          </p:nvCxnSpPr>
          <p:spPr>
            <a:xfrm rot="16200000" flipH="1">
              <a:off x="2544049" y="5420114"/>
              <a:ext cx="57410" cy="15857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9" name="Прямая соединительная линия 758"/>
            <p:cNvCxnSpPr>
              <a:stCxn id="719" idx="6"/>
              <a:endCxn id="722" idx="2"/>
            </p:cNvCxnSpPr>
            <p:nvPr/>
          </p:nvCxnSpPr>
          <p:spPr>
            <a:xfrm rot="16200000" flipV="1">
              <a:off x="2690617" y="5544087"/>
              <a:ext cx="108544" cy="11665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5" name="Группа 509"/>
          <p:cNvGrpSpPr/>
          <p:nvPr/>
        </p:nvGrpSpPr>
        <p:grpSpPr>
          <a:xfrm rot="646126">
            <a:off x="5834525" y="4770199"/>
            <a:ext cx="498363" cy="696528"/>
            <a:chOff x="6580153" y="4869462"/>
            <a:chExt cx="599174" cy="837425"/>
          </a:xfrm>
        </p:grpSpPr>
        <p:sp>
          <p:nvSpPr>
            <p:cNvPr id="523" name="8-конечная звезда 522"/>
            <p:cNvSpPr/>
            <p:nvPr/>
          </p:nvSpPr>
          <p:spPr>
            <a:xfrm rot="1262594">
              <a:off x="6980055" y="4869462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24" name="8-конечная звезда 523"/>
            <p:cNvSpPr/>
            <p:nvPr/>
          </p:nvSpPr>
          <p:spPr>
            <a:xfrm rot="1262594">
              <a:off x="6581737" y="5081547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25" name="8-конечная звезда 524"/>
            <p:cNvSpPr/>
            <p:nvPr/>
          </p:nvSpPr>
          <p:spPr>
            <a:xfrm rot="1262594">
              <a:off x="6580153" y="5365720"/>
              <a:ext cx="53999" cy="5399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26" name="8-конечная звезда 525"/>
            <p:cNvSpPr/>
            <p:nvPr/>
          </p:nvSpPr>
          <p:spPr>
            <a:xfrm rot="1262594">
              <a:off x="7125328" y="5190401"/>
              <a:ext cx="53999" cy="5399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27" name="8-конечная звезда 526"/>
            <p:cNvSpPr/>
            <p:nvPr/>
          </p:nvSpPr>
          <p:spPr>
            <a:xfrm rot="1262594">
              <a:off x="6950246" y="5660087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528" name="Прямая соединительная линия 527"/>
            <p:cNvCxnSpPr>
              <a:stCxn id="526" idx="5"/>
              <a:endCxn id="523" idx="1"/>
            </p:cNvCxnSpPr>
            <p:nvPr/>
          </p:nvCxnSpPr>
          <p:spPr>
            <a:xfrm rot="15553874" flipV="1">
              <a:off x="6944340" y="5029646"/>
              <a:ext cx="278287" cy="6490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9" name="Прямая соединительная линия 528"/>
            <p:cNvCxnSpPr>
              <a:stCxn id="525" idx="0"/>
              <a:endCxn id="523" idx="2"/>
            </p:cNvCxnSpPr>
            <p:nvPr/>
          </p:nvCxnSpPr>
          <p:spPr>
            <a:xfrm rot="20953874" flipV="1">
              <a:off x="6591665" y="4970662"/>
              <a:ext cx="449849" cy="39318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0" name="Прямая соединительная линия 529"/>
            <p:cNvCxnSpPr>
              <a:stCxn id="527" idx="4"/>
              <a:endCxn id="525" idx="1"/>
            </p:cNvCxnSpPr>
            <p:nvPr/>
          </p:nvCxnSpPr>
          <p:spPr>
            <a:xfrm rot="10153874">
              <a:off x="6645133" y="5388491"/>
              <a:ext cx="279661" cy="31550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1" name="Прямая соединительная линия 530"/>
            <p:cNvCxnSpPr>
              <a:stCxn id="525" idx="6"/>
              <a:endCxn id="524" idx="1"/>
            </p:cNvCxnSpPr>
            <p:nvPr/>
          </p:nvCxnSpPr>
          <p:spPr>
            <a:xfrm rot="5400000" flipH="1" flipV="1">
              <a:off x="6510090" y="5250319"/>
              <a:ext cx="223966" cy="1043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2" name="Прямая соединительная линия 531"/>
            <p:cNvCxnSpPr>
              <a:stCxn id="524" idx="7"/>
              <a:endCxn id="523" idx="3"/>
            </p:cNvCxnSpPr>
            <p:nvPr/>
          </p:nvCxnSpPr>
          <p:spPr>
            <a:xfrm rot="4753874" flipH="1" flipV="1">
              <a:off x="6753726" y="4823982"/>
              <a:ext cx="119140" cy="36784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6" name="Группа 535"/>
          <p:cNvGrpSpPr/>
          <p:nvPr/>
        </p:nvGrpSpPr>
        <p:grpSpPr>
          <a:xfrm rot="323258">
            <a:off x="4207812" y="4351490"/>
            <a:ext cx="1464746" cy="1601856"/>
            <a:chOff x="4505825" y="4720146"/>
            <a:chExt cx="1719437" cy="1760703"/>
          </a:xfrm>
        </p:grpSpPr>
        <p:cxnSp>
          <p:nvCxnSpPr>
            <p:cNvPr id="537" name="Прямая соединительная линия 536"/>
            <p:cNvCxnSpPr>
              <a:stCxn id="578" idx="0"/>
              <a:endCxn id="577" idx="2"/>
            </p:cNvCxnSpPr>
            <p:nvPr/>
          </p:nvCxnSpPr>
          <p:spPr>
            <a:xfrm flipV="1">
              <a:off x="6132291" y="5060439"/>
              <a:ext cx="29275" cy="5622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8" name="Прямая соединительная линия 537"/>
            <p:cNvCxnSpPr>
              <a:stCxn id="552" idx="6"/>
              <a:endCxn id="549" idx="1"/>
            </p:cNvCxnSpPr>
            <p:nvPr/>
          </p:nvCxnSpPr>
          <p:spPr>
            <a:xfrm rot="5076742" flipH="1" flipV="1">
              <a:off x="5488064" y="6252517"/>
              <a:ext cx="41011" cy="4910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9" name="Прямая соединительная линия 538"/>
            <p:cNvCxnSpPr>
              <a:stCxn id="544" idx="7"/>
              <a:endCxn id="543" idx="2"/>
            </p:cNvCxnSpPr>
            <p:nvPr/>
          </p:nvCxnSpPr>
          <p:spPr>
            <a:xfrm rot="5400000" flipH="1" flipV="1">
              <a:off x="5632598" y="5774212"/>
              <a:ext cx="249589" cy="25138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40" name="Прямая соединительная линия 539"/>
            <p:cNvCxnSpPr>
              <a:stCxn id="548" idx="3"/>
              <a:endCxn id="547" idx="6"/>
            </p:cNvCxnSpPr>
            <p:nvPr/>
          </p:nvCxnSpPr>
          <p:spPr>
            <a:xfrm rot="5400000">
              <a:off x="6031085" y="5887865"/>
              <a:ext cx="47329" cy="4852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41" name="8-конечная звезда 540"/>
            <p:cNvSpPr/>
            <p:nvPr/>
          </p:nvSpPr>
          <p:spPr>
            <a:xfrm rot="1262594">
              <a:off x="5438730" y="5367299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42" name="8-конечная звезда 541"/>
            <p:cNvSpPr/>
            <p:nvPr/>
          </p:nvSpPr>
          <p:spPr>
            <a:xfrm rot="1262594">
              <a:off x="5079960" y="5365721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43" name="8-конечная звезда 542"/>
            <p:cNvSpPr/>
            <p:nvPr/>
          </p:nvSpPr>
          <p:spPr>
            <a:xfrm rot="1262594">
              <a:off x="5865779" y="5722910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44" name="8-конечная звезда 543"/>
            <p:cNvSpPr/>
            <p:nvPr/>
          </p:nvSpPr>
          <p:spPr>
            <a:xfrm rot="1262594">
              <a:off x="5580026" y="6008661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45" name="8-конечная звезда 544"/>
            <p:cNvSpPr/>
            <p:nvPr/>
          </p:nvSpPr>
          <p:spPr>
            <a:xfrm rot="1262594">
              <a:off x="5079960" y="565147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46" name="8-конечная звезда 545"/>
            <p:cNvSpPr/>
            <p:nvPr/>
          </p:nvSpPr>
          <p:spPr>
            <a:xfrm rot="1262594">
              <a:off x="5316555" y="5816629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47" name="8-конечная звезда 546"/>
            <p:cNvSpPr/>
            <p:nvPr/>
          </p:nvSpPr>
          <p:spPr>
            <a:xfrm rot="1262594">
              <a:off x="6006023" y="5934592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48" name="8-конечная звезда 547"/>
            <p:cNvSpPr/>
            <p:nvPr/>
          </p:nvSpPr>
          <p:spPr>
            <a:xfrm rot="1262594">
              <a:off x="6077460" y="5863154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49" name="8-конечная звезда 548"/>
            <p:cNvSpPr/>
            <p:nvPr/>
          </p:nvSpPr>
          <p:spPr>
            <a:xfrm rot="1262594">
              <a:off x="5505958" y="6220344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50" name="8-конечная звезда 549"/>
            <p:cNvSpPr/>
            <p:nvPr/>
          </p:nvSpPr>
          <p:spPr>
            <a:xfrm rot="1262594">
              <a:off x="5635118" y="6360537"/>
              <a:ext cx="43200" cy="43201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51" name="8-конечная звезда 550"/>
            <p:cNvSpPr/>
            <p:nvPr/>
          </p:nvSpPr>
          <p:spPr>
            <a:xfrm rot="1262594">
              <a:off x="5552493" y="6319546"/>
              <a:ext cx="36001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52" name="8-конечная звезда 551"/>
            <p:cNvSpPr/>
            <p:nvPr/>
          </p:nvSpPr>
          <p:spPr>
            <a:xfrm rot="1262594">
              <a:off x="5453808" y="6298081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53" name="8-конечная звезда 552"/>
            <p:cNvSpPr/>
            <p:nvPr/>
          </p:nvSpPr>
          <p:spPr>
            <a:xfrm rot="1262594">
              <a:off x="5564030" y="6444849"/>
              <a:ext cx="36001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554" name="Прямая соединительная линия 553"/>
            <p:cNvCxnSpPr>
              <a:stCxn id="546" idx="4"/>
              <a:endCxn id="545" idx="0"/>
            </p:cNvCxnSpPr>
            <p:nvPr/>
          </p:nvCxnSpPr>
          <p:spPr>
            <a:xfrm rot="10800000">
              <a:off x="5132159" y="5688168"/>
              <a:ext cx="185596" cy="13999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5" name="Прямая соединительная линия 554"/>
            <p:cNvCxnSpPr>
              <a:stCxn id="546" idx="0"/>
              <a:endCxn id="544" idx="4"/>
            </p:cNvCxnSpPr>
            <p:nvPr/>
          </p:nvCxnSpPr>
          <p:spPr>
            <a:xfrm>
              <a:off x="5351355" y="5841092"/>
              <a:ext cx="230472" cy="18487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6" name="Прямая соединительная линия 555"/>
            <p:cNvCxnSpPr>
              <a:stCxn id="541" idx="7"/>
              <a:endCxn id="543" idx="5"/>
            </p:cNvCxnSpPr>
            <p:nvPr/>
          </p:nvCxnSpPr>
          <p:spPr>
            <a:xfrm rot="16200000" flipH="1">
              <a:off x="5521930" y="5365350"/>
              <a:ext cx="338693" cy="38107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2" name="Прямая соединительная линия 561"/>
            <p:cNvCxnSpPr>
              <a:stCxn id="543" idx="0"/>
              <a:endCxn id="548" idx="5"/>
            </p:cNvCxnSpPr>
            <p:nvPr/>
          </p:nvCxnSpPr>
          <p:spPr>
            <a:xfrm>
              <a:off x="5917978" y="5759605"/>
              <a:ext cx="170173" cy="10510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3" name="Прямая соединительная линия 562"/>
            <p:cNvCxnSpPr>
              <a:stCxn id="549" idx="6"/>
              <a:endCxn id="544" idx="2"/>
            </p:cNvCxnSpPr>
            <p:nvPr/>
          </p:nvCxnSpPr>
          <p:spPr>
            <a:xfrm rot="5400000" flipH="1" flipV="1">
              <a:off x="5483534" y="6107747"/>
              <a:ext cx="160684" cy="6691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4" name="Прямая соединительная линия 563"/>
            <p:cNvCxnSpPr>
              <a:stCxn id="545" idx="5"/>
              <a:endCxn id="542" idx="2"/>
            </p:cNvCxnSpPr>
            <p:nvPr/>
          </p:nvCxnSpPr>
          <p:spPr>
            <a:xfrm rot="5400000" flipH="1" flipV="1">
              <a:off x="4978692" y="5535226"/>
              <a:ext cx="235879" cy="126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5" name="Прямая соединительная линия 564"/>
            <p:cNvCxnSpPr>
              <a:stCxn id="541" idx="4"/>
              <a:endCxn id="542" idx="7"/>
            </p:cNvCxnSpPr>
            <p:nvPr/>
          </p:nvCxnSpPr>
          <p:spPr>
            <a:xfrm rot="10800000">
              <a:off x="5131635" y="5381759"/>
              <a:ext cx="309257" cy="630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6" name="Прямая соединительная линия 565"/>
            <p:cNvCxnSpPr>
              <a:stCxn id="541" idx="3"/>
              <a:endCxn id="545" idx="6"/>
            </p:cNvCxnSpPr>
            <p:nvPr/>
          </p:nvCxnSpPr>
          <p:spPr>
            <a:xfrm rot="5400000">
              <a:off x="5158880" y="5370631"/>
              <a:ext cx="240419" cy="32486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7" name="Прямая соединительная линия 566"/>
            <p:cNvCxnSpPr>
              <a:stCxn id="571" idx="4"/>
              <a:endCxn id="572" idx="0"/>
            </p:cNvCxnSpPr>
            <p:nvPr/>
          </p:nvCxnSpPr>
          <p:spPr>
            <a:xfrm rot="10800000">
              <a:off x="5826511" y="4816048"/>
              <a:ext cx="37837" cy="1198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8" name="Прямая соединительная линия 567"/>
            <p:cNvCxnSpPr>
              <a:stCxn id="553" idx="7"/>
              <a:endCxn id="550" idx="2"/>
            </p:cNvCxnSpPr>
            <p:nvPr/>
          </p:nvCxnSpPr>
          <p:spPr>
            <a:xfrm rot="5076742" flipH="1" flipV="1">
              <a:off x="5599433" y="6401401"/>
              <a:ext cx="48362" cy="5473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9" name="Прямая соединительная линия 568"/>
            <p:cNvCxnSpPr>
              <a:stCxn id="550" idx="5"/>
              <a:endCxn id="551" idx="0"/>
            </p:cNvCxnSpPr>
            <p:nvPr/>
          </p:nvCxnSpPr>
          <p:spPr>
            <a:xfrm rot="15876742" flipV="1">
              <a:off x="5605596" y="6323750"/>
              <a:ext cx="24422" cy="5883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0" name="Прямая соединительная линия 569"/>
            <p:cNvCxnSpPr>
              <a:stCxn id="551" idx="4"/>
              <a:endCxn id="552" idx="0"/>
            </p:cNvCxnSpPr>
            <p:nvPr/>
          </p:nvCxnSpPr>
          <p:spPr>
            <a:xfrm rot="10476742">
              <a:off x="5499277" y="6326951"/>
              <a:ext cx="54190" cy="694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71" name="8-конечная звезда 570"/>
            <p:cNvSpPr/>
            <p:nvPr/>
          </p:nvSpPr>
          <p:spPr>
            <a:xfrm rot="1262594">
              <a:off x="5863147" y="4816497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72" name="8-конечная звезда 571"/>
            <p:cNvSpPr/>
            <p:nvPr/>
          </p:nvSpPr>
          <p:spPr>
            <a:xfrm rot="1262594">
              <a:off x="5791710" y="4791585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73" name="8-конечная звезда 572"/>
            <p:cNvSpPr/>
            <p:nvPr/>
          </p:nvSpPr>
          <p:spPr>
            <a:xfrm rot="1262594">
              <a:off x="5863147" y="4720146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74" name="8-конечная звезда 573"/>
            <p:cNvSpPr/>
            <p:nvPr/>
          </p:nvSpPr>
          <p:spPr>
            <a:xfrm rot="1262594">
              <a:off x="5459431" y="5316563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75" name="8-конечная звезда 574"/>
            <p:cNvSpPr/>
            <p:nvPr/>
          </p:nvSpPr>
          <p:spPr>
            <a:xfrm rot="1262594">
              <a:off x="6006023" y="5648841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76" name="8-конечная звезда 575"/>
            <p:cNvSpPr/>
            <p:nvPr/>
          </p:nvSpPr>
          <p:spPr>
            <a:xfrm rot="1262594">
              <a:off x="6080094" y="4865654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77" name="8-конечная звезда 576"/>
            <p:cNvSpPr/>
            <p:nvPr/>
          </p:nvSpPr>
          <p:spPr>
            <a:xfrm rot="1262594">
              <a:off x="6140800" y="4997800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78" name="8-конечная звезда 577"/>
            <p:cNvSpPr/>
            <p:nvPr/>
          </p:nvSpPr>
          <p:spPr>
            <a:xfrm rot="1262594">
              <a:off x="6080092" y="5079969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79" name="8-конечная звезда 578"/>
            <p:cNvSpPr/>
            <p:nvPr/>
          </p:nvSpPr>
          <p:spPr>
            <a:xfrm rot="1262594">
              <a:off x="6171262" y="5237777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84" name="8-конечная звезда 583"/>
            <p:cNvSpPr/>
            <p:nvPr/>
          </p:nvSpPr>
          <p:spPr>
            <a:xfrm rot="1262594">
              <a:off x="5766815" y="5403699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85" name="8-конечная звезда 584"/>
            <p:cNvSpPr/>
            <p:nvPr/>
          </p:nvSpPr>
          <p:spPr>
            <a:xfrm rot="1262594">
              <a:off x="5959331" y="5544442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86" name="8-конечная звезда 585"/>
            <p:cNvSpPr/>
            <p:nvPr/>
          </p:nvSpPr>
          <p:spPr>
            <a:xfrm rot="1262594">
              <a:off x="5943696" y="5461650"/>
              <a:ext cx="64801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587" name="Прямая соединительная линия 586"/>
            <p:cNvCxnSpPr>
              <a:stCxn id="586" idx="6"/>
              <a:endCxn id="579" idx="2"/>
            </p:cNvCxnSpPr>
            <p:nvPr/>
          </p:nvCxnSpPr>
          <p:spPr>
            <a:xfrm rot="5076742" flipH="1" flipV="1">
              <a:off x="6010447" y="5268924"/>
              <a:ext cx="155536" cy="21593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8" name="Прямая соединительная линия 587"/>
            <p:cNvCxnSpPr>
              <a:stCxn id="575" idx="4"/>
              <a:endCxn id="585" idx="2"/>
            </p:cNvCxnSpPr>
            <p:nvPr/>
          </p:nvCxnSpPr>
          <p:spPr>
            <a:xfrm rot="10476742">
              <a:off x="5979263" y="5595410"/>
              <a:ext cx="24675" cy="6661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9" name="Прямая соединительная линия 588"/>
            <p:cNvCxnSpPr>
              <a:stCxn id="579" idx="4"/>
              <a:endCxn id="578" idx="1"/>
            </p:cNvCxnSpPr>
            <p:nvPr/>
          </p:nvCxnSpPr>
          <p:spPr>
            <a:xfrm rot="10476742">
              <a:off x="6123955" y="5129044"/>
              <a:ext cx="42745" cy="12881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0" name="Прямая соединительная линия 589"/>
            <p:cNvCxnSpPr>
              <a:stCxn id="576" idx="1"/>
              <a:endCxn id="577" idx="5"/>
            </p:cNvCxnSpPr>
            <p:nvPr/>
          </p:nvCxnSpPr>
          <p:spPr>
            <a:xfrm rot="16200000" flipH="1">
              <a:off x="6097418" y="4937966"/>
              <a:ext cx="83264" cy="4198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1" name="Прямая соединительная линия 590"/>
            <p:cNvCxnSpPr>
              <a:stCxn id="586" idx="3"/>
              <a:endCxn id="584" idx="0"/>
            </p:cNvCxnSpPr>
            <p:nvPr/>
          </p:nvCxnSpPr>
          <p:spPr>
            <a:xfrm rot="5076742" flipH="1">
              <a:off x="5843065" y="5413984"/>
              <a:ext cx="78810" cy="11953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2" name="Прямая соединительная линия 591"/>
            <p:cNvCxnSpPr>
              <a:stCxn id="571" idx="0"/>
              <a:endCxn id="576" idx="4"/>
            </p:cNvCxnSpPr>
            <p:nvPr/>
          </p:nvCxnSpPr>
          <p:spPr>
            <a:xfrm>
              <a:off x="5897947" y="4840960"/>
              <a:ext cx="183948" cy="4199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3" name="Прямая соединительная линия 592"/>
            <p:cNvCxnSpPr>
              <a:stCxn id="571" idx="1"/>
              <a:endCxn id="573" idx="1"/>
            </p:cNvCxnSpPr>
            <p:nvPr/>
          </p:nvCxnSpPr>
          <p:spPr>
            <a:xfrm rot="5400000" flipH="1">
              <a:off x="5840280" y="4802771"/>
              <a:ext cx="96351" cy="158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4" name="Прямая соединительная линия 593"/>
            <p:cNvCxnSpPr>
              <a:stCxn id="631" idx="3"/>
              <a:endCxn id="650" idx="7"/>
            </p:cNvCxnSpPr>
            <p:nvPr/>
          </p:nvCxnSpPr>
          <p:spPr>
            <a:xfrm rot="5400000">
              <a:off x="4647637" y="5439196"/>
              <a:ext cx="41535" cy="25626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5" name="Прямая соединительная линия 594"/>
            <p:cNvCxnSpPr>
              <a:stCxn id="626" idx="4"/>
              <a:endCxn id="571" idx="1"/>
            </p:cNvCxnSpPr>
            <p:nvPr/>
          </p:nvCxnSpPr>
          <p:spPr>
            <a:xfrm rot="10800000">
              <a:off x="5888457" y="4850946"/>
              <a:ext cx="48623" cy="4258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02" name="Прямая соединительная линия 601"/>
            <p:cNvCxnSpPr>
              <a:stCxn id="607" idx="6"/>
              <a:endCxn id="571" idx="1"/>
            </p:cNvCxnSpPr>
            <p:nvPr/>
          </p:nvCxnSpPr>
          <p:spPr>
            <a:xfrm rot="16200000" flipV="1">
              <a:off x="5848002" y="4891401"/>
              <a:ext cx="86009" cy="510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03" name="Прямая соединительная линия 602"/>
            <p:cNvCxnSpPr>
              <a:stCxn id="574" idx="0"/>
              <a:endCxn id="584" idx="4"/>
            </p:cNvCxnSpPr>
            <p:nvPr/>
          </p:nvCxnSpPr>
          <p:spPr>
            <a:xfrm rot="21276742">
              <a:off x="5498898" y="5328732"/>
              <a:ext cx="265049" cy="10477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07" name="8-конечная звезда 606"/>
            <p:cNvSpPr/>
            <p:nvPr/>
          </p:nvSpPr>
          <p:spPr>
            <a:xfrm rot="1262594">
              <a:off x="5864200" y="4935514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26" name="8-конечная звезда 625"/>
            <p:cNvSpPr/>
            <p:nvPr/>
          </p:nvSpPr>
          <p:spPr>
            <a:xfrm rot="1262594">
              <a:off x="5935638" y="4879682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27" name="8-конечная звезда 626"/>
            <p:cNvSpPr/>
            <p:nvPr/>
          </p:nvSpPr>
          <p:spPr>
            <a:xfrm rot="1262594">
              <a:off x="5161892" y="6088085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28" name="8-конечная звезда 627"/>
            <p:cNvSpPr/>
            <p:nvPr/>
          </p:nvSpPr>
          <p:spPr>
            <a:xfrm rot="1262594">
              <a:off x="4804312" y="5883049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29" name="8-конечная звезда 628"/>
            <p:cNvSpPr/>
            <p:nvPr/>
          </p:nvSpPr>
          <p:spPr>
            <a:xfrm rot="1262594">
              <a:off x="4979165" y="5946480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30" name="8-конечная звезда 629"/>
            <p:cNvSpPr/>
            <p:nvPr/>
          </p:nvSpPr>
          <p:spPr>
            <a:xfrm rot="1262594">
              <a:off x="4937084" y="5722911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31" name="8-конечная звезда 630"/>
            <p:cNvSpPr/>
            <p:nvPr/>
          </p:nvSpPr>
          <p:spPr>
            <a:xfrm rot="1262594">
              <a:off x="4794208" y="5508596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32" name="8-конечная звезда 631"/>
            <p:cNvSpPr/>
            <p:nvPr/>
          </p:nvSpPr>
          <p:spPr>
            <a:xfrm rot="1262594">
              <a:off x="5310442" y="5915984"/>
              <a:ext cx="43200" cy="43201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33" name="8-конечная звезда 632"/>
            <p:cNvSpPr/>
            <p:nvPr/>
          </p:nvSpPr>
          <p:spPr>
            <a:xfrm rot="1262594">
              <a:off x="5067848" y="6016278"/>
              <a:ext cx="43200" cy="43201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34" name="8-конечная звезда 633"/>
            <p:cNvSpPr/>
            <p:nvPr/>
          </p:nvSpPr>
          <p:spPr>
            <a:xfrm rot="1262594">
              <a:off x="4864066" y="5721332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638" name="Прямая соединительная линия 637"/>
            <p:cNvCxnSpPr>
              <a:stCxn id="633" idx="5"/>
              <a:endCxn id="629" idx="0"/>
            </p:cNvCxnSpPr>
            <p:nvPr/>
          </p:nvCxnSpPr>
          <p:spPr>
            <a:xfrm rot="15876742" flipV="1">
              <a:off x="5036137" y="5977591"/>
              <a:ext cx="40139" cy="4586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9" name="Прямая соединительная линия 638"/>
            <p:cNvCxnSpPr>
              <a:stCxn id="632" idx="2"/>
              <a:endCxn id="627" idx="7"/>
            </p:cNvCxnSpPr>
            <p:nvPr/>
          </p:nvCxnSpPr>
          <p:spPr>
            <a:xfrm rot="5076742">
              <a:off x="5201071" y="5968776"/>
              <a:ext cx="135650" cy="12387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0" name="Прямая соединительная линия 639"/>
            <p:cNvCxnSpPr>
              <a:stCxn id="633" idx="1"/>
              <a:endCxn id="627" idx="4"/>
            </p:cNvCxnSpPr>
            <p:nvPr/>
          </p:nvCxnSpPr>
          <p:spPr>
            <a:xfrm rot="15876742" flipH="1">
              <a:off x="5103613" y="6051303"/>
              <a:ext cx="54313" cy="6066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1" name="Прямая соединительная линия 640"/>
            <p:cNvCxnSpPr>
              <a:stCxn id="545" idx="3"/>
              <a:endCxn id="630" idx="7"/>
            </p:cNvCxnSpPr>
            <p:nvPr/>
          </p:nvCxnSpPr>
          <p:spPr>
            <a:xfrm rot="5400000">
              <a:off x="5010766" y="5667428"/>
              <a:ext cx="49512" cy="9352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2" name="Прямая соединительная линия 641"/>
            <p:cNvCxnSpPr>
              <a:stCxn id="634" idx="0"/>
              <a:endCxn id="630" idx="4"/>
            </p:cNvCxnSpPr>
            <p:nvPr/>
          </p:nvCxnSpPr>
          <p:spPr>
            <a:xfrm flipV="1">
              <a:off x="4905825" y="5740216"/>
              <a:ext cx="33060" cy="1047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7" name="Прямая соединительная линия 646"/>
            <p:cNvCxnSpPr>
              <a:stCxn id="634" idx="6"/>
              <a:endCxn id="631" idx="1"/>
            </p:cNvCxnSpPr>
            <p:nvPr/>
          </p:nvCxnSpPr>
          <p:spPr>
            <a:xfrm rot="16200000" flipV="1">
              <a:off x="4781546" y="5610896"/>
              <a:ext cx="162503" cy="6125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8" name="Прямая соединительная линия 647"/>
            <p:cNvCxnSpPr>
              <a:stCxn id="634" idx="3"/>
              <a:endCxn id="628" idx="6"/>
            </p:cNvCxnSpPr>
            <p:nvPr/>
          </p:nvCxnSpPr>
          <p:spPr>
            <a:xfrm rot="5076742">
              <a:off x="4788556" y="5799902"/>
              <a:ext cx="130112" cy="3709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9" name="Прямая соединительная линия 648"/>
            <p:cNvCxnSpPr>
              <a:stCxn id="628" idx="0"/>
              <a:endCxn id="629" idx="4"/>
            </p:cNvCxnSpPr>
            <p:nvPr/>
          </p:nvCxnSpPr>
          <p:spPr>
            <a:xfrm rot="21276742">
              <a:off x="4859056" y="5913756"/>
              <a:ext cx="119364" cy="5601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50" name="8-конечная звезда 649"/>
            <p:cNvSpPr/>
            <p:nvPr/>
          </p:nvSpPr>
          <p:spPr>
            <a:xfrm rot="1262594">
              <a:off x="4505825" y="5577403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</p:grpSp>
      <p:grpSp>
        <p:nvGrpSpPr>
          <p:cNvPr id="17" name="Группа 805"/>
          <p:cNvGrpSpPr/>
          <p:nvPr/>
        </p:nvGrpSpPr>
        <p:grpSpPr>
          <a:xfrm>
            <a:off x="3077063" y="5363089"/>
            <a:ext cx="1485393" cy="986974"/>
            <a:chOff x="3077063" y="5363089"/>
            <a:chExt cx="1485393" cy="986974"/>
          </a:xfrm>
        </p:grpSpPr>
        <p:sp>
          <p:nvSpPr>
            <p:cNvPr id="676" name="8-конечная звезда 675"/>
            <p:cNvSpPr/>
            <p:nvPr/>
          </p:nvSpPr>
          <p:spPr>
            <a:xfrm rot="1262594">
              <a:off x="4295722" y="5867366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77" name="8-конечная звезда 676"/>
            <p:cNvSpPr/>
            <p:nvPr/>
          </p:nvSpPr>
          <p:spPr>
            <a:xfrm rot="1262594">
              <a:off x="4365581" y="600866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78" name="8-конечная звезда 677"/>
            <p:cNvSpPr/>
            <p:nvPr/>
          </p:nvSpPr>
          <p:spPr>
            <a:xfrm rot="1262594">
              <a:off x="4079829" y="593887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79" name="8-конечная звезда 678"/>
            <p:cNvSpPr/>
            <p:nvPr/>
          </p:nvSpPr>
          <p:spPr>
            <a:xfrm rot="1262594">
              <a:off x="4294142" y="6151538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80" name="8-конечная звезда 679"/>
            <p:cNvSpPr/>
            <p:nvPr/>
          </p:nvSpPr>
          <p:spPr>
            <a:xfrm rot="1262594">
              <a:off x="4365581" y="629606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81" name="8-конечная звезда 680"/>
            <p:cNvSpPr/>
            <p:nvPr/>
          </p:nvSpPr>
          <p:spPr>
            <a:xfrm rot="1262594">
              <a:off x="4508456" y="6080102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82" name="8-конечная звезда 681"/>
            <p:cNvSpPr/>
            <p:nvPr/>
          </p:nvSpPr>
          <p:spPr>
            <a:xfrm rot="1262594">
              <a:off x="4008390" y="5865786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83" name="8-конечная звезда 682"/>
            <p:cNvSpPr/>
            <p:nvPr/>
          </p:nvSpPr>
          <p:spPr>
            <a:xfrm rot="1262594">
              <a:off x="4438667" y="5795997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84" name="8-конечная звезда 683"/>
            <p:cNvSpPr/>
            <p:nvPr/>
          </p:nvSpPr>
          <p:spPr>
            <a:xfrm rot="1262594">
              <a:off x="4008391" y="5722910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85" name="8-конечная звезда 684"/>
            <p:cNvSpPr/>
            <p:nvPr/>
          </p:nvSpPr>
          <p:spPr>
            <a:xfrm rot="1262594">
              <a:off x="3794076" y="5865786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86" name="8-конечная звезда 685"/>
            <p:cNvSpPr/>
            <p:nvPr/>
          </p:nvSpPr>
          <p:spPr>
            <a:xfrm rot="1262594">
              <a:off x="3867163" y="565147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88" name="8-конечная звезда 687"/>
            <p:cNvSpPr/>
            <p:nvPr/>
          </p:nvSpPr>
          <p:spPr>
            <a:xfrm rot="1262594">
              <a:off x="3865514" y="600866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693" name="Прямая соединительная линия 692"/>
            <p:cNvCxnSpPr>
              <a:stCxn id="684" idx="4"/>
              <a:endCxn id="686" idx="0"/>
            </p:cNvCxnSpPr>
            <p:nvPr/>
          </p:nvCxnSpPr>
          <p:spPr>
            <a:xfrm rot="10800000">
              <a:off x="3919362" y="5688169"/>
              <a:ext cx="90830" cy="5204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94" name="8-конечная звезда 693"/>
            <p:cNvSpPr/>
            <p:nvPr/>
          </p:nvSpPr>
          <p:spPr>
            <a:xfrm rot="1262594">
              <a:off x="3935900" y="5661374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95" name="8-конечная звезда 694"/>
            <p:cNvSpPr/>
            <p:nvPr/>
          </p:nvSpPr>
          <p:spPr>
            <a:xfrm rot="1262594">
              <a:off x="3506746" y="5507017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96" name="8-конечная звезда 695"/>
            <p:cNvSpPr/>
            <p:nvPr/>
          </p:nvSpPr>
          <p:spPr>
            <a:xfrm rot="1262594">
              <a:off x="3505694" y="5363089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97" name="8-конечная звезда 696"/>
            <p:cNvSpPr/>
            <p:nvPr/>
          </p:nvSpPr>
          <p:spPr>
            <a:xfrm rot="1262594">
              <a:off x="3149556" y="5792769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98" name="8-конечная звезда 697"/>
            <p:cNvSpPr/>
            <p:nvPr/>
          </p:nvSpPr>
          <p:spPr>
            <a:xfrm rot="1262594">
              <a:off x="3506745" y="6078521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99" name="8-конечная звезда 698"/>
            <p:cNvSpPr/>
            <p:nvPr/>
          </p:nvSpPr>
          <p:spPr>
            <a:xfrm rot="1262594">
              <a:off x="3505692" y="6220345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00" name="8-конечная звезда 699"/>
            <p:cNvSpPr/>
            <p:nvPr/>
          </p:nvSpPr>
          <p:spPr>
            <a:xfrm rot="1262594">
              <a:off x="3077063" y="6006031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701" name="Прямая соединительная линия 700"/>
            <p:cNvCxnSpPr>
              <a:stCxn id="681" idx="6"/>
              <a:endCxn id="683" idx="0"/>
            </p:cNvCxnSpPr>
            <p:nvPr/>
          </p:nvCxnSpPr>
          <p:spPr>
            <a:xfrm rot="16200000" flipV="1">
              <a:off x="4393404" y="5930155"/>
              <a:ext cx="249211" cy="5428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3" name="Прямая соединительная линия 702"/>
            <p:cNvCxnSpPr>
              <a:stCxn id="683" idx="3"/>
              <a:endCxn id="676" idx="7"/>
            </p:cNvCxnSpPr>
            <p:nvPr/>
          </p:nvCxnSpPr>
          <p:spPr>
            <a:xfrm rot="5400000">
              <a:off x="4373037" y="5818654"/>
              <a:ext cx="52650" cy="8326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4" name="Прямая соединительная линия 703"/>
            <p:cNvCxnSpPr>
              <a:stCxn id="681" idx="4"/>
              <a:endCxn id="677" idx="0"/>
            </p:cNvCxnSpPr>
            <p:nvPr/>
          </p:nvCxnSpPr>
          <p:spPr>
            <a:xfrm rot="10800000">
              <a:off x="4417781" y="6045359"/>
              <a:ext cx="92477" cy="5204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5" name="Прямая соединительная линия 704"/>
            <p:cNvCxnSpPr>
              <a:stCxn id="679" idx="6"/>
              <a:endCxn id="677" idx="2"/>
            </p:cNvCxnSpPr>
            <p:nvPr/>
          </p:nvCxnSpPr>
          <p:spPr>
            <a:xfrm rot="5400000" flipH="1" flipV="1">
              <a:off x="4310623" y="6081077"/>
              <a:ext cx="92477" cy="5204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6" name="Прямая соединительная линия 705"/>
            <p:cNvCxnSpPr>
              <a:stCxn id="680" idx="5"/>
              <a:endCxn id="679" idx="1"/>
            </p:cNvCxnSpPr>
            <p:nvPr/>
          </p:nvCxnSpPr>
          <p:spPr>
            <a:xfrm rot="16200000" flipV="1">
              <a:off x="4309274" y="6226044"/>
              <a:ext cx="95177" cy="4951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7" name="Прямая соединительная линия 706"/>
            <p:cNvCxnSpPr>
              <a:stCxn id="680" idx="7"/>
              <a:endCxn id="681" idx="1"/>
            </p:cNvCxnSpPr>
            <p:nvPr/>
          </p:nvCxnSpPr>
          <p:spPr>
            <a:xfrm rot="5400000" flipH="1" flipV="1">
              <a:off x="4391675" y="6157356"/>
              <a:ext cx="180324" cy="12916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5" name="Прямая соединительная линия 744"/>
            <p:cNvCxnSpPr>
              <a:stCxn id="682" idx="7"/>
              <a:endCxn id="684" idx="1"/>
            </p:cNvCxnSpPr>
            <p:nvPr/>
          </p:nvCxnSpPr>
          <p:spPr>
            <a:xfrm rot="16200000" flipV="1">
              <a:off x="3999590" y="5821349"/>
              <a:ext cx="107239" cy="1371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6" name="Прямая соединительная линия 745"/>
            <p:cNvCxnSpPr>
              <a:stCxn id="685" idx="0"/>
              <a:endCxn id="682" idx="4"/>
            </p:cNvCxnSpPr>
            <p:nvPr/>
          </p:nvCxnSpPr>
          <p:spPr>
            <a:xfrm flipV="1">
              <a:off x="3846275" y="5883091"/>
              <a:ext cx="163916" cy="1939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7" name="Прямая соединительная линия 746"/>
            <p:cNvCxnSpPr>
              <a:stCxn id="678" idx="5"/>
              <a:endCxn id="682" idx="0"/>
            </p:cNvCxnSpPr>
            <p:nvPr/>
          </p:nvCxnSpPr>
          <p:spPr>
            <a:xfrm rot="16200000" flipV="1">
              <a:off x="4058869" y="5904201"/>
              <a:ext cx="38718" cy="3527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8" name="Прямая соединительная линия 747"/>
            <p:cNvCxnSpPr>
              <a:stCxn id="677" idx="5"/>
              <a:endCxn id="676" idx="1"/>
            </p:cNvCxnSpPr>
            <p:nvPr/>
          </p:nvCxnSpPr>
          <p:spPr>
            <a:xfrm rot="16200000" flipV="1">
              <a:off x="4320641" y="5950012"/>
              <a:ext cx="81615" cy="4034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9" name="Прямая соединительная линия 748"/>
            <p:cNvCxnSpPr>
              <a:stCxn id="678" idx="7"/>
              <a:endCxn id="677" idx="4"/>
            </p:cNvCxnSpPr>
            <p:nvPr/>
          </p:nvCxnSpPr>
          <p:spPr>
            <a:xfrm rot="16200000" flipH="1">
              <a:off x="4213913" y="5872500"/>
              <a:ext cx="71058" cy="23587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0" name="Прямая соединительная линия 749"/>
            <p:cNvCxnSpPr>
              <a:stCxn id="688" idx="5"/>
              <a:endCxn id="685" idx="1"/>
            </p:cNvCxnSpPr>
            <p:nvPr/>
          </p:nvCxnSpPr>
          <p:spPr>
            <a:xfrm rot="16200000" flipV="1">
              <a:off x="3810031" y="5939469"/>
              <a:ext cx="93529" cy="4951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1" name="Прямая соединительная линия 750"/>
            <p:cNvCxnSpPr>
              <a:stCxn id="688" idx="0"/>
              <a:endCxn id="678" idx="1"/>
            </p:cNvCxnSpPr>
            <p:nvPr/>
          </p:nvCxnSpPr>
          <p:spPr>
            <a:xfrm flipV="1">
              <a:off x="3917713" y="5990547"/>
              <a:ext cx="200079" cy="5481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2" name="Прямая соединительная линия 751"/>
            <p:cNvCxnSpPr>
              <a:stCxn id="682" idx="4"/>
              <a:endCxn id="686" idx="2"/>
            </p:cNvCxnSpPr>
            <p:nvPr/>
          </p:nvCxnSpPr>
          <p:spPr>
            <a:xfrm rot="10800000">
              <a:off x="3884469" y="5703673"/>
              <a:ext cx="125723" cy="17941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3" name="Прямая соединительная линия 752"/>
            <p:cNvCxnSpPr>
              <a:stCxn id="698" idx="7"/>
              <a:endCxn id="688" idx="3"/>
            </p:cNvCxnSpPr>
            <p:nvPr/>
          </p:nvCxnSpPr>
          <p:spPr>
            <a:xfrm rot="5400000" flipH="1" flipV="1">
              <a:off x="3685600" y="5909111"/>
              <a:ext cx="44724" cy="31975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4" name="Прямая соединительная линия 753"/>
            <p:cNvCxnSpPr>
              <a:stCxn id="697" idx="7"/>
              <a:endCxn id="685" idx="3"/>
            </p:cNvCxnSpPr>
            <p:nvPr/>
          </p:nvCxnSpPr>
          <p:spPr>
            <a:xfrm rot="16200000" flipH="1">
              <a:off x="3444573" y="5551920"/>
              <a:ext cx="98151" cy="60550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0" name="Прямая соединительная линия 759"/>
            <p:cNvCxnSpPr>
              <a:stCxn id="700" idx="6"/>
              <a:endCxn id="697" idx="3"/>
            </p:cNvCxnSpPr>
            <p:nvPr/>
          </p:nvCxnSpPr>
          <p:spPr>
            <a:xfrm rot="5400000" flipH="1" flipV="1">
              <a:off x="3034426" y="5890241"/>
              <a:ext cx="184091" cy="4989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3" name="Прямая соединительная линия 792"/>
            <p:cNvCxnSpPr>
              <a:stCxn id="698" idx="4"/>
              <a:endCxn id="697" idx="1"/>
            </p:cNvCxnSpPr>
            <p:nvPr/>
          </p:nvCxnSpPr>
          <p:spPr>
            <a:xfrm rot="10800000">
              <a:off x="3179928" y="5834109"/>
              <a:ext cx="328259" cy="25825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4" name="Прямая соединительная линия 793"/>
            <p:cNvCxnSpPr>
              <a:stCxn id="699" idx="6"/>
              <a:endCxn id="698" idx="1"/>
            </p:cNvCxnSpPr>
            <p:nvPr/>
          </p:nvCxnSpPr>
          <p:spPr>
            <a:xfrm rot="5400000" flipH="1" flipV="1">
              <a:off x="3482793" y="6167223"/>
              <a:ext cx="101684" cy="696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5" name="Прямая соединительная линия 794"/>
            <p:cNvCxnSpPr>
              <a:stCxn id="695" idx="0"/>
              <a:endCxn id="686" idx="4"/>
            </p:cNvCxnSpPr>
            <p:nvPr/>
          </p:nvCxnSpPr>
          <p:spPr>
            <a:xfrm>
              <a:off x="3548505" y="5536373"/>
              <a:ext cx="320459" cy="13240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6" name="Прямая соединительная линия 795"/>
            <p:cNvCxnSpPr>
              <a:stCxn id="695" idx="5"/>
              <a:endCxn id="696" idx="1"/>
            </p:cNvCxnSpPr>
            <p:nvPr/>
          </p:nvCxnSpPr>
          <p:spPr>
            <a:xfrm rot="5400000" flipH="1" flipV="1">
              <a:off x="3469620" y="5447494"/>
              <a:ext cx="111339" cy="1142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812" name="Прямая соединительная линия 811"/>
          <p:cNvCxnSpPr/>
          <p:nvPr/>
        </p:nvCxnSpPr>
        <p:spPr>
          <a:xfrm rot="5400000">
            <a:off x="3906615" y="6621267"/>
            <a:ext cx="259200" cy="71438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823" name="Прямая соединительная линия 822"/>
          <p:cNvCxnSpPr/>
          <p:nvPr/>
        </p:nvCxnSpPr>
        <p:spPr>
          <a:xfrm rot="16200000" flipH="1">
            <a:off x="5660447" y="6412520"/>
            <a:ext cx="252000" cy="142877"/>
          </a:xfrm>
          <a:prstGeom prst="line">
            <a:avLst/>
          </a:prstGeom>
          <a:scene3d>
            <a:camera prst="orthographicFront">
              <a:rot lat="0" lon="0" rev="10200000"/>
            </a:camera>
            <a:lightRig rig="threePt" dir="t"/>
          </a:scene3d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827" name="TextBox 826"/>
          <p:cNvSpPr txBox="1"/>
          <p:nvPr/>
        </p:nvSpPr>
        <p:spPr>
          <a:xfrm rot="21075957">
            <a:off x="4424797" y="6543091"/>
            <a:ext cx="1058667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1400" dirty="0" smtClean="0">
                <a:latin typeface="Bookman Old Style" pitchFamily="18" charset="0"/>
              </a:rPr>
              <a:t>грудень</a:t>
            </a:r>
            <a:endParaRPr lang="uk-UA" sz="1400" dirty="0">
              <a:latin typeface="Bookman Old Style" pitchFamily="18" charset="0"/>
            </a:endParaRPr>
          </a:p>
        </p:txBody>
      </p:sp>
      <p:sp>
        <p:nvSpPr>
          <p:cNvPr id="828" name="TextBox 827"/>
          <p:cNvSpPr txBox="1"/>
          <p:nvPr/>
        </p:nvSpPr>
        <p:spPr>
          <a:xfrm rot="19276280">
            <a:off x="6073450" y="5869472"/>
            <a:ext cx="1058667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1400" dirty="0" smtClean="0">
                <a:latin typeface="Bookman Old Style" pitchFamily="18" charset="0"/>
              </a:rPr>
              <a:t>листопад</a:t>
            </a:r>
            <a:endParaRPr lang="uk-UA" sz="1400" dirty="0">
              <a:latin typeface="Bookman Old Style" pitchFamily="18" charset="0"/>
            </a:endParaRPr>
          </a:p>
        </p:txBody>
      </p:sp>
      <p:sp>
        <p:nvSpPr>
          <p:cNvPr id="829" name="TextBox 828"/>
          <p:cNvSpPr txBox="1"/>
          <p:nvPr/>
        </p:nvSpPr>
        <p:spPr>
          <a:xfrm rot="17630071">
            <a:off x="7117024" y="4586123"/>
            <a:ext cx="1058667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1400" dirty="0" smtClean="0">
                <a:latin typeface="Bookman Old Style" pitchFamily="18" charset="0"/>
              </a:rPr>
              <a:t>жовтень</a:t>
            </a:r>
            <a:endParaRPr lang="uk-UA" sz="1400" dirty="0">
              <a:latin typeface="Bookman Old Style" pitchFamily="18" charset="0"/>
            </a:endParaRPr>
          </a:p>
        </p:txBody>
      </p:sp>
      <p:sp>
        <p:nvSpPr>
          <p:cNvPr id="830" name="TextBox 829"/>
          <p:cNvSpPr txBox="1"/>
          <p:nvPr/>
        </p:nvSpPr>
        <p:spPr>
          <a:xfrm rot="15714304">
            <a:off x="7341394" y="2882876"/>
            <a:ext cx="1058667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1400" dirty="0" smtClean="0">
                <a:latin typeface="Bookman Old Style" pitchFamily="18" charset="0"/>
              </a:rPr>
              <a:t>вересень</a:t>
            </a:r>
            <a:endParaRPr lang="uk-UA" sz="1400" dirty="0">
              <a:latin typeface="Bookman Old Style" pitchFamily="18" charset="0"/>
            </a:endParaRPr>
          </a:p>
        </p:txBody>
      </p:sp>
      <p:sp>
        <p:nvSpPr>
          <p:cNvPr id="831" name="TextBox 830"/>
          <p:cNvSpPr txBox="1"/>
          <p:nvPr/>
        </p:nvSpPr>
        <p:spPr>
          <a:xfrm rot="3220511">
            <a:off x="6748397" y="1310971"/>
            <a:ext cx="1058667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1400" dirty="0" smtClean="0">
                <a:latin typeface="Bookman Old Style" pitchFamily="18" charset="0"/>
              </a:rPr>
              <a:t>серпень</a:t>
            </a:r>
            <a:endParaRPr lang="uk-UA" sz="1400" dirty="0">
              <a:latin typeface="Bookman Old Style" pitchFamily="18" charset="0"/>
            </a:endParaRPr>
          </a:p>
        </p:txBody>
      </p:sp>
      <p:sp>
        <p:nvSpPr>
          <p:cNvPr id="832" name="TextBox 831"/>
          <p:cNvSpPr txBox="1"/>
          <p:nvPr/>
        </p:nvSpPr>
        <p:spPr>
          <a:xfrm rot="1586521">
            <a:off x="5448208" y="219585"/>
            <a:ext cx="1058667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1400" dirty="0" smtClean="0">
                <a:latin typeface="Bookman Old Style" pitchFamily="18" charset="0"/>
              </a:rPr>
              <a:t>липень</a:t>
            </a:r>
            <a:endParaRPr lang="uk-UA" sz="1400" dirty="0">
              <a:latin typeface="Bookman Old Style" pitchFamily="18" charset="0"/>
            </a:endParaRPr>
          </a:p>
        </p:txBody>
      </p:sp>
      <p:sp>
        <p:nvSpPr>
          <p:cNvPr id="833" name="TextBox 832"/>
          <p:cNvSpPr txBox="1"/>
          <p:nvPr/>
        </p:nvSpPr>
        <p:spPr>
          <a:xfrm rot="21422218">
            <a:off x="3660219" y="-66475"/>
            <a:ext cx="1058667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1400" dirty="0" smtClean="0">
                <a:latin typeface="Bookman Old Style" pitchFamily="18" charset="0"/>
              </a:rPr>
              <a:t>червень</a:t>
            </a:r>
            <a:endParaRPr lang="uk-UA" sz="1400" dirty="0">
              <a:latin typeface="Bookman Old Style" pitchFamily="18" charset="0"/>
            </a:endParaRPr>
          </a:p>
        </p:txBody>
      </p:sp>
      <p:sp>
        <p:nvSpPr>
          <p:cNvPr id="834" name="TextBox 833"/>
          <p:cNvSpPr txBox="1"/>
          <p:nvPr/>
        </p:nvSpPr>
        <p:spPr>
          <a:xfrm rot="19518500">
            <a:off x="2065156" y="559647"/>
            <a:ext cx="1058667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1400" dirty="0" smtClean="0">
                <a:latin typeface="Bookman Old Style" pitchFamily="18" charset="0"/>
              </a:rPr>
              <a:t>травень</a:t>
            </a:r>
            <a:endParaRPr lang="uk-UA" sz="1400" dirty="0">
              <a:latin typeface="Bookman Old Style" pitchFamily="18" charset="0"/>
            </a:endParaRPr>
          </a:p>
        </p:txBody>
      </p:sp>
      <p:sp>
        <p:nvSpPr>
          <p:cNvPr id="835" name="TextBox 834"/>
          <p:cNvSpPr txBox="1"/>
          <p:nvPr/>
        </p:nvSpPr>
        <p:spPr>
          <a:xfrm rot="17687757">
            <a:off x="1006358" y="1809320"/>
            <a:ext cx="1058667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1400" dirty="0" smtClean="0">
                <a:latin typeface="Bookman Old Style" pitchFamily="18" charset="0"/>
              </a:rPr>
              <a:t>квітень</a:t>
            </a:r>
          </a:p>
        </p:txBody>
      </p:sp>
      <p:sp>
        <p:nvSpPr>
          <p:cNvPr id="836" name="TextBox 835"/>
          <p:cNvSpPr txBox="1"/>
          <p:nvPr/>
        </p:nvSpPr>
        <p:spPr>
          <a:xfrm rot="4875169">
            <a:off x="749077" y="3754552"/>
            <a:ext cx="1058667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1400" dirty="0" smtClean="0">
                <a:latin typeface="Bookman Old Style" pitchFamily="18" charset="0"/>
              </a:rPr>
              <a:t>березень</a:t>
            </a:r>
          </a:p>
        </p:txBody>
      </p:sp>
      <p:sp>
        <p:nvSpPr>
          <p:cNvPr id="837" name="TextBox 836"/>
          <p:cNvSpPr txBox="1"/>
          <p:nvPr/>
        </p:nvSpPr>
        <p:spPr>
          <a:xfrm rot="3368098">
            <a:off x="1300985" y="5166505"/>
            <a:ext cx="1058667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1400" dirty="0" smtClean="0">
                <a:latin typeface="Bookman Old Style" pitchFamily="18" charset="0"/>
              </a:rPr>
              <a:t>лютий</a:t>
            </a:r>
          </a:p>
        </p:txBody>
      </p:sp>
      <p:sp>
        <p:nvSpPr>
          <p:cNvPr id="838" name="TextBox 837"/>
          <p:cNvSpPr txBox="1"/>
          <p:nvPr/>
        </p:nvSpPr>
        <p:spPr>
          <a:xfrm rot="1618209">
            <a:off x="2572415" y="6249465"/>
            <a:ext cx="1058667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1400" dirty="0" smtClean="0">
                <a:latin typeface="Bookman Old Style" pitchFamily="18" charset="0"/>
              </a:rPr>
              <a:t>січень</a:t>
            </a:r>
          </a:p>
        </p:txBody>
      </p:sp>
      <p:grpSp>
        <p:nvGrpSpPr>
          <p:cNvPr id="18" name="Группа 864"/>
          <p:cNvGrpSpPr/>
          <p:nvPr/>
        </p:nvGrpSpPr>
        <p:grpSpPr>
          <a:xfrm>
            <a:off x="3673098" y="578603"/>
            <a:ext cx="2665709" cy="6010528"/>
            <a:chOff x="3673098" y="578603"/>
            <a:chExt cx="2665709" cy="6010528"/>
          </a:xfrm>
        </p:grpSpPr>
        <p:sp>
          <p:nvSpPr>
            <p:cNvPr id="866" name="Полилиния 865"/>
            <p:cNvSpPr/>
            <p:nvPr/>
          </p:nvSpPr>
          <p:spPr>
            <a:xfrm>
              <a:off x="4702169" y="5535152"/>
              <a:ext cx="727087" cy="608492"/>
            </a:xfrm>
            <a:custGeom>
              <a:avLst/>
              <a:gdLst>
                <a:gd name="connsiteX0" fmla="*/ 2217 w 727087"/>
                <a:gd name="connsiteY0" fmla="*/ 109728 h 608492"/>
                <a:gd name="connsiteX1" fmla="*/ 8867 w 727087"/>
                <a:gd name="connsiteY1" fmla="*/ 146304 h 608492"/>
                <a:gd name="connsiteX2" fmla="*/ 15517 w 727087"/>
                <a:gd name="connsiteY2" fmla="*/ 152955 h 608492"/>
                <a:gd name="connsiteX3" fmla="*/ 28818 w 727087"/>
                <a:gd name="connsiteY3" fmla="*/ 169580 h 608492"/>
                <a:gd name="connsiteX4" fmla="*/ 48768 w 727087"/>
                <a:gd name="connsiteY4" fmla="*/ 176230 h 608492"/>
                <a:gd name="connsiteX5" fmla="*/ 121920 w 727087"/>
                <a:gd name="connsiteY5" fmla="*/ 172905 h 608492"/>
                <a:gd name="connsiteX6" fmla="*/ 158496 w 727087"/>
                <a:gd name="connsiteY6" fmla="*/ 166255 h 608492"/>
                <a:gd name="connsiteX7" fmla="*/ 181772 w 727087"/>
                <a:gd name="connsiteY7" fmla="*/ 162930 h 608492"/>
                <a:gd name="connsiteX8" fmla="*/ 221673 w 727087"/>
                <a:gd name="connsiteY8" fmla="*/ 152955 h 608492"/>
                <a:gd name="connsiteX9" fmla="*/ 231648 w 727087"/>
                <a:gd name="connsiteY9" fmla="*/ 149629 h 608492"/>
                <a:gd name="connsiteX10" fmla="*/ 318100 w 727087"/>
                <a:gd name="connsiteY10" fmla="*/ 156280 h 608492"/>
                <a:gd name="connsiteX11" fmla="*/ 338051 w 727087"/>
                <a:gd name="connsiteY11" fmla="*/ 162930 h 608492"/>
                <a:gd name="connsiteX12" fmla="*/ 358002 w 727087"/>
                <a:gd name="connsiteY12" fmla="*/ 176230 h 608492"/>
                <a:gd name="connsiteX13" fmla="*/ 361327 w 727087"/>
                <a:gd name="connsiteY13" fmla="*/ 192856 h 608492"/>
                <a:gd name="connsiteX14" fmla="*/ 354676 w 727087"/>
                <a:gd name="connsiteY14" fmla="*/ 229432 h 608492"/>
                <a:gd name="connsiteX15" fmla="*/ 348026 w 727087"/>
                <a:gd name="connsiteY15" fmla="*/ 242732 h 608492"/>
                <a:gd name="connsiteX16" fmla="*/ 341376 w 727087"/>
                <a:gd name="connsiteY16" fmla="*/ 279308 h 608492"/>
                <a:gd name="connsiteX17" fmla="*/ 334726 w 727087"/>
                <a:gd name="connsiteY17" fmla="*/ 395686 h 608492"/>
                <a:gd name="connsiteX18" fmla="*/ 331401 w 727087"/>
                <a:gd name="connsiteY18" fmla="*/ 478813 h 608492"/>
                <a:gd name="connsiteX19" fmla="*/ 341376 w 727087"/>
                <a:gd name="connsiteY19" fmla="*/ 528690 h 608492"/>
                <a:gd name="connsiteX20" fmla="*/ 351351 w 727087"/>
                <a:gd name="connsiteY20" fmla="*/ 535340 h 608492"/>
                <a:gd name="connsiteX21" fmla="*/ 367977 w 727087"/>
                <a:gd name="connsiteY21" fmla="*/ 551965 h 608492"/>
                <a:gd name="connsiteX22" fmla="*/ 384602 w 727087"/>
                <a:gd name="connsiteY22" fmla="*/ 561941 h 608492"/>
                <a:gd name="connsiteX23" fmla="*/ 394578 w 727087"/>
                <a:gd name="connsiteY23" fmla="*/ 571916 h 608492"/>
                <a:gd name="connsiteX24" fmla="*/ 427828 w 727087"/>
                <a:gd name="connsiteY24" fmla="*/ 578566 h 608492"/>
                <a:gd name="connsiteX25" fmla="*/ 447779 w 727087"/>
                <a:gd name="connsiteY25" fmla="*/ 585216 h 608492"/>
                <a:gd name="connsiteX26" fmla="*/ 464404 w 727087"/>
                <a:gd name="connsiteY26" fmla="*/ 595192 h 608492"/>
                <a:gd name="connsiteX27" fmla="*/ 474380 w 727087"/>
                <a:gd name="connsiteY27" fmla="*/ 601842 h 608492"/>
                <a:gd name="connsiteX28" fmla="*/ 494330 w 727087"/>
                <a:gd name="connsiteY28" fmla="*/ 608492 h 608492"/>
                <a:gd name="connsiteX29" fmla="*/ 550857 w 727087"/>
                <a:gd name="connsiteY29" fmla="*/ 605167 h 608492"/>
                <a:gd name="connsiteX30" fmla="*/ 560832 w 727087"/>
                <a:gd name="connsiteY30" fmla="*/ 598517 h 608492"/>
                <a:gd name="connsiteX31" fmla="*/ 580783 w 727087"/>
                <a:gd name="connsiteY31" fmla="*/ 591867 h 608492"/>
                <a:gd name="connsiteX32" fmla="*/ 604058 w 727087"/>
                <a:gd name="connsiteY32" fmla="*/ 585216 h 608492"/>
                <a:gd name="connsiteX33" fmla="*/ 627334 w 727087"/>
                <a:gd name="connsiteY33" fmla="*/ 575241 h 608492"/>
                <a:gd name="connsiteX34" fmla="*/ 637309 w 727087"/>
                <a:gd name="connsiteY34" fmla="*/ 568591 h 608492"/>
                <a:gd name="connsiteX35" fmla="*/ 647284 w 727087"/>
                <a:gd name="connsiteY35" fmla="*/ 565266 h 608492"/>
                <a:gd name="connsiteX36" fmla="*/ 657260 w 727087"/>
                <a:gd name="connsiteY36" fmla="*/ 555291 h 608492"/>
                <a:gd name="connsiteX37" fmla="*/ 680535 w 727087"/>
                <a:gd name="connsiteY37" fmla="*/ 541990 h 608492"/>
                <a:gd name="connsiteX38" fmla="*/ 693836 w 727087"/>
                <a:gd name="connsiteY38" fmla="*/ 525365 h 608492"/>
                <a:gd name="connsiteX39" fmla="*/ 697161 w 727087"/>
                <a:gd name="connsiteY39" fmla="*/ 515389 h 608492"/>
                <a:gd name="connsiteX40" fmla="*/ 707136 w 727087"/>
                <a:gd name="connsiteY40" fmla="*/ 495439 h 608492"/>
                <a:gd name="connsiteX41" fmla="*/ 710461 w 727087"/>
                <a:gd name="connsiteY41" fmla="*/ 422287 h 608492"/>
                <a:gd name="connsiteX42" fmla="*/ 713786 w 727087"/>
                <a:gd name="connsiteY42" fmla="*/ 405661 h 608492"/>
                <a:gd name="connsiteX43" fmla="*/ 717111 w 727087"/>
                <a:gd name="connsiteY43" fmla="*/ 385711 h 608492"/>
                <a:gd name="connsiteX44" fmla="*/ 723762 w 727087"/>
                <a:gd name="connsiteY44" fmla="*/ 339160 h 608492"/>
                <a:gd name="connsiteX45" fmla="*/ 727087 w 727087"/>
                <a:gd name="connsiteY45" fmla="*/ 329184 h 608492"/>
                <a:gd name="connsiteX46" fmla="*/ 723762 w 727087"/>
                <a:gd name="connsiteY46" fmla="*/ 295933 h 608492"/>
                <a:gd name="connsiteX47" fmla="*/ 713786 w 727087"/>
                <a:gd name="connsiteY47" fmla="*/ 262683 h 608492"/>
                <a:gd name="connsiteX48" fmla="*/ 707136 w 727087"/>
                <a:gd name="connsiteY48" fmla="*/ 236082 h 608492"/>
                <a:gd name="connsiteX49" fmla="*/ 700486 w 727087"/>
                <a:gd name="connsiteY49" fmla="*/ 212806 h 608492"/>
                <a:gd name="connsiteX50" fmla="*/ 693836 w 727087"/>
                <a:gd name="connsiteY50" fmla="*/ 202831 h 608492"/>
                <a:gd name="connsiteX51" fmla="*/ 690511 w 727087"/>
                <a:gd name="connsiteY51" fmla="*/ 192856 h 608492"/>
                <a:gd name="connsiteX52" fmla="*/ 673885 w 727087"/>
                <a:gd name="connsiteY52" fmla="*/ 176230 h 608492"/>
                <a:gd name="connsiteX53" fmla="*/ 650610 w 727087"/>
                <a:gd name="connsiteY53" fmla="*/ 152955 h 608492"/>
                <a:gd name="connsiteX54" fmla="*/ 643959 w 727087"/>
                <a:gd name="connsiteY54" fmla="*/ 146304 h 608492"/>
                <a:gd name="connsiteX55" fmla="*/ 624009 w 727087"/>
                <a:gd name="connsiteY55" fmla="*/ 139654 h 608492"/>
                <a:gd name="connsiteX56" fmla="*/ 607383 w 727087"/>
                <a:gd name="connsiteY56" fmla="*/ 126354 h 608492"/>
                <a:gd name="connsiteX57" fmla="*/ 600733 w 727087"/>
                <a:gd name="connsiteY57" fmla="*/ 116379 h 608492"/>
                <a:gd name="connsiteX58" fmla="*/ 584108 w 727087"/>
                <a:gd name="connsiteY58" fmla="*/ 99753 h 608492"/>
                <a:gd name="connsiteX59" fmla="*/ 580783 w 727087"/>
                <a:gd name="connsiteY59" fmla="*/ 89778 h 608492"/>
                <a:gd name="connsiteX60" fmla="*/ 557507 w 727087"/>
                <a:gd name="connsiteY60" fmla="*/ 69827 h 608492"/>
                <a:gd name="connsiteX61" fmla="*/ 554182 w 727087"/>
                <a:gd name="connsiteY61" fmla="*/ 59852 h 608492"/>
                <a:gd name="connsiteX62" fmla="*/ 544207 w 727087"/>
                <a:gd name="connsiteY62" fmla="*/ 53202 h 608492"/>
                <a:gd name="connsiteX63" fmla="*/ 537556 w 727087"/>
                <a:gd name="connsiteY63" fmla="*/ 46552 h 608492"/>
                <a:gd name="connsiteX64" fmla="*/ 530906 w 727087"/>
                <a:gd name="connsiteY64" fmla="*/ 36576 h 608492"/>
                <a:gd name="connsiteX65" fmla="*/ 520931 w 727087"/>
                <a:gd name="connsiteY65" fmla="*/ 33251 h 608492"/>
                <a:gd name="connsiteX66" fmla="*/ 500980 w 727087"/>
                <a:gd name="connsiteY66" fmla="*/ 19951 h 608492"/>
                <a:gd name="connsiteX67" fmla="*/ 491005 w 727087"/>
                <a:gd name="connsiteY67" fmla="*/ 13301 h 608492"/>
                <a:gd name="connsiteX68" fmla="*/ 481030 w 727087"/>
                <a:gd name="connsiteY68" fmla="*/ 9976 h 608492"/>
                <a:gd name="connsiteX69" fmla="*/ 471055 w 727087"/>
                <a:gd name="connsiteY69" fmla="*/ 3325 h 608492"/>
                <a:gd name="connsiteX70" fmla="*/ 454429 w 727087"/>
                <a:gd name="connsiteY70" fmla="*/ 0 h 608492"/>
                <a:gd name="connsiteX71" fmla="*/ 354676 w 727087"/>
                <a:gd name="connsiteY71" fmla="*/ 3325 h 608492"/>
                <a:gd name="connsiteX72" fmla="*/ 348026 w 727087"/>
                <a:gd name="connsiteY72" fmla="*/ 9976 h 608492"/>
                <a:gd name="connsiteX73" fmla="*/ 338051 w 727087"/>
                <a:gd name="connsiteY73" fmla="*/ 16626 h 608492"/>
                <a:gd name="connsiteX74" fmla="*/ 318100 w 727087"/>
                <a:gd name="connsiteY74" fmla="*/ 43227 h 608492"/>
                <a:gd name="connsiteX75" fmla="*/ 308125 w 727087"/>
                <a:gd name="connsiteY75" fmla="*/ 46552 h 608492"/>
                <a:gd name="connsiteX76" fmla="*/ 304800 w 727087"/>
                <a:gd name="connsiteY76" fmla="*/ 56527 h 608492"/>
                <a:gd name="connsiteX77" fmla="*/ 294825 w 727087"/>
                <a:gd name="connsiteY77" fmla="*/ 59852 h 608492"/>
                <a:gd name="connsiteX78" fmla="*/ 274874 w 727087"/>
                <a:gd name="connsiteY78" fmla="*/ 69827 h 608492"/>
                <a:gd name="connsiteX79" fmla="*/ 264899 w 727087"/>
                <a:gd name="connsiteY79" fmla="*/ 76477 h 608492"/>
                <a:gd name="connsiteX80" fmla="*/ 215023 w 727087"/>
                <a:gd name="connsiteY80" fmla="*/ 86453 h 608492"/>
                <a:gd name="connsiteX81" fmla="*/ 38793 w 727087"/>
                <a:gd name="connsiteY81" fmla="*/ 89778 h 608492"/>
                <a:gd name="connsiteX82" fmla="*/ 22167 w 727087"/>
                <a:gd name="connsiteY82" fmla="*/ 99753 h 608492"/>
                <a:gd name="connsiteX83" fmla="*/ 2217 w 727087"/>
                <a:gd name="connsiteY83" fmla="*/ 109728 h 6084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</a:cxnLst>
              <a:rect l="l" t="t" r="r" b="b"/>
              <a:pathLst>
                <a:path w="727087" h="608492">
                  <a:moveTo>
                    <a:pt x="2217" y="109728"/>
                  </a:moveTo>
                  <a:cubicBezTo>
                    <a:pt x="0" y="117486"/>
                    <a:pt x="4011" y="138210"/>
                    <a:pt x="8867" y="146304"/>
                  </a:cubicBezTo>
                  <a:cubicBezTo>
                    <a:pt x="10480" y="148992"/>
                    <a:pt x="13300" y="150738"/>
                    <a:pt x="15517" y="152955"/>
                  </a:cubicBezTo>
                  <a:cubicBezTo>
                    <a:pt x="19123" y="163773"/>
                    <a:pt x="17046" y="164348"/>
                    <a:pt x="28818" y="169580"/>
                  </a:cubicBezTo>
                  <a:cubicBezTo>
                    <a:pt x="35224" y="172427"/>
                    <a:pt x="48768" y="176230"/>
                    <a:pt x="48768" y="176230"/>
                  </a:cubicBezTo>
                  <a:cubicBezTo>
                    <a:pt x="73152" y="175122"/>
                    <a:pt x="97569" y="174584"/>
                    <a:pt x="121920" y="172905"/>
                  </a:cubicBezTo>
                  <a:cubicBezTo>
                    <a:pt x="153180" y="170749"/>
                    <a:pt x="135575" y="170422"/>
                    <a:pt x="158496" y="166255"/>
                  </a:cubicBezTo>
                  <a:cubicBezTo>
                    <a:pt x="166207" y="164853"/>
                    <a:pt x="174026" y="164122"/>
                    <a:pt x="181772" y="162930"/>
                  </a:cubicBezTo>
                  <a:cubicBezTo>
                    <a:pt x="206712" y="159093"/>
                    <a:pt x="197327" y="161071"/>
                    <a:pt x="221673" y="152955"/>
                  </a:cubicBezTo>
                  <a:lnTo>
                    <a:pt x="231648" y="149629"/>
                  </a:lnTo>
                  <a:cubicBezTo>
                    <a:pt x="270569" y="151399"/>
                    <a:pt x="288383" y="147365"/>
                    <a:pt x="318100" y="156280"/>
                  </a:cubicBezTo>
                  <a:cubicBezTo>
                    <a:pt x="324814" y="158294"/>
                    <a:pt x="332218" y="159042"/>
                    <a:pt x="338051" y="162930"/>
                  </a:cubicBezTo>
                  <a:lnTo>
                    <a:pt x="358002" y="176230"/>
                  </a:lnTo>
                  <a:cubicBezTo>
                    <a:pt x="359110" y="181772"/>
                    <a:pt x="361327" y="187204"/>
                    <a:pt x="361327" y="192856"/>
                  </a:cubicBezTo>
                  <a:cubicBezTo>
                    <a:pt x="361327" y="194535"/>
                    <a:pt x="355758" y="226186"/>
                    <a:pt x="354676" y="229432"/>
                  </a:cubicBezTo>
                  <a:cubicBezTo>
                    <a:pt x="353108" y="234134"/>
                    <a:pt x="349766" y="238091"/>
                    <a:pt x="348026" y="242732"/>
                  </a:cubicBezTo>
                  <a:cubicBezTo>
                    <a:pt x="344724" y="251537"/>
                    <a:pt x="342047" y="272258"/>
                    <a:pt x="341376" y="279308"/>
                  </a:cubicBezTo>
                  <a:cubicBezTo>
                    <a:pt x="338221" y="312438"/>
                    <a:pt x="336050" y="365238"/>
                    <a:pt x="334726" y="395686"/>
                  </a:cubicBezTo>
                  <a:cubicBezTo>
                    <a:pt x="333521" y="423391"/>
                    <a:pt x="332509" y="451104"/>
                    <a:pt x="331401" y="478813"/>
                  </a:cubicBezTo>
                  <a:cubicBezTo>
                    <a:pt x="331562" y="480259"/>
                    <a:pt x="334303" y="523975"/>
                    <a:pt x="341376" y="528690"/>
                  </a:cubicBezTo>
                  <a:lnTo>
                    <a:pt x="351351" y="535340"/>
                  </a:lnTo>
                  <a:cubicBezTo>
                    <a:pt x="362755" y="552443"/>
                    <a:pt x="352141" y="539295"/>
                    <a:pt x="367977" y="551965"/>
                  </a:cubicBezTo>
                  <a:cubicBezTo>
                    <a:pt x="381018" y="562399"/>
                    <a:pt x="367278" y="556166"/>
                    <a:pt x="384602" y="561941"/>
                  </a:cubicBezTo>
                  <a:cubicBezTo>
                    <a:pt x="387927" y="565266"/>
                    <a:pt x="390665" y="569308"/>
                    <a:pt x="394578" y="571916"/>
                  </a:cubicBezTo>
                  <a:cubicBezTo>
                    <a:pt x="400909" y="576137"/>
                    <a:pt x="425856" y="578284"/>
                    <a:pt x="427828" y="578566"/>
                  </a:cubicBezTo>
                  <a:cubicBezTo>
                    <a:pt x="434478" y="580783"/>
                    <a:pt x="442823" y="580259"/>
                    <a:pt x="447779" y="585216"/>
                  </a:cubicBezTo>
                  <a:cubicBezTo>
                    <a:pt x="460766" y="598205"/>
                    <a:pt x="447141" y="586561"/>
                    <a:pt x="464404" y="595192"/>
                  </a:cubicBezTo>
                  <a:cubicBezTo>
                    <a:pt x="467979" y="596979"/>
                    <a:pt x="470728" y="600219"/>
                    <a:pt x="474380" y="601842"/>
                  </a:cubicBezTo>
                  <a:cubicBezTo>
                    <a:pt x="480786" y="604689"/>
                    <a:pt x="494330" y="608492"/>
                    <a:pt x="494330" y="608492"/>
                  </a:cubicBezTo>
                  <a:cubicBezTo>
                    <a:pt x="513172" y="607384"/>
                    <a:pt x="532191" y="607967"/>
                    <a:pt x="550857" y="605167"/>
                  </a:cubicBezTo>
                  <a:cubicBezTo>
                    <a:pt x="554809" y="604574"/>
                    <a:pt x="557180" y="600140"/>
                    <a:pt x="560832" y="598517"/>
                  </a:cubicBezTo>
                  <a:cubicBezTo>
                    <a:pt x="567238" y="595670"/>
                    <a:pt x="573982" y="593568"/>
                    <a:pt x="580783" y="591867"/>
                  </a:cubicBezTo>
                  <a:cubicBezTo>
                    <a:pt x="585041" y="590802"/>
                    <a:pt x="599290" y="587600"/>
                    <a:pt x="604058" y="585216"/>
                  </a:cubicBezTo>
                  <a:cubicBezTo>
                    <a:pt x="627021" y="573735"/>
                    <a:pt x="599655" y="582161"/>
                    <a:pt x="627334" y="575241"/>
                  </a:cubicBezTo>
                  <a:cubicBezTo>
                    <a:pt x="630659" y="573024"/>
                    <a:pt x="633735" y="570378"/>
                    <a:pt x="637309" y="568591"/>
                  </a:cubicBezTo>
                  <a:cubicBezTo>
                    <a:pt x="640444" y="567024"/>
                    <a:pt x="644368" y="567210"/>
                    <a:pt x="647284" y="565266"/>
                  </a:cubicBezTo>
                  <a:cubicBezTo>
                    <a:pt x="651197" y="562658"/>
                    <a:pt x="653647" y="558301"/>
                    <a:pt x="657260" y="555291"/>
                  </a:cubicBezTo>
                  <a:cubicBezTo>
                    <a:pt x="670870" y="543949"/>
                    <a:pt x="664267" y="552835"/>
                    <a:pt x="680535" y="541990"/>
                  </a:cubicBezTo>
                  <a:cubicBezTo>
                    <a:pt x="686223" y="538198"/>
                    <a:pt x="690277" y="530703"/>
                    <a:pt x="693836" y="525365"/>
                  </a:cubicBezTo>
                  <a:cubicBezTo>
                    <a:pt x="694944" y="522040"/>
                    <a:pt x="695594" y="518524"/>
                    <a:pt x="697161" y="515389"/>
                  </a:cubicBezTo>
                  <a:cubicBezTo>
                    <a:pt x="710054" y="489603"/>
                    <a:pt x="698777" y="520515"/>
                    <a:pt x="707136" y="495439"/>
                  </a:cubicBezTo>
                  <a:cubicBezTo>
                    <a:pt x="708244" y="471055"/>
                    <a:pt x="708658" y="446629"/>
                    <a:pt x="710461" y="422287"/>
                  </a:cubicBezTo>
                  <a:cubicBezTo>
                    <a:pt x="710878" y="416651"/>
                    <a:pt x="712775" y="411222"/>
                    <a:pt x="713786" y="405661"/>
                  </a:cubicBezTo>
                  <a:cubicBezTo>
                    <a:pt x="714992" y="399028"/>
                    <a:pt x="716158" y="392385"/>
                    <a:pt x="717111" y="385711"/>
                  </a:cubicBezTo>
                  <a:cubicBezTo>
                    <a:pt x="719127" y="371599"/>
                    <a:pt x="720585" y="353455"/>
                    <a:pt x="723762" y="339160"/>
                  </a:cubicBezTo>
                  <a:cubicBezTo>
                    <a:pt x="724522" y="335738"/>
                    <a:pt x="725979" y="332509"/>
                    <a:pt x="727087" y="329184"/>
                  </a:cubicBezTo>
                  <a:cubicBezTo>
                    <a:pt x="725979" y="318100"/>
                    <a:pt x="725337" y="306960"/>
                    <a:pt x="723762" y="295933"/>
                  </a:cubicBezTo>
                  <a:cubicBezTo>
                    <a:pt x="720999" y="276596"/>
                    <a:pt x="718409" y="285798"/>
                    <a:pt x="713786" y="262683"/>
                  </a:cubicBezTo>
                  <a:cubicBezTo>
                    <a:pt x="707025" y="228877"/>
                    <a:pt x="713953" y="259941"/>
                    <a:pt x="707136" y="236082"/>
                  </a:cubicBezTo>
                  <a:cubicBezTo>
                    <a:pt x="705715" y="231109"/>
                    <a:pt x="703144" y="218122"/>
                    <a:pt x="700486" y="212806"/>
                  </a:cubicBezTo>
                  <a:cubicBezTo>
                    <a:pt x="698699" y="209232"/>
                    <a:pt x="695623" y="206405"/>
                    <a:pt x="693836" y="202831"/>
                  </a:cubicBezTo>
                  <a:cubicBezTo>
                    <a:pt x="692269" y="199696"/>
                    <a:pt x="692614" y="195660"/>
                    <a:pt x="690511" y="192856"/>
                  </a:cubicBezTo>
                  <a:cubicBezTo>
                    <a:pt x="685808" y="186586"/>
                    <a:pt x="678233" y="182751"/>
                    <a:pt x="673885" y="176230"/>
                  </a:cubicBezTo>
                  <a:cubicBezTo>
                    <a:pt x="658641" y="153364"/>
                    <a:pt x="668167" y="158807"/>
                    <a:pt x="650610" y="152955"/>
                  </a:cubicBezTo>
                  <a:cubicBezTo>
                    <a:pt x="648393" y="150738"/>
                    <a:pt x="646763" y="147706"/>
                    <a:pt x="643959" y="146304"/>
                  </a:cubicBezTo>
                  <a:cubicBezTo>
                    <a:pt x="637689" y="143169"/>
                    <a:pt x="624009" y="139654"/>
                    <a:pt x="624009" y="139654"/>
                  </a:cubicBezTo>
                  <a:cubicBezTo>
                    <a:pt x="604952" y="111069"/>
                    <a:pt x="630327" y="144708"/>
                    <a:pt x="607383" y="126354"/>
                  </a:cubicBezTo>
                  <a:cubicBezTo>
                    <a:pt x="604262" y="123858"/>
                    <a:pt x="603364" y="119386"/>
                    <a:pt x="600733" y="116379"/>
                  </a:cubicBezTo>
                  <a:cubicBezTo>
                    <a:pt x="595572" y="110481"/>
                    <a:pt x="584108" y="99753"/>
                    <a:pt x="584108" y="99753"/>
                  </a:cubicBezTo>
                  <a:cubicBezTo>
                    <a:pt x="583000" y="96428"/>
                    <a:pt x="582820" y="92630"/>
                    <a:pt x="580783" y="89778"/>
                  </a:cubicBezTo>
                  <a:cubicBezTo>
                    <a:pt x="573452" y="79515"/>
                    <a:pt x="567093" y="76218"/>
                    <a:pt x="557507" y="69827"/>
                  </a:cubicBezTo>
                  <a:cubicBezTo>
                    <a:pt x="556399" y="66502"/>
                    <a:pt x="556371" y="62589"/>
                    <a:pt x="554182" y="59852"/>
                  </a:cubicBezTo>
                  <a:cubicBezTo>
                    <a:pt x="551686" y="56732"/>
                    <a:pt x="547328" y="55698"/>
                    <a:pt x="544207" y="53202"/>
                  </a:cubicBezTo>
                  <a:cubicBezTo>
                    <a:pt x="541759" y="51244"/>
                    <a:pt x="539514" y="49000"/>
                    <a:pt x="537556" y="46552"/>
                  </a:cubicBezTo>
                  <a:cubicBezTo>
                    <a:pt x="535059" y="43431"/>
                    <a:pt x="534027" y="39073"/>
                    <a:pt x="530906" y="36576"/>
                  </a:cubicBezTo>
                  <a:cubicBezTo>
                    <a:pt x="528169" y="34386"/>
                    <a:pt x="523995" y="34953"/>
                    <a:pt x="520931" y="33251"/>
                  </a:cubicBezTo>
                  <a:cubicBezTo>
                    <a:pt x="513944" y="29370"/>
                    <a:pt x="507630" y="24384"/>
                    <a:pt x="500980" y="19951"/>
                  </a:cubicBezTo>
                  <a:cubicBezTo>
                    <a:pt x="497655" y="17734"/>
                    <a:pt x="494796" y="14565"/>
                    <a:pt x="491005" y="13301"/>
                  </a:cubicBezTo>
                  <a:lnTo>
                    <a:pt x="481030" y="9976"/>
                  </a:lnTo>
                  <a:cubicBezTo>
                    <a:pt x="477705" y="7759"/>
                    <a:pt x="474797" y="4728"/>
                    <a:pt x="471055" y="3325"/>
                  </a:cubicBezTo>
                  <a:cubicBezTo>
                    <a:pt x="465763" y="1340"/>
                    <a:pt x="460081" y="0"/>
                    <a:pt x="454429" y="0"/>
                  </a:cubicBezTo>
                  <a:cubicBezTo>
                    <a:pt x="421160" y="0"/>
                    <a:pt x="387927" y="2217"/>
                    <a:pt x="354676" y="3325"/>
                  </a:cubicBezTo>
                  <a:cubicBezTo>
                    <a:pt x="352459" y="5542"/>
                    <a:pt x="350474" y="8017"/>
                    <a:pt x="348026" y="9976"/>
                  </a:cubicBezTo>
                  <a:cubicBezTo>
                    <a:pt x="344906" y="12472"/>
                    <a:pt x="340682" y="13619"/>
                    <a:pt x="338051" y="16626"/>
                  </a:cubicBezTo>
                  <a:cubicBezTo>
                    <a:pt x="336225" y="18713"/>
                    <a:pt x="325219" y="38955"/>
                    <a:pt x="318100" y="43227"/>
                  </a:cubicBezTo>
                  <a:cubicBezTo>
                    <a:pt x="315095" y="45030"/>
                    <a:pt x="311450" y="45444"/>
                    <a:pt x="308125" y="46552"/>
                  </a:cubicBezTo>
                  <a:cubicBezTo>
                    <a:pt x="307017" y="49877"/>
                    <a:pt x="307278" y="54049"/>
                    <a:pt x="304800" y="56527"/>
                  </a:cubicBezTo>
                  <a:cubicBezTo>
                    <a:pt x="302322" y="59005"/>
                    <a:pt x="297960" y="58285"/>
                    <a:pt x="294825" y="59852"/>
                  </a:cubicBezTo>
                  <a:cubicBezTo>
                    <a:pt x="269045" y="72742"/>
                    <a:pt x="299946" y="61470"/>
                    <a:pt x="274874" y="69827"/>
                  </a:cubicBezTo>
                  <a:cubicBezTo>
                    <a:pt x="271549" y="72044"/>
                    <a:pt x="268655" y="75111"/>
                    <a:pt x="264899" y="76477"/>
                  </a:cubicBezTo>
                  <a:cubicBezTo>
                    <a:pt x="254960" y="80091"/>
                    <a:pt x="226540" y="86069"/>
                    <a:pt x="215023" y="86453"/>
                  </a:cubicBezTo>
                  <a:cubicBezTo>
                    <a:pt x="156302" y="88410"/>
                    <a:pt x="97536" y="88670"/>
                    <a:pt x="38793" y="89778"/>
                  </a:cubicBezTo>
                  <a:cubicBezTo>
                    <a:pt x="21471" y="95552"/>
                    <a:pt x="35208" y="89321"/>
                    <a:pt x="22167" y="99753"/>
                  </a:cubicBezTo>
                  <a:cubicBezTo>
                    <a:pt x="8793" y="110452"/>
                    <a:pt x="4434" y="101970"/>
                    <a:pt x="2217" y="109728"/>
                  </a:cubicBezTo>
                  <a:close/>
                </a:path>
              </a:pathLst>
            </a:custGeom>
            <a:solidFill>
              <a:srgbClr val="FFFF00">
                <a:alpha val="15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67" name="Полилиния 866"/>
            <p:cNvSpPr/>
            <p:nvPr/>
          </p:nvSpPr>
          <p:spPr>
            <a:xfrm>
              <a:off x="3757771" y="4531861"/>
              <a:ext cx="2347096" cy="2057270"/>
            </a:xfrm>
            <a:custGeom>
              <a:avLst/>
              <a:gdLst>
                <a:gd name="connsiteX0" fmla="*/ 761028 w 2347096"/>
                <a:gd name="connsiteY0" fmla="*/ 2035194 h 2057270"/>
                <a:gd name="connsiteX1" fmla="*/ 927282 w 2347096"/>
                <a:gd name="connsiteY1" fmla="*/ 2038519 h 2057270"/>
                <a:gd name="connsiteX2" fmla="*/ 947233 w 2347096"/>
                <a:gd name="connsiteY2" fmla="*/ 2035194 h 2057270"/>
                <a:gd name="connsiteX3" fmla="*/ 963858 w 2347096"/>
                <a:gd name="connsiteY3" fmla="*/ 2031868 h 2057270"/>
                <a:gd name="connsiteX4" fmla="*/ 1060286 w 2347096"/>
                <a:gd name="connsiteY4" fmla="*/ 2028543 h 2057270"/>
                <a:gd name="connsiteX5" fmla="*/ 1113487 w 2347096"/>
                <a:gd name="connsiteY5" fmla="*/ 2018568 h 2057270"/>
                <a:gd name="connsiteX6" fmla="*/ 1130113 w 2347096"/>
                <a:gd name="connsiteY6" fmla="*/ 2015243 h 2057270"/>
                <a:gd name="connsiteX7" fmla="*/ 1183314 w 2347096"/>
                <a:gd name="connsiteY7" fmla="*/ 2011918 h 2057270"/>
                <a:gd name="connsiteX8" fmla="*/ 1249816 w 2347096"/>
                <a:gd name="connsiteY8" fmla="*/ 2005268 h 2057270"/>
                <a:gd name="connsiteX9" fmla="*/ 1269766 w 2347096"/>
                <a:gd name="connsiteY9" fmla="*/ 2001943 h 2057270"/>
                <a:gd name="connsiteX10" fmla="*/ 1279742 w 2347096"/>
                <a:gd name="connsiteY10" fmla="*/ 1998618 h 2057270"/>
                <a:gd name="connsiteX11" fmla="*/ 1336268 w 2347096"/>
                <a:gd name="connsiteY11" fmla="*/ 1995292 h 2057270"/>
                <a:gd name="connsiteX12" fmla="*/ 1369519 w 2347096"/>
                <a:gd name="connsiteY12" fmla="*/ 1988642 h 2057270"/>
                <a:gd name="connsiteX13" fmla="*/ 1389470 w 2347096"/>
                <a:gd name="connsiteY13" fmla="*/ 1985317 h 2057270"/>
                <a:gd name="connsiteX14" fmla="*/ 1422721 w 2347096"/>
                <a:gd name="connsiteY14" fmla="*/ 1981992 h 2057270"/>
                <a:gd name="connsiteX15" fmla="*/ 1449321 w 2347096"/>
                <a:gd name="connsiteY15" fmla="*/ 1978667 h 2057270"/>
                <a:gd name="connsiteX16" fmla="*/ 1482572 w 2347096"/>
                <a:gd name="connsiteY16" fmla="*/ 1968692 h 2057270"/>
                <a:gd name="connsiteX17" fmla="*/ 1505848 w 2347096"/>
                <a:gd name="connsiteY17" fmla="*/ 1965367 h 2057270"/>
                <a:gd name="connsiteX18" fmla="*/ 1519148 w 2347096"/>
                <a:gd name="connsiteY18" fmla="*/ 1962042 h 2057270"/>
                <a:gd name="connsiteX19" fmla="*/ 1559049 w 2347096"/>
                <a:gd name="connsiteY19" fmla="*/ 1955391 h 2057270"/>
                <a:gd name="connsiteX20" fmla="*/ 1572350 w 2347096"/>
                <a:gd name="connsiteY20" fmla="*/ 1952066 h 2057270"/>
                <a:gd name="connsiteX21" fmla="*/ 1592300 w 2347096"/>
                <a:gd name="connsiteY21" fmla="*/ 1945416 h 2057270"/>
                <a:gd name="connsiteX22" fmla="*/ 1622226 w 2347096"/>
                <a:gd name="connsiteY22" fmla="*/ 1938766 h 2057270"/>
                <a:gd name="connsiteX23" fmla="*/ 1648827 w 2347096"/>
                <a:gd name="connsiteY23" fmla="*/ 1932116 h 2057270"/>
                <a:gd name="connsiteX24" fmla="*/ 1658802 w 2347096"/>
                <a:gd name="connsiteY24" fmla="*/ 1925466 h 2057270"/>
                <a:gd name="connsiteX25" fmla="*/ 1698703 w 2347096"/>
                <a:gd name="connsiteY25" fmla="*/ 1918815 h 2057270"/>
                <a:gd name="connsiteX26" fmla="*/ 1725304 w 2347096"/>
                <a:gd name="connsiteY26" fmla="*/ 1912165 h 2057270"/>
                <a:gd name="connsiteX27" fmla="*/ 1735279 w 2347096"/>
                <a:gd name="connsiteY27" fmla="*/ 1908840 h 2057270"/>
                <a:gd name="connsiteX28" fmla="*/ 1745254 w 2347096"/>
                <a:gd name="connsiteY28" fmla="*/ 1902190 h 2057270"/>
                <a:gd name="connsiteX29" fmla="*/ 1758555 w 2347096"/>
                <a:gd name="connsiteY29" fmla="*/ 1898865 h 2057270"/>
                <a:gd name="connsiteX30" fmla="*/ 1788481 w 2347096"/>
                <a:gd name="connsiteY30" fmla="*/ 1888890 h 2057270"/>
                <a:gd name="connsiteX31" fmla="*/ 1798456 w 2347096"/>
                <a:gd name="connsiteY31" fmla="*/ 1885564 h 2057270"/>
                <a:gd name="connsiteX32" fmla="*/ 1821732 w 2347096"/>
                <a:gd name="connsiteY32" fmla="*/ 1875589 h 2057270"/>
                <a:gd name="connsiteX33" fmla="*/ 1854982 w 2347096"/>
                <a:gd name="connsiteY33" fmla="*/ 1868939 h 2057270"/>
                <a:gd name="connsiteX34" fmla="*/ 1881583 w 2347096"/>
                <a:gd name="connsiteY34" fmla="*/ 1862289 h 2057270"/>
                <a:gd name="connsiteX35" fmla="*/ 1901534 w 2347096"/>
                <a:gd name="connsiteY35" fmla="*/ 1855639 h 2057270"/>
                <a:gd name="connsiteX36" fmla="*/ 1911509 w 2347096"/>
                <a:gd name="connsiteY36" fmla="*/ 1852314 h 2057270"/>
                <a:gd name="connsiteX37" fmla="*/ 1938110 w 2347096"/>
                <a:gd name="connsiteY37" fmla="*/ 1845663 h 2057270"/>
                <a:gd name="connsiteX38" fmla="*/ 1958060 w 2347096"/>
                <a:gd name="connsiteY38" fmla="*/ 1839013 h 2057270"/>
                <a:gd name="connsiteX39" fmla="*/ 1971361 w 2347096"/>
                <a:gd name="connsiteY39" fmla="*/ 1835688 h 2057270"/>
                <a:gd name="connsiteX40" fmla="*/ 1991311 w 2347096"/>
                <a:gd name="connsiteY40" fmla="*/ 1829038 h 2057270"/>
                <a:gd name="connsiteX41" fmla="*/ 2001286 w 2347096"/>
                <a:gd name="connsiteY41" fmla="*/ 1825713 h 2057270"/>
                <a:gd name="connsiteX42" fmla="*/ 2017912 w 2347096"/>
                <a:gd name="connsiteY42" fmla="*/ 1815738 h 2057270"/>
                <a:gd name="connsiteX43" fmla="*/ 2034537 w 2347096"/>
                <a:gd name="connsiteY43" fmla="*/ 1809087 h 2057270"/>
                <a:gd name="connsiteX44" fmla="*/ 2047838 w 2347096"/>
                <a:gd name="connsiteY44" fmla="*/ 1805762 h 2057270"/>
                <a:gd name="connsiteX45" fmla="*/ 2067788 w 2347096"/>
                <a:gd name="connsiteY45" fmla="*/ 1799112 h 2057270"/>
                <a:gd name="connsiteX46" fmla="*/ 2077764 w 2347096"/>
                <a:gd name="connsiteY46" fmla="*/ 1795787 h 2057270"/>
                <a:gd name="connsiteX47" fmla="*/ 2087739 w 2347096"/>
                <a:gd name="connsiteY47" fmla="*/ 1792462 h 2057270"/>
                <a:gd name="connsiteX48" fmla="*/ 2091064 w 2347096"/>
                <a:gd name="connsiteY48" fmla="*/ 1782487 h 2057270"/>
                <a:gd name="connsiteX49" fmla="*/ 2111014 w 2347096"/>
                <a:gd name="connsiteY49" fmla="*/ 1775836 h 2057270"/>
                <a:gd name="connsiteX50" fmla="*/ 2117665 w 2347096"/>
                <a:gd name="connsiteY50" fmla="*/ 1769186 h 2057270"/>
                <a:gd name="connsiteX51" fmla="*/ 2180841 w 2347096"/>
                <a:gd name="connsiteY51" fmla="*/ 1735935 h 2057270"/>
                <a:gd name="connsiteX52" fmla="*/ 2207442 w 2347096"/>
                <a:gd name="connsiteY52" fmla="*/ 1722635 h 2057270"/>
                <a:gd name="connsiteX53" fmla="*/ 2227393 w 2347096"/>
                <a:gd name="connsiteY53" fmla="*/ 1709335 h 2057270"/>
                <a:gd name="connsiteX54" fmla="*/ 2263969 w 2347096"/>
                <a:gd name="connsiteY54" fmla="*/ 1699359 h 2057270"/>
                <a:gd name="connsiteX55" fmla="*/ 2293894 w 2347096"/>
                <a:gd name="connsiteY55" fmla="*/ 1686059 h 2057270"/>
                <a:gd name="connsiteX56" fmla="*/ 2303870 w 2347096"/>
                <a:gd name="connsiteY56" fmla="*/ 1682734 h 2057270"/>
                <a:gd name="connsiteX57" fmla="*/ 2323820 w 2347096"/>
                <a:gd name="connsiteY57" fmla="*/ 1669434 h 2057270"/>
                <a:gd name="connsiteX58" fmla="*/ 2347096 w 2347096"/>
                <a:gd name="connsiteY58" fmla="*/ 1652808 h 2057270"/>
                <a:gd name="connsiteX59" fmla="*/ 2343771 w 2347096"/>
                <a:gd name="connsiteY59" fmla="*/ 1642833 h 2057270"/>
                <a:gd name="connsiteX60" fmla="*/ 2333796 w 2347096"/>
                <a:gd name="connsiteY60" fmla="*/ 1636183 h 2057270"/>
                <a:gd name="connsiteX61" fmla="*/ 2297220 w 2347096"/>
                <a:gd name="connsiteY61" fmla="*/ 1626207 h 2057270"/>
                <a:gd name="connsiteX62" fmla="*/ 2287244 w 2347096"/>
                <a:gd name="connsiteY62" fmla="*/ 1622882 h 2057270"/>
                <a:gd name="connsiteX63" fmla="*/ 2277269 w 2347096"/>
                <a:gd name="connsiteY63" fmla="*/ 1616232 h 2057270"/>
                <a:gd name="connsiteX64" fmla="*/ 2257318 w 2347096"/>
                <a:gd name="connsiteY64" fmla="*/ 1589631 h 2057270"/>
                <a:gd name="connsiteX65" fmla="*/ 2244018 w 2347096"/>
                <a:gd name="connsiteY65" fmla="*/ 1582981 h 2057270"/>
                <a:gd name="connsiteX66" fmla="*/ 2237368 w 2347096"/>
                <a:gd name="connsiteY66" fmla="*/ 1573006 h 2057270"/>
                <a:gd name="connsiteX67" fmla="*/ 2224068 w 2347096"/>
                <a:gd name="connsiteY67" fmla="*/ 1569681 h 2057270"/>
                <a:gd name="connsiteX68" fmla="*/ 2210767 w 2347096"/>
                <a:gd name="connsiteY68" fmla="*/ 1563031 h 2057270"/>
                <a:gd name="connsiteX69" fmla="*/ 2200792 w 2347096"/>
                <a:gd name="connsiteY69" fmla="*/ 1559706 h 2057270"/>
                <a:gd name="connsiteX70" fmla="*/ 2174191 w 2347096"/>
                <a:gd name="connsiteY70" fmla="*/ 1549730 h 2057270"/>
                <a:gd name="connsiteX71" fmla="*/ 2164216 w 2347096"/>
                <a:gd name="connsiteY71" fmla="*/ 1543080 h 2057270"/>
                <a:gd name="connsiteX72" fmla="*/ 2130965 w 2347096"/>
                <a:gd name="connsiteY72" fmla="*/ 1536430 h 2057270"/>
                <a:gd name="connsiteX73" fmla="*/ 2094389 w 2347096"/>
                <a:gd name="connsiteY73" fmla="*/ 1529780 h 2057270"/>
                <a:gd name="connsiteX74" fmla="*/ 2074438 w 2347096"/>
                <a:gd name="connsiteY74" fmla="*/ 1523130 h 2057270"/>
                <a:gd name="connsiteX75" fmla="*/ 2051163 w 2347096"/>
                <a:gd name="connsiteY75" fmla="*/ 1516479 h 2057270"/>
                <a:gd name="connsiteX76" fmla="*/ 1994636 w 2347096"/>
                <a:gd name="connsiteY76" fmla="*/ 1509829 h 2057270"/>
                <a:gd name="connsiteX77" fmla="*/ 1815081 w 2347096"/>
                <a:gd name="connsiteY77" fmla="*/ 1513154 h 2057270"/>
                <a:gd name="connsiteX78" fmla="*/ 1785156 w 2347096"/>
                <a:gd name="connsiteY78" fmla="*/ 1523130 h 2057270"/>
                <a:gd name="connsiteX79" fmla="*/ 1751905 w 2347096"/>
                <a:gd name="connsiteY79" fmla="*/ 1533105 h 2057270"/>
                <a:gd name="connsiteX80" fmla="*/ 1731954 w 2347096"/>
                <a:gd name="connsiteY80" fmla="*/ 1546405 h 2057270"/>
                <a:gd name="connsiteX81" fmla="*/ 1721979 w 2347096"/>
                <a:gd name="connsiteY81" fmla="*/ 1553055 h 2057270"/>
                <a:gd name="connsiteX82" fmla="*/ 1708678 w 2347096"/>
                <a:gd name="connsiteY82" fmla="*/ 1559706 h 2057270"/>
                <a:gd name="connsiteX83" fmla="*/ 1702028 w 2347096"/>
                <a:gd name="connsiteY83" fmla="*/ 1569681 h 2057270"/>
                <a:gd name="connsiteX84" fmla="*/ 1695378 w 2347096"/>
                <a:gd name="connsiteY84" fmla="*/ 1589631 h 2057270"/>
                <a:gd name="connsiteX85" fmla="*/ 1698703 w 2347096"/>
                <a:gd name="connsiteY85" fmla="*/ 1642833 h 2057270"/>
                <a:gd name="connsiteX86" fmla="*/ 1698703 w 2347096"/>
                <a:gd name="connsiteY86" fmla="*/ 1706010 h 2057270"/>
                <a:gd name="connsiteX87" fmla="*/ 1688728 w 2347096"/>
                <a:gd name="connsiteY87" fmla="*/ 1712660 h 2057270"/>
                <a:gd name="connsiteX88" fmla="*/ 1668777 w 2347096"/>
                <a:gd name="connsiteY88" fmla="*/ 1719310 h 2057270"/>
                <a:gd name="connsiteX89" fmla="*/ 1658802 w 2347096"/>
                <a:gd name="connsiteY89" fmla="*/ 1722635 h 2057270"/>
                <a:gd name="connsiteX90" fmla="*/ 1645502 w 2347096"/>
                <a:gd name="connsiteY90" fmla="*/ 1729285 h 2057270"/>
                <a:gd name="connsiteX91" fmla="*/ 1598950 w 2347096"/>
                <a:gd name="connsiteY91" fmla="*/ 1735935 h 2057270"/>
                <a:gd name="connsiteX92" fmla="*/ 1306342 w 2347096"/>
                <a:gd name="connsiteY92" fmla="*/ 1732610 h 2057270"/>
                <a:gd name="connsiteX93" fmla="*/ 1293042 w 2347096"/>
                <a:gd name="connsiteY93" fmla="*/ 1729285 h 2057270"/>
                <a:gd name="connsiteX94" fmla="*/ 1273092 w 2347096"/>
                <a:gd name="connsiteY94" fmla="*/ 1722635 h 2057270"/>
                <a:gd name="connsiteX95" fmla="*/ 1256466 w 2347096"/>
                <a:gd name="connsiteY95" fmla="*/ 1712660 h 2057270"/>
                <a:gd name="connsiteX96" fmla="*/ 1236516 w 2347096"/>
                <a:gd name="connsiteY96" fmla="*/ 1699359 h 2057270"/>
                <a:gd name="connsiteX97" fmla="*/ 1229865 w 2347096"/>
                <a:gd name="connsiteY97" fmla="*/ 1692709 h 2057270"/>
                <a:gd name="connsiteX98" fmla="*/ 1209915 w 2347096"/>
                <a:gd name="connsiteY98" fmla="*/ 1686059 h 2057270"/>
                <a:gd name="connsiteX99" fmla="*/ 1189964 w 2347096"/>
                <a:gd name="connsiteY99" fmla="*/ 1676084 h 2057270"/>
                <a:gd name="connsiteX100" fmla="*/ 1176664 w 2347096"/>
                <a:gd name="connsiteY100" fmla="*/ 1662783 h 2057270"/>
                <a:gd name="connsiteX101" fmla="*/ 1150063 w 2347096"/>
                <a:gd name="connsiteY101" fmla="*/ 1629532 h 2057270"/>
                <a:gd name="connsiteX102" fmla="*/ 1130113 w 2347096"/>
                <a:gd name="connsiteY102" fmla="*/ 1616232 h 2057270"/>
                <a:gd name="connsiteX103" fmla="*/ 1110162 w 2347096"/>
                <a:gd name="connsiteY103" fmla="*/ 1609582 h 2057270"/>
                <a:gd name="connsiteX104" fmla="*/ 1100187 w 2347096"/>
                <a:gd name="connsiteY104" fmla="*/ 1602932 h 2057270"/>
                <a:gd name="connsiteX105" fmla="*/ 1080236 w 2347096"/>
                <a:gd name="connsiteY105" fmla="*/ 1596282 h 2057270"/>
                <a:gd name="connsiteX106" fmla="*/ 1070261 w 2347096"/>
                <a:gd name="connsiteY106" fmla="*/ 1592956 h 2057270"/>
                <a:gd name="connsiteX107" fmla="*/ 1050310 w 2347096"/>
                <a:gd name="connsiteY107" fmla="*/ 1582981 h 2057270"/>
                <a:gd name="connsiteX108" fmla="*/ 1030360 w 2347096"/>
                <a:gd name="connsiteY108" fmla="*/ 1573006 h 2057270"/>
                <a:gd name="connsiteX109" fmla="*/ 1007084 w 2347096"/>
                <a:gd name="connsiteY109" fmla="*/ 1563031 h 2057270"/>
                <a:gd name="connsiteX110" fmla="*/ 997109 w 2347096"/>
                <a:gd name="connsiteY110" fmla="*/ 1553055 h 2057270"/>
                <a:gd name="connsiteX111" fmla="*/ 977158 w 2347096"/>
                <a:gd name="connsiteY111" fmla="*/ 1546405 h 2057270"/>
                <a:gd name="connsiteX112" fmla="*/ 967183 w 2347096"/>
                <a:gd name="connsiteY112" fmla="*/ 1539755 h 2057270"/>
                <a:gd name="connsiteX113" fmla="*/ 957208 w 2347096"/>
                <a:gd name="connsiteY113" fmla="*/ 1536430 h 2057270"/>
                <a:gd name="connsiteX114" fmla="*/ 940582 w 2347096"/>
                <a:gd name="connsiteY114" fmla="*/ 1523130 h 2057270"/>
                <a:gd name="connsiteX115" fmla="*/ 904006 w 2347096"/>
                <a:gd name="connsiteY115" fmla="*/ 1486554 h 2057270"/>
                <a:gd name="connsiteX116" fmla="*/ 894031 w 2347096"/>
                <a:gd name="connsiteY116" fmla="*/ 1476578 h 2057270"/>
                <a:gd name="connsiteX117" fmla="*/ 884056 w 2347096"/>
                <a:gd name="connsiteY117" fmla="*/ 1466603 h 2057270"/>
                <a:gd name="connsiteX118" fmla="*/ 880731 w 2347096"/>
                <a:gd name="connsiteY118" fmla="*/ 1456628 h 2057270"/>
                <a:gd name="connsiteX119" fmla="*/ 870756 w 2347096"/>
                <a:gd name="connsiteY119" fmla="*/ 1449978 h 2057270"/>
                <a:gd name="connsiteX120" fmla="*/ 864105 w 2347096"/>
                <a:gd name="connsiteY120" fmla="*/ 1443327 h 2057270"/>
                <a:gd name="connsiteX121" fmla="*/ 847480 w 2347096"/>
                <a:gd name="connsiteY121" fmla="*/ 1413402 h 2057270"/>
                <a:gd name="connsiteX122" fmla="*/ 834180 w 2347096"/>
                <a:gd name="connsiteY122" fmla="*/ 1396776 h 2057270"/>
                <a:gd name="connsiteX123" fmla="*/ 830854 w 2347096"/>
                <a:gd name="connsiteY123" fmla="*/ 1386801 h 2057270"/>
                <a:gd name="connsiteX124" fmla="*/ 820879 w 2347096"/>
                <a:gd name="connsiteY124" fmla="*/ 1383476 h 2057270"/>
                <a:gd name="connsiteX125" fmla="*/ 814229 w 2347096"/>
                <a:gd name="connsiteY125" fmla="*/ 1363525 h 2057270"/>
                <a:gd name="connsiteX126" fmla="*/ 797604 w 2347096"/>
                <a:gd name="connsiteY126" fmla="*/ 1340250 h 2057270"/>
                <a:gd name="connsiteX127" fmla="*/ 794278 w 2347096"/>
                <a:gd name="connsiteY127" fmla="*/ 1330274 h 2057270"/>
                <a:gd name="connsiteX128" fmla="*/ 787628 w 2347096"/>
                <a:gd name="connsiteY128" fmla="*/ 1320299 h 2057270"/>
                <a:gd name="connsiteX129" fmla="*/ 780978 w 2347096"/>
                <a:gd name="connsiteY129" fmla="*/ 1300348 h 2057270"/>
                <a:gd name="connsiteX130" fmla="*/ 777653 w 2347096"/>
                <a:gd name="connsiteY130" fmla="*/ 1290373 h 2057270"/>
                <a:gd name="connsiteX131" fmla="*/ 774328 w 2347096"/>
                <a:gd name="connsiteY131" fmla="*/ 1280398 h 2057270"/>
                <a:gd name="connsiteX132" fmla="*/ 771003 w 2347096"/>
                <a:gd name="connsiteY132" fmla="*/ 1193946 h 2057270"/>
                <a:gd name="connsiteX133" fmla="*/ 767678 w 2347096"/>
                <a:gd name="connsiteY133" fmla="*/ 1183970 h 2057270"/>
                <a:gd name="connsiteX134" fmla="*/ 771003 w 2347096"/>
                <a:gd name="connsiteY134" fmla="*/ 1160695 h 2057270"/>
                <a:gd name="connsiteX135" fmla="*/ 774328 w 2347096"/>
                <a:gd name="connsiteY135" fmla="*/ 1150719 h 2057270"/>
                <a:gd name="connsiteX136" fmla="*/ 784303 w 2347096"/>
                <a:gd name="connsiteY136" fmla="*/ 1144069 h 2057270"/>
                <a:gd name="connsiteX137" fmla="*/ 790953 w 2347096"/>
                <a:gd name="connsiteY137" fmla="*/ 1124119 h 2057270"/>
                <a:gd name="connsiteX138" fmla="*/ 784303 w 2347096"/>
                <a:gd name="connsiteY138" fmla="*/ 1057617 h 2057270"/>
                <a:gd name="connsiteX139" fmla="*/ 777653 w 2347096"/>
                <a:gd name="connsiteY139" fmla="*/ 1047642 h 2057270"/>
                <a:gd name="connsiteX140" fmla="*/ 771003 w 2347096"/>
                <a:gd name="connsiteY140" fmla="*/ 1040991 h 2057270"/>
                <a:gd name="connsiteX141" fmla="*/ 761028 w 2347096"/>
                <a:gd name="connsiteY141" fmla="*/ 1021041 h 2057270"/>
                <a:gd name="connsiteX142" fmla="*/ 751052 w 2347096"/>
                <a:gd name="connsiteY142" fmla="*/ 1014391 h 2057270"/>
                <a:gd name="connsiteX143" fmla="*/ 744402 w 2347096"/>
                <a:gd name="connsiteY143" fmla="*/ 1007740 h 2057270"/>
                <a:gd name="connsiteX144" fmla="*/ 721126 w 2347096"/>
                <a:gd name="connsiteY144" fmla="*/ 997765 h 2057270"/>
                <a:gd name="connsiteX145" fmla="*/ 711151 w 2347096"/>
                <a:gd name="connsiteY145" fmla="*/ 987790 h 2057270"/>
                <a:gd name="connsiteX146" fmla="*/ 671250 w 2347096"/>
                <a:gd name="connsiteY146" fmla="*/ 984465 h 2057270"/>
                <a:gd name="connsiteX147" fmla="*/ 588123 w 2347096"/>
                <a:gd name="connsiteY147" fmla="*/ 981140 h 2057270"/>
                <a:gd name="connsiteX148" fmla="*/ 574822 w 2347096"/>
                <a:gd name="connsiteY148" fmla="*/ 977815 h 2057270"/>
                <a:gd name="connsiteX149" fmla="*/ 554872 w 2347096"/>
                <a:gd name="connsiteY149" fmla="*/ 971164 h 2057270"/>
                <a:gd name="connsiteX150" fmla="*/ 538246 w 2347096"/>
                <a:gd name="connsiteY150" fmla="*/ 941239 h 2057270"/>
                <a:gd name="connsiteX151" fmla="*/ 531596 w 2347096"/>
                <a:gd name="connsiteY151" fmla="*/ 934588 h 2057270"/>
                <a:gd name="connsiteX152" fmla="*/ 514971 w 2347096"/>
                <a:gd name="connsiteY152" fmla="*/ 914638 h 2057270"/>
                <a:gd name="connsiteX153" fmla="*/ 504996 w 2347096"/>
                <a:gd name="connsiteY153" fmla="*/ 907988 h 2057270"/>
                <a:gd name="connsiteX154" fmla="*/ 491695 w 2347096"/>
                <a:gd name="connsiteY154" fmla="*/ 894687 h 2057270"/>
                <a:gd name="connsiteX155" fmla="*/ 488370 w 2347096"/>
                <a:gd name="connsiteY155" fmla="*/ 884712 h 2057270"/>
                <a:gd name="connsiteX156" fmla="*/ 478395 w 2347096"/>
                <a:gd name="connsiteY156" fmla="*/ 864762 h 2057270"/>
                <a:gd name="connsiteX157" fmla="*/ 481720 w 2347096"/>
                <a:gd name="connsiteY157" fmla="*/ 831511 h 2057270"/>
                <a:gd name="connsiteX158" fmla="*/ 488370 w 2347096"/>
                <a:gd name="connsiteY158" fmla="*/ 811560 h 2057270"/>
                <a:gd name="connsiteX159" fmla="*/ 498345 w 2347096"/>
                <a:gd name="connsiteY159" fmla="*/ 791610 h 2057270"/>
                <a:gd name="connsiteX160" fmla="*/ 495020 w 2347096"/>
                <a:gd name="connsiteY160" fmla="*/ 761684 h 2057270"/>
                <a:gd name="connsiteX161" fmla="*/ 488370 w 2347096"/>
                <a:gd name="connsiteY161" fmla="*/ 738408 h 2057270"/>
                <a:gd name="connsiteX162" fmla="*/ 485045 w 2347096"/>
                <a:gd name="connsiteY162" fmla="*/ 725108 h 2057270"/>
                <a:gd name="connsiteX163" fmla="*/ 481720 w 2347096"/>
                <a:gd name="connsiteY163" fmla="*/ 715132 h 2057270"/>
                <a:gd name="connsiteX164" fmla="*/ 471745 w 2347096"/>
                <a:gd name="connsiteY164" fmla="*/ 688532 h 2057270"/>
                <a:gd name="connsiteX165" fmla="*/ 461769 w 2347096"/>
                <a:gd name="connsiteY165" fmla="*/ 671906 h 2057270"/>
                <a:gd name="connsiteX166" fmla="*/ 448469 w 2347096"/>
                <a:gd name="connsiteY166" fmla="*/ 651956 h 2057270"/>
                <a:gd name="connsiteX167" fmla="*/ 445144 w 2347096"/>
                <a:gd name="connsiteY167" fmla="*/ 641980 h 2057270"/>
                <a:gd name="connsiteX168" fmla="*/ 438494 w 2347096"/>
                <a:gd name="connsiteY168" fmla="*/ 632005 h 2057270"/>
                <a:gd name="connsiteX169" fmla="*/ 431844 w 2347096"/>
                <a:gd name="connsiteY169" fmla="*/ 612055 h 2057270"/>
                <a:gd name="connsiteX170" fmla="*/ 435169 w 2347096"/>
                <a:gd name="connsiteY170" fmla="*/ 588779 h 2057270"/>
                <a:gd name="connsiteX171" fmla="*/ 501670 w 2347096"/>
                <a:gd name="connsiteY171" fmla="*/ 588779 h 2057270"/>
                <a:gd name="connsiteX172" fmla="*/ 521621 w 2347096"/>
                <a:gd name="connsiteY172" fmla="*/ 608730 h 2057270"/>
                <a:gd name="connsiteX173" fmla="*/ 528271 w 2347096"/>
                <a:gd name="connsiteY173" fmla="*/ 618705 h 2057270"/>
                <a:gd name="connsiteX174" fmla="*/ 531596 w 2347096"/>
                <a:gd name="connsiteY174" fmla="*/ 628680 h 2057270"/>
                <a:gd name="connsiteX175" fmla="*/ 548222 w 2347096"/>
                <a:gd name="connsiteY175" fmla="*/ 645306 h 2057270"/>
                <a:gd name="connsiteX176" fmla="*/ 568172 w 2347096"/>
                <a:gd name="connsiteY176" fmla="*/ 658606 h 2057270"/>
                <a:gd name="connsiteX177" fmla="*/ 578148 w 2347096"/>
                <a:gd name="connsiteY177" fmla="*/ 665256 h 2057270"/>
                <a:gd name="connsiteX178" fmla="*/ 594773 w 2347096"/>
                <a:gd name="connsiteY178" fmla="*/ 678556 h 2057270"/>
                <a:gd name="connsiteX179" fmla="*/ 601423 w 2347096"/>
                <a:gd name="connsiteY179" fmla="*/ 685207 h 2057270"/>
                <a:gd name="connsiteX180" fmla="*/ 614724 w 2347096"/>
                <a:gd name="connsiteY180" fmla="*/ 691857 h 2057270"/>
                <a:gd name="connsiteX181" fmla="*/ 621374 w 2347096"/>
                <a:gd name="connsiteY181" fmla="*/ 701832 h 2057270"/>
                <a:gd name="connsiteX182" fmla="*/ 641324 w 2347096"/>
                <a:gd name="connsiteY182" fmla="*/ 708482 h 2057270"/>
                <a:gd name="connsiteX183" fmla="*/ 651300 w 2347096"/>
                <a:gd name="connsiteY183" fmla="*/ 711807 h 2057270"/>
                <a:gd name="connsiteX184" fmla="*/ 661275 w 2347096"/>
                <a:gd name="connsiteY184" fmla="*/ 715132 h 2057270"/>
                <a:gd name="connsiteX185" fmla="*/ 687876 w 2347096"/>
                <a:gd name="connsiteY185" fmla="*/ 721783 h 2057270"/>
                <a:gd name="connsiteX186" fmla="*/ 751052 w 2347096"/>
                <a:gd name="connsiteY186" fmla="*/ 718458 h 2057270"/>
                <a:gd name="connsiteX187" fmla="*/ 771003 w 2347096"/>
                <a:gd name="connsiteY187" fmla="*/ 708482 h 2057270"/>
                <a:gd name="connsiteX188" fmla="*/ 790953 w 2347096"/>
                <a:gd name="connsiteY188" fmla="*/ 701832 h 2057270"/>
                <a:gd name="connsiteX189" fmla="*/ 797604 w 2347096"/>
                <a:gd name="connsiteY189" fmla="*/ 695182 h 2057270"/>
                <a:gd name="connsiteX190" fmla="*/ 807579 w 2347096"/>
                <a:gd name="connsiteY190" fmla="*/ 671906 h 2057270"/>
                <a:gd name="connsiteX191" fmla="*/ 804254 w 2347096"/>
                <a:gd name="connsiteY191" fmla="*/ 638655 h 2057270"/>
                <a:gd name="connsiteX192" fmla="*/ 797604 w 2347096"/>
                <a:gd name="connsiteY192" fmla="*/ 628680 h 2057270"/>
                <a:gd name="connsiteX193" fmla="*/ 784303 w 2347096"/>
                <a:gd name="connsiteY193" fmla="*/ 602079 h 2057270"/>
                <a:gd name="connsiteX194" fmla="*/ 780978 w 2347096"/>
                <a:gd name="connsiteY194" fmla="*/ 592104 h 2057270"/>
                <a:gd name="connsiteX195" fmla="*/ 774328 w 2347096"/>
                <a:gd name="connsiteY195" fmla="*/ 582129 h 2057270"/>
                <a:gd name="connsiteX196" fmla="*/ 767678 w 2347096"/>
                <a:gd name="connsiteY196" fmla="*/ 555528 h 2057270"/>
                <a:gd name="connsiteX197" fmla="*/ 754377 w 2347096"/>
                <a:gd name="connsiteY197" fmla="*/ 535578 h 2057270"/>
                <a:gd name="connsiteX198" fmla="*/ 747727 w 2347096"/>
                <a:gd name="connsiteY198" fmla="*/ 515627 h 2057270"/>
                <a:gd name="connsiteX199" fmla="*/ 737752 w 2347096"/>
                <a:gd name="connsiteY199" fmla="*/ 505652 h 2057270"/>
                <a:gd name="connsiteX200" fmla="*/ 731102 w 2347096"/>
                <a:gd name="connsiteY200" fmla="*/ 495676 h 2057270"/>
                <a:gd name="connsiteX201" fmla="*/ 721126 w 2347096"/>
                <a:gd name="connsiteY201" fmla="*/ 489026 h 2057270"/>
                <a:gd name="connsiteX202" fmla="*/ 704501 w 2347096"/>
                <a:gd name="connsiteY202" fmla="*/ 472401 h 2057270"/>
                <a:gd name="connsiteX203" fmla="*/ 684550 w 2347096"/>
                <a:gd name="connsiteY203" fmla="*/ 455775 h 2057270"/>
                <a:gd name="connsiteX204" fmla="*/ 664600 w 2347096"/>
                <a:gd name="connsiteY204" fmla="*/ 449125 h 2057270"/>
                <a:gd name="connsiteX205" fmla="*/ 634674 w 2347096"/>
                <a:gd name="connsiteY205" fmla="*/ 432500 h 2057270"/>
                <a:gd name="connsiteX206" fmla="*/ 618049 w 2347096"/>
                <a:gd name="connsiteY206" fmla="*/ 415874 h 2057270"/>
                <a:gd name="connsiteX207" fmla="*/ 601423 w 2347096"/>
                <a:gd name="connsiteY207" fmla="*/ 399249 h 2057270"/>
                <a:gd name="connsiteX208" fmla="*/ 584798 w 2347096"/>
                <a:gd name="connsiteY208" fmla="*/ 385948 h 2057270"/>
                <a:gd name="connsiteX209" fmla="*/ 581473 w 2347096"/>
                <a:gd name="connsiteY209" fmla="*/ 375973 h 2057270"/>
                <a:gd name="connsiteX210" fmla="*/ 564847 w 2347096"/>
                <a:gd name="connsiteY210" fmla="*/ 362673 h 2057270"/>
                <a:gd name="connsiteX211" fmla="*/ 558197 w 2347096"/>
                <a:gd name="connsiteY211" fmla="*/ 352698 h 2057270"/>
                <a:gd name="connsiteX212" fmla="*/ 544897 w 2347096"/>
                <a:gd name="connsiteY212" fmla="*/ 336072 h 2057270"/>
                <a:gd name="connsiteX213" fmla="*/ 538246 w 2347096"/>
                <a:gd name="connsiteY213" fmla="*/ 316122 h 2057270"/>
                <a:gd name="connsiteX214" fmla="*/ 534921 w 2347096"/>
                <a:gd name="connsiteY214" fmla="*/ 306146 h 2057270"/>
                <a:gd name="connsiteX215" fmla="*/ 528271 w 2347096"/>
                <a:gd name="connsiteY215" fmla="*/ 296171 h 2057270"/>
                <a:gd name="connsiteX216" fmla="*/ 524946 w 2347096"/>
                <a:gd name="connsiteY216" fmla="*/ 223019 h 2057270"/>
                <a:gd name="connsiteX217" fmla="*/ 514971 w 2347096"/>
                <a:gd name="connsiteY217" fmla="*/ 203068 h 2057270"/>
                <a:gd name="connsiteX218" fmla="*/ 511646 w 2347096"/>
                <a:gd name="connsiteY218" fmla="*/ 193093 h 2057270"/>
                <a:gd name="connsiteX219" fmla="*/ 498345 w 2347096"/>
                <a:gd name="connsiteY219" fmla="*/ 176468 h 2057270"/>
                <a:gd name="connsiteX220" fmla="*/ 491695 w 2347096"/>
                <a:gd name="connsiteY220" fmla="*/ 166492 h 2057270"/>
                <a:gd name="connsiteX221" fmla="*/ 471745 w 2347096"/>
                <a:gd name="connsiteY221" fmla="*/ 156517 h 2057270"/>
                <a:gd name="connsiteX222" fmla="*/ 445144 w 2347096"/>
                <a:gd name="connsiteY222" fmla="*/ 139892 h 2057270"/>
                <a:gd name="connsiteX223" fmla="*/ 435169 w 2347096"/>
                <a:gd name="connsiteY223" fmla="*/ 136567 h 2057270"/>
                <a:gd name="connsiteX224" fmla="*/ 425193 w 2347096"/>
                <a:gd name="connsiteY224" fmla="*/ 133242 h 2057270"/>
                <a:gd name="connsiteX225" fmla="*/ 375317 w 2347096"/>
                <a:gd name="connsiteY225" fmla="*/ 136567 h 2057270"/>
                <a:gd name="connsiteX226" fmla="*/ 368667 w 2347096"/>
                <a:gd name="connsiteY226" fmla="*/ 146542 h 2057270"/>
                <a:gd name="connsiteX227" fmla="*/ 358692 w 2347096"/>
                <a:gd name="connsiteY227" fmla="*/ 183118 h 2057270"/>
                <a:gd name="connsiteX228" fmla="*/ 355366 w 2347096"/>
                <a:gd name="connsiteY228" fmla="*/ 193093 h 2057270"/>
                <a:gd name="connsiteX229" fmla="*/ 358692 w 2347096"/>
                <a:gd name="connsiteY229" fmla="*/ 209719 h 2057270"/>
                <a:gd name="connsiteX230" fmla="*/ 365342 w 2347096"/>
                <a:gd name="connsiteY230" fmla="*/ 272895 h 2057270"/>
                <a:gd name="connsiteX231" fmla="*/ 365342 w 2347096"/>
                <a:gd name="connsiteY231" fmla="*/ 356023 h 2057270"/>
                <a:gd name="connsiteX232" fmla="*/ 358692 w 2347096"/>
                <a:gd name="connsiteY232" fmla="*/ 379298 h 2057270"/>
                <a:gd name="connsiteX233" fmla="*/ 352041 w 2347096"/>
                <a:gd name="connsiteY233" fmla="*/ 385948 h 2057270"/>
                <a:gd name="connsiteX234" fmla="*/ 345391 w 2347096"/>
                <a:gd name="connsiteY234" fmla="*/ 395924 h 2057270"/>
                <a:gd name="connsiteX235" fmla="*/ 328766 w 2347096"/>
                <a:gd name="connsiteY235" fmla="*/ 399249 h 2057270"/>
                <a:gd name="connsiteX236" fmla="*/ 292190 w 2347096"/>
                <a:gd name="connsiteY236" fmla="*/ 395924 h 2057270"/>
                <a:gd name="connsiteX237" fmla="*/ 268914 w 2347096"/>
                <a:gd name="connsiteY237" fmla="*/ 369323 h 2057270"/>
                <a:gd name="connsiteX238" fmla="*/ 258939 w 2347096"/>
                <a:gd name="connsiteY238" fmla="*/ 362673 h 2057270"/>
                <a:gd name="connsiteX239" fmla="*/ 252289 w 2347096"/>
                <a:gd name="connsiteY239" fmla="*/ 342722 h 2057270"/>
                <a:gd name="connsiteX240" fmla="*/ 248964 w 2347096"/>
                <a:gd name="connsiteY240" fmla="*/ 332747 h 2057270"/>
                <a:gd name="connsiteX241" fmla="*/ 245638 w 2347096"/>
                <a:gd name="connsiteY241" fmla="*/ 319447 h 2057270"/>
                <a:gd name="connsiteX242" fmla="*/ 238988 w 2347096"/>
                <a:gd name="connsiteY242" fmla="*/ 309471 h 2057270"/>
                <a:gd name="connsiteX243" fmla="*/ 232338 w 2347096"/>
                <a:gd name="connsiteY243" fmla="*/ 289521 h 2057270"/>
                <a:gd name="connsiteX244" fmla="*/ 229013 w 2347096"/>
                <a:gd name="connsiteY244" fmla="*/ 279546 h 2057270"/>
                <a:gd name="connsiteX245" fmla="*/ 222363 w 2347096"/>
                <a:gd name="connsiteY245" fmla="*/ 269570 h 2057270"/>
                <a:gd name="connsiteX246" fmla="*/ 212388 w 2347096"/>
                <a:gd name="connsiteY246" fmla="*/ 239644 h 2057270"/>
                <a:gd name="connsiteX247" fmla="*/ 209062 w 2347096"/>
                <a:gd name="connsiteY247" fmla="*/ 229669 h 2057270"/>
                <a:gd name="connsiteX248" fmla="*/ 202412 w 2347096"/>
                <a:gd name="connsiteY248" fmla="*/ 216369 h 2057270"/>
                <a:gd name="connsiteX249" fmla="*/ 192437 w 2347096"/>
                <a:gd name="connsiteY249" fmla="*/ 199743 h 2057270"/>
                <a:gd name="connsiteX250" fmla="*/ 185787 w 2347096"/>
                <a:gd name="connsiteY250" fmla="*/ 179793 h 2057270"/>
                <a:gd name="connsiteX251" fmla="*/ 179137 w 2347096"/>
                <a:gd name="connsiteY251" fmla="*/ 149867 h 2057270"/>
                <a:gd name="connsiteX252" fmla="*/ 175812 w 2347096"/>
                <a:gd name="connsiteY252" fmla="*/ 86690 h 2057270"/>
                <a:gd name="connsiteX253" fmla="*/ 162511 w 2347096"/>
                <a:gd name="connsiteY253" fmla="*/ 30164 h 2057270"/>
                <a:gd name="connsiteX254" fmla="*/ 155861 w 2347096"/>
                <a:gd name="connsiteY254" fmla="*/ 20188 h 2057270"/>
                <a:gd name="connsiteX255" fmla="*/ 132585 w 2347096"/>
                <a:gd name="connsiteY255" fmla="*/ 13538 h 2057270"/>
                <a:gd name="connsiteX256" fmla="*/ 122610 w 2347096"/>
                <a:gd name="connsiteY256" fmla="*/ 6888 h 2057270"/>
                <a:gd name="connsiteX257" fmla="*/ 66084 w 2347096"/>
                <a:gd name="connsiteY257" fmla="*/ 6888 h 2057270"/>
                <a:gd name="connsiteX258" fmla="*/ 52783 w 2347096"/>
                <a:gd name="connsiteY258" fmla="*/ 10213 h 2057270"/>
                <a:gd name="connsiteX259" fmla="*/ 26182 w 2347096"/>
                <a:gd name="connsiteY259" fmla="*/ 30164 h 2057270"/>
                <a:gd name="connsiteX260" fmla="*/ 19532 w 2347096"/>
                <a:gd name="connsiteY260" fmla="*/ 43464 h 2057270"/>
                <a:gd name="connsiteX261" fmla="*/ 12882 w 2347096"/>
                <a:gd name="connsiteY261" fmla="*/ 53439 h 2057270"/>
                <a:gd name="connsiteX262" fmla="*/ 2907 w 2347096"/>
                <a:gd name="connsiteY262" fmla="*/ 76715 h 2057270"/>
                <a:gd name="connsiteX263" fmla="*/ 6232 w 2347096"/>
                <a:gd name="connsiteY263" fmla="*/ 99991 h 2057270"/>
                <a:gd name="connsiteX264" fmla="*/ 12882 w 2347096"/>
                <a:gd name="connsiteY264" fmla="*/ 113291 h 2057270"/>
                <a:gd name="connsiteX265" fmla="*/ 29508 w 2347096"/>
                <a:gd name="connsiteY265" fmla="*/ 136567 h 2057270"/>
                <a:gd name="connsiteX266" fmla="*/ 39483 w 2347096"/>
                <a:gd name="connsiteY266" fmla="*/ 159842 h 2057270"/>
                <a:gd name="connsiteX267" fmla="*/ 52783 w 2347096"/>
                <a:gd name="connsiteY267" fmla="*/ 189768 h 2057270"/>
                <a:gd name="connsiteX268" fmla="*/ 59433 w 2347096"/>
                <a:gd name="connsiteY268" fmla="*/ 362673 h 2057270"/>
                <a:gd name="connsiteX269" fmla="*/ 62758 w 2347096"/>
                <a:gd name="connsiteY269" fmla="*/ 472401 h 2057270"/>
                <a:gd name="connsiteX270" fmla="*/ 66084 w 2347096"/>
                <a:gd name="connsiteY270" fmla="*/ 512302 h 2057270"/>
                <a:gd name="connsiteX271" fmla="*/ 69409 w 2347096"/>
                <a:gd name="connsiteY271" fmla="*/ 525602 h 2057270"/>
                <a:gd name="connsiteX272" fmla="*/ 76059 w 2347096"/>
                <a:gd name="connsiteY272" fmla="*/ 548878 h 2057270"/>
                <a:gd name="connsiteX273" fmla="*/ 82709 w 2347096"/>
                <a:gd name="connsiteY273" fmla="*/ 568828 h 2057270"/>
                <a:gd name="connsiteX274" fmla="*/ 86034 w 2347096"/>
                <a:gd name="connsiteY274" fmla="*/ 582129 h 2057270"/>
                <a:gd name="connsiteX275" fmla="*/ 92684 w 2347096"/>
                <a:gd name="connsiteY275" fmla="*/ 605404 h 2057270"/>
                <a:gd name="connsiteX276" fmla="*/ 102660 w 2347096"/>
                <a:gd name="connsiteY276" fmla="*/ 655281 h 2057270"/>
                <a:gd name="connsiteX277" fmla="*/ 105985 w 2347096"/>
                <a:gd name="connsiteY277" fmla="*/ 668581 h 2057270"/>
                <a:gd name="connsiteX278" fmla="*/ 112635 w 2347096"/>
                <a:gd name="connsiteY278" fmla="*/ 698507 h 2057270"/>
                <a:gd name="connsiteX279" fmla="*/ 122610 w 2347096"/>
                <a:gd name="connsiteY279" fmla="*/ 738408 h 2057270"/>
                <a:gd name="connsiteX280" fmla="*/ 132585 w 2347096"/>
                <a:gd name="connsiteY280" fmla="*/ 791610 h 2057270"/>
                <a:gd name="connsiteX281" fmla="*/ 135910 w 2347096"/>
                <a:gd name="connsiteY281" fmla="*/ 801585 h 2057270"/>
                <a:gd name="connsiteX282" fmla="*/ 139236 w 2347096"/>
                <a:gd name="connsiteY282" fmla="*/ 814885 h 2057270"/>
                <a:gd name="connsiteX283" fmla="*/ 145886 w 2347096"/>
                <a:gd name="connsiteY283" fmla="*/ 828186 h 2057270"/>
                <a:gd name="connsiteX284" fmla="*/ 152536 w 2347096"/>
                <a:gd name="connsiteY284" fmla="*/ 848136 h 2057270"/>
                <a:gd name="connsiteX285" fmla="*/ 159186 w 2347096"/>
                <a:gd name="connsiteY285" fmla="*/ 861436 h 2057270"/>
                <a:gd name="connsiteX286" fmla="*/ 162511 w 2347096"/>
                <a:gd name="connsiteY286" fmla="*/ 871412 h 2057270"/>
                <a:gd name="connsiteX287" fmla="*/ 172486 w 2347096"/>
                <a:gd name="connsiteY287" fmla="*/ 878062 h 2057270"/>
                <a:gd name="connsiteX288" fmla="*/ 182462 w 2347096"/>
                <a:gd name="connsiteY288" fmla="*/ 901338 h 2057270"/>
                <a:gd name="connsiteX289" fmla="*/ 189112 w 2347096"/>
                <a:gd name="connsiteY289" fmla="*/ 921288 h 2057270"/>
                <a:gd name="connsiteX290" fmla="*/ 192437 w 2347096"/>
                <a:gd name="connsiteY290" fmla="*/ 931263 h 2057270"/>
                <a:gd name="connsiteX291" fmla="*/ 189112 w 2347096"/>
                <a:gd name="connsiteY291" fmla="*/ 947889 h 2057270"/>
                <a:gd name="connsiteX292" fmla="*/ 199087 w 2347096"/>
                <a:gd name="connsiteY292" fmla="*/ 1011066 h 2057270"/>
                <a:gd name="connsiteX293" fmla="*/ 205737 w 2347096"/>
                <a:gd name="connsiteY293" fmla="*/ 1054292 h 2057270"/>
                <a:gd name="connsiteX294" fmla="*/ 219038 w 2347096"/>
                <a:gd name="connsiteY294" fmla="*/ 1077567 h 2057270"/>
                <a:gd name="connsiteX295" fmla="*/ 232338 w 2347096"/>
                <a:gd name="connsiteY295" fmla="*/ 1107493 h 2057270"/>
                <a:gd name="connsiteX296" fmla="*/ 242313 w 2347096"/>
                <a:gd name="connsiteY296" fmla="*/ 1110818 h 2057270"/>
                <a:gd name="connsiteX297" fmla="*/ 248964 w 2347096"/>
                <a:gd name="connsiteY297" fmla="*/ 1120794 h 2057270"/>
                <a:gd name="connsiteX298" fmla="*/ 268914 w 2347096"/>
                <a:gd name="connsiteY298" fmla="*/ 1137419 h 2057270"/>
                <a:gd name="connsiteX299" fmla="*/ 275564 w 2347096"/>
                <a:gd name="connsiteY299" fmla="*/ 1147394 h 2057270"/>
                <a:gd name="connsiteX300" fmla="*/ 295515 w 2347096"/>
                <a:gd name="connsiteY300" fmla="*/ 1167345 h 2057270"/>
                <a:gd name="connsiteX301" fmla="*/ 312140 w 2347096"/>
                <a:gd name="connsiteY301" fmla="*/ 1183970 h 2057270"/>
                <a:gd name="connsiteX302" fmla="*/ 325441 w 2347096"/>
                <a:gd name="connsiteY302" fmla="*/ 1200596 h 2057270"/>
                <a:gd name="connsiteX303" fmla="*/ 335416 w 2347096"/>
                <a:gd name="connsiteY303" fmla="*/ 1203921 h 2057270"/>
                <a:gd name="connsiteX304" fmla="*/ 338741 w 2347096"/>
                <a:gd name="connsiteY304" fmla="*/ 1213896 h 2057270"/>
                <a:gd name="connsiteX305" fmla="*/ 398593 w 2347096"/>
                <a:gd name="connsiteY305" fmla="*/ 1237172 h 2057270"/>
                <a:gd name="connsiteX306" fmla="*/ 428518 w 2347096"/>
                <a:gd name="connsiteY306" fmla="*/ 1263772 h 2057270"/>
                <a:gd name="connsiteX307" fmla="*/ 435169 w 2347096"/>
                <a:gd name="connsiteY307" fmla="*/ 1270423 h 2057270"/>
                <a:gd name="connsiteX308" fmla="*/ 448469 w 2347096"/>
                <a:gd name="connsiteY308" fmla="*/ 1277073 h 2057270"/>
                <a:gd name="connsiteX309" fmla="*/ 455119 w 2347096"/>
                <a:gd name="connsiteY309" fmla="*/ 1287048 h 2057270"/>
                <a:gd name="connsiteX310" fmla="*/ 465094 w 2347096"/>
                <a:gd name="connsiteY310" fmla="*/ 1290373 h 2057270"/>
                <a:gd name="connsiteX311" fmla="*/ 475070 w 2347096"/>
                <a:gd name="connsiteY311" fmla="*/ 1297023 h 2057270"/>
                <a:gd name="connsiteX312" fmla="*/ 488370 w 2347096"/>
                <a:gd name="connsiteY312" fmla="*/ 1323624 h 2057270"/>
                <a:gd name="connsiteX313" fmla="*/ 498345 w 2347096"/>
                <a:gd name="connsiteY313" fmla="*/ 1333599 h 2057270"/>
                <a:gd name="connsiteX314" fmla="*/ 504996 w 2347096"/>
                <a:gd name="connsiteY314" fmla="*/ 1346900 h 2057270"/>
                <a:gd name="connsiteX315" fmla="*/ 518296 w 2347096"/>
                <a:gd name="connsiteY315" fmla="*/ 1366850 h 2057270"/>
                <a:gd name="connsiteX316" fmla="*/ 531596 w 2347096"/>
                <a:gd name="connsiteY316" fmla="*/ 1390126 h 2057270"/>
                <a:gd name="connsiteX317" fmla="*/ 534921 w 2347096"/>
                <a:gd name="connsiteY317" fmla="*/ 1413402 h 2057270"/>
                <a:gd name="connsiteX318" fmla="*/ 541572 w 2347096"/>
                <a:gd name="connsiteY318" fmla="*/ 1420052 h 2057270"/>
                <a:gd name="connsiteX319" fmla="*/ 548222 w 2347096"/>
                <a:gd name="connsiteY319" fmla="*/ 1443327 h 2057270"/>
                <a:gd name="connsiteX320" fmla="*/ 564847 w 2347096"/>
                <a:gd name="connsiteY320" fmla="*/ 1456628 h 2057270"/>
                <a:gd name="connsiteX321" fmla="*/ 571497 w 2347096"/>
                <a:gd name="connsiteY321" fmla="*/ 1466603 h 2057270"/>
                <a:gd name="connsiteX322" fmla="*/ 588123 w 2347096"/>
                <a:gd name="connsiteY322" fmla="*/ 1503179 h 2057270"/>
                <a:gd name="connsiteX323" fmla="*/ 594773 w 2347096"/>
                <a:gd name="connsiteY323" fmla="*/ 1516479 h 2057270"/>
                <a:gd name="connsiteX324" fmla="*/ 601423 w 2347096"/>
                <a:gd name="connsiteY324" fmla="*/ 1549730 h 2057270"/>
                <a:gd name="connsiteX325" fmla="*/ 611398 w 2347096"/>
                <a:gd name="connsiteY325" fmla="*/ 1556380 h 2057270"/>
                <a:gd name="connsiteX326" fmla="*/ 618049 w 2347096"/>
                <a:gd name="connsiteY326" fmla="*/ 1573006 h 2057270"/>
                <a:gd name="connsiteX327" fmla="*/ 631349 w 2347096"/>
                <a:gd name="connsiteY327" fmla="*/ 1599607 h 2057270"/>
                <a:gd name="connsiteX328" fmla="*/ 634674 w 2347096"/>
                <a:gd name="connsiteY328" fmla="*/ 1612907 h 2057270"/>
                <a:gd name="connsiteX329" fmla="*/ 637999 w 2347096"/>
                <a:gd name="connsiteY329" fmla="*/ 1622882 h 2057270"/>
                <a:gd name="connsiteX330" fmla="*/ 644649 w 2347096"/>
                <a:gd name="connsiteY330" fmla="*/ 1649483 h 2057270"/>
                <a:gd name="connsiteX331" fmla="*/ 651300 w 2347096"/>
                <a:gd name="connsiteY331" fmla="*/ 1662783 h 2057270"/>
                <a:gd name="connsiteX332" fmla="*/ 657950 w 2347096"/>
                <a:gd name="connsiteY332" fmla="*/ 1682734 h 2057270"/>
                <a:gd name="connsiteX333" fmla="*/ 661275 w 2347096"/>
                <a:gd name="connsiteY333" fmla="*/ 1692709 h 2057270"/>
                <a:gd name="connsiteX334" fmla="*/ 667925 w 2347096"/>
                <a:gd name="connsiteY334" fmla="*/ 1706010 h 2057270"/>
                <a:gd name="connsiteX335" fmla="*/ 687876 w 2347096"/>
                <a:gd name="connsiteY335" fmla="*/ 1715985 h 2057270"/>
                <a:gd name="connsiteX336" fmla="*/ 697851 w 2347096"/>
                <a:gd name="connsiteY336" fmla="*/ 1706010 h 2057270"/>
                <a:gd name="connsiteX337" fmla="*/ 691201 w 2347096"/>
                <a:gd name="connsiteY337" fmla="*/ 1696034 h 2057270"/>
                <a:gd name="connsiteX338" fmla="*/ 667925 w 2347096"/>
                <a:gd name="connsiteY338" fmla="*/ 1699359 h 2057270"/>
                <a:gd name="connsiteX339" fmla="*/ 674575 w 2347096"/>
                <a:gd name="connsiteY339" fmla="*/ 1715985 h 2057270"/>
                <a:gd name="connsiteX340" fmla="*/ 681225 w 2347096"/>
                <a:gd name="connsiteY340" fmla="*/ 1749236 h 2057270"/>
                <a:gd name="connsiteX341" fmla="*/ 687876 w 2347096"/>
                <a:gd name="connsiteY341" fmla="*/ 1775836 h 2057270"/>
                <a:gd name="connsiteX342" fmla="*/ 691201 w 2347096"/>
                <a:gd name="connsiteY342" fmla="*/ 1805762 h 2057270"/>
                <a:gd name="connsiteX343" fmla="*/ 697851 w 2347096"/>
                <a:gd name="connsiteY343" fmla="*/ 1825713 h 2057270"/>
                <a:gd name="connsiteX344" fmla="*/ 704501 w 2347096"/>
                <a:gd name="connsiteY344" fmla="*/ 1852314 h 2057270"/>
                <a:gd name="connsiteX345" fmla="*/ 714476 w 2347096"/>
                <a:gd name="connsiteY345" fmla="*/ 1885564 h 2057270"/>
                <a:gd name="connsiteX346" fmla="*/ 721126 w 2347096"/>
                <a:gd name="connsiteY346" fmla="*/ 1892215 h 2057270"/>
                <a:gd name="connsiteX347" fmla="*/ 727777 w 2347096"/>
                <a:gd name="connsiteY347" fmla="*/ 1912165 h 2057270"/>
                <a:gd name="connsiteX348" fmla="*/ 731102 w 2347096"/>
                <a:gd name="connsiteY348" fmla="*/ 1922140 h 2057270"/>
                <a:gd name="connsiteX349" fmla="*/ 751052 w 2347096"/>
                <a:gd name="connsiteY349" fmla="*/ 1948741 h 2057270"/>
                <a:gd name="connsiteX350" fmla="*/ 754377 w 2347096"/>
                <a:gd name="connsiteY350" fmla="*/ 1958716 h 2057270"/>
                <a:gd name="connsiteX351" fmla="*/ 761028 w 2347096"/>
                <a:gd name="connsiteY351" fmla="*/ 1968692 h 2057270"/>
                <a:gd name="connsiteX352" fmla="*/ 777653 w 2347096"/>
                <a:gd name="connsiteY352" fmla="*/ 1991967 h 2057270"/>
                <a:gd name="connsiteX353" fmla="*/ 777653 w 2347096"/>
                <a:gd name="connsiteY353" fmla="*/ 2011918 h 2057270"/>
                <a:gd name="connsiteX354" fmla="*/ 757702 w 2347096"/>
                <a:gd name="connsiteY354" fmla="*/ 2018568 h 2057270"/>
                <a:gd name="connsiteX355" fmla="*/ 757702 w 2347096"/>
                <a:gd name="connsiteY355" fmla="*/ 2041844 h 2057270"/>
                <a:gd name="connsiteX356" fmla="*/ 767678 w 2347096"/>
                <a:gd name="connsiteY356" fmla="*/ 2035194 h 2057270"/>
                <a:gd name="connsiteX357" fmla="*/ 761028 w 2347096"/>
                <a:gd name="connsiteY357" fmla="*/ 2035194 h 20572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</a:cxnLst>
              <a:rect l="l" t="t" r="r" b="b"/>
              <a:pathLst>
                <a:path w="2347096" h="2057270">
                  <a:moveTo>
                    <a:pt x="761028" y="2035194"/>
                  </a:moveTo>
                  <a:cubicBezTo>
                    <a:pt x="827255" y="2057270"/>
                    <a:pt x="773970" y="2042003"/>
                    <a:pt x="927282" y="2038519"/>
                  </a:cubicBezTo>
                  <a:lnTo>
                    <a:pt x="947233" y="2035194"/>
                  </a:lnTo>
                  <a:cubicBezTo>
                    <a:pt x="952793" y="2034183"/>
                    <a:pt x="958216" y="2032200"/>
                    <a:pt x="963858" y="2031868"/>
                  </a:cubicBezTo>
                  <a:cubicBezTo>
                    <a:pt x="995964" y="2029979"/>
                    <a:pt x="1028143" y="2029651"/>
                    <a:pt x="1060286" y="2028543"/>
                  </a:cubicBezTo>
                  <a:cubicBezTo>
                    <a:pt x="1099990" y="2017199"/>
                    <a:pt x="1067110" y="2025193"/>
                    <a:pt x="1113487" y="2018568"/>
                  </a:cubicBezTo>
                  <a:cubicBezTo>
                    <a:pt x="1119082" y="2017769"/>
                    <a:pt x="1124487" y="2015779"/>
                    <a:pt x="1130113" y="2015243"/>
                  </a:cubicBezTo>
                  <a:cubicBezTo>
                    <a:pt x="1147801" y="2013558"/>
                    <a:pt x="1165607" y="2013394"/>
                    <a:pt x="1183314" y="2011918"/>
                  </a:cubicBezTo>
                  <a:cubicBezTo>
                    <a:pt x="1205515" y="2010068"/>
                    <a:pt x="1227841" y="2008930"/>
                    <a:pt x="1249816" y="2005268"/>
                  </a:cubicBezTo>
                  <a:cubicBezTo>
                    <a:pt x="1256466" y="2004160"/>
                    <a:pt x="1263185" y="2003405"/>
                    <a:pt x="1269766" y="2001943"/>
                  </a:cubicBezTo>
                  <a:cubicBezTo>
                    <a:pt x="1273188" y="2001183"/>
                    <a:pt x="1276254" y="1998967"/>
                    <a:pt x="1279742" y="1998618"/>
                  </a:cubicBezTo>
                  <a:cubicBezTo>
                    <a:pt x="1298523" y="1996740"/>
                    <a:pt x="1317426" y="1996401"/>
                    <a:pt x="1336268" y="1995292"/>
                  </a:cubicBezTo>
                  <a:cubicBezTo>
                    <a:pt x="1354411" y="1989245"/>
                    <a:pt x="1341137" y="1993008"/>
                    <a:pt x="1369519" y="1988642"/>
                  </a:cubicBezTo>
                  <a:cubicBezTo>
                    <a:pt x="1376183" y="1987617"/>
                    <a:pt x="1382780" y="1986153"/>
                    <a:pt x="1389470" y="1985317"/>
                  </a:cubicBezTo>
                  <a:cubicBezTo>
                    <a:pt x="1400523" y="1983935"/>
                    <a:pt x="1411650" y="1983222"/>
                    <a:pt x="1422721" y="1981992"/>
                  </a:cubicBezTo>
                  <a:cubicBezTo>
                    <a:pt x="1431602" y="1981005"/>
                    <a:pt x="1440454" y="1979775"/>
                    <a:pt x="1449321" y="1978667"/>
                  </a:cubicBezTo>
                  <a:cubicBezTo>
                    <a:pt x="1459730" y="1975198"/>
                    <a:pt x="1471518" y="1970702"/>
                    <a:pt x="1482572" y="1968692"/>
                  </a:cubicBezTo>
                  <a:cubicBezTo>
                    <a:pt x="1490283" y="1967290"/>
                    <a:pt x="1498137" y="1966769"/>
                    <a:pt x="1505848" y="1965367"/>
                  </a:cubicBezTo>
                  <a:cubicBezTo>
                    <a:pt x="1510344" y="1964550"/>
                    <a:pt x="1514657" y="1962884"/>
                    <a:pt x="1519148" y="1962042"/>
                  </a:cubicBezTo>
                  <a:cubicBezTo>
                    <a:pt x="1532401" y="1959557"/>
                    <a:pt x="1545968" y="1958661"/>
                    <a:pt x="1559049" y="1955391"/>
                  </a:cubicBezTo>
                  <a:cubicBezTo>
                    <a:pt x="1563483" y="1954283"/>
                    <a:pt x="1567973" y="1953379"/>
                    <a:pt x="1572350" y="1952066"/>
                  </a:cubicBezTo>
                  <a:cubicBezTo>
                    <a:pt x="1579064" y="1950052"/>
                    <a:pt x="1585426" y="1946791"/>
                    <a:pt x="1592300" y="1945416"/>
                  </a:cubicBezTo>
                  <a:cubicBezTo>
                    <a:pt x="1603729" y="1943130"/>
                    <a:pt x="1611268" y="1941897"/>
                    <a:pt x="1622226" y="1938766"/>
                  </a:cubicBezTo>
                  <a:cubicBezTo>
                    <a:pt x="1646082" y="1931950"/>
                    <a:pt x="1615027" y="1938876"/>
                    <a:pt x="1648827" y="1932116"/>
                  </a:cubicBezTo>
                  <a:cubicBezTo>
                    <a:pt x="1652152" y="1929899"/>
                    <a:pt x="1655228" y="1927253"/>
                    <a:pt x="1658802" y="1925466"/>
                  </a:cubicBezTo>
                  <a:cubicBezTo>
                    <a:pt x="1669946" y="1919893"/>
                    <a:pt x="1689210" y="1919870"/>
                    <a:pt x="1698703" y="1918815"/>
                  </a:cubicBezTo>
                  <a:cubicBezTo>
                    <a:pt x="1707570" y="1916598"/>
                    <a:pt x="1716633" y="1915055"/>
                    <a:pt x="1725304" y="1912165"/>
                  </a:cubicBezTo>
                  <a:cubicBezTo>
                    <a:pt x="1728629" y="1911057"/>
                    <a:pt x="1732144" y="1910407"/>
                    <a:pt x="1735279" y="1908840"/>
                  </a:cubicBezTo>
                  <a:cubicBezTo>
                    <a:pt x="1738853" y="1907053"/>
                    <a:pt x="1741581" y="1903764"/>
                    <a:pt x="1745254" y="1902190"/>
                  </a:cubicBezTo>
                  <a:cubicBezTo>
                    <a:pt x="1749455" y="1900390"/>
                    <a:pt x="1754178" y="1900178"/>
                    <a:pt x="1758555" y="1898865"/>
                  </a:cubicBezTo>
                  <a:cubicBezTo>
                    <a:pt x="1768626" y="1895844"/>
                    <a:pt x="1778506" y="1892215"/>
                    <a:pt x="1788481" y="1888890"/>
                  </a:cubicBezTo>
                  <a:cubicBezTo>
                    <a:pt x="1791806" y="1887782"/>
                    <a:pt x="1795321" y="1887131"/>
                    <a:pt x="1798456" y="1885564"/>
                  </a:cubicBezTo>
                  <a:cubicBezTo>
                    <a:pt x="1806986" y="1881299"/>
                    <a:pt x="1812644" y="1877686"/>
                    <a:pt x="1821732" y="1875589"/>
                  </a:cubicBezTo>
                  <a:cubicBezTo>
                    <a:pt x="1832745" y="1873048"/>
                    <a:pt x="1844259" y="1872513"/>
                    <a:pt x="1854982" y="1868939"/>
                  </a:cubicBezTo>
                  <a:cubicBezTo>
                    <a:pt x="1885256" y="1858849"/>
                    <a:pt x="1837439" y="1874328"/>
                    <a:pt x="1881583" y="1862289"/>
                  </a:cubicBezTo>
                  <a:cubicBezTo>
                    <a:pt x="1888346" y="1860445"/>
                    <a:pt x="1894884" y="1857856"/>
                    <a:pt x="1901534" y="1855639"/>
                  </a:cubicBezTo>
                  <a:cubicBezTo>
                    <a:pt x="1904859" y="1854531"/>
                    <a:pt x="1908109" y="1853164"/>
                    <a:pt x="1911509" y="1852314"/>
                  </a:cubicBezTo>
                  <a:cubicBezTo>
                    <a:pt x="1920376" y="1850097"/>
                    <a:pt x="1929439" y="1848553"/>
                    <a:pt x="1938110" y="1845663"/>
                  </a:cubicBezTo>
                  <a:cubicBezTo>
                    <a:pt x="1944760" y="1843446"/>
                    <a:pt x="1951260" y="1840713"/>
                    <a:pt x="1958060" y="1839013"/>
                  </a:cubicBezTo>
                  <a:cubicBezTo>
                    <a:pt x="1962494" y="1837905"/>
                    <a:pt x="1966984" y="1837001"/>
                    <a:pt x="1971361" y="1835688"/>
                  </a:cubicBezTo>
                  <a:cubicBezTo>
                    <a:pt x="1978075" y="1833674"/>
                    <a:pt x="1984661" y="1831255"/>
                    <a:pt x="1991311" y="1829038"/>
                  </a:cubicBezTo>
                  <a:lnTo>
                    <a:pt x="2001286" y="1825713"/>
                  </a:lnTo>
                  <a:cubicBezTo>
                    <a:pt x="2011189" y="1815812"/>
                    <a:pt x="2004098" y="1820919"/>
                    <a:pt x="2017912" y="1815738"/>
                  </a:cubicBezTo>
                  <a:cubicBezTo>
                    <a:pt x="2023501" y="1813642"/>
                    <a:pt x="2028875" y="1810975"/>
                    <a:pt x="2034537" y="1809087"/>
                  </a:cubicBezTo>
                  <a:cubicBezTo>
                    <a:pt x="2038873" y="1807642"/>
                    <a:pt x="2043461" y="1807075"/>
                    <a:pt x="2047838" y="1805762"/>
                  </a:cubicBezTo>
                  <a:cubicBezTo>
                    <a:pt x="2054552" y="1803748"/>
                    <a:pt x="2061138" y="1801329"/>
                    <a:pt x="2067788" y="1799112"/>
                  </a:cubicBezTo>
                  <a:lnTo>
                    <a:pt x="2077764" y="1795787"/>
                  </a:lnTo>
                  <a:lnTo>
                    <a:pt x="2087739" y="1792462"/>
                  </a:lnTo>
                  <a:cubicBezTo>
                    <a:pt x="2088847" y="1789137"/>
                    <a:pt x="2088212" y="1784524"/>
                    <a:pt x="2091064" y="1782487"/>
                  </a:cubicBezTo>
                  <a:cubicBezTo>
                    <a:pt x="2096768" y="1778412"/>
                    <a:pt x="2111014" y="1775836"/>
                    <a:pt x="2111014" y="1775836"/>
                  </a:cubicBezTo>
                  <a:cubicBezTo>
                    <a:pt x="2113231" y="1773619"/>
                    <a:pt x="2114990" y="1770821"/>
                    <a:pt x="2117665" y="1769186"/>
                  </a:cubicBezTo>
                  <a:cubicBezTo>
                    <a:pt x="2164078" y="1740823"/>
                    <a:pt x="2153259" y="1745129"/>
                    <a:pt x="2180841" y="1735935"/>
                  </a:cubicBezTo>
                  <a:cubicBezTo>
                    <a:pt x="2202704" y="1714075"/>
                    <a:pt x="2161588" y="1753203"/>
                    <a:pt x="2207442" y="1722635"/>
                  </a:cubicBezTo>
                  <a:cubicBezTo>
                    <a:pt x="2214092" y="1718202"/>
                    <a:pt x="2219811" y="1711863"/>
                    <a:pt x="2227393" y="1709335"/>
                  </a:cubicBezTo>
                  <a:cubicBezTo>
                    <a:pt x="2252705" y="1700897"/>
                    <a:pt x="2240469" y="1704059"/>
                    <a:pt x="2263969" y="1699359"/>
                  </a:cubicBezTo>
                  <a:cubicBezTo>
                    <a:pt x="2279776" y="1688821"/>
                    <a:pt x="2270154" y="1693972"/>
                    <a:pt x="2293894" y="1686059"/>
                  </a:cubicBezTo>
                  <a:lnTo>
                    <a:pt x="2303870" y="1682734"/>
                  </a:lnTo>
                  <a:cubicBezTo>
                    <a:pt x="2310520" y="1678301"/>
                    <a:pt x="2318169" y="1675085"/>
                    <a:pt x="2323820" y="1669434"/>
                  </a:cubicBezTo>
                  <a:cubicBezTo>
                    <a:pt x="2339599" y="1653655"/>
                    <a:pt x="2331173" y="1658116"/>
                    <a:pt x="2347096" y="1652808"/>
                  </a:cubicBezTo>
                  <a:cubicBezTo>
                    <a:pt x="2345988" y="1649483"/>
                    <a:pt x="2345960" y="1645570"/>
                    <a:pt x="2343771" y="1642833"/>
                  </a:cubicBezTo>
                  <a:cubicBezTo>
                    <a:pt x="2341275" y="1639713"/>
                    <a:pt x="2337448" y="1637806"/>
                    <a:pt x="2333796" y="1636183"/>
                  </a:cubicBezTo>
                  <a:cubicBezTo>
                    <a:pt x="2315451" y="1628029"/>
                    <a:pt x="2315102" y="1630677"/>
                    <a:pt x="2297220" y="1626207"/>
                  </a:cubicBezTo>
                  <a:cubicBezTo>
                    <a:pt x="2293819" y="1625357"/>
                    <a:pt x="2290569" y="1623990"/>
                    <a:pt x="2287244" y="1622882"/>
                  </a:cubicBezTo>
                  <a:cubicBezTo>
                    <a:pt x="2283919" y="1620665"/>
                    <a:pt x="2279900" y="1619239"/>
                    <a:pt x="2277269" y="1616232"/>
                  </a:cubicBezTo>
                  <a:cubicBezTo>
                    <a:pt x="2272902" y="1611241"/>
                    <a:pt x="2265434" y="1595042"/>
                    <a:pt x="2257318" y="1589631"/>
                  </a:cubicBezTo>
                  <a:cubicBezTo>
                    <a:pt x="2253194" y="1586882"/>
                    <a:pt x="2248451" y="1585198"/>
                    <a:pt x="2244018" y="1582981"/>
                  </a:cubicBezTo>
                  <a:cubicBezTo>
                    <a:pt x="2241801" y="1579656"/>
                    <a:pt x="2240693" y="1575223"/>
                    <a:pt x="2237368" y="1573006"/>
                  </a:cubicBezTo>
                  <a:cubicBezTo>
                    <a:pt x="2233566" y="1570471"/>
                    <a:pt x="2228347" y="1571286"/>
                    <a:pt x="2224068" y="1569681"/>
                  </a:cubicBezTo>
                  <a:cubicBezTo>
                    <a:pt x="2219427" y="1567941"/>
                    <a:pt x="2215323" y="1564984"/>
                    <a:pt x="2210767" y="1563031"/>
                  </a:cubicBezTo>
                  <a:cubicBezTo>
                    <a:pt x="2207546" y="1561650"/>
                    <a:pt x="2204117" y="1560814"/>
                    <a:pt x="2200792" y="1559706"/>
                  </a:cubicBezTo>
                  <a:cubicBezTo>
                    <a:pt x="2177402" y="1544110"/>
                    <a:pt x="2207058" y="1562055"/>
                    <a:pt x="2174191" y="1549730"/>
                  </a:cubicBezTo>
                  <a:cubicBezTo>
                    <a:pt x="2170449" y="1548327"/>
                    <a:pt x="2167790" y="1544867"/>
                    <a:pt x="2164216" y="1543080"/>
                  </a:cubicBezTo>
                  <a:cubicBezTo>
                    <a:pt x="2154930" y="1538437"/>
                    <a:pt x="2139543" y="1537655"/>
                    <a:pt x="2130965" y="1536430"/>
                  </a:cubicBezTo>
                  <a:cubicBezTo>
                    <a:pt x="2103666" y="1527330"/>
                    <a:pt x="2147024" y="1541058"/>
                    <a:pt x="2094389" y="1529780"/>
                  </a:cubicBezTo>
                  <a:cubicBezTo>
                    <a:pt x="2087535" y="1528311"/>
                    <a:pt x="2081088" y="1525347"/>
                    <a:pt x="2074438" y="1523130"/>
                  </a:cubicBezTo>
                  <a:cubicBezTo>
                    <a:pt x="2064922" y="1519958"/>
                    <a:pt x="2061612" y="1518569"/>
                    <a:pt x="2051163" y="1516479"/>
                  </a:cubicBezTo>
                  <a:cubicBezTo>
                    <a:pt x="2028923" y="1512031"/>
                    <a:pt x="2020155" y="1512149"/>
                    <a:pt x="1994636" y="1509829"/>
                  </a:cubicBezTo>
                  <a:cubicBezTo>
                    <a:pt x="1934784" y="1510937"/>
                    <a:pt x="1874868" y="1510165"/>
                    <a:pt x="1815081" y="1513154"/>
                  </a:cubicBezTo>
                  <a:cubicBezTo>
                    <a:pt x="1810907" y="1513363"/>
                    <a:pt x="1792230" y="1521362"/>
                    <a:pt x="1785156" y="1523130"/>
                  </a:cubicBezTo>
                  <a:cubicBezTo>
                    <a:pt x="1777720" y="1524989"/>
                    <a:pt x="1756763" y="1529866"/>
                    <a:pt x="1751905" y="1533105"/>
                  </a:cubicBezTo>
                  <a:lnTo>
                    <a:pt x="1731954" y="1546405"/>
                  </a:lnTo>
                  <a:cubicBezTo>
                    <a:pt x="1728629" y="1548622"/>
                    <a:pt x="1725553" y="1551268"/>
                    <a:pt x="1721979" y="1553055"/>
                  </a:cubicBezTo>
                  <a:lnTo>
                    <a:pt x="1708678" y="1559706"/>
                  </a:lnTo>
                  <a:cubicBezTo>
                    <a:pt x="1706461" y="1563031"/>
                    <a:pt x="1703651" y="1566029"/>
                    <a:pt x="1702028" y="1569681"/>
                  </a:cubicBezTo>
                  <a:cubicBezTo>
                    <a:pt x="1699181" y="1576087"/>
                    <a:pt x="1695378" y="1589631"/>
                    <a:pt x="1695378" y="1589631"/>
                  </a:cubicBezTo>
                  <a:cubicBezTo>
                    <a:pt x="1696486" y="1607365"/>
                    <a:pt x="1697094" y="1625137"/>
                    <a:pt x="1698703" y="1642833"/>
                  </a:cubicBezTo>
                  <a:cubicBezTo>
                    <a:pt x="1701347" y="1671921"/>
                    <a:pt x="1709097" y="1667031"/>
                    <a:pt x="1698703" y="1706010"/>
                  </a:cubicBezTo>
                  <a:cubicBezTo>
                    <a:pt x="1697673" y="1709871"/>
                    <a:pt x="1692380" y="1711037"/>
                    <a:pt x="1688728" y="1712660"/>
                  </a:cubicBezTo>
                  <a:cubicBezTo>
                    <a:pt x="1682322" y="1715507"/>
                    <a:pt x="1675427" y="1717093"/>
                    <a:pt x="1668777" y="1719310"/>
                  </a:cubicBezTo>
                  <a:cubicBezTo>
                    <a:pt x="1665452" y="1720418"/>
                    <a:pt x="1661937" y="1721068"/>
                    <a:pt x="1658802" y="1722635"/>
                  </a:cubicBezTo>
                  <a:cubicBezTo>
                    <a:pt x="1654369" y="1724852"/>
                    <a:pt x="1650341" y="1728210"/>
                    <a:pt x="1645502" y="1729285"/>
                  </a:cubicBezTo>
                  <a:cubicBezTo>
                    <a:pt x="1630200" y="1732685"/>
                    <a:pt x="1598950" y="1735935"/>
                    <a:pt x="1598950" y="1735935"/>
                  </a:cubicBezTo>
                  <a:lnTo>
                    <a:pt x="1306342" y="1732610"/>
                  </a:lnTo>
                  <a:cubicBezTo>
                    <a:pt x="1301773" y="1732511"/>
                    <a:pt x="1297419" y="1730598"/>
                    <a:pt x="1293042" y="1729285"/>
                  </a:cubicBezTo>
                  <a:cubicBezTo>
                    <a:pt x="1286328" y="1727271"/>
                    <a:pt x="1273092" y="1722635"/>
                    <a:pt x="1273092" y="1722635"/>
                  </a:cubicBezTo>
                  <a:cubicBezTo>
                    <a:pt x="1252371" y="1701917"/>
                    <a:pt x="1282374" y="1729933"/>
                    <a:pt x="1256466" y="1712660"/>
                  </a:cubicBezTo>
                  <a:cubicBezTo>
                    <a:pt x="1231560" y="1696055"/>
                    <a:pt x="1260234" y="1707265"/>
                    <a:pt x="1236516" y="1699359"/>
                  </a:cubicBezTo>
                  <a:cubicBezTo>
                    <a:pt x="1234299" y="1697142"/>
                    <a:pt x="1232669" y="1694111"/>
                    <a:pt x="1229865" y="1692709"/>
                  </a:cubicBezTo>
                  <a:cubicBezTo>
                    <a:pt x="1223595" y="1689574"/>
                    <a:pt x="1215747" y="1689947"/>
                    <a:pt x="1209915" y="1686059"/>
                  </a:cubicBezTo>
                  <a:cubicBezTo>
                    <a:pt x="1197024" y="1677465"/>
                    <a:pt x="1203731" y="1680673"/>
                    <a:pt x="1189964" y="1676084"/>
                  </a:cubicBezTo>
                  <a:cubicBezTo>
                    <a:pt x="1181098" y="1649482"/>
                    <a:pt x="1194397" y="1680516"/>
                    <a:pt x="1176664" y="1662783"/>
                  </a:cubicBezTo>
                  <a:cubicBezTo>
                    <a:pt x="1158877" y="1644996"/>
                    <a:pt x="1169807" y="1642695"/>
                    <a:pt x="1150063" y="1629532"/>
                  </a:cubicBezTo>
                  <a:cubicBezTo>
                    <a:pt x="1143413" y="1625099"/>
                    <a:pt x="1137695" y="1618759"/>
                    <a:pt x="1130113" y="1616232"/>
                  </a:cubicBezTo>
                  <a:cubicBezTo>
                    <a:pt x="1123463" y="1614015"/>
                    <a:pt x="1115995" y="1613470"/>
                    <a:pt x="1110162" y="1609582"/>
                  </a:cubicBezTo>
                  <a:cubicBezTo>
                    <a:pt x="1106837" y="1607365"/>
                    <a:pt x="1103839" y="1604555"/>
                    <a:pt x="1100187" y="1602932"/>
                  </a:cubicBezTo>
                  <a:cubicBezTo>
                    <a:pt x="1093781" y="1600085"/>
                    <a:pt x="1086886" y="1598499"/>
                    <a:pt x="1080236" y="1596282"/>
                  </a:cubicBezTo>
                  <a:cubicBezTo>
                    <a:pt x="1076911" y="1595174"/>
                    <a:pt x="1073177" y="1594900"/>
                    <a:pt x="1070261" y="1592956"/>
                  </a:cubicBezTo>
                  <a:cubicBezTo>
                    <a:pt x="1057370" y="1584362"/>
                    <a:pt x="1064077" y="1587570"/>
                    <a:pt x="1050310" y="1582981"/>
                  </a:cubicBezTo>
                  <a:cubicBezTo>
                    <a:pt x="1021723" y="1563923"/>
                    <a:pt x="1057892" y="1586772"/>
                    <a:pt x="1030360" y="1573006"/>
                  </a:cubicBezTo>
                  <a:cubicBezTo>
                    <a:pt x="1007398" y="1561525"/>
                    <a:pt x="1034765" y="1569951"/>
                    <a:pt x="1007084" y="1563031"/>
                  </a:cubicBezTo>
                  <a:cubicBezTo>
                    <a:pt x="1003759" y="1559706"/>
                    <a:pt x="1001220" y="1555339"/>
                    <a:pt x="997109" y="1553055"/>
                  </a:cubicBezTo>
                  <a:cubicBezTo>
                    <a:pt x="990981" y="1549651"/>
                    <a:pt x="977158" y="1546405"/>
                    <a:pt x="977158" y="1546405"/>
                  </a:cubicBezTo>
                  <a:cubicBezTo>
                    <a:pt x="973833" y="1544188"/>
                    <a:pt x="970757" y="1541542"/>
                    <a:pt x="967183" y="1539755"/>
                  </a:cubicBezTo>
                  <a:cubicBezTo>
                    <a:pt x="964048" y="1538188"/>
                    <a:pt x="959945" y="1538619"/>
                    <a:pt x="957208" y="1536430"/>
                  </a:cubicBezTo>
                  <a:cubicBezTo>
                    <a:pt x="935723" y="1519242"/>
                    <a:pt x="965656" y="1531487"/>
                    <a:pt x="940582" y="1523130"/>
                  </a:cubicBezTo>
                  <a:lnTo>
                    <a:pt x="904006" y="1486554"/>
                  </a:lnTo>
                  <a:lnTo>
                    <a:pt x="894031" y="1476578"/>
                  </a:lnTo>
                  <a:lnTo>
                    <a:pt x="884056" y="1466603"/>
                  </a:lnTo>
                  <a:cubicBezTo>
                    <a:pt x="882948" y="1463278"/>
                    <a:pt x="882920" y="1459365"/>
                    <a:pt x="880731" y="1456628"/>
                  </a:cubicBezTo>
                  <a:cubicBezTo>
                    <a:pt x="878235" y="1453508"/>
                    <a:pt x="873876" y="1452474"/>
                    <a:pt x="870756" y="1449978"/>
                  </a:cubicBezTo>
                  <a:cubicBezTo>
                    <a:pt x="868308" y="1448019"/>
                    <a:pt x="866322" y="1445544"/>
                    <a:pt x="864105" y="1443327"/>
                  </a:cubicBezTo>
                  <a:cubicBezTo>
                    <a:pt x="859923" y="1430782"/>
                    <a:pt x="858914" y="1424838"/>
                    <a:pt x="847480" y="1413402"/>
                  </a:cubicBezTo>
                  <a:cubicBezTo>
                    <a:pt x="841295" y="1407216"/>
                    <a:pt x="838375" y="1405165"/>
                    <a:pt x="834180" y="1396776"/>
                  </a:cubicBezTo>
                  <a:cubicBezTo>
                    <a:pt x="832612" y="1393641"/>
                    <a:pt x="833332" y="1389279"/>
                    <a:pt x="830854" y="1386801"/>
                  </a:cubicBezTo>
                  <a:cubicBezTo>
                    <a:pt x="828376" y="1384323"/>
                    <a:pt x="824204" y="1384584"/>
                    <a:pt x="820879" y="1383476"/>
                  </a:cubicBezTo>
                  <a:cubicBezTo>
                    <a:pt x="818662" y="1376826"/>
                    <a:pt x="818117" y="1369358"/>
                    <a:pt x="814229" y="1363525"/>
                  </a:cubicBezTo>
                  <a:cubicBezTo>
                    <a:pt x="804505" y="1348939"/>
                    <a:pt x="809977" y="1356747"/>
                    <a:pt x="797604" y="1340250"/>
                  </a:cubicBezTo>
                  <a:cubicBezTo>
                    <a:pt x="796495" y="1336925"/>
                    <a:pt x="795846" y="1333409"/>
                    <a:pt x="794278" y="1330274"/>
                  </a:cubicBezTo>
                  <a:cubicBezTo>
                    <a:pt x="792491" y="1326700"/>
                    <a:pt x="789251" y="1323951"/>
                    <a:pt x="787628" y="1320299"/>
                  </a:cubicBezTo>
                  <a:cubicBezTo>
                    <a:pt x="784781" y="1313893"/>
                    <a:pt x="783195" y="1306998"/>
                    <a:pt x="780978" y="1300348"/>
                  </a:cubicBezTo>
                  <a:lnTo>
                    <a:pt x="777653" y="1290373"/>
                  </a:lnTo>
                  <a:lnTo>
                    <a:pt x="774328" y="1280398"/>
                  </a:lnTo>
                  <a:cubicBezTo>
                    <a:pt x="773220" y="1251581"/>
                    <a:pt x="772987" y="1222716"/>
                    <a:pt x="771003" y="1193946"/>
                  </a:cubicBezTo>
                  <a:cubicBezTo>
                    <a:pt x="770762" y="1190449"/>
                    <a:pt x="767678" y="1187475"/>
                    <a:pt x="767678" y="1183970"/>
                  </a:cubicBezTo>
                  <a:cubicBezTo>
                    <a:pt x="767678" y="1176133"/>
                    <a:pt x="769466" y="1168380"/>
                    <a:pt x="771003" y="1160695"/>
                  </a:cubicBezTo>
                  <a:cubicBezTo>
                    <a:pt x="771690" y="1157258"/>
                    <a:pt x="772138" y="1153456"/>
                    <a:pt x="774328" y="1150719"/>
                  </a:cubicBezTo>
                  <a:cubicBezTo>
                    <a:pt x="776824" y="1147598"/>
                    <a:pt x="780978" y="1146286"/>
                    <a:pt x="784303" y="1144069"/>
                  </a:cubicBezTo>
                  <a:cubicBezTo>
                    <a:pt x="786520" y="1137419"/>
                    <a:pt x="791365" y="1131117"/>
                    <a:pt x="790953" y="1124119"/>
                  </a:cubicBezTo>
                  <a:cubicBezTo>
                    <a:pt x="790759" y="1120817"/>
                    <a:pt x="792977" y="1074965"/>
                    <a:pt x="784303" y="1057617"/>
                  </a:cubicBezTo>
                  <a:cubicBezTo>
                    <a:pt x="782516" y="1054043"/>
                    <a:pt x="780149" y="1050763"/>
                    <a:pt x="777653" y="1047642"/>
                  </a:cubicBezTo>
                  <a:cubicBezTo>
                    <a:pt x="775695" y="1045194"/>
                    <a:pt x="773220" y="1043208"/>
                    <a:pt x="771003" y="1040991"/>
                  </a:cubicBezTo>
                  <a:cubicBezTo>
                    <a:pt x="768299" y="1032879"/>
                    <a:pt x="767473" y="1027486"/>
                    <a:pt x="761028" y="1021041"/>
                  </a:cubicBezTo>
                  <a:cubicBezTo>
                    <a:pt x="758202" y="1018215"/>
                    <a:pt x="754173" y="1016888"/>
                    <a:pt x="751052" y="1014391"/>
                  </a:cubicBezTo>
                  <a:cubicBezTo>
                    <a:pt x="748604" y="1012433"/>
                    <a:pt x="747010" y="1009479"/>
                    <a:pt x="744402" y="1007740"/>
                  </a:cubicBezTo>
                  <a:cubicBezTo>
                    <a:pt x="736185" y="1002261"/>
                    <a:pt x="729993" y="1000720"/>
                    <a:pt x="721126" y="997765"/>
                  </a:cubicBezTo>
                  <a:cubicBezTo>
                    <a:pt x="717801" y="994440"/>
                    <a:pt x="715694" y="989002"/>
                    <a:pt x="711151" y="987790"/>
                  </a:cubicBezTo>
                  <a:cubicBezTo>
                    <a:pt x="698255" y="984351"/>
                    <a:pt x="684577" y="985185"/>
                    <a:pt x="671250" y="984465"/>
                  </a:cubicBezTo>
                  <a:cubicBezTo>
                    <a:pt x="643559" y="982968"/>
                    <a:pt x="615832" y="982248"/>
                    <a:pt x="588123" y="981140"/>
                  </a:cubicBezTo>
                  <a:cubicBezTo>
                    <a:pt x="583689" y="980032"/>
                    <a:pt x="579199" y="979128"/>
                    <a:pt x="574822" y="977815"/>
                  </a:cubicBezTo>
                  <a:cubicBezTo>
                    <a:pt x="568108" y="975801"/>
                    <a:pt x="554872" y="971164"/>
                    <a:pt x="554872" y="971164"/>
                  </a:cubicBezTo>
                  <a:cubicBezTo>
                    <a:pt x="550690" y="958618"/>
                    <a:pt x="549682" y="952676"/>
                    <a:pt x="538246" y="941239"/>
                  </a:cubicBezTo>
                  <a:cubicBezTo>
                    <a:pt x="536029" y="939022"/>
                    <a:pt x="533554" y="937036"/>
                    <a:pt x="531596" y="934588"/>
                  </a:cubicBezTo>
                  <a:cubicBezTo>
                    <a:pt x="521136" y="921512"/>
                    <a:pt x="529186" y="926484"/>
                    <a:pt x="514971" y="914638"/>
                  </a:cubicBezTo>
                  <a:cubicBezTo>
                    <a:pt x="511901" y="912080"/>
                    <a:pt x="508030" y="910589"/>
                    <a:pt x="504996" y="907988"/>
                  </a:cubicBezTo>
                  <a:cubicBezTo>
                    <a:pt x="500235" y="903907"/>
                    <a:pt x="491695" y="894687"/>
                    <a:pt x="491695" y="894687"/>
                  </a:cubicBezTo>
                  <a:cubicBezTo>
                    <a:pt x="490587" y="891362"/>
                    <a:pt x="489937" y="887847"/>
                    <a:pt x="488370" y="884712"/>
                  </a:cubicBezTo>
                  <a:cubicBezTo>
                    <a:pt x="475479" y="858930"/>
                    <a:pt x="486752" y="889834"/>
                    <a:pt x="478395" y="864762"/>
                  </a:cubicBezTo>
                  <a:cubicBezTo>
                    <a:pt x="479503" y="853678"/>
                    <a:pt x="479667" y="842459"/>
                    <a:pt x="481720" y="831511"/>
                  </a:cubicBezTo>
                  <a:cubicBezTo>
                    <a:pt x="483012" y="824621"/>
                    <a:pt x="486153" y="818210"/>
                    <a:pt x="488370" y="811560"/>
                  </a:cubicBezTo>
                  <a:cubicBezTo>
                    <a:pt x="492958" y="797794"/>
                    <a:pt x="489751" y="804501"/>
                    <a:pt x="498345" y="791610"/>
                  </a:cubicBezTo>
                  <a:cubicBezTo>
                    <a:pt x="497237" y="781635"/>
                    <a:pt x="496546" y="771604"/>
                    <a:pt x="495020" y="761684"/>
                  </a:cubicBezTo>
                  <a:cubicBezTo>
                    <a:pt x="493287" y="750421"/>
                    <a:pt x="491267" y="748548"/>
                    <a:pt x="488370" y="738408"/>
                  </a:cubicBezTo>
                  <a:cubicBezTo>
                    <a:pt x="487115" y="734014"/>
                    <a:pt x="486300" y="729502"/>
                    <a:pt x="485045" y="725108"/>
                  </a:cubicBezTo>
                  <a:cubicBezTo>
                    <a:pt x="484082" y="721738"/>
                    <a:pt x="482570" y="718533"/>
                    <a:pt x="481720" y="715132"/>
                  </a:cubicBezTo>
                  <a:cubicBezTo>
                    <a:pt x="475968" y="692124"/>
                    <a:pt x="482692" y="704952"/>
                    <a:pt x="471745" y="688532"/>
                  </a:cubicBezTo>
                  <a:cubicBezTo>
                    <a:pt x="462327" y="660275"/>
                    <a:pt x="475462" y="694725"/>
                    <a:pt x="461769" y="671906"/>
                  </a:cubicBezTo>
                  <a:cubicBezTo>
                    <a:pt x="447329" y="647842"/>
                    <a:pt x="473839" y="677326"/>
                    <a:pt x="448469" y="651956"/>
                  </a:cubicBezTo>
                  <a:cubicBezTo>
                    <a:pt x="447361" y="648631"/>
                    <a:pt x="446711" y="645115"/>
                    <a:pt x="445144" y="641980"/>
                  </a:cubicBezTo>
                  <a:cubicBezTo>
                    <a:pt x="443357" y="638406"/>
                    <a:pt x="440117" y="635657"/>
                    <a:pt x="438494" y="632005"/>
                  </a:cubicBezTo>
                  <a:cubicBezTo>
                    <a:pt x="435647" y="625599"/>
                    <a:pt x="431844" y="612055"/>
                    <a:pt x="431844" y="612055"/>
                  </a:cubicBezTo>
                  <a:cubicBezTo>
                    <a:pt x="432952" y="604296"/>
                    <a:pt x="428494" y="592887"/>
                    <a:pt x="435169" y="588779"/>
                  </a:cubicBezTo>
                  <a:cubicBezTo>
                    <a:pt x="448902" y="580328"/>
                    <a:pt x="485309" y="586734"/>
                    <a:pt x="501670" y="588779"/>
                  </a:cubicBezTo>
                  <a:cubicBezTo>
                    <a:pt x="508320" y="595429"/>
                    <a:pt x="516404" y="600905"/>
                    <a:pt x="521621" y="608730"/>
                  </a:cubicBezTo>
                  <a:cubicBezTo>
                    <a:pt x="523838" y="612055"/>
                    <a:pt x="526484" y="615131"/>
                    <a:pt x="528271" y="618705"/>
                  </a:cubicBezTo>
                  <a:cubicBezTo>
                    <a:pt x="529838" y="621840"/>
                    <a:pt x="529493" y="625876"/>
                    <a:pt x="531596" y="628680"/>
                  </a:cubicBezTo>
                  <a:cubicBezTo>
                    <a:pt x="536299" y="634950"/>
                    <a:pt x="541701" y="640958"/>
                    <a:pt x="548222" y="645306"/>
                  </a:cubicBezTo>
                  <a:lnTo>
                    <a:pt x="568172" y="658606"/>
                  </a:lnTo>
                  <a:lnTo>
                    <a:pt x="578148" y="665256"/>
                  </a:lnTo>
                  <a:cubicBezTo>
                    <a:pt x="591394" y="685125"/>
                    <a:pt x="576927" y="667847"/>
                    <a:pt x="594773" y="678556"/>
                  </a:cubicBezTo>
                  <a:cubicBezTo>
                    <a:pt x="597461" y="680169"/>
                    <a:pt x="598814" y="683468"/>
                    <a:pt x="601423" y="685207"/>
                  </a:cubicBezTo>
                  <a:cubicBezTo>
                    <a:pt x="605547" y="687957"/>
                    <a:pt x="610290" y="689640"/>
                    <a:pt x="614724" y="691857"/>
                  </a:cubicBezTo>
                  <a:cubicBezTo>
                    <a:pt x="616941" y="695182"/>
                    <a:pt x="617985" y="699714"/>
                    <a:pt x="621374" y="701832"/>
                  </a:cubicBezTo>
                  <a:cubicBezTo>
                    <a:pt x="627318" y="705547"/>
                    <a:pt x="634674" y="706265"/>
                    <a:pt x="641324" y="708482"/>
                  </a:cubicBezTo>
                  <a:lnTo>
                    <a:pt x="651300" y="711807"/>
                  </a:lnTo>
                  <a:cubicBezTo>
                    <a:pt x="654625" y="712915"/>
                    <a:pt x="657838" y="714444"/>
                    <a:pt x="661275" y="715132"/>
                  </a:cubicBezTo>
                  <a:cubicBezTo>
                    <a:pt x="681337" y="719146"/>
                    <a:pt x="672538" y="716671"/>
                    <a:pt x="687876" y="721783"/>
                  </a:cubicBezTo>
                  <a:cubicBezTo>
                    <a:pt x="708935" y="720675"/>
                    <a:pt x="730051" y="720367"/>
                    <a:pt x="751052" y="718458"/>
                  </a:cubicBezTo>
                  <a:cubicBezTo>
                    <a:pt x="762484" y="717419"/>
                    <a:pt x="760773" y="713029"/>
                    <a:pt x="771003" y="708482"/>
                  </a:cubicBezTo>
                  <a:cubicBezTo>
                    <a:pt x="777409" y="705635"/>
                    <a:pt x="790953" y="701832"/>
                    <a:pt x="790953" y="701832"/>
                  </a:cubicBezTo>
                  <a:cubicBezTo>
                    <a:pt x="793170" y="699615"/>
                    <a:pt x="795865" y="697790"/>
                    <a:pt x="797604" y="695182"/>
                  </a:cubicBezTo>
                  <a:cubicBezTo>
                    <a:pt x="803083" y="686965"/>
                    <a:pt x="804624" y="680773"/>
                    <a:pt x="807579" y="671906"/>
                  </a:cubicBezTo>
                  <a:cubicBezTo>
                    <a:pt x="806471" y="660822"/>
                    <a:pt x="806759" y="649509"/>
                    <a:pt x="804254" y="638655"/>
                  </a:cubicBezTo>
                  <a:cubicBezTo>
                    <a:pt x="803355" y="634761"/>
                    <a:pt x="799227" y="632332"/>
                    <a:pt x="797604" y="628680"/>
                  </a:cubicBezTo>
                  <a:cubicBezTo>
                    <a:pt x="785377" y="601170"/>
                    <a:pt x="797960" y="615738"/>
                    <a:pt x="784303" y="602079"/>
                  </a:cubicBezTo>
                  <a:cubicBezTo>
                    <a:pt x="783195" y="598754"/>
                    <a:pt x="782545" y="595239"/>
                    <a:pt x="780978" y="592104"/>
                  </a:cubicBezTo>
                  <a:cubicBezTo>
                    <a:pt x="779191" y="588530"/>
                    <a:pt x="775731" y="585871"/>
                    <a:pt x="774328" y="582129"/>
                  </a:cubicBezTo>
                  <a:cubicBezTo>
                    <a:pt x="770928" y="573061"/>
                    <a:pt x="772411" y="564046"/>
                    <a:pt x="767678" y="555528"/>
                  </a:cubicBezTo>
                  <a:cubicBezTo>
                    <a:pt x="763796" y="548541"/>
                    <a:pt x="754377" y="535578"/>
                    <a:pt x="754377" y="535578"/>
                  </a:cubicBezTo>
                  <a:cubicBezTo>
                    <a:pt x="752160" y="528928"/>
                    <a:pt x="752684" y="520584"/>
                    <a:pt x="747727" y="515627"/>
                  </a:cubicBezTo>
                  <a:cubicBezTo>
                    <a:pt x="744402" y="512302"/>
                    <a:pt x="740762" y="509264"/>
                    <a:pt x="737752" y="505652"/>
                  </a:cubicBezTo>
                  <a:cubicBezTo>
                    <a:pt x="735194" y="502582"/>
                    <a:pt x="733928" y="498502"/>
                    <a:pt x="731102" y="495676"/>
                  </a:cubicBezTo>
                  <a:cubicBezTo>
                    <a:pt x="728276" y="492850"/>
                    <a:pt x="724451" y="491243"/>
                    <a:pt x="721126" y="489026"/>
                  </a:cubicBezTo>
                  <a:cubicBezTo>
                    <a:pt x="708934" y="470739"/>
                    <a:pt x="721126" y="486255"/>
                    <a:pt x="704501" y="472401"/>
                  </a:cubicBezTo>
                  <a:cubicBezTo>
                    <a:pt x="695552" y="464944"/>
                    <a:pt x="695164" y="460493"/>
                    <a:pt x="684550" y="455775"/>
                  </a:cubicBezTo>
                  <a:cubicBezTo>
                    <a:pt x="678144" y="452928"/>
                    <a:pt x="670433" y="453013"/>
                    <a:pt x="664600" y="449125"/>
                  </a:cubicBezTo>
                  <a:cubicBezTo>
                    <a:pt x="641733" y="433881"/>
                    <a:pt x="652231" y="438352"/>
                    <a:pt x="634674" y="432500"/>
                  </a:cubicBezTo>
                  <a:cubicBezTo>
                    <a:pt x="621376" y="412551"/>
                    <a:pt x="635781" y="431389"/>
                    <a:pt x="618049" y="415874"/>
                  </a:cubicBezTo>
                  <a:cubicBezTo>
                    <a:pt x="612151" y="410713"/>
                    <a:pt x="607944" y="403596"/>
                    <a:pt x="601423" y="399249"/>
                  </a:cubicBezTo>
                  <a:cubicBezTo>
                    <a:pt x="588839" y="390860"/>
                    <a:pt x="594273" y="395425"/>
                    <a:pt x="584798" y="385948"/>
                  </a:cubicBezTo>
                  <a:cubicBezTo>
                    <a:pt x="583690" y="382623"/>
                    <a:pt x="583276" y="378978"/>
                    <a:pt x="581473" y="375973"/>
                  </a:cubicBezTo>
                  <a:cubicBezTo>
                    <a:pt x="578315" y="370710"/>
                    <a:pt x="569376" y="365692"/>
                    <a:pt x="564847" y="362673"/>
                  </a:cubicBezTo>
                  <a:cubicBezTo>
                    <a:pt x="562630" y="359348"/>
                    <a:pt x="560693" y="355819"/>
                    <a:pt x="558197" y="352698"/>
                  </a:cubicBezTo>
                  <a:cubicBezTo>
                    <a:pt x="551289" y="344062"/>
                    <a:pt x="550013" y="347583"/>
                    <a:pt x="544897" y="336072"/>
                  </a:cubicBezTo>
                  <a:cubicBezTo>
                    <a:pt x="542050" y="329666"/>
                    <a:pt x="540463" y="322772"/>
                    <a:pt x="538246" y="316122"/>
                  </a:cubicBezTo>
                  <a:cubicBezTo>
                    <a:pt x="537137" y="312797"/>
                    <a:pt x="536865" y="309062"/>
                    <a:pt x="534921" y="306146"/>
                  </a:cubicBezTo>
                  <a:lnTo>
                    <a:pt x="528271" y="296171"/>
                  </a:lnTo>
                  <a:cubicBezTo>
                    <a:pt x="527163" y="271787"/>
                    <a:pt x="526892" y="247350"/>
                    <a:pt x="524946" y="223019"/>
                  </a:cubicBezTo>
                  <a:cubicBezTo>
                    <a:pt x="524150" y="213071"/>
                    <a:pt x="519240" y="211607"/>
                    <a:pt x="514971" y="203068"/>
                  </a:cubicBezTo>
                  <a:cubicBezTo>
                    <a:pt x="513404" y="199933"/>
                    <a:pt x="513213" y="196228"/>
                    <a:pt x="511646" y="193093"/>
                  </a:cubicBezTo>
                  <a:cubicBezTo>
                    <a:pt x="504821" y="179443"/>
                    <a:pt x="506595" y="186780"/>
                    <a:pt x="498345" y="176468"/>
                  </a:cubicBezTo>
                  <a:cubicBezTo>
                    <a:pt x="495848" y="173347"/>
                    <a:pt x="494521" y="169318"/>
                    <a:pt x="491695" y="166492"/>
                  </a:cubicBezTo>
                  <a:cubicBezTo>
                    <a:pt x="485250" y="160047"/>
                    <a:pt x="479857" y="159221"/>
                    <a:pt x="471745" y="156517"/>
                  </a:cubicBezTo>
                  <a:cubicBezTo>
                    <a:pt x="461205" y="140710"/>
                    <a:pt x="468885" y="147806"/>
                    <a:pt x="445144" y="139892"/>
                  </a:cubicBezTo>
                  <a:lnTo>
                    <a:pt x="435169" y="136567"/>
                  </a:lnTo>
                  <a:lnTo>
                    <a:pt x="425193" y="133242"/>
                  </a:lnTo>
                  <a:cubicBezTo>
                    <a:pt x="408568" y="134350"/>
                    <a:pt x="391536" y="132751"/>
                    <a:pt x="375317" y="136567"/>
                  </a:cubicBezTo>
                  <a:cubicBezTo>
                    <a:pt x="371427" y="137482"/>
                    <a:pt x="370290" y="142890"/>
                    <a:pt x="368667" y="146542"/>
                  </a:cubicBezTo>
                  <a:cubicBezTo>
                    <a:pt x="360513" y="164890"/>
                    <a:pt x="363164" y="165233"/>
                    <a:pt x="358692" y="183118"/>
                  </a:cubicBezTo>
                  <a:cubicBezTo>
                    <a:pt x="357842" y="186518"/>
                    <a:pt x="356475" y="189768"/>
                    <a:pt x="355366" y="193093"/>
                  </a:cubicBezTo>
                  <a:cubicBezTo>
                    <a:pt x="356475" y="198635"/>
                    <a:pt x="358130" y="204095"/>
                    <a:pt x="358692" y="209719"/>
                  </a:cubicBezTo>
                  <a:cubicBezTo>
                    <a:pt x="365347" y="276257"/>
                    <a:pt x="357146" y="240111"/>
                    <a:pt x="365342" y="272895"/>
                  </a:cubicBezTo>
                  <a:cubicBezTo>
                    <a:pt x="368757" y="317296"/>
                    <a:pt x="370729" y="312926"/>
                    <a:pt x="365342" y="356023"/>
                  </a:cubicBezTo>
                  <a:cubicBezTo>
                    <a:pt x="365113" y="357853"/>
                    <a:pt x="360435" y="376393"/>
                    <a:pt x="358692" y="379298"/>
                  </a:cubicBezTo>
                  <a:cubicBezTo>
                    <a:pt x="357079" y="381986"/>
                    <a:pt x="353999" y="383500"/>
                    <a:pt x="352041" y="385948"/>
                  </a:cubicBezTo>
                  <a:cubicBezTo>
                    <a:pt x="349544" y="389069"/>
                    <a:pt x="348861" y="393941"/>
                    <a:pt x="345391" y="395924"/>
                  </a:cubicBezTo>
                  <a:cubicBezTo>
                    <a:pt x="340484" y="398728"/>
                    <a:pt x="334308" y="398141"/>
                    <a:pt x="328766" y="399249"/>
                  </a:cubicBezTo>
                  <a:cubicBezTo>
                    <a:pt x="316574" y="398141"/>
                    <a:pt x="304161" y="398489"/>
                    <a:pt x="292190" y="395924"/>
                  </a:cubicBezTo>
                  <a:cubicBezTo>
                    <a:pt x="277894" y="392861"/>
                    <a:pt x="279769" y="376560"/>
                    <a:pt x="268914" y="369323"/>
                  </a:cubicBezTo>
                  <a:lnTo>
                    <a:pt x="258939" y="362673"/>
                  </a:lnTo>
                  <a:lnTo>
                    <a:pt x="252289" y="342722"/>
                  </a:lnTo>
                  <a:cubicBezTo>
                    <a:pt x="251181" y="339397"/>
                    <a:pt x="249814" y="336147"/>
                    <a:pt x="248964" y="332747"/>
                  </a:cubicBezTo>
                  <a:cubicBezTo>
                    <a:pt x="247855" y="328314"/>
                    <a:pt x="247438" y="323647"/>
                    <a:pt x="245638" y="319447"/>
                  </a:cubicBezTo>
                  <a:cubicBezTo>
                    <a:pt x="244064" y="315774"/>
                    <a:pt x="240611" y="313123"/>
                    <a:pt x="238988" y="309471"/>
                  </a:cubicBezTo>
                  <a:cubicBezTo>
                    <a:pt x="236141" y="303065"/>
                    <a:pt x="234555" y="296171"/>
                    <a:pt x="232338" y="289521"/>
                  </a:cubicBezTo>
                  <a:cubicBezTo>
                    <a:pt x="231230" y="286196"/>
                    <a:pt x="230957" y="282462"/>
                    <a:pt x="229013" y="279546"/>
                  </a:cubicBezTo>
                  <a:cubicBezTo>
                    <a:pt x="226796" y="276221"/>
                    <a:pt x="223986" y="273222"/>
                    <a:pt x="222363" y="269570"/>
                  </a:cubicBezTo>
                  <a:cubicBezTo>
                    <a:pt x="222357" y="269557"/>
                    <a:pt x="214053" y="244638"/>
                    <a:pt x="212388" y="239644"/>
                  </a:cubicBezTo>
                  <a:cubicBezTo>
                    <a:pt x="211280" y="236319"/>
                    <a:pt x="210629" y="232804"/>
                    <a:pt x="209062" y="229669"/>
                  </a:cubicBezTo>
                  <a:cubicBezTo>
                    <a:pt x="206845" y="225236"/>
                    <a:pt x="204365" y="220925"/>
                    <a:pt x="202412" y="216369"/>
                  </a:cubicBezTo>
                  <a:cubicBezTo>
                    <a:pt x="195937" y="201261"/>
                    <a:pt x="203496" y="210804"/>
                    <a:pt x="192437" y="199743"/>
                  </a:cubicBezTo>
                  <a:cubicBezTo>
                    <a:pt x="190220" y="193093"/>
                    <a:pt x="187487" y="186593"/>
                    <a:pt x="185787" y="179793"/>
                  </a:cubicBezTo>
                  <a:cubicBezTo>
                    <a:pt x="181091" y="161009"/>
                    <a:pt x="183358" y="170973"/>
                    <a:pt x="179137" y="149867"/>
                  </a:cubicBezTo>
                  <a:cubicBezTo>
                    <a:pt x="178029" y="128808"/>
                    <a:pt x="177088" y="107740"/>
                    <a:pt x="175812" y="86690"/>
                  </a:cubicBezTo>
                  <a:cubicBezTo>
                    <a:pt x="171842" y="21196"/>
                    <a:pt x="183579" y="55447"/>
                    <a:pt x="162511" y="30164"/>
                  </a:cubicBezTo>
                  <a:cubicBezTo>
                    <a:pt x="159953" y="27094"/>
                    <a:pt x="158982" y="22685"/>
                    <a:pt x="155861" y="20188"/>
                  </a:cubicBezTo>
                  <a:cubicBezTo>
                    <a:pt x="153693" y="18453"/>
                    <a:pt x="133454" y="13755"/>
                    <a:pt x="132585" y="13538"/>
                  </a:cubicBezTo>
                  <a:cubicBezTo>
                    <a:pt x="129260" y="11321"/>
                    <a:pt x="126352" y="8291"/>
                    <a:pt x="122610" y="6888"/>
                  </a:cubicBezTo>
                  <a:cubicBezTo>
                    <a:pt x="104242" y="0"/>
                    <a:pt x="84825" y="5326"/>
                    <a:pt x="66084" y="6888"/>
                  </a:cubicBezTo>
                  <a:cubicBezTo>
                    <a:pt x="61650" y="7996"/>
                    <a:pt x="56586" y="7678"/>
                    <a:pt x="52783" y="10213"/>
                  </a:cubicBezTo>
                  <a:cubicBezTo>
                    <a:pt x="14576" y="35685"/>
                    <a:pt x="52137" y="21513"/>
                    <a:pt x="26182" y="30164"/>
                  </a:cubicBezTo>
                  <a:cubicBezTo>
                    <a:pt x="23965" y="34597"/>
                    <a:pt x="21991" y="39160"/>
                    <a:pt x="19532" y="43464"/>
                  </a:cubicBezTo>
                  <a:cubicBezTo>
                    <a:pt x="17549" y="46934"/>
                    <a:pt x="14456" y="49766"/>
                    <a:pt x="12882" y="53439"/>
                  </a:cubicBezTo>
                  <a:cubicBezTo>
                    <a:pt x="0" y="83499"/>
                    <a:pt x="19602" y="51673"/>
                    <a:pt x="2907" y="76715"/>
                  </a:cubicBezTo>
                  <a:cubicBezTo>
                    <a:pt x="4015" y="84474"/>
                    <a:pt x="4170" y="92430"/>
                    <a:pt x="6232" y="99991"/>
                  </a:cubicBezTo>
                  <a:cubicBezTo>
                    <a:pt x="7536" y="104773"/>
                    <a:pt x="10423" y="108987"/>
                    <a:pt x="12882" y="113291"/>
                  </a:cubicBezTo>
                  <a:cubicBezTo>
                    <a:pt x="16772" y="120099"/>
                    <a:pt x="25225" y="130857"/>
                    <a:pt x="29508" y="136567"/>
                  </a:cubicBezTo>
                  <a:cubicBezTo>
                    <a:pt x="40213" y="168681"/>
                    <a:pt x="23046" y="118747"/>
                    <a:pt x="39483" y="159842"/>
                  </a:cubicBezTo>
                  <a:cubicBezTo>
                    <a:pt x="51354" y="189520"/>
                    <a:pt x="39989" y="170577"/>
                    <a:pt x="52783" y="189768"/>
                  </a:cubicBezTo>
                  <a:cubicBezTo>
                    <a:pt x="69074" y="254934"/>
                    <a:pt x="55310" y="195688"/>
                    <a:pt x="59433" y="362673"/>
                  </a:cubicBezTo>
                  <a:cubicBezTo>
                    <a:pt x="60336" y="399255"/>
                    <a:pt x="61133" y="435844"/>
                    <a:pt x="62758" y="472401"/>
                  </a:cubicBezTo>
                  <a:cubicBezTo>
                    <a:pt x="63351" y="485734"/>
                    <a:pt x="64428" y="499059"/>
                    <a:pt x="66084" y="512302"/>
                  </a:cubicBezTo>
                  <a:cubicBezTo>
                    <a:pt x="66651" y="516836"/>
                    <a:pt x="68207" y="521193"/>
                    <a:pt x="69409" y="525602"/>
                  </a:cubicBezTo>
                  <a:cubicBezTo>
                    <a:pt x="71532" y="533387"/>
                    <a:pt x="73686" y="541166"/>
                    <a:pt x="76059" y="548878"/>
                  </a:cubicBezTo>
                  <a:cubicBezTo>
                    <a:pt x="78120" y="555578"/>
                    <a:pt x="81009" y="562028"/>
                    <a:pt x="82709" y="568828"/>
                  </a:cubicBezTo>
                  <a:cubicBezTo>
                    <a:pt x="83817" y="573262"/>
                    <a:pt x="84779" y="577735"/>
                    <a:pt x="86034" y="582129"/>
                  </a:cubicBezTo>
                  <a:cubicBezTo>
                    <a:pt x="92386" y="604361"/>
                    <a:pt x="86447" y="578374"/>
                    <a:pt x="92684" y="605404"/>
                  </a:cubicBezTo>
                  <a:cubicBezTo>
                    <a:pt x="110149" y="681088"/>
                    <a:pt x="91483" y="599402"/>
                    <a:pt x="102660" y="655281"/>
                  </a:cubicBezTo>
                  <a:cubicBezTo>
                    <a:pt x="103556" y="659762"/>
                    <a:pt x="105089" y="664100"/>
                    <a:pt x="105985" y="668581"/>
                  </a:cubicBezTo>
                  <a:cubicBezTo>
                    <a:pt x="111837" y="697841"/>
                    <a:pt x="106164" y="679094"/>
                    <a:pt x="112635" y="698507"/>
                  </a:cubicBezTo>
                  <a:cubicBezTo>
                    <a:pt x="121633" y="761493"/>
                    <a:pt x="109372" y="688765"/>
                    <a:pt x="122610" y="738408"/>
                  </a:cubicBezTo>
                  <a:cubicBezTo>
                    <a:pt x="134675" y="783652"/>
                    <a:pt x="124961" y="757299"/>
                    <a:pt x="132585" y="791610"/>
                  </a:cubicBezTo>
                  <a:cubicBezTo>
                    <a:pt x="133345" y="795031"/>
                    <a:pt x="134947" y="798215"/>
                    <a:pt x="135910" y="801585"/>
                  </a:cubicBezTo>
                  <a:cubicBezTo>
                    <a:pt x="137166" y="805979"/>
                    <a:pt x="137631" y="810606"/>
                    <a:pt x="139236" y="814885"/>
                  </a:cubicBezTo>
                  <a:cubicBezTo>
                    <a:pt x="140977" y="819526"/>
                    <a:pt x="144045" y="823584"/>
                    <a:pt x="145886" y="828186"/>
                  </a:cubicBezTo>
                  <a:cubicBezTo>
                    <a:pt x="148489" y="834694"/>
                    <a:pt x="149401" y="841866"/>
                    <a:pt x="152536" y="848136"/>
                  </a:cubicBezTo>
                  <a:cubicBezTo>
                    <a:pt x="154753" y="852569"/>
                    <a:pt x="157234" y="856880"/>
                    <a:pt x="159186" y="861436"/>
                  </a:cubicBezTo>
                  <a:cubicBezTo>
                    <a:pt x="160567" y="864658"/>
                    <a:pt x="160321" y="868675"/>
                    <a:pt x="162511" y="871412"/>
                  </a:cubicBezTo>
                  <a:cubicBezTo>
                    <a:pt x="165007" y="874533"/>
                    <a:pt x="169161" y="875845"/>
                    <a:pt x="172486" y="878062"/>
                  </a:cubicBezTo>
                  <a:cubicBezTo>
                    <a:pt x="181285" y="913249"/>
                    <a:pt x="169338" y="871809"/>
                    <a:pt x="182462" y="901338"/>
                  </a:cubicBezTo>
                  <a:cubicBezTo>
                    <a:pt x="185309" y="907744"/>
                    <a:pt x="186895" y="914638"/>
                    <a:pt x="189112" y="921288"/>
                  </a:cubicBezTo>
                  <a:lnTo>
                    <a:pt x="192437" y="931263"/>
                  </a:lnTo>
                  <a:cubicBezTo>
                    <a:pt x="191329" y="936805"/>
                    <a:pt x="189112" y="942237"/>
                    <a:pt x="189112" y="947889"/>
                  </a:cubicBezTo>
                  <a:cubicBezTo>
                    <a:pt x="189112" y="975420"/>
                    <a:pt x="195619" y="983321"/>
                    <a:pt x="199087" y="1011066"/>
                  </a:cubicBezTo>
                  <a:cubicBezTo>
                    <a:pt x="199901" y="1017581"/>
                    <a:pt x="202691" y="1045155"/>
                    <a:pt x="205737" y="1054292"/>
                  </a:cubicBezTo>
                  <a:cubicBezTo>
                    <a:pt x="208548" y="1062726"/>
                    <a:pt x="214175" y="1070272"/>
                    <a:pt x="219038" y="1077567"/>
                  </a:cubicBezTo>
                  <a:cubicBezTo>
                    <a:pt x="221070" y="1083663"/>
                    <a:pt x="225152" y="1101745"/>
                    <a:pt x="232338" y="1107493"/>
                  </a:cubicBezTo>
                  <a:cubicBezTo>
                    <a:pt x="235075" y="1109682"/>
                    <a:pt x="238988" y="1109710"/>
                    <a:pt x="242313" y="1110818"/>
                  </a:cubicBezTo>
                  <a:cubicBezTo>
                    <a:pt x="244530" y="1114143"/>
                    <a:pt x="246138" y="1117968"/>
                    <a:pt x="248964" y="1120794"/>
                  </a:cubicBezTo>
                  <a:cubicBezTo>
                    <a:pt x="275119" y="1146949"/>
                    <a:pt x="241678" y="1104736"/>
                    <a:pt x="268914" y="1137419"/>
                  </a:cubicBezTo>
                  <a:cubicBezTo>
                    <a:pt x="271472" y="1140489"/>
                    <a:pt x="272909" y="1144407"/>
                    <a:pt x="275564" y="1147394"/>
                  </a:cubicBezTo>
                  <a:cubicBezTo>
                    <a:pt x="281812" y="1154423"/>
                    <a:pt x="290298" y="1159520"/>
                    <a:pt x="295515" y="1167345"/>
                  </a:cubicBezTo>
                  <a:cubicBezTo>
                    <a:pt x="304382" y="1180645"/>
                    <a:pt x="298840" y="1175103"/>
                    <a:pt x="312140" y="1183970"/>
                  </a:cubicBezTo>
                  <a:cubicBezTo>
                    <a:pt x="315162" y="1188504"/>
                    <a:pt x="320174" y="1197436"/>
                    <a:pt x="325441" y="1200596"/>
                  </a:cubicBezTo>
                  <a:cubicBezTo>
                    <a:pt x="328446" y="1202399"/>
                    <a:pt x="332091" y="1202813"/>
                    <a:pt x="335416" y="1203921"/>
                  </a:cubicBezTo>
                  <a:cubicBezTo>
                    <a:pt x="336524" y="1207246"/>
                    <a:pt x="336263" y="1211418"/>
                    <a:pt x="338741" y="1213896"/>
                  </a:cubicBezTo>
                  <a:cubicBezTo>
                    <a:pt x="355570" y="1230724"/>
                    <a:pt x="376449" y="1232251"/>
                    <a:pt x="398593" y="1237172"/>
                  </a:cubicBezTo>
                  <a:cubicBezTo>
                    <a:pt x="416393" y="1249039"/>
                    <a:pt x="405742" y="1240996"/>
                    <a:pt x="428518" y="1263772"/>
                  </a:cubicBezTo>
                  <a:cubicBezTo>
                    <a:pt x="430735" y="1265989"/>
                    <a:pt x="432365" y="1269021"/>
                    <a:pt x="435169" y="1270423"/>
                  </a:cubicBezTo>
                  <a:lnTo>
                    <a:pt x="448469" y="1277073"/>
                  </a:lnTo>
                  <a:cubicBezTo>
                    <a:pt x="450686" y="1280398"/>
                    <a:pt x="451999" y="1284552"/>
                    <a:pt x="455119" y="1287048"/>
                  </a:cubicBezTo>
                  <a:cubicBezTo>
                    <a:pt x="457856" y="1289237"/>
                    <a:pt x="461959" y="1288806"/>
                    <a:pt x="465094" y="1290373"/>
                  </a:cubicBezTo>
                  <a:cubicBezTo>
                    <a:pt x="468669" y="1292160"/>
                    <a:pt x="471745" y="1294806"/>
                    <a:pt x="475070" y="1297023"/>
                  </a:cubicBezTo>
                  <a:cubicBezTo>
                    <a:pt x="479161" y="1309297"/>
                    <a:pt x="478947" y="1311060"/>
                    <a:pt x="488370" y="1323624"/>
                  </a:cubicBezTo>
                  <a:cubicBezTo>
                    <a:pt x="491191" y="1327386"/>
                    <a:pt x="495612" y="1329773"/>
                    <a:pt x="498345" y="1333599"/>
                  </a:cubicBezTo>
                  <a:cubicBezTo>
                    <a:pt x="501226" y="1337633"/>
                    <a:pt x="502446" y="1342649"/>
                    <a:pt x="504996" y="1346900"/>
                  </a:cubicBezTo>
                  <a:cubicBezTo>
                    <a:pt x="509108" y="1353753"/>
                    <a:pt x="514184" y="1359997"/>
                    <a:pt x="518296" y="1366850"/>
                  </a:cubicBezTo>
                  <a:cubicBezTo>
                    <a:pt x="543607" y="1409036"/>
                    <a:pt x="508593" y="1355621"/>
                    <a:pt x="531596" y="1390126"/>
                  </a:cubicBezTo>
                  <a:cubicBezTo>
                    <a:pt x="532704" y="1397885"/>
                    <a:pt x="532442" y="1405967"/>
                    <a:pt x="534921" y="1413402"/>
                  </a:cubicBezTo>
                  <a:cubicBezTo>
                    <a:pt x="535912" y="1416376"/>
                    <a:pt x="540170" y="1417248"/>
                    <a:pt x="541572" y="1420052"/>
                  </a:cubicBezTo>
                  <a:cubicBezTo>
                    <a:pt x="545924" y="1428755"/>
                    <a:pt x="543316" y="1435150"/>
                    <a:pt x="548222" y="1443327"/>
                  </a:cubicBezTo>
                  <a:cubicBezTo>
                    <a:pt x="551382" y="1448593"/>
                    <a:pt x="560314" y="1453606"/>
                    <a:pt x="564847" y="1456628"/>
                  </a:cubicBezTo>
                  <a:cubicBezTo>
                    <a:pt x="567064" y="1459953"/>
                    <a:pt x="569556" y="1463110"/>
                    <a:pt x="571497" y="1466603"/>
                  </a:cubicBezTo>
                  <a:cubicBezTo>
                    <a:pt x="585037" y="1490974"/>
                    <a:pt x="577993" y="1480387"/>
                    <a:pt x="588123" y="1503179"/>
                  </a:cubicBezTo>
                  <a:cubicBezTo>
                    <a:pt x="590136" y="1507708"/>
                    <a:pt x="592556" y="1512046"/>
                    <a:pt x="594773" y="1516479"/>
                  </a:cubicBezTo>
                  <a:cubicBezTo>
                    <a:pt x="594784" y="1516544"/>
                    <a:pt x="599218" y="1546423"/>
                    <a:pt x="601423" y="1549730"/>
                  </a:cubicBezTo>
                  <a:cubicBezTo>
                    <a:pt x="603640" y="1553055"/>
                    <a:pt x="608073" y="1554163"/>
                    <a:pt x="611398" y="1556380"/>
                  </a:cubicBezTo>
                  <a:cubicBezTo>
                    <a:pt x="613615" y="1561922"/>
                    <a:pt x="615548" y="1567586"/>
                    <a:pt x="618049" y="1573006"/>
                  </a:cubicBezTo>
                  <a:cubicBezTo>
                    <a:pt x="622203" y="1582007"/>
                    <a:pt x="628945" y="1589989"/>
                    <a:pt x="631349" y="1599607"/>
                  </a:cubicBezTo>
                  <a:cubicBezTo>
                    <a:pt x="632457" y="1604040"/>
                    <a:pt x="633419" y="1608513"/>
                    <a:pt x="634674" y="1612907"/>
                  </a:cubicBezTo>
                  <a:cubicBezTo>
                    <a:pt x="635637" y="1616277"/>
                    <a:pt x="637077" y="1619501"/>
                    <a:pt x="637999" y="1622882"/>
                  </a:cubicBezTo>
                  <a:cubicBezTo>
                    <a:pt x="640404" y="1631700"/>
                    <a:pt x="640561" y="1641308"/>
                    <a:pt x="644649" y="1649483"/>
                  </a:cubicBezTo>
                  <a:cubicBezTo>
                    <a:pt x="646866" y="1653916"/>
                    <a:pt x="649459" y="1658181"/>
                    <a:pt x="651300" y="1662783"/>
                  </a:cubicBezTo>
                  <a:cubicBezTo>
                    <a:pt x="653904" y="1669292"/>
                    <a:pt x="655733" y="1676084"/>
                    <a:pt x="657950" y="1682734"/>
                  </a:cubicBezTo>
                  <a:cubicBezTo>
                    <a:pt x="659058" y="1686059"/>
                    <a:pt x="659708" y="1689574"/>
                    <a:pt x="661275" y="1692709"/>
                  </a:cubicBezTo>
                  <a:cubicBezTo>
                    <a:pt x="663492" y="1697143"/>
                    <a:pt x="664752" y="1702202"/>
                    <a:pt x="667925" y="1706010"/>
                  </a:cubicBezTo>
                  <a:cubicBezTo>
                    <a:pt x="672883" y="1711960"/>
                    <a:pt x="681067" y="1713716"/>
                    <a:pt x="687876" y="1715985"/>
                  </a:cubicBezTo>
                  <a:cubicBezTo>
                    <a:pt x="691201" y="1712660"/>
                    <a:pt x="697078" y="1710648"/>
                    <a:pt x="697851" y="1706010"/>
                  </a:cubicBezTo>
                  <a:cubicBezTo>
                    <a:pt x="698508" y="1702068"/>
                    <a:pt x="695102" y="1696901"/>
                    <a:pt x="691201" y="1696034"/>
                  </a:cubicBezTo>
                  <a:cubicBezTo>
                    <a:pt x="683550" y="1694334"/>
                    <a:pt x="675684" y="1698251"/>
                    <a:pt x="667925" y="1699359"/>
                  </a:cubicBezTo>
                  <a:cubicBezTo>
                    <a:pt x="670142" y="1704901"/>
                    <a:pt x="672688" y="1710322"/>
                    <a:pt x="674575" y="1715985"/>
                  </a:cubicBezTo>
                  <a:cubicBezTo>
                    <a:pt x="678771" y="1728572"/>
                    <a:pt x="678277" y="1735479"/>
                    <a:pt x="681225" y="1749236"/>
                  </a:cubicBezTo>
                  <a:cubicBezTo>
                    <a:pt x="683140" y="1758173"/>
                    <a:pt x="687876" y="1775836"/>
                    <a:pt x="687876" y="1775836"/>
                  </a:cubicBezTo>
                  <a:cubicBezTo>
                    <a:pt x="688984" y="1785811"/>
                    <a:pt x="689233" y="1795920"/>
                    <a:pt x="691201" y="1805762"/>
                  </a:cubicBezTo>
                  <a:cubicBezTo>
                    <a:pt x="692576" y="1812636"/>
                    <a:pt x="696151" y="1818912"/>
                    <a:pt x="697851" y="1825713"/>
                  </a:cubicBezTo>
                  <a:lnTo>
                    <a:pt x="704501" y="1852314"/>
                  </a:lnTo>
                  <a:cubicBezTo>
                    <a:pt x="706008" y="1858342"/>
                    <a:pt x="711778" y="1882865"/>
                    <a:pt x="714476" y="1885564"/>
                  </a:cubicBezTo>
                  <a:lnTo>
                    <a:pt x="721126" y="1892215"/>
                  </a:lnTo>
                  <a:lnTo>
                    <a:pt x="727777" y="1912165"/>
                  </a:lnTo>
                  <a:cubicBezTo>
                    <a:pt x="728885" y="1915490"/>
                    <a:pt x="728624" y="1919662"/>
                    <a:pt x="731102" y="1922140"/>
                  </a:cubicBezTo>
                  <a:cubicBezTo>
                    <a:pt x="738978" y="1930017"/>
                    <a:pt x="747293" y="1937464"/>
                    <a:pt x="751052" y="1948741"/>
                  </a:cubicBezTo>
                  <a:cubicBezTo>
                    <a:pt x="752160" y="1952066"/>
                    <a:pt x="752810" y="1955581"/>
                    <a:pt x="754377" y="1958716"/>
                  </a:cubicBezTo>
                  <a:cubicBezTo>
                    <a:pt x="756164" y="1962291"/>
                    <a:pt x="758705" y="1965440"/>
                    <a:pt x="761028" y="1968692"/>
                  </a:cubicBezTo>
                  <a:cubicBezTo>
                    <a:pt x="781644" y="1997554"/>
                    <a:pt x="761985" y="1968464"/>
                    <a:pt x="777653" y="1991967"/>
                  </a:cubicBezTo>
                  <a:cubicBezTo>
                    <a:pt x="779358" y="1997082"/>
                    <a:pt x="784815" y="2006803"/>
                    <a:pt x="777653" y="2011918"/>
                  </a:cubicBezTo>
                  <a:cubicBezTo>
                    <a:pt x="771949" y="2015992"/>
                    <a:pt x="757702" y="2018568"/>
                    <a:pt x="757702" y="2018568"/>
                  </a:cubicBezTo>
                  <a:cubicBezTo>
                    <a:pt x="756134" y="2023272"/>
                    <a:pt x="749352" y="2037669"/>
                    <a:pt x="757702" y="2041844"/>
                  </a:cubicBezTo>
                  <a:cubicBezTo>
                    <a:pt x="761276" y="2043631"/>
                    <a:pt x="764353" y="2037411"/>
                    <a:pt x="767678" y="2035194"/>
                  </a:cubicBezTo>
                  <a:cubicBezTo>
                    <a:pt x="771353" y="2024167"/>
                    <a:pt x="771003" y="2028723"/>
                    <a:pt x="761028" y="2035194"/>
                  </a:cubicBezTo>
                  <a:close/>
                </a:path>
              </a:pathLst>
            </a:custGeom>
            <a:solidFill>
              <a:srgbClr val="FFFF00">
                <a:alpha val="15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68" name="Полилиния 867"/>
            <p:cNvSpPr/>
            <p:nvPr/>
          </p:nvSpPr>
          <p:spPr>
            <a:xfrm>
              <a:off x="3673098" y="578603"/>
              <a:ext cx="2665709" cy="4021138"/>
            </a:xfrm>
            <a:custGeom>
              <a:avLst/>
              <a:gdLst>
                <a:gd name="connsiteX0" fmla="*/ 87824 w 2665709"/>
                <a:gd name="connsiteY0" fmla="*/ 4008895 h 4021138"/>
                <a:gd name="connsiteX1" fmla="*/ 103322 w 2665709"/>
                <a:gd name="connsiteY1" fmla="*/ 3977899 h 4021138"/>
                <a:gd name="connsiteX2" fmla="*/ 118821 w 2665709"/>
                <a:gd name="connsiteY2" fmla="*/ 3967566 h 4021138"/>
                <a:gd name="connsiteX3" fmla="*/ 129153 w 2665709"/>
                <a:gd name="connsiteY3" fmla="*/ 3952068 h 4021138"/>
                <a:gd name="connsiteX4" fmla="*/ 160149 w 2665709"/>
                <a:gd name="connsiteY4" fmla="*/ 3936570 h 4021138"/>
                <a:gd name="connsiteX5" fmla="*/ 216977 w 2665709"/>
                <a:gd name="connsiteY5" fmla="*/ 3941736 h 4021138"/>
                <a:gd name="connsiteX6" fmla="*/ 247973 w 2665709"/>
                <a:gd name="connsiteY6" fmla="*/ 3967566 h 4021138"/>
                <a:gd name="connsiteX7" fmla="*/ 263471 w 2665709"/>
                <a:gd name="connsiteY7" fmla="*/ 3977899 h 4021138"/>
                <a:gd name="connsiteX8" fmla="*/ 309966 w 2665709"/>
                <a:gd name="connsiteY8" fmla="*/ 3988231 h 4021138"/>
                <a:gd name="connsiteX9" fmla="*/ 371960 w 2665709"/>
                <a:gd name="connsiteY9" fmla="*/ 3977899 h 4021138"/>
                <a:gd name="connsiteX10" fmla="*/ 382292 w 2665709"/>
                <a:gd name="connsiteY10" fmla="*/ 3967566 h 4021138"/>
                <a:gd name="connsiteX11" fmla="*/ 397790 w 2665709"/>
                <a:gd name="connsiteY11" fmla="*/ 3962400 h 4021138"/>
                <a:gd name="connsiteX12" fmla="*/ 423621 w 2665709"/>
                <a:gd name="connsiteY12" fmla="*/ 3941736 h 4021138"/>
                <a:gd name="connsiteX13" fmla="*/ 454617 w 2665709"/>
                <a:gd name="connsiteY13" fmla="*/ 3926238 h 4021138"/>
                <a:gd name="connsiteX14" fmla="*/ 464949 w 2665709"/>
                <a:gd name="connsiteY14" fmla="*/ 3915905 h 4021138"/>
                <a:gd name="connsiteX15" fmla="*/ 480448 w 2665709"/>
                <a:gd name="connsiteY15" fmla="*/ 3910739 h 4021138"/>
                <a:gd name="connsiteX16" fmla="*/ 495946 w 2665709"/>
                <a:gd name="connsiteY16" fmla="*/ 3879743 h 4021138"/>
                <a:gd name="connsiteX17" fmla="*/ 506278 w 2665709"/>
                <a:gd name="connsiteY17" fmla="*/ 3828082 h 4021138"/>
                <a:gd name="connsiteX18" fmla="*/ 501112 w 2665709"/>
                <a:gd name="connsiteY18" fmla="*/ 3750590 h 4021138"/>
                <a:gd name="connsiteX19" fmla="*/ 495946 w 2665709"/>
                <a:gd name="connsiteY19" fmla="*/ 3729926 h 4021138"/>
                <a:gd name="connsiteX20" fmla="*/ 475282 w 2665709"/>
                <a:gd name="connsiteY20" fmla="*/ 3678265 h 4021138"/>
                <a:gd name="connsiteX21" fmla="*/ 464949 w 2665709"/>
                <a:gd name="connsiteY21" fmla="*/ 3667933 h 4021138"/>
                <a:gd name="connsiteX22" fmla="*/ 444285 w 2665709"/>
                <a:gd name="connsiteY22" fmla="*/ 3636936 h 4021138"/>
                <a:gd name="connsiteX23" fmla="*/ 423621 w 2665709"/>
                <a:gd name="connsiteY23" fmla="*/ 3611105 h 4021138"/>
                <a:gd name="connsiteX24" fmla="*/ 382292 w 2665709"/>
                <a:gd name="connsiteY24" fmla="*/ 3600773 h 4021138"/>
                <a:gd name="connsiteX25" fmla="*/ 340963 w 2665709"/>
                <a:gd name="connsiteY25" fmla="*/ 3564611 h 4021138"/>
                <a:gd name="connsiteX26" fmla="*/ 330631 w 2665709"/>
                <a:gd name="connsiteY26" fmla="*/ 3554278 h 4021138"/>
                <a:gd name="connsiteX27" fmla="*/ 315133 w 2665709"/>
                <a:gd name="connsiteY27" fmla="*/ 3497451 h 4021138"/>
                <a:gd name="connsiteX28" fmla="*/ 346129 w 2665709"/>
                <a:gd name="connsiteY28" fmla="*/ 3471621 h 4021138"/>
                <a:gd name="connsiteX29" fmla="*/ 377126 w 2665709"/>
                <a:gd name="connsiteY29" fmla="*/ 3461289 h 4021138"/>
                <a:gd name="connsiteX30" fmla="*/ 392624 w 2665709"/>
                <a:gd name="connsiteY30" fmla="*/ 3456122 h 4021138"/>
                <a:gd name="connsiteX31" fmla="*/ 423621 w 2665709"/>
                <a:gd name="connsiteY31" fmla="*/ 3435458 h 4021138"/>
                <a:gd name="connsiteX32" fmla="*/ 454617 w 2665709"/>
                <a:gd name="connsiteY32" fmla="*/ 3419960 h 4021138"/>
                <a:gd name="connsiteX33" fmla="*/ 470116 w 2665709"/>
                <a:gd name="connsiteY33" fmla="*/ 3404461 h 4021138"/>
                <a:gd name="connsiteX34" fmla="*/ 485614 w 2665709"/>
                <a:gd name="connsiteY34" fmla="*/ 3394129 h 4021138"/>
                <a:gd name="connsiteX35" fmla="*/ 490780 w 2665709"/>
                <a:gd name="connsiteY35" fmla="*/ 3378631 h 4021138"/>
                <a:gd name="connsiteX36" fmla="*/ 501112 w 2665709"/>
                <a:gd name="connsiteY36" fmla="*/ 3363133 h 4021138"/>
                <a:gd name="connsiteX37" fmla="*/ 511444 w 2665709"/>
                <a:gd name="connsiteY37" fmla="*/ 3321804 h 4021138"/>
                <a:gd name="connsiteX38" fmla="*/ 521777 w 2665709"/>
                <a:gd name="connsiteY38" fmla="*/ 3311472 h 4021138"/>
                <a:gd name="connsiteX39" fmla="*/ 516610 w 2665709"/>
                <a:gd name="connsiteY39" fmla="*/ 3285641 h 4021138"/>
                <a:gd name="connsiteX40" fmla="*/ 501112 w 2665709"/>
                <a:gd name="connsiteY40" fmla="*/ 3270143 h 4021138"/>
                <a:gd name="connsiteX41" fmla="*/ 480448 w 2665709"/>
                <a:gd name="connsiteY41" fmla="*/ 3254644 h 4021138"/>
                <a:gd name="connsiteX42" fmla="*/ 454617 w 2665709"/>
                <a:gd name="connsiteY42" fmla="*/ 3249478 h 4021138"/>
                <a:gd name="connsiteX43" fmla="*/ 330631 w 2665709"/>
                <a:gd name="connsiteY43" fmla="*/ 3244312 h 4021138"/>
                <a:gd name="connsiteX44" fmla="*/ 320299 w 2665709"/>
                <a:gd name="connsiteY44" fmla="*/ 3223648 h 4021138"/>
                <a:gd name="connsiteX45" fmla="*/ 309966 w 2665709"/>
                <a:gd name="connsiteY45" fmla="*/ 3208150 h 4021138"/>
                <a:gd name="connsiteX46" fmla="*/ 304800 w 2665709"/>
                <a:gd name="connsiteY46" fmla="*/ 3171987 h 4021138"/>
                <a:gd name="connsiteX47" fmla="*/ 299634 w 2665709"/>
                <a:gd name="connsiteY47" fmla="*/ 3156489 h 4021138"/>
                <a:gd name="connsiteX48" fmla="*/ 304800 w 2665709"/>
                <a:gd name="connsiteY48" fmla="*/ 3135824 h 4021138"/>
                <a:gd name="connsiteX49" fmla="*/ 325465 w 2665709"/>
                <a:gd name="connsiteY49" fmla="*/ 3078997 h 4021138"/>
                <a:gd name="connsiteX50" fmla="*/ 340963 w 2665709"/>
                <a:gd name="connsiteY50" fmla="*/ 3068665 h 4021138"/>
                <a:gd name="connsiteX51" fmla="*/ 356461 w 2665709"/>
                <a:gd name="connsiteY51" fmla="*/ 3037668 h 4021138"/>
                <a:gd name="connsiteX52" fmla="*/ 366794 w 2665709"/>
                <a:gd name="connsiteY52" fmla="*/ 3001505 h 4021138"/>
                <a:gd name="connsiteX53" fmla="*/ 371960 w 2665709"/>
                <a:gd name="connsiteY53" fmla="*/ 2794861 h 4021138"/>
                <a:gd name="connsiteX54" fmla="*/ 377126 w 2665709"/>
                <a:gd name="connsiteY54" fmla="*/ 2769031 h 4021138"/>
                <a:gd name="connsiteX55" fmla="*/ 371960 w 2665709"/>
                <a:gd name="connsiteY55" fmla="*/ 2707038 h 4021138"/>
                <a:gd name="connsiteX56" fmla="*/ 366794 w 2665709"/>
                <a:gd name="connsiteY56" fmla="*/ 2691539 h 4021138"/>
                <a:gd name="connsiteX57" fmla="*/ 356461 w 2665709"/>
                <a:gd name="connsiteY57" fmla="*/ 2681207 h 4021138"/>
                <a:gd name="connsiteX58" fmla="*/ 361627 w 2665709"/>
                <a:gd name="connsiteY58" fmla="*/ 2624380 h 4021138"/>
                <a:gd name="connsiteX59" fmla="*/ 382292 w 2665709"/>
                <a:gd name="connsiteY59" fmla="*/ 2598550 h 4021138"/>
                <a:gd name="connsiteX60" fmla="*/ 408122 w 2665709"/>
                <a:gd name="connsiteY60" fmla="*/ 2572719 h 4021138"/>
                <a:gd name="connsiteX61" fmla="*/ 454617 w 2665709"/>
                <a:gd name="connsiteY61" fmla="*/ 2562387 h 4021138"/>
                <a:gd name="connsiteX62" fmla="*/ 470116 w 2665709"/>
                <a:gd name="connsiteY62" fmla="*/ 2557221 h 4021138"/>
                <a:gd name="connsiteX63" fmla="*/ 485614 w 2665709"/>
                <a:gd name="connsiteY63" fmla="*/ 2546889 h 4021138"/>
                <a:gd name="connsiteX64" fmla="*/ 490780 w 2665709"/>
                <a:gd name="connsiteY64" fmla="*/ 2531390 h 4021138"/>
                <a:gd name="connsiteX65" fmla="*/ 511444 w 2665709"/>
                <a:gd name="connsiteY65" fmla="*/ 2500394 h 4021138"/>
                <a:gd name="connsiteX66" fmla="*/ 521777 w 2665709"/>
                <a:gd name="connsiteY66" fmla="*/ 2484895 h 4021138"/>
                <a:gd name="connsiteX67" fmla="*/ 547607 w 2665709"/>
                <a:gd name="connsiteY67" fmla="*/ 2438400 h 4021138"/>
                <a:gd name="connsiteX68" fmla="*/ 573438 w 2665709"/>
                <a:gd name="connsiteY68" fmla="*/ 2412570 h 4021138"/>
                <a:gd name="connsiteX69" fmla="*/ 594102 w 2665709"/>
                <a:gd name="connsiteY69" fmla="*/ 2376407 h 4021138"/>
                <a:gd name="connsiteX70" fmla="*/ 609600 w 2665709"/>
                <a:gd name="connsiteY70" fmla="*/ 2360909 h 4021138"/>
                <a:gd name="connsiteX71" fmla="*/ 635431 w 2665709"/>
                <a:gd name="connsiteY71" fmla="*/ 2314414 h 4021138"/>
                <a:gd name="connsiteX72" fmla="*/ 656095 w 2665709"/>
                <a:gd name="connsiteY72" fmla="*/ 2288583 h 4021138"/>
                <a:gd name="connsiteX73" fmla="*/ 661261 w 2665709"/>
                <a:gd name="connsiteY73" fmla="*/ 2273085 h 4021138"/>
                <a:gd name="connsiteX74" fmla="*/ 671594 w 2665709"/>
                <a:gd name="connsiteY74" fmla="*/ 2262753 h 4021138"/>
                <a:gd name="connsiteX75" fmla="*/ 681926 w 2665709"/>
                <a:gd name="connsiteY75" fmla="*/ 2247255 h 4021138"/>
                <a:gd name="connsiteX76" fmla="*/ 697424 w 2665709"/>
                <a:gd name="connsiteY76" fmla="*/ 2216258 h 4021138"/>
                <a:gd name="connsiteX77" fmla="*/ 702590 w 2665709"/>
                <a:gd name="connsiteY77" fmla="*/ 2200760 h 4021138"/>
                <a:gd name="connsiteX78" fmla="*/ 718088 w 2665709"/>
                <a:gd name="connsiteY78" fmla="*/ 2190428 h 4021138"/>
                <a:gd name="connsiteX79" fmla="*/ 743919 w 2665709"/>
                <a:gd name="connsiteY79" fmla="*/ 2143933 h 4021138"/>
                <a:gd name="connsiteX80" fmla="*/ 769749 w 2665709"/>
                <a:gd name="connsiteY80" fmla="*/ 2118102 h 4021138"/>
                <a:gd name="connsiteX81" fmla="*/ 780082 w 2665709"/>
                <a:gd name="connsiteY81" fmla="*/ 2107770 h 4021138"/>
                <a:gd name="connsiteX82" fmla="*/ 795580 w 2665709"/>
                <a:gd name="connsiteY82" fmla="*/ 2081939 h 4021138"/>
                <a:gd name="connsiteX83" fmla="*/ 821410 w 2665709"/>
                <a:gd name="connsiteY83" fmla="*/ 2056109 h 4021138"/>
                <a:gd name="connsiteX84" fmla="*/ 836909 w 2665709"/>
                <a:gd name="connsiteY84" fmla="*/ 2030278 h 4021138"/>
                <a:gd name="connsiteX85" fmla="*/ 842075 w 2665709"/>
                <a:gd name="connsiteY85" fmla="*/ 2014780 h 4021138"/>
                <a:gd name="connsiteX86" fmla="*/ 857573 w 2665709"/>
                <a:gd name="connsiteY86" fmla="*/ 2009614 h 4021138"/>
                <a:gd name="connsiteX87" fmla="*/ 867905 w 2665709"/>
                <a:gd name="connsiteY87" fmla="*/ 1994116 h 4021138"/>
                <a:gd name="connsiteX88" fmla="*/ 893736 w 2665709"/>
                <a:gd name="connsiteY88" fmla="*/ 1973451 h 4021138"/>
                <a:gd name="connsiteX89" fmla="*/ 904068 w 2665709"/>
                <a:gd name="connsiteY89" fmla="*/ 1957953 h 4021138"/>
                <a:gd name="connsiteX90" fmla="*/ 909234 w 2665709"/>
                <a:gd name="connsiteY90" fmla="*/ 1942455 h 4021138"/>
                <a:gd name="connsiteX91" fmla="*/ 924733 w 2665709"/>
                <a:gd name="connsiteY91" fmla="*/ 1937289 h 4021138"/>
                <a:gd name="connsiteX92" fmla="*/ 935065 w 2665709"/>
                <a:gd name="connsiteY92" fmla="*/ 1926956 h 4021138"/>
                <a:gd name="connsiteX93" fmla="*/ 945397 w 2665709"/>
                <a:gd name="connsiteY93" fmla="*/ 1911458 h 4021138"/>
                <a:gd name="connsiteX94" fmla="*/ 976394 w 2665709"/>
                <a:gd name="connsiteY94" fmla="*/ 1880461 h 4021138"/>
                <a:gd name="connsiteX95" fmla="*/ 1002224 w 2665709"/>
                <a:gd name="connsiteY95" fmla="*/ 1854631 h 4021138"/>
                <a:gd name="connsiteX96" fmla="*/ 1012556 w 2665709"/>
                <a:gd name="connsiteY96" fmla="*/ 1839133 h 4021138"/>
                <a:gd name="connsiteX97" fmla="*/ 1033221 w 2665709"/>
                <a:gd name="connsiteY97" fmla="*/ 1818468 h 4021138"/>
                <a:gd name="connsiteX98" fmla="*/ 1059051 w 2665709"/>
                <a:gd name="connsiteY98" fmla="*/ 1771973 h 4021138"/>
                <a:gd name="connsiteX99" fmla="*/ 1074549 w 2665709"/>
                <a:gd name="connsiteY99" fmla="*/ 1761641 h 4021138"/>
                <a:gd name="connsiteX100" fmla="*/ 1084882 w 2665709"/>
                <a:gd name="connsiteY100" fmla="*/ 1725478 h 4021138"/>
                <a:gd name="connsiteX101" fmla="*/ 1095214 w 2665709"/>
                <a:gd name="connsiteY101" fmla="*/ 1694482 h 4021138"/>
                <a:gd name="connsiteX102" fmla="*/ 1100380 w 2665709"/>
                <a:gd name="connsiteY102" fmla="*/ 1678983 h 4021138"/>
                <a:gd name="connsiteX103" fmla="*/ 1110712 w 2665709"/>
                <a:gd name="connsiteY103" fmla="*/ 1637655 h 4021138"/>
                <a:gd name="connsiteX104" fmla="*/ 1126210 w 2665709"/>
                <a:gd name="connsiteY104" fmla="*/ 1585994 h 4021138"/>
                <a:gd name="connsiteX105" fmla="*/ 1131377 w 2665709"/>
                <a:gd name="connsiteY105" fmla="*/ 1570495 h 4021138"/>
                <a:gd name="connsiteX106" fmla="*/ 1146875 w 2665709"/>
                <a:gd name="connsiteY106" fmla="*/ 1554997 h 4021138"/>
                <a:gd name="connsiteX107" fmla="*/ 1157207 w 2665709"/>
                <a:gd name="connsiteY107" fmla="*/ 1524000 h 4021138"/>
                <a:gd name="connsiteX108" fmla="*/ 1162373 w 2665709"/>
                <a:gd name="connsiteY108" fmla="*/ 1508502 h 4021138"/>
                <a:gd name="connsiteX109" fmla="*/ 1177871 w 2665709"/>
                <a:gd name="connsiteY109" fmla="*/ 1493004 h 4021138"/>
                <a:gd name="connsiteX110" fmla="*/ 1183038 w 2665709"/>
                <a:gd name="connsiteY110" fmla="*/ 1477505 h 4021138"/>
                <a:gd name="connsiteX111" fmla="*/ 1193370 w 2665709"/>
                <a:gd name="connsiteY111" fmla="*/ 1462007 h 4021138"/>
                <a:gd name="connsiteX112" fmla="*/ 1198536 w 2665709"/>
                <a:gd name="connsiteY112" fmla="*/ 1441343 h 4021138"/>
                <a:gd name="connsiteX113" fmla="*/ 1224366 w 2665709"/>
                <a:gd name="connsiteY113" fmla="*/ 1415512 h 4021138"/>
                <a:gd name="connsiteX114" fmla="*/ 1239865 w 2665709"/>
                <a:gd name="connsiteY114" fmla="*/ 1384516 h 4021138"/>
                <a:gd name="connsiteX115" fmla="*/ 1255363 w 2665709"/>
                <a:gd name="connsiteY115" fmla="*/ 1379350 h 4021138"/>
                <a:gd name="connsiteX116" fmla="*/ 1260529 w 2665709"/>
                <a:gd name="connsiteY116" fmla="*/ 1363851 h 4021138"/>
                <a:gd name="connsiteX117" fmla="*/ 1291526 w 2665709"/>
                <a:gd name="connsiteY117" fmla="*/ 1343187 h 4021138"/>
                <a:gd name="connsiteX118" fmla="*/ 1296692 w 2665709"/>
                <a:gd name="connsiteY118" fmla="*/ 1327689 h 4021138"/>
                <a:gd name="connsiteX119" fmla="*/ 1322522 w 2665709"/>
                <a:gd name="connsiteY119" fmla="*/ 1307024 h 4021138"/>
                <a:gd name="connsiteX120" fmla="*/ 1332855 w 2665709"/>
                <a:gd name="connsiteY120" fmla="*/ 1296692 h 4021138"/>
                <a:gd name="connsiteX121" fmla="*/ 1348353 w 2665709"/>
                <a:gd name="connsiteY121" fmla="*/ 1291526 h 4021138"/>
                <a:gd name="connsiteX122" fmla="*/ 1544665 w 2665709"/>
                <a:gd name="connsiteY122" fmla="*/ 1286360 h 4021138"/>
                <a:gd name="connsiteX123" fmla="*/ 1580827 w 2665709"/>
                <a:gd name="connsiteY123" fmla="*/ 1281194 h 4021138"/>
                <a:gd name="connsiteX124" fmla="*/ 1596326 w 2665709"/>
                <a:gd name="connsiteY124" fmla="*/ 1276028 h 4021138"/>
                <a:gd name="connsiteX125" fmla="*/ 1616990 w 2665709"/>
                <a:gd name="connsiteY125" fmla="*/ 1270861 h 4021138"/>
                <a:gd name="connsiteX126" fmla="*/ 1663485 w 2665709"/>
                <a:gd name="connsiteY126" fmla="*/ 1250197 h 4021138"/>
                <a:gd name="connsiteX127" fmla="*/ 1678983 w 2665709"/>
                <a:gd name="connsiteY127" fmla="*/ 1245031 h 4021138"/>
                <a:gd name="connsiteX128" fmla="*/ 1694482 w 2665709"/>
                <a:gd name="connsiteY128" fmla="*/ 1239865 h 4021138"/>
                <a:gd name="connsiteX129" fmla="*/ 1704814 w 2665709"/>
                <a:gd name="connsiteY129" fmla="*/ 1224366 h 4021138"/>
                <a:gd name="connsiteX130" fmla="*/ 1725478 w 2665709"/>
                <a:gd name="connsiteY130" fmla="*/ 1214034 h 4021138"/>
                <a:gd name="connsiteX131" fmla="*/ 1740977 w 2665709"/>
                <a:gd name="connsiteY131" fmla="*/ 1203702 h 4021138"/>
                <a:gd name="connsiteX132" fmla="*/ 1766807 w 2665709"/>
                <a:gd name="connsiteY132" fmla="*/ 1183038 h 4021138"/>
                <a:gd name="connsiteX133" fmla="*/ 1797804 w 2665709"/>
                <a:gd name="connsiteY133" fmla="*/ 1162373 h 4021138"/>
                <a:gd name="connsiteX134" fmla="*/ 1808136 w 2665709"/>
                <a:gd name="connsiteY134" fmla="*/ 1146875 h 4021138"/>
                <a:gd name="connsiteX135" fmla="*/ 1823634 w 2665709"/>
                <a:gd name="connsiteY135" fmla="*/ 1141709 h 4021138"/>
                <a:gd name="connsiteX136" fmla="*/ 1839133 w 2665709"/>
                <a:gd name="connsiteY136" fmla="*/ 1131377 h 4021138"/>
                <a:gd name="connsiteX137" fmla="*/ 1859797 w 2665709"/>
                <a:gd name="connsiteY137" fmla="*/ 1105546 h 4021138"/>
                <a:gd name="connsiteX138" fmla="*/ 1880461 w 2665709"/>
                <a:gd name="connsiteY138" fmla="*/ 1074550 h 4021138"/>
                <a:gd name="connsiteX139" fmla="*/ 1890794 w 2665709"/>
                <a:gd name="connsiteY139" fmla="*/ 1043553 h 4021138"/>
                <a:gd name="connsiteX140" fmla="*/ 1895960 w 2665709"/>
                <a:gd name="connsiteY140" fmla="*/ 1028055 h 4021138"/>
                <a:gd name="connsiteX141" fmla="*/ 1906292 w 2665709"/>
                <a:gd name="connsiteY141" fmla="*/ 1017722 h 4021138"/>
                <a:gd name="connsiteX142" fmla="*/ 1911458 w 2665709"/>
                <a:gd name="connsiteY142" fmla="*/ 1002224 h 4021138"/>
                <a:gd name="connsiteX143" fmla="*/ 1932122 w 2665709"/>
                <a:gd name="connsiteY143" fmla="*/ 971228 h 4021138"/>
                <a:gd name="connsiteX144" fmla="*/ 1937288 w 2665709"/>
                <a:gd name="connsiteY144" fmla="*/ 955729 h 4021138"/>
                <a:gd name="connsiteX145" fmla="*/ 1947621 w 2665709"/>
                <a:gd name="connsiteY145" fmla="*/ 945397 h 4021138"/>
                <a:gd name="connsiteX146" fmla="*/ 1957953 w 2665709"/>
                <a:gd name="connsiteY146" fmla="*/ 929899 h 4021138"/>
                <a:gd name="connsiteX147" fmla="*/ 1963119 w 2665709"/>
                <a:gd name="connsiteY147" fmla="*/ 914400 h 4021138"/>
                <a:gd name="connsiteX148" fmla="*/ 1994116 w 2665709"/>
                <a:gd name="connsiteY148" fmla="*/ 873072 h 4021138"/>
                <a:gd name="connsiteX149" fmla="*/ 1999282 w 2665709"/>
                <a:gd name="connsiteY149" fmla="*/ 857573 h 4021138"/>
                <a:gd name="connsiteX150" fmla="*/ 2019946 w 2665709"/>
                <a:gd name="connsiteY150" fmla="*/ 826577 h 4021138"/>
                <a:gd name="connsiteX151" fmla="*/ 2030278 w 2665709"/>
                <a:gd name="connsiteY151" fmla="*/ 811078 h 4021138"/>
                <a:gd name="connsiteX152" fmla="*/ 2040610 w 2665709"/>
                <a:gd name="connsiteY152" fmla="*/ 795580 h 4021138"/>
                <a:gd name="connsiteX153" fmla="*/ 2045777 w 2665709"/>
                <a:gd name="connsiteY153" fmla="*/ 780082 h 4021138"/>
                <a:gd name="connsiteX154" fmla="*/ 2061275 w 2665709"/>
                <a:gd name="connsiteY154" fmla="*/ 769750 h 4021138"/>
                <a:gd name="connsiteX155" fmla="*/ 2081939 w 2665709"/>
                <a:gd name="connsiteY155" fmla="*/ 743919 h 4021138"/>
                <a:gd name="connsiteX156" fmla="*/ 2097438 w 2665709"/>
                <a:gd name="connsiteY156" fmla="*/ 733587 h 4021138"/>
                <a:gd name="connsiteX157" fmla="*/ 2138766 w 2665709"/>
                <a:gd name="connsiteY157" fmla="*/ 702590 h 4021138"/>
                <a:gd name="connsiteX158" fmla="*/ 2149099 w 2665709"/>
                <a:gd name="connsiteY158" fmla="*/ 692258 h 4021138"/>
                <a:gd name="connsiteX159" fmla="*/ 2164597 w 2665709"/>
                <a:gd name="connsiteY159" fmla="*/ 687092 h 4021138"/>
                <a:gd name="connsiteX160" fmla="*/ 2185261 w 2665709"/>
                <a:gd name="connsiteY160" fmla="*/ 661261 h 4021138"/>
                <a:gd name="connsiteX161" fmla="*/ 2216258 w 2665709"/>
                <a:gd name="connsiteY161" fmla="*/ 650929 h 4021138"/>
                <a:gd name="connsiteX162" fmla="*/ 2236922 w 2665709"/>
                <a:gd name="connsiteY162" fmla="*/ 640597 h 4021138"/>
                <a:gd name="connsiteX163" fmla="*/ 2262753 w 2665709"/>
                <a:gd name="connsiteY163" fmla="*/ 625099 h 4021138"/>
                <a:gd name="connsiteX164" fmla="*/ 2288583 w 2665709"/>
                <a:gd name="connsiteY164" fmla="*/ 599268 h 4021138"/>
                <a:gd name="connsiteX165" fmla="*/ 2298916 w 2665709"/>
                <a:gd name="connsiteY165" fmla="*/ 588936 h 4021138"/>
                <a:gd name="connsiteX166" fmla="*/ 2314414 w 2665709"/>
                <a:gd name="connsiteY166" fmla="*/ 583770 h 4021138"/>
                <a:gd name="connsiteX167" fmla="*/ 2345410 w 2665709"/>
                <a:gd name="connsiteY167" fmla="*/ 552773 h 4021138"/>
                <a:gd name="connsiteX168" fmla="*/ 2355743 w 2665709"/>
                <a:gd name="connsiteY168" fmla="*/ 542441 h 4021138"/>
                <a:gd name="connsiteX169" fmla="*/ 2381573 w 2665709"/>
                <a:gd name="connsiteY169" fmla="*/ 516611 h 4021138"/>
                <a:gd name="connsiteX170" fmla="*/ 2407404 w 2665709"/>
                <a:gd name="connsiteY170" fmla="*/ 501112 h 4021138"/>
                <a:gd name="connsiteX171" fmla="*/ 2422902 w 2665709"/>
                <a:gd name="connsiteY171" fmla="*/ 490780 h 4021138"/>
                <a:gd name="connsiteX172" fmla="*/ 2495227 w 2665709"/>
                <a:gd name="connsiteY172" fmla="*/ 480448 h 4021138"/>
                <a:gd name="connsiteX173" fmla="*/ 2526224 w 2665709"/>
                <a:gd name="connsiteY173" fmla="*/ 470116 h 4021138"/>
                <a:gd name="connsiteX174" fmla="*/ 2536556 w 2665709"/>
                <a:gd name="connsiteY174" fmla="*/ 454617 h 4021138"/>
                <a:gd name="connsiteX175" fmla="*/ 2567553 w 2665709"/>
                <a:gd name="connsiteY175" fmla="*/ 444285 h 4021138"/>
                <a:gd name="connsiteX176" fmla="*/ 2598549 w 2665709"/>
                <a:gd name="connsiteY176" fmla="*/ 423621 h 4021138"/>
                <a:gd name="connsiteX177" fmla="*/ 2614048 w 2665709"/>
                <a:gd name="connsiteY177" fmla="*/ 413289 h 4021138"/>
                <a:gd name="connsiteX178" fmla="*/ 2629546 w 2665709"/>
                <a:gd name="connsiteY178" fmla="*/ 408122 h 4021138"/>
                <a:gd name="connsiteX179" fmla="*/ 2655377 w 2665709"/>
                <a:gd name="connsiteY179" fmla="*/ 387458 h 4021138"/>
                <a:gd name="connsiteX180" fmla="*/ 2665709 w 2665709"/>
                <a:gd name="connsiteY180" fmla="*/ 371960 h 4021138"/>
                <a:gd name="connsiteX181" fmla="*/ 2660543 w 2665709"/>
                <a:gd name="connsiteY181" fmla="*/ 356461 h 4021138"/>
                <a:gd name="connsiteX182" fmla="*/ 2645044 w 2665709"/>
                <a:gd name="connsiteY182" fmla="*/ 351295 h 4021138"/>
                <a:gd name="connsiteX183" fmla="*/ 2629546 w 2665709"/>
                <a:gd name="connsiteY183" fmla="*/ 340963 h 4021138"/>
                <a:gd name="connsiteX184" fmla="*/ 2598549 w 2665709"/>
                <a:gd name="connsiteY184" fmla="*/ 330631 h 4021138"/>
                <a:gd name="connsiteX185" fmla="*/ 2577885 w 2665709"/>
                <a:gd name="connsiteY185" fmla="*/ 304800 h 4021138"/>
                <a:gd name="connsiteX186" fmla="*/ 2557221 w 2665709"/>
                <a:gd name="connsiteY186" fmla="*/ 273804 h 4021138"/>
                <a:gd name="connsiteX187" fmla="*/ 2552055 w 2665709"/>
                <a:gd name="connsiteY187" fmla="*/ 258305 h 4021138"/>
                <a:gd name="connsiteX188" fmla="*/ 2541722 w 2665709"/>
                <a:gd name="connsiteY188" fmla="*/ 247973 h 4021138"/>
                <a:gd name="connsiteX189" fmla="*/ 2536556 w 2665709"/>
                <a:gd name="connsiteY189" fmla="*/ 216977 h 4021138"/>
                <a:gd name="connsiteX190" fmla="*/ 2531390 w 2665709"/>
                <a:gd name="connsiteY190" fmla="*/ 201478 h 4021138"/>
                <a:gd name="connsiteX191" fmla="*/ 2515892 w 2665709"/>
                <a:gd name="connsiteY191" fmla="*/ 165316 h 4021138"/>
                <a:gd name="connsiteX192" fmla="*/ 2479729 w 2665709"/>
                <a:gd name="connsiteY192" fmla="*/ 139485 h 4021138"/>
                <a:gd name="connsiteX193" fmla="*/ 2464231 w 2665709"/>
                <a:gd name="connsiteY193" fmla="*/ 129153 h 4021138"/>
                <a:gd name="connsiteX194" fmla="*/ 2433234 w 2665709"/>
                <a:gd name="connsiteY194" fmla="*/ 118821 h 4021138"/>
                <a:gd name="connsiteX195" fmla="*/ 2402238 w 2665709"/>
                <a:gd name="connsiteY195" fmla="*/ 108489 h 4021138"/>
                <a:gd name="connsiteX196" fmla="*/ 2386739 w 2665709"/>
                <a:gd name="connsiteY196" fmla="*/ 103322 h 4021138"/>
                <a:gd name="connsiteX197" fmla="*/ 2371241 w 2665709"/>
                <a:gd name="connsiteY197" fmla="*/ 92990 h 4021138"/>
                <a:gd name="connsiteX198" fmla="*/ 2340244 w 2665709"/>
                <a:gd name="connsiteY198" fmla="*/ 87824 h 4021138"/>
                <a:gd name="connsiteX199" fmla="*/ 2293749 w 2665709"/>
                <a:gd name="connsiteY199" fmla="*/ 72326 h 4021138"/>
                <a:gd name="connsiteX200" fmla="*/ 2278251 w 2665709"/>
                <a:gd name="connsiteY200" fmla="*/ 67160 h 4021138"/>
                <a:gd name="connsiteX201" fmla="*/ 2262753 w 2665709"/>
                <a:gd name="connsiteY201" fmla="*/ 56828 h 4021138"/>
                <a:gd name="connsiteX202" fmla="*/ 2231756 w 2665709"/>
                <a:gd name="connsiteY202" fmla="*/ 46495 h 4021138"/>
                <a:gd name="connsiteX203" fmla="*/ 2216258 w 2665709"/>
                <a:gd name="connsiteY203" fmla="*/ 36163 h 4021138"/>
                <a:gd name="connsiteX204" fmla="*/ 2200760 w 2665709"/>
                <a:gd name="connsiteY204" fmla="*/ 30997 h 4021138"/>
                <a:gd name="connsiteX205" fmla="*/ 2190427 w 2665709"/>
                <a:gd name="connsiteY205" fmla="*/ 20665 h 4021138"/>
                <a:gd name="connsiteX206" fmla="*/ 2159431 w 2665709"/>
                <a:gd name="connsiteY206" fmla="*/ 10333 h 4021138"/>
                <a:gd name="connsiteX207" fmla="*/ 2143933 w 2665709"/>
                <a:gd name="connsiteY207" fmla="*/ 5166 h 4021138"/>
                <a:gd name="connsiteX208" fmla="*/ 2128434 w 2665709"/>
                <a:gd name="connsiteY208" fmla="*/ 0 h 4021138"/>
                <a:gd name="connsiteX209" fmla="*/ 1999282 w 2665709"/>
                <a:gd name="connsiteY209" fmla="*/ 5166 h 4021138"/>
                <a:gd name="connsiteX210" fmla="*/ 1988949 w 2665709"/>
                <a:gd name="connsiteY210" fmla="*/ 15499 h 4021138"/>
                <a:gd name="connsiteX211" fmla="*/ 1968285 w 2665709"/>
                <a:gd name="connsiteY211" fmla="*/ 20665 h 4021138"/>
                <a:gd name="connsiteX212" fmla="*/ 1952787 w 2665709"/>
                <a:gd name="connsiteY212" fmla="*/ 30997 h 4021138"/>
                <a:gd name="connsiteX213" fmla="*/ 1937288 w 2665709"/>
                <a:gd name="connsiteY213" fmla="*/ 36163 h 4021138"/>
                <a:gd name="connsiteX214" fmla="*/ 1926956 w 2665709"/>
                <a:gd name="connsiteY214" fmla="*/ 51661 h 4021138"/>
                <a:gd name="connsiteX215" fmla="*/ 1901126 w 2665709"/>
                <a:gd name="connsiteY215" fmla="*/ 72326 h 4021138"/>
                <a:gd name="connsiteX216" fmla="*/ 1890794 w 2665709"/>
                <a:gd name="connsiteY216" fmla="*/ 87824 h 4021138"/>
                <a:gd name="connsiteX217" fmla="*/ 1864963 w 2665709"/>
                <a:gd name="connsiteY217" fmla="*/ 108489 h 4021138"/>
                <a:gd name="connsiteX218" fmla="*/ 1844299 w 2665709"/>
                <a:gd name="connsiteY218" fmla="*/ 139485 h 4021138"/>
                <a:gd name="connsiteX219" fmla="*/ 1833966 w 2665709"/>
                <a:gd name="connsiteY219" fmla="*/ 154983 h 4021138"/>
                <a:gd name="connsiteX220" fmla="*/ 1823634 w 2665709"/>
                <a:gd name="connsiteY220" fmla="*/ 185980 h 4021138"/>
                <a:gd name="connsiteX221" fmla="*/ 1818468 w 2665709"/>
                <a:gd name="connsiteY221" fmla="*/ 201478 h 4021138"/>
                <a:gd name="connsiteX222" fmla="*/ 1808136 w 2665709"/>
                <a:gd name="connsiteY222" fmla="*/ 289302 h 4021138"/>
                <a:gd name="connsiteX223" fmla="*/ 1797804 w 2665709"/>
                <a:gd name="connsiteY223" fmla="*/ 304800 h 4021138"/>
                <a:gd name="connsiteX224" fmla="*/ 1792638 w 2665709"/>
                <a:gd name="connsiteY224" fmla="*/ 320299 h 4021138"/>
                <a:gd name="connsiteX225" fmla="*/ 1777139 w 2665709"/>
                <a:gd name="connsiteY225" fmla="*/ 325465 h 4021138"/>
                <a:gd name="connsiteX226" fmla="*/ 1761641 w 2665709"/>
                <a:gd name="connsiteY226" fmla="*/ 335797 h 4021138"/>
                <a:gd name="connsiteX227" fmla="*/ 1746143 w 2665709"/>
                <a:gd name="connsiteY227" fmla="*/ 340963 h 4021138"/>
                <a:gd name="connsiteX228" fmla="*/ 1678983 w 2665709"/>
                <a:gd name="connsiteY228" fmla="*/ 351295 h 4021138"/>
                <a:gd name="connsiteX229" fmla="*/ 1632488 w 2665709"/>
                <a:gd name="connsiteY229" fmla="*/ 361628 h 4021138"/>
                <a:gd name="connsiteX230" fmla="*/ 1616990 w 2665709"/>
                <a:gd name="connsiteY230" fmla="*/ 371960 h 4021138"/>
                <a:gd name="connsiteX231" fmla="*/ 1591160 w 2665709"/>
                <a:gd name="connsiteY231" fmla="*/ 377126 h 4021138"/>
                <a:gd name="connsiteX232" fmla="*/ 1570495 w 2665709"/>
                <a:gd name="connsiteY232" fmla="*/ 382292 h 4021138"/>
                <a:gd name="connsiteX233" fmla="*/ 1554997 w 2665709"/>
                <a:gd name="connsiteY233" fmla="*/ 387458 h 4021138"/>
                <a:gd name="connsiteX234" fmla="*/ 1518834 w 2665709"/>
                <a:gd name="connsiteY234" fmla="*/ 397790 h 4021138"/>
                <a:gd name="connsiteX235" fmla="*/ 1472339 w 2665709"/>
                <a:gd name="connsiteY235" fmla="*/ 418455 h 4021138"/>
                <a:gd name="connsiteX236" fmla="*/ 1456841 w 2665709"/>
                <a:gd name="connsiteY236" fmla="*/ 423621 h 4021138"/>
                <a:gd name="connsiteX237" fmla="*/ 1441343 w 2665709"/>
                <a:gd name="connsiteY237" fmla="*/ 428787 h 4021138"/>
                <a:gd name="connsiteX238" fmla="*/ 1405180 w 2665709"/>
                <a:gd name="connsiteY238" fmla="*/ 454617 h 4021138"/>
                <a:gd name="connsiteX239" fmla="*/ 1374183 w 2665709"/>
                <a:gd name="connsiteY239" fmla="*/ 475282 h 4021138"/>
                <a:gd name="connsiteX240" fmla="*/ 1358685 w 2665709"/>
                <a:gd name="connsiteY240" fmla="*/ 485614 h 4021138"/>
                <a:gd name="connsiteX241" fmla="*/ 1327688 w 2665709"/>
                <a:gd name="connsiteY241" fmla="*/ 511444 h 4021138"/>
                <a:gd name="connsiteX242" fmla="*/ 1317356 w 2665709"/>
                <a:gd name="connsiteY242" fmla="*/ 521777 h 4021138"/>
                <a:gd name="connsiteX243" fmla="*/ 1286360 w 2665709"/>
                <a:gd name="connsiteY243" fmla="*/ 542441 h 4021138"/>
                <a:gd name="connsiteX244" fmla="*/ 1270861 w 2665709"/>
                <a:gd name="connsiteY244" fmla="*/ 552773 h 4021138"/>
                <a:gd name="connsiteX245" fmla="*/ 1260529 w 2665709"/>
                <a:gd name="connsiteY245" fmla="*/ 568272 h 4021138"/>
                <a:gd name="connsiteX246" fmla="*/ 1245031 w 2665709"/>
                <a:gd name="connsiteY246" fmla="*/ 573438 h 4021138"/>
                <a:gd name="connsiteX247" fmla="*/ 1229533 w 2665709"/>
                <a:gd name="connsiteY247" fmla="*/ 583770 h 4021138"/>
                <a:gd name="connsiteX248" fmla="*/ 1224366 w 2665709"/>
                <a:gd name="connsiteY248" fmla="*/ 599268 h 4021138"/>
                <a:gd name="connsiteX249" fmla="*/ 1193370 w 2665709"/>
                <a:gd name="connsiteY249" fmla="*/ 619933 h 4021138"/>
                <a:gd name="connsiteX250" fmla="*/ 1177871 w 2665709"/>
                <a:gd name="connsiteY250" fmla="*/ 630265 h 4021138"/>
                <a:gd name="connsiteX251" fmla="*/ 1146875 w 2665709"/>
                <a:gd name="connsiteY251" fmla="*/ 656095 h 4021138"/>
                <a:gd name="connsiteX252" fmla="*/ 1126210 w 2665709"/>
                <a:gd name="connsiteY252" fmla="*/ 676760 h 4021138"/>
                <a:gd name="connsiteX253" fmla="*/ 1110712 w 2665709"/>
                <a:gd name="connsiteY253" fmla="*/ 692258 h 4021138"/>
                <a:gd name="connsiteX254" fmla="*/ 1095214 w 2665709"/>
                <a:gd name="connsiteY254" fmla="*/ 702590 h 4021138"/>
                <a:gd name="connsiteX255" fmla="*/ 1084882 w 2665709"/>
                <a:gd name="connsiteY255" fmla="*/ 718089 h 4021138"/>
                <a:gd name="connsiteX256" fmla="*/ 1069383 w 2665709"/>
                <a:gd name="connsiteY256" fmla="*/ 723255 h 4021138"/>
                <a:gd name="connsiteX257" fmla="*/ 1059051 w 2665709"/>
                <a:gd name="connsiteY257" fmla="*/ 754251 h 4021138"/>
                <a:gd name="connsiteX258" fmla="*/ 1048719 w 2665709"/>
                <a:gd name="connsiteY258" fmla="*/ 774916 h 4021138"/>
                <a:gd name="connsiteX259" fmla="*/ 1043553 w 2665709"/>
                <a:gd name="connsiteY259" fmla="*/ 790414 h 4021138"/>
                <a:gd name="connsiteX260" fmla="*/ 1022888 w 2665709"/>
                <a:gd name="connsiteY260" fmla="*/ 821411 h 4021138"/>
                <a:gd name="connsiteX261" fmla="*/ 1012556 w 2665709"/>
                <a:gd name="connsiteY261" fmla="*/ 852407 h 4021138"/>
                <a:gd name="connsiteX262" fmla="*/ 1007390 w 2665709"/>
                <a:gd name="connsiteY262" fmla="*/ 867905 h 4021138"/>
                <a:gd name="connsiteX263" fmla="*/ 997058 w 2665709"/>
                <a:gd name="connsiteY263" fmla="*/ 888570 h 4021138"/>
                <a:gd name="connsiteX264" fmla="*/ 991892 w 2665709"/>
                <a:gd name="connsiteY264" fmla="*/ 909234 h 4021138"/>
                <a:gd name="connsiteX265" fmla="*/ 981560 w 2665709"/>
                <a:gd name="connsiteY265" fmla="*/ 960895 h 4021138"/>
                <a:gd name="connsiteX266" fmla="*/ 971227 w 2665709"/>
                <a:gd name="connsiteY266" fmla="*/ 991892 h 4021138"/>
                <a:gd name="connsiteX267" fmla="*/ 940231 w 2665709"/>
                <a:gd name="connsiteY267" fmla="*/ 1012556 h 4021138"/>
                <a:gd name="connsiteX268" fmla="*/ 919566 w 2665709"/>
                <a:gd name="connsiteY268" fmla="*/ 1033221 h 4021138"/>
                <a:gd name="connsiteX269" fmla="*/ 898902 w 2665709"/>
                <a:gd name="connsiteY269" fmla="*/ 1038387 h 4021138"/>
                <a:gd name="connsiteX270" fmla="*/ 883404 w 2665709"/>
                <a:gd name="connsiteY270" fmla="*/ 1048719 h 4021138"/>
                <a:gd name="connsiteX271" fmla="*/ 862739 w 2665709"/>
                <a:gd name="connsiteY271" fmla="*/ 1074550 h 4021138"/>
                <a:gd name="connsiteX272" fmla="*/ 847241 w 2665709"/>
                <a:gd name="connsiteY272" fmla="*/ 1079716 h 4021138"/>
                <a:gd name="connsiteX273" fmla="*/ 836909 w 2665709"/>
                <a:gd name="connsiteY273" fmla="*/ 1110712 h 4021138"/>
                <a:gd name="connsiteX274" fmla="*/ 831743 w 2665709"/>
                <a:gd name="connsiteY274" fmla="*/ 1126211 h 4021138"/>
                <a:gd name="connsiteX275" fmla="*/ 821410 w 2665709"/>
                <a:gd name="connsiteY275" fmla="*/ 1198536 h 4021138"/>
                <a:gd name="connsiteX276" fmla="*/ 805912 w 2665709"/>
                <a:gd name="connsiteY276" fmla="*/ 1245031 h 4021138"/>
                <a:gd name="connsiteX277" fmla="*/ 800746 w 2665709"/>
                <a:gd name="connsiteY277" fmla="*/ 1260529 h 4021138"/>
                <a:gd name="connsiteX278" fmla="*/ 785248 w 2665709"/>
                <a:gd name="connsiteY278" fmla="*/ 1291526 h 4021138"/>
                <a:gd name="connsiteX279" fmla="*/ 769749 w 2665709"/>
                <a:gd name="connsiteY279" fmla="*/ 1296692 h 4021138"/>
                <a:gd name="connsiteX280" fmla="*/ 738753 w 2665709"/>
                <a:gd name="connsiteY280" fmla="*/ 1317356 h 4021138"/>
                <a:gd name="connsiteX281" fmla="*/ 718088 w 2665709"/>
                <a:gd name="connsiteY281" fmla="*/ 1338021 h 4021138"/>
                <a:gd name="connsiteX282" fmla="*/ 702590 w 2665709"/>
                <a:gd name="connsiteY282" fmla="*/ 1343187 h 4021138"/>
                <a:gd name="connsiteX283" fmla="*/ 671594 w 2665709"/>
                <a:gd name="connsiteY283" fmla="*/ 1363851 h 4021138"/>
                <a:gd name="connsiteX284" fmla="*/ 656095 w 2665709"/>
                <a:gd name="connsiteY284" fmla="*/ 1394848 h 4021138"/>
                <a:gd name="connsiteX285" fmla="*/ 640597 w 2665709"/>
                <a:gd name="connsiteY285" fmla="*/ 1405180 h 4021138"/>
                <a:gd name="connsiteX286" fmla="*/ 614766 w 2665709"/>
                <a:gd name="connsiteY286" fmla="*/ 1482672 h 4021138"/>
                <a:gd name="connsiteX287" fmla="*/ 609600 w 2665709"/>
                <a:gd name="connsiteY287" fmla="*/ 1498170 h 4021138"/>
                <a:gd name="connsiteX288" fmla="*/ 604434 w 2665709"/>
                <a:gd name="connsiteY288" fmla="*/ 1513668 h 4021138"/>
                <a:gd name="connsiteX289" fmla="*/ 588936 w 2665709"/>
                <a:gd name="connsiteY289" fmla="*/ 1524000 h 4021138"/>
                <a:gd name="connsiteX290" fmla="*/ 568271 w 2665709"/>
                <a:gd name="connsiteY290" fmla="*/ 1544665 h 4021138"/>
                <a:gd name="connsiteX291" fmla="*/ 537275 w 2665709"/>
                <a:gd name="connsiteY291" fmla="*/ 1554997 h 4021138"/>
                <a:gd name="connsiteX292" fmla="*/ 521777 w 2665709"/>
                <a:gd name="connsiteY292" fmla="*/ 1560163 h 4021138"/>
                <a:gd name="connsiteX293" fmla="*/ 495946 w 2665709"/>
                <a:gd name="connsiteY293" fmla="*/ 1591160 h 4021138"/>
                <a:gd name="connsiteX294" fmla="*/ 480448 w 2665709"/>
                <a:gd name="connsiteY294" fmla="*/ 1601492 h 4021138"/>
                <a:gd name="connsiteX295" fmla="*/ 475282 w 2665709"/>
                <a:gd name="connsiteY295" fmla="*/ 1616990 h 4021138"/>
                <a:gd name="connsiteX296" fmla="*/ 444285 w 2665709"/>
                <a:gd name="connsiteY296" fmla="*/ 1658319 h 4021138"/>
                <a:gd name="connsiteX297" fmla="*/ 433953 w 2665709"/>
                <a:gd name="connsiteY297" fmla="*/ 1689316 h 4021138"/>
                <a:gd name="connsiteX298" fmla="*/ 423621 w 2665709"/>
                <a:gd name="connsiteY298" fmla="*/ 1735811 h 4021138"/>
                <a:gd name="connsiteX299" fmla="*/ 428787 w 2665709"/>
                <a:gd name="connsiteY299" fmla="*/ 1808136 h 4021138"/>
                <a:gd name="connsiteX300" fmla="*/ 439119 w 2665709"/>
                <a:gd name="connsiteY300" fmla="*/ 1890794 h 4021138"/>
                <a:gd name="connsiteX301" fmla="*/ 423621 w 2665709"/>
                <a:gd name="connsiteY301" fmla="*/ 1994116 h 4021138"/>
                <a:gd name="connsiteX302" fmla="*/ 413288 w 2665709"/>
                <a:gd name="connsiteY302" fmla="*/ 2014780 h 4021138"/>
                <a:gd name="connsiteX303" fmla="*/ 392624 w 2665709"/>
                <a:gd name="connsiteY303" fmla="*/ 2045777 h 4021138"/>
                <a:gd name="connsiteX304" fmla="*/ 371960 w 2665709"/>
                <a:gd name="connsiteY304" fmla="*/ 2076773 h 4021138"/>
                <a:gd name="connsiteX305" fmla="*/ 366794 w 2665709"/>
                <a:gd name="connsiteY305" fmla="*/ 2092272 h 4021138"/>
                <a:gd name="connsiteX306" fmla="*/ 356461 w 2665709"/>
                <a:gd name="connsiteY306" fmla="*/ 2102604 h 4021138"/>
                <a:gd name="connsiteX307" fmla="*/ 340963 w 2665709"/>
                <a:gd name="connsiteY307" fmla="*/ 2133600 h 4021138"/>
                <a:gd name="connsiteX308" fmla="*/ 330631 w 2665709"/>
                <a:gd name="connsiteY308" fmla="*/ 2143933 h 4021138"/>
                <a:gd name="connsiteX309" fmla="*/ 320299 w 2665709"/>
                <a:gd name="connsiteY309" fmla="*/ 2159431 h 4021138"/>
                <a:gd name="connsiteX310" fmla="*/ 304800 w 2665709"/>
                <a:gd name="connsiteY310" fmla="*/ 2164597 h 4021138"/>
                <a:gd name="connsiteX311" fmla="*/ 278970 w 2665709"/>
                <a:gd name="connsiteY311" fmla="*/ 2195594 h 4021138"/>
                <a:gd name="connsiteX312" fmla="*/ 263471 w 2665709"/>
                <a:gd name="connsiteY312" fmla="*/ 2200760 h 4021138"/>
                <a:gd name="connsiteX313" fmla="*/ 253139 w 2665709"/>
                <a:gd name="connsiteY313" fmla="*/ 2381573 h 4021138"/>
                <a:gd name="connsiteX314" fmla="*/ 232475 w 2665709"/>
                <a:gd name="connsiteY314" fmla="*/ 2412570 h 4021138"/>
                <a:gd name="connsiteX315" fmla="*/ 211810 w 2665709"/>
                <a:gd name="connsiteY315" fmla="*/ 2438400 h 4021138"/>
                <a:gd name="connsiteX316" fmla="*/ 154983 w 2665709"/>
                <a:gd name="connsiteY316" fmla="*/ 2459065 h 4021138"/>
                <a:gd name="connsiteX317" fmla="*/ 139485 w 2665709"/>
                <a:gd name="connsiteY317" fmla="*/ 2464231 h 4021138"/>
                <a:gd name="connsiteX318" fmla="*/ 82658 w 2665709"/>
                <a:gd name="connsiteY318" fmla="*/ 2490061 h 4021138"/>
                <a:gd name="connsiteX319" fmla="*/ 72326 w 2665709"/>
                <a:gd name="connsiteY319" fmla="*/ 2639878 h 4021138"/>
                <a:gd name="connsiteX320" fmla="*/ 46495 w 2665709"/>
                <a:gd name="connsiteY320" fmla="*/ 2676041 h 4021138"/>
                <a:gd name="connsiteX321" fmla="*/ 41329 w 2665709"/>
                <a:gd name="connsiteY321" fmla="*/ 2691539 h 4021138"/>
                <a:gd name="connsiteX322" fmla="*/ 25831 w 2665709"/>
                <a:gd name="connsiteY322" fmla="*/ 2696705 h 4021138"/>
                <a:gd name="connsiteX323" fmla="*/ 10333 w 2665709"/>
                <a:gd name="connsiteY323" fmla="*/ 2743200 h 4021138"/>
                <a:gd name="connsiteX324" fmla="*/ 15499 w 2665709"/>
                <a:gd name="connsiteY324" fmla="*/ 2779363 h 4021138"/>
                <a:gd name="connsiteX325" fmla="*/ 20665 w 2665709"/>
                <a:gd name="connsiteY325" fmla="*/ 2794861 h 4021138"/>
                <a:gd name="connsiteX326" fmla="*/ 25831 w 2665709"/>
                <a:gd name="connsiteY326" fmla="*/ 2825858 h 4021138"/>
                <a:gd name="connsiteX327" fmla="*/ 36163 w 2665709"/>
                <a:gd name="connsiteY327" fmla="*/ 2862021 h 4021138"/>
                <a:gd name="connsiteX328" fmla="*/ 41329 w 2665709"/>
                <a:gd name="connsiteY328" fmla="*/ 2887851 h 4021138"/>
                <a:gd name="connsiteX329" fmla="*/ 51661 w 2665709"/>
                <a:gd name="connsiteY329" fmla="*/ 2903350 h 4021138"/>
                <a:gd name="connsiteX330" fmla="*/ 72326 w 2665709"/>
                <a:gd name="connsiteY330" fmla="*/ 2949844 h 4021138"/>
                <a:gd name="connsiteX331" fmla="*/ 77492 w 2665709"/>
                <a:gd name="connsiteY331" fmla="*/ 2965343 h 4021138"/>
                <a:gd name="connsiteX332" fmla="*/ 87824 w 2665709"/>
                <a:gd name="connsiteY332" fmla="*/ 2980841 h 4021138"/>
                <a:gd name="connsiteX333" fmla="*/ 98156 w 2665709"/>
                <a:gd name="connsiteY333" fmla="*/ 3011838 h 4021138"/>
                <a:gd name="connsiteX334" fmla="*/ 103322 w 2665709"/>
                <a:gd name="connsiteY334" fmla="*/ 3053166 h 4021138"/>
                <a:gd name="connsiteX335" fmla="*/ 108488 w 2665709"/>
                <a:gd name="connsiteY335" fmla="*/ 3068665 h 4021138"/>
                <a:gd name="connsiteX336" fmla="*/ 123987 w 2665709"/>
                <a:gd name="connsiteY336" fmla="*/ 3109994 h 4021138"/>
                <a:gd name="connsiteX337" fmla="*/ 123987 w 2665709"/>
                <a:gd name="connsiteY337" fmla="*/ 3368299 h 4021138"/>
                <a:gd name="connsiteX338" fmla="*/ 113655 w 2665709"/>
                <a:gd name="connsiteY338" fmla="*/ 3388963 h 4021138"/>
                <a:gd name="connsiteX339" fmla="*/ 103322 w 2665709"/>
                <a:gd name="connsiteY339" fmla="*/ 3435458 h 4021138"/>
                <a:gd name="connsiteX340" fmla="*/ 82658 w 2665709"/>
                <a:gd name="connsiteY340" fmla="*/ 3476787 h 4021138"/>
                <a:gd name="connsiteX341" fmla="*/ 67160 w 2665709"/>
                <a:gd name="connsiteY341" fmla="*/ 3528448 h 4021138"/>
                <a:gd name="connsiteX342" fmla="*/ 61994 w 2665709"/>
                <a:gd name="connsiteY342" fmla="*/ 3549112 h 4021138"/>
                <a:gd name="connsiteX343" fmla="*/ 56827 w 2665709"/>
                <a:gd name="connsiteY343" fmla="*/ 3564611 h 4021138"/>
                <a:gd name="connsiteX344" fmla="*/ 51661 w 2665709"/>
                <a:gd name="connsiteY344" fmla="*/ 3595607 h 4021138"/>
                <a:gd name="connsiteX345" fmla="*/ 46495 w 2665709"/>
                <a:gd name="connsiteY345" fmla="*/ 3611105 h 4021138"/>
                <a:gd name="connsiteX346" fmla="*/ 41329 w 2665709"/>
                <a:gd name="connsiteY346" fmla="*/ 3642102 h 4021138"/>
                <a:gd name="connsiteX347" fmla="*/ 25831 w 2665709"/>
                <a:gd name="connsiteY347" fmla="*/ 3693763 h 4021138"/>
                <a:gd name="connsiteX348" fmla="*/ 10333 w 2665709"/>
                <a:gd name="connsiteY348" fmla="*/ 3724760 h 4021138"/>
                <a:gd name="connsiteX349" fmla="*/ 0 w 2665709"/>
                <a:gd name="connsiteY349" fmla="*/ 3755756 h 4021138"/>
                <a:gd name="connsiteX350" fmla="*/ 15499 w 2665709"/>
                <a:gd name="connsiteY350" fmla="*/ 3879743 h 4021138"/>
                <a:gd name="connsiteX351" fmla="*/ 25831 w 2665709"/>
                <a:gd name="connsiteY351" fmla="*/ 3895241 h 4021138"/>
                <a:gd name="connsiteX352" fmla="*/ 41329 w 2665709"/>
                <a:gd name="connsiteY352" fmla="*/ 3926238 h 4021138"/>
                <a:gd name="connsiteX353" fmla="*/ 56827 w 2665709"/>
                <a:gd name="connsiteY353" fmla="*/ 3962400 h 4021138"/>
                <a:gd name="connsiteX354" fmla="*/ 67160 w 2665709"/>
                <a:gd name="connsiteY354" fmla="*/ 3998563 h 4021138"/>
                <a:gd name="connsiteX355" fmla="*/ 87824 w 2665709"/>
                <a:gd name="connsiteY355" fmla="*/ 4008895 h 40211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</a:cxnLst>
              <a:rect l="l" t="t" r="r" b="b"/>
              <a:pathLst>
                <a:path w="2665709" h="4021138">
                  <a:moveTo>
                    <a:pt x="87824" y="4008895"/>
                  </a:moveTo>
                  <a:cubicBezTo>
                    <a:pt x="93851" y="4005451"/>
                    <a:pt x="93308" y="3987913"/>
                    <a:pt x="103322" y="3977899"/>
                  </a:cubicBezTo>
                  <a:cubicBezTo>
                    <a:pt x="107713" y="3973508"/>
                    <a:pt x="113655" y="3971010"/>
                    <a:pt x="118821" y="3967566"/>
                  </a:cubicBezTo>
                  <a:cubicBezTo>
                    <a:pt x="122265" y="3962400"/>
                    <a:pt x="124763" y="3956458"/>
                    <a:pt x="129153" y="3952068"/>
                  </a:cubicBezTo>
                  <a:cubicBezTo>
                    <a:pt x="139167" y="3942054"/>
                    <a:pt x="147544" y="3940772"/>
                    <a:pt x="160149" y="3936570"/>
                  </a:cubicBezTo>
                  <a:cubicBezTo>
                    <a:pt x="179092" y="3938292"/>
                    <a:pt x="198378" y="3937751"/>
                    <a:pt x="216977" y="3941736"/>
                  </a:cubicBezTo>
                  <a:cubicBezTo>
                    <a:pt x="227336" y="3943956"/>
                    <a:pt x="241284" y="3961992"/>
                    <a:pt x="247973" y="3967566"/>
                  </a:cubicBezTo>
                  <a:cubicBezTo>
                    <a:pt x="252743" y="3971541"/>
                    <a:pt x="257918" y="3975122"/>
                    <a:pt x="263471" y="3977899"/>
                  </a:cubicBezTo>
                  <a:cubicBezTo>
                    <a:pt x="276187" y="3984257"/>
                    <a:pt x="298065" y="3986247"/>
                    <a:pt x="309966" y="3988231"/>
                  </a:cubicBezTo>
                  <a:cubicBezTo>
                    <a:pt x="312917" y="3987809"/>
                    <a:pt x="364407" y="3981136"/>
                    <a:pt x="371960" y="3977899"/>
                  </a:cubicBezTo>
                  <a:cubicBezTo>
                    <a:pt x="376437" y="3975980"/>
                    <a:pt x="378115" y="3970072"/>
                    <a:pt x="382292" y="3967566"/>
                  </a:cubicBezTo>
                  <a:cubicBezTo>
                    <a:pt x="386961" y="3964764"/>
                    <a:pt x="392919" y="3964835"/>
                    <a:pt x="397790" y="3962400"/>
                  </a:cubicBezTo>
                  <a:cubicBezTo>
                    <a:pt x="418987" y="3951801"/>
                    <a:pt x="407606" y="3954548"/>
                    <a:pt x="423621" y="3941736"/>
                  </a:cubicBezTo>
                  <a:cubicBezTo>
                    <a:pt x="437928" y="3930291"/>
                    <a:pt x="438247" y="3931695"/>
                    <a:pt x="454617" y="3926238"/>
                  </a:cubicBezTo>
                  <a:cubicBezTo>
                    <a:pt x="458061" y="3922794"/>
                    <a:pt x="460772" y="3918411"/>
                    <a:pt x="464949" y="3915905"/>
                  </a:cubicBezTo>
                  <a:cubicBezTo>
                    <a:pt x="469619" y="3913103"/>
                    <a:pt x="476196" y="3914141"/>
                    <a:pt x="480448" y="3910739"/>
                  </a:cubicBezTo>
                  <a:cubicBezTo>
                    <a:pt x="488088" y="3904627"/>
                    <a:pt x="493827" y="3888925"/>
                    <a:pt x="495946" y="3879743"/>
                  </a:cubicBezTo>
                  <a:cubicBezTo>
                    <a:pt x="499895" y="3862631"/>
                    <a:pt x="506278" y="3828082"/>
                    <a:pt x="506278" y="3828082"/>
                  </a:cubicBezTo>
                  <a:cubicBezTo>
                    <a:pt x="504556" y="3802251"/>
                    <a:pt x="503822" y="3776336"/>
                    <a:pt x="501112" y="3750590"/>
                  </a:cubicBezTo>
                  <a:cubicBezTo>
                    <a:pt x="500369" y="3743529"/>
                    <a:pt x="497986" y="3736727"/>
                    <a:pt x="495946" y="3729926"/>
                  </a:cubicBezTo>
                  <a:cubicBezTo>
                    <a:pt x="491364" y="3714652"/>
                    <a:pt x="484697" y="3692387"/>
                    <a:pt x="475282" y="3678265"/>
                  </a:cubicBezTo>
                  <a:cubicBezTo>
                    <a:pt x="472580" y="3674212"/>
                    <a:pt x="468393" y="3671377"/>
                    <a:pt x="464949" y="3667933"/>
                  </a:cubicBezTo>
                  <a:cubicBezTo>
                    <a:pt x="455870" y="3640696"/>
                    <a:pt x="465783" y="3662734"/>
                    <a:pt x="444285" y="3636936"/>
                  </a:cubicBezTo>
                  <a:cubicBezTo>
                    <a:pt x="440085" y="3631897"/>
                    <a:pt x="431413" y="3614444"/>
                    <a:pt x="423621" y="3611105"/>
                  </a:cubicBezTo>
                  <a:cubicBezTo>
                    <a:pt x="382346" y="3593415"/>
                    <a:pt x="412386" y="3615820"/>
                    <a:pt x="382292" y="3600773"/>
                  </a:cubicBezTo>
                  <a:cubicBezTo>
                    <a:pt x="365207" y="3592230"/>
                    <a:pt x="354427" y="3578075"/>
                    <a:pt x="340963" y="3564611"/>
                  </a:cubicBezTo>
                  <a:lnTo>
                    <a:pt x="330631" y="3554278"/>
                  </a:lnTo>
                  <a:cubicBezTo>
                    <a:pt x="317522" y="3514952"/>
                    <a:pt x="322435" y="3533961"/>
                    <a:pt x="315133" y="3497451"/>
                  </a:cubicBezTo>
                  <a:cubicBezTo>
                    <a:pt x="322946" y="3466199"/>
                    <a:pt x="312697" y="3480739"/>
                    <a:pt x="346129" y="3471621"/>
                  </a:cubicBezTo>
                  <a:cubicBezTo>
                    <a:pt x="356636" y="3468755"/>
                    <a:pt x="366794" y="3464733"/>
                    <a:pt x="377126" y="3461289"/>
                  </a:cubicBezTo>
                  <a:lnTo>
                    <a:pt x="392624" y="3456122"/>
                  </a:lnTo>
                  <a:cubicBezTo>
                    <a:pt x="422003" y="3426743"/>
                    <a:pt x="393714" y="3450411"/>
                    <a:pt x="423621" y="3435458"/>
                  </a:cubicBezTo>
                  <a:cubicBezTo>
                    <a:pt x="463683" y="3415428"/>
                    <a:pt x="415659" y="3432946"/>
                    <a:pt x="454617" y="3419960"/>
                  </a:cubicBezTo>
                  <a:cubicBezTo>
                    <a:pt x="459783" y="3414794"/>
                    <a:pt x="464503" y="3409138"/>
                    <a:pt x="470116" y="3404461"/>
                  </a:cubicBezTo>
                  <a:cubicBezTo>
                    <a:pt x="474886" y="3400486"/>
                    <a:pt x="481735" y="3398977"/>
                    <a:pt x="485614" y="3394129"/>
                  </a:cubicBezTo>
                  <a:cubicBezTo>
                    <a:pt x="489016" y="3389877"/>
                    <a:pt x="488345" y="3383502"/>
                    <a:pt x="490780" y="3378631"/>
                  </a:cubicBezTo>
                  <a:cubicBezTo>
                    <a:pt x="493557" y="3373078"/>
                    <a:pt x="497668" y="3368299"/>
                    <a:pt x="501112" y="3363133"/>
                  </a:cubicBezTo>
                  <a:cubicBezTo>
                    <a:pt x="502223" y="3357579"/>
                    <a:pt x="506678" y="3329746"/>
                    <a:pt x="511444" y="3321804"/>
                  </a:cubicBezTo>
                  <a:cubicBezTo>
                    <a:pt x="513950" y="3317627"/>
                    <a:pt x="518333" y="3314916"/>
                    <a:pt x="521777" y="3311472"/>
                  </a:cubicBezTo>
                  <a:cubicBezTo>
                    <a:pt x="520055" y="3302862"/>
                    <a:pt x="520537" y="3293495"/>
                    <a:pt x="516610" y="3285641"/>
                  </a:cubicBezTo>
                  <a:cubicBezTo>
                    <a:pt x="513343" y="3279107"/>
                    <a:pt x="506659" y="3274898"/>
                    <a:pt x="501112" y="3270143"/>
                  </a:cubicBezTo>
                  <a:cubicBezTo>
                    <a:pt x="494575" y="3264539"/>
                    <a:pt x="488316" y="3258141"/>
                    <a:pt x="480448" y="3254644"/>
                  </a:cubicBezTo>
                  <a:cubicBezTo>
                    <a:pt x="472424" y="3251078"/>
                    <a:pt x="463377" y="3250082"/>
                    <a:pt x="454617" y="3249478"/>
                  </a:cubicBezTo>
                  <a:cubicBezTo>
                    <a:pt x="413350" y="3246632"/>
                    <a:pt x="371960" y="3246034"/>
                    <a:pt x="330631" y="3244312"/>
                  </a:cubicBezTo>
                  <a:cubicBezTo>
                    <a:pt x="327187" y="3237424"/>
                    <a:pt x="324120" y="3230334"/>
                    <a:pt x="320299" y="3223648"/>
                  </a:cubicBezTo>
                  <a:cubicBezTo>
                    <a:pt x="317218" y="3218257"/>
                    <a:pt x="311750" y="3214097"/>
                    <a:pt x="309966" y="3208150"/>
                  </a:cubicBezTo>
                  <a:cubicBezTo>
                    <a:pt x="306467" y="3196487"/>
                    <a:pt x="307188" y="3183927"/>
                    <a:pt x="304800" y="3171987"/>
                  </a:cubicBezTo>
                  <a:cubicBezTo>
                    <a:pt x="303732" y="3166647"/>
                    <a:pt x="301356" y="3161655"/>
                    <a:pt x="299634" y="3156489"/>
                  </a:cubicBezTo>
                  <a:cubicBezTo>
                    <a:pt x="301356" y="3149601"/>
                    <a:pt x="303260" y="3142755"/>
                    <a:pt x="304800" y="3135824"/>
                  </a:cubicBezTo>
                  <a:cubicBezTo>
                    <a:pt x="309096" y="3116493"/>
                    <a:pt x="310419" y="3094043"/>
                    <a:pt x="325465" y="3078997"/>
                  </a:cubicBezTo>
                  <a:cubicBezTo>
                    <a:pt x="329855" y="3074607"/>
                    <a:pt x="335797" y="3072109"/>
                    <a:pt x="340963" y="3068665"/>
                  </a:cubicBezTo>
                  <a:cubicBezTo>
                    <a:pt x="353947" y="3029710"/>
                    <a:pt x="336433" y="3077724"/>
                    <a:pt x="356461" y="3037668"/>
                  </a:cubicBezTo>
                  <a:cubicBezTo>
                    <a:pt x="360166" y="3030259"/>
                    <a:pt x="365139" y="3008122"/>
                    <a:pt x="366794" y="3001505"/>
                  </a:cubicBezTo>
                  <a:cubicBezTo>
                    <a:pt x="368516" y="2932624"/>
                    <a:pt x="368901" y="2863696"/>
                    <a:pt x="371960" y="2794861"/>
                  </a:cubicBezTo>
                  <a:cubicBezTo>
                    <a:pt x="372350" y="2786089"/>
                    <a:pt x="377126" y="2777812"/>
                    <a:pt x="377126" y="2769031"/>
                  </a:cubicBezTo>
                  <a:cubicBezTo>
                    <a:pt x="377126" y="2748295"/>
                    <a:pt x="374700" y="2727592"/>
                    <a:pt x="371960" y="2707038"/>
                  </a:cubicBezTo>
                  <a:cubicBezTo>
                    <a:pt x="371240" y="2701640"/>
                    <a:pt x="369596" y="2696209"/>
                    <a:pt x="366794" y="2691539"/>
                  </a:cubicBezTo>
                  <a:cubicBezTo>
                    <a:pt x="364288" y="2687362"/>
                    <a:pt x="359905" y="2684651"/>
                    <a:pt x="356461" y="2681207"/>
                  </a:cubicBezTo>
                  <a:cubicBezTo>
                    <a:pt x="358183" y="2662265"/>
                    <a:pt x="358937" y="2643209"/>
                    <a:pt x="361627" y="2624380"/>
                  </a:cubicBezTo>
                  <a:cubicBezTo>
                    <a:pt x="364698" y="2602884"/>
                    <a:pt x="366892" y="2612026"/>
                    <a:pt x="382292" y="2598550"/>
                  </a:cubicBezTo>
                  <a:cubicBezTo>
                    <a:pt x="391456" y="2590532"/>
                    <a:pt x="396182" y="2575107"/>
                    <a:pt x="408122" y="2572719"/>
                  </a:cubicBezTo>
                  <a:cubicBezTo>
                    <a:pt x="425880" y="2569167"/>
                    <a:pt x="437591" y="2567251"/>
                    <a:pt x="454617" y="2562387"/>
                  </a:cubicBezTo>
                  <a:cubicBezTo>
                    <a:pt x="459853" y="2560891"/>
                    <a:pt x="464950" y="2558943"/>
                    <a:pt x="470116" y="2557221"/>
                  </a:cubicBezTo>
                  <a:cubicBezTo>
                    <a:pt x="475282" y="2553777"/>
                    <a:pt x="481736" y="2551737"/>
                    <a:pt x="485614" y="2546889"/>
                  </a:cubicBezTo>
                  <a:cubicBezTo>
                    <a:pt x="489016" y="2542637"/>
                    <a:pt x="488135" y="2536150"/>
                    <a:pt x="490780" y="2531390"/>
                  </a:cubicBezTo>
                  <a:cubicBezTo>
                    <a:pt x="496810" y="2520535"/>
                    <a:pt x="504556" y="2510726"/>
                    <a:pt x="511444" y="2500394"/>
                  </a:cubicBezTo>
                  <a:lnTo>
                    <a:pt x="521777" y="2484895"/>
                  </a:lnTo>
                  <a:cubicBezTo>
                    <a:pt x="528273" y="2465407"/>
                    <a:pt x="529845" y="2456162"/>
                    <a:pt x="547607" y="2438400"/>
                  </a:cubicBezTo>
                  <a:lnTo>
                    <a:pt x="573438" y="2412570"/>
                  </a:lnTo>
                  <a:cubicBezTo>
                    <a:pt x="579754" y="2399937"/>
                    <a:pt x="584974" y="2387361"/>
                    <a:pt x="594102" y="2376407"/>
                  </a:cubicBezTo>
                  <a:cubicBezTo>
                    <a:pt x="598779" y="2370795"/>
                    <a:pt x="604434" y="2366075"/>
                    <a:pt x="609600" y="2360909"/>
                  </a:cubicBezTo>
                  <a:cubicBezTo>
                    <a:pt x="618693" y="2333630"/>
                    <a:pt x="611745" y="2349942"/>
                    <a:pt x="635431" y="2314414"/>
                  </a:cubicBezTo>
                  <a:cubicBezTo>
                    <a:pt x="648465" y="2294863"/>
                    <a:pt x="641373" y="2303307"/>
                    <a:pt x="656095" y="2288583"/>
                  </a:cubicBezTo>
                  <a:cubicBezTo>
                    <a:pt x="657817" y="2283417"/>
                    <a:pt x="658459" y="2277754"/>
                    <a:pt x="661261" y="2273085"/>
                  </a:cubicBezTo>
                  <a:cubicBezTo>
                    <a:pt x="663767" y="2268908"/>
                    <a:pt x="668551" y="2266556"/>
                    <a:pt x="671594" y="2262753"/>
                  </a:cubicBezTo>
                  <a:cubicBezTo>
                    <a:pt x="675473" y="2257905"/>
                    <a:pt x="678482" y="2252421"/>
                    <a:pt x="681926" y="2247255"/>
                  </a:cubicBezTo>
                  <a:cubicBezTo>
                    <a:pt x="694910" y="2208300"/>
                    <a:pt x="677396" y="2256314"/>
                    <a:pt x="697424" y="2216258"/>
                  </a:cubicBezTo>
                  <a:cubicBezTo>
                    <a:pt x="699859" y="2211387"/>
                    <a:pt x="699188" y="2205012"/>
                    <a:pt x="702590" y="2200760"/>
                  </a:cubicBezTo>
                  <a:cubicBezTo>
                    <a:pt x="706469" y="2195912"/>
                    <a:pt x="712922" y="2193872"/>
                    <a:pt x="718088" y="2190428"/>
                  </a:cubicBezTo>
                  <a:cubicBezTo>
                    <a:pt x="724585" y="2170939"/>
                    <a:pt x="726156" y="2161697"/>
                    <a:pt x="743919" y="2143933"/>
                  </a:cubicBezTo>
                  <a:lnTo>
                    <a:pt x="769749" y="2118102"/>
                  </a:lnTo>
                  <a:lnTo>
                    <a:pt x="780082" y="2107770"/>
                  </a:lnTo>
                  <a:cubicBezTo>
                    <a:pt x="789053" y="2080857"/>
                    <a:pt x="779372" y="2102200"/>
                    <a:pt x="795580" y="2081939"/>
                  </a:cubicBezTo>
                  <a:cubicBezTo>
                    <a:pt x="815258" y="2057340"/>
                    <a:pt x="794844" y="2073820"/>
                    <a:pt x="821410" y="2056109"/>
                  </a:cubicBezTo>
                  <a:cubicBezTo>
                    <a:pt x="836049" y="2012201"/>
                    <a:pt x="815632" y="2065741"/>
                    <a:pt x="836909" y="2030278"/>
                  </a:cubicBezTo>
                  <a:cubicBezTo>
                    <a:pt x="839711" y="2025609"/>
                    <a:pt x="838224" y="2018631"/>
                    <a:pt x="842075" y="2014780"/>
                  </a:cubicBezTo>
                  <a:cubicBezTo>
                    <a:pt x="845926" y="2010929"/>
                    <a:pt x="852407" y="2011336"/>
                    <a:pt x="857573" y="2009614"/>
                  </a:cubicBezTo>
                  <a:cubicBezTo>
                    <a:pt x="861017" y="2004448"/>
                    <a:pt x="864026" y="1998964"/>
                    <a:pt x="867905" y="1994116"/>
                  </a:cubicBezTo>
                  <a:cubicBezTo>
                    <a:pt x="876318" y="1983599"/>
                    <a:pt x="882228" y="1981123"/>
                    <a:pt x="893736" y="1973451"/>
                  </a:cubicBezTo>
                  <a:cubicBezTo>
                    <a:pt x="897180" y="1968285"/>
                    <a:pt x="901291" y="1963506"/>
                    <a:pt x="904068" y="1957953"/>
                  </a:cubicBezTo>
                  <a:cubicBezTo>
                    <a:pt x="906503" y="1953082"/>
                    <a:pt x="905383" y="1946305"/>
                    <a:pt x="909234" y="1942455"/>
                  </a:cubicBezTo>
                  <a:cubicBezTo>
                    <a:pt x="913085" y="1938604"/>
                    <a:pt x="919567" y="1939011"/>
                    <a:pt x="924733" y="1937289"/>
                  </a:cubicBezTo>
                  <a:cubicBezTo>
                    <a:pt x="928177" y="1933845"/>
                    <a:pt x="932022" y="1930760"/>
                    <a:pt x="935065" y="1926956"/>
                  </a:cubicBezTo>
                  <a:cubicBezTo>
                    <a:pt x="938943" y="1922108"/>
                    <a:pt x="941272" y="1916098"/>
                    <a:pt x="945397" y="1911458"/>
                  </a:cubicBezTo>
                  <a:cubicBezTo>
                    <a:pt x="955105" y="1900537"/>
                    <a:pt x="968289" y="1892619"/>
                    <a:pt x="976394" y="1880461"/>
                  </a:cubicBezTo>
                  <a:cubicBezTo>
                    <a:pt x="990170" y="1859797"/>
                    <a:pt x="981560" y="1868407"/>
                    <a:pt x="1002224" y="1854631"/>
                  </a:cubicBezTo>
                  <a:cubicBezTo>
                    <a:pt x="1005668" y="1849465"/>
                    <a:pt x="1008515" y="1843847"/>
                    <a:pt x="1012556" y="1839133"/>
                  </a:cubicBezTo>
                  <a:cubicBezTo>
                    <a:pt x="1018896" y="1831737"/>
                    <a:pt x="1033221" y="1818468"/>
                    <a:pt x="1033221" y="1818468"/>
                  </a:cubicBezTo>
                  <a:cubicBezTo>
                    <a:pt x="1038604" y="1802318"/>
                    <a:pt x="1043826" y="1782123"/>
                    <a:pt x="1059051" y="1771973"/>
                  </a:cubicBezTo>
                  <a:lnTo>
                    <a:pt x="1074549" y="1761641"/>
                  </a:lnTo>
                  <a:cubicBezTo>
                    <a:pt x="1091894" y="1709615"/>
                    <a:pt x="1065445" y="1790271"/>
                    <a:pt x="1084882" y="1725478"/>
                  </a:cubicBezTo>
                  <a:cubicBezTo>
                    <a:pt x="1088011" y="1715046"/>
                    <a:pt x="1091770" y="1704814"/>
                    <a:pt x="1095214" y="1694482"/>
                  </a:cubicBezTo>
                  <a:cubicBezTo>
                    <a:pt x="1096936" y="1689316"/>
                    <a:pt x="1099059" y="1684266"/>
                    <a:pt x="1100380" y="1678983"/>
                  </a:cubicBezTo>
                  <a:lnTo>
                    <a:pt x="1110712" y="1637655"/>
                  </a:lnTo>
                  <a:cubicBezTo>
                    <a:pt x="1118519" y="1606425"/>
                    <a:pt x="1113633" y="1623724"/>
                    <a:pt x="1126210" y="1585994"/>
                  </a:cubicBezTo>
                  <a:cubicBezTo>
                    <a:pt x="1127932" y="1580828"/>
                    <a:pt x="1127526" y="1574346"/>
                    <a:pt x="1131377" y="1570495"/>
                  </a:cubicBezTo>
                  <a:lnTo>
                    <a:pt x="1146875" y="1554997"/>
                  </a:lnTo>
                  <a:lnTo>
                    <a:pt x="1157207" y="1524000"/>
                  </a:lnTo>
                  <a:cubicBezTo>
                    <a:pt x="1158929" y="1518834"/>
                    <a:pt x="1158522" y="1512353"/>
                    <a:pt x="1162373" y="1508502"/>
                  </a:cubicBezTo>
                  <a:lnTo>
                    <a:pt x="1177871" y="1493004"/>
                  </a:lnTo>
                  <a:cubicBezTo>
                    <a:pt x="1179593" y="1487838"/>
                    <a:pt x="1180602" y="1482376"/>
                    <a:pt x="1183038" y="1477505"/>
                  </a:cubicBezTo>
                  <a:cubicBezTo>
                    <a:pt x="1185815" y="1471952"/>
                    <a:pt x="1190924" y="1467714"/>
                    <a:pt x="1193370" y="1462007"/>
                  </a:cubicBezTo>
                  <a:cubicBezTo>
                    <a:pt x="1196167" y="1455481"/>
                    <a:pt x="1195739" y="1447869"/>
                    <a:pt x="1198536" y="1441343"/>
                  </a:cubicBezTo>
                  <a:cubicBezTo>
                    <a:pt x="1205424" y="1425269"/>
                    <a:pt x="1210589" y="1424697"/>
                    <a:pt x="1224366" y="1415512"/>
                  </a:cubicBezTo>
                  <a:cubicBezTo>
                    <a:pt x="1227769" y="1405304"/>
                    <a:pt x="1230762" y="1391798"/>
                    <a:pt x="1239865" y="1384516"/>
                  </a:cubicBezTo>
                  <a:cubicBezTo>
                    <a:pt x="1244117" y="1381114"/>
                    <a:pt x="1250197" y="1381072"/>
                    <a:pt x="1255363" y="1379350"/>
                  </a:cubicBezTo>
                  <a:cubicBezTo>
                    <a:pt x="1257085" y="1374184"/>
                    <a:pt x="1256678" y="1367702"/>
                    <a:pt x="1260529" y="1363851"/>
                  </a:cubicBezTo>
                  <a:cubicBezTo>
                    <a:pt x="1269310" y="1355070"/>
                    <a:pt x="1291526" y="1343187"/>
                    <a:pt x="1291526" y="1343187"/>
                  </a:cubicBezTo>
                  <a:cubicBezTo>
                    <a:pt x="1293248" y="1338021"/>
                    <a:pt x="1293890" y="1332358"/>
                    <a:pt x="1296692" y="1327689"/>
                  </a:cubicBezTo>
                  <a:cubicBezTo>
                    <a:pt x="1302450" y="1318092"/>
                    <a:pt x="1314398" y="1313523"/>
                    <a:pt x="1322522" y="1307024"/>
                  </a:cubicBezTo>
                  <a:cubicBezTo>
                    <a:pt x="1326326" y="1303981"/>
                    <a:pt x="1328678" y="1299198"/>
                    <a:pt x="1332855" y="1296692"/>
                  </a:cubicBezTo>
                  <a:cubicBezTo>
                    <a:pt x="1337524" y="1293890"/>
                    <a:pt x="1342914" y="1291791"/>
                    <a:pt x="1348353" y="1291526"/>
                  </a:cubicBezTo>
                  <a:cubicBezTo>
                    <a:pt x="1413735" y="1288337"/>
                    <a:pt x="1479228" y="1288082"/>
                    <a:pt x="1544665" y="1286360"/>
                  </a:cubicBezTo>
                  <a:cubicBezTo>
                    <a:pt x="1556719" y="1284638"/>
                    <a:pt x="1568887" y="1283582"/>
                    <a:pt x="1580827" y="1281194"/>
                  </a:cubicBezTo>
                  <a:cubicBezTo>
                    <a:pt x="1586167" y="1280126"/>
                    <a:pt x="1591090" y="1277524"/>
                    <a:pt x="1596326" y="1276028"/>
                  </a:cubicBezTo>
                  <a:cubicBezTo>
                    <a:pt x="1603153" y="1274077"/>
                    <a:pt x="1610102" y="1272583"/>
                    <a:pt x="1616990" y="1270861"/>
                  </a:cubicBezTo>
                  <a:cubicBezTo>
                    <a:pt x="1641550" y="1254487"/>
                    <a:pt x="1626597" y="1262493"/>
                    <a:pt x="1663485" y="1250197"/>
                  </a:cubicBezTo>
                  <a:lnTo>
                    <a:pt x="1678983" y="1245031"/>
                  </a:lnTo>
                  <a:lnTo>
                    <a:pt x="1694482" y="1239865"/>
                  </a:lnTo>
                  <a:cubicBezTo>
                    <a:pt x="1697926" y="1234699"/>
                    <a:pt x="1700044" y="1228341"/>
                    <a:pt x="1704814" y="1224366"/>
                  </a:cubicBezTo>
                  <a:cubicBezTo>
                    <a:pt x="1710730" y="1219436"/>
                    <a:pt x="1718792" y="1217855"/>
                    <a:pt x="1725478" y="1214034"/>
                  </a:cubicBezTo>
                  <a:cubicBezTo>
                    <a:pt x="1730869" y="1210954"/>
                    <a:pt x="1735811" y="1207146"/>
                    <a:pt x="1740977" y="1203702"/>
                  </a:cubicBezTo>
                  <a:cubicBezTo>
                    <a:pt x="1760068" y="1175066"/>
                    <a:pt x="1740386" y="1197717"/>
                    <a:pt x="1766807" y="1183038"/>
                  </a:cubicBezTo>
                  <a:cubicBezTo>
                    <a:pt x="1777662" y="1177007"/>
                    <a:pt x="1797804" y="1162373"/>
                    <a:pt x="1797804" y="1162373"/>
                  </a:cubicBezTo>
                  <a:cubicBezTo>
                    <a:pt x="1801248" y="1157207"/>
                    <a:pt x="1803288" y="1150754"/>
                    <a:pt x="1808136" y="1146875"/>
                  </a:cubicBezTo>
                  <a:cubicBezTo>
                    <a:pt x="1812388" y="1143473"/>
                    <a:pt x="1818763" y="1144144"/>
                    <a:pt x="1823634" y="1141709"/>
                  </a:cubicBezTo>
                  <a:cubicBezTo>
                    <a:pt x="1829188" y="1138932"/>
                    <a:pt x="1833967" y="1134821"/>
                    <a:pt x="1839133" y="1131377"/>
                  </a:cubicBezTo>
                  <a:cubicBezTo>
                    <a:pt x="1850766" y="1096475"/>
                    <a:pt x="1834633" y="1134305"/>
                    <a:pt x="1859797" y="1105546"/>
                  </a:cubicBezTo>
                  <a:cubicBezTo>
                    <a:pt x="1867974" y="1096201"/>
                    <a:pt x="1880461" y="1074550"/>
                    <a:pt x="1880461" y="1074550"/>
                  </a:cubicBezTo>
                  <a:lnTo>
                    <a:pt x="1890794" y="1043553"/>
                  </a:lnTo>
                  <a:cubicBezTo>
                    <a:pt x="1892516" y="1038387"/>
                    <a:pt x="1892110" y="1031906"/>
                    <a:pt x="1895960" y="1028055"/>
                  </a:cubicBezTo>
                  <a:lnTo>
                    <a:pt x="1906292" y="1017722"/>
                  </a:lnTo>
                  <a:cubicBezTo>
                    <a:pt x="1908014" y="1012556"/>
                    <a:pt x="1908813" y="1006984"/>
                    <a:pt x="1911458" y="1002224"/>
                  </a:cubicBezTo>
                  <a:cubicBezTo>
                    <a:pt x="1917488" y="991369"/>
                    <a:pt x="1932122" y="971228"/>
                    <a:pt x="1932122" y="971228"/>
                  </a:cubicBezTo>
                  <a:cubicBezTo>
                    <a:pt x="1933844" y="966062"/>
                    <a:pt x="1934486" y="960399"/>
                    <a:pt x="1937288" y="955729"/>
                  </a:cubicBezTo>
                  <a:cubicBezTo>
                    <a:pt x="1939794" y="951552"/>
                    <a:pt x="1944578" y="949200"/>
                    <a:pt x="1947621" y="945397"/>
                  </a:cubicBezTo>
                  <a:cubicBezTo>
                    <a:pt x="1951500" y="940549"/>
                    <a:pt x="1954509" y="935065"/>
                    <a:pt x="1957953" y="929899"/>
                  </a:cubicBezTo>
                  <a:cubicBezTo>
                    <a:pt x="1959675" y="924733"/>
                    <a:pt x="1960474" y="919160"/>
                    <a:pt x="1963119" y="914400"/>
                  </a:cubicBezTo>
                  <a:cubicBezTo>
                    <a:pt x="1977723" y="888112"/>
                    <a:pt x="1978439" y="888748"/>
                    <a:pt x="1994116" y="873072"/>
                  </a:cubicBezTo>
                  <a:cubicBezTo>
                    <a:pt x="1995838" y="867906"/>
                    <a:pt x="1996637" y="862333"/>
                    <a:pt x="1999282" y="857573"/>
                  </a:cubicBezTo>
                  <a:cubicBezTo>
                    <a:pt x="2005312" y="846718"/>
                    <a:pt x="2013058" y="836909"/>
                    <a:pt x="2019946" y="826577"/>
                  </a:cubicBezTo>
                  <a:lnTo>
                    <a:pt x="2030278" y="811078"/>
                  </a:lnTo>
                  <a:cubicBezTo>
                    <a:pt x="2033722" y="805912"/>
                    <a:pt x="2038646" y="801470"/>
                    <a:pt x="2040610" y="795580"/>
                  </a:cubicBezTo>
                  <a:cubicBezTo>
                    <a:pt x="2042332" y="790414"/>
                    <a:pt x="2042375" y="784334"/>
                    <a:pt x="2045777" y="780082"/>
                  </a:cubicBezTo>
                  <a:cubicBezTo>
                    <a:pt x="2049656" y="775234"/>
                    <a:pt x="2056427" y="773629"/>
                    <a:pt x="2061275" y="769750"/>
                  </a:cubicBezTo>
                  <a:cubicBezTo>
                    <a:pt x="2086840" y="749297"/>
                    <a:pt x="2055084" y="770773"/>
                    <a:pt x="2081939" y="743919"/>
                  </a:cubicBezTo>
                  <a:cubicBezTo>
                    <a:pt x="2086330" y="739529"/>
                    <a:pt x="2092765" y="737676"/>
                    <a:pt x="2097438" y="733587"/>
                  </a:cubicBezTo>
                  <a:cubicBezTo>
                    <a:pt x="2133970" y="701622"/>
                    <a:pt x="2108652" y="712628"/>
                    <a:pt x="2138766" y="702590"/>
                  </a:cubicBezTo>
                  <a:cubicBezTo>
                    <a:pt x="2142210" y="699146"/>
                    <a:pt x="2144922" y="694764"/>
                    <a:pt x="2149099" y="692258"/>
                  </a:cubicBezTo>
                  <a:cubicBezTo>
                    <a:pt x="2153768" y="689456"/>
                    <a:pt x="2160345" y="690494"/>
                    <a:pt x="2164597" y="687092"/>
                  </a:cubicBezTo>
                  <a:cubicBezTo>
                    <a:pt x="2176761" y="677361"/>
                    <a:pt x="2171221" y="668281"/>
                    <a:pt x="2185261" y="661261"/>
                  </a:cubicBezTo>
                  <a:cubicBezTo>
                    <a:pt x="2195002" y="656390"/>
                    <a:pt x="2206517" y="655800"/>
                    <a:pt x="2216258" y="650929"/>
                  </a:cubicBezTo>
                  <a:cubicBezTo>
                    <a:pt x="2223146" y="647485"/>
                    <a:pt x="2230514" y="644869"/>
                    <a:pt x="2236922" y="640597"/>
                  </a:cubicBezTo>
                  <a:cubicBezTo>
                    <a:pt x="2265287" y="621688"/>
                    <a:pt x="2226780" y="637090"/>
                    <a:pt x="2262753" y="625099"/>
                  </a:cubicBezTo>
                  <a:lnTo>
                    <a:pt x="2288583" y="599268"/>
                  </a:lnTo>
                  <a:cubicBezTo>
                    <a:pt x="2292027" y="595824"/>
                    <a:pt x="2294295" y="590476"/>
                    <a:pt x="2298916" y="588936"/>
                  </a:cubicBezTo>
                  <a:lnTo>
                    <a:pt x="2314414" y="583770"/>
                  </a:lnTo>
                  <a:lnTo>
                    <a:pt x="2345410" y="552773"/>
                  </a:lnTo>
                  <a:cubicBezTo>
                    <a:pt x="2348854" y="549329"/>
                    <a:pt x="2353041" y="546494"/>
                    <a:pt x="2355743" y="542441"/>
                  </a:cubicBezTo>
                  <a:cubicBezTo>
                    <a:pt x="2373456" y="515871"/>
                    <a:pt x="2356972" y="536293"/>
                    <a:pt x="2381573" y="516611"/>
                  </a:cubicBezTo>
                  <a:cubicBezTo>
                    <a:pt x="2401835" y="500401"/>
                    <a:pt x="2380487" y="510084"/>
                    <a:pt x="2407404" y="501112"/>
                  </a:cubicBezTo>
                  <a:cubicBezTo>
                    <a:pt x="2412570" y="497668"/>
                    <a:pt x="2417012" y="492743"/>
                    <a:pt x="2422902" y="490780"/>
                  </a:cubicBezTo>
                  <a:cubicBezTo>
                    <a:pt x="2431839" y="487801"/>
                    <a:pt x="2490893" y="480990"/>
                    <a:pt x="2495227" y="480448"/>
                  </a:cubicBezTo>
                  <a:cubicBezTo>
                    <a:pt x="2505559" y="477004"/>
                    <a:pt x="2520183" y="479178"/>
                    <a:pt x="2526224" y="470116"/>
                  </a:cubicBezTo>
                  <a:cubicBezTo>
                    <a:pt x="2529668" y="464950"/>
                    <a:pt x="2531291" y="457908"/>
                    <a:pt x="2536556" y="454617"/>
                  </a:cubicBezTo>
                  <a:cubicBezTo>
                    <a:pt x="2545792" y="448845"/>
                    <a:pt x="2558491" y="450326"/>
                    <a:pt x="2567553" y="444285"/>
                  </a:cubicBezTo>
                  <a:lnTo>
                    <a:pt x="2598549" y="423621"/>
                  </a:lnTo>
                  <a:cubicBezTo>
                    <a:pt x="2603715" y="420177"/>
                    <a:pt x="2608158" y="415253"/>
                    <a:pt x="2614048" y="413289"/>
                  </a:cubicBezTo>
                  <a:cubicBezTo>
                    <a:pt x="2619214" y="411567"/>
                    <a:pt x="2624675" y="410557"/>
                    <a:pt x="2629546" y="408122"/>
                  </a:cubicBezTo>
                  <a:cubicBezTo>
                    <a:pt x="2638495" y="403647"/>
                    <a:pt x="2648971" y="395465"/>
                    <a:pt x="2655377" y="387458"/>
                  </a:cubicBezTo>
                  <a:cubicBezTo>
                    <a:pt x="2659256" y="382610"/>
                    <a:pt x="2662265" y="377126"/>
                    <a:pt x="2665709" y="371960"/>
                  </a:cubicBezTo>
                  <a:cubicBezTo>
                    <a:pt x="2663987" y="366794"/>
                    <a:pt x="2664394" y="360312"/>
                    <a:pt x="2660543" y="356461"/>
                  </a:cubicBezTo>
                  <a:cubicBezTo>
                    <a:pt x="2656692" y="352610"/>
                    <a:pt x="2649915" y="353730"/>
                    <a:pt x="2645044" y="351295"/>
                  </a:cubicBezTo>
                  <a:cubicBezTo>
                    <a:pt x="2639491" y="348518"/>
                    <a:pt x="2635220" y="343485"/>
                    <a:pt x="2629546" y="340963"/>
                  </a:cubicBezTo>
                  <a:cubicBezTo>
                    <a:pt x="2619593" y="336540"/>
                    <a:pt x="2598549" y="330631"/>
                    <a:pt x="2598549" y="330631"/>
                  </a:cubicBezTo>
                  <a:cubicBezTo>
                    <a:pt x="2569913" y="311540"/>
                    <a:pt x="2592564" y="331222"/>
                    <a:pt x="2577885" y="304800"/>
                  </a:cubicBezTo>
                  <a:cubicBezTo>
                    <a:pt x="2571855" y="293945"/>
                    <a:pt x="2557221" y="273804"/>
                    <a:pt x="2557221" y="273804"/>
                  </a:cubicBezTo>
                  <a:cubicBezTo>
                    <a:pt x="2555499" y="268638"/>
                    <a:pt x="2554857" y="262975"/>
                    <a:pt x="2552055" y="258305"/>
                  </a:cubicBezTo>
                  <a:cubicBezTo>
                    <a:pt x="2549549" y="254128"/>
                    <a:pt x="2543432" y="252534"/>
                    <a:pt x="2541722" y="247973"/>
                  </a:cubicBezTo>
                  <a:cubicBezTo>
                    <a:pt x="2538044" y="238165"/>
                    <a:pt x="2538828" y="227202"/>
                    <a:pt x="2536556" y="216977"/>
                  </a:cubicBezTo>
                  <a:cubicBezTo>
                    <a:pt x="2535375" y="211661"/>
                    <a:pt x="2532886" y="206714"/>
                    <a:pt x="2531390" y="201478"/>
                  </a:cubicBezTo>
                  <a:cubicBezTo>
                    <a:pt x="2525620" y="181282"/>
                    <a:pt x="2529374" y="181045"/>
                    <a:pt x="2515892" y="165316"/>
                  </a:cubicBezTo>
                  <a:cubicBezTo>
                    <a:pt x="2486441" y="130956"/>
                    <a:pt x="2507228" y="153234"/>
                    <a:pt x="2479729" y="139485"/>
                  </a:cubicBezTo>
                  <a:cubicBezTo>
                    <a:pt x="2474176" y="136708"/>
                    <a:pt x="2469905" y="131675"/>
                    <a:pt x="2464231" y="129153"/>
                  </a:cubicBezTo>
                  <a:cubicBezTo>
                    <a:pt x="2454278" y="124730"/>
                    <a:pt x="2443566" y="122265"/>
                    <a:pt x="2433234" y="118821"/>
                  </a:cubicBezTo>
                  <a:lnTo>
                    <a:pt x="2402238" y="108489"/>
                  </a:lnTo>
                  <a:cubicBezTo>
                    <a:pt x="2397072" y="106767"/>
                    <a:pt x="2391270" y="106343"/>
                    <a:pt x="2386739" y="103322"/>
                  </a:cubicBezTo>
                  <a:cubicBezTo>
                    <a:pt x="2381573" y="99878"/>
                    <a:pt x="2377131" y="94953"/>
                    <a:pt x="2371241" y="92990"/>
                  </a:cubicBezTo>
                  <a:cubicBezTo>
                    <a:pt x="2361304" y="89678"/>
                    <a:pt x="2350576" y="89546"/>
                    <a:pt x="2340244" y="87824"/>
                  </a:cubicBezTo>
                  <a:lnTo>
                    <a:pt x="2293749" y="72326"/>
                  </a:lnTo>
                  <a:cubicBezTo>
                    <a:pt x="2288583" y="70604"/>
                    <a:pt x="2282782" y="70181"/>
                    <a:pt x="2278251" y="67160"/>
                  </a:cubicBezTo>
                  <a:cubicBezTo>
                    <a:pt x="2273085" y="63716"/>
                    <a:pt x="2268427" y="59350"/>
                    <a:pt x="2262753" y="56828"/>
                  </a:cubicBezTo>
                  <a:cubicBezTo>
                    <a:pt x="2252800" y="52405"/>
                    <a:pt x="2231756" y="46495"/>
                    <a:pt x="2231756" y="46495"/>
                  </a:cubicBezTo>
                  <a:cubicBezTo>
                    <a:pt x="2226590" y="43051"/>
                    <a:pt x="2221811" y="38940"/>
                    <a:pt x="2216258" y="36163"/>
                  </a:cubicBezTo>
                  <a:cubicBezTo>
                    <a:pt x="2211387" y="33728"/>
                    <a:pt x="2205429" y="33799"/>
                    <a:pt x="2200760" y="30997"/>
                  </a:cubicBezTo>
                  <a:cubicBezTo>
                    <a:pt x="2196583" y="28491"/>
                    <a:pt x="2194784" y="22843"/>
                    <a:pt x="2190427" y="20665"/>
                  </a:cubicBezTo>
                  <a:cubicBezTo>
                    <a:pt x="2180686" y="15795"/>
                    <a:pt x="2169763" y="13777"/>
                    <a:pt x="2159431" y="10333"/>
                  </a:cubicBezTo>
                  <a:lnTo>
                    <a:pt x="2143933" y="5166"/>
                  </a:lnTo>
                  <a:lnTo>
                    <a:pt x="2128434" y="0"/>
                  </a:lnTo>
                  <a:cubicBezTo>
                    <a:pt x="2085383" y="1722"/>
                    <a:pt x="2042104" y="408"/>
                    <a:pt x="1999282" y="5166"/>
                  </a:cubicBezTo>
                  <a:cubicBezTo>
                    <a:pt x="1994441" y="5704"/>
                    <a:pt x="1993306" y="13321"/>
                    <a:pt x="1988949" y="15499"/>
                  </a:cubicBezTo>
                  <a:cubicBezTo>
                    <a:pt x="1982599" y="18674"/>
                    <a:pt x="1975173" y="18943"/>
                    <a:pt x="1968285" y="20665"/>
                  </a:cubicBezTo>
                  <a:cubicBezTo>
                    <a:pt x="1963119" y="24109"/>
                    <a:pt x="1958340" y="28220"/>
                    <a:pt x="1952787" y="30997"/>
                  </a:cubicBezTo>
                  <a:cubicBezTo>
                    <a:pt x="1947916" y="33432"/>
                    <a:pt x="1941540" y="32761"/>
                    <a:pt x="1937288" y="36163"/>
                  </a:cubicBezTo>
                  <a:cubicBezTo>
                    <a:pt x="1932440" y="40041"/>
                    <a:pt x="1930834" y="46813"/>
                    <a:pt x="1926956" y="51661"/>
                  </a:cubicBezTo>
                  <a:cubicBezTo>
                    <a:pt x="1918542" y="62179"/>
                    <a:pt x="1912636" y="64652"/>
                    <a:pt x="1901126" y="72326"/>
                  </a:cubicBezTo>
                  <a:cubicBezTo>
                    <a:pt x="1897682" y="77492"/>
                    <a:pt x="1894673" y="82976"/>
                    <a:pt x="1890794" y="87824"/>
                  </a:cubicBezTo>
                  <a:cubicBezTo>
                    <a:pt x="1882383" y="98338"/>
                    <a:pt x="1876467" y="100819"/>
                    <a:pt x="1864963" y="108489"/>
                  </a:cubicBezTo>
                  <a:lnTo>
                    <a:pt x="1844299" y="139485"/>
                  </a:lnTo>
                  <a:lnTo>
                    <a:pt x="1833966" y="154983"/>
                  </a:lnTo>
                  <a:lnTo>
                    <a:pt x="1823634" y="185980"/>
                  </a:lnTo>
                  <a:lnTo>
                    <a:pt x="1818468" y="201478"/>
                  </a:lnTo>
                  <a:cubicBezTo>
                    <a:pt x="1818001" y="207553"/>
                    <a:pt x="1817090" y="268410"/>
                    <a:pt x="1808136" y="289302"/>
                  </a:cubicBezTo>
                  <a:cubicBezTo>
                    <a:pt x="1805690" y="295009"/>
                    <a:pt x="1801248" y="299634"/>
                    <a:pt x="1797804" y="304800"/>
                  </a:cubicBezTo>
                  <a:cubicBezTo>
                    <a:pt x="1796082" y="309966"/>
                    <a:pt x="1796489" y="316448"/>
                    <a:pt x="1792638" y="320299"/>
                  </a:cubicBezTo>
                  <a:cubicBezTo>
                    <a:pt x="1788787" y="324150"/>
                    <a:pt x="1782010" y="323030"/>
                    <a:pt x="1777139" y="325465"/>
                  </a:cubicBezTo>
                  <a:cubicBezTo>
                    <a:pt x="1771586" y="328242"/>
                    <a:pt x="1767194" y="333020"/>
                    <a:pt x="1761641" y="335797"/>
                  </a:cubicBezTo>
                  <a:cubicBezTo>
                    <a:pt x="1756770" y="338232"/>
                    <a:pt x="1751379" y="339467"/>
                    <a:pt x="1746143" y="340963"/>
                  </a:cubicBezTo>
                  <a:cubicBezTo>
                    <a:pt x="1713881" y="350181"/>
                    <a:pt x="1724781" y="344753"/>
                    <a:pt x="1678983" y="351295"/>
                  </a:cubicBezTo>
                  <a:cubicBezTo>
                    <a:pt x="1663674" y="353482"/>
                    <a:pt x="1647533" y="357866"/>
                    <a:pt x="1632488" y="361628"/>
                  </a:cubicBezTo>
                  <a:cubicBezTo>
                    <a:pt x="1627322" y="365072"/>
                    <a:pt x="1622803" y="369780"/>
                    <a:pt x="1616990" y="371960"/>
                  </a:cubicBezTo>
                  <a:cubicBezTo>
                    <a:pt x="1608769" y="375043"/>
                    <a:pt x="1599731" y="375221"/>
                    <a:pt x="1591160" y="377126"/>
                  </a:cubicBezTo>
                  <a:cubicBezTo>
                    <a:pt x="1584229" y="378666"/>
                    <a:pt x="1577322" y="380341"/>
                    <a:pt x="1570495" y="382292"/>
                  </a:cubicBezTo>
                  <a:cubicBezTo>
                    <a:pt x="1565259" y="383788"/>
                    <a:pt x="1560233" y="385962"/>
                    <a:pt x="1554997" y="387458"/>
                  </a:cubicBezTo>
                  <a:cubicBezTo>
                    <a:pt x="1509581" y="400434"/>
                    <a:pt x="1556002" y="385402"/>
                    <a:pt x="1518834" y="397790"/>
                  </a:cubicBezTo>
                  <a:cubicBezTo>
                    <a:pt x="1494274" y="414163"/>
                    <a:pt x="1509225" y="406159"/>
                    <a:pt x="1472339" y="418455"/>
                  </a:cubicBezTo>
                  <a:lnTo>
                    <a:pt x="1456841" y="423621"/>
                  </a:lnTo>
                  <a:cubicBezTo>
                    <a:pt x="1451675" y="425343"/>
                    <a:pt x="1445874" y="425767"/>
                    <a:pt x="1441343" y="428787"/>
                  </a:cubicBezTo>
                  <a:cubicBezTo>
                    <a:pt x="1390998" y="462348"/>
                    <a:pt x="1469197" y="409804"/>
                    <a:pt x="1405180" y="454617"/>
                  </a:cubicBezTo>
                  <a:cubicBezTo>
                    <a:pt x="1395007" y="461738"/>
                    <a:pt x="1384515" y="468394"/>
                    <a:pt x="1374183" y="475282"/>
                  </a:cubicBezTo>
                  <a:cubicBezTo>
                    <a:pt x="1369017" y="478726"/>
                    <a:pt x="1363075" y="481224"/>
                    <a:pt x="1358685" y="485614"/>
                  </a:cubicBezTo>
                  <a:cubicBezTo>
                    <a:pt x="1321863" y="522436"/>
                    <a:pt x="1363657" y="482668"/>
                    <a:pt x="1327688" y="511444"/>
                  </a:cubicBezTo>
                  <a:cubicBezTo>
                    <a:pt x="1323885" y="514487"/>
                    <a:pt x="1321253" y="518854"/>
                    <a:pt x="1317356" y="521777"/>
                  </a:cubicBezTo>
                  <a:cubicBezTo>
                    <a:pt x="1307422" y="529228"/>
                    <a:pt x="1296692" y="535553"/>
                    <a:pt x="1286360" y="542441"/>
                  </a:cubicBezTo>
                  <a:lnTo>
                    <a:pt x="1270861" y="552773"/>
                  </a:lnTo>
                  <a:cubicBezTo>
                    <a:pt x="1267417" y="557939"/>
                    <a:pt x="1265377" y="564393"/>
                    <a:pt x="1260529" y="568272"/>
                  </a:cubicBezTo>
                  <a:cubicBezTo>
                    <a:pt x="1256277" y="571674"/>
                    <a:pt x="1249902" y="571003"/>
                    <a:pt x="1245031" y="573438"/>
                  </a:cubicBezTo>
                  <a:cubicBezTo>
                    <a:pt x="1239478" y="576215"/>
                    <a:pt x="1234699" y="580326"/>
                    <a:pt x="1229533" y="583770"/>
                  </a:cubicBezTo>
                  <a:cubicBezTo>
                    <a:pt x="1227811" y="588936"/>
                    <a:pt x="1228217" y="595417"/>
                    <a:pt x="1224366" y="599268"/>
                  </a:cubicBezTo>
                  <a:cubicBezTo>
                    <a:pt x="1215585" y="608049"/>
                    <a:pt x="1203702" y="613045"/>
                    <a:pt x="1193370" y="619933"/>
                  </a:cubicBezTo>
                  <a:cubicBezTo>
                    <a:pt x="1188204" y="623377"/>
                    <a:pt x="1182261" y="625875"/>
                    <a:pt x="1177871" y="630265"/>
                  </a:cubicBezTo>
                  <a:cubicBezTo>
                    <a:pt x="1124129" y="684007"/>
                    <a:pt x="1197222" y="612940"/>
                    <a:pt x="1146875" y="656095"/>
                  </a:cubicBezTo>
                  <a:cubicBezTo>
                    <a:pt x="1139479" y="662435"/>
                    <a:pt x="1133098" y="669872"/>
                    <a:pt x="1126210" y="676760"/>
                  </a:cubicBezTo>
                  <a:cubicBezTo>
                    <a:pt x="1121044" y="681926"/>
                    <a:pt x="1116791" y="688205"/>
                    <a:pt x="1110712" y="692258"/>
                  </a:cubicBezTo>
                  <a:lnTo>
                    <a:pt x="1095214" y="702590"/>
                  </a:lnTo>
                  <a:cubicBezTo>
                    <a:pt x="1091770" y="707756"/>
                    <a:pt x="1089730" y="714210"/>
                    <a:pt x="1084882" y="718089"/>
                  </a:cubicBezTo>
                  <a:cubicBezTo>
                    <a:pt x="1080630" y="721491"/>
                    <a:pt x="1072548" y="718824"/>
                    <a:pt x="1069383" y="723255"/>
                  </a:cubicBezTo>
                  <a:cubicBezTo>
                    <a:pt x="1063053" y="732117"/>
                    <a:pt x="1063921" y="744510"/>
                    <a:pt x="1059051" y="754251"/>
                  </a:cubicBezTo>
                  <a:cubicBezTo>
                    <a:pt x="1055607" y="761139"/>
                    <a:pt x="1051753" y="767837"/>
                    <a:pt x="1048719" y="774916"/>
                  </a:cubicBezTo>
                  <a:cubicBezTo>
                    <a:pt x="1046574" y="779921"/>
                    <a:pt x="1046198" y="785654"/>
                    <a:pt x="1043553" y="790414"/>
                  </a:cubicBezTo>
                  <a:cubicBezTo>
                    <a:pt x="1037522" y="801269"/>
                    <a:pt x="1022888" y="821411"/>
                    <a:pt x="1022888" y="821411"/>
                  </a:cubicBezTo>
                  <a:lnTo>
                    <a:pt x="1012556" y="852407"/>
                  </a:lnTo>
                  <a:cubicBezTo>
                    <a:pt x="1010834" y="857573"/>
                    <a:pt x="1009825" y="863034"/>
                    <a:pt x="1007390" y="867905"/>
                  </a:cubicBezTo>
                  <a:cubicBezTo>
                    <a:pt x="1003946" y="874793"/>
                    <a:pt x="999762" y="881359"/>
                    <a:pt x="997058" y="888570"/>
                  </a:cubicBezTo>
                  <a:cubicBezTo>
                    <a:pt x="994565" y="895218"/>
                    <a:pt x="993284" y="902272"/>
                    <a:pt x="991892" y="909234"/>
                  </a:cubicBezTo>
                  <a:cubicBezTo>
                    <a:pt x="986307" y="937158"/>
                    <a:pt x="988759" y="936899"/>
                    <a:pt x="981560" y="960895"/>
                  </a:cubicBezTo>
                  <a:cubicBezTo>
                    <a:pt x="978430" y="971327"/>
                    <a:pt x="980289" y="985851"/>
                    <a:pt x="971227" y="991892"/>
                  </a:cubicBezTo>
                  <a:cubicBezTo>
                    <a:pt x="960895" y="998780"/>
                    <a:pt x="949012" y="1003775"/>
                    <a:pt x="940231" y="1012556"/>
                  </a:cubicBezTo>
                  <a:cubicBezTo>
                    <a:pt x="933343" y="1019444"/>
                    <a:pt x="929017" y="1030858"/>
                    <a:pt x="919566" y="1033221"/>
                  </a:cubicBezTo>
                  <a:lnTo>
                    <a:pt x="898902" y="1038387"/>
                  </a:lnTo>
                  <a:cubicBezTo>
                    <a:pt x="893736" y="1041831"/>
                    <a:pt x="887794" y="1044329"/>
                    <a:pt x="883404" y="1048719"/>
                  </a:cubicBezTo>
                  <a:cubicBezTo>
                    <a:pt x="872849" y="1059274"/>
                    <a:pt x="875516" y="1066883"/>
                    <a:pt x="862739" y="1074550"/>
                  </a:cubicBezTo>
                  <a:cubicBezTo>
                    <a:pt x="858070" y="1077352"/>
                    <a:pt x="852407" y="1077994"/>
                    <a:pt x="847241" y="1079716"/>
                  </a:cubicBezTo>
                  <a:lnTo>
                    <a:pt x="836909" y="1110712"/>
                  </a:lnTo>
                  <a:lnTo>
                    <a:pt x="831743" y="1126211"/>
                  </a:lnTo>
                  <a:cubicBezTo>
                    <a:pt x="830212" y="1138456"/>
                    <a:pt x="825137" y="1183630"/>
                    <a:pt x="821410" y="1198536"/>
                  </a:cubicBezTo>
                  <a:cubicBezTo>
                    <a:pt x="821409" y="1198541"/>
                    <a:pt x="808496" y="1237279"/>
                    <a:pt x="805912" y="1245031"/>
                  </a:cubicBezTo>
                  <a:lnTo>
                    <a:pt x="800746" y="1260529"/>
                  </a:lnTo>
                  <a:cubicBezTo>
                    <a:pt x="797343" y="1270739"/>
                    <a:pt x="794353" y="1284243"/>
                    <a:pt x="785248" y="1291526"/>
                  </a:cubicBezTo>
                  <a:cubicBezTo>
                    <a:pt x="780996" y="1294928"/>
                    <a:pt x="774915" y="1294970"/>
                    <a:pt x="769749" y="1296692"/>
                  </a:cubicBezTo>
                  <a:cubicBezTo>
                    <a:pt x="759417" y="1303580"/>
                    <a:pt x="747534" y="1308575"/>
                    <a:pt x="738753" y="1317356"/>
                  </a:cubicBezTo>
                  <a:cubicBezTo>
                    <a:pt x="731865" y="1324244"/>
                    <a:pt x="727330" y="1334940"/>
                    <a:pt x="718088" y="1338021"/>
                  </a:cubicBezTo>
                  <a:cubicBezTo>
                    <a:pt x="712922" y="1339743"/>
                    <a:pt x="707350" y="1340542"/>
                    <a:pt x="702590" y="1343187"/>
                  </a:cubicBezTo>
                  <a:cubicBezTo>
                    <a:pt x="691735" y="1349217"/>
                    <a:pt x="671594" y="1363851"/>
                    <a:pt x="671594" y="1363851"/>
                  </a:cubicBezTo>
                  <a:cubicBezTo>
                    <a:pt x="667392" y="1376455"/>
                    <a:pt x="666109" y="1384834"/>
                    <a:pt x="656095" y="1394848"/>
                  </a:cubicBezTo>
                  <a:cubicBezTo>
                    <a:pt x="651705" y="1399238"/>
                    <a:pt x="645763" y="1401736"/>
                    <a:pt x="640597" y="1405180"/>
                  </a:cubicBezTo>
                  <a:lnTo>
                    <a:pt x="614766" y="1482672"/>
                  </a:lnTo>
                  <a:lnTo>
                    <a:pt x="609600" y="1498170"/>
                  </a:lnTo>
                  <a:cubicBezTo>
                    <a:pt x="607878" y="1503336"/>
                    <a:pt x="608965" y="1510647"/>
                    <a:pt x="604434" y="1513668"/>
                  </a:cubicBezTo>
                  <a:cubicBezTo>
                    <a:pt x="599268" y="1517112"/>
                    <a:pt x="593650" y="1519959"/>
                    <a:pt x="588936" y="1524000"/>
                  </a:cubicBezTo>
                  <a:cubicBezTo>
                    <a:pt x="581540" y="1530340"/>
                    <a:pt x="577513" y="1541584"/>
                    <a:pt x="568271" y="1544665"/>
                  </a:cubicBezTo>
                  <a:lnTo>
                    <a:pt x="537275" y="1554997"/>
                  </a:lnTo>
                  <a:lnTo>
                    <a:pt x="521777" y="1560163"/>
                  </a:lnTo>
                  <a:cubicBezTo>
                    <a:pt x="511618" y="1575399"/>
                    <a:pt x="510860" y="1578731"/>
                    <a:pt x="495946" y="1591160"/>
                  </a:cubicBezTo>
                  <a:cubicBezTo>
                    <a:pt x="491176" y="1595135"/>
                    <a:pt x="485614" y="1598048"/>
                    <a:pt x="480448" y="1601492"/>
                  </a:cubicBezTo>
                  <a:cubicBezTo>
                    <a:pt x="478726" y="1606658"/>
                    <a:pt x="478084" y="1612321"/>
                    <a:pt x="475282" y="1616990"/>
                  </a:cubicBezTo>
                  <a:cubicBezTo>
                    <a:pt x="456922" y="1647588"/>
                    <a:pt x="465729" y="1593986"/>
                    <a:pt x="444285" y="1658319"/>
                  </a:cubicBezTo>
                  <a:cubicBezTo>
                    <a:pt x="440841" y="1668651"/>
                    <a:pt x="436595" y="1678750"/>
                    <a:pt x="433953" y="1689316"/>
                  </a:cubicBezTo>
                  <a:cubicBezTo>
                    <a:pt x="426657" y="1718499"/>
                    <a:pt x="430179" y="1703018"/>
                    <a:pt x="423621" y="1735811"/>
                  </a:cubicBezTo>
                  <a:cubicBezTo>
                    <a:pt x="425343" y="1759919"/>
                    <a:pt x="426382" y="1784086"/>
                    <a:pt x="428787" y="1808136"/>
                  </a:cubicBezTo>
                  <a:cubicBezTo>
                    <a:pt x="431550" y="1835765"/>
                    <a:pt x="439119" y="1890794"/>
                    <a:pt x="439119" y="1890794"/>
                  </a:cubicBezTo>
                  <a:cubicBezTo>
                    <a:pt x="431530" y="2019805"/>
                    <a:pt x="450655" y="1946808"/>
                    <a:pt x="423621" y="1994116"/>
                  </a:cubicBezTo>
                  <a:cubicBezTo>
                    <a:pt x="419800" y="2000802"/>
                    <a:pt x="417250" y="2008176"/>
                    <a:pt x="413288" y="2014780"/>
                  </a:cubicBezTo>
                  <a:cubicBezTo>
                    <a:pt x="406899" y="2025428"/>
                    <a:pt x="392624" y="2045777"/>
                    <a:pt x="392624" y="2045777"/>
                  </a:cubicBezTo>
                  <a:cubicBezTo>
                    <a:pt x="380759" y="2093236"/>
                    <a:pt x="397907" y="2044339"/>
                    <a:pt x="371960" y="2076773"/>
                  </a:cubicBezTo>
                  <a:cubicBezTo>
                    <a:pt x="368558" y="2081025"/>
                    <a:pt x="369596" y="2087602"/>
                    <a:pt x="366794" y="2092272"/>
                  </a:cubicBezTo>
                  <a:cubicBezTo>
                    <a:pt x="364288" y="2096449"/>
                    <a:pt x="359905" y="2099160"/>
                    <a:pt x="356461" y="2102604"/>
                  </a:cubicBezTo>
                  <a:cubicBezTo>
                    <a:pt x="351004" y="2118974"/>
                    <a:pt x="352408" y="2119293"/>
                    <a:pt x="340963" y="2133600"/>
                  </a:cubicBezTo>
                  <a:cubicBezTo>
                    <a:pt x="337920" y="2137404"/>
                    <a:pt x="333674" y="2140129"/>
                    <a:pt x="330631" y="2143933"/>
                  </a:cubicBezTo>
                  <a:cubicBezTo>
                    <a:pt x="326753" y="2148781"/>
                    <a:pt x="325147" y="2155553"/>
                    <a:pt x="320299" y="2159431"/>
                  </a:cubicBezTo>
                  <a:cubicBezTo>
                    <a:pt x="316047" y="2162833"/>
                    <a:pt x="309966" y="2162875"/>
                    <a:pt x="304800" y="2164597"/>
                  </a:cubicBezTo>
                  <a:cubicBezTo>
                    <a:pt x="251187" y="2200339"/>
                    <a:pt x="331408" y="2143156"/>
                    <a:pt x="278970" y="2195594"/>
                  </a:cubicBezTo>
                  <a:cubicBezTo>
                    <a:pt x="275119" y="2199445"/>
                    <a:pt x="268637" y="2199038"/>
                    <a:pt x="263471" y="2200760"/>
                  </a:cubicBezTo>
                  <a:cubicBezTo>
                    <a:pt x="240344" y="2270142"/>
                    <a:pt x="263811" y="2194807"/>
                    <a:pt x="253139" y="2381573"/>
                  </a:cubicBezTo>
                  <a:cubicBezTo>
                    <a:pt x="252136" y="2399119"/>
                    <a:pt x="243139" y="2399773"/>
                    <a:pt x="232475" y="2412570"/>
                  </a:cubicBezTo>
                  <a:cubicBezTo>
                    <a:pt x="226014" y="2420324"/>
                    <a:pt x="221377" y="2432933"/>
                    <a:pt x="211810" y="2438400"/>
                  </a:cubicBezTo>
                  <a:cubicBezTo>
                    <a:pt x="201740" y="2444155"/>
                    <a:pt x="164392" y="2455929"/>
                    <a:pt x="154983" y="2459065"/>
                  </a:cubicBezTo>
                  <a:cubicBezTo>
                    <a:pt x="149817" y="2460787"/>
                    <a:pt x="144016" y="2461210"/>
                    <a:pt x="139485" y="2464231"/>
                  </a:cubicBezTo>
                  <a:cubicBezTo>
                    <a:pt x="101182" y="2489765"/>
                    <a:pt x="120665" y="2482460"/>
                    <a:pt x="82658" y="2490061"/>
                  </a:cubicBezTo>
                  <a:cubicBezTo>
                    <a:pt x="62017" y="2551987"/>
                    <a:pt x="88452" y="2467864"/>
                    <a:pt x="72326" y="2639878"/>
                  </a:cubicBezTo>
                  <a:cubicBezTo>
                    <a:pt x="69215" y="2673060"/>
                    <a:pt x="67855" y="2668922"/>
                    <a:pt x="46495" y="2676041"/>
                  </a:cubicBezTo>
                  <a:cubicBezTo>
                    <a:pt x="44773" y="2681207"/>
                    <a:pt x="45180" y="2687688"/>
                    <a:pt x="41329" y="2691539"/>
                  </a:cubicBezTo>
                  <a:cubicBezTo>
                    <a:pt x="37478" y="2695390"/>
                    <a:pt x="28633" y="2692036"/>
                    <a:pt x="25831" y="2696705"/>
                  </a:cubicBezTo>
                  <a:cubicBezTo>
                    <a:pt x="17426" y="2710714"/>
                    <a:pt x="10333" y="2743200"/>
                    <a:pt x="10333" y="2743200"/>
                  </a:cubicBezTo>
                  <a:cubicBezTo>
                    <a:pt x="12055" y="2755254"/>
                    <a:pt x="13111" y="2767423"/>
                    <a:pt x="15499" y="2779363"/>
                  </a:cubicBezTo>
                  <a:cubicBezTo>
                    <a:pt x="16567" y="2784703"/>
                    <a:pt x="19484" y="2789545"/>
                    <a:pt x="20665" y="2794861"/>
                  </a:cubicBezTo>
                  <a:cubicBezTo>
                    <a:pt x="22937" y="2805086"/>
                    <a:pt x="23777" y="2815587"/>
                    <a:pt x="25831" y="2825858"/>
                  </a:cubicBezTo>
                  <a:cubicBezTo>
                    <a:pt x="35492" y="2874163"/>
                    <a:pt x="26317" y="2822638"/>
                    <a:pt x="36163" y="2862021"/>
                  </a:cubicBezTo>
                  <a:cubicBezTo>
                    <a:pt x="38293" y="2870539"/>
                    <a:pt x="38246" y="2879630"/>
                    <a:pt x="41329" y="2887851"/>
                  </a:cubicBezTo>
                  <a:cubicBezTo>
                    <a:pt x="43509" y="2893665"/>
                    <a:pt x="49139" y="2897676"/>
                    <a:pt x="51661" y="2903350"/>
                  </a:cubicBezTo>
                  <a:cubicBezTo>
                    <a:pt x="76251" y="2958677"/>
                    <a:pt x="48944" y="2914771"/>
                    <a:pt x="72326" y="2949844"/>
                  </a:cubicBezTo>
                  <a:cubicBezTo>
                    <a:pt x="74048" y="2955010"/>
                    <a:pt x="75057" y="2960472"/>
                    <a:pt x="77492" y="2965343"/>
                  </a:cubicBezTo>
                  <a:cubicBezTo>
                    <a:pt x="80269" y="2970896"/>
                    <a:pt x="85302" y="2975167"/>
                    <a:pt x="87824" y="2980841"/>
                  </a:cubicBezTo>
                  <a:cubicBezTo>
                    <a:pt x="92247" y="2990794"/>
                    <a:pt x="98156" y="3011838"/>
                    <a:pt x="98156" y="3011838"/>
                  </a:cubicBezTo>
                  <a:cubicBezTo>
                    <a:pt x="99878" y="3025614"/>
                    <a:pt x="100839" y="3039507"/>
                    <a:pt x="103322" y="3053166"/>
                  </a:cubicBezTo>
                  <a:cubicBezTo>
                    <a:pt x="104296" y="3058524"/>
                    <a:pt x="106992" y="3063429"/>
                    <a:pt x="108488" y="3068665"/>
                  </a:cubicBezTo>
                  <a:cubicBezTo>
                    <a:pt x="117866" y="3101487"/>
                    <a:pt x="107938" y="3077895"/>
                    <a:pt x="123987" y="3109994"/>
                  </a:cubicBezTo>
                  <a:cubicBezTo>
                    <a:pt x="140662" y="3210045"/>
                    <a:pt x="136269" y="3171785"/>
                    <a:pt x="123987" y="3368299"/>
                  </a:cubicBezTo>
                  <a:cubicBezTo>
                    <a:pt x="123507" y="3375985"/>
                    <a:pt x="116359" y="3381752"/>
                    <a:pt x="113655" y="3388963"/>
                  </a:cubicBezTo>
                  <a:cubicBezTo>
                    <a:pt x="109674" y="3399577"/>
                    <a:pt x="105779" y="3425628"/>
                    <a:pt x="103322" y="3435458"/>
                  </a:cubicBezTo>
                  <a:cubicBezTo>
                    <a:pt x="98556" y="3454523"/>
                    <a:pt x="94366" y="3457274"/>
                    <a:pt x="82658" y="3476787"/>
                  </a:cubicBezTo>
                  <a:cubicBezTo>
                    <a:pt x="72141" y="3539887"/>
                    <a:pt x="85179" y="3480395"/>
                    <a:pt x="67160" y="3528448"/>
                  </a:cubicBezTo>
                  <a:cubicBezTo>
                    <a:pt x="64667" y="3535096"/>
                    <a:pt x="63945" y="3542285"/>
                    <a:pt x="61994" y="3549112"/>
                  </a:cubicBezTo>
                  <a:cubicBezTo>
                    <a:pt x="60498" y="3554348"/>
                    <a:pt x="58549" y="3559445"/>
                    <a:pt x="56827" y="3564611"/>
                  </a:cubicBezTo>
                  <a:cubicBezTo>
                    <a:pt x="55105" y="3574943"/>
                    <a:pt x="53933" y="3585382"/>
                    <a:pt x="51661" y="3595607"/>
                  </a:cubicBezTo>
                  <a:cubicBezTo>
                    <a:pt x="50480" y="3600923"/>
                    <a:pt x="47676" y="3605789"/>
                    <a:pt x="46495" y="3611105"/>
                  </a:cubicBezTo>
                  <a:cubicBezTo>
                    <a:pt x="44223" y="3621330"/>
                    <a:pt x="43383" y="3631831"/>
                    <a:pt x="41329" y="3642102"/>
                  </a:cubicBezTo>
                  <a:cubicBezTo>
                    <a:pt x="37426" y="3661619"/>
                    <a:pt x="32419" y="3673998"/>
                    <a:pt x="25831" y="3693763"/>
                  </a:cubicBezTo>
                  <a:cubicBezTo>
                    <a:pt x="6996" y="3750269"/>
                    <a:pt x="37032" y="3664688"/>
                    <a:pt x="10333" y="3724760"/>
                  </a:cubicBezTo>
                  <a:cubicBezTo>
                    <a:pt x="5910" y="3734712"/>
                    <a:pt x="0" y="3755756"/>
                    <a:pt x="0" y="3755756"/>
                  </a:cubicBezTo>
                  <a:cubicBezTo>
                    <a:pt x="3041" y="3798326"/>
                    <a:pt x="2879" y="3838729"/>
                    <a:pt x="15499" y="3879743"/>
                  </a:cubicBezTo>
                  <a:cubicBezTo>
                    <a:pt x="17325" y="3885677"/>
                    <a:pt x="23054" y="3889688"/>
                    <a:pt x="25831" y="3895241"/>
                  </a:cubicBezTo>
                  <a:cubicBezTo>
                    <a:pt x="47222" y="3938023"/>
                    <a:pt x="11715" y="3881814"/>
                    <a:pt x="41329" y="3926238"/>
                  </a:cubicBezTo>
                  <a:cubicBezTo>
                    <a:pt x="56159" y="3985558"/>
                    <a:pt x="35423" y="3912458"/>
                    <a:pt x="56827" y="3962400"/>
                  </a:cubicBezTo>
                  <a:cubicBezTo>
                    <a:pt x="66754" y="3985563"/>
                    <a:pt x="57111" y="3978465"/>
                    <a:pt x="67160" y="3998563"/>
                  </a:cubicBezTo>
                  <a:cubicBezTo>
                    <a:pt x="78447" y="4021138"/>
                    <a:pt x="81797" y="4012339"/>
                    <a:pt x="87824" y="4008895"/>
                  </a:cubicBezTo>
                  <a:close/>
                </a:path>
              </a:pathLst>
            </a:custGeom>
            <a:solidFill>
              <a:srgbClr val="FFFF00">
                <a:alpha val="15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</p:grpSp>
      <p:sp>
        <p:nvSpPr>
          <p:cNvPr id="635" name="8-конечная звезда 634"/>
          <p:cNvSpPr/>
          <p:nvPr/>
        </p:nvSpPr>
        <p:spPr>
          <a:xfrm rot="1262594">
            <a:off x="5582729" y="5703374"/>
            <a:ext cx="72483" cy="72483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636" name="8-конечная звезда 635"/>
          <p:cNvSpPr/>
          <p:nvPr/>
        </p:nvSpPr>
        <p:spPr>
          <a:xfrm rot="1262594">
            <a:off x="5795920" y="5426428"/>
            <a:ext cx="64800" cy="648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637" name="8-конечная звезда 636"/>
          <p:cNvSpPr/>
          <p:nvPr/>
        </p:nvSpPr>
        <p:spPr>
          <a:xfrm rot="1262594">
            <a:off x="5712172" y="5367300"/>
            <a:ext cx="64800" cy="648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651" name="8-конечная звезда 650"/>
          <p:cNvSpPr/>
          <p:nvPr/>
        </p:nvSpPr>
        <p:spPr>
          <a:xfrm rot="1262594">
            <a:off x="5855048" y="5497866"/>
            <a:ext cx="64800" cy="648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653" name="8-конечная звезда 652"/>
          <p:cNvSpPr/>
          <p:nvPr/>
        </p:nvSpPr>
        <p:spPr>
          <a:xfrm rot="1262594">
            <a:off x="5651464" y="5653121"/>
            <a:ext cx="54000" cy="540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654" name="8-конечная звезда 653"/>
          <p:cNvSpPr/>
          <p:nvPr/>
        </p:nvSpPr>
        <p:spPr>
          <a:xfrm rot="1262594">
            <a:off x="5508588" y="5794349"/>
            <a:ext cx="54000" cy="540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655" name="8-конечная звезда 654"/>
          <p:cNvSpPr/>
          <p:nvPr/>
        </p:nvSpPr>
        <p:spPr>
          <a:xfrm rot="1262594">
            <a:off x="5594054" y="5435581"/>
            <a:ext cx="43200" cy="432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656" name="8-конечная звезда 655"/>
          <p:cNvSpPr/>
          <p:nvPr/>
        </p:nvSpPr>
        <p:spPr>
          <a:xfrm rot="1262594">
            <a:off x="5792762" y="5649894"/>
            <a:ext cx="43200" cy="432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657" name="8-конечная звезда 656"/>
          <p:cNvSpPr/>
          <p:nvPr/>
        </p:nvSpPr>
        <p:spPr>
          <a:xfrm rot="1262594">
            <a:off x="4939785" y="6225677"/>
            <a:ext cx="72483" cy="72483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661" name="8-конечная звезда 660"/>
          <p:cNvSpPr/>
          <p:nvPr/>
        </p:nvSpPr>
        <p:spPr>
          <a:xfrm rot="1262594">
            <a:off x="5367293" y="6010241"/>
            <a:ext cx="64800" cy="648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662" name="8-конечная звезда 661"/>
          <p:cNvSpPr/>
          <p:nvPr/>
        </p:nvSpPr>
        <p:spPr>
          <a:xfrm rot="1262594">
            <a:off x="5365712" y="6151539"/>
            <a:ext cx="54000" cy="540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663" name="8-конечная звезда 662"/>
          <p:cNvSpPr/>
          <p:nvPr/>
        </p:nvSpPr>
        <p:spPr>
          <a:xfrm rot="1262594">
            <a:off x="5222837" y="6222976"/>
            <a:ext cx="54000" cy="540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666" name="8-конечная звезда 665"/>
          <p:cNvSpPr/>
          <p:nvPr/>
        </p:nvSpPr>
        <p:spPr>
          <a:xfrm rot="1262594">
            <a:off x="4651333" y="6151539"/>
            <a:ext cx="54000" cy="540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672" name="8-конечная звезда 671"/>
          <p:cNvSpPr/>
          <p:nvPr/>
        </p:nvSpPr>
        <p:spPr>
          <a:xfrm rot="1262594">
            <a:off x="4792629" y="6078522"/>
            <a:ext cx="43200" cy="432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673" name="8-конечная звезда 672"/>
          <p:cNvSpPr/>
          <p:nvPr/>
        </p:nvSpPr>
        <p:spPr>
          <a:xfrm rot="1262594">
            <a:off x="4578315" y="6007084"/>
            <a:ext cx="43200" cy="432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731" name="8-конечная звезда 730"/>
          <p:cNvSpPr/>
          <p:nvPr/>
        </p:nvSpPr>
        <p:spPr>
          <a:xfrm rot="386549">
            <a:off x="4844414" y="6075066"/>
            <a:ext cx="54000" cy="540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732" name="8-конечная звезда 731"/>
          <p:cNvSpPr/>
          <p:nvPr/>
        </p:nvSpPr>
        <p:spPr>
          <a:xfrm rot="1262594">
            <a:off x="4721192" y="6149960"/>
            <a:ext cx="43200" cy="432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cxnSp>
        <p:nvCxnSpPr>
          <p:cNvPr id="733" name="Прямая соединительная линия 732"/>
          <p:cNvCxnSpPr>
            <a:stCxn id="653" idx="5"/>
            <a:endCxn id="655" idx="1"/>
          </p:cNvCxnSpPr>
          <p:nvPr/>
        </p:nvCxnSpPr>
        <p:spPr>
          <a:xfrm rot="16200000" flipV="1">
            <a:off x="5556700" y="5544646"/>
            <a:ext cx="178526" cy="43076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34" name="Прямая соединительная линия 733"/>
          <p:cNvCxnSpPr>
            <a:stCxn id="655" idx="7"/>
            <a:endCxn id="637" idx="3"/>
          </p:cNvCxnSpPr>
          <p:nvPr/>
        </p:nvCxnSpPr>
        <p:spPr>
          <a:xfrm rot="5400000" flipH="1" flipV="1">
            <a:off x="5657402" y="5390848"/>
            <a:ext cx="35554" cy="79570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35" name="Прямая соединительная линия 734"/>
          <p:cNvCxnSpPr>
            <a:stCxn id="653" idx="7"/>
            <a:endCxn id="656" idx="3"/>
          </p:cNvCxnSpPr>
          <p:nvPr/>
        </p:nvCxnSpPr>
        <p:spPr>
          <a:xfrm rot="16200000" flipH="1">
            <a:off x="5743326" y="5628969"/>
            <a:ext cx="11107" cy="91484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36" name="Прямая соединительная линия 735"/>
          <p:cNvCxnSpPr>
            <a:stCxn id="637" idx="0"/>
            <a:endCxn id="636" idx="5"/>
          </p:cNvCxnSpPr>
          <p:nvPr/>
        </p:nvCxnSpPr>
        <p:spPr>
          <a:xfrm>
            <a:off x="5774811" y="5411334"/>
            <a:ext cx="40353" cy="17886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37" name="Прямая соединительная линия 736"/>
          <p:cNvCxnSpPr>
            <a:stCxn id="651" idx="5"/>
            <a:endCxn id="636" idx="0"/>
          </p:cNvCxnSpPr>
          <p:nvPr/>
        </p:nvCxnSpPr>
        <p:spPr>
          <a:xfrm rot="16200000" flipV="1">
            <a:off x="5851328" y="5477693"/>
            <a:ext cx="30196" cy="15733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38" name="Прямая соединительная линия 737"/>
          <p:cNvCxnSpPr>
            <a:stCxn id="656" idx="7"/>
            <a:endCxn id="651" idx="1"/>
          </p:cNvCxnSpPr>
          <p:nvPr/>
        </p:nvCxnSpPr>
        <p:spPr>
          <a:xfrm rot="5400000" flipH="1" flipV="1">
            <a:off x="5815929" y="5578048"/>
            <a:ext cx="102849" cy="66502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72" name="Прямая соединительная линия 771"/>
          <p:cNvCxnSpPr>
            <a:stCxn id="653" idx="3"/>
            <a:endCxn id="635" idx="6"/>
          </p:cNvCxnSpPr>
          <p:nvPr/>
        </p:nvCxnSpPr>
        <p:spPr>
          <a:xfrm rot="5400000">
            <a:off x="5635534" y="5687534"/>
            <a:ext cx="14707" cy="21806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73" name="Прямая соединительная линия 772"/>
          <p:cNvCxnSpPr>
            <a:stCxn id="635" idx="3"/>
            <a:endCxn id="654" idx="7"/>
          </p:cNvCxnSpPr>
          <p:nvPr/>
        </p:nvCxnSpPr>
        <p:spPr>
          <a:xfrm rot="5400000">
            <a:off x="5545030" y="5769564"/>
            <a:ext cx="56055" cy="25589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74" name="Прямая соединительная линия 773"/>
          <p:cNvCxnSpPr>
            <a:stCxn id="654" idx="2"/>
            <a:endCxn id="661" idx="6"/>
          </p:cNvCxnSpPr>
          <p:nvPr/>
        </p:nvCxnSpPr>
        <p:spPr>
          <a:xfrm rot="5400000">
            <a:off x="5385683" y="5872192"/>
            <a:ext cx="165854" cy="114566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89" name="Прямая соединительная линия 788"/>
          <p:cNvCxnSpPr>
            <a:stCxn id="657" idx="4"/>
            <a:endCxn id="732" idx="1"/>
          </p:cNvCxnSpPr>
          <p:nvPr/>
        </p:nvCxnSpPr>
        <p:spPr>
          <a:xfrm rot="10800000">
            <a:off x="4751564" y="6191300"/>
            <a:ext cx="190639" cy="57606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90" name="Прямая соединительная линия 789"/>
          <p:cNvCxnSpPr>
            <a:stCxn id="663" idx="3"/>
            <a:endCxn id="657" idx="0"/>
          </p:cNvCxnSpPr>
          <p:nvPr/>
        </p:nvCxnSpPr>
        <p:spPr>
          <a:xfrm rot="5400000">
            <a:off x="5110511" y="6160279"/>
            <a:ext cx="13993" cy="215312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91" name="Прямая соединительная линия 790"/>
          <p:cNvCxnSpPr>
            <a:stCxn id="662" idx="3"/>
            <a:endCxn id="663" idx="7"/>
          </p:cNvCxnSpPr>
          <p:nvPr/>
        </p:nvCxnSpPr>
        <p:spPr>
          <a:xfrm rot="5400000">
            <a:off x="5296520" y="6167494"/>
            <a:ext cx="49511" cy="93527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92" name="Прямая соединительная линия 791"/>
          <p:cNvCxnSpPr>
            <a:stCxn id="661" idx="2"/>
            <a:endCxn id="662" idx="5"/>
          </p:cNvCxnSpPr>
          <p:nvPr/>
        </p:nvCxnSpPr>
        <p:spPr>
          <a:xfrm rot="5400000">
            <a:off x="5344412" y="6110217"/>
            <a:ext cx="80985" cy="6310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08" name="Прямая соединительная линия 807"/>
          <p:cNvCxnSpPr>
            <a:stCxn id="672" idx="4"/>
            <a:endCxn id="673" idx="0"/>
          </p:cNvCxnSpPr>
          <p:nvPr/>
        </p:nvCxnSpPr>
        <p:spPr>
          <a:xfrm rot="10800000">
            <a:off x="4620074" y="6036440"/>
            <a:ext cx="173996" cy="55926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10" name="Прямая соединительная линия 809"/>
          <p:cNvCxnSpPr>
            <a:stCxn id="666" idx="4"/>
            <a:endCxn id="672" idx="2"/>
          </p:cNvCxnSpPr>
          <p:nvPr/>
        </p:nvCxnSpPr>
        <p:spPr>
          <a:xfrm rot="10800000" flipH="1">
            <a:off x="4653133" y="6120282"/>
            <a:ext cx="153339" cy="48563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11" name="Прямая соединительная линия 810"/>
          <p:cNvCxnSpPr>
            <a:stCxn id="672" idx="7"/>
            <a:endCxn id="731" idx="5"/>
          </p:cNvCxnSpPr>
          <p:nvPr/>
        </p:nvCxnSpPr>
        <p:spPr>
          <a:xfrm rot="5400000" flipH="1" flipV="1">
            <a:off x="4839078" y="6075844"/>
            <a:ext cx="10399" cy="20616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13" name="Прямая соединительная линия 812"/>
          <p:cNvCxnSpPr>
            <a:stCxn id="732" idx="3"/>
            <a:endCxn id="666" idx="0"/>
          </p:cNvCxnSpPr>
          <p:nvPr/>
        </p:nvCxnSpPr>
        <p:spPr>
          <a:xfrm rot="5400000">
            <a:off x="4709341" y="6174522"/>
            <a:ext cx="7903" cy="19520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40" name="TextBox 839"/>
          <p:cNvSpPr txBox="1"/>
          <p:nvPr/>
        </p:nvSpPr>
        <p:spPr>
          <a:xfrm rot="17609775">
            <a:off x="5766738" y="3925096"/>
            <a:ext cx="70215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ДІВА</a:t>
            </a:r>
            <a:endParaRPr lang="uk-UA" sz="8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841" name="TextBox 840"/>
          <p:cNvSpPr txBox="1"/>
          <p:nvPr/>
        </p:nvSpPr>
        <p:spPr>
          <a:xfrm rot="18844704">
            <a:off x="5747959" y="5088146"/>
            <a:ext cx="761432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ТЕРЕЗИ</a:t>
            </a:r>
            <a:endParaRPr lang="uk-UA" sz="8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849" name="TextBox 848"/>
          <p:cNvSpPr txBox="1"/>
          <p:nvPr/>
        </p:nvSpPr>
        <p:spPr>
          <a:xfrm rot="20935033">
            <a:off x="4668509" y="5142956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ЗМІЄНОСЕЦЬ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850" name="TextBox 849"/>
          <p:cNvSpPr txBox="1"/>
          <p:nvPr/>
        </p:nvSpPr>
        <p:spPr>
          <a:xfrm rot="20435732">
            <a:off x="5011383" y="6191548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СКОРПІОН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851" name="TextBox 850"/>
          <p:cNvSpPr txBox="1"/>
          <p:nvPr/>
        </p:nvSpPr>
        <p:spPr>
          <a:xfrm rot="730692">
            <a:off x="3582908" y="6077797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СТРІЛЕЦЬ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852" name="TextBox 851"/>
          <p:cNvSpPr txBox="1"/>
          <p:nvPr/>
        </p:nvSpPr>
        <p:spPr>
          <a:xfrm rot="3763062">
            <a:off x="2175723" y="4842273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КОЗЕРОГ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857" name="TextBox 856"/>
          <p:cNvSpPr txBox="1"/>
          <p:nvPr/>
        </p:nvSpPr>
        <p:spPr>
          <a:xfrm rot="3718070">
            <a:off x="2740230" y="4568320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ВОДОЛІЙ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858" name="TextBox 857"/>
          <p:cNvSpPr txBox="1"/>
          <p:nvPr/>
        </p:nvSpPr>
        <p:spPr>
          <a:xfrm rot="17731778">
            <a:off x="2647441" y="2971766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РИБИ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861" name="TextBox 860"/>
          <p:cNvSpPr txBox="1"/>
          <p:nvPr/>
        </p:nvSpPr>
        <p:spPr>
          <a:xfrm rot="20497662">
            <a:off x="3653295" y="2246753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ТЕЛЕЦЬ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862" name="TextBox 861"/>
          <p:cNvSpPr txBox="1"/>
          <p:nvPr/>
        </p:nvSpPr>
        <p:spPr>
          <a:xfrm rot="1816433">
            <a:off x="4710285" y="1924869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БЛИЗНЯТА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863" name="TextBox 862"/>
          <p:cNvSpPr txBox="1"/>
          <p:nvPr/>
        </p:nvSpPr>
        <p:spPr>
          <a:xfrm rot="1060210">
            <a:off x="5153839" y="2349047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РАК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864" name="TextBox 863"/>
          <p:cNvSpPr txBox="1"/>
          <p:nvPr/>
        </p:nvSpPr>
        <p:spPr>
          <a:xfrm rot="3557862">
            <a:off x="5753744" y="2991864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ЛЕВ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869" name="TextBox 868"/>
          <p:cNvSpPr txBox="1"/>
          <p:nvPr/>
        </p:nvSpPr>
        <p:spPr>
          <a:xfrm rot="706623">
            <a:off x="4294563" y="3716937"/>
            <a:ext cx="74999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МАЛИЙ </a:t>
            </a:r>
          </a:p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КІВШ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870" name="TextBox 869"/>
          <p:cNvSpPr txBox="1"/>
          <p:nvPr/>
        </p:nvSpPr>
        <p:spPr>
          <a:xfrm rot="3515078">
            <a:off x="4487023" y="3232569"/>
            <a:ext cx="982593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ВЕЛИКИЙ КІВШ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871" name="TextBox 870"/>
          <p:cNvSpPr txBox="1"/>
          <p:nvPr/>
        </p:nvSpPr>
        <p:spPr>
          <a:xfrm rot="3052228">
            <a:off x="4873060" y="3064467"/>
            <a:ext cx="982593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ВЕЛИКА ВЕДМЕДИЦЯ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grpSp>
        <p:nvGrpSpPr>
          <p:cNvPr id="19" name="Группа 352"/>
          <p:cNvGrpSpPr/>
          <p:nvPr/>
        </p:nvGrpSpPr>
        <p:grpSpPr>
          <a:xfrm rot="1024166">
            <a:off x="4501018" y="3398827"/>
            <a:ext cx="322963" cy="278566"/>
            <a:chOff x="4513747" y="3364748"/>
            <a:chExt cx="476035" cy="410596"/>
          </a:xfrm>
        </p:grpSpPr>
        <p:sp>
          <p:nvSpPr>
            <p:cNvPr id="40" name="8-конечная звезда 39"/>
            <p:cNvSpPr/>
            <p:nvPr/>
          </p:nvSpPr>
          <p:spPr>
            <a:xfrm rot="21105294">
              <a:off x="4513747" y="3364748"/>
              <a:ext cx="108000" cy="108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1" name="8-конечная звезда 40"/>
            <p:cNvSpPr/>
            <p:nvPr/>
          </p:nvSpPr>
          <p:spPr>
            <a:xfrm rot="19358116">
              <a:off x="4935782" y="3721344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2" name="8-конечная звезда 41"/>
            <p:cNvSpPr/>
            <p:nvPr/>
          </p:nvSpPr>
          <p:spPr>
            <a:xfrm rot="19358116">
              <a:off x="4914167" y="3628291"/>
              <a:ext cx="72000" cy="72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3" name="8-конечная звезда 42"/>
            <p:cNvSpPr/>
            <p:nvPr/>
          </p:nvSpPr>
          <p:spPr>
            <a:xfrm rot="19358116">
              <a:off x="4793544" y="3721982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4" name="8-конечная звезда 43"/>
            <p:cNvSpPr/>
            <p:nvPr/>
          </p:nvSpPr>
          <p:spPr>
            <a:xfrm rot="19358116" flipV="1">
              <a:off x="4767751" y="3610262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5" name="8-конечная звезда 44"/>
            <p:cNvSpPr/>
            <p:nvPr/>
          </p:nvSpPr>
          <p:spPr>
            <a:xfrm rot="19358116">
              <a:off x="4671645" y="3579107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6" name="8-конечная звезда 45"/>
            <p:cNvSpPr/>
            <p:nvPr/>
          </p:nvSpPr>
          <p:spPr>
            <a:xfrm rot="21285766">
              <a:off x="4594599" y="3502476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48" name="Прямая соединительная линия 47"/>
            <p:cNvCxnSpPr>
              <a:stCxn id="43" idx="1"/>
              <a:endCxn id="41" idx="5"/>
            </p:cNvCxnSpPr>
            <p:nvPr/>
          </p:nvCxnSpPr>
          <p:spPr>
            <a:xfrm rot="16200000" flipH="1">
              <a:off x="4881512" y="3690247"/>
              <a:ext cx="2383" cy="10663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" name="Прямая соединительная линия 51"/>
            <p:cNvCxnSpPr>
              <a:stCxn id="44" idx="7"/>
              <a:endCxn id="42" idx="5"/>
            </p:cNvCxnSpPr>
            <p:nvPr/>
          </p:nvCxnSpPr>
          <p:spPr>
            <a:xfrm rot="16200000" flipH="1">
              <a:off x="4852203" y="3597224"/>
              <a:ext cx="23349" cy="10121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" name="Прямая соединительная линия 54"/>
            <p:cNvCxnSpPr>
              <a:stCxn id="41" idx="7"/>
              <a:endCxn id="42" idx="2"/>
            </p:cNvCxnSpPr>
            <p:nvPr/>
          </p:nvCxnSpPr>
          <p:spPr>
            <a:xfrm rot="5400000" flipH="1" flipV="1">
              <a:off x="4954852" y="3704420"/>
              <a:ext cx="28680" cy="564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" name="Прямая соединительная линия 63"/>
            <p:cNvCxnSpPr>
              <a:stCxn id="44" idx="6"/>
              <a:endCxn id="43" idx="6"/>
            </p:cNvCxnSpPr>
            <p:nvPr/>
          </p:nvCxnSpPr>
          <p:spPr>
            <a:xfrm rot="5400000">
              <a:off x="4765359" y="3686551"/>
              <a:ext cx="74386" cy="386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" name="Прямая соединительная линия 67"/>
            <p:cNvCxnSpPr>
              <a:stCxn id="45" idx="1"/>
              <a:endCxn id="44" idx="3"/>
            </p:cNvCxnSpPr>
            <p:nvPr/>
          </p:nvCxnSpPr>
          <p:spPr>
            <a:xfrm rot="16200000" flipH="1">
              <a:off x="4722427" y="3584557"/>
              <a:ext cx="30585" cy="6046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" name="Прямая соединительная линия 73"/>
            <p:cNvCxnSpPr>
              <a:stCxn id="46" idx="1"/>
              <a:endCxn id="45" idx="6"/>
            </p:cNvCxnSpPr>
            <p:nvPr/>
          </p:nvCxnSpPr>
          <p:spPr>
            <a:xfrm rot="16200000" flipH="1">
              <a:off x="4636374" y="3540454"/>
              <a:ext cx="41958" cy="4273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7" name="Прямая соединительная линия 76"/>
            <p:cNvCxnSpPr>
              <a:stCxn id="40" idx="2"/>
              <a:endCxn id="46" idx="5"/>
            </p:cNvCxnSpPr>
            <p:nvPr/>
          </p:nvCxnSpPr>
          <p:spPr>
            <a:xfrm rot="16200000" flipH="1">
              <a:off x="4568392" y="3479288"/>
              <a:ext cx="38719" cy="2452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860" name="TextBox 859"/>
          <p:cNvSpPr txBox="1"/>
          <p:nvPr/>
        </p:nvSpPr>
        <p:spPr>
          <a:xfrm rot="19380116">
            <a:off x="3051864" y="2465752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ОВЕН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grpSp>
        <p:nvGrpSpPr>
          <p:cNvPr id="20" name="Группа 365"/>
          <p:cNvGrpSpPr/>
          <p:nvPr/>
        </p:nvGrpSpPr>
        <p:grpSpPr>
          <a:xfrm rot="764819">
            <a:off x="3269578" y="2333256"/>
            <a:ext cx="472147" cy="550374"/>
            <a:chOff x="2652696" y="2204201"/>
            <a:chExt cx="551136" cy="642449"/>
          </a:xfrm>
        </p:grpSpPr>
        <p:sp>
          <p:nvSpPr>
            <p:cNvPr id="380" name="8-конечная звезда 379"/>
            <p:cNvSpPr/>
            <p:nvPr/>
          </p:nvSpPr>
          <p:spPr>
            <a:xfrm rot="19358116">
              <a:off x="2871949" y="2657642"/>
              <a:ext cx="72000" cy="72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81" name="8-конечная звезда 380"/>
            <p:cNvSpPr/>
            <p:nvPr/>
          </p:nvSpPr>
          <p:spPr>
            <a:xfrm rot="19358116">
              <a:off x="2727627" y="2779680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82" name="8-конечная звезда 381"/>
            <p:cNvSpPr/>
            <p:nvPr/>
          </p:nvSpPr>
          <p:spPr>
            <a:xfrm rot="19358116">
              <a:off x="2868332" y="2792650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83" name="8-конечная звезда 382"/>
            <p:cNvSpPr/>
            <p:nvPr/>
          </p:nvSpPr>
          <p:spPr>
            <a:xfrm rot="19358116">
              <a:off x="3149832" y="2435460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84" name="8-конечная звезда 383"/>
            <p:cNvSpPr/>
            <p:nvPr/>
          </p:nvSpPr>
          <p:spPr>
            <a:xfrm rot="21285766">
              <a:off x="3145278" y="2502344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85" name="8-конечная звезда 384"/>
            <p:cNvSpPr/>
            <p:nvPr/>
          </p:nvSpPr>
          <p:spPr>
            <a:xfrm rot="13849217" flipH="1" flipV="1">
              <a:off x="3086917" y="2509828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86" name="8-конечная звезда 385"/>
            <p:cNvSpPr/>
            <p:nvPr/>
          </p:nvSpPr>
          <p:spPr>
            <a:xfrm rot="19358116">
              <a:off x="3011210" y="2296838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87" name="8-конечная звезда 386"/>
            <p:cNvSpPr/>
            <p:nvPr/>
          </p:nvSpPr>
          <p:spPr>
            <a:xfrm rot="19358116">
              <a:off x="3036144" y="2204201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88" name="8-конечная звезда 387"/>
            <p:cNvSpPr/>
            <p:nvPr/>
          </p:nvSpPr>
          <p:spPr>
            <a:xfrm rot="13849217" flipH="1" flipV="1">
              <a:off x="2795573" y="2581266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89" name="8-конечная звезда 388"/>
            <p:cNvSpPr/>
            <p:nvPr/>
          </p:nvSpPr>
          <p:spPr>
            <a:xfrm rot="13849217" flipH="1" flipV="1">
              <a:off x="2652696" y="2652704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397" name="Прямая соединительная линия 396"/>
            <p:cNvCxnSpPr>
              <a:stCxn id="380" idx="4"/>
              <a:endCxn id="381" idx="0"/>
            </p:cNvCxnSpPr>
            <p:nvPr/>
          </p:nvCxnSpPr>
          <p:spPr>
            <a:xfrm rot="10800000" flipV="1">
              <a:off x="2785779" y="2715490"/>
              <a:ext cx="93559" cy="7692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8" name="Прямая соединительная линия 397"/>
            <p:cNvCxnSpPr>
              <a:stCxn id="380" idx="3"/>
              <a:endCxn id="382" idx="7"/>
            </p:cNvCxnSpPr>
            <p:nvPr/>
          </p:nvCxnSpPr>
          <p:spPr>
            <a:xfrm rot="5400000">
              <a:off x="2869260" y="2758983"/>
              <a:ext cx="63566" cy="424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9" name="Прямая соединительная линия 398"/>
            <p:cNvCxnSpPr>
              <a:stCxn id="381" idx="1"/>
              <a:endCxn id="382" idx="5"/>
            </p:cNvCxnSpPr>
            <p:nvPr/>
          </p:nvCxnSpPr>
          <p:spPr>
            <a:xfrm rot="5400000" flipH="1" flipV="1">
              <a:off x="2830193" y="2778009"/>
              <a:ext cx="323" cy="7643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0" name="Прямая соединительная линия 399"/>
            <p:cNvCxnSpPr>
              <a:stCxn id="380" idx="6"/>
              <a:endCxn id="388" idx="0"/>
            </p:cNvCxnSpPr>
            <p:nvPr/>
          </p:nvCxnSpPr>
          <p:spPr>
            <a:xfrm rot="16200000" flipV="1">
              <a:off x="2838817" y="2617745"/>
              <a:ext cx="42225" cy="5234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1" name="Прямая соединительная линия 400"/>
            <p:cNvCxnSpPr>
              <a:stCxn id="388" idx="6"/>
              <a:endCxn id="386" idx="3"/>
            </p:cNvCxnSpPr>
            <p:nvPr/>
          </p:nvCxnSpPr>
          <p:spPr>
            <a:xfrm flipV="1">
              <a:off x="2837112" y="2350599"/>
              <a:ext cx="197511" cy="23928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3" name="Прямая соединительная линия 402"/>
            <p:cNvCxnSpPr>
              <a:stCxn id="380" idx="0"/>
              <a:endCxn id="385" idx="2"/>
            </p:cNvCxnSpPr>
            <p:nvPr/>
          </p:nvCxnSpPr>
          <p:spPr>
            <a:xfrm flipV="1">
              <a:off x="2936561" y="2548011"/>
              <a:ext cx="155617" cy="12378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8" name="Прямая соединительная линия 407"/>
            <p:cNvCxnSpPr>
              <a:stCxn id="385" idx="6"/>
              <a:endCxn id="383" idx="4"/>
            </p:cNvCxnSpPr>
            <p:nvPr/>
          </p:nvCxnSpPr>
          <p:spPr>
            <a:xfrm flipV="1">
              <a:off x="3128456" y="2478846"/>
              <a:ext cx="26917" cy="3959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2" name="Прямая соединительная линия 421"/>
            <p:cNvCxnSpPr>
              <a:stCxn id="384" idx="6"/>
              <a:endCxn id="383" idx="3"/>
            </p:cNvCxnSpPr>
            <p:nvPr/>
          </p:nvCxnSpPr>
          <p:spPr>
            <a:xfrm rot="5400000" flipH="1" flipV="1">
              <a:off x="3163283" y="2492481"/>
              <a:ext cx="13221" cy="670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0" name="Прямая соединительная линия 449"/>
            <p:cNvCxnSpPr>
              <a:stCxn id="386" idx="2"/>
              <a:endCxn id="383" idx="6"/>
            </p:cNvCxnSpPr>
            <p:nvPr/>
          </p:nvCxnSpPr>
          <p:spPr>
            <a:xfrm rot="16200000" flipH="1">
              <a:off x="3059669" y="2340224"/>
              <a:ext cx="95704" cy="10585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1" name="Прямая соединительная линия 450"/>
            <p:cNvCxnSpPr>
              <a:stCxn id="386" idx="0"/>
              <a:endCxn id="387" idx="3"/>
            </p:cNvCxnSpPr>
            <p:nvPr/>
          </p:nvCxnSpPr>
          <p:spPr>
            <a:xfrm rot="20835181" flipV="1">
              <a:off x="3054209" y="2258557"/>
              <a:ext cx="10809" cy="4829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3" name="Прямая соединительная линия 452"/>
            <p:cNvCxnSpPr>
              <a:stCxn id="388" idx="2"/>
              <a:endCxn id="389" idx="6"/>
            </p:cNvCxnSpPr>
            <p:nvPr/>
          </p:nvCxnSpPr>
          <p:spPr>
            <a:xfrm rot="10800000" flipV="1">
              <a:off x="2694236" y="2619449"/>
              <a:ext cx="106599" cy="4187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652" name="TextBox 651"/>
          <p:cNvSpPr txBox="1"/>
          <p:nvPr/>
        </p:nvSpPr>
        <p:spPr>
          <a:xfrm>
            <a:off x="0" y="149346"/>
            <a:ext cx="2500298" cy="70788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ru-RU" sz="2000" b="1" dirty="0" smtClean="0">
                <a:solidFill>
                  <a:schemeClr val="bg1"/>
                </a:solidFill>
                <a:latin typeface="Bookman Old Style" pitchFamily="18" charset="0"/>
              </a:rPr>
              <a:t>21 листопада — 30 листопада</a:t>
            </a:r>
            <a:endParaRPr lang="uk-UA" sz="2000" b="1" dirty="0">
              <a:solidFill>
                <a:schemeClr val="bg1"/>
              </a:solidFill>
              <a:latin typeface="Bookman Old Style" pitchFamily="18" charset="0"/>
            </a:endParaRPr>
          </a:p>
        </p:txBody>
      </p:sp>
      <p:grpSp>
        <p:nvGrpSpPr>
          <p:cNvPr id="664" name="Группа 663"/>
          <p:cNvGrpSpPr/>
          <p:nvPr/>
        </p:nvGrpSpPr>
        <p:grpSpPr>
          <a:xfrm>
            <a:off x="1664351" y="928670"/>
            <a:ext cx="3230611" cy="2500330"/>
            <a:chOff x="1664351" y="928670"/>
            <a:chExt cx="3230611" cy="2500330"/>
          </a:xfrm>
          <a:solidFill>
            <a:srgbClr val="000000">
              <a:alpha val="0"/>
            </a:srgbClr>
          </a:solidFill>
        </p:grpSpPr>
        <p:sp>
          <p:nvSpPr>
            <p:cNvPr id="665" name="Полилиния 664">
              <a:hlinkClick r:id="rId3" action="ppaction://hlinksldjump"/>
            </p:cNvPr>
            <p:cNvSpPr/>
            <p:nvPr/>
          </p:nvSpPr>
          <p:spPr>
            <a:xfrm rot="7524075">
              <a:off x="2572833" y="717036"/>
              <a:ext cx="1413647" cy="3230611"/>
            </a:xfrm>
            <a:custGeom>
              <a:avLst/>
              <a:gdLst>
                <a:gd name="connsiteX0" fmla="*/ 0 w 1111396"/>
                <a:gd name="connsiteY0" fmla="*/ 3146584 h 3146584"/>
                <a:gd name="connsiteX1" fmla="*/ 555698 w 1111396"/>
                <a:gd name="connsiteY1" fmla="*/ 0 h 3146584"/>
                <a:gd name="connsiteX2" fmla="*/ 1111396 w 1111396"/>
                <a:gd name="connsiteY2" fmla="*/ 3146584 h 3146584"/>
                <a:gd name="connsiteX3" fmla="*/ 0 w 1111396"/>
                <a:gd name="connsiteY3" fmla="*/ 3146584 h 3146584"/>
                <a:gd name="connsiteX0" fmla="*/ 0 w 1178136"/>
                <a:gd name="connsiteY0" fmla="*/ 3146584 h 3146728"/>
                <a:gd name="connsiteX1" fmla="*/ 555698 w 1178136"/>
                <a:gd name="connsiteY1" fmla="*/ 0 h 3146728"/>
                <a:gd name="connsiteX2" fmla="*/ 1178136 w 1178136"/>
                <a:gd name="connsiteY2" fmla="*/ 3146728 h 3146728"/>
                <a:gd name="connsiteX3" fmla="*/ 0 w 1178136"/>
                <a:gd name="connsiteY3" fmla="*/ 3146584 h 3146728"/>
                <a:gd name="connsiteX0" fmla="*/ 0 w 1309203"/>
                <a:gd name="connsiteY0" fmla="*/ 3103754 h 3146728"/>
                <a:gd name="connsiteX1" fmla="*/ 686765 w 1309203"/>
                <a:gd name="connsiteY1" fmla="*/ 0 h 3146728"/>
                <a:gd name="connsiteX2" fmla="*/ 1309203 w 1309203"/>
                <a:gd name="connsiteY2" fmla="*/ 3146728 h 3146728"/>
                <a:gd name="connsiteX3" fmla="*/ 0 w 1309203"/>
                <a:gd name="connsiteY3" fmla="*/ 3103754 h 3146728"/>
                <a:gd name="connsiteX0" fmla="*/ 0 w 1347377"/>
                <a:gd name="connsiteY0" fmla="*/ 3109325 h 3146728"/>
                <a:gd name="connsiteX1" fmla="*/ 724939 w 1347377"/>
                <a:gd name="connsiteY1" fmla="*/ 0 h 3146728"/>
                <a:gd name="connsiteX2" fmla="*/ 1347377 w 1347377"/>
                <a:gd name="connsiteY2" fmla="*/ 3146728 h 3146728"/>
                <a:gd name="connsiteX3" fmla="*/ 0 w 1347377"/>
                <a:gd name="connsiteY3" fmla="*/ 3109325 h 3146728"/>
                <a:gd name="connsiteX0" fmla="*/ 0 w 1347377"/>
                <a:gd name="connsiteY0" fmla="*/ 3109325 h 3146728"/>
                <a:gd name="connsiteX1" fmla="*/ 724939 w 1347377"/>
                <a:gd name="connsiteY1" fmla="*/ 0 h 3146728"/>
                <a:gd name="connsiteX2" fmla="*/ 1347377 w 1347377"/>
                <a:gd name="connsiteY2" fmla="*/ 3146728 h 3146728"/>
                <a:gd name="connsiteX3" fmla="*/ 674426 w 1347377"/>
                <a:gd name="connsiteY3" fmla="*/ 3123470 h 3146728"/>
                <a:gd name="connsiteX4" fmla="*/ 0 w 1347377"/>
                <a:gd name="connsiteY4" fmla="*/ 3109325 h 3146728"/>
                <a:gd name="connsiteX0" fmla="*/ 0 w 1347377"/>
                <a:gd name="connsiteY0" fmla="*/ 3109325 h 3170436"/>
                <a:gd name="connsiteX1" fmla="*/ 724939 w 1347377"/>
                <a:gd name="connsiteY1" fmla="*/ 0 h 3170436"/>
                <a:gd name="connsiteX2" fmla="*/ 1347377 w 1347377"/>
                <a:gd name="connsiteY2" fmla="*/ 3146728 h 3170436"/>
                <a:gd name="connsiteX3" fmla="*/ 710754 w 1347377"/>
                <a:gd name="connsiteY3" fmla="*/ 3170436 h 3170436"/>
                <a:gd name="connsiteX4" fmla="*/ 0 w 1347377"/>
                <a:gd name="connsiteY4" fmla="*/ 3109325 h 3170436"/>
                <a:gd name="connsiteX0" fmla="*/ 0 w 1347377"/>
                <a:gd name="connsiteY0" fmla="*/ 3109325 h 3198291"/>
                <a:gd name="connsiteX1" fmla="*/ 724939 w 1347377"/>
                <a:gd name="connsiteY1" fmla="*/ 0 h 3198291"/>
                <a:gd name="connsiteX2" fmla="*/ 1347377 w 1347377"/>
                <a:gd name="connsiteY2" fmla="*/ 3146728 h 3198291"/>
                <a:gd name="connsiteX3" fmla="*/ 737710 w 1347377"/>
                <a:gd name="connsiteY3" fmla="*/ 3198291 h 3198291"/>
                <a:gd name="connsiteX4" fmla="*/ 0 w 1347377"/>
                <a:gd name="connsiteY4" fmla="*/ 3109325 h 3198291"/>
                <a:gd name="connsiteX0" fmla="*/ 0 w 1347377"/>
                <a:gd name="connsiteY0" fmla="*/ 3109325 h 3230602"/>
                <a:gd name="connsiteX1" fmla="*/ 724939 w 1347377"/>
                <a:gd name="connsiteY1" fmla="*/ 0 h 3230602"/>
                <a:gd name="connsiteX2" fmla="*/ 1347377 w 1347377"/>
                <a:gd name="connsiteY2" fmla="*/ 3146728 h 3230602"/>
                <a:gd name="connsiteX3" fmla="*/ 737710 w 1347377"/>
                <a:gd name="connsiteY3" fmla="*/ 3198291 h 3230602"/>
                <a:gd name="connsiteX4" fmla="*/ 0 w 1347377"/>
                <a:gd name="connsiteY4" fmla="*/ 3109325 h 3230602"/>
                <a:gd name="connsiteX0" fmla="*/ 0 w 1347377"/>
                <a:gd name="connsiteY0" fmla="*/ 3109325 h 3198291"/>
                <a:gd name="connsiteX1" fmla="*/ 724939 w 1347377"/>
                <a:gd name="connsiteY1" fmla="*/ 0 h 3198291"/>
                <a:gd name="connsiteX2" fmla="*/ 1347377 w 1347377"/>
                <a:gd name="connsiteY2" fmla="*/ 3146728 h 3198291"/>
                <a:gd name="connsiteX3" fmla="*/ 737710 w 1347377"/>
                <a:gd name="connsiteY3" fmla="*/ 3198291 h 3198291"/>
                <a:gd name="connsiteX4" fmla="*/ 0 w 1347377"/>
                <a:gd name="connsiteY4" fmla="*/ 3109325 h 3198291"/>
                <a:gd name="connsiteX0" fmla="*/ 0 w 1347377"/>
                <a:gd name="connsiteY0" fmla="*/ 3109325 h 3212766"/>
                <a:gd name="connsiteX1" fmla="*/ 724939 w 1347377"/>
                <a:gd name="connsiteY1" fmla="*/ 0 h 3212766"/>
                <a:gd name="connsiteX2" fmla="*/ 1347377 w 1347377"/>
                <a:gd name="connsiteY2" fmla="*/ 3146728 h 3212766"/>
                <a:gd name="connsiteX3" fmla="*/ 737710 w 1347377"/>
                <a:gd name="connsiteY3" fmla="*/ 3198291 h 3212766"/>
                <a:gd name="connsiteX4" fmla="*/ 0 w 1347377"/>
                <a:gd name="connsiteY4" fmla="*/ 3109325 h 3212766"/>
                <a:gd name="connsiteX0" fmla="*/ 0 w 1347377"/>
                <a:gd name="connsiteY0" fmla="*/ 3109325 h 3198291"/>
                <a:gd name="connsiteX1" fmla="*/ 724939 w 1347377"/>
                <a:gd name="connsiteY1" fmla="*/ 0 h 3198291"/>
                <a:gd name="connsiteX2" fmla="*/ 1347377 w 1347377"/>
                <a:gd name="connsiteY2" fmla="*/ 3146728 h 3198291"/>
                <a:gd name="connsiteX3" fmla="*/ 737710 w 1347377"/>
                <a:gd name="connsiteY3" fmla="*/ 3198291 h 3198291"/>
                <a:gd name="connsiteX4" fmla="*/ 0 w 1347377"/>
                <a:gd name="connsiteY4" fmla="*/ 3109325 h 3198291"/>
                <a:gd name="connsiteX0" fmla="*/ 0 w 1347377"/>
                <a:gd name="connsiteY0" fmla="*/ 3109325 h 3215130"/>
                <a:gd name="connsiteX1" fmla="*/ 724939 w 1347377"/>
                <a:gd name="connsiteY1" fmla="*/ 0 h 3215130"/>
                <a:gd name="connsiteX2" fmla="*/ 1347377 w 1347377"/>
                <a:gd name="connsiteY2" fmla="*/ 3146728 h 3215130"/>
                <a:gd name="connsiteX3" fmla="*/ 737710 w 1347377"/>
                <a:gd name="connsiteY3" fmla="*/ 3198291 h 3215130"/>
                <a:gd name="connsiteX4" fmla="*/ 0 w 1347377"/>
                <a:gd name="connsiteY4" fmla="*/ 3109325 h 3215130"/>
                <a:gd name="connsiteX0" fmla="*/ 0 w 1347377"/>
                <a:gd name="connsiteY0" fmla="*/ 3109325 h 3198291"/>
                <a:gd name="connsiteX1" fmla="*/ 724939 w 1347377"/>
                <a:gd name="connsiteY1" fmla="*/ 0 h 3198291"/>
                <a:gd name="connsiteX2" fmla="*/ 1347377 w 1347377"/>
                <a:gd name="connsiteY2" fmla="*/ 3146728 h 3198291"/>
                <a:gd name="connsiteX3" fmla="*/ 737710 w 1347377"/>
                <a:gd name="connsiteY3" fmla="*/ 3198291 h 3198291"/>
                <a:gd name="connsiteX4" fmla="*/ 0 w 1347377"/>
                <a:gd name="connsiteY4" fmla="*/ 3109325 h 3198291"/>
                <a:gd name="connsiteX0" fmla="*/ 0 w 1283479"/>
                <a:gd name="connsiteY0" fmla="*/ 3109325 h 3198291"/>
                <a:gd name="connsiteX1" fmla="*/ 724939 w 1283479"/>
                <a:gd name="connsiteY1" fmla="*/ 0 h 3198291"/>
                <a:gd name="connsiteX2" fmla="*/ 1283479 w 1283479"/>
                <a:gd name="connsiteY2" fmla="*/ 3134025 h 3198291"/>
                <a:gd name="connsiteX3" fmla="*/ 737710 w 1283479"/>
                <a:gd name="connsiteY3" fmla="*/ 3198291 h 3198291"/>
                <a:gd name="connsiteX4" fmla="*/ 0 w 1283479"/>
                <a:gd name="connsiteY4" fmla="*/ 3109325 h 3198291"/>
                <a:gd name="connsiteX0" fmla="*/ 0 w 1283479"/>
                <a:gd name="connsiteY0" fmla="*/ 3109325 h 3225582"/>
                <a:gd name="connsiteX1" fmla="*/ 724939 w 1283479"/>
                <a:gd name="connsiteY1" fmla="*/ 0 h 3225582"/>
                <a:gd name="connsiteX2" fmla="*/ 1283479 w 1283479"/>
                <a:gd name="connsiteY2" fmla="*/ 3134025 h 3225582"/>
                <a:gd name="connsiteX3" fmla="*/ 737710 w 1283479"/>
                <a:gd name="connsiteY3" fmla="*/ 3198291 h 3225582"/>
                <a:gd name="connsiteX4" fmla="*/ 0 w 1283479"/>
                <a:gd name="connsiteY4" fmla="*/ 3109325 h 3225582"/>
                <a:gd name="connsiteX0" fmla="*/ 0 w 1283479"/>
                <a:gd name="connsiteY0" fmla="*/ 3109325 h 3234197"/>
                <a:gd name="connsiteX1" fmla="*/ 724939 w 1283479"/>
                <a:gd name="connsiteY1" fmla="*/ 0 h 3234197"/>
                <a:gd name="connsiteX2" fmla="*/ 1283479 w 1283479"/>
                <a:gd name="connsiteY2" fmla="*/ 3134025 h 3234197"/>
                <a:gd name="connsiteX3" fmla="*/ 737710 w 1283479"/>
                <a:gd name="connsiteY3" fmla="*/ 3198291 h 3234197"/>
                <a:gd name="connsiteX4" fmla="*/ 0 w 1283479"/>
                <a:gd name="connsiteY4" fmla="*/ 3109325 h 3234197"/>
                <a:gd name="connsiteX0" fmla="*/ 0 w 1310712"/>
                <a:gd name="connsiteY0" fmla="*/ 3040637 h 3234197"/>
                <a:gd name="connsiteX1" fmla="*/ 752172 w 1310712"/>
                <a:gd name="connsiteY1" fmla="*/ 0 h 3234197"/>
                <a:gd name="connsiteX2" fmla="*/ 1310712 w 1310712"/>
                <a:gd name="connsiteY2" fmla="*/ 3134025 h 3234197"/>
                <a:gd name="connsiteX3" fmla="*/ 764943 w 1310712"/>
                <a:gd name="connsiteY3" fmla="*/ 3198291 h 3234197"/>
                <a:gd name="connsiteX4" fmla="*/ 0 w 1310712"/>
                <a:gd name="connsiteY4" fmla="*/ 3040637 h 3234197"/>
                <a:gd name="connsiteX0" fmla="*/ 0 w 1332319"/>
                <a:gd name="connsiteY0" fmla="*/ 3059787 h 3234197"/>
                <a:gd name="connsiteX1" fmla="*/ 773779 w 1332319"/>
                <a:gd name="connsiteY1" fmla="*/ 0 h 3234197"/>
                <a:gd name="connsiteX2" fmla="*/ 1332319 w 1332319"/>
                <a:gd name="connsiteY2" fmla="*/ 3134025 h 3234197"/>
                <a:gd name="connsiteX3" fmla="*/ 786550 w 1332319"/>
                <a:gd name="connsiteY3" fmla="*/ 3198291 h 3234197"/>
                <a:gd name="connsiteX4" fmla="*/ 0 w 1332319"/>
                <a:gd name="connsiteY4" fmla="*/ 3059787 h 3234197"/>
                <a:gd name="connsiteX0" fmla="*/ 0 w 1332319"/>
                <a:gd name="connsiteY0" fmla="*/ 3059787 h 3234197"/>
                <a:gd name="connsiteX1" fmla="*/ 773779 w 1332319"/>
                <a:gd name="connsiteY1" fmla="*/ 0 h 3234197"/>
                <a:gd name="connsiteX2" fmla="*/ 1332319 w 1332319"/>
                <a:gd name="connsiteY2" fmla="*/ 3134025 h 3234197"/>
                <a:gd name="connsiteX3" fmla="*/ 786550 w 1332319"/>
                <a:gd name="connsiteY3" fmla="*/ 3198291 h 3234197"/>
                <a:gd name="connsiteX4" fmla="*/ 0 w 1332319"/>
                <a:gd name="connsiteY4" fmla="*/ 3059787 h 3234197"/>
                <a:gd name="connsiteX0" fmla="*/ 0 w 1332319"/>
                <a:gd name="connsiteY0" fmla="*/ 3059787 h 3234197"/>
                <a:gd name="connsiteX1" fmla="*/ 773779 w 1332319"/>
                <a:gd name="connsiteY1" fmla="*/ 0 h 3234197"/>
                <a:gd name="connsiteX2" fmla="*/ 1332319 w 1332319"/>
                <a:gd name="connsiteY2" fmla="*/ 3134025 h 3234197"/>
                <a:gd name="connsiteX3" fmla="*/ 786550 w 1332319"/>
                <a:gd name="connsiteY3" fmla="*/ 3198291 h 3234197"/>
                <a:gd name="connsiteX4" fmla="*/ 0 w 1332319"/>
                <a:gd name="connsiteY4" fmla="*/ 3059787 h 3234197"/>
                <a:gd name="connsiteX0" fmla="*/ 0 w 1332319"/>
                <a:gd name="connsiteY0" fmla="*/ 3059787 h 3234197"/>
                <a:gd name="connsiteX1" fmla="*/ 773779 w 1332319"/>
                <a:gd name="connsiteY1" fmla="*/ 0 h 3234197"/>
                <a:gd name="connsiteX2" fmla="*/ 1332319 w 1332319"/>
                <a:gd name="connsiteY2" fmla="*/ 3134025 h 3234197"/>
                <a:gd name="connsiteX3" fmla="*/ 786550 w 1332319"/>
                <a:gd name="connsiteY3" fmla="*/ 3198291 h 3234197"/>
                <a:gd name="connsiteX4" fmla="*/ 0 w 1332319"/>
                <a:gd name="connsiteY4" fmla="*/ 3059787 h 3234197"/>
                <a:gd name="connsiteX0" fmla="*/ 0 w 1332319"/>
                <a:gd name="connsiteY0" fmla="*/ 3059787 h 3198291"/>
                <a:gd name="connsiteX1" fmla="*/ 773779 w 1332319"/>
                <a:gd name="connsiteY1" fmla="*/ 0 h 3198291"/>
                <a:gd name="connsiteX2" fmla="*/ 1332319 w 1332319"/>
                <a:gd name="connsiteY2" fmla="*/ 3134025 h 3198291"/>
                <a:gd name="connsiteX3" fmla="*/ 786550 w 1332319"/>
                <a:gd name="connsiteY3" fmla="*/ 3198291 h 3198291"/>
                <a:gd name="connsiteX4" fmla="*/ 0 w 1332319"/>
                <a:gd name="connsiteY4" fmla="*/ 3059787 h 3198291"/>
                <a:gd name="connsiteX0" fmla="*/ 0 w 1332319"/>
                <a:gd name="connsiteY0" fmla="*/ 3059787 h 3225168"/>
                <a:gd name="connsiteX1" fmla="*/ 773779 w 1332319"/>
                <a:gd name="connsiteY1" fmla="*/ 0 h 3225168"/>
                <a:gd name="connsiteX2" fmla="*/ 1332319 w 1332319"/>
                <a:gd name="connsiteY2" fmla="*/ 3134025 h 3225168"/>
                <a:gd name="connsiteX3" fmla="*/ 786550 w 1332319"/>
                <a:gd name="connsiteY3" fmla="*/ 3198291 h 3225168"/>
                <a:gd name="connsiteX4" fmla="*/ 0 w 1332319"/>
                <a:gd name="connsiteY4" fmla="*/ 3059787 h 3225168"/>
                <a:gd name="connsiteX0" fmla="*/ 0 w 1332319"/>
                <a:gd name="connsiteY0" fmla="*/ 3059787 h 3230611"/>
                <a:gd name="connsiteX1" fmla="*/ 773779 w 1332319"/>
                <a:gd name="connsiteY1" fmla="*/ 0 h 3230611"/>
                <a:gd name="connsiteX2" fmla="*/ 1332319 w 1332319"/>
                <a:gd name="connsiteY2" fmla="*/ 3134025 h 3230611"/>
                <a:gd name="connsiteX3" fmla="*/ 786550 w 1332319"/>
                <a:gd name="connsiteY3" fmla="*/ 3198291 h 3230611"/>
                <a:gd name="connsiteX4" fmla="*/ 0 w 1332319"/>
                <a:gd name="connsiteY4" fmla="*/ 3059787 h 32306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32319" h="3230611">
                  <a:moveTo>
                    <a:pt x="0" y="3059787"/>
                  </a:moveTo>
                  <a:lnTo>
                    <a:pt x="773779" y="0"/>
                  </a:lnTo>
                  <a:lnTo>
                    <a:pt x="1332319" y="3134025"/>
                  </a:lnTo>
                  <a:cubicBezTo>
                    <a:pt x="1085172" y="3230611"/>
                    <a:pt x="1069366" y="3186397"/>
                    <a:pt x="786550" y="3198291"/>
                  </a:cubicBezTo>
                  <a:cubicBezTo>
                    <a:pt x="379207" y="3175599"/>
                    <a:pt x="275642" y="3177282"/>
                    <a:pt x="0" y="3059787"/>
                  </a:cubicBezTo>
                  <a:close/>
                </a:path>
              </a:pathLst>
            </a:custGeom>
            <a:grpFill/>
            <a:ln>
              <a:solidFill>
                <a:srgbClr val="000000">
                  <a:alpha val="0"/>
                </a:srgbClr>
              </a:solidFill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674" name="Прямая соединительная линия 673"/>
            <p:cNvCxnSpPr/>
            <p:nvPr/>
          </p:nvCxnSpPr>
          <p:spPr>
            <a:xfrm rot="16200000" flipV="1">
              <a:off x="2285984" y="1142984"/>
              <a:ext cx="2500330" cy="2071702"/>
            </a:xfrm>
            <a:prstGeom prst="line">
              <a:avLst/>
            </a:prstGeom>
            <a:grpFill/>
            <a:ln>
              <a:solidFill>
                <a:srgbClr val="000000">
                  <a:alpha val="0"/>
                </a:srgbClr>
              </a:solidFill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</p:cxnSp>
        <p:cxnSp>
          <p:nvCxnSpPr>
            <p:cNvPr id="675" name="Прямая соединительная линия 674"/>
            <p:cNvCxnSpPr/>
            <p:nvPr/>
          </p:nvCxnSpPr>
          <p:spPr>
            <a:xfrm rot="16200000" flipV="1">
              <a:off x="2440517" y="1262624"/>
              <a:ext cx="1346019" cy="2876266"/>
            </a:xfrm>
            <a:prstGeom prst="line">
              <a:avLst/>
            </a:prstGeom>
            <a:grpFill/>
            <a:ln>
              <a:solidFill>
                <a:srgbClr val="000000">
                  <a:alpha val="0"/>
                </a:srgbClr>
              </a:solidFill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</p:cxnSp>
      </p:grpSp>
      <p:sp>
        <p:nvSpPr>
          <p:cNvPr id="687" name="Полилиния 686">
            <a:hlinkClick r:id="rId4" action="ppaction://hlinksldjump"/>
          </p:cNvPr>
          <p:cNvSpPr/>
          <p:nvPr/>
        </p:nvSpPr>
        <p:spPr>
          <a:xfrm rot="9183955">
            <a:off x="3056427" y="211812"/>
            <a:ext cx="2066696" cy="3198291"/>
          </a:xfrm>
          <a:custGeom>
            <a:avLst/>
            <a:gdLst>
              <a:gd name="connsiteX0" fmla="*/ 0 w 1111396"/>
              <a:gd name="connsiteY0" fmla="*/ 3146584 h 3146584"/>
              <a:gd name="connsiteX1" fmla="*/ 555698 w 1111396"/>
              <a:gd name="connsiteY1" fmla="*/ 0 h 3146584"/>
              <a:gd name="connsiteX2" fmla="*/ 1111396 w 1111396"/>
              <a:gd name="connsiteY2" fmla="*/ 3146584 h 3146584"/>
              <a:gd name="connsiteX3" fmla="*/ 0 w 1111396"/>
              <a:gd name="connsiteY3" fmla="*/ 3146584 h 3146584"/>
              <a:gd name="connsiteX0" fmla="*/ 0 w 1178136"/>
              <a:gd name="connsiteY0" fmla="*/ 3146584 h 3146728"/>
              <a:gd name="connsiteX1" fmla="*/ 555698 w 1178136"/>
              <a:gd name="connsiteY1" fmla="*/ 0 h 3146728"/>
              <a:gd name="connsiteX2" fmla="*/ 1178136 w 1178136"/>
              <a:gd name="connsiteY2" fmla="*/ 3146728 h 3146728"/>
              <a:gd name="connsiteX3" fmla="*/ 0 w 1178136"/>
              <a:gd name="connsiteY3" fmla="*/ 3146584 h 3146728"/>
              <a:gd name="connsiteX0" fmla="*/ 0 w 1309203"/>
              <a:gd name="connsiteY0" fmla="*/ 3103754 h 3146728"/>
              <a:gd name="connsiteX1" fmla="*/ 686765 w 1309203"/>
              <a:gd name="connsiteY1" fmla="*/ 0 h 3146728"/>
              <a:gd name="connsiteX2" fmla="*/ 1309203 w 1309203"/>
              <a:gd name="connsiteY2" fmla="*/ 3146728 h 3146728"/>
              <a:gd name="connsiteX3" fmla="*/ 0 w 1309203"/>
              <a:gd name="connsiteY3" fmla="*/ 3103754 h 3146728"/>
              <a:gd name="connsiteX0" fmla="*/ 0 w 1347377"/>
              <a:gd name="connsiteY0" fmla="*/ 3109325 h 3146728"/>
              <a:gd name="connsiteX1" fmla="*/ 724939 w 1347377"/>
              <a:gd name="connsiteY1" fmla="*/ 0 h 3146728"/>
              <a:gd name="connsiteX2" fmla="*/ 1347377 w 1347377"/>
              <a:gd name="connsiteY2" fmla="*/ 3146728 h 3146728"/>
              <a:gd name="connsiteX3" fmla="*/ 0 w 1347377"/>
              <a:gd name="connsiteY3" fmla="*/ 3109325 h 3146728"/>
              <a:gd name="connsiteX0" fmla="*/ 0 w 1347377"/>
              <a:gd name="connsiteY0" fmla="*/ 3109325 h 3146728"/>
              <a:gd name="connsiteX1" fmla="*/ 724939 w 1347377"/>
              <a:gd name="connsiteY1" fmla="*/ 0 h 3146728"/>
              <a:gd name="connsiteX2" fmla="*/ 1347377 w 1347377"/>
              <a:gd name="connsiteY2" fmla="*/ 3146728 h 3146728"/>
              <a:gd name="connsiteX3" fmla="*/ 674426 w 1347377"/>
              <a:gd name="connsiteY3" fmla="*/ 3123470 h 3146728"/>
              <a:gd name="connsiteX4" fmla="*/ 0 w 1347377"/>
              <a:gd name="connsiteY4" fmla="*/ 3109325 h 3146728"/>
              <a:gd name="connsiteX0" fmla="*/ 0 w 1347377"/>
              <a:gd name="connsiteY0" fmla="*/ 3109325 h 3170436"/>
              <a:gd name="connsiteX1" fmla="*/ 724939 w 1347377"/>
              <a:gd name="connsiteY1" fmla="*/ 0 h 3170436"/>
              <a:gd name="connsiteX2" fmla="*/ 1347377 w 1347377"/>
              <a:gd name="connsiteY2" fmla="*/ 3146728 h 3170436"/>
              <a:gd name="connsiteX3" fmla="*/ 710754 w 1347377"/>
              <a:gd name="connsiteY3" fmla="*/ 3170436 h 3170436"/>
              <a:gd name="connsiteX4" fmla="*/ 0 w 1347377"/>
              <a:gd name="connsiteY4" fmla="*/ 3109325 h 3170436"/>
              <a:gd name="connsiteX0" fmla="*/ 0 w 1347377"/>
              <a:gd name="connsiteY0" fmla="*/ 3109325 h 3198291"/>
              <a:gd name="connsiteX1" fmla="*/ 724939 w 1347377"/>
              <a:gd name="connsiteY1" fmla="*/ 0 h 3198291"/>
              <a:gd name="connsiteX2" fmla="*/ 1347377 w 1347377"/>
              <a:gd name="connsiteY2" fmla="*/ 3146728 h 3198291"/>
              <a:gd name="connsiteX3" fmla="*/ 737710 w 1347377"/>
              <a:gd name="connsiteY3" fmla="*/ 3198291 h 3198291"/>
              <a:gd name="connsiteX4" fmla="*/ 0 w 1347377"/>
              <a:gd name="connsiteY4" fmla="*/ 3109325 h 3198291"/>
              <a:gd name="connsiteX0" fmla="*/ 0 w 1347377"/>
              <a:gd name="connsiteY0" fmla="*/ 3109325 h 3230602"/>
              <a:gd name="connsiteX1" fmla="*/ 724939 w 1347377"/>
              <a:gd name="connsiteY1" fmla="*/ 0 h 3230602"/>
              <a:gd name="connsiteX2" fmla="*/ 1347377 w 1347377"/>
              <a:gd name="connsiteY2" fmla="*/ 3146728 h 3230602"/>
              <a:gd name="connsiteX3" fmla="*/ 737710 w 1347377"/>
              <a:gd name="connsiteY3" fmla="*/ 3198291 h 3230602"/>
              <a:gd name="connsiteX4" fmla="*/ 0 w 1347377"/>
              <a:gd name="connsiteY4" fmla="*/ 3109325 h 3230602"/>
              <a:gd name="connsiteX0" fmla="*/ 0 w 1347377"/>
              <a:gd name="connsiteY0" fmla="*/ 3109325 h 3198291"/>
              <a:gd name="connsiteX1" fmla="*/ 724939 w 1347377"/>
              <a:gd name="connsiteY1" fmla="*/ 0 h 3198291"/>
              <a:gd name="connsiteX2" fmla="*/ 1347377 w 1347377"/>
              <a:gd name="connsiteY2" fmla="*/ 3146728 h 3198291"/>
              <a:gd name="connsiteX3" fmla="*/ 737710 w 1347377"/>
              <a:gd name="connsiteY3" fmla="*/ 3198291 h 3198291"/>
              <a:gd name="connsiteX4" fmla="*/ 0 w 1347377"/>
              <a:gd name="connsiteY4" fmla="*/ 3109325 h 3198291"/>
              <a:gd name="connsiteX0" fmla="*/ 0 w 1347377"/>
              <a:gd name="connsiteY0" fmla="*/ 3109325 h 3212766"/>
              <a:gd name="connsiteX1" fmla="*/ 724939 w 1347377"/>
              <a:gd name="connsiteY1" fmla="*/ 0 h 3212766"/>
              <a:gd name="connsiteX2" fmla="*/ 1347377 w 1347377"/>
              <a:gd name="connsiteY2" fmla="*/ 3146728 h 3212766"/>
              <a:gd name="connsiteX3" fmla="*/ 737710 w 1347377"/>
              <a:gd name="connsiteY3" fmla="*/ 3198291 h 3212766"/>
              <a:gd name="connsiteX4" fmla="*/ 0 w 1347377"/>
              <a:gd name="connsiteY4" fmla="*/ 3109325 h 3212766"/>
              <a:gd name="connsiteX0" fmla="*/ 0 w 1347377"/>
              <a:gd name="connsiteY0" fmla="*/ 3109325 h 3198291"/>
              <a:gd name="connsiteX1" fmla="*/ 724939 w 1347377"/>
              <a:gd name="connsiteY1" fmla="*/ 0 h 3198291"/>
              <a:gd name="connsiteX2" fmla="*/ 1347377 w 1347377"/>
              <a:gd name="connsiteY2" fmla="*/ 3146728 h 3198291"/>
              <a:gd name="connsiteX3" fmla="*/ 737710 w 1347377"/>
              <a:gd name="connsiteY3" fmla="*/ 3198291 h 3198291"/>
              <a:gd name="connsiteX4" fmla="*/ 0 w 1347377"/>
              <a:gd name="connsiteY4" fmla="*/ 3109325 h 3198291"/>
              <a:gd name="connsiteX0" fmla="*/ 0 w 1347377"/>
              <a:gd name="connsiteY0" fmla="*/ 3109325 h 3215130"/>
              <a:gd name="connsiteX1" fmla="*/ 724939 w 1347377"/>
              <a:gd name="connsiteY1" fmla="*/ 0 h 3215130"/>
              <a:gd name="connsiteX2" fmla="*/ 1347377 w 1347377"/>
              <a:gd name="connsiteY2" fmla="*/ 3146728 h 3215130"/>
              <a:gd name="connsiteX3" fmla="*/ 737710 w 1347377"/>
              <a:gd name="connsiteY3" fmla="*/ 3198291 h 3215130"/>
              <a:gd name="connsiteX4" fmla="*/ 0 w 1347377"/>
              <a:gd name="connsiteY4" fmla="*/ 3109325 h 3215130"/>
              <a:gd name="connsiteX0" fmla="*/ 0 w 1347377"/>
              <a:gd name="connsiteY0" fmla="*/ 3109325 h 3198291"/>
              <a:gd name="connsiteX1" fmla="*/ 724939 w 1347377"/>
              <a:gd name="connsiteY1" fmla="*/ 0 h 3198291"/>
              <a:gd name="connsiteX2" fmla="*/ 1347377 w 1347377"/>
              <a:gd name="connsiteY2" fmla="*/ 3146728 h 3198291"/>
              <a:gd name="connsiteX3" fmla="*/ 737710 w 1347377"/>
              <a:gd name="connsiteY3" fmla="*/ 3198291 h 3198291"/>
              <a:gd name="connsiteX4" fmla="*/ 0 w 1347377"/>
              <a:gd name="connsiteY4" fmla="*/ 3109325 h 3198291"/>
              <a:gd name="connsiteX0" fmla="*/ 0 w 1283479"/>
              <a:gd name="connsiteY0" fmla="*/ 3109325 h 3198291"/>
              <a:gd name="connsiteX1" fmla="*/ 724939 w 1283479"/>
              <a:gd name="connsiteY1" fmla="*/ 0 h 3198291"/>
              <a:gd name="connsiteX2" fmla="*/ 1283479 w 1283479"/>
              <a:gd name="connsiteY2" fmla="*/ 3134025 h 3198291"/>
              <a:gd name="connsiteX3" fmla="*/ 737710 w 1283479"/>
              <a:gd name="connsiteY3" fmla="*/ 3198291 h 3198291"/>
              <a:gd name="connsiteX4" fmla="*/ 0 w 1283479"/>
              <a:gd name="connsiteY4" fmla="*/ 3109325 h 3198291"/>
              <a:gd name="connsiteX0" fmla="*/ 0 w 1283479"/>
              <a:gd name="connsiteY0" fmla="*/ 3109325 h 3225582"/>
              <a:gd name="connsiteX1" fmla="*/ 724939 w 1283479"/>
              <a:gd name="connsiteY1" fmla="*/ 0 h 3225582"/>
              <a:gd name="connsiteX2" fmla="*/ 1283479 w 1283479"/>
              <a:gd name="connsiteY2" fmla="*/ 3134025 h 3225582"/>
              <a:gd name="connsiteX3" fmla="*/ 737710 w 1283479"/>
              <a:gd name="connsiteY3" fmla="*/ 3198291 h 3225582"/>
              <a:gd name="connsiteX4" fmla="*/ 0 w 1283479"/>
              <a:gd name="connsiteY4" fmla="*/ 3109325 h 3225582"/>
              <a:gd name="connsiteX0" fmla="*/ 0 w 1283479"/>
              <a:gd name="connsiteY0" fmla="*/ 3109325 h 3234197"/>
              <a:gd name="connsiteX1" fmla="*/ 724939 w 1283479"/>
              <a:gd name="connsiteY1" fmla="*/ 0 h 3234197"/>
              <a:gd name="connsiteX2" fmla="*/ 1283479 w 1283479"/>
              <a:gd name="connsiteY2" fmla="*/ 3134025 h 3234197"/>
              <a:gd name="connsiteX3" fmla="*/ 737710 w 1283479"/>
              <a:gd name="connsiteY3" fmla="*/ 3198291 h 3234197"/>
              <a:gd name="connsiteX4" fmla="*/ 0 w 1283479"/>
              <a:gd name="connsiteY4" fmla="*/ 3109325 h 3234197"/>
              <a:gd name="connsiteX0" fmla="*/ 0 w 1310712"/>
              <a:gd name="connsiteY0" fmla="*/ 3040637 h 3234197"/>
              <a:gd name="connsiteX1" fmla="*/ 752172 w 1310712"/>
              <a:gd name="connsiteY1" fmla="*/ 0 h 3234197"/>
              <a:gd name="connsiteX2" fmla="*/ 1310712 w 1310712"/>
              <a:gd name="connsiteY2" fmla="*/ 3134025 h 3234197"/>
              <a:gd name="connsiteX3" fmla="*/ 764943 w 1310712"/>
              <a:gd name="connsiteY3" fmla="*/ 3198291 h 3234197"/>
              <a:gd name="connsiteX4" fmla="*/ 0 w 1310712"/>
              <a:gd name="connsiteY4" fmla="*/ 3040637 h 3234197"/>
              <a:gd name="connsiteX0" fmla="*/ 0 w 1332319"/>
              <a:gd name="connsiteY0" fmla="*/ 3059787 h 3234197"/>
              <a:gd name="connsiteX1" fmla="*/ 773779 w 1332319"/>
              <a:gd name="connsiteY1" fmla="*/ 0 h 3234197"/>
              <a:gd name="connsiteX2" fmla="*/ 1332319 w 1332319"/>
              <a:gd name="connsiteY2" fmla="*/ 3134025 h 3234197"/>
              <a:gd name="connsiteX3" fmla="*/ 786550 w 1332319"/>
              <a:gd name="connsiteY3" fmla="*/ 3198291 h 3234197"/>
              <a:gd name="connsiteX4" fmla="*/ 0 w 1332319"/>
              <a:gd name="connsiteY4" fmla="*/ 3059787 h 3234197"/>
              <a:gd name="connsiteX0" fmla="*/ 0 w 1332319"/>
              <a:gd name="connsiteY0" fmla="*/ 3059787 h 3234197"/>
              <a:gd name="connsiteX1" fmla="*/ 773779 w 1332319"/>
              <a:gd name="connsiteY1" fmla="*/ 0 h 3234197"/>
              <a:gd name="connsiteX2" fmla="*/ 1332319 w 1332319"/>
              <a:gd name="connsiteY2" fmla="*/ 3134025 h 3234197"/>
              <a:gd name="connsiteX3" fmla="*/ 786550 w 1332319"/>
              <a:gd name="connsiteY3" fmla="*/ 3198291 h 3234197"/>
              <a:gd name="connsiteX4" fmla="*/ 0 w 1332319"/>
              <a:gd name="connsiteY4" fmla="*/ 3059787 h 3234197"/>
              <a:gd name="connsiteX0" fmla="*/ 0 w 1332319"/>
              <a:gd name="connsiteY0" fmla="*/ 3059787 h 3234197"/>
              <a:gd name="connsiteX1" fmla="*/ 773779 w 1332319"/>
              <a:gd name="connsiteY1" fmla="*/ 0 h 3234197"/>
              <a:gd name="connsiteX2" fmla="*/ 1332319 w 1332319"/>
              <a:gd name="connsiteY2" fmla="*/ 3134025 h 3234197"/>
              <a:gd name="connsiteX3" fmla="*/ 786550 w 1332319"/>
              <a:gd name="connsiteY3" fmla="*/ 3198291 h 3234197"/>
              <a:gd name="connsiteX4" fmla="*/ 0 w 1332319"/>
              <a:gd name="connsiteY4" fmla="*/ 3059787 h 3234197"/>
              <a:gd name="connsiteX0" fmla="*/ 0 w 1332319"/>
              <a:gd name="connsiteY0" fmla="*/ 3059787 h 3234197"/>
              <a:gd name="connsiteX1" fmla="*/ 773779 w 1332319"/>
              <a:gd name="connsiteY1" fmla="*/ 0 h 3234197"/>
              <a:gd name="connsiteX2" fmla="*/ 1332319 w 1332319"/>
              <a:gd name="connsiteY2" fmla="*/ 3134025 h 3234197"/>
              <a:gd name="connsiteX3" fmla="*/ 786550 w 1332319"/>
              <a:gd name="connsiteY3" fmla="*/ 3198291 h 3234197"/>
              <a:gd name="connsiteX4" fmla="*/ 0 w 1332319"/>
              <a:gd name="connsiteY4" fmla="*/ 3059787 h 3234197"/>
              <a:gd name="connsiteX0" fmla="*/ 0 w 1332319"/>
              <a:gd name="connsiteY0" fmla="*/ 3059787 h 3198291"/>
              <a:gd name="connsiteX1" fmla="*/ 773779 w 1332319"/>
              <a:gd name="connsiteY1" fmla="*/ 0 h 3198291"/>
              <a:gd name="connsiteX2" fmla="*/ 1332319 w 1332319"/>
              <a:gd name="connsiteY2" fmla="*/ 3134025 h 3198291"/>
              <a:gd name="connsiteX3" fmla="*/ 786550 w 1332319"/>
              <a:gd name="connsiteY3" fmla="*/ 3198291 h 3198291"/>
              <a:gd name="connsiteX4" fmla="*/ 0 w 1332319"/>
              <a:gd name="connsiteY4" fmla="*/ 3059787 h 3198291"/>
              <a:gd name="connsiteX0" fmla="*/ 0 w 1332319"/>
              <a:gd name="connsiteY0" fmla="*/ 3059787 h 3225168"/>
              <a:gd name="connsiteX1" fmla="*/ 773779 w 1332319"/>
              <a:gd name="connsiteY1" fmla="*/ 0 h 3225168"/>
              <a:gd name="connsiteX2" fmla="*/ 1332319 w 1332319"/>
              <a:gd name="connsiteY2" fmla="*/ 3134025 h 3225168"/>
              <a:gd name="connsiteX3" fmla="*/ 786550 w 1332319"/>
              <a:gd name="connsiteY3" fmla="*/ 3198291 h 3225168"/>
              <a:gd name="connsiteX4" fmla="*/ 0 w 1332319"/>
              <a:gd name="connsiteY4" fmla="*/ 3059787 h 3225168"/>
              <a:gd name="connsiteX0" fmla="*/ 0 w 1332319"/>
              <a:gd name="connsiteY0" fmla="*/ 3059787 h 3230611"/>
              <a:gd name="connsiteX1" fmla="*/ 773779 w 1332319"/>
              <a:gd name="connsiteY1" fmla="*/ 0 h 3230611"/>
              <a:gd name="connsiteX2" fmla="*/ 1332319 w 1332319"/>
              <a:gd name="connsiteY2" fmla="*/ 3134025 h 3230611"/>
              <a:gd name="connsiteX3" fmla="*/ 786550 w 1332319"/>
              <a:gd name="connsiteY3" fmla="*/ 3198291 h 3230611"/>
              <a:gd name="connsiteX4" fmla="*/ 0 w 1332319"/>
              <a:gd name="connsiteY4" fmla="*/ 3059787 h 3230611"/>
              <a:gd name="connsiteX0" fmla="*/ 0 w 1793717"/>
              <a:gd name="connsiteY0" fmla="*/ 2936115 h 3230611"/>
              <a:gd name="connsiteX1" fmla="*/ 1235177 w 1793717"/>
              <a:gd name="connsiteY1" fmla="*/ 0 h 3230611"/>
              <a:gd name="connsiteX2" fmla="*/ 1793717 w 1793717"/>
              <a:gd name="connsiteY2" fmla="*/ 3134025 h 3230611"/>
              <a:gd name="connsiteX3" fmla="*/ 1247948 w 1793717"/>
              <a:gd name="connsiteY3" fmla="*/ 3198291 h 3230611"/>
              <a:gd name="connsiteX4" fmla="*/ 0 w 1793717"/>
              <a:gd name="connsiteY4" fmla="*/ 2936115 h 3230611"/>
              <a:gd name="connsiteX0" fmla="*/ 0 w 1947798"/>
              <a:gd name="connsiteY0" fmla="*/ 2936115 h 3252877"/>
              <a:gd name="connsiteX1" fmla="*/ 1235177 w 1947798"/>
              <a:gd name="connsiteY1" fmla="*/ 0 h 3252877"/>
              <a:gd name="connsiteX2" fmla="*/ 1947798 w 1947798"/>
              <a:gd name="connsiteY2" fmla="*/ 3156291 h 3252877"/>
              <a:gd name="connsiteX3" fmla="*/ 1247948 w 1947798"/>
              <a:gd name="connsiteY3" fmla="*/ 3198291 h 3252877"/>
              <a:gd name="connsiteX4" fmla="*/ 0 w 1947798"/>
              <a:gd name="connsiteY4" fmla="*/ 2936115 h 3252877"/>
              <a:gd name="connsiteX0" fmla="*/ 0 w 1947798"/>
              <a:gd name="connsiteY0" fmla="*/ 2936115 h 3198291"/>
              <a:gd name="connsiteX1" fmla="*/ 1235177 w 1947798"/>
              <a:gd name="connsiteY1" fmla="*/ 0 h 3198291"/>
              <a:gd name="connsiteX2" fmla="*/ 1947798 w 1947798"/>
              <a:gd name="connsiteY2" fmla="*/ 3156291 h 3198291"/>
              <a:gd name="connsiteX3" fmla="*/ 1247948 w 1947798"/>
              <a:gd name="connsiteY3" fmla="*/ 3198291 h 3198291"/>
              <a:gd name="connsiteX4" fmla="*/ 0 w 1947798"/>
              <a:gd name="connsiteY4" fmla="*/ 2936115 h 319829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947798" h="3198291">
                <a:moveTo>
                  <a:pt x="0" y="2936115"/>
                </a:moveTo>
                <a:lnTo>
                  <a:pt x="1235177" y="0"/>
                </a:lnTo>
                <a:lnTo>
                  <a:pt x="1947798" y="3156291"/>
                </a:lnTo>
                <a:cubicBezTo>
                  <a:pt x="1635806" y="3197159"/>
                  <a:pt x="1530764" y="3186397"/>
                  <a:pt x="1247948" y="3198291"/>
                </a:cubicBezTo>
                <a:cubicBezTo>
                  <a:pt x="840605" y="3175599"/>
                  <a:pt x="275642" y="3053610"/>
                  <a:pt x="0" y="2936115"/>
                </a:cubicBezTo>
                <a:close/>
              </a:path>
            </a:pathLst>
          </a:custGeom>
          <a:solidFill>
            <a:srgbClr val="000000">
              <a:alpha val="0"/>
            </a:srgbClr>
          </a:solidFill>
          <a:ln>
            <a:solidFill>
              <a:srgbClr val="000000">
                <a:alpha val="0"/>
              </a:srgb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grpSp>
        <p:nvGrpSpPr>
          <p:cNvPr id="690" name="Группа 689"/>
          <p:cNvGrpSpPr/>
          <p:nvPr/>
        </p:nvGrpSpPr>
        <p:grpSpPr>
          <a:xfrm>
            <a:off x="4253358" y="175642"/>
            <a:ext cx="1890280" cy="3341350"/>
            <a:chOff x="4253358" y="175642"/>
            <a:chExt cx="1890280" cy="3341350"/>
          </a:xfrm>
          <a:solidFill>
            <a:srgbClr val="000000">
              <a:alpha val="0"/>
            </a:srgbClr>
          </a:solidFill>
        </p:grpSpPr>
        <p:sp>
          <p:nvSpPr>
            <p:cNvPr id="691" name="Полилиния 690">
              <a:hlinkClick r:id="rId5" action="ppaction://hlinksldjump"/>
            </p:cNvPr>
            <p:cNvSpPr/>
            <p:nvPr/>
          </p:nvSpPr>
          <p:spPr>
            <a:xfrm rot="11199332">
              <a:off x="4253358" y="175642"/>
              <a:ext cx="1704731" cy="3341350"/>
            </a:xfrm>
            <a:custGeom>
              <a:avLst/>
              <a:gdLst>
                <a:gd name="connsiteX0" fmla="*/ 0 w 1111396"/>
                <a:gd name="connsiteY0" fmla="*/ 3146584 h 3146584"/>
                <a:gd name="connsiteX1" fmla="*/ 555698 w 1111396"/>
                <a:gd name="connsiteY1" fmla="*/ 0 h 3146584"/>
                <a:gd name="connsiteX2" fmla="*/ 1111396 w 1111396"/>
                <a:gd name="connsiteY2" fmla="*/ 3146584 h 3146584"/>
                <a:gd name="connsiteX3" fmla="*/ 0 w 1111396"/>
                <a:gd name="connsiteY3" fmla="*/ 3146584 h 3146584"/>
                <a:gd name="connsiteX0" fmla="*/ 0 w 1178136"/>
                <a:gd name="connsiteY0" fmla="*/ 3146584 h 3146728"/>
                <a:gd name="connsiteX1" fmla="*/ 555698 w 1178136"/>
                <a:gd name="connsiteY1" fmla="*/ 0 h 3146728"/>
                <a:gd name="connsiteX2" fmla="*/ 1178136 w 1178136"/>
                <a:gd name="connsiteY2" fmla="*/ 3146728 h 3146728"/>
                <a:gd name="connsiteX3" fmla="*/ 0 w 1178136"/>
                <a:gd name="connsiteY3" fmla="*/ 3146584 h 3146728"/>
                <a:gd name="connsiteX0" fmla="*/ 0 w 1309203"/>
                <a:gd name="connsiteY0" fmla="*/ 3103754 h 3146728"/>
                <a:gd name="connsiteX1" fmla="*/ 686765 w 1309203"/>
                <a:gd name="connsiteY1" fmla="*/ 0 h 3146728"/>
                <a:gd name="connsiteX2" fmla="*/ 1309203 w 1309203"/>
                <a:gd name="connsiteY2" fmla="*/ 3146728 h 3146728"/>
                <a:gd name="connsiteX3" fmla="*/ 0 w 1309203"/>
                <a:gd name="connsiteY3" fmla="*/ 3103754 h 3146728"/>
                <a:gd name="connsiteX0" fmla="*/ 0 w 1347377"/>
                <a:gd name="connsiteY0" fmla="*/ 3109325 h 3146728"/>
                <a:gd name="connsiteX1" fmla="*/ 724939 w 1347377"/>
                <a:gd name="connsiteY1" fmla="*/ 0 h 3146728"/>
                <a:gd name="connsiteX2" fmla="*/ 1347377 w 1347377"/>
                <a:gd name="connsiteY2" fmla="*/ 3146728 h 3146728"/>
                <a:gd name="connsiteX3" fmla="*/ 0 w 1347377"/>
                <a:gd name="connsiteY3" fmla="*/ 3109325 h 3146728"/>
                <a:gd name="connsiteX0" fmla="*/ 0 w 1347377"/>
                <a:gd name="connsiteY0" fmla="*/ 3109325 h 3146728"/>
                <a:gd name="connsiteX1" fmla="*/ 724939 w 1347377"/>
                <a:gd name="connsiteY1" fmla="*/ 0 h 3146728"/>
                <a:gd name="connsiteX2" fmla="*/ 1347377 w 1347377"/>
                <a:gd name="connsiteY2" fmla="*/ 3146728 h 3146728"/>
                <a:gd name="connsiteX3" fmla="*/ 674426 w 1347377"/>
                <a:gd name="connsiteY3" fmla="*/ 3123470 h 3146728"/>
                <a:gd name="connsiteX4" fmla="*/ 0 w 1347377"/>
                <a:gd name="connsiteY4" fmla="*/ 3109325 h 3146728"/>
                <a:gd name="connsiteX0" fmla="*/ 0 w 1347377"/>
                <a:gd name="connsiteY0" fmla="*/ 3109325 h 3170436"/>
                <a:gd name="connsiteX1" fmla="*/ 724939 w 1347377"/>
                <a:gd name="connsiteY1" fmla="*/ 0 h 3170436"/>
                <a:gd name="connsiteX2" fmla="*/ 1347377 w 1347377"/>
                <a:gd name="connsiteY2" fmla="*/ 3146728 h 3170436"/>
                <a:gd name="connsiteX3" fmla="*/ 710754 w 1347377"/>
                <a:gd name="connsiteY3" fmla="*/ 3170436 h 3170436"/>
                <a:gd name="connsiteX4" fmla="*/ 0 w 1347377"/>
                <a:gd name="connsiteY4" fmla="*/ 3109325 h 3170436"/>
                <a:gd name="connsiteX0" fmla="*/ 0 w 1347377"/>
                <a:gd name="connsiteY0" fmla="*/ 3109325 h 3198291"/>
                <a:gd name="connsiteX1" fmla="*/ 724939 w 1347377"/>
                <a:gd name="connsiteY1" fmla="*/ 0 h 3198291"/>
                <a:gd name="connsiteX2" fmla="*/ 1347377 w 1347377"/>
                <a:gd name="connsiteY2" fmla="*/ 3146728 h 3198291"/>
                <a:gd name="connsiteX3" fmla="*/ 737710 w 1347377"/>
                <a:gd name="connsiteY3" fmla="*/ 3198291 h 3198291"/>
                <a:gd name="connsiteX4" fmla="*/ 0 w 1347377"/>
                <a:gd name="connsiteY4" fmla="*/ 3109325 h 3198291"/>
                <a:gd name="connsiteX0" fmla="*/ 0 w 1347377"/>
                <a:gd name="connsiteY0" fmla="*/ 3109325 h 3230602"/>
                <a:gd name="connsiteX1" fmla="*/ 724939 w 1347377"/>
                <a:gd name="connsiteY1" fmla="*/ 0 h 3230602"/>
                <a:gd name="connsiteX2" fmla="*/ 1347377 w 1347377"/>
                <a:gd name="connsiteY2" fmla="*/ 3146728 h 3230602"/>
                <a:gd name="connsiteX3" fmla="*/ 737710 w 1347377"/>
                <a:gd name="connsiteY3" fmla="*/ 3198291 h 3230602"/>
                <a:gd name="connsiteX4" fmla="*/ 0 w 1347377"/>
                <a:gd name="connsiteY4" fmla="*/ 3109325 h 3230602"/>
                <a:gd name="connsiteX0" fmla="*/ 0 w 1347377"/>
                <a:gd name="connsiteY0" fmla="*/ 3109325 h 3198291"/>
                <a:gd name="connsiteX1" fmla="*/ 724939 w 1347377"/>
                <a:gd name="connsiteY1" fmla="*/ 0 h 3198291"/>
                <a:gd name="connsiteX2" fmla="*/ 1347377 w 1347377"/>
                <a:gd name="connsiteY2" fmla="*/ 3146728 h 3198291"/>
                <a:gd name="connsiteX3" fmla="*/ 737710 w 1347377"/>
                <a:gd name="connsiteY3" fmla="*/ 3198291 h 3198291"/>
                <a:gd name="connsiteX4" fmla="*/ 0 w 1347377"/>
                <a:gd name="connsiteY4" fmla="*/ 3109325 h 3198291"/>
                <a:gd name="connsiteX0" fmla="*/ 0 w 1347377"/>
                <a:gd name="connsiteY0" fmla="*/ 3109325 h 3212766"/>
                <a:gd name="connsiteX1" fmla="*/ 724939 w 1347377"/>
                <a:gd name="connsiteY1" fmla="*/ 0 h 3212766"/>
                <a:gd name="connsiteX2" fmla="*/ 1347377 w 1347377"/>
                <a:gd name="connsiteY2" fmla="*/ 3146728 h 3212766"/>
                <a:gd name="connsiteX3" fmla="*/ 737710 w 1347377"/>
                <a:gd name="connsiteY3" fmla="*/ 3198291 h 3212766"/>
                <a:gd name="connsiteX4" fmla="*/ 0 w 1347377"/>
                <a:gd name="connsiteY4" fmla="*/ 3109325 h 3212766"/>
                <a:gd name="connsiteX0" fmla="*/ 0 w 1347377"/>
                <a:gd name="connsiteY0" fmla="*/ 3109325 h 3198291"/>
                <a:gd name="connsiteX1" fmla="*/ 724939 w 1347377"/>
                <a:gd name="connsiteY1" fmla="*/ 0 h 3198291"/>
                <a:gd name="connsiteX2" fmla="*/ 1347377 w 1347377"/>
                <a:gd name="connsiteY2" fmla="*/ 3146728 h 3198291"/>
                <a:gd name="connsiteX3" fmla="*/ 737710 w 1347377"/>
                <a:gd name="connsiteY3" fmla="*/ 3198291 h 3198291"/>
                <a:gd name="connsiteX4" fmla="*/ 0 w 1347377"/>
                <a:gd name="connsiteY4" fmla="*/ 3109325 h 3198291"/>
                <a:gd name="connsiteX0" fmla="*/ 0 w 1347377"/>
                <a:gd name="connsiteY0" fmla="*/ 3109325 h 3215130"/>
                <a:gd name="connsiteX1" fmla="*/ 724939 w 1347377"/>
                <a:gd name="connsiteY1" fmla="*/ 0 h 3215130"/>
                <a:gd name="connsiteX2" fmla="*/ 1347377 w 1347377"/>
                <a:gd name="connsiteY2" fmla="*/ 3146728 h 3215130"/>
                <a:gd name="connsiteX3" fmla="*/ 737710 w 1347377"/>
                <a:gd name="connsiteY3" fmla="*/ 3198291 h 3215130"/>
                <a:gd name="connsiteX4" fmla="*/ 0 w 1347377"/>
                <a:gd name="connsiteY4" fmla="*/ 3109325 h 3215130"/>
                <a:gd name="connsiteX0" fmla="*/ 0 w 1347377"/>
                <a:gd name="connsiteY0" fmla="*/ 3109325 h 3198291"/>
                <a:gd name="connsiteX1" fmla="*/ 724939 w 1347377"/>
                <a:gd name="connsiteY1" fmla="*/ 0 h 3198291"/>
                <a:gd name="connsiteX2" fmla="*/ 1347377 w 1347377"/>
                <a:gd name="connsiteY2" fmla="*/ 3146728 h 3198291"/>
                <a:gd name="connsiteX3" fmla="*/ 737710 w 1347377"/>
                <a:gd name="connsiteY3" fmla="*/ 3198291 h 3198291"/>
                <a:gd name="connsiteX4" fmla="*/ 0 w 1347377"/>
                <a:gd name="connsiteY4" fmla="*/ 3109325 h 3198291"/>
                <a:gd name="connsiteX0" fmla="*/ 0 w 1283479"/>
                <a:gd name="connsiteY0" fmla="*/ 3109325 h 3198291"/>
                <a:gd name="connsiteX1" fmla="*/ 724939 w 1283479"/>
                <a:gd name="connsiteY1" fmla="*/ 0 h 3198291"/>
                <a:gd name="connsiteX2" fmla="*/ 1283479 w 1283479"/>
                <a:gd name="connsiteY2" fmla="*/ 3134025 h 3198291"/>
                <a:gd name="connsiteX3" fmla="*/ 737710 w 1283479"/>
                <a:gd name="connsiteY3" fmla="*/ 3198291 h 3198291"/>
                <a:gd name="connsiteX4" fmla="*/ 0 w 1283479"/>
                <a:gd name="connsiteY4" fmla="*/ 3109325 h 3198291"/>
                <a:gd name="connsiteX0" fmla="*/ 0 w 1283479"/>
                <a:gd name="connsiteY0" fmla="*/ 3109325 h 3225582"/>
                <a:gd name="connsiteX1" fmla="*/ 724939 w 1283479"/>
                <a:gd name="connsiteY1" fmla="*/ 0 h 3225582"/>
                <a:gd name="connsiteX2" fmla="*/ 1283479 w 1283479"/>
                <a:gd name="connsiteY2" fmla="*/ 3134025 h 3225582"/>
                <a:gd name="connsiteX3" fmla="*/ 737710 w 1283479"/>
                <a:gd name="connsiteY3" fmla="*/ 3198291 h 3225582"/>
                <a:gd name="connsiteX4" fmla="*/ 0 w 1283479"/>
                <a:gd name="connsiteY4" fmla="*/ 3109325 h 3225582"/>
                <a:gd name="connsiteX0" fmla="*/ 0 w 1283479"/>
                <a:gd name="connsiteY0" fmla="*/ 3109325 h 3234197"/>
                <a:gd name="connsiteX1" fmla="*/ 724939 w 1283479"/>
                <a:gd name="connsiteY1" fmla="*/ 0 h 3234197"/>
                <a:gd name="connsiteX2" fmla="*/ 1283479 w 1283479"/>
                <a:gd name="connsiteY2" fmla="*/ 3134025 h 3234197"/>
                <a:gd name="connsiteX3" fmla="*/ 737710 w 1283479"/>
                <a:gd name="connsiteY3" fmla="*/ 3198291 h 3234197"/>
                <a:gd name="connsiteX4" fmla="*/ 0 w 1283479"/>
                <a:gd name="connsiteY4" fmla="*/ 3109325 h 3234197"/>
                <a:gd name="connsiteX0" fmla="*/ 0 w 1310712"/>
                <a:gd name="connsiteY0" fmla="*/ 3040637 h 3234197"/>
                <a:gd name="connsiteX1" fmla="*/ 752172 w 1310712"/>
                <a:gd name="connsiteY1" fmla="*/ 0 h 3234197"/>
                <a:gd name="connsiteX2" fmla="*/ 1310712 w 1310712"/>
                <a:gd name="connsiteY2" fmla="*/ 3134025 h 3234197"/>
                <a:gd name="connsiteX3" fmla="*/ 764943 w 1310712"/>
                <a:gd name="connsiteY3" fmla="*/ 3198291 h 3234197"/>
                <a:gd name="connsiteX4" fmla="*/ 0 w 1310712"/>
                <a:gd name="connsiteY4" fmla="*/ 3040637 h 3234197"/>
                <a:gd name="connsiteX0" fmla="*/ 0 w 1332319"/>
                <a:gd name="connsiteY0" fmla="*/ 3059787 h 3234197"/>
                <a:gd name="connsiteX1" fmla="*/ 773779 w 1332319"/>
                <a:gd name="connsiteY1" fmla="*/ 0 h 3234197"/>
                <a:gd name="connsiteX2" fmla="*/ 1332319 w 1332319"/>
                <a:gd name="connsiteY2" fmla="*/ 3134025 h 3234197"/>
                <a:gd name="connsiteX3" fmla="*/ 786550 w 1332319"/>
                <a:gd name="connsiteY3" fmla="*/ 3198291 h 3234197"/>
                <a:gd name="connsiteX4" fmla="*/ 0 w 1332319"/>
                <a:gd name="connsiteY4" fmla="*/ 3059787 h 3234197"/>
                <a:gd name="connsiteX0" fmla="*/ 0 w 1332319"/>
                <a:gd name="connsiteY0" fmla="*/ 3059787 h 3234197"/>
                <a:gd name="connsiteX1" fmla="*/ 773779 w 1332319"/>
                <a:gd name="connsiteY1" fmla="*/ 0 h 3234197"/>
                <a:gd name="connsiteX2" fmla="*/ 1332319 w 1332319"/>
                <a:gd name="connsiteY2" fmla="*/ 3134025 h 3234197"/>
                <a:gd name="connsiteX3" fmla="*/ 786550 w 1332319"/>
                <a:gd name="connsiteY3" fmla="*/ 3198291 h 3234197"/>
                <a:gd name="connsiteX4" fmla="*/ 0 w 1332319"/>
                <a:gd name="connsiteY4" fmla="*/ 3059787 h 3234197"/>
                <a:gd name="connsiteX0" fmla="*/ 0 w 1332319"/>
                <a:gd name="connsiteY0" fmla="*/ 3059787 h 3234197"/>
                <a:gd name="connsiteX1" fmla="*/ 773779 w 1332319"/>
                <a:gd name="connsiteY1" fmla="*/ 0 h 3234197"/>
                <a:gd name="connsiteX2" fmla="*/ 1332319 w 1332319"/>
                <a:gd name="connsiteY2" fmla="*/ 3134025 h 3234197"/>
                <a:gd name="connsiteX3" fmla="*/ 786550 w 1332319"/>
                <a:gd name="connsiteY3" fmla="*/ 3198291 h 3234197"/>
                <a:gd name="connsiteX4" fmla="*/ 0 w 1332319"/>
                <a:gd name="connsiteY4" fmla="*/ 3059787 h 3234197"/>
                <a:gd name="connsiteX0" fmla="*/ 0 w 1332319"/>
                <a:gd name="connsiteY0" fmla="*/ 3059787 h 3234197"/>
                <a:gd name="connsiteX1" fmla="*/ 773779 w 1332319"/>
                <a:gd name="connsiteY1" fmla="*/ 0 h 3234197"/>
                <a:gd name="connsiteX2" fmla="*/ 1332319 w 1332319"/>
                <a:gd name="connsiteY2" fmla="*/ 3134025 h 3234197"/>
                <a:gd name="connsiteX3" fmla="*/ 786550 w 1332319"/>
                <a:gd name="connsiteY3" fmla="*/ 3198291 h 3234197"/>
                <a:gd name="connsiteX4" fmla="*/ 0 w 1332319"/>
                <a:gd name="connsiteY4" fmla="*/ 3059787 h 3234197"/>
                <a:gd name="connsiteX0" fmla="*/ 0 w 1332319"/>
                <a:gd name="connsiteY0" fmla="*/ 3059787 h 3198291"/>
                <a:gd name="connsiteX1" fmla="*/ 773779 w 1332319"/>
                <a:gd name="connsiteY1" fmla="*/ 0 h 3198291"/>
                <a:gd name="connsiteX2" fmla="*/ 1332319 w 1332319"/>
                <a:gd name="connsiteY2" fmla="*/ 3134025 h 3198291"/>
                <a:gd name="connsiteX3" fmla="*/ 786550 w 1332319"/>
                <a:gd name="connsiteY3" fmla="*/ 3198291 h 3198291"/>
                <a:gd name="connsiteX4" fmla="*/ 0 w 1332319"/>
                <a:gd name="connsiteY4" fmla="*/ 3059787 h 3198291"/>
                <a:gd name="connsiteX0" fmla="*/ 0 w 1332319"/>
                <a:gd name="connsiteY0" fmla="*/ 3059787 h 3225168"/>
                <a:gd name="connsiteX1" fmla="*/ 773779 w 1332319"/>
                <a:gd name="connsiteY1" fmla="*/ 0 h 3225168"/>
                <a:gd name="connsiteX2" fmla="*/ 1332319 w 1332319"/>
                <a:gd name="connsiteY2" fmla="*/ 3134025 h 3225168"/>
                <a:gd name="connsiteX3" fmla="*/ 786550 w 1332319"/>
                <a:gd name="connsiteY3" fmla="*/ 3198291 h 3225168"/>
                <a:gd name="connsiteX4" fmla="*/ 0 w 1332319"/>
                <a:gd name="connsiteY4" fmla="*/ 3059787 h 3225168"/>
                <a:gd name="connsiteX0" fmla="*/ 0 w 1332319"/>
                <a:gd name="connsiteY0" fmla="*/ 3059787 h 3230611"/>
                <a:gd name="connsiteX1" fmla="*/ 773779 w 1332319"/>
                <a:gd name="connsiteY1" fmla="*/ 0 h 3230611"/>
                <a:gd name="connsiteX2" fmla="*/ 1332319 w 1332319"/>
                <a:gd name="connsiteY2" fmla="*/ 3134025 h 3230611"/>
                <a:gd name="connsiteX3" fmla="*/ 786550 w 1332319"/>
                <a:gd name="connsiteY3" fmla="*/ 3198291 h 3230611"/>
                <a:gd name="connsiteX4" fmla="*/ 0 w 1332319"/>
                <a:gd name="connsiteY4" fmla="*/ 3059787 h 3230611"/>
                <a:gd name="connsiteX0" fmla="*/ 0 w 1793717"/>
                <a:gd name="connsiteY0" fmla="*/ 2936115 h 3230611"/>
                <a:gd name="connsiteX1" fmla="*/ 1235177 w 1793717"/>
                <a:gd name="connsiteY1" fmla="*/ 0 h 3230611"/>
                <a:gd name="connsiteX2" fmla="*/ 1793717 w 1793717"/>
                <a:gd name="connsiteY2" fmla="*/ 3134025 h 3230611"/>
                <a:gd name="connsiteX3" fmla="*/ 1247948 w 1793717"/>
                <a:gd name="connsiteY3" fmla="*/ 3198291 h 3230611"/>
                <a:gd name="connsiteX4" fmla="*/ 0 w 1793717"/>
                <a:gd name="connsiteY4" fmla="*/ 2936115 h 3230611"/>
                <a:gd name="connsiteX0" fmla="*/ 0 w 1947798"/>
                <a:gd name="connsiteY0" fmla="*/ 2936115 h 3252877"/>
                <a:gd name="connsiteX1" fmla="*/ 1235177 w 1947798"/>
                <a:gd name="connsiteY1" fmla="*/ 0 h 3252877"/>
                <a:gd name="connsiteX2" fmla="*/ 1947798 w 1947798"/>
                <a:gd name="connsiteY2" fmla="*/ 3156291 h 3252877"/>
                <a:gd name="connsiteX3" fmla="*/ 1247948 w 1947798"/>
                <a:gd name="connsiteY3" fmla="*/ 3198291 h 3252877"/>
                <a:gd name="connsiteX4" fmla="*/ 0 w 1947798"/>
                <a:gd name="connsiteY4" fmla="*/ 2936115 h 3252877"/>
                <a:gd name="connsiteX0" fmla="*/ 0 w 1947798"/>
                <a:gd name="connsiteY0" fmla="*/ 2936115 h 3198291"/>
                <a:gd name="connsiteX1" fmla="*/ 1235177 w 1947798"/>
                <a:gd name="connsiteY1" fmla="*/ 0 h 3198291"/>
                <a:gd name="connsiteX2" fmla="*/ 1947798 w 1947798"/>
                <a:gd name="connsiteY2" fmla="*/ 3156291 h 3198291"/>
                <a:gd name="connsiteX3" fmla="*/ 1247948 w 1947798"/>
                <a:gd name="connsiteY3" fmla="*/ 3198291 h 3198291"/>
                <a:gd name="connsiteX4" fmla="*/ 0 w 1947798"/>
                <a:gd name="connsiteY4" fmla="*/ 2936115 h 3198291"/>
                <a:gd name="connsiteX0" fmla="*/ 0 w 1782913"/>
                <a:gd name="connsiteY0" fmla="*/ 2936115 h 3299376"/>
                <a:gd name="connsiteX1" fmla="*/ 1235177 w 1782913"/>
                <a:gd name="connsiteY1" fmla="*/ 0 h 3299376"/>
                <a:gd name="connsiteX2" fmla="*/ 1782913 w 1782913"/>
                <a:gd name="connsiteY2" fmla="*/ 3258508 h 3299376"/>
                <a:gd name="connsiteX3" fmla="*/ 1247948 w 1782913"/>
                <a:gd name="connsiteY3" fmla="*/ 3198291 h 3299376"/>
                <a:gd name="connsiteX4" fmla="*/ 0 w 1782913"/>
                <a:gd name="connsiteY4" fmla="*/ 2936115 h 3299376"/>
                <a:gd name="connsiteX0" fmla="*/ 0 w 1917427"/>
                <a:gd name="connsiteY0" fmla="*/ 3104586 h 3299376"/>
                <a:gd name="connsiteX1" fmla="*/ 1369691 w 1917427"/>
                <a:gd name="connsiteY1" fmla="*/ 0 h 3299376"/>
                <a:gd name="connsiteX2" fmla="*/ 1917427 w 1917427"/>
                <a:gd name="connsiteY2" fmla="*/ 3258508 h 3299376"/>
                <a:gd name="connsiteX3" fmla="*/ 1382462 w 1917427"/>
                <a:gd name="connsiteY3" fmla="*/ 3198291 h 3299376"/>
                <a:gd name="connsiteX4" fmla="*/ 0 w 1917427"/>
                <a:gd name="connsiteY4" fmla="*/ 3104586 h 3299376"/>
                <a:gd name="connsiteX0" fmla="*/ 0 w 1917427"/>
                <a:gd name="connsiteY0" fmla="*/ 3104586 h 3775939"/>
                <a:gd name="connsiteX1" fmla="*/ 1369691 w 1917427"/>
                <a:gd name="connsiteY1" fmla="*/ 0 h 3775939"/>
                <a:gd name="connsiteX2" fmla="*/ 1917427 w 1917427"/>
                <a:gd name="connsiteY2" fmla="*/ 3258508 h 3775939"/>
                <a:gd name="connsiteX3" fmla="*/ 0 w 1917427"/>
                <a:gd name="connsiteY3" fmla="*/ 3104586 h 3775939"/>
                <a:gd name="connsiteX0" fmla="*/ 79859 w 1997286"/>
                <a:gd name="connsiteY0" fmla="*/ 3104586 h 3853830"/>
                <a:gd name="connsiteX1" fmla="*/ 1449550 w 1997286"/>
                <a:gd name="connsiteY1" fmla="*/ 0 h 3853830"/>
                <a:gd name="connsiteX2" fmla="*/ 1997286 w 1997286"/>
                <a:gd name="connsiteY2" fmla="*/ 3258508 h 3853830"/>
                <a:gd name="connsiteX3" fmla="*/ 970399 w 1997286"/>
                <a:gd name="connsiteY3" fmla="*/ 3571932 h 3853830"/>
                <a:gd name="connsiteX4" fmla="*/ 79859 w 1997286"/>
                <a:gd name="connsiteY4" fmla="*/ 3104586 h 3853830"/>
                <a:gd name="connsiteX0" fmla="*/ 79859 w 1962639"/>
                <a:gd name="connsiteY0" fmla="*/ 3104586 h 3699908"/>
                <a:gd name="connsiteX1" fmla="*/ 1449550 w 1962639"/>
                <a:gd name="connsiteY1" fmla="*/ 0 h 3699908"/>
                <a:gd name="connsiteX2" fmla="*/ 1962639 w 1962639"/>
                <a:gd name="connsiteY2" fmla="*/ 2972990 h 3699908"/>
                <a:gd name="connsiteX3" fmla="*/ 970399 w 1962639"/>
                <a:gd name="connsiteY3" fmla="*/ 3571932 h 3699908"/>
                <a:gd name="connsiteX4" fmla="*/ 79859 w 1962639"/>
                <a:gd name="connsiteY4" fmla="*/ 3104586 h 3699908"/>
                <a:gd name="connsiteX0" fmla="*/ 79859 w 1962639"/>
                <a:gd name="connsiteY0" fmla="*/ 3104586 h 3699908"/>
                <a:gd name="connsiteX1" fmla="*/ 1449550 w 1962639"/>
                <a:gd name="connsiteY1" fmla="*/ 0 h 3699908"/>
                <a:gd name="connsiteX2" fmla="*/ 1962639 w 1962639"/>
                <a:gd name="connsiteY2" fmla="*/ 2972990 h 3699908"/>
                <a:gd name="connsiteX3" fmla="*/ 970399 w 1962639"/>
                <a:gd name="connsiteY3" fmla="*/ 3571932 h 3699908"/>
                <a:gd name="connsiteX4" fmla="*/ 79859 w 1962639"/>
                <a:gd name="connsiteY4" fmla="*/ 3104586 h 3699908"/>
                <a:gd name="connsiteX0" fmla="*/ 79859 w 2008214"/>
                <a:gd name="connsiteY0" fmla="*/ 3104586 h 3699908"/>
                <a:gd name="connsiteX1" fmla="*/ 1449550 w 2008214"/>
                <a:gd name="connsiteY1" fmla="*/ 0 h 3699908"/>
                <a:gd name="connsiteX2" fmla="*/ 2008214 w 2008214"/>
                <a:gd name="connsiteY2" fmla="*/ 3268405 h 3699908"/>
                <a:gd name="connsiteX3" fmla="*/ 970399 w 2008214"/>
                <a:gd name="connsiteY3" fmla="*/ 3571932 h 3699908"/>
                <a:gd name="connsiteX4" fmla="*/ 79859 w 2008214"/>
                <a:gd name="connsiteY4" fmla="*/ 3104586 h 3699908"/>
                <a:gd name="connsiteX0" fmla="*/ 79859 w 1852966"/>
                <a:gd name="connsiteY0" fmla="*/ 2734197 h 3660967"/>
                <a:gd name="connsiteX1" fmla="*/ 1294302 w 1852966"/>
                <a:gd name="connsiteY1" fmla="*/ 0 h 3660967"/>
                <a:gd name="connsiteX2" fmla="*/ 1852966 w 1852966"/>
                <a:gd name="connsiteY2" fmla="*/ 3268405 h 3660967"/>
                <a:gd name="connsiteX3" fmla="*/ 815151 w 1852966"/>
                <a:gd name="connsiteY3" fmla="*/ 3571932 h 3660967"/>
                <a:gd name="connsiteX4" fmla="*/ 79859 w 1852966"/>
                <a:gd name="connsiteY4" fmla="*/ 2734197 h 3660967"/>
                <a:gd name="connsiteX0" fmla="*/ 0 w 1773107"/>
                <a:gd name="connsiteY0" fmla="*/ 2734197 h 3660967"/>
                <a:gd name="connsiteX1" fmla="*/ 1214443 w 1773107"/>
                <a:gd name="connsiteY1" fmla="*/ 0 h 3660967"/>
                <a:gd name="connsiteX2" fmla="*/ 1773107 w 1773107"/>
                <a:gd name="connsiteY2" fmla="*/ 3268405 h 3660967"/>
                <a:gd name="connsiteX3" fmla="*/ 735292 w 1773107"/>
                <a:gd name="connsiteY3" fmla="*/ 3571932 h 3660967"/>
                <a:gd name="connsiteX4" fmla="*/ 0 w 1773107"/>
                <a:gd name="connsiteY4" fmla="*/ 2734197 h 3660967"/>
                <a:gd name="connsiteX0" fmla="*/ 0 w 1920974"/>
                <a:gd name="connsiteY0" fmla="*/ 3116589 h 3597235"/>
                <a:gd name="connsiteX1" fmla="*/ 1362310 w 1920974"/>
                <a:gd name="connsiteY1" fmla="*/ 0 h 3597235"/>
                <a:gd name="connsiteX2" fmla="*/ 1920974 w 1920974"/>
                <a:gd name="connsiteY2" fmla="*/ 3268405 h 3597235"/>
                <a:gd name="connsiteX3" fmla="*/ 883159 w 1920974"/>
                <a:gd name="connsiteY3" fmla="*/ 3571932 h 3597235"/>
                <a:gd name="connsiteX4" fmla="*/ 0 w 1920974"/>
                <a:gd name="connsiteY4" fmla="*/ 3116589 h 3597235"/>
                <a:gd name="connsiteX0" fmla="*/ 0 w 1911040"/>
                <a:gd name="connsiteY0" fmla="*/ 3065166 h 3605805"/>
                <a:gd name="connsiteX1" fmla="*/ 1352376 w 1911040"/>
                <a:gd name="connsiteY1" fmla="*/ 0 h 3605805"/>
                <a:gd name="connsiteX2" fmla="*/ 1911040 w 1911040"/>
                <a:gd name="connsiteY2" fmla="*/ 3268405 h 3605805"/>
                <a:gd name="connsiteX3" fmla="*/ 873225 w 1911040"/>
                <a:gd name="connsiteY3" fmla="*/ 3571932 h 3605805"/>
                <a:gd name="connsiteX4" fmla="*/ 0 w 1911040"/>
                <a:gd name="connsiteY4" fmla="*/ 3065166 h 3605805"/>
                <a:gd name="connsiteX0" fmla="*/ 0 w 1911040"/>
                <a:gd name="connsiteY0" fmla="*/ 3065166 h 3533696"/>
                <a:gd name="connsiteX1" fmla="*/ 1352376 w 1911040"/>
                <a:gd name="connsiteY1" fmla="*/ 0 h 3533696"/>
                <a:gd name="connsiteX2" fmla="*/ 1911040 w 1911040"/>
                <a:gd name="connsiteY2" fmla="*/ 3268405 h 3533696"/>
                <a:gd name="connsiteX3" fmla="*/ 925515 w 1911040"/>
                <a:gd name="connsiteY3" fmla="*/ 3290305 h 3533696"/>
                <a:gd name="connsiteX4" fmla="*/ 0 w 1911040"/>
                <a:gd name="connsiteY4" fmla="*/ 3065166 h 3533696"/>
                <a:gd name="connsiteX0" fmla="*/ 0 w 1911040"/>
                <a:gd name="connsiteY0" fmla="*/ 3065166 h 3509043"/>
                <a:gd name="connsiteX1" fmla="*/ 1352376 w 1911040"/>
                <a:gd name="connsiteY1" fmla="*/ 0 h 3509043"/>
                <a:gd name="connsiteX2" fmla="*/ 1911040 w 1911040"/>
                <a:gd name="connsiteY2" fmla="*/ 3268405 h 3509043"/>
                <a:gd name="connsiteX3" fmla="*/ 925515 w 1911040"/>
                <a:gd name="connsiteY3" fmla="*/ 3290305 h 3509043"/>
                <a:gd name="connsiteX4" fmla="*/ 0 w 1911040"/>
                <a:gd name="connsiteY4" fmla="*/ 3065166 h 3509043"/>
                <a:gd name="connsiteX0" fmla="*/ 0 w 1911040"/>
                <a:gd name="connsiteY0" fmla="*/ 3065166 h 3341350"/>
                <a:gd name="connsiteX1" fmla="*/ 1352376 w 1911040"/>
                <a:gd name="connsiteY1" fmla="*/ 0 h 3341350"/>
                <a:gd name="connsiteX2" fmla="*/ 1911040 w 1911040"/>
                <a:gd name="connsiteY2" fmla="*/ 3268405 h 3341350"/>
                <a:gd name="connsiteX3" fmla="*/ 925515 w 1911040"/>
                <a:gd name="connsiteY3" fmla="*/ 3290305 h 3341350"/>
                <a:gd name="connsiteX4" fmla="*/ 0 w 1911040"/>
                <a:gd name="connsiteY4" fmla="*/ 3065166 h 3341350"/>
                <a:gd name="connsiteX0" fmla="*/ 0 w 1911040"/>
                <a:gd name="connsiteY0" fmla="*/ 3065166 h 3341350"/>
                <a:gd name="connsiteX1" fmla="*/ 1352376 w 1911040"/>
                <a:gd name="connsiteY1" fmla="*/ 0 h 3341350"/>
                <a:gd name="connsiteX2" fmla="*/ 1911040 w 1911040"/>
                <a:gd name="connsiteY2" fmla="*/ 3268405 h 3341350"/>
                <a:gd name="connsiteX3" fmla="*/ 925515 w 1911040"/>
                <a:gd name="connsiteY3" fmla="*/ 3290305 h 3341350"/>
                <a:gd name="connsiteX4" fmla="*/ 0 w 1911040"/>
                <a:gd name="connsiteY4" fmla="*/ 3065166 h 3341350"/>
                <a:gd name="connsiteX0" fmla="*/ 0 w 1911040"/>
                <a:gd name="connsiteY0" fmla="*/ 3065166 h 3341350"/>
                <a:gd name="connsiteX1" fmla="*/ 1352376 w 1911040"/>
                <a:gd name="connsiteY1" fmla="*/ 0 h 3341350"/>
                <a:gd name="connsiteX2" fmla="*/ 1911040 w 1911040"/>
                <a:gd name="connsiteY2" fmla="*/ 3268405 h 3341350"/>
                <a:gd name="connsiteX3" fmla="*/ 925515 w 1911040"/>
                <a:gd name="connsiteY3" fmla="*/ 3290305 h 3341350"/>
                <a:gd name="connsiteX4" fmla="*/ 0 w 1911040"/>
                <a:gd name="connsiteY4" fmla="*/ 3065166 h 3341350"/>
                <a:gd name="connsiteX0" fmla="*/ 0 w 1911040"/>
                <a:gd name="connsiteY0" fmla="*/ 3065166 h 3341350"/>
                <a:gd name="connsiteX1" fmla="*/ 1352376 w 1911040"/>
                <a:gd name="connsiteY1" fmla="*/ 0 h 3341350"/>
                <a:gd name="connsiteX2" fmla="*/ 1911040 w 1911040"/>
                <a:gd name="connsiteY2" fmla="*/ 3268405 h 3341350"/>
                <a:gd name="connsiteX3" fmla="*/ 925515 w 1911040"/>
                <a:gd name="connsiteY3" fmla="*/ 3290305 h 3341350"/>
                <a:gd name="connsiteX4" fmla="*/ 0 w 1911040"/>
                <a:gd name="connsiteY4" fmla="*/ 3065166 h 33413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911040" h="3341350">
                  <a:moveTo>
                    <a:pt x="0" y="3065166"/>
                  </a:moveTo>
                  <a:lnTo>
                    <a:pt x="1352376" y="0"/>
                  </a:lnTo>
                  <a:lnTo>
                    <a:pt x="1911040" y="3268405"/>
                  </a:lnTo>
                  <a:cubicBezTo>
                    <a:pt x="1151044" y="3341350"/>
                    <a:pt x="1271706" y="3274715"/>
                    <a:pt x="925515" y="3290305"/>
                  </a:cubicBezTo>
                  <a:cubicBezTo>
                    <a:pt x="459467" y="3187153"/>
                    <a:pt x="613083" y="3287112"/>
                    <a:pt x="0" y="3065166"/>
                  </a:cubicBezTo>
                  <a:close/>
                </a:path>
              </a:pathLst>
            </a:custGeom>
            <a:grpFill/>
            <a:ln>
              <a:solidFill>
                <a:srgbClr val="000000">
                  <a:alpha val="0"/>
                </a:srgbClr>
              </a:solidFill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692" name="Прямая соединительная линия 691"/>
            <p:cNvCxnSpPr/>
            <p:nvPr/>
          </p:nvCxnSpPr>
          <p:spPr>
            <a:xfrm rot="5400000" flipH="1" flipV="1">
              <a:off x="3921620" y="1217524"/>
              <a:ext cx="2868061" cy="1575974"/>
            </a:xfrm>
            <a:prstGeom prst="line">
              <a:avLst/>
            </a:prstGeom>
            <a:grpFill/>
            <a:ln>
              <a:solidFill>
                <a:srgbClr val="000000">
                  <a:alpha val="0"/>
                </a:srgbClr>
              </a:solidFill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</p:cxnSp>
      </p:grpSp>
      <p:sp>
        <p:nvSpPr>
          <p:cNvPr id="708" name="Полилиния 707">
            <a:hlinkClick r:id="rId6" action="ppaction://hlinksldjump"/>
          </p:cNvPr>
          <p:cNvSpPr/>
          <p:nvPr/>
        </p:nvSpPr>
        <p:spPr>
          <a:xfrm rot="13012114">
            <a:off x="5061796" y="518672"/>
            <a:ext cx="1225436" cy="3306630"/>
          </a:xfrm>
          <a:custGeom>
            <a:avLst/>
            <a:gdLst>
              <a:gd name="connsiteX0" fmla="*/ 0 w 1111396"/>
              <a:gd name="connsiteY0" fmla="*/ 3146584 h 3146584"/>
              <a:gd name="connsiteX1" fmla="*/ 555698 w 1111396"/>
              <a:gd name="connsiteY1" fmla="*/ 0 h 3146584"/>
              <a:gd name="connsiteX2" fmla="*/ 1111396 w 1111396"/>
              <a:gd name="connsiteY2" fmla="*/ 3146584 h 3146584"/>
              <a:gd name="connsiteX3" fmla="*/ 0 w 1111396"/>
              <a:gd name="connsiteY3" fmla="*/ 3146584 h 3146584"/>
              <a:gd name="connsiteX0" fmla="*/ 0 w 1178136"/>
              <a:gd name="connsiteY0" fmla="*/ 3146584 h 3146728"/>
              <a:gd name="connsiteX1" fmla="*/ 555698 w 1178136"/>
              <a:gd name="connsiteY1" fmla="*/ 0 h 3146728"/>
              <a:gd name="connsiteX2" fmla="*/ 1178136 w 1178136"/>
              <a:gd name="connsiteY2" fmla="*/ 3146728 h 3146728"/>
              <a:gd name="connsiteX3" fmla="*/ 0 w 1178136"/>
              <a:gd name="connsiteY3" fmla="*/ 3146584 h 3146728"/>
              <a:gd name="connsiteX0" fmla="*/ 0 w 1309203"/>
              <a:gd name="connsiteY0" fmla="*/ 3103754 h 3146728"/>
              <a:gd name="connsiteX1" fmla="*/ 686765 w 1309203"/>
              <a:gd name="connsiteY1" fmla="*/ 0 h 3146728"/>
              <a:gd name="connsiteX2" fmla="*/ 1309203 w 1309203"/>
              <a:gd name="connsiteY2" fmla="*/ 3146728 h 3146728"/>
              <a:gd name="connsiteX3" fmla="*/ 0 w 1309203"/>
              <a:gd name="connsiteY3" fmla="*/ 3103754 h 3146728"/>
              <a:gd name="connsiteX0" fmla="*/ 0 w 1347377"/>
              <a:gd name="connsiteY0" fmla="*/ 3109325 h 3146728"/>
              <a:gd name="connsiteX1" fmla="*/ 724939 w 1347377"/>
              <a:gd name="connsiteY1" fmla="*/ 0 h 3146728"/>
              <a:gd name="connsiteX2" fmla="*/ 1347377 w 1347377"/>
              <a:gd name="connsiteY2" fmla="*/ 3146728 h 3146728"/>
              <a:gd name="connsiteX3" fmla="*/ 0 w 1347377"/>
              <a:gd name="connsiteY3" fmla="*/ 3109325 h 3146728"/>
              <a:gd name="connsiteX0" fmla="*/ 0 w 1347377"/>
              <a:gd name="connsiteY0" fmla="*/ 3109325 h 3146728"/>
              <a:gd name="connsiteX1" fmla="*/ 724939 w 1347377"/>
              <a:gd name="connsiteY1" fmla="*/ 0 h 3146728"/>
              <a:gd name="connsiteX2" fmla="*/ 1347377 w 1347377"/>
              <a:gd name="connsiteY2" fmla="*/ 3146728 h 3146728"/>
              <a:gd name="connsiteX3" fmla="*/ 674426 w 1347377"/>
              <a:gd name="connsiteY3" fmla="*/ 3123470 h 3146728"/>
              <a:gd name="connsiteX4" fmla="*/ 0 w 1347377"/>
              <a:gd name="connsiteY4" fmla="*/ 3109325 h 3146728"/>
              <a:gd name="connsiteX0" fmla="*/ 0 w 1347377"/>
              <a:gd name="connsiteY0" fmla="*/ 3109325 h 3170436"/>
              <a:gd name="connsiteX1" fmla="*/ 724939 w 1347377"/>
              <a:gd name="connsiteY1" fmla="*/ 0 h 3170436"/>
              <a:gd name="connsiteX2" fmla="*/ 1347377 w 1347377"/>
              <a:gd name="connsiteY2" fmla="*/ 3146728 h 3170436"/>
              <a:gd name="connsiteX3" fmla="*/ 710754 w 1347377"/>
              <a:gd name="connsiteY3" fmla="*/ 3170436 h 3170436"/>
              <a:gd name="connsiteX4" fmla="*/ 0 w 1347377"/>
              <a:gd name="connsiteY4" fmla="*/ 3109325 h 3170436"/>
              <a:gd name="connsiteX0" fmla="*/ 0 w 1347377"/>
              <a:gd name="connsiteY0" fmla="*/ 3109325 h 3198291"/>
              <a:gd name="connsiteX1" fmla="*/ 724939 w 1347377"/>
              <a:gd name="connsiteY1" fmla="*/ 0 h 3198291"/>
              <a:gd name="connsiteX2" fmla="*/ 1347377 w 1347377"/>
              <a:gd name="connsiteY2" fmla="*/ 3146728 h 3198291"/>
              <a:gd name="connsiteX3" fmla="*/ 737710 w 1347377"/>
              <a:gd name="connsiteY3" fmla="*/ 3198291 h 3198291"/>
              <a:gd name="connsiteX4" fmla="*/ 0 w 1347377"/>
              <a:gd name="connsiteY4" fmla="*/ 3109325 h 3198291"/>
              <a:gd name="connsiteX0" fmla="*/ 0 w 1347377"/>
              <a:gd name="connsiteY0" fmla="*/ 3109325 h 3230602"/>
              <a:gd name="connsiteX1" fmla="*/ 724939 w 1347377"/>
              <a:gd name="connsiteY1" fmla="*/ 0 h 3230602"/>
              <a:gd name="connsiteX2" fmla="*/ 1347377 w 1347377"/>
              <a:gd name="connsiteY2" fmla="*/ 3146728 h 3230602"/>
              <a:gd name="connsiteX3" fmla="*/ 737710 w 1347377"/>
              <a:gd name="connsiteY3" fmla="*/ 3198291 h 3230602"/>
              <a:gd name="connsiteX4" fmla="*/ 0 w 1347377"/>
              <a:gd name="connsiteY4" fmla="*/ 3109325 h 3230602"/>
              <a:gd name="connsiteX0" fmla="*/ 0 w 1347377"/>
              <a:gd name="connsiteY0" fmla="*/ 3109325 h 3198291"/>
              <a:gd name="connsiteX1" fmla="*/ 724939 w 1347377"/>
              <a:gd name="connsiteY1" fmla="*/ 0 h 3198291"/>
              <a:gd name="connsiteX2" fmla="*/ 1347377 w 1347377"/>
              <a:gd name="connsiteY2" fmla="*/ 3146728 h 3198291"/>
              <a:gd name="connsiteX3" fmla="*/ 737710 w 1347377"/>
              <a:gd name="connsiteY3" fmla="*/ 3198291 h 3198291"/>
              <a:gd name="connsiteX4" fmla="*/ 0 w 1347377"/>
              <a:gd name="connsiteY4" fmla="*/ 3109325 h 3198291"/>
              <a:gd name="connsiteX0" fmla="*/ 0 w 1347377"/>
              <a:gd name="connsiteY0" fmla="*/ 3109325 h 3212766"/>
              <a:gd name="connsiteX1" fmla="*/ 724939 w 1347377"/>
              <a:gd name="connsiteY1" fmla="*/ 0 h 3212766"/>
              <a:gd name="connsiteX2" fmla="*/ 1347377 w 1347377"/>
              <a:gd name="connsiteY2" fmla="*/ 3146728 h 3212766"/>
              <a:gd name="connsiteX3" fmla="*/ 737710 w 1347377"/>
              <a:gd name="connsiteY3" fmla="*/ 3198291 h 3212766"/>
              <a:gd name="connsiteX4" fmla="*/ 0 w 1347377"/>
              <a:gd name="connsiteY4" fmla="*/ 3109325 h 3212766"/>
              <a:gd name="connsiteX0" fmla="*/ 0 w 1347377"/>
              <a:gd name="connsiteY0" fmla="*/ 3109325 h 3198291"/>
              <a:gd name="connsiteX1" fmla="*/ 724939 w 1347377"/>
              <a:gd name="connsiteY1" fmla="*/ 0 h 3198291"/>
              <a:gd name="connsiteX2" fmla="*/ 1347377 w 1347377"/>
              <a:gd name="connsiteY2" fmla="*/ 3146728 h 3198291"/>
              <a:gd name="connsiteX3" fmla="*/ 737710 w 1347377"/>
              <a:gd name="connsiteY3" fmla="*/ 3198291 h 3198291"/>
              <a:gd name="connsiteX4" fmla="*/ 0 w 1347377"/>
              <a:gd name="connsiteY4" fmla="*/ 3109325 h 3198291"/>
              <a:gd name="connsiteX0" fmla="*/ 0 w 1347377"/>
              <a:gd name="connsiteY0" fmla="*/ 3109325 h 3215130"/>
              <a:gd name="connsiteX1" fmla="*/ 724939 w 1347377"/>
              <a:gd name="connsiteY1" fmla="*/ 0 h 3215130"/>
              <a:gd name="connsiteX2" fmla="*/ 1347377 w 1347377"/>
              <a:gd name="connsiteY2" fmla="*/ 3146728 h 3215130"/>
              <a:gd name="connsiteX3" fmla="*/ 737710 w 1347377"/>
              <a:gd name="connsiteY3" fmla="*/ 3198291 h 3215130"/>
              <a:gd name="connsiteX4" fmla="*/ 0 w 1347377"/>
              <a:gd name="connsiteY4" fmla="*/ 3109325 h 3215130"/>
              <a:gd name="connsiteX0" fmla="*/ 0 w 1347377"/>
              <a:gd name="connsiteY0" fmla="*/ 3109325 h 3198291"/>
              <a:gd name="connsiteX1" fmla="*/ 724939 w 1347377"/>
              <a:gd name="connsiteY1" fmla="*/ 0 h 3198291"/>
              <a:gd name="connsiteX2" fmla="*/ 1347377 w 1347377"/>
              <a:gd name="connsiteY2" fmla="*/ 3146728 h 3198291"/>
              <a:gd name="connsiteX3" fmla="*/ 737710 w 1347377"/>
              <a:gd name="connsiteY3" fmla="*/ 3198291 h 3198291"/>
              <a:gd name="connsiteX4" fmla="*/ 0 w 1347377"/>
              <a:gd name="connsiteY4" fmla="*/ 3109325 h 3198291"/>
              <a:gd name="connsiteX0" fmla="*/ 0 w 1283479"/>
              <a:gd name="connsiteY0" fmla="*/ 3109325 h 3198291"/>
              <a:gd name="connsiteX1" fmla="*/ 724939 w 1283479"/>
              <a:gd name="connsiteY1" fmla="*/ 0 h 3198291"/>
              <a:gd name="connsiteX2" fmla="*/ 1283479 w 1283479"/>
              <a:gd name="connsiteY2" fmla="*/ 3134025 h 3198291"/>
              <a:gd name="connsiteX3" fmla="*/ 737710 w 1283479"/>
              <a:gd name="connsiteY3" fmla="*/ 3198291 h 3198291"/>
              <a:gd name="connsiteX4" fmla="*/ 0 w 1283479"/>
              <a:gd name="connsiteY4" fmla="*/ 3109325 h 3198291"/>
              <a:gd name="connsiteX0" fmla="*/ 0 w 1283479"/>
              <a:gd name="connsiteY0" fmla="*/ 3109325 h 3225582"/>
              <a:gd name="connsiteX1" fmla="*/ 724939 w 1283479"/>
              <a:gd name="connsiteY1" fmla="*/ 0 h 3225582"/>
              <a:gd name="connsiteX2" fmla="*/ 1283479 w 1283479"/>
              <a:gd name="connsiteY2" fmla="*/ 3134025 h 3225582"/>
              <a:gd name="connsiteX3" fmla="*/ 737710 w 1283479"/>
              <a:gd name="connsiteY3" fmla="*/ 3198291 h 3225582"/>
              <a:gd name="connsiteX4" fmla="*/ 0 w 1283479"/>
              <a:gd name="connsiteY4" fmla="*/ 3109325 h 3225582"/>
              <a:gd name="connsiteX0" fmla="*/ 0 w 1283479"/>
              <a:gd name="connsiteY0" fmla="*/ 3109325 h 3234197"/>
              <a:gd name="connsiteX1" fmla="*/ 724939 w 1283479"/>
              <a:gd name="connsiteY1" fmla="*/ 0 h 3234197"/>
              <a:gd name="connsiteX2" fmla="*/ 1283479 w 1283479"/>
              <a:gd name="connsiteY2" fmla="*/ 3134025 h 3234197"/>
              <a:gd name="connsiteX3" fmla="*/ 737710 w 1283479"/>
              <a:gd name="connsiteY3" fmla="*/ 3198291 h 3234197"/>
              <a:gd name="connsiteX4" fmla="*/ 0 w 1283479"/>
              <a:gd name="connsiteY4" fmla="*/ 3109325 h 3234197"/>
              <a:gd name="connsiteX0" fmla="*/ 0 w 1310712"/>
              <a:gd name="connsiteY0" fmla="*/ 3040637 h 3234197"/>
              <a:gd name="connsiteX1" fmla="*/ 752172 w 1310712"/>
              <a:gd name="connsiteY1" fmla="*/ 0 h 3234197"/>
              <a:gd name="connsiteX2" fmla="*/ 1310712 w 1310712"/>
              <a:gd name="connsiteY2" fmla="*/ 3134025 h 3234197"/>
              <a:gd name="connsiteX3" fmla="*/ 764943 w 1310712"/>
              <a:gd name="connsiteY3" fmla="*/ 3198291 h 3234197"/>
              <a:gd name="connsiteX4" fmla="*/ 0 w 1310712"/>
              <a:gd name="connsiteY4" fmla="*/ 3040637 h 3234197"/>
              <a:gd name="connsiteX0" fmla="*/ 0 w 1332319"/>
              <a:gd name="connsiteY0" fmla="*/ 3059787 h 3234197"/>
              <a:gd name="connsiteX1" fmla="*/ 773779 w 1332319"/>
              <a:gd name="connsiteY1" fmla="*/ 0 h 3234197"/>
              <a:gd name="connsiteX2" fmla="*/ 1332319 w 1332319"/>
              <a:gd name="connsiteY2" fmla="*/ 3134025 h 3234197"/>
              <a:gd name="connsiteX3" fmla="*/ 786550 w 1332319"/>
              <a:gd name="connsiteY3" fmla="*/ 3198291 h 3234197"/>
              <a:gd name="connsiteX4" fmla="*/ 0 w 1332319"/>
              <a:gd name="connsiteY4" fmla="*/ 3059787 h 3234197"/>
              <a:gd name="connsiteX0" fmla="*/ 0 w 1332319"/>
              <a:gd name="connsiteY0" fmla="*/ 3059787 h 3234197"/>
              <a:gd name="connsiteX1" fmla="*/ 773779 w 1332319"/>
              <a:gd name="connsiteY1" fmla="*/ 0 h 3234197"/>
              <a:gd name="connsiteX2" fmla="*/ 1332319 w 1332319"/>
              <a:gd name="connsiteY2" fmla="*/ 3134025 h 3234197"/>
              <a:gd name="connsiteX3" fmla="*/ 786550 w 1332319"/>
              <a:gd name="connsiteY3" fmla="*/ 3198291 h 3234197"/>
              <a:gd name="connsiteX4" fmla="*/ 0 w 1332319"/>
              <a:gd name="connsiteY4" fmla="*/ 3059787 h 3234197"/>
              <a:gd name="connsiteX0" fmla="*/ 0 w 1332319"/>
              <a:gd name="connsiteY0" fmla="*/ 3059787 h 3234197"/>
              <a:gd name="connsiteX1" fmla="*/ 773779 w 1332319"/>
              <a:gd name="connsiteY1" fmla="*/ 0 h 3234197"/>
              <a:gd name="connsiteX2" fmla="*/ 1332319 w 1332319"/>
              <a:gd name="connsiteY2" fmla="*/ 3134025 h 3234197"/>
              <a:gd name="connsiteX3" fmla="*/ 786550 w 1332319"/>
              <a:gd name="connsiteY3" fmla="*/ 3198291 h 3234197"/>
              <a:gd name="connsiteX4" fmla="*/ 0 w 1332319"/>
              <a:gd name="connsiteY4" fmla="*/ 3059787 h 3234197"/>
              <a:gd name="connsiteX0" fmla="*/ 0 w 1332319"/>
              <a:gd name="connsiteY0" fmla="*/ 3059787 h 3234197"/>
              <a:gd name="connsiteX1" fmla="*/ 773779 w 1332319"/>
              <a:gd name="connsiteY1" fmla="*/ 0 h 3234197"/>
              <a:gd name="connsiteX2" fmla="*/ 1332319 w 1332319"/>
              <a:gd name="connsiteY2" fmla="*/ 3134025 h 3234197"/>
              <a:gd name="connsiteX3" fmla="*/ 786550 w 1332319"/>
              <a:gd name="connsiteY3" fmla="*/ 3198291 h 3234197"/>
              <a:gd name="connsiteX4" fmla="*/ 0 w 1332319"/>
              <a:gd name="connsiteY4" fmla="*/ 3059787 h 3234197"/>
              <a:gd name="connsiteX0" fmla="*/ 0 w 1332319"/>
              <a:gd name="connsiteY0" fmla="*/ 3059787 h 3198291"/>
              <a:gd name="connsiteX1" fmla="*/ 773779 w 1332319"/>
              <a:gd name="connsiteY1" fmla="*/ 0 h 3198291"/>
              <a:gd name="connsiteX2" fmla="*/ 1332319 w 1332319"/>
              <a:gd name="connsiteY2" fmla="*/ 3134025 h 3198291"/>
              <a:gd name="connsiteX3" fmla="*/ 786550 w 1332319"/>
              <a:gd name="connsiteY3" fmla="*/ 3198291 h 3198291"/>
              <a:gd name="connsiteX4" fmla="*/ 0 w 1332319"/>
              <a:gd name="connsiteY4" fmla="*/ 3059787 h 3198291"/>
              <a:gd name="connsiteX0" fmla="*/ 0 w 1332319"/>
              <a:gd name="connsiteY0" fmla="*/ 3059787 h 3225168"/>
              <a:gd name="connsiteX1" fmla="*/ 773779 w 1332319"/>
              <a:gd name="connsiteY1" fmla="*/ 0 h 3225168"/>
              <a:gd name="connsiteX2" fmla="*/ 1332319 w 1332319"/>
              <a:gd name="connsiteY2" fmla="*/ 3134025 h 3225168"/>
              <a:gd name="connsiteX3" fmla="*/ 786550 w 1332319"/>
              <a:gd name="connsiteY3" fmla="*/ 3198291 h 3225168"/>
              <a:gd name="connsiteX4" fmla="*/ 0 w 1332319"/>
              <a:gd name="connsiteY4" fmla="*/ 3059787 h 3225168"/>
              <a:gd name="connsiteX0" fmla="*/ 0 w 1332319"/>
              <a:gd name="connsiteY0" fmla="*/ 3059787 h 3230611"/>
              <a:gd name="connsiteX1" fmla="*/ 773779 w 1332319"/>
              <a:gd name="connsiteY1" fmla="*/ 0 h 3230611"/>
              <a:gd name="connsiteX2" fmla="*/ 1332319 w 1332319"/>
              <a:gd name="connsiteY2" fmla="*/ 3134025 h 3230611"/>
              <a:gd name="connsiteX3" fmla="*/ 786550 w 1332319"/>
              <a:gd name="connsiteY3" fmla="*/ 3198291 h 3230611"/>
              <a:gd name="connsiteX4" fmla="*/ 0 w 1332319"/>
              <a:gd name="connsiteY4" fmla="*/ 3059787 h 3230611"/>
              <a:gd name="connsiteX0" fmla="*/ 0 w 1793717"/>
              <a:gd name="connsiteY0" fmla="*/ 2936115 h 3230611"/>
              <a:gd name="connsiteX1" fmla="*/ 1235177 w 1793717"/>
              <a:gd name="connsiteY1" fmla="*/ 0 h 3230611"/>
              <a:gd name="connsiteX2" fmla="*/ 1793717 w 1793717"/>
              <a:gd name="connsiteY2" fmla="*/ 3134025 h 3230611"/>
              <a:gd name="connsiteX3" fmla="*/ 1247948 w 1793717"/>
              <a:gd name="connsiteY3" fmla="*/ 3198291 h 3230611"/>
              <a:gd name="connsiteX4" fmla="*/ 0 w 1793717"/>
              <a:gd name="connsiteY4" fmla="*/ 2936115 h 3230611"/>
              <a:gd name="connsiteX0" fmla="*/ 0 w 1947798"/>
              <a:gd name="connsiteY0" fmla="*/ 2936115 h 3252877"/>
              <a:gd name="connsiteX1" fmla="*/ 1235177 w 1947798"/>
              <a:gd name="connsiteY1" fmla="*/ 0 h 3252877"/>
              <a:gd name="connsiteX2" fmla="*/ 1947798 w 1947798"/>
              <a:gd name="connsiteY2" fmla="*/ 3156291 h 3252877"/>
              <a:gd name="connsiteX3" fmla="*/ 1247948 w 1947798"/>
              <a:gd name="connsiteY3" fmla="*/ 3198291 h 3252877"/>
              <a:gd name="connsiteX4" fmla="*/ 0 w 1947798"/>
              <a:gd name="connsiteY4" fmla="*/ 2936115 h 3252877"/>
              <a:gd name="connsiteX0" fmla="*/ 0 w 1947798"/>
              <a:gd name="connsiteY0" fmla="*/ 2936115 h 3198291"/>
              <a:gd name="connsiteX1" fmla="*/ 1235177 w 1947798"/>
              <a:gd name="connsiteY1" fmla="*/ 0 h 3198291"/>
              <a:gd name="connsiteX2" fmla="*/ 1947798 w 1947798"/>
              <a:gd name="connsiteY2" fmla="*/ 3156291 h 3198291"/>
              <a:gd name="connsiteX3" fmla="*/ 1247948 w 1947798"/>
              <a:gd name="connsiteY3" fmla="*/ 3198291 h 3198291"/>
              <a:gd name="connsiteX4" fmla="*/ 0 w 1947798"/>
              <a:gd name="connsiteY4" fmla="*/ 2936115 h 3198291"/>
              <a:gd name="connsiteX0" fmla="*/ 0 w 1782913"/>
              <a:gd name="connsiteY0" fmla="*/ 2936115 h 3299376"/>
              <a:gd name="connsiteX1" fmla="*/ 1235177 w 1782913"/>
              <a:gd name="connsiteY1" fmla="*/ 0 h 3299376"/>
              <a:gd name="connsiteX2" fmla="*/ 1782913 w 1782913"/>
              <a:gd name="connsiteY2" fmla="*/ 3258508 h 3299376"/>
              <a:gd name="connsiteX3" fmla="*/ 1247948 w 1782913"/>
              <a:gd name="connsiteY3" fmla="*/ 3198291 h 3299376"/>
              <a:gd name="connsiteX4" fmla="*/ 0 w 1782913"/>
              <a:gd name="connsiteY4" fmla="*/ 2936115 h 3299376"/>
              <a:gd name="connsiteX0" fmla="*/ 0 w 1917427"/>
              <a:gd name="connsiteY0" fmla="*/ 3104586 h 3299376"/>
              <a:gd name="connsiteX1" fmla="*/ 1369691 w 1917427"/>
              <a:gd name="connsiteY1" fmla="*/ 0 h 3299376"/>
              <a:gd name="connsiteX2" fmla="*/ 1917427 w 1917427"/>
              <a:gd name="connsiteY2" fmla="*/ 3258508 h 3299376"/>
              <a:gd name="connsiteX3" fmla="*/ 1382462 w 1917427"/>
              <a:gd name="connsiteY3" fmla="*/ 3198291 h 3299376"/>
              <a:gd name="connsiteX4" fmla="*/ 0 w 1917427"/>
              <a:gd name="connsiteY4" fmla="*/ 3104586 h 3299376"/>
              <a:gd name="connsiteX0" fmla="*/ 0 w 1917427"/>
              <a:gd name="connsiteY0" fmla="*/ 3104586 h 3775939"/>
              <a:gd name="connsiteX1" fmla="*/ 1369691 w 1917427"/>
              <a:gd name="connsiteY1" fmla="*/ 0 h 3775939"/>
              <a:gd name="connsiteX2" fmla="*/ 1917427 w 1917427"/>
              <a:gd name="connsiteY2" fmla="*/ 3258508 h 3775939"/>
              <a:gd name="connsiteX3" fmla="*/ 0 w 1917427"/>
              <a:gd name="connsiteY3" fmla="*/ 3104586 h 3775939"/>
              <a:gd name="connsiteX0" fmla="*/ 79859 w 1997286"/>
              <a:gd name="connsiteY0" fmla="*/ 3104586 h 3853830"/>
              <a:gd name="connsiteX1" fmla="*/ 1449550 w 1997286"/>
              <a:gd name="connsiteY1" fmla="*/ 0 h 3853830"/>
              <a:gd name="connsiteX2" fmla="*/ 1997286 w 1997286"/>
              <a:gd name="connsiteY2" fmla="*/ 3258508 h 3853830"/>
              <a:gd name="connsiteX3" fmla="*/ 970399 w 1997286"/>
              <a:gd name="connsiteY3" fmla="*/ 3571932 h 3853830"/>
              <a:gd name="connsiteX4" fmla="*/ 79859 w 1997286"/>
              <a:gd name="connsiteY4" fmla="*/ 3104586 h 3853830"/>
              <a:gd name="connsiteX0" fmla="*/ 79859 w 1962639"/>
              <a:gd name="connsiteY0" fmla="*/ 3104586 h 3699908"/>
              <a:gd name="connsiteX1" fmla="*/ 1449550 w 1962639"/>
              <a:gd name="connsiteY1" fmla="*/ 0 h 3699908"/>
              <a:gd name="connsiteX2" fmla="*/ 1962639 w 1962639"/>
              <a:gd name="connsiteY2" fmla="*/ 2972990 h 3699908"/>
              <a:gd name="connsiteX3" fmla="*/ 970399 w 1962639"/>
              <a:gd name="connsiteY3" fmla="*/ 3571932 h 3699908"/>
              <a:gd name="connsiteX4" fmla="*/ 79859 w 1962639"/>
              <a:gd name="connsiteY4" fmla="*/ 3104586 h 3699908"/>
              <a:gd name="connsiteX0" fmla="*/ 79859 w 1962639"/>
              <a:gd name="connsiteY0" fmla="*/ 3104586 h 3699908"/>
              <a:gd name="connsiteX1" fmla="*/ 1449550 w 1962639"/>
              <a:gd name="connsiteY1" fmla="*/ 0 h 3699908"/>
              <a:gd name="connsiteX2" fmla="*/ 1962639 w 1962639"/>
              <a:gd name="connsiteY2" fmla="*/ 2972990 h 3699908"/>
              <a:gd name="connsiteX3" fmla="*/ 970399 w 1962639"/>
              <a:gd name="connsiteY3" fmla="*/ 3571932 h 3699908"/>
              <a:gd name="connsiteX4" fmla="*/ 79859 w 1962639"/>
              <a:gd name="connsiteY4" fmla="*/ 3104586 h 3699908"/>
              <a:gd name="connsiteX0" fmla="*/ 79859 w 2008214"/>
              <a:gd name="connsiteY0" fmla="*/ 3104586 h 3699908"/>
              <a:gd name="connsiteX1" fmla="*/ 1449550 w 2008214"/>
              <a:gd name="connsiteY1" fmla="*/ 0 h 3699908"/>
              <a:gd name="connsiteX2" fmla="*/ 2008214 w 2008214"/>
              <a:gd name="connsiteY2" fmla="*/ 3268405 h 3699908"/>
              <a:gd name="connsiteX3" fmla="*/ 970399 w 2008214"/>
              <a:gd name="connsiteY3" fmla="*/ 3571932 h 3699908"/>
              <a:gd name="connsiteX4" fmla="*/ 79859 w 2008214"/>
              <a:gd name="connsiteY4" fmla="*/ 3104586 h 3699908"/>
              <a:gd name="connsiteX0" fmla="*/ 79859 w 1852966"/>
              <a:gd name="connsiteY0" fmla="*/ 2734197 h 3660967"/>
              <a:gd name="connsiteX1" fmla="*/ 1294302 w 1852966"/>
              <a:gd name="connsiteY1" fmla="*/ 0 h 3660967"/>
              <a:gd name="connsiteX2" fmla="*/ 1852966 w 1852966"/>
              <a:gd name="connsiteY2" fmla="*/ 3268405 h 3660967"/>
              <a:gd name="connsiteX3" fmla="*/ 815151 w 1852966"/>
              <a:gd name="connsiteY3" fmla="*/ 3571932 h 3660967"/>
              <a:gd name="connsiteX4" fmla="*/ 79859 w 1852966"/>
              <a:gd name="connsiteY4" fmla="*/ 2734197 h 3660967"/>
              <a:gd name="connsiteX0" fmla="*/ 0 w 1773107"/>
              <a:gd name="connsiteY0" fmla="*/ 2734197 h 3660967"/>
              <a:gd name="connsiteX1" fmla="*/ 1214443 w 1773107"/>
              <a:gd name="connsiteY1" fmla="*/ 0 h 3660967"/>
              <a:gd name="connsiteX2" fmla="*/ 1773107 w 1773107"/>
              <a:gd name="connsiteY2" fmla="*/ 3268405 h 3660967"/>
              <a:gd name="connsiteX3" fmla="*/ 735292 w 1773107"/>
              <a:gd name="connsiteY3" fmla="*/ 3571932 h 3660967"/>
              <a:gd name="connsiteX4" fmla="*/ 0 w 1773107"/>
              <a:gd name="connsiteY4" fmla="*/ 2734197 h 3660967"/>
              <a:gd name="connsiteX0" fmla="*/ 0 w 1920974"/>
              <a:gd name="connsiteY0" fmla="*/ 3116589 h 3597235"/>
              <a:gd name="connsiteX1" fmla="*/ 1362310 w 1920974"/>
              <a:gd name="connsiteY1" fmla="*/ 0 h 3597235"/>
              <a:gd name="connsiteX2" fmla="*/ 1920974 w 1920974"/>
              <a:gd name="connsiteY2" fmla="*/ 3268405 h 3597235"/>
              <a:gd name="connsiteX3" fmla="*/ 883159 w 1920974"/>
              <a:gd name="connsiteY3" fmla="*/ 3571932 h 3597235"/>
              <a:gd name="connsiteX4" fmla="*/ 0 w 1920974"/>
              <a:gd name="connsiteY4" fmla="*/ 3116589 h 3597235"/>
              <a:gd name="connsiteX0" fmla="*/ 0 w 1911040"/>
              <a:gd name="connsiteY0" fmla="*/ 3065166 h 3605805"/>
              <a:gd name="connsiteX1" fmla="*/ 1352376 w 1911040"/>
              <a:gd name="connsiteY1" fmla="*/ 0 h 3605805"/>
              <a:gd name="connsiteX2" fmla="*/ 1911040 w 1911040"/>
              <a:gd name="connsiteY2" fmla="*/ 3268405 h 3605805"/>
              <a:gd name="connsiteX3" fmla="*/ 873225 w 1911040"/>
              <a:gd name="connsiteY3" fmla="*/ 3571932 h 3605805"/>
              <a:gd name="connsiteX4" fmla="*/ 0 w 1911040"/>
              <a:gd name="connsiteY4" fmla="*/ 3065166 h 3605805"/>
              <a:gd name="connsiteX0" fmla="*/ 0 w 1911040"/>
              <a:gd name="connsiteY0" fmla="*/ 3065166 h 3533696"/>
              <a:gd name="connsiteX1" fmla="*/ 1352376 w 1911040"/>
              <a:gd name="connsiteY1" fmla="*/ 0 h 3533696"/>
              <a:gd name="connsiteX2" fmla="*/ 1911040 w 1911040"/>
              <a:gd name="connsiteY2" fmla="*/ 3268405 h 3533696"/>
              <a:gd name="connsiteX3" fmla="*/ 925515 w 1911040"/>
              <a:gd name="connsiteY3" fmla="*/ 3290305 h 3533696"/>
              <a:gd name="connsiteX4" fmla="*/ 0 w 1911040"/>
              <a:gd name="connsiteY4" fmla="*/ 3065166 h 3533696"/>
              <a:gd name="connsiteX0" fmla="*/ 0 w 1911040"/>
              <a:gd name="connsiteY0" fmla="*/ 3065166 h 3509043"/>
              <a:gd name="connsiteX1" fmla="*/ 1352376 w 1911040"/>
              <a:gd name="connsiteY1" fmla="*/ 0 h 3509043"/>
              <a:gd name="connsiteX2" fmla="*/ 1911040 w 1911040"/>
              <a:gd name="connsiteY2" fmla="*/ 3268405 h 3509043"/>
              <a:gd name="connsiteX3" fmla="*/ 925515 w 1911040"/>
              <a:gd name="connsiteY3" fmla="*/ 3290305 h 3509043"/>
              <a:gd name="connsiteX4" fmla="*/ 0 w 1911040"/>
              <a:gd name="connsiteY4" fmla="*/ 3065166 h 3509043"/>
              <a:gd name="connsiteX0" fmla="*/ 0 w 1911040"/>
              <a:gd name="connsiteY0" fmla="*/ 3065166 h 3341350"/>
              <a:gd name="connsiteX1" fmla="*/ 1352376 w 1911040"/>
              <a:gd name="connsiteY1" fmla="*/ 0 h 3341350"/>
              <a:gd name="connsiteX2" fmla="*/ 1911040 w 1911040"/>
              <a:gd name="connsiteY2" fmla="*/ 3268405 h 3341350"/>
              <a:gd name="connsiteX3" fmla="*/ 925515 w 1911040"/>
              <a:gd name="connsiteY3" fmla="*/ 3290305 h 3341350"/>
              <a:gd name="connsiteX4" fmla="*/ 0 w 1911040"/>
              <a:gd name="connsiteY4" fmla="*/ 3065166 h 3341350"/>
              <a:gd name="connsiteX0" fmla="*/ 0 w 1911040"/>
              <a:gd name="connsiteY0" fmla="*/ 3065166 h 3341350"/>
              <a:gd name="connsiteX1" fmla="*/ 1352376 w 1911040"/>
              <a:gd name="connsiteY1" fmla="*/ 0 h 3341350"/>
              <a:gd name="connsiteX2" fmla="*/ 1911040 w 1911040"/>
              <a:gd name="connsiteY2" fmla="*/ 3268405 h 3341350"/>
              <a:gd name="connsiteX3" fmla="*/ 925515 w 1911040"/>
              <a:gd name="connsiteY3" fmla="*/ 3290305 h 3341350"/>
              <a:gd name="connsiteX4" fmla="*/ 0 w 1911040"/>
              <a:gd name="connsiteY4" fmla="*/ 3065166 h 3341350"/>
              <a:gd name="connsiteX0" fmla="*/ 0 w 1911040"/>
              <a:gd name="connsiteY0" fmla="*/ 3065166 h 3341350"/>
              <a:gd name="connsiteX1" fmla="*/ 1352376 w 1911040"/>
              <a:gd name="connsiteY1" fmla="*/ 0 h 3341350"/>
              <a:gd name="connsiteX2" fmla="*/ 1911040 w 1911040"/>
              <a:gd name="connsiteY2" fmla="*/ 3268405 h 3341350"/>
              <a:gd name="connsiteX3" fmla="*/ 925515 w 1911040"/>
              <a:gd name="connsiteY3" fmla="*/ 3290305 h 3341350"/>
              <a:gd name="connsiteX4" fmla="*/ 0 w 1911040"/>
              <a:gd name="connsiteY4" fmla="*/ 3065166 h 3341350"/>
              <a:gd name="connsiteX0" fmla="*/ 0 w 1911040"/>
              <a:gd name="connsiteY0" fmla="*/ 3065166 h 3341350"/>
              <a:gd name="connsiteX1" fmla="*/ 1352376 w 1911040"/>
              <a:gd name="connsiteY1" fmla="*/ 0 h 3341350"/>
              <a:gd name="connsiteX2" fmla="*/ 1911040 w 1911040"/>
              <a:gd name="connsiteY2" fmla="*/ 3268405 h 3341350"/>
              <a:gd name="connsiteX3" fmla="*/ 925515 w 1911040"/>
              <a:gd name="connsiteY3" fmla="*/ 3290305 h 3341350"/>
              <a:gd name="connsiteX4" fmla="*/ 0 w 1911040"/>
              <a:gd name="connsiteY4" fmla="*/ 3065166 h 3341350"/>
              <a:gd name="connsiteX0" fmla="*/ 0 w 1911040"/>
              <a:gd name="connsiteY0" fmla="*/ 2984575 h 3260759"/>
              <a:gd name="connsiteX1" fmla="*/ 1298035 w 1911040"/>
              <a:gd name="connsiteY1" fmla="*/ 0 h 3260759"/>
              <a:gd name="connsiteX2" fmla="*/ 1911040 w 1911040"/>
              <a:gd name="connsiteY2" fmla="*/ 3187814 h 3260759"/>
              <a:gd name="connsiteX3" fmla="*/ 925515 w 1911040"/>
              <a:gd name="connsiteY3" fmla="*/ 3209714 h 3260759"/>
              <a:gd name="connsiteX4" fmla="*/ 0 w 1911040"/>
              <a:gd name="connsiteY4" fmla="*/ 2984575 h 3260759"/>
              <a:gd name="connsiteX0" fmla="*/ 0 w 2045726"/>
              <a:gd name="connsiteY0" fmla="*/ 2984575 h 3283106"/>
              <a:gd name="connsiteX1" fmla="*/ 1298035 w 2045726"/>
              <a:gd name="connsiteY1" fmla="*/ 0 h 3283106"/>
              <a:gd name="connsiteX2" fmla="*/ 2045726 w 2045726"/>
              <a:gd name="connsiteY2" fmla="*/ 3210161 h 3283106"/>
              <a:gd name="connsiteX3" fmla="*/ 925515 w 2045726"/>
              <a:gd name="connsiteY3" fmla="*/ 3209714 h 3283106"/>
              <a:gd name="connsiteX4" fmla="*/ 0 w 2045726"/>
              <a:gd name="connsiteY4" fmla="*/ 2984575 h 3283106"/>
              <a:gd name="connsiteX0" fmla="*/ 0 w 1761099"/>
              <a:gd name="connsiteY0" fmla="*/ 3188870 h 3410816"/>
              <a:gd name="connsiteX1" fmla="*/ 1013408 w 1761099"/>
              <a:gd name="connsiteY1" fmla="*/ 0 h 3410816"/>
              <a:gd name="connsiteX2" fmla="*/ 1761099 w 1761099"/>
              <a:gd name="connsiteY2" fmla="*/ 3210161 h 3410816"/>
              <a:gd name="connsiteX3" fmla="*/ 640888 w 1761099"/>
              <a:gd name="connsiteY3" fmla="*/ 3209714 h 3410816"/>
              <a:gd name="connsiteX4" fmla="*/ 0 w 1761099"/>
              <a:gd name="connsiteY4" fmla="*/ 3188870 h 3410816"/>
              <a:gd name="connsiteX0" fmla="*/ 0 w 1761099"/>
              <a:gd name="connsiteY0" fmla="*/ 3188870 h 3741639"/>
              <a:gd name="connsiteX1" fmla="*/ 1013408 w 1761099"/>
              <a:gd name="connsiteY1" fmla="*/ 0 h 3741639"/>
              <a:gd name="connsiteX2" fmla="*/ 1761099 w 1761099"/>
              <a:gd name="connsiteY2" fmla="*/ 3210161 h 3741639"/>
              <a:gd name="connsiteX3" fmla="*/ 0 w 1761099"/>
              <a:gd name="connsiteY3" fmla="*/ 3188870 h 3741639"/>
              <a:gd name="connsiteX0" fmla="*/ 0 w 1827737"/>
              <a:gd name="connsiteY0" fmla="*/ 3252992 h 3788019"/>
              <a:gd name="connsiteX1" fmla="*/ 1080046 w 1827737"/>
              <a:gd name="connsiteY1" fmla="*/ 0 h 3788019"/>
              <a:gd name="connsiteX2" fmla="*/ 1827737 w 1827737"/>
              <a:gd name="connsiteY2" fmla="*/ 3210161 h 3788019"/>
              <a:gd name="connsiteX3" fmla="*/ 0 w 1827737"/>
              <a:gd name="connsiteY3" fmla="*/ 3252992 h 3788019"/>
              <a:gd name="connsiteX0" fmla="*/ 32181 w 1859918"/>
              <a:gd name="connsiteY0" fmla="*/ 3252992 h 3859843"/>
              <a:gd name="connsiteX1" fmla="*/ 1112227 w 1859918"/>
              <a:gd name="connsiteY1" fmla="*/ 0 h 3859843"/>
              <a:gd name="connsiteX2" fmla="*/ 1859918 w 1859918"/>
              <a:gd name="connsiteY2" fmla="*/ 3210161 h 3859843"/>
              <a:gd name="connsiteX3" fmla="*/ 919136 w 1859918"/>
              <a:gd name="connsiteY3" fmla="*/ 3641105 h 3859843"/>
              <a:gd name="connsiteX4" fmla="*/ 32181 w 1859918"/>
              <a:gd name="connsiteY4" fmla="*/ 3252992 h 3859843"/>
              <a:gd name="connsiteX0" fmla="*/ 32183 w 1859920"/>
              <a:gd name="connsiteY0" fmla="*/ 3252992 h 3859843"/>
              <a:gd name="connsiteX1" fmla="*/ 1112229 w 1859920"/>
              <a:gd name="connsiteY1" fmla="*/ 0 h 3859843"/>
              <a:gd name="connsiteX2" fmla="*/ 1859920 w 1859920"/>
              <a:gd name="connsiteY2" fmla="*/ 3210161 h 3859843"/>
              <a:gd name="connsiteX3" fmla="*/ 843238 w 1859920"/>
              <a:gd name="connsiteY3" fmla="*/ 3246821 h 3859843"/>
              <a:gd name="connsiteX4" fmla="*/ 32183 w 1859920"/>
              <a:gd name="connsiteY4" fmla="*/ 3252992 h 3859843"/>
              <a:gd name="connsiteX0" fmla="*/ 0 w 1827737"/>
              <a:gd name="connsiteY0" fmla="*/ 3252992 h 3817012"/>
              <a:gd name="connsiteX1" fmla="*/ 1080046 w 1827737"/>
              <a:gd name="connsiteY1" fmla="*/ 0 h 3817012"/>
              <a:gd name="connsiteX2" fmla="*/ 1827737 w 1827737"/>
              <a:gd name="connsiteY2" fmla="*/ 3210161 h 3817012"/>
              <a:gd name="connsiteX3" fmla="*/ 811055 w 1827737"/>
              <a:gd name="connsiteY3" fmla="*/ 3246821 h 3817012"/>
              <a:gd name="connsiteX4" fmla="*/ 0 w 1827737"/>
              <a:gd name="connsiteY4" fmla="*/ 3252992 h 3817012"/>
              <a:gd name="connsiteX0" fmla="*/ 0 w 1865220"/>
              <a:gd name="connsiteY0" fmla="*/ 3205262 h 3817012"/>
              <a:gd name="connsiteX1" fmla="*/ 1117529 w 1865220"/>
              <a:gd name="connsiteY1" fmla="*/ 0 h 3817012"/>
              <a:gd name="connsiteX2" fmla="*/ 1865220 w 1865220"/>
              <a:gd name="connsiteY2" fmla="*/ 3210161 h 3817012"/>
              <a:gd name="connsiteX3" fmla="*/ 848538 w 1865220"/>
              <a:gd name="connsiteY3" fmla="*/ 3246821 h 3817012"/>
              <a:gd name="connsiteX4" fmla="*/ 0 w 1865220"/>
              <a:gd name="connsiteY4" fmla="*/ 3205262 h 3817012"/>
              <a:gd name="connsiteX0" fmla="*/ 0 w 1865220"/>
              <a:gd name="connsiteY0" fmla="*/ 3205262 h 3339429"/>
              <a:gd name="connsiteX1" fmla="*/ 1117529 w 1865220"/>
              <a:gd name="connsiteY1" fmla="*/ 0 h 3339429"/>
              <a:gd name="connsiteX2" fmla="*/ 1865220 w 1865220"/>
              <a:gd name="connsiteY2" fmla="*/ 3210161 h 3339429"/>
              <a:gd name="connsiteX3" fmla="*/ 848538 w 1865220"/>
              <a:gd name="connsiteY3" fmla="*/ 3246821 h 3339429"/>
              <a:gd name="connsiteX4" fmla="*/ 0 w 1865220"/>
              <a:gd name="connsiteY4" fmla="*/ 3205262 h 3339429"/>
              <a:gd name="connsiteX0" fmla="*/ 0 w 1865220"/>
              <a:gd name="connsiteY0" fmla="*/ 3205262 h 3339429"/>
              <a:gd name="connsiteX1" fmla="*/ 1117529 w 1865220"/>
              <a:gd name="connsiteY1" fmla="*/ 0 h 3339429"/>
              <a:gd name="connsiteX2" fmla="*/ 1865220 w 1865220"/>
              <a:gd name="connsiteY2" fmla="*/ 3210161 h 3339429"/>
              <a:gd name="connsiteX3" fmla="*/ 778963 w 1865220"/>
              <a:gd name="connsiteY3" fmla="*/ 3293407 h 3339429"/>
              <a:gd name="connsiteX4" fmla="*/ 0 w 1865220"/>
              <a:gd name="connsiteY4" fmla="*/ 3205262 h 3339429"/>
              <a:gd name="connsiteX0" fmla="*/ 0 w 1865220"/>
              <a:gd name="connsiteY0" fmla="*/ 3205262 h 3744371"/>
              <a:gd name="connsiteX1" fmla="*/ 1117529 w 1865220"/>
              <a:gd name="connsiteY1" fmla="*/ 0 h 3744371"/>
              <a:gd name="connsiteX2" fmla="*/ 1865220 w 1865220"/>
              <a:gd name="connsiteY2" fmla="*/ 3210161 h 3744371"/>
              <a:gd name="connsiteX3" fmla="*/ 0 w 1865220"/>
              <a:gd name="connsiteY3" fmla="*/ 3205262 h 3744371"/>
              <a:gd name="connsiteX0" fmla="*/ 32181 w 1897401"/>
              <a:gd name="connsiteY0" fmla="*/ 3205262 h 3811409"/>
              <a:gd name="connsiteX1" fmla="*/ 1149710 w 1897401"/>
              <a:gd name="connsiteY1" fmla="*/ 0 h 3811409"/>
              <a:gd name="connsiteX2" fmla="*/ 1897401 w 1897401"/>
              <a:gd name="connsiteY2" fmla="*/ 3210161 h 3811409"/>
              <a:gd name="connsiteX3" fmla="*/ 956622 w 1897401"/>
              <a:gd name="connsiteY3" fmla="*/ 3607488 h 3811409"/>
              <a:gd name="connsiteX4" fmla="*/ 32181 w 1897401"/>
              <a:gd name="connsiteY4" fmla="*/ 3205262 h 3811409"/>
              <a:gd name="connsiteX0" fmla="*/ 32181 w 1897401"/>
              <a:gd name="connsiteY0" fmla="*/ 3205262 h 3811409"/>
              <a:gd name="connsiteX1" fmla="*/ 1149710 w 1897401"/>
              <a:gd name="connsiteY1" fmla="*/ 0 h 3811409"/>
              <a:gd name="connsiteX2" fmla="*/ 1897401 w 1897401"/>
              <a:gd name="connsiteY2" fmla="*/ 3210161 h 3811409"/>
              <a:gd name="connsiteX3" fmla="*/ 1001044 w 1897401"/>
              <a:gd name="connsiteY3" fmla="*/ 3121328 h 3811409"/>
              <a:gd name="connsiteX4" fmla="*/ 32181 w 1897401"/>
              <a:gd name="connsiteY4" fmla="*/ 3205262 h 3811409"/>
              <a:gd name="connsiteX0" fmla="*/ 32181 w 1897401"/>
              <a:gd name="connsiteY0" fmla="*/ 3205262 h 3806510"/>
              <a:gd name="connsiteX1" fmla="*/ 1149710 w 1897401"/>
              <a:gd name="connsiteY1" fmla="*/ 0 h 3806510"/>
              <a:gd name="connsiteX2" fmla="*/ 1897401 w 1897401"/>
              <a:gd name="connsiteY2" fmla="*/ 3210161 h 3806510"/>
              <a:gd name="connsiteX3" fmla="*/ 1001044 w 1897401"/>
              <a:gd name="connsiteY3" fmla="*/ 3121328 h 3806510"/>
              <a:gd name="connsiteX4" fmla="*/ 32181 w 1897401"/>
              <a:gd name="connsiteY4" fmla="*/ 3205262 h 3806510"/>
              <a:gd name="connsiteX0" fmla="*/ 0 w 1865220"/>
              <a:gd name="connsiteY0" fmla="*/ 3205262 h 3415199"/>
              <a:gd name="connsiteX1" fmla="*/ 1117529 w 1865220"/>
              <a:gd name="connsiteY1" fmla="*/ 0 h 3415199"/>
              <a:gd name="connsiteX2" fmla="*/ 1865220 w 1865220"/>
              <a:gd name="connsiteY2" fmla="*/ 3210161 h 3415199"/>
              <a:gd name="connsiteX3" fmla="*/ 968863 w 1865220"/>
              <a:gd name="connsiteY3" fmla="*/ 3121328 h 3415199"/>
              <a:gd name="connsiteX4" fmla="*/ 0 w 1865220"/>
              <a:gd name="connsiteY4" fmla="*/ 3205262 h 3415199"/>
              <a:gd name="connsiteX0" fmla="*/ 0 w 1865220"/>
              <a:gd name="connsiteY0" fmla="*/ 3205262 h 3744371"/>
              <a:gd name="connsiteX1" fmla="*/ 1117529 w 1865220"/>
              <a:gd name="connsiteY1" fmla="*/ 0 h 3744371"/>
              <a:gd name="connsiteX2" fmla="*/ 1865220 w 1865220"/>
              <a:gd name="connsiteY2" fmla="*/ 3210161 h 3744371"/>
              <a:gd name="connsiteX3" fmla="*/ 0 w 1865220"/>
              <a:gd name="connsiteY3" fmla="*/ 3205262 h 3744371"/>
              <a:gd name="connsiteX0" fmla="*/ 0 w 1865220"/>
              <a:gd name="connsiteY0" fmla="*/ 3205262 h 3740289"/>
              <a:gd name="connsiteX1" fmla="*/ 1117529 w 1865220"/>
              <a:gd name="connsiteY1" fmla="*/ 0 h 3740289"/>
              <a:gd name="connsiteX2" fmla="*/ 1865220 w 1865220"/>
              <a:gd name="connsiteY2" fmla="*/ 3210161 h 3740289"/>
              <a:gd name="connsiteX3" fmla="*/ 0 w 1865220"/>
              <a:gd name="connsiteY3" fmla="*/ 3205262 h 3740289"/>
              <a:gd name="connsiteX0" fmla="*/ 0 w 1865220"/>
              <a:gd name="connsiteY0" fmla="*/ 3205262 h 3306630"/>
              <a:gd name="connsiteX1" fmla="*/ 1117529 w 1865220"/>
              <a:gd name="connsiteY1" fmla="*/ 0 h 3306630"/>
              <a:gd name="connsiteX2" fmla="*/ 1865220 w 1865220"/>
              <a:gd name="connsiteY2" fmla="*/ 3210161 h 3306630"/>
              <a:gd name="connsiteX3" fmla="*/ 0 w 1865220"/>
              <a:gd name="connsiteY3" fmla="*/ 3205262 h 330663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865220" h="3306630">
                <a:moveTo>
                  <a:pt x="0" y="3205262"/>
                </a:moveTo>
                <a:lnTo>
                  <a:pt x="1117529" y="0"/>
                </a:lnTo>
                <a:lnTo>
                  <a:pt x="1865220" y="3210161"/>
                </a:lnTo>
                <a:cubicBezTo>
                  <a:pt x="865902" y="3306630"/>
                  <a:pt x="1131900" y="3284927"/>
                  <a:pt x="0" y="3205262"/>
                </a:cubicBezTo>
                <a:close/>
              </a:path>
            </a:pathLst>
          </a:custGeom>
          <a:solidFill>
            <a:srgbClr val="000000">
              <a:alpha val="0"/>
            </a:srgbClr>
          </a:solidFill>
          <a:ln>
            <a:solidFill>
              <a:srgbClr val="000000">
                <a:alpha val="0"/>
              </a:srgb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709" name="Полилиния 708">
            <a:hlinkClick r:id="rId7" action="ppaction://hlinksldjump"/>
          </p:cNvPr>
          <p:cNvSpPr/>
          <p:nvPr/>
        </p:nvSpPr>
        <p:spPr>
          <a:xfrm rot="15346036">
            <a:off x="5065148" y="957424"/>
            <a:ext cx="2020581" cy="3350575"/>
          </a:xfrm>
          <a:custGeom>
            <a:avLst/>
            <a:gdLst>
              <a:gd name="connsiteX0" fmla="*/ 0 w 1111396"/>
              <a:gd name="connsiteY0" fmla="*/ 3146584 h 3146584"/>
              <a:gd name="connsiteX1" fmla="*/ 555698 w 1111396"/>
              <a:gd name="connsiteY1" fmla="*/ 0 h 3146584"/>
              <a:gd name="connsiteX2" fmla="*/ 1111396 w 1111396"/>
              <a:gd name="connsiteY2" fmla="*/ 3146584 h 3146584"/>
              <a:gd name="connsiteX3" fmla="*/ 0 w 1111396"/>
              <a:gd name="connsiteY3" fmla="*/ 3146584 h 3146584"/>
              <a:gd name="connsiteX0" fmla="*/ 0 w 1178136"/>
              <a:gd name="connsiteY0" fmla="*/ 3146584 h 3146728"/>
              <a:gd name="connsiteX1" fmla="*/ 555698 w 1178136"/>
              <a:gd name="connsiteY1" fmla="*/ 0 h 3146728"/>
              <a:gd name="connsiteX2" fmla="*/ 1178136 w 1178136"/>
              <a:gd name="connsiteY2" fmla="*/ 3146728 h 3146728"/>
              <a:gd name="connsiteX3" fmla="*/ 0 w 1178136"/>
              <a:gd name="connsiteY3" fmla="*/ 3146584 h 3146728"/>
              <a:gd name="connsiteX0" fmla="*/ 0 w 1309203"/>
              <a:gd name="connsiteY0" fmla="*/ 3103754 h 3146728"/>
              <a:gd name="connsiteX1" fmla="*/ 686765 w 1309203"/>
              <a:gd name="connsiteY1" fmla="*/ 0 h 3146728"/>
              <a:gd name="connsiteX2" fmla="*/ 1309203 w 1309203"/>
              <a:gd name="connsiteY2" fmla="*/ 3146728 h 3146728"/>
              <a:gd name="connsiteX3" fmla="*/ 0 w 1309203"/>
              <a:gd name="connsiteY3" fmla="*/ 3103754 h 3146728"/>
              <a:gd name="connsiteX0" fmla="*/ 0 w 1347377"/>
              <a:gd name="connsiteY0" fmla="*/ 3109325 h 3146728"/>
              <a:gd name="connsiteX1" fmla="*/ 724939 w 1347377"/>
              <a:gd name="connsiteY1" fmla="*/ 0 h 3146728"/>
              <a:gd name="connsiteX2" fmla="*/ 1347377 w 1347377"/>
              <a:gd name="connsiteY2" fmla="*/ 3146728 h 3146728"/>
              <a:gd name="connsiteX3" fmla="*/ 0 w 1347377"/>
              <a:gd name="connsiteY3" fmla="*/ 3109325 h 3146728"/>
              <a:gd name="connsiteX0" fmla="*/ 0 w 1347377"/>
              <a:gd name="connsiteY0" fmla="*/ 3109325 h 3146728"/>
              <a:gd name="connsiteX1" fmla="*/ 724939 w 1347377"/>
              <a:gd name="connsiteY1" fmla="*/ 0 h 3146728"/>
              <a:gd name="connsiteX2" fmla="*/ 1347377 w 1347377"/>
              <a:gd name="connsiteY2" fmla="*/ 3146728 h 3146728"/>
              <a:gd name="connsiteX3" fmla="*/ 674426 w 1347377"/>
              <a:gd name="connsiteY3" fmla="*/ 3123470 h 3146728"/>
              <a:gd name="connsiteX4" fmla="*/ 0 w 1347377"/>
              <a:gd name="connsiteY4" fmla="*/ 3109325 h 3146728"/>
              <a:gd name="connsiteX0" fmla="*/ 0 w 1347377"/>
              <a:gd name="connsiteY0" fmla="*/ 3109325 h 3170436"/>
              <a:gd name="connsiteX1" fmla="*/ 724939 w 1347377"/>
              <a:gd name="connsiteY1" fmla="*/ 0 h 3170436"/>
              <a:gd name="connsiteX2" fmla="*/ 1347377 w 1347377"/>
              <a:gd name="connsiteY2" fmla="*/ 3146728 h 3170436"/>
              <a:gd name="connsiteX3" fmla="*/ 710754 w 1347377"/>
              <a:gd name="connsiteY3" fmla="*/ 3170436 h 3170436"/>
              <a:gd name="connsiteX4" fmla="*/ 0 w 1347377"/>
              <a:gd name="connsiteY4" fmla="*/ 3109325 h 3170436"/>
              <a:gd name="connsiteX0" fmla="*/ 0 w 1347377"/>
              <a:gd name="connsiteY0" fmla="*/ 3109325 h 3198291"/>
              <a:gd name="connsiteX1" fmla="*/ 724939 w 1347377"/>
              <a:gd name="connsiteY1" fmla="*/ 0 h 3198291"/>
              <a:gd name="connsiteX2" fmla="*/ 1347377 w 1347377"/>
              <a:gd name="connsiteY2" fmla="*/ 3146728 h 3198291"/>
              <a:gd name="connsiteX3" fmla="*/ 737710 w 1347377"/>
              <a:gd name="connsiteY3" fmla="*/ 3198291 h 3198291"/>
              <a:gd name="connsiteX4" fmla="*/ 0 w 1347377"/>
              <a:gd name="connsiteY4" fmla="*/ 3109325 h 3198291"/>
              <a:gd name="connsiteX0" fmla="*/ 0 w 1347377"/>
              <a:gd name="connsiteY0" fmla="*/ 3109325 h 3230602"/>
              <a:gd name="connsiteX1" fmla="*/ 724939 w 1347377"/>
              <a:gd name="connsiteY1" fmla="*/ 0 h 3230602"/>
              <a:gd name="connsiteX2" fmla="*/ 1347377 w 1347377"/>
              <a:gd name="connsiteY2" fmla="*/ 3146728 h 3230602"/>
              <a:gd name="connsiteX3" fmla="*/ 737710 w 1347377"/>
              <a:gd name="connsiteY3" fmla="*/ 3198291 h 3230602"/>
              <a:gd name="connsiteX4" fmla="*/ 0 w 1347377"/>
              <a:gd name="connsiteY4" fmla="*/ 3109325 h 3230602"/>
              <a:gd name="connsiteX0" fmla="*/ 0 w 1347377"/>
              <a:gd name="connsiteY0" fmla="*/ 3109325 h 3198291"/>
              <a:gd name="connsiteX1" fmla="*/ 724939 w 1347377"/>
              <a:gd name="connsiteY1" fmla="*/ 0 h 3198291"/>
              <a:gd name="connsiteX2" fmla="*/ 1347377 w 1347377"/>
              <a:gd name="connsiteY2" fmla="*/ 3146728 h 3198291"/>
              <a:gd name="connsiteX3" fmla="*/ 737710 w 1347377"/>
              <a:gd name="connsiteY3" fmla="*/ 3198291 h 3198291"/>
              <a:gd name="connsiteX4" fmla="*/ 0 w 1347377"/>
              <a:gd name="connsiteY4" fmla="*/ 3109325 h 3198291"/>
              <a:gd name="connsiteX0" fmla="*/ 0 w 1347377"/>
              <a:gd name="connsiteY0" fmla="*/ 3109325 h 3212766"/>
              <a:gd name="connsiteX1" fmla="*/ 724939 w 1347377"/>
              <a:gd name="connsiteY1" fmla="*/ 0 h 3212766"/>
              <a:gd name="connsiteX2" fmla="*/ 1347377 w 1347377"/>
              <a:gd name="connsiteY2" fmla="*/ 3146728 h 3212766"/>
              <a:gd name="connsiteX3" fmla="*/ 737710 w 1347377"/>
              <a:gd name="connsiteY3" fmla="*/ 3198291 h 3212766"/>
              <a:gd name="connsiteX4" fmla="*/ 0 w 1347377"/>
              <a:gd name="connsiteY4" fmla="*/ 3109325 h 3212766"/>
              <a:gd name="connsiteX0" fmla="*/ 0 w 1347377"/>
              <a:gd name="connsiteY0" fmla="*/ 3109325 h 3198291"/>
              <a:gd name="connsiteX1" fmla="*/ 724939 w 1347377"/>
              <a:gd name="connsiteY1" fmla="*/ 0 h 3198291"/>
              <a:gd name="connsiteX2" fmla="*/ 1347377 w 1347377"/>
              <a:gd name="connsiteY2" fmla="*/ 3146728 h 3198291"/>
              <a:gd name="connsiteX3" fmla="*/ 737710 w 1347377"/>
              <a:gd name="connsiteY3" fmla="*/ 3198291 h 3198291"/>
              <a:gd name="connsiteX4" fmla="*/ 0 w 1347377"/>
              <a:gd name="connsiteY4" fmla="*/ 3109325 h 3198291"/>
              <a:gd name="connsiteX0" fmla="*/ 0 w 1347377"/>
              <a:gd name="connsiteY0" fmla="*/ 3109325 h 3215130"/>
              <a:gd name="connsiteX1" fmla="*/ 724939 w 1347377"/>
              <a:gd name="connsiteY1" fmla="*/ 0 h 3215130"/>
              <a:gd name="connsiteX2" fmla="*/ 1347377 w 1347377"/>
              <a:gd name="connsiteY2" fmla="*/ 3146728 h 3215130"/>
              <a:gd name="connsiteX3" fmla="*/ 737710 w 1347377"/>
              <a:gd name="connsiteY3" fmla="*/ 3198291 h 3215130"/>
              <a:gd name="connsiteX4" fmla="*/ 0 w 1347377"/>
              <a:gd name="connsiteY4" fmla="*/ 3109325 h 3215130"/>
              <a:gd name="connsiteX0" fmla="*/ 0 w 1347377"/>
              <a:gd name="connsiteY0" fmla="*/ 3109325 h 3198291"/>
              <a:gd name="connsiteX1" fmla="*/ 724939 w 1347377"/>
              <a:gd name="connsiteY1" fmla="*/ 0 h 3198291"/>
              <a:gd name="connsiteX2" fmla="*/ 1347377 w 1347377"/>
              <a:gd name="connsiteY2" fmla="*/ 3146728 h 3198291"/>
              <a:gd name="connsiteX3" fmla="*/ 737710 w 1347377"/>
              <a:gd name="connsiteY3" fmla="*/ 3198291 h 3198291"/>
              <a:gd name="connsiteX4" fmla="*/ 0 w 1347377"/>
              <a:gd name="connsiteY4" fmla="*/ 3109325 h 3198291"/>
              <a:gd name="connsiteX0" fmla="*/ 0 w 1283479"/>
              <a:gd name="connsiteY0" fmla="*/ 3109325 h 3198291"/>
              <a:gd name="connsiteX1" fmla="*/ 724939 w 1283479"/>
              <a:gd name="connsiteY1" fmla="*/ 0 h 3198291"/>
              <a:gd name="connsiteX2" fmla="*/ 1283479 w 1283479"/>
              <a:gd name="connsiteY2" fmla="*/ 3134025 h 3198291"/>
              <a:gd name="connsiteX3" fmla="*/ 737710 w 1283479"/>
              <a:gd name="connsiteY3" fmla="*/ 3198291 h 3198291"/>
              <a:gd name="connsiteX4" fmla="*/ 0 w 1283479"/>
              <a:gd name="connsiteY4" fmla="*/ 3109325 h 3198291"/>
              <a:gd name="connsiteX0" fmla="*/ 0 w 1283479"/>
              <a:gd name="connsiteY0" fmla="*/ 3109325 h 3225582"/>
              <a:gd name="connsiteX1" fmla="*/ 724939 w 1283479"/>
              <a:gd name="connsiteY1" fmla="*/ 0 h 3225582"/>
              <a:gd name="connsiteX2" fmla="*/ 1283479 w 1283479"/>
              <a:gd name="connsiteY2" fmla="*/ 3134025 h 3225582"/>
              <a:gd name="connsiteX3" fmla="*/ 737710 w 1283479"/>
              <a:gd name="connsiteY3" fmla="*/ 3198291 h 3225582"/>
              <a:gd name="connsiteX4" fmla="*/ 0 w 1283479"/>
              <a:gd name="connsiteY4" fmla="*/ 3109325 h 3225582"/>
              <a:gd name="connsiteX0" fmla="*/ 0 w 1283479"/>
              <a:gd name="connsiteY0" fmla="*/ 3109325 h 3234197"/>
              <a:gd name="connsiteX1" fmla="*/ 724939 w 1283479"/>
              <a:gd name="connsiteY1" fmla="*/ 0 h 3234197"/>
              <a:gd name="connsiteX2" fmla="*/ 1283479 w 1283479"/>
              <a:gd name="connsiteY2" fmla="*/ 3134025 h 3234197"/>
              <a:gd name="connsiteX3" fmla="*/ 737710 w 1283479"/>
              <a:gd name="connsiteY3" fmla="*/ 3198291 h 3234197"/>
              <a:gd name="connsiteX4" fmla="*/ 0 w 1283479"/>
              <a:gd name="connsiteY4" fmla="*/ 3109325 h 3234197"/>
              <a:gd name="connsiteX0" fmla="*/ 0 w 1310712"/>
              <a:gd name="connsiteY0" fmla="*/ 3040637 h 3234197"/>
              <a:gd name="connsiteX1" fmla="*/ 752172 w 1310712"/>
              <a:gd name="connsiteY1" fmla="*/ 0 h 3234197"/>
              <a:gd name="connsiteX2" fmla="*/ 1310712 w 1310712"/>
              <a:gd name="connsiteY2" fmla="*/ 3134025 h 3234197"/>
              <a:gd name="connsiteX3" fmla="*/ 764943 w 1310712"/>
              <a:gd name="connsiteY3" fmla="*/ 3198291 h 3234197"/>
              <a:gd name="connsiteX4" fmla="*/ 0 w 1310712"/>
              <a:gd name="connsiteY4" fmla="*/ 3040637 h 3234197"/>
              <a:gd name="connsiteX0" fmla="*/ 0 w 1332319"/>
              <a:gd name="connsiteY0" fmla="*/ 3059787 h 3234197"/>
              <a:gd name="connsiteX1" fmla="*/ 773779 w 1332319"/>
              <a:gd name="connsiteY1" fmla="*/ 0 h 3234197"/>
              <a:gd name="connsiteX2" fmla="*/ 1332319 w 1332319"/>
              <a:gd name="connsiteY2" fmla="*/ 3134025 h 3234197"/>
              <a:gd name="connsiteX3" fmla="*/ 786550 w 1332319"/>
              <a:gd name="connsiteY3" fmla="*/ 3198291 h 3234197"/>
              <a:gd name="connsiteX4" fmla="*/ 0 w 1332319"/>
              <a:gd name="connsiteY4" fmla="*/ 3059787 h 3234197"/>
              <a:gd name="connsiteX0" fmla="*/ 0 w 1332319"/>
              <a:gd name="connsiteY0" fmla="*/ 3059787 h 3234197"/>
              <a:gd name="connsiteX1" fmla="*/ 773779 w 1332319"/>
              <a:gd name="connsiteY1" fmla="*/ 0 h 3234197"/>
              <a:gd name="connsiteX2" fmla="*/ 1332319 w 1332319"/>
              <a:gd name="connsiteY2" fmla="*/ 3134025 h 3234197"/>
              <a:gd name="connsiteX3" fmla="*/ 786550 w 1332319"/>
              <a:gd name="connsiteY3" fmla="*/ 3198291 h 3234197"/>
              <a:gd name="connsiteX4" fmla="*/ 0 w 1332319"/>
              <a:gd name="connsiteY4" fmla="*/ 3059787 h 3234197"/>
              <a:gd name="connsiteX0" fmla="*/ 0 w 1332319"/>
              <a:gd name="connsiteY0" fmla="*/ 3059787 h 3234197"/>
              <a:gd name="connsiteX1" fmla="*/ 773779 w 1332319"/>
              <a:gd name="connsiteY1" fmla="*/ 0 h 3234197"/>
              <a:gd name="connsiteX2" fmla="*/ 1332319 w 1332319"/>
              <a:gd name="connsiteY2" fmla="*/ 3134025 h 3234197"/>
              <a:gd name="connsiteX3" fmla="*/ 786550 w 1332319"/>
              <a:gd name="connsiteY3" fmla="*/ 3198291 h 3234197"/>
              <a:gd name="connsiteX4" fmla="*/ 0 w 1332319"/>
              <a:gd name="connsiteY4" fmla="*/ 3059787 h 3234197"/>
              <a:gd name="connsiteX0" fmla="*/ 0 w 1332319"/>
              <a:gd name="connsiteY0" fmla="*/ 3059787 h 3234197"/>
              <a:gd name="connsiteX1" fmla="*/ 773779 w 1332319"/>
              <a:gd name="connsiteY1" fmla="*/ 0 h 3234197"/>
              <a:gd name="connsiteX2" fmla="*/ 1332319 w 1332319"/>
              <a:gd name="connsiteY2" fmla="*/ 3134025 h 3234197"/>
              <a:gd name="connsiteX3" fmla="*/ 786550 w 1332319"/>
              <a:gd name="connsiteY3" fmla="*/ 3198291 h 3234197"/>
              <a:gd name="connsiteX4" fmla="*/ 0 w 1332319"/>
              <a:gd name="connsiteY4" fmla="*/ 3059787 h 3234197"/>
              <a:gd name="connsiteX0" fmla="*/ 0 w 1332319"/>
              <a:gd name="connsiteY0" fmla="*/ 3059787 h 3198291"/>
              <a:gd name="connsiteX1" fmla="*/ 773779 w 1332319"/>
              <a:gd name="connsiteY1" fmla="*/ 0 h 3198291"/>
              <a:gd name="connsiteX2" fmla="*/ 1332319 w 1332319"/>
              <a:gd name="connsiteY2" fmla="*/ 3134025 h 3198291"/>
              <a:gd name="connsiteX3" fmla="*/ 786550 w 1332319"/>
              <a:gd name="connsiteY3" fmla="*/ 3198291 h 3198291"/>
              <a:gd name="connsiteX4" fmla="*/ 0 w 1332319"/>
              <a:gd name="connsiteY4" fmla="*/ 3059787 h 3198291"/>
              <a:gd name="connsiteX0" fmla="*/ 0 w 1332319"/>
              <a:gd name="connsiteY0" fmla="*/ 3059787 h 3225168"/>
              <a:gd name="connsiteX1" fmla="*/ 773779 w 1332319"/>
              <a:gd name="connsiteY1" fmla="*/ 0 h 3225168"/>
              <a:gd name="connsiteX2" fmla="*/ 1332319 w 1332319"/>
              <a:gd name="connsiteY2" fmla="*/ 3134025 h 3225168"/>
              <a:gd name="connsiteX3" fmla="*/ 786550 w 1332319"/>
              <a:gd name="connsiteY3" fmla="*/ 3198291 h 3225168"/>
              <a:gd name="connsiteX4" fmla="*/ 0 w 1332319"/>
              <a:gd name="connsiteY4" fmla="*/ 3059787 h 3225168"/>
              <a:gd name="connsiteX0" fmla="*/ 0 w 1332319"/>
              <a:gd name="connsiteY0" fmla="*/ 3059787 h 3230611"/>
              <a:gd name="connsiteX1" fmla="*/ 773779 w 1332319"/>
              <a:gd name="connsiteY1" fmla="*/ 0 h 3230611"/>
              <a:gd name="connsiteX2" fmla="*/ 1332319 w 1332319"/>
              <a:gd name="connsiteY2" fmla="*/ 3134025 h 3230611"/>
              <a:gd name="connsiteX3" fmla="*/ 786550 w 1332319"/>
              <a:gd name="connsiteY3" fmla="*/ 3198291 h 3230611"/>
              <a:gd name="connsiteX4" fmla="*/ 0 w 1332319"/>
              <a:gd name="connsiteY4" fmla="*/ 3059787 h 3230611"/>
              <a:gd name="connsiteX0" fmla="*/ 0 w 1793717"/>
              <a:gd name="connsiteY0" fmla="*/ 2936115 h 3230611"/>
              <a:gd name="connsiteX1" fmla="*/ 1235177 w 1793717"/>
              <a:gd name="connsiteY1" fmla="*/ 0 h 3230611"/>
              <a:gd name="connsiteX2" fmla="*/ 1793717 w 1793717"/>
              <a:gd name="connsiteY2" fmla="*/ 3134025 h 3230611"/>
              <a:gd name="connsiteX3" fmla="*/ 1247948 w 1793717"/>
              <a:gd name="connsiteY3" fmla="*/ 3198291 h 3230611"/>
              <a:gd name="connsiteX4" fmla="*/ 0 w 1793717"/>
              <a:gd name="connsiteY4" fmla="*/ 2936115 h 3230611"/>
              <a:gd name="connsiteX0" fmla="*/ 0 w 1947798"/>
              <a:gd name="connsiteY0" fmla="*/ 2936115 h 3252877"/>
              <a:gd name="connsiteX1" fmla="*/ 1235177 w 1947798"/>
              <a:gd name="connsiteY1" fmla="*/ 0 h 3252877"/>
              <a:gd name="connsiteX2" fmla="*/ 1947798 w 1947798"/>
              <a:gd name="connsiteY2" fmla="*/ 3156291 h 3252877"/>
              <a:gd name="connsiteX3" fmla="*/ 1247948 w 1947798"/>
              <a:gd name="connsiteY3" fmla="*/ 3198291 h 3252877"/>
              <a:gd name="connsiteX4" fmla="*/ 0 w 1947798"/>
              <a:gd name="connsiteY4" fmla="*/ 2936115 h 3252877"/>
              <a:gd name="connsiteX0" fmla="*/ 0 w 1947798"/>
              <a:gd name="connsiteY0" fmla="*/ 2936115 h 3198291"/>
              <a:gd name="connsiteX1" fmla="*/ 1235177 w 1947798"/>
              <a:gd name="connsiteY1" fmla="*/ 0 h 3198291"/>
              <a:gd name="connsiteX2" fmla="*/ 1947798 w 1947798"/>
              <a:gd name="connsiteY2" fmla="*/ 3156291 h 3198291"/>
              <a:gd name="connsiteX3" fmla="*/ 1247948 w 1947798"/>
              <a:gd name="connsiteY3" fmla="*/ 3198291 h 3198291"/>
              <a:gd name="connsiteX4" fmla="*/ 0 w 1947798"/>
              <a:gd name="connsiteY4" fmla="*/ 2936115 h 3198291"/>
              <a:gd name="connsiteX0" fmla="*/ 0 w 1782913"/>
              <a:gd name="connsiteY0" fmla="*/ 2936115 h 3299376"/>
              <a:gd name="connsiteX1" fmla="*/ 1235177 w 1782913"/>
              <a:gd name="connsiteY1" fmla="*/ 0 h 3299376"/>
              <a:gd name="connsiteX2" fmla="*/ 1782913 w 1782913"/>
              <a:gd name="connsiteY2" fmla="*/ 3258508 h 3299376"/>
              <a:gd name="connsiteX3" fmla="*/ 1247948 w 1782913"/>
              <a:gd name="connsiteY3" fmla="*/ 3198291 h 3299376"/>
              <a:gd name="connsiteX4" fmla="*/ 0 w 1782913"/>
              <a:gd name="connsiteY4" fmla="*/ 2936115 h 3299376"/>
              <a:gd name="connsiteX0" fmla="*/ 0 w 1917427"/>
              <a:gd name="connsiteY0" fmla="*/ 3104586 h 3299376"/>
              <a:gd name="connsiteX1" fmla="*/ 1369691 w 1917427"/>
              <a:gd name="connsiteY1" fmla="*/ 0 h 3299376"/>
              <a:gd name="connsiteX2" fmla="*/ 1917427 w 1917427"/>
              <a:gd name="connsiteY2" fmla="*/ 3258508 h 3299376"/>
              <a:gd name="connsiteX3" fmla="*/ 1382462 w 1917427"/>
              <a:gd name="connsiteY3" fmla="*/ 3198291 h 3299376"/>
              <a:gd name="connsiteX4" fmla="*/ 0 w 1917427"/>
              <a:gd name="connsiteY4" fmla="*/ 3104586 h 3299376"/>
              <a:gd name="connsiteX0" fmla="*/ 0 w 1917427"/>
              <a:gd name="connsiteY0" fmla="*/ 3104586 h 3775939"/>
              <a:gd name="connsiteX1" fmla="*/ 1369691 w 1917427"/>
              <a:gd name="connsiteY1" fmla="*/ 0 h 3775939"/>
              <a:gd name="connsiteX2" fmla="*/ 1917427 w 1917427"/>
              <a:gd name="connsiteY2" fmla="*/ 3258508 h 3775939"/>
              <a:gd name="connsiteX3" fmla="*/ 0 w 1917427"/>
              <a:gd name="connsiteY3" fmla="*/ 3104586 h 3775939"/>
              <a:gd name="connsiteX0" fmla="*/ 79859 w 1997286"/>
              <a:gd name="connsiteY0" fmla="*/ 3104586 h 3853830"/>
              <a:gd name="connsiteX1" fmla="*/ 1449550 w 1997286"/>
              <a:gd name="connsiteY1" fmla="*/ 0 h 3853830"/>
              <a:gd name="connsiteX2" fmla="*/ 1997286 w 1997286"/>
              <a:gd name="connsiteY2" fmla="*/ 3258508 h 3853830"/>
              <a:gd name="connsiteX3" fmla="*/ 970399 w 1997286"/>
              <a:gd name="connsiteY3" fmla="*/ 3571932 h 3853830"/>
              <a:gd name="connsiteX4" fmla="*/ 79859 w 1997286"/>
              <a:gd name="connsiteY4" fmla="*/ 3104586 h 3853830"/>
              <a:gd name="connsiteX0" fmla="*/ 79859 w 1962639"/>
              <a:gd name="connsiteY0" fmla="*/ 3104586 h 3699908"/>
              <a:gd name="connsiteX1" fmla="*/ 1449550 w 1962639"/>
              <a:gd name="connsiteY1" fmla="*/ 0 h 3699908"/>
              <a:gd name="connsiteX2" fmla="*/ 1962639 w 1962639"/>
              <a:gd name="connsiteY2" fmla="*/ 2972990 h 3699908"/>
              <a:gd name="connsiteX3" fmla="*/ 970399 w 1962639"/>
              <a:gd name="connsiteY3" fmla="*/ 3571932 h 3699908"/>
              <a:gd name="connsiteX4" fmla="*/ 79859 w 1962639"/>
              <a:gd name="connsiteY4" fmla="*/ 3104586 h 3699908"/>
              <a:gd name="connsiteX0" fmla="*/ 79859 w 1962639"/>
              <a:gd name="connsiteY0" fmla="*/ 3104586 h 3699908"/>
              <a:gd name="connsiteX1" fmla="*/ 1449550 w 1962639"/>
              <a:gd name="connsiteY1" fmla="*/ 0 h 3699908"/>
              <a:gd name="connsiteX2" fmla="*/ 1962639 w 1962639"/>
              <a:gd name="connsiteY2" fmla="*/ 2972990 h 3699908"/>
              <a:gd name="connsiteX3" fmla="*/ 970399 w 1962639"/>
              <a:gd name="connsiteY3" fmla="*/ 3571932 h 3699908"/>
              <a:gd name="connsiteX4" fmla="*/ 79859 w 1962639"/>
              <a:gd name="connsiteY4" fmla="*/ 3104586 h 3699908"/>
              <a:gd name="connsiteX0" fmla="*/ 79859 w 2008214"/>
              <a:gd name="connsiteY0" fmla="*/ 3104586 h 3699908"/>
              <a:gd name="connsiteX1" fmla="*/ 1449550 w 2008214"/>
              <a:gd name="connsiteY1" fmla="*/ 0 h 3699908"/>
              <a:gd name="connsiteX2" fmla="*/ 2008214 w 2008214"/>
              <a:gd name="connsiteY2" fmla="*/ 3268405 h 3699908"/>
              <a:gd name="connsiteX3" fmla="*/ 970399 w 2008214"/>
              <a:gd name="connsiteY3" fmla="*/ 3571932 h 3699908"/>
              <a:gd name="connsiteX4" fmla="*/ 79859 w 2008214"/>
              <a:gd name="connsiteY4" fmla="*/ 3104586 h 3699908"/>
              <a:gd name="connsiteX0" fmla="*/ 79859 w 1852966"/>
              <a:gd name="connsiteY0" fmla="*/ 2734197 h 3660967"/>
              <a:gd name="connsiteX1" fmla="*/ 1294302 w 1852966"/>
              <a:gd name="connsiteY1" fmla="*/ 0 h 3660967"/>
              <a:gd name="connsiteX2" fmla="*/ 1852966 w 1852966"/>
              <a:gd name="connsiteY2" fmla="*/ 3268405 h 3660967"/>
              <a:gd name="connsiteX3" fmla="*/ 815151 w 1852966"/>
              <a:gd name="connsiteY3" fmla="*/ 3571932 h 3660967"/>
              <a:gd name="connsiteX4" fmla="*/ 79859 w 1852966"/>
              <a:gd name="connsiteY4" fmla="*/ 2734197 h 3660967"/>
              <a:gd name="connsiteX0" fmla="*/ 0 w 1773107"/>
              <a:gd name="connsiteY0" fmla="*/ 2734197 h 3660967"/>
              <a:gd name="connsiteX1" fmla="*/ 1214443 w 1773107"/>
              <a:gd name="connsiteY1" fmla="*/ 0 h 3660967"/>
              <a:gd name="connsiteX2" fmla="*/ 1773107 w 1773107"/>
              <a:gd name="connsiteY2" fmla="*/ 3268405 h 3660967"/>
              <a:gd name="connsiteX3" fmla="*/ 735292 w 1773107"/>
              <a:gd name="connsiteY3" fmla="*/ 3571932 h 3660967"/>
              <a:gd name="connsiteX4" fmla="*/ 0 w 1773107"/>
              <a:gd name="connsiteY4" fmla="*/ 2734197 h 3660967"/>
              <a:gd name="connsiteX0" fmla="*/ 0 w 1920974"/>
              <a:gd name="connsiteY0" fmla="*/ 3116589 h 3597235"/>
              <a:gd name="connsiteX1" fmla="*/ 1362310 w 1920974"/>
              <a:gd name="connsiteY1" fmla="*/ 0 h 3597235"/>
              <a:gd name="connsiteX2" fmla="*/ 1920974 w 1920974"/>
              <a:gd name="connsiteY2" fmla="*/ 3268405 h 3597235"/>
              <a:gd name="connsiteX3" fmla="*/ 883159 w 1920974"/>
              <a:gd name="connsiteY3" fmla="*/ 3571932 h 3597235"/>
              <a:gd name="connsiteX4" fmla="*/ 0 w 1920974"/>
              <a:gd name="connsiteY4" fmla="*/ 3116589 h 3597235"/>
              <a:gd name="connsiteX0" fmla="*/ 0 w 1911040"/>
              <a:gd name="connsiteY0" fmla="*/ 3065166 h 3605805"/>
              <a:gd name="connsiteX1" fmla="*/ 1352376 w 1911040"/>
              <a:gd name="connsiteY1" fmla="*/ 0 h 3605805"/>
              <a:gd name="connsiteX2" fmla="*/ 1911040 w 1911040"/>
              <a:gd name="connsiteY2" fmla="*/ 3268405 h 3605805"/>
              <a:gd name="connsiteX3" fmla="*/ 873225 w 1911040"/>
              <a:gd name="connsiteY3" fmla="*/ 3571932 h 3605805"/>
              <a:gd name="connsiteX4" fmla="*/ 0 w 1911040"/>
              <a:gd name="connsiteY4" fmla="*/ 3065166 h 3605805"/>
              <a:gd name="connsiteX0" fmla="*/ 0 w 1911040"/>
              <a:gd name="connsiteY0" fmla="*/ 3065166 h 3533696"/>
              <a:gd name="connsiteX1" fmla="*/ 1352376 w 1911040"/>
              <a:gd name="connsiteY1" fmla="*/ 0 h 3533696"/>
              <a:gd name="connsiteX2" fmla="*/ 1911040 w 1911040"/>
              <a:gd name="connsiteY2" fmla="*/ 3268405 h 3533696"/>
              <a:gd name="connsiteX3" fmla="*/ 925515 w 1911040"/>
              <a:gd name="connsiteY3" fmla="*/ 3290305 h 3533696"/>
              <a:gd name="connsiteX4" fmla="*/ 0 w 1911040"/>
              <a:gd name="connsiteY4" fmla="*/ 3065166 h 3533696"/>
              <a:gd name="connsiteX0" fmla="*/ 0 w 1911040"/>
              <a:gd name="connsiteY0" fmla="*/ 3065166 h 3509043"/>
              <a:gd name="connsiteX1" fmla="*/ 1352376 w 1911040"/>
              <a:gd name="connsiteY1" fmla="*/ 0 h 3509043"/>
              <a:gd name="connsiteX2" fmla="*/ 1911040 w 1911040"/>
              <a:gd name="connsiteY2" fmla="*/ 3268405 h 3509043"/>
              <a:gd name="connsiteX3" fmla="*/ 925515 w 1911040"/>
              <a:gd name="connsiteY3" fmla="*/ 3290305 h 3509043"/>
              <a:gd name="connsiteX4" fmla="*/ 0 w 1911040"/>
              <a:gd name="connsiteY4" fmla="*/ 3065166 h 3509043"/>
              <a:gd name="connsiteX0" fmla="*/ 0 w 1911040"/>
              <a:gd name="connsiteY0" fmla="*/ 3065166 h 3341350"/>
              <a:gd name="connsiteX1" fmla="*/ 1352376 w 1911040"/>
              <a:gd name="connsiteY1" fmla="*/ 0 h 3341350"/>
              <a:gd name="connsiteX2" fmla="*/ 1911040 w 1911040"/>
              <a:gd name="connsiteY2" fmla="*/ 3268405 h 3341350"/>
              <a:gd name="connsiteX3" fmla="*/ 925515 w 1911040"/>
              <a:gd name="connsiteY3" fmla="*/ 3290305 h 3341350"/>
              <a:gd name="connsiteX4" fmla="*/ 0 w 1911040"/>
              <a:gd name="connsiteY4" fmla="*/ 3065166 h 3341350"/>
              <a:gd name="connsiteX0" fmla="*/ 0 w 1911040"/>
              <a:gd name="connsiteY0" fmla="*/ 3065166 h 3341350"/>
              <a:gd name="connsiteX1" fmla="*/ 1352376 w 1911040"/>
              <a:gd name="connsiteY1" fmla="*/ 0 h 3341350"/>
              <a:gd name="connsiteX2" fmla="*/ 1911040 w 1911040"/>
              <a:gd name="connsiteY2" fmla="*/ 3268405 h 3341350"/>
              <a:gd name="connsiteX3" fmla="*/ 925515 w 1911040"/>
              <a:gd name="connsiteY3" fmla="*/ 3290305 h 3341350"/>
              <a:gd name="connsiteX4" fmla="*/ 0 w 1911040"/>
              <a:gd name="connsiteY4" fmla="*/ 3065166 h 3341350"/>
              <a:gd name="connsiteX0" fmla="*/ 0 w 1911040"/>
              <a:gd name="connsiteY0" fmla="*/ 3065166 h 3341350"/>
              <a:gd name="connsiteX1" fmla="*/ 1352376 w 1911040"/>
              <a:gd name="connsiteY1" fmla="*/ 0 h 3341350"/>
              <a:gd name="connsiteX2" fmla="*/ 1911040 w 1911040"/>
              <a:gd name="connsiteY2" fmla="*/ 3268405 h 3341350"/>
              <a:gd name="connsiteX3" fmla="*/ 925515 w 1911040"/>
              <a:gd name="connsiteY3" fmla="*/ 3290305 h 3341350"/>
              <a:gd name="connsiteX4" fmla="*/ 0 w 1911040"/>
              <a:gd name="connsiteY4" fmla="*/ 3065166 h 3341350"/>
              <a:gd name="connsiteX0" fmla="*/ 0 w 1911040"/>
              <a:gd name="connsiteY0" fmla="*/ 3065166 h 3341350"/>
              <a:gd name="connsiteX1" fmla="*/ 1352376 w 1911040"/>
              <a:gd name="connsiteY1" fmla="*/ 0 h 3341350"/>
              <a:gd name="connsiteX2" fmla="*/ 1911040 w 1911040"/>
              <a:gd name="connsiteY2" fmla="*/ 3268405 h 3341350"/>
              <a:gd name="connsiteX3" fmla="*/ 925515 w 1911040"/>
              <a:gd name="connsiteY3" fmla="*/ 3290305 h 3341350"/>
              <a:gd name="connsiteX4" fmla="*/ 0 w 1911040"/>
              <a:gd name="connsiteY4" fmla="*/ 3065166 h 3341350"/>
              <a:gd name="connsiteX0" fmla="*/ 0 w 1911040"/>
              <a:gd name="connsiteY0" fmla="*/ 2984575 h 3260759"/>
              <a:gd name="connsiteX1" fmla="*/ 1298035 w 1911040"/>
              <a:gd name="connsiteY1" fmla="*/ 0 h 3260759"/>
              <a:gd name="connsiteX2" fmla="*/ 1911040 w 1911040"/>
              <a:gd name="connsiteY2" fmla="*/ 3187814 h 3260759"/>
              <a:gd name="connsiteX3" fmla="*/ 925515 w 1911040"/>
              <a:gd name="connsiteY3" fmla="*/ 3209714 h 3260759"/>
              <a:gd name="connsiteX4" fmla="*/ 0 w 1911040"/>
              <a:gd name="connsiteY4" fmla="*/ 2984575 h 3260759"/>
              <a:gd name="connsiteX0" fmla="*/ 0 w 2045726"/>
              <a:gd name="connsiteY0" fmla="*/ 2984575 h 3283106"/>
              <a:gd name="connsiteX1" fmla="*/ 1298035 w 2045726"/>
              <a:gd name="connsiteY1" fmla="*/ 0 h 3283106"/>
              <a:gd name="connsiteX2" fmla="*/ 2045726 w 2045726"/>
              <a:gd name="connsiteY2" fmla="*/ 3210161 h 3283106"/>
              <a:gd name="connsiteX3" fmla="*/ 925515 w 2045726"/>
              <a:gd name="connsiteY3" fmla="*/ 3209714 h 3283106"/>
              <a:gd name="connsiteX4" fmla="*/ 0 w 2045726"/>
              <a:gd name="connsiteY4" fmla="*/ 2984575 h 3283106"/>
              <a:gd name="connsiteX0" fmla="*/ 0 w 1761099"/>
              <a:gd name="connsiteY0" fmla="*/ 3188870 h 3410816"/>
              <a:gd name="connsiteX1" fmla="*/ 1013408 w 1761099"/>
              <a:gd name="connsiteY1" fmla="*/ 0 h 3410816"/>
              <a:gd name="connsiteX2" fmla="*/ 1761099 w 1761099"/>
              <a:gd name="connsiteY2" fmla="*/ 3210161 h 3410816"/>
              <a:gd name="connsiteX3" fmla="*/ 640888 w 1761099"/>
              <a:gd name="connsiteY3" fmla="*/ 3209714 h 3410816"/>
              <a:gd name="connsiteX4" fmla="*/ 0 w 1761099"/>
              <a:gd name="connsiteY4" fmla="*/ 3188870 h 3410816"/>
              <a:gd name="connsiteX0" fmla="*/ 0 w 1761099"/>
              <a:gd name="connsiteY0" fmla="*/ 3188870 h 3741639"/>
              <a:gd name="connsiteX1" fmla="*/ 1013408 w 1761099"/>
              <a:gd name="connsiteY1" fmla="*/ 0 h 3741639"/>
              <a:gd name="connsiteX2" fmla="*/ 1761099 w 1761099"/>
              <a:gd name="connsiteY2" fmla="*/ 3210161 h 3741639"/>
              <a:gd name="connsiteX3" fmla="*/ 0 w 1761099"/>
              <a:gd name="connsiteY3" fmla="*/ 3188870 h 3741639"/>
              <a:gd name="connsiteX0" fmla="*/ 0 w 1827737"/>
              <a:gd name="connsiteY0" fmla="*/ 3252992 h 3788019"/>
              <a:gd name="connsiteX1" fmla="*/ 1080046 w 1827737"/>
              <a:gd name="connsiteY1" fmla="*/ 0 h 3788019"/>
              <a:gd name="connsiteX2" fmla="*/ 1827737 w 1827737"/>
              <a:gd name="connsiteY2" fmla="*/ 3210161 h 3788019"/>
              <a:gd name="connsiteX3" fmla="*/ 0 w 1827737"/>
              <a:gd name="connsiteY3" fmla="*/ 3252992 h 3788019"/>
              <a:gd name="connsiteX0" fmla="*/ 32181 w 1859918"/>
              <a:gd name="connsiteY0" fmla="*/ 3252992 h 3859843"/>
              <a:gd name="connsiteX1" fmla="*/ 1112227 w 1859918"/>
              <a:gd name="connsiteY1" fmla="*/ 0 h 3859843"/>
              <a:gd name="connsiteX2" fmla="*/ 1859918 w 1859918"/>
              <a:gd name="connsiteY2" fmla="*/ 3210161 h 3859843"/>
              <a:gd name="connsiteX3" fmla="*/ 919136 w 1859918"/>
              <a:gd name="connsiteY3" fmla="*/ 3641105 h 3859843"/>
              <a:gd name="connsiteX4" fmla="*/ 32181 w 1859918"/>
              <a:gd name="connsiteY4" fmla="*/ 3252992 h 3859843"/>
              <a:gd name="connsiteX0" fmla="*/ 32183 w 1859920"/>
              <a:gd name="connsiteY0" fmla="*/ 3252992 h 3859843"/>
              <a:gd name="connsiteX1" fmla="*/ 1112229 w 1859920"/>
              <a:gd name="connsiteY1" fmla="*/ 0 h 3859843"/>
              <a:gd name="connsiteX2" fmla="*/ 1859920 w 1859920"/>
              <a:gd name="connsiteY2" fmla="*/ 3210161 h 3859843"/>
              <a:gd name="connsiteX3" fmla="*/ 843238 w 1859920"/>
              <a:gd name="connsiteY3" fmla="*/ 3246821 h 3859843"/>
              <a:gd name="connsiteX4" fmla="*/ 32183 w 1859920"/>
              <a:gd name="connsiteY4" fmla="*/ 3252992 h 3859843"/>
              <a:gd name="connsiteX0" fmla="*/ 0 w 1827737"/>
              <a:gd name="connsiteY0" fmla="*/ 3252992 h 3817012"/>
              <a:gd name="connsiteX1" fmla="*/ 1080046 w 1827737"/>
              <a:gd name="connsiteY1" fmla="*/ 0 h 3817012"/>
              <a:gd name="connsiteX2" fmla="*/ 1827737 w 1827737"/>
              <a:gd name="connsiteY2" fmla="*/ 3210161 h 3817012"/>
              <a:gd name="connsiteX3" fmla="*/ 811055 w 1827737"/>
              <a:gd name="connsiteY3" fmla="*/ 3246821 h 3817012"/>
              <a:gd name="connsiteX4" fmla="*/ 0 w 1827737"/>
              <a:gd name="connsiteY4" fmla="*/ 3252992 h 3817012"/>
              <a:gd name="connsiteX0" fmla="*/ 0 w 1865220"/>
              <a:gd name="connsiteY0" fmla="*/ 3205262 h 3817012"/>
              <a:gd name="connsiteX1" fmla="*/ 1117529 w 1865220"/>
              <a:gd name="connsiteY1" fmla="*/ 0 h 3817012"/>
              <a:gd name="connsiteX2" fmla="*/ 1865220 w 1865220"/>
              <a:gd name="connsiteY2" fmla="*/ 3210161 h 3817012"/>
              <a:gd name="connsiteX3" fmla="*/ 848538 w 1865220"/>
              <a:gd name="connsiteY3" fmla="*/ 3246821 h 3817012"/>
              <a:gd name="connsiteX4" fmla="*/ 0 w 1865220"/>
              <a:gd name="connsiteY4" fmla="*/ 3205262 h 3817012"/>
              <a:gd name="connsiteX0" fmla="*/ 0 w 1865220"/>
              <a:gd name="connsiteY0" fmla="*/ 3205262 h 3339429"/>
              <a:gd name="connsiteX1" fmla="*/ 1117529 w 1865220"/>
              <a:gd name="connsiteY1" fmla="*/ 0 h 3339429"/>
              <a:gd name="connsiteX2" fmla="*/ 1865220 w 1865220"/>
              <a:gd name="connsiteY2" fmla="*/ 3210161 h 3339429"/>
              <a:gd name="connsiteX3" fmla="*/ 848538 w 1865220"/>
              <a:gd name="connsiteY3" fmla="*/ 3246821 h 3339429"/>
              <a:gd name="connsiteX4" fmla="*/ 0 w 1865220"/>
              <a:gd name="connsiteY4" fmla="*/ 3205262 h 3339429"/>
              <a:gd name="connsiteX0" fmla="*/ 0 w 1865220"/>
              <a:gd name="connsiteY0" fmla="*/ 3205262 h 3339429"/>
              <a:gd name="connsiteX1" fmla="*/ 1117529 w 1865220"/>
              <a:gd name="connsiteY1" fmla="*/ 0 h 3339429"/>
              <a:gd name="connsiteX2" fmla="*/ 1865220 w 1865220"/>
              <a:gd name="connsiteY2" fmla="*/ 3210161 h 3339429"/>
              <a:gd name="connsiteX3" fmla="*/ 778963 w 1865220"/>
              <a:gd name="connsiteY3" fmla="*/ 3293407 h 3339429"/>
              <a:gd name="connsiteX4" fmla="*/ 0 w 1865220"/>
              <a:gd name="connsiteY4" fmla="*/ 3205262 h 3339429"/>
              <a:gd name="connsiteX0" fmla="*/ 0 w 1865220"/>
              <a:gd name="connsiteY0" fmla="*/ 3205262 h 3744371"/>
              <a:gd name="connsiteX1" fmla="*/ 1117529 w 1865220"/>
              <a:gd name="connsiteY1" fmla="*/ 0 h 3744371"/>
              <a:gd name="connsiteX2" fmla="*/ 1865220 w 1865220"/>
              <a:gd name="connsiteY2" fmla="*/ 3210161 h 3744371"/>
              <a:gd name="connsiteX3" fmla="*/ 0 w 1865220"/>
              <a:gd name="connsiteY3" fmla="*/ 3205262 h 3744371"/>
              <a:gd name="connsiteX0" fmla="*/ 32181 w 1897401"/>
              <a:gd name="connsiteY0" fmla="*/ 3205262 h 3811409"/>
              <a:gd name="connsiteX1" fmla="*/ 1149710 w 1897401"/>
              <a:gd name="connsiteY1" fmla="*/ 0 h 3811409"/>
              <a:gd name="connsiteX2" fmla="*/ 1897401 w 1897401"/>
              <a:gd name="connsiteY2" fmla="*/ 3210161 h 3811409"/>
              <a:gd name="connsiteX3" fmla="*/ 956622 w 1897401"/>
              <a:gd name="connsiteY3" fmla="*/ 3607488 h 3811409"/>
              <a:gd name="connsiteX4" fmla="*/ 32181 w 1897401"/>
              <a:gd name="connsiteY4" fmla="*/ 3205262 h 3811409"/>
              <a:gd name="connsiteX0" fmla="*/ 32181 w 1897401"/>
              <a:gd name="connsiteY0" fmla="*/ 3205262 h 3811409"/>
              <a:gd name="connsiteX1" fmla="*/ 1149710 w 1897401"/>
              <a:gd name="connsiteY1" fmla="*/ 0 h 3811409"/>
              <a:gd name="connsiteX2" fmla="*/ 1897401 w 1897401"/>
              <a:gd name="connsiteY2" fmla="*/ 3210161 h 3811409"/>
              <a:gd name="connsiteX3" fmla="*/ 1001044 w 1897401"/>
              <a:gd name="connsiteY3" fmla="*/ 3121328 h 3811409"/>
              <a:gd name="connsiteX4" fmla="*/ 32181 w 1897401"/>
              <a:gd name="connsiteY4" fmla="*/ 3205262 h 3811409"/>
              <a:gd name="connsiteX0" fmla="*/ 32181 w 1897401"/>
              <a:gd name="connsiteY0" fmla="*/ 3205262 h 3806510"/>
              <a:gd name="connsiteX1" fmla="*/ 1149710 w 1897401"/>
              <a:gd name="connsiteY1" fmla="*/ 0 h 3806510"/>
              <a:gd name="connsiteX2" fmla="*/ 1897401 w 1897401"/>
              <a:gd name="connsiteY2" fmla="*/ 3210161 h 3806510"/>
              <a:gd name="connsiteX3" fmla="*/ 1001044 w 1897401"/>
              <a:gd name="connsiteY3" fmla="*/ 3121328 h 3806510"/>
              <a:gd name="connsiteX4" fmla="*/ 32181 w 1897401"/>
              <a:gd name="connsiteY4" fmla="*/ 3205262 h 3806510"/>
              <a:gd name="connsiteX0" fmla="*/ 0 w 1865220"/>
              <a:gd name="connsiteY0" fmla="*/ 3205262 h 3415199"/>
              <a:gd name="connsiteX1" fmla="*/ 1117529 w 1865220"/>
              <a:gd name="connsiteY1" fmla="*/ 0 h 3415199"/>
              <a:gd name="connsiteX2" fmla="*/ 1865220 w 1865220"/>
              <a:gd name="connsiteY2" fmla="*/ 3210161 h 3415199"/>
              <a:gd name="connsiteX3" fmla="*/ 968863 w 1865220"/>
              <a:gd name="connsiteY3" fmla="*/ 3121328 h 3415199"/>
              <a:gd name="connsiteX4" fmla="*/ 0 w 1865220"/>
              <a:gd name="connsiteY4" fmla="*/ 3205262 h 3415199"/>
              <a:gd name="connsiteX0" fmla="*/ 0 w 1865220"/>
              <a:gd name="connsiteY0" fmla="*/ 3205262 h 3744371"/>
              <a:gd name="connsiteX1" fmla="*/ 1117529 w 1865220"/>
              <a:gd name="connsiteY1" fmla="*/ 0 h 3744371"/>
              <a:gd name="connsiteX2" fmla="*/ 1865220 w 1865220"/>
              <a:gd name="connsiteY2" fmla="*/ 3210161 h 3744371"/>
              <a:gd name="connsiteX3" fmla="*/ 0 w 1865220"/>
              <a:gd name="connsiteY3" fmla="*/ 3205262 h 3744371"/>
              <a:gd name="connsiteX0" fmla="*/ 0 w 1865220"/>
              <a:gd name="connsiteY0" fmla="*/ 3205262 h 3740289"/>
              <a:gd name="connsiteX1" fmla="*/ 1117529 w 1865220"/>
              <a:gd name="connsiteY1" fmla="*/ 0 h 3740289"/>
              <a:gd name="connsiteX2" fmla="*/ 1865220 w 1865220"/>
              <a:gd name="connsiteY2" fmla="*/ 3210161 h 3740289"/>
              <a:gd name="connsiteX3" fmla="*/ 0 w 1865220"/>
              <a:gd name="connsiteY3" fmla="*/ 3205262 h 3740289"/>
              <a:gd name="connsiteX0" fmla="*/ 0 w 1865220"/>
              <a:gd name="connsiteY0" fmla="*/ 3205262 h 3306630"/>
              <a:gd name="connsiteX1" fmla="*/ 1117529 w 1865220"/>
              <a:gd name="connsiteY1" fmla="*/ 0 h 3306630"/>
              <a:gd name="connsiteX2" fmla="*/ 1865220 w 1865220"/>
              <a:gd name="connsiteY2" fmla="*/ 3210161 h 3306630"/>
              <a:gd name="connsiteX3" fmla="*/ 0 w 1865220"/>
              <a:gd name="connsiteY3" fmla="*/ 3205262 h 3306630"/>
              <a:gd name="connsiteX0" fmla="*/ 0 w 3263981"/>
              <a:gd name="connsiteY0" fmla="*/ 3205262 h 3284927"/>
              <a:gd name="connsiteX1" fmla="*/ 1117529 w 3263981"/>
              <a:gd name="connsiteY1" fmla="*/ 0 h 3284927"/>
              <a:gd name="connsiteX2" fmla="*/ 3263981 w 3263981"/>
              <a:gd name="connsiteY2" fmla="*/ 2988810 h 3284927"/>
              <a:gd name="connsiteX3" fmla="*/ 0 w 3263981"/>
              <a:gd name="connsiteY3" fmla="*/ 3205262 h 3284927"/>
              <a:gd name="connsiteX0" fmla="*/ 0 w 3019899"/>
              <a:gd name="connsiteY0" fmla="*/ 3244498 h 3324163"/>
              <a:gd name="connsiteX1" fmla="*/ 873447 w 3019899"/>
              <a:gd name="connsiteY1" fmla="*/ 0 h 3324163"/>
              <a:gd name="connsiteX2" fmla="*/ 3019899 w 3019899"/>
              <a:gd name="connsiteY2" fmla="*/ 2988810 h 3324163"/>
              <a:gd name="connsiteX3" fmla="*/ 0 w 3019899"/>
              <a:gd name="connsiteY3" fmla="*/ 3244498 h 3324163"/>
              <a:gd name="connsiteX0" fmla="*/ 0 w 3057784"/>
              <a:gd name="connsiteY0" fmla="*/ 3302501 h 3382166"/>
              <a:gd name="connsiteX1" fmla="*/ 911332 w 3057784"/>
              <a:gd name="connsiteY1" fmla="*/ 0 h 3382166"/>
              <a:gd name="connsiteX2" fmla="*/ 3057784 w 3057784"/>
              <a:gd name="connsiteY2" fmla="*/ 2988810 h 3382166"/>
              <a:gd name="connsiteX3" fmla="*/ 0 w 3057784"/>
              <a:gd name="connsiteY3" fmla="*/ 3302501 h 3382166"/>
              <a:gd name="connsiteX0" fmla="*/ 0 w 2975812"/>
              <a:gd name="connsiteY0" fmla="*/ 3197946 h 3277611"/>
              <a:gd name="connsiteX1" fmla="*/ 829360 w 2975812"/>
              <a:gd name="connsiteY1" fmla="*/ 0 h 3277611"/>
              <a:gd name="connsiteX2" fmla="*/ 2975812 w 2975812"/>
              <a:gd name="connsiteY2" fmla="*/ 2988810 h 3277611"/>
              <a:gd name="connsiteX3" fmla="*/ 0 w 2975812"/>
              <a:gd name="connsiteY3" fmla="*/ 3197946 h 3277611"/>
              <a:gd name="connsiteX0" fmla="*/ 0 w 3075500"/>
              <a:gd name="connsiteY0" fmla="*/ 3270910 h 3350575"/>
              <a:gd name="connsiteX1" fmla="*/ 929048 w 3075500"/>
              <a:gd name="connsiteY1" fmla="*/ 0 h 3350575"/>
              <a:gd name="connsiteX2" fmla="*/ 3075500 w 3075500"/>
              <a:gd name="connsiteY2" fmla="*/ 2988810 h 3350575"/>
              <a:gd name="connsiteX3" fmla="*/ 0 w 3075500"/>
              <a:gd name="connsiteY3" fmla="*/ 3270910 h 3350575"/>
              <a:gd name="connsiteX0" fmla="*/ 0 w 3075500"/>
              <a:gd name="connsiteY0" fmla="*/ 3270910 h 3350575"/>
              <a:gd name="connsiteX1" fmla="*/ 929048 w 3075500"/>
              <a:gd name="connsiteY1" fmla="*/ 0 h 3350575"/>
              <a:gd name="connsiteX2" fmla="*/ 3075500 w 3075500"/>
              <a:gd name="connsiteY2" fmla="*/ 2988810 h 3350575"/>
              <a:gd name="connsiteX3" fmla="*/ 0 w 3075500"/>
              <a:gd name="connsiteY3" fmla="*/ 3270910 h 3350575"/>
              <a:gd name="connsiteX0" fmla="*/ 0 w 3075500"/>
              <a:gd name="connsiteY0" fmla="*/ 3270910 h 3350575"/>
              <a:gd name="connsiteX1" fmla="*/ 929048 w 3075500"/>
              <a:gd name="connsiteY1" fmla="*/ 0 h 3350575"/>
              <a:gd name="connsiteX2" fmla="*/ 3075500 w 3075500"/>
              <a:gd name="connsiteY2" fmla="*/ 2988810 h 3350575"/>
              <a:gd name="connsiteX3" fmla="*/ 0 w 3075500"/>
              <a:gd name="connsiteY3" fmla="*/ 3270910 h 33505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075500" h="3350575">
                <a:moveTo>
                  <a:pt x="0" y="3270910"/>
                </a:moveTo>
                <a:lnTo>
                  <a:pt x="929048" y="0"/>
                </a:lnTo>
                <a:lnTo>
                  <a:pt x="3075500" y="2988810"/>
                </a:lnTo>
                <a:cubicBezTo>
                  <a:pt x="2127161" y="3301826"/>
                  <a:pt x="1131900" y="3350575"/>
                  <a:pt x="0" y="3270910"/>
                </a:cubicBezTo>
                <a:close/>
              </a:path>
            </a:pathLst>
          </a:custGeom>
          <a:solidFill>
            <a:srgbClr val="000000">
              <a:alpha val="0"/>
            </a:srgbClr>
          </a:solidFill>
          <a:ln>
            <a:solidFill>
              <a:srgbClr val="000000">
                <a:alpha val="0"/>
              </a:srgb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740" name="Полилиния 739">
            <a:hlinkClick r:id="rId8" action="ppaction://hlinksldjump"/>
          </p:cNvPr>
          <p:cNvSpPr/>
          <p:nvPr/>
        </p:nvSpPr>
        <p:spPr>
          <a:xfrm rot="17621752">
            <a:off x="5150361" y="2111664"/>
            <a:ext cx="2305012" cy="3376307"/>
          </a:xfrm>
          <a:custGeom>
            <a:avLst/>
            <a:gdLst>
              <a:gd name="connsiteX0" fmla="*/ 0 w 1111396"/>
              <a:gd name="connsiteY0" fmla="*/ 3146584 h 3146584"/>
              <a:gd name="connsiteX1" fmla="*/ 555698 w 1111396"/>
              <a:gd name="connsiteY1" fmla="*/ 0 h 3146584"/>
              <a:gd name="connsiteX2" fmla="*/ 1111396 w 1111396"/>
              <a:gd name="connsiteY2" fmla="*/ 3146584 h 3146584"/>
              <a:gd name="connsiteX3" fmla="*/ 0 w 1111396"/>
              <a:gd name="connsiteY3" fmla="*/ 3146584 h 3146584"/>
              <a:gd name="connsiteX0" fmla="*/ 0 w 1178136"/>
              <a:gd name="connsiteY0" fmla="*/ 3146584 h 3146728"/>
              <a:gd name="connsiteX1" fmla="*/ 555698 w 1178136"/>
              <a:gd name="connsiteY1" fmla="*/ 0 h 3146728"/>
              <a:gd name="connsiteX2" fmla="*/ 1178136 w 1178136"/>
              <a:gd name="connsiteY2" fmla="*/ 3146728 h 3146728"/>
              <a:gd name="connsiteX3" fmla="*/ 0 w 1178136"/>
              <a:gd name="connsiteY3" fmla="*/ 3146584 h 3146728"/>
              <a:gd name="connsiteX0" fmla="*/ 0 w 1309203"/>
              <a:gd name="connsiteY0" fmla="*/ 3103754 h 3146728"/>
              <a:gd name="connsiteX1" fmla="*/ 686765 w 1309203"/>
              <a:gd name="connsiteY1" fmla="*/ 0 h 3146728"/>
              <a:gd name="connsiteX2" fmla="*/ 1309203 w 1309203"/>
              <a:gd name="connsiteY2" fmla="*/ 3146728 h 3146728"/>
              <a:gd name="connsiteX3" fmla="*/ 0 w 1309203"/>
              <a:gd name="connsiteY3" fmla="*/ 3103754 h 3146728"/>
              <a:gd name="connsiteX0" fmla="*/ 0 w 1347377"/>
              <a:gd name="connsiteY0" fmla="*/ 3109325 h 3146728"/>
              <a:gd name="connsiteX1" fmla="*/ 724939 w 1347377"/>
              <a:gd name="connsiteY1" fmla="*/ 0 h 3146728"/>
              <a:gd name="connsiteX2" fmla="*/ 1347377 w 1347377"/>
              <a:gd name="connsiteY2" fmla="*/ 3146728 h 3146728"/>
              <a:gd name="connsiteX3" fmla="*/ 0 w 1347377"/>
              <a:gd name="connsiteY3" fmla="*/ 3109325 h 3146728"/>
              <a:gd name="connsiteX0" fmla="*/ 0 w 1347377"/>
              <a:gd name="connsiteY0" fmla="*/ 3109325 h 3146728"/>
              <a:gd name="connsiteX1" fmla="*/ 724939 w 1347377"/>
              <a:gd name="connsiteY1" fmla="*/ 0 h 3146728"/>
              <a:gd name="connsiteX2" fmla="*/ 1347377 w 1347377"/>
              <a:gd name="connsiteY2" fmla="*/ 3146728 h 3146728"/>
              <a:gd name="connsiteX3" fmla="*/ 674426 w 1347377"/>
              <a:gd name="connsiteY3" fmla="*/ 3123470 h 3146728"/>
              <a:gd name="connsiteX4" fmla="*/ 0 w 1347377"/>
              <a:gd name="connsiteY4" fmla="*/ 3109325 h 3146728"/>
              <a:gd name="connsiteX0" fmla="*/ 0 w 1347377"/>
              <a:gd name="connsiteY0" fmla="*/ 3109325 h 3170436"/>
              <a:gd name="connsiteX1" fmla="*/ 724939 w 1347377"/>
              <a:gd name="connsiteY1" fmla="*/ 0 h 3170436"/>
              <a:gd name="connsiteX2" fmla="*/ 1347377 w 1347377"/>
              <a:gd name="connsiteY2" fmla="*/ 3146728 h 3170436"/>
              <a:gd name="connsiteX3" fmla="*/ 710754 w 1347377"/>
              <a:gd name="connsiteY3" fmla="*/ 3170436 h 3170436"/>
              <a:gd name="connsiteX4" fmla="*/ 0 w 1347377"/>
              <a:gd name="connsiteY4" fmla="*/ 3109325 h 3170436"/>
              <a:gd name="connsiteX0" fmla="*/ 0 w 1347377"/>
              <a:gd name="connsiteY0" fmla="*/ 3109325 h 3198291"/>
              <a:gd name="connsiteX1" fmla="*/ 724939 w 1347377"/>
              <a:gd name="connsiteY1" fmla="*/ 0 h 3198291"/>
              <a:gd name="connsiteX2" fmla="*/ 1347377 w 1347377"/>
              <a:gd name="connsiteY2" fmla="*/ 3146728 h 3198291"/>
              <a:gd name="connsiteX3" fmla="*/ 737710 w 1347377"/>
              <a:gd name="connsiteY3" fmla="*/ 3198291 h 3198291"/>
              <a:gd name="connsiteX4" fmla="*/ 0 w 1347377"/>
              <a:gd name="connsiteY4" fmla="*/ 3109325 h 3198291"/>
              <a:gd name="connsiteX0" fmla="*/ 0 w 1347377"/>
              <a:gd name="connsiteY0" fmla="*/ 3109325 h 3230602"/>
              <a:gd name="connsiteX1" fmla="*/ 724939 w 1347377"/>
              <a:gd name="connsiteY1" fmla="*/ 0 h 3230602"/>
              <a:gd name="connsiteX2" fmla="*/ 1347377 w 1347377"/>
              <a:gd name="connsiteY2" fmla="*/ 3146728 h 3230602"/>
              <a:gd name="connsiteX3" fmla="*/ 737710 w 1347377"/>
              <a:gd name="connsiteY3" fmla="*/ 3198291 h 3230602"/>
              <a:gd name="connsiteX4" fmla="*/ 0 w 1347377"/>
              <a:gd name="connsiteY4" fmla="*/ 3109325 h 3230602"/>
              <a:gd name="connsiteX0" fmla="*/ 0 w 1347377"/>
              <a:gd name="connsiteY0" fmla="*/ 3109325 h 3198291"/>
              <a:gd name="connsiteX1" fmla="*/ 724939 w 1347377"/>
              <a:gd name="connsiteY1" fmla="*/ 0 h 3198291"/>
              <a:gd name="connsiteX2" fmla="*/ 1347377 w 1347377"/>
              <a:gd name="connsiteY2" fmla="*/ 3146728 h 3198291"/>
              <a:gd name="connsiteX3" fmla="*/ 737710 w 1347377"/>
              <a:gd name="connsiteY3" fmla="*/ 3198291 h 3198291"/>
              <a:gd name="connsiteX4" fmla="*/ 0 w 1347377"/>
              <a:gd name="connsiteY4" fmla="*/ 3109325 h 3198291"/>
              <a:gd name="connsiteX0" fmla="*/ 0 w 1347377"/>
              <a:gd name="connsiteY0" fmla="*/ 3109325 h 3212766"/>
              <a:gd name="connsiteX1" fmla="*/ 724939 w 1347377"/>
              <a:gd name="connsiteY1" fmla="*/ 0 h 3212766"/>
              <a:gd name="connsiteX2" fmla="*/ 1347377 w 1347377"/>
              <a:gd name="connsiteY2" fmla="*/ 3146728 h 3212766"/>
              <a:gd name="connsiteX3" fmla="*/ 737710 w 1347377"/>
              <a:gd name="connsiteY3" fmla="*/ 3198291 h 3212766"/>
              <a:gd name="connsiteX4" fmla="*/ 0 w 1347377"/>
              <a:gd name="connsiteY4" fmla="*/ 3109325 h 3212766"/>
              <a:gd name="connsiteX0" fmla="*/ 0 w 1347377"/>
              <a:gd name="connsiteY0" fmla="*/ 3109325 h 3198291"/>
              <a:gd name="connsiteX1" fmla="*/ 724939 w 1347377"/>
              <a:gd name="connsiteY1" fmla="*/ 0 h 3198291"/>
              <a:gd name="connsiteX2" fmla="*/ 1347377 w 1347377"/>
              <a:gd name="connsiteY2" fmla="*/ 3146728 h 3198291"/>
              <a:gd name="connsiteX3" fmla="*/ 737710 w 1347377"/>
              <a:gd name="connsiteY3" fmla="*/ 3198291 h 3198291"/>
              <a:gd name="connsiteX4" fmla="*/ 0 w 1347377"/>
              <a:gd name="connsiteY4" fmla="*/ 3109325 h 3198291"/>
              <a:gd name="connsiteX0" fmla="*/ 0 w 1347377"/>
              <a:gd name="connsiteY0" fmla="*/ 3109325 h 3215130"/>
              <a:gd name="connsiteX1" fmla="*/ 724939 w 1347377"/>
              <a:gd name="connsiteY1" fmla="*/ 0 h 3215130"/>
              <a:gd name="connsiteX2" fmla="*/ 1347377 w 1347377"/>
              <a:gd name="connsiteY2" fmla="*/ 3146728 h 3215130"/>
              <a:gd name="connsiteX3" fmla="*/ 737710 w 1347377"/>
              <a:gd name="connsiteY3" fmla="*/ 3198291 h 3215130"/>
              <a:gd name="connsiteX4" fmla="*/ 0 w 1347377"/>
              <a:gd name="connsiteY4" fmla="*/ 3109325 h 3215130"/>
              <a:gd name="connsiteX0" fmla="*/ 0 w 1347377"/>
              <a:gd name="connsiteY0" fmla="*/ 3109325 h 3198291"/>
              <a:gd name="connsiteX1" fmla="*/ 724939 w 1347377"/>
              <a:gd name="connsiteY1" fmla="*/ 0 h 3198291"/>
              <a:gd name="connsiteX2" fmla="*/ 1347377 w 1347377"/>
              <a:gd name="connsiteY2" fmla="*/ 3146728 h 3198291"/>
              <a:gd name="connsiteX3" fmla="*/ 737710 w 1347377"/>
              <a:gd name="connsiteY3" fmla="*/ 3198291 h 3198291"/>
              <a:gd name="connsiteX4" fmla="*/ 0 w 1347377"/>
              <a:gd name="connsiteY4" fmla="*/ 3109325 h 3198291"/>
              <a:gd name="connsiteX0" fmla="*/ 0 w 1283479"/>
              <a:gd name="connsiteY0" fmla="*/ 3109325 h 3198291"/>
              <a:gd name="connsiteX1" fmla="*/ 724939 w 1283479"/>
              <a:gd name="connsiteY1" fmla="*/ 0 h 3198291"/>
              <a:gd name="connsiteX2" fmla="*/ 1283479 w 1283479"/>
              <a:gd name="connsiteY2" fmla="*/ 3134025 h 3198291"/>
              <a:gd name="connsiteX3" fmla="*/ 737710 w 1283479"/>
              <a:gd name="connsiteY3" fmla="*/ 3198291 h 3198291"/>
              <a:gd name="connsiteX4" fmla="*/ 0 w 1283479"/>
              <a:gd name="connsiteY4" fmla="*/ 3109325 h 3198291"/>
              <a:gd name="connsiteX0" fmla="*/ 0 w 1283479"/>
              <a:gd name="connsiteY0" fmla="*/ 3109325 h 3225582"/>
              <a:gd name="connsiteX1" fmla="*/ 724939 w 1283479"/>
              <a:gd name="connsiteY1" fmla="*/ 0 h 3225582"/>
              <a:gd name="connsiteX2" fmla="*/ 1283479 w 1283479"/>
              <a:gd name="connsiteY2" fmla="*/ 3134025 h 3225582"/>
              <a:gd name="connsiteX3" fmla="*/ 737710 w 1283479"/>
              <a:gd name="connsiteY3" fmla="*/ 3198291 h 3225582"/>
              <a:gd name="connsiteX4" fmla="*/ 0 w 1283479"/>
              <a:gd name="connsiteY4" fmla="*/ 3109325 h 3225582"/>
              <a:gd name="connsiteX0" fmla="*/ 0 w 1283479"/>
              <a:gd name="connsiteY0" fmla="*/ 3109325 h 3234197"/>
              <a:gd name="connsiteX1" fmla="*/ 724939 w 1283479"/>
              <a:gd name="connsiteY1" fmla="*/ 0 h 3234197"/>
              <a:gd name="connsiteX2" fmla="*/ 1283479 w 1283479"/>
              <a:gd name="connsiteY2" fmla="*/ 3134025 h 3234197"/>
              <a:gd name="connsiteX3" fmla="*/ 737710 w 1283479"/>
              <a:gd name="connsiteY3" fmla="*/ 3198291 h 3234197"/>
              <a:gd name="connsiteX4" fmla="*/ 0 w 1283479"/>
              <a:gd name="connsiteY4" fmla="*/ 3109325 h 3234197"/>
              <a:gd name="connsiteX0" fmla="*/ 0 w 1310712"/>
              <a:gd name="connsiteY0" fmla="*/ 3040637 h 3234197"/>
              <a:gd name="connsiteX1" fmla="*/ 752172 w 1310712"/>
              <a:gd name="connsiteY1" fmla="*/ 0 h 3234197"/>
              <a:gd name="connsiteX2" fmla="*/ 1310712 w 1310712"/>
              <a:gd name="connsiteY2" fmla="*/ 3134025 h 3234197"/>
              <a:gd name="connsiteX3" fmla="*/ 764943 w 1310712"/>
              <a:gd name="connsiteY3" fmla="*/ 3198291 h 3234197"/>
              <a:gd name="connsiteX4" fmla="*/ 0 w 1310712"/>
              <a:gd name="connsiteY4" fmla="*/ 3040637 h 3234197"/>
              <a:gd name="connsiteX0" fmla="*/ 0 w 1332319"/>
              <a:gd name="connsiteY0" fmla="*/ 3059787 h 3234197"/>
              <a:gd name="connsiteX1" fmla="*/ 773779 w 1332319"/>
              <a:gd name="connsiteY1" fmla="*/ 0 h 3234197"/>
              <a:gd name="connsiteX2" fmla="*/ 1332319 w 1332319"/>
              <a:gd name="connsiteY2" fmla="*/ 3134025 h 3234197"/>
              <a:gd name="connsiteX3" fmla="*/ 786550 w 1332319"/>
              <a:gd name="connsiteY3" fmla="*/ 3198291 h 3234197"/>
              <a:gd name="connsiteX4" fmla="*/ 0 w 1332319"/>
              <a:gd name="connsiteY4" fmla="*/ 3059787 h 3234197"/>
              <a:gd name="connsiteX0" fmla="*/ 0 w 1332319"/>
              <a:gd name="connsiteY0" fmla="*/ 3059787 h 3234197"/>
              <a:gd name="connsiteX1" fmla="*/ 773779 w 1332319"/>
              <a:gd name="connsiteY1" fmla="*/ 0 h 3234197"/>
              <a:gd name="connsiteX2" fmla="*/ 1332319 w 1332319"/>
              <a:gd name="connsiteY2" fmla="*/ 3134025 h 3234197"/>
              <a:gd name="connsiteX3" fmla="*/ 786550 w 1332319"/>
              <a:gd name="connsiteY3" fmla="*/ 3198291 h 3234197"/>
              <a:gd name="connsiteX4" fmla="*/ 0 w 1332319"/>
              <a:gd name="connsiteY4" fmla="*/ 3059787 h 3234197"/>
              <a:gd name="connsiteX0" fmla="*/ 0 w 1332319"/>
              <a:gd name="connsiteY0" fmla="*/ 3059787 h 3234197"/>
              <a:gd name="connsiteX1" fmla="*/ 773779 w 1332319"/>
              <a:gd name="connsiteY1" fmla="*/ 0 h 3234197"/>
              <a:gd name="connsiteX2" fmla="*/ 1332319 w 1332319"/>
              <a:gd name="connsiteY2" fmla="*/ 3134025 h 3234197"/>
              <a:gd name="connsiteX3" fmla="*/ 786550 w 1332319"/>
              <a:gd name="connsiteY3" fmla="*/ 3198291 h 3234197"/>
              <a:gd name="connsiteX4" fmla="*/ 0 w 1332319"/>
              <a:gd name="connsiteY4" fmla="*/ 3059787 h 3234197"/>
              <a:gd name="connsiteX0" fmla="*/ 0 w 1332319"/>
              <a:gd name="connsiteY0" fmla="*/ 3059787 h 3234197"/>
              <a:gd name="connsiteX1" fmla="*/ 773779 w 1332319"/>
              <a:gd name="connsiteY1" fmla="*/ 0 h 3234197"/>
              <a:gd name="connsiteX2" fmla="*/ 1332319 w 1332319"/>
              <a:gd name="connsiteY2" fmla="*/ 3134025 h 3234197"/>
              <a:gd name="connsiteX3" fmla="*/ 786550 w 1332319"/>
              <a:gd name="connsiteY3" fmla="*/ 3198291 h 3234197"/>
              <a:gd name="connsiteX4" fmla="*/ 0 w 1332319"/>
              <a:gd name="connsiteY4" fmla="*/ 3059787 h 3234197"/>
              <a:gd name="connsiteX0" fmla="*/ 0 w 1332319"/>
              <a:gd name="connsiteY0" fmla="*/ 3059787 h 3198291"/>
              <a:gd name="connsiteX1" fmla="*/ 773779 w 1332319"/>
              <a:gd name="connsiteY1" fmla="*/ 0 h 3198291"/>
              <a:gd name="connsiteX2" fmla="*/ 1332319 w 1332319"/>
              <a:gd name="connsiteY2" fmla="*/ 3134025 h 3198291"/>
              <a:gd name="connsiteX3" fmla="*/ 786550 w 1332319"/>
              <a:gd name="connsiteY3" fmla="*/ 3198291 h 3198291"/>
              <a:gd name="connsiteX4" fmla="*/ 0 w 1332319"/>
              <a:gd name="connsiteY4" fmla="*/ 3059787 h 3198291"/>
              <a:gd name="connsiteX0" fmla="*/ 0 w 1332319"/>
              <a:gd name="connsiteY0" fmla="*/ 3059787 h 3225168"/>
              <a:gd name="connsiteX1" fmla="*/ 773779 w 1332319"/>
              <a:gd name="connsiteY1" fmla="*/ 0 h 3225168"/>
              <a:gd name="connsiteX2" fmla="*/ 1332319 w 1332319"/>
              <a:gd name="connsiteY2" fmla="*/ 3134025 h 3225168"/>
              <a:gd name="connsiteX3" fmla="*/ 786550 w 1332319"/>
              <a:gd name="connsiteY3" fmla="*/ 3198291 h 3225168"/>
              <a:gd name="connsiteX4" fmla="*/ 0 w 1332319"/>
              <a:gd name="connsiteY4" fmla="*/ 3059787 h 3225168"/>
              <a:gd name="connsiteX0" fmla="*/ 0 w 1332319"/>
              <a:gd name="connsiteY0" fmla="*/ 3059787 h 3230611"/>
              <a:gd name="connsiteX1" fmla="*/ 773779 w 1332319"/>
              <a:gd name="connsiteY1" fmla="*/ 0 h 3230611"/>
              <a:gd name="connsiteX2" fmla="*/ 1332319 w 1332319"/>
              <a:gd name="connsiteY2" fmla="*/ 3134025 h 3230611"/>
              <a:gd name="connsiteX3" fmla="*/ 786550 w 1332319"/>
              <a:gd name="connsiteY3" fmla="*/ 3198291 h 3230611"/>
              <a:gd name="connsiteX4" fmla="*/ 0 w 1332319"/>
              <a:gd name="connsiteY4" fmla="*/ 3059787 h 3230611"/>
              <a:gd name="connsiteX0" fmla="*/ 0 w 2200435"/>
              <a:gd name="connsiteY0" fmla="*/ 3059787 h 3198291"/>
              <a:gd name="connsiteX1" fmla="*/ 773779 w 2200435"/>
              <a:gd name="connsiteY1" fmla="*/ 0 h 3198291"/>
              <a:gd name="connsiteX2" fmla="*/ 2200435 w 2200435"/>
              <a:gd name="connsiteY2" fmla="*/ 2978459 h 3198291"/>
              <a:gd name="connsiteX3" fmla="*/ 786550 w 2200435"/>
              <a:gd name="connsiteY3" fmla="*/ 3198291 h 3198291"/>
              <a:gd name="connsiteX4" fmla="*/ 0 w 2200435"/>
              <a:gd name="connsiteY4" fmla="*/ 3059787 h 3198291"/>
              <a:gd name="connsiteX0" fmla="*/ 0 w 2200435"/>
              <a:gd name="connsiteY0" fmla="*/ 3059787 h 3556197"/>
              <a:gd name="connsiteX1" fmla="*/ 773779 w 2200435"/>
              <a:gd name="connsiteY1" fmla="*/ 0 h 3556197"/>
              <a:gd name="connsiteX2" fmla="*/ 2200435 w 2200435"/>
              <a:gd name="connsiteY2" fmla="*/ 2978459 h 3556197"/>
              <a:gd name="connsiteX3" fmla="*/ 0 w 2200435"/>
              <a:gd name="connsiteY3" fmla="*/ 3059787 h 3556197"/>
              <a:gd name="connsiteX0" fmla="*/ 0 w 2179293"/>
              <a:gd name="connsiteY0" fmla="*/ 3114107 h 3610517"/>
              <a:gd name="connsiteX1" fmla="*/ 752637 w 2179293"/>
              <a:gd name="connsiteY1" fmla="*/ 0 h 3610517"/>
              <a:gd name="connsiteX2" fmla="*/ 2179293 w 2179293"/>
              <a:gd name="connsiteY2" fmla="*/ 2978459 h 3610517"/>
              <a:gd name="connsiteX3" fmla="*/ 0 w 2179293"/>
              <a:gd name="connsiteY3" fmla="*/ 3114107 h 3610517"/>
              <a:gd name="connsiteX0" fmla="*/ 0 w 2179293"/>
              <a:gd name="connsiteY0" fmla="*/ 3114107 h 3488423"/>
              <a:gd name="connsiteX1" fmla="*/ 752637 w 2179293"/>
              <a:gd name="connsiteY1" fmla="*/ 0 h 3488423"/>
              <a:gd name="connsiteX2" fmla="*/ 2179293 w 2179293"/>
              <a:gd name="connsiteY2" fmla="*/ 2978459 h 3488423"/>
              <a:gd name="connsiteX3" fmla="*/ 0 w 2179293"/>
              <a:gd name="connsiteY3" fmla="*/ 3114107 h 3488423"/>
              <a:gd name="connsiteX0" fmla="*/ 0 w 2172404"/>
              <a:gd name="connsiteY0" fmla="*/ 3114107 h 3393199"/>
              <a:gd name="connsiteX1" fmla="*/ 752637 w 2172404"/>
              <a:gd name="connsiteY1" fmla="*/ 0 h 3393199"/>
              <a:gd name="connsiteX2" fmla="*/ 2172404 w 2172404"/>
              <a:gd name="connsiteY2" fmla="*/ 2883235 h 3393199"/>
              <a:gd name="connsiteX3" fmla="*/ 0 w 2172404"/>
              <a:gd name="connsiteY3" fmla="*/ 3114107 h 3393199"/>
              <a:gd name="connsiteX0" fmla="*/ 0 w 2172404"/>
              <a:gd name="connsiteY0" fmla="*/ 3114107 h 3376307"/>
              <a:gd name="connsiteX1" fmla="*/ 752637 w 2172404"/>
              <a:gd name="connsiteY1" fmla="*/ 0 h 3376307"/>
              <a:gd name="connsiteX2" fmla="*/ 2172404 w 2172404"/>
              <a:gd name="connsiteY2" fmla="*/ 2883235 h 3376307"/>
              <a:gd name="connsiteX3" fmla="*/ 0 w 2172404"/>
              <a:gd name="connsiteY3" fmla="*/ 3114107 h 337630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172404" h="3376307">
                <a:moveTo>
                  <a:pt x="0" y="3114107"/>
                </a:moveTo>
                <a:lnTo>
                  <a:pt x="752637" y="0"/>
                </a:lnTo>
                <a:lnTo>
                  <a:pt x="2172404" y="2883235"/>
                </a:lnTo>
                <a:cubicBezTo>
                  <a:pt x="1464175" y="3175182"/>
                  <a:pt x="775421" y="3376307"/>
                  <a:pt x="0" y="3114107"/>
                </a:cubicBezTo>
                <a:close/>
              </a:path>
            </a:pathLst>
          </a:custGeom>
          <a:solidFill>
            <a:srgbClr val="000000">
              <a:alpha val="0"/>
            </a:srgbClr>
          </a:solidFill>
          <a:ln>
            <a:solidFill>
              <a:srgbClr val="000000">
                <a:alpha val="0"/>
              </a:srgb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grpSp>
        <p:nvGrpSpPr>
          <p:cNvPr id="741" name="Группа 740"/>
          <p:cNvGrpSpPr/>
          <p:nvPr/>
        </p:nvGrpSpPr>
        <p:grpSpPr>
          <a:xfrm>
            <a:off x="4567664" y="2950423"/>
            <a:ext cx="2016842" cy="3222988"/>
            <a:chOff x="4567664" y="2950423"/>
            <a:chExt cx="2016842" cy="3222988"/>
          </a:xfrm>
          <a:solidFill>
            <a:srgbClr val="000000">
              <a:alpha val="0"/>
            </a:srgbClr>
          </a:solidFill>
        </p:grpSpPr>
        <p:sp>
          <p:nvSpPr>
            <p:cNvPr id="742" name="Полилиния 741">
              <a:hlinkClick r:id="rId9" action="ppaction://hlinksldjump"/>
            </p:cNvPr>
            <p:cNvSpPr/>
            <p:nvPr/>
          </p:nvSpPr>
          <p:spPr>
            <a:xfrm rot="19917974">
              <a:off x="5282695" y="2950423"/>
              <a:ext cx="1301811" cy="3222988"/>
            </a:xfrm>
            <a:custGeom>
              <a:avLst/>
              <a:gdLst>
                <a:gd name="connsiteX0" fmla="*/ 0 w 1111396"/>
                <a:gd name="connsiteY0" fmla="*/ 3146584 h 3146584"/>
                <a:gd name="connsiteX1" fmla="*/ 555698 w 1111396"/>
                <a:gd name="connsiteY1" fmla="*/ 0 h 3146584"/>
                <a:gd name="connsiteX2" fmla="*/ 1111396 w 1111396"/>
                <a:gd name="connsiteY2" fmla="*/ 3146584 h 3146584"/>
                <a:gd name="connsiteX3" fmla="*/ 0 w 1111396"/>
                <a:gd name="connsiteY3" fmla="*/ 3146584 h 3146584"/>
                <a:gd name="connsiteX0" fmla="*/ 0 w 1178136"/>
                <a:gd name="connsiteY0" fmla="*/ 3146584 h 3146728"/>
                <a:gd name="connsiteX1" fmla="*/ 555698 w 1178136"/>
                <a:gd name="connsiteY1" fmla="*/ 0 h 3146728"/>
                <a:gd name="connsiteX2" fmla="*/ 1178136 w 1178136"/>
                <a:gd name="connsiteY2" fmla="*/ 3146728 h 3146728"/>
                <a:gd name="connsiteX3" fmla="*/ 0 w 1178136"/>
                <a:gd name="connsiteY3" fmla="*/ 3146584 h 3146728"/>
                <a:gd name="connsiteX0" fmla="*/ 0 w 1309203"/>
                <a:gd name="connsiteY0" fmla="*/ 3103754 h 3146728"/>
                <a:gd name="connsiteX1" fmla="*/ 686765 w 1309203"/>
                <a:gd name="connsiteY1" fmla="*/ 0 h 3146728"/>
                <a:gd name="connsiteX2" fmla="*/ 1309203 w 1309203"/>
                <a:gd name="connsiteY2" fmla="*/ 3146728 h 3146728"/>
                <a:gd name="connsiteX3" fmla="*/ 0 w 1309203"/>
                <a:gd name="connsiteY3" fmla="*/ 3103754 h 3146728"/>
                <a:gd name="connsiteX0" fmla="*/ 0 w 1347377"/>
                <a:gd name="connsiteY0" fmla="*/ 3109325 h 3146728"/>
                <a:gd name="connsiteX1" fmla="*/ 724939 w 1347377"/>
                <a:gd name="connsiteY1" fmla="*/ 0 h 3146728"/>
                <a:gd name="connsiteX2" fmla="*/ 1347377 w 1347377"/>
                <a:gd name="connsiteY2" fmla="*/ 3146728 h 3146728"/>
                <a:gd name="connsiteX3" fmla="*/ 0 w 1347377"/>
                <a:gd name="connsiteY3" fmla="*/ 3109325 h 3146728"/>
                <a:gd name="connsiteX0" fmla="*/ 0 w 1347377"/>
                <a:gd name="connsiteY0" fmla="*/ 3109325 h 3146728"/>
                <a:gd name="connsiteX1" fmla="*/ 724939 w 1347377"/>
                <a:gd name="connsiteY1" fmla="*/ 0 h 3146728"/>
                <a:gd name="connsiteX2" fmla="*/ 1347377 w 1347377"/>
                <a:gd name="connsiteY2" fmla="*/ 3146728 h 3146728"/>
                <a:gd name="connsiteX3" fmla="*/ 674426 w 1347377"/>
                <a:gd name="connsiteY3" fmla="*/ 3123470 h 3146728"/>
                <a:gd name="connsiteX4" fmla="*/ 0 w 1347377"/>
                <a:gd name="connsiteY4" fmla="*/ 3109325 h 3146728"/>
                <a:gd name="connsiteX0" fmla="*/ 0 w 1347377"/>
                <a:gd name="connsiteY0" fmla="*/ 3109325 h 3170436"/>
                <a:gd name="connsiteX1" fmla="*/ 724939 w 1347377"/>
                <a:gd name="connsiteY1" fmla="*/ 0 h 3170436"/>
                <a:gd name="connsiteX2" fmla="*/ 1347377 w 1347377"/>
                <a:gd name="connsiteY2" fmla="*/ 3146728 h 3170436"/>
                <a:gd name="connsiteX3" fmla="*/ 710754 w 1347377"/>
                <a:gd name="connsiteY3" fmla="*/ 3170436 h 3170436"/>
                <a:gd name="connsiteX4" fmla="*/ 0 w 1347377"/>
                <a:gd name="connsiteY4" fmla="*/ 3109325 h 3170436"/>
                <a:gd name="connsiteX0" fmla="*/ 0 w 1347377"/>
                <a:gd name="connsiteY0" fmla="*/ 3109325 h 3198291"/>
                <a:gd name="connsiteX1" fmla="*/ 724939 w 1347377"/>
                <a:gd name="connsiteY1" fmla="*/ 0 h 3198291"/>
                <a:gd name="connsiteX2" fmla="*/ 1347377 w 1347377"/>
                <a:gd name="connsiteY2" fmla="*/ 3146728 h 3198291"/>
                <a:gd name="connsiteX3" fmla="*/ 737710 w 1347377"/>
                <a:gd name="connsiteY3" fmla="*/ 3198291 h 3198291"/>
                <a:gd name="connsiteX4" fmla="*/ 0 w 1347377"/>
                <a:gd name="connsiteY4" fmla="*/ 3109325 h 3198291"/>
                <a:gd name="connsiteX0" fmla="*/ 0 w 1347377"/>
                <a:gd name="connsiteY0" fmla="*/ 3109325 h 3230602"/>
                <a:gd name="connsiteX1" fmla="*/ 724939 w 1347377"/>
                <a:gd name="connsiteY1" fmla="*/ 0 h 3230602"/>
                <a:gd name="connsiteX2" fmla="*/ 1347377 w 1347377"/>
                <a:gd name="connsiteY2" fmla="*/ 3146728 h 3230602"/>
                <a:gd name="connsiteX3" fmla="*/ 737710 w 1347377"/>
                <a:gd name="connsiteY3" fmla="*/ 3198291 h 3230602"/>
                <a:gd name="connsiteX4" fmla="*/ 0 w 1347377"/>
                <a:gd name="connsiteY4" fmla="*/ 3109325 h 3230602"/>
                <a:gd name="connsiteX0" fmla="*/ 0 w 1347377"/>
                <a:gd name="connsiteY0" fmla="*/ 3109325 h 3198291"/>
                <a:gd name="connsiteX1" fmla="*/ 724939 w 1347377"/>
                <a:gd name="connsiteY1" fmla="*/ 0 h 3198291"/>
                <a:gd name="connsiteX2" fmla="*/ 1347377 w 1347377"/>
                <a:gd name="connsiteY2" fmla="*/ 3146728 h 3198291"/>
                <a:gd name="connsiteX3" fmla="*/ 737710 w 1347377"/>
                <a:gd name="connsiteY3" fmla="*/ 3198291 h 3198291"/>
                <a:gd name="connsiteX4" fmla="*/ 0 w 1347377"/>
                <a:gd name="connsiteY4" fmla="*/ 3109325 h 3198291"/>
                <a:gd name="connsiteX0" fmla="*/ 0 w 1347377"/>
                <a:gd name="connsiteY0" fmla="*/ 3109325 h 3212766"/>
                <a:gd name="connsiteX1" fmla="*/ 724939 w 1347377"/>
                <a:gd name="connsiteY1" fmla="*/ 0 h 3212766"/>
                <a:gd name="connsiteX2" fmla="*/ 1347377 w 1347377"/>
                <a:gd name="connsiteY2" fmla="*/ 3146728 h 3212766"/>
                <a:gd name="connsiteX3" fmla="*/ 737710 w 1347377"/>
                <a:gd name="connsiteY3" fmla="*/ 3198291 h 3212766"/>
                <a:gd name="connsiteX4" fmla="*/ 0 w 1347377"/>
                <a:gd name="connsiteY4" fmla="*/ 3109325 h 3212766"/>
                <a:gd name="connsiteX0" fmla="*/ 0 w 1347377"/>
                <a:gd name="connsiteY0" fmla="*/ 3109325 h 3198291"/>
                <a:gd name="connsiteX1" fmla="*/ 724939 w 1347377"/>
                <a:gd name="connsiteY1" fmla="*/ 0 h 3198291"/>
                <a:gd name="connsiteX2" fmla="*/ 1347377 w 1347377"/>
                <a:gd name="connsiteY2" fmla="*/ 3146728 h 3198291"/>
                <a:gd name="connsiteX3" fmla="*/ 737710 w 1347377"/>
                <a:gd name="connsiteY3" fmla="*/ 3198291 h 3198291"/>
                <a:gd name="connsiteX4" fmla="*/ 0 w 1347377"/>
                <a:gd name="connsiteY4" fmla="*/ 3109325 h 3198291"/>
                <a:gd name="connsiteX0" fmla="*/ 0 w 1347377"/>
                <a:gd name="connsiteY0" fmla="*/ 3109325 h 3215130"/>
                <a:gd name="connsiteX1" fmla="*/ 724939 w 1347377"/>
                <a:gd name="connsiteY1" fmla="*/ 0 h 3215130"/>
                <a:gd name="connsiteX2" fmla="*/ 1347377 w 1347377"/>
                <a:gd name="connsiteY2" fmla="*/ 3146728 h 3215130"/>
                <a:gd name="connsiteX3" fmla="*/ 737710 w 1347377"/>
                <a:gd name="connsiteY3" fmla="*/ 3198291 h 3215130"/>
                <a:gd name="connsiteX4" fmla="*/ 0 w 1347377"/>
                <a:gd name="connsiteY4" fmla="*/ 3109325 h 3215130"/>
                <a:gd name="connsiteX0" fmla="*/ 0 w 1347377"/>
                <a:gd name="connsiteY0" fmla="*/ 3109325 h 3198291"/>
                <a:gd name="connsiteX1" fmla="*/ 724939 w 1347377"/>
                <a:gd name="connsiteY1" fmla="*/ 0 h 3198291"/>
                <a:gd name="connsiteX2" fmla="*/ 1347377 w 1347377"/>
                <a:gd name="connsiteY2" fmla="*/ 3146728 h 3198291"/>
                <a:gd name="connsiteX3" fmla="*/ 737710 w 1347377"/>
                <a:gd name="connsiteY3" fmla="*/ 3198291 h 3198291"/>
                <a:gd name="connsiteX4" fmla="*/ 0 w 1347377"/>
                <a:gd name="connsiteY4" fmla="*/ 3109325 h 3198291"/>
                <a:gd name="connsiteX0" fmla="*/ 0 w 1283479"/>
                <a:gd name="connsiteY0" fmla="*/ 3109325 h 3198291"/>
                <a:gd name="connsiteX1" fmla="*/ 724939 w 1283479"/>
                <a:gd name="connsiteY1" fmla="*/ 0 h 3198291"/>
                <a:gd name="connsiteX2" fmla="*/ 1283479 w 1283479"/>
                <a:gd name="connsiteY2" fmla="*/ 3134025 h 3198291"/>
                <a:gd name="connsiteX3" fmla="*/ 737710 w 1283479"/>
                <a:gd name="connsiteY3" fmla="*/ 3198291 h 3198291"/>
                <a:gd name="connsiteX4" fmla="*/ 0 w 1283479"/>
                <a:gd name="connsiteY4" fmla="*/ 3109325 h 3198291"/>
                <a:gd name="connsiteX0" fmla="*/ 0 w 1283479"/>
                <a:gd name="connsiteY0" fmla="*/ 3109325 h 3225582"/>
                <a:gd name="connsiteX1" fmla="*/ 724939 w 1283479"/>
                <a:gd name="connsiteY1" fmla="*/ 0 h 3225582"/>
                <a:gd name="connsiteX2" fmla="*/ 1283479 w 1283479"/>
                <a:gd name="connsiteY2" fmla="*/ 3134025 h 3225582"/>
                <a:gd name="connsiteX3" fmla="*/ 737710 w 1283479"/>
                <a:gd name="connsiteY3" fmla="*/ 3198291 h 3225582"/>
                <a:gd name="connsiteX4" fmla="*/ 0 w 1283479"/>
                <a:gd name="connsiteY4" fmla="*/ 3109325 h 3225582"/>
                <a:gd name="connsiteX0" fmla="*/ 0 w 1283479"/>
                <a:gd name="connsiteY0" fmla="*/ 3109325 h 3234197"/>
                <a:gd name="connsiteX1" fmla="*/ 724939 w 1283479"/>
                <a:gd name="connsiteY1" fmla="*/ 0 h 3234197"/>
                <a:gd name="connsiteX2" fmla="*/ 1283479 w 1283479"/>
                <a:gd name="connsiteY2" fmla="*/ 3134025 h 3234197"/>
                <a:gd name="connsiteX3" fmla="*/ 737710 w 1283479"/>
                <a:gd name="connsiteY3" fmla="*/ 3198291 h 3234197"/>
                <a:gd name="connsiteX4" fmla="*/ 0 w 1283479"/>
                <a:gd name="connsiteY4" fmla="*/ 3109325 h 3234197"/>
                <a:gd name="connsiteX0" fmla="*/ 0 w 1310712"/>
                <a:gd name="connsiteY0" fmla="*/ 3040637 h 3234197"/>
                <a:gd name="connsiteX1" fmla="*/ 752172 w 1310712"/>
                <a:gd name="connsiteY1" fmla="*/ 0 h 3234197"/>
                <a:gd name="connsiteX2" fmla="*/ 1310712 w 1310712"/>
                <a:gd name="connsiteY2" fmla="*/ 3134025 h 3234197"/>
                <a:gd name="connsiteX3" fmla="*/ 764943 w 1310712"/>
                <a:gd name="connsiteY3" fmla="*/ 3198291 h 3234197"/>
                <a:gd name="connsiteX4" fmla="*/ 0 w 1310712"/>
                <a:gd name="connsiteY4" fmla="*/ 3040637 h 3234197"/>
                <a:gd name="connsiteX0" fmla="*/ 0 w 1332319"/>
                <a:gd name="connsiteY0" fmla="*/ 3059787 h 3234197"/>
                <a:gd name="connsiteX1" fmla="*/ 773779 w 1332319"/>
                <a:gd name="connsiteY1" fmla="*/ 0 h 3234197"/>
                <a:gd name="connsiteX2" fmla="*/ 1332319 w 1332319"/>
                <a:gd name="connsiteY2" fmla="*/ 3134025 h 3234197"/>
                <a:gd name="connsiteX3" fmla="*/ 786550 w 1332319"/>
                <a:gd name="connsiteY3" fmla="*/ 3198291 h 3234197"/>
                <a:gd name="connsiteX4" fmla="*/ 0 w 1332319"/>
                <a:gd name="connsiteY4" fmla="*/ 3059787 h 3234197"/>
                <a:gd name="connsiteX0" fmla="*/ 0 w 1332319"/>
                <a:gd name="connsiteY0" fmla="*/ 3059787 h 3234197"/>
                <a:gd name="connsiteX1" fmla="*/ 773779 w 1332319"/>
                <a:gd name="connsiteY1" fmla="*/ 0 h 3234197"/>
                <a:gd name="connsiteX2" fmla="*/ 1332319 w 1332319"/>
                <a:gd name="connsiteY2" fmla="*/ 3134025 h 3234197"/>
                <a:gd name="connsiteX3" fmla="*/ 786550 w 1332319"/>
                <a:gd name="connsiteY3" fmla="*/ 3198291 h 3234197"/>
                <a:gd name="connsiteX4" fmla="*/ 0 w 1332319"/>
                <a:gd name="connsiteY4" fmla="*/ 3059787 h 3234197"/>
                <a:gd name="connsiteX0" fmla="*/ 0 w 1332319"/>
                <a:gd name="connsiteY0" fmla="*/ 3059787 h 3234197"/>
                <a:gd name="connsiteX1" fmla="*/ 773779 w 1332319"/>
                <a:gd name="connsiteY1" fmla="*/ 0 h 3234197"/>
                <a:gd name="connsiteX2" fmla="*/ 1332319 w 1332319"/>
                <a:gd name="connsiteY2" fmla="*/ 3134025 h 3234197"/>
                <a:gd name="connsiteX3" fmla="*/ 786550 w 1332319"/>
                <a:gd name="connsiteY3" fmla="*/ 3198291 h 3234197"/>
                <a:gd name="connsiteX4" fmla="*/ 0 w 1332319"/>
                <a:gd name="connsiteY4" fmla="*/ 3059787 h 3234197"/>
                <a:gd name="connsiteX0" fmla="*/ 0 w 1332319"/>
                <a:gd name="connsiteY0" fmla="*/ 3059787 h 3234197"/>
                <a:gd name="connsiteX1" fmla="*/ 773779 w 1332319"/>
                <a:gd name="connsiteY1" fmla="*/ 0 h 3234197"/>
                <a:gd name="connsiteX2" fmla="*/ 1332319 w 1332319"/>
                <a:gd name="connsiteY2" fmla="*/ 3134025 h 3234197"/>
                <a:gd name="connsiteX3" fmla="*/ 786550 w 1332319"/>
                <a:gd name="connsiteY3" fmla="*/ 3198291 h 3234197"/>
                <a:gd name="connsiteX4" fmla="*/ 0 w 1332319"/>
                <a:gd name="connsiteY4" fmla="*/ 3059787 h 3234197"/>
                <a:gd name="connsiteX0" fmla="*/ 0 w 1332319"/>
                <a:gd name="connsiteY0" fmla="*/ 3059787 h 3198291"/>
                <a:gd name="connsiteX1" fmla="*/ 773779 w 1332319"/>
                <a:gd name="connsiteY1" fmla="*/ 0 h 3198291"/>
                <a:gd name="connsiteX2" fmla="*/ 1332319 w 1332319"/>
                <a:gd name="connsiteY2" fmla="*/ 3134025 h 3198291"/>
                <a:gd name="connsiteX3" fmla="*/ 786550 w 1332319"/>
                <a:gd name="connsiteY3" fmla="*/ 3198291 h 3198291"/>
                <a:gd name="connsiteX4" fmla="*/ 0 w 1332319"/>
                <a:gd name="connsiteY4" fmla="*/ 3059787 h 3198291"/>
                <a:gd name="connsiteX0" fmla="*/ 0 w 1332319"/>
                <a:gd name="connsiteY0" fmla="*/ 3059787 h 3225168"/>
                <a:gd name="connsiteX1" fmla="*/ 773779 w 1332319"/>
                <a:gd name="connsiteY1" fmla="*/ 0 h 3225168"/>
                <a:gd name="connsiteX2" fmla="*/ 1332319 w 1332319"/>
                <a:gd name="connsiteY2" fmla="*/ 3134025 h 3225168"/>
                <a:gd name="connsiteX3" fmla="*/ 786550 w 1332319"/>
                <a:gd name="connsiteY3" fmla="*/ 3198291 h 3225168"/>
                <a:gd name="connsiteX4" fmla="*/ 0 w 1332319"/>
                <a:gd name="connsiteY4" fmla="*/ 3059787 h 3225168"/>
                <a:gd name="connsiteX0" fmla="*/ 0 w 1332319"/>
                <a:gd name="connsiteY0" fmla="*/ 3059787 h 3230611"/>
                <a:gd name="connsiteX1" fmla="*/ 773779 w 1332319"/>
                <a:gd name="connsiteY1" fmla="*/ 0 h 3230611"/>
                <a:gd name="connsiteX2" fmla="*/ 1332319 w 1332319"/>
                <a:gd name="connsiteY2" fmla="*/ 3134025 h 3230611"/>
                <a:gd name="connsiteX3" fmla="*/ 786550 w 1332319"/>
                <a:gd name="connsiteY3" fmla="*/ 3198291 h 3230611"/>
                <a:gd name="connsiteX4" fmla="*/ 0 w 1332319"/>
                <a:gd name="connsiteY4" fmla="*/ 3059787 h 3230611"/>
                <a:gd name="connsiteX0" fmla="*/ 0 w 2200435"/>
                <a:gd name="connsiteY0" fmla="*/ 3059787 h 3198291"/>
                <a:gd name="connsiteX1" fmla="*/ 773779 w 2200435"/>
                <a:gd name="connsiteY1" fmla="*/ 0 h 3198291"/>
                <a:gd name="connsiteX2" fmla="*/ 2200435 w 2200435"/>
                <a:gd name="connsiteY2" fmla="*/ 2978459 h 3198291"/>
                <a:gd name="connsiteX3" fmla="*/ 786550 w 2200435"/>
                <a:gd name="connsiteY3" fmla="*/ 3198291 h 3198291"/>
                <a:gd name="connsiteX4" fmla="*/ 0 w 2200435"/>
                <a:gd name="connsiteY4" fmla="*/ 3059787 h 3198291"/>
                <a:gd name="connsiteX0" fmla="*/ 0 w 2200435"/>
                <a:gd name="connsiteY0" fmla="*/ 3059787 h 3556197"/>
                <a:gd name="connsiteX1" fmla="*/ 773779 w 2200435"/>
                <a:gd name="connsiteY1" fmla="*/ 0 h 3556197"/>
                <a:gd name="connsiteX2" fmla="*/ 2200435 w 2200435"/>
                <a:gd name="connsiteY2" fmla="*/ 2978459 h 3556197"/>
                <a:gd name="connsiteX3" fmla="*/ 0 w 2200435"/>
                <a:gd name="connsiteY3" fmla="*/ 3059787 h 3556197"/>
                <a:gd name="connsiteX0" fmla="*/ 0 w 2179293"/>
                <a:gd name="connsiteY0" fmla="*/ 3114107 h 3610517"/>
                <a:gd name="connsiteX1" fmla="*/ 752637 w 2179293"/>
                <a:gd name="connsiteY1" fmla="*/ 0 h 3610517"/>
                <a:gd name="connsiteX2" fmla="*/ 2179293 w 2179293"/>
                <a:gd name="connsiteY2" fmla="*/ 2978459 h 3610517"/>
                <a:gd name="connsiteX3" fmla="*/ 0 w 2179293"/>
                <a:gd name="connsiteY3" fmla="*/ 3114107 h 3610517"/>
                <a:gd name="connsiteX0" fmla="*/ 0 w 2179293"/>
                <a:gd name="connsiteY0" fmla="*/ 3114107 h 3488423"/>
                <a:gd name="connsiteX1" fmla="*/ 752637 w 2179293"/>
                <a:gd name="connsiteY1" fmla="*/ 0 h 3488423"/>
                <a:gd name="connsiteX2" fmla="*/ 2179293 w 2179293"/>
                <a:gd name="connsiteY2" fmla="*/ 2978459 h 3488423"/>
                <a:gd name="connsiteX3" fmla="*/ 0 w 2179293"/>
                <a:gd name="connsiteY3" fmla="*/ 3114107 h 3488423"/>
                <a:gd name="connsiteX0" fmla="*/ 0 w 2172404"/>
                <a:gd name="connsiteY0" fmla="*/ 3114107 h 3393199"/>
                <a:gd name="connsiteX1" fmla="*/ 752637 w 2172404"/>
                <a:gd name="connsiteY1" fmla="*/ 0 h 3393199"/>
                <a:gd name="connsiteX2" fmla="*/ 2172404 w 2172404"/>
                <a:gd name="connsiteY2" fmla="*/ 2883235 h 3393199"/>
                <a:gd name="connsiteX3" fmla="*/ 0 w 2172404"/>
                <a:gd name="connsiteY3" fmla="*/ 3114107 h 3393199"/>
                <a:gd name="connsiteX0" fmla="*/ 0 w 2172404"/>
                <a:gd name="connsiteY0" fmla="*/ 3114107 h 3376307"/>
                <a:gd name="connsiteX1" fmla="*/ 752637 w 2172404"/>
                <a:gd name="connsiteY1" fmla="*/ 0 h 3376307"/>
                <a:gd name="connsiteX2" fmla="*/ 2172404 w 2172404"/>
                <a:gd name="connsiteY2" fmla="*/ 2883235 h 3376307"/>
                <a:gd name="connsiteX3" fmla="*/ 0 w 2172404"/>
                <a:gd name="connsiteY3" fmla="*/ 3114107 h 3376307"/>
                <a:gd name="connsiteX0" fmla="*/ 263175 w 1419767"/>
                <a:gd name="connsiteY0" fmla="*/ 3285735 h 3547935"/>
                <a:gd name="connsiteX1" fmla="*/ 0 w 1419767"/>
                <a:gd name="connsiteY1" fmla="*/ 0 h 3547935"/>
                <a:gd name="connsiteX2" fmla="*/ 1419767 w 1419767"/>
                <a:gd name="connsiteY2" fmla="*/ 2883235 h 3547935"/>
                <a:gd name="connsiteX3" fmla="*/ 263175 w 1419767"/>
                <a:gd name="connsiteY3" fmla="*/ 3285735 h 3547935"/>
                <a:gd name="connsiteX0" fmla="*/ 263175 w 1189928"/>
                <a:gd name="connsiteY0" fmla="*/ 3285735 h 3547935"/>
                <a:gd name="connsiteX1" fmla="*/ 0 w 1189928"/>
                <a:gd name="connsiteY1" fmla="*/ 0 h 3547935"/>
                <a:gd name="connsiteX2" fmla="*/ 1189928 w 1189928"/>
                <a:gd name="connsiteY2" fmla="*/ 3047121 h 3547935"/>
                <a:gd name="connsiteX3" fmla="*/ 263175 w 1189928"/>
                <a:gd name="connsiteY3" fmla="*/ 3285735 h 3547935"/>
                <a:gd name="connsiteX0" fmla="*/ 263175 w 1189928"/>
                <a:gd name="connsiteY0" fmla="*/ 3285735 h 3547935"/>
                <a:gd name="connsiteX1" fmla="*/ 0 w 1189928"/>
                <a:gd name="connsiteY1" fmla="*/ 0 h 3547935"/>
                <a:gd name="connsiteX2" fmla="*/ 1189928 w 1189928"/>
                <a:gd name="connsiteY2" fmla="*/ 3047121 h 3547935"/>
                <a:gd name="connsiteX3" fmla="*/ 263175 w 1189928"/>
                <a:gd name="connsiteY3" fmla="*/ 3285735 h 3547935"/>
                <a:gd name="connsiteX0" fmla="*/ 263175 w 1189928"/>
                <a:gd name="connsiteY0" fmla="*/ 3285735 h 3285735"/>
                <a:gd name="connsiteX1" fmla="*/ 0 w 1189928"/>
                <a:gd name="connsiteY1" fmla="*/ 0 h 3285735"/>
                <a:gd name="connsiteX2" fmla="*/ 1189928 w 1189928"/>
                <a:gd name="connsiteY2" fmla="*/ 3047121 h 3285735"/>
                <a:gd name="connsiteX3" fmla="*/ 263175 w 1189928"/>
                <a:gd name="connsiteY3" fmla="*/ 3285735 h 3285735"/>
                <a:gd name="connsiteX0" fmla="*/ 263175 w 1189928"/>
                <a:gd name="connsiteY0" fmla="*/ 3285735 h 3517185"/>
                <a:gd name="connsiteX1" fmla="*/ 0 w 1189928"/>
                <a:gd name="connsiteY1" fmla="*/ 0 h 3517185"/>
                <a:gd name="connsiteX2" fmla="*/ 1189928 w 1189928"/>
                <a:gd name="connsiteY2" fmla="*/ 3047121 h 3517185"/>
                <a:gd name="connsiteX3" fmla="*/ 263175 w 1189928"/>
                <a:gd name="connsiteY3" fmla="*/ 3285735 h 3517185"/>
                <a:gd name="connsiteX0" fmla="*/ 263175 w 1205876"/>
                <a:gd name="connsiteY0" fmla="*/ 3285735 h 3423753"/>
                <a:gd name="connsiteX1" fmla="*/ 0 w 1205876"/>
                <a:gd name="connsiteY1" fmla="*/ 0 h 3423753"/>
                <a:gd name="connsiteX2" fmla="*/ 1205876 w 1205876"/>
                <a:gd name="connsiteY2" fmla="*/ 2953689 h 3423753"/>
                <a:gd name="connsiteX3" fmla="*/ 263175 w 1205876"/>
                <a:gd name="connsiteY3" fmla="*/ 3285735 h 3423753"/>
                <a:gd name="connsiteX0" fmla="*/ 263175 w 1205876"/>
                <a:gd name="connsiteY0" fmla="*/ 3285735 h 3369913"/>
                <a:gd name="connsiteX1" fmla="*/ 0 w 1205876"/>
                <a:gd name="connsiteY1" fmla="*/ 0 h 3369913"/>
                <a:gd name="connsiteX2" fmla="*/ 1205876 w 1205876"/>
                <a:gd name="connsiteY2" fmla="*/ 2953689 h 3369913"/>
                <a:gd name="connsiteX3" fmla="*/ 263175 w 1205876"/>
                <a:gd name="connsiteY3" fmla="*/ 3285735 h 3369913"/>
                <a:gd name="connsiteX0" fmla="*/ 154497 w 1205876"/>
                <a:gd name="connsiteY0" fmla="*/ 3226447 h 3369913"/>
                <a:gd name="connsiteX1" fmla="*/ 0 w 1205876"/>
                <a:gd name="connsiteY1" fmla="*/ 0 h 3369913"/>
                <a:gd name="connsiteX2" fmla="*/ 1205876 w 1205876"/>
                <a:gd name="connsiteY2" fmla="*/ 2953689 h 3369913"/>
                <a:gd name="connsiteX3" fmla="*/ 154497 w 1205876"/>
                <a:gd name="connsiteY3" fmla="*/ 3226447 h 3369913"/>
                <a:gd name="connsiteX0" fmla="*/ 164677 w 1205876"/>
                <a:gd name="connsiteY0" fmla="*/ 3234310 h 3369913"/>
                <a:gd name="connsiteX1" fmla="*/ 0 w 1205876"/>
                <a:gd name="connsiteY1" fmla="*/ 0 h 3369913"/>
                <a:gd name="connsiteX2" fmla="*/ 1205876 w 1205876"/>
                <a:gd name="connsiteY2" fmla="*/ 2953689 h 3369913"/>
                <a:gd name="connsiteX3" fmla="*/ 164677 w 1205876"/>
                <a:gd name="connsiteY3" fmla="*/ 3234310 h 3369913"/>
                <a:gd name="connsiteX0" fmla="*/ 164677 w 1205876"/>
                <a:gd name="connsiteY0" fmla="*/ 3234310 h 3369913"/>
                <a:gd name="connsiteX1" fmla="*/ 0 w 1205876"/>
                <a:gd name="connsiteY1" fmla="*/ 0 h 3369913"/>
                <a:gd name="connsiteX2" fmla="*/ 1205876 w 1205876"/>
                <a:gd name="connsiteY2" fmla="*/ 2953689 h 3369913"/>
                <a:gd name="connsiteX3" fmla="*/ 164677 w 1205876"/>
                <a:gd name="connsiteY3" fmla="*/ 3234310 h 3369913"/>
                <a:gd name="connsiteX0" fmla="*/ 164677 w 1329323"/>
                <a:gd name="connsiteY0" fmla="*/ 3234310 h 3770633"/>
                <a:gd name="connsiteX1" fmla="*/ 0 w 1329323"/>
                <a:gd name="connsiteY1" fmla="*/ 0 h 3770633"/>
                <a:gd name="connsiteX2" fmla="*/ 1205876 w 1329323"/>
                <a:gd name="connsiteY2" fmla="*/ 2953689 h 3770633"/>
                <a:gd name="connsiteX3" fmla="*/ 740685 w 1329323"/>
                <a:gd name="connsiteY3" fmla="*/ 3217939 h 3770633"/>
                <a:gd name="connsiteX4" fmla="*/ 164677 w 1329323"/>
                <a:gd name="connsiteY4" fmla="*/ 3234310 h 3770633"/>
                <a:gd name="connsiteX0" fmla="*/ 224722 w 1329323"/>
                <a:gd name="connsiteY0" fmla="*/ 3250940 h 3787263"/>
                <a:gd name="connsiteX1" fmla="*/ 0 w 1329323"/>
                <a:gd name="connsiteY1" fmla="*/ 0 h 3787263"/>
                <a:gd name="connsiteX2" fmla="*/ 1205876 w 1329323"/>
                <a:gd name="connsiteY2" fmla="*/ 2953689 h 3787263"/>
                <a:gd name="connsiteX3" fmla="*/ 740685 w 1329323"/>
                <a:gd name="connsiteY3" fmla="*/ 3217939 h 3787263"/>
                <a:gd name="connsiteX4" fmla="*/ 224722 w 1329323"/>
                <a:gd name="connsiteY4" fmla="*/ 3250940 h 3787263"/>
                <a:gd name="connsiteX0" fmla="*/ 169592 w 1329323"/>
                <a:gd name="connsiteY0" fmla="*/ 3199444 h 3735767"/>
                <a:gd name="connsiteX1" fmla="*/ 0 w 1329323"/>
                <a:gd name="connsiteY1" fmla="*/ 0 h 3735767"/>
                <a:gd name="connsiteX2" fmla="*/ 1205876 w 1329323"/>
                <a:gd name="connsiteY2" fmla="*/ 2953689 h 3735767"/>
                <a:gd name="connsiteX3" fmla="*/ 740685 w 1329323"/>
                <a:gd name="connsiteY3" fmla="*/ 3217939 h 3735767"/>
                <a:gd name="connsiteX4" fmla="*/ 169592 w 1329323"/>
                <a:gd name="connsiteY4" fmla="*/ 3199444 h 3735767"/>
                <a:gd name="connsiteX0" fmla="*/ 169592 w 1329323"/>
                <a:gd name="connsiteY0" fmla="*/ 3199444 h 3490012"/>
                <a:gd name="connsiteX1" fmla="*/ 0 w 1329323"/>
                <a:gd name="connsiteY1" fmla="*/ 0 h 3490012"/>
                <a:gd name="connsiteX2" fmla="*/ 1205876 w 1329323"/>
                <a:gd name="connsiteY2" fmla="*/ 2953689 h 3490012"/>
                <a:gd name="connsiteX3" fmla="*/ 740685 w 1329323"/>
                <a:gd name="connsiteY3" fmla="*/ 3217939 h 3490012"/>
                <a:gd name="connsiteX4" fmla="*/ 169592 w 1329323"/>
                <a:gd name="connsiteY4" fmla="*/ 3199444 h 3490012"/>
                <a:gd name="connsiteX0" fmla="*/ 169592 w 1329323"/>
                <a:gd name="connsiteY0" fmla="*/ 3199444 h 3490012"/>
                <a:gd name="connsiteX1" fmla="*/ 0 w 1329323"/>
                <a:gd name="connsiteY1" fmla="*/ 0 h 3490012"/>
                <a:gd name="connsiteX2" fmla="*/ 1205876 w 1329323"/>
                <a:gd name="connsiteY2" fmla="*/ 2953689 h 3490012"/>
                <a:gd name="connsiteX3" fmla="*/ 710794 w 1329323"/>
                <a:gd name="connsiteY3" fmla="*/ 3154400 h 3490012"/>
                <a:gd name="connsiteX4" fmla="*/ 169592 w 1329323"/>
                <a:gd name="connsiteY4" fmla="*/ 3199444 h 3490012"/>
                <a:gd name="connsiteX0" fmla="*/ 169592 w 1329323"/>
                <a:gd name="connsiteY0" fmla="*/ 3199444 h 3686219"/>
                <a:gd name="connsiteX1" fmla="*/ 0 w 1329323"/>
                <a:gd name="connsiteY1" fmla="*/ 0 h 3686219"/>
                <a:gd name="connsiteX2" fmla="*/ 1205876 w 1329323"/>
                <a:gd name="connsiteY2" fmla="*/ 2953689 h 3686219"/>
                <a:gd name="connsiteX3" fmla="*/ 710794 w 1329323"/>
                <a:gd name="connsiteY3" fmla="*/ 3154400 h 3686219"/>
                <a:gd name="connsiteX4" fmla="*/ 169592 w 1329323"/>
                <a:gd name="connsiteY4" fmla="*/ 3199444 h 3686219"/>
                <a:gd name="connsiteX0" fmla="*/ 169592 w 1329323"/>
                <a:gd name="connsiteY0" fmla="*/ 3199444 h 3490012"/>
                <a:gd name="connsiteX1" fmla="*/ 0 w 1329323"/>
                <a:gd name="connsiteY1" fmla="*/ 0 h 3490012"/>
                <a:gd name="connsiteX2" fmla="*/ 1205876 w 1329323"/>
                <a:gd name="connsiteY2" fmla="*/ 2953689 h 3490012"/>
                <a:gd name="connsiteX3" fmla="*/ 710794 w 1329323"/>
                <a:gd name="connsiteY3" fmla="*/ 3154400 h 3490012"/>
                <a:gd name="connsiteX4" fmla="*/ 169592 w 1329323"/>
                <a:gd name="connsiteY4" fmla="*/ 3199444 h 3490012"/>
                <a:gd name="connsiteX0" fmla="*/ 169592 w 1329323"/>
                <a:gd name="connsiteY0" fmla="*/ 3199444 h 3490012"/>
                <a:gd name="connsiteX1" fmla="*/ 0 w 1329323"/>
                <a:gd name="connsiteY1" fmla="*/ 0 h 3490012"/>
                <a:gd name="connsiteX2" fmla="*/ 1205876 w 1329323"/>
                <a:gd name="connsiteY2" fmla="*/ 2953689 h 3490012"/>
                <a:gd name="connsiteX3" fmla="*/ 710794 w 1329323"/>
                <a:gd name="connsiteY3" fmla="*/ 3154400 h 3490012"/>
                <a:gd name="connsiteX4" fmla="*/ 169592 w 1329323"/>
                <a:gd name="connsiteY4" fmla="*/ 3199444 h 3490012"/>
                <a:gd name="connsiteX0" fmla="*/ 169592 w 1234141"/>
                <a:gd name="connsiteY0" fmla="*/ 3199444 h 3691726"/>
                <a:gd name="connsiteX1" fmla="*/ 0 w 1234141"/>
                <a:gd name="connsiteY1" fmla="*/ 0 h 3691726"/>
                <a:gd name="connsiteX2" fmla="*/ 1205876 w 1234141"/>
                <a:gd name="connsiteY2" fmla="*/ 2953689 h 3691726"/>
                <a:gd name="connsiteX3" fmla="*/ 169592 w 1234141"/>
                <a:gd name="connsiteY3" fmla="*/ 3199444 h 3691726"/>
                <a:gd name="connsiteX0" fmla="*/ 169592 w 1191221"/>
                <a:gd name="connsiteY0" fmla="*/ 3199444 h 3691726"/>
                <a:gd name="connsiteX1" fmla="*/ 0 w 1191221"/>
                <a:gd name="connsiteY1" fmla="*/ 0 h 3691726"/>
                <a:gd name="connsiteX2" fmla="*/ 1162956 w 1191221"/>
                <a:gd name="connsiteY2" fmla="*/ 3028162 h 3691726"/>
                <a:gd name="connsiteX3" fmla="*/ 169592 w 1191221"/>
                <a:gd name="connsiteY3" fmla="*/ 3199444 h 3691726"/>
                <a:gd name="connsiteX0" fmla="*/ 169592 w 1162956"/>
                <a:gd name="connsiteY0" fmla="*/ 3199444 h 3691726"/>
                <a:gd name="connsiteX1" fmla="*/ 0 w 1162956"/>
                <a:gd name="connsiteY1" fmla="*/ 0 h 3691726"/>
                <a:gd name="connsiteX2" fmla="*/ 1162956 w 1162956"/>
                <a:gd name="connsiteY2" fmla="*/ 3028162 h 3691726"/>
                <a:gd name="connsiteX3" fmla="*/ 169592 w 1162956"/>
                <a:gd name="connsiteY3" fmla="*/ 3199444 h 3691726"/>
                <a:gd name="connsiteX0" fmla="*/ 169592 w 1167814"/>
                <a:gd name="connsiteY0" fmla="*/ 3199444 h 3217681"/>
                <a:gd name="connsiteX1" fmla="*/ 0 w 1167814"/>
                <a:gd name="connsiteY1" fmla="*/ 0 h 3217681"/>
                <a:gd name="connsiteX2" fmla="*/ 1162956 w 1167814"/>
                <a:gd name="connsiteY2" fmla="*/ 3028162 h 3217681"/>
                <a:gd name="connsiteX3" fmla="*/ 169592 w 1167814"/>
                <a:gd name="connsiteY3" fmla="*/ 3199444 h 3217681"/>
                <a:gd name="connsiteX0" fmla="*/ 169592 w 1162956"/>
                <a:gd name="connsiteY0" fmla="*/ 3199444 h 3199444"/>
                <a:gd name="connsiteX1" fmla="*/ 0 w 1162956"/>
                <a:gd name="connsiteY1" fmla="*/ 0 h 3199444"/>
                <a:gd name="connsiteX2" fmla="*/ 1162956 w 1162956"/>
                <a:gd name="connsiteY2" fmla="*/ 3028162 h 3199444"/>
                <a:gd name="connsiteX3" fmla="*/ 169592 w 1162956"/>
                <a:gd name="connsiteY3" fmla="*/ 3199444 h 3199444"/>
                <a:gd name="connsiteX0" fmla="*/ 169592 w 1162956"/>
                <a:gd name="connsiteY0" fmla="*/ 3199444 h 3199444"/>
                <a:gd name="connsiteX1" fmla="*/ 0 w 1162956"/>
                <a:gd name="connsiteY1" fmla="*/ 0 h 3199444"/>
                <a:gd name="connsiteX2" fmla="*/ 1162956 w 1162956"/>
                <a:gd name="connsiteY2" fmla="*/ 3028162 h 3199444"/>
                <a:gd name="connsiteX3" fmla="*/ 169592 w 1162956"/>
                <a:gd name="connsiteY3" fmla="*/ 3199444 h 3199444"/>
                <a:gd name="connsiteX0" fmla="*/ 203965 w 1162956"/>
                <a:gd name="connsiteY0" fmla="*/ 3261584 h 3261584"/>
                <a:gd name="connsiteX1" fmla="*/ 0 w 1162956"/>
                <a:gd name="connsiteY1" fmla="*/ 0 h 3261584"/>
                <a:gd name="connsiteX2" fmla="*/ 1162956 w 1162956"/>
                <a:gd name="connsiteY2" fmla="*/ 3028162 h 3261584"/>
                <a:gd name="connsiteX3" fmla="*/ 203965 w 1162956"/>
                <a:gd name="connsiteY3" fmla="*/ 3261584 h 3261584"/>
                <a:gd name="connsiteX0" fmla="*/ 203965 w 1162956"/>
                <a:gd name="connsiteY0" fmla="*/ 3261584 h 3261584"/>
                <a:gd name="connsiteX1" fmla="*/ 0 w 1162956"/>
                <a:gd name="connsiteY1" fmla="*/ 0 h 3261584"/>
                <a:gd name="connsiteX2" fmla="*/ 1162956 w 1162956"/>
                <a:gd name="connsiteY2" fmla="*/ 3028162 h 3261584"/>
                <a:gd name="connsiteX3" fmla="*/ 203965 w 1162956"/>
                <a:gd name="connsiteY3" fmla="*/ 3261584 h 3261584"/>
                <a:gd name="connsiteX0" fmla="*/ 203965 w 1162956"/>
                <a:gd name="connsiteY0" fmla="*/ 3261584 h 3261584"/>
                <a:gd name="connsiteX1" fmla="*/ 0 w 1162956"/>
                <a:gd name="connsiteY1" fmla="*/ 0 h 3261584"/>
                <a:gd name="connsiteX2" fmla="*/ 1162956 w 1162956"/>
                <a:gd name="connsiteY2" fmla="*/ 3028162 h 3261584"/>
                <a:gd name="connsiteX3" fmla="*/ 203965 w 1162956"/>
                <a:gd name="connsiteY3" fmla="*/ 3261584 h 3261584"/>
                <a:gd name="connsiteX0" fmla="*/ 203965 w 1162956"/>
                <a:gd name="connsiteY0" fmla="*/ 3261584 h 3261584"/>
                <a:gd name="connsiteX1" fmla="*/ 0 w 1162956"/>
                <a:gd name="connsiteY1" fmla="*/ 0 h 3261584"/>
                <a:gd name="connsiteX2" fmla="*/ 1162956 w 1162956"/>
                <a:gd name="connsiteY2" fmla="*/ 3028162 h 3261584"/>
                <a:gd name="connsiteX3" fmla="*/ 203965 w 1162956"/>
                <a:gd name="connsiteY3" fmla="*/ 3261584 h 3261584"/>
                <a:gd name="connsiteX0" fmla="*/ 203965 w 1162956"/>
                <a:gd name="connsiteY0" fmla="*/ 3261584 h 3317946"/>
                <a:gd name="connsiteX1" fmla="*/ 0 w 1162956"/>
                <a:gd name="connsiteY1" fmla="*/ 0 h 3317946"/>
                <a:gd name="connsiteX2" fmla="*/ 1162956 w 1162956"/>
                <a:gd name="connsiteY2" fmla="*/ 3028162 h 3317946"/>
                <a:gd name="connsiteX3" fmla="*/ 203965 w 1162956"/>
                <a:gd name="connsiteY3" fmla="*/ 3261584 h 3317946"/>
                <a:gd name="connsiteX0" fmla="*/ 203965 w 1162956"/>
                <a:gd name="connsiteY0" fmla="*/ 3261584 h 3317946"/>
                <a:gd name="connsiteX1" fmla="*/ 0 w 1162956"/>
                <a:gd name="connsiteY1" fmla="*/ 0 h 3317946"/>
                <a:gd name="connsiteX2" fmla="*/ 1162956 w 1162956"/>
                <a:gd name="connsiteY2" fmla="*/ 3028162 h 3317946"/>
                <a:gd name="connsiteX3" fmla="*/ 203965 w 1162956"/>
                <a:gd name="connsiteY3" fmla="*/ 3261584 h 3317946"/>
                <a:gd name="connsiteX0" fmla="*/ 203965 w 1162956"/>
                <a:gd name="connsiteY0" fmla="*/ 3261584 h 3261584"/>
                <a:gd name="connsiteX1" fmla="*/ 0 w 1162956"/>
                <a:gd name="connsiteY1" fmla="*/ 0 h 3261584"/>
                <a:gd name="connsiteX2" fmla="*/ 1162956 w 1162956"/>
                <a:gd name="connsiteY2" fmla="*/ 3028162 h 3261584"/>
                <a:gd name="connsiteX3" fmla="*/ 203965 w 1162956"/>
                <a:gd name="connsiteY3" fmla="*/ 3261584 h 3261584"/>
                <a:gd name="connsiteX0" fmla="*/ 306331 w 1265322"/>
                <a:gd name="connsiteY0" fmla="*/ 3207184 h 3207184"/>
                <a:gd name="connsiteX1" fmla="*/ 0 w 1265322"/>
                <a:gd name="connsiteY1" fmla="*/ 0 h 3207184"/>
                <a:gd name="connsiteX2" fmla="*/ 1265322 w 1265322"/>
                <a:gd name="connsiteY2" fmla="*/ 2973762 h 3207184"/>
                <a:gd name="connsiteX3" fmla="*/ 306331 w 1265322"/>
                <a:gd name="connsiteY3" fmla="*/ 3207184 h 3207184"/>
                <a:gd name="connsiteX0" fmla="*/ 267927 w 1226918"/>
                <a:gd name="connsiteY0" fmla="*/ 3222988 h 3222988"/>
                <a:gd name="connsiteX1" fmla="*/ 0 w 1226918"/>
                <a:gd name="connsiteY1" fmla="*/ 0 h 3222988"/>
                <a:gd name="connsiteX2" fmla="*/ 1226918 w 1226918"/>
                <a:gd name="connsiteY2" fmla="*/ 2989566 h 3222988"/>
                <a:gd name="connsiteX3" fmla="*/ 267927 w 1226918"/>
                <a:gd name="connsiteY3" fmla="*/ 3222988 h 3222988"/>
                <a:gd name="connsiteX0" fmla="*/ 267927 w 1226918"/>
                <a:gd name="connsiteY0" fmla="*/ 3222988 h 3222988"/>
                <a:gd name="connsiteX1" fmla="*/ 0 w 1226918"/>
                <a:gd name="connsiteY1" fmla="*/ 0 h 3222988"/>
                <a:gd name="connsiteX2" fmla="*/ 1226918 w 1226918"/>
                <a:gd name="connsiteY2" fmla="*/ 2989566 h 3222988"/>
                <a:gd name="connsiteX3" fmla="*/ 267927 w 1226918"/>
                <a:gd name="connsiteY3" fmla="*/ 3222988 h 32229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6918" h="3222988">
                  <a:moveTo>
                    <a:pt x="267927" y="3222988"/>
                  </a:moveTo>
                  <a:cubicBezTo>
                    <a:pt x="178618" y="2148659"/>
                    <a:pt x="36437" y="1018672"/>
                    <a:pt x="0" y="0"/>
                  </a:cubicBezTo>
                  <a:lnTo>
                    <a:pt x="1226918" y="2989566"/>
                  </a:lnTo>
                  <a:cubicBezTo>
                    <a:pt x="318736" y="3210066"/>
                    <a:pt x="1163420" y="3031443"/>
                    <a:pt x="267927" y="3222988"/>
                  </a:cubicBezTo>
                  <a:close/>
                </a:path>
              </a:pathLst>
            </a:custGeom>
            <a:grpFill/>
            <a:ln>
              <a:solidFill>
                <a:srgbClr val="000000">
                  <a:alpha val="0"/>
                </a:srgbClr>
              </a:solidFill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743" name="Прямая соединительная линия 742"/>
            <p:cNvCxnSpPr/>
            <p:nvPr/>
          </p:nvCxnSpPr>
          <p:spPr>
            <a:xfrm rot="16200000" flipH="1">
              <a:off x="4110755" y="3896449"/>
              <a:ext cx="2704106" cy="1790287"/>
            </a:xfrm>
            <a:prstGeom prst="line">
              <a:avLst/>
            </a:prstGeom>
            <a:grpFill/>
            <a:ln>
              <a:solidFill>
                <a:srgbClr val="000000">
                  <a:alpha val="0"/>
                </a:srgbClr>
              </a:solidFill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</p:cxnSp>
      </p:grpSp>
      <p:sp>
        <p:nvSpPr>
          <p:cNvPr id="744" name="Полилиния 743">
            <a:hlinkClick r:id="rId10" action="ppaction://hlinksldjump"/>
          </p:cNvPr>
          <p:cNvSpPr/>
          <p:nvPr/>
        </p:nvSpPr>
        <p:spPr>
          <a:xfrm rot="5732057">
            <a:off x="1895112" y="1445796"/>
            <a:ext cx="2047732" cy="3350248"/>
          </a:xfrm>
          <a:custGeom>
            <a:avLst/>
            <a:gdLst>
              <a:gd name="connsiteX0" fmla="*/ 0 w 1111396"/>
              <a:gd name="connsiteY0" fmla="*/ 3146584 h 3146584"/>
              <a:gd name="connsiteX1" fmla="*/ 555698 w 1111396"/>
              <a:gd name="connsiteY1" fmla="*/ 0 h 3146584"/>
              <a:gd name="connsiteX2" fmla="*/ 1111396 w 1111396"/>
              <a:gd name="connsiteY2" fmla="*/ 3146584 h 3146584"/>
              <a:gd name="connsiteX3" fmla="*/ 0 w 1111396"/>
              <a:gd name="connsiteY3" fmla="*/ 3146584 h 3146584"/>
              <a:gd name="connsiteX0" fmla="*/ 0 w 1178136"/>
              <a:gd name="connsiteY0" fmla="*/ 3146584 h 3146728"/>
              <a:gd name="connsiteX1" fmla="*/ 555698 w 1178136"/>
              <a:gd name="connsiteY1" fmla="*/ 0 h 3146728"/>
              <a:gd name="connsiteX2" fmla="*/ 1178136 w 1178136"/>
              <a:gd name="connsiteY2" fmla="*/ 3146728 h 3146728"/>
              <a:gd name="connsiteX3" fmla="*/ 0 w 1178136"/>
              <a:gd name="connsiteY3" fmla="*/ 3146584 h 3146728"/>
              <a:gd name="connsiteX0" fmla="*/ 0 w 1309203"/>
              <a:gd name="connsiteY0" fmla="*/ 3103754 h 3146728"/>
              <a:gd name="connsiteX1" fmla="*/ 686765 w 1309203"/>
              <a:gd name="connsiteY1" fmla="*/ 0 h 3146728"/>
              <a:gd name="connsiteX2" fmla="*/ 1309203 w 1309203"/>
              <a:gd name="connsiteY2" fmla="*/ 3146728 h 3146728"/>
              <a:gd name="connsiteX3" fmla="*/ 0 w 1309203"/>
              <a:gd name="connsiteY3" fmla="*/ 3103754 h 3146728"/>
              <a:gd name="connsiteX0" fmla="*/ 0 w 1347377"/>
              <a:gd name="connsiteY0" fmla="*/ 3109325 h 3146728"/>
              <a:gd name="connsiteX1" fmla="*/ 724939 w 1347377"/>
              <a:gd name="connsiteY1" fmla="*/ 0 h 3146728"/>
              <a:gd name="connsiteX2" fmla="*/ 1347377 w 1347377"/>
              <a:gd name="connsiteY2" fmla="*/ 3146728 h 3146728"/>
              <a:gd name="connsiteX3" fmla="*/ 0 w 1347377"/>
              <a:gd name="connsiteY3" fmla="*/ 3109325 h 3146728"/>
              <a:gd name="connsiteX0" fmla="*/ 0 w 1347377"/>
              <a:gd name="connsiteY0" fmla="*/ 3109325 h 3146728"/>
              <a:gd name="connsiteX1" fmla="*/ 724939 w 1347377"/>
              <a:gd name="connsiteY1" fmla="*/ 0 h 3146728"/>
              <a:gd name="connsiteX2" fmla="*/ 1347377 w 1347377"/>
              <a:gd name="connsiteY2" fmla="*/ 3146728 h 3146728"/>
              <a:gd name="connsiteX3" fmla="*/ 674426 w 1347377"/>
              <a:gd name="connsiteY3" fmla="*/ 3123470 h 3146728"/>
              <a:gd name="connsiteX4" fmla="*/ 0 w 1347377"/>
              <a:gd name="connsiteY4" fmla="*/ 3109325 h 3146728"/>
              <a:gd name="connsiteX0" fmla="*/ 0 w 1347377"/>
              <a:gd name="connsiteY0" fmla="*/ 3109325 h 3170436"/>
              <a:gd name="connsiteX1" fmla="*/ 724939 w 1347377"/>
              <a:gd name="connsiteY1" fmla="*/ 0 h 3170436"/>
              <a:gd name="connsiteX2" fmla="*/ 1347377 w 1347377"/>
              <a:gd name="connsiteY2" fmla="*/ 3146728 h 3170436"/>
              <a:gd name="connsiteX3" fmla="*/ 710754 w 1347377"/>
              <a:gd name="connsiteY3" fmla="*/ 3170436 h 3170436"/>
              <a:gd name="connsiteX4" fmla="*/ 0 w 1347377"/>
              <a:gd name="connsiteY4" fmla="*/ 3109325 h 3170436"/>
              <a:gd name="connsiteX0" fmla="*/ 0 w 1347377"/>
              <a:gd name="connsiteY0" fmla="*/ 3109325 h 3198291"/>
              <a:gd name="connsiteX1" fmla="*/ 724939 w 1347377"/>
              <a:gd name="connsiteY1" fmla="*/ 0 h 3198291"/>
              <a:gd name="connsiteX2" fmla="*/ 1347377 w 1347377"/>
              <a:gd name="connsiteY2" fmla="*/ 3146728 h 3198291"/>
              <a:gd name="connsiteX3" fmla="*/ 737710 w 1347377"/>
              <a:gd name="connsiteY3" fmla="*/ 3198291 h 3198291"/>
              <a:gd name="connsiteX4" fmla="*/ 0 w 1347377"/>
              <a:gd name="connsiteY4" fmla="*/ 3109325 h 3198291"/>
              <a:gd name="connsiteX0" fmla="*/ 0 w 1347377"/>
              <a:gd name="connsiteY0" fmla="*/ 3109325 h 3230602"/>
              <a:gd name="connsiteX1" fmla="*/ 724939 w 1347377"/>
              <a:gd name="connsiteY1" fmla="*/ 0 h 3230602"/>
              <a:gd name="connsiteX2" fmla="*/ 1347377 w 1347377"/>
              <a:gd name="connsiteY2" fmla="*/ 3146728 h 3230602"/>
              <a:gd name="connsiteX3" fmla="*/ 737710 w 1347377"/>
              <a:gd name="connsiteY3" fmla="*/ 3198291 h 3230602"/>
              <a:gd name="connsiteX4" fmla="*/ 0 w 1347377"/>
              <a:gd name="connsiteY4" fmla="*/ 3109325 h 3230602"/>
              <a:gd name="connsiteX0" fmla="*/ 0 w 1347377"/>
              <a:gd name="connsiteY0" fmla="*/ 3109325 h 3198291"/>
              <a:gd name="connsiteX1" fmla="*/ 724939 w 1347377"/>
              <a:gd name="connsiteY1" fmla="*/ 0 h 3198291"/>
              <a:gd name="connsiteX2" fmla="*/ 1347377 w 1347377"/>
              <a:gd name="connsiteY2" fmla="*/ 3146728 h 3198291"/>
              <a:gd name="connsiteX3" fmla="*/ 737710 w 1347377"/>
              <a:gd name="connsiteY3" fmla="*/ 3198291 h 3198291"/>
              <a:gd name="connsiteX4" fmla="*/ 0 w 1347377"/>
              <a:gd name="connsiteY4" fmla="*/ 3109325 h 3198291"/>
              <a:gd name="connsiteX0" fmla="*/ 0 w 1347377"/>
              <a:gd name="connsiteY0" fmla="*/ 3109325 h 3212766"/>
              <a:gd name="connsiteX1" fmla="*/ 724939 w 1347377"/>
              <a:gd name="connsiteY1" fmla="*/ 0 h 3212766"/>
              <a:gd name="connsiteX2" fmla="*/ 1347377 w 1347377"/>
              <a:gd name="connsiteY2" fmla="*/ 3146728 h 3212766"/>
              <a:gd name="connsiteX3" fmla="*/ 737710 w 1347377"/>
              <a:gd name="connsiteY3" fmla="*/ 3198291 h 3212766"/>
              <a:gd name="connsiteX4" fmla="*/ 0 w 1347377"/>
              <a:gd name="connsiteY4" fmla="*/ 3109325 h 3212766"/>
              <a:gd name="connsiteX0" fmla="*/ 0 w 1347377"/>
              <a:gd name="connsiteY0" fmla="*/ 3109325 h 3198291"/>
              <a:gd name="connsiteX1" fmla="*/ 724939 w 1347377"/>
              <a:gd name="connsiteY1" fmla="*/ 0 h 3198291"/>
              <a:gd name="connsiteX2" fmla="*/ 1347377 w 1347377"/>
              <a:gd name="connsiteY2" fmla="*/ 3146728 h 3198291"/>
              <a:gd name="connsiteX3" fmla="*/ 737710 w 1347377"/>
              <a:gd name="connsiteY3" fmla="*/ 3198291 h 3198291"/>
              <a:gd name="connsiteX4" fmla="*/ 0 w 1347377"/>
              <a:gd name="connsiteY4" fmla="*/ 3109325 h 3198291"/>
              <a:gd name="connsiteX0" fmla="*/ 0 w 1347377"/>
              <a:gd name="connsiteY0" fmla="*/ 3109325 h 3215130"/>
              <a:gd name="connsiteX1" fmla="*/ 724939 w 1347377"/>
              <a:gd name="connsiteY1" fmla="*/ 0 h 3215130"/>
              <a:gd name="connsiteX2" fmla="*/ 1347377 w 1347377"/>
              <a:gd name="connsiteY2" fmla="*/ 3146728 h 3215130"/>
              <a:gd name="connsiteX3" fmla="*/ 737710 w 1347377"/>
              <a:gd name="connsiteY3" fmla="*/ 3198291 h 3215130"/>
              <a:gd name="connsiteX4" fmla="*/ 0 w 1347377"/>
              <a:gd name="connsiteY4" fmla="*/ 3109325 h 3215130"/>
              <a:gd name="connsiteX0" fmla="*/ 0 w 1347377"/>
              <a:gd name="connsiteY0" fmla="*/ 3109325 h 3198291"/>
              <a:gd name="connsiteX1" fmla="*/ 724939 w 1347377"/>
              <a:gd name="connsiteY1" fmla="*/ 0 h 3198291"/>
              <a:gd name="connsiteX2" fmla="*/ 1347377 w 1347377"/>
              <a:gd name="connsiteY2" fmla="*/ 3146728 h 3198291"/>
              <a:gd name="connsiteX3" fmla="*/ 737710 w 1347377"/>
              <a:gd name="connsiteY3" fmla="*/ 3198291 h 3198291"/>
              <a:gd name="connsiteX4" fmla="*/ 0 w 1347377"/>
              <a:gd name="connsiteY4" fmla="*/ 3109325 h 3198291"/>
              <a:gd name="connsiteX0" fmla="*/ 0 w 1283479"/>
              <a:gd name="connsiteY0" fmla="*/ 3109325 h 3198291"/>
              <a:gd name="connsiteX1" fmla="*/ 724939 w 1283479"/>
              <a:gd name="connsiteY1" fmla="*/ 0 h 3198291"/>
              <a:gd name="connsiteX2" fmla="*/ 1283479 w 1283479"/>
              <a:gd name="connsiteY2" fmla="*/ 3134025 h 3198291"/>
              <a:gd name="connsiteX3" fmla="*/ 737710 w 1283479"/>
              <a:gd name="connsiteY3" fmla="*/ 3198291 h 3198291"/>
              <a:gd name="connsiteX4" fmla="*/ 0 w 1283479"/>
              <a:gd name="connsiteY4" fmla="*/ 3109325 h 3198291"/>
              <a:gd name="connsiteX0" fmla="*/ 0 w 1283479"/>
              <a:gd name="connsiteY0" fmla="*/ 3109325 h 3225582"/>
              <a:gd name="connsiteX1" fmla="*/ 724939 w 1283479"/>
              <a:gd name="connsiteY1" fmla="*/ 0 h 3225582"/>
              <a:gd name="connsiteX2" fmla="*/ 1283479 w 1283479"/>
              <a:gd name="connsiteY2" fmla="*/ 3134025 h 3225582"/>
              <a:gd name="connsiteX3" fmla="*/ 737710 w 1283479"/>
              <a:gd name="connsiteY3" fmla="*/ 3198291 h 3225582"/>
              <a:gd name="connsiteX4" fmla="*/ 0 w 1283479"/>
              <a:gd name="connsiteY4" fmla="*/ 3109325 h 3225582"/>
              <a:gd name="connsiteX0" fmla="*/ 0 w 1283479"/>
              <a:gd name="connsiteY0" fmla="*/ 3109325 h 3234197"/>
              <a:gd name="connsiteX1" fmla="*/ 724939 w 1283479"/>
              <a:gd name="connsiteY1" fmla="*/ 0 h 3234197"/>
              <a:gd name="connsiteX2" fmla="*/ 1283479 w 1283479"/>
              <a:gd name="connsiteY2" fmla="*/ 3134025 h 3234197"/>
              <a:gd name="connsiteX3" fmla="*/ 737710 w 1283479"/>
              <a:gd name="connsiteY3" fmla="*/ 3198291 h 3234197"/>
              <a:gd name="connsiteX4" fmla="*/ 0 w 1283479"/>
              <a:gd name="connsiteY4" fmla="*/ 3109325 h 3234197"/>
              <a:gd name="connsiteX0" fmla="*/ 0 w 1310712"/>
              <a:gd name="connsiteY0" fmla="*/ 3040637 h 3234197"/>
              <a:gd name="connsiteX1" fmla="*/ 752172 w 1310712"/>
              <a:gd name="connsiteY1" fmla="*/ 0 h 3234197"/>
              <a:gd name="connsiteX2" fmla="*/ 1310712 w 1310712"/>
              <a:gd name="connsiteY2" fmla="*/ 3134025 h 3234197"/>
              <a:gd name="connsiteX3" fmla="*/ 764943 w 1310712"/>
              <a:gd name="connsiteY3" fmla="*/ 3198291 h 3234197"/>
              <a:gd name="connsiteX4" fmla="*/ 0 w 1310712"/>
              <a:gd name="connsiteY4" fmla="*/ 3040637 h 3234197"/>
              <a:gd name="connsiteX0" fmla="*/ 0 w 1332319"/>
              <a:gd name="connsiteY0" fmla="*/ 3059787 h 3234197"/>
              <a:gd name="connsiteX1" fmla="*/ 773779 w 1332319"/>
              <a:gd name="connsiteY1" fmla="*/ 0 h 3234197"/>
              <a:gd name="connsiteX2" fmla="*/ 1332319 w 1332319"/>
              <a:gd name="connsiteY2" fmla="*/ 3134025 h 3234197"/>
              <a:gd name="connsiteX3" fmla="*/ 786550 w 1332319"/>
              <a:gd name="connsiteY3" fmla="*/ 3198291 h 3234197"/>
              <a:gd name="connsiteX4" fmla="*/ 0 w 1332319"/>
              <a:gd name="connsiteY4" fmla="*/ 3059787 h 3234197"/>
              <a:gd name="connsiteX0" fmla="*/ 0 w 1332319"/>
              <a:gd name="connsiteY0" fmla="*/ 3059787 h 3234197"/>
              <a:gd name="connsiteX1" fmla="*/ 773779 w 1332319"/>
              <a:gd name="connsiteY1" fmla="*/ 0 h 3234197"/>
              <a:gd name="connsiteX2" fmla="*/ 1332319 w 1332319"/>
              <a:gd name="connsiteY2" fmla="*/ 3134025 h 3234197"/>
              <a:gd name="connsiteX3" fmla="*/ 786550 w 1332319"/>
              <a:gd name="connsiteY3" fmla="*/ 3198291 h 3234197"/>
              <a:gd name="connsiteX4" fmla="*/ 0 w 1332319"/>
              <a:gd name="connsiteY4" fmla="*/ 3059787 h 3234197"/>
              <a:gd name="connsiteX0" fmla="*/ 0 w 1332319"/>
              <a:gd name="connsiteY0" fmla="*/ 3059787 h 3234197"/>
              <a:gd name="connsiteX1" fmla="*/ 773779 w 1332319"/>
              <a:gd name="connsiteY1" fmla="*/ 0 h 3234197"/>
              <a:gd name="connsiteX2" fmla="*/ 1332319 w 1332319"/>
              <a:gd name="connsiteY2" fmla="*/ 3134025 h 3234197"/>
              <a:gd name="connsiteX3" fmla="*/ 786550 w 1332319"/>
              <a:gd name="connsiteY3" fmla="*/ 3198291 h 3234197"/>
              <a:gd name="connsiteX4" fmla="*/ 0 w 1332319"/>
              <a:gd name="connsiteY4" fmla="*/ 3059787 h 3234197"/>
              <a:gd name="connsiteX0" fmla="*/ 0 w 1332319"/>
              <a:gd name="connsiteY0" fmla="*/ 3059787 h 3234197"/>
              <a:gd name="connsiteX1" fmla="*/ 773779 w 1332319"/>
              <a:gd name="connsiteY1" fmla="*/ 0 h 3234197"/>
              <a:gd name="connsiteX2" fmla="*/ 1332319 w 1332319"/>
              <a:gd name="connsiteY2" fmla="*/ 3134025 h 3234197"/>
              <a:gd name="connsiteX3" fmla="*/ 786550 w 1332319"/>
              <a:gd name="connsiteY3" fmla="*/ 3198291 h 3234197"/>
              <a:gd name="connsiteX4" fmla="*/ 0 w 1332319"/>
              <a:gd name="connsiteY4" fmla="*/ 3059787 h 3234197"/>
              <a:gd name="connsiteX0" fmla="*/ 0 w 1332319"/>
              <a:gd name="connsiteY0" fmla="*/ 3059787 h 3198291"/>
              <a:gd name="connsiteX1" fmla="*/ 773779 w 1332319"/>
              <a:gd name="connsiteY1" fmla="*/ 0 h 3198291"/>
              <a:gd name="connsiteX2" fmla="*/ 1332319 w 1332319"/>
              <a:gd name="connsiteY2" fmla="*/ 3134025 h 3198291"/>
              <a:gd name="connsiteX3" fmla="*/ 786550 w 1332319"/>
              <a:gd name="connsiteY3" fmla="*/ 3198291 h 3198291"/>
              <a:gd name="connsiteX4" fmla="*/ 0 w 1332319"/>
              <a:gd name="connsiteY4" fmla="*/ 3059787 h 3198291"/>
              <a:gd name="connsiteX0" fmla="*/ 0 w 1332319"/>
              <a:gd name="connsiteY0" fmla="*/ 3059787 h 3225168"/>
              <a:gd name="connsiteX1" fmla="*/ 773779 w 1332319"/>
              <a:gd name="connsiteY1" fmla="*/ 0 h 3225168"/>
              <a:gd name="connsiteX2" fmla="*/ 1332319 w 1332319"/>
              <a:gd name="connsiteY2" fmla="*/ 3134025 h 3225168"/>
              <a:gd name="connsiteX3" fmla="*/ 786550 w 1332319"/>
              <a:gd name="connsiteY3" fmla="*/ 3198291 h 3225168"/>
              <a:gd name="connsiteX4" fmla="*/ 0 w 1332319"/>
              <a:gd name="connsiteY4" fmla="*/ 3059787 h 3225168"/>
              <a:gd name="connsiteX0" fmla="*/ 0 w 1332319"/>
              <a:gd name="connsiteY0" fmla="*/ 3059787 h 3230611"/>
              <a:gd name="connsiteX1" fmla="*/ 773779 w 1332319"/>
              <a:gd name="connsiteY1" fmla="*/ 0 h 3230611"/>
              <a:gd name="connsiteX2" fmla="*/ 1332319 w 1332319"/>
              <a:gd name="connsiteY2" fmla="*/ 3134025 h 3230611"/>
              <a:gd name="connsiteX3" fmla="*/ 786550 w 1332319"/>
              <a:gd name="connsiteY3" fmla="*/ 3198291 h 3230611"/>
              <a:gd name="connsiteX4" fmla="*/ 0 w 1332319"/>
              <a:gd name="connsiteY4" fmla="*/ 3059787 h 3230611"/>
              <a:gd name="connsiteX0" fmla="*/ 0 w 1628318"/>
              <a:gd name="connsiteY0" fmla="*/ 3107600 h 3230611"/>
              <a:gd name="connsiteX1" fmla="*/ 1069778 w 1628318"/>
              <a:gd name="connsiteY1" fmla="*/ 0 h 3230611"/>
              <a:gd name="connsiteX2" fmla="*/ 1628318 w 1628318"/>
              <a:gd name="connsiteY2" fmla="*/ 3134025 h 3230611"/>
              <a:gd name="connsiteX3" fmla="*/ 1082549 w 1628318"/>
              <a:gd name="connsiteY3" fmla="*/ 3198291 h 3230611"/>
              <a:gd name="connsiteX4" fmla="*/ 0 w 1628318"/>
              <a:gd name="connsiteY4" fmla="*/ 3107600 h 3230611"/>
              <a:gd name="connsiteX0" fmla="*/ 0 w 1916157"/>
              <a:gd name="connsiteY0" fmla="*/ 3107600 h 3294100"/>
              <a:gd name="connsiteX1" fmla="*/ 1069778 w 1916157"/>
              <a:gd name="connsiteY1" fmla="*/ 0 h 3294100"/>
              <a:gd name="connsiteX2" fmla="*/ 1916157 w 1916157"/>
              <a:gd name="connsiteY2" fmla="*/ 3197514 h 3294100"/>
              <a:gd name="connsiteX3" fmla="*/ 1082549 w 1916157"/>
              <a:gd name="connsiteY3" fmla="*/ 3198291 h 3294100"/>
              <a:gd name="connsiteX4" fmla="*/ 0 w 1916157"/>
              <a:gd name="connsiteY4" fmla="*/ 3107600 h 3294100"/>
              <a:gd name="connsiteX0" fmla="*/ 0 w 1929925"/>
              <a:gd name="connsiteY0" fmla="*/ 3107600 h 3268351"/>
              <a:gd name="connsiteX1" fmla="*/ 1069778 w 1929925"/>
              <a:gd name="connsiteY1" fmla="*/ 0 h 3268351"/>
              <a:gd name="connsiteX2" fmla="*/ 1929925 w 1929925"/>
              <a:gd name="connsiteY2" fmla="*/ 3171765 h 3268351"/>
              <a:gd name="connsiteX3" fmla="*/ 1082549 w 1929925"/>
              <a:gd name="connsiteY3" fmla="*/ 3198291 h 3268351"/>
              <a:gd name="connsiteX4" fmla="*/ 0 w 1929925"/>
              <a:gd name="connsiteY4" fmla="*/ 3107600 h 3268351"/>
              <a:gd name="connsiteX0" fmla="*/ 0 w 1929925"/>
              <a:gd name="connsiteY0" fmla="*/ 3107600 h 3689698"/>
              <a:gd name="connsiteX1" fmla="*/ 1069778 w 1929925"/>
              <a:gd name="connsiteY1" fmla="*/ 0 h 3689698"/>
              <a:gd name="connsiteX2" fmla="*/ 1929925 w 1929925"/>
              <a:gd name="connsiteY2" fmla="*/ 3171765 h 3689698"/>
              <a:gd name="connsiteX3" fmla="*/ 0 w 1929925"/>
              <a:gd name="connsiteY3" fmla="*/ 3107600 h 3689698"/>
              <a:gd name="connsiteX0" fmla="*/ 0 w 1929925"/>
              <a:gd name="connsiteY0" fmla="*/ 3107600 h 3636227"/>
              <a:gd name="connsiteX1" fmla="*/ 1069778 w 1929925"/>
              <a:gd name="connsiteY1" fmla="*/ 0 h 3636227"/>
              <a:gd name="connsiteX2" fmla="*/ 1929925 w 1929925"/>
              <a:gd name="connsiteY2" fmla="*/ 3171765 h 3636227"/>
              <a:gd name="connsiteX3" fmla="*/ 0 w 1929925"/>
              <a:gd name="connsiteY3" fmla="*/ 3107600 h 3636227"/>
              <a:gd name="connsiteX0" fmla="*/ 0 w 1929925"/>
              <a:gd name="connsiteY0" fmla="*/ 3107600 h 3350248"/>
              <a:gd name="connsiteX1" fmla="*/ 1069778 w 1929925"/>
              <a:gd name="connsiteY1" fmla="*/ 0 h 3350248"/>
              <a:gd name="connsiteX2" fmla="*/ 1929925 w 1929925"/>
              <a:gd name="connsiteY2" fmla="*/ 3171765 h 3350248"/>
              <a:gd name="connsiteX3" fmla="*/ 0 w 1929925"/>
              <a:gd name="connsiteY3" fmla="*/ 3107600 h 335024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929925" h="3350248">
                <a:moveTo>
                  <a:pt x="0" y="3107600"/>
                </a:moveTo>
                <a:lnTo>
                  <a:pt x="1069778" y="0"/>
                </a:lnTo>
                <a:lnTo>
                  <a:pt x="1929925" y="3171765"/>
                </a:lnTo>
                <a:cubicBezTo>
                  <a:pt x="1204367" y="3293505"/>
                  <a:pt x="985587" y="3350248"/>
                  <a:pt x="0" y="3107600"/>
                </a:cubicBezTo>
                <a:close/>
              </a:path>
            </a:pathLst>
          </a:custGeom>
          <a:solidFill>
            <a:srgbClr val="000000">
              <a:alpha val="0"/>
            </a:srgbClr>
          </a:solidFill>
          <a:ln>
            <a:solidFill>
              <a:srgbClr val="000000">
                <a:alpha val="0"/>
              </a:srgb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761" name="Полилиния 760">
            <a:hlinkClick r:id="rId11" action="ppaction://hlinksldjump"/>
          </p:cNvPr>
          <p:cNvSpPr/>
          <p:nvPr/>
        </p:nvSpPr>
        <p:spPr>
          <a:xfrm rot="20454206">
            <a:off x="4167797" y="3445535"/>
            <a:ext cx="1126300" cy="3278071"/>
          </a:xfrm>
          <a:custGeom>
            <a:avLst/>
            <a:gdLst>
              <a:gd name="connsiteX0" fmla="*/ 0 w 1111396"/>
              <a:gd name="connsiteY0" fmla="*/ 3146584 h 3146584"/>
              <a:gd name="connsiteX1" fmla="*/ 555698 w 1111396"/>
              <a:gd name="connsiteY1" fmla="*/ 0 h 3146584"/>
              <a:gd name="connsiteX2" fmla="*/ 1111396 w 1111396"/>
              <a:gd name="connsiteY2" fmla="*/ 3146584 h 3146584"/>
              <a:gd name="connsiteX3" fmla="*/ 0 w 1111396"/>
              <a:gd name="connsiteY3" fmla="*/ 3146584 h 3146584"/>
              <a:gd name="connsiteX0" fmla="*/ 0 w 1178136"/>
              <a:gd name="connsiteY0" fmla="*/ 3146584 h 3146728"/>
              <a:gd name="connsiteX1" fmla="*/ 555698 w 1178136"/>
              <a:gd name="connsiteY1" fmla="*/ 0 h 3146728"/>
              <a:gd name="connsiteX2" fmla="*/ 1178136 w 1178136"/>
              <a:gd name="connsiteY2" fmla="*/ 3146728 h 3146728"/>
              <a:gd name="connsiteX3" fmla="*/ 0 w 1178136"/>
              <a:gd name="connsiteY3" fmla="*/ 3146584 h 3146728"/>
              <a:gd name="connsiteX0" fmla="*/ 0 w 1309203"/>
              <a:gd name="connsiteY0" fmla="*/ 3103754 h 3146728"/>
              <a:gd name="connsiteX1" fmla="*/ 686765 w 1309203"/>
              <a:gd name="connsiteY1" fmla="*/ 0 h 3146728"/>
              <a:gd name="connsiteX2" fmla="*/ 1309203 w 1309203"/>
              <a:gd name="connsiteY2" fmla="*/ 3146728 h 3146728"/>
              <a:gd name="connsiteX3" fmla="*/ 0 w 1309203"/>
              <a:gd name="connsiteY3" fmla="*/ 3103754 h 3146728"/>
              <a:gd name="connsiteX0" fmla="*/ 0 w 1347377"/>
              <a:gd name="connsiteY0" fmla="*/ 3109325 h 3146728"/>
              <a:gd name="connsiteX1" fmla="*/ 724939 w 1347377"/>
              <a:gd name="connsiteY1" fmla="*/ 0 h 3146728"/>
              <a:gd name="connsiteX2" fmla="*/ 1347377 w 1347377"/>
              <a:gd name="connsiteY2" fmla="*/ 3146728 h 3146728"/>
              <a:gd name="connsiteX3" fmla="*/ 0 w 1347377"/>
              <a:gd name="connsiteY3" fmla="*/ 3109325 h 3146728"/>
              <a:gd name="connsiteX0" fmla="*/ 0 w 1347377"/>
              <a:gd name="connsiteY0" fmla="*/ 3109325 h 3146728"/>
              <a:gd name="connsiteX1" fmla="*/ 724939 w 1347377"/>
              <a:gd name="connsiteY1" fmla="*/ 0 h 3146728"/>
              <a:gd name="connsiteX2" fmla="*/ 1347377 w 1347377"/>
              <a:gd name="connsiteY2" fmla="*/ 3146728 h 3146728"/>
              <a:gd name="connsiteX3" fmla="*/ 674426 w 1347377"/>
              <a:gd name="connsiteY3" fmla="*/ 3123470 h 3146728"/>
              <a:gd name="connsiteX4" fmla="*/ 0 w 1347377"/>
              <a:gd name="connsiteY4" fmla="*/ 3109325 h 3146728"/>
              <a:gd name="connsiteX0" fmla="*/ 0 w 1347377"/>
              <a:gd name="connsiteY0" fmla="*/ 3109325 h 3170436"/>
              <a:gd name="connsiteX1" fmla="*/ 724939 w 1347377"/>
              <a:gd name="connsiteY1" fmla="*/ 0 h 3170436"/>
              <a:gd name="connsiteX2" fmla="*/ 1347377 w 1347377"/>
              <a:gd name="connsiteY2" fmla="*/ 3146728 h 3170436"/>
              <a:gd name="connsiteX3" fmla="*/ 710754 w 1347377"/>
              <a:gd name="connsiteY3" fmla="*/ 3170436 h 3170436"/>
              <a:gd name="connsiteX4" fmla="*/ 0 w 1347377"/>
              <a:gd name="connsiteY4" fmla="*/ 3109325 h 3170436"/>
              <a:gd name="connsiteX0" fmla="*/ 0 w 1347377"/>
              <a:gd name="connsiteY0" fmla="*/ 3109325 h 3198291"/>
              <a:gd name="connsiteX1" fmla="*/ 724939 w 1347377"/>
              <a:gd name="connsiteY1" fmla="*/ 0 h 3198291"/>
              <a:gd name="connsiteX2" fmla="*/ 1347377 w 1347377"/>
              <a:gd name="connsiteY2" fmla="*/ 3146728 h 3198291"/>
              <a:gd name="connsiteX3" fmla="*/ 737710 w 1347377"/>
              <a:gd name="connsiteY3" fmla="*/ 3198291 h 3198291"/>
              <a:gd name="connsiteX4" fmla="*/ 0 w 1347377"/>
              <a:gd name="connsiteY4" fmla="*/ 3109325 h 3198291"/>
              <a:gd name="connsiteX0" fmla="*/ 0 w 1347377"/>
              <a:gd name="connsiteY0" fmla="*/ 3109325 h 3230602"/>
              <a:gd name="connsiteX1" fmla="*/ 724939 w 1347377"/>
              <a:gd name="connsiteY1" fmla="*/ 0 h 3230602"/>
              <a:gd name="connsiteX2" fmla="*/ 1347377 w 1347377"/>
              <a:gd name="connsiteY2" fmla="*/ 3146728 h 3230602"/>
              <a:gd name="connsiteX3" fmla="*/ 737710 w 1347377"/>
              <a:gd name="connsiteY3" fmla="*/ 3198291 h 3230602"/>
              <a:gd name="connsiteX4" fmla="*/ 0 w 1347377"/>
              <a:gd name="connsiteY4" fmla="*/ 3109325 h 3230602"/>
              <a:gd name="connsiteX0" fmla="*/ 0 w 1347377"/>
              <a:gd name="connsiteY0" fmla="*/ 3109325 h 3198291"/>
              <a:gd name="connsiteX1" fmla="*/ 724939 w 1347377"/>
              <a:gd name="connsiteY1" fmla="*/ 0 h 3198291"/>
              <a:gd name="connsiteX2" fmla="*/ 1347377 w 1347377"/>
              <a:gd name="connsiteY2" fmla="*/ 3146728 h 3198291"/>
              <a:gd name="connsiteX3" fmla="*/ 737710 w 1347377"/>
              <a:gd name="connsiteY3" fmla="*/ 3198291 h 3198291"/>
              <a:gd name="connsiteX4" fmla="*/ 0 w 1347377"/>
              <a:gd name="connsiteY4" fmla="*/ 3109325 h 3198291"/>
              <a:gd name="connsiteX0" fmla="*/ 0 w 1347377"/>
              <a:gd name="connsiteY0" fmla="*/ 3109325 h 3212766"/>
              <a:gd name="connsiteX1" fmla="*/ 724939 w 1347377"/>
              <a:gd name="connsiteY1" fmla="*/ 0 h 3212766"/>
              <a:gd name="connsiteX2" fmla="*/ 1347377 w 1347377"/>
              <a:gd name="connsiteY2" fmla="*/ 3146728 h 3212766"/>
              <a:gd name="connsiteX3" fmla="*/ 737710 w 1347377"/>
              <a:gd name="connsiteY3" fmla="*/ 3198291 h 3212766"/>
              <a:gd name="connsiteX4" fmla="*/ 0 w 1347377"/>
              <a:gd name="connsiteY4" fmla="*/ 3109325 h 3212766"/>
              <a:gd name="connsiteX0" fmla="*/ 0 w 1347377"/>
              <a:gd name="connsiteY0" fmla="*/ 3109325 h 3198291"/>
              <a:gd name="connsiteX1" fmla="*/ 724939 w 1347377"/>
              <a:gd name="connsiteY1" fmla="*/ 0 h 3198291"/>
              <a:gd name="connsiteX2" fmla="*/ 1347377 w 1347377"/>
              <a:gd name="connsiteY2" fmla="*/ 3146728 h 3198291"/>
              <a:gd name="connsiteX3" fmla="*/ 737710 w 1347377"/>
              <a:gd name="connsiteY3" fmla="*/ 3198291 h 3198291"/>
              <a:gd name="connsiteX4" fmla="*/ 0 w 1347377"/>
              <a:gd name="connsiteY4" fmla="*/ 3109325 h 3198291"/>
              <a:gd name="connsiteX0" fmla="*/ 0 w 1347377"/>
              <a:gd name="connsiteY0" fmla="*/ 3109325 h 3215130"/>
              <a:gd name="connsiteX1" fmla="*/ 724939 w 1347377"/>
              <a:gd name="connsiteY1" fmla="*/ 0 h 3215130"/>
              <a:gd name="connsiteX2" fmla="*/ 1347377 w 1347377"/>
              <a:gd name="connsiteY2" fmla="*/ 3146728 h 3215130"/>
              <a:gd name="connsiteX3" fmla="*/ 737710 w 1347377"/>
              <a:gd name="connsiteY3" fmla="*/ 3198291 h 3215130"/>
              <a:gd name="connsiteX4" fmla="*/ 0 w 1347377"/>
              <a:gd name="connsiteY4" fmla="*/ 3109325 h 3215130"/>
              <a:gd name="connsiteX0" fmla="*/ 0 w 1347377"/>
              <a:gd name="connsiteY0" fmla="*/ 3109325 h 3198291"/>
              <a:gd name="connsiteX1" fmla="*/ 724939 w 1347377"/>
              <a:gd name="connsiteY1" fmla="*/ 0 h 3198291"/>
              <a:gd name="connsiteX2" fmla="*/ 1347377 w 1347377"/>
              <a:gd name="connsiteY2" fmla="*/ 3146728 h 3198291"/>
              <a:gd name="connsiteX3" fmla="*/ 737710 w 1347377"/>
              <a:gd name="connsiteY3" fmla="*/ 3198291 h 3198291"/>
              <a:gd name="connsiteX4" fmla="*/ 0 w 1347377"/>
              <a:gd name="connsiteY4" fmla="*/ 3109325 h 3198291"/>
              <a:gd name="connsiteX0" fmla="*/ 0 w 1283479"/>
              <a:gd name="connsiteY0" fmla="*/ 3109325 h 3198291"/>
              <a:gd name="connsiteX1" fmla="*/ 724939 w 1283479"/>
              <a:gd name="connsiteY1" fmla="*/ 0 h 3198291"/>
              <a:gd name="connsiteX2" fmla="*/ 1283479 w 1283479"/>
              <a:gd name="connsiteY2" fmla="*/ 3134025 h 3198291"/>
              <a:gd name="connsiteX3" fmla="*/ 737710 w 1283479"/>
              <a:gd name="connsiteY3" fmla="*/ 3198291 h 3198291"/>
              <a:gd name="connsiteX4" fmla="*/ 0 w 1283479"/>
              <a:gd name="connsiteY4" fmla="*/ 3109325 h 3198291"/>
              <a:gd name="connsiteX0" fmla="*/ 0 w 1283479"/>
              <a:gd name="connsiteY0" fmla="*/ 3109325 h 3225582"/>
              <a:gd name="connsiteX1" fmla="*/ 724939 w 1283479"/>
              <a:gd name="connsiteY1" fmla="*/ 0 h 3225582"/>
              <a:gd name="connsiteX2" fmla="*/ 1283479 w 1283479"/>
              <a:gd name="connsiteY2" fmla="*/ 3134025 h 3225582"/>
              <a:gd name="connsiteX3" fmla="*/ 737710 w 1283479"/>
              <a:gd name="connsiteY3" fmla="*/ 3198291 h 3225582"/>
              <a:gd name="connsiteX4" fmla="*/ 0 w 1283479"/>
              <a:gd name="connsiteY4" fmla="*/ 3109325 h 3225582"/>
              <a:gd name="connsiteX0" fmla="*/ 0 w 1283479"/>
              <a:gd name="connsiteY0" fmla="*/ 3109325 h 3234197"/>
              <a:gd name="connsiteX1" fmla="*/ 724939 w 1283479"/>
              <a:gd name="connsiteY1" fmla="*/ 0 h 3234197"/>
              <a:gd name="connsiteX2" fmla="*/ 1283479 w 1283479"/>
              <a:gd name="connsiteY2" fmla="*/ 3134025 h 3234197"/>
              <a:gd name="connsiteX3" fmla="*/ 737710 w 1283479"/>
              <a:gd name="connsiteY3" fmla="*/ 3198291 h 3234197"/>
              <a:gd name="connsiteX4" fmla="*/ 0 w 1283479"/>
              <a:gd name="connsiteY4" fmla="*/ 3109325 h 3234197"/>
              <a:gd name="connsiteX0" fmla="*/ 0 w 1310712"/>
              <a:gd name="connsiteY0" fmla="*/ 3040637 h 3234197"/>
              <a:gd name="connsiteX1" fmla="*/ 752172 w 1310712"/>
              <a:gd name="connsiteY1" fmla="*/ 0 h 3234197"/>
              <a:gd name="connsiteX2" fmla="*/ 1310712 w 1310712"/>
              <a:gd name="connsiteY2" fmla="*/ 3134025 h 3234197"/>
              <a:gd name="connsiteX3" fmla="*/ 764943 w 1310712"/>
              <a:gd name="connsiteY3" fmla="*/ 3198291 h 3234197"/>
              <a:gd name="connsiteX4" fmla="*/ 0 w 1310712"/>
              <a:gd name="connsiteY4" fmla="*/ 3040637 h 3234197"/>
              <a:gd name="connsiteX0" fmla="*/ 0 w 1332319"/>
              <a:gd name="connsiteY0" fmla="*/ 3059787 h 3234197"/>
              <a:gd name="connsiteX1" fmla="*/ 773779 w 1332319"/>
              <a:gd name="connsiteY1" fmla="*/ 0 h 3234197"/>
              <a:gd name="connsiteX2" fmla="*/ 1332319 w 1332319"/>
              <a:gd name="connsiteY2" fmla="*/ 3134025 h 3234197"/>
              <a:gd name="connsiteX3" fmla="*/ 786550 w 1332319"/>
              <a:gd name="connsiteY3" fmla="*/ 3198291 h 3234197"/>
              <a:gd name="connsiteX4" fmla="*/ 0 w 1332319"/>
              <a:gd name="connsiteY4" fmla="*/ 3059787 h 3234197"/>
              <a:gd name="connsiteX0" fmla="*/ 0 w 1332319"/>
              <a:gd name="connsiteY0" fmla="*/ 3059787 h 3234197"/>
              <a:gd name="connsiteX1" fmla="*/ 773779 w 1332319"/>
              <a:gd name="connsiteY1" fmla="*/ 0 h 3234197"/>
              <a:gd name="connsiteX2" fmla="*/ 1332319 w 1332319"/>
              <a:gd name="connsiteY2" fmla="*/ 3134025 h 3234197"/>
              <a:gd name="connsiteX3" fmla="*/ 786550 w 1332319"/>
              <a:gd name="connsiteY3" fmla="*/ 3198291 h 3234197"/>
              <a:gd name="connsiteX4" fmla="*/ 0 w 1332319"/>
              <a:gd name="connsiteY4" fmla="*/ 3059787 h 3234197"/>
              <a:gd name="connsiteX0" fmla="*/ 0 w 1332319"/>
              <a:gd name="connsiteY0" fmla="*/ 3059787 h 3234197"/>
              <a:gd name="connsiteX1" fmla="*/ 773779 w 1332319"/>
              <a:gd name="connsiteY1" fmla="*/ 0 h 3234197"/>
              <a:gd name="connsiteX2" fmla="*/ 1332319 w 1332319"/>
              <a:gd name="connsiteY2" fmla="*/ 3134025 h 3234197"/>
              <a:gd name="connsiteX3" fmla="*/ 786550 w 1332319"/>
              <a:gd name="connsiteY3" fmla="*/ 3198291 h 3234197"/>
              <a:gd name="connsiteX4" fmla="*/ 0 w 1332319"/>
              <a:gd name="connsiteY4" fmla="*/ 3059787 h 3234197"/>
              <a:gd name="connsiteX0" fmla="*/ 0 w 1332319"/>
              <a:gd name="connsiteY0" fmla="*/ 3059787 h 3234197"/>
              <a:gd name="connsiteX1" fmla="*/ 773779 w 1332319"/>
              <a:gd name="connsiteY1" fmla="*/ 0 h 3234197"/>
              <a:gd name="connsiteX2" fmla="*/ 1332319 w 1332319"/>
              <a:gd name="connsiteY2" fmla="*/ 3134025 h 3234197"/>
              <a:gd name="connsiteX3" fmla="*/ 786550 w 1332319"/>
              <a:gd name="connsiteY3" fmla="*/ 3198291 h 3234197"/>
              <a:gd name="connsiteX4" fmla="*/ 0 w 1332319"/>
              <a:gd name="connsiteY4" fmla="*/ 3059787 h 3234197"/>
              <a:gd name="connsiteX0" fmla="*/ 0 w 1332319"/>
              <a:gd name="connsiteY0" fmla="*/ 3059787 h 3198291"/>
              <a:gd name="connsiteX1" fmla="*/ 773779 w 1332319"/>
              <a:gd name="connsiteY1" fmla="*/ 0 h 3198291"/>
              <a:gd name="connsiteX2" fmla="*/ 1332319 w 1332319"/>
              <a:gd name="connsiteY2" fmla="*/ 3134025 h 3198291"/>
              <a:gd name="connsiteX3" fmla="*/ 786550 w 1332319"/>
              <a:gd name="connsiteY3" fmla="*/ 3198291 h 3198291"/>
              <a:gd name="connsiteX4" fmla="*/ 0 w 1332319"/>
              <a:gd name="connsiteY4" fmla="*/ 3059787 h 3198291"/>
              <a:gd name="connsiteX0" fmla="*/ 0 w 1332319"/>
              <a:gd name="connsiteY0" fmla="*/ 3059787 h 3225168"/>
              <a:gd name="connsiteX1" fmla="*/ 773779 w 1332319"/>
              <a:gd name="connsiteY1" fmla="*/ 0 h 3225168"/>
              <a:gd name="connsiteX2" fmla="*/ 1332319 w 1332319"/>
              <a:gd name="connsiteY2" fmla="*/ 3134025 h 3225168"/>
              <a:gd name="connsiteX3" fmla="*/ 786550 w 1332319"/>
              <a:gd name="connsiteY3" fmla="*/ 3198291 h 3225168"/>
              <a:gd name="connsiteX4" fmla="*/ 0 w 1332319"/>
              <a:gd name="connsiteY4" fmla="*/ 3059787 h 3225168"/>
              <a:gd name="connsiteX0" fmla="*/ 0 w 1332319"/>
              <a:gd name="connsiteY0" fmla="*/ 3059787 h 3230611"/>
              <a:gd name="connsiteX1" fmla="*/ 773779 w 1332319"/>
              <a:gd name="connsiteY1" fmla="*/ 0 h 3230611"/>
              <a:gd name="connsiteX2" fmla="*/ 1332319 w 1332319"/>
              <a:gd name="connsiteY2" fmla="*/ 3134025 h 3230611"/>
              <a:gd name="connsiteX3" fmla="*/ 786550 w 1332319"/>
              <a:gd name="connsiteY3" fmla="*/ 3198291 h 3230611"/>
              <a:gd name="connsiteX4" fmla="*/ 0 w 1332319"/>
              <a:gd name="connsiteY4" fmla="*/ 3059787 h 3230611"/>
              <a:gd name="connsiteX0" fmla="*/ 0 w 1407939"/>
              <a:gd name="connsiteY0" fmla="*/ 3058529 h 3230611"/>
              <a:gd name="connsiteX1" fmla="*/ 849399 w 1407939"/>
              <a:gd name="connsiteY1" fmla="*/ 0 h 3230611"/>
              <a:gd name="connsiteX2" fmla="*/ 1407939 w 1407939"/>
              <a:gd name="connsiteY2" fmla="*/ 3134025 h 3230611"/>
              <a:gd name="connsiteX3" fmla="*/ 862170 w 1407939"/>
              <a:gd name="connsiteY3" fmla="*/ 3198291 h 3230611"/>
              <a:gd name="connsiteX4" fmla="*/ 0 w 1407939"/>
              <a:gd name="connsiteY4" fmla="*/ 3058529 h 3230611"/>
              <a:gd name="connsiteX0" fmla="*/ 0 w 1144986"/>
              <a:gd name="connsiteY0" fmla="*/ 3058529 h 3351511"/>
              <a:gd name="connsiteX1" fmla="*/ 849399 w 1144986"/>
              <a:gd name="connsiteY1" fmla="*/ 0 h 3351511"/>
              <a:gd name="connsiteX2" fmla="*/ 1013826 w 1144986"/>
              <a:gd name="connsiteY2" fmla="*/ 3254925 h 3351511"/>
              <a:gd name="connsiteX3" fmla="*/ 862170 w 1144986"/>
              <a:gd name="connsiteY3" fmla="*/ 3198291 h 3351511"/>
              <a:gd name="connsiteX4" fmla="*/ 0 w 1144986"/>
              <a:gd name="connsiteY4" fmla="*/ 3058529 h 3351511"/>
              <a:gd name="connsiteX0" fmla="*/ 0 w 1192651"/>
              <a:gd name="connsiteY0" fmla="*/ 3112709 h 3351511"/>
              <a:gd name="connsiteX1" fmla="*/ 897064 w 1192651"/>
              <a:gd name="connsiteY1" fmla="*/ 0 h 3351511"/>
              <a:gd name="connsiteX2" fmla="*/ 1061491 w 1192651"/>
              <a:gd name="connsiteY2" fmla="*/ 3254925 h 3351511"/>
              <a:gd name="connsiteX3" fmla="*/ 909835 w 1192651"/>
              <a:gd name="connsiteY3" fmla="*/ 3198291 h 3351511"/>
              <a:gd name="connsiteX4" fmla="*/ 0 w 1192651"/>
              <a:gd name="connsiteY4" fmla="*/ 3112709 h 3351511"/>
              <a:gd name="connsiteX0" fmla="*/ 0 w 1061491"/>
              <a:gd name="connsiteY0" fmla="*/ 3112709 h 3773710"/>
              <a:gd name="connsiteX1" fmla="*/ 897064 w 1061491"/>
              <a:gd name="connsiteY1" fmla="*/ 0 h 3773710"/>
              <a:gd name="connsiteX2" fmla="*/ 1061491 w 1061491"/>
              <a:gd name="connsiteY2" fmla="*/ 3254925 h 3773710"/>
              <a:gd name="connsiteX3" fmla="*/ 0 w 1061491"/>
              <a:gd name="connsiteY3" fmla="*/ 3112709 h 3773710"/>
              <a:gd name="connsiteX0" fmla="*/ 0 w 948579"/>
              <a:gd name="connsiteY0" fmla="*/ 2690391 h 3773710"/>
              <a:gd name="connsiteX1" fmla="*/ 784152 w 948579"/>
              <a:gd name="connsiteY1" fmla="*/ 0 h 3773710"/>
              <a:gd name="connsiteX2" fmla="*/ 948579 w 948579"/>
              <a:gd name="connsiteY2" fmla="*/ 3254925 h 3773710"/>
              <a:gd name="connsiteX3" fmla="*/ 0 w 948579"/>
              <a:gd name="connsiteY3" fmla="*/ 2690391 h 3773710"/>
              <a:gd name="connsiteX0" fmla="*/ 0 w 948579"/>
              <a:gd name="connsiteY0" fmla="*/ 2690391 h 3773710"/>
              <a:gd name="connsiteX1" fmla="*/ 784152 w 948579"/>
              <a:gd name="connsiteY1" fmla="*/ 0 h 3773710"/>
              <a:gd name="connsiteX2" fmla="*/ 948579 w 948579"/>
              <a:gd name="connsiteY2" fmla="*/ 3254925 h 3773710"/>
              <a:gd name="connsiteX3" fmla="*/ 0 w 948579"/>
              <a:gd name="connsiteY3" fmla="*/ 2690391 h 3773710"/>
              <a:gd name="connsiteX0" fmla="*/ 0 w 1061503"/>
              <a:gd name="connsiteY0" fmla="*/ 3149434 h 3773710"/>
              <a:gd name="connsiteX1" fmla="*/ 897076 w 1061503"/>
              <a:gd name="connsiteY1" fmla="*/ 0 h 3773710"/>
              <a:gd name="connsiteX2" fmla="*/ 1061503 w 1061503"/>
              <a:gd name="connsiteY2" fmla="*/ 3254925 h 3773710"/>
              <a:gd name="connsiteX3" fmla="*/ 0 w 1061503"/>
              <a:gd name="connsiteY3" fmla="*/ 3149434 h 3773710"/>
              <a:gd name="connsiteX0" fmla="*/ 0 w 1061503"/>
              <a:gd name="connsiteY0" fmla="*/ 3149434 h 3316180"/>
              <a:gd name="connsiteX1" fmla="*/ 897076 w 1061503"/>
              <a:gd name="connsiteY1" fmla="*/ 0 h 3316180"/>
              <a:gd name="connsiteX2" fmla="*/ 1061503 w 1061503"/>
              <a:gd name="connsiteY2" fmla="*/ 3254925 h 3316180"/>
              <a:gd name="connsiteX3" fmla="*/ 0 w 1061503"/>
              <a:gd name="connsiteY3" fmla="*/ 3149434 h 3316180"/>
              <a:gd name="connsiteX0" fmla="*/ 0 w 1061503"/>
              <a:gd name="connsiteY0" fmla="*/ 3149434 h 3278071"/>
              <a:gd name="connsiteX1" fmla="*/ 897076 w 1061503"/>
              <a:gd name="connsiteY1" fmla="*/ 0 h 3278071"/>
              <a:gd name="connsiteX2" fmla="*/ 1061503 w 1061503"/>
              <a:gd name="connsiteY2" fmla="*/ 3254925 h 3278071"/>
              <a:gd name="connsiteX3" fmla="*/ 0 w 1061503"/>
              <a:gd name="connsiteY3" fmla="*/ 3149434 h 3278071"/>
              <a:gd name="connsiteX0" fmla="*/ 0 w 1061503"/>
              <a:gd name="connsiteY0" fmla="*/ 3149434 h 3298436"/>
              <a:gd name="connsiteX1" fmla="*/ 897076 w 1061503"/>
              <a:gd name="connsiteY1" fmla="*/ 0 h 3298436"/>
              <a:gd name="connsiteX2" fmla="*/ 1061503 w 1061503"/>
              <a:gd name="connsiteY2" fmla="*/ 3254925 h 3298436"/>
              <a:gd name="connsiteX3" fmla="*/ 0 w 1061503"/>
              <a:gd name="connsiteY3" fmla="*/ 3149434 h 3298436"/>
              <a:gd name="connsiteX0" fmla="*/ 0 w 1061503"/>
              <a:gd name="connsiteY0" fmla="*/ 3149434 h 3288796"/>
              <a:gd name="connsiteX1" fmla="*/ 897076 w 1061503"/>
              <a:gd name="connsiteY1" fmla="*/ 0 h 3288796"/>
              <a:gd name="connsiteX2" fmla="*/ 1061503 w 1061503"/>
              <a:gd name="connsiteY2" fmla="*/ 3254925 h 3288796"/>
              <a:gd name="connsiteX3" fmla="*/ 0 w 1061503"/>
              <a:gd name="connsiteY3" fmla="*/ 3149434 h 3288796"/>
              <a:gd name="connsiteX0" fmla="*/ 0 w 1061503"/>
              <a:gd name="connsiteY0" fmla="*/ 3149434 h 3278071"/>
              <a:gd name="connsiteX1" fmla="*/ 897076 w 1061503"/>
              <a:gd name="connsiteY1" fmla="*/ 0 h 3278071"/>
              <a:gd name="connsiteX2" fmla="*/ 1061503 w 1061503"/>
              <a:gd name="connsiteY2" fmla="*/ 3254925 h 3278071"/>
              <a:gd name="connsiteX3" fmla="*/ 0 w 1061503"/>
              <a:gd name="connsiteY3" fmla="*/ 3149434 h 3278071"/>
              <a:gd name="connsiteX0" fmla="*/ 0 w 1061503"/>
              <a:gd name="connsiteY0" fmla="*/ 3149434 h 3278071"/>
              <a:gd name="connsiteX1" fmla="*/ 897076 w 1061503"/>
              <a:gd name="connsiteY1" fmla="*/ 0 h 3278071"/>
              <a:gd name="connsiteX2" fmla="*/ 1061503 w 1061503"/>
              <a:gd name="connsiteY2" fmla="*/ 3254925 h 3278071"/>
              <a:gd name="connsiteX3" fmla="*/ 0 w 1061503"/>
              <a:gd name="connsiteY3" fmla="*/ 3149434 h 3278071"/>
              <a:gd name="connsiteX0" fmla="*/ 0 w 1061503"/>
              <a:gd name="connsiteY0" fmla="*/ 3149434 h 3278071"/>
              <a:gd name="connsiteX1" fmla="*/ 897076 w 1061503"/>
              <a:gd name="connsiteY1" fmla="*/ 0 h 3278071"/>
              <a:gd name="connsiteX2" fmla="*/ 1061503 w 1061503"/>
              <a:gd name="connsiteY2" fmla="*/ 3254925 h 3278071"/>
              <a:gd name="connsiteX3" fmla="*/ 0 w 1061503"/>
              <a:gd name="connsiteY3" fmla="*/ 3149434 h 327807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061503" h="3278071">
                <a:moveTo>
                  <a:pt x="0" y="3149434"/>
                </a:moveTo>
                <a:lnTo>
                  <a:pt x="897076" y="0"/>
                </a:lnTo>
                <a:lnTo>
                  <a:pt x="1061503" y="3254925"/>
                </a:lnTo>
                <a:cubicBezTo>
                  <a:pt x="318998" y="3278071"/>
                  <a:pt x="719485" y="3228679"/>
                  <a:pt x="0" y="3149434"/>
                </a:cubicBezTo>
                <a:close/>
              </a:path>
            </a:pathLst>
          </a:custGeom>
          <a:solidFill>
            <a:srgbClr val="000000">
              <a:alpha val="0"/>
            </a:srgbClr>
          </a:solidFill>
          <a:ln>
            <a:solidFill>
              <a:srgbClr val="000000">
                <a:alpha val="0"/>
              </a:srgb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763" name="Полилиния 762">
            <a:hlinkClick r:id="rId12" action="ppaction://hlinksldjump"/>
          </p:cNvPr>
          <p:cNvSpPr/>
          <p:nvPr/>
        </p:nvSpPr>
        <p:spPr>
          <a:xfrm rot="2285747">
            <a:off x="2484694" y="2920484"/>
            <a:ext cx="1570247" cy="3301697"/>
          </a:xfrm>
          <a:custGeom>
            <a:avLst/>
            <a:gdLst>
              <a:gd name="connsiteX0" fmla="*/ 0 w 1111396"/>
              <a:gd name="connsiteY0" fmla="*/ 3146584 h 3146584"/>
              <a:gd name="connsiteX1" fmla="*/ 555698 w 1111396"/>
              <a:gd name="connsiteY1" fmla="*/ 0 h 3146584"/>
              <a:gd name="connsiteX2" fmla="*/ 1111396 w 1111396"/>
              <a:gd name="connsiteY2" fmla="*/ 3146584 h 3146584"/>
              <a:gd name="connsiteX3" fmla="*/ 0 w 1111396"/>
              <a:gd name="connsiteY3" fmla="*/ 3146584 h 3146584"/>
              <a:gd name="connsiteX0" fmla="*/ 0 w 1178136"/>
              <a:gd name="connsiteY0" fmla="*/ 3146584 h 3146728"/>
              <a:gd name="connsiteX1" fmla="*/ 555698 w 1178136"/>
              <a:gd name="connsiteY1" fmla="*/ 0 h 3146728"/>
              <a:gd name="connsiteX2" fmla="*/ 1178136 w 1178136"/>
              <a:gd name="connsiteY2" fmla="*/ 3146728 h 3146728"/>
              <a:gd name="connsiteX3" fmla="*/ 0 w 1178136"/>
              <a:gd name="connsiteY3" fmla="*/ 3146584 h 3146728"/>
              <a:gd name="connsiteX0" fmla="*/ 0 w 1309203"/>
              <a:gd name="connsiteY0" fmla="*/ 3103754 h 3146728"/>
              <a:gd name="connsiteX1" fmla="*/ 686765 w 1309203"/>
              <a:gd name="connsiteY1" fmla="*/ 0 h 3146728"/>
              <a:gd name="connsiteX2" fmla="*/ 1309203 w 1309203"/>
              <a:gd name="connsiteY2" fmla="*/ 3146728 h 3146728"/>
              <a:gd name="connsiteX3" fmla="*/ 0 w 1309203"/>
              <a:gd name="connsiteY3" fmla="*/ 3103754 h 3146728"/>
              <a:gd name="connsiteX0" fmla="*/ 0 w 1347377"/>
              <a:gd name="connsiteY0" fmla="*/ 3109325 h 3146728"/>
              <a:gd name="connsiteX1" fmla="*/ 724939 w 1347377"/>
              <a:gd name="connsiteY1" fmla="*/ 0 h 3146728"/>
              <a:gd name="connsiteX2" fmla="*/ 1347377 w 1347377"/>
              <a:gd name="connsiteY2" fmla="*/ 3146728 h 3146728"/>
              <a:gd name="connsiteX3" fmla="*/ 0 w 1347377"/>
              <a:gd name="connsiteY3" fmla="*/ 3109325 h 3146728"/>
              <a:gd name="connsiteX0" fmla="*/ 0 w 1347377"/>
              <a:gd name="connsiteY0" fmla="*/ 3109325 h 3146728"/>
              <a:gd name="connsiteX1" fmla="*/ 724939 w 1347377"/>
              <a:gd name="connsiteY1" fmla="*/ 0 h 3146728"/>
              <a:gd name="connsiteX2" fmla="*/ 1347377 w 1347377"/>
              <a:gd name="connsiteY2" fmla="*/ 3146728 h 3146728"/>
              <a:gd name="connsiteX3" fmla="*/ 674426 w 1347377"/>
              <a:gd name="connsiteY3" fmla="*/ 3123470 h 3146728"/>
              <a:gd name="connsiteX4" fmla="*/ 0 w 1347377"/>
              <a:gd name="connsiteY4" fmla="*/ 3109325 h 3146728"/>
              <a:gd name="connsiteX0" fmla="*/ 0 w 1347377"/>
              <a:gd name="connsiteY0" fmla="*/ 3109325 h 3170436"/>
              <a:gd name="connsiteX1" fmla="*/ 724939 w 1347377"/>
              <a:gd name="connsiteY1" fmla="*/ 0 h 3170436"/>
              <a:gd name="connsiteX2" fmla="*/ 1347377 w 1347377"/>
              <a:gd name="connsiteY2" fmla="*/ 3146728 h 3170436"/>
              <a:gd name="connsiteX3" fmla="*/ 710754 w 1347377"/>
              <a:gd name="connsiteY3" fmla="*/ 3170436 h 3170436"/>
              <a:gd name="connsiteX4" fmla="*/ 0 w 1347377"/>
              <a:gd name="connsiteY4" fmla="*/ 3109325 h 3170436"/>
              <a:gd name="connsiteX0" fmla="*/ 0 w 1347377"/>
              <a:gd name="connsiteY0" fmla="*/ 3109325 h 3198291"/>
              <a:gd name="connsiteX1" fmla="*/ 724939 w 1347377"/>
              <a:gd name="connsiteY1" fmla="*/ 0 h 3198291"/>
              <a:gd name="connsiteX2" fmla="*/ 1347377 w 1347377"/>
              <a:gd name="connsiteY2" fmla="*/ 3146728 h 3198291"/>
              <a:gd name="connsiteX3" fmla="*/ 737710 w 1347377"/>
              <a:gd name="connsiteY3" fmla="*/ 3198291 h 3198291"/>
              <a:gd name="connsiteX4" fmla="*/ 0 w 1347377"/>
              <a:gd name="connsiteY4" fmla="*/ 3109325 h 3198291"/>
              <a:gd name="connsiteX0" fmla="*/ 0 w 1347377"/>
              <a:gd name="connsiteY0" fmla="*/ 3109325 h 3230602"/>
              <a:gd name="connsiteX1" fmla="*/ 724939 w 1347377"/>
              <a:gd name="connsiteY1" fmla="*/ 0 h 3230602"/>
              <a:gd name="connsiteX2" fmla="*/ 1347377 w 1347377"/>
              <a:gd name="connsiteY2" fmla="*/ 3146728 h 3230602"/>
              <a:gd name="connsiteX3" fmla="*/ 737710 w 1347377"/>
              <a:gd name="connsiteY3" fmla="*/ 3198291 h 3230602"/>
              <a:gd name="connsiteX4" fmla="*/ 0 w 1347377"/>
              <a:gd name="connsiteY4" fmla="*/ 3109325 h 3230602"/>
              <a:gd name="connsiteX0" fmla="*/ 0 w 1347377"/>
              <a:gd name="connsiteY0" fmla="*/ 3109325 h 3198291"/>
              <a:gd name="connsiteX1" fmla="*/ 724939 w 1347377"/>
              <a:gd name="connsiteY1" fmla="*/ 0 h 3198291"/>
              <a:gd name="connsiteX2" fmla="*/ 1347377 w 1347377"/>
              <a:gd name="connsiteY2" fmla="*/ 3146728 h 3198291"/>
              <a:gd name="connsiteX3" fmla="*/ 737710 w 1347377"/>
              <a:gd name="connsiteY3" fmla="*/ 3198291 h 3198291"/>
              <a:gd name="connsiteX4" fmla="*/ 0 w 1347377"/>
              <a:gd name="connsiteY4" fmla="*/ 3109325 h 3198291"/>
              <a:gd name="connsiteX0" fmla="*/ 0 w 1347377"/>
              <a:gd name="connsiteY0" fmla="*/ 3109325 h 3212766"/>
              <a:gd name="connsiteX1" fmla="*/ 724939 w 1347377"/>
              <a:gd name="connsiteY1" fmla="*/ 0 h 3212766"/>
              <a:gd name="connsiteX2" fmla="*/ 1347377 w 1347377"/>
              <a:gd name="connsiteY2" fmla="*/ 3146728 h 3212766"/>
              <a:gd name="connsiteX3" fmla="*/ 737710 w 1347377"/>
              <a:gd name="connsiteY3" fmla="*/ 3198291 h 3212766"/>
              <a:gd name="connsiteX4" fmla="*/ 0 w 1347377"/>
              <a:gd name="connsiteY4" fmla="*/ 3109325 h 3212766"/>
              <a:gd name="connsiteX0" fmla="*/ 0 w 1347377"/>
              <a:gd name="connsiteY0" fmla="*/ 3109325 h 3198291"/>
              <a:gd name="connsiteX1" fmla="*/ 724939 w 1347377"/>
              <a:gd name="connsiteY1" fmla="*/ 0 h 3198291"/>
              <a:gd name="connsiteX2" fmla="*/ 1347377 w 1347377"/>
              <a:gd name="connsiteY2" fmla="*/ 3146728 h 3198291"/>
              <a:gd name="connsiteX3" fmla="*/ 737710 w 1347377"/>
              <a:gd name="connsiteY3" fmla="*/ 3198291 h 3198291"/>
              <a:gd name="connsiteX4" fmla="*/ 0 w 1347377"/>
              <a:gd name="connsiteY4" fmla="*/ 3109325 h 3198291"/>
              <a:gd name="connsiteX0" fmla="*/ 0 w 1347377"/>
              <a:gd name="connsiteY0" fmla="*/ 3109325 h 3215130"/>
              <a:gd name="connsiteX1" fmla="*/ 724939 w 1347377"/>
              <a:gd name="connsiteY1" fmla="*/ 0 h 3215130"/>
              <a:gd name="connsiteX2" fmla="*/ 1347377 w 1347377"/>
              <a:gd name="connsiteY2" fmla="*/ 3146728 h 3215130"/>
              <a:gd name="connsiteX3" fmla="*/ 737710 w 1347377"/>
              <a:gd name="connsiteY3" fmla="*/ 3198291 h 3215130"/>
              <a:gd name="connsiteX4" fmla="*/ 0 w 1347377"/>
              <a:gd name="connsiteY4" fmla="*/ 3109325 h 3215130"/>
              <a:gd name="connsiteX0" fmla="*/ 0 w 1347377"/>
              <a:gd name="connsiteY0" fmla="*/ 3109325 h 3198291"/>
              <a:gd name="connsiteX1" fmla="*/ 724939 w 1347377"/>
              <a:gd name="connsiteY1" fmla="*/ 0 h 3198291"/>
              <a:gd name="connsiteX2" fmla="*/ 1347377 w 1347377"/>
              <a:gd name="connsiteY2" fmla="*/ 3146728 h 3198291"/>
              <a:gd name="connsiteX3" fmla="*/ 737710 w 1347377"/>
              <a:gd name="connsiteY3" fmla="*/ 3198291 h 3198291"/>
              <a:gd name="connsiteX4" fmla="*/ 0 w 1347377"/>
              <a:gd name="connsiteY4" fmla="*/ 3109325 h 3198291"/>
              <a:gd name="connsiteX0" fmla="*/ 0 w 1283479"/>
              <a:gd name="connsiteY0" fmla="*/ 3109325 h 3198291"/>
              <a:gd name="connsiteX1" fmla="*/ 724939 w 1283479"/>
              <a:gd name="connsiteY1" fmla="*/ 0 h 3198291"/>
              <a:gd name="connsiteX2" fmla="*/ 1283479 w 1283479"/>
              <a:gd name="connsiteY2" fmla="*/ 3134025 h 3198291"/>
              <a:gd name="connsiteX3" fmla="*/ 737710 w 1283479"/>
              <a:gd name="connsiteY3" fmla="*/ 3198291 h 3198291"/>
              <a:gd name="connsiteX4" fmla="*/ 0 w 1283479"/>
              <a:gd name="connsiteY4" fmla="*/ 3109325 h 3198291"/>
              <a:gd name="connsiteX0" fmla="*/ 0 w 1283479"/>
              <a:gd name="connsiteY0" fmla="*/ 3109325 h 3225582"/>
              <a:gd name="connsiteX1" fmla="*/ 724939 w 1283479"/>
              <a:gd name="connsiteY1" fmla="*/ 0 h 3225582"/>
              <a:gd name="connsiteX2" fmla="*/ 1283479 w 1283479"/>
              <a:gd name="connsiteY2" fmla="*/ 3134025 h 3225582"/>
              <a:gd name="connsiteX3" fmla="*/ 737710 w 1283479"/>
              <a:gd name="connsiteY3" fmla="*/ 3198291 h 3225582"/>
              <a:gd name="connsiteX4" fmla="*/ 0 w 1283479"/>
              <a:gd name="connsiteY4" fmla="*/ 3109325 h 3225582"/>
              <a:gd name="connsiteX0" fmla="*/ 0 w 1283479"/>
              <a:gd name="connsiteY0" fmla="*/ 3109325 h 3234197"/>
              <a:gd name="connsiteX1" fmla="*/ 724939 w 1283479"/>
              <a:gd name="connsiteY1" fmla="*/ 0 h 3234197"/>
              <a:gd name="connsiteX2" fmla="*/ 1283479 w 1283479"/>
              <a:gd name="connsiteY2" fmla="*/ 3134025 h 3234197"/>
              <a:gd name="connsiteX3" fmla="*/ 737710 w 1283479"/>
              <a:gd name="connsiteY3" fmla="*/ 3198291 h 3234197"/>
              <a:gd name="connsiteX4" fmla="*/ 0 w 1283479"/>
              <a:gd name="connsiteY4" fmla="*/ 3109325 h 3234197"/>
              <a:gd name="connsiteX0" fmla="*/ 0 w 1310712"/>
              <a:gd name="connsiteY0" fmla="*/ 3040637 h 3234197"/>
              <a:gd name="connsiteX1" fmla="*/ 752172 w 1310712"/>
              <a:gd name="connsiteY1" fmla="*/ 0 h 3234197"/>
              <a:gd name="connsiteX2" fmla="*/ 1310712 w 1310712"/>
              <a:gd name="connsiteY2" fmla="*/ 3134025 h 3234197"/>
              <a:gd name="connsiteX3" fmla="*/ 764943 w 1310712"/>
              <a:gd name="connsiteY3" fmla="*/ 3198291 h 3234197"/>
              <a:gd name="connsiteX4" fmla="*/ 0 w 1310712"/>
              <a:gd name="connsiteY4" fmla="*/ 3040637 h 3234197"/>
              <a:gd name="connsiteX0" fmla="*/ 0 w 1332319"/>
              <a:gd name="connsiteY0" fmla="*/ 3059787 h 3234197"/>
              <a:gd name="connsiteX1" fmla="*/ 773779 w 1332319"/>
              <a:gd name="connsiteY1" fmla="*/ 0 h 3234197"/>
              <a:gd name="connsiteX2" fmla="*/ 1332319 w 1332319"/>
              <a:gd name="connsiteY2" fmla="*/ 3134025 h 3234197"/>
              <a:gd name="connsiteX3" fmla="*/ 786550 w 1332319"/>
              <a:gd name="connsiteY3" fmla="*/ 3198291 h 3234197"/>
              <a:gd name="connsiteX4" fmla="*/ 0 w 1332319"/>
              <a:gd name="connsiteY4" fmla="*/ 3059787 h 3234197"/>
              <a:gd name="connsiteX0" fmla="*/ 0 w 1332319"/>
              <a:gd name="connsiteY0" fmla="*/ 3059787 h 3234197"/>
              <a:gd name="connsiteX1" fmla="*/ 773779 w 1332319"/>
              <a:gd name="connsiteY1" fmla="*/ 0 h 3234197"/>
              <a:gd name="connsiteX2" fmla="*/ 1332319 w 1332319"/>
              <a:gd name="connsiteY2" fmla="*/ 3134025 h 3234197"/>
              <a:gd name="connsiteX3" fmla="*/ 786550 w 1332319"/>
              <a:gd name="connsiteY3" fmla="*/ 3198291 h 3234197"/>
              <a:gd name="connsiteX4" fmla="*/ 0 w 1332319"/>
              <a:gd name="connsiteY4" fmla="*/ 3059787 h 3234197"/>
              <a:gd name="connsiteX0" fmla="*/ 0 w 1332319"/>
              <a:gd name="connsiteY0" fmla="*/ 3059787 h 3234197"/>
              <a:gd name="connsiteX1" fmla="*/ 773779 w 1332319"/>
              <a:gd name="connsiteY1" fmla="*/ 0 h 3234197"/>
              <a:gd name="connsiteX2" fmla="*/ 1332319 w 1332319"/>
              <a:gd name="connsiteY2" fmla="*/ 3134025 h 3234197"/>
              <a:gd name="connsiteX3" fmla="*/ 786550 w 1332319"/>
              <a:gd name="connsiteY3" fmla="*/ 3198291 h 3234197"/>
              <a:gd name="connsiteX4" fmla="*/ 0 w 1332319"/>
              <a:gd name="connsiteY4" fmla="*/ 3059787 h 3234197"/>
              <a:gd name="connsiteX0" fmla="*/ 0 w 1332319"/>
              <a:gd name="connsiteY0" fmla="*/ 3059787 h 3234197"/>
              <a:gd name="connsiteX1" fmla="*/ 773779 w 1332319"/>
              <a:gd name="connsiteY1" fmla="*/ 0 h 3234197"/>
              <a:gd name="connsiteX2" fmla="*/ 1332319 w 1332319"/>
              <a:gd name="connsiteY2" fmla="*/ 3134025 h 3234197"/>
              <a:gd name="connsiteX3" fmla="*/ 786550 w 1332319"/>
              <a:gd name="connsiteY3" fmla="*/ 3198291 h 3234197"/>
              <a:gd name="connsiteX4" fmla="*/ 0 w 1332319"/>
              <a:gd name="connsiteY4" fmla="*/ 3059787 h 3234197"/>
              <a:gd name="connsiteX0" fmla="*/ 0 w 1332319"/>
              <a:gd name="connsiteY0" fmla="*/ 3059787 h 3198291"/>
              <a:gd name="connsiteX1" fmla="*/ 773779 w 1332319"/>
              <a:gd name="connsiteY1" fmla="*/ 0 h 3198291"/>
              <a:gd name="connsiteX2" fmla="*/ 1332319 w 1332319"/>
              <a:gd name="connsiteY2" fmla="*/ 3134025 h 3198291"/>
              <a:gd name="connsiteX3" fmla="*/ 786550 w 1332319"/>
              <a:gd name="connsiteY3" fmla="*/ 3198291 h 3198291"/>
              <a:gd name="connsiteX4" fmla="*/ 0 w 1332319"/>
              <a:gd name="connsiteY4" fmla="*/ 3059787 h 3198291"/>
              <a:gd name="connsiteX0" fmla="*/ 0 w 1332319"/>
              <a:gd name="connsiteY0" fmla="*/ 3059787 h 3225168"/>
              <a:gd name="connsiteX1" fmla="*/ 773779 w 1332319"/>
              <a:gd name="connsiteY1" fmla="*/ 0 h 3225168"/>
              <a:gd name="connsiteX2" fmla="*/ 1332319 w 1332319"/>
              <a:gd name="connsiteY2" fmla="*/ 3134025 h 3225168"/>
              <a:gd name="connsiteX3" fmla="*/ 786550 w 1332319"/>
              <a:gd name="connsiteY3" fmla="*/ 3198291 h 3225168"/>
              <a:gd name="connsiteX4" fmla="*/ 0 w 1332319"/>
              <a:gd name="connsiteY4" fmla="*/ 3059787 h 3225168"/>
              <a:gd name="connsiteX0" fmla="*/ 0 w 1332319"/>
              <a:gd name="connsiteY0" fmla="*/ 3059787 h 3230611"/>
              <a:gd name="connsiteX1" fmla="*/ 773779 w 1332319"/>
              <a:gd name="connsiteY1" fmla="*/ 0 h 3230611"/>
              <a:gd name="connsiteX2" fmla="*/ 1332319 w 1332319"/>
              <a:gd name="connsiteY2" fmla="*/ 3134025 h 3230611"/>
              <a:gd name="connsiteX3" fmla="*/ 786550 w 1332319"/>
              <a:gd name="connsiteY3" fmla="*/ 3198291 h 3230611"/>
              <a:gd name="connsiteX4" fmla="*/ 0 w 1332319"/>
              <a:gd name="connsiteY4" fmla="*/ 3059787 h 3230611"/>
              <a:gd name="connsiteX0" fmla="*/ 0 w 1547996"/>
              <a:gd name="connsiteY0" fmla="*/ 3023831 h 3230611"/>
              <a:gd name="connsiteX1" fmla="*/ 989456 w 1547996"/>
              <a:gd name="connsiteY1" fmla="*/ 0 h 3230611"/>
              <a:gd name="connsiteX2" fmla="*/ 1547996 w 1547996"/>
              <a:gd name="connsiteY2" fmla="*/ 3134025 h 3230611"/>
              <a:gd name="connsiteX3" fmla="*/ 1002227 w 1547996"/>
              <a:gd name="connsiteY3" fmla="*/ 3198291 h 3230611"/>
              <a:gd name="connsiteX4" fmla="*/ 0 w 1547996"/>
              <a:gd name="connsiteY4" fmla="*/ 3023831 h 3230611"/>
              <a:gd name="connsiteX0" fmla="*/ 0 w 1479910"/>
              <a:gd name="connsiteY0" fmla="*/ 3023831 h 3292721"/>
              <a:gd name="connsiteX1" fmla="*/ 989456 w 1479910"/>
              <a:gd name="connsiteY1" fmla="*/ 0 h 3292721"/>
              <a:gd name="connsiteX2" fmla="*/ 1479910 w 1479910"/>
              <a:gd name="connsiteY2" fmla="*/ 3196135 h 3292721"/>
              <a:gd name="connsiteX3" fmla="*/ 1002227 w 1479910"/>
              <a:gd name="connsiteY3" fmla="*/ 3198291 h 3292721"/>
              <a:gd name="connsiteX4" fmla="*/ 0 w 1479910"/>
              <a:gd name="connsiteY4" fmla="*/ 3023831 h 3292721"/>
              <a:gd name="connsiteX0" fmla="*/ 0 w 1479910"/>
              <a:gd name="connsiteY0" fmla="*/ 3023831 h 3700107"/>
              <a:gd name="connsiteX1" fmla="*/ 989456 w 1479910"/>
              <a:gd name="connsiteY1" fmla="*/ 0 h 3700107"/>
              <a:gd name="connsiteX2" fmla="*/ 1479910 w 1479910"/>
              <a:gd name="connsiteY2" fmla="*/ 3196135 h 3700107"/>
              <a:gd name="connsiteX3" fmla="*/ 0 w 1479910"/>
              <a:gd name="connsiteY3" fmla="*/ 3023831 h 3700107"/>
              <a:gd name="connsiteX0" fmla="*/ 0 w 1479910"/>
              <a:gd name="connsiteY0" fmla="*/ 3023831 h 3556520"/>
              <a:gd name="connsiteX1" fmla="*/ 989456 w 1479910"/>
              <a:gd name="connsiteY1" fmla="*/ 0 h 3556520"/>
              <a:gd name="connsiteX2" fmla="*/ 1479910 w 1479910"/>
              <a:gd name="connsiteY2" fmla="*/ 3196135 h 3556520"/>
              <a:gd name="connsiteX3" fmla="*/ 0 w 1479910"/>
              <a:gd name="connsiteY3" fmla="*/ 3023831 h 3556520"/>
              <a:gd name="connsiteX0" fmla="*/ 0 w 1479910"/>
              <a:gd name="connsiteY0" fmla="*/ 3023831 h 3301697"/>
              <a:gd name="connsiteX1" fmla="*/ 989456 w 1479910"/>
              <a:gd name="connsiteY1" fmla="*/ 0 h 3301697"/>
              <a:gd name="connsiteX2" fmla="*/ 1479910 w 1479910"/>
              <a:gd name="connsiteY2" fmla="*/ 3196135 h 3301697"/>
              <a:gd name="connsiteX3" fmla="*/ 0 w 1479910"/>
              <a:gd name="connsiteY3" fmla="*/ 3023831 h 330169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479910" h="3301697">
                <a:moveTo>
                  <a:pt x="0" y="3023831"/>
                </a:moveTo>
                <a:lnTo>
                  <a:pt x="989456" y="0"/>
                </a:lnTo>
                <a:lnTo>
                  <a:pt x="1479910" y="3196135"/>
                </a:lnTo>
                <a:cubicBezTo>
                  <a:pt x="946669" y="3186143"/>
                  <a:pt x="864974" y="3301697"/>
                  <a:pt x="0" y="3023831"/>
                </a:cubicBezTo>
                <a:close/>
              </a:path>
            </a:pathLst>
          </a:custGeom>
          <a:solidFill>
            <a:srgbClr val="000000">
              <a:alpha val="0"/>
            </a:srgbClr>
          </a:solidFill>
          <a:ln>
            <a:solidFill>
              <a:srgbClr val="000000">
                <a:alpha val="0"/>
              </a:srgb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764" name="Полилиния 763">
            <a:hlinkClick r:id="rId13" action="ppaction://hlinksldjump"/>
          </p:cNvPr>
          <p:cNvSpPr/>
          <p:nvPr/>
        </p:nvSpPr>
        <p:spPr>
          <a:xfrm rot="576597">
            <a:off x="3135448" y="3287107"/>
            <a:ext cx="1807631" cy="3389305"/>
          </a:xfrm>
          <a:custGeom>
            <a:avLst/>
            <a:gdLst>
              <a:gd name="connsiteX0" fmla="*/ 0 w 1111396"/>
              <a:gd name="connsiteY0" fmla="*/ 3146584 h 3146584"/>
              <a:gd name="connsiteX1" fmla="*/ 555698 w 1111396"/>
              <a:gd name="connsiteY1" fmla="*/ 0 h 3146584"/>
              <a:gd name="connsiteX2" fmla="*/ 1111396 w 1111396"/>
              <a:gd name="connsiteY2" fmla="*/ 3146584 h 3146584"/>
              <a:gd name="connsiteX3" fmla="*/ 0 w 1111396"/>
              <a:gd name="connsiteY3" fmla="*/ 3146584 h 3146584"/>
              <a:gd name="connsiteX0" fmla="*/ 0 w 1178136"/>
              <a:gd name="connsiteY0" fmla="*/ 3146584 h 3146728"/>
              <a:gd name="connsiteX1" fmla="*/ 555698 w 1178136"/>
              <a:gd name="connsiteY1" fmla="*/ 0 h 3146728"/>
              <a:gd name="connsiteX2" fmla="*/ 1178136 w 1178136"/>
              <a:gd name="connsiteY2" fmla="*/ 3146728 h 3146728"/>
              <a:gd name="connsiteX3" fmla="*/ 0 w 1178136"/>
              <a:gd name="connsiteY3" fmla="*/ 3146584 h 3146728"/>
              <a:gd name="connsiteX0" fmla="*/ 0 w 1309203"/>
              <a:gd name="connsiteY0" fmla="*/ 3103754 h 3146728"/>
              <a:gd name="connsiteX1" fmla="*/ 686765 w 1309203"/>
              <a:gd name="connsiteY1" fmla="*/ 0 h 3146728"/>
              <a:gd name="connsiteX2" fmla="*/ 1309203 w 1309203"/>
              <a:gd name="connsiteY2" fmla="*/ 3146728 h 3146728"/>
              <a:gd name="connsiteX3" fmla="*/ 0 w 1309203"/>
              <a:gd name="connsiteY3" fmla="*/ 3103754 h 3146728"/>
              <a:gd name="connsiteX0" fmla="*/ 0 w 1347377"/>
              <a:gd name="connsiteY0" fmla="*/ 3109325 h 3146728"/>
              <a:gd name="connsiteX1" fmla="*/ 724939 w 1347377"/>
              <a:gd name="connsiteY1" fmla="*/ 0 h 3146728"/>
              <a:gd name="connsiteX2" fmla="*/ 1347377 w 1347377"/>
              <a:gd name="connsiteY2" fmla="*/ 3146728 h 3146728"/>
              <a:gd name="connsiteX3" fmla="*/ 0 w 1347377"/>
              <a:gd name="connsiteY3" fmla="*/ 3109325 h 3146728"/>
              <a:gd name="connsiteX0" fmla="*/ 0 w 1347377"/>
              <a:gd name="connsiteY0" fmla="*/ 3109325 h 3146728"/>
              <a:gd name="connsiteX1" fmla="*/ 724939 w 1347377"/>
              <a:gd name="connsiteY1" fmla="*/ 0 h 3146728"/>
              <a:gd name="connsiteX2" fmla="*/ 1347377 w 1347377"/>
              <a:gd name="connsiteY2" fmla="*/ 3146728 h 3146728"/>
              <a:gd name="connsiteX3" fmla="*/ 674426 w 1347377"/>
              <a:gd name="connsiteY3" fmla="*/ 3123470 h 3146728"/>
              <a:gd name="connsiteX4" fmla="*/ 0 w 1347377"/>
              <a:gd name="connsiteY4" fmla="*/ 3109325 h 3146728"/>
              <a:gd name="connsiteX0" fmla="*/ 0 w 1347377"/>
              <a:gd name="connsiteY0" fmla="*/ 3109325 h 3170436"/>
              <a:gd name="connsiteX1" fmla="*/ 724939 w 1347377"/>
              <a:gd name="connsiteY1" fmla="*/ 0 h 3170436"/>
              <a:gd name="connsiteX2" fmla="*/ 1347377 w 1347377"/>
              <a:gd name="connsiteY2" fmla="*/ 3146728 h 3170436"/>
              <a:gd name="connsiteX3" fmla="*/ 710754 w 1347377"/>
              <a:gd name="connsiteY3" fmla="*/ 3170436 h 3170436"/>
              <a:gd name="connsiteX4" fmla="*/ 0 w 1347377"/>
              <a:gd name="connsiteY4" fmla="*/ 3109325 h 3170436"/>
              <a:gd name="connsiteX0" fmla="*/ 0 w 1347377"/>
              <a:gd name="connsiteY0" fmla="*/ 3109325 h 3198291"/>
              <a:gd name="connsiteX1" fmla="*/ 724939 w 1347377"/>
              <a:gd name="connsiteY1" fmla="*/ 0 h 3198291"/>
              <a:gd name="connsiteX2" fmla="*/ 1347377 w 1347377"/>
              <a:gd name="connsiteY2" fmla="*/ 3146728 h 3198291"/>
              <a:gd name="connsiteX3" fmla="*/ 737710 w 1347377"/>
              <a:gd name="connsiteY3" fmla="*/ 3198291 h 3198291"/>
              <a:gd name="connsiteX4" fmla="*/ 0 w 1347377"/>
              <a:gd name="connsiteY4" fmla="*/ 3109325 h 3198291"/>
              <a:gd name="connsiteX0" fmla="*/ 0 w 1347377"/>
              <a:gd name="connsiteY0" fmla="*/ 3109325 h 3230602"/>
              <a:gd name="connsiteX1" fmla="*/ 724939 w 1347377"/>
              <a:gd name="connsiteY1" fmla="*/ 0 h 3230602"/>
              <a:gd name="connsiteX2" fmla="*/ 1347377 w 1347377"/>
              <a:gd name="connsiteY2" fmla="*/ 3146728 h 3230602"/>
              <a:gd name="connsiteX3" fmla="*/ 737710 w 1347377"/>
              <a:gd name="connsiteY3" fmla="*/ 3198291 h 3230602"/>
              <a:gd name="connsiteX4" fmla="*/ 0 w 1347377"/>
              <a:gd name="connsiteY4" fmla="*/ 3109325 h 3230602"/>
              <a:gd name="connsiteX0" fmla="*/ 0 w 1347377"/>
              <a:gd name="connsiteY0" fmla="*/ 3109325 h 3198291"/>
              <a:gd name="connsiteX1" fmla="*/ 724939 w 1347377"/>
              <a:gd name="connsiteY1" fmla="*/ 0 h 3198291"/>
              <a:gd name="connsiteX2" fmla="*/ 1347377 w 1347377"/>
              <a:gd name="connsiteY2" fmla="*/ 3146728 h 3198291"/>
              <a:gd name="connsiteX3" fmla="*/ 737710 w 1347377"/>
              <a:gd name="connsiteY3" fmla="*/ 3198291 h 3198291"/>
              <a:gd name="connsiteX4" fmla="*/ 0 w 1347377"/>
              <a:gd name="connsiteY4" fmla="*/ 3109325 h 3198291"/>
              <a:gd name="connsiteX0" fmla="*/ 0 w 1347377"/>
              <a:gd name="connsiteY0" fmla="*/ 3109325 h 3212766"/>
              <a:gd name="connsiteX1" fmla="*/ 724939 w 1347377"/>
              <a:gd name="connsiteY1" fmla="*/ 0 h 3212766"/>
              <a:gd name="connsiteX2" fmla="*/ 1347377 w 1347377"/>
              <a:gd name="connsiteY2" fmla="*/ 3146728 h 3212766"/>
              <a:gd name="connsiteX3" fmla="*/ 737710 w 1347377"/>
              <a:gd name="connsiteY3" fmla="*/ 3198291 h 3212766"/>
              <a:gd name="connsiteX4" fmla="*/ 0 w 1347377"/>
              <a:gd name="connsiteY4" fmla="*/ 3109325 h 3212766"/>
              <a:gd name="connsiteX0" fmla="*/ 0 w 1347377"/>
              <a:gd name="connsiteY0" fmla="*/ 3109325 h 3198291"/>
              <a:gd name="connsiteX1" fmla="*/ 724939 w 1347377"/>
              <a:gd name="connsiteY1" fmla="*/ 0 h 3198291"/>
              <a:gd name="connsiteX2" fmla="*/ 1347377 w 1347377"/>
              <a:gd name="connsiteY2" fmla="*/ 3146728 h 3198291"/>
              <a:gd name="connsiteX3" fmla="*/ 737710 w 1347377"/>
              <a:gd name="connsiteY3" fmla="*/ 3198291 h 3198291"/>
              <a:gd name="connsiteX4" fmla="*/ 0 w 1347377"/>
              <a:gd name="connsiteY4" fmla="*/ 3109325 h 3198291"/>
              <a:gd name="connsiteX0" fmla="*/ 0 w 1347377"/>
              <a:gd name="connsiteY0" fmla="*/ 3109325 h 3215130"/>
              <a:gd name="connsiteX1" fmla="*/ 724939 w 1347377"/>
              <a:gd name="connsiteY1" fmla="*/ 0 h 3215130"/>
              <a:gd name="connsiteX2" fmla="*/ 1347377 w 1347377"/>
              <a:gd name="connsiteY2" fmla="*/ 3146728 h 3215130"/>
              <a:gd name="connsiteX3" fmla="*/ 737710 w 1347377"/>
              <a:gd name="connsiteY3" fmla="*/ 3198291 h 3215130"/>
              <a:gd name="connsiteX4" fmla="*/ 0 w 1347377"/>
              <a:gd name="connsiteY4" fmla="*/ 3109325 h 3215130"/>
              <a:gd name="connsiteX0" fmla="*/ 0 w 1347377"/>
              <a:gd name="connsiteY0" fmla="*/ 3109325 h 3198291"/>
              <a:gd name="connsiteX1" fmla="*/ 724939 w 1347377"/>
              <a:gd name="connsiteY1" fmla="*/ 0 h 3198291"/>
              <a:gd name="connsiteX2" fmla="*/ 1347377 w 1347377"/>
              <a:gd name="connsiteY2" fmla="*/ 3146728 h 3198291"/>
              <a:gd name="connsiteX3" fmla="*/ 737710 w 1347377"/>
              <a:gd name="connsiteY3" fmla="*/ 3198291 h 3198291"/>
              <a:gd name="connsiteX4" fmla="*/ 0 w 1347377"/>
              <a:gd name="connsiteY4" fmla="*/ 3109325 h 3198291"/>
              <a:gd name="connsiteX0" fmla="*/ 0 w 1283479"/>
              <a:gd name="connsiteY0" fmla="*/ 3109325 h 3198291"/>
              <a:gd name="connsiteX1" fmla="*/ 724939 w 1283479"/>
              <a:gd name="connsiteY1" fmla="*/ 0 h 3198291"/>
              <a:gd name="connsiteX2" fmla="*/ 1283479 w 1283479"/>
              <a:gd name="connsiteY2" fmla="*/ 3134025 h 3198291"/>
              <a:gd name="connsiteX3" fmla="*/ 737710 w 1283479"/>
              <a:gd name="connsiteY3" fmla="*/ 3198291 h 3198291"/>
              <a:gd name="connsiteX4" fmla="*/ 0 w 1283479"/>
              <a:gd name="connsiteY4" fmla="*/ 3109325 h 3198291"/>
              <a:gd name="connsiteX0" fmla="*/ 0 w 1283479"/>
              <a:gd name="connsiteY0" fmla="*/ 3109325 h 3225582"/>
              <a:gd name="connsiteX1" fmla="*/ 724939 w 1283479"/>
              <a:gd name="connsiteY1" fmla="*/ 0 h 3225582"/>
              <a:gd name="connsiteX2" fmla="*/ 1283479 w 1283479"/>
              <a:gd name="connsiteY2" fmla="*/ 3134025 h 3225582"/>
              <a:gd name="connsiteX3" fmla="*/ 737710 w 1283479"/>
              <a:gd name="connsiteY3" fmla="*/ 3198291 h 3225582"/>
              <a:gd name="connsiteX4" fmla="*/ 0 w 1283479"/>
              <a:gd name="connsiteY4" fmla="*/ 3109325 h 3225582"/>
              <a:gd name="connsiteX0" fmla="*/ 0 w 1283479"/>
              <a:gd name="connsiteY0" fmla="*/ 3109325 h 3234197"/>
              <a:gd name="connsiteX1" fmla="*/ 724939 w 1283479"/>
              <a:gd name="connsiteY1" fmla="*/ 0 h 3234197"/>
              <a:gd name="connsiteX2" fmla="*/ 1283479 w 1283479"/>
              <a:gd name="connsiteY2" fmla="*/ 3134025 h 3234197"/>
              <a:gd name="connsiteX3" fmla="*/ 737710 w 1283479"/>
              <a:gd name="connsiteY3" fmla="*/ 3198291 h 3234197"/>
              <a:gd name="connsiteX4" fmla="*/ 0 w 1283479"/>
              <a:gd name="connsiteY4" fmla="*/ 3109325 h 3234197"/>
              <a:gd name="connsiteX0" fmla="*/ 0 w 1310712"/>
              <a:gd name="connsiteY0" fmla="*/ 3040637 h 3234197"/>
              <a:gd name="connsiteX1" fmla="*/ 752172 w 1310712"/>
              <a:gd name="connsiteY1" fmla="*/ 0 h 3234197"/>
              <a:gd name="connsiteX2" fmla="*/ 1310712 w 1310712"/>
              <a:gd name="connsiteY2" fmla="*/ 3134025 h 3234197"/>
              <a:gd name="connsiteX3" fmla="*/ 764943 w 1310712"/>
              <a:gd name="connsiteY3" fmla="*/ 3198291 h 3234197"/>
              <a:gd name="connsiteX4" fmla="*/ 0 w 1310712"/>
              <a:gd name="connsiteY4" fmla="*/ 3040637 h 3234197"/>
              <a:gd name="connsiteX0" fmla="*/ 0 w 1332319"/>
              <a:gd name="connsiteY0" fmla="*/ 3059787 h 3234197"/>
              <a:gd name="connsiteX1" fmla="*/ 773779 w 1332319"/>
              <a:gd name="connsiteY1" fmla="*/ 0 h 3234197"/>
              <a:gd name="connsiteX2" fmla="*/ 1332319 w 1332319"/>
              <a:gd name="connsiteY2" fmla="*/ 3134025 h 3234197"/>
              <a:gd name="connsiteX3" fmla="*/ 786550 w 1332319"/>
              <a:gd name="connsiteY3" fmla="*/ 3198291 h 3234197"/>
              <a:gd name="connsiteX4" fmla="*/ 0 w 1332319"/>
              <a:gd name="connsiteY4" fmla="*/ 3059787 h 3234197"/>
              <a:gd name="connsiteX0" fmla="*/ 0 w 1332319"/>
              <a:gd name="connsiteY0" fmla="*/ 3059787 h 3234197"/>
              <a:gd name="connsiteX1" fmla="*/ 773779 w 1332319"/>
              <a:gd name="connsiteY1" fmla="*/ 0 h 3234197"/>
              <a:gd name="connsiteX2" fmla="*/ 1332319 w 1332319"/>
              <a:gd name="connsiteY2" fmla="*/ 3134025 h 3234197"/>
              <a:gd name="connsiteX3" fmla="*/ 786550 w 1332319"/>
              <a:gd name="connsiteY3" fmla="*/ 3198291 h 3234197"/>
              <a:gd name="connsiteX4" fmla="*/ 0 w 1332319"/>
              <a:gd name="connsiteY4" fmla="*/ 3059787 h 3234197"/>
              <a:gd name="connsiteX0" fmla="*/ 0 w 1332319"/>
              <a:gd name="connsiteY0" fmla="*/ 3059787 h 3234197"/>
              <a:gd name="connsiteX1" fmla="*/ 773779 w 1332319"/>
              <a:gd name="connsiteY1" fmla="*/ 0 h 3234197"/>
              <a:gd name="connsiteX2" fmla="*/ 1332319 w 1332319"/>
              <a:gd name="connsiteY2" fmla="*/ 3134025 h 3234197"/>
              <a:gd name="connsiteX3" fmla="*/ 786550 w 1332319"/>
              <a:gd name="connsiteY3" fmla="*/ 3198291 h 3234197"/>
              <a:gd name="connsiteX4" fmla="*/ 0 w 1332319"/>
              <a:gd name="connsiteY4" fmla="*/ 3059787 h 3234197"/>
              <a:gd name="connsiteX0" fmla="*/ 0 w 1332319"/>
              <a:gd name="connsiteY0" fmla="*/ 3059787 h 3234197"/>
              <a:gd name="connsiteX1" fmla="*/ 773779 w 1332319"/>
              <a:gd name="connsiteY1" fmla="*/ 0 h 3234197"/>
              <a:gd name="connsiteX2" fmla="*/ 1332319 w 1332319"/>
              <a:gd name="connsiteY2" fmla="*/ 3134025 h 3234197"/>
              <a:gd name="connsiteX3" fmla="*/ 786550 w 1332319"/>
              <a:gd name="connsiteY3" fmla="*/ 3198291 h 3234197"/>
              <a:gd name="connsiteX4" fmla="*/ 0 w 1332319"/>
              <a:gd name="connsiteY4" fmla="*/ 3059787 h 3234197"/>
              <a:gd name="connsiteX0" fmla="*/ 0 w 1332319"/>
              <a:gd name="connsiteY0" fmla="*/ 3059787 h 3198291"/>
              <a:gd name="connsiteX1" fmla="*/ 773779 w 1332319"/>
              <a:gd name="connsiteY1" fmla="*/ 0 h 3198291"/>
              <a:gd name="connsiteX2" fmla="*/ 1332319 w 1332319"/>
              <a:gd name="connsiteY2" fmla="*/ 3134025 h 3198291"/>
              <a:gd name="connsiteX3" fmla="*/ 786550 w 1332319"/>
              <a:gd name="connsiteY3" fmla="*/ 3198291 h 3198291"/>
              <a:gd name="connsiteX4" fmla="*/ 0 w 1332319"/>
              <a:gd name="connsiteY4" fmla="*/ 3059787 h 3198291"/>
              <a:gd name="connsiteX0" fmla="*/ 0 w 1332319"/>
              <a:gd name="connsiteY0" fmla="*/ 3059787 h 3225168"/>
              <a:gd name="connsiteX1" fmla="*/ 773779 w 1332319"/>
              <a:gd name="connsiteY1" fmla="*/ 0 h 3225168"/>
              <a:gd name="connsiteX2" fmla="*/ 1332319 w 1332319"/>
              <a:gd name="connsiteY2" fmla="*/ 3134025 h 3225168"/>
              <a:gd name="connsiteX3" fmla="*/ 786550 w 1332319"/>
              <a:gd name="connsiteY3" fmla="*/ 3198291 h 3225168"/>
              <a:gd name="connsiteX4" fmla="*/ 0 w 1332319"/>
              <a:gd name="connsiteY4" fmla="*/ 3059787 h 3225168"/>
              <a:gd name="connsiteX0" fmla="*/ 0 w 1332319"/>
              <a:gd name="connsiteY0" fmla="*/ 3059787 h 3230611"/>
              <a:gd name="connsiteX1" fmla="*/ 773779 w 1332319"/>
              <a:gd name="connsiteY1" fmla="*/ 0 h 3230611"/>
              <a:gd name="connsiteX2" fmla="*/ 1332319 w 1332319"/>
              <a:gd name="connsiteY2" fmla="*/ 3134025 h 3230611"/>
              <a:gd name="connsiteX3" fmla="*/ 786550 w 1332319"/>
              <a:gd name="connsiteY3" fmla="*/ 3198291 h 3230611"/>
              <a:gd name="connsiteX4" fmla="*/ 0 w 1332319"/>
              <a:gd name="connsiteY4" fmla="*/ 3059787 h 3230611"/>
              <a:gd name="connsiteX0" fmla="*/ 0 w 1544451"/>
              <a:gd name="connsiteY0" fmla="*/ 3156085 h 3273580"/>
              <a:gd name="connsiteX1" fmla="*/ 985911 w 1544451"/>
              <a:gd name="connsiteY1" fmla="*/ 0 h 3273580"/>
              <a:gd name="connsiteX2" fmla="*/ 1544451 w 1544451"/>
              <a:gd name="connsiteY2" fmla="*/ 3134025 h 3273580"/>
              <a:gd name="connsiteX3" fmla="*/ 998682 w 1544451"/>
              <a:gd name="connsiteY3" fmla="*/ 3198291 h 3273580"/>
              <a:gd name="connsiteX4" fmla="*/ 0 w 1544451"/>
              <a:gd name="connsiteY4" fmla="*/ 3156085 h 3273580"/>
              <a:gd name="connsiteX0" fmla="*/ 0 w 1607201"/>
              <a:gd name="connsiteY0" fmla="*/ 3156085 h 3330552"/>
              <a:gd name="connsiteX1" fmla="*/ 985911 w 1607201"/>
              <a:gd name="connsiteY1" fmla="*/ 0 h 3330552"/>
              <a:gd name="connsiteX2" fmla="*/ 1607201 w 1607201"/>
              <a:gd name="connsiteY2" fmla="*/ 3233966 h 3330552"/>
              <a:gd name="connsiteX3" fmla="*/ 998682 w 1607201"/>
              <a:gd name="connsiteY3" fmla="*/ 3198291 h 3330552"/>
              <a:gd name="connsiteX4" fmla="*/ 0 w 1607201"/>
              <a:gd name="connsiteY4" fmla="*/ 3156085 h 3330552"/>
              <a:gd name="connsiteX0" fmla="*/ 0 w 1607201"/>
              <a:gd name="connsiteY0" fmla="*/ 3156085 h 3759980"/>
              <a:gd name="connsiteX1" fmla="*/ 985911 w 1607201"/>
              <a:gd name="connsiteY1" fmla="*/ 0 h 3759980"/>
              <a:gd name="connsiteX2" fmla="*/ 1607201 w 1607201"/>
              <a:gd name="connsiteY2" fmla="*/ 3233966 h 3759980"/>
              <a:gd name="connsiteX3" fmla="*/ 0 w 1607201"/>
              <a:gd name="connsiteY3" fmla="*/ 3156085 h 3759980"/>
              <a:gd name="connsiteX0" fmla="*/ 0 w 1552568"/>
              <a:gd name="connsiteY0" fmla="*/ 3156085 h 3695079"/>
              <a:gd name="connsiteX1" fmla="*/ 985911 w 1552568"/>
              <a:gd name="connsiteY1" fmla="*/ 0 h 3695079"/>
              <a:gd name="connsiteX2" fmla="*/ 1552568 w 1552568"/>
              <a:gd name="connsiteY2" fmla="*/ 2843003 h 3695079"/>
              <a:gd name="connsiteX3" fmla="*/ 0 w 1552568"/>
              <a:gd name="connsiteY3" fmla="*/ 3156085 h 3695079"/>
              <a:gd name="connsiteX0" fmla="*/ 0 w 1552568"/>
              <a:gd name="connsiteY0" fmla="*/ 3156085 h 3695079"/>
              <a:gd name="connsiteX1" fmla="*/ 985911 w 1552568"/>
              <a:gd name="connsiteY1" fmla="*/ 0 h 3695079"/>
              <a:gd name="connsiteX2" fmla="*/ 1552568 w 1552568"/>
              <a:gd name="connsiteY2" fmla="*/ 2843003 h 3695079"/>
              <a:gd name="connsiteX3" fmla="*/ 0 w 1552568"/>
              <a:gd name="connsiteY3" fmla="*/ 3156085 h 3695079"/>
              <a:gd name="connsiteX0" fmla="*/ 0 w 1638301"/>
              <a:gd name="connsiteY0" fmla="*/ 3156085 h 3695079"/>
              <a:gd name="connsiteX1" fmla="*/ 985911 w 1638301"/>
              <a:gd name="connsiteY1" fmla="*/ 0 h 3695079"/>
              <a:gd name="connsiteX2" fmla="*/ 1638301 w 1638301"/>
              <a:gd name="connsiteY2" fmla="*/ 3292883 h 3695079"/>
              <a:gd name="connsiteX3" fmla="*/ 0 w 1638301"/>
              <a:gd name="connsiteY3" fmla="*/ 3156085 h 3695079"/>
              <a:gd name="connsiteX0" fmla="*/ 0 w 1638301"/>
              <a:gd name="connsiteY0" fmla="*/ 3156085 h 3429414"/>
              <a:gd name="connsiteX1" fmla="*/ 985911 w 1638301"/>
              <a:gd name="connsiteY1" fmla="*/ 0 h 3429414"/>
              <a:gd name="connsiteX2" fmla="*/ 1638301 w 1638301"/>
              <a:gd name="connsiteY2" fmla="*/ 3292883 h 3429414"/>
              <a:gd name="connsiteX3" fmla="*/ 0 w 1638301"/>
              <a:gd name="connsiteY3" fmla="*/ 3156085 h 3429414"/>
              <a:gd name="connsiteX0" fmla="*/ 0 w 1638301"/>
              <a:gd name="connsiteY0" fmla="*/ 3156085 h 3330426"/>
              <a:gd name="connsiteX1" fmla="*/ 985911 w 1638301"/>
              <a:gd name="connsiteY1" fmla="*/ 0 h 3330426"/>
              <a:gd name="connsiteX2" fmla="*/ 1638301 w 1638301"/>
              <a:gd name="connsiteY2" fmla="*/ 3292883 h 3330426"/>
              <a:gd name="connsiteX3" fmla="*/ 0 w 1638301"/>
              <a:gd name="connsiteY3" fmla="*/ 3156085 h 3330426"/>
              <a:gd name="connsiteX0" fmla="*/ 0 w 1607057"/>
              <a:gd name="connsiteY0" fmla="*/ 3156085 h 3319907"/>
              <a:gd name="connsiteX1" fmla="*/ 985911 w 1607057"/>
              <a:gd name="connsiteY1" fmla="*/ 0 h 3319907"/>
              <a:gd name="connsiteX2" fmla="*/ 1607057 w 1607057"/>
              <a:gd name="connsiteY2" fmla="*/ 3271792 h 3319907"/>
              <a:gd name="connsiteX3" fmla="*/ 0 w 1607057"/>
              <a:gd name="connsiteY3" fmla="*/ 3156085 h 3319907"/>
              <a:gd name="connsiteX0" fmla="*/ 0 w 1703638"/>
              <a:gd name="connsiteY0" fmla="*/ 3144227 h 3309335"/>
              <a:gd name="connsiteX1" fmla="*/ 1082492 w 1703638"/>
              <a:gd name="connsiteY1" fmla="*/ 0 h 3309335"/>
              <a:gd name="connsiteX2" fmla="*/ 1703638 w 1703638"/>
              <a:gd name="connsiteY2" fmla="*/ 3271792 h 3309335"/>
              <a:gd name="connsiteX3" fmla="*/ 0 w 1703638"/>
              <a:gd name="connsiteY3" fmla="*/ 3144227 h 3309335"/>
              <a:gd name="connsiteX0" fmla="*/ 0 w 1703638"/>
              <a:gd name="connsiteY0" fmla="*/ 3144227 h 3389305"/>
              <a:gd name="connsiteX1" fmla="*/ 1082492 w 1703638"/>
              <a:gd name="connsiteY1" fmla="*/ 0 h 3389305"/>
              <a:gd name="connsiteX2" fmla="*/ 1703638 w 1703638"/>
              <a:gd name="connsiteY2" fmla="*/ 3271792 h 3389305"/>
              <a:gd name="connsiteX3" fmla="*/ 0 w 1703638"/>
              <a:gd name="connsiteY3" fmla="*/ 3144227 h 338930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703638" h="3389305">
                <a:moveTo>
                  <a:pt x="0" y="3144227"/>
                </a:moveTo>
                <a:lnTo>
                  <a:pt x="1082492" y="0"/>
                </a:lnTo>
                <a:lnTo>
                  <a:pt x="1703638" y="3271792"/>
                </a:lnTo>
                <a:cubicBezTo>
                  <a:pt x="995635" y="3389305"/>
                  <a:pt x="566710" y="3308049"/>
                  <a:pt x="0" y="3144227"/>
                </a:cubicBezTo>
                <a:close/>
              </a:path>
            </a:pathLst>
          </a:custGeom>
          <a:solidFill>
            <a:srgbClr val="000000">
              <a:alpha val="0"/>
            </a:srgbClr>
          </a:solidFill>
          <a:ln>
            <a:solidFill>
              <a:srgbClr val="000000">
                <a:alpha val="0"/>
              </a:srgb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765" name="Полилиния 764">
            <a:hlinkClick r:id="rId14" action="ppaction://hlinksldjump"/>
          </p:cNvPr>
          <p:cNvSpPr/>
          <p:nvPr/>
        </p:nvSpPr>
        <p:spPr>
          <a:xfrm rot="3327415">
            <a:off x="2162317" y="2105789"/>
            <a:ext cx="1324351" cy="3329803"/>
          </a:xfrm>
          <a:custGeom>
            <a:avLst/>
            <a:gdLst>
              <a:gd name="connsiteX0" fmla="*/ 0 w 1111396"/>
              <a:gd name="connsiteY0" fmla="*/ 3146584 h 3146584"/>
              <a:gd name="connsiteX1" fmla="*/ 555698 w 1111396"/>
              <a:gd name="connsiteY1" fmla="*/ 0 h 3146584"/>
              <a:gd name="connsiteX2" fmla="*/ 1111396 w 1111396"/>
              <a:gd name="connsiteY2" fmla="*/ 3146584 h 3146584"/>
              <a:gd name="connsiteX3" fmla="*/ 0 w 1111396"/>
              <a:gd name="connsiteY3" fmla="*/ 3146584 h 3146584"/>
              <a:gd name="connsiteX0" fmla="*/ 0 w 1178136"/>
              <a:gd name="connsiteY0" fmla="*/ 3146584 h 3146728"/>
              <a:gd name="connsiteX1" fmla="*/ 555698 w 1178136"/>
              <a:gd name="connsiteY1" fmla="*/ 0 h 3146728"/>
              <a:gd name="connsiteX2" fmla="*/ 1178136 w 1178136"/>
              <a:gd name="connsiteY2" fmla="*/ 3146728 h 3146728"/>
              <a:gd name="connsiteX3" fmla="*/ 0 w 1178136"/>
              <a:gd name="connsiteY3" fmla="*/ 3146584 h 3146728"/>
              <a:gd name="connsiteX0" fmla="*/ 0 w 1309203"/>
              <a:gd name="connsiteY0" fmla="*/ 3103754 h 3146728"/>
              <a:gd name="connsiteX1" fmla="*/ 686765 w 1309203"/>
              <a:gd name="connsiteY1" fmla="*/ 0 h 3146728"/>
              <a:gd name="connsiteX2" fmla="*/ 1309203 w 1309203"/>
              <a:gd name="connsiteY2" fmla="*/ 3146728 h 3146728"/>
              <a:gd name="connsiteX3" fmla="*/ 0 w 1309203"/>
              <a:gd name="connsiteY3" fmla="*/ 3103754 h 3146728"/>
              <a:gd name="connsiteX0" fmla="*/ 0 w 1347377"/>
              <a:gd name="connsiteY0" fmla="*/ 3109325 h 3146728"/>
              <a:gd name="connsiteX1" fmla="*/ 724939 w 1347377"/>
              <a:gd name="connsiteY1" fmla="*/ 0 h 3146728"/>
              <a:gd name="connsiteX2" fmla="*/ 1347377 w 1347377"/>
              <a:gd name="connsiteY2" fmla="*/ 3146728 h 3146728"/>
              <a:gd name="connsiteX3" fmla="*/ 0 w 1347377"/>
              <a:gd name="connsiteY3" fmla="*/ 3109325 h 3146728"/>
              <a:gd name="connsiteX0" fmla="*/ 0 w 1347377"/>
              <a:gd name="connsiteY0" fmla="*/ 3109325 h 3146728"/>
              <a:gd name="connsiteX1" fmla="*/ 724939 w 1347377"/>
              <a:gd name="connsiteY1" fmla="*/ 0 h 3146728"/>
              <a:gd name="connsiteX2" fmla="*/ 1347377 w 1347377"/>
              <a:gd name="connsiteY2" fmla="*/ 3146728 h 3146728"/>
              <a:gd name="connsiteX3" fmla="*/ 674426 w 1347377"/>
              <a:gd name="connsiteY3" fmla="*/ 3123470 h 3146728"/>
              <a:gd name="connsiteX4" fmla="*/ 0 w 1347377"/>
              <a:gd name="connsiteY4" fmla="*/ 3109325 h 3146728"/>
              <a:gd name="connsiteX0" fmla="*/ 0 w 1347377"/>
              <a:gd name="connsiteY0" fmla="*/ 3109325 h 3170436"/>
              <a:gd name="connsiteX1" fmla="*/ 724939 w 1347377"/>
              <a:gd name="connsiteY1" fmla="*/ 0 h 3170436"/>
              <a:gd name="connsiteX2" fmla="*/ 1347377 w 1347377"/>
              <a:gd name="connsiteY2" fmla="*/ 3146728 h 3170436"/>
              <a:gd name="connsiteX3" fmla="*/ 710754 w 1347377"/>
              <a:gd name="connsiteY3" fmla="*/ 3170436 h 3170436"/>
              <a:gd name="connsiteX4" fmla="*/ 0 w 1347377"/>
              <a:gd name="connsiteY4" fmla="*/ 3109325 h 3170436"/>
              <a:gd name="connsiteX0" fmla="*/ 0 w 1347377"/>
              <a:gd name="connsiteY0" fmla="*/ 3109325 h 3198291"/>
              <a:gd name="connsiteX1" fmla="*/ 724939 w 1347377"/>
              <a:gd name="connsiteY1" fmla="*/ 0 h 3198291"/>
              <a:gd name="connsiteX2" fmla="*/ 1347377 w 1347377"/>
              <a:gd name="connsiteY2" fmla="*/ 3146728 h 3198291"/>
              <a:gd name="connsiteX3" fmla="*/ 737710 w 1347377"/>
              <a:gd name="connsiteY3" fmla="*/ 3198291 h 3198291"/>
              <a:gd name="connsiteX4" fmla="*/ 0 w 1347377"/>
              <a:gd name="connsiteY4" fmla="*/ 3109325 h 3198291"/>
              <a:gd name="connsiteX0" fmla="*/ 0 w 1347377"/>
              <a:gd name="connsiteY0" fmla="*/ 3109325 h 3230602"/>
              <a:gd name="connsiteX1" fmla="*/ 724939 w 1347377"/>
              <a:gd name="connsiteY1" fmla="*/ 0 h 3230602"/>
              <a:gd name="connsiteX2" fmla="*/ 1347377 w 1347377"/>
              <a:gd name="connsiteY2" fmla="*/ 3146728 h 3230602"/>
              <a:gd name="connsiteX3" fmla="*/ 737710 w 1347377"/>
              <a:gd name="connsiteY3" fmla="*/ 3198291 h 3230602"/>
              <a:gd name="connsiteX4" fmla="*/ 0 w 1347377"/>
              <a:gd name="connsiteY4" fmla="*/ 3109325 h 3230602"/>
              <a:gd name="connsiteX0" fmla="*/ 0 w 1347377"/>
              <a:gd name="connsiteY0" fmla="*/ 3109325 h 3198291"/>
              <a:gd name="connsiteX1" fmla="*/ 724939 w 1347377"/>
              <a:gd name="connsiteY1" fmla="*/ 0 h 3198291"/>
              <a:gd name="connsiteX2" fmla="*/ 1347377 w 1347377"/>
              <a:gd name="connsiteY2" fmla="*/ 3146728 h 3198291"/>
              <a:gd name="connsiteX3" fmla="*/ 737710 w 1347377"/>
              <a:gd name="connsiteY3" fmla="*/ 3198291 h 3198291"/>
              <a:gd name="connsiteX4" fmla="*/ 0 w 1347377"/>
              <a:gd name="connsiteY4" fmla="*/ 3109325 h 3198291"/>
              <a:gd name="connsiteX0" fmla="*/ 0 w 1347377"/>
              <a:gd name="connsiteY0" fmla="*/ 3109325 h 3212766"/>
              <a:gd name="connsiteX1" fmla="*/ 724939 w 1347377"/>
              <a:gd name="connsiteY1" fmla="*/ 0 h 3212766"/>
              <a:gd name="connsiteX2" fmla="*/ 1347377 w 1347377"/>
              <a:gd name="connsiteY2" fmla="*/ 3146728 h 3212766"/>
              <a:gd name="connsiteX3" fmla="*/ 737710 w 1347377"/>
              <a:gd name="connsiteY3" fmla="*/ 3198291 h 3212766"/>
              <a:gd name="connsiteX4" fmla="*/ 0 w 1347377"/>
              <a:gd name="connsiteY4" fmla="*/ 3109325 h 3212766"/>
              <a:gd name="connsiteX0" fmla="*/ 0 w 1347377"/>
              <a:gd name="connsiteY0" fmla="*/ 3109325 h 3198291"/>
              <a:gd name="connsiteX1" fmla="*/ 724939 w 1347377"/>
              <a:gd name="connsiteY1" fmla="*/ 0 h 3198291"/>
              <a:gd name="connsiteX2" fmla="*/ 1347377 w 1347377"/>
              <a:gd name="connsiteY2" fmla="*/ 3146728 h 3198291"/>
              <a:gd name="connsiteX3" fmla="*/ 737710 w 1347377"/>
              <a:gd name="connsiteY3" fmla="*/ 3198291 h 3198291"/>
              <a:gd name="connsiteX4" fmla="*/ 0 w 1347377"/>
              <a:gd name="connsiteY4" fmla="*/ 3109325 h 3198291"/>
              <a:gd name="connsiteX0" fmla="*/ 0 w 1347377"/>
              <a:gd name="connsiteY0" fmla="*/ 3109325 h 3215130"/>
              <a:gd name="connsiteX1" fmla="*/ 724939 w 1347377"/>
              <a:gd name="connsiteY1" fmla="*/ 0 h 3215130"/>
              <a:gd name="connsiteX2" fmla="*/ 1347377 w 1347377"/>
              <a:gd name="connsiteY2" fmla="*/ 3146728 h 3215130"/>
              <a:gd name="connsiteX3" fmla="*/ 737710 w 1347377"/>
              <a:gd name="connsiteY3" fmla="*/ 3198291 h 3215130"/>
              <a:gd name="connsiteX4" fmla="*/ 0 w 1347377"/>
              <a:gd name="connsiteY4" fmla="*/ 3109325 h 3215130"/>
              <a:gd name="connsiteX0" fmla="*/ 0 w 1347377"/>
              <a:gd name="connsiteY0" fmla="*/ 3109325 h 3198291"/>
              <a:gd name="connsiteX1" fmla="*/ 724939 w 1347377"/>
              <a:gd name="connsiteY1" fmla="*/ 0 h 3198291"/>
              <a:gd name="connsiteX2" fmla="*/ 1347377 w 1347377"/>
              <a:gd name="connsiteY2" fmla="*/ 3146728 h 3198291"/>
              <a:gd name="connsiteX3" fmla="*/ 737710 w 1347377"/>
              <a:gd name="connsiteY3" fmla="*/ 3198291 h 3198291"/>
              <a:gd name="connsiteX4" fmla="*/ 0 w 1347377"/>
              <a:gd name="connsiteY4" fmla="*/ 3109325 h 3198291"/>
              <a:gd name="connsiteX0" fmla="*/ 0 w 1283479"/>
              <a:gd name="connsiteY0" fmla="*/ 3109325 h 3198291"/>
              <a:gd name="connsiteX1" fmla="*/ 724939 w 1283479"/>
              <a:gd name="connsiteY1" fmla="*/ 0 h 3198291"/>
              <a:gd name="connsiteX2" fmla="*/ 1283479 w 1283479"/>
              <a:gd name="connsiteY2" fmla="*/ 3134025 h 3198291"/>
              <a:gd name="connsiteX3" fmla="*/ 737710 w 1283479"/>
              <a:gd name="connsiteY3" fmla="*/ 3198291 h 3198291"/>
              <a:gd name="connsiteX4" fmla="*/ 0 w 1283479"/>
              <a:gd name="connsiteY4" fmla="*/ 3109325 h 3198291"/>
              <a:gd name="connsiteX0" fmla="*/ 0 w 1283479"/>
              <a:gd name="connsiteY0" fmla="*/ 3109325 h 3225582"/>
              <a:gd name="connsiteX1" fmla="*/ 724939 w 1283479"/>
              <a:gd name="connsiteY1" fmla="*/ 0 h 3225582"/>
              <a:gd name="connsiteX2" fmla="*/ 1283479 w 1283479"/>
              <a:gd name="connsiteY2" fmla="*/ 3134025 h 3225582"/>
              <a:gd name="connsiteX3" fmla="*/ 737710 w 1283479"/>
              <a:gd name="connsiteY3" fmla="*/ 3198291 h 3225582"/>
              <a:gd name="connsiteX4" fmla="*/ 0 w 1283479"/>
              <a:gd name="connsiteY4" fmla="*/ 3109325 h 3225582"/>
              <a:gd name="connsiteX0" fmla="*/ 0 w 1283479"/>
              <a:gd name="connsiteY0" fmla="*/ 3109325 h 3234197"/>
              <a:gd name="connsiteX1" fmla="*/ 724939 w 1283479"/>
              <a:gd name="connsiteY1" fmla="*/ 0 h 3234197"/>
              <a:gd name="connsiteX2" fmla="*/ 1283479 w 1283479"/>
              <a:gd name="connsiteY2" fmla="*/ 3134025 h 3234197"/>
              <a:gd name="connsiteX3" fmla="*/ 737710 w 1283479"/>
              <a:gd name="connsiteY3" fmla="*/ 3198291 h 3234197"/>
              <a:gd name="connsiteX4" fmla="*/ 0 w 1283479"/>
              <a:gd name="connsiteY4" fmla="*/ 3109325 h 3234197"/>
              <a:gd name="connsiteX0" fmla="*/ 0 w 1310712"/>
              <a:gd name="connsiteY0" fmla="*/ 3040637 h 3234197"/>
              <a:gd name="connsiteX1" fmla="*/ 752172 w 1310712"/>
              <a:gd name="connsiteY1" fmla="*/ 0 h 3234197"/>
              <a:gd name="connsiteX2" fmla="*/ 1310712 w 1310712"/>
              <a:gd name="connsiteY2" fmla="*/ 3134025 h 3234197"/>
              <a:gd name="connsiteX3" fmla="*/ 764943 w 1310712"/>
              <a:gd name="connsiteY3" fmla="*/ 3198291 h 3234197"/>
              <a:gd name="connsiteX4" fmla="*/ 0 w 1310712"/>
              <a:gd name="connsiteY4" fmla="*/ 3040637 h 3234197"/>
              <a:gd name="connsiteX0" fmla="*/ 0 w 1332319"/>
              <a:gd name="connsiteY0" fmla="*/ 3059787 h 3234197"/>
              <a:gd name="connsiteX1" fmla="*/ 773779 w 1332319"/>
              <a:gd name="connsiteY1" fmla="*/ 0 h 3234197"/>
              <a:gd name="connsiteX2" fmla="*/ 1332319 w 1332319"/>
              <a:gd name="connsiteY2" fmla="*/ 3134025 h 3234197"/>
              <a:gd name="connsiteX3" fmla="*/ 786550 w 1332319"/>
              <a:gd name="connsiteY3" fmla="*/ 3198291 h 3234197"/>
              <a:gd name="connsiteX4" fmla="*/ 0 w 1332319"/>
              <a:gd name="connsiteY4" fmla="*/ 3059787 h 3234197"/>
              <a:gd name="connsiteX0" fmla="*/ 0 w 1332319"/>
              <a:gd name="connsiteY0" fmla="*/ 3059787 h 3234197"/>
              <a:gd name="connsiteX1" fmla="*/ 773779 w 1332319"/>
              <a:gd name="connsiteY1" fmla="*/ 0 h 3234197"/>
              <a:gd name="connsiteX2" fmla="*/ 1332319 w 1332319"/>
              <a:gd name="connsiteY2" fmla="*/ 3134025 h 3234197"/>
              <a:gd name="connsiteX3" fmla="*/ 786550 w 1332319"/>
              <a:gd name="connsiteY3" fmla="*/ 3198291 h 3234197"/>
              <a:gd name="connsiteX4" fmla="*/ 0 w 1332319"/>
              <a:gd name="connsiteY4" fmla="*/ 3059787 h 3234197"/>
              <a:gd name="connsiteX0" fmla="*/ 0 w 1332319"/>
              <a:gd name="connsiteY0" fmla="*/ 3059787 h 3234197"/>
              <a:gd name="connsiteX1" fmla="*/ 773779 w 1332319"/>
              <a:gd name="connsiteY1" fmla="*/ 0 h 3234197"/>
              <a:gd name="connsiteX2" fmla="*/ 1332319 w 1332319"/>
              <a:gd name="connsiteY2" fmla="*/ 3134025 h 3234197"/>
              <a:gd name="connsiteX3" fmla="*/ 786550 w 1332319"/>
              <a:gd name="connsiteY3" fmla="*/ 3198291 h 3234197"/>
              <a:gd name="connsiteX4" fmla="*/ 0 w 1332319"/>
              <a:gd name="connsiteY4" fmla="*/ 3059787 h 3234197"/>
              <a:gd name="connsiteX0" fmla="*/ 0 w 1332319"/>
              <a:gd name="connsiteY0" fmla="*/ 3059787 h 3234197"/>
              <a:gd name="connsiteX1" fmla="*/ 773779 w 1332319"/>
              <a:gd name="connsiteY1" fmla="*/ 0 h 3234197"/>
              <a:gd name="connsiteX2" fmla="*/ 1332319 w 1332319"/>
              <a:gd name="connsiteY2" fmla="*/ 3134025 h 3234197"/>
              <a:gd name="connsiteX3" fmla="*/ 786550 w 1332319"/>
              <a:gd name="connsiteY3" fmla="*/ 3198291 h 3234197"/>
              <a:gd name="connsiteX4" fmla="*/ 0 w 1332319"/>
              <a:gd name="connsiteY4" fmla="*/ 3059787 h 3234197"/>
              <a:gd name="connsiteX0" fmla="*/ 0 w 1332319"/>
              <a:gd name="connsiteY0" fmla="*/ 3059787 h 3198291"/>
              <a:gd name="connsiteX1" fmla="*/ 773779 w 1332319"/>
              <a:gd name="connsiteY1" fmla="*/ 0 h 3198291"/>
              <a:gd name="connsiteX2" fmla="*/ 1332319 w 1332319"/>
              <a:gd name="connsiteY2" fmla="*/ 3134025 h 3198291"/>
              <a:gd name="connsiteX3" fmla="*/ 786550 w 1332319"/>
              <a:gd name="connsiteY3" fmla="*/ 3198291 h 3198291"/>
              <a:gd name="connsiteX4" fmla="*/ 0 w 1332319"/>
              <a:gd name="connsiteY4" fmla="*/ 3059787 h 3198291"/>
              <a:gd name="connsiteX0" fmla="*/ 0 w 1332319"/>
              <a:gd name="connsiteY0" fmla="*/ 3059787 h 3225168"/>
              <a:gd name="connsiteX1" fmla="*/ 773779 w 1332319"/>
              <a:gd name="connsiteY1" fmla="*/ 0 h 3225168"/>
              <a:gd name="connsiteX2" fmla="*/ 1332319 w 1332319"/>
              <a:gd name="connsiteY2" fmla="*/ 3134025 h 3225168"/>
              <a:gd name="connsiteX3" fmla="*/ 786550 w 1332319"/>
              <a:gd name="connsiteY3" fmla="*/ 3198291 h 3225168"/>
              <a:gd name="connsiteX4" fmla="*/ 0 w 1332319"/>
              <a:gd name="connsiteY4" fmla="*/ 3059787 h 3225168"/>
              <a:gd name="connsiteX0" fmla="*/ 0 w 1332319"/>
              <a:gd name="connsiteY0" fmla="*/ 3059787 h 3230611"/>
              <a:gd name="connsiteX1" fmla="*/ 773779 w 1332319"/>
              <a:gd name="connsiteY1" fmla="*/ 0 h 3230611"/>
              <a:gd name="connsiteX2" fmla="*/ 1332319 w 1332319"/>
              <a:gd name="connsiteY2" fmla="*/ 3134025 h 3230611"/>
              <a:gd name="connsiteX3" fmla="*/ 786550 w 1332319"/>
              <a:gd name="connsiteY3" fmla="*/ 3198291 h 3230611"/>
              <a:gd name="connsiteX4" fmla="*/ 0 w 1332319"/>
              <a:gd name="connsiteY4" fmla="*/ 3059787 h 3230611"/>
              <a:gd name="connsiteX0" fmla="*/ 0 w 1757277"/>
              <a:gd name="connsiteY0" fmla="*/ 3001203 h 3230611"/>
              <a:gd name="connsiteX1" fmla="*/ 1198737 w 1757277"/>
              <a:gd name="connsiteY1" fmla="*/ 0 h 3230611"/>
              <a:gd name="connsiteX2" fmla="*/ 1757277 w 1757277"/>
              <a:gd name="connsiteY2" fmla="*/ 3134025 h 3230611"/>
              <a:gd name="connsiteX3" fmla="*/ 1211508 w 1757277"/>
              <a:gd name="connsiteY3" fmla="*/ 3198291 h 3230611"/>
              <a:gd name="connsiteX4" fmla="*/ 0 w 1757277"/>
              <a:gd name="connsiteY4" fmla="*/ 3001203 h 3230611"/>
              <a:gd name="connsiteX0" fmla="*/ 0 w 1494324"/>
              <a:gd name="connsiteY0" fmla="*/ 3001203 h 3438737"/>
              <a:gd name="connsiteX1" fmla="*/ 1198737 w 1494324"/>
              <a:gd name="connsiteY1" fmla="*/ 0 h 3438737"/>
              <a:gd name="connsiteX2" fmla="*/ 1212537 w 1494324"/>
              <a:gd name="connsiteY2" fmla="*/ 3342151 h 3438737"/>
              <a:gd name="connsiteX3" fmla="*/ 1211508 w 1494324"/>
              <a:gd name="connsiteY3" fmla="*/ 3198291 h 3438737"/>
              <a:gd name="connsiteX4" fmla="*/ 0 w 1494324"/>
              <a:gd name="connsiteY4" fmla="*/ 3001203 h 3438737"/>
              <a:gd name="connsiteX0" fmla="*/ 0 w 1494324"/>
              <a:gd name="connsiteY0" fmla="*/ 2982045 h 3419579"/>
              <a:gd name="connsiteX1" fmla="*/ 1302864 w 1494324"/>
              <a:gd name="connsiteY1" fmla="*/ 0 h 3419579"/>
              <a:gd name="connsiteX2" fmla="*/ 1212537 w 1494324"/>
              <a:gd name="connsiteY2" fmla="*/ 3322993 h 3419579"/>
              <a:gd name="connsiteX3" fmla="*/ 1211508 w 1494324"/>
              <a:gd name="connsiteY3" fmla="*/ 3179133 h 3419579"/>
              <a:gd name="connsiteX4" fmla="*/ 0 w 1494324"/>
              <a:gd name="connsiteY4" fmla="*/ 2982045 h 3419579"/>
              <a:gd name="connsiteX0" fmla="*/ 0 w 1494324"/>
              <a:gd name="connsiteY0" fmla="*/ 2982045 h 3419579"/>
              <a:gd name="connsiteX1" fmla="*/ 1302864 w 1494324"/>
              <a:gd name="connsiteY1" fmla="*/ 0 h 3419579"/>
              <a:gd name="connsiteX2" fmla="*/ 1271537 w 1494324"/>
              <a:gd name="connsiteY2" fmla="*/ 3764 h 3419579"/>
              <a:gd name="connsiteX3" fmla="*/ 1212537 w 1494324"/>
              <a:gd name="connsiteY3" fmla="*/ 3322993 h 3419579"/>
              <a:gd name="connsiteX4" fmla="*/ 1211508 w 1494324"/>
              <a:gd name="connsiteY4" fmla="*/ 3179133 h 3419579"/>
              <a:gd name="connsiteX5" fmla="*/ 0 w 1494324"/>
              <a:gd name="connsiteY5" fmla="*/ 2982045 h 3419579"/>
              <a:gd name="connsiteX0" fmla="*/ 0 w 1494324"/>
              <a:gd name="connsiteY0" fmla="*/ 2982045 h 3419579"/>
              <a:gd name="connsiteX1" fmla="*/ 1302864 w 1494324"/>
              <a:gd name="connsiteY1" fmla="*/ 0 h 3419579"/>
              <a:gd name="connsiteX2" fmla="*/ 1271537 w 1494324"/>
              <a:gd name="connsiteY2" fmla="*/ 3764 h 3419579"/>
              <a:gd name="connsiteX3" fmla="*/ 1212537 w 1494324"/>
              <a:gd name="connsiteY3" fmla="*/ 3322993 h 3419579"/>
              <a:gd name="connsiteX4" fmla="*/ 1211508 w 1494324"/>
              <a:gd name="connsiteY4" fmla="*/ 3179133 h 3419579"/>
              <a:gd name="connsiteX5" fmla="*/ 0 w 1494324"/>
              <a:gd name="connsiteY5" fmla="*/ 2982045 h 3419579"/>
              <a:gd name="connsiteX0" fmla="*/ 0 w 1494324"/>
              <a:gd name="connsiteY0" fmla="*/ 2982045 h 3419579"/>
              <a:gd name="connsiteX1" fmla="*/ 1302864 w 1494324"/>
              <a:gd name="connsiteY1" fmla="*/ 0 h 3419579"/>
              <a:gd name="connsiteX2" fmla="*/ 1274593 w 1494324"/>
              <a:gd name="connsiteY2" fmla="*/ 37111 h 3419579"/>
              <a:gd name="connsiteX3" fmla="*/ 1212537 w 1494324"/>
              <a:gd name="connsiteY3" fmla="*/ 3322993 h 3419579"/>
              <a:gd name="connsiteX4" fmla="*/ 1211508 w 1494324"/>
              <a:gd name="connsiteY4" fmla="*/ 3179133 h 3419579"/>
              <a:gd name="connsiteX5" fmla="*/ 0 w 1494324"/>
              <a:gd name="connsiteY5" fmla="*/ 2982045 h 3419579"/>
              <a:gd name="connsiteX0" fmla="*/ 0 w 1504954"/>
              <a:gd name="connsiteY0" fmla="*/ 2982045 h 3419579"/>
              <a:gd name="connsiteX1" fmla="*/ 1302864 w 1504954"/>
              <a:gd name="connsiteY1" fmla="*/ 0 h 3419579"/>
              <a:gd name="connsiteX2" fmla="*/ 1212537 w 1504954"/>
              <a:gd name="connsiteY2" fmla="*/ 3322993 h 3419579"/>
              <a:gd name="connsiteX3" fmla="*/ 1211508 w 1504954"/>
              <a:gd name="connsiteY3" fmla="*/ 3179133 h 3419579"/>
              <a:gd name="connsiteX4" fmla="*/ 0 w 1504954"/>
              <a:gd name="connsiteY4" fmla="*/ 2982045 h 3419579"/>
              <a:gd name="connsiteX0" fmla="*/ 0 w 1494324"/>
              <a:gd name="connsiteY0" fmla="*/ 2984559 h 3422093"/>
              <a:gd name="connsiteX1" fmla="*/ 1248160 w 1494324"/>
              <a:gd name="connsiteY1" fmla="*/ 0 h 3422093"/>
              <a:gd name="connsiteX2" fmla="*/ 1212537 w 1494324"/>
              <a:gd name="connsiteY2" fmla="*/ 3325507 h 3422093"/>
              <a:gd name="connsiteX3" fmla="*/ 1211508 w 1494324"/>
              <a:gd name="connsiteY3" fmla="*/ 3181647 h 3422093"/>
              <a:gd name="connsiteX4" fmla="*/ 0 w 1494324"/>
              <a:gd name="connsiteY4" fmla="*/ 2984559 h 3422093"/>
              <a:gd name="connsiteX0" fmla="*/ 0 w 1494324"/>
              <a:gd name="connsiteY0" fmla="*/ 2984559 h 3422093"/>
              <a:gd name="connsiteX1" fmla="*/ 1248160 w 1494324"/>
              <a:gd name="connsiteY1" fmla="*/ 0 h 3422093"/>
              <a:gd name="connsiteX2" fmla="*/ 1212537 w 1494324"/>
              <a:gd name="connsiteY2" fmla="*/ 3325507 h 3422093"/>
              <a:gd name="connsiteX3" fmla="*/ 1211508 w 1494324"/>
              <a:gd name="connsiteY3" fmla="*/ 3181647 h 3422093"/>
              <a:gd name="connsiteX4" fmla="*/ 0 w 1494324"/>
              <a:gd name="connsiteY4" fmla="*/ 2984559 h 3422093"/>
              <a:gd name="connsiteX0" fmla="*/ 5937 w 1254097"/>
              <a:gd name="connsiteY0" fmla="*/ 2984559 h 3822934"/>
              <a:gd name="connsiteX1" fmla="*/ 1254097 w 1254097"/>
              <a:gd name="connsiteY1" fmla="*/ 0 h 3822934"/>
              <a:gd name="connsiteX2" fmla="*/ 1218474 w 1254097"/>
              <a:gd name="connsiteY2" fmla="*/ 3325507 h 3822934"/>
              <a:gd name="connsiteX3" fmla="*/ 5937 w 1254097"/>
              <a:gd name="connsiteY3" fmla="*/ 2984559 h 3822934"/>
              <a:gd name="connsiteX0" fmla="*/ 5937 w 1254097"/>
              <a:gd name="connsiteY0" fmla="*/ 2984559 h 3538810"/>
              <a:gd name="connsiteX1" fmla="*/ 1254097 w 1254097"/>
              <a:gd name="connsiteY1" fmla="*/ 0 h 3538810"/>
              <a:gd name="connsiteX2" fmla="*/ 1218474 w 1254097"/>
              <a:gd name="connsiteY2" fmla="*/ 3325507 h 3538810"/>
              <a:gd name="connsiteX3" fmla="*/ 5937 w 1254097"/>
              <a:gd name="connsiteY3" fmla="*/ 2984559 h 3538810"/>
              <a:gd name="connsiteX0" fmla="*/ 0 w 1248160"/>
              <a:gd name="connsiteY0" fmla="*/ 2984559 h 3384930"/>
              <a:gd name="connsiteX1" fmla="*/ 1248160 w 1248160"/>
              <a:gd name="connsiteY1" fmla="*/ 0 h 3384930"/>
              <a:gd name="connsiteX2" fmla="*/ 1212537 w 1248160"/>
              <a:gd name="connsiteY2" fmla="*/ 3325507 h 3384930"/>
              <a:gd name="connsiteX3" fmla="*/ 0 w 1248160"/>
              <a:gd name="connsiteY3" fmla="*/ 2984559 h 3384930"/>
              <a:gd name="connsiteX0" fmla="*/ 0 w 1248160"/>
              <a:gd name="connsiteY0" fmla="*/ 2984559 h 3325507"/>
              <a:gd name="connsiteX1" fmla="*/ 1248160 w 1248160"/>
              <a:gd name="connsiteY1" fmla="*/ 0 h 3325507"/>
              <a:gd name="connsiteX2" fmla="*/ 1212537 w 1248160"/>
              <a:gd name="connsiteY2" fmla="*/ 3325507 h 3325507"/>
              <a:gd name="connsiteX3" fmla="*/ 0 w 1248160"/>
              <a:gd name="connsiteY3" fmla="*/ 2984559 h 3325507"/>
              <a:gd name="connsiteX0" fmla="*/ 0 w 1248160"/>
              <a:gd name="connsiteY0" fmla="*/ 2984559 h 3329803"/>
              <a:gd name="connsiteX1" fmla="*/ 1248160 w 1248160"/>
              <a:gd name="connsiteY1" fmla="*/ 0 h 3329803"/>
              <a:gd name="connsiteX2" fmla="*/ 1212537 w 1248160"/>
              <a:gd name="connsiteY2" fmla="*/ 3325507 h 3329803"/>
              <a:gd name="connsiteX3" fmla="*/ 0 w 1248160"/>
              <a:gd name="connsiteY3" fmla="*/ 2984559 h 3329803"/>
              <a:gd name="connsiteX0" fmla="*/ 0 w 1248160"/>
              <a:gd name="connsiteY0" fmla="*/ 2984559 h 3329803"/>
              <a:gd name="connsiteX1" fmla="*/ 1248160 w 1248160"/>
              <a:gd name="connsiteY1" fmla="*/ 0 h 3329803"/>
              <a:gd name="connsiteX2" fmla="*/ 1212537 w 1248160"/>
              <a:gd name="connsiteY2" fmla="*/ 3325507 h 3329803"/>
              <a:gd name="connsiteX3" fmla="*/ 0 w 1248160"/>
              <a:gd name="connsiteY3" fmla="*/ 2984559 h 332980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248160" h="3329803">
                <a:moveTo>
                  <a:pt x="0" y="2984559"/>
                </a:moveTo>
                <a:lnTo>
                  <a:pt x="1248160" y="0"/>
                </a:lnTo>
                <a:cubicBezTo>
                  <a:pt x="1215337" y="629815"/>
                  <a:pt x="1227763" y="2795652"/>
                  <a:pt x="1212537" y="3325507"/>
                </a:cubicBezTo>
                <a:cubicBezTo>
                  <a:pt x="545131" y="3189901"/>
                  <a:pt x="742368" y="3329803"/>
                  <a:pt x="0" y="2984559"/>
                </a:cubicBezTo>
                <a:close/>
              </a:path>
            </a:pathLst>
          </a:custGeom>
          <a:solidFill>
            <a:srgbClr val="000000">
              <a:alpha val="0"/>
            </a:srgbClr>
          </a:solidFill>
          <a:ln>
            <a:solidFill>
              <a:srgbClr val="000000">
                <a:alpha val="0"/>
              </a:srgb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952" name="Полилиния 951"/>
          <p:cNvSpPr/>
          <p:nvPr/>
        </p:nvSpPr>
        <p:spPr>
          <a:xfrm rot="18957135">
            <a:off x="4632683" y="3366489"/>
            <a:ext cx="1183499" cy="3252292"/>
          </a:xfrm>
          <a:custGeom>
            <a:avLst/>
            <a:gdLst>
              <a:gd name="connsiteX0" fmla="*/ 0 w 1111396"/>
              <a:gd name="connsiteY0" fmla="*/ 3146584 h 3146584"/>
              <a:gd name="connsiteX1" fmla="*/ 555698 w 1111396"/>
              <a:gd name="connsiteY1" fmla="*/ 0 h 3146584"/>
              <a:gd name="connsiteX2" fmla="*/ 1111396 w 1111396"/>
              <a:gd name="connsiteY2" fmla="*/ 3146584 h 3146584"/>
              <a:gd name="connsiteX3" fmla="*/ 0 w 1111396"/>
              <a:gd name="connsiteY3" fmla="*/ 3146584 h 3146584"/>
              <a:gd name="connsiteX0" fmla="*/ 0 w 1178136"/>
              <a:gd name="connsiteY0" fmla="*/ 3146584 h 3146728"/>
              <a:gd name="connsiteX1" fmla="*/ 555698 w 1178136"/>
              <a:gd name="connsiteY1" fmla="*/ 0 h 3146728"/>
              <a:gd name="connsiteX2" fmla="*/ 1178136 w 1178136"/>
              <a:gd name="connsiteY2" fmla="*/ 3146728 h 3146728"/>
              <a:gd name="connsiteX3" fmla="*/ 0 w 1178136"/>
              <a:gd name="connsiteY3" fmla="*/ 3146584 h 3146728"/>
              <a:gd name="connsiteX0" fmla="*/ 0 w 1309203"/>
              <a:gd name="connsiteY0" fmla="*/ 3103754 h 3146728"/>
              <a:gd name="connsiteX1" fmla="*/ 686765 w 1309203"/>
              <a:gd name="connsiteY1" fmla="*/ 0 h 3146728"/>
              <a:gd name="connsiteX2" fmla="*/ 1309203 w 1309203"/>
              <a:gd name="connsiteY2" fmla="*/ 3146728 h 3146728"/>
              <a:gd name="connsiteX3" fmla="*/ 0 w 1309203"/>
              <a:gd name="connsiteY3" fmla="*/ 3103754 h 3146728"/>
              <a:gd name="connsiteX0" fmla="*/ 0 w 1347377"/>
              <a:gd name="connsiteY0" fmla="*/ 3109325 h 3146728"/>
              <a:gd name="connsiteX1" fmla="*/ 724939 w 1347377"/>
              <a:gd name="connsiteY1" fmla="*/ 0 h 3146728"/>
              <a:gd name="connsiteX2" fmla="*/ 1347377 w 1347377"/>
              <a:gd name="connsiteY2" fmla="*/ 3146728 h 3146728"/>
              <a:gd name="connsiteX3" fmla="*/ 0 w 1347377"/>
              <a:gd name="connsiteY3" fmla="*/ 3109325 h 3146728"/>
              <a:gd name="connsiteX0" fmla="*/ 0 w 1347377"/>
              <a:gd name="connsiteY0" fmla="*/ 3109325 h 3146728"/>
              <a:gd name="connsiteX1" fmla="*/ 724939 w 1347377"/>
              <a:gd name="connsiteY1" fmla="*/ 0 h 3146728"/>
              <a:gd name="connsiteX2" fmla="*/ 1347377 w 1347377"/>
              <a:gd name="connsiteY2" fmla="*/ 3146728 h 3146728"/>
              <a:gd name="connsiteX3" fmla="*/ 674426 w 1347377"/>
              <a:gd name="connsiteY3" fmla="*/ 3123470 h 3146728"/>
              <a:gd name="connsiteX4" fmla="*/ 0 w 1347377"/>
              <a:gd name="connsiteY4" fmla="*/ 3109325 h 3146728"/>
              <a:gd name="connsiteX0" fmla="*/ 0 w 1347377"/>
              <a:gd name="connsiteY0" fmla="*/ 3109325 h 3170436"/>
              <a:gd name="connsiteX1" fmla="*/ 724939 w 1347377"/>
              <a:gd name="connsiteY1" fmla="*/ 0 h 3170436"/>
              <a:gd name="connsiteX2" fmla="*/ 1347377 w 1347377"/>
              <a:gd name="connsiteY2" fmla="*/ 3146728 h 3170436"/>
              <a:gd name="connsiteX3" fmla="*/ 710754 w 1347377"/>
              <a:gd name="connsiteY3" fmla="*/ 3170436 h 3170436"/>
              <a:gd name="connsiteX4" fmla="*/ 0 w 1347377"/>
              <a:gd name="connsiteY4" fmla="*/ 3109325 h 3170436"/>
              <a:gd name="connsiteX0" fmla="*/ 0 w 1347377"/>
              <a:gd name="connsiteY0" fmla="*/ 3109325 h 3198291"/>
              <a:gd name="connsiteX1" fmla="*/ 724939 w 1347377"/>
              <a:gd name="connsiteY1" fmla="*/ 0 h 3198291"/>
              <a:gd name="connsiteX2" fmla="*/ 1347377 w 1347377"/>
              <a:gd name="connsiteY2" fmla="*/ 3146728 h 3198291"/>
              <a:gd name="connsiteX3" fmla="*/ 737710 w 1347377"/>
              <a:gd name="connsiteY3" fmla="*/ 3198291 h 3198291"/>
              <a:gd name="connsiteX4" fmla="*/ 0 w 1347377"/>
              <a:gd name="connsiteY4" fmla="*/ 3109325 h 3198291"/>
              <a:gd name="connsiteX0" fmla="*/ 0 w 1347377"/>
              <a:gd name="connsiteY0" fmla="*/ 3109325 h 3230602"/>
              <a:gd name="connsiteX1" fmla="*/ 724939 w 1347377"/>
              <a:gd name="connsiteY1" fmla="*/ 0 h 3230602"/>
              <a:gd name="connsiteX2" fmla="*/ 1347377 w 1347377"/>
              <a:gd name="connsiteY2" fmla="*/ 3146728 h 3230602"/>
              <a:gd name="connsiteX3" fmla="*/ 737710 w 1347377"/>
              <a:gd name="connsiteY3" fmla="*/ 3198291 h 3230602"/>
              <a:gd name="connsiteX4" fmla="*/ 0 w 1347377"/>
              <a:gd name="connsiteY4" fmla="*/ 3109325 h 3230602"/>
              <a:gd name="connsiteX0" fmla="*/ 0 w 1347377"/>
              <a:gd name="connsiteY0" fmla="*/ 3109325 h 3198291"/>
              <a:gd name="connsiteX1" fmla="*/ 724939 w 1347377"/>
              <a:gd name="connsiteY1" fmla="*/ 0 h 3198291"/>
              <a:gd name="connsiteX2" fmla="*/ 1347377 w 1347377"/>
              <a:gd name="connsiteY2" fmla="*/ 3146728 h 3198291"/>
              <a:gd name="connsiteX3" fmla="*/ 737710 w 1347377"/>
              <a:gd name="connsiteY3" fmla="*/ 3198291 h 3198291"/>
              <a:gd name="connsiteX4" fmla="*/ 0 w 1347377"/>
              <a:gd name="connsiteY4" fmla="*/ 3109325 h 3198291"/>
              <a:gd name="connsiteX0" fmla="*/ 0 w 1347377"/>
              <a:gd name="connsiteY0" fmla="*/ 3109325 h 3212766"/>
              <a:gd name="connsiteX1" fmla="*/ 724939 w 1347377"/>
              <a:gd name="connsiteY1" fmla="*/ 0 h 3212766"/>
              <a:gd name="connsiteX2" fmla="*/ 1347377 w 1347377"/>
              <a:gd name="connsiteY2" fmla="*/ 3146728 h 3212766"/>
              <a:gd name="connsiteX3" fmla="*/ 737710 w 1347377"/>
              <a:gd name="connsiteY3" fmla="*/ 3198291 h 3212766"/>
              <a:gd name="connsiteX4" fmla="*/ 0 w 1347377"/>
              <a:gd name="connsiteY4" fmla="*/ 3109325 h 3212766"/>
              <a:gd name="connsiteX0" fmla="*/ 0 w 1347377"/>
              <a:gd name="connsiteY0" fmla="*/ 3109325 h 3198291"/>
              <a:gd name="connsiteX1" fmla="*/ 724939 w 1347377"/>
              <a:gd name="connsiteY1" fmla="*/ 0 h 3198291"/>
              <a:gd name="connsiteX2" fmla="*/ 1347377 w 1347377"/>
              <a:gd name="connsiteY2" fmla="*/ 3146728 h 3198291"/>
              <a:gd name="connsiteX3" fmla="*/ 737710 w 1347377"/>
              <a:gd name="connsiteY3" fmla="*/ 3198291 h 3198291"/>
              <a:gd name="connsiteX4" fmla="*/ 0 w 1347377"/>
              <a:gd name="connsiteY4" fmla="*/ 3109325 h 3198291"/>
              <a:gd name="connsiteX0" fmla="*/ 0 w 1347377"/>
              <a:gd name="connsiteY0" fmla="*/ 3109325 h 3215130"/>
              <a:gd name="connsiteX1" fmla="*/ 724939 w 1347377"/>
              <a:gd name="connsiteY1" fmla="*/ 0 h 3215130"/>
              <a:gd name="connsiteX2" fmla="*/ 1347377 w 1347377"/>
              <a:gd name="connsiteY2" fmla="*/ 3146728 h 3215130"/>
              <a:gd name="connsiteX3" fmla="*/ 737710 w 1347377"/>
              <a:gd name="connsiteY3" fmla="*/ 3198291 h 3215130"/>
              <a:gd name="connsiteX4" fmla="*/ 0 w 1347377"/>
              <a:gd name="connsiteY4" fmla="*/ 3109325 h 3215130"/>
              <a:gd name="connsiteX0" fmla="*/ 0 w 1347377"/>
              <a:gd name="connsiteY0" fmla="*/ 3109325 h 3198291"/>
              <a:gd name="connsiteX1" fmla="*/ 724939 w 1347377"/>
              <a:gd name="connsiteY1" fmla="*/ 0 h 3198291"/>
              <a:gd name="connsiteX2" fmla="*/ 1347377 w 1347377"/>
              <a:gd name="connsiteY2" fmla="*/ 3146728 h 3198291"/>
              <a:gd name="connsiteX3" fmla="*/ 737710 w 1347377"/>
              <a:gd name="connsiteY3" fmla="*/ 3198291 h 3198291"/>
              <a:gd name="connsiteX4" fmla="*/ 0 w 1347377"/>
              <a:gd name="connsiteY4" fmla="*/ 3109325 h 3198291"/>
              <a:gd name="connsiteX0" fmla="*/ 0 w 1283479"/>
              <a:gd name="connsiteY0" fmla="*/ 3109325 h 3198291"/>
              <a:gd name="connsiteX1" fmla="*/ 724939 w 1283479"/>
              <a:gd name="connsiteY1" fmla="*/ 0 h 3198291"/>
              <a:gd name="connsiteX2" fmla="*/ 1283479 w 1283479"/>
              <a:gd name="connsiteY2" fmla="*/ 3134025 h 3198291"/>
              <a:gd name="connsiteX3" fmla="*/ 737710 w 1283479"/>
              <a:gd name="connsiteY3" fmla="*/ 3198291 h 3198291"/>
              <a:gd name="connsiteX4" fmla="*/ 0 w 1283479"/>
              <a:gd name="connsiteY4" fmla="*/ 3109325 h 3198291"/>
              <a:gd name="connsiteX0" fmla="*/ 0 w 1283479"/>
              <a:gd name="connsiteY0" fmla="*/ 3109325 h 3225582"/>
              <a:gd name="connsiteX1" fmla="*/ 724939 w 1283479"/>
              <a:gd name="connsiteY1" fmla="*/ 0 h 3225582"/>
              <a:gd name="connsiteX2" fmla="*/ 1283479 w 1283479"/>
              <a:gd name="connsiteY2" fmla="*/ 3134025 h 3225582"/>
              <a:gd name="connsiteX3" fmla="*/ 737710 w 1283479"/>
              <a:gd name="connsiteY3" fmla="*/ 3198291 h 3225582"/>
              <a:gd name="connsiteX4" fmla="*/ 0 w 1283479"/>
              <a:gd name="connsiteY4" fmla="*/ 3109325 h 3225582"/>
              <a:gd name="connsiteX0" fmla="*/ 0 w 1283479"/>
              <a:gd name="connsiteY0" fmla="*/ 3109325 h 3234197"/>
              <a:gd name="connsiteX1" fmla="*/ 724939 w 1283479"/>
              <a:gd name="connsiteY1" fmla="*/ 0 h 3234197"/>
              <a:gd name="connsiteX2" fmla="*/ 1283479 w 1283479"/>
              <a:gd name="connsiteY2" fmla="*/ 3134025 h 3234197"/>
              <a:gd name="connsiteX3" fmla="*/ 737710 w 1283479"/>
              <a:gd name="connsiteY3" fmla="*/ 3198291 h 3234197"/>
              <a:gd name="connsiteX4" fmla="*/ 0 w 1283479"/>
              <a:gd name="connsiteY4" fmla="*/ 3109325 h 3234197"/>
              <a:gd name="connsiteX0" fmla="*/ 0 w 1310712"/>
              <a:gd name="connsiteY0" fmla="*/ 3040637 h 3234197"/>
              <a:gd name="connsiteX1" fmla="*/ 752172 w 1310712"/>
              <a:gd name="connsiteY1" fmla="*/ 0 h 3234197"/>
              <a:gd name="connsiteX2" fmla="*/ 1310712 w 1310712"/>
              <a:gd name="connsiteY2" fmla="*/ 3134025 h 3234197"/>
              <a:gd name="connsiteX3" fmla="*/ 764943 w 1310712"/>
              <a:gd name="connsiteY3" fmla="*/ 3198291 h 3234197"/>
              <a:gd name="connsiteX4" fmla="*/ 0 w 1310712"/>
              <a:gd name="connsiteY4" fmla="*/ 3040637 h 3234197"/>
              <a:gd name="connsiteX0" fmla="*/ 0 w 1332319"/>
              <a:gd name="connsiteY0" fmla="*/ 3059787 h 3234197"/>
              <a:gd name="connsiteX1" fmla="*/ 773779 w 1332319"/>
              <a:gd name="connsiteY1" fmla="*/ 0 h 3234197"/>
              <a:gd name="connsiteX2" fmla="*/ 1332319 w 1332319"/>
              <a:gd name="connsiteY2" fmla="*/ 3134025 h 3234197"/>
              <a:gd name="connsiteX3" fmla="*/ 786550 w 1332319"/>
              <a:gd name="connsiteY3" fmla="*/ 3198291 h 3234197"/>
              <a:gd name="connsiteX4" fmla="*/ 0 w 1332319"/>
              <a:gd name="connsiteY4" fmla="*/ 3059787 h 3234197"/>
              <a:gd name="connsiteX0" fmla="*/ 0 w 1332319"/>
              <a:gd name="connsiteY0" fmla="*/ 3059787 h 3234197"/>
              <a:gd name="connsiteX1" fmla="*/ 773779 w 1332319"/>
              <a:gd name="connsiteY1" fmla="*/ 0 h 3234197"/>
              <a:gd name="connsiteX2" fmla="*/ 1332319 w 1332319"/>
              <a:gd name="connsiteY2" fmla="*/ 3134025 h 3234197"/>
              <a:gd name="connsiteX3" fmla="*/ 786550 w 1332319"/>
              <a:gd name="connsiteY3" fmla="*/ 3198291 h 3234197"/>
              <a:gd name="connsiteX4" fmla="*/ 0 w 1332319"/>
              <a:gd name="connsiteY4" fmla="*/ 3059787 h 3234197"/>
              <a:gd name="connsiteX0" fmla="*/ 0 w 1332319"/>
              <a:gd name="connsiteY0" fmla="*/ 3059787 h 3234197"/>
              <a:gd name="connsiteX1" fmla="*/ 773779 w 1332319"/>
              <a:gd name="connsiteY1" fmla="*/ 0 h 3234197"/>
              <a:gd name="connsiteX2" fmla="*/ 1332319 w 1332319"/>
              <a:gd name="connsiteY2" fmla="*/ 3134025 h 3234197"/>
              <a:gd name="connsiteX3" fmla="*/ 786550 w 1332319"/>
              <a:gd name="connsiteY3" fmla="*/ 3198291 h 3234197"/>
              <a:gd name="connsiteX4" fmla="*/ 0 w 1332319"/>
              <a:gd name="connsiteY4" fmla="*/ 3059787 h 3234197"/>
              <a:gd name="connsiteX0" fmla="*/ 0 w 1332319"/>
              <a:gd name="connsiteY0" fmla="*/ 3059787 h 3234197"/>
              <a:gd name="connsiteX1" fmla="*/ 773779 w 1332319"/>
              <a:gd name="connsiteY1" fmla="*/ 0 h 3234197"/>
              <a:gd name="connsiteX2" fmla="*/ 1332319 w 1332319"/>
              <a:gd name="connsiteY2" fmla="*/ 3134025 h 3234197"/>
              <a:gd name="connsiteX3" fmla="*/ 786550 w 1332319"/>
              <a:gd name="connsiteY3" fmla="*/ 3198291 h 3234197"/>
              <a:gd name="connsiteX4" fmla="*/ 0 w 1332319"/>
              <a:gd name="connsiteY4" fmla="*/ 3059787 h 3234197"/>
              <a:gd name="connsiteX0" fmla="*/ 0 w 1332319"/>
              <a:gd name="connsiteY0" fmla="*/ 3059787 h 3198291"/>
              <a:gd name="connsiteX1" fmla="*/ 773779 w 1332319"/>
              <a:gd name="connsiteY1" fmla="*/ 0 h 3198291"/>
              <a:gd name="connsiteX2" fmla="*/ 1332319 w 1332319"/>
              <a:gd name="connsiteY2" fmla="*/ 3134025 h 3198291"/>
              <a:gd name="connsiteX3" fmla="*/ 786550 w 1332319"/>
              <a:gd name="connsiteY3" fmla="*/ 3198291 h 3198291"/>
              <a:gd name="connsiteX4" fmla="*/ 0 w 1332319"/>
              <a:gd name="connsiteY4" fmla="*/ 3059787 h 3198291"/>
              <a:gd name="connsiteX0" fmla="*/ 0 w 1332319"/>
              <a:gd name="connsiteY0" fmla="*/ 3059787 h 3225168"/>
              <a:gd name="connsiteX1" fmla="*/ 773779 w 1332319"/>
              <a:gd name="connsiteY1" fmla="*/ 0 h 3225168"/>
              <a:gd name="connsiteX2" fmla="*/ 1332319 w 1332319"/>
              <a:gd name="connsiteY2" fmla="*/ 3134025 h 3225168"/>
              <a:gd name="connsiteX3" fmla="*/ 786550 w 1332319"/>
              <a:gd name="connsiteY3" fmla="*/ 3198291 h 3225168"/>
              <a:gd name="connsiteX4" fmla="*/ 0 w 1332319"/>
              <a:gd name="connsiteY4" fmla="*/ 3059787 h 3225168"/>
              <a:gd name="connsiteX0" fmla="*/ 0 w 1332319"/>
              <a:gd name="connsiteY0" fmla="*/ 3059787 h 3230611"/>
              <a:gd name="connsiteX1" fmla="*/ 773779 w 1332319"/>
              <a:gd name="connsiteY1" fmla="*/ 0 h 3230611"/>
              <a:gd name="connsiteX2" fmla="*/ 1332319 w 1332319"/>
              <a:gd name="connsiteY2" fmla="*/ 3134025 h 3230611"/>
              <a:gd name="connsiteX3" fmla="*/ 786550 w 1332319"/>
              <a:gd name="connsiteY3" fmla="*/ 3198291 h 3230611"/>
              <a:gd name="connsiteX4" fmla="*/ 0 w 1332319"/>
              <a:gd name="connsiteY4" fmla="*/ 3059787 h 3230611"/>
              <a:gd name="connsiteX0" fmla="*/ 0 w 1673952"/>
              <a:gd name="connsiteY0" fmla="*/ 3063894 h 3230611"/>
              <a:gd name="connsiteX1" fmla="*/ 1115412 w 1673952"/>
              <a:gd name="connsiteY1" fmla="*/ 0 h 3230611"/>
              <a:gd name="connsiteX2" fmla="*/ 1673952 w 1673952"/>
              <a:gd name="connsiteY2" fmla="*/ 3134025 h 3230611"/>
              <a:gd name="connsiteX3" fmla="*/ 1128183 w 1673952"/>
              <a:gd name="connsiteY3" fmla="*/ 3198291 h 3230611"/>
              <a:gd name="connsiteX4" fmla="*/ 0 w 1673952"/>
              <a:gd name="connsiteY4" fmla="*/ 3063894 h 3230611"/>
              <a:gd name="connsiteX0" fmla="*/ 0 w 1673952"/>
              <a:gd name="connsiteY0" fmla="*/ 3063894 h 3644674"/>
              <a:gd name="connsiteX1" fmla="*/ 1115412 w 1673952"/>
              <a:gd name="connsiteY1" fmla="*/ 0 h 3644674"/>
              <a:gd name="connsiteX2" fmla="*/ 1673952 w 1673952"/>
              <a:gd name="connsiteY2" fmla="*/ 3134025 h 3644674"/>
              <a:gd name="connsiteX3" fmla="*/ 0 w 1673952"/>
              <a:gd name="connsiteY3" fmla="*/ 3063894 h 3644674"/>
              <a:gd name="connsiteX0" fmla="*/ 0 w 1115412"/>
              <a:gd name="connsiteY0" fmla="*/ 3063894 h 3733357"/>
              <a:gd name="connsiteX1" fmla="*/ 1115412 w 1115412"/>
              <a:gd name="connsiteY1" fmla="*/ 0 h 3733357"/>
              <a:gd name="connsiteX2" fmla="*/ 563987 w 1115412"/>
              <a:gd name="connsiteY2" fmla="*/ 3222708 h 3733357"/>
              <a:gd name="connsiteX3" fmla="*/ 0 w 1115412"/>
              <a:gd name="connsiteY3" fmla="*/ 3063894 h 3733357"/>
              <a:gd name="connsiteX0" fmla="*/ 0 w 1115412"/>
              <a:gd name="connsiteY0" fmla="*/ 3063894 h 3586231"/>
              <a:gd name="connsiteX1" fmla="*/ 1115412 w 1115412"/>
              <a:gd name="connsiteY1" fmla="*/ 0 h 3586231"/>
              <a:gd name="connsiteX2" fmla="*/ 563987 w 1115412"/>
              <a:gd name="connsiteY2" fmla="*/ 3222708 h 3586231"/>
              <a:gd name="connsiteX3" fmla="*/ 0 w 1115412"/>
              <a:gd name="connsiteY3" fmla="*/ 3063894 h 3586231"/>
              <a:gd name="connsiteX0" fmla="*/ 0 w 1115412"/>
              <a:gd name="connsiteY0" fmla="*/ 3063894 h 3252292"/>
              <a:gd name="connsiteX1" fmla="*/ 1115412 w 1115412"/>
              <a:gd name="connsiteY1" fmla="*/ 0 h 3252292"/>
              <a:gd name="connsiteX2" fmla="*/ 563987 w 1115412"/>
              <a:gd name="connsiteY2" fmla="*/ 3222708 h 3252292"/>
              <a:gd name="connsiteX3" fmla="*/ 0 w 1115412"/>
              <a:gd name="connsiteY3" fmla="*/ 3063894 h 3252292"/>
              <a:gd name="connsiteX0" fmla="*/ 0 w 1115412"/>
              <a:gd name="connsiteY0" fmla="*/ 3063894 h 3252292"/>
              <a:gd name="connsiteX1" fmla="*/ 1115412 w 1115412"/>
              <a:gd name="connsiteY1" fmla="*/ 0 h 3252292"/>
              <a:gd name="connsiteX2" fmla="*/ 563987 w 1115412"/>
              <a:gd name="connsiteY2" fmla="*/ 3222708 h 3252292"/>
              <a:gd name="connsiteX3" fmla="*/ 0 w 1115412"/>
              <a:gd name="connsiteY3" fmla="*/ 3063894 h 3252292"/>
              <a:gd name="connsiteX0" fmla="*/ 0 w 1115412"/>
              <a:gd name="connsiteY0" fmla="*/ 3063894 h 3252292"/>
              <a:gd name="connsiteX1" fmla="*/ 1115412 w 1115412"/>
              <a:gd name="connsiteY1" fmla="*/ 0 h 3252292"/>
              <a:gd name="connsiteX2" fmla="*/ 563987 w 1115412"/>
              <a:gd name="connsiteY2" fmla="*/ 3222708 h 3252292"/>
              <a:gd name="connsiteX3" fmla="*/ 0 w 1115412"/>
              <a:gd name="connsiteY3" fmla="*/ 3063894 h 3252292"/>
              <a:gd name="connsiteX0" fmla="*/ 0 w 1115412"/>
              <a:gd name="connsiteY0" fmla="*/ 3063894 h 3252292"/>
              <a:gd name="connsiteX1" fmla="*/ 1115412 w 1115412"/>
              <a:gd name="connsiteY1" fmla="*/ 0 h 3252292"/>
              <a:gd name="connsiteX2" fmla="*/ 563987 w 1115412"/>
              <a:gd name="connsiteY2" fmla="*/ 3222708 h 3252292"/>
              <a:gd name="connsiteX3" fmla="*/ 0 w 1115412"/>
              <a:gd name="connsiteY3" fmla="*/ 3063894 h 3252292"/>
              <a:gd name="connsiteX0" fmla="*/ 0 w 1115412"/>
              <a:gd name="connsiteY0" fmla="*/ 3063894 h 3252292"/>
              <a:gd name="connsiteX1" fmla="*/ 1115412 w 1115412"/>
              <a:gd name="connsiteY1" fmla="*/ 0 h 3252292"/>
              <a:gd name="connsiteX2" fmla="*/ 563987 w 1115412"/>
              <a:gd name="connsiteY2" fmla="*/ 3222708 h 3252292"/>
              <a:gd name="connsiteX3" fmla="*/ 0 w 1115412"/>
              <a:gd name="connsiteY3" fmla="*/ 3063894 h 3252292"/>
              <a:gd name="connsiteX0" fmla="*/ 0 w 1115412"/>
              <a:gd name="connsiteY0" fmla="*/ 3063894 h 3252292"/>
              <a:gd name="connsiteX1" fmla="*/ 1115412 w 1115412"/>
              <a:gd name="connsiteY1" fmla="*/ 0 h 3252292"/>
              <a:gd name="connsiteX2" fmla="*/ 563987 w 1115412"/>
              <a:gd name="connsiteY2" fmla="*/ 3222708 h 3252292"/>
              <a:gd name="connsiteX3" fmla="*/ 0 w 1115412"/>
              <a:gd name="connsiteY3" fmla="*/ 3063894 h 325229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115412" h="3252292">
                <a:moveTo>
                  <a:pt x="0" y="3063894"/>
                </a:moveTo>
                <a:lnTo>
                  <a:pt x="1115412" y="0"/>
                </a:lnTo>
                <a:lnTo>
                  <a:pt x="563987" y="3222708"/>
                </a:lnTo>
                <a:cubicBezTo>
                  <a:pt x="61145" y="3153892"/>
                  <a:pt x="480773" y="3252292"/>
                  <a:pt x="0" y="3063894"/>
                </a:cubicBezTo>
                <a:close/>
              </a:path>
            </a:pathLst>
          </a:custGeom>
          <a:solidFill>
            <a:schemeClr val="accent2">
              <a:alpha val="30000"/>
            </a:schemeClr>
          </a:solidFill>
          <a:ln>
            <a:noFill/>
          </a:ln>
          <a:effectLst/>
        </p:spPr>
        <p:style>
          <a:lnRef idx="2">
            <a:schemeClr val="accent2"/>
          </a:lnRef>
          <a:fillRef idx="0">
            <a:schemeClr val="accent2"/>
          </a:fillRef>
          <a:effectRef idx="1">
            <a:schemeClr val="accent2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cxnSp>
        <p:nvCxnSpPr>
          <p:cNvPr id="953" name="Прямая соединительная линия 952"/>
          <p:cNvCxnSpPr/>
          <p:nvPr/>
        </p:nvCxnSpPr>
        <p:spPr>
          <a:xfrm rot="16200000" flipH="1">
            <a:off x="3662862" y="4305813"/>
            <a:ext cx="3004434" cy="1242736"/>
          </a:xfrm>
          <a:prstGeom prst="line">
            <a:avLst/>
          </a:prstGeom>
          <a:solidFill>
            <a:schemeClr val="accent2">
              <a:alpha val="30000"/>
            </a:schemeClr>
          </a:solidFill>
          <a:effectLst/>
        </p:spPr>
        <p:style>
          <a:lnRef idx="2">
            <a:schemeClr val="accent2"/>
          </a:lnRef>
          <a:fillRef idx="0">
            <a:schemeClr val="accent2"/>
          </a:fillRef>
          <a:effectRef idx="1">
            <a:schemeClr val="accent2"/>
          </a:effectRef>
          <a:fontRef idx="minor">
            <a:schemeClr val="tx1"/>
          </a:fontRef>
        </p:style>
      </p:cxnSp>
      <p:sp>
        <p:nvSpPr>
          <p:cNvPr id="762" name="TextBox 761"/>
          <p:cNvSpPr txBox="1"/>
          <p:nvPr/>
        </p:nvSpPr>
        <p:spPr>
          <a:xfrm>
            <a:off x="3892286" y="142852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15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768" name="TextBox 767"/>
          <p:cNvSpPr txBox="1"/>
          <p:nvPr/>
        </p:nvSpPr>
        <p:spPr>
          <a:xfrm>
            <a:off x="3461148" y="238432"/>
            <a:ext cx="253596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771" name="TextBox 770"/>
          <p:cNvSpPr txBox="1"/>
          <p:nvPr/>
        </p:nvSpPr>
        <p:spPr>
          <a:xfrm>
            <a:off x="4500562" y="95556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25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775" name="TextBox 774"/>
          <p:cNvSpPr txBox="1"/>
          <p:nvPr/>
        </p:nvSpPr>
        <p:spPr>
          <a:xfrm>
            <a:off x="5535360" y="309870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15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776" name="TextBox 775"/>
          <p:cNvSpPr txBox="1"/>
          <p:nvPr/>
        </p:nvSpPr>
        <p:spPr>
          <a:xfrm>
            <a:off x="5104222" y="166994"/>
            <a:ext cx="253596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777" name="TextBox 776"/>
          <p:cNvSpPr txBox="1"/>
          <p:nvPr/>
        </p:nvSpPr>
        <p:spPr>
          <a:xfrm>
            <a:off x="6072198" y="571480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25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778" name="TextBox 777"/>
          <p:cNvSpPr txBox="1"/>
          <p:nvPr/>
        </p:nvSpPr>
        <p:spPr>
          <a:xfrm>
            <a:off x="6892682" y="1310002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15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779" name="TextBox 778"/>
          <p:cNvSpPr txBox="1"/>
          <p:nvPr/>
        </p:nvSpPr>
        <p:spPr>
          <a:xfrm>
            <a:off x="6572264" y="928670"/>
            <a:ext cx="253596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780" name="TextBox 779"/>
          <p:cNvSpPr txBox="1"/>
          <p:nvPr/>
        </p:nvSpPr>
        <p:spPr>
          <a:xfrm>
            <a:off x="7249872" y="1810068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25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781" name="TextBox 780"/>
          <p:cNvSpPr txBox="1"/>
          <p:nvPr/>
        </p:nvSpPr>
        <p:spPr>
          <a:xfrm>
            <a:off x="7572396" y="2857496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15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782" name="TextBox 781"/>
          <p:cNvSpPr txBox="1"/>
          <p:nvPr/>
        </p:nvSpPr>
        <p:spPr>
          <a:xfrm>
            <a:off x="7500958" y="2333288"/>
            <a:ext cx="253596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783" name="TextBox 782"/>
          <p:cNvSpPr txBox="1"/>
          <p:nvPr/>
        </p:nvSpPr>
        <p:spPr>
          <a:xfrm>
            <a:off x="7607062" y="3357562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25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784" name="TextBox 783"/>
          <p:cNvSpPr txBox="1"/>
          <p:nvPr/>
        </p:nvSpPr>
        <p:spPr>
          <a:xfrm>
            <a:off x="7392748" y="4429132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15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785" name="TextBox 784"/>
          <p:cNvSpPr txBox="1"/>
          <p:nvPr/>
        </p:nvSpPr>
        <p:spPr>
          <a:xfrm>
            <a:off x="7572396" y="3929066"/>
            <a:ext cx="253596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786" name="TextBox 785"/>
          <p:cNvSpPr txBox="1"/>
          <p:nvPr/>
        </p:nvSpPr>
        <p:spPr>
          <a:xfrm>
            <a:off x="7178434" y="4929198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25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787" name="TextBox 786"/>
          <p:cNvSpPr txBox="1"/>
          <p:nvPr/>
        </p:nvSpPr>
        <p:spPr>
          <a:xfrm>
            <a:off x="6392616" y="5810596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15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788" name="TextBox 787"/>
          <p:cNvSpPr txBox="1"/>
          <p:nvPr/>
        </p:nvSpPr>
        <p:spPr>
          <a:xfrm>
            <a:off x="6818734" y="5453406"/>
            <a:ext cx="253596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797" name="TextBox 796"/>
          <p:cNvSpPr txBox="1"/>
          <p:nvPr/>
        </p:nvSpPr>
        <p:spPr>
          <a:xfrm>
            <a:off x="5929322" y="6143644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25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798" name="TextBox 797"/>
          <p:cNvSpPr txBox="1"/>
          <p:nvPr/>
        </p:nvSpPr>
        <p:spPr>
          <a:xfrm>
            <a:off x="4820980" y="6453538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15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799" name="TextBox 798"/>
          <p:cNvSpPr txBox="1"/>
          <p:nvPr/>
        </p:nvSpPr>
        <p:spPr>
          <a:xfrm>
            <a:off x="5429256" y="6357958"/>
            <a:ext cx="253596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800" name="TextBox 799"/>
          <p:cNvSpPr txBox="1"/>
          <p:nvPr/>
        </p:nvSpPr>
        <p:spPr>
          <a:xfrm>
            <a:off x="4323020" y="6500834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25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801" name="TextBox 800"/>
          <p:cNvSpPr txBox="1"/>
          <p:nvPr/>
        </p:nvSpPr>
        <p:spPr>
          <a:xfrm>
            <a:off x="3106468" y="6239224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15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804" name="TextBox 803"/>
          <p:cNvSpPr txBox="1"/>
          <p:nvPr/>
        </p:nvSpPr>
        <p:spPr>
          <a:xfrm>
            <a:off x="3714744" y="6429396"/>
            <a:ext cx="253596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805" name="TextBox 804"/>
          <p:cNvSpPr txBox="1"/>
          <p:nvPr/>
        </p:nvSpPr>
        <p:spPr>
          <a:xfrm>
            <a:off x="2643174" y="5953472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25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806" name="TextBox 805"/>
          <p:cNvSpPr txBox="1"/>
          <p:nvPr/>
        </p:nvSpPr>
        <p:spPr>
          <a:xfrm>
            <a:off x="1177642" y="3214686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25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814" name="TextBox 813"/>
          <p:cNvSpPr txBox="1"/>
          <p:nvPr/>
        </p:nvSpPr>
        <p:spPr>
          <a:xfrm>
            <a:off x="1820584" y="5214950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15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815" name="TextBox 814"/>
          <p:cNvSpPr txBox="1"/>
          <p:nvPr/>
        </p:nvSpPr>
        <p:spPr>
          <a:xfrm>
            <a:off x="2214546" y="5619436"/>
            <a:ext cx="253596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816" name="TextBox 815"/>
          <p:cNvSpPr txBox="1"/>
          <p:nvPr/>
        </p:nvSpPr>
        <p:spPr>
          <a:xfrm>
            <a:off x="1534832" y="4714884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25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817" name="TextBox 816"/>
          <p:cNvSpPr txBox="1"/>
          <p:nvPr/>
        </p:nvSpPr>
        <p:spPr>
          <a:xfrm>
            <a:off x="1214414" y="3786190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15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818" name="TextBox 817"/>
          <p:cNvSpPr txBox="1"/>
          <p:nvPr/>
        </p:nvSpPr>
        <p:spPr>
          <a:xfrm>
            <a:off x="1428728" y="2071678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15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819" name="TextBox 818"/>
          <p:cNvSpPr txBox="1"/>
          <p:nvPr/>
        </p:nvSpPr>
        <p:spPr>
          <a:xfrm>
            <a:off x="1285852" y="2643182"/>
            <a:ext cx="253596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820" name="TextBox 819"/>
          <p:cNvSpPr txBox="1"/>
          <p:nvPr/>
        </p:nvSpPr>
        <p:spPr>
          <a:xfrm>
            <a:off x="1357290" y="4286256"/>
            <a:ext cx="253596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821" name="TextBox 820"/>
          <p:cNvSpPr txBox="1"/>
          <p:nvPr/>
        </p:nvSpPr>
        <p:spPr>
          <a:xfrm>
            <a:off x="1643042" y="1643050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25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822" name="TextBox 821"/>
          <p:cNvSpPr txBox="1"/>
          <p:nvPr/>
        </p:nvSpPr>
        <p:spPr>
          <a:xfrm>
            <a:off x="2392088" y="809936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15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824" name="TextBox 823"/>
          <p:cNvSpPr txBox="1"/>
          <p:nvPr/>
        </p:nvSpPr>
        <p:spPr>
          <a:xfrm>
            <a:off x="2034898" y="1142984"/>
            <a:ext cx="253596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825" name="TextBox 824"/>
          <p:cNvSpPr txBox="1"/>
          <p:nvPr/>
        </p:nvSpPr>
        <p:spPr>
          <a:xfrm>
            <a:off x="2857488" y="500042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25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826" name="Овал 825"/>
          <p:cNvSpPr/>
          <p:nvPr/>
        </p:nvSpPr>
        <p:spPr>
          <a:xfrm>
            <a:off x="3643306" y="392604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839" name="Овал 838"/>
          <p:cNvSpPr/>
          <p:nvPr/>
        </p:nvSpPr>
        <p:spPr>
          <a:xfrm>
            <a:off x="5786446" y="500042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842" name="Овал 841"/>
          <p:cNvSpPr/>
          <p:nvPr/>
        </p:nvSpPr>
        <p:spPr>
          <a:xfrm>
            <a:off x="5286380" y="321166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843" name="Овал 842"/>
          <p:cNvSpPr/>
          <p:nvPr/>
        </p:nvSpPr>
        <p:spPr>
          <a:xfrm rot="3951920">
            <a:off x="4729808" y="243941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844" name="Овал 843"/>
          <p:cNvSpPr/>
          <p:nvPr/>
        </p:nvSpPr>
        <p:spPr>
          <a:xfrm>
            <a:off x="4143372" y="285728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845" name="Овал 844"/>
          <p:cNvSpPr/>
          <p:nvPr/>
        </p:nvSpPr>
        <p:spPr>
          <a:xfrm rot="3951920">
            <a:off x="7101981" y="1505961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846" name="Овал 845"/>
          <p:cNvSpPr/>
          <p:nvPr/>
        </p:nvSpPr>
        <p:spPr>
          <a:xfrm rot="3951920">
            <a:off x="7387733" y="2006027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847" name="Овал 846"/>
          <p:cNvSpPr/>
          <p:nvPr/>
        </p:nvSpPr>
        <p:spPr>
          <a:xfrm rot="3951920">
            <a:off x="6720927" y="1101197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848" name="Овал 847"/>
          <p:cNvSpPr/>
          <p:nvPr/>
        </p:nvSpPr>
        <p:spPr>
          <a:xfrm rot="3951920">
            <a:off x="6292299" y="744007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853" name="Овал 852"/>
          <p:cNvSpPr/>
          <p:nvPr/>
        </p:nvSpPr>
        <p:spPr>
          <a:xfrm rot="3951920">
            <a:off x="7602047" y="2529957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854" name="Овал 853"/>
          <p:cNvSpPr/>
          <p:nvPr/>
        </p:nvSpPr>
        <p:spPr>
          <a:xfrm rot="3951920">
            <a:off x="7721059" y="3077597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855" name="Овал 854"/>
          <p:cNvSpPr/>
          <p:nvPr/>
        </p:nvSpPr>
        <p:spPr>
          <a:xfrm rot="3951920">
            <a:off x="7220993" y="5101725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856" name="Овал 855"/>
          <p:cNvSpPr/>
          <p:nvPr/>
        </p:nvSpPr>
        <p:spPr>
          <a:xfrm rot="3951920">
            <a:off x="7459171" y="4649233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859" name="Овал 858"/>
          <p:cNvSpPr/>
          <p:nvPr/>
        </p:nvSpPr>
        <p:spPr>
          <a:xfrm rot="3951920">
            <a:off x="7649620" y="4149167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865" name="Овал 864"/>
          <p:cNvSpPr/>
          <p:nvPr/>
        </p:nvSpPr>
        <p:spPr>
          <a:xfrm rot="3951920">
            <a:off x="7721059" y="3577663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872" name="Овал 871"/>
          <p:cNvSpPr/>
          <p:nvPr/>
        </p:nvSpPr>
        <p:spPr>
          <a:xfrm rot="3951920">
            <a:off x="1386941" y="3791978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873" name="Овал 872"/>
          <p:cNvSpPr/>
          <p:nvPr/>
        </p:nvSpPr>
        <p:spPr>
          <a:xfrm rot="3951920">
            <a:off x="1505953" y="4315907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874" name="Овал 873"/>
          <p:cNvSpPr/>
          <p:nvPr/>
        </p:nvSpPr>
        <p:spPr>
          <a:xfrm rot="3951920">
            <a:off x="1458379" y="2672833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875" name="Овал 874"/>
          <p:cNvSpPr/>
          <p:nvPr/>
        </p:nvSpPr>
        <p:spPr>
          <a:xfrm rot="3951920">
            <a:off x="1648829" y="2148903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876" name="Овал 875"/>
          <p:cNvSpPr/>
          <p:nvPr/>
        </p:nvSpPr>
        <p:spPr>
          <a:xfrm rot="3951920">
            <a:off x="1887007" y="1672701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877" name="Овал 876"/>
          <p:cNvSpPr/>
          <p:nvPr/>
        </p:nvSpPr>
        <p:spPr>
          <a:xfrm rot="3951920">
            <a:off x="2220332" y="1244073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878" name="Овал 877"/>
          <p:cNvSpPr/>
          <p:nvPr/>
        </p:nvSpPr>
        <p:spPr>
          <a:xfrm rot="3951920">
            <a:off x="2648961" y="886883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879" name="Овал 878"/>
          <p:cNvSpPr/>
          <p:nvPr/>
        </p:nvSpPr>
        <p:spPr>
          <a:xfrm rot="3951920">
            <a:off x="3077587" y="601131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880" name="Овал 879"/>
          <p:cNvSpPr/>
          <p:nvPr/>
        </p:nvSpPr>
        <p:spPr>
          <a:xfrm rot="3951920">
            <a:off x="1386941" y="3244337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881" name="Овал 880"/>
          <p:cNvSpPr/>
          <p:nvPr/>
        </p:nvSpPr>
        <p:spPr>
          <a:xfrm rot="3951920">
            <a:off x="5958973" y="6244733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882" name="Овал 881"/>
          <p:cNvSpPr/>
          <p:nvPr/>
        </p:nvSpPr>
        <p:spPr>
          <a:xfrm rot="3951920">
            <a:off x="6435175" y="5958981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883" name="Овал 882"/>
          <p:cNvSpPr/>
          <p:nvPr/>
        </p:nvSpPr>
        <p:spPr>
          <a:xfrm rot="3951920">
            <a:off x="5458907" y="6459047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884" name="Овал 883"/>
          <p:cNvSpPr/>
          <p:nvPr/>
        </p:nvSpPr>
        <p:spPr>
          <a:xfrm rot="3951920">
            <a:off x="4887403" y="6578059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885" name="Овал 884"/>
          <p:cNvSpPr/>
          <p:nvPr/>
        </p:nvSpPr>
        <p:spPr>
          <a:xfrm rot="3951920">
            <a:off x="4363472" y="6578059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886" name="Овал 885"/>
          <p:cNvSpPr/>
          <p:nvPr/>
        </p:nvSpPr>
        <p:spPr>
          <a:xfrm rot="3951920">
            <a:off x="2291771" y="5649364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887" name="Овал 886"/>
          <p:cNvSpPr/>
          <p:nvPr/>
        </p:nvSpPr>
        <p:spPr>
          <a:xfrm rot="3951920">
            <a:off x="2744263" y="6006555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888" name="Овал 887"/>
          <p:cNvSpPr/>
          <p:nvPr/>
        </p:nvSpPr>
        <p:spPr>
          <a:xfrm rot="3951920">
            <a:off x="3220464" y="6292306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889" name="Овал 888"/>
          <p:cNvSpPr/>
          <p:nvPr/>
        </p:nvSpPr>
        <p:spPr>
          <a:xfrm rot="3951920">
            <a:off x="3744395" y="6459047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890" name="Овал 889"/>
          <p:cNvSpPr/>
          <p:nvPr/>
        </p:nvSpPr>
        <p:spPr>
          <a:xfrm rot="3951920">
            <a:off x="1934580" y="5220737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891" name="Овал 890"/>
          <p:cNvSpPr/>
          <p:nvPr/>
        </p:nvSpPr>
        <p:spPr>
          <a:xfrm rot="3951920">
            <a:off x="1672693" y="4744535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892" name="Овал 891"/>
          <p:cNvSpPr/>
          <p:nvPr/>
        </p:nvSpPr>
        <p:spPr>
          <a:xfrm rot="3951920">
            <a:off x="6856960" y="5577926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cxnSp>
        <p:nvCxnSpPr>
          <p:cNvPr id="954" name="Прямая соединительная линия 953"/>
          <p:cNvCxnSpPr/>
          <p:nvPr/>
        </p:nvCxnSpPr>
        <p:spPr>
          <a:xfrm rot="10800000" flipH="1" flipV="1">
            <a:off x="4537082" y="3397718"/>
            <a:ext cx="1830300" cy="2758927"/>
          </a:xfrm>
          <a:prstGeom prst="line">
            <a:avLst/>
          </a:prstGeom>
          <a:solidFill>
            <a:schemeClr val="accent2">
              <a:alpha val="30000"/>
            </a:schemeClr>
          </a:solidFill>
          <a:effectLst/>
        </p:spPr>
        <p:style>
          <a:lnRef idx="2">
            <a:schemeClr val="accent2"/>
          </a:lnRef>
          <a:fillRef idx="0">
            <a:schemeClr val="accent2"/>
          </a:fillRef>
          <a:effectRef idx="1">
            <a:schemeClr val="accent2"/>
          </a:effectRef>
          <a:fontRef idx="minor">
            <a:schemeClr val="tx1"/>
          </a:fontRef>
        </p:style>
      </p:cxnSp>
      <p:grpSp>
        <p:nvGrpSpPr>
          <p:cNvPr id="803" name="Группа 802"/>
          <p:cNvGrpSpPr/>
          <p:nvPr/>
        </p:nvGrpSpPr>
        <p:grpSpPr>
          <a:xfrm>
            <a:off x="1214414" y="1071546"/>
            <a:ext cx="3500462" cy="5286412"/>
            <a:chOff x="500034" y="1071546"/>
            <a:chExt cx="3500462" cy="5286412"/>
          </a:xfrm>
        </p:grpSpPr>
        <p:grpSp>
          <p:nvGrpSpPr>
            <p:cNvPr id="766" name="Группа 765"/>
            <p:cNvGrpSpPr/>
            <p:nvPr/>
          </p:nvGrpSpPr>
          <p:grpSpPr>
            <a:xfrm>
              <a:off x="500034" y="1071546"/>
              <a:ext cx="3500462" cy="5286412"/>
              <a:chOff x="1714480" y="1357298"/>
              <a:chExt cx="3500462" cy="5214974"/>
            </a:xfrm>
          </p:grpSpPr>
          <p:sp>
            <p:nvSpPr>
              <p:cNvPr id="767" name="Прямоугольная выноска 766"/>
              <p:cNvSpPr/>
              <p:nvPr/>
            </p:nvSpPr>
            <p:spPr>
              <a:xfrm>
                <a:off x="1714480" y="1357298"/>
                <a:ext cx="3500462" cy="5214974"/>
              </a:xfrm>
              <a:prstGeom prst="wedgeRectCallout">
                <a:avLst>
                  <a:gd name="adj1" fmla="val -50022"/>
                  <a:gd name="adj2" fmla="val 34225"/>
                </a:avLst>
              </a:prstGeom>
              <a:solidFill>
                <a:srgbClr val="F8A764"/>
              </a:solidFill>
            </p:spPr>
            <p:style>
              <a:lnRef idx="2">
                <a:schemeClr val="accent6">
                  <a:shade val="50000"/>
                </a:schemeClr>
              </a:lnRef>
              <a:fillRef idx="1">
                <a:schemeClr val="accent6"/>
              </a:fillRef>
              <a:effectRef idx="0">
                <a:schemeClr val="accent6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ru-RU" sz="3200" b="1" i="1" dirty="0" err="1" smtClean="0">
                    <a:solidFill>
                      <a:srgbClr val="602E04"/>
                    </a:solidFill>
                    <a:latin typeface="Bookman Old Style" pitchFamily="18" charset="0"/>
                  </a:rPr>
                  <a:t>Скорпіон</a:t>
                </a:r>
                <a:endParaRPr lang="ru-RU" sz="3200" b="1" i="1" dirty="0" smtClean="0">
                  <a:solidFill>
                    <a:srgbClr val="602E04"/>
                  </a:solidFill>
                  <a:latin typeface="Bookman Old Style" pitchFamily="18" charset="0"/>
                </a:endParaRPr>
              </a:p>
              <a:p>
                <a:pPr algn="ctr"/>
                <a:endParaRPr lang="ru-RU" sz="3200" b="1" i="1" dirty="0" smtClean="0">
                  <a:solidFill>
                    <a:srgbClr val="602E04"/>
                  </a:solidFill>
                  <a:latin typeface="Bookman Old Style" pitchFamily="18" charset="0"/>
                </a:endParaRPr>
              </a:p>
              <a:p>
                <a:pPr algn="ctr"/>
                <a:endParaRPr lang="ru-RU" sz="3200" b="1" i="1" dirty="0" smtClean="0">
                  <a:solidFill>
                    <a:srgbClr val="602E04"/>
                  </a:solidFill>
                  <a:latin typeface="Bookman Old Style" pitchFamily="18" charset="0"/>
                </a:endParaRPr>
              </a:p>
              <a:p>
                <a:pPr algn="ctr"/>
                <a:endParaRPr lang="ru-RU" sz="3200" b="1" i="1" dirty="0" smtClean="0">
                  <a:solidFill>
                    <a:srgbClr val="602E04"/>
                  </a:solidFill>
                  <a:latin typeface="Bookman Old Style" pitchFamily="18" charset="0"/>
                </a:endParaRPr>
              </a:p>
              <a:p>
                <a:pPr algn="ctr"/>
                <a:endParaRPr lang="ru-RU" sz="3200" b="1" i="1" dirty="0" smtClean="0">
                  <a:solidFill>
                    <a:srgbClr val="602E04"/>
                  </a:solidFill>
                  <a:latin typeface="Bookman Old Style" pitchFamily="18" charset="0"/>
                </a:endParaRPr>
              </a:p>
              <a:p>
                <a:pPr algn="ctr"/>
                <a:endParaRPr lang="ru-RU" sz="3200" b="1" i="1" dirty="0" smtClean="0">
                  <a:solidFill>
                    <a:srgbClr val="602E04"/>
                  </a:solidFill>
                  <a:latin typeface="Bookman Old Style" pitchFamily="18" charset="0"/>
                </a:endParaRPr>
              </a:p>
              <a:p>
                <a:pPr algn="just"/>
                <a:endParaRPr lang="ru-RU" sz="1400" dirty="0" smtClean="0">
                  <a:latin typeface="Bookman Old Style" pitchFamily="18" charset="0"/>
                </a:endParaRPr>
              </a:p>
              <a:p>
                <a:pPr algn="just"/>
                <a:endParaRPr lang="ru-RU" sz="1400" dirty="0" smtClean="0">
                  <a:latin typeface="Bookman Old Style" pitchFamily="18" charset="0"/>
                </a:endParaRPr>
              </a:p>
              <a:p>
                <a:pPr algn="just"/>
                <a:endParaRPr lang="ru-RU" sz="1400" dirty="0" smtClean="0">
                  <a:latin typeface="Bookman Old Style" pitchFamily="18" charset="0"/>
                </a:endParaRPr>
              </a:p>
              <a:p>
                <a:pPr algn="just"/>
                <a:endParaRPr lang="ru-RU" sz="1400" dirty="0" smtClean="0">
                  <a:latin typeface="Bookman Old Style" pitchFamily="18" charset="0"/>
                </a:endParaRPr>
              </a:p>
              <a:p>
                <a:pPr algn="just"/>
                <a:endParaRPr lang="ru-RU" sz="1400" dirty="0" smtClean="0">
                  <a:latin typeface="Bookman Old Style" pitchFamily="18" charset="0"/>
                </a:endParaRPr>
              </a:p>
              <a:p>
                <a:pPr algn="just">
                  <a:lnSpc>
                    <a:spcPct val="80000"/>
                  </a:lnSpc>
                </a:pPr>
                <a:endParaRPr lang="ru-RU" sz="1400" dirty="0" smtClean="0">
                  <a:solidFill>
                    <a:schemeClr val="tx1"/>
                  </a:solidFill>
                  <a:latin typeface="Bookman Old Style" pitchFamily="18" charset="0"/>
                </a:endParaRPr>
              </a:p>
              <a:p>
                <a:pPr algn="just">
                  <a:lnSpc>
                    <a:spcPct val="80000"/>
                  </a:lnSpc>
                </a:pPr>
                <a:endParaRPr lang="ru-RU" sz="1400" dirty="0" smtClean="0">
                  <a:solidFill>
                    <a:schemeClr val="tx1"/>
                  </a:solidFill>
                  <a:latin typeface="Bookman Old Style" pitchFamily="18" charset="0"/>
                </a:endParaRPr>
              </a:p>
              <a:p>
                <a:pPr algn="just">
                  <a:lnSpc>
                    <a:spcPct val="80000"/>
                  </a:lnSpc>
                </a:pPr>
                <a:endParaRPr lang="ru-RU" sz="1400" dirty="0" smtClean="0">
                  <a:solidFill>
                    <a:schemeClr val="tx1"/>
                  </a:solidFill>
                  <a:latin typeface="Bookman Old Style" pitchFamily="18" charset="0"/>
                </a:endParaRPr>
              </a:p>
              <a:p>
                <a:pPr algn="ctr">
                  <a:lnSpc>
                    <a:spcPct val="80000"/>
                  </a:lnSpc>
                </a:pPr>
                <a:endParaRPr lang="ru-RU" sz="1400" dirty="0" smtClean="0">
                  <a:solidFill>
                    <a:schemeClr val="tx1"/>
                  </a:solidFill>
                  <a:latin typeface="Bookman Old Style" pitchFamily="18" charset="0"/>
                </a:endParaRPr>
              </a:p>
              <a:p>
                <a:pPr algn="ctr">
                  <a:lnSpc>
                    <a:spcPct val="80000"/>
                  </a:lnSpc>
                </a:pPr>
                <a:endParaRPr lang="ru-RU" sz="1400" dirty="0" smtClean="0">
                  <a:solidFill>
                    <a:schemeClr val="tx1"/>
                  </a:solidFill>
                  <a:latin typeface="Bookman Old Style" pitchFamily="18" charset="0"/>
                </a:endParaRPr>
              </a:p>
              <a:p>
                <a:pPr algn="ctr">
                  <a:lnSpc>
                    <a:spcPct val="80000"/>
                  </a:lnSpc>
                </a:pPr>
                <a:endParaRPr lang="ru-RU" sz="1400" dirty="0" smtClean="0">
                  <a:solidFill>
                    <a:schemeClr val="tx1"/>
                  </a:solidFill>
                  <a:latin typeface="Bookman Old Style" pitchFamily="18" charset="0"/>
                </a:endParaRPr>
              </a:p>
            </p:txBody>
          </p:sp>
          <p:sp>
            <p:nvSpPr>
              <p:cNvPr id="769" name="Прямоугольник 768"/>
              <p:cNvSpPr/>
              <p:nvPr/>
            </p:nvSpPr>
            <p:spPr>
              <a:xfrm>
                <a:off x="4714876" y="1500174"/>
                <a:ext cx="357190" cy="357190"/>
              </a:xfrm>
              <a:prstGeom prst="rect">
                <a:avLst/>
              </a:prstGeom>
              <a:solidFill>
                <a:srgbClr val="C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uk-UA"/>
              </a:p>
            </p:txBody>
          </p:sp>
          <p:cxnSp>
            <p:nvCxnSpPr>
              <p:cNvPr id="770" name="Прямая соединительная линия 769"/>
              <p:cNvCxnSpPr/>
              <p:nvPr/>
            </p:nvCxnSpPr>
            <p:spPr>
              <a:xfrm rot="16200000" flipH="1">
                <a:off x="4786314" y="1571612"/>
                <a:ext cx="214314" cy="214314"/>
              </a:xfrm>
              <a:prstGeom prst="line">
                <a:avLst/>
              </a:prstGeom>
              <a:ln w="57150">
                <a:solidFill>
                  <a:schemeClr val="bg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02" name="Прямая соединительная линия 801"/>
              <p:cNvCxnSpPr/>
              <p:nvPr/>
            </p:nvCxnSpPr>
            <p:spPr>
              <a:xfrm rot="5400000">
                <a:off x="4786314" y="1571612"/>
                <a:ext cx="214314" cy="214314"/>
              </a:xfrm>
              <a:prstGeom prst="line">
                <a:avLst/>
              </a:prstGeom>
              <a:ln w="57150">
                <a:solidFill>
                  <a:schemeClr val="bg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pic>
          <p:nvPicPr>
            <p:cNvPr id="15362" name="Picture 2" descr="Файл:ScorpioUrania.jpg"/>
            <p:cNvPicPr>
              <a:picLocks noChangeAspect="1" noChangeArrowheads="1"/>
            </p:cNvPicPr>
            <p:nvPr/>
          </p:nvPicPr>
          <p:blipFill>
            <a:blip r:embed="rId15"/>
            <a:srcRect/>
            <a:stretch>
              <a:fillRect/>
            </a:stretch>
          </p:blipFill>
          <p:spPr bwMode="auto">
            <a:xfrm>
              <a:off x="642910" y="1679794"/>
              <a:ext cx="3214710" cy="4606726"/>
            </a:xfrm>
            <a:prstGeom prst="rect">
              <a:avLst/>
            </a:prstGeom>
            <a:noFill/>
          </p:spPr>
        </p:pic>
      </p:grpSp>
      <p:pic>
        <p:nvPicPr>
          <p:cNvPr id="893" name="Picture 12" descr="MCj04326750000[1]">
            <a:hlinkClick r:id="rId16" action="ppaction://hlinksldjump"/>
          </p:cNvPr>
          <p:cNvPicPr>
            <a:picLocks noChangeAspect="1" noChangeArrowheads="1"/>
          </p:cNvPicPr>
          <p:nvPr/>
        </p:nvPicPr>
        <p:blipFill>
          <a:blip r:embed="rId17" cstate="print">
            <a:duotone>
              <a:schemeClr val="accent6">
                <a:shade val="45000"/>
                <a:satMod val="135000"/>
              </a:schemeClr>
              <a:prstClr val="white"/>
            </a:duotone>
          </a:blip>
          <a:srcRect/>
          <a:stretch>
            <a:fillRect/>
          </a:stretch>
        </p:blipFill>
        <p:spPr bwMode="auto">
          <a:xfrm>
            <a:off x="71406" y="5778000"/>
            <a:ext cx="1079999" cy="1080000"/>
          </a:xfrm>
          <a:prstGeom prst="rect">
            <a:avLst/>
          </a:prstGeom>
          <a:noFill/>
        </p:spPr>
      </p:pic>
    </p:spTree>
  </p:cSld>
  <p:clrMapOvr>
    <a:masterClrMapping/>
  </p:clrMapOvr>
  <p:transition advClick="0"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7" dur="2000"/>
                                        <p:tgtEl>
                                          <p:spTgt spid="9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22" presetClass="entr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0" dur="2000"/>
                                        <p:tgtEl>
                                          <p:spTgt spid="9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2000"/>
                                        <p:tgtEl>
                                          <p:spTgt spid="9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2000"/>
                            </p:stCondLst>
                            <p:childTnLst>
                              <p:par>
                                <p:cTn id="15" presetID="2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89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89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  <p:seq concurrent="1" nextAc="seek">
              <p:cTn id="19" restart="whenNotActive" fill="hold" evtFilter="cancelBubble" nodeType="interactiveSeq">
                <p:stCondLst>
                  <p:cond evt="onClick" delay="0">
                    <p:tgtEl>
                      <p:spTgt spid="952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20" fill="hold">
                      <p:stCondLst>
                        <p:cond delay="0"/>
                      </p:stCondLst>
                      <p:childTnLst>
                        <p:par>
                          <p:cTn id="21" fill="hold">
                            <p:stCondLst>
                              <p:cond delay="0"/>
                            </p:stCondLst>
                            <p:childTnLst>
                              <p:par>
                                <p:cTn id="22" presetID="16" presetClass="entr" presetSubtype="2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Horizontal)">
                                      <p:cBhvr>
                                        <p:cTn id="24" dur="500"/>
                                        <p:tgtEl>
                                          <p:spTgt spid="80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952"/>
                  </p:tgtEl>
                </p:cond>
              </p:nextCondLst>
            </p:seq>
            <p:seq concurrent="1" nextAc="seek">
              <p:cTn id="25" restart="whenNotActive" fill="hold" evtFilter="cancelBubble" nodeType="interactiveSeq">
                <p:stCondLst>
                  <p:cond evt="onClick" delay="0">
                    <p:tgtEl>
                      <p:spTgt spid="803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26" fill="hold">
                      <p:stCondLst>
                        <p:cond delay="0"/>
                      </p:stCondLst>
                      <p:childTnLst>
                        <p:par>
                          <p:cTn id="27" fill="hold">
                            <p:stCondLst>
                              <p:cond delay="0"/>
                            </p:stCondLst>
                            <p:childTnLst>
                              <p:par>
                                <p:cTn id="28" presetID="16" presetClass="exit" presetSubtype="2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arn(inHorizontal)">
                                      <p:cBhvr>
                                        <p:cTn id="29" dur="500"/>
                                        <p:tgtEl>
                                          <p:spTgt spid="80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8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803"/>
                  </p:tgtEl>
                </p:cond>
              </p:nextCondLst>
            </p:seq>
          </p:childTnLst>
        </p:cTn>
      </p:par>
    </p:tnLst>
    <p:bldLst>
      <p:bldP spid="952" grpId="0" animBg="1"/>
    </p:bldLst>
  </p:timing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Овал 7"/>
          <p:cNvSpPr/>
          <p:nvPr/>
        </p:nvSpPr>
        <p:spPr>
          <a:xfrm>
            <a:off x="1161024" y="0"/>
            <a:ext cx="6840000" cy="6840000"/>
          </a:xfrm>
          <a:prstGeom prst="ellipse">
            <a:avLst/>
          </a:prstGeom>
          <a:solidFill>
            <a:srgbClr val="0036A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23" name="Овал 22"/>
          <p:cNvSpPr/>
          <p:nvPr/>
        </p:nvSpPr>
        <p:spPr>
          <a:xfrm>
            <a:off x="1428728" y="285728"/>
            <a:ext cx="6286544" cy="6286544"/>
          </a:xfrm>
          <a:prstGeom prst="ellipse">
            <a:avLst/>
          </a:prstGeom>
          <a:noFill/>
          <a:ln w="12700"/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24" name="Овал 23"/>
          <p:cNvSpPr/>
          <p:nvPr/>
        </p:nvSpPr>
        <p:spPr>
          <a:xfrm>
            <a:off x="1928794" y="785794"/>
            <a:ext cx="5286412" cy="5286412"/>
          </a:xfrm>
          <a:prstGeom prst="ellipse">
            <a:avLst/>
          </a:prstGeom>
          <a:noFill/>
          <a:ln w="12700"/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809" name="Овал 808"/>
          <p:cNvSpPr/>
          <p:nvPr/>
        </p:nvSpPr>
        <p:spPr>
          <a:xfrm>
            <a:off x="1285852" y="163710"/>
            <a:ext cx="6572296" cy="6516000"/>
          </a:xfrm>
          <a:prstGeom prst="ellipse">
            <a:avLst/>
          </a:prstGeom>
          <a:noFill/>
          <a:ln w="12700"/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cxnSp>
        <p:nvCxnSpPr>
          <p:cNvPr id="28" name="Прямая соединительная линия 27"/>
          <p:cNvCxnSpPr>
            <a:stCxn id="23" idx="3"/>
            <a:endCxn id="23" idx="7"/>
          </p:cNvCxnSpPr>
          <p:nvPr/>
        </p:nvCxnSpPr>
        <p:spPr>
          <a:xfrm rot="5400000" flipH="1" flipV="1">
            <a:off x="2349370" y="1206372"/>
            <a:ext cx="4445260" cy="4445256"/>
          </a:xfrm>
          <a:prstGeom prst="line">
            <a:avLst/>
          </a:prstGeom>
          <a:ln w="12700"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12" name="Прямая соединительная линия 11"/>
          <p:cNvCxnSpPr>
            <a:stCxn id="23" idx="0"/>
            <a:endCxn id="23" idx="4"/>
          </p:cNvCxnSpPr>
          <p:nvPr/>
        </p:nvCxnSpPr>
        <p:spPr>
          <a:xfrm rot="16200000" flipH="1">
            <a:off x="1428728" y="3429000"/>
            <a:ext cx="6286544" cy="1588"/>
          </a:xfrm>
          <a:prstGeom prst="line">
            <a:avLst/>
          </a:prstGeom>
          <a:ln w="12700"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30" name="Прямая соединительная линия 29"/>
          <p:cNvCxnSpPr>
            <a:stCxn id="23" idx="1"/>
            <a:endCxn id="23" idx="5"/>
          </p:cNvCxnSpPr>
          <p:nvPr/>
        </p:nvCxnSpPr>
        <p:spPr>
          <a:xfrm rot="16200000" flipH="1">
            <a:off x="2349370" y="1206372"/>
            <a:ext cx="4445260" cy="4445256"/>
          </a:xfrm>
          <a:prstGeom prst="line">
            <a:avLst/>
          </a:prstGeom>
          <a:ln w="12700"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807" name="Овал 806"/>
          <p:cNvSpPr/>
          <p:nvPr/>
        </p:nvSpPr>
        <p:spPr>
          <a:xfrm>
            <a:off x="2643174" y="2071678"/>
            <a:ext cx="3786214" cy="3786214"/>
          </a:xfrm>
          <a:prstGeom prst="ellipse">
            <a:avLst/>
          </a:prstGeom>
          <a:noFill/>
          <a:ln w="19050">
            <a:solidFill>
              <a:srgbClr val="C00000"/>
            </a:solidFill>
            <a:prstDash val="sysDash"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cxnSp>
        <p:nvCxnSpPr>
          <p:cNvPr id="10" name="Прямая соединительная линия 9"/>
          <p:cNvCxnSpPr>
            <a:stCxn id="23" idx="2"/>
            <a:endCxn id="23" idx="6"/>
          </p:cNvCxnSpPr>
          <p:nvPr/>
        </p:nvCxnSpPr>
        <p:spPr>
          <a:xfrm rot="10800000" flipH="1">
            <a:off x="1428728" y="3429000"/>
            <a:ext cx="6286544" cy="1588"/>
          </a:xfrm>
          <a:prstGeom prst="line">
            <a:avLst/>
          </a:prstGeom>
          <a:ln w="12700"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13" name="Овал 12"/>
          <p:cNvSpPr/>
          <p:nvPr/>
        </p:nvSpPr>
        <p:spPr>
          <a:xfrm>
            <a:off x="3428992" y="2285992"/>
            <a:ext cx="2286016" cy="2286016"/>
          </a:xfrm>
          <a:prstGeom prst="ellipse">
            <a:avLst/>
          </a:prstGeom>
          <a:noFill/>
          <a:ln w="12700"/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grpSp>
        <p:nvGrpSpPr>
          <p:cNvPr id="2" name="Группа 359"/>
          <p:cNvGrpSpPr/>
          <p:nvPr/>
        </p:nvGrpSpPr>
        <p:grpSpPr>
          <a:xfrm rot="684282">
            <a:off x="4805835" y="2798468"/>
            <a:ext cx="955301" cy="1073931"/>
            <a:chOff x="4940036" y="2439714"/>
            <a:chExt cx="1186162" cy="1333461"/>
          </a:xfrm>
        </p:grpSpPr>
        <p:sp>
          <p:nvSpPr>
            <p:cNvPr id="83" name="8-конечная звезда 82"/>
            <p:cNvSpPr/>
            <p:nvPr/>
          </p:nvSpPr>
          <p:spPr>
            <a:xfrm rot="578312">
              <a:off x="5261829" y="3077799"/>
              <a:ext cx="90000" cy="90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4" name="8-конечная звезда 83"/>
            <p:cNvSpPr/>
            <p:nvPr/>
          </p:nvSpPr>
          <p:spPr>
            <a:xfrm rot="21105294">
              <a:off x="5363088" y="3005642"/>
              <a:ext cx="79200" cy="79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5" name="8-конечная звезда 84"/>
            <p:cNvSpPr/>
            <p:nvPr/>
          </p:nvSpPr>
          <p:spPr>
            <a:xfrm rot="21105294">
              <a:off x="5505486" y="3148039"/>
              <a:ext cx="72000" cy="72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6" name="8-конечная звезда 85"/>
            <p:cNvSpPr/>
            <p:nvPr/>
          </p:nvSpPr>
          <p:spPr>
            <a:xfrm rot="19358116">
              <a:off x="5585146" y="3708375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8" name="8-конечная звезда 87"/>
            <p:cNvSpPr/>
            <p:nvPr/>
          </p:nvSpPr>
          <p:spPr>
            <a:xfrm rot="19358116">
              <a:off x="5494317" y="3565499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9" name="8-конечная звезда 88"/>
            <p:cNvSpPr/>
            <p:nvPr/>
          </p:nvSpPr>
          <p:spPr>
            <a:xfrm rot="19358116">
              <a:off x="5442270" y="3442014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90" name="8-конечная звезда 89"/>
            <p:cNvSpPr/>
            <p:nvPr/>
          </p:nvSpPr>
          <p:spPr>
            <a:xfrm rot="19358116">
              <a:off x="5436487" y="3293354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92" name="Прямая соединительная линия 91"/>
            <p:cNvCxnSpPr>
              <a:stCxn id="84" idx="1"/>
              <a:endCxn id="85" idx="6"/>
            </p:cNvCxnSpPr>
            <p:nvPr/>
          </p:nvCxnSpPr>
          <p:spPr>
            <a:xfrm rot="16200000" flipH="1">
              <a:off x="5445633" y="3057720"/>
              <a:ext cx="79473" cy="10190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6" name="Прямая соединительная линия 95"/>
            <p:cNvCxnSpPr>
              <a:stCxn id="83" idx="1"/>
              <a:endCxn id="90" idx="6"/>
            </p:cNvCxnSpPr>
            <p:nvPr/>
          </p:nvCxnSpPr>
          <p:spPr>
            <a:xfrm rot="16200000" flipH="1">
              <a:off x="5319442" y="3172926"/>
              <a:ext cx="137551" cy="11069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0" name="Прямая соединительная линия 99"/>
            <p:cNvCxnSpPr>
              <a:stCxn id="84" idx="3"/>
              <a:endCxn id="83" idx="7"/>
            </p:cNvCxnSpPr>
            <p:nvPr/>
          </p:nvCxnSpPr>
          <p:spPr>
            <a:xfrm rot="5400000">
              <a:off x="5351367" y="3069130"/>
              <a:ext cx="19787" cy="3546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3" name="Прямая соединительная линия 102"/>
            <p:cNvCxnSpPr>
              <a:stCxn id="85" idx="3"/>
              <a:endCxn id="90" idx="0"/>
            </p:cNvCxnSpPr>
            <p:nvPr/>
          </p:nvCxnSpPr>
          <p:spPr>
            <a:xfrm rot="5400000">
              <a:off x="5450595" y="3231081"/>
              <a:ext cx="87548" cy="5115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6" name="Прямая соединительная линия 105"/>
            <p:cNvCxnSpPr>
              <a:stCxn id="90" idx="2"/>
              <a:endCxn id="89" idx="7"/>
            </p:cNvCxnSpPr>
            <p:nvPr/>
          </p:nvCxnSpPr>
          <p:spPr>
            <a:xfrm rot="16200000" flipH="1">
              <a:off x="5413872" y="3377199"/>
              <a:ext cx="116642" cy="1356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9" name="Прямая соединительная линия 108"/>
            <p:cNvCxnSpPr>
              <a:stCxn id="89" idx="2"/>
              <a:endCxn id="88" idx="6"/>
            </p:cNvCxnSpPr>
            <p:nvPr/>
          </p:nvCxnSpPr>
          <p:spPr>
            <a:xfrm rot="16200000" flipH="1">
              <a:off x="5464702" y="3529795"/>
              <a:ext cx="71983" cy="1272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0" name="Прямая соединительная линия 119"/>
            <p:cNvCxnSpPr>
              <a:stCxn id="88" idx="2"/>
              <a:endCxn id="86" idx="6"/>
            </p:cNvCxnSpPr>
            <p:nvPr/>
          </p:nvCxnSpPr>
          <p:spPr>
            <a:xfrm rot="16200000" flipH="1">
              <a:off x="5526444" y="3643585"/>
              <a:ext cx="91374" cy="5150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28" name="8-конечная звезда 127"/>
            <p:cNvSpPr/>
            <p:nvPr/>
          </p:nvSpPr>
          <p:spPr>
            <a:xfrm rot="19358116">
              <a:off x="5075043" y="2871397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 dirty="0"/>
            </a:p>
          </p:txBody>
        </p:sp>
        <p:sp>
          <p:nvSpPr>
            <p:cNvPr id="129" name="8-конечная звезда 128"/>
            <p:cNvSpPr/>
            <p:nvPr/>
          </p:nvSpPr>
          <p:spPr>
            <a:xfrm rot="19358116">
              <a:off x="5225788" y="2439714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0" name="8-конечная звезда 129"/>
            <p:cNvSpPr/>
            <p:nvPr/>
          </p:nvSpPr>
          <p:spPr>
            <a:xfrm rot="19358116">
              <a:off x="4940036" y="2654028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59" name="8-конечная звезда 258"/>
            <p:cNvSpPr/>
            <p:nvPr/>
          </p:nvSpPr>
          <p:spPr>
            <a:xfrm rot="19358116">
              <a:off x="5225788" y="279690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60" name="8-конечная звезда 259"/>
            <p:cNvSpPr/>
            <p:nvPr/>
          </p:nvSpPr>
          <p:spPr>
            <a:xfrm rot="19358116">
              <a:off x="5582977" y="2654028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61" name="8-конечная звезда 260"/>
            <p:cNvSpPr/>
            <p:nvPr/>
          </p:nvSpPr>
          <p:spPr>
            <a:xfrm rot="19358116">
              <a:off x="5650801" y="3150479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62" name="8-конечная звезда 261"/>
            <p:cNvSpPr/>
            <p:nvPr/>
          </p:nvSpPr>
          <p:spPr>
            <a:xfrm>
              <a:off x="5715008" y="2928934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 dirty="0"/>
            </a:p>
          </p:txBody>
        </p:sp>
        <p:sp>
          <p:nvSpPr>
            <p:cNvPr id="263" name="8-конечная звезда 262"/>
            <p:cNvSpPr/>
            <p:nvPr/>
          </p:nvSpPr>
          <p:spPr>
            <a:xfrm>
              <a:off x="5286380" y="2643182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 dirty="0"/>
            </a:p>
          </p:txBody>
        </p:sp>
        <p:sp>
          <p:nvSpPr>
            <p:cNvPr id="264" name="8-конечная звезда 263"/>
            <p:cNvSpPr/>
            <p:nvPr/>
          </p:nvSpPr>
          <p:spPr>
            <a:xfrm>
              <a:off x="6072198" y="2857496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 dirty="0"/>
            </a:p>
          </p:txBody>
        </p:sp>
        <p:cxnSp>
          <p:nvCxnSpPr>
            <p:cNvPr id="265" name="Прямая соединительная линия 264"/>
            <p:cNvCxnSpPr>
              <a:stCxn id="128" idx="2"/>
              <a:endCxn id="83" idx="5"/>
            </p:cNvCxnSpPr>
            <p:nvPr/>
          </p:nvCxnSpPr>
          <p:spPr>
            <a:xfrm rot="16200000" flipH="1">
              <a:off x="5101177" y="2906492"/>
              <a:ext cx="182398" cy="17681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8" name="Прямая соединительная линия 267"/>
            <p:cNvCxnSpPr>
              <a:stCxn id="128" idx="6"/>
              <a:endCxn id="130" idx="2"/>
            </p:cNvCxnSpPr>
            <p:nvPr/>
          </p:nvCxnSpPr>
          <p:spPr>
            <a:xfrm rot="16200000" flipV="1">
              <a:off x="4946469" y="2739440"/>
              <a:ext cx="172604" cy="9869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1" name="Прямая соединительная линия 270"/>
            <p:cNvCxnSpPr>
              <a:stCxn id="129" idx="4"/>
              <a:endCxn id="130" idx="0"/>
            </p:cNvCxnSpPr>
            <p:nvPr/>
          </p:nvCxnSpPr>
          <p:spPr>
            <a:xfrm rot="10800000" flipV="1">
              <a:off x="4988495" y="2483100"/>
              <a:ext cx="242834" cy="18154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5" name="Прямая соединительная линия 274"/>
            <p:cNvCxnSpPr>
              <a:stCxn id="259" idx="5"/>
              <a:endCxn id="128" idx="0"/>
            </p:cNvCxnSpPr>
            <p:nvPr/>
          </p:nvCxnSpPr>
          <p:spPr>
            <a:xfrm rot="16200000" flipH="1" flipV="1">
              <a:off x="5137609" y="2790055"/>
              <a:ext cx="58157" cy="11867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8" name="Прямая соединительная линия 277"/>
            <p:cNvCxnSpPr>
              <a:stCxn id="263" idx="3"/>
              <a:endCxn id="259" idx="7"/>
            </p:cNvCxnSpPr>
            <p:nvPr/>
          </p:nvCxnSpPr>
          <p:spPr>
            <a:xfrm rot="5400000">
              <a:off x="5221398" y="2724252"/>
              <a:ext cx="107868" cy="3791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2" name="Прямая соединительная линия 281"/>
            <p:cNvCxnSpPr>
              <a:stCxn id="260" idx="6"/>
              <a:endCxn id="129" idx="1"/>
            </p:cNvCxnSpPr>
            <p:nvPr/>
          </p:nvCxnSpPr>
          <p:spPr>
            <a:xfrm rot="16200000" flipV="1">
              <a:off x="5341936" y="2407914"/>
              <a:ext cx="189268" cy="31404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7" name="Прямая соединительная линия 286"/>
            <p:cNvCxnSpPr>
              <a:stCxn id="260" idx="4"/>
              <a:endCxn id="263" idx="0"/>
            </p:cNvCxnSpPr>
            <p:nvPr/>
          </p:nvCxnSpPr>
          <p:spPr>
            <a:xfrm rot="10800000">
              <a:off x="5340380" y="2670182"/>
              <a:ext cx="248138" cy="2723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4" name="Прямая соединительная линия 293"/>
            <p:cNvCxnSpPr>
              <a:stCxn id="86" idx="0"/>
              <a:endCxn id="261" idx="3"/>
            </p:cNvCxnSpPr>
            <p:nvPr/>
          </p:nvCxnSpPr>
          <p:spPr>
            <a:xfrm flipV="1">
              <a:off x="5643297" y="3186320"/>
              <a:ext cx="23112" cy="53479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2" name="Прямая соединительная линия 301"/>
            <p:cNvCxnSpPr>
              <a:stCxn id="262" idx="2"/>
              <a:endCxn id="261" idx="0"/>
            </p:cNvCxnSpPr>
            <p:nvPr/>
          </p:nvCxnSpPr>
          <p:spPr>
            <a:xfrm rot="5400000">
              <a:off x="5625248" y="3040794"/>
              <a:ext cx="174621" cy="5890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5" name="Прямая соединительная линия 304"/>
            <p:cNvCxnSpPr>
              <a:stCxn id="264" idx="4"/>
              <a:endCxn id="260" idx="1"/>
            </p:cNvCxnSpPr>
            <p:nvPr/>
          </p:nvCxnSpPr>
          <p:spPr>
            <a:xfrm rot="10800000">
              <a:off x="5636738" y="2684616"/>
              <a:ext cx="435460" cy="19988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0" name="Прямая соединительная линия 309"/>
            <p:cNvCxnSpPr>
              <a:stCxn id="264" idx="3"/>
              <a:endCxn id="262" idx="0"/>
            </p:cNvCxnSpPr>
            <p:nvPr/>
          </p:nvCxnSpPr>
          <p:spPr>
            <a:xfrm rot="5400000">
              <a:off x="5898384" y="2774212"/>
              <a:ext cx="52346" cy="31109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3" name="Группа 361"/>
          <p:cNvGrpSpPr/>
          <p:nvPr/>
        </p:nvGrpSpPr>
        <p:grpSpPr>
          <a:xfrm rot="566496">
            <a:off x="5490804" y="2555408"/>
            <a:ext cx="738836" cy="811859"/>
            <a:chOff x="5722238" y="1868210"/>
            <a:chExt cx="1036132" cy="1138538"/>
          </a:xfrm>
        </p:grpSpPr>
        <p:sp>
          <p:nvSpPr>
            <p:cNvPr id="317" name="8-конечная звезда 316"/>
            <p:cNvSpPr/>
            <p:nvPr/>
          </p:nvSpPr>
          <p:spPr>
            <a:xfrm rot="19358116">
              <a:off x="5870898" y="2156130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20" name="8-конечная звезда 319"/>
            <p:cNvSpPr/>
            <p:nvPr/>
          </p:nvSpPr>
          <p:spPr>
            <a:xfrm rot="19358116">
              <a:off x="6137259" y="2299006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21" name="8-конечная звезда 320"/>
            <p:cNvSpPr/>
            <p:nvPr/>
          </p:nvSpPr>
          <p:spPr>
            <a:xfrm rot="19358116">
              <a:off x="6299525" y="2727634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22" name="8-конечная звезда 321"/>
            <p:cNvSpPr/>
            <p:nvPr/>
          </p:nvSpPr>
          <p:spPr>
            <a:xfrm rot="19358116">
              <a:off x="6565887" y="2941948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23" name="8-конечная звезда 322"/>
            <p:cNvSpPr/>
            <p:nvPr/>
          </p:nvSpPr>
          <p:spPr>
            <a:xfrm rot="19358116">
              <a:off x="5864476" y="2225400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24" name="8-конечная звезда 323"/>
            <p:cNvSpPr/>
            <p:nvPr/>
          </p:nvSpPr>
          <p:spPr>
            <a:xfrm rot="19358116">
              <a:off x="6011605" y="2296838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25" name="8-конечная звезда 324"/>
            <p:cNvSpPr/>
            <p:nvPr/>
          </p:nvSpPr>
          <p:spPr>
            <a:xfrm rot="19358116">
              <a:off x="6583109" y="2725465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26" name="8-конечная звезда 325"/>
            <p:cNvSpPr/>
            <p:nvPr/>
          </p:nvSpPr>
          <p:spPr>
            <a:xfrm rot="19358116">
              <a:off x="6440233" y="2654028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27" name="8-конечная звезда 326"/>
            <p:cNvSpPr/>
            <p:nvPr/>
          </p:nvSpPr>
          <p:spPr>
            <a:xfrm rot="19358116">
              <a:off x="6440233" y="2225399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28" name="8-конечная звезда 327"/>
            <p:cNvSpPr/>
            <p:nvPr/>
          </p:nvSpPr>
          <p:spPr>
            <a:xfrm rot="19358116">
              <a:off x="6154481" y="2153962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29" name="8-конечная звезда 328"/>
            <p:cNvSpPr/>
            <p:nvPr/>
          </p:nvSpPr>
          <p:spPr>
            <a:xfrm rot="19358116">
              <a:off x="6083043" y="1868210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30" name="8-конечная звезда 329"/>
            <p:cNvSpPr/>
            <p:nvPr/>
          </p:nvSpPr>
          <p:spPr>
            <a:xfrm rot="19358116">
              <a:off x="5793676" y="2078907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 dirty="0"/>
            </a:p>
          </p:txBody>
        </p:sp>
        <p:sp>
          <p:nvSpPr>
            <p:cNvPr id="331" name="8-конечная звезда 330"/>
            <p:cNvSpPr/>
            <p:nvPr/>
          </p:nvSpPr>
          <p:spPr>
            <a:xfrm rot="19358116">
              <a:off x="5722238" y="2078908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 dirty="0"/>
            </a:p>
          </p:txBody>
        </p:sp>
        <p:sp>
          <p:nvSpPr>
            <p:cNvPr id="332" name="8-конечная звезда 331"/>
            <p:cNvSpPr/>
            <p:nvPr/>
          </p:nvSpPr>
          <p:spPr>
            <a:xfrm rot="21342597">
              <a:off x="6287807" y="2644478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 dirty="0"/>
            </a:p>
          </p:txBody>
        </p:sp>
        <p:sp>
          <p:nvSpPr>
            <p:cNvPr id="333" name="8-конечная звезда 332"/>
            <p:cNvSpPr/>
            <p:nvPr/>
          </p:nvSpPr>
          <p:spPr>
            <a:xfrm rot="21342597">
              <a:off x="6230567" y="2087171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 dirty="0"/>
            </a:p>
          </p:txBody>
        </p:sp>
        <p:cxnSp>
          <p:nvCxnSpPr>
            <p:cNvPr id="334" name="Прямая соединительная линия 333"/>
            <p:cNvCxnSpPr>
              <a:stCxn id="326" idx="7"/>
              <a:endCxn id="327" idx="3"/>
            </p:cNvCxnSpPr>
            <p:nvPr/>
          </p:nvCxnSpPr>
          <p:spPr>
            <a:xfrm rot="16200000" flipV="1">
              <a:off x="6279680" y="2463127"/>
              <a:ext cx="375107" cy="717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8" name="Прямая соединительная линия 337"/>
            <p:cNvCxnSpPr>
              <a:stCxn id="325" idx="6"/>
              <a:endCxn id="326" idx="1"/>
            </p:cNvCxnSpPr>
            <p:nvPr/>
          </p:nvCxnSpPr>
          <p:spPr>
            <a:xfrm rot="16200000" flipV="1">
              <a:off x="6520664" y="2657946"/>
              <a:ext cx="46391" cy="9972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41" name="8-конечная звезда 340"/>
            <p:cNvSpPr/>
            <p:nvPr/>
          </p:nvSpPr>
          <p:spPr>
            <a:xfrm rot="19358116">
              <a:off x="6722370" y="2650413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 dirty="0"/>
            </a:p>
          </p:txBody>
        </p:sp>
        <p:cxnSp>
          <p:nvCxnSpPr>
            <p:cNvPr id="342" name="Прямая соединительная линия 341"/>
            <p:cNvCxnSpPr>
              <a:stCxn id="341" idx="4"/>
              <a:endCxn id="325" idx="0"/>
            </p:cNvCxnSpPr>
            <p:nvPr/>
          </p:nvCxnSpPr>
          <p:spPr>
            <a:xfrm rot="10800000" flipV="1">
              <a:off x="6631568" y="2679337"/>
              <a:ext cx="94496" cy="5674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5" name="Прямая соединительная линия 344"/>
            <p:cNvCxnSpPr>
              <a:stCxn id="326" idx="6"/>
              <a:endCxn id="328" idx="2"/>
            </p:cNvCxnSpPr>
            <p:nvPr/>
          </p:nvCxnSpPr>
          <p:spPr>
            <a:xfrm rot="16200000" flipV="1">
              <a:off x="6095783" y="2304505"/>
              <a:ext cx="457148" cy="25298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6" name="Прямая соединительная линия 345"/>
            <p:cNvCxnSpPr>
              <a:stCxn id="328" idx="4"/>
              <a:endCxn id="320" idx="6"/>
            </p:cNvCxnSpPr>
            <p:nvPr/>
          </p:nvCxnSpPr>
          <p:spPr>
            <a:xfrm rot="10800000" flipV="1">
              <a:off x="6149996" y="2197347"/>
              <a:ext cx="10026" cy="10830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7" name="Прямая соединительная линия 346"/>
            <p:cNvCxnSpPr>
              <a:stCxn id="320" idx="3"/>
              <a:endCxn id="332" idx="6"/>
            </p:cNvCxnSpPr>
            <p:nvPr/>
          </p:nvCxnSpPr>
          <p:spPr>
            <a:xfrm rot="16200000" flipH="1">
              <a:off x="6094402" y="2434469"/>
              <a:ext cx="281010" cy="13910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8" name="Прямая соединительная линия 347"/>
            <p:cNvCxnSpPr>
              <a:stCxn id="332" idx="2"/>
              <a:endCxn id="321" idx="6"/>
            </p:cNvCxnSpPr>
            <p:nvPr/>
          </p:nvCxnSpPr>
          <p:spPr>
            <a:xfrm rot="16200000" flipH="1">
              <a:off x="6282780" y="2704800"/>
              <a:ext cx="53855" cy="510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9" name="Прямая соединительная линия 348"/>
            <p:cNvCxnSpPr>
              <a:stCxn id="321" idx="1"/>
              <a:endCxn id="322" idx="5"/>
            </p:cNvCxnSpPr>
            <p:nvPr/>
          </p:nvCxnSpPr>
          <p:spPr>
            <a:xfrm rot="16200000" flipH="1">
              <a:off x="6362254" y="2766122"/>
              <a:ext cx="205704" cy="20213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3" name="Прямая соединительная линия 372"/>
            <p:cNvCxnSpPr>
              <a:stCxn id="329" idx="2"/>
              <a:endCxn id="328" idx="6"/>
            </p:cNvCxnSpPr>
            <p:nvPr/>
          </p:nvCxnSpPr>
          <p:spPr>
            <a:xfrm rot="16200000" flipH="1">
              <a:off x="6024345" y="2018753"/>
              <a:ext cx="242834" cy="3866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4" name="Прямая соединительная линия 373"/>
            <p:cNvCxnSpPr>
              <a:stCxn id="324" idx="1"/>
              <a:endCxn id="320" idx="5"/>
            </p:cNvCxnSpPr>
            <p:nvPr/>
          </p:nvCxnSpPr>
          <p:spPr>
            <a:xfrm rot="5400000" flipH="1" flipV="1">
              <a:off x="6101294" y="2291172"/>
              <a:ext cx="324" cy="7218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5" name="Прямая соединительная линия 374"/>
            <p:cNvCxnSpPr>
              <a:stCxn id="323" idx="2"/>
              <a:endCxn id="324" idx="5"/>
            </p:cNvCxnSpPr>
            <p:nvPr/>
          </p:nvCxnSpPr>
          <p:spPr>
            <a:xfrm rot="16200000" flipH="1">
              <a:off x="5936657" y="2245064"/>
              <a:ext cx="46392" cy="10398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6" name="Прямая соединительная линия 375"/>
            <p:cNvCxnSpPr>
              <a:stCxn id="317" idx="3"/>
              <a:endCxn id="323" idx="3"/>
            </p:cNvCxnSpPr>
            <p:nvPr/>
          </p:nvCxnSpPr>
          <p:spPr>
            <a:xfrm rot="5400000">
              <a:off x="5864182" y="2244349"/>
              <a:ext cx="58519" cy="1110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7" name="Прямая соединительная линия 376"/>
            <p:cNvCxnSpPr>
              <a:stCxn id="328" idx="4"/>
              <a:endCxn id="317" idx="1"/>
            </p:cNvCxnSpPr>
            <p:nvPr/>
          </p:nvCxnSpPr>
          <p:spPr>
            <a:xfrm rot="10800000">
              <a:off x="5935410" y="2192836"/>
              <a:ext cx="224612" cy="451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2" name="Прямая соединительная линия 391"/>
            <p:cNvCxnSpPr>
              <a:stCxn id="323" idx="6"/>
              <a:endCxn id="331" idx="4"/>
            </p:cNvCxnSpPr>
            <p:nvPr/>
          </p:nvCxnSpPr>
          <p:spPr>
            <a:xfrm rot="16200000" flipV="1">
              <a:off x="5738957" y="2094808"/>
              <a:ext cx="123109" cy="14915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3" name="Прямая соединительная линия 392"/>
            <p:cNvCxnSpPr>
              <a:stCxn id="331" idx="5"/>
              <a:endCxn id="330" idx="4"/>
            </p:cNvCxnSpPr>
            <p:nvPr/>
          </p:nvCxnSpPr>
          <p:spPr>
            <a:xfrm rot="16200000" flipH="1">
              <a:off x="5753225" y="2063687"/>
              <a:ext cx="13315" cy="7497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4" name="Прямая соединительная линия 393"/>
            <p:cNvCxnSpPr>
              <a:stCxn id="330" idx="0"/>
              <a:endCxn id="317" idx="6"/>
            </p:cNvCxnSpPr>
            <p:nvPr/>
          </p:nvCxnSpPr>
          <p:spPr>
            <a:xfrm>
              <a:off x="5825982" y="2085983"/>
              <a:ext cx="57653" cy="7679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2" name="Прямая соединительная линия 401"/>
            <p:cNvCxnSpPr>
              <a:stCxn id="326" idx="5"/>
              <a:endCxn id="332" idx="0"/>
            </p:cNvCxnSpPr>
            <p:nvPr/>
          </p:nvCxnSpPr>
          <p:spPr>
            <a:xfrm rot="16200000" flipV="1">
              <a:off x="6373961" y="2610929"/>
              <a:ext cx="16309" cy="11671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7" name="Прямая соединительная линия 406"/>
            <p:cNvCxnSpPr>
              <a:stCxn id="333" idx="3"/>
              <a:endCxn id="328" idx="0"/>
            </p:cNvCxnSpPr>
            <p:nvPr/>
          </p:nvCxnSpPr>
          <p:spPr>
            <a:xfrm rot="5400000">
              <a:off x="6206480" y="2131099"/>
              <a:ext cx="29938" cy="3701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4" name="Группа 360"/>
          <p:cNvGrpSpPr/>
          <p:nvPr/>
        </p:nvGrpSpPr>
        <p:grpSpPr>
          <a:xfrm>
            <a:off x="5865115" y="3286124"/>
            <a:ext cx="719265" cy="1329114"/>
            <a:chOff x="6522518" y="3086269"/>
            <a:chExt cx="719265" cy="1329114"/>
          </a:xfrm>
        </p:grpSpPr>
        <p:sp>
          <p:nvSpPr>
            <p:cNvPr id="411" name="8-конечная звезда 410"/>
            <p:cNvSpPr/>
            <p:nvPr/>
          </p:nvSpPr>
          <p:spPr>
            <a:xfrm rot="19358116">
              <a:off x="7166183" y="3880039"/>
              <a:ext cx="75600" cy="756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12" name="8-конечная звезда 411"/>
            <p:cNvSpPr/>
            <p:nvPr/>
          </p:nvSpPr>
          <p:spPr>
            <a:xfrm rot="19358116">
              <a:off x="6658163" y="3581966"/>
              <a:ext cx="72000" cy="72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13" name="8-конечная звезда 412"/>
            <p:cNvSpPr/>
            <p:nvPr/>
          </p:nvSpPr>
          <p:spPr>
            <a:xfrm rot="19358116">
              <a:off x="6868862" y="3578468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14" name="8-конечная звезда 413"/>
            <p:cNvSpPr/>
            <p:nvPr/>
          </p:nvSpPr>
          <p:spPr>
            <a:xfrm rot="19358116">
              <a:off x="6947529" y="3089885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15" name="8-конечная звезда 414"/>
            <p:cNvSpPr/>
            <p:nvPr/>
          </p:nvSpPr>
          <p:spPr>
            <a:xfrm rot="19358116">
              <a:off x="7011737" y="3439846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16" name="8-конечная звезда 415"/>
            <p:cNvSpPr/>
            <p:nvPr/>
          </p:nvSpPr>
          <p:spPr>
            <a:xfrm rot="19358116" flipV="1">
              <a:off x="7017303" y="3302535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17" name="8-конечная звезда 416"/>
            <p:cNvSpPr/>
            <p:nvPr/>
          </p:nvSpPr>
          <p:spPr>
            <a:xfrm rot="19358116">
              <a:off x="6876091" y="387570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18" name="8-конечная звезда 417"/>
            <p:cNvSpPr/>
            <p:nvPr/>
          </p:nvSpPr>
          <p:spPr>
            <a:xfrm rot="19358116">
              <a:off x="7086790" y="3657772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20" name="8-конечная звезда 419"/>
            <p:cNvSpPr/>
            <p:nvPr/>
          </p:nvSpPr>
          <p:spPr>
            <a:xfrm rot="19358116">
              <a:off x="6729600" y="4157840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421" name="Прямая соединительная линия 420"/>
            <p:cNvCxnSpPr>
              <a:stCxn id="416" idx="6"/>
              <a:endCxn id="414" idx="2"/>
            </p:cNvCxnSpPr>
            <p:nvPr/>
          </p:nvCxnSpPr>
          <p:spPr>
            <a:xfrm rot="5400000" flipH="1">
              <a:off x="6919866" y="3209394"/>
              <a:ext cx="205219" cy="6312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4" name="Прямая соединительная линия 423"/>
            <p:cNvCxnSpPr>
              <a:stCxn id="415" idx="7"/>
              <a:endCxn id="416" idx="6"/>
            </p:cNvCxnSpPr>
            <p:nvPr/>
          </p:nvCxnSpPr>
          <p:spPr>
            <a:xfrm rot="5400000" flipH="1" flipV="1">
              <a:off x="6999919" y="3385968"/>
              <a:ext cx="96522" cy="1171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8" name="Прямая соединительная линия 427"/>
            <p:cNvCxnSpPr>
              <a:stCxn id="418" idx="7"/>
              <a:endCxn id="415" idx="1"/>
            </p:cNvCxnSpPr>
            <p:nvPr/>
          </p:nvCxnSpPr>
          <p:spPr>
            <a:xfrm rot="16200000" flipV="1">
              <a:off x="6992591" y="3543340"/>
              <a:ext cx="187498" cy="4168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1" name="Прямая соединительная линия 430"/>
            <p:cNvCxnSpPr>
              <a:stCxn id="413" idx="0"/>
              <a:endCxn id="415" idx="4"/>
            </p:cNvCxnSpPr>
            <p:nvPr/>
          </p:nvCxnSpPr>
          <p:spPr>
            <a:xfrm flipV="1">
              <a:off x="6917321" y="3483232"/>
              <a:ext cx="99957" cy="10585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6" name="Прямая соединительная линия 435"/>
            <p:cNvCxnSpPr>
              <a:stCxn id="412" idx="1"/>
              <a:endCxn id="413" idx="4"/>
            </p:cNvCxnSpPr>
            <p:nvPr/>
          </p:nvCxnSpPr>
          <p:spPr>
            <a:xfrm rot="5400000" flipH="1" flipV="1">
              <a:off x="6801675" y="3550022"/>
              <a:ext cx="895" cy="14455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9" name="Прямая соединительная линия 438"/>
            <p:cNvCxnSpPr>
              <a:stCxn id="411" idx="6"/>
              <a:endCxn id="418" idx="2"/>
            </p:cNvCxnSpPr>
            <p:nvPr/>
          </p:nvCxnSpPr>
          <p:spPr>
            <a:xfrm rot="16200000" flipV="1">
              <a:off x="7049520" y="3756272"/>
              <a:ext cx="197718" cy="6532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2" name="Прямая соединительная линия 441"/>
            <p:cNvCxnSpPr>
              <a:stCxn id="417" idx="6"/>
              <a:endCxn id="413" idx="2"/>
            </p:cNvCxnSpPr>
            <p:nvPr/>
          </p:nvCxnSpPr>
          <p:spPr>
            <a:xfrm rot="5400000" flipH="1" flipV="1">
              <a:off x="6772318" y="3741315"/>
              <a:ext cx="254317" cy="2554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8" name="Прямая соединительная линия 447"/>
            <p:cNvCxnSpPr>
              <a:stCxn id="417" idx="0"/>
              <a:endCxn id="411" idx="5"/>
            </p:cNvCxnSpPr>
            <p:nvPr/>
          </p:nvCxnSpPr>
          <p:spPr>
            <a:xfrm>
              <a:off x="6924550" y="3886317"/>
              <a:ext cx="241968" cy="2650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2" name="Прямая соединительная линия 451"/>
            <p:cNvCxnSpPr>
              <a:stCxn id="417" idx="4"/>
              <a:endCxn id="420" idx="0"/>
            </p:cNvCxnSpPr>
            <p:nvPr/>
          </p:nvCxnSpPr>
          <p:spPr>
            <a:xfrm rot="10800000" flipV="1">
              <a:off x="6761906" y="3919088"/>
              <a:ext cx="119726" cy="24582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56" name="8-конечная звезда 455"/>
            <p:cNvSpPr/>
            <p:nvPr/>
          </p:nvSpPr>
          <p:spPr>
            <a:xfrm rot="19358116">
              <a:off x="7097638" y="4097246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 dirty="0"/>
            </a:p>
          </p:txBody>
        </p:sp>
        <p:sp>
          <p:nvSpPr>
            <p:cNvPr id="457" name="8-конечная звезда 456"/>
            <p:cNvSpPr/>
            <p:nvPr/>
          </p:nvSpPr>
          <p:spPr>
            <a:xfrm rot="19358116">
              <a:off x="6947528" y="4232892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 dirty="0"/>
            </a:p>
          </p:txBody>
        </p:sp>
        <p:cxnSp>
          <p:nvCxnSpPr>
            <p:cNvPr id="458" name="Прямая соединительная линия 457"/>
            <p:cNvCxnSpPr>
              <a:stCxn id="456" idx="7"/>
              <a:endCxn id="411" idx="3"/>
            </p:cNvCxnSpPr>
            <p:nvPr/>
          </p:nvCxnSpPr>
          <p:spPr>
            <a:xfrm rot="5400000" flipH="1" flipV="1">
              <a:off x="7092503" y="3991027"/>
              <a:ext cx="142181" cy="7073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1" name="Прямая соединительная линия 460"/>
            <p:cNvCxnSpPr>
              <a:stCxn id="457" idx="0"/>
              <a:endCxn id="456" idx="4"/>
            </p:cNvCxnSpPr>
            <p:nvPr/>
          </p:nvCxnSpPr>
          <p:spPr>
            <a:xfrm flipV="1">
              <a:off x="6995987" y="4140632"/>
              <a:ext cx="107192" cy="10287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4" name="Прямая соединительная линия 463"/>
            <p:cNvCxnSpPr>
              <a:stCxn id="420" idx="3"/>
              <a:endCxn id="457" idx="6"/>
            </p:cNvCxnSpPr>
            <p:nvPr/>
          </p:nvCxnSpPr>
          <p:spPr>
            <a:xfrm rot="16200000" flipH="1">
              <a:off x="6829299" y="4109590"/>
              <a:ext cx="44752" cy="21293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67" name="8-конечная звезда 466"/>
            <p:cNvSpPr/>
            <p:nvPr/>
          </p:nvSpPr>
          <p:spPr>
            <a:xfrm rot="19358116">
              <a:off x="6872476" y="3086269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68" name="8-конечная звезда 467"/>
            <p:cNvSpPr/>
            <p:nvPr/>
          </p:nvSpPr>
          <p:spPr>
            <a:xfrm rot="19358116">
              <a:off x="6872476" y="3300583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69" name="8-конечная звезда 468"/>
            <p:cNvSpPr/>
            <p:nvPr/>
          </p:nvSpPr>
          <p:spPr>
            <a:xfrm rot="19358116">
              <a:off x="6736831" y="4379383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70" name="8-конечная звезда 469"/>
            <p:cNvSpPr/>
            <p:nvPr/>
          </p:nvSpPr>
          <p:spPr>
            <a:xfrm rot="19358116">
              <a:off x="6522518" y="4236507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471" name="Прямая соединительная линия 470"/>
            <p:cNvCxnSpPr>
              <a:stCxn id="468" idx="1"/>
              <a:endCxn id="467" idx="2"/>
            </p:cNvCxnSpPr>
            <p:nvPr/>
          </p:nvCxnSpPr>
          <p:spPr>
            <a:xfrm rot="5400000" flipH="1">
              <a:off x="6803659" y="3216317"/>
              <a:ext cx="202400" cy="691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5" name="Прямая соединительная линия 474"/>
            <p:cNvCxnSpPr>
              <a:stCxn id="467" idx="1"/>
              <a:endCxn id="414" idx="4"/>
            </p:cNvCxnSpPr>
            <p:nvPr/>
          </p:nvCxnSpPr>
          <p:spPr>
            <a:xfrm rot="16200000" flipH="1">
              <a:off x="6917388" y="3097589"/>
              <a:ext cx="26610" cy="4475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8" name="Прямая соединительная линия 477"/>
            <p:cNvCxnSpPr>
              <a:stCxn id="415" idx="6"/>
              <a:endCxn id="468" idx="1"/>
            </p:cNvCxnSpPr>
            <p:nvPr/>
          </p:nvCxnSpPr>
          <p:spPr>
            <a:xfrm rot="16200000" flipV="1">
              <a:off x="6903128" y="3326164"/>
              <a:ext cx="124412" cy="11403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2" name="Прямая соединительная линия 481"/>
            <p:cNvCxnSpPr>
              <a:stCxn id="469" idx="0"/>
              <a:endCxn id="457" idx="4"/>
            </p:cNvCxnSpPr>
            <p:nvPr/>
          </p:nvCxnSpPr>
          <p:spPr>
            <a:xfrm flipV="1">
              <a:off x="6769137" y="4276278"/>
              <a:ext cx="183932" cy="11018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5" name="Прямая соединительная линия 484"/>
            <p:cNvCxnSpPr>
              <a:stCxn id="470" idx="0"/>
              <a:endCxn id="420" idx="4"/>
            </p:cNvCxnSpPr>
            <p:nvPr/>
          </p:nvCxnSpPr>
          <p:spPr>
            <a:xfrm flipV="1">
              <a:off x="6554824" y="4186764"/>
              <a:ext cx="178470" cy="5681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5" name="Группа 362"/>
          <p:cNvGrpSpPr/>
          <p:nvPr/>
        </p:nvGrpSpPr>
        <p:grpSpPr>
          <a:xfrm rot="1585141">
            <a:off x="5304453" y="2021759"/>
            <a:ext cx="538571" cy="514328"/>
            <a:chOff x="5297225" y="1370312"/>
            <a:chExt cx="554067" cy="623337"/>
          </a:xfrm>
        </p:grpSpPr>
        <p:sp>
          <p:nvSpPr>
            <p:cNvPr id="127" name="8-конечная звезда 126"/>
            <p:cNvSpPr/>
            <p:nvPr/>
          </p:nvSpPr>
          <p:spPr>
            <a:xfrm rot="19358116">
              <a:off x="5585146" y="1708111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1" name="8-конечная звезда 130"/>
            <p:cNvSpPr/>
            <p:nvPr/>
          </p:nvSpPr>
          <p:spPr>
            <a:xfrm rot="19358116">
              <a:off x="5442271" y="1370312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2" name="8-конечная звезда 131"/>
            <p:cNvSpPr/>
            <p:nvPr/>
          </p:nvSpPr>
          <p:spPr>
            <a:xfrm rot="19358116">
              <a:off x="5509370" y="1801157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4" name="8-конечная звезда 133"/>
            <p:cNvSpPr/>
            <p:nvPr/>
          </p:nvSpPr>
          <p:spPr>
            <a:xfrm rot="19358116">
              <a:off x="5297225" y="1582458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5" name="8-конечная звезда 134"/>
            <p:cNvSpPr/>
            <p:nvPr/>
          </p:nvSpPr>
          <p:spPr>
            <a:xfrm rot="19358116">
              <a:off x="5440101" y="1939649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6" name="8-конечная звезда 135"/>
            <p:cNvSpPr/>
            <p:nvPr/>
          </p:nvSpPr>
          <p:spPr>
            <a:xfrm rot="19358116">
              <a:off x="5797292" y="1653895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37" name="Прямая соединительная линия 136"/>
            <p:cNvCxnSpPr>
              <a:stCxn id="127" idx="6"/>
              <a:endCxn id="131" idx="2"/>
            </p:cNvCxnSpPr>
            <p:nvPr/>
          </p:nvCxnSpPr>
          <p:spPr>
            <a:xfrm rot="16200000" flipV="1">
              <a:off x="5402961" y="1519837"/>
              <a:ext cx="286297" cy="10354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0" name="Прямая соединительная линия 139"/>
            <p:cNvCxnSpPr>
              <a:stCxn id="132" idx="6"/>
              <a:endCxn id="134" idx="2"/>
            </p:cNvCxnSpPr>
            <p:nvPr/>
          </p:nvCxnSpPr>
          <p:spPr>
            <a:xfrm rot="16200000" flipV="1">
              <a:off x="5341900" y="1629629"/>
              <a:ext cx="174673" cy="17725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3" name="Прямая соединительная линия 142"/>
            <p:cNvCxnSpPr>
              <a:stCxn id="135" idx="0"/>
              <a:endCxn id="132" idx="3"/>
            </p:cNvCxnSpPr>
            <p:nvPr/>
          </p:nvCxnSpPr>
          <p:spPr>
            <a:xfrm flipV="1">
              <a:off x="5488560" y="1844166"/>
              <a:ext cx="39540" cy="10609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9" name="Прямая соединительная линия 148"/>
            <p:cNvCxnSpPr>
              <a:stCxn id="136" idx="5"/>
              <a:endCxn id="127" idx="1"/>
            </p:cNvCxnSpPr>
            <p:nvPr/>
          </p:nvCxnSpPr>
          <p:spPr>
            <a:xfrm rot="16200000" flipH="1" flipV="1">
              <a:off x="5689841" y="1637125"/>
              <a:ext cx="67508" cy="14787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3" name="Прямая соединительная линия 152"/>
            <p:cNvCxnSpPr>
              <a:stCxn id="134" idx="0"/>
              <a:endCxn id="131" idx="4"/>
            </p:cNvCxnSpPr>
            <p:nvPr/>
          </p:nvCxnSpPr>
          <p:spPr>
            <a:xfrm flipV="1">
              <a:off x="5345684" y="1422375"/>
              <a:ext cx="103236" cy="17069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8" name="Прямая соединительная линия 157"/>
            <p:cNvCxnSpPr>
              <a:stCxn id="132" idx="0"/>
              <a:endCxn id="127" idx="4"/>
            </p:cNvCxnSpPr>
            <p:nvPr/>
          </p:nvCxnSpPr>
          <p:spPr>
            <a:xfrm flipV="1">
              <a:off x="5548137" y="1760174"/>
              <a:ext cx="43658" cy="4947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64" name="8-конечная звезда 163"/>
            <p:cNvSpPr/>
            <p:nvPr/>
          </p:nvSpPr>
          <p:spPr>
            <a:xfrm rot="19358116">
              <a:off x="5449625" y="1734858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</p:grpSp>
      <p:grpSp>
        <p:nvGrpSpPr>
          <p:cNvPr id="6" name="Группа 363"/>
          <p:cNvGrpSpPr/>
          <p:nvPr/>
        </p:nvGrpSpPr>
        <p:grpSpPr>
          <a:xfrm rot="589541">
            <a:off x="4520577" y="1928802"/>
            <a:ext cx="656137" cy="504421"/>
            <a:chOff x="4294925" y="1294537"/>
            <a:chExt cx="841986" cy="647297"/>
          </a:xfrm>
        </p:grpSpPr>
        <p:sp>
          <p:nvSpPr>
            <p:cNvPr id="161" name="8-конечная звезда 160"/>
            <p:cNvSpPr/>
            <p:nvPr/>
          </p:nvSpPr>
          <p:spPr>
            <a:xfrm rot="578312">
              <a:off x="5046604" y="1792826"/>
              <a:ext cx="90000" cy="90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62" name="8-конечная звезда 161"/>
            <p:cNvSpPr/>
            <p:nvPr/>
          </p:nvSpPr>
          <p:spPr>
            <a:xfrm rot="21105294">
              <a:off x="4934460" y="1862634"/>
              <a:ext cx="79200" cy="79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63" name="8-конечная звезда 162"/>
            <p:cNvSpPr/>
            <p:nvPr/>
          </p:nvSpPr>
          <p:spPr>
            <a:xfrm rot="19358116">
              <a:off x="4654283" y="1868210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65" name="8-конечная звезда 164"/>
            <p:cNvSpPr/>
            <p:nvPr/>
          </p:nvSpPr>
          <p:spPr>
            <a:xfrm rot="19358116">
              <a:off x="4868598" y="1582458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66" name="8-конечная звезда 165"/>
            <p:cNvSpPr/>
            <p:nvPr/>
          </p:nvSpPr>
          <p:spPr>
            <a:xfrm rot="19358116">
              <a:off x="4868598" y="1725332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67" name="8-конечная звезда 166"/>
            <p:cNvSpPr/>
            <p:nvPr/>
          </p:nvSpPr>
          <p:spPr>
            <a:xfrm rot="19358116">
              <a:off x="5082911" y="1653895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70" name="8-конечная звезда 169"/>
            <p:cNvSpPr/>
            <p:nvPr/>
          </p:nvSpPr>
          <p:spPr>
            <a:xfrm rot="19358116">
              <a:off x="4935782" y="1435328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71" name="8-конечная звезда 170"/>
            <p:cNvSpPr/>
            <p:nvPr/>
          </p:nvSpPr>
          <p:spPr>
            <a:xfrm rot="19358116">
              <a:off x="5009304" y="1723165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72" name="8-конечная звезда 171"/>
            <p:cNvSpPr/>
            <p:nvPr/>
          </p:nvSpPr>
          <p:spPr>
            <a:xfrm rot="19358116">
              <a:off x="4652114" y="1294537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73" name="8-конечная звезда 172"/>
            <p:cNvSpPr/>
            <p:nvPr/>
          </p:nvSpPr>
          <p:spPr>
            <a:xfrm rot="628005">
              <a:off x="4504127" y="1503738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74" name="8-конечная звезда 173"/>
            <p:cNvSpPr/>
            <p:nvPr/>
          </p:nvSpPr>
          <p:spPr>
            <a:xfrm rot="19358116">
              <a:off x="4794990" y="1805487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77" name="8-конечная звезда 176"/>
            <p:cNvSpPr/>
            <p:nvPr/>
          </p:nvSpPr>
          <p:spPr>
            <a:xfrm rot="19358116">
              <a:off x="4513576" y="1370313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78" name="8-конечная звезда 177"/>
            <p:cNvSpPr/>
            <p:nvPr/>
          </p:nvSpPr>
          <p:spPr>
            <a:xfrm rot="19358116">
              <a:off x="4799329" y="1513188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79" name="8-конечная звезда 178"/>
            <p:cNvSpPr/>
            <p:nvPr/>
          </p:nvSpPr>
          <p:spPr>
            <a:xfrm rot="19358116">
              <a:off x="4585014" y="1636673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80" name="8-конечная звезда 179"/>
            <p:cNvSpPr/>
            <p:nvPr/>
          </p:nvSpPr>
          <p:spPr>
            <a:xfrm rot="19358116">
              <a:off x="4442138" y="1565235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82" name="8-конечная звезда 181"/>
            <p:cNvSpPr/>
            <p:nvPr/>
          </p:nvSpPr>
          <p:spPr>
            <a:xfrm rot="19358116">
              <a:off x="4370699" y="1565235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83" name="8-конечная звезда 182"/>
            <p:cNvSpPr/>
            <p:nvPr/>
          </p:nvSpPr>
          <p:spPr>
            <a:xfrm rot="19358116">
              <a:off x="4294925" y="1580288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84" name="Прямая соединительная линия 183"/>
            <p:cNvCxnSpPr>
              <a:stCxn id="172" idx="2"/>
              <a:endCxn id="170" idx="5"/>
            </p:cNvCxnSpPr>
            <p:nvPr/>
          </p:nvCxnSpPr>
          <p:spPr>
            <a:xfrm rot="16200000" flipH="1">
              <a:off x="4748704" y="1271423"/>
              <a:ext cx="125437" cy="24919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9" name="Прямая соединительная линия 188"/>
            <p:cNvCxnSpPr>
              <a:stCxn id="170" idx="4"/>
              <a:endCxn id="165" idx="0"/>
            </p:cNvCxnSpPr>
            <p:nvPr/>
          </p:nvCxnSpPr>
          <p:spPr>
            <a:xfrm rot="10800000" flipV="1">
              <a:off x="4917057" y="1478714"/>
              <a:ext cx="24266" cy="11435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0" name="Прямая соединительная линия 189"/>
            <p:cNvCxnSpPr>
              <a:stCxn id="165" idx="2"/>
              <a:endCxn id="171" idx="5"/>
            </p:cNvCxnSpPr>
            <p:nvPr/>
          </p:nvCxnSpPr>
          <p:spPr>
            <a:xfrm rot="16200000" flipH="1">
              <a:off x="4905250" y="1637650"/>
              <a:ext cx="110978" cy="9751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1" name="Прямая соединительная линия 190"/>
            <p:cNvCxnSpPr>
              <a:stCxn id="171" idx="0"/>
              <a:endCxn id="167" idx="4"/>
            </p:cNvCxnSpPr>
            <p:nvPr/>
          </p:nvCxnSpPr>
          <p:spPr>
            <a:xfrm flipV="1">
              <a:off x="5048071" y="1697281"/>
              <a:ext cx="40381" cy="3437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2" name="Прямая соединительная линия 191"/>
            <p:cNvCxnSpPr>
              <a:stCxn id="171" idx="2"/>
              <a:endCxn id="161" idx="5"/>
            </p:cNvCxnSpPr>
            <p:nvPr/>
          </p:nvCxnSpPr>
          <p:spPr>
            <a:xfrm rot="16200000" flipH="1">
              <a:off x="5035189" y="1770756"/>
              <a:ext cx="39196" cy="2154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3" name="Прямая соединительная линия 192"/>
            <p:cNvCxnSpPr>
              <a:stCxn id="178" idx="5"/>
              <a:endCxn id="177" idx="1"/>
            </p:cNvCxnSpPr>
            <p:nvPr/>
          </p:nvCxnSpPr>
          <p:spPr>
            <a:xfrm rot="16200000" flipV="1">
              <a:off x="4621721" y="1363386"/>
              <a:ext cx="134265" cy="22152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4" name="Прямая соединительная линия 203"/>
            <p:cNvCxnSpPr>
              <a:stCxn id="165" idx="2"/>
              <a:endCxn id="178" idx="2"/>
            </p:cNvCxnSpPr>
            <p:nvPr/>
          </p:nvCxnSpPr>
          <p:spPr>
            <a:xfrm rot="5400000" flipH="1">
              <a:off x="4851899" y="1570832"/>
              <a:ext cx="59578" cy="6059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5" name="Прямая соединительная линия 204"/>
            <p:cNvCxnSpPr>
              <a:stCxn id="166" idx="5"/>
              <a:endCxn id="179" idx="1"/>
            </p:cNvCxnSpPr>
            <p:nvPr/>
          </p:nvCxnSpPr>
          <p:spPr>
            <a:xfrm rot="16200000" flipV="1">
              <a:off x="4721499" y="1601406"/>
              <a:ext cx="75367" cy="21931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6" name="Прямая соединительная линия 205"/>
            <p:cNvCxnSpPr>
              <a:stCxn id="171" idx="5"/>
              <a:endCxn id="166" idx="1"/>
            </p:cNvCxnSpPr>
            <p:nvPr/>
          </p:nvCxnSpPr>
          <p:spPr>
            <a:xfrm rot="16200000" flipH="1" flipV="1">
              <a:off x="4958915" y="1705339"/>
              <a:ext cx="14024" cy="8713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2" name="Прямая соединительная линия 221"/>
            <p:cNvCxnSpPr>
              <a:stCxn id="174" idx="7"/>
              <a:endCxn id="166" idx="4"/>
            </p:cNvCxnSpPr>
            <p:nvPr/>
          </p:nvCxnSpPr>
          <p:spPr>
            <a:xfrm rot="5400000" flipH="1" flipV="1">
              <a:off x="4828319" y="1759859"/>
              <a:ext cx="36960" cy="5467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3" name="Прямая соединительная линия 222"/>
            <p:cNvCxnSpPr>
              <a:stCxn id="163" idx="0"/>
              <a:endCxn id="174" idx="5"/>
            </p:cNvCxnSpPr>
            <p:nvPr/>
          </p:nvCxnSpPr>
          <p:spPr>
            <a:xfrm flipV="1">
              <a:off x="4702742" y="1824217"/>
              <a:ext cx="92439" cy="5460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4" name="Прямая соединительная линия 223"/>
            <p:cNvCxnSpPr>
              <a:stCxn id="174" idx="1"/>
              <a:endCxn id="162" idx="5"/>
            </p:cNvCxnSpPr>
            <p:nvPr/>
          </p:nvCxnSpPr>
          <p:spPr>
            <a:xfrm rot="16200000" flipH="1">
              <a:off x="4865876" y="1802080"/>
              <a:ext cx="48581" cy="10433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9" name="Прямая соединительная линия 228"/>
            <p:cNvCxnSpPr>
              <a:stCxn id="173" idx="1"/>
              <a:endCxn id="179" idx="7"/>
            </p:cNvCxnSpPr>
            <p:nvPr/>
          </p:nvCxnSpPr>
          <p:spPr>
            <a:xfrm rot="16200000" flipH="1">
              <a:off x="4532931" y="1548173"/>
              <a:ext cx="93828" cy="8374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0" name="Прямая соединительная линия 229"/>
            <p:cNvCxnSpPr>
              <a:stCxn id="180" idx="1"/>
              <a:endCxn id="179" idx="6"/>
            </p:cNvCxnSpPr>
            <p:nvPr/>
          </p:nvCxnSpPr>
          <p:spPr>
            <a:xfrm rot="16200000" flipH="1">
              <a:off x="4531509" y="1577080"/>
              <a:ext cx="41382" cy="9110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1" name="Прямая соединительная линия 230"/>
            <p:cNvCxnSpPr>
              <a:stCxn id="183" idx="1"/>
              <a:endCxn id="180" idx="5"/>
            </p:cNvCxnSpPr>
            <p:nvPr/>
          </p:nvCxnSpPr>
          <p:spPr>
            <a:xfrm rot="5400000" flipH="1" flipV="1">
              <a:off x="4384466" y="1546798"/>
              <a:ext cx="11428" cy="10449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7" name="Группа 364"/>
          <p:cNvGrpSpPr/>
          <p:nvPr/>
        </p:nvGrpSpPr>
        <p:grpSpPr>
          <a:xfrm rot="824949">
            <a:off x="3473154" y="1928802"/>
            <a:ext cx="957465" cy="487051"/>
            <a:chOff x="2866670" y="1509356"/>
            <a:chExt cx="1220286" cy="620745"/>
          </a:xfrm>
        </p:grpSpPr>
        <p:cxnSp>
          <p:nvCxnSpPr>
            <p:cNvPr id="221" name="Прямая соединительная линия 220"/>
            <p:cNvCxnSpPr>
              <a:stCxn id="245" idx="5"/>
              <a:endCxn id="248" idx="1"/>
            </p:cNvCxnSpPr>
            <p:nvPr/>
          </p:nvCxnSpPr>
          <p:spPr>
            <a:xfrm rot="16200000" flipV="1">
              <a:off x="3859472" y="1675800"/>
              <a:ext cx="4245" cy="30736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2" name="Прямая соединительная линия 231"/>
            <p:cNvCxnSpPr>
              <a:stCxn id="266" idx="2"/>
              <a:endCxn id="251" idx="6"/>
            </p:cNvCxnSpPr>
            <p:nvPr/>
          </p:nvCxnSpPr>
          <p:spPr>
            <a:xfrm rot="16200000" flipH="1">
              <a:off x="3278275" y="1609729"/>
              <a:ext cx="95704" cy="11435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45" name="8-конечная звезда 244"/>
            <p:cNvSpPr/>
            <p:nvPr/>
          </p:nvSpPr>
          <p:spPr>
            <a:xfrm rot="19358116">
              <a:off x="4014956" y="1800387"/>
              <a:ext cx="72000" cy="72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46" name="8-конечная звезда 245"/>
            <p:cNvSpPr/>
            <p:nvPr/>
          </p:nvSpPr>
          <p:spPr>
            <a:xfrm rot="19358116">
              <a:off x="3299131" y="2065301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47" name="8-конечная звезда 246"/>
            <p:cNvSpPr/>
            <p:nvPr/>
          </p:nvSpPr>
          <p:spPr>
            <a:xfrm rot="19358116">
              <a:off x="3511275" y="1868210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48" name="8-конечная звезда 247"/>
            <p:cNvSpPr/>
            <p:nvPr/>
          </p:nvSpPr>
          <p:spPr>
            <a:xfrm rot="19358116">
              <a:off x="3654151" y="1796772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49" name="8-конечная звезда 248"/>
            <p:cNvSpPr/>
            <p:nvPr/>
          </p:nvSpPr>
          <p:spPr>
            <a:xfrm rot="21105294">
              <a:off x="3505700" y="1648320"/>
              <a:ext cx="79200" cy="79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50" name="8-конечная звезда 249"/>
            <p:cNvSpPr/>
            <p:nvPr/>
          </p:nvSpPr>
          <p:spPr>
            <a:xfrm rot="19358116">
              <a:off x="3511276" y="172533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51" name="8-конечная звезда 250"/>
            <p:cNvSpPr/>
            <p:nvPr/>
          </p:nvSpPr>
          <p:spPr>
            <a:xfrm rot="19358116">
              <a:off x="3370569" y="1708111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52" name="8-конечная звезда 251"/>
            <p:cNvSpPr/>
            <p:nvPr/>
          </p:nvSpPr>
          <p:spPr>
            <a:xfrm rot="19358116">
              <a:off x="3439837" y="172533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53" name="8-конечная звезда 252"/>
            <p:cNvSpPr/>
            <p:nvPr/>
          </p:nvSpPr>
          <p:spPr>
            <a:xfrm rot="19358116">
              <a:off x="3208301" y="1727503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54" name="8-конечная звезда 253"/>
            <p:cNvSpPr/>
            <p:nvPr/>
          </p:nvSpPr>
          <p:spPr>
            <a:xfrm rot="19358116">
              <a:off x="2868332" y="1868209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55" name="8-конечная звезда 254"/>
            <p:cNvSpPr/>
            <p:nvPr/>
          </p:nvSpPr>
          <p:spPr>
            <a:xfrm rot="19358116">
              <a:off x="4012788" y="1583904"/>
              <a:ext cx="61200" cy="61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56" name="8-конечная звезда 255"/>
            <p:cNvSpPr/>
            <p:nvPr/>
          </p:nvSpPr>
          <p:spPr>
            <a:xfrm rot="19358116">
              <a:off x="3080479" y="1794601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57" name="8-конечная звезда 256"/>
            <p:cNvSpPr/>
            <p:nvPr/>
          </p:nvSpPr>
          <p:spPr>
            <a:xfrm rot="19358116">
              <a:off x="3009040" y="1937479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58" name="8-конечная звезда 257"/>
            <p:cNvSpPr/>
            <p:nvPr/>
          </p:nvSpPr>
          <p:spPr>
            <a:xfrm rot="19358116">
              <a:off x="3091363" y="1580288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66" name="8-конечная звезда 265"/>
            <p:cNvSpPr/>
            <p:nvPr/>
          </p:nvSpPr>
          <p:spPr>
            <a:xfrm rot="19358116">
              <a:off x="3234239" y="1580289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67" name="8-конечная звезда 266"/>
            <p:cNvSpPr/>
            <p:nvPr/>
          </p:nvSpPr>
          <p:spPr>
            <a:xfrm rot="19358116" flipV="1">
              <a:off x="2866670" y="1652232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69" name="8-конечная звезда 268"/>
            <p:cNvSpPr/>
            <p:nvPr/>
          </p:nvSpPr>
          <p:spPr>
            <a:xfrm rot="19358116" flipV="1">
              <a:off x="3509612" y="1580794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70" name="8-конечная звезда 269"/>
            <p:cNvSpPr/>
            <p:nvPr/>
          </p:nvSpPr>
          <p:spPr>
            <a:xfrm rot="19358116" flipV="1">
              <a:off x="3438174" y="1509356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276" name="Прямая соединительная линия 275"/>
            <p:cNvCxnSpPr>
              <a:stCxn id="269" idx="4"/>
              <a:endCxn id="251" idx="0"/>
            </p:cNvCxnSpPr>
            <p:nvPr/>
          </p:nvCxnSpPr>
          <p:spPr>
            <a:xfrm rot="10800000" flipV="1">
              <a:off x="3428721" y="1617526"/>
              <a:ext cx="85583" cy="10332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7" name="Прямая соединительная линия 276"/>
            <p:cNvCxnSpPr>
              <a:stCxn id="269" idx="2"/>
              <a:endCxn id="270" idx="6"/>
            </p:cNvCxnSpPr>
            <p:nvPr/>
          </p:nvCxnSpPr>
          <p:spPr>
            <a:xfrm rot="16200000" flipV="1">
              <a:off x="3479203" y="1546089"/>
              <a:ext cx="35101" cy="4369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9" name="Прямая соединительная линия 278"/>
            <p:cNvCxnSpPr>
              <a:stCxn id="252" idx="5"/>
              <a:endCxn id="250" idx="4"/>
            </p:cNvCxnSpPr>
            <p:nvPr/>
          </p:nvCxnSpPr>
          <p:spPr>
            <a:xfrm rot="16200000" flipH="1">
              <a:off x="3468459" y="1720362"/>
              <a:ext cx="19973" cy="7674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0" name="Прямая соединительная линия 279"/>
            <p:cNvCxnSpPr>
              <a:stCxn id="250" idx="3"/>
              <a:endCxn id="247" idx="0"/>
            </p:cNvCxnSpPr>
            <p:nvPr/>
          </p:nvCxnSpPr>
          <p:spPr>
            <a:xfrm rot="16200000" flipH="1">
              <a:off x="3497346" y="1816436"/>
              <a:ext cx="99730" cy="2504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1" name="Прямая соединительная линия 280"/>
            <p:cNvCxnSpPr>
              <a:stCxn id="249" idx="7"/>
              <a:endCxn id="255" idx="4"/>
            </p:cNvCxnSpPr>
            <p:nvPr/>
          </p:nvCxnSpPr>
          <p:spPr>
            <a:xfrm rot="5400000" flipH="1" flipV="1">
              <a:off x="3782472" y="1419599"/>
              <a:ext cx="23118" cy="45007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3" name="Прямая соединительная линия 282"/>
            <p:cNvCxnSpPr>
              <a:stCxn id="255" idx="3"/>
              <a:endCxn id="248" idx="0"/>
            </p:cNvCxnSpPr>
            <p:nvPr/>
          </p:nvCxnSpPr>
          <p:spPr>
            <a:xfrm rot="5400000">
              <a:off x="3789689" y="1557753"/>
              <a:ext cx="162554" cy="33671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4" name="Прямая соединительная линия 283"/>
            <p:cNvCxnSpPr>
              <a:stCxn id="246" idx="0"/>
              <a:endCxn id="247" idx="4"/>
            </p:cNvCxnSpPr>
            <p:nvPr/>
          </p:nvCxnSpPr>
          <p:spPr>
            <a:xfrm flipV="1">
              <a:off x="3357282" y="1911596"/>
              <a:ext cx="159534" cy="16644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5" name="Прямая соединительная линия 284"/>
            <p:cNvCxnSpPr>
              <a:stCxn id="247" idx="1"/>
              <a:endCxn id="248" idx="4"/>
            </p:cNvCxnSpPr>
            <p:nvPr/>
          </p:nvCxnSpPr>
          <p:spPr>
            <a:xfrm rot="5400000" flipH="1" flipV="1">
              <a:off x="3583044" y="1822150"/>
              <a:ext cx="58639" cy="9465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9" name="Прямая соединительная линия 338"/>
            <p:cNvCxnSpPr>
              <a:stCxn id="254" idx="0"/>
              <a:endCxn id="258" idx="3"/>
            </p:cNvCxnSpPr>
            <p:nvPr/>
          </p:nvCxnSpPr>
          <p:spPr>
            <a:xfrm flipV="1">
              <a:off x="2916791" y="1623297"/>
              <a:ext cx="193302" cy="25552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0" name="Прямая соединительная линия 339"/>
            <p:cNvCxnSpPr>
              <a:stCxn id="267" idx="5"/>
              <a:endCxn id="254" idx="7"/>
            </p:cNvCxnSpPr>
            <p:nvPr/>
          </p:nvCxnSpPr>
          <p:spPr>
            <a:xfrm rot="16200000" flipH="1">
              <a:off x="2807356" y="1776884"/>
              <a:ext cx="170699" cy="1242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3" name="Прямая соединительная линия 342"/>
            <p:cNvCxnSpPr>
              <a:stCxn id="254" idx="1"/>
              <a:endCxn id="257" idx="2"/>
            </p:cNvCxnSpPr>
            <p:nvPr/>
          </p:nvCxnSpPr>
          <p:spPr>
            <a:xfrm rot="16200000" flipH="1">
              <a:off x="2944196" y="1876693"/>
              <a:ext cx="77450" cy="12165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4" name="Прямая соединительная линия 343"/>
            <p:cNvCxnSpPr>
              <a:stCxn id="253" idx="4"/>
              <a:endCxn id="256" idx="1"/>
            </p:cNvCxnSpPr>
            <p:nvPr/>
          </p:nvCxnSpPr>
          <p:spPr>
            <a:xfrm rot="10800000" flipV="1">
              <a:off x="3123488" y="1779565"/>
              <a:ext cx="91462" cy="3950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0" name="Прямая соединительная линия 349"/>
            <p:cNvCxnSpPr>
              <a:stCxn id="256" idx="4"/>
              <a:endCxn id="254" idx="1"/>
            </p:cNvCxnSpPr>
            <p:nvPr/>
          </p:nvCxnSpPr>
          <p:spPr>
            <a:xfrm rot="10800000" flipV="1">
              <a:off x="2922094" y="1829310"/>
              <a:ext cx="162819" cy="6948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1" name="Прямая соединительная линия 350"/>
            <p:cNvCxnSpPr>
              <a:stCxn id="253" idx="1"/>
              <a:endCxn id="251" idx="5"/>
            </p:cNvCxnSpPr>
            <p:nvPr/>
          </p:nvCxnSpPr>
          <p:spPr>
            <a:xfrm rot="5400000" flipH="1" flipV="1">
              <a:off x="3307834" y="1701185"/>
              <a:ext cx="28002" cy="9804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9" name="Группа 367"/>
          <p:cNvGrpSpPr/>
          <p:nvPr/>
        </p:nvGrpSpPr>
        <p:grpSpPr>
          <a:xfrm rot="337753">
            <a:off x="2783978" y="2542447"/>
            <a:ext cx="624343" cy="1448739"/>
            <a:chOff x="2223728" y="2509488"/>
            <a:chExt cx="760100" cy="1763753"/>
          </a:xfrm>
        </p:grpSpPr>
        <p:sp>
          <p:nvSpPr>
            <p:cNvPr id="486" name="8-конечная звезда 485"/>
            <p:cNvSpPr/>
            <p:nvPr/>
          </p:nvSpPr>
          <p:spPr>
            <a:xfrm rot="19358116">
              <a:off x="2351045" y="4208441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87" name="8-конечная звезда 486"/>
            <p:cNvSpPr/>
            <p:nvPr/>
          </p:nvSpPr>
          <p:spPr>
            <a:xfrm rot="19358116">
              <a:off x="2225391" y="4082788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88" name="8-конечная звезда 487"/>
            <p:cNvSpPr/>
            <p:nvPr/>
          </p:nvSpPr>
          <p:spPr>
            <a:xfrm rot="19358116">
              <a:off x="2368267" y="4078534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94" name="8-конечная звезда 493"/>
            <p:cNvSpPr/>
            <p:nvPr/>
          </p:nvSpPr>
          <p:spPr>
            <a:xfrm rot="19358116">
              <a:off x="2582581" y="2868342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96" name="8-конечная звезда 495"/>
            <p:cNvSpPr/>
            <p:nvPr/>
          </p:nvSpPr>
          <p:spPr>
            <a:xfrm rot="19358116" flipV="1">
              <a:off x="2366604" y="3938248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98" name="8-конечная звезда 497"/>
            <p:cNvSpPr/>
            <p:nvPr/>
          </p:nvSpPr>
          <p:spPr>
            <a:xfrm rot="19358116" flipV="1">
              <a:off x="2223728" y="3938249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99" name="8-конечная звезда 498"/>
            <p:cNvSpPr/>
            <p:nvPr/>
          </p:nvSpPr>
          <p:spPr>
            <a:xfrm rot="19358116" flipV="1">
              <a:off x="2295165" y="3723934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00" name="8-конечная звезда 499"/>
            <p:cNvSpPr/>
            <p:nvPr/>
          </p:nvSpPr>
          <p:spPr>
            <a:xfrm rot="19358116" flipV="1">
              <a:off x="2295166" y="3295306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01" name="8-конечная звезда 500"/>
            <p:cNvSpPr/>
            <p:nvPr/>
          </p:nvSpPr>
          <p:spPr>
            <a:xfrm rot="19358116" flipV="1">
              <a:off x="2302520" y="3009553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02" name="8-конечная звезда 501"/>
            <p:cNvSpPr/>
            <p:nvPr/>
          </p:nvSpPr>
          <p:spPr>
            <a:xfrm rot="19358116" flipV="1">
              <a:off x="2302520" y="3152430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03" name="8-конечная звезда 502"/>
            <p:cNvSpPr/>
            <p:nvPr/>
          </p:nvSpPr>
          <p:spPr>
            <a:xfrm rot="19358116" flipV="1">
              <a:off x="2295167" y="2866677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04" name="8-конечная звезда 503"/>
            <p:cNvSpPr/>
            <p:nvPr/>
          </p:nvSpPr>
          <p:spPr>
            <a:xfrm rot="19358116" flipV="1">
              <a:off x="2295166" y="2723802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05" name="8-конечная звезда 504"/>
            <p:cNvSpPr/>
            <p:nvPr/>
          </p:nvSpPr>
          <p:spPr>
            <a:xfrm rot="19358116" flipV="1">
              <a:off x="2366605" y="2509488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06" name="8-конечная звезда 505"/>
            <p:cNvSpPr/>
            <p:nvPr/>
          </p:nvSpPr>
          <p:spPr>
            <a:xfrm rot="19358116" flipV="1">
              <a:off x="2438042" y="2723802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07" name="8-конечная звезда 506"/>
            <p:cNvSpPr/>
            <p:nvPr/>
          </p:nvSpPr>
          <p:spPr>
            <a:xfrm rot="19358116" flipV="1">
              <a:off x="2652356" y="3080993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08" name="8-конечная звезда 507"/>
            <p:cNvSpPr/>
            <p:nvPr/>
          </p:nvSpPr>
          <p:spPr>
            <a:xfrm rot="19358116" flipV="1">
              <a:off x="2795232" y="3080991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09" name="8-конечная звезда 508"/>
            <p:cNvSpPr/>
            <p:nvPr/>
          </p:nvSpPr>
          <p:spPr>
            <a:xfrm rot="19358116" flipV="1">
              <a:off x="2866671" y="3009554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 dirty="0"/>
            </a:p>
          </p:txBody>
        </p:sp>
        <p:sp>
          <p:nvSpPr>
            <p:cNvPr id="511" name="8-конечная звезда 510"/>
            <p:cNvSpPr/>
            <p:nvPr/>
          </p:nvSpPr>
          <p:spPr>
            <a:xfrm rot="19358116" flipV="1">
              <a:off x="2938109" y="3152430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512" name="Прямая соединительная линия 511"/>
            <p:cNvCxnSpPr>
              <a:stCxn id="509" idx="6"/>
              <a:endCxn id="511" idx="2"/>
            </p:cNvCxnSpPr>
            <p:nvPr/>
          </p:nvCxnSpPr>
          <p:spPr>
            <a:xfrm rot="16200000" flipH="1">
              <a:off x="2871981" y="3082005"/>
              <a:ext cx="106539" cy="4369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3" name="Прямая соединительная линия 512"/>
            <p:cNvCxnSpPr>
              <a:stCxn id="509" idx="4"/>
              <a:endCxn id="508" idx="0"/>
            </p:cNvCxnSpPr>
            <p:nvPr/>
          </p:nvCxnSpPr>
          <p:spPr>
            <a:xfrm rot="10800000" flipV="1">
              <a:off x="2836260" y="3046285"/>
              <a:ext cx="35102" cy="4369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4" name="Прямая соединительная линия 513"/>
            <p:cNvCxnSpPr>
              <a:stCxn id="511" idx="3"/>
              <a:endCxn id="508" idx="7"/>
            </p:cNvCxnSpPr>
            <p:nvPr/>
          </p:nvCxnSpPr>
          <p:spPr>
            <a:xfrm rot="16200000" flipV="1">
              <a:off x="2856848" y="3090789"/>
              <a:ext cx="65364" cy="9756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5" name="Прямая соединительная линия 514"/>
            <p:cNvCxnSpPr>
              <a:stCxn id="508" idx="3"/>
              <a:endCxn id="507" idx="7"/>
            </p:cNvCxnSpPr>
            <p:nvPr/>
          </p:nvCxnSpPr>
          <p:spPr>
            <a:xfrm rot="16200000" flipH="1" flipV="1">
              <a:off x="2743615" y="3055070"/>
              <a:ext cx="6077" cy="9756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6" name="Прямая соединительная линия 515"/>
            <p:cNvCxnSpPr>
              <a:stCxn id="507" idx="1"/>
              <a:endCxn id="494" idx="3"/>
            </p:cNvCxnSpPr>
            <p:nvPr/>
          </p:nvCxnSpPr>
          <p:spPr>
            <a:xfrm rot="16200000" flipV="1">
              <a:off x="2562578" y="2965519"/>
              <a:ext cx="159092" cy="7225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7" name="Прямая соединительная линия 516"/>
            <p:cNvCxnSpPr>
              <a:stCxn id="494" idx="5"/>
              <a:endCxn id="506" idx="6"/>
            </p:cNvCxnSpPr>
            <p:nvPr/>
          </p:nvCxnSpPr>
          <p:spPr>
            <a:xfrm rot="16200000" flipV="1">
              <a:off x="2465336" y="2774270"/>
              <a:ext cx="126925" cy="10804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8" name="Прямая соединительная линия 517"/>
            <p:cNvCxnSpPr>
              <a:stCxn id="506" idx="2"/>
              <a:endCxn id="505" idx="5"/>
            </p:cNvCxnSpPr>
            <p:nvPr/>
          </p:nvCxnSpPr>
          <p:spPr>
            <a:xfrm rot="16200000" flipV="1">
              <a:off x="2329984" y="2611448"/>
              <a:ext cx="173488" cy="6060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9" name="Прямая соединительная линия 518"/>
            <p:cNvCxnSpPr>
              <a:stCxn id="505" idx="5"/>
              <a:endCxn id="504" idx="0"/>
            </p:cNvCxnSpPr>
            <p:nvPr/>
          </p:nvCxnSpPr>
          <p:spPr>
            <a:xfrm rot="5400000">
              <a:off x="2272420" y="2618780"/>
              <a:ext cx="177783" cy="5023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0" name="Прямая соединительная линия 519"/>
            <p:cNvCxnSpPr>
              <a:stCxn id="504" idx="5"/>
              <a:endCxn id="503" idx="1"/>
            </p:cNvCxnSpPr>
            <p:nvPr/>
          </p:nvCxnSpPr>
          <p:spPr>
            <a:xfrm rot="16200000" flipH="1">
              <a:off x="2269246" y="2815061"/>
              <a:ext cx="97560" cy="607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1" name="Прямая соединительная линия 520"/>
            <p:cNvCxnSpPr>
              <a:stCxn id="501" idx="5"/>
              <a:endCxn id="502" idx="1"/>
            </p:cNvCxnSpPr>
            <p:nvPr/>
          </p:nvCxnSpPr>
          <p:spPr>
            <a:xfrm rot="16200000" flipH="1">
              <a:off x="2276598" y="3100813"/>
              <a:ext cx="97562" cy="607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2" name="Прямая соединительная линия 521"/>
            <p:cNvCxnSpPr>
              <a:stCxn id="501" idx="1"/>
              <a:endCxn id="503" idx="5"/>
            </p:cNvCxnSpPr>
            <p:nvPr/>
          </p:nvCxnSpPr>
          <p:spPr>
            <a:xfrm rot="16200000" flipV="1">
              <a:off x="2272923" y="2954261"/>
              <a:ext cx="97561" cy="1342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7" name="Прямая соединительная линия 556"/>
            <p:cNvCxnSpPr>
              <a:stCxn id="500" idx="1"/>
              <a:endCxn id="502" idx="5"/>
            </p:cNvCxnSpPr>
            <p:nvPr/>
          </p:nvCxnSpPr>
          <p:spPr>
            <a:xfrm rot="5400000" flipH="1" flipV="1">
              <a:off x="2272922" y="3246089"/>
              <a:ext cx="97561" cy="127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8" name="Прямая соединительная линия 557"/>
            <p:cNvCxnSpPr>
              <a:stCxn id="499" idx="1"/>
              <a:endCxn id="500" idx="5"/>
            </p:cNvCxnSpPr>
            <p:nvPr/>
          </p:nvCxnSpPr>
          <p:spPr>
            <a:xfrm rot="16200000" flipV="1">
              <a:off x="2126369" y="3529443"/>
              <a:ext cx="383313" cy="607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9" name="Прямая соединительная линия 558"/>
            <p:cNvCxnSpPr>
              <a:stCxn id="499" idx="6"/>
              <a:endCxn id="496" idx="2"/>
            </p:cNvCxnSpPr>
            <p:nvPr/>
          </p:nvCxnSpPr>
          <p:spPr>
            <a:xfrm rot="16200000" flipH="1">
              <a:off x="2264756" y="3832103"/>
              <a:ext cx="177977" cy="4369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0" name="Прямая соединительная линия 559"/>
            <p:cNvCxnSpPr>
              <a:stCxn id="496" idx="6"/>
              <a:endCxn id="488" idx="7"/>
            </p:cNvCxnSpPr>
            <p:nvPr/>
          </p:nvCxnSpPr>
          <p:spPr>
            <a:xfrm rot="5400000">
              <a:off x="2351348" y="4026783"/>
              <a:ext cx="99497" cy="448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1" name="Прямая соединительная линия 560"/>
            <p:cNvCxnSpPr>
              <a:stCxn id="486" idx="6"/>
              <a:endCxn id="487" idx="2"/>
            </p:cNvCxnSpPr>
            <p:nvPr/>
          </p:nvCxnSpPr>
          <p:spPr>
            <a:xfrm rot="16200000" flipV="1">
              <a:off x="2274359" y="4125666"/>
              <a:ext cx="83843" cy="9500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0" name="Прямая соединительная линия 579"/>
            <p:cNvCxnSpPr>
              <a:stCxn id="487" idx="7"/>
              <a:endCxn id="498" idx="5"/>
            </p:cNvCxnSpPr>
            <p:nvPr/>
          </p:nvCxnSpPr>
          <p:spPr>
            <a:xfrm rot="16200000" flipV="1">
              <a:off x="2200134" y="4027183"/>
              <a:ext cx="99261" cy="1242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1" name="Прямая соединительная линия 580"/>
            <p:cNvCxnSpPr>
              <a:stCxn id="498" idx="7"/>
              <a:endCxn id="496" idx="3"/>
            </p:cNvCxnSpPr>
            <p:nvPr/>
          </p:nvCxnSpPr>
          <p:spPr>
            <a:xfrm rot="5400000" flipH="1" flipV="1">
              <a:off x="2314987" y="3912327"/>
              <a:ext cx="6076" cy="9756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3" name="Прямая соединительная линия 582"/>
            <p:cNvCxnSpPr>
              <a:stCxn id="488" idx="3"/>
              <a:endCxn id="486" idx="7"/>
            </p:cNvCxnSpPr>
            <p:nvPr/>
          </p:nvCxnSpPr>
          <p:spPr>
            <a:xfrm rot="5400000">
              <a:off x="2351498" y="4168547"/>
              <a:ext cx="76434" cy="393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1" name="Группа 368"/>
          <p:cNvGrpSpPr/>
          <p:nvPr/>
        </p:nvGrpSpPr>
        <p:grpSpPr>
          <a:xfrm rot="350356">
            <a:off x="2043163" y="3629051"/>
            <a:ext cx="1251149" cy="1311341"/>
            <a:chOff x="1651719" y="4152057"/>
            <a:chExt cx="1484928" cy="1556366"/>
          </a:xfrm>
        </p:grpSpPr>
        <p:cxnSp>
          <p:nvCxnSpPr>
            <p:cNvPr id="582" name="Прямая соединительная линия 581"/>
            <p:cNvCxnSpPr>
              <a:stCxn id="601" idx="7"/>
              <a:endCxn id="615" idx="3"/>
            </p:cNvCxnSpPr>
            <p:nvPr/>
          </p:nvCxnSpPr>
          <p:spPr>
            <a:xfrm rot="5400000" flipH="1" flipV="1">
              <a:off x="2431189" y="4681845"/>
              <a:ext cx="83228" cy="502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96" name="8-конечная звезда 595"/>
            <p:cNvSpPr/>
            <p:nvPr/>
          </p:nvSpPr>
          <p:spPr>
            <a:xfrm rot="19358116">
              <a:off x="2727626" y="5227964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97" name="8-конечная звезда 596"/>
            <p:cNvSpPr/>
            <p:nvPr/>
          </p:nvSpPr>
          <p:spPr>
            <a:xfrm rot="19358116">
              <a:off x="2513311" y="4656460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98" name="8-конечная звезда 597"/>
            <p:cNvSpPr/>
            <p:nvPr/>
          </p:nvSpPr>
          <p:spPr>
            <a:xfrm rot="19358116">
              <a:off x="1792510" y="4439978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99" name="8-конечная звезда 598"/>
            <p:cNvSpPr/>
            <p:nvPr/>
          </p:nvSpPr>
          <p:spPr>
            <a:xfrm rot="19358116">
              <a:off x="2011077" y="4654291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00" name="8-конечная звезда 599"/>
            <p:cNvSpPr/>
            <p:nvPr/>
          </p:nvSpPr>
          <p:spPr>
            <a:xfrm rot="19358116">
              <a:off x="1939639" y="458285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01" name="8-конечная звезда 600"/>
            <p:cNvSpPr/>
            <p:nvPr/>
          </p:nvSpPr>
          <p:spPr>
            <a:xfrm rot="19358116">
              <a:off x="2439706" y="4725730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04" name="8-конечная звезда 603"/>
            <p:cNvSpPr/>
            <p:nvPr/>
          </p:nvSpPr>
          <p:spPr>
            <a:xfrm rot="19358116">
              <a:off x="1725325" y="4297100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05" name="8-конечная звезда 604"/>
            <p:cNvSpPr/>
            <p:nvPr/>
          </p:nvSpPr>
          <p:spPr>
            <a:xfrm rot="19358116">
              <a:off x="2584751" y="4870774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06" name="8-конечная звезда 605"/>
            <p:cNvSpPr/>
            <p:nvPr/>
          </p:nvSpPr>
          <p:spPr>
            <a:xfrm rot="19358116">
              <a:off x="3082647" y="565442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08" name="8-конечная звезда 607"/>
            <p:cNvSpPr/>
            <p:nvPr/>
          </p:nvSpPr>
          <p:spPr>
            <a:xfrm rot="19358116">
              <a:off x="1651719" y="4152057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09" name="8-конечная звезда 608"/>
            <p:cNvSpPr/>
            <p:nvPr/>
          </p:nvSpPr>
          <p:spPr>
            <a:xfrm rot="19358116">
              <a:off x="1723156" y="4509245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10" name="8-конечная звезда 609"/>
            <p:cNvSpPr/>
            <p:nvPr/>
          </p:nvSpPr>
          <p:spPr>
            <a:xfrm rot="19358116">
              <a:off x="1723157" y="4580683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11" name="8-конечная звезда 610"/>
            <p:cNvSpPr/>
            <p:nvPr/>
          </p:nvSpPr>
          <p:spPr>
            <a:xfrm rot="19358116">
              <a:off x="1662603" y="4305817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12" name="8-конечная звезда 611"/>
            <p:cNvSpPr/>
            <p:nvPr/>
          </p:nvSpPr>
          <p:spPr>
            <a:xfrm rot="19358116">
              <a:off x="2008909" y="4294931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13" name="8-конечная звезда 612"/>
            <p:cNvSpPr/>
            <p:nvPr/>
          </p:nvSpPr>
          <p:spPr>
            <a:xfrm rot="19358116">
              <a:off x="2151783" y="4294932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14" name="8-конечная звезда 613"/>
            <p:cNvSpPr/>
            <p:nvPr/>
          </p:nvSpPr>
          <p:spPr>
            <a:xfrm rot="19358116">
              <a:off x="2151785" y="4580684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15" name="8-конечная звезда 614"/>
            <p:cNvSpPr/>
            <p:nvPr/>
          </p:nvSpPr>
          <p:spPr>
            <a:xfrm rot="19358116">
              <a:off x="2456583" y="4599732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16" name="8-конечная звезда 615"/>
            <p:cNvSpPr/>
            <p:nvPr/>
          </p:nvSpPr>
          <p:spPr>
            <a:xfrm rot="19358116">
              <a:off x="2366098" y="4866436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17" name="8-конечная звезда 616"/>
            <p:cNvSpPr/>
            <p:nvPr/>
          </p:nvSpPr>
          <p:spPr>
            <a:xfrm rot="19358116">
              <a:off x="2305545" y="5080751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18" name="8-конечная звезда 617"/>
            <p:cNvSpPr/>
            <p:nvPr/>
          </p:nvSpPr>
          <p:spPr>
            <a:xfrm rot="19358116">
              <a:off x="2866164" y="5509377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619" name="Прямая соединительная линия 618"/>
            <p:cNvCxnSpPr>
              <a:stCxn id="614" idx="7"/>
              <a:endCxn id="613" idx="3"/>
            </p:cNvCxnSpPr>
            <p:nvPr/>
          </p:nvCxnSpPr>
          <p:spPr>
            <a:xfrm rot="16200000" flipV="1">
              <a:off x="2051917" y="4456537"/>
              <a:ext cx="242934" cy="574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0" name="Прямая соединительная линия 619"/>
            <p:cNvCxnSpPr>
              <a:stCxn id="615" idx="2"/>
              <a:endCxn id="597" idx="7"/>
            </p:cNvCxnSpPr>
            <p:nvPr/>
          </p:nvCxnSpPr>
          <p:spPr>
            <a:xfrm rot="16200000" flipH="1">
              <a:off x="2511530" y="4618261"/>
              <a:ext cx="18249" cy="5872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1" name="Прямая соединительная линия 620"/>
            <p:cNvCxnSpPr>
              <a:stCxn id="605" idx="7"/>
              <a:endCxn id="597" idx="2"/>
            </p:cNvCxnSpPr>
            <p:nvPr/>
          </p:nvCxnSpPr>
          <p:spPr>
            <a:xfrm rot="16200000" flipV="1">
              <a:off x="2515190" y="4764796"/>
              <a:ext cx="156451" cy="5608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2" name="Прямая соединительная линия 621"/>
            <p:cNvCxnSpPr>
              <a:stCxn id="596" idx="7"/>
              <a:endCxn id="605" idx="2"/>
            </p:cNvCxnSpPr>
            <p:nvPr/>
          </p:nvCxnSpPr>
          <p:spPr>
            <a:xfrm rot="16200000" flipV="1">
              <a:off x="2550910" y="5014830"/>
              <a:ext cx="299327" cy="12751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3" name="Прямая соединительная линия 622"/>
            <p:cNvCxnSpPr>
              <a:stCxn id="596" idx="5"/>
              <a:endCxn id="617" idx="2"/>
            </p:cNvCxnSpPr>
            <p:nvPr/>
          </p:nvCxnSpPr>
          <p:spPr>
            <a:xfrm rot="16200000" flipV="1">
              <a:off x="2465814" y="4993959"/>
              <a:ext cx="136541" cy="38766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4" name="Прямая соединительная линия 623"/>
            <p:cNvCxnSpPr>
              <a:stCxn id="618" idx="2"/>
              <a:endCxn id="606" idx="7"/>
            </p:cNvCxnSpPr>
            <p:nvPr/>
          </p:nvCxnSpPr>
          <p:spPr>
            <a:xfrm rot="16200000" flipH="1">
              <a:off x="2953794" y="5495222"/>
              <a:ext cx="106518" cy="21236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5" name="Прямая соединительная линия 624"/>
            <p:cNvCxnSpPr>
              <a:stCxn id="596" idx="2"/>
              <a:endCxn id="618" idx="6"/>
            </p:cNvCxnSpPr>
            <p:nvPr/>
          </p:nvCxnSpPr>
          <p:spPr>
            <a:xfrm rot="16200000" flipH="1">
              <a:off x="2713325" y="5352479"/>
              <a:ext cx="227695" cy="9496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3" name="Прямая соединительная линия 642"/>
            <p:cNvCxnSpPr>
              <a:stCxn id="613" idx="5"/>
              <a:endCxn id="612" idx="1"/>
            </p:cNvCxnSpPr>
            <p:nvPr/>
          </p:nvCxnSpPr>
          <p:spPr>
            <a:xfrm rot="16200000" flipH="1" flipV="1">
              <a:off x="2099076" y="4266503"/>
              <a:ext cx="5739" cy="10005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4" name="Прямая соединительная линия 643"/>
            <p:cNvCxnSpPr>
              <a:stCxn id="616" idx="5"/>
              <a:endCxn id="614" idx="2"/>
            </p:cNvCxnSpPr>
            <p:nvPr/>
          </p:nvCxnSpPr>
          <p:spPr>
            <a:xfrm rot="16200000" flipV="1">
              <a:off x="2143535" y="4662411"/>
              <a:ext cx="265715" cy="17979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5" name="Прямая соединительная линия 644"/>
            <p:cNvCxnSpPr>
              <a:stCxn id="616" idx="7"/>
              <a:endCxn id="601" idx="4"/>
            </p:cNvCxnSpPr>
            <p:nvPr/>
          </p:nvCxnSpPr>
          <p:spPr>
            <a:xfrm rot="5400000" flipH="1" flipV="1">
              <a:off x="2369152" y="4790533"/>
              <a:ext cx="97511" cy="5467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6" name="Прямая соединительная линия 645"/>
            <p:cNvCxnSpPr>
              <a:stCxn id="605" idx="6"/>
              <a:endCxn id="601" idx="2"/>
            </p:cNvCxnSpPr>
            <p:nvPr/>
          </p:nvCxnSpPr>
          <p:spPr>
            <a:xfrm rot="16200000" flipV="1">
              <a:off x="2488673" y="4768608"/>
              <a:ext cx="103234" cy="11439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8" name="Прямая соединительная линия 657"/>
            <p:cNvCxnSpPr>
              <a:stCxn id="600" idx="7"/>
              <a:endCxn id="612" idx="3"/>
            </p:cNvCxnSpPr>
            <p:nvPr/>
          </p:nvCxnSpPr>
          <p:spPr>
            <a:xfrm rot="5400000" flipH="1" flipV="1">
              <a:off x="1876356" y="4431810"/>
              <a:ext cx="245152" cy="5741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9" name="Прямая соединительная линия 658"/>
            <p:cNvCxnSpPr>
              <a:stCxn id="609" idx="3"/>
              <a:endCxn id="610" idx="7"/>
            </p:cNvCxnSpPr>
            <p:nvPr/>
          </p:nvCxnSpPr>
          <p:spPr>
            <a:xfrm rot="16200000" flipH="1">
              <a:off x="1730446" y="4563693"/>
              <a:ext cx="28620" cy="574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0" name="Прямая соединительная линия 659"/>
            <p:cNvCxnSpPr>
              <a:stCxn id="599" idx="1"/>
              <a:endCxn id="614" idx="4"/>
            </p:cNvCxnSpPr>
            <p:nvPr/>
          </p:nvCxnSpPr>
          <p:spPr>
            <a:xfrm rot="5400000" flipH="1" flipV="1">
              <a:off x="2075785" y="4604446"/>
              <a:ext cx="69485" cy="9138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7" name="Прямая соединительная линия 666"/>
            <p:cNvCxnSpPr>
              <a:stCxn id="611" idx="6"/>
              <a:endCxn id="608" idx="3"/>
            </p:cNvCxnSpPr>
            <p:nvPr/>
          </p:nvCxnSpPr>
          <p:spPr>
            <a:xfrm rot="16200000" flipV="1">
              <a:off x="1613180" y="4252335"/>
              <a:ext cx="115184" cy="64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8" name="Прямая соединительная линия 667"/>
            <p:cNvCxnSpPr>
              <a:stCxn id="612" idx="4"/>
              <a:endCxn id="598" idx="0"/>
            </p:cNvCxnSpPr>
            <p:nvPr/>
          </p:nvCxnSpPr>
          <p:spPr>
            <a:xfrm rot="10800000" flipV="1">
              <a:off x="1840970" y="4329640"/>
              <a:ext cx="172373" cy="12095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9" name="Прямая соединительная линия 668"/>
            <p:cNvCxnSpPr>
              <a:stCxn id="609" idx="0"/>
              <a:endCxn id="598" idx="4"/>
            </p:cNvCxnSpPr>
            <p:nvPr/>
          </p:nvCxnSpPr>
          <p:spPr>
            <a:xfrm flipV="1">
              <a:off x="1761923" y="4483364"/>
              <a:ext cx="36128" cy="3437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0" name="Прямая соединительная линия 669"/>
            <p:cNvCxnSpPr>
              <a:stCxn id="612" idx="5"/>
              <a:endCxn id="604" idx="1"/>
            </p:cNvCxnSpPr>
            <p:nvPr/>
          </p:nvCxnSpPr>
          <p:spPr>
            <a:xfrm rot="16200000" flipH="1" flipV="1">
              <a:off x="1887080" y="4205667"/>
              <a:ext cx="14026" cy="23001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1" name="Прямая соединительная линия 670"/>
            <p:cNvCxnSpPr>
              <a:stCxn id="599" idx="6"/>
              <a:endCxn id="600" idx="2"/>
            </p:cNvCxnSpPr>
            <p:nvPr/>
          </p:nvCxnSpPr>
          <p:spPr>
            <a:xfrm rot="16200000" flipV="1">
              <a:off x="1988098" y="4626239"/>
              <a:ext cx="28520" cy="3866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9" name="Прямая соединительная линия 688"/>
            <p:cNvCxnSpPr>
              <a:stCxn id="604" idx="4"/>
              <a:endCxn id="611" idx="1"/>
            </p:cNvCxnSpPr>
            <p:nvPr/>
          </p:nvCxnSpPr>
          <p:spPr>
            <a:xfrm rot="10800000">
              <a:off x="1705612" y="4330288"/>
              <a:ext cx="25254" cy="1019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2" name="Прямая соединительная линия 701"/>
            <p:cNvCxnSpPr>
              <a:stCxn id="614" idx="7"/>
              <a:endCxn id="612" idx="2"/>
            </p:cNvCxnSpPr>
            <p:nvPr/>
          </p:nvCxnSpPr>
          <p:spPr>
            <a:xfrm rot="16200000" flipV="1">
              <a:off x="1986349" y="4390968"/>
              <a:ext cx="247177" cy="13263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4" name="Группа 369"/>
          <p:cNvGrpSpPr/>
          <p:nvPr/>
        </p:nvGrpSpPr>
        <p:grpSpPr>
          <a:xfrm rot="685832">
            <a:off x="2593716" y="4710567"/>
            <a:ext cx="841399" cy="642815"/>
            <a:chOff x="2413837" y="5296478"/>
            <a:chExt cx="1002232" cy="765689"/>
          </a:xfrm>
        </p:grpSpPr>
        <p:sp>
          <p:nvSpPr>
            <p:cNvPr id="710" name="8-конечная звезда 709"/>
            <p:cNvSpPr/>
            <p:nvPr/>
          </p:nvSpPr>
          <p:spPr>
            <a:xfrm rot="19358116">
              <a:off x="2413837" y="5296478"/>
              <a:ext cx="72000" cy="72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11" name="8-конечная звезда 710"/>
            <p:cNvSpPr/>
            <p:nvPr/>
          </p:nvSpPr>
          <p:spPr>
            <a:xfrm rot="19358116">
              <a:off x="2472786" y="5648186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12" name="8-конечная звезда 711"/>
            <p:cNvSpPr/>
            <p:nvPr/>
          </p:nvSpPr>
          <p:spPr>
            <a:xfrm rot="19358116">
              <a:off x="2439705" y="5440110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13" name="8-конечная звезда 712"/>
            <p:cNvSpPr/>
            <p:nvPr/>
          </p:nvSpPr>
          <p:spPr>
            <a:xfrm rot="19358116">
              <a:off x="2511143" y="5368671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14" name="8-конечная звезда 713"/>
            <p:cNvSpPr/>
            <p:nvPr/>
          </p:nvSpPr>
          <p:spPr>
            <a:xfrm rot="19358116">
              <a:off x="2651850" y="5866569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15" name="8-конечная звезда 714"/>
            <p:cNvSpPr/>
            <p:nvPr/>
          </p:nvSpPr>
          <p:spPr>
            <a:xfrm rot="19358116">
              <a:off x="2804250" y="6018967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16" name="8-конечная звезда 715"/>
            <p:cNvSpPr/>
            <p:nvPr/>
          </p:nvSpPr>
          <p:spPr>
            <a:xfrm rot="19358116">
              <a:off x="2877049" y="6009445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17" name="8-конечная звезда 716"/>
            <p:cNvSpPr/>
            <p:nvPr/>
          </p:nvSpPr>
          <p:spPr>
            <a:xfrm rot="19358116">
              <a:off x="3151917" y="5938005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18" name="8-конечная звезда 717"/>
            <p:cNvSpPr/>
            <p:nvPr/>
          </p:nvSpPr>
          <p:spPr>
            <a:xfrm rot="19358116">
              <a:off x="2734173" y="5734577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19" name="8-конечная звезда 718"/>
            <p:cNvSpPr/>
            <p:nvPr/>
          </p:nvSpPr>
          <p:spPr>
            <a:xfrm rot="19358116">
              <a:off x="2794727" y="5652255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20" name="8-конечная звезда 719"/>
            <p:cNvSpPr/>
            <p:nvPr/>
          </p:nvSpPr>
          <p:spPr>
            <a:xfrm rot="19358116">
              <a:off x="3304648" y="5913195"/>
              <a:ext cx="43199" cy="4319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21" name="8-конечная звезда 720"/>
            <p:cNvSpPr/>
            <p:nvPr/>
          </p:nvSpPr>
          <p:spPr>
            <a:xfrm rot="19358116">
              <a:off x="3358469" y="5729846"/>
              <a:ext cx="57600" cy="576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22" name="8-конечная звезда 721"/>
            <p:cNvSpPr/>
            <p:nvPr/>
          </p:nvSpPr>
          <p:spPr>
            <a:xfrm rot="19358116">
              <a:off x="2651851" y="5509377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723" name="Прямая соединительная линия 722"/>
            <p:cNvCxnSpPr>
              <a:stCxn id="711" idx="2"/>
              <a:endCxn id="718" idx="6"/>
            </p:cNvCxnSpPr>
            <p:nvPr/>
          </p:nvCxnSpPr>
          <p:spPr>
            <a:xfrm rot="15514168" flipH="1">
              <a:off x="2586212" y="5611025"/>
              <a:ext cx="86411" cy="21360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4" name="Прямая соединительная линия 723"/>
            <p:cNvCxnSpPr>
              <a:stCxn id="718" idx="4"/>
              <a:endCxn id="714" idx="0"/>
            </p:cNvCxnSpPr>
            <p:nvPr/>
          </p:nvCxnSpPr>
          <p:spPr>
            <a:xfrm rot="10800000" flipV="1">
              <a:off x="2690618" y="5769286"/>
              <a:ext cx="47989" cy="10577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5" name="Прямая соединительная линия 724"/>
            <p:cNvCxnSpPr>
              <a:stCxn id="719" idx="3"/>
              <a:endCxn id="718" idx="0"/>
            </p:cNvCxnSpPr>
            <p:nvPr/>
          </p:nvCxnSpPr>
          <p:spPr>
            <a:xfrm rot="5400000">
              <a:off x="2769297" y="5698908"/>
              <a:ext cx="47804" cy="4051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6" name="Прямая соединительная линия 725"/>
            <p:cNvCxnSpPr>
              <a:stCxn id="717" idx="6"/>
              <a:endCxn id="719" idx="3"/>
            </p:cNvCxnSpPr>
            <p:nvPr/>
          </p:nvCxnSpPr>
          <p:spPr>
            <a:xfrm rot="16200000" flipV="1">
              <a:off x="2863346" y="5645375"/>
              <a:ext cx="247174" cy="34695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7" name="Прямая соединительная линия 726"/>
            <p:cNvCxnSpPr>
              <a:stCxn id="716" idx="1"/>
              <a:endCxn id="715" idx="1"/>
            </p:cNvCxnSpPr>
            <p:nvPr/>
          </p:nvCxnSpPr>
          <p:spPr>
            <a:xfrm rot="5400000">
              <a:off x="2878898" y="6002277"/>
              <a:ext cx="9522" cy="7279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8" name="Прямая соединительная линия 727"/>
            <p:cNvCxnSpPr>
              <a:stCxn id="717" idx="5"/>
              <a:endCxn id="716" idx="1"/>
            </p:cNvCxnSpPr>
            <p:nvPr/>
          </p:nvCxnSpPr>
          <p:spPr>
            <a:xfrm rot="16200000" flipH="1" flipV="1">
              <a:off x="2997493" y="5879300"/>
              <a:ext cx="77180" cy="23205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9" name="Прямая соединительная линия 728"/>
            <p:cNvCxnSpPr>
              <a:stCxn id="717" idx="1"/>
              <a:endCxn id="720" idx="5"/>
            </p:cNvCxnSpPr>
            <p:nvPr/>
          </p:nvCxnSpPr>
          <p:spPr>
            <a:xfrm rot="4714168" flipH="1" flipV="1">
              <a:off x="3245800" y="5890305"/>
              <a:ext cx="8162" cy="11378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30" name="Прямая соединительная линия 729"/>
            <p:cNvCxnSpPr>
              <a:stCxn id="720" idx="0"/>
              <a:endCxn id="721" idx="3"/>
            </p:cNvCxnSpPr>
            <p:nvPr/>
          </p:nvCxnSpPr>
          <p:spPr>
            <a:xfrm rot="20914168" flipV="1">
              <a:off x="3330485" y="5792491"/>
              <a:ext cx="65886" cy="12389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5" name="Прямая соединительная линия 754"/>
            <p:cNvCxnSpPr>
              <a:stCxn id="722" idx="6"/>
              <a:endCxn id="713" idx="2"/>
            </p:cNvCxnSpPr>
            <p:nvPr/>
          </p:nvCxnSpPr>
          <p:spPr>
            <a:xfrm rot="16200000" flipV="1">
              <a:off x="2559096" y="5412563"/>
              <a:ext cx="96680" cy="10581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6" name="Прямая соединительная линия 755"/>
            <p:cNvCxnSpPr>
              <a:stCxn id="713" idx="6"/>
              <a:endCxn id="710" idx="1"/>
            </p:cNvCxnSpPr>
            <p:nvPr/>
          </p:nvCxnSpPr>
          <p:spPr>
            <a:xfrm rot="16200000" flipV="1">
              <a:off x="2485163" y="5337617"/>
              <a:ext cx="36951" cy="3623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7" name="Прямая соединительная линия 756"/>
            <p:cNvCxnSpPr>
              <a:stCxn id="713" idx="4"/>
              <a:endCxn id="712" idx="0"/>
            </p:cNvCxnSpPr>
            <p:nvPr/>
          </p:nvCxnSpPr>
          <p:spPr>
            <a:xfrm rot="10800000" flipV="1">
              <a:off x="2488164" y="5412056"/>
              <a:ext cx="28520" cy="3866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8" name="Прямая соединительная линия 757"/>
            <p:cNvCxnSpPr>
              <a:stCxn id="712" idx="1"/>
              <a:endCxn id="722" idx="5"/>
            </p:cNvCxnSpPr>
            <p:nvPr/>
          </p:nvCxnSpPr>
          <p:spPr>
            <a:xfrm rot="16200000" flipH="1">
              <a:off x="2544049" y="5420114"/>
              <a:ext cx="57410" cy="15857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9" name="Прямая соединительная линия 758"/>
            <p:cNvCxnSpPr>
              <a:stCxn id="719" idx="6"/>
              <a:endCxn id="722" idx="2"/>
            </p:cNvCxnSpPr>
            <p:nvPr/>
          </p:nvCxnSpPr>
          <p:spPr>
            <a:xfrm rot="16200000" flipV="1">
              <a:off x="2690617" y="5544087"/>
              <a:ext cx="108544" cy="11665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5" name="Группа 509"/>
          <p:cNvGrpSpPr/>
          <p:nvPr/>
        </p:nvGrpSpPr>
        <p:grpSpPr>
          <a:xfrm rot="646126">
            <a:off x="5834525" y="4770199"/>
            <a:ext cx="498363" cy="696528"/>
            <a:chOff x="6580153" y="4869462"/>
            <a:chExt cx="599174" cy="837425"/>
          </a:xfrm>
        </p:grpSpPr>
        <p:sp>
          <p:nvSpPr>
            <p:cNvPr id="523" name="8-конечная звезда 522"/>
            <p:cNvSpPr/>
            <p:nvPr/>
          </p:nvSpPr>
          <p:spPr>
            <a:xfrm rot="1262594">
              <a:off x="6980055" y="4869462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24" name="8-конечная звезда 523"/>
            <p:cNvSpPr/>
            <p:nvPr/>
          </p:nvSpPr>
          <p:spPr>
            <a:xfrm rot="1262594">
              <a:off x="6581737" y="5081547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25" name="8-конечная звезда 524"/>
            <p:cNvSpPr/>
            <p:nvPr/>
          </p:nvSpPr>
          <p:spPr>
            <a:xfrm rot="1262594">
              <a:off x="6580153" y="5365720"/>
              <a:ext cx="53999" cy="5399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26" name="8-конечная звезда 525"/>
            <p:cNvSpPr/>
            <p:nvPr/>
          </p:nvSpPr>
          <p:spPr>
            <a:xfrm rot="1262594">
              <a:off x="7125328" y="5190401"/>
              <a:ext cx="53999" cy="5399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27" name="8-конечная звезда 526"/>
            <p:cNvSpPr/>
            <p:nvPr/>
          </p:nvSpPr>
          <p:spPr>
            <a:xfrm rot="1262594">
              <a:off x="6950246" y="5660087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528" name="Прямая соединительная линия 527"/>
            <p:cNvCxnSpPr>
              <a:stCxn id="526" idx="5"/>
              <a:endCxn id="523" idx="1"/>
            </p:cNvCxnSpPr>
            <p:nvPr/>
          </p:nvCxnSpPr>
          <p:spPr>
            <a:xfrm rot="15553874" flipV="1">
              <a:off x="6944340" y="5029646"/>
              <a:ext cx="278287" cy="6490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9" name="Прямая соединительная линия 528"/>
            <p:cNvCxnSpPr>
              <a:stCxn id="525" idx="0"/>
              <a:endCxn id="523" idx="2"/>
            </p:cNvCxnSpPr>
            <p:nvPr/>
          </p:nvCxnSpPr>
          <p:spPr>
            <a:xfrm rot="20953874" flipV="1">
              <a:off x="6591665" y="4970662"/>
              <a:ext cx="449849" cy="39318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0" name="Прямая соединительная линия 529"/>
            <p:cNvCxnSpPr>
              <a:stCxn id="527" idx="4"/>
              <a:endCxn id="525" idx="1"/>
            </p:cNvCxnSpPr>
            <p:nvPr/>
          </p:nvCxnSpPr>
          <p:spPr>
            <a:xfrm rot="10153874">
              <a:off x="6645133" y="5388491"/>
              <a:ext cx="279661" cy="31550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1" name="Прямая соединительная линия 530"/>
            <p:cNvCxnSpPr>
              <a:stCxn id="525" idx="6"/>
              <a:endCxn id="524" idx="1"/>
            </p:cNvCxnSpPr>
            <p:nvPr/>
          </p:nvCxnSpPr>
          <p:spPr>
            <a:xfrm rot="5400000" flipH="1" flipV="1">
              <a:off x="6510090" y="5250319"/>
              <a:ext cx="223966" cy="1043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2" name="Прямая соединительная линия 531"/>
            <p:cNvCxnSpPr>
              <a:stCxn id="524" idx="7"/>
              <a:endCxn id="523" idx="3"/>
            </p:cNvCxnSpPr>
            <p:nvPr/>
          </p:nvCxnSpPr>
          <p:spPr>
            <a:xfrm rot="4753874" flipH="1" flipV="1">
              <a:off x="6753726" y="4823982"/>
              <a:ext cx="119140" cy="36784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6" name="Группа 535"/>
          <p:cNvGrpSpPr/>
          <p:nvPr/>
        </p:nvGrpSpPr>
        <p:grpSpPr>
          <a:xfrm rot="323258">
            <a:off x="4207812" y="4351490"/>
            <a:ext cx="1464746" cy="1601856"/>
            <a:chOff x="4505825" y="4720146"/>
            <a:chExt cx="1719437" cy="1760703"/>
          </a:xfrm>
        </p:grpSpPr>
        <p:cxnSp>
          <p:nvCxnSpPr>
            <p:cNvPr id="537" name="Прямая соединительная линия 536"/>
            <p:cNvCxnSpPr>
              <a:stCxn id="578" idx="0"/>
              <a:endCxn id="577" idx="2"/>
            </p:cNvCxnSpPr>
            <p:nvPr/>
          </p:nvCxnSpPr>
          <p:spPr>
            <a:xfrm flipV="1">
              <a:off x="6132291" y="5060439"/>
              <a:ext cx="29275" cy="5622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8" name="Прямая соединительная линия 537"/>
            <p:cNvCxnSpPr>
              <a:stCxn id="552" idx="6"/>
              <a:endCxn id="549" idx="1"/>
            </p:cNvCxnSpPr>
            <p:nvPr/>
          </p:nvCxnSpPr>
          <p:spPr>
            <a:xfrm rot="5076742" flipH="1" flipV="1">
              <a:off x="5488064" y="6252517"/>
              <a:ext cx="41011" cy="4910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9" name="Прямая соединительная линия 538"/>
            <p:cNvCxnSpPr>
              <a:stCxn id="544" idx="7"/>
              <a:endCxn id="543" idx="2"/>
            </p:cNvCxnSpPr>
            <p:nvPr/>
          </p:nvCxnSpPr>
          <p:spPr>
            <a:xfrm rot="5400000" flipH="1" flipV="1">
              <a:off x="5632598" y="5774212"/>
              <a:ext cx="249589" cy="25138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40" name="Прямая соединительная линия 539"/>
            <p:cNvCxnSpPr>
              <a:stCxn id="548" idx="3"/>
              <a:endCxn id="547" idx="6"/>
            </p:cNvCxnSpPr>
            <p:nvPr/>
          </p:nvCxnSpPr>
          <p:spPr>
            <a:xfrm rot="5400000">
              <a:off x="6031085" y="5887865"/>
              <a:ext cx="47329" cy="4852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41" name="8-конечная звезда 540"/>
            <p:cNvSpPr/>
            <p:nvPr/>
          </p:nvSpPr>
          <p:spPr>
            <a:xfrm rot="1262594">
              <a:off x="5438730" y="5367299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42" name="8-конечная звезда 541"/>
            <p:cNvSpPr/>
            <p:nvPr/>
          </p:nvSpPr>
          <p:spPr>
            <a:xfrm rot="1262594">
              <a:off x="5079960" y="5365721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43" name="8-конечная звезда 542"/>
            <p:cNvSpPr/>
            <p:nvPr/>
          </p:nvSpPr>
          <p:spPr>
            <a:xfrm rot="1262594">
              <a:off x="5865779" y="5722910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44" name="8-конечная звезда 543"/>
            <p:cNvSpPr/>
            <p:nvPr/>
          </p:nvSpPr>
          <p:spPr>
            <a:xfrm rot="1262594">
              <a:off x="5580026" y="6008661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45" name="8-конечная звезда 544"/>
            <p:cNvSpPr/>
            <p:nvPr/>
          </p:nvSpPr>
          <p:spPr>
            <a:xfrm rot="1262594">
              <a:off x="5079960" y="565147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46" name="8-конечная звезда 545"/>
            <p:cNvSpPr/>
            <p:nvPr/>
          </p:nvSpPr>
          <p:spPr>
            <a:xfrm rot="1262594">
              <a:off x="5316555" y="5816629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47" name="8-конечная звезда 546"/>
            <p:cNvSpPr/>
            <p:nvPr/>
          </p:nvSpPr>
          <p:spPr>
            <a:xfrm rot="1262594">
              <a:off x="6006023" y="5934592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48" name="8-конечная звезда 547"/>
            <p:cNvSpPr/>
            <p:nvPr/>
          </p:nvSpPr>
          <p:spPr>
            <a:xfrm rot="1262594">
              <a:off x="6077460" y="5863154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49" name="8-конечная звезда 548"/>
            <p:cNvSpPr/>
            <p:nvPr/>
          </p:nvSpPr>
          <p:spPr>
            <a:xfrm rot="1262594">
              <a:off x="5505958" y="6220344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50" name="8-конечная звезда 549"/>
            <p:cNvSpPr/>
            <p:nvPr/>
          </p:nvSpPr>
          <p:spPr>
            <a:xfrm rot="1262594">
              <a:off x="5635118" y="6360537"/>
              <a:ext cx="43200" cy="43201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51" name="8-конечная звезда 550"/>
            <p:cNvSpPr/>
            <p:nvPr/>
          </p:nvSpPr>
          <p:spPr>
            <a:xfrm rot="1262594">
              <a:off x="5552493" y="6319546"/>
              <a:ext cx="36001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52" name="8-конечная звезда 551"/>
            <p:cNvSpPr/>
            <p:nvPr/>
          </p:nvSpPr>
          <p:spPr>
            <a:xfrm rot="1262594">
              <a:off x="5453808" y="6298081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53" name="8-конечная звезда 552"/>
            <p:cNvSpPr/>
            <p:nvPr/>
          </p:nvSpPr>
          <p:spPr>
            <a:xfrm rot="1262594">
              <a:off x="5564030" y="6444849"/>
              <a:ext cx="36001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554" name="Прямая соединительная линия 553"/>
            <p:cNvCxnSpPr>
              <a:stCxn id="546" idx="4"/>
              <a:endCxn id="545" idx="0"/>
            </p:cNvCxnSpPr>
            <p:nvPr/>
          </p:nvCxnSpPr>
          <p:spPr>
            <a:xfrm rot="10800000">
              <a:off x="5132159" y="5688168"/>
              <a:ext cx="185596" cy="13999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5" name="Прямая соединительная линия 554"/>
            <p:cNvCxnSpPr>
              <a:stCxn id="546" idx="0"/>
              <a:endCxn id="544" idx="4"/>
            </p:cNvCxnSpPr>
            <p:nvPr/>
          </p:nvCxnSpPr>
          <p:spPr>
            <a:xfrm>
              <a:off x="5351355" y="5841092"/>
              <a:ext cx="230472" cy="18487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6" name="Прямая соединительная линия 555"/>
            <p:cNvCxnSpPr>
              <a:stCxn id="541" idx="7"/>
              <a:endCxn id="543" idx="5"/>
            </p:cNvCxnSpPr>
            <p:nvPr/>
          </p:nvCxnSpPr>
          <p:spPr>
            <a:xfrm rot="16200000" flipH="1">
              <a:off x="5521930" y="5365350"/>
              <a:ext cx="338693" cy="38107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2" name="Прямая соединительная линия 561"/>
            <p:cNvCxnSpPr>
              <a:stCxn id="543" idx="0"/>
              <a:endCxn id="548" idx="5"/>
            </p:cNvCxnSpPr>
            <p:nvPr/>
          </p:nvCxnSpPr>
          <p:spPr>
            <a:xfrm>
              <a:off x="5917978" y="5759605"/>
              <a:ext cx="170173" cy="10510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3" name="Прямая соединительная линия 562"/>
            <p:cNvCxnSpPr>
              <a:stCxn id="549" idx="6"/>
              <a:endCxn id="544" idx="2"/>
            </p:cNvCxnSpPr>
            <p:nvPr/>
          </p:nvCxnSpPr>
          <p:spPr>
            <a:xfrm rot="5400000" flipH="1" flipV="1">
              <a:off x="5483534" y="6107747"/>
              <a:ext cx="160684" cy="6691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4" name="Прямая соединительная линия 563"/>
            <p:cNvCxnSpPr>
              <a:stCxn id="545" idx="5"/>
              <a:endCxn id="542" idx="2"/>
            </p:cNvCxnSpPr>
            <p:nvPr/>
          </p:nvCxnSpPr>
          <p:spPr>
            <a:xfrm rot="5400000" flipH="1" flipV="1">
              <a:off x="4978692" y="5535226"/>
              <a:ext cx="235879" cy="126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5" name="Прямая соединительная линия 564"/>
            <p:cNvCxnSpPr>
              <a:stCxn id="541" idx="4"/>
              <a:endCxn id="542" idx="7"/>
            </p:cNvCxnSpPr>
            <p:nvPr/>
          </p:nvCxnSpPr>
          <p:spPr>
            <a:xfrm rot="10800000">
              <a:off x="5131635" y="5381759"/>
              <a:ext cx="309257" cy="630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6" name="Прямая соединительная линия 565"/>
            <p:cNvCxnSpPr>
              <a:stCxn id="541" idx="3"/>
              <a:endCxn id="545" idx="6"/>
            </p:cNvCxnSpPr>
            <p:nvPr/>
          </p:nvCxnSpPr>
          <p:spPr>
            <a:xfrm rot="5400000">
              <a:off x="5158880" y="5370631"/>
              <a:ext cx="240419" cy="32486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7" name="Прямая соединительная линия 566"/>
            <p:cNvCxnSpPr>
              <a:stCxn id="571" idx="4"/>
              <a:endCxn id="572" idx="0"/>
            </p:cNvCxnSpPr>
            <p:nvPr/>
          </p:nvCxnSpPr>
          <p:spPr>
            <a:xfrm rot="10800000">
              <a:off x="5826511" y="4816048"/>
              <a:ext cx="37837" cy="1198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8" name="Прямая соединительная линия 567"/>
            <p:cNvCxnSpPr>
              <a:stCxn id="553" idx="7"/>
              <a:endCxn id="550" idx="2"/>
            </p:cNvCxnSpPr>
            <p:nvPr/>
          </p:nvCxnSpPr>
          <p:spPr>
            <a:xfrm rot="5076742" flipH="1" flipV="1">
              <a:off x="5599433" y="6401401"/>
              <a:ext cx="48362" cy="5473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9" name="Прямая соединительная линия 568"/>
            <p:cNvCxnSpPr>
              <a:stCxn id="550" idx="5"/>
              <a:endCxn id="551" idx="0"/>
            </p:cNvCxnSpPr>
            <p:nvPr/>
          </p:nvCxnSpPr>
          <p:spPr>
            <a:xfrm rot="15876742" flipV="1">
              <a:off x="5605596" y="6323750"/>
              <a:ext cx="24422" cy="5883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0" name="Прямая соединительная линия 569"/>
            <p:cNvCxnSpPr>
              <a:stCxn id="551" idx="4"/>
              <a:endCxn id="552" idx="0"/>
            </p:cNvCxnSpPr>
            <p:nvPr/>
          </p:nvCxnSpPr>
          <p:spPr>
            <a:xfrm rot="10476742">
              <a:off x="5499277" y="6326951"/>
              <a:ext cx="54190" cy="694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71" name="8-конечная звезда 570"/>
            <p:cNvSpPr/>
            <p:nvPr/>
          </p:nvSpPr>
          <p:spPr>
            <a:xfrm rot="1262594">
              <a:off x="5863147" y="4816497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72" name="8-конечная звезда 571"/>
            <p:cNvSpPr/>
            <p:nvPr/>
          </p:nvSpPr>
          <p:spPr>
            <a:xfrm rot="1262594">
              <a:off x="5791710" y="4791585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73" name="8-конечная звезда 572"/>
            <p:cNvSpPr/>
            <p:nvPr/>
          </p:nvSpPr>
          <p:spPr>
            <a:xfrm rot="1262594">
              <a:off x="5863147" y="4720146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74" name="8-конечная звезда 573"/>
            <p:cNvSpPr/>
            <p:nvPr/>
          </p:nvSpPr>
          <p:spPr>
            <a:xfrm rot="1262594">
              <a:off x="5459431" y="5316563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75" name="8-конечная звезда 574"/>
            <p:cNvSpPr/>
            <p:nvPr/>
          </p:nvSpPr>
          <p:spPr>
            <a:xfrm rot="1262594">
              <a:off x="6006023" y="5648841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76" name="8-конечная звезда 575"/>
            <p:cNvSpPr/>
            <p:nvPr/>
          </p:nvSpPr>
          <p:spPr>
            <a:xfrm rot="1262594">
              <a:off x="6080094" y="4865654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77" name="8-конечная звезда 576"/>
            <p:cNvSpPr/>
            <p:nvPr/>
          </p:nvSpPr>
          <p:spPr>
            <a:xfrm rot="1262594">
              <a:off x="6140800" y="4997800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78" name="8-конечная звезда 577"/>
            <p:cNvSpPr/>
            <p:nvPr/>
          </p:nvSpPr>
          <p:spPr>
            <a:xfrm rot="1262594">
              <a:off x="6080092" y="5079969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79" name="8-конечная звезда 578"/>
            <p:cNvSpPr/>
            <p:nvPr/>
          </p:nvSpPr>
          <p:spPr>
            <a:xfrm rot="1262594">
              <a:off x="6171262" y="5237777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84" name="8-конечная звезда 583"/>
            <p:cNvSpPr/>
            <p:nvPr/>
          </p:nvSpPr>
          <p:spPr>
            <a:xfrm rot="1262594">
              <a:off x="5766815" y="5403699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85" name="8-конечная звезда 584"/>
            <p:cNvSpPr/>
            <p:nvPr/>
          </p:nvSpPr>
          <p:spPr>
            <a:xfrm rot="1262594">
              <a:off x="5959331" y="5544442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86" name="8-конечная звезда 585"/>
            <p:cNvSpPr/>
            <p:nvPr/>
          </p:nvSpPr>
          <p:spPr>
            <a:xfrm rot="1262594">
              <a:off x="5943696" y="5461650"/>
              <a:ext cx="64801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587" name="Прямая соединительная линия 586"/>
            <p:cNvCxnSpPr>
              <a:stCxn id="586" idx="6"/>
              <a:endCxn id="579" idx="2"/>
            </p:cNvCxnSpPr>
            <p:nvPr/>
          </p:nvCxnSpPr>
          <p:spPr>
            <a:xfrm rot="5076742" flipH="1" flipV="1">
              <a:off x="6010447" y="5268924"/>
              <a:ext cx="155536" cy="21593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8" name="Прямая соединительная линия 587"/>
            <p:cNvCxnSpPr>
              <a:stCxn id="575" idx="4"/>
              <a:endCxn id="585" idx="2"/>
            </p:cNvCxnSpPr>
            <p:nvPr/>
          </p:nvCxnSpPr>
          <p:spPr>
            <a:xfrm rot="10476742">
              <a:off x="5979263" y="5595410"/>
              <a:ext cx="24675" cy="6661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9" name="Прямая соединительная линия 588"/>
            <p:cNvCxnSpPr>
              <a:stCxn id="579" idx="4"/>
              <a:endCxn id="578" idx="1"/>
            </p:cNvCxnSpPr>
            <p:nvPr/>
          </p:nvCxnSpPr>
          <p:spPr>
            <a:xfrm rot="10476742">
              <a:off x="6123955" y="5129044"/>
              <a:ext cx="42745" cy="12881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0" name="Прямая соединительная линия 589"/>
            <p:cNvCxnSpPr>
              <a:stCxn id="576" idx="1"/>
              <a:endCxn id="577" idx="5"/>
            </p:cNvCxnSpPr>
            <p:nvPr/>
          </p:nvCxnSpPr>
          <p:spPr>
            <a:xfrm rot="16200000" flipH="1">
              <a:off x="6097418" y="4937966"/>
              <a:ext cx="83264" cy="4198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1" name="Прямая соединительная линия 590"/>
            <p:cNvCxnSpPr>
              <a:stCxn id="586" idx="3"/>
              <a:endCxn id="584" idx="0"/>
            </p:cNvCxnSpPr>
            <p:nvPr/>
          </p:nvCxnSpPr>
          <p:spPr>
            <a:xfrm rot="5076742" flipH="1">
              <a:off x="5843065" y="5413984"/>
              <a:ext cx="78810" cy="11953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2" name="Прямая соединительная линия 591"/>
            <p:cNvCxnSpPr>
              <a:stCxn id="571" idx="0"/>
              <a:endCxn id="576" idx="4"/>
            </p:cNvCxnSpPr>
            <p:nvPr/>
          </p:nvCxnSpPr>
          <p:spPr>
            <a:xfrm>
              <a:off x="5897947" y="4840960"/>
              <a:ext cx="183948" cy="4199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3" name="Прямая соединительная линия 592"/>
            <p:cNvCxnSpPr>
              <a:stCxn id="571" idx="1"/>
              <a:endCxn id="573" idx="1"/>
            </p:cNvCxnSpPr>
            <p:nvPr/>
          </p:nvCxnSpPr>
          <p:spPr>
            <a:xfrm rot="5400000" flipH="1">
              <a:off x="5840280" y="4802771"/>
              <a:ext cx="96351" cy="158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4" name="Прямая соединительная линия 593"/>
            <p:cNvCxnSpPr>
              <a:stCxn id="631" idx="3"/>
              <a:endCxn id="650" idx="7"/>
            </p:cNvCxnSpPr>
            <p:nvPr/>
          </p:nvCxnSpPr>
          <p:spPr>
            <a:xfrm rot="5400000">
              <a:off x="4647637" y="5439196"/>
              <a:ext cx="41535" cy="25626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5" name="Прямая соединительная линия 594"/>
            <p:cNvCxnSpPr>
              <a:stCxn id="626" idx="4"/>
              <a:endCxn id="571" idx="1"/>
            </p:cNvCxnSpPr>
            <p:nvPr/>
          </p:nvCxnSpPr>
          <p:spPr>
            <a:xfrm rot="10800000">
              <a:off x="5888457" y="4850946"/>
              <a:ext cx="48623" cy="4258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02" name="Прямая соединительная линия 601"/>
            <p:cNvCxnSpPr>
              <a:stCxn id="607" idx="6"/>
              <a:endCxn id="571" idx="1"/>
            </p:cNvCxnSpPr>
            <p:nvPr/>
          </p:nvCxnSpPr>
          <p:spPr>
            <a:xfrm rot="16200000" flipV="1">
              <a:off x="5848002" y="4891401"/>
              <a:ext cx="86009" cy="510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03" name="Прямая соединительная линия 602"/>
            <p:cNvCxnSpPr>
              <a:stCxn id="574" idx="0"/>
              <a:endCxn id="584" idx="4"/>
            </p:cNvCxnSpPr>
            <p:nvPr/>
          </p:nvCxnSpPr>
          <p:spPr>
            <a:xfrm rot="21276742">
              <a:off x="5498898" y="5328732"/>
              <a:ext cx="265049" cy="10477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07" name="8-конечная звезда 606"/>
            <p:cNvSpPr/>
            <p:nvPr/>
          </p:nvSpPr>
          <p:spPr>
            <a:xfrm rot="1262594">
              <a:off x="5864200" y="4935514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26" name="8-конечная звезда 625"/>
            <p:cNvSpPr/>
            <p:nvPr/>
          </p:nvSpPr>
          <p:spPr>
            <a:xfrm rot="1262594">
              <a:off x="5935638" y="4879682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27" name="8-конечная звезда 626"/>
            <p:cNvSpPr/>
            <p:nvPr/>
          </p:nvSpPr>
          <p:spPr>
            <a:xfrm rot="1262594">
              <a:off x="5161892" y="6088085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28" name="8-конечная звезда 627"/>
            <p:cNvSpPr/>
            <p:nvPr/>
          </p:nvSpPr>
          <p:spPr>
            <a:xfrm rot="1262594">
              <a:off x="4804312" y="5883049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29" name="8-конечная звезда 628"/>
            <p:cNvSpPr/>
            <p:nvPr/>
          </p:nvSpPr>
          <p:spPr>
            <a:xfrm rot="1262594">
              <a:off x="4979165" y="5946480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30" name="8-конечная звезда 629"/>
            <p:cNvSpPr/>
            <p:nvPr/>
          </p:nvSpPr>
          <p:spPr>
            <a:xfrm rot="1262594">
              <a:off x="4937084" y="5722911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31" name="8-конечная звезда 630"/>
            <p:cNvSpPr/>
            <p:nvPr/>
          </p:nvSpPr>
          <p:spPr>
            <a:xfrm rot="1262594">
              <a:off x="4794208" y="5508596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32" name="8-конечная звезда 631"/>
            <p:cNvSpPr/>
            <p:nvPr/>
          </p:nvSpPr>
          <p:spPr>
            <a:xfrm rot="1262594">
              <a:off x="5310442" y="5915984"/>
              <a:ext cx="43200" cy="43201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33" name="8-конечная звезда 632"/>
            <p:cNvSpPr/>
            <p:nvPr/>
          </p:nvSpPr>
          <p:spPr>
            <a:xfrm rot="1262594">
              <a:off x="5067848" y="6016278"/>
              <a:ext cx="43200" cy="43201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34" name="8-конечная звезда 633"/>
            <p:cNvSpPr/>
            <p:nvPr/>
          </p:nvSpPr>
          <p:spPr>
            <a:xfrm rot="1262594">
              <a:off x="4864066" y="5721332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638" name="Прямая соединительная линия 637"/>
            <p:cNvCxnSpPr>
              <a:stCxn id="633" idx="5"/>
              <a:endCxn id="629" idx="0"/>
            </p:cNvCxnSpPr>
            <p:nvPr/>
          </p:nvCxnSpPr>
          <p:spPr>
            <a:xfrm rot="15876742" flipV="1">
              <a:off x="5036137" y="5977591"/>
              <a:ext cx="40139" cy="4586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9" name="Прямая соединительная линия 638"/>
            <p:cNvCxnSpPr>
              <a:stCxn id="632" idx="2"/>
              <a:endCxn id="627" idx="7"/>
            </p:cNvCxnSpPr>
            <p:nvPr/>
          </p:nvCxnSpPr>
          <p:spPr>
            <a:xfrm rot="5076742">
              <a:off x="5201071" y="5968776"/>
              <a:ext cx="135650" cy="12387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0" name="Прямая соединительная линия 639"/>
            <p:cNvCxnSpPr>
              <a:stCxn id="633" idx="1"/>
              <a:endCxn id="627" idx="4"/>
            </p:cNvCxnSpPr>
            <p:nvPr/>
          </p:nvCxnSpPr>
          <p:spPr>
            <a:xfrm rot="15876742" flipH="1">
              <a:off x="5103613" y="6051303"/>
              <a:ext cx="54313" cy="6066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1" name="Прямая соединительная линия 640"/>
            <p:cNvCxnSpPr>
              <a:stCxn id="545" idx="3"/>
              <a:endCxn id="630" idx="7"/>
            </p:cNvCxnSpPr>
            <p:nvPr/>
          </p:nvCxnSpPr>
          <p:spPr>
            <a:xfrm rot="5400000">
              <a:off x="5010766" y="5667428"/>
              <a:ext cx="49512" cy="9352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2" name="Прямая соединительная линия 641"/>
            <p:cNvCxnSpPr>
              <a:stCxn id="634" idx="0"/>
              <a:endCxn id="630" idx="4"/>
            </p:cNvCxnSpPr>
            <p:nvPr/>
          </p:nvCxnSpPr>
          <p:spPr>
            <a:xfrm flipV="1">
              <a:off x="4905825" y="5740216"/>
              <a:ext cx="33060" cy="1047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7" name="Прямая соединительная линия 646"/>
            <p:cNvCxnSpPr>
              <a:stCxn id="634" idx="6"/>
              <a:endCxn id="631" idx="1"/>
            </p:cNvCxnSpPr>
            <p:nvPr/>
          </p:nvCxnSpPr>
          <p:spPr>
            <a:xfrm rot="16200000" flipV="1">
              <a:off x="4781546" y="5610896"/>
              <a:ext cx="162503" cy="6125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8" name="Прямая соединительная линия 647"/>
            <p:cNvCxnSpPr>
              <a:stCxn id="634" idx="3"/>
              <a:endCxn id="628" idx="6"/>
            </p:cNvCxnSpPr>
            <p:nvPr/>
          </p:nvCxnSpPr>
          <p:spPr>
            <a:xfrm rot="5076742">
              <a:off x="4788556" y="5799902"/>
              <a:ext cx="130112" cy="3709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9" name="Прямая соединительная линия 648"/>
            <p:cNvCxnSpPr>
              <a:stCxn id="628" idx="0"/>
              <a:endCxn id="629" idx="4"/>
            </p:cNvCxnSpPr>
            <p:nvPr/>
          </p:nvCxnSpPr>
          <p:spPr>
            <a:xfrm rot="21276742">
              <a:off x="4859056" y="5913756"/>
              <a:ext cx="119364" cy="5601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50" name="8-конечная звезда 649"/>
            <p:cNvSpPr/>
            <p:nvPr/>
          </p:nvSpPr>
          <p:spPr>
            <a:xfrm rot="1262594">
              <a:off x="4505825" y="5577403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</p:grpSp>
      <p:grpSp>
        <p:nvGrpSpPr>
          <p:cNvPr id="17" name="Группа 805"/>
          <p:cNvGrpSpPr/>
          <p:nvPr/>
        </p:nvGrpSpPr>
        <p:grpSpPr>
          <a:xfrm>
            <a:off x="3077063" y="5363089"/>
            <a:ext cx="1485393" cy="986974"/>
            <a:chOff x="3077063" y="5363089"/>
            <a:chExt cx="1485393" cy="986974"/>
          </a:xfrm>
        </p:grpSpPr>
        <p:sp>
          <p:nvSpPr>
            <p:cNvPr id="676" name="8-конечная звезда 675"/>
            <p:cNvSpPr/>
            <p:nvPr/>
          </p:nvSpPr>
          <p:spPr>
            <a:xfrm rot="1262594">
              <a:off x="4295722" y="5867366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77" name="8-конечная звезда 676"/>
            <p:cNvSpPr/>
            <p:nvPr/>
          </p:nvSpPr>
          <p:spPr>
            <a:xfrm rot="1262594">
              <a:off x="4365581" y="600866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78" name="8-конечная звезда 677"/>
            <p:cNvSpPr/>
            <p:nvPr/>
          </p:nvSpPr>
          <p:spPr>
            <a:xfrm rot="1262594">
              <a:off x="4079829" y="593887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79" name="8-конечная звезда 678"/>
            <p:cNvSpPr/>
            <p:nvPr/>
          </p:nvSpPr>
          <p:spPr>
            <a:xfrm rot="1262594">
              <a:off x="4294142" y="6151538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80" name="8-конечная звезда 679"/>
            <p:cNvSpPr/>
            <p:nvPr/>
          </p:nvSpPr>
          <p:spPr>
            <a:xfrm rot="1262594">
              <a:off x="4365581" y="629606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81" name="8-конечная звезда 680"/>
            <p:cNvSpPr/>
            <p:nvPr/>
          </p:nvSpPr>
          <p:spPr>
            <a:xfrm rot="1262594">
              <a:off x="4508456" y="6080102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82" name="8-конечная звезда 681"/>
            <p:cNvSpPr/>
            <p:nvPr/>
          </p:nvSpPr>
          <p:spPr>
            <a:xfrm rot="1262594">
              <a:off x="4008390" y="5865786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83" name="8-конечная звезда 682"/>
            <p:cNvSpPr/>
            <p:nvPr/>
          </p:nvSpPr>
          <p:spPr>
            <a:xfrm rot="1262594">
              <a:off x="4438667" y="5795997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84" name="8-конечная звезда 683"/>
            <p:cNvSpPr/>
            <p:nvPr/>
          </p:nvSpPr>
          <p:spPr>
            <a:xfrm rot="1262594">
              <a:off x="4008391" y="5722910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85" name="8-конечная звезда 684"/>
            <p:cNvSpPr/>
            <p:nvPr/>
          </p:nvSpPr>
          <p:spPr>
            <a:xfrm rot="1262594">
              <a:off x="3794076" y="5865786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86" name="8-конечная звезда 685"/>
            <p:cNvSpPr/>
            <p:nvPr/>
          </p:nvSpPr>
          <p:spPr>
            <a:xfrm rot="1262594">
              <a:off x="3867163" y="565147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88" name="8-конечная звезда 687"/>
            <p:cNvSpPr/>
            <p:nvPr/>
          </p:nvSpPr>
          <p:spPr>
            <a:xfrm rot="1262594">
              <a:off x="3865514" y="600866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693" name="Прямая соединительная линия 692"/>
            <p:cNvCxnSpPr>
              <a:stCxn id="684" idx="4"/>
              <a:endCxn id="686" idx="0"/>
            </p:cNvCxnSpPr>
            <p:nvPr/>
          </p:nvCxnSpPr>
          <p:spPr>
            <a:xfrm rot="10800000">
              <a:off x="3919362" y="5688169"/>
              <a:ext cx="90830" cy="5204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94" name="8-конечная звезда 693"/>
            <p:cNvSpPr/>
            <p:nvPr/>
          </p:nvSpPr>
          <p:spPr>
            <a:xfrm rot="1262594">
              <a:off x="3935900" y="5661374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95" name="8-конечная звезда 694"/>
            <p:cNvSpPr/>
            <p:nvPr/>
          </p:nvSpPr>
          <p:spPr>
            <a:xfrm rot="1262594">
              <a:off x="3506746" y="5507017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96" name="8-конечная звезда 695"/>
            <p:cNvSpPr/>
            <p:nvPr/>
          </p:nvSpPr>
          <p:spPr>
            <a:xfrm rot="1262594">
              <a:off x="3505694" y="5363089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97" name="8-конечная звезда 696"/>
            <p:cNvSpPr/>
            <p:nvPr/>
          </p:nvSpPr>
          <p:spPr>
            <a:xfrm rot="1262594">
              <a:off x="3149556" y="5792769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98" name="8-конечная звезда 697"/>
            <p:cNvSpPr/>
            <p:nvPr/>
          </p:nvSpPr>
          <p:spPr>
            <a:xfrm rot="1262594">
              <a:off x="3506745" y="6078521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99" name="8-конечная звезда 698"/>
            <p:cNvSpPr/>
            <p:nvPr/>
          </p:nvSpPr>
          <p:spPr>
            <a:xfrm rot="1262594">
              <a:off x="3505692" y="6220345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00" name="8-конечная звезда 699"/>
            <p:cNvSpPr/>
            <p:nvPr/>
          </p:nvSpPr>
          <p:spPr>
            <a:xfrm rot="1262594">
              <a:off x="3077063" y="6006031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701" name="Прямая соединительная линия 700"/>
            <p:cNvCxnSpPr>
              <a:stCxn id="681" idx="6"/>
              <a:endCxn id="683" idx="0"/>
            </p:cNvCxnSpPr>
            <p:nvPr/>
          </p:nvCxnSpPr>
          <p:spPr>
            <a:xfrm rot="16200000" flipV="1">
              <a:off x="4393404" y="5930155"/>
              <a:ext cx="249211" cy="5428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3" name="Прямая соединительная линия 702"/>
            <p:cNvCxnSpPr>
              <a:stCxn id="683" idx="3"/>
              <a:endCxn id="676" idx="7"/>
            </p:cNvCxnSpPr>
            <p:nvPr/>
          </p:nvCxnSpPr>
          <p:spPr>
            <a:xfrm rot="5400000">
              <a:off x="4373037" y="5818654"/>
              <a:ext cx="52650" cy="8326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4" name="Прямая соединительная линия 703"/>
            <p:cNvCxnSpPr>
              <a:stCxn id="681" idx="4"/>
              <a:endCxn id="677" idx="0"/>
            </p:cNvCxnSpPr>
            <p:nvPr/>
          </p:nvCxnSpPr>
          <p:spPr>
            <a:xfrm rot="10800000">
              <a:off x="4417781" y="6045359"/>
              <a:ext cx="92477" cy="5204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5" name="Прямая соединительная линия 704"/>
            <p:cNvCxnSpPr>
              <a:stCxn id="679" idx="6"/>
              <a:endCxn id="677" idx="2"/>
            </p:cNvCxnSpPr>
            <p:nvPr/>
          </p:nvCxnSpPr>
          <p:spPr>
            <a:xfrm rot="5400000" flipH="1" flipV="1">
              <a:off x="4310623" y="6081077"/>
              <a:ext cx="92477" cy="5204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6" name="Прямая соединительная линия 705"/>
            <p:cNvCxnSpPr>
              <a:stCxn id="680" idx="5"/>
              <a:endCxn id="679" idx="1"/>
            </p:cNvCxnSpPr>
            <p:nvPr/>
          </p:nvCxnSpPr>
          <p:spPr>
            <a:xfrm rot="16200000" flipV="1">
              <a:off x="4309274" y="6226044"/>
              <a:ext cx="95177" cy="4951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7" name="Прямая соединительная линия 706"/>
            <p:cNvCxnSpPr>
              <a:stCxn id="680" idx="7"/>
              <a:endCxn id="681" idx="1"/>
            </p:cNvCxnSpPr>
            <p:nvPr/>
          </p:nvCxnSpPr>
          <p:spPr>
            <a:xfrm rot="5400000" flipH="1" flipV="1">
              <a:off x="4391675" y="6157356"/>
              <a:ext cx="180324" cy="12916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5" name="Прямая соединительная линия 744"/>
            <p:cNvCxnSpPr>
              <a:stCxn id="682" idx="7"/>
              <a:endCxn id="684" idx="1"/>
            </p:cNvCxnSpPr>
            <p:nvPr/>
          </p:nvCxnSpPr>
          <p:spPr>
            <a:xfrm rot="16200000" flipV="1">
              <a:off x="3999590" y="5821349"/>
              <a:ext cx="107239" cy="1371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6" name="Прямая соединительная линия 745"/>
            <p:cNvCxnSpPr>
              <a:stCxn id="685" idx="0"/>
              <a:endCxn id="682" idx="4"/>
            </p:cNvCxnSpPr>
            <p:nvPr/>
          </p:nvCxnSpPr>
          <p:spPr>
            <a:xfrm flipV="1">
              <a:off x="3846275" y="5883091"/>
              <a:ext cx="163916" cy="1939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7" name="Прямая соединительная линия 746"/>
            <p:cNvCxnSpPr>
              <a:stCxn id="678" idx="5"/>
              <a:endCxn id="682" idx="0"/>
            </p:cNvCxnSpPr>
            <p:nvPr/>
          </p:nvCxnSpPr>
          <p:spPr>
            <a:xfrm rot="16200000" flipV="1">
              <a:off x="4058869" y="5904201"/>
              <a:ext cx="38718" cy="3527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8" name="Прямая соединительная линия 747"/>
            <p:cNvCxnSpPr>
              <a:stCxn id="677" idx="5"/>
              <a:endCxn id="676" idx="1"/>
            </p:cNvCxnSpPr>
            <p:nvPr/>
          </p:nvCxnSpPr>
          <p:spPr>
            <a:xfrm rot="16200000" flipV="1">
              <a:off x="4320641" y="5950012"/>
              <a:ext cx="81615" cy="4034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9" name="Прямая соединительная линия 748"/>
            <p:cNvCxnSpPr>
              <a:stCxn id="678" idx="7"/>
              <a:endCxn id="677" idx="4"/>
            </p:cNvCxnSpPr>
            <p:nvPr/>
          </p:nvCxnSpPr>
          <p:spPr>
            <a:xfrm rot="16200000" flipH="1">
              <a:off x="4213913" y="5872500"/>
              <a:ext cx="71058" cy="23587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0" name="Прямая соединительная линия 749"/>
            <p:cNvCxnSpPr>
              <a:stCxn id="688" idx="5"/>
              <a:endCxn id="685" idx="1"/>
            </p:cNvCxnSpPr>
            <p:nvPr/>
          </p:nvCxnSpPr>
          <p:spPr>
            <a:xfrm rot="16200000" flipV="1">
              <a:off x="3810031" y="5939469"/>
              <a:ext cx="93529" cy="4951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1" name="Прямая соединительная линия 750"/>
            <p:cNvCxnSpPr>
              <a:stCxn id="688" idx="0"/>
              <a:endCxn id="678" idx="1"/>
            </p:cNvCxnSpPr>
            <p:nvPr/>
          </p:nvCxnSpPr>
          <p:spPr>
            <a:xfrm flipV="1">
              <a:off x="3917713" y="5990547"/>
              <a:ext cx="200079" cy="5481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2" name="Прямая соединительная линия 751"/>
            <p:cNvCxnSpPr>
              <a:stCxn id="682" idx="4"/>
              <a:endCxn id="686" idx="2"/>
            </p:cNvCxnSpPr>
            <p:nvPr/>
          </p:nvCxnSpPr>
          <p:spPr>
            <a:xfrm rot="10800000">
              <a:off x="3884469" y="5703673"/>
              <a:ext cx="125723" cy="17941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3" name="Прямая соединительная линия 752"/>
            <p:cNvCxnSpPr>
              <a:stCxn id="698" idx="7"/>
              <a:endCxn id="688" idx="3"/>
            </p:cNvCxnSpPr>
            <p:nvPr/>
          </p:nvCxnSpPr>
          <p:spPr>
            <a:xfrm rot="5400000" flipH="1" flipV="1">
              <a:off x="3685600" y="5909111"/>
              <a:ext cx="44724" cy="31975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4" name="Прямая соединительная линия 753"/>
            <p:cNvCxnSpPr>
              <a:stCxn id="697" idx="7"/>
              <a:endCxn id="685" idx="3"/>
            </p:cNvCxnSpPr>
            <p:nvPr/>
          </p:nvCxnSpPr>
          <p:spPr>
            <a:xfrm rot="16200000" flipH="1">
              <a:off x="3444573" y="5551920"/>
              <a:ext cx="98151" cy="60550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0" name="Прямая соединительная линия 759"/>
            <p:cNvCxnSpPr>
              <a:stCxn id="700" idx="6"/>
              <a:endCxn id="697" idx="3"/>
            </p:cNvCxnSpPr>
            <p:nvPr/>
          </p:nvCxnSpPr>
          <p:spPr>
            <a:xfrm rot="5400000" flipH="1" flipV="1">
              <a:off x="3034426" y="5890241"/>
              <a:ext cx="184091" cy="4989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3" name="Прямая соединительная линия 792"/>
            <p:cNvCxnSpPr>
              <a:stCxn id="698" idx="4"/>
              <a:endCxn id="697" idx="1"/>
            </p:cNvCxnSpPr>
            <p:nvPr/>
          </p:nvCxnSpPr>
          <p:spPr>
            <a:xfrm rot="10800000">
              <a:off x="3179928" y="5834109"/>
              <a:ext cx="328259" cy="25825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4" name="Прямая соединительная линия 793"/>
            <p:cNvCxnSpPr>
              <a:stCxn id="699" idx="6"/>
              <a:endCxn id="698" idx="1"/>
            </p:cNvCxnSpPr>
            <p:nvPr/>
          </p:nvCxnSpPr>
          <p:spPr>
            <a:xfrm rot="5400000" flipH="1" flipV="1">
              <a:off x="3482793" y="6167223"/>
              <a:ext cx="101684" cy="696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5" name="Прямая соединительная линия 794"/>
            <p:cNvCxnSpPr>
              <a:stCxn id="695" idx="0"/>
              <a:endCxn id="686" idx="4"/>
            </p:cNvCxnSpPr>
            <p:nvPr/>
          </p:nvCxnSpPr>
          <p:spPr>
            <a:xfrm>
              <a:off x="3548505" y="5536373"/>
              <a:ext cx="320459" cy="13240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6" name="Прямая соединительная линия 795"/>
            <p:cNvCxnSpPr>
              <a:stCxn id="695" idx="5"/>
              <a:endCxn id="696" idx="1"/>
            </p:cNvCxnSpPr>
            <p:nvPr/>
          </p:nvCxnSpPr>
          <p:spPr>
            <a:xfrm rot="5400000" flipH="1" flipV="1">
              <a:off x="3469620" y="5447494"/>
              <a:ext cx="111339" cy="1142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812" name="Прямая соединительная линия 811"/>
          <p:cNvCxnSpPr/>
          <p:nvPr/>
        </p:nvCxnSpPr>
        <p:spPr>
          <a:xfrm rot="5400000">
            <a:off x="3906615" y="6621267"/>
            <a:ext cx="259200" cy="71438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823" name="Прямая соединительная линия 822"/>
          <p:cNvCxnSpPr/>
          <p:nvPr/>
        </p:nvCxnSpPr>
        <p:spPr>
          <a:xfrm rot="16200000" flipH="1">
            <a:off x="5660447" y="6412520"/>
            <a:ext cx="252000" cy="142877"/>
          </a:xfrm>
          <a:prstGeom prst="line">
            <a:avLst/>
          </a:prstGeom>
          <a:scene3d>
            <a:camera prst="orthographicFront">
              <a:rot lat="0" lon="0" rev="10200000"/>
            </a:camera>
            <a:lightRig rig="threePt" dir="t"/>
          </a:scene3d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827" name="TextBox 826"/>
          <p:cNvSpPr txBox="1"/>
          <p:nvPr/>
        </p:nvSpPr>
        <p:spPr>
          <a:xfrm rot="21075957">
            <a:off x="4424797" y="6543091"/>
            <a:ext cx="1058667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1400" dirty="0" smtClean="0">
                <a:latin typeface="Bookman Old Style" pitchFamily="18" charset="0"/>
              </a:rPr>
              <a:t>грудень</a:t>
            </a:r>
            <a:endParaRPr lang="uk-UA" sz="1400" dirty="0">
              <a:latin typeface="Bookman Old Style" pitchFamily="18" charset="0"/>
            </a:endParaRPr>
          </a:p>
        </p:txBody>
      </p:sp>
      <p:sp>
        <p:nvSpPr>
          <p:cNvPr id="828" name="TextBox 827"/>
          <p:cNvSpPr txBox="1"/>
          <p:nvPr/>
        </p:nvSpPr>
        <p:spPr>
          <a:xfrm rot="19276280">
            <a:off x="6073450" y="5869472"/>
            <a:ext cx="1058667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1400" dirty="0" smtClean="0">
                <a:latin typeface="Bookman Old Style" pitchFamily="18" charset="0"/>
              </a:rPr>
              <a:t>листопад</a:t>
            </a:r>
            <a:endParaRPr lang="uk-UA" sz="1400" dirty="0">
              <a:latin typeface="Bookman Old Style" pitchFamily="18" charset="0"/>
            </a:endParaRPr>
          </a:p>
        </p:txBody>
      </p:sp>
      <p:sp>
        <p:nvSpPr>
          <p:cNvPr id="829" name="TextBox 828"/>
          <p:cNvSpPr txBox="1"/>
          <p:nvPr/>
        </p:nvSpPr>
        <p:spPr>
          <a:xfrm rot="17630071">
            <a:off x="7117024" y="4586123"/>
            <a:ext cx="1058667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1400" dirty="0" smtClean="0">
                <a:latin typeface="Bookman Old Style" pitchFamily="18" charset="0"/>
              </a:rPr>
              <a:t>жовтень</a:t>
            </a:r>
            <a:endParaRPr lang="uk-UA" sz="1400" dirty="0">
              <a:latin typeface="Bookman Old Style" pitchFamily="18" charset="0"/>
            </a:endParaRPr>
          </a:p>
        </p:txBody>
      </p:sp>
      <p:sp>
        <p:nvSpPr>
          <p:cNvPr id="830" name="TextBox 829"/>
          <p:cNvSpPr txBox="1"/>
          <p:nvPr/>
        </p:nvSpPr>
        <p:spPr>
          <a:xfrm rot="15714304">
            <a:off x="7341394" y="2882876"/>
            <a:ext cx="1058667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1400" dirty="0" smtClean="0">
                <a:latin typeface="Bookman Old Style" pitchFamily="18" charset="0"/>
              </a:rPr>
              <a:t>вересень</a:t>
            </a:r>
            <a:endParaRPr lang="uk-UA" sz="1400" dirty="0">
              <a:latin typeface="Bookman Old Style" pitchFamily="18" charset="0"/>
            </a:endParaRPr>
          </a:p>
        </p:txBody>
      </p:sp>
      <p:sp>
        <p:nvSpPr>
          <p:cNvPr id="831" name="TextBox 830"/>
          <p:cNvSpPr txBox="1"/>
          <p:nvPr/>
        </p:nvSpPr>
        <p:spPr>
          <a:xfrm rot="3220511">
            <a:off x="6748397" y="1310971"/>
            <a:ext cx="1058667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1400" dirty="0" smtClean="0">
                <a:latin typeface="Bookman Old Style" pitchFamily="18" charset="0"/>
              </a:rPr>
              <a:t>серпень</a:t>
            </a:r>
            <a:endParaRPr lang="uk-UA" sz="1400" dirty="0">
              <a:latin typeface="Bookman Old Style" pitchFamily="18" charset="0"/>
            </a:endParaRPr>
          </a:p>
        </p:txBody>
      </p:sp>
      <p:sp>
        <p:nvSpPr>
          <p:cNvPr id="832" name="TextBox 831"/>
          <p:cNvSpPr txBox="1"/>
          <p:nvPr/>
        </p:nvSpPr>
        <p:spPr>
          <a:xfrm rot="1586521">
            <a:off x="5448208" y="219585"/>
            <a:ext cx="1058667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1400" dirty="0" smtClean="0">
                <a:latin typeface="Bookman Old Style" pitchFamily="18" charset="0"/>
              </a:rPr>
              <a:t>липень</a:t>
            </a:r>
            <a:endParaRPr lang="uk-UA" sz="1400" dirty="0">
              <a:latin typeface="Bookman Old Style" pitchFamily="18" charset="0"/>
            </a:endParaRPr>
          </a:p>
        </p:txBody>
      </p:sp>
      <p:sp>
        <p:nvSpPr>
          <p:cNvPr id="833" name="TextBox 832"/>
          <p:cNvSpPr txBox="1"/>
          <p:nvPr/>
        </p:nvSpPr>
        <p:spPr>
          <a:xfrm rot="21422218">
            <a:off x="3660219" y="-66475"/>
            <a:ext cx="1058667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1400" dirty="0" smtClean="0">
                <a:latin typeface="Bookman Old Style" pitchFamily="18" charset="0"/>
              </a:rPr>
              <a:t>червень</a:t>
            </a:r>
            <a:endParaRPr lang="uk-UA" sz="1400" dirty="0">
              <a:latin typeface="Bookman Old Style" pitchFamily="18" charset="0"/>
            </a:endParaRPr>
          </a:p>
        </p:txBody>
      </p:sp>
      <p:sp>
        <p:nvSpPr>
          <p:cNvPr id="834" name="TextBox 833"/>
          <p:cNvSpPr txBox="1"/>
          <p:nvPr/>
        </p:nvSpPr>
        <p:spPr>
          <a:xfrm rot="19518500">
            <a:off x="2065156" y="559647"/>
            <a:ext cx="1058667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1400" dirty="0" smtClean="0">
                <a:latin typeface="Bookman Old Style" pitchFamily="18" charset="0"/>
              </a:rPr>
              <a:t>травень</a:t>
            </a:r>
            <a:endParaRPr lang="uk-UA" sz="1400" dirty="0">
              <a:latin typeface="Bookman Old Style" pitchFamily="18" charset="0"/>
            </a:endParaRPr>
          </a:p>
        </p:txBody>
      </p:sp>
      <p:sp>
        <p:nvSpPr>
          <p:cNvPr id="835" name="TextBox 834"/>
          <p:cNvSpPr txBox="1"/>
          <p:nvPr/>
        </p:nvSpPr>
        <p:spPr>
          <a:xfrm rot="17687757">
            <a:off x="1006358" y="1809320"/>
            <a:ext cx="1058667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1400" dirty="0" smtClean="0">
                <a:latin typeface="Bookman Old Style" pitchFamily="18" charset="0"/>
              </a:rPr>
              <a:t>квітень</a:t>
            </a:r>
          </a:p>
        </p:txBody>
      </p:sp>
      <p:sp>
        <p:nvSpPr>
          <p:cNvPr id="836" name="TextBox 835"/>
          <p:cNvSpPr txBox="1"/>
          <p:nvPr/>
        </p:nvSpPr>
        <p:spPr>
          <a:xfrm rot="4875169">
            <a:off x="749077" y="3754552"/>
            <a:ext cx="1058667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1400" dirty="0" smtClean="0">
                <a:latin typeface="Bookman Old Style" pitchFamily="18" charset="0"/>
              </a:rPr>
              <a:t>березень</a:t>
            </a:r>
          </a:p>
        </p:txBody>
      </p:sp>
      <p:sp>
        <p:nvSpPr>
          <p:cNvPr id="837" name="TextBox 836"/>
          <p:cNvSpPr txBox="1"/>
          <p:nvPr/>
        </p:nvSpPr>
        <p:spPr>
          <a:xfrm rot="3368098">
            <a:off x="1300985" y="5166505"/>
            <a:ext cx="1058667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1400" dirty="0" smtClean="0">
                <a:latin typeface="Bookman Old Style" pitchFamily="18" charset="0"/>
              </a:rPr>
              <a:t>лютий</a:t>
            </a:r>
          </a:p>
        </p:txBody>
      </p:sp>
      <p:sp>
        <p:nvSpPr>
          <p:cNvPr id="838" name="TextBox 837"/>
          <p:cNvSpPr txBox="1"/>
          <p:nvPr/>
        </p:nvSpPr>
        <p:spPr>
          <a:xfrm rot="1618209">
            <a:off x="2572415" y="6249465"/>
            <a:ext cx="1058667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1400" dirty="0" smtClean="0">
                <a:latin typeface="Bookman Old Style" pitchFamily="18" charset="0"/>
              </a:rPr>
              <a:t>січень</a:t>
            </a:r>
          </a:p>
        </p:txBody>
      </p:sp>
      <p:grpSp>
        <p:nvGrpSpPr>
          <p:cNvPr id="18" name="Группа 864"/>
          <p:cNvGrpSpPr/>
          <p:nvPr/>
        </p:nvGrpSpPr>
        <p:grpSpPr>
          <a:xfrm>
            <a:off x="3673098" y="578603"/>
            <a:ext cx="2665709" cy="6010528"/>
            <a:chOff x="3673098" y="578603"/>
            <a:chExt cx="2665709" cy="6010528"/>
          </a:xfrm>
        </p:grpSpPr>
        <p:sp>
          <p:nvSpPr>
            <p:cNvPr id="866" name="Полилиния 865"/>
            <p:cNvSpPr/>
            <p:nvPr/>
          </p:nvSpPr>
          <p:spPr>
            <a:xfrm>
              <a:off x="4702169" y="5535152"/>
              <a:ext cx="727087" cy="608492"/>
            </a:xfrm>
            <a:custGeom>
              <a:avLst/>
              <a:gdLst>
                <a:gd name="connsiteX0" fmla="*/ 2217 w 727087"/>
                <a:gd name="connsiteY0" fmla="*/ 109728 h 608492"/>
                <a:gd name="connsiteX1" fmla="*/ 8867 w 727087"/>
                <a:gd name="connsiteY1" fmla="*/ 146304 h 608492"/>
                <a:gd name="connsiteX2" fmla="*/ 15517 w 727087"/>
                <a:gd name="connsiteY2" fmla="*/ 152955 h 608492"/>
                <a:gd name="connsiteX3" fmla="*/ 28818 w 727087"/>
                <a:gd name="connsiteY3" fmla="*/ 169580 h 608492"/>
                <a:gd name="connsiteX4" fmla="*/ 48768 w 727087"/>
                <a:gd name="connsiteY4" fmla="*/ 176230 h 608492"/>
                <a:gd name="connsiteX5" fmla="*/ 121920 w 727087"/>
                <a:gd name="connsiteY5" fmla="*/ 172905 h 608492"/>
                <a:gd name="connsiteX6" fmla="*/ 158496 w 727087"/>
                <a:gd name="connsiteY6" fmla="*/ 166255 h 608492"/>
                <a:gd name="connsiteX7" fmla="*/ 181772 w 727087"/>
                <a:gd name="connsiteY7" fmla="*/ 162930 h 608492"/>
                <a:gd name="connsiteX8" fmla="*/ 221673 w 727087"/>
                <a:gd name="connsiteY8" fmla="*/ 152955 h 608492"/>
                <a:gd name="connsiteX9" fmla="*/ 231648 w 727087"/>
                <a:gd name="connsiteY9" fmla="*/ 149629 h 608492"/>
                <a:gd name="connsiteX10" fmla="*/ 318100 w 727087"/>
                <a:gd name="connsiteY10" fmla="*/ 156280 h 608492"/>
                <a:gd name="connsiteX11" fmla="*/ 338051 w 727087"/>
                <a:gd name="connsiteY11" fmla="*/ 162930 h 608492"/>
                <a:gd name="connsiteX12" fmla="*/ 358002 w 727087"/>
                <a:gd name="connsiteY12" fmla="*/ 176230 h 608492"/>
                <a:gd name="connsiteX13" fmla="*/ 361327 w 727087"/>
                <a:gd name="connsiteY13" fmla="*/ 192856 h 608492"/>
                <a:gd name="connsiteX14" fmla="*/ 354676 w 727087"/>
                <a:gd name="connsiteY14" fmla="*/ 229432 h 608492"/>
                <a:gd name="connsiteX15" fmla="*/ 348026 w 727087"/>
                <a:gd name="connsiteY15" fmla="*/ 242732 h 608492"/>
                <a:gd name="connsiteX16" fmla="*/ 341376 w 727087"/>
                <a:gd name="connsiteY16" fmla="*/ 279308 h 608492"/>
                <a:gd name="connsiteX17" fmla="*/ 334726 w 727087"/>
                <a:gd name="connsiteY17" fmla="*/ 395686 h 608492"/>
                <a:gd name="connsiteX18" fmla="*/ 331401 w 727087"/>
                <a:gd name="connsiteY18" fmla="*/ 478813 h 608492"/>
                <a:gd name="connsiteX19" fmla="*/ 341376 w 727087"/>
                <a:gd name="connsiteY19" fmla="*/ 528690 h 608492"/>
                <a:gd name="connsiteX20" fmla="*/ 351351 w 727087"/>
                <a:gd name="connsiteY20" fmla="*/ 535340 h 608492"/>
                <a:gd name="connsiteX21" fmla="*/ 367977 w 727087"/>
                <a:gd name="connsiteY21" fmla="*/ 551965 h 608492"/>
                <a:gd name="connsiteX22" fmla="*/ 384602 w 727087"/>
                <a:gd name="connsiteY22" fmla="*/ 561941 h 608492"/>
                <a:gd name="connsiteX23" fmla="*/ 394578 w 727087"/>
                <a:gd name="connsiteY23" fmla="*/ 571916 h 608492"/>
                <a:gd name="connsiteX24" fmla="*/ 427828 w 727087"/>
                <a:gd name="connsiteY24" fmla="*/ 578566 h 608492"/>
                <a:gd name="connsiteX25" fmla="*/ 447779 w 727087"/>
                <a:gd name="connsiteY25" fmla="*/ 585216 h 608492"/>
                <a:gd name="connsiteX26" fmla="*/ 464404 w 727087"/>
                <a:gd name="connsiteY26" fmla="*/ 595192 h 608492"/>
                <a:gd name="connsiteX27" fmla="*/ 474380 w 727087"/>
                <a:gd name="connsiteY27" fmla="*/ 601842 h 608492"/>
                <a:gd name="connsiteX28" fmla="*/ 494330 w 727087"/>
                <a:gd name="connsiteY28" fmla="*/ 608492 h 608492"/>
                <a:gd name="connsiteX29" fmla="*/ 550857 w 727087"/>
                <a:gd name="connsiteY29" fmla="*/ 605167 h 608492"/>
                <a:gd name="connsiteX30" fmla="*/ 560832 w 727087"/>
                <a:gd name="connsiteY30" fmla="*/ 598517 h 608492"/>
                <a:gd name="connsiteX31" fmla="*/ 580783 w 727087"/>
                <a:gd name="connsiteY31" fmla="*/ 591867 h 608492"/>
                <a:gd name="connsiteX32" fmla="*/ 604058 w 727087"/>
                <a:gd name="connsiteY32" fmla="*/ 585216 h 608492"/>
                <a:gd name="connsiteX33" fmla="*/ 627334 w 727087"/>
                <a:gd name="connsiteY33" fmla="*/ 575241 h 608492"/>
                <a:gd name="connsiteX34" fmla="*/ 637309 w 727087"/>
                <a:gd name="connsiteY34" fmla="*/ 568591 h 608492"/>
                <a:gd name="connsiteX35" fmla="*/ 647284 w 727087"/>
                <a:gd name="connsiteY35" fmla="*/ 565266 h 608492"/>
                <a:gd name="connsiteX36" fmla="*/ 657260 w 727087"/>
                <a:gd name="connsiteY36" fmla="*/ 555291 h 608492"/>
                <a:gd name="connsiteX37" fmla="*/ 680535 w 727087"/>
                <a:gd name="connsiteY37" fmla="*/ 541990 h 608492"/>
                <a:gd name="connsiteX38" fmla="*/ 693836 w 727087"/>
                <a:gd name="connsiteY38" fmla="*/ 525365 h 608492"/>
                <a:gd name="connsiteX39" fmla="*/ 697161 w 727087"/>
                <a:gd name="connsiteY39" fmla="*/ 515389 h 608492"/>
                <a:gd name="connsiteX40" fmla="*/ 707136 w 727087"/>
                <a:gd name="connsiteY40" fmla="*/ 495439 h 608492"/>
                <a:gd name="connsiteX41" fmla="*/ 710461 w 727087"/>
                <a:gd name="connsiteY41" fmla="*/ 422287 h 608492"/>
                <a:gd name="connsiteX42" fmla="*/ 713786 w 727087"/>
                <a:gd name="connsiteY42" fmla="*/ 405661 h 608492"/>
                <a:gd name="connsiteX43" fmla="*/ 717111 w 727087"/>
                <a:gd name="connsiteY43" fmla="*/ 385711 h 608492"/>
                <a:gd name="connsiteX44" fmla="*/ 723762 w 727087"/>
                <a:gd name="connsiteY44" fmla="*/ 339160 h 608492"/>
                <a:gd name="connsiteX45" fmla="*/ 727087 w 727087"/>
                <a:gd name="connsiteY45" fmla="*/ 329184 h 608492"/>
                <a:gd name="connsiteX46" fmla="*/ 723762 w 727087"/>
                <a:gd name="connsiteY46" fmla="*/ 295933 h 608492"/>
                <a:gd name="connsiteX47" fmla="*/ 713786 w 727087"/>
                <a:gd name="connsiteY47" fmla="*/ 262683 h 608492"/>
                <a:gd name="connsiteX48" fmla="*/ 707136 w 727087"/>
                <a:gd name="connsiteY48" fmla="*/ 236082 h 608492"/>
                <a:gd name="connsiteX49" fmla="*/ 700486 w 727087"/>
                <a:gd name="connsiteY49" fmla="*/ 212806 h 608492"/>
                <a:gd name="connsiteX50" fmla="*/ 693836 w 727087"/>
                <a:gd name="connsiteY50" fmla="*/ 202831 h 608492"/>
                <a:gd name="connsiteX51" fmla="*/ 690511 w 727087"/>
                <a:gd name="connsiteY51" fmla="*/ 192856 h 608492"/>
                <a:gd name="connsiteX52" fmla="*/ 673885 w 727087"/>
                <a:gd name="connsiteY52" fmla="*/ 176230 h 608492"/>
                <a:gd name="connsiteX53" fmla="*/ 650610 w 727087"/>
                <a:gd name="connsiteY53" fmla="*/ 152955 h 608492"/>
                <a:gd name="connsiteX54" fmla="*/ 643959 w 727087"/>
                <a:gd name="connsiteY54" fmla="*/ 146304 h 608492"/>
                <a:gd name="connsiteX55" fmla="*/ 624009 w 727087"/>
                <a:gd name="connsiteY55" fmla="*/ 139654 h 608492"/>
                <a:gd name="connsiteX56" fmla="*/ 607383 w 727087"/>
                <a:gd name="connsiteY56" fmla="*/ 126354 h 608492"/>
                <a:gd name="connsiteX57" fmla="*/ 600733 w 727087"/>
                <a:gd name="connsiteY57" fmla="*/ 116379 h 608492"/>
                <a:gd name="connsiteX58" fmla="*/ 584108 w 727087"/>
                <a:gd name="connsiteY58" fmla="*/ 99753 h 608492"/>
                <a:gd name="connsiteX59" fmla="*/ 580783 w 727087"/>
                <a:gd name="connsiteY59" fmla="*/ 89778 h 608492"/>
                <a:gd name="connsiteX60" fmla="*/ 557507 w 727087"/>
                <a:gd name="connsiteY60" fmla="*/ 69827 h 608492"/>
                <a:gd name="connsiteX61" fmla="*/ 554182 w 727087"/>
                <a:gd name="connsiteY61" fmla="*/ 59852 h 608492"/>
                <a:gd name="connsiteX62" fmla="*/ 544207 w 727087"/>
                <a:gd name="connsiteY62" fmla="*/ 53202 h 608492"/>
                <a:gd name="connsiteX63" fmla="*/ 537556 w 727087"/>
                <a:gd name="connsiteY63" fmla="*/ 46552 h 608492"/>
                <a:gd name="connsiteX64" fmla="*/ 530906 w 727087"/>
                <a:gd name="connsiteY64" fmla="*/ 36576 h 608492"/>
                <a:gd name="connsiteX65" fmla="*/ 520931 w 727087"/>
                <a:gd name="connsiteY65" fmla="*/ 33251 h 608492"/>
                <a:gd name="connsiteX66" fmla="*/ 500980 w 727087"/>
                <a:gd name="connsiteY66" fmla="*/ 19951 h 608492"/>
                <a:gd name="connsiteX67" fmla="*/ 491005 w 727087"/>
                <a:gd name="connsiteY67" fmla="*/ 13301 h 608492"/>
                <a:gd name="connsiteX68" fmla="*/ 481030 w 727087"/>
                <a:gd name="connsiteY68" fmla="*/ 9976 h 608492"/>
                <a:gd name="connsiteX69" fmla="*/ 471055 w 727087"/>
                <a:gd name="connsiteY69" fmla="*/ 3325 h 608492"/>
                <a:gd name="connsiteX70" fmla="*/ 454429 w 727087"/>
                <a:gd name="connsiteY70" fmla="*/ 0 h 608492"/>
                <a:gd name="connsiteX71" fmla="*/ 354676 w 727087"/>
                <a:gd name="connsiteY71" fmla="*/ 3325 h 608492"/>
                <a:gd name="connsiteX72" fmla="*/ 348026 w 727087"/>
                <a:gd name="connsiteY72" fmla="*/ 9976 h 608492"/>
                <a:gd name="connsiteX73" fmla="*/ 338051 w 727087"/>
                <a:gd name="connsiteY73" fmla="*/ 16626 h 608492"/>
                <a:gd name="connsiteX74" fmla="*/ 318100 w 727087"/>
                <a:gd name="connsiteY74" fmla="*/ 43227 h 608492"/>
                <a:gd name="connsiteX75" fmla="*/ 308125 w 727087"/>
                <a:gd name="connsiteY75" fmla="*/ 46552 h 608492"/>
                <a:gd name="connsiteX76" fmla="*/ 304800 w 727087"/>
                <a:gd name="connsiteY76" fmla="*/ 56527 h 608492"/>
                <a:gd name="connsiteX77" fmla="*/ 294825 w 727087"/>
                <a:gd name="connsiteY77" fmla="*/ 59852 h 608492"/>
                <a:gd name="connsiteX78" fmla="*/ 274874 w 727087"/>
                <a:gd name="connsiteY78" fmla="*/ 69827 h 608492"/>
                <a:gd name="connsiteX79" fmla="*/ 264899 w 727087"/>
                <a:gd name="connsiteY79" fmla="*/ 76477 h 608492"/>
                <a:gd name="connsiteX80" fmla="*/ 215023 w 727087"/>
                <a:gd name="connsiteY80" fmla="*/ 86453 h 608492"/>
                <a:gd name="connsiteX81" fmla="*/ 38793 w 727087"/>
                <a:gd name="connsiteY81" fmla="*/ 89778 h 608492"/>
                <a:gd name="connsiteX82" fmla="*/ 22167 w 727087"/>
                <a:gd name="connsiteY82" fmla="*/ 99753 h 608492"/>
                <a:gd name="connsiteX83" fmla="*/ 2217 w 727087"/>
                <a:gd name="connsiteY83" fmla="*/ 109728 h 6084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</a:cxnLst>
              <a:rect l="l" t="t" r="r" b="b"/>
              <a:pathLst>
                <a:path w="727087" h="608492">
                  <a:moveTo>
                    <a:pt x="2217" y="109728"/>
                  </a:moveTo>
                  <a:cubicBezTo>
                    <a:pt x="0" y="117486"/>
                    <a:pt x="4011" y="138210"/>
                    <a:pt x="8867" y="146304"/>
                  </a:cubicBezTo>
                  <a:cubicBezTo>
                    <a:pt x="10480" y="148992"/>
                    <a:pt x="13300" y="150738"/>
                    <a:pt x="15517" y="152955"/>
                  </a:cubicBezTo>
                  <a:cubicBezTo>
                    <a:pt x="19123" y="163773"/>
                    <a:pt x="17046" y="164348"/>
                    <a:pt x="28818" y="169580"/>
                  </a:cubicBezTo>
                  <a:cubicBezTo>
                    <a:pt x="35224" y="172427"/>
                    <a:pt x="48768" y="176230"/>
                    <a:pt x="48768" y="176230"/>
                  </a:cubicBezTo>
                  <a:cubicBezTo>
                    <a:pt x="73152" y="175122"/>
                    <a:pt x="97569" y="174584"/>
                    <a:pt x="121920" y="172905"/>
                  </a:cubicBezTo>
                  <a:cubicBezTo>
                    <a:pt x="153180" y="170749"/>
                    <a:pt x="135575" y="170422"/>
                    <a:pt x="158496" y="166255"/>
                  </a:cubicBezTo>
                  <a:cubicBezTo>
                    <a:pt x="166207" y="164853"/>
                    <a:pt x="174026" y="164122"/>
                    <a:pt x="181772" y="162930"/>
                  </a:cubicBezTo>
                  <a:cubicBezTo>
                    <a:pt x="206712" y="159093"/>
                    <a:pt x="197327" y="161071"/>
                    <a:pt x="221673" y="152955"/>
                  </a:cubicBezTo>
                  <a:lnTo>
                    <a:pt x="231648" y="149629"/>
                  </a:lnTo>
                  <a:cubicBezTo>
                    <a:pt x="270569" y="151399"/>
                    <a:pt x="288383" y="147365"/>
                    <a:pt x="318100" y="156280"/>
                  </a:cubicBezTo>
                  <a:cubicBezTo>
                    <a:pt x="324814" y="158294"/>
                    <a:pt x="332218" y="159042"/>
                    <a:pt x="338051" y="162930"/>
                  </a:cubicBezTo>
                  <a:lnTo>
                    <a:pt x="358002" y="176230"/>
                  </a:lnTo>
                  <a:cubicBezTo>
                    <a:pt x="359110" y="181772"/>
                    <a:pt x="361327" y="187204"/>
                    <a:pt x="361327" y="192856"/>
                  </a:cubicBezTo>
                  <a:cubicBezTo>
                    <a:pt x="361327" y="194535"/>
                    <a:pt x="355758" y="226186"/>
                    <a:pt x="354676" y="229432"/>
                  </a:cubicBezTo>
                  <a:cubicBezTo>
                    <a:pt x="353108" y="234134"/>
                    <a:pt x="349766" y="238091"/>
                    <a:pt x="348026" y="242732"/>
                  </a:cubicBezTo>
                  <a:cubicBezTo>
                    <a:pt x="344724" y="251537"/>
                    <a:pt x="342047" y="272258"/>
                    <a:pt x="341376" y="279308"/>
                  </a:cubicBezTo>
                  <a:cubicBezTo>
                    <a:pt x="338221" y="312438"/>
                    <a:pt x="336050" y="365238"/>
                    <a:pt x="334726" y="395686"/>
                  </a:cubicBezTo>
                  <a:cubicBezTo>
                    <a:pt x="333521" y="423391"/>
                    <a:pt x="332509" y="451104"/>
                    <a:pt x="331401" y="478813"/>
                  </a:cubicBezTo>
                  <a:cubicBezTo>
                    <a:pt x="331562" y="480259"/>
                    <a:pt x="334303" y="523975"/>
                    <a:pt x="341376" y="528690"/>
                  </a:cubicBezTo>
                  <a:lnTo>
                    <a:pt x="351351" y="535340"/>
                  </a:lnTo>
                  <a:cubicBezTo>
                    <a:pt x="362755" y="552443"/>
                    <a:pt x="352141" y="539295"/>
                    <a:pt x="367977" y="551965"/>
                  </a:cubicBezTo>
                  <a:cubicBezTo>
                    <a:pt x="381018" y="562399"/>
                    <a:pt x="367278" y="556166"/>
                    <a:pt x="384602" y="561941"/>
                  </a:cubicBezTo>
                  <a:cubicBezTo>
                    <a:pt x="387927" y="565266"/>
                    <a:pt x="390665" y="569308"/>
                    <a:pt x="394578" y="571916"/>
                  </a:cubicBezTo>
                  <a:cubicBezTo>
                    <a:pt x="400909" y="576137"/>
                    <a:pt x="425856" y="578284"/>
                    <a:pt x="427828" y="578566"/>
                  </a:cubicBezTo>
                  <a:cubicBezTo>
                    <a:pt x="434478" y="580783"/>
                    <a:pt x="442823" y="580259"/>
                    <a:pt x="447779" y="585216"/>
                  </a:cubicBezTo>
                  <a:cubicBezTo>
                    <a:pt x="460766" y="598205"/>
                    <a:pt x="447141" y="586561"/>
                    <a:pt x="464404" y="595192"/>
                  </a:cubicBezTo>
                  <a:cubicBezTo>
                    <a:pt x="467979" y="596979"/>
                    <a:pt x="470728" y="600219"/>
                    <a:pt x="474380" y="601842"/>
                  </a:cubicBezTo>
                  <a:cubicBezTo>
                    <a:pt x="480786" y="604689"/>
                    <a:pt x="494330" y="608492"/>
                    <a:pt x="494330" y="608492"/>
                  </a:cubicBezTo>
                  <a:cubicBezTo>
                    <a:pt x="513172" y="607384"/>
                    <a:pt x="532191" y="607967"/>
                    <a:pt x="550857" y="605167"/>
                  </a:cubicBezTo>
                  <a:cubicBezTo>
                    <a:pt x="554809" y="604574"/>
                    <a:pt x="557180" y="600140"/>
                    <a:pt x="560832" y="598517"/>
                  </a:cubicBezTo>
                  <a:cubicBezTo>
                    <a:pt x="567238" y="595670"/>
                    <a:pt x="573982" y="593568"/>
                    <a:pt x="580783" y="591867"/>
                  </a:cubicBezTo>
                  <a:cubicBezTo>
                    <a:pt x="585041" y="590802"/>
                    <a:pt x="599290" y="587600"/>
                    <a:pt x="604058" y="585216"/>
                  </a:cubicBezTo>
                  <a:cubicBezTo>
                    <a:pt x="627021" y="573735"/>
                    <a:pt x="599655" y="582161"/>
                    <a:pt x="627334" y="575241"/>
                  </a:cubicBezTo>
                  <a:cubicBezTo>
                    <a:pt x="630659" y="573024"/>
                    <a:pt x="633735" y="570378"/>
                    <a:pt x="637309" y="568591"/>
                  </a:cubicBezTo>
                  <a:cubicBezTo>
                    <a:pt x="640444" y="567024"/>
                    <a:pt x="644368" y="567210"/>
                    <a:pt x="647284" y="565266"/>
                  </a:cubicBezTo>
                  <a:cubicBezTo>
                    <a:pt x="651197" y="562658"/>
                    <a:pt x="653647" y="558301"/>
                    <a:pt x="657260" y="555291"/>
                  </a:cubicBezTo>
                  <a:cubicBezTo>
                    <a:pt x="670870" y="543949"/>
                    <a:pt x="664267" y="552835"/>
                    <a:pt x="680535" y="541990"/>
                  </a:cubicBezTo>
                  <a:cubicBezTo>
                    <a:pt x="686223" y="538198"/>
                    <a:pt x="690277" y="530703"/>
                    <a:pt x="693836" y="525365"/>
                  </a:cubicBezTo>
                  <a:cubicBezTo>
                    <a:pt x="694944" y="522040"/>
                    <a:pt x="695594" y="518524"/>
                    <a:pt x="697161" y="515389"/>
                  </a:cubicBezTo>
                  <a:cubicBezTo>
                    <a:pt x="710054" y="489603"/>
                    <a:pt x="698777" y="520515"/>
                    <a:pt x="707136" y="495439"/>
                  </a:cubicBezTo>
                  <a:cubicBezTo>
                    <a:pt x="708244" y="471055"/>
                    <a:pt x="708658" y="446629"/>
                    <a:pt x="710461" y="422287"/>
                  </a:cubicBezTo>
                  <a:cubicBezTo>
                    <a:pt x="710878" y="416651"/>
                    <a:pt x="712775" y="411222"/>
                    <a:pt x="713786" y="405661"/>
                  </a:cubicBezTo>
                  <a:cubicBezTo>
                    <a:pt x="714992" y="399028"/>
                    <a:pt x="716158" y="392385"/>
                    <a:pt x="717111" y="385711"/>
                  </a:cubicBezTo>
                  <a:cubicBezTo>
                    <a:pt x="719127" y="371599"/>
                    <a:pt x="720585" y="353455"/>
                    <a:pt x="723762" y="339160"/>
                  </a:cubicBezTo>
                  <a:cubicBezTo>
                    <a:pt x="724522" y="335738"/>
                    <a:pt x="725979" y="332509"/>
                    <a:pt x="727087" y="329184"/>
                  </a:cubicBezTo>
                  <a:cubicBezTo>
                    <a:pt x="725979" y="318100"/>
                    <a:pt x="725337" y="306960"/>
                    <a:pt x="723762" y="295933"/>
                  </a:cubicBezTo>
                  <a:cubicBezTo>
                    <a:pt x="720999" y="276596"/>
                    <a:pt x="718409" y="285798"/>
                    <a:pt x="713786" y="262683"/>
                  </a:cubicBezTo>
                  <a:cubicBezTo>
                    <a:pt x="707025" y="228877"/>
                    <a:pt x="713953" y="259941"/>
                    <a:pt x="707136" y="236082"/>
                  </a:cubicBezTo>
                  <a:cubicBezTo>
                    <a:pt x="705715" y="231109"/>
                    <a:pt x="703144" y="218122"/>
                    <a:pt x="700486" y="212806"/>
                  </a:cubicBezTo>
                  <a:cubicBezTo>
                    <a:pt x="698699" y="209232"/>
                    <a:pt x="695623" y="206405"/>
                    <a:pt x="693836" y="202831"/>
                  </a:cubicBezTo>
                  <a:cubicBezTo>
                    <a:pt x="692269" y="199696"/>
                    <a:pt x="692614" y="195660"/>
                    <a:pt x="690511" y="192856"/>
                  </a:cubicBezTo>
                  <a:cubicBezTo>
                    <a:pt x="685808" y="186586"/>
                    <a:pt x="678233" y="182751"/>
                    <a:pt x="673885" y="176230"/>
                  </a:cubicBezTo>
                  <a:cubicBezTo>
                    <a:pt x="658641" y="153364"/>
                    <a:pt x="668167" y="158807"/>
                    <a:pt x="650610" y="152955"/>
                  </a:cubicBezTo>
                  <a:cubicBezTo>
                    <a:pt x="648393" y="150738"/>
                    <a:pt x="646763" y="147706"/>
                    <a:pt x="643959" y="146304"/>
                  </a:cubicBezTo>
                  <a:cubicBezTo>
                    <a:pt x="637689" y="143169"/>
                    <a:pt x="624009" y="139654"/>
                    <a:pt x="624009" y="139654"/>
                  </a:cubicBezTo>
                  <a:cubicBezTo>
                    <a:pt x="604952" y="111069"/>
                    <a:pt x="630327" y="144708"/>
                    <a:pt x="607383" y="126354"/>
                  </a:cubicBezTo>
                  <a:cubicBezTo>
                    <a:pt x="604262" y="123858"/>
                    <a:pt x="603364" y="119386"/>
                    <a:pt x="600733" y="116379"/>
                  </a:cubicBezTo>
                  <a:cubicBezTo>
                    <a:pt x="595572" y="110481"/>
                    <a:pt x="584108" y="99753"/>
                    <a:pt x="584108" y="99753"/>
                  </a:cubicBezTo>
                  <a:cubicBezTo>
                    <a:pt x="583000" y="96428"/>
                    <a:pt x="582820" y="92630"/>
                    <a:pt x="580783" y="89778"/>
                  </a:cubicBezTo>
                  <a:cubicBezTo>
                    <a:pt x="573452" y="79515"/>
                    <a:pt x="567093" y="76218"/>
                    <a:pt x="557507" y="69827"/>
                  </a:cubicBezTo>
                  <a:cubicBezTo>
                    <a:pt x="556399" y="66502"/>
                    <a:pt x="556371" y="62589"/>
                    <a:pt x="554182" y="59852"/>
                  </a:cubicBezTo>
                  <a:cubicBezTo>
                    <a:pt x="551686" y="56732"/>
                    <a:pt x="547328" y="55698"/>
                    <a:pt x="544207" y="53202"/>
                  </a:cubicBezTo>
                  <a:cubicBezTo>
                    <a:pt x="541759" y="51244"/>
                    <a:pt x="539514" y="49000"/>
                    <a:pt x="537556" y="46552"/>
                  </a:cubicBezTo>
                  <a:cubicBezTo>
                    <a:pt x="535059" y="43431"/>
                    <a:pt x="534027" y="39073"/>
                    <a:pt x="530906" y="36576"/>
                  </a:cubicBezTo>
                  <a:cubicBezTo>
                    <a:pt x="528169" y="34386"/>
                    <a:pt x="523995" y="34953"/>
                    <a:pt x="520931" y="33251"/>
                  </a:cubicBezTo>
                  <a:cubicBezTo>
                    <a:pt x="513944" y="29370"/>
                    <a:pt x="507630" y="24384"/>
                    <a:pt x="500980" y="19951"/>
                  </a:cubicBezTo>
                  <a:cubicBezTo>
                    <a:pt x="497655" y="17734"/>
                    <a:pt x="494796" y="14565"/>
                    <a:pt x="491005" y="13301"/>
                  </a:cubicBezTo>
                  <a:lnTo>
                    <a:pt x="481030" y="9976"/>
                  </a:lnTo>
                  <a:cubicBezTo>
                    <a:pt x="477705" y="7759"/>
                    <a:pt x="474797" y="4728"/>
                    <a:pt x="471055" y="3325"/>
                  </a:cubicBezTo>
                  <a:cubicBezTo>
                    <a:pt x="465763" y="1340"/>
                    <a:pt x="460081" y="0"/>
                    <a:pt x="454429" y="0"/>
                  </a:cubicBezTo>
                  <a:cubicBezTo>
                    <a:pt x="421160" y="0"/>
                    <a:pt x="387927" y="2217"/>
                    <a:pt x="354676" y="3325"/>
                  </a:cubicBezTo>
                  <a:cubicBezTo>
                    <a:pt x="352459" y="5542"/>
                    <a:pt x="350474" y="8017"/>
                    <a:pt x="348026" y="9976"/>
                  </a:cubicBezTo>
                  <a:cubicBezTo>
                    <a:pt x="344906" y="12472"/>
                    <a:pt x="340682" y="13619"/>
                    <a:pt x="338051" y="16626"/>
                  </a:cubicBezTo>
                  <a:cubicBezTo>
                    <a:pt x="336225" y="18713"/>
                    <a:pt x="325219" y="38955"/>
                    <a:pt x="318100" y="43227"/>
                  </a:cubicBezTo>
                  <a:cubicBezTo>
                    <a:pt x="315095" y="45030"/>
                    <a:pt x="311450" y="45444"/>
                    <a:pt x="308125" y="46552"/>
                  </a:cubicBezTo>
                  <a:cubicBezTo>
                    <a:pt x="307017" y="49877"/>
                    <a:pt x="307278" y="54049"/>
                    <a:pt x="304800" y="56527"/>
                  </a:cubicBezTo>
                  <a:cubicBezTo>
                    <a:pt x="302322" y="59005"/>
                    <a:pt x="297960" y="58285"/>
                    <a:pt x="294825" y="59852"/>
                  </a:cubicBezTo>
                  <a:cubicBezTo>
                    <a:pt x="269045" y="72742"/>
                    <a:pt x="299946" y="61470"/>
                    <a:pt x="274874" y="69827"/>
                  </a:cubicBezTo>
                  <a:cubicBezTo>
                    <a:pt x="271549" y="72044"/>
                    <a:pt x="268655" y="75111"/>
                    <a:pt x="264899" y="76477"/>
                  </a:cubicBezTo>
                  <a:cubicBezTo>
                    <a:pt x="254960" y="80091"/>
                    <a:pt x="226540" y="86069"/>
                    <a:pt x="215023" y="86453"/>
                  </a:cubicBezTo>
                  <a:cubicBezTo>
                    <a:pt x="156302" y="88410"/>
                    <a:pt x="97536" y="88670"/>
                    <a:pt x="38793" y="89778"/>
                  </a:cubicBezTo>
                  <a:cubicBezTo>
                    <a:pt x="21471" y="95552"/>
                    <a:pt x="35208" y="89321"/>
                    <a:pt x="22167" y="99753"/>
                  </a:cubicBezTo>
                  <a:cubicBezTo>
                    <a:pt x="8793" y="110452"/>
                    <a:pt x="4434" y="101970"/>
                    <a:pt x="2217" y="109728"/>
                  </a:cubicBezTo>
                  <a:close/>
                </a:path>
              </a:pathLst>
            </a:custGeom>
            <a:solidFill>
              <a:srgbClr val="FFFF00">
                <a:alpha val="15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67" name="Полилиния 866"/>
            <p:cNvSpPr/>
            <p:nvPr/>
          </p:nvSpPr>
          <p:spPr>
            <a:xfrm>
              <a:off x="3757771" y="4531861"/>
              <a:ext cx="2347096" cy="2057270"/>
            </a:xfrm>
            <a:custGeom>
              <a:avLst/>
              <a:gdLst>
                <a:gd name="connsiteX0" fmla="*/ 761028 w 2347096"/>
                <a:gd name="connsiteY0" fmla="*/ 2035194 h 2057270"/>
                <a:gd name="connsiteX1" fmla="*/ 927282 w 2347096"/>
                <a:gd name="connsiteY1" fmla="*/ 2038519 h 2057270"/>
                <a:gd name="connsiteX2" fmla="*/ 947233 w 2347096"/>
                <a:gd name="connsiteY2" fmla="*/ 2035194 h 2057270"/>
                <a:gd name="connsiteX3" fmla="*/ 963858 w 2347096"/>
                <a:gd name="connsiteY3" fmla="*/ 2031868 h 2057270"/>
                <a:gd name="connsiteX4" fmla="*/ 1060286 w 2347096"/>
                <a:gd name="connsiteY4" fmla="*/ 2028543 h 2057270"/>
                <a:gd name="connsiteX5" fmla="*/ 1113487 w 2347096"/>
                <a:gd name="connsiteY5" fmla="*/ 2018568 h 2057270"/>
                <a:gd name="connsiteX6" fmla="*/ 1130113 w 2347096"/>
                <a:gd name="connsiteY6" fmla="*/ 2015243 h 2057270"/>
                <a:gd name="connsiteX7" fmla="*/ 1183314 w 2347096"/>
                <a:gd name="connsiteY7" fmla="*/ 2011918 h 2057270"/>
                <a:gd name="connsiteX8" fmla="*/ 1249816 w 2347096"/>
                <a:gd name="connsiteY8" fmla="*/ 2005268 h 2057270"/>
                <a:gd name="connsiteX9" fmla="*/ 1269766 w 2347096"/>
                <a:gd name="connsiteY9" fmla="*/ 2001943 h 2057270"/>
                <a:gd name="connsiteX10" fmla="*/ 1279742 w 2347096"/>
                <a:gd name="connsiteY10" fmla="*/ 1998618 h 2057270"/>
                <a:gd name="connsiteX11" fmla="*/ 1336268 w 2347096"/>
                <a:gd name="connsiteY11" fmla="*/ 1995292 h 2057270"/>
                <a:gd name="connsiteX12" fmla="*/ 1369519 w 2347096"/>
                <a:gd name="connsiteY12" fmla="*/ 1988642 h 2057270"/>
                <a:gd name="connsiteX13" fmla="*/ 1389470 w 2347096"/>
                <a:gd name="connsiteY13" fmla="*/ 1985317 h 2057270"/>
                <a:gd name="connsiteX14" fmla="*/ 1422721 w 2347096"/>
                <a:gd name="connsiteY14" fmla="*/ 1981992 h 2057270"/>
                <a:gd name="connsiteX15" fmla="*/ 1449321 w 2347096"/>
                <a:gd name="connsiteY15" fmla="*/ 1978667 h 2057270"/>
                <a:gd name="connsiteX16" fmla="*/ 1482572 w 2347096"/>
                <a:gd name="connsiteY16" fmla="*/ 1968692 h 2057270"/>
                <a:gd name="connsiteX17" fmla="*/ 1505848 w 2347096"/>
                <a:gd name="connsiteY17" fmla="*/ 1965367 h 2057270"/>
                <a:gd name="connsiteX18" fmla="*/ 1519148 w 2347096"/>
                <a:gd name="connsiteY18" fmla="*/ 1962042 h 2057270"/>
                <a:gd name="connsiteX19" fmla="*/ 1559049 w 2347096"/>
                <a:gd name="connsiteY19" fmla="*/ 1955391 h 2057270"/>
                <a:gd name="connsiteX20" fmla="*/ 1572350 w 2347096"/>
                <a:gd name="connsiteY20" fmla="*/ 1952066 h 2057270"/>
                <a:gd name="connsiteX21" fmla="*/ 1592300 w 2347096"/>
                <a:gd name="connsiteY21" fmla="*/ 1945416 h 2057270"/>
                <a:gd name="connsiteX22" fmla="*/ 1622226 w 2347096"/>
                <a:gd name="connsiteY22" fmla="*/ 1938766 h 2057270"/>
                <a:gd name="connsiteX23" fmla="*/ 1648827 w 2347096"/>
                <a:gd name="connsiteY23" fmla="*/ 1932116 h 2057270"/>
                <a:gd name="connsiteX24" fmla="*/ 1658802 w 2347096"/>
                <a:gd name="connsiteY24" fmla="*/ 1925466 h 2057270"/>
                <a:gd name="connsiteX25" fmla="*/ 1698703 w 2347096"/>
                <a:gd name="connsiteY25" fmla="*/ 1918815 h 2057270"/>
                <a:gd name="connsiteX26" fmla="*/ 1725304 w 2347096"/>
                <a:gd name="connsiteY26" fmla="*/ 1912165 h 2057270"/>
                <a:gd name="connsiteX27" fmla="*/ 1735279 w 2347096"/>
                <a:gd name="connsiteY27" fmla="*/ 1908840 h 2057270"/>
                <a:gd name="connsiteX28" fmla="*/ 1745254 w 2347096"/>
                <a:gd name="connsiteY28" fmla="*/ 1902190 h 2057270"/>
                <a:gd name="connsiteX29" fmla="*/ 1758555 w 2347096"/>
                <a:gd name="connsiteY29" fmla="*/ 1898865 h 2057270"/>
                <a:gd name="connsiteX30" fmla="*/ 1788481 w 2347096"/>
                <a:gd name="connsiteY30" fmla="*/ 1888890 h 2057270"/>
                <a:gd name="connsiteX31" fmla="*/ 1798456 w 2347096"/>
                <a:gd name="connsiteY31" fmla="*/ 1885564 h 2057270"/>
                <a:gd name="connsiteX32" fmla="*/ 1821732 w 2347096"/>
                <a:gd name="connsiteY32" fmla="*/ 1875589 h 2057270"/>
                <a:gd name="connsiteX33" fmla="*/ 1854982 w 2347096"/>
                <a:gd name="connsiteY33" fmla="*/ 1868939 h 2057270"/>
                <a:gd name="connsiteX34" fmla="*/ 1881583 w 2347096"/>
                <a:gd name="connsiteY34" fmla="*/ 1862289 h 2057270"/>
                <a:gd name="connsiteX35" fmla="*/ 1901534 w 2347096"/>
                <a:gd name="connsiteY35" fmla="*/ 1855639 h 2057270"/>
                <a:gd name="connsiteX36" fmla="*/ 1911509 w 2347096"/>
                <a:gd name="connsiteY36" fmla="*/ 1852314 h 2057270"/>
                <a:gd name="connsiteX37" fmla="*/ 1938110 w 2347096"/>
                <a:gd name="connsiteY37" fmla="*/ 1845663 h 2057270"/>
                <a:gd name="connsiteX38" fmla="*/ 1958060 w 2347096"/>
                <a:gd name="connsiteY38" fmla="*/ 1839013 h 2057270"/>
                <a:gd name="connsiteX39" fmla="*/ 1971361 w 2347096"/>
                <a:gd name="connsiteY39" fmla="*/ 1835688 h 2057270"/>
                <a:gd name="connsiteX40" fmla="*/ 1991311 w 2347096"/>
                <a:gd name="connsiteY40" fmla="*/ 1829038 h 2057270"/>
                <a:gd name="connsiteX41" fmla="*/ 2001286 w 2347096"/>
                <a:gd name="connsiteY41" fmla="*/ 1825713 h 2057270"/>
                <a:gd name="connsiteX42" fmla="*/ 2017912 w 2347096"/>
                <a:gd name="connsiteY42" fmla="*/ 1815738 h 2057270"/>
                <a:gd name="connsiteX43" fmla="*/ 2034537 w 2347096"/>
                <a:gd name="connsiteY43" fmla="*/ 1809087 h 2057270"/>
                <a:gd name="connsiteX44" fmla="*/ 2047838 w 2347096"/>
                <a:gd name="connsiteY44" fmla="*/ 1805762 h 2057270"/>
                <a:gd name="connsiteX45" fmla="*/ 2067788 w 2347096"/>
                <a:gd name="connsiteY45" fmla="*/ 1799112 h 2057270"/>
                <a:gd name="connsiteX46" fmla="*/ 2077764 w 2347096"/>
                <a:gd name="connsiteY46" fmla="*/ 1795787 h 2057270"/>
                <a:gd name="connsiteX47" fmla="*/ 2087739 w 2347096"/>
                <a:gd name="connsiteY47" fmla="*/ 1792462 h 2057270"/>
                <a:gd name="connsiteX48" fmla="*/ 2091064 w 2347096"/>
                <a:gd name="connsiteY48" fmla="*/ 1782487 h 2057270"/>
                <a:gd name="connsiteX49" fmla="*/ 2111014 w 2347096"/>
                <a:gd name="connsiteY49" fmla="*/ 1775836 h 2057270"/>
                <a:gd name="connsiteX50" fmla="*/ 2117665 w 2347096"/>
                <a:gd name="connsiteY50" fmla="*/ 1769186 h 2057270"/>
                <a:gd name="connsiteX51" fmla="*/ 2180841 w 2347096"/>
                <a:gd name="connsiteY51" fmla="*/ 1735935 h 2057270"/>
                <a:gd name="connsiteX52" fmla="*/ 2207442 w 2347096"/>
                <a:gd name="connsiteY52" fmla="*/ 1722635 h 2057270"/>
                <a:gd name="connsiteX53" fmla="*/ 2227393 w 2347096"/>
                <a:gd name="connsiteY53" fmla="*/ 1709335 h 2057270"/>
                <a:gd name="connsiteX54" fmla="*/ 2263969 w 2347096"/>
                <a:gd name="connsiteY54" fmla="*/ 1699359 h 2057270"/>
                <a:gd name="connsiteX55" fmla="*/ 2293894 w 2347096"/>
                <a:gd name="connsiteY55" fmla="*/ 1686059 h 2057270"/>
                <a:gd name="connsiteX56" fmla="*/ 2303870 w 2347096"/>
                <a:gd name="connsiteY56" fmla="*/ 1682734 h 2057270"/>
                <a:gd name="connsiteX57" fmla="*/ 2323820 w 2347096"/>
                <a:gd name="connsiteY57" fmla="*/ 1669434 h 2057270"/>
                <a:gd name="connsiteX58" fmla="*/ 2347096 w 2347096"/>
                <a:gd name="connsiteY58" fmla="*/ 1652808 h 2057270"/>
                <a:gd name="connsiteX59" fmla="*/ 2343771 w 2347096"/>
                <a:gd name="connsiteY59" fmla="*/ 1642833 h 2057270"/>
                <a:gd name="connsiteX60" fmla="*/ 2333796 w 2347096"/>
                <a:gd name="connsiteY60" fmla="*/ 1636183 h 2057270"/>
                <a:gd name="connsiteX61" fmla="*/ 2297220 w 2347096"/>
                <a:gd name="connsiteY61" fmla="*/ 1626207 h 2057270"/>
                <a:gd name="connsiteX62" fmla="*/ 2287244 w 2347096"/>
                <a:gd name="connsiteY62" fmla="*/ 1622882 h 2057270"/>
                <a:gd name="connsiteX63" fmla="*/ 2277269 w 2347096"/>
                <a:gd name="connsiteY63" fmla="*/ 1616232 h 2057270"/>
                <a:gd name="connsiteX64" fmla="*/ 2257318 w 2347096"/>
                <a:gd name="connsiteY64" fmla="*/ 1589631 h 2057270"/>
                <a:gd name="connsiteX65" fmla="*/ 2244018 w 2347096"/>
                <a:gd name="connsiteY65" fmla="*/ 1582981 h 2057270"/>
                <a:gd name="connsiteX66" fmla="*/ 2237368 w 2347096"/>
                <a:gd name="connsiteY66" fmla="*/ 1573006 h 2057270"/>
                <a:gd name="connsiteX67" fmla="*/ 2224068 w 2347096"/>
                <a:gd name="connsiteY67" fmla="*/ 1569681 h 2057270"/>
                <a:gd name="connsiteX68" fmla="*/ 2210767 w 2347096"/>
                <a:gd name="connsiteY68" fmla="*/ 1563031 h 2057270"/>
                <a:gd name="connsiteX69" fmla="*/ 2200792 w 2347096"/>
                <a:gd name="connsiteY69" fmla="*/ 1559706 h 2057270"/>
                <a:gd name="connsiteX70" fmla="*/ 2174191 w 2347096"/>
                <a:gd name="connsiteY70" fmla="*/ 1549730 h 2057270"/>
                <a:gd name="connsiteX71" fmla="*/ 2164216 w 2347096"/>
                <a:gd name="connsiteY71" fmla="*/ 1543080 h 2057270"/>
                <a:gd name="connsiteX72" fmla="*/ 2130965 w 2347096"/>
                <a:gd name="connsiteY72" fmla="*/ 1536430 h 2057270"/>
                <a:gd name="connsiteX73" fmla="*/ 2094389 w 2347096"/>
                <a:gd name="connsiteY73" fmla="*/ 1529780 h 2057270"/>
                <a:gd name="connsiteX74" fmla="*/ 2074438 w 2347096"/>
                <a:gd name="connsiteY74" fmla="*/ 1523130 h 2057270"/>
                <a:gd name="connsiteX75" fmla="*/ 2051163 w 2347096"/>
                <a:gd name="connsiteY75" fmla="*/ 1516479 h 2057270"/>
                <a:gd name="connsiteX76" fmla="*/ 1994636 w 2347096"/>
                <a:gd name="connsiteY76" fmla="*/ 1509829 h 2057270"/>
                <a:gd name="connsiteX77" fmla="*/ 1815081 w 2347096"/>
                <a:gd name="connsiteY77" fmla="*/ 1513154 h 2057270"/>
                <a:gd name="connsiteX78" fmla="*/ 1785156 w 2347096"/>
                <a:gd name="connsiteY78" fmla="*/ 1523130 h 2057270"/>
                <a:gd name="connsiteX79" fmla="*/ 1751905 w 2347096"/>
                <a:gd name="connsiteY79" fmla="*/ 1533105 h 2057270"/>
                <a:gd name="connsiteX80" fmla="*/ 1731954 w 2347096"/>
                <a:gd name="connsiteY80" fmla="*/ 1546405 h 2057270"/>
                <a:gd name="connsiteX81" fmla="*/ 1721979 w 2347096"/>
                <a:gd name="connsiteY81" fmla="*/ 1553055 h 2057270"/>
                <a:gd name="connsiteX82" fmla="*/ 1708678 w 2347096"/>
                <a:gd name="connsiteY82" fmla="*/ 1559706 h 2057270"/>
                <a:gd name="connsiteX83" fmla="*/ 1702028 w 2347096"/>
                <a:gd name="connsiteY83" fmla="*/ 1569681 h 2057270"/>
                <a:gd name="connsiteX84" fmla="*/ 1695378 w 2347096"/>
                <a:gd name="connsiteY84" fmla="*/ 1589631 h 2057270"/>
                <a:gd name="connsiteX85" fmla="*/ 1698703 w 2347096"/>
                <a:gd name="connsiteY85" fmla="*/ 1642833 h 2057270"/>
                <a:gd name="connsiteX86" fmla="*/ 1698703 w 2347096"/>
                <a:gd name="connsiteY86" fmla="*/ 1706010 h 2057270"/>
                <a:gd name="connsiteX87" fmla="*/ 1688728 w 2347096"/>
                <a:gd name="connsiteY87" fmla="*/ 1712660 h 2057270"/>
                <a:gd name="connsiteX88" fmla="*/ 1668777 w 2347096"/>
                <a:gd name="connsiteY88" fmla="*/ 1719310 h 2057270"/>
                <a:gd name="connsiteX89" fmla="*/ 1658802 w 2347096"/>
                <a:gd name="connsiteY89" fmla="*/ 1722635 h 2057270"/>
                <a:gd name="connsiteX90" fmla="*/ 1645502 w 2347096"/>
                <a:gd name="connsiteY90" fmla="*/ 1729285 h 2057270"/>
                <a:gd name="connsiteX91" fmla="*/ 1598950 w 2347096"/>
                <a:gd name="connsiteY91" fmla="*/ 1735935 h 2057270"/>
                <a:gd name="connsiteX92" fmla="*/ 1306342 w 2347096"/>
                <a:gd name="connsiteY92" fmla="*/ 1732610 h 2057270"/>
                <a:gd name="connsiteX93" fmla="*/ 1293042 w 2347096"/>
                <a:gd name="connsiteY93" fmla="*/ 1729285 h 2057270"/>
                <a:gd name="connsiteX94" fmla="*/ 1273092 w 2347096"/>
                <a:gd name="connsiteY94" fmla="*/ 1722635 h 2057270"/>
                <a:gd name="connsiteX95" fmla="*/ 1256466 w 2347096"/>
                <a:gd name="connsiteY95" fmla="*/ 1712660 h 2057270"/>
                <a:gd name="connsiteX96" fmla="*/ 1236516 w 2347096"/>
                <a:gd name="connsiteY96" fmla="*/ 1699359 h 2057270"/>
                <a:gd name="connsiteX97" fmla="*/ 1229865 w 2347096"/>
                <a:gd name="connsiteY97" fmla="*/ 1692709 h 2057270"/>
                <a:gd name="connsiteX98" fmla="*/ 1209915 w 2347096"/>
                <a:gd name="connsiteY98" fmla="*/ 1686059 h 2057270"/>
                <a:gd name="connsiteX99" fmla="*/ 1189964 w 2347096"/>
                <a:gd name="connsiteY99" fmla="*/ 1676084 h 2057270"/>
                <a:gd name="connsiteX100" fmla="*/ 1176664 w 2347096"/>
                <a:gd name="connsiteY100" fmla="*/ 1662783 h 2057270"/>
                <a:gd name="connsiteX101" fmla="*/ 1150063 w 2347096"/>
                <a:gd name="connsiteY101" fmla="*/ 1629532 h 2057270"/>
                <a:gd name="connsiteX102" fmla="*/ 1130113 w 2347096"/>
                <a:gd name="connsiteY102" fmla="*/ 1616232 h 2057270"/>
                <a:gd name="connsiteX103" fmla="*/ 1110162 w 2347096"/>
                <a:gd name="connsiteY103" fmla="*/ 1609582 h 2057270"/>
                <a:gd name="connsiteX104" fmla="*/ 1100187 w 2347096"/>
                <a:gd name="connsiteY104" fmla="*/ 1602932 h 2057270"/>
                <a:gd name="connsiteX105" fmla="*/ 1080236 w 2347096"/>
                <a:gd name="connsiteY105" fmla="*/ 1596282 h 2057270"/>
                <a:gd name="connsiteX106" fmla="*/ 1070261 w 2347096"/>
                <a:gd name="connsiteY106" fmla="*/ 1592956 h 2057270"/>
                <a:gd name="connsiteX107" fmla="*/ 1050310 w 2347096"/>
                <a:gd name="connsiteY107" fmla="*/ 1582981 h 2057270"/>
                <a:gd name="connsiteX108" fmla="*/ 1030360 w 2347096"/>
                <a:gd name="connsiteY108" fmla="*/ 1573006 h 2057270"/>
                <a:gd name="connsiteX109" fmla="*/ 1007084 w 2347096"/>
                <a:gd name="connsiteY109" fmla="*/ 1563031 h 2057270"/>
                <a:gd name="connsiteX110" fmla="*/ 997109 w 2347096"/>
                <a:gd name="connsiteY110" fmla="*/ 1553055 h 2057270"/>
                <a:gd name="connsiteX111" fmla="*/ 977158 w 2347096"/>
                <a:gd name="connsiteY111" fmla="*/ 1546405 h 2057270"/>
                <a:gd name="connsiteX112" fmla="*/ 967183 w 2347096"/>
                <a:gd name="connsiteY112" fmla="*/ 1539755 h 2057270"/>
                <a:gd name="connsiteX113" fmla="*/ 957208 w 2347096"/>
                <a:gd name="connsiteY113" fmla="*/ 1536430 h 2057270"/>
                <a:gd name="connsiteX114" fmla="*/ 940582 w 2347096"/>
                <a:gd name="connsiteY114" fmla="*/ 1523130 h 2057270"/>
                <a:gd name="connsiteX115" fmla="*/ 904006 w 2347096"/>
                <a:gd name="connsiteY115" fmla="*/ 1486554 h 2057270"/>
                <a:gd name="connsiteX116" fmla="*/ 894031 w 2347096"/>
                <a:gd name="connsiteY116" fmla="*/ 1476578 h 2057270"/>
                <a:gd name="connsiteX117" fmla="*/ 884056 w 2347096"/>
                <a:gd name="connsiteY117" fmla="*/ 1466603 h 2057270"/>
                <a:gd name="connsiteX118" fmla="*/ 880731 w 2347096"/>
                <a:gd name="connsiteY118" fmla="*/ 1456628 h 2057270"/>
                <a:gd name="connsiteX119" fmla="*/ 870756 w 2347096"/>
                <a:gd name="connsiteY119" fmla="*/ 1449978 h 2057270"/>
                <a:gd name="connsiteX120" fmla="*/ 864105 w 2347096"/>
                <a:gd name="connsiteY120" fmla="*/ 1443327 h 2057270"/>
                <a:gd name="connsiteX121" fmla="*/ 847480 w 2347096"/>
                <a:gd name="connsiteY121" fmla="*/ 1413402 h 2057270"/>
                <a:gd name="connsiteX122" fmla="*/ 834180 w 2347096"/>
                <a:gd name="connsiteY122" fmla="*/ 1396776 h 2057270"/>
                <a:gd name="connsiteX123" fmla="*/ 830854 w 2347096"/>
                <a:gd name="connsiteY123" fmla="*/ 1386801 h 2057270"/>
                <a:gd name="connsiteX124" fmla="*/ 820879 w 2347096"/>
                <a:gd name="connsiteY124" fmla="*/ 1383476 h 2057270"/>
                <a:gd name="connsiteX125" fmla="*/ 814229 w 2347096"/>
                <a:gd name="connsiteY125" fmla="*/ 1363525 h 2057270"/>
                <a:gd name="connsiteX126" fmla="*/ 797604 w 2347096"/>
                <a:gd name="connsiteY126" fmla="*/ 1340250 h 2057270"/>
                <a:gd name="connsiteX127" fmla="*/ 794278 w 2347096"/>
                <a:gd name="connsiteY127" fmla="*/ 1330274 h 2057270"/>
                <a:gd name="connsiteX128" fmla="*/ 787628 w 2347096"/>
                <a:gd name="connsiteY128" fmla="*/ 1320299 h 2057270"/>
                <a:gd name="connsiteX129" fmla="*/ 780978 w 2347096"/>
                <a:gd name="connsiteY129" fmla="*/ 1300348 h 2057270"/>
                <a:gd name="connsiteX130" fmla="*/ 777653 w 2347096"/>
                <a:gd name="connsiteY130" fmla="*/ 1290373 h 2057270"/>
                <a:gd name="connsiteX131" fmla="*/ 774328 w 2347096"/>
                <a:gd name="connsiteY131" fmla="*/ 1280398 h 2057270"/>
                <a:gd name="connsiteX132" fmla="*/ 771003 w 2347096"/>
                <a:gd name="connsiteY132" fmla="*/ 1193946 h 2057270"/>
                <a:gd name="connsiteX133" fmla="*/ 767678 w 2347096"/>
                <a:gd name="connsiteY133" fmla="*/ 1183970 h 2057270"/>
                <a:gd name="connsiteX134" fmla="*/ 771003 w 2347096"/>
                <a:gd name="connsiteY134" fmla="*/ 1160695 h 2057270"/>
                <a:gd name="connsiteX135" fmla="*/ 774328 w 2347096"/>
                <a:gd name="connsiteY135" fmla="*/ 1150719 h 2057270"/>
                <a:gd name="connsiteX136" fmla="*/ 784303 w 2347096"/>
                <a:gd name="connsiteY136" fmla="*/ 1144069 h 2057270"/>
                <a:gd name="connsiteX137" fmla="*/ 790953 w 2347096"/>
                <a:gd name="connsiteY137" fmla="*/ 1124119 h 2057270"/>
                <a:gd name="connsiteX138" fmla="*/ 784303 w 2347096"/>
                <a:gd name="connsiteY138" fmla="*/ 1057617 h 2057270"/>
                <a:gd name="connsiteX139" fmla="*/ 777653 w 2347096"/>
                <a:gd name="connsiteY139" fmla="*/ 1047642 h 2057270"/>
                <a:gd name="connsiteX140" fmla="*/ 771003 w 2347096"/>
                <a:gd name="connsiteY140" fmla="*/ 1040991 h 2057270"/>
                <a:gd name="connsiteX141" fmla="*/ 761028 w 2347096"/>
                <a:gd name="connsiteY141" fmla="*/ 1021041 h 2057270"/>
                <a:gd name="connsiteX142" fmla="*/ 751052 w 2347096"/>
                <a:gd name="connsiteY142" fmla="*/ 1014391 h 2057270"/>
                <a:gd name="connsiteX143" fmla="*/ 744402 w 2347096"/>
                <a:gd name="connsiteY143" fmla="*/ 1007740 h 2057270"/>
                <a:gd name="connsiteX144" fmla="*/ 721126 w 2347096"/>
                <a:gd name="connsiteY144" fmla="*/ 997765 h 2057270"/>
                <a:gd name="connsiteX145" fmla="*/ 711151 w 2347096"/>
                <a:gd name="connsiteY145" fmla="*/ 987790 h 2057270"/>
                <a:gd name="connsiteX146" fmla="*/ 671250 w 2347096"/>
                <a:gd name="connsiteY146" fmla="*/ 984465 h 2057270"/>
                <a:gd name="connsiteX147" fmla="*/ 588123 w 2347096"/>
                <a:gd name="connsiteY147" fmla="*/ 981140 h 2057270"/>
                <a:gd name="connsiteX148" fmla="*/ 574822 w 2347096"/>
                <a:gd name="connsiteY148" fmla="*/ 977815 h 2057270"/>
                <a:gd name="connsiteX149" fmla="*/ 554872 w 2347096"/>
                <a:gd name="connsiteY149" fmla="*/ 971164 h 2057270"/>
                <a:gd name="connsiteX150" fmla="*/ 538246 w 2347096"/>
                <a:gd name="connsiteY150" fmla="*/ 941239 h 2057270"/>
                <a:gd name="connsiteX151" fmla="*/ 531596 w 2347096"/>
                <a:gd name="connsiteY151" fmla="*/ 934588 h 2057270"/>
                <a:gd name="connsiteX152" fmla="*/ 514971 w 2347096"/>
                <a:gd name="connsiteY152" fmla="*/ 914638 h 2057270"/>
                <a:gd name="connsiteX153" fmla="*/ 504996 w 2347096"/>
                <a:gd name="connsiteY153" fmla="*/ 907988 h 2057270"/>
                <a:gd name="connsiteX154" fmla="*/ 491695 w 2347096"/>
                <a:gd name="connsiteY154" fmla="*/ 894687 h 2057270"/>
                <a:gd name="connsiteX155" fmla="*/ 488370 w 2347096"/>
                <a:gd name="connsiteY155" fmla="*/ 884712 h 2057270"/>
                <a:gd name="connsiteX156" fmla="*/ 478395 w 2347096"/>
                <a:gd name="connsiteY156" fmla="*/ 864762 h 2057270"/>
                <a:gd name="connsiteX157" fmla="*/ 481720 w 2347096"/>
                <a:gd name="connsiteY157" fmla="*/ 831511 h 2057270"/>
                <a:gd name="connsiteX158" fmla="*/ 488370 w 2347096"/>
                <a:gd name="connsiteY158" fmla="*/ 811560 h 2057270"/>
                <a:gd name="connsiteX159" fmla="*/ 498345 w 2347096"/>
                <a:gd name="connsiteY159" fmla="*/ 791610 h 2057270"/>
                <a:gd name="connsiteX160" fmla="*/ 495020 w 2347096"/>
                <a:gd name="connsiteY160" fmla="*/ 761684 h 2057270"/>
                <a:gd name="connsiteX161" fmla="*/ 488370 w 2347096"/>
                <a:gd name="connsiteY161" fmla="*/ 738408 h 2057270"/>
                <a:gd name="connsiteX162" fmla="*/ 485045 w 2347096"/>
                <a:gd name="connsiteY162" fmla="*/ 725108 h 2057270"/>
                <a:gd name="connsiteX163" fmla="*/ 481720 w 2347096"/>
                <a:gd name="connsiteY163" fmla="*/ 715132 h 2057270"/>
                <a:gd name="connsiteX164" fmla="*/ 471745 w 2347096"/>
                <a:gd name="connsiteY164" fmla="*/ 688532 h 2057270"/>
                <a:gd name="connsiteX165" fmla="*/ 461769 w 2347096"/>
                <a:gd name="connsiteY165" fmla="*/ 671906 h 2057270"/>
                <a:gd name="connsiteX166" fmla="*/ 448469 w 2347096"/>
                <a:gd name="connsiteY166" fmla="*/ 651956 h 2057270"/>
                <a:gd name="connsiteX167" fmla="*/ 445144 w 2347096"/>
                <a:gd name="connsiteY167" fmla="*/ 641980 h 2057270"/>
                <a:gd name="connsiteX168" fmla="*/ 438494 w 2347096"/>
                <a:gd name="connsiteY168" fmla="*/ 632005 h 2057270"/>
                <a:gd name="connsiteX169" fmla="*/ 431844 w 2347096"/>
                <a:gd name="connsiteY169" fmla="*/ 612055 h 2057270"/>
                <a:gd name="connsiteX170" fmla="*/ 435169 w 2347096"/>
                <a:gd name="connsiteY170" fmla="*/ 588779 h 2057270"/>
                <a:gd name="connsiteX171" fmla="*/ 501670 w 2347096"/>
                <a:gd name="connsiteY171" fmla="*/ 588779 h 2057270"/>
                <a:gd name="connsiteX172" fmla="*/ 521621 w 2347096"/>
                <a:gd name="connsiteY172" fmla="*/ 608730 h 2057270"/>
                <a:gd name="connsiteX173" fmla="*/ 528271 w 2347096"/>
                <a:gd name="connsiteY173" fmla="*/ 618705 h 2057270"/>
                <a:gd name="connsiteX174" fmla="*/ 531596 w 2347096"/>
                <a:gd name="connsiteY174" fmla="*/ 628680 h 2057270"/>
                <a:gd name="connsiteX175" fmla="*/ 548222 w 2347096"/>
                <a:gd name="connsiteY175" fmla="*/ 645306 h 2057270"/>
                <a:gd name="connsiteX176" fmla="*/ 568172 w 2347096"/>
                <a:gd name="connsiteY176" fmla="*/ 658606 h 2057270"/>
                <a:gd name="connsiteX177" fmla="*/ 578148 w 2347096"/>
                <a:gd name="connsiteY177" fmla="*/ 665256 h 2057270"/>
                <a:gd name="connsiteX178" fmla="*/ 594773 w 2347096"/>
                <a:gd name="connsiteY178" fmla="*/ 678556 h 2057270"/>
                <a:gd name="connsiteX179" fmla="*/ 601423 w 2347096"/>
                <a:gd name="connsiteY179" fmla="*/ 685207 h 2057270"/>
                <a:gd name="connsiteX180" fmla="*/ 614724 w 2347096"/>
                <a:gd name="connsiteY180" fmla="*/ 691857 h 2057270"/>
                <a:gd name="connsiteX181" fmla="*/ 621374 w 2347096"/>
                <a:gd name="connsiteY181" fmla="*/ 701832 h 2057270"/>
                <a:gd name="connsiteX182" fmla="*/ 641324 w 2347096"/>
                <a:gd name="connsiteY182" fmla="*/ 708482 h 2057270"/>
                <a:gd name="connsiteX183" fmla="*/ 651300 w 2347096"/>
                <a:gd name="connsiteY183" fmla="*/ 711807 h 2057270"/>
                <a:gd name="connsiteX184" fmla="*/ 661275 w 2347096"/>
                <a:gd name="connsiteY184" fmla="*/ 715132 h 2057270"/>
                <a:gd name="connsiteX185" fmla="*/ 687876 w 2347096"/>
                <a:gd name="connsiteY185" fmla="*/ 721783 h 2057270"/>
                <a:gd name="connsiteX186" fmla="*/ 751052 w 2347096"/>
                <a:gd name="connsiteY186" fmla="*/ 718458 h 2057270"/>
                <a:gd name="connsiteX187" fmla="*/ 771003 w 2347096"/>
                <a:gd name="connsiteY187" fmla="*/ 708482 h 2057270"/>
                <a:gd name="connsiteX188" fmla="*/ 790953 w 2347096"/>
                <a:gd name="connsiteY188" fmla="*/ 701832 h 2057270"/>
                <a:gd name="connsiteX189" fmla="*/ 797604 w 2347096"/>
                <a:gd name="connsiteY189" fmla="*/ 695182 h 2057270"/>
                <a:gd name="connsiteX190" fmla="*/ 807579 w 2347096"/>
                <a:gd name="connsiteY190" fmla="*/ 671906 h 2057270"/>
                <a:gd name="connsiteX191" fmla="*/ 804254 w 2347096"/>
                <a:gd name="connsiteY191" fmla="*/ 638655 h 2057270"/>
                <a:gd name="connsiteX192" fmla="*/ 797604 w 2347096"/>
                <a:gd name="connsiteY192" fmla="*/ 628680 h 2057270"/>
                <a:gd name="connsiteX193" fmla="*/ 784303 w 2347096"/>
                <a:gd name="connsiteY193" fmla="*/ 602079 h 2057270"/>
                <a:gd name="connsiteX194" fmla="*/ 780978 w 2347096"/>
                <a:gd name="connsiteY194" fmla="*/ 592104 h 2057270"/>
                <a:gd name="connsiteX195" fmla="*/ 774328 w 2347096"/>
                <a:gd name="connsiteY195" fmla="*/ 582129 h 2057270"/>
                <a:gd name="connsiteX196" fmla="*/ 767678 w 2347096"/>
                <a:gd name="connsiteY196" fmla="*/ 555528 h 2057270"/>
                <a:gd name="connsiteX197" fmla="*/ 754377 w 2347096"/>
                <a:gd name="connsiteY197" fmla="*/ 535578 h 2057270"/>
                <a:gd name="connsiteX198" fmla="*/ 747727 w 2347096"/>
                <a:gd name="connsiteY198" fmla="*/ 515627 h 2057270"/>
                <a:gd name="connsiteX199" fmla="*/ 737752 w 2347096"/>
                <a:gd name="connsiteY199" fmla="*/ 505652 h 2057270"/>
                <a:gd name="connsiteX200" fmla="*/ 731102 w 2347096"/>
                <a:gd name="connsiteY200" fmla="*/ 495676 h 2057270"/>
                <a:gd name="connsiteX201" fmla="*/ 721126 w 2347096"/>
                <a:gd name="connsiteY201" fmla="*/ 489026 h 2057270"/>
                <a:gd name="connsiteX202" fmla="*/ 704501 w 2347096"/>
                <a:gd name="connsiteY202" fmla="*/ 472401 h 2057270"/>
                <a:gd name="connsiteX203" fmla="*/ 684550 w 2347096"/>
                <a:gd name="connsiteY203" fmla="*/ 455775 h 2057270"/>
                <a:gd name="connsiteX204" fmla="*/ 664600 w 2347096"/>
                <a:gd name="connsiteY204" fmla="*/ 449125 h 2057270"/>
                <a:gd name="connsiteX205" fmla="*/ 634674 w 2347096"/>
                <a:gd name="connsiteY205" fmla="*/ 432500 h 2057270"/>
                <a:gd name="connsiteX206" fmla="*/ 618049 w 2347096"/>
                <a:gd name="connsiteY206" fmla="*/ 415874 h 2057270"/>
                <a:gd name="connsiteX207" fmla="*/ 601423 w 2347096"/>
                <a:gd name="connsiteY207" fmla="*/ 399249 h 2057270"/>
                <a:gd name="connsiteX208" fmla="*/ 584798 w 2347096"/>
                <a:gd name="connsiteY208" fmla="*/ 385948 h 2057270"/>
                <a:gd name="connsiteX209" fmla="*/ 581473 w 2347096"/>
                <a:gd name="connsiteY209" fmla="*/ 375973 h 2057270"/>
                <a:gd name="connsiteX210" fmla="*/ 564847 w 2347096"/>
                <a:gd name="connsiteY210" fmla="*/ 362673 h 2057270"/>
                <a:gd name="connsiteX211" fmla="*/ 558197 w 2347096"/>
                <a:gd name="connsiteY211" fmla="*/ 352698 h 2057270"/>
                <a:gd name="connsiteX212" fmla="*/ 544897 w 2347096"/>
                <a:gd name="connsiteY212" fmla="*/ 336072 h 2057270"/>
                <a:gd name="connsiteX213" fmla="*/ 538246 w 2347096"/>
                <a:gd name="connsiteY213" fmla="*/ 316122 h 2057270"/>
                <a:gd name="connsiteX214" fmla="*/ 534921 w 2347096"/>
                <a:gd name="connsiteY214" fmla="*/ 306146 h 2057270"/>
                <a:gd name="connsiteX215" fmla="*/ 528271 w 2347096"/>
                <a:gd name="connsiteY215" fmla="*/ 296171 h 2057270"/>
                <a:gd name="connsiteX216" fmla="*/ 524946 w 2347096"/>
                <a:gd name="connsiteY216" fmla="*/ 223019 h 2057270"/>
                <a:gd name="connsiteX217" fmla="*/ 514971 w 2347096"/>
                <a:gd name="connsiteY217" fmla="*/ 203068 h 2057270"/>
                <a:gd name="connsiteX218" fmla="*/ 511646 w 2347096"/>
                <a:gd name="connsiteY218" fmla="*/ 193093 h 2057270"/>
                <a:gd name="connsiteX219" fmla="*/ 498345 w 2347096"/>
                <a:gd name="connsiteY219" fmla="*/ 176468 h 2057270"/>
                <a:gd name="connsiteX220" fmla="*/ 491695 w 2347096"/>
                <a:gd name="connsiteY220" fmla="*/ 166492 h 2057270"/>
                <a:gd name="connsiteX221" fmla="*/ 471745 w 2347096"/>
                <a:gd name="connsiteY221" fmla="*/ 156517 h 2057270"/>
                <a:gd name="connsiteX222" fmla="*/ 445144 w 2347096"/>
                <a:gd name="connsiteY222" fmla="*/ 139892 h 2057270"/>
                <a:gd name="connsiteX223" fmla="*/ 435169 w 2347096"/>
                <a:gd name="connsiteY223" fmla="*/ 136567 h 2057270"/>
                <a:gd name="connsiteX224" fmla="*/ 425193 w 2347096"/>
                <a:gd name="connsiteY224" fmla="*/ 133242 h 2057270"/>
                <a:gd name="connsiteX225" fmla="*/ 375317 w 2347096"/>
                <a:gd name="connsiteY225" fmla="*/ 136567 h 2057270"/>
                <a:gd name="connsiteX226" fmla="*/ 368667 w 2347096"/>
                <a:gd name="connsiteY226" fmla="*/ 146542 h 2057270"/>
                <a:gd name="connsiteX227" fmla="*/ 358692 w 2347096"/>
                <a:gd name="connsiteY227" fmla="*/ 183118 h 2057270"/>
                <a:gd name="connsiteX228" fmla="*/ 355366 w 2347096"/>
                <a:gd name="connsiteY228" fmla="*/ 193093 h 2057270"/>
                <a:gd name="connsiteX229" fmla="*/ 358692 w 2347096"/>
                <a:gd name="connsiteY229" fmla="*/ 209719 h 2057270"/>
                <a:gd name="connsiteX230" fmla="*/ 365342 w 2347096"/>
                <a:gd name="connsiteY230" fmla="*/ 272895 h 2057270"/>
                <a:gd name="connsiteX231" fmla="*/ 365342 w 2347096"/>
                <a:gd name="connsiteY231" fmla="*/ 356023 h 2057270"/>
                <a:gd name="connsiteX232" fmla="*/ 358692 w 2347096"/>
                <a:gd name="connsiteY232" fmla="*/ 379298 h 2057270"/>
                <a:gd name="connsiteX233" fmla="*/ 352041 w 2347096"/>
                <a:gd name="connsiteY233" fmla="*/ 385948 h 2057270"/>
                <a:gd name="connsiteX234" fmla="*/ 345391 w 2347096"/>
                <a:gd name="connsiteY234" fmla="*/ 395924 h 2057270"/>
                <a:gd name="connsiteX235" fmla="*/ 328766 w 2347096"/>
                <a:gd name="connsiteY235" fmla="*/ 399249 h 2057270"/>
                <a:gd name="connsiteX236" fmla="*/ 292190 w 2347096"/>
                <a:gd name="connsiteY236" fmla="*/ 395924 h 2057270"/>
                <a:gd name="connsiteX237" fmla="*/ 268914 w 2347096"/>
                <a:gd name="connsiteY237" fmla="*/ 369323 h 2057270"/>
                <a:gd name="connsiteX238" fmla="*/ 258939 w 2347096"/>
                <a:gd name="connsiteY238" fmla="*/ 362673 h 2057270"/>
                <a:gd name="connsiteX239" fmla="*/ 252289 w 2347096"/>
                <a:gd name="connsiteY239" fmla="*/ 342722 h 2057270"/>
                <a:gd name="connsiteX240" fmla="*/ 248964 w 2347096"/>
                <a:gd name="connsiteY240" fmla="*/ 332747 h 2057270"/>
                <a:gd name="connsiteX241" fmla="*/ 245638 w 2347096"/>
                <a:gd name="connsiteY241" fmla="*/ 319447 h 2057270"/>
                <a:gd name="connsiteX242" fmla="*/ 238988 w 2347096"/>
                <a:gd name="connsiteY242" fmla="*/ 309471 h 2057270"/>
                <a:gd name="connsiteX243" fmla="*/ 232338 w 2347096"/>
                <a:gd name="connsiteY243" fmla="*/ 289521 h 2057270"/>
                <a:gd name="connsiteX244" fmla="*/ 229013 w 2347096"/>
                <a:gd name="connsiteY244" fmla="*/ 279546 h 2057270"/>
                <a:gd name="connsiteX245" fmla="*/ 222363 w 2347096"/>
                <a:gd name="connsiteY245" fmla="*/ 269570 h 2057270"/>
                <a:gd name="connsiteX246" fmla="*/ 212388 w 2347096"/>
                <a:gd name="connsiteY246" fmla="*/ 239644 h 2057270"/>
                <a:gd name="connsiteX247" fmla="*/ 209062 w 2347096"/>
                <a:gd name="connsiteY247" fmla="*/ 229669 h 2057270"/>
                <a:gd name="connsiteX248" fmla="*/ 202412 w 2347096"/>
                <a:gd name="connsiteY248" fmla="*/ 216369 h 2057270"/>
                <a:gd name="connsiteX249" fmla="*/ 192437 w 2347096"/>
                <a:gd name="connsiteY249" fmla="*/ 199743 h 2057270"/>
                <a:gd name="connsiteX250" fmla="*/ 185787 w 2347096"/>
                <a:gd name="connsiteY250" fmla="*/ 179793 h 2057270"/>
                <a:gd name="connsiteX251" fmla="*/ 179137 w 2347096"/>
                <a:gd name="connsiteY251" fmla="*/ 149867 h 2057270"/>
                <a:gd name="connsiteX252" fmla="*/ 175812 w 2347096"/>
                <a:gd name="connsiteY252" fmla="*/ 86690 h 2057270"/>
                <a:gd name="connsiteX253" fmla="*/ 162511 w 2347096"/>
                <a:gd name="connsiteY253" fmla="*/ 30164 h 2057270"/>
                <a:gd name="connsiteX254" fmla="*/ 155861 w 2347096"/>
                <a:gd name="connsiteY254" fmla="*/ 20188 h 2057270"/>
                <a:gd name="connsiteX255" fmla="*/ 132585 w 2347096"/>
                <a:gd name="connsiteY255" fmla="*/ 13538 h 2057270"/>
                <a:gd name="connsiteX256" fmla="*/ 122610 w 2347096"/>
                <a:gd name="connsiteY256" fmla="*/ 6888 h 2057270"/>
                <a:gd name="connsiteX257" fmla="*/ 66084 w 2347096"/>
                <a:gd name="connsiteY257" fmla="*/ 6888 h 2057270"/>
                <a:gd name="connsiteX258" fmla="*/ 52783 w 2347096"/>
                <a:gd name="connsiteY258" fmla="*/ 10213 h 2057270"/>
                <a:gd name="connsiteX259" fmla="*/ 26182 w 2347096"/>
                <a:gd name="connsiteY259" fmla="*/ 30164 h 2057270"/>
                <a:gd name="connsiteX260" fmla="*/ 19532 w 2347096"/>
                <a:gd name="connsiteY260" fmla="*/ 43464 h 2057270"/>
                <a:gd name="connsiteX261" fmla="*/ 12882 w 2347096"/>
                <a:gd name="connsiteY261" fmla="*/ 53439 h 2057270"/>
                <a:gd name="connsiteX262" fmla="*/ 2907 w 2347096"/>
                <a:gd name="connsiteY262" fmla="*/ 76715 h 2057270"/>
                <a:gd name="connsiteX263" fmla="*/ 6232 w 2347096"/>
                <a:gd name="connsiteY263" fmla="*/ 99991 h 2057270"/>
                <a:gd name="connsiteX264" fmla="*/ 12882 w 2347096"/>
                <a:gd name="connsiteY264" fmla="*/ 113291 h 2057270"/>
                <a:gd name="connsiteX265" fmla="*/ 29508 w 2347096"/>
                <a:gd name="connsiteY265" fmla="*/ 136567 h 2057270"/>
                <a:gd name="connsiteX266" fmla="*/ 39483 w 2347096"/>
                <a:gd name="connsiteY266" fmla="*/ 159842 h 2057270"/>
                <a:gd name="connsiteX267" fmla="*/ 52783 w 2347096"/>
                <a:gd name="connsiteY267" fmla="*/ 189768 h 2057270"/>
                <a:gd name="connsiteX268" fmla="*/ 59433 w 2347096"/>
                <a:gd name="connsiteY268" fmla="*/ 362673 h 2057270"/>
                <a:gd name="connsiteX269" fmla="*/ 62758 w 2347096"/>
                <a:gd name="connsiteY269" fmla="*/ 472401 h 2057270"/>
                <a:gd name="connsiteX270" fmla="*/ 66084 w 2347096"/>
                <a:gd name="connsiteY270" fmla="*/ 512302 h 2057270"/>
                <a:gd name="connsiteX271" fmla="*/ 69409 w 2347096"/>
                <a:gd name="connsiteY271" fmla="*/ 525602 h 2057270"/>
                <a:gd name="connsiteX272" fmla="*/ 76059 w 2347096"/>
                <a:gd name="connsiteY272" fmla="*/ 548878 h 2057270"/>
                <a:gd name="connsiteX273" fmla="*/ 82709 w 2347096"/>
                <a:gd name="connsiteY273" fmla="*/ 568828 h 2057270"/>
                <a:gd name="connsiteX274" fmla="*/ 86034 w 2347096"/>
                <a:gd name="connsiteY274" fmla="*/ 582129 h 2057270"/>
                <a:gd name="connsiteX275" fmla="*/ 92684 w 2347096"/>
                <a:gd name="connsiteY275" fmla="*/ 605404 h 2057270"/>
                <a:gd name="connsiteX276" fmla="*/ 102660 w 2347096"/>
                <a:gd name="connsiteY276" fmla="*/ 655281 h 2057270"/>
                <a:gd name="connsiteX277" fmla="*/ 105985 w 2347096"/>
                <a:gd name="connsiteY277" fmla="*/ 668581 h 2057270"/>
                <a:gd name="connsiteX278" fmla="*/ 112635 w 2347096"/>
                <a:gd name="connsiteY278" fmla="*/ 698507 h 2057270"/>
                <a:gd name="connsiteX279" fmla="*/ 122610 w 2347096"/>
                <a:gd name="connsiteY279" fmla="*/ 738408 h 2057270"/>
                <a:gd name="connsiteX280" fmla="*/ 132585 w 2347096"/>
                <a:gd name="connsiteY280" fmla="*/ 791610 h 2057270"/>
                <a:gd name="connsiteX281" fmla="*/ 135910 w 2347096"/>
                <a:gd name="connsiteY281" fmla="*/ 801585 h 2057270"/>
                <a:gd name="connsiteX282" fmla="*/ 139236 w 2347096"/>
                <a:gd name="connsiteY282" fmla="*/ 814885 h 2057270"/>
                <a:gd name="connsiteX283" fmla="*/ 145886 w 2347096"/>
                <a:gd name="connsiteY283" fmla="*/ 828186 h 2057270"/>
                <a:gd name="connsiteX284" fmla="*/ 152536 w 2347096"/>
                <a:gd name="connsiteY284" fmla="*/ 848136 h 2057270"/>
                <a:gd name="connsiteX285" fmla="*/ 159186 w 2347096"/>
                <a:gd name="connsiteY285" fmla="*/ 861436 h 2057270"/>
                <a:gd name="connsiteX286" fmla="*/ 162511 w 2347096"/>
                <a:gd name="connsiteY286" fmla="*/ 871412 h 2057270"/>
                <a:gd name="connsiteX287" fmla="*/ 172486 w 2347096"/>
                <a:gd name="connsiteY287" fmla="*/ 878062 h 2057270"/>
                <a:gd name="connsiteX288" fmla="*/ 182462 w 2347096"/>
                <a:gd name="connsiteY288" fmla="*/ 901338 h 2057270"/>
                <a:gd name="connsiteX289" fmla="*/ 189112 w 2347096"/>
                <a:gd name="connsiteY289" fmla="*/ 921288 h 2057270"/>
                <a:gd name="connsiteX290" fmla="*/ 192437 w 2347096"/>
                <a:gd name="connsiteY290" fmla="*/ 931263 h 2057270"/>
                <a:gd name="connsiteX291" fmla="*/ 189112 w 2347096"/>
                <a:gd name="connsiteY291" fmla="*/ 947889 h 2057270"/>
                <a:gd name="connsiteX292" fmla="*/ 199087 w 2347096"/>
                <a:gd name="connsiteY292" fmla="*/ 1011066 h 2057270"/>
                <a:gd name="connsiteX293" fmla="*/ 205737 w 2347096"/>
                <a:gd name="connsiteY293" fmla="*/ 1054292 h 2057270"/>
                <a:gd name="connsiteX294" fmla="*/ 219038 w 2347096"/>
                <a:gd name="connsiteY294" fmla="*/ 1077567 h 2057270"/>
                <a:gd name="connsiteX295" fmla="*/ 232338 w 2347096"/>
                <a:gd name="connsiteY295" fmla="*/ 1107493 h 2057270"/>
                <a:gd name="connsiteX296" fmla="*/ 242313 w 2347096"/>
                <a:gd name="connsiteY296" fmla="*/ 1110818 h 2057270"/>
                <a:gd name="connsiteX297" fmla="*/ 248964 w 2347096"/>
                <a:gd name="connsiteY297" fmla="*/ 1120794 h 2057270"/>
                <a:gd name="connsiteX298" fmla="*/ 268914 w 2347096"/>
                <a:gd name="connsiteY298" fmla="*/ 1137419 h 2057270"/>
                <a:gd name="connsiteX299" fmla="*/ 275564 w 2347096"/>
                <a:gd name="connsiteY299" fmla="*/ 1147394 h 2057270"/>
                <a:gd name="connsiteX300" fmla="*/ 295515 w 2347096"/>
                <a:gd name="connsiteY300" fmla="*/ 1167345 h 2057270"/>
                <a:gd name="connsiteX301" fmla="*/ 312140 w 2347096"/>
                <a:gd name="connsiteY301" fmla="*/ 1183970 h 2057270"/>
                <a:gd name="connsiteX302" fmla="*/ 325441 w 2347096"/>
                <a:gd name="connsiteY302" fmla="*/ 1200596 h 2057270"/>
                <a:gd name="connsiteX303" fmla="*/ 335416 w 2347096"/>
                <a:gd name="connsiteY303" fmla="*/ 1203921 h 2057270"/>
                <a:gd name="connsiteX304" fmla="*/ 338741 w 2347096"/>
                <a:gd name="connsiteY304" fmla="*/ 1213896 h 2057270"/>
                <a:gd name="connsiteX305" fmla="*/ 398593 w 2347096"/>
                <a:gd name="connsiteY305" fmla="*/ 1237172 h 2057270"/>
                <a:gd name="connsiteX306" fmla="*/ 428518 w 2347096"/>
                <a:gd name="connsiteY306" fmla="*/ 1263772 h 2057270"/>
                <a:gd name="connsiteX307" fmla="*/ 435169 w 2347096"/>
                <a:gd name="connsiteY307" fmla="*/ 1270423 h 2057270"/>
                <a:gd name="connsiteX308" fmla="*/ 448469 w 2347096"/>
                <a:gd name="connsiteY308" fmla="*/ 1277073 h 2057270"/>
                <a:gd name="connsiteX309" fmla="*/ 455119 w 2347096"/>
                <a:gd name="connsiteY309" fmla="*/ 1287048 h 2057270"/>
                <a:gd name="connsiteX310" fmla="*/ 465094 w 2347096"/>
                <a:gd name="connsiteY310" fmla="*/ 1290373 h 2057270"/>
                <a:gd name="connsiteX311" fmla="*/ 475070 w 2347096"/>
                <a:gd name="connsiteY311" fmla="*/ 1297023 h 2057270"/>
                <a:gd name="connsiteX312" fmla="*/ 488370 w 2347096"/>
                <a:gd name="connsiteY312" fmla="*/ 1323624 h 2057270"/>
                <a:gd name="connsiteX313" fmla="*/ 498345 w 2347096"/>
                <a:gd name="connsiteY313" fmla="*/ 1333599 h 2057270"/>
                <a:gd name="connsiteX314" fmla="*/ 504996 w 2347096"/>
                <a:gd name="connsiteY314" fmla="*/ 1346900 h 2057270"/>
                <a:gd name="connsiteX315" fmla="*/ 518296 w 2347096"/>
                <a:gd name="connsiteY315" fmla="*/ 1366850 h 2057270"/>
                <a:gd name="connsiteX316" fmla="*/ 531596 w 2347096"/>
                <a:gd name="connsiteY316" fmla="*/ 1390126 h 2057270"/>
                <a:gd name="connsiteX317" fmla="*/ 534921 w 2347096"/>
                <a:gd name="connsiteY317" fmla="*/ 1413402 h 2057270"/>
                <a:gd name="connsiteX318" fmla="*/ 541572 w 2347096"/>
                <a:gd name="connsiteY318" fmla="*/ 1420052 h 2057270"/>
                <a:gd name="connsiteX319" fmla="*/ 548222 w 2347096"/>
                <a:gd name="connsiteY319" fmla="*/ 1443327 h 2057270"/>
                <a:gd name="connsiteX320" fmla="*/ 564847 w 2347096"/>
                <a:gd name="connsiteY320" fmla="*/ 1456628 h 2057270"/>
                <a:gd name="connsiteX321" fmla="*/ 571497 w 2347096"/>
                <a:gd name="connsiteY321" fmla="*/ 1466603 h 2057270"/>
                <a:gd name="connsiteX322" fmla="*/ 588123 w 2347096"/>
                <a:gd name="connsiteY322" fmla="*/ 1503179 h 2057270"/>
                <a:gd name="connsiteX323" fmla="*/ 594773 w 2347096"/>
                <a:gd name="connsiteY323" fmla="*/ 1516479 h 2057270"/>
                <a:gd name="connsiteX324" fmla="*/ 601423 w 2347096"/>
                <a:gd name="connsiteY324" fmla="*/ 1549730 h 2057270"/>
                <a:gd name="connsiteX325" fmla="*/ 611398 w 2347096"/>
                <a:gd name="connsiteY325" fmla="*/ 1556380 h 2057270"/>
                <a:gd name="connsiteX326" fmla="*/ 618049 w 2347096"/>
                <a:gd name="connsiteY326" fmla="*/ 1573006 h 2057270"/>
                <a:gd name="connsiteX327" fmla="*/ 631349 w 2347096"/>
                <a:gd name="connsiteY327" fmla="*/ 1599607 h 2057270"/>
                <a:gd name="connsiteX328" fmla="*/ 634674 w 2347096"/>
                <a:gd name="connsiteY328" fmla="*/ 1612907 h 2057270"/>
                <a:gd name="connsiteX329" fmla="*/ 637999 w 2347096"/>
                <a:gd name="connsiteY329" fmla="*/ 1622882 h 2057270"/>
                <a:gd name="connsiteX330" fmla="*/ 644649 w 2347096"/>
                <a:gd name="connsiteY330" fmla="*/ 1649483 h 2057270"/>
                <a:gd name="connsiteX331" fmla="*/ 651300 w 2347096"/>
                <a:gd name="connsiteY331" fmla="*/ 1662783 h 2057270"/>
                <a:gd name="connsiteX332" fmla="*/ 657950 w 2347096"/>
                <a:gd name="connsiteY332" fmla="*/ 1682734 h 2057270"/>
                <a:gd name="connsiteX333" fmla="*/ 661275 w 2347096"/>
                <a:gd name="connsiteY333" fmla="*/ 1692709 h 2057270"/>
                <a:gd name="connsiteX334" fmla="*/ 667925 w 2347096"/>
                <a:gd name="connsiteY334" fmla="*/ 1706010 h 2057270"/>
                <a:gd name="connsiteX335" fmla="*/ 687876 w 2347096"/>
                <a:gd name="connsiteY335" fmla="*/ 1715985 h 2057270"/>
                <a:gd name="connsiteX336" fmla="*/ 697851 w 2347096"/>
                <a:gd name="connsiteY336" fmla="*/ 1706010 h 2057270"/>
                <a:gd name="connsiteX337" fmla="*/ 691201 w 2347096"/>
                <a:gd name="connsiteY337" fmla="*/ 1696034 h 2057270"/>
                <a:gd name="connsiteX338" fmla="*/ 667925 w 2347096"/>
                <a:gd name="connsiteY338" fmla="*/ 1699359 h 2057270"/>
                <a:gd name="connsiteX339" fmla="*/ 674575 w 2347096"/>
                <a:gd name="connsiteY339" fmla="*/ 1715985 h 2057270"/>
                <a:gd name="connsiteX340" fmla="*/ 681225 w 2347096"/>
                <a:gd name="connsiteY340" fmla="*/ 1749236 h 2057270"/>
                <a:gd name="connsiteX341" fmla="*/ 687876 w 2347096"/>
                <a:gd name="connsiteY341" fmla="*/ 1775836 h 2057270"/>
                <a:gd name="connsiteX342" fmla="*/ 691201 w 2347096"/>
                <a:gd name="connsiteY342" fmla="*/ 1805762 h 2057270"/>
                <a:gd name="connsiteX343" fmla="*/ 697851 w 2347096"/>
                <a:gd name="connsiteY343" fmla="*/ 1825713 h 2057270"/>
                <a:gd name="connsiteX344" fmla="*/ 704501 w 2347096"/>
                <a:gd name="connsiteY344" fmla="*/ 1852314 h 2057270"/>
                <a:gd name="connsiteX345" fmla="*/ 714476 w 2347096"/>
                <a:gd name="connsiteY345" fmla="*/ 1885564 h 2057270"/>
                <a:gd name="connsiteX346" fmla="*/ 721126 w 2347096"/>
                <a:gd name="connsiteY346" fmla="*/ 1892215 h 2057270"/>
                <a:gd name="connsiteX347" fmla="*/ 727777 w 2347096"/>
                <a:gd name="connsiteY347" fmla="*/ 1912165 h 2057270"/>
                <a:gd name="connsiteX348" fmla="*/ 731102 w 2347096"/>
                <a:gd name="connsiteY348" fmla="*/ 1922140 h 2057270"/>
                <a:gd name="connsiteX349" fmla="*/ 751052 w 2347096"/>
                <a:gd name="connsiteY349" fmla="*/ 1948741 h 2057270"/>
                <a:gd name="connsiteX350" fmla="*/ 754377 w 2347096"/>
                <a:gd name="connsiteY350" fmla="*/ 1958716 h 2057270"/>
                <a:gd name="connsiteX351" fmla="*/ 761028 w 2347096"/>
                <a:gd name="connsiteY351" fmla="*/ 1968692 h 2057270"/>
                <a:gd name="connsiteX352" fmla="*/ 777653 w 2347096"/>
                <a:gd name="connsiteY352" fmla="*/ 1991967 h 2057270"/>
                <a:gd name="connsiteX353" fmla="*/ 777653 w 2347096"/>
                <a:gd name="connsiteY353" fmla="*/ 2011918 h 2057270"/>
                <a:gd name="connsiteX354" fmla="*/ 757702 w 2347096"/>
                <a:gd name="connsiteY354" fmla="*/ 2018568 h 2057270"/>
                <a:gd name="connsiteX355" fmla="*/ 757702 w 2347096"/>
                <a:gd name="connsiteY355" fmla="*/ 2041844 h 2057270"/>
                <a:gd name="connsiteX356" fmla="*/ 767678 w 2347096"/>
                <a:gd name="connsiteY356" fmla="*/ 2035194 h 2057270"/>
                <a:gd name="connsiteX357" fmla="*/ 761028 w 2347096"/>
                <a:gd name="connsiteY357" fmla="*/ 2035194 h 20572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</a:cxnLst>
              <a:rect l="l" t="t" r="r" b="b"/>
              <a:pathLst>
                <a:path w="2347096" h="2057270">
                  <a:moveTo>
                    <a:pt x="761028" y="2035194"/>
                  </a:moveTo>
                  <a:cubicBezTo>
                    <a:pt x="827255" y="2057270"/>
                    <a:pt x="773970" y="2042003"/>
                    <a:pt x="927282" y="2038519"/>
                  </a:cubicBezTo>
                  <a:lnTo>
                    <a:pt x="947233" y="2035194"/>
                  </a:lnTo>
                  <a:cubicBezTo>
                    <a:pt x="952793" y="2034183"/>
                    <a:pt x="958216" y="2032200"/>
                    <a:pt x="963858" y="2031868"/>
                  </a:cubicBezTo>
                  <a:cubicBezTo>
                    <a:pt x="995964" y="2029979"/>
                    <a:pt x="1028143" y="2029651"/>
                    <a:pt x="1060286" y="2028543"/>
                  </a:cubicBezTo>
                  <a:cubicBezTo>
                    <a:pt x="1099990" y="2017199"/>
                    <a:pt x="1067110" y="2025193"/>
                    <a:pt x="1113487" y="2018568"/>
                  </a:cubicBezTo>
                  <a:cubicBezTo>
                    <a:pt x="1119082" y="2017769"/>
                    <a:pt x="1124487" y="2015779"/>
                    <a:pt x="1130113" y="2015243"/>
                  </a:cubicBezTo>
                  <a:cubicBezTo>
                    <a:pt x="1147801" y="2013558"/>
                    <a:pt x="1165607" y="2013394"/>
                    <a:pt x="1183314" y="2011918"/>
                  </a:cubicBezTo>
                  <a:cubicBezTo>
                    <a:pt x="1205515" y="2010068"/>
                    <a:pt x="1227841" y="2008930"/>
                    <a:pt x="1249816" y="2005268"/>
                  </a:cubicBezTo>
                  <a:cubicBezTo>
                    <a:pt x="1256466" y="2004160"/>
                    <a:pt x="1263185" y="2003405"/>
                    <a:pt x="1269766" y="2001943"/>
                  </a:cubicBezTo>
                  <a:cubicBezTo>
                    <a:pt x="1273188" y="2001183"/>
                    <a:pt x="1276254" y="1998967"/>
                    <a:pt x="1279742" y="1998618"/>
                  </a:cubicBezTo>
                  <a:cubicBezTo>
                    <a:pt x="1298523" y="1996740"/>
                    <a:pt x="1317426" y="1996401"/>
                    <a:pt x="1336268" y="1995292"/>
                  </a:cubicBezTo>
                  <a:cubicBezTo>
                    <a:pt x="1354411" y="1989245"/>
                    <a:pt x="1341137" y="1993008"/>
                    <a:pt x="1369519" y="1988642"/>
                  </a:cubicBezTo>
                  <a:cubicBezTo>
                    <a:pt x="1376183" y="1987617"/>
                    <a:pt x="1382780" y="1986153"/>
                    <a:pt x="1389470" y="1985317"/>
                  </a:cubicBezTo>
                  <a:cubicBezTo>
                    <a:pt x="1400523" y="1983935"/>
                    <a:pt x="1411650" y="1983222"/>
                    <a:pt x="1422721" y="1981992"/>
                  </a:cubicBezTo>
                  <a:cubicBezTo>
                    <a:pt x="1431602" y="1981005"/>
                    <a:pt x="1440454" y="1979775"/>
                    <a:pt x="1449321" y="1978667"/>
                  </a:cubicBezTo>
                  <a:cubicBezTo>
                    <a:pt x="1459730" y="1975198"/>
                    <a:pt x="1471518" y="1970702"/>
                    <a:pt x="1482572" y="1968692"/>
                  </a:cubicBezTo>
                  <a:cubicBezTo>
                    <a:pt x="1490283" y="1967290"/>
                    <a:pt x="1498137" y="1966769"/>
                    <a:pt x="1505848" y="1965367"/>
                  </a:cubicBezTo>
                  <a:cubicBezTo>
                    <a:pt x="1510344" y="1964550"/>
                    <a:pt x="1514657" y="1962884"/>
                    <a:pt x="1519148" y="1962042"/>
                  </a:cubicBezTo>
                  <a:cubicBezTo>
                    <a:pt x="1532401" y="1959557"/>
                    <a:pt x="1545968" y="1958661"/>
                    <a:pt x="1559049" y="1955391"/>
                  </a:cubicBezTo>
                  <a:cubicBezTo>
                    <a:pt x="1563483" y="1954283"/>
                    <a:pt x="1567973" y="1953379"/>
                    <a:pt x="1572350" y="1952066"/>
                  </a:cubicBezTo>
                  <a:cubicBezTo>
                    <a:pt x="1579064" y="1950052"/>
                    <a:pt x="1585426" y="1946791"/>
                    <a:pt x="1592300" y="1945416"/>
                  </a:cubicBezTo>
                  <a:cubicBezTo>
                    <a:pt x="1603729" y="1943130"/>
                    <a:pt x="1611268" y="1941897"/>
                    <a:pt x="1622226" y="1938766"/>
                  </a:cubicBezTo>
                  <a:cubicBezTo>
                    <a:pt x="1646082" y="1931950"/>
                    <a:pt x="1615027" y="1938876"/>
                    <a:pt x="1648827" y="1932116"/>
                  </a:cubicBezTo>
                  <a:cubicBezTo>
                    <a:pt x="1652152" y="1929899"/>
                    <a:pt x="1655228" y="1927253"/>
                    <a:pt x="1658802" y="1925466"/>
                  </a:cubicBezTo>
                  <a:cubicBezTo>
                    <a:pt x="1669946" y="1919893"/>
                    <a:pt x="1689210" y="1919870"/>
                    <a:pt x="1698703" y="1918815"/>
                  </a:cubicBezTo>
                  <a:cubicBezTo>
                    <a:pt x="1707570" y="1916598"/>
                    <a:pt x="1716633" y="1915055"/>
                    <a:pt x="1725304" y="1912165"/>
                  </a:cubicBezTo>
                  <a:cubicBezTo>
                    <a:pt x="1728629" y="1911057"/>
                    <a:pt x="1732144" y="1910407"/>
                    <a:pt x="1735279" y="1908840"/>
                  </a:cubicBezTo>
                  <a:cubicBezTo>
                    <a:pt x="1738853" y="1907053"/>
                    <a:pt x="1741581" y="1903764"/>
                    <a:pt x="1745254" y="1902190"/>
                  </a:cubicBezTo>
                  <a:cubicBezTo>
                    <a:pt x="1749455" y="1900390"/>
                    <a:pt x="1754178" y="1900178"/>
                    <a:pt x="1758555" y="1898865"/>
                  </a:cubicBezTo>
                  <a:cubicBezTo>
                    <a:pt x="1768626" y="1895844"/>
                    <a:pt x="1778506" y="1892215"/>
                    <a:pt x="1788481" y="1888890"/>
                  </a:cubicBezTo>
                  <a:cubicBezTo>
                    <a:pt x="1791806" y="1887782"/>
                    <a:pt x="1795321" y="1887131"/>
                    <a:pt x="1798456" y="1885564"/>
                  </a:cubicBezTo>
                  <a:cubicBezTo>
                    <a:pt x="1806986" y="1881299"/>
                    <a:pt x="1812644" y="1877686"/>
                    <a:pt x="1821732" y="1875589"/>
                  </a:cubicBezTo>
                  <a:cubicBezTo>
                    <a:pt x="1832745" y="1873048"/>
                    <a:pt x="1844259" y="1872513"/>
                    <a:pt x="1854982" y="1868939"/>
                  </a:cubicBezTo>
                  <a:cubicBezTo>
                    <a:pt x="1885256" y="1858849"/>
                    <a:pt x="1837439" y="1874328"/>
                    <a:pt x="1881583" y="1862289"/>
                  </a:cubicBezTo>
                  <a:cubicBezTo>
                    <a:pt x="1888346" y="1860445"/>
                    <a:pt x="1894884" y="1857856"/>
                    <a:pt x="1901534" y="1855639"/>
                  </a:cubicBezTo>
                  <a:cubicBezTo>
                    <a:pt x="1904859" y="1854531"/>
                    <a:pt x="1908109" y="1853164"/>
                    <a:pt x="1911509" y="1852314"/>
                  </a:cubicBezTo>
                  <a:cubicBezTo>
                    <a:pt x="1920376" y="1850097"/>
                    <a:pt x="1929439" y="1848553"/>
                    <a:pt x="1938110" y="1845663"/>
                  </a:cubicBezTo>
                  <a:cubicBezTo>
                    <a:pt x="1944760" y="1843446"/>
                    <a:pt x="1951260" y="1840713"/>
                    <a:pt x="1958060" y="1839013"/>
                  </a:cubicBezTo>
                  <a:cubicBezTo>
                    <a:pt x="1962494" y="1837905"/>
                    <a:pt x="1966984" y="1837001"/>
                    <a:pt x="1971361" y="1835688"/>
                  </a:cubicBezTo>
                  <a:cubicBezTo>
                    <a:pt x="1978075" y="1833674"/>
                    <a:pt x="1984661" y="1831255"/>
                    <a:pt x="1991311" y="1829038"/>
                  </a:cubicBezTo>
                  <a:lnTo>
                    <a:pt x="2001286" y="1825713"/>
                  </a:lnTo>
                  <a:cubicBezTo>
                    <a:pt x="2011189" y="1815812"/>
                    <a:pt x="2004098" y="1820919"/>
                    <a:pt x="2017912" y="1815738"/>
                  </a:cubicBezTo>
                  <a:cubicBezTo>
                    <a:pt x="2023501" y="1813642"/>
                    <a:pt x="2028875" y="1810975"/>
                    <a:pt x="2034537" y="1809087"/>
                  </a:cubicBezTo>
                  <a:cubicBezTo>
                    <a:pt x="2038873" y="1807642"/>
                    <a:pt x="2043461" y="1807075"/>
                    <a:pt x="2047838" y="1805762"/>
                  </a:cubicBezTo>
                  <a:cubicBezTo>
                    <a:pt x="2054552" y="1803748"/>
                    <a:pt x="2061138" y="1801329"/>
                    <a:pt x="2067788" y="1799112"/>
                  </a:cubicBezTo>
                  <a:lnTo>
                    <a:pt x="2077764" y="1795787"/>
                  </a:lnTo>
                  <a:lnTo>
                    <a:pt x="2087739" y="1792462"/>
                  </a:lnTo>
                  <a:cubicBezTo>
                    <a:pt x="2088847" y="1789137"/>
                    <a:pt x="2088212" y="1784524"/>
                    <a:pt x="2091064" y="1782487"/>
                  </a:cubicBezTo>
                  <a:cubicBezTo>
                    <a:pt x="2096768" y="1778412"/>
                    <a:pt x="2111014" y="1775836"/>
                    <a:pt x="2111014" y="1775836"/>
                  </a:cubicBezTo>
                  <a:cubicBezTo>
                    <a:pt x="2113231" y="1773619"/>
                    <a:pt x="2114990" y="1770821"/>
                    <a:pt x="2117665" y="1769186"/>
                  </a:cubicBezTo>
                  <a:cubicBezTo>
                    <a:pt x="2164078" y="1740823"/>
                    <a:pt x="2153259" y="1745129"/>
                    <a:pt x="2180841" y="1735935"/>
                  </a:cubicBezTo>
                  <a:cubicBezTo>
                    <a:pt x="2202704" y="1714075"/>
                    <a:pt x="2161588" y="1753203"/>
                    <a:pt x="2207442" y="1722635"/>
                  </a:cubicBezTo>
                  <a:cubicBezTo>
                    <a:pt x="2214092" y="1718202"/>
                    <a:pt x="2219811" y="1711863"/>
                    <a:pt x="2227393" y="1709335"/>
                  </a:cubicBezTo>
                  <a:cubicBezTo>
                    <a:pt x="2252705" y="1700897"/>
                    <a:pt x="2240469" y="1704059"/>
                    <a:pt x="2263969" y="1699359"/>
                  </a:cubicBezTo>
                  <a:cubicBezTo>
                    <a:pt x="2279776" y="1688821"/>
                    <a:pt x="2270154" y="1693972"/>
                    <a:pt x="2293894" y="1686059"/>
                  </a:cubicBezTo>
                  <a:lnTo>
                    <a:pt x="2303870" y="1682734"/>
                  </a:lnTo>
                  <a:cubicBezTo>
                    <a:pt x="2310520" y="1678301"/>
                    <a:pt x="2318169" y="1675085"/>
                    <a:pt x="2323820" y="1669434"/>
                  </a:cubicBezTo>
                  <a:cubicBezTo>
                    <a:pt x="2339599" y="1653655"/>
                    <a:pt x="2331173" y="1658116"/>
                    <a:pt x="2347096" y="1652808"/>
                  </a:cubicBezTo>
                  <a:cubicBezTo>
                    <a:pt x="2345988" y="1649483"/>
                    <a:pt x="2345960" y="1645570"/>
                    <a:pt x="2343771" y="1642833"/>
                  </a:cubicBezTo>
                  <a:cubicBezTo>
                    <a:pt x="2341275" y="1639713"/>
                    <a:pt x="2337448" y="1637806"/>
                    <a:pt x="2333796" y="1636183"/>
                  </a:cubicBezTo>
                  <a:cubicBezTo>
                    <a:pt x="2315451" y="1628029"/>
                    <a:pt x="2315102" y="1630677"/>
                    <a:pt x="2297220" y="1626207"/>
                  </a:cubicBezTo>
                  <a:cubicBezTo>
                    <a:pt x="2293819" y="1625357"/>
                    <a:pt x="2290569" y="1623990"/>
                    <a:pt x="2287244" y="1622882"/>
                  </a:cubicBezTo>
                  <a:cubicBezTo>
                    <a:pt x="2283919" y="1620665"/>
                    <a:pt x="2279900" y="1619239"/>
                    <a:pt x="2277269" y="1616232"/>
                  </a:cubicBezTo>
                  <a:cubicBezTo>
                    <a:pt x="2272902" y="1611241"/>
                    <a:pt x="2265434" y="1595042"/>
                    <a:pt x="2257318" y="1589631"/>
                  </a:cubicBezTo>
                  <a:cubicBezTo>
                    <a:pt x="2253194" y="1586882"/>
                    <a:pt x="2248451" y="1585198"/>
                    <a:pt x="2244018" y="1582981"/>
                  </a:cubicBezTo>
                  <a:cubicBezTo>
                    <a:pt x="2241801" y="1579656"/>
                    <a:pt x="2240693" y="1575223"/>
                    <a:pt x="2237368" y="1573006"/>
                  </a:cubicBezTo>
                  <a:cubicBezTo>
                    <a:pt x="2233566" y="1570471"/>
                    <a:pt x="2228347" y="1571286"/>
                    <a:pt x="2224068" y="1569681"/>
                  </a:cubicBezTo>
                  <a:cubicBezTo>
                    <a:pt x="2219427" y="1567941"/>
                    <a:pt x="2215323" y="1564984"/>
                    <a:pt x="2210767" y="1563031"/>
                  </a:cubicBezTo>
                  <a:cubicBezTo>
                    <a:pt x="2207546" y="1561650"/>
                    <a:pt x="2204117" y="1560814"/>
                    <a:pt x="2200792" y="1559706"/>
                  </a:cubicBezTo>
                  <a:cubicBezTo>
                    <a:pt x="2177402" y="1544110"/>
                    <a:pt x="2207058" y="1562055"/>
                    <a:pt x="2174191" y="1549730"/>
                  </a:cubicBezTo>
                  <a:cubicBezTo>
                    <a:pt x="2170449" y="1548327"/>
                    <a:pt x="2167790" y="1544867"/>
                    <a:pt x="2164216" y="1543080"/>
                  </a:cubicBezTo>
                  <a:cubicBezTo>
                    <a:pt x="2154930" y="1538437"/>
                    <a:pt x="2139543" y="1537655"/>
                    <a:pt x="2130965" y="1536430"/>
                  </a:cubicBezTo>
                  <a:cubicBezTo>
                    <a:pt x="2103666" y="1527330"/>
                    <a:pt x="2147024" y="1541058"/>
                    <a:pt x="2094389" y="1529780"/>
                  </a:cubicBezTo>
                  <a:cubicBezTo>
                    <a:pt x="2087535" y="1528311"/>
                    <a:pt x="2081088" y="1525347"/>
                    <a:pt x="2074438" y="1523130"/>
                  </a:cubicBezTo>
                  <a:cubicBezTo>
                    <a:pt x="2064922" y="1519958"/>
                    <a:pt x="2061612" y="1518569"/>
                    <a:pt x="2051163" y="1516479"/>
                  </a:cubicBezTo>
                  <a:cubicBezTo>
                    <a:pt x="2028923" y="1512031"/>
                    <a:pt x="2020155" y="1512149"/>
                    <a:pt x="1994636" y="1509829"/>
                  </a:cubicBezTo>
                  <a:cubicBezTo>
                    <a:pt x="1934784" y="1510937"/>
                    <a:pt x="1874868" y="1510165"/>
                    <a:pt x="1815081" y="1513154"/>
                  </a:cubicBezTo>
                  <a:cubicBezTo>
                    <a:pt x="1810907" y="1513363"/>
                    <a:pt x="1792230" y="1521362"/>
                    <a:pt x="1785156" y="1523130"/>
                  </a:cubicBezTo>
                  <a:cubicBezTo>
                    <a:pt x="1777720" y="1524989"/>
                    <a:pt x="1756763" y="1529866"/>
                    <a:pt x="1751905" y="1533105"/>
                  </a:cubicBezTo>
                  <a:lnTo>
                    <a:pt x="1731954" y="1546405"/>
                  </a:lnTo>
                  <a:cubicBezTo>
                    <a:pt x="1728629" y="1548622"/>
                    <a:pt x="1725553" y="1551268"/>
                    <a:pt x="1721979" y="1553055"/>
                  </a:cubicBezTo>
                  <a:lnTo>
                    <a:pt x="1708678" y="1559706"/>
                  </a:lnTo>
                  <a:cubicBezTo>
                    <a:pt x="1706461" y="1563031"/>
                    <a:pt x="1703651" y="1566029"/>
                    <a:pt x="1702028" y="1569681"/>
                  </a:cubicBezTo>
                  <a:cubicBezTo>
                    <a:pt x="1699181" y="1576087"/>
                    <a:pt x="1695378" y="1589631"/>
                    <a:pt x="1695378" y="1589631"/>
                  </a:cubicBezTo>
                  <a:cubicBezTo>
                    <a:pt x="1696486" y="1607365"/>
                    <a:pt x="1697094" y="1625137"/>
                    <a:pt x="1698703" y="1642833"/>
                  </a:cubicBezTo>
                  <a:cubicBezTo>
                    <a:pt x="1701347" y="1671921"/>
                    <a:pt x="1709097" y="1667031"/>
                    <a:pt x="1698703" y="1706010"/>
                  </a:cubicBezTo>
                  <a:cubicBezTo>
                    <a:pt x="1697673" y="1709871"/>
                    <a:pt x="1692380" y="1711037"/>
                    <a:pt x="1688728" y="1712660"/>
                  </a:cubicBezTo>
                  <a:cubicBezTo>
                    <a:pt x="1682322" y="1715507"/>
                    <a:pt x="1675427" y="1717093"/>
                    <a:pt x="1668777" y="1719310"/>
                  </a:cubicBezTo>
                  <a:cubicBezTo>
                    <a:pt x="1665452" y="1720418"/>
                    <a:pt x="1661937" y="1721068"/>
                    <a:pt x="1658802" y="1722635"/>
                  </a:cubicBezTo>
                  <a:cubicBezTo>
                    <a:pt x="1654369" y="1724852"/>
                    <a:pt x="1650341" y="1728210"/>
                    <a:pt x="1645502" y="1729285"/>
                  </a:cubicBezTo>
                  <a:cubicBezTo>
                    <a:pt x="1630200" y="1732685"/>
                    <a:pt x="1598950" y="1735935"/>
                    <a:pt x="1598950" y="1735935"/>
                  </a:cubicBezTo>
                  <a:lnTo>
                    <a:pt x="1306342" y="1732610"/>
                  </a:lnTo>
                  <a:cubicBezTo>
                    <a:pt x="1301773" y="1732511"/>
                    <a:pt x="1297419" y="1730598"/>
                    <a:pt x="1293042" y="1729285"/>
                  </a:cubicBezTo>
                  <a:cubicBezTo>
                    <a:pt x="1286328" y="1727271"/>
                    <a:pt x="1273092" y="1722635"/>
                    <a:pt x="1273092" y="1722635"/>
                  </a:cubicBezTo>
                  <a:cubicBezTo>
                    <a:pt x="1252371" y="1701917"/>
                    <a:pt x="1282374" y="1729933"/>
                    <a:pt x="1256466" y="1712660"/>
                  </a:cubicBezTo>
                  <a:cubicBezTo>
                    <a:pt x="1231560" y="1696055"/>
                    <a:pt x="1260234" y="1707265"/>
                    <a:pt x="1236516" y="1699359"/>
                  </a:cubicBezTo>
                  <a:cubicBezTo>
                    <a:pt x="1234299" y="1697142"/>
                    <a:pt x="1232669" y="1694111"/>
                    <a:pt x="1229865" y="1692709"/>
                  </a:cubicBezTo>
                  <a:cubicBezTo>
                    <a:pt x="1223595" y="1689574"/>
                    <a:pt x="1215747" y="1689947"/>
                    <a:pt x="1209915" y="1686059"/>
                  </a:cubicBezTo>
                  <a:cubicBezTo>
                    <a:pt x="1197024" y="1677465"/>
                    <a:pt x="1203731" y="1680673"/>
                    <a:pt x="1189964" y="1676084"/>
                  </a:cubicBezTo>
                  <a:cubicBezTo>
                    <a:pt x="1181098" y="1649482"/>
                    <a:pt x="1194397" y="1680516"/>
                    <a:pt x="1176664" y="1662783"/>
                  </a:cubicBezTo>
                  <a:cubicBezTo>
                    <a:pt x="1158877" y="1644996"/>
                    <a:pt x="1169807" y="1642695"/>
                    <a:pt x="1150063" y="1629532"/>
                  </a:cubicBezTo>
                  <a:cubicBezTo>
                    <a:pt x="1143413" y="1625099"/>
                    <a:pt x="1137695" y="1618759"/>
                    <a:pt x="1130113" y="1616232"/>
                  </a:cubicBezTo>
                  <a:cubicBezTo>
                    <a:pt x="1123463" y="1614015"/>
                    <a:pt x="1115995" y="1613470"/>
                    <a:pt x="1110162" y="1609582"/>
                  </a:cubicBezTo>
                  <a:cubicBezTo>
                    <a:pt x="1106837" y="1607365"/>
                    <a:pt x="1103839" y="1604555"/>
                    <a:pt x="1100187" y="1602932"/>
                  </a:cubicBezTo>
                  <a:cubicBezTo>
                    <a:pt x="1093781" y="1600085"/>
                    <a:pt x="1086886" y="1598499"/>
                    <a:pt x="1080236" y="1596282"/>
                  </a:cubicBezTo>
                  <a:cubicBezTo>
                    <a:pt x="1076911" y="1595174"/>
                    <a:pt x="1073177" y="1594900"/>
                    <a:pt x="1070261" y="1592956"/>
                  </a:cubicBezTo>
                  <a:cubicBezTo>
                    <a:pt x="1057370" y="1584362"/>
                    <a:pt x="1064077" y="1587570"/>
                    <a:pt x="1050310" y="1582981"/>
                  </a:cubicBezTo>
                  <a:cubicBezTo>
                    <a:pt x="1021723" y="1563923"/>
                    <a:pt x="1057892" y="1586772"/>
                    <a:pt x="1030360" y="1573006"/>
                  </a:cubicBezTo>
                  <a:cubicBezTo>
                    <a:pt x="1007398" y="1561525"/>
                    <a:pt x="1034765" y="1569951"/>
                    <a:pt x="1007084" y="1563031"/>
                  </a:cubicBezTo>
                  <a:cubicBezTo>
                    <a:pt x="1003759" y="1559706"/>
                    <a:pt x="1001220" y="1555339"/>
                    <a:pt x="997109" y="1553055"/>
                  </a:cubicBezTo>
                  <a:cubicBezTo>
                    <a:pt x="990981" y="1549651"/>
                    <a:pt x="977158" y="1546405"/>
                    <a:pt x="977158" y="1546405"/>
                  </a:cubicBezTo>
                  <a:cubicBezTo>
                    <a:pt x="973833" y="1544188"/>
                    <a:pt x="970757" y="1541542"/>
                    <a:pt x="967183" y="1539755"/>
                  </a:cubicBezTo>
                  <a:cubicBezTo>
                    <a:pt x="964048" y="1538188"/>
                    <a:pt x="959945" y="1538619"/>
                    <a:pt x="957208" y="1536430"/>
                  </a:cubicBezTo>
                  <a:cubicBezTo>
                    <a:pt x="935723" y="1519242"/>
                    <a:pt x="965656" y="1531487"/>
                    <a:pt x="940582" y="1523130"/>
                  </a:cubicBezTo>
                  <a:lnTo>
                    <a:pt x="904006" y="1486554"/>
                  </a:lnTo>
                  <a:lnTo>
                    <a:pt x="894031" y="1476578"/>
                  </a:lnTo>
                  <a:lnTo>
                    <a:pt x="884056" y="1466603"/>
                  </a:lnTo>
                  <a:cubicBezTo>
                    <a:pt x="882948" y="1463278"/>
                    <a:pt x="882920" y="1459365"/>
                    <a:pt x="880731" y="1456628"/>
                  </a:cubicBezTo>
                  <a:cubicBezTo>
                    <a:pt x="878235" y="1453508"/>
                    <a:pt x="873876" y="1452474"/>
                    <a:pt x="870756" y="1449978"/>
                  </a:cubicBezTo>
                  <a:cubicBezTo>
                    <a:pt x="868308" y="1448019"/>
                    <a:pt x="866322" y="1445544"/>
                    <a:pt x="864105" y="1443327"/>
                  </a:cubicBezTo>
                  <a:cubicBezTo>
                    <a:pt x="859923" y="1430782"/>
                    <a:pt x="858914" y="1424838"/>
                    <a:pt x="847480" y="1413402"/>
                  </a:cubicBezTo>
                  <a:cubicBezTo>
                    <a:pt x="841295" y="1407216"/>
                    <a:pt x="838375" y="1405165"/>
                    <a:pt x="834180" y="1396776"/>
                  </a:cubicBezTo>
                  <a:cubicBezTo>
                    <a:pt x="832612" y="1393641"/>
                    <a:pt x="833332" y="1389279"/>
                    <a:pt x="830854" y="1386801"/>
                  </a:cubicBezTo>
                  <a:cubicBezTo>
                    <a:pt x="828376" y="1384323"/>
                    <a:pt x="824204" y="1384584"/>
                    <a:pt x="820879" y="1383476"/>
                  </a:cubicBezTo>
                  <a:cubicBezTo>
                    <a:pt x="818662" y="1376826"/>
                    <a:pt x="818117" y="1369358"/>
                    <a:pt x="814229" y="1363525"/>
                  </a:cubicBezTo>
                  <a:cubicBezTo>
                    <a:pt x="804505" y="1348939"/>
                    <a:pt x="809977" y="1356747"/>
                    <a:pt x="797604" y="1340250"/>
                  </a:cubicBezTo>
                  <a:cubicBezTo>
                    <a:pt x="796495" y="1336925"/>
                    <a:pt x="795846" y="1333409"/>
                    <a:pt x="794278" y="1330274"/>
                  </a:cubicBezTo>
                  <a:cubicBezTo>
                    <a:pt x="792491" y="1326700"/>
                    <a:pt x="789251" y="1323951"/>
                    <a:pt x="787628" y="1320299"/>
                  </a:cubicBezTo>
                  <a:cubicBezTo>
                    <a:pt x="784781" y="1313893"/>
                    <a:pt x="783195" y="1306998"/>
                    <a:pt x="780978" y="1300348"/>
                  </a:cubicBezTo>
                  <a:lnTo>
                    <a:pt x="777653" y="1290373"/>
                  </a:lnTo>
                  <a:lnTo>
                    <a:pt x="774328" y="1280398"/>
                  </a:lnTo>
                  <a:cubicBezTo>
                    <a:pt x="773220" y="1251581"/>
                    <a:pt x="772987" y="1222716"/>
                    <a:pt x="771003" y="1193946"/>
                  </a:cubicBezTo>
                  <a:cubicBezTo>
                    <a:pt x="770762" y="1190449"/>
                    <a:pt x="767678" y="1187475"/>
                    <a:pt x="767678" y="1183970"/>
                  </a:cubicBezTo>
                  <a:cubicBezTo>
                    <a:pt x="767678" y="1176133"/>
                    <a:pt x="769466" y="1168380"/>
                    <a:pt x="771003" y="1160695"/>
                  </a:cubicBezTo>
                  <a:cubicBezTo>
                    <a:pt x="771690" y="1157258"/>
                    <a:pt x="772138" y="1153456"/>
                    <a:pt x="774328" y="1150719"/>
                  </a:cubicBezTo>
                  <a:cubicBezTo>
                    <a:pt x="776824" y="1147598"/>
                    <a:pt x="780978" y="1146286"/>
                    <a:pt x="784303" y="1144069"/>
                  </a:cubicBezTo>
                  <a:cubicBezTo>
                    <a:pt x="786520" y="1137419"/>
                    <a:pt x="791365" y="1131117"/>
                    <a:pt x="790953" y="1124119"/>
                  </a:cubicBezTo>
                  <a:cubicBezTo>
                    <a:pt x="790759" y="1120817"/>
                    <a:pt x="792977" y="1074965"/>
                    <a:pt x="784303" y="1057617"/>
                  </a:cubicBezTo>
                  <a:cubicBezTo>
                    <a:pt x="782516" y="1054043"/>
                    <a:pt x="780149" y="1050763"/>
                    <a:pt x="777653" y="1047642"/>
                  </a:cubicBezTo>
                  <a:cubicBezTo>
                    <a:pt x="775695" y="1045194"/>
                    <a:pt x="773220" y="1043208"/>
                    <a:pt x="771003" y="1040991"/>
                  </a:cubicBezTo>
                  <a:cubicBezTo>
                    <a:pt x="768299" y="1032879"/>
                    <a:pt x="767473" y="1027486"/>
                    <a:pt x="761028" y="1021041"/>
                  </a:cubicBezTo>
                  <a:cubicBezTo>
                    <a:pt x="758202" y="1018215"/>
                    <a:pt x="754173" y="1016888"/>
                    <a:pt x="751052" y="1014391"/>
                  </a:cubicBezTo>
                  <a:cubicBezTo>
                    <a:pt x="748604" y="1012433"/>
                    <a:pt x="747010" y="1009479"/>
                    <a:pt x="744402" y="1007740"/>
                  </a:cubicBezTo>
                  <a:cubicBezTo>
                    <a:pt x="736185" y="1002261"/>
                    <a:pt x="729993" y="1000720"/>
                    <a:pt x="721126" y="997765"/>
                  </a:cubicBezTo>
                  <a:cubicBezTo>
                    <a:pt x="717801" y="994440"/>
                    <a:pt x="715694" y="989002"/>
                    <a:pt x="711151" y="987790"/>
                  </a:cubicBezTo>
                  <a:cubicBezTo>
                    <a:pt x="698255" y="984351"/>
                    <a:pt x="684577" y="985185"/>
                    <a:pt x="671250" y="984465"/>
                  </a:cubicBezTo>
                  <a:cubicBezTo>
                    <a:pt x="643559" y="982968"/>
                    <a:pt x="615832" y="982248"/>
                    <a:pt x="588123" y="981140"/>
                  </a:cubicBezTo>
                  <a:cubicBezTo>
                    <a:pt x="583689" y="980032"/>
                    <a:pt x="579199" y="979128"/>
                    <a:pt x="574822" y="977815"/>
                  </a:cubicBezTo>
                  <a:cubicBezTo>
                    <a:pt x="568108" y="975801"/>
                    <a:pt x="554872" y="971164"/>
                    <a:pt x="554872" y="971164"/>
                  </a:cubicBezTo>
                  <a:cubicBezTo>
                    <a:pt x="550690" y="958618"/>
                    <a:pt x="549682" y="952676"/>
                    <a:pt x="538246" y="941239"/>
                  </a:cubicBezTo>
                  <a:cubicBezTo>
                    <a:pt x="536029" y="939022"/>
                    <a:pt x="533554" y="937036"/>
                    <a:pt x="531596" y="934588"/>
                  </a:cubicBezTo>
                  <a:cubicBezTo>
                    <a:pt x="521136" y="921512"/>
                    <a:pt x="529186" y="926484"/>
                    <a:pt x="514971" y="914638"/>
                  </a:cubicBezTo>
                  <a:cubicBezTo>
                    <a:pt x="511901" y="912080"/>
                    <a:pt x="508030" y="910589"/>
                    <a:pt x="504996" y="907988"/>
                  </a:cubicBezTo>
                  <a:cubicBezTo>
                    <a:pt x="500235" y="903907"/>
                    <a:pt x="491695" y="894687"/>
                    <a:pt x="491695" y="894687"/>
                  </a:cubicBezTo>
                  <a:cubicBezTo>
                    <a:pt x="490587" y="891362"/>
                    <a:pt x="489937" y="887847"/>
                    <a:pt x="488370" y="884712"/>
                  </a:cubicBezTo>
                  <a:cubicBezTo>
                    <a:pt x="475479" y="858930"/>
                    <a:pt x="486752" y="889834"/>
                    <a:pt x="478395" y="864762"/>
                  </a:cubicBezTo>
                  <a:cubicBezTo>
                    <a:pt x="479503" y="853678"/>
                    <a:pt x="479667" y="842459"/>
                    <a:pt x="481720" y="831511"/>
                  </a:cubicBezTo>
                  <a:cubicBezTo>
                    <a:pt x="483012" y="824621"/>
                    <a:pt x="486153" y="818210"/>
                    <a:pt x="488370" y="811560"/>
                  </a:cubicBezTo>
                  <a:cubicBezTo>
                    <a:pt x="492958" y="797794"/>
                    <a:pt x="489751" y="804501"/>
                    <a:pt x="498345" y="791610"/>
                  </a:cubicBezTo>
                  <a:cubicBezTo>
                    <a:pt x="497237" y="781635"/>
                    <a:pt x="496546" y="771604"/>
                    <a:pt x="495020" y="761684"/>
                  </a:cubicBezTo>
                  <a:cubicBezTo>
                    <a:pt x="493287" y="750421"/>
                    <a:pt x="491267" y="748548"/>
                    <a:pt x="488370" y="738408"/>
                  </a:cubicBezTo>
                  <a:cubicBezTo>
                    <a:pt x="487115" y="734014"/>
                    <a:pt x="486300" y="729502"/>
                    <a:pt x="485045" y="725108"/>
                  </a:cubicBezTo>
                  <a:cubicBezTo>
                    <a:pt x="484082" y="721738"/>
                    <a:pt x="482570" y="718533"/>
                    <a:pt x="481720" y="715132"/>
                  </a:cubicBezTo>
                  <a:cubicBezTo>
                    <a:pt x="475968" y="692124"/>
                    <a:pt x="482692" y="704952"/>
                    <a:pt x="471745" y="688532"/>
                  </a:cubicBezTo>
                  <a:cubicBezTo>
                    <a:pt x="462327" y="660275"/>
                    <a:pt x="475462" y="694725"/>
                    <a:pt x="461769" y="671906"/>
                  </a:cubicBezTo>
                  <a:cubicBezTo>
                    <a:pt x="447329" y="647842"/>
                    <a:pt x="473839" y="677326"/>
                    <a:pt x="448469" y="651956"/>
                  </a:cubicBezTo>
                  <a:cubicBezTo>
                    <a:pt x="447361" y="648631"/>
                    <a:pt x="446711" y="645115"/>
                    <a:pt x="445144" y="641980"/>
                  </a:cubicBezTo>
                  <a:cubicBezTo>
                    <a:pt x="443357" y="638406"/>
                    <a:pt x="440117" y="635657"/>
                    <a:pt x="438494" y="632005"/>
                  </a:cubicBezTo>
                  <a:cubicBezTo>
                    <a:pt x="435647" y="625599"/>
                    <a:pt x="431844" y="612055"/>
                    <a:pt x="431844" y="612055"/>
                  </a:cubicBezTo>
                  <a:cubicBezTo>
                    <a:pt x="432952" y="604296"/>
                    <a:pt x="428494" y="592887"/>
                    <a:pt x="435169" y="588779"/>
                  </a:cubicBezTo>
                  <a:cubicBezTo>
                    <a:pt x="448902" y="580328"/>
                    <a:pt x="485309" y="586734"/>
                    <a:pt x="501670" y="588779"/>
                  </a:cubicBezTo>
                  <a:cubicBezTo>
                    <a:pt x="508320" y="595429"/>
                    <a:pt x="516404" y="600905"/>
                    <a:pt x="521621" y="608730"/>
                  </a:cubicBezTo>
                  <a:cubicBezTo>
                    <a:pt x="523838" y="612055"/>
                    <a:pt x="526484" y="615131"/>
                    <a:pt x="528271" y="618705"/>
                  </a:cubicBezTo>
                  <a:cubicBezTo>
                    <a:pt x="529838" y="621840"/>
                    <a:pt x="529493" y="625876"/>
                    <a:pt x="531596" y="628680"/>
                  </a:cubicBezTo>
                  <a:cubicBezTo>
                    <a:pt x="536299" y="634950"/>
                    <a:pt x="541701" y="640958"/>
                    <a:pt x="548222" y="645306"/>
                  </a:cubicBezTo>
                  <a:lnTo>
                    <a:pt x="568172" y="658606"/>
                  </a:lnTo>
                  <a:lnTo>
                    <a:pt x="578148" y="665256"/>
                  </a:lnTo>
                  <a:cubicBezTo>
                    <a:pt x="591394" y="685125"/>
                    <a:pt x="576927" y="667847"/>
                    <a:pt x="594773" y="678556"/>
                  </a:cubicBezTo>
                  <a:cubicBezTo>
                    <a:pt x="597461" y="680169"/>
                    <a:pt x="598814" y="683468"/>
                    <a:pt x="601423" y="685207"/>
                  </a:cubicBezTo>
                  <a:cubicBezTo>
                    <a:pt x="605547" y="687957"/>
                    <a:pt x="610290" y="689640"/>
                    <a:pt x="614724" y="691857"/>
                  </a:cubicBezTo>
                  <a:cubicBezTo>
                    <a:pt x="616941" y="695182"/>
                    <a:pt x="617985" y="699714"/>
                    <a:pt x="621374" y="701832"/>
                  </a:cubicBezTo>
                  <a:cubicBezTo>
                    <a:pt x="627318" y="705547"/>
                    <a:pt x="634674" y="706265"/>
                    <a:pt x="641324" y="708482"/>
                  </a:cubicBezTo>
                  <a:lnTo>
                    <a:pt x="651300" y="711807"/>
                  </a:lnTo>
                  <a:cubicBezTo>
                    <a:pt x="654625" y="712915"/>
                    <a:pt x="657838" y="714444"/>
                    <a:pt x="661275" y="715132"/>
                  </a:cubicBezTo>
                  <a:cubicBezTo>
                    <a:pt x="681337" y="719146"/>
                    <a:pt x="672538" y="716671"/>
                    <a:pt x="687876" y="721783"/>
                  </a:cubicBezTo>
                  <a:cubicBezTo>
                    <a:pt x="708935" y="720675"/>
                    <a:pt x="730051" y="720367"/>
                    <a:pt x="751052" y="718458"/>
                  </a:cubicBezTo>
                  <a:cubicBezTo>
                    <a:pt x="762484" y="717419"/>
                    <a:pt x="760773" y="713029"/>
                    <a:pt x="771003" y="708482"/>
                  </a:cubicBezTo>
                  <a:cubicBezTo>
                    <a:pt x="777409" y="705635"/>
                    <a:pt x="790953" y="701832"/>
                    <a:pt x="790953" y="701832"/>
                  </a:cubicBezTo>
                  <a:cubicBezTo>
                    <a:pt x="793170" y="699615"/>
                    <a:pt x="795865" y="697790"/>
                    <a:pt x="797604" y="695182"/>
                  </a:cubicBezTo>
                  <a:cubicBezTo>
                    <a:pt x="803083" y="686965"/>
                    <a:pt x="804624" y="680773"/>
                    <a:pt x="807579" y="671906"/>
                  </a:cubicBezTo>
                  <a:cubicBezTo>
                    <a:pt x="806471" y="660822"/>
                    <a:pt x="806759" y="649509"/>
                    <a:pt x="804254" y="638655"/>
                  </a:cubicBezTo>
                  <a:cubicBezTo>
                    <a:pt x="803355" y="634761"/>
                    <a:pt x="799227" y="632332"/>
                    <a:pt x="797604" y="628680"/>
                  </a:cubicBezTo>
                  <a:cubicBezTo>
                    <a:pt x="785377" y="601170"/>
                    <a:pt x="797960" y="615738"/>
                    <a:pt x="784303" y="602079"/>
                  </a:cubicBezTo>
                  <a:cubicBezTo>
                    <a:pt x="783195" y="598754"/>
                    <a:pt x="782545" y="595239"/>
                    <a:pt x="780978" y="592104"/>
                  </a:cubicBezTo>
                  <a:cubicBezTo>
                    <a:pt x="779191" y="588530"/>
                    <a:pt x="775731" y="585871"/>
                    <a:pt x="774328" y="582129"/>
                  </a:cubicBezTo>
                  <a:cubicBezTo>
                    <a:pt x="770928" y="573061"/>
                    <a:pt x="772411" y="564046"/>
                    <a:pt x="767678" y="555528"/>
                  </a:cubicBezTo>
                  <a:cubicBezTo>
                    <a:pt x="763796" y="548541"/>
                    <a:pt x="754377" y="535578"/>
                    <a:pt x="754377" y="535578"/>
                  </a:cubicBezTo>
                  <a:cubicBezTo>
                    <a:pt x="752160" y="528928"/>
                    <a:pt x="752684" y="520584"/>
                    <a:pt x="747727" y="515627"/>
                  </a:cubicBezTo>
                  <a:cubicBezTo>
                    <a:pt x="744402" y="512302"/>
                    <a:pt x="740762" y="509264"/>
                    <a:pt x="737752" y="505652"/>
                  </a:cubicBezTo>
                  <a:cubicBezTo>
                    <a:pt x="735194" y="502582"/>
                    <a:pt x="733928" y="498502"/>
                    <a:pt x="731102" y="495676"/>
                  </a:cubicBezTo>
                  <a:cubicBezTo>
                    <a:pt x="728276" y="492850"/>
                    <a:pt x="724451" y="491243"/>
                    <a:pt x="721126" y="489026"/>
                  </a:cubicBezTo>
                  <a:cubicBezTo>
                    <a:pt x="708934" y="470739"/>
                    <a:pt x="721126" y="486255"/>
                    <a:pt x="704501" y="472401"/>
                  </a:cubicBezTo>
                  <a:cubicBezTo>
                    <a:pt x="695552" y="464944"/>
                    <a:pt x="695164" y="460493"/>
                    <a:pt x="684550" y="455775"/>
                  </a:cubicBezTo>
                  <a:cubicBezTo>
                    <a:pt x="678144" y="452928"/>
                    <a:pt x="670433" y="453013"/>
                    <a:pt x="664600" y="449125"/>
                  </a:cubicBezTo>
                  <a:cubicBezTo>
                    <a:pt x="641733" y="433881"/>
                    <a:pt x="652231" y="438352"/>
                    <a:pt x="634674" y="432500"/>
                  </a:cubicBezTo>
                  <a:cubicBezTo>
                    <a:pt x="621376" y="412551"/>
                    <a:pt x="635781" y="431389"/>
                    <a:pt x="618049" y="415874"/>
                  </a:cubicBezTo>
                  <a:cubicBezTo>
                    <a:pt x="612151" y="410713"/>
                    <a:pt x="607944" y="403596"/>
                    <a:pt x="601423" y="399249"/>
                  </a:cubicBezTo>
                  <a:cubicBezTo>
                    <a:pt x="588839" y="390860"/>
                    <a:pt x="594273" y="395425"/>
                    <a:pt x="584798" y="385948"/>
                  </a:cubicBezTo>
                  <a:cubicBezTo>
                    <a:pt x="583690" y="382623"/>
                    <a:pt x="583276" y="378978"/>
                    <a:pt x="581473" y="375973"/>
                  </a:cubicBezTo>
                  <a:cubicBezTo>
                    <a:pt x="578315" y="370710"/>
                    <a:pt x="569376" y="365692"/>
                    <a:pt x="564847" y="362673"/>
                  </a:cubicBezTo>
                  <a:cubicBezTo>
                    <a:pt x="562630" y="359348"/>
                    <a:pt x="560693" y="355819"/>
                    <a:pt x="558197" y="352698"/>
                  </a:cubicBezTo>
                  <a:cubicBezTo>
                    <a:pt x="551289" y="344062"/>
                    <a:pt x="550013" y="347583"/>
                    <a:pt x="544897" y="336072"/>
                  </a:cubicBezTo>
                  <a:cubicBezTo>
                    <a:pt x="542050" y="329666"/>
                    <a:pt x="540463" y="322772"/>
                    <a:pt x="538246" y="316122"/>
                  </a:cubicBezTo>
                  <a:cubicBezTo>
                    <a:pt x="537137" y="312797"/>
                    <a:pt x="536865" y="309062"/>
                    <a:pt x="534921" y="306146"/>
                  </a:cubicBezTo>
                  <a:lnTo>
                    <a:pt x="528271" y="296171"/>
                  </a:lnTo>
                  <a:cubicBezTo>
                    <a:pt x="527163" y="271787"/>
                    <a:pt x="526892" y="247350"/>
                    <a:pt x="524946" y="223019"/>
                  </a:cubicBezTo>
                  <a:cubicBezTo>
                    <a:pt x="524150" y="213071"/>
                    <a:pt x="519240" y="211607"/>
                    <a:pt x="514971" y="203068"/>
                  </a:cubicBezTo>
                  <a:cubicBezTo>
                    <a:pt x="513404" y="199933"/>
                    <a:pt x="513213" y="196228"/>
                    <a:pt x="511646" y="193093"/>
                  </a:cubicBezTo>
                  <a:cubicBezTo>
                    <a:pt x="504821" y="179443"/>
                    <a:pt x="506595" y="186780"/>
                    <a:pt x="498345" y="176468"/>
                  </a:cubicBezTo>
                  <a:cubicBezTo>
                    <a:pt x="495848" y="173347"/>
                    <a:pt x="494521" y="169318"/>
                    <a:pt x="491695" y="166492"/>
                  </a:cubicBezTo>
                  <a:cubicBezTo>
                    <a:pt x="485250" y="160047"/>
                    <a:pt x="479857" y="159221"/>
                    <a:pt x="471745" y="156517"/>
                  </a:cubicBezTo>
                  <a:cubicBezTo>
                    <a:pt x="461205" y="140710"/>
                    <a:pt x="468885" y="147806"/>
                    <a:pt x="445144" y="139892"/>
                  </a:cubicBezTo>
                  <a:lnTo>
                    <a:pt x="435169" y="136567"/>
                  </a:lnTo>
                  <a:lnTo>
                    <a:pt x="425193" y="133242"/>
                  </a:lnTo>
                  <a:cubicBezTo>
                    <a:pt x="408568" y="134350"/>
                    <a:pt x="391536" y="132751"/>
                    <a:pt x="375317" y="136567"/>
                  </a:cubicBezTo>
                  <a:cubicBezTo>
                    <a:pt x="371427" y="137482"/>
                    <a:pt x="370290" y="142890"/>
                    <a:pt x="368667" y="146542"/>
                  </a:cubicBezTo>
                  <a:cubicBezTo>
                    <a:pt x="360513" y="164890"/>
                    <a:pt x="363164" y="165233"/>
                    <a:pt x="358692" y="183118"/>
                  </a:cubicBezTo>
                  <a:cubicBezTo>
                    <a:pt x="357842" y="186518"/>
                    <a:pt x="356475" y="189768"/>
                    <a:pt x="355366" y="193093"/>
                  </a:cubicBezTo>
                  <a:cubicBezTo>
                    <a:pt x="356475" y="198635"/>
                    <a:pt x="358130" y="204095"/>
                    <a:pt x="358692" y="209719"/>
                  </a:cubicBezTo>
                  <a:cubicBezTo>
                    <a:pt x="365347" y="276257"/>
                    <a:pt x="357146" y="240111"/>
                    <a:pt x="365342" y="272895"/>
                  </a:cubicBezTo>
                  <a:cubicBezTo>
                    <a:pt x="368757" y="317296"/>
                    <a:pt x="370729" y="312926"/>
                    <a:pt x="365342" y="356023"/>
                  </a:cubicBezTo>
                  <a:cubicBezTo>
                    <a:pt x="365113" y="357853"/>
                    <a:pt x="360435" y="376393"/>
                    <a:pt x="358692" y="379298"/>
                  </a:cubicBezTo>
                  <a:cubicBezTo>
                    <a:pt x="357079" y="381986"/>
                    <a:pt x="353999" y="383500"/>
                    <a:pt x="352041" y="385948"/>
                  </a:cubicBezTo>
                  <a:cubicBezTo>
                    <a:pt x="349544" y="389069"/>
                    <a:pt x="348861" y="393941"/>
                    <a:pt x="345391" y="395924"/>
                  </a:cubicBezTo>
                  <a:cubicBezTo>
                    <a:pt x="340484" y="398728"/>
                    <a:pt x="334308" y="398141"/>
                    <a:pt x="328766" y="399249"/>
                  </a:cubicBezTo>
                  <a:cubicBezTo>
                    <a:pt x="316574" y="398141"/>
                    <a:pt x="304161" y="398489"/>
                    <a:pt x="292190" y="395924"/>
                  </a:cubicBezTo>
                  <a:cubicBezTo>
                    <a:pt x="277894" y="392861"/>
                    <a:pt x="279769" y="376560"/>
                    <a:pt x="268914" y="369323"/>
                  </a:cubicBezTo>
                  <a:lnTo>
                    <a:pt x="258939" y="362673"/>
                  </a:lnTo>
                  <a:lnTo>
                    <a:pt x="252289" y="342722"/>
                  </a:lnTo>
                  <a:cubicBezTo>
                    <a:pt x="251181" y="339397"/>
                    <a:pt x="249814" y="336147"/>
                    <a:pt x="248964" y="332747"/>
                  </a:cubicBezTo>
                  <a:cubicBezTo>
                    <a:pt x="247855" y="328314"/>
                    <a:pt x="247438" y="323647"/>
                    <a:pt x="245638" y="319447"/>
                  </a:cubicBezTo>
                  <a:cubicBezTo>
                    <a:pt x="244064" y="315774"/>
                    <a:pt x="240611" y="313123"/>
                    <a:pt x="238988" y="309471"/>
                  </a:cubicBezTo>
                  <a:cubicBezTo>
                    <a:pt x="236141" y="303065"/>
                    <a:pt x="234555" y="296171"/>
                    <a:pt x="232338" y="289521"/>
                  </a:cubicBezTo>
                  <a:cubicBezTo>
                    <a:pt x="231230" y="286196"/>
                    <a:pt x="230957" y="282462"/>
                    <a:pt x="229013" y="279546"/>
                  </a:cubicBezTo>
                  <a:cubicBezTo>
                    <a:pt x="226796" y="276221"/>
                    <a:pt x="223986" y="273222"/>
                    <a:pt x="222363" y="269570"/>
                  </a:cubicBezTo>
                  <a:cubicBezTo>
                    <a:pt x="222357" y="269557"/>
                    <a:pt x="214053" y="244638"/>
                    <a:pt x="212388" y="239644"/>
                  </a:cubicBezTo>
                  <a:cubicBezTo>
                    <a:pt x="211280" y="236319"/>
                    <a:pt x="210629" y="232804"/>
                    <a:pt x="209062" y="229669"/>
                  </a:cubicBezTo>
                  <a:cubicBezTo>
                    <a:pt x="206845" y="225236"/>
                    <a:pt x="204365" y="220925"/>
                    <a:pt x="202412" y="216369"/>
                  </a:cubicBezTo>
                  <a:cubicBezTo>
                    <a:pt x="195937" y="201261"/>
                    <a:pt x="203496" y="210804"/>
                    <a:pt x="192437" y="199743"/>
                  </a:cubicBezTo>
                  <a:cubicBezTo>
                    <a:pt x="190220" y="193093"/>
                    <a:pt x="187487" y="186593"/>
                    <a:pt x="185787" y="179793"/>
                  </a:cubicBezTo>
                  <a:cubicBezTo>
                    <a:pt x="181091" y="161009"/>
                    <a:pt x="183358" y="170973"/>
                    <a:pt x="179137" y="149867"/>
                  </a:cubicBezTo>
                  <a:cubicBezTo>
                    <a:pt x="178029" y="128808"/>
                    <a:pt x="177088" y="107740"/>
                    <a:pt x="175812" y="86690"/>
                  </a:cubicBezTo>
                  <a:cubicBezTo>
                    <a:pt x="171842" y="21196"/>
                    <a:pt x="183579" y="55447"/>
                    <a:pt x="162511" y="30164"/>
                  </a:cubicBezTo>
                  <a:cubicBezTo>
                    <a:pt x="159953" y="27094"/>
                    <a:pt x="158982" y="22685"/>
                    <a:pt x="155861" y="20188"/>
                  </a:cubicBezTo>
                  <a:cubicBezTo>
                    <a:pt x="153693" y="18453"/>
                    <a:pt x="133454" y="13755"/>
                    <a:pt x="132585" y="13538"/>
                  </a:cubicBezTo>
                  <a:cubicBezTo>
                    <a:pt x="129260" y="11321"/>
                    <a:pt x="126352" y="8291"/>
                    <a:pt x="122610" y="6888"/>
                  </a:cubicBezTo>
                  <a:cubicBezTo>
                    <a:pt x="104242" y="0"/>
                    <a:pt x="84825" y="5326"/>
                    <a:pt x="66084" y="6888"/>
                  </a:cubicBezTo>
                  <a:cubicBezTo>
                    <a:pt x="61650" y="7996"/>
                    <a:pt x="56586" y="7678"/>
                    <a:pt x="52783" y="10213"/>
                  </a:cubicBezTo>
                  <a:cubicBezTo>
                    <a:pt x="14576" y="35685"/>
                    <a:pt x="52137" y="21513"/>
                    <a:pt x="26182" y="30164"/>
                  </a:cubicBezTo>
                  <a:cubicBezTo>
                    <a:pt x="23965" y="34597"/>
                    <a:pt x="21991" y="39160"/>
                    <a:pt x="19532" y="43464"/>
                  </a:cubicBezTo>
                  <a:cubicBezTo>
                    <a:pt x="17549" y="46934"/>
                    <a:pt x="14456" y="49766"/>
                    <a:pt x="12882" y="53439"/>
                  </a:cubicBezTo>
                  <a:cubicBezTo>
                    <a:pt x="0" y="83499"/>
                    <a:pt x="19602" y="51673"/>
                    <a:pt x="2907" y="76715"/>
                  </a:cubicBezTo>
                  <a:cubicBezTo>
                    <a:pt x="4015" y="84474"/>
                    <a:pt x="4170" y="92430"/>
                    <a:pt x="6232" y="99991"/>
                  </a:cubicBezTo>
                  <a:cubicBezTo>
                    <a:pt x="7536" y="104773"/>
                    <a:pt x="10423" y="108987"/>
                    <a:pt x="12882" y="113291"/>
                  </a:cubicBezTo>
                  <a:cubicBezTo>
                    <a:pt x="16772" y="120099"/>
                    <a:pt x="25225" y="130857"/>
                    <a:pt x="29508" y="136567"/>
                  </a:cubicBezTo>
                  <a:cubicBezTo>
                    <a:pt x="40213" y="168681"/>
                    <a:pt x="23046" y="118747"/>
                    <a:pt x="39483" y="159842"/>
                  </a:cubicBezTo>
                  <a:cubicBezTo>
                    <a:pt x="51354" y="189520"/>
                    <a:pt x="39989" y="170577"/>
                    <a:pt x="52783" y="189768"/>
                  </a:cubicBezTo>
                  <a:cubicBezTo>
                    <a:pt x="69074" y="254934"/>
                    <a:pt x="55310" y="195688"/>
                    <a:pt x="59433" y="362673"/>
                  </a:cubicBezTo>
                  <a:cubicBezTo>
                    <a:pt x="60336" y="399255"/>
                    <a:pt x="61133" y="435844"/>
                    <a:pt x="62758" y="472401"/>
                  </a:cubicBezTo>
                  <a:cubicBezTo>
                    <a:pt x="63351" y="485734"/>
                    <a:pt x="64428" y="499059"/>
                    <a:pt x="66084" y="512302"/>
                  </a:cubicBezTo>
                  <a:cubicBezTo>
                    <a:pt x="66651" y="516836"/>
                    <a:pt x="68207" y="521193"/>
                    <a:pt x="69409" y="525602"/>
                  </a:cubicBezTo>
                  <a:cubicBezTo>
                    <a:pt x="71532" y="533387"/>
                    <a:pt x="73686" y="541166"/>
                    <a:pt x="76059" y="548878"/>
                  </a:cubicBezTo>
                  <a:cubicBezTo>
                    <a:pt x="78120" y="555578"/>
                    <a:pt x="81009" y="562028"/>
                    <a:pt x="82709" y="568828"/>
                  </a:cubicBezTo>
                  <a:cubicBezTo>
                    <a:pt x="83817" y="573262"/>
                    <a:pt x="84779" y="577735"/>
                    <a:pt x="86034" y="582129"/>
                  </a:cubicBezTo>
                  <a:cubicBezTo>
                    <a:pt x="92386" y="604361"/>
                    <a:pt x="86447" y="578374"/>
                    <a:pt x="92684" y="605404"/>
                  </a:cubicBezTo>
                  <a:cubicBezTo>
                    <a:pt x="110149" y="681088"/>
                    <a:pt x="91483" y="599402"/>
                    <a:pt x="102660" y="655281"/>
                  </a:cubicBezTo>
                  <a:cubicBezTo>
                    <a:pt x="103556" y="659762"/>
                    <a:pt x="105089" y="664100"/>
                    <a:pt x="105985" y="668581"/>
                  </a:cubicBezTo>
                  <a:cubicBezTo>
                    <a:pt x="111837" y="697841"/>
                    <a:pt x="106164" y="679094"/>
                    <a:pt x="112635" y="698507"/>
                  </a:cubicBezTo>
                  <a:cubicBezTo>
                    <a:pt x="121633" y="761493"/>
                    <a:pt x="109372" y="688765"/>
                    <a:pt x="122610" y="738408"/>
                  </a:cubicBezTo>
                  <a:cubicBezTo>
                    <a:pt x="134675" y="783652"/>
                    <a:pt x="124961" y="757299"/>
                    <a:pt x="132585" y="791610"/>
                  </a:cubicBezTo>
                  <a:cubicBezTo>
                    <a:pt x="133345" y="795031"/>
                    <a:pt x="134947" y="798215"/>
                    <a:pt x="135910" y="801585"/>
                  </a:cubicBezTo>
                  <a:cubicBezTo>
                    <a:pt x="137166" y="805979"/>
                    <a:pt x="137631" y="810606"/>
                    <a:pt x="139236" y="814885"/>
                  </a:cubicBezTo>
                  <a:cubicBezTo>
                    <a:pt x="140977" y="819526"/>
                    <a:pt x="144045" y="823584"/>
                    <a:pt x="145886" y="828186"/>
                  </a:cubicBezTo>
                  <a:cubicBezTo>
                    <a:pt x="148489" y="834694"/>
                    <a:pt x="149401" y="841866"/>
                    <a:pt x="152536" y="848136"/>
                  </a:cubicBezTo>
                  <a:cubicBezTo>
                    <a:pt x="154753" y="852569"/>
                    <a:pt x="157234" y="856880"/>
                    <a:pt x="159186" y="861436"/>
                  </a:cubicBezTo>
                  <a:cubicBezTo>
                    <a:pt x="160567" y="864658"/>
                    <a:pt x="160321" y="868675"/>
                    <a:pt x="162511" y="871412"/>
                  </a:cubicBezTo>
                  <a:cubicBezTo>
                    <a:pt x="165007" y="874533"/>
                    <a:pt x="169161" y="875845"/>
                    <a:pt x="172486" y="878062"/>
                  </a:cubicBezTo>
                  <a:cubicBezTo>
                    <a:pt x="181285" y="913249"/>
                    <a:pt x="169338" y="871809"/>
                    <a:pt x="182462" y="901338"/>
                  </a:cubicBezTo>
                  <a:cubicBezTo>
                    <a:pt x="185309" y="907744"/>
                    <a:pt x="186895" y="914638"/>
                    <a:pt x="189112" y="921288"/>
                  </a:cubicBezTo>
                  <a:lnTo>
                    <a:pt x="192437" y="931263"/>
                  </a:lnTo>
                  <a:cubicBezTo>
                    <a:pt x="191329" y="936805"/>
                    <a:pt x="189112" y="942237"/>
                    <a:pt x="189112" y="947889"/>
                  </a:cubicBezTo>
                  <a:cubicBezTo>
                    <a:pt x="189112" y="975420"/>
                    <a:pt x="195619" y="983321"/>
                    <a:pt x="199087" y="1011066"/>
                  </a:cubicBezTo>
                  <a:cubicBezTo>
                    <a:pt x="199901" y="1017581"/>
                    <a:pt x="202691" y="1045155"/>
                    <a:pt x="205737" y="1054292"/>
                  </a:cubicBezTo>
                  <a:cubicBezTo>
                    <a:pt x="208548" y="1062726"/>
                    <a:pt x="214175" y="1070272"/>
                    <a:pt x="219038" y="1077567"/>
                  </a:cubicBezTo>
                  <a:cubicBezTo>
                    <a:pt x="221070" y="1083663"/>
                    <a:pt x="225152" y="1101745"/>
                    <a:pt x="232338" y="1107493"/>
                  </a:cubicBezTo>
                  <a:cubicBezTo>
                    <a:pt x="235075" y="1109682"/>
                    <a:pt x="238988" y="1109710"/>
                    <a:pt x="242313" y="1110818"/>
                  </a:cubicBezTo>
                  <a:cubicBezTo>
                    <a:pt x="244530" y="1114143"/>
                    <a:pt x="246138" y="1117968"/>
                    <a:pt x="248964" y="1120794"/>
                  </a:cubicBezTo>
                  <a:cubicBezTo>
                    <a:pt x="275119" y="1146949"/>
                    <a:pt x="241678" y="1104736"/>
                    <a:pt x="268914" y="1137419"/>
                  </a:cubicBezTo>
                  <a:cubicBezTo>
                    <a:pt x="271472" y="1140489"/>
                    <a:pt x="272909" y="1144407"/>
                    <a:pt x="275564" y="1147394"/>
                  </a:cubicBezTo>
                  <a:cubicBezTo>
                    <a:pt x="281812" y="1154423"/>
                    <a:pt x="290298" y="1159520"/>
                    <a:pt x="295515" y="1167345"/>
                  </a:cubicBezTo>
                  <a:cubicBezTo>
                    <a:pt x="304382" y="1180645"/>
                    <a:pt x="298840" y="1175103"/>
                    <a:pt x="312140" y="1183970"/>
                  </a:cubicBezTo>
                  <a:cubicBezTo>
                    <a:pt x="315162" y="1188504"/>
                    <a:pt x="320174" y="1197436"/>
                    <a:pt x="325441" y="1200596"/>
                  </a:cubicBezTo>
                  <a:cubicBezTo>
                    <a:pt x="328446" y="1202399"/>
                    <a:pt x="332091" y="1202813"/>
                    <a:pt x="335416" y="1203921"/>
                  </a:cubicBezTo>
                  <a:cubicBezTo>
                    <a:pt x="336524" y="1207246"/>
                    <a:pt x="336263" y="1211418"/>
                    <a:pt x="338741" y="1213896"/>
                  </a:cubicBezTo>
                  <a:cubicBezTo>
                    <a:pt x="355570" y="1230724"/>
                    <a:pt x="376449" y="1232251"/>
                    <a:pt x="398593" y="1237172"/>
                  </a:cubicBezTo>
                  <a:cubicBezTo>
                    <a:pt x="416393" y="1249039"/>
                    <a:pt x="405742" y="1240996"/>
                    <a:pt x="428518" y="1263772"/>
                  </a:cubicBezTo>
                  <a:cubicBezTo>
                    <a:pt x="430735" y="1265989"/>
                    <a:pt x="432365" y="1269021"/>
                    <a:pt x="435169" y="1270423"/>
                  </a:cubicBezTo>
                  <a:lnTo>
                    <a:pt x="448469" y="1277073"/>
                  </a:lnTo>
                  <a:cubicBezTo>
                    <a:pt x="450686" y="1280398"/>
                    <a:pt x="451999" y="1284552"/>
                    <a:pt x="455119" y="1287048"/>
                  </a:cubicBezTo>
                  <a:cubicBezTo>
                    <a:pt x="457856" y="1289237"/>
                    <a:pt x="461959" y="1288806"/>
                    <a:pt x="465094" y="1290373"/>
                  </a:cubicBezTo>
                  <a:cubicBezTo>
                    <a:pt x="468669" y="1292160"/>
                    <a:pt x="471745" y="1294806"/>
                    <a:pt x="475070" y="1297023"/>
                  </a:cubicBezTo>
                  <a:cubicBezTo>
                    <a:pt x="479161" y="1309297"/>
                    <a:pt x="478947" y="1311060"/>
                    <a:pt x="488370" y="1323624"/>
                  </a:cubicBezTo>
                  <a:cubicBezTo>
                    <a:pt x="491191" y="1327386"/>
                    <a:pt x="495612" y="1329773"/>
                    <a:pt x="498345" y="1333599"/>
                  </a:cubicBezTo>
                  <a:cubicBezTo>
                    <a:pt x="501226" y="1337633"/>
                    <a:pt x="502446" y="1342649"/>
                    <a:pt x="504996" y="1346900"/>
                  </a:cubicBezTo>
                  <a:cubicBezTo>
                    <a:pt x="509108" y="1353753"/>
                    <a:pt x="514184" y="1359997"/>
                    <a:pt x="518296" y="1366850"/>
                  </a:cubicBezTo>
                  <a:cubicBezTo>
                    <a:pt x="543607" y="1409036"/>
                    <a:pt x="508593" y="1355621"/>
                    <a:pt x="531596" y="1390126"/>
                  </a:cubicBezTo>
                  <a:cubicBezTo>
                    <a:pt x="532704" y="1397885"/>
                    <a:pt x="532442" y="1405967"/>
                    <a:pt x="534921" y="1413402"/>
                  </a:cubicBezTo>
                  <a:cubicBezTo>
                    <a:pt x="535912" y="1416376"/>
                    <a:pt x="540170" y="1417248"/>
                    <a:pt x="541572" y="1420052"/>
                  </a:cubicBezTo>
                  <a:cubicBezTo>
                    <a:pt x="545924" y="1428755"/>
                    <a:pt x="543316" y="1435150"/>
                    <a:pt x="548222" y="1443327"/>
                  </a:cubicBezTo>
                  <a:cubicBezTo>
                    <a:pt x="551382" y="1448593"/>
                    <a:pt x="560314" y="1453606"/>
                    <a:pt x="564847" y="1456628"/>
                  </a:cubicBezTo>
                  <a:cubicBezTo>
                    <a:pt x="567064" y="1459953"/>
                    <a:pt x="569556" y="1463110"/>
                    <a:pt x="571497" y="1466603"/>
                  </a:cubicBezTo>
                  <a:cubicBezTo>
                    <a:pt x="585037" y="1490974"/>
                    <a:pt x="577993" y="1480387"/>
                    <a:pt x="588123" y="1503179"/>
                  </a:cubicBezTo>
                  <a:cubicBezTo>
                    <a:pt x="590136" y="1507708"/>
                    <a:pt x="592556" y="1512046"/>
                    <a:pt x="594773" y="1516479"/>
                  </a:cubicBezTo>
                  <a:cubicBezTo>
                    <a:pt x="594784" y="1516544"/>
                    <a:pt x="599218" y="1546423"/>
                    <a:pt x="601423" y="1549730"/>
                  </a:cubicBezTo>
                  <a:cubicBezTo>
                    <a:pt x="603640" y="1553055"/>
                    <a:pt x="608073" y="1554163"/>
                    <a:pt x="611398" y="1556380"/>
                  </a:cubicBezTo>
                  <a:cubicBezTo>
                    <a:pt x="613615" y="1561922"/>
                    <a:pt x="615548" y="1567586"/>
                    <a:pt x="618049" y="1573006"/>
                  </a:cubicBezTo>
                  <a:cubicBezTo>
                    <a:pt x="622203" y="1582007"/>
                    <a:pt x="628945" y="1589989"/>
                    <a:pt x="631349" y="1599607"/>
                  </a:cubicBezTo>
                  <a:cubicBezTo>
                    <a:pt x="632457" y="1604040"/>
                    <a:pt x="633419" y="1608513"/>
                    <a:pt x="634674" y="1612907"/>
                  </a:cubicBezTo>
                  <a:cubicBezTo>
                    <a:pt x="635637" y="1616277"/>
                    <a:pt x="637077" y="1619501"/>
                    <a:pt x="637999" y="1622882"/>
                  </a:cubicBezTo>
                  <a:cubicBezTo>
                    <a:pt x="640404" y="1631700"/>
                    <a:pt x="640561" y="1641308"/>
                    <a:pt x="644649" y="1649483"/>
                  </a:cubicBezTo>
                  <a:cubicBezTo>
                    <a:pt x="646866" y="1653916"/>
                    <a:pt x="649459" y="1658181"/>
                    <a:pt x="651300" y="1662783"/>
                  </a:cubicBezTo>
                  <a:cubicBezTo>
                    <a:pt x="653904" y="1669292"/>
                    <a:pt x="655733" y="1676084"/>
                    <a:pt x="657950" y="1682734"/>
                  </a:cubicBezTo>
                  <a:cubicBezTo>
                    <a:pt x="659058" y="1686059"/>
                    <a:pt x="659708" y="1689574"/>
                    <a:pt x="661275" y="1692709"/>
                  </a:cubicBezTo>
                  <a:cubicBezTo>
                    <a:pt x="663492" y="1697143"/>
                    <a:pt x="664752" y="1702202"/>
                    <a:pt x="667925" y="1706010"/>
                  </a:cubicBezTo>
                  <a:cubicBezTo>
                    <a:pt x="672883" y="1711960"/>
                    <a:pt x="681067" y="1713716"/>
                    <a:pt x="687876" y="1715985"/>
                  </a:cubicBezTo>
                  <a:cubicBezTo>
                    <a:pt x="691201" y="1712660"/>
                    <a:pt x="697078" y="1710648"/>
                    <a:pt x="697851" y="1706010"/>
                  </a:cubicBezTo>
                  <a:cubicBezTo>
                    <a:pt x="698508" y="1702068"/>
                    <a:pt x="695102" y="1696901"/>
                    <a:pt x="691201" y="1696034"/>
                  </a:cubicBezTo>
                  <a:cubicBezTo>
                    <a:pt x="683550" y="1694334"/>
                    <a:pt x="675684" y="1698251"/>
                    <a:pt x="667925" y="1699359"/>
                  </a:cubicBezTo>
                  <a:cubicBezTo>
                    <a:pt x="670142" y="1704901"/>
                    <a:pt x="672688" y="1710322"/>
                    <a:pt x="674575" y="1715985"/>
                  </a:cubicBezTo>
                  <a:cubicBezTo>
                    <a:pt x="678771" y="1728572"/>
                    <a:pt x="678277" y="1735479"/>
                    <a:pt x="681225" y="1749236"/>
                  </a:cubicBezTo>
                  <a:cubicBezTo>
                    <a:pt x="683140" y="1758173"/>
                    <a:pt x="687876" y="1775836"/>
                    <a:pt x="687876" y="1775836"/>
                  </a:cubicBezTo>
                  <a:cubicBezTo>
                    <a:pt x="688984" y="1785811"/>
                    <a:pt x="689233" y="1795920"/>
                    <a:pt x="691201" y="1805762"/>
                  </a:cubicBezTo>
                  <a:cubicBezTo>
                    <a:pt x="692576" y="1812636"/>
                    <a:pt x="696151" y="1818912"/>
                    <a:pt x="697851" y="1825713"/>
                  </a:cubicBezTo>
                  <a:lnTo>
                    <a:pt x="704501" y="1852314"/>
                  </a:lnTo>
                  <a:cubicBezTo>
                    <a:pt x="706008" y="1858342"/>
                    <a:pt x="711778" y="1882865"/>
                    <a:pt x="714476" y="1885564"/>
                  </a:cubicBezTo>
                  <a:lnTo>
                    <a:pt x="721126" y="1892215"/>
                  </a:lnTo>
                  <a:lnTo>
                    <a:pt x="727777" y="1912165"/>
                  </a:lnTo>
                  <a:cubicBezTo>
                    <a:pt x="728885" y="1915490"/>
                    <a:pt x="728624" y="1919662"/>
                    <a:pt x="731102" y="1922140"/>
                  </a:cubicBezTo>
                  <a:cubicBezTo>
                    <a:pt x="738978" y="1930017"/>
                    <a:pt x="747293" y="1937464"/>
                    <a:pt x="751052" y="1948741"/>
                  </a:cubicBezTo>
                  <a:cubicBezTo>
                    <a:pt x="752160" y="1952066"/>
                    <a:pt x="752810" y="1955581"/>
                    <a:pt x="754377" y="1958716"/>
                  </a:cubicBezTo>
                  <a:cubicBezTo>
                    <a:pt x="756164" y="1962291"/>
                    <a:pt x="758705" y="1965440"/>
                    <a:pt x="761028" y="1968692"/>
                  </a:cubicBezTo>
                  <a:cubicBezTo>
                    <a:pt x="781644" y="1997554"/>
                    <a:pt x="761985" y="1968464"/>
                    <a:pt x="777653" y="1991967"/>
                  </a:cubicBezTo>
                  <a:cubicBezTo>
                    <a:pt x="779358" y="1997082"/>
                    <a:pt x="784815" y="2006803"/>
                    <a:pt x="777653" y="2011918"/>
                  </a:cubicBezTo>
                  <a:cubicBezTo>
                    <a:pt x="771949" y="2015992"/>
                    <a:pt x="757702" y="2018568"/>
                    <a:pt x="757702" y="2018568"/>
                  </a:cubicBezTo>
                  <a:cubicBezTo>
                    <a:pt x="756134" y="2023272"/>
                    <a:pt x="749352" y="2037669"/>
                    <a:pt x="757702" y="2041844"/>
                  </a:cubicBezTo>
                  <a:cubicBezTo>
                    <a:pt x="761276" y="2043631"/>
                    <a:pt x="764353" y="2037411"/>
                    <a:pt x="767678" y="2035194"/>
                  </a:cubicBezTo>
                  <a:cubicBezTo>
                    <a:pt x="771353" y="2024167"/>
                    <a:pt x="771003" y="2028723"/>
                    <a:pt x="761028" y="2035194"/>
                  </a:cubicBezTo>
                  <a:close/>
                </a:path>
              </a:pathLst>
            </a:custGeom>
            <a:solidFill>
              <a:srgbClr val="FFFF00">
                <a:alpha val="15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68" name="Полилиния 867"/>
            <p:cNvSpPr/>
            <p:nvPr/>
          </p:nvSpPr>
          <p:spPr>
            <a:xfrm>
              <a:off x="3673098" y="578603"/>
              <a:ext cx="2665709" cy="4021138"/>
            </a:xfrm>
            <a:custGeom>
              <a:avLst/>
              <a:gdLst>
                <a:gd name="connsiteX0" fmla="*/ 87824 w 2665709"/>
                <a:gd name="connsiteY0" fmla="*/ 4008895 h 4021138"/>
                <a:gd name="connsiteX1" fmla="*/ 103322 w 2665709"/>
                <a:gd name="connsiteY1" fmla="*/ 3977899 h 4021138"/>
                <a:gd name="connsiteX2" fmla="*/ 118821 w 2665709"/>
                <a:gd name="connsiteY2" fmla="*/ 3967566 h 4021138"/>
                <a:gd name="connsiteX3" fmla="*/ 129153 w 2665709"/>
                <a:gd name="connsiteY3" fmla="*/ 3952068 h 4021138"/>
                <a:gd name="connsiteX4" fmla="*/ 160149 w 2665709"/>
                <a:gd name="connsiteY4" fmla="*/ 3936570 h 4021138"/>
                <a:gd name="connsiteX5" fmla="*/ 216977 w 2665709"/>
                <a:gd name="connsiteY5" fmla="*/ 3941736 h 4021138"/>
                <a:gd name="connsiteX6" fmla="*/ 247973 w 2665709"/>
                <a:gd name="connsiteY6" fmla="*/ 3967566 h 4021138"/>
                <a:gd name="connsiteX7" fmla="*/ 263471 w 2665709"/>
                <a:gd name="connsiteY7" fmla="*/ 3977899 h 4021138"/>
                <a:gd name="connsiteX8" fmla="*/ 309966 w 2665709"/>
                <a:gd name="connsiteY8" fmla="*/ 3988231 h 4021138"/>
                <a:gd name="connsiteX9" fmla="*/ 371960 w 2665709"/>
                <a:gd name="connsiteY9" fmla="*/ 3977899 h 4021138"/>
                <a:gd name="connsiteX10" fmla="*/ 382292 w 2665709"/>
                <a:gd name="connsiteY10" fmla="*/ 3967566 h 4021138"/>
                <a:gd name="connsiteX11" fmla="*/ 397790 w 2665709"/>
                <a:gd name="connsiteY11" fmla="*/ 3962400 h 4021138"/>
                <a:gd name="connsiteX12" fmla="*/ 423621 w 2665709"/>
                <a:gd name="connsiteY12" fmla="*/ 3941736 h 4021138"/>
                <a:gd name="connsiteX13" fmla="*/ 454617 w 2665709"/>
                <a:gd name="connsiteY13" fmla="*/ 3926238 h 4021138"/>
                <a:gd name="connsiteX14" fmla="*/ 464949 w 2665709"/>
                <a:gd name="connsiteY14" fmla="*/ 3915905 h 4021138"/>
                <a:gd name="connsiteX15" fmla="*/ 480448 w 2665709"/>
                <a:gd name="connsiteY15" fmla="*/ 3910739 h 4021138"/>
                <a:gd name="connsiteX16" fmla="*/ 495946 w 2665709"/>
                <a:gd name="connsiteY16" fmla="*/ 3879743 h 4021138"/>
                <a:gd name="connsiteX17" fmla="*/ 506278 w 2665709"/>
                <a:gd name="connsiteY17" fmla="*/ 3828082 h 4021138"/>
                <a:gd name="connsiteX18" fmla="*/ 501112 w 2665709"/>
                <a:gd name="connsiteY18" fmla="*/ 3750590 h 4021138"/>
                <a:gd name="connsiteX19" fmla="*/ 495946 w 2665709"/>
                <a:gd name="connsiteY19" fmla="*/ 3729926 h 4021138"/>
                <a:gd name="connsiteX20" fmla="*/ 475282 w 2665709"/>
                <a:gd name="connsiteY20" fmla="*/ 3678265 h 4021138"/>
                <a:gd name="connsiteX21" fmla="*/ 464949 w 2665709"/>
                <a:gd name="connsiteY21" fmla="*/ 3667933 h 4021138"/>
                <a:gd name="connsiteX22" fmla="*/ 444285 w 2665709"/>
                <a:gd name="connsiteY22" fmla="*/ 3636936 h 4021138"/>
                <a:gd name="connsiteX23" fmla="*/ 423621 w 2665709"/>
                <a:gd name="connsiteY23" fmla="*/ 3611105 h 4021138"/>
                <a:gd name="connsiteX24" fmla="*/ 382292 w 2665709"/>
                <a:gd name="connsiteY24" fmla="*/ 3600773 h 4021138"/>
                <a:gd name="connsiteX25" fmla="*/ 340963 w 2665709"/>
                <a:gd name="connsiteY25" fmla="*/ 3564611 h 4021138"/>
                <a:gd name="connsiteX26" fmla="*/ 330631 w 2665709"/>
                <a:gd name="connsiteY26" fmla="*/ 3554278 h 4021138"/>
                <a:gd name="connsiteX27" fmla="*/ 315133 w 2665709"/>
                <a:gd name="connsiteY27" fmla="*/ 3497451 h 4021138"/>
                <a:gd name="connsiteX28" fmla="*/ 346129 w 2665709"/>
                <a:gd name="connsiteY28" fmla="*/ 3471621 h 4021138"/>
                <a:gd name="connsiteX29" fmla="*/ 377126 w 2665709"/>
                <a:gd name="connsiteY29" fmla="*/ 3461289 h 4021138"/>
                <a:gd name="connsiteX30" fmla="*/ 392624 w 2665709"/>
                <a:gd name="connsiteY30" fmla="*/ 3456122 h 4021138"/>
                <a:gd name="connsiteX31" fmla="*/ 423621 w 2665709"/>
                <a:gd name="connsiteY31" fmla="*/ 3435458 h 4021138"/>
                <a:gd name="connsiteX32" fmla="*/ 454617 w 2665709"/>
                <a:gd name="connsiteY32" fmla="*/ 3419960 h 4021138"/>
                <a:gd name="connsiteX33" fmla="*/ 470116 w 2665709"/>
                <a:gd name="connsiteY33" fmla="*/ 3404461 h 4021138"/>
                <a:gd name="connsiteX34" fmla="*/ 485614 w 2665709"/>
                <a:gd name="connsiteY34" fmla="*/ 3394129 h 4021138"/>
                <a:gd name="connsiteX35" fmla="*/ 490780 w 2665709"/>
                <a:gd name="connsiteY35" fmla="*/ 3378631 h 4021138"/>
                <a:gd name="connsiteX36" fmla="*/ 501112 w 2665709"/>
                <a:gd name="connsiteY36" fmla="*/ 3363133 h 4021138"/>
                <a:gd name="connsiteX37" fmla="*/ 511444 w 2665709"/>
                <a:gd name="connsiteY37" fmla="*/ 3321804 h 4021138"/>
                <a:gd name="connsiteX38" fmla="*/ 521777 w 2665709"/>
                <a:gd name="connsiteY38" fmla="*/ 3311472 h 4021138"/>
                <a:gd name="connsiteX39" fmla="*/ 516610 w 2665709"/>
                <a:gd name="connsiteY39" fmla="*/ 3285641 h 4021138"/>
                <a:gd name="connsiteX40" fmla="*/ 501112 w 2665709"/>
                <a:gd name="connsiteY40" fmla="*/ 3270143 h 4021138"/>
                <a:gd name="connsiteX41" fmla="*/ 480448 w 2665709"/>
                <a:gd name="connsiteY41" fmla="*/ 3254644 h 4021138"/>
                <a:gd name="connsiteX42" fmla="*/ 454617 w 2665709"/>
                <a:gd name="connsiteY42" fmla="*/ 3249478 h 4021138"/>
                <a:gd name="connsiteX43" fmla="*/ 330631 w 2665709"/>
                <a:gd name="connsiteY43" fmla="*/ 3244312 h 4021138"/>
                <a:gd name="connsiteX44" fmla="*/ 320299 w 2665709"/>
                <a:gd name="connsiteY44" fmla="*/ 3223648 h 4021138"/>
                <a:gd name="connsiteX45" fmla="*/ 309966 w 2665709"/>
                <a:gd name="connsiteY45" fmla="*/ 3208150 h 4021138"/>
                <a:gd name="connsiteX46" fmla="*/ 304800 w 2665709"/>
                <a:gd name="connsiteY46" fmla="*/ 3171987 h 4021138"/>
                <a:gd name="connsiteX47" fmla="*/ 299634 w 2665709"/>
                <a:gd name="connsiteY47" fmla="*/ 3156489 h 4021138"/>
                <a:gd name="connsiteX48" fmla="*/ 304800 w 2665709"/>
                <a:gd name="connsiteY48" fmla="*/ 3135824 h 4021138"/>
                <a:gd name="connsiteX49" fmla="*/ 325465 w 2665709"/>
                <a:gd name="connsiteY49" fmla="*/ 3078997 h 4021138"/>
                <a:gd name="connsiteX50" fmla="*/ 340963 w 2665709"/>
                <a:gd name="connsiteY50" fmla="*/ 3068665 h 4021138"/>
                <a:gd name="connsiteX51" fmla="*/ 356461 w 2665709"/>
                <a:gd name="connsiteY51" fmla="*/ 3037668 h 4021138"/>
                <a:gd name="connsiteX52" fmla="*/ 366794 w 2665709"/>
                <a:gd name="connsiteY52" fmla="*/ 3001505 h 4021138"/>
                <a:gd name="connsiteX53" fmla="*/ 371960 w 2665709"/>
                <a:gd name="connsiteY53" fmla="*/ 2794861 h 4021138"/>
                <a:gd name="connsiteX54" fmla="*/ 377126 w 2665709"/>
                <a:gd name="connsiteY54" fmla="*/ 2769031 h 4021138"/>
                <a:gd name="connsiteX55" fmla="*/ 371960 w 2665709"/>
                <a:gd name="connsiteY55" fmla="*/ 2707038 h 4021138"/>
                <a:gd name="connsiteX56" fmla="*/ 366794 w 2665709"/>
                <a:gd name="connsiteY56" fmla="*/ 2691539 h 4021138"/>
                <a:gd name="connsiteX57" fmla="*/ 356461 w 2665709"/>
                <a:gd name="connsiteY57" fmla="*/ 2681207 h 4021138"/>
                <a:gd name="connsiteX58" fmla="*/ 361627 w 2665709"/>
                <a:gd name="connsiteY58" fmla="*/ 2624380 h 4021138"/>
                <a:gd name="connsiteX59" fmla="*/ 382292 w 2665709"/>
                <a:gd name="connsiteY59" fmla="*/ 2598550 h 4021138"/>
                <a:gd name="connsiteX60" fmla="*/ 408122 w 2665709"/>
                <a:gd name="connsiteY60" fmla="*/ 2572719 h 4021138"/>
                <a:gd name="connsiteX61" fmla="*/ 454617 w 2665709"/>
                <a:gd name="connsiteY61" fmla="*/ 2562387 h 4021138"/>
                <a:gd name="connsiteX62" fmla="*/ 470116 w 2665709"/>
                <a:gd name="connsiteY62" fmla="*/ 2557221 h 4021138"/>
                <a:gd name="connsiteX63" fmla="*/ 485614 w 2665709"/>
                <a:gd name="connsiteY63" fmla="*/ 2546889 h 4021138"/>
                <a:gd name="connsiteX64" fmla="*/ 490780 w 2665709"/>
                <a:gd name="connsiteY64" fmla="*/ 2531390 h 4021138"/>
                <a:gd name="connsiteX65" fmla="*/ 511444 w 2665709"/>
                <a:gd name="connsiteY65" fmla="*/ 2500394 h 4021138"/>
                <a:gd name="connsiteX66" fmla="*/ 521777 w 2665709"/>
                <a:gd name="connsiteY66" fmla="*/ 2484895 h 4021138"/>
                <a:gd name="connsiteX67" fmla="*/ 547607 w 2665709"/>
                <a:gd name="connsiteY67" fmla="*/ 2438400 h 4021138"/>
                <a:gd name="connsiteX68" fmla="*/ 573438 w 2665709"/>
                <a:gd name="connsiteY68" fmla="*/ 2412570 h 4021138"/>
                <a:gd name="connsiteX69" fmla="*/ 594102 w 2665709"/>
                <a:gd name="connsiteY69" fmla="*/ 2376407 h 4021138"/>
                <a:gd name="connsiteX70" fmla="*/ 609600 w 2665709"/>
                <a:gd name="connsiteY70" fmla="*/ 2360909 h 4021138"/>
                <a:gd name="connsiteX71" fmla="*/ 635431 w 2665709"/>
                <a:gd name="connsiteY71" fmla="*/ 2314414 h 4021138"/>
                <a:gd name="connsiteX72" fmla="*/ 656095 w 2665709"/>
                <a:gd name="connsiteY72" fmla="*/ 2288583 h 4021138"/>
                <a:gd name="connsiteX73" fmla="*/ 661261 w 2665709"/>
                <a:gd name="connsiteY73" fmla="*/ 2273085 h 4021138"/>
                <a:gd name="connsiteX74" fmla="*/ 671594 w 2665709"/>
                <a:gd name="connsiteY74" fmla="*/ 2262753 h 4021138"/>
                <a:gd name="connsiteX75" fmla="*/ 681926 w 2665709"/>
                <a:gd name="connsiteY75" fmla="*/ 2247255 h 4021138"/>
                <a:gd name="connsiteX76" fmla="*/ 697424 w 2665709"/>
                <a:gd name="connsiteY76" fmla="*/ 2216258 h 4021138"/>
                <a:gd name="connsiteX77" fmla="*/ 702590 w 2665709"/>
                <a:gd name="connsiteY77" fmla="*/ 2200760 h 4021138"/>
                <a:gd name="connsiteX78" fmla="*/ 718088 w 2665709"/>
                <a:gd name="connsiteY78" fmla="*/ 2190428 h 4021138"/>
                <a:gd name="connsiteX79" fmla="*/ 743919 w 2665709"/>
                <a:gd name="connsiteY79" fmla="*/ 2143933 h 4021138"/>
                <a:gd name="connsiteX80" fmla="*/ 769749 w 2665709"/>
                <a:gd name="connsiteY80" fmla="*/ 2118102 h 4021138"/>
                <a:gd name="connsiteX81" fmla="*/ 780082 w 2665709"/>
                <a:gd name="connsiteY81" fmla="*/ 2107770 h 4021138"/>
                <a:gd name="connsiteX82" fmla="*/ 795580 w 2665709"/>
                <a:gd name="connsiteY82" fmla="*/ 2081939 h 4021138"/>
                <a:gd name="connsiteX83" fmla="*/ 821410 w 2665709"/>
                <a:gd name="connsiteY83" fmla="*/ 2056109 h 4021138"/>
                <a:gd name="connsiteX84" fmla="*/ 836909 w 2665709"/>
                <a:gd name="connsiteY84" fmla="*/ 2030278 h 4021138"/>
                <a:gd name="connsiteX85" fmla="*/ 842075 w 2665709"/>
                <a:gd name="connsiteY85" fmla="*/ 2014780 h 4021138"/>
                <a:gd name="connsiteX86" fmla="*/ 857573 w 2665709"/>
                <a:gd name="connsiteY86" fmla="*/ 2009614 h 4021138"/>
                <a:gd name="connsiteX87" fmla="*/ 867905 w 2665709"/>
                <a:gd name="connsiteY87" fmla="*/ 1994116 h 4021138"/>
                <a:gd name="connsiteX88" fmla="*/ 893736 w 2665709"/>
                <a:gd name="connsiteY88" fmla="*/ 1973451 h 4021138"/>
                <a:gd name="connsiteX89" fmla="*/ 904068 w 2665709"/>
                <a:gd name="connsiteY89" fmla="*/ 1957953 h 4021138"/>
                <a:gd name="connsiteX90" fmla="*/ 909234 w 2665709"/>
                <a:gd name="connsiteY90" fmla="*/ 1942455 h 4021138"/>
                <a:gd name="connsiteX91" fmla="*/ 924733 w 2665709"/>
                <a:gd name="connsiteY91" fmla="*/ 1937289 h 4021138"/>
                <a:gd name="connsiteX92" fmla="*/ 935065 w 2665709"/>
                <a:gd name="connsiteY92" fmla="*/ 1926956 h 4021138"/>
                <a:gd name="connsiteX93" fmla="*/ 945397 w 2665709"/>
                <a:gd name="connsiteY93" fmla="*/ 1911458 h 4021138"/>
                <a:gd name="connsiteX94" fmla="*/ 976394 w 2665709"/>
                <a:gd name="connsiteY94" fmla="*/ 1880461 h 4021138"/>
                <a:gd name="connsiteX95" fmla="*/ 1002224 w 2665709"/>
                <a:gd name="connsiteY95" fmla="*/ 1854631 h 4021138"/>
                <a:gd name="connsiteX96" fmla="*/ 1012556 w 2665709"/>
                <a:gd name="connsiteY96" fmla="*/ 1839133 h 4021138"/>
                <a:gd name="connsiteX97" fmla="*/ 1033221 w 2665709"/>
                <a:gd name="connsiteY97" fmla="*/ 1818468 h 4021138"/>
                <a:gd name="connsiteX98" fmla="*/ 1059051 w 2665709"/>
                <a:gd name="connsiteY98" fmla="*/ 1771973 h 4021138"/>
                <a:gd name="connsiteX99" fmla="*/ 1074549 w 2665709"/>
                <a:gd name="connsiteY99" fmla="*/ 1761641 h 4021138"/>
                <a:gd name="connsiteX100" fmla="*/ 1084882 w 2665709"/>
                <a:gd name="connsiteY100" fmla="*/ 1725478 h 4021138"/>
                <a:gd name="connsiteX101" fmla="*/ 1095214 w 2665709"/>
                <a:gd name="connsiteY101" fmla="*/ 1694482 h 4021138"/>
                <a:gd name="connsiteX102" fmla="*/ 1100380 w 2665709"/>
                <a:gd name="connsiteY102" fmla="*/ 1678983 h 4021138"/>
                <a:gd name="connsiteX103" fmla="*/ 1110712 w 2665709"/>
                <a:gd name="connsiteY103" fmla="*/ 1637655 h 4021138"/>
                <a:gd name="connsiteX104" fmla="*/ 1126210 w 2665709"/>
                <a:gd name="connsiteY104" fmla="*/ 1585994 h 4021138"/>
                <a:gd name="connsiteX105" fmla="*/ 1131377 w 2665709"/>
                <a:gd name="connsiteY105" fmla="*/ 1570495 h 4021138"/>
                <a:gd name="connsiteX106" fmla="*/ 1146875 w 2665709"/>
                <a:gd name="connsiteY106" fmla="*/ 1554997 h 4021138"/>
                <a:gd name="connsiteX107" fmla="*/ 1157207 w 2665709"/>
                <a:gd name="connsiteY107" fmla="*/ 1524000 h 4021138"/>
                <a:gd name="connsiteX108" fmla="*/ 1162373 w 2665709"/>
                <a:gd name="connsiteY108" fmla="*/ 1508502 h 4021138"/>
                <a:gd name="connsiteX109" fmla="*/ 1177871 w 2665709"/>
                <a:gd name="connsiteY109" fmla="*/ 1493004 h 4021138"/>
                <a:gd name="connsiteX110" fmla="*/ 1183038 w 2665709"/>
                <a:gd name="connsiteY110" fmla="*/ 1477505 h 4021138"/>
                <a:gd name="connsiteX111" fmla="*/ 1193370 w 2665709"/>
                <a:gd name="connsiteY111" fmla="*/ 1462007 h 4021138"/>
                <a:gd name="connsiteX112" fmla="*/ 1198536 w 2665709"/>
                <a:gd name="connsiteY112" fmla="*/ 1441343 h 4021138"/>
                <a:gd name="connsiteX113" fmla="*/ 1224366 w 2665709"/>
                <a:gd name="connsiteY113" fmla="*/ 1415512 h 4021138"/>
                <a:gd name="connsiteX114" fmla="*/ 1239865 w 2665709"/>
                <a:gd name="connsiteY114" fmla="*/ 1384516 h 4021138"/>
                <a:gd name="connsiteX115" fmla="*/ 1255363 w 2665709"/>
                <a:gd name="connsiteY115" fmla="*/ 1379350 h 4021138"/>
                <a:gd name="connsiteX116" fmla="*/ 1260529 w 2665709"/>
                <a:gd name="connsiteY116" fmla="*/ 1363851 h 4021138"/>
                <a:gd name="connsiteX117" fmla="*/ 1291526 w 2665709"/>
                <a:gd name="connsiteY117" fmla="*/ 1343187 h 4021138"/>
                <a:gd name="connsiteX118" fmla="*/ 1296692 w 2665709"/>
                <a:gd name="connsiteY118" fmla="*/ 1327689 h 4021138"/>
                <a:gd name="connsiteX119" fmla="*/ 1322522 w 2665709"/>
                <a:gd name="connsiteY119" fmla="*/ 1307024 h 4021138"/>
                <a:gd name="connsiteX120" fmla="*/ 1332855 w 2665709"/>
                <a:gd name="connsiteY120" fmla="*/ 1296692 h 4021138"/>
                <a:gd name="connsiteX121" fmla="*/ 1348353 w 2665709"/>
                <a:gd name="connsiteY121" fmla="*/ 1291526 h 4021138"/>
                <a:gd name="connsiteX122" fmla="*/ 1544665 w 2665709"/>
                <a:gd name="connsiteY122" fmla="*/ 1286360 h 4021138"/>
                <a:gd name="connsiteX123" fmla="*/ 1580827 w 2665709"/>
                <a:gd name="connsiteY123" fmla="*/ 1281194 h 4021138"/>
                <a:gd name="connsiteX124" fmla="*/ 1596326 w 2665709"/>
                <a:gd name="connsiteY124" fmla="*/ 1276028 h 4021138"/>
                <a:gd name="connsiteX125" fmla="*/ 1616990 w 2665709"/>
                <a:gd name="connsiteY125" fmla="*/ 1270861 h 4021138"/>
                <a:gd name="connsiteX126" fmla="*/ 1663485 w 2665709"/>
                <a:gd name="connsiteY126" fmla="*/ 1250197 h 4021138"/>
                <a:gd name="connsiteX127" fmla="*/ 1678983 w 2665709"/>
                <a:gd name="connsiteY127" fmla="*/ 1245031 h 4021138"/>
                <a:gd name="connsiteX128" fmla="*/ 1694482 w 2665709"/>
                <a:gd name="connsiteY128" fmla="*/ 1239865 h 4021138"/>
                <a:gd name="connsiteX129" fmla="*/ 1704814 w 2665709"/>
                <a:gd name="connsiteY129" fmla="*/ 1224366 h 4021138"/>
                <a:gd name="connsiteX130" fmla="*/ 1725478 w 2665709"/>
                <a:gd name="connsiteY130" fmla="*/ 1214034 h 4021138"/>
                <a:gd name="connsiteX131" fmla="*/ 1740977 w 2665709"/>
                <a:gd name="connsiteY131" fmla="*/ 1203702 h 4021138"/>
                <a:gd name="connsiteX132" fmla="*/ 1766807 w 2665709"/>
                <a:gd name="connsiteY132" fmla="*/ 1183038 h 4021138"/>
                <a:gd name="connsiteX133" fmla="*/ 1797804 w 2665709"/>
                <a:gd name="connsiteY133" fmla="*/ 1162373 h 4021138"/>
                <a:gd name="connsiteX134" fmla="*/ 1808136 w 2665709"/>
                <a:gd name="connsiteY134" fmla="*/ 1146875 h 4021138"/>
                <a:gd name="connsiteX135" fmla="*/ 1823634 w 2665709"/>
                <a:gd name="connsiteY135" fmla="*/ 1141709 h 4021138"/>
                <a:gd name="connsiteX136" fmla="*/ 1839133 w 2665709"/>
                <a:gd name="connsiteY136" fmla="*/ 1131377 h 4021138"/>
                <a:gd name="connsiteX137" fmla="*/ 1859797 w 2665709"/>
                <a:gd name="connsiteY137" fmla="*/ 1105546 h 4021138"/>
                <a:gd name="connsiteX138" fmla="*/ 1880461 w 2665709"/>
                <a:gd name="connsiteY138" fmla="*/ 1074550 h 4021138"/>
                <a:gd name="connsiteX139" fmla="*/ 1890794 w 2665709"/>
                <a:gd name="connsiteY139" fmla="*/ 1043553 h 4021138"/>
                <a:gd name="connsiteX140" fmla="*/ 1895960 w 2665709"/>
                <a:gd name="connsiteY140" fmla="*/ 1028055 h 4021138"/>
                <a:gd name="connsiteX141" fmla="*/ 1906292 w 2665709"/>
                <a:gd name="connsiteY141" fmla="*/ 1017722 h 4021138"/>
                <a:gd name="connsiteX142" fmla="*/ 1911458 w 2665709"/>
                <a:gd name="connsiteY142" fmla="*/ 1002224 h 4021138"/>
                <a:gd name="connsiteX143" fmla="*/ 1932122 w 2665709"/>
                <a:gd name="connsiteY143" fmla="*/ 971228 h 4021138"/>
                <a:gd name="connsiteX144" fmla="*/ 1937288 w 2665709"/>
                <a:gd name="connsiteY144" fmla="*/ 955729 h 4021138"/>
                <a:gd name="connsiteX145" fmla="*/ 1947621 w 2665709"/>
                <a:gd name="connsiteY145" fmla="*/ 945397 h 4021138"/>
                <a:gd name="connsiteX146" fmla="*/ 1957953 w 2665709"/>
                <a:gd name="connsiteY146" fmla="*/ 929899 h 4021138"/>
                <a:gd name="connsiteX147" fmla="*/ 1963119 w 2665709"/>
                <a:gd name="connsiteY147" fmla="*/ 914400 h 4021138"/>
                <a:gd name="connsiteX148" fmla="*/ 1994116 w 2665709"/>
                <a:gd name="connsiteY148" fmla="*/ 873072 h 4021138"/>
                <a:gd name="connsiteX149" fmla="*/ 1999282 w 2665709"/>
                <a:gd name="connsiteY149" fmla="*/ 857573 h 4021138"/>
                <a:gd name="connsiteX150" fmla="*/ 2019946 w 2665709"/>
                <a:gd name="connsiteY150" fmla="*/ 826577 h 4021138"/>
                <a:gd name="connsiteX151" fmla="*/ 2030278 w 2665709"/>
                <a:gd name="connsiteY151" fmla="*/ 811078 h 4021138"/>
                <a:gd name="connsiteX152" fmla="*/ 2040610 w 2665709"/>
                <a:gd name="connsiteY152" fmla="*/ 795580 h 4021138"/>
                <a:gd name="connsiteX153" fmla="*/ 2045777 w 2665709"/>
                <a:gd name="connsiteY153" fmla="*/ 780082 h 4021138"/>
                <a:gd name="connsiteX154" fmla="*/ 2061275 w 2665709"/>
                <a:gd name="connsiteY154" fmla="*/ 769750 h 4021138"/>
                <a:gd name="connsiteX155" fmla="*/ 2081939 w 2665709"/>
                <a:gd name="connsiteY155" fmla="*/ 743919 h 4021138"/>
                <a:gd name="connsiteX156" fmla="*/ 2097438 w 2665709"/>
                <a:gd name="connsiteY156" fmla="*/ 733587 h 4021138"/>
                <a:gd name="connsiteX157" fmla="*/ 2138766 w 2665709"/>
                <a:gd name="connsiteY157" fmla="*/ 702590 h 4021138"/>
                <a:gd name="connsiteX158" fmla="*/ 2149099 w 2665709"/>
                <a:gd name="connsiteY158" fmla="*/ 692258 h 4021138"/>
                <a:gd name="connsiteX159" fmla="*/ 2164597 w 2665709"/>
                <a:gd name="connsiteY159" fmla="*/ 687092 h 4021138"/>
                <a:gd name="connsiteX160" fmla="*/ 2185261 w 2665709"/>
                <a:gd name="connsiteY160" fmla="*/ 661261 h 4021138"/>
                <a:gd name="connsiteX161" fmla="*/ 2216258 w 2665709"/>
                <a:gd name="connsiteY161" fmla="*/ 650929 h 4021138"/>
                <a:gd name="connsiteX162" fmla="*/ 2236922 w 2665709"/>
                <a:gd name="connsiteY162" fmla="*/ 640597 h 4021138"/>
                <a:gd name="connsiteX163" fmla="*/ 2262753 w 2665709"/>
                <a:gd name="connsiteY163" fmla="*/ 625099 h 4021138"/>
                <a:gd name="connsiteX164" fmla="*/ 2288583 w 2665709"/>
                <a:gd name="connsiteY164" fmla="*/ 599268 h 4021138"/>
                <a:gd name="connsiteX165" fmla="*/ 2298916 w 2665709"/>
                <a:gd name="connsiteY165" fmla="*/ 588936 h 4021138"/>
                <a:gd name="connsiteX166" fmla="*/ 2314414 w 2665709"/>
                <a:gd name="connsiteY166" fmla="*/ 583770 h 4021138"/>
                <a:gd name="connsiteX167" fmla="*/ 2345410 w 2665709"/>
                <a:gd name="connsiteY167" fmla="*/ 552773 h 4021138"/>
                <a:gd name="connsiteX168" fmla="*/ 2355743 w 2665709"/>
                <a:gd name="connsiteY168" fmla="*/ 542441 h 4021138"/>
                <a:gd name="connsiteX169" fmla="*/ 2381573 w 2665709"/>
                <a:gd name="connsiteY169" fmla="*/ 516611 h 4021138"/>
                <a:gd name="connsiteX170" fmla="*/ 2407404 w 2665709"/>
                <a:gd name="connsiteY170" fmla="*/ 501112 h 4021138"/>
                <a:gd name="connsiteX171" fmla="*/ 2422902 w 2665709"/>
                <a:gd name="connsiteY171" fmla="*/ 490780 h 4021138"/>
                <a:gd name="connsiteX172" fmla="*/ 2495227 w 2665709"/>
                <a:gd name="connsiteY172" fmla="*/ 480448 h 4021138"/>
                <a:gd name="connsiteX173" fmla="*/ 2526224 w 2665709"/>
                <a:gd name="connsiteY173" fmla="*/ 470116 h 4021138"/>
                <a:gd name="connsiteX174" fmla="*/ 2536556 w 2665709"/>
                <a:gd name="connsiteY174" fmla="*/ 454617 h 4021138"/>
                <a:gd name="connsiteX175" fmla="*/ 2567553 w 2665709"/>
                <a:gd name="connsiteY175" fmla="*/ 444285 h 4021138"/>
                <a:gd name="connsiteX176" fmla="*/ 2598549 w 2665709"/>
                <a:gd name="connsiteY176" fmla="*/ 423621 h 4021138"/>
                <a:gd name="connsiteX177" fmla="*/ 2614048 w 2665709"/>
                <a:gd name="connsiteY177" fmla="*/ 413289 h 4021138"/>
                <a:gd name="connsiteX178" fmla="*/ 2629546 w 2665709"/>
                <a:gd name="connsiteY178" fmla="*/ 408122 h 4021138"/>
                <a:gd name="connsiteX179" fmla="*/ 2655377 w 2665709"/>
                <a:gd name="connsiteY179" fmla="*/ 387458 h 4021138"/>
                <a:gd name="connsiteX180" fmla="*/ 2665709 w 2665709"/>
                <a:gd name="connsiteY180" fmla="*/ 371960 h 4021138"/>
                <a:gd name="connsiteX181" fmla="*/ 2660543 w 2665709"/>
                <a:gd name="connsiteY181" fmla="*/ 356461 h 4021138"/>
                <a:gd name="connsiteX182" fmla="*/ 2645044 w 2665709"/>
                <a:gd name="connsiteY182" fmla="*/ 351295 h 4021138"/>
                <a:gd name="connsiteX183" fmla="*/ 2629546 w 2665709"/>
                <a:gd name="connsiteY183" fmla="*/ 340963 h 4021138"/>
                <a:gd name="connsiteX184" fmla="*/ 2598549 w 2665709"/>
                <a:gd name="connsiteY184" fmla="*/ 330631 h 4021138"/>
                <a:gd name="connsiteX185" fmla="*/ 2577885 w 2665709"/>
                <a:gd name="connsiteY185" fmla="*/ 304800 h 4021138"/>
                <a:gd name="connsiteX186" fmla="*/ 2557221 w 2665709"/>
                <a:gd name="connsiteY186" fmla="*/ 273804 h 4021138"/>
                <a:gd name="connsiteX187" fmla="*/ 2552055 w 2665709"/>
                <a:gd name="connsiteY187" fmla="*/ 258305 h 4021138"/>
                <a:gd name="connsiteX188" fmla="*/ 2541722 w 2665709"/>
                <a:gd name="connsiteY188" fmla="*/ 247973 h 4021138"/>
                <a:gd name="connsiteX189" fmla="*/ 2536556 w 2665709"/>
                <a:gd name="connsiteY189" fmla="*/ 216977 h 4021138"/>
                <a:gd name="connsiteX190" fmla="*/ 2531390 w 2665709"/>
                <a:gd name="connsiteY190" fmla="*/ 201478 h 4021138"/>
                <a:gd name="connsiteX191" fmla="*/ 2515892 w 2665709"/>
                <a:gd name="connsiteY191" fmla="*/ 165316 h 4021138"/>
                <a:gd name="connsiteX192" fmla="*/ 2479729 w 2665709"/>
                <a:gd name="connsiteY192" fmla="*/ 139485 h 4021138"/>
                <a:gd name="connsiteX193" fmla="*/ 2464231 w 2665709"/>
                <a:gd name="connsiteY193" fmla="*/ 129153 h 4021138"/>
                <a:gd name="connsiteX194" fmla="*/ 2433234 w 2665709"/>
                <a:gd name="connsiteY194" fmla="*/ 118821 h 4021138"/>
                <a:gd name="connsiteX195" fmla="*/ 2402238 w 2665709"/>
                <a:gd name="connsiteY195" fmla="*/ 108489 h 4021138"/>
                <a:gd name="connsiteX196" fmla="*/ 2386739 w 2665709"/>
                <a:gd name="connsiteY196" fmla="*/ 103322 h 4021138"/>
                <a:gd name="connsiteX197" fmla="*/ 2371241 w 2665709"/>
                <a:gd name="connsiteY197" fmla="*/ 92990 h 4021138"/>
                <a:gd name="connsiteX198" fmla="*/ 2340244 w 2665709"/>
                <a:gd name="connsiteY198" fmla="*/ 87824 h 4021138"/>
                <a:gd name="connsiteX199" fmla="*/ 2293749 w 2665709"/>
                <a:gd name="connsiteY199" fmla="*/ 72326 h 4021138"/>
                <a:gd name="connsiteX200" fmla="*/ 2278251 w 2665709"/>
                <a:gd name="connsiteY200" fmla="*/ 67160 h 4021138"/>
                <a:gd name="connsiteX201" fmla="*/ 2262753 w 2665709"/>
                <a:gd name="connsiteY201" fmla="*/ 56828 h 4021138"/>
                <a:gd name="connsiteX202" fmla="*/ 2231756 w 2665709"/>
                <a:gd name="connsiteY202" fmla="*/ 46495 h 4021138"/>
                <a:gd name="connsiteX203" fmla="*/ 2216258 w 2665709"/>
                <a:gd name="connsiteY203" fmla="*/ 36163 h 4021138"/>
                <a:gd name="connsiteX204" fmla="*/ 2200760 w 2665709"/>
                <a:gd name="connsiteY204" fmla="*/ 30997 h 4021138"/>
                <a:gd name="connsiteX205" fmla="*/ 2190427 w 2665709"/>
                <a:gd name="connsiteY205" fmla="*/ 20665 h 4021138"/>
                <a:gd name="connsiteX206" fmla="*/ 2159431 w 2665709"/>
                <a:gd name="connsiteY206" fmla="*/ 10333 h 4021138"/>
                <a:gd name="connsiteX207" fmla="*/ 2143933 w 2665709"/>
                <a:gd name="connsiteY207" fmla="*/ 5166 h 4021138"/>
                <a:gd name="connsiteX208" fmla="*/ 2128434 w 2665709"/>
                <a:gd name="connsiteY208" fmla="*/ 0 h 4021138"/>
                <a:gd name="connsiteX209" fmla="*/ 1999282 w 2665709"/>
                <a:gd name="connsiteY209" fmla="*/ 5166 h 4021138"/>
                <a:gd name="connsiteX210" fmla="*/ 1988949 w 2665709"/>
                <a:gd name="connsiteY210" fmla="*/ 15499 h 4021138"/>
                <a:gd name="connsiteX211" fmla="*/ 1968285 w 2665709"/>
                <a:gd name="connsiteY211" fmla="*/ 20665 h 4021138"/>
                <a:gd name="connsiteX212" fmla="*/ 1952787 w 2665709"/>
                <a:gd name="connsiteY212" fmla="*/ 30997 h 4021138"/>
                <a:gd name="connsiteX213" fmla="*/ 1937288 w 2665709"/>
                <a:gd name="connsiteY213" fmla="*/ 36163 h 4021138"/>
                <a:gd name="connsiteX214" fmla="*/ 1926956 w 2665709"/>
                <a:gd name="connsiteY214" fmla="*/ 51661 h 4021138"/>
                <a:gd name="connsiteX215" fmla="*/ 1901126 w 2665709"/>
                <a:gd name="connsiteY215" fmla="*/ 72326 h 4021138"/>
                <a:gd name="connsiteX216" fmla="*/ 1890794 w 2665709"/>
                <a:gd name="connsiteY216" fmla="*/ 87824 h 4021138"/>
                <a:gd name="connsiteX217" fmla="*/ 1864963 w 2665709"/>
                <a:gd name="connsiteY217" fmla="*/ 108489 h 4021138"/>
                <a:gd name="connsiteX218" fmla="*/ 1844299 w 2665709"/>
                <a:gd name="connsiteY218" fmla="*/ 139485 h 4021138"/>
                <a:gd name="connsiteX219" fmla="*/ 1833966 w 2665709"/>
                <a:gd name="connsiteY219" fmla="*/ 154983 h 4021138"/>
                <a:gd name="connsiteX220" fmla="*/ 1823634 w 2665709"/>
                <a:gd name="connsiteY220" fmla="*/ 185980 h 4021138"/>
                <a:gd name="connsiteX221" fmla="*/ 1818468 w 2665709"/>
                <a:gd name="connsiteY221" fmla="*/ 201478 h 4021138"/>
                <a:gd name="connsiteX222" fmla="*/ 1808136 w 2665709"/>
                <a:gd name="connsiteY222" fmla="*/ 289302 h 4021138"/>
                <a:gd name="connsiteX223" fmla="*/ 1797804 w 2665709"/>
                <a:gd name="connsiteY223" fmla="*/ 304800 h 4021138"/>
                <a:gd name="connsiteX224" fmla="*/ 1792638 w 2665709"/>
                <a:gd name="connsiteY224" fmla="*/ 320299 h 4021138"/>
                <a:gd name="connsiteX225" fmla="*/ 1777139 w 2665709"/>
                <a:gd name="connsiteY225" fmla="*/ 325465 h 4021138"/>
                <a:gd name="connsiteX226" fmla="*/ 1761641 w 2665709"/>
                <a:gd name="connsiteY226" fmla="*/ 335797 h 4021138"/>
                <a:gd name="connsiteX227" fmla="*/ 1746143 w 2665709"/>
                <a:gd name="connsiteY227" fmla="*/ 340963 h 4021138"/>
                <a:gd name="connsiteX228" fmla="*/ 1678983 w 2665709"/>
                <a:gd name="connsiteY228" fmla="*/ 351295 h 4021138"/>
                <a:gd name="connsiteX229" fmla="*/ 1632488 w 2665709"/>
                <a:gd name="connsiteY229" fmla="*/ 361628 h 4021138"/>
                <a:gd name="connsiteX230" fmla="*/ 1616990 w 2665709"/>
                <a:gd name="connsiteY230" fmla="*/ 371960 h 4021138"/>
                <a:gd name="connsiteX231" fmla="*/ 1591160 w 2665709"/>
                <a:gd name="connsiteY231" fmla="*/ 377126 h 4021138"/>
                <a:gd name="connsiteX232" fmla="*/ 1570495 w 2665709"/>
                <a:gd name="connsiteY232" fmla="*/ 382292 h 4021138"/>
                <a:gd name="connsiteX233" fmla="*/ 1554997 w 2665709"/>
                <a:gd name="connsiteY233" fmla="*/ 387458 h 4021138"/>
                <a:gd name="connsiteX234" fmla="*/ 1518834 w 2665709"/>
                <a:gd name="connsiteY234" fmla="*/ 397790 h 4021138"/>
                <a:gd name="connsiteX235" fmla="*/ 1472339 w 2665709"/>
                <a:gd name="connsiteY235" fmla="*/ 418455 h 4021138"/>
                <a:gd name="connsiteX236" fmla="*/ 1456841 w 2665709"/>
                <a:gd name="connsiteY236" fmla="*/ 423621 h 4021138"/>
                <a:gd name="connsiteX237" fmla="*/ 1441343 w 2665709"/>
                <a:gd name="connsiteY237" fmla="*/ 428787 h 4021138"/>
                <a:gd name="connsiteX238" fmla="*/ 1405180 w 2665709"/>
                <a:gd name="connsiteY238" fmla="*/ 454617 h 4021138"/>
                <a:gd name="connsiteX239" fmla="*/ 1374183 w 2665709"/>
                <a:gd name="connsiteY239" fmla="*/ 475282 h 4021138"/>
                <a:gd name="connsiteX240" fmla="*/ 1358685 w 2665709"/>
                <a:gd name="connsiteY240" fmla="*/ 485614 h 4021138"/>
                <a:gd name="connsiteX241" fmla="*/ 1327688 w 2665709"/>
                <a:gd name="connsiteY241" fmla="*/ 511444 h 4021138"/>
                <a:gd name="connsiteX242" fmla="*/ 1317356 w 2665709"/>
                <a:gd name="connsiteY242" fmla="*/ 521777 h 4021138"/>
                <a:gd name="connsiteX243" fmla="*/ 1286360 w 2665709"/>
                <a:gd name="connsiteY243" fmla="*/ 542441 h 4021138"/>
                <a:gd name="connsiteX244" fmla="*/ 1270861 w 2665709"/>
                <a:gd name="connsiteY244" fmla="*/ 552773 h 4021138"/>
                <a:gd name="connsiteX245" fmla="*/ 1260529 w 2665709"/>
                <a:gd name="connsiteY245" fmla="*/ 568272 h 4021138"/>
                <a:gd name="connsiteX246" fmla="*/ 1245031 w 2665709"/>
                <a:gd name="connsiteY246" fmla="*/ 573438 h 4021138"/>
                <a:gd name="connsiteX247" fmla="*/ 1229533 w 2665709"/>
                <a:gd name="connsiteY247" fmla="*/ 583770 h 4021138"/>
                <a:gd name="connsiteX248" fmla="*/ 1224366 w 2665709"/>
                <a:gd name="connsiteY248" fmla="*/ 599268 h 4021138"/>
                <a:gd name="connsiteX249" fmla="*/ 1193370 w 2665709"/>
                <a:gd name="connsiteY249" fmla="*/ 619933 h 4021138"/>
                <a:gd name="connsiteX250" fmla="*/ 1177871 w 2665709"/>
                <a:gd name="connsiteY250" fmla="*/ 630265 h 4021138"/>
                <a:gd name="connsiteX251" fmla="*/ 1146875 w 2665709"/>
                <a:gd name="connsiteY251" fmla="*/ 656095 h 4021138"/>
                <a:gd name="connsiteX252" fmla="*/ 1126210 w 2665709"/>
                <a:gd name="connsiteY252" fmla="*/ 676760 h 4021138"/>
                <a:gd name="connsiteX253" fmla="*/ 1110712 w 2665709"/>
                <a:gd name="connsiteY253" fmla="*/ 692258 h 4021138"/>
                <a:gd name="connsiteX254" fmla="*/ 1095214 w 2665709"/>
                <a:gd name="connsiteY254" fmla="*/ 702590 h 4021138"/>
                <a:gd name="connsiteX255" fmla="*/ 1084882 w 2665709"/>
                <a:gd name="connsiteY255" fmla="*/ 718089 h 4021138"/>
                <a:gd name="connsiteX256" fmla="*/ 1069383 w 2665709"/>
                <a:gd name="connsiteY256" fmla="*/ 723255 h 4021138"/>
                <a:gd name="connsiteX257" fmla="*/ 1059051 w 2665709"/>
                <a:gd name="connsiteY257" fmla="*/ 754251 h 4021138"/>
                <a:gd name="connsiteX258" fmla="*/ 1048719 w 2665709"/>
                <a:gd name="connsiteY258" fmla="*/ 774916 h 4021138"/>
                <a:gd name="connsiteX259" fmla="*/ 1043553 w 2665709"/>
                <a:gd name="connsiteY259" fmla="*/ 790414 h 4021138"/>
                <a:gd name="connsiteX260" fmla="*/ 1022888 w 2665709"/>
                <a:gd name="connsiteY260" fmla="*/ 821411 h 4021138"/>
                <a:gd name="connsiteX261" fmla="*/ 1012556 w 2665709"/>
                <a:gd name="connsiteY261" fmla="*/ 852407 h 4021138"/>
                <a:gd name="connsiteX262" fmla="*/ 1007390 w 2665709"/>
                <a:gd name="connsiteY262" fmla="*/ 867905 h 4021138"/>
                <a:gd name="connsiteX263" fmla="*/ 997058 w 2665709"/>
                <a:gd name="connsiteY263" fmla="*/ 888570 h 4021138"/>
                <a:gd name="connsiteX264" fmla="*/ 991892 w 2665709"/>
                <a:gd name="connsiteY264" fmla="*/ 909234 h 4021138"/>
                <a:gd name="connsiteX265" fmla="*/ 981560 w 2665709"/>
                <a:gd name="connsiteY265" fmla="*/ 960895 h 4021138"/>
                <a:gd name="connsiteX266" fmla="*/ 971227 w 2665709"/>
                <a:gd name="connsiteY266" fmla="*/ 991892 h 4021138"/>
                <a:gd name="connsiteX267" fmla="*/ 940231 w 2665709"/>
                <a:gd name="connsiteY267" fmla="*/ 1012556 h 4021138"/>
                <a:gd name="connsiteX268" fmla="*/ 919566 w 2665709"/>
                <a:gd name="connsiteY268" fmla="*/ 1033221 h 4021138"/>
                <a:gd name="connsiteX269" fmla="*/ 898902 w 2665709"/>
                <a:gd name="connsiteY269" fmla="*/ 1038387 h 4021138"/>
                <a:gd name="connsiteX270" fmla="*/ 883404 w 2665709"/>
                <a:gd name="connsiteY270" fmla="*/ 1048719 h 4021138"/>
                <a:gd name="connsiteX271" fmla="*/ 862739 w 2665709"/>
                <a:gd name="connsiteY271" fmla="*/ 1074550 h 4021138"/>
                <a:gd name="connsiteX272" fmla="*/ 847241 w 2665709"/>
                <a:gd name="connsiteY272" fmla="*/ 1079716 h 4021138"/>
                <a:gd name="connsiteX273" fmla="*/ 836909 w 2665709"/>
                <a:gd name="connsiteY273" fmla="*/ 1110712 h 4021138"/>
                <a:gd name="connsiteX274" fmla="*/ 831743 w 2665709"/>
                <a:gd name="connsiteY274" fmla="*/ 1126211 h 4021138"/>
                <a:gd name="connsiteX275" fmla="*/ 821410 w 2665709"/>
                <a:gd name="connsiteY275" fmla="*/ 1198536 h 4021138"/>
                <a:gd name="connsiteX276" fmla="*/ 805912 w 2665709"/>
                <a:gd name="connsiteY276" fmla="*/ 1245031 h 4021138"/>
                <a:gd name="connsiteX277" fmla="*/ 800746 w 2665709"/>
                <a:gd name="connsiteY277" fmla="*/ 1260529 h 4021138"/>
                <a:gd name="connsiteX278" fmla="*/ 785248 w 2665709"/>
                <a:gd name="connsiteY278" fmla="*/ 1291526 h 4021138"/>
                <a:gd name="connsiteX279" fmla="*/ 769749 w 2665709"/>
                <a:gd name="connsiteY279" fmla="*/ 1296692 h 4021138"/>
                <a:gd name="connsiteX280" fmla="*/ 738753 w 2665709"/>
                <a:gd name="connsiteY280" fmla="*/ 1317356 h 4021138"/>
                <a:gd name="connsiteX281" fmla="*/ 718088 w 2665709"/>
                <a:gd name="connsiteY281" fmla="*/ 1338021 h 4021138"/>
                <a:gd name="connsiteX282" fmla="*/ 702590 w 2665709"/>
                <a:gd name="connsiteY282" fmla="*/ 1343187 h 4021138"/>
                <a:gd name="connsiteX283" fmla="*/ 671594 w 2665709"/>
                <a:gd name="connsiteY283" fmla="*/ 1363851 h 4021138"/>
                <a:gd name="connsiteX284" fmla="*/ 656095 w 2665709"/>
                <a:gd name="connsiteY284" fmla="*/ 1394848 h 4021138"/>
                <a:gd name="connsiteX285" fmla="*/ 640597 w 2665709"/>
                <a:gd name="connsiteY285" fmla="*/ 1405180 h 4021138"/>
                <a:gd name="connsiteX286" fmla="*/ 614766 w 2665709"/>
                <a:gd name="connsiteY286" fmla="*/ 1482672 h 4021138"/>
                <a:gd name="connsiteX287" fmla="*/ 609600 w 2665709"/>
                <a:gd name="connsiteY287" fmla="*/ 1498170 h 4021138"/>
                <a:gd name="connsiteX288" fmla="*/ 604434 w 2665709"/>
                <a:gd name="connsiteY288" fmla="*/ 1513668 h 4021138"/>
                <a:gd name="connsiteX289" fmla="*/ 588936 w 2665709"/>
                <a:gd name="connsiteY289" fmla="*/ 1524000 h 4021138"/>
                <a:gd name="connsiteX290" fmla="*/ 568271 w 2665709"/>
                <a:gd name="connsiteY290" fmla="*/ 1544665 h 4021138"/>
                <a:gd name="connsiteX291" fmla="*/ 537275 w 2665709"/>
                <a:gd name="connsiteY291" fmla="*/ 1554997 h 4021138"/>
                <a:gd name="connsiteX292" fmla="*/ 521777 w 2665709"/>
                <a:gd name="connsiteY292" fmla="*/ 1560163 h 4021138"/>
                <a:gd name="connsiteX293" fmla="*/ 495946 w 2665709"/>
                <a:gd name="connsiteY293" fmla="*/ 1591160 h 4021138"/>
                <a:gd name="connsiteX294" fmla="*/ 480448 w 2665709"/>
                <a:gd name="connsiteY294" fmla="*/ 1601492 h 4021138"/>
                <a:gd name="connsiteX295" fmla="*/ 475282 w 2665709"/>
                <a:gd name="connsiteY295" fmla="*/ 1616990 h 4021138"/>
                <a:gd name="connsiteX296" fmla="*/ 444285 w 2665709"/>
                <a:gd name="connsiteY296" fmla="*/ 1658319 h 4021138"/>
                <a:gd name="connsiteX297" fmla="*/ 433953 w 2665709"/>
                <a:gd name="connsiteY297" fmla="*/ 1689316 h 4021138"/>
                <a:gd name="connsiteX298" fmla="*/ 423621 w 2665709"/>
                <a:gd name="connsiteY298" fmla="*/ 1735811 h 4021138"/>
                <a:gd name="connsiteX299" fmla="*/ 428787 w 2665709"/>
                <a:gd name="connsiteY299" fmla="*/ 1808136 h 4021138"/>
                <a:gd name="connsiteX300" fmla="*/ 439119 w 2665709"/>
                <a:gd name="connsiteY300" fmla="*/ 1890794 h 4021138"/>
                <a:gd name="connsiteX301" fmla="*/ 423621 w 2665709"/>
                <a:gd name="connsiteY301" fmla="*/ 1994116 h 4021138"/>
                <a:gd name="connsiteX302" fmla="*/ 413288 w 2665709"/>
                <a:gd name="connsiteY302" fmla="*/ 2014780 h 4021138"/>
                <a:gd name="connsiteX303" fmla="*/ 392624 w 2665709"/>
                <a:gd name="connsiteY303" fmla="*/ 2045777 h 4021138"/>
                <a:gd name="connsiteX304" fmla="*/ 371960 w 2665709"/>
                <a:gd name="connsiteY304" fmla="*/ 2076773 h 4021138"/>
                <a:gd name="connsiteX305" fmla="*/ 366794 w 2665709"/>
                <a:gd name="connsiteY305" fmla="*/ 2092272 h 4021138"/>
                <a:gd name="connsiteX306" fmla="*/ 356461 w 2665709"/>
                <a:gd name="connsiteY306" fmla="*/ 2102604 h 4021138"/>
                <a:gd name="connsiteX307" fmla="*/ 340963 w 2665709"/>
                <a:gd name="connsiteY307" fmla="*/ 2133600 h 4021138"/>
                <a:gd name="connsiteX308" fmla="*/ 330631 w 2665709"/>
                <a:gd name="connsiteY308" fmla="*/ 2143933 h 4021138"/>
                <a:gd name="connsiteX309" fmla="*/ 320299 w 2665709"/>
                <a:gd name="connsiteY309" fmla="*/ 2159431 h 4021138"/>
                <a:gd name="connsiteX310" fmla="*/ 304800 w 2665709"/>
                <a:gd name="connsiteY310" fmla="*/ 2164597 h 4021138"/>
                <a:gd name="connsiteX311" fmla="*/ 278970 w 2665709"/>
                <a:gd name="connsiteY311" fmla="*/ 2195594 h 4021138"/>
                <a:gd name="connsiteX312" fmla="*/ 263471 w 2665709"/>
                <a:gd name="connsiteY312" fmla="*/ 2200760 h 4021138"/>
                <a:gd name="connsiteX313" fmla="*/ 253139 w 2665709"/>
                <a:gd name="connsiteY313" fmla="*/ 2381573 h 4021138"/>
                <a:gd name="connsiteX314" fmla="*/ 232475 w 2665709"/>
                <a:gd name="connsiteY314" fmla="*/ 2412570 h 4021138"/>
                <a:gd name="connsiteX315" fmla="*/ 211810 w 2665709"/>
                <a:gd name="connsiteY315" fmla="*/ 2438400 h 4021138"/>
                <a:gd name="connsiteX316" fmla="*/ 154983 w 2665709"/>
                <a:gd name="connsiteY316" fmla="*/ 2459065 h 4021138"/>
                <a:gd name="connsiteX317" fmla="*/ 139485 w 2665709"/>
                <a:gd name="connsiteY317" fmla="*/ 2464231 h 4021138"/>
                <a:gd name="connsiteX318" fmla="*/ 82658 w 2665709"/>
                <a:gd name="connsiteY318" fmla="*/ 2490061 h 4021138"/>
                <a:gd name="connsiteX319" fmla="*/ 72326 w 2665709"/>
                <a:gd name="connsiteY319" fmla="*/ 2639878 h 4021138"/>
                <a:gd name="connsiteX320" fmla="*/ 46495 w 2665709"/>
                <a:gd name="connsiteY320" fmla="*/ 2676041 h 4021138"/>
                <a:gd name="connsiteX321" fmla="*/ 41329 w 2665709"/>
                <a:gd name="connsiteY321" fmla="*/ 2691539 h 4021138"/>
                <a:gd name="connsiteX322" fmla="*/ 25831 w 2665709"/>
                <a:gd name="connsiteY322" fmla="*/ 2696705 h 4021138"/>
                <a:gd name="connsiteX323" fmla="*/ 10333 w 2665709"/>
                <a:gd name="connsiteY323" fmla="*/ 2743200 h 4021138"/>
                <a:gd name="connsiteX324" fmla="*/ 15499 w 2665709"/>
                <a:gd name="connsiteY324" fmla="*/ 2779363 h 4021138"/>
                <a:gd name="connsiteX325" fmla="*/ 20665 w 2665709"/>
                <a:gd name="connsiteY325" fmla="*/ 2794861 h 4021138"/>
                <a:gd name="connsiteX326" fmla="*/ 25831 w 2665709"/>
                <a:gd name="connsiteY326" fmla="*/ 2825858 h 4021138"/>
                <a:gd name="connsiteX327" fmla="*/ 36163 w 2665709"/>
                <a:gd name="connsiteY327" fmla="*/ 2862021 h 4021138"/>
                <a:gd name="connsiteX328" fmla="*/ 41329 w 2665709"/>
                <a:gd name="connsiteY328" fmla="*/ 2887851 h 4021138"/>
                <a:gd name="connsiteX329" fmla="*/ 51661 w 2665709"/>
                <a:gd name="connsiteY329" fmla="*/ 2903350 h 4021138"/>
                <a:gd name="connsiteX330" fmla="*/ 72326 w 2665709"/>
                <a:gd name="connsiteY330" fmla="*/ 2949844 h 4021138"/>
                <a:gd name="connsiteX331" fmla="*/ 77492 w 2665709"/>
                <a:gd name="connsiteY331" fmla="*/ 2965343 h 4021138"/>
                <a:gd name="connsiteX332" fmla="*/ 87824 w 2665709"/>
                <a:gd name="connsiteY332" fmla="*/ 2980841 h 4021138"/>
                <a:gd name="connsiteX333" fmla="*/ 98156 w 2665709"/>
                <a:gd name="connsiteY333" fmla="*/ 3011838 h 4021138"/>
                <a:gd name="connsiteX334" fmla="*/ 103322 w 2665709"/>
                <a:gd name="connsiteY334" fmla="*/ 3053166 h 4021138"/>
                <a:gd name="connsiteX335" fmla="*/ 108488 w 2665709"/>
                <a:gd name="connsiteY335" fmla="*/ 3068665 h 4021138"/>
                <a:gd name="connsiteX336" fmla="*/ 123987 w 2665709"/>
                <a:gd name="connsiteY336" fmla="*/ 3109994 h 4021138"/>
                <a:gd name="connsiteX337" fmla="*/ 123987 w 2665709"/>
                <a:gd name="connsiteY337" fmla="*/ 3368299 h 4021138"/>
                <a:gd name="connsiteX338" fmla="*/ 113655 w 2665709"/>
                <a:gd name="connsiteY338" fmla="*/ 3388963 h 4021138"/>
                <a:gd name="connsiteX339" fmla="*/ 103322 w 2665709"/>
                <a:gd name="connsiteY339" fmla="*/ 3435458 h 4021138"/>
                <a:gd name="connsiteX340" fmla="*/ 82658 w 2665709"/>
                <a:gd name="connsiteY340" fmla="*/ 3476787 h 4021138"/>
                <a:gd name="connsiteX341" fmla="*/ 67160 w 2665709"/>
                <a:gd name="connsiteY341" fmla="*/ 3528448 h 4021138"/>
                <a:gd name="connsiteX342" fmla="*/ 61994 w 2665709"/>
                <a:gd name="connsiteY342" fmla="*/ 3549112 h 4021138"/>
                <a:gd name="connsiteX343" fmla="*/ 56827 w 2665709"/>
                <a:gd name="connsiteY343" fmla="*/ 3564611 h 4021138"/>
                <a:gd name="connsiteX344" fmla="*/ 51661 w 2665709"/>
                <a:gd name="connsiteY344" fmla="*/ 3595607 h 4021138"/>
                <a:gd name="connsiteX345" fmla="*/ 46495 w 2665709"/>
                <a:gd name="connsiteY345" fmla="*/ 3611105 h 4021138"/>
                <a:gd name="connsiteX346" fmla="*/ 41329 w 2665709"/>
                <a:gd name="connsiteY346" fmla="*/ 3642102 h 4021138"/>
                <a:gd name="connsiteX347" fmla="*/ 25831 w 2665709"/>
                <a:gd name="connsiteY347" fmla="*/ 3693763 h 4021138"/>
                <a:gd name="connsiteX348" fmla="*/ 10333 w 2665709"/>
                <a:gd name="connsiteY348" fmla="*/ 3724760 h 4021138"/>
                <a:gd name="connsiteX349" fmla="*/ 0 w 2665709"/>
                <a:gd name="connsiteY349" fmla="*/ 3755756 h 4021138"/>
                <a:gd name="connsiteX350" fmla="*/ 15499 w 2665709"/>
                <a:gd name="connsiteY350" fmla="*/ 3879743 h 4021138"/>
                <a:gd name="connsiteX351" fmla="*/ 25831 w 2665709"/>
                <a:gd name="connsiteY351" fmla="*/ 3895241 h 4021138"/>
                <a:gd name="connsiteX352" fmla="*/ 41329 w 2665709"/>
                <a:gd name="connsiteY352" fmla="*/ 3926238 h 4021138"/>
                <a:gd name="connsiteX353" fmla="*/ 56827 w 2665709"/>
                <a:gd name="connsiteY353" fmla="*/ 3962400 h 4021138"/>
                <a:gd name="connsiteX354" fmla="*/ 67160 w 2665709"/>
                <a:gd name="connsiteY354" fmla="*/ 3998563 h 4021138"/>
                <a:gd name="connsiteX355" fmla="*/ 87824 w 2665709"/>
                <a:gd name="connsiteY355" fmla="*/ 4008895 h 40211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</a:cxnLst>
              <a:rect l="l" t="t" r="r" b="b"/>
              <a:pathLst>
                <a:path w="2665709" h="4021138">
                  <a:moveTo>
                    <a:pt x="87824" y="4008895"/>
                  </a:moveTo>
                  <a:cubicBezTo>
                    <a:pt x="93851" y="4005451"/>
                    <a:pt x="93308" y="3987913"/>
                    <a:pt x="103322" y="3977899"/>
                  </a:cubicBezTo>
                  <a:cubicBezTo>
                    <a:pt x="107713" y="3973508"/>
                    <a:pt x="113655" y="3971010"/>
                    <a:pt x="118821" y="3967566"/>
                  </a:cubicBezTo>
                  <a:cubicBezTo>
                    <a:pt x="122265" y="3962400"/>
                    <a:pt x="124763" y="3956458"/>
                    <a:pt x="129153" y="3952068"/>
                  </a:cubicBezTo>
                  <a:cubicBezTo>
                    <a:pt x="139167" y="3942054"/>
                    <a:pt x="147544" y="3940772"/>
                    <a:pt x="160149" y="3936570"/>
                  </a:cubicBezTo>
                  <a:cubicBezTo>
                    <a:pt x="179092" y="3938292"/>
                    <a:pt x="198378" y="3937751"/>
                    <a:pt x="216977" y="3941736"/>
                  </a:cubicBezTo>
                  <a:cubicBezTo>
                    <a:pt x="227336" y="3943956"/>
                    <a:pt x="241284" y="3961992"/>
                    <a:pt x="247973" y="3967566"/>
                  </a:cubicBezTo>
                  <a:cubicBezTo>
                    <a:pt x="252743" y="3971541"/>
                    <a:pt x="257918" y="3975122"/>
                    <a:pt x="263471" y="3977899"/>
                  </a:cubicBezTo>
                  <a:cubicBezTo>
                    <a:pt x="276187" y="3984257"/>
                    <a:pt x="298065" y="3986247"/>
                    <a:pt x="309966" y="3988231"/>
                  </a:cubicBezTo>
                  <a:cubicBezTo>
                    <a:pt x="312917" y="3987809"/>
                    <a:pt x="364407" y="3981136"/>
                    <a:pt x="371960" y="3977899"/>
                  </a:cubicBezTo>
                  <a:cubicBezTo>
                    <a:pt x="376437" y="3975980"/>
                    <a:pt x="378115" y="3970072"/>
                    <a:pt x="382292" y="3967566"/>
                  </a:cubicBezTo>
                  <a:cubicBezTo>
                    <a:pt x="386961" y="3964764"/>
                    <a:pt x="392919" y="3964835"/>
                    <a:pt x="397790" y="3962400"/>
                  </a:cubicBezTo>
                  <a:cubicBezTo>
                    <a:pt x="418987" y="3951801"/>
                    <a:pt x="407606" y="3954548"/>
                    <a:pt x="423621" y="3941736"/>
                  </a:cubicBezTo>
                  <a:cubicBezTo>
                    <a:pt x="437928" y="3930291"/>
                    <a:pt x="438247" y="3931695"/>
                    <a:pt x="454617" y="3926238"/>
                  </a:cubicBezTo>
                  <a:cubicBezTo>
                    <a:pt x="458061" y="3922794"/>
                    <a:pt x="460772" y="3918411"/>
                    <a:pt x="464949" y="3915905"/>
                  </a:cubicBezTo>
                  <a:cubicBezTo>
                    <a:pt x="469619" y="3913103"/>
                    <a:pt x="476196" y="3914141"/>
                    <a:pt x="480448" y="3910739"/>
                  </a:cubicBezTo>
                  <a:cubicBezTo>
                    <a:pt x="488088" y="3904627"/>
                    <a:pt x="493827" y="3888925"/>
                    <a:pt x="495946" y="3879743"/>
                  </a:cubicBezTo>
                  <a:cubicBezTo>
                    <a:pt x="499895" y="3862631"/>
                    <a:pt x="506278" y="3828082"/>
                    <a:pt x="506278" y="3828082"/>
                  </a:cubicBezTo>
                  <a:cubicBezTo>
                    <a:pt x="504556" y="3802251"/>
                    <a:pt x="503822" y="3776336"/>
                    <a:pt x="501112" y="3750590"/>
                  </a:cubicBezTo>
                  <a:cubicBezTo>
                    <a:pt x="500369" y="3743529"/>
                    <a:pt x="497986" y="3736727"/>
                    <a:pt x="495946" y="3729926"/>
                  </a:cubicBezTo>
                  <a:cubicBezTo>
                    <a:pt x="491364" y="3714652"/>
                    <a:pt x="484697" y="3692387"/>
                    <a:pt x="475282" y="3678265"/>
                  </a:cubicBezTo>
                  <a:cubicBezTo>
                    <a:pt x="472580" y="3674212"/>
                    <a:pt x="468393" y="3671377"/>
                    <a:pt x="464949" y="3667933"/>
                  </a:cubicBezTo>
                  <a:cubicBezTo>
                    <a:pt x="455870" y="3640696"/>
                    <a:pt x="465783" y="3662734"/>
                    <a:pt x="444285" y="3636936"/>
                  </a:cubicBezTo>
                  <a:cubicBezTo>
                    <a:pt x="440085" y="3631897"/>
                    <a:pt x="431413" y="3614444"/>
                    <a:pt x="423621" y="3611105"/>
                  </a:cubicBezTo>
                  <a:cubicBezTo>
                    <a:pt x="382346" y="3593415"/>
                    <a:pt x="412386" y="3615820"/>
                    <a:pt x="382292" y="3600773"/>
                  </a:cubicBezTo>
                  <a:cubicBezTo>
                    <a:pt x="365207" y="3592230"/>
                    <a:pt x="354427" y="3578075"/>
                    <a:pt x="340963" y="3564611"/>
                  </a:cubicBezTo>
                  <a:lnTo>
                    <a:pt x="330631" y="3554278"/>
                  </a:lnTo>
                  <a:cubicBezTo>
                    <a:pt x="317522" y="3514952"/>
                    <a:pt x="322435" y="3533961"/>
                    <a:pt x="315133" y="3497451"/>
                  </a:cubicBezTo>
                  <a:cubicBezTo>
                    <a:pt x="322946" y="3466199"/>
                    <a:pt x="312697" y="3480739"/>
                    <a:pt x="346129" y="3471621"/>
                  </a:cubicBezTo>
                  <a:cubicBezTo>
                    <a:pt x="356636" y="3468755"/>
                    <a:pt x="366794" y="3464733"/>
                    <a:pt x="377126" y="3461289"/>
                  </a:cubicBezTo>
                  <a:lnTo>
                    <a:pt x="392624" y="3456122"/>
                  </a:lnTo>
                  <a:cubicBezTo>
                    <a:pt x="422003" y="3426743"/>
                    <a:pt x="393714" y="3450411"/>
                    <a:pt x="423621" y="3435458"/>
                  </a:cubicBezTo>
                  <a:cubicBezTo>
                    <a:pt x="463683" y="3415428"/>
                    <a:pt x="415659" y="3432946"/>
                    <a:pt x="454617" y="3419960"/>
                  </a:cubicBezTo>
                  <a:cubicBezTo>
                    <a:pt x="459783" y="3414794"/>
                    <a:pt x="464503" y="3409138"/>
                    <a:pt x="470116" y="3404461"/>
                  </a:cubicBezTo>
                  <a:cubicBezTo>
                    <a:pt x="474886" y="3400486"/>
                    <a:pt x="481735" y="3398977"/>
                    <a:pt x="485614" y="3394129"/>
                  </a:cubicBezTo>
                  <a:cubicBezTo>
                    <a:pt x="489016" y="3389877"/>
                    <a:pt x="488345" y="3383502"/>
                    <a:pt x="490780" y="3378631"/>
                  </a:cubicBezTo>
                  <a:cubicBezTo>
                    <a:pt x="493557" y="3373078"/>
                    <a:pt x="497668" y="3368299"/>
                    <a:pt x="501112" y="3363133"/>
                  </a:cubicBezTo>
                  <a:cubicBezTo>
                    <a:pt x="502223" y="3357579"/>
                    <a:pt x="506678" y="3329746"/>
                    <a:pt x="511444" y="3321804"/>
                  </a:cubicBezTo>
                  <a:cubicBezTo>
                    <a:pt x="513950" y="3317627"/>
                    <a:pt x="518333" y="3314916"/>
                    <a:pt x="521777" y="3311472"/>
                  </a:cubicBezTo>
                  <a:cubicBezTo>
                    <a:pt x="520055" y="3302862"/>
                    <a:pt x="520537" y="3293495"/>
                    <a:pt x="516610" y="3285641"/>
                  </a:cubicBezTo>
                  <a:cubicBezTo>
                    <a:pt x="513343" y="3279107"/>
                    <a:pt x="506659" y="3274898"/>
                    <a:pt x="501112" y="3270143"/>
                  </a:cubicBezTo>
                  <a:cubicBezTo>
                    <a:pt x="494575" y="3264539"/>
                    <a:pt x="488316" y="3258141"/>
                    <a:pt x="480448" y="3254644"/>
                  </a:cubicBezTo>
                  <a:cubicBezTo>
                    <a:pt x="472424" y="3251078"/>
                    <a:pt x="463377" y="3250082"/>
                    <a:pt x="454617" y="3249478"/>
                  </a:cubicBezTo>
                  <a:cubicBezTo>
                    <a:pt x="413350" y="3246632"/>
                    <a:pt x="371960" y="3246034"/>
                    <a:pt x="330631" y="3244312"/>
                  </a:cubicBezTo>
                  <a:cubicBezTo>
                    <a:pt x="327187" y="3237424"/>
                    <a:pt x="324120" y="3230334"/>
                    <a:pt x="320299" y="3223648"/>
                  </a:cubicBezTo>
                  <a:cubicBezTo>
                    <a:pt x="317218" y="3218257"/>
                    <a:pt x="311750" y="3214097"/>
                    <a:pt x="309966" y="3208150"/>
                  </a:cubicBezTo>
                  <a:cubicBezTo>
                    <a:pt x="306467" y="3196487"/>
                    <a:pt x="307188" y="3183927"/>
                    <a:pt x="304800" y="3171987"/>
                  </a:cubicBezTo>
                  <a:cubicBezTo>
                    <a:pt x="303732" y="3166647"/>
                    <a:pt x="301356" y="3161655"/>
                    <a:pt x="299634" y="3156489"/>
                  </a:cubicBezTo>
                  <a:cubicBezTo>
                    <a:pt x="301356" y="3149601"/>
                    <a:pt x="303260" y="3142755"/>
                    <a:pt x="304800" y="3135824"/>
                  </a:cubicBezTo>
                  <a:cubicBezTo>
                    <a:pt x="309096" y="3116493"/>
                    <a:pt x="310419" y="3094043"/>
                    <a:pt x="325465" y="3078997"/>
                  </a:cubicBezTo>
                  <a:cubicBezTo>
                    <a:pt x="329855" y="3074607"/>
                    <a:pt x="335797" y="3072109"/>
                    <a:pt x="340963" y="3068665"/>
                  </a:cubicBezTo>
                  <a:cubicBezTo>
                    <a:pt x="353947" y="3029710"/>
                    <a:pt x="336433" y="3077724"/>
                    <a:pt x="356461" y="3037668"/>
                  </a:cubicBezTo>
                  <a:cubicBezTo>
                    <a:pt x="360166" y="3030259"/>
                    <a:pt x="365139" y="3008122"/>
                    <a:pt x="366794" y="3001505"/>
                  </a:cubicBezTo>
                  <a:cubicBezTo>
                    <a:pt x="368516" y="2932624"/>
                    <a:pt x="368901" y="2863696"/>
                    <a:pt x="371960" y="2794861"/>
                  </a:cubicBezTo>
                  <a:cubicBezTo>
                    <a:pt x="372350" y="2786089"/>
                    <a:pt x="377126" y="2777812"/>
                    <a:pt x="377126" y="2769031"/>
                  </a:cubicBezTo>
                  <a:cubicBezTo>
                    <a:pt x="377126" y="2748295"/>
                    <a:pt x="374700" y="2727592"/>
                    <a:pt x="371960" y="2707038"/>
                  </a:cubicBezTo>
                  <a:cubicBezTo>
                    <a:pt x="371240" y="2701640"/>
                    <a:pt x="369596" y="2696209"/>
                    <a:pt x="366794" y="2691539"/>
                  </a:cubicBezTo>
                  <a:cubicBezTo>
                    <a:pt x="364288" y="2687362"/>
                    <a:pt x="359905" y="2684651"/>
                    <a:pt x="356461" y="2681207"/>
                  </a:cubicBezTo>
                  <a:cubicBezTo>
                    <a:pt x="358183" y="2662265"/>
                    <a:pt x="358937" y="2643209"/>
                    <a:pt x="361627" y="2624380"/>
                  </a:cubicBezTo>
                  <a:cubicBezTo>
                    <a:pt x="364698" y="2602884"/>
                    <a:pt x="366892" y="2612026"/>
                    <a:pt x="382292" y="2598550"/>
                  </a:cubicBezTo>
                  <a:cubicBezTo>
                    <a:pt x="391456" y="2590532"/>
                    <a:pt x="396182" y="2575107"/>
                    <a:pt x="408122" y="2572719"/>
                  </a:cubicBezTo>
                  <a:cubicBezTo>
                    <a:pt x="425880" y="2569167"/>
                    <a:pt x="437591" y="2567251"/>
                    <a:pt x="454617" y="2562387"/>
                  </a:cubicBezTo>
                  <a:cubicBezTo>
                    <a:pt x="459853" y="2560891"/>
                    <a:pt x="464950" y="2558943"/>
                    <a:pt x="470116" y="2557221"/>
                  </a:cubicBezTo>
                  <a:cubicBezTo>
                    <a:pt x="475282" y="2553777"/>
                    <a:pt x="481736" y="2551737"/>
                    <a:pt x="485614" y="2546889"/>
                  </a:cubicBezTo>
                  <a:cubicBezTo>
                    <a:pt x="489016" y="2542637"/>
                    <a:pt x="488135" y="2536150"/>
                    <a:pt x="490780" y="2531390"/>
                  </a:cubicBezTo>
                  <a:cubicBezTo>
                    <a:pt x="496810" y="2520535"/>
                    <a:pt x="504556" y="2510726"/>
                    <a:pt x="511444" y="2500394"/>
                  </a:cubicBezTo>
                  <a:lnTo>
                    <a:pt x="521777" y="2484895"/>
                  </a:lnTo>
                  <a:cubicBezTo>
                    <a:pt x="528273" y="2465407"/>
                    <a:pt x="529845" y="2456162"/>
                    <a:pt x="547607" y="2438400"/>
                  </a:cubicBezTo>
                  <a:lnTo>
                    <a:pt x="573438" y="2412570"/>
                  </a:lnTo>
                  <a:cubicBezTo>
                    <a:pt x="579754" y="2399937"/>
                    <a:pt x="584974" y="2387361"/>
                    <a:pt x="594102" y="2376407"/>
                  </a:cubicBezTo>
                  <a:cubicBezTo>
                    <a:pt x="598779" y="2370795"/>
                    <a:pt x="604434" y="2366075"/>
                    <a:pt x="609600" y="2360909"/>
                  </a:cubicBezTo>
                  <a:cubicBezTo>
                    <a:pt x="618693" y="2333630"/>
                    <a:pt x="611745" y="2349942"/>
                    <a:pt x="635431" y="2314414"/>
                  </a:cubicBezTo>
                  <a:cubicBezTo>
                    <a:pt x="648465" y="2294863"/>
                    <a:pt x="641373" y="2303307"/>
                    <a:pt x="656095" y="2288583"/>
                  </a:cubicBezTo>
                  <a:cubicBezTo>
                    <a:pt x="657817" y="2283417"/>
                    <a:pt x="658459" y="2277754"/>
                    <a:pt x="661261" y="2273085"/>
                  </a:cubicBezTo>
                  <a:cubicBezTo>
                    <a:pt x="663767" y="2268908"/>
                    <a:pt x="668551" y="2266556"/>
                    <a:pt x="671594" y="2262753"/>
                  </a:cubicBezTo>
                  <a:cubicBezTo>
                    <a:pt x="675473" y="2257905"/>
                    <a:pt x="678482" y="2252421"/>
                    <a:pt x="681926" y="2247255"/>
                  </a:cubicBezTo>
                  <a:cubicBezTo>
                    <a:pt x="694910" y="2208300"/>
                    <a:pt x="677396" y="2256314"/>
                    <a:pt x="697424" y="2216258"/>
                  </a:cubicBezTo>
                  <a:cubicBezTo>
                    <a:pt x="699859" y="2211387"/>
                    <a:pt x="699188" y="2205012"/>
                    <a:pt x="702590" y="2200760"/>
                  </a:cubicBezTo>
                  <a:cubicBezTo>
                    <a:pt x="706469" y="2195912"/>
                    <a:pt x="712922" y="2193872"/>
                    <a:pt x="718088" y="2190428"/>
                  </a:cubicBezTo>
                  <a:cubicBezTo>
                    <a:pt x="724585" y="2170939"/>
                    <a:pt x="726156" y="2161697"/>
                    <a:pt x="743919" y="2143933"/>
                  </a:cubicBezTo>
                  <a:lnTo>
                    <a:pt x="769749" y="2118102"/>
                  </a:lnTo>
                  <a:lnTo>
                    <a:pt x="780082" y="2107770"/>
                  </a:lnTo>
                  <a:cubicBezTo>
                    <a:pt x="789053" y="2080857"/>
                    <a:pt x="779372" y="2102200"/>
                    <a:pt x="795580" y="2081939"/>
                  </a:cubicBezTo>
                  <a:cubicBezTo>
                    <a:pt x="815258" y="2057340"/>
                    <a:pt x="794844" y="2073820"/>
                    <a:pt x="821410" y="2056109"/>
                  </a:cubicBezTo>
                  <a:cubicBezTo>
                    <a:pt x="836049" y="2012201"/>
                    <a:pt x="815632" y="2065741"/>
                    <a:pt x="836909" y="2030278"/>
                  </a:cubicBezTo>
                  <a:cubicBezTo>
                    <a:pt x="839711" y="2025609"/>
                    <a:pt x="838224" y="2018631"/>
                    <a:pt x="842075" y="2014780"/>
                  </a:cubicBezTo>
                  <a:cubicBezTo>
                    <a:pt x="845926" y="2010929"/>
                    <a:pt x="852407" y="2011336"/>
                    <a:pt x="857573" y="2009614"/>
                  </a:cubicBezTo>
                  <a:cubicBezTo>
                    <a:pt x="861017" y="2004448"/>
                    <a:pt x="864026" y="1998964"/>
                    <a:pt x="867905" y="1994116"/>
                  </a:cubicBezTo>
                  <a:cubicBezTo>
                    <a:pt x="876318" y="1983599"/>
                    <a:pt x="882228" y="1981123"/>
                    <a:pt x="893736" y="1973451"/>
                  </a:cubicBezTo>
                  <a:cubicBezTo>
                    <a:pt x="897180" y="1968285"/>
                    <a:pt x="901291" y="1963506"/>
                    <a:pt x="904068" y="1957953"/>
                  </a:cubicBezTo>
                  <a:cubicBezTo>
                    <a:pt x="906503" y="1953082"/>
                    <a:pt x="905383" y="1946305"/>
                    <a:pt x="909234" y="1942455"/>
                  </a:cubicBezTo>
                  <a:cubicBezTo>
                    <a:pt x="913085" y="1938604"/>
                    <a:pt x="919567" y="1939011"/>
                    <a:pt x="924733" y="1937289"/>
                  </a:cubicBezTo>
                  <a:cubicBezTo>
                    <a:pt x="928177" y="1933845"/>
                    <a:pt x="932022" y="1930760"/>
                    <a:pt x="935065" y="1926956"/>
                  </a:cubicBezTo>
                  <a:cubicBezTo>
                    <a:pt x="938943" y="1922108"/>
                    <a:pt x="941272" y="1916098"/>
                    <a:pt x="945397" y="1911458"/>
                  </a:cubicBezTo>
                  <a:cubicBezTo>
                    <a:pt x="955105" y="1900537"/>
                    <a:pt x="968289" y="1892619"/>
                    <a:pt x="976394" y="1880461"/>
                  </a:cubicBezTo>
                  <a:cubicBezTo>
                    <a:pt x="990170" y="1859797"/>
                    <a:pt x="981560" y="1868407"/>
                    <a:pt x="1002224" y="1854631"/>
                  </a:cubicBezTo>
                  <a:cubicBezTo>
                    <a:pt x="1005668" y="1849465"/>
                    <a:pt x="1008515" y="1843847"/>
                    <a:pt x="1012556" y="1839133"/>
                  </a:cubicBezTo>
                  <a:cubicBezTo>
                    <a:pt x="1018896" y="1831737"/>
                    <a:pt x="1033221" y="1818468"/>
                    <a:pt x="1033221" y="1818468"/>
                  </a:cubicBezTo>
                  <a:cubicBezTo>
                    <a:pt x="1038604" y="1802318"/>
                    <a:pt x="1043826" y="1782123"/>
                    <a:pt x="1059051" y="1771973"/>
                  </a:cubicBezTo>
                  <a:lnTo>
                    <a:pt x="1074549" y="1761641"/>
                  </a:lnTo>
                  <a:cubicBezTo>
                    <a:pt x="1091894" y="1709615"/>
                    <a:pt x="1065445" y="1790271"/>
                    <a:pt x="1084882" y="1725478"/>
                  </a:cubicBezTo>
                  <a:cubicBezTo>
                    <a:pt x="1088011" y="1715046"/>
                    <a:pt x="1091770" y="1704814"/>
                    <a:pt x="1095214" y="1694482"/>
                  </a:cubicBezTo>
                  <a:cubicBezTo>
                    <a:pt x="1096936" y="1689316"/>
                    <a:pt x="1099059" y="1684266"/>
                    <a:pt x="1100380" y="1678983"/>
                  </a:cubicBezTo>
                  <a:lnTo>
                    <a:pt x="1110712" y="1637655"/>
                  </a:lnTo>
                  <a:cubicBezTo>
                    <a:pt x="1118519" y="1606425"/>
                    <a:pt x="1113633" y="1623724"/>
                    <a:pt x="1126210" y="1585994"/>
                  </a:cubicBezTo>
                  <a:cubicBezTo>
                    <a:pt x="1127932" y="1580828"/>
                    <a:pt x="1127526" y="1574346"/>
                    <a:pt x="1131377" y="1570495"/>
                  </a:cubicBezTo>
                  <a:lnTo>
                    <a:pt x="1146875" y="1554997"/>
                  </a:lnTo>
                  <a:lnTo>
                    <a:pt x="1157207" y="1524000"/>
                  </a:lnTo>
                  <a:cubicBezTo>
                    <a:pt x="1158929" y="1518834"/>
                    <a:pt x="1158522" y="1512353"/>
                    <a:pt x="1162373" y="1508502"/>
                  </a:cubicBezTo>
                  <a:lnTo>
                    <a:pt x="1177871" y="1493004"/>
                  </a:lnTo>
                  <a:cubicBezTo>
                    <a:pt x="1179593" y="1487838"/>
                    <a:pt x="1180602" y="1482376"/>
                    <a:pt x="1183038" y="1477505"/>
                  </a:cubicBezTo>
                  <a:cubicBezTo>
                    <a:pt x="1185815" y="1471952"/>
                    <a:pt x="1190924" y="1467714"/>
                    <a:pt x="1193370" y="1462007"/>
                  </a:cubicBezTo>
                  <a:cubicBezTo>
                    <a:pt x="1196167" y="1455481"/>
                    <a:pt x="1195739" y="1447869"/>
                    <a:pt x="1198536" y="1441343"/>
                  </a:cubicBezTo>
                  <a:cubicBezTo>
                    <a:pt x="1205424" y="1425269"/>
                    <a:pt x="1210589" y="1424697"/>
                    <a:pt x="1224366" y="1415512"/>
                  </a:cubicBezTo>
                  <a:cubicBezTo>
                    <a:pt x="1227769" y="1405304"/>
                    <a:pt x="1230762" y="1391798"/>
                    <a:pt x="1239865" y="1384516"/>
                  </a:cubicBezTo>
                  <a:cubicBezTo>
                    <a:pt x="1244117" y="1381114"/>
                    <a:pt x="1250197" y="1381072"/>
                    <a:pt x="1255363" y="1379350"/>
                  </a:cubicBezTo>
                  <a:cubicBezTo>
                    <a:pt x="1257085" y="1374184"/>
                    <a:pt x="1256678" y="1367702"/>
                    <a:pt x="1260529" y="1363851"/>
                  </a:cubicBezTo>
                  <a:cubicBezTo>
                    <a:pt x="1269310" y="1355070"/>
                    <a:pt x="1291526" y="1343187"/>
                    <a:pt x="1291526" y="1343187"/>
                  </a:cubicBezTo>
                  <a:cubicBezTo>
                    <a:pt x="1293248" y="1338021"/>
                    <a:pt x="1293890" y="1332358"/>
                    <a:pt x="1296692" y="1327689"/>
                  </a:cubicBezTo>
                  <a:cubicBezTo>
                    <a:pt x="1302450" y="1318092"/>
                    <a:pt x="1314398" y="1313523"/>
                    <a:pt x="1322522" y="1307024"/>
                  </a:cubicBezTo>
                  <a:cubicBezTo>
                    <a:pt x="1326326" y="1303981"/>
                    <a:pt x="1328678" y="1299198"/>
                    <a:pt x="1332855" y="1296692"/>
                  </a:cubicBezTo>
                  <a:cubicBezTo>
                    <a:pt x="1337524" y="1293890"/>
                    <a:pt x="1342914" y="1291791"/>
                    <a:pt x="1348353" y="1291526"/>
                  </a:cubicBezTo>
                  <a:cubicBezTo>
                    <a:pt x="1413735" y="1288337"/>
                    <a:pt x="1479228" y="1288082"/>
                    <a:pt x="1544665" y="1286360"/>
                  </a:cubicBezTo>
                  <a:cubicBezTo>
                    <a:pt x="1556719" y="1284638"/>
                    <a:pt x="1568887" y="1283582"/>
                    <a:pt x="1580827" y="1281194"/>
                  </a:cubicBezTo>
                  <a:cubicBezTo>
                    <a:pt x="1586167" y="1280126"/>
                    <a:pt x="1591090" y="1277524"/>
                    <a:pt x="1596326" y="1276028"/>
                  </a:cubicBezTo>
                  <a:cubicBezTo>
                    <a:pt x="1603153" y="1274077"/>
                    <a:pt x="1610102" y="1272583"/>
                    <a:pt x="1616990" y="1270861"/>
                  </a:cubicBezTo>
                  <a:cubicBezTo>
                    <a:pt x="1641550" y="1254487"/>
                    <a:pt x="1626597" y="1262493"/>
                    <a:pt x="1663485" y="1250197"/>
                  </a:cubicBezTo>
                  <a:lnTo>
                    <a:pt x="1678983" y="1245031"/>
                  </a:lnTo>
                  <a:lnTo>
                    <a:pt x="1694482" y="1239865"/>
                  </a:lnTo>
                  <a:cubicBezTo>
                    <a:pt x="1697926" y="1234699"/>
                    <a:pt x="1700044" y="1228341"/>
                    <a:pt x="1704814" y="1224366"/>
                  </a:cubicBezTo>
                  <a:cubicBezTo>
                    <a:pt x="1710730" y="1219436"/>
                    <a:pt x="1718792" y="1217855"/>
                    <a:pt x="1725478" y="1214034"/>
                  </a:cubicBezTo>
                  <a:cubicBezTo>
                    <a:pt x="1730869" y="1210954"/>
                    <a:pt x="1735811" y="1207146"/>
                    <a:pt x="1740977" y="1203702"/>
                  </a:cubicBezTo>
                  <a:cubicBezTo>
                    <a:pt x="1760068" y="1175066"/>
                    <a:pt x="1740386" y="1197717"/>
                    <a:pt x="1766807" y="1183038"/>
                  </a:cubicBezTo>
                  <a:cubicBezTo>
                    <a:pt x="1777662" y="1177007"/>
                    <a:pt x="1797804" y="1162373"/>
                    <a:pt x="1797804" y="1162373"/>
                  </a:cubicBezTo>
                  <a:cubicBezTo>
                    <a:pt x="1801248" y="1157207"/>
                    <a:pt x="1803288" y="1150754"/>
                    <a:pt x="1808136" y="1146875"/>
                  </a:cubicBezTo>
                  <a:cubicBezTo>
                    <a:pt x="1812388" y="1143473"/>
                    <a:pt x="1818763" y="1144144"/>
                    <a:pt x="1823634" y="1141709"/>
                  </a:cubicBezTo>
                  <a:cubicBezTo>
                    <a:pt x="1829188" y="1138932"/>
                    <a:pt x="1833967" y="1134821"/>
                    <a:pt x="1839133" y="1131377"/>
                  </a:cubicBezTo>
                  <a:cubicBezTo>
                    <a:pt x="1850766" y="1096475"/>
                    <a:pt x="1834633" y="1134305"/>
                    <a:pt x="1859797" y="1105546"/>
                  </a:cubicBezTo>
                  <a:cubicBezTo>
                    <a:pt x="1867974" y="1096201"/>
                    <a:pt x="1880461" y="1074550"/>
                    <a:pt x="1880461" y="1074550"/>
                  </a:cubicBezTo>
                  <a:lnTo>
                    <a:pt x="1890794" y="1043553"/>
                  </a:lnTo>
                  <a:cubicBezTo>
                    <a:pt x="1892516" y="1038387"/>
                    <a:pt x="1892110" y="1031906"/>
                    <a:pt x="1895960" y="1028055"/>
                  </a:cubicBezTo>
                  <a:lnTo>
                    <a:pt x="1906292" y="1017722"/>
                  </a:lnTo>
                  <a:cubicBezTo>
                    <a:pt x="1908014" y="1012556"/>
                    <a:pt x="1908813" y="1006984"/>
                    <a:pt x="1911458" y="1002224"/>
                  </a:cubicBezTo>
                  <a:cubicBezTo>
                    <a:pt x="1917488" y="991369"/>
                    <a:pt x="1932122" y="971228"/>
                    <a:pt x="1932122" y="971228"/>
                  </a:cubicBezTo>
                  <a:cubicBezTo>
                    <a:pt x="1933844" y="966062"/>
                    <a:pt x="1934486" y="960399"/>
                    <a:pt x="1937288" y="955729"/>
                  </a:cubicBezTo>
                  <a:cubicBezTo>
                    <a:pt x="1939794" y="951552"/>
                    <a:pt x="1944578" y="949200"/>
                    <a:pt x="1947621" y="945397"/>
                  </a:cubicBezTo>
                  <a:cubicBezTo>
                    <a:pt x="1951500" y="940549"/>
                    <a:pt x="1954509" y="935065"/>
                    <a:pt x="1957953" y="929899"/>
                  </a:cubicBezTo>
                  <a:cubicBezTo>
                    <a:pt x="1959675" y="924733"/>
                    <a:pt x="1960474" y="919160"/>
                    <a:pt x="1963119" y="914400"/>
                  </a:cubicBezTo>
                  <a:cubicBezTo>
                    <a:pt x="1977723" y="888112"/>
                    <a:pt x="1978439" y="888748"/>
                    <a:pt x="1994116" y="873072"/>
                  </a:cubicBezTo>
                  <a:cubicBezTo>
                    <a:pt x="1995838" y="867906"/>
                    <a:pt x="1996637" y="862333"/>
                    <a:pt x="1999282" y="857573"/>
                  </a:cubicBezTo>
                  <a:cubicBezTo>
                    <a:pt x="2005312" y="846718"/>
                    <a:pt x="2013058" y="836909"/>
                    <a:pt x="2019946" y="826577"/>
                  </a:cubicBezTo>
                  <a:lnTo>
                    <a:pt x="2030278" y="811078"/>
                  </a:lnTo>
                  <a:cubicBezTo>
                    <a:pt x="2033722" y="805912"/>
                    <a:pt x="2038646" y="801470"/>
                    <a:pt x="2040610" y="795580"/>
                  </a:cubicBezTo>
                  <a:cubicBezTo>
                    <a:pt x="2042332" y="790414"/>
                    <a:pt x="2042375" y="784334"/>
                    <a:pt x="2045777" y="780082"/>
                  </a:cubicBezTo>
                  <a:cubicBezTo>
                    <a:pt x="2049656" y="775234"/>
                    <a:pt x="2056427" y="773629"/>
                    <a:pt x="2061275" y="769750"/>
                  </a:cubicBezTo>
                  <a:cubicBezTo>
                    <a:pt x="2086840" y="749297"/>
                    <a:pt x="2055084" y="770773"/>
                    <a:pt x="2081939" y="743919"/>
                  </a:cubicBezTo>
                  <a:cubicBezTo>
                    <a:pt x="2086330" y="739529"/>
                    <a:pt x="2092765" y="737676"/>
                    <a:pt x="2097438" y="733587"/>
                  </a:cubicBezTo>
                  <a:cubicBezTo>
                    <a:pt x="2133970" y="701622"/>
                    <a:pt x="2108652" y="712628"/>
                    <a:pt x="2138766" y="702590"/>
                  </a:cubicBezTo>
                  <a:cubicBezTo>
                    <a:pt x="2142210" y="699146"/>
                    <a:pt x="2144922" y="694764"/>
                    <a:pt x="2149099" y="692258"/>
                  </a:cubicBezTo>
                  <a:cubicBezTo>
                    <a:pt x="2153768" y="689456"/>
                    <a:pt x="2160345" y="690494"/>
                    <a:pt x="2164597" y="687092"/>
                  </a:cubicBezTo>
                  <a:cubicBezTo>
                    <a:pt x="2176761" y="677361"/>
                    <a:pt x="2171221" y="668281"/>
                    <a:pt x="2185261" y="661261"/>
                  </a:cubicBezTo>
                  <a:cubicBezTo>
                    <a:pt x="2195002" y="656390"/>
                    <a:pt x="2206517" y="655800"/>
                    <a:pt x="2216258" y="650929"/>
                  </a:cubicBezTo>
                  <a:cubicBezTo>
                    <a:pt x="2223146" y="647485"/>
                    <a:pt x="2230514" y="644869"/>
                    <a:pt x="2236922" y="640597"/>
                  </a:cubicBezTo>
                  <a:cubicBezTo>
                    <a:pt x="2265287" y="621688"/>
                    <a:pt x="2226780" y="637090"/>
                    <a:pt x="2262753" y="625099"/>
                  </a:cubicBezTo>
                  <a:lnTo>
                    <a:pt x="2288583" y="599268"/>
                  </a:lnTo>
                  <a:cubicBezTo>
                    <a:pt x="2292027" y="595824"/>
                    <a:pt x="2294295" y="590476"/>
                    <a:pt x="2298916" y="588936"/>
                  </a:cubicBezTo>
                  <a:lnTo>
                    <a:pt x="2314414" y="583770"/>
                  </a:lnTo>
                  <a:lnTo>
                    <a:pt x="2345410" y="552773"/>
                  </a:lnTo>
                  <a:cubicBezTo>
                    <a:pt x="2348854" y="549329"/>
                    <a:pt x="2353041" y="546494"/>
                    <a:pt x="2355743" y="542441"/>
                  </a:cubicBezTo>
                  <a:cubicBezTo>
                    <a:pt x="2373456" y="515871"/>
                    <a:pt x="2356972" y="536293"/>
                    <a:pt x="2381573" y="516611"/>
                  </a:cubicBezTo>
                  <a:cubicBezTo>
                    <a:pt x="2401835" y="500401"/>
                    <a:pt x="2380487" y="510084"/>
                    <a:pt x="2407404" y="501112"/>
                  </a:cubicBezTo>
                  <a:cubicBezTo>
                    <a:pt x="2412570" y="497668"/>
                    <a:pt x="2417012" y="492743"/>
                    <a:pt x="2422902" y="490780"/>
                  </a:cubicBezTo>
                  <a:cubicBezTo>
                    <a:pt x="2431839" y="487801"/>
                    <a:pt x="2490893" y="480990"/>
                    <a:pt x="2495227" y="480448"/>
                  </a:cubicBezTo>
                  <a:cubicBezTo>
                    <a:pt x="2505559" y="477004"/>
                    <a:pt x="2520183" y="479178"/>
                    <a:pt x="2526224" y="470116"/>
                  </a:cubicBezTo>
                  <a:cubicBezTo>
                    <a:pt x="2529668" y="464950"/>
                    <a:pt x="2531291" y="457908"/>
                    <a:pt x="2536556" y="454617"/>
                  </a:cubicBezTo>
                  <a:cubicBezTo>
                    <a:pt x="2545792" y="448845"/>
                    <a:pt x="2558491" y="450326"/>
                    <a:pt x="2567553" y="444285"/>
                  </a:cubicBezTo>
                  <a:lnTo>
                    <a:pt x="2598549" y="423621"/>
                  </a:lnTo>
                  <a:cubicBezTo>
                    <a:pt x="2603715" y="420177"/>
                    <a:pt x="2608158" y="415253"/>
                    <a:pt x="2614048" y="413289"/>
                  </a:cubicBezTo>
                  <a:cubicBezTo>
                    <a:pt x="2619214" y="411567"/>
                    <a:pt x="2624675" y="410557"/>
                    <a:pt x="2629546" y="408122"/>
                  </a:cubicBezTo>
                  <a:cubicBezTo>
                    <a:pt x="2638495" y="403647"/>
                    <a:pt x="2648971" y="395465"/>
                    <a:pt x="2655377" y="387458"/>
                  </a:cubicBezTo>
                  <a:cubicBezTo>
                    <a:pt x="2659256" y="382610"/>
                    <a:pt x="2662265" y="377126"/>
                    <a:pt x="2665709" y="371960"/>
                  </a:cubicBezTo>
                  <a:cubicBezTo>
                    <a:pt x="2663987" y="366794"/>
                    <a:pt x="2664394" y="360312"/>
                    <a:pt x="2660543" y="356461"/>
                  </a:cubicBezTo>
                  <a:cubicBezTo>
                    <a:pt x="2656692" y="352610"/>
                    <a:pt x="2649915" y="353730"/>
                    <a:pt x="2645044" y="351295"/>
                  </a:cubicBezTo>
                  <a:cubicBezTo>
                    <a:pt x="2639491" y="348518"/>
                    <a:pt x="2635220" y="343485"/>
                    <a:pt x="2629546" y="340963"/>
                  </a:cubicBezTo>
                  <a:cubicBezTo>
                    <a:pt x="2619593" y="336540"/>
                    <a:pt x="2598549" y="330631"/>
                    <a:pt x="2598549" y="330631"/>
                  </a:cubicBezTo>
                  <a:cubicBezTo>
                    <a:pt x="2569913" y="311540"/>
                    <a:pt x="2592564" y="331222"/>
                    <a:pt x="2577885" y="304800"/>
                  </a:cubicBezTo>
                  <a:cubicBezTo>
                    <a:pt x="2571855" y="293945"/>
                    <a:pt x="2557221" y="273804"/>
                    <a:pt x="2557221" y="273804"/>
                  </a:cubicBezTo>
                  <a:cubicBezTo>
                    <a:pt x="2555499" y="268638"/>
                    <a:pt x="2554857" y="262975"/>
                    <a:pt x="2552055" y="258305"/>
                  </a:cubicBezTo>
                  <a:cubicBezTo>
                    <a:pt x="2549549" y="254128"/>
                    <a:pt x="2543432" y="252534"/>
                    <a:pt x="2541722" y="247973"/>
                  </a:cubicBezTo>
                  <a:cubicBezTo>
                    <a:pt x="2538044" y="238165"/>
                    <a:pt x="2538828" y="227202"/>
                    <a:pt x="2536556" y="216977"/>
                  </a:cubicBezTo>
                  <a:cubicBezTo>
                    <a:pt x="2535375" y="211661"/>
                    <a:pt x="2532886" y="206714"/>
                    <a:pt x="2531390" y="201478"/>
                  </a:cubicBezTo>
                  <a:cubicBezTo>
                    <a:pt x="2525620" y="181282"/>
                    <a:pt x="2529374" y="181045"/>
                    <a:pt x="2515892" y="165316"/>
                  </a:cubicBezTo>
                  <a:cubicBezTo>
                    <a:pt x="2486441" y="130956"/>
                    <a:pt x="2507228" y="153234"/>
                    <a:pt x="2479729" y="139485"/>
                  </a:cubicBezTo>
                  <a:cubicBezTo>
                    <a:pt x="2474176" y="136708"/>
                    <a:pt x="2469905" y="131675"/>
                    <a:pt x="2464231" y="129153"/>
                  </a:cubicBezTo>
                  <a:cubicBezTo>
                    <a:pt x="2454278" y="124730"/>
                    <a:pt x="2443566" y="122265"/>
                    <a:pt x="2433234" y="118821"/>
                  </a:cubicBezTo>
                  <a:lnTo>
                    <a:pt x="2402238" y="108489"/>
                  </a:lnTo>
                  <a:cubicBezTo>
                    <a:pt x="2397072" y="106767"/>
                    <a:pt x="2391270" y="106343"/>
                    <a:pt x="2386739" y="103322"/>
                  </a:cubicBezTo>
                  <a:cubicBezTo>
                    <a:pt x="2381573" y="99878"/>
                    <a:pt x="2377131" y="94953"/>
                    <a:pt x="2371241" y="92990"/>
                  </a:cubicBezTo>
                  <a:cubicBezTo>
                    <a:pt x="2361304" y="89678"/>
                    <a:pt x="2350576" y="89546"/>
                    <a:pt x="2340244" y="87824"/>
                  </a:cubicBezTo>
                  <a:lnTo>
                    <a:pt x="2293749" y="72326"/>
                  </a:lnTo>
                  <a:cubicBezTo>
                    <a:pt x="2288583" y="70604"/>
                    <a:pt x="2282782" y="70181"/>
                    <a:pt x="2278251" y="67160"/>
                  </a:cubicBezTo>
                  <a:cubicBezTo>
                    <a:pt x="2273085" y="63716"/>
                    <a:pt x="2268427" y="59350"/>
                    <a:pt x="2262753" y="56828"/>
                  </a:cubicBezTo>
                  <a:cubicBezTo>
                    <a:pt x="2252800" y="52405"/>
                    <a:pt x="2231756" y="46495"/>
                    <a:pt x="2231756" y="46495"/>
                  </a:cubicBezTo>
                  <a:cubicBezTo>
                    <a:pt x="2226590" y="43051"/>
                    <a:pt x="2221811" y="38940"/>
                    <a:pt x="2216258" y="36163"/>
                  </a:cubicBezTo>
                  <a:cubicBezTo>
                    <a:pt x="2211387" y="33728"/>
                    <a:pt x="2205429" y="33799"/>
                    <a:pt x="2200760" y="30997"/>
                  </a:cubicBezTo>
                  <a:cubicBezTo>
                    <a:pt x="2196583" y="28491"/>
                    <a:pt x="2194784" y="22843"/>
                    <a:pt x="2190427" y="20665"/>
                  </a:cubicBezTo>
                  <a:cubicBezTo>
                    <a:pt x="2180686" y="15795"/>
                    <a:pt x="2169763" y="13777"/>
                    <a:pt x="2159431" y="10333"/>
                  </a:cubicBezTo>
                  <a:lnTo>
                    <a:pt x="2143933" y="5166"/>
                  </a:lnTo>
                  <a:lnTo>
                    <a:pt x="2128434" y="0"/>
                  </a:lnTo>
                  <a:cubicBezTo>
                    <a:pt x="2085383" y="1722"/>
                    <a:pt x="2042104" y="408"/>
                    <a:pt x="1999282" y="5166"/>
                  </a:cubicBezTo>
                  <a:cubicBezTo>
                    <a:pt x="1994441" y="5704"/>
                    <a:pt x="1993306" y="13321"/>
                    <a:pt x="1988949" y="15499"/>
                  </a:cubicBezTo>
                  <a:cubicBezTo>
                    <a:pt x="1982599" y="18674"/>
                    <a:pt x="1975173" y="18943"/>
                    <a:pt x="1968285" y="20665"/>
                  </a:cubicBezTo>
                  <a:cubicBezTo>
                    <a:pt x="1963119" y="24109"/>
                    <a:pt x="1958340" y="28220"/>
                    <a:pt x="1952787" y="30997"/>
                  </a:cubicBezTo>
                  <a:cubicBezTo>
                    <a:pt x="1947916" y="33432"/>
                    <a:pt x="1941540" y="32761"/>
                    <a:pt x="1937288" y="36163"/>
                  </a:cubicBezTo>
                  <a:cubicBezTo>
                    <a:pt x="1932440" y="40041"/>
                    <a:pt x="1930834" y="46813"/>
                    <a:pt x="1926956" y="51661"/>
                  </a:cubicBezTo>
                  <a:cubicBezTo>
                    <a:pt x="1918542" y="62179"/>
                    <a:pt x="1912636" y="64652"/>
                    <a:pt x="1901126" y="72326"/>
                  </a:cubicBezTo>
                  <a:cubicBezTo>
                    <a:pt x="1897682" y="77492"/>
                    <a:pt x="1894673" y="82976"/>
                    <a:pt x="1890794" y="87824"/>
                  </a:cubicBezTo>
                  <a:cubicBezTo>
                    <a:pt x="1882383" y="98338"/>
                    <a:pt x="1876467" y="100819"/>
                    <a:pt x="1864963" y="108489"/>
                  </a:cubicBezTo>
                  <a:lnTo>
                    <a:pt x="1844299" y="139485"/>
                  </a:lnTo>
                  <a:lnTo>
                    <a:pt x="1833966" y="154983"/>
                  </a:lnTo>
                  <a:lnTo>
                    <a:pt x="1823634" y="185980"/>
                  </a:lnTo>
                  <a:lnTo>
                    <a:pt x="1818468" y="201478"/>
                  </a:lnTo>
                  <a:cubicBezTo>
                    <a:pt x="1818001" y="207553"/>
                    <a:pt x="1817090" y="268410"/>
                    <a:pt x="1808136" y="289302"/>
                  </a:cubicBezTo>
                  <a:cubicBezTo>
                    <a:pt x="1805690" y="295009"/>
                    <a:pt x="1801248" y="299634"/>
                    <a:pt x="1797804" y="304800"/>
                  </a:cubicBezTo>
                  <a:cubicBezTo>
                    <a:pt x="1796082" y="309966"/>
                    <a:pt x="1796489" y="316448"/>
                    <a:pt x="1792638" y="320299"/>
                  </a:cubicBezTo>
                  <a:cubicBezTo>
                    <a:pt x="1788787" y="324150"/>
                    <a:pt x="1782010" y="323030"/>
                    <a:pt x="1777139" y="325465"/>
                  </a:cubicBezTo>
                  <a:cubicBezTo>
                    <a:pt x="1771586" y="328242"/>
                    <a:pt x="1767194" y="333020"/>
                    <a:pt x="1761641" y="335797"/>
                  </a:cubicBezTo>
                  <a:cubicBezTo>
                    <a:pt x="1756770" y="338232"/>
                    <a:pt x="1751379" y="339467"/>
                    <a:pt x="1746143" y="340963"/>
                  </a:cubicBezTo>
                  <a:cubicBezTo>
                    <a:pt x="1713881" y="350181"/>
                    <a:pt x="1724781" y="344753"/>
                    <a:pt x="1678983" y="351295"/>
                  </a:cubicBezTo>
                  <a:cubicBezTo>
                    <a:pt x="1663674" y="353482"/>
                    <a:pt x="1647533" y="357866"/>
                    <a:pt x="1632488" y="361628"/>
                  </a:cubicBezTo>
                  <a:cubicBezTo>
                    <a:pt x="1627322" y="365072"/>
                    <a:pt x="1622803" y="369780"/>
                    <a:pt x="1616990" y="371960"/>
                  </a:cubicBezTo>
                  <a:cubicBezTo>
                    <a:pt x="1608769" y="375043"/>
                    <a:pt x="1599731" y="375221"/>
                    <a:pt x="1591160" y="377126"/>
                  </a:cubicBezTo>
                  <a:cubicBezTo>
                    <a:pt x="1584229" y="378666"/>
                    <a:pt x="1577322" y="380341"/>
                    <a:pt x="1570495" y="382292"/>
                  </a:cubicBezTo>
                  <a:cubicBezTo>
                    <a:pt x="1565259" y="383788"/>
                    <a:pt x="1560233" y="385962"/>
                    <a:pt x="1554997" y="387458"/>
                  </a:cubicBezTo>
                  <a:cubicBezTo>
                    <a:pt x="1509581" y="400434"/>
                    <a:pt x="1556002" y="385402"/>
                    <a:pt x="1518834" y="397790"/>
                  </a:cubicBezTo>
                  <a:cubicBezTo>
                    <a:pt x="1494274" y="414163"/>
                    <a:pt x="1509225" y="406159"/>
                    <a:pt x="1472339" y="418455"/>
                  </a:cubicBezTo>
                  <a:lnTo>
                    <a:pt x="1456841" y="423621"/>
                  </a:lnTo>
                  <a:cubicBezTo>
                    <a:pt x="1451675" y="425343"/>
                    <a:pt x="1445874" y="425767"/>
                    <a:pt x="1441343" y="428787"/>
                  </a:cubicBezTo>
                  <a:cubicBezTo>
                    <a:pt x="1390998" y="462348"/>
                    <a:pt x="1469197" y="409804"/>
                    <a:pt x="1405180" y="454617"/>
                  </a:cubicBezTo>
                  <a:cubicBezTo>
                    <a:pt x="1395007" y="461738"/>
                    <a:pt x="1384515" y="468394"/>
                    <a:pt x="1374183" y="475282"/>
                  </a:cubicBezTo>
                  <a:cubicBezTo>
                    <a:pt x="1369017" y="478726"/>
                    <a:pt x="1363075" y="481224"/>
                    <a:pt x="1358685" y="485614"/>
                  </a:cubicBezTo>
                  <a:cubicBezTo>
                    <a:pt x="1321863" y="522436"/>
                    <a:pt x="1363657" y="482668"/>
                    <a:pt x="1327688" y="511444"/>
                  </a:cubicBezTo>
                  <a:cubicBezTo>
                    <a:pt x="1323885" y="514487"/>
                    <a:pt x="1321253" y="518854"/>
                    <a:pt x="1317356" y="521777"/>
                  </a:cubicBezTo>
                  <a:cubicBezTo>
                    <a:pt x="1307422" y="529228"/>
                    <a:pt x="1296692" y="535553"/>
                    <a:pt x="1286360" y="542441"/>
                  </a:cubicBezTo>
                  <a:lnTo>
                    <a:pt x="1270861" y="552773"/>
                  </a:lnTo>
                  <a:cubicBezTo>
                    <a:pt x="1267417" y="557939"/>
                    <a:pt x="1265377" y="564393"/>
                    <a:pt x="1260529" y="568272"/>
                  </a:cubicBezTo>
                  <a:cubicBezTo>
                    <a:pt x="1256277" y="571674"/>
                    <a:pt x="1249902" y="571003"/>
                    <a:pt x="1245031" y="573438"/>
                  </a:cubicBezTo>
                  <a:cubicBezTo>
                    <a:pt x="1239478" y="576215"/>
                    <a:pt x="1234699" y="580326"/>
                    <a:pt x="1229533" y="583770"/>
                  </a:cubicBezTo>
                  <a:cubicBezTo>
                    <a:pt x="1227811" y="588936"/>
                    <a:pt x="1228217" y="595417"/>
                    <a:pt x="1224366" y="599268"/>
                  </a:cubicBezTo>
                  <a:cubicBezTo>
                    <a:pt x="1215585" y="608049"/>
                    <a:pt x="1203702" y="613045"/>
                    <a:pt x="1193370" y="619933"/>
                  </a:cubicBezTo>
                  <a:cubicBezTo>
                    <a:pt x="1188204" y="623377"/>
                    <a:pt x="1182261" y="625875"/>
                    <a:pt x="1177871" y="630265"/>
                  </a:cubicBezTo>
                  <a:cubicBezTo>
                    <a:pt x="1124129" y="684007"/>
                    <a:pt x="1197222" y="612940"/>
                    <a:pt x="1146875" y="656095"/>
                  </a:cubicBezTo>
                  <a:cubicBezTo>
                    <a:pt x="1139479" y="662435"/>
                    <a:pt x="1133098" y="669872"/>
                    <a:pt x="1126210" y="676760"/>
                  </a:cubicBezTo>
                  <a:cubicBezTo>
                    <a:pt x="1121044" y="681926"/>
                    <a:pt x="1116791" y="688205"/>
                    <a:pt x="1110712" y="692258"/>
                  </a:cubicBezTo>
                  <a:lnTo>
                    <a:pt x="1095214" y="702590"/>
                  </a:lnTo>
                  <a:cubicBezTo>
                    <a:pt x="1091770" y="707756"/>
                    <a:pt x="1089730" y="714210"/>
                    <a:pt x="1084882" y="718089"/>
                  </a:cubicBezTo>
                  <a:cubicBezTo>
                    <a:pt x="1080630" y="721491"/>
                    <a:pt x="1072548" y="718824"/>
                    <a:pt x="1069383" y="723255"/>
                  </a:cubicBezTo>
                  <a:cubicBezTo>
                    <a:pt x="1063053" y="732117"/>
                    <a:pt x="1063921" y="744510"/>
                    <a:pt x="1059051" y="754251"/>
                  </a:cubicBezTo>
                  <a:cubicBezTo>
                    <a:pt x="1055607" y="761139"/>
                    <a:pt x="1051753" y="767837"/>
                    <a:pt x="1048719" y="774916"/>
                  </a:cubicBezTo>
                  <a:cubicBezTo>
                    <a:pt x="1046574" y="779921"/>
                    <a:pt x="1046198" y="785654"/>
                    <a:pt x="1043553" y="790414"/>
                  </a:cubicBezTo>
                  <a:cubicBezTo>
                    <a:pt x="1037522" y="801269"/>
                    <a:pt x="1022888" y="821411"/>
                    <a:pt x="1022888" y="821411"/>
                  </a:cubicBezTo>
                  <a:lnTo>
                    <a:pt x="1012556" y="852407"/>
                  </a:lnTo>
                  <a:cubicBezTo>
                    <a:pt x="1010834" y="857573"/>
                    <a:pt x="1009825" y="863034"/>
                    <a:pt x="1007390" y="867905"/>
                  </a:cubicBezTo>
                  <a:cubicBezTo>
                    <a:pt x="1003946" y="874793"/>
                    <a:pt x="999762" y="881359"/>
                    <a:pt x="997058" y="888570"/>
                  </a:cubicBezTo>
                  <a:cubicBezTo>
                    <a:pt x="994565" y="895218"/>
                    <a:pt x="993284" y="902272"/>
                    <a:pt x="991892" y="909234"/>
                  </a:cubicBezTo>
                  <a:cubicBezTo>
                    <a:pt x="986307" y="937158"/>
                    <a:pt x="988759" y="936899"/>
                    <a:pt x="981560" y="960895"/>
                  </a:cubicBezTo>
                  <a:cubicBezTo>
                    <a:pt x="978430" y="971327"/>
                    <a:pt x="980289" y="985851"/>
                    <a:pt x="971227" y="991892"/>
                  </a:cubicBezTo>
                  <a:cubicBezTo>
                    <a:pt x="960895" y="998780"/>
                    <a:pt x="949012" y="1003775"/>
                    <a:pt x="940231" y="1012556"/>
                  </a:cubicBezTo>
                  <a:cubicBezTo>
                    <a:pt x="933343" y="1019444"/>
                    <a:pt x="929017" y="1030858"/>
                    <a:pt x="919566" y="1033221"/>
                  </a:cubicBezTo>
                  <a:lnTo>
                    <a:pt x="898902" y="1038387"/>
                  </a:lnTo>
                  <a:cubicBezTo>
                    <a:pt x="893736" y="1041831"/>
                    <a:pt x="887794" y="1044329"/>
                    <a:pt x="883404" y="1048719"/>
                  </a:cubicBezTo>
                  <a:cubicBezTo>
                    <a:pt x="872849" y="1059274"/>
                    <a:pt x="875516" y="1066883"/>
                    <a:pt x="862739" y="1074550"/>
                  </a:cubicBezTo>
                  <a:cubicBezTo>
                    <a:pt x="858070" y="1077352"/>
                    <a:pt x="852407" y="1077994"/>
                    <a:pt x="847241" y="1079716"/>
                  </a:cubicBezTo>
                  <a:lnTo>
                    <a:pt x="836909" y="1110712"/>
                  </a:lnTo>
                  <a:lnTo>
                    <a:pt x="831743" y="1126211"/>
                  </a:lnTo>
                  <a:cubicBezTo>
                    <a:pt x="830212" y="1138456"/>
                    <a:pt x="825137" y="1183630"/>
                    <a:pt x="821410" y="1198536"/>
                  </a:cubicBezTo>
                  <a:cubicBezTo>
                    <a:pt x="821409" y="1198541"/>
                    <a:pt x="808496" y="1237279"/>
                    <a:pt x="805912" y="1245031"/>
                  </a:cubicBezTo>
                  <a:lnTo>
                    <a:pt x="800746" y="1260529"/>
                  </a:lnTo>
                  <a:cubicBezTo>
                    <a:pt x="797343" y="1270739"/>
                    <a:pt x="794353" y="1284243"/>
                    <a:pt x="785248" y="1291526"/>
                  </a:cubicBezTo>
                  <a:cubicBezTo>
                    <a:pt x="780996" y="1294928"/>
                    <a:pt x="774915" y="1294970"/>
                    <a:pt x="769749" y="1296692"/>
                  </a:cubicBezTo>
                  <a:cubicBezTo>
                    <a:pt x="759417" y="1303580"/>
                    <a:pt x="747534" y="1308575"/>
                    <a:pt x="738753" y="1317356"/>
                  </a:cubicBezTo>
                  <a:cubicBezTo>
                    <a:pt x="731865" y="1324244"/>
                    <a:pt x="727330" y="1334940"/>
                    <a:pt x="718088" y="1338021"/>
                  </a:cubicBezTo>
                  <a:cubicBezTo>
                    <a:pt x="712922" y="1339743"/>
                    <a:pt x="707350" y="1340542"/>
                    <a:pt x="702590" y="1343187"/>
                  </a:cubicBezTo>
                  <a:cubicBezTo>
                    <a:pt x="691735" y="1349217"/>
                    <a:pt x="671594" y="1363851"/>
                    <a:pt x="671594" y="1363851"/>
                  </a:cubicBezTo>
                  <a:cubicBezTo>
                    <a:pt x="667392" y="1376455"/>
                    <a:pt x="666109" y="1384834"/>
                    <a:pt x="656095" y="1394848"/>
                  </a:cubicBezTo>
                  <a:cubicBezTo>
                    <a:pt x="651705" y="1399238"/>
                    <a:pt x="645763" y="1401736"/>
                    <a:pt x="640597" y="1405180"/>
                  </a:cubicBezTo>
                  <a:lnTo>
                    <a:pt x="614766" y="1482672"/>
                  </a:lnTo>
                  <a:lnTo>
                    <a:pt x="609600" y="1498170"/>
                  </a:lnTo>
                  <a:cubicBezTo>
                    <a:pt x="607878" y="1503336"/>
                    <a:pt x="608965" y="1510647"/>
                    <a:pt x="604434" y="1513668"/>
                  </a:cubicBezTo>
                  <a:cubicBezTo>
                    <a:pt x="599268" y="1517112"/>
                    <a:pt x="593650" y="1519959"/>
                    <a:pt x="588936" y="1524000"/>
                  </a:cubicBezTo>
                  <a:cubicBezTo>
                    <a:pt x="581540" y="1530340"/>
                    <a:pt x="577513" y="1541584"/>
                    <a:pt x="568271" y="1544665"/>
                  </a:cubicBezTo>
                  <a:lnTo>
                    <a:pt x="537275" y="1554997"/>
                  </a:lnTo>
                  <a:lnTo>
                    <a:pt x="521777" y="1560163"/>
                  </a:lnTo>
                  <a:cubicBezTo>
                    <a:pt x="511618" y="1575399"/>
                    <a:pt x="510860" y="1578731"/>
                    <a:pt x="495946" y="1591160"/>
                  </a:cubicBezTo>
                  <a:cubicBezTo>
                    <a:pt x="491176" y="1595135"/>
                    <a:pt x="485614" y="1598048"/>
                    <a:pt x="480448" y="1601492"/>
                  </a:cubicBezTo>
                  <a:cubicBezTo>
                    <a:pt x="478726" y="1606658"/>
                    <a:pt x="478084" y="1612321"/>
                    <a:pt x="475282" y="1616990"/>
                  </a:cubicBezTo>
                  <a:cubicBezTo>
                    <a:pt x="456922" y="1647588"/>
                    <a:pt x="465729" y="1593986"/>
                    <a:pt x="444285" y="1658319"/>
                  </a:cubicBezTo>
                  <a:cubicBezTo>
                    <a:pt x="440841" y="1668651"/>
                    <a:pt x="436595" y="1678750"/>
                    <a:pt x="433953" y="1689316"/>
                  </a:cubicBezTo>
                  <a:cubicBezTo>
                    <a:pt x="426657" y="1718499"/>
                    <a:pt x="430179" y="1703018"/>
                    <a:pt x="423621" y="1735811"/>
                  </a:cubicBezTo>
                  <a:cubicBezTo>
                    <a:pt x="425343" y="1759919"/>
                    <a:pt x="426382" y="1784086"/>
                    <a:pt x="428787" y="1808136"/>
                  </a:cubicBezTo>
                  <a:cubicBezTo>
                    <a:pt x="431550" y="1835765"/>
                    <a:pt x="439119" y="1890794"/>
                    <a:pt x="439119" y="1890794"/>
                  </a:cubicBezTo>
                  <a:cubicBezTo>
                    <a:pt x="431530" y="2019805"/>
                    <a:pt x="450655" y="1946808"/>
                    <a:pt x="423621" y="1994116"/>
                  </a:cubicBezTo>
                  <a:cubicBezTo>
                    <a:pt x="419800" y="2000802"/>
                    <a:pt x="417250" y="2008176"/>
                    <a:pt x="413288" y="2014780"/>
                  </a:cubicBezTo>
                  <a:cubicBezTo>
                    <a:pt x="406899" y="2025428"/>
                    <a:pt x="392624" y="2045777"/>
                    <a:pt x="392624" y="2045777"/>
                  </a:cubicBezTo>
                  <a:cubicBezTo>
                    <a:pt x="380759" y="2093236"/>
                    <a:pt x="397907" y="2044339"/>
                    <a:pt x="371960" y="2076773"/>
                  </a:cubicBezTo>
                  <a:cubicBezTo>
                    <a:pt x="368558" y="2081025"/>
                    <a:pt x="369596" y="2087602"/>
                    <a:pt x="366794" y="2092272"/>
                  </a:cubicBezTo>
                  <a:cubicBezTo>
                    <a:pt x="364288" y="2096449"/>
                    <a:pt x="359905" y="2099160"/>
                    <a:pt x="356461" y="2102604"/>
                  </a:cubicBezTo>
                  <a:cubicBezTo>
                    <a:pt x="351004" y="2118974"/>
                    <a:pt x="352408" y="2119293"/>
                    <a:pt x="340963" y="2133600"/>
                  </a:cubicBezTo>
                  <a:cubicBezTo>
                    <a:pt x="337920" y="2137404"/>
                    <a:pt x="333674" y="2140129"/>
                    <a:pt x="330631" y="2143933"/>
                  </a:cubicBezTo>
                  <a:cubicBezTo>
                    <a:pt x="326753" y="2148781"/>
                    <a:pt x="325147" y="2155553"/>
                    <a:pt x="320299" y="2159431"/>
                  </a:cubicBezTo>
                  <a:cubicBezTo>
                    <a:pt x="316047" y="2162833"/>
                    <a:pt x="309966" y="2162875"/>
                    <a:pt x="304800" y="2164597"/>
                  </a:cubicBezTo>
                  <a:cubicBezTo>
                    <a:pt x="251187" y="2200339"/>
                    <a:pt x="331408" y="2143156"/>
                    <a:pt x="278970" y="2195594"/>
                  </a:cubicBezTo>
                  <a:cubicBezTo>
                    <a:pt x="275119" y="2199445"/>
                    <a:pt x="268637" y="2199038"/>
                    <a:pt x="263471" y="2200760"/>
                  </a:cubicBezTo>
                  <a:cubicBezTo>
                    <a:pt x="240344" y="2270142"/>
                    <a:pt x="263811" y="2194807"/>
                    <a:pt x="253139" y="2381573"/>
                  </a:cubicBezTo>
                  <a:cubicBezTo>
                    <a:pt x="252136" y="2399119"/>
                    <a:pt x="243139" y="2399773"/>
                    <a:pt x="232475" y="2412570"/>
                  </a:cubicBezTo>
                  <a:cubicBezTo>
                    <a:pt x="226014" y="2420324"/>
                    <a:pt x="221377" y="2432933"/>
                    <a:pt x="211810" y="2438400"/>
                  </a:cubicBezTo>
                  <a:cubicBezTo>
                    <a:pt x="201740" y="2444155"/>
                    <a:pt x="164392" y="2455929"/>
                    <a:pt x="154983" y="2459065"/>
                  </a:cubicBezTo>
                  <a:cubicBezTo>
                    <a:pt x="149817" y="2460787"/>
                    <a:pt x="144016" y="2461210"/>
                    <a:pt x="139485" y="2464231"/>
                  </a:cubicBezTo>
                  <a:cubicBezTo>
                    <a:pt x="101182" y="2489765"/>
                    <a:pt x="120665" y="2482460"/>
                    <a:pt x="82658" y="2490061"/>
                  </a:cubicBezTo>
                  <a:cubicBezTo>
                    <a:pt x="62017" y="2551987"/>
                    <a:pt x="88452" y="2467864"/>
                    <a:pt x="72326" y="2639878"/>
                  </a:cubicBezTo>
                  <a:cubicBezTo>
                    <a:pt x="69215" y="2673060"/>
                    <a:pt x="67855" y="2668922"/>
                    <a:pt x="46495" y="2676041"/>
                  </a:cubicBezTo>
                  <a:cubicBezTo>
                    <a:pt x="44773" y="2681207"/>
                    <a:pt x="45180" y="2687688"/>
                    <a:pt x="41329" y="2691539"/>
                  </a:cubicBezTo>
                  <a:cubicBezTo>
                    <a:pt x="37478" y="2695390"/>
                    <a:pt x="28633" y="2692036"/>
                    <a:pt x="25831" y="2696705"/>
                  </a:cubicBezTo>
                  <a:cubicBezTo>
                    <a:pt x="17426" y="2710714"/>
                    <a:pt x="10333" y="2743200"/>
                    <a:pt x="10333" y="2743200"/>
                  </a:cubicBezTo>
                  <a:cubicBezTo>
                    <a:pt x="12055" y="2755254"/>
                    <a:pt x="13111" y="2767423"/>
                    <a:pt x="15499" y="2779363"/>
                  </a:cubicBezTo>
                  <a:cubicBezTo>
                    <a:pt x="16567" y="2784703"/>
                    <a:pt x="19484" y="2789545"/>
                    <a:pt x="20665" y="2794861"/>
                  </a:cubicBezTo>
                  <a:cubicBezTo>
                    <a:pt x="22937" y="2805086"/>
                    <a:pt x="23777" y="2815587"/>
                    <a:pt x="25831" y="2825858"/>
                  </a:cubicBezTo>
                  <a:cubicBezTo>
                    <a:pt x="35492" y="2874163"/>
                    <a:pt x="26317" y="2822638"/>
                    <a:pt x="36163" y="2862021"/>
                  </a:cubicBezTo>
                  <a:cubicBezTo>
                    <a:pt x="38293" y="2870539"/>
                    <a:pt x="38246" y="2879630"/>
                    <a:pt x="41329" y="2887851"/>
                  </a:cubicBezTo>
                  <a:cubicBezTo>
                    <a:pt x="43509" y="2893665"/>
                    <a:pt x="49139" y="2897676"/>
                    <a:pt x="51661" y="2903350"/>
                  </a:cubicBezTo>
                  <a:cubicBezTo>
                    <a:pt x="76251" y="2958677"/>
                    <a:pt x="48944" y="2914771"/>
                    <a:pt x="72326" y="2949844"/>
                  </a:cubicBezTo>
                  <a:cubicBezTo>
                    <a:pt x="74048" y="2955010"/>
                    <a:pt x="75057" y="2960472"/>
                    <a:pt x="77492" y="2965343"/>
                  </a:cubicBezTo>
                  <a:cubicBezTo>
                    <a:pt x="80269" y="2970896"/>
                    <a:pt x="85302" y="2975167"/>
                    <a:pt x="87824" y="2980841"/>
                  </a:cubicBezTo>
                  <a:cubicBezTo>
                    <a:pt x="92247" y="2990794"/>
                    <a:pt x="98156" y="3011838"/>
                    <a:pt x="98156" y="3011838"/>
                  </a:cubicBezTo>
                  <a:cubicBezTo>
                    <a:pt x="99878" y="3025614"/>
                    <a:pt x="100839" y="3039507"/>
                    <a:pt x="103322" y="3053166"/>
                  </a:cubicBezTo>
                  <a:cubicBezTo>
                    <a:pt x="104296" y="3058524"/>
                    <a:pt x="106992" y="3063429"/>
                    <a:pt x="108488" y="3068665"/>
                  </a:cubicBezTo>
                  <a:cubicBezTo>
                    <a:pt x="117866" y="3101487"/>
                    <a:pt x="107938" y="3077895"/>
                    <a:pt x="123987" y="3109994"/>
                  </a:cubicBezTo>
                  <a:cubicBezTo>
                    <a:pt x="140662" y="3210045"/>
                    <a:pt x="136269" y="3171785"/>
                    <a:pt x="123987" y="3368299"/>
                  </a:cubicBezTo>
                  <a:cubicBezTo>
                    <a:pt x="123507" y="3375985"/>
                    <a:pt x="116359" y="3381752"/>
                    <a:pt x="113655" y="3388963"/>
                  </a:cubicBezTo>
                  <a:cubicBezTo>
                    <a:pt x="109674" y="3399577"/>
                    <a:pt x="105779" y="3425628"/>
                    <a:pt x="103322" y="3435458"/>
                  </a:cubicBezTo>
                  <a:cubicBezTo>
                    <a:pt x="98556" y="3454523"/>
                    <a:pt x="94366" y="3457274"/>
                    <a:pt x="82658" y="3476787"/>
                  </a:cubicBezTo>
                  <a:cubicBezTo>
                    <a:pt x="72141" y="3539887"/>
                    <a:pt x="85179" y="3480395"/>
                    <a:pt x="67160" y="3528448"/>
                  </a:cubicBezTo>
                  <a:cubicBezTo>
                    <a:pt x="64667" y="3535096"/>
                    <a:pt x="63945" y="3542285"/>
                    <a:pt x="61994" y="3549112"/>
                  </a:cubicBezTo>
                  <a:cubicBezTo>
                    <a:pt x="60498" y="3554348"/>
                    <a:pt x="58549" y="3559445"/>
                    <a:pt x="56827" y="3564611"/>
                  </a:cubicBezTo>
                  <a:cubicBezTo>
                    <a:pt x="55105" y="3574943"/>
                    <a:pt x="53933" y="3585382"/>
                    <a:pt x="51661" y="3595607"/>
                  </a:cubicBezTo>
                  <a:cubicBezTo>
                    <a:pt x="50480" y="3600923"/>
                    <a:pt x="47676" y="3605789"/>
                    <a:pt x="46495" y="3611105"/>
                  </a:cubicBezTo>
                  <a:cubicBezTo>
                    <a:pt x="44223" y="3621330"/>
                    <a:pt x="43383" y="3631831"/>
                    <a:pt x="41329" y="3642102"/>
                  </a:cubicBezTo>
                  <a:cubicBezTo>
                    <a:pt x="37426" y="3661619"/>
                    <a:pt x="32419" y="3673998"/>
                    <a:pt x="25831" y="3693763"/>
                  </a:cubicBezTo>
                  <a:cubicBezTo>
                    <a:pt x="6996" y="3750269"/>
                    <a:pt x="37032" y="3664688"/>
                    <a:pt x="10333" y="3724760"/>
                  </a:cubicBezTo>
                  <a:cubicBezTo>
                    <a:pt x="5910" y="3734712"/>
                    <a:pt x="0" y="3755756"/>
                    <a:pt x="0" y="3755756"/>
                  </a:cubicBezTo>
                  <a:cubicBezTo>
                    <a:pt x="3041" y="3798326"/>
                    <a:pt x="2879" y="3838729"/>
                    <a:pt x="15499" y="3879743"/>
                  </a:cubicBezTo>
                  <a:cubicBezTo>
                    <a:pt x="17325" y="3885677"/>
                    <a:pt x="23054" y="3889688"/>
                    <a:pt x="25831" y="3895241"/>
                  </a:cubicBezTo>
                  <a:cubicBezTo>
                    <a:pt x="47222" y="3938023"/>
                    <a:pt x="11715" y="3881814"/>
                    <a:pt x="41329" y="3926238"/>
                  </a:cubicBezTo>
                  <a:cubicBezTo>
                    <a:pt x="56159" y="3985558"/>
                    <a:pt x="35423" y="3912458"/>
                    <a:pt x="56827" y="3962400"/>
                  </a:cubicBezTo>
                  <a:cubicBezTo>
                    <a:pt x="66754" y="3985563"/>
                    <a:pt x="57111" y="3978465"/>
                    <a:pt x="67160" y="3998563"/>
                  </a:cubicBezTo>
                  <a:cubicBezTo>
                    <a:pt x="78447" y="4021138"/>
                    <a:pt x="81797" y="4012339"/>
                    <a:pt x="87824" y="4008895"/>
                  </a:cubicBezTo>
                  <a:close/>
                </a:path>
              </a:pathLst>
            </a:custGeom>
            <a:solidFill>
              <a:srgbClr val="FFFF00">
                <a:alpha val="15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</p:grpSp>
      <p:sp>
        <p:nvSpPr>
          <p:cNvPr id="635" name="8-конечная звезда 634"/>
          <p:cNvSpPr/>
          <p:nvPr/>
        </p:nvSpPr>
        <p:spPr>
          <a:xfrm rot="1262594">
            <a:off x="5582729" y="5703374"/>
            <a:ext cx="72483" cy="72483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636" name="8-конечная звезда 635"/>
          <p:cNvSpPr/>
          <p:nvPr/>
        </p:nvSpPr>
        <p:spPr>
          <a:xfrm rot="1262594">
            <a:off x="5795920" y="5426428"/>
            <a:ext cx="64800" cy="648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637" name="8-конечная звезда 636"/>
          <p:cNvSpPr/>
          <p:nvPr/>
        </p:nvSpPr>
        <p:spPr>
          <a:xfrm rot="1262594">
            <a:off x="5712172" y="5367300"/>
            <a:ext cx="64800" cy="648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651" name="8-конечная звезда 650"/>
          <p:cNvSpPr/>
          <p:nvPr/>
        </p:nvSpPr>
        <p:spPr>
          <a:xfrm rot="1262594">
            <a:off x="5855048" y="5497866"/>
            <a:ext cx="64800" cy="648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653" name="8-конечная звезда 652"/>
          <p:cNvSpPr/>
          <p:nvPr/>
        </p:nvSpPr>
        <p:spPr>
          <a:xfrm rot="1262594">
            <a:off x="5651464" y="5653121"/>
            <a:ext cx="54000" cy="540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654" name="8-конечная звезда 653"/>
          <p:cNvSpPr/>
          <p:nvPr/>
        </p:nvSpPr>
        <p:spPr>
          <a:xfrm rot="1262594">
            <a:off x="5508588" y="5794349"/>
            <a:ext cx="54000" cy="540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655" name="8-конечная звезда 654"/>
          <p:cNvSpPr/>
          <p:nvPr/>
        </p:nvSpPr>
        <p:spPr>
          <a:xfrm rot="1262594">
            <a:off x="5594054" y="5435581"/>
            <a:ext cx="43200" cy="432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656" name="8-конечная звезда 655"/>
          <p:cNvSpPr/>
          <p:nvPr/>
        </p:nvSpPr>
        <p:spPr>
          <a:xfrm rot="1262594">
            <a:off x="5792762" y="5649894"/>
            <a:ext cx="43200" cy="432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657" name="8-конечная звезда 656"/>
          <p:cNvSpPr/>
          <p:nvPr/>
        </p:nvSpPr>
        <p:spPr>
          <a:xfrm rot="1262594">
            <a:off x="4939785" y="6225677"/>
            <a:ext cx="72483" cy="72483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661" name="8-конечная звезда 660"/>
          <p:cNvSpPr/>
          <p:nvPr/>
        </p:nvSpPr>
        <p:spPr>
          <a:xfrm rot="1262594">
            <a:off x="5367293" y="6010241"/>
            <a:ext cx="64800" cy="648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662" name="8-конечная звезда 661"/>
          <p:cNvSpPr/>
          <p:nvPr/>
        </p:nvSpPr>
        <p:spPr>
          <a:xfrm rot="1262594">
            <a:off x="5365712" y="6151539"/>
            <a:ext cx="54000" cy="540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663" name="8-конечная звезда 662"/>
          <p:cNvSpPr/>
          <p:nvPr/>
        </p:nvSpPr>
        <p:spPr>
          <a:xfrm rot="1262594">
            <a:off x="5222837" y="6222976"/>
            <a:ext cx="54000" cy="540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666" name="8-конечная звезда 665"/>
          <p:cNvSpPr/>
          <p:nvPr/>
        </p:nvSpPr>
        <p:spPr>
          <a:xfrm rot="1262594">
            <a:off x="4651333" y="6151539"/>
            <a:ext cx="54000" cy="540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672" name="8-конечная звезда 671"/>
          <p:cNvSpPr/>
          <p:nvPr/>
        </p:nvSpPr>
        <p:spPr>
          <a:xfrm rot="1262594">
            <a:off x="4792629" y="6078522"/>
            <a:ext cx="43200" cy="432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673" name="8-конечная звезда 672"/>
          <p:cNvSpPr/>
          <p:nvPr/>
        </p:nvSpPr>
        <p:spPr>
          <a:xfrm rot="1262594">
            <a:off x="4578315" y="6007084"/>
            <a:ext cx="43200" cy="432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731" name="8-конечная звезда 730"/>
          <p:cNvSpPr/>
          <p:nvPr/>
        </p:nvSpPr>
        <p:spPr>
          <a:xfrm rot="386549">
            <a:off x="4844414" y="6075066"/>
            <a:ext cx="54000" cy="540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732" name="8-конечная звезда 731"/>
          <p:cNvSpPr/>
          <p:nvPr/>
        </p:nvSpPr>
        <p:spPr>
          <a:xfrm rot="1262594">
            <a:off x="4721192" y="6149960"/>
            <a:ext cx="43200" cy="432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cxnSp>
        <p:nvCxnSpPr>
          <p:cNvPr id="733" name="Прямая соединительная линия 732"/>
          <p:cNvCxnSpPr>
            <a:stCxn id="653" idx="5"/>
            <a:endCxn id="655" idx="1"/>
          </p:cNvCxnSpPr>
          <p:nvPr/>
        </p:nvCxnSpPr>
        <p:spPr>
          <a:xfrm rot="16200000" flipV="1">
            <a:off x="5556700" y="5544646"/>
            <a:ext cx="178526" cy="43076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34" name="Прямая соединительная линия 733"/>
          <p:cNvCxnSpPr>
            <a:stCxn id="655" idx="7"/>
            <a:endCxn id="637" idx="3"/>
          </p:cNvCxnSpPr>
          <p:nvPr/>
        </p:nvCxnSpPr>
        <p:spPr>
          <a:xfrm rot="5400000" flipH="1" flipV="1">
            <a:off x="5657402" y="5390848"/>
            <a:ext cx="35554" cy="79570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35" name="Прямая соединительная линия 734"/>
          <p:cNvCxnSpPr>
            <a:stCxn id="653" idx="7"/>
            <a:endCxn id="656" idx="3"/>
          </p:cNvCxnSpPr>
          <p:nvPr/>
        </p:nvCxnSpPr>
        <p:spPr>
          <a:xfrm rot="16200000" flipH="1">
            <a:off x="5743326" y="5628969"/>
            <a:ext cx="11107" cy="91484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36" name="Прямая соединительная линия 735"/>
          <p:cNvCxnSpPr>
            <a:stCxn id="637" idx="0"/>
            <a:endCxn id="636" idx="5"/>
          </p:cNvCxnSpPr>
          <p:nvPr/>
        </p:nvCxnSpPr>
        <p:spPr>
          <a:xfrm>
            <a:off x="5774811" y="5411334"/>
            <a:ext cx="40353" cy="17886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37" name="Прямая соединительная линия 736"/>
          <p:cNvCxnSpPr>
            <a:stCxn id="651" idx="5"/>
            <a:endCxn id="636" idx="0"/>
          </p:cNvCxnSpPr>
          <p:nvPr/>
        </p:nvCxnSpPr>
        <p:spPr>
          <a:xfrm rot="16200000" flipV="1">
            <a:off x="5851328" y="5477693"/>
            <a:ext cx="30196" cy="15733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38" name="Прямая соединительная линия 737"/>
          <p:cNvCxnSpPr>
            <a:stCxn id="656" idx="7"/>
            <a:endCxn id="651" idx="1"/>
          </p:cNvCxnSpPr>
          <p:nvPr/>
        </p:nvCxnSpPr>
        <p:spPr>
          <a:xfrm rot="5400000" flipH="1" flipV="1">
            <a:off x="5815929" y="5578048"/>
            <a:ext cx="102849" cy="66502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72" name="Прямая соединительная линия 771"/>
          <p:cNvCxnSpPr>
            <a:stCxn id="653" idx="3"/>
            <a:endCxn id="635" idx="6"/>
          </p:cNvCxnSpPr>
          <p:nvPr/>
        </p:nvCxnSpPr>
        <p:spPr>
          <a:xfrm rot="5400000">
            <a:off x="5635534" y="5687534"/>
            <a:ext cx="14707" cy="21806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73" name="Прямая соединительная линия 772"/>
          <p:cNvCxnSpPr>
            <a:stCxn id="635" idx="3"/>
            <a:endCxn id="654" idx="7"/>
          </p:cNvCxnSpPr>
          <p:nvPr/>
        </p:nvCxnSpPr>
        <p:spPr>
          <a:xfrm rot="5400000">
            <a:off x="5545030" y="5769564"/>
            <a:ext cx="56055" cy="25589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74" name="Прямая соединительная линия 773"/>
          <p:cNvCxnSpPr>
            <a:stCxn id="654" idx="2"/>
            <a:endCxn id="661" idx="6"/>
          </p:cNvCxnSpPr>
          <p:nvPr/>
        </p:nvCxnSpPr>
        <p:spPr>
          <a:xfrm rot="5400000">
            <a:off x="5385683" y="5872192"/>
            <a:ext cx="165854" cy="114566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89" name="Прямая соединительная линия 788"/>
          <p:cNvCxnSpPr>
            <a:stCxn id="657" idx="4"/>
            <a:endCxn id="732" idx="1"/>
          </p:cNvCxnSpPr>
          <p:nvPr/>
        </p:nvCxnSpPr>
        <p:spPr>
          <a:xfrm rot="10800000">
            <a:off x="4751564" y="6191300"/>
            <a:ext cx="190639" cy="57606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90" name="Прямая соединительная линия 789"/>
          <p:cNvCxnSpPr>
            <a:stCxn id="663" idx="3"/>
            <a:endCxn id="657" idx="0"/>
          </p:cNvCxnSpPr>
          <p:nvPr/>
        </p:nvCxnSpPr>
        <p:spPr>
          <a:xfrm rot="5400000">
            <a:off x="5110511" y="6160279"/>
            <a:ext cx="13993" cy="215312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91" name="Прямая соединительная линия 790"/>
          <p:cNvCxnSpPr>
            <a:stCxn id="662" idx="3"/>
            <a:endCxn id="663" idx="7"/>
          </p:cNvCxnSpPr>
          <p:nvPr/>
        </p:nvCxnSpPr>
        <p:spPr>
          <a:xfrm rot="5400000">
            <a:off x="5296520" y="6167494"/>
            <a:ext cx="49511" cy="93527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92" name="Прямая соединительная линия 791"/>
          <p:cNvCxnSpPr>
            <a:stCxn id="661" idx="2"/>
            <a:endCxn id="662" idx="5"/>
          </p:cNvCxnSpPr>
          <p:nvPr/>
        </p:nvCxnSpPr>
        <p:spPr>
          <a:xfrm rot="5400000">
            <a:off x="5344412" y="6110217"/>
            <a:ext cx="80985" cy="6310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08" name="Прямая соединительная линия 807"/>
          <p:cNvCxnSpPr>
            <a:stCxn id="672" idx="4"/>
            <a:endCxn id="673" idx="0"/>
          </p:cNvCxnSpPr>
          <p:nvPr/>
        </p:nvCxnSpPr>
        <p:spPr>
          <a:xfrm rot="10800000">
            <a:off x="4620074" y="6036440"/>
            <a:ext cx="173996" cy="55926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10" name="Прямая соединительная линия 809"/>
          <p:cNvCxnSpPr>
            <a:stCxn id="666" idx="4"/>
            <a:endCxn id="672" idx="2"/>
          </p:cNvCxnSpPr>
          <p:nvPr/>
        </p:nvCxnSpPr>
        <p:spPr>
          <a:xfrm rot="10800000" flipH="1">
            <a:off x="4653133" y="6120282"/>
            <a:ext cx="153339" cy="48563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11" name="Прямая соединительная линия 810"/>
          <p:cNvCxnSpPr>
            <a:stCxn id="672" idx="7"/>
            <a:endCxn id="731" idx="5"/>
          </p:cNvCxnSpPr>
          <p:nvPr/>
        </p:nvCxnSpPr>
        <p:spPr>
          <a:xfrm rot="5400000" flipH="1" flipV="1">
            <a:off x="4839078" y="6075844"/>
            <a:ext cx="10399" cy="20616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13" name="Прямая соединительная линия 812"/>
          <p:cNvCxnSpPr>
            <a:stCxn id="732" idx="3"/>
            <a:endCxn id="666" idx="0"/>
          </p:cNvCxnSpPr>
          <p:nvPr/>
        </p:nvCxnSpPr>
        <p:spPr>
          <a:xfrm rot="5400000">
            <a:off x="4709341" y="6174522"/>
            <a:ext cx="7903" cy="19520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40" name="TextBox 839"/>
          <p:cNvSpPr txBox="1"/>
          <p:nvPr/>
        </p:nvSpPr>
        <p:spPr>
          <a:xfrm rot="17609775">
            <a:off x="5766738" y="3925096"/>
            <a:ext cx="70215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ДІВА</a:t>
            </a:r>
            <a:endParaRPr lang="uk-UA" sz="8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841" name="TextBox 840"/>
          <p:cNvSpPr txBox="1"/>
          <p:nvPr/>
        </p:nvSpPr>
        <p:spPr>
          <a:xfrm rot="18844704">
            <a:off x="5747959" y="5088146"/>
            <a:ext cx="761432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ТЕРЕЗИ</a:t>
            </a:r>
            <a:endParaRPr lang="uk-UA" sz="8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849" name="TextBox 848"/>
          <p:cNvSpPr txBox="1"/>
          <p:nvPr/>
        </p:nvSpPr>
        <p:spPr>
          <a:xfrm rot="20935033">
            <a:off x="4668509" y="5142956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ЗМІЄНОСЕЦЬ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850" name="TextBox 849"/>
          <p:cNvSpPr txBox="1"/>
          <p:nvPr/>
        </p:nvSpPr>
        <p:spPr>
          <a:xfrm rot="20435732">
            <a:off x="5011383" y="6191548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СКОРПІОН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851" name="TextBox 850"/>
          <p:cNvSpPr txBox="1"/>
          <p:nvPr/>
        </p:nvSpPr>
        <p:spPr>
          <a:xfrm rot="730692">
            <a:off x="3582908" y="6077797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СТРІЛЕЦЬ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852" name="TextBox 851"/>
          <p:cNvSpPr txBox="1"/>
          <p:nvPr/>
        </p:nvSpPr>
        <p:spPr>
          <a:xfrm rot="3763062">
            <a:off x="2175723" y="4842273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КОЗЕРОГ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857" name="TextBox 856"/>
          <p:cNvSpPr txBox="1"/>
          <p:nvPr/>
        </p:nvSpPr>
        <p:spPr>
          <a:xfrm rot="3718070">
            <a:off x="2740230" y="4568320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ВОДОЛІЙ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858" name="TextBox 857"/>
          <p:cNvSpPr txBox="1"/>
          <p:nvPr/>
        </p:nvSpPr>
        <p:spPr>
          <a:xfrm rot="17731778">
            <a:off x="2647441" y="2971766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РИБИ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861" name="TextBox 860"/>
          <p:cNvSpPr txBox="1"/>
          <p:nvPr/>
        </p:nvSpPr>
        <p:spPr>
          <a:xfrm rot="20497662">
            <a:off x="3653295" y="2246753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ТЕЛЕЦЬ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862" name="TextBox 861"/>
          <p:cNvSpPr txBox="1"/>
          <p:nvPr/>
        </p:nvSpPr>
        <p:spPr>
          <a:xfrm rot="1816433">
            <a:off x="4710285" y="1924869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БЛИЗНЯТА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863" name="TextBox 862"/>
          <p:cNvSpPr txBox="1"/>
          <p:nvPr/>
        </p:nvSpPr>
        <p:spPr>
          <a:xfrm rot="1060210">
            <a:off x="5153839" y="2349047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РАК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864" name="TextBox 863"/>
          <p:cNvSpPr txBox="1"/>
          <p:nvPr/>
        </p:nvSpPr>
        <p:spPr>
          <a:xfrm rot="3557862">
            <a:off x="5753744" y="2991864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ЛЕВ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869" name="TextBox 868"/>
          <p:cNvSpPr txBox="1"/>
          <p:nvPr/>
        </p:nvSpPr>
        <p:spPr>
          <a:xfrm rot="706623">
            <a:off x="4294563" y="3716937"/>
            <a:ext cx="74999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МАЛИЙ </a:t>
            </a:r>
          </a:p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КІВШ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870" name="TextBox 869"/>
          <p:cNvSpPr txBox="1"/>
          <p:nvPr/>
        </p:nvSpPr>
        <p:spPr>
          <a:xfrm rot="3515078">
            <a:off x="4487023" y="3232569"/>
            <a:ext cx="982593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ВЕЛИКИЙ КІВШ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871" name="TextBox 870"/>
          <p:cNvSpPr txBox="1"/>
          <p:nvPr/>
        </p:nvSpPr>
        <p:spPr>
          <a:xfrm rot="3052228">
            <a:off x="4873060" y="3064467"/>
            <a:ext cx="982593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ВЕЛИКА ВЕДМЕДИЦЯ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grpSp>
        <p:nvGrpSpPr>
          <p:cNvPr id="19" name="Группа 352"/>
          <p:cNvGrpSpPr/>
          <p:nvPr/>
        </p:nvGrpSpPr>
        <p:grpSpPr>
          <a:xfrm rot="1024166">
            <a:off x="4501018" y="3398827"/>
            <a:ext cx="322963" cy="278566"/>
            <a:chOff x="4513747" y="3364748"/>
            <a:chExt cx="476035" cy="410596"/>
          </a:xfrm>
        </p:grpSpPr>
        <p:sp>
          <p:nvSpPr>
            <p:cNvPr id="40" name="8-конечная звезда 39"/>
            <p:cNvSpPr/>
            <p:nvPr/>
          </p:nvSpPr>
          <p:spPr>
            <a:xfrm rot="21105294">
              <a:off x="4513747" y="3364748"/>
              <a:ext cx="108000" cy="108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1" name="8-конечная звезда 40"/>
            <p:cNvSpPr/>
            <p:nvPr/>
          </p:nvSpPr>
          <p:spPr>
            <a:xfrm rot="19358116">
              <a:off x="4935782" y="3721344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2" name="8-конечная звезда 41"/>
            <p:cNvSpPr/>
            <p:nvPr/>
          </p:nvSpPr>
          <p:spPr>
            <a:xfrm rot="19358116">
              <a:off x="4914167" y="3628291"/>
              <a:ext cx="72000" cy="72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3" name="8-конечная звезда 42"/>
            <p:cNvSpPr/>
            <p:nvPr/>
          </p:nvSpPr>
          <p:spPr>
            <a:xfrm rot="19358116">
              <a:off x="4793544" y="3721982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4" name="8-конечная звезда 43"/>
            <p:cNvSpPr/>
            <p:nvPr/>
          </p:nvSpPr>
          <p:spPr>
            <a:xfrm rot="19358116" flipV="1">
              <a:off x="4767751" y="3610262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5" name="8-конечная звезда 44"/>
            <p:cNvSpPr/>
            <p:nvPr/>
          </p:nvSpPr>
          <p:spPr>
            <a:xfrm rot="19358116">
              <a:off x="4671645" y="3579107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6" name="8-конечная звезда 45"/>
            <p:cNvSpPr/>
            <p:nvPr/>
          </p:nvSpPr>
          <p:spPr>
            <a:xfrm rot="21285766">
              <a:off x="4594599" y="3502476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48" name="Прямая соединительная линия 47"/>
            <p:cNvCxnSpPr>
              <a:stCxn id="43" idx="1"/>
              <a:endCxn id="41" idx="5"/>
            </p:cNvCxnSpPr>
            <p:nvPr/>
          </p:nvCxnSpPr>
          <p:spPr>
            <a:xfrm rot="16200000" flipH="1">
              <a:off x="4881512" y="3690247"/>
              <a:ext cx="2383" cy="10663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" name="Прямая соединительная линия 51"/>
            <p:cNvCxnSpPr>
              <a:stCxn id="44" idx="7"/>
              <a:endCxn id="42" idx="5"/>
            </p:cNvCxnSpPr>
            <p:nvPr/>
          </p:nvCxnSpPr>
          <p:spPr>
            <a:xfrm rot="16200000" flipH="1">
              <a:off x="4852203" y="3597224"/>
              <a:ext cx="23349" cy="10121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" name="Прямая соединительная линия 54"/>
            <p:cNvCxnSpPr>
              <a:stCxn id="41" idx="7"/>
              <a:endCxn id="42" idx="2"/>
            </p:cNvCxnSpPr>
            <p:nvPr/>
          </p:nvCxnSpPr>
          <p:spPr>
            <a:xfrm rot="5400000" flipH="1" flipV="1">
              <a:off x="4954852" y="3704420"/>
              <a:ext cx="28680" cy="564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" name="Прямая соединительная линия 63"/>
            <p:cNvCxnSpPr>
              <a:stCxn id="44" idx="6"/>
              <a:endCxn id="43" idx="6"/>
            </p:cNvCxnSpPr>
            <p:nvPr/>
          </p:nvCxnSpPr>
          <p:spPr>
            <a:xfrm rot="5400000">
              <a:off x="4765359" y="3686551"/>
              <a:ext cx="74386" cy="386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" name="Прямая соединительная линия 67"/>
            <p:cNvCxnSpPr>
              <a:stCxn id="45" idx="1"/>
              <a:endCxn id="44" idx="3"/>
            </p:cNvCxnSpPr>
            <p:nvPr/>
          </p:nvCxnSpPr>
          <p:spPr>
            <a:xfrm rot="16200000" flipH="1">
              <a:off x="4722427" y="3584557"/>
              <a:ext cx="30585" cy="6046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" name="Прямая соединительная линия 73"/>
            <p:cNvCxnSpPr>
              <a:stCxn id="46" idx="1"/>
              <a:endCxn id="45" idx="6"/>
            </p:cNvCxnSpPr>
            <p:nvPr/>
          </p:nvCxnSpPr>
          <p:spPr>
            <a:xfrm rot="16200000" flipH="1">
              <a:off x="4636374" y="3540454"/>
              <a:ext cx="41958" cy="4273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7" name="Прямая соединительная линия 76"/>
            <p:cNvCxnSpPr>
              <a:stCxn id="40" idx="2"/>
              <a:endCxn id="46" idx="5"/>
            </p:cNvCxnSpPr>
            <p:nvPr/>
          </p:nvCxnSpPr>
          <p:spPr>
            <a:xfrm rot="16200000" flipH="1">
              <a:off x="4568392" y="3479288"/>
              <a:ext cx="38719" cy="2452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860" name="TextBox 859"/>
          <p:cNvSpPr txBox="1"/>
          <p:nvPr/>
        </p:nvSpPr>
        <p:spPr>
          <a:xfrm rot="19380116">
            <a:off x="3051864" y="2465752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ОВЕН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grpSp>
        <p:nvGrpSpPr>
          <p:cNvPr id="20" name="Группа 365"/>
          <p:cNvGrpSpPr/>
          <p:nvPr/>
        </p:nvGrpSpPr>
        <p:grpSpPr>
          <a:xfrm rot="764819">
            <a:off x="3269578" y="2333256"/>
            <a:ext cx="472147" cy="550374"/>
            <a:chOff x="2652696" y="2204201"/>
            <a:chExt cx="551136" cy="642449"/>
          </a:xfrm>
        </p:grpSpPr>
        <p:sp>
          <p:nvSpPr>
            <p:cNvPr id="380" name="8-конечная звезда 379"/>
            <p:cNvSpPr/>
            <p:nvPr/>
          </p:nvSpPr>
          <p:spPr>
            <a:xfrm rot="19358116">
              <a:off x="2871949" y="2657642"/>
              <a:ext cx="72000" cy="72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81" name="8-конечная звезда 380"/>
            <p:cNvSpPr/>
            <p:nvPr/>
          </p:nvSpPr>
          <p:spPr>
            <a:xfrm rot="19358116">
              <a:off x="2727627" y="2779680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82" name="8-конечная звезда 381"/>
            <p:cNvSpPr/>
            <p:nvPr/>
          </p:nvSpPr>
          <p:spPr>
            <a:xfrm rot="19358116">
              <a:off x="2868332" y="2792650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83" name="8-конечная звезда 382"/>
            <p:cNvSpPr/>
            <p:nvPr/>
          </p:nvSpPr>
          <p:spPr>
            <a:xfrm rot="19358116">
              <a:off x="3149832" y="2435460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84" name="8-конечная звезда 383"/>
            <p:cNvSpPr/>
            <p:nvPr/>
          </p:nvSpPr>
          <p:spPr>
            <a:xfrm rot="21285766">
              <a:off x="3145278" y="2502344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85" name="8-конечная звезда 384"/>
            <p:cNvSpPr/>
            <p:nvPr/>
          </p:nvSpPr>
          <p:spPr>
            <a:xfrm rot="13849217" flipH="1" flipV="1">
              <a:off x="3086917" y="2509828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86" name="8-конечная звезда 385"/>
            <p:cNvSpPr/>
            <p:nvPr/>
          </p:nvSpPr>
          <p:spPr>
            <a:xfrm rot="19358116">
              <a:off x="3011210" y="2296838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87" name="8-конечная звезда 386"/>
            <p:cNvSpPr/>
            <p:nvPr/>
          </p:nvSpPr>
          <p:spPr>
            <a:xfrm rot="19358116">
              <a:off x="3036144" y="2204201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88" name="8-конечная звезда 387"/>
            <p:cNvSpPr/>
            <p:nvPr/>
          </p:nvSpPr>
          <p:spPr>
            <a:xfrm rot="13849217" flipH="1" flipV="1">
              <a:off x="2795573" y="2581266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89" name="8-конечная звезда 388"/>
            <p:cNvSpPr/>
            <p:nvPr/>
          </p:nvSpPr>
          <p:spPr>
            <a:xfrm rot="13849217" flipH="1" flipV="1">
              <a:off x="2652696" y="2652704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397" name="Прямая соединительная линия 396"/>
            <p:cNvCxnSpPr>
              <a:stCxn id="380" idx="4"/>
              <a:endCxn id="381" idx="0"/>
            </p:cNvCxnSpPr>
            <p:nvPr/>
          </p:nvCxnSpPr>
          <p:spPr>
            <a:xfrm rot="10800000" flipV="1">
              <a:off x="2785779" y="2715490"/>
              <a:ext cx="93559" cy="7692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8" name="Прямая соединительная линия 397"/>
            <p:cNvCxnSpPr>
              <a:stCxn id="380" idx="3"/>
              <a:endCxn id="382" idx="7"/>
            </p:cNvCxnSpPr>
            <p:nvPr/>
          </p:nvCxnSpPr>
          <p:spPr>
            <a:xfrm rot="5400000">
              <a:off x="2869260" y="2758983"/>
              <a:ext cx="63566" cy="424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9" name="Прямая соединительная линия 398"/>
            <p:cNvCxnSpPr>
              <a:stCxn id="381" idx="1"/>
              <a:endCxn id="382" idx="5"/>
            </p:cNvCxnSpPr>
            <p:nvPr/>
          </p:nvCxnSpPr>
          <p:spPr>
            <a:xfrm rot="5400000" flipH="1" flipV="1">
              <a:off x="2830193" y="2778009"/>
              <a:ext cx="323" cy="7643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0" name="Прямая соединительная линия 399"/>
            <p:cNvCxnSpPr>
              <a:stCxn id="380" idx="6"/>
              <a:endCxn id="388" idx="0"/>
            </p:cNvCxnSpPr>
            <p:nvPr/>
          </p:nvCxnSpPr>
          <p:spPr>
            <a:xfrm rot="16200000" flipV="1">
              <a:off x="2838817" y="2617745"/>
              <a:ext cx="42225" cy="5234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1" name="Прямая соединительная линия 400"/>
            <p:cNvCxnSpPr>
              <a:stCxn id="388" idx="6"/>
              <a:endCxn id="386" idx="3"/>
            </p:cNvCxnSpPr>
            <p:nvPr/>
          </p:nvCxnSpPr>
          <p:spPr>
            <a:xfrm flipV="1">
              <a:off x="2837112" y="2350599"/>
              <a:ext cx="197511" cy="23928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3" name="Прямая соединительная линия 402"/>
            <p:cNvCxnSpPr>
              <a:stCxn id="380" idx="0"/>
              <a:endCxn id="385" idx="2"/>
            </p:cNvCxnSpPr>
            <p:nvPr/>
          </p:nvCxnSpPr>
          <p:spPr>
            <a:xfrm flipV="1">
              <a:off x="2936561" y="2548011"/>
              <a:ext cx="155617" cy="12378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8" name="Прямая соединительная линия 407"/>
            <p:cNvCxnSpPr>
              <a:stCxn id="385" idx="6"/>
              <a:endCxn id="383" idx="4"/>
            </p:cNvCxnSpPr>
            <p:nvPr/>
          </p:nvCxnSpPr>
          <p:spPr>
            <a:xfrm flipV="1">
              <a:off x="3128456" y="2478846"/>
              <a:ext cx="26917" cy="3959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2" name="Прямая соединительная линия 421"/>
            <p:cNvCxnSpPr>
              <a:stCxn id="384" idx="6"/>
              <a:endCxn id="383" idx="3"/>
            </p:cNvCxnSpPr>
            <p:nvPr/>
          </p:nvCxnSpPr>
          <p:spPr>
            <a:xfrm rot="5400000" flipH="1" flipV="1">
              <a:off x="3163283" y="2492481"/>
              <a:ext cx="13221" cy="670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0" name="Прямая соединительная линия 449"/>
            <p:cNvCxnSpPr>
              <a:stCxn id="386" idx="2"/>
              <a:endCxn id="383" idx="6"/>
            </p:cNvCxnSpPr>
            <p:nvPr/>
          </p:nvCxnSpPr>
          <p:spPr>
            <a:xfrm rot="16200000" flipH="1">
              <a:off x="3059669" y="2340224"/>
              <a:ext cx="95704" cy="10585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1" name="Прямая соединительная линия 450"/>
            <p:cNvCxnSpPr>
              <a:stCxn id="386" idx="0"/>
              <a:endCxn id="387" idx="3"/>
            </p:cNvCxnSpPr>
            <p:nvPr/>
          </p:nvCxnSpPr>
          <p:spPr>
            <a:xfrm rot="20835181" flipV="1">
              <a:off x="3054209" y="2258557"/>
              <a:ext cx="10809" cy="4829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3" name="Прямая соединительная линия 452"/>
            <p:cNvCxnSpPr>
              <a:stCxn id="388" idx="2"/>
              <a:endCxn id="389" idx="6"/>
            </p:cNvCxnSpPr>
            <p:nvPr/>
          </p:nvCxnSpPr>
          <p:spPr>
            <a:xfrm rot="10800000" flipV="1">
              <a:off x="2694236" y="2619449"/>
              <a:ext cx="106599" cy="4187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652" name="TextBox 651"/>
          <p:cNvSpPr txBox="1"/>
          <p:nvPr/>
        </p:nvSpPr>
        <p:spPr>
          <a:xfrm>
            <a:off x="0" y="149346"/>
            <a:ext cx="2428860" cy="70788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ru-RU" sz="2000" b="1" dirty="0" smtClean="0">
                <a:solidFill>
                  <a:schemeClr val="bg1"/>
                </a:solidFill>
                <a:latin typeface="Bookman Old Style" pitchFamily="18" charset="0"/>
              </a:rPr>
              <a:t>30 листопада — 18 </a:t>
            </a:r>
            <a:r>
              <a:rPr lang="ru-RU" sz="2000" b="1" dirty="0" err="1" smtClean="0">
                <a:solidFill>
                  <a:schemeClr val="bg1"/>
                </a:solidFill>
                <a:latin typeface="Bookman Old Style" pitchFamily="18" charset="0"/>
              </a:rPr>
              <a:t>грудня</a:t>
            </a:r>
            <a:endParaRPr lang="uk-UA" sz="2000" b="1" dirty="0">
              <a:solidFill>
                <a:schemeClr val="bg1"/>
              </a:solidFill>
              <a:latin typeface="Bookman Old Style" pitchFamily="18" charset="0"/>
            </a:endParaRPr>
          </a:p>
        </p:txBody>
      </p:sp>
      <p:grpSp>
        <p:nvGrpSpPr>
          <p:cNvPr id="785" name="Группа 784"/>
          <p:cNvGrpSpPr/>
          <p:nvPr/>
        </p:nvGrpSpPr>
        <p:grpSpPr>
          <a:xfrm>
            <a:off x="4567664" y="2950423"/>
            <a:ext cx="2016842" cy="3222988"/>
            <a:chOff x="4567664" y="2950423"/>
            <a:chExt cx="2016842" cy="3222988"/>
          </a:xfrm>
          <a:solidFill>
            <a:srgbClr val="000000">
              <a:alpha val="0"/>
            </a:srgbClr>
          </a:solidFill>
        </p:grpSpPr>
        <p:sp>
          <p:nvSpPr>
            <p:cNvPr id="786" name="Полилиния 785">
              <a:hlinkHover r:id="rId3" action="ppaction://hlinksldjump"/>
            </p:cNvPr>
            <p:cNvSpPr/>
            <p:nvPr/>
          </p:nvSpPr>
          <p:spPr>
            <a:xfrm rot="19917974">
              <a:off x="5282695" y="2950423"/>
              <a:ext cx="1301811" cy="3222988"/>
            </a:xfrm>
            <a:custGeom>
              <a:avLst/>
              <a:gdLst>
                <a:gd name="connsiteX0" fmla="*/ 0 w 1111396"/>
                <a:gd name="connsiteY0" fmla="*/ 3146584 h 3146584"/>
                <a:gd name="connsiteX1" fmla="*/ 555698 w 1111396"/>
                <a:gd name="connsiteY1" fmla="*/ 0 h 3146584"/>
                <a:gd name="connsiteX2" fmla="*/ 1111396 w 1111396"/>
                <a:gd name="connsiteY2" fmla="*/ 3146584 h 3146584"/>
                <a:gd name="connsiteX3" fmla="*/ 0 w 1111396"/>
                <a:gd name="connsiteY3" fmla="*/ 3146584 h 3146584"/>
                <a:gd name="connsiteX0" fmla="*/ 0 w 1178136"/>
                <a:gd name="connsiteY0" fmla="*/ 3146584 h 3146728"/>
                <a:gd name="connsiteX1" fmla="*/ 555698 w 1178136"/>
                <a:gd name="connsiteY1" fmla="*/ 0 h 3146728"/>
                <a:gd name="connsiteX2" fmla="*/ 1178136 w 1178136"/>
                <a:gd name="connsiteY2" fmla="*/ 3146728 h 3146728"/>
                <a:gd name="connsiteX3" fmla="*/ 0 w 1178136"/>
                <a:gd name="connsiteY3" fmla="*/ 3146584 h 3146728"/>
                <a:gd name="connsiteX0" fmla="*/ 0 w 1309203"/>
                <a:gd name="connsiteY0" fmla="*/ 3103754 h 3146728"/>
                <a:gd name="connsiteX1" fmla="*/ 686765 w 1309203"/>
                <a:gd name="connsiteY1" fmla="*/ 0 h 3146728"/>
                <a:gd name="connsiteX2" fmla="*/ 1309203 w 1309203"/>
                <a:gd name="connsiteY2" fmla="*/ 3146728 h 3146728"/>
                <a:gd name="connsiteX3" fmla="*/ 0 w 1309203"/>
                <a:gd name="connsiteY3" fmla="*/ 3103754 h 3146728"/>
                <a:gd name="connsiteX0" fmla="*/ 0 w 1347377"/>
                <a:gd name="connsiteY0" fmla="*/ 3109325 h 3146728"/>
                <a:gd name="connsiteX1" fmla="*/ 724939 w 1347377"/>
                <a:gd name="connsiteY1" fmla="*/ 0 h 3146728"/>
                <a:gd name="connsiteX2" fmla="*/ 1347377 w 1347377"/>
                <a:gd name="connsiteY2" fmla="*/ 3146728 h 3146728"/>
                <a:gd name="connsiteX3" fmla="*/ 0 w 1347377"/>
                <a:gd name="connsiteY3" fmla="*/ 3109325 h 3146728"/>
                <a:gd name="connsiteX0" fmla="*/ 0 w 1347377"/>
                <a:gd name="connsiteY0" fmla="*/ 3109325 h 3146728"/>
                <a:gd name="connsiteX1" fmla="*/ 724939 w 1347377"/>
                <a:gd name="connsiteY1" fmla="*/ 0 h 3146728"/>
                <a:gd name="connsiteX2" fmla="*/ 1347377 w 1347377"/>
                <a:gd name="connsiteY2" fmla="*/ 3146728 h 3146728"/>
                <a:gd name="connsiteX3" fmla="*/ 674426 w 1347377"/>
                <a:gd name="connsiteY3" fmla="*/ 3123470 h 3146728"/>
                <a:gd name="connsiteX4" fmla="*/ 0 w 1347377"/>
                <a:gd name="connsiteY4" fmla="*/ 3109325 h 3146728"/>
                <a:gd name="connsiteX0" fmla="*/ 0 w 1347377"/>
                <a:gd name="connsiteY0" fmla="*/ 3109325 h 3170436"/>
                <a:gd name="connsiteX1" fmla="*/ 724939 w 1347377"/>
                <a:gd name="connsiteY1" fmla="*/ 0 h 3170436"/>
                <a:gd name="connsiteX2" fmla="*/ 1347377 w 1347377"/>
                <a:gd name="connsiteY2" fmla="*/ 3146728 h 3170436"/>
                <a:gd name="connsiteX3" fmla="*/ 710754 w 1347377"/>
                <a:gd name="connsiteY3" fmla="*/ 3170436 h 3170436"/>
                <a:gd name="connsiteX4" fmla="*/ 0 w 1347377"/>
                <a:gd name="connsiteY4" fmla="*/ 3109325 h 3170436"/>
                <a:gd name="connsiteX0" fmla="*/ 0 w 1347377"/>
                <a:gd name="connsiteY0" fmla="*/ 3109325 h 3198291"/>
                <a:gd name="connsiteX1" fmla="*/ 724939 w 1347377"/>
                <a:gd name="connsiteY1" fmla="*/ 0 h 3198291"/>
                <a:gd name="connsiteX2" fmla="*/ 1347377 w 1347377"/>
                <a:gd name="connsiteY2" fmla="*/ 3146728 h 3198291"/>
                <a:gd name="connsiteX3" fmla="*/ 737710 w 1347377"/>
                <a:gd name="connsiteY3" fmla="*/ 3198291 h 3198291"/>
                <a:gd name="connsiteX4" fmla="*/ 0 w 1347377"/>
                <a:gd name="connsiteY4" fmla="*/ 3109325 h 3198291"/>
                <a:gd name="connsiteX0" fmla="*/ 0 w 1347377"/>
                <a:gd name="connsiteY0" fmla="*/ 3109325 h 3230602"/>
                <a:gd name="connsiteX1" fmla="*/ 724939 w 1347377"/>
                <a:gd name="connsiteY1" fmla="*/ 0 h 3230602"/>
                <a:gd name="connsiteX2" fmla="*/ 1347377 w 1347377"/>
                <a:gd name="connsiteY2" fmla="*/ 3146728 h 3230602"/>
                <a:gd name="connsiteX3" fmla="*/ 737710 w 1347377"/>
                <a:gd name="connsiteY3" fmla="*/ 3198291 h 3230602"/>
                <a:gd name="connsiteX4" fmla="*/ 0 w 1347377"/>
                <a:gd name="connsiteY4" fmla="*/ 3109325 h 3230602"/>
                <a:gd name="connsiteX0" fmla="*/ 0 w 1347377"/>
                <a:gd name="connsiteY0" fmla="*/ 3109325 h 3198291"/>
                <a:gd name="connsiteX1" fmla="*/ 724939 w 1347377"/>
                <a:gd name="connsiteY1" fmla="*/ 0 h 3198291"/>
                <a:gd name="connsiteX2" fmla="*/ 1347377 w 1347377"/>
                <a:gd name="connsiteY2" fmla="*/ 3146728 h 3198291"/>
                <a:gd name="connsiteX3" fmla="*/ 737710 w 1347377"/>
                <a:gd name="connsiteY3" fmla="*/ 3198291 h 3198291"/>
                <a:gd name="connsiteX4" fmla="*/ 0 w 1347377"/>
                <a:gd name="connsiteY4" fmla="*/ 3109325 h 3198291"/>
                <a:gd name="connsiteX0" fmla="*/ 0 w 1347377"/>
                <a:gd name="connsiteY0" fmla="*/ 3109325 h 3212766"/>
                <a:gd name="connsiteX1" fmla="*/ 724939 w 1347377"/>
                <a:gd name="connsiteY1" fmla="*/ 0 h 3212766"/>
                <a:gd name="connsiteX2" fmla="*/ 1347377 w 1347377"/>
                <a:gd name="connsiteY2" fmla="*/ 3146728 h 3212766"/>
                <a:gd name="connsiteX3" fmla="*/ 737710 w 1347377"/>
                <a:gd name="connsiteY3" fmla="*/ 3198291 h 3212766"/>
                <a:gd name="connsiteX4" fmla="*/ 0 w 1347377"/>
                <a:gd name="connsiteY4" fmla="*/ 3109325 h 3212766"/>
                <a:gd name="connsiteX0" fmla="*/ 0 w 1347377"/>
                <a:gd name="connsiteY0" fmla="*/ 3109325 h 3198291"/>
                <a:gd name="connsiteX1" fmla="*/ 724939 w 1347377"/>
                <a:gd name="connsiteY1" fmla="*/ 0 h 3198291"/>
                <a:gd name="connsiteX2" fmla="*/ 1347377 w 1347377"/>
                <a:gd name="connsiteY2" fmla="*/ 3146728 h 3198291"/>
                <a:gd name="connsiteX3" fmla="*/ 737710 w 1347377"/>
                <a:gd name="connsiteY3" fmla="*/ 3198291 h 3198291"/>
                <a:gd name="connsiteX4" fmla="*/ 0 w 1347377"/>
                <a:gd name="connsiteY4" fmla="*/ 3109325 h 3198291"/>
                <a:gd name="connsiteX0" fmla="*/ 0 w 1347377"/>
                <a:gd name="connsiteY0" fmla="*/ 3109325 h 3215130"/>
                <a:gd name="connsiteX1" fmla="*/ 724939 w 1347377"/>
                <a:gd name="connsiteY1" fmla="*/ 0 h 3215130"/>
                <a:gd name="connsiteX2" fmla="*/ 1347377 w 1347377"/>
                <a:gd name="connsiteY2" fmla="*/ 3146728 h 3215130"/>
                <a:gd name="connsiteX3" fmla="*/ 737710 w 1347377"/>
                <a:gd name="connsiteY3" fmla="*/ 3198291 h 3215130"/>
                <a:gd name="connsiteX4" fmla="*/ 0 w 1347377"/>
                <a:gd name="connsiteY4" fmla="*/ 3109325 h 3215130"/>
                <a:gd name="connsiteX0" fmla="*/ 0 w 1347377"/>
                <a:gd name="connsiteY0" fmla="*/ 3109325 h 3198291"/>
                <a:gd name="connsiteX1" fmla="*/ 724939 w 1347377"/>
                <a:gd name="connsiteY1" fmla="*/ 0 h 3198291"/>
                <a:gd name="connsiteX2" fmla="*/ 1347377 w 1347377"/>
                <a:gd name="connsiteY2" fmla="*/ 3146728 h 3198291"/>
                <a:gd name="connsiteX3" fmla="*/ 737710 w 1347377"/>
                <a:gd name="connsiteY3" fmla="*/ 3198291 h 3198291"/>
                <a:gd name="connsiteX4" fmla="*/ 0 w 1347377"/>
                <a:gd name="connsiteY4" fmla="*/ 3109325 h 3198291"/>
                <a:gd name="connsiteX0" fmla="*/ 0 w 1283479"/>
                <a:gd name="connsiteY0" fmla="*/ 3109325 h 3198291"/>
                <a:gd name="connsiteX1" fmla="*/ 724939 w 1283479"/>
                <a:gd name="connsiteY1" fmla="*/ 0 h 3198291"/>
                <a:gd name="connsiteX2" fmla="*/ 1283479 w 1283479"/>
                <a:gd name="connsiteY2" fmla="*/ 3134025 h 3198291"/>
                <a:gd name="connsiteX3" fmla="*/ 737710 w 1283479"/>
                <a:gd name="connsiteY3" fmla="*/ 3198291 h 3198291"/>
                <a:gd name="connsiteX4" fmla="*/ 0 w 1283479"/>
                <a:gd name="connsiteY4" fmla="*/ 3109325 h 3198291"/>
                <a:gd name="connsiteX0" fmla="*/ 0 w 1283479"/>
                <a:gd name="connsiteY0" fmla="*/ 3109325 h 3225582"/>
                <a:gd name="connsiteX1" fmla="*/ 724939 w 1283479"/>
                <a:gd name="connsiteY1" fmla="*/ 0 h 3225582"/>
                <a:gd name="connsiteX2" fmla="*/ 1283479 w 1283479"/>
                <a:gd name="connsiteY2" fmla="*/ 3134025 h 3225582"/>
                <a:gd name="connsiteX3" fmla="*/ 737710 w 1283479"/>
                <a:gd name="connsiteY3" fmla="*/ 3198291 h 3225582"/>
                <a:gd name="connsiteX4" fmla="*/ 0 w 1283479"/>
                <a:gd name="connsiteY4" fmla="*/ 3109325 h 3225582"/>
                <a:gd name="connsiteX0" fmla="*/ 0 w 1283479"/>
                <a:gd name="connsiteY0" fmla="*/ 3109325 h 3234197"/>
                <a:gd name="connsiteX1" fmla="*/ 724939 w 1283479"/>
                <a:gd name="connsiteY1" fmla="*/ 0 h 3234197"/>
                <a:gd name="connsiteX2" fmla="*/ 1283479 w 1283479"/>
                <a:gd name="connsiteY2" fmla="*/ 3134025 h 3234197"/>
                <a:gd name="connsiteX3" fmla="*/ 737710 w 1283479"/>
                <a:gd name="connsiteY3" fmla="*/ 3198291 h 3234197"/>
                <a:gd name="connsiteX4" fmla="*/ 0 w 1283479"/>
                <a:gd name="connsiteY4" fmla="*/ 3109325 h 3234197"/>
                <a:gd name="connsiteX0" fmla="*/ 0 w 1310712"/>
                <a:gd name="connsiteY0" fmla="*/ 3040637 h 3234197"/>
                <a:gd name="connsiteX1" fmla="*/ 752172 w 1310712"/>
                <a:gd name="connsiteY1" fmla="*/ 0 h 3234197"/>
                <a:gd name="connsiteX2" fmla="*/ 1310712 w 1310712"/>
                <a:gd name="connsiteY2" fmla="*/ 3134025 h 3234197"/>
                <a:gd name="connsiteX3" fmla="*/ 764943 w 1310712"/>
                <a:gd name="connsiteY3" fmla="*/ 3198291 h 3234197"/>
                <a:gd name="connsiteX4" fmla="*/ 0 w 1310712"/>
                <a:gd name="connsiteY4" fmla="*/ 3040637 h 3234197"/>
                <a:gd name="connsiteX0" fmla="*/ 0 w 1332319"/>
                <a:gd name="connsiteY0" fmla="*/ 3059787 h 3234197"/>
                <a:gd name="connsiteX1" fmla="*/ 773779 w 1332319"/>
                <a:gd name="connsiteY1" fmla="*/ 0 h 3234197"/>
                <a:gd name="connsiteX2" fmla="*/ 1332319 w 1332319"/>
                <a:gd name="connsiteY2" fmla="*/ 3134025 h 3234197"/>
                <a:gd name="connsiteX3" fmla="*/ 786550 w 1332319"/>
                <a:gd name="connsiteY3" fmla="*/ 3198291 h 3234197"/>
                <a:gd name="connsiteX4" fmla="*/ 0 w 1332319"/>
                <a:gd name="connsiteY4" fmla="*/ 3059787 h 3234197"/>
                <a:gd name="connsiteX0" fmla="*/ 0 w 1332319"/>
                <a:gd name="connsiteY0" fmla="*/ 3059787 h 3234197"/>
                <a:gd name="connsiteX1" fmla="*/ 773779 w 1332319"/>
                <a:gd name="connsiteY1" fmla="*/ 0 h 3234197"/>
                <a:gd name="connsiteX2" fmla="*/ 1332319 w 1332319"/>
                <a:gd name="connsiteY2" fmla="*/ 3134025 h 3234197"/>
                <a:gd name="connsiteX3" fmla="*/ 786550 w 1332319"/>
                <a:gd name="connsiteY3" fmla="*/ 3198291 h 3234197"/>
                <a:gd name="connsiteX4" fmla="*/ 0 w 1332319"/>
                <a:gd name="connsiteY4" fmla="*/ 3059787 h 3234197"/>
                <a:gd name="connsiteX0" fmla="*/ 0 w 1332319"/>
                <a:gd name="connsiteY0" fmla="*/ 3059787 h 3234197"/>
                <a:gd name="connsiteX1" fmla="*/ 773779 w 1332319"/>
                <a:gd name="connsiteY1" fmla="*/ 0 h 3234197"/>
                <a:gd name="connsiteX2" fmla="*/ 1332319 w 1332319"/>
                <a:gd name="connsiteY2" fmla="*/ 3134025 h 3234197"/>
                <a:gd name="connsiteX3" fmla="*/ 786550 w 1332319"/>
                <a:gd name="connsiteY3" fmla="*/ 3198291 h 3234197"/>
                <a:gd name="connsiteX4" fmla="*/ 0 w 1332319"/>
                <a:gd name="connsiteY4" fmla="*/ 3059787 h 3234197"/>
                <a:gd name="connsiteX0" fmla="*/ 0 w 1332319"/>
                <a:gd name="connsiteY0" fmla="*/ 3059787 h 3234197"/>
                <a:gd name="connsiteX1" fmla="*/ 773779 w 1332319"/>
                <a:gd name="connsiteY1" fmla="*/ 0 h 3234197"/>
                <a:gd name="connsiteX2" fmla="*/ 1332319 w 1332319"/>
                <a:gd name="connsiteY2" fmla="*/ 3134025 h 3234197"/>
                <a:gd name="connsiteX3" fmla="*/ 786550 w 1332319"/>
                <a:gd name="connsiteY3" fmla="*/ 3198291 h 3234197"/>
                <a:gd name="connsiteX4" fmla="*/ 0 w 1332319"/>
                <a:gd name="connsiteY4" fmla="*/ 3059787 h 3234197"/>
                <a:gd name="connsiteX0" fmla="*/ 0 w 1332319"/>
                <a:gd name="connsiteY0" fmla="*/ 3059787 h 3198291"/>
                <a:gd name="connsiteX1" fmla="*/ 773779 w 1332319"/>
                <a:gd name="connsiteY1" fmla="*/ 0 h 3198291"/>
                <a:gd name="connsiteX2" fmla="*/ 1332319 w 1332319"/>
                <a:gd name="connsiteY2" fmla="*/ 3134025 h 3198291"/>
                <a:gd name="connsiteX3" fmla="*/ 786550 w 1332319"/>
                <a:gd name="connsiteY3" fmla="*/ 3198291 h 3198291"/>
                <a:gd name="connsiteX4" fmla="*/ 0 w 1332319"/>
                <a:gd name="connsiteY4" fmla="*/ 3059787 h 3198291"/>
                <a:gd name="connsiteX0" fmla="*/ 0 w 1332319"/>
                <a:gd name="connsiteY0" fmla="*/ 3059787 h 3225168"/>
                <a:gd name="connsiteX1" fmla="*/ 773779 w 1332319"/>
                <a:gd name="connsiteY1" fmla="*/ 0 h 3225168"/>
                <a:gd name="connsiteX2" fmla="*/ 1332319 w 1332319"/>
                <a:gd name="connsiteY2" fmla="*/ 3134025 h 3225168"/>
                <a:gd name="connsiteX3" fmla="*/ 786550 w 1332319"/>
                <a:gd name="connsiteY3" fmla="*/ 3198291 h 3225168"/>
                <a:gd name="connsiteX4" fmla="*/ 0 w 1332319"/>
                <a:gd name="connsiteY4" fmla="*/ 3059787 h 3225168"/>
                <a:gd name="connsiteX0" fmla="*/ 0 w 1332319"/>
                <a:gd name="connsiteY0" fmla="*/ 3059787 h 3230611"/>
                <a:gd name="connsiteX1" fmla="*/ 773779 w 1332319"/>
                <a:gd name="connsiteY1" fmla="*/ 0 h 3230611"/>
                <a:gd name="connsiteX2" fmla="*/ 1332319 w 1332319"/>
                <a:gd name="connsiteY2" fmla="*/ 3134025 h 3230611"/>
                <a:gd name="connsiteX3" fmla="*/ 786550 w 1332319"/>
                <a:gd name="connsiteY3" fmla="*/ 3198291 h 3230611"/>
                <a:gd name="connsiteX4" fmla="*/ 0 w 1332319"/>
                <a:gd name="connsiteY4" fmla="*/ 3059787 h 3230611"/>
                <a:gd name="connsiteX0" fmla="*/ 0 w 2200435"/>
                <a:gd name="connsiteY0" fmla="*/ 3059787 h 3198291"/>
                <a:gd name="connsiteX1" fmla="*/ 773779 w 2200435"/>
                <a:gd name="connsiteY1" fmla="*/ 0 h 3198291"/>
                <a:gd name="connsiteX2" fmla="*/ 2200435 w 2200435"/>
                <a:gd name="connsiteY2" fmla="*/ 2978459 h 3198291"/>
                <a:gd name="connsiteX3" fmla="*/ 786550 w 2200435"/>
                <a:gd name="connsiteY3" fmla="*/ 3198291 h 3198291"/>
                <a:gd name="connsiteX4" fmla="*/ 0 w 2200435"/>
                <a:gd name="connsiteY4" fmla="*/ 3059787 h 3198291"/>
                <a:gd name="connsiteX0" fmla="*/ 0 w 2200435"/>
                <a:gd name="connsiteY0" fmla="*/ 3059787 h 3556197"/>
                <a:gd name="connsiteX1" fmla="*/ 773779 w 2200435"/>
                <a:gd name="connsiteY1" fmla="*/ 0 h 3556197"/>
                <a:gd name="connsiteX2" fmla="*/ 2200435 w 2200435"/>
                <a:gd name="connsiteY2" fmla="*/ 2978459 h 3556197"/>
                <a:gd name="connsiteX3" fmla="*/ 0 w 2200435"/>
                <a:gd name="connsiteY3" fmla="*/ 3059787 h 3556197"/>
                <a:gd name="connsiteX0" fmla="*/ 0 w 2179293"/>
                <a:gd name="connsiteY0" fmla="*/ 3114107 h 3610517"/>
                <a:gd name="connsiteX1" fmla="*/ 752637 w 2179293"/>
                <a:gd name="connsiteY1" fmla="*/ 0 h 3610517"/>
                <a:gd name="connsiteX2" fmla="*/ 2179293 w 2179293"/>
                <a:gd name="connsiteY2" fmla="*/ 2978459 h 3610517"/>
                <a:gd name="connsiteX3" fmla="*/ 0 w 2179293"/>
                <a:gd name="connsiteY3" fmla="*/ 3114107 h 3610517"/>
                <a:gd name="connsiteX0" fmla="*/ 0 w 2179293"/>
                <a:gd name="connsiteY0" fmla="*/ 3114107 h 3488423"/>
                <a:gd name="connsiteX1" fmla="*/ 752637 w 2179293"/>
                <a:gd name="connsiteY1" fmla="*/ 0 h 3488423"/>
                <a:gd name="connsiteX2" fmla="*/ 2179293 w 2179293"/>
                <a:gd name="connsiteY2" fmla="*/ 2978459 h 3488423"/>
                <a:gd name="connsiteX3" fmla="*/ 0 w 2179293"/>
                <a:gd name="connsiteY3" fmla="*/ 3114107 h 3488423"/>
                <a:gd name="connsiteX0" fmla="*/ 0 w 2172404"/>
                <a:gd name="connsiteY0" fmla="*/ 3114107 h 3393199"/>
                <a:gd name="connsiteX1" fmla="*/ 752637 w 2172404"/>
                <a:gd name="connsiteY1" fmla="*/ 0 h 3393199"/>
                <a:gd name="connsiteX2" fmla="*/ 2172404 w 2172404"/>
                <a:gd name="connsiteY2" fmla="*/ 2883235 h 3393199"/>
                <a:gd name="connsiteX3" fmla="*/ 0 w 2172404"/>
                <a:gd name="connsiteY3" fmla="*/ 3114107 h 3393199"/>
                <a:gd name="connsiteX0" fmla="*/ 0 w 2172404"/>
                <a:gd name="connsiteY0" fmla="*/ 3114107 h 3376307"/>
                <a:gd name="connsiteX1" fmla="*/ 752637 w 2172404"/>
                <a:gd name="connsiteY1" fmla="*/ 0 h 3376307"/>
                <a:gd name="connsiteX2" fmla="*/ 2172404 w 2172404"/>
                <a:gd name="connsiteY2" fmla="*/ 2883235 h 3376307"/>
                <a:gd name="connsiteX3" fmla="*/ 0 w 2172404"/>
                <a:gd name="connsiteY3" fmla="*/ 3114107 h 3376307"/>
                <a:gd name="connsiteX0" fmla="*/ 263175 w 1419767"/>
                <a:gd name="connsiteY0" fmla="*/ 3285735 h 3547935"/>
                <a:gd name="connsiteX1" fmla="*/ 0 w 1419767"/>
                <a:gd name="connsiteY1" fmla="*/ 0 h 3547935"/>
                <a:gd name="connsiteX2" fmla="*/ 1419767 w 1419767"/>
                <a:gd name="connsiteY2" fmla="*/ 2883235 h 3547935"/>
                <a:gd name="connsiteX3" fmla="*/ 263175 w 1419767"/>
                <a:gd name="connsiteY3" fmla="*/ 3285735 h 3547935"/>
                <a:gd name="connsiteX0" fmla="*/ 263175 w 1189928"/>
                <a:gd name="connsiteY0" fmla="*/ 3285735 h 3547935"/>
                <a:gd name="connsiteX1" fmla="*/ 0 w 1189928"/>
                <a:gd name="connsiteY1" fmla="*/ 0 h 3547935"/>
                <a:gd name="connsiteX2" fmla="*/ 1189928 w 1189928"/>
                <a:gd name="connsiteY2" fmla="*/ 3047121 h 3547935"/>
                <a:gd name="connsiteX3" fmla="*/ 263175 w 1189928"/>
                <a:gd name="connsiteY3" fmla="*/ 3285735 h 3547935"/>
                <a:gd name="connsiteX0" fmla="*/ 263175 w 1189928"/>
                <a:gd name="connsiteY0" fmla="*/ 3285735 h 3547935"/>
                <a:gd name="connsiteX1" fmla="*/ 0 w 1189928"/>
                <a:gd name="connsiteY1" fmla="*/ 0 h 3547935"/>
                <a:gd name="connsiteX2" fmla="*/ 1189928 w 1189928"/>
                <a:gd name="connsiteY2" fmla="*/ 3047121 h 3547935"/>
                <a:gd name="connsiteX3" fmla="*/ 263175 w 1189928"/>
                <a:gd name="connsiteY3" fmla="*/ 3285735 h 3547935"/>
                <a:gd name="connsiteX0" fmla="*/ 263175 w 1189928"/>
                <a:gd name="connsiteY0" fmla="*/ 3285735 h 3285735"/>
                <a:gd name="connsiteX1" fmla="*/ 0 w 1189928"/>
                <a:gd name="connsiteY1" fmla="*/ 0 h 3285735"/>
                <a:gd name="connsiteX2" fmla="*/ 1189928 w 1189928"/>
                <a:gd name="connsiteY2" fmla="*/ 3047121 h 3285735"/>
                <a:gd name="connsiteX3" fmla="*/ 263175 w 1189928"/>
                <a:gd name="connsiteY3" fmla="*/ 3285735 h 3285735"/>
                <a:gd name="connsiteX0" fmla="*/ 263175 w 1189928"/>
                <a:gd name="connsiteY0" fmla="*/ 3285735 h 3517185"/>
                <a:gd name="connsiteX1" fmla="*/ 0 w 1189928"/>
                <a:gd name="connsiteY1" fmla="*/ 0 h 3517185"/>
                <a:gd name="connsiteX2" fmla="*/ 1189928 w 1189928"/>
                <a:gd name="connsiteY2" fmla="*/ 3047121 h 3517185"/>
                <a:gd name="connsiteX3" fmla="*/ 263175 w 1189928"/>
                <a:gd name="connsiteY3" fmla="*/ 3285735 h 3517185"/>
                <a:gd name="connsiteX0" fmla="*/ 263175 w 1205876"/>
                <a:gd name="connsiteY0" fmla="*/ 3285735 h 3423753"/>
                <a:gd name="connsiteX1" fmla="*/ 0 w 1205876"/>
                <a:gd name="connsiteY1" fmla="*/ 0 h 3423753"/>
                <a:gd name="connsiteX2" fmla="*/ 1205876 w 1205876"/>
                <a:gd name="connsiteY2" fmla="*/ 2953689 h 3423753"/>
                <a:gd name="connsiteX3" fmla="*/ 263175 w 1205876"/>
                <a:gd name="connsiteY3" fmla="*/ 3285735 h 3423753"/>
                <a:gd name="connsiteX0" fmla="*/ 263175 w 1205876"/>
                <a:gd name="connsiteY0" fmla="*/ 3285735 h 3369913"/>
                <a:gd name="connsiteX1" fmla="*/ 0 w 1205876"/>
                <a:gd name="connsiteY1" fmla="*/ 0 h 3369913"/>
                <a:gd name="connsiteX2" fmla="*/ 1205876 w 1205876"/>
                <a:gd name="connsiteY2" fmla="*/ 2953689 h 3369913"/>
                <a:gd name="connsiteX3" fmla="*/ 263175 w 1205876"/>
                <a:gd name="connsiteY3" fmla="*/ 3285735 h 3369913"/>
                <a:gd name="connsiteX0" fmla="*/ 154497 w 1205876"/>
                <a:gd name="connsiteY0" fmla="*/ 3226447 h 3369913"/>
                <a:gd name="connsiteX1" fmla="*/ 0 w 1205876"/>
                <a:gd name="connsiteY1" fmla="*/ 0 h 3369913"/>
                <a:gd name="connsiteX2" fmla="*/ 1205876 w 1205876"/>
                <a:gd name="connsiteY2" fmla="*/ 2953689 h 3369913"/>
                <a:gd name="connsiteX3" fmla="*/ 154497 w 1205876"/>
                <a:gd name="connsiteY3" fmla="*/ 3226447 h 3369913"/>
                <a:gd name="connsiteX0" fmla="*/ 164677 w 1205876"/>
                <a:gd name="connsiteY0" fmla="*/ 3234310 h 3369913"/>
                <a:gd name="connsiteX1" fmla="*/ 0 w 1205876"/>
                <a:gd name="connsiteY1" fmla="*/ 0 h 3369913"/>
                <a:gd name="connsiteX2" fmla="*/ 1205876 w 1205876"/>
                <a:gd name="connsiteY2" fmla="*/ 2953689 h 3369913"/>
                <a:gd name="connsiteX3" fmla="*/ 164677 w 1205876"/>
                <a:gd name="connsiteY3" fmla="*/ 3234310 h 3369913"/>
                <a:gd name="connsiteX0" fmla="*/ 164677 w 1205876"/>
                <a:gd name="connsiteY0" fmla="*/ 3234310 h 3369913"/>
                <a:gd name="connsiteX1" fmla="*/ 0 w 1205876"/>
                <a:gd name="connsiteY1" fmla="*/ 0 h 3369913"/>
                <a:gd name="connsiteX2" fmla="*/ 1205876 w 1205876"/>
                <a:gd name="connsiteY2" fmla="*/ 2953689 h 3369913"/>
                <a:gd name="connsiteX3" fmla="*/ 164677 w 1205876"/>
                <a:gd name="connsiteY3" fmla="*/ 3234310 h 3369913"/>
                <a:gd name="connsiteX0" fmla="*/ 164677 w 1329323"/>
                <a:gd name="connsiteY0" fmla="*/ 3234310 h 3770633"/>
                <a:gd name="connsiteX1" fmla="*/ 0 w 1329323"/>
                <a:gd name="connsiteY1" fmla="*/ 0 h 3770633"/>
                <a:gd name="connsiteX2" fmla="*/ 1205876 w 1329323"/>
                <a:gd name="connsiteY2" fmla="*/ 2953689 h 3770633"/>
                <a:gd name="connsiteX3" fmla="*/ 740685 w 1329323"/>
                <a:gd name="connsiteY3" fmla="*/ 3217939 h 3770633"/>
                <a:gd name="connsiteX4" fmla="*/ 164677 w 1329323"/>
                <a:gd name="connsiteY4" fmla="*/ 3234310 h 3770633"/>
                <a:gd name="connsiteX0" fmla="*/ 224722 w 1329323"/>
                <a:gd name="connsiteY0" fmla="*/ 3250940 h 3787263"/>
                <a:gd name="connsiteX1" fmla="*/ 0 w 1329323"/>
                <a:gd name="connsiteY1" fmla="*/ 0 h 3787263"/>
                <a:gd name="connsiteX2" fmla="*/ 1205876 w 1329323"/>
                <a:gd name="connsiteY2" fmla="*/ 2953689 h 3787263"/>
                <a:gd name="connsiteX3" fmla="*/ 740685 w 1329323"/>
                <a:gd name="connsiteY3" fmla="*/ 3217939 h 3787263"/>
                <a:gd name="connsiteX4" fmla="*/ 224722 w 1329323"/>
                <a:gd name="connsiteY4" fmla="*/ 3250940 h 3787263"/>
                <a:gd name="connsiteX0" fmla="*/ 169592 w 1329323"/>
                <a:gd name="connsiteY0" fmla="*/ 3199444 h 3735767"/>
                <a:gd name="connsiteX1" fmla="*/ 0 w 1329323"/>
                <a:gd name="connsiteY1" fmla="*/ 0 h 3735767"/>
                <a:gd name="connsiteX2" fmla="*/ 1205876 w 1329323"/>
                <a:gd name="connsiteY2" fmla="*/ 2953689 h 3735767"/>
                <a:gd name="connsiteX3" fmla="*/ 740685 w 1329323"/>
                <a:gd name="connsiteY3" fmla="*/ 3217939 h 3735767"/>
                <a:gd name="connsiteX4" fmla="*/ 169592 w 1329323"/>
                <a:gd name="connsiteY4" fmla="*/ 3199444 h 3735767"/>
                <a:gd name="connsiteX0" fmla="*/ 169592 w 1329323"/>
                <a:gd name="connsiteY0" fmla="*/ 3199444 h 3490012"/>
                <a:gd name="connsiteX1" fmla="*/ 0 w 1329323"/>
                <a:gd name="connsiteY1" fmla="*/ 0 h 3490012"/>
                <a:gd name="connsiteX2" fmla="*/ 1205876 w 1329323"/>
                <a:gd name="connsiteY2" fmla="*/ 2953689 h 3490012"/>
                <a:gd name="connsiteX3" fmla="*/ 740685 w 1329323"/>
                <a:gd name="connsiteY3" fmla="*/ 3217939 h 3490012"/>
                <a:gd name="connsiteX4" fmla="*/ 169592 w 1329323"/>
                <a:gd name="connsiteY4" fmla="*/ 3199444 h 3490012"/>
                <a:gd name="connsiteX0" fmla="*/ 169592 w 1329323"/>
                <a:gd name="connsiteY0" fmla="*/ 3199444 h 3490012"/>
                <a:gd name="connsiteX1" fmla="*/ 0 w 1329323"/>
                <a:gd name="connsiteY1" fmla="*/ 0 h 3490012"/>
                <a:gd name="connsiteX2" fmla="*/ 1205876 w 1329323"/>
                <a:gd name="connsiteY2" fmla="*/ 2953689 h 3490012"/>
                <a:gd name="connsiteX3" fmla="*/ 710794 w 1329323"/>
                <a:gd name="connsiteY3" fmla="*/ 3154400 h 3490012"/>
                <a:gd name="connsiteX4" fmla="*/ 169592 w 1329323"/>
                <a:gd name="connsiteY4" fmla="*/ 3199444 h 3490012"/>
                <a:gd name="connsiteX0" fmla="*/ 169592 w 1329323"/>
                <a:gd name="connsiteY0" fmla="*/ 3199444 h 3686219"/>
                <a:gd name="connsiteX1" fmla="*/ 0 w 1329323"/>
                <a:gd name="connsiteY1" fmla="*/ 0 h 3686219"/>
                <a:gd name="connsiteX2" fmla="*/ 1205876 w 1329323"/>
                <a:gd name="connsiteY2" fmla="*/ 2953689 h 3686219"/>
                <a:gd name="connsiteX3" fmla="*/ 710794 w 1329323"/>
                <a:gd name="connsiteY3" fmla="*/ 3154400 h 3686219"/>
                <a:gd name="connsiteX4" fmla="*/ 169592 w 1329323"/>
                <a:gd name="connsiteY4" fmla="*/ 3199444 h 3686219"/>
                <a:gd name="connsiteX0" fmla="*/ 169592 w 1329323"/>
                <a:gd name="connsiteY0" fmla="*/ 3199444 h 3490012"/>
                <a:gd name="connsiteX1" fmla="*/ 0 w 1329323"/>
                <a:gd name="connsiteY1" fmla="*/ 0 h 3490012"/>
                <a:gd name="connsiteX2" fmla="*/ 1205876 w 1329323"/>
                <a:gd name="connsiteY2" fmla="*/ 2953689 h 3490012"/>
                <a:gd name="connsiteX3" fmla="*/ 710794 w 1329323"/>
                <a:gd name="connsiteY3" fmla="*/ 3154400 h 3490012"/>
                <a:gd name="connsiteX4" fmla="*/ 169592 w 1329323"/>
                <a:gd name="connsiteY4" fmla="*/ 3199444 h 3490012"/>
                <a:gd name="connsiteX0" fmla="*/ 169592 w 1329323"/>
                <a:gd name="connsiteY0" fmla="*/ 3199444 h 3490012"/>
                <a:gd name="connsiteX1" fmla="*/ 0 w 1329323"/>
                <a:gd name="connsiteY1" fmla="*/ 0 h 3490012"/>
                <a:gd name="connsiteX2" fmla="*/ 1205876 w 1329323"/>
                <a:gd name="connsiteY2" fmla="*/ 2953689 h 3490012"/>
                <a:gd name="connsiteX3" fmla="*/ 710794 w 1329323"/>
                <a:gd name="connsiteY3" fmla="*/ 3154400 h 3490012"/>
                <a:gd name="connsiteX4" fmla="*/ 169592 w 1329323"/>
                <a:gd name="connsiteY4" fmla="*/ 3199444 h 3490012"/>
                <a:gd name="connsiteX0" fmla="*/ 169592 w 1234141"/>
                <a:gd name="connsiteY0" fmla="*/ 3199444 h 3691726"/>
                <a:gd name="connsiteX1" fmla="*/ 0 w 1234141"/>
                <a:gd name="connsiteY1" fmla="*/ 0 h 3691726"/>
                <a:gd name="connsiteX2" fmla="*/ 1205876 w 1234141"/>
                <a:gd name="connsiteY2" fmla="*/ 2953689 h 3691726"/>
                <a:gd name="connsiteX3" fmla="*/ 169592 w 1234141"/>
                <a:gd name="connsiteY3" fmla="*/ 3199444 h 3691726"/>
                <a:gd name="connsiteX0" fmla="*/ 169592 w 1191221"/>
                <a:gd name="connsiteY0" fmla="*/ 3199444 h 3691726"/>
                <a:gd name="connsiteX1" fmla="*/ 0 w 1191221"/>
                <a:gd name="connsiteY1" fmla="*/ 0 h 3691726"/>
                <a:gd name="connsiteX2" fmla="*/ 1162956 w 1191221"/>
                <a:gd name="connsiteY2" fmla="*/ 3028162 h 3691726"/>
                <a:gd name="connsiteX3" fmla="*/ 169592 w 1191221"/>
                <a:gd name="connsiteY3" fmla="*/ 3199444 h 3691726"/>
                <a:gd name="connsiteX0" fmla="*/ 169592 w 1162956"/>
                <a:gd name="connsiteY0" fmla="*/ 3199444 h 3691726"/>
                <a:gd name="connsiteX1" fmla="*/ 0 w 1162956"/>
                <a:gd name="connsiteY1" fmla="*/ 0 h 3691726"/>
                <a:gd name="connsiteX2" fmla="*/ 1162956 w 1162956"/>
                <a:gd name="connsiteY2" fmla="*/ 3028162 h 3691726"/>
                <a:gd name="connsiteX3" fmla="*/ 169592 w 1162956"/>
                <a:gd name="connsiteY3" fmla="*/ 3199444 h 3691726"/>
                <a:gd name="connsiteX0" fmla="*/ 169592 w 1167814"/>
                <a:gd name="connsiteY0" fmla="*/ 3199444 h 3217681"/>
                <a:gd name="connsiteX1" fmla="*/ 0 w 1167814"/>
                <a:gd name="connsiteY1" fmla="*/ 0 h 3217681"/>
                <a:gd name="connsiteX2" fmla="*/ 1162956 w 1167814"/>
                <a:gd name="connsiteY2" fmla="*/ 3028162 h 3217681"/>
                <a:gd name="connsiteX3" fmla="*/ 169592 w 1167814"/>
                <a:gd name="connsiteY3" fmla="*/ 3199444 h 3217681"/>
                <a:gd name="connsiteX0" fmla="*/ 169592 w 1162956"/>
                <a:gd name="connsiteY0" fmla="*/ 3199444 h 3199444"/>
                <a:gd name="connsiteX1" fmla="*/ 0 w 1162956"/>
                <a:gd name="connsiteY1" fmla="*/ 0 h 3199444"/>
                <a:gd name="connsiteX2" fmla="*/ 1162956 w 1162956"/>
                <a:gd name="connsiteY2" fmla="*/ 3028162 h 3199444"/>
                <a:gd name="connsiteX3" fmla="*/ 169592 w 1162956"/>
                <a:gd name="connsiteY3" fmla="*/ 3199444 h 3199444"/>
                <a:gd name="connsiteX0" fmla="*/ 169592 w 1162956"/>
                <a:gd name="connsiteY0" fmla="*/ 3199444 h 3199444"/>
                <a:gd name="connsiteX1" fmla="*/ 0 w 1162956"/>
                <a:gd name="connsiteY1" fmla="*/ 0 h 3199444"/>
                <a:gd name="connsiteX2" fmla="*/ 1162956 w 1162956"/>
                <a:gd name="connsiteY2" fmla="*/ 3028162 h 3199444"/>
                <a:gd name="connsiteX3" fmla="*/ 169592 w 1162956"/>
                <a:gd name="connsiteY3" fmla="*/ 3199444 h 3199444"/>
                <a:gd name="connsiteX0" fmla="*/ 203965 w 1162956"/>
                <a:gd name="connsiteY0" fmla="*/ 3261584 h 3261584"/>
                <a:gd name="connsiteX1" fmla="*/ 0 w 1162956"/>
                <a:gd name="connsiteY1" fmla="*/ 0 h 3261584"/>
                <a:gd name="connsiteX2" fmla="*/ 1162956 w 1162956"/>
                <a:gd name="connsiteY2" fmla="*/ 3028162 h 3261584"/>
                <a:gd name="connsiteX3" fmla="*/ 203965 w 1162956"/>
                <a:gd name="connsiteY3" fmla="*/ 3261584 h 3261584"/>
                <a:gd name="connsiteX0" fmla="*/ 203965 w 1162956"/>
                <a:gd name="connsiteY0" fmla="*/ 3261584 h 3261584"/>
                <a:gd name="connsiteX1" fmla="*/ 0 w 1162956"/>
                <a:gd name="connsiteY1" fmla="*/ 0 h 3261584"/>
                <a:gd name="connsiteX2" fmla="*/ 1162956 w 1162956"/>
                <a:gd name="connsiteY2" fmla="*/ 3028162 h 3261584"/>
                <a:gd name="connsiteX3" fmla="*/ 203965 w 1162956"/>
                <a:gd name="connsiteY3" fmla="*/ 3261584 h 3261584"/>
                <a:gd name="connsiteX0" fmla="*/ 203965 w 1162956"/>
                <a:gd name="connsiteY0" fmla="*/ 3261584 h 3261584"/>
                <a:gd name="connsiteX1" fmla="*/ 0 w 1162956"/>
                <a:gd name="connsiteY1" fmla="*/ 0 h 3261584"/>
                <a:gd name="connsiteX2" fmla="*/ 1162956 w 1162956"/>
                <a:gd name="connsiteY2" fmla="*/ 3028162 h 3261584"/>
                <a:gd name="connsiteX3" fmla="*/ 203965 w 1162956"/>
                <a:gd name="connsiteY3" fmla="*/ 3261584 h 3261584"/>
                <a:gd name="connsiteX0" fmla="*/ 203965 w 1162956"/>
                <a:gd name="connsiteY0" fmla="*/ 3261584 h 3261584"/>
                <a:gd name="connsiteX1" fmla="*/ 0 w 1162956"/>
                <a:gd name="connsiteY1" fmla="*/ 0 h 3261584"/>
                <a:gd name="connsiteX2" fmla="*/ 1162956 w 1162956"/>
                <a:gd name="connsiteY2" fmla="*/ 3028162 h 3261584"/>
                <a:gd name="connsiteX3" fmla="*/ 203965 w 1162956"/>
                <a:gd name="connsiteY3" fmla="*/ 3261584 h 3261584"/>
                <a:gd name="connsiteX0" fmla="*/ 203965 w 1162956"/>
                <a:gd name="connsiteY0" fmla="*/ 3261584 h 3317946"/>
                <a:gd name="connsiteX1" fmla="*/ 0 w 1162956"/>
                <a:gd name="connsiteY1" fmla="*/ 0 h 3317946"/>
                <a:gd name="connsiteX2" fmla="*/ 1162956 w 1162956"/>
                <a:gd name="connsiteY2" fmla="*/ 3028162 h 3317946"/>
                <a:gd name="connsiteX3" fmla="*/ 203965 w 1162956"/>
                <a:gd name="connsiteY3" fmla="*/ 3261584 h 3317946"/>
                <a:gd name="connsiteX0" fmla="*/ 203965 w 1162956"/>
                <a:gd name="connsiteY0" fmla="*/ 3261584 h 3317946"/>
                <a:gd name="connsiteX1" fmla="*/ 0 w 1162956"/>
                <a:gd name="connsiteY1" fmla="*/ 0 h 3317946"/>
                <a:gd name="connsiteX2" fmla="*/ 1162956 w 1162956"/>
                <a:gd name="connsiteY2" fmla="*/ 3028162 h 3317946"/>
                <a:gd name="connsiteX3" fmla="*/ 203965 w 1162956"/>
                <a:gd name="connsiteY3" fmla="*/ 3261584 h 3317946"/>
                <a:gd name="connsiteX0" fmla="*/ 203965 w 1162956"/>
                <a:gd name="connsiteY0" fmla="*/ 3261584 h 3261584"/>
                <a:gd name="connsiteX1" fmla="*/ 0 w 1162956"/>
                <a:gd name="connsiteY1" fmla="*/ 0 h 3261584"/>
                <a:gd name="connsiteX2" fmla="*/ 1162956 w 1162956"/>
                <a:gd name="connsiteY2" fmla="*/ 3028162 h 3261584"/>
                <a:gd name="connsiteX3" fmla="*/ 203965 w 1162956"/>
                <a:gd name="connsiteY3" fmla="*/ 3261584 h 3261584"/>
                <a:gd name="connsiteX0" fmla="*/ 306331 w 1265322"/>
                <a:gd name="connsiteY0" fmla="*/ 3207184 h 3207184"/>
                <a:gd name="connsiteX1" fmla="*/ 0 w 1265322"/>
                <a:gd name="connsiteY1" fmla="*/ 0 h 3207184"/>
                <a:gd name="connsiteX2" fmla="*/ 1265322 w 1265322"/>
                <a:gd name="connsiteY2" fmla="*/ 2973762 h 3207184"/>
                <a:gd name="connsiteX3" fmla="*/ 306331 w 1265322"/>
                <a:gd name="connsiteY3" fmla="*/ 3207184 h 3207184"/>
                <a:gd name="connsiteX0" fmla="*/ 267927 w 1226918"/>
                <a:gd name="connsiteY0" fmla="*/ 3222988 h 3222988"/>
                <a:gd name="connsiteX1" fmla="*/ 0 w 1226918"/>
                <a:gd name="connsiteY1" fmla="*/ 0 h 3222988"/>
                <a:gd name="connsiteX2" fmla="*/ 1226918 w 1226918"/>
                <a:gd name="connsiteY2" fmla="*/ 2989566 h 3222988"/>
                <a:gd name="connsiteX3" fmla="*/ 267927 w 1226918"/>
                <a:gd name="connsiteY3" fmla="*/ 3222988 h 3222988"/>
                <a:gd name="connsiteX0" fmla="*/ 267927 w 1226918"/>
                <a:gd name="connsiteY0" fmla="*/ 3222988 h 3222988"/>
                <a:gd name="connsiteX1" fmla="*/ 0 w 1226918"/>
                <a:gd name="connsiteY1" fmla="*/ 0 h 3222988"/>
                <a:gd name="connsiteX2" fmla="*/ 1226918 w 1226918"/>
                <a:gd name="connsiteY2" fmla="*/ 2989566 h 3222988"/>
                <a:gd name="connsiteX3" fmla="*/ 267927 w 1226918"/>
                <a:gd name="connsiteY3" fmla="*/ 3222988 h 32229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6918" h="3222988">
                  <a:moveTo>
                    <a:pt x="267927" y="3222988"/>
                  </a:moveTo>
                  <a:cubicBezTo>
                    <a:pt x="178618" y="2148659"/>
                    <a:pt x="36437" y="1018672"/>
                    <a:pt x="0" y="0"/>
                  </a:cubicBezTo>
                  <a:lnTo>
                    <a:pt x="1226918" y="2989566"/>
                  </a:lnTo>
                  <a:cubicBezTo>
                    <a:pt x="318736" y="3210066"/>
                    <a:pt x="1163420" y="3031443"/>
                    <a:pt x="267927" y="3222988"/>
                  </a:cubicBezTo>
                  <a:close/>
                </a:path>
              </a:pathLst>
            </a:custGeom>
            <a:grpFill/>
            <a:ln>
              <a:solidFill>
                <a:srgbClr val="000000">
                  <a:alpha val="0"/>
                </a:srgbClr>
              </a:solidFill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787" name="Прямая соединительная линия 786"/>
            <p:cNvCxnSpPr/>
            <p:nvPr/>
          </p:nvCxnSpPr>
          <p:spPr>
            <a:xfrm rot="16200000" flipH="1">
              <a:off x="4110755" y="3896449"/>
              <a:ext cx="2704106" cy="1790287"/>
            </a:xfrm>
            <a:prstGeom prst="line">
              <a:avLst/>
            </a:prstGeom>
            <a:grpFill/>
            <a:ln>
              <a:solidFill>
                <a:srgbClr val="000000">
                  <a:alpha val="0"/>
                </a:srgbClr>
              </a:solidFill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</p:cxnSp>
      </p:grpSp>
      <p:grpSp>
        <p:nvGrpSpPr>
          <p:cNvPr id="664" name="Группа 663"/>
          <p:cNvGrpSpPr/>
          <p:nvPr/>
        </p:nvGrpSpPr>
        <p:grpSpPr>
          <a:xfrm>
            <a:off x="1664351" y="928670"/>
            <a:ext cx="3230611" cy="2500330"/>
            <a:chOff x="1664351" y="928670"/>
            <a:chExt cx="3230611" cy="2500330"/>
          </a:xfrm>
          <a:solidFill>
            <a:srgbClr val="000000">
              <a:alpha val="0"/>
            </a:srgbClr>
          </a:solidFill>
        </p:grpSpPr>
        <p:sp>
          <p:nvSpPr>
            <p:cNvPr id="665" name="Полилиния 664">
              <a:hlinkClick r:id="rId4" action="ppaction://hlinksldjump"/>
            </p:cNvPr>
            <p:cNvSpPr/>
            <p:nvPr/>
          </p:nvSpPr>
          <p:spPr>
            <a:xfrm rot="7524075">
              <a:off x="2572833" y="717036"/>
              <a:ext cx="1413647" cy="3230611"/>
            </a:xfrm>
            <a:custGeom>
              <a:avLst/>
              <a:gdLst>
                <a:gd name="connsiteX0" fmla="*/ 0 w 1111396"/>
                <a:gd name="connsiteY0" fmla="*/ 3146584 h 3146584"/>
                <a:gd name="connsiteX1" fmla="*/ 555698 w 1111396"/>
                <a:gd name="connsiteY1" fmla="*/ 0 h 3146584"/>
                <a:gd name="connsiteX2" fmla="*/ 1111396 w 1111396"/>
                <a:gd name="connsiteY2" fmla="*/ 3146584 h 3146584"/>
                <a:gd name="connsiteX3" fmla="*/ 0 w 1111396"/>
                <a:gd name="connsiteY3" fmla="*/ 3146584 h 3146584"/>
                <a:gd name="connsiteX0" fmla="*/ 0 w 1178136"/>
                <a:gd name="connsiteY0" fmla="*/ 3146584 h 3146728"/>
                <a:gd name="connsiteX1" fmla="*/ 555698 w 1178136"/>
                <a:gd name="connsiteY1" fmla="*/ 0 h 3146728"/>
                <a:gd name="connsiteX2" fmla="*/ 1178136 w 1178136"/>
                <a:gd name="connsiteY2" fmla="*/ 3146728 h 3146728"/>
                <a:gd name="connsiteX3" fmla="*/ 0 w 1178136"/>
                <a:gd name="connsiteY3" fmla="*/ 3146584 h 3146728"/>
                <a:gd name="connsiteX0" fmla="*/ 0 w 1309203"/>
                <a:gd name="connsiteY0" fmla="*/ 3103754 h 3146728"/>
                <a:gd name="connsiteX1" fmla="*/ 686765 w 1309203"/>
                <a:gd name="connsiteY1" fmla="*/ 0 h 3146728"/>
                <a:gd name="connsiteX2" fmla="*/ 1309203 w 1309203"/>
                <a:gd name="connsiteY2" fmla="*/ 3146728 h 3146728"/>
                <a:gd name="connsiteX3" fmla="*/ 0 w 1309203"/>
                <a:gd name="connsiteY3" fmla="*/ 3103754 h 3146728"/>
                <a:gd name="connsiteX0" fmla="*/ 0 w 1347377"/>
                <a:gd name="connsiteY0" fmla="*/ 3109325 h 3146728"/>
                <a:gd name="connsiteX1" fmla="*/ 724939 w 1347377"/>
                <a:gd name="connsiteY1" fmla="*/ 0 h 3146728"/>
                <a:gd name="connsiteX2" fmla="*/ 1347377 w 1347377"/>
                <a:gd name="connsiteY2" fmla="*/ 3146728 h 3146728"/>
                <a:gd name="connsiteX3" fmla="*/ 0 w 1347377"/>
                <a:gd name="connsiteY3" fmla="*/ 3109325 h 3146728"/>
                <a:gd name="connsiteX0" fmla="*/ 0 w 1347377"/>
                <a:gd name="connsiteY0" fmla="*/ 3109325 h 3146728"/>
                <a:gd name="connsiteX1" fmla="*/ 724939 w 1347377"/>
                <a:gd name="connsiteY1" fmla="*/ 0 h 3146728"/>
                <a:gd name="connsiteX2" fmla="*/ 1347377 w 1347377"/>
                <a:gd name="connsiteY2" fmla="*/ 3146728 h 3146728"/>
                <a:gd name="connsiteX3" fmla="*/ 674426 w 1347377"/>
                <a:gd name="connsiteY3" fmla="*/ 3123470 h 3146728"/>
                <a:gd name="connsiteX4" fmla="*/ 0 w 1347377"/>
                <a:gd name="connsiteY4" fmla="*/ 3109325 h 3146728"/>
                <a:gd name="connsiteX0" fmla="*/ 0 w 1347377"/>
                <a:gd name="connsiteY0" fmla="*/ 3109325 h 3170436"/>
                <a:gd name="connsiteX1" fmla="*/ 724939 w 1347377"/>
                <a:gd name="connsiteY1" fmla="*/ 0 h 3170436"/>
                <a:gd name="connsiteX2" fmla="*/ 1347377 w 1347377"/>
                <a:gd name="connsiteY2" fmla="*/ 3146728 h 3170436"/>
                <a:gd name="connsiteX3" fmla="*/ 710754 w 1347377"/>
                <a:gd name="connsiteY3" fmla="*/ 3170436 h 3170436"/>
                <a:gd name="connsiteX4" fmla="*/ 0 w 1347377"/>
                <a:gd name="connsiteY4" fmla="*/ 3109325 h 3170436"/>
                <a:gd name="connsiteX0" fmla="*/ 0 w 1347377"/>
                <a:gd name="connsiteY0" fmla="*/ 3109325 h 3198291"/>
                <a:gd name="connsiteX1" fmla="*/ 724939 w 1347377"/>
                <a:gd name="connsiteY1" fmla="*/ 0 h 3198291"/>
                <a:gd name="connsiteX2" fmla="*/ 1347377 w 1347377"/>
                <a:gd name="connsiteY2" fmla="*/ 3146728 h 3198291"/>
                <a:gd name="connsiteX3" fmla="*/ 737710 w 1347377"/>
                <a:gd name="connsiteY3" fmla="*/ 3198291 h 3198291"/>
                <a:gd name="connsiteX4" fmla="*/ 0 w 1347377"/>
                <a:gd name="connsiteY4" fmla="*/ 3109325 h 3198291"/>
                <a:gd name="connsiteX0" fmla="*/ 0 w 1347377"/>
                <a:gd name="connsiteY0" fmla="*/ 3109325 h 3230602"/>
                <a:gd name="connsiteX1" fmla="*/ 724939 w 1347377"/>
                <a:gd name="connsiteY1" fmla="*/ 0 h 3230602"/>
                <a:gd name="connsiteX2" fmla="*/ 1347377 w 1347377"/>
                <a:gd name="connsiteY2" fmla="*/ 3146728 h 3230602"/>
                <a:gd name="connsiteX3" fmla="*/ 737710 w 1347377"/>
                <a:gd name="connsiteY3" fmla="*/ 3198291 h 3230602"/>
                <a:gd name="connsiteX4" fmla="*/ 0 w 1347377"/>
                <a:gd name="connsiteY4" fmla="*/ 3109325 h 3230602"/>
                <a:gd name="connsiteX0" fmla="*/ 0 w 1347377"/>
                <a:gd name="connsiteY0" fmla="*/ 3109325 h 3198291"/>
                <a:gd name="connsiteX1" fmla="*/ 724939 w 1347377"/>
                <a:gd name="connsiteY1" fmla="*/ 0 h 3198291"/>
                <a:gd name="connsiteX2" fmla="*/ 1347377 w 1347377"/>
                <a:gd name="connsiteY2" fmla="*/ 3146728 h 3198291"/>
                <a:gd name="connsiteX3" fmla="*/ 737710 w 1347377"/>
                <a:gd name="connsiteY3" fmla="*/ 3198291 h 3198291"/>
                <a:gd name="connsiteX4" fmla="*/ 0 w 1347377"/>
                <a:gd name="connsiteY4" fmla="*/ 3109325 h 3198291"/>
                <a:gd name="connsiteX0" fmla="*/ 0 w 1347377"/>
                <a:gd name="connsiteY0" fmla="*/ 3109325 h 3212766"/>
                <a:gd name="connsiteX1" fmla="*/ 724939 w 1347377"/>
                <a:gd name="connsiteY1" fmla="*/ 0 h 3212766"/>
                <a:gd name="connsiteX2" fmla="*/ 1347377 w 1347377"/>
                <a:gd name="connsiteY2" fmla="*/ 3146728 h 3212766"/>
                <a:gd name="connsiteX3" fmla="*/ 737710 w 1347377"/>
                <a:gd name="connsiteY3" fmla="*/ 3198291 h 3212766"/>
                <a:gd name="connsiteX4" fmla="*/ 0 w 1347377"/>
                <a:gd name="connsiteY4" fmla="*/ 3109325 h 3212766"/>
                <a:gd name="connsiteX0" fmla="*/ 0 w 1347377"/>
                <a:gd name="connsiteY0" fmla="*/ 3109325 h 3198291"/>
                <a:gd name="connsiteX1" fmla="*/ 724939 w 1347377"/>
                <a:gd name="connsiteY1" fmla="*/ 0 h 3198291"/>
                <a:gd name="connsiteX2" fmla="*/ 1347377 w 1347377"/>
                <a:gd name="connsiteY2" fmla="*/ 3146728 h 3198291"/>
                <a:gd name="connsiteX3" fmla="*/ 737710 w 1347377"/>
                <a:gd name="connsiteY3" fmla="*/ 3198291 h 3198291"/>
                <a:gd name="connsiteX4" fmla="*/ 0 w 1347377"/>
                <a:gd name="connsiteY4" fmla="*/ 3109325 h 3198291"/>
                <a:gd name="connsiteX0" fmla="*/ 0 w 1347377"/>
                <a:gd name="connsiteY0" fmla="*/ 3109325 h 3215130"/>
                <a:gd name="connsiteX1" fmla="*/ 724939 w 1347377"/>
                <a:gd name="connsiteY1" fmla="*/ 0 h 3215130"/>
                <a:gd name="connsiteX2" fmla="*/ 1347377 w 1347377"/>
                <a:gd name="connsiteY2" fmla="*/ 3146728 h 3215130"/>
                <a:gd name="connsiteX3" fmla="*/ 737710 w 1347377"/>
                <a:gd name="connsiteY3" fmla="*/ 3198291 h 3215130"/>
                <a:gd name="connsiteX4" fmla="*/ 0 w 1347377"/>
                <a:gd name="connsiteY4" fmla="*/ 3109325 h 3215130"/>
                <a:gd name="connsiteX0" fmla="*/ 0 w 1347377"/>
                <a:gd name="connsiteY0" fmla="*/ 3109325 h 3198291"/>
                <a:gd name="connsiteX1" fmla="*/ 724939 w 1347377"/>
                <a:gd name="connsiteY1" fmla="*/ 0 h 3198291"/>
                <a:gd name="connsiteX2" fmla="*/ 1347377 w 1347377"/>
                <a:gd name="connsiteY2" fmla="*/ 3146728 h 3198291"/>
                <a:gd name="connsiteX3" fmla="*/ 737710 w 1347377"/>
                <a:gd name="connsiteY3" fmla="*/ 3198291 h 3198291"/>
                <a:gd name="connsiteX4" fmla="*/ 0 w 1347377"/>
                <a:gd name="connsiteY4" fmla="*/ 3109325 h 3198291"/>
                <a:gd name="connsiteX0" fmla="*/ 0 w 1283479"/>
                <a:gd name="connsiteY0" fmla="*/ 3109325 h 3198291"/>
                <a:gd name="connsiteX1" fmla="*/ 724939 w 1283479"/>
                <a:gd name="connsiteY1" fmla="*/ 0 h 3198291"/>
                <a:gd name="connsiteX2" fmla="*/ 1283479 w 1283479"/>
                <a:gd name="connsiteY2" fmla="*/ 3134025 h 3198291"/>
                <a:gd name="connsiteX3" fmla="*/ 737710 w 1283479"/>
                <a:gd name="connsiteY3" fmla="*/ 3198291 h 3198291"/>
                <a:gd name="connsiteX4" fmla="*/ 0 w 1283479"/>
                <a:gd name="connsiteY4" fmla="*/ 3109325 h 3198291"/>
                <a:gd name="connsiteX0" fmla="*/ 0 w 1283479"/>
                <a:gd name="connsiteY0" fmla="*/ 3109325 h 3225582"/>
                <a:gd name="connsiteX1" fmla="*/ 724939 w 1283479"/>
                <a:gd name="connsiteY1" fmla="*/ 0 h 3225582"/>
                <a:gd name="connsiteX2" fmla="*/ 1283479 w 1283479"/>
                <a:gd name="connsiteY2" fmla="*/ 3134025 h 3225582"/>
                <a:gd name="connsiteX3" fmla="*/ 737710 w 1283479"/>
                <a:gd name="connsiteY3" fmla="*/ 3198291 h 3225582"/>
                <a:gd name="connsiteX4" fmla="*/ 0 w 1283479"/>
                <a:gd name="connsiteY4" fmla="*/ 3109325 h 3225582"/>
                <a:gd name="connsiteX0" fmla="*/ 0 w 1283479"/>
                <a:gd name="connsiteY0" fmla="*/ 3109325 h 3234197"/>
                <a:gd name="connsiteX1" fmla="*/ 724939 w 1283479"/>
                <a:gd name="connsiteY1" fmla="*/ 0 h 3234197"/>
                <a:gd name="connsiteX2" fmla="*/ 1283479 w 1283479"/>
                <a:gd name="connsiteY2" fmla="*/ 3134025 h 3234197"/>
                <a:gd name="connsiteX3" fmla="*/ 737710 w 1283479"/>
                <a:gd name="connsiteY3" fmla="*/ 3198291 h 3234197"/>
                <a:gd name="connsiteX4" fmla="*/ 0 w 1283479"/>
                <a:gd name="connsiteY4" fmla="*/ 3109325 h 3234197"/>
                <a:gd name="connsiteX0" fmla="*/ 0 w 1310712"/>
                <a:gd name="connsiteY0" fmla="*/ 3040637 h 3234197"/>
                <a:gd name="connsiteX1" fmla="*/ 752172 w 1310712"/>
                <a:gd name="connsiteY1" fmla="*/ 0 h 3234197"/>
                <a:gd name="connsiteX2" fmla="*/ 1310712 w 1310712"/>
                <a:gd name="connsiteY2" fmla="*/ 3134025 h 3234197"/>
                <a:gd name="connsiteX3" fmla="*/ 764943 w 1310712"/>
                <a:gd name="connsiteY3" fmla="*/ 3198291 h 3234197"/>
                <a:gd name="connsiteX4" fmla="*/ 0 w 1310712"/>
                <a:gd name="connsiteY4" fmla="*/ 3040637 h 3234197"/>
                <a:gd name="connsiteX0" fmla="*/ 0 w 1332319"/>
                <a:gd name="connsiteY0" fmla="*/ 3059787 h 3234197"/>
                <a:gd name="connsiteX1" fmla="*/ 773779 w 1332319"/>
                <a:gd name="connsiteY1" fmla="*/ 0 h 3234197"/>
                <a:gd name="connsiteX2" fmla="*/ 1332319 w 1332319"/>
                <a:gd name="connsiteY2" fmla="*/ 3134025 h 3234197"/>
                <a:gd name="connsiteX3" fmla="*/ 786550 w 1332319"/>
                <a:gd name="connsiteY3" fmla="*/ 3198291 h 3234197"/>
                <a:gd name="connsiteX4" fmla="*/ 0 w 1332319"/>
                <a:gd name="connsiteY4" fmla="*/ 3059787 h 3234197"/>
                <a:gd name="connsiteX0" fmla="*/ 0 w 1332319"/>
                <a:gd name="connsiteY0" fmla="*/ 3059787 h 3234197"/>
                <a:gd name="connsiteX1" fmla="*/ 773779 w 1332319"/>
                <a:gd name="connsiteY1" fmla="*/ 0 h 3234197"/>
                <a:gd name="connsiteX2" fmla="*/ 1332319 w 1332319"/>
                <a:gd name="connsiteY2" fmla="*/ 3134025 h 3234197"/>
                <a:gd name="connsiteX3" fmla="*/ 786550 w 1332319"/>
                <a:gd name="connsiteY3" fmla="*/ 3198291 h 3234197"/>
                <a:gd name="connsiteX4" fmla="*/ 0 w 1332319"/>
                <a:gd name="connsiteY4" fmla="*/ 3059787 h 3234197"/>
                <a:gd name="connsiteX0" fmla="*/ 0 w 1332319"/>
                <a:gd name="connsiteY0" fmla="*/ 3059787 h 3234197"/>
                <a:gd name="connsiteX1" fmla="*/ 773779 w 1332319"/>
                <a:gd name="connsiteY1" fmla="*/ 0 h 3234197"/>
                <a:gd name="connsiteX2" fmla="*/ 1332319 w 1332319"/>
                <a:gd name="connsiteY2" fmla="*/ 3134025 h 3234197"/>
                <a:gd name="connsiteX3" fmla="*/ 786550 w 1332319"/>
                <a:gd name="connsiteY3" fmla="*/ 3198291 h 3234197"/>
                <a:gd name="connsiteX4" fmla="*/ 0 w 1332319"/>
                <a:gd name="connsiteY4" fmla="*/ 3059787 h 3234197"/>
                <a:gd name="connsiteX0" fmla="*/ 0 w 1332319"/>
                <a:gd name="connsiteY0" fmla="*/ 3059787 h 3234197"/>
                <a:gd name="connsiteX1" fmla="*/ 773779 w 1332319"/>
                <a:gd name="connsiteY1" fmla="*/ 0 h 3234197"/>
                <a:gd name="connsiteX2" fmla="*/ 1332319 w 1332319"/>
                <a:gd name="connsiteY2" fmla="*/ 3134025 h 3234197"/>
                <a:gd name="connsiteX3" fmla="*/ 786550 w 1332319"/>
                <a:gd name="connsiteY3" fmla="*/ 3198291 h 3234197"/>
                <a:gd name="connsiteX4" fmla="*/ 0 w 1332319"/>
                <a:gd name="connsiteY4" fmla="*/ 3059787 h 3234197"/>
                <a:gd name="connsiteX0" fmla="*/ 0 w 1332319"/>
                <a:gd name="connsiteY0" fmla="*/ 3059787 h 3198291"/>
                <a:gd name="connsiteX1" fmla="*/ 773779 w 1332319"/>
                <a:gd name="connsiteY1" fmla="*/ 0 h 3198291"/>
                <a:gd name="connsiteX2" fmla="*/ 1332319 w 1332319"/>
                <a:gd name="connsiteY2" fmla="*/ 3134025 h 3198291"/>
                <a:gd name="connsiteX3" fmla="*/ 786550 w 1332319"/>
                <a:gd name="connsiteY3" fmla="*/ 3198291 h 3198291"/>
                <a:gd name="connsiteX4" fmla="*/ 0 w 1332319"/>
                <a:gd name="connsiteY4" fmla="*/ 3059787 h 3198291"/>
                <a:gd name="connsiteX0" fmla="*/ 0 w 1332319"/>
                <a:gd name="connsiteY0" fmla="*/ 3059787 h 3225168"/>
                <a:gd name="connsiteX1" fmla="*/ 773779 w 1332319"/>
                <a:gd name="connsiteY1" fmla="*/ 0 h 3225168"/>
                <a:gd name="connsiteX2" fmla="*/ 1332319 w 1332319"/>
                <a:gd name="connsiteY2" fmla="*/ 3134025 h 3225168"/>
                <a:gd name="connsiteX3" fmla="*/ 786550 w 1332319"/>
                <a:gd name="connsiteY3" fmla="*/ 3198291 h 3225168"/>
                <a:gd name="connsiteX4" fmla="*/ 0 w 1332319"/>
                <a:gd name="connsiteY4" fmla="*/ 3059787 h 3225168"/>
                <a:gd name="connsiteX0" fmla="*/ 0 w 1332319"/>
                <a:gd name="connsiteY0" fmla="*/ 3059787 h 3230611"/>
                <a:gd name="connsiteX1" fmla="*/ 773779 w 1332319"/>
                <a:gd name="connsiteY1" fmla="*/ 0 h 3230611"/>
                <a:gd name="connsiteX2" fmla="*/ 1332319 w 1332319"/>
                <a:gd name="connsiteY2" fmla="*/ 3134025 h 3230611"/>
                <a:gd name="connsiteX3" fmla="*/ 786550 w 1332319"/>
                <a:gd name="connsiteY3" fmla="*/ 3198291 h 3230611"/>
                <a:gd name="connsiteX4" fmla="*/ 0 w 1332319"/>
                <a:gd name="connsiteY4" fmla="*/ 3059787 h 32306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32319" h="3230611">
                  <a:moveTo>
                    <a:pt x="0" y="3059787"/>
                  </a:moveTo>
                  <a:lnTo>
                    <a:pt x="773779" y="0"/>
                  </a:lnTo>
                  <a:lnTo>
                    <a:pt x="1332319" y="3134025"/>
                  </a:lnTo>
                  <a:cubicBezTo>
                    <a:pt x="1085172" y="3230611"/>
                    <a:pt x="1069366" y="3186397"/>
                    <a:pt x="786550" y="3198291"/>
                  </a:cubicBezTo>
                  <a:cubicBezTo>
                    <a:pt x="379207" y="3175599"/>
                    <a:pt x="275642" y="3177282"/>
                    <a:pt x="0" y="3059787"/>
                  </a:cubicBezTo>
                  <a:close/>
                </a:path>
              </a:pathLst>
            </a:custGeom>
            <a:grpFill/>
            <a:ln>
              <a:solidFill>
                <a:srgbClr val="000000">
                  <a:alpha val="0"/>
                </a:srgbClr>
              </a:solidFill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674" name="Прямая соединительная линия 673"/>
            <p:cNvCxnSpPr/>
            <p:nvPr/>
          </p:nvCxnSpPr>
          <p:spPr>
            <a:xfrm rot="16200000" flipV="1">
              <a:off x="2285984" y="1142984"/>
              <a:ext cx="2500330" cy="2071702"/>
            </a:xfrm>
            <a:prstGeom prst="line">
              <a:avLst/>
            </a:prstGeom>
            <a:grpFill/>
            <a:ln>
              <a:solidFill>
                <a:srgbClr val="000000">
                  <a:alpha val="0"/>
                </a:srgbClr>
              </a:solidFill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</p:cxnSp>
        <p:cxnSp>
          <p:nvCxnSpPr>
            <p:cNvPr id="675" name="Прямая соединительная линия 674"/>
            <p:cNvCxnSpPr/>
            <p:nvPr/>
          </p:nvCxnSpPr>
          <p:spPr>
            <a:xfrm rot="16200000" flipV="1">
              <a:off x="2440517" y="1262624"/>
              <a:ext cx="1346019" cy="2876266"/>
            </a:xfrm>
            <a:prstGeom prst="line">
              <a:avLst/>
            </a:prstGeom>
            <a:grpFill/>
            <a:ln>
              <a:solidFill>
                <a:srgbClr val="000000">
                  <a:alpha val="0"/>
                </a:srgbClr>
              </a:solidFill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</p:cxnSp>
      </p:grpSp>
      <p:sp>
        <p:nvSpPr>
          <p:cNvPr id="687" name="Полилиния 686">
            <a:hlinkClick r:id="rId5" action="ppaction://hlinksldjump"/>
          </p:cNvPr>
          <p:cNvSpPr/>
          <p:nvPr/>
        </p:nvSpPr>
        <p:spPr>
          <a:xfrm rot="9183955">
            <a:off x="3056427" y="211812"/>
            <a:ext cx="2066696" cy="3198291"/>
          </a:xfrm>
          <a:custGeom>
            <a:avLst/>
            <a:gdLst>
              <a:gd name="connsiteX0" fmla="*/ 0 w 1111396"/>
              <a:gd name="connsiteY0" fmla="*/ 3146584 h 3146584"/>
              <a:gd name="connsiteX1" fmla="*/ 555698 w 1111396"/>
              <a:gd name="connsiteY1" fmla="*/ 0 h 3146584"/>
              <a:gd name="connsiteX2" fmla="*/ 1111396 w 1111396"/>
              <a:gd name="connsiteY2" fmla="*/ 3146584 h 3146584"/>
              <a:gd name="connsiteX3" fmla="*/ 0 w 1111396"/>
              <a:gd name="connsiteY3" fmla="*/ 3146584 h 3146584"/>
              <a:gd name="connsiteX0" fmla="*/ 0 w 1178136"/>
              <a:gd name="connsiteY0" fmla="*/ 3146584 h 3146728"/>
              <a:gd name="connsiteX1" fmla="*/ 555698 w 1178136"/>
              <a:gd name="connsiteY1" fmla="*/ 0 h 3146728"/>
              <a:gd name="connsiteX2" fmla="*/ 1178136 w 1178136"/>
              <a:gd name="connsiteY2" fmla="*/ 3146728 h 3146728"/>
              <a:gd name="connsiteX3" fmla="*/ 0 w 1178136"/>
              <a:gd name="connsiteY3" fmla="*/ 3146584 h 3146728"/>
              <a:gd name="connsiteX0" fmla="*/ 0 w 1309203"/>
              <a:gd name="connsiteY0" fmla="*/ 3103754 h 3146728"/>
              <a:gd name="connsiteX1" fmla="*/ 686765 w 1309203"/>
              <a:gd name="connsiteY1" fmla="*/ 0 h 3146728"/>
              <a:gd name="connsiteX2" fmla="*/ 1309203 w 1309203"/>
              <a:gd name="connsiteY2" fmla="*/ 3146728 h 3146728"/>
              <a:gd name="connsiteX3" fmla="*/ 0 w 1309203"/>
              <a:gd name="connsiteY3" fmla="*/ 3103754 h 3146728"/>
              <a:gd name="connsiteX0" fmla="*/ 0 w 1347377"/>
              <a:gd name="connsiteY0" fmla="*/ 3109325 h 3146728"/>
              <a:gd name="connsiteX1" fmla="*/ 724939 w 1347377"/>
              <a:gd name="connsiteY1" fmla="*/ 0 h 3146728"/>
              <a:gd name="connsiteX2" fmla="*/ 1347377 w 1347377"/>
              <a:gd name="connsiteY2" fmla="*/ 3146728 h 3146728"/>
              <a:gd name="connsiteX3" fmla="*/ 0 w 1347377"/>
              <a:gd name="connsiteY3" fmla="*/ 3109325 h 3146728"/>
              <a:gd name="connsiteX0" fmla="*/ 0 w 1347377"/>
              <a:gd name="connsiteY0" fmla="*/ 3109325 h 3146728"/>
              <a:gd name="connsiteX1" fmla="*/ 724939 w 1347377"/>
              <a:gd name="connsiteY1" fmla="*/ 0 h 3146728"/>
              <a:gd name="connsiteX2" fmla="*/ 1347377 w 1347377"/>
              <a:gd name="connsiteY2" fmla="*/ 3146728 h 3146728"/>
              <a:gd name="connsiteX3" fmla="*/ 674426 w 1347377"/>
              <a:gd name="connsiteY3" fmla="*/ 3123470 h 3146728"/>
              <a:gd name="connsiteX4" fmla="*/ 0 w 1347377"/>
              <a:gd name="connsiteY4" fmla="*/ 3109325 h 3146728"/>
              <a:gd name="connsiteX0" fmla="*/ 0 w 1347377"/>
              <a:gd name="connsiteY0" fmla="*/ 3109325 h 3170436"/>
              <a:gd name="connsiteX1" fmla="*/ 724939 w 1347377"/>
              <a:gd name="connsiteY1" fmla="*/ 0 h 3170436"/>
              <a:gd name="connsiteX2" fmla="*/ 1347377 w 1347377"/>
              <a:gd name="connsiteY2" fmla="*/ 3146728 h 3170436"/>
              <a:gd name="connsiteX3" fmla="*/ 710754 w 1347377"/>
              <a:gd name="connsiteY3" fmla="*/ 3170436 h 3170436"/>
              <a:gd name="connsiteX4" fmla="*/ 0 w 1347377"/>
              <a:gd name="connsiteY4" fmla="*/ 3109325 h 3170436"/>
              <a:gd name="connsiteX0" fmla="*/ 0 w 1347377"/>
              <a:gd name="connsiteY0" fmla="*/ 3109325 h 3198291"/>
              <a:gd name="connsiteX1" fmla="*/ 724939 w 1347377"/>
              <a:gd name="connsiteY1" fmla="*/ 0 h 3198291"/>
              <a:gd name="connsiteX2" fmla="*/ 1347377 w 1347377"/>
              <a:gd name="connsiteY2" fmla="*/ 3146728 h 3198291"/>
              <a:gd name="connsiteX3" fmla="*/ 737710 w 1347377"/>
              <a:gd name="connsiteY3" fmla="*/ 3198291 h 3198291"/>
              <a:gd name="connsiteX4" fmla="*/ 0 w 1347377"/>
              <a:gd name="connsiteY4" fmla="*/ 3109325 h 3198291"/>
              <a:gd name="connsiteX0" fmla="*/ 0 w 1347377"/>
              <a:gd name="connsiteY0" fmla="*/ 3109325 h 3230602"/>
              <a:gd name="connsiteX1" fmla="*/ 724939 w 1347377"/>
              <a:gd name="connsiteY1" fmla="*/ 0 h 3230602"/>
              <a:gd name="connsiteX2" fmla="*/ 1347377 w 1347377"/>
              <a:gd name="connsiteY2" fmla="*/ 3146728 h 3230602"/>
              <a:gd name="connsiteX3" fmla="*/ 737710 w 1347377"/>
              <a:gd name="connsiteY3" fmla="*/ 3198291 h 3230602"/>
              <a:gd name="connsiteX4" fmla="*/ 0 w 1347377"/>
              <a:gd name="connsiteY4" fmla="*/ 3109325 h 3230602"/>
              <a:gd name="connsiteX0" fmla="*/ 0 w 1347377"/>
              <a:gd name="connsiteY0" fmla="*/ 3109325 h 3198291"/>
              <a:gd name="connsiteX1" fmla="*/ 724939 w 1347377"/>
              <a:gd name="connsiteY1" fmla="*/ 0 h 3198291"/>
              <a:gd name="connsiteX2" fmla="*/ 1347377 w 1347377"/>
              <a:gd name="connsiteY2" fmla="*/ 3146728 h 3198291"/>
              <a:gd name="connsiteX3" fmla="*/ 737710 w 1347377"/>
              <a:gd name="connsiteY3" fmla="*/ 3198291 h 3198291"/>
              <a:gd name="connsiteX4" fmla="*/ 0 w 1347377"/>
              <a:gd name="connsiteY4" fmla="*/ 3109325 h 3198291"/>
              <a:gd name="connsiteX0" fmla="*/ 0 w 1347377"/>
              <a:gd name="connsiteY0" fmla="*/ 3109325 h 3212766"/>
              <a:gd name="connsiteX1" fmla="*/ 724939 w 1347377"/>
              <a:gd name="connsiteY1" fmla="*/ 0 h 3212766"/>
              <a:gd name="connsiteX2" fmla="*/ 1347377 w 1347377"/>
              <a:gd name="connsiteY2" fmla="*/ 3146728 h 3212766"/>
              <a:gd name="connsiteX3" fmla="*/ 737710 w 1347377"/>
              <a:gd name="connsiteY3" fmla="*/ 3198291 h 3212766"/>
              <a:gd name="connsiteX4" fmla="*/ 0 w 1347377"/>
              <a:gd name="connsiteY4" fmla="*/ 3109325 h 3212766"/>
              <a:gd name="connsiteX0" fmla="*/ 0 w 1347377"/>
              <a:gd name="connsiteY0" fmla="*/ 3109325 h 3198291"/>
              <a:gd name="connsiteX1" fmla="*/ 724939 w 1347377"/>
              <a:gd name="connsiteY1" fmla="*/ 0 h 3198291"/>
              <a:gd name="connsiteX2" fmla="*/ 1347377 w 1347377"/>
              <a:gd name="connsiteY2" fmla="*/ 3146728 h 3198291"/>
              <a:gd name="connsiteX3" fmla="*/ 737710 w 1347377"/>
              <a:gd name="connsiteY3" fmla="*/ 3198291 h 3198291"/>
              <a:gd name="connsiteX4" fmla="*/ 0 w 1347377"/>
              <a:gd name="connsiteY4" fmla="*/ 3109325 h 3198291"/>
              <a:gd name="connsiteX0" fmla="*/ 0 w 1347377"/>
              <a:gd name="connsiteY0" fmla="*/ 3109325 h 3215130"/>
              <a:gd name="connsiteX1" fmla="*/ 724939 w 1347377"/>
              <a:gd name="connsiteY1" fmla="*/ 0 h 3215130"/>
              <a:gd name="connsiteX2" fmla="*/ 1347377 w 1347377"/>
              <a:gd name="connsiteY2" fmla="*/ 3146728 h 3215130"/>
              <a:gd name="connsiteX3" fmla="*/ 737710 w 1347377"/>
              <a:gd name="connsiteY3" fmla="*/ 3198291 h 3215130"/>
              <a:gd name="connsiteX4" fmla="*/ 0 w 1347377"/>
              <a:gd name="connsiteY4" fmla="*/ 3109325 h 3215130"/>
              <a:gd name="connsiteX0" fmla="*/ 0 w 1347377"/>
              <a:gd name="connsiteY0" fmla="*/ 3109325 h 3198291"/>
              <a:gd name="connsiteX1" fmla="*/ 724939 w 1347377"/>
              <a:gd name="connsiteY1" fmla="*/ 0 h 3198291"/>
              <a:gd name="connsiteX2" fmla="*/ 1347377 w 1347377"/>
              <a:gd name="connsiteY2" fmla="*/ 3146728 h 3198291"/>
              <a:gd name="connsiteX3" fmla="*/ 737710 w 1347377"/>
              <a:gd name="connsiteY3" fmla="*/ 3198291 h 3198291"/>
              <a:gd name="connsiteX4" fmla="*/ 0 w 1347377"/>
              <a:gd name="connsiteY4" fmla="*/ 3109325 h 3198291"/>
              <a:gd name="connsiteX0" fmla="*/ 0 w 1283479"/>
              <a:gd name="connsiteY0" fmla="*/ 3109325 h 3198291"/>
              <a:gd name="connsiteX1" fmla="*/ 724939 w 1283479"/>
              <a:gd name="connsiteY1" fmla="*/ 0 h 3198291"/>
              <a:gd name="connsiteX2" fmla="*/ 1283479 w 1283479"/>
              <a:gd name="connsiteY2" fmla="*/ 3134025 h 3198291"/>
              <a:gd name="connsiteX3" fmla="*/ 737710 w 1283479"/>
              <a:gd name="connsiteY3" fmla="*/ 3198291 h 3198291"/>
              <a:gd name="connsiteX4" fmla="*/ 0 w 1283479"/>
              <a:gd name="connsiteY4" fmla="*/ 3109325 h 3198291"/>
              <a:gd name="connsiteX0" fmla="*/ 0 w 1283479"/>
              <a:gd name="connsiteY0" fmla="*/ 3109325 h 3225582"/>
              <a:gd name="connsiteX1" fmla="*/ 724939 w 1283479"/>
              <a:gd name="connsiteY1" fmla="*/ 0 h 3225582"/>
              <a:gd name="connsiteX2" fmla="*/ 1283479 w 1283479"/>
              <a:gd name="connsiteY2" fmla="*/ 3134025 h 3225582"/>
              <a:gd name="connsiteX3" fmla="*/ 737710 w 1283479"/>
              <a:gd name="connsiteY3" fmla="*/ 3198291 h 3225582"/>
              <a:gd name="connsiteX4" fmla="*/ 0 w 1283479"/>
              <a:gd name="connsiteY4" fmla="*/ 3109325 h 3225582"/>
              <a:gd name="connsiteX0" fmla="*/ 0 w 1283479"/>
              <a:gd name="connsiteY0" fmla="*/ 3109325 h 3234197"/>
              <a:gd name="connsiteX1" fmla="*/ 724939 w 1283479"/>
              <a:gd name="connsiteY1" fmla="*/ 0 h 3234197"/>
              <a:gd name="connsiteX2" fmla="*/ 1283479 w 1283479"/>
              <a:gd name="connsiteY2" fmla="*/ 3134025 h 3234197"/>
              <a:gd name="connsiteX3" fmla="*/ 737710 w 1283479"/>
              <a:gd name="connsiteY3" fmla="*/ 3198291 h 3234197"/>
              <a:gd name="connsiteX4" fmla="*/ 0 w 1283479"/>
              <a:gd name="connsiteY4" fmla="*/ 3109325 h 3234197"/>
              <a:gd name="connsiteX0" fmla="*/ 0 w 1310712"/>
              <a:gd name="connsiteY0" fmla="*/ 3040637 h 3234197"/>
              <a:gd name="connsiteX1" fmla="*/ 752172 w 1310712"/>
              <a:gd name="connsiteY1" fmla="*/ 0 h 3234197"/>
              <a:gd name="connsiteX2" fmla="*/ 1310712 w 1310712"/>
              <a:gd name="connsiteY2" fmla="*/ 3134025 h 3234197"/>
              <a:gd name="connsiteX3" fmla="*/ 764943 w 1310712"/>
              <a:gd name="connsiteY3" fmla="*/ 3198291 h 3234197"/>
              <a:gd name="connsiteX4" fmla="*/ 0 w 1310712"/>
              <a:gd name="connsiteY4" fmla="*/ 3040637 h 3234197"/>
              <a:gd name="connsiteX0" fmla="*/ 0 w 1332319"/>
              <a:gd name="connsiteY0" fmla="*/ 3059787 h 3234197"/>
              <a:gd name="connsiteX1" fmla="*/ 773779 w 1332319"/>
              <a:gd name="connsiteY1" fmla="*/ 0 h 3234197"/>
              <a:gd name="connsiteX2" fmla="*/ 1332319 w 1332319"/>
              <a:gd name="connsiteY2" fmla="*/ 3134025 h 3234197"/>
              <a:gd name="connsiteX3" fmla="*/ 786550 w 1332319"/>
              <a:gd name="connsiteY3" fmla="*/ 3198291 h 3234197"/>
              <a:gd name="connsiteX4" fmla="*/ 0 w 1332319"/>
              <a:gd name="connsiteY4" fmla="*/ 3059787 h 3234197"/>
              <a:gd name="connsiteX0" fmla="*/ 0 w 1332319"/>
              <a:gd name="connsiteY0" fmla="*/ 3059787 h 3234197"/>
              <a:gd name="connsiteX1" fmla="*/ 773779 w 1332319"/>
              <a:gd name="connsiteY1" fmla="*/ 0 h 3234197"/>
              <a:gd name="connsiteX2" fmla="*/ 1332319 w 1332319"/>
              <a:gd name="connsiteY2" fmla="*/ 3134025 h 3234197"/>
              <a:gd name="connsiteX3" fmla="*/ 786550 w 1332319"/>
              <a:gd name="connsiteY3" fmla="*/ 3198291 h 3234197"/>
              <a:gd name="connsiteX4" fmla="*/ 0 w 1332319"/>
              <a:gd name="connsiteY4" fmla="*/ 3059787 h 3234197"/>
              <a:gd name="connsiteX0" fmla="*/ 0 w 1332319"/>
              <a:gd name="connsiteY0" fmla="*/ 3059787 h 3234197"/>
              <a:gd name="connsiteX1" fmla="*/ 773779 w 1332319"/>
              <a:gd name="connsiteY1" fmla="*/ 0 h 3234197"/>
              <a:gd name="connsiteX2" fmla="*/ 1332319 w 1332319"/>
              <a:gd name="connsiteY2" fmla="*/ 3134025 h 3234197"/>
              <a:gd name="connsiteX3" fmla="*/ 786550 w 1332319"/>
              <a:gd name="connsiteY3" fmla="*/ 3198291 h 3234197"/>
              <a:gd name="connsiteX4" fmla="*/ 0 w 1332319"/>
              <a:gd name="connsiteY4" fmla="*/ 3059787 h 3234197"/>
              <a:gd name="connsiteX0" fmla="*/ 0 w 1332319"/>
              <a:gd name="connsiteY0" fmla="*/ 3059787 h 3234197"/>
              <a:gd name="connsiteX1" fmla="*/ 773779 w 1332319"/>
              <a:gd name="connsiteY1" fmla="*/ 0 h 3234197"/>
              <a:gd name="connsiteX2" fmla="*/ 1332319 w 1332319"/>
              <a:gd name="connsiteY2" fmla="*/ 3134025 h 3234197"/>
              <a:gd name="connsiteX3" fmla="*/ 786550 w 1332319"/>
              <a:gd name="connsiteY3" fmla="*/ 3198291 h 3234197"/>
              <a:gd name="connsiteX4" fmla="*/ 0 w 1332319"/>
              <a:gd name="connsiteY4" fmla="*/ 3059787 h 3234197"/>
              <a:gd name="connsiteX0" fmla="*/ 0 w 1332319"/>
              <a:gd name="connsiteY0" fmla="*/ 3059787 h 3198291"/>
              <a:gd name="connsiteX1" fmla="*/ 773779 w 1332319"/>
              <a:gd name="connsiteY1" fmla="*/ 0 h 3198291"/>
              <a:gd name="connsiteX2" fmla="*/ 1332319 w 1332319"/>
              <a:gd name="connsiteY2" fmla="*/ 3134025 h 3198291"/>
              <a:gd name="connsiteX3" fmla="*/ 786550 w 1332319"/>
              <a:gd name="connsiteY3" fmla="*/ 3198291 h 3198291"/>
              <a:gd name="connsiteX4" fmla="*/ 0 w 1332319"/>
              <a:gd name="connsiteY4" fmla="*/ 3059787 h 3198291"/>
              <a:gd name="connsiteX0" fmla="*/ 0 w 1332319"/>
              <a:gd name="connsiteY0" fmla="*/ 3059787 h 3225168"/>
              <a:gd name="connsiteX1" fmla="*/ 773779 w 1332319"/>
              <a:gd name="connsiteY1" fmla="*/ 0 h 3225168"/>
              <a:gd name="connsiteX2" fmla="*/ 1332319 w 1332319"/>
              <a:gd name="connsiteY2" fmla="*/ 3134025 h 3225168"/>
              <a:gd name="connsiteX3" fmla="*/ 786550 w 1332319"/>
              <a:gd name="connsiteY3" fmla="*/ 3198291 h 3225168"/>
              <a:gd name="connsiteX4" fmla="*/ 0 w 1332319"/>
              <a:gd name="connsiteY4" fmla="*/ 3059787 h 3225168"/>
              <a:gd name="connsiteX0" fmla="*/ 0 w 1332319"/>
              <a:gd name="connsiteY0" fmla="*/ 3059787 h 3230611"/>
              <a:gd name="connsiteX1" fmla="*/ 773779 w 1332319"/>
              <a:gd name="connsiteY1" fmla="*/ 0 h 3230611"/>
              <a:gd name="connsiteX2" fmla="*/ 1332319 w 1332319"/>
              <a:gd name="connsiteY2" fmla="*/ 3134025 h 3230611"/>
              <a:gd name="connsiteX3" fmla="*/ 786550 w 1332319"/>
              <a:gd name="connsiteY3" fmla="*/ 3198291 h 3230611"/>
              <a:gd name="connsiteX4" fmla="*/ 0 w 1332319"/>
              <a:gd name="connsiteY4" fmla="*/ 3059787 h 3230611"/>
              <a:gd name="connsiteX0" fmla="*/ 0 w 1793717"/>
              <a:gd name="connsiteY0" fmla="*/ 2936115 h 3230611"/>
              <a:gd name="connsiteX1" fmla="*/ 1235177 w 1793717"/>
              <a:gd name="connsiteY1" fmla="*/ 0 h 3230611"/>
              <a:gd name="connsiteX2" fmla="*/ 1793717 w 1793717"/>
              <a:gd name="connsiteY2" fmla="*/ 3134025 h 3230611"/>
              <a:gd name="connsiteX3" fmla="*/ 1247948 w 1793717"/>
              <a:gd name="connsiteY3" fmla="*/ 3198291 h 3230611"/>
              <a:gd name="connsiteX4" fmla="*/ 0 w 1793717"/>
              <a:gd name="connsiteY4" fmla="*/ 2936115 h 3230611"/>
              <a:gd name="connsiteX0" fmla="*/ 0 w 1947798"/>
              <a:gd name="connsiteY0" fmla="*/ 2936115 h 3252877"/>
              <a:gd name="connsiteX1" fmla="*/ 1235177 w 1947798"/>
              <a:gd name="connsiteY1" fmla="*/ 0 h 3252877"/>
              <a:gd name="connsiteX2" fmla="*/ 1947798 w 1947798"/>
              <a:gd name="connsiteY2" fmla="*/ 3156291 h 3252877"/>
              <a:gd name="connsiteX3" fmla="*/ 1247948 w 1947798"/>
              <a:gd name="connsiteY3" fmla="*/ 3198291 h 3252877"/>
              <a:gd name="connsiteX4" fmla="*/ 0 w 1947798"/>
              <a:gd name="connsiteY4" fmla="*/ 2936115 h 3252877"/>
              <a:gd name="connsiteX0" fmla="*/ 0 w 1947798"/>
              <a:gd name="connsiteY0" fmla="*/ 2936115 h 3198291"/>
              <a:gd name="connsiteX1" fmla="*/ 1235177 w 1947798"/>
              <a:gd name="connsiteY1" fmla="*/ 0 h 3198291"/>
              <a:gd name="connsiteX2" fmla="*/ 1947798 w 1947798"/>
              <a:gd name="connsiteY2" fmla="*/ 3156291 h 3198291"/>
              <a:gd name="connsiteX3" fmla="*/ 1247948 w 1947798"/>
              <a:gd name="connsiteY3" fmla="*/ 3198291 h 3198291"/>
              <a:gd name="connsiteX4" fmla="*/ 0 w 1947798"/>
              <a:gd name="connsiteY4" fmla="*/ 2936115 h 319829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947798" h="3198291">
                <a:moveTo>
                  <a:pt x="0" y="2936115"/>
                </a:moveTo>
                <a:lnTo>
                  <a:pt x="1235177" y="0"/>
                </a:lnTo>
                <a:lnTo>
                  <a:pt x="1947798" y="3156291"/>
                </a:lnTo>
                <a:cubicBezTo>
                  <a:pt x="1635806" y="3197159"/>
                  <a:pt x="1530764" y="3186397"/>
                  <a:pt x="1247948" y="3198291"/>
                </a:cubicBezTo>
                <a:cubicBezTo>
                  <a:pt x="840605" y="3175599"/>
                  <a:pt x="275642" y="3053610"/>
                  <a:pt x="0" y="2936115"/>
                </a:cubicBezTo>
                <a:close/>
              </a:path>
            </a:pathLst>
          </a:custGeom>
          <a:solidFill>
            <a:srgbClr val="000000">
              <a:alpha val="0"/>
            </a:srgbClr>
          </a:solidFill>
          <a:ln>
            <a:solidFill>
              <a:srgbClr val="000000">
                <a:alpha val="0"/>
              </a:srgb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grpSp>
        <p:nvGrpSpPr>
          <p:cNvPr id="690" name="Группа 689"/>
          <p:cNvGrpSpPr/>
          <p:nvPr/>
        </p:nvGrpSpPr>
        <p:grpSpPr>
          <a:xfrm>
            <a:off x="4253358" y="175642"/>
            <a:ext cx="1890280" cy="3341350"/>
            <a:chOff x="4253358" y="175642"/>
            <a:chExt cx="1890280" cy="3341350"/>
          </a:xfrm>
          <a:solidFill>
            <a:srgbClr val="000000">
              <a:alpha val="0"/>
            </a:srgbClr>
          </a:solidFill>
        </p:grpSpPr>
        <p:sp>
          <p:nvSpPr>
            <p:cNvPr id="691" name="Полилиния 690">
              <a:hlinkClick r:id="rId6" action="ppaction://hlinksldjump"/>
            </p:cNvPr>
            <p:cNvSpPr/>
            <p:nvPr/>
          </p:nvSpPr>
          <p:spPr>
            <a:xfrm rot="11199332">
              <a:off x="4253358" y="175642"/>
              <a:ext cx="1704731" cy="3341350"/>
            </a:xfrm>
            <a:custGeom>
              <a:avLst/>
              <a:gdLst>
                <a:gd name="connsiteX0" fmla="*/ 0 w 1111396"/>
                <a:gd name="connsiteY0" fmla="*/ 3146584 h 3146584"/>
                <a:gd name="connsiteX1" fmla="*/ 555698 w 1111396"/>
                <a:gd name="connsiteY1" fmla="*/ 0 h 3146584"/>
                <a:gd name="connsiteX2" fmla="*/ 1111396 w 1111396"/>
                <a:gd name="connsiteY2" fmla="*/ 3146584 h 3146584"/>
                <a:gd name="connsiteX3" fmla="*/ 0 w 1111396"/>
                <a:gd name="connsiteY3" fmla="*/ 3146584 h 3146584"/>
                <a:gd name="connsiteX0" fmla="*/ 0 w 1178136"/>
                <a:gd name="connsiteY0" fmla="*/ 3146584 h 3146728"/>
                <a:gd name="connsiteX1" fmla="*/ 555698 w 1178136"/>
                <a:gd name="connsiteY1" fmla="*/ 0 h 3146728"/>
                <a:gd name="connsiteX2" fmla="*/ 1178136 w 1178136"/>
                <a:gd name="connsiteY2" fmla="*/ 3146728 h 3146728"/>
                <a:gd name="connsiteX3" fmla="*/ 0 w 1178136"/>
                <a:gd name="connsiteY3" fmla="*/ 3146584 h 3146728"/>
                <a:gd name="connsiteX0" fmla="*/ 0 w 1309203"/>
                <a:gd name="connsiteY0" fmla="*/ 3103754 h 3146728"/>
                <a:gd name="connsiteX1" fmla="*/ 686765 w 1309203"/>
                <a:gd name="connsiteY1" fmla="*/ 0 h 3146728"/>
                <a:gd name="connsiteX2" fmla="*/ 1309203 w 1309203"/>
                <a:gd name="connsiteY2" fmla="*/ 3146728 h 3146728"/>
                <a:gd name="connsiteX3" fmla="*/ 0 w 1309203"/>
                <a:gd name="connsiteY3" fmla="*/ 3103754 h 3146728"/>
                <a:gd name="connsiteX0" fmla="*/ 0 w 1347377"/>
                <a:gd name="connsiteY0" fmla="*/ 3109325 h 3146728"/>
                <a:gd name="connsiteX1" fmla="*/ 724939 w 1347377"/>
                <a:gd name="connsiteY1" fmla="*/ 0 h 3146728"/>
                <a:gd name="connsiteX2" fmla="*/ 1347377 w 1347377"/>
                <a:gd name="connsiteY2" fmla="*/ 3146728 h 3146728"/>
                <a:gd name="connsiteX3" fmla="*/ 0 w 1347377"/>
                <a:gd name="connsiteY3" fmla="*/ 3109325 h 3146728"/>
                <a:gd name="connsiteX0" fmla="*/ 0 w 1347377"/>
                <a:gd name="connsiteY0" fmla="*/ 3109325 h 3146728"/>
                <a:gd name="connsiteX1" fmla="*/ 724939 w 1347377"/>
                <a:gd name="connsiteY1" fmla="*/ 0 h 3146728"/>
                <a:gd name="connsiteX2" fmla="*/ 1347377 w 1347377"/>
                <a:gd name="connsiteY2" fmla="*/ 3146728 h 3146728"/>
                <a:gd name="connsiteX3" fmla="*/ 674426 w 1347377"/>
                <a:gd name="connsiteY3" fmla="*/ 3123470 h 3146728"/>
                <a:gd name="connsiteX4" fmla="*/ 0 w 1347377"/>
                <a:gd name="connsiteY4" fmla="*/ 3109325 h 3146728"/>
                <a:gd name="connsiteX0" fmla="*/ 0 w 1347377"/>
                <a:gd name="connsiteY0" fmla="*/ 3109325 h 3170436"/>
                <a:gd name="connsiteX1" fmla="*/ 724939 w 1347377"/>
                <a:gd name="connsiteY1" fmla="*/ 0 h 3170436"/>
                <a:gd name="connsiteX2" fmla="*/ 1347377 w 1347377"/>
                <a:gd name="connsiteY2" fmla="*/ 3146728 h 3170436"/>
                <a:gd name="connsiteX3" fmla="*/ 710754 w 1347377"/>
                <a:gd name="connsiteY3" fmla="*/ 3170436 h 3170436"/>
                <a:gd name="connsiteX4" fmla="*/ 0 w 1347377"/>
                <a:gd name="connsiteY4" fmla="*/ 3109325 h 3170436"/>
                <a:gd name="connsiteX0" fmla="*/ 0 w 1347377"/>
                <a:gd name="connsiteY0" fmla="*/ 3109325 h 3198291"/>
                <a:gd name="connsiteX1" fmla="*/ 724939 w 1347377"/>
                <a:gd name="connsiteY1" fmla="*/ 0 h 3198291"/>
                <a:gd name="connsiteX2" fmla="*/ 1347377 w 1347377"/>
                <a:gd name="connsiteY2" fmla="*/ 3146728 h 3198291"/>
                <a:gd name="connsiteX3" fmla="*/ 737710 w 1347377"/>
                <a:gd name="connsiteY3" fmla="*/ 3198291 h 3198291"/>
                <a:gd name="connsiteX4" fmla="*/ 0 w 1347377"/>
                <a:gd name="connsiteY4" fmla="*/ 3109325 h 3198291"/>
                <a:gd name="connsiteX0" fmla="*/ 0 w 1347377"/>
                <a:gd name="connsiteY0" fmla="*/ 3109325 h 3230602"/>
                <a:gd name="connsiteX1" fmla="*/ 724939 w 1347377"/>
                <a:gd name="connsiteY1" fmla="*/ 0 h 3230602"/>
                <a:gd name="connsiteX2" fmla="*/ 1347377 w 1347377"/>
                <a:gd name="connsiteY2" fmla="*/ 3146728 h 3230602"/>
                <a:gd name="connsiteX3" fmla="*/ 737710 w 1347377"/>
                <a:gd name="connsiteY3" fmla="*/ 3198291 h 3230602"/>
                <a:gd name="connsiteX4" fmla="*/ 0 w 1347377"/>
                <a:gd name="connsiteY4" fmla="*/ 3109325 h 3230602"/>
                <a:gd name="connsiteX0" fmla="*/ 0 w 1347377"/>
                <a:gd name="connsiteY0" fmla="*/ 3109325 h 3198291"/>
                <a:gd name="connsiteX1" fmla="*/ 724939 w 1347377"/>
                <a:gd name="connsiteY1" fmla="*/ 0 h 3198291"/>
                <a:gd name="connsiteX2" fmla="*/ 1347377 w 1347377"/>
                <a:gd name="connsiteY2" fmla="*/ 3146728 h 3198291"/>
                <a:gd name="connsiteX3" fmla="*/ 737710 w 1347377"/>
                <a:gd name="connsiteY3" fmla="*/ 3198291 h 3198291"/>
                <a:gd name="connsiteX4" fmla="*/ 0 w 1347377"/>
                <a:gd name="connsiteY4" fmla="*/ 3109325 h 3198291"/>
                <a:gd name="connsiteX0" fmla="*/ 0 w 1347377"/>
                <a:gd name="connsiteY0" fmla="*/ 3109325 h 3212766"/>
                <a:gd name="connsiteX1" fmla="*/ 724939 w 1347377"/>
                <a:gd name="connsiteY1" fmla="*/ 0 h 3212766"/>
                <a:gd name="connsiteX2" fmla="*/ 1347377 w 1347377"/>
                <a:gd name="connsiteY2" fmla="*/ 3146728 h 3212766"/>
                <a:gd name="connsiteX3" fmla="*/ 737710 w 1347377"/>
                <a:gd name="connsiteY3" fmla="*/ 3198291 h 3212766"/>
                <a:gd name="connsiteX4" fmla="*/ 0 w 1347377"/>
                <a:gd name="connsiteY4" fmla="*/ 3109325 h 3212766"/>
                <a:gd name="connsiteX0" fmla="*/ 0 w 1347377"/>
                <a:gd name="connsiteY0" fmla="*/ 3109325 h 3198291"/>
                <a:gd name="connsiteX1" fmla="*/ 724939 w 1347377"/>
                <a:gd name="connsiteY1" fmla="*/ 0 h 3198291"/>
                <a:gd name="connsiteX2" fmla="*/ 1347377 w 1347377"/>
                <a:gd name="connsiteY2" fmla="*/ 3146728 h 3198291"/>
                <a:gd name="connsiteX3" fmla="*/ 737710 w 1347377"/>
                <a:gd name="connsiteY3" fmla="*/ 3198291 h 3198291"/>
                <a:gd name="connsiteX4" fmla="*/ 0 w 1347377"/>
                <a:gd name="connsiteY4" fmla="*/ 3109325 h 3198291"/>
                <a:gd name="connsiteX0" fmla="*/ 0 w 1347377"/>
                <a:gd name="connsiteY0" fmla="*/ 3109325 h 3215130"/>
                <a:gd name="connsiteX1" fmla="*/ 724939 w 1347377"/>
                <a:gd name="connsiteY1" fmla="*/ 0 h 3215130"/>
                <a:gd name="connsiteX2" fmla="*/ 1347377 w 1347377"/>
                <a:gd name="connsiteY2" fmla="*/ 3146728 h 3215130"/>
                <a:gd name="connsiteX3" fmla="*/ 737710 w 1347377"/>
                <a:gd name="connsiteY3" fmla="*/ 3198291 h 3215130"/>
                <a:gd name="connsiteX4" fmla="*/ 0 w 1347377"/>
                <a:gd name="connsiteY4" fmla="*/ 3109325 h 3215130"/>
                <a:gd name="connsiteX0" fmla="*/ 0 w 1347377"/>
                <a:gd name="connsiteY0" fmla="*/ 3109325 h 3198291"/>
                <a:gd name="connsiteX1" fmla="*/ 724939 w 1347377"/>
                <a:gd name="connsiteY1" fmla="*/ 0 h 3198291"/>
                <a:gd name="connsiteX2" fmla="*/ 1347377 w 1347377"/>
                <a:gd name="connsiteY2" fmla="*/ 3146728 h 3198291"/>
                <a:gd name="connsiteX3" fmla="*/ 737710 w 1347377"/>
                <a:gd name="connsiteY3" fmla="*/ 3198291 h 3198291"/>
                <a:gd name="connsiteX4" fmla="*/ 0 w 1347377"/>
                <a:gd name="connsiteY4" fmla="*/ 3109325 h 3198291"/>
                <a:gd name="connsiteX0" fmla="*/ 0 w 1283479"/>
                <a:gd name="connsiteY0" fmla="*/ 3109325 h 3198291"/>
                <a:gd name="connsiteX1" fmla="*/ 724939 w 1283479"/>
                <a:gd name="connsiteY1" fmla="*/ 0 h 3198291"/>
                <a:gd name="connsiteX2" fmla="*/ 1283479 w 1283479"/>
                <a:gd name="connsiteY2" fmla="*/ 3134025 h 3198291"/>
                <a:gd name="connsiteX3" fmla="*/ 737710 w 1283479"/>
                <a:gd name="connsiteY3" fmla="*/ 3198291 h 3198291"/>
                <a:gd name="connsiteX4" fmla="*/ 0 w 1283479"/>
                <a:gd name="connsiteY4" fmla="*/ 3109325 h 3198291"/>
                <a:gd name="connsiteX0" fmla="*/ 0 w 1283479"/>
                <a:gd name="connsiteY0" fmla="*/ 3109325 h 3225582"/>
                <a:gd name="connsiteX1" fmla="*/ 724939 w 1283479"/>
                <a:gd name="connsiteY1" fmla="*/ 0 h 3225582"/>
                <a:gd name="connsiteX2" fmla="*/ 1283479 w 1283479"/>
                <a:gd name="connsiteY2" fmla="*/ 3134025 h 3225582"/>
                <a:gd name="connsiteX3" fmla="*/ 737710 w 1283479"/>
                <a:gd name="connsiteY3" fmla="*/ 3198291 h 3225582"/>
                <a:gd name="connsiteX4" fmla="*/ 0 w 1283479"/>
                <a:gd name="connsiteY4" fmla="*/ 3109325 h 3225582"/>
                <a:gd name="connsiteX0" fmla="*/ 0 w 1283479"/>
                <a:gd name="connsiteY0" fmla="*/ 3109325 h 3234197"/>
                <a:gd name="connsiteX1" fmla="*/ 724939 w 1283479"/>
                <a:gd name="connsiteY1" fmla="*/ 0 h 3234197"/>
                <a:gd name="connsiteX2" fmla="*/ 1283479 w 1283479"/>
                <a:gd name="connsiteY2" fmla="*/ 3134025 h 3234197"/>
                <a:gd name="connsiteX3" fmla="*/ 737710 w 1283479"/>
                <a:gd name="connsiteY3" fmla="*/ 3198291 h 3234197"/>
                <a:gd name="connsiteX4" fmla="*/ 0 w 1283479"/>
                <a:gd name="connsiteY4" fmla="*/ 3109325 h 3234197"/>
                <a:gd name="connsiteX0" fmla="*/ 0 w 1310712"/>
                <a:gd name="connsiteY0" fmla="*/ 3040637 h 3234197"/>
                <a:gd name="connsiteX1" fmla="*/ 752172 w 1310712"/>
                <a:gd name="connsiteY1" fmla="*/ 0 h 3234197"/>
                <a:gd name="connsiteX2" fmla="*/ 1310712 w 1310712"/>
                <a:gd name="connsiteY2" fmla="*/ 3134025 h 3234197"/>
                <a:gd name="connsiteX3" fmla="*/ 764943 w 1310712"/>
                <a:gd name="connsiteY3" fmla="*/ 3198291 h 3234197"/>
                <a:gd name="connsiteX4" fmla="*/ 0 w 1310712"/>
                <a:gd name="connsiteY4" fmla="*/ 3040637 h 3234197"/>
                <a:gd name="connsiteX0" fmla="*/ 0 w 1332319"/>
                <a:gd name="connsiteY0" fmla="*/ 3059787 h 3234197"/>
                <a:gd name="connsiteX1" fmla="*/ 773779 w 1332319"/>
                <a:gd name="connsiteY1" fmla="*/ 0 h 3234197"/>
                <a:gd name="connsiteX2" fmla="*/ 1332319 w 1332319"/>
                <a:gd name="connsiteY2" fmla="*/ 3134025 h 3234197"/>
                <a:gd name="connsiteX3" fmla="*/ 786550 w 1332319"/>
                <a:gd name="connsiteY3" fmla="*/ 3198291 h 3234197"/>
                <a:gd name="connsiteX4" fmla="*/ 0 w 1332319"/>
                <a:gd name="connsiteY4" fmla="*/ 3059787 h 3234197"/>
                <a:gd name="connsiteX0" fmla="*/ 0 w 1332319"/>
                <a:gd name="connsiteY0" fmla="*/ 3059787 h 3234197"/>
                <a:gd name="connsiteX1" fmla="*/ 773779 w 1332319"/>
                <a:gd name="connsiteY1" fmla="*/ 0 h 3234197"/>
                <a:gd name="connsiteX2" fmla="*/ 1332319 w 1332319"/>
                <a:gd name="connsiteY2" fmla="*/ 3134025 h 3234197"/>
                <a:gd name="connsiteX3" fmla="*/ 786550 w 1332319"/>
                <a:gd name="connsiteY3" fmla="*/ 3198291 h 3234197"/>
                <a:gd name="connsiteX4" fmla="*/ 0 w 1332319"/>
                <a:gd name="connsiteY4" fmla="*/ 3059787 h 3234197"/>
                <a:gd name="connsiteX0" fmla="*/ 0 w 1332319"/>
                <a:gd name="connsiteY0" fmla="*/ 3059787 h 3234197"/>
                <a:gd name="connsiteX1" fmla="*/ 773779 w 1332319"/>
                <a:gd name="connsiteY1" fmla="*/ 0 h 3234197"/>
                <a:gd name="connsiteX2" fmla="*/ 1332319 w 1332319"/>
                <a:gd name="connsiteY2" fmla="*/ 3134025 h 3234197"/>
                <a:gd name="connsiteX3" fmla="*/ 786550 w 1332319"/>
                <a:gd name="connsiteY3" fmla="*/ 3198291 h 3234197"/>
                <a:gd name="connsiteX4" fmla="*/ 0 w 1332319"/>
                <a:gd name="connsiteY4" fmla="*/ 3059787 h 3234197"/>
                <a:gd name="connsiteX0" fmla="*/ 0 w 1332319"/>
                <a:gd name="connsiteY0" fmla="*/ 3059787 h 3234197"/>
                <a:gd name="connsiteX1" fmla="*/ 773779 w 1332319"/>
                <a:gd name="connsiteY1" fmla="*/ 0 h 3234197"/>
                <a:gd name="connsiteX2" fmla="*/ 1332319 w 1332319"/>
                <a:gd name="connsiteY2" fmla="*/ 3134025 h 3234197"/>
                <a:gd name="connsiteX3" fmla="*/ 786550 w 1332319"/>
                <a:gd name="connsiteY3" fmla="*/ 3198291 h 3234197"/>
                <a:gd name="connsiteX4" fmla="*/ 0 w 1332319"/>
                <a:gd name="connsiteY4" fmla="*/ 3059787 h 3234197"/>
                <a:gd name="connsiteX0" fmla="*/ 0 w 1332319"/>
                <a:gd name="connsiteY0" fmla="*/ 3059787 h 3198291"/>
                <a:gd name="connsiteX1" fmla="*/ 773779 w 1332319"/>
                <a:gd name="connsiteY1" fmla="*/ 0 h 3198291"/>
                <a:gd name="connsiteX2" fmla="*/ 1332319 w 1332319"/>
                <a:gd name="connsiteY2" fmla="*/ 3134025 h 3198291"/>
                <a:gd name="connsiteX3" fmla="*/ 786550 w 1332319"/>
                <a:gd name="connsiteY3" fmla="*/ 3198291 h 3198291"/>
                <a:gd name="connsiteX4" fmla="*/ 0 w 1332319"/>
                <a:gd name="connsiteY4" fmla="*/ 3059787 h 3198291"/>
                <a:gd name="connsiteX0" fmla="*/ 0 w 1332319"/>
                <a:gd name="connsiteY0" fmla="*/ 3059787 h 3225168"/>
                <a:gd name="connsiteX1" fmla="*/ 773779 w 1332319"/>
                <a:gd name="connsiteY1" fmla="*/ 0 h 3225168"/>
                <a:gd name="connsiteX2" fmla="*/ 1332319 w 1332319"/>
                <a:gd name="connsiteY2" fmla="*/ 3134025 h 3225168"/>
                <a:gd name="connsiteX3" fmla="*/ 786550 w 1332319"/>
                <a:gd name="connsiteY3" fmla="*/ 3198291 h 3225168"/>
                <a:gd name="connsiteX4" fmla="*/ 0 w 1332319"/>
                <a:gd name="connsiteY4" fmla="*/ 3059787 h 3225168"/>
                <a:gd name="connsiteX0" fmla="*/ 0 w 1332319"/>
                <a:gd name="connsiteY0" fmla="*/ 3059787 h 3230611"/>
                <a:gd name="connsiteX1" fmla="*/ 773779 w 1332319"/>
                <a:gd name="connsiteY1" fmla="*/ 0 h 3230611"/>
                <a:gd name="connsiteX2" fmla="*/ 1332319 w 1332319"/>
                <a:gd name="connsiteY2" fmla="*/ 3134025 h 3230611"/>
                <a:gd name="connsiteX3" fmla="*/ 786550 w 1332319"/>
                <a:gd name="connsiteY3" fmla="*/ 3198291 h 3230611"/>
                <a:gd name="connsiteX4" fmla="*/ 0 w 1332319"/>
                <a:gd name="connsiteY4" fmla="*/ 3059787 h 3230611"/>
                <a:gd name="connsiteX0" fmla="*/ 0 w 1793717"/>
                <a:gd name="connsiteY0" fmla="*/ 2936115 h 3230611"/>
                <a:gd name="connsiteX1" fmla="*/ 1235177 w 1793717"/>
                <a:gd name="connsiteY1" fmla="*/ 0 h 3230611"/>
                <a:gd name="connsiteX2" fmla="*/ 1793717 w 1793717"/>
                <a:gd name="connsiteY2" fmla="*/ 3134025 h 3230611"/>
                <a:gd name="connsiteX3" fmla="*/ 1247948 w 1793717"/>
                <a:gd name="connsiteY3" fmla="*/ 3198291 h 3230611"/>
                <a:gd name="connsiteX4" fmla="*/ 0 w 1793717"/>
                <a:gd name="connsiteY4" fmla="*/ 2936115 h 3230611"/>
                <a:gd name="connsiteX0" fmla="*/ 0 w 1947798"/>
                <a:gd name="connsiteY0" fmla="*/ 2936115 h 3252877"/>
                <a:gd name="connsiteX1" fmla="*/ 1235177 w 1947798"/>
                <a:gd name="connsiteY1" fmla="*/ 0 h 3252877"/>
                <a:gd name="connsiteX2" fmla="*/ 1947798 w 1947798"/>
                <a:gd name="connsiteY2" fmla="*/ 3156291 h 3252877"/>
                <a:gd name="connsiteX3" fmla="*/ 1247948 w 1947798"/>
                <a:gd name="connsiteY3" fmla="*/ 3198291 h 3252877"/>
                <a:gd name="connsiteX4" fmla="*/ 0 w 1947798"/>
                <a:gd name="connsiteY4" fmla="*/ 2936115 h 3252877"/>
                <a:gd name="connsiteX0" fmla="*/ 0 w 1947798"/>
                <a:gd name="connsiteY0" fmla="*/ 2936115 h 3198291"/>
                <a:gd name="connsiteX1" fmla="*/ 1235177 w 1947798"/>
                <a:gd name="connsiteY1" fmla="*/ 0 h 3198291"/>
                <a:gd name="connsiteX2" fmla="*/ 1947798 w 1947798"/>
                <a:gd name="connsiteY2" fmla="*/ 3156291 h 3198291"/>
                <a:gd name="connsiteX3" fmla="*/ 1247948 w 1947798"/>
                <a:gd name="connsiteY3" fmla="*/ 3198291 h 3198291"/>
                <a:gd name="connsiteX4" fmla="*/ 0 w 1947798"/>
                <a:gd name="connsiteY4" fmla="*/ 2936115 h 3198291"/>
                <a:gd name="connsiteX0" fmla="*/ 0 w 1782913"/>
                <a:gd name="connsiteY0" fmla="*/ 2936115 h 3299376"/>
                <a:gd name="connsiteX1" fmla="*/ 1235177 w 1782913"/>
                <a:gd name="connsiteY1" fmla="*/ 0 h 3299376"/>
                <a:gd name="connsiteX2" fmla="*/ 1782913 w 1782913"/>
                <a:gd name="connsiteY2" fmla="*/ 3258508 h 3299376"/>
                <a:gd name="connsiteX3" fmla="*/ 1247948 w 1782913"/>
                <a:gd name="connsiteY3" fmla="*/ 3198291 h 3299376"/>
                <a:gd name="connsiteX4" fmla="*/ 0 w 1782913"/>
                <a:gd name="connsiteY4" fmla="*/ 2936115 h 3299376"/>
                <a:gd name="connsiteX0" fmla="*/ 0 w 1917427"/>
                <a:gd name="connsiteY0" fmla="*/ 3104586 h 3299376"/>
                <a:gd name="connsiteX1" fmla="*/ 1369691 w 1917427"/>
                <a:gd name="connsiteY1" fmla="*/ 0 h 3299376"/>
                <a:gd name="connsiteX2" fmla="*/ 1917427 w 1917427"/>
                <a:gd name="connsiteY2" fmla="*/ 3258508 h 3299376"/>
                <a:gd name="connsiteX3" fmla="*/ 1382462 w 1917427"/>
                <a:gd name="connsiteY3" fmla="*/ 3198291 h 3299376"/>
                <a:gd name="connsiteX4" fmla="*/ 0 w 1917427"/>
                <a:gd name="connsiteY4" fmla="*/ 3104586 h 3299376"/>
                <a:gd name="connsiteX0" fmla="*/ 0 w 1917427"/>
                <a:gd name="connsiteY0" fmla="*/ 3104586 h 3775939"/>
                <a:gd name="connsiteX1" fmla="*/ 1369691 w 1917427"/>
                <a:gd name="connsiteY1" fmla="*/ 0 h 3775939"/>
                <a:gd name="connsiteX2" fmla="*/ 1917427 w 1917427"/>
                <a:gd name="connsiteY2" fmla="*/ 3258508 h 3775939"/>
                <a:gd name="connsiteX3" fmla="*/ 0 w 1917427"/>
                <a:gd name="connsiteY3" fmla="*/ 3104586 h 3775939"/>
                <a:gd name="connsiteX0" fmla="*/ 79859 w 1997286"/>
                <a:gd name="connsiteY0" fmla="*/ 3104586 h 3853830"/>
                <a:gd name="connsiteX1" fmla="*/ 1449550 w 1997286"/>
                <a:gd name="connsiteY1" fmla="*/ 0 h 3853830"/>
                <a:gd name="connsiteX2" fmla="*/ 1997286 w 1997286"/>
                <a:gd name="connsiteY2" fmla="*/ 3258508 h 3853830"/>
                <a:gd name="connsiteX3" fmla="*/ 970399 w 1997286"/>
                <a:gd name="connsiteY3" fmla="*/ 3571932 h 3853830"/>
                <a:gd name="connsiteX4" fmla="*/ 79859 w 1997286"/>
                <a:gd name="connsiteY4" fmla="*/ 3104586 h 3853830"/>
                <a:gd name="connsiteX0" fmla="*/ 79859 w 1962639"/>
                <a:gd name="connsiteY0" fmla="*/ 3104586 h 3699908"/>
                <a:gd name="connsiteX1" fmla="*/ 1449550 w 1962639"/>
                <a:gd name="connsiteY1" fmla="*/ 0 h 3699908"/>
                <a:gd name="connsiteX2" fmla="*/ 1962639 w 1962639"/>
                <a:gd name="connsiteY2" fmla="*/ 2972990 h 3699908"/>
                <a:gd name="connsiteX3" fmla="*/ 970399 w 1962639"/>
                <a:gd name="connsiteY3" fmla="*/ 3571932 h 3699908"/>
                <a:gd name="connsiteX4" fmla="*/ 79859 w 1962639"/>
                <a:gd name="connsiteY4" fmla="*/ 3104586 h 3699908"/>
                <a:gd name="connsiteX0" fmla="*/ 79859 w 1962639"/>
                <a:gd name="connsiteY0" fmla="*/ 3104586 h 3699908"/>
                <a:gd name="connsiteX1" fmla="*/ 1449550 w 1962639"/>
                <a:gd name="connsiteY1" fmla="*/ 0 h 3699908"/>
                <a:gd name="connsiteX2" fmla="*/ 1962639 w 1962639"/>
                <a:gd name="connsiteY2" fmla="*/ 2972990 h 3699908"/>
                <a:gd name="connsiteX3" fmla="*/ 970399 w 1962639"/>
                <a:gd name="connsiteY3" fmla="*/ 3571932 h 3699908"/>
                <a:gd name="connsiteX4" fmla="*/ 79859 w 1962639"/>
                <a:gd name="connsiteY4" fmla="*/ 3104586 h 3699908"/>
                <a:gd name="connsiteX0" fmla="*/ 79859 w 2008214"/>
                <a:gd name="connsiteY0" fmla="*/ 3104586 h 3699908"/>
                <a:gd name="connsiteX1" fmla="*/ 1449550 w 2008214"/>
                <a:gd name="connsiteY1" fmla="*/ 0 h 3699908"/>
                <a:gd name="connsiteX2" fmla="*/ 2008214 w 2008214"/>
                <a:gd name="connsiteY2" fmla="*/ 3268405 h 3699908"/>
                <a:gd name="connsiteX3" fmla="*/ 970399 w 2008214"/>
                <a:gd name="connsiteY3" fmla="*/ 3571932 h 3699908"/>
                <a:gd name="connsiteX4" fmla="*/ 79859 w 2008214"/>
                <a:gd name="connsiteY4" fmla="*/ 3104586 h 3699908"/>
                <a:gd name="connsiteX0" fmla="*/ 79859 w 1852966"/>
                <a:gd name="connsiteY0" fmla="*/ 2734197 h 3660967"/>
                <a:gd name="connsiteX1" fmla="*/ 1294302 w 1852966"/>
                <a:gd name="connsiteY1" fmla="*/ 0 h 3660967"/>
                <a:gd name="connsiteX2" fmla="*/ 1852966 w 1852966"/>
                <a:gd name="connsiteY2" fmla="*/ 3268405 h 3660967"/>
                <a:gd name="connsiteX3" fmla="*/ 815151 w 1852966"/>
                <a:gd name="connsiteY3" fmla="*/ 3571932 h 3660967"/>
                <a:gd name="connsiteX4" fmla="*/ 79859 w 1852966"/>
                <a:gd name="connsiteY4" fmla="*/ 2734197 h 3660967"/>
                <a:gd name="connsiteX0" fmla="*/ 0 w 1773107"/>
                <a:gd name="connsiteY0" fmla="*/ 2734197 h 3660967"/>
                <a:gd name="connsiteX1" fmla="*/ 1214443 w 1773107"/>
                <a:gd name="connsiteY1" fmla="*/ 0 h 3660967"/>
                <a:gd name="connsiteX2" fmla="*/ 1773107 w 1773107"/>
                <a:gd name="connsiteY2" fmla="*/ 3268405 h 3660967"/>
                <a:gd name="connsiteX3" fmla="*/ 735292 w 1773107"/>
                <a:gd name="connsiteY3" fmla="*/ 3571932 h 3660967"/>
                <a:gd name="connsiteX4" fmla="*/ 0 w 1773107"/>
                <a:gd name="connsiteY4" fmla="*/ 2734197 h 3660967"/>
                <a:gd name="connsiteX0" fmla="*/ 0 w 1920974"/>
                <a:gd name="connsiteY0" fmla="*/ 3116589 h 3597235"/>
                <a:gd name="connsiteX1" fmla="*/ 1362310 w 1920974"/>
                <a:gd name="connsiteY1" fmla="*/ 0 h 3597235"/>
                <a:gd name="connsiteX2" fmla="*/ 1920974 w 1920974"/>
                <a:gd name="connsiteY2" fmla="*/ 3268405 h 3597235"/>
                <a:gd name="connsiteX3" fmla="*/ 883159 w 1920974"/>
                <a:gd name="connsiteY3" fmla="*/ 3571932 h 3597235"/>
                <a:gd name="connsiteX4" fmla="*/ 0 w 1920974"/>
                <a:gd name="connsiteY4" fmla="*/ 3116589 h 3597235"/>
                <a:gd name="connsiteX0" fmla="*/ 0 w 1911040"/>
                <a:gd name="connsiteY0" fmla="*/ 3065166 h 3605805"/>
                <a:gd name="connsiteX1" fmla="*/ 1352376 w 1911040"/>
                <a:gd name="connsiteY1" fmla="*/ 0 h 3605805"/>
                <a:gd name="connsiteX2" fmla="*/ 1911040 w 1911040"/>
                <a:gd name="connsiteY2" fmla="*/ 3268405 h 3605805"/>
                <a:gd name="connsiteX3" fmla="*/ 873225 w 1911040"/>
                <a:gd name="connsiteY3" fmla="*/ 3571932 h 3605805"/>
                <a:gd name="connsiteX4" fmla="*/ 0 w 1911040"/>
                <a:gd name="connsiteY4" fmla="*/ 3065166 h 3605805"/>
                <a:gd name="connsiteX0" fmla="*/ 0 w 1911040"/>
                <a:gd name="connsiteY0" fmla="*/ 3065166 h 3533696"/>
                <a:gd name="connsiteX1" fmla="*/ 1352376 w 1911040"/>
                <a:gd name="connsiteY1" fmla="*/ 0 h 3533696"/>
                <a:gd name="connsiteX2" fmla="*/ 1911040 w 1911040"/>
                <a:gd name="connsiteY2" fmla="*/ 3268405 h 3533696"/>
                <a:gd name="connsiteX3" fmla="*/ 925515 w 1911040"/>
                <a:gd name="connsiteY3" fmla="*/ 3290305 h 3533696"/>
                <a:gd name="connsiteX4" fmla="*/ 0 w 1911040"/>
                <a:gd name="connsiteY4" fmla="*/ 3065166 h 3533696"/>
                <a:gd name="connsiteX0" fmla="*/ 0 w 1911040"/>
                <a:gd name="connsiteY0" fmla="*/ 3065166 h 3509043"/>
                <a:gd name="connsiteX1" fmla="*/ 1352376 w 1911040"/>
                <a:gd name="connsiteY1" fmla="*/ 0 h 3509043"/>
                <a:gd name="connsiteX2" fmla="*/ 1911040 w 1911040"/>
                <a:gd name="connsiteY2" fmla="*/ 3268405 h 3509043"/>
                <a:gd name="connsiteX3" fmla="*/ 925515 w 1911040"/>
                <a:gd name="connsiteY3" fmla="*/ 3290305 h 3509043"/>
                <a:gd name="connsiteX4" fmla="*/ 0 w 1911040"/>
                <a:gd name="connsiteY4" fmla="*/ 3065166 h 3509043"/>
                <a:gd name="connsiteX0" fmla="*/ 0 w 1911040"/>
                <a:gd name="connsiteY0" fmla="*/ 3065166 h 3341350"/>
                <a:gd name="connsiteX1" fmla="*/ 1352376 w 1911040"/>
                <a:gd name="connsiteY1" fmla="*/ 0 h 3341350"/>
                <a:gd name="connsiteX2" fmla="*/ 1911040 w 1911040"/>
                <a:gd name="connsiteY2" fmla="*/ 3268405 h 3341350"/>
                <a:gd name="connsiteX3" fmla="*/ 925515 w 1911040"/>
                <a:gd name="connsiteY3" fmla="*/ 3290305 h 3341350"/>
                <a:gd name="connsiteX4" fmla="*/ 0 w 1911040"/>
                <a:gd name="connsiteY4" fmla="*/ 3065166 h 3341350"/>
                <a:gd name="connsiteX0" fmla="*/ 0 w 1911040"/>
                <a:gd name="connsiteY0" fmla="*/ 3065166 h 3341350"/>
                <a:gd name="connsiteX1" fmla="*/ 1352376 w 1911040"/>
                <a:gd name="connsiteY1" fmla="*/ 0 h 3341350"/>
                <a:gd name="connsiteX2" fmla="*/ 1911040 w 1911040"/>
                <a:gd name="connsiteY2" fmla="*/ 3268405 h 3341350"/>
                <a:gd name="connsiteX3" fmla="*/ 925515 w 1911040"/>
                <a:gd name="connsiteY3" fmla="*/ 3290305 h 3341350"/>
                <a:gd name="connsiteX4" fmla="*/ 0 w 1911040"/>
                <a:gd name="connsiteY4" fmla="*/ 3065166 h 3341350"/>
                <a:gd name="connsiteX0" fmla="*/ 0 w 1911040"/>
                <a:gd name="connsiteY0" fmla="*/ 3065166 h 3341350"/>
                <a:gd name="connsiteX1" fmla="*/ 1352376 w 1911040"/>
                <a:gd name="connsiteY1" fmla="*/ 0 h 3341350"/>
                <a:gd name="connsiteX2" fmla="*/ 1911040 w 1911040"/>
                <a:gd name="connsiteY2" fmla="*/ 3268405 h 3341350"/>
                <a:gd name="connsiteX3" fmla="*/ 925515 w 1911040"/>
                <a:gd name="connsiteY3" fmla="*/ 3290305 h 3341350"/>
                <a:gd name="connsiteX4" fmla="*/ 0 w 1911040"/>
                <a:gd name="connsiteY4" fmla="*/ 3065166 h 3341350"/>
                <a:gd name="connsiteX0" fmla="*/ 0 w 1911040"/>
                <a:gd name="connsiteY0" fmla="*/ 3065166 h 3341350"/>
                <a:gd name="connsiteX1" fmla="*/ 1352376 w 1911040"/>
                <a:gd name="connsiteY1" fmla="*/ 0 h 3341350"/>
                <a:gd name="connsiteX2" fmla="*/ 1911040 w 1911040"/>
                <a:gd name="connsiteY2" fmla="*/ 3268405 h 3341350"/>
                <a:gd name="connsiteX3" fmla="*/ 925515 w 1911040"/>
                <a:gd name="connsiteY3" fmla="*/ 3290305 h 3341350"/>
                <a:gd name="connsiteX4" fmla="*/ 0 w 1911040"/>
                <a:gd name="connsiteY4" fmla="*/ 3065166 h 33413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911040" h="3341350">
                  <a:moveTo>
                    <a:pt x="0" y="3065166"/>
                  </a:moveTo>
                  <a:lnTo>
                    <a:pt x="1352376" y="0"/>
                  </a:lnTo>
                  <a:lnTo>
                    <a:pt x="1911040" y="3268405"/>
                  </a:lnTo>
                  <a:cubicBezTo>
                    <a:pt x="1151044" y="3341350"/>
                    <a:pt x="1271706" y="3274715"/>
                    <a:pt x="925515" y="3290305"/>
                  </a:cubicBezTo>
                  <a:cubicBezTo>
                    <a:pt x="459467" y="3187153"/>
                    <a:pt x="613083" y="3287112"/>
                    <a:pt x="0" y="3065166"/>
                  </a:cubicBezTo>
                  <a:close/>
                </a:path>
              </a:pathLst>
            </a:custGeom>
            <a:grpFill/>
            <a:ln>
              <a:solidFill>
                <a:srgbClr val="000000">
                  <a:alpha val="0"/>
                </a:srgbClr>
              </a:solidFill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692" name="Прямая соединительная линия 691"/>
            <p:cNvCxnSpPr/>
            <p:nvPr/>
          </p:nvCxnSpPr>
          <p:spPr>
            <a:xfrm rot="5400000" flipH="1" flipV="1">
              <a:off x="3921620" y="1217524"/>
              <a:ext cx="2868061" cy="1575974"/>
            </a:xfrm>
            <a:prstGeom prst="line">
              <a:avLst/>
            </a:prstGeom>
            <a:grpFill/>
            <a:ln>
              <a:solidFill>
                <a:srgbClr val="000000">
                  <a:alpha val="0"/>
                </a:srgbClr>
              </a:solidFill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</p:cxnSp>
      </p:grpSp>
      <p:sp>
        <p:nvSpPr>
          <p:cNvPr id="708" name="Полилиния 707">
            <a:hlinkClick r:id="rId7" action="ppaction://hlinksldjump"/>
          </p:cNvPr>
          <p:cNvSpPr/>
          <p:nvPr/>
        </p:nvSpPr>
        <p:spPr>
          <a:xfrm rot="13012114">
            <a:off x="5061796" y="518672"/>
            <a:ext cx="1225436" cy="3306630"/>
          </a:xfrm>
          <a:custGeom>
            <a:avLst/>
            <a:gdLst>
              <a:gd name="connsiteX0" fmla="*/ 0 w 1111396"/>
              <a:gd name="connsiteY0" fmla="*/ 3146584 h 3146584"/>
              <a:gd name="connsiteX1" fmla="*/ 555698 w 1111396"/>
              <a:gd name="connsiteY1" fmla="*/ 0 h 3146584"/>
              <a:gd name="connsiteX2" fmla="*/ 1111396 w 1111396"/>
              <a:gd name="connsiteY2" fmla="*/ 3146584 h 3146584"/>
              <a:gd name="connsiteX3" fmla="*/ 0 w 1111396"/>
              <a:gd name="connsiteY3" fmla="*/ 3146584 h 3146584"/>
              <a:gd name="connsiteX0" fmla="*/ 0 w 1178136"/>
              <a:gd name="connsiteY0" fmla="*/ 3146584 h 3146728"/>
              <a:gd name="connsiteX1" fmla="*/ 555698 w 1178136"/>
              <a:gd name="connsiteY1" fmla="*/ 0 h 3146728"/>
              <a:gd name="connsiteX2" fmla="*/ 1178136 w 1178136"/>
              <a:gd name="connsiteY2" fmla="*/ 3146728 h 3146728"/>
              <a:gd name="connsiteX3" fmla="*/ 0 w 1178136"/>
              <a:gd name="connsiteY3" fmla="*/ 3146584 h 3146728"/>
              <a:gd name="connsiteX0" fmla="*/ 0 w 1309203"/>
              <a:gd name="connsiteY0" fmla="*/ 3103754 h 3146728"/>
              <a:gd name="connsiteX1" fmla="*/ 686765 w 1309203"/>
              <a:gd name="connsiteY1" fmla="*/ 0 h 3146728"/>
              <a:gd name="connsiteX2" fmla="*/ 1309203 w 1309203"/>
              <a:gd name="connsiteY2" fmla="*/ 3146728 h 3146728"/>
              <a:gd name="connsiteX3" fmla="*/ 0 w 1309203"/>
              <a:gd name="connsiteY3" fmla="*/ 3103754 h 3146728"/>
              <a:gd name="connsiteX0" fmla="*/ 0 w 1347377"/>
              <a:gd name="connsiteY0" fmla="*/ 3109325 h 3146728"/>
              <a:gd name="connsiteX1" fmla="*/ 724939 w 1347377"/>
              <a:gd name="connsiteY1" fmla="*/ 0 h 3146728"/>
              <a:gd name="connsiteX2" fmla="*/ 1347377 w 1347377"/>
              <a:gd name="connsiteY2" fmla="*/ 3146728 h 3146728"/>
              <a:gd name="connsiteX3" fmla="*/ 0 w 1347377"/>
              <a:gd name="connsiteY3" fmla="*/ 3109325 h 3146728"/>
              <a:gd name="connsiteX0" fmla="*/ 0 w 1347377"/>
              <a:gd name="connsiteY0" fmla="*/ 3109325 h 3146728"/>
              <a:gd name="connsiteX1" fmla="*/ 724939 w 1347377"/>
              <a:gd name="connsiteY1" fmla="*/ 0 h 3146728"/>
              <a:gd name="connsiteX2" fmla="*/ 1347377 w 1347377"/>
              <a:gd name="connsiteY2" fmla="*/ 3146728 h 3146728"/>
              <a:gd name="connsiteX3" fmla="*/ 674426 w 1347377"/>
              <a:gd name="connsiteY3" fmla="*/ 3123470 h 3146728"/>
              <a:gd name="connsiteX4" fmla="*/ 0 w 1347377"/>
              <a:gd name="connsiteY4" fmla="*/ 3109325 h 3146728"/>
              <a:gd name="connsiteX0" fmla="*/ 0 w 1347377"/>
              <a:gd name="connsiteY0" fmla="*/ 3109325 h 3170436"/>
              <a:gd name="connsiteX1" fmla="*/ 724939 w 1347377"/>
              <a:gd name="connsiteY1" fmla="*/ 0 h 3170436"/>
              <a:gd name="connsiteX2" fmla="*/ 1347377 w 1347377"/>
              <a:gd name="connsiteY2" fmla="*/ 3146728 h 3170436"/>
              <a:gd name="connsiteX3" fmla="*/ 710754 w 1347377"/>
              <a:gd name="connsiteY3" fmla="*/ 3170436 h 3170436"/>
              <a:gd name="connsiteX4" fmla="*/ 0 w 1347377"/>
              <a:gd name="connsiteY4" fmla="*/ 3109325 h 3170436"/>
              <a:gd name="connsiteX0" fmla="*/ 0 w 1347377"/>
              <a:gd name="connsiteY0" fmla="*/ 3109325 h 3198291"/>
              <a:gd name="connsiteX1" fmla="*/ 724939 w 1347377"/>
              <a:gd name="connsiteY1" fmla="*/ 0 h 3198291"/>
              <a:gd name="connsiteX2" fmla="*/ 1347377 w 1347377"/>
              <a:gd name="connsiteY2" fmla="*/ 3146728 h 3198291"/>
              <a:gd name="connsiteX3" fmla="*/ 737710 w 1347377"/>
              <a:gd name="connsiteY3" fmla="*/ 3198291 h 3198291"/>
              <a:gd name="connsiteX4" fmla="*/ 0 w 1347377"/>
              <a:gd name="connsiteY4" fmla="*/ 3109325 h 3198291"/>
              <a:gd name="connsiteX0" fmla="*/ 0 w 1347377"/>
              <a:gd name="connsiteY0" fmla="*/ 3109325 h 3230602"/>
              <a:gd name="connsiteX1" fmla="*/ 724939 w 1347377"/>
              <a:gd name="connsiteY1" fmla="*/ 0 h 3230602"/>
              <a:gd name="connsiteX2" fmla="*/ 1347377 w 1347377"/>
              <a:gd name="connsiteY2" fmla="*/ 3146728 h 3230602"/>
              <a:gd name="connsiteX3" fmla="*/ 737710 w 1347377"/>
              <a:gd name="connsiteY3" fmla="*/ 3198291 h 3230602"/>
              <a:gd name="connsiteX4" fmla="*/ 0 w 1347377"/>
              <a:gd name="connsiteY4" fmla="*/ 3109325 h 3230602"/>
              <a:gd name="connsiteX0" fmla="*/ 0 w 1347377"/>
              <a:gd name="connsiteY0" fmla="*/ 3109325 h 3198291"/>
              <a:gd name="connsiteX1" fmla="*/ 724939 w 1347377"/>
              <a:gd name="connsiteY1" fmla="*/ 0 h 3198291"/>
              <a:gd name="connsiteX2" fmla="*/ 1347377 w 1347377"/>
              <a:gd name="connsiteY2" fmla="*/ 3146728 h 3198291"/>
              <a:gd name="connsiteX3" fmla="*/ 737710 w 1347377"/>
              <a:gd name="connsiteY3" fmla="*/ 3198291 h 3198291"/>
              <a:gd name="connsiteX4" fmla="*/ 0 w 1347377"/>
              <a:gd name="connsiteY4" fmla="*/ 3109325 h 3198291"/>
              <a:gd name="connsiteX0" fmla="*/ 0 w 1347377"/>
              <a:gd name="connsiteY0" fmla="*/ 3109325 h 3212766"/>
              <a:gd name="connsiteX1" fmla="*/ 724939 w 1347377"/>
              <a:gd name="connsiteY1" fmla="*/ 0 h 3212766"/>
              <a:gd name="connsiteX2" fmla="*/ 1347377 w 1347377"/>
              <a:gd name="connsiteY2" fmla="*/ 3146728 h 3212766"/>
              <a:gd name="connsiteX3" fmla="*/ 737710 w 1347377"/>
              <a:gd name="connsiteY3" fmla="*/ 3198291 h 3212766"/>
              <a:gd name="connsiteX4" fmla="*/ 0 w 1347377"/>
              <a:gd name="connsiteY4" fmla="*/ 3109325 h 3212766"/>
              <a:gd name="connsiteX0" fmla="*/ 0 w 1347377"/>
              <a:gd name="connsiteY0" fmla="*/ 3109325 h 3198291"/>
              <a:gd name="connsiteX1" fmla="*/ 724939 w 1347377"/>
              <a:gd name="connsiteY1" fmla="*/ 0 h 3198291"/>
              <a:gd name="connsiteX2" fmla="*/ 1347377 w 1347377"/>
              <a:gd name="connsiteY2" fmla="*/ 3146728 h 3198291"/>
              <a:gd name="connsiteX3" fmla="*/ 737710 w 1347377"/>
              <a:gd name="connsiteY3" fmla="*/ 3198291 h 3198291"/>
              <a:gd name="connsiteX4" fmla="*/ 0 w 1347377"/>
              <a:gd name="connsiteY4" fmla="*/ 3109325 h 3198291"/>
              <a:gd name="connsiteX0" fmla="*/ 0 w 1347377"/>
              <a:gd name="connsiteY0" fmla="*/ 3109325 h 3215130"/>
              <a:gd name="connsiteX1" fmla="*/ 724939 w 1347377"/>
              <a:gd name="connsiteY1" fmla="*/ 0 h 3215130"/>
              <a:gd name="connsiteX2" fmla="*/ 1347377 w 1347377"/>
              <a:gd name="connsiteY2" fmla="*/ 3146728 h 3215130"/>
              <a:gd name="connsiteX3" fmla="*/ 737710 w 1347377"/>
              <a:gd name="connsiteY3" fmla="*/ 3198291 h 3215130"/>
              <a:gd name="connsiteX4" fmla="*/ 0 w 1347377"/>
              <a:gd name="connsiteY4" fmla="*/ 3109325 h 3215130"/>
              <a:gd name="connsiteX0" fmla="*/ 0 w 1347377"/>
              <a:gd name="connsiteY0" fmla="*/ 3109325 h 3198291"/>
              <a:gd name="connsiteX1" fmla="*/ 724939 w 1347377"/>
              <a:gd name="connsiteY1" fmla="*/ 0 h 3198291"/>
              <a:gd name="connsiteX2" fmla="*/ 1347377 w 1347377"/>
              <a:gd name="connsiteY2" fmla="*/ 3146728 h 3198291"/>
              <a:gd name="connsiteX3" fmla="*/ 737710 w 1347377"/>
              <a:gd name="connsiteY3" fmla="*/ 3198291 h 3198291"/>
              <a:gd name="connsiteX4" fmla="*/ 0 w 1347377"/>
              <a:gd name="connsiteY4" fmla="*/ 3109325 h 3198291"/>
              <a:gd name="connsiteX0" fmla="*/ 0 w 1283479"/>
              <a:gd name="connsiteY0" fmla="*/ 3109325 h 3198291"/>
              <a:gd name="connsiteX1" fmla="*/ 724939 w 1283479"/>
              <a:gd name="connsiteY1" fmla="*/ 0 h 3198291"/>
              <a:gd name="connsiteX2" fmla="*/ 1283479 w 1283479"/>
              <a:gd name="connsiteY2" fmla="*/ 3134025 h 3198291"/>
              <a:gd name="connsiteX3" fmla="*/ 737710 w 1283479"/>
              <a:gd name="connsiteY3" fmla="*/ 3198291 h 3198291"/>
              <a:gd name="connsiteX4" fmla="*/ 0 w 1283479"/>
              <a:gd name="connsiteY4" fmla="*/ 3109325 h 3198291"/>
              <a:gd name="connsiteX0" fmla="*/ 0 w 1283479"/>
              <a:gd name="connsiteY0" fmla="*/ 3109325 h 3225582"/>
              <a:gd name="connsiteX1" fmla="*/ 724939 w 1283479"/>
              <a:gd name="connsiteY1" fmla="*/ 0 h 3225582"/>
              <a:gd name="connsiteX2" fmla="*/ 1283479 w 1283479"/>
              <a:gd name="connsiteY2" fmla="*/ 3134025 h 3225582"/>
              <a:gd name="connsiteX3" fmla="*/ 737710 w 1283479"/>
              <a:gd name="connsiteY3" fmla="*/ 3198291 h 3225582"/>
              <a:gd name="connsiteX4" fmla="*/ 0 w 1283479"/>
              <a:gd name="connsiteY4" fmla="*/ 3109325 h 3225582"/>
              <a:gd name="connsiteX0" fmla="*/ 0 w 1283479"/>
              <a:gd name="connsiteY0" fmla="*/ 3109325 h 3234197"/>
              <a:gd name="connsiteX1" fmla="*/ 724939 w 1283479"/>
              <a:gd name="connsiteY1" fmla="*/ 0 h 3234197"/>
              <a:gd name="connsiteX2" fmla="*/ 1283479 w 1283479"/>
              <a:gd name="connsiteY2" fmla="*/ 3134025 h 3234197"/>
              <a:gd name="connsiteX3" fmla="*/ 737710 w 1283479"/>
              <a:gd name="connsiteY3" fmla="*/ 3198291 h 3234197"/>
              <a:gd name="connsiteX4" fmla="*/ 0 w 1283479"/>
              <a:gd name="connsiteY4" fmla="*/ 3109325 h 3234197"/>
              <a:gd name="connsiteX0" fmla="*/ 0 w 1310712"/>
              <a:gd name="connsiteY0" fmla="*/ 3040637 h 3234197"/>
              <a:gd name="connsiteX1" fmla="*/ 752172 w 1310712"/>
              <a:gd name="connsiteY1" fmla="*/ 0 h 3234197"/>
              <a:gd name="connsiteX2" fmla="*/ 1310712 w 1310712"/>
              <a:gd name="connsiteY2" fmla="*/ 3134025 h 3234197"/>
              <a:gd name="connsiteX3" fmla="*/ 764943 w 1310712"/>
              <a:gd name="connsiteY3" fmla="*/ 3198291 h 3234197"/>
              <a:gd name="connsiteX4" fmla="*/ 0 w 1310712"/>
              <a:gd name="connsiteY4" fmla="*/ 3040637 h 3234197"/>
              <a:gd name="connsiteX0" fmla="*/ 0 w 1332319"/>
              <a:gd name="connsiteY0" fmla="*/ 3059787 h 3234197"/>
              <a:gd name="connsiteX1" fmla="*/ 773779 w 1332319"/>
              <a:gd name="connsiteY1" fmla="*/ 0 h 3234197"/>
              <a:gd name="connsiteX2" fmla="*/ 1332319 w 1332319"/>
              <a:gd name="connsiteY2" fmla="*/ 3134025 h 3234197"/>
              <a:gd name="connsiteX3" fmla="*/ 786550 w 1332319"/>
              <a:gd name="connsiteY3" fmla="*/ 3198291 h 3234197"/>
              <a:gd name="connsiteX4" fmla="*/ 0 w 1332319"/>
              <a:gd name="connsiteY4" fmla="*/ 3059787 h 3234197"/>
              <a:gd name="connsiteX0" fmla="*/ 0 w 1332319"/>
              <a:gd name="connsiteY0" fmla="*/ 3059787 h 3234197"/>
              <a:gd name="connsiteX1" fmla="*/ 773779 w 1332319"/>
              <a:gd name="connsiteY1" fmla="*/ 0 h 3234197"/>
              <a:gd name="connsiteX2" fmla="*/ 1332319 w 1332319"/>
              <a:gd name="connsiteY2" fmla="*/ 3134025 h 3234197"/>
              <a:gd name="connsiteX3" fmla="*/ 786550 w 1332319"/>
              <a:gd name="connsiteY3" fmla="*/ 3198291 h 3234197"/>
              <a:gd name="connsiteX4" fmla="*/ 0 w 1332319"/>
              <a:gd name="connsiteY4" fmla="*/ 3059787 h 3234197"/>
              <a:gd name="connsiteX0" fmla="*/ 0 w 1332319"/>
              <a:gd name="connsiteY0" fmla="*/ 3059787 h 3234197"/>
              <a:gd name="connsiteX1" fmla="*/ 773779 w 1332319"/>
              <a:gd name="connsiteY1" fmla="*/ 0 h 3234197"/>
              <a:gd name="connsiteX2" fmla="*/ 1332319 w 1332319"/>
              <a:gd name="connsiteY2" fmla="*/ 3134025 h 3234197"/>
              <a:gd name="connsiteX3" fmla="*/ 786550 w 1332319"/>
              <a:gd name="connsiteY3" fmla="*/ 3198291 h 3234197"/>
              <a:gd name="connsiteX4" fmla="*/ 0 w 1332319"/>
              <a:gd name="connsiteY4" fmla="*/ 3059787 h 3234197"/>
              <a:gd name="connsiteX0" fmla="*/ 0 w 1332319"/>
              <a:gd name="connsiteY0" fmla="*/ 3059787 h 3234197"/>
              <a:gd name="connsiteX1" fmla="*/ 773779 w 1332319"/>
              <a:gd name="connsiteY1" fmla="*/ 0 h 3234197"/>
              <a:gd name="connsiteX2" fmla="*/ 1332319 w 1332319"/>
              <a:gd name="connsiteY2" fmla="*/ 3134025 h 3234197"/>
              <a:gd name="connsiteX3" fmla="*/ 786550 w 1332319"/>
              <a:gd name="connsiteY3" fmla="*/ 3198291 h 3234197"/>
              <a:gd name="connsiteX4" fmla="*/ 0 w 1332319"/>
              <a:gd name="connsiteY4" fmla="*/ 3059787 h 3234197"/>
              <a:gd name="connsiteX0" fmla="*/ 0 w 1332319"/>
              <a:gd name="connsiteY0" fmla="*/ 3059787 h 3198291"/>
              <a:gd name="connsiteX1" fmla="*/ 773779 w 1332319"/>
              <a:gd name="connsiteY1" fmla="*/ 0 h 3198291"/>
              <a:gd name="connsiteX2" fmla="*/ 1332319 w 1332319"/>
              <a:gd name="connsiteY2" fmla="*/ 3134025 h 3198291"/>
              <a:gd name="connsiteX3" fmla="*/ 786550 w 1332319"/>
              <a:gd name="connsiteY3" fmla="*/ 3198291 h 3198291"/>
              <a:gd name="connsiteX4" fmla="*/ 0 w 1332319"/>
              <a:gd name="connsiteY4" fmla="*/ 3059787 h 3198291"/>
              <a:gd name="connsiteX0" fmla="*/ 0 w 1332319"/>
              <a:gd name="connsiteY0" fmla="*/ 3059787 h 3225168"/>
              <a:gd name="connsiteX1" fmla="*/ 773779 w 1332319"/>
              <a:gd name="connsiteY1" fmla="*/ 0 h 3225168"/>
              <a:gd name="connsiteX2" fmla="*/ 1332319 w 1332319"/>
              <a:gd name="connsiteY2" fmla="*/ 3134025 h 3225168"/>
              <a:gd name="connsiteX3" fmla="*/ 786550 w 1332319"/>
              <a:gd name="connsiteY3" fmla="*/ 3198291 h 3225168"/>
              <a:gd name="connsiteX4" fmla="*/ 0 w 1332319"/>
              <a:gd name="connsiteY4" fmla="*/ 3059787 h 3225168"/>
              <a:gd name="connsiteX0" fmla="*/ 0 w 1332319"/>
              <a:gd name="connsiteY0" fmla="*/ 3059787 h 3230611"/>
              <a:gd name="connsiteX1" fmla="*/ 773779 w 1332319"/>
              <a:gd name="connsiteY1" fmla="*/ 0 h 3230611"/>
              <a:gd name="connsiteX2" fmla="*/ 1332319 w 1332319"/>
              <a:gd name="connsiteY2" fmla="*/ 3134025 h 3230611"/>
              <a:gd name="connsiteX3" fmla="*/ 786550 w 1332319"/>
              <a:gd name="connsiteY3" fmla="*/ 3198291 h 3230611"/>
              <a:gd name="connsiteX4" fmla="*/ 0 w 1332319"/>
              <a:gd name="connsiteY4" fmla="*/ 3059787 h 3230611"/>
              <a:gd name="connsiteX0" fmla="*/ 0 w 1793717"/>
              <a:gd name="connsiteY0" fmla="*/ 2936115 h 3230611"/>
              <a:gd name="connsiteX1" fmla="*/ 1235177 w 1793717"/>
              <a:gd name="connsiteY1" fmla="*/ 0 h 3230611"/>
              <a:gd name="connsiteX2" fmla="*/ 1793717 w 1793717"/>
              <a:gd name="connsiteY2" fmla="*/ 3134025 h 3230611"/>
              <a:gd name="connsiteX3" fmla="*/ 1247948 w 1793717"/>
              <a:gd name="connsiteY3" fmla="*/ 3198291 h 3230611"/>
              <a:gd name="connsiteX4" fmla="*/ 0 w 1793717"/>
              <a:gd name="connsiteY4" fmla="*/ 2936115 h 3230611"/>
              <a:gd name="connsiteX0" fmla="*/ 0 w 1947798"/>
              <a:gd name="connsiteY0" fmla="*/ 2936115 h 3252877"/>
              <a:gd name="connsiteX1" fmla="*/ 1235177 w 1947798"/>
              <a:gd name="connsiteY1" fmla="*/ 0 h 3252877"/>
              <a:gd name="connsiteX2" fmla="*/ 1947798 w 1947798"/>
              <a:gd name="connsiteY2" fmla="*/ 3156291 h 3252877"/>
              <a:gd name="connsiteX3" fmla="*/ 1247948 w 1947798"/>
              <a:gd name="connsiteY3" fmla="*/ 3198291 h 3252877"/>
              <a:gd name="connsiteX4" fmla="*/ 0 w 1947798"/>
              <a:gd name="connsiteY4" fmla="*/ 2936115 h 3252877"/>
              <a:gd name="connsiteX0" fmla="*/ 0 w 1947798"/>
              <a:gd name="connsiteY0" fmla="*/ 2936115 h 3198291"/>
              <a:gd name="connsiteX1" fmla="*/ 1235177 w 1947798"/>
              <a:gd name="connsiteY1" fmla="*/ 0 h 3198291"/>
              <a:gd name="connsiteX2" fmla="*/ 1947798 w 1947798"/>
              <a:gd name="connsiteY2" fmla="*/ 3156291 h 3198291"/>
              <a:gd name="connsiteX3" fmla="*/ 1247948 w 1947798"/>
              <a:gd name="connsiteY3" fmla="*/ 3198291 h 3198291"/>
              <a:gd name="connsiteX4" fmla="*/ 0 w 1947798"/>
              <a:gd name="connsiteY4" fmla="*/ 2936115 h 3198291"/>
              <a:gd name="connsiteX0" fmla="*/ 0 w 1782913"/>
              <a:gd name="connsiteY0" fmla="*/ 2936115 h 3299376"/>
              <a:gd name="connsiteX1" fmla="*/ 1235177 w 1782913"/>
              <a:gd name="connsiteY1" fmla="*/ 0 h 3299376"/>
              <a:gd name="connsiteX2" fmla="*/ 1782913 w 1782913"/>
              <a:gd name="connsiteY2" fmla="*/ 3258508 h 3299376"/>
              <a:gd name="connsiteX3" fmla="*/ 1247948 w 1782913"/>
              <a:gd name="connsiteY3" fmla="*/ 3198291 h 3299376"/>
              <a:gd name="connsiteX4" fmla="*/ 0 w 1782913"/>
              <a:gd name="connsiteY4" fmla="*/ 2936115 h 3299376"/>
              <a:gd name="connsiteX0" fmla="*/ 0 w 1917427"/>
              <a:gd name="connsiteY0" fmla="*/ 3104586 h 3299376"/>
              <a:gd name="connsiteX1" fmla="*/ 1369691 w 1917427"/>
              <a:gd name="connsiteY1" fmla="*/ 0 h 3299376"/>
              <a:gd name="connsiteX2" fmla="*/ 1917427 w 1917427"/>
              <a:gd name="connsiteY2" fmla="*/ 3258508 h 3299376"/>
              <a:gd name="connsiteX3" fmla="*/ 1382462 w 1917427"/>
              <a:gd name="connsiteY3" fmla="*/ 3198291 h 3299376"/>
              <a:gd name="connsiteX4" fmla="*/ 0 w 1917427"/>
              <a:gd name="connsiteY4" fmla="*/ 3104586 h 3299376"/>
              <a:gd name="connsiteX0" fmla="*/ 0 w 1917427"/>
              <a:gd name="connsiteY0" fmla="*/ 3104586 h 3775939"/>
              <a:gd name="connsiteX1" fmla="*/ 1369691 w 1917427"/>
              <a:gd name="connsiteY1" fmla="*/ 0 h 3775939"/>
              <a:gd name="connsiteX2" fmla="*/ 1917427 w 1917427"/>
              <a:gd name="connsiteY2" fmla="*/ 3258508 h 3775939"/>
              <a:gd name="connsiteX3" fmla="*/ 0 w 1917427"/>
              <a:gd name="connsiteY3" fmla="*/ 3104586 h 3775939"/>
              <a:gd name="connsiteX0" fmla="*/ 79859 w 1997286"/>
              <a:gd name="connsiteY0" fmla="*/ 3104586 h 3853830"/>
              <a:gd name="connsiteX1" fmla="*/ 1449550 w 1997286"/>
              <a:gd name="connsiteY1" fmla="*/ 0 h 3853830"/>
              <a:gd name="connsiteX2" fmla="*/ 1997286 w 1997286"/>
              <a:gd name="connsiteY2" fmla="*/ 3258508 h 3853830"/>
              <a:gd name="connsiteX3" fmla="*/ 970399 w 1997286"/>
              <a:gd name="connsiteY3" fmla="*/ 3571932 h 3853830"/>
              <a:gd name="connsiteX4" fmla="*/ 79859 w 1997286"/>
              <a:gd name="connsiteY4" fmla="*/ 3104586 h 3853830"/>
              <a:gd name="connsiteX0" fmla="*/ 79859 w 1962639"/>
              <a:gd name="connsiteY0" fmla="*/ 3104586 h 3699908"/>
              <a:gd name="connsiteX1" fmla="*/ 1449550 w 1962639"/>
              <a:gd name="connsiteY1" fmla="*/ 0 h 3699908"/>
              <a:gd name="connsiteX2" fmla="*/ 1962639 w 1962639"/>
              <a:gd name="connsiteY2" fmla="*/ 2972990 h 3699908"/>
              <a:gd name="connsiteX3" fmla="*/ 970399 w 1962639"/>
              <a:gd name="connsiteY3" fmla="*/ 3571932 h 3699908"/>
              <a:gd name="connsiteX4" fmla="*/ 79859 w 1962639"/>
              <a:gd name="connsiteY4" fmla="*/ 3104586 h 3699908"/>
              <a:gd name="connsiteX0" fmla="*/ 79859 w 1962639"/>
              <a:gd name="connsiteY0" fmla="*/ 3104586 h 3699908"/>
              <a:gd name="connsiteX1" fmla="*/ 1449550 w 1962639"/>
              <a:gd name="connsiteY1" fmla="*/ 0 h 3699908"/>
              <a:gd name="connsiteX2" fmla="*/ 1962639 w 1962639"/>
              <a:gd name="connsiteY2" fmla="*/ 2972990 h 3699908"/>
              <a:gd name="connsiteX3" fmla="*/ 970399 w 1962639"/>
              <a:gd name="connsiteY3" fmla="*/ 3571932 h 3699908"/>
              <a:gd name="connsiteX4" fmla="*/ 79859 w 1962639"/>
              <a:gd name="connsiteY4" fmla="*/ 3104586 h 3699908"/>
              <a:gd name="connsiteX0" fmla="*/ 79859 w 2008214"/>
              <a:gd name="connsiteY0" fmla="*/ 3104586 h 3699908"/>
              <a:gd name="connsiteX1" fmla="*/ 1449550 w 2008214"/>
              <a:gd name="connsiteY1" fmla="*/ 0 h 3699908"/>
              <a:gd name="connsiteX2" fmla="*/ 2008214 w 2008214"/>
              <a:gd name="connsiteY2" fmla="*/ 3268405 h 3699908"/>
              <a:gd name="connsiteX3" fmla="*/ 970399 w 2008214"/>
              <a:gd name="connsiteY3" fmla="*/ 3571932 h 3699908"/>
              <a:gd name="connsiteX4" fmla="*/ 79859 w 2008214"/>
              <a:gd name="connsiteY4" fmla="*/ 3104586 h 3699908"/>
              <a:gd name="connsiteX0" fmla="*/ 79859 w 1852966"/>
              <a:gd name="connsiteY0" fmla="*/ 2734197 h 3660967"/>
              <a:gd name="connsiteX1" fmla="*/ 1294302 w 1852966"/>
              <a:gd name="connsiteY1" fmla="*/ 0 h 3660967"/>
              <a:gd name="connsiteX2" fmla="*/ 1852966 w 1852966"/>
              <a:gd name="connsiteY2" fmla="*/ 3268405 h 3660967"/>
              <a:gd name="connsiteX3" fmla="*/ 815151 w 1852966"/>
              <a:gd name="connsiteY3" fmla="*/ 3571932 h 3660967"/>
              <a:gd name="connsiteX4" fmla="*/ 79859 w 1852966"/>
              <a:gd name="connsiteY4" fmla="*/ 2734197 h 3660967"/>
              <a:gd name="connsiteX0" fmla="*/ 0 w 1773107"/>
              <a:gd name="connsiteY0" fmla="*/ 2734197 h 3660967"/>
              <a:gd name="connsiteX1" fmla="*/ 1214443 w 1773107"/>
              <a:gd name="connsiteY1" fmla="*/ 0 h 3660967"/>
              <a:gd name="connsiteX2" fmla="*/ 1773107 w 1773107"/>
              <a:gd name="connsiteY2" fmla="*/ 3268405 h 3660967"/>
              <a:gd name="connsiteX3" fmla="*/ 735292 w 1773107"/>
              <a:gd name="connsiteY3" fmla="*/ 3571932 h 3660967"/>
              <a:gd name="connsiteX4" fmla="*/ 0 w 1773107"/>
              <a:gd name="connsiteY4" fmla="*/ 2734197 h 3660967"/>
              <a:gd name="connsiteX0" fmla="*/ 0 w 1920974"/>
              <a:gd name="connsiteY0" fmla="*/ 3116589 h 3597235"/>
              <a:gd name="connsiteX1" fmla="*/ 1362310 w 1920974"/>
              <a:gd name="connsiteY1" fmla="*/ 0 h 3597235"/>
              <a:gd name="connsiteX2" fmla="*/ 1920974 w 1920974"/>
              <a:gd name="connsiteY2" fmla="*/ 3268405 h 3597235"/>
              <a:gd name="connsiteX3" fmla="*/ 883159 w 1920974"/>
              <a:gd name="connsiteY3" fmla="*/ 3571932 h 3597235"/>
              <a:gd name="connsiteX4" fmla="*/ 0 w 1920974"/>
              <a:gd name="connsiteY4" fmla="*/ 3116589 h 3597235"/>
              <a:gd name="connsiteX0" fmla="*/ 0 w 1911040"/>
              <a:gd name="connsiteY0" fmla="*/ 3065166 h 3605805"/>
              <a:gd name="connsiteX1" fmla="*/ 1352376 w 1911040"/>
              <a:gd name="connsiteY1" fmla="*/ 0 h 3605805"/>
              <a:gd name="connsiteX2" fmla="*/ 1911040 w 1911040"/>
              <a:gd name="connsiteY2" fmla="*/ 3268405 h 3605805"/>
              <a:gd name="connsiteX3" fmla="*/ 873225 w 1911040"/>
              <a:gd name="connsiteY3" fmla="*/ 3571932 h 3605805"/>
              <a:gd name="connsiteX4" fmla="*/ 0 w 1911040"/>
              <a:gd name="connsiteY4" fmla="*/ 3065166 h 3605805"/>
              <a:gd name="connsiteX0" fmla="*/ 0 w 1911040"/>
              <a:gd name="connsiteY0" fmla="*/ 3065166 h 3533696"/>
              <a:gd name="connsiteX1" fmla="*/ 1352376 w 1911040"/>
              <a:gd name="connsiteY1" fmla="*/ 0 h 3533696"/>
              <a:gd name="connsiteX2" fmla="*/ 1911040 w 1911040"/>
              <a:gd name="connsiteY2" fmla="*/ 3268405 h 3533696"/>
              <a:gd name="connsiteX3" fmla="*/ 925515 w 1911040"/>
              <a:gd name="connsiteY3" fmla="*/ 3290305 h 3533696"/>
              <a:gd name="connsiteX4" fmla="*/ 0 w 1911040"/>
              <a:gd name="connsiteY4" fmla="*/ 3065166 h 3533696"/>
              <a:gd name="connsiteX0" fmla="*/ 0 w 1911040"/>
              <a:gd name="connsiteY0" fmla="*/ 3065166 h 3509043"/>
              <a:gd name="connsiteX1" fmla="*/ 1352376 w 1911040"/>
              <a:gd name="connsiteY1" fmla="*/ 0 h 3509043"/>
              <a:gd name="connsiteX2" fmla="*/ 1911040 w 1911040"/>
              <a:gd name="connsiteY2" fmla="*/ 3268405 h 3509043"/>
              <a:gd name="connsiteX3" fmla="*/ 925515 w 1911040"/>
              <a:gd name="connsiteY3" fmla="*/ 3290305 h 3509043"/>
              <a:gd name="connsiteX4" fmla="*/ 0 w 1911040"/>
              <a:gd name="connsiteY4" fmla="*/ 3065166 h 3509043"/>
              <a:gd name="connsiteX0" fmla="*/ 0 w 1911040"/>
              <a:gd name="connsiteY0" fmla="*/ 3065166 h 3341350"/>
              <a:gd name="connsiteX1" fmla="*/ 1352376 w 1911040"/>
              <a:gd name="connsiteY1" fmla="*/ 0 h 3341350"/>
              <a:gd name="connsiteX2" fmla="*/ 1911040 w 1911040"/>
              <a:gd name="connsiteY2" fmla="*/ 3268405 h 3341350"/>
              <a:gd name="connsiteX3" fmla="*/ 925515 w 1911040"/>
              <a:gd name="connsiteY3" fmla="*/ 3290305 h 3341350"/>
              <a:gd name="connsiteX4" fmla="*/ 0 w 1911040"/>
              <a:gd name="connsiteY4" fmla="*/ 3065166 h 3341350"/>
              <a:gd name="connsiteX0" fmla="*/ 0 w 1911040"/>
              <a:gd name="connsiteY0" fmla="*/ 3065166 h 3341350"/>
              <a:gd name="connsiteX1" fmla="*/ 1352376 w 1911040"/>
              <a:gd name="connsiteY1" fmla="*/ 0 h 3341350"/>
              <a:gd name="connsiteX2" fmla="*/ 1911040 w 1911040"/>
              <a:gd name="connsiteY2" fmla="*/ 3268405 h 3341350"/>
              <a:gd name="connsiteX3" fmla="*/ 925515 w 1911040"/>
              <a:gd name="connsiteY3" fmla="*/ 3290305 h 3341350"/>
              <a:gd name="connsiteX4" fmla="*/ 0 w 1911040"/>
              <a:gd name="connsiteY4" fmla="*/ 3065166 h 3341350"/>
              <a:gd name="connsiteX0" fmla="*/ 0 w 1911040"/>
              <a:gd name="connsiteY0" fmla="*/ 3065166 h 3341350"/>
              <a:gd name="connsiteX1" fmla="*/ 1352376 w 1911040"/>
              <a:gd name="connsiteY1" fmla="*/ 0 h 3341350"/>
              <a:gd name="connsiteX2" fmla="*/ 1911040 w 1911040"/>
              <a:gd name="connsiteY2" fmla="*/ 3268405 h 3341350"/>
              <a:gd name="connsiteX3" fmla="*/ 925515 w 1911040"/>
              <a:gd name="connsiteY3" fmla="*/ 3290305 h 3341350"/>
              <a:gd name="connsiteX4" fmla="*/ 0 w 1911040"/>
              <a:gd name="connsiteY4" fmla="*/ 3065166 h 3341350"/>
              <a:gd name="connsiteX0" fmla="*/ 0 w 1911040"/>
              <a:gd name="connsiteY0" fmla="*/ 3065166 h 3341350"/>
              <a:gd name="connsiteX1" fmla="*/ 1352376 w 1911040"/>
              <a:gd name="connsiteY1" fmla="*/ 0 h 3341350"/>
              <a:gd name="connsiteX2" fmla="*/ 1911040 w 1911040"/>
              <a:gd name="connsiteY2" fmla="*/ 3268405 h 3341350"/>
              <a:gd name="connsiteX3" fmla="*/ 925515 w 1911040"/>
              <a:gd name="connsiteY3" fmla="*/ 3290305 h 3341350"/>
              <a:gd name="connsiteX4" fmla="*/ 0 w 1911040"/>
              <a:gd name="connsiteY4" fmla="*/ 3065166 h 3341350"/>
              <a:gd name="connsiteX0" fmla="*/ 0 w 1911040"/>
              <a:gd name="connsiteY0" fmla="*/ 2984575 h 3260759"/>
              <a:gd name="connsiteX1" fmla="*/ 1298035 w 1911040"/>
              <a:gd name="connsiteY1" fmla="*/ 0 h 3260759"/>
              <a:gd name="connsiteX2" fmla="*/ 1911040 w 1911040"/>
              <a:gd name="connsiteY2" fmla="*/ 3187814 h 3260759"/>
              <a:gd name="connsiteX3" fmla="*/ 925515 w 1911040"/>
              <a:gd name="connsiteY3" fmla="*/ 3209714 h 3260759"/>
              <a:gd name="connsiteX4" fmla="*/ 0 w 1911040"/>
              <a:gd name="connsiteY4" fmla="*/ 2984575 h 3260759"/>
              <a:gd name="connsiteX0" fmla="*/ 0 w 2045726"/>
              <a:gd name="connsiteY0" fmla="*/ 2984575 h 3283106"/>
              <a:gd name="connsiteX1" fmla="*/ 1298035 w 2045726"/>
              <a:gd name="connsiteY1" fmla="*/ 0 h 3283106"/>
              <a:gd name="connsiteX2" fmla="*/ 2045726 w 2045726"/>
              <a:gd name="connsiteY2" fmla="*/ 3210161 h 3283106"/>
              <a:gd name="connsiteX3" fmla="*/ 925515 w 2045726"/>
              <a:gd name="connsiteY3" fmla="*/ 3209714 h 3283106"/>
              <a:gd name="connsiteX4" fmla="*/ 0 w 2045726"/>
              <a:gd name="connsiteY4" fmla="*/ 2984575 h 3283106"/>
              <a:gd name="connsiteX0" fmla="*/ 0 w 1761099"/>
              <a:gd name="connsiteY0" fmla="*/ 3188870 h 3410816"/>
              <a:gd name="connsiteX1" fmla="*/ 1013408 w 1761099"/>
              <a:gd name="connsiteY1" fmla="*/ 0 h 3410816"/>
              <a:gd name="connsiteX2" fmla="*/ 1761099 w 1761099"/>
              <a:gd name="connsiteY2" fmla="*/ 3210161 h 3410816"/>
              <a:gd name="connsiteX3" fmla="*/ 640888 w 1761099"/>
              <a:gd name="connsiteY3" fmla="*/ 3209714 h 3410816"/>
              <a:gd name="connsiteX4" fmla="*/ 0 w 1761099"/>
              <a:gd name="connsiteY4" fmla="*/ 3188870 h 3410816"/>
              <a:gd name="connsiteX0" fmla="*/ 0 w 1761099"/>
              <a:gd name="connsiteY0" fmla="*/ 3188870 h 3741639"/>
              <a:gd name="connsiteX1" fmla="*/ 1013408 w 1761099"/>
              <a:gd name="connsiteY1" fmla="*/ 0 h 3741639"/>
              <a:gd name="connsiteX2" fmla="*/ 1761099 w 1761099"/>
              <a:gd name="connsiteY2" fmla="*/ 3210161 h 3741639"/>
              <a:gd name="connsiteX3" fmla="*/ 0 w 1761099"/>
              <a:gd name="connsiteY3" fmla="*/ 3188870 h 3741639"/>
              <a:gd name="connsiteX0" fmla="*/ 0 w 1827737"/>
              <a:gd name="connsiteY0" fmla="*/ 3252992 h 3788019"/>
              <a:gd name="connsiteX1" fmla="*/ 1080046 w 1827737"/>
              <a:gd name="connsiteY1" fmla="*/ 0 h 3788019"/>
              <a:gd name="connsiteX2" fmla="*/ 1827737 w 1827737"/>
              <a:gd name="connsiteY2" fmla="*/ 3210161 h 3788019"/>
              <a:gd name="connsiteX3" fmla="*/ 0 w 1827737"/>
              <a:gd name="connsiteY3" fmla="*/ 3252992 h 3788019"/>
              <a:gd name="connsiteX0" fmla="*/ 32181 w 1859918"/>
              <a:gd name="connsiteY0" fmla="*/ 3252992 h 3859843"/>
              <a:gd name="connsiteX1" fmla="*/ 1112227 w 1859918"/>
              <a:gd name="connsiteY1" fmla="*/ 0 h 3859843"/>
              <a:gd name="connsiteX2" fmla="*/ 1859918 w 1859918"/>
              <a:gd name="connsiteY2" fmla="*/ 3210161 h 3859843"/>
              <a:gd name="connsiteX3" fmla="*/ 919136 w 1859918"/>
              <a:gd name="connsiteY3" fmla="*/ 3641105 h 3859843"/>
              <a:gd name="connsiteX4" fmla="*/ 32181 w 1859918"/>
              <a:gd name="connsiteY4" fmla="*/ 3252992 h 3859843"/>
              <a:gd name="connsiteX0" fmla="*/ 32183 w 1859920"/>
              <a:gd name="connsiteY0" fmla="*/ 3252992 h 3859843"/>
              <a:gd name="connsiteX1" fmla="*/ 1112229 w 1859920"/>
              <a:gd name="connsiteY1" fmla="*/ 0 h 3859843"/>
              <a:gd name="connsiteX2" fmla="*/ 1859920 w 1859920"/>
              <a:gd name="connsiteY2" fmla="*/ 3210161 h 3859843"/>
              <a:gd name="connsiteX3" fmla="*/ 843238 w 1859920"/>
              <a:gd name="connsiteY3" fmla="*/ 3246821 h 3859843"/>
              <a:gd name="connsiteX4" fmla="*/ 32183 w 1859920"/>
              <a:gd name="connsiteY4" fmla="*/ 3252992 h 3859843"/>
              <a:gd name="connsiteX0" fmla="*/ 0 w 1827737"/>
              <a:gd name="connsiteY0" fmla="*/ 3252992 h 3817012"/>
              <a:gd name="connsiteX1" fmla="*/ 1080046 w 1827737"/>
              <a:gd name="connsiteY1" fmla="*/ 0 h 3817012"/>
              <a:gd name="connsiteX2" fmla="*/ 1827737 w 1827737"/>
              <a:gd name="connsiteY2" fmla="*/ 3210161 h 3817012"/>
              <a:gd name="connsiteX3" fmla="*/ 811055 w 1827737"/>
              <a:gd name="connsiteY3" fmla="*/ 3246821 h 3817012"/>
              <a:gd name="connsiteX4" fmla="*/ 0 w 1827737"/>
              <a:gd name="connsiteY4" fmla="*/ 3252992 h 3817012"/>
              <a:gd name="connsiteX0" fmla="*/ 0 w 1865220"/>
              <a:gd name="connsiteY0" fmla="*/ 3205262 h 3817012"/>
              <a:gd name="connsiteX1" fmla="*/ 1117529 w 1865220"/>
              <a:gd name="connsiteY1" fmla="*/ 0 h 3817012"/>
              <a:gd name="connsiteX2" fmla="*/ 1865220 w 1865220"/>
              <a:gd name="connsiteY2" fmla="*/ 3210161 h 3817012"/>
              <a:gd name="connsiteX3" fmla="*/ 848538 w 1865220"/>
              <a:gd name="connsiteY3" fmla="*/ 3246821 h 3817012"/>
              <a:gd name="connsiteX4" fmla="*/ 0 w 1865220"/>
              <a:gd name="connsiteY4" fmla="*/ 3205262 h 3817012"/>
              <a:gd name="connsiteX0" fmla="*/ 0 w 1865220"/>
              <a:gd name="connsiteY0" fmla="*/ 3205262 h 3339429"/>
              <a:gd name="connsiteX1" fmla="*/ 1117529 w 1865220"/>
              <a:gd name="connsiteY1" fmla="*/ 0 h 3339429"/>
              <a:gd name="connsiteX2" fmla="*/ 1865220 w 1865220"/>
              <a:gd name="connsiteY2" fmla="*/ 3210161 h 3339429"/>
              <a:gd name="connsiteX3" fmla="*/ 848538 w 1865220"/>
              <a:gd name="connsiteY3" fmla="*/ 3246821 h 3339429"/>
              <a:gd name="connsiteX4" fmla="*/ 0 w 1865220"/>
              <a:gd name="connsiteY4" fmla="*/ 3205262 h 3339429"/>
              <a:gd name="connsiteX0" fmla="*/ 0 w 1865220"/>
              <a:gd name="connsiteY0" fmla="*/ 3205262 h 3339429"/>
              <a:gd name="connsiteX1" fmla="*/ 1117529 w 1865220"/>
              <a:gd name="connsiteY1" fmla="*/ 0 h 3339429"/>
              <a:gd name="connsiteX2" fmla="*/ 1865220 w 1865220"/>
              <a:gd name="connsiteY2" fmla="*/ 3210161 h 3339429"/>
              <a:gd name="connsiteX3" fmla="*/ 778963 w 1865220"/>
              <a:gd name="connsiteY3" fmla="*/ 3293407 h 3339429"/>
              <a:gd name="connsiteX4" fmla="*/ 0 w 1865220"/>
              <a:gd name="connsiteY4" fmla="*/ 3205262 h 3339429"/>
              <a:gd name="connsiteX0" fmla="*/ 0 w 1865220"/>
              <a:gd name="connsiteY0" fmla="*/ 3205262 h 3744371"/>
              <a:gd name="connsiteX1" fmla="*/ 1117529 w 1865220"/>
              <a:gd name="connsiteY1" fmla="*/ 0 h 3744371"/>
              <a:gd name="connsiteX2" fmla="*/ 1865220 w 1865220"/>
              <a:gd name="connsiteY2" fmla="*/ 3210161 h 3744371"/>
              <a:gd name="connsiteX3" fmla="*/ 0 w 1865220"/>
              <a:gd name="connsiteY3" fmla="*/ 3205262 h 3744371"/>
              <a:gd name="connsiteX0" fmla="*/ 32181 w 1897401"/>
              <a:gd name="connsiteY0" fmla="*/ 3205262 h 3811409"/>
              <a:gd name="connsiteX1" fmla="*/ 1149710 w 1897401"/>
              <a:gd name="connsiteY1" fmla="*/ 0 h 3811409"/>
              <a:gd name="connsiteX2" fmla="*/ 1897401 w 1897401"/>
              <a:gd name="connsiteY2" fmla="*/ 3210161 h 3811409"/>
              <a:gd name="connsiteX3" fmla="*/ 956622 w 1897401"/>
              <a:gd name="connsiteY3" fmla="*/ 3607488 h 3811409"/>
              <a:gd name="connsiteX4" fmla="*/ 32181 w 1897401"/>
              <a:gd name="connsiteY4" fmla="*/ 3205262 h 3811409"/>
              <a:gd name="connsiteX0" fmla="*/ 32181 w 1897401"/>
              <a:gd name="connsiteY0" fmla="*/ 3205262 h 3811409"/>
              <a:gd name="connsiteX1" fmla="*/ 1149710 w 1897401"/>
              <a:gd name="connsiteY1" fmla="*/ 0 h 3811409"/>
              <a:gd name="connsiteX2" fmla="*/ 1897401 w 1897401"/>
              <a:gd name="connsiteY2" fmla="*/ 3210161 h 3811409"/>
              <a:gd name="connsiteX3" fmla="*/ 1001044 w 1897401"/>
              <a:gd name="connsiteY3" fmla="*/ 3121328 h 3811409"/>
              <a:gd name="connsiteX4" fmla="*/ 32181 w 1897401"/>
              <a:gd name="connsiteY4" fmla="*/ 3205262 h 3811409"/>
              <a:gd name="connsiteX0" fmla="*/ 32181 w 1897401"/>
              <a:gd name="connsiteY0" fmla="*/ 3205262 h 3806510"/>
              <a:gd name="connsiteX1" fmla="*/ 1149710 w 1897401"/>
              <a:gd name="connsiteY1" fmla="*/ 0 h 3806510"/>
              <a:gd name="connsiteX2" fmla="*/ 1897401 w 1897401"/>
              <a:gd name="connsiteY2" fmla="*/ 3210161 h 3806510"/>
              <a:gd name="connsiteX3" fmla="*/ 1001044 w 1897401"/>
              <a:gd name="connsiteY3" fmla="*/ 3121328 h 3806510"/>
              <a:gd name="connsiteX4" fmla="*/ 32181 w 1897401"/>
              <a:gd name="connsiteY4" fmla="*/ 3205262 h 3806510"/>
              <a:gd name="connsiteX0" fmla="*/ 0 w 1865220"/>
              <a:gd name="connsiteY0" fmla="*/ 3205262 h 3415199"/>
              <a:gd name="connsiteX1" fmla="*/ 1117529 w 1865220"/>
              <a:gd name="connsiteY1" fmla="*/ 0 h 3415199"/>
              <a:gd name="connsiteX2" fmla="*/ 1865220 w 1865220"/>
              <a:gd name="connsiteY2" fmla="*/ 3210161 h 3415199"/>
              <a:gd name="connsiteX3" fmla="*/ 968863 w 1865220"/>
              <a:gd name="connsiteY3" fmla="*/ 3121328 h 3415199"/>
              <a:gd name="connsiteX4" fmla="*/ 0 w 1865220"/>
              <a:gd name="connsiteY4" fmla="*/ 3205262 h 3415199"/>
              <a:gd name="connsiteX0" fmla="*/ 0 w 1865220"/>
              <a:gd name="connsiteY0" fmla="*/ 3205262 h 3744371"/>
              <a:gd name="connsiteX1" fmla="*/ 1117529 w 1865220"/>
              <a:gd name="connsiteY1" fmla="*/ 0 h 3744371"/>
              <a:gd name="connsiteX2" fmla="*/ 1865220 w 1865220"/>
              <a:gd name="connsiteY2" fmla="*/ 3210161 h 3744371"/>
              <a:gd name="connsiteX3" fmla="*/ 0 w 1865220"/>
              <a:gd name="connsiteY3" fmla="*/ 3205262 h 3744371"/>
              <a:gd name="connsiteX0" fmla="*/ 0 w 1865220"/>
              <a:gd name="connsiteY0" fmla="*/ 3205262 h 3740289"/>
              <a:gd name="connsiteX1" fmla="*/ 1117529 w 1865220"/>
              <a:gd name="connsiteY1" fmla="*/ 0 h 3740289"/>
              <a:gd name="connsiteX2" fmla="*/ 1865220 w 1865220"/>
              <a:gd name="connsiteY2" fmla="*/ 3210161 h 3740289"/>
              <a:gd name="connsiteX3" fmla="*/ 0 w 1865220"/>
              <a:gd name="connsiteY3" fmla="*/ 3205262 h 3740289"/>
              <a:gd name="connsiteX0" fmla="*/ 0 w 1865220"/>
              <a:gd name="connsiteY0" fmla="*/ 3205262 h 3306630"/>
              <a:gd name="connsiteX1" fmla="*/ 1117529 w 1865220"/>
              <a:gd name="connsiteY1" fmla="*/ 0 h 3306630"/>
              <a:gd name="connsiteX2" fmla="*/ 1865220 w 1865220"/>
              <a:gd name="connsiteY2" fmla="*/ 3210161 h 3306630"/>
              <a:gd name="connsiteX3" fmla="*/ 0 w 1865220"/>
              <a:gd name="connsiteY3" fmla="*/ 3205262 h 330663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865220" h="3306630">
                <a:moveTo>
                  <a:pt x="0" y="3205262"/>
                </a:moveTo>
                <a:lnTo>
                  <a:pt x="1117529" y="0"/>
                </a:lnTo>
                <a:lnTo>
                  <a:pt x="1865220" y="3210161"/>
                </a:lnTo>
                <a:cubicBezTo>
                  <a:pt x="865902" y="3306630"/>
                  <a:pt x="1131900" y="3284927"/>
                  <a:pt x="0" y="3205262"/>
                </a:cubicBezTo>
                <a:close/>
              </a:path>
            </a:pathLst>
          </a:custGeom>
          <a:solidFill>
            <a:srgbClr val="000000">
              <a:alpha val="0"/>
            </a:srgbClr>
          </a:solidFill>
          <a:ln>
            <a:solidFill>
              <a:srgbClr val="000000">
                <a:alpha val="0"/>
              </a:srgb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709" name="Полилиния 708">
            <a:hlinkClick r:id="rId8" action="ppaction://hlinksldjump"/>
          </p:cNvPr>
          <p:cNvSpPr/>
          <p:nvPr/>
        </p:nvSpPr>
        <p:spPr>
          <a:xfrm rot="15346036">
            <a:off x="5065148" y="957424"/>
            <a:ext cx="2020581" cy="3350575"/>
          </a:xfrm>
          <a:custGeom>
            <a:avLst/>
            <a:gdLst>
              <a:gd name="connsiteX0" fmla="*/ 0 w 1111396"/>
              <a:gd name="connsiteY0" fmla="*/ 3146584 h 3146584"/>
              <a:gd name="connsiteX1" fmla="*/ 555698 w 1111396"/>
              <a:gd name="connsiteY1" fmla="*/ 0 h 3146584"/>
              <a:gd name="connsiteX2" fmla="*/ 1111396 w 1111396"/>
              <a:gd name="connsiteY2" fmla="*/ 3146584 h 3146584"/>
              <a:gd name="connsiteX3" fmla="*/ 0 w 1111396"/>
              <a:gd name="connsiteY3" fmla="*/ 3146584 h 3146584"/>
              <a:gd name="connsiteX0" fmla="*/ 0 w 1178136"/>
              <a:gd name="connsiteY0" fmla="*/ 3146584 h 3146728"/>
              <a:gd name="connsiteX1" fmla="*/ 555698 w 1178136"/>
              <a:gd name="connsiteY1" fmla="*/ 0 h 3146728"/>
              <a:gd name="connsiteX2" fmla="*/ 1178136 w 1178136"/>
              <a:gd name="connsiteY2" fmla="*/ 3146728 h 3146728"/>
              <a:gd name="connsiteX3" fmla="*/ 0 w 1178136"/>
              <a:gd name="connsiteY3" fmla="*/ 3146584 h 3146728"/>
              <a:gd name="connsiteX0" fmla="*/ 0 w 1309203"/>
              <a:gd name="connsiteY0" fmla="*/ 3103754 h 3146728"/>
              <a:gd name="connsiteX1" fmla="*/ 686765 w 1309203"/>
              <a:gd name="connsiteY1" fmla="*/ 0 h 3146728"/>
              <a:gd name="connsiteX2" fmla="*/ 1309203 w 1309203"/>
              <a:gd name="connsiteY2" fmla="*/ 3146728 h 3146728"/>
              <a:gd name="connsiteX3" fmla="*/ 0 w 1309203"/>
              <a:gd name="connsiteY3" fmla="*/ 3103754 h 3146728"/>
              <a:gd name="connsiteX0" fmla="*/ 0 w 1347377"/>
              <a:gd name="connsiteY0" fmla="*/ 3109325 h 3146728"/>
              <a:gd name="connsiteX1" fmla="*/ 724939 w 1347377"/>
              <a:gd name="connsiteY1" fmla="*/ 0 h 3146728"/>
              <a:gd name="connsiteX2" fmla="*/ 1347377 w 1347377"/>
              <a:gd name="connsiteY2" fmla="*/ 3146728 h 3146728"/>
              <a:gd name="connsiteX3" fmla="*/ 0 w 1347377"/>
              <a:gd name="connsiteY3" fmla="*/ 3109325 h 3146728"/>
              <a:gd name="connsiteX0" fmla="*/ 0 w 1347377"/>
              <a:gd name="connsiteY0" fmla="*/ 3109325 h 3146728"/>
              <a:gd name="connsiteX1" fmla="*/ 724939 w 1347377"/>
              <a:gd name="connsiteY1" fmla="*/ 0 h 3146728"/>
              <a:gd name="connsiteX2" fmla="*/ 1347377 w 1347377"/>
              <a:gd name="connsiteY2" fmla="*/ 3146728 h 3146728"/>
              <a:gd name="connsiteX3" fmla="*/ 674426 w 1347377"/>
              <a:gd name="connsiteY3" fmla="*/ 3123470 h 3146728"/>
              <a:gd name="connsiteX4" fmla="*/ 0 w 1347377"/>
              <a:gd name="connsiteY4" fmla="*/ 3109325 h 3146728"/>
              <a:gd name="connsiteX0" fmla="*/ 0 w 1347377"/>
              <a:gd name="connsiteY0" fmla="*/ 3109325 h 3170436"/>
              <a:gd name="connsiteX1" fmla="*/ 724939 w 1347377"/>
              <a:gd name="connsiteY1" fmla="*/ 0 h 3170436"/>
              <a:gd name="connsiteX2" fmla="*/ 1347377 w 1347377"/>
              <a:gd name="connsiteY2" fmla="*/ 3146728 h 3170436"/>
              <a:gd name="connsiteX3" fmla="*/ 710754 w 1347377"/>
              <a:gd name="connsiteY3" fmla="*/ 3170436 h 3170436"/>
              <a:gd name="connsiteX4" fmla="*/ 0 w 1347377"/>
              <a:gd name="connsiteY4" fmla="*/ 3109325 h 3170436"/>
              <a:gd name="connsiteX0" fmla="*/ 0 w 1347377"/>
              <a:gd name="connsiteY0" fmla="*/ 3109325 h 3198291"/>
              <a:gd name="connsiteX1" fmla="*/ 724939 w 1347377"/>
              <a:gd name="connsiteY1" fmla="*/ 0 h 3198291"/>
              <a:gd name="connsiteX2" fmla="*/ 1347377 w 1347377"/>
              <a:gd name="connsiteY2" fmla="*/ 3146728 h 3198291"/>
              <a:gd name="connsiteX3" fmla="*/ 737710 w 1347377"/>
              <a:gd name="connsiteY3" fmla="*/ 3198291 h 3198291"/>
              <a:gd name="connsiteX4" fmla="*/ 0 w 1347377"/>
              <a:gd name="connsiteY4" fmla="*/ 3109325 h 3198291"/>
              <a:gd name="connsiteX0" fmla="*/ 0 w 1347377"/>
              <a:gd name="connsiteY0" fmla="*/ 3109325 h 3230602"/>
              <a:gd name="connsiteX1" fmla="*/ 724939 w 1347377"/>
              <a:gd name="connsiteY1" fmla="*/ 0 h 3230602"/>
              <a:gd name="connsiteX2" fmla="*/ 1347377 w 1347377"/>
              <a:gd name="connsiteY2" fmla="*/ 3146728 h 3230602"/>
              <a:gd name="connsiteX3" fmla="*/ 737710 w 1347377"/>
              <a:gd name="connsiteY3" fmla="*/ 3198291 h 3230602"/>
              <a:gd name="connsiteX4" fmla="*/ 0 w 1347377"/>
              <a:gd name="connsiteY4" fmla="*/ 3109325 h 3230602"/>
              <a:gd name="connsiteX0" fmla="*/ 0 w 1347377"/>
              <a:gd name="connsiteY0" fmla="*/ 3109325 h 3198291"/>
              <a:gd name="connsiteX1" fmla="*/ 724939 w 1347377"/>
              <a:gd name="connsiteY1" fmla="*/ 0 h 3198291"/>
              <a:gd name="connsiteX2" fmla="*/ 1347377 w 1347377"/>
              <a:gd name="connsiteY2" fmla="*/ 3146728 h 3198291"/>
              <a:gd name="connsiteX3" fmla="*/ 737710 w 1347377"/>
              <a:gd name="connsiteY3" fmla="*/ 3198291 h 3198291"/>
              <a:gd name="connsiteX4" fmla="*/ 0 w 1347377"/>
              <a:gd name="connsiteY4" fmla="*/ 3109325 h 3198291"/>
              <a:gd name="connsiteX0" fmla="*/ 0 w 1347377"/>
              <a:gd name="connsiteY0" fmla="*/ 3109325 h 3212766"/>
              <a:gd name="connsiteX1" fmla="*/ 724939 w 1347377"/>
              <a:gd name="connsiteY1" fmla="*/ 0 h 3212766"/>
              <a:gd name="connsiteX2" fmla="*/ 1347377 w 1347377"/>
              <a:gd name="connsiteY2" fmla="*/ 3146728 h 3212766"/>
              <a:gd name="connsiteX3" fmla="*/ 737710 w 1347377"/>
              <a:gd name="connsiteY3" fmla="*/ 3198291 h 3212766"/>
              <a:gd name="connsiteX4" fmla="*/ 0 w 1347377"/>
              <a:gd name="connsiteY4" fmla="*/ 3109325 h 3212766"/>
              <a:gd name="connsiteX0" fmla="*/ 0 w 1347377"/>
              <a:gd name="connsiteY0" fmla="*/ 3109325 h 3198291"/>
              <a:gd name="connsiteX1" fmla="*/ 724939 w 1347377"/>
              <a:gd name="connsiteY1" fmla="*/ 0 h 3198291"/>
              <a:gd name="connsiteX2" fmla="*/ 1347377 w 1347377"/>
              <a:gd name="connsiteY2" fmla="*/ 3146728 h 3198291"/>
              <a:gd name="connsiteX3" fmla="*/ 737710 w 1347377"/>
              <a:gd name="connsiteY3" fmla="*/ 3198291 h 3198291"/>
              <a:gd name="connsiteX4" fmla="*/ 0 w 1347377"/>
              <a:gd name="connsiteY4" fmla="*/ 3109325 h 3198291"/>
              <a:gd name="connsiteX0" fmla="*/ 0 w 1347377"/>
              <a:gd name="connsiteY0" fmla="*/ 3109325 h 3215130"/>
              <a:gd name="connsiteX1" fmla="*/ 724939 w 1347377"/>
              <a:gd name="connsiteY1" fmla="*/ 0 h 3215130"/>
              <a:gd name="connsiteX2" fmla="*/ 1347377 w 1347377"/>
              <a:gd name="connsiteY2" fmla="*/ 3146728 h 3215130"/>
              <a:gd name="connsiteX3" fmla="*/ 737710 w 1347377"/>
              <a:gd name="connsiteY3" fmla="*/ 3198291 h 3215130"/>
              <a:gd name="connsiteX4" fmla="*/ 0 w 1347377"/>
              <a:gd name="connsiteY4" fmla="*/ 3109325 h 3215130"/>
              <a:gd name="connsiteX0" fmla="*/ 0 w 1347377"/>
              <a:gd name="connsiteY0" fmla="*/ 3109325 h 3198291"/>
              <a:gd name="connsiteX1" fmla="*/ 724939 w 1347377"/>
              <a:gd name="connsiteY1" fmla="*/ 0 h 3198291"/>
              <a:gd name="connsiteX2" fmla="*/ 1347377 w 1347377"/>
              <a:gd name="connsiteY2" fmla="*/ 3146728 h 3198291"/>
              <a:gd name="connsiteX3" fmla="*/ 737710 w 1347377"/>
              <a:gd name="connsiteY3" fmla="*/ 3198291 h 3198291"/>
              <a:gd name="connsiteX4" fmla="*/ 0 w 1347377"/>
              <a:gd name="connsiteY4" fmla="*/ 3109325 h 3198291"/>
              <a:gd name="connsiteX0" fmla="*/ 0 w 1283479"/>
              <a:gd name="connsiteY0" fmla="*/ 3109325 h 3198291"/>
              <a:gd name="connsiteX1" fmla="*/ 724939 w 1283479"/>
              <a:gd name="connsiteY1" fmla="*/ 0 h 3198291"/>
              <a:gd name="connsiteX2" fmla="*/ 1283479 w 1283479"/>
              <a:gd name="connsiteY2" fmla="*/ 3134025 h 3198291"/>
              <a:gd name="connsiteX3" fmla="*/ 737710 w 1283479"/>
              <a:gd name="connsiteY3" fmla="*/ 3198291 h 3198291"/>
              <a:gd name="connsiteX4" fmla="*/ 0 w 1283479"/>
              <a:gd name="connsiteY4" fmla="*/ 3109325 h 3198291"/>
              <a:gd name="connsiteX0" fmla="*/ 0 w 1283479"/>
              <a:gd name="connsiteY0" fmla="*/ 3109325 h 3225582"/>
              <a:gd name="connsiteX1" fmla="*/ 724939 w 1283479"/>
              <a:gd name="connsiteY1" fmla="*/ 0 h 3225582"/>
              <a:gd name="connsiteX2" fmla="*/ 1283479 w 1283479"/>
              <a:gd name="connsiteY2" fmla="*/ 3134025 h 3225582"/>
              <a:gd name="connsiteX3" fmla="*/ 737710 w 1283479"/>
              <a:gd name="connsiteY3" fmla="*/ 3198291 h 3225582"/>
              <a:gd name="connsiteX4" fmla="*/ 0 w 1283479"/>
              <a:gd name="connsiteY4" fmla="*/ 3109325 h 3225582"/>
              <a:gd name="connsiteX0" fmla="*/ 0 w 1283479"/>
              <a:gd name="connsiteY0" fmla="*/ 3109325 h 3234197"/>
              <a:gd name="connsiteX1" fmla="*/ 724939 w 1283479"/>
              <a:gd name="connsiteY1" fmla="*/ 0 h 3234197"/>
              <a:gd name="connsiteX2" fmla="*/ 1283479 w 1283479"/>
              <a:gd name="connsiteY2" fmla="*/ 3134025 h 3234197"/>
              <a:gd name="connsiteX3" fmla="*/ 737710 w 1283479"/>
              <a:gd name="connsiteY3" fmla="*/ 3198291 h 3234197"/>
              <a:gd name="connsiteX4" fmla="*/ 0 w 1283479"/>
              <a:gd name="connsiteY4" fmla="*/ 3109325 h 3234197"/>
              <a:gd name="connsiteX0" fmla="*/ 0 w 1310712"/>
              <a:gd name="connsiteY0" fmla="*/ 3040637 h 3234197"/>
              <a:gd name="connsiteX1" fmla="*/ 752172 w 1310712"/>
              <a:gd name="connsiteY1" fmla="*/ 0 h 3234197"/>
              <a:gd name="connsiteX2" fmla="*/ 1310712 w 1310712"/>
              <a:gd name="connsiteY2" fmla="*/ 3134025 h 3234197"/>
              <a:gd name="connsiteX3" fmla="*/ 764943 w 1310712"/>
              <a:gd name="connsiteY3" fmla="*/ 3198291 h 3234197"/>
              <a:gd name="connsiteX4" fmla="*/ 0 w 1310712"/>
              <a:gd name="connsiteY4" fmla="*/ 3040637 h 3234197"/>
              <a:gd name="connsiteX0" fmla="*/ 0 w 1332319"/>
              <a:gd name="connsiteY0" fmla="*/ 3059787 h 3234197"/>
              <a:gd name="connsiteX1" fmla="*/ 773779 w 1332319"/>
              <a:gd name="connsiteY1" fmla="*/ 0 h 3234197"/>
              <a:gd name="connsiteX2" fmla="*/ 1332319 w 1332319"/>
              <a:gd name="connsiteY2" fmla="*/ 3134025 h 3234197"/>
              <a:gd name="connsiteX3" fmla="*/ 786550 w 1332319"/>
              <a:gd name="connsiteY3" fmla="*/ 3198291 h 3234197"/>
              <a:gd name="connsiteX4" fmla="*/ 0 w 1332319"/>
              <a:gd name="connsiteY4" fmla="*/ 3059787 h 3234197"/>
              <a:gd name="connsiteX0" fmla="*/ 0 w 1332319"/>
              <a:gd name="connsiteY0" fmla="*/ 3059787 h 3234197"/>
              <a:gd name="connsiteX1" fmla="*/ 773779 w 1332319"/>
              <a:gd name="connsiteY1" fmla="*/ 0 h 3234197"/>
              <a:gd name="connsiteX2" fmla="*/ 1332319 w 1332319"/>
              <a:gd name="connsiteY2" fmla="*/ 3134025 h 3234197"/>
              <a:gd name="connsiteX3" fmla="*/ 786550 w 1332319"/>
              <a:gd name="connsiteY3" fmla="*/ 3198291 h 3234197"/>
              <a:gd name="connsiteX4" fmla="*/ 0 w 1332319"/>
              <a:gd name="connsiteY4" fmla="*/ 3059787 h 3234197"/>
              <a:gd name="connsiteX0" fmla="*/ 0 w 1332319"/>
              <a:gd name="connsiteY0" fmla="*/ 3059787 h 3234197"/>
              <a:gd name="connsiteX1" fmla="*/ 773779 w 1332319"/>
              <a:gd name="connsiteY1" fmla="*/ 0 h 3234197"/>
              <a:gd name="connsiteX2" fmla="*/ 1332319 w 1332319"/>
              <a:gd name="connsiteY2" fmla="*/ 3134025 h 3234197"/>
              <a:gd name="connsiteX3" fmla="*/ 786550 w 1332319"/>
              <a:gd name="connsiteY3" fmla="*/ 3198291 h 3234197"/>
              <a:gd name="connsiteX4" fmla="*/ 0 w 1332319"/>
              <a:gd name="connsiteY4" fmla="*/ 3059787 h 3234197"/>
              <a:gd name="connsiteX0" fmla="*/ 0 w 1332319"/>
              <a:gd name="connsiteY0" fmla="*/ 3059787 h 3234197"/>
              <a:gd name="connsiteX1" fmla="*/ 773779 w 1332319"/>
              <a:gd name="connsiteY1" fmla="*/ 0 h 3234197"/>
              <a:gd name="connsiteX2" fmla="*/ 1332319 w 1332319"/>
              <a:gd name="connsiteY2" fmla="*/ 3134025 h 3234197"/>
              <a:gd name="connsiteX3" fmla="*/ 786550 w 1332319"/>
              <a:gd name="connsiteY3" fmla="*/ 3198291 h 3234197"/>
              <a:gd name="connsiteX4" fmla="*/ 0 w 1332319"/>
              <a:gd name="connsiteY4" fmla="*/ 3059787 h 3234197"/>
              <a:gd name="connsiteX0" fmla="*/ 0 w 1332319"/>
              <a:gd name="connsiteY0" fmla="*/ 3059787 h 3198291"/>
              <a:gd name="connsiteX1" fmla="*/ 773779 w 1332319"/>
              <a:gd name="connsiteY1" fmla="*/ 0 h 3198291"/>
              <a:gd name="connsiteX2" fmla="*/ 1332319 w 1332319"/>
              <a:gd name="connsiteY2" fmla="*/ 3134025 h 3198291"/>
              <a:gd name="connsiteX3" fmla="*/ 786550 w 1332319"/>
              <a:gd name="connsiteY3" fmla="*/ 3198291 h 3198291"/>
              <a:gd name="connsiteX4" fmla="*/ 0 w 1332319"/>
              <a:gd name="connsiteY4" fmla="*/ 3059787 h 3198291"/>
              <a:gd name="connsiteX0" fmla="*/ 0 w 1332319"/>
              <a:gd name="connsiteY0" fmla="*/ 3059787 h 3225168"/>
              <a:gd name="connsiteX1" fmla="*/ 773779 w 1332319"/>
              <a:gd name="connsiteY1" fmla="*/ 0 h 3225168"/>
              <a:gd name="connsiteX2" fmla="*/ 1332319 w 1332319"/>
              <a:gd name="connsiteY2" fmla="*/ 3134025 h 3225168"/>
              <a:gd name="connsiteX3" fmla="*/ 786550 w 1332319"/>
              <a:gd name="connsiteY3" fmla="*/ 3198291 h 3225168"/>
              <a:gd name="connsiteX4" fmla="*/ 0 w 1332319"/>
              <a:gd name="connsiteY4" fmla="*/ 3059787 h 3225168"/>
              <a:gd name="connsiteX0" fmla="*/ 0 w 1332319"/>
              <a:gd name="connsiteY0" fmla="*/ 3059787 h 3230611"/>
              <a:gd name="connsiteX1" fmla="*/ 773779 w 1332319"/>
              <a:gd name="connsiteY1" fmla="*/ 0 h 3230611"/>
              <a:gd name="connsiteX2" fmla="*/ 1332319 w 1332319"/>
              <a:gd name="connsiteY2" fmla="*/ 3134025 h 3230611"/>
              <a:gd name="connsiteX3" fmla="*/ 786550 w 1332319"/>
              <a:gd name="connsiteY3" fmla="*/ 3198291 h 3230611"/>
              <a:gd name="connsiteX4" fmla="*/ 0 w 1332319"/>
              <a:gd name="connsiteY4" fmla="*/ 3059787 h 3230611"/>
              <a:gd name="connsiteX0" fmla="*/ 0 w 1793717"/>
              <a:gd name="connsiteY0" fmla="*/ 2936115 h 3230611"/>
              <a:gd name="connsiteX1" fmla="*/ 1235177 w 1793717"/>
              <a:gd name="connsiteY1" fmla="*/ 0 h 3230611"/>
              <a:gd name="connsiteX2" fmla="*/ 1793717 w 1793717"/>
              <a:gd name="connsiteY2" fmla="*/ 3134025 h 3230611"/>
              <a:gd name="connsiteX3" fmla="*/ 1247948 w 1793717"/>
              <a:gd name="connsiteY3" fmla="*/ 3198291 h 3230611"/>
              <a:gd name="connsiteX4" fmla="*/ 0 w 1793717"/>
              <a:gd name="connsiteY4" fmla="*/ 2936115 h 3230611"/>
              <a:gd name="connsiteX0" fmla="*/ 0 w 1947798"/>
              <a:gd name="connsiteY0" fmla="*/ 2936115 h 3252877"/>
              <a:gd name="connsiteX1" fmla="*/ 1235177 w 1947798"/>
              <a:gd name="connsiteY1" fmla="*/ 0 h 3252877"/>
              <a:gd name="connsiteX2" fmla="*/ 1947798 w 1947798"/>
              <a:gd name="connsiteY2" fmla="*/ 3156291 h 3252877"/>
              <a:gd name="connsiteX3" fmla="*/ 1247948 w 1947798"/>
              <a:gd name="connsiteY3" fmla="*/ 3198291 h 3252877"/>
              <a:gd name="connsiteX4" fmla="*/ 0 w 1947798"/>
              <a:gd name="connsiteY4" fmla="*/ 2936115 h 3252877"/>
              <a:gd name="connsiteX0" fmla="*/ 0 w 1947798"/>
              <a:gd name="connsiteY0" fmla="*/ 2936115 h 3198291"/>
              <a:gd name="connsiteX1" fmla="*/ 1235177 w 1947798"/>
              <a:gd name="connsiteY1" fmla="*/ 0 h 3198291"/>
              <a:gd name="connsiteX2" fmla="*/ 1947798 w 1947798"/>
              <a:gd name="connsiteY2" fmla="*/ 3156291 h 3198291"/>
              <a:gd name="connsiteX3" fmla="*/ 1247948 w 1947798"/>
              <a:gd name="connsiteY3" fmla="*/ 3198291 h 3198291"/>
              <a:gd name="connsiteX4" fmla="*/ 0 w 1947798"/>
              <a:gd name="connsiteY4" fmla="*/ 2936115 h 3198291"/>
              <a:gd name="connsiteX0" fmla="*/ 0 w 1782913"/>
              <a:gd name="connsiteY0" fmla="*/ 2936115 h 3299376"/>
              <a:gd name="connsiteX1" fmla="*/ 1235177 w 1782913"/>
              <a:gd name="connsiteY1" fmla="*/ 0 h 3299376"/>
              <a:gd name="connsiteX2" fmla="*/ 1782913 w 1782913"/>
              <a:gd name="connsiteY2" fmla="*/ 3258508 h 3299376"/>
              <a:gd name="connsiteX3" fmla="*/ 1247948 w 1782913"/>
              <a:gd name="connsiteY3" fmla="*/ 3198291 h 3299376"/>
              <a:gd name="connsiteX4" fmla="*/ 0 w 1782913"/>
              <a:gd name="connsiteY4" fmla="*/ 2936115 h 3299376"/>
              <a:gd name="connsiteX0" fmla="*/ 0 w 1917427"/>
              <a:gd name="connsiteY0" fmla="*/ 3104586 h 3299376"/>
              <a:gd name="connsiteX1" fmla="*/ 1369691 w 1917427"/>
              <a:gd name="connsiteY1" fmla="*/ 0 h 3299376"/>
              <a:gd name="connsiteX2" fmla="*/ 1917427 w 1917427"/>
              <a:gd name="connsiteY2" fmla="*/ 3258508 h 3299376"/>
              <a:gd name="connsiteX3" fmla="*/ 1382462 w 1917427"/>
              <a:gd name="connsiteY3" fmla="*/ 3198291 h 3299376"/>
              <a:gd name="connsiteX4" fmla="*/ 0 w 1917427"/>
              <a:gd name="connsiteY4" fmla="*/ 3104586 h 3299376"/>
              <a:gd name="connsiteX0" fmla="*/ 0 w 1917427"/>
              <a:gd name="connsiteY0" fmla="*/ 3104586 h 3775939"/>
              <a:gd name="connsiteX1" fmla="*/ 1369691 w 1917427"/>
              <a:gd name="connsiteY1" fmla="*/ 0 h 3775939"/>
              <a:gd name="connsiteX2" fmla="*/ 1917427 w 1917427"/>
              <a:gd name="connsiteY2" fmla="*/ 3258508 h 3775939"/>
              <a:gd name="connsiteX3" fmla="*/ 0 w 1917427"/>
              <a:gd name="connsiteY3" fmla="*/ 3104586 h 3775939"/>
              <a:gd name="connsiteX0" fmla="*/ 79859 w 1997286"/>
              <a:gd name="connsiteY0" fmla="*/ 3104586 h 3853830"/>
              <a:gd name="connsiteX1" fmla="*/ 1449550 w 1997286"/>
              <a:gd name="connsiteY1" fmla="*/ 0 h 3853830"/>
              <a:gd name="connsiteX2" fmla="*/ 1997286 w 1997286"/>
              <a:gd name="connsiteY2" fmla="*/ 3258508 h 3853830"/>
              <a:gd name="connsiteX3" fmla="*/ 970399 w 1997286"/>
              <a:gd name="connsiteY3" fmla="*/ 3571932 h 3853830"/>
              <a:gd name="connsiteX4" fmla="*/ 79859 w 1997286"/>
              <a:gd name="connsiteY4" fmla="*/ 3104586 h 3853830"/>
              <a:gd name="connsiteX0" fmla="*/ 79859 w 1962639"/>
              <a:gd name="connsiteY0" fmla="*/ 3104586 h 3699908"/>
              <a:gd name="connsiteX1" fmla="*/ 1449550 w 1962639"/>
              <a:gd name="connsiteY1" fmla="*/ 0 h 3699908"/>
              <a:gd name="connsiteX2" fmla="*/ 1962639 w 1962639"/>
              <a:gd name="connsiteY2" fmla="*/ 2972990 h 3699908"/>
              <a:gd name="connsiteX3" fmla="*/ 970399 w 1962639"/>
              <a:gd name="connsiteY3" fmla="*/ 3571932 h 3699908"/>
              <a:gd name="connsiteX4" fmla="*/ 79859 w 1962639"/>
              <a:gd name="connsiteY4" fmla="*/ 3104586 h 3699908"/>
              <a:gd name="connsiteX0" fmla="*/ 79859 w 1962639"/>
              <a:gd name="connsiteY0" fmla="*/ 3104586 h 3699908"/>
              <a:gd name="connsiteX1" fmla="*/ 1449550 w 1962639"/>
              <a:gd name="connsiteY1" fmla="*/ 0 h 3699908"/>
              <a:gd name="connsiteX2" fmla="*/ 1962639 w 1962639"/>
              <a:gd name="connsiteY2" fmla="*/ 2972990 h 3699908"/>
              <a:gd name="connsiteX3" fmla="*/ 970399 w 1962639"/>
              <a:gd name="connsiteY3" fmla="*/ 3571932 h 3699908"/>
              <a:gd name="connsiteX4" fmla="*/ 79859 w 1962639"/>
              <a:gd name="connsiteY4" fmla="*/ 3104586 h 3699908"/>
              <a:gd name="connsiteX0" fmla="*/ 79859 w 2008214"/>
              <a:gd name="connsiteY0" fmla="*/ 3104586 h 3699908"/>
              <a:gd name="connsiteX1" fmla="*/ 1449550 w 2008214"/>
              <a:gd name="connsiteY1" fmla="*/ 0 h 3699908"/>
              <a:gd name="connsiteX2" fmla="*/ 2008214 w 2008214"/>
              <a:gd name="connsiteY2" fmla="*/ 3268405 h 3699908"/>
              <a:gd name="connsiteX3" fmla="*/ 970399 w 2008214"/>
              <a:gd name="connsiteY3" fmla="*/ 3571932 h 3699908"/>
              <a:gd name="connsiteX4" fmla="*/ 79859 w 2008214"/>
              <a:gd name="connsiteY4" fmla="*/ 3104586 h 3699908"/>
              <a:gd name="connsiteX0" fmla="*/ 79859 w 1852966"/>
              <a:gd name="connsiteY0" fmla="*/ 2734197 h 3660967"/>
              <a:gd name="connsiteX1" fmla="*/ 1294302 w 1852966"/>
              <a:gd name="connsiteY1" fmla="*/ 0 h 3660967"/>
              <a:gd name="connsiteX2" fmla="*/ 1852966 w 1852966"/>
              <a:gd name="connsiteY2" fmla="*/ 3268405 h 3660967"/>
              <a:gd name="connsiteX3" fmla="*/ 815151 w 1852966"/>
              <a:gd name="connsiteY3" fmla="*/ 3571932 h 3660967"/>
              <a:gd name="connsiteX4" fmla="*/ 79859 w 1852966"/>
              <a:gd name="connsiteY4" fmla="*/ 2734197 h 3660967"/>
              <a:gd name="connsiteX0" fmla="*/ 0 w 1773107"/>
              <a:gd name="connsiteY0" fmla="*/ 2734197 h 3660967"/>
              <a:gd name="connsiteX1" fmla="*/ 1214443 w 1773107"/>
              <a:gd name="connsiteY1" fmla="*/ 0 h 3660967"/>
              <a:gd name="connsiteX2" fmla="*/ 1773107 w 1773107"/>
              <a:gd name="connsiteY2" fmla="*/ 3268405 h 3660967"/>
              <a:gd name="connsiteX3" fmla="*/ 735292 w 1773107"/>
              <a:gd name="connsiteY3" fmla="*/ 3571932 h 3660967"/>
              <a:gd name="connsiteX4" fmla="*/ 0 w 1773107"/>
              <a:gd name="connsiteY4" fmla="*/ 2734197 h 3660967"/>
              <a:gd name="connsiteX0" fmla="*/ 0 w 1920974"/>
              <a:gd name="connsiteY0" fmla="*/ 3116589 h 3597235"/>
              <a:gd name="connsiteX1" fmla="*/ 1362310 w 1920974"/>
              <a:gd name="connsiteY1" fmla="*/ 0 h 3597235"/>
              <a:gd name="connsiteX2" fmla="*/ 1920974 w 1920974"/>
              <a:gd name="connsiteY2" fmla="*/ 3268405 h 3597235"/>
              <a:gd name="connsiteX3" fmla="*/ 883159 w 1920974"/>
              <a:gd name="connsiteY3" fmla="*/ 3571932 h 3597235"/>
              <a:gd name="connsiteX4" fmla="*/ 0 w 1920974"/>
              <a:gd name="connsiteY4" fmla="*/ 3116589 h 3597235"/>
              <a:gd name="connsiteX0" fmla="*/ 0 w 1911040"/>
              <a:gd name="connsiteY0" fmla="*/ 3065166 h 3605805"/>
              <a:gd name="connsiteX1" fmla="*/ 1352376 w 1911040"/>
              <a:gd name="connsiteY1" fmla="*/ 0 h 3605805"/>
              <a:gd name="connsiteX2" fmla="*/ 1911040 w 1911040"/>
              <a:gd name="connsiteY2" fmla="*/ 3268405 h 3605805"/>
              <a:gd name="connsiteX3" fmla="*/ 873225 w 1911040"/>
              <a:gd name="connsiteY3" fmla="*/ 3571932 h 3605805"/>
              <a:gd name="connsiteX4" fmla="*/ 0 w 1911040"/>
              <a:gd name="connsiteY4" fmla="*/ 3065166 h 3605805"/>
              <a:gd name="connsiteX0" fmla="*/ 0 w 1911040"/>
              <a:gd name="connsiteY0" fmla="*/ 3065166 h 3533696"/>
              <a:gd name="connsiteX1" fmla="*/ 1352376 w 1911040"/>
              <a:gd name="connsiteY1" fmla="*/ 0 h 3533696"/>
              <a:gd name="connsiteX2" fmla="*/ 1911040 w 1911040"/>
              <a:gd name="connsiteY2" fmla="*/ 3268405 h 3533696"/>
              <a:gd name="connsiteX3" fmla="*/ 925515 w 1911040"/>
              <a:gd name="connsiteY3" fmla="*/ 3290305 h 3533696"/>
              <a:gd name="connsiteX4" fmla="*/ 0 w 1911040"/>
              <a:gd name="connsiteY4" fmla="*/ 3065166 h 3533696"/>
              <a:gd name="connsiteX0" fmla="*/ 0 w 1911040"/>
              <a:gd name="connsiteY0" fmla="*/ 3065166 h 3509043"/>
              <a:gd name="connsiteX1" fmla="*/ 1352376 w 1911040"/>
              <a:gd name="connsiteY1" fmla="*/ 0 h 3509043"/>
              <a:gd name="connsiteX2" fmla="*/ 1911040 w 1911040"/>
              <a:gd name="connsiteY2" fmla="*/ 3268405 h 3509043"/>
              <a:gd name="connsiteX3" fmla="*/ 925515 w 1911040"/>
              <a:gd name="connsiteY3" fmla="*/ 3290305 h 3509043"/>
              <a:gd name="connsiteX4" fmla="*/ 0 w 1911040"/>
              <a:gd name="connsiteY4" fmla="*/ 3065166 h 3509043"/>
              <a:gd name="connsiteX0" fmla="*/ 0 w 1911040"/>
              <a:gd name="connsiteY0" fmla="*/ 3065166 h 3341350"/>
              <a:gd name="connsiteX1" fmla="*/ 1352376 w 1911040"/>
              <a:gd name="connsiteY1" fmla="*/ 0 h 3341350"/>
              <a:gd name="connsiteX2" fmla="*/ 1911040 w 1911040"/>
              <a:gd name="connsiteY2" fmla="*/ 3268405 h 3341350"/>
              <a:gd name="connsiteX3" fmla="*/ 925515 w 1911040"/>
              <a:gd name="connsiteY3" fmla="*/ 3290305 h 3341350"/>
              <a:gd name="connsiteX4" fmla="*/ 0 w 1911040"/>
              <a:gd name="connsiteY4" fmla="*/ 3065166 h 3341350"/>
              <a:gd name="connsiteX0" fmla="*/ 0 w 1911040"/>
              <a:gd name="connsiteY0" fmla="*/ 3065166 h 3341350"/>
              <a:gd name="connsiteX1" fmla="*/ 1352376 w 1911040"/>
              <a:gd name="connsiteY1" fmla="*/ 0 h 3341350"/>
              <a:gd name="connsiteX2" fmla="*/ 1911040 w 1911040"/>
              <a:gd name="connsiteY2" fmla="*/ 3268405 h 3341350"/>
              <a:gd name="connsiteX3" fmla="*/ 925515 w 1911040"/>
              <a:gd name="connsiteY3" fmla="*/ 3290305 h 3341350"/>
              <a:gd name="connsiteX4" fmla="*/ 0 w 1911040"/>
              <a:gd name="connsiteY4" fmla="*/ 3065166 h 3341350"/>
              <a:gd name="connsiteX0" fmla="*/ 0 w 1911040"/>
              <a:gd name="connsiteY0" fmla="*/ 3065166 h 3341350"/>
              <a:gd name="connsiteX1" fmla="*/ 1352376 w 1911040"/>
              <a:gd name="connsiteY1" fmla="*/ 0 h 3341350"/>
              <a:gd name="connsiteX2" fmla="*/ 1911040 w 1911040"/>
              <a:gd name="connsiteY2" fmla="*/ 3268405 h 3341350"/>
              <a:gd name="connsiteX3" fmla="*/ 925515 w 1911040"/>
              <a:gd name="connsiteY3" fmla="*/ 3290305 h 3341350"/>
              <a:gd name="connsiteX4" fmla="*/ 0 w 1911040"/>
              <a:gd name="connsiteY4" fmla="*/ 3065166 h 3341350"/>
              <a:gd name="connsiteX0" fmla="*/ 0 w 1911040"/>
              <a:gd name="connsiteY0" fmla="*/ 3065166 h 3341350"/>
              <a:gd name="connsiteX1" fmla="*/ 1352376 w 1911040"/>
              <a:gd name="connsiteY1" fmla="*/ 0 h 3341350"/>
              <a:gd name="connsiteX2" fmla="*/ 1911040 w 1911040"/>
              <a:gd name="connsiteY2" fmla="*/ 3268405 h 3341350"/>
              <a:gd name="connsiteX3" fmla="*/ 925515 w 1911040"/>
              <a:gd name="connsiteY3" fmla="*/ 3290305 h 3341350"/>
              <a:gd name="connsiteX4" fmla="*/ 0 w 1911040"/>
              <a:gd name="connsiteY4" fmla="*/ 3065166 h 3341350"/>
              <a:gd name="connsiteX0" fmla="*/ 0 w 1911040"/>
              <a:gd name="connsiteY0" fmla="*/ 2984575 h 3260759"/>
              <a:gd name="connsiteX1" fmla="*/ 1298035 w 1911040"/>
              <a:gd name="connsiteY1" fmla="*/ 0 h 3260759"/>
              <a:gd name="connsiteX2" fmla="*/ 1911040 w 1911040"/>
              <a:gd name="connsiteY2" fmla="*/ 3187814 h 3260759"/>
              <a:gd name="connsiteX3" fmla="*/ 925515 w 1911040"/>
              <a:gd name="connsiteY3" fmla="*/ 3209714 h 3260759"/>
              <a:gd name="connsiteX4" fmla="*/ 0 w 1911040"/>
              <a:gd name="connsiteY4" fmla="*/ 2984575 h 3260759"/>
              <a:gd name="connsiteX0" fmla="*/ 0 w 2045726"/>
              <a:gd name="connsiteY0" fmla="*/ 2984575 h 3283106"/>
              <a:gd name="connsiteX1" fmla="*/ 1298035 w 2045726"/>
              <a:gd name="connsiteY1" fmla="*/ 0 h 3283106"/>
              <a:gd name="connsiteX2" fmla="*/ 2045726 w 2045726"/>
              <a:gd name="connsiteY2" fmla="*/ 3210161 h 3283106"/>
              <a:gd name="connsiteX3" fmla="*/ 925515 w 2045726"/>
              <a:gd name="connsiteY3" fmla="*/ 3209714 h 3283106"/>
              <a:gd name="connsiteX4" fmla="*/ 0 w 2045726"/>
              <a:gd name="connsiteY4" fmla="*/ 2984575 h 3283106"/>
              <a:gd name="connsiteX0" fmla="*/ 0 w 1761099"/>
              <a:gd name="connsiteY0" fmla="*/ 3188870 h 3410816"/>
              <a:gd name="connsiteX1" fmla="*/ 1013408 w 1761099"/>
              <a:gd name="connsiteY1" fmla="*/ 0 h 3410816"/>
              <a:gd name="connsiteX2" fmla="*/ 1761099 w 1761099"/>
              <a:gd name="connsiteY2" fmla="*/ 3210161 h 3410816"/>
              <a:gd name="connsiteX3" fmla="*/ 640888 w 1761099"/>
              <a:gd name="connsiteY3" fmla="*/ 3209714 h 3410816"/>
              <a:gd name="connsiteX4" fmla="*/ 0 w 1761099"/>
              <a:gd name="connsiteY4" fmla="*/ 3188870 h 3410816"/>
              <a:gd name="connsiteX0" fmla="*/ 0 w 1761099"/>
              <a:gd name="connsiteY0" fmla="*/ 3188870 h 3741639"/>
              <a:gd name="connsiteX1" fmla="*/ 1013408 w 1761099"/>
              <a:gd name="connsiteY1" fmla="*/ 0 h 3741639"/>
              <a:gd name="connsiteX2" fmla="*/ 1761099 w 1761099"/>
              <a:gd name="connsiteY2" fmla="*/ 3210161 h 3741639"/>
              <a:gd name="connsiteX3" fmla="*/ 0 w 1761099"/>
              <a:gd name="connsiteY3" fmla="*/ 3188870 h 3741639"/>
              <a:gd name="connsiteX0" fmla="*/ 0 w 1827737"/>
              <a:gd name="connsiteY0" fmla="*/ 3252992 h 3788019"/>
              <a:gd name="connsiteX1" fmla="*/ 1080046 w 1827737"/>
              <a:gd name="connsiteY1" fmla="*/ 0 h 3788019"/>
              <a:gd name="connsiteX2" fmla="*/ 1827737 w 1827737"/>
              <a:gd name="connsiteY2" fmla="*/ 3210161 h 3788019"/>
              <a:gd name="connsiteX3" fmla="*/ 0 w 1827737"/>
              <a:gd name="connsiteY3" fmla="*/ 3252992 h 3788019"/>
              <a:gd name="connsiteX0" fmla="*/ 32181 w 1859918"/>
              <a:gd name="connsiteY0" fmla="*/ 3252992 h 3859843"/>
              <a:gd name="connsiteX1" fmla="*/ 1112227 w 1859918"/>
              <a:gd name="connsiteY1" fmla="*/ 0 h 3859843"/>
              <a:gd name="connsiteX2" fmla="*/ 1859918 w 1859918"/>
              <a:gd name="connsiteY2" fmla="*/ 3210161 h 3859843"/>
              <a:gd name="connsiteX3" fmla="*/ 919136 w 1859918"/>
              <a:gd name="connsiteY3" fmla="*/ 3641105 h 3859843"/>
              <a:gd name="connsiteX4" fmla="*/ 32181 w 1859918"/>
              <a:gd name="connsiteY4" fmla="*/ 3252992 h 3859843"/>
              <a:gd name="connsiteX0" fmla="*/ 32183 w 1859920"/>
              <a:gd name="connsiteY0" fmla="*/ 3252992 h 3859843"/>
              <a:gd name="connsiteX1" fmla="*/ 1112229 w 1859920"/>
              <a:gd name="connsiteY1" fmla="*/ 0 h 3859843"/>
              <a:gd name="connsiteX2" fmla="*/ 1859920 w 1859920"/>
              <a:gd name="connsiteY2" fmla="*/ 3210161 h 3859843"/>
              <a:gd name="connsiteX3" fmla="*/ 843238 w 1859920"/>
              <a:gd name="connsiteY3" fmla="*/ 3246821 h 3859843"/>
              <a:gd name="connsiteX4" fmla="*/ 32183 w 1859920"/>
              <a:gd name="connsiteY4" fmla="*/ 3252992 h 3859843"/>
              <a:gd name="connsiteX0" fmla="*/ 0 w 1827737"/>
              <a:gd name="connsiteY0" fmla="*/ 3252992 h 3817012"/>
              <a:gd name="connsiteX1" fmla="*/ 1080046 w 1827737"/>
              <a:gd name="connsiteY1" fmla="*/ 0 h 3817012"/>
              <a:gd name="connsiteX2" fmla="*/ 1827737 w 1827737"/>
              <a:gd name="connsiteY2" fmla="*/ 3210161 h 3817012"/>
              <a:gd name="connsiteX3" fmla="*/ 811055 w 1827737"/>
              <a:gd name="connsiteY3" fmla="*/ 3246821 h 3817012"/>
              <a:gd name="connsiteX4" fmla="*/ 0 w 1827737"/>
              <a:gd name="connsiteY4" fmla="*/ 3252992 h 3817012"/>
              <a:gd name="connsiteX0" fmla="*/ 0 w 1865220"/>
              <a:gd name="connsiteY0" fmla="*/ 3205262 h 3817012"/>
              <a:gd name="connsiteX1" fmla="*/ 1117529 w 1865220"/>
              <a:gd name="connsiteY1" fmla="*/ 0 h 3817012"/>
              <a:gd name="connsiteX2" fmla="*/ 1865220 w 1865220"/>
              <a:gd name="connsiteY2" fmla="*/ 3210161 h 3817012"/>
              <a:gd name="connsiteX3" fmla="*/ 848538 w 1865220"/>
              <a:gd name="connsiteY3" fmla="*/ 3246821 h 3817012"/>
              <a:gd name="connsiteX4" fmla="*/ 0 w 1865220"/>
              <a:gd name="connsiteY4" fmla="*/ 3205262 h 3817012"/>
              <a:gd name="connsiteX0" fmla="*/ 0 w 1865220"/>
              <a:gd name="connsiteY0" fmla="*/ 3205262 h 3339429"/>
              <a:gd name="connsiteX1" fmla="*/ 1117529 w 1865220"/>
              <a:gd name="connsiteY1" fmla="*/ 0 h 3339429"/>
              <a:gd name="connsiteX2" fmla="*/ 1865220 w 1865220"/>
              <a:gd name="connsiteY2" fmla="*/ 3210161 h 3339429"/>
              <a:gd name="connsiteX3" fmla="*/ 848538 w 1865220"/>
              <a:gd name="connsiteY3" fmla="*/ 3246821 h 3339429"/>
              <a:gd name="connsiteX4" fmla="*/ 0 w 1865220"/>
              <a:gd name="connsiteY4" fmla="*/ 3205262 h 3339429"/>
              <a:gd name="connsiteX0" fmla="*/ 0 w 1865220"/>
              <a:gd name="connsiteY0" fmla="*/ 3205262 h 3339429"/>
              <a:gd name="connsiteX1" fmla="*/ 1117529 w 1865220"/>
              <a:gd name="connsiteY1" fmla="*/ 0 h 3339429"/>
              <a:gd name="connsiteX2" fmla="*/ 1865220 w 1865220"/>
              <a:gd name="connsiteY2" fmla="*/ 3210161 h 3339429"/>
              <a:gd name="connsiteX3" fmla="*/ 778963 w 1865220"/>
              <a:gd name="connsiteY3" fmla="*/ 3293407 h 3339429"/>
              <a:gd name="connsiteX4" fmla="*/ 0 w 1865220"/>
              <a:gd name="connsiteY4" fmla="*/ 3205262 h 3339429"/>
              <a:gd name="connsiteX0" fmla="*/ 0 w 1865220"/>
              <a:gd name="connsiteY0" fmla="*/ 3205262 h 3744371"/>
              <a:gd name="connsiteX1" fmla="*/ 1117529 w 1865220"/>
              <a:gd name="connsiteY1" fmla="*/ 0 h 3744371"/>
              <a:gd name="connsiteX2" fmla="*/ 1865220 w 1865220"/>
              <a:gd name="connsiteY2" fmla="*/ 3210161 h 3744371"/>
              <a:gd name="connsiteX3" fmla="*/ 0 w 1865220"/>
              <a:gd name="connsiteY3" fmla="*/ 3205262 h 3744371"/>
              <a:gd name="connsiteX0" fmla="*/ 32181 w 1897401"/>
              <a:gd name="connsiteY0" fmla="*/ 3205262 h 3811409"/>
              <a:gd name="connsiteX1" fmla="*/ 1149710 w 1897401"/>
              <a:gd name="connsiteY1" fmla="*/ 0 h 3811409"/>
              <a:gd name="connsiteX2" fmla="*/ 1897401 w 1897401"/>
              <a:gd name="connsiteY2" fmla="*/ 3210161 h 3811409"/>
              <a:gd name="connsiteX3" fmla="*/ 956622 w 1897401"/>
              <a:gd name="connsiteY3" fmla="*/ 3607488 h 3811409"/>
              <a:gd name="connsiteX4" fmla="*/ 32181 w 1897401"/>
              <a:gd name="connsiteY4" fmla="*/ 3205262 h 3811409"/>
              <a:gd name="connsiteX0" fmla="*/ 32181 w 1897401"/>
              <a:gd name="connsiteY0" fmla="*/ 3205262 h 3811409"/>
              <a:gd name="connsiteX1" fmla="*/ 1149710 w 1897401"/>
              <a:gd name="connsiteY1" fmla="*/ 0 h 3811409"/>
              <a:gd name="connsiteX2" fmla="*/ 1897401 w 1897401"/>
              <a:gd name="connsiteY2" fmla="*/ 3210161 h 3811409"/>
              <a:gd name="connsiteX3" fmla="*/ 1001044 w 1897401"/>
              <a:gd name="connsiteY3" fmla="*/ 3121328 h 3811409"/>
              <a:gd name="connsiteX4" fmla="*/ 32181 w 1897401"/>
              <a:gd name="connsiteY4" fmla="*/ 3205262 h 3811409"/>
              <a:gd name="connsiteX0" fmla="*/ 32181 w 1897401"/>
              <a:gd name="connsiteY0" fmla="*/ 3205262 h 3806510"/>
              <a:gd name="connsiteX1" fmla="*/ 1149710 w 1897401"/>
              <a:gd name="connsiteY1" fmla="*/ 0 h 3806510"/>
              <a:gd name="connsiteX2" fmla="*/ 1897401 w 1897401"/>
              <a:gd name="connsiteY2" fmla="*/ 3210161 h 3806510"/>
              <a:gd name="connsiteX3" fmla="*/ 1001044 w 1897401"/>
              <a:gd name="connsiteY3" fmla="*/ 3121328 h 3806510"/>
              <a:gd name="connsiteX4" fmla="*/ 32181 w 1897401"/>
              <a:gd name="connsiteY4" fmla="*/ 3205262 h 3806510"/>
              <a:gd name="connsiteX0" fmla="*/ 0 w 1865220"/>
              <a:gd name="connsiteY0" fmla="*/ 3205262 h 3415199"/>
              <a:gd name="connsiteX1" fmla="*/ 1117529 w 1865220"/>
              <a:gd name="connsiteY1" fmla="*/ 0 h 3415199"/>
              <a:gd name="connsiteX2" fmla="*/ 1865220 w 1865220"/>
              <a:gd name="connsiteY2" fmla="*/ 3210161 h 3415199"/>
              <a:gd name="connsiteX3" fmla="*/ 968863 w 1865220"/>
              <a:gd name="connsiteY3" fmla="*/ 3121328 h 3415199"/>
              <a:gd name="connsiteX4" fmla="*/ 0 w 1865220"/>
              <a:gd name="connsiteY4" fmla="*/ 3205262 h 3415199"/>
              <a:gd name="connsiteX0" fmla="*/ 0 w 1865220"/>
              <a:gd name="connsiteY0" fmla="*/ 3205262 h 3744371"/>
              <a:gd name="connsiteX1" fmla="*/ 1117529 w 1865220"/>
              <a:gd name="connsiteY1" fmla="*/ 0 h 3744371"/>
              <a:gd name="connsiteX2" fmla="*/ 1865220 w 1865220"/>
              <a:gd name="connsiteY2" fmla="*/ 3210161 h 3744371"/>
              <a:gd name="connsiteX3" fmla="*/ 0 w 1865220"/>
              <a:gd name="connsiteY3" fmla="*/ 3205262 h 3744371"/>
              <a:gd name="connsiteX0" fmla="*/ 0 w 1865220"/>
              <a:gd name="connsiteY0" fmla="*/ 3205262 h 3740289"/>
              <a:gd name="connsiteX1" fmla="*/ 1117529 w 1865220"/>
              <a:gd name="connsiteY1" fmla="*/ 0 h 3740289"/>
              <a:gd name="connsiteX2" fmla="*/ 1865220 w 1865220"/>
              <a:gd name="connsiteY2" fmla="*/ 3210161 h 3740289"/>
              <a:gd name="connsiteX3" fmla="*/ 0 w 1865220"/>
              <a:gd name="connsiteY3" fmla="*/ 3205262 h 3740289"/>
              <a:gd name="connsiteX0" fmla="*/ 0 w 1865220"/>
              <a:gd name="connsiteY0" fmla="*/ 3205262 h 3306630"/>
              <a:gd name="connsiteX1" fmla="*/ 1117529 w 1865220"/>
              <a:gd name="connsiteY1" fmla="*/ 0 h 3306630"/>
              <a:gd name="connsiteX2" fmla="*/ 1865220 w 1865220"/>
              <a:gd name="connsiteY2" fmla="*/ 3210161 h 3306630"/>
              <a:gd name="connsiteX3" fmla="*/ 0 w 1865220"/>
              <a:gd name="connsiteY3" fmla="*/ 3205262 h 3306630"/>
              <a:gd name="connsiteX0" fmla="*/ 0 w 3263981"/>
              <a:gd name="connsiteY0" fmla="*/ 3205262 h 3284927"/>
              <a:gd name="connsiteX1" fmla="*/ 1117529 w 3263981"/>
              <a:gd name="connsiteY1" fmla="*/ 0 h 3284927"/>
              <a:gd name="connsiteX2" fmla="*/ 3263981 w 3263981"/>
              <a:gd name="connsiteY2" fmla="*/ 2988810 h 3284927"/>
              <a:gd name="connsiteX3" fmla="*/ 0 w 3263981"/>
              <a:gd name="connsiteY3" fmla="*/ 3205262 h 3284927"/>
              <a:gd name="connsiteX0" fmla="*/ 0 w 3019899"/>
              <a:gd name="connsiteY0" fmla="*/ 3244498 h 3324163"/>
              <a:gd name="connsiteX1" fmla="*/ 873447 w 3019899"/>
              <a:gd name="connsiteY1" fmla="*/ 0 h 3324163"/>
              <a:gd name="connsiteX2" fmla="*/ 3019899 w 3019899"/>
              <a:gd name="connsiteY2" fmla="*/ 2988810 h 3324163"/>
              <a:gd name="connsiteX3" fmla="*/ 0 w 3019899"/>
              <a:gd name="connsiteY3" fmla="*/ 3244498 h 3324163"/>
              <a:gd name="connsiteX0" fmla="*/ 0 w 3057784"/>
              <a:gd name="connsiteY0" fmla="*/ 3302501 h 3382166"/>
              <a:gd name="connsiteX1" fmla="*/ 911332 w 3057784"/>
              <a:gd name="connsiteY1" fmla="*/ 0 h 3382166"/>
              <a:gd name="connsiteX2" fmla="*/ 3057784 w 3057784"/>
              <a:gd name="connsiteY2" fmla="*/ 2988810 h 3382166"/>
              <a:gd name="connsiteX3" fmla="*/ 0 w 3057784"/>
              <a:gd name="connsiteY3" fmla="*/ 3302501 h 3382166"/>
              <a:gd name="connsiteX0" fmla="*/ 0 w 2975812"/>
              <a:gd name="connsiteY0" fmla="*/ 3197946 h 3277611"/>
              <a:gd name="connsiteX1" fmla="*/ 829360 w 2975812"/>
              <a:gd name="connsiteY1" fmla="*/ 0 h 3277611"/>
              <a:gd name="connsiteX2" fmla="*/ 2975812 w 2975812"/>
              <a:gd name="connsiteY2" fmla="*/ 2988810 h 3277611"/>
              <a:gd name="connsiteX3" fmla="*/ 0 w 2975812"/>
              <a:gd name="connsiteY3" fmla="*/ 3197946 h 3277611"/>
              <a:gd name="connsiteX0" fmla="*/ 0 w 3075500"/>
              <a:gd name="connsiteY0" fmla="*/ 3270910 h 3350575"/>
              <a:gd name="connsiteX1" fmla="*/ 929048 w 3075500"/>
              <a:gd name="connsiteY1" fmla="*/ 0 h 3350575"/>
              <a:gd name="connsiteX2" fmla="*/ 3075500 w 3075500"/>
              <a:gd name="connsiteY2" fmla="*/ 2988810 h 3350575"/>
              <a:gd name="connsiteX3" fmla="*/ 0 w 3075500"/>
              <a:gd name="connsiteY3" fmla="*/ 3270910 h 3350575"/>
              <a:gd name="connsiteX0" fmla="*/ 0 w 3075500"/>
              <a:gd name="connsiteY0" fmla="*/ 3270910 h 3350575"/>
              <a:gd name="connsiteX1" fmla="*/ 929048 w 3075500"/>
              <a:gd name="connsiteY1" fmla="*/ 0 h 3350575"/>
              <a:gd name="connsiteX2" fmla="*/ 3075500 w 3075500"/>
              <a:gd name="connsiteY2" fmla="*/ 2988810 h 3350575"/>
              <a:gd name="connsiteX3" fmla="*/ 0 w 3075500"/>
              <a:gd name="connsiteY3" fmla="*/ 3270910 h 3350575"/>
              <a:gd name="connsiteX0" fmla="*/ 0 w 3075500"/>
              <a:gd name="connsiteY0" fmla="*/ 3270910 h 3350575"/>
              <a:gd name="connsiteX1" fmla="*/ 929048 w 3075500"/>
              <a:gd name="connsiteY1" fmla="*/ 0 h 3350575"/>
              <a:gd name="connsiteX2" fmla="*/ 3075500 w 3075500"/>
              <a:gd name="connsiteY2" fmla="*/ 2988810 h 3350575"/>
              <a:gd name="connsiteX3" fmla="*/ 0 w 3075500"/>
              <a:gd name="connsiteY3" fmla="*/ 3270910 h 33505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075500" h="3350575">
                <a:moveTo>
                  <a:pt x="0" y="3270910"/>
                </a:moveTo>
                <a:lnTo>
                  <a:pt x="929048" y="0"/>
                </a:lnTo>
                <a:lnTo>
                  <a:pt x="3075500" y="2988810"/>
                </a:lnTo>
                <a:cubicBezTo>
                  <a:pt x="2127161" y="3301826"/>
                  <a:pt x="1131900" y="3350575"/>
                  <a:pt x="0" y="3270910"/>
                </a:cubicBezTo>
                <a:close/>
              </a:path>
            </a:pathLst>
          </a:custGeom>
          <a:solidFill>
            <a:srgbClr val="000000">
              <a:alpha val="0"/>
            </a:srgbClr>
          </a:solidFill>
          <a:ln>
            <a:solidFill>
              <a:srgbClr val="000000">
                <a:alpha val="0"/>
              </a:srgb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739" name="Полилиния 738">
            <a:hlinkClick r:id="rId9" action="ppaction://hlinksldjump"/>
          </p:cNvPr>
          <p:cNvSpPr/>
          <p:nvPr/>
        </p:nvSpPr>
        <p:spPr>
          <a:xfrm rot="17621752">
            <a:off x="5150361" y="2111664"/>
            <a:ext cx="2305012" cy="3376307"/>
          </a:xfrm>
          <a:custGeom>
            <a:avLst/>
            <a:gdLst>
              <a:gd name="connsiteX0" fmla="*/ 0 w 1111396"/>
              <a:gd name="connsiteY0" fmla="*/ 3146584 h 3146584"/>
              <a:gd name="connsiteX1" fmla="*/ 555698 w 1111396"/>
              <a:gd name="connsiteY1" fmla="*/ 0 h 3146584"/>
              <a:gd name="connsiteX2" fmla="*/ 1111396 w 1111396"/>
              <a:gd name="connsiteY2" fmla="*/ 3146584 h 3146584"/>
              <a:gd name="connsiteX3" fmla="*/ 0 w 1111396"/>
              <a:gd name="connsiteY3" fmla="*/ 3146584 h 3146584"/>
              <a:gd name="connsiteX0" fmla="*/ 0 w 1178136"/>
              <a:gd name="connsiteY0" fmla="*/ 3146584 h 3146728"/>
              <a:gd name="connsiteX1" fmla="*/ 555698 w 1178136"/>
              <a:gd name="connsiteY1" fmla="*/ 0 h 3146728"/>
              <a:gd name="connsiteX2" fmla="*/ 1178136 w 1178136"/>
              <a:gd name="connsiteY2" fmla="*/ 3146728 h 3146728"/>
              <a:gd name="connsiteX3" fmla="*/ 0 w 1178136"/>
              <a:gd name="connsiteY3" fmla="*/ 3146584 h 3146728"/>
              <a:gd name="connsiteX0" fmla="*/ 0 w 1309203"/>
              <a:gd name="connsiteY0" fmla="*/ 3103754 h 3146728"/>
              <a:gd name="connsiteX1" fmla="*/ 686765 w 1309203"/>
              <a:gd name="connsiteY1" fmla="*/ 0 h 3146728"/>
              <a:gd name="connsiteX2" fmla="*/ 1309203 w 1309203"/>
              <a:gd name="connsiteY2" fmla="*/ 3146728 h 3146728"/>
              <a:gd name="connsiteX3" fmla="*/ 0 w 1309203"/>
              <a:gd name="connsiteY3" fmla="*/ 3103754 h 3146728"/>
              <a:gd name="connsiteX0" fmla="*/ 0 w 1347377"/>
              <a:gd name="connsiteY0" fmla="*/ 3109325 h 3146728"/>
              <a:gd name="connsiteX1" fmla="*/ 724939 w 1347377"/>
              <a:gd name="connsiteY1" fmla="*/ 0 h 3146728"/>
              <a:gd name="connsiteX2" fmla="*/ 1347377 w 1347377"/>
              <a:gd name="connsiteY2" fmla="*/ 3146728 h 3146728"/>
              <a:gd name="connsiteX3" fmla="*/ 0 w 1347377"/>
              <a:gd name="connsiteY3" fmla="*/ 3109325 h 3146728"/>
              <a:gd name="connsiteX0" fmla="*/ 0 w 1347377"/>
              <a:gd name="connsiteY0" fmla="*/ 3109325 h 3146728"/>
              <a:gd name="connsiteX1" fmla="*/ 724939 w 1347377"/>
              <a:gd name="connsiteY1" fmla="*/ 0 h 3146728"/>
              <a:gd name="connsiteX2" fmla="*/ 1347377 w 1347377"/>
              <a:gd name="connsiteY2" fmla="*/ 3146728 h 3146728"/>
              <a:gd name="connsiteX3" fmla="*/ 674426 w 1347377"/>
              <a:gd name="connsiteY3" fmla="*/ 3123470 h 3146728"/>
              <a:gd name="connsiteX4" fmla="*/ 0 w 1347377"/>
              <a:gd name="connsiteY4" fmla="*/ 3109325 h 3146728"/>
              <a:gd name="connsiteX0" fmla="*/ 0 w 1347377"/>
              <a:gd name="connsiteY0" fmla="*/ 3109325 h 3170436"/>
              <a:gd name="connsiteX1" fmla="*/ 724939 w 1347377"/>
              <a:gd name="connsiteY1" fmla="*/ 0 h 3170436"/>
              <a:gd name="connsiteX2" fmla="*/ 1347377 w 1347377"/>
              <a:gd name="connsiteY2" fmla="*/ 3146728 h 3170436"/>
              <a:gd name="connsiteX3" fmla="*/ 710754 w 1347377"/>
              <a:gd name="connsiteY3" fmla="*/ 3170436 h 3170436"/>
              <a:gd name="connsiteX4" fmla="*/ 0 w 1347377"/>
              <a:gd name="connsiteY4" fmla="*/ 3109325 h 3170436"/>
              <a:gd name="connsiteX0" fmla="*/ 0 w 1347377"/>
              <a:gd name="connsiteY0" fmla="*/ 3109325 h 3198291"/>
              <a:gd name="connsiteX1" fmla="*/ 724939 w 1347377"/>
              <a:gd name="connsiteY1" fmla="*/ 0 h 3198291"/>
              <a:gd name="connsiteX2" fmla="*/ 1347377 w 1347377"/>
              <a:gd name="connsiteY2" fmla="*/ 3146728 h 3198291"/>
              <a:gd name="connsiteX3" fmla="*/ 737710 w 1347377"/>
              <a:gd name="connsiteY3" fmla="*/ 3198291 h 3198291"/>
              <a:gd name="connsiteX4" fmla="*/ 0 w 1347377"/>
              <a:gd name="connsiteY4" fmla="*/ 3109325 h 3198291"/>
              <a:gd name="connsiteX0" fmla="*/ 0 w 1347377"/>
              <a:gd name="connsiteY0" fmla="*/ 3109325 h 3230602"/>
              <a:gd name="connsiteX1" fmla="*/ 724939 w 1347377"/>
              <a:gd name="connsiteY1" fmla="*/ 0 h 3230602"/>
              <a:gd name="connsiteX2" fmla="*/ 1347377 w 1347377"/>
              <a:gd name="connsiteY2" fmla="*/ 3146728 h 3230602"/>
              <a:gd name="connsiteX3" fmla="*/ 737710 w 1347377"/>
              <a:gd name="connsiteY3" fmla="*/ 3198291 h 3230602"/>
              <a:gd name="connsiteX4" fmla="*/ 0 w 1347377"/>
              <a:gd name="connsiteY4" fmla="*/ 3109325 h 3230602"/>
              <a:gd name="connsiteX0" fmla="*/ 0 w 1347377"/>
              <a:gd name="connsiteY0" fmla="*/ 3109325 h 3198291"/>
              <a:gd name="connsiteX1" fmla="*/ 724939 w 1347377"/>
              <a:gd name="connsiteY1" fmla="*/ 0 h 3198291"/>
              <a:gd name="connsiteX2" fmla="*/ 1347377 w 1347377"/>
              <a:gd name="connsiteY2" fmla="*/ 3146728 h 3198291"/>
              <a:gd name="connsiteX3" fmla="*/ 737710 w 1347377"/>
              <a:gd name="connsiteY3" fmla="*/ 3198291 h 3198291"/>
              <a:gd name="connsiteX4" fmla="*/ 0 w 1347377"/>
              <a:gd name="connsiteY4" fmla="*/ 3109325 h 3198291"/>
              <a:gd name="connsiteX0" fmla="*/ 0 w 1347377"/>
              <a:gd name="connsiteY0" fmla="*/ 3109325 h 3212766"/>
              <a:gd name="connsiteX1" fmla="*/ 724939 w 1347377"/>
              <a:gd name="connsiteY1" fmla="*/ 0 h 3212766"/>
              <a:gd name="connsiteX2" fmla="*/ 1347377 w 1347377"/>
              <a:gd name="connsiteY2" fmla="*/ 3146728 h 3212766"/>
              <a:gd name="connsiteX3" fmla="*/ 737710 w 1347377"/>
              <a:gd name="connsiteY3" fmla="*/ 3198291 h 3212766"/>
              <a:gd name="connsiteX4" fmla="*/ 0 w 1347377"/>
              <a:gd name="connsiteY4" fmla="*/ 3109325 h 3212766"/>
              <a:gd name="connsiteX0" fmla="*/ 0 w 1347377"/>
              <a:gd name="connsiteY0" fmla="*/ 3109325 h 3198291"/>
              <a:gd name="connsiteX1" fmla="*/ 724939 w 1347377"/>
              <a:gd name="connsiteY1" fmla="*/ 0 h 3198291"/>
              <a:gd name="connsiteX2" fmla="*/ 1347377 w 1347377"/>
              <a:gd name="connsiteY2" fmla="*/ 3146728 h 3198291"/>
              <a:gd name="connsiteX3" fmla="*/ 737710 w 1347377"/>
              <a:gd name="connsiteY3" fmla="*/ 3198291 h 3198291"/>
              <a:gd name="connsiteX4" fmla="*/ 0 w 1347377"/>
              <a:gd name="connsiteY4" fmla="*/ 3109325 h 3198291"/>
              <a:gd name="connsiteX0" fmla="*/ 0 w 1347377"/>
              <a:gd name="connsiteY0" fmla="*/ 3109325 h 3215130"/>
              <a:gd name="connsiteX1" fmla="*/ 724939 w 1347377"/>
              <a:gd name="connsiteY1" fmla="*/ 0 h 3215130"/>
              <a:gd name="connsiteX2" fmla="*/ 1347377 w 1347377"/>
              <a:gd name="connsiteY2" fmla="*/ 3146728 h 3215130"/>
              <a:gd name="connsiteX3" fmla="*/ 737710 w 1347377"/>
              <a:gd name="connsiteY3" fmla="*/ 3198291 h 3215130"/>
              <a:gd name="connsiteX4" fmla="*/ 0 w 1347377"/>
              <a:gd name="connsiteY4" fmla="*/ 3109325 h 3215130"/>
              <a:gd name="connsiteX0" fmla="*/ 0 w 1347377"/>
              <a:gd name="connsiteY0" fmla="*/ 3109325 h 3198291"/>
              <a:gd name="connsiteX1" fmla="*/ 724939 w 1347377"/>
              <a:gd name="connsiteY1" fmla="*/ 0 h 3198291"/>
              <a:gd name="connsiteX2" fmla="*/ 1347377 w 1347377"/>
              <a:gd name="connsiteY2" fmla="*/ 3146728 h 3198291"/>
              <a:gd name="connsiteX3" fmla="*/ 737710 w 1347377"/>
              <a:gd name="connsiteY3" fmla="*/ 3198291 h 3198291"/>
              <a:gd name="connsiteX4" fmla="*/ 0 w 1347377"/>
              <a:gd name="connsiteY4" fmla="*/ 3109325 h 3198291"/>
              <a:gd name="connsiteX0" fmla="*/ 0 w 1283479"/>
              <a:gd name="connsiteY0" fmla="*/ 3109325 h 3198291"/>
              <a:gd name="connsiteX1" fmla="*/ 724939 w 1283479"/>
              <a:gd name="connsiteY1" fmla="*/ 0 h 3198291"/>
              <a:gd name="connsiteX2" fmla="*/ 1283479 w 1283479"/>
              <a:gd name="connsiteY2" fmla="*/ 3134025 h 3198291"/>
              <a:gd name="connsiteX3" fmla="*/ 737710 w 1283479"/>
              <a:gd name="connsiteY3" fmla="*/ 3198291 h 3198291"/>
              <a:gd name="connsiteX4" fmla="*/ 0 w 1283479"/>
              <a:gd name="connsiteY4" fmla="*/ 3109325 h 3198291"/>
              <a:gd name="connsiteX0" fmla="*/ 0 w 1283479"/>
              <a:gd name="connsiteY0" fmla="*/ 3109325 h 3225582"/>
              <a:gd name="connsiteX1" fmla="*/ 724939 w 1283479"/>
              <a:gd name="connsiteY1" fmla="*/ 0 h 3225582"/>
              <a:gd name="connsiteX2" fmla="*/ 1283479 w 1283479"/>
              <a:gd name="connsiteY2" fmla="*/ 3134025 h 3225582"/>
              <a:gd name="connsiteX3" fmla="*/ 737710 w 1283479"/>
              <a:gd name="connsiteY3" fmla="*/ 3198291 h 3225582"/>
              <a:gd name="connsiteX4" fmla="*/ 0 w 1283479"/>
              <a:gd name="connsiteY4" fmla="*/ 3109325 h 3225582"/>
              <a:gd name="connsiteX0" fmla="*/ 0 w 1283479"/>
              <a:gd name="connsiteY0" fmla="*/ 3109325 h 3234197"/>
              <a:gd name="connsiteX1" fmla="*/ 724939 w 1283479"/>
              <a:gd name="connsiteY1" fmla="*/ 0 h 3234197"/>
              <a:gd name="connsiteX2" fmla="*/ 1283479 w 1283479"/>
              <a:gd name="connsiteY2" fmla="*/ 3134025 h 3234197"/>
              <a:gd name="connsiteX3" fmla="*/ 737710 w 1283479"/>
              <a:gd name="connsiteY3" fmla="*/ 3198291 h 3234197"/>
              <a:gd name="connsiteX4" fmla="*/ 0 w 1283479"/>
              <a:gd name="connsiteY4" fmla="*/ 3109325 h 3234197"/>
              <a:gd name="connsiteX0" fmla="*/ 0 w 1310712"/>
              <a:gd name="connsiteY0" fmla="*/ 3040637 h 3234197"/>
              <a:gd name="connsiteX1" fmla="*/ 752172 w 1310712"/>
              <a:gd name="connsiteY1" fmla="*/ 0 h 3234197"/>
              <a:gd name="connsiteX2" fmla="*/ 1310712 w 1310712"/>
              <a:gd name="connsiteY2" fmla="*/ 3134025 h 3234197"/>
              <a:gd name="connsiteX3" fmla="*/ 764943 w 1310712"/>
              <a:gd name="connsiteY3" fmla="*/ 3198291 h 3234197"/>
              <a:gd name="connsiteX4" fmla="*/ 0 w 1310712"/>
              <a:gd name="connsiteY4" fmla="*/ 3040637 h 3234197"/>
              <a:gd name="connsiteX0" fmla="*/ 0 w 1332319"/>
              <a:gd name="connsiteY0" fmla="*/ 3059787 h 3234197"/>
              <a:gd name="connsiteX1" fmla="*/ 773779 w 1332319"/>
              <a:gd name="connsiteY1" fmla="*/ 0 h 3234197"/>
              <a:gd name="connsiteX2" fmla="*/ 1332319 w 1332319"/>
              <a:gd name="connsiteY2" fmla="*/ 3134025 h 3234197"/>
              <a:gd name="connsiteX3" fmla="*/ 786550 w 1332319"/>
              <a:gd name="connsiteY3" fmla="*/ 3198291 h 3234197"/>
              <a:gd name="connsiteX4" fmla="*/ 0 w 1332319"/>
              <a:gd name="connsiteY4" fmla="*/ 3059787 h 3234197"/>
              <a:gd name="connsiteX0" fmla="*/ 0 w 1332319"/>
              <a:gd name="connsiteY0" fmla="*/ 3059787 h 3234197"/>
              <a:gd name="connsiteX1" fmla="*/ 773779 w 1332319"/>
              <a:gd name="connsiteY1" fmla="*/ 0 h 3234197"/>
              <a:gd name="connsiteX2" fmla="*/ 1332319 w 1332319"/>
              <a:gd name="connsiteY2" fmla="*/ 3134025 h 3234197"/>
              <a:gd name="connsiteX3" fmla="*/ 786550 w 1332319"/>
              <a:gd name="connsiteY3" fmla="*/ 3198291 h 3234197"/>
              <a:gd name="connsiteX4" fmla="*/ 0 w 1332319"/>
              <a:gd name="connsiteY4" fmla="*/ 3059787 h 3234197"/>
              <a:gd name="connsiteX0" fmla="*/ 0 w 1332319"/>
              <a:gd name="connsiteY0" fmla="*/ 3059787 h 3234197"/>
              <a:gd name="connsiteX1" fmla="*/ 773779 w 1332319"/>
              <a:gd name="connsiteY1" fmla="*/ 0 h 3234197"/>
              <a:gd name="connsiteX2" fmla="*/ 1332319 w 1332319"/>
              <a:gd name="connsiteY2" fmla="*/ 3134025 h 3234197"/>
              <a:gd name="connsiteX3" fmla="*/ 786550 w 1332319"/>
              <a:gd name="connsiteY3" fmla="*/ 3198291 h 3234197"/>
              <a:gd name="connsiteX4" fmla="*/ 0 w 1332319"/>
              <a:gd name="connsiteY4" fmla="*/ 3059787 h 3234197"/>
              <a:gd name="connsiteX0" fmla="*/ 0 w 1332319"/>
              <a:gd name="connsiteY0" fmla="*/ 3059787 h 3234197"/>
              <a:gd name="connsiteX1" fmla="*/ 773779 w 1332319"/>
              <a:gd name="connsiteY1" fmla="*/ 0 h 3234197"/>
              <a:gd name="connsiteX2" fmla="*/ 1332319 w 1332319"/>
              <a:gd name="connsiteY2" fmla="*/ 3134025 h 3234197"/>
              <a:gd name="connsiteX3" fmla="*/ 786550 w 1332319"/>
              <a:gd name="connsiteY3" fmla="*/ 3198291 h 3234197"/>
              <a:gd name="connsiteX4" fmla="*/ 0 w 1332319"/>
              <a:gd name="connsiteY4" fmla="*/ 3059787 h 3234197"/>
              <a:gd name="connsiteX0" fmla="*/ 0 w 1332319"/>
              <a:gd name="connsiteY0" fmla="*/ 3059787 h 3198291"/>
              <a:gd name="connsiteX1" fmla="*/ 773779 w 1332319"/>
              <a:gd name="connsiteY1" fmla="*/ 0 h 3198291"/>
              <a:gd name="connsiteX2" fmla="*/ 1332319 w 1332319"/>
              <a:gd name="connsiteY2" fmla="*/ 3134025 h 3198291"/>
              <a:gd name="connsiteX3" fmla="*/ 786550 w 1332319"/>
              <a:gd name="connsiteY3" fmla="*/ 3198291 h 3198291"/>
              <a:gd name="connsiteX4" fmla="*/ 0 w 1332319"/>
              <a:gd name="connsiteY4" fmla="*/ 3059787 h 3198291"/>
              <a:gd name="connsiteX0" fmla="*/ 0 w 1332319"/>
              <a:gd name="connsiteY0" fmla="*/ 3059787 h 3225168"/>
              <a:gd name="connsiteX1" fmla="*/ 773779 w 1332319"/>
              <a:gd name="connsiteY1" fmla="*/ 0 h 3225168"/>
              <a:gd name="connsiteX2" fmla="*/ 1332319 w 1332319"/>
              <a:gd name="connsiteY2" fmla="*/ 3134025 h 3225168"/>
              <a:gd name="connsiteX3" fmla="*/ 786550 w 1332319"/>
              <a:gd name="connsiteY3" fmla="*/ 3198291 h 3225168"/>
              <a:gd name="connsiteX4" fmla="*/ 0 w 1332319"/>
              <a:gd name="connsiteY4" fmla="*/ 3059787 h 3225168"/>
              <a:gd name="connsiteX0" fmla="*/ 0 w 1332319"/>
              <a:gd name="connsiteY0" fmla="*/ 3059787 h 3230611"/>
              <a:gd name="connsiteX1" fmla="*/ 773779 w 1332319"/>
              <a:gd name="connsiteY1" fmla="*/ 0 h 3230611"/>
              <a:gd name="connsiteX2" fmla="*/ 1332319 w 1332319"/>
              <a:gd name="connsiteY2" fmla="*/ 3134025 h 3230611"/>
              <a:gd name="connsiteX3" fmla="*/ 786550 w 1332319"/>
              <a:gd name="connsiteY3" fmla="*/ 3198291 h 3230611"/>
              <a:gd name="connsiteX4" fmla="*/ 0 w 1332319"/>
              <a:gd name="connsiteY4" fmla="*/ 3059787 h 3230611"/>
              <a:gd name="connsiteX0" fmla="*/ 0 w 2200435"/>
              <a:gd name="connsiteY0" fmla="*/ 3059787 h 3198291"/>
              <a:gd name="connsiteX1" fmla="*/ 773779 w 2200435"/>
              <a:gd name="connsiteY1" fmla="*/ 0 h 3198291"/>
              <a:gd name="connsiteX2" fmla="*/ 2200435 w 2200435"/>
              <a:gd name="connsiteY2" fmla="*/ 2978459 h 3198291"/>
              <a:gd name="connsiteX3" fmla="*/ 786550 w 2200435"/>
              <a:gd name="connsiteY3" fmla="*/ 3198291 h 3198291"/>
              <a:gd name="connsiteX4" fmla="*/ 0 w 2200435"/>
              <a:gd name="connsiteY4" fmla="*/ 3059787 h 3198291"/>
              <a:gd name="connsiteX0" fmla="*/ 0 w 2200435"/>
              <a:gd name="connsiteY0" fmla="*/ 3059787 h 3556197"/>
              <a:gd name="connsiteX1" fmla="*/ 773779 w 2200435"/>
              <a:gd name="connsiteY1" fmla="*/ 0 h 3556197"/>
              <a:gd name="connsiteX2" fmla="*/ 2200435 w 2200435"/>
              <a:gd name="connsiteY2" fmla="*/ 2978459 h 3556197"/>
              <a:gd name="connsiteX3" fmla="*/ 0 w 2200435"/>
              <a:gd name="connsiteY3" fmla="*/ 3059787 h 3556197"/>
              <a:gd name="connsiteX0" fmla="*/ 0 w 2179293"/>
              <a:gd name="connsiteY0" fmla="*/ 3114107 h 3610517"/>
              <a:gd name="connsiteX1" fmla="*/ 752637 w 2179293"/>
              <a:gd name="connsiteY1" fmla="*/ 0 h 3610517"/>
              <a:gd name="connsiteX2" fmla="*/ 2179293 w 2179293"/>
              <a:gd name="connsiteY2" fmla="*/ 2978459 h 3610517"/>
              <a:gd name="connsiteX3" fmla="*/ 0 w 2179293"/>
              <a:gd name="connsiteY3" fmla="*/ 3114107 h 3610517"/>
              <a:gd name="connsiteX0" fmla="*/ 0 w 2179293"/>
              <a:gd name="connsiteY0" fmla="*/ 3114107 h 3488423"/>
              <a:gd name="connsiteX1" fmla="*/ 752637 w 2179293"/>
              <a:gd name="connsiteY1" fmla="*/ 0 h 3488423"/>
              <a:gd name="connsiteX2" fmla="*/ 2179293 w 2179293"/>
              <a:gd name="connsiteY2" fmla="*/ 2978459 h 3488423"/>
              <a:gd name="connsiteX3" fmla="*/ 0 w 2179293"/>
              <a:gd name="connsiteY3" fmla="*/ 3114107 h 3488423"/>
              <a:gd name="connsiteX0" fmla="*/ 0 w 2172404"/>
              <a:gd name="connsiteY0" fmla="*/ 3114107 h 3393199"/>
              <a:gd name="connsiteX1" fmla="*/ 752637 w 2172404"/>
              <a:gd name="connsiteY1" fmla="*/ 0 h 3393199"/>
              <a:gd name="connsiteX2" fmla="*/ 2172404 w 2172404"/>
              <a:gd name="connsiteY2" fmla="*/ 2883235 h 3393199"/>
              <a:gd name="connsiteX3" fmla="*/ 0 w 2172404"/>
              <a:gd name="connsiteY3" fmla="*/ 3114107 h 3393199"/>
              <a:gd name="connsiteX0" fmla="*/ 0 w 2172404"/>
              <a:gd name="connsiteY0" fmla="*/ 3114107 h 3376307"/>
              <a:gd name="connsiteX1" fmla="*/ 752637 w 2172404"/>
              <a:gd name="connsiteY1" fmla="*/ 0 h 3376307"/>
              <a:gd name="connsiteX2" fmla="*/ 2172404 w 2172404"/>
              <a:gd name="connsiteY2" fmla="*/ 2883235 h 3376307"/>
              <a:gd name="connsiteX3" fmla="*/ 0 w 2172404"/>
              <a:gd name="connsiteY3" fmla="*/ 3114107 h 337630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172404" h="3376307">
                <a:moveTo>
                  <a:pt x="0" y="3114107"/>
                </a:moveTo>
                <a:lnTo>
                  <a:pt x="752637" y="0"/>
                </a:lnTo>
                <a:lnTo>
                  <a:pt x="2172404" y="2883235"/>
                </a:lnTo>
                <a:cubicBezTo>
                  <a:pt x="1464175" y="3175182"/>
                  <a:pt x="775421" y="3376307"/>
                  <a:pt x="0" y="3114107"/>
                </a:cubicBezTo>
                <a:close/>
              </a:path>
            </a:pathLst>
          </a:custGeom>
          <a:solidFill>
            <a:srgbClr val="000000">
              <a:alpha val="0"/>
            </a:srgbClr>
          </a:solidFill>
          <a:ln>
            <a:solidFill>
              <a:srgbClr val="000000">
                <a:alpha val="0"/>
              </a:srgb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grpSp>
        <p:nvGrpSpPr>
          <p:cNvPr id="740" name="Группа 739"/>
          <p:cNvGrpSpPr/>
          <p:nvPr/>
        </p:nvGrpSpPr>
        <p:grpSpPr>
          <a:xfrm>
            <a:off x="4567664" y="2950423"/>
            <a:ext cx="2016842" cy="3222988"/>
            <a:chOff x="4567664" y="2950423"/>
            <a:chExt cx="2016842" cy="3222988"/>
          </a:xfrm>
          <a:solidFill>
            <a:srgbClr val="000000">
              <a:alpha val="0"/>
            </a:srgbClr>
          </a:solidFill>
        </p:grpSpPr>
        <p:sp>
          <p:nvSpPr>
            <p:cNvPr id="741" name="Полилиния 740">
              <a:hlinkClick r:id="rId3" action="ppaction://hlinksldjump"/>
            </p:cNvPr>
            <p:cNvSpPr/>
            <p:nvPr/>
          </p:nvSpPr>
          <p:spPr>
            <a:xfrm rot="19917974">
              <a:off x="5282695" y="2950423"/>
              <a:ext cx="1301811" cy="3222988"/>
            </a:xfrm>
            <a:custGeom>
              <a:avLst/>
              <a:gdLst>
                <a:gd name="connsiteX0" fmla="*/ 0 w 1111396"/>
                <a:gd name="connsiteY0" fmla="*/ 3146584 h 3146584"/>
                <a:gd name="connsiteX1" fmla="*/ 555698 w 1111396"/>
                <a:gd name="connsiteY1" fmla="*/ 0 h 3146584"/>
                <a:gd name="connsiteX2" fmla="*/ 1111396 w 1111396"/>
                <a:gd name="connsiteY2" fmla="*/ 3146584 h 3146584"/>
                <a:gd name="connsiteX3" fmla="*/ 0 w 1111396"/>
                <a:gd name="connsiteY3" fmla="*/ 3146584 h 3146584"/>
                <a:gd name="connsiteX0" fmla="*/ 0 w 1178136"/>
                <a:gd name="connsiteY0" fmla="*/ 3146584 h 3146728"/>
                <a:gd name="connsiteX1" fmla="*/ 555698 w 1178136"/>
                <a:gd name="connsiteY1" fmla="*/ 0 h 3146728"/>
                <a:gd name="connsiteX2" fmla="*/ 1178136 w 1178136"/>
                <a:gd name="connsiteY2" fmla="*/ 3146728 h 3146728"/>
                <a:gd name="connsiteX3" fmla="*/ 0 w 1178136"/>
                <a:gd name="connsiteY3" fmla="*/ 3146584 h 3146728"/>
                <a:gd name="connsiteX0" fmla="*/ 0 w 1309203"/>
                <a:gd name="connsiteY0" fmla="*/ 3103754 h 3146728"/>
                <a:gd name="connsiteX1" fmla="*/ 686765 w 1309203"/>
                <a:gd name="connsiteY1" fmla="*/ 0 h 3146728"/>
                <a:gd name="connsiteX2" fmla="*/ 1309203 w 1309203"/>
                <a:gd name="connsiteY2" fmla="*/ 3146728 h 3146728"/>
                <a:gd name="connsiteX3" fmla="*/ 0 w 1309203"/>
                <a:gd name="connsiteY3" fmla="*/ 3103754 h 3146728"/>
                <a:gd name="connsiteX0" fmla="*/ 0 w 1347377"/>
                <a:gd name="connsiteY0" fmla="*/ 3109325 h 3146728"/>
                <a:gd name="connsiteX1" fmla="*/ 724939 w 1347377"/>
                <a:gd name="connsiteY1" fmla="*/ 0 h 3146728"/>
                <a:gd name="connsiteX2" fmla="*/ 1347377 w 1347377"/>
                <a:gd name="connsiteY2" fmla="*/ 3146728 h 3146728"/>
                <a:gd name="connsiteX3" fmla="*/ 0 w 1347377"/>
                <a:gd name="connsiteY3" fmla="*/ 3109325 h 3146728"/>
                <a:gd name="connsiteX0" fmla="*/ 0 w 1347377"/>
                <a:gd name="connsiteY0" fmla="*/ 3109325 h 3146728"/>
                <a:gd name="connsiteX1" fmla="*/ 724939 w 1347377"/>
                <a:gd name="connsiteY1" fmla="*/ 0 h 3146728"/>
                <a:gd name="connsiteX2" fmla="*/ 1347377 w 1347377"/>
                <a:gd name="connsiteY2" fmla="*/ 3146728 h 3146728"/>
                <a:gd name="connsiteX3" fmla="*/ 674426 w 1347377"/>
                <a:gd name="connsiteY3" fmla="*/ 3123470 h 3146728"/>
                <a:gd name="connsiteX4" fmla="*/ 0 w 1347377"/>
                <a:gd name="connsiteY4" fmla="*/ 3109325 h 3146728"/>
                <a:gd name="connsiteX0" fmla="*/ 0 w 1347377"/>
                <a:gd name="connsiteY0" fmla="*/ 3109325 h 3170436"/>
                <a:gd name="connsiteX1" fmla="*/ 724939 w 1347377"/>
                <a:gd name="connsiteY1" fmla="*/ 0 h 3170436"/>
                <a:gd name="connsiteX2" fmla="*/ 1347377 w 1347377"/>
                <a:gd name="connsiteY2" fmla="*/ 3146728 h 3170436"/>
                <a:gd name="connsiteX3" fmla="*/ 710754 w 1347377"/>
                <a:gd name="connsiteY3" fmla="*/ 3170436 h 3170436"/>
                <a:gd name="connsiteX4" fmla="*/ 0 w 1347377"/>
                <a:gd name="connsiteY4" fmla="*/ 3109325 h 3170436"/>
                <a:gd name="connsiteX0" fmla="*/ 0 w 1347377"/>
                <a:gd name="connsiteY0" fmla="*/ 3109325 h 3198291"/>
                <a:gd name="connsiteX1" fmla="*/ 724939 w 1347377"/>
                <a:gd name="connsiteY1" fmla="*/ 0 h 3198291"/>
                <a:gd name="connsiteX2" fmla="*/ 1347377 w 1347377"/>
                <a:gd name="connsiteY2" fmla="*/ 3146728 h 3198291"/>
                <a:gd name="connsiteX3" fmla="*/ 737710 w 1347377"/>
                <a:gd name="connsiteY3" fmla="*/ 3198291 h 3198291"/>
                <a:gd name="connsiteX4" fmla="*/ 0 w 1347377"/>
                <a:gd name="connsiteY4" fmla="*/ 3109325 h 3198291"/>
                <a:gd name="connsiteX0" fmla="*/ 0 w 1347377"/>
                <a:gd name="connsiteY0" fmla="*/ 3109325 h 3230602"/>
                <a:gd name="connsiteX1" fmla="*/ 724939 w 1347377"/>
                <a:gd name="connsiteY1" fmla="*/ 0 h 3230602"/>
                <a:gd name="connsiteX2" fmla="*/ 1347377 w 1347377"/>
                <a:gd name="connsiteY2" fmla="*/ 3146728 h 3230602"/>
                <a:gd name="connsiteX3" fmla="*/ 737710 w 1347377"/>
                <a:gd name="connsiteY3" fmla="*/ 3198291 h 3230602"/>
                <a:gd name="connsiteX4" fmla="*/ 0 w 1347377"/>
                <a:gd name="connsiteY4" fmla="*/ 3109325 h 3230602"/>
                <a:gd name="connsiteX0" fmla="*/ 0 w 1347377"/>
                <a:gd name="connsiteY0" fmla="*/ 3109325 h 3198291"/>
                <a:gd name="connsiteX1" fmla="*/ 724939 w 1347377"/>
                <a:gd name="connsiteY1" fmla="*/ 0 h 3198291"/>
                <a:gd name="connsiteX2" fmla="*/ 1347377 w 1347377"/>
                <a:gd name="connsiteY2" fmla="*/ 3146728 h 3198291"/>
                <a:gd name="connsiteX3" fmla="*/ 737710 w 1347377"/>
                <a:gd name="connsiteY3" fmla="*/ 3198291 h 3198291"/>
                <a:gd name="connsiteX4" fmla="*/ 0 w 1347377"/>
                <a:gd name="connsiteY4" fmla="*/ 3109325 h 3198291"/>
                <a:gd name="connsiteX0" fmla="*/ 0 w 1347377"/>
                <a:gd name="connsiteY0" fmla="*/ 3109325 h 3212766"/>
                <a:gd name="connsiteX1" fmla="*/ 724939 w 1347377"/>
                <a:gd name="connsiteY1" fmla="*/ 0 h 3212766"/>
                <a:gd name="connsiteX2" fmla="*/ 1347377 w 1347377"/>
                <a:gd name="connsiteY2" fmla="*/ 3146728 h 3212766"/>
                <a:gd name="connsiteX3" fmla="*/ 737710 w 1347377"/>
                <a:gd name="connsiteY3" fmla="*/ 3198291 h 3212766"/>
                <a:gd name="connsiteX4" fmla="*/ 0 w 1347377"/>
                <a:gd name="connsiteY4" fmla="*/ 3109325 h 3212766"/>
                <a:gd name="connsiteX0" fmla="*/ 0 w 1347377"/>
                <a:gd name="connsiteY0" fmla="*/ 3109325 h 3198291"/>
                <a:gd name="connsiteX1" fmla="*/ 724939 w 1347377"/>
                <a:gd name="connsiteY1" fmla="*/ 0 h 3198291"/>
                <a:gd name="connsiteX2" fmla="*/ 1347377 w 1347377"/>
                <a:gd name="connsiteY2" fmla="*/ 3146728 h 3198291"/>
                <a:gd name="connsiteX3" fmla="*/ 737710 w 1347377"/>
                <a:gd name="connsiteY3" fmla="*/ 3198291 h 3198291"/>
                <a:gd name="connsiteX4" fmla="*/ 0 w 1347377"/>
                <a:gd name="connsiteY4" fmla="*/ 3109325 h 3198291"/>
                <a:gd name="connsiteX0" fmla="*/ 0 w 1347377"/>
                <a:gd name="connsiteY0" fmla="*/ 3109325 h 3215130"/>
                <a:gd name="connsiteX1" fmla="*/ 724939 w 1347377"/>
                <a:gd name="connsiteY1" fmla="*/ 0 h 3215130"/>
                <a:gd name="connsiteX2" fmla="*/ 1347377 w 1347377"/>
                <a:gd name="connsiteY2" fmla="*/ 3146728 h 3215130"/>
                <a:gd name="connsiteX3" fmla="*/ 737710 w 1347377"/>
                <a:gd name="connsiteY3" fmla="*/ 3198291 h 3215130"/>
                <a:gd name="connsiteX4" fmla="*/ 0 w 1347377"/>
                <a:gd name="connsiteY4" fmla="*/ 3109325 h 3215130"/>
                <a:gd name="connsiteX0" fmla="*/ 0 w 1347377"/>
                <a:gd name="connsiteY0" fmla="*/ 3109325 h 3198291"/>
                <a:gd name="connsiteX1" fmla="*/ 724939 w 1347377"/>
                <a:gd name="connsiteY1" fmla="*/ 0 h 3198291"/>
                <a:gd name="connsiteX2" fmla="*/ 1347377 w 1347377"/>
                <a:gd name="connsiteY2" fmla="*/ 3146728 h 3198291"/>
                <a:gd name="connsiteX3" fmla="*/ 737710 w 1347377"/>
                <a:gd name="connsiteY3" fmla="*/ 3198291 h 3198291"/>
                <a:gd name="connsiteX4" fmla="*/ 0 w 1347377"/>
                <a:gd name="connsiteY4" fmla="*/ 3109325 h 3198291"/>
                <a:gd name="connsiteX0" fmla="*/ 0 w 1283479"/>
                <a:gd name="connsiteY0" fmla="*/ 3109325 h 3198291"/>
                <a:gd name="connsiteX1" fmla="*/ 724939 w 1283479"/>
                <a:gd name="connsiteY1" fmla="*/ 0 h 3198291"/>
                <a:gd name="connsiteX2" fmla="*/ 1283479 w 1283479"/>
                <a:gd name="connsiteY2" fmla="*/ 3134025 h 3198291"/>
                <a:gd name="connsiteX3" fmla="*/ 737710 w 1283479"/>
                <a:gd name="connsiteY3" fmla="*/ 3198291 h 3198291"/>
                <a:gd name="connsiteX4" fmla="*/ 0 w 1283479"/>
                <a:gd name="connsiteY4" fmla="*/ 3109325 h 3198291"/>
                <a:gd name="connsiteX0" fmla="*/ 0 w 1283479"/>
                <a:gd name="connsiteY0" fmla="*/ 3109325 h 3225582"/>
                <a:gd name="connsiteX1" fmla="*/ 724939 w 1283479"/>
                <a:gd name="connsiteY1" fmla="*/ 0 h 3225582"/>
                <a:gd name="connsiteX2" fmla="*/ 1283479 w 1283479"/>
                <a:gd name="connsiteY2" fmla="*/ 3134025 h 3225582"/>
                <a:gd name="connsiteX3" fmla="*/ 737710 w 1283479"/>
                <a:gd name="connsiteY3" fmla="*/ 3198291 h 3225582"/>
                <a:gd name="connsiteX4" fmla="*/ 0 w 1283479"/>
                <a:gd name="connsiteY4" fmla="*/ 3109325 h 3225582"/>
                <a:gd name="connsiteX0" fmla="*/ 0 w 1283479"/>
                <a:gd name="connsiteY0" fmla="*/ 3109325 h 3234197"/>
                <a:gd name="connsiteX1" fmla="*/ 724939 w 1283479"/>
                <a:gd name="connsiteY1" fmla="*/ 0 h 3234197"/>
                <a:gd name="connsiteX2" fmla="*/ 1283479 w 1283479"/>
                <a:gd name="connsiteY2" fmla="*/ 3134025 h 3234197"/>
                <a:gd name="connsiteX3" fmla="*/ 737710 w 1283479"/>
                <a:gd name="connsiteY3" fmla="*/ 3198291 h 3234197"/>
                <a:gd name="connsiteX4" fmla="*/ 0 w 1283479"/>
                <a:gd name="connsiteY4" fmla="*/ 3109325 h 3234197"/>
                <a:gd name="connsiteX0" fmla="*/ 0 w 1310712"/>
                <a:gd name="connsiteY0" fmla="*/ 3040637 h 3234197"/>
                <a:gd name="connsiteX1" fmla="*/ 752172 w 1310712"/>
                <a:gd name="connsiteY1" fmla="*/ 0 h 3234197"/>
                <a:gd name="connsiteX2" fmla="*/ 1310712 w 1310712"/>
                <a:gd name="connsiteY2" fmla="*/ 3134025 h 3234197"/>
                <a:gd name="connsiteX3" fmla="*/ 764943 w 1310712"/>
                <a:gd name="connsiteY3" fmla="*/ 3198291 h 3234197"/>
                <a:gd name="connsiteX4" fmla="*/ 0 w 1310712"/>
                <a:gd name="connsiteY4" fmla="*/ 3040637 h 3234197"/>
                <a:gd name="connsiteX0" fmla="*/ 0 w 1332319"/>
                <a:gd name="connsiteY0" fmla="*/ 3059787 h 3234197"/>
                <a:gd name="connsiteX1" fmla="*/ 773779 w 1332319"/>
                <a:gd name="connsiteY1" fmla="*/ 0 h 3234197"/>
                <a:gd name="connsiteX2" fmla="*/ 1332319 w 1332319"/>
                <a:gd name="connsiteY2" fmla="*/ 3134025 h 3234197"/>
                <a:gd name="connsiteX3" fmla="*/ 786550 w 1332319"/>
                <a:gd name="connsiteY3" fmla="*/ 3198291 h 3234197"/>
                <a:gd name="connsiteX4" fmla="*/ 0 w 1332319"/>
                <a:gd name="connsiteY4" fmla="*/ 3059787 h 3234197"/>
                <a:gd name="connsiteX0" fmla="*/ 0 w 1332319"/>
                <a:gd name="connsiteY0" fmla="*/ 3059787 h 3234197"/>
                <a:gd name="connsiteX1" fmla="*/ 773779 w 1332319"/>
                <a:gd name="connsiteY1" fmla="*/ 0 h 3234197"/>
                <a:gd name="connsiteX2" fmla="*/ 1332319 w 1332319"/>
                <a:gd name="connsiteY2" fmla="*/ 3134025 h 3234197"/>
                <a:gd name="connsiteX3" fmla="*/ 786550 w 1332319"/>
                <a:gd name="connsiteY3" fmla="*/ 3198291 h 3234197"/>
                <a:gd name="connsiteX4" fmla="*/ 0 w 1332319"/>
                <a:gd name="connsiteY4" fmla="*/ 3059787 h 3234197"/>
                <a:gd name="connsiteX0" fmla="*/ 0 w 1332319"/>
                <a:gd name="connsiteY0" fmla="*/ 3059787 h 3234197"/>
                <a:gd name="connsiteX1" fmla="*/ 773779 w 1332319"/>
                <a:gd name="connsiteY1" fmla="*/ 0 h 3234197"/>
                <a:gd name="connsiteX2" fmla="*/ 1332319 w 1332319"/>
                <a:gd name="connsiteY2" fmla="*/ 3134025 h 3234197"/>
                <a:gd name="connsiteX3" fmla="*/ 786550 w 1332319"/>
                <a:gd name="connsiteY3" fmla="*/ 3198291 h 3234197"/>
                <a:gd name="connsiteX4" fmla="*/ 0 w 1332319"/>
                <a:gd name="connsiteY4" fmla="*/ 3059787 h 3234197"/>
                <a:gd name="connsiteX0" fmla="*/ 0 w 1332319"/>
                <a:gd name="connsiteY0" fmla="*/ 3059787 h 3234197"/>
                <a:gd name="connsiteX1" fmla="*/ 773779 w 1332319"/>
                <a:gd name="connsiteY1" fmla="*/ 0 h 3234197"/>
                <a:gd name="connsiteX2" fmla="*/ 1332319 w 1332319"/>
                <a:gd name="connsiteY2" fmla="*/ 3134025 h 3234197"/>
                <a:gd name="connsiteX3" fmla="*/ 786550 w 1332319"/>
                <a:gd name="connsiteY3" fmla="*/ 3198291 h 3234197"/>
                <a:gd name="connsiteX4" fmla="*/ 0 w 1332319"/>
                <a:gd name="connsiteY4" fmla="*/ 3059787 h 3234197"/>
                <a:gd name="connsiteX0" fmla="*/ 0 w 1332319"/>
                <a:gd name="connsiteY0" fmla="*/ 3059787 h 3198291"/>
                <a:gd name="connsiteX1" fmla="*/ 773779 w 1332319"/>
                <a:gd name="connsiteY1" fmla="*/ 0 h 3198291"/>
                <a:gd name="connsiteX2" fmla="*/ 1332319 w 1332319"/>
                <a:gd name="connsiteY2" fmla="*/ 3134025 h 3198291"/>
                <a:gd name="connsiteX3" fmla="*/ 786550 w 1332319"/>
                <a:gd name="connsiteY3" fmla="*/ 3198291 h 3198291"/>
                <a:gd name="connsiteX4" fmla="*/ 0 w 1332319"/>
                <a:gd name="connsiteY4" fmla="*/ 3059787 h 3198291"/>
                <a:gd name="connsiteX0" fmla="*/ 0 w 1332319"/>
                <a:gd name="connsiteY0" fmla="*/ 3059787 h 3225168"/>
                <a:gd name="connsiteX1" fmla="*/ 773779 w 1332319"/>
                <a:gd name="connsiteY1" fmla="*/ 0 h 3225168"/>
                <a:gd name="connsiteX2" fmla="*/ 1332319 w 1332319"/>
                <a:gd name="connsiteY2" fmla="*/ 3134025 h 3225168"/>
                <a:gd name="connsiteX3" fmla="*/ 786550 w 1332319"/>
                <a:gd name="connsiteY3" fmla="*/ 3198291 h 3225168"/>
                <a:gd name="connsiteX4" fmla="*/ 0 w 1332319"/>
                <a:gd name="connsiteY4" fmla="*/ 3059787 h 3225168"/>
                <a:gd name="connsiteX0" fmla="*/ 0 w 1332319"/>
                <a:gd name="connsiteY0" fmla="*/ 3059787 h 3230611"/>
                <a:gd name="connsiteX1" fmla="*/ 773779 w 1332319"/>
                <a:gd name="connsiteY1" fmla="*/ 0 h 3230611"/>
                <a:gd name="connsiteX2" fmla="*/ 1332319 w 1332319"/>
                <a:gd name="connsiteY2" fmla="*/ 3134025 h 3230611"/>
                <a:gd name="connsiteX3" fmla="*/ 786550 w 1332319"/>
                <a:gd name="connsiteY3" fmla="*/ 3198291 h 3230611"/>
                <a:gd name="connsiteX4" fmla="*/ 0 w 1332319"/>
                <a:gd name="connsiteY4" fmla="*/ 3059787 h 3230611"/>
                <a:gd name="connsiteX0" fmla="*/ 0 w 2200435"/>
                <a:gd name="connsiteY0" fmla="*/ 3059787 h 3198291"/>
                <a:gd name="connsiteX1" fmla="*/ 773779 w 2200435"/>
                <a:gd name="connsiteY1" fmla="*/ 0 h 3198291"/>
                <a:gd name="connsiteX2" fmla="*/ 2200435 w 2200435"/>
                <a:gd name="connsiteY2" fmla="*/ 2978459 h 3198291"/>
                <a:gd name="connsiteX3" fmla="*/ 786550 w 2200435"/>
                <a:gd name="connsiteY3" fmla="*/ 3198291 h 3198291"/>
                <a:gd name="connsiteX4" fmla="*/ 0 w 2200435"/>
                <a:gd name="connsiteY4" fmla="*/ 3059787 h 3198291"/>
                <a:gd name="connsiteX0" fmla="*/ 0 w 2200435"/>
                <a:gd name="connsiteY0" fmla="*/ 3059787 h 3556197"/>
                <a:gd name="connsiteX1" fmla="*/ 773779 w 2200435"/>
                <a:gd name="connsiteY1" fmla="*/ 0 h 3556197"/>
                <a:gd name="connsiteX2" fmla="*/ 2200435 w 2200435"/>
                <a:gd name="connsiteY2" fmla="*/ 2978459 h 3556197"/>
                <a:gd name="connsiteX3" fmla="*/ 0 w 2200435"/>
                <a:gd name="connsiteY3" fmla="*/ 3059787 h 3556197"/>
                <a:gd name="connsiteX0" fmla="*/ 0 w 2179293"/>
                <a:gd name="connsiteY0" fmla="*/ 3114107 h 3610517"/>
                <a:gd name="connsiteX1" fmla="*/ 752637 w 2179293"/>
                <a:gd name="connsiteY1" fmla="*/ 0 h 3610517"/>
                <a:gd name="connsiteX2" fmla="*/ 2179293 w 2179293"/>
                <a:gd name="connsiteY2" fmla="*/ 2978459 h 3610517"/>
                <a:gd name="connsiteX3" fmla="*/ 0 w 2179293"/>
                <a:gd name="connsiteY3" fmla="*/ 3114107 h 3610517"/>
                <a:gd name="connsiteX0" fmla="*/ 0 w 2179293"/>
                <a:gd name="connsiteY0" fmla="*/ 3114107 h 3488423"/>
                <a:gd name="connsiteX1" fmla="*/ 752637 w 2179293"/>
                <a:gd name="connsiteY1" fmla="*/ 0 h 3488423"/>
                <a:gd name="connsiteX2" fmla="*/ 2179293 w 2179293"/>
                <a:gd name="connsiteY2" fmla="*/ 2978459 h 3488423"/>
                <a:gd name="connsiteX3" fmla="*/ 0 w 2179293"/>
                <a:gd name="connsiteY3" fmla="*/ 3114107 h 3488423"/>
                <a:gd name="connsiteX0" fmla="*/ 0 w 2172404"/>
                <a:gd name="connsiteY0" fmla="*/ 3114107 h 3393199"/>
                <a:gd name="connsiteX1" fmla="*/ 752637 w 2172404"/>
                <a:gd name="connsiteY1" fmla="*/ 0 h 3393199"/>
                <a:gd name="connsiteX2" fmla="*/ 2172404 w 2172404"/>
                <a:gd name="connsiteY2" fmla="*/ 2883235 h 3393199"/>
                <a:gd name="connsiteX3" fmla="*/ 0 w 2172404"/>
                <a:gd name="connsiteY3" fmla="*/ 3114107 h 3393199"/>
                <a:gd name="connsiteX0" fmla="*/ 0 w 2172404"/>
                <a:gd name="connsiteY0" fmla="*/ 3114107 h 3376307"/>
                <a:gd name="connsiteX1" fmla="*/ 752637 w 2172404"/>
                <a:gd name="connsiteY1" fmla="*/ 0 h 3376307"/>
                <a:gd name="connsiteX2" fmla="*/ 2172404 w 2172404"/>
                <a:gd name="connsiteY2" fmla="*/ 2883235 h 3376307"/>
                <a:gd name="connsiteX3" fmla="*/ 0 w 2172404"/>
                <a:gd name="connsiteY3" fmla="*/ 3114107 h 3376307"/>
                <a:gd name="connsiteX0" fmla="*/ 263175 w 1419767"/>
                <a:gd name="connsiteY0" fmla="*/ 3285735 h 3547935"/>
                <a:gd name="connsiteX1" fmla="*/ 0 w 1419767"/>
                <a:gd name="connsiteY1" fmla="*/ 0 h 3547935"/>
                <a:gd name="connsiteX2" fmla="*/ 1419767 w 1419767"/>
                <a:gd name="connsiteY2" fmla="*/ 2883235 h 3547935"/>
                <a:gd name="connsiteX3" fmla="*/ 263175 w 1419767"/>
                <a:gd name="connsiteY3" fmla="*/ 3285735 h 3547935"/>
                <a:gd name="connsiteX0" fmla="*/ 263175 w 1189928"/>
                <a:gd name="connsiteY0" fmla="*/ 3285735 h 3547935"/>
                <a:gd name="connsiteX1" fmla="*/ 0 w 1189928"/>
                <a:gd name="connsiteY1" fmla="*/ 0 h 3547935"/>
                <a:gd name="connsiteX2" fmla="*/ 1189928 w 1189928"/>
                <a:gd name="connsiteY2" fmla="*/ 3047121 h 3547935"/>
                <a:gd name="connsiteX3" fmla="*/ 263175 w 1189928"/>
                <a:gd name="connsiteY3" fmla="*/ 3285735 h 3547935"/>
                <a:gd name="connsiteX0" fmla="*/ 263175 w 1189928"/>
                <a:gd name="connsiteY0" fmla="*/ 3285735 h 3547935"/>
                <a:gd name="connsiteX1" fmla="*/ 0 w 1189928"/>
                <a:gd name="connsiteY1" fmla="*/ 0 h 3547935"/>
                <a:gd name="connsiteX2" fmla="*/ 1189928 w 1189928"/>
                <a:gd name="connsiteY2" fmla="*/ 3047121 h 3547935"/>
                <a:gd name="connsiteX3" fmla="*/ 263175 w 1189928"/>
                <a:gd name="connsiteY3" fmla="*/ 3285735 h 3547935"/>
                <a:gd name="connsiteX0" fmla="*/ 263175 w 1189928"/>
                <a:gd name="connsiteY0" fmla="*/ 3285735 h 3285735"/>
                <a:gd name="connsiteX1" fmla="*/ 0 w 1189928"/>
                <a:gd name="connsiteY1" fmla="*/ 0 h 3285735"/>
                <a:gd name="connsiteX2" fmla="*/ 1189928 w 1189928"/>
                <a:gd name="connsiteY2" fmla="*/ 3047121 h 3285735"/>
                <a:gd name="connsiteX3" fmla="*/ 263175 w 1189928"/>
                <a:gd name="connsiteY3" fmla="*/ 3285735 h 3285735"/>
                <a:gd name="connsiteX0" fmla="*/ 263175 w 1189928"/>
                <a:gd name="connsiteY0" fmla="*/ 3285735 h 3517185"/>
                <a:gd name="connsiteX1" fmla="*/ 0 w 1189928"/>
                <a:gd name="connsiteY1" fmla="*/ 0 h 3517185"/>
                <a:gd name="connsiteX2" fmla="*/ 1189928 w 1189928"/>
                <a:gd name="connsiteY2" fmla="*/ 3047121 h 3517185"/>
                <a:gd name="connsiteX3" fmla="*/ 263175 w 1189928"/>
                <a:gd name="connsiteY3" fmla="*/ 3285735 h 3517185"/>
                <a:gd name="connsiteX0" fmla="*/ 263175 w 1205876"/>
                <a:gd name="connsiteY0" fmla="*/ 3285735 h 3423753"/>
                <a:gd name="connsiteX1" fmla="*/ 0 w 1205876"/>
                <a:gd name="connsiteY1" fmla="*/ 0 h 3423753"/>
                <a:gd name="connsiteX2" fmla="*/ 1205876 w 1205876"/>
                <a:gd name="connsiteY2" fmla="*/ 2953689 h 3423753"/>
                <a:gd name="connsiteX3" fmla="*/ 263175 w 1205876"/>
                <a:gd name="connsiteY3" fmla="*/ 3285735 h 3423753"/>
                <a:gd name="connsiteX0" fmla="*/ 263175 w 1205876"/>
                <a:gd name="connsiteY0" fmla="*/ 3285735 h 3369913"/>
                <a:gd name="connsiteX1" fmla="*/ 0 w 1205876"/>
                <a:gd name="connsiteY1" fmla="*/ 0 h 3369913"/>
                <a:gd name="connsiteX2" fmla="*/ 1205876 w 1205876"/>
                <a:gd name="connsiteY2" fmla="*/ 2953689 h 3369913"/>
                <a:gd name="connsiteX3" fmla="*/ 263175 w 1205876"/>
                <a:gd name="connsiteY3" fmla="*/ 3285735 h 3369913"/>
                <a:gd name="connsiteX0" fmla="*/ 154497 w 1205876"/>
                <a:gd name="connsiteY0" fmla="*/ 3226447 h 3369913"/>
                <a:gd name="connsiteX1" fmla="*/ 0 w 1205876"/>
                <a:gd name="connsiteY1" fmla="*/ 0 h 3369913"/>
                <a:gd name="connsiteX2" fmla="*/ 1205876 w 1205876"/>
                <a:gd name="connsiteY2" fmla="*/ 2953689 h 3369913"/>
                <a:gd name="connsiteX3" fmla="*/ 154497 w 1205876"/>
                <a:gd name="connsiteY3" fmla="*/ 3226447 h 3369913"/>
                <a:gd name="connsiteX0" fmla="*/ 164677 w 1205876"/>
                <a:gd name="connsiteY0" fmla="*/ 3234310 h 3369913"/>
                <a:gd name="connsiteX1" fmla="*/ 0 w 1205876"/>
                <a:gd name="connsiteY1" fmla="*/ 0 h 3369913"/>
                <a:gd name="connsiteX2" fmla="*/ 1205876 w 1205876"/>
                <a:gd name="connsiteY2" fmla="*/ 2953689 h 3369913"/>
                <a:gd name="connsiteX3" fmla="*/ 164677 w 1205876"/>
                <a:gd name="connsiteY3" fmla="*/ 3234310 h 3369913"/>
                <a:gd name="connsiteX0" fmla="*/ 164677 w 1205876"/>
                <a:gd name="connsiteY0" fmla="*/ 3234310 h 3369913"/>
                <a:gd name="connsiteX1" fmla="*/ 0 w 1205876"/>
                <a:gd name="connsiteY1" fmla="*/ 0 h 3369913"/>
                <a:gd name="connsiteX2" fmla="*/ 1205876 w 1205876"/>
                <a:gd name="connsiteY2" fmla="*/ 2953689 h 3369913"/>
                <a:gd name="connsiteX3" fmla="*/ 164677 w 1205876"/>
                <a:gd name="connsiteY3" fmla="*/ 3234310 h 3369913"/>
                <a:gd name="connsiteX0" fmla="*/ 164677 w 1329323"/>
                <a:gd name="connsiteY0" fmla="*/ 3234310 h 3770633"/>
                <a:gd name="connsiteX1" fmla="*/ 0 w 1329323"/>
                <a:gd name="connsiteY1" fmla="*/ 0 h 3770633"/>
                <a:gd name="connsiteX2" fmla="*/ 1205876 w 1329323"/>
                <a:gd name="connsiteY2" fmla="*/ 2953689 h 3770633"/>
                <a:gd name="connsiteX3" fmla="*/ 740685 w 1329323"/>
                <a:gd name="connsiteY3" fmla="*/ 3217939 h 3770633"/>
                <a:gd name="connsiteX4" fmla="*/ 164677 w 1329323"/>
                <a:gd name="connsiteY4" fmla="*/ 3234310 h 3770633"/>
                <a:gd name="connsiteX0" fmla="*/ 224722 w 1329323"/>
                <a:gd name="connsiteY0" fmla="*/ 3250940 h 3787263"/>
                <a:gd name="connsiteX1" fmla="*/ 0 w 1329323"/>
                <a:gd name="connsiteY1" fmla="*/ 0 h 3787263"/>
                <a:gd name="connsiteX2" fmla="*/ 1205876 w 1329323"/>
                <a:gd name="connsiteY2" fmla="*/ 2953689 h 3787263"/>
                <a:gd name="connsiteX3" fmla="*/ 740685 w 1329323"/>
                <a:gd name="connsiteY3" fmla="*/ 3217939 h 3787263"/>
                <a:gd name="connsiteX4" fmla="*/ 224722 w 1329323"/>
                <a:gd name="connsiteY4" fmla="*/ 3250940 h 3787263"/>
                <a:gd name="connsiteX0" fmla="*/ 169592 w 1329323"/>
                <a:gd name="connsiteY0" fmla="*/ 3199444 h 3735767"/>
                <a:gd name="connsiteX1" fmla="*/ 0 w 1329323"/>
                <a:gd name="connsiteY1" fmla="*/ 0 h 3735767"/>
                <a:gd name="connsiteX2" fmla="*/ 1205876 w 1329323"/>
                <a:gd name="connsiteY2" fmla="*/ 2953689 h 3735767"/>
                <a:gd name="connsiteX3" fmla="*/ 740685 w 1329323"/>
                <a:gd name="connsiteY3" fmla="*/ 3217939 h 3735767"/>
                <a:gd name="connsiteX4" fmla="*/ 169592 w 1329323"/>
                <a:gd name="connsiteY4" fmla="*/ 3199444 h 3735767"/>
                <a:gd name="connsiteX0" fmla="*/ 169592 w 1329323"/>
                <a:gd name="connsiteY0" fmla="*/ 3199444 h 3490012"/>
                <a:gd name="connsiteX1" fmla="*/ 0 w 1329323"/>
                <a:gd name="connsiteY1" fmla="*/ 0 h 3490012"/>
                <a:gd name="connsiteX2" fmla="*/ 1205876 w 1329323"/>
                <a:gd name="connsiteY2" fmla="*/ 2953689 h 3490012"/>
                <a:gd name="connsiteX3" fmla="*/ 740685 w 1329323"/>
                <a:gd name="connsiteY3" fmla="*/ 3217939 h 3490012"/>
                <a:gd name="connsiteX4" fmla="*/ 169592 w 1329323"/>
                <a:gd name="connsiteY4" fmla="*/ 3199444 h 3490012"/>
                <a:gd name="connsiteX0" fmla="*/ 169592 w 1329323"/>
                <a:gd name="connsiteY0" fmla="*/ 3199444 h 3490012"/>
                <a:gd name="connsiteX1" fmla="*/ 0 w 1329323"/>
                <a:gd name="connsiteY1" fmla="*/ 0 h 3490012"/>
                <a:gd name="connsiteX2" fmla="*/ 1205876 w 1329323"/>
                <a:gd name="connsiteY2" fmla="*/ 2953689 h 3490012"/>
                <a:gd name="connsiteX3" fmla="*/ 710794 w 1329323"/>
                <a:gd name="connsiteY3" fmla="*/ 3154400 h 3490012"/>
                <a:gd name="connsiteX4" fmla="*/ 169592 w 1329323"/>
                <a:gd name="connsiteY4" fmla="*/ 3199444 h 3490012"/>
                <a:gd name="connsiteX0" fmla="*/ 169592 w 1329323"/>
                <a:gd name="connsiteY0" fmla="*/ 3199444 h 3686219"/>
                <a:gd name="connsiteX1" fmla="*/ 0 w 1329323"/>
                <a:gd name="connsiteY1" fmla="*/ 0 h 3686219"/>
                <a:gd name="connsiteX2" fmla="*/ 1205876 w 1329323"/>
                <a:gd name="connsiteY2" fmla="*/ 2953689 h 3686219"/>
                <a:gd name="connsiteX3" fmla="*/ 710794 w 1329323"/>
                <a:gd name="connsiteY3" fmla="*/ 3154400 h 3686219"/>
                <a:gd name="connsiteX4" fmla="*/ 169592 w 1329323"/>
                <a:gd name="connsiteY4" fmla="*/ 3199444 h 3686219"/>
                <a:gd name="connsiteX0" fmla="*/ 169592 w 1329323"/>
                <a:gd name="connsiteY0" fmla="*/ 3199444 h 3490012"/>
                <a:gd name="connsiteX1" fmla="*/ 0 w 1329323"/>
                <a:gd name="connsiteY1" fmla="*/ 0 h 3490012"/>
                <a:gd name="connsiteX2" fmla="*/ 1205876 w 1329323"/>
                <a:gd name="connsiteY2" fmla="*/ 2953689 h 3490012"/>
                <a:gd name="connsiteX3" fmla="*/ 710794 w 1329323"/>
                <a:gd name="connsiteY3" fmla="*/ 3154400 h 3490012"/>
                <a:gd name="connsiteX4" fmla="*/ 169592 w 1329323"/>
                <a:gd name="connsiteY4" fmla="*/ 3199444 h 3490012"/>
                <a:gd name="connsiteX0" fmla="*/ 169592 w 1329323"/>
                <a:gd name="connsiteY0" fmla="*/ 3199444 h 3490012"/>
                <a:gd name="connsiteX1" fmla="*/ 0 w 1329323"/>
                <a:gd name="connsiteY1" fmla="*/ 0 h 3490012"/>
                <a:gd name="connsiteX2" fmla="*/ 1205876 w 1329323"/>
                <a:gd name="connsiteY2" fmla="*/ 2953689 h 3490012"/>
                <a:gd name="connsiteX3" fmla="*/ 710794 w 1329323"/>
                <a:gd name="connsiteY3" fmla="*/ 3154400 h 3490012"/>
                <a:gd name="connsiteX4" fmla="*/ 169592 w 1329323"/>
                <a:gd name="connsiteY4" fmla="*/ 3199444 h 3490012"/>
                <a:gd name="connsiteX0" fmla="*/ 169592 w 1234141"/>
                <a:gd name="connsiteY0" fmla="*/ 3199444 h 3691726"/>
                <a:gd name="connsiteX1" fmla="*/ 0 w 1234141"/>
                <a:gd name="connsiteY1" fmla="*/ 0 h 3691726"/>
                <a:gd name="connsiteX2" fmla="*/ 1205876 w 1234141"/>
                <a:gd name="connsiteY2" fmla="*/ 2953689 h 3691726"/>
                <a:gd name="connsiteX3" fmla="*/ 169592 w 1234141"/>
                <a:gd name="connsiteY3" fmla="*/ 3199444 h 3691726"/>
                <a:gd name="connsiteX0" fmla="*/ 169592 w 1191221"/>
                <a:gd name="connsiteY0" fmla="*/ 3199444 h 3691726"/>
                <a:gd name="connsiteX1" fmla="*/ 0 w 1191221"/>
                <a:gd name="connsiteY1" fmla="*/ 0 h 3691726"/>
                <a:gd name="connsiteX2" fmla="*/ 1162956 w 1191221"/>
                <a:gd name="connsiteY2" fmla="*/ 3028162 h 3691726"/>
                <a:gd name="connsiteX3" fmla="*/ 169592 w 1191221"/>
                <a:gd name="connsiteY3" fmla="*/ 3199444 h 3691726"/>
                <a:gd name="connsiteX0" fmla="*/ 169592 w 1162956"/>
                <a:gd name="connsiteY0" fmla="*/ 3199444 h 3691726"/>
                <a:gd name="connsiteX1" fmla="*/ 0 w 1162956"/>
                <a:gd name="connsiteY1" fmla="*/ 0 h 3691726"/>
                <a:gd name="connsiteX2" fmla="*/ 1162956 w 1162956"/>
                <a:gd name="connsiteY2" fmla="*/ 3028162 h 3691726"/>
                <a:gd name="connsiteX3" fmla="*/ 169592 w 1162956"/>
                <a:gd name="connsiteY3" fmla="*/ 3199444 h 3691726"/>
                <a:gd name="connsiteX0" fmla="*/ 169592 w 1167814"/>
                <a:gd name="connsiteY0" fmla="*/ 3199444 h 3217681"/>
                <a:gd name="connsiteX1" fmla="*/ 0 w 1167814"/>
                <a:gd name="connsiteY1" fmla="*/ 0 h 3217681"/>
                <a:gd name="connsiteX2" fmla="*/ 1162956 w 1167814"/>
                <a:gd name="connsiteY2" fmla="*/ 3028162 h 3217681"/>
                <a:gd name="connsiteX3" fmla="*/ 169592 w 1167814"/>
                <a:gd name="connsiteY3" fmla="*/ 3199444 h 3217681"/>
                <a:gd name="connsiteX0" fmla="*/ 169592 w 1162956"/>
                <a:gd name="connsiteY0" fmla="*/ 3199444 h 3199444"/>
                <a:gd name="connsiteX1" fmla="*/ 0 w 1162956"/>
                <a:gd name="connsiteY1" fmla="*/ 0 h 3199444"/>
                <a:gd name="connsiteX2" fmla="*/ 1162956 w 1162956"/>
                <a:gd name="connsiteY2" fmla="*/ 3028162 h 3199444"/>
                <a:gd name="connsiteX3" fmla="*/ 169592 w 1162956"/>
                <a:gd name="connsiteY3" fmla="*/ 3199444 h 3199444"/>
                <a:gd name="connsiteX0" fmla="*/ 169592 w 1162956"/>
                <a:gd name="connsiteY0" fmla="*/ 3199444 h 3199444"/>
                <a:gd name="connsiteX1" fmla="*/ 0 w 1162956"/>
                <a:gd name="connsiteY1" fmla="*/ 0 h 3199444"/>
                <a:gd name="connsiteX2" fmla="*/ 1162956 w 1162956"/>
                <a:gd name="connsiteY2" fmla="*/ 3028162 h 3199444"/>
                <a:gd name="connsiteX3" fmla="*/ 169592 w 1162956"/>
                <a:gd name="connsiteY3" fmla="*/ 3199444 h 3199444"/>
                <a:gd name="connsiteX0" fmla="*/ 203965 w 1162956"/>
                <a:gd name="connsiteY0" fmla="*/ 3261584 h 3261584"/>
                <a:gd name="connsiteX1" fmla="*/ 0 w 1162956"/>
                <a:gd name="connsiteY1" fmla="*/ 0 h 3261584"/>
                <a:gd name="connsiteX2" fmla="*/ 1162956 w 1162956"/>
                <a:gd name="connsiteY2" fmla="*/ 3028162 h 3261584"/>
                <a:gd name="connsiteX3" fmla="*/ 203965 w 1162956"/>
                <a:gd name="connsiteY3" fmla="*/ 3261584 h 3261584"/>
                <a:gd name="connsiteX0" fmla="*/ 203965 w 1162956"/>
                <a:gd name="connsiteY0" fmla="*/ 3261584 h 3261584"/>
                <a:gd name="connsiteX1" fmla="*/ 0 w 1162956"/>
                <a:gd name="connsiteY1" fmla="*/ 0 h 3261584"/>
                <a:gd name="connsiteX2" fmla="*/ 1162956 w 1162956"/>
                <a:gd name="connsiteY2" fmla="*/ 3028162 h 3261584"/>
                <a:gd name="connsiteX3" fmla="*/ 203965 w 1162956"/>
                <a:gd name="connsiteY3" fmla="*/ 3261584 h 3261584"/>
                <a:gd name="connsiteX0" fmla="*/ 203965 w 1162956"/>
                <a:gd name="connsiteY0" fmla="*/ 3261584 h 3261584"/>
                <a:gd name="connsiteX1" fmla="*/ 0 w 1162956"/>
                <a:gd name="connsiteY1" fmla="*/ 0 h 3261584"/>
                <a:gd name="connsiteX2" fmla="*/ 1162956 w 1162956"/>
                <a:gd name="connsiteY2" fmla="*/ 3028162 h 3261584"/>
                <a:gd name="connsiteX3" fmla="*/ 203965 w 1162956"/>
                <a:gd name="connsiteY3" fmla="*/ 3261584 h 3261584"/>
                <a:gd name="connsiteX0" fmla="*/ 203965 w 1162956"/>
                <a:gd name="connsiteY0" fmla="*/ 3261584 h 3261584"/>
                <a:gd name="connsiteX1" fmla="*/ 0 w 1162956"/>
                <a:gd name="connsiteY1" fmla="*/ 0 h 3261584"/>
                <a:gd name="connsiteX2" fmla="*/ 1162956 w 1162956"/>
                <a:gd name="connsiteY2" fmla="*/ 3028162 h 3261584"/>
                <a:gd name="connsiteX3" fmla="*/ 203965 w 1162956"/>
                <a:gd name="connsiteY3" fmla="*/ 3261584 h 3261584"/>
                <a:gd name="connsiteX0" fmla="*/ 203965 w 1162956"/>
                <a:gd name="connsiteY0" fmla="*/ 3261584 h 3317946"/>
                <a:gd name="connsiteX1" fmla="*/ 0 w 1162956"/>
                <a:gd name="connsiteY1" fmla="*/ 0 h 3317946"/>
                <a:gd name="connsiteX2" fmla="*/ 1162956 w 1162956"/>
                <a:gd name="connsiteY2" fmla="*/ 3028162 h 3317946"/>
                <a:gd name="connsiteX3" fmla="*/ 203965 w 1162956"/>
                <a:gd name="connsiteY3" fmla="*/ 3261584 h 3317946"/>
                <a:gd name="connsiteX0" fmla="*/ 203965 w 1162956"/>
                <a:gd name="connsiteY0" fmla="*/ 3261584 h 3317946"/>
                <a:gd name="connsiteX1" fmla="*/ 0 w 1162956"/>
                <a:gd name="connsiteY1" fmla="*/ 0 h 3317946"/>
                <a:gd name="connsiteX2" fmla="*/ 1162956 w 1162956"/>
                <a:gd name="connsiteY2" fmla="*/ 3028162 h 3317946"/>
                <a:gd name="connsiteX3" fmla="*/ 203965 w 1162956"/>
                <a:gd name="connsiteY3" fmla="*/ 3261584 h 3317946"/>
                <a:gd name="connsiteX0" fmla="*/ 203965 w 1162956"/>
                <a:gd name="connsiteY0" fmla="*/ 3261584 h 3261584"/>
                <a:gd name="connsiteX1" fmla="*/ 0 w 1162956"/>
                <a:gd name="connsiteY1" fmla="*/ 0 h 3261584"/>
                <a:gd name="connsiteX2" fmla="*/ 1162956 w 1162956"/>
                <a:gd name="connsiteY2" fmla="*/ 3028162 h 3261584"/>
                <a:gd name="connsiteX3" fmla="*/ 203965 w 1162956"/>
                <a:gd name="connsiteY3" fmla="*/ 3261584 h 3261584"/>
                <a:gd name="connsiteX0" fmla="*/ 306331 w 1265322"/>
                <a:gd name="connsiteY0" fmla="*/ 3207184 h 3207184"/>
                <a:gd name="connsiteX1" fmla="*/ 0 w 1265322"/>
                <a:gd name="connsiteY1" fmla="*/ 0 h 3207184"/>
                <a:gd name="connsiteX2" fmla="*/ 1265322 w 1265322"/>
                <a:gd name="connsiteY2" fmla="*/ 2973762 h 3207184"/>
                <a:gd name="connsiteX3" fmla="*/ 306331 w 1265322"/>
                <a:gd name="connsiteY3" fmla="*/ 3207184 h 3207184"/>
                <a:gd name="connsiteX0" fmla="*/ 267927 w 1226918"/>
                <a:gd name="connsiteY0" fmla="*/ 3222988 h 3222988"/>
                <a:gd name="connsiteX1" fmla="*/ 0 w 1226918"/>
                <a:gd name="connsiteY1" fmla="*/ 0 h 3222988"/>
                <a:gd name="connsiteX2" fmla="*/ 1226918 w 1226918"/>
                <a:gd name="connsiteY2" fmla="*/ 2989566 h 3222988"/>
                <a:gd name="connsiteX3" fmla="*/ 267927 w 1226918"/>
                <a:gd name="connsiteY3" fmla="*/ 3222988 h 3222988"/>
                <a:gd name="connsiteX0" fmla="*/ 267927 w 1226918"/>
                <a:gd name="connsiteY0" fmla="*/ 3222988 h 3222988"/>
                <a:gd name="connsiteX1" fmla="*/ 0 w 1226918"/>
                <a:gd name="connsiteY1" fmla="*/ 0 h 3222988"/>
                <a:gd name="connsiteX2" fmla="*/ 1226918 w 1226918"/>
                <a:gd name="connsiteY2" fmla="*/ 2989566 h 3222988"/>
                <a:gd name="connsiteX3" fmla="*/ 267927 w 1226918"/>
                <a:gd name="connsiteY3" fmla="*/ 3222988 h 32229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6918" h="3222988">
                  <a:moveTo>
                    <a:pt x="267927" y="3222988"/>
                  </a:moveTo>
                  <a:cubicBezTo>
                    <a:pt x="178618" y="2148659"/>
                    <a:pt x="36437" y="1018672"/>
                    <a:pt x="0" y="0"/>
                  </a:cubicBezTo>
                  <a:lnTo>
                    <a:pt x="1226918" y="2989566"/>
                  </a:lnTo>
                  <a:cubicBezTo>
                    <a:pt x="318736" y="3210066"/>
                    <a:pt x="1163420" y="3031443"/>
                    <a:pt x="267927" y="3222988"/>
                  </a:cubicBezTo>
                  <a:close/>
                </a:path>
              </a:pathLst>
            </a:custGeom>
            <a:grpFill/>
            <a:ln>
              <a:solidFill>
                <a:srgbClr val="000000">
                  <a:alpha val="0"/>
                </a:srgbClr>
              </a:solidFill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742" name="Прямая соединительная линия 741"/>
            <p:cNvCxnSpPr/>
            <p:nvPr/>
          </p:nvCxnSpPr>
          <p:spPr>
            <a:xfrm rot="16200000" flipH="1">
              <a:off x="4110755" y="3896449"/>
              <a:ext cx="2704106" cy="1790287"/>
            </a:xfrm>
            <a:prstGeom prst="line">
              <a:avLst/>
            </a:prstGeom>
            <a:grpFill/>
            <a:ln>
              <a:solidFill>
                <a:srgbClr val="000000">
                  <a:alpha val="0"/>
                </a:srgbClr>
              </a:solidFill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</p:cxnSp>
      </p:grpSp>
      <p:sp>
        <p:nvSpPr>
          <p:cNvPr id="743" name="Полилиния 742">
            <a:hlinkClick r:id="rId10" action="ppaction://hlinksldjump"/>
          </p:cNvPr>
          <p:cNvSpPr/>
          <p:nvPr/>
        </p:nvSpPr>
        <p:spPr>
          <a:xfrm rot="5732057">
            <a:off x="1895112" y="1445796"/>
            <a:ext cx="2047732" cy="3350248"/>
          </a:xfrm>
          <a:custGeom>
            <a:avLst/>
            <a:gdLst>
              <a:gd name="connsiteX0" fmla="*/ 0 w 1111396"/>
              <a:gd name="connsiteY0" fmla="*/ 3146584 h 3146584"/>
              <a:gd name="connsiteX1" fmla="*/ 555698 w 1111396"/>
              <a:gd name="connsiteY1" fmla="*/ 0 h 3146584"/>
              <a:gd name="connsiteX2" fmla="*/ 1111396 w 1111396"/>
              <a:gd name="connsiteY2" fmla="*/ 3146584 h 3146584"/>
              <a:gd name="connsiteX3" fmla="*/ 0 w 1111396"/>
              <a:gd name="connsiteY3" fmla="*/ 3146584 h 3146584"/>
              <a:gd name="connsiteX0" fmla="*/ 0 w 1178136"/>
              <a:gd name="connsiteY0" fmla="*/ 3146584 h 3146728"/>
              <a:gd name="connsiteX1" fmla="*/ 555698 w 1178136"/>
              <a:gd name="connsiteY1" fmla="*/ 0 h 3146728"/>
              <a:gd name="connsiteX2" fmla="*/ 1178136 w 1178136"/>
              <a:gd name="connsiteY2" fmla="*/ 3146728 h 3146728"/>
              <a:gd name="connsiteX3" fmla="*/ 0 w 1178136"/>
              <a:gd name="connsiteY3" fmla="*/ 3146584 h 3146728"/>
              <a:gd name="connsiteX0" fmla="*/ 0 w 1309203"/>
              <a:gd name="connsiteY0" fmla="*/ 3103754 h 3146728"/>
              <a:gd name="connsiteX1" fmla="*/ 686765 w 1309203"/>
              <a:gd name="connsiteY1" fmla="*/ 0 h 3146728"/>
              <a:gd name="connsiteX2" fmla="*/ 1309203 w 1309203"/>
              <a:gd name="connsiteY2" fmla="*/ 3146728 h 3146728"/>
              <a:gd name="connsiteX3" fmla="*/ 0 w 1309203"/>
              <a:gd name="connsiteY3" fmla="*/ 3103754 h 3146728"/>
              <a:gd name="connsiteX0" fmla="*/ 0 w 1347377"/>
              <a:gd name="connsiteY0" fmla="*/ 3109325 h 3146728"/>
              <a:gd name="connsiteX1" fmla="*/ 724939 w 1347377"/>
              <a:gd name="connsiteY1" fmla="*/ 0 h 3146728"/>
              <a:gd name="connsiteX2" fmla="*/ 1347377 w 1347377"/>
              <a:gd name="connsiteY2" fmla="*/ 3146728 h 3146728"/>
              <a:gd name="connsiteX3" fmla="*/ 0 w 1347377"/>
              <a:gd name="connsiteY3" fmla="*/ 3109325 h 3146728"/>
              <a:gd name="connsiteX0" fmla="*/ 0 w 1347377"/>
              <a:gd name="connsiteY0" fmla="*/ 3109325 h 3146728"/>
              <a:gd name="connsiteX1" fmla="*/ 724939 w 1347377"/>
              <a:gd name="connsiteY1" fmla="*/ 0 h 3146728"/>
              <a:gd name="connsiteX2" fmla="*/ 1347377 w 1347377"/>
              <a:gd name="connsiteY2" fmla="*/ 3146728 h 3146728"/>
              <a:gd name="connsiteX3" fmla="*/ 674426 w 1347377"/>
              <a:gd name="connsiteY3" fmla="*/ 3123470 h 3146728"/>
              <a:gd name="connsiteX4" fmla="*/ 0 w 1347377"/>
              <a:gd name="connsiteY4" fmla="*/ 3109325 h 3146728"/>
              <a:gd name="connsiteX0" fmla="*/ 0 w 1347377"/>
              <a:gd name="connsiteY0" fmla="*/ 3109325 h 3170436"/>
              <a:gd name="connsiteX1" fmla="*/ 724939 w 1347377"/>
              <a:gd name="connsiteY1" fmla="*/ 0 h 3170436"/>
              <a:gd name="connsiteX2" fmla="*/ 1347377 w 1347377"/>
              <a:gd name="connsiteY2" fmla="*/ 3146728 h 3170436"/>
              <a:gd name="connsiteX3" fmla="*/ 710754 w 1347377"/>
              <a:gd name="connsiteY3" fmla="*/ 3170436 h 3170436"/>
              <a:gd name="connsiteX4" fmla="*/ 0 w 1347377"/>
              <a:gd name="connsiteY4" fmla="*/ 3109325 h 3170436"/>
              <a:gd name="connsiteX0" fmla="*/ 0 w 1347377"/>
              <a:gd name="connsiteY0" fmla="*/ 3109325 h 3198291"/>
              <a:gd name="connsiteX1" fmla="*/ 724939 w 1347377"/>
              <a:gd name="connsiteY1" fmla="*/ 0 h 3198291"/>
              <a:gd name="connsiteX2" fmla="*/ 1347377 w 1347377"/>
              <a:gd name="connsiteY2" fmla="*/ 3146728 h 3198291"/>
              <a:gd name="connsiteX3" fmla="*/ 737710 w 1347377"/>
              <a:gd name="connsiteY3" fmla="*/ 3198291 h 3198291"/>
              <a:gd name="connsiteX4" fmla="*/ 0 w 1347377"/>
              <a:gd name="connsiteY4" fmla="*/ 3109325 h 3198291"/>
              <a:gd name="connsiteX0" fmla="*/ 0 w 1347377"/>
              <a:gd name="connsiteY0" fmla="*/ 3109325 h 3230602"/>
              <a:gd name="connsiteX1" fmla="*/ 724939 w 1347377"/>
              <a:gd name="connsiteY1" fmla="*/ 0 h 3230602"/>
              <a:gd name="connsiteX2" fmla="*/ 1347377 w 1347377"/>
              <a:gd name="connsiteY2" fmla="*/ 3146728 h 3230602"/>
              <a:gd name="connsiteX3" fmla="*/ 737710 w 1347377"/>
              <a:gd name="connsiteY3" fmla="*/ 3198291 h 3230602"/>
              <a:gd name="connsiteX4" fmla="*/ 0 w 1347377"/>
              <a:gd name="connsiteY4" fmla="*/ 3109325 h 3230602"/>
              <a:gd name="connsiteX0" fmla="*/ 0 w 1347377"/>
              <a:gd name="connsiteY0" fmla="*/ 3109325 h 3198291"/>
              <a:gd name="connsiteX1" fmla="*/ 724939 w 1347377"/>
              <a:gd name="connsiteY1" fmla="*/ 0 h 3198291"/>
              <a:gd name="connsiteX2" fmla="*/ 1347377 w 1347377"/>
              <a:gd name="connsiteY2" fmla="*/ 3146728 h 3198291"/>
              <a:gd name="connsiteX3" fmla="*/ 737710 w 1347377"/>
              <a:gd name="connsiteY3" fmla="*/ 3198291 h 3198291"/>
              <a:gd name="connsiteX4" fmla="*/ 0 w 1347377"/>
              <a:gd name="connsiteY4" fmla="*/ 3109325 h 3198291"/>
              <a:gd name="connsiteX0" fmla="*/ 0 w 1347377"/>
              <a:gd name="connsiteY0" fmla="*/ 3109325 h 3212766"/>
              <a:gd name="connsiteX1" fmla="*/ 724939 w 1347377"/>
              <a:gd name="connsiteY1" fmla="*/ 0 h 3212766"/>
              <a:gd name="connsiteX2" fmla="*/ 1347377 w 1347377"/>
              <a:gd name="connsiteY2" fmla="*/ 3146728 h 3212766"/>
              <a:gd name="connsiteX3" fmla="*/ 737710 w 1347377"/>
              <a:gd name="connsiteY3" fmla="*/ 3198291 h 3212766"/>
              <a:gd name="connsiteX4" fmla="*/ 0 w 1347377"/>
              <a:gd name="connsiteY4" fmla="*/ 3109325 h 3212766"/>
              <a:gd name="connsiteX0" fmla="*/ 0 w 1347377"/>
              <a:gd name="connsiteY0" fmla="*/ 3109325 h 3198291"/>
              <a:gd name="connsiteX1" fmla="*/ 724939 w 1347377"/>
              <a:gd name="connsiteY1" fmla="*/ 0 h 3198291"/>
              <a:gd name="connsiteX2" fmla="*/ 1347377 w 1347377"/>
              <a:gd name="connsiteY2" fmla="*/ 3146728 h 3198291"/>
              <a:gd name="connsiteX3" fmla="*/ 737710 w 1347377"/>
              <a:gd name="connsiteY3" fmla="*/ 3198291 h 3198291"/>
              <a:gd name="connsiteX4" fmla="*/ 0 w 1347377"/>
              <a:gd name="connsiteY4" fmla="*/ 3109325 h 3198291"/>
              <a:gd name="connsiteX0" fmla="*/ 0 w 1347377"/>
              <a:gd name="connsiteY0" fmla="*/ 3109325 h 3215130"/>
              <a:gd name="connsiteX1" fmla="*/ 724939 w 1347377"/>
              <a:gd name="connsiteY1" fmla="*/ 0 h 3215130"/>
              <a:gd name="connsiteX2" fmla="*/ 1347377 w 1347377"/>
              <a:gd name="connsiteY2" fmla="*/ 3146728 h 3215130"/>
              <a:gd name="connsiteX3" fmla="*/ 737710 w 1347377"/>
              <a:gd name="connsiteY3" fmla="*/ 3198291 h 3215130"/>
              <a:gd name="connsiteX4" fmla="*/ 0 w 1347377"/>
              <a:gd name="connsiteY4" fmla="*/ 3109325 h 3215130"/>
              <a:gd name="connsiteX0" fmla="*/ 0 w 1347377"/>
              <a:gd name="connsiteY0" fmla="*/ 3109325 h 3198291"/>
              <a:gd name="connsiteX1" fmla="*/ 724939 w 1347377"/>
              <a:gd name="connsiteY1" fmla="*/ 0 h 3198291"/>
              <a:gd name="connsiteX2" fmla="*/ 1347377 w 1347377"/>
              <a:gd name="connsiteY2" fmla="*/ 3146728 h 3198291"/>
              <a:gd name="connsiteX3" fmla="*/ 737710 w 1347377"/>
              <a:gd name="connsiteY3" fmla="*/ 3198291 h 3198291"/>
              <a:gd name="connsiteX4" fmla="*/ 0 w 1347377"/>
              <a:gd name="connsiteY4" fmla="*/ 3109325 h 3198291"/>
              <a:gd name="connsiteX0" fmla="*/ 0 w 1283479"/>
              <a:gd name="connsiteY0" fmla="*/ 3109325 h 3198291"/>
              <a:gd name="connsiteX1" fmla="*/ 724939 w 1283479"/>
              <a:gd name="connsiteY1" fmla="*/ 0 h 3198291"/>
              <a:gd name="connsiteX2" fmla="*/ 1283479 w 1283479"/>
              <a:gd name="connsiteY2" fmla="*/ 3134025 h 3198291"/>
              <a:gd name="connsiteX3" fmla="*/ 737710 w 1283479"/>
              <a:gd name="connsiteY3" fmla="*/ 3198291 h 3198291"/>
              <a:gd name="connsiteX4" fmla="*/ 0 w 1283479"/>
              <a:gd name="connsiteY4" fmla="*/ 3109325 h 3198291"/>
              <a:gd name="connsiteX0" fmla="*/ 0 w 1283479"/>
              <a:gd name="connsiteY0" fmla="*/ 3109325 h 3225582"/>
              <a:gd name="connsiteX1" fmla="*/ 724939 w 1283479"/>
              <a:gd name="connsiteY1" fmla="*/ 0 h 3225582"/>
              <a:gd name="connsiteX2" fmla="*/ 1283479 w 1283479"/>
              <a:gd name="connsiteY2" fmla="*/ 3134025 h 3225582"/>
              <a:gd name="connsiteX3" fmla="*/ 737710 w 1283479"/>
              <a:gd name="connsiteY3" fmla="*/ 3198291 h 3225582"/>
              <a:gd name="connsiteX4" fmla="*/ 0 w 1283479"/>
              <a:gd name="connsiteY4" fmla="*/ 3109325 h 3225582"/>
              <a:gd name="connsiteX0" fmla="*/ 0 w 1283479"/>
              <a:gd name="connsiteY0" fmla="*/ 3109325 h 3234197"/>
              <a:gd name="connsiteX1" fmla="*/ 724939 w 1283479"/>
              <a:gd name="connsiteY1" fmla="*/ 0 h 3234197"/>
              <a:gd name="connsiteX2" fmla="*/ 1283479 w 1283479"/>
              <a:gd name="connsiteY2" fmla="*/ 3134025 h 3234197"/>
              <a:gd name="connsiteX3" fmla="*/ 737710 w 1283479"/>
              <a:gd name="connsiteY3" fmla="*/ 3198291 h 3234197"/>
              <a:gd name="connsiteX4" fmla="*/ 0 w 1283479"/>
              <a:gd name="connsiteY4" fmla="*/ 3109325 h 3234197"/>
              <a:gd name="connsiteX0" fmla="*/ 0 w 1310712"/>
              <a:gd name="connsiteY0" fmla="*/ 3040637 h 3234197"/>
              <a:gd name="connsiteX1" fmla="*/ 752172 w 1310712"/>
              <a:gd name="connsiteY1" fmla="*/ 0 h 3234197"/>
              <a:gd name="connsiteX2" fmla="*/ 1310712 w 1310712"/>
              <a:gd name="connsiteY2" fmla="*/ 3134025 h 3234197"/>
              <a:gd name="connsiteX3" fmla="*/ 764943 w 1310712"/>
              <a:gd name="connsiteY3" fmla="*/ 3198291 h 3234197"/>
              <a:gd name="connsiteX4" fmla="*/ 0 w 1310712"/>
              <a:gd name="connsiteY4" fmla="*/ 3040637 h 3234197"/>
              <a:gd name="connsiteX0" fmla="*/ 0 w 1332319"/>
              <a:gd name="connsiteY0" fmla="*/ 3059787 h 3234197"/>
              <a:gd name="connsiteX1" fmla="*/ 773779 w 1332319"/>
              <a:gd name="connsiteY1" fmla="*/ 0 h 3234197"/>
              <a:gd name="connsiteX2" fmla="*/ 1332319 w 1332319"/>
              <a:gd name="connsiteY2" fmla="*/ 3134025 h 3234197"/>
              <a:gd name="connsiteX3" fmla="*/ 786550 w 1332319"/>
              <a:gd name="connsiteY3" fmla="*/ 3198291 h 3234197"/>
              <a:gd name="connsiteX4" fmla="*/ 0 w 1332319"/>
              <a:gd name="connsiteY4" fmla="*/ 3059787 h 3234197"/>
              <a:gd name="connsiteX0" fmla="*/ 0 w 1332319"/>
              <a:gd name="connsiteY0" fmla="*/ 3059787 h 3234197"/>
              <a:gd name="connsiteX1" fmla="*/ 773779 w 1332319"/>
              <a:gd name="connsiteY1" fmla="*/ 0 h 3234197"/>
              <a:gd name="connsiteX2" fmla="*/ 1332319 w 1332319"/>
              <a:gd name="connsiteY2" fmla="*/ 3134025 h 3234197"/>
              <a:gd name="connsiteX3" fmla="*/ 786550 w 1332319"/>
              <a:gd name="connsiteY3" fmla="*/ 3198291 h 3234197"/>
              <a:gd name="connsiteX4" fmla="*/ 0 w 1332319"/>
              <a:gd name="connsiteY4" fmla="*/ 3059787 h 3234197"/>
              <a:gd name="connsiteX0" fmla="*/ 0 w 1332319"/>
              <a:gd name="connsiteY0" fmla="*/ 3059787 h 3234197"/>
              <a:gd name="connsiteX1" fmla="*/ 773779 w 1332319"/>
              <a:gd name="connsiteY1" fmla="*/ 0 h 3234197"/>
              <a:gd name="connsiteX2" fmla="*/ 1332319 w 1332319"/>
              <a:gd name="connsiteY2" fmla="*/ 3134025 h 3234197"/>
              <a:gd name="connsiteX3" fmla="*/ 786550 w 1332319"/>
              <a:gd name="connsiteY3" fmla="*/ 3198291 h 3234197"/>
              <a:gd name="connsiteX4" fmla="*/ 0 w 1332319"/>
              <a:gd name="connsiteY4" fmla="*/ 3059787 h 3234197"/>
              <a:gd name="connsiteX0" fmla="*/ 0 w 1332319"/>
              <a:gd name="connsiteY0" fmla="*/ 3059787 h 3234197"/>
              <a:gd name="connsiteX1" fmla="*/ 773779 w 1332319"/>
              <a:gd name="connsiteY1" fmla="*/ 0 h 3234197"/>
              <a:gd name="connsiteX2" fmla="*/ 1332319 w 1332319"/>
              <a:gd name="connsiteY2" fmla="*/ 3134025 h 3234197"/>
              <a:gd name="connsiteX3" fmla="*/ 786550 w 1332319"/>
              <a:gd name="connsiteY3" fmla="*/ 3198291 h 3234197"/>
              <a:gd name="connsiteX4" fmla="*/ 0 w 1332319"/>
              <a:gd name="connsiteY4" fmla="*/ 3059787 h 3234197"/>
              <a:gd name="connsiteX0" fmla="*/ 0 w 1332319"/>
              <a:gd name="connsiteY0" fmla="*/ 3059787 h 3198291"/>
              <a:gd name="connsiteX1" fmla="*/ 773779 w 1332319"/>
              <a:gd name="connsiteY1" fmla="*/ 0 h 3198291"/>
              <a:gd name="connsiteX2" fmla="*/ 1332319 w 1332319"/>
              <a:gd name="connsiteY2" fmla="*/ 3134025 h 3198291"/>
              <a:gd name="connsiteX3" fmla="*/ 786550 w 1332319"/>
              <a:gd name="connsiteY3" fmla="*/ 3198291 h 3198291"/>
              <a:gd name="connsiteX4" fmla="*/ 0 w 1332319"/>
              <a:gd name="connsiteY4" fmla="*/ 3059787 h 3198291"/>
              <a:gd name="connsiteX0" fmla="*/ 0 w 1332319"/>
              <a:gd name="connsiteY0" fmla="*/ 3059787 h 3225168"/>
              <a:gd name="connsiteX1" fmla="*/ 773779 w 1332319"/>
              <a:gd name="connsiteY1" fmla="*/ 0 h 3225168"/>
              <a:gd name="connsiteX2" fmla="*/ 1332319 w 1332319"/>
              <a:gd name="connsiteY2" fmla="*/ 3134025 h 3225168"/>
              <a:gd name="connsiteX3" fmla="*/ 786550 w 1332319"/>
              <a:gd name="connsiteY3" fmla="*/ 3198291 h 3225168"/>
              <a:gd name="connsiteX4" fmla="*/ 0 w 1332319"/>
              <a:gd name="connsiteY4" fmla="*/ 3059787 h 3225168"/>
              <a:gd name="connsiteX0" fmla="*/ 0 w 1332319"/>
              <a:gd name="connsiteY0" fmla="*/ 3059787 h 3230611"/>
              <a:gd name="connsiteX1" fmla="*/ 773779 w 1332319"/>
              <a:gd name="connsiteY1" fmla="*/ 0 h 3230611"/>
              <a:gd name="connsiteX2" fmla="*/ 1332319 w 1332319"/>
              <a:gd name="connsiteY2" fmla="*/ 3134025 h 3230611"/>
              <a:gd name="connsiteX3" fmla="*/ 786550 w 1332319"/>
              <a:gd name="connsiteY3" fmla="*/ 3198291 h 3230611"/>
              <a:gd name="connsiteX4" fmla="*/ 0 w 1332319"/>
              <a:gd name="connsiteY4" fmla="*/ 3059787 h 3230611"/>
              <a:gd name="connsiteX0" fmla="*/ 0 w 1628318"/>
              <a:gd name="connsiteY0" fmla="*/ 3107600 h 3230611"/>
              <a:gd name="connsiteX1" fmla="*/ 1069778 w 1628318"/>
              <a:gd name="connsiteY1" fmla="*/ 0 h 3230611"/>
              <a:gd name="connsiteX2" fmla="*/ 1628318 w 1628318"/>
              <a:gd name="connsiteY2" fmla="*/ 3134025 h 3230611"/>
              <a:gd name="connsiteX3" fmla="*/ 1082549 w 1628318"/>
              <a:gd name="connsiteY3" fmla="*/ 3198291 h 3230611"/>
              <a:gd name="connsiteX4" fmla="*/ 0 w 1628318"/>
              <a:gd name="connsiteY4" fmla="*/ 3107600 h 3230611"/>
              <a:gd name="connsiteX0" fmla="*/ 0 w 1916157"/>
              <a:gd name="connsiteY0" fmla="*/ 3107600 h 3294100"/>
              <a:gd name="connsiteX1" fmla="*/ 1069778 w 1916157"/>
              <a:gd name="connsiteY1" fmla="*/ 0 h 3294100"/>
              <a:gd name="connsiteX2" fmla="*/ 1916157 w 1916157"/>
              <a:gd name="connsiteY2" fmla="*/ 3197514 h 3294100"/>
              <a:gd name="connsiteX3" fmla="*/ 1082549 w 1916157"/>
              <a:gd name="connsiteY3" fmla="*/ 3198291 h 3294100"/>
              <a:gd name="connsiteX4" fmla="*/ 0 w 1916157"/>
              <a:gd name="connsiteY4" fmla="*/ 3107600 h 3294100"/>
              <a:gd name="connsiteX0" fmla="*/ 0 w 1929925"/>
              <a:gd name="connsiteY0" fmla="*/ 3107600 h 3268351"/>
              <a:gd name="connsiteX1" fmla="*/ 1069778 w 1929925"/>
              <a:gd name="connsiteY1" fmla="*/ 0 h 3268351"/>
              <a:gd name="connsiteX2" fmla="*/ 1929925 w 1929925"/>
              <a:gd name="connsiteY2" fmla="*/ 3171765 h 3268351"/>
              <a:gd name="connsiteX3" fmla="*/ 1082549 w 1929925"/>
              <a:gd name="connsiteY3" fmla="*/ 3198291 h 3268351"/>
              <a:gd name="connsiteX4" fmla="*/ 0 w 1929925"/>
              <a:gd name="connsiteY4" fmla="*/ 3107600 h 3268351"/>
              <a:gd name="connsiteX0" fmla="*/ 0 w 1929925"/>
              <a:gd name="connsiteY0" fmla="*/ 3107600 h 3689698"/>
              <a:gd name="connsiteX1" fmla="*/ 1069778 w 1929925"/>
              <a:gd name="connsiteY1" fmla="*/ 0 h 3689698"/>
              <a:gd name="connsiteX2" fmla="*/ 1929925 w 1929925"/>
              <a:gd name="connsiteY2" fmla="*/ 3171765 h 3689698"/>
              <a:gd name="connsiteX3" fmla="*/ 0 w 1929925"/>
              <a:gd name="connsiteY3" fmla="*/ 3107600 h 3689698"/>
              <a:gd name="connsiteX0" fmla="*/ 0 w 1929925"/>
              <a:gd name="connsiteY0" fmla="*/ 3107600 h 3636227"/>
              <a:gd name="connsiteX1" fmla="*/ 1069778 w 1929925"/>
              <a:gd name="connsiteY1" fmla="*/ 0 h 3636227"/>
              <a:gd name="connsiteX2" fmla="*/ 1929925 w 1929925"/>
              <a:gd name="connsiteY2" fmla="*/ 3171765 h 3636227"/>
              <a:gd name="connsiteX3" fmla="*/ 0 w 1929925"/>
              <a:gd name="connsiteY3" fmla="*/ 3107600 h 3636227"/>
              <a:gd name="connsiteX0" fmla="*/ 0 w 1929925"/>
              <a:gd name="connsiteY0" fmla="*/ 3107600 h 3350248"/>
              <a:gd name="connsiteX1" fmla="*/ 1069778 w 1929925"/>
              <a:gd name="connsiteY1" fmla="*/ 0 h 3350248"/>
              <a:gd name="connsiteX2" fmla="*/ 1929925 w 1929925"/>
              <a:gd name="connsiteY2" fmla="*/ 3171765 h 3350248"/>
              <a:gd name="connsiteX3" fmla="*/ 0 w 1929925"/>
              <a:gd name="connsiteY3" fmla="*/ 3107600 h 335024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929925" h="3350248">
                <a:moveTo>
                  <a:pt x="0" y="3107600"/>
                </a:moveTo>
                <a:lnTo>
                  <a:pt x="1069778" y="0"/>
                </a:lnTo>
                <a:lnTo>
                  <a:pt x="1929925" y="3171765"/>
                </a:lnTo>
                <a:cubicBezTo>
                  <a:pt x="1204367" y="3293505"/>
                  <a:pt x="985587" y="3350248"/>
                  <a:pt x="0" y="3107600"/>
                </a:cubicBezTo>
                <a:close/>
              </a:path>
            </a:pathLst>
          </a:custGeom>
          <a:solidFill>
            <a:srgbClr val="000000">
              <a:alpha val="0"/>
            </a:srgbClr>
          </a:solidFill>
          <a:ln>
            <a:solidFill>
              <a:srgbClr val="000000">
                <a:alpha val="0"/>
              </a:srgb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762" name="Полилиния 761">
            <a:hlinkClick r:id="rId11" action="ppaction://hlinksldjump"/>
          </p:cNvPr>
          <p:cNvSpPr/>
          <p:nvPr/>
        </p:nvSpPr>
        <p:spPr>
          <a:xfrm rot="18957135">
            <a:off x="4632683" y="3366489"/>
            <a:ext cx="1183499" cy="3252292"/>
          </a:xfrm>
          <a:custGeom>
            <a:avLst/>
            <a:gdLst>
              <a:gd name="connsiteX0" fmla="*/ 0 w 1111396"/>
              <a:gd name="connsiteY0" fmla="*/ 3146584 h 3146584"/>
              <a:gd name="connsiteX1" fmla="*/ 555698 w 1111396"/>
              <a:gd name="connsiteY1" fmla="*/ 0 h 3146584"/>
              <a:gd name="connsiteX2" fmla="*/ 1111396 w 1111396"/>
              <a:gd name="connsiteY2" fmla="*/ 3146584 h 3146584"/>
              <a:gd name="connsiteX3" fmla="*/ 0 w 1111396"/>
              <a:gd name="connsiteY3" fmla="*/ 3146584 h 3146584"/>
              <a:gd name="connsiteX0" fmla="*/ 0 w 1178136"/>
              <a:gd name="connsiteY0" fmla="*/ 3146584 h 3146728"/>
              <a:gd name="connsiteX1" fmla="*/ 555698 w 1178136"/>
              <a:gd name="connsiteY1" fmla="*/ 0 h 3146728"/>
              <a:gd name="connsiteX2" fmla="*/ 1178136 w 1178136"/>
              <a:gd name="connsiteY2" fmla="*/ 3146728 h 3146728"/>
              <a:gd name="connsiteX3" fmla="*/ 0 w 1178136"/>
              <a:gd name="connsiteY3" fmla="*/ 3146584 h 3146728"/>
              <a:gd name="connsiteX0" fmla="*/ 0 w 1309203"/>
              <a:gd name="connsiteY0" fmla="*/ 3103754 h 3146728"/>
              <a:gd name="connsiteX1" fmla="*/ 686765 w 1309203"/>
              <a:gd name="connsiteY1" fmla="*/ 0 h 3146728"/>
              <a:gd name="connsiteX2" fmla="*/ 1309203 w 1309203"/>
              <a:gd name="connsiteY2" fmla="*/ 3146728 h 3146728"/>
              <a:gd name="connsiteX3" fmla="*/ 0 w 1309203"/>
              <a:gd name="connsiteY3" fmla="*/ 3103754 h 3146728"/>
              <a:gd name="connsiteX0" fmla="*/ 0 w 1347377"/>
              <a:gd name="connsiteY0" fmla="*/ 3109325 h 3146728"/>
              <a:gd name="connsiteX1" fmla="*/ 724939 w 1347377"/>
              <a:gd name="connsiteY1" fmla="*/ 0 h 3146728"/>
              <a:gd name="connsiteX2" fmla="*/ 1347377 w 1347377"/>
              <a:gd name="connsiteY2" fmla="*/ 3146728 h 3146728"/>
              <a:gd name="connsiteX3" fmla="*/ 0 w 1347377"/>
              <a:gd name="connsiteY3" fmla="*/ 3109325 h 3146728"/>
              <a:gd name="connsiteX0" fmla="*/ 0 w 1347377"/>
              <a:gd name="connsiteY0" fmla="*/ 3109325 h 3146728"/>
              <a:gd name="connsiteX1" fmla="*/ 724939 w 1347377"/>
              <a:gd name="connsiteY1" fmla="*/ 0 h 3146728"/>
              <a:gd name="connsiteX2" fmla="*/ 1347377 w 1347377"/>
              <a:gd name="connsiteY2" fmla="*/ 3146728 h 3146728"/>
              <a:gd name="connsiteX3" fmla="*/ 674426 w 1347377"/>
              <a:gd name="connsiteY3" fmla="*/ 3123470 h 3146728"/>
              <a:gd name="connsiteX4" fmla="*/ 0 w 1347377"/>
              <a:gd name="connsiteY4" fmla="*/ 3109325 h 3146728"/>
              <a:gd name="connsiteX0" fmla="*/ 0 w 1347377"/>
              <a:gd name="connsiteY0" fmla="*/ 3109325 h 3170436"/>
              <a:gd name="connsiteX1" fmla="*/ 724939 w 1347377"/>
              <a:gd name="connsiteY1" fmla="*/ 0 h 3170436"/>
              <a:gd name="connsiteX2" fmla="*/ 1347377 w 1347377"/>
              <a:gd name="connsiteY2" fmla="*/ 3146728 h 3170436"/>
              <a:gd name="connsiteX3" fmla="*/ 710754 w 1347377"/>
              <a:gd name="connsiteY3" fmla="*/ 3170436 h 3170436"/>
              <a:gd name="connsiteX4" fmla="*/ 0 w 1347377"/>
              <a:gd name="connsiteY4" fmla="*/ 3109325 h 3170436"/>
              <a:gd name="connsiteX0" fmla="*/ 0 w 1347377"/>
              <a:gd name="connsiteY0" fmla="*/ 3109325 h 3198291"/>
              <a:gd name="connsiteX1" fmla="*/ 724939 w 1347377"/>
              <a:gd name="connsiteY1" fmla="*/ 0 h 3198291"/>
              <a:gd name="connsiteX2" fmla="*/ 1347377 w 1347377"/>
              <a:gd name="connsiteY2" fmla="*/ 3146728 h 3198291"/>
              <a:gd name="connsiteX3" fmla="*/ 737710 w 1347377"/>
              <a:gd name="connsiteY3" fmla="*/ 3198291 h 3198291"/>
              <a:gd name="connsiteX4" fmla="*/ 0 w 1347377"/>
              <a:gd name="connsiteY4" fmla="*/ 3109325 h 3198291"/>
              <a:gd name="connsiteX0" fmla="*/ 0 w 1347377"/>
              <a:gd name="connsiteY0" fmla="*/ 3109325 h 3230602"/>
              <a:gd name="connsiteX1" fmla="*/ 724939 w 1347377"/>
              <a:gd name="connsiteY1" fmla="*/ 0 h 3230602"/>
              <a:gd name="connsiteX2" fmla="*/ 1347377 w 1347377"/>
              <a:gd name="connsiteY2" fmla="*/ 3146728 h 3230602"/>
              <a:gd name="connsiteX3" fmla="*/ 737710 w 1347377"/>
              <a:gd name="connsiteY3" fmla="*/ 3198291 h 3230602"/>
              <a:gd name="connsiteX4" fmla="*/ 0 w 1347377"/>
              <a:gd name="connsiteY4" fmla="*/ 3109325 h 3230602"/>
              <a:gd name="connsiteX0" fmla="*/ 0 w 1347377"/>
              <a:gd name="connsiteY0" fmla="*/ 3109325 h 3198291"/>
              <a:gd name="connsiteX1" fmla="*/ 724939 w 1347377"/>
              <a:gd name="connsiteY1" fmla="*/ 0 h 3198291"/>
              <a:gd name="connsiteX2" fmla="*/ 1347377 w 1347377"/>
              <a:gd name="connsiteY2" fmla="*/ 3146728 h 3198291"/>
              <a:gd name="connsiteX3" fmla="*/ 737710 w 1347377"/>
              <a:gd name="connsiteY3" fmla="*/ 3198291 h 3198291"/>
              <a:gd name="connsiteX4" fmla="*/ 0 w 1347377"/>
              <a:gd name="connsiteY4" fmla="*/ 3109325 h 3198291"/>
              <a:gd name="connsiteX0" fmla="*/ 0 w 1347377"/>
              <a:gd name="connsiteY0" fmla="*/ 3109325 h 3212766"/>
              <a:gd name="connsiteX1" fmla="*/ 724939 w 1347377"/>
              <a:gd name="connsiteY1" fmla="*/ 0 h 3212766"/>
              <a:gd name="connsiteX2" fmla="*/ 1347377 w 1347377"/>
              <a:gd name="connsiteY2" fmla="*/ 3146728 h 3212766"/>
              <a:gd name="connsiteX3" fmla="*/ 737710 w 1347377"/>
              <a:gd name="connsiteY3" fmla="*/ 3198291 h 3212766"/>
              <a:gd name="connsiteX4" fmla="*/ 0 w 1347377"/>
              <a:gd name="connsiteY4" fmla="*/ 3109325 h 3212766"/>
              <a:gd name="connsiteX0" fmla="*/ 0 w 1347377"/>
              <a:gd name="connsiteY0" fmla="*/ 3109325 h 3198291"/>
              <a:gd name="connsiteX1" fmla="*/ 724939 w 1347377"/>
              <a:gd name="connsiteY1" fmla="*/ 0 h 3198291"/>
              <a:gd name="connsiteX2" fmla="*/ 1347377 w 1347377"/>
              <a:gd name="connsiteY2" fmla="*/ 3146728 h 3198291"/>
              <a:gd name="connsiteX3" fmla="*/ 737710 w 1347377"/>
              <a:gd name="connsiteY3" fmla="*/ 3198291 h 3198291"/>
              <a:gd name="connsiteX4" fmla="*/ 0 w 1347377"/>
              <a:gd name="connsiteY4" fmla="*/ 3109325 h 3198291"/>
              <a:gd name="connsiteX0" fmla="*/ 0 w 1347377"/>
              <a:gd name="connsiteY0" fmla="*/ 3109325 h 3215130"/>
              <a:gd name="connsiteX1" fmla="*/ 724939 w 1347377"/>
              <a:gd name="connsiteY1" fmla="*/ 0 h 3215130"/>
              <a:gd name="connsiteX2" fmla="*/ 1347377 w 1347377"/>
              <a:gd name="connsiteY2" fmla="*/ 3146728 h 3215130"/>
              <a:gd name="connsiteX3" fmla="*/ 737710 w 1347377"/>
              <a:gd name="connsiteY3" fmla="*/ 3198291 h 3215130"/>
              <a:gd name="connsiteX4" fmla="*/ 0 w 1347377"/>
              <a:gd name="connsiteY4" fmla="*/ 3109325 h 3215130"/>
              <a:gd name="connsiteX0" fmla="*/ 0 w 1347377"/>
              <a:gd name="connsiteY0" fmla="*/ 3109325 h 3198291"/>
              <a:gd name="connsiteX1" fmla="*/ 724939 w 1347377"/>
              <a:gd name="connsiteY1" fmla="*/ 0 h 3198291"/>
              <a:gd name="connsiteX2" fmla="*/ 1347377 w 1347377"/>
              <a:gd name="connsiteY2" fmla="*/ 3146728 h 3198291"/>
              <a:gd name="connsiteX3" fmla="*/ 737710 w 1347377"/>
              <a:gd name="connsiteY3" fmla="*/ 3198291 h 3198291"/>
              <a:gd name="connsiteX4" fmla="*/ 0 w 1347377"/>
              <a:gd name="connsiteY4" fmla="*/ 3109325 h 3198291"/>
              <a:gd name="connsiteX0" fmla="*/ 0 w 1283479"/>
              <a:gd name="connsiteY0" fmla="*/ 3109325 h 3198291"/>
              <a:gd name="connsiteX1" fmla="*/ 724939 w 1283479"/>
              <a:gd name="connsiteY1" fmla="*/ 0 h 3198291"/>
              <a:gd name="connsiteX2" fmla="*/ 1283479 w 1283479"/>
              <a:gd name="connsiteY2" fmla="*/ 3134025 h 3198291"/>
              <a:gd name="connsiteX3" fmla="*/ 737710 w 1283479"/>
              <a:gd name="connsiteY3" fmla="*/ 3198291 h 3198291"/>
              <a:gd name="connsiteX4" fmla="*/ 0 w 1283479"/>
              <a:gd name="connsiteY4" fmla="*/ 3109325 h 3198291"/>
              <a:gd name="connsiteX0" fmla="*/ 0 w 1283479"/>
              <a:gd name="connsiteY0" fmla="*/ 3109325 h 3225582"/>
              <a:gd name="connsiteX1" fmla="*/ 724939 w 1283479"/>
              <a:gd name="connsiteY1" fmla="*/ 0 h 3225582"/>
              <a:gd name="connsiteX2" fmla="*/ 1283479 w 1283479"/>
              <a:gd name="connsiteY2" fmla="*/ 3134025 h 3225582"/>
              <a:gd name="connsiteX3" fmla="*/ 737710 w 1283479"/>
              <a:gd name="connsiteY3" fmla="*/ 3198291 h 3225582"/>
              <a:gd name="connsiteX4" fmla="*/ 0 w 1283479"/>
              <a:gd name="connsiteY4" fmla="*/ 3109325 h 3225582"/>
              <a:gd name="connsiteX0" fmla="*/ 0 w 1283479"/>
              <a:gd name="connsiteY0" fmla="*/ 3109325 h 3234197"/>
              <a:gd name="connsiteX1" fmla="*/ 724939 w 1283479"/>
              <a:gd name="connsiteY1" fmla="*/ 0 h 3234197"/>
              <a:gd name="connsiteX2" fmla="*/ 1283479 w 1283479"/>
              <a:gd name="connsiteY2" fmla="*/ 3134025 h 3234197"/>
              <a:gd name="connsiteX3" fmla="*/ 737710 w 1283479"/>
              <a:gd name="connsiteY3" fmla="*/ 3198291 h 3234197"/>
              <a:gd name="connsiteX4" fmla="*/ 0 w 1283479"/>
              <a:gd name="connsiteY4" fmla="*/ 3109325 h 3234197"/>
              <a:gd name="connsiteX0" fmla="*/ 0 w 1310712"/>
              <a:gd name="connsiteY0" fmla="*/ 3040637 h 3234197"/>
              <a:gd name="connsiteX1" fmla="*/ 752172 w 1310712"/>
              <a:gd name="connsiteY1" fmla="*/ 0 h 3234197"/>
              <a:gd name="connsiteX2" fmla="*/ 1310712 w 1310712"/>
              <a:gd name="connsiteY2" fmla="*/ 3134025 h 3234197"/>
              <a:gd name="connsiteX3" fmla="*/ 764943 w 1310712"/>
              <a:gd name="connsiteY3" fmla="*/ 3198291 h 3234197"/>
              <a:gd name="connsiteX4" fmla="*/ 0 w 1310712"/>
              <a:gd name="connsiteY4" fmla="*/ 3040637 h 3234197"/>
              <a:gd name="connsiteX0" fmla="*/ 0 w 1332319"/>
              <a:gd name="connsiteY0" fmla="*/ 3059787 h 3234197"/>
              <a:gd name="connsiteX1" fmla="*/ 773779 w 1332319"/>
              <a:gd name="connsiteY1" fmla="*/ 0 h 3234197"/>
              <a:gd name="connsiteX2" fmla="*/ 1332319 w 1332319"/>
              <a:gd name="connsiteY2" fmla="*/ 3134025 h 3234197"/>
              <a:gd name="connsiteX3" fmla="*/ 786550 w 1332319"/>
              <a:gd name="connsiteY3" fmla="*/ 3198291 h 3234197"/>
              <a:gd name="connsiteX4" fmla="*/ 0 w 1332319"/>
              <a:gd name="connsiteY4" fmla="*/ 3059787 h 3234197"/>
              <a:gd name="connsiteX0" fmla="*/ 0 w 1332319"/>
              <a:gd name="connsiteY0" fmla="*/ 3059787 h 3234197"/>
              <a:gd name="connsiteX1" fmla="*/ 773779 w 1332319"/>
              <a:gd name="connsiteY1" fmla="*/ 0 h 3234197"/>
              <a:gd name="connsiteX2" fmla="*/ 1332319 w 1332319"/>
              <a:gd name="connsiteY2" fmla="*/ 3134025 h 3234197"/>
              <a:gd name="connsiteX3" fmla="*/ 786550 w 1332319"/>
              <a:gd name="connsiteY3" fmla="*/ 3198291 h 3234197"/>
              <a:gd name="connsiteX4" fmla="*/ 0 w 1332319"/>
              <a:gd name="connsiteY4" fmla="*/ 3059787 h 3234197"/>
              <a:gd name="connsiteX0" fmla="*/ 0 w 1332319"/>
              <a:gd name="connsiteY0" fmla="*/ 3059787 h 3234197"/>
              <a:gd name="connsiteX1" fmla="*/ 773779 w 1332319"/>
              <a:gd name="connsiteY1" fmla="*/ 0 h 3234197"/>
              <a:gd name="connsiteX2" fmla="*/ 1332319 w 1332319"/>
              <a:gd name="connsiteY2" fmla="*/ 3134025 h 3234197"/>
              <a:gd name="connsiteX3" fmla="*/ 786550 w 1332319"/>
              <a:gd name="connsiteY3" fmla="*/ 3198291 h 3234197"/>
              <a:gd name="connsiteX4" fmla="*/ 0 w 1332319"/>
              <a:gd name="connsiteY4" fmla="*/ 3059787 h 3234197"/>
              <a:gd name="connsiteX0" fmla="*/ 0 w 1332319"/>
              <a:gd name="connsiteY0" fmla="*/ 3059787 h 3234197"/>
              <a:gd name="connsiteX1" fmla="*/ 773779 w 1332319"/>
              <a:gd name="connsiteY1" fmla="*/ 0 h 3234197"/>
              <a:gd name="connsiteX2" fmla="*/ 1332319 w 1332319"/>
              <a:gd name="connsiteY2" fmla="*/ 3134025 h 3234197"/>
              <a:gd name="connsiteX3" fmla="*/ 786550 w 1332319"/>
              <a:gd name="connsiteY3" fmla="*/ 3198291 h 3234197"/>
              <a:gd name="connsiteX4" fmla="*/ 0 w 1332319"/>
              <a:gd name="connsiteY4" fmla="*/ 3059787 h 3234197"/>
              <a:gd name="connsiteX0" fmla="*/ 0 w 1332319"/>
              <a:gd name="connsiteY0" fmla="*/ 3059787 h 3198291"/>
              <a:gd name="connsiteX1" fmla="*/ 773779 w 1332319"/>
              <a:gd name="connsiteY1" fmla="*/ 0 h 3198291"/>
              <a:gd name="connsiteX2" fmla="*/ 1332319 w 1332319"/>
              <a:gd name="connsiteY2" fmla="*/ 3134025 h 3198291"/>
              <a:gd name="connsiteX3" fmla="*/ 786550 w 1332319"/>
              <a:gd name="connsiteY3" fmla="*/ 3198291 h 3198291"/>
              <a:gd name="connsiteX4" fmla="*/ 0 w 1332319"/>
              <a:gd name="connsiteY4" fmla="*/ 3059787 h 3198291"/>
              <a:gd name="connsiteX0" fmla="*/ 0 w 1332319"/>
              <a:gd name="connsiteY0" fmla="*/ 3059787 h 3225168"/>
              <a:gd name="connsiteX1" fmla="*/ 773779 w 1332319"/>
              <a:gd name="connsiteY1" fmla="*/ 0 h 3225168"/>
              <a:gd name="connsiteX2" fmla="*/ 1332319 w 1332319"/>
              <a:gd name="connsiteY2" fmla="*/ 3134025 h 3225168"/>
              <a:gd name="connsiteX3" fmla="*/ 786550 w 1332319"/>
              <a:gd name="connsiteY3" fmla="*/ 3198291 h 3225168"/>
              <a:gd name="connsiteX4" fmla="*/ 0 w 1332319"/>
              <a:gd name="connsiteY4" fmla="*/ 3059787 h 3225168"/>
              <a:gd name="connsiteX0" fmla="*/ 0 w 1332319"/>
              <a:gd name="connsiteY0" fmla="*/ 3059787 h 3230611"/>
              <a:gd name="connsiteX1" fmla="*/ 773779 w 1332319"/>
              <a:gd name="connsiteY1" fmla="*/ 0 h 3230611"/>
              <a:gd name="connsiteX2" fmla="*/ 1332319 w 1332319"/>
              <a:gd name="connsiteY2" fmla="*/ 3134025 h 3230611"/>
              <a:gd name="connsiteX3" fmla="*/ 786550 w 1332319"/>
              <a:gd name="connsiteY3" fmla="*/ 3198291 h 3230611"/>
              <a:gd name="connsiteX4" fmla="*/ 0 w 1332319"/>
              <a:gd name="connsiteY4" fmla="*/ 3059787 h 3230611"/>
              <a:gd name="connsiteX0" fmla="*/ 0 w 1673952"/>
              <a:gd name="connsiteY0" fmla="*/ 3063894 h 3230611"/>
              <a:gd name="connsiteX1" fmla="*/ 1115412 w 1673952"/>
              <a:gd name="connsiteY1" fmla="*/ 0 h 3230611"/>
              <a:gd name="connsiteX2" fmla="*/ 1673952 w 1673952"/>
              <a:gd name="connsiteY2" fmla="*/ 3134025 h 3230611"/>
              <a:gd name="connsiteX3" fmla="*/ 1128183 w 1673952"/>
              <a:gd name="connsiteY3" fmla="*/ 3198291 h 3230611"/>
              <a:gd name="connsiteX4" fmla="*/ 0 w 1673952"/>
              <a:gd name="connsiteY4" fmla="*/ 3063894 h 3230611"/>
              <a:gd name="connsiteX0" fmla="*/ 0 w 1673952"/>
              <a:gd name="connsiteY0" fmla="*/ 3063894 h 3644674"/>
              <a:gd name="connsiteX1" fmla="*/ 1115412 w 1673952"/>
              <a:gd name="connsiteY1" fmla="*/ 0 h 3644674"/>
              <a:gd name="connsiteX2" fmla="*/ 1673952 w 1673952"/>
              <a:gd name="connsiteY2" fmla="*/ 3134025 h 3644674"/>
              <a:gd name="connsiteX3" fmla="*/ 0 w 1673952"/>
              <a:gd name="connsiteY3" fmla="*/ 3063894 h 3644674"/>
              <a:gd name="connsiteX0" fmla="*/ 0 w 1115412"/>
              <a:gd name="connsiteY0" fmla="*/ 3063894 h 3733357"/>
              <a:gd name="connsiteX1" fmla="*/ 1115412 w 1115412"/>
              <a:gd name="connsiteY1" fmla="*/ 0 h 3733357"/>
              <a:gd name="connsiteX2" fmla="*/ 563987 w 1115412"/>
              <a:gd name="connsiteY2" fmla="*/ 3222708 h 3733357"/>
              <a:gd name="connsiteX3" fmla="*/ 0 w 1115412"/>
              <a:gd name="connsiteY3" fmla="*/ 3063894 h 3733357"/>
              <a:gd name="connsiteX0" fmla="*/ 0 w 1115412"/>
              <a:gd name="connsiteY0" fmla="*/ 3063894 h 3586231"/>
              <a:gd name="connsiteX1" fmla="*/ 1115412 w 1115412"/>
              <a:gd name="connsiteY1" fmla="*/ 0 h 3586231"/>
              <a:gd name="connsiteX2" fmla="*/ 563987 w 1115412"/>
              <a:gd name="connsiteY2" fmla="*/ 3222708 h 3586231"/>
              <a:gd name="connsiteX3" fmla="*/ 0 w 1115412"/>
              <a:gd name="connsiteY3" fmla="*/ 3063894 h 3586231"/>
              <a:gd name="connsiteX0" fmla="*/ 0 w 1115412"/>
              <a:gd name="connsiteY0" fmla="*/ 3063894 h 3252292"/>
              <a:gd name="connsiteX1" fmla="*/ 1115412 w 1115412"/>
              <a:gd name="connsiteY1" fmla="*/ 0 h 3252292"/>
              <a:gd name="connsiteX2" fmla="*/ 563987 w 1115412"/>
              <a:gd name="connsiteY2" fmla="*/ 3222708 h 3252292"/>
              <a:gd name="connsiteX3" fmla="*/ 0 w 1115412"/>
              <a:gd name="connsiteY3" fmla="*/ 3063894 h 3252292"/>
              <a:gd name="connsiteX0" fmla="*/ 0 w 1115412"/>
              <a:gd name="connsiteY0" fmla="*/ 3063894 h 3252292"/>
              <a:gd name="connsiteX1" fmla="*/ 1115412 w 1115412"/>
              <a:gd name="connsiteY1" fmla="*/ 0 h 3252292"/>
              <a:gd name="connsiteX2" fmla="*/ 563987 w 1115412"/>
              <a:gd name="connsiteY2" fmla="*/ 3222708 h 3252292"/>
              <a:gd name="connsiteX3" fmla="*/ 0 w 1115412"/>
              <a:gd name="connsiteY3" fmla="*/ 3063894 h 3252292"/>
              <a:gd name="connsiteX0" fmla="*/ 0 w 1115412"/>
              <a:gd name="connsiteY0" fmla="*/ 3063894 h 3252292"/>
              <a:gd name="connsiteX1" fmla="*/ 1115412 w 1115412"/>
              <a:gd name="connsiteY1" fmla="*/ 0 h 3252292"/>
              <a:gd name="connsiteX2" fmla="*/ 563987 w 1115412"/>
              <a:gd name="connsiteY2" fmla="*/ 3222708 h 3252292"/>
              <a:gd name="connsiteX3" fmla="*/ 0 w 1115412"/>
              <a:gd name="connsiteY3" fmla="*/ 3063894 h 3252292"/>
              <a:gd name="connsiteX0" fmla="*/ 0 w 1115412"/>
              <a:gd name="connsiteY0" fmla="*/ 3063894 h 3252292"/>
              <a:gd name="connsiteX1" fmla="*/ 1115412 w 1115412"/>
              <a:gd name="connsiteY1" fmla="*/ 0 h 3252292"/>
              <a:gd name="connsiteX2" fmla="*/ 563987 w 1115412"/>
              <a:gd name="connsiteY2" fmla="*/ 3222708 h 3252292"/>
              <a:gd name="connsiteX3" fmla="*/ 0 w 1115412"/>
              <a:gd name="connsiteY3" fmla="*/ 3063894 h 3252292"/>
              <a:gd name="connsiteX0" fmla="*/ 0 w 1115412"/>
              <a:gd name="connsiteY0" fmla="*/ 3063894 h 3252292"/>
              <a:gd name="connsiteX1" fmla="*/ 1115412 w 1115412"/>
              <a:gd name="connsiteY1" fmla="*/ 0 h 3252292"/>
              <a:gd name="connsiteX2" fmla="*/ 563987 w 1115412"/>
              <a:gd name="connsiteY2" fmla="*/ 3222708 h 3252292"/>
              <a:gd name="connsiteX3" fmla="*/ 0 w 1115412"/>
              <a:gd name="connsiteY3" fmla="*/ 3063894 h 3252292"/>
              <a:gd name="connsiteX0" fmla="*/ 0 w 1115412"/>
              <a:gd name="connsiteY0" fmla="*/ 3063894 h 3252292"/>
              <a:gd name="connsiteX1" fmla="*/ 1115412 w 1115412"/>
              <a:gd name="connsiteY1" fmla="*/ 0 h 3252292"/>
              <a:gd name="connsiteX2" fmla="*/ 563987 w 1115412"/>
              <a:gd name="connsiteY2" fmla="*/ 3222708 h 3252292"/>
              <a:gd name="connsiteX3" fmla="*/ 0 w 1115412"/>
              <a:gd name="connsiteY3" fmla="*/ 3063894 h 325229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115412" h="3252292">
                <a:moveTo>
                  <a:pt x="0" y="3063894"/>
                </a:moveTo>
                <a:lnTo>
                  <a:pt x="1115412" y="0"/>
                </a:lnTo>
                <a:lnTo>
                  <a:pt x="563987" y="3222708"/>
                </a:lnTo>
                <a:cubicBezTo>
                  <a:pt x="61145" y="3153892"/>
                  <a:pt x="480773" y="3252292"/>
                  <a:pt x="0" y="3063894"/>
                </a:cubicBezTo>
                <a:close/>
              </a:path>
            </a:pathLst>
          </a:custGeom>
          <a:solidFill>
            <a:srgbClr val="000000">
              <a:alpha val="0"/>
            </a:srgbClr>
          </a:solidFill>
          <a:ln>
            <a:solidFill>
              <a:srgbClr val="000000">
                <a:alpha val="0"/>
              </a:srgb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763" name="Полилиния 762">
            <a:hlinkClick r:id="rId12" action="ppaction://hlinksldjump"/>
          </p:cNvPr>
          <p:cNvSpPr/>
          <p:nvPr/>
        </p:nvSpPr>
        <p:spPr>
          <a:xfrm rot="2285747">
            <a:off x="2484694" y="2920484"/>
            <a:ext cx="1570247" cy="3301697"/>
          </a:xfrm>
          <a:custGeom>
            <a:avLst/>
            <a:gdLst>
              <a:gd name="connsiteX0" fmla="*/ 0 w 1111396"/>
              <a:gd name="connsiteY0" fmla="*/ 3146584 h 3146584"/>
              <a:gd name="connsiteX1" fmla="*/ 555698 w 1111396"/>
              <a:gd name="connsiteY1" fmla="*/ 0 h 3146584"/>
              <a:gd name="connsiteX2" fmla="*/ 1111396 w 1111396"/>
              <a:gd name="connsiteY2" fmla="*/ 3146584 h 3146584"/>
              <a:gd name="connsiteX3" fmla="*/ 0 w 1111396"/>
              <a:gd name="connsiteY3" fmla="*/ 3146584 h 3146584"/>
              <a:gd name="connsiteX0" fmla="*/ 0 w 1178136"/>
              <a:gd name="connsiteY0" fmla="*/ 3146584 h 3146728"/>
              <a:gd name="connsiteX1" fmla="*/ 555698 w 1178136"/>
              <a:gd name="connsiteY1" fmla="*/ 0 h 3146728"/>
              <a:gd name="connsiteX2" fmla="*/ 1178136 w 1178136"/>
              <a:gd name="connsiteY2" fmla="*/ 3146728 h 3146728"/>
              <a:gd name="connsiteX3" fmla="*/ 0 w 1178136"/>
              <a:gd name="connsiteY3" fmla="*/ 3146584 h 3146728"/>
              <a:gd name="connsiteX0" fmla="*/ 0 w 1309203"/>
              <a:gd name="connsiteY0" fmla="*/ 3103754 h 3146728"/>
              <a:gd name="connsiteX1" fmla="*/ 686765 w 1309203"/>
              <a:gd name="connsiteY1" fmla="*/ 0 h 3146728"/>
              <a:gd name="connsiteX2" fmla="*/ 1309203 w 1309203"/>
              <a:gd name="connsiteY2" fmla="*/ 3146728 h 3146728"/>
              <a:gd name="connsiteX3" fmla="*/ 0 w 1309203"/>
              <a:gd name="connsiteY3" fmla="*/ 3103754 h 3146728"/>
              <a:gd name="connsiteX0" fmla="*/ 0 w 1347377"/>
              <a:gd name="connsiteY0" fmla="*/ 3109325 h 3146728"/>
              <a:gd name="connsiteX1" fmla="*/ 724939 w 1347377"/>
              <a:gd name="connsiteY1" fmla="*/ 0 h 3146728"/>
              <a:gd name="connsiteX2" fmla="*/ 1347377 w 1347377"/>
              <a:gd name="connsiteY2" fmla="*/ 3146728 h 3146728"/>
              <a:gd name="connsiteX3" fmla="*/ 0 w 1347377"/>
              <a:gd name="connsiteY3" fmla="*/ 3109325 h 3146728"/>
              <a:gd name="connsiteX0" fmla="*/ 0 w 1347377"/>
              <a:gd name="connsiteY0" fmla="*/ 3109325 h 3146728"/>
              <a:gd name="connsiteX1" fmla="*/ 724939 w 1347377"/>
              <a:gd name="connsiteY1" fmla="*/ 0 h 3146728"/>
              <a:gd name="connsiteX2" fmla="*/ 1347377 w 1347377"/>
              <a:gd name="connsiteY2" fmla="*/ 3146728 h 3146728"/>
              <a:gd name="connsiteX3" fmla="*/ 674426 w 1347377"/>
              <a:gd name="connsiteY3" fmla="*/ 3123470 h 3146728"/>
              <a:gd name="connsiteX4" fmla="*/ 0 w 1347377"/>
              <a:gd name="connsiteY4" fmla="*/ 3109325 h 3146728"/>
              <a:gd name="connsiteX0" fmla="*/ 0 w 1347377"/>
              <a:gd name="connsiteY0" fmla="*/ 3109325 h 3170436"/>
              <a:gd name="connsiteX1" fmla="*/ 724939 w 1347377"/>
              <a:gd name="connsiteY1" fmla="*/ 0 h 3170436"/>
              <a:gd name="connsiteX2" fmla="*/ 1347377 w 1347377"/>
              <a:gd name="connsiteY2" fmla="*/ 3146728 h 3170436"/>
              <a:gd name="connsiteX3" fmla="*/ 710754 w 1347377"/>
              <a:gd name="connsiteY3" fmla="*/ 3170436 h 3170436"/>
              <a:gd name="connsiteX4" fmla="*/ 0 w 1347377"/>
              <a:gd name="connsiteY4" fmla="*/ 3109325 h 3170436"/>
              <a:gd name="connsiteX0" fmla="*/ 0 w 1347377"/>
              <a:gd name="connsiteY0" fmla="*/ 3109325 h 3198291"/>
              <a:gd name="connsiteX1" fmla="*/ 724939 w 1347377"/>
              <a:gd name="connsiteY1" fmla="*/ 0 h 3198291"/>
              <a:gd name="connsiteX2" fmla="*/ 1347377 w 1347377"/>
              <a:gd name="connsiteY2" fmla="*/ 3146728 h 3198291"/>
              <a:gd name="connsiteX3" fmla="*/ 737710 w 1347377"/>
              <a:gd name="connsiteY3" fmla="*/ 3198291 h 3198291"/>
              <a:gd name="connsiteX4" fmla="*/ 0 w 1347377"/>
              <a:gd name="connsiteY4" fmla="*/ 3109325 h 3198291"/>
              <a:gd name="connsiteX0" fmla="*/ 0 w 1347377"/>
              <a:gd name="connsiteY0" fmla="*/ 3109325 h 3230602"/>
              <a:gd name="connsiteX1" fmla="*/ 724939 w 1347377"/>
              <a:gd name="connsiteY1" fmla="*/ 0 h 3230602"/>
              <a:gd name="connsiteX2" fmla="*/ 1347377 w 1347377"/>
              <a:gd name="connsiteY2" fmla="*/ 3146728 h 3230602"/>
              <a:gd name="connsiteX3" fmla="*/ 737710 w 1347377"/>
              <a:gd name="connsiteY3" fmla="*/ 3198291 h 3230602"/>
              <a:gd name="connsiteX4" fmla="*/ 0 w 1347377"/>
              <a:gd name="connsiteY4" fmla="*/ 3109325 h 3230602"/>
              <a:gd name="connsiteX0" fmla="*/ 0 w 1347377"/>
              <a:gd name="connsiteY0" fmla="*/ 3109325 h 3198291"/>
              <a:gd name="connsiteX1" fmla="*/ 724939 w 1347377"/>
              <a:gd name="connsiteY1" fmla="*/ 0 h 3198291"/>
              <a:gd name="connsiteX2" fmla="*/ 1347377 w 1347377"/>
              <a:gd name="connsiteY2" fmla="*/ 3146728 h 3198291"/>
              <a:gd name="connsiteX3" fmla="*/ 737710 w 1347377"/>
              <a:gd name="connsiteY3" fmla="*/ 3198291 h 3198291"/>
              <a:gd name="connsiteX4" fmla="*/ 0 w 1347377"/>
              <a:gd name="connsiteY4" fmla="*/ 3109325 h 3198291"/>
              <a:gd name="connsiteX0" fmla="*/ 0 w 1347377"/>
              <a:gd name="connsiteY0" fmla="*/ 3109325 h 3212766"/>
              <a:gd name="connsiteX1" fmla="*/ 724939 w 1347377"/>
              <a:gd name="connsiteY1" fmla="*/ 0 h 3212766"/>
              <a:gd name="connsiteX2" fmla="*/ 1347377 w 1347377"/>
              <a:gd name="connsiteY2" fmla="*/ 3146728 h 3212766"/>
              <a:gd name="connsiteX3" fmla="*/ 737710 w 1347377"/>
              <a:gd name="connsiteY3" fmla="*/ 3198291 h 3212766"/>
              <a:gd name="connsiteX4" fmla="*/ 0 w 1347377"/>
              <a:gd name="connsiteY4" fmla="*/ 3109325 h 3212766"/>
              <a:gd name="connsiteX0" fmla="*/ 0 w 1347377"/>
              <a:gd name="connsiteY0" fmla="*/ 3109325 h 3198291"/>
              <a:gd name="connsiteX1" fmla="*/ 724939 w 1347377"/>
              <a:gd name="connsiteY1" fmla="*/ 0 h 3198291"/>
              <a:gd name="connsiteX2" fmla="*/ 1347377 w 1347377"/>
              <a:gd name="connsiteY2" fmla="*/ 3146728 h 3198291"/>
              <a:gd name="connsiteX3" fmla="*/ 737710 w 1347377"/>
              <a:gd name="connsiteY3" fmla="*/ 3198291 h 3198291"/>
              <a:gd name="connsiteX4" fmla="*/ 0 w 1347377"/>
              <a:gd name="connsiteY4" fmla="*/ 3109325 h 3198291"/>
              <a:gd name="connsiteX0" fmla="*/ 0 w 1347377"/>
              <a:gd name="connsiteY0" fmla="*/ 3109325 h 3215130"/>
              <a:gd name="connsiteX1" fmla="*/ 724939 w 1347377"/>
              <a:gd name="connsiteY1" fmla="*/ 0 h 3215130"/>
              <a:gd name="connsiteX2" fmla="*/ 1347377 w 1347377"/>
              <a:gd name="connsiteY2" fmla="*/ 3146728 h 3215130"/>
              <a:gd name="connsiteX3" fmla="*/ 737710 w 1347377"/>
              <a:gd name="connsiteY3" fmla="*/ 3198291 h 3215130"/>
              <a:gd name="connsiteX4" fmla="*/ 0 w 1347377"/>
              <a:gd name="connsiteY4" fmla="*/ 3109325 h 3215130"/>
              <a:gd name="connsiteX0" fmla="*/ 0 w 1347377"/>
              <a:gd name="connsiteY0" fmla="*/ 3109325 h 3198291"/>
              <a:gd name="connsiteX1" fmla="*/ 724939 w 1347377"/>
              <a:gd name="connsiteY1" fmla="*/ 0 h 3198291"/>
              <a:gd name="connsiteX2" fmla="*/ 1347377 w 1347377"/>
              <a:gd name="connsiteY2" fmla="*/ 3146728 h 3198291"/>
              <a:gd name="connsiteX3" fmla="*/ 737710 w 1347377"/>
              <a:gd name="connsiteY3" fmla="*/ 3198291 h 3198291"/>
              <a:gd name="connsiteX4" fmla="*/ 0 w 1347377"/>
              <a:gd name="connsiteY4" fmla="*/ 3109325 h 3198291"/>
              <a:gd name="connsiteX0" fmla="*/ 0 w 1283479"/>
              <a:gd name="connsiteY0" fmla="*/ 3109325 h 3198291"/>
              <a:gd name="connsiteX1" fmla="*/ 724939 w 1283479"/>
              <a:gd name="connsiteY1" fmla="*/ 0 h 3198291"/>
              <a:gd name="connsiteX2" fmla="*/ 1283479 w 1283479"/>
              <a:gd name="connsiteY2" fmla="*/ 3134025 h 3198291"/>
              <a:gd name="connsiteX3" fmla="*/ 737710 w 1283479"/>
              <a:gd name="connsiteY3" fmla="*/ 3198291 h 3198291"/>
              <a:gd name="connsiteX4" fmla="*/ 0 w 1283479"/>
              <a:gd name="connsiteY4" fmla="*/ 3109325 h 3198291"/>
              <a:gd name="connsiteX0" fmla="*/ 0 w 1283479"/>
              <a:gd name="connsiteY0" fmla="*/ 3109325 h 3225582"/>
              <a:gd name="connsiteX1" fmla="*/ 724939 w 1283479"/>
              <a:gd name="connsiteY1" fmla="*/ 0 h 3225582"/>
              <a:gd name="connsiteX2" fmla="*/ 1283479 w 1283479"/>
              <a:gd name="connsiteY2" fmla="*/ 3134025 h 3225582"/>
              <a:gd name="connsiteX3" fmla="*/ 737710 w 1283479"/>
              <a:gd name="connsiteY3" fmla="*/ 3198291 h 3225582"/>
              <a:gd name="connsiteX4" fmla="*/ 0 w 1283479"/>
              <a:gd name="connsiteY4" fmla="*/ 3109325 h 3225582"/>
              <a:gd name="connsiteX0" fmla="*/ 0 w 1283479"/>
              <a:gd name="connsiteY0" fmla="*/ 3109325 h 3234197"/>
              <a:gd name="connsiteX1" fmla="*/ 724939 w 1283479"/>
              <a:gd name="connsiteY1" fmla="*/ 0 h 3234197"/>
              <a:gd name="connsiteX2" fmla="*/ 1283479 w 1283479"/>
              <a:gd name="connsiteY2" fmla="*/ 3134025 h 3234197"/>
              <a:gd name="connsiteX3" fmla="*/ 737710 w 1283479"/>
              <a:gd name="connsiteY3" fmla="*/ 3198291 h 3234197"/>
              <a:gd name="connsiteX4" fmla="*/ 0 w 1283479"/>
              <a:gd name="connsiteY4" fmla="*/ 3109325 h 3234197"/>
              <a:gd name="connsiteX0" fmla="*/ 0 w 1310712"/>
              <a:gd name="connsiteY0" fmla="*/ 3040637 h 3234197"/>
              <a:gd name="connsiteX1" fmla="*/ 752172 w 1310712"/>
              <a:gd name="connsiteY1" fmla="*/ 0 h 3234197"/>
              <a:gd name="connsiteX2" fmla="*/ 1310712 w 1310712"/>
              <a:gd name="connsiteY2" fmla="*/ 3134025 h 3234197"/>
              <a:gd name="connsiteX3" fmla="*/ 764943 w 1310712"/>
              <a:gd name="connsiteY3" fmla="*/ 3198291 h 3234197"/>
              <a:gd name="connsiteX4" fmla="*/ 0 w 1310712"/>
              <a:gd name="connsiteY4" fmla="*/ 3040637 h 3234197"/>
              <a:gd name="connsiteX0" fmla="*/ 0 w 1332319"/>
              <a:gd name="connsiteY0" fmla="*/ 3059787 h 3234197"/>
              <a:gd name="connsiteX1" fmla="*/ 773779 w 1332319"/>
              <a:gd name="connsiteY1" fmla="*/ 0 h 3234197"/>
              <a:gd name="connsiteX2" fmla="*/ 1332319 w 1332319"/>
              <a:gd name="connsiteY2" fmla="*/ 3134025 h 3234197"/>
              <a:gd name="connsiteX3" fmla="*/ 786550 w 1332319"/>
              <a:gd name="connsiteY3" fmla="*/ 3198291 h 3234197"/>
              <a:gd name="connsiteX4" fmla="*/ 0 w 1332319"/>
              <a:gd name="connsiteY4" fmla="*/ 3059787 h 3234197"/>
              <a:gd name="connsiteX0" fmla="*/ 0 w 1332319"/>
              <a:gd name="connsiteY0" fmla="*/ 3059787 h 3234197"/>
              <a:gd name="connsiteX1" fmla="*/ 773779 w 1332319"/>
              <a:gd name="connsiteY1" fmla="*/ 0 h 3234197"/>
              <a:gd name="connsiteX2" fmla="*/ 1332319 w 1332319"/>
              <a:gd name="connsiteY2" fmla="*/ 3134025 h 3234197"/>
              <a:gd name="connsiteX3" fmla="*/ 786550 w 1332319"/>
              <a:gd name="connsiteY3" fmla="*/ 3198291 h 3234197"/>
              <a:gd name="connsiteX4" fmla="*/ 0 w 1332319"/>
              <a:gd name="connsiteY4" fmla="*/ 3059787 h 3234197"/>
              <a:gd name="connsiteX0" fmla="*/ 0 w 1332319"/>
              <a:gd name="connsiteY0" fmla="*/ 3059787 h 3234197"/>
              <a:gd name="connsiteX1" fmla="*/ 773779 w 1332319"/>
              <a:gd name="connsiteY1" fmla="*/ 0 h 3234197"/>
              <a:gd name="connsiteX2" fmla="*/ 1332319 w 1332319"/>
              <a:gd name="connsiteY2" fmla="*/ 3134025 h 3234197"/>
              <a:gd name="connsiteX3" fmla="*/ 786550 w 1332319"/>
              <a:gd name="connsiteY3" fmla="*/ 3198291 h 3234197"/>
              <a:gd name="connsiteX4" fmla="*/ 0 w 1332319"/>
              <a:gd name="connsiteY4" fmla="*/ 3059787 h 3234197"/>
              <a:gd name="connsiteX0" fmla="*/ 0 w 1332319"/>
              <a:gd name="connsiteY0" fmla="*/ 3059787 h 3234197"/>
              <a:gd name="connsiteX1" fmla="*/ 773779 w 1332319"/>
              <a:gd name="connsiteY1" fmla="*/ 0 h 3234197"/>
              <a:gd name="connsiteX2" fmla="*/ 1332319 w 1332319"/>
              <a:gd name="connsiteY2" fmla="*/ 3134025 h 3234197"/>
              <a:gd name="connsiteX3" fmla="*/ 786550 w 1332319"/>
              <a:gd name="connsiteY3" fmla="*/ 3198291 h 3234197"/>
              <a:gd name="connsiteX4" fmla="*/ 0 w 1332319"/>
              <a:gd name="connsiteY4" fmla="*/ 3059787 h 3234197"/>
              <a:gd name="connsiteX0" fmla="*/ 0 w 1332319"/>
              <a:gd name="connsiteY0" fmla="*/ 3059787 h 3198291"/>
              <a:gd name="connsiteX1" fmla="*/ 773779 w 1332319"/>
              <a:gd name="connsiteY1" fmla="*/ 0 h 3198291"/>
              <a:gd name="connsiteX2" fmla="*/ 1332319 w 1332319"/>
              <a:gd name="connsiteY2" fmla="*/ 3134025 h 3198291"/>
              <a:gd name="connsiteX3" fmla="*/ 786550 w 1332319"/>
              <a:gd name="connsiteY3" fmla="*/ 3198291 h 3198291"/>
              <a:gd name="connsiteX4" fmla="*/ 0 w 1332319"/>
              <a:gd name="connsiteY4" fmla="*/ 3059787 h 3198291"/>
              <a:gd name="connsiteX0" fmla="*/ 0 w 1332319"/>
              <a:gd name="connsiteY0" fmla="*/ 3059787 h 3225168"/>
              <a:gd name="connsiteX1" fmla="*/ 773779 w 1332319"/>
              <a:gd name="connsiteY1" fmla="*/ 0 h 3225168"/>
              <a:gd name="connsiteX2" fmla="*/ 1332319 w 1332319"/>
              <a:gd name="connsiteY2" fmla="*/ 3134025 h 3225168"/>
              <a:gd name="connsiteX3" fmla="*/ 786550 w 1332319"/>
              <a:gd name="connsiteY3" fmla="*/ 3198291 h 3225168"/>
              <a:gd name="connsiteX4" fmla="*/ 0 w 1332319"/>
              <a:gd name="connsiteY4" fmla="*/ 3059787 h 3225168"/>
              <a:gd name="connsiteX0" fmla="*/ 0 w 1332319"/>
              <a:gd name="connsiteY0" fmla="*/ 3059787 h 3230611"/>
              <a:gd name="connsiteX1" fmla="*/ 773779 w 1332319"/>
              <a:gd name="connsiteY1" fmla="*/ 0 h 3230611"/>
              <a:gd name="connsiteX2" fmla="*/ 1332319 w 1332319"/>
              <a:gd name="connsiteY2" fmla="*/ 3134025 h 3230611"/>
              <a:gd name="connsiteX3" fmla="*/ 786550 w 1332319"/>
              <a:gd name="connsiteY3" fmla="*/ 3198291 h 3230611"/>
              <a:gd name="connsiteX4" fmla="*/ 0 w 1332319"/>
              <a:gd name="connsiteY4" fmla="*/ 3059787 h 3230611"/>
              <a:gd name="connsiteX0" fmla="*/ 0 w 1547996"/>
              <a:gd name="connsiteY0" fmla="*/ 3023831 h 3230611"/>
              <a:gd name="connsiteX1" fmla="*/ 989456 w 1547996"/>
              <a:gd name="connsiteY1" fmla="*/ 0 h 3230611"/>
              <a:gd name="connsiteX2" fmla="*/ 1547996 w 1547996"/>
              <a:gd name="connsiteY2" fmla="*/ 3134025 h 3230611"/>
              <a:gd name="connsiteX3" fmla="*/ 1002227 w 1547996"/>
              <a:gd name="connsiteY3" fmla="*/ 3198291 h 3230611"/>
              <a:gd name="connsiteX4" fmla="*/ 0 w 1547996"/>
              <a:gd name="connsiteY4" fmla="*/ 3023831 h 3230611"/>
              <a:gd name="connsiteX0" fmla="*/ 0 w 1479910"/>
              <a:gd name="connsiteY0" fmla="*/ 3023831 h 3292721"/>
              <a:gd name="connsiteX1" fmla="*/ 989456 w 1479910"/>
              <a:gd name="connsiteY1" fmla="*/ 0 h 3292721"/>
              <a:gd name="connsiteX2" fmla="*/ 1479910 w 1479910"/>
              <a:gd name="connsiteY2" fmla="*/ 3196135 h 3292721"/>
              <a:gd name="connsiteX3" fmla="*/ 1002227 w 1479910"/>
              <a:gd name="connsiteY3" fmla="*/ 3198291 h 3292721"/>
              <a:gd name="connsiteX4" fmla="*/ 0 w 1479910"/>
              <a:gd name="connsiteY4" fmla="*/ 3023831 h 3292721"/>
              <a:gd name="connsiteX0" fmla="*/ 0 w 1479910"/>
              <a:gd name="connsiteY0" fmla="*/ 3023831 h 3700107"/>
              <a:gd name="connsiteX1" fmla="*/ 989456 w 1479910"/>
              <a:gd name="connsiteY1" fmla="*/ 0 h 3700107"/>
              <a:gd name="connsiteX2" fmla="*/ 1479910 w 1479910"/>
              <a:gd name="connsiteY2" fmla="*/ 3196135 h 3700107"/>
              <a:gd name="connsiteX3" fmla="*/ 0 w 1479910"/>
              <a:gd name="connsiteY3" fmla="*/ 3023831 h 3700107"/>
              <a:gd name="connsiteX0" fmla="*/ 0 w 1479910"/>
              <a:gd name="connsiteY0" fmla="*/ 3023831 h 3556520"/>
              <a:gd name="connsiteX1" fmla="*/ 989456 w 1479910"/>
              <a:gd name="connsiteY1" fmla="*/ 0 h 3556520"/>
              <a:gd name="connsiteX2" fmla="*/ 1479910 w 1479910"/>
              <a:gd name="connsiteY2" fmla="*/ 3196135 h 3556520"/>
              <a:gd name="connsiteX3" fmla="*/ 0 w 1479910"/>
              <a:gd name="connsiteY3" fmla="*/ 3023831 h 3556520"/>
              <a:gd name="connsiteX0" fmla="*/ 0 w 1479910"/>
              <a:gd name="connsiteY0" fmla="*/ 3023831 h 3301697"/>
              <a:gd name="connsiteX1" fmla="*/ 989456 w 1479910"/>
              <a:gd name="connsiteY1" fmla="*/ 0 h 3301697"/>
              <a:gd name="connsiteX2" fmla="*/ 1479910 w 1479910"/>
              <a:gd name="connsiteY2" fmla="*/ 3196135 h 3301697"/>
              <a:gd name="connsiteX3" fmla="*/ 0 w 1479910"/>
              <a:gd name="connsiteY3" fmla="*/ 3023831 h 330169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479910" h="3301697">
                <a:moveTo>
                  <a:pt x="0" y="3023831"/>
                </a:moveTo>
                <a:lnTo>
                  <a:pt x="989456" y="0"/>
                </a:lnTo>
                <a:lnTo>
                  <a:pt x="1479910" y="3196135"/>
                </a:lnTo>
                <a:cubicBezTo>
                  <a:pt x="946669" y="3186143"/>
                  <a:pt x="864974" y="3301697"/>
                  <a:pt x="0" y="3023831"/>
                </a:cubicBezTo>
                <a:close/>
              </a:path>
            </a:pathLst>
          </a:custGeom>
          <a:solidFill>
            <a:srgbClr val="000000">
              <a:alpha val="0"/>
            </a:srgbClr>
          </a:solidFill>
          <a:ln>
            <a:solidFill>
              <a:srgbClr val="000000">
                <a:alpha val="0"/>
              </a:srgb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764" name="Полилиния 763">
            <a:hlinkClick r:id="rId13" action="ppaction://hlinksldjump"/>
          </p:cNvPr>
          <p:cNvSpPr/>
          <p:nvPr/>
        </p:nvSpPr>
        <p:spPr>
          <a:xfrm rot="576597">
            <a:off x="3135448" y="3287107"/>
            <a:ext cx="1807631" cy="3389305"/>
          </a:xfrm>
          <a:custGeom>
            <a:avLst/>
            <a:gdLst>
              <a:gd name="connsiteX0" fmla="*/ 0 w 1111396"/>
              <a:gd name="connsiteY0" fmla="*/ 3146584 h 3146584"/>
              <a:gd name="connsiteX1" fmla="*/ 555698 w 1111396"/>
              <a:gd name="connsiteY1" fmla="*/ 0 h 3146584"/>
              <a:gd name="connsiteX2" fmla="*/ 1111396 w 1111396"/>
              <a:gd name="connsiteY2" fmla="*/ 3146584 h 3146584"/>
              <a:gd name="connsiteX3" fmla="*/ 0 w 1111396"/>
              <a:gd name="connsiteY3" fmla="*/ 3146584 h 3146584"/>
              <a:gd name="connsiteX0" fmla="*/ 0 w 1178136"/>
              <a:gd name="connsiteY0" fmla="*/ 3146584 h 3146728"/>
              <a:gd name="connsiteX1" fmla="*/ 555698 w 1178136"/>
              <a:gd name="connsiteY1" fmla="*/ 0 h 3146728"/>
              <a:gd name="connsiteX2" fmla="*/ 1178136 w 1178136"/>
              <a:gd name="connsiteY2" fmla="*/ 3146728 h 3146728"/>
              <a:gd name="connsiteX3" fmla="*/ 0 w 1178136"/>
              <a:gd name="connsiteY3" fmla="*/ 3146584 h 3146728"/>
              <a:gd name="connsiteX0" fmla="*/ 0 w 1309203"/>
              <a:gd name="connsiteY0" fmla="*/ 3103754 h 3146728"/>
              <a:gd name="connsiteX1" fmla="*/ 686765 w 1309203"/>
              <a:gd name="connsiteY1" fmla="*/ 0 h 3146728"/>
              <a:gd name="connsiteX2" fmla="*/ 1309203 w 1309203"/>
              <a:gd name="connsiteY2" fmla="*/ 3146728 h 3146728"/>
              <a:gd name="connsiteX3" fmla="*/ 0 w 1309203"/>
              <a:gd name="connsiteY3" fmla="*/ 3103754 h 3146728"/>
              <a:gd name="connsiteX0" fmla="*/ 0 w 1347377"/>
              <a:gd name="connsiteY0" fmla="*/ 3109325 h 3146728"/>
              <a:gd name="connsiteX1" fmla="*/ 724939 w 1347377"/>
              <a:gd name="connsiteY1" fmla="*/ 0 h 3146728"/>
              <a:gd name="connsiteX2" fmla="*/ 1347377 w 1347377"/>
              <a:gd name="connsiteY2" fmla="*/ 3146728 h 3146728"/>
              <a:gd name="connsiteX3" fmla="*/ 0 w 1347377"/>
              <a:gd name="connsiteY3" fmla="*/ 3109325 h 3146728"/>
              <a:gd name="connsiteX0" fmla="*/ 0 w 1347377"/>
              <a:gd name="connsiteY0" fmla="*/ 3109325 h 3146728"/>
              <a:gd name="connsiteX1" fmla="*/ 724939 w 1347377"/>
              <a:gd name="connsiteY1" fmla="*/ 0 h 3146728"/>
              <a:gd name="connsiteX2" fmla="*/ 1347377 w 1347377"/>
              <a:gd name="connsiteY2" fmla="*/ 3146728 h 3146728"/>
              <a:gd name="connsiteX3" fmla="*/ 674426 w 1347377"/>
              <a:gd name="connsiteY3" fmla="*/ 3123470 h 3146728"/>
              <a:gd name="connsiteX4" fmla="*/ 0 w 1347377"/>
              <a:gd name="connsiteY4" fmla="*/ 3109325 h 3146728"/>
              <a:gd name="connsiteX0" fmla="*/ 0 w 1347377"/>
              <a:gd name="connsiteY0" fmla="*/ 3109325 h 3170436"/>
              <a:gd name="connsiteX1" fmla="*/ 724939 w 1347377"/>
              <a:gd name="connsiteY1" fmla="*/ 0 h 3170436"/>
              <a:gd name="connsiteX2" fmla="*/ 1347377 w 1347377"/>
              <a:gd name="connsiteY2" fmla="*/ 3146728 h 3170436"/>
              <a:gd name="connsiteX3" fmla="*/ 710754 w 1347377"/>
              <a:gd name="connsiteY3" fmla="*/ 3170436 h 3170436"/>
              <a:gd name="connsiteX4" fmla="*/ 0 w 1347377"/>
              <a:gd name="connsiteY4" fmla="*/ 3109325 h 3170436"/>
              <a:gd name="connsiteX0" fmla="*/ 0 w 1347377"/>
              <a:gd name="connsiteY0" fmla="*/ 3109325 h 3198291"/>
              <a:gd name="connsiteX1" fmla="*/ 724939 w 1347377"/>
              <a:gd name="connsiteY1" fmla="*/ 0 h 3198291"/>
              <a:gd name="connsiteX2" fmla="*/ 1347377 w 1347377"/>
              <a:gd name="connsiteY2" fmla="*/ 3146728 h 3198291"/>
              <a:gd name="connsiteX3" fmla="*/ 737710 w 1347377"/>
              <a:gd name="connsiteY3" fmla="*/ 3198291 h 3198291"/>
              <a:gd name="connsiteX4" fmla="*/ 0 w 1347377"/>
              <a:gd name="connsiteY4" fmla="*/ 3109325 h 3198291"/>
              <a:gd name="connsiteX0" fmla="*/ 0 w 1347377"/>
              <a:gd name="connsiteY0" fmla="*/ 3109325 h 3230602"/>
              <a:gd name="connsiteX1" fmla="*/ 724939 w 1347377"/>
              <a:gd name="connsiteY1" fmla="*/ 0 h 3230602"/>
              <a:gd name="connsiteX2" fmla="*/ 1347377 w 1347377"/>
              <a:gd name="connsiteY2" fmla="*/ 3146728 h 3230602"/>
              <a:gd name="connsiteX3" fmla="*/ 737710 w 1347377"/>
              <a:gd name="connsiteY3" fmla="*/ 3198291 h 3230602"/>
              <a:gd name="connsiteX4" fmla="*/ 0 w 1347377"/>
              <a:gd name="connsiteY4" fmla="*/ 3109325 h 3230602"/>
              <a:gd name="connsiteX0" fmla="*/ 0 w 1347377"/>
              <a:gd name="connsiteY0" fmla="*/ 3109325 h 3198291"/>
              <a:gd name="connsiteX1" fmla="*/ 724939 w 1347377"/>
              <a:gd name="connsiteY1" fmla="*/ 0 h 3198291"/>
              <a:gd name="connsiteX2" fmla="*/ 1347377 w 1347377"/>
              <a:gd name="connsiteY2" fmla="*/ 3146728 h 3198291"/>
              <a:gd name="connsiteX3" fmla="*/ 737710 w 1347377"/>
              <a:gd name="connsiteY3" fmla="*/ 3198291 h 3198291"/>
              <a:gd name="connsiteX4" fmla="*/ 0 w 1347377"/>
              <a:gd name="connsiteY4" fmla="*/ 3109325 h 3198291"/>
              <a:gd name="connsiteX0" fmla="*/ 0 w 1347377"/>
              <a:gd name="connsiteY0" fmla="*/ 3109325 h 3212766"/>
              <a:gd name="connsiteX1" fmla="*/ 724939 w 1347377"/>
              <a:gd name="connsiteY1" fmla="*/ 0 h 3212766"/>
              <a:gd name="connsiteX2" fmla="*/ 1347377 w 1347377"/>
              <a:gd name="connsiteY2" fmla="*/ 3146728 h 3212766"/>
              <a:gd name="connsiteX3" fmla="*/ 737710 w 1347377"/>
              <a:gd name="connsiteY3" fmla="*/ 3198291 h 3212766"/>
              <a:gd name="connsiteX4" fmla="*/ 0 w 1347377"/>
              <a:gd name="connsiteY4" fmla="*/ 3109325 h 3212766"/>
              <a:gd name="connsiteX0" fmla="*/ 0 w 1347377"/>
              <a:gd name="connsiteY0" fmla="*/ 3109325 h 3198291"/>
              <a:gd name="connsiteX1" fmla="*/ 724939 w 1347377"/>
              <a:gd name="connsiteY1" fmla="*/ 0 h 3198291"/>
              <a:gd name="connsiteX2" fmla="*/ 1347377 w 1347377"/>
              <a:gd name="connsiteY2" fmla="*/ 3146728 h 3198291"/>
              <a:gd name="connsiteX3" fmla="*/ 737710 w 1347377"/>
              <a:gd name="connsiteY3" fmla="*/ 3198291 h 3198291"/>
              <a:gd name="connsiteX4" fmla="*/ 0 w 1347377"/>
              <a:gd name="connsiteY4" fmla="*/ 3109325 h 3198291"/>
              <a:gd name="connsiteX0" fmla="*/ 0 w 1347377"/>
              <a:gd name="connsiteY0" fmla="*/ 3109325 h 3215130"/>
              <a:gd name="connsiteX1" fmla="*/ 724939 w 1347377"/>
              <a:gd name="connsiteY1" fmla="*/ 0 h 3215130"/>
              <a:gd name="connsiteX2" fmla="*/ 1347377 w 1347377"/>
              <a:gd name="connsiteY2" fmla="*/ 3146728 h 3215130"/>
              <a:gd name="connsiteX3" fmla="*/ 737710 w 1347377"/>
              <a:gd name="connsiteY3" fmla="*/ 3198291 h 3215130"/>
              <a:gd name="connsiteX4" fmla="*/ 0 w 1347377"/>
              <a:gd name="connsiteY4" fmla="*/ 3109325 h 3215130"/>
              <a:gd name="connsiteX0" fmla="*/ 0 w 1347377"/>
              <a:gd name="connsiteY0" fmla="*/ 3109325 h 3198291"/>
              <a:gd name="connsiteX1" fmla="*/ 724939 w 1347377"/>
              <a:gd name="connsiteY1" fmla="*/ 0 h 3198291"/>
              <a:gd name="connsiteX2" fmla="*/ 1347377 w 1347377"/>
              <a:gd name="connsiteY2" fmla="*/ 3146728 h 3198291"/>
              <a:gd name="connsiteX3" fmla="*/ 737710 w 1347377"/>
              <a:gd name="connsiteY3" fmla="*/ 3198291 h 3198291"/>
              <a:gd name="connsiteX4" fmla="*/ 0 w 1347377"/>
              <a:gd name="connsiteY4" fmla="*/ 3109325 h 3198291"/>
              <a:gd name="connsiteX0" fmla="*/ 0 w 1283479"/>
              <a:gd name="connsiteY0" fmla="*/ 3109325 h 3198291"/>
              <a:gd name="connsiteX1" fmla="*/ 724939 w 1283479"/>
              <a:gd name="connsiteY1" fmla="*/ 0 h 3198291"/>
              <a:gd name="connsiteX2" fmla="*/ 1283479 w 1283479"/>
              <a:gd name="connsiteY2" fmla="*/ 3134025 h 3198291"/>
              <a:gd name="connsiteX3" fmla="*/ 737710 w 1283479"/>
              <a:gd name="connsiteY3" fmla="*/ 3198291 h 3198291"/>
              <a:gd name="connsiteX4" fmla="*/ 0 w 1283479"/>
              <a:gd name="connsiteY4" fmla="*/ 3109325 h 3198291"/>
              <a:gd name="connsiteX0" fmla="*/ 0 w 1283479"/>
              <a:gd name="connsiteY0" fmla="*/ 3109325 h 3225582"/>
              <a:gd name="connsiteX1" fmla="*/ 724939 w 1283479"/>
              <a:gd name="connsiteY1" fmla="*/ 0 h 3225582"/>
              <a:gd name="connsiteX2" fmla="*/ 1283479 w 1283479"/>
              <a:gd name="connsiteY2" fmla="*/ 3134025 h 3225582"/>
              <a:gd name="connsiteX3" fmla="*/ 737710 w 1283479"/>
              <a:gd name="connsiteY3" fmla="*/ 3198291 h 3225582"/>
              <a:gd name="connsiteX4" fmla="*/ 0 w 1283479"/>
              <a:gd name="connsiteY4" fmla="*/ 3109325 h 3225582"/>
              <a:gd name="connsiteX0" fmla="*/ 0 w 1283479"/>
              <a:gd name="connsiteY0" fmla="*/ 3109325 h 3234197"/>
              <a:gd name="connsiteX1" fmla="*/ 724939 w 1283479"/>
              <a:gd name="connsiteY1" fmla="*/ 0 h 3234197"/>
              <a:gd name="connsiteX2" fmla="*/ 1283479 w 1283479"/>
              <a:gd name="connsiteY2" fmla="*/ 3134025 h 3234197"/>
              <a:gd name="connsiteX3" fmla="*/ 737710 w 1283479"/>
              <a:gd name="connsiteY3" fmla="*/ 3198291 h 3234197"/>
              <a:gd name="connsiteX4" fmla="*/ 0 w 1283479"/>
              <a:gd name="connsiteY4" fmla="*/ 3109325 h 3234197"/>
              <a:gd name="connsiteX0" fmla="*/ 0 w 1310712"/>
              <a:gd name="connsiteY0" fmla="*/ 3040637 h 3234197"/>
              <a:gd name="connsiteX1" fmla="*/ 752172 w 1310712"/>
              <a:gd name="connsiteY1" fmla="*/ 0 h 3234197"/>
              <a:gd name="connsiteX2" fmla="*/ 1310712 w 1310712"/>
              <a:gd name="connsiteY2" fmla="*/ 3134025 h 3234197"/>
              <a:gd name="connsiteX3" fmla="*/ 764943 w 1310712"/>
              <a:gd name="connsiteY3" fmla="*/ 3198291 h 3234197"/>
              <a:gd name="connsiteX4" fmla="*/ 0 w 1310712"/>
              <a:gd name="connsiteY4" fmla="*/ 3040637 h 3234197"/>
              <a:gd name="connsiteX0" fmla="*/ 0 w 1332319"/>
              <a:gd name="connsiteY0" fmla="*/ 3059787 h 3234197"/>
              <a:gd name="connsiteX1" fmla="*/ 773779 w 1332319"/>
              <a:gd name="connsiteY1" fmla="*/ 0 h 3234197"/>
              <a:gd name="connsiteX2" fmla="*/ 1332319 w 1332319"/>
              <a:gd name="connsiteY2" fmla="*/ 3134025 h 3234197"/>
              <a:gd name="connsiteX3" fmla="*/ 786550 w 1332319"/>
              <a:gd name="connsiteY3" fmla="*/ 3198291 h 3234197"/>
              <a:gd name="connsiteX4" fmla="*/ 0 w 1332319"/>
              <a:gd name="connsiteY4" fmla="*/ 3059787 h 3234197"/>
              <a:gd name="connsiteX0" fmla="*/ 0 w 1332319"/>
              <a:gd name="connsiteY0" fmla="*/ 3059787 h 3234197"/>
              <a:gd name="connsiteX1" fmla="*/ 773779 w 1332319"/>
              <a:gd name="connsiteY1" fmla="*/ 0 h 3234197"/>
              <a:gd name="connsiteX2" fmla="*/ 1332319 w 1332319"/>
              <a:gd name="connsiteY2" fmla="*/ 3134025 h 3234197"/>
              <a:gd name="connsiteX3" fmla="*/ 786550 w 1332319"/>
              <a:gd name="connsiteY3" fmla="*/ 3198291 h 3234197"/>
              <a:gd name="connsiteX4" fmla="*/ 0 w 1332319"/>
              <a:gd name="connsiteY4" fmla="*/ 3059787 h 3234197"/>
              <a:gd name="connsiteX0" fmla="*/ 0 w 1332319"/>
              <a:gd name="connsiteY0" fmla="*/ 3059787 h 3234197"/>
              <a:gd name="connsiteX1" fmla="*/ 773779 w 1332319"/>
              <a:gd name="connsiteY1" fmla="*/ 0 h 3234197"/>
              <a:gd name="connsiteX2" fmla="*/ 1332319 w 1332319"/>
              <a:gd name="connsiteY2" fmla="*/ 3134025 h 3234197"/>
              <a:gd name="connsiteX3" fmla="*/ 786550 w 1332319"/>
              <a:gd name="connsiteY3" fmla="*/ 3198291 h 3234197"/>
              <a:gd name="connsiteX4" fmla="*/ 0 w 1332319"/>
              <a:gd name="connsiteY4" fmla="*/ 3059787 h 3234197"/>
              <a:gd name="connsiteX0" fmla="*/ 0 w 1332319"/>
              <a:gd name="connsiteY0" fmla="*/ 3059787 h 3234197"/>
              <a:gd name="connsiteX1" fmla="*/ 773779 w 1332319"/>
              <a:gd name="connsiteY1" fmla="*/ 0 h 3234197"/>
              <a:gd name="connsiteX2" fmla="*/ 1332319 w 1332319"/>
              <a:gd name="connsiteY2" fmla="*/ 3134025 h 3234197"/>
              <a:gd name="connsiteX3" fmla="*/ 786550 w 1332319"/>
              <a:gd name="connsiteY3" fmla="*/ 3198291 h 3234197"/>
              <a:gd name="connsiteX4" fmla="*/ 0 w 1332319"/>
              <a:gd name="connsiteY4" fmla="*/ 3059787 h 3234197"/>
              <a:gd name="connsiteX0" fmla="*/ 0 w 1332319"/>
              <a:gd name="connsiteY0" fmla="*/ 3059787 h 3198291"/>
              <a:gd name="connsiteX1" fmla="*/ 773779 w 1332319"/>
              <a:gd name="connsiteY1" fmla="*/ 0 h 3198291"/>
              <a:gd name="connsiteX2" fmla="*/ 1332319 w 1332319"/>
              <a:gd name="connsiteY2" fmla="*/ 3134025 h 3198291"/>
              <a:gd name="connsiteX3" fmla="*/ 786550 w 1332319"/>
              <a:gd name="connsiteY3" fmla="*/ 3198291 h 3198291"/>
              <a:gd name="connsiteX4" fmla="*/ 0 w 1332319"/>
              <a:gd name="connsiteY4" fmla="*/ 3059787 h 3198291"/>
              <a:gd name="connsiteX0" fmla="*/ 0 w 1332319"/>
              <a:gd name="connsiteY0" fmla="*/ 3059787 h 3225168"/>
              <a:gd name="connsiteX1" fmla="*/ 773779 w 1332319"/>
              <a:gd name="connsiteY1" fmla="*/ 0 h 3225168"/>
              <a:gd name="connsiteX2" fmla="*/ 1332319 w 1332319"/>
              <a:gd name="connsiteY2" fmla="*/ 3134025 h 3225168"/>
              <a:gd name="connsiteX3" fmla="*/ 786550 w 1332319"/>
              <a:gd name="connsiteY3" fmla="*/ 3198291 h 3225168"/>
              <a:gd name="connsiteX4" fmla="*/ 0 w 1332319"/>
              <a:gd name="connsiteY4" fmla="*/ 3059787 h 3225168"/>
              <a:gd name="connsiteX0" fmla="*/ 0 w 1332319"/>
              <a:gd name="connsiteY0" fmla="*/ 3059787 h 3230611"/>
              <a:gd name="connsiteX1" fmla="*/ 773779 w 1332319"/>
              <a:gd name="connsiteY1" fmla="*/ 0 h 3230611"/>
              <a:gd name="connsiteX2" fmla="*/ 1332319 w 1332319"/>
              <a:gd name="connsiteY2" fmla="*/ 3134025 h 3230611"/>
              <a:gd name="connsiteX3" fmla="*/ 786550 w 1332319"/>
              <a:gd name="connsiteY3" fmla="*/ 3198291 h 3230611"/>
              <a:gd name="connsiteX4" fmla="*/ 0 w 1332319"/>
              <a:gd name="connsiteY4" fmla="*/ 3059787 h 3230611"/>
              <a:gd name="connsiteX0" fmla="*/ 0 w 1544451"/>
              <a:gd name="connsiteY0" fmla="*/ 3156085 h 3273580"/>
              <a:gd name="connsiteX1" fmla="*/ 985911 w 1544451"/>
              <a:gd name="connsiteY1" fmla="*/ 0 h 3273580"/>
              <a:gd name="connsiteX2" fmla="*/ 1544451 w 1544451"/>
              <a:gd name="connsiteY2" fmla="*/ 3134025 h 3273580"/>
              <a:gd name="connsiteX3" fmla="*/ 998682 w 1544451"/>
              <a:gd name="connsiteY3" fmla="*/ 3198291 h 3273580"/>
              <a:gd name="connsiteX4" fmla="*/ 0 w 1544451"/>
              <a:gd name="connsiteY4" fmla="*/ 3156085 h 3273580"/>
              <a:gd name="connsiteX0" fmla="*/ 0 w 1607201"/>
              <a:gd name="connsiteY0" fmla="*/ 3156085 h 3330552"/>
              <a:gd name="connsiteX1" fmla="*/ 985911 w 1607201"/>
              <a:gd name="connsiteY1" fmla="*/ 0 h 3330552"/>
              <a:gd name="connsiteX2" fmla="*/ 1607201 w 1607201"/>
              <a:gd name="connsiteY2" fmla="*/ 3233966 h 3330552"/>
              <a:gd name="connsiteX3" fmla="*/ 998682 w 1607201"/>
              <a:gd name="connsiteY3" fmla="*/ 3198291 h 3330552"/>
              <a:gd name="connsiteX4" fmla="*/ 0 w 1607201"/>
              <a:gd name="connsiteY4" fmla="*/ 3156085 h 3330552"/>
              <a:gd name="connsiteX0" fmla="*/ 0 w 1607201"/>
              <a:gd name="connsiteY0" fmla="*/ 3156085 h 3759980"/>
              <a:gd name="connsiteX1" fmla="*/ 985911 w 1607201"/>
              <a:gd name="connsiteY1" fmla="*/ 0 h 3759980"/>
              <a:gd name="connsiteX2" fmla="*/ 1607201 w 1607201"/>
              <a:gd name="connsiteY2" fmla="*/ 3233966 h 3759980"/>
              <a:gd name="connsiteX3" fmla="*/ 0 w 1607201"/>
              <a:gd name="connsiteY3" fmla="*/ 3156085 h 3759980"/>
              <a:gd name="connsiteX0" fmla="*/ 0 w 1552568"/>
              <a:gd name="connsiteY0" fmla="*/ 3156085 h 3695079"/>
              <a:gd name="connsiteX1" fmla="*/ 985911 w 1552568"/>
              <a:gd name="connsiteY1" fmla="*/ 0 h 3695079"/>
              <a:gd name="connsiteX2" fmla="*/ 1552568 w 1552568"/>
              <a:gd name="connsiteY2" fmla="*/ 2843003 h 3695079"/>
              <a:gd name="connsiteX3" fmla="*/ 0 w 1552568"/>
              <a:gd name="connsiteY3" fmla="*/ 3156085 h 3695079"/>
              <a:gd name="connsiteX0" fmla="*/ 0 w 1552568"/>
              <a:gd name="connsiteY0" fmla="*/ 3156085 h 3695079"/>
              <a:gd name="connsiteX1" fmla="*/ 985911 w 1552568"/>
              <a:gd name="connsiteY1" fmla="*/ 0 h 3695079"/>
              <a:gd name="connsiteX2" fmla="*/ 1552568 w 1552568"/>
              <a:gd name="connsiteY2" fmla="*/ 2843003 h 3695079"/>
              <a:gd name="connsiteX3" fmla="*/ 0 w 1552568"/>
              <a:gd name="connsiteY3" fmla="*/ 3156085 h 3695079"/>
              <a:gd name="connsiteX0" fmla="*/ 0 w 1638301"/>
              <a:gd name="connsiteY0" fmla="*/ 3156085 h 3695079"/>
              <a:gd name="connsiteX1" fmla="*/ 985911 w 1638301"/>
              <a:gd name="connsiteY1" fmla="*/ 0 h 3695079"/>
              <a:gd name="connsiteX2" fmla="*/ 1638301 w 1638301"/>
              <a:gd name="connsiteY2" fmla="*/ 3292883 h 3695079"/>
              <a:gd name="connsiteX3" fmla="*/ 0 w 1638301"/>
              <a:gd name="connsiteY3" fmla="*/ 3156085 h 3695079"/>
              <a:gd name="connsiteX0" fmla="*/ 0 w 1638301"/>
              <a:gd name="connsiteY0" fmla="*/ 3156085 h 3429414"/>
              <a:gd name="connsiteX1" fmla="*/ 985911 w 1638301"/>
              <a:gd name="connsiteY1" fmla="*/ 0 h 3429414"/>
              <a:gd name="connsiteX2" fmla="*/ 1638301 w 1638301"/>
              <a:gd name="connsiteY2" fmla="*/ 3292883 h 3429414"/>
              <a:gd name="connsiteX3" fmla="*/ 0 w 1638301"/>
              <a:gd name="connsiteY3" fmla="*/ 3156085 h 3429414"/>
              <a:gd name="connsiteX0" fmla="*/ 0 w 1638301"/>
              <a:gd name="connsiteY0" fmla="*/ 3156085 h 3330426"/>
              <a:gd name="connsiteX1" fmla="*/ 985911 w 1638301"/>
              <a:gd name="connsiteY1" fmla="*/ 0 h 3330426"/>
              <a:gd name="connsiteX2" fmla="*/ 1638301 w 1638301"/>
              <a:gd name="connsiteY2" fmla="*/ 3292883 h 3330426"/>
              <a:gd name="connsiteX3" fmla="*/ 0 w 1638301"/>
              <a:gd name="connsiteY3" fmla="*/ 3156085 h 3330426"/>
              <a:gd name="connsiteX0" fmla="*/ 0 w 1607057"/>
              <a:gd name="connsiteY0" fmla="*/ 3156085 h 3319907"/>
              <a:gd name="connsiteX1" fmla="*/ 985911 w 1607057"/>
              <a:gd name="connsiteY1" fmla="*/ 0 h 3319907"/>
              <a:gd name="connsiteX2" fmla="*/ 1607057 w 1607057"/>
              <a:gd name="connsiteY2" fmla="*/ 3271792 h 3319907"/>
              <a:gd name="connsiteX3" fmla="*/ 0 w 1607057"/>
              <a:gd name="connsiteY3" fmla="*/ 3156085 h 3319907"/>
              <a:gd name="connsiteX0" fmla="*/ 0 w 1703638"/>
              <a:gd name="connsiteY0" fmla="*/ 3144227 h 3309335"/>
              <a:gd name="connsiteX1" fmla="*/ 1082492 w 1703638"/>
              <a:gd name="connsiteY1" fmla="*/ 0 h 3309335"/>
              <a:gd name="connsiteX2" fmla="*/ 1703638 w 1703638"/>
              <a:gd name="connsiteY2" fmla="*/ 3271792 h 3309335"/>
              <a:gd name="connsiteX3" fmla="*/ 0 w 1703638"/>
              <a:gd name="connsiteY3" fmla="*/ 3144227 h 3309335"/>
              <a:gd name="connsiteX0" fmla="*/ 0 w 1703638"/>
              <a:gd name="connsiteY0" fmla="*/ 3144227 h 3389305"/>
              <a:gd name="connsiteX1" fmla="*/ 1082492 w 1703638"/>
              <a:gd name="connsiteY1" fmla="*/ 0 h 3389305"/>
              <a:gd name="connsiteX2" fmla="*/ 1703638 w 1703638"/>
              <a:gd name="connsiteY2" fmla="*/ 3271792 h 3389305"/>
              <a:gd name="connsiteX3" fmla="*/ 0 w 1703638"/>
              <a:gd name="connsiteY3" fmla="*/ 3144227 h 338930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703638" h="3389305">
                <a:moveTo>
                  <a:pt x="0" y="3144227"/>
                </a:moveTo>
                <a:lnTo>
                  <a:pt x="1082492" y="0"/>
                </a:lnTo>
                <a:lnTo>
                  <a:pt x="1703638" y="3271792"/>
                </a:lnTo>
                <a:cubicBezTo>
                  <a:pt x="995635" y="3389305"/>
                  <a:pt x="566710" y="3308049"/>
                  <a:pt x="0" y="3144227"/>
                </a:cubicBezTo>
                <a:close/>
              </a:path>
            </a:pathLst>
          </a:custGeom>
          <a:solidFill>
            <a:srgbClr val="000000">
              <a:alpha val="0"/>
            </a:srgbClr>
          </a:solidFill>
          <a:ln>
            <a:solidFill>
              <a:srgbClr val="000000">
                <a:alpha val="0"/>
              </a:srgb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765" name="Полилиния 764">
            <a:hlinkClick r:id="rId14" action="ppaction://hlinksldjump"/>
          </p:cNvPr>
          <p:cNvSpPr/>
          <p:nvPr/>
        </p:nvSpPr>
        <p:spPr>
          <a:xfrm rot="3327415">
            <a:off x="2162317" y="2105789"/>
            <a:ext cx="1324351" cy="3329803"/>
          </a:xfrm>
          <a:custGeom>
            <a:avLst/>
            <a:gdLst>
              <a:gd name="connsiteX0" fmla="*/ 0 w 1111396"/>
              <a:gd name="connsiteY0" fmla="*/ 3146584 h 3146584"/>
              <a:gd name="connsiteX1" fmla="*/ 555698 w 1111396"/>
              <a:gd name="connsiteY1" fmla="*/ 0 h 3146584"/>
              <a:gd name="connsiteX2" fmla="*/ 1111396 w 1111396"/>
              <a:gd name="connsiteY2" fmla="*/ 3146584 h 3146584"/>
              <a:gd name="connsiteX3" fmla="*/ 0 w 1111396"/>
              <a:gd name="connsiteY3" fmla="*/ 3146584 h 3146584"/>
              <a:gd name="connsiteX0" fmla="*/ 0 w 1178136"/>
              <a:gd name="connsiteY0" fmla="*/ 3146584 h 3146728"/>
              <a:gd name="connsiteX1" fmla="*/ 555698 w 1178136"/>
              <a:gd name="connsiteY1" fmla="*/ 0 h 3146728"/>
              <a:gd name="connsiteX2" fmla="*/ 1178136 w 1178136"/>
              <a:gd name="connsiteY2" fmla="*/ 3146728 h 3146728"/>
              <a:gd name="connsiteX3" fmla="*/ 0 w 1178136"/>
              <a:gd name="connsiteY3" fmla="*/ 3146584 h 3146728"/>
              <a:gd name="connsiteX0" fmla="*/ 0 w 1309203"/>
              <a:gd name="connsiteY0" fmla="*/ 3103754 h 3146728"/>
              <a:gd name="connsiteX1" fmla="*/ 686765 w 1309203"/>
              <a:gd name="connsiteY1" fmla="*/ 0 h 3146728"/>
              <a:gd name="connsiteX2" fmla="*/ 1309203 w 1309203"/>
              <a:gd name="connsiteY2" fmla="*/ 3146728 h 3146728"/>
              <a:gd name="connsiteX3" fmla="*/ 0 w 1309203"/>
              <a:gd name="connsiteY3" fmla="*/ 3103754 h 3146728"/>
              <a:gd name="connsiteX0" fmla="*/ 0 w 1347377"/>
              <a:gd name="connsiteY0" fmla="*/ 3109325 h 3146728"/>
              <a:gd name="connsiteX1" fmla="*/ 724939 w 1347377"/>
              <a:gd name="connsiteY1" fmla="*/ 0 h 3146728"/>
              <a:gd name="connsiteX2" fmla="*/ 1347377 w 1347377"/>
              <a:gd name="connsiteY2" fmla="*/ 3146728 h 3146728"/>
              <a:gd name="connsiteX3" fmla="*/ 0 w 1347377"/>
              <a:gd name="connsiteY3" fmla="*/ 3109325 h 3146728"/>
              <a:gd name="connsiteX0" fmla="*/ 0 w 1347377"/>
              <a:gd name="connsiteY0" fmla="*/ 3109325 h 3146728"/>
              <a:gd name="connsiteX1" fmla="*/ 724939 w 1347377"/>
              <a:gd name="connsiteY1" fmla="*/ 0 h 3146728"/>
              <a:gd name="connsiteX2" fmla="*/ 1347377 w 1347377"/>
              <a:gd name="connsiteY2" fmla="*/ 3146728 h 3146728"/>
              <a:gd name="connsiteX3" fmla="*/ 674426 w 1347377"/>
              <a:gd name="connsiteY3" fmla="*/ 3123470 h 3146728"/>
              <a:gd name="connsiteX4" fmla="*/ 0 w 1347377"/>
              <a:gd name="connsiteY4" fmla="*/ 3109325 h 3146728"/>
              <a:gd name="connsiteX0" fmla="*/ 0 w 1347377"/>
              <a:gd name="connsiteY0" fmla="*/ 3109325 h 3170436"/>
              <a:gd name="connsiteX1" fmla="*/ 724939 w 1347377"/>
              <a:gd name="connsiteY1" fmla="*/ 0 h 3170436"/>
              <a:gd name="connsiteX2" fmla="*/ 1347377 w 1347377"/>
              <a:gd name="connsiteY2" fmla="*/ 3146728 h 3170436"/>
              <a:gd name="connsiteX3" fmla="*/ 710754 w 1347377"/>
              <a:gd name="connsiteY3" fmla="*/ 3170436 h 3170436"/>
              <a:gd name="connsiteX4" fmla="*/ 0 w 1347377"/>
              <a:gd name="connsiteY4" fmla="*/ 3109325 h 3170436"/>
              <a:gd name="connsiteX0" fmla="*/ 0 w 1347377"/>
              <a:gd name="connsiteY0" fmla="*/ 3109325 h 3198291"/>
              <a:gd name="connsiteX1" fmla="*/ 724939 w 1347377"/>
              <a:gd name="connsiteY1" fmla="*/ 0 h 3198291"/>
              <a:gd name="connsiteX2" fmla="*/ 1347377 w 1347377"/>
              <a:gd name="connsiteY2" fmla="*/ 3146728 h 3198291"/>
              <a:gd name="connsiteX3" fmla="*/ 737710 w 1347377"/>
              <a:gd name="connsiteY3" fmla="*/ 3198291 h 3198291"/>
              <a:gd name="connsiteX4" fmla="*/ 0 w 1347377"/>
              <a:gd name="connsiteY4" fmla="*/ 3109325 h 3198291"/>
              <a:gd name="connsiteX0" fmla="*/ 0 w 1347377"/>
              <a:gd name="connsiteY0" fmla="*/ 3109325 h 3230602"/>
              <a:gd name="connsiteX1" fmla="*/ 724939 w 1347377"/>
              <a:gd name="connsiteY1" fmla="*/ 0 h 3230602"/>
              <a:gd name="connsiteX2" fmla="*/ 1347377 w 1347377"/>
              <a:gd name="connsiteY2" fmla="*/ 3146728 h 3230602"/>
              <a:gd name="connsiteX3" fmla="*/ 737710 w 1347377"/>
              <a:gd name="connsiteY3" fmla="*/ 3198291 h 3230602"/>
              <a:gd name="connsiteX4" fmla="*/ 0 w 1347377"/>
              <a:gd name="connsiteY4" fmla="*/ 3109325 h 3230602"/>
              <a:gd name="connsiteX0" fmla="*/ 0 w 1347377"/>
              <a:gd name="connsiteY0" fmla="*/ 3109325 h 3198291"/>
              <a:gd name="connsiteX1" fmla="*/ 724939 w 1347377"/>
              <a:gd name="connsiteY1" fmla="*/ 0 h 3198291"/>
              <a:gd name="connsiteX2" fmla="*/ 1347377 w 1347377"/>
              <a:gd name="connsiteY2" fmla="*/ 3146728 h 3198291"/>
              <a:gd name="connsiteX3" fmla="*/ 737710 w 1347377"/>
              <a:gd name="connsiteY3" fmla="*/ 3198291 h 3198291"/>
              <a:gd name="connsiteX4" fmla="*/ 0 w 1347377"/>
              <a:gd name="connsiteY4" fmla="*/ 3109325 h 3198291"/>
              <a:gd name="connsiteX0" fmla="*/ 0 w 1347377"/>
              <a:gd name="connsiteY0" fmla="*/ 3109325 h 3212766"/>
              <a:gd name="connsiteX1" fmla="*/ 724939 w 1347377"/>
              <a:gd name="connsiteY1" fmla="*/ 0 h 3212766"/>
              <a:gd name="connsiteX2" fmla="*/ 1347377 w 1347377"/>
              <a:gd name="connsiteY2" fmla="*/ 3146728 h 3212766"/>
              <a:gd name="connsiteX3" fmla="*/ 737710 w 1347377"/>
              <a:gd name="connsiteY3" fmla="*/ 3198291 h 3212766"/>
              <a:gd name="connsiteX4" fmla="*/ 0 w 1347377"/>
              <a:gd name="connsiteY4" fmla="*/ 3109325 h 3212766"/>
              <a:gd name="connsiteX0" fmla="*/ 0 w 1347377"/>
              <a:gd name="connsiteY0" fmla="*/ 3109325 h 3198291"/>
              <a:gd name="connsiteX1" fmla="*/ 724939 w 1347377"/>
              <a:gd name="connsiteY1" fmla="*/ 0 h 3198291"/>
              <a:gd name="connsiteX2" fmla="*/ 1347377 w 1347377"/>
              <a:gd name="connsiteY2" fmla="*/ 3146728 h 3198291"/>
              <a:gd name="connsiteX3" fmla="*/ 737710 w 1347377"/>
              <a:gd name="connsiteY3" fmla="*/ 3198291 h 3198291"/>
              <a:gd name="connsiteX4" fmla="*/ 0 w 1347377"/>
              <a:gd name="connsiteY4" fmla="*/ 3109325 h 3198291"/>
              <a:gd name="connsiteX0" fmla="*/ 0 w 1347377"/>
              <a:gd name="connsiteY0" fmla="*/ 3109325 h 3215130"/>
              <a:gd name="connsiteX1" fmla="*/ 724939 w 1347377"/>
              <a:gd name="connsiteY1" fmla="*/ 0 h 3215130"/>
              <a:gd name="connsiteX2" fmla="*/ 1347377 w 1347377"/>
              <a:gd name="connsiteY2" fmla="*/ 3146728 h 3215130"/>
              <a:gd name="connsiteX3" fmla="*/ 737710 w 1347377"/>
              <a:gd name="connsiteY3" fmla="*/ 3198291 h 3215130"/>
              <a:gd name="connsiteX4" fmla="*/ 0 w 1347377"/>
              <a:gd name="connsiteY4" fmla="*/ 3109325 h 3215130"/>
              <a:gd name="connsiteX0" fmla="*/ 0 w 1347377"/>
              <a:gd name="connsiteY0" fmla="*/ 3109325 h 3198291"/>
              <a:gd name="connsiteX1" fmla="*/ 724939 w 1347377"/>
              <a:gd name="connsiteY1" fmla="*/ 0 h 3198291"/>
              <a:gd name="connsiteX2" fmla="*/ 1347377 w 1347377"/>
              <a:gd name="connsiteY2" fmla="*/ 3146728 h 3198291"/>
              <a:gd name="connsiteX3" fmla="*/ 737710 w 1347377"/>
              <a:gd name="connsiteY3" fmla="*/ 3198291 h 3198291"/>
              <a:gd name="connsiteX4" fmla="*/ 0 w 1347377"/>
              <a:gd name="connsiteY4" fmla="*/ 3109325 h 3198291"/>
              <a:gd name="connsiteX0" fmla="*/ 0 w 1283479"/>
              <a:gd name="connsiteY0" fmla="*/ 3109325 h 3198291"/>
              <a:gd name="connsiteX1" fmla="*/ 724939 w 1283479"/>
              <a:gd name="connsiteY1" fmla="*/ 0 h 3198291"/>
              <a:gd name="connsiteX2" fmla="*/ 1283479 w 1283479"/>
              <a:gd name="connsiteY2" fmla="*/ 3134025 h 3198291"/>
              <a:gd name="connsiteX3" fmla="*/ 737710 w 1283479"/>
              <a:gd name="connsiteY3" fmla="*/ 3198291 h 3198291"/>
              <a:gd name="connsiteX4" fmla="*/ 0 w 1283479"/>
              <a:gd name="connsiteY4" fmla="*/ 3109325 h 3198291"/>
              <a:gd name="connsiteX0" fmla="*/ 0 w 1283479"/>
              <a:gd name="connsiteY0" fmla="*/ 3109325 h 3225582"/>
              <a:gd name="connsiteX1" fmla="*/ 724939 w 1283479"/>
              <a:gd name="connsiteY1" fmla="*/ 0 h 3225582"/>
              <a:gd name="connsiteX2" fmla="*/ 1283479 w 1283479"/>
              <a:gd name="connsiteY2" fmla="*/ 3134025 h 3225582"/>
              <a:gd name="connsiteX3" fmla="*/ 737710 w 1283479"/>
              <a:gd name="connsiteY3" fmla="*/ 3198291 h 3225582"/>
              <a:gd name="connsiteX4" fmla="*/ 0 w 1283479"/>
              <a:gd name="connsiteY4" fmla="*/ 3109325 h 3225582"/>
              <a:gd name="connsiteX0" fmla="*/ 0 w 1283479"/>
              <a:gd name="connsiteY0" fmla="*/ 3109325 h 3234197"/>
              <a:gd name="connsiteX1" fmla="*/ 724939 w 1283479"/>
              <a:gd name="connsiteY1" fmla="*/ 0 h 3234197"/>
              <a:gd name="connsiteX2" fmla="*/ 1283479 w 1283479"/>
              <a:gd name="connsiteY2" fmla="*/ 3134025 h 3234197"/>
              <a:gd name="connsiteX3" fmla="*/ 737710 w 1283479"/>
              <a:gd name="connsiteY3" fmla="*/ 3198291 h 3234197"/>
              <a:gd name="connsiteX4" fmla="*/ 0 w 1283479"/>
              <a:gd name="connsiteY4" fmla="*/ 3109325 h 3234197"/>
              <a:gd name="connsiteX0" fmla="*/ 0 w 1310712"/>
              <a:gd name="connsiteY0" fmla="*/ 3040637 h 3234197"/>
              <a:gd name="connsiteX1" fmla="*/ 752172 w 1310712"/>
              <a:gd name="connsiteY1" fmla="*/ 0 h 3234197"/>
              <a:gd name="connsiteX2" fmla="*/ 1310712 w 1310712"/>
              <a:gd name="connsiteY2" fmla="*/ 3134025 h 3234197"/>
              <a:gd name="connsiteX3" fmla="*/ 764943 w 1310712"/>
              <a:gd name="connsiteY3" fmla="*/ 3198291 h 3234197"/>
              <a:gd name="connsiteX4" fmla="*/ 0 w 1310712"/>
              <a:gd name="connsiteY4" fmla="*/ 3040637 h 3234197"/>
              <a:gd name="connsiteX0" fmla="*/ 0 w 1332319"/>
              <a:gd name="connsiteY0" fmla="*/ 3059787 h 3234197"/>
              <a:gd name="connsiteX1" fmla="*/ 773779 w 1332319"/>
              <a:gd name="connsiteY1" fmla="*/ 0 h 3234197"/>
              <a:gd name="connsiteX2" fmla="*/ 1332319 w 1332319"/>
              <a:gd name="connsiteY2" fmla="*/ 3134025 h 3234197"/>
              <a:gd name="connsiteX3" fmla="*/ 786550 w 1332319"/>
              <a:gd name="connsiteY3" fmla="*/ 3198291 h 3234197"/>
              <a:gd name="connsiteX4" fmla="*/ 0 w 1332319"/>
              <a:gd name="connsiteY4" fmla="*/ 3059787 h 3234197"/>
              <a:gd name="connsiteX0" fmla="*/ 0 w 1332319"/>
              <a:gd name="connsiteY0" fmla="*/ 3059787 h 3234197"/>
              <a:gd name="connsiteX1" fmla="*/ 773779 w 1332319"/>
              <a:gd name="connsiteY1" fmla="*/ 0 h 3234197"/>
              <a:gd name="connsiteX2" fmla="*/ 1332319 w 1332319"/>
              <a:gd name="connsiteY2" fmla="*/ 3134025 h 3234197"/>
              <a:gd name="connsiteX3" fmla="*/ 786550 w 1332319"/>
              <a:gd name="connsiteY3" fmla="*/ 3198291 h 3234197"/>
              <a:gd name="connsiteX4" fmla="*/ 0 w 1332319"/>
              <a:gd name="connsiteY4" fmla="*/ 3059787 h 3234197"/>
              <a:gd name="connsiteX0" fmla="*/ 0 w 1332319"/>
              <a:gd name="connsiteY0" fmla="*/ 3059787 h 3234197"/>
              <a:gd name="connsiteX1" fmla="*/ 773779 w 1332319"/>
              <a:gd name="connsiteY1" fmla="*/ 0 h 3234197"/>
              <a:gd name="connsiteX2" fmla="*/ 1332319 w 1332319"/>
              <a:gd name="connsiteY2" fmla="*/ 3134025 h 3234197"/>
              <a:gd name="connsiteX3" fmla="*/ 786550 w 1332319"/>
              <a:gd name="connsiteY3" fmla="*/ 3198291 h 3234197"/>
              <a:gd name="connsiteX4" fmla="*/ 0 w 1332319"/>
              <a:gd name="connsiteY4" fmla="*/ 3059787 h 3234197"/>
              <a:gd name="connsiteX0" fmla="*/ 0 w 1332319"/>
              <a:gd name="connsiteY0" fmla="*/ 3059787 h 3234197"/>
              <a:gd name="connsiteX1" fmla="*/ 773779 w 1332319"/>
              <a:gd name="connsiteY1" fmla="*/ 0 h 3234197"/>
              <a:gd name="connsiteX2" fmla="*/ 1332319 w 1332319"/>
              <a:gd name="connsiteY2" fmla="*/ 3134025 h 3234197"/>
              <a:gd name="connsiteX3" fmla="*/ 786550 w 1332319"/>
              <a:gd name="connsiteY3" fmla="*/ 3198291 h 3234197"/>
              <a:gd name="connsiteX4" fmla="*/ 0 w 1332319"/>
              <a:gd name="connsiteY4" fmla="*/ 3059787 h 3234197"/>
              <a:gd name="connsiteX0" fmla="*/ 0 w 1332319"/>
              <a:gd name="connsiteY0" fmla="*/ 3059787 h 3198291"/>
              <a:gd name="connsiteX1" fmla="*/ 773779 w 1332319"/>
              <a:gd name="connsiteY1" fmla="*/ 0 h 3198291"/>
              <a:gd name="connsiteX2" fmla="*/ 1332319 w 1332319"/>
              <a:gd name="connsiteY2" fmla="*/ 3134025 h 3198291"/>
              <a:gd name="connsiteX3" fmla="*/ 786550 w 1332319"/>
              <a:gd name="connsiteY3" fmla="*/ 3198291 h 3198291"/>
              <a:gd name="connsiteX4" fmla="*/ 0 w 1332319"/>
              <a:gd name="connsiteY4" fmla="*/ 3059787 h 3198291"/>
              <a:gd name="connsiteX0" fmla="*/ 0 w 1332319"/>
              <a:gd name="connsiteY0" fmla="*/ 3059787 h 3225168"/>
              <a:gd name="connsiteX1" fmla="*/ 773779 w 1332319"/>
              <a:gd name="connsiteY1" fmla="*/ 0 h 3225168"/>
              <a:gd name="connsiteX2" fmla="*/ 1332319 w 1332319"/>
              <a:gd name="connsiteY2" fmla="*/ 3134025 h 3225168"/>
              <a:gd name="connsiteX3" fmla="*/ 786550 w 1332319"/>
              <a:gd name="connsiteY3" fmla="*/ 3198291 h 3225168"/>
              <a:gd name="connsiteX4" fmla="*/ 0 w 1332319"/>
              <a:gd name="connsiteY4" fmla="*/ 3059787 h 3225168"/>
              <a:gd name="connsiteX0" fmla="*/ 0 w 1332319"/>
              <a:gd name="connsiteY0" fmla="*/ 3059787 h 3230611"/>
              <a:gd name="connsiteX1" fmla="*/ 773779 w 1332319"/>
              <a:gd name="connsiteY1" fmla="*/ 0 h 3230611"/>
              <a:gd name="connsiteX2" fmla="*/ 1332319 w 1332319"/>
              <a:gd name="connsiteY2" fmla="*/ 3134025 h 3230611"/>
              <a:gd name="connsiteX3" fmla="*/ 786550 w 1332319"/>
              <a:gd name="connsiteY3" fmla="*/ 3198291 h 3230611"/>
              <a:gd name="connsiteX4" fmla="*/ 0 w 1332319"/>
              <a:gd name="connsiteY4" fmla="*/ 3059787 h 3230611"/>
              <a:gd name="connsiteX0" fmla="*/ 0 w 1757277"/>
              <a:gd name="connsiteY0" fmla="*/ 3001203 h 3230611"/>
              <a:gd name="connsiteX1" fmla="*/ 1198737 w 1757277"/>
              <a:gd name="connsiteY1" fmla="*/ 0 h 3230611"/>
              <a:gd name="connsiteX2" fmla="*/ 1757277 w 1757277"/>
              <a:gd name="connsiteY2" fmla="*/ 3134025 h 3230611"/>
              <a:gd name="connsiteX3" fmla="*/ 1211508 w 1757277"/>
              <a:gd name="connsiteY3" fmla="*/ 3198291 h 3230611"/>
              <a:gd name="connsiteX4" fmla="*/ 0 w 1757277"/>
              <a:gd name="connsiteY4" fmla="*/ 3001203 h 3230611"/>
              <a:gd name="connsiteX0" fmla="*/ 0 w 1494324"/>
              <a:gd name="connsiteY0" fmla="*/ 3001203 h 3438737"/>
              <a:gd name="connsiteX1" fmla="*/ 1198737 w 1494324"/>
              <a:gd name="connsiteY1" fmla="*/ 0 h 3438737"/>
              <a:gd name="connsiteX2" fmla="*/ 1212537 w 1494324"/>
              <a:gd name="connsiteY2" fmla="*/ 3342151 h 3438737"/>
              <a:gd name="connsiteX3" fmla="*/ 1211508 w 1494324"/>
              <a:gd name="connsiteY3" fmla="*/ 3198291 h 3438737"/>
              <a:gd name="connsiteX4" fmla="*/ 0 w 1494324"/>
              <a:gd name="connsiteY4" fmla="*/ 3001203 h 3438737"/>
              <a:gd name="connsiteX0" fmla="*/ 0 w 1494324"/>
              <a:gd name="connsiteY0" fmla="*/ 2982045 h 3419579"/>
              <a:gd name="connsiteX1" fmla="*/ 1302864 w 1494324"/>
              <a:gd name="connsiteY1" fmla="*/ 0 h 3419579"/>
              <a:gd name="connsiteX2" fmla="*/ 1212537 w 1494324"/>
              <a:gd name="connsiteY2" fmla="*/ 3322993 h 3419579"/>
              <a:gd name="connsiteX3" fmla="*/ 1211508 w 1494324"/>
              <a:gd name="connsiteY3" fmla="*/ 3179133 h 3419579"/>
              <a:gd name="connsiteX4" fmla="*/ 0 w 1494324"/>
              <a:gd name="connsiteY4" fmla="*/ 2982045 h 3419579"/>
              <a:gd name="connsiteX0" fmla="*/ 0 w 1494324"/>
              <a:gd name="connsiteY0" fmla="*/ 2982045 h 3419579"/>
              <a:gd name="connsiteX1" fmla="*/ 1302864 w 1494324"/>
              <a:gd name="connsiteY1" fmla="*/ 0 h 3419579"/>
              <a:gd name="connsiteX2" fmla="*/ 1271537 w 1494324"/>
              <a:gd name="connsiteY2" fmla="*/ 3764 h 3419579"/>
              <a:gd name="connsiteX3" fmla="*/ 1212537 w 1494324"/>
              <a:gd name="connsiteY3" fmla="*/ 3322993 h 3419579"/>
              <a:gd name="connsiteX4" fmla="*/ 1211508 w 1494324"/>
              <a:gd name="connsiteY4" fmla="*/ 3179133 h 3419579"/>
              <a:gd name="connsiteX5" fmla="*/ 0 w 1494324"/>
              <a:gd name="connsiteY5" fmla="*/ 2982045 h 3419579"/>
              <a:gd name="connsiteX0" fmla="*/ 0 w 1494324"/>
              <a:gd name="connsiteY0" fmla="*/ 2982045 h 3419579"/>
              <a:gd name="connsiteX1" fmla="*/ 1302864 w 1494324"/>
              <a:gd name="connsiteY1" fmla="*/ 0 h 3419579"/>
              <a:gd name="connsiteX2" fmla="*/ 1271537 w 1494324"/>
              <a:gd name="connsiteY2" fmla="*/ 3764 h 3419579"/>
              <a:gd name="connsiteX3" fmla="*/ 1212537 w 1494324"/>
              <a:gd name="connsiteY3" fmla="*/ 3322993 h 3419579"/>
              <a:gd name="connsiteX4" fmla="*/ 1211508 w 1494324"/>
              <a:gd name="connsiteY4" fmla="*/ 3179133 h 3419579"/>
              <a:gd name="connsiteX5" fmla="*/ 0 w 1494324"/>
              <a:gd name="connsiteY5" fmla="*/ 2982045 h 3419579"/>
              <a:gd name="connsiteX0" fmla="*/ 0 w 1494324"/>
              <a:gd name="connsiteY0" fmla="*/ 2982045 h 3419579"/>
              <a:gd name="connsiteX1" fmla="*/ 1302864 w 1494324"/>
              <a:gd name="connsiteY1" fmla="*/ 0 h 3419579"/>
              <a:gd name="connsiteX2" fmla="*/ 1274593 w 1494324"/>
              <a:gd name="connsiteY2" fmla="*/ 37111 h 3419579"/>
              <a:gd name="connsiteX3" fmla="*/ 1212537 w 1494324"/>
              <a:gd name="connsiteY3" fmla="*/ 3322993 h 3419579"/>
              <a:gd name="connsiteX4" fmla="*/ 1211508 w 1494324"/>
              <a:gd name="connsiteY4" fmla="*/ 3179133 h 3419579"/>
              <a:gd name="connsiteX5" fmla="*/ 0 w 1494324"/>
              <a:gd name="connsiteY5" fmla="*/ 2982045 h 3419579"/>
              <a:gd name="connsiteX0" fmla="*/ 0 w 1504954"/>
              <a:gd name="connsiteY0" fmla="*/ 2982045 h 3419579"/>
              <a:gd name="connsiteX1" fmla="*/ 1302864 w 1504954"/>
              <a:gd name="connsiteY1" fmla="*/ 0 h 3419579"/>
              <a:gd name="connsiteX2" fmla="*/ 1212537 w 1504954"/>
              <a:gd name="connsiteY2" fmla="*/ 3322993 h 3419579"/>
              <a:gd name="connsiteX3" fmla="*/ 1211508 w 1504954"/>
              <a:gd name="connsiteY3" fmla="*/ 3179133 h 3419579"/>
              <a:gd name="connsiteX4" fmla="*/ 0 w 1504954"/>
              <a:gd name="connsiteY4" fmla="*/ 2982045 h 3419579"/>
              <a:gd name="connsiteX0" fmla="*/ 0 w 1494324"/>
              <a:gd name="connsiteY0" fmla="*/ 2984559 h 3422093"/>
              <a:gd name="connsiteX1" fmla="*/ 1248160 w 1494324"/>
              <a:gd name="connsiteY1" fmla="*/ 0 h 3422093"/>
              <a:gd name="connsiteX2" fmla="*/ 1212537 w 1494324"/>
              <a:gd name="connsiteY2" fmla="*/ 3325507 h 3422093"/>
              <a:gd name="connsiteX3" fmla="*/ 1211508 w 1494324"/>
              <a:gd name="connsiteY3" fmla="*/ 3181647 h 3422093"/>
              <a:gd name="connsiteX4" fmla="*/ 0 w 1494324"/>
              <a:gd name="connsiteY4" fmla="*/ 2984559 h 3422093"/>
              <a:gd name="connsiteX0" fmla="*/ 0 w 1494324"/>
              <a:gd name="connsiteY0" fmla="*/ 2984559 h 3422093"/>
              <a:gd name="connsiteX1" fmla="*/ 1248160 w 1494324"/>
              <a:gd name="connsiteY1" fmla="*/ 0 h 3422093"/>
              <a:gd name="connsiteX2" fmla="*/ 1212537 w 1494324"/>
              <a:gd name="connsiteY2" fmla="*/ 3325507 h 3422093"/>
              <a:gd name="connsiteX3" fmla="*/ 1211508 w 1494324"/>
              <a:gd name="connsiteY3" fmla="*/ 3181647 h 3422093"/>
              <a:gd name="connsiteX4" fmla="*/ 0 w 1494324"/>
              <a:gd name="connsiteY4" fmla="*/ 2984559 h 3422093"/>
              <a:gd name="connsiteX0" fmla="*/ 5937 w 1254097"/>
              <a:gd name="connsiteY0" fmla="*/ 2984559 h 3822934"/>
              <a:gd name="connsiteX1" fmla="*/ 1254097 w 1254097"/>
              <a:gd name="connsiteY1" fmla="*/ 0 h 3822934"/>
              <a:gd name="connsiteX2" fmla="*/ 1218474 w 1254097"/>
              <a:gd name="connsiteY2" fmla="*/ 3325507 h 3822934"/>
              <a:gd name="connsiteX3" fmla="*/ 5937 w 1254097"/>
              <a:gd name="connsiteY3" fmla="*/ 2984559 h 3822934"/>
              <a:gd name="connsiteX0" fmla="*/ 5937 w 1254097"/>
              <a:gd name="connsiteY0" fmla="*/ 2984559 h 3538810"/>
              <a:gd name="connsiteX1" fmla="*/ 1254097 w 1254097"/>
              <a:gd name="connsiteY1" fmla="*/ 0 h 3538810"/>
              <a:gd name="connsiteX2" fmla="*/ 1218474 w 1254097"/>
              <a:gd name="connsiteY2" fmla="*/ 3325507 h 3538810"/>
              <a:gd name="connsiteX3" fmla="*/ 5937 w 1254097"/>
              <a:gd name="connsiteY3" fmla="*/ 2984559 h 3538810"/>
              <a:gd name="connsiteX0" fmla="*/ 0 w 1248160"/>
              <a:gd name="connsiteY0" fmla="*/ 2984559 h 3384930"/>
              <a:gd name="connsiteX1" fmla="*/ 1248160 w 1248160"/>
              <a:gd name="connsiteY1" fmla="*/ 0 h 3384930"/>
              <a:gd name="connsiteX2" fmla="*/ 1212537 w 1248160"/>
              <a:gd name="connsiteY2" fmla="*/ 3325507 h 3384930"/>
              <a:gd name="connsiteX3" fmla="*/ 0 w 1248160"/>
              <a:gd name="connsiteY3" fmla="*/ 2984559 h 3384930"/>
              <a:gd name="connsiteX0" fmla="*/ 0 w 1248160"/>
              <a:gd name="connsiteY0" fmla="*/ 2984559 h 3325507"/>
              <a:gd name="connsiteX1" fmla="*/ 1248160 w 1248160"/>
              <a:gd name="connsiteY1" fmla="*/ 0 h 3325507"/>
              <a:gd name="connsiteX2" fmla="*/ 1212537 w 1248160"/>
              <a:gd name="connsiteY2" fmla="*/ 3325507 h 3325507"/>
              <a:gd name="connsiteX3" fmla="*/ 0 w 1248160"/>
              <a:gd name="connsiteY3" fmla="*/ 2984559 h 3325507"/>
              <a:gd name="connsiteX0" fmla="*/ 0 w 1248160"/>
              <a:gd name="connsiteY0" fmla="*/ 2984559 h 3329803"/>
              <a:gd name="connsiteX1" fmla="*/ 1248160 w 1248160"/>
              <a:gd name="connsiteY1" fmla="*/ 0 h 3329803"/>
              <a:gd name="connsiteX2" fmla="*/ 1212537 w 1248160"/>
              <a:gd name="connsiteY2" fmla="*/ 3325507 h 3329803"/>
              <a:gd name="connsiteX3" fmla="*/ 0 w 1248160"/>
              <a:gd name="connsiteY3" fmla="*/ 2984559 h 3329803"/>
              <a:gd name="connsiteX0" fmla="*/ 0 w 1248160"/>
              <a:gd name="connsiteY0" fmla="*/ 2984559 h 3329803"/>
              <a:gd name="connsiteX1" fmla="*/ 1248160 w 1248160"/>
              <a:gd name="connsiteY1" fmla="*/ 0 h 3329803"/>
              <a:gd name="connsiteX2" fmla="*/ 1212537 w 1248160"/>
              <a:gd name="connsiteY2" fmla="*/ 3325507 h 3329803"/>
              <a:gd name="connsiteX3" fmla="*/ 0 w 1248160"/>
              <a:gd name="connsiteY3" fmla="*/ 2984559 h 332980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248160" h="3329803">
                <a:moveTo>
                  <a:pt x="0" y="2984559"/>
                </a:moveTo>
                <a:lnTo>
                  <a:pt x="1248160" y="0"/>
                </a:lnTo>
                <a:cubicBezTo>
                  <a:pt x="1215337" y="629815"/>
                  <a:pt x="1227763" y="2795652"/>
                  <a:pt x="1212537" y="3325507"/>
                </a:cubicBezTo>
                <a:cubicBezTo>
                  <a:pt x="545131" y="3189901"/>
                  <a:pt x="742368" y="3329803"/>
                  <a:pt x="0" y="2984559"/>
                </a:cubicBezTo>
                <a:close/>
              </a:path>
            </a:pathLst>
          </a:custGeom>
          <a:solidFill>
            <a:srgbClr val="000000">
              <a:alpha val="0"/>
            </a:srgbClr>
          </a:solidFill>
          <a:ln>
            <a:solidFill>
              <a:srgbClr val="000000">
                <a:alpha val="0"/>
              </a:srgb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972" name="Полилиния 971"/>
          <p:cNvSpPr/>
          <p:nvPr/>
        </p:nvSpPr>
        <p:spPr>
          <a:xfrm rot="20454206">
            <a:off x="4167797" y="3445535"/>
            <a:ext cx="1126300" cy="3278071"/>
          </a:xfrm>
          <a:custGeom>
            <a:avLst/>
            <a:gdLst>
              <a:gd name="connsiteX0" fmla="*/ 0 w 1111396"/>
              <a:gd name="connsiteY0" fmla="*/ 3146584 h 3146584"/>
              <a:gd name="connsiteX1" fmla="*/ 555698 w 1111396"/>
              <a:gd name="connsiteY1" fmla="*/ 0 h 3146584"/>
              <a:gd name="connsiteX2" fmla="*/ 1111396 w 1111396"/>
              <a:gd name="connsiteY2" fmla="*/ 3146584 h 3146584"/>
              <a:gd name="connsiteX3" fmla="*/ 0 w 1111396"/>
              <a:gd name="connsiteY3" fmla="*/ 3146584 h 3146584"/>
              <a:gd name="connsiteX0" fmla="*/ 0 w 1178136"/>
              <a:gd name="connsiteY0" fmla="*/ 3146584 h 3146728"/>
              <a:gd name="connsiteX1" fmla="*/ 555698 w 1178136"/>
              <a:gd name="connsiteY1" fmla="*/ 0 h 3146728"/>
              <a:gd name="connsiteX2" fmla="*/ 1178136 w 1178136"/>
              <a:gd name="connsiteY2" fmla="*/ 3146728 h 3146728"/>
              <a:gd name="connsiteX3" fmla="*/ 0 w 1178136"/>
              <a:gd name="connsiteY3" fmla="*/ 3146584 h 3146728"/>
              <a:gd name="connsiteX0" fmla="*/ 0 w 1309203"/>
              <a:gd name="connsiteY0" fmla="*/ 3103754 h 3146728"/>
              <a:gd name="connsiteX1" fmla="*/ 686765 w 1309203"/>
              <a:gd name="connsiteY1" fmla="*/ 0 h 3146728"/>
              <a:gd name="connsiteX2" fmla="*/ 1309203 w 1309203"/>
              <a:gd name="connsiteY2" fmla="*/ 3146728 h 3146728"/>
              <a:gd name="connsiteX3" fmla="*/ 0 w 1309203"/>
              <a:gd name="connsiteY3" fmla="*/ 3103754 h 3146728"/>
              <a:gd name="connsiteX0" fmla="*/ 0 w 1347377"/>
              <a:gd name="connsiteY0" fmla="*/ 3109325 h 3146728"/>
              <a:gd name="connsiteX1" fmla="*/ 724939 w 1347377"/>
              <a:gd name="connsiteY1" fmla="*/ 0 h 3146728"/>
              <a:gd name="connsiteX2" fmla="*/ 1347377 w 1347377"/>
              <a:gd name="connsiteY2" fmla="*/ 3146728 h 3146728"/>
              <a:gd name="connsiteX3" fmla="*/ 0 w 1347377"/>
              <a:gd name="connsiteY3" fmla="*/ 3109325 h 3146728"/>
              <a:gd name="connsiteX0" fmla="*/ 0 w 1347377"/>
              <a:gd name="connsiteY0" fmla="*/ 3109325 h 3146728"/>
              <a:gd name="connsiteX1" fmla="*/ 724939 w 1347377"/>
              <a:gd name="connsiteY1" fmla="*/ 0 h 3146728"/>
              <a:gd name="connsiteX2" fmla="*/ 1347377 w 1347377"/>
              <a:gd name="connsiteY2" fmla="*/ 3146728 h 3146728"/>
              <a:gd name="connsiteX3" fmla="*/ 674426 w 1347377"/>
              <a:gd name="connsiteY3" fmla="*/ 3123470 h 3146728"/>
              <a:gd name="connsiteX4" fmla="*/ 0 w 1347377"/>
              <a:gd name="connsiteY4" fmla="*/ 3109325 h 3146728"/>
              <a:gd name="connsiteX0" fmla="*/ 0 w 1347377"/>
              <a:gd name="connsiteY0" fmla="*/ 3109325 h 3170436"/>
              <a:gd name="connsiteX1" fmla="*/ 724939 w 1347377"/>
              <a:gd name="connsiteY1" fmla="*/ 0 h 3170436"/>
              <a:gd name="connsiteX2" fmla="*/ 1347377 w 1347377"/>
              <a:gd name="connsiteY2" fmla="*/ 3146728 h 3170436"/>
              <a:gd name="connsiteX3" fmla="*/ 710754 w 1347377"/>
              <a:gd name="connsiteY3" fmla="*/ 3170436 h 3170436"/>
              <a:gd name="connsiteX4" fmla="*/ 0 w 1347377"/>
              <a:gd name="connsiteY4" fmla="*/ 3109325 h 3170436"/>
              <a:gd name="connsiteX0" fmla="*/ 0 w 1347377"/>
              <a:gd name="connsiteY0" fmla="*/ 3109325 h 3198291"/>
              <a:gd name="connsiteX1" fmla="*/ 724939 w 1347377"/>
              <a:gd name="connsiteY1" fmla="*/ 0 h 3198291"/>
              <a:gd name="connsiteX2" fmla="*/ 1347377 w 1347377"/>
              <a:gd name="connsiteY2" fmla="*/ 3146728 h 3198291"/>
              <a:gd name="connsiteX3" fmla="*/ 737710 w 1347377"/>
              <a:gd name="connsiteY3" fmla="*/ 3198291 h 3198291"/>
              <a:gd name="connsiteX4" fmla="*/ 0 w 1347377"/>
              <a:gd name="connsiteY4" fmla="*/ 3109325 h 3198291"/>
              <a:gd name="connsiteX0" fmla="*/ 0 w 1347377"/>
              <a:gd name="connsiteY0" fmla="*/ 3109325 h 3230602"/>
              <a:gd name="connsiteX1" fmla="*/ 724939 w 1347377"/>
              <a:gd name="connsiteY1" fmla="*/ 0 h 3230602"/>
              <a:gd name="connsiteX2" fmla="*/ 1347377 w 1347377"/>
              <a:gd name="connsiteY2" fmla="*/ 3146728 h 3230602"/>
              <a:gd name="connsiteX3" fmla="*/ 737710 w 1347377"/>
              <a:gd name="connsiteY3" fmla="*/ 3198291 h 3230602"/>
              <a:gd name="connsiteX4" fmla="*/ 0 w 1347377"/>
              <a:gd name="connsiteY4" fmla="*/ 3109325 h 3230602"/>
              <a:gd name="connsiteX0" fmla="*/ 0 w 1347377"/>
              <a:gd name="connsiteY0" fmla="*/ 3109325 h 3198291"/>
              <a:gd name="connsiteX1" fmla="*/ 724939 w 1347377"/>
              <a:gd name="connsiteY1" fmla="*/ 0 h 3198291"/>
              <a:gd name="connsiteX2" fmla="*/ 1347377 w 1347377"/>
              <a:gd name="connsiteY2" fmla="*/ 3146728 h 3198291"/>
              <a:gd name="connsiteX3" fmla="*/ 737710 w 1347377"/>
              <a:gd name="connsiteY3" fmla="*/ 3198291 h 3198291"/>
              <a:gd name="connsiteX4" fmla="*/ 0 w 1347377"/>
              <a:gd name="connsiteY4" fmla="*/ 3109325 h 3198291"/>
              <a:gd name="connsiteX0" fmla="*/ 0 w 1347377"/>
              <a:gd name="connsiteY0" fmla="*/ 3109325 h 3212766"/>
              <a:gd name="connsiteX1" fmla="*/ 724939 w 1347377"/>
              <a:gd name="connsiteY1" fmla="*/ 0 h 3212766"/>
              <a:gd name="connsiteX2" fmla="*/ 1347377 w 1347377"/>
              <a:gd name="connsiteY2" fmla="*/ 3146728 h 3212766"/>
              <a:gd name="connsiteX3" fmla="*/ 737710 w 1347377"/>
              <a:gd name="connsiteY3" fmla="*/ 3198291 h 3212766"/>
              <a:gd name="connsiteX4" fmla="*/ 0 w 1347377"/>
              <a:gd name="connsiteY4" fmla="*/ 3109325 h 3212766"/>
              <a:gd name="connsiteX0" fmla="*/ 0 w 1347377"/>
              <a:gd name="connsiteY0" fmla="*/ 3109325 h 3198291"/>
              <a:gd name="connsiteX1" fmla="*/ 724939 w 1347377"/>
              <a:gd name="connsiteY1" fmla="*/ 0 h 3198291"/>
              <a:gd name="connsiteX2" fmla="*/ 1347377 w 1347377"/>
              <a:gd name="connsiteY2" fmla="*/ 3146728 h 3198291"/>
              <a:gd name="connsiteX3" fmla="*/ 737710 w 1347377"/>
              <a:gd name="connsiteY3" fmla="*/ 3198291 h 3198291"/>
              <a:gd name="connsiteX4" fmla="*/ 0 w 1347377"/>
              <a:gd name="connsiteY4" fmla="*/ 3109325 h 3198291"/>
              <a:gd name="connsiteX0" fmla="*/ 0 w 1347377"/>
              <a:gd name="connsiteY0" fmla="*/ 3109325 h 3215130"/>
              <a:gd name="connsiteX1" fmla="*/ 724939 w 1347377"/>
              <a:gd name="connsiteY1" fmla="*/ 0 h 3215130"/>
              <a:gd name="connsiteX2" fmla="*/ 1347377 w 1347377"/>
              <a:gd name="connsiteY2" fmla="*/ 3146728 h 3215130"/>
              <a:gd name="connsiteX3" fmla="*/ 737710 w 1347377"/>
              <a:gd name="connsiteY3" fmla="*/ 3198291 h 3215130"/>
              <a:gd name="connsiteX4" fmla="*/ 0 w 1347377"/>
              <a:gd name="connsiteY4" fmla="*/ 3109325 h 3215130"/>
              <a:gd name="connsiteX0" fmla="*/ 0 w 1347377"/>
              <a:gd name="connsiteY0" fmla="*/ 3109325 h 3198291"/>
              <a:gd name="connsiteX1" fmla="*/ 724939 w 1347377"/>
              <a:gd name="connsiteY1" fmla="*/ 0 h 3198291"/>
              <a:gd name="connsiteX2" fmla="*/ 1347377 w 1347377"/>
              <a:gd name="connsiteY2" fmla="*/ 3146728 h 3198291"/>
              <a:gd name="connsiteX3" fmla="*/ 737710 w 1347377"/>
              <a:gd name="connsiteY3" fmla="*/ 3198291 h 3198291"/>
              <a:gd name="connsiteX4" fmla="*/ 0 w 1347377"/>
              <a:gd name="connsiteY4" fmla="*/ 3109325 h 3198291"/>
              <a:gd name="connsiteX0" fmla="*/ 0 w 1283479"/>
              <a:gd name="connsiteY0" fmla="*/ 3109325 h 3198291"/>
              <a:gd name="connsiteX1" fmla="*/ 724939 w 1283479"/>
              <a:gd name="connsiteY1" fmla="*/ 0 h 3198291"/>
              <a:gd name="connsiteX2" fmla="*/ 1283479 w 1283479"/>
              <a:gd name="connsiteY2" fmla="*/ 3134025 h 3198291"/>
              <a:gd name="connsiteX3" fmla="*/ 737710 w 1283479"/>
              <a:gd name="connsiteY3" fmla="*/ 3198291 h 3198291"/>
              <a:gd name="connsiteX4" fmla="*/ 0 w 1283479"/>
              <a:gd name="connsiteY4" fmla="*/ 3109325 h 3198291"/>
              <a:gd name="connsiteX0" fmla="*/ 0 w 1283479"/>
              <a:gd name="connsiteY0" fmla="*/ 3109325 h 3225582"/>
              <a:gd name="connsiteX1" fmla="*/ 724939 w 1283479"/>
              <a:gd name="connsiteY1" fmla="*/ 0 h 3225582"/>
              <a:gd name="connsiteX2" fmla="*/ 1283479 w 1283479"/>
              <a:gd name="connsiteY2" fmla="*/ 3134025 h 3225582"/>
              <a:gd name="connsiteX3" fmla="*/ 737710 w 1283479"/>
              <a:gd name="connsiteY3" fmla="*/ 3198291 h 3225582"/>
              <a:gd name="connsiteX4" fmla="*/ 0 w 1283479"/>
              <a:gd name="connsiteY4" fmla="*/ 3109325 h 3225582"/>
              <a:gd name="connsiteX0" fmla="*/ 0 w 1283479"/>
              <a:gd name="connsiteY0" fmla="*/ 3109325 h 3234197"/>
              <a:gd name="connsiteX1" fmla="*/ 724939 w 1283479"/>
              <a:gd name="connsiteY1" fmla="*/ 0 h 3234197"/>
              <a:gd name="connsiteX2" fmla="*/ 1283479 w 1283479"/>
              <a:gd name="connsiteY2" fmla="*/ 3134025 h 3234197"/>
              <a:gd name="connsiteX3" fmla="*/ 737710 w 1283479"/>
              <a:gd name="connsiteY3" fmla="*/ 3198291 h 3234197"/>
              <a:gd name="connsiteX4" fmla="*/ 0 w 1283479"/>
              <a:gd name="connsiteY4" fmla="*/ 3109325 h 3234197"/>
              <a:gd name="connsiteX0" fmla="*/ 0 w 1310712"/>
              <a:gd name="connsiteY0" fmla="*/ 3040637 h 3234197"/>
              <a:gd name="connsiteX1" fmla="*/ 752172 w 1310712"/>
              <a:gd name="connsiteY1" fmla="*/ 0 h 3234197"/>
              <a:gd name="connsiteX2" fmla="*/ 1310712 w 1310712"/>
              <a:gd name="connsiteY2" fmla="*/ 3134025 h 3234197"/>
              <a:gd name="connsiteX3" fmla="*/ 764943 w 1310712"/>
              <a:gd name="connsiteY3" fmla="*/ 3198291 h 3234197"/>
              <a:gd name="connsiteX4" fmla="*/ 0 w 1310712"/>
              <a:gd name="connsiteY4" fmla="*/ 3040637 h 3234197"/>
              <a:gd name="connsiteX0" fmla="*/ 0 w 1332319"/>
              <a:gd name="connsiteY0" fmla="*/ 3059787 h 3234197"/>
              <a:gd name="connsiteX1" fmla="*/ 773779 w 1332319"/>
              <a:gd name="connsiteY1" fmla="*/ 0 h 3234197"/>
              <a:gd name="connsiteX2" fmla="*/ 1332319 w 1332319"/>
              <a:gd name="connsiteY2" fmla="*/ 3134025 h 3234197"/>
              <a:gd name="connsiteX3" fmla="*/ 786550 w 1332319"/>
              <a:gd name="connsiteY3" fmla="*/ 3198291 h 3234197"/>
              <a:gd name="connsiteX4" fmla="*/ 0 w 1332319"/>
              <a:gd name="connsiteY4" fmla="*/ 3059787 h 3234197"/>
              <a:gd name="connsiteX0" fmla="*/ 0 w 1332319"/>
              <a:gd name="connsiteY0" fmla="*/ 3059787 h 3234197"/>
              <a:gd name="connsiteX1" fmla="*/ 773779 w 1332319"/>
              <a:gd name="connsiteY1" fmla="*/ 0 h 3234197"/>
              <a:gd name="connsiteX2" fmla="*/ 1332319 w 1332319"/>
              <a:gd name="connsiteY2" fmla="*/ 3134025 h 3234197"/>
              <a:gd name="connsiteX3" fmla="*/ 786550 w 1332319"/>
              <a:gd name="connsiteY3" fmla="*/ 3198291 h 3234197"/>
              <a:gd name="connsiteX4" fmla="*/ 0 w 1332319"/>
              <a:gd name="connsiteY4" fmla="*/ 3059787 h 3234197"/>
              <a:gd name="connsiteX0" fmla="*/ 0 w 1332319"/>
              <a:gd name="connsiteY0" fmla="*/ 3059787 h 3234197"/>
              <a:gd name="connsiteX1" fmla="*/ 773779 w 1332319"/>
              <a:gd name="connsiteY1" fmla="*/ 0 h 3234197"/>
              <a:gd name="connsiteX2" fmla="*/ 1332319 w 1332319"/>
              <a:gd name="connsiteY2" fmla="*/ 3134025 h 3234197"/>
              <a:gd name="connsiteX3" fmla="*/ 786550 w 1332319"/>
              <a:gd name="connsiteY3" fmla="*/ 3198291 h 3234197"/>
              <a:gd name="connsiteX4" fmla="*/ 0 w 1332319"/>
              <a:gd name="connsiteY4" fmla="*/ 3059787 h 3234197"/>
              <a:gd name="connsiteX0" fmla="*/ 0 w 1332319"/>
              <a:gd name="connsiteY0" fmla="*/ 3059787 h 3234197"/>
              <a:gd name="connsiteX1" fmla="*/ 773779 w 1332319"/>
              <a:gd name="connsiteY1" fmla="*/ 0 h 3234197"/>
              <a:gd name="connsiteX2" fmla="*/ 1332319 w 1332319"/>
              <a:gd name="connsiteY2" fmla="*/ 3134025 h 3234197"/>
              <a:gd name="connsiteX3" fmla="*/ 786550 w 1332319"/>
              <a:gd name="connsiteY3" fmla="*/ 3198291 h 3234197"/>
              <a:gd name="connsiteX4" fmla="*/ 0 w 1332319"/>
              <a:gd name="connsiteY4" fmla="*/ 3059787 h 3234197"/>
              <a:gd name="connsiteX0" fmla="*/ 0 w 1332319"/>
              <a:gd name="connsiteY0" fmla="*/ 3059787 h 3198291"/>
              <a:gd name="connsiteX1" fmla="*/ 773779 w 1332319"/>
              <a:gd name="connsiteY1" fmla="*/ 0 h 3198291"/>
              <a:gd name="connsiteX2" fmla="*/ 1332319 w 1332319"/>
              <a:gd name="connsiteY2" fmla="*/ 3134025 h 3198291"/>
              <a:gd name="connsiteX3" fmla="*/ 786550 w 1332319"/>
              <a:gd name="connsiteY3" fmla="*/ 3198291 h 3198291"/>
              <a:gd name="connsiteX4" fmla="*/ 0 w 1332319"/>
              <a:gd name="connsiteY4" fmla="*/ 3059787 h 3198291"/>
              <a:gd name="connsiteX0" fmla="*/ 0 w 1332319"/>
              <a:gd name="connsiteY0" fmla="*/ 3059787 h 3225168"/>
              <a:gd name="connsiteX1" fmla="*/ 773779 w 1332319"/>
              <a:gd name="connsiteY1" fmla="*/ 0 h 3225168"/>
              <a:gd name="connsiteX2" fmla="*/ 1332319 w 1332319"/>
              <a:gd name="connsiteY2" fmla="*/ 3134025 h 3225168"/>
              <a:gd name="connsiteX3" fmla="*/ 786550 w 1332319"/>
              <a:gd name="connsiteY3" fmla="*/ 3198291 h 3225168"/>
              <a:gd name="connsiteX4" fmla="*/ 0 w 1332319"/>
              <a:gd name="connsiteY4" fmla="*/ 3059787 h 3225168"/>
              <a:gd name="connsiteX0" fmla="*/ 0 w 1332319"/>
              <a:gd name="connsiteY0" fmla="*/ 3059787 h 3230611"/>
              <a:gd name="connsiteX1" fmla="*/ 773779 w 1332319"/>
              <a:gd name="connsiteY1" fmla="*/ 0 h 3230611"/>
              <a:gd name="connsiteX2" fmla="*/ 1332319 w 1332319"/>
              <a:gd name="connsiteY2" fmla="*/ 3134025 h 3230611"/>
              <a:gd name="connsiteX3" fmla="*/ 786550 w 1332319"/>
              <a:gd name="connsiteY3" fmla="*/ 3198291 h 3230611"/>
              <a:gd name="connsiteX4" fmla="*/ 0 w 1332319"/>
              <a:gd name="connsiteY4" fmla="*/ 3059787 h 3230611"/>
              <a:gd name="connsiteX0" fmla="*/ 0 w 1407939"/>
              <a:gd name="connsiteY0" fmla="*/ 3058529 h 3230611"/>
              <a:gd name="connsiteX1" fmla="*/ 849399 w 1407939"/>
              <a:gd name="connsiteY1" fmla="*/ 0 h 3230611"/>
              <a:gd name="connsiteX2" fmla="*/ 1407939 w 1407939"/>
              <a:gd name="connsiteY2" fmla="*/ 3134025 h 3230611"/>
              <a:gd name="connsiteX3" fmla="*/ 862170 w 1407939"/>
              <a:gd name="connsiteY3" fmla="*/ 3198291 h 3230611"/>
              <a:gd name="connsiteX4" fmla="*/ 0 w 1407939"/>
              <a:gd name="connsiteY4" fmla="*/ 3058529 h 3230611"/>
              <a:gd name="connsiteX0" fmla="*/ 0 w 1144986"/>
              <a:gd name="connsiteY0" fmla="*/ 3058529 h 3351511"/>
              <a:gd name="connsiteX1" fmla="*/ 849399 w 1144986"/>
              <a:gd name="connsiteY1" fmla="*/ 0 h 3351511"/>
              <a:gd name="connsiteX2" fmla="*/ 1013826 w 1144986"/>
              <a:gd name="connsiteY2" fmla="*/ 3254925 h 3351511"/>
              <a:gd name="connsiteX3" fmla="*/ 862170 w 1144986"/>
              <a:gd name="connsiteY3" fmla="*/ 3198291 h 3351511"/>
              <a:gd name="connsiteX4" fmla="*/ 0 w 1144986"/>
              <a:gd name="connsiteY4" fmla="*/ 3058529 h 3351511"/>
              <a:gd name="connsiteX0" fmla="*/ 0 w 1192651"/>
              <a:gd name="connsiteY0" fmla="*/ 3112709 h 3351511"/>
              <a:gd name="connsiteX1" fmla="*/ 897064 w 1192651"/>
              <a:gd name="connsiteY1" fmla="*/ 0 h 3351511"/>
              <a:gd name="connsiteX2" fmla="*/ 1061491 w 1192651"/>
              <a:gd name="connsiteY2" fmla="*/ 3254925 h 3351511"/>
              <a:gd name="connsiteX3" fmla="*/ 909835 w 1192651"/>
              <a:gd name="connsiteY3" fmla="*/ 3198291 h 3351511"/>
              <a:gd name="connsiteX4" fmla="*/ 0 w 1192651"/>
              <a:gd name="connsiteY4" fmla="*/ 3112709 h 3351511"/>
              <a:gd name="connsiteX0" fmla="*/ 0 w 1061491"/>
              <a:gd name="connsiteY0" fmla="*/ 3112709 h 3773710"/>
              <a:gd name="connsiteX1" fmla="*/ 897064 w 1061491"/>
              <a:gd name="connsiteY1" fmla="*/ 0 h 3773710"/>
              <a:gd name="connsiteX2" fmla="*/ 1061491 w 1061491"/>
              <a:gd name="connsiteY2" fmla="*/ 3254925 h 3773710"/>
              <a:gd name="connsiteX3" fmla="*/ 0 w 1061491"/>
              <a:gd name="connsiteY3" fmla="*/ 3112709 h 3773710"/>
              <a:gd name="connsiteX0" fmla="*/ 0 w 948579"/>
              <a:gd name="connsiteY0" fmla="*/ 2690391 h 3773710"/>
              <a:gd name="connsiteX1" fmla="*/ 784152 w 948579"/>
              <a:gd name="connsiteY1" fmla="*/ 0 h 3773710"/>
              <a:gd name="connsiteX2" fmla="*/ 948579 w 948579"/>
              <a:gd name="connsiteY2" fmla="*/ 3254925 h 3773710"/>
              <a:gd name="connsiteX3" fmla="*/ 0 w 948579"/>
              <a:gd name="connsiteY3" fmla="*/ 2690391 h 3773710"/>
              <a:gd name="connsiteX0" fmla="*/ 0 w 948579"/>
              <a:gd name="connsiteY0" fmla="*/ 2690391 h 3773710"/>
              <a:gd name="connsiteX1" fmla="*/ 784152 w 948579"/>
              <a:gd name="connsiteY1" fmla="*/ 0 h 3773710"/>
              <a:gd name="connsiteX2" fmla="*/ 948579 w 948579"/>
              <a:gd name="connsiteY2" fmla="*/ 3254925 h 3773710"/>
              <a:gd name="connsiteX3" fmla="*/ 0 w 948579"/>
              <a:gd name="connsiteY3" fmla="*/ 2690391 h 3773710"/>
              <a:gd name="connsiteX0" fmla="*/ 0 w 1061503"/>
              <a:gd name="connsiteY0" fmla="*/ 3149434 h 3773710"/>
              <a:gd name="connsiteX1" fmla="*/ 897076 w 1061503"/>
              <a:gd name="connsiteY1" fmla="*/ 0 h 3773710"/>
              <a:gd name="connsiteX2" fmla="*/ 1061503 w 1061503"/>
              <a:gd name="connsiteY2" fmla="*/ 3254925 h 3773710"/>
              <a:gd name="connsiteX3" fmla="*/ 0 w 1061503"/>
              <a:gd name="connsiteY3" fmla="*/ 3149434 h 3773710"/>
              <a:gd name="connsiteX0" fmla="*/ 0 w 1061503"/>
              <a:gd name="connsiteY0" fmla="*/ 3149434 h 3316180"/>
              <a:gd name="connsiteX1" fmla="*/ 897076 w 1061503"/>
              <a:gd name="connsiteY1" fmla="*/ 0 h 3316180"/>
              <a:gd name="connsiteX2" fmla="*/ 1061503 w 1061503"/>
              <a:gd name="connsiteY2" fmla="*/ 3254925 h 3316180"/>
              <a:gd name="connsiteX3" fmla="*/ 0 w 1061503"/>
              <a:gd name="connsiteY3" fmla="*/ 3149434 h 3316180"/>
              <a:gd name="connsiteX0" fmla="*/ 0 w 1061503"/>
              <a:gd name="connsiteY0" fmla="*/ 3149434 h 3278071"/>
              <a:gd name="connsiteX1" fmla="*/ 897076 w 1061503"/>
              <a:gd name="connsiteY1" fmla="*/ 0 h 3278071"/>
              <a:gd name="connsiteX2" fmla="*/ 1061503 w 1061503"/>
              <a:gd name="connsiteY2" fmla="*/ 3254925 h 3278071"/>
              <a:gd name="connsiteX3" fmla="*/ 0 w 1061503"/>
              <a:gd name="connsiteY3" fmla="*/ 3149434 h 3278071"/>
              <a:gd name="connsiteX0" fmla="*/ 0 w 1061503"/>
              <a:gd name="connsiteY0" fmla="*/ 3149434 h 3298436"/>
              <a:gd name="connsiteX1" fmla="*/ 897076 w 1061503"/>
              <a:gd name="connsiteY1" fmla="*/ 0 h 3298436"/>
              <a:gd name="connsiteX2" fmla="*/ 1061503 w 1061503"/>
              <a:gd name="connsiteY2" fmla="*/ 3254925 h 3298436"/>
              <a:gd name="connsiteX3" fmla="*/ 0 w 1061503"/>
              <a:gd name="connsiteY3" fmla="*/ 3149434 h 3298436"/>
              <a:gd name="connsiteX0" fmla="*/ 0 w 1061503"/>
              <a:gd name="connsiteY0" fmla="*/ 3149434 h 3288796"/>
              <a:gd name="connsiteX1" fmla="*/ 897076 w 1061503"/>
              <a:gd name="connsiteY1" fmla="*/ 0 h 3288796"/>
              <a:gd name="connsiteX2" fmla="*/ 1061503 w 1061503"/>
              <a:gd name="connsiteY2" fmla="*/ 3254925 h 3288796"/>
              <a:gd name="connsiteX3" fmla="*/ 0 w 1061503"/>
              <a:gd name="connsiteY3" fmla="*/ 3149434 h 3288796"/>
              <a:gd name="connsiteX0" fmla="*/ 0 w 1061503"/>
              <a:gd name="connsiteY0" fmla="*/ 3149434 h 3278071"/>
              <a:gd name="connsiteX1" fmla="*/ 897076 w 1061503"/>
              <a:gd name="connsiteY1" fmla="*/ 0 h 3278071"/>
              <a:gd name="connsiteX2" fmla="*/ 1061503 w 1061503"/>
              <a:gd name="connsiteY2" fmla="*/ 3254925 h 3278071"/>
              <a:gd name="connsiteX3" fmla="*/ 0 w 1061503"/>
              <a:gd name="connsiteY3" fmla="*/ 3149434 h 3278071"/>
              <a:gd name="connsiteX0" fmla="*/ 0 w 1061503"/>
              <a:gd name="connsiteY0" fmla="*/ 3149434 h 3278071"/>
              <a:gd name="connsiteX1" fmla="*/ 897076 w 1061503"/>
              <a:gd name="connsiteY1" fmla="*/ 0 h 3278071"/>
              <a:gd name="connsiteX2" fmla="*/ 1061503 w 1061503"/>
              <a:gd name="connsiteY2" fmla="*/ 3254925 h 3278071"/>
              <a:gd name="connsiteX3" fmla="*/ 0 w 1061503"/>
              <a:gd name="connsiteY3" fmla="*/ 3149434 h 3278071"/>
              <a:gd name="connsiteX0" fmla="*/ 0 w 1061503"/>
              <a:gd name="connsiteY0" fmla="*/ 3149434 h 3278071"/>
              <a:gd name="connsiteX1" fmla="*/ 897076 w 1061503"/>
              <a:gd name="connsiteY1" fmla="*/ 0 h 3278071"/>
              <a:gd name="connsiteX2" fmla="*/ 1061503 w 1061503"/>
              <a:gd name="connsiteY2" fmla="*/ 3254925 h 3278071"/>
              <a:gd name="connsiteX3" fmla="*/ 0 w 1061503"/>
              <a:gd name="connsiteY3" fmla="*/ 3149434 h 327807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061503" h="3278071">
                <a:moveTo>
                  <a:pt x="0" y="3149434"/>
                </a:moveTo>
                <a:lnTo>
                  <a:pt x="897076" y="0"/>
                </a:lnTo>
                <a:lnTo>
                  <a:pt x="1061503" y="3254925"/>
                </a:lnTo>
                <a:cubicBezTo>
                  <a:pt x="318998" y="3278071"/>
                  <a:pt x="719485" y="3228679"/>
                  <a:pt x="0" y="3149434"/>
                </a:cubicBezTo>
                <a:close/>
              </a:path>
            </a:pathLst>
          </a:custGeom>
          <a:solidFill>
            <a:schemeClr val="accent2">
              <a:alpha val="30000"/>
            </a:schemeClr>
          </a:solidFill>
          <a:ln>
            <a:noFill/>
          </a:ln>
          <a:effectLst/>
        </p:spPr>
        <p:style>
          <a:lnRef idx="2">
            <a:schemeClr val="accent2"/>
          </a:lnRef>
          <a:fillRef idx="0">
            <a:schemeClr val="accent2"/>
          </a:fillRef>
          <a:effectRef idx="1">
            <a:schemeClr val="accent2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cxnSp>
        <p:nvCxnSpPr>
          <p:cNvPr id="973" name="Прямая соединительная линия 972"/>
          <p:cNvCxnSpPr/>
          <p:nvPr/>
        </p:nvCxnSpPr>
        <p:spPr>
          <a:xfrm rot="16200000" flipH="1">
            <a:off x="3039186" y="4968019"/>
            <a:ext cx="3204169" cy="147212"/>
          </a:xfrm>
          <a:prstGeom prst="line">
            <a:avLst/>
          </a:prstGeom>
          <a:solidFill>
            <a:schemeClr val="accent2">
              <a:alpha val="30000"/>
            </a:schemeClr>
          </a:solidFill>
          <a:effectLst/>
        </p:spPr>
        <p:style>
          <a:lnRef idx="2">
            <a:schemeClr val="accent2"/>
          </a:lnRef>
          <a:fillRef idx="0">
            <a:schemeClr val="accent2"/>
          </a:fillRef>
          <a:effectRef idx="1">
            <a:schemeClr val="accent2"/>
          </a:effectRef>
          <a:fontRef idx="minor">
            <a:schemeClr val="tx1"/>
          </a:fontRef>
        </p:style>
      </p:cxnSp>
      <p:sp>
        <p:nvSpPr>
          <p:cNvPr id="761" name="TextBox 760"/>
          <p:cNvSpPr txBox="1"/>
          <p:nvPr/>
        </p:nvSpPr>
        <p:spPr>
          <a:xfrm>
            <a:off x="3892286" y="142852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15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768" name="TextBox 767"/>
          <p:cNvSpPr txBox="1"/>
          <p:nvPr/>
        </p:nvSpPr>
        <p:spPr>
          <a:xfrm>
            <a:off x="3461148" y="238432"/>
            <a:ext cx="253596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769" name="TextBox 768"/>
          <p:cNvSpPr txBox="1"/>
          <p:nvPr/>
        </p:nvSpPr>
        <p:spPr>
          <a:xfrm>
            <a:off x="4500562" y="95556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25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771" name="TextBox 770"/>
          <p:cNvSpPr txBox="1"/>
          <p:nvPr/>
        </p:nvSpPr>
        <p:spPr>
          <a:xfrm>
            <a:off x="5535360" y="309870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15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775" name="TextBox 774"/>
          <p:cNvSpPr txBox="1"/>
          <p:nvPr/>
        </p:nvSpPr>
        <p:spPr>
          <a:xfrm>
            <a:off x="5104222" y="166994"/>
            <a:ext cx="253596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776" name="TextBox 775"/>
          <p:cNvSpPr txBox="1"/>
          <p:nvPr/>
        </p:nvSpPr>
        <p:spPr>
          <a:xfrm>
            <a:off x="6072198" y="571480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25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777" name="TextBox 776"/>
          <p:cNvSpPr txBox="1"/>
          <p:nvPr/>
        </p:nvSpPr>
        <p:spPr>
          <a:xfrm>
            <a:off x="6892682" y="1310002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15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778" name="TextBox 777"/>
          <p:cNvSpPr txBox="1"/>
          <p:nvPr/>
        </p:nvSpPr>
        <p:spPr>
          <a:xfrm>
            <a:off x="6572264" y="928670"/>
            <a:ext cx="253596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779" name="TextBox 778"/>
          <p:cNvSpPr txBox="1"/>
          <p:nvPr/>
        </p:nvSpPr>
        <p:spPr>
          <a:xfrm>
            <a:off x="7249872" y="1810068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25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780" name="TextBox 779"/>
          <p:cNvSpPr txBox="1"/>
          <p:nvPr/>
        </p:nvSpPr>
        <p:spPr>
          <a:xfrm>
            <a:off x="7572396" y="2857496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15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781" name="TextBox 780"/>
          <p:cNvSpPr txBox="1"/>
          <p:nvPr/>
        </p:nvSpPr>
        <p:spPr>
          <a:xfrm>
            <a:off x="7500958" y="2333288"/>
            <a:ext cx="253596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782" name="TextBox 781"/>
          <p:cNvSpPr txBox="1"/>
          <p:nvPr/>
        </p:nvSpPr>
        <p:spPr>
          <a:xfrm>
            <a:off x="7607062" y="3357562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25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783" name="TextBox 782"/>
          <p:cNvSpPr txBox="1"/>
          <p:nvPr/>
        </p:nvSpPr>
        <p:spPr>
          <a:xfrm>
            <a:off x="7392748" y="4429132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15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784" name="TextBox 783"/>
          <p:cNvSpPr txBox="1"/>
          <p:nvPr/>
        </p:nvSpPr>
        <p:spPr>
          <a:xfrm>
            <a:off x="7572396" y="3929066"/>
            <a:ext cx="253596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788" name="TextBox 787"/>
          <p:cNvSpPr txBox="1"/>
          <p:nvPr/>
        </p:nvSpPr>
        <p:spPr>
          <a:xfrm>
            <a:off x="7178434" y="4929198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25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797" name="TextBox 796"/>
          <p:cNvSpPr txBox="1"/>
          <p:nvPr/>
        </p:nvSpPr>
        <p:spPr>
          <a:xfrm>
            <a:off x="6392616" y="5810596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15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798" name="TextBox 797"/>
          <p:cNvSpPr txBox="1"/>
          <p:nvPr/>
        </p:nvSpPr>
        <p:spPr>
          <a:xfrm>
            <a:off x="6818734" y="5453406"/>
            <a:ext cx="253596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799" name="TextBox 798"/>
          <p:cNvSpPr txBox="1"/>
          <p:nvPr/>
        </p:nvSpPr>
        <p:spPr>
          <a:xfrm>
            <a:off x="5929322" y="6143644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25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800" name="TextBox 799"/>
          <p:cNvSpPr txBox="1"/>
          <p:nvPr/>
        </p:nvSpPr>
        <p:spPr>
          <a:xfrm>
            <a:off x="4820980" y="6453538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15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801" name="TextBox 800"/>
          <p:cNvSpPr txBox="1"/>
          <p:nvPr/>
        </p:nvSpPr>
        <p:spPr>
          <a:xfrm>
            <a:off x="5429256" y="6357958"/>
            <a:ext cx="253596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803" name="TextBox 802"/>
          <p:cNvSpPr txBox="1"/>
          <p:nvPr/>
        </p:nvSpPr>
        <p:spPr>
          <a:xfrm>
            <a:off x="4323020" y="6500834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25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805" name="TextBox 804"/>
          <p:cNvSpPr txBox="1"/>
          <p:nvPr/>
        </p:nvSpPr>
        <p:spPr>
          <a:xfrm>
            <a:off x="3106468" y="6239224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15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806" name="TextBox 805"/>
          <p:cNvSpPr txBox="1"/>
          <p:nvPr/>
        </p:nvSpPr>
        <p:spPr>
          <a:xfrm>
            <a:off x="3714744" y="6429396"/>
            <a:ext cx="253596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814" name="TextBox 813"/>
          <p:cNvSpPr txBox="1"/>
          <p:nvPr/>
        </p:nvSpPr>
        <p:spPr>
          <a:xfrm>
            <a:off x="2643174" y="5953472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25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815" name="TextBox 814"/>
          <p:cNvSpPr txBox="1"/>
          <p:nvPr/>
        </p:nvSpPr>
        <p:spPr>
          <a:xfrm>
            <a:off x="1177642" y="3214686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25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816" name="TextBox 815"/>
          <p:cNvSpPr txBox="1"/>
          <p:nvPr/>
        </p:nvSpPr>
        <p:spPr>
          <a:xfrm>
            <a:off x="1820584" y="5214950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15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817" name="TextBox 816"/>
          <p:cNvSpPr txBox="1"/>
          <p:nvPr/>
        </p:nvSpPr>
        <p:spPr>
          <a:xfrm>
            <a:off x="2214546" y="5619436"/>
            <a:ext cx="253596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818" name="TextBox 817"/>
          <p:cNvSpPr txBox="1"/>
          <p:nvPr/>
        </p:nvSpPr>
        <p:spPr>
          <a:xfrm>
            <a:off x="1534832" y="4714884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25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819" name="TextBox 818"/>
          <p:cNvSpPr txBox="1"/>
          <p:nvPr/>
        </p:nvSpPr>
        <p:spPr>
          <a:xfrm>
            <a:off x="1214414" y="3786190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15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820" name="TextBox 819"/>
          <p:cNvSpPr txBox="1"/>
          <p:nvPr/>
        </p:nvSpPr>
        <p:spPr>
          <a:xfrm>
            <a:off x="1428728" y="2071678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15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821" name="TextBox 820"/>
          <p:cNvSpPr txBox="1"/>
          <p:nvPr/>
        </p:nvSpPr>
        <p:spPr>
          <a:xfrm>
            <a:off x="1285852" y="2643182"/>
            <a:ext cx="253596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822" name="TextBox 821"/>
          <p:cNvSpPr txBox="1"/>
          <p:nvPr/>
        </p:nvSpPr>
        <p:spPr>
          <a:xfrm>
            <a:off x="1357290" y="4286256"/>
            <a:ext cx="253596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824" name="TextBox 823"/>
          <p:cNvSpPr txBox="1"/>
          <p:nvPr/>
        </p:nvSpPr>
        <p:spPr>
          <a:xfrm>
            <a:off x="1643042" y="1643050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25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825" name="TextBox 824"/>
          <p:cNvSpPr txBox="1"/>
          <p:nvPr/>
        </p:nvSpPr>
        <p:spPr>
          <a:xfrm>
            <a:off x="2392088" y="809936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15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826" name="TextBox 825"/>
          <p:cNvSpPr txBox="1"/>
          <p:nvPr/>
        </p:nvSpPr>
        <p:spPr>
          <a:xfrm>
            <a:off x="2034898" y="1142984"/>
            <a:ext cx="253596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839" name="TextBox 838"/>
          <p:cNvSpPr txBox="1"/>
          <p:nvPr/>
        </p:nvSpPr>
        <p:spPr>
          <a:xfrm>
            <a:off x="2857488" y="500042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25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842" name="Овал 841"/>
          <p:cNvSpPr/>
          <p:nvPr/>
        </p:nvSpPr>
        <p:spPr>
          <a:xfrm>
            <a:off x="3643306" y="392604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843" name="Овал 842"/>
          <p:cNvSpPr/>
          <p:nvPr/>
        </p:nvSpPr>
        <p:spPr>
          <a:xfrm>
            <a:off x="5786446" y="500042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844" name="Овал 843"/>
          <p:cNvSpPr/>
          <p:nvPr/>
        </p:nvSpPr>
        <p:spPr>
          <a:xfrm>
            <a:off x="5286380" y="321166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845" name="Овал 844"/>
          <p:cNvSpPr/>
          <p:nvPr/>
        </p:nvSpPr>
        <p:spPr>
          <a:xfrm rot="3951920">
            <a:off x="4729808" y="243941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846" name="Овал 845"/>
          <p:cNvSpPr/>
          <p:nvPr/>
        </p:nvSpPr>
        <p:spPr>
          <a:xfrm>
            <a:off x="4143372" y="285728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847" name="Овал 846"/>
          <p:cNvSpPr/>
          <p:nvPr/>
        </p:nvSpPr>
        <p:spPr>
          <a:xfrm rot="3951920">
            <a:off x="7101981" y="1505961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848" name="Овал 847"/>
          <p:cNvSpPr/>
          <p:nvPr/>
        </p:nvSpPr>
        <p:spPr>
          <a:xfrm rot="3951920">
            <a:off x="7387733" y="2006027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853" name="Овал 852"/>
          <p:cNvSpPr/>
          <p:nvPr/>
        </p:nvSpPr>
        <p:spPr>
          <a:xfrm rot="3951920">
            <a:off x="6720927" y="1101197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854" name="Овал 853"/>
          <p:cNvSpPr/>
          <p:nvPr/>
        </p:nvSpPr>
        <p:spPr>
          <a:xfrm rot="3951920">
            <a:off x="6292299" y="744007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855" name="Овал 854"/>
          <p:cNvSpPr/>
          <p:nvPr/>
        </p:nvSpPr>
        <p:spPr>
          <a:xfrm rot="3951920">
            <a:off x="7602047" y="2529957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856" name="Овал 855"/>
          <p:cNvSpPr/>
          <p:nvPr/>
        </p:nvSpPr>
        <p:spPr>
          <a:xfrm rot="3951920">
            <a:off x="7721059" y="3077597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859" name="Овал 858"/>
          <p:cNvSpPr/>
          <p:nvPr/>
        </p:nvSpPr>
        <p:spPr>
          <a:xfrm rot="3951920">
            <a:off x="7220993" y="5101725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865" name="Овал 864"/>
          <p:cNvSpPr/>
          <p:nvPr/>
        </p:nvSpPr>
        <p:spPr>
          <a:xfrm rot="3951920">
            <a:off x="7459171" y="4649233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872" name="Овал 871"/>
          <p:cNvSpPr/>
          <p:nvPr/>
        </p:nvSpPr>
        <p:spPr>
          <a:xfrm rot="3951920">
            <a:off x="7649620" y="4149167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873" name="Овал 872"/>
          <p:cNvSpPr/>
          <p:nvPr/>
        </p:nvSpPr>
        <p:spPr>
          <a:xfrm rot="3951920">
            <a:off x="7721059" y="3577663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874" name="Овал 873"/>
          <p:cNvSpPr/>
          <p:nvPr/>
        </p:nvSpPr>
        <p:spPr>
          <a:xfrm rot="3951920">
            <a:off x="1386941" y="3791978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875" name="Овал 874"/>
          <p:cNvSpPr/>
          <p:nvPr/>
        </p:nvSpPr>
        <p:spPr>
          <a:xfrm rot="3951920">
            <a:off x="1505953" y="4315907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876" name="Овал 875"/>
          <p:cNvSpPr/>
          <p:nvPr/>
        </p:nvSpPr>
        <p:spPr>
          <a:xfrm rot="3951920">
            <a:off x="1458379" y="2672833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877" name="Овал 876"/>
          <p:cNvSpPr/>
          <p:nvPr/>
        </p:nvSpPr>
        <p:spPr>
          <a:xfrm rot="3951920">
            <a:off x="1648829" y="2148903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878" name="Овал 877"/>
          <p:cNvSpPr/>
          <p:nvPr/>
        </p:nvSpPr>
        <p:spPr>
          <a:xfrm rot="3951920">
            <a:off x="1887007" y="1672701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879" name="Овал 878"/>
          <p:cNvSpPr/>
          <p:nvPr/>
        </p:nvSpPr>
        <p:spPr>
          <a:xfrm rot="3951920">
            <a:off x="2220332" y="1244073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880" name="Овал 879"/>
          <p:cNvSpPr/>
          <p:nvPr/>
        </p:nvSpPr>
        <p:spPr>
          <a:xfrm rot="3951920">
            <a:off x="2648961" y="886883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881" name="Овал 880"/>
          <p:cNvSpPr/>
          <p:nvPr/>
        </p:nvSpPr>
        <p:spPr>
          <a:xfrm rot="3951920">
            <a:off x="3077587" y="601131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882" name="Овал 881"/>
          <p:cNvSpPr/>
          <p:nvPr/>
        </p:nvSpPr>
        <p:spPr>
          <a:xfrm rot="3951920">
            <a:off x="1386941" y="3244337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883" name="Овал 882"/>
          <p:cNvSpPr/>
          <p:nvPr/>
        </p:nvSpPr>
        <p:spPr>
          <a:xfrm rot="3951920">
            <a:off x="5958973" y="6244733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884" name="Овал 883"/>
          <p:cNvSpPr/>
          <p:nvPr/>
        </p:nvSpPr>
        <p:spPr>
          <a:xfrm rot="3951920">
            <a:off x="6435175" y="5958981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885" name="Овал 884"/>
          <p:cNvSpPr/>
          <p:nvPr/>
        </p:nvSpPr>
        <p:spPr>
          <a:xfrm rot="3951920">
            <a:off x="5458907" y="6459047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886" name="Овал 885"/>
          <p:cNvSpPr/>
          <p:nvPr/>
        </p:nvSpPr>
        <p:spPr>
          <a:xfrm rot="3951920">
            <a:off x="4887403" y="6578059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887" name="Овал 886"/>
          <p:cNvSpPr/>
          <p:nvPr/>
        </p:nvSpPr>
        <p:spPr>
          <a:xfrm rot="3951920">
            <a:off x="4363472" y="6578059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888" name="Овал 887"/>
          <p:cNvSpPr/>
          <p:nvPr/>
        </p:nvSpPr>
        <p:spPr>
          <a:xfrm rot="3951920">
            <a:off x="2291771" y="5649364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889" name="Овал 888"/>
          <p:cNvSpPr/>
          <p:nvPr/>
        </p:nvSpPr>
        <p:spPr>
          <a:xfrm rot="3951920">
            <a:off x="2744263" y="6006555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890" name="Овал 889"/>
          <p:cNvSpPr/>
          <p:nvPr/>
        </p:nvSpPr>
        <p:spPr>
          <a:xfrm rot="3951920">
            <a:off x="3220464" y="6292306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891" name="Овал 890"/>
          <p:cNvSpPr/>
          <p:nvPr/>
        </p:nvSpPr>
        <p:spPr>
          <a:xfrm rot="3951920">
            <a:off x="3744395" y="6459047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892" name="Овал 891"/>
          <p:cNvSpPr/>
          <p:nvPr/>
        </p:nvSpPr>
        <p:spPr>
          <a:xfrm rot="3951920">
            <a:off x="1934580" y="5220737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893" name="Овал 892"/>
          <p:cNvSpPr/>
          <p:nvPr/>
        </p:nvSpPr>
        <p:spPr>
          <a:xfrm rot="3951920">
            <a:off x="1672693" y="4744535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894" name="Овал 893"/>
          <p:cNvSpPr/>
          <p:nvPr/>
        </p:nvSpPr>
        <p:spPr>
          <a:xfrm rot="3951920">
            <a:off x="6856960" y="5577926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cxnSp>
        <p:nvCxnSpPr>
          <p:cNvPr id="974" name="Прямая соединительная линия 973"/>
          <p:cNvCxnSpPr/>
          <p:nvPr/>
        </p:nvCxnSpPr>
        <p:spPr>
          <a:xfrm rot="16200000" flipH="1">
            <a:off x="3684234" y="4322971"/>
            <a:ext cx="2997909" cy="1231048"/>
          </a:xfrm>
          <a:prstGeom prst="line">
            <a:avLst/>
          </a:prstGeom>
          <a:solidFill>
            <a:schemeClr val="accent2">
              <a:alpha val="30000"/>
            </a:schemeClr>
          </a:solidFill>
          <a:effectLst/>
        </p:spPr>
        <p:style>
          <a:lnRef idx="2">
            <a:schemeClr val="accent2"/>
          </a:lnRef>
          <a:fillRef idx="0">
            <a:schemeClr val="accent2"/>
          </a:fillRef>
          <a:effectRef idx="1">
            <a:schemeClr val="accent2"/>
          </a:effectRef>
          <a:fontRef idx="minor">
            <a:schemeClr val="tx1"/>
          </a:fontRef>
        </p:style>
      </p:cxnSp>
      <p:grpSp>
        <p:nvGrpSpPr>
          <p:cNvPr id="804" name="Группа 803"/>
          <p:cNvGrpSpPr/>
          <p:nvPr/>
        </p:nvGrpSpPr>
        <p:grpSpPr>
          <a:xfrm>
            <a:off x="2428860" y="500042"/>
            <a:ext cx="5286412" cy="4143404"/>
            <a:chOff x="2428860" y="500042"/>
            <a:chExt cx="5286412" cy="4143404"/>
          </a:xfrm>
        </p:grpSpPr>
        <p:sp>
          <p:nvSpPr>
            <p:cNvPr id="766" name="Прямоугольная выноска 765"/>
            <p:cNvSpPr/>
            <p:nvPr/>
          </p:nvSpPr>
          <p:spPr>
            <a:xfrm>
              <a:off x="2428860" y="500042"/>
              <a:ext cx="5286412" cy="4143404"/>
            </a:xfrm>
            <a:prstGeom prst="wedgeRectCallout">
              <a:avLst>
                <a:gd name="adj1" fmla="val -50022"/>
                <a:gd name="adj2" fmla="val 34225"/>
              </a:avLst>
            </a:prstGeom>
            <a:solidFill>
              <a:srgbClr val="F8A764"/>
            </a:solidFill>
          </p:spPr>
          <p:style>
            <a:lnRef idx="2">
              <a:schemeClr val="accent6">
                <a:shade val="50000"/>
              </a:schemeClr>
            </a:lnRef>
            <a:fillRef idx="1">
              <a:schemeClr val="accent6"/>
            </a:fillRef>
            <a:effectRef idx="0">
              <a:schemeClr val="accent6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ru-RU" sz="3200" b="1" i="1" dirty="0" err="1" smtClean="0">
                  <a:solidFill>
                    <a:srgbClr val="602E04"/>
                  </a:solidFill>
                  <a:latin typeface="Bookman Old Style" pitchFamily="18" charset="0"/>
                </a:rPr>
                <a:t>Змієносець</a:t>
              </a:r>
              <a:endParaRPr lang="ru-RU" sz="3200" b="1" i="1" dirty="0" smtClean="0">
                <a:solidFill>
                  <a:srgbClr val="602E04"/>
                </a:solidFill>
                <a:latin typeface="Bookman Old Style" pitchFamily="18" charset="0"/>
              </a:endParaRPr>
            </a:p>
            <a:p>
              <a:pPr algn="ctr"/>
              <a:endParaRPr lang="ru-RU" sz="3200" b="1" i="1" dirty="0" smtClean="0">
                <a:solidFill>
                  <a:srgbClr val="602E04"/>
                </a:solidFill>
                <a:latin typeface="Bookman Old Style" pitchFamily="18" charset="0"/>
              </a:endParaRPr>
            </a:p>
            <a:p>
              <a:pPr algn="ctr"/>
              <a:endParaRPr lang="ru-RU" sz="3200" b="1" i="1" dirty="0" smtClean="0">
                <a:solidFill>
                  <a:srgbClr val="602E04"/>
                </a:solidFill>
                <a:latin typeface="Bookman Old Style" pitchFamily="18" charset="0"/>
              </a:endParaRPr>
            </a:p>
            <a:p>
              <a:pPr algn="ctr"/>
              <a:endParaRPr lang="ru-RU" sz="3200" b="1" i="1" dirty="0" smtClean="0">
                <a:solidFill>
                  <a:srgbClr val="602E04"/>
                </a:solidFill>
                <a:latin typeface="Bookman Old Style" pitchFamily="18" charset="0"/>
              </a:endParaRPr>
            </a:p>
            <a:p>
              <a:pPr algn="just"/>
              <a:endParaRPr lang="ru-RU" sz="1400" dirty="0" smtClean="0">
                <a:latin typeface="Bookman Old Style" pitchFamily="18" charset="0"/>
              </a:endParaRPr>
            </a:p>
            <a:p>
              <a:pPr algn="just"/>
              <a:endParaRPr lang="ru-RU" sz="1400" dirty="0" smtClean="0">
                <a:latin typeface="Bookman Old Style" pitchFamily="18" charset="0"/>
              </a:endParaRPr>
            </a:p>
            <a:p>
              <a:pPr algn="just"/>
              <a:endParaRPr lang="ru-RU" sz="1400" dirty="0" smtClean="0">
                <a:latin typeface="Bookman Old Style" pitchFamily="18" charset="0"/>
              </a:endParaRPr>
            </a:p>
            <a:p>
              <a:pPr algn="just"/>
              <a:endParaRPr lang="ru-RU" sz="1400" dirty="0" smtClean="0">
                <a:latin typeface="Bookman Old Style" pitchFamily="18" charset="0"/>
              </a:endParaRPr>
            </a:p>
            <a:p>
              <a:pPr algn="just"/>
              <a:endParaRPr lang="ru-RU" sz="1400" dirty="0" smtClean="0">
                <a:latin typeface="Bookman Old Style" pitchFamily="18" charset="0"/>
              </a:endParaRPr>
            </a:p>
            <a:p>
              <a:pPr algn="just">
                <a:lnSpc>
                  <a:spcPct val="80000"/>
                </a:lnSpc>
              </a:pPr>
              <a:endParaRPr lang="ru-RU" sz="1400" dirty="0" smtClean="0">
                <a:solidFill>
                  <a:schemeClr val="tx1"/>
                </a:solidFill>
                <a:latin typeface="Bookman Old Style" pitchFamily="18" charset="0"/>
              </a:endParaRPr>
            </a:p>
            <a:p>
              <a:pPr algn="just">
                <a:lnSpc>
                  <a:spcPct val="80000"/>
                </a:lnSpc>
              </a:pPr>
              <a:endParaRPr lang="ru-RU" sz="1400" dirty="0" smtClean="0">
                <a:solidFill>
                  <a:schemeClr val="tx1"/>
                </a:solidFill>
                <a:latin typeface="Bookman Old Style" pitchFamily="18" charset="0"/>
              </a:endParaRPr>
            </a:p>
            <a:p>
              <a:pPr algn="just">
                <a:lnSpc>
                  <a:spcPct val="80000"/>
                </a:lnSpc>
              </a:pPr>
              <a:endParaRPr lang="ru-RU" sz="1400" dirty="0" smtClean="0">
                <a:solidFill>
                  <a:schemeClr val="tx1"/>
                </a:solidFill>
                <a:latin typeface="Bookman Old Style" pitchFamily="18" charset="0"/>
              </a:endParaRPr>
            </a:p>
            <a:p>
              <a:pPr algn="ctr">
                <a:lnSpc>
                  <a:spcPct val="80000"/>
                </a:lnSpc>
              </a:pPr>
              <a:endParaRPr lang="ru-RU" sz="1400" dirty="0" smtClean="0">
                <a:solidFill>
                  <a:schemeClr val="tx1"/>
                </a:solidFill>
                <a:latin typeface="Bookman Old Style" pitchFamily="18" charset="0"/>
              </a:endParaRPr>
            </a:p>
            <a:p>
              <a:pPr algn="ctr">
                <a:lnSpc>
                  <a:spcPct val="80000"/>
                </a:lnSpc>
              </a:pPr>
              <a:endParaRPr lang="ru-RU" sz="1400" dirty="0" smtClean="0">
                <a:solidFill>
                  <a:schemeClr val="tx1"/>
                </a:solidFill>
                <a:latin typeface="Bookman Old Style" pitchFamily="18" charset="0"/>
              </a:endParaRPr>
            </a:p>
            <a:p>
              <a:pPr algn="ctr">
                <a:lnSpc>
                  <a:spcPct val="80000"/>
                </a:lnSpc>
              </a:pPr>
              <a:endParaRPr lang="ru-RU" sz="1400" dirty="0" smtClean="0">
                <a:solidFill>
                  <a:schemeClr val="tx1"/>
                </a:solidFill>
                <a:latin typeface="Bookman Old Style" pitchFamily="18" charset="0"/>
              </a:endParaRPr>
            </a:p>
          </p:txBody>
        </p:sp>
        <p:pic>
          <p:nvPicPr>
            <p:cNvPr id="13314" name="Picture 2" descr="Файл:Sidney Hall - Urania's Mirror - Taurus Poniatowski, Serpentarius, Scutum Sobiesky, and Serpens.jpg"/>
            <p:cNvPicPr>
              <a:picLocks noChangeAspect="1" noChangeArrowheads="1"/>
            </p:cNvPicPr>
            <p:nvPr/>
          </p:nvPicPr>
          <p:blipFill>
            <a:blip r:embed="rId15"/>
            <a:srcRect/>
            <a:stretch>
              <a:fillRect/>
            </a:stretch>
          </p:blipFill>
          <p:spPr bwMode="auto">
            <a:xfrm>
              <a:off x="2571736" y="1000108"/>
              <a:ext cx="5075523" cy="3571900"/>
            </a:xfrm>
            <a:prstGeom prst="rect">
              <a:avLst/>
            </a:prstGeom>
            <a:noFill/>
          </p:spPr>
        </p:pic>
        <p:sp>
          <p:nvSpPr>
            <p:cNvPr id="767" name="Прямоугольник 766"/>
            <p:cNvSpPr/>
            <p:nvPr/>
          </p:nvSpPr>
          <p:spPr>
            <a:xfrm>
              <a:off x="7215206" y="571480"/>
              <a:ext cx="357190" cy="357190"/>
            </a:xfrm>
            <a:prstGeom prst="rect">
              <a:avLst/>
            </a:prstGeom>
            <a:solidFill>
              <a:srgbClr val="C00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770" name="Прямая соединительная линия 769"/>
            <p:cNvCxnSpPr/>
            <p:nvPr/>
          </p:nvCxnSpPr>
          <p:spPr>
            <a:xfrm rot="16200000" flipH="1">
              <a:off x="7285176" y="644386"/>
              <a:ext cx="217250" cy="214314"/>
            </a:xfrm>
            <a:prstGeom prst="line">
              <a:avLst/>
            </a:prstGeom>
            <a:ln w="57150"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2" name="Прямая соединительная линия 801"/>
            <p:cNvCxnSpPr/>
            <p:nvPr/>
          </p:nvCxnSpPr>
          <p:spPr>
            <a:xfrm rot="5400000">
              <a:off x="7285176" y="644386"/>
              <a:ext cx="217250" cy="214314"/>
            </a:xfrm>
            <a:prstGeom prst="line">
              <a:avLst/>
            </a:prstGeom>
            <a:ln w="57150"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pic>
        <p:nvPicPr>
          <p:cNvPr id="895" name="Picture 12" descr="MCj04326750000[1]">
            <a:hlinkClick r:id="rId16" action="ppaction://hlinksldjump"/>
          </p:cNvPr>
          <p:cNvPicPr>
            <a:picLocks noChangeAspect="1" noChangeArrowheads="1"/>
          </p:cNvPicPr>
          <p:nvPr/>
        </p:nvPicPr>
        <p:blipFill>
          <a:blip r:embed="rId17" cstate="print">
            <a:duotone>
              <a:schemeClr val="accent6">
                <a:shade val="45000"/>
                <a:satMod val="135000"/>
              </a:schemeClr>
              <a:prstClr val="white"/>
            </a:duotone>
          </a:blip>
          <a:srcRect/>
          <a:stretch>
            <a:fillRect/>
          </a:stretch>
        </p:blipFill>
        <p:spPr bwMode="auto">
          <a:xfrm>
            <a:off x="71406" y="5778000"/>
            <a:ext cx="1079999" cy="1080000"/>
          </a:xfrm>
          <a:prstGeom prst="rect">
            <a:avLst/>
          </a:prstGeom>
          <a:noFill/>
        </p:spPr>
      </p:pic>
    </p:spTree>
  </p:cSld>
  <p:clrMapOvr>
    <a:masterClrMapping/>
  </p:clrMapOvr>
  <p:transition advClick="0"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7" dur="2000"/>
                                        <p:tgtEl>
                                          <p:spTgt spid="9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22" presetClass="entr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0" dur="2000"/>
                                        <p:tgtEl>
                                          <p:spTgt spid="9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2000"/>
                                        <p:tgtEl>
                                          <p:spTgt spid="9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2000"/>
                            </p:stCondLst>
                            <p:childTnLst>
                              <p:par>
                                <p:cTn id="15" presetID="2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89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89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  <p:seq concurrent="1" nextAc="seek">
              <p:cTn id="19" restart="whenNotActive" fill="hold" evtFilter="cancelBubble" nodeType="interactiveSeq">
                <p:stCondLst>
                  <p:cond evt="onClick" delay="0">
                    <p:tgtEl>
                      <p:spTgt spid="972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20" fill="hold">
                      <p:stCondLst>
                        <p:cond delay="0"/>
                      </p:stCondLst>
                      <p:childTnLst>
                        <p:par>
                          <p:cTn id="21" fill="hold">
                            <p:stCondLst>
                              <p:cond delay="0"/>
                            </p:stCondLst>
                            <p:childTnLst>
                              <p:par>
                                <p:cTn id="22" presetID="16" presetClass="entr" presetSubtype="2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Horizontal)">
                                      <p:cBhvr>
                                        <p:cTn id="24" dur="500"/>
                                        <p:tgtEl>
                                          <p:spTgt spid="80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972"/>
                  </p:tgtEl>
                </p:cond>
              </p:nextCondLst>
            </p:seq>
            <p:seq concurrent="1" nextAc="seek">
              <p:cTn id="25" restart="whenNotActive" fill="hold" evtFilter="cancelBubble" nodeType="interactiveSeq">
                <p:stCondLst>
                  <p:cond evt="onClick" delay="0">
                    <p:tgtEl>
                      <p:spTgt spid="804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26" fill="hold">
                      <p:stCondLst>
                        <p:cond delay="0"/>
                      </p:stCondLst>
                      <p:childTnLst>
                        <p:par>
                          <p:cTn id="27" fill="hold">
                            <p:stCondLst>
                              <p:cond delay="0"/>
                            </p:stCondLst>
                            <p:childTnLst>
                              <p:par>
                                <p:cTn id="28" presetID="16" presetClass="exit" presetSubtype="2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arn(inHorizontal)">
                                      <p:cBhvr>
                                        <p:cTn id="29" dur="500"/>
                                        <p:tgtEl>
                                          <p:spTgt spid="80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8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804"/>
                  </p:tgtEl>
                </p:cond>
              </p:nextCondLst>
            </p:seq>
          </p:childTnLst>
        </p:cTn>
      </p:par>
    </p:tnLst>
    <p:bldLst>
      <p:bldP spid="972" grpId="0" animBg="1"/>
    </p:bldLst>
  </p:timing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Овал 7"/>
          <p:cNvSpPr/>
          <p:nvPr/>
        </p:nvSpPr>
        <p:spPr>
          <a:xfrm>
            <a:off x="1161024" y="0"/>
            <a:ext cx="6840000" cy="6840000"/>
          </a:xfrm>
          <a:prstGeom prst="ellipse">
            <a:avLst/>
          </a:prstGeom>
          <a:solidFill>
            <a:srgbClr val="0036A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23" name="Овал 22"/>
          <p:cNvSpPr/>
          <p:nvPr/>
        </p:nvSpPr>
        <p:spPr>
          <a:xfrm>
            <a:off x="1428728" y="285728"/>
            <a:ext cx="6286544" cy="6286544"/>
          </a:xfrm>
          <a:prstGeom prst="ellipse">
            <a:avLst/>
          </a:prstGeom>
          <a:noFill/>
          <a:ln w="12700"/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24" name="Овал 23"/>
          <p:cNvSpPr/>
          <p:nvPr/>
        </p:nvSpPr>
        <p:spPr>
          <a:xfrm>
            <a:off x="1928794" y="785794"/>
            <a:ext cx="5286412" cy="5286412"/>
          </a:xfrm>
          <a:prstGeom prst="ellipse">
            <a:avLst/>
          </a:prstGeom>
          <a:noFill/>
          <a:ln w="12700"/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809" name="Овал 808"/>
          <p:cNvSpPr/>
          <p:nvPr/>
        </p:nvSpPr>
        <p:spPr>
          <a:xfrm>
            <a:off x="1285852" y="163710"/>
            <a:ext cx="6572296" cy="6516000"/>
          </a:xfrm>
          <a:prstGeom prst="ellipse">
            <a:avLst/>
          </a:prstGeom>
          <a:noFill/>
          <a:ln w="12700"/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cxnSp>
        <p:nvCxnSpPr>
          <p:cNvPr id="28" name="Прямая соединительная линия 27"/>
          <p:cNvCxnSpPr>
            <a:stCxn id="23" idx="3"/>
            <a:endCxn id="23" idx="7"/>
          </p:cNvCxnSpPr>
          <p:nvPr/>
        </p:nvCxnSpPr>
        <p:spPr>
          <a:xfrm rot="5400000" flipH="1" flipV="1">
            <a:off x="2349370" y="1206372"/>
            <a:ext cx="4445260" cy="4445256"/>
          </a:xfrm>
          <a:prstGeom prst="line">
            <a:avLst/>
          </a:prstGeom>
          <a:ln w="12700"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12" name="Прямая соединительная линия 11"/>
          <p:cNvCxnSpPr>
            <a:stCxn id="23" idx="0"/>
            <a:endCxn id="23" idx="4"/>
          </p:cNvCxnSpPr>
          <p:nvPr/>
        </p:nvCxnSpPr>
        <p:spPr>
          <a:xfrm rot="16200000" flipH="1">
            <a:off x="1428728" y="3429000"/>
            <a:ext cx="6286544" cy="1588"/>
          </a:xfrm>
          <a:prstGeom prst="line">
            <a:avLst/>
          </a:prstGeom>
          <a:ln w="12700"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30" name="Прямая соединительная линия 29"/>
          <p:cNvCxnSpPr>
            <a:stCxn id="23" idx="1"/>
            <a:endCxn id="23" idx="5"/>
          </p:cNvCxnSpPr>
          <p:nvPr/>
        </p:nvCxnSpPr>
        <p:spPr>
          <a:xfrm rot="16200000" flipH="1">
            <a:off x="2349370" y="1206372"/>
            <a:ext cx="4445260" cy="4445256"/>
          </a:xfrm>
          <a:prstGeom prst="line">
            <a:avLst/>
          </a:prstGeom>
          <a:ln w="12700"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807" name="Овал 806"/>
          <p:cNvSpPr/>
          <p:nvPr/>
        </p:nvSpPr>
        <p:spPr>
          <a:xfrm>
            <a:off x="2643174" y="2071678"/>
            <a:ext cx="3786214" cy="3786214"/>
          </a:xfrm>
          <a:prstGeom prst="ellipse">
            <a:avLst/>
          </a:prstGeom>
          <a:noFill/>
          <a:ln w="19050">
            <a:solidFill>
              <a:srgbClr val="C00000"/>
            </a:solidFill>
            <a:prstDash val="sysDash"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cxnSp>
        <p:nvCxnSpPr>
          <p:cNvPr id="10" name="Прямая соединительная линия 9"/>
          <p:cNvCxnSpPr>
            <a:stCxn id="23" idx="2"/>
            <a:endCxn id="23" idx="6"/>
          </p:cNvCxnSpPr>
          <p:nvPr/>
        </p:nvCxnSpPr>
        <p:spPr>
          <a:xfrm rot="10800000" flipH="1">
            <a:off x="1428728" y="3429000"/>
            <a:ext cx="6286544" cy="1588"/>
          </a:xfrm>
          <a:prstGeom prst="line">
            <a:avLst/>
          </a:prstGeom>
          <a:ln w="12700"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13" name="Овал 12"/>
          <p:cNvSpPr/>
          <p:nvPr/>
        </p:nvSpPr>
        <p:spPr>
          <a:xfrm>
            <a:off x="3428992" y="2285992"/>
            <a:ext cx="2286016" cy="2286016"/>
          </a:xfrm>
          <a:prstGeom prst="ellipse">
            <a:avLst/>
          </a:prstGeom>
          <a:noFill/>
          <a:ln w="12700"/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grpSp>
        <p:nvGrpSpPr>
          <p:cNvPr id="2" name="Группа 359"/>
          <p:cNvGrpSpPr/>
          <p:nvPr/>
        </p:nvGrpSpPr>
        <p:grpSpPr>
          <a:xfrm rot="684282">
            <a:off x="4805835" y="2798468"/>
            <a:ext cx="955301" cy="1073931"/>
            <a:chOff x="4940036" y="2439714"/>
            <a:chExt cx="1186162" cy="1333461"/>
          </a:xfrm>
        </p:grpSpPr>
        <p:sp>
          <p:nvSpPr>
            <p:cNvPr id="83" name="8-конечная звезда 82"/>
            <p:cNvSpPr/>
            <p:nvPr/>
          </p:nvSpPr>
          <p:spPr>
            <a:xfrm rot="578312">
              <a:off x="5261829" y="3077799"/>
              <a:ext cx="90000" cy="90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4" name="8-конечная звезда 83"/>
            <p:cNvSpPr/>
            <p:nvPr/>
          </p:nvSpPr>
          <p:spPr>
            <a:xfrm rot="21105294">
              <a:off x="5363088" y="3005642"/>
              <a:ext cx="79200" cy="79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5" name="8-конечная звезда 84"/>
            <p:cNvSpPr/>
            <p:nvPr/>
          </p:nvSpPr>
          <p:spPr>
            <a:xfrm rot="21105294">
              <a:off x="5505486" y="3148039"/>
              <a:ext cx="72000" cy="72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6" name="8-конечная звезда 85"/>
            <p:cNvSpPr/>
            <p:nvPr/>
          </p:nvSpPr>
          <p:spPr>
            <a:xfrm rot="19358116">
              <a:off x="5585146" y="3708375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8" name="8-конечная звезда 87"/>
            <p:cNvSpPr/>
            <p:nvPr/>
          </p:nvSpPr>
          <p:spPr>
            <a:xfrm rot="19358116">
              <a:off x="5494317" y="3565499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9" name="8-конечная звезда 88"/>
            <p:cNvSpPr/>
            <p:nvPr/>
          </p:nvSpPr>
          <p:spPr>
            <a:xfrm rot="19358116">
              <a:off x="5442270" y="3442014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90" name="8-конечная звезда 89"/>
            <p:cNvSpPr/>
            <p:nvPr/>
          </p:nvSpPr>
          <p:spPr>
            <a:xfrm rot="19358116">
              <a:off x="5436487" y="3293354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92" name="Прямая соединительная линия 91"/>
            <p:cNvCxnSpPr>
              <a:stCxn id="84" idx="1"/>
              <a:endCxn id="85" idx="6"/>
            </p:cNvCxnSpPr>
            <p:nvPr/>
          </p:nvCxnSpPr>
          <p:spPr>
            <a:xfrm rot="16200000" flipH="1">
              <a:off x="5445633" y="3057720"/>
              <a:ext cx="79473" cy="10190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6" name="Прямая соединительная линия 95"/>
            <p:cNvCxnSpPr>
              <a:stCxn id="83" idx="1"/>
              <a:endCxn id="90" idx="6"/>
            </p:cNvCxnSpPr>
            <p:nvPr/>
          </p:nvCxnSpPr>
          <p:spPr>
            <a:xfrm rot="16200000" flipH="1">
              <a:off x="5319442" y="3172926"/>
              <a:ext cx="137551" cy="11069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0" name="Прямая соединительная линия 99"/>
            <p:cNvCxnSpPr>
              <a:stCxn id="84" idx="3"/>
              <a:endCxn id="83" idx="7"/>
            </p:cNvCxnSpPr>
            <p:nvPr/>
          </p:nvCxnSpPr>
          <p:spPr>
            <a:xfrm rot="5400000">
              <a:off x="5351367" y="3069130"/>
              <a:ext cx="19787" cy="3546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3" name="Прямая соединительная линия 102"/>
            <p:cNvCxnSpPr>
              <a:stCxn id="85" idx="3"/>
              <a:endCxn id="90" idx="0"/>
            </p:cNvCxnSpPr>
            <p:nvPr/>
          </p:nvCxnSpPr>
          <p:spPr>
            <a:xfrm rot="5400000">
              <a:off x="5450595" y="3231081"/>
              <a:ext cx="87548" cy="5115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6" name="Прямая соединительная линия 105"/>
            <p:cNvCxnSpPr>
              <a:stCxn id="90" idx="2"/>
              <a:endCxn id="89" idx="7"/>
            </p:cNvCxnSpPr>
            <p:nvPr/>
          </p:nvCxnSpPr>
          <p:spPr>
            <a:xfrm rot="16200000" flipH="1">
              <a:off x="5413872" y="3377199"/>
              <a:ext cx="116642" cy="1356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9" name="Прямая соединительная линия 108"/>
            <p:cNvCxnSpPr>
              <a:stCxn id="89" idx="2"/>
              <a:endCxn id="88" idx="6"/>
            </p:cNvCxnSpPr>
            <p:nvPr/>
          </p:nvCxnSpPr>
          <p:spPr>
            <a:xfrm rot="16200000" flipH="1">
              <a:off x="5464702" y="3529795"/>
              <a:ext cx="71983" cy="1272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0" name="Прямая соединительная линия 119"/>
            <p:cNvCxnSpPr>
              <a:stCxn id="88" idx="2"/>
              <a:endCxn id="86" idx="6"/>
            </p:cNvCxnSpPr>
            <p:nvPr/>
          </p:nvCxnSpPr>
          <p:spPr>
            <a:xfrm rot="16200000" flipH="1">
              <a:off x="5526444" y="3643585"/>
              <a:ext cx="91374" cy="5150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28" name="8-конечная звезда 127"/>
            <p:cNvSpPr/>
            <p:nvPr/>
          </p:nvSpPr>
          <p:spPr>
            <a:xfrm rot="19358116">
              <a:off x="5075043" y="2871397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 dirty="0"/>
            </a:p>
          </p:txBody>
        </p:sp>
        <p:sp>
          <p:nvSpPr>
            <p:cNvPr id="129" name="8-конечная звезда 128"/>
            <p:cNvSpPr/>
            <p:nvPr/>
          </p:nvSpPr>
          <p:spPr>
            <a:xfrm rot="19358116">
              <a:off x="5225788" y="2439714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0" name="8-конечная звезда 129"/>
            <p:cNvSpPr/>
            <p:nvPr/>
          </p:nvSpPr>
          <p:spPr>
            <a:xfrm rot="19358116">
              <a:off x="4940036" y="2654028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59" name="8-конечная звезда 258"/>
            <p:cNvSpPr/>
            <p:nvPr/>
          </p:nvSpPr>
          <p:spPr>
            <a:xfrm rot="19358116">
              <a:off x="5225788" y="279690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60" name="8-конечная звезда 259"/>
            <p:cNvSpPr/>
            <p:nvPr/>
          </p:nvSpPr>
          <p:spPr>
            <a:xfrm rot="19358116">
              <a:off x="5582977" y="2654028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61" name="8-конечная звезда 260"/>
            <p:cNvSpPr/>
            <p:nvPr/>
          </p:nvSpPr>
          <p:spPr>
            <a:xfrm rot="19358116">
              <a:off x="5650801" y="3150479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62" name="8-конечная звезда 261"/>
            <p:cNvSpPr/>
            <p:nvPr/>
          </p:nvSpPr>
          <p:spPr>
            <a:xfrm>
              <a:off x="5715008" y="2928934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 dirty="0"/>
            </a:p>
          </p:txBody>
        </p:sp>
        <p:sp>
          <p:nvSpPr>
            <p:cNvPr id="263" name="8-конечная звезда 262"/>
            <p:cNvSpPr/>
            <p:nvPr/>
          </p:nvSpPr>
          <p:spPr>
            <a:xfrm>
              <a:off x="5286380" y="2643182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 dirty="0"/>
            </a:p>
          </p:txBody>
        </p:sp>
        <p:sp>
          <p:nvSpPr>
            <p:cNvPr id="264" name="8-конечная звезда 263"/>
            <p:cNvSpPr/>
            <p:nvPr/>
          </p:nvSpPr>
          <p:spPr>
            <a:xfrm>
              <a:off x="6072198" y="2857496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 dirty="0"/>
            </a:p>
          </p:txBody>
        </p:sp>
        <p:cxnSp>
          <p:nvCxnSpPr>
            <p:cNvPr id="265" name="Прямая соединительная линия 264"/>
            <p:cNvCxnSpPr>
              <a:stCxn id="128" idx="2"/>
              <a:endCxn id="83" idx="5"/>
            </p:cNvCxnSpPr>
            <p:nvPr/>
          </p:nvCxnSpPr>
          <p:spPr>
            <a:xfrm rot="16200000" flipH="1">
              <a:off x="5101177" y="2906492"/>
              <a:ext cx="182398" cy="17681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8" name="Прямая соединительная линия 267"/>
            <p:cNvCxnSpPr>
              <a:stCxn id="128" idx="6"/>
              <a:endCxn id="130" idx="2"/>
            </p:cNvCxnSpPr>
            <p:nvPr/>
          </p:nvCxnSpPr>
          <p:spPr>
            <a:xfrm rot="16200000" flipV="1">
              <a:off x="4946469" y="2739440"/>
              <a:ext cx="172604" cy="9869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1" name="Прямая соединительная линия 270"/>
            <p:cNvCxnSpPr>
              <a:stCxn id="129" idx="4"/>
              <a:endCxn id="130" idx="0"/>
            </p:cNvCxnSpPr>
            <p:nvPr/>
          </p:nvCxnSpPr>
          <p:spPr>
            <a:xfrm rot="10800000" flipV="1">
              <a:off x="4988495" y="2483100"/>
              <a:ext cx="242834" cy="18154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5" name="Прямая соединительная линия 274"/>
            <p:cNvCxnSpPr>
              <a:stCxn id="259" idx="5"/>
              <a:endCxn id="128" idx="0"/>
            </p:cNvCxnSpPr>
            <p:nvPr/>
          </p:nvCxnSpPr>
          <p:spPr>
            <a:xfrm rot="16200000" flipH="1" flipV="1">
              <a:off x="5137609" y="2790055"/>
              <a:ext cx="58157" cy="11867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8" name="Прямая соединительная линия 277"/>
            <p:cNvCxnSpPr>
              <a:stCxn id="263" idx="3"/>
              <a:endCxn id="259" idx="7"/>
            </p:cNvCxnSpPr>
            <p:nvPr/>
          </p:nvCxnSpPr>
          <p:spPr>
            <a:xfrm rot="5400000">
              <a:off x="5221398" y="2724252"/>
              <a:ext cx="107868" cy="3791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2" name="Прямая соединительная линия 281"/>
            <p:cNvCxnSpPr>
              <a:stCxn id="260" idx="6"/>
              <a:endCxn id="129" idx="1"/>
            </p:cNvCxnSpPr>
            <p:nvPr/>
          </p:nvCxnSpPr>
          <p:spPr>
            <a:xfrm rot="16200000" flipV="1">
              <a:off x="5341936" y="2407914"/>
              <a:ext cx="189268" cy="31404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7" name="Прямая соединительная линия 286"/>
            <p:cNvCxnSpPr>
              <a:stCxn id="260" idx="4"/>
              <a:endCxn id="263" idx="0"/>
            </p:cNvCxnSpPr>
            <p:nvPr/>
          </p:nvCxnSpPr>
          <p:spPr>
            <a:xfrm rot="10800000">
              <a:off x="5340380" y="2670182"/>
              <a:ext cx="248138" cy="2723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4" name="Прямая соединительная линия 293"/>
            <p:cNvCxnSpPr>
              <a:stCxn id="86" idx="0"/>
              <a:endCxn id="261" idx="3"/>
            </p:cNvCxnSpPr>
            <p:nvPr/>
          </p:nvCxnSpPr>
          <p:spPr>
            <a:xfrm flipV="1">
              <a:off x="5643297" y="3186320"/>
              <a:ext cx="23112" cy="53479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2" name="Прямая соединительная линия 301"/>
            <p:cNvCxnSpPr>
              <a:stCxn id="262" idx="2"/>
              <a:endCxn id="261" idx="0"/>
            </p:cNvCxnSpPr>
            <p:nvPr/>
          </p:nvCxnSpPr>
          <p:spPr>
            <a:xfrm rot="5400000">
              <a:off x="5625248" y="3040794"/>
              <a:ext cx="174621" cy="5890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5" name="Прямая соединительная линия 304"/>
            <p:cNvCxnSpPr>
              <a:stCxn id="264" idx="4"/>
              <a:endCxn id="260" idx="1"/>
            </p:cNvCxnSpPr>
            <p:nvPr/>
          </p:nvCxnSpPr>
          <p:spPr>
            <a:xfrm rot="10800000">
              <a:off x="5636738" y="2684616"/>
              <a:ext cx="435460" cy="19988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0" name="Прямая соединительная линия 309"/>
            <p:cNvCxnSpPr>
              <a:stCxn id="264" idx="3"/>
              <a:endCxn id="262" idx="0"/>
            </p:cNvCxnSpPr>
            <p:nvPr/>
          </p:nvCxnSpPr>
          <p:spPr>
            <a:xfrm rot="5400000">
              <a:off x="5898384" y="2774212"/>
              <a:ext cx="52346" cy="31109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3" name="Группа 361"/>
          <p:cNvGrpSpPr/>
          <p:nvPr/>
        </p:nvGrpSpPr>
        <p:grpSpPr>
          <a:xfrm rot="566496">
            <a:off x="5490804" y="2555408"/>
            <a:ext cx="738836" cy="811859"/>
            <a:chOff x="5722238" y="1868210"/>
            <a:chExt cx="1036132" cy="1138538"/>
          </a:xfrm>
        </p:grpSpPr>
        <p:sp>
          <p:nvSpPr>
            <p:cNvPr id="317" name="8-конечная звезда 316"/>
            <p:cNvSpPr/>
            <p:nvPr/>
          </p:nvSpPr>
          <p:spPr>
            <a:xfrm rot="19358116">
              <a:off x="5870898" y="2156130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20" name="8-конечная звезда 319"/>
            <p:cNvSpPr/>
            <p:nvPr/>
          </p:nvSpPr>
          <p:spPr>
            <a:xfrm rot="19358116">
              <a:off x="6137259" y="2299006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21" name="8-конечная звезда 320"/>
            <p:cNvSpPr/>
            <p:nvPr/>
          </p:nvSpPr>
          <p:spPr>
            <a:xfrm rot="19358116">
              <a:off x="6299525" y="2727634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22" name="8-конечная звезда 321"/>
            <p:cNvSpPr/>
            <p:nvPr/>
          </p:nvSpPr>
          <p:spPr>
            <a:xfrm rot="19358116">
              <a:off x="6565887" y="2941948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23" name="8-конечная звезда 322"/>
            <p:cNvSpPr/>
            <p:nvPr/>
          </p:nvSpPr>
          <p:spPr>
            <a:xfrm rot="19358116">
              <a:off x="5864476" y="2225400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24" name="8-конечная звезда 323"/>
            <p:cNvSpPr/>
            <p:nvPr/>
          </p:nvSpPr>
          <p:spPr>
            <a:xfrm rot="19358116">
              <a:off x="6011605" y="2296838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25" name="8-конечная звезда 324"/>
            <p:cNvSpPr/>
            <p:nvPr/>
          </p:nvSpPr>
          <p:spPr>
            <a:xfrm rot="19358116">
              <a:off x="6583109" y="2725465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26" name="8-конечная звезда 325"/>
            <p:cNvSpPr/>
            <p:nvPr/>
          </p:nvSpPr>
          <p:spPr>
            <a:xfrm rot="19358116">
              <a:off x="6440233" y="2654028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27" name="8-конечная звезда 326"/>
            <p:cNvSpPr/>
            <p:nvPr/>
          </p:nvSpPr>
          <p:spPr>
            <a:xfrm rot="19358116">
              <a:off x="6440233" y="2225399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28" name="8-конечная звезда 327"/>
            <p:cNvSpPr/>
            <p:nvPr/>
          </p:nvSpPr>
          <p:spPr>
            <a:xfrm rot="19358116">
              <a:off x="6154481" y="2153962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29" name="8-конечная звезда 328"/>
            <p:cNvSpPr/>
            <p:nvPr/>
          </p:nvSpPr>
          <p:spPr>
            <a:xfrm rot="19358116">
              <a:off x="6083043" y="1868210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30" name="8-конечная звезда 329"/>
            <p:cNvSpPr/>
            <p:nvPr/>
          </p:nvSpPr>
          <p:spPr>
            <a:xfrm rot="19358116">
              <a:off x="5793676" y="2078907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 dirty="0"/>
            </a:p>
          </p:txBody>
        </p:sp>
        <p:sp>
          <p:nvSpPr>
            <p:cNvPr id="331" name="8-конечная звезда 330"/>
            <p:cNvSpPr/>
            <p:nvPr/>
          </p:nvSpPr>
          <p:spPr>
            <a:xfrm rot="19358116">
              <a:off x="5722238" y="2078908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 dirty="0"/>
            </a:p>
          </p:txBody>
        </p:sp>
        <p:sp>
          <p:nvSpPr>
            <p:cNvPr id="332" name="8-конечная звезда 331"/>
            <p:cNvSpPr/>
            <p:nvPr/>
          </p:nvSpPr>
          <p:spPr>
            <a:xfrm rot="21342597">
              <a:off x="6287807" y="2644478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 dirty="0"/>
            </a:p>
          </p:txBody>
        </p:sp>
        <p:sp>
          <p:nvSpPr>
            <p:cNvPr id="333" name="8-конечная звезда 332"/>
            <p:cNvSpPr/>
            <p:nvPr/>
          </p:nvSpPr>
          <p:spPr>
            <a:xfrm rot="21342597">
              <a:off x="6230567" y="2087171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 dirty="0"/>
            </a:p>
          </p:txBody>
        </p:sp>
        <p:cxnSp>
          <p:nvCxnSpPr>
            <p:cNvPr id="334" name="Прямая соединительная линия 333"/>
            <p:cNvCxnSpPr>
              <a:stCxn id="326" idx="7"/>
              <a:endCxn id="327" idx="3"/>
            </p:cNvCxnSpPr>
            <p:nvPr/>
          </p:nvCxnSpPr>
          <p:spPr>
            <a:xfrm rot="16200000" flipV="1">
              <a:off x="6279680" y="2463127"/>
              <a:ext cx="375107" cy="717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8" name="Прямая соединительная линия 337"/>
            <p:cNvCxnSpPr>
              <a:stCxn id="325" idx="6"/>
              <a:endCxn id="326" idx="1"/>
            </p:cNvCxnSpPr>
            <p:nvPr/>
          </p:nvCxnSpPr>
          <p:spPr>
            <a:xfrm rot="16200000" flipV="1">
              <a:off x="6520664" y="2657946"/>
              <a:ext cx="46391" cy="9972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41" name="8-конечная звезда 340"/>
            <p:cNvSpPr/>
            <p:nvPr/>
          </p:nvSpPr>
          <p:spPr>
            <a:xfrm rot="19358116">
              <a:off x="6722370" y="2650413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 dirty="0"/>
            </a:p>
          </p:txBody>
        </p:sp>
        <p:cxnSp>
          <p:nvCxnSpPr>
            <p:cNvPr id="342" name="Прямая соединительная линия 341"/>
            <p:cNvCxnSpPr>
              <a:stCxn id="341" idx="4"/>
              <a:endCxn id="325" idx="0"/>
            </p:cNvCxnSpPr>
            <p:nvPr/>
          </p:nvCxnSpPr>
          <p:spPr>
            <a:xfrm rot="10800000" flipV="1">
              <a:off x="6631568" y="2679337"/>
              <a:ext cx="94496" cy="5674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5" name="Прямая соединительная линия 344"/>
            <p:cNvCxnSpPr>
              <a:stCxn id="326" idx="6"/>
              <a:endCxn id="328" idx="2"/>
            </p:cNvCxnSpPr>
            <p:nvPr/>
          </p:nvCxnSpPr>
          <p:spPr>
            <a:xfrm rot="16200000" flipV="1">
              <a:off x="6095783" y="2304505"/>
              <a:ext cx="457148" cy="25298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6" name="Прямая соединительная линия 345"/>
            <p:cNvCxnSpPr>
              <a:stCxn id="328" idx="4"/>
              <a:endCxn id="320" idx="6"/>
            </p:cNvCxnSpPr>
            <p:nvPr/>
          </p:nvCxnSpPr>
          <p:spPr>
            <a:xfrm rot="10800000" flipV="1">
              <a:off x="6149996" y="2197347"/>
              <a:ext cx="10026" cy="10830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7" name="Прямая соединительная линия 346"/>
            <p:cNvCxnSpPr>
              <a:stCxn id="320" idx="3"/>
              <a:endCxn id="332" idx="6"/>
            </p:cNvCxnSpPr>
            <p:nvPr/>
          </p:nvCxnSpPr>
          <p:spPr>
            <a:xfrm rot="16200000" flipH="1">
              <a:off x="6094402" y="2434469"/>
              <a:ext cx="281010" cy="13910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8" name="Прямая соединительная линия 347"/>
            <p:cNvCxnSpPr>
              <a:stCxn id="332" idx="2"/>
              <a:endCxn id="321" idx="6"/>
            </p:cNvCxnSpPr>
            <p:nvPr/>
          </p:nvCxnSpPr>
          <p:spPr>
            <a:xfrm rot="16200000" flipH="1">
              <a:off x="6282780" y="2704800"/>
              <a:ext cx="53855" cy="510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9" name="Прямая соединительная линия 348"/>
            <p:cNvCxnSpPr>
              <a:stCxn id="321" idx="1"/>
              <a:endCxn id="322" idx="5"/>
            </p:cNvCxnSpPr>
            <p:nvPr/>
          </p:nvCxnSpPr>
          <p:spPr>
            <a:xfrm rot="16200000" flipH="1">
              <a:off x="6362254" y="2766122"/>
              <a:ext cx="205704" cy="20213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3" name="Прямая соединительная линия 372"/>
            <p:cNvCxnSpPr>
              <a:stCxn id="329" idx="2"/>
              <a:endCxn id="328" idx="6"/>
            </p:cNvCxnSpPr>
            <p:nvPr/>
          </p:nvCxnSpPr>
          <p:spPr>
            <a:xfrm rot="16200000" flipH="1">
              <a:off x="6024345" y="2018753"/>
              <a:ext cx="242834" cy="3866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4" name="Прямая соединительная линия 373"/>
            <p:cNvCxnSpPr>
              <a:stCxn id="324" idx="1"/>
              <a:endCxn id="320" idx="5"/>
            </p:cNvCxnSpPr>
            <p:nvPr/>
          </p:nvCxnSpPr>
          <p:spPr>
            <a:xfrm rot="5400000" flipH="1" flipV="1">
              <a:off x="6101294" y="2291172"/>
              <a:ext cx="324" cy="7218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5" name="Прямая соединительная линия 374"/>
            <p:cNvCxnSpPr>
              <a:stCxn id="323" idx="2"/>
              <a:endCxn id="324" idx="5"/>
            </p:cNvCxnSpPr>
            <p:nvPr/>
          </p:nvCxnSpPr>
          <p:spPr>
            <a:xfrm rot="16200000" flipH="1">
              <a:off x="5936657" y="2245064"/>
              <a:ext cx="46392" cy="10398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6" name="Прямая соединительная линия 375"/>
            <p:cNvCxnSpPr>
              <a:stCxn id="317" idx="3"/>
              <a:endCxn id="323" idx="3"/>
            </p:cNvCxnSpPr>
            <p:nvPr/>
          </p:nvCxnSpPr>
          <p:spPr>
            <a:xfrm rot="5400000">
              <a:off x="5864182" y="2244349"/>
              <a:ext cx="58519" cy="1110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7" name="Прямая соединительная линия 376"/>
            <p:cNvCxnSpPr>
              <a:stCxn id="328" idx="4"/>
              <a:endCxn id="317" idx="1"/>
            </p:cNvCxnSpPr>
            <p:nvPr/>
          </p:nvCxnSpPr>
          <p:spPr>
            <a:xfrm rot="10800000">
              <a:off x="5935410" y="2192836"/>
              <a:ext cx="224612" cy="451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2" name="Прямая соединительная линия 391"/>
            <p:cNvCxnSpPr>
              <a:stCxn id="323" idx="6"/>
              <a:endCxn id="331" idx="4"/>
            </p:cNvCxnSpPr>
            <p:nvPr/>
          </p:nvCxnSpPr>
          <p:spPr>
            <a:xfrm rot="16200000" flipV="1">
              <a:off x="5738957" y="2094808"/>
              <a:ext cx="123109" cy="14915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3" name="Прямая соединительная линия 392"/>
            <p:cNvCxnSpPr>
              <a:stCxn id="331" idx="5"/>
              <a:endCxn id="330" idx="4"/>
            </p:cNvCxnSpPr>
            <p:nvPr/>
          </p:nvCxnSpPr>
          <p:spPr>
            <a:xfrm rot="16200000" flipH="1">
              <a:off x="5753225" y="2063687"/>
              <a:ext cx="13315" cy="7497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4" name="Прямая соединительная линия 393"/>
            <p:cNvCxnSpPr>
              <a:stCxn id="330" idx="0"/>
              <a:endCxn id="317" idx="6"/>
            </p:cNvCxnSpPr>
            <p:nvPr/>
          </p:nvCxnSpPr>
          <p:spPr>
            <a:xfrm>
              <a:off x="5825982" y="2085983"/>
              <a:ext cx="57653" cy="7679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2" name="Прямая соединительная линия 401"/>
            <p:cNvCxnSpPr>
              <a:stCxn id="326" idx="5"/>
              <a:endCxn id="332" idx="0"/>
            </p:cNvCxnSpPr>
            <p:nvPr/>
          </p:nvCxnSpPr>
          <p:spPr>
            <a:xfrm rot="16200000" flipV="1">
              <a:off x="6373961" y="2610929"/>
              <a:ext cx="16309" cy="11671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7" name="Прямая соединительная линия 406"/>
            <p:cNvCxnSpPr>
              <a:stCxn id="333" idx="3"/>
              <a:endCxn id="328" idx="0"/>
            </p:cNvCxnSpPr>
            <p:nvPr/>
          </p:nvCxnSpPr>
          <p:spPr>
            <a:xfrm rot="5400000">
              <a:off x="6206480" y="2131099"/>
              <a:ext cx="29938" cy="3701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4" name="Группа 360"/>
          <p:cNvGrpSpPr/>
          <p:nvPr/>
        </p:nvGrpSpPr>
        <p:grpSpPr>
          <a:xfrm>
            <a:off x="5865115" y="3286124"/>
            <a:ext cx="719265" cy="1329114"/>
            <a:chOff x="6522518" y="3086269"/>
            <a:chExt cx="719265" cy="1329114"/>
          </a:xfrm>
        </p:grpSpPr>
        <p:sp>
          <p:nvSpPr>
            <p:cNvPr id="411" name="8-конечная звезда 410"/>
            <p:cNvSpPr/>
            <p:nvPr/>
          </p:nvSpPr>
          <p:spPr>
            <a:xfrm rot="19358116">
              <a:off x="7166183" y="3880039"/>
              <a:ext cx="75600" cy="756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12" name="8-конечная звезда 411"/>
            <p:cNvSpPr/>
            <p:nvPr/>
          </p:nvSpPr>
          <p:spPr>
            <a:xfrm rot="19358116">
              <a:off x="6658163" y="3581966"/>
              <a:ext cx="72000" cy="72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13" name="8-конечная звезда 412"/>
            <p:cNvSpPr/>
            <p:nvPr/>
          </p:nvSpPr>
          <p:spPr>
            <a:xfrm rot="19358116">
              <a:off x="6868862" y="3578468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14" name="8-конечная звезда 413"/>
            <p:cNvSpPr/>
            <p:nvPr/>
          </p:nvSpPr>
          <p:spPr>
            <a:xfrm rot="19358116">
              <a:off x="6947529" y="3089885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15" name="8-конечная звезда 414"/>
            <p:cNvSpPr/>
            <p:nvPr/>
          </p:nvSpPr>
          <p:spPr>
            <a:xfrm rot="19358116">
              <a:off x="7011737" y="3439846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16" name="8-конечная звезда 415"/>
            <p:cNvSpPr/>
            <p:nvPr/>
          </p:nvSpPr>
          <p:spPr>
            <a:xfrm rot="19358116" flipV="1">
              <a:off x="7017303" y="3302535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17" name="8-конечная звезда 416"/>
            <p:cNvSpPr/>
            <p:nvPr/>
          </p:nvSpPr>
          <p:spPr>
            <a:xfrm rot="19358116">
              <a:off x="6876091" y="387570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18" name="8-конечная звезда 417"/>
            <p:cNvSpPr/>
            <p:nvPr/>
          </p:nvSpPr>
          <p:spPr>
            <a:xfrm rot="19358116">
              <a:off x="7086790" y="3657772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20" name="8-конечная звезда 419"/>
            <p:cNvSpPr/>
            <p:nvPr/>
          </p:nvSpPr>
          <p:spPr>
            <a:xfrm rot="19358116">
              <a:off x="6729600" y="4157840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421" name="Прямая соединительная линия 420"/>
            <p:cNvCxnSpPr>
              <a:stCxn id="416" idx="6"/>
              <a:endCxn id="414" idx="2"/>
            </p:cNvCxnSpPr>
            <p:nvPr/>
          </p:nvCxnSpPr>
          <p:spPr>
            <a:xfrm rot="5400000" flipH="1">
              <a:off x="6919866" y="3209394"/>
              <a:ext cx="205219" cy="6312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4" name="Прямая соединительная линия 423"/>
            <p:cNvCxnSpPr>
              <a:stCxn id="415" idx="7"/>
              <a:endCxn id="416" idx="6"/>
            </p:cNvCxnSpPr>
            <p:nvPr/>
          </p:nvCxnSpPr>
          <p:spPr>
            <a:xfrm rot="5400000" flipH="1" flipV="1">
              <a:off x="6999919" y="3385968"/>
              <a:ext cx="96522" cy="1171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8" name="Прямая соединительная линия 427"/>
            <p:cNvCxnSpPr>
              <a:stCxn id="418" idx="7"/>
              <a:endCxn id="415" idx="1"/>
            </p:cNvCxnSpPr>
            <p:nvPr/>
          </p:nvCxnSpPr>
          <p:spPr>
            <a:xfrm rot="16200000" flipV="1">
              <a:off x="6992591" y="3543340"/>
              <a:ext cx="187498" cy="4168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1" name="Прямая соединительная линия 430"/>
            <p:cNvCxnSpPr>
              <a:stCxn id="413" idx="0"/>
              <a:endCxn id="415" idx="4"/>
            </p:cNvCxnSpPr>
            <p:nvPr/>
          </p:nvCxnSpPr>
          <p:spPr>
            <a:xfrm flipV="1">
              <a:off x="6917321" y="3483232"/>
              <a:ext cx="99957" cy="10585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6" name="Прямая соединительная линия 435"/>
            <p:cNvCxnSpPr>
              <a:stCxn id="412" idx="1"/>
              <a:endCxn id="413" idx="4"/>
            </p:cNvCxnSpPr>
            <p:nvPr/>
          </p:nvCxnSpPr>
          <p:spPr>
            <a:xfrm rot="5400000" flipH="1" flipV="1">
              <a:off x="6801675" y="3550022"/>
              <a:ext cx="895" cy="14455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9" name="Прямая соединительная линия 438"/>
            <p:cNvCxnSpPr>
              <a:stCxn id="411" idx="6"/>
              <a:endCxn id="418" idx="2"/>
            </p:cNvCxnSpPr>
            <p:nvPr/>
          </p:nvCxnSpPr>
          <p:spPr>
            <a:xfrm rot="16200000" flipV="1">
              <a:off x="7049520" y="3756272"/>
              <a:ext cx="197718" cy="6532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2" name="Прямая соединительная линия 441"/>
            <p:cNvCxnSpPr>
              <a:stCxn id="417" idx="6"/>
              <a:endCxn id="413" idx="2"/>
            </p:cNvCxnSpPr>
            <p:nvPr/>
          </p:nvCxnSpPr>
          <p:spPr>
            <a:xfrm rot="5400000" flipH="1" flipV="1">
              <a:off x="6772318" y="3741315"/>
              <a:ext cx="254317" cy="2554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8" name="Прямая соединительная линия 447"/>
            <p:cNvCxnSpPr>
              <a:stCxn id="417" idx="0"/>
              <a:endCxn id="411" idx="5"/>
            </p:cNvCxnSpPr>
            <p:nvPr/>
          </p:nvCxnSpPr>
          <p:spPr>
            <a:xfrm>
              <a:off x="6924550" y="3886317"/>
              <a:ext cx="241968" cy="2650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2" name="Прямая соединительная линия 451"/>
            <p:cNvCxnSpPr>
              <a:stCxn id="417" idx="4"/>
              <a:endCxn id="420" idx="0"/>
            </p:cNvCxnSpPr>
            <p:nvPr/>
          </p:nvCxnSpPr>
          <p:spPr>
            <a:xfrm rot="10800000" flipV="1">
              <a:off x="6761906" y="3919088"/>
              <a:ext cx="119726" cy="24582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56" name="8-конечная звезда 455"/>
            <p:cNvSpPr/>
            <p:nvPr/>
          </p:nvSpPr>
          <p:spPr>
            <a:xfrm rot="19358116">
              <a:off x="7097638" y="4097246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 dirty="0"/>
            </a:p>
          </p:txBody>
        </p:sp>
        <p:sp>
          <p:nvSpPr>
            <p:cNvPr id="457" name="8-конечная звезда 456"/>
            <p:cNvSpPr/>
            <p:nvPr/>
          </p:nvSpPr>
          <p:spPr>
            <a:xfrm rot="19358116">
              <a:off x="6947528" y="4232892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 dirty="0"/>
            </a:p>
          </p:txBody>
        </p:sp>
        <p:cxnSp>
          <p:nvCxnSpPr>
            <p:cNvPr id="458" name="Прямая соединительная линия 457"/>
            <p:cNvCxnSpPr>
              <a:stCxn id="456" idx="7"/>
              <a:endCxn id="411" idx="3"/>
            </p:cNvCxnSpPr>
            <p:nvPr/>
          </p:nvCxnSpPr>
          <p:spPr>
            <a:xfrm rot="5400000" flipH="1" flipV="1">
              <a:off x="7092503" y="3991027"/>
              <a:ext cx="142181" cy="7073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1" name="Прямая соединительная линия 460"/>
            <p:cNvCxnSpPr>
              <a:stCxn id="457" idx="0"/>
              <a:endCxn id="456" idx="4"/>
            </p:cNvCxnSpPr>
            <p:nvPr/>
          </p:nvCxnSpPr>
          <p:spPr>
            <a:xfrm flipV="1">
              <a:off x="6995987" y="4140632"/>
              <a:ext cx="107192" cy="10287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4" name="Прямая соединительная линия 463"/>
            <p:cNvCxnSpPr>
              <a:stCxn id="420" idx="3"/>
              <a:endCxn id="457" idx="6"/>
            </p:cNvCxnSpPr>
            <p:nvPr/>
          </p:nvCxnSpPr>
          <p:spPr>
            <a:xfrm rot="16200000" flipH="1">
              <a:off x="6829299" y="4109590"/>
              <a:ext cx="44752" cy="21293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67" name="8-конечная звезда 466"/>
            <p:cNvSpPr/>
            <p:nvPr/>
          </p:nvSpPr>
          <p:spPr>
            <a:xfrm rot="19358116">
              <a:off x="6872476" y="3086269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68" name="8-конечная звезда 467"/>
            <p:cNvSpPr/>
            <p:nvPr/>
          </p:nvSpPr>
          <p:spPr>
            <a:xfrm rot="19358116">
              <a:off x="6872476" y="3300583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69" name="8-конечная звезда 468"/>
            <p:cNvSpPr/>
            <p:nvPr/>
          </p:nvSpPr>
          <p:spPr>
            <a:xfrm rot="19358116">
              <a:off x="6736831" y="4379383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70" name="8-конечная звезда 469"/>
            <p:cNvSpPr/>
            <p:nvPr/>
          </p:nvSpPr>
          <p:spPr>
            <a:xfrm rot="19358116">
              <a:off x="6522518" y="4236507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471" name="Прямая соединительная линия 470"/>
            <p:cNvCxnSpPr>
              <a:stCxn id="468" idx="1"/>
              <a:endCxn id="467" idx="2"/>
            </p:cNvCxnSpPr>
            <p:nvPr/>
          </p:nvCxnSpPr>
          <p:spPr>
            <a:xfrm rot="5400000" flipH="1">
              <a:off x="6803659" y="3216317"/>
              <a:ext cx="202400" cy="691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5" name="Прямая соединительная линия 474"/>
            <p:cNvCxnSpPr>
              <a:stCxn id="467" idx="1"/>
              <a:endCxn id="414" idx="4"/>
            </p:cNvCxnSpPr>
            <p:nvPr/>
          </p:nvCxnSpPr>
          <p:spPr>
            <a:xfrm rot="16200000" flipH="1">
              <a:off x="6917388" y="3097589"/>
              <a:ext cx="26610" cy="4475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8" name="Прямая соединительная линия 477"/>
            <p:cNvCxnSpPr>
              <a:stCxn id="415" idx="6"/>
              <a:endCxn id="468" idx="1"/>
            </p:cNvCxnSpPr>
            <p:nvPr/>
          </p:nvCxnSpPr>
          <p:spPr>
            <a:xfrm rot="16200000" flipV="1">
              <a:off x="6903128" y="3326164"/>
              <a:ext cx="124412" cy="11403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2" name="Прямая соединительная линия 481"/>
            <p:cNvCxnSpPr>
              <a:stCxn id="469" idx="0"/>
              <a:endCxn id="457" idx="4"/>
            </p:cNvCxnSpPr>
            <p:nvPr/>
          </p:nvCxnSpPr>
          <p:spPr>
            <a:xfrm flipV="1">
              <a:off x="6769137" y="4276278"/>
              <a:ext cx="183932" cy="11018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5" name="Прямая соединительная линия 484"/>
            <p:cNvCxnSpPr>
              <a:stCxn id="470" idx="0"/>
              <a:endCxn id="420" idx="4"/>
            </p:cNvCxnSpPr>
            <p:nvPr/>
          </p:nvCxnSpPr>
          <p:spPr>
            <a:xfrm flipV="1">
              <a:off x="6554824" y="4186764"/>
              <a:ext cx="178470" cy="5681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5" name="Группа 362"/>
          <p:cNvGrpSpPr/>
          <p:nvPr/>
        </p:nvGrpSpPr>
        <p:grpSpPr>
          <a:xfrm rot="1585141">
            <a:off x="5304453" y="2021759"/>
            <a:ext cx="538571" cy="514328"/>
            <a:chOff x="5297225" y="1370312"/>
            <a:chExt cx="554067" cy="623337"/>
          </a:xfrm>
        </p:grpSpPr>
        <p:sp>
          <p:nvSpPr>
            <p:cNvPr id="127" name="8-конечная звезда 126"/>
            <p:cNvSpPr/>
            <p:nvPr/>
          </p:nvSpPr>
          <p:spPr>
            <a:xfrm rot="19358116">
              <a:off x="5585146" y="1708111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1" name="8-конечная звезда 130"/>
            <p:cNvSpPr/>
            <p:nvPr/>
          </p:nvSpPr>
          <p:spPr>
            <a:xfrm rot="19358116">
              <a:off x="5442271" y="1370312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2" name="8-конечная звезда 131"/>
            <p:cNvSpPr/>
            <p:nvPr/>
          </p:nvSpPr>
          <p:spPr>
            <a:xfrm rot="19358116">
              <a:off x="5509370" y="1801157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4" name="8-конечная звезда 133"/>
            <p:cNvSpPr/>
            <p:nvPr/>
          </p:nvSpPr>
          <p:spPr>
            <a:xfrm rot="19358116">
              <a:off x="5297225" y="1582458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5" name="8-конечная звезда 134"/>
            <p:cNvSpPr/>
            <p:nvPr/>
          </p:nvSpPr>
          <p:spPr>
            <a:xfrm rot="19358116">
              <a:off x="5440101" y="1939649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6" name="8-конечная звезда 135"/>
            <p:cNvSpPr/>
            <p:nvPr/>
          </p:nvSpPr>
          <p:spPr>
            <a:xfrm rot="19358116">
              <a:off x="5797292" y="1653895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37" name="Прямая соединительная линия 136"/>
            <p:cNvCxnSpPr>
              <a:stCxn id="127" idx="6"/>
              <a:endCxn id="131" idx="2"/>
            </p:cNvCxnSpPr>
            <p:nvPr/>
          </p:nvCxnSpPr>
          <p:spPr>
            <a:xfrm rot="16200000" flipV="1">
              <a:off x="5402961" y="1519837"/>
              <a:ext cx="286297" cy="10354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0" name="Прямая соединительная линия 139"/>
            <p:cNvCxnSpPr>
              <a:stCxn id="132" idx="6"/>
              <a:endCxn id="134" idx="2"/>
            </p:cNvCxnSpPr>
            <p:nvPr/>
          </p:nvCxnSpPr>
          <p:spPr>
            <a:xfrm rot="16200000" flipV="1">
              <a:off x="5341900" y="1629629"/>
              <a:ext cx="174673" cy="17725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3" name="Прямая соединительная линия 142"/>
            <p:cNvCxnSpPr>
              <a:stCxn id="135" idx="0"/>
              <a:endCxn id="132" idx="3"/>
            </p:cNvCxnSpPr>
            <p:nvPr/>
          </p:nvCxnSpPr>
          <p:spPr>
            <a:xfrm flipV="1">
              <a:off x="5488560" y="1844166"/>
              <a:ext cx="39540" cy="10609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9" name="Прямая соединительная линия 148"/>
            <p:cNvCxnSpPr>
              <a:stCxn id="136" idx="5"/>
              <a:endCxn id="127" idx="1"/>
            </p:cNvCxnSpPr>
            <p:nvPr/>
          </p:nvCxnSpPr>
          <p:spPr>
            <a:xfrm rot="16200000" flipH="1" flipV="1">
              <a:off x="5689841" y="1637125"/>
              <a:ext cx="67508" cy="14787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3" name="Прямая соединительная линия 152"/>
            <p:cNvCxnSpPr>
              <a:stCxn id="134" idx="0"/>
              <a:endCxn id="131" idx="4"/>
            </p:cNvCxnSpPr>
            <p:nvPr/>
          </p:nvCxnSpPr>
          <p:spPr>
            <a:xfrm flipV="1">
              <a:off x="5345684" y="1422375"/>
              <a:ext cx="103236" cy="17069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8" name="Прямая соединительная линия 157"/>
            <p:cNvCxnSpPr>
              <a:stCxn id="132" idx="0"/>
              <a:endCxn id="127" idx="4"/>
            </p:cNvCxnSpPr>
            <p:nvPr/>
          </p:nvCxnSpPr>
          <p:spPr>
            <a:xfrm flipV="1">
              <a:off x="5548137" y="1760174"/>
              <a:ext cx="43658" cy="4947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64" name="8-конечная звезда 163"/>
            <p:cNvSpPr/>
            <p:nvPr/>
          </p:nvSpPr>
          <p:spPr>
            <a:xfrm rot="19358116">
              <a:off x="5449625" y="1734858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</p:grpSp>
      <p:grpSp>
        <p:nvGrpSpPr>
          <p:cNvPr id="6" name="Группа 363"/>
          <p:cNvGrpSpPr/>
          <p:nvPr/>
        </p:nvGrpSpPr>
        <p:grpSpPr>
          <a:xfrm rot="589541">
            <a:off x="4520577" y="1928802"/>
            <a:ext cx="656137" cy="504421"/>
            <a:chOff x="4294925" y="1294537"/>
            <a:chExt cx="841986" cy="647297"/>
          </a:xfrm>
        </p:grpSpPr>
        <p:sp>
          <p:nvSpPr>
            <p:cNvPr id="161" name="8-конечная звезда 160"/>
            <p:cNvSpPr/>
            <p:nvPr/>
          </p:nvSpPr>
          <p:spPr>
            <a:xfrm rot="578312">
              <a:off x="5046604" y="1792826"/>
              <a:ext cx="90000" cy="90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62" name="8-конечная звезда 161"/>
            <p:cNvSpPr/>
            <p:nvPr/>
          </p:nvSpPr>
          <p:spPr>
            <a:xfrm rot="21105294">
              <a:off x="4934460" y="1862634"/>
              <a:ext cx="79200" cy="79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63" name="8-конечная звезда 162"/>
            <p:cNvSpPr/>
            <p:nvPr/>
          </p:nvSpPr>
          <p:spPr>
            <a:xfrm rot="19358116">
              <a:off x="4654283" y="1868210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65" name="8-конечная звезда 164"/>
            <p:cNvSpPr/>
            <p:nvPr/>
          </p:nvSpPr>
          <p:spPr>
            <a:xfrm rot="19358116">
              <a:off x="4868598" y="1582458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66" name="8-конечная звезда 165"/>
            <p:cNvSpPr/>
            <p:nvPr/>
          </p:nvSpPr>
          <p:spPr>
            <a:xfrm rot="19358116">
              <a:off x="4868598" y="1725332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67" name="8-конечная звезда 166"/>
            <p:cNvSpPr/>
            <p:nvPr/>
          </p:nvSpPr>
          <p:spPr>
            <a:xfrm rot="19358116">
              <a:off x="5082911" y="1653895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70" name="8-конечная звезда 169"/>
            <p:cNvSpPr/>
            <p:nvPr/>
          </p:nvSpPr>
          <p:spPr>
            <a:xfrm rot="19358116">
              <a:off x="4935782" y="1435328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71" name="8-конечная звезда 170"/>
            <p:cNvSpPr/>
            <p:nvPr/>
          </p:nvSpPr>
          <p:spPr>
            <a:xfrm rot="19358116">
              <a:off x="5009304" y="1723165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72" name="8-конечная звезда 171"/>
            <p:cNvSpPr/>
            <p:nvPr/>
          </p:nvSpPr>
          <p:spPr>
            <a:xfrm rot="19358116">
              <a:off x="4652114" y="1294537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73" name="8-конечная звезда 172"/>
            <p:cNvSpPr/>
            <p:nvPr/>
          </p:nvSpPr>
          <p:spPr>
            <a:xfrm rot="628005">
              <a:off x="4504127" y="1503738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74" name="8-конечная звезда 173"/>
            <p:cNvSpPr/>
            <p:nvPr/>
          </p:nvSpPr>
          <p:spPr>
            <a:xfrm rot="19358116">
              <a:off x="4794990" y="1805487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77" name="8-конечная звезда 176"/>
            <p:cNvSpPr/>
            <p:nvPr/>
          </p:nvSpPr>
          <p:spPr>
            <a:xfrm rot="19358116">
              <a:off x="4513576" y="1370313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78" name="8-конечная звезда 177"/>
            <p:cNvSpPr/>
            <p:nvPr/>
          </p:nvSpPr>
          <p:spPr>
            <a:xfrm rot="19358116">
              <a:off x="4799329" y="1513188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79" name="8-конечная звезда 178"/>
            <p:cNvSpPr/>
            <p:nvPr/>
          </p:nvSpPr>
          <p:spPr>
            <a:xfrm rot="19358116">
              <a:off x="4585014" y="1636673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80" name="8-конечная звезда 179"/>
            <p:cNvSpPr/>
            <p:nvPr/>
          </p:nvSpPr>
          <p:spPr>
            <a:xfrm rot="19358116">
              <a:off x="4442138" y="1565235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82" name="8-конечная звезда 181"/>
            <p:cNvSpPr/>
            <p:nvPr/>
          </p:nvSpPr>
          <p:spPr>
            <a:xfrm rot="19358116">
              <a:off x="4370699" y="1565235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83" name="8-конечная звезда 182"/>
            <p:cNvSpPr/>
            <p:nvPr/>
          </p:nvSpPr>
          <p:spPr>
            <a:xfrm rot="19358116">
              <a:off x="4294925" y="1580288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84" name="Прямая соединительная линия 183"/>
            <p:cNvCxnSpPr>
              <a:stCxn id="172" idx="2"/>
              <a:endCxn id="170" idx="5"/>
            </p:cNvCxnSpPr>
            <p:nvPr/>
          </p:nvCxnSpPr>
          <p:spPr>
            <a:xfrm rot="16200000" flipH="1">
              <a:off x="4748704" y="1271423"/>
              <a:ext cx="125437" cy="24919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9" name="Прямая соединительная линия 188"/>
            <p:cNvCxnSpPr>
              <a:stCxn id="170" idx="4"/>
              <a:endCxn id="165" idx="0"/>
            </p:cNvCxnSpPr>
            <p:nvPr/>
          </p:nvCxnSpPr>
          <p:spPr>
            <a:xfrm rot="10800000" flipV="1">
              <a:off x="4917057" y="1478714"/>
              <a:ext cx="24266" cy="11435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0" name="Прямая соединительная линия 189"/>
            <p:cNvCxnSpPr>
              <a:stCxn id="165" idx="2"/>
              <a:endCxn id="171" idx="5"/>
            </p:cNvCxnSpPr>
            <p:nvPr/>
          </p:nvCxnSpPr>
          <p:spPr>
            <a:xfrm rot="16200000" flipH="1">
              <a:off x="4905250" y="1637650"/>
              <a:ext cx="110978" cy="9751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1" name="Прямая соединительная линия 190"/>
            <p:cNvCxnSpPr>
              <a:stCxn id="171" idx="0"/>
              <a:endCxn id="167" idx="4"/>
            </p:cNvCxnSpPr>
            <p:nvPr/>
          </p:nvCxnSpPr>
          <p:spPr>
            <a:xfrm flipV="1">
              <a:off x="5048071" y="1697281"/>
              <a:ext cx="40381" cy="3437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2" name="Прямая соединительная линия 191"/>
            <p:cNvCxnSpPr>
              <a:stCxn id="171" idx="2"/>
              <a:endCxn id="161" idx="5"/>
            </p:cNvCxnSpPr>
            <p:nvPr/>
          </p:nvCxnSpPr>
          <p:spPr>
            <a:xfrm rot="16200000" flipH="1">
              <a:off x="5035189" y="1770756"/>
              <a:ext cx="39196" cy="2154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3" name="Прямая соединительная линия 192"/>
            <p:cNvCxnSpPr>
              <a:stCxn id="178" idx="5"/>
              <a:endCxn id="177" idx="1"/>
            </p:cNvCxnSpPr>
            <p:nvPr/>
          </p:nvCxnSpPr>
          <p:spPr>
            <a:xfrm rot="16200000" flipV="1">
              <a:off x="4621721" y="1363386"/>
              <a:ext cx="134265" cy="22152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4" name="Прямая соединительная линия 203"/>
            <p:cNvCxnSpPr>
              <a:stCxn id="165" idx="2"/>
              <a:endCxn id="178" idx="2"/>
            </p:cNvCxnSpPr>
            <p:nvPr/>
          </p:nvCxnSpPr>
          <p:spPr>
            <a:xfrm rot="5400000" flipH="1">
              <a:off x="4851899" y="1570832"/>
              <a:ext cx="59578" cy="6059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5" name="Прямая соединительная линия 204"/>
            <p:cNvCxnSpPr>
              <a:stCxn id="166" idx="5"/>
              <a:endCxn id="179" idx="1"/>
            </p:cNvCxnSpPr>
            <p:nvPr/>
          </p:nvCxnSpPr>
          <p:spPr>
            <a:xfrm rot="16200000" flipV="1">
              <a:off x="4721499" y="1601406"/>
              <a:ext cx="75367" cy="21931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6" name="Прямая соединительная линия 205"/>
            <p:cNvCxnSpPr>
              <a:stCxn id="171" idx="5"/>
              <a:endCxn id="166" idx="1"/>
            </p:cNvCxnSpPr>
            <p:nvPr/>
          </p:nvCxnSpPr>
          <p:spPr>
            <a:xfrm rot="16200000" flipH="1" flipV="1">
              <a:off x="4958915" y="1705339"/>
              <a:ext cx="14024" cy="8713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2" name="Прямая соединительная линия 221"/>
            <p:cNvCxnSpPr>
              <a:stCxn id="174" idx="7"/>
              <a:endCxn id="166" idx="4"/>
            </p:cNvCxnSpPr>
            <p:nvPr/>
          </p:nvCxnSpPr>
          <p:spPr>
            <a:xfrm rot="5400000" flipH="1" flipV="1">
              <a:off x="4828319" y="1759859"/>
              <a:ext cx="36960" cy="5467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3" name="Прямая соединительная линия 222"/>
            <p:cNvCxnSpPr>
              <a:stCxn id="163" idx="0"/>
              <a:endCxn id="174" idx="5"/>
            </p:cNvCxnSpPr>
            <p:nvPr/>
          </p:nvCxnSpPr>
          <p:spPr>
            <a:xfrm flipV="1">
              <a:off x="4702742" y="1824217"/>
              <a:ext cx="92439" cy="5460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4" name="Прямая соединительная линия 223"/>
            <p:cNvCxnSpPr>
              <a:stCxn id="174" idx="1"/>
              <a:endCxn id="162" idx="5"/>
            </p:cNvCxnSpPr>
            <p:nvPr/>
          </p:nvCxnSpPr>
          <p:spPr>
            <a:xfrm rot="16200000" flipH="1">
              <a:off x="4865876" y="1802080"/>
              <a:ext cx="48581" cy="10433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9" name="Прямая соединительная линия 228"/>
            <p:cNvCxnSpPr>
              <a:stCxn id="173" idx="1"/>
              <a:endCxn id="179" idx="7"/>
            </p:cNvCxnSpPr>
            <p:nvPr/>
          </p:nvCxnSpPr>
          <p:spPr>
            <a:xfrm rot="16200000" flipH="1">
              <a:off x="4532931" y="1548173"/>
              <a:ext cx="93828" cy="8374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0" name="Прямая соединительная линия 229"/>
            <p:cNvCxnSpPr>
              <a:stCxn id="180" idx="1"/>
              <a:endCxn id="179" idx="6"/>
            </p:cNvCxnSpPr>
            <p:nvPr/>
          </p:nvCxnSpPr>
          <p:spPr>
            <a:xfrm rot="16200000" flipH="1">
              <a:off x="4531509" y="1577080"/>
              <a:ext cx="41382" cy="9110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1" name="Прямая соединительная линия 230"/>
            <p:cNvCxnSpPr>
              <a:stCxn id="183" idx="1"/>
              <a:endCxn id="180" idx="5"/>
            </p:cNvCxnSpPr>
            <p:nvPr/>
          </p:nvCxnSpPr>
          <p:spPr>
            <a:xfrm rot="5400000" flipH="1" flipV="1">
              <a:off x="4384466" y="1546798"/>
              <a:ext cx="11428" cy="10449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7" name="Группа 364"/>
          <p:cNvGrpSpPr/>
          <p:nvPr/>
        </p:nvGrpSpPr>
        <p:grpSpPr>
          <a:xfrm rot="824949">
            <a:off x="3473154" y="1928802"/>
            <a:ext cx="957465" cy="487051"/>
            <a:chOff x="2866670" y="1509356"/>
            <a:chExt cx="1220286" cy="620745"/>
          </a:xfrm>
        </p:grpSpPr>
        <p:cxnSp>
          <p:nvCxnSpPr>
            <p:cNvPr id="221" name="Прямая соединительная линия 220"/>
            <p:cNvCxnSpPr>
              <a:stCxn id="245" idx="5"/>
              <a:endCxn id="248" idx="1"/>
            </p:cNvCxnSpPr>
            <p:nvPr/>
          </p:nvCxnSpPr>
          <p:spPr>
            <a:xfrm rot="16200000" flipV="1">
              <a:off x="3859472" y="1675800"/>
              <a:ext cx="4245" cy="30736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2" name="Прямая соединительная линия 231"/>
            <p:cNvCxnSpPr>
              <a:stCxn id="266" idx="2"/>
              <a:endCxn id="251" idx="6"/>
            </p:cNvCxnSpPr>
            <p:nvPr/>
          </p:nvCxnSpPr>
          <p:spPr>
            <a:xfrm rot="16200000" flipH="1">
              <a:off x="3278275" y="1609729"/>
              <a:ext cx="95704" cy="11435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45" name="8-конечная звезда 244"/>
            <p:cNvSpPr/>
            <p:nvPr/>
          </p:nvSpPr>
          <p:spPr>
            <a:xfrm rot="19358116">
              <a:off x="4014956" y="1800387"/>
              <a:ext cx="72000" cy="72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46" name="8-конечная звезда 245"/>
            <p:cNvSpPr/>
            <p:nvPr/>
          </p:nvSpPr>
          <p:spPr>
            <a:xfrm rot="19358116">
              <a:off x="3299131" y="2065301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47" name="8-конечная звезда 246"/>
            <p:cNvSpPr/>
            <p:nvPr/>
          </p:nvSpPr>
          <p:spPr>
            <a:xfrm rot="19358116">
              <a:off x="3511275" y="1868210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48" name="8-конечная звезда 247"/>
            <p:cNvSpPr/>
            <p:nvPr/>
          </p:nvSpPr>
          <p:spPr>
            <a:xfrm rot="19358116">
              <a:off x="3654151" y="1796772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49" name="8-конечная звезда 248"/>
            <p:cNvSpPr/>
            <p:nvPr/>
          </p:nvSpPr>
          <p:spPr>
            <a:xfrm rot="21105294">
              <a:off x="3505700" y="1648320"/>
              <a:ext cx="79200" cy="79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50" name="8-конечная звезда 249"/>
            <p:cNvSpPr/>
            <p:nvPr/>
          </p:nvSpPr>
          <p:spPr>
            <a:xfrm rot="19358116">
              <a:off x="3511276" y="172533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51" name="8-конечная звезда 250"/>
            <p:cNvSpPr/>
            <p:nvPr/>
          </p:nvSpPr>
          <p:spPr>
            <a:xfrm rot="19358116">
              <a:off x="3370569" y="1708111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52" name="8-конечная звезда 251"/>
            <p:cNvSpPr/>
            <p:nvPr/>
          </p:nvSpPr>
          <p:spPr>
            <a:xfrm rot="19358116">
              <a:off x="3439837" y="172533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53" name="8-конечная звезда 252"/>
            <p:cNvSpPr/>
            <p:nvPr/>
          </p:nvSpPr>
          <p:spPr>
            <a:xfrm rot="19358116">
              <a:off x="3208301" y="1727503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54" name="8-конечная звезда 253"/>
            <p:cNvSpPr/>
            <p:nvPr/>
          </p:nvSpPr>
          <p:spPr>
            <a:xfrm rot="19358116">
              <a:off x="2868332" y="1868209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55" name="8-конечная звезда 254"/>
            <p:cNvSpPr/>
            <p:nvPr/>
          </p:nvSpPr>
          <p:spPr>
            <a:xfrm rot="19358116">
              <a:off x="4012788" y="1583904"/>
              <a:ext cx="61200" cy="61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56" name="8-конечная звезда 255"/>
            <p:cNvSpPr/>
            <p:nvPr/>
          </p:nvSpPr>
          <p:spPr>
            <a:xfrm rot="19358116">
              <a:off x="3080479" y="1794601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57" name="8-конечная звезда 256"/>
            <p:cNvSpPr/>
            <p:nvPr/>
          </p:nvSpPr>
          <p:spPr>
            <a:xfrm rot="19358116">
              <a:off x="3009040" y="1937479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58" name="8-конечная звезда 257"/>
            <p:cNvSpPr/>
            <p:nvPr/>
          </p:nvSpPr>
          <p:spPr>
            <a:xfrm rot="19358116">
              <a:off x="3091363" y="1580288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66" name="8-конечная звезда 265"/>
            <p:cNvSpPr/>
            <p:nvPr/>
          </p:nvSpPr>
          <p:spPr>
            <a:xfrm rot="19358116">
              <a:off x="3234239" y="1580289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67" name="8-конечная звезда 266"/>
            <p:cNvSpPr/>
            <p:nvPr/>
          </p:nvSpPr>
          <p:spPr>
            <a:xfrm rot="19358116" flipV="1">
              <a:off x="2866670" y="1652232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69" name="8-конечная звезда 268"/>
            <p:cNvSpPr/>
            <p:nvPr/>
          </p:nvSpPr>
          <p:spPr>
            <a:xfrm rot="19358116" flipV="1">
              <a:off x="3509612" y="1580794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70" name="8-конечная звезда 269"/>
            <p:cNvSpPr/>
            <p:nvPr/>
          </p:nvSpPr>
          <p:spPr>
            <a:xfrm rot="19358116" flipV="1">
              <a:off x="3438174" y="1509356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276" name="Прямая соединительная линия 275"/>
            <p:cNvCxnSpPr>
              <a:stCxn id="269" idx="4"/>
              <a:endCxn id="251" idx="0"/>
            </p:cNvCxnSpPr>
            <p:nvPr/>
          </p:nvCxnSpPr>
          <p:spPr>
            <a:xfrm rot="10800000" flipV="1">
              <a:off x="3428721" y="1617526"/>
              <a:ext cx="85583" cy="10332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7" name="Прямая соединительная линия 276"/>
            <p:cNvCxnSpPr>
              <a:stCxn id="269" idx="2"/>
              <a:endCxn id="270" idx="6"/>
            </p:cNvCxnSpPr>
            <p:nvPr/>
          </p:nvCxnSpPr>
          <p:spPr>
            <a:xfrm rot="16200000" flipV="1">
              <a:off x="3479203" y="1546089"/>
              <a:ext cx="35101" cy="4369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9" name="Прямая соединительная линия 278"/>
            <p:cNvCxnSpPr>
              <a:stCxn id="252" idx="5"/>
              <a:endCxn id="250" idx="4"/>
            </p:cNvCxnSpPr>
            <p:nvPr/>
          </p:nvCxnSpPr>
          <p:spPr>
            <a:xfrm rot="16200000" flipH="1">
              <a:off x="3468459" y="1720362"/>
              <a:ext cx="19973" cy="7674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0" name="Прямая соединительная линия 279"/>
            <p:cNvCxnSpPr>
              <a:stCxn id="250" idx="3"/>
              <a:endCxn id="247" idx="0"/>
            </p:cNvCxnSpPr>
            <p:nvPr/>
          </p:nvCxnSpPr>
          <p:spPr>
            <a:xfrm rot="16200000" flipH="1">
              <a:off x="3497346" y="1816436"/>
              <a:ext cx="99730" cy="2504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1" name="Прямая соединительная линия 280"/>
            <p:cNvCxnSpPr>
              <a:stCxn id="249" idx="7"/>
              <a:endCxn id="255" idx="4"/>
            </p:cNvCxnSpPr>
            <p:nvPr/>
          </p:nvCxnSpPr>
          <p:spPr>
            <a:xfrm rot="5400000" flipH="1" flipV="1">
              <a:off x="3782472" y="1419599"/>
              <a:ext cx="23118" cy="45007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3" name="Прямая соединительная линия 282"/>
            <p:cNvCxnSpPr>
              <a:stCxn id="255" idx="3"/>
              <a:endCxn id="248" idx="0"/>
            </p:cNvCxnSpPr>
            <p:nvPr/>
          </p:nvCxnSpPr>
          <p:spPr>
            <a:xfrm rot="5400000">
              <a:off x="3789689" y="1557753"/>
              <a:ext cx="162554" cy="33671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4" name="Прямая соединительная линия 283"/>
            <p:cNvCxnSpPr>
              <a:stCxn id="246" idx="0"/>
              <a:endCxn id="247" idx="4"/>
            </p:cNvCxnSpPr>
            <p:nvPr/>
          </p:nvCxnSpPr>
          <p:spPr>
            <a:xfrm flipV="1">
              <a:off x="3357282" y="1911596"/>
              <a:ext cx="159534" cy="16644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5" name="Прямая соединительная линия 284"/>
            <p:cNvCxnSpPr>
              <a:stCxn id="247" idx="1"/>
              <a:endCxn id="248" idx="4"/>
            </p:cNvCxnSpPr>
            <p:nvPr/>
          </p:nvCxnSpPr>
          <p:spPr>
            <a:xfrm rot="5400000" flipH="1" flipV="1">
              <a:off x="3583044" y="1822150"/>
              <a:ext cx="58639" cy="9465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9" name="Прямая соединительная линия 338"/>
            <p:cNvCxnSpPr>
              <a:stCxn id="254" idx="0"/>
              <a:endCxn id="258" idx="3"/>
            </p:cNvCxnSpPr>
            <p:nvPr/>
          </p:nvCxnSpPr>
          <p:spPr>
            <a:xfrm flipV="1">
              <a:off x="2916791" y="1623297"/>
              <a:ext cx="193302" cy="25552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0" name="Прямая соединительная линия 339"/>
            <p:cNvCxnSpPr>
              <a:stCxn id="267" idx="5"/>
              <a:endCxn id="254" idx="7"/>
            </p:cNvCxnSpPr>
            <p:nvPr/>
          </p:nvCxnSpPr>
          <p:spPr>
            <a:xfrm rot="16200000" flipH="1">
              <a:off x="2807356" y="1776884"/>
              <a:ext cx="170699" cy="1242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3" name="Прямая соединительная линия 342"/>
            <p:cNvCxnSpPr>
              <a:stCxn id="254" idx="1"/>
              <a:endCxn id="257" idx="2"/>
            </p:cNvCxnSpPr>
            <p:nvPr/>
          </p:nvCxnSpPr>
          <p:spPr>
            <a:xfrm rot="16200000" flipH="1">
              <a:off x="2944196" y="1876693"/>
              <a:ext cx="77450" cy="12165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4" name="Прямая соединительная линия 343"/>
            <p:cNvCxnSpPr>
              <a:stCxn id="253" idx="4"/>
              <a:endCxn id="256" idx="1"/>
            </p:cNvCxnSpPr>
            <p:nvPr/>
          </p:nvCxnSpPr>
          <p:spPr>
            <a:xfrm rot="10800000" flipV="1">
              <a:off x="3123488" y="1779565"/>
              <a:ext cx="91462" cy="3950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0" name="Прямая соединительная линия 349"/>
            <p:cNvCxnSpPr>
              <a:stCxn id="256" idx="4"/>
              <a:endCxn id="254" idx="1"/>
            </p:cNvCxnSpPr>
            <p:nvPr/>
          </p:nvCxnSpPr>
          <p:spPr>
            <a:xfrm rot="10800000" flipV="1">
              <a:off x="2922094" y="1829310"/>
              <a:ext cx="162819" cy="6948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1" name="Прямая соединительная линия 350"/>
            <p:cNvCxnSpPr>
              <a:stCxn id="253" idx="1"/>
              <a:endCxn id="251" idx="5"/>
            </p:cNvCxnSpPr>
            <p:nvPr/>
          </p:nvCxnSpPr>
          <p:spPr>
            <a:xfrm rot="5400000" flipH="1" flipV="1">
              <a:off x="3307834" y="1701185"/>
              <a:ext cx="28002" cy="9804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9" name="Группа 367"/>
          <p:cNvGrpSpPr/>
          <p:nvPr/>
        </p:nvGrpSpPr>
        <p:grpSpPr>
          <a:xfrm rot="337753">
            <a:off x="2783978" y="2542447"/>
            <a:ext cx="624343" cy="1448739"/>
            <a:chOff x="2223728" y="2509488"/>
            <a:chExt cx="760100" cy="1763753"/>
          </a:xfrm>
        </p:grpSpPr>
        <p:sp>
          <p:nvSpPr>
            <p:cNvPr id="486" name="8-конечная звезда 485"/>
            <p:cNvSpPr/>
            <p:nvPr/>
          </p:nvSpPr>
          <p:spPr>
            <a:xfrm rot="19358116">
              <a:off x="2351045" y="4208441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87" name="8-конечная звезда 486"/>
            <p:cNvSpPr/>
            <p:nvPr/>
          </p:nvSpPr>
          <p:spPr>
            <a:xfrm rot="19358116">
              <a:off x="2225391" y="4082788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88" name="8-конечная звезда 487"/>
            <p:cNvSpPr/>
            <p:nvPr/>
          </p:nvSpPr>
          <p:spPr>
            <a:xfrm rot="19358116">
              <a:off x="2368267" y="4078534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94" name="8-конечная звезда 493"/>
            <p:cNvSpPr/>
            <p:nvPr/>
          </p:nvSpPr>
          <p:spPr>
            <a:xfrm rot="19358116">
              <a:off x="2582581" y="2868342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96" name="8-конечная звезда 495"/>
            <p:cNvSpPr/>
            <p:nvPr/>
          </p:nvSpPr>
          <p:spPr>
            <a:xfrm rot="19358116" flipV="1">
              <a:off x="2366604" y="3938248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98" name="8-конечная звезда 497"/>
            <p:cNvSpPr/>
            <p:nvPr/>
          </p:nvSpPr>
          <p:spPr>
            <a:xfrm rot="19358116" flipV="1">
              <a:off x="2223728" y="3938249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99" name="8-конечная звезда 498"/>
            <p:cNvSpPr/>
            <p:nvPr/>
          </p:nvSpPr>
          <p:spPr>
            <a:xfrm rot="19358116" flipV="1">
              <a:off x="2295165" y="3723934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00" name="8-конечная звезда 499"/>
            <p:cNvSpPr/>
            <p:nvPr/>
          </p:nvSpPr>
          <p:spPr>
            <a:xfrm rot="19358116" flipV="1">
              <a:off x="2295166" y="3295306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01" name="8-конечная звезда 500"/>
            <p:cNvSpPr/>
            <p:nvPr/>
          </p:nvSpPr>
          <p:spPr>
            <a:xfrm rot="19358116" flipV="1">
              <a:off x="2302520" y="3009553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02" name="8-конечная звезда 501"/>
            <p:cNvSpPr/>
            <p:nvPr/>
          </p:nvSpPr>
          <p:spPr>
            <a:xfrm rot="19358116" flipV="1">
              <a:off x="2302520" y="3152430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03" name="8-конечная звезда 502"/>
            <p:cNvSpPr/>
            <p:nvPr/>
          </p:nvSpPr>
          <p:spPr>
            <a:xfrm rot="19358116" flipV="1">
              <a:off x="2295167" y="2866677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04" name="8-конечная звезда 503"/>
            <p:cNvSpPr/>
            <p:nvPr/>
          </p:nvSpPr>
          <p:spPr>
            <a:xfrm rot="19358116" flipV="1">
              <a:off x="2295166" y="2723802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05" name="8-конечная звезда 504"/>
            <p:cNvSpPr/>
            <p:nvPr/>
          </p:nvSpPr>
          <p:spPr>
            <a:xfrm rot="19358116" flipV="1">
              <a:off x="2366605" y="2509488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06" name="8-конечная звезда 505"/>
            <p:cNvSpPr/>
            <p:nvPr/>
          </p:nvSpPr>
          <p:spPr>
            <a:xfrm rot="19358116" flipV="1">
              <a:off x="2438042" y="2723802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07" name="8-конечная звезда 506"/>
            <p:cNvSpPr/>
            <p:nvPr/>
          </p:nvSpPr>
          <p:spPr>
            <a:xfrm rot="19358116" flipV="1">
              <a:off x="2652356" y="3080993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08" name="8-конечная звезда 507"/>
            <p:cNvSpPr/>
            <p:nvPr/>
          </p:nvSpPr>
          <p:spPr>
            <a:xfrm rot="19358116" flipV="1">
              <a:off x="2795232" y="3080991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09" name="8-конечная звезда 508"/>
            <p:cNvSpPr/>
            <p:nvPr/>
          </p:nvSpPr>
          <p:spPr>
            <a:xfrm rot="19358116" flipV="1">
              <a:off x="2866671" y="3009554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 dirty="0"/>
            </a:p>
          </p:txBody>
        </p:sp>
        <p:sp>
          <p:nvSpPr>
            <p:cNvPr id="511" name="8-конечная звезда 510"/>
            <p:cNvSpPr/>
            <p:nvPr/>
          </p:nvSpPr>
          <p:spPr>
            <a:xfrm rot="19358116" flipV="1">
              <a:off x="2938109" y="3152430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512" name="Прямая соединительная линия 511"/>
            <p:cNvCxnSpPr>
              <a:stCxn id="509" idx="6"/>
              <a:endCxn id="511" idx="2"/>
            </p:cNvCxnSpPr>
            <p:nvPr/>
          </p:nvCxnSpPr>
          <p:spPr>
            <a:xfrm rot="16200000" flipH="1">
              <a:off x="2871981" y="3082005"/>
              <a:ext cx="106539" cy="4369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3" name="Прямая соединительная линия 512"/>
            <p:cNvCxnSpPr>
              <a:stCxn id="509" idx="4"/>
              <a:endCxn id="508" idx="0"/>
            </p:cNvCxnSpPr>
            <p:nvPr/>
          </p:nvCxnSpPr>
          <p:spPr>
            <a:xfrm rot="10800000" flipV="1">
              <a:off x="2836260" y="3046285"/>
              <a:ext cx="35102" cy="4369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4" name="Прямая соединительная линия 513"/>
            <p:cNvCxnSpPr>
              <a:stCxn id="511" idx="3"/>
              <a:endCxn id="508" idx="7"/>
            </p:cNvCxnSpPr>
            <p:nvPr/>
          </p:nvCxnSpPr>
          <p:spPr>
            <a:xfrm rot="16200000" flipV="1">
              <a:off x="2856848" y="3090789"/>
              <a:ext cx="65364" cy="9756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5" name="Прямая соединительная линия 514"/>
            <p:cNvCxnSpPr>
              <a:stCxn id="508" idx="3"/>
              <a:endCxn id="507" idx="7"/>
            </p:cNvCxnSpPr>
            <p:nvPr/>
          </p:nvCxnSpPr>
          <p:spPr>
            <a:xfrm rot="16200000" flipH="1" flipV="1">
              <a:off x="2743615" y="3055070"/>
              <a:ext cx="6077" cy="9756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6" name="Прямая соединительная линия 515"/>
            <p:cNvCxnSpPr>
              <a:stCxn id="507" idx="1"/>
              <a:endCxn id="494" idx="3"/>
            </p:cNvCxnSpPr>
            <p:nvPr/>
          </p:nvCxnSpPr>
          <p:spPr>
            <a:xfrm rot="16200000" flipV="1">
              <a:off x="2562578" y="2965519"/>
              <a:ext cx="159092" cy="7225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7" name="Прямая соединительная линия 516"/>
            <p:cNvCxnSpPr>
              <a:stCxn id="494" idx="5"/>
              <a:endCxn id="506" idx="6"/>
            </p:cNvCxnSpPr>
            <p:nvPr/>
          </p:nvCxnSpPr>
          <p:spPr>
            <a:xfrm rot="16200000" flipV="1">
              <a:off x="2465336" y="2774270"/>
              <a:ext cx="126925" cy="10804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8" name="Прямая соединительная линия 517"/>
            <p:cNvCxnSpPr>
              <a:stCxn id="506" idx="2"/>
              <a:endCxn id="505" idx="5"/>
            </p:cNvCxnSpPr>
            <p:nvPr/>
          </p:nvCxnSpPr>
          <p:spPr>
            <a:xfrm rot="16200000" flipV="1">
              <a:off x="2329984" y="2611448"/>
              <a:ext cx="173488" cy="6060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9" name="Прямая соединительная линия 518"/>
            <p:cNvCxnSpPr>
              <a:stCxn id="505" idx="5"/>
              <a:endCxn id="504" idx="0"/>
            </p:cNvCxnSpPr>
            <p:nvPr/>
          </p:nvCxnSpPr>
          <p:spPr>
            <a:xfrm rot="5400000">
              <a:off x="2272420" y="2618780"/>
              <a:ext cx="177783" cy="5023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0" name="Прямая соединительная линия 519"/>
            <p:cNvCxnSpPr>
              <a:stCxn id="504" idx="5"/>
              <a:endCxn id="503" idx="1"/>
            </p:cNvCxnSpPr>
            <p:nvPr/>
          </p:nvCxnSpPr>
          <p:spPr>
            <a:xfrm rot="16200000" flipH="1">
              <a:off x="2269246" y="2815061"/>
              <a:ext cx="97560" cy="607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1" name="Прямая соединительная линия 520"/>
            <p:cNvCxnSpPr>
              <a:stCxn id="501" idx="5"/>
              <a:endCxn id="502" idx="1"/>
            </p:cNvCxnSpPr>
            <p:nvPr/>
          </p:nvCxnSpPr>
          <p:spPr>
            <a:xfrm rot="16200000" flipH="1">
              <a:off x="2276598" y="3100813"/>
              <a:ext cx="97562" cy="607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2" name="Прямая соединительная линия 521"/>
            <p:cNvCxnSpPr>
              <a:stCxn id="501" idx="1"/>
              <a:endCxn id="503" idx="5"/>
            </p:cNvCxnSpPr>
            <p:nvPr/>
          </p:nvCxnSpPr>
          <p:spPr>
            <a:xfrm rot="16200000" flipV="1">
              <a:off x="2272923" y="2954261"/>
              <a:ext cx="97561" cy="1342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7" name="Прямая соединительная линия 556"/>
            <p:cNvCxnSpPr>
              <a:stCxn id="500" idx="1"/>
              <a:endCxn id="502" idx="5"/>
            </p:cNvCxnSpPr>
            <p:nvPr/>
          </p:nvCxnSpPr>
          <p:spPr>
            <a:xfrm rot="5400000" flipH="1" flipV="1">
              <a:off x="2272922" y="3246089"/>
              <a:ext cx="97561" cy="127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8" name="Прямая соединительная линия 557"/>
            <p:cNvCxnSpPr>
              <a:stCxn id="499" idx="1"/>
              <a:endCxn id="500" idx="5"/>
            </p:cNvCxnSpPr>
            <p:nvPr/>
          </p:nvCxnSpPr>
          <p:spPr>
            <a:xfrm rot="16200000" flipV="1">
              <a:off x="2126369" y="3529443"/>
              <a:ext cx="383313" cy="607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9" name="Прямая соединительная линия 558"/>
            <p:cNvCxnSpPr>
              <a:stCxn id="499" idx="6"/>
              <a:endCxn id="496" idx="2"/>
            </p:cNvCxnSpPr>
            <p:nvPr/>
          </p:nvCxnSpPr>
          <p:spPr>
            <a:xfrm rot="16200000" flipH="1">
              <a:off x="2264756" y="3832103"/>
              <a:ext cx="177977" cy="4369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0" name="Прямая соединительная линия 559"/>
            <p:cNvCxnSpPr>
              <a:stCxn id="496" idx="6"/>
              <a:endCxn id="488" idx="7"/>
            </p:cNvCxnSpPr>
            <p:nvPr/>
          </p:nvCxnSpPr>
          <p:spPr>
            <a:xfrm rot="5400000">
              <a:off x="2351348" y="4026783"/>
              <a:ext cx="99497" cy="448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1" name="Прямая соединительная линия 560"/>
            <p:cNvCxnSpPr>
              <a:stCxn id="486" idx="6"/>
              <a:endCxn id="487" idx="2"/>
            </p:cNvCxnSpPr>
            <p:nvPr/>
          </p:nvCxnSpPr>
          <p:spPr>
            <a:xfrm rot="16200000" flipV="1">
              <a:off x="2274359" y="4125666"/>
              <a:ext cx="83843" cy="9500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0" name="Прямая соединительная линия 579"/>
            <p:cNvCxnSpPr>
              <a:stCxn id="487" idx="7"/>
              <a:endCxn id="498" idx="5"/>
            </p:cNvCxnSpPr>
            <p:nvPr/>
          </p:nvCxnSpPr>
          <p:spPr>
            <a:xfrm rot="16200000" flipV="1">
              <a:off x="2200134" y="4027183"/>
              <a:ext cx="99261" cy="1242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1" name="Прямая соединительная линия 580"/>
            <p:cNvCxnSpPr>
              <a:stCxn id="498" idx="7"/>
              <a:endCxn id="496" idx="3"/>
            </p:cNvCxnSpPr>
            <p:nvPr/>
          </p:nvCxnSpPr>
          <p:spPr>
            <a:xfrm rot="5400000" flipH="1" flipV="1">
              <a:off x="2314987" y="3912327"/>
              <a:ext cx="6076" cy="9756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3" name="Прямая соединительная линия 582"/>
            <p:cNvCxnSpPr>
              <a:stCxn id="488" idx="3"/>
              <a:endCxn id="486" idx="7"/>
            </p:cNvCxnSpPr>
            <p:nvPr/>
          </p:nvCxnSpPr>
          <p:spPr>
            <a:xfrm rot="5400000">
              <a:off x="2351498" y="4168547"/>
              <a:ext cx="76434" cy="393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1" name="Группа 368"/>
          <p:cNvGrpSpPr/>
          <p:nvPr/>
        </p:nvGrpSpPr>
        <p:grpSpPr>
          <a:xfrm rot="350356">
            <a:off x="2043163" y="3629051"/>
            <a:ext cx="1251149" cy="1311341"/>
            <a:chOff x="1651719" y="4152057"/>
            <a:chExt cx="1484928" cy="1556366"/>
          </a:xfrm>
        </p:grpSpPr>
        <p:cxnSp>
          <p:nvCxnSpPr>
            <p:cNvPr id="582" name="Прямая соединительная линия 581"/>
            <p:cNvCxnSpPr>
              <a:stCxn id="601" idx="7"/>
              <a:endCxn id="615" idx="3"/>
            </p:cNvCxnSpPr>
            <p:nvPr/>
          </p:nvCxnSpPr>
          <p:spPr>
            <a:xfrm rot="5400000" flipH="1" flipV="1">
              <a:off x="2431189" y="4681845"/>
              <a:ext cx="83228" cy="502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96" name="8-конечная звезда 595"/>
            <p:cNvSpPr/>
            <p:nvPr/>
          </p:nvSpPr>
          <p:spPr>
            <a:xfrm rot="19358116">
              <a:off x="2727626" y="5227964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97" name="8-конечная звезда 596"/>
            <p:cNvSpPr/>
            <p:nvPr/>
          </p:nvSpPr>
          <p:spPr>
            <a:xfrm rot="19358116">
              <a:off x="2513311" y="4656460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98" name="8-конечная звезда 597"/>
            <p:cNvSpPr/>
            <p:nvPr/>
          </p:nvSpPr>
          <p:spPr>
            <a:xfrm rot="19358116">
              <a:off x="1792510" y="4439978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99" name="8-конечная звезда 598"/>
            <p:cNvSpPr/>
            <p:nvPr/>
          </p:nvSpPr>
          <p:spPr>
            <a:xfrm rot="19358116">
              <a:off x="2011077" y="4654291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00" name="8-конечная звезда 599"/>
            <p:cNvSpPr/>
            <p:nvPr/>
          </p:nvSpPr>
          <p:spPr>
            <a:xfrm rot="19358116">
              <a:off x="1939639" y="458285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01" name="8-конечная звезда 600"/>
            <p:cNvSpPr/>
            <p:nvPr/>
          </p:nvSpPr>
          <p:spPr>
            <a:xfrm rot="19358116">
              <a:off x="2439706" y="4725730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04" name="8-конечная звезда 603"/>
            <p:cNvSpPr/>
            <p:nvPr/>
          </p:nvSpPr>
          <p:spPr>
            <a:xfrm rot="19358116">
              <a:off x="1725325" y="4297100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05" name="8-конечная звезда 604"/>
            <p:cNvSpPr/>
            <p:nvPr/>
          </p:nvSpPr>
          <p:spPr>
            <a:xfrm rot="19358116">
              <a:off x="2584751" y="4870774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06" name="8-конечная звезда 605"/>
            <p:cNvSpPr/>
            <p:nvPr/>
          </p:nvSpPr>
          <p:spPr>
            <a:xfrm rot="19358116">
              <a:off x="3082647" y="565442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08" name="8-конечная звезда 607"/>
            <p:cNvSpPr/>
            <p:nvPr/>
          </p:nvSpPr>
          <p:spPr>
            <a:xfrm rot="19358116">
              <a:off x="1651719" y="4152057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09" name="8-конечная звезда 608"/>
            <p:cNvSpPr/>
            <p:nvPr/>
          </p:nvSpPr>
          <p:spPr>
            <a:xfrm rot="19358116">
              <a:off x="1723156" y="4509245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10" name="8-конечная звезда 609"/>
            <p:cNvSpPr/>
            <p:nvPr/>
          </p:nvSpPr>
          <p:spPr>
            <a:xfrm rot="19358116">
              <a:off x="1723157" y="4580683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11" name="8-конечная звезда 610"/>
            <p:cNvSpPr/>
            <p:nvPr/>
          </p:nvSpPr>
          <p:spPr>
            <a:xfrm rot="19358116">
              <a:off x="1662603" y="4305817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12" name="8-конечная звезда 611"/>
            <p:cNvSpPr/>
            <p:nvPr/>
          </p:nvSpPr>
          <p:spPr>
            <a:xfrm rot="19358116">
              <a:off x="2008909" y="4294931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13" name="8-конечная звезда 612"/>
            <p:cNvSpPr/>
            <p:nvPr/>
          </p:nvSpPr>
          <p:spPr>
            <a:xfrm rot="19358116">
              <a:off x="2151783" y="4294932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14" name="8-конечная звезда 613"/>
            <p:cNvSpPr/>
            <p:nvPr/>
          </p:nvSpPr>
          <p:spPr>
            <a:xfrm rot="19358116">
              <a:off x="2151785" y="4580684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15" name="8-конечная звезда 614"/>
            <p:cNvSpPr/>
            <p:nvPr/>
          </p:nvSpPr>
          <p:spPr>
            <a:xfrm rot="19358116">
              <a:off x="2456583" y="4599732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16" name="8-конечная звезда 615"/>
            <p:cNvSpPr/>
            <p:nvPr/>
          </p:nvSpPr>
          <p:spPr>
            <a:xfrm rot="19358116">
              <a:off x="2366098" y="4866436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17" name="8-конечная звезда 616"/>
            <p:cNvSpPr/>
            <p:nvPr/>
          </p:nvSpPr>
          <p:spPr>
            <a:xfrm rot="19358116">
              <a:off x="2305545" y="5080751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18" name="8-конечная звезда 617"/>
            <p:cNvSpPr/>
            <p:nvPr/>
          </p:nvSpPr>
          <p:spPr>
            <a:xfrm rot="19358116">
              <a:off x="2866164" y="5509377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619" name="Прямая соединительная линия 618"/>
            <p:cNvCxnSpPr>
              <a:stCxn id="614" idx="7"/>
              <a:endCxn id="613" idx="3"/>
            </p:cNvCxnSpPr>
            <p:nvPr/>
          </p:nvCxnSpPr>
          <p:spPr>
            <a:xfrm rot="16200000" flipV="1">
              <a:off x="2051917" y="4456537"/>
              <a:ext cx="242934" cy="574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0" name="Прямая соединительная линия 619"/>
            <p:cNvCxnSpPr>
              <a:stCxn id="615" idx="2"/>
              <a:endCxn id="597" idx="7"/>
            </p:cNvCxnSpPr>
            <p:nvPr/>
          </p:nvCxnSpPr>
          <p:spPr>
            <a:xfrm rot="16200000" flipH="1">
              <a:off x="2511530" y="4618261"/>
              <a:ext cx="18249" cy="5872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1" name="Прямая соединительная линия 620"/>
            <p:cNvCxnSpPr>
              <a:stCxn id="605" idx="7"/>
              <a:endCxn id="597" idx="2"/>
            </p:cNvCxnSpPr>
            <p:nvPr/>
          </p:nvCxnSpPr>
          <p:spPr>
            <a:xfrm rot="16200000" flipV="1">
              <a:off x="2515190" y="4764796"/>
              <a:ext cx="156451" cy="5608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2" name="Прямая соединительная линия 621"/>
            <p:cNvCxnSpPr>
              <a:stCxn id="596" idx="7"/>
              <a:endCxn id="605" idx="2"/>
            </p:cNvCxnSpPr>
            <p:nvPr/>
          </p:nvCxnSpPr>
          <p:spPr>
            <a:xfrm rot="16200000" flipV="1">
              <a:off x="2550910" y="5014830"/>
              <a:ext cx="299327" cy="12751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3" name="Прямая соединительная линия 622"/>
            <p:cNvCxnSpPr>
              <a:stCxn id="596" idx="5"/>
              <a:endCxn id="617" idx="2"/>
            </p:cNvCxnSpPr>
            <p:nvPr/>
          </p:nvCxnSpPr>
          <p:spPr>
            <a:xfrm rot="16200000" flipV="1">
              <a:off x="2465814" y="4993959"/>
              <a:ext cx="136541" cy="38766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4" name="Прямая соединительная линия 623"/>
            <p:cNvCxnSpPr>
              <a:stCxn id="618" idx="2"/>
              <a:endCxn id="606" idx="7"/>
            </p:cNvCxnSpPr>
            <p:nvPr/>
          </p:nvCxnSpPr>
          <p:spPr>
            <a:xfrm rot="16200000" flipH="1">
              <a:off x="2953794" y="5495222"/>
              <a:ext cx="106518" cy="21236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5" name="Прямая соединительная линия 624"/>
            <p:cNvCxnSpPr>
              <a:stCxn id="596" idx="2"/>
              <a:endCxn id="618" idx="6"/>
            </p:cNvCxnSpPr>
            <p:nvPr/>
          </p:nvCxnSpPr>
          <p:spPr>
            <a:xfrm rot="16200000" flipH="1">
              <a:off x="2713325" y="5352479"/>
              <a:ext cx="227695" cy="9496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3" name="Прямая соединительная линия 642"/>
            <p:cNvCxnSpPr>
              <a:stCxn id="613" idx="5"/>
              <a:endCxn id="612" idx="1"/>
            </p:cNvCxnSpPr>
            <p:nvPr/>
          </p:nvCxnSpPr>
          <p:spPr>
            <a:xfrm rot="16200000" flipH="1" flipV="1">
              <a:off x="2099076" y="4266503"/>
              <a:ext cx="5739" cy="10005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4" name="Прямая соединительная линия 643"/>
            <p:cNvCxnSpPr>
              <a:stCxn id="616" idx="5"/>
              <a:endCxn id="614" idx="2"/>
            </p:cNvCxnSpPr>
            <p:nvPr/>
          </p:nvCxnSpPr>
          <p:spPr>
            <a:xfrm rot="16200000" flipV="1">
              <a:off x="2143535" y="4662411"/>
              <a:ext cx="265715" cy="17979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5" name="Прямая соединительная линия 644"/>
            <p:cNvCxnSpPr>
              <a:stCxn id="616" idx="7"/>
              <a:endCxn id="601" idx="4"/>
            </p:cNvCxnSpPr>
            <p:nvPr/>
          </p:nvCxnSpPr>
          <p:spPr>
            <a:xfrm rot="5400000" flipH="1" flipV="1">
              <a:off x="2369152" y="4790533"/>
              <a:ext cx="97511" cy="5467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6" name="Прямая соединительная линия 645"/>
            <p:cNvCxnSpPr>
              <a:stCxn id="605" idx="6"/>
              <a:endCxn id="601" idx="2"/>
            </p:cNvCxnSpPr>
            <p:nvPr/>
          </p:nvCxnSpPr>
          <p:spPr>
            <a:xfrm rot="16200000" flipV="1">
              <a:off x="2488673" y="4768608"/>
              <a:ext cx="103234" cy="11439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8" name="Прямая соединительная линия 657"/>
            <p:cNvCxnSpPr>
              <a:stCxn id="600" idx="7"/>
              <a:endCxn id="612" idx="3"/>
            </p:cNvCxnSpPr>
            <p:nvPr/>
          </p:nvCxnSpPr>
          <p:spPr>
            <a:xfrm rot="5400000" flipH="1" flipV="1">
              <a:off x="1876356" y="4431810"/>
              <a:ext cx="245152" cy="5741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9" name="Прямая соединительная линия 658"/>
            <p:cNvCxnSpPr>
              <a:stCxn id="609" idx="3"/>
              <a:endCxn id="610" idx="7"/>
            </p:cNvCxnSpPr>
            <p:nvPr/>
          </p:nvCxnSpPr>
          <p:spPr>
            <a:xfrm rot="16200000" flipH="1">
              <a:off x="1730446" y="4563693"/>
              <a:ext cx="28620" cy="574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0" name="Прямая соединительная линия 659"/>
            <p:cNvCxnSpPr>
              <a:stCxn id="599" idx="1"/>
              <a:endCxn id="614" idx="4"/>
            </p:cNvCxnSpPr>
            <p:nvPr/>
          </p:nvCxnSpPr>
          <p:spPr>
            <a:xfrm rot="5400000" flipH="1" flipV="1">
              <a:off x="2075785" y="4604446"/>
              <a:ext cx="69485" cy="9138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7" name="Прямая соединительная линия 666"/>
            <p:cNvCxnSpPr>
              <a:stCxn id="611" idx="6"/>
              <a:endCxn id="608" idx="3"/>
            </p:cNvCxnSpPr>
            <p:nvPr/>
          </p:nvCxnSpPr>
          <p:spPr>
            <a:xfrm rot="16200000" flipV="1">
              <a:off x="1613180" y="4252335"/>
              <a:ext cx="115184" cy="64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8" name="Прямая соединительная линия 667"/>
            <p:cNvCxnSpPr>
              <a:stCxn id="612" idx="4"/>
              <a:endCxn id="598" idx="0"/>
            </p:cNvCxnSpPr>
            <p:nvPr/>
          </p:nvCxnSpPr>
          <p:spPr>
            <a:xfrm rot="10800000" flipV="1">
              <a:off x="1840970" y="4329640"/>
              <a:ext cx="172373" cy="12095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9" name="Прямая соединительная линия 668"/>
            <p:cNvCxnSpPr>
              <a:stCxn id="609" idx="0"/>
              <a:endCxn id="598" idx="4"/>
            </p:cNvCxnSpPr>
            <p:nvPr/>
          </p:nvCxnSpPr>
          <p:spPr>
            <a:xfrm flipV="1">
              <a:off x="1761923" y="4483364"/>
              <a:ext cx="36128" cy="3437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0" name="Прямая соединительная линия 669"/>
            <p:cNvCxnSpPr>
              <a:stCxn id="612" idx="5"/>
              <a:endCxn id="604" idx="1"/>
            </p:cNvCxnSpPr>
            <p:nvPr/>
          </p:nvCxnSpPr>
          <p:spPr>
            <a:xfrm rot="16200000" flipH="1" flipV="1">
              <a:off x="1887080" y="4205667"/>
              <a:ext cx="14026" cy="23001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1" name="Прямая соединительная линия 670"/>
            <p:cNvCxnSpPr>
              <a:stCxn id="599" idx="6"/>
              <a:endCxn id="600" idx="2"/>
            </p:cNvCxnSpPr>
            <p:nvPr/>
          </p:nvCxnSpPr>
          <p:spPr>
            <a:xfrm rot="16200000" flipV="1">
              <a:off x="1988098" y="4626239"/>
              <a:ext cx="28520" cy="3866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9" name="Прямая соединительная линия 688"/>
            <p:cNvCxnSpPr>
              <a:stCxn id="604" idx="4"/>
              <a:endCxn id="611" idx="1"/>
            </p:cNvCxnSpPr>
            <p:nvPr/>
          </p:nvCxnSpPr>
          <p:spPr>
            <a:xfrm rot="10800000">
              <a:off x="1705612" y="4330288"/>
              <a:ext cx="25254" cy="1019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2" name="Прямая соединительная линия 701"/>
            <p:cNvCxnSpPr>
              <a:stCxn id="614" idx="7"/>
              <a:endCxn id="612" idx="2"/>
            </p:cNvCxnSpPr>
            <p:nvPr/>
          </p:nvCxnSpPr>
          <p:spPr>
            <a:xfrm rot="16200000" flipV="1">
              <a:off x="1986349" y="4390968"/>
              <a:ext cx="247177" cy="13263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4" name="Группа 369"/>
          <p:cNvGrpSpPr/>
          <p:nvPr/>
        </p:nvGrpSpPr>
        <p:grpSpPr>
          <a:xfrm rot="685832">
            <a:off x="2593716" y="4710567"/>
            <a:ext cx="841399" cy="642815"/>
            <a:chOff x="2413837" y="5296478"/>
            <a:chExt cx="1002232" cy="765689"/>
          </a:xfrm>
        </p:grpSpPr>
        <p:sp>
          <p:nvSpPr>
            <p:cNvPr id="710" name="8-конечная звезда 709"/>
            <p:cNvSpPr/>
            <p:nvPr/>
          </p:nvSpPr>
          <p:spPr>
            <a:xfrm rot="19358116">
              <a:off x="2413837" y="5296478"/>
              <a:ext cx="72000" cy="72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11" name="8-конечная звезда 710"/>
            <p:cNvSpPr/>
            <p:nvPr/>
          </p:nvSpPr>
          <p:spPr>
            <a:xfrm rot="19358116">
              <a:off x="2472786" y="5648186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12" name="8-конечная звезда 711"/>
            <p:cNvSpPr/>
            <p:nvPr/>
          </p:nvSpPr>
          <p:spPr>
            <a:xfrm rot="19358116">
              <a:off x="2439705" y="5440110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13" name="8-конечная звезда 712"/>
            <p:cNvSpPr/>
            <p:nvPr/>
          </p:nvSpPr>
          <p:spPr>
            <a:xfrm rot="19358116">
              <a:off x="2511143" y="5368671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14" name="8-конечная звезда 713"/>
            <p:cNvSpPr/>
            <p:nvPr/>
          </p:nvSpPr>
          <p:spPr>
            <a:xfrm rot="19358116">
              <a:off x="2651850" y="5866569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15" name="8-конечная звезда 714"/>
            <p:cNvSpPr/>
            <p:nvPr/>
          </p:nvSpPr>
          <p:spPr>
            <a:xfrm rot="19358116">
              <a:off x="2804250" y="6018967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16" name="8-конечная звезда 715"/>
            <p:cNvSpPr/>
            <p:nvPr/>
          </p:nvSpPr>
          <p:spPr>
            <a:xfrm rot="19358116">
              <a:off x="2877049" y="6009445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17" name="8-конечная звезда 716"/>
            <p:cNvSpPr/>
            <p:nvPr/>
          </p:nvSpPr>
          <p:spPr>
            <a:xfrm rot="19358116">
              <a:off x="3151917" y="5938005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18" name="8-конечная звезда 717"/>
            <p:cNvSpPr/>
            <p:nvPr/>
          </p:nvSpPr>
          <p:spPr>
            <a:xfrm rot="19358116">
              <a:off x="2734173" y="5734577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19" name="8-конечная звезда 718"/>
            <p:cNvSpPr/>
            <p:nvPr/>
          </p:nvSpPr>
          <p:spPr>
            <a:xfrm rot="19358116">
              <a:off x="2794727" y="5652255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20" name="8-конечная звезда 719"/>
            <p:cNvSpPr/>
            <p:nvPr/>
          </p:nvSpPr>
          <p:spPr>
            <a:xfrm rot="19358116">
              <a:off x="3304648" y="5913195"/>
              <a:ext cx="43199" cy="4319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21" name="8-конечная звезда 720"/>
            <p:cNvSpPr/>
            <p:nvPr/>
          </p:nvSpPr>
          <p:spPr>
            <a:xfrm rot="19358116">
              <a:off x="3358469" y="5729846"/>
              <a:ext cx="57600" cy="576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22" name="8-конечная звезда 721"/>
            <p:cNvSpPr/>
            <p:nvPr/>
          </p:nvSpPr>
          <p:spPr>
            <a:xfrm rot="19358116">
              <a:off x="2651851" y="5509377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723" name="Прямая соединительная линия 722"/>
            <p:cNvCxnSpPr>
              <a:stCxn id="711" idx="2"/>
              <a:endCxn id="718" idx="6"/>
            </p:cNvCxnSpPr>
            <p:nvPr/>
          </p:nvCxnSpPr>
          <p:spPr>
            <a:xfrm rot="15514168" flipH="1">
              <a:off x="2586212" y="5611025"/>
              <a:ext cx="86411" cy="21360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4" name="Прямая соединительная линия 723"/>
            <p:cNvCxnSpPr>
              <a:stCxn id="718" idx="4"/>
              <a:endCxn id="714" idx="0"/>
            </p:cNvCxnSpPr>
            <p:nvPr/>
          </p:nvCxnSpPr>
          <p:spPr>
            <a:xfrm rot="10800000" flipV="1">
              <a:off x="2690618" y="5769286"/>
              <a:ext cx="47989" cy="10577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5" name="Прямая соединительная линия 724"/>
            <p:cNvCxnSpPr>
              <a:stCxn id="719" idx="3"/>
              <a:endCxn id="718" idx="0"/>
            </p:cNvCxnSpPr>
            <p:nvPr/>
          </p:nvCxnSpPr>
          <p:spPr>
            <a:xfrm rot="5400000">
              <a:off x="2769297" y="5698908"/>
              <a:ext cx="47804" cy="4051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6" name="Прямая соединительная линия 725"/>
            <p:cNvCxnSpPr>
              <a:stCxn id="717" idx="6"/>
              <a:endCxn id="719" idx="3"/>
            </p:cNvCxnSpPr>
            <p:nvPr/>
          </p:nvCxnSpPr>
          <p:spPr>
            <a:xfrm rot="16200000" flipV="1">
              <a:off x="2863346" y="5645375"/>
              <a:ext cx="247174" cy="34695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7" name="Прямая соединительная линия 726"/>
            <p:cNvCxnSpPr>
              <a:stCxn id="716" idx="1"/>
              <a:endCxn id="715" idx="1"/>
            </p:cNvCxnSpPr>
            <p:nvPr/>
          </p:nvCxnSpPr>
          <p:spPr>
            <a:xfrm rot="5400000">
              <a:off x="2878898" y="6002277"/>
              <a:ext cx="9522" cy="7279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8" name="Прямая соединительная линия 727"/>
            <p:cNvCxnSpPr>
              <a:stCxn id="717" idx="5"/>
              <a:endCxn id="716" idx="1"/>
            </p:cNvCxnSpPr>
            <p:nvPr/>
          </p:nvCxnSpPr>
          <p:spPr>
            <a:xfrm rot="16200000" flipH="1" flipV="1">
              <a:off x="2997493" y="5879300"/>
              <a:ext cx="77180" cy="23205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9" name="Прямая соединительная линия 728"/>
            <p:cNvCxnSpPr>
              <a:stCxn id="717" idx="1"/>
              <a:endCxn id="720" idx="5"/>
            </p:cNvCxnSpPr>
            <p:nvPr/>
          </p:nvCxnSpPr>
          <p:spPr>
            <a:xfrm rot="4714168" flipH="1" flipV="1">
              <a:off x="3245800" y="5890305"/>
              <a:ext cx="8162" cy="11378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30" name="Прямая соединительная линия 729"/>
            <p:cNvCxnSpPr>
              <a:stCxn id="720" idx="0"/>
              <a:endCxn id="721" idx="3"/>
            </p:cNvCxnSpPr>
            <p:nvPr/>
          </p:nvCxnSpPr>
          <p:spPr>
            <a:xfrm rot="20914168" flipV="1">
              <a:off x="3330485" y="5792491"/>
              <a:ext cx="65886" cy="12389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5" name="Прямая соединительная линия 754"/>
            <p:cNvCxnSpPr>
              <a:stCxn id="722" idx="6"/>
              <a:endCxn id="713" idx="2"/>
            </p:cNvCxnSpPr>
            <p:nvPr/>
          </p:nvCxnSpPr>
          <p:spPr>
            <a:xfrm rot="16200000" flipV="1">
              <a:off x="2559096" y="5412563"/>
              <a:ext cx="96680" cy="10581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6" name="Прямая соединительная линия 755"/>
            <p:cNvCxnSpPr>
              <a:stCxn id="713" idx="6"/>
              <a:endCxn id="710" idx="1"/>
            </p:cNvCxnSpPr>
            <p:nvPr/>
          </p:nvCxnSpPr>
          <p:spPr>
            <a:xfrm rot="16200000" flipV="1">
              <a:off x="2485163" y="5337617"/>
              <a:ext cx="36951" cy="3623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7" name="Прямая соединительная линия 756"/>
            <p:cNvCxnSpPr>
              <a:stCxn id="713" idx="4"/>
              <a:endCxn id="712" idx="0"/>
            </p:cNvCxnSpPr>
            <p:nvPr/>
          </p:nvCxnSpPr>
          <p:spPr>
            <a:xfrm rot="10800000" flipV="1">
              <a:off x="2488164" y="5412056"/>
              <a:ext cx="28520" cy="3866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8" name="Прямая соединительная линия 757"/>
            <p:cNvCxnSpPr>
              <a:stCxn id="712" idx="1"/>
              <a:endCxn id="722" idx="5"/>
            </p:cNvCxnSpPr>
            <p:nvPr/>
          </p:nvCxnSpPr>
          <p:spPr>
            <a:xfrm rot="16200000" flipH="1">
              <a:off x="2544049" y="5420114"/>
              <a:ext cx="57410" cy="15857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9" name="Прямая соединительная линия 758"/>
            <p:cNvCxnSpPr>
              <a:stCxn id="719" idx="6"/>
              <a:endCxn id="722" idx="2"/>
            </p:cNvCxnSpPr>
            <p:nvPr/>
          </p:nvCxnSpPr>
          <p:spPr>
            <a:xfrm rot="16200000" flipV="1">
              <a:off x="2690617" y="5544087"/>
              <a:ext cx="108544" cy="11665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5" name="Группа 509"/>
          <p:cNvGrpSpPr/>
          <p:nvPr/>
        </p:nvGrpSpPr>
        <p:grpSpPr>
          <a:xfrm rot="646126">
            <a:off x="5834525" y="4770199"/>
            <a:ext cx="498363" cy="696528"/>
            <a:chOff x="6580153" y="4869462"/>
            <a:chExt cx="599174" cy="837425"/>
          </a:xfrm>
        </p:grpSpPr>
        <p:sp>
          <p:nvSpPr>
            <p:cNvPr id="523" name="8-конечная звезда 522"/>
            <p:cNvSpPr/>
            <p:nvPr/>
          </p:nvSpPr>
          <p:spPr>
            <a:xfrm rot="1262594">
              <a:off x="6980055" y="4869462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24" name="8-конечная звезда 523"/>
            <p:cNvSpPr/>
            <p:nvPr/>
          </p:nvSpPr>
          <p:spPr>
            <a:xfrm rot="1262594">
              <a:off x="6581737" y="5081547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25" name="8-конечная звезда 524"/>
            <p:cNvSpPr/>
            <p:nvPr/>
          </p:nvSpPr>
          <p:spPr>
            <a:xfrm rot="1262594">
              <a:off x="6580153" y="5365720"/>
              <a:ext cx="53999" cy="5399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26" name="8-конечная звезда 525"/>
            <p:cNvSpPr/>
            <p:nvPr/>
          </p:nvSpPr>
          <p:spPr>
            <a:xfrm rot="1262594">
              <a:off x="7125328" y="5190401"/>
              <a:ext cx="53999" cy="5399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27" name="8-конечная звезда 526"/>
            <p:cNvSpPr/>
            <p:nvPr/>
          </p:nvSpPr>
          <p:spPr>
            <a:xfrm rot="1262594">
              <a:off x="6950246" y="5660087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528" name="Прямая соединительная линия 527"/>
            <p:cNvCxnSpPr>
              <a:stCxn id="526" idx="5"/>
              <a:endCxn id="523" idx="1"/>
            </p:cNvCxnSpPr>
            <p:nvPr/>
          </p:nvCxnSpPr>
          <p:spPr>
            <a:xfrm rot="15553874" flipV="1">
              <a:off x="6944340" y="5029646"/>
              <a:ext cx="278287" cy="6490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9" name="Прямая соединительная линия 528"/>
            <p:cNvCxnSpPr>
              <a:stCxn id="525" idx="0"/>
              <a:endCxn id="523" idx="2"/>
            </p:cNvCxnSpPr>
            <p:nvPr/>
          </p:nvCxnSpPr>
          <p:spPr>
            <a:xfrm rot="20953874" flipV="1">
              <a:off x="6591665" y="4970662"/>
              <a:ext cx="449849" cy="39318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0" name="Прямая соединительная линия 529"/>
            <p:cNvCxnSpPr>
              <a:stCxn id="527" idx="4"/>
              <a:endCxn id="525" idx="1"/>
            </p:cNvCxnSpPr>
            <p:nvPr/>
          </p:nvCxnSpPr>
          <p:spPr>
            <a:xfrm rot="10153874">
              <a:off x="6645133" y="5388491"/>
              <a:ext cx="279661" cy="31550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1" name="Прямая соединительная линия 530"/>
            <p:cNvCxnSpPr>
              <a:stCxn id="525" idx="6"/>
              <a:endCxn id="524" idx="1"/>
            </p:cNvCxnSpPr>
            <p:nvPr/>
          </p:nvCxnSpPr>
          <p:spPr>
            <a:xfrm rot="5400000" flipH="1" flipV="1">
              <a:off x="6510090" y="5250319"/>
              <a:ext cx="223966" cy="1043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2" name="Прямая соединительная линия 531"/>
            <p:cNvCxnSpPr>
              <a:stCxn id="524" idx="7"/>
              <a:endCxn id="523" idx="3"/>
            </p:cNvCxnSpPr>
            <p:nvPr/>
          </p:nvCxnSpPr>
          <p:spPr>
            <a:xfrm rot="4753874" flipH="1" flipV="1">
              <a:off x="6753726" y="4823982"/>
              <a:ext cx="119140" cy="36784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6" name="Группа 535"/>
          <p:cNvGrpSpPr/>
          <p:nvPr/>
        </p:nvGrpSpPr>
        <p:grpSpPr>
          <a:xfrm rot="323258">
            <a:off x="4207812" y="4351490"/>
            <a:ext cx="1464746" cy="1601856"/>
            <a:chOff x="4505825" y="4720146"/>
            <a:chExt cx="1719437" cy="1760703"/>
          </a:xfrm>
        </p:grpSpPr>
        <p:cxnSp>
          <p:nvCxnSpPr>
            <p:cNvPr id="537" name="Прямая соединительная линия 536"/>
            <p:cNvCxnSpPr>
              <a:stCxn id="578" idx="0"/>
              <a:endCxn id="577" idx="2"/>
            </p:cNvCxnSpPr>
            <p:nvPr/>
          </p:nvCxnSpPr>
          <p:spPr>
            <a:xfrm flipV="1">
              <a:off x="6132291" y="5060439"/>
              <a:ext cx="29275" cy="5622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8" name="Прямая соединительная линия 537"/>
            <p:cNvCxnSpPr>
              <a:stCxn id="552" idx="6"/>
              <a:endCxn id="549" idx="1"/>
            </p:cNvCxnSpPr>
            <p:nvPr/>
          </p:nvCxnSpPr>
          <p:spPr>
            <a:xfrm rot="5076742" flipH="1" flipV="1">
              <a:off x="5488064" y="6252517"/>
              <a:ext cx="41011" cy="4910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9" name="Прямая соединительная линия 538"/>
            <p:cNvCxnSpPr>
              <a:stCxn id="544" idx="7"/>
              <a:endCxn id="543" idx="2"/>
            </p:cNvCxnSpPr>
            <p:nvPr/>
          </p:nvCxnSpPr>
          <p:spPr>
            <a:xfrm rot="5400000" flipH="1" flipV="1">
              <a:off x="5632598" y="5774212"/>
              <a:ext cx="249589" cy="25138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40" name="Прямая соединительная линия 539"/>
            <p:cNvCxnSpPr>
              <a:stCxn id="548" idx="3"/>
              <a:endCxn id="547" idx="6"/>
            </p:cNvCxnSpPr>
            <p:nvPr/>
          </p:nvCxnSpPr>
          <p:spPr>
            <a:xfrm rot="5400000">
              <a:off x="6031085" y="5887865"/>
              <a:ext cx="47329" cy="4852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41" name="8-конечная звезда 540"/>
            <p:cNvSpPr/>
            <p:nvPr/>
          </p:nvSpPr>
          <p:spPr>
            <a:xfrm rot="1262594">
              <a:off x="5438730" y="5367299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42" name="8-конечная звезда 541"/>
            <p:cNvSpPr/>
            <p:nvPr/>
          </p:nvSpPr>
          <p:spPr>
            <a:xfrm rot="1262594">
              <a:off x="5079960" y="5365721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43" name="8-конечная звезда 542"/>
            <p:cNvSpPr/>
            <p:nvPr/>
          </p:nvSpPr>
          <p:spPr>
            <a:xfrm rot="1262594">
              <a:off x="5865779" y="5722910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44" name="8-конечная звезда 543"/>
            <p:cNvSpPr/>
            <p:nvPr/>
          </p:nvSpPr>
          <p:spPr>
            <a:xfrm rot="1262594">
              <a:off x="5580026" y="6008661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45" name="8-конечная звезда 544"/>
            <p:cNvSpPr/>
            <p:nvPr/>
          </p:nvSpPr>
          <p:spPr>
            <a:xfrm rot="1262594">
              <a:off x="5079960" y="565147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46" name="8-конечная звезда 545"/>
            <p:cNvSpPr/>
            <p:nvPr/>
          </p:nvSpPr>
          <p:spPr>
            <a:xfrm rot="1262594">
              <a:off x="5316555" y="5816629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47" name="8-конечная звезда 546"/>
            <p:cNvSpPr/>
            <p:nvPr/>
          </p:nvSpPr>
          <p:spPr>
            <a:xfrm rot="1262594">
              <a:off x="6006023" y="5934592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48" name="8-конечная звезда 547"/>
            <p:cNvSpPr/>
            <p:nvPr/>
          </p:nvSpPr>
          <p:spPr>
            <a:xfrm rot="1262594">
              <a:off x="6077460" y="5863154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49" name="8-конечная звезда 548"/>
            <p:cNvSpPr/>
            <p:nvPr/>
          </p:nvSpPr>
          <p:spPr>
            <a:xfrm rot="1262594">
              <a:off x="5505958" y="6220344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50" name="8-конечная звезда 549"/>
            <p:cNvSpPr/>
            <p:nvPr/>
          </p:nvSpPr>
          <p:spPr>
            <a:xfrm rot="1262594">
              <a:off x="5635118" y="6360537"/>
              <a:ext cx="43200" cy="43201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51" name="8-конечная звезда 550"/>
            <p:cNvSpPr/>
            <p:nvPr/>
          </p:nvSpPr>
          <p:spPr>
            <a:xfrm rot="1262594">
              <a:off x="5552493" y="6319546"/>
              <a:ext cx="36001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52" name="8-конечная звезда 551"/>
            <p:cNvSpPr/>
            <p:nvPr/>
          </p:nvSpPr>
          <p:spPr>
            <a:xfrm rot="1262594">
              <a:off x="5453808" y="6298081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53" name="8-конечная звезда 552"/>
            <p:cNvSpPr/>
            <p:nvPr/>
          </p:nvSpPr>
          <p:spPr>
            <a:xfrm rot="1262594">
              <a:off x="5564030" y="6444849"/>
              <a:ext cx="36001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554" name="Прямая соединительная линия 553"/>
            <p:cNvCxnSpPr>
              <a:stCxn id="546" idx="4"/>
              <a:endCxn id="545" idx="0"/>
            </p:cNvCxnSpPr>
            <p:nvPr/>
          </p:nvCxnSpPr>
          <p:spPr>
            <a:xfrm rot="10800000">
              <a:off x="5132159" y="5688168"/>
              <a:ext cx="185596" cy="13999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5" name="Прямая соединительная линия 554"/>
            <p:cNvCxnSpPr>
              <a:stCxn id="546" idx="0"/>
              <a:endCxn id="544" idx="4"/>
            </p:cNvCxnSpPr>
            <p:nvPr/>
          </p:nvCxnSpPr>
          <p:spPr>
            <a:xfrm>
              <a:off x="5351355" y="5841092"/>
              <a:ext cx="230472" cy="18487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6" name="Прямая соединительная линия 555"/>
            <p:cNvCxnSpPr>
              <a:stCxn id="541" idx="7"/>
              <a:endCxn id="543" idx="5"/>
            </p:cNvCxnSpPr>
            <p:nvPr/>
          </p:nvCxnSpPr>
          <p:spPr>
            <a:xfrm rot="16200000" flipH="1">
              <a:off x="5521930" y="5365350"/>
              <a:ext cx="338693" cy="38107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2" name="Прямая соединительная линия 561"/>
            <p:cNvCxnSpPr>
              <a:stCxn id="543" idx="0"/>
              <a:endCxn id="548" idx="5"/>
            </p:cNvCxnSpPr>
            <p:nvPr/>
          </p:nvCxnSpPr>
          <p:spPr>
            <a:xfrm>
              <a:off x="5917978" y="5759605"/>
              <a:ext cx="170173" cy="10510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3" name="Прямая соединительная линия 562"/>
            <p:cNvCxnSpPr>
              <a:stCxn id="549" idx="6"/>
              <a:endCxn id="544" idx="2"/>
            </p:cNvCxnSpPr>
            <p:nvPr/>
          </p:nvCxnSpPr>
          <p:spPr>
            <a:xfrm rot="5400000" flipH="1" flipV="1">
              <a:off x="5483534" y="6107747"/>
              <a:ext cx="160684" cy="6691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4" name="Прямая соединительная линия 563"/>
            <p:cNvCxnSpPr>
              <a:stCxn id="545" idx="5"/>
              <a:endCxn id="542" idx="2"/>
            </p:cNvCxnSpPr>
            <p:nvPr/>
          </p:nvCxnSpPr>
          <p:spPr>
            <a:xfrm rot="5400000" flipH="1" flipV="1">
              <a:off x="4978692" y="5535226"/>
              <a:ext cx="235879" cy="126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5" name="Прямая соединительная линия 564"/>
            <p:cNvCxnSpPr>
              <a:stCxn id="541" idx="4"/>
              <a:endCxn id="542" idx="7"/>
            </p:cNvCxnSpPr>
            <p:nvPr/>
          </p:nvCxnSpPr>
          <p:spPr>
            <a:xfrm rot="10800000">
              <a:off x="5131635" y="5381759"/>
              <a:ext cx="309257" cy="630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6" name="Прямая соединительная линия 565"/>
            <p:cNvCxnSpPr>
              <a:stCxn id="541" idx="3"/>
              <a:endCxn id="545" idx="6"/>
            </p:cNvCxnSpPr>
            <p:nvPr/>
          </p:nvCxnSpPr>
          <p:spPr>
            <a:xfrm rot="5400000">
              <a:off x="5158880" y="5370631"/>
              <a:ext cx="240419" cy="32486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7" name="Прямая соединительная линия 566"/>
            <p:cNvCxnSpPr>
              <a:stCxn id="571" idx="4"/>
              <a:endCxn id="572" idx="0"/>
            </p:cNvCxnSpPr>
            <p:nvPr/>
          </p:nvCxnSpPr>
          <p:spPr>
            <a:xfrm rot="10800000">
              <a:off x="5826511" y="4816048"/>
              <a:ext cx="37837" cy="1198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8" name="Прямая соединительная линия 567"/>
            <p:cNvCxnSpPr>
              <a:stCxn id="553" idx="7"/>
              <a:endCxn id="550" idx="2"/>
            </p:cNvCxnSpPr>
            <p:nvPr/>
          </p:nvCxnSpPr>
          <p:spPr>
            <a:xfrm rot="5076742" flipH="1" flipV="1">
              <a:off x="5599433" y="6401401"/>
              <a:ext cx="48362" cy="5473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9" name="Прямая соединительная линия 568"/>
            <p:cNvCxnSpPr>
              <a:stCxn id="550" idx="5"/>
              <a:endCxn id="551" idx="0"/>
            </p:cNvCxnSpPr>
            <p:nvPr/>
          </p:nvCxnSpPr>
          <p:spPr>
            <a:xfrm rot="15876742" flipV="1">
              <a:off x="5605596" y="6323750"/>
              <a:ext cx="24422" cy="5883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0" name="Прямая соединительная линия 569"/>
            <p:cNvCxnSpPr>
              <a:stCxn id="551" idx="4"/>
              <a:endCxn id="552" idx="0"/>
            </p:cNvCxnSpPr>
            <p:nvPr/>
          </p:nvCxnSpPr>
          <p:spPr>
            <a:xfrm rot="10476742">
              <a:off x="5499277" y="6326951"/>
              <a:ext cx="54190" cy="694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71" name="8-конечная звезда 570"/>
            <p:cNvSpPr/>
            <p:nvPr/>
          </p:nvSpPr>
          <p:spPr>
            <a:xfrm rot="1262594">
              <a:off x="5863147" y="4816497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72" name="8-конечная звезда 571"/>
            <p:cNvSpPr/>
            <p:nvPr/>
          </p:nvSpPr>
          <p:spPr>
            <a:xfrm rot="1262594">
              <a:off x="5791710" y="4791585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73" name="8-конечная звезда 572"/>
            <p:cNvSpPr/>
            <p:nvPr/>
          </p:nvSpPr>
          <p:spPr>
            <a:xfrm rot="1262594">
              <a:off x="5863147" y="4720146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74" name="8-конечная звезда 573"/>
            <p:cNvSpPr/>
            <p:nvPr/>
          </p:nvSpPr>
          <p:spPr>
            <a:xfrm rot="1262594">
              <a:off x="5459431" y="5316563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75" name="8-конечная звезда 574"/>
            <p:cNvSpPr/>
            <p:nvPr/>
          </p:nvSpPr>
          <p:spPr>
            <a:xfrm rot="1262594">
              <a:off x="6006023" y="5648841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76" name="8-конечная звезда 575"/>
            <p:cNvSpPr/>
            <p:nvPr/>
          </p:nvSpPr>
          <p:spPr>
            <a:xfrm rot="1262594">
              <a:off x="6080094" y="4865654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77" name="8-конечная звезда 576"/>
            <p:cNvSpPr/>
            <p:nvPr/>
          </p:nvSpPr>
          <p:spPr>
            <a:xfrm rot="1262594">
              <a:off x="6140800" y="4997800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78" name="8-конечная звезда 577"/>
            <p:cNvSpPr/>
            <p:nvPr/>
          </p:nvSpPr>
          <p:spPr>
            <a:xfrm rot="1262594">
              <a:off x="6080092" y="5079969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79" name="8-конечная звезда 578"/>
            <p:cNvSpPr/>
            <p:nvPr/>
          </p:nvSpPr>
          <p:spPr>
            <a:xfrm rot="1262594">
              <a:off x="6171262" y="5237777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84" name="8-конечная звезда 583"/>
            <p:cNvSpPr/>
            <p:nvPr/>
          </p:nvSpPr>
          <p:spPr>
            <a:xfrm rot="1262594">
              <a:off x="5766815" y="5403699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85" name="8-конечная звезда 584"/>
            <p:cNvSpPr/>
            <p:nvPr/>
          </p:nvSpPr>
          <p:spPr>
            <a:xfrm rot="1262594">
              <a:off x="5959331" y="5544442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86" name="8-конечная звезда 585"/>
            <p:cNvSpPr/>
            <p:nvPr/>
          </p:nvSpPr>
          <p:spPr>
            <a:xfrm rot="1262594">
              <a:off x="5943696" y="5461650"/>
              <a:ext cx="64801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587" name="Прямая соединительная линия 586"/>
            <p:cNvCxnSpPr>
              <a:stCxn id="586" idx="6"/>
              <a:endCxn id="579" idx="2"/>
            </p:cNvCxnSpPr>
            <p:nvPr/>
          </p:nvCxnSpPr>
          <p:spPr>
            <a:xfrm rot="5076742" flipH="1" flipV="1">
              <a:off x="6010447" y="5268924"/>
              <a:ext cx="155536" cy="21593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8" name="Прямая соединительная линия 587"/>
            <p:cNvCxnSpPr>
              <a:stCxn id="575" idx="4"/>
              <a:endCxn id="585" idx="2"/>
            </p:cNvCxnSpPr>
            <p:nvPr/>
          </p:nvCxnSpPr>
          <p:spPr>
            <a:xfrm rot="10476742">
              <a:off x="5979263" y="5595410"/>
              <a:ext cx="24675" cy="6661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9" name="Прямая соединительная линия 588"/>
            <p:cNvCxnSpPr>
              <a:stCxn id="579" idx="4"/>
              <a:endCxn id="578" idx="1"/>
            </p:cNvCxnSpPr>
            <p:nvPr/>
          </p:nvCxnSpPr>
          <p:spPr>
            <a:xfrm rot="10476742">
              <a:off x="6123955" y="5129044"/>
              <a:ext cx="42745" cy="12881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0" name="Прямая соединительная линия 589"/>
            <p:cNvCxnSpPr>
              <a:stCxn id="576" idx="1"/>
              <a:endCxn id="577" idx="5"/>
            </p:cNvCxnSpPr>
            <p:nvPr/>
          </p:nvCxnSpPr>
          <p:spPr>
            <a:xfrm rot="16200000" flipH="1">
              <a:off x="6097418" y="4937966"/>
              <a:ext cx="83264" cy="4198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1" name="Прямая соединительная линия 590"/>
            <p:cNvCxnSpPr>
              <a:stCxn id="586" idx="3"/>
              <a:endCxn id="584" idx="0"/>
            </p:cNvCxnSpPr>
            <p:nvPr/>
          </p:nvCxnSpPr>
          <p:spPr>
            <a:xfrm rot="5076742" flipH="1">
              <a:off x="5843065" y="5413984"/>
              <a:ext cx="78810" cy="11953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2" name="Прямая соединительная линия 591"/>
            <p:cNvCxnSpPr>
              <a:stCxn id="571" idx="0"/>
              <a:endCxn id="576" idx="4"/>
            </p:cNvCxnSpPr>
            <p:nvPr/>
          </p:nvCxnSpPr>
          <p:spPr>
            <a:xfrm>
              <a:off x="5897947" y="4840960"/>
              <a:ext cx="183948" cy="4199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3" name="Прямая соединительная линия 592"/>
            <p:cNvCxnSpPr>
              <a:stCxn id="571" idx="1"/>
              <a:endCxn id="573" idx="1"/>
            </p:cNvCxnSpPr>
            <p:nvPr/>
          </p:nvCxnSpPr>
          <p:spPr>
            <a:xfrm rot="5400000" flipH="1">
              <a:off x="5840280" y="4802771"/>
              <a:ext cx="96351" cy="158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4" name="Прямая соединительная линия 593"/>
            <p:cNvCxnSpPr>
              <a:stCxn id="631" idx="3"/>
              <a:endCxn id="650" idx="7"/>
            </p:cNvCxnSpPr>
            <p:nvPr/>
          </p:nvCxnSpPr>
          <p:spPr>
            <a:xfrm rot="5400000">
              <a:off x="4647637" y="5439196"/>
              <a:ext cx="41535" cy="25626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5" name="Прямая соединительная линия 594"/>
            <p:cNvCxnSpPr>
              <a:stCxn id="626" idx="4"/>
              <a:endCxn id="571" idx="1"/>
            </p:cNvCxnSpPr>
            <p:nvPr/>
          </p:nvCxnSpPr>
          <p:spPr>
            <a:xfrm rot="10800000">
              <a:off x="5888457" y="4850946"/>
              <a:ext cx="48623" cy="4258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02" name="Прямая соединительная линия 601"/>
            <p:cNvCxnSpPr>
              <a:stCxn id="607" idx="6"/>
              <a:endCxn id="571" idx="1"/>
            </p:cNvCxnSpPr>
            <p:nvPr/>
          </p:nvCxnSpPr>
          <p:spPr>
            <a:xfrm rot="16200000" flipV="1">
              <a:off x="5848002" y="4891401"/>
              <a:ext cx="86009" cy="510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03" name="Прямая соединительная линия 602"/>
            <p:cNvCxnSpPr>
              <a:stCxn id="574" idx="0"/>
              <a:endCxn id="584" idx="4"/>
            </p:cNvCxnSpPr>
            <p:nvPr/>
          </p:nvCxnSpPr>
          <p:spPr>
            <a:xfrm rot="21276742">
              <a:off x="5498898" y="5328732"/>
              <a:ext cx="265049" cy="10477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07" name="8-конечная звезда 606"/>
            <p:cNvSpPr/>
            <p:nvPr/>
          </p:nvSpPr>
          <p:spPr>
            <a:xfrm rot="1262594">
              <a:off x="5864200" y="4935514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26" name="8-конечная звезда 625"/>
            <p:cNvSpPr/>
            <p:nvPr/>
          </p:nvSpPr>
          <p:spPr>
            <a:xfrm rot="1262594">
              <a:off x="5935638" y="4879682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27" name="8-конечная звезда 626"/>
            <p:cNvSpPr/>
            <p:nvPr/>
          </p:nvSpPr>
          <p:spPr>
            <a:xfrm rot="1262594">
              <a:off x="5161892" y="6088085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28" name="8-конечная звезда 627"/>
            <p:cNvSpPr/>
            <p:nvPr/>
          </p:nvSpPr>
          <p:spPr>
            <a:xfrm rot="1262594">
              <a:off x="4804312" y="5883049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29" name="8-конечная звезда 628"/>
            <p:cNvSpPr/>
            <p:nvPr/>
          </p:nvSpPr>
          <p:spPr>
            <a:xfrm rot="1262594">
              <a:off x="4979165" y="5946480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30" name="8-конечная звезда 629"/>
            <p:cNvSpPr/>
            <p:nvPr/>
          </p:nvSpPr>
          <p:spPr>
            <a:xfrm rot="1262594">
              <a:off x="4937084" y="5722911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31" name="8-конечная звезда 630"/>
            <p:cNvSpPr/>
            <p:nvPr/>
          </p:nvSpPr>
          <p:spPr>
            <a:xfrm rot="1262594">
              <a:off x="4794208" y="5508596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32" name="8-конечная звезда 631"/>
            <p:cNvSpPr/>
            <p:nvPr/>
          </p:nvSpPr>
          <p:spPr>
            <a:xfrm rot="1262594">
              <a:off x="5310442" y="5915984"/>
              <a:ext cx="43200" cy="43201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33" name="8-конечная звезда 632"/>
            <p:cNvSpPr/>
            <p:nvPr/>
          </p:nvSpPr>
          <p:spPr>
            <a:xfrm rot="1262594">
              <a:off x="5067848" y="6016278"/>
              <a:ext cx="43200" cy="43201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34" name="8-конечная звезда 633"/>
            <p:cNvSpPr/>
            <p:nvPr/>
          </p:nvSpPr>
          <p:spPr>
            <a:xfrm rot="1262594">
              <a:off x="4864066" y="5721332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638" name="Прямая соединительная линия 637"/>
            <p:cNvCxnSpPr>
              <a:stCxn id="633" idx="5"/>
              <a:endCxn id="629" idx="0"/>
            </p:cNvCxnSpPr>
            <p:nvPr/>
          </p:nvCxnSpPr>
          <p:spPr>
            <a:xfrm rot="15876742" flipV="1">
              <a:off x="5036137" y="5977591"/>
              <a:ext cx="40139" cy="4586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9" name="Прямая соединительная линия 638"/>
            <p:cNvCxnSpPr>
              <a:stCxn id="632" idx="2"/>
              <a:endCxn id="627" idx="7"/>
            </p:cNvCxnSpPr>
            <p:nvPr/>
          </p:nvCxnSpPr>
          <p:spPr>
            <a:xfrm rot="5076742">
              <a:off x="5201071" y="5968776"/>
              <a:ext cx="135650" cy="12387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0" name="Прямая соединительная линия 639"/>
            <p:cNvCxnSpPr>
              <a:stCxn id="633" idx="1"/>
              <a:endCxn id="627" idx="4"/>
            </p:cNvCxnSpPr>
            <p:nvPr/>
          </p:nvCxnSpPr>
          <p:spPr>
            <a:xfrm rot="15876742" flipH="1">
              <a:off x="5103613" y="6051303"/>
              <a:ext cx="54313" cy="6066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1" name="Прямая соединительная линия 640"/>
            <p:cNvCxnSpPr>
              <a:stCxn id="545" idx="3"/>
              <a:endCxn id="630" idx="7"/>
            </p:cNvCxnSpPr>
            <p:nvPr/>
          </p:nvCxnSpPr>
          <p:spPr>
            <a:xfrm rot="5400000">
              <a:off x="5010766" y="5667428"/>
              <a:ext cx="49512" cy="9352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2" name="Прямая соединительная линия 641"/>
            <p:cNvCxnSpPr>
              <a:stCxn id="634" idx="0"/>
              <a:endCxn id="630" idx="4"/>
            </p:cNvCxnSpPr>
            <p:nvPr/>
          </p:nvCxnSpPr>
          <p:spPr>
            <a:xfrm flipV="1">
              <a:off x="4905825" y="5740216"/>
              <a:ext cx="33060" cy="1047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7" name="Прямая соединительная линия 646"/>
            <p:cNvCxnSpPr>
              <a:stCxn id="634" idx="6"/>
              <a:endCxn id="631" idx="1"/>
            </p:cNvCxnSpPr>
            <p:nvPr/>
          </p:nvCxnSpPr>
          <p:spPr>
            <a:xfrm rot="16200000" flipV="1">
              <a:off x="4781546" y="5610896"/>
              <a:ext cx="162503" cy="6125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8" name="Прямая соединительная линия 647"/>
            <p:cNvCxnSpPr>
              <a:stCxn id="634" idx="3"/>
              <a:endCxn id="628" idx="6"/>
            </p:cNvCxnSpPr>
            <p:nvPr/>
          </p:nvCxnSpPr>
          <p:spPr>
            <a:xfrm rot="5076742">
              <a:off x="4788556" y="5799902"/>
              <a:ext cx="130112" cy="3709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9" name="Прямая соединительная линия 648"/>
            <p:cNvCxnSpPr>
              <a:stCxn id="628" idx="0"/>
              <a:endCxn id="629" idx="4"/>
            </p:cNvCxnSpPr>
            <p:nvPr/>
          </p:nvCxnSpPr>
          <p:spPr>
            <a:xfrm rot="21276742">
              <a:off x="4859056" y="5913756"/>
              <a:ext cx="119364" cy="5601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50" name="8-конечная звезда 649"/>
            <p:cNvSpPr/>
            <p:nvPr/>
          </p:nvSpPr>
          <p:spPr>
            <a:xfrm rot="1262594">
              <a:off x="4505825" y="5577403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</p:grpSp>
      <p:grpSp>
        <p:nvGrpSpPr>
          <p:cNvPr id="17" name="Группа 805"/>
          <p:cNvGrpSpPr/>
          <p:nvPr/>
        </p:nvGrpSpPr>
        <p:grpSpPr>
          <a:xfrm>
            <a:off x="3077063" y="5363089"/>
            <a:ext cx="1485393" cy="986974"/>
            <a:chOff x="3077063" y="5363089"/>
            <a:chExt cx="1485393" cy="986974"/>
          </a:xfrm>
        </p:grpSpPr>
        <p:sp>
          <p:nvSpPr>
            <p:cNvPr id="676" name="8-конечная звезда 675"/>
            <p:cNvSpPr/>
            <p:nvPr/>
          </p:nvSpPr>
          <p:spPr>
            <a:xfrm rot="1262594">
              <a:off x="4295722" y="5867366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77" name="8-конечная звезда 676"/>
            <p:cNvSpPr/>
            <p:nvPr/>
          </p:nvSpPr>
          <p:spPr>
            <a:xfrm rot="1262594">
              <a:off x="4365581" y="600866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78" name="8-конечная звезда 677"/>
            <p:cNvSpPr/>
            <p:nvPr/>
          </p:nvSpPr>
          <p:spPr>
            <a:xfrm rot="1262594">
              <a:off x="4079829" y="593887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79" name="8-конечная звезда 678"/>
            <p:cNvSpPr/>
            <p:nvPr/>
          </p:nvSpPr>
          <p:spPr>
            <a:xfrm rot="1262594">
              <a:off x="4294142" y="6151538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80" name="8-конечная звезда 679"/>
            <p:cNvSpPr/>
            <p:nvPr/>
          </p:nvSpPr>
          <p:spPr>
            <a:xfrm rot="1262594">
              <a:off x="4365581" y="629606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81" name="8-конечная звезда 680"/>
            <p:cNvSpPr/>
            <p:nvPr/>
          </p:nvSpPr>
          <p:spPr>
            <a:xfrm rot="1262594">
              <a:off x="4508456" y="6080102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82" name="8-конечная звезда 681"/>
            <p:cNvSpPr/>
            <p:nvPr/>
          </p:nvSpPr>
          <p:spPr>
            <a:xfrm rot="1262594">
              <a:off x="4008390" y="5865786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83" name="8-конечная звезда 682"/>
            <p:cNvSpPr/>
            <p:nvPr/>
          </p:nvSpPr>
          <p:spPr>
            <a:xfrm rot="1262594">
              <a:off x="4438667" y="5795997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84" name="8-конечная звезда 683"/>
            <p:cNvSpPr/>
            <p:nvPr/>
          </p:nvSpPr>
          <p:spPr>
            <a:xfrm rot="1262594">
              <a:off x="4008391" y="5722910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85" name="8-конечная звезда 684"/>
            <p:cNvSpPr/>
            <p:nvPr/>
          </p:nvSpPr>
          <p:spPr>
            <a:xfrm rot="1262594">
              <a:off x="3794076" y="5865786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86" name="8-конечная звезда 685"/>
            <p:cNvSpPr/>
            <p:nvPr/>
          </p:nvSpPr>
          <p:spPr>
            <a:xfrm rot="1262594">
              <a:off x="3867163" y="565147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88" name="8-конечная звезда 687"/>
            <p:cNvSpPr/>
            <p:nvPr/>
          </p:nvSpPr>
          <p:spPr>
            <a:xfrm rot="1262594">
              <a:off x="3865514" y="600866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693" name="Прямая соединительная линия 692"/>
            <p:cNvCxnSpPr>
              <a:stCxn id="684" idx="4"/>
              <a:endCxn id="686" idx="0"/>
            </p:cNvCxnSpPr>
            <p:nvPr/>
          </p:nvCxnSpPr>
          <p:spPr>
            <a:xfrm rot="10800000">
              <a:off x="3919362" y="5688169"/>
              <a:ext cx="90830" cy="5204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94" name="8-конечная звезда 693"/>
            <p:cNvSpPr/>
            <p:nvPr/>
          </p:nvSpPr>
          <p:spPr>
            <a:xfrm rot="1262594">
              <a:off x="3935900" y="5661374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95" name="8-конечная звезда 694"/>
            <p:cNvSpPr/>
            <p:nvPr/>
          </p:nvSpPr>
          <p:spPr>
            <a:xfrm rot="1262594">
              <a:off x="3506746" y="5507017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96" name="8-конечная звезда 695"/>
            <p:cNvSpPr/>
            <p:nvPr/>
          </p:nvSpPr>
          <p:spPr>
            <a:xfrm rot="1262594">
              <a:off x="3505694" y="5363089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97" name="8-конечная звезда 696"/>
            <p:cNvSpPr/>
            <p:nvPr/>
          </p:nvSpPr>
          <p:spPr>
            <a:xfrm rot="1262594">
              <a:off x="3149556" y="5792769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98" name="8-конечная звезда 697"/>
            <p:cNvSpPr/>
            <p:nvPr/>
          </p:nvSpPr>
          <p:spPr>
            <a:xfrm rot="1262594">
              <a:off x="3506745" y="6078521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99" name="8-конечная звезда 698"/>
            <p:cNvSpPr/>
            <p:nvPr/>
          </p:nvSpPr>
          <p:spPr>
            <a:xfrm rot="1262594">
              <a:off x="3505692" y="6220345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00" name="8-конечная звезда 699"/>
            <p:cNvSpPr/>
            <p:nvPr/>
          </p:nvSpPr>
          <p:spPr>
            <a:xfrm rot="1262594">
              <a:off x="3077063" y="6006031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701" name="Прямая соединительная линия 700"/>
            <p:cNvCxnSpPr>
              <a:stCxn id="681" idx="6"/>
              <a:endCxn id="683" idx="0"/>
            </p:cNvCxnSpPr>
            <p:nvPr/>
          </p:nvCxnSpPr>
          <p:spPr>
            <a:xfrm rot="16200000" flipV="1">
              <a:off x="4393404" y="5930155"/>
              <a:ext cx="249211" cy="5428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3" name="Прямая соединительная линия 702"/>
            <p:cNvCxnSpPr>
              <a:stCxn id="683" idx="3"/>
              <a:endCxn id="676" idx="7"/>
            </p:cNvCxnSpPr>
            <p:nvPr/>
          </p:nvCxnSpPr>
          <p:spPr>
            <a:xfrm rot="5400000">
              <a:off x="4373037" y="5818654"/>
              <a:ext cx="52650" cy="8326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4" name="Прямая соединительная линия 703"/>
            <p:cNvCxnSpPr>
              <a:stCxn id="681" idx="4"/>
              <a:endCxn id="677" idx="0"/>
            </p:cNvCxnSpPr>
            <p:nvPr/>
          </p:nvCxnSpPr>
          <p:spPr>
            <a:xfrm rot="10800000">
              <a:off x="4417781" y="6045359"/>
              <a:ext cx="92477" cy="5204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5" name="Прямая соединительная линия 704"/>
            <p:cNvCxnSpPr>
              <a:stCxn id="679" idx="6"/>
              <a:endCxn id="677" idx="2"/>
            </p:cNvCxnSpPr>
            <p:nvPr/>
          </p:nvCxnSpPr>
          <p:spPr>
            <a:xfrm rot="5400000" flipH="1" flipV="1">
              <a:off x="4310623" y="6081077"/>
              <a:ext cx="92477" cy="5204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6" name="Прямая соединительная линия 705"/>
            <p:cNvCxnSpPr>
              <a:stCxn id="680" idx="5"/>
              <a:endCxn id="679" idx="1"/>
            </p:cNvCxnSpPr>
            <p:nvPr/>
          </p:nvCxnSpPr>
          <p:spPr>
            <a:xfrm rot="16200000" flipV="1">
              <a:off x="4309274" y="6226044"/>
              <a:ext cx="95177" cy="4951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7" name="Прямая соединительная линия 706"/>
            <p:cNvCxnSpPr>
              <a:stCxn id="680" idx="7"/>
              <a:endCxn id="681" idx="1"/>
            </p:cNvCxnSpPr>
            <p:nvPr/>
          </p:nvCxnSpPr>
          <p:spPr>
            <a:xfrm rot="5400000" flipH="1" flipV="1">
              <a:off x="4391675" y="6157356"/>
              <a:ext cx="180324" cy="12916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5" name="Прямая соединительная линия 744"/>
            <p:cNvCxnSpPr>
              <a:stCxn id="682" idx="7"/>
              <a:endCxn id="684" idx="1"/>
            </p:cNvCxnSpPr>
            <p:nvPr/>
          </p:nvCxnSpPr>
          <p:spPr>
            <a:xfrm rot="16200000" flipV="1">
              <a:off x="3999590" y="5821349"/>
              <a:ext cx="107239" cy="1371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6" name="Прямая соединительная линия 745"/>
            <p:cNvCxnSpPr>
              <a:stCxn id="685" idx="0"/>
              <a:endCxn id="682" idx="4"/>
            </p:cNvCxnSpPr>
            <p:nvPr/>
          </p:nvCxnSpPr>
          <p:spPr>
            <a:xfrm flipV="1">
              <a:off x="3846275" y="5883091"/>
              <a:ext cx="163916" cy="1939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7" name="Прямая соединительная линия 746"/>
            <p:cNvCxnSpPr>
              <a:stCxn id="678" idx="5"/>
              <a:endCxn id="682" idx="0"/>
            </p:cNvCxnSpPr>
            <p:nvPr/>
          </p:nvCxnSpPr>
          <p:spPr>
            <a:xfrm rot="16200000" flipV="1">
              <a:off x="4058869" y="5904201"/>
              <a:ext cx="38718" cy="3527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8" name="Прямая соединительная линия 747"/>
            <p:cNvCxnSpPr>
              <a:stCxn id="677" idx="5"/>
              <a:endCxn id="676" idx="1"/>
            </p:cNvCxnSpPr>
            <p:nvPr/>
          </p:nvCxnSpPr>
          <p:spPr>
            <a:xfrm rot="16200000" flipV="1">
              <a:off x="4320641" y="5950012"/>
              <a:ext cx="81615" cy="4034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9" name="Прямая соединительная линия 748"/>
            <p:cNvCxnSpPr>
              <a:stCxn id="678" idx="7"/>
              <a:endCxn id="677" idx="4"/>
            </p:cNvCxnSpPr>
            <p:nvPr/>
          </p:nvCxnSpPr>
          <p:spPr>
            <a:xfrm rot="16200000" flipH="1">
              <a:off x="4213913" y="5872500"/>
              <a:ext cx="71058" cy="23587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0" name="Прямая соединительная линия 749"/>
            <p:cNvCxnSpPr>
              <a:stCxn id="688" idx="5"/>
              <a:endCxn id="685" idx="1"/>
            </p:cNvCxnSpPr>
            <p:nvPr/>
          </p:nvCxnSpPr>
          <p:spPr>
            <a:xfrm rot="16200000" flipV="1">
              <a:off x="3810031" y="5939469"/>
              <a:ext cx="93529" cy="4951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1" name="Прямая соединительная линия 750"/>
            <p:cNvCxnSpPr>
              <a:stCxn id="688" idx="0"/>
              <a:endCxn id="678" idx="1"/>
            </p:cNvCxnSpPr>
            <p:nvPr/>
          </p:nvCxnSpPr>
          <p:spPr>
            <a:xfrm flipV="1">
              <a:off x="3917713" y="5990547"/>
              <a:ext cx="200079" cy="5481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2" name="Прямая соединительная линия 751"/>
            <p:cNvCxnSpPr>
              <a:stCxn id="682" idx="4"/>
              <a:endCxn id="686" idx="2"/>
            </p:cNvCxnSpPr>
            <p:nvPr/>
          </p:nvCxnSpPr>
          <p:spPr>
            <a:xfrm rot="10800000">
              <a:off x="3884469" y="5703673"/>
              <a:ext cx="125723" cy="17941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3" name="Прямая соединительная линия 752"/>
            <p:cNvCxnSpPr>
              <a:stCxn id="698" idx="7"/>
              <a:endCxn id="688" idx="3"/>
            </p:cNvCxnSpPr>
            <p:nvPr/>
          </p:nvCxnSpPr>
          <p:spPr>
            <a:xfrm rot="5400000" flipH="1" flipV="1">
              <a:off x="3685600" y="5909111"/>
              <a:ext cx="44724" cy="31975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4" name="Прямая соединительная линия 753"/>
            <p:cNvCxnSpPr>
              <a:stCxn id="697" idx="7"/>
              <a:endCxn id="685" idx="3"/>
            </p:cNvCxnSpPr>
            <p:nvPr/>
          </p:nvCxnSpPr>
          <p:spPr>
            <a:xfrm rot="16200000" flipH="1">
              <a:off x="3444573" y="5551920"/>
              <a:ext cx="98151" cy="60550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0" name="Прямая соединительная линия 759"/>
            <p:cNvCxnSpPr>
              <a:stCxn id="700" idx="6"/>
              <a:endCxn id="697" idx="3"/>
            </p:cNvCxnSpPr>
            <p:nvPr/>
          </p:nvCxnSpPr>
          <p:spPr>
            <a:xfrm rot="5400000" flipH="1" flipV="1">
              <a:off x="3034426" y="5890241"/>
              <a:ext cx="184091" cy="4989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3" name="Прямая соединительная линия 792"/>
            <p:cNvCxnSpPr>
              <a:stCxn id="698" idx="4"/>
              <a:endCxn id="697" idx="1"/>
            </p:cNvCxnSpPr>
            <p:nvPr/>
          </p:nvCxnSpPr>
          <p:spPr>
            <a:xfrm rot="10800000">
              <a:off x="3179928" y="5834109"/>
              <a:ext cx="328259" cy="25825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4" name="Прямая соединительная линия 793"/>
            <p:cNvCxnSpPr>
              <a:stCxn id="699" idx="6"/>
              <a:endCxn id="698" idx="1"/>
            </p:cNvCxnSpPr>
            <p:nvPr/>
          </p:nvCxnSpPr>
          <p:spPr>
            <a:xfrm rot="5400000" flipH="1" flipV="1">
              <a:off x="3482793" y="6167223"/>
              <a:ext cx="101684" cy="696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5" name="Прямая соединительная линия 794"/>
            <p:cNvCxnSpPr>
              <a:stCxn id="695" idx="0"/>
              <a:endCxn id="686" idx="4"/>
            </p:cNvCxnSpPr>
            <p:nvPr/>
          </p:nvCxnSpPr>
          <p:spPr>
            <a:xfrm>
              <a:off x="3548505" y="5536373"/>
              <a:ext cx="320459" cy="13240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6" name="Прямая соединительная линия 795"/>
            <p:cNvCxnSpPr>
              <a:stCxn id="695" idx="5"/>
              <a:endCxn id="696" idx="1"/>
            </p:cNvCxnSpPr>
            <p:nvPr/>
          </p:nvCxnSpPr>
          <p:spPr>
            <a:xfrm rot="5400000" flipH="1" flipV="1">
              <a:off x="3469620" y="5447494"/>
              <a:ext cx="111339" cy="1142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812" name="Прямая соединительная линия 811"/>
          <p:cNvCxnSpPr/>
          <p:nvPr/>
        </p:nvCxnSpPr>
        <p:spPr>
          <a:xfrm rot="5400000">
            <a:off x="3906615" y="6621267"/>
            <a:ext cx="259200" cy="71438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823" name="Прямая соединительная линия 822"/>
          <p:cNvCxnSpPr/>
          <p:nvPr/>
        </p:nvCxnSpPr>
        <p:spPr>
          <a:xfrm rot="16200000" flipH="1">
            <a:off x="5660447" y="6412520"/>
            <a:ext cx="252000" cy="142877"/>
          </a:xfrm>
          <a:prstGeom prst="line">
            <a:avLst/>
          </a:prstGeom>
          <a:scene3d>
            <a:camera prst="orthographicFront">
              <a:rot lat="0" lon="0" rev="10200000"/>
            </a:camera>
            <a:lightRig rig="threePt" dir="t"/>
          </a:scene3d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827" name="TextBox 826"/>
          <p:cNvSpPr txBox="1"/>
          <p:nvPr/>
        </p:nvSpPr>
        <p:spPr>
          <a:xfrm rot="21075957">
            <a:off x="4424797" y="6543091"/>
            <a:ext cx="1058667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1400" dirty="0" smtClean="0">
                <a:latin typeface="Bookman Old Style" pitchFamily="18" charset="0"/>
              </a:rPr>
              <a:t>грудень</a:t>
            </a:r>
            <a:endParaRPr lang="uk-UA" sz="1400" dirty="0">
              <a:latin typeface="Bookman Old Style" pitchFamily="18" charset="0"/>
            </a:endParaRPr>
          </a:p>
        </p:txBody>
      </p:sp>
      <p:sp>
        <p:nvSpPr>
          <p:cNvPr id="828" name="TextBox 827"/>
          <p:cNvSpPr txBox="1"/>
          <p:nvPr/>
        </p:nvSpPr>
        <p:spPr>
          <a:xfrm rot="19276280">
            <a:off x="6073450" y="5869472"/>
            <a:ext cx="1058667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1400" dirty="0" smtClean="0">
                <a:latin typeface="Bookman Old Style" pitchFamily="18" charset="0"/>
              </a:rPr>
              <a:t>листопад</a:t>
            </a:r>
            <a:endParaRPr lang="uk-UA" sz="1400" dirty="0">
              <a:latin typeface="Bookman Old Style" pitchFamily="18" charset="0"/>
            </a:endParaRPr>
          </a:p>
        </p:txBody>
      </p:sp>
      <p:sp>
        <p:nvSpPr>
          <p:cNvPr id="829" name="TextBox 828"/>
          <p:cNvSpPr txBox="1"/>
          <p:nvPr/>
        </p:nvSpPr>
        <p:spPr>
          <a:xfrm rot="17630071">
            <a:off x="7117024" y="4586123"/>
            <a:ext cx="1058667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1400" dirty="0" smtClean="0">
                <a:latin typeface="Bookman Old Style" pitchFamily="18" charset="0"/>
              </a:rPr>
              <a:t>жовтень</a:t>
            </a:r>
            <a:endParaRPr lang="uk-UA" sz="1400" dirty="0">
              <a:latin typeface="Bookman Old Style" pitchFamily="18" charset="0"/>
            </a:endParaRPr>
          </a:p>
        </p:txBody>
      </p:sp>
      <p:sp>
        <p:nvSpPr>
          <p:cNvPr id="830" name="TextBox 829"/>
          <p:cNvSpPr txBox="1"/>
          <p:nvPr/>
        </p:nvSpPr>
        <p:spPr>
          <a:xfrm rot="15714304">
            <a:off x="7341394" y="2882876"/>
            <a:ext cx="1058667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1400" dirty="0" smtClean="0">
                <a:latin typeface="Bookman Old Style" pitchFamily="18" charset="0"/>
              </a:rPr>
              <a:t>вересень</a:t>
            </a:r>
            <a:endParaRPr lang="uk-UA" sz="1400" dirty="0">
              <a:latin typeface="Bookman Old Style" pitchFamily="18" charset="0"/>
            </a:endParaRPr>
          </a:p>
        </p:txBody>
      </p:sp>
      <p:sp>
        <p:nvSpPr>
          <p:cNvPr id="831" name="TextBox 830"/>
          <p:cNvSpPr txBox="1"/>
          <p:nvPr/>
        </p:nvSpPr>
        <p:spPr>
          <a:xfrm rot="3220511">
            <a:off x="6748397" y="1310971"/>
            <a:ext cx="1058667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1400" dirty="0" smtClean="0">
                <a:latin typeface="Bookman Old Style" pitchFamily="18" charset="0"/>
              </a:rPr>
              <a:t>серпень</a:t>
            </a:r>
            <a:endParaRPr lang="uk-UA" sz="1400" dirty="0">
              <a:latin typeface="Bookman Old Style" pitchFamily="18" charset="0"/>
            </a:endParaRPr>
          </a:p>
        </p:txBody>
      </p:sp>
      <p:sp>
        <p:nvSpPr>
          <p:cNvPr id="832" name="TextBox 831"/>
          <p:cNvSpPr txBox="1"/>
          <p:nvPr/>
        </p:nvSpPr>
        <p:spPr>
          <a:xfrm rot="1586521">
            <a:off x="5448208" y="219585"/>
            <a:ext cx="1058667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1400" dirty="0" smtClean="0">
                <a:latin typeface="Bookman Old Style" pitchFamily="18" charset="0"/>
              </a:rPr>
              <a:t>липень</a:t>
            </a:r>
            <a:endParaRPr lang="uk-UA" sz="1400" dirty="0">
              <a:latin typeface="Bookman Old Style" pitchFamily="18" charset="0"/>
            </a:endParaRPr>
          </a:p>
        </p:txBody>
      </p:sp>
      <p:sp>
        <p:nvSpPr>
          <p:cNvPr id="833" name="TextBox 832"/>
          <p:cNvSpPr txBox="1"/>
          <p:nvPr/>
        </p:nvSpPr>
        <p:spPr>
          <a:xfrm rot="21422218">
            <a:off x="3660219" y="-66475"/>
            <a:ext cx="1058667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1400" dirty="0" smtClean="0">
                <a:latin typeface="Bookman Old Style" pitchFamily="18" charset="0"/>
              </a:rPr>
              <a:t>червень</a:t>
            </a:r>
            <a:endParaRPr lang="uk-UA" sz="1400" dirty="0">
              <a:latin typeface="Bookman Old Style" pitchFamily="18" charset="0"/>
            </a:endParaRPr>
          </a:p>
        </p:txBody>
      </p:sp>
      <p:sp>
        <p:nvSpPr>
          <p:cNvPr id="834" name="TextBox 833"/>
          <p:cNvSpPr txBox="1"/>
          <p:nvPr/>
        </p:nvSpPr>
        <p:spPr>
          <a:xfrm rot="19518500">
            <a:off x="2065156" y="559647"/>
            <a:ext cx="1058667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1400" dirty="0" smtClean="0">
                <a:latin typeface="Bookman Old Style" pitchFamily="18" charset="0"/>
              </a:rPr>
              <a:t>травень</a:t>
            </a:r>
            <a:endParaRPr lang="uk-UA" sz="1400" dirty="0">
              <a:latin typeface="Bookman Old Style" pitchFamily="18" charset="0"/>
            </a:endParaRPr>
          </a:p>
        </p:txBody>
      </p:sp>
      <p:sp>
        <p:nvSpPr>
          <p:cNvPr id="835" name="TextBox 834"/>
          <p:cNvSpPr txBox="1"/>
          <p:nvPr/>
        </p:nvSpPr>
        <p:spPr>
          <a:xfrm rot="17687757">
            <a:off x="1006358" y="1809320"/>
            <a:ext cx="1058667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1400" dirty="0" smtClean="0">
                <a:latin typeface="Bookman Old Style" pitchFamily="18" charset="0"/>
              </a:rPr>
              <a:t>квітень</a:t>
            </a:r>
          </a:p>
        </p:txBody>
      </p:sp>
      <p:sp>
        <p:nvSpPr>
          <p:cNvPr id="836" name="TextBox 835"/>
          <p:cNvSpPr txBox="1"/>
          <p:nvPr/>
        </p:nvSpPr>
        <p:spPr>
          <a:xfrm rot="4875169">
            <a:off x="749077" y="3754552"/>
            <a:ext cx="1058667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1400" dirty="0" smtClean="0">
                <a:latin typeface="Bookman Old Style" pitchFamily="18" charset="0"/>
              </a:rPr>
              <a:t>березень</a:t>
            </a:r>
          </a:p>
        </p:txBody>
      </p:sp>
      <p:sp>
        <p:nvSpPr>
          <p:cNvPr id="837" name="TextBox 836"/>
          <p:cNvSpPr txBox="1"/>
          <p:nvPr/>
        </p:nvSpPr>
        <p:spPr>
          <a:xfrm rot="3368098">
            <a:off x="1300985" y="5166505"/>
            <a:ext cx="1058667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1400" dirty="0" smtClean="0">
                <a:latin typeface="Bookman Old Style" pitchFamily="18" charset="0"/>
              </a:rPr>
              <a:t>лютий</a:t>
            </a:r>
          </a:p>
        </p:txBody>
      </p:sp>
      <p:sp>
        <p:nvSpPr>
          <p:cNvPr id="838" name="TextBox 837"/>
          <p:cNvSpPr txBox="1"/>
          <p:nvPr/>
        </p:nvSpPr>
        <p:spPr>
          <a:xfrm rot="1618209">
            <a:off x="2572415" y="6249465"/>
            <a:ext cx="1058667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1400" dirty="0" smtClean="0">
                <a:latin typeface="Bookman Old Style" pitchFamily="18" charset="0"/>
              </a:rPr>
              <a:t>січень</a:t>
            </a:r>
          </a:p>
        </p:txBody>
      </p:sp>
      <p:grpSp>
        <p:nvGrpSpPr>
          <p:cNvPr id="18" name="Группа 864"/>
          <p:cNvGrpSpPr/>
          <p:nvPr/>
        </p:nvGrpSpPr>
        <p:grpSpPr>
          <a:xfrm>
            <a:off x="3673098" y="578603"/>
            <a:ext cx="2665709" cy="6010528"/>
            <a:chOff x="3673098" y="578603"/>
            <a:chExt cx="2665709" cy="6010528"/>
          </a:xfrm>
        </p:grpSpPr>
        <p:sp>
          <p:nvSpPr>
            <p:cNvPr id="866" name="Полилиния 865"/>
            <p:cNvSpPr/>
            <p:nvPr/>
          </p:nvSpPr>
          <p:spPr>
            <a:xfrm>
              <a:off x="4702169" y="5535152"/>
              <a:ext cx="727087" cy="608492"/>
            </a:xfrm>
            <a:custGeom>
              <a:avLst/>
              <a:gdLst>
                <a:gd name="connsiteX0" fmla="*/ 2217 w 727087"/>
                <a:gd name="connsiteY0" fmla="*/ 109728 h 608492"/>
                <a:gd name="connsiteX1" fmla="*/ 8867 w 727087"/>
                <a:gd name="connsiteY1" fmla="*/ 146304 h 608492"/>
                <a:gd name="connsiteX2" fmla="*/ 15517 w 727087"/>
                <a:gd name="connsiteY2" fmla="*/ 152955 h 608492"/>
                <a:gd name="connsiteX3" fmla="*/ 28818 w 727087"/>
                <a:gd name="connsiteY3" fmla="*/ 169580 h 608492"/>
                <a:gd name="connsiteX4" fmla="*/ 48768 w 727087"/>
                <a:gd name="connsiteY4" fmla="*/ 176230 h 608492"/>
                <a:gd name="connsiteX5" fmla="*/ 121920 w 727087"/>
                <a:gd name="connsiteY5" fmla="*/ 172905 h 608492"/>
                <a:gd name="connsiteX6" fmla="*/ 158496 w 727087"/>
                <a:gd name="connsiteY6" fmla="*/ 166255 h 608492"/>
                <a:gd name="connsiteX7" fmla="*/ 181772 w 727087"/>
                <a:gd name="connsiteY7" fmla="*/ 162930 h 608492"/>
                <a:gd name="connsiteX8" fmla="*/ 221673 w 727087"/>
                <a:gd name="connsiteY8" fmla="*/ 152955 h 608492"/>
                <a:gd name="connsiteX9" fmla="*/ 231648 w 727087"/>
                <a:gd name="connsiteY9" fmla="*/ 149629 h 608492"/>
                <a:gd name="connsiteX10" fmla="*/ 318100 w 727087"/>
                <a:gd name="connsiteY10" fmla="*/ 156280 h 608492"/>
                <a:gd name="connsiteX11" fmla="*/ 338051 w 727087"/>
                <a:gd name="connsiteY11" fmla="*/ 162930 h 608492"/>
                <a:gd name="connsiteX12" fmla="*/ 358002 w 727087"/>
                <a:gd name="connsiteY12" fmla="*/ 176230 h 608492"/>
                <a:gd name="connsiteX13" fmla="*/ 361327 w 727087"/>
                <a:gd name="connsiteY13" fmla="*/ 192856 h 608492"/>
                <a:gd name="connsiteX14" fmla="*/ 354676 w 727087"/>
                <a:gd name="connsiteY14" fmla="*/ 229432 h 608492"/>
                <a:gd name="connsiteX15" fmla="*/ 348026 w 727087"/>
                <a:gd name="connsiteY15" fmla="*/ 242732 h 608492"/>
                <a:gd name="connsiteX16" fmla="*/ 341376 w 727087"/>
                <a:gd name="connsiteY16" fmla="*/ 279308 h 608492"/>
                <a:gd name="connsiteX17" fmla="*/ 334726 w 727087"/>
                <a:gd name="connsiteY17" fmla="*/ 395686 h 608492"/>
                <a:gd name="connsiteX18" fmla="*/ 331401 w 727087"/>
                <a:gd name="connsiteY18" fmla="*/ 478813 h 608492"/>
                <a:gd name="connsiteX19" fmla="*/ 341376 w 727087"/>
                <a:gd name="connsiteY19" fmla="*/ 528690 h 608492"/>
                <a:gd name="connsiteX20" fmla="*/ 351351 w 727087"/>
                <a:gd name="connsiteY20" fmla="*/ 535340 h 608492"/>
                <a:gd name="connsiteX21" fmla="*/ 367977 w 727087"/>
                <a:gd name="connsiteY21" fmla="*/ 551965 h 608492"/>
                <a:gd name="connsiteX22" fmla="*/ 384602 w 727087"/>
                <a:gd name="connsiteY22" fmla="*/ 561941 h 608492"/>
                <a:gd name="connsiteX23" fmla="*/ 394578 w 727087"/>
                <a:gd name="connsiteY23" fmla="*/ 571916 h 608492"/>
                <a:gd name="connsiteX24" fmla="*/ 427828 w 727087"/>
                <a:gd name="connsiteY24" fmla="*/ 578566 h 608492"/>
                <a:gd name="connsiteX25" fmla="*/ 447779 w 727087"/>
                <a:gd name="connsiteY25" fmla="*/ 585216 h 608492"/>
                <a:gd name="connsiteX26" fmla="*/ 464404 w 727087"/>
                <a:gd name="connsiteY26" fmla="*/ 595192 h 608492"/>
                <a:gd name="connsiteX27" fmla="*/ 474380 w 727087"/>
                <a:gd name="connsiteY27" fmla="*/ 601842 h 608492"/>
                <a:gd name="connsiteX28" fmla="*/ 494330 w 727087"/>
                <a:gd name="connsiteY28" fmla="*/ 608492 h 608492"/>
                <a:gd name="connsiteX29" fmla="*/ 550857 w 727087"/>
                <a:gd name="connsiteY29" fmla="*/ 605167 h 608492"/>
                <a:gd name="connsiteX30" fmla="*/ 560832 w 727087"/>
                <a:gd name="connsiteY30" fmla="*/ 598517 h 608492"/>
                <a:gd name="connsiteX31" fmla="*/ 580783 w 727087"/>
                <a:gd name="connsiteY31" fmla="*/ 591867 h 608492"/>
                <a:gd name="connsiteX32" fmla="*/ 604058 w 727087"/>
                <a:gd name="connsiteY32" fmla="*/ 585216 h 608492"/>
                <a:gd name="connsiteX33" fmla="*/ 627334 w 727087"/>
                <a:gd name="connsiteY33" fmla="*/ 575241 h 608492"/>
                <a:gd name="connsiteX34" fmla="*/ 637309 w 727087"/>
                <a:gd name="connsiteY34" fmla="*/ 568591 h 608492"/>
                <a:gd name="connsiteX35" fmla="*/ 647284 w 727087"/>
                <a:gd name="connsiteY35" fmla="*/ 565266 h 608492"/>
                <a:gd name="connsiteX36" fmla="*/ 657260 w 727087"/>
                <a:gd name="connsiteY36" fmla="*/ 555291 h 608492"/>
                <a:gd name="connsiteX37" fmla="*/ 680535 w 727087"/>
                <a:gd name="connsiteY37" fmla="*/ 541990 h 608492"/>
                <a:gd name="connsiteX38" fmla="*/ 693836 w 727087"/>
                <a:gd name="connsiteY38" fmla="*/ 525365 h 608492"/>
                <a:gd name="connsiteX39" fmla="*/ 697161 w 727087"/>
                <a:gd name="connsiteY39" fmla="*/ 515389 h 608492"/>
                <a:gd name="connsiteX40" fmla="*/ 707136 w 727087"/>
                <a:gd name="connsiteY40" fmla="*/ 495439 h 608492"/>
                <a:gd name="connsiteX41" fmla="*/ 710461 w 727087"/>
                <a:gd name="connsiteY41" fmla="*/ 422287 h 608492"/>
                <a:gd name="connsiteX42" fmla="*/ 713786 w 727087"/>
                <a:gd name="connsiteY42" fmla="*/ 405661 h 608492"/>
                <a:gd name="connsiteX43" fmla="*/ 717111 w 727087"/>
                <a:gd name="connsiteY43" fmla="*/ 385711 h 608492"/>
                <a:gd name="connsiteX44" fmla="*/ 723762 w 727087"/>
                <a:gd name="connsiteY44" fmla="*/ 339160 h 608492"/>
                <a:gd name="connsiteX45" fmla="*/ 727087 w 727087"/>
                <a:gd name="connsiteY45" fmla="*/ 329184 h 608492"/>
                <a:gd name="connsiteX46" fmla="*/ 723762 w 727087"/>
                <a:gd name="connsiteY46" fmla="*/ 295933 h 608492"/>
                <a:gd name="connsiteX47" fmla="*/ 713786 w 727087"/>
                <a:gd name="connsiteY47" fmla="*/ 262683 h 608492"/>
                <a:gd name="connsiteX48" fmla="*/ 707136 w 727087"/>
                <a:gd name="connsiteY48" fmla="*/ 236082 h 608492"/>
                <a:gd name="connsiteX49" fmla="*/ 700486 w 727087"/>
                <a:gd name="connsiteY49" fmla="*/ 212806 h 608492"/>
                <a:gd name="connsiteX50" fmla="*/ 693836 w 727087"/>
                <a:gd name="connsiteY50" fmla="*/ 202831 h 608492"/>
                <a:gd name="connsiteX51" fmla="*/ 690511 w 727087"/>
                <a:gd name="connsiteY51" fmla="*/ 192856 h 608492"/>
                <a:gd name="connsiteX52" fmla="*/ 673885 w 727087"/>
                <a:gd name="connsiteY52" fmla="*/ 176230 h 608492"/>
                <a:gd name="connsiteX53" fmla="*/ 650610 w 727087"/>
                <a:gd name="connsiteY53" fmla="*/ 152955 h 608492"/>
                <a:gd name="connsiteX54" fmla="*/ 643959 w 727087"/>
                <a:gd name="connsiteY54" fmla="*/ 146304 h 608492"/>
                <a:gd name="connsiteX55" fmla="*/ 624009 w 727087"/>
                <a:gd name="connsiteY55" fmla="*/ 139654 h 608492"/>
                <a:gd name="connsiteX56" fmla="*/ 607383 w 727087"/>
                <a:gd name="connsiteY56" fmla="*/ 126354 h 608492"/>
                <a:gd name="connsiteX57" fmla="*/ 600733 w 727087"/>
                <a:gd name="connsiteY57" fmla="*/ 116379 h 608492"/>
                <a:gd name="connsiteX58" fmla="*/ 584108 w 727087"/>
                <a:gd name="connsiteY58" fmla="*/ 99753 h 608492"/>
                <a:gd name="connsiteX59" fmla="*/ 580783 w 727087"/>
                <a:gd name="connsiteY59" fmla="*/ 89778 h 608492"/>
                <a:gd name="connsiteX60" fmla="*/ 557507 w 727087"/>
                <a:gd name="connsiteY60" fmla="*/ 69827 h 608492"/>
                <a:gd name="connsiteX61" fmla="*/ 554182 w 727087"/>
                <a:gd name="connsiteY61" fmla="*/ 59852 h 608492"/>
                <a:gd name="connsiteX62" fmla="*/ 544207 w 727087"/>
                <a:gd name="connsiteY62" fmla="*/ 53202 h 608492"/>
                <a:gd name="connsiteX63" fmla="*/ 537556 w 727087"/>
                <a:gd name="connsiteY63" fmla="*/ 46552 h 608492"/>
                <a:gd name="connsiteX64" fmla="*/ 530906 w 727087"/>
                <a:gd name="connsiteY64" fmla="*/ 36576 h 608492"/>
                <a:gd name="connsiteX65" fmla="*/ 520931 w 727087"/>
                <a:gd name="connsiteY65" fmla="*/ 33251 h 608492"/>
                <a:gd name="connsiteX66" fmla="*/ 500980 w 727087"/>
                <a:gd name="connsiteY66" fmla="*/ 19951 h 608492"/>
                <a:gd name="connsiteX67" fmla="*/ 491005 w 727087"/>
                <a:gd name="connsiteY67" fmla="*/ 13301 h 608492"/>
                <a:gd name="connsiteX68" fmla="*/ 481030 w 727087"/>
                <a:gd name="connsiteY68" fmla="*/ 9976 h 608492"/>
                <a:gd name="connsiteX69" fmla="*/ 471055 w 727087"/>
                <a:gd name="connsiteY69" fmla="*/ 3325 h 608492"/>
                <a:gd name="connsiteX70" fmla="*/ 454429 w 727087"/>
                <a:gd name="connsiteY70" fmla="*/ 0 h 608492"/>
                <a:gd name="connsiteX71" fmla="*/ 354676 w 727087"/>
                <a:gd name="connsiteY71" fmla="*/ 3325 h 608492"/>
                <a:gd name="connsiteX72" fmla="*/ 348026 w 727087"/>
                <a:gd name="connsiteY72" fmla="*/ 9976 h 608492"/>
                <a:gd name="connsiteX73" fmla="*/ 338051 w 727087"/>
                <a:gd name="connsiteY73" fmla="*/ 16626 h 608492"/>
                <a:gd name="connsiteX74" fmla="*/ 318100 w 727087"/>
                <a:gd name="connsiteY74" fmla="*/ 43227 h 608492"/>
                <a:gd name="connsiteX75" fmla="*/ 308125 w 727087"/>
                <a:gd name="connsiteY75" fmla="*/ 46552 h 608492"/>
                <a:gd name="connsiteX76" fmla="*/ 304800 w 727087"/>
                <a:gd name="connsiteY76" fmla="*/ 56527 h 608492"/>
                <a:gd name="connsiteX77" fmla="*/ 294825 w 727087"/>
                <a:gd name="connsiteY77" fmla="*/ 59852 h 608492"/>
                <a:gd name="connsiteX78" fmla="*/ 274874 w 727087"/>
                <a:gd name="connsiteY78" fmla="*/ 69827 h 608492"/>
                <a:gd name="connsiteX79" fmla="*/ 264899 w 727087"/>
                <a:gd name="connsiteY79" fmla="*/ 76477 h 608492"/>
                <a:gd name="connsiteX80" fmla="*/ 215023 w 727087"/>
                <a:gd name="connsiteY80" fmla="*/ 86453 h 608492"/>
                <a:gd name="connsiteX81" fmla="*/ 38793 w 727087"/>
                <a:gd name="connsiteY81" fmla="*/ 89778 h 608492"/>
                <a:gd name="connsiteX82" fmla="*/ 22167 w 727087"/>
                <a:gd name="connsiteY82" fmla="*/ 99753 h 608492"/>
                <a:gd name="connsiteX83" fmla="*/ 2217 w 727087"/>
                <a:gd name="connsiteY83" fmla="*/ 109728 h 6084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</a:cxnLst>
              <a:rect l="l" t="t" r="r" b="b"/>
              <a:pathLst>
                <a:path w="727087" h="608492">
                  <a:moveTo>
                    <a:pt x="2217" y="109728"/>
                  </a:moveTo>
                  <a:cubicBezTo>
                    <a:pt x="0" y="117486"/>
                    <a:pt x="4011" y="138210"/>
                    <a:pt x="8867" y="146304"/>
                  </a:cubicBezTo>
                  <a:cubicBezTo>
                    <a:pt x="10480" y="148992"/>
                    <a:pt x="13300" y="150738"/>
                    <a:pt x="15517" y="152955"/>
                  </a:cubicBezTo>
                  <a:cubicBezTo>
                    <a:pt x="19123" y="163773"/>
                    <a:pt x="17046" y="164348"/>
                    <a:pt x="28818" y="169580"/>
                  </a:cubicBezTo>
                  <a:cubicBezTo>
                    <a:pt x="35224" y="172427"/>
                    <a:pt x="48768" y="176230"/>
                    <a:pt x="48768" y="176230"/>
                  </a:cubicBezTo>
                  <a:cubicBezTo>
                    <a:pt x="73152" y="175122"/>
                    <a:pt x="97569" y="174584"/>
                    <a:pt x="121920" y="172905"/>
                  </a:cubicBezTo>
                  <a:cubicBezTo>
                    <a:pt x="153180" y="170749"/>
                    <a:pt x="135575" y="170422"/>
                    <a:pt x="158496" y="166255"/>
                  </a:cubicBezTo>
                  <a:cubicBezTo>
                    <a:pt x="166207" y="164853"/>
                    <a:pt x="174026" y="164122"/>
                    <a:pt x="181772" y="162930"/>
                  </a:cubicBezTo>
                  <a:cubicBezTo>
                    <a:pt x="206712" y="159093"/>
                    <a:pt x="197327" y="161071"/>
                    <a:pt x="221673" y="152955"/>
                  </a:cubicBezTo>
                  <a:lnTo>
                    <a:pt x="231648" y="149629"/>
                  </a:lnTo>
                  <a:cubicBezTo>
                    <a:pt x="270569" y="151399"/>
                    <a:pt x="288383" y="147365"/>
                    <a:pt x="318100" y="156280"/>
                  </a:cubicBezTo>
                  <a:cubicBezTo>
                    <a:pt x="324814" y="158294"/>
                    <a:pt x="332218" y="159042"/>
                    <a:pt x="338051" y="162930"/>
                  </a:cubicBezTo>
                  <a:lnTo>
                    <a:pt x="358002" y="176230"/>
                  </a:lnTo>
                  <a:cubicBezTo>
                    <a:pt x="359110" y="181772"/>
                    <a:pt x="361327" y="187204"/>
                    <a:pt x="361327" y="192856"/>
                  </a:cubicBezTo>
                  <a:cubicBezTo>
                    <a:pt x="361327" y="194535"/>
                    <a:pt x="355758" y="226186"/>
                    <a:pt x="354676" y="229432"/>
                  </a:cubicBezTo>
                  <a:cubicBezTo>
                    <a:pt x="353108" y="234134"/>
                    <a:pt x="349766" y="238091"/>
                    <a:pt x="348026" y="242732"/>
                  </a:cubicBezTo>
                  <a:cubicBezTo>
                    <a:pt x="344724" y="251537"/>
                    <a:pt x="342047" y="272258"/>
                    <a:pt x="341376" y="279308"/>
                  </a:cubicBezTo>
                  <a:cubicBezTo>
                    <a:pt x="338221" y="312438"/>
                    <a:pt x="336050" y="365238"/>
                    <a:pt x="334726" y="395686"/>
                  </a:cubicBezTo>
                  <a:cubicBezTo>
                    <a:pt x="333521" y="423391"/>
                    <a:pt x="332509" y="451104"/>
                    <a:pt x="331401" y="478813"/>
                  </a:cubicBezTo>
                  <a:cubicBezTo>
                    <a:pt x="331562" y="480259"/>
                    <a:pt x="334303" y="523975"/>
                    <a:pt x="341376" y="528690"/>
                  </a:cubicBezTo>
                  <a:lnTo>
                    <a:pt x="351351" y="535340"/>
                  </a:lnTo>
                  <a:cubicBezTo>
                    <a:pt x="362755" y="552443"/>
                    <a:pt x="352141" y="539295"/>
                    <a:pt x="367977" y="551965"/>
                  </a:cubicBezTo>
                  <a:cubicBezTo>
                    <a:pt x="381018" y="562399"/>
                    <a:pt x="367278" y="556166"/>
                    <a:pt x="384602" y="561941"/>
                  </a:cubicBezTo>
                  <a:cubicBezTo>
                    <a:pt x="387927" y="565266"/>
                    <a:pt x="390665" y="569308"/>
                    <a:pt x="394578" y="571916"/>
                  </a:cubicBezTo>
                  <a:cubicBezTo>
                    <a:pt x="400909" y="576137"/>
                    <a:pt x="425856" y="578284"/>
                    <a:pt x="427828" y="578566"/>
                  </a:cubicBezTo>
                  <a:cubicBezTo>
                    <a:pt x="434478" y="580783"/>
                    <a:pt x="442823" y="580259"/>
                    <a:pt x="447779" y="585216"/>
                  </a:cubicBezTo>
                  <a:cubicBezTo>
                    <a:pt x="460766" y="598205"/>
                    <a:pt x="447141" y="586561"/>
                    <a:pt x="464404" y="595192"/>
                  </a:cubicBezTo>
                  <a:cubicBezTo>
                    <a:pt x="467979" y="596979"/>
                    <a:pt x="470728" y="600219"/>
                    <a:pt x="474380" y="601842"/>
                  </a:cubicBezTo>
                  <a:cubicBezTo>
                    <a:pt x="480786" y="604689"/>
                    <a:pt x="494330" y="608492"/>
                    <a:pt x="494330" y="608492"/>
                  </a:cubicBezTo>
                  <a:cubicBezTo>
                    <a:pt x="513172" y="607384"/>
                    <a:pt x="532191" y="607967"/>
                    <a:pt x="550857" y="605167"/>
                  </a:cubicBezTo>
                  <a:cubicBezTo>
                    <a:pt x="554809" y="604574"/>
                    <a:pt x="557180" y="600140"/>
                    <a:pt x="560832" y="598517"/>
                  </a:cubicBezTo>
                  <a:cubicBezTo>
                    <a:pt x="567238" y="595670"/>
                    <a:pt x="573982" y="593568"/>
                    <a:pt x="580783" y="591867"/>
                  </a:cubicBezTo>
                  <a:cubicBezTo>
                    <a:pt x="585041" y="590802"/>
                    <a:pt x="599290" y="587600"/>
                    <a:pt x="604058" y="585216"/>
                  </a:cubicBezTo>
                  <a:cubicBezTo>
                    <a:pt x="627021" y="573735"/>
                    <a:pt x="599655" y="582161"/>
                    <a:pt x="627334" y="575241"/>
                  </a:cubicBezTo>
                  <a:cubicBezTo>
                    <a:pt x="630659" y="573024"/>
                    <a:pt x="633735" y="570378"/>
                    <a:pt x="637309" y="568591"/>
                  </a:cubicBezTo>
                  <a:cubicBezTo>
                    <a:pt x="640444" y="567024"/>
                    <a:pt x="644368" y="567210"/>
                    <a:pt x="647284" y="565266"/>
                  </a:cubicBezTo>
                  <a:cubicBezTo>
                    <a:pt x="651197" y="562658"/>
                    <a:pt x="653647" y="558301"/>
                    <a:pt x="657260" y="555291"/>
                  </a:cubicBezTo>
                  <a:cubicBezTo>
                    <a:pt x="670870" y="543949"/>
                    <a:pt x="664267" y="552835"/>
                    <a:pt x="680535" y="541990"/>
                  </a:cubicBezTo>
                  <a:cubicBezTo>
                    <a:pt x="686223" y="538198"/>
                    <a:pt x="690277" y="530703"/>
                    <a:pt x="693836" y="525365"/>
                  </a:cubicBezTo>
                  <a:cubicBezTo>
                    <a:pt x="694944" y="522040"/>
                    <a:pt x="695594" y="518524"/>
                    <a:pt x="697161" y="515389"/>
                  </a:cubicBezTo>
                  <a:cubicBezTo>
                    <a:pt x="710054" y="489603"/>
                    <a:pt x="698777" y="520515"/>
                    <a:pt x="707136" y="495439"/>
                  </a:cubicBezTo>
                  <a:cubicBezTo>
                    <a:pt x="708244" y="471055"/>
                    <a:pt x="708658" y="446629"/>
                    <a:pt x="710461" y="422287"/>
                  </a:cubicBezTo>
                  <a:cubicBezTo>
                    <a:pt x="710878" y="416651"/>
                    <a:pt x="712775" y="411222"/>
                    <a:pt x="713786" y="405661"/>
                  </a:cubicBezTo>
                  <a:cubicBezTo>
                    <a:pt x="714992" y="399028"/>
                    <a:pt x="716158" y="392385"/>
                    <a:pt x="717111" y="385711"/>
                  </a:cubicBezTo>
                  <a:cubicBezTo>
                    <a:pt x="719127" y="371599"/>
                    <a:pt x="720585" y="353455"/>
                    <a:pt x="723762" y="339160"/>
                  </a:cubicBezTo>
                  <a:cubicBezTo>
                    <a:pt x="724522" y="335738"/>
                    <a:pt x="725979" y="332509"/>
                    <a:pt x="727087" y="329184"/>
                  </a:cubicBezTo>
                  <a:cubicBezTo>
                    <a:pt x="725979" y="318100"/>
                    <a:pt x="725337" y="306960"/>
                    <a:pt x="723762" y="295933"/>
                  </a:cubicBezTo>
                  <a:cubicBezTo>
                    <a:pt x="720999" y="276596"/>
                    <a:pt x="718409" y="285798"/>
                    <a:pt x="713786" y="262683"/>
                  </a:cubicBezTo>
                  <a:cubicBezTo>
                    <a:pt x="707025" y="228877"/>
                    <a:pt x="713953" y="259941"/>
                    <a:pt x="707136" y="236082"/>
                  </a:cubicBezTo>
                  <a:cubicBezTo>
                    <a:pt x="705715" y="231109"/>
                    <a:pt x="703144" y="218122"/>
                    <a:pt x="700486" y="212806"/>
                  </a:cubicBezTo>
                  <a:cubicBezTo>
                    <a:pt x="698699" y="209232"/>
                    <a:pt x="695623" y="206405"/>
                    <a:pt x="693836" y="202831"/>
                  </a:cubicBezTo>
                  <a:cubicBezTo>
                    <a:pt x="692269" y="199696"/>
                    <a:pt x="692614" y="195660"/>
                    <a:pt x="690511" y="192856"/>
                  </a:cubicBezTo>
                  <a:cubicBezTo>
                    <a:pt x="685808" y="186586"/>
                    <a:pt x="678233" y="182751"/>
                    <a:pt x="673885" y="176230"/>
                  </a:cubicBezTo>
                  <a:cubicBezTo>
                    <a:pt x="658641" y="153364"/>
                    <a:pt x="668167" y="158807"/>
                    <a:pt x="650610" y="152955"/>
                  </a:cubicBezTo>
                  <a:cubicBezTo>
                    <a:pt x="648393" y="150738"/>
                    <a:pt x="646763" y="147706"/>
                    <a:pt x="643959" y="146304"/>
                  </a:cubicBezTo>
                  <a:cubicBezTo>
                    <a:pt x="637689" y="143169"/>
                    <a:pt x="624009" y="139654"/>
                    <a:pt x="624009" y="139654"/>
                  </a:cubicBezTo>
                  <a:cubicBezTo>
                    <a:pt x="604952" y="111069"/>
                    <a:pt x="630327" y="144708"/>
                    <a:pt x="607383" y="126354"/>
                  </a:cubicBezTo>
                  <a:cubicBezTo>
                    <a:pt x="604262" y="123858"/>
                    <a:pt x="603364" y="119386"/>
                    <a:pt x="600733" y="116379"/>
                  </a:cubicBezTo>
                  <a:cubicBezTo>
                    <a:pt x="595572" y="110481"/>
                    <a:pt x="584108" y="99753"/>
                    <a:pt x="584108" y="99753"/>
                  </a:cubicBezTo>
                  <a:cubicBezTo>
                    <a:pt x="583000" y="96428"/>
                    <a:pt x="582820" y="92630"/>
                    <a:pt x="580783" y="89778"/>
                  </a:cubicBezTo>
                  <a:cubicBezTo>
                    <a:pt x="573452" y="79515"/>
                    <a:pt x="567093" y="76218"/>
                    <a:pt x="557507" y="69827"/>
                  </a:cubicBezTo>
                  <a:cubicBezTo>
                    <a:pt x="556399" y="66502"/>
                    <a:pt x="556371" y="62589"/>
                    <a:pt x="554182" y="59852"/>
                  </a:cubicBezTo>
                  <a:cubicBezTo>
                    <a:pt x="551686" y="56732"/>
                    <a:pt x="547328" y="55698"/>
                    <a:pt x="544207" y="53202"/>
                  </a:cubicBezTo>
                  <a:cubicBezTo>
                    <a:pt x="541759" y="51244"/>
                    <a:pt x="539514" y="49000"/>
                    <a:pt x="537556" y="46552"/>
                  </a:cubicBezTo>
                  <a:cubicBezTo>
                    <a:pt x="535059" y="43431"/>
                    <a:pt x="534027" y="39073"/>
                    <a:pt x="530906" y="36576"/>
                  </a:cubicBezTo>
                  <a:cubicBezTo>
                    <a:pt x="528169" y="34386"/>
                    <a:pt x="523995" y="34953"/>
                    <a:pt x="520931" y="33251"/>
                  </a:cubicBezTo>
                  <a:cubicBezTo>
                    <a:pt x="513944" y="29370"/>
                    <a:pt x="507630" y="24384"/>
                    <a:pt x="500980" y="19951"/>
                  </a:cubicBezTo>
                  <a:cubicBezTo>
                    <a:pt x="497655" y="17734"/>
                    <a:pt x="494796" y="14565"/>
                    <a:pt x="491005" y="13301"/>
                  </a:cubicBezTo>
                  <a:lnTo>
                    <a:pt x="481030" y="9976"/>
                  </a:lnTo>
                  <a:cubicBezTo>
                    <a:pt x="477705" y="7759"/>
                    <a:pt x="474797" y="4728"/>
                    <a:pt x="471055" y="3325"/>
                  </a:cubicBezTo>
                  <a:cubicBezTo>
                    <a:pt x="465763" y="1340"/>
                    <a:pt x="460081" y="0"/>
                    <a:pt x="454429" y="0"/>
                  </a:cubicBezTo>
                  <a:cubicBezTo>
                    <a:pt x="421160" y="0"/>
                    <a:pt x="387927" y="2217"/>
                    <a:pt x="354676" y="3325"/>
                  </a:cubicBezTo>
                  <a:cubicBezTo>
                    <a:pt x="352459" y="5542"/>
                    <a:pt x="350474" y="8017"/>
                    <a:pt x="348026" y="9976"/>
                  </a:cubicBezTo>
                  <a:cubicBezTo>
                    <a:pt x="344906" y="12472"/>
                    <a:pt x="340682" y="13619"/>
                    <a:pt x="338051" y="16626"/>
                  </a:cubicBezTo>
                  <a:cubicBezTo>
                    <a:pt x="336225" y="18713"/>
                    <a:pt x="325219" y="38955"/>
                    <a:pt x="318100" y="43227"/>
                  </a:cubicBezTo>
                  <a:cubicBezTo>
                    <a:pt x="315095" y="45030"/>
                    <a:pt x="311450" y="45444"/>
                    <a:pt x="308125" y="46552"/>
                  </a:cubicBezTo>
                  <a:cubicBezTo>
                    <a:pt x="307017" y="49877"/>
                    <a:pt x="307278" y="54049"/>
                    <a:pt x="304800" y="56527"/>
                  </a:cubicBezTo>
                  <a:cubicBezTo>
                    <a:pt x="302322" y="59005"/>
                    <a:pt x="297960" y="58285"/>
                    <a:pt x="294825" y="59852"/>
                  </a:cubicBezTo>
                  <a:cubicBezTo>
                    <a:pt x="269045" y="72742"/>
                    <a:pt x="299946" y="61470"/>
                    <a:pt x="274874" y="69827"/>
                  </a:cubicBezTo>
                  <a:cubicBezTo>
                    <a:pt x="271549" y="72044"/>
                    <a:pt x="268655" y="75111"/>
                    <a:pt x="264899" y="76477"/>
                  </a:cubicBezTo>
                  <a:cubicBezTo>
                    <a:pt x="254960" y="80091"/>
                    <a:pt x="226540" y="86069"/>
                    <a:pt x="215023" y="86453"/>
                  </a:cubicBezTo>
                  <a:cubicBezTo>
                    <a:pt x="156302" y="88410"/>
                    <a:pt x="97536" y="88670"/>
                    <a:pt x="38793" y="89778"/>
                  </a:cubicBezTo>
                  <a:cubicBezTo>
                    <a:pt x="21471" y="95552"/>
                    <a:pt x="35208" y="89321"/>
                    <a:pt x="22167" y="99753"/>
                  </a:cubicBezTo>
                  <a:cubicBezTo>
                    <a:pt x="8793" y="110452"/>
                    <a:pt x="4434" y="101970"/>
                    <a:pt x="2217" y="109728"/>
                  </a:cubicBezTo>
                  <a:close/>
                </a:path>
              </a:pathLst>
            </a:custGeom>
            <a:solidFill>
              <a:srgbClr val="FFFF00">
                <a:alpha val="15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67" name="Полилиния 866"/>
            <p:cNvSpPr/>
            <p:nvPr/>
          </p:nvSpPr>
          <p:spPr>
            <a:xfrm>
              <a:off x="3757771" y="4531861"/>
              <a:ext cx="2347096" cy="2057270"/>
            </a:xfrm>
            <a:custGeom>
              <a:avLst/>
              <a:gdLst>
                <a:gd name="connsiteX0" fmla="*/ 761028 w 2347096"/>
                <a:gd name="connsiteY0" fmla="*/ 2035194 h 2057270"/>
                <a:gd name="connsiteX1" fmla="*/ 927282 w 2347096"/>
                <a:gd name="connsiteY1" fmla="*/ 2038519 h 2057270"/>
                <a:gd name="connsiteX2" fmla="*/ 947233 w 2347096"/>
                <a:gd name="connsiteY2" fmla="*/ 2035194 h 2057270"/>
                <a:gd name="connsiteX3" fmla="*/ 963858 w 2347096"/>
                <a:gd name="connsiteY3" fmla="*/ 2031868 h 2057270"/>
                <a:gd name="connsiteX4" fmla="*/ 1060286 w 2347096"/>
                <a:gd name="connsiteY4" fmla="*/ 2028543 h 2057270"/>
                <a:gd name="connsiteX5" fmla="*/ 1113487 w 2347096"/>
                <a:gd name="connsiteY5" fmla="*/ 2018568 h 2057270"/>
                <a:gd name="connsiteX6" fmla="*/ 1130113 w 2347096"/>
                <a:gd name="connsiteY6" fmla="*/ 2015243 h 2057270"/>
                <a:gd name="connsiteX7" fmla="*/ 1183314 w 2347096"/>
                <a:gd name="connsiteY7" fmla="*/ 2011918 h 2057270"/>
                <a:gd name="connsiteX8" fmla="*/ 1249816 w 2347096"/>
                <a:gd name="connsiteY8" fmla="*/ 2005268 h 2057270"/>
                <a:gd name="connsiteX9" fmla="*/ 1269766 w 2347096"/>
                <a:gd name="connsiteY9" fmla="*/ 2001943 h 2057270"/>
                <a:gd name="connsiteX10" fmla="*/ 1279742 w 2347096"/>
                <a:gd name="connsiteY10" fmla="*/ 1998618 h 2057270"/>
                <a:gd name="connsiteX11" fmla="*/ 1336268 w 2347096"/>
                <a:gd name="connsiteY11" fmla="*/ 1995292 h 2057270"/>
                <a:gd name="connsiteX12" fmla="*/ 1369519 w 2347096"/>
                <a:gd name="connsiteY12" fmla="*/ 1988642 h 2057270"/>
                <a:gd name="connsiteX13" fmla="*/ 1389470 w 2347096"/>
                <a:gd name="connsiteY13" fmla="*/ 1985317 h 2057270"/>
                <a:gd name="connsiteX14" fmla="*/ 1422721 w 2347096"/>
                <a:gd name="connsiteY14" fmla="*/ 1981992 h 2057270"/>
                <a:gd name="connsiteX15" fmla="*/ 1449321 w 2347096"/>
                <a:gd name="connsiteY15" fmla="*/ 1978667 h 2057270"/>
                <a:gd name="connsiteX16" fmla="*/ 1482572 w 2347096"/>
                <a:gd name="connsiteY16" fmla="*/ 1968692 h 2057270"/>
                <a:gd name="connsiteX17" fmla="*/ 1505848 w 2347096"/>
                <a:gd name="connsiteY17" fmla="*/ 1965367 h 2057270"/>
                <a:gd name="connsiteX18" fmla="*/ 1519148 w 2347096"/>
                <a:gd name="connsiteY18" fmla="*/ 1962042 h 2057270"/>
                <a:gd name="connsiteX19" fmla="*/ 1559049 w 2347096"/>
                <a:gd name="connsiteY19" fmla="*/ 1955391 h 2057270"/>
                <a:gd name="connsiteX20" fmla="*/ 1572350 w 2347096"/>
                <a:gd name="connsiteY20" fmla="*/ 1952066 h 2057270"/>
                <a:gd name="connsiteX21" fmla="*/ 1592300 w 2347096"/>
                <a:gd name="connsiteY21" fmla="*/ 1945416 h 2057270"/>
                <a:gd name="connsiteX22" fmla="*/ 1622226 w 2347096"/>
                <a:gd name="connsiteY22" fmla="*/ 1938766 h 2057270"/>
                <a:gd name="connsiteX23" fmla="*/ 1648827 w 2347096"/>
                <a:gd name="connsiteY23" fmla="*/ 1932116 h 2057270"/>
                <a:gd name="connsiteX24" fmla="*/ 1658802 w 2347096"/>
                <a:gd name="connsiteY24" fmla="*/ 1925466 h 2057270"/>
                <a:gd name="connsiteX25" fmla="*/ 1698703 w 2347096"/>
                <a:gd name="connsiteY25" fmla="*/ 1918815 h 2057270"/>
                <a:gd name="connsiteX26" fmla="*/ 1725304 w 2347096"/>
                <a:gd name="connsiteY26" fmla="*/ 1912165 h 2057270"/>
                <a:gd name="connsiteX27" fmla="*/ 1735279 w 2347096"/>
                <a:gd name="connsiteY27" fmla="*/ 1908840 h 2057270"/>
                <a:gd name="connsiteX28" fmla="*/ 1745254 w 2347096"/>
                <a:gd name="connsiteY28" fmla="*/ 1902190 h 2057270"/>
                <a:gd name="connsiteX29" fmla="*/ 1758555 w 2347096"/>
                <a:gd name="connsiteY29" fmla="*/ 1898865 h 2057270"/>
                <a:gd name="connsiteX30" fmla="*/ 1788481 w 2347096"/>
                <a:gd name="connsiteY30" fmla="*/ 1888890 h 2057270"/>
                <a:gd name="connsiteX31" fmla="*/ 1798456 w 2347096"/>
                <a:gd name="connsiteY31" fmla="*/ 1885564 h 2057270"/>
                <a:gd name="connsiteX32" fmla="*/ 1821732 w 2347096"/>
                <a:gd name="connsiteY32" fmla="*/ 1875589 h 2057270"/>
                <a:gd name="connsiteX33" fmla="*/ 1854982 w 2347096"/>
                <a:gd name="connsiteY33" fmla="*/ 1868939 h 2057270"/>
                <a:gd name="connsiteX34" fmla="*/ 1881583 w 2347096"/>
                <a:gd name="connsiteY34" fmla="*/ 1862289 h 2057270"/>
                <a:gd name="connsiteX35" fmla="*/ 1901534 w 2347096"/>
                <a:gd name="connsiteY35" fmla="*/ 1855639 h 2057270"/>
                <a:gd name="connsiteX36" fmla="*/ 1911509 w 2347096"/>
                <a:gd name="connsiteY36" fmla="*/ 1852314 h 2057270"/>
                <a:gd name="connsiteX37" fmla="*/ 1938110 w 2347096"/>
                <a:gd name="connsiteY37" fmla="*/ 1845663 h 2057270"/>
                <a:gd name="connsiteX38" fmla="*/ 1958060 w 2347096"/>
                <a:gd name="connsiteY38" fmla="*/ 1839013 h 2057270"/>
                <a:gd name="connsiteX39" fmla="*/ 1971361 w 2347096"/>
                <a:gd name="connsiteY39" fmla="*/ 1835688 h 2057270"/>
                <a:gd name="connsiteX40" fmla="*/ 1991311 w 2347096"/>
                <a:gd name="connsiteY40" fmla="*/ 1829038 h 2057270"/>
                <a:gd name="connsiteX41" fmla="*/ 2001286 w 2347096"/>
                <a:gd name="connsiteY41" fmla="*/ 1825713 h 2057270"/>
                <a:gd name="connsiteX42" fmla="*/ 2017912 w 2347096"/>
                <a:gd name="connsiteY42" fmla="*/ 1815738 h 2057270"/>
                <a:gd name="connsiteX43" fmla="*/ 2034537 w 2347096"/>
                <a:gd name="connsiteY43" fmla="*/ 1809087 h 2057270"/>
                <a:gd name="connsiteX44" fmla="*/ 2047838 w 2347096"/>
                <a:gd name="connsiteY44" fmla="*/ 1805762 h 2057270"/>
                <a:gd name="connsiteX45" fmla="*/ 2067788 w 2347096"/>
                <a:gd name="connsiteY45" fmla="*/ 1799112 h 2057270"/>
                <a:gd name="connsiteX46" fmla="*/ 2077764 w 2347096"/>
                <a:gd name="connsiteY46" fmla="*/ 1795787 h 2057270"/>
                <a:gd name="connsiteX47" fmla="*/ 2087739 w 2347096"/>
                <a:gd name="connsiteY47" fmla="*/ 1792462 h 2057270"/>
                <a:gd name="connsiteX48" fmla="*/ 2091064 w 2347096"/>
                <a:gd name="connsiteY48" fmla="*/ 1782487 h 2057270"/>
                <a:gd name="connsiteX49" fmla="*/ 2111014 w 2347096"/>
                <a:gd name="connsiteY49" fmla="*/ 1775836 h 2057270"/>
                <a:gd name="connsiteX50" fmla="*/ 2117665 w 2347096"/>
                <a:gd name="connsiteY50" fmla="*/ 1769186 h 2057270"/>
                <a:gd name="connsiteX51" fmla="*/ 2180841 w 2347096"/>
                <a:gd name="connsiteY51" fmla="*/ 1735935 h 2057270"/>
                <a:gd name="connsiteX52" fmla="*/ 2207442 w 2347096"/>
                <a:gd name="connsiteY52" fmla="*/ 1722635 h 2057270"/>
                <a:gd name="connsiteX53" fmla="*/ 2227393 w 2347096"/>
                <a:gd name="connsiteY53" fmla="*/ 1709335 h 2057270"/>
                <a:gd name="connsiteX54" fmla="*/ 2263969 w 2347096"/>
                <a:gd name="connsiteY54" fmla="*/ 1699359 h 2057270"/>
                <a:gd name="connsiteX55" fmla="*/ 2293894 w 2347096"/>
                <a:gd name="connsiteY55" fmla="*/ 1686059 h 2057270"/>
                <a:gd name="connsiteX56" fmla="*/ 2303870 w 2347096"/>
                <a:gd name="connsiteY56" fmla="*/ 1682734 h 2057270"/>
                <a:gd name="connsiteX57" fmla="*/ 2323820 w 2347096"/>
                <a:gd name="connsiteY57" fmla="*/ 1669434 h 2057270"/>
                <a:gd name="connsiteX58" fmla="*/ 2347096 w 2347096"/>
                <a:gd name="connsiteY58" fmla="*/ 1652808 h 2057270"/>
                <a:gd name="connsiteX59" fmla="*/ 2343771 w 2347096"/>
                <a:gd name="connsiteY59" fmla="*/ 1642833 h 2057270"/>
                <a:gd name="connsiteX60" fmla="*/ 2333796 w 2347096"/>
                <a:gd name="connsiteY60" fmla="*/ 1636183 h 2057270"/>
                <a:gd name="connsiteX61" fmla="*/ 2297220 w 2347096"/>
                <a:gd name="connsiteY61" fmla="*/ 1626207 h 2057270"/>
                <a:gd name="connsiteX62" fmla="*/ 2287244 w 2347096"/>
                <a:gd name="connsiteY62" fmla="*/ 1622882 h 2057270"/>
                <a:gd name="connsiteX63" fmla="*/ 2277269 w 2347096"/>
                <a:gd name="connsiteY63" fmla="*/ 1616232 h 2057270"/>
                <a:gd name="connsiteX64" fmla="*/ 2257318 w 2347096"/>
                <a:gd name="connsiteY64" fmla="*/ 1589631 h 2057270"/>
                <a:gd name="connsiteX65" fmla="*/ 2244018 w 2347096"/>
                <a:gd name="connsiteY65" fmla="*/ 1582981 h 2057270"/>
                <a:gd name="connsiteX66" fmla="*/ 2237368 w 2347096"/>
                <a:gd name="connsiteY66" fmla="*/ 1573006 h 2057270"/>
                <a:gd name="connsiteX67" fmla="*/ 2224068 w 2347096"/>
                <a:gd name="connsiteY67" fmla="*/ 1569681 h 2057270"/>
                <a:gd name="connsiteX68" fmla="*/ 2210767 w 2347096"/>
                <a:gd name="connsiteY68" fmla="*/ 1563031 h 2057270"/>
                <a:gd name="connsiteX69" fmla="*/ 2200792 w 2347096"/>
                <a:gd name="connsiteY69" fmla="*/ 1559706 h 2057270"/>
                <a:gd name="connsiteX70" fmla="*/ 2174191 w 2347096"/>
                <a:gd name="connsiteY70" fmla="*/ 1549730 h 2057270"/>
                <a:gd name="connsiteX71" fmla="*/ 2164216 w 2347096"/>
                <a:gd name="connsiteY71" fmla="*/ 1543080 h 2057270"/>
                <a:gd name="connsiteX72" fmla="*/ 2130965 w 2347096"/>
                <a:gd name="connsiteY72" fmla="*/ 1536430 h 2057270"/>
                <a:gd name="connsiteX73" fmla="*/ 2094389 w 2347096"/>
                <a:gd name="connsiteY73" fmla="*/ 1529780 h 2057270"/>
                <a:gd name="connsiteX74" fmla="*/ 2074438 w 2347096"/>
                <a:gd name="connsiteY74" fmla="*/ 1523130 h 2057270"/>
                <a:gd name="connsiteX75" fmla="*/ 2051163 w 2347096"/>
                <a:gd name="connsiteY75" fmla="*/ 1516479 h 2057270"/>
                <a:gd name="connsiteX76" fmla="*/ 1994636 w 2347096"/>
                <a:gd name="connsiteY76" fmla="*/ 1509829 h 2057270"/>
                <a:gd name="connsiteX77" fmla="*/ 1815081 w 2347096"/>
                <a:gd name="connsiteY77" fmla="*/ 1513154 h 2057270"/>
                <a:gd name="connsiteX78" fmla="*/ 1785156 w 2347096"/>
                <a:gd name="connsiteY78" fmla="*/ 1523130 h 2057270"/>
                <a:gd name="connsiteX79" fmla="*/ 1751905 w 2347096"/>
                <a:gd name="connsiteY79" fmla="*/ 1533105 h 2057270"/>
                <a:gd name="connsiteX80" fmla="*/ 1731954 w 2347096"/>
                <a:gd name="connsiteY80" fmla="*/ 1546405 h 2057270"/>
                <a:gd name="connsiteX81" fmla="*/ 1721979 w 2347096"/>
                <a:gd name="connsiteY81" fmla="*/ 1553055 h 2057270"/>
                <a:gd name="connsiteX82" fmla="*/ 1708678 w 2347096"/>
                <a:gd name="connsiteY82" fmla="*/ 1559706 h 2057270"/>
                <a:gd name="connsiteX83" fmla="*/ 1702028 w 2347096"/>
                <a:gd name="connsiteY83" fmla="*/ 1569681 h 2057270"/>
                <a:gd name="connsiteX84" fmla="*/ 1695378 w 2347096"/>
                <a:gd name="connsiteY84" fmla="*/ 1589631 h 2057270"/>
                <a:gd name="connsiteX85" fmla="*/ 1698703 w 2347096"/>
                <a:gd name="connsiteY85" fmla="*/ 1642833 h 2057270"/>
                <a:gd name="connsiteX86" fmla="*/ 1698703 w 2347096"/>
                <a:gd name="connsiteY86" fmla="*/ 1706010 h 2057270"/>
                <a:gd name="connsiteX87" fmla="*/ 1688728 w 2347096"/>
                <a:gd name="connsiteY87" fmla="*/ 1712660 h 2057270"/>
                <a:gd name="connsiteX88" fmla="*/ 1668777 w 2347096"/>
                <a:gd name="connsiteY88" fmla="*/ 1719310 h 2057270"/>
                <a:gd name="connsiteX89" fmla="*/ 1658802 w 2347096"/>
                <a:gd name="connsiteY89" fmla="*/ 1722635 h 2057270"/>
                <a:gd name="connsiteX90" fmla="*/ 1645502 w 2347096"/>
                <a:gd name="connsiteY90" fmla="*/ 1729285 h 2057270"/>
                <a:gd name="connsiteX91" fmla="*/ 1598950 w 2347096"/>
                <a:gd name="connsiteY91" fmla="*/ 1735935 h 2057270"/>
                <a:gd name="connsiteX92" fmla="*/ 1306342 w 2347096"/>
                <a:gd name="connsiteY92" fmla="*/ 1732610 h 2057270"/>
                <a:gd name="connsiteX93" fmla="*/ 1293042 w 2347096"/>
                <a:gd name="connsiteY93" fmla="*/ 1729285 h 2057270"/>
                <a:gd name="connsiteX94" fmla="*/ 1273092 w 2347096"/>
                <a:gd name="connsiteY94" fmla="*/ 1722635 h 2057270"/>
                <a:gd name="connsiteX95" fmla="*/ 1256466 w 2347096"/>
                <a:gd name="connsiteY95" fmla="*/ 1712660 h 2057270"/>
                <a:gd name="connsiteX96" fmla="*/ 1236516 w 2347096"/>
                <a:gd name="connsiteY96" fmla="*/ 1699359 h 2057270"/>
                <a:gd name="connsiteX97" fmla="*/ 1229865 w 2347096"/>
                <a:gd name="connsiteY97" fmla="*/ 1692709 h 2057270"/>
                <a:gd name="connsiteX98" fmla="*/ 1209915 w 2347096"/>
                <a:gd name="connsiteY98" fmla="*/ 1686059 h 2057270"/>
                <a:gd name="connsiteX99" fmla="*/ 1189964 w 2347096"/>
                <a:gd name="connsiteY99" fmla="*/ 1676084 h 2057270"/>
                <a:gd name="connsiteX100" fmla="*/ 1176664 w 2347096"/>
                <a:gd name="connsiteY100" fmla="*/ 1662783 h 2057270"/>
                <a:gd name="connsiteX101" fmla="*/ 1150063 w 2347096"/>
                <a:gd name="connsiteY101" fmla="*/ 1629532 h 2057270"/>
                <a:gd name="connsiteX102" fmla="*/ 1130113 w 2347096"/>
                <a:gd name="connsiteY102" fmla="*/ 1616232 h 2057270"/>
                <a:gd name="connsiteX103" fmla="*/ 1110162 w 2347096"/>
                <a:gd name="connsiteY103" fmla="*/ 1609582 h 2057270"/>
                <a:gd name="connsiteX104" fmla="*/ 1100187 w 2347096"/>
                <a:gd name="connsiteY104" fmla="*/ 1602932 h 2057270"/>
                <a:gd name="connsiteX105" fmla="*/ 1080236 w 2347096"/>
                <a:gd name="connsiteY105" fmla="*/ 1596282 h 2057270"/>
                <a:gd name="connsiteX106" fmla="*/ 1070261 w 2347096"/>
                <a:gd name="connsiteY106" fmla="*/ 1592956 h 2057270"/>
                <a:gd name="connsiteX107" fmla="*/ 1050310 w 2347096"/>
                <a:gd name="connsiteY107" fmla="*/ 1582981 h 2057270"/>
                <a:gd name="connsiteX108" fmla="*/ 1030360 w 2347096"/>
                <a:gd name="connsiteY108" fmla="*/ 1573006 h 2057270"/>
                <a:gd name="connsiteX109" fmla="*/ 1007084 w 2347096"/>
                <a:gd name="connsiteY109" fmla="*/ 1563031 h 2057270"/>
                <a:gd name="connsiteX110" fmla="*/ 997109 w 2347096"/>
                <a:gd name="connsiteY110" fmla="*/ 1553055 h 2057270"/>
                <a:gd name="connsiteX111" fmla="*/ 977158 w 2347096"/>
                <a:gd name="connsiteY111" fmla="*/ 1546405 h 2057270"/>
                <a:gd name="connsiteX112" fmla="*/ 967183 w 2347096"/>
                <a:gd name="connsiteY112" fmla="*/ 1539755 h 2057270"/>
                <a:gd name="connsiteX113" fmla="*/ 957208 w 2347096"/>
                <a:gd name="connsiteY113" fmla="*/ 1536430 h 2057270"/>
                <a:gd name="connsiteX114" fmla="*/ 940582 w 2347096"/>
                <a:gd name="connsiteY114" fmla="*/ 1523130 h 2057270"/>
                <a:gd name="connsiteX115" fmla="*/ 904006 w 2347096"/>
                <a:gd name="connsiteY115" fmla="*/ 1486554 h 2057270"/>
                <a:gd name="connsiteX116" fmla="*/ 894031 w 2347096"/>
                <a:gd name="connsiteY116" fmla="*/ 1476578 h 2057270"/>
                <a:gd name="connsiteX117" fmla="*/ 884056 w 2347096"/>
                <a:gd name="connsiteY117" fmla="*/ 1466603 h 2057270"/>
                <a:gd name="connsiteX118" fmla="*/ 880731 w 2347096"/>
                <a:gd name="connsiteY118" fmla="*/ 1456628 h 2057270"/>
                <a:gd name="connsiteX119" fmla="*/ 870756 w 2347096"/>
                <a:gd name="connsiteY119" fmla="*/ 1449978 h 2057270"/>
                <a:gd name="connsiteX120" fmla="*/ 864105 w 2347096"/>
                <a:gd name="connsiteY120" fmla="*/ 1443327 h 2057270"/>
                <a:gd name="connsiteX121" fmla="*/ 847480 w 2347096"/>
                <a:gd name="connsiteY121" fmla="*/ 1413402 h 2057270"/>
                <a:gd name="connsiteX122" fmla="*/ 834180 w 2347096"/>
                <a:gd name="connsiteY122" fmla="*/ 1396776 h 2057270"/>
                <a:gd name="connsiteX123" fmla="*/ 830854 w 2347096"/>
                <a:gd name="connsiteY123" fmla="*/ 1386801 h 2057270"/>
                <a:gd name="connsiteX124" fmla="*/ 820879 w 2347096"/>
                <a:gd name="connsiteY124" fmla="*/ 1383476 h 2057270"/>
                <a:gd name="connsiteX125" fmla="*/ 814229 w 2347096"/>
                <a:gd name="connsiteY125" fmla="*/ 1363525 h 2057270"/>
                <a:gd name="connsiteX126" fmla="*/ 797604 w 2347096"/>
                <a:gd name="connsiteY126" fmla="*/ 1340250 h 2057270"/>
                <a:gd name="connsiteX127" fmla="*/ 794278 w 2347096"/>
                <a:gd name="connsiteY127" fmla="*/ 1330274 h 2057270"/>
                <a:gd name="connsiteX128" fmla="*/ 787628 w 2347096"/>
                <a:gd name="connsiteY128" fmla="*/ 1320299 h 2057270"/>
                <a:gd name="connsiteX129" fmla="*/ 780978 w 2347096"/>
                <a:gd name="connsiteY129" fmla="*/ 1300348 h 2057270"/>
                <a:gd name="connsiteX130" fmla="*/ 777653 w 2347096"/>
                <a:gd name="connsiteY130" fmla="*/ 1290373 h 2057270"/>
                <a:gd name="connsiteX131" fmla="*/ 774328 w 2347096"/>
                <a:gd name="connsiteY131" fmla="*/ 1280398 h 2057270"/>
                <a:gd name="connsiteX132" fmla="*/ 771003 w 2347096"/>
                <a:gd name="connsiteY132" fmla="*/ 1193946 h 2057270"/>
                <a:gd name="connsiteX133" fmla="*/ 767678 w 2347096"/>
                <a:gd name="connsiteY133" fmla="*/ 1183970 h 2057270"/>
                <a:gd name="connsiteX134" fmla="*/ 771003 w 2347096"/>
                <a:gd name="connsiteY134" fmla="*/ 1160695 h 2057270"/>
                <a:gd name="connsiteX135" fmla="*/ 774328 w 2347096"/>
                <a:gd name="connsiteY135" fmla="*/ 1150719 h 2057270"/>
                <a:gd name="connsiteX136" fmla="*/ 784303 w 2347096"/>
                <a:gd name="connsiteY136" fmla="*/ 1144069 h 2057270"/>
                <a:gd name="connsiteX137" fmla="*/ 790953 w 2347096"/>
                <a:gd name="connsiteY137" fmla="*/ 1124119 h 2057270"/>
                <a:gd name="connsiteX138" fmla="*/ 784303 w 2347096"/>
                <a:gd name="connsiteY138" fmla="*/ 1057617 h 2057270"/>
                <a:gd name="connsiteX139" fmla="*/ 777653 w 2347096"/>
                <a:gd name="connsiteY139" fmla="*/ 1047642 h 2057270"/>
                <a:gd name="connsiteX140" fmla="*/ 771003 w 2347096"/>
                <a:gd name="connsiteY140" fmla="*/ 1040991 h 2057270"/>
                <a:gd name="connsiteX141" fmla="*/ 761028 w 2347096"/>
                <a:gd name="connsiteY141" fmla="*/ 1021041 h 2057270"/>
                <a:gd name="connsiteX142" fmla="*/ 751052 w 2347096"/>
                <a:gd name="connsiteY142" fmla="*/ 1014391 h 2057270"/>
                <a:gd name="connsiteX143" fmla="*/ 744402 w 2347096"/>
                <a:gd name="connsiteY143" fmla="*/ 1007740 h 2057270"/>
                <a:gd name="connsiteX144" fmla="*/ 721126 w 2347096"/>
                <a:gd name="connsiteY144" fmla="*/ 997765 h 2057270"/>
                <a:gd name="connsiteX145" fmla="*/ 711151 w 2347096"/>
                <a:gd name="connsiteY145" fmla="*/ 987790 h 2057270"/>
                <a:gd name="connsiteX146" fmla="*/ 671250 w 2347096"/>
                <a:gd name="connsiteY146" fmla="*/ 984465 h 2057270"/>
                <a:gd name="connsiteX147" fmla="*/ 588123 w 2347096"/>
                <a:gd name="connsiteY147" fmla="*/ 981140 h 2057270"/>
                <a:gd name="connsiteX148" fmla="*/ 574822 w 2347096"/>
                <a:gd name="connsiteY148" fmla="*/ 977815 h 2057270"/>
                <a:gd name="connsiteX149" fmla="*/ 554872 w 2347096"/>
                <a:gd name="connsiteY149" fmla="*/ 971164 h 2057270"/>
                <a:gd name="connsiteX150" fmla="*/ 538246 w 2347096"/>
                <a:gd name="connsiteY150" fmla="*/ 941239 h 2057270"/>
                <a:gd name="connsiteX151" fmla="*/ 531596 w 2347096"/>
                <a:gd name="connsiteY151" fmla="*/ 934588 h 2057270"/>
                <a:gd name="connsiteX152" fmla="*/ 514971 w 2347096"/>
                <a:gd name="connsiteY152" fmla="*/ 914638 h 2057270"/>
                <a:gd name="connsiteX153" fmla="*/ 504996 w 2347096"/>
                <a:gd name="connsiteY153" fmla="*/ 907988 h 2057270"/>
                <a:gd name="connsiteX154" fmla="*/ 491695 w 2347096"/>
                <a:gd name="connsiteY154" fmla="*/ 894687 h 2057270"/>
                <a:gd name="connsiteX155" fmla="*/ 488370 w 2347096"/>
                <a:gd name="connsiteY155" fmla="*/ 884712 h 2057270"/>
                <a:gd name="connsiteX156" fmla="*/ 478395 w 2347096"/>
                <a:gd name="connsiteY156" fmla="*/ 864762 h 2057270"/>
                <a:gd name="connsiteX157" fmla="*/ 481720 w 2347096"/>
                <a:gd name="connsiteY157" fmla="*/ 831511 h 2057270"/>
                <a:gd name="connsiteX158" fmla="*/ 488370 w 2347096"/>
                <a:gd name="connsiteY158" fmla="*/ 811560 h 2057270"/>
                <a:gd name="connsiteX159" fmla="*/ 498345 w 2347096"/>
                <a:gd name="connsiteY159" fmla="*/ 791610 h 2057270"/>
                <a:gd name="connsiteX160" fmla="*/ 495020 w 2347096"/>
                <a:gd name="connsiteY160" fmla="*/ 761684 h 2057270"/>
                <a:gd name="connsiteX161" fmla="*/ 488370 w 2347096"/>
                <a:gd name="connsiteY161" fmla="*/ 738408 h 2057270"/>
                <a:gd name="connsiteX162" fmla="*/ 485045 w 2347096"/>
                <a:gd name="connsiteY162" fmla="*/ 725108 h 2057270"/>
                <a:gd name="connsiteX163" fmla="*/ 481720 w 2347096"/>
                <a:gd name="connsiteY163" fmla="*/ 715132 h 2057270"/>
                <a:gd name="connsiteX164" fmla="*/ 471745 w 2347096"/>
                <a:gd name="connsiteY164" fmla="*/ 688532 h 2057270"/>
                <a:gd name="connsiteX165" fmla="*/ 461769 w 2347096"/>
                <a:gd name="connsiteY165" fmla="*/ 671906 h 2057270"/>
                <a:gd name="connsiteX166" fmla="*/ 448469 w 2347096"/>
                <a:gd name="connsiteY166" fmla="*/ 651956 h 2057270"/>
                <a:gd name="connsiteX167" fmla="*/ 445144 w 2347096"/>
                <a:gd name="connsiteY167" fmla="*/ 641980 h 2057270"/>
                <a:gd name="connsiteX168" fmla="*/ 438494 w 2347096"/>
                <a:gd name="connsiteY168" fmla="*/ 632005 h 2057270"/>
                <a:gd name="connsiteX169" fmla="*/ 431844 w 2347096"/>
                <a:gd name="connsiteY169" fmla="*/ 612055 h 2057270"/>
                <a:gd name="connsiteX170" fmla="*/ 435169 w 2347096"/>
                <a:gd name="connsiteY170" fmla="*/ 588779 h 2057270"/>
                <a:gd name="connsiteX171" fmla="*/ 501670 w 2347096"/>
                <a:gd name="connsiteY171" fmla="*/ 588779 h 2057270"/>
                <a:gd name="connsiteX172" fmla="*/ 521621 w 2347096"/>
                <a:gd name="connsiteY172" fmla="*/ 608730 h 2057270"/>
                <a:gd name="connsiteX173" fmla="*/ 528271 w 2347096"/>
                <a:gd name="connsiteY173" fmla="*/ 618705 h 2057270"/>
                <a:gd name="connsiteX174" fmla="*/ 531596 w 2347096"/>
                <a:gd name="connsiteY174" fmla="*/ 628680 h 2057270"/>
                <a:gd name="connsiteX175" fmla="*/ 548222 w 2347096"/>
                <a:gd name="connsiteY175" fmla="*/ 645306 h 2057270"/>
                <a:gd name="connsiteX176" fmla="*/ 568172 w 2347096"/>
                <a:gd name="connsiteY176" fmla="*/ 658606 h 2057270"/>
                <a:gd name="connsiteX177" fmla="*/ 578148 w 2347096"/>
                <a:gd name="connsiteY177" fmla="*/ 665256 h 2057270"/>
                <a:gd name="connsiteX178" fmla="*/ 594773 w 2347096"/>
                <a:gd name="connsiteY178" fmla="*/ 678556 h 2057270"/>
                <a:gd name="connsiteX179" fmla="*/ 601423 w 2347096"/>
                <a:gd name="connsiteY179" fmla="*/ 685207 h 2057270"/>
                <a:gd name="connsiteX180" fmla="*/ 614724 w 2347096"/>
                <a:gd name="connsiteY180" fmla="*/ 691857 h 2057270"/>
                <a:gd name="connsiteX181" fmla="*/ 621374 w 2347096"/>
                <a:gd name="connsiteY181" fmla="*/ 701832 h 2057270"/>
                <a:gd name="connsiteX182" fmla="*/ 641324 w 2347096"/>
                <a:gd name="connsiteY182" fmla="*/ 708482 h 2057270"/>
                <a:gd name="connsiteX183" fmla="*/ 651300 w 2347096"/>
                <a:gd name="connsiteY183" fmla="*/ 711807 h 2057270"/>
                <a:gd name="connsiteX184" fmla="*/ 661275 w 2347096"/>
                <a:gd name="connsiteY184" fmla="*/ 715132 h 2057270"/>
                <a:gd name="connsiteX185" fmla="*/ 687876 w 2347096"/>
                <a:gd name="connsiteY185" fmla="*/ 721783 h 2057270"/>
                <a:gd name="connsiteX186" fmla="*/ 751052 w 2347096"/>
                <a:gd name="connsiteY186" fmla="*/ 718458 h 2057270"/>
                <a:gd name="connsiteX187" fmla="*/ 771003 w 2347096"/>
                <a:gd name="connsiteY187" fmla="*/ 708482 h 2057270"/>
                <a:gd name="connsiteX188" fmla="*/ 790953 w 2347096"/>
                <a:gd name="connsiteY188" fmla="*/ 701832 h 2057270"/>
                <a:gd name="connsiteX189" fmla="*/ 797604 w 2347096"/>
                <a:gd name="connsiteY189" fmla="*/ 695182 h 2057270"/>
                <a:gd name="connsiteX190" fmla="*/ 807579 w 2347096"/>
                <a:gd name="connsiteY190" fmla="*/ 671906 h 2057270"/>
                <a:gd name="connsiteX191" fmla="*/ 804254 w 2347096"/>
                <a:gd name="connsiteY191" fmla="*/ 638655 h 2057270"/>
                <a:gd name="connsiteX192" fmla="*/ 797604 w 2347096"/>
                <a:gd name="connsiteY192" fmla="*/ 628680 h 2057270"/>
                <a:gd name="connsiteX193" fmla="*/ 784303 w 2347096"/>
                <a:gd name="connsiteY193" fmla="*/ 602079 h 2057270"/>
                <a:gd name="connsiteX194" fmla="*/ 780978 w 2347096"/>
                <a:gd name="connsiteY194" fmla="*/ 592104 h 2057270"/>
                <a:gd name="connsiteX195" fmla="*/ 774328 w 2347096"/>
                <a:gd name="connsiteY195" fmla="*/ 582129 h 2057270"/>
                <a:gd name="connsiteX196" fmla="*/ 767678 w 2347096"/>
                <a:gd name="connsiteY196" fmla="*/ 555528 h 2057270"/>
                <a:gd name="connsiteX197" fmla="*/ 754377 w 2347096"/>
                <a:gd name="connsiteY197" fmla="*/ 535578 h 2057270"/>
                <a:gd name="connsiteX198" fmla="*/ 747727 w 2347096"/>
                <a:gd name="connsiteY198" fmla="*/ 515627 h 2057270"/>
                <a:gd name="connsiteX199" fmla="*/ 737752 w 2347096"/>
                <a:gd name="connsiteY199" fmla="*/ 505652 h 2057270"/>
                <a:gd name="connsiteX200" fmla="*/ 731102 w 2347096"/>
                <a:gd name="connsiteY200" fmla="*/ 495676 h 2057270"/>
                <a:gd name="connsiteX201" fmla="*/ 721126 w 2347096"/>
                <a:gd name="connsiteY201" fmla="*/ 489026 h 2057270"/>
                <a:gd name="connsiteX202" fmla="*/ 704501 w 2347096"/>
                <a:gd name="connsiteY202" fmla="*/ 472401 h 2057270"/>
                <a:gd name="connsiteX203" fmla="*/ 684550 w 2347096"/>
                <a:gd name="connsiteY203" fmla="*/ 455775 h 2057270"/>
                <a:gd name="connsiteX204" fmla="*/ 664600 w 2347096"/>
                <a:gd name="connsiteY204" fmla="*/ 449125 h 2057270"/>
                <a:gd name="connsiteX205" fmla="*/ 634674 w 2347096"/>
                <a:gd name="connsiteY205" fmla="*/ 432500 h 2057270"/>
                <a:gd name="connsiteX206" fmla="*/ 618049 w 2347096"/>
                <a:gd name="connsiteY206" fmla="*/ 415874 h 2057270"/>
                <a:gd name="connsiteX207" fmla="*/ 601423 w 2347096"/>
                <a:gd name="connsiteY207" fmla="*/ 399249 h 2057270"/>
                <a:gd name="connsiteX208" fmla="*/ 584798 w 2347096"/>
                <a:gd name="connsiteY208" fmla="*/ 385948 h 2057270"/>
                <a:gd name="connsiteX209" fmla="*/ 581473 w 2347096"/>
                <a:gd name="connsiteY209" fmla="*/ 375973 h 2057270"/>
                <a:gd name="connsiteX210" fmla="*/ 564847 w 2347096"/>
                <a:gd name="connsiteY210" fmla="*/ 362673 h 2057270"/>
                <a:gd name="connsiteX211" fmla="*/ 558197 w 2347096"/>
                <a:gd name="connsiteY211" fmla="*/ 352698 h 2057270"/>
                <a:gd name="connsiteX212" fmla="*/ 544897 w 2347096"/>
                <a:gd name="connsiteY212" fmla="*/ 336072 h 2057270"/>
                <a:gd name="connsiteX213" fmla="*/ 538246 w 2347096"/>
                <a:gd name="connsiteY213" fmla="*/ 316122 h 2057270"/>
                <a:gd name="connsiteX214" fmla="*/ 534921 w 2347096"/>
                <a:gd name="connsiteY214" fmla="*/ 306146 h 2057270"/>
                <a:gd name="connsiteX215" fmla="*/ 528271 w 2347096"/>
                <a:gd name="connsiteY215" fmla="*/ 296171 h 2057270"/>
                <a:gd name="connsiteX216" fmla="*/ 524946 w 2347096"/>
                <a:gd name="connsiteY216" fmla="*/ 223019 h 2057270"/>
                <a:gd name="connsiteX217" fmla="*/ 514971 w 2347096"/>
                <a:gd name="connsiteY217" fmla="*/ 203068 h 2057270"/>
                <a:gd name="connsiteX218" fmla="*/ 511646 w 2347096"/>
                <a:gd name="connsiteY218" fmla="*/ 193093 h 2057270"/>
                <a:gd name="connsiteX219" fmla="*/ 498345 w 2347096"/>
                <a:gd name="connsiteY219" fmla="*/ 176468 h 2057270"/>
                <a:gd name="connsiteX220" fmla="*/ 491695 w 2347096"/>
                <a:gd name="connsiteY220" fmla="*/ 166492 h 2057270"/>
                <a:gd name="connsiteX221" fmla="*/ 471745 w 2347096"/>
                <a:gd name="connsiteY221" fmla="*/ 156517 h 2057270"/>
                <a:gd name="connsiteX222" fmla="*/ 445144 w 2347096"/>
                <a:gd name="connsiteY222" fmla="*/ 139892 h 2057270"/>
                <a:gd name="connsiteX223" fmla="*/ 435169 w 2347096"/>
                <a:gd name="connsiteY223" fmla="*/ 136567 h 2057270"/>
                <a:gd name="connsiteX224" fmla="*/ 425193 w 2347096"/>
                <a:gd name="connsiteY224" fmla="*/ 133242 h 2057270"/>
                <a:gd name="connsiteX225" fmla="*/ 375317 w 2347096"/>
                <a:gd name="connsiteY225" fmla="*/ 136567 h 2057270"/>
                <a:gd name="connsiteX226" fmla="*/ 368667 w 2347096"/>
                <a:gd name="connsiteY226" fmla="*/ 146542 h 2057270"/>
                <a:gd name="connsiteX227" fmla="*/ 358692 w 2347096"/>
                <a:gd name="connsiteY227" fmla="*/ 183118 h 2057270"/>
                <a:gd name="connsiteX228" fmla="*/ 355366 w 2347096"/>
                <a:gd name="connsiteY228" fmla="*/ 193093 h 2057270"/>
                <a:gd name="connsiteX229" fmla="*/ 358692 w 2347096"/>
                <a:gd name="connsiteY229" fmla="*/ 209719 h 2057270"/>
                <a:gd name="connsiteX230" fmla="*/ 365342 w 2347096"/>
                <a:gd name="connsiteY230" fmla="*/ 272895 h 2057270"/>
                <a:gd name="connsiteX231" fmla="*/ 365342 w 2347096"/>
                <a:gd name="connsiteY231" fmla="*/ 356023 h 2057270"/>
                <a:gd name="connsiteX232" fmla="*/ 358692 w 2347096"/>
                <a:gd name="connsiteY232" fmla="*/ 379298 h 2057270"/>
                <a:gd name="connsiteX233" fmla="*/ 352041 w 2347096"/>
                <a:gd name="connsiteY233" fmla="*/ 385948 h 2057270"/>
                <a:gd name="connsiteX234" fmla="*/ 345391 w 2347096"/>
                <a:gd name="connsiteY234" fmla="*/ 395924 h 2057270"/>
                <a:gd name="connsiteX235" fmla="*/ 328766 w 2347096"/>
                <a:gd name="connsiteY235" fmla="*/ 399249 h 2057270"/>
                <a:gd name="connsiteX236" fmla="*/ 292190 w 2347096"/>
                <a:gd name="connsiteY236" fmla="*/ 395924 h 2057270"/>
                <a:gd name="connsiteX237" fmla="*/ 268914 w 2347096"/>
                <a:gd name="connsiteY237" fmla="*/ 369323 h 2057270"/>
                <a:gd name="connsiteX238" fmla="*/ 258939 w 2347096"/>
                <a:gd name="connsiteY238" fmla="*/ 362673 h 2057270"/>
                <a:gd name="connsiteX239" fmla="*/ 252289 w 2347096"/>
                <a:gd name="connsiteY239" fmla="*/ 342722 h 2057270"/>
                <a:gd name="connsiteX240" fmla="*/ 248964 w 2347096"/>
                <a:gd name="connsiteY240" fmla="*/ 332747 h 2057270"/>
                <a:gd name="connsiteX241" fmla="*/ 245638 w 2347096"/>
                <a:gd name="connsiteY241" fmla="*/ 319447 h 2057270"/>
                <a:gd name="connsiteX242" fmla="*/ 238988 w 2347096"/>
                <a:gd name="connsiteY242" fmla="*/ 309471 h 2057270"/>
                <a:gd name="connsiteX243" fmla="*/ 232338 w 2347096"/>
                <a:gd name="connsiteY243" fmla="*/ 289521 h 2057270"/>
                <a:gd name="connsiteX244" fmla="*/ 229013 w 2347096"/>
                <a:gd name="connsiteY244" fmla="*/ 279546 h 2057270"/>
                <a:gd name="connsiteX245" fmla="*/ 222363 w 2347096"/>
                <a:gd name="connsiteY245" fmla="*/ 269570 h 2057270"/>
                <a:gd name="connsiteX246" fmla="*/ 212388 w 2347096"/>
                <a:gd name="connsiteY246" fmla="*/ 239644 h 2057270"/>
                <a:gd name="connsiteX247" fmla="*/ 209062 w 2347096"/>
                <a:gd name="connsiteY247" fmla="*/ 229669 h 2057270"/>
                <a:gd name="connsiteX248" fmla="*/ 202412 w 2347096"/>
                <a:gd name="connsiteY248" fmla="*/ 216369 h 2057270"/>
                <a:gd name="connsiteX249" fmla="*/ 192437 w 2347096"/>
                <a:gd name="connsiteY249" fmla="*/ 199743 h 2057270"/>
                <a:gd name="connsiteX250" fmla="*/ 185787 w 2347096"/>
                <a:gd name="connsiteY250" fmla="*/ 179793 h 2057270"/>
                <a:gd name="connsiteX251" fmla="*/ 179137 w 2347096"/>
                <a:gd name="connsiteY251" fmla="*/ 149867 h 2057270"/>
                <a:gd name="connsiteX252" fmla="*/ 175812 w 2347096"/>
                <a:gd name="connsiteY252" fmla="*/ 86690 h 2057270"/>
                <a:gd name="connsiteX253" fmla="*/ 162511 w 2347096"/>
                <a:gd name="connsiteY253" fmla="*/ 30164 h 2057270"/>
                <a:gd name="connsiteX254" fmla="*/ 155861 w 2347096"/>
                <a:gd name="connsiteY254" fmla="*/ 20188 h 2057270"/>
                <a:gd name="connsiteX255" fmla="*/ 132585 w 2347096"/>
                <a:gd name="connsiteY255" fmla="*/ 13538 h 2057270"/>
                <a:gd name="connsiteX256" fmla="*/ 122610 w 2347096"/>
                <a:gd name="connsiteY256" fmla="*/ 6888 h 2057270"/>
                <a:gd name="connsiteX257" fmla="*/ 66084 w 2347096"/>
                <a:gd name="connsiteY257" fmla="*/ 6888 h 2057270"/>
                <a:gd name="connsiteX258" fmla="*/ 52783 w 2347096"/>
                <a:gd name="connsiteY258" fmla="*/ 10213 h 2057270"/>
                <a:gd name="connsiteX259" fmla="*/ 26182 w 2347096"/>
                <a:gd name="connsiteY259" fmla="*/ 30164 h 2057270"/>
                <a:gd name="connsiteX260" fmla="*/ 19532 w 2347096"/>
                <a:gd name="connsiteY260" fmla="*/ 43464 h 2057270"/>
                <a:gd name="connsiteX261" fmla="*/ 12882 w 2347096"/>
                <a:gd name="connsiteY261" fmla="*/ 53439 h 2057270"/>
                <a:gd name="connsiteX262" fmla="*/ 2907 w 2347096"/>
                <a:gd name="connsiteY262" fmla="*/ 76715 h 2057270"/>
                <a:gd name="connsiteX263" fmla="*/ 6232 w 2347096"/>
                <a:gd name="connsiteY263" fmla="*/ 99991 h 2057270"/>
                <a:gd name="connsiteX264" fmla="*/ 12882 w 2347096"/>
                <a:gd name="connsiteY264" fmla="*/ 113291 h 2057270"/>
                <a:gd name="connsiteX265" fmla="*/ 29508 w 2347096"/>
                <a:gd name="connsiteY265" fmla="*/ 136567 h 2057270"/>
                <a:gd name="connsiteX266" fmla="*/ 39483 w 2347096"/>
                <a:gd name="connsiteY266" fmla="*/ 159842 h 2057270"/>
                <a:gd name="connsiteX267" fmla="*/ 52783 w 2347096"/>
                <a:gd name="connsiteY267" fmla="*/ 189768 h 2057270"/>
                <a:gd name="connsiteX268" fmla="*/ 59433 w 2347096"/>
                <a:gd name="connsiteY268" fmla="*/ 362673 h 2057270"/>
                <a:gd name="connsiteX269" fmla="*/ 62758 w 2347096"/>
                <a:gd name="connsiteY269" fmla="*/ 472401 h 2057270"/>
                <a:gd name="connsiteX270" fmla="*/ 66084 w 2347096"/>
                <a:gd name="connsiteY270" fmla="*/ 512302 h 2057270"/>
                <a:gd name="connsiteX271" fmla="*/ 69409 w 2347096"/>
                <a:gd name="connsiteY271" fmla="*/ 525602 h 2057270"/>
                <a:gd name="connsiteX272" fmla="*/ 76059 w 2347096"/>
                <a:gd name="connsiteY272" fmla="*/ 548878 h 2057270"/>
                <a:gd name="connsiteX273" fmla="*/ 82709 w 2347096"/>
                <a:gd name="connsiteY273" fmla="*/ 568828 h 2057270"/>
                <a:gd name="connsiteX274" fmla="*/ 86034 w 2347096"/>
                <a:gd name="connsiteY274" fmla="*/ 582129 h 2057270"/>
                <a:gd name="connsiteX275" fmla="*/ 92684 w 2347096"/>
                <a:gd name="connsiteY275" fmla="*/ 605404 h 2057270"/>
                <a:gd name="connsiteX276" fmla="*/ 102660 w 2347096"/>
                <a:gd name="connsiteY276" fmla="*/ 655281 h 2057270"/>
                <a:gd name="connsiteX277" fmla="*/ 105985 w 2347096"/>
                <a:gd name="connsiteY277" fmla="*/ 668581 h 2057270"/>
                <a:gd name="connsiteX278" fmla="*/ 112635 w 2347096"/>
                <a:gd name="connsiteY278" fmla="*/ 698507 h 2057270"/>
                <a:gd name="connsiteX279" fmla="*/ 122610 w 2347096"/>
                <a:gd name="connsiteY279" fmla="*/ 738408 h 2057270"/>
                <a:gd name="connsiteX280" fmla="*/ 132585 w 2347096"/>
                <a:gd name="connsiteY280" fmla="*/ 791610 h 2057270"/>
                <a:gd name="connsiteX281" fmla="*/ 135910 w 2347096"/>
                <a:gd name="connsiteY281" fmla="*/ 801585 h 2057270"/>
                <a:gd name="connsiteX282" fmla="*/ 139236 w 2347096"/>
                <a:gd name="connsiteY282" fmla="*/ 814885 h 2057270"/>
                <a:gd name="connsiteX283" fmla="*/ 145886 w 2347096"/>
                <a:gd name="connsiteY283" fmla="*/ 828186 h 2057270"/>
                <a:gd name="connsiteX284" fmla="*/ 152536 w 2347096"/>
                <a:gd name="connsiteY284" fmla="*/ 848136 h 2057270"/>
                <a:gd name="connsiteX285" fmla="*/ 159186 w 2347096"/>
                <a:gd name="connsiteY285" fmla="*/ 861436 h 2057270"/>
                <a:gd name="connsiteX286" fmla="*/ 162511 w 2347096"/>
                <a:gd name="connsiteY286" fmla="*/ 871412 h 2057270"/>
                <a:gd name="connsiteX287" fmla="*/ 172486 w 2347096"/>
                <a:gd name="connsiteY287" fmla="*/ 878062 h 2057270"/>
                <a:gd name="connsiteX288" fmla="*/ 182462 w 2347096"/>
                <a:gd name="connsiteY288" fmla="*/ 901338 h 2057270"/>
                <a:gd name="connsiteX289" fmla="*/ 189112 w 2347096"/>
                <a:gd name="connsiteY289" fmla="*/ 921288 h 2057270"/>
                <a:gd name="connsiteX290" fmla="*/ 192437 w 2347096"/>
                <a:gd name="connsiteY290" fmla="*/ 931263 h 2057270"/>
                <a:gd name="connsiteX291" fmla="*/ 189112 w 2347096"/>
                <a:gd name="connsiteY291" fmla="*/ 947889 h 2057270"/>
                <a:gd name="connsiteX292" fmla="*/ 199087 w 2347096"/>
                <a:gd name="connsiteY292" fmla="*/ 1011066 h 2057270"/>
                <a:gd name="connsiteX293" fmla="*/ 205737 w 2347096"/>
                <a:gd name="connsiteY293" fmla="*/ 1054292 h 2057270"/>
                <a:gd name="connsiteX294" fmla="*/ 219038 w 2347096"/>
                <a:gd name="connsiteY294" fmla="*/ 1077567 h 2057270"/>
                <a:gd name="connsiteX295" fmla="*/ 232338 w 2347096"/>
                <a:gd name="connsiteY295" fmla="*/ 1107493 h 2057270"/>
                <a:gd name="connsiteX296" fmla="*/ 242313 w 2347096"/>
                <a:gd name="connsiteY296" fmla="*/ 1110818 h 2057270"/>
                <a:gd name="connsiteX297" fmla="*/ 248964 w 2347096"/>
                <a:gd name="connsiteY297" fmla="*/ 1120794 h 2057270"/>
                <a:gd name="connsiteX298" fmla="*/ 268914 w 2347096"/>
                <a:gd name="connsiteY298" fmla="*/ 1137419 h 2057270"/>
                <a:gd name="connsiteX299" fmla="*/ 275564 w 2347096"/>
                <a:gd name="connsiteY299" fmla="*/ 1147394 h 2057270"/>
                <a:gd name="connsiteX300" fmla="*/ 295515 w 2347096"/>
                <a:gd name="connsiteY300" fmla="*/ 1167345 h 2057270"/>
                <a:gd name="connsiteX301" fmla="*/ 312140 w 2347096"/>
                <a:gd name="connsiteY301" fmla="*/ 1183970 h 2057270"/>
                <a:gd name="connsiteX302" fmla="*/ 325441 w 2347096"/>
                <a:gd name="connsiteY302" fmla="*/ 1200596 h 2057270"/>
                <a:gd name="connsiteX303" fmla="*/ 335416 w 2347096"/>
                <a:gd name="connsiteY303" fmla="*/ 1203921 h 2057270"/>
                <a:gd name="connsiteX304" fmla="*/ 338741 w 2347096"/>
                <a:gd name="connsiteY304" fmla="*/ 1213896 h 2057270"/>
                <a:gd name="connsiteX305" fmla="*/ 398593 w 2347096"/>
                <a:gd name="connsiteY305" fmla="*/ 1237172 h 2057270"/>
                <a:gd name="connsiteX306" fmla="*/ 428518 w 2347096"/>
                <a:gd name="connsiteY306" fmla="*/ 1263772 h 2057270"/>
                <a:gd name="connsiteX307" fmla="*/ 435169 w 2347096"/>
                <a:gd name="connsiteY307" fmla="*/ 1270423 h 2057270"/>
                <a:gd name="connsiteX308" fmla="*/ 448469 w 2347096"/>
                <a:gd name="connsiteY308" fmla="*/ 1277073 h 2057270"/>
                <a:gd name="connsiteX309" fmla="*/ 455119 w 2347096"/>
                <a:gd name="connsiteY309" fmla="*/ 1287048 h 2057270"/>
                <a:gd name="connsiteX310" fmla="*/ 465094 w 2347096"/>
                <a:gd name="connsiteY310" fmla="*/ 1290373 h 2057270"/>
                <a:gd name="connsiteX311" fmla="*/ 475070 w 2347096"/>
                <a:gd name="connsiteY311" fmla="*/ 1297023 h 2057270"/>
                <a:gd name="connsiteX312" fmla="*/ 488370 w 2347096"/>
                <a:gd name="connsiteY312" fmla="*/ 1323624 h 2057270"/>
                <a:gd name="connsiteX313" fmla="*/ 498345 w 2347096"/>
                <a:gd name="connsiteY313" fmla="*/ 1333599 h 2057270"/>
                <a:gd name="connsiteX314" fmla="*/ 504996 w 2347096"/>
                <a:gd name="connsiteY314" fmla="*/ 1346900 h 2057270"/>
                <a:gd name="connsiteX315" fmla="*/ 518296 w 2347096"/>
                <a:gd name="connsiteY315" fmla="*/ 1366850 h 2057270"/>
                <a:gd name="connsiteX316" fmla="*/ 531596 w 2347096"/>
                <a:gd name="connsiteY316" fmla="*/ 1390126 h 2057270"/>
                <a:gd name="connsiteX317" fmla="*/ 534921 w 2347096"/>
                <a:gd name="connsiteY317" fmla="*/ 1413402 h 2057270"/>
                <a:gd name="connsiteX318" fmla="*/ 541572 w 2347096"/>
                <a:gd name="connsiteY318" fmla="*/ 1420052 h 2057270"/>
                <a:gd name="connsiteX319" fmla="*/ 548222 w 2347096"/>
                <a:gd name="connsiteY319" fmla="*/ 1443327 h 2057270"/>
                <a:gd name="connsiteX320" fmla="*/ 564847 w 2347096"/>
                <a:gd name="connsiteY320" fmla="*/ 1456628 h 2057270"/>
                <a:gd name="connsiteX321" fmla="*/ 571497 w 2347096"/>
                <a:gd name="connsiteY321" fmla="*/ 1466603 h 2057270"/>
                <a:gd name="connsiteX322" fmla="*/ 588123 w 2347096"/>
                <a:gd name="connsiteY322" fmla="*/ 1503179 h 2057270"/>
                <a:gd name="connsiteX323" fmla="*/ 594773 w 2347096"/>
                <a:gd name="connsiteY323" fmla="*/ 1516479 h 2057270"/>
                <a:gd name="connsiteX324" fmla="*/ 601423 w 2347096"/>
                <a:gd name="connsiteY324" fmla="*/ 1549730 h 2057270"/>
                <a:gd name="connsiteX325" fmla="*/ 611398 w 2347096"/>
                <a:gd name="connsiteY325" fmla="*/ 1556380 h 2057270"/>
                <a:gd name="connsiteX326" fmla="*/ 618049 w 2347096"/>
                <a:gd name="connsiteY326" fmla="*/ 1573006 h 2057270"/>
                <a:gd name="connsiteX327" fmla="*/ 631349 w 2347096"/>
                <a:gd name="connsiteY327" fmla="*/ 1599607 h 2057270"/>
                <a:gd name="connsiteX328" fmla="*/ 634674 w 2347096"/>
                <a:gd name="connsiteY328" fmla="*/ 1612907 h 2057270"/>
                <a:gd name="connsiteX329" fmla="*/ 637999 w 2347096"/>
                <a:gd name="connsiteY329" fmla="*/ 1622882 h 2057270"/>
                <a:gd name="connsiteX330" fmla="*/ 644649 w 2347096"/>
                <a:gd name="connsiteY330" fmla="*/ 1649483 h 2057270"/>
                <a:gd name="connsiteX331" fmla="*/ 651300 w 2347096"/>
                <a:gd name="connsiteY331" fmla="*/ 1662783 h 2057270"/>
                <a:gd name="connsiteX332" fmla="*/ 657950 w 2347096"/>
                <a:gd name="connsiteY332" fmla="*/ 1682734 h 2057270"/>
                <a:gd name="connsiteX333" fmla="*/ 661275 w 2347096"/>
                <a:gd name="connsiteY333" fmla="*/ 1692709 h 2057270"/>
                <a:gd name="connsiteX334" fmla="*/ 667925 w 2347096"/>
                <a:gd name="connsiteY334" fmla="*/ 1706010 h 2057270"/>
                <a:gd name="connsiteX335" fmla="*/ 687876 w 2347096"/>
                <a:gd name="connsiteY335" fmla="*/ 1715985 h 2057270"/>
                <a:gd name="connsiteX336" fmla="*/ 697851 w 2347096"/>
                <a:gd name="connsiteY336" fmla="*/ 1706010 h 2057270"/>
                <a:gd name="connsiteX337" fmla="*/ 691201 w 2347096"/>
                <a:gd name="connsiteY337" fmla="*/ 1696034 h 2057270"/>
                <a:gd name="connsiteX338" fmla="*/ 667925 w 2347096"/>
                <a:gd name="connsiteY338" fmla="*/ 1699359 h 2057270"/>
                <a:gd name="connsiteX339" fmla="*/ 674575 w 2347096"/>
                <a:gd name="connsiteY339" fmla="*/ 1715985 h 2057270"/>
                <a:gd name="connsiteX340" fmla="*/ 681225 w 2347096"/>
                <a:gd name="connsiteY340" fmla="*/ 1749236 h 2057270"/>
                <a:gd name="connsiteX341" fmla="*/ 687876 w 2347096"/>
                <a:gd name="connsiteY341" fmla="*/ 1775836 h 2057270"/>
                <a:gd name="connsiteX342" fmla="*/ 691201 w 2347096"/>
                <a:gd name="connsiteY342" fmla="*/ 1805762 h 2057270"/>
                <a:gd name="connsiteX343" fmla="*/ 697851 w 2347096"/>
                <a:gd name="connsiteY343" fmla="*/ 1825713 h 2057270"/>
                <a:gd name="connsiteX344" fmla="*/ 704501 w 2347096"/>
                <a:gd name="connsiteY344" fmla="*/ 1852314 h 2057270"/>
                <a:gd name="connsiteX345" fmla="*/ 714476 w 2347096"/>
                <a:gd name="connsiteY345" fmla="*/ 1885564 h 2057270"/>
                <a:gd name="connsiteX346" fmla="*/ 721126 w 2347096"/>
                <a:gd name="connsiteY346" fmla="*/ 1892215 h 2057270"/>
                <a:gd name="connsiteX347" fmla="*/ 727777 w 2347096"/>
                <a:gd name="connsiteY347" fmla="*/ 1912165 h 2057270"/>
                <a:gd name="connsiteX348" fmla="*/ 731102 w 2347096"/>
                <a:gd name="connsiteY348" fmla="*/ 1922140 h 2057270"/>
                <a:gd name="connsiteX349" fmla="*/ 751052 w 2347096"/>
                <a:gd name="connsiteY349" fmla="*/ 1948741 h 2057270"/>
                <a:gd name="connsiteX350" fmla="*/ 754377 w 2347096"/>
                <a:gd name="connsiteY350" fmla="*/ 1958716 h 2057270"/>
                <a:gd name="connsiteX351" fmla="*/ 761028 w 2347096"/>
                <a:gd name="connsiteY351" fmla="*/ 1968692 h 2057270"/>
                <a:gd name="connsiteX352" fmla="*/ 777653 w 2347096"/>
                <a:gd name="connsiteY352" fmla="*/ 1991967 h 2057270"/>
                <a:gd name="connsiteX353" fmla="*/ 777653 w 2347096"/>
                <a:gd name="connsiteY353" fmla="*/ 2011918 h 2057270"/>
                <a:gd name="connsiteX354" fmla="*/ 757702 w 2347096"/>
                <a:gd name="connsiteY354" fmla="*/ 2018568 h 2057270"/>
                <a:gd name="connsiteX355" fmla="*/ 757702 w 2347096"/>
                <a:gd name="connsiteY355" fmla="*/ 2041844 h 2057270"/>
                <a:gd name="connsiteX356" fmla="*/ 767678 w 2347096"/>
                <a:gd name="connsiteY356" fmla="*/ 2035194 h 2057270"/>
                <a:gd name="connsiteX357" fmla="*/ 761028 w 2347096"/>
                <a:gd name="connsiteY357" fmla="*/ 2035194 h 20572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</a:cxnLst>
              <a:rect l="l" t="t" r="r" b="b"/>
              <a:pathLst>
                <a:path w="2347096" h="2057270">
                  <a:moveTo>
                    <a:pt x="761028" y="2035194"/>
                  </a:moveTo>
                  <a:cubicBezTo>
                    <a:pt x="827255" y="2057270"/>
                    <a:pt x="773970" y="2042003"/>
                    <a:pt x="927282" y="2038519"/>
                  </a:cubicBezTo>
                  <a:lnTo>
                    <a:pt x="947233" y="2035194"/>
                  </a:lnTo>
                  <a:cubicBezTo>
                    <a:pt x="952793" y="2034183"/>
                    <a:pt x="958216" y="2032200"/>
                    <a:pt x="963858" y="2031868"/>
                  </a:cubicBezTo>
                  <a:cubicBezTo>
                    <a:pt x="995964" y="2029979"/>
                    <a:pt x="1028143" y="2029651"/>
                    <a:pt x="1060286" y="2028543"/>
                  </a:cubicBezTo>
                  <a:cubicBezTo>
                    <a:pt x="1099990" y="2017199"/>
                    <a:pt x="1067110" y="2025193"/>
                    <a:pt x="1113487" y="2018568"/>
                  </a:cubicBezTo>
                  <a:cubicBezTo>
                    <a:pt x="1119082" y="2017769"/>
                    <a:pt x="1124487" y="2015779"/>
                    <a:pt x="1130113" y="2015243"/>
                  </a:cubicBezTo>
                  <a:cubicBezTo>
                    <a:pt x="1147801" y="2013558"/>
                    <a:pt x="1165607" y="2013394"/>
                    <a:pt x="1183314" y="2011918"/>
                  </a:cubicBezTo>
                  <a:cubicBezTo>
                    <a:pt x="1205515" y="2010068"/>
                    <a:pt x="1227841" y="2008930"/>
                    <a:pt x="1249816" y="2005268"/>
                  </a:cubicBezTo>
                  <a:cubicBezTo>
                    <a:pt x="1256466" y="2004160"/>
                    <a:pt x="1263185" y="2003405"/>
                    <a:pt x="1269766" y="2001943"/>
                  </a:cubicBezTo>
                  <a:cubicBezTo>
                    <a:pt x="1273188" y="2001183"/>
                    <a:pt x="1276254" y="1998967"/>
                    <a:pt x="1279742" y="1998618"/>
                  </a:cubicBezTo>
                  <a:cubicBezTo>
                    <a:pt x="1298523" y="1996740"/>
                    <a:pt x="1317426" y="1996401"/>
                    <a:pt x="1336268" y="1995292"/>
                  </a:cubicBezTo>
                  <a:cubicBezTo>
                    <a:pt x="1354411" y="1989245"/>
                    <a:pt x="1341137" y="1993008"/>
                    <a:pt x="1369519" y="1988642"/>
                  </a:cubicBezTo>
                  <a:cubicBezTo>
                    <a:pt x="1376183" y="1987617"/>
                    <a:pt x="1382780" y="1986153"/>
                    <a:pt x="1389470" y="1985317"/>
                  </a:cubicBezTo>
                  <a:cubicBezTo>
                    <a:pt x="1400523" y="1983935"/>
                    <a:pt x="1411650" y="1983222"/>
                    <a:pt x="1422721" y="1981992"/>
                  </a:cubicBezTo>
                  <a:cubicBezTo>
                    <a:pt x="1431602" y="1981005"/>
                    <a:pt x="1440454" y="1979775"/>
                    <a:pt x="1449321" y="1978667"/>
                  </a:cubicBezTo>
                  <a:cubicBezTo>
                    <a:pt x="1459730" y="1975198"/>
                    <a:pt x="1471518" y="1970702"/>
                    <a:pt x="1482572" y="1968692"/>
                  </a:cubicBezTo>
                  <a:cubicBezTo>
                    <a:pt x="1490283" y="1967290"/>
                    <a:pt x="1498137" y="1966769"/>
                    <a:pt x="1505848" y="1965367"/>
                  </a:cubicBezTo>
                  <a:cubicBezTo>
                    <a:pt x="1510344" y="1964550"/>
                    <a:pt x="1514657" y="1962884"/>
                    <a:pt x="1519148" y="1962042"/>
                  </a:cubicBezTo>
                  <a:cubicBezTo>
                    <a:pt x="1532401" y="1959557"/>
                    <a:pt x="1545968" y="1958661"/>
                    <a:pt x="1559049" y="1955391"/>
                  </a:cubicBezTo>
                  <a:cubicBezTo>
                    <a:pt x="1563483" y="1954283"/>
                    <a:pt x="1567973" y="1953379"/>
                    <a:pt x="1572350" y="1952066"/>
                  </a:cubicBezTo>
                  <a:cubicBezTo>
                    <a:pt x="1579064" y="1950052"/>
                    <a:pt x="1585426" y="1946791"/>
                    <a:pt x="1592300" y="1945416"/>
                  </a:cubicBezTo>
                  <a:cubicBezTo>
                    <a:pt x="1603729" y="1943130"/>
                    <a:pt x="1611268" y="1941897"/>
                    <a:pt x="1622226" y="1938766"/>
                  </a:cubicBezTo>
                  <a:cubicBezTo>
                    <a:pt x="1646082" y="1931950"/>
                    <a:pt x="1615027" y="1938876"/>
                    <a:pt x="1648827" y="1932116"/>
                  </a:cubicBezTo>
                  <a:cubicBezTo>
                    <a:pt x="1652152" y="1929899"/>
                    <a:pt x="1655228" y="1927253"/>
                    <a:pt x="1658802" y="1925466"/>
                  </a:cubicBezTo>
                  <a:cubicBezTo>
                    <a:pt x="1669946" y="1919893"/>
                    <a:pt x="1689210" y="1919870"/>
                    <a:pt x="1698703" y="1918815"/>
                  </a:cubicBezTo>
                  <a:cubicBezTo>
                    <a:pt x="1707570" y="1916598"/>
                    <a:pt x="1716633" y="1915055"/>
                    <a:pt x="1725304" y="1912165"/>
                  </a:cubicBezTo>
                  <a:cubicBezTo>
                    <a:pt x="1728629" y="1911057"/>
                    <a:pt x="1732144" y="1910407"/>
                    <a:pt x="1735279" y="1908840"/>
                  </a:cubicBezTo>
                  <a:cubicBezTo>
                    <a:pt x="1738853" y="1907053"/>
                    <a:pt x="1741581" y="1903764"/>
                    <a:pt x="1745254" y="1902190"/>
                  </a:cubicBezTo>
                  <a:cubicBezTo>
                    <a:pt x="1749455" y="1900390"/>
                    <a:pt x="1754178" y="1900178"/>
                    <a:pt x="1758555" y="1898865"/>
                  </a:cubicBezTo>
                  <a:cubicBezTo>
                    <a:pt x="1768626" y="1895844"/>
                    <a:pt x="1778506" y="1892215"/>
                    <a:pt x="1788481" y="1888890"/>
                  </a:cubicBezTo>
                  <a:cubicBezTo>
                    <a:pt x="1791806" y="1887782"/>
                    <a:pt x="1795321" y="1887131"/>
                    <a:pt x="1798456" y="1885564"/>
                  </a:cubicBezTo>
                  <a:cubicBezTo>
                    <a:pt x="1806986" y="1881299"/>
                    <a:pt x="1812644" y="1877686"/>
                    <a:pt x="1821732" y="1875589"/>
                  </a:cubicBezTo>
                  <a:cubicBezTo>
                    <a:pt x="1832745" y="1873048"/>
                    <a:pt x="1844259" y="1872513"/>
                    <a:pt x="1854982" y="1868939"/>
                  </a:cubicBezTo>
                  <a:cubicBezTo>
                    <a:pt x="1885256" y="1858849"/>
                    <a:pt x="1837439" y="1874328"/>
                    <a:pt x="1881583" y="1862289"/>
                  </a:cubicBezTo>
                  <a:cubicBezTo>
                    <a:pt x="1888346" y="1860445"/>
                    <a:pt x="1894884" y="1857856"/>
                    <a:pt x="1901534" y="1855639"/>
                  </a:cubicBezTo>
                  <a:cubicBezTo>
                    <a:pt x="1904859" y="1854531"/>
                    <a:pt x="1908109" y="1853164"/>
                    <a:pt x="1911509" y="1852314"/>
                  </a:cubicBezTo>
                  <a:cubicBezTo>
                    <a:pt x="1920376" y="1850097"/>
                    <a:pt x="1929439" y="1848553"/>
                    <a:pt x="1938110" y="1845663"/>
                  </a:cubicBezTo>
                  <a:cubicBezTo>
                    <a:pt x="1944760" y="1843446"/>
                    <a:pt x="1951260" y="1840713"/>
                    <a:pt x="1958060" y="1839013"/>
                  </a:cubicBezTo>
                  <a:cubicBezTo>
                    <a:pt x="1962494" y="1837905"/>
                    <a:pt x="1966984" y="1837001"/>
                    <a:pt x="1971361" y="1835688"/>
                  </a:cubicBezTo>
                  <a:cubicBezTo>
                    <a:pt x="1978075" y="1833674"/>
                    <a:pt x="1984661" y="1831255"/>
                    <a:pt x="1991311" y="1829038"/>
                  </a:cubicBezTo>
                  <a:lnTo>
                    <a:pt x="2001286" y="1825713"/>
                  </a:lnTo>
                  <a:cubicBezTo>
                    <a:pt x="2011189" y="1815812"/>
                    <a:pt x="2004098" y="1820919"/>
                    <a:pt x="2017912" y="1815738"/>
                  </a:cubicBezTo>
                  <a:cubicBezTo>
                    <a:pt x="2023501" y="1813642"/>
                    <a:pt x="2028875" y="1810975"/>
                    <a:pt x="2034537" y="1809087"/>
                  </a:cubicBezTo>
                  <a:cubicBezTo>
                    <a:pt x="2038873" y="1807642"/>
                    <a:pt x="2043461" y="1807075"/>
                    <a:pt x="2047838" y="1805762"/>
                  </a:cubicBezTo>
                  <a:cubicBezTo>
                    <a:pt x="2054552" y="1803748"/>
                    <a:pt x="2061138" y="1801329"/>
                    <a:pt x="2067788" y="1799112"/>
                  </a:cubicBezTo>
                  <a:lnTo>
                    <a:pt x="2077764" y="1795787"/>
                  </a:lnTo>
                  <a:lnTo>
                    <a:pt x="2087739" y="1792462"/>
                  </a:lnTo>
                  <a:cubicBezTo>
                    <a:pt x="2088847" y="1789137"/>
                    <a:pt x="2088212" y="1784524"/>
                    <a:pt x="2091064" y="1782487"/>
                  </a:cubicBezTo>
                  <a:cubicBezTo>
                    <a:pt x="2096768" y="1778412"/>
                    <a:pt x="2111014" y="1775836"/>
                    <a:pt x="2111014" y="1775836"/>
                  </a:cubicBezTo>
                  <a:cubicBezTo>
                    <a:pt x="2113231" y="1773619"/>
                    <a:pt x="2114990" y="1770821"/>
                    <a:pt x="2117665" y="1769186"/>
                  </a:cubicBezTo>
                  <a:cubicBezTo>
                    <a:pt x="2164078" y="1740823"/>
                    <a:pt x="2153259" y="1745129"/>
                    <a:pt x="2180841" y="1735935"/>
                  </a:cubicBezTo>
                  <a:cubicBezTo>
                    <a:pt x="2202704" y="1714075"/>
                    <a:pt x="2161588" y="1753203"/>
                    <a:pt x="2207442" y="1722635"/>
                  </a:cubicBezTo>
                  <a:cubicBezTo>
                    <a:pt x="2214092" y="1718202"/>
                    <a:pt x="2219811" y="1711863"/>
                    <a:pt x="2227393" y="1709335"/>
                  </a:cubicBezTo>
                  <a:cubicBezTo>
                    <a:pt x="2252705" y="1700897"/>
                    <a:pt x="2240469" y="1704059"/>
                    <a:pt x="2263969" y="1699359"/>
                  </a:cubicBezTo>
                  <a:cubicBezTo>
                    <a:pt x="2279776" y="1688821"/>
                    <a:pt x="2270154" y="1693972"/>
                    <a:pt x="2293894" y="1686059"/>
                  </a:cubicBezTo>
                  <a:lnTo>
                    <a:pt x="2303870" y="1682734"/>
                  </a:lnTo>
                  <a:cubicBezTo>
                    <a:pt x="2310520" y="1678301"/>
                    <a:pt x="2318169" y="1675085"/>
                    <a:pt x="2323820" y="1669434"/>
                  </a:cubicBezTo>
                  <a:cubicBezTo>
                    <a:pt x="2339599" y="1653655"/>
                    <a:pt x="2331173" y="1658116"/>
                    <a:pt x="2347096" y="1652808"/>
                  </a:cubicBezTo>
                  <a:cubicBezTo>
                    <a:pt x="2345988" y="1649483"/>
                    <a:pt x="2345960" y="1645570"/>
                    <a:pt x="2343771" y="1642833"/>
                  </a:cubicBezTo>
                  <a:cubicBezTo>
                    <a:pt x="2341275" y="1639713"/>
                    <a:pt x="2337448" y="1637806"/>
                    <a:pt x="2333796" y="1636183"/>
                  </a:cubicBezTo>
                  <a:cubicBezTo>
                    <a:pt x="2315451" y="1628029"/>
                    <a:pt x="2315102" y="1630677"/>
                    <a:pt x="2297220" y="1626207"/>
                  </a:cubicBezTo>
                  <a:cubicBezTo>
                    <a:pt x="2293819" y="1625357"/>
                    <a:pt x="2290569" y="1623990"/>
                    <a:pt x="2287244" y="1622882"/>
                  </a:cubicBezTo>
                  <a:cubicBezTo>
                    <a:pt x="2283919" y="1620665"/>
                    <a:pt x="2279900" y="1619239"/>
                    <a:pt x="2277269" y="1616232"/>
                  </a:cubicBezTo>
                  <a:cubicBezTo>
                    <a:pt x="2272902" y="1611241"/>
                    <a:pt x="2265434" y="1595042"/>
                    <a:pt x="2257318" y="1589631"/>
                  </a:cubicBezTo>
                  <a:cubicBezTo>
                    <a:pt x="2253194" y="1586882"/>
                    <a:pt x="2248451" y="1585198"/>
                    <a:pt x="2244018" y="1582981"/>
                  </a:cubicBezTo>
                  <a:cubicBezTo>
                    <a:pt x="2241801" y="1579656"/>
                    <a:pt x="2240693" y="1575223"/>
                    <a:pt x="2237368" y="1573006"/>
                  </a:cubicBezTo>
                  <a:cubicBezTo>
                    <a:pt x="2233566" y="1570471"/>
                    <a:pt x="2228347" y="1571286"/>
                    <a:pt x="2224068" y="1569681"/>
                  </a:cubicBezTo>
                  <a:cubicBezTo>
                    <a:pt x="2219427" y="1567941"/>
                    <a:pt x="2215323" y="1564984"/>
                    <a:pt x="2210767" y="1563031"/>
                  </a:cubicBezTo>
                  <a:cubicBezTo>
                    <a:pt x="2207546" y="1561650"/>
                    <a:pt x="2204117" y="1560814"/>
                    <a:pt x="2200792" y="1559706"/>
                  </a:cubicBezTo>
                  <a:cubicBezTo>
                    <a:pt x="2177402" y="1544110"/>
                    <a:pt x="2207058" y="1562055"/>
                    <a:pt x="2174191" y="1549730"/>
                  </a:cubicBezTo>
                  <a:cubicBezTo>
                    <a:pt x="2170449" y="1548327"/>
                    <a:pt x="2167790" y="1544867"/>
                    <a:pt x="2164216" y="1543080"/>
                  </a:cubicBezTo>
                  <a:cubicBezTo>
                    <a:pt x="2154930" y="1538437"/>
                    <a:pt x="2139543" y="1537655"/>
                    <a:pt x="2130965" y="1536430"/>
                  </a:cubicBezTo>
                  <a:cubicBezTo>
                    <a:pt x="2103666" y="1527330"/>
                    <a:pt x="2147024" y="1541058"/>
                    <a:pt x="2094389" y="1529780"/>
                  </a:cubicBezTo>
                  <a:cubicBezTo>
                    <a:pt x="2087535" y="1528311"/>
                    <a:pt x="2081088" y="1525347"/>
                    <a:pt x="2074438" y="1523130"/>
                  </a:cubicBezTo>
                  <a:cubicBezTo>
                    <a:pt x="2064922" y="1519958"/>
                    <a:pt x="2061612" y="1518569"/>
                    <a:pt x="2051163" y="1516479"/>
                  </a:cubicBezTo>
                  <a:cubicBezTo>
                    <a:pt x="2028923" y="1512031"/>
                    <a:pt x="2020155" y="1512149"/>
                    <a:pt x="1994636" y="1509829"/>
                  </a:cubicBezTo>
                  <a:cubicBezTo>
                    <a:pt x="1934784" y="1510937"/>
                    <a:pt x="1874868" y="1510165"/>
                    <a:pt x="1815081" y="1513154"/>
                  </a:cubicBezTo>
                  <a:cubicBezTo>
                    <a:pt x="1810907" y="1513363"/>
                    <a:pt x="1792230" y="1521362"/>
                    <a:pt x="1785156" y="1523130"/>
                  </a:cubicBezTo>
                  <a:cubicBezTo>
                    <a:pt x="1777720" y="1524989"/>
                    <a:pt x="1756763" y="1529866"/>
                    <a:pt x="1751905" y="1533105"/>
                  </a:cubicBezTo>
                  <a:lnTo>
                    <a:pt x="1731954" y="1546405"/>
                  </a:lnTo>
                  <a:cubicBezTo>
                    <a:pt x="1728629" y="1548622"/>
                    <a:pt x="1725553" y="1551268"/>
                    <a:pt x="1721979" y="1553055"/>
                  </a:cubicBezTo>
                  <a:lnTo>
                    <a:pt x="1708678" y="1559706"/>
                  </a:lnTo>
                  <a:cubicBezTo>
                    <a:pt x="1706461" y="1563031"/>
                    <a:pt x="1703651" y="1566029"/>
                    <a:pt x="1702028" y="1569681"/>
                  </a:cubicBezTo>
                  <a:cubicBezTo>
                    <a:pt x="1699181" y="1576087"/>
                    <a:pt x="1695378" y="1589631"/>
                    <a:pt x="1695378" y="1589631"/>
                  </a:cubicBezTo>
                  <a:cubicBezTo>
                    <a:pt x="1696486" y="1607365"/>
                    <a:pt x="1697094" y="1625137"/>
                    <a:pt x="1698703" y="1642833"/>
                  </a:cubicBezTo>
                  <a:cubicBezTo>
                    <a:pt x="1701347" y="1671921"/>
                    <a:pt x="1709097" y="1667031"/>
                    <a:pt x="1698703" y="1706010"/>
                  </a:cubicBezTo>
                  <a:cubicBezTo>
                    <a:pt x="1697673" y="1709871"/>
                    <a:pt x="1692380" y="1711037"/>
                    <a:pt x="1688728" y="1712660"/>
                  </a:cubicBezTo>
                  <a:cubicBezTo>
                    <a:pt x="1682322" y="1715507"/>
                    <a:pt x="1675427" y="1717093"/>
                    <a:pt x="1668777" y="1719310"/>
                  </a:cubicBezTo>
                  <a:cubicBezTo>
                    <a:pt x="1665452" y="1720418"/>
                    <a:pt x="1661937" y="1721068"/>
                    <a:pt x="1658802" y="1722635"/>
                  </a:cubicBezTo>
                  <a:cubicBezTo>
                    <a:pt x="1654369" y="1724852"/>
                    <a:pt x="1650341" y="1728210"/>
                    <a:pt x="1645502" y="1729285"/>
                  </a:cubicBezTo>
                  <a:cubicBezTo>
                    <a:pt x="1630200" y="1732685"/>
                    <a:pt x="1598950" y="1735935"/>
                    <a:pt x="1598950" y="1735935"/>
                  </a:cubicBezTo>
                  <a:lnTo>
                    <a:pt x="1306342" y="1732610"/>
                  </a:lnTo>
                  <a:cubicBezTo>
                    <a:pt x="1301773" y="1732511"/>
                    <a:pt x="1297419" y="1730598"/>
                    <a:pt x="1293042" y="1729285"/>
                  </a:cubicBezTo>
                  <a:cubicBezTo>
                    <a:pt x="1286328" y="1727271"/>
                    <a:pt x="1273092" y="1722635"/>
                    <a:pt x="1273092" y="1722635"/>
                  </a:cubicBezTo>
                  <a:cubicBezTo>
                    <a:pt x="1252371" y="1701917"/>
                    <a:pt x="1282374" y="1729933"/>
                    <a:pt x="1256466" y="1712660"/>
                  </a:cubicBezTo>
                  <a:cubicBezTo>
                    <a:pt x="1231560" y="1696055"/>
                    <a:pt x="1260234" y="1707265"/>
                    <a:pt x="1236516" y="1699359"/>
                  </a:cubicBezTo>
                  <a:cubicBezTo>
                    <a:pt x="1234299" y="1697142"/>
                    <a:pt x="1232669" y="1694111"/>
                    <a:pt x="1229865" y="1692709"/>
                  </a:cubicBezTo>
                  <a:cubicBezTo>
                    <a:pt x="1223595" y="1689574"/>
                    <a:pt x="1215747" y="1689947"/>
                    <a:pt x="1209915" y="1686059"/>
                  </a:cubicBezTo>
                  <a:cubicBezTo>
                    <a:pt x="1197024" y="1677465"/>
                    <a:pt x="1203731" y="1680673"/>
                    <a:pt x="1189964" y="1676084"/>
                  </a:cubicBezTo>
                  <a:cubicBezTo>
                    <a:pt x="1181098" y="1649482"/>
                    <a:pt x="1194397" y="1680516"/>
                    <a:pt x="1176664" y="1662783"/>
                  </a:cubicBezTo>
                  <a:cubicBezTo>
                    <a:pt x="1158877" y="1644996"/>
                    <a:pt x="1169807" y="1642695"/>
                    <a:pt x="1150063" y="1629532"/>
                  </a:cubicBezTo>
                  <a:cubicBezTo>
                    <a:pt x="1143413" y="1625099"/>
                    <a:pt x="1137695" y="1618759"/>
                    <a:pt x="1130113" y="1616232"/>
                  </a:cubicBezTo>
                  <a:cubicBezTo>
                    <a:pt x="1123463" y="1614015"/>
                    <a:pt x="1115995" y="1613470"/>
                    <a:pt x="1110162" y="1609582"/>
                  </a:cubicBezTo>
                  <a:cubicBezTo>
                    <a:pt x="1106837" y="1607365"/>
                    <a:pt x="1103839" y="1604555"/>
                    <a:pt x="1100187" y="1602932"/>
                  </a:cubicBezTo>
                  <a:cubicBezTo>
                    <a:pt x="1093781" y="1600085"/>
                    <a:pt x="1086886" y="1598499"/>
                    <a:pt x="1080236" y="1596282"/>
                  </a:cubicBezTo>
                  <a:cubicBezTo>
                    <a:pt x="1076911" y="1595174"/>
                    <a:pt x="1073177" y="1594900"/>
                    <a:pt x="1070261" y="1592956"/>
                  </a:cubicBezTo>
                  <a:cubicBezTo>
                    <a:pt x="1057370" y="1584362"/>
                    <a:pt x="1064077" y="1587570"/>
                    <a:pt x="1050310" y="1582981"/>
                  </a:cubicBezTo>
                  <a:cubicBezTo>
                    <a:pt x="1021723" y="1563923"/>
                    <a:pt x="1057892" y="1586772"/>
                    <a:pt x="1030360" y="1573006"/>
                  </a:cubicBezTo>
                  <a:cubicBezTo>
                    <a:pt x="1007398" y="1561525"/>
                    <a:pt x="1034765" y="1569951"/>
                    <a:pt x="1007084" y="1563031"/>
                  </a:cubicBezTo>
                  <a:cubicBezTo>
                    <a:pt x="1003759" y="1559706"/>
                    <a:pt x="1001220" y="1555339"/>
                    <a:pt x="997109" y="1553055"/>
                  </a:cubicBezTo>
                  <a:cubicBezTo>
                    <a:pt x="990981" y="1549651"/>
                    <a:pt x="977158" y="1546405"/>
                    <a:pt x="977158" y="1546405"/>
                  </a:cubicBezTo>
                  <a:cubicBezTo>
                    <a:pt x="973833" y="1544188"/>
                    <a:pt x="970757" y="1541542"/>
                    <a:pt x="967183" y="1539755"/>
                  </a:cubicBezTo>
                  <a:cubicBezTo>
                    <a:pt x="964048" y="1538188"/>
                    <a:pt x="959945" y="1538619"/>
                    <a:pt x="957208" y="1536430"/>
                  </a:cubicBezTo>
                  <a:cubicBezTo>
                    <a:pt x="935723" y="1519242"/>
                    <a:pt x="965656" y="1531487"/>
                    <a:pt x="940582" y="1523130"/>
                  </a:cubicBezTo>
                  <a:lnTo>
                    <a:pt x="904006" y="1486554"/>
                  </a:lnTo>
                  <a:lnTo>
                    <a:pt x="894031" y="1476578"/>
                  </a:lnTo>
                  <a:lnTo>
                    <a:pt x="884056" y="1466603"/>
                  </a:lnTo>
                  <a:cubicBezTo>
                    <a:pt x="882948" y="1463278"/>
                    <a:pt x="882920" y="1459365"/>
                    <a:pt x="880731" y="1456628"/>
                  </a:cubicBezTo>
                  <a:cubicBezTo>
                    <a:pt x="878235" y="1453508"/>
                    <a:pt x="873876" y="1452474"/>
                    <a:pt x="870756" y="1449978"/>
                  </a:cubicBezTo>
                  <a:cubicBezTo>
                    <a:pt x="868308" y="1448019"/>
                    <a:pt x="866322" y="1445544"/>
                    <a:pt x="864105" y="1443327"/>
                  </a:cubicBezTo>
                  <a:cubicBezTo>
                    <a:pt x="859923" y="1430782"/>
                    <a:pt x="858914" y="1424838"/>
                    <a:pt x="847480" y="1413402"/>
                  </a:cubicBezTo>
                  <a:cubicBezTo>
                    <a:pt x="841295" y="1407216"/>
                    <a:pt x="838375" y="1405165"/>
                    <a:pt x="834180" y="1396776"/>
                  </a:cubicBezTo>
                  <a:cubicBezTo>
                    <a:pt x="832612" y="1393641"/>
                    <a:pt x="833332" y="1389279"/>
                    <a:pt x="830854" y="1386801"/>
                  </a:cubicBezTo>
                  <a:cubicBezTo>
                    <a:pt x="828376" y="1384323"/>
                    <a:pt x="824204" y="1384584"/>
                    <a:pt x="820879" y="1383476"/>
                  </a:cubicBezTo>
                  <a:cubicBezTo>
                    <a:pt x="818662" y="1376826"/>
                    <a:pt x="818117" y="1369358"/>
                    <a:pt x="814229" y="1363525"/>
                  </a:cubicBezTo>
                  <a:cubicBezTo>
                    <a:pt x="804505" y="1348939"/>
                    <a:pt x="809977" y="1356747"/>
                    <a:pt x="797604" y="1340250"/>
                  </a:cubicBezTo>
                  <a:cubicBezTo>
                    <a:pt x="796495" y="1336925"/>
                    <a:pt x="795846" y="1333409"/>
                    <a:pt x="794278" y="1330274"/>
                  </a:cubicBezTo>
                  <a:cubicBezTo>
                    <a:pt x="792491" y="1326700"/>
                    <a:pt x="789251" y="1323951"/>
                    <a:pt x="787628" y="1320299"/>
                  </a:cubicBezTo>
                  <a:cubicBezTo>
                    <a:pt x="784781" y="1313893"/>
                    <a:pt x="783195" y="1306998"/>
                    <a:pt x="780978" y="1300348"/>
                  </a:cubicBezTo>
                  <a:lnTo>
                    <a:pt x="777653" y="1290373"/>
                  </a:lnTo>
                  <a:lnTo>
                    <a:pt x="774328" y="1280398"/>
                  </a:lnTo>
                  <a:cubicBezTo>
                    <a:pt x="773220" y="1251581"/>
                    <a:pt x="772987" y="1222716"/>
                    <a:pt x="771003" y="1193946"/>
                  </a:cubicBezTo>
                  <a:cubicBezTo>
                    <a:pt x="770762" y="1190449"/>
                    <a:pt x="767678" y="1187475"/>
                    <a:pt x="767678" y="1183970"/>
                  </a:cubicBezTo>
                  <a:cubicBezTo>
                    <a:pt x="767678" y="1176133"/>
                    <a:pt x="769466" y="1168380"/>
                    <a:pt x="771003" y="1160695"/>
                  </a:cubicBezTo>
                  <a:cubicBezTo>
                    <a:pt x="771690" y="1157258"/>
                    <a:pt x="772138" y="1153456"/>
                    <a:pt x="774328" y="1150719"/>
                  </a:cubicBezTo>
                  <a:cubicBezTo>
                    <a:pt x="776824" y="1147598"/>
                    <a:pt x="780978" y="1146286"/>
                    <a:pt x="784303" y="1144069"/>
                  </a:cubicBezTo>
                  <a:cubicBezTo>
                    <a:pt x="786520" y="1137419"/>
                    <a:pt x="791365" y="1131117"/>
                    <a:pt x="790953" y="1124119"/>
                  </a:cubicBezTo>
                  <a:cubicBezTo>
                    <a:pt x="790759" y="1120817"/>
                    <a:pt x="792977" y="1074965"/>
                    <a:pt x="784303" y="1057617"/>
                  </a:cubicBezTo>
                  <a:cubicBezTo>
                    <a:pt x="782516" y="1054043"/>
                    <a:pt x="780149" y="1050763"/>
                    <a:pt x="777653" y="1047642"/>
                  </a:cubicBezTo>
                  <a:cubicBezTo>
                    <a:pt x="775695" y="1045194"/>
                    <a:pt x="773220" y="1043208"/>
                    <a:pt x="771003" y="1040991"/>
                  </a:cubicBezTo>
                  <a:cubicBezTo>
                    <a:pt x="768299" y="1032879"/>
                    <a:pt x="767473" y="1027486"/>
                    <a:pt x="761028" y="1021041"/>
                  </a:cubicBezTo>
                  <a:cubicBezTo>
                    <a:pt x="758202" y="1018215"/>
                    <a:pt x="754173" y="1016888"/>
                    <a:pt x="751052" y="1014391"/>
                  </a:cubicBezTo>
                  <a:cubicBezTo>
                    <a:pt x="748604" y="1012433"/>
                    <a:pt x="747010" y="1009479"/>
                    <a:pt x="744402" y="1007740"/>
                  </a:cubicBezTo>
                  <a:cubicBezTo>
                    <a:pt x="736185" y="1002261"/>
                    <a:pt x="729993" y="1000720"/>
                    <a:pt x="721126" y="997765"/>
                  </a:cubicBezTo>
                  <a:cubicBezTo>
                    <a:pt x="717801" y="994440"/>
                    <a:pt x="715694" y="989002"/>
                    <a:pt x="711151" y="987790"/>
                  </a:cubicBezTo>
                  <a:cubicBezTo>
                    <a:pt x="698255" y="984351"/>
                    <a:pt x="684577" y="985185"/>
                    <a:pt x="671250" y="984465"/>
                  </a:cubicBezTo>
                  <a:cubicBezTo>
                    <a:pt x="643559" y="982968"/>
                    <a:pt x="615832" y="982248"/>
                    <a:pt x="588123" y="981140"/>
                  </a:cubicBezTo>
                  <a:cubicBezTo>
                    <a:pt x="583689" y="980032"/>
                    <a:pt x="579199" y="979128"/>
                    <a:pt x="574822" y="977815"/>
                  </a:cubicBezTo>
                  <a:cubicBezTo>
                    <a:pt x="568108" y="975801"/>
                    <a:pt x="554872" y="971164"/>
                    <a:pt x="554872" y="971164"/>
                  </a:cubicBezTo>
                  <a:cubicBezTo>
                    <a:pt x="550690" y="958618"/>
                    <a:pt x="549682" y="952676"/>
                    <a:pt x="538246" y="941239"/>
                  </a:cubicBezTo>
                  <a:cubicBezTo>
                    <a:pt x="536029" y="939022"/>
                    <a:pt x="533554" y="937036"/>
                    <a:pt x="531596" y="934588"/>
                  </a:cubicBezTo>
                  <a:cubicBezTo>
                    <a:pt x="521136" y="921512"/>
                    <a:pt x="529186" y="926484"/>
                    <a:pt x="514971" y="914638"/>
                  </a:cubicBezTo>
                  <a:cubicBezTo>
                    <a:pt x="511901" y="912080"/>
                    <a:pt x="508030" y="910589"/>
                    <a:pt x="504996" y="907988"/>
                  </a:cubicBezTo>
                  <a:cubicBezTo>
                    <a:pt x="500235" y="903907"/>
                    <a:pt x="491695" y="894687"/>
                    <a:pt x="491695" y="894687"/>
                  </a:cubicBezTo>
                  <a:cubicBezTo>
                    <a:pt x="490587" y="891362"/>
                    <a:pt x="489937" y="887847"/>
                    <a:pt x="488370" y="884712"/>
                  </a:cubicBezTo>
                  <a:cubicBezTo>
                    <a:pt x="475479" y="858930"/>
                    <a:pt x="486752" y="889834"/>
                    <a:pt x="478395" y="864762"/>
                  </a:cubicBezTo>
                  <a:cubicBezTo>
                    <a:pt x="479503" y="853678"/>
                    <a:pt x="479667" y="842459"/>
                    <a:pt x="481720" y="831511"/>
                  </a:cubicBezTo>
                  <a:cubicBezTo>
                    <a:pt x="483012" y="824621"/>
                    <a:pt x="486153" y="818210"/>
                    <a:pt x="488370" y="811560"/>
                  </a:cubicBezTo>
                  <a:cubicBezTo>
                    <a:pt x="492958" y="797794"/>
                    <a:pt x="489751" y="804501"/>
                    <a:pt x="498345" y="791610"/>
                  </a:cubicBezTo>
                  <a:cubicBezTo>
                    <a:pt x="497237" y="781635"/>
                    <a:pt x="496546" y="771604"/>
                    <a:pt x="495020" y="761684"/>
                  </a:cubicBezTo>
                  <a:cubicBezTo>
                    <a:pt x="493287" y="750421"/>
                    <a:pt x="491267" y="748548"/>
                    <a:pt x="488370" y="738408"/>
                  </a:cubicBezTo>
                  <a:cubicBezTo>
                    <a:pt x="487115" y="734014"/>
                    <a:pt x="486300" y="729502"/>
                    <a:pt x="485045" y="725108"/>
                  </a:cubicBezTo>
                  <a:cubicBezTo>
                    <a:pt x="484082" y="721738"/>
                    <a:pt x="482570" y="718533"/>
                    <a:pt x="481720" y="715132"/>
                  </a:cubicBezTo>
                  <a:cubicBezTo>
                    <a:pt x="475968" y="692124"/>
                    <a:pt x="482692" y="704952"/>
                    <a:pt x="471745" y="688532"/>
                  </a:cubicBezTo>
                  <a:cubicBezTo>
                    <a:pt x="462327" y="660275"/>
                    <a:pt x="475462" y="694725"/>
                    <a:pt x="461769" y="671906"/>
                  </a:cubicBezTo>
                  <a:cubicBezTo>
                    <a:pt x="447329" y="647842"/>
                    <a:pt x="473839" y="677326"/>
                    <a:pt x="448469" y="651956"/>
                  </a:cubicBezTo>
                  <a:cubicBezTo>
                    <a:pt x="447361" y="648631"/>
                    <a:pt x="446711" y="645115"/>
                    <a:pt x="445144" y="641980"/>
                  </a:cubicBezTo>
                  <a:cubicBezTo>
                    <a:pt x="443357" y="638406"/>
                    <a:pt x="440117" y="635657"/>
                    <a:pt x="438494" y="632005"/>
                  </a:cubicBezTo>
                  <a:cubicBezTo>
                    <a:pt x="435647" y="625599"/>
                    <a:pt x="431844" y="612055"/>
                    <a:pt x="431844" y="612055"/>
                  </a:cubicBezTo>
                  <a:cubicBezTo>
                    <a:pt x="432952" y="604296"/>
                    <a:pt x="428494" y="592887"/>
                    <a:pt x="435169" y="588779"/>
                  </a:cubicBezTo>
                  <a:cubicBezTo>
                    <a:pt x="448902" y="580328"/>
                    <a:pt x="485309" y="586734"/>
                    <a:pt x="501670" y="588779"/>
                  </a:cubicBezTo>
                  <a:cubicBezTo>
                    <a:pt x="508320" y="595429"/>
                    <a:pt x="516404" y="600905"/>
                    <a:pt x="521621" y="608730"/>
                  </a:cubicBezTo>
                  <a:cubicBezTo>
                    <a:pt x="523838" y="612055"/>
                    <a:pt x="526484" y="615131"/>
                    <a:pt x="528271" y="618705"/>
                  </a:cubicBezTo>
                  <a:cubicBezTo>
                    <a:pt x="529838" y="621840"/>
                    <a:pt x="529493" y="625876"/>
                    <a:pt x="531596" y="628680"/>
                  </a:cubicBezTo>
                  <a:cubicBezTo>
                    <a:pt x="536299" y="634950"/>
                    <a:pt x="541701" y="640958"/>
                    <a:pt x="548222" y="645306"/>
                  </a:cubicBezTo>
                  <a:lnTo>
                    <a:pt x="568172" y="658606"/>
                  </a:lnTo>
                  <a:lnTo>
                    <a:pt x="578148" y="665256"/>
                  </a:lnTo>
                  <a:cubicBezTo>
                    <a:pt x="591394" y="685125"/>
                    <a:pt x="576927" y="667847"/>
                    <a:pt x="594773" y="678556"/>
                  </a:cubicBezTo>
                  <a:cubicBezTo>
                    <a:pt x="597461" y="680169"/>
                    <a:pt x="598814" y="683468"/>
                    <a:pt x="601423" y="685207"/>
                  </a:cubicBezTo>
                  <a:cubicBezTo>
                    <a:pt x="605547" y="687957"/>
                    <a:pt x="610290" y="689640"/>
                    <a:pt x="614724" y="691857"/>
                  </a:cubicBezTo>
                  <a:cubicBezTo>
                    <a:pt x="616941" y="695182"/>
                    <a:pt x="617985" y="699714"/>
                    <a:pt x="621374" y="701832"/>
                  </a:cubicBezTo>
                  <a:cubicBezTo>
                    <a:pt x="627318" y="705547"/>
                    <a:pt x="634674" y="706265"/>
                    <a:pt x="641324" y="708482"/>
                  </a:cubicBezTo>
                  <a:lnTo>
                    <a:pt x="651300" y="711807"/>
                  </a:lnTo>
                  <a:cubicBezTo>
                    <a:pt x="654625" y="712915"/>
                    <a:pt x="657838" y="714444"/>
                    <a:pt x="661275" y="715132"/>
                  </a:cubicBezTo>
                  <a:cubicBezTo>
                    <a:pt x="681337" y="719146"/>
                    <a:pt x="672538" y="716671"/>
                    <a:pt x="687876" y="721783"/>
                  </a:cubicBezTo>
                  <a:cubicBezTo>
                    <a:pt x="708935" y="720675"/>
                    <a:pt x="730051" y="720367"/>
                    <a:pt x="751052" y="718458"/>
                  </a:cubicBezTo>
                  <a:cubicBezTo>
                    <a:pt x="762484" y="717419"/>
                    <a:pt x="760773" y="713029"/>
                    <a:pt x="771003" y="708482"/>
                  </a:cubicBezTo>
                  <a:cubicBezTo>
                    <a:pt x="777409" y="705635"/>
                    <a:pt x="790953" y="701832"/>
                    <a:pt x="790953" y="701832"/>
                  </a:cubicBezTo>
                  <a:cubicBezTo>
                    <a:pt x="793170" y="699615"/>
                    <a:pt x="795865" y="697790"/>
                    <a:pt x="797604" y="695182"/>
                  </a:cubicBezTo>
                  <a:cubicBezTo>
                    <a:pt x="803083" y="686965"/>
                    <a:pt x="804624" y="680773"/>
                    <a:pt x="807579" y="671906"/>
                  </a:cubicBezTo>
                  <a:cubicBezTo>
                    <a:pt x="806471" y="660822"/>
                    <a:pt x="806759" y="649509"/>
                    <a:pt x="804254" y="638655"/>
                  </a:cubicBezTo>
                  <a:cubicBezTo>
                    <a:pt x="803355" y="634761"/>
                    <a:pt x="799227" y="632332"/>
                    <a:pt x="797604" y="628680"/>
                  </a:cubicBezTo>
                  <a:cubicBezTo>
                    <a:pt x="785377" y="601170"/>
                    <a:pt x="797960" y="615738"/>
                    <a:pt x="784303" y="602079"/>
                  </a:cubicBezTo>
                  <a:cubicBezTo>
                    <a:pt x="783195" y="598754"/>
                    <a:pt x="782545" y="595239"/>
                    <a:pt x="780978" y="592104"/>
                  </a:cubicBezTo>
                  <a:cubicBezTo>
                    <a:pt x="779191" y="588530"/>
                    <a:pt x="775731" y="585871"/>
                    <a:pt x="774328" y="582129"/>
                  </a:cubicBezTo>
                  <a:cubicBezTo>
                    <a:pt x="770928" y="573061"/>
                    <a:pt x="772411" y="564046"/>
                    <a:pt x="767678" y="555528"/>
                  </a:cubicBezTo>
                  <a:cubicBezTo>
                    <a:pt x="763796" y="548541"/>
                    <a:pt x="754377" y="535578"/>
                    <a:pt x="754377" y="535578"/>
                  </a:cubicBezTo>
                  <a:cubicBezTo>
                    <a:pt x="752160" y="528928"/>
                    <a:pt x="752684" y="520584"/>
                    <a:pt x="747727" y="515627"/>
                  </a:cubicBezTo>
                  <a:cubicBezTo>
                    <a:pt x="744402" y="512302"/>
                    <a:pt x="740762" y="509264"/>
                    <a:pt x="737752" y="505652"/>
                  </a:cubicBezTo>
                  <a:cubicBezTo>
                    <a:pt x="735194" y="502582"/>
                    <a:pt x="733928" y="498502"/>
                    <a:pt x="731102" y="495676"/>
                  </a:cubicBezTo>
                  <a:cubicBezTo>
                    <a:pt x="728276" y="492850"/>
                    <a:pt x="724451" y="491243"/>
                    <a:pt x="721126" y="489026"/>
                  </a:cubicBezTo>
                  <a:cubicBezTo>
                    <a:pt x="708934" y="470739"/>
                    <a:pt x="721126" y="486255"/>
                    <a:pt x="704501" y="472401"/>
                  </a:cubicBezTo>
                  <a:cubicBezTo>
                    <a:pt x="695552" y="464944"/>
                    <a:pt x="695164" y="460493"/>
                    <a:pt x="684550" y="455775"/>
                  </a:cubicBezTo>
                  <a:cubicBezTo>
                    <a:pt x="678144" y="452928"/>
                    <a:pt x="670433" y="453013"/>
                    <a:pt x="664600" y="449125"/>
                  </a:cubicBezTo>
                  <a:cubicBezTo>
                    <a:pt x="641733" y="433881"/>
                    <a:pt x="652231" y="438352"/>
                    <a:pt x="634674" y="432500"/>
                  </a:cubicBezTo>
                  <a:cubicBezTo>
                    <a:pt x="621376" y="412551"/>
                    <a:pt x="635781" y="431389"/>
                    <a:pt x="618049" y="415874"/>
                  </a:cubicBezTo>
                  <a:cubicBezTo>
                    <a:pt x="612151" y="410713"/>
                    <a:pt x="607944" y="403596"/>
                    <a:pt x="601423" y="399249"/>
                  </a:cubicBezTo>
                  <a:cubicBezTo>
                    <a:pt x="588839" y="390860"/>
                    <a:pt x="594273" y="395425"/>
                    <a:pt x="584798" y="385948"/>
                  </a:cubicBezTo>
                  <a:cubicBezTo>
                    <a:pt x="583690" y="382623"/>
                    <a:pt x="583276" y="378978"/>
                    <a:pt x="581473" y="375973"/>
                  </a:cubicBezTo>
                  <a:cubicBezTo>
                    <a:pt x="578315" y="370710"/>
                    <a:pt x="569376" y="365692"/>
                    <a:pt x="564847" y="362673"/>
                  </a:cubicBezTo>
                  <a:cubicBezTo>
                    <a:pt x="562630" y="359348"/>
                    <a:pt x="560693" y="355819"/>
                    <a:pt x="558197" y="352698"/>
                  </a:cubicBezTo>
                  <a:cubicBezTo>
                    <a:pt x="551289" y="344062"/>
                    <a:pt x="550013" y="347583"/>
                    <a:pt x="544897" y="336072"/>
                  </a:cubicBezTo>
                  <a:cubicBezTo>
                    <a:pt x="542050" y="329666"/>
                    <a:pt x="540463" y="322772"/>
                    <a:pt x="538246" y="316122"/>
                  </a:cubicBezTo>
                  <a:cubicBezTo>
                    <a:pt x="537137" y="312797"/>
                    <a:pt x="536865" y="309062"/>
                    <a:pt x="534921" y="306146"/>
                  </a:cubicBezTo>
                  <a:lnTo>
                    <a:pt x="528271" y="296171"/>
                  </a:lnTo>
                  <a:cubicBezTo>
                    <a:pt x="527163" y="271787"/>
                    <a:pt x="526892" y="247350"/>
                    <a:pt x="524946" y="223019"/>
                  </a:cubicBezTo>
                  <a:cubicBezTo>
                    <a:pt x="524150" y="213071"/>
                    <a:pt x="519240" y="211607"/>
                    <a:pt x="514971" y="203068"/>
                  </a:cubicBezTo>
                  <a:cubicBezTo>
                    <a:pt x="513404" y="199933"/>
                    <a:pt x="513213" y="196228"/>
                    <a:pt x="511646" y="193093"/>
                  </a:cubicBezTo>
                  <a:cubicBezTo>
                    <a:pt x="504821" y="179443"/>
                    <a:pt x="506595" y="186780"/>
                    <a:pt x="498345" y="176468"/>
                  </a:cubicBezTo>
                  <a:cubicBezTo>
                    <a:pt x="495848" y="173347"/>
                    <a:pt x="494521" y="169318"/>
                    <a:pt x="491695" y="166492"/>
                  </a:cubicBezTo>
                  <a:cubicBezTo>
                    <a:pt x="485250" y="160047"/>
                    <a:pt x="479857" y="159221"/>
                    <a:pt x="471745" y="156517"/>
                  </a:cubicBezTo>
                  <a:cubicBezTo>
                    <a:pt x="461205" y="140710"/>
                    <a:pt x="468885" y="147806"/>
                    <a:pt x="445144" y="139892"/>
                  </a:cubicBezTo>
                  <a:lnTo>
                    <a:pt x="435169" y="136567"/>
                  </a:lnTo>
                  <a:lnTo>
                    <a:pt x="425193" y="133242"/>
                  </a:lnTo>
                  <a:cubicBezTo>
                    <a:pt x="408568" y="134350"/>
                    <a:pt x="391536" y="132751"/>
                    <a:pt x="375317" y="136567"/>
                  </a:cubicBezTo>
                  <a:cubicBezTo>
                    <a:pt x="371427" y="137482"/>
                    <a:pt x="370290" y="142890"/>
                    <a:pt x="368667" y="146542"/>
                  </a:cubicBezTo>
                  <a:cubicBezTo>
                    <a:pt x="360513" y="164890"/>
                    <a:pt x="363164" y="165233"/>
                    <a:pt x="358692" y="183118"/>
                  </a:cubicBezTo>
                  <a:cubicBezTo>
                    <a:pt x="357842" y="186518"/>
                    <a:pt x="356475" y="189768"/>
                    <a:pt x="355366" y="193093"/>
                  </a:cubicBezTo>
                  <a:cubicBezTo>
                    <a:pt x="356475" y="198635"/>
                    <a:pt x="358130" y="204095"/>
                    <a:pt x="358692" y="209719"/>
                  </a:cubicBezTo>
                  <a:cubicBezTo>
                    <a:pt x="365347" y="276257"/>
                    <a:pt x="357146" y="240111"/>
                    <a:pt x="365342" y="272895"/>
                  </a:cubicBezTo>
                  <a:cubicBezTo>
                    <a:pt x="368757" y="317296"/>
                    <a:pt x="370729" y="312926"/>
                    <a:pt x="365342" y="356023"/>
                  </a:cubicBezTo>
                  <a:cubicBezTo>
                    <a:pt x="365113" y="357853"/>
                    <a:pt x="360435" y="376393"/>
                    <a:pt x="358692" y="379298"/>
                  </a:cubicBezTo>
                  <a:cubicBezTo>
                    <a:pt x="357079" y="381986"/>
                    <a:pt x="353999" y="383500"/>
                    <a:pt x="352041" y="385948"/>
                  </a:cubicBezTo>
                  <a:cubicBezTo>
                    <a:pt x="349544" y="389069"/>
                    <a:pt x="348861" y="393941"/>
                    <a:pt x="345391" y="395924"/>
                  </a:cubicBezTo>
                  <a:cubicBezTo>
                    <a:pt x="340484" y="398728"/>
                    <a:pt x="334308" y="398141"/>
                    <a:pt x="328766" y="399249"/>
                  </a:cubicBezTo>
                  <a:cubicBezTo>
                    <a:pt x="316574" y="398141"/>
                    <a:pt x="304161" y="398489"/>
                    <a:pt x="292190" y="395924"/>
                  </a:cubicBezTo>
                  <a:cubicBezTo>
                    <a:pt x="277894" y="392861"/>
                    <a:pt x="279769" y="376560"/>
                    <a:pt x="268914" y="369323"/>
                  </a:cubicBezTo>
                  <a:lnTo>
                    <a:pt x="258939" y="362673"/>
                  </a:lnTo>
                  <a:lnTo>
                    <a:pt x="252289" y="342722"/>
                  </a:lnTo>
                  <a:cubicBezTo>
                    <a:pt x="251181" y="339397"/>
                    <a:pt x="249814" y="336147"/>
                    <a:pt x="248964" y="332747"/>
                  </a:cubicBezTo>
                  <a:cubicBezTo>
                    <a:pt x="247855" y="328314"/>
                    <a:pt x="247438" y="323647"/>
                    <a:pt x="245638" y="319447"/>
                  </a:cubicBezTo>
                  <a:cubicBezTo>
                    <a:pt x="244064" y="315774"/>
                    <a:pt x="240611" y="313123"/>
                    <a:pt x="238988" y="309471"/>
                  </a:cubicBezTo>
                  <a:cubicBezTo>
                    <a:pt x="236141" y="303065"/>
                    <a:pt x="234555" y="296171"/>
                    <a:pt x="232338" y="289521"/>
                  </a:cubicBezTo>
                  <a:cubicBezTo>
                    <a:pt x="231230" y="286196"/>
                    <a:pt x="230957" y="282462"/>
                    <a:pt x="229013" y="279546"/>
                  </a:cubicBezTo>
                  <a:cubicBezTo>
                    <a:pt x="226796" y="276221"/>
                    <a:pt x="223986" y="273222"/>
                    <a:pt x="222363" y="269570"/>
                  </a:cubicBezTo>
                  <a:cubicBezTo>
                    <a:pt x="222357" y="269557"/>
                    <a:pt x="214053" y="244638"/>
                    <a:pt x="212388" y="239644"/>
                  </a:cubicBezTo>
                  <a:cubicBezTo>
                    <a:pt x="211280" y="236319"/>
                    <a:pt x="210629" y="232804"/>
                    <a:pt x="209062" y="229669"/>
                  </a:cubicBezTo>
                  <a:cubicBezTo>
                    <a:pt x="206845" y="225236"/>
                    <a:pt x="204365" y="220925"/>
                    <a:pt x="202412" y="216369"/>
                  </a:cubicBezTo>
                  <a:cubicBezTo>
                    <a:pt x="195937" y="201261"/>
                    <a:pt x="203496" y="210804"/>
                    <a:pt x="192437" y="199743"/>
                  </a:cubicBezTo>
                  <a:cubicBezTo>
                    <a:pt x="190220" y="193093"/>
                    <a:pt x="187487" y="186593"/>
                    <a:pt x="185787" y="179793"/>
                  </a:cubicBezTo>
                  <a:cubicBezTo>
                    <a:pt x="181091" y="161009"/>
                    <a:pt x="183358" y="170973"/>
                    <a:pt x="179137" y="149867"/>
                  </a:cubicBezTo>
                  <a:cubicBezTo>
                    <a:pt x="178029" y="128808"/>
                    <a:pt x="177088" y="107740"/>
                    <a:pt x="175812" y="86690"/>
                  </a:cubicBezTo>
                  <a:cubicBezTo>
                    <a:pt x="171842" y="21196"/>
                    <a:pt x="183579" y="55447"/>
                    <a:pt x="162511" y="30164"/>
                  </a:cubicBezTo>
                  <a:cubicBezTo>
                    <a:pt x="159953" y="27094"/>
                    <a:pt x="158982" y="22685"/>
                    <a:pt x="155861" y="20188"/>
                  </a:cubicBezTo>
                  <a:cubicBezTo>
                    <a:pt x="153693" y="18453"/>
                    <a:pt x="133454" y="13755"/>
                    <a:pt x="132585" y="13538"/>
                  </a:cubicBezTo>
                  <a:cubicBezTo>
                    <a:pt x="129260" y="11321"/>
                    <a:pt x="126352" y="8291"/>
                    <a:pt x="122610" y="6888"/>
                  </a:cubicBezTo>
                  <a:cubicBezTo>
                    <a:pt x="104242" y="0"/>
                    <a:pt x="84825" y="5326"/>
                    <a:pt x="66084" y="6888"/>
                  </a:cubicBezTo>
                  <a:cubicBezTo>
                    <a:pt x="61650" y="7996"/>
                    <a:pt x="56586" y="7678"/>
                    <a:pt x="52783" y="10213"/>
                  </a:cubicBezTo>
                  <a:cubicBezTo>
                    <a:pt x="14576" y="35685"/>
                    <a:pt x="52137" y="21513"/>
                    <a:pt x="26182" y="30164"/>
                  </a:cubicBezTo>
                  <a:cubicBezTo>
                    <a:pt x="23965" y="34597"/>
                    <a:pt x="21991" y="39160"/>
                    <a:pt x="19532" y="43464"/>
                  </a:cubicBezTo>
                  <a:cubicBezTo>
                    <a:pt x="17549" y="46934"/>
                    <a:pt x="14456" y="49766"/>
                    <a:pt x="12882" y="53439"/>
                  </a:cubicBezTo>
                  <a:cubicBezTo>
                    <a:pt x="0" y="83499"/>
                    <a:pt x="19602" y="51673"/>
                    <a:pt x="2907" y="76715"/>
                  </a:cubicBezTo>
                  <a:cubicBezTo>
                    <a:pt x="4015" y="84474"/>
                    <a:pt x="4170" y="92430"/>
                    <a:pt x="6232" y="99991"/>
                  </a:cubicBezTo>
                  <a:cubicBezTo>
                    <a:pt x="7536" y="104773"/>
                    <a:pt x="10423" y="108987"/>
                    <a:pt x="12882" y="113291"/>
                  </a:cubicBezTo>
                  <a:cubicBezTo>
                    <a:pt x="16772" y="120099"/>
                    <a:pt x="25225" y="130857"/>
                    <a:pt x="29508" y="136567"/>
                  </a:cubicBezTo>
                  <a:cubicBezTo>
                    <a:pt x="40213" y="168681"/>
                    <a:pt x="23046" y="118747"/>
                    <a:pt x="39483" y="159842"/>
                  </a:cubicBezTo>
                  <a:cubicBezTo>
                    <a:pt x="51354" y="189520"/>
                    <a:pt x="39989" y="170577"/>
                    <a:pt x="52783" y="189768"/>
                  </a:cubicBezTo>
                  <a:cubicBezTo>
                    <a:pt x="69074" y="254934"/>
                    <a:pt x="55310" y="195688"/>
                    <a:pt x="59433" y="362673"/>
                  </a:cubicBezTo>
                  <a:cubicBezTo>
                    <a:pt x="60336" y="399255"/>
                    <a:pt x="61133" y="435844"/>
                    <a:pt x="62758" y="472401"/>
                  </a:cubicBezTo>
                  <a:cubicBezTo>
                    <a:pt x="63351" y="485734"/>
                    <a:pt x="64428" y="499059"/>
                    <a:pt x="66084" y="512302"/>
                  </a:cubicBezTo>
                  <a:cubicBezTo>
                    <a:pt x="66651" y="516836"/>
                    <a:pt x="68207" y="521193"/>
                    <a:pt x="69409" y="525602"/>
                  </a:cubicBezTo>
                  <a:cubicBezTo>
                    <a:pt x="71532" y="533387"/>
                    <a:pt x="73686" y="541166"/>
                    <a:pt x="76059" y="548878"/>
                  </a:cubicBezTo>
                  <a:cubicBezTo>
                    <a:pt x="78120" y="555578"/>
                    <a:pt x="81009" y="562028"/>
                    <a:pt x="82709" y="568828"/>
                  </a:cubicBezTo>
                  <a:cubicBezTo>
                    <a:pt x="83817" y="573262"/>
                    <a:pt x="84779" y="577735"/>
                    <a:pt x="86034" y="582129"/>
                  </a:cubicBezTo>
                  <a:cubicBezTo>
                    <a:pt x="92386" y="604361"/>
                    <a:pt x="86447" y="578374"/>
                    <a:pt x="92684" y="605404"/>
                  </a:cubicBezTo>
                  <a:cubicBezTo>
                    <a:pt x="110149" y="681088"/>
                    <a:pt x="91483" y="599402"/>
                    <a:pt x="102660" y="655281"/>
                  </a:cubicBezTo>
                  <a:cubicBezTo>
                    <a:pt x="103556" y="659762"/>
                    <a:pt x="105089" y="664100"/>
                    <a:pt x="105985" y="668581"/>
                  </a:cubicBezTo>
                  <a:cubicBezTo>
                    <a:pt x="111837" y="697841"/>
                    <a:pt x="106164" y="679094"/>
                    <a:pt x="112635" y="698507"/>
                  </a:cubicBezTo>
                  <a:cubicBezTo>
                    <a:pt x="121633" y="761493"/>
                    <a:pt x="109372" y="688765"/>
                    <a:pt x="122610" y="738408"/>
                  </a:cubicBezTo>
                  <a:cubicBezTo>
                    <a:pt x="134675" y="783652"/>
                    <a:pt x="124961" y="757299"/>
                    <a:pt x="132585" y="791610"/>
                  </a:cubicBezTo>
                  <a:cubicBezTo>
                    <a:pt x="133345" y="795031"/>
                    <a:pt x="134947" y="798215"/>
                    <a:pt x="135910" y="801585"/>
                  </a:cubicBezTo>
                  <a:cubicBezTo>
                    <a:pt x="137166" y="805979"/>
                    <a:pt x="137631" y="810606"/>
                    <a:pt x="139236" y="814885"/>
                  </a:cubicBezTo>
                  <a:cubicBezTo>
                    <a:pt x="140977" y="819526"/>
                    <a:pt x="144045" y="823584"/>
                    <a:pt x="145886" y="828186"/>
                  </a:cubicBezTo>
                  <a:cubicBezTo>
                    <a:pt x="148489" y="834694"/>
                    <a:pt x="149401" y="841866"/>
                    <a:pt x="152536" y="848136"/>
                  </a:cubicBezTo>
                  <a:cubicBezTo>
                    <a:pt x="154753" y="852569"/>
                    <a:pt x="157234" y="856880"/>
                    <a:pt x="159186" y="861436"/>
                  </a:cubicBezTo>
                  <a:cubicBezTo>
                    <a:pt x="160567" y="864658"/>
                    <a:pt x="160321" y="868675"/>
                    <a:pt x="162511" y="871412"/>
                  </a:cubicBezTo>
                  <a:cubicBezTo>
                    <a:pt x="165007" y="874533"/>
                    <a:pt x="169161" y="875845"/>
                    <a:pt x="172486" y="878062"/>
                  </a:cubicBezTo>
                  <a:cubicBezTo>
                    <a:pt x="181285" y="913249"/>
                    <a:pt x="169338" y="871809"/>
                    <a:pt x="182462" y="901338"/>
                  </a:cubicBezTo>
                  <a:cubicBezTo>
                    <a:pt x="185309" y="907744"/>
                    <a:pt x="186895" y="914638"/>
                    <a:pt x="189112" y="921288"/>
                  </a:cubicBezTo>
                  <a:lnTo>
                    <a:pt x="192437" y="931263"/>
                  </a:lnTo>
                  <a:cubicBezTo>
                    <a:pt x="191329" y="936805"/>
                    <a:pt x="189112" y="942237"/>
                    <a:pt x="189112" y="947889"/>
                  </a:cubicBezTo>
                  <a:cubicBezTo>
                    <a:pt x="189112" y="975420"/>
                    <a:pt x="195619" y="983321"/>
                    <a:pt x="199087" y="1011066"/>
                  </a:cubicBezTo>
                  <a:cubicBezTo>
                    <a:pt x="199901" y="1017581"/>
                    <a:pt x="202691" y="1045155"/>
                    <a:pt x="205737" y="1054292"/>
                  </a:cubicBezTo>
                  <a:cubicBezTo>
                    <a:pt x="208548" y="1062726"/>
                    <a:pt x="214175" y="1070272"/>
                    <a:pt x="219038" y="1077567"/>
                  </a:cubicBezTo>
                  <a:cubicBezTo>
                    <a:pt x="221070" y="1083663"/>
                    <a:pt x="225152" y="1101745"/>
                    <a:pt x="232338" y="1107493"/>
                  </a:cubicBezTo>
                  <a:cubicBezTo>
                    <a:pt x="235075" y="1109682"/>
                    <a:pt x="238988" y="1109710"/>
                    <a:pt x="242313" y="1110818"/>
                  </a:cubicBezTo>
                  <a:cubicBezTo>
                    <a:pt x="244530" y="1114143"/>
                    <a:pt x="246138" y="1117968"/>
                    <a:pt x="248964" y="1120794"/>
                  </a:cubicBezTo>
                  <a:cubicBezTo>
                    <a:pt x="275119" y="1146949"/>
                    <a:pt x="241678" y="1104736"/>
                    <a:pt x="268914" y="1137419"/>
                  </a:cubicBezTo>
                  <a:cubicBezTo>
                    <a:pt x="271472" y="1140489"/>
                    <a:pt x="272909" y="1144407"/>
                    <a:pt x="275564" y="1147394"/>
                  </a:cubicBezTo>
                  <a:cubicBezTo>
                    <a:pt x="281812" y="1154423"/>
                    <a:pt x="290298" y="1159520"/>
                    <a:pt x="295515" y="1167345"/>
                  </a:cubicBezTo>
                  <a:cubicBezTo>
                    <a:pt x="304382" y="1180645"/>
                    <a:pt x="298840" y="1175103"/>
                    <a:pt x="312140" y="1183970"/>
                  </a:cubicBezTo>
                  <a:cubicBezTo>
                    <a:pt x="315162" y="1188504"/>
                    <a:pt x="320174" y="1197436"/>
                    <a:pt x="325441" y="1200596"/>
                  </a:cubicBezTo>
                  <a:cubicBezTo>
                    <a:pt x="328446" y="1202399"/>
                    <a:pt x="332091" y="1202813"/>
                    <a:pt x="335416" y="1203921"/>
                  </a:cubicBezTo>
                  <a:cubicBezTo>
                    <a:pt x="336524" y="1207246"/>
                    <a:pt x="336263" y="1211418"/>
                    <a:pt x="338741" y="1213896"/>
                  </a:cubicBezTo>
                  <a:cubicBezTo>
                    <a:pt x="355570" y="1230724"/>
                    <a:pt x="376449" y="1232251"/>
                    <a:pt x="398593" y="1237172"/>
                  </a:cubicBezTo>
                  <a:cubicBezTo>
                    <a:pt x="416393" y="1249039"/>
                    <a:pt x="405742" y="1240996"/>
                    <a:pt x="428518" y="1263772"/>
                  </a:cubicBezTo>
                  <a:cubicBezTo>
                    <a:pt x="430735" y="1265989"/>
                    <a:pt x="432365" y="1269021"/>
                    <a:pt x="435169" y="1270423"/>
                  </a:cubicBezTo>
                  <a:lnTo>
                    <a:pt x="448469" y="1277073"/>
                  </a:lnTo>
                  <a:cubicBezTo>
                    <a:pt x="450686" y="1280398"/>
                    <a:pt x="451999" y="1284552"/>
                    <a:pt x="455119" y="1287048"/>
                  </a:cubicBezTo>
                  <a:cubicBezTo>
                    <a:pt x="457856" y="1289237"/>
                    <a:pt x="461959" y="1288806"/>
                    <a:pt x="465094" y="1290373"/>
                  </a:cubicBezTo>
                  <a:cubicBezTo>
                    <a:pt x="468669" y="1292160"/>
                    <a:pt x="471745" y="1294806"/>
                    <a:pt x="475070" y="1297023"/>
                  </a:cubicBezTo>
                  <a:cubicBezTo>
                    <a:pt x="479161" y="1309297"/>
                    <a:pt x="478947" y="1311060"/>
                    <a:pt x="488370" y="1323624"/>
                  </a:cubicBezTo>
                  <a:cubicBezTo>
                    <a:pt x="491191" y="1327386"/>
                    <a:pt x="495612" y="1329773"/>
                    <a:pt x="498345" y="1333599"/>
                  </a:cubicBezTo>
                  <a:cubicBezTo>
                    <a:pt x="501226" y="1337633"/>
                    <a:pt x="502446" y="1342649"/>
                    <a:pt x="504996" y="1346900"/>
                  </a:cubicBezTo>
                  <a:cubicBezTo>
                    <a:pt x="509108" y="1353753"/>
                    <a:pt x="514184" y="1359997"/>
                    <a:pt x="518296" y="1366850"/>
                  </a:cubicBezTo>
                  <a:cubicBezTo>
                    <a:pt x="543607" y="1409036"/>
                    <a:pt x="508593" y="1355621"/>
                    <a:pt x="531596" y="1390126"/>
                  </a:cubicBezTo>
                  <a:cubicBezTo>
                    <a:pt x="532704" y="1397885"/>
                    <a:pt x="532442" y="1405967"/>
                    <a:pt x="534921" y="1413402"/>
                  </a:cubicBezTo>
                  <a:cubicBezTo>
                    <a:pt x="535912" y="1416376"/>
                    <a:pt x="540170" y="1417248"/>
                    <a:pt x="541572" y="1420052"/>
                  </a:cubicBezTo>
                  <a:cubicBezTo>
                    <a:pt x="545924" y="1428755"/>
                    <a:pt x="543316" y="1435150"/>
                    <a:pt x="548222" y="1443327"/>
                  </a:cubicBezTo>
                  <a:cubicBezTo>
                    <a:pt x="551382" y="1448593"/>
                    <a:pt x="560314" y="1453606"/>
                    <a:pt x="564847" y="1456628"/>
                  </a:cubicBezTo>
                  <a:cubicBezTo>
                    <a:pt x="567064" y="1459953"/>
                    <a:pt x="569556" y="1463110"/>
                    <a:pt x="571497" y="1466603"/>
                  </a:cubicBezTo>
                  <a:cubicBezTo>
                    <a:pt x="585037" y="1490974"/>
                    <a:pt x="577993" y="1480387"/>
                    <a:pt x="588123" y="1503179"/>
                  </a:cubicBezTo>
                  <a:cubicBezTo>
                    <a:pt x="590136" y="1507708"/>
                    <a:pt x="592556" y="1512046"/>
                    <a:pt x="594773" y="1516479"/>
                  </a:cubicBezTo>
                  <a:cubicBezTo>
                    <a:pt x="594784" y="1516544"/>
                    <a:pt x="599218" y="1546423"/>
                    <a:pt x="601423" y="1549730"/>
                  </a:cubicBezTo>
                  <a:cubicBezTo>
                    <a:pt x="603640" y="1553055"/>
                    <a:pt x="608073" y="1554163"/>
                    <a:pt x="611398" y="1556380"/>
                  </a:cubicBezTo>
                  <a:cubicBezTo>
                    <a:pt x="613615" y="1561922"/>
                    <a:pt x="615548" y="1567586"/>
                    <a:pt x="618049" y="1573006"/>
                  </a:cubicBezTo>
                  <a:cubicBezTo>
                    <a:pt x="622203" y="1582007"/>
                    <a:pt x="628945" y="1589989"/>
                    <a:pt x="631349" y="1599607"/>
                  </a:cubicBezTo>
                  <a:cubicBezTo>
                    <a:pt x="632457" y="1604040"/>
                    <a:pt x="633419" y="1608513"/>
                    <a:pt x="634674" y="1612907"/>
                  </a:cubicBezTo>
                  <a:cubicBezTo>
                    <a:pt x="635637" y="1616277"/>
                    <a:pt x="637077" y="1619501"/>
                    <a:pt x="637999" y="1622882"/>
                  </a:cubicBezTo>
                  <a:cubicBezTo>
                    <a:pt x="640404" y="1631700"/>
                    <a:pt x="640561" y="1641308"/>
                    <a:pt x="644649" y="1649483"/>
                  </a:cubicBezTo>
                  <a:cubicBezTo>
                    <a:pt x="646866" y="1653916"/>
                    <a:pt x="649459" y="1658181"/>
                    <a:pt x="651300" y="1662783"/>
                  </a:cubicBezTo>
                  <a:cubicBezTo>
                    <a:pt x="653904" y="1669292"/>
                    <a:pt x="655733" y="1676084"/>
                    <a:pt x="657950" y="1682734"/>
                  </a:cubicBezTo>
                  <a:cubicBezTo>
                    <a:pt x="659058" y="1686059"/>
                    <a:pt x="659708" y="1689574"/>
                    <a:pt x="661275" y="1692709"/>
                  </a:cubicBezTo>
                  <a:cubicBezTo>
                    <a:pt x="663492" y="1697143"/>
                    <a:pt x="664752" y="1702202"/>
                    <a:pt x="667925" y="1706010"/>
                  </a:cubicBezTo>
                  <a:cubicBezTo>
                    <a:pt x="672883" y="1711960"/>
                    <a:pt x="681067" y="1713716"/>
                    <a:pt x="687876" y="1715985"/>
                  </a:cubicBezTo>
                  <a:cubicBezTo>
                    <a:pt x="691201" y="1712660"/>
                    <a:pt x="697078" y="1710648"/>
                    <a:pt x="697851" y="1706010"/>
                  </a:cubicBezTo>
                  <a:cubicBezTo>
                    <a:pt x="698508" y="1702068"/>
                    <a:pt x="695102" y="1696901"/>
                    <a:pt x="691201" y="1696034"/>
                  </a:cubicBezTo>
                  <a:cubicBezTo>
                    <a:pt x="683550" y="1694334"/>
                    <a:pt x="675684" y="1698251"/>
                    <a:pt x="667925" y="1699359"/>
                  </a:cubicBezTo>
                  <a:cubicBezTo>
                    <a:pt x="670142" y="1704901"/>
                    <a:pt x="672688" y="1710322"/>
                    <a:pt x="674575" y="1715985"/>
                  </a:cubicBezTo>
                  <a:cubicBezTo>
                    <a:pt x="678771" y="1728572"/>
                    <a:pt x="678277" y="1735479"/>
                    <a:pt x="681225" y="1749236"/>
                  </a:cubicBezTo>
                  <a:cubicBezTo>
                    <a:pt x="683140" y="1758173"/>
                    <a:pt x="687876" y="1775836"/>
                    <a:pt x="687876" y="1775836"/>
                  </a:cubicBezTo>
                  <a:cubicBezTo>
                    <a:pt x="688984" y="1785811"/>
                    <a:pt x="689233" y="1795920"/>
                    <a:pt x="691201" y="1805762"/>
                  </a:cubicBezTo>
                  <a:cubicBezTo>
                    <a:pt x="692576" y="1812636"/>
                    <a:pt x="696151" y="1818912"/>
                    <a:pt x="697851" y="1825713"/>
                  </a:cubicBezTo>
                  <a:lnTo>
                    <a:pt x="704501" y="1852314"/>
                  </a:lnTo>
                  <a:cubicBezTo>
                    <a:pt x="706008" y="1858342"/>
                    <a:pt x="711778" y="1882865"/>
                    <a:pt x="714476" y="1885564"/>
                  </a:cubicBezTo>
                  <a:lnTo>
                    <a:pt x="721126" y="1892215"/>
                  </a:lnTo>
                  <a:lnTo>
                    <a:pt x="727777" y="1912165"/>
                  </a:lnTo>
                  <a:cubicBezTo>
                    <a:pt x="728885" y="1915490"/>
                    <a:pt x="728624" y="1919662"/>
                    <a:pt x="731102" y="1922140"/>
                  </a:cubicBezTo>
                  <a:cubicBezTo>
                    <a:pt x="738978" y="1930017"/>
                    <a:pt x="747293" y="1937464"/>
                    <a:pt x="751052" y="1948741"/>
                  </a:cubicBezTo>
                  <a:cubicBezTo>
                    <a:pt x="752160" y="1952066"/>
                    <a:pt x="752810" y="1955581"/>
                    <a:pt x="754377" y="1958716"/>
                  </a:cubicBezTo>
                  <a:cubicBezTo>
                    <a:pt x="756164" y="1962291"/>
                    <a:pt x="758705" y="1965440"/>
                    <a:pt x="761028" y="1968692"/>
                  </a:cubicBezTo>
                  <a:cubicBezTo>
                    <a:pt x="781644" y="1997554"/>
                    <a:pt x="761985" y="1968464"/>
                    <a:pt x="777653" y="1991967"/>
                  </a:cubicBezTo>
                  <a:cubicBezTo>
                    <a:pt x="779358" y="1997082"/>
                    <a:pt x="784815" y="2006803"/>
                    <a:pt x="777653" y="2011918"/>
                  </a:cubicBezTo>
                  <a:cubicBezTo>
                    <a:pt x="771949" y="2015992"/>
                    <a:pt x="757702" y="2018568"/>
                    <a:pt x="757702" y="2018568"/>
                  </a:cubicBezTo>
                  <a:cubicBezTo>
                    <a:pt x="756134" y="2023272"/>
                    <a:pt x="749352" y="2037669"/>
                    <a:pt x="757702" y="2041844"/>
                  </a:cubicBezTo>
                  <a:cubicBezTo>
                    <a:pt x="761276" y="2043631"/>
                    <a:pt x="764353" y="2037411"/>
                    <a:pt x="767678" y="2035194"/>
                  </a:cubicBezTo>
                  <a:cubicBezTo>
                    <a:pt x="771353" y="2024167"/>
                    <a:pt x="771003" y="2028723"/>
                    <a:pt x="761028" y="2035194"/>
                  </a:cubicBezTo>
                  <a:close/>
                </a:path>
              </a:pathLst>
            </a:custGeom>
            <a:solidFill>
              <a:srgbClr val="FFFF00">
                <a:alpha val="15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68" name="Полилиния 867"/>
            <p:cNvSpPr/>
            <p:nvPr/>
          </p:nvSpPr>
          <p:spPr>
            <a:xfrm>
              <a:off x="3673098" y="578603"/>
              <a:ext cx="2665709" cy="4021138"/>
            </a:xfrm>
            <a:custGeom>
              <a:avLst/>
              <a:gdLst>
                <a:gd name="connsiteX0" fmla="*/ 87824 w 2665709"/>
                <a:gd name="connsiteY0" fmla="*/ 4008895 h 4021138"/>
                <a:gd name="connsiteX1" fmla="*/ 103322 w 2665709"/>
                <a:gd name="connsiteY1" fmla="*/ 3977899 h 4021138"/>
                <a:gd name="connsiteX2" fmla="*/ 118821 w 2665709"/>
                <a:gd name="connsiteY2" fmla="*/ 3967566 h 4021138"/>
                <a:gd name="connsiteX3" fmla="*/ 129153 w 2665709"/>
                <a:gd name="connsiteY3" fmla="*/ 3952068 h 4021138"/>
                <a:gd name="connsiteX4" fmla="*/ 160149 w 2665709"/>
                <a:gd name="connsiteY4" fmla="*/ 3936570 h 4021138"/>
                <a:gd name="connsiteX5" fmla="*/ 216977 w 2665709"/>
                <a:gd name="connsiteY5" fmla="*/ 3941736 h 4021138"/>
                <a:gd name="connsiteX6" fmla="*/ 247973 w 2665709"/>
                <a:gd name="connsiteY6" fmla="*/ 3967566 h 4021138"/>
                <a:gd name="connsiteX7" fmla="*/ 263471 w 2665709"/>
                <a:gd name="connsiteY7" fmla="*/ 3977899 h 4021138"/>
                <a:gd name="connsiteX8" fmla="*/ 309966 w 2665709"/>
                <a:gd name="connsiteY8" fmla="*/ 3988231 h 4021138"/>
                <a:gd name="connsiteX9" fmla="*/ 371960 w 2665709"/>
                <a:gd name="connsiteY9" fmla="*/ 3977899 h 4021138"/>
                <a:gd name="connsiteX10" fmla="*/ 382292 w 2665709"/>
                <a:gd name="connsiteY10" fmla="*/ 3967566 h 4021138"/>
                <a:gd name="connsiteX11" fmla="*/ 397790 w 2665709"/>
                <a:gd name="connsiteY11" fmla="*/ 3962400 h 4021138"/>
                <a:gd name="connsiteX12" fmla="*/ 423621 w 2665709"/>
                <a:gd name="connsiteY12" fmla="*/ 3941736 h 4021138"/>
                <a:gd name="connsiteX13" fmla="*/ 454617 w 2665709"/>
                <a:gd name="connsiteY13" fmla="*/ 3926238 h 4021138"/>
                <a:gd name="connsiteX14" fmla="*/ 464949 w 2665709"/>
                <a:gd name="connsiteY14" fmla="*/ 3915905 h 4021138"/>
                <a:gd name="connsiteX15" fmla="*/ 480448 w 2665709"/>
                <a:gd name="connsiteY15" fmla="*/ 3910739 h 4021138"/>
                <a:gd name="connsiteX16" fmla="*/ 495946 w 2665709"/>
                <a:gd name="connsiteY16" fmla="*/ 3879743 h 4021138"/>
                <a:gd name="connsiteX17" fmla="*/ 506278 w 2665709"/>
                <a:gd name="connsiteY17" fmla="*/ 3828082 h 4021138"/>
                <a:gd name="connsiteX18" fmla="*/ 501112 w 2665709"/>
                <a:gd name="connsiteY18" fmla="*/ 3750590 h 4021138"/>
                <a:gd name="connsiteX19" fmla="*/ 495946 w 2665709"/>
                <a:gd name="connsiteY19" fmla="*/ 3729926 h 4021138"/>
                <a:gd name="connsiteX20" fmla="*/ 475282 w 2665709"/>
                <a:gd name="connsiteY20" fmla="*/ 3678265 h 4021138"/>
                <a:gd name="connsiteX21" fmla="*/ 464949 w 2665709"/>
                <a:gd name="connsiteY21" fmla="*/ 3667933 h 4021138"/>
                <a:gd name="connsiteX22" fmla="*/ 444285 w 2665709"/>
                <a:gd name="connsiteY22" fmla="*/ 3636936 h 4021138"/>
                <a:gd name="connsiteX23" fmla="*/ 423621 w 2665709"/>
                <a:gd name="connsiteY23" fmla="*/ 3611105 h 4021138"/>
                <a:gd name="connsiteX24" fmla="*/ 382292 w 2665709"/>
                <a:gd name="connsiteY24" fmla="*/ 3600773 h 4021138"/>
                <a:gd name="connsiteX25" fmla="*/ 340963 w 2665709"/>
                <a:gd name="connsiteY25" fmla="*/ 3564611 h 4021138"/>
                <a:gd name="connsiteX26" fmla="*/ 330631 w 2665709"/>
                <a:gd name="connsiteY26" fmla="*/ 3554278 h 4021138"/>
                <a:gd name="connsiteX27" fmla="*/ 315133 w 2665709"/>
                <a:gd name="connsiteY27" fmla="*/ 3497451 h 4021138"/>
                <a:gd name="connsiteX28" fmla="*/ 346129 w 2665709"/>
                <a:gd name="connsiteY28" fmla="*/ 3471621 h 4021138"/>
                <a:gd name="connsiteX29" fmla="*/ 377126 w 2665709"/>
                <a:gd name="connsiteY29" fmla="*/ 3461289 h 4021138"/>
                <a:gd name="connsiteX30" fmla="*/ 392624 w 2665709"/>
                <a:gd name="connsiteY30" fmla="*/ 3456122 h 4021138"/>
                <a:gd name="connsiteX31" fmla="*/ 423621 w 2665709"/>
                <a:gd name="connsiteY31" fmla="*/ 3435458 h 4021138"/>
                <a:gd name="connsiteX32" fmla="*/ 454617 w 2665709"/>
                <a:gd name="connsiteY32" fmla="*/ 3419960 h 4021138"/>
                <a:gd name="connsiteX33" fmla="*/ 470116 w 2665709"/>
                <a:gd name="connsiteY33" fmla="*/ 3404461 h 4021138"/>
                <a:gd name="connsiteX34" fmla="*/ 485614 w 2665709"/>
                <a:gd name="connsiteY34" fmla="*/ 3394129 h 4021138"/>
                <a:gd name="connsiteX35" fmla="*/ 490780 w 2665709"/>
                <a:gd name="connsiteY35" fmla="*/ 3378631 h 4021138"/>
                <a:gd name="connsiteX36" fmla="*/ 501112 w 2665709"/>
                <a:gd name="connsiteY36" fmla="*/ 3363133 h 4021138"/>
                <a:gd name="connsiteX37" fmla="*/ 511444 w 2665709"/>
                <a:gd name="connsiteY37" fmla="*/ 3321804 h 4021138"/>
                <a:gd name="connsiteX38" fmla="*/ 521777 w 2665709"/>
                <a:gd name="connsiteY38" fmla="*/ 3311472 h 4021138"/>
                <a:gd name="connsiteX39" fmla="*/ 516610 w 2665709"/>
                <a:gd name="connsiteY39" fmla="*/ 3285641 h 4021138"/>
                <a:gd name="connsiteX40" fmla="*/ 501112 w 2665709"/>
                <a:gd name="connsiteY40" fmla="*/ 3270143 h 4021138"/>
                <a:gd name="connsiteX41" fmla="*/ 480448 w 2665709"/>
                <a:gd name="connsiteY41" fmla="*/ 3254644 h 4021138"/>
                <a:gd name="connsiteX42" fmla="*/ 454617 w 2665709"/>
                <a:gd name="connsiteY42" fmla="*/ 3249478 h 4021138"/>
                <a:gd name="connsiteX43" fmla="*/ 330631 w 2665709"/>
                <a:gd name="connsiteY43" fmla="*/ 3244312 h 4021138"/>
                <a:gd name="connsiteX44" fmla="*/ 320299 w 2665709"/>
                <a:gd name="connsiteY44" fmla="*/ 3223648 h 4021138"/>
                <a:gd name="connsiteX45" fmla="*/ 309966 w 2665709"/>
                <a:gd name="connsiteY45" fmla="*/ 3208150 h 4021138"/>
                <a:gd name="connsiteX46" fmla="*/ 304800 w 2665709"/>
                <a:gd name="connsiteY46" fmla="*/ 3171987 h 4021138"/>
                <a:gd name="connsiteX47" fmla="*/ 299634 w 2665709"/>
                <a:gd name="connsiteY47" fmla="*/ 3156489 h 4021138"/>
                <a:gd name="connsiteX48" fmla="*/ 304800 w 2665709"/>
                <a:gd name="connsiteY48" fmla="*/ 3135824 h 4021138"/>
                <a:gd name="connsiteX49" fmla="*/ 325465 w 2665709"/>
                <a:gd name="connsiteY49" fmla="*/ 3078997 h 4021138"/>
                <a:gd name="connsiteX50" fmla="*/ 340963 w 2665709"/>
                <a:gd name="connsiteY50" fmla="*/ 3068665 h 4021138"/>
                <a:gd name="connsiteX51" fmla="*/ 356461 w 2665709"/>
                <a:gd name="connsiteY51" fmla="*/ 3037668 h 4021138"/>
                <a:gd name="connsiteX52" fmla="*/ 366794 w 2665709"/>
                <a:gd name="connsiteY52" fmla="*/ 3001505 h 4021138"/>
                <a:gd name="connsiteX53" fmla="*/ 371960 w 2665709"/>
                <a:gd name="connsiteY53" fmla="*/ 2794861 h 4021138"/>
                <a:gd name="connsiteX54" fmla="*/ 377126 w 2665709"/>
                <a:gd name="connsiteY54" fmla="*/ 2769031 h 4021138"/>
                <a:gd name="connsiteX55" fmla="*/ 371960 w 2665709"/>
                <a:gd name="connsiteY55" fmla="*/ 2707038 h 4021138"/>
                <a:gd name="connsiteX56" fmla="*/ 366794 w 2665709"/>
                <a:gd name="connsiteY56" fmla="*/ 2691539 h 4021138"/>
                <a:gd name="connsiteX57" fmla="*/ 356461 w 2665709"/>
                <a:gd name="connsiteY57" fmla="*/ 2681207 h 4021138"/>
                <a:gd name="connsiteX58" fmla="*/ 361627 w 2665709"/>
                <a:gd name="connsiteY58" fmla="*/ 2624380 h 4021138"/>
                <a:gd name="connsiteX59" fmla="*/ 382292 w 2665709"/>
                <a:gd name="connsiteY59" fmla="*/ 2598550 h 4021138"/>
                <a:gd name="connsiteX60" fmla="*/ 408122 w 2665709"/>
                <a:gd name="connsiteY60" fmla="*/ 2572719 h 4021138"/>
                <a:gd name="connsiteX61" fmla="*/ 454617 w 2665709"/>
                <a:gd name="connsiteY61" fmla="*/ 2562387 h 4021138"/>
                <a:gd name="connsiteX62" fmla="*/ 470116 w 2665709"/>
                <a:gd name="connsiteY62" fmla="*/ 2557221 h 4021138"/>
                <a:gd name="connsiteX63" fmla="*/ 485614 w 2665709"/>
                <a:gd name="connsiteY63" fmla="*/ 2546889 h 4021138"/>
                <a:gd name="connsiteX64" fmla="*/ 490780 w 2665709"/>
                <a:gd name="connsiteY64" fmla="*/ 2531390 h 4021138"/>
                <a:gd name="connsiteX65" fmla="*/ 511444 w 2665709"/>
                <a:gd name="connsiteY65" fmla="*/ 2500394 h 4021138"/>
                <a:gd name="connsiteX66" fmla="*/ 521777 w 2665709"/>
                <a:gd name="connsiteY66" fmla="*/ 2484895 h 4021138"/>
                <a:gd name="connsiteX67" fmla="*/ 547607 w 2665709"/>
                <a:gd name="connsiteY67" fmla="*/ 2438400 h 4021138"/>
                <a:gd name="connsiteX68" fmla="*/ 573438 w 2665709"/>
                <a:gd name="connsiteY68" fmla="*/ 2412570 h 4021138"/>
                <a:gd name="connsiteX69" fmla="*/ 594102 w 2665709"/>
                <a:gd name="connsiteY69" fmla="*/ 2376407 h 4021138"/>
                <a:gd name="connsiteX70" fmla="*/ 609600 w 2665709"/>
                <a:gd name="connsiteY70" fmla="*/ 2360909 h 4021138"/>
                <a:gd name="connsiteX71" fmla="*/ 635431 w 2665709"/>
                <a:gd name="connsiteY71" fmla="*/ 2314414 h 4021138"/>
                <a:gd name="connsiteX72" fmla="*/ 656095 w 2665709"/>
                <a:gd name="connsiteY72" fmla="*/ 2288583 h 4021138"/>
                <a:gd name="connsiteX73" fmla="*/ 661261 w 2665709"/>
                <a:gd name="connsiteY73" fmla="*/ 2273085 h 4021138"/>
                <a:gd name="connsiteX74" fmla="*/ 671594 w 2665709"/>
                <a:gd name="connsiteY74" fmla="*/ 2262753 h 4021138"/>
                <a:gd name="connsiteX75" fmla="*/ 681926 w 2665709"/>
                <a:gd name="connsiteY75" fmla="*/ 2247255 h 4021138"/>
                <a:gd name="connsiteX76" fmla="*/ 697424 w 2665709"/>
                <a:gd name="connsiteY76" fmla="*/ 2216258 h 4021138"/>
                <a:gd name="connsiteX77" fmla="*/ 702590 w 2665709"/>
                <a:gd name="connsiteY77" fmla="*/ 2200760 h 4021138"/>
                <a:gd name="connsiteX78" fmla="*/ 718088 w 2665709"/>
                <a:gd name="connsiteY78" fmla="*/ 2190428 h 4021138"/>
                <a:gd name="connsiteX79" fmla="*/ 743919 w 2665709"/>
                <a:gd name="connsiteY79" fmla="*/ 2143933 h 4021138"/>
                <a:gd name="connsiteX80" fmla="*/ 769749 w 2665709"/>
                <a:gd name="connsiteY80" fmla="*/ 2118102 h 4021138"/>
                <a:gd name="connsiteX81" fmla="*/ 780082 w 2665709"/>
                <a:gd name="connsiteY81" fmla="*/ 2107770 h 4021138"/>
                <a:gd name="connsiteX82" fmla="*/ 795580 w 2665709"/>
                <a:gd name="connsiteY82" fmla="*/ 2081939 h 4021138"/>
                <a:gd name="connsiteX83" fmla="*/ 821410 w 2665709"/>
                <a:gd name="connsiteY83" fmla="*/ 2056109 h 4021138"/>
                <a:gd name="connsiteX84" fmla="*/ 836909 w 2665709"/>
                <a:gd name="connsiteY84" fmla="*/ 2030278 h 4021138"/>
                <a:gd name="connsiteX85" fmla="*/ 842075 w 2665709"/>
                <a:gd name="connsiteY85" fmla="*/ 2014780 h 4021138"/>
                <a:gd name="connsiteX86" fmla="*/ 857573 w 2665709"/>
                <a:gd name="connsiteY86" fmla="*/ 2009614 h 4021138"/>
                <a:gd name="connsiteX87" fmla="*/ 867905 w 2665709"/>
                <a:gd name="connsiteY87" fmla="*/ 1994116 h 4021138"/>
                <a:gd name="connsiteX88" fmla="*/ 893736 w 2665709"/>
                <a:gd name="connsiteY88" fmla="*/ 1973451 h 4021138"/>
                <a:gd name="connsiteX89" fmla="*/ 904068 w 2665709"/>
                <a:gd name="connsiteY89" fmla="*/ 1957953 h 4021138"/>
                <a:gd name="connsiteX90" fmla="*/ 909234 w 2665709"/>
                <a:gd name="connsiteY90" fmla="*/ 1942455 h 4021138"/>
                <a:gd name="connsiteX91" fmla="*/ 924733 w 2665709"/>
                <a:gd name="connsiteY91" fmla="*/ 1937289 h 4021138"/>
                <a:gd name="connsiteX92" fmla="*/ 935065 w 2665709"/>
                <a:gd name="connsiteY92" fmla="*/ 1926956 h 4021138"/>
                <a:gd name="connsiteX93" fmla="*/ 945397 w 2665709"/>
                <a:gd name="connsiteY93" fmla="*/ 1911458 h 4021138"/>
                <a:gd name="connsiteX94" fmla="*/ 976394 w 2665709"/>
                <a:gd name="connsiteY94" fmla="*/ 1880461 h 4021138"/>
                <a:gd name="connsiteX95" fmla="*/ 1002224 w 2665709"/>
                <a:gd name="connsiteY95" fmla="*/ 1854631 h 4021138"/>
                <a:gd name="connsiteX96" fmla="*/ 1012556 w 2665709"/>
                <a:gd name="connsiteY96" fmla="*/ 1839133 h 4021138"/>
                <a:gd name="connsiteX97" fmla="*/ 1033221 w 2665709"/>
                <a:gd name="connsiteY97" fmla="*/ 1818468 h 4021138"/>
                <a:gd name="connsiteX98" fmla="*/ 1059051 w 2665709"/>
                <a:gd name="connsiteY98" fmla="*/ 1771973 h 4021138"/>
                <a:gd name="connsiteX99" fmla="*/ 1074549 w 2665709"/>
                <a:gd name="connsiteY99" fmla="*/ 1761641 h 4021138"/>
                <a:gd name="connsiteX100" fmla="*/ 1084882 w 2665709"/>
                <a:gd name="connsiteY100" fmla="*/ 1725478 h 4021138"/>
                <a:gd name="connsiteX101" fmla="*/ 1095214 w 2665709"/>
                <a:gd name="connsiteY101" fmla="*/ 1694482 h 4021138"/>
                <a:gd name="connsiteX102" fmla="*/ 1100380 w 2665709"/>
                <a:gd name="connsiteY102" fmla="*/ 1678983 h 4021138"/>
                <a:gd name="connsiteX103" fmla="*/ 1110712 w 2665709"/>
                <a:gd name="connsiteY103" fmla="*/ 1637655 h 4021138"/>
                <a:gd name="connsiteX104" fmla="*/ 1126210 w 2665709"/>
                <a:gd name="connsiteY104" fmla="*/ 1585994 h 4021138"/>
                <a:gd name="connsiteX105" fmla="*/ 1131377 w 2665709"/>
                <a:gd name="connsiteY105" fmla="*/ 1570495 h 4021138"/>
                <a:gd name="connsiteX106" fmla="*/ 1146875 w 2665709"/>
                <a:gd name="connsiteY106" fmla="*/ 1554997 h 4021138"/>
                <a:gd name="connsiteX107" fmla="*/ 1157207 w 2665709"/>
                <a:gd name="connsiteY107" fmla="*/ 1524000 h 4021138"/>
                <a:gd name="connsiteX108" fmla="*/ 1162373 w 2665709"/>
                <a:gd name="connsiteY108" fmla="*/ 1508502 h 4021138"/>
                <a:gd name="connsiteX109" fmla="*/ 1177871 w 2665709"/>
                <a:gd name="connsiteY109" fmla="*/ 1493004 h 4021138"/>
                <a:gd name="connsiteX110" fmla="*/ 1183038 w 2665709"/>
                <a:gd name="connsiteY110" fmla="*/ 1477505 h 4021138"/>
                <a:gd name="connsiteX111" fmla="*/ 1193370 w 2665709"/>
                <a:gd name="connsiteY111" fmla="*/ 1462007 h 4021138"/>
                <a:gd name="connsiteX112" fmla="*/ 1198536 w 2665709"/>
                <a:gd name="connsiteY112" fmla="*/ 1441343 h 4021138"/>
                <a:gd name="connsiteX113" fmla="*/ 1224366 w 2665709"/>
                <a:gd name="connsiteY113" fmla="*/ 1415512 h 4021138"/>
                <a:gd name="connsiteX114" fmla="*/ 1239865 w 2665709"/>
                <a:gd name="connsiteY114" fmla="*/ 1384516 h 4021138"/>
                <a:gd name="connsiteX115" fmla="*/ 1255363 w 2665709"/>
                <a:gd name="connsiteY115" fmla="*/ 1379350 h 4021138"/>
                <a:gd name="connsiteX116" fmla="*/ 1260529 w 2665709"/>
                <a:gd name="connsiteY116" fmla="*/ 1363851 h 4021138"/>
                <a:gd name="connsiteX117" fmla="*/ 1291526 w 2665709"/>
                <a:gd name="connsiteY117" fmla="*/ 1343187 h 4021138"/>
                <a:gd name="connsiteX118" fmla="*/ 1296692 w 2665709"/>
                <a:gd name="connsiteY118" fmla="*/ 1327689 h 4021138"/>
                <a:gd name="connsiteX119" fmla="*/ 1322522 w 2665709"/>
                <a:gd name="connsiteY119" fmla="*/ 1307024 h 4021138"/>
                <a:gd name="connsiteX120" fmla="*/ 1332855 w 2665709"/>
                <a:gd name="connsiteY120" fmla="*/ 1296692 h 4021138"/>
                <a:gd name="connsiteX121" fmla="*/ 1348353 w 2665709"/>
                <a:gd name="connsiteY121" fmla="*/ 1291526 h 4021138"/>
                <a:gd name="connsiteX122" fmla="*/ 1544665 w 2665709"/>
                <a:gd name="connsiteY122" fmla="*/ 1286360 h 4021138"/>
                <a:gd name="connsiteX123" fmla="*/ 1580827 w 2665709"/>
                <a:gd name="connsiteY123" fmla="*/ 1281194 h 4021138"/>
                <a:gd name="connsiteX124" fmla="*/ 1596326 w 2665709"/>
                <a:gd name="connsiteY124" fmla="*/ 1276028 h 4021138"/>
                <a:gd name="connsiteX125" fmla="*/ 1616990 w 2665709"/>
                <a:gd name="connsiteY125" fmla="*/ 1270861 h 4021138"/>
                <a:gd name="connsiteX126" fmla="*/ 1663485 w 2665709"/>
                <a:gd name="connsiteY126" fmla="*/ 1250197 h 4021138"/>
                <a:gd name="connsiteX127" fmla="*/ 1678983 w 2665709"/>
                <a:gd name="connsiteY127" fmla="*/ 1245031 h 4021138"/>
                <a:gd name="connsiteX128" fmla="*/ 1694482 w 2665709"/>
                <a:gd name="connsiteY128" fmla="*/ 1239865 h 4021138"/>
                <a:gd name="connsiteX129" fmla="*/ 1704814 w 2665709"/>
                <a:gd name="connsiteY129" fmla="*/ 1224366 h 4021138"/>
                <a:gd name="connsiteX130" fmla="*/ 1725478 w 2665709"/>
                <a:gd name="connsiteY130" fmla="*/ 1214034 h 4021138"/>
                <a:gd name="connsiteX131" fmla="*/ 1740977 w 2665709"/>
                <a:gd name="connsiteY131" fmla="*/ 1203702 h 4021138"/>
                <a:gd name="connsiteX132" fmla="*/ 1766807 w 2665709"/>
                <a:gd name="connsiteY132" fmla="*/ 1183038 h 4021138"/>
                <a:gd name="connsiteX133" fmla="*/ 1797804 w 2665709"/>
                <a:gd name="connsiteY133" fmla="*/ 1162373 h 4021138"/>
                <a:gd name="connsiteX134" fmla="*/ 1808136 w 2665709"/>
                <a:gd name="connsiteY134" fmla="*/ 1146875 h 4021138"/>
                <a:gd name="connsiteX135" fmla="*/ 1823634 w 2665709"/>
                <a:gd name="connsiteY135" fmla="*/ 1141709 h 4021138"/>
                <a:gd name="connsiteX136" fmla="*/ 1839133 w 2665709"/>
                <a:gd name="connsiteY136" fmla="*/ 1131377 h 4021138"/>
                <a:gd name="connsiteX137" fmla="*/ 1859797 w 2665709"/>
                <a:gd name="connsiteY137" fmla="*/ 1105546 h 4021138"/>
                <a:gd name="connsiteX138" fmla="*/ 1880461 w 2665709"/>
                <a:gd name="connsiteY138" fmla="*/ 1074550 h 4021138"/>
                <a:gd name="connsiteX139" fmla="*/ 1890794 w 2665709"/>
                <a:gd name="connsiteY139" fmla="*/ 1043553 h 4021138"/>
                <a:gd name="connsiteX140" fmla="*/ 1895960 w 2665709"/>
                <a:gd name="connsiteY140" fmla="*/ 1028055 h 4021138"/>
                <a:gd name="connsiteX141" fmla="*/ 1906292 w 2665709"/>
                <a:gd name="connsiteY141" fmla="*/ 1017722 h 4021138"/>
                <a:gd name="connsiteX142" fmla="*/ 1911458 w 2665709"/>
                <a:gd name="connsiteY142" fmla="*/ 1002224 h 4021138"/>
                <a:gd name="connsiteX143" fmla="*/ 1932122 w 2665709"/>
                <a:gd name="connsiteY143" fmla="*/ 971228 h 4021138"/>
                <a:gd name="connsiteX144" fmla="*/ 1937288 w 2665709"/>
                <a:gd name="connsiteY144" fmla="*/ 955729 h 4021138"/>
                <a:gd name="connsiteX145" fmla="*/ 1947621 w 2665709"/>
                <a:gd name="connsiteY145" fmla="*/ 945397 h 4021138"/>
                <a:gd name="connsiteX146" fmla="*/ 1957953 w 2665709"/>
                <a:gd name="connsiteY146" fmla="*/ 929899 h 4021138"/>
                <a:gd name="connsiteX147" fmla="*/ 1963119 w 2665709"/>
                <a:gd name="connsiteY147" fmla="*/ 914400 h 4021138"/>
                <a:gd name="connsiteX148" fmla="*/ 1994116 w 2665709"/>
                <a:gd name="connsiteY148" fmla="*/ 873072 h 4021138"/>
                <a:gd name="connsiteX149" fmla="*/ 1999282 w 2665709"/>
                <a:gd name="connsiteY149" fmla="*/ 857573 h 4021138"/>
                <a:gd name="connsiteX150" fmla="*/ 2019946 w 2665709"/>
                <a:gd name="connsiteY150" fmla="*/ 826577 h 4021138"/>
                <a:gd name="connsiteX151" fmla="*/ 2030278 w 2665709"/>
                <a:gd name="connsiteY151" fmla="*/ 811078 h 4021138"/>
                <a:gd name="connsiteX152" fmla="*/ 2040610 w 2665709"/>
                <a:gd name="connsiteY152" fmla="*/ 795580 h 4021138"/>
                <a:gd name="connsiteX153" fmla="*/ 2045777 w 2665709"/>
                <a:gd name="connsiteY153" fmla="*/ 780082 h 4021138"/>
                <a:gd name="connsiteX154" fmla="*/ 2061275 w 2665709"/>
                <a:gd name="connsiteY154" fmla="*/ 769750 h 4021138"/>
                <a:gd name="connsiteX155" fmla="*/ 2081939 w 2665709"/>
                <a:gd name="connsiteY155" fmla="*/ 743919 h 4021138"/>
                <a:gd name="connsiteX156" fmla="*/ 2097438 w 2665709"/>
                <a:gd name="connsiteY156" fmla="*/ 733587 h 4021138"/>
                <a:gd name="connsiteX157" fmla="*/ 2138766 w 2665709"/>
                <a:gd name="connsiteY157" fmla="*/ 702590 h 4021138"/>
                <a:gd name="connsiteX158" fmla="*/ 2149099 w 2665709"/>
                <a:gd name="connsiteY158" fmla="*/ 692258 h 4021138"/>
                <a:gd name="connsiteX159" fmla="*/ 2164597 w 2665709"/>
                <a:gd name="connsiteY159" fmla="*/ 687092 h 4021138"/>
                <a:gd name="connsiteX160" fmla="*/ 2185261 w 2665709"/>
                <a:gd name="connsiteY160" fmla="*/ 661261 h 4021138"/>
                <a:gd name="connsiteX161" fmla="*/ 2216258 w 2665709"/>
                <a:gd name="connsiteY161" fmla="*/ 650929 h 4021138"/>
                <a:gd name="connsiteX162" fmla="*/ 2236922 w 2665709"/>
                <a:gd name="connsiteY162" fmla="*/ 640597 h 4021138"/>
                <a:gd name="connsiteX163" fmla="*/ 2262753 w 2665709"/>
                <a:gd name="connsiteY163" fmla="*/ 625099 h 4021138"/>
                <a:gd name="connsiteX164" fmla="*/ 2288583 w 2665709"/>
                <a:gd name="connsiteY164" fmla="*/ 599268 h 4021138"/>
                <a:gd name="connsiteX165" fmla="*/ 2298916 w 2665709"/>
                <a:gd name="connsiteY165" fmla="*/ 588936 h 4021138"/>
                <a:gd name="connsiteX166" fmla="*/ 2314414 w 2665709"/>
                <a:gd name="connsiteY166" fmla="*/ 583770 h 4021138"/>
                <a:gd name="connsiteX167" fmla="*/ 2345410 w 2665709"/>
                <a:gd name="connsiteY167" fmla="*/ 552773 h 4021138"/>
                <a:gd name="connsiteX168" fmla="*/ 2355743 w 2665709"/>
                <a:gd name="connsiteY168" fmla="*/ 542441 h 4021138"/>
                <a:gd name="connsiteX169" fmla="*/ 2381573 w 2665709"/>
                <a:gd name="connsiteY169" fmla="*/ 516611 h 4021138"/>
                <a:gd name="connsiteX170" fmla="*/ 2407404 w 2665709"/>
                <a:gd name="connsiteY170" fmla="*/ 501112 h 4021138"/>
                <a:gd name="connsiteX171" fmla="*/ 2422902 w 2665709"/>
                <a:gd name="connsiteY171" fmla="*/ 490780 h 4021138"/>
                <a:gd name="connsiteX172" fmla="*/ 2495227 w 2665709"/>
                <a:gd name="connsiteY172" fmla="*/ 480448 h 4021138"/>
                <a:gd name="connsiteX173" fmla="*/ 2526224 w 2665709"/>
                <a:gd name="connsiteY173" fmla="*/ 470116 h 4021138"/>
                <a:gd name="connsiteX174" fmla="*/ 2536556 w 2665709"/>
                <a:gd name="connsiteY174" fmla="*/ 454617 h 4021138"/>
                <a:gd name="connsiteX175" fmla="*/ 2567553 w 2665709"/>
                <a:gd name="connsiteY175" fmla="*/ 444285 h 4021138"/>
                <a:gd name="connsiteX176" fmla="*/ 2598549 w 2665709"/>
                <a:gd name="connsiteY176" fmla="*/ 423621 h 4021138"/>
                <a:gd name="connsiteX177" fmla="*/ 2614048 w 2665709"/>
                <a:gd name="connsiteY177" fmla="*/ 413289 h 4021138"/>
                <a:gd name="connsiteX178" fmla="*/ 2629546 w 2665709"/>
                <a:gd name="connsiteY178" fmla="*/ 408122 h 4021138"/>
                <a:gd name="connsiteX179" fmla="*/ 2655377 w 2665709"/>
                <a:gd name="connsiteY179" fmla="*/ 387458 h 4021138"/>
                <a:gd name="connsiteX180" fmla="*/ 2665709 w 2665709"/>
                <a:gd name="connsiteY180" fmla="*/ 371960 h 4021138"/>
                <a:gd name="connsiteX181" fmla="*/ 2660543 w 2665709"/>
                <a:gd name="connsiteY181" fmla="*/ 356461 h 4021138"/>
                <a:gd name="connsiteX182" fmla="*/ 2645044 w 2665709"/>
                <a:gd name="connsiteY182" fmla="*/ 351295 h 4021138"/>
                <a:gd name="connsiteX183" fmla="*/ 2629546 w 2665709"/>
                <a:gd name="connsiteY183" fmla="*/ 340963 h 4021138"/>
                <a:gd name="connsiteX184" fmla="*/ 2598549 w 2665709"/>
                <a:gd name="connsiteY184" fmla="*/ 330631 h 4021138"/>
                <a:gd name="connsiteX185" fmla="*/ 2577885 w 2665709"/>
                <a:gd name="connsiteY185" fmla="*/ 304800 h 4021138"/>
                <a:gd name="connsiteX186" fmla="*/ 2557221 w 2665709"/>
                <a:gd name="connsiteY186" fmla="*/ 273804 h 4021138"/>
                <a:gd name="connsiteX187" fmla="*/ 2552055 w 2665709"/>
                <a:gd name="connsiteY187" fmla="*/ 258305 h 4021138"/>
                <a:gd name="connsiteX188" fmla="*/ 2541722 w 2665709"/>
                <a:gd name="connsiteY188" fmla="*/ 247973 h 4021138"/>
                <a:gd name="connsiteX189" fmla="*/ 2536556 w 2665709"/>
                <a:gd name="connsiteY189" fmla="*/ 216977 h 4021138"/>
                <a:gd name="connsiteX190" fmla="*/ 2531390 w 2665709"/>
                <a:gd name="connsiteY190" fmla="*/ 201478 h 4021138"/>
                <a:gd name="connsiteX191" fmla="*/ 2515892 w 2665709"/>
                <a:gd name="connsiteY191" fmla="*/ 165316 h 4021138"/>
                <a:gd name="connsiteX192" fmla="*/ 2479729 w 2665709"/>
                <a:gd name="connsiteY192" fmla="*/ 139485 h 4021138"/>
                <a:gd name="connsiteX193" fmla="*/ 2464231 w 2665709"/>
                <a:gd name="connsiteY193" fmla="*/ 129153 h 4021138"/>
                <a:gd name="connsiteX194" fmla="*/ 2433234 w 2665709"/>
                <a:gd name="connsiteY194" fmla="*/ 118821 h 4021138"/>
                <a:gd name="connsiteX195" fmla="*/ 2402238 w 2665709"/>
                <a:gd name="connsiteY195" fmla="*/ 108489 h 4021138"/>
                <a:gd name="connsiteX196" fmla="*/ 2386739 w 2665709"/>
                <a:gd name="connsiteY196" fmla="*/ 103322 h 4021138"/>
                <a:gd name="connsiteX197" fmla="*/ 2371241 w 2665709"/>
                <a:gd name="connsiteY197" fmla="*/ 92990 h 4021138"/>
                <a:gd name="connsiteX198" fmla="*/ 2340244 w 2665709"/>
                <a:gd name="connsiteY198" fmla="*/ 87824 h 4021138"/>
                <a:gd name="connsiteX199" fmla="*/ 2293749 w 2665709"/>
                <a:gd name="connsiteY199" fmla="*/ 72326 h 4021138"/>
                <a:gd name="connsiteX200" fmla="*/ 2278251 w 2665709"/>
                <a:gd name="connsiteY200" fmla="*/ 67160 h 4021138"/>
                <a:gd name="connsiteX201" fmla="*/ 2262753 w 2665709"/>
                <a:gd name="connsiteY201" fmla="*/ 56828 h 4021138"/>
                <a:gd name="connsiteX202" fmla="*/ 2231756 w 2665709"/>
                <a:gd name="connsiteY202" fmla="*/ 46495 h 4021138"/>
                <a:gd name="connsiteX203" fmla="*/ 2216258 w 2665709"/>
                <a:gd name="connsiteY203" fmla="*/ 36163 h 4021138"/>
                <a:gd name="connsiteX204" fmla="*/ 2200760 w 2665709"/>
                <a:gd name="connsiteY204" fmla="*/ 30997 h 4021138"/>
                <a:gd name="connsiteX205" fmla="*/ 2190427 w 2665709"/>
                <a:gd name="connsiteY205" fmla="*/ 20665 h 4021138"/>
                <a:gd name="connsiteX206" fmla="*/ 2159431 w 2665709"/>
                <a:gd name="connsiteY206" fmla="*/ 10333 h 4021138"/>
                <a:gd name="connsiteX207" fmla="*/ 2143933 w 2665709"/>
                <a:gd name="connsiteY207" fmla="*/ 5166 h 4021138"/>
                <a:gd name="connsiteX208" fmla="*/ 2128434 w 2665709"/>
                <a:gd name="connsiteY208" fmla="*/ 0 h 4021138"/>
                <a:gd name="connsiteX209" fmla="*/ 1999282 w 2665709"/>
                <a:gd name="connsiteY209" fmla="*/ 5166 h 4021138"/>
                <a:gd name="connsiteX210" fmla="*/ 1988949 w 2665709"/>
                <a:gd name="connsiteY210" fmla="*/ 15499 h 4021138"/>
                <a:gd name="connsiteX211" fmla="*/ 1968285 w 2665709"/>
                <a:gd name="connsiteY211" fmla="*/ 20665 h 4021138"/>
                <a:gd name="connsiteX212" fmla="*/ 1952787 w 2665709"/>
                <a:gd name="connsiteY212" fmla="*/ 30997 h 4021138"/>
                <a:gd name="connsiteX213" fmla="*/ 1937288 w 2665709"/>
                <a:gd name="connsiteY213" fmla="*/ 36163 h 4021138"/>
                <a:gd name="connsiteX214" fmla="*/ 1926956 w 2665709"/>
                <a:gd name="connsiteY214" fmla="*/ 51661 h 4021138"/>
                <a:gd name="connsiteX215" fmla="*/ 1901126 w 2665709"/>
                <a:gd name="connsiteY215" fmla="*/ 72326 h 4021138"/>
                <a:gd name="connsiteX216" fmla="*/ 1890794 w 2665709"/>
                <a:gd name="connsiteY216" fmla="*/ 87824 h 4021138"/>
                <a:gd name="connsiteX217" fmla="*/ 1864963 w 2665709"/>
                <a:gd name="connsiteY217" fmla="*/ 108489 h 4021138"/>
                <a:gd name="connsiteX218" fmla="*/ 1844299 w 2665709"/>
                <a:gd name="connsiteY218" fmla="*/ 139485 h 4021138"/>
                <a:gd name="connsiteX219" fmla="*/ 1833966 w 2665709"/>
                <a:gd name="connsiteY219" fmla="*/ 154983 h 4021138"/>
                <a:gd name="connsiteX220" fmla="*/ 1823634 w 2665709"/>
                <a:gd name="connsiteY220" fmla="*/ 185980 h 4021138"/>
                <a:gd name="connsiteX221" fmla="*/ 1818468 w 2665709"/>
                <a:gd name="connsiteY221" fmla="*/ 201478 h 4021138"/>
                <a:gd name="connsiteX222" fmla="*/ 1808136 w 2665709"/>
                <a:gd name="connsiteY222" fmla="*/ 289302 h 4021138"/>
                <a:gd name="connsiteX223" fmla="*/ 1797804 w 2665709"/>
                <a:gd name="connsiteY223" fmla="*/ 304800 h 4021138"/>
                <a:gd name="connsiteX224" fmla="*/ 1792638 w 2665709"/>
                <a:gd name="connsiteY224" fmla="*/ 320299 h 4021138"/>
                <a:gd name="connsiteX225" fmla="*/ 1777139 w 2665709"/>
                <a:gd name="connsiteY225" fmla="*/ 325465 h 4021138"/>
                <a:gd name="connsiteX226" fmla="*/ 1761641 w 2665709"/>
                <a:gd name="connsiteY226" fmla="*/ 335797 h 4021138"/>
                <a:gd name="connsiteX227" fmla="*/ 1746143 w 2665709"/>
                <a:gd name="connsiteY227" fmla="*/ 340963 h 4021138"/>
                <a:gd name="connsiteX228" fmla="*/ 1678983 w 2665709"/>
                <a:gd name="connsiteY228" fmla="*/ 351295 h 4021138"/>
                <a:gd name="connsiteX229" fmla="*/ 1632488 w 2665709"/>
                <a:gd name="connsiteY229" fmla="*/ 361628 h 4021138"/>
                <a:gd name="connsiteX230" fmla="*/ 1616990 w 2665709"/>
                <a:gd name="connsiteY230" fmla="*/ 371960 h 4021138"/>
                <a:gd name="connsiteX231" fmla="*/ 1591160 w 2665709"/>
                <a:gd name="connsiteY231" fmla="*/ 377126 h 4021138"/>
                <a:gd name="connsiteX232" fmla="*/ 1570495 w 2665709"/>
                <a:gd name="connsiteY232" fmla="*/ 382292 h 4021138"/>
                <a:gd name="connsiteX233" fmla="*/ 1554997 w 2665709"/>
                <a:gd name="connsiteY233" fmla="*/ 387458 h 4021138"/>
                <a:gd name="connsiteX234" fmla="*/ 1518834 w 2665709"/>
                <a:gd name="connsiteY234" fmla="*/ 397790 h 4021138"/>
                <a:gd name="connsiteX235" fmla="*/ 1472339 w 2665709"/>
                <a:gd name="connsiteY235" fmla="*/ 418455 h 4021138"/>
                <a:gd name="connsiteX236" fmla="*/ 1456841 w 2665709"/>
                <a:gd name="connsiteY236" fmla="*/ 423621 h 4021138"/>
                <a:gd name="connsiteX237" fmla="*/ 1441343 w 2665709"/>
                <a:gd name="connsiteY237" fmla="*/ 428787 h 4021138"/>
                <a:gd name="connsiteX238" fmla="*/ 1405180 w 2665709"/>
                <a:gd name="connsiteY238" fmla="*/ 454617 h 4021138"/>
                <a:gd name="connsiteX239" fmla="*/ 1374183 w 2665709"/>
                <a:gd name="connsiteY239" fmla="*/ 475282 h 4021138"/>
                <a:gd name="connsiteX240" fmla="*/ 1358685 w 2665709"/>
                <a:gd name="connsiteY240" fmla="*/ 485614 h 4021138"/>
                <a:gd name="connsiteX241" fmla="*/ 1327688 w 2665709"/>
                <a:gd name="connsiteY241" fmla="*/ 511444 h 4021138"/>
                <a:gd name="connsiteX242" fmla="*/ 1317356 w 2665709"/>
                <a:gd name="connsiteY242" fmla="*/ 521777 h 4021138"/>
                <a:gd name="connsiteX243" fmla="*/ 1286360 w 2665709"/>
                <a:gd name="connsiteY243" fmla="*/ 542441 h 4021138"/>
                <a:gd name="connsiteX244" fmla="*/ 1270861 w 2665709"/>
                <a:gd name="connsiteY244" fmla="*/ 552773 h 4021138"/>
                <a:gd name="connsiteX245" fmla="*/ 1260529 w 2665709"/>
                <a:gd name="connsiteY245" fmla="*/ 568272 h 4021138"/>
                <a:gd name="connsiteX246" fmla="*/ 1245031 w 2665709"/>
                <a:gd name="connsiteY246" fmla="*/ 573438 h 4021138"/>
                <a:gd name="connsiteX247" fmla="*/ 1229533 w 2665709"/>
                <a:gd name="connsiteY247" fmla="*/ 583770 h 4021138"/>
                <a:gd name="connsiteX248" fmla="*/ 1224366 w 2665709"/>
                <a:gd name="connsiteY248" fmla="*/ 599268 h 4021138"/>
                <a:gd name="connsiteX249" fmla="*/ 1193370 w 2665709"/>
                <a:gd name="connsiteY249" fmla="*/ 619933 h 4021138"/>
                <a:gd name="connsiteX250" fmla="*/ 1177871 w 2665709"/>
                <a:gd name="connsiteY250" fmla="*/ 630265 h 4021138"/>
                <a:gd name="connsiteX251" fmla="*/ 1146875 w 2665709"/>
                <a:gd name="connsiteY251" fmla="*/ 656095 h 4021138"/>
                <a:gd name="connsiteX252" fmla="*/ 1126210 w 2665709"/>
                <a:gd name="connsiteY252" fmla="*/ 676760 h 4021138"/>
                <a:gd name="connsiteX253" fmla="*/ 1110712 w 2665709"/>
                <a:gd name="connsiteY253" fmla="*/ 692258 h 4021138"/>
                <a:gd name="connsiteX254" fmla="*/ 1095214 w 2665709"/>
                <a:gd name="connsiteY254" fmla="*/ 702590 h 4021138"/>
                <a:gd name="connsiteX255" fmla="*/ 1084882 w 2665709"/>
                <a:gd name="connsiteY255" fmla="*/ 718089 h 4021138"/>
                <a:gd name="connsiteX256" fmla="*/ 1069383 w 2665709"/>
                <a:gd name="connsiteY256" fmla="*/ 723255 h 4021138"/>
                <a:gd name="connsiteX257" fmla="*/ 1059051 w 2665709"/>
                <a:gd name="connsiteY257" fmla="*/ 754251 h 4021138"/>
                <a:gd name="connsiteX258" fmla="*/ 1048719 w 2665709"/>
                <a:gd name="connsiteY258" fmla="*/ 774916 h 4021138"/>
                <a:gd name="connsiteX259" fmla="*/ 1043553 w 2665709"/>
                <a:gd name="connsiteY259" fmla="*/ 790414 h 4021138"/>
                <a:gd name="connsiteX260" fmla="*/ 1022888 w 2665709"/>
                <a:gd name="connsiteY260" fmla="*/ 821411 h 4021138"/>
                <a:gd name="connsiteX261" fmla="*/ 1012556 w 2665709"/>
                <a:gd name="connsiteY261" fmla="*/ 852407 h 4021138"/>
                <a:gd name="connsiteX262" fmla="*/ 1007390 w 2665709"/>
                <a:gd name="connsiteY262" fmla="*/ 867905 h 4021138"/>
                <a:gd name="connsiteX263" fmla="*/ 997058 w 2665709"/>
                <a:gd name="connsiteY263" fmla="*/ 888570 h 4021138"/>
                <a:gd name="connsiteX264" fmla="*/ 991892 w 2665709"/>
                <a:gd name="connsiteY264" fmla="*/ 909234 h 4021138"/>
                <a:gd name="connsiteX265" fmla="*/ 981560 w 2665709"/>
                <a:gd name="connsiteY265" fmla="*/ 960895 h 4021138"/>
                <a:gd name="connsiteX266" fmla="*/ 971227 w 2665709"/>
                <a:gd name="connsiteY266" fmla="*/ 991892 h 4021138"/>
                <a:gd name="connsiteX267" fmla="*/ 940231 w 2665709"/>
                <a:gd name="connsiteY267" fmla="*/ 1012556 h 4021138"/>
                <a:gd name="connsiteX268" fmla="*/ 919566 w 2665709"/>
                <a:gd name="connsiteY268" fmla="*/ 1033221 h 4021138"/>
                <a:gd name="connsiteX269" fmla="*/ 898902 w 2665709"/>
                <a:gd name="connsiteY269" fmla="*/ 1038387 h 4021138"/>
                <a:gd name="connsiteX270" fmla="*/ 883404 w 2665709"/>
                <a:gd name="connsiteY270" fmla="*/ 1048719 h 4021138"/>
                <a:gd name="connsiteX271" fmla="*/ 862739 w 2665709"/>
                <a:gd name="connsiteY271" fmla="*/ 1074550 h 4021138"/>
                <a:gd name="connsiteX272" fmla="*/ 847241 w 2665709"/>
                <a:gd name="connsiteY272" fmla="*/ 1079716 h 4021138"/>
                <a:gd name="connsiteX273" fmla="*/ 836909 w 2665709"/>
                <a:gd name="connsiteY273" fmla="*/ 1110712 h 4021138"/>
                <a:gd name="connsiteX274" fmla="*/ 831743 w 2665709"/>
                <a:gd name="connsiteY274" fmla="*/ 1126211 h 4021138"/>
                <a:gd name="connsiteX275" fmla="*/ 821410 w 2665709"/>
                <a:gd name="connsiteY275" fmla="*/ 1198536 h 4021138"/>
                <a:gd name="connsiteX276" fmla="*/ 805912 w 2665709"/>
                <a:gd name="connsiteY276" fmla="*/ 1245031 h 4021138"/>
                <a:gd name="connsiteX277" fmla="*/ 800746 w 2665709"/>
                <a:gd name="connsiteY277" fmla="*/ 1260529 h 4021138"/>
                <a:gd name="connsiteX278" fmla="*/ 785248 w 2665709"/>
                <a:gd name="connsiteY278" fmla="*/ 1291526 h 4021138"/>
                <a:gd name="connsiteX279" fmla="*/ 769749 w 2665709"/>
                <a:gd name="connsiteY279" fmla="*/ 1296692 h 4021138"/>
                <a:gd name="connsiteX280" fmla="*/ 738753 w 2665709"/>
                <a:gd name="connsiteY280" fmla="*/ 1317356 h 4021138"/>
                <a:gd name="connsiteX281" fmla="*/ 718088 w 2665709"/>
                <a:gd name="connsiteY281" fmla="*/ 1338021 h 4021138"/>
                <a:gd name="connsiteX282" fmla="*/ 702590 w 2665709"/>
                <a:gd name="connsiteY282" fmla="*/ 1343187 h 4021138"/>
                <a:gd name="connsiteX283" fmla="*/ 671594 w 2665709"/>
                <a:gd name="connsiteY283" fmla="*/ 1363851 h 4021138"/>
                <a:gd name="connsiteX284" fmla="*/ 656095 w 2665709"/>
                <a:gd name="connsiteY284" fmla="*/ 1394848 h 4021138"/>
                <a:gd name="connsiteX285" fmla="*/ 640597 w 2665709"/>
                <a:gd name="connsiteY285" fmla="*/ 1405180 h 4021138"/>
                <a:gd name="connsiteX286" fmla="*/ 614766 w 2665709"/>
                <a:gd name="connsiteY286" fmla="*/ 1482672 h 4021138"/>
                <a:gd name="connsiteX287" fmla="*/ 609600 w 2665709"/>
                <a:gd name="connsiteY287" fmla="*/ 1498170 h 4021138"/>
                <a:gd name="connsiteX288" fmla="*/ 604434 w 2665709"/>
                <a:gd name="connsiteY288" fmla="*/ 1513668 h 4021138"/>
                <a:gd name="connsiteX289" fmla="*/ 588936 w 2665709"/>
                <a:gd name="connsiteY289" fmla="*/ 1524000 h 4021138"/>
                <a:gd name="connsiteX290" fmla="*/ 568271 w 2665709"/>
                <a:gd name="connsiteY290" fmla="*/ 1544665 h 4021138"/>
                <a:gd name="connsiteX291" fmla="*/ 537275 w 2665709"/>
                <a:gd name="connsiteY291" fmla="*/ 1554997 h 4021138"/>
                <a:gd name="connsiteX292" fmla="*/ 521777 w 2665709"/>
                <a:gd name="connsiteY292" fmla="*/ 1560163 h 4021138"/>
                <a:gd name="connsiteX293" fmla="*/ 495946 w 2665709"/>
                <a:gd name="connsiteY293" fmla="*/ 1591160 h 4021138"/>
                <a:gd name="connsiteX294" fmla="*/ 480448 w 2665709"/>
                <a:gd name="connsiteY294" fmla="*/ 1601492 h 4021138"/>
                <a:gd name="connsiteX295" fmla="*/ 475282 w 2665709"/>
                <a:gd name="connsiteY295" fmla="*/ 1616990 h 4021138"/>
                <a:gd name="connsiteX296" fmla="*/ 444285 w 2665709"/>
                <a:gd name="connsiteY296" fmla="*/ 1658319 h 4021138"/>
                <a:gd name="connsiteX297" fmla="*/ 433953 w 2665709"/>
                <a:gd name="connsiteY297" fmla="*/ 1689316 h 4021138"/>
                <a:gd name="connsiteX298" fmla="*/ 423621 w 2665709"/>
                <a:gd name="connsiteY298" fmla="*/ 1735811 h 4021138"/>
                <a:gd name="connsiteX299" fmla="*/ 428787 w 2665709"/>
                <a:gd name="connsiteY299" fmla="*/ 1808136 h 4021138"/>
                <a:gd name="connsiteX300" fmla="*/ 439119 w 2665709"/>
                <a:gd name="connsiteY300" fmla="*/ 1890794 h 4021138"/>
                <a:gd name="connsiteX301" fmla="*/ 423621 w 2665709"/>
                <a:gd name="connsiteY301" fmla="*/ 1994116 h 4021138"/>
                <a:gd name="connsiteX302" fmla="*/ 413288 w 2665709"/>
                <a:gd name="connsiteY302" fmla="*/ 2014780 h 4021138"/>
                <a:gd name="connsiteX303" fmla="*/ 392624 w 2665709"/>
                <a:gd name="connsiteY303" fmla="*/ 2045777 h 4021138"/>
                <a:gd name="connsiteX304" fmla="*/ 371960 w 2665709"/>
                <a:gd name="connsiteY304" fmla="*/ 2076773 h 4021138"/>
                <a:gd name="connsiteX305" fmla="*/ 366794 w 2665709"/>
                <a:gd name="connsiteY305" fmla="*/ 2092272 h 4021138"/>
                <a:gd name="connsiteX306" fmla="*/ 356461 w 2665709"/>
                <a:gd name="connsiteY306" fmla="*/ 2102604 h 4021138"/>
                <a:gd name="connsiteX307" fmla="*/ 340963 w 2665709"/>
                <a:gd name="connsiteY307" fmla="*/ 2133600 h 4021138"/>
                <a:gd name="connsiteX308" fmla="*/ 330631 w 2665709"/>
                <a:gd name="connsiteY308" fmla="*/ 2143933 h 4021138"/>
                <a:gd name="connsiteX309" fmla="*/ 320299 w 2665709"/>
                <a:gd name="connsiteY309" fmla="*/ 2159431 h 4021138"/>
                <a:gd name="connsiteX310" fmla="*/ 304800 w 2665709"/>
                <a:gd name="connsiteY310" fmla="*/ 2164597 h 4021138"/>
                <a:gd name="connsiteX311" fmla="*/ 278970 w 2665709"/>
                <a:gd name="connsiteY311" fmla="*/ 2195594 h 4021138"/>
                <a:gd name="connsiteX312" fmla="*/ 263471 w 2665709"/>
                <a:gd name="connsiteY312" fmla="*/ 2200760 h 4021138"/>
                <a:gd name="connsiteX313" fmla="*/ 253139 w 2665709"/>
                <a:gd name="connsiteY313" fmla="*/ 2381573 h 4021138"/>
                <a:gd name="connsiteX314" fmla="*/ 232475 w 2665709"/>
                <a:gd name="connsiteY314" fmla="*/ 2412570 h 4021138"/>
                <a:gd name="connsiteX315" fmla="*/ 211810 w 2665709"/>
                <a:gd name="connsiteY315" fmla="*/ 2438400 h 4021138"/>
                <a:gd name="connsiteX316" fmla="*/ 154983 w 2665709"/>
                <a:gd name="connsiteY316" fmla="*/ 2459065 h 4021138"/>
                <a:gd name="connsiteX317" fmla="*/ 139485 w 2665709"/>
                <a:gd name="connsiteY317" fmla="*/ 2464231 h 4021138"/>
                <a:gd name="connsiteX318" fmla="*/ 82658 w 2665709"/>
                <a:gd name="connsiteY318" fmla="*/ 2490061 h 4021138"/>
                <a:gd name="connsiteX319" fmla="*/ 72326 w 2665709"/>
                <a:gd name="connsiteY319" fmla="*/ 2639878 h 4021138"/>
                <a:gd name="connsiteX320" fmla="*/ 46495 w 2665709"/>
                <a:gd name="connsiteY320" fmla="*/ 2676041 h 4021138"/>
                <a:gd name="connsiteX321" fmla="*/ 41329 w 2665709"/>
                <a:gd name="connsiteY321" fmla="*/ 2691539 h 4021138"/>
                <a:gd name="connsiteX322" fmla="*/ 25831 w 2665709"/>
                <a:gd name="connsiteY322" fmla="*/ 2696705 h 4021138"/>
                <a:gd name="connsiteX323" fmla="*/ 10333 w 2665709"/>
                <a:gd name="connsiteY323" fmla="*/ 2743200 h 4021138"/>
                <a:gd name="connsiteX324" fmla="*/ 15499 w 2665709"/>
                <a:gd name="connsiteY324" fmla="*/ 2779363 h 4021138"/>
                <a:gd name="connsiteX325" fmla="*/ 20665 w 2665709"/>
                <a:gd name="connsiteY325" fmla="*/ 2794861 h 4021138"/>
                <a:gd name="connsiteX326" fmla="*/ 25831 w 2665709"/>
                <a:gd name="connsiteY326" fmla="*/ 2825858 h 4021138"/>
                <a:gd name="connsiteX327" fmla="*/ 36163 w 2665709"/>
                <a:gd name="connsiteY327" fmla="*/ 2862021 h 4021138"/>
                <a:gd name="connsiteX328" fmla="*/ 41329 w 2665709"/>
                <a:gd name="connsiteY328" fmla="*/ 2887851 h 4021138"/>
                <a:gd name="connsiteX329" fmla="*/ 51661 w 2665709"/>
                <a:gd name="connsiteY329" fmla="*/ 2903350 h 4021138"/>
                <a:gd name="connsiteX330" fmla="*/ 72326 w 2665709"/>
                <a:gd name="connsiteY330" fmla="*/ 2949844 h 4021138"/>
                <a:gd name="connsiteX331" fmla="*/ 77492 w 2665709"/>
                <a:gd name="connsiteY331" fmla="*/ 2965343 h 4021138"/>
                <a:gd name="connsiteX332" fmla="*/ 87824 w 2665709"/>
                <a:gd name="connsiteY332" fmla="*/ 2980841 h 4021138"/>
                <a:gd name="connsiteX333" fmla="*/ 98156 w 2665709"/>
                <a:gd name="connsiteY333" fmla="*/ 3011838 h 4021138"/>
                <a:gd name="connsiteX334" fmla="*/ 103322 w 2665709"/>
                <a:gd name="connsiteY334" fmla="*/ 3053166 h 4021138"/>
                <a:gd name="connsiteX335" fmla="*/ 108488 w 2665709"/>
                <a:gd name="connsiteY335" fmla="*/ 3068665 h 4021138"/>
                <a:gd name="connsiteX336" fmla="*/ 123987 w 2665709"/>
                <a:gd name="connsiteY336" fmla="*/ 3109994 h 4021138"/>
                <a:gd name="connsiteX337" fmla="*/ 123987 w 2665709"/>
                <a:gd name="connsiteY337" fmla="*/ 3368299 h 4021138"/>
                <a:gd name="connsiteX338" fmla="*/ 113655 w 2665709"/>
                <a:gd name="connsiteY338" fmla="*/ 3388963 h 4021138"/>
                <a:gd name="connsiteX339" fmla="*/ 103322 w 2665709"/>
                <a:gd name="connsiteY339" fmla="*/ 3435458 h 4021138"/>
                <a:gd name="connsiteX340" fmla="*/ 82658 w 2665709"/>
                <a:gd name="connsiteY340" fmla="*/ 3476787 h 4021138"/>
                <a:gd name="connsiteX341" fmla="*/ 67160 w 2665709"/>
                <a:gd name="connsiteY341" fmla="*/ 3528448 h 4021138"/>
                <a:gd name="connsiteX342" fmla="*/ 61994 w 2665709"/>
                <a:gd name="connsiteY342" fmla="*/ 3549112 h 4021138"/>
                <a:gd name="connsiteX343" fmla="*/ 56827 w 2665709"/>
                <a:gd name="connsiteY343" fmla="*/ 3564611 h 4021138"/>
                <a:gd name="connsiteX344" fmla="*/ 51661 w 2665709"/>
                <a:gd name="connsiteY344" fmla="*/ 3595607 h 4021138"/>
                <a:gd name="connsiteX345" fmla="*/ 46495 w 2665709"/>
                <a:gd name="connsiteY345" fmla="*/ 3611105 h 4021138"/>
                <a:gd name="connsiteX346" fmla="*/ 41329 w 2665709"/>
                <a:gd name="connsiteY346" fmla="*/ 3642102 h 4021138"/>
                <a:gd name="connsiteX347" fmla="*/ 25831 w 2665709"/>
                <a:gd name="connsiteY347" fmla="*/ 3693763 h 4021138"/>
                <a:gd name="connsiteX348" fmla="*/ 10333 w 2665709"/>
                <a:gd name="connsiteY348" fmla="*/ 3724760 h 4021138"/>
                <a:gd name="connsiteX349" fmla="*/ 0 w 2665709"/>
                <a:gd name="connsiteY349" fmla="*/ 3755756 h 4021138"/>
                <a:gd name="connsiteX350" fmla="*/ 15499 w 2665709"/>
                <a:gd name="connsiteY350" fmla="*/ 3879743 h 4021138"/>
                <a:gd name="connsiteX351" fmla="*/ 25831 w 2665709"/>
                <a:gd name="connsiteY351" fmla="*/ 3895241 h 4021138"/>
                <a:gd name="connsiteX352" fmla="*/ 41329 w 2665709"/>
                <a:gd name="connsiteY352" fmla="*/ 3926238 h 4021138"/>
                <a:gd name="connsiteX353" fmla="*/ 56827 w 2665709"/>
                <a:gd name="connsiteY353" fmla="*/ 3962400 h 4021138"/>
                <a:gd name="connsiteX354" fmla="*/ 67160 w 2665709"/>
                <a:gd name="connsiteY354" fmla="*/ 3998563 h 4021138"/>
                <a:gd name="connsiteX355" fmla="*/ 87824 w 2665709"/>
                <a:gd name="connsiteY355" fmla="*/ 4008895 h 40211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</a:cxnLst>
              <a:rect l="l" t="t" r="r" b="b"/>
              <a:pathLst>
                <a:path w="2665709" h="4021138">
                  <a:moveTo>
                    <a:pt x="87824" y="4008895"/>
                  </a:moveTo>
                  <a:cubicBezTo>
                    <a:pt x="93851" y="4005451"/>
                    <a:pt x="93308" y="3987913"/>
                    <a:pt x="103322" y="3977899"/>
                  </a:cubicBezTo>
                  <a:cubicBezTo>
                    <a:pt x="107713" y="3973508"/>
                    <a:pt x="113655" y="3971010"/>
                    <a:pt x="118821" y="3967566"/>
                  </a:cubicBezTo>
                  <a:cubicBezTo>
                    <a:pt x="122265" y="3962400"/>
                    <a:pt x="124763" y="3956458"/>
                    <a:pt x="129153" y="3952068"/>
                  </a:cubicBezTo>
                  <a:cubicBezTo>
                    <a:pt x="139167" y="3942054"/>
                    <a:pt x="147544" y="3940772"/>
                    <a:pt x="160149" y="3936570"/>
                  </a:cubicBezTo>
                  <a:cubicBezTo>
                    <a:pt x="179092" y="3938292"/>
                    <a:pt x="198378" y="3937751"/>
                    <a:pt x="216977" y="3941736"/>
                  </a:cubicBezTo>
                  <a:cubicBezTo>
                    <a:pt x="227336" y="3943956"/>
                    <a:pt x="241284" y="3961992"/>
                    <a:pt x="247973" y="3967566"/>
                  </a:cubicBezTo>
                  <a:cubicBezTo>
                    <a:pt x="252743" y="3971541"/>
                    <a:pt x="257918" y="3975122"/>
                    <a:pt x="263471" y="3977899"/>
                  </a:cubicBezTo>
                  <a:cubicBezTo>
                    <a:pt x="276187" y="3984257"/>
                    <a:pt x="298065" y="3986247"/>
                    <a:pt x="309966" y="3988231"/>
                  </a:cubicBezTo>
                  <a:cubicBezTo>
                    <a:pt x="312917" y="3987809"/>
                    <a:pt x="364407" y="3981136"/>
                    <a:pt x="371960" y="3977899"/>
                  </a:cubicBezTo>
                  <a:cubicBezTo>
                    <a:pt x="376437" y="3975980"/>
                    <a:pt x="378115" y="3970072"/>
                    <a:pt x="382292" y="3967566"/>
                  </a:cubicBezTo>
                  <a:cubicBezTo>
                    <a:pt x="386961" y="3964764"/>
                    <a:pt x="392919" y="3964835"/>
                    <a:pt x="397790" y="3962400"/>
                  </a:cubicBezTo>
                  <a:cubicBezTo>
                    <a:pt x="418987" y="3951801"/>
                    <a:pt x="407606" y="3954548"/>
                    <a:pt x="423621" y="3941736"/>
                  </a:cubicBezTo>
                  <a:cubicBezTo>
                    <a:pt x="437928" y="3930291"/>
                    <a:pt x="438247" y="3931695"/>
                    <a:pt x="454617" y="3926238"/>
                  </a:cubicBezTo>
                  <a:cubicBezTo>
                    <a:pt x="458061" y="3922794"/>
                    <a:pt x="460772" y="3918411"/>
                    <a:pt x="464949" y="3915905"/>
                  </a:cubicBezTo>
                  <a:cubicBezTo>
                    <a:pt x="469619" y="3913103"/>
                    <a:pt x="476196" y="3914141"/>
                    <a:pt x="480448" y="3910739"/>
                  </a:cubicBezTo>
                  <a:cubicBezTo>
                    <a:pt x="488088" y="3904627"/>
                    <a:pt x="493827" y="3888925"/>
                    <a:pt x="495946" y="3879743"/>
                  </a:cubicBezTo>
                  <a:cubicBezTo>
                    <a:pt x="499895" y="3862631"/>
                    <a:pt x="506278" y="3828082"/>
                    <a:pt x="506278" y="3828082"/>
                  </a:cubicBezTo>
                  <a:cubicBezTo>
                    <a:pt x="504556" y="3802251"/>
                    <a:pt x="503822" y="3776336"/>
                    <a:pt x="501112" y="3750590"/>
                  </a:cubicBezTo>
                  <a:cubicBezTo>
                    <a:pt x="500369" y="3743529"/>
                    <a:pt x="497986" y="3736727"/>
                    <a:pt x="495946" y="3729926"/>
                  </a:cubicBezTo>
                  <a:cubicBezTo>
                    <a:pt x="491364" y="3714652"/>
                    <a:pt x="484697" y="3692387"/>
                    <a:pt x="475282" y="3678265"/>
                  </a:cubicBezTo>
                  <a:cubicBezTo>
                    <a:pt x="472580" y="3674212"/>
                    <a:pt x="468393" y="3671377"/>
                    <a:pt x="464949" y="3667933"/>
                  </a:cubicBezTo>
                  <a:cubicBezTo>
                    <a:pt x="455870" y="3640696"/>
                    <a:pt x="465783" y="3662734"/>
                    <a:pt x="444285" y="3636936"/>
                  </a:cubicBezTo>
                  <a:cubicBezTo>
                    <a:pt x="440085" y="3631897"/>
                    <a:pt x="431413" y="3614444"/>
                    <a:pt x="423621" y="3611105"/>
                  </a:cubicBezTo>
                  <a:cubicBezTo>
                    <a:pt x="382346" y="3593415"/>
                    <a:pt x="412386" y="3615820"/>
                    <a:pt x="382292" y="3600773"/>
                  </a:cubicBezTo>
                  <a:cubicBezTo>
                    <a:pt x="365207" y="3592230"/>
                    <a:pt x="354427" y="3578075"/>
                    <a:pt x="340963" y="3564611"/>
                  </a:cubicBezTo>
                  <a:lnTo>
                    <a:pt x="330631" y="3554278"/>
                  </a:lnTo>
                  <a:cubicBezTo>
                    <a:pt x="317522" y="3514952"/>
                    <a:pt x="322435" y="3533961"/>
                    <a:pt x="315133" y="3497451"/>
                  </a:cubicBezTo>
                  <a:cubicBezTo>
                    <a:pt x="322946" y="3466199"/>
                    <a:pt x="312697" y="3480739"/>
                    <a:pt x="346129" y="3471621"/>
                  </a:cubicBezTo>
                  <a:cubicBezTo>
                    <a:pt x="356636" y="3468755"/>
                    <a:pt x="366794" y="3464733"/>
                    <a:pt x="377126" y="3461289"/>
                  </a:cubicBezTo>
                  <a:lnTo>
                    <a:pt x="392624" y="3456122"/>
                  </a:lnTo>
                  <a:cubicBezTo>
                    <a:pt x="422003" y="3426743"/>
                    <a:pt x="393714" y="3450411"/>
                    <a:pt x="423621" y="3435458"/>
                  </a:cubicBezTo>
                  <a:cubicBezTo>
                    <a:pt x="463683" y="3415428"/>
                    <a:pt x="415659" y="3432946"/>
                    <a:pt x="454617" y="3419960"/>
                  </a:cubicBezTo>
                  <a:cubicBezTo>
                    <a:pt x="459783" y="3414794"/>
                    <a:pt x="464503" y="3409138"/>
                    <a:pt x="470116" y="3404461"/>
                  </a:cubicBezTo>
                  <a:cubicBezTo>
                    <a:pt x="474886" y="3400486"/>
                    <a:pt x="481735" y="3398977"/>
                    <a:pt x="485614" y="3394129"/>
                  </a:cubicBezTo>
                  <a:cubicBezTo>
                    <a:pt x="489016" y="3389877"/>
                    <a:pt x="488345" y="3383502"/>
                    <a:pt x="490780" y="3378631"/>
                  </a:cubicBezTo>
                  <a:cubicBezTo>
                    <a:pt x="493557" y="3373078"/>
                    <a:pt x="497668" y="3368299"/>
                    <a:pt x="501112" y="3363133"/>
                  </a:cubicBezTo>
                  <a:cubicBezTo>
                    <a:pt x="502223" y="3357579"/>
                    <a:pt x="506678" y="3329746"/>
                    <a:pt x="511444" y="3321804"/>
                  </a:cubicBezTo>
                  <a:cubicBezTo>
                    <a:pt x="513950" y="3317627"/>
                    <a:pt x="518333" y="3314916"/>
                    <a:pt x="521777" y="3311472"/>
                  </a:cubicBezTo>
                  <a:cubicBezTo>
                    <a:pt x="520055" y="3302862"/>
                    <a:pt x="520537" y="3293495"/>
                    <a:pt x="516610" y="3285641"/>
                  </a:cubicBezTo>
                  <a:cubicBezTo>
                    <a:pt x="513343" y="3279107"/>
                    <a:pt x="506659" y="3274898"/>
                    <a:pt x="501112" y="3270143"/>
                  </a:cubicBezTo>
                  <a:cubicBezTo>
                    <a:pt x="494575" y="3264539"/>
                    <a:pt x="488316" y="3258141"/>
                    <a:pt x="480448" y="3254644"/>
                  </a:cubicBezTo>
                  <a:cubicBezTo>
                    <a:pt x="472424" y="3251078"/>
                    <a:pt x="463377" y="3250082"/>
                    <a:pt x="454617" y="3249478"/>
                  </a:cubicBezTo>
                  <a:cubicBezTo>
                    <a:pt x="413350" y="3246632"/>
                    <a:pt x="371960" y="3246034"/>
                    <a:pt x="330631" y="3244312"/>
                  </a:cubicBezTo>
                  <a:cubicBezTo>
                    <a:pt x="327187" y="3237424"/>
                    <a:pt x="324120" y="3230334"/>
                    <a:pt x="320299" y="3223648"/>
                  </a:cubicBezTo>
                  <a:cubicBezTo>
                    <a:pt x="317218" y="3218257"/>
                    <a:pt x="311750" y="3214097"/>
                    <a:pt x="309966" y="3208150"/>
                  </a:cubicBezTo>
                  <a:cubicBezTo>
                    <a:pt x="306467" y="3196487"/>
                    <a:pt x="307188" y="3183927"/>
                    <a:pt x="304800" y="3171987"/>
                  </a:cubicBezTo>
                  <a:cubicBezTo>
                    <a:pt x="303732" y="3166647"/>
                    <a:pt x="301356" y="3161655"/>
                    <a:pt x="299634" y="3156489"/>
                  </a:cubicBezTo>
                  <a:cubicBezTo>
                    <a:pt x="301356" y="3149601"/>
                    <a:pt x="303260" y="3142755"/>
                    <a:pt x="304800" y="3135824"/>
                  </a:cubicBezTo>
                  <a:cubicBezTo>
                    <a:pt x="309096" y="3116493"/>
                    <a:pt x="310419" y="3094043"/>
                    <a:pt x="325465" y="3078997"/>
                  </a:cubicBezTo>
                  <a:cubicBezTo>
                    <a:pt x="329855" y="3074607"/>
                    <a:pt x="335797" y="3072109"/>
                    <a:pt x="340963" y="3068665"/>
                  </a:cubicBezTo>
                  <a:cubicBezTo>
                    <a:pt x="353947" y="3029710"/>
                    <a:pt x="336433" y="3077724"/>
                    <a:pt x="356461" y="3037668"/>
                  </a:cubicBezTo>
                  <a:cubicBezTo>
                    <a:pt x="360166" y="3030259"/>
                    <a:pt x="365139" y="3008122"/>
                    <a:pt x="366794" y="3001505"/>
                  </a:cubicBezTo>
                  <a:cubicBezTo>
                    <a:pt x="368516" y="2932624"/>
                    <a:pt x="368901" y="2863696"/>
                    <a:pt x="371960" y="2794861"/>
                  </a:cubicBezTo>
                  <a:cubicBezTo>
                    <a:pt x="372350" y="2786089"/>
                    <a:pt x="377126" y="2777812"/>
                    <a:pt x="377126" y="2769031"/>
                  </a:cubicBezTo>
                  <a:cubicBezTo>
                    <a:pt x="377126" y="2748295"/>
                    <a:pt x="374700" y="2727592"/>
                    <a:pt x="371960" y="2707038"/>
                  </a:cubicBezTo>
                  <a:cubicBezTo>
                    <a:pt x="371240" y="2701640"/>
                    <a:pt x="369596" y="2696209"/>
                    <a:pt x="366794" y="2691539"/>
                  </a:cubicBezTo>
                  <a:cubicBezTo>
                    <a:pt x="364288" y="2687362"/>
                    <a:pt x="359905" y="2684651"/>
                    <a:pt x="356461" y="2681207"/>
                  </a:cubicBezTo>
                  <a:cubicBezTo>
                    <a:pt x="358183" y="2662265"/>
                    <a:pt x="358937" y="2643209"/>
                    <a:pt x="361627" y="2624380"/>
                  </a:cubicBezTo>
                  <a:cubicBezTo>
                    <a:pt x="364698" y="2602884"/>
                    <a:pt x="366892" y="2612026"/>
                    <a:pt x="382292" y="2598550"/>
                  </a:cubicBezTo>
                  <a:cubicBezTo>
                    <a:pt x="391456" y="2590532"/>
                    <a:pt x="396182" y="2575107"/>
                    <a:pt x="408122" y="2572719"/>
                  </a:cubicBezTo>
                  <a:cubicBezTo>
                    <a:pt x="425880" y="2569167"/>
                    <a:pt x="437591" y="2567251"/>
                    <a:pt x="454617" y="2562387"/>
                  </a:cubicBezTo>
                  <a:cubicBezTo>
                    <a:pt x="459853" y="2560891"/>
                    <a:pt x="464950" y="2558943"/>
                    <a:pt x="470116" y="2557221"/>
                  </a:cubicBezTo>
                  <a:cubicBezTo>
                    <a:pt x="475282" y="2553777"/>
                    <a:pt x="481736" y="2551737"/>
                    <a:pt x="485614" y="2546889"/>
                  </a:cubicBezTo>
                  <a:cubicBezTo>
                    <a:pt x="489016" y="2542637"/>
                    <a:pt x="488135" y="2536150"/>
                    <a:pt x="490780" y="2531390"/>
                  </a:cubicBezTo>
                  <a:cubicBezTo>
                    <a:pt x="496810" y="2520535"/>
                    <a:pt x="504556" y="2510726"/>
                    <a:pt x="511444" y="2500394"/>
                  </a:cubicBezTo>
                  <a:lnTo>
                    <a:pt x="521777" y="2484895"/>
                  </a:lnTo>
                  <a:cubicBezTo>
                    <a:pt x="528273" y="2465407"/>
                    <a:pt x="529845" y="2456162"/>
                    <a:pt x="547607" y="2438400"/>
                  </a:cubicBezTo>
                  <a:lnTo>
                    <a:pt x="573438" y="2412570"/>
                  </a:lnTo>
                  <a:cubicBezTo>
                    <a:pt x="579754" y="2399937"/>
                    <a:pt x="584974" y="2387361"/>
                    <a:pt x="594102" y="2376407"/>
                  </a:cubicBezTo>
                  <a:cubicBezTo>
                    <a:pt x="598779" y="2370795"/>
                    <a:pt x="604434" y="2366075"/>
                    <a:pt x="609600" y="2360909"/>
                  </a:cubicBezTo>
                  <a:cubicBezTo>
                    <a:pt x="618693" y="2333630"/>
                    <a:pt x="611745" y="2349942"/>
                    <a:pt x="635431" y="2314414"/>
                  </a:cubicBezTo>
                  <a:cubicBezTo>
                    <a:pt x="648465" y="2294863"/>
                    <a:pt x="641373" y="2303307"/>
                    <a:pt x="656095" y="2288583"/>
                  </a:cubicBezTo>
                  <a:cubicBezTo>
                    <a:pt x="657817" y="2283417"/>
                    <a:pt x="658459" y="2277754"/>
                    <a:pt x="661261" y="2273085"/>
                  </a:cubicBezTo>
                  <a:cubicBezTo>
                    <a:pt x="663767" y="2268908"/>
                    <a:pt x="668551" y="2266556"/>
                    <a:pt x="671594" y="2262753"/>
                  </a:cubicBezTo>
                  <a:cubicBezTo>
                    <a:pt x="675473" y="2257905"/>
                    <a:pt x="678482" y="2252421"/>
                    <a:pt x="681926" y="2247255"/>
                  </a:cubicBezTo>
                  <a:cubicBezTo>
                    <a:pt x="694910" y="2208300"/>
                    <a:pt x="677396" y="2256314"/>
                    <a:pt x="697424" y="2216258"/>
                  </a:cubicBezTo>
                  <a:cubicBezTo>
                    <a:pt x="699859" y="2211387"/>
                    <a:pt x="699188" y="2205012"/>
                    <a:pt x="702590" y="2200760"/>
                  </a:cubicBezTo>
                  <a:cubicBezTo>
                    <a:pt x="706469" y="2195912"/>
                    <a:pt x="712922" y="2193872"/>
                    <a:pt x="718088" y="2190428"/>
                  </a:cubicBezTo>
                  <a:cubicBezTo>
                    <a:pt x="724585" y="2170939"/>
                    <a:pt x="726156" y="2161697"/>
                    <a:pt x="743919" y="2143933"/>
                  </a:cubicBezTo>
                  <a:lnTo>
                    <a:pt x="769749" y="2118102"/>
                  </a:lnTo>
                  <a:lnTo>
                    <a:pt x="780082" y="2107770"/>
                  </a:lnTo>
                  <a:cubicBezTo>
                    <a:pt x="789053" y="2080857"/>
                    <a:pt x="779372" y="2102200"/>
                    <a:pt x="795580" y="2081939"/>
                  </a:cubicBezTo>
                  <a:cubicBezTo>
                    <a:pt x="815258" y="2057340"/>
                    <a:pt x="794844" y="2073820"/>
                    <a:pt x="821410" y="2056109"/>
                  </a:cubicBezTo>
                  <a:cubicBezTo>
                    <a:pt x="836049" y="2012201"/>
                    <a:pt x="815632" y="2065741"/>
                    <a:pt x="836909" y="2030278"/>
                  </a:cubicBezTo>
                  <a:cubicBezTo>
                    <a:pt x="839711" y="2025609"/>
                    <a:pt x="838224" y="2018631"/>
                    <a:pt x="842075" y="2014780"/>
                  </a:cubicBezTo>
                  <a:cubicBezTo>
                    <a:pt x="845926" y="2010929"/>
                    <a:pt x="852407" y="2011336"/>
                    <a:pt x="857573" y="2009614"/>
                  </a:cubicBezTo>
                  <a:cubicBezTo>
                    <a:pt x="861017" y="2004448"/>
                    <a:pt x="864026" y="1998964"/>
                    <a:pt x="867905" y="1994116"/>
                  </a:cubicBezTo>
                  <a:cubicBezTo>
                    <a:pt x="876318" y="1983599"/>
                    <a:pt x="882228" y="1981123"/>
                    <a:pt x="893736" y="1973451"/>
                  </a:cubicBezTo>
                  <a:cubicBezTo>
                    <a:pt x="897180" y="1968285"/>
                    <a:pt x="901291" y="1963506"/>
                    <a:pt x="904068" y="1957953"/>
                  </a:cubicBezTo>
                  <a:cubicBezTo>
                    <a:pt x="906503" y="1953082"/>
                    <a:pt x="905383" y="1946305"/>
                    <a:pt x="909234" y="1942455"/>
                  </a:cubicBezTo>
                  <a:cubicBezTo>
                    <a:pt x="913085" y="1938604"/>
                    <a:pt x="919567" y="1939011"/>
                    <a:pt x="924733" y="1937289"/>
                  </a:cubicBezTo>
                  <a:cubicBezTo>
                    <a:pt x="928177" y="1933845"/>
                    <a:pt x="932022" y="1930760"/>
                    <a:pt x="935065" y="1926956"/>
                  </a:cubicBezTo>
                  <a:cubicBezTo>
                    <a:pt x="938943" y="1922108"/>
                    <a:pt x="941272" y="1916098"/>
                    <a:pt x="945397" y="1911458"/>
                  </a:cubicBezTo>
                  <a:cubicBezTo>
                    <a:pt x="955105" y="1900537"/>
                    <a:pt x="968289" y="1892619"/>
                    <a:pt x="976394" y="1880461"/>
                  </a:cubicBezTo>
                  <a:cubicBezTo>
                    <a:pt x="990170" y="1859797"/>
                    <a:pt x="981560" y="1868407"/>
                    <a:pt x="1002224" y="1854631"/>
                  </a:cubicBezTo>
                  <a:cubicBezTo>
                    <a:pt x="1005668" y="1849465"/>
                    <a:pt x="1008515" y="1843847"/>
                    <a:pt x="1012556" y="1839133"/>
                  </a:cubicBezTo>
                  <a:cubicBezTo>
                    <a:pt x="1018896" y="1831737"/>
                    <a:pt x="1033221" y="1818468"/>
                    <a:pt x="1033221" y="1818468"/>
                  </a:cubicBezTo>
                  <a:cubicBezTo>
                    <a:pt x="1038604" y="1802318"/>
                    <a:pt x="1043826" y="1782123"/>
                    <a:pt x="1059051" y="1771973"/>
                  </a:cubicBezTo>
                  <a:lnTo>
                    <a:pt x="1074549" y="1761641"/>
                  </a:lnTo>
                  <a:cubicBezTo>
                    <a:pt x="1091894" y="1709615"/>
                    <a:pt x="1065445" y="1790271"/>
                    <a:pt x="1084882" y="1725478"/>
                  </a:cubicBezTo>
                  <a:cubicBezTo>
                    <a:pt x="1088011" y="1715046"/>
                    <a:pt x="1091770" y="1704814"/>
                    <a:pt x="1095214" y="1694482"/>
                  </a:cubicBezTo>
                  <a:cubicBezTo>
                    <a:pt x="1096936" y="1689316"/>
                    <a:pt x="1099059" y="1684266"/>
                    <a:pt x="1100380" y="1678983"/>
                  </a:cubicBezTo>
                  <a:lnTo>
                    <a:pt x="1110712" y="1637655"/>
                  </a:lnTo>
                  <a:cubicBezTo>
                    <a:pt x="1118519" y="1606425"/>
                    <a:pt x="1113633" y="1623724"/>
                    <a:pt x="1126210" y="1585994"/>
                  </a:cubicBezTo>
                  <a:cubicBezTo>
                    <a:pt x="1127932" y="1580828"/>
                    <a:pt x="1127526" y="1574346"/>
                    <a:pt x="1131377" y="1570495"/>
                  </a:cubicBezTo>
                  <a:lnTo>
                    <a:pt x="1146875" y="1554997"/>
                  </a:lnTo>
                  <a:lnTo>
                    <a:pt x="1157207" y="1524000"/>
                  </a:lnTo>
                  <a:cubicBezTo>
                    <a:pt x="1158929" y="1518834"/>
                    <a:pt x="1158522" y="1512353"/>
                    <a:pt x="1162373" y="1508502"/>
                  </a:cubicBezTo>
                  <a:lnTo>
                    <a:pt x="1177871" y="1493004"/>
                  </a:lnTo>
                  <a:cubicBezTo>
                    <a:pt x="1179593" y="1487838"/>
                    <a:pt x="1180602" y="1482376"/>
                    <a:pt x="1183038" y="1477505"/>
                  </a:cubicBezTo>
                  <a:cubicBezTo>
                    <a:pt x="1185815" y="1471952"/>
                    <a:pt x="1190924" y="1467714"/>
                    <a:pt x="1193370" y="1462007"/>
                  </a:cubicBezTo>
                  <a:cubicBezTo>
                    <a:pt x="1196167" y="1455481"/>
                    <a:pt x="1195739" y="1447869"/>
                    <a:pt x="1198536" y="1441343"/>
                  </a:cubicBezTo>
                  <a:cubicBezTo>
                    <a:pt x="1205424" y="1425269"/>
                    <a:pt x="1210589" y="1424697"/>
                    <a:pt x="1224366" y="1415512"/>
                  </a:cubicBezTo>
                  <a:cubicBezTo>
                    <a:pt x="1227769" y="1405304"/>
                    <a:pt x="1230762" y="1391798"/>
                    <a:pt x="1239865" y="1384516"/>
                  </a:cubicBezTo>
                  <a:cubicBezTo>
                    <a:pt x="1244117" y="1381114"/>
                    <a:pt x="1250197" y="1381072"/>
                    <a:pt x="1255363" y="1379350"/>
                  </a:cubicBezTo>
                  <a:cubicBezTo>
                    <a:pt x="1257085" y="1374184"/>
                    <a:pt x="1256678" y="1367702"/>
                    <a:pt x="1260529" y="1363851"/>
                  </a:cubicBezTo>
                  <a:cubicBezTo>
                    <a:pt x="1269310" y="1355070"/>
                    <a:pt x="1291526" y="1343187"/>
                    <a:pt x="1291526" y="1343187"/>
                  </a:cubicBezTo>
                  <a:cubicBezTo>
                    <a:pt x="1293248" y="1338021"/>
                    <a:pt x="1293890" y="1332358"/>
                    <a:pt x="1296692" y="1327689"/>
                  </a:cubicBezTo>
                  <a:cubicBezTo>
                    <a:pt x="1302450" y="1318092"/>
                    <a:pt x="1314398" y="1313523"/>
                    <a:pt x="1322522" y="1307024"/>
                  </a:cubicBezTo>
                  <a:cubicBezTo>
                    <a:pt x="1326326" y="1303981"/>
                    <a:pt x="1328678" y="1299198"/>
                    <a:pt x="1332855" y="1296692"/>
                  </a:cubicBezTo>
                  <a:cubicBezTo>
                    <a:pt x="1337524" y="1293890"/>
                    <a:pt x="1342914" y="1291791"/>
                    <a:pt x="1348353" y="1291526"/>
                  </a:cubicBezTo>
                  <a:cubicBezTo>
                    <a:pt x="1413735" y="1288337"/>
                    <a:pt x="1479228" y="1288082"/>
                    <a:pt x="1544665" y="1286360"/>
                  </a:cubicBezTo>
                  <a:cubicBezTo>
                    <a:pt x="1556719" y="1284638"/>
                    <a:pt x="1568887" y="1283582"/>
                    <a:pt x="1580827" y="1281194"/>
                  </a:cubicBezTo>
                  <a:cubicBezTo>
                    <a:pt x="1586167" y="1280126"/>
                    <a:pt x="1591090" y="1277524"/>
                    <a:pt x="1596326" y="1276028"/>
                  </a:cubicBezTo>
                  <a:cubicBezTo>
                    <a:pt x="1603153" y="1274077"/>
                    <a:pt x="1610102" y="1272583"/>
                    <a:pt x="1616990" y="1270861"/>
                  </a:cubicBezTo>
                  <a:cubicBezTo>
                    <a:pt x="1641550" y="1254487"/>
                    <a:pt x="1626597" y="1262493"/>
                    <a:pt x="1663485" y="1250197"/>
                  </a:cubicBezTo>
                  <a:lnTo>
                    <a:pt x="1678983" y="1245031"/>
                  </a:lnTo>
                  <a:lnTo>
                    <a:pt x="1694482" y="1239865"/>
                  </a:lnTo>
                  <a:cubicBezTo>
                    <a:pt x="1697926" y="1234699"/>
                    <a:pt x="1700044" y="1228341"/>
                    <a:pt x="1704814" y="1224366"/>
                  </a:cubicBezTo>
                  <a:cubicBezTo>
                    <a:pt x="1710730" y="1219436"/>
                    <a:pt x="1718792" y="1217855"/>
                    <a:pt x="1725478" y="1214034"/>
                  </a:cubicBezTo>
                  <a:cubicBezTo>
                    <a:pt x="1730869" y="1210954"/>
                    <a:pt x="1735811" y="1207146"/>
                    <a:pt x="1740977" y="1203702"/>
                  </a:cubicBezTo>
                  <a:cubicBezTo>
                    <a:pt x="1760068" y="1175066"/>
                    <a:pt x="1740386" y="1197717"/>
                    <a:pt x="1766807" y="1183038"/>
                  </a:cubicBezTo>
                  <a:cubicBezTo>
                    <a:pt x="1777662" y="1177007"/>
                    <a:pt x="1797804" y="1162373"/>
                    <a:pt x="1797804" y="1162373"/>
                  </a:cubicBezTo>
                  <a:cubicBezTo>
                    <a:pt x="1801248" y="1157207"/>
                    <a:pt x="1803288" y="1150754"/>
                    <a:pt x="1808136" y="1146875"/>
                  </a:cubicBezTo>
                  <a:cubicBezTo>
                    <a:pt x="1812388" y="1143473"/>
                    <a:pt x="1818763" y="1144144"/>
                    <a:pt x="1823634" y="1141709"/>
                  </a:cubicBezTo>
                  <a:cubicBezTo>
                    <a:pt x="1829188" y="1138932"/>
                    <a:pt x="1833967" y="1134821"/>
                    <a:pt x="1839133" y="1131377"/>
                  </a:cubicBezTo>
                  <a:cubicBezTo>
                    <a:pt x="1850766" y="1096475"/>
                    <a:pt x="1834633" y="1134305"/>
                    <a:pt x="1859797" y="1105546"/>
                  </a:cubicBezTo>
                  <a:cubicBezTo>
                    <a:pt x="1867974" y="1096201"/>
                    <a:pt x="1880461" y="1074550"/>
                    <a:pt x="1880461" y="1074550"/>
                  </a:cubicBezTo>
                  <a:lnTo>
                    <a:pt x="1890794" y="1043553"/>
                  </a:lnTo>
                  <a:cubicBezTo>
                    <a:pt x="1892516" y="1038387"/>
                    <a:pt x="1892110" y="1031906"/>
                    <a:pt x="1895960" y="1028055"/>
                  </a:cubicBezTo>
                  <a:lnTo>
                    <a:pt x="1906292" y="1017722"/>
                  </a:lnTo>
                  <a:cubicBezTo>
                    <a:pt x="1908014" y="1012556"/>
                    <a:pt x="1908813" y="1006984"/>
                    <a:pt x="1911458" y="1002224"/>
                  </a:cubicBezTo>
                  <a:cubicBezTo>
                    <a:pt x="1917488" y="991369"/>
                    <a:pt x="1932122" y="971228"/>
                    <a:pt x="1932122" y="971228"/>
                  </a:cubicBezTo>
                  <a:cubicBezTo>
                    <a:pt x="1933844" y="966062"/>
                    <a:pt x="1934486" y="960399"/>
                    <a:pt x="1937288" y="955729"/>
                  </a:cubicBezTo>
                  <a:cubicBezTo>
                    <a:pt x="1939794" y="951552"/>
                    <a:pt x="1944578" y="949200"/>
                    <a:pt x="1947621" y="945397"/>
                  </a:cubicBezTo>
                  <a:cubicBezTo>
                    <a:pt x="1951500" y="940549"/>
                    <a:pt x="1954509" y="935065"/>
                    <a:pt x="1957953" y="929899"/>
                  </a:cubicBezTo>
                  <a:cubicBezTo>
                    <a:pt x="1959675" y="924733"/>
                    <a:pt x="1960474" y="919160"/>
                    <a:pt x="1963119" y="914400"/>
                  </a:cubicBezTo>
                  <a:cubicBezTo>
                    <a:pt x="1977723" y="888112"/>
                    <a:pt x="1978439" y="888748"/>
                    <a:pt x="1994116" y="873072"/>
                  </a:cubicBezTo>
                  <a:cubicBezTo>
                    <a:pt x="1995838" y="867906"/>
                    <a:pt x="1996637" y="862333"/>
                    <a:pt x="1999282" y="857573"/>
                  </a:cubicBezTo>
                  <a:cubicBezTo>
                    <a:pt x="2005312" y="846718"/>
                    <a:pt x="2013058" y="836909"/>
                    <a:pt x="2019946" y="826577"/>
                  </a:cubicBezTo>
                  <a:lnTo>
                    <a:pt x="2030278" y="811078"/>
                  </a:lnTo>
                  <a:cubicBezTo>
                    <a:pt x="2033722" y="805912"/>
                    <a:pt x="2038646" y="801470"/>
                    <a:pt x="2040610" y="795580"/>
                  </a:cubicBezTo>
                  <a:cubicBezTo>
                    <a:pt x="2042332" y="790414"/>
                    <a:pt x="2042375" y="784334"/>
                    <a:pt x="2045777" y="780082"/>
                  </a:cubicBezTo>
                  <a:cubicBezTo>
                    <a:pt x="2049656" y="775234"/>
                    <a:pt x="2056427" y="773629"/>
                    <a:pt x="2061275" y="769750"/>
                  </a:cubicBezTo>
                  <a:cubicBezTo>
                    <a:pt x="2086840" y="749297"/>
                    <a:pt x="2055084" y="770773"/>
                    <a:pt x="2081939" y="743919"/>
                  </a:cubicBezTo>
                  <a:cubicBezTo>
                    <a:pt x="2086330" y="739529"/>
                    <a:pt x="2092765" y="737676"/>
                    <a:pt x="2097438" y="733587"/>
                  </a:cubicBezTo>
                  <a:cubicBezTo>
                    <a:pt x="2133970" y="701622"/>
                    <a:pt x="2108652" y="712628"/>
                    <a:pt x="2138766" y="702590"/>
                  </a:cubicBezTo>
                  <a:cubicBezTo>
                    <a:pt x="2142210" y="699146"/>
                    <a:pt x="2144922" y="694764"/>
                    <a:pt x="2149099" y="692258"/>
                  </a:cubicBezTo>
                  <a:cubicBezTo>
                    <a:pt x="2153768" y="689456"/>
                    <a:pt x="2160345" y="690494"/>
                    <a:pt x="2164597" y="687092"/>
                  </a:cubicBezTo>
                  <a:cubicBezTo>
                    <a:pt x="2176761" y="677361"/>
                    <a:pt x="2171221" y="668281"/>
                    <a:pt x="2185261" y="661261"/>
                  </a:cubicBezTo>
                  <a:cubicBezTo>
                    <a:pt x="2195002" y="656390"/>
                    <a:pt x="2206517" y="655800"/>
                    <a:pt x="2216258" y="650929"/>
                  </a:cubicBezTo>
                  <a:cubicBezTo>
                    <a:pt x="2223146" y="647485"/>
                    <a:pt x="2230514" y="644869"/>
                    <a:pt x="2236922" y="640597"/>
                  </a:cubicBezTo>
                  <a:cubicBezTo>
                    <a:pt x="2265287" y="621688"/>
                    <a:pt x="2226780" y="637090"/>
                    <a:pt x="2262753" y="625099"/>
                  </a:cubicBezTo>
                  <a:lnTo>
                    <a:pt x="2288583" y="599268"/>
                  </a:lnTo>
                  <a:cubicBezTo>
                    <a:pt x="2292027" y="595824"/>
                    <a:pt x="2294295" y="590476"/>
                    <a:pt x="2298916" y="588936"/>
                  </a:cubicBezTo>
                  <a:lnTo>
                    <a:pt x="2314414" y="583770"/>
                  </a:lnTo>
                  <a:lnTo>
                    <a:pt x="2345410" y="552773"/>
                  </a:lnTo>
                  <a:cubicBezTo>
                    <a:pt x="2348854" y="549329"/>
                    <a:pt x="2353041" y="546494"/>
                    <a:pt x="2355743" y="542441"/>
                  </a:cubicBezTo>
                  <a:cubicBezTo>
                    <a:pt x="2373456" y="515871"/>
                    <a:pt x="2356972" y="536293"/>
                    <a:pt x="2381573" y="516611"/>
                  </a:cubicBezTo>
                  <a:cubicBezTo>
                    <a:pt x="2401835" y="500401"/>
                    <a:pt x="2380487" y="510084"/>
                    <a:pt x="2407404" y="501112"/>
                  </a:cubicBezTo>
                  <a:cubicBezTo>
                    <a:pt x="2412570" y="497668"/>
                    <a:pt x="2417012" y="492743"/>
                    <a:pt x="2422902" y="490780"/>
                  </a:cubicBezTo>
                  <a:cubicBezTo>
                    <a:pt x="2431839" y="487801"/>
                    <a:pt x="2490893" y="480990"/>
                    <a:pt x="2495227" y="480448"/>
                  </a:cubicBezTo>
                  <a:cubicBezTo>
                    <a:pt x="2505559" y="477004"/>
                    <a:pt x="2520183" y="479178"/>
                    <a:pt x="2526224" y="470116"/>
                  </a:cubicBezTo>
                  <a:cubicBezTo>
                    <a:pt x="2529668" y="464950"/>
                    <a:pt x="2531291" y="457908"/>
                    <a:pt x="2536556" y="454617"/>
                  </a:cubicBezTo>
                  <a:cubicBezTo>
                    <a:pt x="2545792" y="448845"/>
                    <a:pt x="2558491" y="450326"/>
                    <a:pt x="2567553" y="444285"/>
                  </a:cubicBezTo>
                  <a:lnTo>
                    <a:pt x="2598549" y="423621"/>
                  </a:lnTo>
                  <a:cubicBezTo>
                    <a:pt x="2603715" y="420177"/>
                    <a:pt x="2608158" y="415253"/>
                    <a:pt x="2614048" y="413289"/>
                  </a:cubicBezTo>
                  <a:cubicBezTo>
                    <a:pt x="2619214" y="411567"/>
                    <a:pt x="2624675" y="410557"/>
                    <a:pt x="2629546" y="408122"/>
                  </a:cubicBezTo>
                  <a:cubicBezTo>
                    <a:pt x="2638495" y="403647"/>
                    <a:pt x="2648971" y="395465"/>
                    <a:pt x="2655377" y="387458"/>
                  </a:cubicBezTo>
                  <a:cubicBezTo>
                    <a:pt x="2659256" y="382610"/>
                    <a:pt x="2662265" y="377126"/>
                    <a:pt x="2665709" y="371960"/>
                  </a:cubicBezTo>
                  <a:cubicBezTo>
                    <a:pt x="2663987" y="366794"/>
                    <a:pt x="2664394" y="360312"/>
                    <a:pt x="2660543" y="356461"/>
                  </a:cubicBezTo>
                  <a:cubicBezTo>
                    <a:pt x="2656692" y="352610"/>
                    <a:pt x="2649915" y="353730"/>
                    <a:pt x="2645044" y="351295"/>
                  </a:cubicBezTo>
                  <a:cubicBezTo>
                    <a:pt x="2639491" y="348518"/>
                    <a:pt x="2635220" y="343485"/>
                    <a:pt x="2629546" y="340963"/>
                  </a:cubicBezTo>
                  <a:cubicBezTo>
                    <a:pt x="2619593" y="336540"/>
                    <a:pt x="2598549" y="330631"/>
                    <a:pt x="2598549" y="330631"/>
                  </a:cubicBezTo>
                  <a:cubicBezTo>
                    <a:pt x="2569913" y="311540"/>
                    <a:pt x="2592564" y="331222"/>
                    <a:pt x="2577885" y="304800"/>
                  </a:cubicBezTo>
                  <a:cubicBezTo>
                    <a:pt x="2571855" y="293945"/>
                    <a:pt x="2557221" y="273804"/>
                    <a:pt x="2557221" y="273804"/>
                  </a:cubicBezTo>
                  <a:cubicBezTo>
                    <a:pt x="2555499" y="268638"/>
                    <a:pt x="2554857" y="262975"/>
                    <a:pt x="2552055" y="258305"/>
                  </a:cubicBezTo>
                  <a:cubicBezTo>
                    <a:pt x="2549549" y="254128"/>
                    <a:pt x="2543432" y="252534"/>
                    <a:pt x="2541722" y="247973"/>
                  </a:cubicBezTo>
                  <a:cubicBezTo>
                    <a:pt x="2538044" y="238165"/>
                    <a:pt x="2538828" y="227202"/>
                    <a:pt x="2536556" y="216977"/>
                  </a:cubicBezTo>
                  <a:cubicBezTo>
                    <a:pt x="2535375" y="211661"/>
                    <a:pt x="2532886" y="206714"/>
                    <a:pt x="2531390" y="201478"/>
                  </a:cubicBezTo>
                  <a:cubicBezTo>
                    <a:pt x="2525620" y="181282"/>
                    <a:pt x="2529374" y="181045"/>
                    <a:pt x="2515892" y="165316"/>
                  </a:cubicBezTo>
                  <a:cubicBezTo>
                    <a:pt x="2486441" y="130956"/>
                    <a:pt x="2507228" y="153234"/>
                    <a:pt x="2479729" y="139485"/>
                  </a:cubicBezTo>
                  <a:cubicBezTo>
                    <a:pt x="2474176" y="136708"/>
                    <a:pt x="2469905" y="131675"/>
                    <a:pt x="2464231" y="129153"/>
                  </a:cubicBezTo>
                  <a:cubicBezTo>
                    <a:pt x="2454278" y="124730"/>
                    <a:pt x="2443566" y="122265"/>
                    <a:pt x="2433234" y="118821"/>
                  </a:cubicBezTo>
                  <a:lnTo>
                    <a:pt x="2402238" y="108489"/>
                  </a:lnTo>
                  <a:cubicBezTo>
                    <a:pt x="2397072" y="106767"/>
                    <a:pt x="2391270" y="106343"/>
                    <a:pt x="2386739" y="103322"/>
                  </a:cubicBezTo>
                  <a:cubicBezTo>
                    <a:pt x="2381573" y="99878"/>
                    <a:pt x="2377131" y="94953"/>
                    <a:pt x="2371241" y="92990"/>
                  </a:cubicBezTo>
                  <a:cubicBezTo>
                    <a:pt x="2361304" y="89678"/>
                    <a:pt x="2350576" y="89546"/>
                    <a:pt x="2340244" y="87824"/>
                  </a:cubicBezTo>
                  <a:lnTo>
                    <a:pt x="2293749" y="72326"/>
                  </a:lnTo>
                  <a:cubicBezTo>
                    <a:pt x="2288583" y="70604"/>
                    <a:pt x="2282782" y="70181"/>
                    <a:pt x="2278251" y="67160"/>
                  </a:cubicBezTo>
                  <a:cubicBezTo>
                    <a:pt x="2273085" y="63716"/>
                    <a:pt x="2268427" y="59350"/>
                    <a:pt x="2262753" y="56828"/>
                  </a:cubicBezTo>
                  <a:cubicBezTo>
                    <a:pt x="2252800" y="52405"/>
                    <a:pt x="2231756" y="46495"/>
                    <a:pt x="2231756" y="46495"/>
                  </a:cubicBezTo>
                  <a:cubicBezTo>
                    <a:pt x="2226590" y="43051"/>
                    <a:pt x="2221811" y="38940"/>
                    <a:pt x="2216258" y="36163"/>
                  </a:cubicBezTo>
                  <a:cubicBezTo>
                    <a:pt x="2211387" y="33728"/>
                    <a:pt x="2205429" y="33799"/>
                    <a:pt x="2200760" y="30997"/>
                  </a:cubicBezTo>
                  <a:cubicBezTo>
                    <a:pt x="2196583" y="28491"/>
                    <a:pt x="2194784" y="22843"/>
                    <a:pt x="2190427" y="20665"/>
                  </a:cubicBezTo>
                  <a:cubicBezTo>
                    <a:pt x="2180686" y="15795"/>
                    <a:pt x="2169763" y="13777"/>
                    <a:pt x="2159431" y="10333"/>
                  </a:cubicBezTo>
                  <a:lnTo>
                    <a:pt x="2143933" y="5166"/>
                  </a:lnTo>
                  <a:lnTo>
                    <a:pt x="2128434" y="0"/>
                  </a:lnTo>
                  <a:cubicBezTo>
                    <a:pt x="2085383" y="1722"/>
                    <a:pt x="2042104" y="408"/>
                    <a:pt x="1999282" y="5166"/>
                  </a:cubicBezTo>
                  <a:cubicBezTo>
                    <a:pt x="1994441" y="5704"/>
                    <a:pt x="1993306" y="13321"/>
                    <a:pt x="1988949" y="15499"/>
                  </a:cubicBezTo>
                  <a:cubicBezTo>
                    <a:pt x="1982599" y="18674"/>
                    <a:pt x="1975173" y="18943"/>
                    <a:pt x="1968285" y="20665"/>
                  </a:cubicBezTo>
                  <a:cubicBezTo>
                    <a:pt x="1963119" y="24109"/>
                    <a:pt x="1958340" y="28220"/>
                    <a:pt x="1952787" y="30997"/>
                  </a:cubicBezTo>
                  <a:cubicBezTo>
                    <a:pt x="1947916" y="33432"/>
                    <a:pt x="1941540" y="32761"/>
                    <a:pt x="1937288" y="36163"/>
                  </a:cubicBezTo>
                  <a:cubicBezTo>
                    <a:pt x="1932440" y="40041"/>
                    <a:pt x="1930834" y="46813"/>
                    <a:pt x="1926956" y="51661"/>
                  </a:cubicBezTo>
                  <a:cubicBezTo>
                    <a:pt x="1918542" y="62179"/>
                    <a:pt x="1912636" y="64652"/>
                    <a:pt x="1901126" y="72326"/>
                  </a:cubicBezTo>
                  <a:cubicBezTo>
                    <a:pt x="1897682" y="77492"/>
                    <a:pt x="1894673" y="82976"/>
                    <a:pt x="1890794" y="87824"/>
                  </a:cubicBezTo>
                  <a:cubicBezTo>
                    <a:pt x="1882383" y="98338"/>
                    <a:pt x="1876467" y="100819"/>
                    <a:pt x="1864963" y="108489"/>
                  </a:cubicBezTo>
                  <a:lnTo>
                    <a:pt x="1844299" y="139485"/>
                  </a:lnTo>
                  <a:lnTo>
                    <a:pt x="1833966" y="154983"/>
                  </a:lnTo>
                  <a:lnTo>
                    <a:pt x="1823634" y="185980"/>
                  </a:lnTo>
                  <a:lnTo>
                    <a:pt x="1818468" y="201478"/>
                  </a:lnTo>
                  <a:cubicBezTo>
                    <a:pt x="1818001" y="207553"/>
                    <a:pt x="1817090" y="268410"/>
                    <a:pt x="1808136" y="289302"/>
                  </a:cubicBezTo>
                  <a:cubicBezTo>
                    <a:pt x="1805690" y="295009"/>
                    <a:pt x="1801248" y="299634"/>
                    <a:pt x="1797804" y="304800"/>
                  </a:cubicBezTo>
                  <a:cubicBezTo>
                    <a:pt x="1796082" y="309966"/>
                    <a:pt x="1796489" y="316448"/>
                    <a:pt x="1792638" y="320299"/>
                  </a:cubicBezTo>
                  <a:cubicBezTo>
                    <a:pt x="1788787" y="324150"/>
                    <a:pt x="1782010" y="323030"/>
                    <a:pt x="1777139" y="325465"/>
                  </a:cubicBezTo>
                  <a:cubicBezTo>
                    <a:pt x="1771586" y="328242"/>
                    <a:pt x="1767194" y="333020"/>
                    <a:pt x="1761641" y="335797"/>
                  </a:cubicBezTo>
                  <a:cubicBezTo>
                    <a:pt x="1756770" y="338232"/>
                    <a:pt x="1751379" y="339467"/>
                    <a:pt x="1746143" y="340963"/>
                  </a:cubicBezTo>
                  <a:cubicBezTo>
                    <a:pt x="1713881" y="350181"/>
                    <a:pt x="1724781" y="344753"/>
                    <a:pt x="1678983" y="351295"/>
                  </a:cubicBezTo>
                  <a:cubicBezTo>
                    <a:pt x="1663674" y="353482"/>
                    <a:pt x="1647533" y="357866"/>
                    <a:pt x="1632488" y="361628"/>
                  </a:cubicBezTo>
                  <a:cubicBezTo>
                    <a:pt x="1627322" y="365072"/>
                    <a:pt x="1622803" y="369780"/>
                    <a:pt x="1616990" y="371960"/>
                  </a:cubicBezTo>
                  <a:cubicBezTo>
                    <a:pt x="1608769" y="375043"/>
                    <a:pt x="1599731" y="375221"/>
                    <a:pt x="1591160" y="377126"/>
                  </a:cubicBezTo>
                  <a:cubicBezTo>
                    <a:pt x="1584229" y="378666"/>
                    <a:pt x="1577322" y="380341"/>
                    <a:pt x="1570495" y="382292"/>
                  </a:cubicBezTo>
                  <a:cubicBezTo>
                    <a:pt x="1565259" y="383788"/>
                    <a:pt x="1560233" y="385962"/>
                    <a:pt x="1554997" y="387458"/>
                  </a:cubicBezTo>
                  <a:cubicBezTo>
                    <a:pt x="1509581" y="400434"/>
                    <a:pt x="1556002" y="385402"/>
                    <a:pt x="1518834" y="397790"/>
                  </a:cubicBezTo>
                  <a:cubicBezTo>
                    <a:pt x="1494274" y="414163"/>
                    <a:pt x="1509225" y="406159"/>
                    <a:pt x="1472339" y="418455"/>
                  </a:cubicBezTo>
                  <a:lnTo>
                    <a:pt x="1456841" y="423621"/>
                  </a:lnTo>
                  <a:cubicBezTo>
                    <a:pt x="1451675" y="425343"/>
                    <a:pt x="1445874" y="425767"/>
                    <a:pt x="1441343" y="428787"/>
                  </a:cubicBezTo>
                  <a:cubicBezTo>
                    <a:pt x="1390998" y="462348"/>
                    <a:pt x="1469197" y="409804"/>
                    <a:pt x="1405180" y="454617"/>
                  </a:cubicBezTo>
                  <a:cubicBezTo>
                    <a:pt x="1395007" y="461738"/>
                    <a:pt x="1384515" y="468394"/>
                    <a:pt x="1374183" y="475282"/>
                  </a:cubicBezTo>
                  <a:cubicBezTo>
                    <a:pt x="1369017" y="478726"/>
                    <a:pt x="1363075" y="481224"/>
                    <a:pt x="1358685" y="485614"/>
                  </a:cubicBezTo>
                  <a:cubicBezTo>
                    <a:pt x="1321863" y="522436"/>
                    <a:pt x="1363657" y="482668"/>
                    <a:pt x="1327688" y="511444"/>
                  </a:cubicBezTo>
                  <a:cubicBezTo>
                    <a:pt x="1323885" y="514487"/>
                    <a:pt x="1321253" y="518854"/>
                    <a:pt x="1317356" y="521777"/>
                  </a:cubicBezTo>
                  <a:cubicBezTo>
                    <a:pt x="1307422" y="529228"/>
                    <a:pt x="1296692" y="535553"/>
                    <a:pt x="1286360" y="542441"/>
                  </a:cubicBezTo>
                  <a:lnTo>
                    <a:pt x="1270861" y="552773"/>
                  </a:lnTo>
                  <a:cubicBezTo>
                    <a:pt x="1267417" y="557939"/>
                    <a:pt x="1265377" y="564393"/>
                    <a:pt x="1260529" y="568272"/>
                  </a:cubicBezTo>
                  <a:cubicBezTo>
                    <a:pt x="1256277" y="571674"/>
                    <a:pt x="1249902" y="571003"/>
                    <a:pt x="1245031" y="573438"/>
                  </a:cubicBezTo>
                  <a:cubicBezTo>
                    <a:pt x="1239478" y="576215"/>
                    <a:pt x="1234699" y="580326"/>
                    <a:pt x="1229533" y="583770"/>
                  </a:cubicBezTo>
                  <a:cubicBezTo>
                    <a:pt x="1227811" y="588936"/>
                    <a:pt x="1228217" y="595417"/>
                    <a:pt x="1224366" y="599268"/>
                  </a:cubicBezTo>
                  <a:cubicBezTo>
                    <a:pt x="1215585" y="608049"/>
                    <a:pt x="1203702" y="613045"/>
                    <a:pt x="1193370" y="619933"/>
                  </a:cubicBezTo>
                  <a:cubicBezTo>
                    <a:pt x="1188204" y="623377"/>
                    <a:pt x="1182261" y="625875"/>
                    <a:pt x="1177871" y="630265"/>
                  </a:cubicBezTo>
                  <a:cubicBezTo>
                    <a:pt x="1124129" y="684007"/>
                    <a:pt x="1197222" y="612940"/>
                    <a:pt x="1146875" y="656095"/>
                  </a:cubicBezTo>
                  <a:cubicBezTo>
                    <a:pt x="1139479" y="662435"/>
                    <a:pt x="1133098" y="669872"/>
                    <a:pt x="1126210" y="676760"/>
                  </a:cubicBezTo>
                  <a:cubicBezTo>
                    <a:pt x="1121044" y="681926"/>
                    <a:pt x="1116791" y="688205"/>
                    <a:pt x="1110712" y="692258"/>
                  </a:cubicBezTo>
                  <a:lnTo>
                    <a:pt x="1095214" y="702590"/>
                  </a:lnTo>
                  <a:cubicBezTo>
                    <a:pt x="1091770" y="707756"/>
                    <a:pt x="1089730" y="714210"/>
                    <a:pt x="1084882" y="718089"/>
                  </a:cubicBezTo>
                  <a:cubicBezTo>
                    <a:pt x="1080630" y="721491"/>
                    <a:pt x="1072548" y="718824"/>
                    <a:pt x="1069383" y="723255"/>
                  </a:cubicBezTo>
                  <a:cubicBezTo>
                    <a:pt x="1063053" y="732117"/>
                    <a:pt x="1063921" y="744510"/>
                    <a:pt x="1059051" y="754251"/>
                  </a:cubicBezTo>
                  <a:cubicBezTo>
                    <a:pt x="1055607" y="761139"/>
                    <a:pt x="1051753" y="767837"/>
                    <a:pt x="1048719" y="774916"/>
                  </a:cubicBezTo>
                  <a:cubicBezTo>
                    <a:pt x="1046574" y="779921"/>
                    <a:pt x="1046198" y="785654"/>
                    <a:pt x="1043553" y="790414"/>
                  </a:cubicBezTo>
                  <a:cubicBezTo>
                    <a:pt x="1037522" y="801269"/>
                    <a:pt x="1022888" y="821411"/>
                    <a:pt x="1022888" y="821411"/>
                  </a:cubicBezTo>
                  <a:lnTo>
                    <a:pt x="1012556" y="852407"/>
                  </a:lnTo>
                  <a:cubicBezTo>
                    <a:pt x="1010834" y="857573"/>
                    <a:pt x="1009825" y="863034"/>
                    <a:pt x="1007390" y="867905"/>
                  </a:cubicBezTo>
                  <a:cubicBezTo>
                    <a:pt x="1003946" y="874793"/>
                    <a:pt x="999762" y="881359"/>
                    <a:pt x="997058" y="888570"/>
                  </a:cubicBezTo>
                  <a:cubicBezTo>
                    <a:pt x="994565" y="895218"/>
                    <a:pt x="993284" y="902272"/>
                    <a:pt x="991892" y="909234"/>
                  </a:cubicBezTo>
                  <a:cubicBezTo>
                    <a:pt x="986307" y="937158"/>
                    <a:pt x="988759" y="936899"/>
                    <a:pt x="981560" y="960895"/>
                  </a:cubicBezTo>
                  <a:cubicBezTo>
                    <a:pt x="978430" y="971327"/>
                    <a:pt x="980289" y="985851"/>
                    <a:pt x="971227" y="991892"/>
                  </a:cubicBezTo>
                  <a:cubicBezTo>
                    <a:pt x="960895" y="998780"/>
                    <a:pt x="949012" y="1003775"/>
                    <a:pt x="940231" y="1012556"/>
                  </a:cubicBezTo>
                  <a:cubicBezTo>
                    <a:pt x="933343" y="1019444"/>
                    <a:pt x="929017" y="1030858"/>
                    <a:pt x="919566" y="1033221"/>
                  </a:cubicBezTo>
                  <a:lnTo>
                    <a:pt x="898902" y="1038387"/>
                  </a:lnTo>
                  <a:cubicBezTo>
                    <a:pt x="893736" y="1041831"/>
                    <a:pt x="887794" y="1044329"/>
                    <a:pt x="883404" y="1048719"/>
                  </a:cubicBezTo>
                  <a:cubicBezTo>
                    <a:pt x="872849" y="1059274"/>
                    <a:pt x="875516" y="1066883"/>
                    <a:pt x="862739" y="1074550"/>
                  </a:cubicBezTo>
                  <a:cubicBezTo>
                    <a:pt x="858070" y="1077352"/>
                    <a:pt x="852407" y="1077994"/>
                    <a:pt x="847241" y="1079716"/>
                  </a:cubicBezTo>
                  <a:lnTo>
                    <a:pt x="836909" y="1110712"/>
                  </a:lnTo>
                  <a:lnTo>
                    <a:pt x="831743" y="1126211"/>
                  </a:lnTo>
                  <a:cubicBezTo>
                    <a:pt x="830212" y="1138456"/>
                    <a:pt x="825137" y="1183630"/>
                    <a:pt x="821410" y="1198536"/>
                  </a:cubicBezTo>
                  <a:cubicBezTo>
                    <a:pt x="821409" y="1198541"/>
                    <a:pt x="808496" y="1237279"/>
                    <a:pt x="805912" y="1245031"/>
                  </a:cubicBezTo>
                  <a:lnTo>
                    <a:pt x="800746" y="1260529"/>
                  </a:lnTo>
                  <a:cubicBezTo>
                    <a:pt x="797343" y="1270739"/>
                    <a:pt x="794353" y="1284243"/>
                    <a:pt x="785248" y="1291526"/>
                  </a:cubicBezTo>
                  <a:cubicBezTo>
                    <a:pt x="780996" y="1294928"/>
                    <a:pt x="774915" y="1294970"/>
                    <a:pt x="769749" y="1296692"/>
                  </a:cubicBezTo>
                  <a:cubicBezTo>
                    <a:pt x="759417" y="1303580"/>
                    <a:pt x="747534" y="1308575"/>
                    <a:pt x="738753" y="1317356"/>
                  </a:cubicBezTo>
                  <a:cubicBezTo>
                    <a:pt x="731865" y="1324244"/>
                    <a:pt x="727330" y="1334940"/>
                    <a:pt x="718088" y="1338021"/>
                  </a:cubicBezTo>
                  <a:cubicBezTo>
                    <a:pt x="712922" y="1339743"/>
                    <a:pt x="707350" y="1340542"/>
                    <a:pt x="702590" y="1343187"/>
                  </a:cubicBezTo>
                  <a:cubicBezTo>
                    <a:pt x="691735" y="1349217"/>
                    <a:pt x="671594" y="1363851"/>
                    <a:pt x="671594" y="1363851"/>
                  </a:cubicBezTo>
                  <a:cubicBezTo>
                    <a:pt x="667392" y="1376455"/>
                    <a:pt x="666109" y="1384834"/>
                    <a:pt x="656095" y="1394848"/>
                  </a:cubicBezTo>
                  <a:cubicBezTo>
                    <a:pt x="651705" y="1399238"/>
                    <a:pt x="645763" y="1401736"/>
                    <a:pt x="640597" y="1405180"/>
                  </a:cubicBezTo>
                  <a:lnTo>
                    <a:pt x="614766" y="1482672"/>
                  </a:lnTo>
                  <a:lnTo>
                    <a:pt x="609600" y="1498170"/>
                  </a:lnTo>
                  <a:cubicBezTo>
                    <a:pt x="607878" y="1503336"/>
                    <a:pt x="608965" y="1510647"/>
                    <a:pt x="604434" y="1513668"/>
                  </a:cubicBezTo>
                  <a:cubicBezTo>
                    <a:pt x="599268" y="1517112"/>
                    <a:pt x="593650" y="1519959"/>
                    <a:pt x="588936" y="1524000"/>
                  </a:cubicBezTo>
                  <a:cubicBezTo>
                    <a:pt x="581540" y="1530340"/>
                    <a:pt x="577513" y="1541584"/>
                    <a:pt x="568271" y="1544665"/>
                  </a:cubicBezTo>
                  <a:lnTo>
                    <a:pt x="537275" y="1554997"/>
                  </a:lnTo>
                  <a:lnTo>
                    <a:pt x="521777" y="1560163"/>
                  </a:lnTo>
                  <a:cubicBezTo>
                    <a:pt x="511618" y="1575399"/>
                    <a:pt x="510860" y="1578731"/>
                    <a:pt x="495946" y="1591160"/>
                  </a:cubicBezTo>
                  <a:cubicBezTo>
                    <a:pt x="491176" y="1595135"/>
                    <a:pt x="485614" y="1598048"/>
                    <a:pt x="480448" y="1601492"/>
                  </a:cubicBezTo>
                  <a:cubicBezTo>
                    <a:pt x="478726" y="1606658"/>
                    <a:pt x="478084" y="1612321"/>
                    <a:pt x="475282" y="1616990"/>
                  </a:cubicBezTo>
                  <a:cubicBezTo>
                    <a:pt x="456922" y="1647588"/>
                    <a:pt x="465729" y="1593986"/>
                    <a:pt x="444285" y="1658319"/>
                  </a:cubicBezTo>
                  <a:cubicBezTo>
                    <a:pt x="440841" y="1668651"/>
                    <a:pt x="436595" y="1678750"/>
                    <a:pt x="433953" y="1689316"/>
                  </a:cubicBezTo>
                  <a:cubicBezTo>
                    <a:pt x="426657" y="1718499"/>
                    <a:pt x="430179" y="1703018"/>
                    <a:pt x="423621" y="1735811"/>
                  </a:cubicBezTo>
                  <a:cubicBezTo>
                    <a:pt x="425343" y="1759919"/>
                    <a:pt x="426382" y="1784086"/>
                    <a:pt x="428787" y="1808136"/>
                  </a:cubicBezTo>
                  <a:cubicBezTo>
                    <a:pt x="431550" y="1835765"/>
                    <a:pt x="439119" y="1890794"/>
                    <a:pt x="439119" y="1890794"/>
                  </a:cubicBezTo>
                  <a:cubicBezTo>
                    <a:pt x="431530" y="2019805"/>
                    <a:pt x="450655" y="1946808"/>
                    <a:pt x="423621" y="1994116"/>
                  </a:cubicBezTo>
                  <a:cubicBezTo>
                    <a:pt x="419800" y="2000802"/>
                    <a:pt x="417250" y="2008176"/>
                    <a:pt x="413288" y="2014780"/>
                  </a:cubicBezTo>
                  <a:cubicBezTo>
                    <a:pt x="406899" y="2025428"/>
                    <a:pt x="392624" y="2045777"/>
                    <a:pt x="392624" y="2045777"/>
                  </a:cubicBezTo>
                  <a:cubicBezTo>
                    <a:pt x="380759" y="2093236"/>
                    <a:pt x="397907" y="2044339"/>
                    <a:pt x="371960" y="2076773"/>
                  </a:cubicBezTo>
                  <a:cubicBezTo>
                    <a:pt x="368558" y="2081025"/>
                    <a:pt x="369596" y="2087602"/>
                    <a:pt x="366794" y="2092272"/>
                  </a:cubicBezTo>
                  <a:cubicBezTo>
                    <a:pt x="364288" y="2096449"/>
                    <a:pt x="359905" y="2099160"/>
                    <a:pt x="356461" y="2102604"/>
                  </a:cubicBezTo>
                  <a:cubicBezTo>
                    <a:pt x="351004" y="2118974"/>
                    <a:pt x="352408" y="2119293"/>
                    <a:pt x="340963" y="2133600"/>
                  </a:cubicBezTo>
                  <a:cubicBezTo>
                    <a:pt x="337920" y="2137404"/>
                    <a:pt x="333674" y="2140129"/>
                    <a:pt x="330631" y="2143933"/>
                  </a:cubicBezTo>
                  <a:cubicBezTo>
                    <a:pt x="326753" y="2148781"/>
                    <a:pt x="325147" y="2155553"/>
                    <a:pt x="320299" y="2159431"/>
                  </a:cubicBezTo>
                  <a:cubicBezTo>
                    <a:pt x="316047" y="2162833"/>
                    <a:pt x="309966" y="2162875"/>
                    <a:pt x="304800" y="2164597"/>
                  </a:cubicBezTo>
                  <a:cubicBezTo>
                    <a:pt x="251187" y="2200339"/>
                    <a:pt x="331408" y="2143156"/>
                    <a:pt x="278970" y="2195594"/>
                  </a:cubicBezTo>
                  <a:cubicBezTo>
                    <a:pt x="275119" y="2199445"/>
                    <a:pt x="268637" y="2199038"/>
                    <a:pt x="263471" y="2200760"/>
                  </a:cubicBezTo>
                  <a:cubicBezTo>
                    <a:pt x="240344" y="2270142"/>
                    <a:pt x="263811" y="2194807"/>
                    <a:pt x="253139" y="2381573"/>
                  </a:cubicBezTo>
                  <a:cubicBezTo>
                    <a:pt x="252136" y="2399119"/>
                    <a:pt x="243139" y="2399773"/>
                    <a:pt x="232475" y="2412570"/>
                  </a:cubicBezTo>
                  <a:cubicBezTo>
                    <a:pt x="226014" y="2420324"/>
                    <a:pt x="221377" y="2432933"/>
                    <a:pt x="211810" y="2438400"/>
                  </a:cubicBezTo>
                  <a:cubicBezTo>
                    <a:pt x="201740" y="2444155"/>
                    <a:pt x="164392" y="2455929"/>
                    <a:pt x="154983" y="2459065"/>
                  </a:cubicBezTo>
                  <a:cubicBezTo>
                    <a:pt x="149817" y="2460787"/>
                    <a:pt x="144016" y="2461210"/>
                    <a:pt x="139485" y="2464231"/>
                  </a:cubicBezTo>
                  <a:cubicBezTo>
                    <a:pt x="101182" y="2489765"/>
                    <a:pt x="120665" y="2482460"/>
                    <a:pt x="82658" y="2490061"/>
                  </a:cubicBezTo>
                  <a:cubicBezTo>
                    <a:pt x="62017" y="2551987"/>
                    <a:pt x="88452" y="2467864"/>
                    <a:pt x="72326" y="2639878"/>
                  </a:cubicBezTo>
                  <a:cubicBezTo>
                    <a:pt x="69215" y="2673060"/>
                    <a:pt x="67855" y="2668922"/>
                    <a:pt x="46495" y="2676041"/>
                  </a:cubicBezTo>
                  <a:cubicBezTo>
                    <a:pt x="44773" y="2681207"/>
                    <a:pt x="45180" y="2687688"/>
                    <a:pt x="41329" y="2691539"/>
                  </a:cubicBezTo>
                  <a:cubicBezTo>
                    <a:pt x="37478" y="2695390"/>
                    <a:pt x="28633" y="2692036"/>
                    <a:pt x="25831" y="2696705"/>
                  </a:cubicBezTo>
                  <a:cubicBezTo>
                    <a:pt x="17426" y="2710714"/>
                    <a:pt x="10333" y="2743200"/>
                    <a:pt x="10333" y="2743200"/>
                  </a:cubicBezTo>
                  <a:cubicBezTo>
                    <a:pt x="12055" y="2755254"/>
                    <a:pt x="13111" y="2767423"/>
                    <a:pt x="15499" y="2779363"/>
                  </a:cubicBezTo>
                  <a:cubicBezTo>
                    <a:pt x="16567" y="2784703"/>
                    <a:pt x="19484" y="2789545"/>
                    <a:pt x="20665" y="2794861"/>
                  </a:cubicBezTo>
                  <a:cubicBezTo>
                    <a:pt x="22937" y="2805086"/>
                    <a:pt x="23777" y="2815587"/>
                    <a:pt x="25831" y="2825858"/>
                  </a:cubicBezTo>
                  <a:cubicBezTo>
                    <a:pt x="35492" y="2874163"/>
                    <a:pt x="26317" y="2822638"/>
                    <a:pt x="36163" y="2862021"/>
                  </a:cubicBezTo>
                  <a:cubicBezTo>
                    <a:pt x="38293" y="2870539"/>
                    <a:pt x="38246" y="2879630"/>
                    <a:pt x="41329" y="2887851"/>
                  </a:cubicBezTo>
                  <a:cubicBezTo>
                    <a:pt x="43509" y="2893665"/>
                    <a:pt x="49139" y="2897676"/>
                    <a:pt x="51661" y="2903350"/>
                  </a:cubicBezTo>
                  <a:cubicBezTo>
                    <a:pt x="76251" y="2958677"/>
                    <a:pt x="48944" y="2914771"/>
                    <a:pt x="72326" y="2949844"/>
                  </a:cubicBezTo>
                  <a:cubicBezTo>
                    <a:pt x="74048" y="2955010"/>
                    <a:pt x="75057" y="2960472"/>
                    <a:pt x="77492" y="2965343"/>
                  </a:cubicBezTo>
                  <a:cubicBezTo>
                    <a:pt x="80269" y="2970896"/>
                    <a:pt x="85302" y="2975167"/>
                    <a:pt x="87824" y="2980841"/>
                  </a:cubicBezTo>
                  <a:cubicBezTo>
                    <a:pt x="92247" y="2990794"/>
                    <a:pt x="98156" y="3011838"/>
                    <a:pt x="98156" y="3011838"/>
                  </a:cubicBezTo>
                  <a:cubicBezTo>
                    <a:pt x="99878" y="3025614"/>
                    <a:pt x="100839" y="3039507"/>
                    <a:pt x="103322" y="3053166"/>
                  </a:cubicBezTo>
                  <a:cubicBezTo>
                    <a:pt x="104296" y="3058524"/>
                    <a:pt x="106992" y="3063429"/>
                    <a:pt x="108488" y="3068665"/>
                  </a:cubicBezTo>
                  <a:cubicBezTo>
                    <a:pt x="117866" y="3101487"/>
                    <a:pt x="107938" y="3077895"/>
                    <a:pt x="123987" y="3109994"/>
                  </a:cubicBezTo>
                  <a:cubicBezTo>
                    <a:pt x="140662" y="3210045"/>
                    <a:pt x="136269" y="3171785"/>
                    <a:pt x="123987" y="3368299"/>
                  </a:cubicBezTo>
                  <a:cubicBezTo>
                    <a:pt x="123507" y="3375985"/>
                    <a:pt x="116359" y="3381752"/>
                    <a:pt x="113655" y="3388963"/>
                  </a:cubicBezTo>
                  <a:cubicBezTo>
                    <a:pt x="109674" y="3399577"/>
                    <a:pt x="105779" y="3425628"/>
                    <a:pt x="103322" y="3435458"/>
                  </a:cubicBezTo>
                  <a:cubicBezTo>
                    <a:pt x="98556" y="3454523"/>
                    <a:pt x="94366" y="3457274"/>
                    <a:pt x="82658" y="3476787"/>
                  </a:cubicBezTo>
                  <a:cubicBezTo>
                    <a:pt x="72141" y="3539887"/>
                    <a:pt x="85179" y="3480395"/>
                    <a:pt x="67160" y="3528448"/>
                  </a:cubicBezTo>
                  <a:cubicBezTo>
                    <a:pt x="64667" y="3535096"/>
                    <a:pt x="63945" y="3542285"/>
                    <a:pt x="61994" y="3549112"/>
                  </a:cubicBezTo>
                  <a:cubicBezTo>
                    <a:pt x="60498" y="3554348"/>
                    <a:pt x="58549" y="3559445"/>
                    <a:pt x="56827" y="3564611"/>
                  </a:cubicBezTo>
                  <a:cubicBezTo>
                    <a:pt x="55105" y="3574943"/>
                    <a:pt x="53933" y="3585382"/>
                    <a:pt x="51661" y="3595607"/>
                  </a:cubicBezTo>
                  <a:cubicBezTo>
                    <a:pt x="50480" y="3600923"/>
                    <a:pt x="47676" y="3605789"/>
                    <a:pt x="46495" y="3611105"/>
                  </a:cubicBezTo>
                  <a:cubicBezTo>
                    <a:pt x="44223" y="3621330"/>
                    <a:pt x="43383" y="3631831"/>
                    <a:pt x="41329" y="3642102"/>
                  </a:cubicBezTo>
                  <a:cubicBezTo>
                    <a:pt x="37426" y="3661619"/>
                    <a:pt x="32419" y="3673998"/>
                    <a:pt x="25831" y="3693763"/>
                  </a:cubicBezTo>
                  <a:cubicBezTo>
                    <a:pt x="6996" y="3750269"/>
                    <a:pt x="37032" y="3664688"/>
                    <a:pt x="10333" y="3724760"/>
                  </a:cubicBezTo>
                  <a:cubicBezTo>
                    <a:pt x="5910" y="3734712"/>
                    <a:pt x="0" y="3755756"/>
                    <a:pt x="0" y="3755756"/>
                  </a:cubicBezTo>
                  <a:cubicBezTo>
                    <a:pt x="3041" y="3798326"/>
                    <a:pt x="2879" y="3838729"/>
                    <a:pt x="15499" y="3879743"/>
                  </a:cubicBezTo>
                  <a:cubicBezTo>
                    <a:pt x="17325" y="3885677"/>
                    <a:pt x="23054" y="3889688"/>
                    <a:pt x="25831" y="3895241"/>
                  </a:cubicBezTo>
                  <a:cubicBezTo>
                    <a:pt x="47222" y="3938023"/>
                    <a:pt x="11715" y="3881814"/>
                    <a:pt x="41329" y="3926238"/>
                  </a:cubicBezTo>
                  <a:cubicBezTo>
                    <a:pt x="56159" y="3985558"/>
                    <a:pt x="35423" y="3912458"/>
                    <a:pt x="56827" y="3962400"/>
                  </a:cubicBezTo>
                  <a:cubicBezTo>
                    <a:pt x="66754" y="3985563"/>
                    <a:pt x="57111" y="3978465"/>
                    <a:pt x="67160" y="3998563"/>
                  </a:cubicBezTo>
                  <a:cubicBezTo>
                    <a:pt x="78447" y="4021138"/>
                    <a:pt x="81797" y="4012339"/>
                    <a:pt x="87824" y="4008895"/>
                  </a:cubicBezTo>
                  <a:close/>
                </a:path>
              </a:pathLst>
            </a:custGeom>
            <a:solidFill>
              <a:srgbClr val="FFFF00">
                <a:alpha val="15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</p:grpSp>
      <p:sp>
        <p:nvSpPr>
          <p:cNvPr id="635" name="8-конечная звезда 634"/>
          <p:cNvSpPr/>
          <p:nvPr/>
        </p:nvSpPr>
        <p:spPr>
          <a:xfrm rot="1262594">
            <a:off x="5582729" y="5703374"/>
            <a:ext cx="72483" cy="72483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636" name="8-конечная звезда 635"/>
          <p:cNvSpPr/>
          <p:nvPr/>
        </p:nvSpPr>
        <p:spPr>
          <a:xfrm rot="1262594">
            <a:off x="5795920" y="5426428"/>
            <a:ext cx="64800" cy="648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637" name="8-конечная звезда 636"/>
          <p:cNvSpPr/>
          <p:nvPr/>
        </p:nvSpPr>
        <p:spPr>
          <a:xfrm rot="1262594">
            <a:off x="5712172" y="5367300"/>
            <a:ext cx="64800" cy="648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651" name="8-конечная звезда 650"/>
          <p:cNvSpPr/>
          <p:nvPr/>
        </p:nvSpPr>
        <p:spPr>
          <a:xfrm rot="1262594">
            <a:off x="5855048" y="5497866"/>
            <a:ext cx="64800" cy="648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653" name="8-конечная звезда 652"/>
          <p:cNvSpPr/>
          <p:nvPr/>
        </p:nvSpPr>
        <p:spPr>
          <a:xfrm rot="1262594">
            <a:off x="5651464" y="5653121"/>
            <a:ext cx="54000" cy="540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654" name="8-конечная звезда 653"/>
          <p:cNvSpPr/>
          <p:nvPr/>
        </p:nvSpPr>
        <p:spPr>
          <a:xfrm rot="1262594">
            <a:off x="5508588" y="5794349"/>
            <a:ext cx="54000" cy="540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655" name="8-конечная звезда 654"/>
          <p:cNvSpPr/>
          <p:nvPr/>
        </p:nvSpPr>
        <p:spPr>
          <a:xfrm rot="1262594">
            <a:off x="5594054" y="5435581"/>
            <a:ext cx="43200" cy="432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656" name="8-конечная звезда 655"/>
          <p:cNvSpPr/>
          <p:nvPr/>
        </p:nvSpPr>
        <p:spPr>
          <a:xfrm rot="1262594">
            <a:off x="5792762" y="5649894"/>
            <a:ext cx="43200" cy="432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657" name="8-конечная звезда 656"/>
          <p:cNvSpPr/>
          <p:nvPr/>
        </p:nvSpPr>
        <p:spPr>
          <a:xfrm rot="1262594">
            <a:off x="4939785" y="6225677"/>
            <a:ext cx="72483" cy="72483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661" name="8-конечная звезда 660"/>
          <p:cNvSpPr/>
          <p:nvPr/>
        </p:nvSpPr>
        <p:spPr>
          <a:xfrm rot="1262594">
            <a:off x="5367293" y="6010241"/>
            <a:ext cx="64800" cy="648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662" name="8-конечная звезда 661"/>
          <p:cNvSpPr/>
          <p:nvPr/>
        </p:nvSpPr>
        <p:spPr>
          <a:xfrm rot="1262594">
            <a:off x="5365712" y="6151539"/>
            <a:ext cx="54000" cy="540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663" name="8-конечная звезда 662"/>
          <p:cNvSpPr/>
          <p:nvPr/>
        </p:nvSpPr>
        <p:spPr>
          <a:xfrm rot="1262594">
            <a:off x="5222837" y="6222976"/>
            <a:ext cx="54000" cy="540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666" name="8-конечная звезда 665"/>
          <p:cNvSpPr/>
          <p:nvPr/>
        </p:nvSpPr>
        <p:spPr>
          <a:xfrm rot="1262594">
            <a:off x="4651333" y="6151539"/>
            <a:ext cx="54000" cy="540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672" name="8-конечная звезда 671"/>
          <p:cNvSpPr/>
          <p:nvPr/>
        </p:nvSpPr>
        <p:spPr>
          <a:xfrm rot="1262594">
            <a:off x="4792629" y="6078522"/>
            <a:ext cx="43200" cy="432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673" name="8-конечная звезда 672"/>
          <p:cNvSpPr/>
          <p:nvPr/>
        </p:nvSpPr>
        <p:spPr>
          <a:xfrm rot="1262594">
            <a:off x="4578315" y="6007084"/>
            <a:ext cx="43200" cy="432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731" name="8-конечная звезда 730"/>
          <p:cNvSpPr/>
          <p:nvPr/>
        </p:nvSpPr>
        <p:spPr>
          <a:xfrm rot="386549">
            <a:off x="4844414" y="6075066"/>
            <a:ext cx="54000" cy="540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732" name="8-конечная звезда 731"/>
          <p:cNvSpPr/>
          <p:nvPr/>
        </p:nvSpPr>
        <p:spPr>
          <a:xfrm rot="1262594">
            <a:off x="4721192" y="6149960"/>
            <a:ext cx="43200" cy="432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cxnSp>
        <p:nvCxnSpPr>
          <p:cNvPr id="733" name="Прямая соединительная линия 732"/>
          <p:cNvCxnSpPr>
            <a:stCxn id="653" idx="5"/>
            <a:endCxn id="655" idx="1"/>
          </p:cNvCxnSpPr>
          <p:nvPr/>
        </p:nvCxnSpPr>
        <p:spPr>
          <a:xfrm rot="16200000" flipV="1">
            <a:off x="5556700" y="5544646"/>
            <a:ext cx="178526" cy="43076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34" name="Прямая соединительная линия 733"/>
          <p:cNvCxnSpPr>
            <a:stCxn id="655" idx="7"/>
            <a:endCxn id="637" idx="3"/>
          </p:cNvCxnSpPr>
          <p:nvPr/>
        </p:nvCxnSpPr>
        <p:spPr>
          <a:xfrm rot="5400000" flipH="1" flipV="1">
            <a:off x="5657402" y="5390848"/>
            <a:ext cx="35554" cy="79570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35" name="Прямая соединительная линия 734"/>
          <p:cNvCxnSpPr>
            <a:stCxn id="653" idx="7"/>
            <a:endCxn id="656" idx="3"/>
          </p:cNvCxnSpPr>
          <p:nvPr/>
        </p:nvCxnSpPr>
        <p:spPr>
          <a:xfrm rot="16200000" flipH="1">
            <a:off x="5743326" y="5628969"/>
            <a:ext cx="11107" cy="91484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36" name="Прямая соединительная линия 735"/>
          <p:cNvCxnSpPr>
            <a:stCxn id="637" idx="0"/>
            <a:endCxn id="636" idx="5"/>
          </p:cNvCxnSpPr>
          <p:nvPr/>
        </p:nvCxnSpPr>
        <p:spPr>
          <a:xfrm>
            <a:off x="5774811" y="5411334"/>
            <a:ext cx="40353" cy="17886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37" name="Прямая соединительная линия 736"/>
          <p:cNvCxnSpPr>
            <a:stCxn id="651" idx="5"/>
            <a:endCxn id="636" idx="0"/>
          </p:cNvCxnSpPr>
          <p:nvPr/>
        </p:nvCxnSpPr>
        <p:spPr>
          <a:xfrm rot="16200000" flipV="1">
            <a:off x="5851328" y="5477693"/>
            <a:ext cx="30196" cy="15733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38" name="Прямая соединительная линия 737"/>
          <p:cNvCxnSpPr>
            <a:stCxn id="656" idx="7"/>
            <a:endCxn id="651" idx="1"/>
          </p:cNvCxnSpPr>
          <p:nvPr/>
        </p:nvCxnSpPr>
        <p:spPr>
          <a:xfrm rot="5400000" flipH="1" flipV="1">
            <a:off x="5815929" y="5578048"/>
            <a:ext cx="102849" cy="66502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72" name="Прямая соединительная линия 771"/>
          <p:cNvCxnSpPr>
            <a:stCxn id="653" idx="3"/>
            <a:endCxn id="635" idx="6"/>
          </p:cNvCxnSpPr>
          <p:nvPr/>
        </p:nvCxnSpPr>
        <p:spPr>
          <a:xfrm rot="5400000">
            <a:off x="5635534" y="5687534"/>
            <a:ext cx="14707" cy="21806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73" name="Прямая соединительная линия 772"/>
          <p:cNvCxnSpPr>
            <a:stCxn id="635" idx="3"/>
            <a:endCxn id="654" idx="7"/>
          </p:cNvCxnSpPr>
          <p:nvPr/>
        </p:nvCxnSpPr>
        <p:spPr>
          <a:xfrm rot="5400000">
            <a:off x="5545030" y="5769564"/>
            <a:ext cx="56055" cy="25589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74" name="Прямая соединительная линия 773"/>
          <p:cNvCxnSpPr>
            <a:stCxn id="654" idx="2"/>
            <a:endCxn id="661" idx="6"/>
          </p:cNvCxnSpPr>
          <p:nvPr/>
        </p:nvCxnSpPr>
        <p:spPr>
          <a:xfrm rot="5400000">
            <a:off x="5385683" y="5872192"/>
            <a:ext cx="165854" cy="114566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89" name="Прямая соединительная линия 788"/>
          <p:cNvCxnSpPr>
            <a:stCxn id="657" idx="4"/>
            <a:endCxn id="732" idx="1"/>
          </p:cNvCxnSpPr>
          <p:nvPr/>
        </p:nvCxnSpPr>
        <p:spPr>
          <a:xfrm rot="10800000">
            <a:off x="4751564" y="6191300"/>
            <a:ext cx="190639" cy="57606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90" name="Прямая соединительная линия 789"/>
          <p:cNvCxnSpPr>
            <a:stCxn id="663" idx="3"/>
            <a:endCxn id="657" idx="0"/>
          </p:cNvCxnSpPr>
          <p:nvPr/>
        </p:nvCxnSpPr>
        <p:spPr>
          <a:xfrm rot="5400000">
            <a:off x="5110511" y="6160279"/>
            <a:ext cx="13993" cy="215312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91" name="Прямая соединительная линия 790"/>
          <p:cNvCxnSpPr>
            <a:stCxn id="662" idx="3"/>
            <a:endCxn id="663" idx="7"/>
          </p:cNvCxnSpPr>
          <p:nvPr/>
        </p:nvCxnSpPr>
        <p:spPr>
          <a:xfrm rot="5400000">
            <a:off x="5296520" y="6167494"/>
            <a:ext cx="49511" cy="93527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92" name="Прямая соединительная линия 791"/>
          <p:cNvCxnSpPr>
            <a:stCxn id="661" idx="2"/>
            <a:endCxn id="662" idx="5"/>
          </p:cNvCxnSpPr>
          <p:nvPr/>
        </p:nvCxnSpPr>
        <p:spPr>
          <a:xfrm rot="5400000">
            <a:off x="5344412" y="6110217"/>
            <a:ext cx="80985" cy="6310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08" name="Прямая соединительная линия 807"/>
          <p:cNvCxnSpPr>
            <a:stCxn id="672" idx="4"/>
            <a:endCxn id="673" idx="0"/>
          </p:cNvCxnSpPr>
          <p:nvPr/>
        </p:nvCxnSpPr>
        <p:spPr>
          <a:xfrm rot="10800000">
            <a:off x="4620074" y="6036440"/>
            <a:ext cx="173996" cy="55926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10" name="Прямая соединительная линия 809"/>
          <p:cNvCxnSpPr>
            <a:stCxn id="666" idx="4"/>
            <a:endCxn id="672" idx="2"/>
          </p:cNvCxnSpPr>
          <p:nvPr/>
        </p:nvCxnSpPr>
        <p:spPr>
          <a:xfrm rot="10800000" flipH="1">
            <a:off x="4653133" y="6120282"/>
            <a:ext cx="153339" cy="48563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11" name="Прямая соединительная линия 810"/>
          <p:cNvCxnSpPr>
            <a:stCxn id="672" idx="7"/>
            <a:endCxn id="731" idx="5"/>
          </p:cNvCxnSpPr>
          <p:nvPr/>
        </p:nvCxnSpPr>
        <p:spPr>
          <a:xfrm rot="5400000" flipH="1" flipV="1">
            <a:off x="4839078" y="6075844"/>
            <a:ext cx="10399" cy="20616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13" name="Прямая соединительная линия 812"/>
          <p:cNvCxnSpPr>
            <a:stCxn id="732" idx="3"/>
            <a:endCxn id="666" idx="0"/>
          </p:cNvCxnSpPr>
          <p:nvPr/>
        </p:nvCxnSpPr>
        <p:spPr>
          <a:xfrm rot="5400000">
            <a:off x="4709341" y="6174522"/>
            <a:ext cx="7903" cy="19520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40" name="TextBox 839"/>
          <p:cNvSpPr txBox="1"/>
          <p:nvPr/>
        </p:nvSpPr>
        <p:spPr>
          <a:xfrm rot="17609775">
            <a:off x="5766738" y="3925096"/>
            <a:ext cx="70215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ДІВА</a:t>
            </a:r>
            <a:endParaRPr lang="uk-UA" sz="8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841" name="TextBox 840"/>
          <p:cNvSpPr txBox="1"/>
          <p:nvPr/>
        </p:nvSpPr>
        <p:spPr>
          <a:xfrm rot="18844704">
            <a:off x="5747959" y="5088146"/>
            <a:ext cx="761432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ТЕРЕЗИ</a:t>
            </a:r>
            <a:endParaRPr lang="uk-UA" sz="8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849" name="TextBox 848"/>
          <p:cNvSpPr txBox="1"/>
          <p:nvPr/>
        </p:nvSpPr>
        <p:spPr>
          <a:xfrm rot="20935033">
            <a:off x="4668509" y="5142956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ЗМІЄНОСЕЦЬ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850" name="TextBox 849"/>
          <p:cNvSpPr txBox="1"/>
          <p:nvPr/>
        </p:nvSpPr>
        <p:spPr>
          <a:xfrm rot="20435732">
            <a:off x="5011383" y="6191548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СКОРПІОН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851" name="TextBox 850"/>
          <p:cNvSpPr txBox="1"/>
          <p:nvPr/>
        </p:nvSpPr>
        <p:spPr>
          <a:xfrm rot="730692">
            <a:off x="3582908" y="6077797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СТРІЛЕЦЬ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852" name="TextBox 851"/>
          <p:cNvSpPr txBox="1"/>
          <p:nvPr/>
        </p:nvSpPr>
        <p:spPr>
          <a:xfrm rot="3763062">
            <a:off x="2175723" y="4842273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КОЗЕРОГ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857" name="TextBox 856"/>
          <p:cNvSpPr txBox="1"/>
          <p:nvPr/>
        </p:nvSpPr>
        <p:spPr>
          <a:xfrm rot="3718070">
            <a:off x="2740230" y="4568320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ВОДОЛІЙ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858" name="TextBox 857"/>
          <p:cNvSpPr txBox="1"/>
          <p:nvPr/>
        </p:nvSpPr>
        <p:spPr>
          <a:xfrm rot="17731778">
            <a:off x="2647441" y="2971766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РИБИ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861" name="TextBox 860"/>
          <p:cNvSpPr txBox="1"/>
          <p:nvPr/>
        </p:nvSpPr>
        <p:spPr>
          <a:xfrm rot="20497662">
            <a:off x="3653295" y="2246753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ТЕЛЕЦЬ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862" name="TextBox 861"/>
          <p:cNvSpPr txBox="1"/>
          <p:nvPr/>
        </p:nvSpPr>
        <p:spPr>
          <a:xfrm rot="1816433">
            <a:off x="4710285" y="1924869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БЛИЗНЯТА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863" name="TextBox 862"/>
          <p:cNvSpPr txBox="1"/>
          <p:nvPr/>
        </p:nvSpPr>
        <p:spPr>
          <a:xfrm rot="1060210">
            <a:off x="5153839" y="2349047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РАК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864" name="TextBox 863"/>
          <p:cNvSpPr txBox="1"/>
          <p:nvPr/>
        </p:nvSpPr>
        <p:spPr>
          <a:xfrm rot="3557862">
            <a:off x="5753744" y="2991864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ЛЕВ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869" name="TextBox 868"/>
          <p:cNvSpPr txBox="1"/>
          <p:nvPr/>
        </p:nvSpPr>
        <p:spPr>
          <a:xfrm rot="706623">
            <a:off x="4294563" y="3716937"/>
            <a:ext cx="74999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МАЛИЙ </a:t>
            </a:r>
          </a:p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КІВШ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870" name="TextBox 869"/>
          <p:cNvSpPr txBox="1"/>
          <p:nvPr/>
        </p:nvSpPr>
        <p:spPr>
          <a:xfrm rot="3515078">
            <a:off x="4487023" y="3232569"/>
            <a:ext cx="982593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ВЕЛИКИЙ КІВШ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871" name="TextBox 870"/>
          <p:cNvSpPr txBox="1"/>
          <p:nvPr/>
        </p:nvSpPr>
        <p:spPr>
          <a:xfrm rot="3052228">
            <a:off x="4873060" y="3064467"/>
            <a:ext cx="982593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ВЕЛИКА ВЕДМЕДИЦЯ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grpSp>
        <p:nvGrpSpPr>
          <p:cNvPr id="19" name="Группа 352"/>
          <p:cNvGrpSpPr/>
          <p:nvPr/>
        </p:nvGrpSpPr>
        <p:grpSpPr>
          <a:xfrm rot="1024166">
            <a:off x="4501018" y="3398827"/>
            <a:ext cx="322963" cy="278566"/>
            <a:chOff x="4513747" y="3364748"/>
            <a:chExt cx="476035" cy="410596"/>
          </a:xfrm>
        </p:grpSpPr>
        <p:sp>
          <p:nvSpPr>
            <p:cNvPr id="40" name="8-конечная звезда 39"/>
            <p:cNvSpPr/>
            <p:nvPr/>
          </p:nvSpPr>
          <p:spPr>
            <a:xfrm rot="21105294">
              <a:off x="4513747" y="3364748"/>
              <a:ext cx="108000" cy="108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1" name="8-конечная звезда 40"/>
            <p:cNvSpPr/>
            <p:nvPr/>
          </p:nvSpPr>
          <p:spPr>
            <a:xfrm rot="19358116">
              <a:off x="4935782" y="3721344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2" name="8-конечная звезда 41"/>
            <p:cNvSpPr/>
            <p:nvPr/>
          </p:nvSpPr>
          <p:spPr>
            <a:xfrm rot="19358116">
              <a:off x="4914167" y="3628291"/>
              <a:ext cx="72000" cy="72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3" name="8-конечная звезда 42"/>
            <p:cNvSpPr/>
            <p:nvPr/>
          </p:nvSpPr>
          <p:spPr>
            <a:xfrm rot="19358116">
              <a:off x="4793544" y="3721982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4" name="8-конечная звезда 43"/>
            <p:cNvSpPr/>
            <p:nvPr/>
          </p:nvSpPr>
          <p:spPr>
            <a:xfrm rot="19358116" flipV="1">
              <a:off x="4767751" y="3610262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5" name="8-конечная звезда 44"/>
            <p:cNvSpPr/>
            <p:nvPr/>
          </p:nvSpPr>
          <p:spPr>
            <a:xfrm rot="19358116">
              <a:off x="4671645" y="3579107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6" name="8-конечная звезда 45"/>
            <p:cNvSpPr/>
            <p:nvPr/>
          </p:nvSpPr>
          <p:spPr>
            <a:xfrm rot="21285766">
              <a:off x="4594599" y="3502476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48" name="Прямая соединительная линия 47"/>
            <p:cNvCxnSpPr>
              <a:stCxn id="43" idx="1"/>
              <a:endCxn id="41" idx="5"/>
            </p:cNvCxnSpPr>
            <p:nvPr/>
          </p:nvCxnSpPr>
          <p:spPr>
            <a:xfrm rot="16200000" flipH="1">
              <a:off x="4881512" y="3690247"/>
              <a:ext cx="2383" cy="10663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" name="Прямая соединительная линия 51"/>
            <p:cNvCxnSpPr>
              <a:stCxn id="44" idx="7"/>
              <a:endCxn id="42" idx="5"/>
            </p:cNvCxnSpPr>
            <p:nvPr/>
          </p:nvCxnSpPr>
          <p:spPr>
            <a:xfrm rot="16200000" flipH="1">
              <a:off x="4852203" y="3597224"/>
              <a:ext cx="23349" cy="10121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" name="Прямая соединительная линия 54"/>
            <p:cNvCxnSpPr>
              <a:stCxn id="41" idx="7"/>
              <a:endCxn id="42" idx="2"/>
            </p:cNvCxnSpPr>
            <p:nvPr/>
          </p:nvCxnSpPr>
          <p:spPr>
            <a:xfrm rot="5400000" flipH="1" flipV="1">
              <a:off x="4954852" y="3704420"/>
              <a:ext cx="28680" cy="564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" name="Прямая соединительная линия 63"/>
            <p:cNvCxnSpPr>
              <a:stCxn id="44" idx="6"/>
              <a:endCxn id="43" idx="6"/>
            </p:cNvCxnSpPr>
            <p:nvPr/>
          </p:nvCxnSpPr>
          <p:spPr>
            <a:xfrm rot="5400000">
              <a:off x="4765359" y="3686551"/>
              <a:ext cx="74386" cy="386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" name="Прямая соединительная линия 67"/>
            <p:cNvCxnSpPr>
              <a:stCxn id="45" idx="1"/>
              <a:endCxn id="44" idx="3"/>
            </p:cNvCxnSpPr>
            <p:nvPr/>
          </p:nvCxnSpPr>
          <p:spPr>
            <a:xfrm rot="16200000" flipH="1">
              <a:off x="4722427" y="3584557"/>
              <a:ext cx="30585" cy="6046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" name="Прямая соединительная линия 73"/>
            <p:cNvCxnSpPr>
              <a:stCxn id="46" idx="1"/>
              <a:endCxn id="45" idx="6"/>
            </p:cNvCxnSpPr>
            <p:nvPr/>
          </p:nvCxnSpPr>
          <p:spPr>
            <a:xfrm rot="16200000" flipH="1">
              <a:off x="4636374" y="3540454"/>
              <a:ext cx="41958" cy="4273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7" name="Прямая соединительная линия 76"/>
            <p:cNvCxnSpPr>
              <a:stCxn id="40" idx="2"/>
              <a:endCxn id="46" idx="5"/>
            </p:cNvCxnSpPr>
            <p:nvPr/>
          </p:nvCxnSpPr>
          <p:spPr>
            <a:xfrm rot="16200000" flipH="1">
              <a:off x="4568392" y="3479288"/>
              <a:ext cx="38719" cy="2452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860" name="TextBox 859"/>
          <p:cNvSpPr txBox="1"/>
          <p:nvPr/>
        </p:nvSpPr>
        <p:spPr>
          <a:xfrm rot="19380116">
            <a:off x="3051864" y="2465752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ОВЕН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grpSp>
        <p:nvGrpSpPr>
          <p:cNvPr id="20" name="Группа 365"/>
          <p:cNvGrpSpPr/>
          <p:nvPr/>
        </p:nvGrpSpPr>
        <p:grpSpPr>
          <a:xfrm rot="764819">
            <a:off x="3269578" y="2333256"/>
            <a:ext cx="472147" cy="550374"/>
            <a:chOff x="2652696" y="2204201"/>
            <a:chExt cx="551136" cy="642449"/>
          </a:xfrm>
        </p:grpSpPr>
        <p:sp>
          <p:nvSpPr>
            <p:cNvPr id="380" name="8-конечная звезда 379"/>
            <p:cNvSpPr/>
            <p:nvPr/>
          </p:nvSpPr>
          <p:spPr>
            <a:xfrm rot="19358116">
              <a:off x="2871949" y="2657642"/>
              <a:ext cx="72000" cy="72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81" name="8-конечная звезда 380"/>
            <p:cNvSpPr/>
            <p:nvPr/>
          </p:nvSpPr>
          <p:spPr>
            <a:xfrm rot="19358116">
              <a:off x="2727627" y="2779680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82" name="8-конечная звезда 381"/>
            <p:cNvSpPr/>
            <p:nvPr/>
          </p:nvSpPr>
          <p:spPr>
            <a:xfrm rot="19358116">
              <a:off x="2868332" y="2792650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83" name="8-конечная звезда 382"/>
            <p:cNvSpPr/>
            <p:nvPr/>
          </p:nvSpPr>
          <p:spPr>
            <a:xfrm rot="19358116">
              <a:off x="3149832" y="2435460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84" name="8-конечная звезда 383"/>
            <p:cNvSpPr/>
            <p:nvPr/>
          </p:nvSpPr>
          <p:spPr>
            <a:xfrm rot="21285766">
              <a:off x="3145278" y="2502344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85" name="8-конечная звезда 384"/>
            <p:cNvSpPr/>
            <p:nvPr/>
          </p:nvSpPr>
          <p:spPr>
            <a:xfrm rot="13849217" flipH="1" flipV="1">
              <a:off x="3086917" y="2509828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86" name="8-конечная звезда 385"/>
            <p:cNvSpPr/>
            <p:nvPr/>
          </p:nvSpPr>
          <p:spPr>
            <a:xfrm rot="19358116">
              <a:off x="3011210" y="2296838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87" name="8-конечная звезда 386"/>
            <p:cNvSpPr/>
            <p:nvPr/>
          </p:nvSpPr>
          <p:spPr>
            <a:xfrm rot="19358116">
              <a:off x="3036144" y="2204201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88" name="8-конечная звезда 387"/>
            <p:cNvSpPr/>
            <p:nvPr/>
          </p:nvSpPr>
          <p:spPr>
            <a:xfrm rot="13849217" flipH="1" flipV="1">
              <a:off x="2795573" y="2581266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89" name="8-конечная звезда 388"/>
            <p:cNvSpPr/>
            <p:nvPr/>
          </p:nvSpPr>
          <p:spPr>
            <a:xfrm rot="13849217" flipH="1" flipV="1">
              <a:off x="2652696" y="2652704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397" name="Прямая соединительная линия 396"/>
            <p:cNvCxnSpPr>
              <a:stCxn id="380" idx="4"/>
              <a:endCxn id="381" idx="0"/>
            </p:cNvCxnSpPr>
            <p:nvPr/>
          </p:nvCxnSpPr>
          <p:spPr>
            <a:xfrm rot="10800000" flipV="1">
              <a:off x="2785779" y="2715490"/>
              <a:ext cx="93559" cy="7692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8" name="Прямая соединительная линия 397"/>
            <p:cNvCxnSpPr>
              <a:stCxn id="380" idx="3"/>
              <a:endCxn id="382" idx="7"/>
            </p:cNvCxnSpPr>
            <p:nvPr/>
          </p:nvCxnSpPr>
          <p:spPr>
            <a:xfrm rot="5400000">
              <a:off x="2869260" y="2758983"/>
              <a:ext cx="63566" cy="424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9" name="Прямая соединительная линия 398"/>
            <p:cNvCxnSpPr>
              <a:stCxn id="381" idx="1"/>
              <a:endCxn id="382" idx="5"/>
            </p:cNvCxnSpPr>
            <p:nvPr/>
          </p:nvCxnSpPr>
          <p:spPr>
            <a:xfrm rot="5400000" flipH="1" flipV="1">
              <a:off x="2830193" y="2778009"/>
              <a:ext cx="323" cy="7643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0" name="Прямая соединительная линия 399"/>
            <p:cNvCxnSpPr>
              <a:stCxn id="380" idx="6"/>
              <a:endCxn id="388" idx="0"/>
            </p:cNvCxnSpPr>
            <p:nvPr/>
          </p:nvCxnSpPr>
          <p:spPr>
            <a:xfrm rot="16200000" flipV="1">
              <a:off x="2838817" y="2617745"/>
              <a:ext cx="42225" cy="5234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1" name="Прямая соединительная линия 400"/>
            <p:cNvCxnSpPr>
              <a:stCxn id="388" idx="6"/>
              <a:endCxn id="386" idx="3"/>
            </p:cNvCxnSpPr>
            <p:nvPr/>
          </p:nvCxnSpPr>
          <p:spPr>
            <a:xfrm flipV="1">
              <a:off x="2837112" y="2350599"/>
              <a:ext cx="197511" cy="23928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3" name="Прямая соединительная линия 402"/>
            <p:cNvCxnSpPr>
              <a:stCxn id="380" idx="0"/>
              <a:endCxn id="385" idx="2"/>
            </p:cNvCxnSpPr>
            <p:nvPr/>
          </p:nvCxnSpPr>
          <p:spPr>
            <a:xfrm flipV="1">
              <a:off x="2936561" y="2548011"/>
              <a:ext cx="155617" cy="12378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8" name="Прямая соединительная линия 407"/>
            <p:cNvCxnSpPr>
              <a:stCxn id="385" idx="6"/>
              <a:endCxn id="383" idx="4"/>
            </p:cNvCxnSpPr>
            <p:nvPr/>
          </p:nvCxnSpPr>
          <p:spPr>
            <a:xfrm flipV="1">
              <a:off x="3128456" y="2478846"/>
              <a:ext cx="26917" cy="3959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2" name="Прямая соединительная линия 421"/>
            <p:cNvCxnSpPr>
              <a:stCxn id="384" idx="6"/>
              <a:endCxn id="383" idx="3"/>
            </p:cNvCxnSpPr>
            <p:nvPr/>
          </p:nvCxnSpPr>
          <p:spPr>
            <a:xfrm rot="5400000" flipH="1" flipV="1">
              <a:off x="3163283" y="2492481"/>
              <a:ext cx="13221" cy="670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0" name="Прямая соединительная линия 449"/>
            <p:cNvCxnSpPr>
              <a:stCxn id="386" idx="2"/>
              <a:endCxn id="383" idx="6"/>
            </p:cNvCxnSpPr>
            <p:nvPr/>
          </p:nvCxnSpPr>
          <p:spPr>
            <a:xfrm rot="16200000" flipH="1">
              <a:off x="3059669" y="2340224"/>
              <a:ext cx="95704" cy="10585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1" name="Прямая соединительная линия 450"/>
            <p:cNvCxnSpPr>
              <a:stCxn id="386" idx="0"/>
              <a:endCxn id="387" idx="3"/>
            </p:cNvCxnSpPr>
            <p:nvPr/>
          </p:nvCxnSpPr>
          <p:spPr>
            <a:xfrm rot="20835181" flipV="1">
              <a:off x="3054209" y="2258557"/>
              <a:ext cx="10809" cy="4829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3" name="Прямая соединительная линия 452"/>
            <p:cNvCxnSpPr>
              <a:stCxn id="388" idx="2"/>
              <a:endCxn id="389" idx="6"/>
            </p:cNvCxnSpPr>
            <p:nvPr/>
          </p:nvCxnSpPr>
          <p:spPr>
            <a:xfrm rot="10800000" flipV="1">
              <a:off x="2694236" y="2619449"/>
              <a:ext cx="106599" cy="4187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652" name="TextBox 651"/>
          <p:cNvSpPr txBox="1"/>
          <p:nvPr/>
        </p:nvSpPr>
        <p:spPr>
          <a:xfrm>
            <a:off x="214282" y="149346"/>
            <a:ext cx="2071702" cy="70788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ru-RU" sz="2000" b="1" dirty="0" smtClean="0">
                <a:solidFill>
                  <a:schemeClr val="bg1"/>
                </a:solidFill>
                <a:latin typeface="Bookman Old Style" pitchFamily="18" charset="0"/>
              </a:rPr>
              <a:t>18 </a:t>
            </a:r>
            <a:r>
              <a:rPr lang="ru-RU" sz="2000" b="1" dirty="0" err="1" smtClean="0">
                <a:solidFill>
                  <a:schemeClr val="bg1"/>
                </a:solidFill>
                <a:latin typeface="Bookman Old Style" pitchFamily="18" charset="0"/>
              </a:rPr>
              <a:t>грудня</a:t>
            </a:r>
            <a:r>
              <a:rPr lang="ru-RU" sz="2000" b="1" dirty="0" smtClean="0">
                <a:solidFill>
                  <a:schemeClr val="bg1"/>
                </a:solidFill>
                <a:latin typeface="Bookman Old Style" pitchFamily="18" charset="0"/>
              </a:rPr>
              <a:t> — 21 </a:t>
            </a:r>
            <a:r>
              <a:rPr lang="ru-RU" sz="2000" b="1" dirty="0" err="1" smtClean="0">
                <a:solidFill>
                  <a:schemeClr val="bg1"/>
                </a:solidFill>
                <a:latin typeface="Bookman Old Style" pitchFamily="18" charset="0"/>
              </a:rPr>
              <a:t>січня</a:t>
            </a:r>
            <a:endParaRPr lang="uk-UA" sz="2000" b="1" dirty="0">
              <a:solidFill>
                <a:schemeClr val="bg1"/>
              </a:solidFill>
              <a:latin typeface="Bookman Old Style" pitchFamily="18" charset="0"/>
            </a:endParaRPr>
          </a:p>
        </p:txBody>
      </p:sp>
      <p:grpSp>
        <p:nvGrpSpPr>
          <p:cNvPr id="664" name="Группа 663"/>
          <p:cNvGrpSpPr/>
          <p:nvPr/>
        </p:nvGrpSpPr>
        <p:grpSpPr>
          <a:xfrm>
            <a:off x="1664351" y="928670"/>
            <a:ext cx="3230611" cy="2500330"/>
            <a:chOff x="1664351" y="928670"/>
            <a:chExt cx="3230611" cy="2500330"/>
          </a:xfrm>
          <a:solidFill>
            <a:srgbClr val="000000">
              <a:alpha val="0"/>
            </a:srgbClr>
          </a:solidFill>
        </p:grpSpPr>
        <p:sp>
          <p:nvSpPr>
            <p:cNvPr id="665" name="Полилиния 664">
              <a:hlinkClick r:id="rId3" action="ppaction://hlinksldjump"/>
            </p:cNvPr>
            <p:cNvSpPr/>
            <p:nvPr/>
          </p:nvSpPr>
          <p:spPr>
            <a:xfrm rot="7524075">
              <a:off x="2572833" y="717036"/>
              <a:ext cx="1413647" cy="3230611"/>
            </a:xfrm>
            <a:custGeom>
              <a:avLst/>
              <a:gdLst>
                <a:gd name="connsiteX0" fmla="*/ 0 w 1111396"/>
                <a:gd name="connsiteY0" fmla="*/ 3146584 h 3146584"/>
                <a:gd name="connsiteX1" fmla="*/ 555698 w 1111396"/>
                <a:gd name="connsiteY1" fmla="*/ 0 h 3146584"/>
                <a:gd name="connsiteX2" fmla="*/ 1111396 w 1111396"/>
                <a:gd name="connsiteY2" fmla="*/ 3146584 h 3146584"/>
                <a:gd name="connsiteX3" fmla="*/ 0 w 1111396"/>
                <a:gd name="connsiteY3" fmla="*/ 3146584 h 3146584"/>
                <a:gd name="connsiteX0" fmla="*/ 0 w 1178136"/>
                <a:gd name="connsiteY0" fmla="*/ 3146584 h 3146728"/>
                <a:gd name="connsiteX1" fmla="*/ 555698 w 1178136"/>
                <a:gd name="connsiteY1" fmla="*/ 0 h 3146728"/>
                <a:gd name="connsiteX2" fmla="*/ 1178136 w 1178136"/>
                <a:gd name="connsiteY2" fmla="*/ 3146728 h 3146728"/>
                <a:gd name="connsiteX3" fmla="*/ 0 w 1178136"/>
                <a:gd name="connsiteY3" fmla="*/ 3146584 h 3146728"/>
                <a:gd name="connsiteX0" fmla="*/ 0 w 1309203"/>
                <a:gd name="connsiteY0" fmla="*/ 3103754 h 3146728"/>
                <a:gd name="connsiteX1" fmla="*/ 686765 w 1309203"/>
                <a:gd name="connsiteY1" fmla="*/ 0 h 3146728"/>
                <a:gd name="connsiteX2" fmla="*/ 1309203 w 1309203"/>
                <a:gd name="connsiteY2" fmla="*/ 3146728 h 3146728"/>
                <a:gd name="connsiteX3" fmla="*/ 0 w 1309203"/>
                <a:gd name="connsiteY3" fmla="*/ 3103754 h 3146728"/>
                <a:gd name="connsiteX0" fmla="*/ 0 w 1347377"/>
                <a:gd name="connsiteY0" fmla="*/ 3109325 h 3146728"/>
                <a:gd name="connsiteX1" fmla="*/ 724939 w 1347377"/>
                <a:gd name="connsiteY1" fmla="*/ 0 h 3146728"/>
                <a:gd name="connsiteX2" fmla="*/ 1347377 w 1347377"/>
                <a:gd name="connsiteY2" fmla="*/ 3146728 h 3146728"/>
                <a:gd name="connsiteX3" fmla="*/ 0 w 1347377"/>
                <a:gd name="connsiteY3" fmla="*/ 3109325 h 3146728"/>
                <a:gd name="connsiteX0" fmla="*/ 0 w 1347377"/>
                <a:gd name="connsiteY0" fmla="*/ 3109325 h 3146728"/>
                <a:gd name="connsiteX1" fmla="*/ 724939 w 1347377"/>
                <a:gd name="connsiteY1" fmla="*/ 0 h 3146728"/>
                <a:gd name="connsiteX2" fmla="*/ 1347377 w 1347377"/>
                <a:gd name="connsiteY2" fmla="*/ 3146728 h 3146728"/>
                <a:gd name="connsiteX3" fmla="*/ 674426 w 1347377"/>
                <a:gd name="connsiteY3" fmla="*/ 3123470 h 3146728"/>
                <a:gd name="connsiteX4" fmla="*/ 0 w 1347377"/>
                <a:gd name="connsiteY4" fmla="*/ 3109325 h 3146728"/>
                <a:gd name="connsiteX0" fmla="*/ 0 w 1347377"/>
                <a:gd name="connsiteY0" fmla="*/ 3109325 h 3170436"/>
                <a:gd name="connsiteX1" fmla="*/ 724939 w 1347377"/>
                <a:gd name="connsiteY1" fmla="*/ 0 h 3170436"/>
                <a:gd name="connsiteX2" fmla="*/ 1347377 w 1347377"/>
                <a:gd name="connsiteY2" fmla="*/ 3146728 h 3170436"/>
                <a:gd name="connsiteX3" fmla="*/ 710754 w 1347377"/>
                <a:gd name="connsiteY3" fmla="*/ 3170436 h 3170436"/>
                <a:gd name="connsiteX4" fmla="*/ 0 w 1347377"/>
                <a:gd name="connsiteY4" fmla="*/ 3109325 h 3170436"/>
                <a:gd name="connsiteX0" fmla="*/ 0 w 1347377"/>
                <a:gd name="connsiteY0" fmla="*/ 3109325 h 3198291"/>
                <a:gd name="connsiteX1" fmla="*/ 724939 w 1347377"/>
                <a:gd name="connsiteY1" fmla="*/ 0 h 3198291"/>
                <a:gd name="connsiteX2" fmla="*/ 1347377 w 1347377"/>
                <a:gd name="connsiteY2" fmla="*/ 3146728 h 3198291"/>
                <a:gd name="connsiteX3" fmla="*/ 737710 w 1347377"/>
                <a:gd name="connsiteY3" fmla="*/ 3198291 h 3198291"/>
                <a:gd name="connsiteX4" fmla="*/ 0 w 1347377"/>
                <a:gd name="connsiteY4" fmla="*/ 3109325 h 3198291"/>
                <a:gd name="connsiteX0" fmla="*/ 0 w 1347377"/>
                <a:gd name="connsiteY0" fmla="*/ 3109325 h 3230602"/>
                <a:gd name="connsiteX1" fmla="*/ 724939 w 1347377"/>
                <a:gd name="connsiteY1" fmla="*/ 0 h 3230602"/>
                <a:gd name="connsiteX2" fmla="*/ 1347377 w 1347377"/>
                <a:gd name="connsiteY2" fmla="*/ 3146728 h 3230602"/>
                <a:gd name="connsiteX3" fmla="*/ 737710 w 1347377"/>
                <a:gd name="connsiteY3" fmla="*/ 3198291 h 3230602"/>
                <a:gd name="connsiteX4" fmla="*/ 0 w 1347377"/>
                <a:gd name="connsiteY4" fmla="*/ 3109325 h 3230602"/>
                <a:gd name="connsiteX0" fmla="*/ 0 w 1347377"/>
                <a:gd name="connsiteY0" fmla="*/ 3109325 h 3198291"/>
                <a:gd name="connsiteX1" fmla="*/ 724939 w 1347377"/>
                <a:gd name="connsiteY1" fmla="*/ 0 h 3198291"/>
                <a:gd name="connsiteX2" fmla="*/ 1347377 w 1347377"/>
                <a:gd name="connsiteY2" fmla="*/ 3146728 h 3198291"/>
                <a:gd name="connsiteX3" fmla="*/ 737710 w 1347377"/>
                <a:gd name="connsiteY3" fmla="*/ 3198291 h 3198291"/>
                <a:gd name="connsiteX4" fmla="*/ 0 w 1347377"/>
                <a:gd name="connsiteY4" fmla="*/ 3109325 h 3198291"/>
                <a:gd name="connsiteX0" fmla="*/ 0 w 1347377"/>
                <a:gd name="connsiteY0" fmla="*/ 3109325 h 3212766"/>
                <a:gd name="connsiteX1" fmla="*/ 724939 w 1347377"/>
                <a:gd name="connsiteY1" fmla="*/ 0 h 3212766"/>
                <a:gd name="connsiteX2" fmla="*/ 1347377 w 1347377"/>
                <a:gd name="connsiteY2" fmla="*/ 3146728 h 3212766"/>
                <a:gd name="connsiteX3" fmla="*/ 737710 w 1347377"/>
                <a:gd name="connsiteY3" fmla="*/ 3198291 h 3212766"/>
                <a:gd name="connsiteX4" fmla="*/ 0 w 1347377"/>
                <a:gd name="connsiteY4" fmla="*/ 3109325 h 3212766"/>
                <a:gd name="connsiteX0" fmla="*/ 0 w 1347377"/>
                <a:gd name="connsiteY0" fmla="*/ 3109325 h 3198291"/>
                <a:gd name="connsiteX1" fmla="*/ 724939 w 1347377"/>
                <a:gd name="connsiteY1" fmla="*/ 0 h 3198291"/>
                <a:gd name="connsiteX2" fmla="*/ 1347377 w 1347377"/>
                <a:gd name="connsiteY2" fmla="*/ 3146728 h 3198291"/>
                <a:gd name="connsiteX3" fmla="*/ 737710 w 1347377"/>
                <a:gd name="connsiteY3" fmla="*/ 3198291 h 3198291"/>
                <a:gd name="connsiteX4" fmla="*/ 0 w 1347377"/>
                <a:gd name="connsiteY4" fmla="*/ 3109325 h 3198291"/>
                <a:gd name="connsiteX0" fmla="*/ 0 w 1347377"/>
                <a:gd name="connsiteY0" fmla="*/ 3109325 h 3215130"/>
                <a:gd name="connsiteX1" fmla="*/ 724939 w 1347377"/>
                <a:gd name="connsiteY1" fmla="*/ 0 h 3215130"/>
                <a:gd name="connsiteX2" fmla="*/ 1347377 w 1347377"/>
                <a:gd name="connsiteY2" fmla="*/ 3146728 h 3215130"/>
                <a:gd name="connsiteX3" fmla="*/ 737710 w 1347377"/>
                <a:gd name="connsiteY3" fmla="*/ 3198291 h 3215130"/>
                <a:gd name="connsiteX4" fmla="*/ 0 w 1347377"/>
                <a:gd name="connsiteY4" fmla="*/ 3109325 h 3215130"/>
                <a:gd name="connsiteX0" fmla="*/ 0 w 1347377"/>
                <a:gd name="connsiteY0" fmla="*/ 3109325 h 3198291"/>
                <a:gd name="connsiteX1" fmla="*/ 724939 w 1347377"/>
                <a:gd name="connsiteY1" fmla="*/ 0 h 3198291"/>
                <a:gd name="connsiteX2" fmla="*/ 1347377 w 1347377"/>
                <a:gd name="connsiteY2" fmla="*/ 3146728 h 3198291"/>
                <a:gd name="connsiteX3" fmla="*/ 737710 w 1347377"/>
                <a:gd name="connsiteY3" fmla="*/ 3198291 h 3198291"/>
                <a:gd name="connsiteX4" fmla="*/ 0 w 1347377"/>
                <a:gd name="connsiteY4" fmla="*/ 3109325 h 3198291"/>
                <a:gd name="connsiteX0" fmla="*/ 0 w 1283479"/>
                <a:gd name="connsiteY0" fmla="*/ 3109325 h 3198291"/>
                <a:gd name="connsiteX1" fmla="*/ 724939 w 1283479"/>
                <a:gd name="connsiteY1" fmla="*/ 0 h 3198291"/>
                <a:gd name="connsiteX2" fmla="*/ 1283479 w 1283479"/>
                <a:gd name="connsiteY2" fmla="*/ 3134025 h 3198291"/>
                <a:gd name="connsiteX3" fmla="*/ 737710 w 1283479"/>
                <a:gd name="connsiteY3" fmla="*/ 3198291 h 3198291"/>
                <a:gd name="connsiteX4" fmla="*/ 0 w 1283479"/>
                <a:gd name="connsiteY4" fmla="*/ 3109325 h 3198291"/>
                <a:gd name="connsiteX0" fmla="*/ 0 w 1283479"/>
                <a:gd name="connsiteY0" fmla="*/ 3109325 h 3225582"/>
                <a:gd name="connsiteX1" fmla="*/ 724939 w 1283479"/>
                <a:gd name="connsiteY1" fmla="*/ 0 h 3225582"/>
                <a:gd name="connsiteX2" fmla="*/ 1283479 w 1283479"/>
                <a:gd name="connsiteY2" fmla="*/ 3134025 h 3225582"/>
                <a:gd name="connsiteX3" fmla="*/ 737710 w 1283479"/>
                <a:gd name="connsiteY3" fmla="*/ 3198291 h 3225582"/>
                <a:gd name="connsiteX4" fmla="*/ 0 w 1283479"/>
                <a:gd name="connsiteY4" fmla="*/ 3109325 h 3225582"/>
                <a:gd name="connsiteX0" fmla="*/ 0 w 1283479"/>
                <a:gd name="connsiteY0" fmla="*/ 3109325 h 3234197"/>
                <a:gd name="connsiteX1" fmla="*/ 724939 w 1283479"/>
                <a:gd name="connsiteY1" fmla="*/ 0 h 3234197"/>
                <a:gd name="connsiteX2" fmla="*/ 1283479 w 1283479"/>
                <a:gd name="connsiteY2" fmla="*/ 3134025 h 3234197"/>
                <a:gd name="connsiteX3" fmla="*/ 737710 w 1283479"/>
                <a:gd name="connsiteY3" fmla="*/ 3198291 h 3234197"/>
                <a:gd name="connsiteX4" fmla="*/ 0 w 1283479"/>
                <a:gd name="connsiteY4" fmla="*/ 3109325 h 3234197"/>
                <a:gd name="connsiteX0" fmla="*/ 0 w 1310712"/>
                <a:gd name="connsiteY0" fmla="*/ 3040637 h 3234197"/>
                <a:gd name="connsiteX1" fmla="*/ 752172 w 1310712"/>
                <a:gd name="connsiteY1" fmla="*/ 0 h 3234197"/>
                <a:gd name="connsiteX2" fmla="*/ 1310712 w 1310712"/>
                <a:gd name="connsiteY2" fmla="*/ 3134025 h 3234197"/>
                <a:gd name="connsiteX3" fmla="*/ 764943 w 1310712"/>
                <a:gd name="connsiteY3" fmla="*/ 3198291 h 3234197"/>
                <a:gd name="connsiteX4" fmla="*/ 0 w 1310712"/>
                <a:gd name="connsiteY4" fmla="*/ 3040637 h 3234197"/>
                <a:gd name="connsiteX0" fmla="*/ 0 w 1332319"/>
                <a:gd name="connsiteY0" fmla="*/ 3059787 h 3234197"/>
                <a:gd name="connsiteX1" fmla="*/ 773779 w 1332319"/>
                <a:gd name="connsiteY1" fmla="*/ 0 h 3234197"/>
                <a:gd name="connsiteX2" fmla="*/ 1332319 w 1332319"/>
                <a:gd name="connsiteY2" fmla="*/ 3134025 h 3234197"/>
                <a:gd name="connsiteX3" fmla="*/ 786550 w 1332319"/>
                <a:gd name="connsiteY3" fmla="*/ 3198291 h 3234197"/>
                <a:gd name="connsiteX4" fmla="*/ 0 w 1332319"/>
                <a:gd name="connsiteY4" fmla="*/ 3059787 h 3234197"/>
                <a:gd name="connsiteX0" fmla="*/ 0 w 1332319"/>
                <a:gd name="connsiteY0" fmla="*/ 3059787 h 3234197"/>
                <a:gd name="connsiteX1" fmla="*/ 773779 w 1332319"/>
                <a:gd name="connsiteY1" fmla="*/ 0 h 3234197"/>
                <a:gd name="connsiteX2" fmla="*/ 1332319 w 1332319"/>
                <a:gd name="connsiteY2" fmla="*/ 3134025 h 3234197"/>
                <a:gd name="connsiteX3" fmla="*/ 786550 w 1332319"/>
                <a:gd name="connsiteY3" fmla="*/ 3198291 h 3234197"/>
                <a:gd name="connsiteX4" fmla="*/ 0 w 1332319"/>
                <a:gd name="connsiteY4" fmla="*/ 3059787 h 3234197"/>
                <a:gd name="connsiteX0" fmla="*/ 0 w 1332319"/>
                <a:gd name="connsiteY0" fmla="*/ 3059787 h 3234197"/>
                <a:gd name="connsiteX1" fmla="*/ 773779 w 1332319"/>
                <a:gd name="connsiteY1" fmla="*/ 0 h 3234197"/>
                <a:gd name="connsiteX2" fmla="*/ 1332319 w 1332319"/>
                <a:gd name="connsiteY2" fmla="*/ 3134025 h 3234197"/>
                <a:gd name="connsiteX3" fmla="*/ 786550 w 1332319"/>
                <a:gd name="connsiteY3" fmla="*/ 3198291 h 3234197"/>
                <a:gd name="connsiteX4" fmla="*/ 0 w 1332319"/>
                <a:gd name="connsiteY4" fmla="*/ 3059787 h 3234197"/>
                <a:gd name="connsiteX0" fmla="*/ 0 w 1332319"/>
                <a:gd name="connsiteY0" fmla="*/ 3059787 h 3234197"/>
                <a:gd name="connsiteX1" fmla="*/ 773779 w 1332319"/>
                <a:gd name="connsiteY1" fmla="*/ 0 h 3234197"/>
                <a:gd name="connsiteX2" fmla="*/ 1332319 w 1332319"/>
                <a:gd name="connsiteY2" fmla="*/ 3134025 h 3234197"/>
                <a:gd name="connsiteX3" fmla="*/ 786550 w 1332319"/>
                <a:gd name="connsiteY3" fmla="*/ 3198291 h 3234197"/>
                <a:gd name="connsiteX4" fmla="*/ 0 w 1332319"/>
                <a:gd name="connsiteY4" fmla="*/ 3059787 h 3234197"/>
                <a:gd name="connsiteX0" fmla="*/ 0 w 1332319"/>
                <a:gd name="connsiteY0" fmla="*/ 3059787 h 3198291"/>
                <a:gd name="connsiteX1" fmla="*/ 773779 w 1332319"/>
                <a:gd name="connsiteY1" fmla="*/ 0 h 3198291"/>
                <a:gd name="connsiteX2" fmla="*/ 1332319 w 1332319"/>
                <a:gd name="connsiteY2" fmla="*/ 3134025 h 3198291"/>
                <a:gd name="connsiteX3" fmla="*/ 786550 w 1332319"/>
                <a:gd name="connsiteY3" fmla="*/ 3198291 h 3198291"/>
                <a:gd name="connsiteX4" fmla="*/ 0 w 1332319"/>
                <a:gd name="connsiteY4" fmla="*/ 3059787 h 3198291"/>
                <a:gd name="connsiteX0" fmla="*/ 0 w 1332319"/>
                <a:gd name="connsiteY0" fmla="*/ 3059787 h 3225168"/>
                <a:gd name="connsiteX1" fmla="*/ 773779 w 1332319"/>
                <a:gd name="connsiteY1" fmla="*/ 0 h 3225168"/>
                <a:gd name="connsiteX2" fmla="*/ 1332319 w 1332319"/>
                <a:gd name="connsiteY2" fmla="*/ 3134025 h 3225168"/>
                <a:gd name="connsiteX3" fmla="*/ 786550 w 1332319"/>
                <a:gd name="connsiteY3" fmla="*/ 3198291 h 3225168"/>
                <a:gd name="connsiteX4" fmla="*/ 0 w 1332319"/>
                <a:gd name="connsiteY4" fmla="*/ 3059787 h 3225168"/>
                <a:gd name="connsiteX0" fmla="*/ 0 w 1332319"/>
                <a:gd name="connsiteY0" fmla="*/ 3059787 h 3230611"/>
                <a:gd name="connsiteX1" fmla="*/ 773779 w 1332319"/>
                <a:gd name="connsiteY1" fmla="*/ 0 h 3230611"/>
                <a:gd name="connsiteX2" fmla="*/ 1332319 w 1332319"/>
                <a:gd name="connsiteY2" fmla="*/ 3134025 h 3230611"/>
                <a:gd name="connsiteX3" fmla="*/ 786550 w 1332319"/>
                <a:gd name="connsiteY3" fmla="*/ 3198291 h 3230611"/>
                <a:gd name="connsiteX4" fmla="*/ 0 w 1332319"/>
                <a:gd name="connsiteY4" fmla="*/ 3059787 h 32306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32319" h="3230611">
                  <a:moveTo>
                    <a:pt x="0" y="3059787"/>
                  </a:moveTo>
                  <a:lnTo>
                    <a:pt x="773779" y="0"/>
                  </a:lnTo>
                  <a:lnTo>
                    <a:pt x="1332319" y="3134025"/>
                  </a:lnTo>
                  <a:cubicBezTo>
                    <a:pt x="1085172" y="3230611"/>
                    <a:pt x="1069366" y="3186397"/>
                    <a:pt x="786550" y="3198291"/>
                  </a:cubicBezTo>
                  <a:cubicBezTo>
                    <a:pt x="379207" y="3175599"/>
                    <a:pt x="275642" y="3177282"/>
                    <a:pt x="0" y="3059787"/>
                  </a:cubicBezTo>
                  <a:close/>
                </a:path>
              </a:pathLst>
            </a:custGeom>
            <a:grpFill/>
            <a:ln>
              <a:solidFill>
                <a:srgbClr val="000000">
                  <a:alpha val="0"/>
                </a:srgbClr>
              </a:solidFill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674" name="Прямая соединительная линия 673"/>
            <p:cNvCxnSpPr/>
            <p:nvPr/>
          </p:nvCxnSpPr>
          <p:spPr>
            <a:xfrm rot="16200000" flipV="1">
              <a:off x="2285984" y="1142984"/>
              <a:ext cx="2500330" cy="2071702"/>
            </a:xfrm>
            <a:prstGeom prst="line">
              <a:avLst/>
            </a:prstGeom>
            <a:grpFill/>
            <a:ln>
              <a:solidFill>
                <a:srgbClr val="000000">
                  <a:alpha val="0"/>
                </a:srgbClr>
              </a:solidFill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</p:cxnSp>
        <p:cxnSp>
          <p:nvCxnSpPr>
            <p:cNvPr id="675" name="Прямая соединительная линия 674"/>
            <p:cNvCxnSpPr/>
            <p:nvPr/>
          </p:nvCxnSpPr>
          <p:spPr>
            <a:xfrm rot="16200000" flipV="1">
              <a:off x="2440517" y="1262624"/>
              <a:ext cx="1346019" cy="2876266"/>
            </a:xfrm>
            <a:prstGeom prst="line">
              <a:avLst/>
            </a:prstGeom>
            <a:grpFill/>
            <a:ln>
              <a:solidFill>
                <a:srgbClr val="000000">
                  <a:alpha val="0"/>
                </a:srgbClr>
              </a:solidFill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</p:cxnSp>
      </p:grpSp>
      <p:sp>
        <p:nvSpPr>
          <p:cNvPr id="687" name="Полилиния 686">
            <a:hlinkClick r:id="rId4" action="ppaction://hlinksldjump"/>
          </p:cNvPr>
          <p:cNvSpPr/>
          <p:nvPr/>
        </p:nvSpPr>
        <p:spPr>
          <a:xfrm rot="9183955">
            <a:off x="3056427" y="211812"/>
            <a:ext cx="2066696" cy="3198291"/>
          </a:xfrm>
          <a:custGeom>
            <a:avLst/>
            <a:gdLst>
              <a:gd name="connsiteX0" fmla="*/ 0 w 1111396"/>
              <a:gd name="connsiteY0" fmla="*/ 3146584 h 3146584"/>
              <a:gd name="connsiteX1" fmla="*/ 555698 w 1111396"/>
              <a:gd name="connsiteY1" fmla="*/ 0 h 3146584"/>
              <a:gd name="connsiteX2" fmla="*/ 1111396 w 1111396"/>
              <a:gd name="connsiteY2" fmla="*/ 3146584 h 3146584"/>
              <a:gd name="connsiteX3" fmla="*/ 0 w 1111396"/>
              <a:gd name="connsiteY3" fmla="*/ 3146584 h 3146584"/>
              <a:gd name="connsiteX0" fmla="*/ 0 w 1178136"/>
              <a:gd name="connsiteY0" fmla="*/ 3146584 h 3146728"/>
              <a:gd name="connsiteX1" fmla="*/ 555698 w 1178136"/>
              <a:gd name="connsiteY1" fmla="*/ 0 h 3146728"/>
              <a:gd name="connsiteX2" fmla="*/ 1178136 w 1178136"/>
              <a:gd name="connsiteY2" fmla="*/ 3146728 h 3146728"/>
              <a:gd name="connsiteX3" fmla="*/ 0 w 1178136"/>
              <a:gd name="connsiteY3" fmla="*/ 3146584 h 3146728"/>
              <a:gd name="connsiteX0" fmla="*/ 0 w 1309203"/>
              <a:gd name="connsiteY0" fmla="*/ 3103754 h 3146728"/>
              <a:gd name="connsiteX1" fmla="*/ 686765 w 1309203"/>
              <a:gd name="connsiteY1" fmla="*/ 0 h 3146728"/>
              <a:gd name="connsiteX2" fmla="*/ 1309203 w 1309203"/>
              <a:gd name="connsiteY2" fmla="*/ 3146728 h 3146728"/>
              <a:gd name="connsiteX3" fmla="*/ 0 w 1309203"/>
              <a:gd name="connsiteY3" fmla="*/ 3103754 h 3146728"/>
              <a:gd name="connsiteX0" fmla="*/ 0 w 1347377"/>
              <a:gd name="connsiteY0" fmla="*/ 3109325 h 3146728"/>
              <a:gd name="connsiteX1" fmla="*/ 724939 w 1347377"/>
              <a:gd name="connsiteY1" fmla="*/ 0 h 3146728"/>
              <a:gd name="connsiteX2" fmla="*/ 1347377 w 1347377"/>
              <a:gd name="connsiteY2" fmla="*/ 3146728 h 3146728"/>
              <a:gd name="connsiteX3" fmla="*/ 0 w 1347377"/>
              <a:gd name="connsiteY3" fmla="*/ 3109325 h 3146728"/>
              <a:gd name="connsiteX0" fmla="*/ 0 w 1347377"/>
              <a:gd name="connsiteY0" fmla="*/ 3109325 h 3146728"/>
              <a:gd name="connsiteX1" fmla="*/ 724939 w 1347377"/>
              <a:gd name="connsiteY1" fmla="*/ 0 h 3146728"/>
              <a:gd name="connsiteX2" fmla="*/ 1347377 w 1347377"/>
              <a:gd name="connsiteY2" fmla="*/ 3146728 h 3146728"/>
              <a:gd name="connsiteX3" fmla="*/ 674426 w 1347377"/>
              <a:gd name="connsiteY3" fmla="*/ 3123470 h 3146728"/>
              <a:gd name="connsiteX4" fmla="*/ 0 w 1347377"/>
              <a:gd name="connsiteY4" fmla="*/ 3109325 h 3146728"/>
              <a:gd name="connsiteX0" fmla="*/ 0 w 1347377"/>
              <a:gd name="connsiteY0" fmla="*/ 3109325 h 3170436"/>
              <a:gd name="connsiteX1" fmla="*/ 724939 w 1347377"/>
              <a:gd name="connsiteY1" fmla="*/ 0 h 3170436"/>
              <a:gd name="connsiteX2" fmla="*/ 1347377 w 1347377"/>
              <a:gd name="connsiteY2" fmla="*/ 3146728 h 3170436"/>
              <a:gd name="connsiteX3" fmla="*/ 710754 w 1347377"/>
              <a:gd name="connsiteY3" fmla="*/ 3170436 h 3170436"/>
              <a:gd name="connsiteX4" fmla="*/ 0 w 1347377"/>
              <a:gd name="connsiteY4" fmla="*/ 3109325 h 3170436"/>
              <a:gd name="connsiteX0" fmla="*/ 0 w 1347377"/>
              <a:gd name="connsiteY0" fmla="*/ 3109325 h 3198291"/>
              <a:gd name="connsiteX1" fmla="*/ 724939 w 1347377"/>
              <a:gd name="connsiteY1" fmla="*/ 0 h 3198291"/>
              <a:gd name="connsiteX2" fmla="*/ 1347377 w 1347377"/>
              <a:gd name="connsiteY2" fmla="*/ 3146728 h 3198291"/>
              <a:gd name="connsiteX3" fmla="*/ 737710 w 1347377"/>
              <a:gd name="connsiteY3" fmla="*/ 3198291 h 3198291"/>
              <a:gd name="connsiteX4" fmla="*/ 0 w 1347377"/>
              <a:gd name="connsiteY4" fmla="*/ 3109325 h 3198291"/>
              <a:gd name="connsiteX0" fmla="*/ 0 w 1347377"/>
              <a:gd name="connsiteY0" fmla="*/ 3109325 h 3230602"/>
              <a:gd name="connsiteX1" fmla="*/ 724939 w 1347377"/>
              <a:gd name="connsiteY1" fmla="*/ 0 h 3230602"/>
              <a:gd name="connsiteX2" fmla="*/ 1347377 w 1347377"/>
              <a:gd name="connsiteY2" fmla="*/ 3146728 h 3230602"/>
              <a:gd name="connsiteX3" fmla="*/ 737710 w 1347377"/>
              <a:gd name="connsiteY3" fmla="*/ 3198291 h 3230602"/>
              <a:gd name="connsiteX4" fmla="*/ 0 w 1347377"/>
              <a:gd name="connsiteY4" fmla="*/ 3109325 h 3230602"/>
              <a:gd name="connsiteX0" fmla="*/ 0 w 1347377"/>
              <a:gd name="connsiteY0" fmla="*/ 3109325 h 3198291"/>
              <a:gd name="connsiteX1" fmla="*/ 724939 w 1347377"/>
              <a:gd name="connsiteY1" fmla="*/ 0 h 3198291"/>
              <a:gd name="connsiteX2" fmla="*/ 1347377 w 1347377"/>
              <a:gd name="connsiteY2" fmla="*/ 3146728 h 3198291"/>
              <a:gd name="connsiteX3" fmla="*/ 737710 w 1347377"/>
              <a:gd name="connsiteY3" fmla="*/ 3198291 h 3198291"/>
              <a:gd name="connsiteX4" fmla="*/ 0 w 1347377"/>
              <a:gd name="connsiteY4" fmla="*/ 3109325 h 3198291"/>
              <a:gd name="connsiteX0" fmla="*/ 0 w 1347377"/>
              <a:gd name="connsiteY0" fmla="*/ 3109325 h 3212766"/>
              <a:gd name="connsiteX1" fmla="*/ 724939 w 1347377"/>
              <a:gd name="connsiteY1" fmla="*/ 0 h 3212766"/>
              <a:gd name="connsiteX2" fmla="*/ 1347377 w 1347377"/>
              <a:gd name="connsiteY2" fmla="*/ 3146728 h 3212766"/>
              <a:gd name="connsiteX3" fmla="*/ 737710 w 1347377"/>
              <a:gd name="connsiteY3" fmla="*/ 3198291 h 3212766"/>
              <a:gd name="connsiteX4" fmla="*/ 0 w 1347377"/>
              <a:gd name="connsiteY4" fmla="*/ 3109325 h 3212766"/>
              <a:gd name="connsiteX0" fmla="*/ 0 w 1347377"/>
              <a:gd name="connsiteY0" fmla="*/ 3109325 h 3198291"/>
              <a:gd name="connsiteX1" fmla="*/ 724939 w 1347377"/>
              <a:gd name="connsiteY1" fmla="*/ 0 h 3198291"/>
              <a:gd name="connsiteX2" fmla="*/ 1347377 w 1347377"/>
              <a:gd name="connsiteY2" fmla="*/ 3146728 h 3198291"/>
              <a:gd name="connsiteX3" fmla="*/ 737710 w 1347377"/>
              <a:gd name="connsiteY3" fmla="*/ 3198291 h 3198291"/>
              <a:gd name="connsiteX4" fmla="*/ 0 w 1347377"/>
              <a:gd name="connsiteY4" fmla="*/ 3109325 h 3198291"/>
              <a:gd name="connsiteX0" fmla="*/ 0 w 1347377"/>
              <a:gd name="connsiteY0" fmla="*/ 3109325 h 3215130"/>
              <a:gd name="connsiteX1" fmla="*/ 724939 w 1347377"/>
              <a:gd name="connsiteY1" fmla="*/ 0 h 3215130"/>
              <a:gd name="connsiteX2" fmla="*/ 1347377 w 1347377"/>
              <a:gd name="connsiteY2" fmla="*/ 3146728 h 3215130"/>
              <a:gd name="connsiteX3" fmla="*/ 737710 w 1347377"/>
              <a:gd name="connsiteY3" fmla="*/ 3198291 h 3215130"/>
              <a:gd name="connsiteX4" fmla="*/ 0 w 1347377"/>
              <a:gd name="connsiteY4" fmla="*/ 3109325 h 3215130"/>
              <a:gd name="connsiteX0" fmla="*/ 0 w 1347377"/>
              <a:gd name="connsiteY0" fmla="*/ 3109325 h 3198291"/>
              <a:gd name="connsiteX1" fmla="*/ 724939 w 1347377"/>
              <a:gd name="connsiteY1" fmla="*/ 0 h 3198291"/>
              <a:gd name="connsiteX2" fmla="*/ 1347377 w 1347377"/>
              <a:gd name="connsiteY2" fmla="*/ 3146728 h 3198291"/>
              <a:gd name="connsiteX3" fmla="*/ 737710 w 1347377"/>
              <a:gd name="connsiteY3" fmla="*/ 3198291 h 3198291"/>
              <a:gd name="connsiteX4" fmla="*/ 0 w 1347377"/>
              <a:gd name="connsiteY4" fmla="*/ 3109325 h 3198291"/>
              <a:gd name="connsiteX0" fmla="*/ 0 w 1283479"/>
              <a:gd name="connsiteY0" fmla="*/ 3109325 h 3198291"/>
              <a:gd name="connsiteX1" fmla="*/ 724939 w 1283479"/>
              <a:gd name="connsiteY1" fmla="*/ 0 h 3198291"/>
              <a:gd name="connsiteX2" fmla="*/ 1283479 w 1283479"/>
              <a:gd name="connsiteY2" fmla="*/ 3134025 h 3198291"/>
              <a:gd name="connsiteX3" fmla="*/ 737710 w 1283479"/>
              <a:gd name="connsiteY3" fmla="*/ 3198291 h 3198291"/>
              <a:gd name="connsiteX4" fmla="*/ 0 w 1283479"/>
              <a:gd name="connsiteY4" fmla="*/ 3109325 h 3198291"/>
              <a:gd name="connsiteX0" fmla="*/ 0 w 1283479"/>
              <a:gd name="connsiteY0" fmla="*/ 3109325 h 3225582"/>
              <a:gd name="connsiteX1" fmla="*/ 724939 w 1283479"/>
              <a:gd name="connsiteY1" fmla="*/ 0 h 3225582"/>
              <a:gd name="connsiteX2" fmla="*/ 1283479 w 1283479"/>
              <a:gd name="connsiteY2" fmla="*/ 3134025 h 3225582"/>
              <a:gd name="connsiteX3" fmla="*/ 737710 w 1283479"/>
              <a:gd name="connsiteY3" fmla="*/ 3198291 h 3225582"/>
              <a:gd name="connsiteX4" fmla="*/ 0 w 1283479"/>
              <a:gd name="connsiteY4" fmla="*/ 3109325 h 3225582"/>
              <a:gd name="connsiteX0" fmla="*/ 0 w 1283479"/>
              <a:gd name="connsiteY0" fmla="*/ 3109325 h 3234197"/>
              <a:gd name="connsiteX1" fmla="*/ 724939 w 1283479"/>
              <a:gd name="connsiteY1" fmla="*/ 0 h 3234197"/>
              <a:gd name="connsiteX2" fmla="*/ 1283479 w 1283479"/>
              <a:gd name="connsiteY2" fmla="*/ 3134025 h 3234197"/>
              <a:gd name="connsiteX3" fmla="*/ 737710 w 1283479"/>
              <a:gd name="connsiteY3" fmla="*/ 3198291 h 3234197"/>
              <a:gd name="connsiteX4" fmla="*/ 0 w 1283479"/>
              <a:gd name="connsiteY4" fmla="*/ 3109325 h 3234197"/>
              <a:gd name="connsiteX0" fmla="*/ 0 w 1310712"/>
              <a:gd name="connsiteY0" fmla="*/ 3040637 h 3234197"/>
              <a:gd name="connsiteX1" fmla="*/ 752172 w 1310712"/>
              <a:gd name="connsiteY1" fmla="*/ 0 h 3234197"/>
              <a:gd name="connsiteX2" fmla="*/ 1310712 w 1310712"/>
              <a:gd name="connsiteY2" fmla="*/ 3134025 h 3234197"/>
              <a:gd name="connsiteX3" fmla="*/ 764943 w 1310712"/>
              <a:gd name="connsiteY3" fmla="*/ 3198291 h 3234197"/>
              <a:gd name="connsiteX4" fmla="*/ 0 w 1310712"/>
              <a:gd name="connsiteY4" fmla="*/ 3040637 h 3234197"/>
              <a:gd name="connsiteX0" fmla="*/ 0 w 1332319"/>
              <a:gd name="connsiteY0" fmla="*/ 3059787 h 3234197"/>
              <a:gd name="connsiteX1" fmla="*/ 773779 w 1332319"/>
              <a:gd name="connsiteY1" fmla="*/ 0 h 3234197"/>
              <a:gd name="connsiteX2" fmla="*/ 1332319 w 1332319"/>
              <a:gd name="connsiteY2" fmla="*/ 3134025 h 3234197"/>
              <a:gd name="connsiteX3" fmla="*/ 786550 w 1332319"/>
              <a:gd name="connsiteY3" fmla="*/ 3198291 h 3234197"/>
              <a:gd name="connsiteX4" fmla="*/ 0 w 1332319"/>
              <a:gd name="connsiteY4" fmla="*/ 3059787 h 3234197"/>
              <a:gd name="connsiteX0" fmla="*/ 0 w 1332319"/>
              <a:gd name="connsiteY0" fmla="*/ 3059787 h 3234197"/>
              <a:gd name="connsiteX1" fmla="*/ 773779 w 1332319"/>
              <a:gd name="connsiteY1" fmla="*/ 0 h 3234197"/>
              <a:gd name="connsiteX2" fmla="*/ 1332319 w 1332319"/>
              <a:gd name="connsiteY2" fmla="*/ 3134025 h 3234197"/>
              <a:gd name="connsiteX3" fmla="*/ 786550 w 1332319"/>
              <a:gd name="connsiteY3" fmla="*/ 3198291 h 3234197"/>
              <a:gd name="connsiteX4" fmla="*/ 0 w 1332319"/>
              <a:gd name="connsiteY4" fmla="*/ 3059787 h 3234197"/>
              <a:gd name="connsiteX0" fmla="*/ 0 w 1332319"/>
              <a:gd name="connsiteY0" fmla="*/ 3059787 h 3234197"/>
              <a:gd name="connsiteX1" fmla="*/ 773779 w 1332319"/>
              <a:gd name="connsiteY1" fmla="*/ 0 h 3234197"/>
              <a:gd name="connsiteX2" fmla="*/ 1332319 w 1332319"/>
              <a:gd name="connsiteY2" fmla="*/ 3134025 h 3234197"/>
              <a:gd name="connsiteX3" fmla="*/ 786550 w 1332319"/>
              <a:gd name="connsiteY3" fmla="*/ 3198291 h 3234197"/>
              <a:gd name="connsiteX4" fmla="*/ 0 w 1332319"/>
              <a:gd name="connsiteY4" fmla="*/ 3059787 h 3234197"/>
              <a:gd name="connsiteX0" fmla="*/ 0 w 1332319"/>
              <a:gd name="connsiteY0" fmla="*/ 3059787 h 3234197"/>
              <a:gd name="connsiteX1" fmla="*/ 773779 w 1332319"/>
              <a:gd name="connsiteY1" fmla="*/ 0 h 3234197"/>
              <a:gd name="connsiteX2" fmla="*/ 1332319 w 1332319"/>
              <a:gd name="connsiteY2" fmla="*/ 3134025 h 3234197"/>
              <a:gd name="connsiteX3" fmla="*/ 786550 w 1332319"/>
              <a:gd name="connsiteY3" fmla="*/ 3198291 h 3234197"/>
              <a:gd name="connsiteX4" fmla="*/ 0 w 1332319"/>
              <a:gd name="connsiteY4" fmla="*/ 3059787 h 3234197"/>
              <a:gd name="connsiteX0" fmla="*/ 0 w 1332319"/>
              <a:gd name="connsiteY0" fmla="*/ 3059787 h 3198291"/>
              <a:gd name="connsiteX1" fmla="*/ 773779 w 1332319"/>
              <a:gd name="connsiteY1" fmla="*/ 0 h 3198291"/>
              <a:gd name="connsiteX2" fmla="*/ 1332319 w 1332319"/>
              <a:gd name="connsiteY2" fmla="*/ 3134025 h 3198291"/>
              <a:gd name="connsiteX3" fmla="*/ 786550 w 1332319"/>
              <a:gd name="connsiteY3" fmla="*/ 3198291 h 3198291"/>
              <a:gd name="connsiteX4" fmla="*/ 0 w 1332319"/>
              <a:gd name="connsiteY4" fmla="*/ 3059787 h 3198291"/>
              <a:gd name="connsiteX0" fmla="*/ 0 w 1332319"/>
              <a:gd name="connsiteY0" fmla="*/ 3059787 h 3225168"/>
              <a:gd name="connsiteX1" fmla="*/ 773779 w 1332319"/>
              <a:gd name="connsiteY1" fmla="*/ 0 h 3225168"/>
              <a:gd name="connsiteX2" fmla="*/ 1332319 w 1332319"/>
              <a:gd name="connsiteY2" fmla="*/ 3134025 h 3225168"/>
              <a:gd name="connsiteX3" fmla="*/ 786550 w 1332319"/>
              <a:gd name="connsiteY3" fmla="*/ 3198291 h 3225168"/>
              <a:gd name="connsiteX4" fmla="*/ 0 w 1332319"/>
              <a:gd name="connsiteY4" fmla="*/ 3059787 h 3225168"/>
              <a:gd name="connsiteX0" fmla="*/ 0 w 1332319"/>
              <a:gd name="connsiteY0" fmla="*/ 3059787 h 3230611"/>
              <a:gd name="connsiteX1" fmla="*/ 773779 w 1332319"/>
              <a:gd name="connsiteY1" fmla="*/ 0 h 3230611"/>
              <a:gd name="connsiteX2" fmla="*/ 1332319 w 1332319"/>
              <a:gd name="connsiteY2" fmla="*/ 3134025 h 3230611"/>
              <a:gd name="connsiteX3" fmla="*/ 786550 w 1332319"/>
              <a:gd name="connsiteY3" fmla="*/ 3198291 h 3230611"/>
              <a:gd name="connsiteX4" fmla="*/ 0 w 1332319"/>
              <a:gd name="connsiteY4" fmla="*/ 3059787 h 3230611"/>
              <a:gd name="connsiteX0" fmla="*/ 0 w 1793717"/>
              <a:gd name="connsiteY0" fmla="*/ 2936115 h 3230611"/>
              <a:gd name="connsiteX1" fmla="*/ 1235177 w 1793717"/>
              <a:gd name="connsiteY1" fmla="*/ 0 h 3230611"/>
              <a:gd name="connsiteX2" fmla="*/ 1793717 w 1793717"/>
              <a:gd name="connsiteY2" fmla="*/ 3134025 h 3230611"/>
              <a:gd name="connsiteX3" fmla="*/ 1247948 w 1793717"/>
              <a:gd name="connsiteY3" fmla="*/ 3198291 h 3230611"/>
              <a:gd name="connsiteX4" fmla="*/ 0 w 1793717"/>
              <a:gd name="connsiteY4" fmla="*/ 2936115 h 3230611"/>
              <a:gd name="connsiteX0" fmla="*/ 0 w 1947798"/>
              <a:gd name="connsiteY0" fmla="*/ 2936115 h 3252877"/>
              <a:gd name="connsiteX1" fmla="*/ 1235177 w 1947798"/>
              <a:gd name="connsiteY1" fmla="*/ 0 h 3252877"/>
              <a:gd name="connsiteX2" fmla="*/ 1947798 w 1947798"/>
              <a:gd name="connsiteY2" fmla="*/ 3156291 h 3252877"/>
              <a:gd name="connsiteX3" fmla="*/ 1247948 w 1947798"/>
              <a:gd name="connsiteY3" fmla="*/ 3198291 h 3252877"/>
              <a:gd name="connsiteX4" fmla="*/ 0 w 1947798"/>
              <a:gd name="connsiteY4" fmla="*/ 2936115 h 3252877"/>
              <a:gd name="connsiteX0" fmla="*/ 0 w 1947798"/>
              <a:gd name="connsiteY0" fmla="*/ 2936115 h 3198291"/>
              <a:gd name="connsiteX1" fmla="*/ 1235177 w 1947798"/>
              <a:gd name="connsiteY1" fmla="*/ 0 h 3198291"/>
              <a:gd name="connsiteX2" fmla="*/ 1947798 w 1947798"/>
              <a:gd name="connsiteY2" fmla="*/ 3156291 h 3198291"/>
              <a:gd name="connsiteX3" fmla="*/ 1247948 w 1947798"/>
              <a:gd name="connsiteY3" fmla="*/ 3198291 h 3198291"/>
              <a:gd name="connsiteX4" fmla="*/ 0 w 1947798"/>
              <a:gd name="connsiteY4" fmla="*/ 2936115 h 319829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947798" h="3198291">
                <a:moveTo>
                  <a:pt x="0" y="2936115"/>
                </a:moveTo>
                <a:lnTo>
                  <a:pt x="1235177" y="0"/>
                </a:lnTo>
                <a:lnTo>
                  <a:pt x="1947798" y="3156291"/>
                </a:lnTo>
                <a:cubicBezTo>
                  <a:pt x="1635806" y="3197159"/>
                  <a:pt x="1530764" y="3186397"/>
                  <a:pt x="1247948" y="3198291"/>
                </a:cubicBezTo>
                <a:cubicBezTo>
                  <a:pt x="840605" y="3175599"/>
                  <a:pt x="275642" y="3053610"/>
                  <a:pt x="0" y="2936115"/>
                </a:cubicBezTo>
                <a:close/>
              </a:path>
            </a:pathLst>
          </a:custGeom>
          <a:solidFill>
            <a:srgbClr val="000000">
              <a:alpha val="0"/>
            </a:srgbClr>
          </a:solidFill>
          <a:ln>
            <a:solidFill>
              <a:srgbClr val="000000">
                <a:alpha val="0"/>
              </a:srgb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grpSp>
        <p:nvGrpSpPr>
          <p:cNvPr id="690" name="Группа 689"/>
          <p:cNvGrpSpPr/>
          <p:nvPr/>
        </p:nvGrpSpPr>
        <p:grpSpPr>
          <a:xfrm>
            <a:off x="4253358" y="175642"/>
            <a:ext cx="1890280" cy="3341350"/>
            <a:chOff x="4253358" y="175642"/>
            <a:chExt cx="1890280" cy="3341350"/>
          </a:xfrm>
          <a:solidFill>
            <a:srgbClr val="000000">
              <a:alpha val="0"/>
            </a:srgbClr>
          </a:solidFill>
        </p:grpSpPr>
        <p:sp>
          <p:nvSpPr>
            <p:cNvPr id="691" name="Полилиния 690">
              <a:hlinkClick r:id="rId5" action="ppaction://hlinksldjump"/>
            </p:cNvPr>
            <p:cNvSpPr/>
            <p:nvPr/>
          </p:nvSpPr>
          <p:spPr>
            <a:xfrm rot="11199332">
              <a:off x="4253358" y="175642"/>
              <a:ext cx="1704731" cy="3341350"/>
            </a:xfrm>
            <a:custGeom>
              <a:avLst/>
              <a:gdLst>
                <a:gd name="connsiteX0" fmla="*/ 0 w 1111396"/>
                <a:gd name="connsiteY0" fmla="*/ 3146584 h 3146584"/>
                <a:gd name="connsiteX1" fmla="*/ 555698 w 1111396"/>
                <a:gd name="connsiteY1" fmla="*/ 0 h 3146584"/>
                <a:gd name="connsiteX2" fmla="*/ 1111396 w 1111396"/>
                <a:gd name="connsiteY2" fmla="*/ 3146584 h 3146584"/>
                <a:gd name="connsiteX3" fmla="*/ 0 w 1111396"/>
                <a:gd name="connsiteY3" fmla="*/ 3146584 h 3146584"/>
                <a:gd name="connsiteX0" fmla="*/ 0 w 1178136"/>
                <a:gd name="connsiteY0" fmla="*/ 3146584 h 3146728"/>
                <a:gd name="connsiteX1" fmla="*/ 555698 w 1178136"/>
                <a:gd name="connsiteY1" fmla="*/ 0 h 3146728"/>
                <a:gd name="connsiteX2" fmla="*/ 1178136 w 1178136"/>
                <a:gd name="connsiteY2" fmla="*/ 3146728 h 3146728"/>
                <a:gd name="connsiteX3" fmla="*/ 0 w 1178136"/>
                <a:gd name="connsiteY3" fmla="*/ 3146584 h 3146728"/>
                <a:gd name="connsiteX0" fmla="*/ 0 w 1309203"/>
                <a:gd name="connsiteY0" fmla="*/ 3103754 h 3146728"/>
                <a:gd name="connsiteX1" fmla="*/ 686765 w 1309203"/>
                <a:gd name="connsiteY1" fmla="*/ 0 h 3146728"/>
                <a:gd name="connsiteX2" fmla="*/ 1309203 w 1309203"/>
                <a:gd name="connsiteY2" fmla="*/ 3146728 h 3146728"/>
                <a:gd name="connsiteX3" fmla="*/ 0 w 1309203"/>
                <a:gd name="connsiteY3" fmla="*/ 3103754 h 3146728"/>
                <a:gd name="connsiteX0" fmla="*/ 0 w 1347377"/>
                <a:gd name="connsiteY0" fmla="*/ 3109325 h 3146728"/>
                <a:gd name="connsiteX1" fmla="*/ 724939 w 1347377"/>
                <a:gd name="connsiteY1" fmla="*/ 0 h 3146728"/>
                <a:gd name="connsiteX2" fmla="*/ 1347377 w 1347377"/>
                <a:gd name="connsiteY2" fmla="*/ 3146728 h 3146728"/>
                <a:gd name="connsiteX3" fmla="*/ 0 w 1347377"/>
                <a:gd name="connsiteY3" fmla="*/ 3109325 h 3146728"/>
                <a:gd name="connsiteX0" fmla="*/ 0 w 1347377"/>
                <a:gd name="connsiteY0" fmla="*/ 3109325 h 3146728"/>
                <a:gd name="connsiteX1" fmla="*/ 724939 w 1347377"/>
                <a:gd name="connsiteY1" fmla="*/ 0 h 3146728"/>
                <a:gd name="connsiteX2" fmla="*/ 1347377 w 1347377"/>
                <a:gd name="connsiteY2" fmla="*/ 3146728 h 3146728"/>
                <a:gd name="connsiteX3" fmla="*/ 674426 w 1347377"/>
                <a:gd name="connsiteY3" fmla="*/ 3123470 h 3146728"/>
                <a:gd name="connsiteX4" fmla="*/ 0 w 1347377"/>
                <a:gd name="connsiteY4" fmla="*/ 3109325 h 3146728"/>
                <a:gd name="connsiteX0" fmla="*/ 0 w 1347377"/>
                <a:gd name="connsiteY0" fmla="*/ 3109325 h 3170436"/>
                <a:gd name="connsiteX1" fmla="*/ 724939 w 1347377"/>
                <a:gd name="connsiteY1" fmla="*/ 0 h 3170436"/>
                <a:gd name="connsiteX2" fmla="*/ 1347377 w 1347377"/>
                <a:gd name="connsiteY2" fmla="*/ 3146728 h 3170436"/>
                <a:gd name="connsiteX3" fmla="*/ 710754 w 1347377"/>
                <a:gd name="connsiteY3" fmla="*/ 3170436 h 3170436"/>
                <a:gd name="connsiteX4" fmla="*/ 0 w 1347377"/>
                <a:gd name="connsiteY4" fmla="*/ 3109325 h 3170436"/>
                <a:gd name="connsiteX0" fmla="*/ 0 w 1347377"/>
                <a:gd name="connsiteY0" fmla="*/ 3109325 h 3198291"/>
                <a:gd name="connsiteX1" fmla="*/ 724939 w 1347377"/>
                <a:gd name="connsiteY1" fmla="*/ 0 h 3198291"/>
                <a:gd name="connsiteX2" fmla="*/ 1347377 w 1347377"/>
                <a:gd name="connsiteY2" fmla="*/ 3146728 h 3198291"/>
                <a:gd name="connsiteX3" fmla="*/ 737710 w 1347377"/>
                <a:gd name="connsiteY3" fmla="*/ 3198291 h 3198291"/>
                <a:gd name="connsiteX4" fmla="*/ 0 w 1347377"/>
                <a:gd name="connsiteY4" fmla="*/ 3109325 h 3198291"/>
                <a:gd name="connsiteX0" fmla="*/ 0 w 1347377"/>
                <a:gd name="connsiteY0" fmla="*/ 3109325 h 3230602"/>
                <a:gd name="connsiteX1" fmla="*/ 724939 w 1347377"/>
                <a:gd name="connsiteY1" fmla="*/ 0 h 3230602"/>
                <a:gd name="connsiteX2" fmla="*/ 1347377 w 1347377"/>
                <a:gd name="connsiteY2" fmla="*/ 3146728 h 3230602"/>
                <a:gd name="connsiteX3" fmla="*/ 737710 w 1347377"/>
                <a:gd name="connsiteY3" fmla="*/ 3198291 h 3230602"/>
                <a:gd name="connsiteX4" fmla="*/ 0 w 1347377"/>
                <a:gd name="connsiteY4" fmla="*/ 3109325 h 3230602"/>
                <a:gd name="connsiteX0" fmla="*/ 0 w 1347377"/>
                <a:gd name="connsiteY0" fmla="*/ 3109325 h 3198291"/>
                <a:gd name="connsiteX1" fmla="*/ 724939 w 1347377"/>
                <a:gd name="connsiteY1" fmla="*/ 0 h 3198291"/>
                <a:gd name="connsiteX2" fmla="*/ 1347377 w 1347377"/>
                <a:gd name="connsiteY2" fmla="*/ 3146728 h 3198291"/>
                <a:gd name="connsiteX3" fmla="*/ 737710 w 1347377"/>
                <a:gd name="connsiteY3" fmla="*/ 3198291 h 3198291"/>
                <a:gd name="connsiteX4" fmla="*/ 0 w 1347377"/>
                <a:gd name="connsiteY4" fmla="*/ 3109325 h 3198291"/>
                <a:gd name="connsiteX0" fmla="*/ 0 w 1347377"/>
                <a:gd name="connsiteY0" fmla="*/ 3109325 h 3212766"/>
                <a:gd name="connsiteX1" fmla="*/ 724939 w 1347377"/>
                <a:gd name="connsiteY1" fmla="*/ 0 h 3212766"/>
                <a:gd name="connsiteX2" fmla="*/ 1347377 w 1347377"/>
                <a:gd name="connsiteY2" fmla="*/ 3146728 h 3212766"/>
                <a:gd name="connsiteX3" fmla="*/ 737710 w 1347377"/>
                <a:gd name="connsiteY3" fmla="*/ 3198291 h 3212766"/>
                <a:gd name="connsiteX4" fmla="*/ 0 w 1347377"/>
                <a:gd name="connsiteY4" fmla="*/ 3109325 h 3212766"/>
                <a:gd name="connsiteX0" fmla="*/ 0 w 1347377"/>
                <a:gd name="connsiteY0" fmla="*/ 3109325 h 3198291"/>
                <a:gd name="connsiteX1" fmla="*/ 724939 w 1347377"/>
                <a:gd name="connsiteY1" fmla="*/ 0 h 3198291"/>
                <a:gd name="connsiteX2" fmla="*/ 1347377 w 1347377"/>
                <a:gd name="connsiteY2" fmla="*/ 3146728 h 3198291"/>
                <a:gd name="connsiteX3" fmla="*/ 737710 w 1347377"/>
                <a:gd name="connsiteY3" fmla="*/ 3198291 h 3198291"/>
                <a:gd name="connsiteX4" fmla="*/ 0 w 1347377"/>
                <a:gd name="connsiteY4" fmla="*/ 3109325 h 3198291"/>
                <a:gd name="connsiteX0" fmla="*/ 0 w 1347377"/>
                <a:gd name="connsiteY0" fmla="*/ 3109325 h 3215130"/>
                <a:gd name="connsiteX1" fmla="*/ 724939 w 1347377"/>
                <a:gd name="connsiteY1" fmla="*/ 0 h 3215130"/>
                <a:gd name="connsiteX2" fmla="*/ 1347377 w 1347377"/>
                <a:gd name="connsiteY2" fmla="*/ 3146728 h 3215130"/>
                <a:gd name="connsiteX3" fmla="*/ 737710 w 1347377"/>
                <a:gd name="connsiteY3" fmla="*/ 3198291 h 3215130"/>
                <a:gd name="connsiteX4" fmla="*/ 0 w 1347377"/>
                <a:gd name="connsiteY4" fmla="*/ 3109325 h 3215130"/>
                <a:gd name="connsiteX0" fmla="*/ 0 w 1347377"/>
                <a:gd name="connsiteY0" fmla="*/ 3109325 h 3198291"/>
                <a:gd name="connsiteX1" fmla="*/ 724939 w 1347377"/>
                <a:gd name="connsiteY1" fmla="*/ 0 h 3198291"/>
                <a:gd name="connsiteX2" fmla="*/ 1347377 w 1347377"/>
                <a:gd name="connsiteY2" fmla="*/ 3146728 h 3198291"/>
                <a:gd name="connsiteX3" fmla="*/ 737710 w 1347377"/>
                <a:gd name="connsiteY3" fmla="*/ 3198291 h 3198291"/>
                <a:gd name="connsiteX4" fmla="*/ 0 w 1347377"/>
                <a:gd name="connsiteY4" fmla="*/ 3109325 h 3198291"/>
                <a:gd name="connsiteX0" fmla="*/ 0 w 1283479"/>
                <a:gd name="connsiteY0" fmla="*/ 3109325 h 3198291"/>
                <a:gd name="connsiteX1" fmla="*/ 724939 w 1283479"/>
                <a:gd name="connsiteY1" fmla="*/ 0 h 3198291"/>
                <a:gd name="connsiteX2" fmla="*/ 1283479 w 1283479"/>
                <a:gd name="connsiteY2" fmla="*/ 3134025 h 3198291"/>
                <a:gd name="connsiteX3" fmla="*/ 737710 w 1283479"/>
                <a:gd name="connsiteY3" fmla="*/ 3198291 h 3198291"/>
                <a:gd name="connsiteX4" fmla="*/ 0 w 1283479"/>
                <a:gd name="connsiteY4" fmla="*/ 3109325 h 3198291"/>
                <a:gd name="connsiteX0" fmla="*/ 0 w 1283479"/>
                <a:gd name="connsiteY0" fmla="*/ 3109325 h 3225582"/>
                <a:gd name="connsiteX1" fmla="*/ 724939 w 1283479"/>
                <a:gd name="connsiteY1" fmla="*/ 0 h 3225582"/>
                <a:gd name="connsiteX2" fmla="*/ 1283479 w 1283479"/>
                <a:gd name="connsiteY2" fmla="*/ 3134025 h 3225582"/>
                <a:gd name="connsiteX3" fmla="*/ 737710 w 1283479"/>
                <a:gd name="connsiteY3" fmla="*/ 3198291 h 3225582"/>
                <a:gd name="connsiteX4" fmla="*/ 0 w 1283479"/>
                <a:gd name="connsiteY4" fmla="*/ 3109325 h 3225582"/>
                <a:gd name="connsiteX0" fmla="*/ 0 w 1283479"/>
                <a:gd name="connsiteY0" fmla="*/ 3109325 h 3234197"/>
                <a:gd name="connsiteX1" fmla="*/ 724939 w 1283479"/>
                <a:gd name="connsiteY1" fmla="*/ 0 h 3234197"/>
                <a:gd name="connsiteX2" fmla="*/ 1283479 w 1283479"/>
                <a:gd name="connsiteY2" fmla="*/ 3134025 h 3234197"/>
                <a:gd name="connsiteX3" fmla="*/ 737710 w 1283479"/>
                <a:gd name="connsiteY3" fmla="*/ 3198291 h 3234197"/>
                <a:gd name="connsiteX4" fmla="*/ 0 w 1283479"/>
                <a:gd name="connsiteY4" fmla="*/ 3109325 h 3234197"/>
                <a:gd name="connsiteX0" fmla="*/ 0 w 1310712"/>
                <a:gd name="connsiteY0" fmla="*/ 3040637 h 3234197"/>
                <a:gd name="connsiteX1" fmla="*/ 752172 w 1310712"/>
                <a:gd name="connsiteY1" fmla="*/ 0 h 3234197"/>
                <a:gd name="connsiteX2" fmla="*/ 1310712 w 1310712"/>
                <a:gd name="connsiteY2" fmla="*/ 3134025 h 3234197"/>
                <a:gd name="connsiteX3" fmla="*/ 764943 w 1310712"/>
                <a:gd name="connsiteY3" fmla="*/ 3198291 h 3234197"/>
                <a:gd name="connsiteX4" fmla="*/ 0 w 1310712"/>
                <a:gd name="connsiteY4" fmla="*/ 3040637 h 3234197"/>
                <a:gd name="connsiteX0" fmla="*/ 0 w 1332319"/>
                <a:gd name="connsiteY0" fmla="*/ 3059787 h 3234197"/>
                <a:gd name="connsiteX1" fmla="*/ 773779 w 1332319"/>
                <a:gd name="connsiteY1" fmla="*/ 0 h 3234197"/>
                <a:gd name="connsiteX2" fmla="*/ 1332319 w 1332319"/>
                <a:gd name="connsiteY2" fmla="*/ 3134025 h 3234197"/>
                <a:gd name="connsiteX3" fmla="*/ 786550 w 1332319"/>
                <a:gd name="connsiteY3" fmla="*/ 3198291 h 3234197"/>
                <a:gd name="connsiteX4" fmla="*/ 0 w 1332319"/>
                <a:gd name="connsiteY4" fmla="*/ 3059787 h 3234197"/>
                <a:gd name="connsiteX0" fmla="*/ 0 w 1332319"/>
                <a:gd name="connsiteY0" fmla="*/ 3059787 h 3234197"/>
                <a:gd name="connsiteX1" fmla="*/ 773779 w 1332319"/>
                <a:gd name="connsiteY1" fmla="*/ 0 h 3234197"/>
                <a:gd name="connsiteX2" fmla="*/ 1332319 w 1332319"/>
                <a:gd name="connsiteY2" fmla="*/ 3134025 h 3234197"/>
                <a:gd name="connsiteX3" fmla="*/ 786550 w 1332319"/>
                <a:gd name="connsiteY3" fmla="*/ 3198291 h 3234197"/>
                <a:gd name="connsiteX4" fmla="*/ 0 w 1332319"/>
                <a:gd name="connsiteY4" fmla="*/ 3059787 h 3234197"/>
                <a:gd name="connsiteX0" fmla="*/ 0 w 1332319"/>
                <a:gd name="connsiteY0" fmla="*/ 3059787 h 3234197"/>
                <a:gd name="connsiteX1" fmla="*/ 773779 w 1332319"/>
                <a:gd name="connsiteY1" fmla="*/ 0 h 3234197"/>
                <a:gd name="connsiteX2" fmla="*/ 1332319 w 1332319"/>
                <a:gd name="connsiteY2" fmla="*/ 3134025 h 3234197"/>
                <a:gd name="connsiteX3" fmla="*/ 786550 w 1332319"/>
                <a:gd name="connsiteY3" fmla="*/ 3198291 h 3234197"/>
                <a:gd name="connsiteX4" fmla="*/ 0 w 1332319"/>
                <a:gd name="connsiteY4" fmla="*/ 3059787 h 3234197"/>
                <a:gd name="connsiteX0" fmla="*/ 0 w 1332319"/>
                <a:gd name="connsiteY0" fmla="*/ 3059787 h 3234197"/>
                <a:gd name="connsiteX1" fmla="*/ 773779 w 1332319"/>
                <a:gd name="connsiteY1" fmla="*/ 0 h 3234197"/>
                <a:gd name="connsiteX2" fmla="*/ 1332319 w 1332319"/>
                <a:gd name="connsiteY2" fmla="*/ 3134025 h 3234197"/>
                <a:gd name="connsiteX3" fmla="*/ 786550 w 1332319"/>
                <a:gd name="connsiteY3" fmla="*/ 3198291 h 3234197"/>
                <a:gd name="connsiteX4" fmla="*/ 0 w 1332319"/>
                <a:gd name="connsiteY4" fmla="*/ 3059787 h 3234197"/>
                <a:gd name="connsiteX0" fmla="*/ 0 w 1332319"/>
                <a:gd name="connsiteY0" fmla="*/ 3059787 h 3198291"/>
                <a:gd name="connsiteX1" fmla="*/ 773779 w 1332319"/>
                <a:gd name="connsiteY1" fmla="*/ 0 h 3198291"/>
                <a:gd name="connsiteX2" fmla="*/ 1332319 w 1332319"/>
                <a:gd name="connsiteY2" fmla="*/ 3134025 h 3198291"/>
                <a:gd name="connsiteX3" fmla="*/ 786550 w 1332319"/>
                <a:gd name="connsiteY3" fmla="*/ 3198291 h 3198291"/>
                <a:gd name="connsiteX4" fmla="*/ 0 w 1332319"/>
                <a:gd name="connsiteY4" fmla="*/ 3059787 h 3198291"/>
                <a:gd name="connsiteX0" fmla="*/ 0 w 1332319"/>
                <a:gd name="connsiteY0" fmla="*/ 3059787 h 3225168"/>
                <a:gd name="connsiteX1" fmla="*/ 773779 w 1332319"/>
                <a:gd name="connsiteY1" fmla="*/ 0 h 3225168"/>
                <a:gd name="connsiteX2" fmla="*/ 1332319 w 1332319"/>
                <a:gd name="connsiteY2" fmla="*/ 3134025 h 3225168"/>
                <a:gd name="connsiteX3" fmla="*/ 786550 w 1332319"/>
                <a:gd name="connsiteY3" fmla="*/ 3198291 h 3225168"/>
                <a:gd name="connsiteX4" fmla="*/ 0 w 1332319"/>
                <a:gd name="connsiteY4" fmla="*/ 3059787 h 3225168"/>
                <a:gd name="connsiteX0" fmla="*/ 0 w 1332319"/>
                <a:gd name="connsiteY0" fmla="*/ 3059787 h 3230611"/>
                <a:gd name="connsiteX1" fmla="*/ 773779 w 1332319"/>
                <a:gd name="connsiteY1" fmla="*/ 0 h 3230611"/>
                <a:gd name="connsiteX2" fmla="*/ 1332319 w 1332319"/>
                <a:gd name="connsiteY2" fmla="*/ 3134025 h 3230611"/>
                <a:gd name="connsiteX3" fmla="*/ 786550 w 1332319"/>
                <a:gd name="connsiteY3" fmla="*/ 3198291 h 3230611"/>
                <a:gd name="connsiteX4" fmla="*/ 0 w 1332319"/>
                <a:gd name="connsiteY4" fmla="*/ 3059787 h 3230611"/>
                <a:gd name="connsiteX0" fmla="*/ 0 w 1793717"/>
                <a:gd name="connsiteY0" fmla="*/ 2936115 h 3230611"/>
                <a:gd name="connsiteX1" fmla="*/ 1235177 w 1793717"/>
                <a:gd name="connsiteY1" fmla="*/ 0 h 3230611"/>
                <a:gd name="connsiteX2" fmla="*/ 1793717 w 1793717"/>
                <a:gd name="connsiteY2" fmla="*/ 3134025 h 3230611"/>
                <a:gd name="connsiteX3" fmla="*/ 1247948 w 1793717"/>
                <a:gd name="connsiteY3" fmla="*/ 3198291 h 3230611"/>
                <a:gd name="connsiteX4" fmla="*/ 0 w 1793717"/>
                <a:gd name="connsiteY4" fmla="*/ 2936115 h 3230611"/>
                <a:gd name="connsiteX0" fmla="*/ 0 w 1947798"/>
                <a:gd name="connsiteY0" fmla="*/ 2936115 h 3252877"/>
                <a:gd name="connsiteX1" fmla="*/ 1235177 w 1947798"/>
                <a:gd name="connsiteY1" fmla="*/ 0 h 3252877"/>
                <a:gd name="connsiteX2" fmla="*/ 1947798 w 1947798"/>
                <a:gd name="connsiteY2" fmla="*/ 3156291 h 3252877"/>
                <a:gd name="connsiteX3" fmla="*/ 1247948 w 1947798"/>
                <a:gd name="connsiteY3" fmla="*/ 3198291 h 3252877"/>
                <a:gd name="connsiteX4" fmla="*/ 0 w 1947798"/>
                <a:gd name="connsiteY4" fmla="*/ 2936115 h 3252877"/>
                <a:gd name="connsiteX0" fmla="*/ 0 w 1947798"/>
                <a:gd name="connsiteY0" fmla="*/ 2936115 h 3198291"/>
                <a:gd name="connsiteX1" fmla="*/ 1235177 w 1947798"/>
                <a:gd name="connsiteY1" fmla="*/ 0 h 3198291"/>
                <a:gd name="connsiteX2" fmla="*/ 1947798 w 1947798"/>
                <a:gd name="connsiteY2" fmla="*/ 3156291 h 3198291"/>
                <a:gd name="connsiteX3" fmla="*/ 1247948 w 1947798"/>
                <a:gd name="connsiteY3" fmla="*/ 3198291 h 3198291"/>
                <a:gd name="connsiteX4" fmla="*/ 0 w 1947798"/>
                <a:gd name="connsiteY4" fmla="*/ 2936115 h 3198291"/>
                <a:gd name="connsiteX0" fmla="*/ 0 w 1782913"/>
                <a:gd name="connsiteY0" fmla="*/ 2936115 h 3299376"/>
                <a:gd name="connsiteX1" fmla="*/ 1235177 w 1782913"/>
                <a:gd name="connsiteY1" fmla="*/ 0 h 3299376"/>
                <a:gd name="connsiteX2" fmla="*/ 1782913 w 1782913"/>
                <a:gd name="connsiteY2" fmla="*/ 3258508 h 3299376"/>
                <a:gd name="connsiteX3" fmla="*/ 1247948 w 1782913"/>
                <a:gd name="connsiteY3" fmla="*/ 3198291 h 3299376"/>
                <a:gd name="connsiteX4" fmla="*/ 0 w 1782913"/>
                <a:gd name="connsiteY4" fmla="*/ 2936115 h 3299376"/>
                <a:gd name="connsiteX0" fmla="*/ 0 w 1917427"/>
                <a:gd name="connsiteY0" fmla="*/ 3104586 h 3299376"/>
                <a:gd name="connsiteX1" fmla="*/ 1369691 w 1917427"/>
                <a:gd name="connsiteY1" fmla="*/ 0 h 3299376"/>
                <a:gd name="connsiteX2" fmla="*/ 1917427 w 1917427"/>
                <a:gd name="connsiteY2" fmla="*/ 3258508 h 3299376"/>
                <a:gd name="connsiteX3" fmla="*/ 1382462 w 1917427"/>
                <a:gd name="connsiteY3" fmla="*/ 3198291 h 3299376"/>
                <a:gd name="connsiteX4" fmla="*/ 0 w 1917427"/>
                <a:gd name="connsiteY4" fmla="*/ 3104586 h 3299376"/>
                <a:gd name="connsiteX0" fmla="*/ 0 w 1917427"/>
                <a:gd name="connsiteY0" fmla="*/ 3104586 h 3775939"/>
                <a:gd name="connsiteX1" fmla="*/ 1369691 w 1917427"/>
                <a:gd name="connsiteY1" fmla="*/ 0 h 3775939"/>
                <a:gd name="connsiteX2" fmla="*/ 1917427 w 1917427"/>
                <a:gd name="connsiteY2" fmla="*/ 3258508 h 3775939"/>
                <a:gd name="connsiteX3" fmla="*/ 0 w 1917427"/>
                <a:gd name="connsiteY3" fmla="*/ 3104586 h 3775939"/>
                <a:gd name="connsiteX0" fmla="*/ 79859 w 1997286"/>
                <a:gd name="connsiteY0" fmla="*/ 3104586 h 3853830"/>
                <a:gd name="connsiteX1" fmla="*/ 1449550 w 1997286"/>
                <a:gd name="connsiteY1" fmla="*/ 0 h 3853830"/>
                <a:gd name="connsiteX2" fmla="*/ 1997286 w 1997286"/>
                <a:gd name="connsiteY2" fmla="*/ 3258508 h 3853830"/>
                <a:gd name="connsiteX3" fmla="*/ 970399 w 1997286"/>
                <a:gd name="connsiteY3" fmla="*/ 3571932 h 3853830"/>
                <a:gd name="connsiteX4" fmla="*/ 79859 w 1997286"/>
                <a:gd name="connsiteY4" fmla="*/ 3104586 h 3853830"/>
                <a:gd name="connsiteX0" fmla="*/ 79859 w 1962639"/>
                <a:gd name="connsiteY0" fmla="*/ 3104586 h 3699908"/>
                <a:gd name="connsiteX1" fmla="*/ 1449550 w 1962639"/>
                <a:gd name="connsiteY1" fmla="*/ 0 h 3699908"/>
                <a:gd name="connsiteX2" fmla="*/ 1962639 w 1962639"/>
                <a:gd name="connsiteY2" fmla="*/ 2972990 h 3699908"/>
                <a:gd name="connsiteX3" fmla="*/ 970399 w 1962639"/>
                <a:gd name="connsiteY3" fmla="*/ 3571932 h 3699908"/>
                <a:gd name="connsiteX4" fmla="*/ 79859 w 1962639"/>
                <a:gd name="connsiteY4" fmla="*/ 3104586 h 3699908"/>
                <a:gd name="connsiteX0" fmla="*/ 79859 w 1962639"/>
                <a:gd name="connsiteY0" fmla="*/ 3104586 h 3699908"/>
                <a:gd name="connsiteX1" fmla="*/ 1449550 w 1962639"/>
                <a:gd name="connsiteY1" fmla="*/ 0 h 3699908"/>
                <a:gd name="connsiteX2" fmla="*/ 1962639 w 1962639"/>
                <a:gd name="connsiteY2" fmla="*/ 2972990 h 3699908"/>
                <a:gd name="connsiteX3" fmla="*/ 970399 w 1962639"/>
                <a:gd name="connsiteY3" fmla="*/ 3571932 h 3699908"/>
                <a:gd name="connsiteX4" fmla="*/ 79859 w 1962639"/>
                <a:gd name="connsiteY4" fmla="*/ 3104586 h 3699908"/>
                <a:gd name="connsiteX0" fmla="*/ 79859 w 2008214"/>
                <a:gd name="connsiteY0" fmla="*/ 3104586 h 3699908"/>
                <a:gd name="connsiteX1" fmla="*/ 1449550 w 2008214"/>
                <a:gd name="connsiteY1" fmla="*/ 0 h 3699908"/>
                <a:gd name="connsiteX2" fmla="*/ 2008214 w 2008214"/>
                <a:gd name="connsiteY2" fmla="*/ 3268405 h 3699908"/>
                <a:gd name="connsiteX3" fmla="*/ 970399 w 2008214"/>
                <a:gd name="connsiteY3" fmla="*/ 3571932 h 3699908"/>
                <a:gd name="connsiteX4" fmla="*/ 79859 w 2008214"/>
                <a:gd name="connsiteY4" fmla="*/ 3104586 h 3699908"/>
                <a:gd name="connsiteX0" fmla="*/ 79859 w 1852966"/>
                <a:gd name="connsiteY0" fmla="*/ 2734197 h 3660967"/>
                <a:gd name="connsiteX1" fmla="*/ 1294302 w 1852966"/>
                <a:gd name="connsiteY1" fmla="*/ 0 h 3660967"/>
                <a:gd name="connsiteX2" fmla="*/ 1852966 w 1852966"/>
                <a:gd name="connsiteY2" fmla="*/ 3268405 h 3660967"/>
                <a:gd name="connsiteX3" fmla="*/ 815151 w 1852966"/>
                <a:gd name="connsiteY3" fmla="*/ 3571932 h 3660967"/>
                <a:gd name="connsiteX4" fmla="*/ 79859 w 1852966"/>
                <a:gd name="connsiteY4" fmla="*/ 2734197 h 3660967"/>
                <a:gd name="connsiteX0" fmla="*/ 0 w 1773107"/>
                <a:gd name="connsiteY0" fmla="*/ 2734197 h 3660967"/>
                <a:gd name="connsiteX1" fmla="*/ 1214443 w 1773107"/>
                <a:gd name="connsiteY1" fmla="*/ 0 h 3660967"/>
                <a:gd name="connsiteX2" fmla="*/ 1773107 w 1773107"/>
                <a:gd name="connsiteY2" fmla="*/ 3268405 h 3660967"/>
                <a:gd name="connsiteX3" fmla="*/ 735292 w 1773107"/>
                <a:gd name="connsiteY3" fmla="*/ 3571932 h 3660967"/>
                <a:gd name="connsiteX4" fmla="*/ 0 w 1773107"/>
                <a:gd name="connsiteY4" fmla="*/ 2734197 h 3660967"/>
                <a:gd name="connsiteX0" fmla="*/ 0 w 1920974"/>
                <a:gd name="connsiteY0" fmla="*/ 3116589 h 3597235"/>
                <a:gd name="connsiteX1" fmla="*/ 1362310 w 1920974"/>
                <a:gd name="connsiteY1" fmla="*/ 0 h 3597235"/>
                <a:gd name="connsiteX2" fmla="*/ 1920974 w 1920974"/>
                <a:gd name="connsiteY2" fmla="*/ 3268405 h 3597235"/>
                <a:gd name="connsiteX3" fmla="*/ 883159 w 1920974"/>
                <a:gd name="connsiteY3" fmla="*/ 3571932 h 3597235"/>
                <a:gd name="connsiteX4" fmla="*/ 0 w 1920974"/>
                <a:gd name="connsiteY4" fmla="*/ 3116589 h 3597235"/>
                <a:gd name="connsiteX0" fmla="*/ 0 w 1911040"/>
                <a:gd name="connsiteY0" fmla="*/ 3065166 h 3605805"/>
                <a:gd name="connsiteX1" fmla="*/ 1352376 w 1911040"/>
                <a:gd name="connsiteY1" fmla="*/ 0 h 3605805"/>
                <a:gd name="connsiteX2" fmla="*/ 1911040 w 1911040"/>
                <a:gd name="connsiteY2" fmla="*/ 3268405 h 3605805"/>
                <a:gd name="connsiteX3" fmla="*/ 873225 w 1911040"/>
                <a:gd name="connsiteY3" fmla="*/ 3571932 h 3605805"/>
                <a:gd name="connsiteX4" fmla="*/ 0 w 1911040"/>
                <a:gd name="connsiteY4" fmla="*/ 3065166 h 3605805"/>
                <a:gd name="connsiteX0" fmla="*/ 0 w 1911040"/>
                <a:gd name="connsiteY0" fmla="*/ 3065166 h 3533696"/>
                <a:gd name="connsiteX1" fmla="*/ 1352376 w 1911040"/>
                <a:gd name="connsiteY1" fmla="*/ 0 h 3533696"/>
                <a:gd name="connsiteX2" fmla="*/ 1911040 w 1911040"/>
                <a:gd name="connsiteY2" fmla="*/ 3268405 h 3533696"/>
                <a:gd name="connsiteX3" fmla="*/ 925515 w 1911040"/>
                <a:gd name="connsiteY3" fmla="*/ 3290305 h 3533696"/>
                <a:gd name="connsiteX4" fmla="*/ 0 w 1911040"/>
                <a:gd name="connsiteY4" fmla="*/ 3065166 h 3533696"/>
                <a:gd name="connsiteX0" fmla="*/ 0 w 1911040"/>
                <a:gd name="connsiteY0" fmla="*/ 3065166 h 3509043"/>
                <a:gd name="connsiteX1" fmla="*/ 1352376 w 1911040"/>
                <a:gd name="connsiteY1" fmla="*/ 0 h 3509043"/>
                <a:gd name="connsiteX2" fmla="*/ 1911040 w 1911040"/>
                <a:gd name="connsiteY2" fmla="*/ 3268405 h 3509043"/>
                <a:gd name="connsiteX3" fmla="*/ 925515 w 1911040"/>
                <a:gd name="connsiteY3" fmla="*/ 3290305 h 3509043"/>
                <a:gd name="connsiteX4" fmla="*/ 0 w 1911040"/>
                <a:gd name="connsiteY4" fmla="*/ 3065166 h 3509043"/>
                <a:gd name="connsiteX0" fmla="*/ 0 w 1911040"/>
                <a:gd name="connsiteY0" fmla="*/ 3065166 h 3341350"/>
                <a:gd name="connsiteX1" fmla="*/ 1352376 w 1911040"/>
                <a:gd name="connsiteY1" fmla="*/ 0 h 3341350"/>
                <a:gd name="connsiteX2" fmla="*/ 1911040 w 1911040"/>
                <a:gd name="connsiteY2" fmla="*/ 3268405 h 3341350"/>
                <a:gd name="connsiteX3" fmla="*/ 925515 w 1911040"/>
                <a:gd name="connsiteY3" fmla="*/ 3290305 h 3341350"/>
                <a:gd name="connsiteX4" fmla="*/ 0 w 1911040"/>
                <a:gd name="connsiteY4" fmla="*/ 3065166 h 3341350"/>
                <a:gd name="connsiteX0" fmla="*/ 0 w 1911040"/>
                <a:gd name="connsiteY0" fmla="*/ 3065166 h 3341350"/>
                <a:gd name="connsiteX1" fmla="*/ 1352376 w 1911040"/>
                <a:gd name="connsiteY1" fmla="*/ 0 h 3341350"/>
                <a:gd name="connsiteX2" fmla="*/ 1911040 w 1911040"/>
                <a:gd name="connsiteY2" fmla="*/ 3268405 h 3341350"/>
                <a:gd name="connsiteX3" fmla="*/ 925515 w 1911040"/>
                <a:gd name="connsiteY3" fmla="*/ 3290305 h 3341350"/>
                <a:gd name="connsiteX4" fmla="*/ 0 w 1911040"/>
                <a:gd name="connsiteY4" fmla="*/ 3065166 h 3341350"/>
                <a:gd name="connsiteX0" fmla="*/ 0 w 1911040"/>
                <a:gd name="connsiteY0" fmla="*/ 3065166 h 3341350"/>
                <a:gd name="connsiteX1" fmla="*/ 1352376 w 1911040"/>
                <a:gd name="connsiteY1" fmla="*/ 0 h 3341350"/>
                <a:gd name="connsiteX2" fmla="*/ 1911040 w 1911040"/>
                <a:gd name="connsiteY2" fmla="*/ 3268405 h 3341350"/>
                <a:gd name="connsiteX3" fmla="*/ 925515 w 1911040"/>
                <a:gd name="connsiteY3" fmla="*/ 3290305 h 3341350"/>
                <a:gd name="connsiteX4" fmla="*/ 0 w 1911040"/>
                <a:gd name="connsiteY4" fmla="*/ 3065166 h 3341350"/>
                <a:gd name="connsiteX0" fmla="*/ 0 w 1911040"/>
                <a:gd name="connsiteY0" fmla="*/ 3065166 h 3341350"/>
                <a:gd name="connsiteX1" fmla="*/ 1352376 w 1911040"/>
                <a:gd name="connsiteY1" fmla="*/ 0 h 3341350"/>
                <a:gd name="connsiteX2" fmla="*/ 1911040 w 1911040"/>
                <a:gd name="connsiteY2" fmla="*/ 3268405 h 3341350"/>
                <a:gd name="connsiteX3" fmla="*/ 925515 w 1911040"/>
                <a:gd name="connsiteY3" fmla="*/ 3290305 h 3341350"/>
                <a:gd name="connsiteX4" fmla="*/ 0 w 1911040"/>
                <a:gd name="connsiteY4" fmla="*/ 3065166 h 33413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911040" h="3341350">
                  <a:moveTo>
                    <a:pt x="0" y="3065166"/>
                  </a:moveTo>
                  <a:lnTo>
                    <a:pt x="1352376" y="0"/>
                  </a:lnTo>
                  <a:lnTo>
                    <a:pt x="1911040" y="3268405"/>
                  </a:lnTo>
                  <a:cubicBezTo>
                    <a:pt x="1151044" y="3341350"/>
                    <a:pt x="1271706" y="3274715"/>
                    <a:pt x="925515" y="3290305"/>
                  </a:cubicBezTo>
                  <a:cubicBezTo>
                    <a:pt x="459467" y="3187153"/>
                    <a:pt x="613083" y="3287112"/>
                    <a:pt x="0" y="3065166"/>
                  </a:cubicBezTo>
                  <a:close/>
                </a:path>
              </a:pathLst>
            </a:custGeom>
            <a:grpFill/>
            <a:ln>
              <a:solidFill>
                <a:srgbClr val="000000">
                  <a:alpha val="0"/>
                </a:srgbClr>
              </a:solidFill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692" name="Прямая соединительная линия 691"/>
            <p:cNvCxnSpPr/>
            <p:nvPr/>
          </p:nvCxnSpPr>
          <p:spPr>
            <a:xfrm rot="5400000" flipH="1" flipV="1">
              <a:off x="3921620" y="1217524"/>
              <a:ext cx="2868061" cy="1575974"/>
            </a:xfrm>
            <a:prstGeom prst="line">
              <a:avLst/>
            </a:prstGeom>
            <a:grpFill/>
            <a:ln>
              <a:solidFill>
                <a:srgbClr val="000000">
                  <a:alpha val="0"/>
                </a:srgbClr>
              </a:solidFill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</p:cxnSp>
      </p:grpSp>
      <p:sp>
        <p:nvSpPr>
          <p:cNvPr id="708" name="Полилиния 707">
            <a:hlinkClick r:id="rId6" action="ppaction://hlinksldjump"/>
          </p:cNvPr>
          <p:cNvSpPr/>
          <p:nvPr/>
        </p:nvSpPr>
        <p:spPr>
          <a:xfrm rot="13012114">
            <a:off x="5061796" y="518672"/>
            <a:ext cx="1225436" cy="3306630"/>
          </a:xfrm>
          <a:custGeom>
            <a:avLst/>
            <a:gdLst>
              <a:gd name="connsiteX0" fmla="*/ 0 w 1111396"/>
              <a:gd name="connsiteY0" fmla="*/ 3146584 h 3146584"/>
              <a:gd name="connsiteX1" fmla="*/ 555698 w 1111396"/>
              <a:gd name="connsiteY1" fmla="*/ 0 h 3146584"/>
              <a:gd name="connsiteX2" fmla="*/ 1111396 w 1111396"/>
              <a:gd name="connsiteY2" fmla="*/ 3146584 h 3146584"/>
              <a:gd name="connsiteX3" fmla="*/ 0 w 1111396"/>
              <a:gd name="connsiteY3" fmla="*/ 3146584 h 3146584"/>
              <a:gd name="connsiteX0" fmla="*/ 0 w 1178136"/>
              <a:gd name="connsiteY0" fmla="*/ 3146584 h 3146728"/>
              <a:gd name="connsiteX1" fmla="*/ 555698 w 1178136"/>
              <a:gd name="connsiteY1" fmla="*/ 0 h 3146728"/>
              <a:gd name="connsiteX2" fmla="*/ 1178136 w 1178136"/>
              <a:gd name="connsiteY2" fmla="*/ 3146728 h 3146728"/>
              <a:gd name="connsiteX3" fmla="*/ 0 w 1178136"/>
              <a:gd name="connsiteY3" fmla="*/ 3146584 h 3146728"/>
              <a:gd name="connsiteX0" fmla="*/ 0 w 1309203"/>
              <a:gd name="connsiteY0" fmla="*/ 3103754 h 3146728"/>
              <a:gd name="connsiteX1" fmla="*/ 686765 w 1309203"/>
              <a:gd name="connsiteY1" fmla="*/ 0 h 3146728"/>
              <a:gd name="connsiteX2" fmla="*/ 1309203 w 1309203"/>
              <a:gd name="connsiteY2" fmla="*/ 3146728 h 3146728"/>
              <a:gd name="connsiteX3" fmla="*/ 0 w 1309203"/>
              <a:gd name="connsiteY3" fmla="*/ 3103754 h 3146728"/>
              <a:gd name="connsiteX0" fmla="*/ 0 w 1347377"/>
              <a:gd name="connsiteY0" fmla="*/ 3109325 h 3146728"/>
              <a:gd name="connsiteX1" fmla="*/ 724939 w 1347377"/>
              <a:gd name="connsiteY1" fmla="*/ 0 h 3146728"/>
              <a:gd name="connsiteX2" fmla="*/ 1347377 w 1347377"/>
              <a:gd name="connsiteY2" fmla="*/ 3146728 h 3146728"/>
              <a:gd name="connsiteX3" fmla="*/ 0 w 1347377"/>
              <a:gd name="connsiteY3" fmla="*/ 3109325 h 3146728"/>
              <a:gd name="connsiteX0" fmla="*/ 0 w 1347377"/>
              <a:gd name="connsiteY0" fmla="*/ 3109325 h 3146728"/>
              <a:gd name="connsiteX1" fmla="*/ 724939 w 1347377"/>
              <a:gd name="connsiteY1" fmla="*/ 0 h 3146728"/>
              <a:gd name="connsiteX2" fmla="*/ 1347377 w 1347377"/>
              <a:gd name="connsiteY2" fmla="*/ 3146728 h 3146728"/>
              <a:gd name="connsiteX3" fmla="*/ 674426 w 1347377"/>
              <a:gd name="connsiteY3" fmla="*/ 3123470 h 3146728"/>
              <a:gd name="connsiteX4" fmla="*/ 0 w 1347377"/>
              <a:gd name="connsiteY4" fmla="*/ 3109325 h 3146728"/>
              <a:gd name="connsiteX0" fmla="*/ 0 w 1347377"/>
              <a:gd name="connsiteY0" fmla="*/ 3109325 h 3170436"/>
              <a:gd name="connsiteX1" fmla="*/ 724939 w 1347377"/>
              <a:gd name="connsiteY1" fmla="*/ 0 h 3170436"/>
              <a:gd name="connsiteX2" fmla="*/ 1347377 w 1347377"/>
              <a:gd name="connsiteY2" fmla="*/ 3146728 h 3170436"/>
              <a:gd name="connsiteX3" fmla="*/ 710754 w 1347377"/>
              <a:gd name="connsiteY3" fmla="*/ 3170436 h 3170436"/>
              <a:gd name="connsiteX4" fmla="*/ 0 w 1347377"/>
              <a:gd name="connsiteY4" fmla="*/ 3109325 h 3170436"/>
              <a:gd name="connsiteX0" fmla="*/ 0 w 1347377"/>
              <a:gd name="connsiteY0" fmla="*/ 3109325 h 3198291"/>
              <a:gd name="connsiteX1" fmla="*/ 724939 w 1347377"/>
              <a:gd name="connsiteY1" fmla="*/ 0 h 3198291"/>
              <a:gd name="connsiteX2" fmla="*/ 1347377 w 1347377"/>
              <a:gd name="connsiteY2" fmla="*/ 3146728 h 3198291"/>
              <a:gd name="connsiteX3" fmla="*/ 737710 w 1347377"/>
              <a:gd name="connsiteY3" fmla="*/ 3198291 h 3198291"/>
              <a:gd name="connsiteX4" fmla="*/ 0 w 1347377"/>
              <a:gd name="connsiteY4" fmla="*/ 3109325 h 3198291"/>
              <a:gd name="connsiteX0" fmla="*/ 0 w 1347377"/>
              <a:gd name="connsiteY0" fmla="*/ 3109325 h 3230602"/>
              <a:gd name="connsiteX1" fmla="*/ 724939 w 1347377"/>
              <a:gd name="connsiteY1" fmla="*/ 0 h 3230602"/>
              <a:gd name="connsiteX2" fmla="*/ 1347377 w 1347377"/>
              <a:gd name="connsiteY2" fmla="*/ 3146728 h 3230602"/>
              <a:gd name="connsiteX3" fmla="*/ 737710 w 1347377"/>
              <a:gd name="connsiteY3" fmla="*/ 3198291 h 3230602"/>
              <a:gd name="connsiteX4" fmla="*/ 0 w 1347377"/>
              <a:gd name="connsiteY4" fmla="*/ 3109325 h 3230602"/>
              <a:gd name="connsiteX0" fmla="*/ 0 w 1347377"/>
              <a:gd name="connsiteY0" fmla="*/ 3109325 h 3198291"/>
              <a:gd name="connsiteX1" fmla="*/ 724939 w 1347377"/>
              <a:gd name="connsiteY1" fmla="*/ 0 h 3198291"/>
              <a:gd name="connsiteX2" fmla="*/ 1347377 w 1347377"/>
              <a:gd name="connsiteY2" fmla="*/ 3146728 h 3198291"/>
              <a:gd name="connsiteX3" fmla="*/ 737710 w 1347377"/>
              <a:gd name="connsiteY3" fmla="*/ 3198291 h 3198291"/>
              <a:gd name="connsiteX4" fmla="*/ 0 w 1347377"/>
              <a:gd name="connsiteY4" fmla="*/ 3109325 h 3198291"/>
              <a:gd name="connsiteX0" fmla="*/ 0 w 1347377"/>
              <a:gd name="connsiteY0" fmla="*/ 3109325 h 3212766"/>
              <a:gd name="connsiteX1" fmla="*/ 724939 w 1347377"/>
              <a:gd name="connsiteY1" fmla="*/ 0 h 3212766"/>
              <a:gd name="connsiteX2" fmla="*/ 1347377 w 1347377"/>
              <a:gd name="connsiteY2" fmla="*/ 3146728 h 3212766"/>
              <a:gd name="connsiteX3" fmla="*/ 737710 w 1347377"/>
              <a:gd name="connsiteY3" fmla="*/ 3198291 h 3212766"/>
              <a:gd name="connsiteX4" fmla="*/ 0 w 1347377"/>
              <a:gd name="connsiteY4" fmla="*/ 3109325 h 3212766"/>
              <a:gd name="connsiteX0" fmla="*/ 0 w 1347377"/>
              <a:gd name="connsiteY0" fmla="*/ 3109325 h 3198291"/>
              <a:gd name="connsiteX1" fmla="*/ 724939 w 1347377"/>
              <a:gd name="connsiteY1" fmla="*/ 0 h 3198291"/>
              <a:gd name="connsiteX2" fmla="*/ 1347377 w 1347377"/>
              <a:gd name="connsiteY2" fmla="*/ 3146728 h 3198291"/>
              <a:gd name="connsiteX3" fmla="*/ 737710 w 1347377"/>
              <a:gd name="connsiteY3" fmla="*/ 3198291 h 3198291"/>
              <a:gd name="connsiteX4" fmla="*/ 0 w 1347377"/>
              <a:gd name="connsiteY4" fmla="*/ 3109325 h 3198291"/>
              <a:gd name="connsiteX0" fmla="*/ 0 w 1347377"/>
              <a:gd name="connsiteY0" fmla="*/ 3109325 h 3215130"/>
              <a:gd name="connsiteX1" fmla="*/ 724939 w 1347377"/>
              <a:gd name="connsiteY1" fmla="*/ 0 h 3215130"/>
              <a:gd name="connsiteX2" fmla="*/ 1347377 w 1347377"/>
              <a:gd name="connsiteY2" fmla="*/ 3146728 h 3215130"/>
              <a:gd name="connsiteX3" fmla="*/ 737710 w 1347377"/>
              <a:gd name="connsiteY3" fmla="*/ 3198291 h 3215130"/>
              <a:gd name="connsiteX4" fmla="*/ 0 w 1347377"/>
              <a:gd name="connsiteY4" fmla="*/ 3109325 h 3215130"/>
              <a:gd name="connsiteX0" fmla="*/ 0 w 1347377"/>
              <a:gd name="connsiteY0" fmla="*/ 3109325 h 3198291"/>
              <a:gd name="connsiteX1" fmla="*/ 724939 w 1347377"/>
              <a:gd name="connsiteY1" fmla="*/ 0 h 3198291"/>
              <a:gd name="connsiteX2" fmla="*/ 1347377 w 1347377"/>
              <a:gd name="connsiteY2" fmla="*/ 3146728 h 3198291"/>
              <a:gd name="connsiteX3" fmla="*/ 737710 w 1347377"/>
              <a:gd name="connsiteY3" fmla="*/ 3198291 h 3198291"/>
              <a:gd name="connsiteX4" fmla="*/ 0 w 1347377"/>
              <a:gd name="connsiteY4" fmla="*/ 3109325 h 3198291"/>
              <a:gd name="connsiteX0" fmla="*/ 0 w 1283479"/>
              <a:gd name="connsiteY0" fmla="*/ 3109325 h 3198291"/>
              <a:gd name="connsiteX1" fmla="*/ 724939 w 1283479"/>
              <a:gd name="connsiteY1" fmla="*/ 0 h 3198291"/>
              <a:gd name="connsiteX2" fmla="*/ 1283479 w 1283479"/>
              <a:gd name="connsiteY2" fmla="*/ 3134025 h 3198291"/>
              <a:gd name="connsiteX3" fmla="*/ 737710 w 1283479"/>
              <a:gd name="connsiteY3" fmla="*/ 3198291 h 3198291"/>
              <a:gd name="connsiteX4" fmla="*/ 0 w 1283479"/>
              <a:gd name="connsiteY4" fmla="*/ 3109325 h 3198291"/>
              <a:gd name="connsiteX0" fmla="*/ 0 w 1283479"/>
              <a:gd name="connsiteY0" fmla="*/ 3109325 h 3225582"/>
              <a:gd name="connsiteX1" fmla="*/ 724939 w 1283479"/>
              <a:gd name="connsiteY1" fmla="*/ 0 h 3225582"/>
              <a:gd name="connsiteX2" fmla="*/ 1283479 w 1283479"/>
              <a:gd name="connsiteY2" fmla="*/ 3134025 h 3225582"/>
              <a:gd name="connsiteX3" fmla="*/ 737710 w 1283479"/>
              <a:gd name="connsiteY3" fmla="*/ 3198291 h 3225582"/>
              <a:gd name="connsiteX4" fmla="*/ 0 w 1283479"/>
              <a:gd name="connsiteY4" fmla="*/ 3109325 h 3225582"/>
              <a:gd name="connsiteX0" fmla="*/ 0 w 1283479"/>
              <a:gd name="connsiteY0" fmla="*/ 3109325 h 3234197"/>
              <a:gd name="connsiteX1" fmla="*/ 724939 w 1283479"/>
              <a:gd name="connsiteY1" fmla="*/ 0 h 3234197"/>
              <a:gd name="connsiteX2" fmla="*/ 1283479 w 1283479"/>
              <a:gd name="connsiteY2" fmla="*/ 3134025 h 3234197"/>
              <a:gd name="connsiteX3" fmla="*/ 737710 w 1283479"/>
              <a:gd name="connsiteY3" fmla="*/ 3198291 h 3234197"/>
              <a:gd name="connsiteX4" fmla="*/ 0 w 1283479"/>
              <a:gd name="connsiteY4" fmla="*/ 3109325 h 3234197"/>
              <a:gd name="connsiteX0" fmla="*/ 0 w 1310712"/>
              <a:gd name="connsiteY0" fmla="*/ 3040637 h 3234197"/>
              <a:gd name="connsiteX1" fmla="*/ 752172 w 1310712"/>
              <a:gd name="connsiteY1" fmla="*/ 0 h 3234197"/>
              <a:gd name="connsiteX2" fmla="*/ 1310712 w 1310712"/>
              <a:gd name="connsiteY2" fmla="*/ 3134025 h 3234197"/>
              <a:gd name="connsiteX3" fmla="*/ 764943 w 1310712"/>
              <a:gd name="connsiteY3" fmla="*/ 3198291 h 3234197"/>
              <a:gd name="connsiteX4" fmla="*/ 0 w 1310712"/>
              <a:gd name="connsiteY4" fmla="*/ 3040637 h 3234197"/>
              <a:gd name="connsiteX0" fmla="*/ 0 w 1332319"/>
              <a:gd name="connsiteY0" fmla="*/ 3059787 h 3234197"/>
              <a:gd name="connsiteX1" fmla="*/ 773779 w 1332319"/>
              <a:gd name="connsiteY1" fmla="*/ 0 h 3234197"/>
              <a:gd name="connsiteX2" fmla="*/ 1332319 w 1332319"/>
              <a:gd name="connsiteY2" fmla="*/ 3134025 h 3234197"/>
              <a:gd name="connsiteX3" fmla="*/ 786550 w 1332319"/>
              <a:gd name="connsiteY3" fmla="*/ 3198291 h 3234197"/>
              <a:gd name="connsiteX4" fmla="*/ 0 w 1332319"/>
              <a:gd name="connsiteY4" fmla="*/ 3059787 h 3234197"/>
              <a:gd name="connsiteX0" fmla="*/ 0 w 1332319"/>
              <a:gd name="connsiteY0" fmla="*/ 3059787 h 3234197"/>
              <a:gd name="connsiteX1" fmla="*/ 773779 w 1332319"/>
              <a:gd name="connsiteY1" fmla="*/ 0 h 3234197"/>
              <a:gd name="connsiteX2" fmla="*/ 1332319 w 1332319"/>
              <a:gd name="connsiteY2" fmla="*/ 3134025 h 3234197"/>
              <a:gd name="connsiteX3" fmla="*/ 786550 w 1332319"/>
              <a:gd name="connsiteY3" fmla="*/ 3198291 h 3234197"/>
              <a:gd name="connsiteX4" fmla="*/ 0 w 1332319"/>
              <a:gd name="connsiteY4" fmla="*/ 3059787 h 3234197"/>
              <a:gd name="connsiteX0" fmla="*/ 0 w 1332319"/>
              <a:gd name="connsiteY0" fmla="*/ 3059787 h 3234197"/>
              <a:gd name="connsiteX1" fmla="*/ 773779 w 1332319"/>
              <a:gd name="connsiteY1" fmla="*/ 0 h 3234197"/>
              <a:gd name="connsiteX2" fmla="*/ 1332319 w 1332319"/>
              <a:gd name="connsiteY2" fmla="*/ 3134025 h 3234197"/>
              <a:gd name="connsiteX3" fmla="*/ 786550 w 1332319"/>
              <a:gd name="connsiteY3" fmla="*/ 3198291 h 3234197"/>
              <a:gd name="connsiteX4" fmla="*/ 0 w 1332319"/>
              <a:gd name="connsiteY4" fmla="*/ 3059787 h 3234197"/>
              <a:gd name="connsiteX0" fmla="*/ 0 w 1332319"/>
              <a:gd name="connsiteY0" fmla="*/ 3059787 h 3234197"/>
              <a:gd name="connsiteX1" fmla="*/ 773779 w 1332319"/>
              <a:gd name="connsiteY1" fmla="*/ 0 h 3234197"/>
              <a:gd name="connsiteX2" fmla="*/ 1332319 w 1332319"/>
              <a:gd name="connsiteY2" fmla="*/ 3134025 h 3234197"/>
              <a:gd name="connsiteX3" fmla="*/ 786550 w 1332319"/>
              <a:gd name="connsiteY3" fmla="*/ 3198291 h 3234197"/>
              <a:gd name="connsiteX4" fmla="*/ 0 w 1332319"/>
              <a:gd name="connsiteY4" fmla="*/ 3059787 h 3234197"/>
              <a:gd name="connsiteX0" fmla="*/ 0 w 1332319"/>
              <a:gd name="connsiteY0" fmla="*/ 3059787 h 3198291"/>
              <a:gd name="connsiteX1" fmla="*/ 773779 w 1332319"/>
              <a:gd name="connsiteY1" fmla="*/ 0 h 3198291"/>
              <a:gd name="connsiteX2" fmla="*/ 1332319 w 1332319"/>
              <a:gd name="connsiteY2" fmla="*/ 3134025 h 3198291"/>
              <a:gd name="connsiteX3" fmla="*/ 786550 w 1332319"/>
              <a:gd name="connsiteY3" fmla="*/ 3198291 h 3198291"/>
              <a:gd name="connsiteX4" fmla="*/ 0 w 1332319"/>
              <a:gd name="connsiteY4" fmla="*/ 3059787 h 3198291"/>
              <a:gd name="connsiteX0" fmla="*/ 0 w 1332319"/>
              <a:gd name="connsiteY0" fmla="*/ 3059787 h 3225168"/>
              <a:gd name="connsiteX1" fmla="*/ 773779 w 1332319"/>
              <a:gd name="connsiteY1" fmla="*/ 0 h 3225168"/>
              <a:gd name="connsiteX2" fmla="*/ 1332319 w 1332319"/>
              <a:gd name="connsiteY2" fmla="*/ 3134025 h 3225168"/>
              <a:gd name="connsiteX3" fmla="*/ 786550 w 1332319"/>
              <a:gd name="connsiteY3" fmla="*/ 3198291 h 3225168"/>
              <a:gd name="connsiteX4" fmla="*/ 0 w 1332319"/>
              <a:gd name="connsiteY4" fmla="*/ 3059787 h 3225168"/>
              <a:gd name="connsiteX0" fmla="*/ 0 w 1332319"/>
              <a:gd name="connsiteY0" fmla="*/ 3059787 h 3230611"/>
              <a:gd name="connsiteX1" fmla="*/ 773779 w 1332319"/>
              <a:gd name="connsiteY1" fmla="*/ 0 h 3230611"/>
              <a:gd name="connsiteX2" fmla="*/ 1332319 w 1332319"/>
              <a:gd name="connsiteY2" fmla="*/ 3134025 h 3230611"/>
              <a:gd name="connsiteX3" fmla="*/ 786550 w 1332319"/>
              <a:gd name="connsiteY3" fmla="*/ 3198291 h 3230611"/>
              <a:gd name="connsiteX4" fmla="*/ 0 w 1332319"/>
              <a:gd name="connsiteY4" fmla="*/ 3059787 h 3230611"/>
              <a:gd name="connsiteX0" fmla="*/ 0 w 1793717"/>
              <a:gd name="connsiteY0" fmla="*/ 2936115 h 3230611"/>
              <a:gd name="connsiteX1" fmla="*/ 1235177 w 1793717"/>
              <a:gd name="connsiteY1" fmla="*/ 0 h 3230611"/>
              <a:gd name="connsiteX2" fmla="*/ 1793717 w 1793717"/>
              <a:gd name="connsiteY2" fmla="*/ 3134025 h 3230611"/>
              <a:gd name="connsiteX3" fmla="*/ 1247948 w 1793717"/>
              <a:gd name="connsiteY3" fmla="*/ 3198291 h 3230611"/>
              <a:gd name="connsiteX4" fmla="*/ 0 w 1793717"/>
              <a:gd name="connsiteY4" fmla="*/ 2936115 h 3230611"/>
              <a:gd name="connsiteX0" fmla="*/ 0 w 1947798"/>
              <a:gd name="connsiteY0" fmla="*/ 2936115 h 3252877"/>
              <a:gd name="connsiteX1" fmla="*/ 1235177 w 1947798"/>
              <a:gd name="connsiteY1" fmla="*/ 0 h 3252877"/>
              <a:gd name="connsiteX2" fmla="*/ 1947798 w 1947798"/>
              <a:gd name="connsiteY2" fmla="*/ 3156291 h 3252877"/>
              <a:gd name="connsiteX3" fmla="*/ 1247948 w 1947798"/>
              <a:gd name="connsiteY3" fmla="*/ 3198291 h 3252877"/>
              <a:gd name="connsiteX4" fmla="*/ 0 w 1947798"/>
              <a:gd name="connsiteY4" fmla="*/ 2936115 h 3252877"/>
              <a:gd name="connsiteX0" fmla="*/ 0 w 1947798"/>
              <a:gd name="connsiteY0" fmla="*/ 2936115 h 3198291"/>
              <a:gd name="connsiteX1" fmla="*/ 1235177 w 1947798"/>
              <a:gd name="connsiteY1" fmla="*/ 0 h 3198291"/>
              <a:gd name="connsiteX2" fmla="*/ 1947798 w 1947798"/>
              <a:gd name="connsiteY2" fmla="*/ 3156291 h 3198291"/>
              <a:gd name="connsiteX3" fmla="*/ 1247948 w 1947798"/>
              <a:gd name="connsiteY3" fmla="*/ 3198291 h 3198291"/>
              <a:gd name="connsiteX4" fmla="*/ 0 w 1947798"/>
              <a:gd name="connsiteY4" fmla="*/ 2936115 h 3198291"/>
              <a:gd name="connsiteX0" fmla="*/ 0 w 1782913"/>
              <a:gd name="connsiteY0" fmla="*/ 2936115 h 3299376"/>
              <a:gd name="connsiteX1" fmla="*/ 1235177 w 1782913"/>
              <a:gd name="connsiteY1" fmla="*/ 0 h 3299376"/>
              <a:gd name="connsiteX2" fmla="*/ 1782913 w 1782913"/>
              <a:gd name="connsiteY2" fmla="*/ 3258508 h 3299376"/>
              <a:gd name="connsiteX3" fmla="*/ 1247948 w 1782913"/>
              <a:gd name="connsiteY3" fmla="*/ 3198291 h 3299376"/>
              <a:gd name="connsiteX4" fmla="*/ 0 w 1782913"/>
              <a:gd name="connsiteY4" fmla="*/ 2936115 h 3299376"/>
              <a:gd name="connsiteX0" fmla="*/ 0 w 1917427"/>
              <a:gd name="connsiteY0" fmla="*/ 3104586 h 3299376"/>
              <a:gd name="connsiteX1" fmla="*/ 1369691 w 1917427"/>
              <a:gd name="connsiteY1" fmla="*/ 0 h 3299376"/>
              <a:gd name="connsiteX2" fmla="*/ 1917427 w 1917427"/>
              <a:gd name="connsiteY2" fmla="*/ 3258508 h 3299376"/>
              <a:gd name="connsiteX3" fmla="*/ 1382462 w 1917427"/>
              <a:gd name="connsiteY3" fmla="*/ 3198291 h 3299376"/>
              <a:gd name="connsiteX4" fmla="*/ 0 w 1917427"/>
              <a:gd name="connsiteY4" fmla="*/ 3104586 h 3299376"/>
              <a:gd name="connsiteX0" fmla="*/ 0 w 1917427"/>
              <a:gd name="connsiteY0" fmla="*/ 3104586 h 3775939"/>
              <a:gd name="connsiteX1" fmla="*/ 1369691 w 1917427"/>
              <a:gd name="connsiteY1" fmla="*/ 0 h 3775939"/>
              <a:gd name="connsiteX2" fmla="*/ 1917427 w 1917427"/>
              <a:gd name="connsiteY2" fmla="*/ 3258508 h 3775939"/>
              <a:gd name="connsiteX3" fmla="*/ 0 w 1917427"/>
              <a:gd name="connsiteY3" fmla="*/ 3104586 h 3775939"/>
              <a:gd name="connsiteX0" fmla="*/ 79859 w 1997286"/>
              <a:gd name="connsiteY0" fmla="*/ 3104586 h 3853830"/>
              <a:gd name="connsiteX1" fmla="*/ 1449550 w 1997286"/>
              <a:gd name="connsiteY1" fmla="*/ 0 h 3853830"/>
              <a:gd name="connsiteX2" fmla="*/ 1997286 w 1997286"/>
              <a:gd name="connsiteY2" fmla="*/ 3258508 h 3853830"/>
              <a:gd name="connsiteX3" fmla="*/ 970399 w 1997286"/>
              <a:gd name="connsiteY3" fmla="*/ 3571932 h 3853830"/>
              <a:gd name="connsiteX4" fmla="*/ 79859 w 1997286"/>
              <a:gd name="connsiteY4" fmla="*/ 3104586 h 3853830"/>
              <a:gd name="connsiteX0" fmla="*/ 79859 w 1962639"/>
              <a:gd name="connsiteY0" fmla="*/ 3104586 h 3699908"/>
              <a:gd name="connsiteX1" fmla="*/ 1449550 w 1962639"/>
              <a:gd name="connsiteY1" fmla="*/ 0 h 3699908"/>
              <a:gd name="connsiteX2" fmla="*/ 1962639 w 1962639"/>
              <a:gd name="connsiteY2" fmla="*/ 2972990 h 3699908"/>
              <a:gd name="connsiteX3" fmla="*/ 970399 w 1962639"/>
              <a:gd name="connsiteY3" fmla="*/ 3571932 h 3699908"/>
              <a:gd name="connsiteX4" fmla="*/ 79859 w 1962639"/>
              <a:gd name="connsiteY4" fmla="*/ 3104586 h 3699908"/>
              <a:gd name="connsiteX0" fmla="*/ 79859 w 1962639"/>
              <a:gd name="connsiteY0" fmla="*/ 3104586 h 3699908"/>
              <a:gd name="connsiteX1" fmla="*/ 1449550 w 1962639"/>
              <a:gd name="connsiteY1" fmla="*/ 0 h 3699908"/>
              <a:gd name="connsiteX2" fmla="*/ 1962639 w 1962639"/>
              <a:gd name="connsiteY2" fmla="*/ 2972990 h 3699908"/>
              <a:gd name="connsiteX3" fmla="*/ 970399 w 1962639"/>
              <a:gd name="connsiteY3" fmla="*/ 3571932 h 3699908"/>
              <a:gd name="connsiteX4" fmla="*/ 79859 w 1962639"/>
              <a:gd name="connsiteY4" fmla="*/ 3104586 h 3699908"/>
              <a:gd name="connsiteX0" fmla="*/ 79859 w 2008214"/>
              <a:gd name="connsiteY0" fmla="*/ 3104586 h 3699908"/>
              <a:gd name="connsiteX1" fmla="*/ 1449550 w 2008214"/>
              <a:gd name="connsiteY1" fmla="*/ 0 h 3699908"/>
              <a:gd name="connsiteX2" fmla="*/ 2008214 w 2008214"/>
              <a:gd name="connsiteY2" fmla="*/ 3268405 h 3699908"/>
              <a:gd name="connsiteX3" fmla="*/ 970399 w 2008214"/>
              <a:gd name="connsiteY3" fmla="*/ 3571932 h 3699908"/>
              <a:gd name="connsiteX4" fmla="*/ 79859 w 2008214"/>
              <a:gd name="connsiteY4" fmla="*/ 3104586 h 3699908"/>
              <a:gd name="connsiteX0" fmla="*/ 79859 w 1852966"/>
              <a:gd name="connsiteY0" fmla="*/ 2734197 h 3660967"/>
              <a:gd name="connsiteX1" fmla="*/ 1294302 w 1852966"/>
              <a:gd name="connsiteY1" fmla="*/ 0 h 3660967"/>
              <a:gd name="connsiteX2" fmla="*/ 1852966 w 1852966"/>
              <a:gd name="connsiteY2" fmla="*/ 3268405 h 3660967"/>
              <a:gd name="connsiteX3" fmla="*/ 815151 w 1852966"/>
              <a:gd name="connsiteY3" fmla="*/ 3571932 h 3660967"/>
              <a:gd name="connsiteX4" fmla="*/ 79859 w 1852966"/>
              <a:gd name="connsiteY4" fmla="*/ 2734197 h 3660967"/>
              <a:gd name="connsiteX0" fmla="*/ 0 w 1773107"/>
              <a:gd name="connsiteY0" fmla="*/ 2734197 h 3660967"/>
              <a:gd name="connsiteX1" fmla="*/ 1214443 w 1773107"/>
              <a:gd name="connsiteY1" fmla="*/ 0 h 3660967"/>
              <a:gd name="connsiteX2" fmla="*/ 1773107 w 1773107"/>
              <a:gd name="connsiteY2" fmla="*/ 3268405 h 3660967"/>
              <a:gd name="connsiteX3" fmla="*/ 735292 w 1773107"/>
              <a:gd name="connsiteY3" fmla="*/ 3571932 h 3660967"/>
              <a:gd name="connsiteX4" fmla="*/ 0 w 1773107"/>
              <a:gd name="connsiteY4" fmla="*/ 2734197 h 3660967"/>
              <a:gd name="connsiteX0" fmla="*/ 0 w 1920974"/>
              <a:gd name="connsiteY0" fmla="*/ 3116589 h 3597235"/>
              <a:gd name="connsiteX1" fmla="*/ 1362310 w 1920974"/>
              <a:gd name="connsiteY1" fmla="*/ 0 h 3597235"/>
              <a:gd name="connsiteX2" fmla="*/ 1920974 w 1920974"/>
              <a:gd name="connsiteY2" fmla="*/ 3268405 h 3597235"/>
              <a:gd name="connsiteX3" fmla="*/ 883159 w 1920974"/>
              <a:gd name="connsiteY3" fmla="*/ 3571932 h 3597235"/>
              <a:gd name="connsiteX4" fmla="*/ 0 w 1920974"/>
              <a:gd name="connsiteY4" fmla="*/ 3116589 h 3597235"/>
              <a:gd name="connsiteX0" fmla="*/ 0 w 1911040"/>
              <a:gd name="connsiteY0" fmla="*/ 3065166 h 3605805"/>
              <a:gd name="connsiteX1" fmla="*/ 1352376 w 1911040"/>
              <a:gd name="connsiteY1" fmla="*/ 0 h 3605805"/>
              <a:gd name="connsiteX2" fmla="*/ 1911040 w 1911040"/>
              <a:gd name="connsiteY2" fmla="*/ 3268405 h 3605805"/>
              <a:gd name="connsiteX3" fmla="*/ 873225 w 1911040"/>
              <a:gd name="connsiteY3" fmla="*/ 3571932 h 3605805"/>
              <a:gd name="connsiteX4" fmla="*/ 0 w 1911040"/>
              <a:gd name="connsiteY4" fmla="*/ 3065166 h 3605805"/>
              <a:gd name="connsiteX0" fmla="*/ 0 w 1911040"/>
              <a:gd name="connsiteY0" fmla="*/ 3065166 h 3533696"/>
              <a:gd name="connsiteX1" fmla="*/ 1352376 w 1911040"/>
              <a:gd name="connsiteY1" fmla="*/ 0 h 3533696"/>
              <a:gd name="connsiteX2" fmla="*/ 1911040 w 1911040"/>
              <a:gd name="connsiteY2" fmla="*/ 3268405 h 3533696"/>
              <a:gd name="connsiteX3" fmla="*/ 925515 w 1911040"/>
              <a:gd name="connsiteY3" fmla="*/ 3290305 h 3533696"/>
              <a:gd name="connsiteX4" fmla="*/ 0 w 1911040"/>
              <a:gd name="connsiteY4" fmla="*/ 3065166 h 3533696"/>
              <a:gd name="connsiteX0" fmla="*/ 0 w 1911040"/>
              <a:gd name="connsiteY0" fmla="*/ 3065166 h 3509043"/>
              <a:gd name="connsiteX1" fmla="*/ 1352376 w 1911040"/>
              <a:gd name="connsiteY1" fmla="*/ 0 h 3509043"/>
              <a:gd name="connsiteX2" fmla="*/ 1911040 w 1911040"/>
              <a:gd name="connsiteY2" fmla="*/ 3268405 h 3509043"/>
              <a:gd name="connsiteX3" fmla="*/ 925515 w 1911040"/>
              <a:gd name="connsiteY3" fmla="*/ 3290305 h 3509043"/>
              <a:gd name="connsiteX4" fmla="*/ 0 w 1911040"/>
              <a:gd name="connsiteY4" fmla="*/ 3065166 h 3509043"/>
              <a:gd name="connsiteX0" fmla="*/ 0 w 1911040"/>
              <a:gd name="connsiteY0" fmla="*/ 3065166 h 3341350"/>
              <a:gd name="connsiteX1" fmla="*/ 1352376 w 1911040"/>
              <a:gd name="connsiteY1" fmla="*/ 0 h 3341350"/>
              <a:gd name="connsiteX2" fmla="*/ 1911040 w 1911040"/>
              <a:gd name="connsiteY2" fmla="*/ 3268405 h 3341350"/>
              <a:gd name="connsiteX3" fmla="*/ 925515 w 1911040"/>
              <a:gd name="connsiteY3" fmla="*/ 3290305 h 3341350"/>
              <a:gd name="connsiteX4" fmla="*/ 0 w 1911040"/>
              <a:gd name="connsiteY4" fmla="*/ 3065166 h 3341350"/>
              <a:gd name="connsiteX0" fmla="*/ 0 w 1911040"/>
              <a:gd name="connsiteY0" fmla="*/ 3065166 h 3341350"/>
              <a:gd name="connsiteX1" fmla="*/ 1352376 w 1911040"/>
              <a:gd name="connsiteY1" fmla="*/ 0 h 3341350"/>
              <a:gd name="connsiteX2" fmla="*/ 1911040 w 1911040"/>
              <a:gd name="connsiteY2" fmla="*/ 3268405 h 3341350"/>
              <a:gd name="connsiteX3" fmla="*/ 925515 w 1911040"/>
              <a:gd name="connsiteY3" fmla="*/ 3290305 h 3341350"/>
              <a:gd name="connsiteX4" fmla="*/ 0 w 1911040"/>
              <a:gd name="connsiteY4" fmla="*/ 3065166 h 3341350"/>
              <a:gd name="connsiteX0" fmla="*/ 0 w 1911040"/>
              <a:gd name="connsiteY0" fmla="*/ 3065166 h 3341350"/>
              <a:gd name="connsiteX1" fmla="*/ 1352376 w 1911040"/>
              <a:gd name="connsiteY1" fmla="*/ 0 h 3341350"/>
              <a:gd name="connsiteX2" fmla="*/ 1911040 w 1911040"/>
              <a:gd name="connsiteY2" fmla="*/ 3268405 h 3341350"/>
              <a:gd name="connsiteX3" fmla="*/ 925515 w 1911040"/>
              <a:gd name="connsiteY3" fmla="*/ 3290305 h 3341350"/>
              <a:gd name="connsiteX4" fmla="*/ 0 w 1911040"/>
              <a:gd name="connsiteY4" fmla="*/ 3065166 h 3341350"/>
              <a:gd name="connsiteX0" fmla="*/ 0 w 1911040"/>
              <a:gd name="connsiteY0" fmla="*/ 3065166 h 3341350"/>
              <a:gd name="connsiteX1" fmla="*/ 1352376 w 1911040"/>
              <a:gd name="connsiteY1" fmla="*/ 0 h 3341350"/>
              <a:gd name="connsiteX2" fmla="*/ 1911040 w 1911040"/>
              <a:gd name="connsiteY2" fmla="*/ 3268405 h 3341350"/>
              <a:gd name="connsiteX3" fmla="*/ 925515 w 1911040"/>
              <a:gd name="connsiteY3" fmla="*/ 3290305 h 3341350"/>
              <a:gd name="connsiteX4" fmla="*/ 0 w 1911040"/>
              <a:gd name="connsiteY4" fmla="*/ 3065166 h 3341350"/>
              <a:gd name="connsiteX0" fmla="*/ 0 w 1911040"/>
              <a:gd name="connsiteY0" fmla="*/ 2984575 h 3260759"/>
              <a:gd name="connsiteX1" fmla="*/ 1298035 w 1911040"/>
              <a:gd name="connsiteY1" fmla="*/ 0 h 3260759"/>
              <a:gd name="connsiteX2" fmla="*/ 1911040 w 1911040"/>
              <a:gd name="connsiteY2" fmla="*/ 3187814 h 3260759"/>
              <a:gd name="connsiteX3" fmla="*/ 925515 w 1911040"/>
              <a:gd name="connsiteY3" fmla="*/ 3209714 h 3260759"/>
              <a:gd name="connsiteX4" fmla="*/ 0 w 1911040"/>
              <a:gd name="connsiteY4" fmla="*/ 2984575 h 3260759"/>
              <a:gd name="connsiteX0" fmla="*/ 0 w 2045726"/>
              <a:gd name="connsiteY0" fmla="*/ 2984575 h 3283106"/>
              <a:gd name="connsiteX1" fmla="*/ 1298035 w 2045726"/>
              <a:gd name="connsiteY1" fmla="*/ 0 h 3283106"/>
              <a:gd name="connsiteX2" fmla="*/ 2045726 w 2045726"/>
              <a:gd name="connsiteY2" fmla="*/ 3210161 h 3283106"/>
              <a:gd name="connsiteX3" fmla="*/ 925515 w 2045726"/>
              <a:gd name="connsiteY3" fmla="*/ 3209714 h 3283106"/>
              <a:gd name="connsiteX4" fmla="*/ 0 w 2045726"/>
              <a:gd name="connsiteY4" fmla="*/ 2984575 h 3283106"/>
              <a:gd name="connsiteX0" fmla="*/ 0 w 1761099"/>
              <a:gd name="connsiteY0" fmla="*/ 3188870 h 3410816"/>
              <a:gd name="connsiteX1" fmla="*/ 1013408 w 1761099"/>
              <a:gd name="connsiteY1" fmla="*/ 0 h 3410816"/>
              <a:gd name="connsiteX2" fmla="*/ 1761099 w 1761099"/>
              <a:gd name="connsiteY2" fmla="*/ 3210161 h 3410816"/>
              <a:gd name="connsiteX3" fmla="*/ 640888 w 1761099"/>
              <a:gd name="connsiteY3" fmla="*/ 3209714 h 3410816"/>
              <a:gd name="connsiteX4" fmla="*/ 0 w 1761099"/>
              <a:gd name="connsiteY4" fmla="*/ 3188870 h 3410816"/>
              <a:gd name="connsiteX0" fmla="*/ 0 w 1761099"/>
              <a:gd name="connsiteY0" fmla="*/ 3188870 h 3741639"/>
              <a:gd name="connsiteX1" fmla="*/ 1013408 w 1761099"/>
              <a:gd name="connsiteY1" fmla="*/ 0 h 3741639"/>
              <a:gd name="connsiteX2" fmla="*/ 1761099 w 1761099"/>
              <a:gd name="connsiteY2" fmla="*/ 3210161 h 3741639"/>
              <a:gd name="connsiteX3" fmla="*/ 0 w 1761099"/>
              <a:gd name="connsiteY3" fmla="*/ 3188870 h 3741639"/>
              <a:gd name="connsiteX0" fmla="*/ 0 w 1827737"/>
              <a:gd name="connsiteY0" fmla="*/ 3252992 h 3788019"/>
              <a:gd name="connsiteX1" fmla="*/ 1080046 w 1827737"/>
              <a:gd name="connsiteY1" fmla="*/ 0 h 3788019"/>
              <a:gd name="connsiteX2" fmla="*/ 1827737 w 1827737"/>
              <a:gd name="connsiteY2" fmla="*/ 3210161 h 3788019"/>
              <a:gd name="connsiteX3" fmla="*/ 0 w 1827737"/>
              <a:gd name="connsiteY3" fmla="*/ 3252992 h 3788019"/>
              <a:gd name="connsiteX0" fmla="*/ 32181 w 1859918"/>
              <a:gd name="connsiteY0" fmla="*/ 3252992 h 3859843"/>
              <a:gd name="connsiteX1" fmla="*/ 1112227 w 1859918"/>
              <a:gd name="connsiteY1" fmla="*/ 0 h 3859843"/>
              <a:gd name="connsiteX2" fmla="*/ 1859918 w 1859918"/>
              <a:gd name="connsiteY2" fmla="*/ 3210161 h 3859843"/>
              <a:gd name="connsiteX3" fmla="*/ 919136 w 1859918"/>
              <a:gd name="connsiteY3" fmla="*/ 3641105 h 3859843"/>
              <a:gd name="connsiteX4" fmla="*/ 32181 w 1859918"/>
              <a:gd name="connsiteY4" fmla="*/ 3252992 h 3859843"/>
              <a:gd name="connsiteX0" fmla="*/ 32183 w 1859920"/>
              <a:gd name="connsiteY0" fmla="*/ 3252992 h 3859843"/>
              <a:gd name="connsiteX1" fmla="*/ 1112229 w 1859920"/>
              <a:gd name="connsiteY1" fmla="*/ 0 h 3859843"/>
              <a:gd name="connsiteX2" fmla="*/ 1859920 w 1859920"/>
              <a:gd name="connsiteY2" fmla="*/ 3210161 h 3859843"/>
              <a:gd name="connsiteX3" fmla="*/ 843238 w 1859920"/>
              <a:gd name="connsiteY3" fmla="*/ 3246821 h 3859843"/>
              <a:gd name="connsiteX4" fmla="*/ 32183 w 1859920"/>
              <a:gd name="connsiteY4" fmla="*/ 3252992 h 3859843"/>
              <a:gd name="connsiteX0" fmla="*/ 0 w 1827737"/>
              <a:gd name="connsiteY0" fmla="*/ 3252992 h 3817012"/>
              <a:gd name="connsiteX1" fmla="*/ 1080046 w 1827737"/>
              <a:gd name="connsiteY1" fmla="*/ 0 h 3817012"/>
              <a:gd name="connsiteX2" fmla="*/ 1827737 w 1827737"/>
              <a:gd name="connsiteY2" fmla="*/ 3210161 h 3817012"/>
              <a:gd name="connsiteX3" fmla="*/ 811055 w 1827737"/>
              <a:gd name="connsiteY3" fmla="*/ 3246821 h 3817012"/>
              <a:gd name="connsiteX4" fmla="*/ 0 w 1827737"/>
              <a:gd name="connsiteY4" fmla="*/ 3252992 h 3817012"/>
              <a:gd name="connsiteX0" fmla="*/ 0 w 1865220"/>
              <a:gd name="connsiteY0" fmla="*/ 3205262 h 3817012"/>
              <a:gd name="connsiteX1" fmla="*/ 1117529 w 1865220"/>
              <a:gd name="connsiteY1" fmla="*/ 0 h 3817012"/>
              <a:gd name="connsiteX2" fmla="*/ 1865220 w 1865220"/>
              <a:gd name="connsiteY2" fmla="*/ 3210161 h 3817012"/>
              <a:gd name="connsiteX3" fmla="*/ 848538 w 1865220"/>
              <a:gd name="connsiteY3" fmla="*/ 3246821 h 3817012"/>
              <a:gd name="connsiteX4" fmla="*/ 0 w 1865220"/>
              <a:gd name="connsiteY4" fmla="*/ 3205262 h 3817012"/>
              <a:gd name="connsiteX0" fmla="*/ 0 w 1865220"/>
              <a:gd name="connsiteY0" fmla="*/ 3205262 h 3339429"/>
              <a:gd name="connsiteX1" fmla="*/ 1117529 w 1865220"/>
              <a:gd name="connsiteY1" fmla="*/ 0 h 3339429"/>
              <a:gd name="connsiteX2" fmla="*/ 1865220 w 1865220"/>
              <a:gd name="connsiteY2" fmla="*/ 3210161 h 3339429"/>
              <a:gd name="connsiteX3" fmla="*/ 848538 w 1865220"/>
              <a:gd name="connsiteY3" fmla="*/ 3246821 h 3339429"/>
              <a:gd name="connsiteX4" fmla="*/ 0 w 1865220"/>
              <a:gd name="connsiteY4" fmla="*/ 3205262 h 3339429"/>
              <a:gd name="connsiteX0" fmla="*/ 0 w 1865220"/>
              <a:gd name="connsiteY0" fmla="*/ 3205262 h 3339429"/>
              <a:gd name="connsiteX1" fmla="*/ 1117529 w 1865220"/>
              <a:gd name="connsiteY1" fmla="*/ 0 h 3339429"/>
              <a:gd name="connsiteX2" fmla="*/ 1865220 w 1865220"/>
              <a:gd name="connsiteY2" fmla="*/ 3210161 h 3339429"/>
              <a:gd name="connsiteX3" fmla="*/ 778963 w 1865220"/>
              <a:gd name="connsiteY3" fmla="*/ 3293407 h 3339429"/>
              <a:gd name="connsiteX4" fmla="*/ 0 w 1865220"/>
              <a:gd name="connsiteY4" fmla="*/ 3205262 h 3339429"/>
              <a:gd name="connsiteX0" fmla="*/ 0 w 1865220"/>
              <a:gd name="connsiteY0" fmla="*/ 3205262 h 3744371"/>
              <a:gd name="connsiteX1" fmla="*/ 1117529 w 1865220"/>
              <a:gd name="connsiteY1" fmla="*/ 0 h 3744371"/>
              <a:gd name="connsiteX2" fmla="*/ 1865220 w 1865220"/>
              <a:gd name="connsiteY2" fmla="*/ 3210161 h 3744371"/>
              <a:gd name="connsiteX3" fmla="*/ 0 w 1865220"/>
              <a:gd name="connsiteY3" fmla="*/ 3205262 h 3744371"/>
              <a:gd name="connsiteX0" fmla="*/ 32181 w 1897401"/>
              <a:gd name="connsiteY0" fmla="*/ 3205262 h 3811409"/>
              <a:gd name="connsiteX1" fmla="*/ 1149710 w 1897401"/>
              <a:gd name="connsiteY1" fmla="*/ 0 h 3811409"/>
              <a:gd name="connsiteX2" fmla="*/ 1897401 w 1897401"/>
              <a:gd name="connsiteY2" fmla="*/ 3210161 h 3811409"/>
              <a:gd name="connsiteX3" fmla="*/ 956622 w 1897401"/>
              <a:gd name="connsiteY3" fmla="*/ 3607488 h 3811409"/>
              <a:gd name="connsiteX4" fmla="*/ 32181 w 1897401"/>
              <a:gd name="connsiteY4" fmla="*/ 3205262 h 3811409"/>
              <a:gd name="connsiteX0" fmla="*/ 32181 w 1897401"/>
              <a:gd name="connsiteY0" fmla="*/ 3205262 h 3811409"/>
              <a:gd name="connsiteX1" fmla="*/ 1149710 w 1897401"/>
              <a:gd name="connsiteY1" fmla="*/ 0 h 3811409"/>
              <a:gd name="connsiteX2" fmla="*/ 1897401 w 1897401"/>
              <a:gd name="connsiteY2" fmla="*/ 3210161 h 3811409"/>
              <a:gd name="connsiteX3" fmla="*/ 1001044 w 1897401"/>
              <a:gd name="connsiteY3" fmla="*/ 3121328 h 3811409"/>
              <a:gd name="connsiteX4" fmla="*/ 32181 w 1897401"/>
              <a:gd name="connsiteY4" fmla="*/ 3205262 h 3811409"/>
              <a:gd name="connsiteX0" fmla="*/ 32181 w 1897401"/>
              <a:gd name="connsiteY0" fmla="*/ 3205262 h 3806510"/>
              <a:gd name="connsiteX1" fmla="*/ 1149710 w 1897401"/>
              <a:gd name="connsiteY1" fmla="*/ 0 h 3806510"/>
              <a:gd name="connsiteX2" fmla="*/ 1897401 w 1897401"/>
              <a:gd name="connsiteY2" fmla="*/ 3210161 h 3806510"/>
              <a:gd name="connsiteX3" fmla="*/ 1001044 w 1897401"/>
              <a:gd name="connsiteY3" fmla="*/ 3121328 h 3806510"/>
              <a:gd name="connsiteX4" fmla="*/ 32181 w 1897401"/>
              <a:gd name="connsiteY4" fmla="*/ 3205262 h 3806510"/>
              <a:gd name="connsiteX0" fmla="*/ 0 w 1865220"/>
              <a:gd name="connsiteY0" fmla="*/ 3205262 h 3415199"/>
              <a:gd name="connsiteX1" fmla="*/ 1117529 w 1865220"/>
              <a:gd name="connsiteY1" fmla="*/ 0 h 3415199"/>
              <a:gd name="connsiteX2" fmla="*/ 1865220 w 1865220"/>
              <a:gd name="connsiteY2" fmla="*/ 3210161 h 3415199"/>
              <a:gd name="connsiteX3" fmla="*/ 968863 w 1865220"/>
              <a:gd name="connsiteY3" fmla="*/ 3121328 h 3415199"/>
              <a:gd name="connsiteX4" fmla="*/ 0 w 1865220"/>
              <a:gd name="connsiteY4" fmla="*/ 3205262 h 3415199"/>
              <a:gd name="connsiteX0" fmla="*/ 0 w 1865220"/>
              <a:gd name="connsiteY0" fmla="*/ 3205262 h 3744371"/>
              <a:gd name="connsiteX1" fmla="*/ 1117529 w 1865220"/>
              <a:gd name="connsiteY1" fmla="*/ 0 h 3744371"/>
              <a:gd name="connsiteX2" fmla="*/ 1865220 w 1865220"/>
              <a:gd name="connsiteY2" fmla="*/ 3210161 h 3744371"/>
              <a:gd name="connsiteX3" fmla="*/ 0 w 1865220"/>
              <a:gd name="connsiteY3" fmla="*/ 3205262 h 3744371"/>
              <a:gd name="connsiteX0" fmla="*/ 0 w 1865220"/>
              <a:gd name="connsiteY0" fmla="*/ 3205262 h 3740289"/>
              <a:gd name="connsiteX1" fmla="*/ 1117529 w 1865220"/>
              <a:gd name="connsiteY1" fmla="*/ 0 h 3740289"/>
              <a:gd name="connsiteX2" fmla="*/ 1865220 w 1865220"/>
              <a:gd name="connsiteY2" fmla="*/ 3210161 h 3740289"/>
              <a:gd name="connsiteX3" fmla="*/ 0 w 1865220"/>
              <a:gd name="connsiteY3" fmla="*/ 3205262 h 3740289"/>
              <a:gd name="connsiteX0" fmla="*/ 0 w 1865220"/>
              <a:gd name="connsiteY0" fmla="*/ 3205262 h 3306630"/>
              <a:gd name="connsiteX1" fmla="*/ 1117529 w 1865220"/>
              <a:gd name="connsiteY1" fmla="*/ 0 h 3306630"/>
              <a:gd name="connsiteX2" fmla="*/ 1865220 w 1865220"/>
              <a:gd name="connsiteY2" fmla="*/ 3210161 h 3306630"/>
              <a:gd name="connsiteX3" fmla="*/ 0 w 1865220"/>
              <a:gd name="connsiteY3" fmla="*/ 3205262 h 330663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865220" h="3306630">
                <a:moveTo>
                  <a:pt x="0" y="3205262"/>
                </a:moveTo>
                <a:lnTo>
                  <a:pt x="1117529" y="0"/>
                </a:lnTo>
                <a:lnTo>
                  <a:pt x="1865220" y="3210161"/>
                </a:lnTo>
                <a:cubicBezTo>
                  <a:pt x="865902" y="3306630"/>
                  <a:pt x="1131900" y="3284927"/>
                  <a:pt x="0" y="3205262"/>
                </a:cubicBezTo>
                <a:close/>
              </a:path>
            </a:pathLst>
          </a:custGeom>
          <a:solidFill>
            <a:srgbClr val="000000">
              <a:alpha val="0"/>
            </a:srgbClr>
          </a:solidFill>
          <a:ln>
            <a:solidFill>
              <a:srgbClr val="000000">
                <a:alpha val="0"/>
              </a:srgb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709" name="Полилиния 708">
            <a:hlinkClick r:id="rId7" action="ppaction://hlinksldjump"/>
          </p:cNvPr>
          <p:cNvSpPr/>
          <p:nvPr/>
        </p:nvSpPr>
        <p:spPr>
          <a:xfrm rot="15346036">
            <a:off x="5065148" y="957424"/>
            <a:ext cx="2020581" cy="3350575"/>
          </a:xfrm>
          <a:custGeom>
            <a:avLst/>
            <a:gdLst>
              <a:gd name="connsiteX0" fmla="*/ 0 w 1111396"/>
              <a:gd name="connsiteY0" fmla="*/ 3146584 h 3146584"/>
              <a:gd name="connsiteX1" fmla="*/ 555698 w 1111396"/>
              <a:gd name="connsiteY1" fmla="*/ 0 h 3146584"/>
              <a:gd name="connsiteX2" fmla="*/ 1111396 w 1111396"/>
              <a:gd name="connsiteY2" fmla="*/ 3146584 h 3146584"/>
              <a:gd name="connsiteX3" fmla="*/ 0 w 1111396"/>
              <a:gd name="connsiteY3" fmla="*/ 3146584 h 3146584"/>
              <a:gd name="connsiteX0" fmla="*/ 0 w 1178136"/>
              <a:gd name="connsiteY0" fmla="*/ 3146584 h 3146728"/>
              <a:gd name="connsiteX1" fmla="*/ 555698 w 1178136"/>
              <a:gd name="connsiteY1" fmla="*/ 0 h 3146728"/>
              <a:gd name="connsiteX2" fmla="*/ 1178136 w 1178136"/>
              <a:gd name="connsiteY2" fmla="*/ 3146728 h 3146728"/>
              <a:gd name="connsiteX3" fmla="*/ 0 w 1178136"/>
              <a:gd name="connsiteY3" fmla="*/ 3146584 h 3146728"/>
              <a:gd name="connsiteX0" fmla="*/ 0 w 1309203"/>
              <a:gd name="connsiteY0" fmla="*/ 3103754 h 3146728"/>
              <a:gd name="connsiteX1" fmla="*/ 686765 w 1309203"/>
              <a:gd name="connsiteY1" fmla="*/ 0 h 3146728"/>
              <a:gd name="connsiteX2" fmla="*/ 1309203 w 1309203"/>
              <a:gd name="connsiteY2" fmla="*/ 3146728 h 3146728"/>
              <a:gd name="connsiteX3" fmla="*/ 0 w 1309203"/>
              <a:gd name="connsiteY3" fmla="*/ 3103754 h 3146728"/>
              <a:gd name="connsiteX0" fmla="*/ 0 w 1347377"/>
              <a:gd name="connsiteY0" fmla="*/ 3109325 h 3146728"/>
              <a:gd name="connsiteX1" fmla="*/ 724939 w 1347377"/>
              <a:gd name="connsiteY1" fmla="*/ 0 h 3146728"/>
              <a:gd name="connsiteX2" fmla="*/ 1347377 w 1347377"/>
              <a:gd name="connsiteY2" fmla="*/ 3146728 h 3146728"/>
              <a:gd name="connsiteX3" fmla="*/ 0 w 1347377"/>
              <a:gd name="connsiteY3" fmla="*/ 3109325 h 3146728"/>
              <a:gd name="connsiteX0" fmla="*/ 0 w 1347377"/>
              <a:gd name="connsiteY0" fmla="*/ 3109325 h 3146728"/>
              <a:gd name="connsiteX1" fmla="*/ 724939 w 1347377"/>
              <a:gd name="connsiteY1" fmla="*/ 0 h 3146728"/>
              <a:gd name="connsiteX2" fmla="*/ 1347377 w 1347377"/>
              <a:gd name="connsiteY2" fmla="*/ 3146728 h 3146728"/>
              <a:gd name="connsiteX3" fmla="*/ 674426 w 1347377"/>
              <a:gd name="connsiteY3" fmla="*/ 3123470 h 3146728"/>
              <a:gd name="connsiteX4" fmla="*/ 0 w 1347377"/>
              <a:gd name="connsiteY4" fmla="*/ 3109325 h 3146728"/>
              <a:gd name="connsiteX0" fmla="*/ 0 w 1347377"/>
              <a:gd name="connsiteY0" fmla="*/ 3109325 h 3170436"/>
              <a:gd name="connsiteX1" fmla="*/ 724939 w 1347377"/>
              <a:gd name="connsiteY1" fmla="*/ 0 h 3170436"/>
              <a:gd name="connsiteX2" fmla="*/ 1347377 w 1347377"/>
              <a:gd name="connsiteY2" fmla="*/ 3146728 h 3170436"/>
              <a:gd name="connsiteX3" fmla="*/ 710754 w 1347377"/>
              <a:gd name="connsiteY3" fmla="*/ 3170436 h 3170436"/>
              <a:gd name="connsiteX4" fmla="*/ 0 w 1347377"/>
              <a:gd name="connsiteY4" fmla="*/ 3109325 h 3170436"/>
              <a:gd name="connsiteX0" fmla="*/ 0 w 1347377"/>
              <a:gd name="connsiteY0" fmla="*/ 3109325 h 3198291"/>
              <a:gd name="connsiteX1" fmla="*/ 724939 w 1347377"/>
              <a:gd name="connsiteY1" fmla="*/ 0 h 3198291"/>
              <a:gd name="connsiteX2" fmla="*/ 1347377 w 1347377"/>
              <a:gd name="connsiteY2" fmla="*/ 3146728 h 3198291"/>
              <a:gd name="connsiteX3" fmla="*/ 737710 w 1347377"/>
              <a:gd name="connsiteY3" fmla="*/ 3198291 h 3198291"/>
              <a:gd name="connsiteX4" fmla="*/ 0 w 1347377"/>
              <a:gd name="connsiteY4" fmla="*/ 3109325 h 3198291"/>
              <a:gd name="connsiteX0" fmla="*/ 0 w 1347377"/>
              <a:gd name="connsiteY0" fmla="*/ 3109325 h 3230602"/>
              <a:gd name="connsiteX1" fmla="*/ 724939 w 1347377"/>
              <a:gd name="connsiteY1" fmla="*/ 0 h 3230602"/>
              <a:gd name="connsiteX2" fmla="*/ 1347377 w 1347377"/>
              <a:gd name="connsiteY2" fmla="*/ 3146728 h 3230602"/>
              <a:gd name="connsiteX3" fmla="*/ 737710 w 1347377"/>
              <a:gd name="connsiteY3" fmla="*/ 3198291 h 3230602"/>
              <a:gd name="connsiteX4" fmla="*/ 0 w 1347377"/>
              <a:gd name="connsiteY4" fmla="*/ 3109325 h 3230602"/>
              <a:gd name="connsiteX0" fmla="*/ 0 w 1347377"/>
              <a:gd name="connsiteY0" fmla="*/ 3109325 h 3198291"/>
              <a:gd name="connsiteX1" fmla="*/ 724939 w 1347377"/>
              <a:gd name="connsiteY1" fmla="*/ 0 h 3198291"/>
              <a:gd name="connsiteX2" fmla="*/ 1347377 w 1347377"/>
              <a:gd name="connsiteY2" fmla="*/ 3146728 h 3198291"/>
              <a:gd name="connsiteX3" fmla="*/ 737710 w 1347377"/>
              <a:gd name="connsiteY3" fmla="*/ 3198291 h 3198291"/>
              <a:gd name="connsiteX4" fmla="*/ 0 w 1347377"/>
              <a:gd name="connsiteY4" fmla="*/ 3109325 h 3198291"/>
              <a:gd name="connsiteX0" fmla="*/ 0 w 1347377"/>
              <a:gd name="connsiteY0" fmla="*/ 3109325 h 3212766"/>
              <a:gd name="connsiteX1" fmla="*/ 724939 w 1347377"/>
              <a:gd name="connsiteY1" fmla="*/ 0 h 3212766"/>
              <a:gd name="connsiteX2" fmla="*/ 1347377 w 1347377"/>
              <a:gd name="connsiteY2" fmla="*/ 3146728 h 3212766"/>
              <a:gd name="connsiteX3" fmla="*/ 737710 w 1347377"/>
              <a:gd name="connsiteY3" fmla="*/ 3198291 h 3212766"/>
              <a:gd name="connsiteX4" fmla="*/ 0 w 1347377"/>
              <a:gd name="connsiteY4" fmla="*/ 3109325 h 3212766"/>
              <a:gd name="connsiteX0" fmla="*/ 0 w 1347377"/>
              <a:gd name="connsiteY0" fmla="*/ 3109325 h 3198291"/>
              <a:gd name="connsiteX1" fmla="*/ 724939 w 1347377"/>
              <a:gd name="connsiteY1" fmla="*/ 0 h 3198291"/>
              <a:gd name="connsiteX2" fmla="*/ 1347377 w 1347377"/>
              <a:gd name="connsiteY2" fmla="*/ 3146728 h 3198291"/>
              <a:gd name="connsiteX3" fmla="*/ 737710 w 1347377"/>
              <a:gd name="connsiteY3" fmla="*/ 3198291 h 3198291"/>
              <a:gd name="connsiteX4" fmla="*/ 0 w 1347377"/>
              <a:gd name="connsiteY4" fmla="*/ 3109325 h 3198291"/>
              <a:gd name="connsiteX0" fmla="*/ 0 w 1347377"/>
              <a:gd name="connsiteY0" fmla="*/ 3109325 h 3215130"/>
              <a:gd name="connsiteX1" fmla="*/ 724939 w 1347377"/>
              <a:gd name="connsiteY1" fmla="*/ 0 h 3215130"/>
              <a:gd name="connsiteX2" fmla="*/ 1347377 w 1347377"/>
              <a:gd name="connsiteY2" fmla="*/ 3146728 h 3215130"/>
              <a:gd name="connsiteX3" fmla="*/ 737710 w 1347377"/>
              <a:gd name="connsiteY3" fmla="*/ 3198291 h 3215130"/>
              <a:gd name="connsiteX4" fmla="*/ 0 w 1347377"/>
              <a:gd name="connsiteY4" fmla="*/ 3109325 h 3215130"/>
              <a:gd name="connsiteX0" fmla="*/ 0 w 1347377"/>
              <a:gd name="connsiteY0" fmla="*/ 3109325 h 3198291"/>
              <a:gd name="connsiteX1" fmla="*/ 724939 w 1347377"/>
              <a:gd name="connsiteY1" fmla="*/ 0 h 3198291"/>
              <a:gd name="connsiteX2" fmla="*/ 1347377 w 1347377"/>
              <a:gd name="connsiteY2" fmla="*/ 3146728 h 3198291"/>
              <a:gd name="connsiteX3" fmla="*/ 737710 w 1347377"/>
              <a:gd name="connsiteY3" fmla="*/ 3198291 h 3198291"/>
              <a:gd name="connsiteX4" fmla="*/ 0 w 1347377"/>
              <a:gd name="connsiteY4" fmla="*/ 3109325 h 3198291"/>
              <a:gd name="connsiteX0" fmla="*/ 0 w 1283479"/>
              <a:gd name="connsiteY0" fmla="*/ 3109325 h 3198291"/>
              <a:gd name="connsiteX1" fmla="*/ 724939 w 1283479"/>
              <a:gd name="connsiteY1" fmla="*/ 0 h 3198291"/>
              <a:gd name="connsiteX2" fmla="*/ 1283479 w 1283479"/>
              <a:gd name="connsiteY2" fmla="*/ 3134025 h 3198291"/>
              <a:gd name="connsiteX3" fmla="*/ 737710 w 1283479"/>
              <a:gd name="connsiteY3" fmla="*/ 3198291 h 3198291"/>
              <a:gd name="connsiteX4" fmla="*/ 0 w 1283479"/>
              <a:gd name="connsiteY4" fmla="*/ 3109325 h 3198291"/>
              <a:gd name="connsiteX0" fmla="*/ 0 w 1283479"/>
              <a:gd name="connsiteY0" fmla="*/ 3109325 h 3225582"/>
              <a:gd name="connsiteX1" fmla="*/ 724939 w 1283479"/>
              <a:gd name="connsiteY1" fmla="*/ 0 h 3225582"/>
              <a:gd name="connsiteX2" fmla="*/ 1283479 w 1283479"/>
              <a:gd name="connsiteY2" fmla="*/ 3134025 h 3225582"/>
              <a:gd name="connsiteX3" fmla="*/ 737710 w 1283479"/>
              <a:gd name="connsiteY3" fmla="*/ 3198291 h 3225582"/>
              <a:gd name="connsiteX4" fmla="*/ 0 w 1283479"/>
              <a:gd name="connsiteY4" fmla="*/ 3109325 h 3225582"/>
              <a:gd name="connsiteX0" fmla="*/ 0 w 1283479"/>
              <a:gd name="connsiteY0" fmla="*/ 3109325 h 3234197"/>
              <a:gd name="connsiteX1" fmla="*/ 724939 w 1283479"/>
              <a:gd name="connsiteY1" fmla="*/ 0 h 3234197"/>
              <a:gd name="connsiteX2" fmla="*/ 1283479 w 1283479"/>
              <a:gd name="connsiteY2" fmla="*/ 3134025 h 3234197"/>
              <a:gd name="connsiteX3" fmla="*/ 737710 w 1283479"/>
              <a:gd name="connsiteY3" fmla="*/ 3198291 h 3234197"/>
              <a:gd name="connsiteX4" fmla="*/ 0 w 1283479"/>
              <a:gd name="connsiteY4" fmla="*/ 3109325 h 3234197"/>
              <a:gd name="connsiteX0" fmla="*/ 0 w 1310712"/>
              <a:gd name="connsiteY0" fmla="*/ 3040637 h 3234197"/>
              <a:gd name="connsiteX1" fmla="*/ 752172 w 1310712"/>
              <a:gd name="connsiteY1" fmla="*/ 0 h 3234197"/>
              <a:gd name="connsiteX2" fmla="*/ 1310712 w 1310712"/>
              <a:gd name="connsiteY2" fmla="*/ 3134025 h 3234197"/>
              <a:gd name="connsiteX3" fmla="*/ 764943 w 1310712"/>
              <a:gd name="connsiteY3" fmla="*/ 3198291 h 3234197"/>
              <a:gd name="connsiteX4" fmla="*/ 0 w 1310712"/>
              <a:gd name="connsiteY4" fmla="*/ 3040637 h 3234197"/>
              <a:gd name="connsiteX0" fmla="*/ 0 w 1332319"/>
              <a:gd name="connsiteY0" fmla="*/ 3059787 h 3234197"/>
              <a:gd name="connsiteX1" fmla="*/ 773779 w 1332319"/>
              <a:gd name="connsiteY1" fmla="*/ 0 h 3234197"/>
              <a:gd name="connsiteX2" fmla="*/ 1332319 w 1332319"/>
              <a:gd name="connsiteY2" fmla="*/ 3134025 h 3234197"/>
              <a:gd name="connsiteX3" fmla="*/ 786550 w 1332319"/>
              <a:gd name="connsiteY3" fmla="*/ 3198291 h 3234197"/>
              <a:gd name="connsiteX4" fmla="*/ 0 w 1332319"/>
              <a:gd name="connsiteY4" fmla="*/ 3059787 h 3234197"/>
              <a:gd name="connsiteX0" fmla="*/ 0 w 1332319"/>
              <a:gd name="connsiteY0" fmla="*/ 3059787 h 3234197"/>
              <a:gd name="connsiteX1" fmla="*/ 773779 w 1332319"/>
              <a:gd name="connsiteY1" fmla="*/ 0 h 3234197"/>
              <a:gd name="connsiteX2" fmla="*/ 1332319 w 1332319"/>
              <a:gd name="connsiteY2" fmla="*/ 3134025 h 3234197"/>
              <a:gd name="connsiteX3" fmla="*/ 786550 w 1332319"/>
              <a:gd name="connsiteY3" fmla="*/ 3198291 h 3234197"/>
              <a:gd name="connsiteX4" fmla="*/ 0 w 1332319"/>
              <a:gd name="connsiteY4" fmla="*/ 3059787 h 3234197"/>
              <a:gd name="connsiteX0" fmla="*/ 0 w 1332319"/>
              <a:gd name="connsiteY0" fmla="*/ 3059787 h 3234197"/>
              <a:gd name="connsiteX1" fmla="*/ 773779 w 1332319"/>
              <a:gd name="connsiteY1" fmla="*/ 0 h 3234197"/>
              <a:gd name="connsiteX2" fmla="*/ 1332319 w 1332319"/>
              <a:gd name="connsiteY2" fmla="*/ 3134025 h 3234197"/>
              <a:gd name="connsiteX3" fmla="*/ 786550 w 1332319"/>
              <a:gd name="connsiteY3" fmla="*/ 3198291 h 3234197"/>
              <a:gd name="connsiteX4" fmla="*/ 0 w 1332319"/>
              <a:gd name="connsiteY4" fmla="*/ 3059787 h 3234197"/>
              <a:gd name="connsiteX0" fmla="*/ 0 w 1332319"/>
              <a:gd name="connsiteY0" fmla="*/ 3059787 h 3234197"/>
              <a:gd name="connsiteX1" fmla="*/ 773779 w 1332319"/>
              <a:gd name="connsiteY1" fmla="*/ 0 h 3234197"/>
              <a:gd name="connsiteX2" fmla="*/ 1332319 w 1332319"/>
              <a:gd name="connsiteY2" fmla="*/ 3134025 h 3234197"/>
              <a:gd name="connsiteX3" fmla="*/ 786550 w 1332319"/>
              <a:gd name="connsiteY3" fmla="*/ 3198291 h 3234197"/>
              <a:gd name="connsiteX4" fmla="*/ 0 w 1332319"/>
              <a:gd name="connsiteY4" fmla="*/ 3059787 h 3234197"/>
              <a:gd name="connsiteX0" fmla="*/ 0 w 1332319"/>
              <a:gd name="connsiteY0" fmla="*/ 3059787 h 3198291"/>
              <a:gd name="connsiteX1" fmla="*/ 773779 w 1332319"/>
              <a:gd name="connsiteY1" fmla="*/ 0 h 3198291"/>
              <a:gd name="connsiteX2" fmla="*/ 1332319 w 1332319"/>
              <a:gd name="connsiteY2" fmla="*/ 3134025 h 3198291"/>
              <a:gd name="connsiteX3" fmla="*/ 786550 w 1332319"/>
              <a:gd name="connsiteY3" fmla="*/ 3198291 h 3198291"/>
              <a:gd name="connsiteX4" fmla="*/ 0 w 1332319"/>
              <a:gd name="connsiteY4" fmla="*/ 3059787 h 3198291"/>
              <a:gd name="connsiteX0" fmla="*/ 0 w 1332319"/>
              <a:gd name="connsiteY0" fmla="*/ 3059787 h 3225168"/>
              <a:gd name="connsiteX1" fmla="*/ 773779 w 1332319"/>
              <a:gd name="connsiteY1" fmla="*/ 0 h 3225168"/>
              <a:gd name="connsiteX2" fmla="*/ 1332319 w 1332319"/>
              <a:gd name="connsiteY2" fmla="*/ 3134025 h 3225168"/>
              <a:gd name="connsiteX3" fmla="*/ 786550 w 1332319"/>
              <a:gd name="connsiteY3" fmla="*/ 3198291 h 3225168"/>
              <a:gd name="connsiteX4" fmla="*/ 0 w 1332319"/>
              <a:gd name="connsiteY4" fmla="*/ 3059787 h 3225168"/>
              <a:gd name="connsiteX0" fmla="*/ 0 w 1332319"/>
              <a:gd name="connsiteY0" fmla="*/ 3059787 h 3230611"/>
              <a:gd name="connsiteX1" fmla="*/ 773779 w 1332319"/>
              <a:gd name="connsiteY1" fmla="*/ 0 h 3230611"/>
              <a:gd name="connsiteX2" fmla="*/ 1332319 w 1332319"/>
              <a:gd name="connsiteY2" fmla="*/ 3134025 h 3230611"/>
              <a:gd name="connsiteX3" fmla="*/ 786550 w 1332319"/>
              <a:gd name="connsiteY3" fmla="*/ 3198291 h 3230611"/>
              <a:gd name="connsiteX4" fmla="*/ 0 w 1332319"/>
              <a:gd name="connsiteY4" fmla="*/ 3059787 h 3230611"/>
              <a:gd name="connsiteX0" fmla="*/ 0 w 1793717"/>
              <a:gd name="connsiteY0" fmla="*/ 2936115 h 3230611"/>
              <a:gd name="connsiteX1" fmla="*/ 1235177 w 1793717"/>
              <a:gd name="connsiteY1" fmla="*/ 0 h 3230611"/>
              <a:gd name="connsiteX2" fmla="*/ 1793717 w 1793717"/>
              <a:gd name="connsiteY2" fmla="*/ 3134025 h 3230611"/>
              <a:gd name="connsiteX3" fmla="*/ 1247948 w 1793717"/>
              <a:gd name="connsiteY3" fmla="*/ 3198291 h 3230611"/>
              <a:gd name="connsiteX4" fmla="*/ 0 w 1793717"/>
              <a:gd name="connsiteY4" fmla="*/ 2936115 h 3230611"/>
              <a:gd name="connsiteX0" fmla="*/ 0 w 1947798"/>
              <a:gd name="connsiteY0" fmla="*/ 2936115 h 3252877"/>
              <a:gd name="connsiteX1" fmla="*/ 1235177 w 1947798"/>
              <a:gd name="connsiteY1" fmla="*/ 0 h 3252877"/>
              <a:gd name="connsiteX2" fmla="*/ 1947798 w 1947798"/>
              <a:gd name="connsiteY2" fmla="*/ 3156291 h 3252877"/>
              <a:gd name="connsiteX3" fmla="*/ 1247948 w 1947798"/>
              <a:gd name="connsiteY3" fmla="*/ 3198291 h 3252877"/>
              <a:gd name="connsiteX4" fmla="*/ 0 w 1947798"/>
              <a:gd name="connsiteY4" fmla="*/ 2936115 h 3252877"/>
              <a:gd name="connsiteX0" fmla="*/ 0 w 1947798"/>
              <a:gd name="connsiteY0" fmla="*/ 2936115 h 3198291"/>
              <a:gd name="connsiteX1" fmla="*/ 1235177 w 1947798"/>
              <a:gd name="connsiteY1" fmla="*/ 0 h 3198291"/>
              <a:gd name="connsiteX2" fmla="*/ 1947798 w 1947798"/>
              <a:gd name="connsiteY2" fmla="*/ 3156291 h 3198291"/>
              <a:gd name="connsiteX3" fmla="*/ 1247948 w 1947798"/>
              <a:gd name="connsiteY3" fmla="*/ 3198291 h 3198291"/>
              <a:gd name="connsiteX4" fmla="*/ 0 w 1947798"/>
              <a:gd name="connsiteY4" fmla="*/ 2936115 h 3198291"/>
              <a:gd name="connsiteX0" fmla="*/ 0 w 1782913"/>
              <a:gd name="connsiteY0" fmla="*/ 2936115 h 3299376"/>
              <a:gd name="connsiteX1" fmla="*/ 1235177 w 1782913"/>
              <a:gd name="connsiteY1" fmla="*/ 0 h 3299376"/>
              <a:gd name="connsiteX2" fmla="*/ 1782913 w 1782913"/>
              <a:gd name="connsiteY2" fmla="*/ 3258508 h 3299376"/>
              <a:gd name="connsiteX3" fmla="*/ 1247948 w 1782913"/>
              <a:gd name="connsiteY3" fmla="*/ 3198291 h 3299376"/>
              <a:gd name="connsiteX4" fmla="*/ 0 w 1782913"/>
              <a:gd name="connsiteY4" fmla="*/ 2936115 h 3299376"/>
              <a:gd name="connsiteX0" fmla="*/ 0 w 1917427"/>
              <a:gd name="connsiteY0" fmla="*/ 3104586 h 3299376"/>
              <a:gd name="connsiteX1" fmla="*/ 1369691 w 1917427"/>
              <a:gd name="connsiteY1" fmla="*/ 0 h 3299376"/>
              <a:gd name="connsiteX2" fmla="*/ 1917427 w 1917427"/>
              <a:gd name="connsiteY2" fmla="*/ 3258508 h 3299376"/>
              <a:gd name="connsiteX3" fmla="*/ 1382462 w 1917427"/>
              <a:gd name="connsiteY3" fmla="*/ 3198291 h 3299376"/>
              <a:gd name="connsiteX4" fmla="*/ 0 w 1917427"/>
              <a:gd name="connsiteY4" fmla="*/ 3104586 h 3299376"/>
              <a:gd name="connsiteX0" fmla="*/ 0 w 1917427"/>
              <a:gd name="connsiteY0" fmla="*/ 3104586 h 3775939"/>
              <a:gd name="connsiteX1" fmla="*/ 1369691 w 1917427"/>
              <a:gd name="connsiteY1" fmla="*/ 0 h 3775939"/>
              <a:gd name="connsiteX2" fmla="*/ 1917427 w 1917427"/>
              <a:gd name="connsiteY2" fmla="*/ 3258508 h 3775939"/>
              <a:gd name="connsiteX3" fmla="*/ 0 w 1917427"/>
              <a:gd name="connsiteY3" fmla="*/ 3104586 h 3775939"/>
              <a:gd name="connsiteX0" fmla="*/ 79859 w 1997286"/>
              <a:gd name="connsiteY0" fmla="*/ 3104586 h 3853830"/>
              <a:gd name="connsiteX1" fmla="*/ 1449550 w 1997286"/>
              <a:gd name="connsiteY1" fmla="*/ 0 h 3853830"/>
              <a:gd name="connsiteX2" fmla="*/ 1997286 w 1997286"/>
              <a:gd name="connsiteY2" fmla="*/ 3258508 h 3853830"/>
              <a:gd name="connsiteX3" fmla="*/ 970399 w 1997286"/>
              <a:gd name="connsiteY3" fmla="*/ 3571932 h 3853830"/>
              <a:gd name="connsiteX4" fmla="*/ 79859 w 1997286"/>
              <a:gd name="connsiteY4" fmla="*/ 3104586 h 3853830"/>
              <a:gd name="connsiteX0" fmla="*/ 79859 w 1962639"/>
              <a:gd name="connsiteY0" fmla="*/ 3104586 h 3699908"/>
              <a:gd name="connsiteX1" fmla="*/ 1449550 w 1962639"/>
              <a:gd name="connsiteY1" fmla="*/ 0 h 3699908"/>
              <a:gd name="connsiteX2" fmla="*/ 1962639 w 1962639"/>
              <a:gd name="connsiteY2" fmla="*/ 2972990 h 3699908"/>
              <a:gd name="connsiteX3" fmla="*/ 970399 w 1962639"/>
              <a:gd name="connsiteY3" fmla="*/ 3571932 h 3699908"/>
              <a:gd name="connsiteX4" fmla="*/ 79859 w 1962639"/>
              <a:gd name="connsiteY4" fmla="*/ 3104586 h 3699908"/>
              <a:gd name="connsiteX0" fmla="*/ 79859 w 1962639"/>
              <a:gd name="connsiteY0" fmla="*/ 3104586 h 3699908"/>
              <a:gd name="connsiteX1" fmla="*/ 1449550 w 1962639"/>
              <a:gd name="connsiteY1" fmla="*/ 0 h 3699908"/>
              <a:gd name="connsiteX2" fmla="*/ 1962639 w 1962639"/>
              <a:gd name="connsiteY2" fmla="*/ 2972990 h 3699908"/>
              <a:gd name="connsiteX3" fmla="*/ 970399 w 1962639"/>
              <a:gd name="connsiteY3" fmla="*/ 3571932 h 3699908"/>
              <a:gd name="connsiteX4" fmla="*/ 79859 w 1962639"/>
              <a:gd name="connsiteY4" fmla="*/ 3104586 h 3699908"/>
              <a:gd name="connsiteX0" fmla="*/ 79859 w 2008214"/>
              <a:gd name="connsiteY0" fmla="*/ 3104586 h 3699908"/>
              <a:gd name="connsiteX1" fmla="*/ 1449550 w 2008214"/>
              <a:gd name="connsiteY1" fmla="*/ 0 h 3699908"/>
              <a:gd name="connsiteX2" fmla="*/ 2008214 w 2008214"/>
              <a:gd name="connsiteY2" fmla="*/ 3268405 h 3699908"/>
              <a:gd name="connsiteX3" fmla="*/ 970399 w 2008214"/>
              <a:gd name="connsiteY3" fmla="*/ 3571932 h 3699908"/>
              <a:gd name="connsiteX4" fmla="*/ 79859 w 2008214"/>
              <a:gd name="connsiteY4" fmla="*/ 3104586 h 3699908"/>
              <a:gd name="connsiteX0" fmla="*/ 79859 w 1852966"/>
              <a:gd name="connsiteY0" fmla="*/ 2734197 h 3660967"/>
              <a:gd name="connsiteX1" fmla="*/ 1294302 w 1852966"/>
              <a:gd name="connsiteY1" fmla="*/ 0 h 3660967"/>
              <a:gd name="connsiteX2" fmla="*/ 1852966 w 1852966"/>
              <a:gd name="connsiteY2" fmla="*/ 3268405 h 3660967"/>
              <a:gd name="connsiteX3" fmla="*/ 815151 w 1852966"/>
              <a:gd name="connsiteY3" fmla="*/ 3571932 h 3660967"/>
              <a:gd name="connsiteX4" fmla="*/ 79859 w 1852966"/>
              <a:gd name="connsiteY4" fmla="*/ 2734197 h 3660967"/>
              <a:gd name="connsiteX0" fmla="*/ 0 w 1773107"/>
              <a:gd name="connsiteY0" fmla="*/ 2734197 h 3660967"/>
              <a:gd name="connsiteX1" fmla="*/ 1214443 w 1773107"/>
              <a:gd name="connsiteY1" fmla="*/ 0 h 3660967"/>
              <a:gd name="connsiteX2" fmla="*/ 1773107 w 1773107"/>
              <a:gd name="connsiteY2" fmla="*/ 3268405 h 3660967"/>
              <a:gd name="connsiteX3" fmla="*/ 735292 w 1773107"/>
              <a:gd name="connsiteY3" fmla="*/ 3571932 h 3660967"/>
              <a:gd name="connsiteX4" fmla="*/ 0 w 1773107"/>
              <a:gd name="connsiteY4" fmla="*/ 2734197 h 3660967"/>
              <a:gd name="connsiteX0" fmla="*/ 0 w 1920974"/>
              <a:gd name="connsiteY0" fmla="*/ 3116589 h 3597235"/>
              <a:gd name="connsiteX1" fmla="*/ 1362310 w 1920974"/>
              <a:gd name="connsiteY1" fmla="*/ 0 h 3597235"/>
              <a:gd name="connsiteX2" fmla="*/ 1920974 w 1920974"/>
              <a:gd name="connsiteY2" fmla="*/ 3268405 h 3597235"/>
              <a:gd name="connsiteX3" fmla="*/ 883159 w 1920974"/>
              <a:gd name="connsiteY3" fmla="*/ 3571932 h 3597235"/>
              <a:gd name="connsiteX4" fmla="*/ 0 w 1920974"/>
              <a:gd name="connsiteY4" fmla="*/ 3116589 h 3597235"/>
              <a:gd name="connsiteX0" fmla="*/ 0 w 1911040"/>
              <a:gd name="connsiteY0" fmla="*/ 3065166 h 3605805"/>
              <a:gd name="connsiteX1" fmla="*/ 1352376 w 1911040"/>
              <a:gd name="connsiteY1" fmla="*/ 0 h 3605805"/>
              <a:gd name="connsiteX2" fmla="*/ 1911040 w 1911040"/>
              <a:gd name="connsiteY2" fmla="*/ 3268405 h 3605805"/>
              <a:gd name="connsiteX3" fmla="*/ 873225 w 1911040"/>
              <a:gd name="connsiteY3" fmla="*/ 3571932 h 3605805"/>
              <a:gd name="connsiteX4" fmla="*/ 0 w 1911040"/>
              <a:gd name="connsiteY4" fmla="*/ 3065166 h 3605805"/>
              <a:gd name="connsiteX0" fmla="*/ 0 w 1911040"/>
              <a:gd name="connsiteY0" fmla="*/ 3065166 h 3533696"/>
              <a:gd name="connsiteX1" fmla="*/ 1352376 w 1911040"/>
              <a:gd name="connsiteY1" fmla="*/ 0 h 3533696"/>
              <a:gd name="connsiteX2" fmla="*/ 1911040 w 1911040"/>
              <a:gd name="connsiteY2" fmla="*/ 3268405 h 3533696"/>
              <a:gd name="connsiteX3" fmla="*/ 925515 w 1911040"/>
              <a:gd name="connsiteY3" fmla="*/ 3290305 h 3533696"/>
              <a:gd name="connsiteX4" fmla="*/ 0 w 1911040"/>
              <a:gd name="connsiteY4" fmla="*/ 3065166 h 3533696"/>
              <a:gd name="connsiteX0" fmla="*/ 0 w 1911040"/>
              <a:gd name="connsiteY0" fmla="*/ 3065166 h 3509043"/>
              <a:gd name="connsiteX1" fmla="*/ 1352376 w 1911040"/>
              <a:gd name="connsiteY1" fmla="*/ 0 h 3509043"/>
              <a:gd name="connsiteX2" fmla="*/ 1911040 w 1911040"/>
              <a:gd name="connsiteY2" fmla="*/ 3268405 h 3509043"/>
              <a:gd name="connsiteX3" fmla="*/ 925515 w 1911040"/>
              <a:gd name="connsiteY3" fmla="*/ 3290305 h 3509043"/>
              <a:gd name="connsiteX4" fmla="*/ 0 w 1911040"/>
              <a:gd name="connsiteY4" fmla="*/ 3065166 h 3509043"/>
              <a:gd name="connsiteX0" fmla="*/ 0 w 1911040"/>
              <a:gd name="connsiteY0" fmla="*/ 3065166 h 3341350"/>
              <a:gd name="connsiteX1" fmla="*/ 1352376 w 1911040"/>
              <a:gd name="connsiteY1" fmla="*/ 0 h 3341350"/>
              <a:gd name="connsiteX2" fmla="*/ 1911040 w 1911040"/>
              <a:gd name="connsiteY2" fmla="*/ 3268405 h 3341350"/>
              <a:gd name="connsiteX3" fmla="*/ 925515 w 1911040"/>
              <a:gd name="connsiteY3" fmla="*/ 3290305 h 3341350"/>
              <a:gd name="connsiteX4" fmla="*/ 0 w 1911040"/>
              <a:gd name="connsiteY4" fmla="*/ 3065166 h 3341350"/>
              <a:gd name="connsiteX0" fmla="*/ 0 w 1911040"/>
              <a:gd name="connsiteY0" fmla="*/ 3065166 h 3341350"/>
              <a:gd name="connsiteX1" fmla="*/ 1352376 w 1911040"/>
              <a:gd name="connsiteY1" fmla="*/ 0 h 3341350"/>
              <a:gd name="connsiteX2" fmla="*/ 1911040 w 1911040"/>
              <a:gd name="connsiteY2" fmla="*/ 3268405 h 3341350"/>
              <a:gd name="connsiteX3" fmla="*/ 925515 w 1911040"/>
              <a:gd name="connsiteY3" fmla="*/ 3290305 h 3341350"/>
              <a:gd name="connsiteX4" fmla="*/ 0 w 1911040"/>
              <a:gd name="connsiteY4" fmla="*/ 3065166 h 3341350"/>
              <a:gd name="connsiteX0" fmla="*/ 0 w 1911040"/>
              <a:gd name="connsiteY0" fmla="*/ 3065166 h 3341350"/>
              <a:gd name="connsiteX1" fmla="*/ 1352376 w 1911040"/>
              <a:gd name="connsiteY1" fmla="*/ 0 h 3341350"/>
              <a:gd name="connsiteX2" fmla="*/ 1911040 w 1911040"/>
              <a:gd name="connsiteY2" fmla="*/ 3268405 h 3341350"/>
              <a:gd name="connsiteX3" fmla="*/ 925515 w 1911040"/>
              <a:gd name="connsiteY3" fmla="*/ 3290305 h 3341350"/>
              <a:gd name="connsiteX4" fmla="*/ 0 w 1911040"/>
              <a:gd name="connsiteY4" fmla="*/ 3065166 h 3341350"/>
              <a:gd name="connsiteX0" fmla="*/ 0 w 1911040"/>
              <a:gd name="connsiteY0" fmla="*/ 3065166 h 3341350"/>
              <a:gd name="connsiteX1" fmla="*/ 1352376 w 1911040"/>
              <a:gd name="connsiteY1" fmla="*/ 0 h 3341350"/>
              <a:gd name="connsiteX2" fmla="*/ 1911040 w 1911040"/>
              <a:gd name="connsiteY2" fmla="*/ 3268405 h 3341350"/>
              <a:gd name="connsiteX3" fmla="*/ 925515 w 1911040"/>
              <a:gd name="connsiteY3" fmla="*/ 3290305 h 3341350"/>
              <a:gd name="connsiteX4" fmla="*/ 0 w 1911040"/>
              <a:gd name="connsiteY4" fmla="*/ 3065166 h 3341350"/>
              <a:gd name="connsiteX0" fmla="*/ 0 w 1911040"/>
              <a:gd name="connsiteY0" fmla="*/ 2984575 h 3260759"/>
              <a:gd name="connsiteX1" fmla="*/ 1298035 w 1911040"/>
              <a:gd name="connsiteY1" fmla="*/ 0 h 3260759"/>
              <a:gd name="connsiteX2" fmla="*/ 1911040 w 1911040"/>
              <a:gd name="connsiteY2" fmla="*/ 3187814 h 3260759"/>
              <a:gd name="connsiteX3" fmla="*/ 925515 w 1911040"/>
              <a:gd name="connsiteY3" fmla="*/ 3209714 h 3260759"/>
              <a:gd name="connsiteX4" fmla="*/ 0 w 1911040"/>
              <a:gd name="connsiteY4" fmla="*/ 2984575 h 3260759"/>
              <a:gd name="connsiteX0" fmla="*/ 0 w 2045726"/>
              <a:gd name="connsiteY0" fmla="*/ 2984575 h 3283106"/>
              <a:gd name="connsiteX1" fmla="*/ 1298035 w 2045726"/>
              <a:gd name="connsiteY1" fmla="*/ 0 h 3283106"/>
              <a:gd name="connsiteX2" fmla="*/ 2045726 w 2045726"/>
              <a:gd name="connsiteY2" fmla="*/ 3210161 h 3283106"/>
              <a:gd name="connsiteX3" fmla="*/ 925515 w 2045726"/>
              <a:gd name="connsiteY3" fmla="*/ 3209714 h 3283106"/>
              <a:gd name="connsiteX4" fmla="*/ 0 w 2045726"/>
              <a:gd name="connsiteY4" fmla="*/ 2984575 h 3283106"/>
              <a:gd name="connsiteX0" fmla="*/ 0 w 1761099"/>
              <a:gd name="connsiteY0" fmla="*/ 3188870 h 3410816"/>
              <a:gd name="connsiteX1" fmla="*/ 1013408 w 1761099"/>
              <a:gd name="connsiteY1" fmla="*/ 0 h 3410816"/>
              <a:gd name="connsiteX2" fmla="*/ 1761099 w 1761099"/>
              <a:gd name="connsiteY2" fmla="*/ 3210161 h 3410816"/>
              <a:gd name="connsiteX3" fmla="*/ 640888 w 1761099"/>
              <a:gd name="connsiteY3" fmla="*/ 3209714 h 3410816"/>
              <a:gd name="connsiteX4" fmla="*/ 0 w 1761099"/>
              <a:gd name="connsiteY4" fmla="*/ 3188870 h 3410816"/>
              <a:gd name="connsiteX0" fmla="*/ 0 w 1761099"/>
              <a:gd name="connsiteY0" fmla="*/ 3188870 h 3741639"/>
              <a:gd name="connsiteX1" fmla="*/ 1013408 w 1761099"/>
              <a:gd name="connsiteY1" fmla="*/ 0 h 3741639"/>
              <a:gd name="connsiteX2" fmla="*/ 1761099 w 1761099"/>
              <a:gd name="connsiteY2" fmla="*/ 3210161 h 3741639"/>
              <a:gd name="connsiteX3" fmla="*/ 0 w 1761099"/>
              <a:gd name="connsiteY3" fmla="*/ 3188870 h 3741639"/>
              <a:gd name="connsiteX0" fmla="*/ 0 w 1827737"/>
              <a:gd name="connsiteY0" fmla="*/ 3252992 h 3788019"/>
              <a:gd name="connsiteX1" fmla="*/ 1080046 w 1827737"/>
              <a:gd name="connsiteY1" fmla="*/ 0 h 3788019"/>
              <a:gd name="connsiteX2" fmla="*/ 1827737 w 1827737"/>
              <a:gd name="connsiteY2" fmla="*/ 3210161 h 3788019"/>
              <a:gd name="connsiteX3" fmla="*/ 0 w 1827737"/>
              <a:gd name="connsiteY3" fmla="*/ 3252992 h 3788019"/>
              <a:gd name="connsiteX0" fmla="*/ 32181 w 1859918"/>
              <a:gd name="connsiteY0" fmla="*/ 3252992 h 3859843"/>
              <a:gd name="connsiteX1" fmla="*/ 1112227 w 1859918"/>
              <a:gd name="connsiteY1" fmla="*/ 0 h 3859843"/>
              <a:gd name="connsiteX2" fmla="*/ 1859918 w 1859918"/>
              <a:gd name="connsiteY2" fmla="*/ 3210161 h 3859843"/>
              <a:gd name="connsiteX3" fmla="*/ 919136 w 1859918"/>
              <a:gd name="connsiteY3" fmla="*/ 3641105 h 3859843"/>
              <a:gd name="connsiteX4" fmla="*/ 32181 w 1859918"/>
              <a:gd name="connsiteY4" fmla="*/ 3252992 h 3859843"/>
              <a:gd name="connsiteX0" fmla="*/ 32183 w 1859920"/>
              <a:gd name="connsiteY0" fmla="*/ 3252992 h 3859843"/>
              <a:gd name="connsiteX1" fmla="*/ 1112229 w 1859920"/>
              <a:gd name="connsiteY1" fmla="*/ 0 h 3859843"/>
              <a:gd name="connsiteX2" fmla="*/ 1859920 w 1859920"/>
              <a:gd name="connsiteY2" fmla="*/ 3210161 h 3859843"/>
              <a:gd name="connsiteX3" fmla="*/ 843238 w 1859920"/>
              <a:gd name="connsiteY3" fmla="*/ 3246821 h 3859843"/>
              <a:gd name="connsiteX4" fmla="*/ 32183 w 1859920"/>
              <a:gd name="connsiteY4" fmla="*/ 3252992 h 3859843"/>
              <a:gd name="connsiteX0" fmla="*/ 0 w 1827737"/>
              <a:gd name="connsiteY0" fmla="*/ 3252992 h 3817012"/>
              <a:gd name="connsiteX1" fmla="*/ 1080046 w 1827737"/>
              <a:gd name="connsiteY1" fmla="*/ 0 h 3817012"/>
              <a:gd name="connsiteX2" fmla="*/ 1827737 w 1827737"/>
              <a:gd name="connsiteY2" fmla="*/ 3210161 h 3817012"/>
              <a:gd name="connsiteX3" fmla="*/ 811055 w 1827737"/>
              <a:gd name="connsiteY3" fmla="*/ 3246821 h 3817012"/>
              <a:gd name="connsiteX4" fmla="*/ 0 w 1827737"/>
              <a:gd name="connsiteY4" fmla="*/ 3252992 h 3817012"/>
              <a:gd name="connsiteX0" fmla="*/ 0 w 1865220"/>
              <a:gd name="connsiteY0" fmla="*/ 3205262 h 3817012"/>
              <a:gd name="connsiteX1" fmla="*/ 1117529 w 1865220"/>
              <a:gd name="connsiteY1" fmla="*/ 0 h 3817012"/>
              <a:gd name="connsiteX2" fmla="*/ 1865220 w 1865220"/>
              <a:gd name="connsiteY2" fmla="*/ 3210161 h 3817012"/>
              <a:gd name="connsiteX3" fmla="*/ 848538 w 1865220"/>
              <a:gd name="connsiteY3" fmla="*/ 3246821 h 3817012"/>
              <a:gd name="connsiteX4" fmla="*/ 0 w 1865220"/>
              <a:gd name="connsiteY4" fmla="*/ 3205262 h 3817012"/>
              <a:gd name="connsiteX0" fmla="*/ 0 w 1865220"/>
              <a:gd name="connsiteY0" fmla="*/ 3205262 h 3339429"/>
              <a:gd name="connsiteX1" fmla="*/ 1117529 w 1865220"/>
              <a:gd name="connsiteY1" fmla="*/ 0 h 3339429"/>
              <a:gd name="connsiteX2" fmla="*/ 1865220 w 1865220"/>
              <a:gd name="connsiteY2" fmla="*/ 3210161 h 3339429"/>
              <a:gd name="connsiteX3" fmla="*/ 848538 w 1865220"/>
              <a:gd name="connsiteY3" fmla="*/ 3246821 h 3339429"/>
              <a:gd name="connsiteX4" fmla="*/ 0 w 1865220"/>
              <a:gd name="connsiteY4" fmla="*/ 3205262 h 3339429"/>
              <a:gd name="connsiteX0" fmla="*/ 0 w 1865220"/>
              <a:gd name="connsiteY0" fmla="*/ 3205262 h 3339429"/>
              <a:gd name="connsiteX1" fmla="*/ 1117529 w 1865220"/>
              <a:gd name="connsiteY1" fmla="*/ 0 h 3339429"/>
              <a:gd name="connsiteX2" fmla="*/ 1865220 w 1865220"/>
              <a:gd name="connsiteY2" fmla="*/ 3210161 h 3339429"/>
              <a:gd name="connsiteX3" fmla="*/ 778963 w 1865220"/>
              <a:gd name="connsiteY3" fmla="*/ 3293407 h 3339429"/>
              <a:gd name="connsiteX4" fmla="*/ 0 w 1865220"/>
              <a:gd name="connsiteY4" fmla="*/ 3205262 h 3339429"/>
              <a:gd name="connsiteX0" fmla="*/ 0 w 1865220"/>
              <a:gd name="connsiteY0" fmla="*/ 3205262 h 3744371"/>
              <a:gd name="connsiteX1" fmla="*/ 1117529 w 1865220"/>
              <a:gd name="connsiteY1" fmla="*/ 0 h 3744371"/>
              <a:gd name="connsiteX2" fmla="*/ 1865220 w 1865220"/>
              <a:gd name="connsiteY2" fmla="*/ 3210161 h 3744371"/>
              <a:gd name="connsiteX3" fmla="*/ 0 w 1865220"/>
              <a:gd name="connsiteY3" fmla="*/ 3205262 h 3744371"/>
              <a:gd name="connsiteX0" fmla="*/ 32181 w 1897401"/>
              <a:gd name="connsiteY0" fmla="*/ 3205262 h 3811409"/>
              <a:gd name="connsiteX1" fmla="*/ 1149710 w 1897401"/>
              <a:gd name="connsiteY1" fmla="*/ 0 h 3811409"/>
              <a:gd name="connsiteX2" fmla="*/ 1897401 w 1897401"/>
              <a:gd name="connsiteY2" fmla="*/ 3210161 h 3811409"/>
              <a:gd name="connsiteX3" fmla="*/ 956622 w 1897401"/>
              <a:gd name="connsiteY3" fmla="*/ 3607488 h 3811409"/>
              <a:gd name="connsiteX4" fmla="*/ 32181 w 1897401"/>
              <a:gd name="connsiteY4" fmla="*/ 3205262 h 3811409"/>
              <a:gd name="connsiteX0" fmla="*/ 32181 w 1897401"/>
              <a:gd name="connsiteY0" fmla="*/ 3205262 h 3811409"/>
              <a:gd name="connsiteX1" fmla="*/ 1149710 w 1897401"/>
              <a:gd name="connsiteY1" fmla="*/ 0 h 3811409"/>
              <a:gd name="connsiteX2" fmla="*/ 1897401 w 1897401"/>
              <a:gd name="connsiteY2" fmla="*/ 3210161 h 3811409"/>
              <a:gd name="connsiteX3" fmla="*/ 1001044 w 1897401"/>
              <a:gd name="connsiteY3" fmla="*/ 3121328 h 3811409"/>
              <a:gd name="connsiteX4" fmla="*/ 32181 w 1897401"/>
              <a:gd name="connsiteY4" fmla="*/ 3205262 h 3811409"/>
              <a:gd name="connsiteX0" fmla="*/ 32181 w 1897401"/>
              <a:gd name="connsiteY0" fmla="*/ 3205262 h 3806510"/>
              <a:gd name="connsiteX1" fmla="*/ 1149710 w 1897401"/>
              <a:gd name="connsiteY1" fmla="*/ 0 h 3806510"/>
              <a:gd name="connsiteX2" fmla="*/ 1897401 w 1897401"/>
              <a:gd name="connsiteY2" fmla="*/ 3210161 h 3806510"/>
              <a:gd name="connsiteX3" fmla="*/ 1001044 w 1897401"/>
              <a:gd name="connsiteY3" fmla="*/ 3121328 h 3806510"/>
              <a:gd name="connsiteX4" fmla="*/ 32181 w 1897401"/>
              <a:gd name="connsiteY4" fmla="*/ 3205262 h 3806510"/>
              <a:gd name="connsiteX0" fmla="*/ 0 w 1865220"/>
              <a:gd name="connsiteY0" fmla="*/ 3205262 h 3415199"/>
              <a:gd name="connsiteX1" fmla="*/ 1117529 w 1865220"/>
              <a:gd name="connsiteY1" fmla="*/ 0 h 3415199"/>
              <a:gd name="connsiteX2" fmla="*/ 1865220 w 1865220"/>
              <a:gd name="connsiteY2" fmla="*/ 3210161 h 3415199"/>
              <a:gd name="connsiteX3" fmla="*/ 968863 w 1865220"/>
              <a:gd name="connsiteY3" fmla="*/ 3121328 h 3415199"/>
              <a:gd name="connsiteX4" fmla="*/ 0 w 1865220"/>
              <a:gd name="connsiteY4" fmla="*/ 3205262 h 3415199"/>
              <a:gd name="connsiteX0" fmla="*/ 0 w 1865220"/>
              <a:gd name="connsiteY0" fmla="*/ 3205262 h 3744371"/>
              <a:gd name="connsiteX1" fmla="*/ 1117529 w 1865220"/>
              <a:gd name="connsiteY1" fmla="*/ 0 h 3744371"/>
              <a:gd name="connsiteX2" fmla="*/ 1865220 w 1865220"/>
              <a:gd name="connsiteY2" fmla="*/ 3210161 h 3744371"/>
              <a:gd name="connsiteX3" fmla="*/ 0 w 1865220"/>
              <a:gd name="connsiteY3" fmla="*/ 3205262 h 3744371"/>
              <a:gd name="connsiteX0" fmla="*/ 0 w 1865220"/>
              <a:gd name="connsiteY0" fmla="*/ 3205262 h 3740289"/>
              <a:gd name="connsiteX1" fmla="*/ 1117529 w 1865220"/>
              <a:gd name="connsiteY1" fmla="*/ 0 h 3740289"/>
              <a:gd name="connsiteX2" fmla="*/ 1865220 w 1865220"/>
              <a:gd name="connsiteY2" fmla="*/ 3210161 h 3740289"/>
              <a:gd name="connsiteX3" fmla="*/ 0 w 1865220"/>
              <a:gd name="connsiteY3" fmla="*/ 3205262 h 3740289"/>
              <a:gd name="connsiteX0" fmla="*/ 0 w 1865220"/>
              <a:gd name="connsiteY0" fmla="*/ 3205262 h 3306630"/>
              <a:gd name="connsiteX1" fmla="*/ 1117529 w 1865220"/>
              <a:gd name="connsiteY1" fmla="*/ 0 h 3306630"/>
              <a:gd name="connsiteX2" fmla="*/ 1865220 w 1865220"/>
              <a:gd name="connsiteY2" fmla="*/ 3210161 h 3306630"/>
              <a:gd name="connsiteX3" fmla="*/ 0 w 1865220"/>
              <a:gd name="connsiteY3" fmla="*/ 3205262 h 3306630"/>
              <a:gd name="connsiteX0" fmla="*/ 0 w 3263981"/>
              <a:gd name="connsiteY0" fmla="*/ 3205262 h 3284927"/>
              <a:gd name="connsiteX1" fmla="*/ 1117529 w 3263981"/>
              <a:gd name="connsiteY1" fmla="*/ 0 h 3284927"/>
              <a:gd name="connsiteX2" fmla="*/ 3263981 w 3263981"/>
              <a:gd name="connsiteY2" fmla="*/ 2988810 h 3284927"/>
              <a:gd name="connsiteX3" fmla="*/ 0 w 3263981"/>
              <a:gd name="connsiteY3" fmla="*/ 3205262 h 3284927"/>
              <a:gd name="connsiteX0" fmla="*/ 0 w 3019899"/>
              <a:gd name="connsiteY0" fmla="*/ 3244498 h 3324163"/>
              <a:gd name="connsiteX1" fmla="*/ 873447 w 3019899"/>
              <a:gd name="connsiteY1" fmla="*/ 0 h 3324163"/>
              <a:gd name="connsiteX2" fmla="*/ 3019899 w 3019899"/>
              <a:gd name="connsiteY2" fmla="*/ 2988810 h 3324163"/>
              <a:gd name="connsiteX3" fmla="*/ 0 w 3019899"/>
              <a:gd name="connsiteY3" fmla="*/ 3244498 h 3324163"/>
              <a:gd name="connsiteX0" fmla="*/ 0 w 3057784"/>
              <a:gd name="connsiteY0" fmla="*/ 3302501 h 3382166"/>
              <a:gd name="connsiteX1" fmla="*/ 911332 w 3057784"/>
              <a:gd name="connsiteY1" fmla="*/ 0 h 3382166"/>
              <a:gd name="connsiteX2" fmla="*/ 3057784 w 3057784"/>
              <a:gd name="connsiteY2" fmla="*/ 2988810 h 3382166"/>
              <a:gd name="connsiteX3" fmla="*/ 0 w 3057784"/>
              <a:gd name="connsiteY3" fmla="*/ 3302501 h 3382166"/>
              <a:gd name="connsiteX0" fmla="*/ 0 w 2975812"/>
              <a:gd name="connsiteY0" fmla="*/ 3197946 h 3277611"/>
              <a:gd name="connsiteX1" fmla="*/ 829360 w 2975812"/>
              <a:gd name="connsiteY1" fmla="*/ 0 h 3277611"/>
              <a:gd name="connsiteX2" fmla="*/ 2975812 w 2975812"/>
              <a:gd name="connsiteY2" fmla="*/ 2988810 h 3277611"/>
              <a:gd name="connsiteX3" fmla="*/ 0 w 2975812"/>
              <a:gd name="connsiteY3" fmla="*/ 3197946 h 3277611"/>
              <a:gd name="connsiteX0" fmla="*/ 0 w 3075500"/>
              <a:gd name="connsiteY0" fmla="*/ 3270910 h 3350575"/>
              <a:gd name="connsiteX1" fmla="*/ 929048 w 3075500"/>
              <a:gd name="connsiteY1" fmla="*/ 0 h 3350575"/>
              <a:gd name="connsiteX2" fmla="*/ 3075500 w 3075500"/>
              <a:gd name="connsiteY2" fmla="*/ 2988810 h 3350575"/>
              <a:gd name="connsiteX3" fmla="*/ 0 w 3075500"/>
              <a:gd name="connsiteY3" fmla="*/ 3270910 h 3350575"/>
              <a:gd name="connsiteX0" fmla="*/ 0 w 3075500"/>
              <a:gd name="connsiteY0" fmla="*/ 3270910 h 3350575"/>
              <a:gd name="connsiteX1" fmla="*/ 929048 w 3075500"/>
              <a:gd name="connsiteY1" fmla="*/ 0 h 3350575"/>
              <a:gd name="connsiteX2" fmla="*/ 3075500 w 3075500"/>
              <a:gd name="connsiteY2" fmla="*/ 2988810 h 3350575"/>
              <a:gd name="connsiteX3" fmla="*/ 0 w 3075500"/>
              <a:gd name="connsiteY3" fmla="*/ 3270910 h 3350575"/>
              <a:gd name="connsiteX0" fmla="*/ 0 w 3075500"/>
              <a:gd name="connsiteY0" fmla="*/ 3270910 h 3350575"/>
              <a:gd name="connsiteX1" fmla="*/ 929048 w 3075500"/>
              <a:gd name="connsiteY1" fmla="*/ 0 h 3350575"/>
              <a:gd name="connsiteX2" fmla="*/ 3075500 w 3075500"/>
              <a:gd name="connsiteY2" fmla="*/ 2988810 h 3350575"/>
              <a:gd name="connsiteX3" fmla="*/ 0 w 3075500"/>
              <a:gd name="connsiteY3" fmla="*/ 3270910 h 33505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075500" h="3350575">
                <a:moveTo>
                  <a:pt x="0" y="3270910"/>
                </a:moveTo>
                <a:lnTo>
                  <a:pt x="929048" y="0"/>
                </a:lnTo>
                <a:lnTo>
                  <a:pt x="3075500" y="2988810"/>
                </a:lnTo>
                <a:cubicBezTo>
                  <a:pt x="2127161" y="3301826"/>
                  <a:pt x="1131900" y="3350575"/>
                  <a:pt x="0" y="3270910"/>
                </a:cubicBezTo>
                <a:close/>
              </a:path>
            </a:pathLst>
          </a:custGeom>
          <a:solidFill>
            <a:srgbClr val="000000">
              <a:alpha val="0"/>
            </a:srgbClr>
          </a:solidFill>
          <a:ln>
            <a:solidFill>
              <a:srgbClr val="000000">
                <a:alpha val="0"/>
              </a:srgb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739" name="Полилиния 738">
            <a:hlinkClick r:id="rId8" action="ppaction://hlinksldjump"/>
          </p:cNvPr>
          <p:cNvSpPr/>
          <p:nvPr/>
        </p:nvSpPr>
        <p:spPr>
          <a:xfrm rot="17621752">
            <a:off x="5150361" y="2111664"/>
            <a:ext cx="2305012" cy="3376307"/>
          </a:xfrm>
          <a:custGeom>
            <a:avLst/>
            <a:gdLst>
              <a:gd name="connsiteX0" fmla="*/ 0 w 1111396"/>
              <a:gd name="connsiteY0" fmla="*/ 3146584 h 3146584"/>
              <a:gd name="connsiteX1" fmla="*/ 555698 w 1111396"/>
              <a:gd name="connsiteY1" fmla="*/ 0 h 3146584"/>
              <a:gd name="connsiteX2" fmla="*/ 1111396 w 1111396"/>
              <a:gd name="connsiteY2" fmla="*/ 3146584 h 3146584"/>
              <a:gd name="connsiteX3" fmla="*/ 0 w 1111396"/>
              <a:gd name="connsiteY3" fmla="*/ 3146584 h 3146584"/>
              <a:gd name="connsiteX0" fmla="*/ 0 w 1178136"/>
              <a:gd name="connsiteY0" fmla="*/ 3146584 h 3146728"/>
              <a:gd name="connsiteX1" fmla="*/ 555698 w 1178136"/>
              <a:gd name="connsiteY1" fmla="*/ 0 h 3146728"/>
              <a:gd name="connsiteX2" fmla="*/ 1178136 w 1178136"/>
              <a:gd name="connsiteY2" fmla="*/ 3146728 h 3146728"/>
              <a:gd name="connsiteX3" fmla="*/ 0 w 1178136"/>
              <a:gd name="connsiteY3" fmla="*/ 3146584 h 3146728"/>
              <a:gd name="connsiteX0" fmla="*/ 0 w 1309203"/>
              <a:gd name="connsiteY0" fmla="*/ 3103754 h 3146728"/>
              <a:gd name="connsiteX1" fmla="*/ 686765 w 1309203"/>
              <a:gd name="connsiteY1" fmla="*/ 0 h 3146728"/>
              <a:gd name="connsiteX2" fmla="*/ 1309203 w 1309203"/>
              <a:gd name="connsiteY2" fmla="*/ 3146728 h 3146728"/>
              <a:gd name="connsiteX3" fmla="*/ 0 w 1309203"/>
              <a:gd name="connsiteY3" fmla="*/ 3103754 h 3146728"/>
              <a:gd name="connsiteX0" fmla="*/ 0 w 1347377"/>
              <a:gd name="connsiteY0" fmla="*/ 3109325 h 3146728"/>
              <a:gd name="connsiteX1" fmla="*/ 724939 w 1347377"/>
              <a:gd name="connsiteY1" fmla="*/ 0 h 3146728"/>
              <a:gd name="connsiteX2" fmla="*/ 1347377 w 1347377"/>
              <a:gd name="connsiteY2" fmla="*/ 3146728 h 3146728"/>
              <a:gd name="connsiteX3" fmla="*/ 0 w 1347377"/>
              <a:gd name="connsiteY3" fmla="*/ 3109325 h 3146728"/>
              <a:gd name="connsiteX0" fmla="*/ 0 w 1347377"/>
              <a:gd name="connsiteY0" fmla="*/ 3109325 h 3146728"/>
              <a:gd name="connsiteX1" fmla="*/ 724939 w 1347377"/>
              <a:gd name="connsiteY1" fmla="*/ 0 h 3146728"/>
              <a:gd name="connsiteX2" fmla="*/ 1347377 w 1347377"/>
              <a:gd name="connsiteY2" fmla="*/ 3146728 h 3146728"/>
              <a:gd name="connsiteX3" fmla="*/ 674426 w 1347377"/>
              <a:gd name="connsiteY3" fmla="*/ 3123470 h 3146728"/>
              <a:gd name="connsiteX4" fmla="*/ 0 w 1347377"/>
              <a:gd name="connsiteY4" fmla="*/ 3109325 h 3146728"/>
              <a:gd name="connsiteX0" fmla="*/ 0 w 1347377"/>
              <a:gd name="connsiteY0" fmla="*/ 3109325 h 3170436"/>
              <a:gd name="connsiteX1" fmla="*/ 724939 w 1347377"/>
              <a:gd name="connsiteY1" fmla="*/ 0 h 3170436"/>
              <a:gd name="connsiteX2" fmla="*/ 1347377 w 1347377"/>
              <a:gd name="connsiteY2" fmla="*/ 3146728 h 3170436"/>
              <a:gd name="connsiteX3" fmla="*/ 710754 w 1347377"/>
              <a:gd name="connsiteY3" fmla="*/ 3170436 h 3170436"/>
              <a:gd name="connsiteX4" fmla="*/ 0 w 1347377"/>
              <a:gd name="connsiteY4" fmla="*/ 3109325 h 3170436"/>
              <a:gd name="connsiteX0" fmla="*/ 0 w 1347377"/>
              <a:gd name="connsiteY0" fmla="*/ 3109325 h 3198291"/>
              <a:gd name="connsiteX1" fmla="*/ 724939 w 1347377"/>
              <a:gd name="connsiteY1" fmla="*/ 0 h 3198291"/>
              <a:gd name="connsiteX2" fmla="*/ 1347377 w 1347377"/>
              <a:gd name="connsiteY2" fmla="*/ 3146728 h 3198291"/>
              <a:gd name="connsiteX3" fmla="*/ 737710 w 1347377"/>
              <a:gd name="connsiteY3" fmla="*/ 3198291 h 3198291"/>
              <a:gd name="connsiteX4" fmla="*/ 0 w 1347377"/>
              <a:gd name="connsiteY4" fmla="*/ 3109325 h 3198291"/>
              <a:gd name="connsiteX0" fmla="*/ 0 w 1347377"/>
              <a:gd name="connsiteY0" fmla="*/ 3109325 h 3230602"/>
              <a:gd name="connsiteX1" fmla="*/ 724939 w 1347377"/>
              <a:gd name="connsiteY1" fmla="*/ 0 h 3230602"/>
              <a:gd name="connsiteX2" fmla="*/ 1347377 w 1347377"/>
              <a:gd name="connsiteY2" fmla="*/ 3146728 h 3230602"/>
              <a:gd name="connsiteX3" fmla="*/ 737710 w 1347377"/>
              <a:gd name="connsiteY3" fmla="*/ 3198291 h 3230602"/>
              <a:gd name="connsiteX4" fmla="*/ 0 w 1347377"/>
              <a:gd name="connsiteY4" fmla="*/ 3109325 h 3230602"/>
              <a:gd name="connsiteX0" fmla="*/ 0 w 1347377"/>
              <a:gd name="connsiteY0" fmla="*/ 3109325 h 3198291"/>
              <a:gd name="connsiteX1" fmla="*/ 724939 w 1347377"/>
              <a:gd name="connsiteY1" fmla="*/ 0 h 3198291"/>
              <a:gd name="connsiteX2" fmla="*/ 1347377 w 1347377"/>
              <a:gd name="connsiteY2" fmla="*/ 3146728 h 3198291"/>
              <a:gd name="connsiteX3" fmla="*/ 737710 w 1347377"/>
              <a:gd name="connsiteY3" fmla="*/ 3198291 h 3198291"/>
              <a:gd name="connsiteX4" fmla="*/ 0 w 1347377"/>
              <a:gd name="connsiteY4" fmla="*/ 3109325 h 3198291"/>
              <a:gd name="connsiteX0" fmla="*/ 0 w 1347377"/>
              <a:gd name="connsiteY0" fmla="*/ 3109325 h 3212766"/>
              <a:gd name="connsiteX1" fmla="*/ 724939 w 1347377"/>
              <a:gd name="connsiteY1" fmla="*/ 0 h 3212766"/>
              <a:gd name="connsiteX2" fmla="*/ 1347377 w 1347377"/>
              <a:gd name="connsiteY2" fmla="*/ 3146728 h 3212766"/>
              <a:gd name="connsiteX3" fmla="*/ 737710 w 1347377"/>
              <a:gd name="connsiteY3" fmla="*/ 3198291 h 3212766"/>
              <a:gd name="connsiteX4" fmla="*/ 0 w 1347377"/>
              <a:gd name="connsiteY4" fmla="*/ 3109325 h 3212766"/>
              <a:gd name="connsiteX0" fmla="*/ 0 w 1347377"/>
              <a:gd name="connsiteY0" fmla="*/ 3109325 h 3198291"/>
              <a:gd name="connsiteX1" fmla="*/ 724939 w 1347377"/>
              <a:gd name="connsiteY1" fmla="*/ 0 h 3198291"/>
              <a:gd name="connsiteX2" fmla="*/ 1347377 w 1347377"/>
              <a:gd name="connsiteY2" fmla="*/ 3146728 h 3198291"/>
              <a:gd name="connsiteX3" fmla="*/ 737710 w 1347377"/>
              <a:gd name="connsiteY3" fmla="*/ 3198291 h 3198291"/>
              <a:gd name="connsiteX4" fmla="*/ 0 w 1347377"/>
              <a:gd name="connsiteY4" fmla="*/ 3109325 h 3198291"/>
              <a:gd name="connsiteX0" fmla="*/ 0 w 1347377"/>
              <a:gd name="connsiteY0" fmla="*/ 3109325 h 3215130"/>
              <a:gd name="connsiteX1" fmla="*/ 724939 w 1347377"/>
              <a:gd name="connsiteY1" fmla="*/ 0 h 3215130"/>
              <a:gd name="connsiteX2" fmla="*/ 1347377 w 1347377"/>
              <a:gd name="connsiteY2" fmla="*/ 3146728 h 3215130"/>
              <a:gd name="connsiteX3" fmla="*/ 737710 w 1347377"/>
              <a:gd name="connsiteY3" fmla="*/ 3198291 h 3215130"/>
              <a:gd name="connsiteX4" fmla="*/ 0 w 1347377"/>
              <a:gd name="connsiteY4" fmla="*/ 3109325 h 3215130"/>
              <a:gd name="connsiteX0" fmla="*/ 0 w 1347377"/>
              <a:gd name="connsiteY0" fmla="*/ 3109325 h 3198291"/>
              <a:gd name="connsiteX1" fmla="*/ 724939 w 1347377"/>
              <a:gd name="connsiteY1" fmla="*/ 0 h 3198291"/>
              <a:gd name="connsiteX2" fmla="*/ 1347377 w 1347377"/>
              <a:gd name="connsiteY2" fmla="*/ 3146728 h 3198291"/>
              <a:gd name="connsiteX3" fmla="*/ 737710 w 1347377"/>
              <a:gd name="connsiteY3" fmla="*/ 3198291 h 3198291"/>
              <a:gd name="connsiteX4" fmla="*/ 0 w 1347377"/>
              <a:gd name="connsiteY4" fmla="*/ 3109325 h 3198291"/>
              <a:gd name="connsiteX0" fmla="*/ 0 w 1283479"/>
              <a:gd name="connsiteY0" fmla="*/ 3109325 h 3198291"/>
              <a:gd name="connsiteX1" fmla="*/ 724939 w 1283479"/>
              <a:gd name="connsiteY1" fmla="*/ 0 h 3198291"/>
              <a:gd name="connsiteX2" fmla="*/ 1283479 w 1283479"/>
              <a:gd name="connsiteY2" fmla="*/ 3134025 h 3198291"/>
              <a:gd name="connsiteX3" fmla="*/ 737710 w 1283479"/>
              <a:gd name="connsiteY3" fmla="*/ 3198291 h 3198291"/>
              <a:gd name="connsiteX4" fmla="*/ 0 w 1283479"/>
              <a:gd name="connsiteY4" fmla="*/ 3109325 h 3198291"/>
              <a:gd name="connsiteX0" fmla="*/ 0 w 1283479"/>
              <a:gd name="connsiteY0" fmla="*/ 3109325 h 3225582"/>
              <a:gd name="connsiteX1" fmla="*/ 724939 w 1283479"/>
              <a:gd name="connsiteY1" fmla="*/ 0 h 3225582"/>
              <a:gd name="connsiteX2" fmla="*/ 1283479 w 1283479"/>
              <a:gd name="connsiteY2" fmla="*/ 3134025 h 3225582"/>
              <a:gd name="connsiteX3" fmla="*/ 737710 w 1283479"/>
              <a:gd name="connsiteY3" fmla="*/ 3198291 h 3225582"/>
              <a:gd name="connsiteX4" fmla="*/ 0 w 1283479"/>
              <a:gd name="connsiteY4" fmla="*/ 3109325 h 3225582"/>
              <a:gd name="connsiteX0" fmla="*/ 0 w 1283479"/>
              <a:gd name="connsiteY0" fmla="*/ 3109325 h 3234197"/>
              <a:gd name="connsiteX1" fmla="*/ 724939 w 1283479"/>
              <a:gd name="connsiteY1" fmla="*/ 0 h 3234197"/>
              <a:gd name="connsiteX2" fmla="*/ 1283479 w 1283479"/>
              <a:gd name="connsiteY2" fmla="*/ 3134025 h 3234197"/>
              <a:gd name="connsiteX3" fmla="*/ 737710 w 1283479"/>
              <a:gd name="connsiteY3" fmla="*/ 3198291 h 3234197"/>
              <a:gd name="connsiteX4" fmla="*/ 0 w 1283479"/>
              <a:gd name="connsiteY4" fmla="*/ 3109325 h 3234197"/>
              <a:gd name="connsiteX0" fmla="*/ 0 w 1310712"/>
              <a:gd name="connsiteY0" fmla="*/ 3040637 h 3234197"/>
              <a:gd name="connsiteX1" fmla="*/ 752172 w 1310712"/>
              <a:gd name="connsiteY1" fmla="*/ 0 h 3234197"/>
              <a:gd name="connsiteX2" fmla="*/ 1310712 w 1310712"/>
              <a:gd name="connsiteY2" fmla="*/ 3134025 h 3234197"/>
              <a:gd name="connsiteX3" fmla="*/ 764943 w 1310712"/>
              <a:gd name="connsiteY3" fmla="*/ 3198291 h 3234197"/>
              <a:gd name="connsiteX4" fmla="*/ 0 w 1310712"/>
              <a:gd name="connsiteY4" fmla="*/ 3040637 h 3234197"/>
              <a:gd name="connsiteX0" fmla="*/ 0 w 1332319"/>
              <a:gd name="connsiteY0" fmla="*/ 3059787 h 3234197"/>
              <a:gd name="connsiteX1" fmla="*/ 773779 w 1332319"/>
              <a:gd name="connsiteY1" fmla="*/ 0 h 3234197"/>
              <a:gd name="connsiteX2" fmla="*/ 1332319 w 1332319"/>
              <a:gd name="connsiteY2" fmla="*/ 3134025 h 3234197"/>
              <a:gd name="connsiteX3" fmla="*/ 786550 w 1332319"/>
              <a:gd name="connsiteY3" fmla="*/ 3198291 h 3234197"/>
              <a:gd name="connsiteX4" fmla="*/ 0 w 1332319"/>
              <a:gd name="connsiteY4" fmla="*/ 3059787 h 3234197"/>
              <a:gd name="connsiteX0" fmla="*/ 0 w 1332319"/>
              <a:gd name="connsiteY0" fmla="*/ 3059787 h 3234197"/>
              <a:gd name="connsiteX1" fmla="*/ 773779 w 1332319"/>
              <a:gd name="connsiteY1" fmla="*/ 0 h 3234197"/>
              <a:gd name="connsiteX2" fmla="*/ 1332319 w 1332319"/>
              <a:gd name="connsiteY2" fmla="*/ 3134025 h 3234197"/>
              <a:gd name="connsiteX3" fmla="*/ 786550 w 1332319"/>
              <a:gd name="connsiteY3" fmla="*/ 3198291 h 3234197"/>
              <a:gd name="connsiteX4" fmla="*/ 0 w 1332319"/>
              <a:gd name="connsiteY4" fmla="*/ 3059787 h 3234197"/>
              <a:gd name="connsiteX0" fmla="*/ 0 w 1332319"/>
              <a:gd name="connsiteY0" fmla="*/ 3059787 h 3234197"/>
              <a:gd name="connsiteX1" fmla="*/ 773779 w 1332319"/>
              <a:gd name="connsiteY1" fmla="*/ 0 h 3234197"/>
              <a:gd name="connsiteX2" fmla="*/ 1332319 w 1332319"/>
              <a:gd name="connsiteY2" fmla="*/ 3134025 h 3234197"/>
              <a:gd name="connsiteX3" fmla="*/ 786550 w 1332319"/>
              <a:gd name="connsiteY3" fmla="*/ 3198291 h 3234197"/>
              <a:gd name="connsiteX4" fmla="*/ 0 w 1332319"/>
              <a:gd name="connsiteY4" fmla="*/ 3059787 h 3234197"/>
              <a:gd name="connsiteX0" fmla="*/ 0 w 1332319"/>
              <a:gd name="connsiteY0" fmla="*/ 3059787 h 3234197"/>
              <a:gd name="connsiteX1" fmla="*/ 773779 w 1332319"/>
              <a:gd name="connsiteY1" fmla="*/ 0 h 3234197"/>
              <a:gd name="connsiteX2" fmla="*/ 1332319 w 1332319"/>
              <a:gd name="connsiteY2" fmla="*/ 3134025 h 3234197"/>
              <a:gd name="connsiteX3" fmla="*/ 786550 w 1332319"/>
              <a:gd name="connsiteY3" fmla="*/ 3198291 h 3234197"/>
              <a:gd name="connsiteX4" fmla="*/ 0 w 1332319"/>
              <a:gd name="connsiteY4" fmla="*/ 3059787 h 3234197"/>
              <a:gd name="connsiteX0" fmla="*/ 0 w 1332319"/>
              <a:gd name="connsiteY0" fmla="*/ 3059787 h 3198291"/>
              <a:gd name="connsiteX1" fmla="*/ 773779 w 1332319"/>
              <a:gd name="connsiteY1" fmla="*/ 0 h 3198291"/>
              <a:gd name="connsiteX2" fmla="*/ 1332319 w 1332319"/>
              <a:gd name="connsiteY2" fmla="*/ 3134025 h 3198291"/>
              <a:gd name="connsiteX3" fmla="*/ 786550 w 1332319"/>
              <a:gd name="connsiteY3" fmla="*/ 3198291 h 3198291"/>
              <a:gd name="connsiteX4" fmla="*/ 0 w 1332319"/>
              <a:gd name="connsiteY4" fmla="*/ 3059787 h 3198291"/>
              <a:gd name="connsiteX0" fmla="*/ 0 w 1332319"/>
              <a:gd name="connsiteY0" fmla="*/ 3059787 h 3225168"/>
              <a:gd name="connsiteX1" fmla="*/ 773779 w 1332319"/>
              <a:gd name="connsiteY1" fmla="*/ 0 h 3225168"/>
              <a:gd name="connsiteX2" fmla="*/ 1332319 w 1332319"/>
              <a:gd name="connsiteY2" fmla="*/ 3134025 h 3225168"/>
              <a:gd name="connsiteX3" fmla="*/ 786550 w 1332319"/>
              <a:gd name="connsiteY3" fmla="*/ 3198291 h 3225168"/>
              <a:gd name="connsiteX4" fmla="*/ 0 w 1332319"/>
              <a:gd name="connsiteY4" fmla="*/ 3059787 h 3225168"/>
              <a:gd name="connsiteX0" fmla="*/ 0 w 1332319"/>
              <a:gd name="connsiteY0" fmla="*/ 3059787 h 3230611"/>
              <a:gd name="connsiteX1" fmla="*/ 773779 w 1332319"/>
              <a:gd name="connsiteY1" fmla="*/ 0 h 3230611"/>
              <a:gd name="connsiteX2" fmla="*/ 1332319 w 1332319"/>
              <a:gd name="connsiteY2" fmla="*/ 3134025 h 3230611"/>
              <a:gd name="connsiteX3" fmla="*/ 786550 w 1332319"/>
              <a:gd name="connsiteY3" fmla="*/ 3198291 h 3230611"/>
              <a:gd name="connsiteX4" fmla="*/ 0 w 1332319"/>
              <a:gd name="connsiteY4" fmla="*/ 3059787 h 3230611"/>
              <a:gd name="connsiteX0" fmla="*/ 0 w 2200435"/>
              <a:gd name="connsiteY0" fmla="*/ 3059787 h 3198291"/>
              <a:gd name="connsiteX1" fmla="*/ 773779 w 2200435"/>
              <a:gd name="connsiteY1" fmla="*/ 0 h 3198291"/>
              <a:gd name="connsiteX2" fmla="*/ 2200435 w 2200435"/>
              <a:gd name="connsiteY2" fmla="*/ 2978459 h 3198291"/>
              <a:gd name="connsiteX3" fmla="*/ 786550 w 2200435"/>
              <a:gd name="connsiteY3" fmla="*/ 3198291 h 3198291"/>
              <a:gd name="connsiteX4" fmla="*/ 0 w 2200435"/>
              <a:gd name="connsiteY4" fmla="*/ 3059787 h 3198291"/>
              <a:gd name="connsiteX0" fmla="*/ 0 w 2200435"/>
              <a:gd name="connsiteY0" fmla="*/ 3059787 h 3556197"/>
              <a:gd name="connsiteX1" fmla="*/ 773779 w 2200435"/>
              <a:gd name="connsiteY1" fmla="*/ 0 h 3556197"/>
              <a:gd name="connsiteX2" fmla="*/ 2200435 w 2200435"/>
              <a:gd name="connsiteY2" fmla="*/ 2978459 h 3556197"/>
              <a:gd name="connsiteX3" fmla="*/ 0 w 2200435"/>
              <a:gd name="connsiteY3" fmla="*/ 3059787 h 3556197"/>
              <a:gd name="connsiteX0" fmla="*/ 0 w 2179293"/>
              <a:gd name="connsiteY0" fmla="*/ 3114107 h 3610517"/>
              <a:gd name="connsiteX1" fmla="*/ 752637 w 2179293"/>
              <a:gd name="connsiteY1" fmla="*/ 0 h 3610517"/>
              <a:gd name="connsiteX2" fmla="*/ 2179293 w 2179293"/>
              <a:gd name="connsiteY2" fmla="*/ 2978459 h 3610517"/>
              <a:gd name="connsiteX3" fmla="*/ 0 w 2179293"/>
              <a:gd name="connsiteY3" fmla="*/ 3114107 h 3610517"/>
              <a:gd name="connsiteX0" fmla="*/ 0 w 2179293"/>
              <a:gd name="connsiteY0" fmla="*/ 3114107 h 3488423"/>
              <a:gd name="connsiteX1" fmla="*/ 752637 w 2179293"/>
              <a:gd name="connsiteY1" fmla="*/ 0 h 3488423"/>
              <a:gd name="connsiteX2" fmla="*/ 2179293 w 2179293"/>
              <a:gd name="connsiteY2" fmla="*/ 2978459 h 3488423"/>
              <a:gd name="connsiteX3" fmla="*/ 0 w 2179293"/>
              <a:gd name="connsiteY3" fmla="*/ 3114107 h 3488423"/>
              <a:gd name="connsiteX0" fmla="*/ 0 w 2172404"/>
              <a:gd name="connsiteY0" fmla="*/ 3114107 h 3393199"/>
              <a:gd name="connsiteX1" fmla="*/ 752637 w 2172404"/>
              <a:gd name="connsiteY1" fmla="*/ 0 h 3393199"/>
              <a:gd name="connsiteX2" fmla="*/ 2172404 w 2172404"/>
              <a:gd name="connsiteY2" fmla="*/ 2883235 h 3393199"/>
              <a:gd name="connsiteX3" fmla="*/ 0 w 2172404"/>
              <a:gd name="connsiteY3" fmla="*/ 3114107 h 3393199"/>
              <a:gd name="connsiteX0" fmla="*/ 0 w 2172404"/>
              <a:gd name="connsiteY0" fmla="*/ 3114107 h 3376307"/>
              <a:gd name="connsiteX1" fmla="*/ 752637 w 2172404"/>
              <a:gd name="connsiteY1" fmla="*/ 0 h 3376307"/>
              <a:gd name="connsiteX2" fmla="*/ 2172404 w 2172404"/>
              <a:gd name="connsiteY2" fmla="*/ 2883235 h 3376307"/>
              <a:gd name="connsiteX3" fmla="*/ 0 w 2172404"/>
              <a:gd name="connsiteY3" fmla="*/ 3114107 h 337630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172404" h="3376307">
                <a:moveTo>
                  <a:pt x="0" y="3114107"/>
                </a:moveTo>
                <a:lnTo>
                  <a:pt x="752637" y="0"/>
                </a:lnTo>
                <a:lnTo>
                  <a:pt x="2172404" y="2883235"/>
                </a:lnTo>
                <a:cubicBezTo>
                  <a:pt x="1464175" y="3175182"/>
                  <a:pt x="775421" y="3376307"/>
                  <a:pt x="0" y="3114107"/>
                </a:cubicBezTo>
                <a:close/>
              </a:path>
            </a:pathLst>
          </a:custGeom>
          <a:solidFill>
            <a:srgbClr val="000000">
              <a:alpha val="0"/>
            </a:srgbClr>
          </a:solidFill>
          <a:ln>
            <a:solidFill>
              <a:srgbClr val="000000">
                <a:alpha val="0"/>
              </a:srgb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grpSp>
        <p:nvGrpSpPr>
          <p:cNvPr id="741" name="Группа 740"/>
          <p:cNvGrpSpPr/>
          <p:nvPr/>
        </p:nvGrpSpPr>
        <p:grpSpPr>
          <a:xfrm>
            <a:off x="4567664" y="2950423"/>
            <a:ext cx="2016842" cy="3222988"/>
            <a:chOff x="4567664" y="2950423"/>
            <a:chExt cx="2016842" cy="3222988"/>
          </a:xfrm>
          <a:solidFill>
            <a:srgbClr val="000000">
              <a:alpha val="0"/>
            </a:srgbClr>
          </a:solidFill>
        </p:grpSpPr>
        <p:sp>
          <p:nvSpPr>
            <p:cNvPr id="742" name="Полилиния 741">
              <a:hlinkClick r:id="rId9" action="ppaction://hlinksldjump"/>
            </p:cNvPr>
            <p:cNvSpPr/>
            <p:nvPr/>
          </p:nvSpPr>
          <p:spPr>
            <a:xfrm rot="19917974">
              <a:off x="5282695" y="2950423"/>
              <a:ext cx="1301811" cy="3222988"/>
            </a:xfrm>
            <a:custGeom>
              <a:avLst/>
              <a:gdLst>
                <a:gd name="connsiteX0" fmla="*/ 0 w 1111396"/>
                <a:gd name="connsiteY0" fmla="*/ 3146584 h 3146584"/>
                <a:gd name="connsiteX1" fmla="*/ 555698 w 1111396"/>
                <a:gd name="connsiteY1" fmla="*/ 0 h 3146584"/>
                <a:gd name="connsiteX2" fmla="*/ 1111396 w 1111396"/>
                <a:gd name="connsiteY2" fmla="*/ 3146584 h 3146584"/>
                <a:gd name="connsiteX3" fmla="*/ 0 w 1111396"/>
                <a:gd name="connsiteY3" fmla="*/ 3146584 h 3146584"/>
                <a:gd name="connsiteX0" fmla="*/ 0 w 1178136"/>
                <a:gd name="connsiteY0" fmla="*/ 3146584 h 3146728"/>
                <a:gd name="connsiteX1" fmla="*/ 555698 w 1178136"/>
                <a:gd name="connsiteY1" fmla="*/ 0 h 3146728"/>
                <a:gd name="connsiteX2" fmla="*/ 1178136 w 1178136"/>
                <a:gd name="connsiteY2" fmla="*/ 3146728 h 3146728"/>
                <a:gd name="connsiteX3" fmla="*/ 0 w 1178136"/>
                <a:gd name="connsiteY3" fmla="*/ 3146584 h 3146728"/>
                <a:gd name="connsiteX0" fmla="*/ 0 w 1309203"/>
                <a:gd name="connsiteY0" fmla="*/ 3103754 h 3146728"/>
                <a:gd name="connsiteX1" fmla="*/ 686765 w 1309203"/>
                <a:gd name="connsiteY1" fmla="*/ 0 h 3146728"/>
                <a:gd name="connsiteX2" fmla="*/ 1309203 w 1309203"/>
                <a:gd name="connsiteY2" fmla="*/ 3146728 h 3146728"/>
                <a:gd name="connsiteX3" fmla="*/ 0 w 1309203"/>
                <a:gd name="connsiteY3" fmla="*/ 3103754 h 3146728"/>
                <a:gd name="connsiteX0" fmla="*/ 0 w 1347377"/>
                <a:gd name="connsiteY0" fmla="*/ 3109325 h 3146728"/>
                <a:gd name="connsiteX1" fmla="*/ 724939 w 1347377"/>
                <a:gd name="connsiteY1" fmla="*/ 0 h 3146728"/>
                <a:gd name="connsiteX2" fmla="*/ 1347377 w 1347377"/>
                <a:gd name="connsiteY2" fmla="*/ 3146728 h 3146728"/>
                <a:gd name="connsiteX3" fmla="*/ 0 w 1347377"/>
                <a:gd name="connsiteY3" fmla="*/ 3109325 h 3146728"/>
                <a:gd name="connsiteX0" fmla="*/ 0 w 1347377"/>
                <a:gd name="connsiteY0" fmla="*/ 3109325 h 3146728"/>
                <a:gd name="connsiteX1" fmla="*/ 724939 w 1347377"/>
                <a:gd name="connsiteY1" fmla="*/ 0 h 3146728"/>
                <a:gd name="connsiteX2" fmla="*/ 1347377 w 1347377"/>
                <a:gd name="connsiteY2" fmla="*/ 3146728 h 3146728"/>
                <a:gd name="connsiteX3" fmla="*/ 674426 w 1347377"/>
                <a:gd name="connsiteY3" fmla="*/ 3123470 h 3146728"/>
                <a:gd name="connsiteX4" fmla="*/ 0 w 1347377"/>
                <a:gd name="connsiteY4" fmla="*/ 3109325 h 3146728"/>
                <a:gd name="connsiteX0" fmla="*/ 0 w 1347377"/>
                <a:gd name="connsiteY0" fmla="*/ 3109325 h 3170436"/>
                <a:gd name="connsiteX1" fmla="*/ 724939 w 1347377"/>
                <a:gd name="connsiteY1" fmla="*/ 0 h 3170436"/>
                <a:gd name="connsiteX2" fmla="*/ 1347377 w 1347377"/>
                <a:gd name="connsiteY2" fmla="*/ 3146728 h 3170436"/>
                <a:gd name="connsiteX3" fmla="*/ 710754 w 1347377"/>
                <a:gd name="connsiteY3" fmla="*/ 3170436 h 3170436"/>
                <a:gd name="connsiteX4" fmla="*/ 0 w 1347377"/>
                <a:gd name="connsiteY4" fmla="*/ 3109325 h 3170436"/>
                <a:gd name="connsiteX0" fmla="*/ 0 w 1347377"/>
                <a:gd name="connsiteY0" fmla="*/ 3109325 h 3198291"/>
                <a:gd name="connsiteX1" fmla="*/ 724939 w 1347377"/>
                <a:gd name="connsiteY1" fmla="*/ 0 h 3198291"/>
                <a:gd name="connsiteX2" fmla="*/ 1347377 w 1347377"/>
                <a:gd name="connsiteY2" fmla="*/ 3146728 h 3198291"/>
                <a:gd name="connsiteX3" fmla="*/ 737710 w 1347377"/>
                <a:gd name="connsiteY3" fmla="*/ 3198291 h 3198291"/>
                <a:gd name="connsiteX4" fmla="*/ 0 w 1347377"/>
                <a:gd name="connsiteY4" fmla="*/ 3109325 h 3198291"/>
                <a:gd name="connsiteX0" fmla="*/ 0 w 1347377"/>
                <a:gd name="connsiteY0" fmla="*/ 3109325 h 3230602"/>
                <a:gd name="connsiteX1" fmla="*/ 724939 w 1347377"/>
                <a:gd name="connsiteY1" fmla="*/ 0 h 3230602"/>
                <a:gd name="connsiteX2" fmla="*/ 1347377 w 1347377"/>
                <a:gd name="connsiteY2" fmla="*/ 3146728 h 3230602"/>
                <a:gd name="connsiteX3" fmla="*/ 737710 w 1347377"/>
                <a:gd name="connsiteY3" fmla="*/ 3198291 h 3230602"/>
                <a:gd name="connsiteX4" fmla="*/ 0 w 1347377"/>
                <a:gd name="connsiteY4" fmla="*/ 3109325 h 3230602"/>
                <a:gd name="connsiteX0" fmla="*/ 0 w 1347377"/>
                <a:gd name="connsiteY0" fmla="*/ 3109325 h 3198291"/>
                <a:gd name="connsiteX1" fmla="*/ 724939 w 1347377"/>
                <a:gd name="connsiteY1" fmla="*/ 0 h 3198291"/>
                <a:gd name="connsiteX2" fmla="*/ 1347377 w 1347377"/>
                <a:gd name="connsiteY2" fmla="*/ 3146728 h 3198291"/>
                <a:gd name="connsiteX3" fmla="*/ 737710 w 1347377"/>
                <a:gd name="connsiteY3" fmla="*/ 3198291 h 3198291"/>
                <a:gd name="connsiteX4" fmla="*/ 0 w 1347377"/>
                <a:gd name="connsiteY4" fmla="*/ 3109325 h 3198291"/>
                <a:gd name="connsiteX0" fmla="*/ 0 w 1347377"/>
                <a:gd name="connsiteY0" fmla="*/ 3109325 h 3212766"/>
                <a:gd name="connsiteX1" fmla="*/ 724939 w 1347377"/>
                <a:gd name="connsiteY1" fmla="*/ 0 h 3212766"/>
                <a:gd name="connsiteX2" fmla="*/ 1347377 w 1347377"/>
                <a:gd name="connsiteY2" fmla="*/ 3146728 h 3212766"/>
                <a:gd name="connsiteX3" fmla="*/ 737710 w 1347377"/>
                <a:gd name="connsiteY3" fmla="*/ 3198291 h 3212766"/>
                <a:gd name="connsiteX4" fmla="*/ 0 w 1347377"/>
                <a:gd name="connsiteY4" fmla="*/ 3109325 h 3212766"/>
                <a:gd name="connsiteX0" fmla="*/ 0 w 1347377"/>
                <a:gd name="connsiteY0" fmla="*/ 3109325 h 3198291"/>
                <a:gd name="connsiteX1" fmla="*/ 724939 w 1347377"/>
                <a:gd name="connsiteY1" fmla="*/ 0 h 3198291"/>
                <a:gd name="connsiteX2" fmla="*/ 1347377 w 1347377"/>
                <a:gd name="connsiteY2" fmla="*/ 3146728 h 3198291"/>
                <a:gd name="connsiteX3" fmla="*/ 737710 w 1347377"/>
                <a:gd name="connsiteY3" fmla="*/ 3198291 h 3198291"/>
                <a:gd name="connsiteX4" fmla="*/ 0 w 1347377"/>
                <a:gd name="connsiteY4" fmla="*/ 3109325 h 3198291"/>
                <a:gd name="connsiteX0" fmla="*/ 0 w 1347377"/>
                <a:gd name="connsiteY0" fmla="*/ 3109325 h 3215130"/>
                <a:gd name="connsiteX1" fmla="*/ 724939 w 1347377"/>
                <a:gd name="connsiteY1" fmla="*/ 0 h 3215130"/>
                <a:gd name="connsiteX2" fmla="*/ 1347377 w 1347377"/>
                <a:gd name="connsiteY2" fmla="*/ 3146728 h 3215130"/>
                <a:gd name="connsiteX3" fmla="*/ 737710 w 1347377"/>
                <a:gd name="connsiteY3" fmla="*/ 3198291 h 3215130"/>
                <a:gd name="connsiteX4" fmla="*/ 0 w 1347377"/>
                <a:gd name="connsiteY4" fmla="*/ 3109325 h 3215130"/>
                <a:gd name="connsiteX0" fmla="*/ 0 w 1347377"/>
                <a:gd name="connsiteY0" fmla="*/ 3109325 h 3198291"/>
                <a:gd name="connsiteX1" fmla="*/ 724939 w 1347377"/>
                <a:gd name="connsiteY1" fmla="*/ 0 h 3198291"/>
                <a:gd name="connsiteX2" fmla="*/ 1347377 w 1347377"/>
                <a:gd name="connsiteY2" fmla="*/ 3146728 h 3198291"/>
                <a:gd name="connsiteX3" fmla="*/ 737710 w 1347377"/>
                <a:gd name="connsiteY3" fmla="*/ 3198291 h 3198291"/>
                <a:gd name="connsiteX4" fmla="*/ 0 w 1347377"/>
                <a:gd name="connsiteY4" fmla="*/ 3109325 h 3198291"/>
                <a:gd name="connsiteX0" fmla="*/ 0 w 1283479"/>
                <a:gd name="connsiteY0" fmla="*/ 3109325 h 3198291"/>
                <a:gd name="connsiteX1" fmla="*/ 724939 w 1283479"/>
                <a:gd name="connsiteY1" fmla="*/ 0 h 3198291"/>
                <a:gd name="connsiteX2" fmla="*/ 1283479 w 1283479"/>
                <a:gd name="connsiteY2" fmla="*/ 3134025 h 3198291"/>
                <a:gd name="connsiteX3" fmla="*/ 737710 w 1283479"/>
                <a:gd name="connsiteY3" fmla="*/ 3198291 h 3198291"/>
                <a:gd name="connsiteX4" fmla="*/ 0 w 1283479"/>
                <a:gd name="connsiteY4" fmla="*/ 3109325 h 3198291"/>
                <a:gd name="connsiteX0" fmla="*/ 0 w 1283479"/>
                <a:gd name="connsiteY0" fmla="*/ 3109325 h 3225582"/>
                <a:gd name="connsiteX1" fmla="*/ 724939 w 1283479"/>
                <a:gd name="connsiteY1" fmla="*/ 0 h 3225582"/>
                <a:gd name="connsiteX2" fmla="*/ 1283479 w 1283479"/>
                <a:gd name="connsiteY2" fmla="*/ 3134025 h 3225582"/>
                <a:gd name="connsiteX3" fmla="*/ 737710 w 1283479"/>
                <a:gd name="connsiteY3" fmla="*/ 3198291 h 3225582"/>
                <a:gd name="connsiteX4" fmla="*/ 0 w 1283479"/>
                <a:gd name="connsiteY4" fmla="*/ 3109325 h 3225582"/>
                <a:gd name="connsiteX0" fmla="*/ 0 w 1283479"/>
                <a:gd name="connsiteY0" fmla="*/ 3109325 h 3234197"/>
                <a:gd name="connsiteX1" fmla="*/ 724939 w 1283479"/>
                <a:gd name="connsiteY1" fmla="*/ 0 h 3234197"/>
                <a:gd name="connsiteX2" fmla="*/ 1283479 w 1283479"/>
                <a:gd name="connsiteY2" fmla="*/ 3134025 h 3234197"/>
                <a:gd name="connsiteX3" fmla="*/ 737710 w 1283479"/>
                <a:gd name="connsiteY3" fmla="*/ 3198291 h 3234197"/>
                <a:gd name="connsiteX4" fmla="*/ 0 w 1283479"/>
                <a:gd name="connsiteY4" fmla="*/ 3109325 h 3234197"/>
                <a:gd name="connsiteX0" fmla="*/ 0 w 1310712"/>
                <a:gd name="connsiteY0" fmla="*/ 3040637 h 3234197"/>
                <a:gd name="connsiteX1" fmla="*/ 752172 w 1310712"/>
                <a:gd name="connsiteY1" fmla="*/ 0 h 3234197"/>
                <a:gd name="connsiteX2" fmla="*/ 1310712 w 1310712"/>
                <a:gd name="connsiteY2" fmla="*/ 3134025 h 3234197"/>
                <a:gd name="connsiteX3" fmla="*/ 764943 w 1310712"/>
                <a:gd name="connsiteY3" fmla="*/ 3198291 h 3234197"/>
                <a:gd name="connsiteX4" fmla="*/ 0 w 1310712"/>
                <a:gd name="connsiteY4" fmla="*/ 3040637 h 3234197"/>
                <a:gd name="connsiteX0" fmla="*/ 0 w 1332319"/>
                <a:gd name="connsiteY0" fmla="*/ 3059787 h 3234197"/>
                <a:gd name="connsiteX1" fmla="*/ 773779 w 1332319"/>
                <a:gd name="connsiteY1" fmla="*/ 0 h 3234197"/>
                <a:gd name="connsiteX2" fmla="*/ 1332319 w 1332319"/>
                <a:gd name="connsiteY2" fmla="*/ 3134025 h 3234197"/>
                <a:gd name="connsiteX3" fmla="*/ 786550 w 1332319"/>
                <a:gd name="connsiteY3" fmla="*/ 3198291 h 3234197"/>
                <a:gd name="connsiteX4" fmla="*/ 0 w 1332319"/>
                <a:gd name="connsiteY4" fmla="*/ 3059787 h 3234197"/>
                <a:gd name="connsiteX0" fmla="*/ 0 w 1332319"/>
                <a:gd name="connsiteY0" fmla="*/ 3059787 h 3234197"/>
                <a:gd name="connsiteX1" fmla="*/ 773779 w 1332319"/>
                <a:gd name="connsiteY1" fmla="*/ 0 h 3234197"/>
                <a:gd name="connsiteX2" fmla="*/ 1332319 w 1332319"/>
                <a:gd name="connsiteY2" fmla="*/ 3134025 h 3234197"/>
                <a:gd name="connsiteX3" fmla="*/ 786550 w 1332319"/>
                <a:gd name="connsiteY3" fmla="*/ 3198291 h 3234197"/>
                <a:gd name="connsiteX4" fmla="*/ 0 w 1332319"/>
                <a:gd name="connsiteY4" fmla="*/ 3059787 h 3234197"/>
                <a:gd name="connsiteX0" fmla="*/ 0 w 1332319"/>
                <a:gd name="connsiteY0" fmla="*/ 3059787 h 3234197"/>
                <a:gd name="connsiteX1" fmla="*/ 773779 w 1332319"/>
                <a:gd name="connsiteY1" fmla="*/ 0 h 3234197"/>
                <a:gd name="connsiteX2" fmla="*/ 1332319 w 1332319"/>
                <a:gd name="connsiteY2" fmla="*/ 3134025 h 3234197"/>
                <a:gd name="connsiteX3" fmla="*/ 786550 w 1332319"/>
                <a:gd name="connsiteY3" fmla="*/ 3198291 h 3234197"/>
                <a:gd name="connsiteX4" fmla="*/ 0 w 1332319"/>
                <a:gd name="connsiteY4" fmla="*/ 3059787 h 3234197"/>
                <a:gd name="connsiteX0" fmla="*/ 0 w 1332319"/>
                <a:gd name="connsiteY0" fmla="*/ 3059787 h 3234197"/>
                <a:gd name="connsiteX1" fmla="*/ 773779 w 1332319"/>
                <a:gd name="connsiteY1" fmla="*/ 0 h 3234197"/>
                <a:gd name="connsiteX2" fmla="*/ 1332319 w 1332319"/>
                <a:gd name="connsiteY2" fmla="*/ 3134025 h 3234197"/>
                <a:gd name="connsiteX3" fmla="*/ 786550 w 1332319"/>
                <a:gd name="connsiteY3" fmla="*/ 3198291 h 3234197"/>
                <a:gd name="connsiteX4" fmla="*/ 0 w 1332319"/>
                <a:gd name="connsiteY4" fmla="*/ 3059787 h 3234197"/>
                <a:gd name="connsiteX0" fmla="*/ 0 w 1332319"/>
                <a:gd name="connsiteY0" fmla="*/ 3059787 h 3198291"/>
                <a:gd name="connsiteX1" fmla="*/ 773779 w 1332319"/>
                <a:gd name="connsiteY1" fmla="*/ 0 h 3198291"/>
                <a:gd name="connsiteX2" fmla="*/ 1332319 w 1332319"/>
                <a:gd name="connsiteY2" fmla="*/ 3134025 h 3198291"/>
                <a:gd name="connsiteX3" fmla="*/ 786550 w 1332319"/>
                <a:gd name="connsiteY3" fmla="*/ 3198291 h 3198291"/>
                <a:gd name="connsiteX4" fmla="*/ 0 w 1332319"/>
                <a:gd name="connsiteY4" fmla="*/ 3059787 h 3198291"/>
                <a:gd name="connsiteX0" fmla="*/ 0 w 1332319"/>
                <a:gd name="connsiteY0" fmla="*/ 3059787 h 3225168"/>
                <a:gd name="connsiteX1" fmla="*/ 773779 w 1332319"/>
                <a:gd name="connsiteY1" fmla="*/ 0 h 3225168"/>
                <a:gd name="connsiteX2" fmla="*/ 1332319 w 1332319"/>
                <a:gd name="connsiteY2" fmla="*/ 3134025 h 3225168"/>
                <a:gd name="connsiteX3" fmla="*/ 786550 w 1332319"/>
                <a:gd name="connsiteY3" fmla="*/ 3198291 h 3225168"/>
                <a:gd name="connsiteX4" fmla="*/ 0 w 1332319"/>
                <a:gd name="connsiteY4" fmla="*/ 3059787 h 3225168"/>
                <a:gd name="connsiteX0" fmla="*/ 0 w 1332319"/>
                <a:gd name="connsiteY0" fmla="*/ 3059787 h 3230611"/>
                <a:gd name="connsiteX1" fmla="*/ 773779 w 1332319"/>
                <a:gd name="connsiteY1" fmla="*/ 0 h 3230611"/>
                <a:gd name="connsiteX2" fmla="*/ 1332319 w 1332319"/>
                <a:gd name="connsiteY2" fmla="*/ 3134025 h 3230611"/>
                <a:gd name="connsiteX3" fmla="*/ 786550 w 1332319"/>
                <a:gd name="connsiteY3" fmla="*/ 3198291 h 3230611"/>
                <a:gd name="connsiteX4" fmla="*/ 0 w 1332319"/>
                <a:gd name="connsiteY4" fmla="*/ 3059787 h 3230611"/>
                <a:gd name="connsiteX0" fmla="*/ 0 w 2200435"/>
                <a:gd name="connsiteY0" fmla="*/ 3059787 h 3198291"/>
                <a:gd name="connsiteX1" fmla="*/ 773779 w 2200435"/>
                <a:gd name="connsiteY1" fmla="*/ 0 h 3198291"/>
                <a:gd name="connsiteX2" fmla="*/ 2200435 w 2200435"/>
                <a:gd name="connsiteY2" fmla="*/ 2978459 h 3198291"/>
                <a:gd name="connsiteX3" fmla="*/ 786550 w 2200435"/>
                <a:gd name="connsiteY3" fmla="*/ 3198291 h 3198291"/>
                <a:gd name="connsiteX4" fmla="*/ 0 w 2200435"/>
                <a:gd name="connsiteY4" fmla="*/ 3059787 h 3198291"/>
                <a:gd name="connsiteX0" fmla="*/ 0 w 2200435"/>
                <a:gd name="connsiteY0" fmla="*/ 3059787 h 3556197"/>
                <a:gd name="connsiteX1" fmla="*/ 773779 w 2200435"/>
                <a:gd name="connsiteY1" fmla="*/ 0 h 3556197"/>
                <a:gd name="connsiteX2" fmla="*/ 2200435 w 2200435"/>
                <a:gd name="connsiteY2" fmla="*/ 2978459 h 3556197"/>
                <a:gd name="connsiteX3" fmla="*/ 0 w 2200435"/>
                <a:gd name="connsiteY3" fmla="*/ 3059787 h 3556197"/>
                <a:gd name="connsiteX0" fmla="*/ 0 w 2179293"/>
                <a:gd name="connsiteY0" fmla="*/ 3114107 h 3610517"/>
                <a:gd name="connsiteX1" fmla="*/ 752637 w 2179293"/>
                <a:gd name="connsiteY1" fmla="*/ 0 h 3610517"/>
                <a:gd name="connsiteX2" fmla="*/ 2179293 w 2179293"/>
                <a:gd name="connsiteY2" fmla="*/ 2978459 h 3610517"/>
                <a:gd name="connsiteX3" fmla="*/ 0 w 2179293"/>
                <a:gd name="connsiteY3" fmla="*/ 3114107 h 3610517"/>
                <a:gd name="connsiteX0" fmla="*/ 0 w 2179293"/>
                <a:gd name="connsiteY0" fmla="*/ 3114107 h 3488423"/>
                <a:gd name="connsiteX1" fmla="*/ 752637 w 2179293"/>
                <a:gd name="connsiteY1" fmla="*/ 0 h 3488423"/>
                <a:gd name="connsiteX2" fmla="*/ 2179293 w 2179293"/>
                <a:gd name="connsiteY2" fmla="*/ 2978459 h 3488423"/>
                <a:gd name="connsiteX3" fmla="*/ 0 w 2179293"/>
                <a:gd name="connsiteY3" fmla="*/ 3114107 h 3488423"/>
                <a:gd name="connsiteX0" fmla="*/ 0 w 2172404"/>
                <a:gd name="connsiteY0" fmla="*/ 3114107 h 3393199"/>
                <a:gd name="connsiteX1" fmla="*/ 752637 w 2172404"/>
                <a:gd name="connsiteY1" fmla="*/ 0 h 3393199"/>
                <a:gd name="connsiteX2" fmla="*/ 2172404 w 2172404"/>
                <a:gd name="connsiteY2" fmla="*/ 2883235 h 3393199"/>
                <a:gd name="connsiteX3" fmla="*/ 0 w 2172404"/>
                <a:gd name="connsiteY3" fmla="*/ 3114107 h 3393199"/>
                <a:gd name="connsiteX0" fmla="*/ 0 w 2172404"/>
                <a:gd name="connsiteY0" fmla="*/ 3114107 h 3376307"/>
                <a:gd name="connsiteX1" fmla="*/ 752637 w 2172404"/>
                <a:gd name="connsiteY1" fmla="*/ 0 h 3376307"/>
                <a:gd name="connsiteX2" fmla="*/ 2172404 w 2172404"/>
                <a:gd name="connsiteY2" fmla="*/ 2883235 h 3376307"/>
                <a:gd name="connsiteX3" fmla="*/ 0 w 2172404"/>
                <a:gd name="connsiteY3" fmla="*/ 3114107 h 3376307"/>
                <a:gd name="connsiteX0" fmla="*/ 263175 w 1419767"/>
                <a:gd name="connsiteY0" fmla="*/ 3285735 h 3547935"/>
                <a:gd name="connsiteX1" fmla="*/ 0 w 1419767"/>
                <a:gd name="connsiteY1" fmla="*/ 0 h 3547935"/>
                <a:gd name="connsiteX2" fmla="*/ 1419767 w 1419767"/>
                <a:gd name="connsiteY2" fmla="*/ 2883235 h 3547935"/>
                <a:gd name="connsiteX3" fmla="*/ 263175 w 1419767"/>
                <a:gd name="connsiteY3" fmla="*/ 3285735 h 3547935"/>
                <a:gd name="connsiteX0" fmla="*/ 263175 w 1189928"/>
                <a:gd name="connsiteY0" fmla="*/ 3285735 h 3547935"/>
                <a:gd name="connsiteX1" fmla="*/ 0 w 1189928"/>
                <a:gd name="connsiteY1" fmla="*/ 0 h 3547935"/>
                <a:gd name="connsiteX2" fmla="*/ 1189928 w 1189928"/>
                <a:gd name="connsiteY2" fmla="*/ 3047121 h 3547935"/>
                <a:gd name="connsiteX3" fmla="*/ 263175 w 1189928"/>
                <a:gd name="connsiteY3" fmla="*/ 3285735 h 3547935"/>
                <a:gd name="connsiteX0" fmla="*/ 263175 w 1189928"/>
                <a:gd name="connsiteY0" fmla="*/ 3285735 h 3547935"/>
                <a:gd name="connsiteX1" fmla="*/ 0 w 1189928"/>
                <a:gd name="connsiteY1" fmla="*/ 0 h 3547935"/>
                <a:gd name="connsiteX2" fmla="*/ 1189928 w 1189928"/>
                <a:gd name="connsiteY2" fmla="*/ 3047121 h 3547935"/>
                <a:gd name="connsiteX3" fmla="*/ 263175 w 1189928"/>
                <a:gd name="connsiteY3" fmla="*/ 3285735 h 3547935"/>
                <a:gd name="connsiteX0" fmla="*/ 263175 w 1189928"/>
                <a:gd name="connsiteY0" fmla="*/ 3285735 h 3285735"/>
                <a:gd name="connsiteX1" fmla="*/ 0 w 1189928"/>
                <a:gd name="connsiteY1" fmla="*/ 0 h 3285735"/>
                <a:gd name="connsiteX2" fmla="*/ 1189928 w 1189928"/>
                <a:gd name="connsiteY2" fmla="*/ 3047121 h 3285735"/>
                <a:gd name="connsiteX3" fmla="*/ 263175 w 1189928"/>
                <a:gd name="connsiteY3" fmla="*/ 3285735 h 3285735"/>
                <a:gd name="connsiteX0" fmla="*/ 263175 w 1189928"/>
                <a:gd name="connsiteY0" fmla="*/ 3285735 h 3517185"/>
                <a:gd name="connsiteX1" fmla="*/ 0 w 1189928"/>
                <a:gd name="connsiteY1" fmla="*/ 0 h 3517185"/>
                <a:gd name="connsiteX2" fmla="*/ 1189928 w 1189928"/>
                <a:gd name="connsiteY2" fmla="*/ 3047121 h 3517185"/>
                <a:gd name="connsiteX3" fmla="*/ 263175 w 1189928"/>
                <a:gd name="connsiteY3" fmla="*/ 3285735 h 3517185"/>
                <a:gd name="connsiteX0" fmla="*/ 263175 w 1205876"/>
                <a:gd name="connsiteY0" fmla="*/ 3285735 h 3423753"/>
                <a:gd name="connsiteX1" fmla="*/ 0 w 1205876"/>
                <a:gd name="connsiteY1" fmla="*/ 0 h 3423753"/>
                <a:gd name="connsiteX2" fmla="*/ 1205876 w 1205876"/>
                <a:gd name="connsiteY2" fmla="*/ 2953689 h 3423753"/>
                <a:gd name="connsiteX3" fmla="*/ 263175 w 1205876"/>
                <a:gd name="connsiteY3" fmla="*/ 3285735 h 3423753"/>
                <a:gd name="connsiteX0" fmla="*/ 263175 w 1205876"/>
                <a:gd name="connsiteY0" fmla="*/ 3285735 h 3369913"/>
                <a:gd name="connsiteX1" fmla="*/ 0 w 1205876"/>
                <a:gd name="connsiteY1" fmla="*/ 0 h 3369913"/>
                <a:gd name="connsiteX2" fmla="*/ 1205876 w 1205876"/>
                <a:gd name="connsiteY2" fmla="*/ 2953689 h 3369913"/>
                <a:gd name="connsiteX3" fmla="*/ 263175 w 1205876"/>
                <a:gd name="connsiteY3" fmla="*/ 3285735 h 3369913"/>
                <a:gd name="connsiteX0" fmla="*/ 154497 w 1205876"/>
                <a:gd name="connsiteY0" fmla="*/ 3226447 h 3369913"/>
                <a:gd name="connsiteX1" fmla="*/ 0 w 1205876"/>
                <a:gd name="connsiteY1" fmla="*/ 0 h 3369913"/>
                <a:gd name="connsiteX2" fmla="*/ 1205876 w 1205876"/>
                <a:gd name="connsiteY2" fmla="*/ 2953689 h 3369913"/>
                <a:gd name="connsiteX3" fmla="*/ 154497 w 1205876"/>
                <a:gd name="connsiteY3" fmla="*/ 3226447 h 3369913"/>
                <a:gd name="connsiteX0" fmla="*/ 164677 w 1205876"/>
                <a:gd name="connsiteY0" fmla="*/ 3234310 h 3369913"/>
                <a:gd name="connsiteX1" fmla="*/ 0 w 1205876"/>
                <a:gd name="connsiteY1" fmla="*/ 0 h 3369913"/>
                <a:gd name="connsiteX2" fmla="*/ 1205876 w 1205876"/>
                <a:gd name="connsiteY2" fmla="*/ 2953689 h 3369913"/>
                <a:gd name="connsiteX3" fmla="*/ 164677 w 1205876"/>
                <a:gd name="connsiteY3" fmla="*/ 3234310 h 3369913"/>
                <a:gd name="connsiteX0" fmla="*/ 164677 w 1205876"/>
                <a:gd name="connsiteY0" fmla="*/ 3234310 h 3369913"/>
                <a:gd name="connsiteX1" fmla="*/ 0 w 1205876"/>
                <a:gd name="connsiteY1" fmla="*/ 0 h 3369913"/>
                <a:gd name="connsiteX2" fmla="*/ 1205876 w 1205876"/>
                <a:gd name="connsiteY2" fmla="*/ 2953689 h 3369913"/>
                <a:gd name="connsiteX3" fmla="*/ 164677 w 1205876"/>
                <a:gd name="connsiteY3" fmla="*/ 3234310 h 3369913"/>
                <a:gd name="connsiteX0" fmla="*/ 164677 w 1329323"/>
                <a:gd name="connsiteY0" fmla="*/ 3234310 h 3770633"/>
                <a:gd name="connsiteX1" fmla="*/ 0 w 1329323"/>
                <a:gd name="connsiteY1" fmla="*/ 0 h 3770633"/>
                <a:gd name="connsiteX2" fmla="*/ 1205876 w 1329323"/>
                <a:gd name="connsiteY2" fmla="*/ 2953689 h 3770633"/>
                <a:gd name="connsiteX3" fmla="*/ 740685 w 1329323"/>
                <a:gd name="connsiteY3" fmla="*/ 3217939 h 3770633"/>
                <a:gd name="connsiteX4" fmla="*/ 164677 w 1329323"/>
                <a:gd name="connsiteY4" fmla="*/ 3234310 h 3770633"/>
                <a:gd name="connsiteX0" fmla="*/ 224722 w 1329323"/>
                <a:gd name="connsiteY0" fmla="*/ 3250940 h 3787263"/>
                <a:gd name="connsiteX1" fmla="*/ 0 w 1329323"/>
                <a:gd name="connsiteY1" fmla="*/ 0 h 3787263"/>
                <a:gd name="connsiteX2" fmla="*/ 1205876 w 1329323"/>
                <a:gd name="connsiteY2" fmla="*/ 2953689 h 3787263"/>
                <a:gd name="connsiteX3" fmla="*/ 740685 w 1329323"/>
                <a:gd name="connsiteY3" fmla="*/ 3217939 h 3787263"/>
                <a:gd name="connsiteX4" fmla="*/ 224722 w 1329323"/>
                <a:gd name="connsiteY4" fmla="*/ 3250940 h 3787263"/>
                <a:gd name="connsiteX0" fmla="*/ 169592 w 1329323"/>
                <a:gd name="connsiteY0" fmla="*/ 3199444 h 3735767"/>
                <a:gd name="connsiteX1" fmla="*/ 0 w 1329323"/>
                <a:gd name="connsiteY1" fmla="*/ 0 h 3735767"/>
                <a:gd name="connsiteX2" fmla="*/ 1205876 w 1329323"/>
                <a:gd name="connsiteY2" fmla="*/ 2953689 h 3735767"/>
                <a:gd name="connsiteX3" fmla="*/ 740685 w 1329323"/>
                <a:gd name="connsiteY3" fmla="*/ 3217939 h 3735767"/>
                <a:gd name="connsiteX4" fmla="*/ 169592 w 1329323"/>
                <a:gd name="connsiteY4" fmla="*/ 3199444 h 3735767"/>
                <a:gd name="connsiteX0" fmla="*/ 169592 w 1329323"/>
                <a:gd name="connsiteY0" fmla="*/ 3199444 h 3490012"/>
                <a:gd name="connsiteX1" fmla="*/ 0 w 1329323"/>
                <a:gd name="connsiteY1" fmla="*/ 0 h 3490012"/>
                <a:gd name="connsiteX2" fmla="*/ 1205876 w 1329323"/>
                <a:gd name="connsiteY2" fmla="*/ 2953689 h 3490012"/>
                <a:gd name="connsiteX3" fmla="*/ 740685 w 1329323"/>
                <a:gd name="connsiteY3" fmla="*/ 3217939 h 3490012"/>
                <a:gd name="connsiteX4" fmla="*/ 169592 w 1329323"/>
                <a:gd name="connsiteY4" fmla="*/ 3199444 h 3490012"/>
                <a:gd name="connsiteX0" fmla="*/ 169592 w 1329323"/>
                <a:gd name="connsiteY0" fmla="*/ 3199444 h 3490012"/>
                <a:gd name="connsiteX1" fmla="*/ 0 w 1329323"/>
                <a:gd name="connsiteY1" fmla="*/ 0 h 3490012"/>
                <a:gd name="connsiteX2" fmla="*/ 1205876 w 1329323"/>
                <a:gd name="connsiteY2" fmla="*/ 2953689 h 3490012"/>
                <a:gd name="connsiteX3" fmla="*/ 710794 w 1329323"/>
                <a:gd name="connsiteY3" fmla="*/ 3154400 h 3490012"/>
                <a:gd name="connsiteX4" fmla="*/ 169592 w 1329323"/>
                <a:gd name="connsiteY4" fmla="*/ 3199444 h 3490012"/>
                <a:gd name="connsiteX0" fmla="*/ 169592 w 1329323"/>
                <a:gd name="connsiteY0" fmla="*/ 3199444 h 3686219"/>
                <a:gd name="connsiteX1" fmla="*/ 0 w 1329323"/>
                <a:gd name="connsiteY1" fmla="*/ 0 h 3686219"/>
                <a:gd name="connsiteX2" fmla="*/ 1205876 w 1329323"/>
                <a:gd name="connsiteY2" fmla="*/ 2953689 h 3686219"/>
                <a:gd name="connsiteX3" fmla="*/ 710794 w 1329323"/>
                <a:gd name="connsiteY3" fmla="*/ 3154400 h 3686219"/>
                <a:gd name="connsiteX4" fmla="*/ 169592 w 1329323"/>
                <a:gd name="connsiteY4" fmla="*/ 3199444 h 3686219"/>
                <a:gd name="connsiteX0" fmla="*/ 169592 w 1329323"/>
                <a:gd name="connsiteY0" fmla="*/ 3199444 h 3490012"/>
                <a:gd name="connsiteX1" fmla="*/ 0 w 1329323"/>
                <a:gd name="connsiteY1" fmla="*/ 0 h 3490012"/>
                <a:gd name="connsiteX2" fmla="*/ 1205876 w 1329323"/>
                <a:gd name="connsiteY2" fmla="*/ 2953689 h 3490012"/>
                <a:gd name="connsiteX3" fmla="*/ 710794 w 1329323"/>
                <a:gd name="connsiteY3" fmla="*/ 3154400 h 3490012"/>
                <a:gd name="connsiteX4" fmla="*/ 169592 w 1329323"/>
                <a:gd name="connsiteY4" fmla="*/ 3199444 h 3490012"/>
                <a:gd name="connsiteX0" fmla="*/ 169592 w 1329323"/>
                <a:gd name="connsiteY0" fmla="*/ 3199444 h 3490012"/>
                <a:gd name="connsiteX1" fmla="*/ 0 w 1329323"/>
                <a:gd name="connsiteY1" fmla="*/ 0 h 3490012"/>
                <a:gd name="connsiteX2" fmla="*/ 1205876 w 1329323"/>
                <a:gd name="connsiteY2" fmla="*/ 2953689 h 3490012"/>
                <a:gd name="connsiteX3" fmla="*/ 710794 w 1329323"/>
                <a:gd name="connsiteY3" fmla="*/ 3154400 h 3490012"/>
                <a:gd name="connsiteX4" fmla="*/ 169592 w 1329323"/>
                <a:gd name="connsiteY4" fmla="*/ 3199444 h 3490012"/>
                <a:gd name="connsiteX0" fmla="*/ 169592 w 1234141"/>
                <a:gd name="connsiteY0" fmla="*/ 3199444 h 3691726"/>
                <a:gd name="connsiteX1" fmla="*/ 0 w 1234141"/>
                <a:gd name="connsiteY1" fmla="*/ 0 h 3691726"/>
                <a:gd name="connsiteX2" fmla="*/ 1205876 w 1234141"/>
                <a:gd name="connsiteY2" fmla="*/ 2953689 h 3691726"/>
                <a:gd name="connsiteX3" fmla="*/ 169592 w 1234141"/>
                <a:gd name="connsiteY3" fmla="*/ 3199444 h 3691726"/>
                <a:gd name="connsiteX0" fmla="*/ 169592 w 1191221"/>
                <a:gd name="connsiteY0" fmla="*/ 3199444 h 3691726"/>
                <a:gd name="connsiteX1" fmla="*/ 0 w 1191221"/>
                <a:gd name="connsiteY1" fmla="*/ 0 h 3691726"/>
                <a:gd name="connsiteX2" fmla="*/ 1162956 w 1191221"/>
                <a:gd name="connsiteY2" fmla="*/ 3028162 h 3691726"/>
                <a:gd name="connsiteX3" fmla="*/ 169592 w 1191221"/>
                <a:gd name="connsiteY3" fmla="*/ 3199444 h 3691726"/>
                <a:gd name="connsiteX0" fmla="*/ 169592 w 1162956"/>
                <a:gd name="connsiteY0" fmla="*/ 3199444 h 3691726"/>
                <a:gd name="connsiteX1" fmla="*/ 0 w 1162956"/>
                <a:gd name="connsiteY1" fmla="*/ 0 h 3691726"/>
                <a:gd name="connsiteX2" fmla="*/ 1162956 w 1162956"/>
                <a:gd name="connsiteY2" fmla="*/ 3028162 h 3691726"/>
                <a:gd name="connsiteX3" fmla="*/ 169592 w 1162956"/>
                <a:gd name="connsiteY3" fmla="*/ 3199444 h 3691726"/>
                <a:gd name="connsiteX0" fmla="*/ 169592 w 1167814"/>
                <a:gd name="connsiteY0" fmla="*/ 3199444 h 3217681"/>
                <a:gd name="connsiteX1" fmla="*/ 0 w 1167814"/>
                <a:gd name="connsiteY1" fmla="*/ 0 h 3217681"/>
                <a:gd name="connsiteX2" fmla="*/ 1162956 w 1167814"/>
                <a:gd name="connsiteY2" fmla="*/ 3028162 h 3217681"/>
                <a:gd name="connsiteX3" fmla="*/ 169592 w 1167814"/>
                <a:gd name="connsiteY3" fmla="*/ 3199444 h 3217681"/>
                <a:gd name="connsiteX0" fmla="*/ 169592 w 1162956"/>
                <a:gd name="connsiteY0" fmla="*/ 3199444 h 3199444"/>
                <a:gd name="connsiteX1" fmla="*/ 0 w 1162956"/>
                <a:gd name="connsiteY1" fmla="*/ 0 h 3199444"/>
                <a:gd name="connsiteX2" fmla="*/ 1162956 w 1162956"/>
                <a:gd name="connsiteY2" fmla="*/ 3028162 h 3199444"/>
                <a:gd name="connsiteX3" fmla="*/ 169592 w 1162956"/>
                <a:gd name="connsiteY3" fmla="*/ 3199444 h 3199444"/>
                <a:gd name="connsiteX0" fmla="*/ 169592 w 1162956"/>
                <a:gd name="connsiteY0" fmla="*/ 3199444 h 3199444"/>
                <a:gd name="connsiteX1" fmla="*/ 0 w 1162956"/>
                <a:gd name="connsiteY1" fmla="*/ 0 h 3199444"/>
                <a:gd name="connsiteX2" fmla="*/ 1162956 w 1162956"/>
                <a:gd name="connsiteY2" fmla="*/ 3028162 h 3199444"/>
                <a:gd name="connsiteX3" fmla="*/ 169592 w 1162956"/>
                <a:gd name="connsiteY3" fmla="*/ 3199444 h 3199444"/>
                <a:gd name="connsiteX0" fmla="*/ 203965 w 1162956"/>
                <a:gd name="connsiteY0" fmla="*/ 3261584 h 3261584"/>
                <a:gd name="connsiteX1" fmla="*/ 0 w 1162956"/>
                <a:gd name="connsiteY1" fmla="*/ 0 h 3261584"/>
                <a:gd name="connsiteX2" fmla="*/ 1162956 w 1162956"/>
                <a:gd name="connsiteY2" fmla="*/ 3028162 h 3261584"/>
                <a:gd name="connsiteX3" fmla="*/ 203965 w 1162956"/>
                <a:gd name="connsiteY3" fmla="*/ 3261584 h 3261584"/>
                <a:gd name="connsiteX0" fmla="*/ 203965 w 1162956"/>
                <a:gd name="connsiteY0" fmla="*/ 3261584 h 3261584"/>
                <a:gd name="connsiteX1" fmla="*/ 0 w 1162956"/>
                <a:gd name="connsiteY1" fmla="*/ 0 h 3261584"/>
                <a:gd name="connsiteX2" fmla="*/ 1162956 w 1162956"/>
                <a:gd name="connsiteY2" fmla="*/ 3028162 h 3261584"/>
                <a:gd name="connsiteX3" fmla="*/ 203965 w 1162956"/>
                <a:gd name="connsiteY3" fmla="*/ 3261584 h 3261584"/>
                <a:gd name="connsiteX0" fmla="*/ 203965 w 1162956"/>
                <a:gd name="connsiteY0" fmla="*/ 3261584 h 3261584"/>
                <a:gd name="connsiteX1" fmla="*/ 0 w 1162956"/>
                <a:gd name="connsiteY1" fmla="*/ 0 h 3261584"/>
                <a:gd name="connsiteX2" fmla="*/ 1162956 w 1162956"/>
                <a:gd name="connsiteY2" fmla="*/ 3028162 h 3261584"/>
                <a:gd name="connsiteX3" fmla="*/ 203965 w 1162956"/>
                <a:gd name="connsiteY3" fmla="*/ 3261584 h 3261584"/>
                <a:gd name="connsiteX0" fmla="*/ 203965 w 1162956"/>
                <a:gd name="connsiteY0" fmla="*/ 3261584 h 3261584"/>
                <a:gd name="connsiteX1" fmla="*/ 0 w 1162956"/>
                <a:gd name="connsiteY1" fmla="*/ 0 h 3261584"/>
                <a:gd name="connsiteX2" fmla="*/ 1162956 w 1162956"/>
                <a:gd name="connsiteY2" fmla="*/ 3028162 h 3261584"/>
                <a:gd name="connsiteX3" fmla="*/ 203965 w 1162956"/>
                <a:gd name="connsiteY3" fmla="*/ 3261584 h 3261584"/>
                <a:gd name="connsiteX0" fmla="*/ 203965 w 1162956"/>
                <a:gd name="connsiteY0" fmla="*/ 3261584 h 3317946"/>
                <a:gd name="connsiteX1" fmla="*/ 0 w 1162956"/>
                <a:gd name="connsiteY1" fmla="*/ 0 h 3317946"/>
                <a:gd name="connsiteX2" fmla="*/ 1162956 w 1162956"/>
                <a:gd name="connsiteY2" fmla="*/ 3028162 h 3317946"/>
                <a:gd name="connsiteX3" fmla="*/ 203965 w 1162956"/>
                <a:gd name="connsiteY3" fmla="*/ 3261584 h 3317946"/>
                <a:gd name="connsiteX0" fmla="*/ 203965 w 1162956"/>
                <a:gd name="connsiteY0" fmla="*/ 3261584 h 3317946"/>
                <a:gd name="connsiteX1" fmla="*/ 0 w 1162956"/>
                <a:gd name="connsiteY1" fmla="*/ 0 h 3317946"/>
                <a:gd name="connsiteX2" fmla="*/ 1162956 w 1162956"/>
                <a:gd name="connsiteY2" fmla="*/ 3028162 h 3317946"/>
                <a:gd name="connsiteX3" fmla="*/ 203965 w 1162956"/>
                <a:gd name="connsiteY3" fmla="*/ 3261584 h 3317946"/>
                <a:gd name="connsiteX0" fmla="*/ 203965 w 1162956"/>
                <a:gd name="connsiteY0" fmla="*/ 3261584 h 3261584"/>
                <a:gd name="connsiteX1" fmla="*/ 0 w 1162956"/>
                <a:gd name="connsiteY1" fmla="*/ 0 h 3261584"/>
                <a:gd name="connsiteX2" fmla="*/ 1162956 w 1162956"/>
                <a:gd name="connsiteY2" fmla="*/ 3028162 h 3261584"/>
                <a:gd name="connsiteX3" fmla="*/ 203965 w 1162956"/>
                <a:gd name="connsiteY3" fmla="*/ 3261584 h 3261584"/>
                <a:gd name="connsiteX0" fmla="*/ 306331 w 1265322"/>
                <a:gd name="connsiteY0" fmla="*/ 3207184 h 3207184"/>
                <a:gd name="connsiteX1" fmla="*/ 0 w 1265322"/>
                <a:gd name="connsiteY1" fmla="*/ 0 h 3207184"/>
                <a:gd name="connsiteX2" fmla="*/ 1265322 w 1265322"/>
                <a:gd name="connsiteY2" fmla="*/ 2973762 h 3207184"/>
                <a:gd name="connsiteX3" fmla="*/ 306331 w 1265322"/>
                <a:gd name="connsiteY3" fmla="*/ 3207184 h 3207184"/>
                <a:gd name="connsiteX0" fmla="*/ 267927 w 1226918"/>
                <a:gd name="connsiteY0" fmla="*/ 3222988 h 3222988"/>
                <a:gd name="connsiteX1" fmla="*/ 0 w 1226918"/>
                <a:gd name="connsiteY1" fmla="*/ 0 h 3222988"/>
                <a:gd name="connsiteX2" fmla="*/ 1226918 w 1226918"/>
                <a:gd name="connsiteY2" fmla="*/ 2989566 h 3222988"/>
                <a:gd name="connsiteX3" fmla="*/ 267927 w 1226918"/>
                <a:gd name="connsiteY3" fmla="*/ 3222988 h 3222988"/>
                <a:gd name="connsiteX0" fmla="*/ 267927 w 1226918"/>
                <a:gd name="connsiteY0" fmla="*/ 3222988 h 3222988"/>
                <a:gd name="connsiteX1" fmla="*/ 0 w 1226918"/>
                <a:gd name="connsiteY1" fmla="*/ 0 h 3222988"/>
                <a:gd name="connsiteX2" fmla="*/ 1226918 w 1226918"/>
                <a:gd name="connsiteY2" fmla="*/ 2989566 h 3222988"/>
                <a:gd name="connsiteX3" fmla="*/ 267927 w 1226918"/>
                <a:gd name="connsiteY3" fmla="*/ 3222988 h 32229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6918" h="3222988">
                  <a:moveTo>
                    <a:pt x="267927" y="3222988"/>
                  </a:moveTo>
                  <a:cubicBezTo>
                    <a:pt x="178618" y="2148659"/>
                    <a:pt x="36437" y="1018672"/>
                    <a:pt x="0" y="0"/>
                  </a:cubicBezTo>
                  <a:lnTo>
                    <a:pt x="1226918" y="2989566"/>
                  </a:lnTo>
                  <a:cubicBezTo>
                    <a:pt x="318736" y="3210066"/>
                    <a:pt x="1163420" y="3031443"/>
                    <a:pt x="267927" y="3222988"/>
                  </a:cubicBezTo>
                  <a:close/>
                </a:path>
              </a:pathLst>
            </a:custGeom>
            <a:grpFill/>
            <a:ln>
              <a:solidFill>
                <a:srgbClr val="000000">
                  <a:alpha val="0"/>
                </a:srgbClr>
              </a:solidFill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743" name="Прямая соединительная линия 742"/>
            <p:cNvCxnSpPr/>
            <p:nvPr/>
          </p:nvCxnSpPr>
          <p:spPr>
            <a:xfrm rot="16200000" flipH="1">
              <a:off x="4110755" y="3896449"/>
              <a:ext cx="2704106" cy="1790287"/>
            </a:xfrm>
            <a:prstGeom prst="line">
              <a:avLst/>
            </a:prstGeom>
            <a:grpFill/>
            <a:ln>
              <a:solidFill>
                <a:srgbClr val="000000">
                  <a:alpha val="0"/>
                </a:srgbClr>
              </a:solidFill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</p:cxnSp>
      </p:grpSp>
      <p:sp>
        <p:nvSpPr>
          <p:cNvPr id="744" name="Полилиния 743">
            <a:hlinkClick r:id="rId10" action="ppaction://hlinksldjump"/>
          </p:cNvPr>
          <p:cNvSpPr/>
          <p:nvPr/>
        </p:nvSpPr>
        <p:spPr>
          <a:xfrm rot="5732057">
            <a:off x="1895112" y="1445796"/>
            <a:ext cx="2047732" cy="3350248"/>
          </a:xfrm>
          <a:custGeom>
            <a:avLst/>
            <a:gdLst>
              <a:gd name="connsiteX0" fmla="*/ 0 w 1111396"/>
              <a:gd name="connsiteY0" fmla="*/ 3146584 h 3146584"/>
              <a:gd name="connsiteX1" fmla="*/ 555698 w 1111396"/>
              <a:gd name="connsiteY1" fmla="*/ 0 h 3146584"/>
              <a:gd name="connsiteX2" fmla="*/ 1111396 w 1111396"/>
              <a:gd name="connsiteY2" fmla="*/ 3146584 h 3146584"/>
              <a:gd name="connsiteX3" fmla="*/ 0 w 1111396"/>
              <a:gd name="connsiteY3" fmla="*/ 3146584 h 3146584"/>
              <a:gd name="connsiteX0" fmla="*/ 0 w 1178136"/>
              <a:gd name="connsiteY0" fmla="*/ 3146584 h 3146728"/>
              <a:gd name="connsiteX1" fmla="*/ 555698 w 1178136"/>
              <a:gd name="connsiteY1" fmla="*/ 0 h 3146728"/>
              <a:gd name="connsiteX2" fmla="*/ 1178136 w 1178136"/>
              <a:gd name="connsiteY2" fmla="*/ 3146728 h 3146728"/>
              <a:gd name="connsiteX3" fmla="*/ 0 w 1178136"/>
              <a:gd name="connsiteY3" fmla="*/ 3146584 h 3146728"/>
              <a:gd name="connsiteX0" fmla="*/ 0 w 1309203"/>
              <a:gd name="connsiteY0" fmla="*/ 3103754 h 3146728"/>
              <a:gd name="connsiteX1" fmla="*/ 686765 w 1309203"/>
              <a:gd name="connsiteY1" fmla="*/ 0 h 3146728"/>
              <a:gd name="connsiteX2" fmla="*/ 1309203 w 1309203"/>
              <a:gd name="connsiteY2" fmla="*/ 3146728 h 3146728"/>
              <a:gd name="connsiteX3" fmla="*/ 0 w 1309203"/>
              <a:gd name="connsiteY3" fmla="*/ 3103754 h 3146728"/>
              <a:gd name="connsiteX0" fmla="*/ 0 w 1347377"/>
              <a:gd name="connsiteY0" fmla="*/ 3109325 h 3146728"/>
              <a:gd name="connsiteX1" fmla="*/ 724939 w 1347377"/>
              <a:gd name="connsiteY1" fmla="*/ 0 h 3146728"/>
              <a:gd name="connsiteX2" fmla="*/ 1347377 w 1347377"/>
              <a:gd name="connsiteY2" fmla="*/ 3146728 h 3146728"/>
              <a:gd name="connsiteX3" fmla="*/ 0 w 1347377"/>
              <a:gd name="connsiteY3" fmla="*/ 3109325 h 3146728"/>
              <a:gd name="connsiteX0" fmla="*/ 0 w 1347377"/>
              <a:gd name="connsiteY0" fmla="*/ 3109325 h 3146728"/>
              <a:gd name="connsiteX1" fmla="*/ 724939 w 1347377"/>
              <a:gd name="connsiteY1" fmla="*/ 0 h 3146728"/>
              <a:gd name="connsiteX2" fmla="*/ 1347377 w 1347377"/>
              <a:gd name="connsiteY2" fmla="*/ 3146728 h 3146728"/>
              <a:gd name="connsiteX3" fmla="*/ 674426 w 1347377"/>
              <a:gd name="connsiteY3" fmla="*/ 3123470 h 3146728"/>
              <a:gd name="connsiteX4" fmla="*/ 0 w 1347377"/>
              <a:gd name="connsiteY4" fmla="*/ 3109325 h 3146728"/>
              <a:gd name="connsiteX0" fmla="*/ 0 w 1347377"/>
              <a:gd name="connsiteY0" fmla="*/ 3109325 h 3170436"/>
              <a:gd name="connsiteX1" fmla="*/ 724939 w 1347377"/>
              <a:gd name="connsiteY1" fmla="*/ 0 h 3170436"/>
              <a:gd name="connsiteX2" fmla="*/ 1347377 w 1347377"/>
              <a:gd name="connsiteY2" fmla="*/ 3146728 h 3170436"/>
              <a:gd name="connsiteX3" fmla="*/ 710754 w 1347377"/>
              <a:gd name="connsiteY3" fmla="*/ 3170436 h 3170436"/>
              <a:gd name="connsiteX4" fmla="*/ 0 w 1347377"/>
              <a:gd name="connsiteY4" fmla="*/ 3109325 h 3170436"/>
              <a:gd name="connsiteX0" fmla="*/ 0 w 1347377"/>
              <a:gd name="connsiteY0" fmla="*/ 3109325 h 3198291"/>
              <a:gd name="connsiteX1" fmla="*/ 724939 w 1347377"/>
              <a:gd name="connsiteY1" fmla="*/ 0 h 3198291"/>
              <a:gd name="connsiteX2" fmla="*/ 1347377 w 1347377"/>
              <a:gd name="connsiteY2" fmla="*/ 3146728 h 3198291"/>
              <a:gd name="connsiteX3" fmla="*/ 737710 w 1347377"/>
              <a:gd name="connsiteY3" fmla="*/ 3198291 h 3198291"/>
              <a:gd name="connsiteX4" fmla="*/ 0 w 1347377"/>
              <a:gd name="connsiteY4" fmla="*/ 3109325 h 3198291"/>
              <a:gd name="connsiteX0" fmla="*/ 0 w 1347377"/>
              <a:gd name="connsiteY0" fmla="*/ 3109325 h 3230602"/>
              <a:gd name="connsiteX1" fmla="*/ 724939 w 1347377"/>
              <a:gd name="connsiteY1" fmla="*/ 0 h 3230602"/>
              <a:gd name="connsiteX2" fmla="*/ 1347377 w 1347377"/>
              <a:gd name="connsiteY2" fmla="*/ 3146728 h 3230602"/>
              <a:gd name="connsiteX3" fmla="*/ 737710 w 1347377"/>
              <a:gd name="connsiteY3" fmla="*/ 3198291 h 3230602"/>
              <a:gd name="connsiteX4" fmla="*/ 0 w 1347377"/>
              <a:gd name="connsiteY4" fmla="*/ 3109325 h 3230602"/>
              <a:gd name="connsiteX0" fmla="*/ 0 w 1347377"/>
              <a:gd name="connsiteY0" fmla="*/ 3109325 h 3198291"/>
              <a:gd name="connsiteX1" fmla="*/ 724939 w 1347377"/>
              <a:gd name="connsiteY1" fmla="*/ 0 h 3198291"/>
              <a:gd name="connsiteX2" fmla="*/ 1347377 w 1347377"/>
              <a:gd name="connsiteY2" fmla="*/ 3146728 h 3198291"/>
              <a:gd name="connsiteX3" fmla="*/ 737710 w 1347377"/>
              <a:gd name="connsiteY3" fmla="*/ 3198291 h 3198291"/>
              <a:gd name="connsiteX4" fmla="*/ 0 w 1347377"/>
              <a:gd name="connsiteY4" fmla="*/ 3109325 h 3198291"/>
              <a:gd name="connsiteX0" fmla="*/ 0 w 1347377"/>
              <a:gd name="connsiteY0" fmla="*/ 3109325 h 3212766"/>
              <a:gd name="connsiteX1" fmla="*/ 724939 w 1347377"/>
              <a:gd name="connsiteY1" fmla="*/ 0 h 3212766"/>
              <a:gd name="connsiteX2" fmla="*/ 1347377 w 1347377"/>
              <a:gd name="connsiteY2" fmla="*/ 3146728 h 3212766"/>
              <a:gd name="connsiteX3" fmla="*/ 737710 w 1347377"/>
              <a:gd name="connsiteY3" fmla="*/ 3198291 h 3212766"/>
              <a:gd name="connsiteX4" fmla="*/ 0 w 1347377"/>
              <a:gd name="connsiteY4" fmla="*/ 3109325 h 3212766"/>
              <a:gd name="connsiteX0" fmla="*/ 0 w 1347377"/>
              <a:gd name="connsiteY0" fmla="*/ 3109325 h 3198291"/>
              <a:gd name="connsiteX1" fmla="*/ 724939 w 1347377"/>
              <a:gd name="connsiteY1" fmla="*/ 0 h 3198291"/>
              <a:gd name="connsiteX2" fmla="*/ 1347377 w 1347377"/>
              <a:gd name="connsiteY2" fmla="*/ 3146728 h 3198291"/>
              <a:gd name="connsiteX3" fmla="*/ 737710 w 1347377"/>
              <a:gd name="connsiteY3" fmla="*/ 3198291 h 3198291"/>
              <a:gd name="connsiteX4" fmla="*/ 0 w 1347377"/>
              <a:gd name="connsiteY4" fmla="*/ 3109325 h 3198291"/>
              <a:gd name="connsiteX0" fmla="*/ 0 w 1347377"/>
              <a:gd name="connsiteY0" fmla="*/ 3109325 h 3215130"/>
              <a:gd name="connsiteX1" fmla="*/ 724939 w 1347377"/>
              <a:gd name="connsiteY1" fmla="*/ 0 h 3215130"/>
              <a:gd name="connsiteX2" fmla="*/ 1347377 w 1347377"/>
              <a:gd name="connsiteY2" fmla="*/ 3146728 h 3215130"/>
              <a:gd name="connsiteX3" fmla="*/ 737710 w 1347377"/>
              <a:gd name="connsiteY3" fmla="*/ 3198291 h 3215130"/>
              <a:gd name="connsiteX4" fmla="*/ 0 w 1347377"/>
              <a:gd name="connsiteY4" fmla="*/ 3109325 h 3215130"/>
              <a:gd name="connsiteX0" fmla="*/ 0 w 1347377"/>
              <a:gd name="connsiteY0" fmla="*/ 3109325 h 3198291"/>
              <a:gd name="connsiteX1" fmla="*/ 724939 w 1347377"/>
              <a:gd name="connsiteY1" fmla="*/ 0 h 3198291"/>
              <a:gd name="connsiteX2" fmla="*/ 1347377 w 1347377"/>
              <a:gd name="connsiteY2" fmla="*/ 3146728 h 3198291"/>
              <a:gd name="connsiteX3" fmla="*/ 737710 w 1347377"/>
              <a:gd name="connsiteY3" fmla="*/ 3198291 h 3198291"/>
              <a:gd name="connsiteX4" fmla="*/ 0 w 1347377"/>
              <a:gd name="connsiteY4" fmla="*/ 3109325 h 3198291"/>
              <a:gd name="connsiteX0" fmla="*/ 0 w 1283479"/>
              <a:gd name="connsiteY0" fmla="*/ 3109325 h 3198291"/>
              <a:gd name="connsiteX1" fmla="*/ 724939 w 1283479"/>
              <a:gd name="connsiteY1" fmla="*/ 0 h 3198291"/>
              <a:gd name="connsiteX2" fmla="*/ 1283479 w 1283479"/>
              <a:gd name="connsiteY2" fmla="*/ 3134025 h 3198291"/>
              <a:gd name="connsiteX3" fmla="*/ 737710 w 1283479"/>
              <a:gd name="connsiteY3" fmla="*/ 3198291 h 3198291"/>
              <a:gd name="connsiteX4" fmla="*/ 0 w 1283479"/>
              <a:gd name="connsiteY4" fmla="*/ 3109325 h 3198291"/>
              <a:gd name="connsiteX0" fmla="*/ 0 w 1283479"/>
              <a:gd name="connsiteY0" fmla="*/ 3109325 h 3225582"/>
              <a:gd name="connsiteX1" fmla="*/ 724939 w 1283479"/>
              <a:gd name="connsiteY1" fmla="*/ 0 h 3225582"/>
              <a:gd name="connsiteX2" fmla="*/ 1283479 w 1283479"/>
              <a:gd name="connsiteY2" fmla="*/ 3134025 h 3225582"/>
              <a:gd name="connsiteX3" fmla="*/ 737710 w 1283479"/>
              <a:gd name="connsiteY3" fmla="*/ 3198291 h 3225582"/>
              <a:gd name="connsiteX4" fmla="*/ 0 w 1283479"/>
              <a:gd name="connsiteY4" fmla="*/ 3109325 h 3225582"/>
              <a:gd name="connsiteX0" fmla="*/ 0 w 1283479"/>
              <a:gd name="connsiteY0" fmla="*/ 3109325 h 3234197"/>
              <a:gd name="connsiteX1" fmla="*/ 724939 w 1283479"/>
              <a:gd name="connsiteY1" fmla="*/ 0 h 3234197"/>
              <a:gd name="connsiteX2" fmla="*/ 1283479 w 1283479"/>
              <a:gd name="connsiteY2" fmla="*/ 3134025 h 3234197"/>
              <a:gd name="connsiteX3" fmla="*/ 737710 w 1283479"/>
              <a:gd name="connsiteY3" fmla="*/ 3198291 h 3234197"/>
              <a:gd name="connsiteX4" fmla="*/ 0 w 1283479"/>
              <a:gd name="connsiteY4" fmla="*/ 3109325 h 3234197"/>
              <a:gd name="connsiteX0" fmla="*/ 0 w 1310712"/>
              <a:gd name="connsiteY0" fmla="*/ 3040637 h 3234197"/>
              <a:gd name="connsiteX1" fmla="*/ 752172 w 1310712"/>
              <a:gd name="connsiteY1" fmla="*/ 0 h 3234197"/>
              <a:gd name="connsiteX2" fmla="*/ 1310712 w 1310712"/>
              <a:gd name="connsiteY2" fmla="*/ 3134025 h 3234197"/>
              <a:gd name="connsiteX3" fmla="*/ 764943 w 1310712"/>
              <a:gd name="connsiteY3" fmla="*/ 3198291 h 3234197"/>
              <a:gd name="connsiteX4" fmla="*/ 0 w 1310712"/>
              <a:gd name="connsiteY4" fmla="*/ 3040637 h 3234197"/>
              <a:gd name="connsiteX0" fmla="*/ 0 w 1332319"/>
              <a:gd name="connsiteY0" fmla="*/ 3059787 h 3234197"/>
              <a:gd name="connsiteX1" fmla="*/ 773779 w 1332319"/>
              <a:gd name="connsiteY1" fmla="*/ 0 h 3234197"/>
              <a:gd name="connsiteX2" fmla="*/ 1332319 w 1332319"/>
              <a:gd name="connsiteY2" fmla="*/ 3134025 h 3234197"/>
              <a:gd name="connsiteX3" fmla="*/ 786550 w 1332319"/>
              <a:gd name="connsiteY3" fmla="*/ 3198291 h 3234197"/>
              <a:gd name="connsiteX4" fmla="*/ 0 w 1332319"/>
              <a:gd name="connsiteY4" fmla="*/ 3059787 h 3234197"/>
              <a:gd name="connsiteX0" fmla="*/ 0 w 1332319"/>
              <a:gd name="connsiteY0" fmla="*/ 3059787 h 3234197"/>
              <a:gd name="connsiteX1" fmla="*/ 773779 w 1332319"/>
              <a:gd name="connsiteY1" fmla="*/ 0 h 3234197"/>
              <a:gd name="connsiteX2" fmla="*/ 1332319 w 1332319"/>
              <a:gd name="connsiteY2" fmla="*/ 3134025 h 3234197"/>
              <a:gd name="connsiteX3" fmla="*/ 786550 w 1332319"/>
              <a:gd name="connsiteY3" fmla="*/ 3198291 h 3234197"/>
              <a:gd name="connsiteX4" fmla="*/ 0 w 1332319"/>
              <a:gd name="connsiteY4" fmla="*/ 3059787 h 3234197"/>
              <a:gd name="connsiteX0" fmla="*/ 0 w 1332319"/>
              <a:gd name="connsiteY0" fmla="*/ 3059787 h 3234197"/>
              <a:gd name="connsiteX1" fmla="*/ 773779 w 1332319"/>
              <a:gd name="connsiteY1" fmla="*/ 0 h 3234197"/>
              <a:gd name="connsiteX2" fmla="*/ 1332319 w 1332319"/>
              <a:gd name="connsiteY2" fmla="*/ 3134025 h 3234197"/>
              <a:gd name="connsiteX3" fmla="*/ 786550 w 1332319"/>
              <a:gd name="connsiteY3" fmla="*/ 3198291 h 3234197"/>
              <a:gd name="connsiteX4" fmla="*/ 0 w 1332319"/>
              <a:gd name="connsiteY4" fmla="*/ 3059787 h 3234197"/>
              <a:gd name="connsiteX0" fmla="*/ 0 w 1332319"/>
              <a:gd name="connsiteY0" fmla="*/ 3059787 h 3234197"/>
              <a:gd name="connsiteX1" fmla="*/ 773779 w 1332319"/>
              <a:gd name="connsiteY1" fmla="*/ 0 h 3234197"/>
              <a:gd name="connsiteX2" fmla="*/ 1332319 w 1332319"/>
              <a:gd name="connsiteY2" fmla="*/ 3134025 h 3234197"/>
              <a:gd name="connsiteX3" fmla="*/ 786550 w 1332319"/>
              <a:gd name="connsiteY3" fmla="*/ 3198291 h 3234197"/>
              <a:gd name="connsiteX4" fmla="*/ 0 w 1332319"/>
              <a:gd name="connsiteY4" fmla="*/ 3059787 h 3234197"/>
              <a:gd name="connsiteX0" fmla="*/ 0 w 1332319"/>
              <a:gd name="connsiteY0" fmla="*/ 3059787 h 3198291"/>
              <a:gd name="connsiteX1" fmla="*/ 773779 w 1332319"/>
              <a:gd name="connsiteY1" fmla="*/ 0 h 3198291"/>
              <a:gd name="connsiteX2" fmla="*/ 1332319 w 1332319"/>
              <a:gd name="connsiteY2" fmla="*/ 3134025 h 3198291"/>
              <a:gd name="connsiteX3" fmla="*/ 786550 w 1332319"/>
              <a:gd name="connsiteY3" fmla="*/ 3198291 h 3198291"/>
              <a:gd name="connsiteX4" fmla="*/ 0 w 1332319"/>
              <a:gd name="connsiteY4" fmla="*/ 3059787 h 3198291"/>
              <a:gd name="connsiteX0" fmla="*/ 0 w 1332319"/>
              <a:gd name="connsiteY0" fmla="*/ 3059787 h 3225168"/>
              <a:gd name="connsiteX1" fmla="*/ 773779 w 1332319"/>
              <a:gd name="connsiteY1" fmla="*/ 0 h 3225168"/>
              <a:gd name="connsiteX2" fmla="*/ 1332319 w 1332319"/>
              <a:gd name="connsiteY2" fmla="*/ 3134025 h 3225168"/>
              <a:gd name="connsiteX3" fmla="*/ 786550 w 1332319"/>
              <a:gd name="connsiteY3" fmla="*/ 3198291 h 3225168"/>
              <a:gd name="connsiteX4" fmla="*/ 0 w 1332319"/>
              <a:gd name="connsiteY4" fmla="*/ 3059787 h 3225168"/>
              <a:gd name="connsiteX0" fmla="*/ 0 w 1332319"/>
              <a:gd name="connsiteY0" fmla="*/ 3059787 h 3230611"/>
              <a:gd name="connsiteX1" fmla="*/ 773779 w 1332319"/>
              <a:gd name="connsiteY1" fmla="*/ 0 h 3230611"/>
              <a:gd name="connsiteX2" fmla="*/ 1332319 w 1332319"/>
              <a:gd name="connsiteY2" fmla="*/ 3134025 h 3230611"/>
              <a:gd name="connsiteX3" fmla="*/ 786550 w 1332319"/>
              <a:gd name="connsiteY3" fmla="*/ 3198291 h 3230611"/>
              <a:gd name="connsiteX4" fmla="*/ 0 w 1332319"/>
              <a:gd name="connsiteY4" fmla="*/ 3059787 h 3230611"/>
              <a:gd name="connsiteX0" fmla="*/ 0 w 1628318"/>
              <a:gd name="connsiteY0" fmla="*/ 3107600 h 3230611"/>
              <a:gd name="connsiteX1" fmla="*/ 1069778 w 1628318"/>
              <a:gd name="connsiteY1" fmla="*/ 0 h 3230611"/>
              <a:gd name="connsiteX2" fmla="*/ 1628318 w 1628318"/>
              <a:gd name="connsiteY2" fmla="*/ 3134025 h 3230611"/>
              <a:gd name="connsiteX3" fmla="*/ 1082549 w 1628318"/>
              <a:gd name="connsiteY3" fmla="*/ 3198291 h 3230611"/>
              <a:gd name="connsiteX4" fmla="*/ 0 w 1628318"/>
              <a:gd name="connsiteY4" fmla="*/ 3107600 h 3230611"/>
              <a:gd name="connsiteX0" fmla="*/ 0 w 1916157"/>
              <a:gd name="connsiteY0" fmla="*/ 3107600 h 3294100"/>
              <a:gd name="connsiteX1" fmla="*/ 1069778 w 1916157"/>
              <a:gd name="connsiteY1" fmla="*/ 0 h 3294100"/>
              <a:gd name="connsiteX2" fmla="*/ 1916157 w 1916157"/>
              <a:gd name="connsiteY2" fmla="*/ 3197514 h 3294100"/>
              <a:gd name="connsiteX3" fmla="*/ 1082549 w 1916157"/>
              <a:gd name="connsiteY3" fmla="*/ 3198291 h 3294100"/>
              <a:gd name="connsiteX4" fmla="*/ 0 w 1916157"/>
              <a:gd name="connsiteY4" fmla="*/ 3107600 h 3294100"/>
              <a:gd name="connsiteX0" fmla="*/ 0 w 1929925"/>
              <a:gd name="connsiteY0" fmla="*/ 3107600 h 3268351"/>
              <a:gd name="connsiteX1" fmla="*/ 1069778 w 1929925"/>
              <a:gd name="connsiteY1" fmla="*/ 0 h 3268351"/>
              <a:gd name="connsiteX2" fmla="*/ 1929925 w 1929925"/>
              <a:gd name="connsiteY2" fmla="*/ 3171765 h 3268351"/>
              <a:gd name="connsiteX3" fmla="*/ 1082549 w 1929925"/>
              <a:gd name="connsiteY3" fmla="*/ 3198291 h 3268351"/>
              <a:gd name="connsiteX4" fmla="*/ 0 w 1929925"/>
              <a:gd name="connsiteY4" fmla="*/ 3107600 h 3268351"/>
              <a:gd name="connsiteX0" fmla="*/ 0 w 1929925"/>
              <a:gd name="connsiteY0" fmla="*/ 3107600 h 3689698"/>
              <a:gd name="connsiteX1" fmla="*/ 1069778 w 1929925"/>
              <a:gd name="connsiteY1" fmla="*/ 0 h 3689698"/>
              <a:gd name="connsiteX2" fmla="*/ 1929925 w 1929925"/>
              <a:gd name="connsiteY2" fmla="*/ 3171765 h 3689698"/>
              <a:gd name="connsiteX3" fmla="*/ 0 w 1929925"/>
              <a:gd name="connsiteY3" fmla="*/ 3107600 h 3689698"/>
              <a:gd name="connsiteX0" fmla="*/ 0 w 1929925"/>
              <a:gd name="connsiteY0" fmla="*/ 3107600 h 3636227"/>
              <a:gd name="connsiteX1" fmla="*/ 1069778 w 1929925"/>
              <a:gd name="connsiteY1" fmla="*/ 0 h 3636227"/>
              <a:gd name="connsiteX2" fmla="*/ 1929925 w 1929925"/>
              <a:gd name="connsiteY2" fmla="*/ 3171765 h 3636227"/>
              <a:gd name="connsiteX3" fmla="*/ 0 w 1929925"/>
              <a:gd name="connsiteY3" fmla="*/ 3107600 h 3636227"/>
              <a:gd name="connsiteX0" fmla="*/ 0 w 1929925"/>
              <a:gd name="connsiteY0" fmla="*/ 3107600 h 3350248"/>
              <a:gd name="connsiteX1" fmla="*/ 1069778 w 1929925"/>
              <a:gd name="connsiteY1" fmla="*/ 0 h 3350248"/>
              <a:gd name="connsiteX2" fmla="*/ 1929925 w 1929925"/>
              <a:gd name="connsiteY2" fmla="*/ 3171765 h 3350248"/>
              <a:gd name="connsiteX3" fmla="*/ 0 w 1929925"/>
              <a:gd name="connsiteY3" fmla="*/ 3107600 h 335024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929925" h="3350248">
                <a:moveTo>
                  <a:pt x="0" y="3107600"/>
                </a:moveTo>
                <a:lnTo>
                  <a:pt x="1069778" y="0"/>
                </a:lnTo>
                <a:lnTo>
                  <a:pt x="1929925" y="3171765"/>
                </a:lnTo>
                <a:cubicBezTo>
                  <a:pt x="1204367" y="3293505"/>
                  <a:pt x="985587" y="3350248"/>
                  <a:pt x="0" y="3107600"/>
                </a:cubicBezTo>
                <a:close/>
              </a:path>
            </a:pathLst>
          </a:custGeom>
          <a:solidFill>
            <a:srgbClr val="000000">
              <a:alpha val="0"/>
            </a:srgbClr>
          </a:solidFill>
          <a:ln>
            <a:solidFill>
              <a:srgbClr val="000000">
                <a:alpha val="0"/>
              </a:srgb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761" name="Полилиния 760">
            <a:hlinkClick r:id="rId11" action="ppaction://hlinksldjump"/>
          </p:cNvPr>
          <p:cNvSpPr/>
          <p:nvPr/>
        </p:nvSpPr>
        <p:spPr>
          <a:xfrm rot="20454206">
            <a:off x="4167797" y="3445535"/>
            <a:ext cx="1126300" cy="3278071"/>
          </a:xfrm>
          <a:custGeom>
            <a:avLst/>
            <a:gdLst>
              <a:gd name="connsiteX0" fmla="*/ 0 w 1111396"/>
              <a:gd name="connsiteY0" fmla="*/ 3146584 h 3146584"/>
              <a:gd name="connsiteX1" fmla="*/ 555698 w 1111396"/>
              <a:gd name="connsiteY1" fmla="*/ 0 h 3146584"/>
              <a:gd name="connsiteX2" fmla="*/ 1111396 w 1111396"/>
              <a:gd name="connsiteY2" fmla="*/ 3146584 h 3146584"/>
              <a:gd name="connsiteX3" fmla="*/ 0 w 1111396"/>
              <a:gd name="connsiteY3" fmla="*/ 3146584 h 3146584"/>
              <a:gd name="connsiteX0" fmla="*/ 0 w 1178136"/>
              <a:gd name="connsiteY0" fmla="*/ 3146584 h 3146728"/>
              <a:gd name="connsiteX1" fmla="*/ 555698 w 1178136"/>
              <a:gd name="connsiteY1" fmla="*/ 0 h 3146728"/>
              <a:gd name="connsiteX2" fmla="*/ 1178136 w 1178136"/>
              <a:gd name="connsiteY2" fmla="*/ 3146728 h 3146728"/>
              <a:gd name="connsiteX3" fmla="*/ 0 w 1178136"/>
              <a:gd name="connsiteY3" fmla="*/ 3146584 h 3146728"/>
              <a:gd name="connsiteX0" fmla="*/ 0 w 1309203"/>
              <a:gd name="connsiteY0" fmla="*/ 3103754 h 3146728"/>
              <a:gd name="connsiteX1" fmla="*/ 686765 w 1309203"/>
              <a:gd name="connsiteY1" fmla="*/ 0 h 3146728"/>
              <a:gd name="connsiteX2" fmla="*/ 1309203 w 1309203"/>
              <a:gd name="connsiteY2" fmla="*/ 3146728 h 3146728"/>
              <a:gd name="connsiteX3" fmla="*/ 0 w 1309203"/>
              <a:gd name="connsiteY3" fmla="*/ 3103754 h 3146728"/>
              <a:gd name="connsiteX0" fmla="*/ 0 w 1347377"/>
              <a:gd name="connsiteY0" fmla="*/ 3109325 h 3146728"/>
              <a:gd name="connsiteX1" fmla="*/ 724939 w 1347377"/>
              <a:gd name="connsiteY1" fmla="*/ 0 h 3146728"/>
              <a:gd name="connsiteX2" fmla="*/ 1347377 w 1347377"/>
              <a:gd name="connsiteY2" fmla="*/ 3146728 h 3146728"/>
              <a:gd name="connsiteX3" fmla="*/ 0 w 1347377"/>
              <a:gd name="connsiteY3" fmla="*/ 3109325 h 3146728"/>
              <a:gd name="connsiteX0" fmla="*/ 0 w 1347377"/>
              <a:gd name="connsiteY0" fmla="*/ 3109325 h 3146728"/>
              <a:gd name="connsiteX1" fmla="*/ 724939 w 1347377"/>
              <a:gd name="connsiteY1" fmla="*/ 0 h 3146728"/>
              <a:gd name="connsiteX2" fmla="*/ 1347377 w 1347377"/>
              <a:gd name="connsiteY2" fmla="*/ 3146728 h 3146728"/>
              <a:gd name="connsiteX3" fmla="*/ 674426 w 1347377"/>
              <a:gd name="connsiteY3" fmla="*/ 3123470 h 3146728"/>
              <a:gd name="connsiteX4" fmla="*/ 0 w 1347377"/>
              <a:gd name="connsiteY4" fmla="*/ 3109325 h 3146728"/>
              <a:gd name="connsiteX0" fmla="*/ 0 w 1347377"/>
              <a:gd name="connsiteY0" fmla="*/ 3109325 h 3170436"/>
              <a:gd name="connsiteX1" fmla="*/ 724939 w 1347377"/>
              <a:gd name="connsiteY1" fmla="*/ 0 h 3170436"/>
              <a:gd name="connsiteX2" fmla="*/ 1347377 w 1347377"/>
              <a:gd name="connsiteY2" fmla="*/ 3146728 h 3170436"/>
              <a:gd name="connsiteX3" fmla="*/ 710754 w 1347377"/>
              <a:gd name="connsiteY3" fmla="*/ 3170436 h 3170436"/>
              <a:gd name="connsiteX4" fmla="*/ 0 w 1347377"/>
              <a:gd name="connsiteY4" fmla="*/ 3109325 h 3170436"/>
              <a:gd name="connsiteX0" fmla="*/ 0 w 1347377"/>
              <a:gd name="connsiteY0" fmla="*/ 3109325 h 3198291"/>
              <a:gd name="connsiteX1" fmla="*/ 724939 w 1347377"/>
              <a:gd name="connsiteY1" fmla="*/ 0 h 3198291"/>
              <a:gd name="connsiteX2" fmla="*/ 1347377 w 1347377"/>
              <a:gd name="connsiteY2" fmla="*/ 3146728 h 3198291"/>
              <a:gd name="connsiteX3" fmla="*/ 737710 w 1347377"/>
              <a:gd name="connsiteY3" fmla="*/ 3198291 h 3198291"/>
              <a:gd name="connsiteX4" fmla="*/ 0 w 1347377"/>
              <a:gd name="connsiteY4" fmla="*/ 3109325 h 3198291"/>
              <a:gd name="connsiteX0" fmla="*/ 0 w 1347377"/>
              <a:gd name="connsiteY0" fmla="*/ 3109325 h 3230602"/>
              <a:gd name="connsiteX1" fmla="*/ 724939 w 1347377"/>
              <a:gd name="connsiteY1" fmla="*/ 0 h 3230602"/>
              <a:gd name="connsiteX2" fmla="*/ 1347377 w 1347377"/>
              <a:gd name="connsiteY2" fmla="*/ 3146728 h 3230602"/>
              <a:gd name="connsiteX3" fmla="*/ 737710 w 1347377"/>
              <a:gd name="connsiteY3" fmla="*/ 3198291 h 3230602"/>
              <a:gd name="connsiteX4" fmla="*/ 0 w 1347377"/>
              <a:gd name="connsiteY4" fmla="*/ 3109325 h 3230602"/>
              <a:gd name="connsiteX0" fmla="*/ 0 w 1347377"/>
              <a:gd name="connsiteY0" fmla="*/ 3109325 h 3198291"/>
              <a:gd name="connsiteX1" fmla="*/ 724939 w 1347377"/>
              <a:gd name="connsiteY1" fmla="*/ 0 h 3198291"/>
              <a:gd name="connsiteX2" fmla="*/ 1347377 w 1347377"/>
              <a:gd name="connsiteY2" fmla="*/ 3146728 h 3198291"/>
              <a:gd name="connsiteX3" fmla="*/ 737710 w 1347377"/>
              <a:gd name="connsiteY3" fmla="*/ 3198291 h 3198291"/>
              <a:gd name="connsiteX4" fmla="*/ 0 w 1347377"/>
              <a:gd name="connsiteY4" fmla="*/ 3109325 h 3198291"/>
              <a:gd name="connsiteX0" fmla="*/ 0 w 1347377"/>
              <a:gd name="connsiteY0" fmla="*/ 3109325 h 3212766"/>
              <a:gd name="connsiteX1" fmla="*/ 724939 w 1347377"/>
              <a:gd name="connsiteY1" fmla="*/ 0 h 3212766"/>
              <a:gd name="connsiteX2" fmla="*/ 1347377 w 1347377"/>
              <a:gd name="connsiteY2" fmla="*/ 3146728 h 3212766"/>
              <a:gd name="connsiteX3" fmla="*/ 737710 w 1347377"/>
              <a:gd name="connsiteY3" fmla="*/ 3198291 h 3212766"/>
              <a:gd name="connsiteX4" fmla="*/ 0 w 1347377"/>
              <a:gd name="connsiteY4" fmla="*/ 3109325 h 3212766"/>
              <a:gd name="connsiteX0" fmla="*/ 0 w 1347377"/>
              <a:gd name="connsiteY0" fmla="*/ 3109325 h 3198291"/>
              <a:gd name="connsiteX1" fmla="*/ 724939 w 1347377"/>
              <a:gd name="connsiteY1" fmla="*/ 0 h 3198291"/>
              <a:gd name="connsiteX2" fmla="*/ 1347377 w 1347377"/>
              <a:gd name="connsiteY2" fmla="*/ 3146728 h 3198291"/>
              <a:gd name="connsiteX3" fmla="*/ 737710 w 1347377"/>
              <a:gd name="connsiteY3" fmla="*/ 3198291 h 3198291"/>
              <a:gd name="connsiteX4" fmla="*/ 0 w 1347377"/>
              <a:gd name="connsiteY4" fmla="*/ 3109325 h 3198291"/>
              <a:gd name="connsiteX0" fmla="*/ 0 w 1347377"/>
              <a:gd name="connsiteY0" fmla="*/ 3109325 h 3215130"/>
              <a:gd name="connsiteX1" fmla="*/ 724939 w 1347377"/>
              <a:gd name="connsiteY1" fmla="*/ 0 h 3215130"/>
              <a:gd name="connsiteX2" fmla="*/ 1347377 w 1347377"/>
              <a:gd name="connsiteY2" fmla="*/ 3146728 h 3215130"/>
              <a:gd name="connsiteX3" fmla="*/ 737710 w 1347377"/>
              <a:gd name="connsiteY3" fmla="*/ 3198291 h 3215130"/>
              <a:gd name="connsiteX4" fmla="*/ 0 w 1347377"/>
              <a:gd name="connsiteY4" fmla="*/ 3109325 h 3215130"/>
              <a:gd name="connsiteX0" fmla="*/ 0 w 1347377"/>
              <a:gd name="connsiteY0" fmla="*/ 3109325 h 3198291"/>
              <a:gd name="connsiteX1" fmla="*/ 724939 w 1347377"/>
              <a:gd name="connsiteY1" fmla="*/ 0 h 3198291"/>
              <a:gd name="connsiteX2" fmla="*/ 1347377 w 1347377"/>
              <a:gd name="connsiteY2" fmla="*/ 3146728 h 3198291"/>
              <a:gd name="connsiteX3" fmla="*/ 737710 w 1347377"/>
              <a:gd name="connsiteY3" fmla="*/ 3198291 h 3198291"/>
              <a:gd name="connsiteX4" fmla="*/ 0 w 1347377"/>
              <a:gd name="connsiteY4" fmla="*/ 3109325 h 3198291"/>
              <a:gd name="connsiteX0" fmla="*/ 0 w 1283479"/>
              <a:gd name="connsiteY0" fmla="*/ 3109325 h 3198291"/>
              <a:gd name="connsiteX1" fmla="*/ 724939 w 1283479"/>
              <a:gd name="connsiteY1" fmla="*/ 0 h 3198291"/>
              <a:gd name="connsiteX2" fmla="*/ 1283479 w 1283479"/>
              <a:gd name="connsiteY2" fmla="*/ 3134025 h 3198291"/>
              <a:gd name="connsiteX3" fmla="*/ 737710 w 1283479"/>
              <a:gd name="connsiteY3" fmla="*/ 3198291 h 3198291"/>
              <a:gd name="connsiteX4" fmla="*/ 0 w 1283479"/>
              <a:gd name="connsiteY4" fmla="*/ 3109325 h 3198291"/>
              <a:gd name="connsiteX0" fmla="*/ 0 w 1283479"/>
              <a:gd name="connsiteY0" fmla="*/ 3109325 h 3225582"/>
              <a:gd name="connsiteX1" fmla="*/ 724939 w 1283479"/>
              <a:gd name="connsiteY1" fmla="*/ 0 h 3225582"/>
              <a:gd name="connsiteX2" fmla="*/ 1283479 w 1283479"/>
              <a:gd name="connsiteY2" fmla="*/ 3134025 h 3225582"/>
              <a:gd name="connsiteX3" fmla="*/ 737710 w 1283479"/>
              <a:gd name="connsiteY3" fmla="*/ 3198291 h 3225582"/>
              <a:gd name="connsiteX4" fmla="*/ 0 w 1283479"/>
              <a:gd name="connsiteY4" fmla="*/ 3109325 h 3225582"/>
              <a:gd name="connsiteX0" fmla="*/ 0 w 1283479"/>
              <a:gd name="connsiteY0" fmla="*/ 3109325 h 3234197"/>
              <a:gd name="connsiteX1" fmla="*/ 724939 w 1283479"/>
              <a:gd name="connsiteY1" fmla="*/ 0 h 3234197"/>
              <a:gd name="connsiteX2" fmla="*/ 1283479 w 1283479"/>
              <a:gd name="connsiteY2" fmla="*/ 3134025 h 3234197"/>
              <a:gd name="connsiteX3" fmla="*/ 737710 w 1283479"/>
              <a:gd name="connsiteY3" fmla="*/ 3198291 h 3234197"/>
              <a:gd name="connsiteX4" fmla="*/ 0 w 1283479"/>
              <a:gd name="connsiteY4" fmla="*/ 3109325 h 3234197"/>
              <a:gd name="connsiteX0" fmla="*/ 0 w 1310712"/>
              <a:gd name="connsiteY0" fmla="*/ 3040637 h 3234197"/>
              <a:gd name="connsiteX1" fmla="*/ 752172 w 1310712"/>
              <a:gd name="connsiteY1" fmla="*/ 0 h 3234197"/>
              <a:gd name="connsiteX2" fmla="*/ 1310712 w 1310712"/>
              <a:gd name="connsiteY2" fmla="*/ 3134025 h 3234197"/>
              <a:gd name="connsiteX3" fmla="*/ 764943 w 1310712"/>
              <a:gd name="connsiteY3" fmla="*/ 3198291 h 3234197"/>
              <a:gd name="connsiteX4" fmla="*/ 0 w 1310712"/>
              <a:gd name="connsiteY4" fmla="*/ 3040637 h 3234197"/>
              <a:gd name="connsiteX0" fmla="*/ 0 w 1332319"/>
              <a:gd name="connsiteY0" fmla="*/ 3059787 h 3234197"/>
              <a:gd name="connsiteX1" fmla="*/ 773779 w 1332319"/>
              <a:gd name="connsiteY1" fmla="*/ 0 h 3234197"/>
              <a:gd name="connsiteX2" fmla="*/ 1332319 w 1332319"/>
              <a:gd name="connsiteY2" fmla="*/ 3134025 h 3234197"/>
              <a:gd name="connsiteX3" fmla="*/ 786550 w 1332319"/>
              <a:gd name="connsiteY3" fmla="*/ 3198291 h 3234197"/>
              <a:gd name="connsiteX4" fmla="*/ 0 w 1332319"/>
              <a:gd name="connsiteY4" fmla="*/ 3059787 h 3234197"/>
              <a:gd name="connsiteX0" fmla="*/ 0 w 1332319"/>
              <a:gd name="connsiteY0" fmla="*/ 3059787 h 3234197"/>
              <a:gd name="connsiteX1" fmla="*/ 773779 w 1332319"/>
              <a:gd name="connsiteY1" fmla="*/ 0 h 3234197"/>
              <a:gd name="connsiteX2" fmla="*/ 1332319 w 1332319"/>
              <a:gd name="connsiteY2" fmla="*/ 3134025 h 3234197"/>
              <a:gd name="connsiteX3" fmla="*/ 786550 w 1332319"/>
              <a:gd name="connsiteY3" fmla="*/ 3198291 h 3234197"/>
              <a:gd name="connsiteX4" fmla="*/ 0 w 1332319"/>
              <a:gd name="connsiteY4" fmla="*/ 3059787 h 3234197"/>
              <a:gd name="connsiteX0" fmla="*/ 0 w 1332319"/>
              <a:gd name="connsiteY0" fmla="*/ 3059787 h 3234197"/>
              <a:gd name="connsiteX1" fmla="*/ 773779 w 1332319"/>
              <a:gd name="connsiteY1" fmla="*/ 0 h 3234197"/>
              <a:gd name="connsiteX2" fmla="*/ 1332319 w 1332319"/>
              <a:gd name="connsiteY2" fmla="*/ 3134025 h 3234197"/>
              <a:gd name="connsiteX3" fmla="*/ 786550 w 1332319"/>
              <a:gd name="connsiteY3" fmla="*/ 3198291 h 3234197"/>
              <a:gd name="connsiteX4" fmla="*/ 0 w 1332319"/>
              <a:gd name="connsiteY4" fmla="*/ 3059787 h 3234197"/>
              <a:gd name="connsiteX0" fmla="*/ 0 w 1332319"/>
              <a:gd name="connsiteY0" fmla="*/ 3059787 h 3234197"/>
              <a:gd name="connsiteX1" fmla="*/ 773779 w 1332319"/>
              <a:gd name="connsiteY1" fmla="*/ 0 h 3234197"/>
              <a:gd name="connsiteX2" fmla="*/ 1332319 w 1332319"/>
              <a:gd name="connsiteY2" fmla="*/ 3134025 h 3234197"/>
              <a:gd name="connsiteX3" fmla="*/ 786550 w 1332319"/>
              <a:gd name="connsiteY3" fmla="*/ 3198291 h 3234197"/>
              <a:gd name="connsiteX4" fmla="*/ 0 w 1332319"/>
              <a:gd name="connsiteY4" fmla="*/ 3059787 h 3234197"/>
              <a:gd name="connsiteX0" fmla="*/ 0 w 1332319"/>
              <a:gd name="connsiteY0" fmla="*/ 3059787 h 3198291"/>
              <a:gd name="connsiteX1" fmla="*/ 773779 w 1332319"/>
              <a:gd name="connsiteY1" fmla="*/ 0 h 3198291"/>
              <a:gd name="connsiteX2" fmla="*/ 1332319 w 1332319"/>
              <a:gd name="connsiteY2" fmla="*/ 3134025 h 3198291"/>
              <a:gd name="connsiteX3" fmla="*/ 786550 w 1332319"/>
              <a:gd name="connsiteY3" fmla="*/ 3198291 h 3198291"/>
              <a:gd name="connsiteX4" fmla="*/ 0 w 1332319"/>
              <a:gd name="connsiteY4" fmla="*/ 3059787 h 3198291"/>
              <a:gd name="connsiteX0" fmla="*/ 0 w 1332319"/>
              <a:gd name="connsiteY0" fmla="*/ 3059787 h 3225168"/>
              <a:gd name="connsiteX1" fmla="*/ 773779 w 1332319"/>
              <a:gd name="connsiteY1" fmla="*/ 0 h 3225168"/>
              <a:gd name="connsiteX2" fmla="*/ 1332319 w 1332319"/>
              <a:gd name="connsiteY2" fmla="*/ 3134025 h 3225168"/>
              <a:gd name="connsiteX3" fmla="*/ 786550 w 1332319"/>
              <a:gd name="connsiteY3" fmla="*/ 3198291 h 3225168"/>
              <a:gd name="connsiteX4" fmla="*/ 0 w 1332319"/>
              <a:gd name="connsiteY4" fmla="*/ 3059787 h 3225168"/>
              <a:gd name="connsiteX0" fmla="*/ 0 w 1332319"/>
              <a:gd name="connsiteY0" fmla="*/ 3059787 h 3230611"/>
              <a:gd name="connsiteX1" fmla="*/ 773779 w 1332319"/>
              <a:gd name="connsiteY1" fmla="*/ 0 h 3230611"/>
              <a:gd name="connsiteX2" fmla="*/ 1332319 w 1332319"/>
              <a:gd name="connsiteY2" fmla="*/ 3134025 h 3230611"/>
              <a:gd name="connsiteX3" fmla="*/ 786550 w 1332319"/>
              <a:gd name="connsiteY3" fmla="*/ 3198291 h 3230611"/>
              <a:gd name="connsiteX4" fmla="*/ 0 w 1332319"/>
              <a:gd name="connsiteY4" fmla="*/ 3059787 h 3230611"/>
              <a:gd name="connsiteX0" fmla="*/ 0 w 1407939"/>
              <a:gd name="connsiteY0" fmla="*/ 3058529 h 3230611"/>
              <a:gd name="connsiteX1" fmla="*/ 849399 w 1407939"/>
              <a:gd name="connsiteY1" fmla="*/ 0 h 3230611"/>
              <a:gd name="connsiteX2" fmla="*/ 1407939 w 1407939"/>
              <a:gd name="connsiteY2" fmla="*/ 3134025 h 3230611"/>
              <a:gd name="connsiteX3" fmla="*/ 862170 w 1407939"/>
              <a:gd name="connsiteY3" fmla="*/ 3198291 h 3230611"/>
              <a:gd name="connsiteX4" fmla="*/ 0 w 1407939"/>
              <a:gd name="connsiteY4" fmla="*/ 3058529 h 3230611"/>
              <a:gd name="connsiteX0" fmla="*/ 0 w 1144986"/>
              <a:gd name="connsiteY0" fmla="*/ 3058529 h 3351511"/>
              <a:gd name="connsiteX1" fmla="*/ 849399 w 1144986"/>
              <a:gd name="connsiteY1" fmla="*/ 0 h 3351511"/>
              <a:gd name="connsiteX2" fmla="*/ 1013826 w 1144986"/>
              <a:gd name="connsiteY2" fmla="*/ 3254925 h 3351511"/>
              <a:gd name="connsiteX3" fmla="*/ 862170 w 1144986"/>
              <a:gd name="connsiteY3" fmla="*/ 3198291 h 3351511"/>
              <a:gd name="connsiteX4" fmla="*/ 0 w 1144986"/>
              <a:gd name="connsiteY4" fmla="*/ 3058529 h 3351511"/>
              <a:gd name="connsiteX0" fmla="*/ 0 w 1192651"/>
              <a:gd name="connsiteY0" fmla="*/ 3112709 h 3351511"/>
              <a:gd name="connsiteX1" fmla="*/ 897064 w 1192651"/>
              <a:gd name="connsiteY1" fmla="*/ 0 h 3351511"/>
              <a:gd name="connsiteX2" fmla="*/ 1061491 w 1192651"/>
              <a:gd name="connsiteY2" fmla="*/ 3254925 h 3351511"/>
              <a:gd name="connsiteX3" fmla="*/ 909835 w 1192651"/>
              <a:gd name="connsiteY3" fmla="*/ 3198291 h 3351511"/>
              <a:gd name="connsiteX4" fmla="*/ 0 w 1192651"/>
              <a:gd name="connsiteY4" fmla="*/ 3112709 h 3351511"/>
              <a:gd name="connsiteX0" fmla="*/ 0 w 1061491"/>
              <a:gd name="connsiteY0" fmla="*/ 3112709 h 3773710"/>
              <a:gd name="connsiteX1" fmla="*/ 897064 w 1061491"/>
              <a:gd name="connsiteY1" fmla="*/ 0 h 3773710"/>
              <a:gd name="connsiteX2" fmla="*/ 1061491 w 1061491"/>
              <a:gd name="connsiteY2" fmla="*/ 3254925 h 3773710"/>
              <a:gd name="connsiteX3" fmla="*/ 0 w 1061491"/>
              <a:gd name="connsiteY3" fmla="*/ 3112709 h 3773710"/>
              <a:gd name="connsiteX0" fmla="*/ 0 w 948579"/>
              <a:gd name="connsiteY0" fmla="*/ 2690391 h 3773710"/>
              <a:gd name="connsiteX1" fmla="*/ 784152 w 948579"/>
              <a:gd name="connsiteY1" fmla="*/ 0 h 3773710"/>
              <a:gd name="connsiteX2" fmla="*/ 948579 w 948579"/>
              <a:gd name="connsiteY2" fmla="*/ 3254925 h 3773710"/>
              <a:gd name="connsiteX3" fmla="*/ 0 w 948579"/>
              <a:gd name="connsiteY3" fmla="*/ 2690391 h 3773710"/>
              <a:gd name="connsiteX0" fmla="*/ 0 w 948579"/>
              <a:gd name="connsiteY0" fmla="*/ 2690391 h 3773710"/>
              <a:gd name="connsiteX1" fmla="*/ 784152 w 948579"/>
              <a:gd name="connsiteY1" fmla="*/ 0 h 3773710"/>
              <a:gd name="connsiteX2" fmla="*/ 948579 w 948579"/>
              <a:gd name="connsiteY2" fmla="*/ 3254925 h 3773710"/>
              <a:gd name="connsiteX3" fmla="*/ 0 w 948579"/>
              <a:gd name="connsiteY3" fmla="*/ 2690391 h 3773710"/>
              <a:gd name="connsiteX0" fmla="*/ 0 w 1061503"/>
              <a:gd name="connsiteY0" fmla="*/ 3149434 h 3773710"/>
              <a:gd name="connsiteX1" fmla="*/ 897076 w 1061503"/>
              <a:gd name="connsiteY1" fmla="*/ 0 h 3773710"/>
              <a:gd name="connsiteX2" fmla="*/ 1061503 w 1061503"/>
              <a:gd name="connsiteY2" fmla="*/ 3254925 h 3773710"/>
              <a:gd name="connsiteX3" fmla="*/ 0 w 1061503"/>
              <a:gd name="connsiteY3" fmla="*/ 3149434 h 3773710"/>
              <a:gd name="connsiteX0" fmla="*/ 0 w 1061503"/>
              <a:gd name="connsiteY0" fmla="*/ 3149434 h 3316180"/>
              <a:gd name="connsiteX1" fmla="*/ 897076 w 1061503"/>
              <a:gd name="connsiteY1" fmla="*/ 0 h 3316180"/>
              <a:gd name="connsiteX2" fmla="*/ 1061503 w 1061503"/>
              <a:gd name="connsiteY2" fmla="*/ 3254925 h 3316180"/>
              <a:gd name="connsiteX3" fmla="*/ 0 w 1061503"/>
              <a:gd name="connsiteY3" fmla="*/ 3149434 h 3316180"/>
              <a:gd name="connsiteX0" fmla="*/ 0 w 1061503"/>
              <a:gd name="connsiteY0" fmla="*/ 3149434 h 3278071"/>
              <a:gd name="connsiteX1" fmla="*/ 897076 w 1061503"/>
              <a:gd name="connsiteY1" fmla="*/ 0 h 3278071"/>
              <a:gd name="connsiteX2" fmla="*/ 1061503 w 1061503"/>
              <a:gd name="connsiteY2" fmla="*/ 3254925 h 3278071"/>
              <a:gd name="connsiteX3" fmla="*/ 0 w 1061503"/>
              <a:gd name="connsiteY3" fmla="*/ 3149434 h 3278071"/>
              <a:gd name="connsiteX0" fmla="*/ 0 w 1061503"/>
              <a:gd name="connsiteY0" fmla="*/ 3149434 h 3298436"/>
              <a:gd name="connsiteX1" fmla="*/ 897076 w 1061503"/>
              <a:gd name="connsiteY1" fmla="*/ 0 h 3298436"/>
              <a:gd name="connsiteX2" fmla="*/ 1061503 w 1061503"/>
              <a:gd name="connsiteY2" fmla="*/ 3254925 h 3298436"/>
              <a:gd name="connsiteX3" fmla="*/ 0 w 1061503"/>
              <a:gd name="connsiteY3" fmla="*/ 3149434 h 3298436"/>
              <a:gd name="connsiteX0" fmla="*/ 0 w 1061503"/>
              <a:gd name="connsiteY0" fmla="*/ 3149434 h 3288796"/>
              <a:gd name="connsiteX1" fmla="*/ 897076 w 1061503"/>
              <a:gd name="connsiteY1" fmla="*/ 0 h 3288796"/>
              <a:gd name="connsiteX2" fmla="*/ 1061503 w 1061503"/>
              <a:gd name="connsiteY2" fmla="*/ 3254925 h 3288796"/>
              <a:gd name="connsiteX3" fmla="*/ 0 w 1061503"/>
              <a:gd name="connsiteY3" fmla="*/ 3149434 h 3288796"/>
              <a:gd name="connsiteX0" fmla="*/ 0 w 1061503"/>
              <a:gd name="connsiteY0" fmla="*/ 3149434 h 3278071"/>
              <a:gd name="connsiteX1" fmla="*/ 897076 w 1061503"/>
              <a:gd name="connsiteY1" fmla="*/ 0 h 3278071"/>
              <a:gd name="connsiteX2" fmla="*/ 1061503 w 1061503"/>
              <a:gd name="connsiteY2" fmla="*/ 3254925 h 3278071"/>
              <a:gd name="connsiteX3" fmla="*/ 0 w 1061503"/>
              <a:gd name="connsiteY3" fmla="*/ 3149434 h 3278071"/>
              <a:gd name="connsiteX0" fmla="*/ 0 w 1061503"/>
              <a:gd name="connsiteY0" fmla="*/ 3149434 h 3278071"/>
              <a:gd name="connsiteX1" fmla="*/ 897076 w 1061503"/>
              <a:gd name="connsiteY1" fmla="*/ 0 h 3278071"/>
              <a:gd name="connsiteX2" fmla="*/ 1061503 w 1061503"/>
              <a:gd name="connsiteY2" fmla="*/ 3254925 h 3278071"/>
              <a:gd name="connsiteX3" fmla="*/ 0 w 1061503"/>
              <a:gd name="connsiteY3" fmla="*/ 3149434 h 3278071"/>
              <a:gd name="connsiteX0" fmla="*/ 0 w 1061503"/>
              <a:gd name="connsiteY0" fmla="*/ 3149434 h 3278071"/>
              <a:gd name="connsiteX1" fmla="*/ 897076 w 1061503"/>
              <a:gd name="connsiteY1" fmla="*/ 0 h 3278071"/>
              <a:gd name="connsiteX2" fmla="*/ 1061503 w 1061503"/>
              <a:gd name="connsiteY2" fmla="*/ 3254925 h 3278071"/>
              <a:gd name="connsiteX3" fmla="*/ 0 w 1061503"/>
              <a:gd name="connsiteY3" fmla="*/ 3149434 h 327807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061503" h="3278071">
                <a:moveTo>
                  <a:pt x="0" y="3149434"/>
                </a:moveTo>
                <a:lnTo>
                  <a:pt x="897076" y="0"/>
                </a:lnTo>
                <a:lnTo>
                  <a:pt x="1061503" y="3254925"/>
                </a:lnTo>
                <a:cubicBezTo>
                  <a:pt x="318998" y="3278071"/>
                  <a:pt x="719485" y="3228679"/>
                  <a:pt x="0" y="3149434"/>
                </a:cubicBezTo>
                <a:close/>
              </a:path>
            </a:pathLst>
          </a:custGeom>
          <a:solidFill>
            <a:srgbClr val="000000">
              <a:alpha val="0"/>
            </a:srgbClr>
          </a:solidFill>
          <a:ln>
            <a:solidFill>
              <a:srgbClr val="000000">
                <a:alpha val="0"/>
              </a:srgb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762" name="Полилиния 761">
            <a:hlinkClick r:id="rId12" action="ppaction://hlinksldjump"/>
          </p:cNvPr>
          <p:cNvSpPr/>
          <p:nvPr/>
        </p:nvSpPr>
        <p:spPr>
          <a:xfrm rot="18957135">
            <a:off x="4632683" y="3366489"/>
            <a:ext cx="1183499" cy="3252292"/>
          </a:xfrm>
          <a:custGeom>
            <a:avLst/>
            <a:gdLst>
              <a:gd name="connsiteX0" fmla="*/ 0 w 1111396"/>
              <a:gd name="connsiteY0" fmla="*/ 3146584 h 3146584"/>
              <a:gd name="connsiteX1" fmla="*/ 555698 w 1111396"/>
              <a:gd name="connsiteY1" fmla="*/ 0 h 3146584"/>
              <a:gd name="connsiteX2" fmla="*/ 1111396 w 1111396"/>
              <a:gd name="connsiteY2" fmla="*/ 3146584 h 3146584"/>
              <a:gd name="connsiteX3" fmla="*/ 0 w 1111396"/>
              <a:gd name="connsiteY3" fmla="*/ 3146584 h 3146584"/>
              <a:gd name="connsiteX0" fmla="*/ 0 w 1178136"/>
              <a:gd name="connsiteY0" fmla="*/ 3146584 h 3146728"/>
              <a:gd name="connsiteX1" fmla="*/ 555698 w 1178136"/>
              <a:gd name="connsiteY1" fmla="*/ 0 h 3146728"/>
              <a:gd name="connsiteX2" fmla="*/ 1178136 w 1178136"/>
              <a:gd name="connsiteY2" fmla="*/ 3146728 h 3146728"/>
              <a:gd name="connsiteX3" fmla="*/ 0 w 1178136"/>
              <a:gd name="connsiteY3" fmla="*/ 3146584 h 3146728"/>
              <a:gd name="connsiteX0" fmla="*/ 0 w 1309203"/>
              <a:gd name="connsiteY0" fmla="*/ 3103754 h 3146728"/>
              <a:gd name="connsiteX1" fmla="*/ 686765 w 1309203"/>
              <a:gd name="connsiteY1" fmla="*/ 0 h 3146728"/>
              <a:gd name="connsiteX2" fmla="*/ 1309203 w 1309203"/>
              <a:gd name="connsiteY2" fmla="*/ 3146728 h 3146728"/>
              <a:gd name="connsiteX3" fmla="*/ 0 w 1309203"/>
              <a:gd name="connsiteY3" fmla="*/ 3103754 h 3146728"/>
              <a:gd name="connsiteX0" fmla="*/ 0 w 1347377"/>
              <a:gd name="connsiteY0" fmla="*/ 3109325 h 3146728"/>
              <a:gd name="connsiteX1" fmla="*/ 724939 w 1347377"/>
              <a:gd name="connsiteY1" fmla="*/ 0 h 3146728"/>
              <a:gd name="connsiteX2" fmla="*/ 1347377 w 1347377"/>
              <a:gd name="connsiteY2" fmla="*/ 3146728 h 3146728"/>
              <a:gd name="connsiteX3" fmla="*/ 0 w 1347377"/>
              <a:gd name="connsiteY3" fmla="*/ 3109325 h 3146728"/>
              <a:gd name="connsiteX0" fmla="*/ 0 w 1347377"/>
              <a:gd name="connsiteY0" fmla="*/ 3109325 h 3146728"/>
              <a:gd name="connsiteX1" fmla="*/ 724939 w 1347377"/>
              <a:gd name="connsiteY1" fmla="*/ 0 h 3146728"/>
              <a:gd name="connsiteX2" fmla="*/ 1347377 w 1347377"/>
              <a:gd name="connsiteY2" fmla="*/ 3146728 h 3146728"/>
              <a:gd name="connsiteX3" fmla="*/ 674426 w 1347377"/>
              <a:gd name="connsiteY3" fmla="*/ 3123470 h 3146728"/>
              <a:gd name="connsiteX4" fmla="*/ 0 w 1347377"/>
              <a:gd name="connsiteY4" fmla="*/ 3109325 h 3146728"/>
              <a:gd name="connsiteX0" fmla="*/ 0 w 1347377"/>
              <a:gd name="connsiteY0" fmla="*/ 3109325 h 3170436"/>
              <a:gd name="connsiteX1" fmla="*/ 724939 w 1347377"/>
              <a:gd name="connsiteY1" fmla="*/ 0 h 3170436"/>
              <a:gd name="connsiteX2" fmla="*/ 1347377 w 1347377"/>
              <a:gd name="connsiteY2" fmla="*/ 3146728 h 3170436"/>
              <a:gd name="connsiteX3" fmla="*/ 710754 w 1347377"/>
              <a:gd name="connsiteY3" fmla="*/ 3170436 h 3170436"/>
              <a:gd name="connsiteX4" fmla="*/ 0 w 1347377"/>
              <a:gd name="connsiteY4" fmla="*/ 3109325 h 3170436"/>
              <a:gd name="connsiteX0" fmla="*/ 0 w 1347377"/>
              <a:gd name="connsiteY0" fmla="*/ 3109325 h 3198291"/>
              <a:gd name="connsiteX1" fmla="*/ 724939 w 1347377"/>
              <a:gd name="connsiteY1" fmla="*/ 0 h 3198291"/>
              <a:gd name="connsiteX2" fmla="*/ 1347377 w 1347377"/>
              <a:gd name="connsiteY2" fmla="*/ 3146728 h 3198291"/>
              <a:gd name="connsiteX3" fmla="*/ 737710 w 1347377"/>
              <a:gd name="connsiteY3" fmla="*/ 3198291 h 3198291"/>
              <a:gd name="connsiteX4" fmla="*/ 0 w 1347377"/>
              <a:gd name="connsiteY4" fmla="*/ 3109325 h 3198291"/>
              <a:gd name="connsiteX0" fmla="*/ 0 w 1347377"/>
              <a:gd name="connsiteY0" fmla="*/ 3109325 h 3230602"/>
              <a:gd name="connsiteX1" fmla="*/ 724939 w 1347377"/>
              <a:gd name="connsiteY1" fmla="*/ 0 h 3230602"/>
              <a:gd name="connsiteX2" fmla="*/ 1347377 w 1347377"/>
              <a:gd name="connsiteY2" fmla="*/ 3146728 h 3230602"/>
              <a:gd name="connsiteX3" fmla="*/ 737710 w 1347377"/>
              <a:gd name="connsiteY3" fmla="*/ 3198291 h 3230602"/>
              <a:gd name="connsiteX4" fmla="*/ 0 w 1347377"/>
              <a:gd name="connsiteY4" fmla="*/ 3109325 h 3230602"/>
              <a:gd name="connsiteX0" fmla="*/ 0 w 1347377"/>
              <a:gd name="connsiteY0" fmla="*/ 3109325 h 3198291"/>
              <a:gd name="connsiteX1" fmla="*/ 724939 w 1347377"/>
              <a:gd name="connsiteY1" fmla="*/ 0 h 3198291"/>
              <a:gd name="connsiteX2" fmla="*/ 1347377 w 1347377"/>
              <a:gd name="connsiteY2" fmla="*/ 3146728 h 3198291"/>
              <a:gd name="connsiteX3" fmla="*/ 737710 w 1347377"/>
              <a:gd name="connsiteY3" fmla="*/ 3198291 h 3198291"/>
              <a:gd name="connsiteX4" fmla="*/ 0 w 1347377"/>
              <a:gd name="connsiteY4" fmla="*/ 3109325 h 3198291"/>
              <a:gd name="connsiteX0" fmla="*/ 0 w 1347377"/>
              <a:gd name="connsiteY0" fmla="*/ 3109325 h 3212766"/>
              <a:gd name="connsiteX1" fmla="*/ 724939 w 1347377"/>
              <a:gd name="connsiteY1" fmla="*/ 0 h 3212766"/>
              <a:gd name="connsiteX2" fmla="*/ 1347377 w 1347377"/>
              <a:gd name="connsiteY2" fmla="*/ 3146728 h 3212766"/>
              <a:gd name="connsiteX3" fmla="*/ 737710 w 1347377"/>
              <a:gd name="connsiteY3" fmla="*/ 3198291 h 3212766"/>
              <a:gd name="connsiteX4" fmla="*/ 0 w 1347377"/>
              <a:gd name="connsiteY4" fmla="*/ 3109325 h 3212766"/>
              <a:gd name="connsiteX0" fmla="*/ 0 w 1347377"/>
              <a:gd name="connsiteY0" fmla="*/ 3109325 h 3198291"/>
              <a:gd name="connsiteX1" fmla="*/ 724939 w 1347377"/>
              <a:gd name="connsiteY1" fmla="*/ 0 h 3198291"/>
              <a:gd name="connsiteX2" fmla="*/ 1347377 w 1347377"/>
              <a:gd name="connsiteY2" fmla="*/ 3146728 h 3198291"/>
              <a:gd name="connsiteX3" fmla="*/ 737710 w 1347377"/>
              <a:gd name="connsiteY3" fmla="*/ 3198291 h 3198291"/>
              <a:gd name="connsiteX4" fmla="*/ 0 w 1347377"/>
              <a:gd name="connsiteY4" fmla="*/ 3109325 h 3198291"/>
              <a:gd name="connsiteX0" fmla="*/ 0 w 1347377"/>
              <a:gd name="connsiteY0" fmla="*/ 3109325 h 3215130"/>
              <a:gd name="connsiteX1" fmla="*/ 724939 w 1347377"/>
              <a:gd name="connsiteY1" fmla="*/ 0 h 3215130"/>
              <a:gd name="connsiteX2" fmla="*/ 1347377 w 1347377"/>
              <a:gd name="connsiteY2" fmla="*/ 3146728 h 3215130"/>
              <a:gd name="connsiteX3" fmla="*/ 737710 w 1347377"/>
              <a:gd name="connsiteY3" fmla="*/ 3198291 h 3215130"/>
              <a:gd name="connsiteX4" fmla="*/ 0 w 1347377"/>
              <a:gd name="connsiteY4" fmla="*/ 3109325 h 3215130"/>
              <a:gd name="connsiteX0" fmla="*/ 0 w 1347377"/>
              <a:gd name="connsiteY0" fmla="*/ 3109325 h 3198291"/>
              <a:gd name="connsiteX1" fmla="*/ 724939 w 1347377"/>
              <a:gd name="connsiteY1" fmla="*/ 0 h 3198291"/>
              <a:gd name="connsiteX2" fmla="*/ 1347377 w 1347377"/>
              <a:gd name="connsiteY2" fmla="*/ 3146728 h 3198291"/>
              <a:gd name="connsiteX3" fmla="*/ 737710 w 1347377"/>
              <a:gd name="connsiteY3" fmla="*/ 3198291 h 3198291"/>
              <a:gd name="connsiteX4" fmla="*/ 0 w 1347377"/>
              <a:gd name="connsiteY4" fmla="*/ 3109325 h 3198291"/>
              <a:gd name="connsiteX0" fmla="*/ 0 w 1283479"/>
              <a:gd name="connsiteY0" fmla="*/ 3109325 h 3198291"/>
              <a:gd name="connsiteX1" fmla="*/ 724939 w 1283479"/>
              <a:gd name="connsiteY1" fmla="*/ 0 h 3198291"/>
              <a:gd name="connsiteX2" fmla="*/ 1283479 w 1283479"/>
              <a:gd name="connsiteY2" fmla="*/ 3134025 h 3198291"/>
              <a:gd name="connsiteX3" fmla="*/ 737710 w 1283479"/>
              <a:gd name="connsiteY3" fmla="*/ 3198291 h 3198291"/>
              <a:gd name="connsiteX4" fmla="*/ 0 w 1283479"/>
              <a:gd name="connsiteY4" fmla="*/ 3109325 h 3198291"/>
              <a:gd name="connsiteX0" fmla="*/ 0 w 1283479"/>
              <a:gd name="connsiteY0" fmla="*/ 3109325 h 3225582"/>
              <a:gd name="connsiteX1" fmla="*/ 724939 w 1283479"/>
              <a:gd name="connsiteY1" fmla="*/ 0 h 3225582"/>
              <a:gd name="connsiteX2" fmla="*/ 1283479 w 1283479"/>
              <a:gd name="connsiteY2" fmla="*/ 3134025 h 3225582"/>
              <a:gd name="connsiteX3" fmla="*/ 737710 w 1283479"/>
              <a:gd name="connsiteY3" fmla="*/ 3198291 h 3225582"/>
              <a:gd name="connsiteX4" fmla="*/ 0 w 1283479"/>
              <a:gd name="connsiteY4" fmla="*/ 3109325 h 3225582"/>
              <a:gd name="connsiteX0" fmla="*/ 0 w 1283479"/>
              <a:gd name="connsiteY0" fmla="*/ 3109325 h 3234197"/>
              <a:gd name="connsiteX1" fmla="*/ 724939 w 1283479"/>
              <a:gd name="connsiteY1" fmla="*/ 0 h 3234197"/>
              <a:gd name="connsiteX2" fmla="*/ 1283479 w 1283479"/>
              <a:gd name="connsiteY2" fmla="*/ 3134025 h 3234197"/>
              <a:gd name="connsiteX3" fmla="*/ 737710 w 1283479"/>
              <a:gd name="connsiteY3" fmla="*/ 3198291 h 3234197"/>
              <a:gd name="connsiteX4" fmla="*/ 0 w 1283479"/>
              <a:gd name="connsiteY4" fmla="*/ 3109325 h 3234197"/>
              <a:gd name="connsiteX0" fmla="*/ 0 w 1310712"/>
              <a:gd name="connsiteY0" fmla="*/ 3040637 h 3234197"/>
              <a:gd name="connsiteX1" fmla="*/ 752172 w 1310712"/>
              <a:gd name="connsiteY1" fmla="*/ 0 h 3234197"/>
              <a:gd name="connsiteX2" fmla="*/ 1310712 w 1310712"/>
              <a:gd name="connsiteY2" fmla="*/ 3134025 h 3234197"/>
              <a:gd name="connsiteX3" fmla="*/ 764943 w 1310712"/>
              <a:gd name="connsiteY3" fmla="*/ 3198291 h 3234197"/>
              <a:gd name="connsiteX4" fmla="*/ 0 w 1310712"/>
              <a:gd name="connsiteY4" fmla="*/ 3040637 h 3234197"/>
              <a:gd name="connsiteX0" fmla="*/ 0 w 1332319"/>
              <a:gd name="connsiteY0" fmla="*/ 3059787 h 3234197"/>
              <a:gd name="connsiteX1" fmla="*/ 773779 w 1332319"/>
              <a:gd name="connsiteY1" fmla="*/ 0 h 3234197"/>
              <a:gd name="connsiteX2" fmla="*/ 1332319 w 1332319"/>
              <a:gd name="connsiteY2" fmla="*/ 3134025 h 3234197"/>
              <a:gd name="connsiteX3" fmla="*/ 786550 w 1332319"/>
              <a:gd name="connsiteY3" fmla="*/ 3198291 h 3234197"/>
              <a:gd name="connsiteX4" fmla="*/ 0 w 1332319"/>
              <a:gd name="connsiteY4" fmla="*/ 3059787 h 3234197"/>
              <a:gd name="connsiteX0" fmla="*/ 0 w 1332319"/>
              <a:gd name="connsiteY0" fmla="*/ 3059787 h 3234197"/>
              <a:gd name="connsiteX1" fmla="*/ 773779 w 1332319"/>
              <a:gd name="connsiteY1" fmla="*/ 0 h 3234197"/>
              <a:gd name="connsiteX2" fmla="*/ 1332319 w 1332319"/>
              <a:gd name="connsiteY2" fmla="*/ 3134025 h 3234197"/>
              <a:gd name="connsiteX3" fmla="*/ 786550 w 1332319"/>
              <a:gd name="connsiteY3" fmla="*/ 3198291 h 3234197"/>
              <a:gd name="connsiteX4" fmla="*/ 0 w 1332319"/>
              <a:gd name="connsiteY4" fmla="*/ 3059787 h 3234197"/>
              <a:gd name="connsiteX0" fmla="*/ 0 w 1332319"/>
              <a:gd name="connsiteY0" fmla="*/ 3059787 h 3234197"/>
              <a:gd name="connsiteX1" fmla="*/ 773779 w 1332319"/>
              <a:gd name="connsiteY1" fmla="*/ 0 h 3234197"/>
              <a:gd name="connsiteX2" fmla="*/ 1332319 w 1332319"/>
              <a:gd name="connsiteY2" fmla="*/ 3134025 h 3234197"/>
              <a:gd name="connsiteX3" fmla="*/ 786550 w 1332319"/>
              <a:gd name="connsiteY3" fmla="*/ 3198291 h 3234197"/>
              <a:gd name="connsiteX4" fmla="*/ 0 w 1332319"/>
              <a:gd name="connsiteY4" fmla="*/ 3059787 h 3234197"/>
              <a:gd name="connsiteX0" fmla="*/ 0 w 1332319"/>
              <a:gd name="connsiteY0" fmla="*/ 3059787 h 3234197"/>
              <a:gd name="connsiteX1" fmla="*/ 773779 w 1332319"/>
              <a:gd name="connsiteY1" fmla="*/ 0 h 3234197"/>
              <a:gd name="connsiteX2" fmla="*/ 1332319 w 1332319"/>
              <a:gd name="connsiteY2" fmla="*/ 3134025 h 3234197"/>
              <a:gd name="connsiteX3" fmla="*/ 786550 w 1332319"/>
              <a:gd name="connsiteY3" fmla="*/ 3198291 h 3234197"/>
              <a:gd name="connsiteX4" fmla="*/ 0 w 1332319"/>
              <a:gd name="connsiteY4" fmla="*/ 3059787 h 3234197"/>
              <a:gd name="connsiteX0" fmla="*/ 0 w 1332319"/>
              <a:gd name="connsiteY0" fmla="*/ 3059787 h 3198291"/>
              <a:gd name="connsiteX1" fmla="*/ 773779 w 1332319"/>
              <a:gd name="connsiteY1" fmla="*/ 0 h 3198291"/>
              <a:gd name="connsiteX2" fmla="*/ 1332319 w 1332319"/>
              <a:gd name="connsiteY2" fmla="*/ 3134025 h 3198291"/>
              <a:gd name="connsiteX3" fmla="*/ 786550 w 1332319"/>
              <a:gd name="connsiteY3" fmla="*/ 3198291 h 3198291"/>
              <a:gd name="connsiteX4" fmla="*/ 0 w 1332319"/>
              <a:gd name="connsiteY4" fmla="*/ 3059787 h 3198291"/>
              <a:gd name="connsiteX0" fmla="*/ 0 w 1332319"/>
              <a:gd name="connsiteY0" fmla="*/ 3059787 h 3225168"/>
              <a:gd name="connsiteX1" fmla="*/ 773779 w 1332319"/>
              <a:gd name="connsiteY1" fmla="*/ 0 h 3225168"/>
              <a:gd name="connsiteX2" fmla="*/ 1332319 w 1332319"/>
              <a:gd name="connsiteY2" fmla="*/ 3134025 h 3225168"/>
              <a:gd name="connsiteX3" fmla="*/ 786550 w 1332319"/>
              <a:gd name="connsiteY3" fmla="*/ 3198291 h 3225168"/>
              <a:gd name="connsiteX4" fmla="*/ 0 w 1332319"/>
              <a:gd name="connsiteY4" fmla="*/ 3059787 h 3225168"/>
              <a:gd name="connsiteX0" fmla="*/ 0 w 1332319"/>
              <a:gd name="connsiteY0" fmla="*/ 3059787 h 3230611"/>
              <a:gd name="connsiteX1" fmla="*/ 773779 w 1332319"/>
              <a:gd name="connsiteY1" fmla="*/ 0 h 3230611"/>
              <a:gd name="connsiteX2" fmla="*/ 1332319 w 1332319"/>
              <a:gd name="connsiteY2" fmla="*/ 3134025 h 3230611"/>
              <a:gd name="connsiteX3" fmla="*/ 786550 w 1332319"/>
              <a:gd name="connsiteY3" fmla="*/ 3198291 h 3230611"/>
              <a:gd name="connsiteX4" fmla="*/ 0 w 1332319"/>
              <a:gd name="connsiteY4" fmla="*/ 3059787 h 3230611"/>
              <a:gd name="connsiteX0" fmla="*/ 0 w 1673952"/>
              <a:gd name="connsiteY0" fmla="*/ 3063894 h 3230611"/>
              <a:gd name="connsiteX1" fmla="*/ 1115412 w 1673952"/>
              <a:gd name="connsiteY1" fmla="*/ 0 h 3230611"/>
              <a:gd name="connsiteX2" fmla="*/ 1673952 w 1673952"/>
              <a:gd name="connsiteY2" fmla="*/ 3134025 h 3230611"/>
              <a:gd name="connsiteX3" fmla="*/ 1128183 w 1673952"/>
              <a:gd name="connsiteY3" fmla="*/ 3198291 h 3230611"/>
              <a:gd name="connsiteX4" fmla="*/ 0 w 1673952"/>
              <a:gd name="connsiteY4" fmla="*/ 3063894 h 3230611"/>
              <a:gd name="connsiteX0" fmla="*/ 0 w 1673952"/>
              <a:gd name="connsiteY0" fmla="*/ 3063894 h 3644674"/>
              <a:gd name="connsiteX1" fmla="*/ 1115412 w 1673952"/>
              <a:gd name="connsiteY1" fmla="*/ 0 h 3644674"/>
              <a:gd name="connsiteX2" fmla="*/ 1673952 w 1673952"/>
              <a:gd name="connsiteY2" fmla="*/ 3134025 h 3644674"/>
              <a:gd name="connsiteX3" fmla="*/ 0 w 1673952"/>
              <a:gd name="connsiteY3" fmla="*/ 3063894 h 3644674"/>
              <a:gd name="connsiteX0" fmla="*/ 0 w 1115412"/>
              <a:gd name="connsiteY0" fmla="*/ 3063894 h 3733357"/>
              <a:gd name="connsiteX1" fmla="*/ 1115412 w 1115412"/>
              <a:gd name="connsiteY1" fmla="*/ 0 h 3733357"/>
              <a:gd name="connsiteX2" fmla="*/ 563987 w 1115412"/>
              <a:gd name="connsiteY2" fmla="*/ 3222708 h 3733357"/>
              <a:gd name="connsiteX3" fmla="*/ 0 w 1115412"/>
              <a:gd name="connsiteY3" fmla="*/ 3063894 h 3733357"/>
              <a:gd name="connsiteX0" fmla="*/ 0 w 1115412"/>
              <a:gd name="connsiteY0" fmla="*/ 3063894 h 3586231"/>
              <a:gd name="connsiteX1" fmla="*/ 1115412 w 1115412"/>
              <a:gd name="connsiteY1" fmla="*/ 0 h 3586231"/>
              <a:gd name="connsiteX2" fmla="*/ 563987 w 1115412"/>
              <a:gd name="connsiteY2" fmla="*/ 3222708 h 3586231"/>
              <a:gd name="connsiteX3" fmla="*/ 0 w 1115412"/>
              <a:gd name="connsiteY3" fmla="*/ 3063894 h 3586231"/>
              <a:gd name="connsiteX0" fmla="*/ 0 w 1115412"/>
              <a:gd name="connsiteY0" fmla="*/ 3063894 h 3252292"/>
              <a:gd name="connsiteX1" fmla="*/ 1115412 w 1115412"/>
              <a:gd name="connsiteY1" fmla="*/ 0 h 3252292"/>
              <a:gd name="connsiteX2" fmla="*/ 563987 w 1115412"/>
              <a:gd name="connsiteY2" fmla="*/ 3222708 h 3252292"/>
              <a:gd name="connsiteX3" fmla="*/ 0 w 1115412"/>
              <a:gd name="connsiteY3" fmla="*/ 3063894 h 3252292"/>
              <a:gd name="connsiteX0" fmla="*/ 0 w 1115412"/>
              <a:gd name="connsiteY0" fmla="*/ 3063894 h 3252292"/>
              <a:gd name="connsiteX1" fmla="*/ 1115412 w 1115412"/>
              <a:gd name="connsiteY1" fmla="*/ 0 h 3252292"/>
              <a:gd name="connsiteX2" fmla="*/ 563987 w 1115412"/>
              <a:gd name="connsiteY2" fmla="*/ 3222708 h 3252292"/>
              <a:gd name="connsiteX3" fmla="*/ 0 w 1115412"/>
              <a:gd name="connsiteY3" fmla="*/ 3063894 h 3252292"/>
              <a:gd name="connsiteX0" fmla="*/ 0 w 1115412"/>
              <a:gd name="connsiteY0" fmla="*/ 3063894 h 3252292"/>
              <a:gd name="connsiteX1" fmla="*/ 1115412 w 1115412"/>
              <a:gd name="connsiteY1" fmla="*/ 0 h 3252292"/>
              <a:gd name="connsiteX2" fmla="*/ 563987 w 1115412"/>
              <a:gd name="connsiteY2" fmla="*/ 3222708 h 3252292"/>
              <a:gd name="connsiteX3" fmla="*/ 0 w 1115412"/>
              <a:gd name="connsiteY3" fmla="*/ 3063894 h 3252292"/>
              <a:gd name="connsiteX0" fmla="*/ 0 w 1115412"/>
              <a:gd name="connsiteY0" fmla="*/ 3063894 h 3252292"/>
              <a:gd name="connsiteX1" fmla="*/ 1115412 w 1115412"/>
              <a:gd name="connsiteY1" fmla="*/ 0 h 3252292"/>
              <a:gd name="connsiteX2" fmla="*/ 563987 w 1115412"/>
              <a:gd name="connsiteY2" fmla="*/ 3222708 h 3252292"/>
              <a:gd name="connsiteX3" fmla="*/ 0 w 1115412"/>
              <a:gd name="connsiteY3" fmla="*/ 3063894 h 3252292"/>
              <a:gd name="connsiteX0" fmla="*/ 0 w 1115412"/>
              <a:gd name="connsiteY0" fmla="*/ 3063894 h 3252292"/>
              <a:gd name="connsiteX1" fmla="*/ 1115412 w 1115412"/>
              <a:gd name="connsiteY1" fmla="*/ 0 h 3252292"/>
              <a:gd name="connsiteX2" fmla="*/ 563987 w 1115412"/>
              <a:gd name="connsiteY2" fmla="*/ 3222708 h 3252292"/>
              <a:gd name="connsiteX3" fmla="*/ 0 w 1115412"/>
              <a:gd name="connsiteY3" fmla="*/ 3063894 h 3252292"/>
              <a:gd name="connsiteX0" fmla="*/ 0 w 1115412"/>
              <a:gd name="connsiteY0" fmla="*/ 3063894 h 3252292"/>
              <a:gd name="connsiteX1" fmla="*/ 1115412 w 1115412"/>
              <a:gd name="connsiteY1" fmla="*/ 0 h 3252292"/>
              <a:gd name="connsiteX2" fmla="*/ 563987 w 1115412"/>
              <a:gd name="connsiteY2" fmla="*/ 3222708 h 3252292"/>
              <a:gd name="connsiteX3" fmla="*/ 0 w 1115412"/>
              <a:gd name="connsiteY3" fmla="*/ 3063894 h 325229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115412" h="3252292">
                <a:moveTo>
                  <a:pt x="0" y="3063894"/>
                </a:moveTo>
                <a:lnTo>
                  <a:pt x="1115412" y="0"/>
                </a:lnTo>
                <a:lnTo>
                  <a:pt x="563987" y="3222708"/>
                </a:lnTo>
                <a:cubicBezTo>
                  <a:pt x="61145" y="3153892"/>
                  <a:pt x="480773" y="3252292"/>
                  <a:pt x="0" y="3063894"/>
                </a:cubicBezTo>
                <a:close/>
              </a:path>
            </a:pathLst>
          </a:custGeom>
          <a:solidFill>
            <a:srgbClr val="000000">
              <a:alpha val="0"/>
            </a:srgbClr>
          </a:solidFill>
          <a:ln>
            <a:solidFill>
              <a:srgbClr val="000000">
                <a:alpha val="0"/>
              </a:srgb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763" name="Полилиния 762">
            <a:hlinkClick r:id="rId13" action="ppaction://hlinksldjump"/>
          </p:cNvPr>
          <p:cNvSpPr/>
          <p:nvPr/>
        </p:nvSpPr>
        <p:spPr>
          <a:xfrm rot="2285747">
            <a:off x="2484694" y="2920484"/>
            <a:ext cx="1570247" cy="3301697"/>
          </a:xfrm>
          <a:custGeom>
            <a:avLst/>
            <a:gdLst>
              <a:gd name="connsiteX0" fmla="*/ 0 w 1111396"/>
              <a:gd name="connsiteY0" fmla="*/ 3146584 h 3146584"/>
              <a:gd name="connsiteX1" fmla="*/ 555698 w 1111396"/>
              <a:gd name="connsiteY1" fmla="*/ 0 h 3146584"/>
              <a:gd name="connsiteX2" fmla="*/ 1111396 w 1111396"/>
              <a:gd name="connsiteY2" fmla="*/ 3146584 h 3146584"/>
              <a:gd name="connsiteX3" fmla="*/ 0 w 1111396"/>
              <a:gd name="connsiteY3" fmla="*/ 3146584 h 3146584"/>
              <a:gd name="connsiteX0" fmla="*/ 0 w 1178136"/>
              <a:gd name="connsiteY0" fmla="*/ 3146584 h 3146728"/>
              <a:gd name="connsiteX1" fmla="*/ 555698 w 1178136"/>
              <a:gd name="connsiteY1" fmla="*/ 0 h 3146728"/>
              <a:gd name="connsiteX2" fmla="*/ 1178136 w 1178136"/>
              <a:gd name="connsiteY2" fmla="*/ 3146728 h 3146728"/>
              <a:gd name="connsiteX3" fmla="*/ 0 w 1178136"/>
              <a:gd name="connsiteY3" fmla="*/ 3146584 h 3146728"/>
              <a:gd name="connsiteX0" fmla="*/ 0 w 1309203"/>
              <a:gd name="connsiteY0" fmla="*/ 3103754 h 3146728"/>
              <a:gd name="connsiteX1" fmla="*/ 686765 w 1309203"/>
              <a:gd name="connsiteY1" fmla="*/ 0 h 3146728"/>
              <a:gd name="connsiteX2" fmla="*/ 1309203 w 1309203"/>
              <a:gd name="connsiteY2" fmla="*/ 3146728 h 3146728"/>
              <a:gd name="connsiteX3" fmla="*/ 0 w 1309203"/>
              <a:gd name="connsiteY3" fmla="*/ 3103754 h 3146728"/>
              <a:gd name="connsiteX0" fmla="*/ 0 w 1347377"/>
              <a:gd name="connsiteY0" fmla="*/ 3109325 h 3146728"/>
              <a:gd name="connsiteX1" fmla="*/ 724939 w 1347377"/>
              <a:gd name="connsiteY1" fmla="*/ 0 h 3146728"/>
              <a:gd name="connsiteX2" fmla="*/ 1347377 w 1347377"/>
              <a:gd name="connsiteY2" fmla="*/ 3146728 h 3146728"/>
              <a:gd name="connsiteX3" fmla="*/ 0 w 1347377"/>
              <a:gd name="connsiteY3" fmla="*/ 3109325 h 3146728"/>
              <a:gd name="connsiteX0" fmla="*/ 0 w 1347377"/>
              <a:gd name="connsiteY0" fmla="*/ 3109325 h 3146728"/>
              <a:gd name="connsiteX1" fmla="*/ 724939 w 1347377"/>
              <a:gd name="connsiteY1" fmla="*/ 0 h 3146728"/>
              <a:gd name="connsiteX2" fmla="*/ 1347377 w 1347377"/>
              <a:gd name="connsiteY2" fmla="*/ 3146728 h 3146728"/>
              <a:gd name="connsiteX3" fmla="*/ 674426 w 1347377"/>
              <a:gd name="connsiteY3" fmla="*/ 3123470 h 3146728"/>
              <a:gd name="connsiteX4" fmla="*/ 0 w 1347377"/>
              <a:gd name="connsiteY4" fmla="*/ 3109325 h 3146728"/>
              <a:gd name="connsiteX0" fmla="*/ 0 w 1347377"/>
              <a:gd name="connsiteY0" fmla="*/ 3109325 h 3170436"/>
              <a:gd name="connsiteX1" fmla="*/ 724939 w 1347377"/>
              <a:gd name="connsiteY1" fmla="*/ 0 h 3170436"/>
              <a:gd name="connsiteX2" fmla="*/ 1347377 w 1347377"/>
              <a:gd name="connsiteY2" fmla="*/ 3146728 h 3170436"/>
              <a:gd name="connsiteX3" fmla="*/ 710754 w 1347377"/>
              <a:gd name="connsiteY3" fmla="*/ 3170436 h 3170436"/>
              <a:gd name="connsiteX4" fmla="*/ 0 w 1347377"/>
              <a:gd name="connsiteY4" fmla="*/ 3109325 h 3170436"/>
              <a:gd name="connsiteX0" fmla="*/ 0 w 1347377"/>
              <a:gd name="connsiteY0" fmla="*/ 3109325 h 3198291"/>
              <a:gd name="connsiteX1" fmla="*/ 724939 w 1347377"/>
              <a:gd name="connsiteY1" fmla="*/ 0 h 3198291"/>
              <a:gd name="connsiteX2" fmla="*/ 1347377 w 1347377"/>
              <a:gd name="connsiteY2" fmla="*/ 3146728 h 3198291"/>
              <a:gd name="connsiteX3" fmla="*/ 737710 w 1347377"/>
              <a:gd name="connsiteY3" fmla="*/ 3198291 h 3198291"/>
              <a:gd name="connsiteX4" fmla="*/ 0 w 1347377"/>
              <a:gd name="connsiteY4" fmla="*/ 3109325 h 3198291"/>
              <a:gd name="connsiteX0" fmla="*/ 0 w 1347377"/>
              <a:gd name="connsiteY0" fmla="*/ 3109325 h 3230602"/>
              <a:gd name="connsiteX1" fmla="*/ 724939 w 1347377"/>
              <a:gd name="connsiteY1" fmla="*/ 0 h 3230602"/>
              <a:gd name="connsiteX2" fmla="*/ 1347377 w 1347377"/>
              <a:gd name="connsiteY2" fmla="*/ 3146728 h 3230602"/>
              <a:gd name="connsiteX3" fmla="*/ 737710 w 1347377"/>
              <a:gd name="connsiteY3" fmla="*/ 3198291 h 3230602"/>
              <a:gd name="connsiteX4" fmla="*/ 0 w 1347377"/>
              <a:gd name="connsiteY4" fmla="*/ 3109325 h 3230602"/>
              <a:gd name="connsiteX0" fmla="*/ 0 w 1347377"/>
              <a:gd name="connsiteY0" fmla="*/ 3109325 h 3198291"/>
              <a:gd name="connsiteX1" fmla="*/ 724939 w 1347377"/>
              <a:gd name="connsiteY1" fmla="*/ 0 h 3198291"/>
              <a:gd name="connsiteX2" fmla="*/ 1347377 w 1347377"/>
              <a:gd name="connsiteY2" fmla="*/ 3146728 h 3198291"/>
              <a:gd name="connsiteX3" fmla="*/ 737710 w 1347377"/>
              <a:gd name="connsiteY3" fmla="*/ 3198291 h 3198291"/>
              <a:gd name="connsiteX4" fmla="*/ 0 w 1347377"/>
              <a:gd name="connsiteY4" fmla="*/ 3109325 h 3198291"/>
              <a:gd name="connsiteX0" fmla="*/ 0 w 1347377"/>
              <a:gd name="connsiteY0" fmla="*/ 3109325 h 3212766"/>
              <a:gd name="connsiteX1" fmla="*/ 724939 w 1347377"/>
              <a:gd name="connsiteY1" fmla="*/ 0 h 3212766"/>
              <a:gd name="connsiteX2" fmla="*/ 1347377 w 1347377"/>
              <a:gd name="connsiteY2" fmla="*/ 3146728 h 3212766"/>
              <a:gd name="connsiteX3" fmla="*/ 737710 w 1347377"/>
              <a:gd name="connsiteY3" fmla="*/ 3198291 h 3212766"/>
              <a:gd name="connsiteX4" fmla="*/ 0 w 1347377"/>
              <a:gd name="connsiteY4" fmla="*/ 3109325 h 3212766"/>
              <a:gd name="connsiteX0" fmla="*/ 0 w 1347377"/>
              <a:gd name="connsiteY0" fmla="*/ 3109325 h 3198291"/>
              <a:gd name="connsiteX1" fmla="*/ 724939 w 1347377"/>
              <a:gd name="connsiteY1" fmla="*/ 0 h 3198291"/>
              <a:gd name="connsiteX2" fmla="*/ 1347377 w 1347377"/>
              <a:gd name="connsiteY2" fmla="*/ 3146728 h 3198291"/>
              <a:gd name="connsiteX3" fmla="*/ 737710 w 1347377"/>
              <a:gd name="connsiteY3" fmla="*/ 3198291 h 3198291"/>
              <a:gd name="connsiteX4" fmla="*/ 0 w 1347377"/>
              <a:gd name="connsiteY4" fmla="*/ 3109325 h 3198291"/>
              <a:gd name="connsiteX0" fmla="*/ 0 w 1347377"/>
              <a:gd name="connsiteY0" fmla="*/ 3109325 h 3215130"/>
              <a:gd name="connsiteX1" fmla="*/ 724939 w 1347377"/>
              <a:gd name="connsiteY1" fmla="*/ 0 h 3215130"/>
              <a:gd name="connsiteX2" fmla="*/ 1347377 w 1347377"/>
              <a:gd name="connsiteY2" fmla="*/ 3146728 h 3215130"/>
              <a:gd name="connsiteX3" fmla="*/ 737710 w 1347377"/>
              <a:gd name="connsiteY3" fmla="*/ 3198291 h 3215130"/>
              <a:gd name="connsiteX4" fmla="*/ 0 w 1347377"/>
              <a:gd name="connsiteY4" fmla="*/ 3109325 h 3215130"/>
              <a:gd name="connsiteX0" fmla="*/ 0 w 1347377"/>
              <a:gd name="connsiteY0" fmla="*/ 3109325 h 3198291"/>
              <a:gd name="connsiteX1" fmla="*/ 724939 w 1347377"/>
              <a:gd name="connsiteY1" fmla="*/ 0 h 3198291"/>
              <a:gd name="connsiteX2" fmla="*/ 1347377 w 1347377"/>
              <a:gd name="connsiteY2" fmla="*/ 3146728 h 3198291"/>
              <a:gd name="connsiteX3" fmla="*/ 737710 w 1347377"/>
              <a:gd name="connsiteY3" fmla="*/ 3198291 h 3198291"/>
              <a:gd name="connsiteX4" fmla="*/ 0 w 1347377"/>
              <a:gd name="connsiteY4" fmla="*/ 3109325 h 3198291"/>
              <a:gd name="connsiteX0" fmla="*/ 0 w 1283479"/>
              <a:gd name="connsiteY0" fmla="*/ 3109325 h 3198291"/>
              <a:gd name="connsiteX1" fmla="*/ 724939 w 1283479"/>
              <a:gd name="connsiteY1" fmla="*/ 0 h 3198291"/>
              <a:gd name="connsiteX2" fmla="*/ 1283479 w 1283479"/>
              <a:gd name="connsiteY2" fmla="*/ 3134025 h 3198291"/>
              <a:gd name="connsiteX3" fmla="*/ 737710 w 1283479"/>
              <a:gd name="connsiteY3" fmla="*/ 3198291 h 3198291"/>
              <a:gd name="connsiteX4" fmla="*/ 0 w 1283479"/>
              <a:gd name="connsiteY4" fmla="*/ 3109325 h 3198291"/>
              <a:gd name="connsiteX0" fmla="*/ 0 w 1283479"/>
              <a:gd name="connsiteY0" fmla="*/ 3109325 h 3225582"/>
              <a:gd name="connsiteX1" fmla="*/ 724939 w 1283479"/>
              <a:gd name="connsiteY1" fmla="*/ 0 h 3225582"/>
              <a:gd name="connsiteX2" fmla="*/ 1283479 w 1283479"/>
              <a:gd name="connsiteY2" fmla="*/ 3134025 h 3225582"/>
              <a:gd name="connsiteX3" fmla="*/ 737710 w 1283479"/>
              <a:gd name="connsiteY3" fmla="*/ 3198291 h 3225582"/>
              <a:gd name="connsiteX4" fmla="*/ 0 w 1283479"/>
              <a:gd name="connsiteY4" fmla="*/ 3109325 h 3225582"/>
              <a:gd name="connsiteX0" fmla="*/ 0 w 1283479"/>
              <a:gd name="connsiteY0" fmla="*/ 3109325 h 3234197"/>
              <a:gd name="connsiteX1" fmla="*/ 724939 w 1283479"/>
              <a:gd name="connsiteY1" fmla="*/ 0 h 3234197"/>
              <a:gd name="connsiteX2" fmla="*/ 1283479 w 1283479"/>
              <a:gd name="connsiteY2" fmla="*/ 3134025 h 3234197"/>
              <a:gd name="connsiteX3" fmla="*/ 737710 w 1283479"/>
              <a:gd name="connsiteY3" fmla="*/ 3198291 h 3234197"/>
              <a:gd name="connsiteX4" fmla="*/ 0 w 1283479"/>
              <a:gd name="connsiteY4" fmla="*/ 3109325 h 3234197"/>
              <a:gd name="connsiteX0" fmla="*/ 0 w 1310712"/>
              <a:gd name="connsiteY0" fmla="*/ 3040637 h 3234197"/>
              <a:gd name="connsiteX1" fmla="*/ 752172 w 1310712"/>
              <a:gd name="connsiteY1" fmla="*/ 0 h 3234197"/>
              <a:gd name="connsiteX2" fmla="*/ 1310712 w 1310712"/>
              <a:gd name="connsiteY2" fmla="*/ 3134025 h 3234197"/>
              <a:gd name="connsiteX3" fmla="*/ 764943 w 1310712"/>
              <a:gd name="connsiteY3" fmla="*/ 3198291 h 3234197"/>
              <a:gd name="connsiteX4" fmla="*/ 0 w 1310712"/>
              <a:gd name="connsiteY4" fmla="*/ 3040637 h 3234197"/>
              <a:gd name="connsiteX0" fmla="*/ 0 w 1332319"/>
              <a:gd name="connsiteY0" fmla="*/ 3059787 h 3234197"/>
              <a:gd name="connsiteX1" fmla="*/ 773779 w 1332319"/>
              <a:gd name="connsiteY1" fmla="*/ 0 h 3234197"/>
              <a:gd name="connsiteX2" fmla="*/ 1332319 w 1332319"/>
              <a:gd name="connsiteY2" fmla="*/ 3134025 h 3234197"/>
              <a:gd name="connsiteX3" fmla="*/ 786550 w 1332319"/>
              <a:gd name="connsiteY3" fmla="*/ 3198291 h 3234197"/>
              <a:gd name="connsiteX4" fmla="*/ 0 w 1332319"/>
              <a:gd name="connsiteY4" fmla="*/ 3059787 h 3234197"/>
              <a:gd name="connsiteX0" fmla="*/ 0 w 1332319"/>
              <a:gd name="connsiteY0" fmla="*/ 3059787 h 3234197"/>
              <a:gd name="connsiteX1" fmla="*/ 773779 w 1332319"/>
              <a:gd name="connsiteY1" fmla="*/ 0 h 3234197"/>
              <a:gd name="connsiteX2" fmla="*/ 1332319 w 1332319"/>
              <a:gd name="connsiteY2" fmla="*/ 3134025 h 3234197"/>
              <a:gd name="connsiteX3" fmla="*/ 786550 w 1332319"/>
              <a:gd name="connsiteY3" fmla="*/ 3198291 h 3234197"/>
              <a:gd name="connsiteX4" fmla="*/ 0 w 1332319"/>
              <a:gd name="connsiteY4" fmla="*/ 3059787 h 3234197"/>
              <a:gd name="connsiteX0" fmla="*/ 0 w 1332319"/>
              <a:gd name="connsiteY0" fmla="*/ 3059787 h 3234197"/>
              <a:gd name="connsiteX1" fmla="*/ 773779 w 1332319"/>
              <a:gd name="connsiteY1" fmla="*/ 0 h 3234197"/>
              <a:gd name="connsiteX2" fmla="*/ 1332319 w 1332319"/>
              <a:gd name="connsiteY2" fmla="*/ 3134025 h 3234197"/>
              <a:gd name="connsiteX3" fmla="*/ 786550 w 1332319"/>
              <a:gd name="connsiteY3" fmla="*/ 3198291 h 3234197"/>
              <a:gd name="connsiteX4" fmla="*/ 0 w 1332319"/>
              <a:gd name="connsiteY4" fmla="*/ 3059787 h 3234197"/>
              <a:gd name="connsiteX0" fmla="*/ 0 w 1332319"/>
              <a:gd name="connsiteY0" fmla="*/ 3059787 h 3234197"/>
              <a:gd name="connsiteX1" fmla="*/ 773779 w 1332319"/>
              <a:gd name="connsiteY1" fmla="*/ 0 h 3234197"/>
              <a:gd name="connsiteX2" fmla="*/ 1332319 w 1332319"/>
              <a:gd name="connsiteY2" fmla="*/ 3134025 h 3234197"/>
              <a:gd name="connsiteX3" fmla="*/ 786550 w 1332319"/>
              <a:gd name="connsiteY3" fmla="*/ 3198291 h 3234197"/>
              <a:gd name="connsiteX4" fmla="*/ 0 w 1332319"/>
              <a:gd name="connsiteY4" fmla="*/ 3059787 h 3234197"/>
              <a:gd name="connsiteX0" fmla="*/ 0 w 1332319"/>
              <a:gd name="connsiteY0" fmla="*/ 3059787 h 3198291"/>
              <a:gd name="connsiteX1" fmla="*/ 773779 w 1332319"/>
              <a:gd name="connsiteY1" fmla="*/ 0 h 3198291"/>
              <a:gd name="connsiteX2" fmla="*/ 1332319 w 1332319"/>
              <a:gd name="connsiteY2" fmla="*/ 3134025 h 3198291"/>
              <a:gd name="connsiteX3" fmla="*/ 786550 w 1332319"/>
              <a:gd name="connsiteY3" fmla="*/ 3198291 h 3198291"/>
              <a:gd name="connsiteX4" fmla="*/ 0 w 1332319"/>
              <a:gd name="connsiteY4" fmla="*/ 3059787 h 3198291"/>
              <a:gd name="connsiteX0" fmla="*/ 0 w 1332319"/>
              <a:gd name="connsiteY0" fmla="*/ 3059787 h 3225168"/>
              <a:gd name="connsiteX1" fmla="*/ 773779 w 1332319"/>
              <a:gd name="connsiteY1" fmla="*/ 0 h 3225168"/>
              <a:gd name="connsiteX2" fmla="*/ 1332319 w 1332319"/>
              <a:gd name="connsiteY2" fmla="*/ 3134025 h 3225168"/>
              <a:gd name="connsiteX3" fmla="*/ 786550 w 1332319"/>
              <a:gd name="connsiteY3" fmla="*/ 3198291 h 3225168"/>
              <a:gd name="connsiteX4" fmla="*/ 0 w 1332319"/>
              <a:gd name="connsiteY4" fmla="*/ 3059787 h 3225168"/>
              <a:gd name="connsiteX0" fmla="*/ 0 w 1332319"/>
              <a:gd name="connsiteY0" fmla="*/ 3059787 h 3230611"/>
              <a:gd name="connsiteX1" fmla="*/ 773779 w 1332319"/>
              <a:gd name="connsiteY1" fmla="*/ 0 h 3230611"/>
              <a:gd name="connsiteX2" fmla="*/ 1332319 w 1332319"/>
              <a:gd name="connsiteY2" fmla="*/ 3134025 h 3230611"/>
              <a:gd name="connsiteX3" fmla="*/ 786550 w 1332319"/>
              <a:gd name="connsiteY3" fmla="*/ 3198291 h 3230611"/>
              <a:gd name="connsiteX4" fmla="*/ 0 w 1332319"/>
              <a:gd name="connsiteY4" fmla="*/ 3059787 h 3230611"/>
              <a:gd name="connsiteX0" fmla="*/ 0 w 1547996"/>
              <a:gd name="connsiteY0" fmla="*/ 3023831 h 3230611"/>
              <a:gd name="connsiteX1" fmla="*/ 989456 w 1547996"/>
              <a:gd name="connsiteY1" fmla="*/ 0 h 3230611"/>
              <a:gd name="connsiteX2" fmla="*/ 1547996 w 1547996"/>
              <a:gd name="connsiteY2" fmla="*/ 3134025 h 3230611"/>
              <a:gd name="connsiteX3" fmla="*/ 1002227 w 1547996"/>
              <a:gd name="connsiteY3" fmla="*/ 3198291 h 3230611"/>
              <a:gd name="connsiteX4" fmla="*/ 0 w 1547996"/>
              <a:gd name="connsiteY4" fmla="*/ 3023831 h 3230611"/>
              <a:gd name="connsiteX0" fmla="*/ 0 w 1479910"/>
              <a:gd name="connsiteY0" fmla="*/ 3023831 h 3292721"/>
              <a:gd name="connsiteX1" fmla="*/ 989456 w 1479910"/>
              <a:gd name="connsiteY1" fmla="*/ 0 h 3292721"/>
              <a:gd name="connsiteX2" fmla="*/ 1479910 w 1479910"/>
              <a:gd name="connsiteY2" fmla="*/ 3196135 h 3292721"/>
              <a:gd name="connsiteX3" fmla="*/ 1002227 w 1479910"/>
              <a:gd name="connsiteY3" fmla="*/ 3198291 h 3292721"/>
              <a:gd name="connsiteX4" fmla="*/ 0 w 1479910"/>
              <a:gd name="connsiteY4" fmla="*/ 3023831 h 3292721"/>
              <a:gd name="connsiteX0" fmla="*/ 0 w 1479910"/>
              <a:gd name="connsiteY0" fmla="*/ 3023831 h 3700107"/>
              <a:gd name="connsiteX1" fmla="*/ 989456 w 1479910"/>
              <a:gd name="connsiteY1" fmla="*/ 0 h 3700107"/>
              <a:gd name="connsiteX2" fmla="*/ 1479910 w 1479910"/>
              <a:gd name="connsiteY2" fmla="*/ 3196135 h 3700107"/>
              <a:gd name="connsiteX3" fmla="*/ 0 w 1479910"/>
              <a:gd name="connsiteY3" fmla="*/ 3023831 h 3700107"/>
              <a:gd name="connsiteX0" fmla="*/ 0 w 1479910"/>
              <a:gd name="connsiteY0" fmla="*/ 3023831 h 3556520"/>
              <a:gd name="connsiteX1" fmla="*/ 989456 w 1479910"/>
              <a:gd name="connsiteY1" fmla="*/ 0 h 3556520"/>
              <a:gd name="connsiteX2" fmla="*/ 1479910 w 1479910"/>
              <a:gd name="connsiteY2" fmla="*/ 3196135 h 3556520"/>
              <a:gd name="connsiteX3" fmla="*/ 0 w 1479910"/>
              <a:gd name="connsiteY3" fmla="*/ 3023831 h 3556520"/>
              <a:gd name="connsiteX0" fmla="*/ 0 w 1479910"/>
              <a:gd name="connsiteY0" fmla="*/ 3023831 h 3301697"/>
              <a:gd name="connsiteX1" fmla="*/ 989456 w 1479910"/>
              <a:gd name="connsiteY1" fmla="*/ 0 h 3301697"/>
              <a:gd name="connsiteX2" fmla="*/ 1479910 w 1479910"/>
              <a:gd name="connsiteY2" fmla="*/ 3196135 h 3301697"/>
              <a:gd name="connsiteX3" fmla="*/ 0 w 1479910"/>
              <a:gd name="connsiteY3" fmla="*/ 3023831 h 330169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479910" h="3301697">
                <a:moveTo>
                  <a:pt x="0" y="3023831"/>
                </a:moveTo>
                <a:lnTo>
                  <a:pt x="989456" y="0"/>
                </a:lnTo>
                <a:lnTo>
                  <a:pt x="1479910" y="3196135"/>
                </a:lnTo>
                <a:cubicBezTo>
                  <a:pt x="946669" y="3186143"/>
                  <a:pt x="864974" y="3301697"/>
                  <a:pt x="0" y="3023831"/>
                </a:cubicBezTo>
                <a:close/>
              </a:path>
            </a:pathLst>
          </a:custGeom>
          <a:solidFill>
            <a:srgbClr val="000000">
              <a:alpha val="0"/>
            </a:srgbClr>
          </a:solidFill>
          <a:ln>
            <a:solidFill>
              <a:srgbClr val="000000">
                <a:alpha val="0"/>
              </a:srgb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765" name="Полилиния 764">
            <a:hlinkClick r:id="rId14" action="ppaction://hlinksldjump"/>
          </p:cNvPr>
          <p:cNvSpPr/>
          <p:nvPr/>
        </p:nvSpPr>
        <p:spPr>
          <a:xfrm rot="3327415">
            <a:off x="2162317" y="2105789"/>
            <a:ext cx="1324351" cy="3329803"/>
          </a:xfrm>
          <a:custGeom>
            <a:avLst/>
            <a:gdLst>
              <a:gd name="connsiteX0" fmla="*/ 0 w 1111396"/>
              <a:gd name="connsiteY0" fmla="*/ 3146584 h 3146584"/>
              <a:gd name="connsiteX1" fmla="*/ 555698 w 1111396"/>
              <a:gd name="connsiteY1" fmla="*/ 0 h 3146584"/>
              <a:gd name="connsiteX2" fmla="*/ 1111396 w 1111396"/>
              <a:gd name="connsiteY2" fmla="*/ 3146584 h 3146584"/>
              <a:gd name="connsiteX3" fmla="*/ 0 w 1111396"/>
              <a:gd name="connsiteY3" fmla="*/ 3146584 h 3146584"/>
              <a:gd name="connsiteX0" fmla="*/ 0 w 1178136"/>
              <a:gd name="connsiteY0" fmla="*/ 3146584 h 3146728"/>
              <a:gd name="connsiteX1" fmla="*/ 555698 w 1178136"/>
              <a:gd name="connsiteY1" fmla="*/ 0 h 3146728"/>
              <a:gd name="connsiteX2" fmla="*/ 1178136 w 1178136"/>
              <a:gd name="connsiteY2" fmla="*/ 3146728 h 3146728"/>
              <a:gd name="connsiteX3" fmla="*/ 0 w 1178136"/>
              <a:gd name="connsiteY3" fmla="*/ 3146584 h 3146728"/>
              <a:gd name="connsiteX0" fmla="*/ 0 w 1309203"/>
              <a:gd name="connsiteY0" fmla="*/ 3103754 h 3146728"/>
              <a:gd name="connsiteX1" fmla="*/ 686765 w 1309203"/>
              <a:gd name="connsiteY1" fmla="*/ 0 h 3146728"/>
              <a:gd name="connsiteX2" fmla="*/ 1309203 w 1309203"/>
              <a:gd name="connsiteY2" fmla="*/ 3146728 h 3146728"/>
              <a:gd name="connsiteX3" fmla="*/ 0 w 1309203"/>
              <a:gd name="connsiteY3" fmla="*/ 3103754 h 3146728"/>
              <a:gd name="connsiteX0" fmla="*/ 0 w 1347377"/>
              <a:gd name="connsiteY0" fmla="*/ 3109325 h 3146728"/>
              <a:gd name="connsiteX1" fmla="*/ 724939 w 1347377"/>
              <a:gd name="connsiteY1" fmla="*/ 0 h 3146728"/>
              <a:gd name="connsiteX2" fmla="*/ 1347377 w 1347377"/>
              <a:gd name="connsiteY2" fmla="*/ 3146728 h 3146728"/>
              <a:gd name="connsiteX3" fmla="*/ 0 w 1347377"/>
              <a:gd name="connsiteY3" fmla="*/ 3109325 h 3146728"/>
              <a:gd name="connsiteX0" fmla="*/ 0 w 1347377"/>
              <a:gd name="connsiteY0" fmla="*/ 3109325 h 3146728"/>
              <a:gd name="connsiteX1" fmla="*/ 724939 w 1347377"/>
              <a:gd name="connsiteY1" fmla="*/ 0 h 3146728"/>
              <a:gd name="connsiteX2" fmla="*/ 1347377 w 1347377"/>
              <a:gd name="connsiteY2" fmla="*/ 3146728 h 3146728"/>
              <a:gd name="connsiteX3" fmla="*/ 674426 w 1347377"/>
              <a:gd name="connsiteY3" fmla="*/ 3123470 h 3146728"/>
              <a:gd name="connsiteX4" fmla="*/ 0 w 1347377"/>
              <a:gd name="connsiteY4" fmla="*/ 3109325 h 3146728"/>
              <a:gd name="connsiteX0" fmla="*/ 0 w 1347377"/>
              <a:gd name="connsiteY0" fmla="*/ 3109325 h 3170436"/>
              <a:gd name="connsiteX1" fmla="*/ 724939 w 1347377"/>
              <a:gd name="connsiteY1" fmla="*/ 0 h 3170436"/>
              <a:gd name="connsiteX2" fmla="*/ 1347377 w 1347377"/>
              <a:gd name="connsiteY2" fmla="*/ 3146728 h 3170436"/>
              <a:gd name="connsiteX3" fmla="*/ 710754 w 1347377"/>
              <a:gd name="connsiteY3" fmla="*/ 3170436 h 3170436"/>
              <a:gd name="connsiteX4" fmla="*/ 0 w 1347377"/>
              <a:gd name="connsiteY4" fmla="*/ 3109325 h 3170436"/>
              <a:gd name="connsiteX0" fmla="*/ 0 w 1347377"/>
              <a:gd name="connsiteY0" fmla="*/ 3109325 h 3198291"/>
              <a:gd name="connsiteX1" fmla="*/ 724939 w 1347377"/>
              <a:gd name="connsiteY1" fmla="*/ 0 h 3198291"/>
              <a:gd name="connsiteX2" fmla="*/ 1347377 w 1347377"/>
              <a:gd name="connsiteY2" fmla="*/ 3146728 h 3198291"/>
              <a:gd name="connsiteX3" fmla="*/ 737710 w 1347377"/>
              <a:gd name="connsiteY3" fmla="*/ 3198291 h 3198291"/>
              <a:gd name="connsiteX4" fmla="*/ 0 w 1347377"/>
              <a:gd name="connsiteY4" fmla="*/ 3109325 h 3198291"/>
              <a:gd name="connsiteX0" fmla="*/ 0 w 1347377"/>
              <a:gd name="connsiteY0" fmla="*/ 3109325 h 3230602"/>
              <a:gd name="connsiteX1" fmla="*/ 724939 w 1347377"/>
              <a:gd name="connsiteY1" fmla="*/ 0 h 3230602"/>
              <a:gd name="connsiteX2" fmla="*/ 1347377 w 1347377"/>
              <a:gd name="connsiteY2" fmla="*/ 3146728 h 3230602"/>
              <a:gd name="connsiteX3" fmla="*/ 737710 w 1347377"/>
              <a:gd name="connsiteY3" fmla="*/ 3198291 h 3230602"/>
              <a:gd name="connsiteX4" fmla="*/ 0 w 1347377"/>
              <a:gd name="connsiteY4" fmla="*/ 3109325 h 3230602"/>
              <a:gd name="connsiteX0" fmla="*/ 0 w 1347377"/>
              <a:gd name="connsiteY0" fmla="*/ 3109325 h 3198291"/>
              <a:gd name="connsiteX1" fmla="*/ 724939 w 1347377"/>
              <a:gd name="connsiteY1" fmla="*/ 0 h 3198291"/>
              <a:gd name="connsiteX2" fmla="*/ 1347377 w 1347377"/>
              <a:gd name="connsiteY2" fmla="*/ 3146728 h 3198291"/>
              <a:gd name="connsiteX3" fmla="*/ 737710 w 1347377"/>
              <a:gd name="connsiteY3" fmla="*/ 3198291 h 3198291"/>
              <a:gd name="connsiteX4" fmla="*/ 0 w 1347377"/>
              <a:gd name="connsiteY4" fmla="*/ 3109325 h 3198291"/>
              <a:gd name="connsiteX0" fmla="*/ 0 w 1347377"/>
              <a:gd name="connsiteY0" fmla="*/ 3109325 h 3212766"/>
              <a:gd name="connsiteX1" fmla="*/ 724939 w 1347377"/>
              <a:gd name="connsiteY1" fmla="*/ 0 h 3212766"/>
              <a:gd name="connsiteX2" fmla="*/ 1347377 w 1347377"/>
              <a:gd name="connsiteY2" fmla="*/ 3146728 h 3212766"/>
              <a:gd name="connsiteX3" fmla="*/ 737710 w 1347377"/>
              <a:gd name="connsiteY3" fmla="*/ 3198291 h 3212766"/>
              <a:gd name="connsiteX4" fmla="*/ 0 w 1347377"/>
              <a:gd name="connsiteY4" fmla="*/ 3109325 h 3212766"/>
              <a:gd name="connsiteX0" fmla="*/ 0 w 1347377"/>
              <a:gd name="connsiteY0" fmla="*/ 3109325 h 3198291"/>
              <a:gd name="connsiteX1" fmla="*/ 724939 w 1347377"/>
              <a:gd name="connsiteY1" fmla="*/ 0 h 3198291"/>
              <a:gd name="connsiteX2" fmla="*/ 1347377 w 1347377"/>
              <a:gd name="connsiteY2" fmla="*/ 3146728 h 3198291"/>
              <a:gd name="connsiteX3" fmla="*/ 737710 w 1347377"/>
              <a:gd name="connsiteY3" fmla="*/ 3198291 h 3198291"/>
              <a:gd name="connsiteX4" fmla="*/ 0 w 1347377"/>
              <a:gd name="connsiteY4" fmla="*/ 3109325 h 3198291"/>
              <a:gd name="connsiteX0" fmla="*/ 0 w 1347377"/>
              <a:gd name="connsiteY0" fmla="*/ 3109325 h 3215130"/>
              <a:gd name="connsiteX1" fmla="*/ 724939 w 1347377"/>
              <a:gd name="connsiteY1" fmla="*/ 0 h 3215130"/>
              <a:gd name="connsiteX2" fmla="*/ 1347377 w 1347377"/>
              <a:gd name="connsiteY2" fmla="*/ 3146728 h 3215130"/>
              <a:gd name="connsiteX3" fmla="*/ 737710 w 1347377"/>
              <a:gd name="connsiteY3" fmla="*/ 3198291 h 3215130"/>
              <a:gd name="connsiteX4" fmla="*/ 0 w 1347377"/>
              <a:gd name="connsiteY4" fmla="*/ 3109325 h 3215130"/>
              <a:gd name="connsiteX0" fmla="*/ 0 w 1347377"/>
              <a:gd name="connsiteY0" fmla="*/ 3109325 h 3198291"/>
              <a:gd name="connsiteX1" fmla="*/ 724939 w 1347377"/>
              <a:gd name="connsiteY1" fmla="*/ 0 h 3198291"/>
              <a:gd name="connsiteX2" fmla="*/ 1347377 w 1347377"/>
              <a:gd name="connsiteY2" fmla="*/ 3146728 h 3198291"/>
              <a:gd name="connsiteX3" fmla="*/ 737710 w 1347377"/>
              <a:gd name="connsiteY3" fmla="*/ 3198291 h 3198291"/>
              <a:gd name="connsiteX4" fmla="*/ 0 w 1347377"/>
              <a:gd name="connsiteY4" fmla="*/ 3109325 h 3198291"/>
              <a:gd name="connsiteX0" fmla="*/ 0 w 1283479"/>
              <a:gd name="connsiteY0" fmla="*/ 3109325 h 3198291"/>
              <a:gd name="connsiteX1" fmla="*/ 724939 w 1283479"/>
              <a:gd name="connsiteY1" fmla="*/ 0 h 3198291"/>
              <a:gd name="connsiteX2" fmla="*/ 1283479 w 1283479"/>
              <a:gd name="connsiteY2" fmla="*/ 3134025 h 3198291"/>
              <a:gd name="connsiteX3" fmla="*/ 737710 w 1283479"/>
              <a:gd name="connsiteY3" fmla="*/ 3198291 h 3198291"/>
              <a:gd name="connsiteX4" fmla="*/ 0 w 1283479"/>
              <a:gd name="connsiteY4" fmla="*/ 3109325 h 3198291"/>
              <a:gd name="connsiteX0" fmla="*/ 0 w 1283479"/>
              <a:gd name="connsiteY0" fmla="*/ 3109325 h 3225582"/>
              <a:gd name="connsiteX1" fmla="*/ 724939 w 1283479"/>
              <a:gd name="connsiteY1" fmla="*/ 0 h 3225582"/>
              <a:gd name="connsiteX2" fmla="*/ 1283479 w 1283479"/>
              <a:gd name="connsiteY2" fmla="*/ 3134025 h 3225582"/>
              <a:gd name="connsiteX3" fmla="*/ 737710 w 1283479"/>
              <a:gd name="connsiteY3" fmla="*/ 3198291 h 3225582"/>
              <a:gd name="connsiteX4" fmla="*/ 0 w 1283479"/>
              <a:gd name="connsiteY4" fmla="*/ 3109325 h 3225582"/>
              <a:gd name="connsiteX0" fmla="*/ 0 w 1283479"/>
              <a:gd name="connsiteY0" fmla="*/ 3109325 h 3234197"/>
              <a:gd name="connsiteX1" fmla="*/ 724939 w 1283479"/>
              <a:gd name="connsiteY1" fmla="*/ 0 h 3234197"/>
              <a:gd name="connsiteX2" fmla="*/ 1283479 w 1283479"/>
              <a:gd name="connsiteY2" fmla="*/ 3134025 h 3234197"/>
              <a:gd name="connsiteX3" fmla="*/ 737710 w 1283479"/>
              <a:gd name="connsiteY3" fmla="*/ 3198291 h 3234197"/>
              <a:gd name="connsiteX4" fmla="*/ 0 w 1283479"/>
              <a:gd name="connsiteY4" fmla="*/ 3109325 h 3234197"/>
              <a:gd name="connsiteX0" fmla="*/ 0 w 1310712"/>
              <a:gd name="connsiteY0" fmla="*/ 3040637 h 3234197"/>
              <a:gd name="connsiteX1" fmla="*/ 752172 w 1310712"/>
              <a:gd name="connsiteY1" fmla="*/ 0 h 3234197"/>
              <a:gd name="connsiteX2" fmla="*/ 1310712 w 1310712"/>
              <a:gd name="connsiteY2" fmla="*/ 3134025 h 3234197"/>
              <a:gd name="connsiteX3" fmla="*/ 764943 w 1310712"/>
              <a:gd name="connsiteY3" fmla="*/ 3198291 h 3234197"/>
              <a:gd name="connsiteX4" fmla="*/ 0 w 1310712"/>
              <a:gd name="connsiteY4" fmla="*/ 3040637 h 3234197"/>
              <a:gd name="connsiteX0" fmla="*/ 0 w 1332319"/>
              <a:gd name="connsiteY0" fmla="*/ 3059787 h 3234197"/>
              <a:gd name="connsiteX1" fmla="*/ 773779 w 1332319"/>
              <a:gd name="connsiteY1" fmla="*/ 0 h 3234197"/>
              <a:gd name="connsiteX2" fmla="*/ 1332319 w 1332319"/>
              <a:gd name="connsiteY2" fmla="*/ 3134025 h 3234197"/>
              <a:gd name="connsiteX3" fmla="*/ 786550 w 1332319"/>
              <a:gd name="connsiteY3" fmla="*/ 3198291 h 3234197"/>
              <a:gd name="connsiteX4" fmla="*/ 0 w 1332319"/>
              <a:gd name="connsiteY4" fmla="*/ 3059787 h 3234197"/>
              <a:gd name="connsiteX0" fmla="*/ 0 w 1332319"/>
              <a:gd name="connsiteY0" fmla="*/ 3059787 h 3234197"/>
              <a:gd name="connsiteX1" fmla="*/ 773779 w 1332319"/>
              <a:gd name="connsiteY1" fmla="*/ 0 h 3234197"/>
              <a:gd name="connsiteX2" fmla="*/ 1332319 w 1332319"/>
              <a:gd name="connsiteY2" fmla="*/ 3134025 h 3234197"/>
              <a:gd name="connsiteX3" fmla="*/ 786550 w 1332319"/>
              <a:gd name="connsiteY3" fmla="*/ 3198291 h 3234197"/>
              <a:gd name="connsiteX4" fmla="*/ 0 w 1332319"/>
              <a:gd name="connsiteY4" fmla="*/ 3059787 h 3234197"/>
              <a:gd name="connsiteX0" fmla="*/ 0 w 1332319"/>
              <a:gd name="connsiteY0" fmla="*/ 3059787 h 3234197"/>
              <a:gd name="connsiteX1" fmla="*/ 773779 w 1332319"/>
              <a:gd name="connsiteY1" fmla="*/ 0 h 3234197"/>
              <a:gd name="connsiteX2" fmla="*/ 1332319 w 1332319"/>
              <a:gd name="connsiteY2" fmla="*/ 3134025 h 3234197"/>
              <a:gd name="connsiteX3" fmla="*/ 786550 w 1332319"/>
              <a:gd name="connsiteY3" fmla="*/ 3198291 h 3234197"/>
              <a:gd name="connsiteX4" fmla="*/ 0 w 1332319"/>
              <a:gd name="connsiteY4" fmla="*/ 3059787 h 3234197"/>
              <a:gd name="connsiteX0" fmla="*/ 0 w 1332319"/>
              <a:gd name="connsiteY0" fmla="*/ 3059787 h 3234197"/>
              <a:gd name="connsiteX1" fmla="*/ 773779 w 1332319"/>
              <a:gd name="connsiteY1" fmla="*/ 0 h 3234197"/>
              <a:gd name="connsiteX2" fmla="*/ 1332319 w 1332319"/>
              <a:gd name="connsiteY2" fmla="*/ 3134025 h 3234197"/>
              <a:gd name="connsiteX3" fmla="*/ 786550 w 1332319"/>
              <a:gd name="connsiteY3" fmla="*/ 3198291 h 3234197"/>
              <a:gd name="connsiteX4" fmla="*/ 0 w 1332319"/>
              <a:gd name="connsiteY4" fmla="*/ 3059787 h 3234197"/>
              <a:gd name="connsiteX0" fmla="*/ 0 w 1332319"/>
              <a:gd name="connsiteY0" fmla="*/ 3059787 h 3198291"/>
              <a:gd name="connsiteX1" fmla="*/ 773779 w 1332319"/>
              <a:gd name="connsiteY1" fmla="*/ 0 h 3198291"/>
              <a:gd name="connsiteX2" fmla="*/ 1332319 w 1332319"/>
              <a:gd name="connsiteY2" fmla="*/ 3134025 h 3198291"/>
              <a:gd name="connsiteX3" fmla="*/ 786550 w 1332319"/>
              <a:gd name="connsiteY3" fmla="*/ 3198291 h 3198291"/>
              <a:gd name="connsiteX4" fmla="*/ 0 w 1332319"/>
              <a:gd name="connsiteY4" fmla="*/ 3059787 h 3198291"/>
              <a:gd name="connsiteX0" fmla="*/ 0 w 1332319"/>
              <a:gd name="connsiteY0" fmla="*/ 3059787 h 3225168"/>
              <a:gd name="connsiteX1" fmla="*/ 773779 w 1332319"/>
              <a:gd name="connsiteY1" fmla="*/ 0 h 3225168"/>
              <a:gd name="connsiteX2" fmla="*/ 1332319 w 1332319"/>
              <a:gd name="connsiteY2" fmla="*/ 3134025 h 3225168"/>
              <a:gd name="connsiteX3" fmla="*/ 786550 w 1332319"/>
              <a:gd name="connsiteY3" fmla="*/ 3198291 h 3225168"/>
              <a:gd name="connsiteX4" fmla="*/ 0 w 1332319"/>
              <a:gd name="connsiteY4" fmla="*/ 3059787 h 3225168"/>
              <a:gd name="connsiteX0" fmla="*/ 0 w 1332319"/>
              <a:gd name="connsiteY0" fmla="*/ 3059787 h 3230611"/>
              <a:gd name="connsiteX1" fmla="*/ 773779 w 1332319"/>
              <a:gd name="connsiteY1" fmla="*/ 0 h 3230611"/>
              <a:gd name="connsiteX2" fmla="*/ 1332319 w 1332319"/>
              <a:gd name="connsiteY2" fmla="*/ 3134025 h 3230611"/>
              <a:gd name="connsiteX3" fmla="*/ 786550 w 1332319"/>
              <a:gd name="connsiteY3" fmla="*/ 3198291 h 3230611"/>
              <a:gd name="connsiteX4" fmla="*/ 0 w 1332319"/>
              <a:gd name="connsiteY4" fmla="*/ 3059787 h 3230611"/>
              <a:gd name="connsiteX0" fmla="*/ 0 w 1757277"/>
              <a:gd name="connsiteY0" fmla="*/ 3001203 h 3230611"/>
              <a:gd name="connsiteX1" fmla="*/ 1198737 w 1757277"/>
              <a:gd name="connsiteY1" fmla="*/ 0 h 3230611"/>
              <a:gd name="connsiteX2" fmla="*/ 1757277 w 1757277"/>
              <a:gd name="connsiteY2" fmla="*/ 3134025 h 3230611"/>
              <a:gd name="connsiteX3" fmla="*/ 1211508 w 1757277"/>
              <a:gd name="connsiteY3" fmla="*/ 3198291 h 3230611"/>
              <a:gd name="connsiteX4" fmla="*/ 0 w 1757277"/>
              <a:gd name="connsiteY4" fmla="*/ 3001203 h 3230611"/>
              <a:gd name="connsiteX0" fmla="*/ 0 w 1494324"/>
              <a:gd name="connsiteY0" fmla="*/ 3001203 h 3438737"/>
              <a:gd name="connsiteX1" fmla="*/ 1198737 w 1494324"/>
              <a:gd name="connsiteY1" fmla="*/ 0 h 3438737"/>
              <a:gd name="connsiteX2" fmla="*/ 1212537 w 1494324"/>
              <a:gd name="connsiteY2" fmla="*/ 3342151 h 3438737"/>
              <a:gd name="connsiteX3" fmla="*/ 1211508 w 1494324"/>
              <a:gd name="connsiteY3" fmla="*/ 3198291 h 3438737"/>
              <a:gd name="connsiteX4" fmla="*/ 0 w 1494324"/>
              <a:gd name="connsiteY4" fmla="*/ 3001203 h 3438737"/>
              <a:gd name="connsiteX0" fmla="*/ 0 w 1494324"/>
              <a:gd name="connsiteY0" fmla="*/ 2982045 h 3419579"/>
              <a:gd name="connsiteX1" fmla="*/ 1302864 w 1494324"/>
              <a:gd name="connsiteY1" fmla="*/ 0 h 3419579"/>
              <a:gd name="connsiteX2" fmla="*/ 1212537 w 1494324"/>
              <a:gd name="connsiteY2" fmla="*/ 3322993 h 3419579"/>
              <a:gd name="connsiteX3" fmla="*/ 1211508 w 1494324"/>
              <a:gd name="connsiteY3" fmla="*/ 3179133 h 3419579"/>
              <a:gd name="connsiteX4" fmla="*/ 0 w 1494324"/>
              <a:gd name="connsiteY4" fmla="*/ 2982045 h 3419579"/>
              <a:gd name="connsiteX0" fmla="*/ 0 w 1494324"/>
              <a:gd name="connsiteY0" fmla="*/ 2982045 h 3419579"/>
              <a:gd name="connsiteX1" fmla="*/ 1302864 w 1494324"/>
              <a:gd name="connsiteY1" fmla="*/ 0 h 3419579"/>
              <a:gd name="connsiteX2" fmla="*/ 1271537 w 1494324"/>
              <a:gd name="connsiteY2" fmla="*/ 3764 h 3419579"/>
              <a:gd name="connsiteX3" fmla="*/ 1212537 w 1494324"/>
              <a:gd name="connsiteY3" fmla="*/ 3322993 h 3419579"/>
              <a:gd name="connsiteX4" fmla="*/ 1211508 w 1494324"/>
              <a:gd name="connsiteY4" fmla="*/ 3179133 h 3419579"/>
              <a:gd name="connsiteX5" fmla="*/ 0 w 1494324"/>
              <a:gd name="connsiteY5" fmla="*/ 2982045 h 3419579"/>
              <a:gd name="connsiteX0" fmla="*/ 0 w 1494324"/>
              <a:gd name="connsiteY0" fmla="*/ 2982045 h 3419579"/>
              <a:gd name="connsiteX1" fmla="*/ 1302864 w 1494324"/>
              <a:gd name="connsiteY1" fmla="*/ 0 h 3419579"/>
              <a:gd name="connsiteX2" fmla="*/ 1271537 w 1494324"/>
              <a:gd name="connsiteY2" fmla="*/ 3764 h 3419579"/>
              <a:gd name="connsiteX3" fmla="*/ 1212537 w 1494324"/>
              <a:gd name="connsiteY3" fmla="*/ 3322993 h 3419579"/>
              <a:gd name="connsiteX4" fmla="*/ 1211508 w 1494324"/>
              <a:gd name="connsiteY4" fmla="*/ 3179133 h 3419579"/>
              <a:gd name="connsiteX5" fmla="*/ 0 w 1494324"/>
              <a:gd name="connsiteY5" fmla="*/ 2982045 h 3419579"/>
              <a:gd name="connsiteX0" fmla="*/ 0 w 1494324"/>
              <a:gd name="connsiteY0" fmla="*/ 2982045 h 3419579"/>
              <a:gd name="connsiteX1" fmla="*/ 1302864 w 1494324"/>
              <a:gd name="connsiteY1" fmla="*/ 0 h 3419579"/>
              <a:gd name="connsiteX2" fmla="*/ 1274593 w 1494324"/>
              <a:gd name="connsiteY2" fmla="*/ 37111 h 3419579"/>
              <a:gd name="connsiteX3" fmla="*/ 1212537 w 1494324"/>
              <a:gd name="connsiteY3" fmla="*/ 3322993 h 3419579"/>
              <a:gd name="connsiteX4" fmla="*/ 1211508 w 1494324"/>
              <a:gd name="connsiteY4" fmla="*/ 3179133 h 3419579"/>
              <a:gd name="connsiteX5" fmla="*/ 0 w 1494324"/>
              <a:gd name="connsiteY5" fmla="*/ 2982045 h 3419579"/>
              <a:gd name="connsiteX0" fmla="*/ 0 w 1504954"/>
              <a:gd name="connsiteY0" fmla="*/ 2982045 h 3419579"/>
              <a:gd name="connsiteX1" fmla="*/ 1302864 w 1504954"/>
              <a:gd name="connsiteY1" fmla="*/ 0 h 3419579"/>
              <a:gd name="connsiteX2" fmla="*/ 1212537 w 1504954"/>
              <a:gd name="connsiteY2" fmla="*/ 3322993 h 3419579"/>
              <a:gd name="connsiteX3" fmla="*/ 1211508 w 1504954"/>
              <a:gd name="connsiteY3" fmla="*/ 3179133 h 3419579"/>
              <a:gd name="connsiteX4" fmla="*/ 0 w 1504954"/>
              <a:gd name="connsiteY4" fmla="*/ 2982045 h 3419579"/>
              <a:gd name="connsiteX0" fmla="*/ 0 w 1494324"/>
              <a:gd name="connsiteY0" fmla="*/ 2984559 h 3422093"/>
              <a:gd name="connsiteX1" fmla="*/ 1248160 w 1494324"/>
              <a:gd name="connsiteY1" fmla="*/ 0 h 3422093"/>
              <a:gd name="connsiteX2" fmla="*/ 1212537 w 1494324"/>
              <a:gd name="connsiteY2" fmla="*/ 3325507 h 3422093"/>
              <a:gd name="connsiteX3" fmla="*/ 1211508 w 1494324"/>
              <a:gd name="connsiteY3" fmla="*/ 3181647 h 3422093"/>
              <a:gd name="connsiteX4" fmla="*/ 0 w 1494324"/>
              <a:gd name="connsiteY4" fmla="*/ 2984559 h 3422093"/>
              <a:gd name="connsiteX0" fmla="*/ 0 w 1494324"/>
              <a:gd name="connsiteY0" fmla="*/ 2984559 h 3422093"/>
              <a:gd name="connsiteX1" fmla="*/ 1248160 w 1494324"/>
              <a:gd name="connsiteY1" fmla="*/ 0 h 3422093"/>
              <a:gd name="connsiteX2" fmla="*/ 1212537 w 1494324"/>
              <a:gd name="connsiteY2" fmla="*/ 3325507 h 3422093"/>
              <a:gd name="connsiteX3" fmla="*/ 1211508 w 1494324"/>
              <a:gd name="connsiteY3" fmla="*/ 3181647 h 3422093"/>
              <a:gd name="connsiteX4" fmla="*/ 0 w 1494324"/>
              <a:gd name="connsiteY4" fmla="*/ 2984559 h 3422093"/>
              <a:gd name="connsiteX0" fmla="*/ 5937 w 1254097"/>
              <a:gd name="connsiteY0" fmla="*/ 2984559 h 3822934"/>
              <a:gd name="connsiteX1" fmla="*/ 1254097 w 1254097"/>
              <a:gd name="connsiteY1" fmla="*/ 0 h 3822934"/>
              <a:gd name="connsiteX2" fmla="*/ 1218474 w 1254097"/>
              <a:gd name="connsiteY2" fmla="*/ 3325507 h 3822934"/>
              <a:gd name="connsiteX3" fmla="*/ 5937 w 1254097"/>
              <a:gd name="connsiteY3" fmla="*/ 2984559 h 3822934"/>
              <a:gd name="connsiteX0" fmla="*/ 5937 w 1254097"/>
              <a:gd name="connsiteY0" fmla="*/ 2984559 h 3538810"/>
              <a:gd name="connsiteX1" fmla="*/ 1254097 w 1254097"/>
              <a:gd name="connsiteY1" fmla="*/ 0 h 3538810"/>
              <a:gd name="connsiteX2" fmla="*/ 1218474 w 1254097"/>
              <a:gd name="connsiteY2" fmla="*/ 3325507 h 3538810"/>
              <a:gd name="connsiteX3" fmla="*/ 5937 w 1254097"/>
              <a:gd name="connsiteY3" fmla="*/ 2984559 h 3538810"/>
              <a:gd name="connsiteX0" fmla="*/ 0 w 1248160"/>
              <a:gd name="connsiteY0" fmla="*/ 2984559 h 3384930"/>
              <a:gd name="connsiteX1" fmla="*/ 1248160 w 1248160"/>
              <a:gd name="connsiteY1" fmla="*/ 0 h 3384930"/>
              <a:gd name="connsiteX2" fmla="*/ 1212537 w 1248160"/>
              <a:gd name="connsiteY2" fmla="*/ 3325507 h 3384930"/>
              <a:gd name="connsiteX3" fmla="*/ 0 w 1248160"/>
              <a:gd name="connsiteY3" fmla="*/ 2984559 h 3384930"/>
              <a:gd name="connsiteX0" fmla="*/ 0 w 1248160"/>
              <a:gd name="connsiteY0" fmla="*/ 2984559 h 3325507"/>
              <a:gd name="connsiteX1" fmla="*/ 1248160 w 1248160"/>
              <a:gd name="connsiteY1" fmla="*/ 0 h 3325507"/>
              <a:gd name="connsiteX2" fmla="*/ 1212537 w 1248160"/>
              <a:gd name="connsiteY2" fmla="*/ 3325507 h 3325507"/>
              <a:gd name="connsiteX3" fmla="*/ 0 w 1248160"/>
              <a:gd name="connsiteY3" fmla="*/ 2984559 h 3325507"/>
              <a:gd name="connsiteX0" fmla="*/ 0 w 1248160"/>
              <a:gd name="connsiteY0" fmla="*/ 2984559 h 3329803"/>
              <a:gd name="connsiteX1" fmla="*/ 1248160 w 1248160"/>
              <a:gd name="connsiteY1" fmla="*/ 0 h 3329803"/>
              <a:gd name="connsiteX2" fmla="*/ 1212537 w 1248160"/>
              <a:gd name="connsiteY2" fmla="*/ 3325507 h 3329803"/>
              <a:gd name="connsiteX3" fmla="*/ 0 w 1248160"/>
              <a:gd name="connsiteY3" fmla="*/ 2984559 h 3329803"/>
              <a:gd name="connsiteX0" fmla="*/ 0 w 1248160"/>
              <a:gd name="connsiteY0" fmla="*/ 2984559 h 3329803"/>
              <a:gd name="connsiteX1" fmla="*/ 1248160 w 1248160"/>
              <a:gd name="connsiteY1" fmla="*/ 0 h 3329803"/>
              <a:gd name="connsiteX2" fmla="*/ 1212537 w 1248160"/>
              <a:gd name="connsiteY2" fmla="*/ 3325507 h 3329803"/>
              <a:gd name="connsiteX3" fmla="*/ 0 w 1248160"/>
              <a:gd name="connsiteY3" fmla="*/ 2984559 h 332980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248160" h="3329803">
                <a:moveTo>
                  <a:pt x="0" y="2984559"/>
                </a:moveTo>
                <a:lnTo>
                  <a:pt x="1248160" y="0"/>
                </a:lnTo>
                <a:cubicBezTo>
                  <a:pt x="1215337" y="629815"/>
                  <a:pt x="1227763" y="2795652"/>
                  <a:pt x="1212537" y="3325507"/>
                </a:cubicBezTo>
                <a:cubicBezTo>
                  <a:pt x="545131" y="3189901"/>
                  <a:pt x="742368" y="3329803"/>
                  <a:pt x="0" y="2984559"/>
                </a:cubicBezTo>
                <a:close/>
              </a:path>
            </a:pathLst>
          </a:custGeom>
          <a:solidFill>
            <a:srgbClr val="000000">
              <a:alpha val="0"/>
            </a:srgbClr>
          </a:solidFill>
          <a:ln>
            <a:solidFill>
              <a:srgbClr val="000000">
                <a:alpha val="0"/>
              </a:srgb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956" name="Полилиния 955"/>
          <p:cNvSpPr/>
          <p:nvPr/>
        </p:nvSpPr>
        <p:spPr>
          <a:xfrm rot="576597">
            <a:off x="3135448" y="3287107"/>
            <a:ext cx="1807631" cy="3389305"/>
          </a:xfrm>
          <a:custGeom>
            <a:avLst/>
            <a:gdLst>
              <a:gd name="connsiteX0" fmla="*/ 0 w 1111396"/>
              <a:gd name="connsiteY0" fmla="*/ 3146584 h 3146584"/>
              <a:gd name="connsiteX1" fmla="*/ 555698 w 1111396"/>
              <a:gd name="connsiteY1" fmla="*/ 0 h 3146584"/>
              <a:gd name="connsiteX2" fmla="*/ 1111396 w 1111396"/>
              <a:gd name="connsiteY2" fmla="*/ 3146584 h 3146584"/>
              <a:gd name="connsiteX3" fmla="*/ 0 w 1111396"/>
              <a:gd name="connsiteY3" fmla="*/ 3146584 h 3146584"/>
              <a:gd name="connsiteX0" fmla="*/ 0 w 1178136"/>
              <a:gd name="connsiteY0" fmla="*/ 3146584 h 3146728"/>
              <a:gd name="connsiteX1" fmla="*/ 555698 w 1178136"/>
              <a:gd name="connsiteY1" fmla="*/ 0 h 3146728"/>
              <a:gd name="connsiteX2" fmla="*/ 1178136 w 1178136"/>
              <a:gd name="connsiteY2" fmla="*/ 3146728 h 3146728"/>
              <a:gd name="connsiteX3" fmla="*/ 0 w 1178136"/>
              <a:gd name="connsiteY3" fmla="*/ 3146584 h 3146728"/>
              <a:gd name="connsiteX0" fmla="*/ 0 w 1309203"/>
              <a:gd name="connsiteY0" fmla="*/ 3103754 h 3146728"/>
              <a:gd name="connsiteX1" fmla="*/ 686765 w 1309203"/>
              <a:gd name="connsiteY1" fmla="*/ 0 h 3146728"/>
              <a:gd name="connsiteX2" fmla="*/ 1309203 w 1309203"/>
              <a:gd name="connsiteY2" fmla="*/ 3146728 h 3146728"/>
              <a:gd name="connsiteX3" fmla="*/ 0 w 1309203"/>
              <a:gd name="connsiteY3" fmla="*/ 3103754 h 3146728"/>
              <a:gd name="connsiteX0" fmla="*/ 0 w 1347377"/>
              <a:gd name="connsiteY0" fmla="*/ 3109325 h 3146728"/>
              <a:gd name="connsiteX1" fmla="*/ 724939 w 1347377"/>
              <a:gd name="connsiteY1" fmla="*/ 0 h 3146728"/>
              <a:gd name="connsiteX2" fmla="*/ 1347377 w 1347377"/>
              <a:gd name="connsiteY2" fmla="*/ 3146728 h 3146728"/>
              <a:gd name="connsiteX3" fmla="*/ 0 w 1347377"/>
              <a:gd name="connsiteY3" fmla="*/ 3109325 h 3146728"/>
              <a:gd name="connsiteX0" fmla="*/ 0 w 1347377"/>
              <a:gd name="connsiteY0" fmla="*/ 3109325 h 3146728"/>
              <a:gd name="connsiteX1" fmla="*/ 724939 w 1347377"/>
              <a:gd name="connsiteY1" fmla="*/ 0 h 3146728"/>
              <a:gd name="connsiteX2" fmla="*/ 1347377 w 1347377"/>
              <a:gd name="connsiteY2" fmla="*/ 3146728 h 3146728"/>
              <a:gd name="connsiteX3" fmla="*/ 674426 w 1347377"/>
              <a:gd name="connsiteY3" fmla="*/ 3123470 h 3146728"/>
              <a:gd name="connsiteX4" fmla="*/ 0 w 1347377"/>
              <a:gd name="connsiteY4" fmla="*/ 3109325 h 3146728"/>
              <a:gd name="connsiteX0" fmla="*/ 0 w 1347377"/>
              <a:gd name="connsiteY0" fmla="*/ 3109325 h 3170436"/>
              <a:gd name="connsiteX1" fmla="*/ 724939 w 1347377"/>
              <a:gd name="connsiteY1" fmla="*/ 0 h 3170436"/>
              <a:gd name="connsiteX2" fmla="*/ 1347377 w 1347377"/>
              <a:gd name="connsiteY2" fmla="*/ 3146728 h 3170436"/>
              <a:gd name="connsiteX3" fmla="*/ 710754 w 1347377"/>
              <a:gd name="connsiteY3" fmla="*/ 3170436 h 3170436"/>
              <a:gd name="connsiteX4" fmla="*/ 0 w 1347377"/>
              <a:gd name="connsiteY4" fmla="*/ 3109325 h 3170436"/>
              <a:gd name="connsiteX0" fmla="*/ 0 w 1347377"/>
              <a:gd name="connsiteY0" fmla="*/ 3109325 h 3198291"/>
              <a:gd name="connsiteX1" fmla="*/ 724939 w 1347377"/>
              <a:gd name="connsiteY1" fmla="*/ 0 h 3198291"/>
              <a:gd name="connsiteX2" fmla="*/ 1347377 w 1347377"/>
              <a:gd name="connsiteY2" fmla="*/ 3146728 h 3198291"/>
              <a:gd name="connsiteX3" fmla="*/ 737710 w 1347377"/>
              <a:gd name="connsiteY3" fmla="*/ 3198291 h 3198291"/>
              <a:gd name="connsiteX4" fmla="*/ 0 w 1347377"/>
              <a:gd name="connsiteY4" fmla="*/ 3109325 h 3198291"/>
              <a:gd name="connsiteX0" fmla="*/ 0 w 1347377"/>
              <a:gd name="connsiteY0" fmla="*/ 3109325 h 3230602"/>
              <a:gd name="connsiteX1" fmla="*/ 724939 w 1347377"/>
              <a:gd name="connsiteY1" fmla="*/ 0 h 3230602"/>
              <a:gd name="connsiteX2" fmla="*/ 1347377 w 1347377"/>
              <a:gd name="connsiteY2" fmla="*/ 3146728 h 3230602"/>
              <a:gd name="connsiteX3" fmla="*/ 737710 w 1347377"/>
              <a:gd name="connsiteY3" fmla="*/ 3198291 h 3230602"/>
              <a:gd name="connsiteX4" fmla="*/ 0 w 1347377"/>
              <a:gd name="connsiteY4" fmla="*/ 3109325 h 3230602"/>
              <a:gd name="connsiteX0" fmla="*/ 0 w 1347377"/>
              <a:gd name="connsiteY0" fmla="*/ 3109325 h 3198291"/>
              <a:gd name="connsiteX1" fmla="*/ 724939 w 1347377"/>
              <a:gd name="connsiteY1" fmla="*/ 0 h 3198291"/>
              <a:gd name="connsiteX2" fmla="*/ 1347377 w 1347377"/>
              <a:gd name="connsiteY2" fmla="*/ 3146728 h 3198291"/>
              <a:gd name="connsiteX3" fmla="*/ 737710 w 1347377"/>
              <a:gd name="connsiteY3" fmla="*/ 3198291 h 3198291"/>
              <a:gd name="connsiteX4" fmla="*/ 0 w 1347377"/>
              <a:gd name="connsiteY4" fmla="*/ 3109325 h 3198291"/>
              <a:gd name="connsiteX0" fmla="*/ 0 w 1347377"/>
              <a:gd name="connsiteY0" fmla="*/ 3109325 h 3212766"/>
              <a:gd name="connsiteX1" fmla="*/ 724939 w 1347377"/>
              <a:gd name="connsiteY1" fmla="*/ 0 h 3212766"/>
              <a:gd name="connsiteX2" fmla="*/ 1347377 w 1347377"/>
              <a:gd name="connsiteY2" fmla="*/ 3146728 h 3212766"/>
              <a:gd name="connsiteX3" fmla="*/ 737710 w 1347377"/>
              <a:gd name="connsiteY3" fmla="*/ 3198291 h 3212766"/>
              <a:gd name="connsiteX4" fmla="*/ 0 w 1347377"/>
              <a:gd name="connsiteY4" fmla="*/ 3109325 h 3212766"/>
              <a:gd name="connsiteX0" fmla="*/ 0 w 1347377"/>
              <a:gd name="connsiteY0" fmla="*/ 3109325 h 3198291"/>
              <a:gd name="connsiteX1" fmla="*/ 724939 w 1347377"/>
              <a:gd name="connsiteY1" fmla="*/ 0 h 3198291"/>
              <a:gd name="connsiteX2" fmla="*/ 1347377 w 1347377"/>
              <a:gd name="connsiteY2" fmla="*/ 3146728 h 3198291"/>
              <a:gd name="connsiteX3" fmla="*/ 737710 w 1347377"/>
              <a:gd name="connsiteY3" fmla="*/ 3198291 h 3198291"/>
              <a:gd name="connsiteX4" fmla="*/ 0 w 1347377"/>
              <a:gd name="connsiteY4" fmla="*/ 3109325 h 3198291"/>
              <a:gd name="connsiteX0" fmla="*/ 0 w 1347377"/>
              <a:gd name="connsiteY0" fmla="*/ 3109325 h 3215130"/>
              <a:gd name="connsiteX1" fmla="*/ 724939 w 1347377"/>
              <a:gd name="connsiteY1" fmla="*/ 0 h 3215130"/>
              <a:gd name="connsiteX2" fmla="*/ 1347377 w 1347377"/>
              <a:gd name="connsiteY2" fmla="*/ 3146728 h 3215130"/>
              <a:gd name="connsiteX3" fmla="*/ 737710 w 1347377"/>
              <a:gd name="connsiteY3" fmla="*/ 3198291 h 3215130"/>
              <a:gd name="connsiteX4" fmla="*/ 0 w 1347377"/>
              <a:gd name="connsiteY4" fmla="*/ 3109325 h 3215130"/>
              <a:gd name="connsiteX0" fmla="*/ 0 w 1347377"/>
              <a:gd name="connsiteY0" fmla="*/ 3109325 h 3198291"/>
              <a:gd name="connsiteX1" fmla="*/ 724939 w 1347377"/>
              <a:gd name="connsiteY1" fmla="*/ 0 h 3198291"/>
              <a:gd name="connsiteX2" fmla="*/ 1347377 w 1347377"/>
              <a:gd name="connsiteY2" fmla="*/ 3146728 h 3198291"/>
              <a:gd name="connsiteX3" fmla="*/ 737710 w 1347377"/>
              <a:gd name="connsiteY3" fmla="*/ 3198291 h 3198291"/>
              <a:gd name="connsiteX4" fmla="*/ 0 w 1347377"/>
              <a:gd name="connsiteY4" fmla="*/ 3109325 h 3198291"/>
              <a:gd name="connsiteX0" fmla="*/ 0 w 1283479"/>
              <a:gd name="connsiteY0" fmla="*/ 3109325 h 3198291"/>
              <a:gd name="connsiteX1" fmla="*/ 724939 w 1283479"/>
              <a:gd name="connsiteY1" fmla="*/ 0 h 3198291"/>
              <a:gd name="connsiteX2" fmla="*/ 1283479 w 1283479"/>
              <a:gd name="connsiteY2" fmla="*/ 3134025 h 3198291"/>
              <a:gd name="connsiteX3" fmla="*/ 737710 w 1283479"/>
              <a:gd name="connsiteY3" fmla="*/ 3198291 h 3198291"/>
              <a:gd name="connsiteX4" fmla="*/ 0 w 1283479"/>
              <a:gd name="connsiteY4" fmla="*/ 3109325 h 3198291"/>
              <a:gd name="connsiteX0" fmla="*/ 0 w 1283479"/>
              <a:gd name="connsiteY0" fmla="*/ 3109325 h 3225582"/>
              <a:gd name="connsiteX1" fmla="*/ 724939 w 1283479"/>
              <a:gd name="connsiteY1" fmla="*/ 0 h 3225582"/>
              <a:gd name="connsiteX2" fmla="*/ 1283479 w 1283479"/>
              <a:gd name="connsiteY2" fmla="*/ 3134025 h 3225582"/>
              <a:gd name="connsiteX3" fmla="*/ 737710 w 1283479"/>
              <a:gd name="connsiteY3" fmla="*/ 3198291 h 3225582"/>
              <a:gd name="connsiteX4" fmla="*/ 0 w 1283479"/>
              <a:gd name="connsiteY4" fmla="*/ 3109325 h 3225582"/>
              <a:gd name="connsiteX0" fmla="*/ 0 w 1283479"/>
              <a:gd name="connsiteY0" fmla="*/ 3109325 h 3234197"/>
              <a:gd name="connsiteX1" fmla="*/ 724939 w 1283479"/>
              <a:gd name="connsiteY1" fmla="*/ 0 h 3234197"/>
              <a:gd name="connsiteX2" fmla="*/ 1283479 w 1283479"/>
              <a:gd name="connsiteY2" fmla="*/ 3134025 h 3234197"/>
              <a:gd name="connsiteX3" fmla="*/ 737710 w 1283479"/>
              <a:gd name="connsiteY3" fmla="*/ 3198291 h 3234197"/>
              <a:gd name="connsiteX4" fmla="*/ 0 w 1283479"/>
              <a:gd name="connsiteY4" fmla="*/ 3109325 h 3234197"/>
              <a:gd name="connsiteX0" fmla="*/ 0 w 1310712"/>
              <a:gd name="connsiteY0" fmla="*/ 3040637 h 3234197"/>
              <a:gd name="connsiteX1" fmla="*/ 752172 w 1310712"/>
              <a:gd name="connsiteY1" fmla="*/ 0 h 3234197"/>
              <a:gd name="connsiteX2" fmla="*/ 1310712 w 1310712"/>
              <a:gd name="connsiteY2" fmla="*/ 3134025 h 3234197"/>
              <a:gd name="connsiteX3" fmla="*/ 764943 w 1310712"/>
              <a:gd name="connsiteY3" fmla="*/ 3198291 h 3234197"/>
              <a:gd name="connsiteX4" fmla="*/ 0 w 1310712"/>
              <a:gd name="connsiteY4" fmla="*/ 3040637 h 3234197"/>
              <a:gd name="connsiteX0" fmla="*/ 0 w 1332319"/>
              <a:gd name="connsiteY0" fmla="*/ 3059787 h 3234197"/>
              <a:gd name="connsiteX1" fmla="*/ 773779 w 1332319"/>
              <a:gd name="connsiteY1" fmla="*/ 0 h 3234197"/>
              <a:gd name="connsiteX2" fmla="*/ 1332319 w 1332319"/>
              <a:gd name="connsiteY2" fmla="*/ 3134025 h 3234197"/>
              <a:gd name="connsiteX3" fmla="*/ 786550 w 1332319"/>
              <a:gd name="connsiteY3" fmla="*/ 3198291 h 3234197"/>
              <a:gd name="connsiteX4" fmla="*/ 0 w 1332319"/>
              <a:gd name="connsiteY4" fmla="*/ 3059787 h 3234197"/>
              <a:gd name="connsiteX0" fmla="*/ 0 w 1332319"/>
              <a:gd name="connsiteY0" fmla="*/ 3059787 h 3234197"/>
              <a:gd name="connsiteX1" fmla="*/ 773779 w 1332319"/>
              <a:gd name="connsiteY1" fmla="*/ 0 h 3234197"/>
              <a:gd name="connsiteX2" fmla="*/ 1332319 w 1332319"/>
              <a:gd name="connsiteY2" fmla="*/ 3134025 h 3234197"/>
              <a:gd name="connsiteX3" fmla="*/ 786550 w 1332319"/>
              <a:gd name="connsiteY3" fmla="*/ 3198291 h 3234197"/>
              <a:gd name="connsiteX4" fmla="*/ 0 w 1332319"/>
              <a:gd name="connsiteY4" fmla="*/ 3059787 h 3234197"/>
              <a:gd name="connsiteX0" fmla="*/ 0 w 1332319"/>
              <a:gd name="connsiteY0" fmla="*/ 3059787 h 3234197"/>
              <a:gd name="connsiteX1" fmla="*/ 773779 w 1332319"/>
              <a:gd name="connsiteY1" fmla="*/ 0 h 3234197"/>
              <a:gd name="connsiteX2" fmla="*/ 1332319 w 1332319"/>
              <a:gd name="connsiteY2" fmla="*/ 3134025 h 3234197"/>
              <a:gd name="connsiteX3" fmla="*/ 786550 w 1332319"/>
              <a:gd name="connsiteY3" fmla="*/ 3198291 h 3234197"/>
              <a:gd name="connsiteX4" fmla="*/ 0 w 1332319"/>
              <a:gd name="connsiteY4" fmla="*/ 3059787 h 3234197"/>
              <a:gd name="connsiteX0" fmla="*/ 0 w 1332319"/>
              <a:gd name="connsiteY0" fmla="*/ 3059787 h 3234197"/>
              <a:gd name="connsiteX1" fmla="*/ 773779 w 1332319"/>
              <a:gd name="connsiteY1" fmla="*/ 0 h 3234197"/>
              <a:gd name="connsiteX2" fmla="*/ 1332319 w 1332319"/>
              <a:gd name="connsiteY2" fmla="*/ 3134025 h 3234197"/>
              <a:gd name="connsiteX3" fmla="*/ 786550 w 1332319"/>
              <a:gd name="connsiteY3" fmla="*/ 3198291 h 3234197"/>
              <a:gd name="connsiteX4" fmla="*/ 0 w 1332319"/>
              <a:gd name="connsiteY4" fmla="*/ 3059787 h 3234197"/>
              <a:gd name="connsiteX0" fmla="*/ 0 w 1332319"/>
              <a:gd name="connsiteY0" fmla="*/ 3059787 h 3198291"/>
              <a:gd name="connsiteX1" fmla="*/ 773779 w 1332319"/>
              <a:gd name="connsiteY1" fmla="*/ 0 h 3198291"/>
              <a:gd name="connsiteX2" fmla="*/ 1332319 w 1332319"/>
              <a:gd name="connsiteY2" fmla="*/ 3134025 h 3198291"/>
              <a:gd name="connsiteX3" fmla="*/ 786550 w 1332319"/>
              <a:gd name="connsiteY3" fmla="*/ 3198291 h 3198291"/>
              <a:gd name="connsiteX4" fmla="*/ 0 w 1332319"/>
              <a:gd name="connsiteY4" fmla="*/ 3059787 h 3198291"/>
              <a:gd name="connsiteX0" fmla="*/ 0 w 1332319"/>
              <a:gd name="connsiteY0" fmla="*/ 3059787 h 3225168"/>
              <a:gd name="connsiteX1" fmla="*/ 773779 w 1332319"/>
              <a:gd name="connsiteY1" fmla="*/ 0 h 3225168"/>
              <a:gd name="connsiteX2" fmla="*/ 1332319 w 1332319"/>
              <a:gd name="connsiteY2" fmla="*/ 3134025 h 3225168"/>
              <a:gd name="connsiteX3" fmla="*/ 786550 w 1332319"/>
              <a:gd name="connsiteY3" fmla="*/ 3198291 h 3225168"/>
              <a:gd name="connsiteX4" fmla="*/ 0 w 1332319"/>
              <a:gd name="connsiteY4" fmla="*/ 3059787 h 3225168"/>
              <a:gd name="connsiteX0" fmla="*/ 0 w 1332319"/>
              <a:gd name="connsiteY0" fmla="*/ 3059787 h 3230611"/>
              <a:gd name="connsiteX1" fmla="*/ 773779 w 1332319"/>
              <a:gd name="connsiteY1" fmla="*/ 0 h 3230611"/>
              <a:gd name="connsiteX2" fmla="*/ 1332319 w 1332319"/>
              <a:gd name="connsiteY2" fmla="*/ 3134025 h 3230611"/>
              <a:gd name="connsiteX3" fmla="*/ 786550 w 1332319"/>
              <a:gd name="connsiteY3" fmla="*/ 3198291 h 3230611"/>
              <a:gd name="connsiteX4" fmla="*/ 0 w 1332319"/>
              <a:gd name="connsiteY4" fmla="*/ 3059787 h 3230611"/>
              <a:gd name="connsiteX0" fmla="*/ 0 w 1544451"/>
              <a:gd name="connsiteY0" fmla="*/ 3156085 h 3273580"/>
              <a:gd name="connsiteX1" fmla="*/ 985911 w 1544451"/>
              <a:gd name="connsiteY1" fmla="*/ 0 h 3273580"/>
              <a:gd name="connsiteX2" fmla="*/ 1544451 w 1544451"/>
              <a:gd name="connsiteY2" fmla="*/ 3134025 h 3273580"/>
              <a:gd name="connsiteX3" fmla="*/ 998682 w 1544451"/>
              <a:gd name="connsiteY3" fmla="*/ 3198291 h 3273580"/>
              <a:gd name="connsiteX4" fmla="*/ 0 w 1544451"/>
              <a:gd name="connsiteY4" fmla="*/ 3156085 h 3273580"/>
              <a:gd name="connsiteX0" fmla="*/ 0 w 1607201"/>
              <a:gd name="connsiteY0" fmla="*/ 3156085 h 3330552"/>
              <a:gd name="connsiteX1" fmla="*/ 985911 w 1607201"/>
              <a:gd name="connsiteY1" fmla="*/ 0 h 3330552"/>
              <a:gd name="connsiteX2" fmla="*/ 1607201 w 1607201"/>
              <a:gd name="connsiteY2" fmla="*/ 3233966 h 3330552"/>
              <a:gd name="connsiteX3" fmla="*/ 998682 w 1607201"/>
              <a:gd name="connsiteY3" fmla="*/ 3198291 h 3330552"/>
              <a:gd name="connsiteX4" fmla="*/ 0 w 1607201"/>
              <a:gd name="connsiteY4" fmla="*/ 3156085 h 3330552"/>
              <a:gd name="connsiteX0" fmla="*/ 0 w 1607201"/>
              <a:gd name="connsiteY0" fmla="*/ 3156085 h 3759980"/>
              <a:gd name="connsiteX1" fmla="*/ 985911 w 1607201"/>
              <a:gd name="connsiteY1" fmla="*/ 0 h 3759980"/>
              <a:gd name="connsiteX2" fmla="*/ 1607201 w 1607201"/>
              <a:gd name="connsiteY2" fmla="*/ 3233966 h 3759980"/>
              <a:gd name="connsiteX3" fmla="*/ 0 w 1607201"/>
              <a:gd name="connsiteY3" fmla="*/ 3156085 h 3759980"/>
              <a:gd name="connsiteX0" fmla="*/ 0 w 1552568"/>
              <a:gd name="connsiteY0" fmla="*/ 3156085 h 3695079"/>
              <a:gd name="connsiteX1" fmla="*/ 985911 w 1552568"/>
              <a:gd name="connsiteY1" fmla="*/ 0 h 3695079"/>
              <a:gd name="connsiteX2" fmla="*/ 1552568 w 1552568"/>
              <a:gd name="connsiteY2" fmla="*/ 2843003 h 3695079"/>
              <a:gd name="connsiteX3" fmla="*/ 0 w 1552568"/>
              <a:gd name="connsiteY3" fmla="*/ 3156085 h 3695079"/>
              <a:gd name="connsiteX0" fmla="*/ 0 w 1552568"/>
              <a:gd name="connsiteY0" fmla="*/ 3156085 h 3695079"/>
              <a:gd name="connsiteX1" fmla="*/ 985911 w 1552568"/>
              <a:gd name="connsiteY1" fmla="*/ 0 h 3695079"/>
              <a:gd name="connsiteX2" fmla="*/ 1552568 w 1552568"/>
              <a:gd name="connsiteY2" fmla="*/ 2843003 h 3695079"/>
              <a:gd name="connsiteX3" fmla="*/ 0 w 1552568"/>
              <a:gd name="connsiteY3" fmla="*/ 3156085 h 3695079"/>
              <a:gd name="connsiteX0" fmla="*/ 0 w 1638301"/>
              <a:gd name="connsiteY0" fmla="*/ 3156085 h 3695079"/>
              <a:gd name="connsiteX1" fmla="*/ 985911 w 1638301"/>
              <a:gd name="connsiteY1" fmla="*/ 0 h 3695079"/>
              <a:gd name="connsiteX2" fmla="*/ 1638301 w 1638301"/>
              <a:gd name="connsiteY2" fmla="*/ 3292883 h 3695079"/>
              <a:gd name="connsiteX3" fmla="*/ 0 w 1638301"/>
              <a:gd name="connsiteY3" fmla="*/ 3156085 h 3695079"/>
              <a:gd name="connsiteX0" fmla="*/ 0 w 1638301"/>
              <a:gd name="connsiteY0" fmla="*/ 3156085 h 3429414"/>
              <a:gd name="connsiteX1" fmla="*/ 985911 w 1638301"/>
              <a:gd name="connsiteY1" fmla="*/ 0 h 3429414"/>
              <a:gd name="connsiteX2" fmla="*/ 1638301 w 1638301"/>
              <a:gd name="connsiteY2" fmla="*/ 3292883 h 3429414"/>
              <a:gd name="connsiteX3" fmla="*/ 0 w 1638301"/>
              <a:gd name="connsiteY3" fmla="*/ 3156085 h 3429414"/>
              <a:gd name="connsiteX0" fmla="*/ 0 w 1638301"/>
              <a:gd name="connsiteY0" fmla="*/ 3156085 h 3330426"/>
              <a:gd name="connsiteX1" fmla="*/ 985911 w 1638301"/>
              <a:gd name="connsiteY1" fmla="*/ 0 h 3330426"/>
              <a:gd name="connsiteX2" fmla="*/ 1638301 w 1638301"/>
              <a:gd name="connsiteY2" fmla="*/ 3292883 h 3330426"/>
              <a:gd name="connsiteX3" fmla="*/ 0 w 1638301"/>
              <a:gd name="connsiteY3" fmla="*/ 3156085 h 3330426"/>
              <a:gd name="connsiteX0" fmla="*/ 0 w 1607057"/>
              <a:gd name="connsiteY0" fmla="*/ 3156085 h 3319907"/>
              <a:gd name="connsiteX1" fmla="*/ 985911 w 1607057"/>
              <a:gd name="connsiteY1" fmla="*/ 0 h 3319907"/>
              <a:gd name="connsiteX2" fmla="*/ 1607057 w 1607057"/>
              <a:gd name="connsiteY2" fmla="*/ 3271792 h 3319907"/>
              <a:gd name="connsiteX3" fmla="*/ 0 w 1607057"/>
              <a:gd name="connsiteY3" fmla="*/ 3156085 h 3319907"/>
              <a:gd name="connsiteX0" fmla="*/ 0 w 1703638"/>
              <a:gd name="connsiteY0" fmla="*/ 3144227 h 3309335"/>
              <a:gd name="connsiteX1" fmla="*/ 1082492 w 1703638"/>
              <a:gd name="connsiteY1" fmla="*/ 0 h 3309335"/>
              <a:gd name="connsiteX2" fmla="*/ 1703638 w 1703638"/>
              <a:gd name="connsiteY2" fmla="*/ 3271792 h 3309335"/>
              <a:gd name="connsiteX3" fmla="*/ 0 w 1703638"/>
              <a:gd name="connsiteY3" fmla="*/ 3144227 h 3309335"/>
              <a:gd name="connsiteX0" fmla="*/ 0 w 1703638"/>
              <a:gd name="connsiteY0" fmla="*/ 3144227 h 3389305"/>
              <a:gd name="connsiteX1" fmla="*/ 1082492 w 1703638"/>
              <a:gd name="connsiteY1" fmla="*/ 0 h 3389305"/>
              <a:gd name="connsiteX2" fmla="*/ 1703638 w 1703638"/>
              <a:gd name="connsiteY2" fmla="*/ 3271792 h 3389305"/>
              <a:gd name="connsiteX3" fmla="*/ 0 w 1703638"/>
              <a:gd name="connsiteY3" fmla="*/ 3144227 h 338930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703638" h="3389305">
                <a:moveTo>
                  <a:pt x="0" y="3144227"/>
                </a:moveTo>
                <a:lnTo>
                  <a:pt x="1082492" y="0"/>
                </a:lnTo>
                <a:lnTo>
                  <a:pt x="1703638" y="3271792"/>
                </a:lnTo>
                <a:cubicBezTo>
                  <a:pt x="995635" y="3389305"/>
                  <a:pt x="566710" y="3308049"/>
                  <a:pt x="0" y="3144227"/>
                </a:cubicBezTo>
                <a:close/>
              </a:path>
            </a:pathLst>
          </a:custGeom>
          <a:solidFill>
            <a:schemeClr val="accent2">
              <a:alpha val="30000"/>
            </a:schemeClr>
          </a:solidFill>
          <a:ln>
            <a:noFill/>
          </a:ln>
          <a:effectLst/>
        </p:spPr>
        <p:style>
          <a:lnRef idx="2">
            <a:schemeClr val="accent2"/>
          </a:lnRef>
          <a:fillRef idx="0">
            <a:schemeClr val="accent2"/>
          </a:fillRef>
          <a:effectRef idx="1">
            <a:schemeClr val="accent2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cxnSp>
        <p:nvCxnSpPr>
          <p:cNvPr id="957" name="Прямая соединительная линия 956"/>
          <p:cNvCxnSpPr/>
          <p:nvPr/>
        </p:nvCxnSpPr>
        <p:spPr>
          <a:xfrm rot="5400000">
            <a:off x="2341260" y="4012631"/>
            <a:ext cx="2790119" cy="1614786"/>
          </a:xfrm>
          <a:prstGeom prst="line">
            <a:avLst/>
          </a:prstGeom>
          <a:solidFill>
            <a:schemeClr val="accent2">
              <a:alpha val="30000"/>
            </a:schemeClr>
          </a:solidFill>
          <a:effectLst/>
        </p:spPr>
        <p:style>
          <a:lnRef idx="2">
            <a:schemeClr val="accent2"/>
          </a:lnRef>
          <a:fillRef idx="0">
            <a:schemeClr val="accent2"/>
          </a:fillRef>
          <a:effectRef idx="1">
            <a:schemeClr val="accent2"/>
          </a:effectRef>
          <a:fontRef idx="minor">
            <a:schemeClr val="tx1"/>
          </a:fontRef>
        </p:style>
      </p:cxnSp>
      <p:sp>
        <p:nvSpPr>
          <p:cNvPr id="764" name="TextBox 763"/>
          <p:cNvSpPr txBox="1"/>
          <p:nvPr/>
        </p:nvSpPr>
        <p:spPr>
          <a:xfrm>
            <a:off x="3892286" y="142852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15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768" name="TextBox 767"/>
          <p:cNvSpPr txBox="1"/>
          <p:nvPr/>
        </p:nvSpPr>
        <p:spPr>
          <a:xfrm>
            <a:off x="3461148" y="238432"/>
            <a:ext cx="253596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771" name="TextBox 770"/>
          <p:cNvSpPr txBox="1"/>
          <p:nvPr/>
        </p:nvSpPr>
        <p:spPr>
          <a:xfrm>
            <a:off x="4500562" y="95556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25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775" name="TextBox 774"/>
          <p:cNvSpPr txBox="1"/>
          <p:nvPr/>
        </p:nvSpPr>
        <p:spPr>
          <a:xfrm>
            <a:off x="5535360" y="309870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15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776" name="TextBox 775"/>
          <p:cNvSpPr txBox="1"/>
          <p:nvPr/>
        </p:nvSpPr>
        <p:spPr>
          <a:xfrm>
            <a:off x="5104222" y="166994"/>
            <a:ext cx="253596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777" name="TextBox 776"/>
          <p:cNvSpPr txBox="1"/>
          <p:nvPr/>
        </p:nvSpPr>
        <p:spPr>
          <a:xfrm>
            <a:off x="6072198" y="571480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25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778" name="TextBox 777"/>
          <p:cNvSpPr txBox="1"/>
          <p:nvPr/>
        </p:nvSpPr>
        <p:spPr>
          <a:xfrm>
            <a:off x="6892682" y="1310002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15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779" name="TextBox 778"/>
          <p:cNvSpPr txBox="1"/>
          <p:nvPr/>
        </p:nvSpPr>
        <p:spPr>
          <a:xfrm>
            <a:off x="6572264" y="928670"/>
            <a:ext cx="253596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780" name="TextBox 779"/>
          <p:cNvSpPr txBox="1"/>
          <p:nvPr/>
        </p:nvSpPr>
        <p:spPr>
          <a:xfrm>
            <a:off x="7249872" y="1810068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25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781" name="TextBox 780"/>
          <p:cNvSpPr txBox="1"/>
          <p:nvPr/>
        </p:nvSpPr>
        <p:spPr>
          <a:xfrm>
            <a:off x="7572396" y="2857496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15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782" name="TextBox 781"/>
          <p:cNvSpPr txBox="1"/>
          <p:nvPr/>
        </p:nvSpPr>
        <p:spPr>
          <a:xfrm>
            <a:off x="7500958" y="2333288"/>
            <a:ext cx="253596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783" name="TextBox 782"/>
          <p:cNvSpPr txBox="1"/>
          <p:nvPr/>
        </p:nvSpPr>
        <p:spPr>
          <a:xfrm>
            <a:off x="7607062" y="3357562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25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784" name="TextBox 783"/>
          <p:cNvSpPr txBox="1"/>
          <p:nvPr/>
        </p:nvSpPr>
        <p:spPr>
          <a:xfrm>
            <a:off x="7392748" y="4429132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15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785" name="TextBox 784"/>
          <p:cNvSpPr txBox="1"/>
          <p:nvPr/>
        </p:nvSpPr>
        <p:spPr>
          <a:xfrm>
            <a:off x="7572396" y="3929066"/>
            <a:ext cx="253596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786" name="TextBox 785"/>
          <p:cNvSpPr txBox="1"/>
          <p:nvPr/>
        </p:nvSpPr>
        <p:spPr>
          <a:xfrm>
            <a:off x="7178434" y="4929198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25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787" name="TextBox 786"/>
          <p:cNvSpPr txBox="1"/>
          <p:nvPr/>
        </p:nvSpPr>
        <p:spPr>
          <a:xfrm>
            <a:off x="6392616" y="5810596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15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788" name="TextBox 787"/>
          <p:cNvSpPr txBox="1"/>
          <p:nvPr/>
        </p:nvSpPr>
        <p:spPr>
          <a:xfrm>
            <a:off x="6818734" y="5453406"/>
            <a:ext cx="253596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797" name="TextBox 796"/>
          <p:cNvSpPr txBox="1"/>
          <p:nvPr/>
        </p:nvSpPr>
        <p:spPr>
          <a:xfrm>
            <a:off x="5929322" y="6143644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25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798" name="TextBox 797"/>
          <p:cNvSpPr txBox="1"/>
          <p:nvPr/>
        </p:nvSpPr>
        <p:spPr>
          <a:xfrm>
            <a:off x="4820980" y="6453538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15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799" name="TextBox 798"/>
          <p:cNvSpPr txBox="1"/>
          <p:nvPr/>
        </p:nvSpPr>
        <p:spPr>
          <a:xfrm>
            <a:off x="5429256" y="6357958"/>
            <a:ext cx="253596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800" name="TextBox 799"/>
          <p:cNvSpPr txBox="1"/>
          <p:nvPr/>
        </p:nvSpPr>
        <p:spPr>
          <a:xfrm>
            <a:off x="4323020" y="6500834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25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801" name="TextBox 800"/>
          <p:cNvSpPr txBox="1"/>
          <p:nvPr/>
        </p:nvSpPr>
        <p:spPr>
          <a:xfrm>
            <a:off x="3106468" y="6239224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15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804" name="TextBox 803"/>
          <p:cNvSpPr txBox="1"/>
          <p:nvPr/>
        </p:nvSpPr>
        <p:spPr>
          <a:xfrm>
            <a:off x="3714744" y="6429396"/>
            <a:ext cx="253596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805" name="TextBox 804"/>
          <p:cNvSpPr txBox="1"/>
          <p:nvPr/>
        </p:nvSpPr>
        <p:spPr>
          <a:xfrm>
            <a:off x="2643174" y="5953472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25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806" name="TextBox 805"/>
          <p:cNvSpPr txBox="1"/>
          <p:nvPr/>
        </p:nvSpPr>
        <p:spPr>
          <a:xfrm>
            <a:off x="1177642" y="3214686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25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814" name="TextBox 813"/>
          <p:cNvSpPr txBox="1"/>
          <p:nvPr/>
        </p:nvSpPr>
        <p:spPr>
          <a:xfrm>
            <a:off x="1820584" y="5214950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15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815" name="TextBox 814"/>
          <p:cNvSpPr txBox="1"/>
          <p:nvPr/>
        </p:nvSpPr>
        <p:spPr>
          <a:xfrm>
            <a:off x="2214546" y="5619436"/>
            <a:ext cx="253596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816" name="TextBox 815"/>
          <p:cNvSpPr txBox="1"/>
          <p:nvPr/>
        </p:nvSpPr>
        <p:spPr>
          <a:xfrm>
            <a:off x="1534832" y="4714884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25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817" name="TextBox 816"/>
          <p:cNvSpPr txBox="1"/>
          <p:nvPr/>
        </p:nvSpPr>
        <p:spPr>
          <a:xfrm>
            <a:off x="1214414" y="3786190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15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818" name="TextBox 817"/>
          <p:cNvSpPr txBox="1"/>
          <p:nvPr/>
        </p:nvSpPr>
        <p:spPr>
          <a:xfrm>
            <a:off x="1428728" y="2071678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15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819" name="TextBox 818"/>
          <p:cNvSpPr txBox="1"/>
          <p:nvPr/>
        </p:nvSpPr>
        <p:spPr>
          <a:xfrm>
            <a:off x="1285852" y="2643182"/>
            <a:ext cx="253596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820" name="TextBox 819"/>
          <p:cNvSpPr txBox="1"/>
          <p:nvPr/>
        </p:nvSpPr>
        <p:spPr>
          <a:xfrm>
            <a:off x="1357290" y="4286256"/>
            <a:ext cx="253596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821" name="TextBox 820"/>
          <p:cNvSpPr txBox="1"/>
          <p:nvPr/>
        </p:nvSpPr>
        <p:spPr>
          <a:xfrm>
            <a:off x="1643042" y="1643050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25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822" name="TextBox 821"/>
          <p:cNvSpPr txBox="1"/>
          <p:nvPr/>
        </p:nvSpPr>
        <p:spPr>
          <a:xfrm>
            <a:off x="2392088" y="809936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15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824" name="TextBox 823"/>
          <p:cNvSpPr txBox="1"/>
          <p:nvPr/>
        </p:nvSpPr>
        <p:spPr>
          <a:xfrm>
            <a:off x="2034898" y="1142984"/>
            <a:ext cx="253596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825" name="TextBox 824"/>
          <p:cNvSpPr txBox="1"/>
          <p:nvPr/>
        </p:nvSpPr>
        <p:spPr>
          <a:xfrm>
            <a:off x="2857488" y="500042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25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826" name="Овал 825"/>
          <p:cNvSpPr/>
          <p:nvPr/>
        </p:nvSpPr>
        <p:spPr>
          <a:xfrm>
            <a:off x="3643306" y="392604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839" name="Овал 838"/>
          <p:cNvSpPr/>
          <p:nvPr/>
        </p:nvSpPr>
        <p:spPr>
          <a:xfrm>
            <a:off x="5786446" y="500042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842" name="Овал 841"/>
          <p:cNvSpPr/>
          <p:nvPr/>
        </p:nvSpPr>
        <p:spPr>
          <a:xfrm>
            <a:off x="5286380" y="321166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843" name="Овал 842"/>
          <p:cNvSpPr/>
          <p:nvPr/>
        </p:nvSpPr>
        <p:spPr>
          <a:xfrm rot="3951920">
            <a:off x="4729808" y="243941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844" name="Овал 843"/>
          <p:cNvSpPr/>
          <p:nvPr/>
        </p:nvSpPr>
        <p:spPr>
          <a:xfrm>
            <a:off x="4143372" y="285728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845" name="Овал 844"/>
          <p:cNvSpPr/>
          <p:nvPr/>
        </p:nvSpPr>
        <p:spPr>
          <a:xfrm rot="3951920">
            <a:off x="7101981" y="1505961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846" name="Овал 845"/>
          <p:cNvSpPr/>
          <p:nvPr/>
        </p:nvSpPr>
        <p:spPr>
          <a:xfrm rot="3951920">
            <a:off x="7387733" y="2006027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847" name="Овал 846"/>
          <p:cNvSpPr/>
          <p:nvPr/>
        </p:nvSpPr>
        <p:spPr>
          <a:xfrm rot="3951920">
            <a:off x="6720927" y="1101197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848" name="Овал 847"/>
          <p:cNvSpPr/>
          <p:nvPr/>
        </p:nvSpPr>
        <p:spPr>
          <a:xfrm rot="3951920">
            <a:off x="6292299" y="744007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853" name="Овал 852"/>
          <p:cNvSpPr/>
          <p:nvPr/>
        </p:nvSpPr>
        <p:spPr>
          <a:xfrm rot="3951920">
            <a:off x="7602047" y="2529957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854" name="Овал 853"/>
          <p:cNvSpPr/>
          <p:nvPr/>
        </p:nvSpPr>
        <p:spPr>
          <a:xfrm rot="3951920">
            <a:off x="7721059" y="3077597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855" name="Овал 854"/>
          <p:cNvSpPr/>
          <p:nvPr/>
        </p:nvSpPr>
        <p:spPr>
          <a:xfrm rot="3951920">
            <a:off x="7220993" y="5101725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856" name="Овал 855"/>
          <p:cNvSpPr/>
          <p:nvPr/>
        </p:nvSpPr>
        <p:spPr>
          <a:xfrm rot="3951920">
            <a:off x="7459171" y="4649233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859" name="Овал 858"/>
          <p:cNvSpPr/>
          <p:nvPr/>
        </p:nvSpPr>
        <p:spPr>
          <a:xfrm rot="3951920">
            <a:off x="7649620" y="4149167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865" name="Овал 864"/>
          <p:cNvSpPr/>
          <p:nvPr/>
        </p:nvSpPr>
        <p:spPr>
          <a:xfrm rot="3951920">
            <a:off x="7721059" y="3577663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872" name="Овал 871"/>
          <p:cNvSpPr/>
          <p:nvPr/>
        </p:nvSpPr>
        <p:spPr>
          <a:xfrm rot="3951920">
            <a:off x="1386941" y="3791978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873" name="Овал 872"/>
          <p:cNvSpPr/>
          <p:nvPr/>
        </p:nvSpPr>
        <p:spPr>
          <a:xfrm rot="3951920">
            <a:off x="1505953" y="4315907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874" name="Овал 873"/>
          <p:cNvSpPr/>
          <p:nvPr/>
        </p:nvSpPr>
        <p:spPr>
          <a:xfrm rot="3951920">
            <a:off x="1458379" y="2672833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875" name="Овал 874"/>
          <p:cNvSpPr/>
          <p:nvPr/>
        </p:nvSpPr>
        <p:spPr>
          <a:xfrm rot="3951920">
            <a:off x="1648829" y="2148903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876" name="Овал 875"/>
          <p:cNvSpPr/>
          <p:nvPr/>
        </p:nvSpPr>
        <p:spPr>
          <a:xfrm rot="3951920">
            <a:off x="1887007" y="1672701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877" name="Овал 876"/>
          <p:cNvSpPr/>
          <p:nvPr/>
        </p:nvSpPr>
        <p:spPr>
          <a:xfrm rot="3951920">
            <a:off x="2220332" y="1244073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878" name="Овал 877"/>
          <p:cNvSpPr/>
          <p:nvPr/>
        </p:nvSpPr>
        <p:spPr>
          <a:xfrm rot="3951920">
            <a:off x="2648961" y="886883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879" name="Овал 878"/>
          <p:cNvSpPr/>
          <p:nvPr/>
        </p:nvSpPr>
        <p:spPr>
          <a:xfrm rot="3951920">
            <a:off x="3077587" y="601131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880" name="Овал 879"/>
          <p:cNvSpPr/>
          <p:nvPr/>
        </p:nvSpPr>
        <p:spPr>
          <a:xfrm rot="3951920">
            <a:off x="1386941" y="3244337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881" name="Овал 880"/>
          <p:cNvSpPr/>
          <p:nvPr/>
        </p:nvSpPr>
        <p:spPr>
          <a:xfrm rot="3951920">
            <a:off x="5958973" y="6244733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882" name="Овал 881"/>
          <p:cNvSpPr/>
          <p:nvPr/>
        </p:nvSpPr>
        <p:spPr>
          <a:xfrm rot="3951920">
            <a:off x="6435175" y="5958981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883" name="Овал 882"/>
          <p:cNvSpPr/>
          <p:nvPr/>
        </p:nvSpPr>
        <p:spPr>
          <a:xfrm rot="3951920">
            <a:off x="5458907" y="6459047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884" name="Овал 883"/>
          <p:cNvSpPr/>
          <p:nvPr/>
        </p:nvSpPr>
        <p:spPr>
          <a:xfrm rot="3951920">
            <a:off x="4887403" y="6578059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885" name="Овал 884"/>
          <p:cNvSpPr/>
          <p:nvPr/>
        </p:nvSpPr>
        <p:spPr>
          <a:xfrm rot="3951920">
            <a:off x="4363472" y="6578059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886" name="Овал 885"/>
          <p:cNvSpPr/>
          <p:nvPr/>
        </p:nvSpPr>
        <p:spPr>
          <a:xfrm rot="3951920">
            <a:off x="2291771" y="5649364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887" name="Овал 886"/>
          <p:cNvSpPr/>
          <p:nvPr/>
        </p:nvSpPr>
        <p:spPr>
          <a:xfrm rot="3951920">
            <a:off x="2744263" y="6006555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888" name="Овал 887"/>
          <p:cNvSpPr/>
          <p:nvPr/>
        </p:nvSpPr>
        <p:spPr>
          <a:xfrm rot="3951920">
            <a:off x="3220464" y="6292306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889" name="Овал 888"/>
          <p:cNvSpPr/>
          <p:nvPr/>
        </p:nvSpPr>
        <p:spPr>
          <a:xfrm rot="3951920">
            <a:off x="3744395" y="6459047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890" name="Овал 889"/>
          <p:cNvSpPr/>
          <p:nvPr/>
        </p:nvSpPr>
        <p:spPr>
          <a:xfrm rot="3951920">
            <a:off x="1934580" y="5220737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891" name="Овал 890"/>
          <p:cNvSpPr/>
          <p:nvPr/>
        </p:nvSpPr>
        <p:spPr>
          <a:xfrm rot="3951920">
            <a:off x="1672693" y="4744535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892" name="Овал 891"/>
          <p:cNvSpPr/>
          <p:nvPr/>
        </p:nvSpPr>
        <p:spPr>
          <a:xfrm rot="3951920">
            <a:off x="6856960" y="5577926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cxnSp>
        <p:nvCxnSpPr>
          <p:cNvPr id="958" name="Прямая соединительная линия 957"/>
          <p:cNvCxnSpPr/>
          <p:nvPr/>
        </p:nvCxnSpPr>
        <p:spPr>
          <a:xfrm>
            <a:off x="4562014" y="3408571"/>
            <a:ext cx="130918" cy="3287520"/>
          </a:xfrm>
          <a:prstGeom prst="line">
            <a:avLst/>
          </a:prstGeom>
          <a:solidFill>
            <a:schemeClr val="accent2">
              <a:alpha val="30000"/>
            </a:schemeClr>
          </a:solidFill>
          <a:effectLst/>
        </p:spPr>
        <p:style>
          <a:lnRef idx="2">
            <a:schemeClr val="accent2"/>
          </a:lnRef>
          <a:fillRef idx="0">
            <a:schemeClr val="accent2"/>
          </a:fillRef>
          <a:effectRef idx="1">
            <a:schemeClr val="accent2"/>
          </a:effectRef>
          <a:fontRef idx="minor">
            <a:schemeClr val="tx1"/>
          </a:fontRef>
        </p:style>
      </p:cxnSp>
      <p:grpSp>
        <p:nvGrpSpPr>
          <p:cNvPr id="803" name="Группа 802"/>
          <p:cNvGrpSpPr/>
          <p:nvPr/>
        </p:nvGrpSpPr>
        <p:grpSpPr>
          <a:xfrm>
            <a:off x="2928926" y="500042"/>
            <a:ext cx="5286412" cy="4143404"/>
            <a:chOff x="2428860" y="500042"/>
            <a:chExt cx="5286412" cy="4143404"/>
          </a:xfrm>
        </p:grpSpPr>
        <p:grpSp>
          <p:nvGrpSpPr>
            <p:cNvPr id="766" name="Группа 765"/>
            <p:cNvGrpSpPr/>
            <p:nvPr/>
          </p:nvGrpSpPr>
          <p:grpSpPr>
            <a:xfrm>
              <a:off x="2428860" y="500042"/>
              <a:ext cx="5286412" cy="4143404"/>
              <a:chOff x="2428860" y="500042"/>
              <a:chExt cx="5286412" cy="4143404"/>
            </a:xfrm>
          </p:grpSpPr>
          <p:sp>
            <p:nvSpPr>
              <p:cNvPr id="767" name="Прямоугольная выноска 766"/>
              <p:cNvSpPr/>
              <p:nvPr/>
            </p:nvSpPr>
            <p:spPr>
              <a:xfrm>
                <a:off x="2428860" y="500042"/>
                <a:ext cx="5286412" cy="4143404"/>
              </a:xfrm>
              <a:prstGeom prst="wedgeRectCallout">
                <a:avLst>
                  <a:gd name="adj1" fmla="val -50022"/>
                  <a:gd name="adj2" fmla="val 34225"/>
                </a:avLst>
              </a:prstGeom>
              <a:solidFill>
                <a:srgbClr val="F8A764"/>
              </a:solidFill>
            </p:spPr>
            <p:style>
              <a:lnRef idx="2">
                <a:schemeClr val="accent6">
                  <a:shade val="50000"/>
                </a:schemeClr>
              </a:lnRef>
              <a:fillRef idx="1">
                <a:schemeClr val="accent6"/>
              </a:fillRef>
              <a:effectRef idx="0">
                <a:schemeClr val="accent6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ru-RU" sz="3200" b="1" i="1" dirty="0" err="1" smtClean="0">
                    <a:solidFill>
                      <a:srgbClr val="602E04"/>
                    </a:solidFill>
                    <a:latin typeface="Bookman Old Style" pitchFamily="18" charset="0"/>
                  </a:rPr>
                  <a:t>Стрілець</a:t>
                </a:r>
                <a:endParaRPr lang="ru-RU" sz="3200" b="1" i="1" dirty="0" smtClean="0">
                  <a:solidFill>
                    <a:srgbClr val="602E04"/>
                  </a:solidFill>
                  <a:latin typeface="Bookman Old Style" pitchFamily="18" charset="0"/>
                </a:endParaRPr>
              </a:p>
              <a:p>
                <a:pPr algn="ctr"/>
                <a:endParaRPr lang="ru-RU" sz="3200" b="1" i="1" dirty="0" smtClean="0">
                  <a:solidFill>
                    <a:srgbClr val="602E04"/>
                  </a:solidFill>
                  <a:latin typeface="Bookman Old Style" pitchFamily="18" charset="0"/>
                </a:endParaRPr>
              </a:p>
              <a:p>
                <a:pPr algn="ctr"/>
                <a:endParaRPr lang="ru-RU" sz="3200" b="1" i="1" dirty="0" smtClean="0">
                  <a:solidFill>
                    <a:srgbClr val="602E04"/>
                  </a:solidFill>
                  <a:latin typeface="Bookman Old Style" pitchFamily="18" charset="0"/>
                </a:endParaRPr>
              </a:p>
              <a:p>
                <a:pPr algn="ctr"/>
                <a:endParaRPr lang="ru-RU" sz="3200" b="1" i="1" dirty="0" smtClean="0">
                  <a:solidFill>
                    <a:srgbClr val="602E04"/>
                  </a:solidFill>
                  <a:latin typeface="Bookman Old Style" pitchFamily="18" charset="0"/>
                </a:endParaRPr>
              </a:p>
              <a:p>
                <a:pPr algn="just"/>
                <a:endParaRPr lang="ru-RU" sz="1400" dirty="0" smtClean="0">
                  <a:latin typeface="Bookman Old Style" pitchFamily="18" charset="0"/>
                </a:endParaRPr>
              </a:p>
              <a:p>
                <a:pPr algn="just"/>
                <a:endParaRPr lang="ru-RU" sz="1400" dirty="0" smtClean="0">
                  <a:latin typeface="Bookman Old Style" pitchFamily="18" charset="0"/>
                </a:endParaRPr>
              </a:p>
              <a:p>
                <a:pPr algn="just"/>
                <a:endParaRPr lang="ru-RU" sz="1400" dirty="0" smtClean="0">
                  <a:latin typeface="Bookman Old Style" pitchFamily="18" charset="0"/>
                </a:endParaRPr>
              </a:p>
              <a:p>
                <a:pPr algn="just"/>
                <a:endParaRPr lang="ru-RU" sz="1400" dirty="0" smtClean="0">
                  <a:latin typeface="Bookman Old Style" pitchFamily="18" charset="0"/>
                </a:endParaRPr>
              </a:p>
              <a:p>
                <a:pPr algn="just"/>
                <a:endParaRPr lang="ru-RU" sz="1400" dirty="0" smtClean="0">
                  <a:latin typeface="Bookman Old Style" pitchFamily="18" charset="0"/>
                </a:endParaRPr>
              </a:p>
              <a:p>
                <a:pPr algn="just">
                  <a:lnSpc>
                    <a:spcPct val="80000"/>
                  </a:lnSpc>
                </a:pPr>
                <a:endParaRPr lang="ru-RU" sz="1400" dirty="0" smtClean="0">
                  <a:solidFill>
                    <a:schemeClr val="tx1"/>
                  </a:solidFill>
                  <a:latin typeface="Bookman Old Style" pitchFamily="18" charset="0"/>
                </a:endParaRPr>
              </a:p>
              <a:p>
                <a:pPr algn="just">
                  <a:lnSpc>
                    <a:spcPct val="80000"/>
                  </a:lnSpc>
                </a:pPr>
                <a:endParaRPr lang="ru-RU" sz="1400" dirty="0" smtClean="0">
                  <a:solidFill>
                    <a:schemeClr val="tx1"/>
                  </a:solidFill>
                  <a:latin typeface="Bookman Old Style" pitchFamily="18" charset="0"/>
                </a:endParaRPr>
              </a:p>
              <a:p>
                <a:pPr algn="just">
                  <a:lnSpc>
                    <a:spcPct val="80000"/>
                  </a:lnSpc>
                </a:pPr>
                <a:endParaRPr lang="ru-RU" sz="1400" dirty="0" smtClean="0">
                  <a:solidFill>
                    <a:schemeClr val="tx1"/>
                  </a:solidFill>
                  <a:latin typeface="Bookman Old Style" pitchFamily="18" charset="0"/>
                </a:endParaRPr>
              </a:p>
              <a:p>
                <a:pPr algn="ctr">
                  <a:lnSpc>
                    <a:spcPct val="80000"/>
                  </a:lnSpc>
                </a:pPr>
                <a:endParaRPr lang="ru-RU" sz="1400" dirty="0" smtClean="0">
                  <a:solidFill>
                    <a:schemeClr val="tx1"/>
                  </a:solidFill>
                  <a:latin typeface="Bookman Old Style" pitchFamily="18" charset="0"/>
                </a:endParaRPr>
              </a:p>
              <a:p>
                <a:pPr algn="ctr">
                  <a:lnSpc>
                    <a:spcPct val="80000"/>
                  </a:lnSpc>
                </a:pPr>
                <a:endParaRPr lang="ru-RU" sz="1400" dirty="0" smtClean="0">
                  <a:solidFill>
                    <a:schemeClr val="tx1"/>
                  </a:solidFill>
                  <a:latin typeface="Bookman Old Style" pitchFamily="18" charset="0"/>
                </a:endParaRPr>
              </a:p>
              <a:p>
                <a:pPr algn="ctr">
                  <a:lnSpc>
                    <a:spcPct val="80000"/>
                  </a:lnSpc>
                </a:pPr>
                <a:endParaRPr lang="ru-RU" sz="1400" dirty="0" smtClean="0">
                  <a:solidFill>
                    <a:schemeClr val="tx1"/>
                  </a:solidFill>
                  <a:latin typeface="Bookman Old Style" pitchFamily="18" charset="0"/>
                </a:endParaRPr>
              </a:p>
            </p:txBody>
          </p:sp>
          <p:sp>
            <p:nvSpPr>
              <p:cNvPr id="769" name="Прямоугольник 768"/>
              <p:cNvSpPr/>
              <p:nvPr/>
            </p:nvSpPr>
            <p:spPr>
              <a:xfrm>
                <a:off x="7215206" y="571480"/>
                <a:ext cx="357190" cy="357190"/>
              </a:xfrm>
              <a:prstGeom prst="rect">
                <a:avLst/>
              </a:prstGeom>
              <a:solidFill>
                <a:srgbClr val="C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uk-UA"/>
              </a:p>
            </p:txBody>
          </p:sp>
          <p:cxnSp>
            <p:nvCxnSpPr>
              <p:cNvPr id="770" name="Прямая соединительная линия 769"/>
              <p:cNvCxnSpPr/>
              <p:nvPr/>
            </p:nvCxnSpPr>
            <p:spPr>
              <a:xfrm rot="16200000" flipH="1">
                <a:off x="7285176" y="644386"/>
                <a:ext cx="217250" cy="214314"/>
              </a:xfrm>
              <a:prstGeom prst="line">
                <a:avLst/>
              </a:prstGeom>
              <a:ln w="57150">
                <a:solidFill>
                  <a:schemeClr val="bg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02" name="Прямая соединительная линия 801"/>
              <p:cNvCxnSpPr/>
              <p:nvPr/>
            </p:nvCxnSpPr>
            <p:spPr>
              <a:xfrm rot="5400000">
                <a:off x="7285176" y="644386"/>
                <a:ext cx="217250" cy="214314"/>
              </a:xfrm>
              <a:prstGeom prst="line">
                <a:avLst/>
              </a:prstGeom>
              <a:ln w="57150">
                <a:solidFill>
                  <a:schemeClr val="bg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pic>
          <p:nvPicPr>
            <p:cNvPr id="11266" name="Picture 2" descr="Файл:Sidney Hall - Urania's Mirror - Sagittarius and Corona Australis, Microscopium, and Telescopium.jpg"/>
            <p:cNvPicPr>
              <a:picLocks noChangeAspect="1" noChangeArrowheads="1"/>
            </p:cNvPicPr>
            <p:nvPr/>
          </p:nvPicPr>
          <p:blipFill>
            <a:blip r:embed="rId15"/>
            <a:srcRect/>
            <a:stretch>
              <a:fillRect/>
            </a:stretch>
          </p:blipFill>
          <p:spPr bwMode="auto">
            <a:xfrm>
              <a:off x="2540937" y="1000108"/>
              <a:ext cx="5102897" cy="3565649"/>
            </a:xfrm>
            <a:prstGeom prst="rect">
              <a:avLst/>
            </a:prstGeom>
            <a:noFill/>
          </p:spPr>
        </p:pic>
      </p:grpSp>
      <p:pic>
        <p:nvPicPr>
          <p:cNvPr id="893" name="Picture 12" descr="MCj04326750000[1]">
            <a:hlinkClick r:id="rId16" action="ppaction://hlinksldjump"/>
          </p:cNvPr>
          <p:cNvPicPr>
            <a:picLocks noChangeAspect="1" noChangeArrowheads="1"/>
          </p:cNvPicPr>
          <p:nvPr/>
        </p:nvPicPr>
        <p:blipFill>
          <a:blip r:embed="rId17" cstate="print">
            <a:duotone>
              <a:schemeClr val="accent6">
                <a:shade val="45000"/>
                <a:satMod val="135000"/>
              </a:schemeClr>
              <a:prstClr val="white"/>
            </a:duotone>
          </a:blip>
          <a:srcRect/>
          <a:stretch>
            <a:fillRect/>
          </a:stretch>
        </p:blipFill>
        <p:spPr bwMode="auto">
          <a:xfrm>
            <a:off x="71406" y="5778000"/>
            <a:ext cx="1079999" cy="1080000"/>
          </a:xfrm>
          <a:prstGeom prst="rect">
            <a:avLst/>
          </a:prstGeom>
          <a:noFill/>
        </p:spPr>
      </p:pic>
    </p:spTree>
  </p:cSld>
  <p:clrMapOvr>
    <a:masterClrMapping/>
  </p:clrMapOvr>
  <p:transition advClick="0"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7" dur="2000"/>
                                        <p:tgtEl>
                                          <p:spTgt spid="9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22" presetClass="entr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0" dur="2000"/>
                                        <p:tgtEl>
                                          <p:spTgt spid="9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2000"/>
                                        <p:tgtEl>
                                          <p:spTgt spid="9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2000"/>
                            </p:stCondLst>
                            <p:childTnLst>
                              <p:par>
                                <p:cTn id="15" presetID="2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89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89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  <p:seq concurrent="1" nextAc="seek">
              <p:cTn id="19" restart="whenNotActive" fill="hold" evtFilter="cancelBubble" nodeType="interactiveSeq">
                <p:stCondLst>
                  <p:cond evt="onClick" delay="0">
                    <p:tgtEl>
                      <p:spTgt spid="956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20" fill="hold">
                      <p:stCondLst>
                        <p:cond delay="0"/>
                      </p:stCondLst>
                      <p:childTnLst>
                        <p:par>
                          <p:cTn id="21" fill="hold">
                            <p:stCondLst>
                              <p:cond delay="0"/>
                            </p:stCondLst>
                            <p:childTnLst>
                              <p:par>
                                <p:cTn id="22" presetID="16" presetClass="entr" presetSubtype="2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Horizontal)">
                                      <p:cBhvr>
                                        <p:cTn id="24" dur="500"/>
                                        <p:tgtEl>
                                          <p:spTgt spid="80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956"/>
                  </p:tgtEl>
                </p:cond>
              </p:nextCondLst>
            </p:seq>
            <p:seq concurrent="1" nextAc="seek">
              <p:cTn id="25" restart="whenNotActive" fill="hold" evtFilter="cancelBubble" nodeType="interactiveSeq">
                <p:stCondLst>
                  <p:cond evt="onClick" delay="0">
                    <p:tgtEl>
                      <p:spTgt spid="803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26" fill="hold">
                      <p:stCondLst>
                        <p:cond delay="0"/>
                      </p:stCondLst>
                      <p:childTnLst>
                        <p:par>
                          <p:cTn id="27" fill="hold">
                            <p:stCondLst>
                              <p:cond delay="0"/>
                            </p:stCondLst>
                            <p:childTnLst>
                              <p:par>
                                <p:cTn id="28" presetID="16" presetClass="exit" presetSubtype="2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arn(inHorizontal)">
                                      <p:cBhvr>
                                        <p:cTn id="29" dur="500"/>
                                        <p:tgtEl>
                                          <p:spTgt spid="80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8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803"/>
                  </p:tgtEl>
                </p:cond>
              </p:nextCondLst>
            </p:seq>
          </p:childTnLst>
        </p:cTn>
      </p:par>
    </p:tnLst>
    <p:bldLst>
      <p:bldP spid="956" grpId="0" animBg="1"/>
    </p:bldLst>
  </p:timing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Овал 7"/>
          <p:cNvSpPr/>
          <p:nvPr/>
        </p:nvSpPr>
        <p:spPr>
          <a:xfrm>
            <a:off x="1161024" y="0"/>
            <a:ext cx="6840000" cy="6840000"/>
          </a:xfrm>
          <a:prstGeom prst="ellipse">
            <a:avLst/>
          </a:prstGeom>
          <a:solidFill>
            <a:srgbClr val="0036A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23" name="Овал 22"/>
          <p:cNvSpPr/>
          <p:nvPr/>
        </p:nvSpPr>
        <p:spPr>
          <a:xfrm>
            <a:off x="1428728" y="285728"/>
            <a:ext cx="6286544" cy="6286544"/>
          </a:xfrm>
          <a:prstGeom prst="ellipse">
            <a:avLst/>
          </a:prstGeom>
          <a:noFill/>
          <a:ln w="12700"/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24" name="Овал 23"/>
          <p:cNvSpPr/>
          <p:nvPr/>
        </p:nvSpPr>
        <p:spPr>
          <a:xfrm>
            <a:off x="1928794" y="785794"/>
            <a:ext cx="5286412" cy="5286412"/>
          </a:xfrm>
          <a:prstGeom prst="ellipse">
            <a:avLst/>
          </a:prstGeom>
          <a:noFill/>
          <a:ln w="12700"/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809" name="Овал 808"/>
          <p:cNvSpPr/>
          <p:nvPr/>
        </p:nvSpPr>
        <p:spPr>
          <a:xfrm>
            <a:off x="1285852" y="163710"/>
            <a:ext cx="6572296" cy="6516000"/>
          </a:xfrm>
          <a:prstGeom prst="ellipse">
            <a:avLst/>
          </a:prstGeom>
          <a:noFill/>
          <a:ln w="12700"/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cxnSp>
        <p:nvCxnSpPr>
          <p:cNvPr id="28" name="Прямая соединительная линия 27"/>
          <p:cNvCxnSpPr>
            <a:stCxn id="23" idx="3"/>
            <a:endCxn id="23" idx="7"/>
          </p:cNvCxnSpPr>
          <p:nvPr/>
        </p:nvCxnSpPr>
        <p:spPr>
          <a:xfrm rot="5400000" flipH="1" flipV="1">
            <a:off x="2349370" y="1206372"/>
            <a:ext cx="4445260" cy="4445256"/>
          </a:xfrm>
          <a:prstGeom prst="line">
            <a:avLst/>
          </a:prstGeom>
          <a:ln w="12700"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12" name="Прямая соединительная линия 11"/>
          <p:cNvCxnSpPr>
            <a:stCxn id="23" idx="0"/>
            <a:endCxn id="23" idx="4"/>
          </p:cNvCxnSpPr>
          <p:nvPr/>
        </p:nvCxnSpPr>
        <p:spPr>
          <a:xfrm rot="16200000" flipH="1">
            <a:off x="1428728" y="3429000"/>
            <a:ext cx="6286544" cy="1588"/>
          </a:xfrm>
          <a:prstGeom prst="line">
            <a:avLst/>
          </a:prstGeom>
          <a:ln w="12700"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30" name="Прямая соединительная линия 29"/>
          <p:cNvCxnSpPr>
            <a:stCxn id="23" idx="1"/>
            <a:endCxn id="23" idx="5"/>
          </p:cNvCxnSpPr>
          <p:nvPr/>
        </p:nvCxnSpPr>
        <p:spPr>
          <a:xfrm rot="16200000" flipH="1">
            <a:off x="2349370" y="1206372"/>
            <a:ext cx="4445260" cy="4445256"/>
          </a:xfrm>
          <a:prstGeom prst="line">
            <a:avLst/>
          </a:prstGeom>
          <a:ln w="12700"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807" name="Овал 806"/>
          <p:cNvSpPr/>
          <p:nvPr/>
        </p:nvSpPr>
        <p:spPr>
          <a:xfrm>
            <a:off x="2643174" y="2071678"/>
            <a:ext cx="3786214" cy="3786214"/>
          </a:xfrm>
          <a:prstGeom prst="ellipse">
            <a:avLst/>
          </a:prstGeom>
          <a:noFill/>
          <a:ln w="19050">
            <a:solidFill>
              <a:srgbClr val="C00000"/>
            </a:solidFill>
            <a:prstDash val="sysDash"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cxnSp>
        <p:nvCxnSpPr>
          <p:cNvPr id="10" name="Прямая соединительная линия 9"/>
          <p:cNvCxnSpPr>
            <a:stCxn id="23" idx="2"/>
            <a:endCxn id="23" idx="6"/>
          </p:cNvCxnSpPr>
          <p:nvPr/>
        </p:nvCxnSpPr>
        <p:spPr>
          <a:xfrm rot="10800000" flipH="1">
            <a:off x="1428728" y="3429000"/>
            <a:ext cx="6286544" cy="1588"/>
          </a:xfrm>
          <a:prstGeom prst="line">
            <a:avLst/>
          </a:prstGeom>
          <a:ln w="12700"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13" name="Овал 12"/>
          <p:cNvSpPr/>
          <p:nvPr/>
        </p:nvSpPr>
        <p:spPr>
          <a:xfrm>
            <a:off x="3428992" y="2285992"/>
            <a:ext cx="2286016" cy="2286016"/>
          </a:xfrm>
          <a:prstGeom prst="ellipse">
            <a:avLst/>
          </a:prstGeom>
          <a:noFill/>
          <a:ln w="12700"/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grpSp>
        <p:nvGrpSpPr>
          <p:cNvPr id="2" name="Группа 359"/>
          <p:cNvGrpSpPr/>
          <p:nvPr/>
        </p:nvGrpSpPr>
        <p:grpSpPr>
          <a:xfrm rot="684282">
            <a:off x="4805835" y="2798468"/>
            <a:ext cx="955301" cy="1073931"/>
            <a:chOff x="4940036" y="2439714"/>
            <a:chExt cx="1186162" cy="1333461"/>
          </a:xfrm>
        </p:grpSpPr>
        <p:sp>
          <p:nvSpPr>
            <p:cNvPr id="83" name="8-конечная звезда 82"/>
            <p:cNvSpPr/>
            <p:nvPr/>
          </p:nvSpPr>
          <p:spPr>
            <a:xfrm rot="578312">
              <a:off x="5261829" y="3077799"/>
              <a:ext cx="90000" cy="90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4" name="8-конечная звезда 83"/>
            <p:cNvSpPr/>
            <p:nvPr/>
          </p:nvSpPr>
          <p:spPr>
            <a:xfrm rot="21105294">
              <a:off x="5363088" y="3005642"/>
              <a:ext cx="79200" cy="79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5" name="8-конечная звезда 84"/>
            <p:cNvSpPr/>
            <p:nvPr/>
          </p:nvSpPr>
          <p:spPr>
            <a:xfrm rot="21105294">
              <a:off x="5505486" y="3148039"/>
              <a:ext cx="72000" cy="72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6" name="8-конечная звезда 85"/>
            <p:cNvSpPr/>
            <p:nvPr/>
          </p:nvSpPr>
          <p:spPr>
            <a:xfrm rot="19358116">
              <a:off x="5585146" y="3708375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8" name="8-конечная звезда 87"/>
            <p:cNvSpPr/>
            <p:nvPr/>
          </p:nvSpPr>
          <p:spPr>
            <a:xfrm rot="19358116">
              <a:off x="5494317" y="3565499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9" name="8-конечная звезда 88"/>
            <p:cNvSpPr/>
            <p:nvPr/>
          </p:nvSpPr>
          <p:spPr>
            <a:xfrm rot="19358116">
              <a:off x="5442270" y="3442014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90" name="8-конечная звезда 89"/>
            <p:cNvSpPr/>
            <p:nvPr/>
          </p:nvSpPr>
          <p:spPr>
            <a:xfrm rot="19358116">
              <a:off x="5436487" y="3293354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92" name="Прямая соединительная линия 91"/>
            <p:cNvCxnSpPr>
              <a:stCxn id="84" idx="1"/>
              <a:endCxn id="85" idx="6"/>
            </p:cNvCxnSpPr>
            <p:nvPr/>
          </p:nvCxnSpPr>
          <p:spPr>
            <a:xfrm rot="16200000" flipH="1">
              <a:off x="5445633" y="3057720"/>
              <a:ext cx="79473" cy="10190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6" name="Прямая соединительная линия 95"/>
            <p:cNvCxnSpPr>
              <a:stCxn id="83" idx="1"/>
              <a:endCxn id="90" idx="6"/>
            </p:cNvCxnSpPr>
            <p:nvPr/>
          </p:nvCxnSpPr>
          <p:spPr>
            <a:xfrm rot="16200000" flipH="1">
              <a:off x="5319442" y="3172926"/>
              <a:ext cx="137551" cy="11069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0" name="Прямая соединительная линия 99"/>
            <p:cNvCxnSpPr>
              <a:stCxn id="84" idx="3"/>
              <a:endCxn id="83" idx="7"/>
            </p:cNvCxnSpPr>
            <p:nvPr/>
          </p:nvCxnSpPr>
          <p:spPr>
            <a:xfrm rot="5400000">
              <a:off x="5351367" y="3069130"/>
              <a:ext cx="19787" cy="3546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3" name="Прямая соединительная линия 102"/>
            <p:cNvCxnSpPr>
              <a:stCxn id="85" idx="3"/>
              <a:endCxn id="90" idx="0"/>
            </p:cNvCxnSpPr>
            <p:nvPr/>
          </p:nvCxnSpPr>
          <p:spPr>
            <a:xfrm rot="5400000">
              <a:off x="5450595" y="3231081"/>
              <a:ext cx="87548" cy="5115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6" name="Прямая соединительная линия 105"/>
            <p:cNvCxnSpPr>
              <a:stCxn id="90" idx="2"/>
              <a:endCxn id="89" idx="7"/>
            </p:cNvCxnSpPr>
            <p:nvPr/>
          </p:nvCxnSpPr>
          <p:spPr>
            <a:xfrm rot="16200000" flipH="1">
              <a:off x="5413872" y="3377199"/>
              <a:ext cx="116642" cy="1356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9" name="Прямая соединительная линия 108"/>
            <p:cNvCxnSpPr>
              <a:stCxn id="89" idx="2"/>
              <a:endCxn id="88" idx="6"/>
            </p:cNvCxnSpPr>
            <p:nvPr/>
          </p:nvCxnSpPr>
          <p:spPr>
            <a:xfrm rot="16200000" flipH="1">
              <a:off x="5464702" y="3529795"/>
              <a:ext cx="71983" cy="1272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0" name="Прямая соединительная линия 119"/>
            <p:cNvCxnSpPr>
              <a:stCxn id="88" idx="2"/>
              <a:endCxn id="86" idx="6"/>
            </p:cNvCxnSpPr>
            <p:nvPr/>
          </p:nvCxnSpPr>
          <p:spPr>
            <a:xfrm rot="16200000" flipH="1">
              <a:off x="5526444" y="3643585"/>
              <a:ext cx="91374" cy="5150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28" name="8-конечная звезда 127"/>
            <p:cNvSpPr/>
            <p:nvPr/>
          </p:nvSpPr>
          <p:spPr>
            <a:xfrm rot="19358116">
              <a:off x="5075043" y="2871397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 dirty="0"/>
            </a:p>
          </p:txBody>
        </p:sp>
        <p:sp>
          <p:nvSpPr>
            <p:cNvPr id="129" name="8-конечная звезда 128"/>
            <p:cNvSpPr/>
            <p:nvPr/>
          </p:nvSpPr>
          <p:spPr>
            <a:xfrm rot="19358116">
              <a:off x="5225788" y="2439714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0" name="8-конечная звезда 129"/>
            <p:cNvSpPr/>
            <p:nvPr/>
          </p:nvSpPr>
          <p:spPr>
            <a:xfrm rot="19358116">
              <a:off x="4940036" y="2654028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59" name="8-конечная звезда 258"/>
            <p:cNvSpPr/>
            <p:nvPr/>
          </p:nvSpPr>
          <p:spPr>
            <a:xfrm rot="19358116">
              <a:off x="5225788" y="279690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60" name="8-конечная звезда 259"/>
            <p:cNvSpPr/>
            <p:nvPr/>
          </p:nvSpPr>
          <p:spPr>
            <a:xfrm rot="19358116">
              <a:off x="5582977" y="2654028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61" name="8-конечная звезда 260"/>
            <p:cNvSpPr/>
            <p:nvPr/>
          </p:nvSpPr>
          <p:spPr>
            <a:xfrm rot="19358116">
              <a:off x="5650801" y="3150479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62" name="8-конечная звезда 261"/>
            <p:cNvSpPr/>
            <p:nvPr/>
          </p:nvSpPr>
          <p:spPr>
            <a:xfrm>
              <a:off x="5715008" y="2928934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 dirty="0"/>
            </a:p>
          </p:txBody>
        </p:sp>
        <p:sp>
          <p:nvSpPr>
            <p:cNvPr id="263" name="8-конечная звезда 262"/>
            <p:cNvSpPr/>
            <p:nvPr/>
          </p:nvSpPr>
          <p:spPr>
            <a:xfrm>
              <a:off x="5286380" y="2643182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 dirty="0"/>
            </a:p>
          </p:txBody>
        </p:sp>
        <p:sp>
          <p:nvSpPr>
            <p:cNvPr id="264" name="8-конечная звезда 263"/>
            <p:cNvSpPr/>
            <p:nvPr/>
          </p:nvSpPr>
          <p:spPr>
            <a:xfrm>
              <a:off x="6072198" y="2857496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 dirty="0"/>
            </a:p>
          </p:txBody>
        </p:sp>
        <p:cxnSp>
          <p:nvCxnSpPr>
            <p:cNvPr id="265" name="Прямая соединительная линия 264"/>
            <p:cNvCxnSpPr>
              <a:stCxn id="128" idx="2"/>
              <a:endCxn id="83" idx="5"/>
            </p:cNvCxnSpPr>
            <p:nvPr/>
          </p:nvCxnSpPr>
          <p:spPr>
            <a:xfrm rot="16200000" flipH="1">
              <a:off x="5101177" y="2906492"/>
              <a:ext cx="182398" cy="17681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8" name="Прямая соединительная линия 267"/>
            <p:cNvCxnSpPr>
              <a:stCxn id="128" idx="6"/>
              <a:endCxn id="130" idx="2"/>
            </p:cNvCxnSpPr>
            <p:nvPr/>
          </p:nvCxnSpPr>
          <p:spPr>
            <a:xfrm rot="16200000" flipV="1">
              <a:off x="4946469" y="2739440"/>
              <a:ext cx="172604" cy="9869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1" name="Прямая соединительная линия 270"/>
            <p:cNvCxnSpPr>
              <a:stCxn id="129" idx="4"/>
              <a:endCxn id="130" idx="0"/>
            </p:cNvCxnSpPr>
            <p:nvPr/>
          </p:nvCxnSpPr>
          <p:spPr>
            <a:xfrm rot="10800000" flipV="1">
              <a:off x="4988495" y="2483100"/>
              <a:ext cx="242834" cy="18154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5" name="Прямая соединительная линия 274"/>
            <p:cNvCxnSpPr>
              <a:stCxn id="259" idx="5"/>
              <a:endCxn id="128" idx="0"/>
            </p:cNvCxnSpPr>
            <p:nvPr/>
          </p:nvCxnSpPr>
          <p:spPr>
            <a:xfrm rot="16200000" flipH="1" flipV="1">
              <a:off x="5137609" y="2790055"/>
              <a:ext cx="58157" cy="11867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8" name="Прямая соединительная линия 277"/>
            <p:cNvCxnSpPr>
              <a:stCxn id="263" idx="3"/>
              <a:endCxn id="259" idx="7"/>
            </p:cNvCxnSpPr>
            <p:nvPr/>
          </p:nvCxnSpPr>
          <p:spPr>
            <a:xfrm rot="5400000">
              <a:off x="5221398" y="2724252"/>
              <a:ext cx="107868" cy="3791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2" name="Прямая соединительная линия 281"/>
            <p:cNvCxnSpPr>
              <a:stCxn id="260" idx="6"/>
              <a:endCxn id="129" idx="1"/>
            </p:cNvCxnSpPr>
            <p:nvPr/>
          </p:nvCxnSpPr>
          <p:spPr>
            <a:xfrm rot="16200000" flipV="1">
              <a:off x="5341936" y="2407914"/>
              <a:ext cx="189268" cy="31404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7" name="Прямая соединительная линия 286"/>
            <p:cNvCxnSpPr>
              <a:stCxn id="260" idx="4"/>
              <a:endCxn id="263" idx="0"/>
            </p:cNvCxnSpPr>
            <p:nvPr/>
          </p:nvCxnSpPr>
          <p:spPr>
            <a:xfrm rot="10800000">
              <a:off x="5340380" y="2670182"/>
              <a:ext cx="248138" cy="2723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4" name="Прямая соединительная линия 293"/>
            <p:cNvCxnSpPr>
              <a:stCxn id="86" idx="0"/>
              <a:endCxn id="261" idx="3"/>
            </p:cNvCxnSpPr>
            <p:nvPr/>
          </p:nvCxnSpPr>
          <p:spPr>
            <a:xfrm flipV="1">
              <a:off x="5643297" y="3186320"/>
              <a:ext cx="23112" cy="53479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2" name="Прямая соединительная линия 301"/>
            <p:cNvCxnSpPr>
              <a:stCxn id="262" idx="2"/>
              <a:endCxn id="261" idx="0"/>
            </p:cNvCxnSpPr>
            <p:nvPr/>
          </p:nvCxnSpPr>
          <p:spPr>
            <a:xfrm rot="5400000">
              <a:off x="5625248" y="3040794"/>
              <a:ext cx="174621" cy="5890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5" name="Прямая соединительная линия 304"/>
            <p:cNvCxnSpPr>
              <a:stCxn id="264" idx="4"/>
              <a:endCxn id="260" idx="1"/>
            </p:cNvCxnSpPr>
            <p:nvPr/>
          </p:nvCxnSpPr>
          <p:spPr>
            <a:xfrm rot="10800000">
              <a:off x="5636738" y="2684616"/>
              <a:ext cx="435460" cy="19988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0" name="Прямая соединительная линия 309"/>
            <p:cNvCxnSpPr>
              <a:stCxn id="264" idx="3"/>
              <a:endCxn id="262" idx="0"/>
            </p:cNvCxnSpPr>
            <p:nvPr/>
          </p:nvCxnSpPr>
          <p:spPr>
            <a:xfrm rot="5400000">
              <a:off x="5898384" y="2774212"/>
              <a:ext cx="52346" cy="31109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3" name="Группа 361"/>
          <p:cNvGrpSpPr/>
          <p:nvPr/>
        </p:nvGrpSpPr>
        <p:grpSpPr>
          <a:xfrm rot="566496">
            <a:off x="5490804" y="2555408"/>
            <a:ext cx="738836" cy="811859"/>
            <a:chOff x="5722238" y="1868210"/>
            <a:chExt cx="1036132" cy="1138538"/>
          </a:xfrm>
        </p:grpSpPr>
        <p:sp>
          <p:nvSpPr>
            <p:cNvPr id="317" name="8-конечная звезда 316"/>
            <p:cNvSpPr/>
            <p:nvPr/>
          </p:nvSpPr>
          <p:spPr>
            <a:xfrm rot="19358116">
              <a:off x="5870898" y="2156130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20" name="8-конечная звезда 319"/>
            <p:cNvSpPr/>
            <p:nvPr/>
          </p:nvSpPr>
          <p:spPr>
            <a:xfrm rot="19358116">
              <a:off x="6137259" y="2299006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21" name="8-конечная звезда 320"/>
            <p:cNvSpPr/>
            <p:nvPr/>
          </p:nvSpPr>
          <p:spPr>
            <a:xfrm rot="19358116">
              <a:off x="6299525" y="2727634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22" name="8-конечная звезда 321"/>
            <p:cNvSpPr/>
            <p:nvPr/>
          </p:nvSpPr>
          <p:spPr>
            <a:xfrm rot="19358116">
              <a:off x="6565887" y="2941948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23" name="8-конечная звезда 322"/>
            <p:cNvSpPr/>
            <p:nvPr/>
          </p:nvSpPr>
          <p:spPr>
            <a:xfrm rot="19358116">
              <a:off x="5864476" y="2225400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24" name="8-конечная звезда 323"/>
            <p:cNvSpPr/>
            <p:nvPr/>
          </p:nvSpPr>
          <p:spPr>
            <a:xfrm rot="19358116">
              <a:off x="6011605" y="2296838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25" name="8-конечная звезда 324"/>
            <p:cNvSpPr/>
            <p:nvPr/>
          </p:nvSpPr>
          <p:spPr>
            <a:xfrm rot="19358116">
              <a:off x="6583109" y="2725465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26" name="8-конечная звезда 325"/>
            <p:cNvSpPr/>
            <p:nvPr/>
          </p:nvSpPr>
          <p:spPr>
            <a:xfrm rot="19358116">
              <a:off x="6440233" y="2654028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27" name="8-конечная звезда 326"/>
            <p:cNvSpPr/>
            <p:nvPr/>
          </p:nvSpPr>
          <p:spPr>
            <a:xfrm rot="19358116">
              <a:off x="6440233" y="2225399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28" name="8-конечная звезда 327"/>
            <p:cNvSpPr/>
            <p:nvPr/>
          </p:nvSpPr>
          <p:spPr>
            <a:xfrm rot="19358116">
              <a:off x="6154481" y="2153962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29" name="8-конечная звезда 328"/>
            <p:cNvSpPr/>
            <p:nvPr/>
          </p:nvSpPr>
          <p:spPr>
            <a:xfrm rot="19358116">
              <a:off x="6083043" y="1868210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30" name="8-конечная звезда 329"/>
            <p:cNvSpPr/>
            <p:nvPr/>
          </p:nvSpPr>
          <p:spPr>
            <a:xfrm rot="19358116">
              <a:off x="5793676" y="2078907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 dirty="0"/>
            </a:p>
          </p:txBody>
        </p:sp>
        <p:sp>
          <p:nvSpPr>
            <p:cNvPr id="331" name="8-конечная звезда 330"/>
            <p:cNvSpPr/>
            <p:nvPr/>
          </p:nvSpPr>
          <p:spPr>
            <a:xfrm rot="19358116">
              <a:off x="5722238" y="2078908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 dirty="0"/>
            </a:p>
          </p:txBody>
        </p:sp>
        <p:sp>
          <p:nvSpPr>
            <p:cNvPr id="332" name="8-конечная звезда 331"/>
            <p:cNvSpPr/>
            <p:nvPr/>
          </p:nvSpPr>
          <p:spPr>
            <a:xfrm rot="21342597">
              <a:off x="6287807" y="2644478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 dirty="0"/>
            </a:p>
          </p:txBody>
        </p:sp>
        <p:sp>
          <p:nvSpPr>
            <p:cNvPr id="333" name="8-конечная звезда 332"/>
            <p:cNvSpPr/>
            <p:nvPr/>
          </p:nvSpPr>
          <p:spPr>
            <a:xfrm rot="21342597">
              <a:off x="6230567" y="2087171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 dirty="0"/>
            </a:p>
          </p:txBody>
        </p:sp>
        <p:cxnSp>
          <p:nvCxnSpPr>
            <p:cNvPr id="334" name="Прямая соединительная линия 333"/>
            <p:cNvCxnSpPr>
              <a:stCxn id="326" idx="7"/>
              <a:endCxn id="327" idx="3"/>
            </p:cNvCxnSpPr>
            <p:nvPr/>
          </p:nvCxnSpPr>
          <p:spPr>
            <a:xfrm rot="16200000" flipV="1">
              <a:off x="6279680" y="2463127"/>
              <a:ext cx="375107" cy="717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8" name="Прямая соединительная линия 337"/>
            <p:cNvCxnSpPr>
              <a:stCxn id="325" idx="6"/>
              <a:endCxn id="326" idx="1"/>
            </p:cNvCxnSpPr>
            <p:nvPr/>
          </p:nvCxnSpPr>
          <p:spPr>
            <a:xfrm rot="16200000" flipV="1">
              <a:off x="6520664" y="2657946"/>
              <a:ext cx="46391" cy="9972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41" name="8-конечная звезда 340"/>
            <p:cNvSpPr/>
            <p:nvPr/>
          </p:nvSpPr>
          <p:spPr>
            <a:xfrm rot="19358116">
              <a:off x="6722370" y="2650413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 dirty="0"/>
            </a:p>
          </p:txBody>
        </p:sp>
        <p:cxnSp>
          <p:nvCxnSpPr>
            <p:cNvPr id="342" name="Прямая соединительная линия 341"/>
            <p:cNvCxnSpPr>
              <a:stCxn id="341" idx="4"/>
              <a:endCxn id="325" idx="0"/>
            </p:cNvCxnSpPr>
            <p:nvPr/>
          </p:nvCxnSpPr>
          <p:spPr>
            <a:xfrm rot="10800000" flipV="1">
              <a:off x="6631568" y="2679337"/>
              <a:ext cx="94496" cy="5674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5" name="Прямая соединительная линия 344"/>
            <p:cNvCxnSpPr>
              <a:stCxn id="326" idx="6"/>
              <a:endCxn id="328" idx="2"/>
            </p:cNvCxnSpPr>
            <p:nvPr/>
          </p:nvCxnSpPr>
          <p:spPr>
            <a:xfrm rot="16200000" flipV="1">
              <a:off x="6095783" y="2304505"/>
              <a:ext cx="457148" cy="25298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6" name="Прямая соединительная линия 345"/>
            <p:cNvCxnSpPr>
              <a:stCxn id="328" idx="4"/>
              <a:endCxn id="320" idx="6"/>
            </p:cNvCxnSpPr>
            <p:nvPr/>
          </p:nvCxnSpPr>
          <p:spPr>
            <a:xfrm rot="10800000" flipV="1">
              <a:off x="6149996" y="2197347"/>
              <a:ext cx="10026" cy="10830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7" name="Прямая соединительная линия 346"/>
            <p:cNvCxnSpPr>
              <a:stCxn id="320" idx="3"/>
              <a:endCxn id="332" idx="6"/>
            </p:cNvCxnSpPr>
            <p:nvPr/>
          </p:nvCxnSpPr>
          <p:spPr>
            <a:xfrm rot="16200000" flipH="1">
              <a:off x="6094402" y="2434469"/>
              <a:ext cx="281010" cy="13910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8" name="Прямая соединительная линия 347"/>
            <p:cNvCxnSpPr>
              <a:stCxn id="332" idx="2"/>
              <a:endCxn id="321" idx="6"/>
            </p:cNvCxnSpPr>
            <p:nvPr/>
          </p:nvCxnSpPr>
          <p:spPr>
            <a:xfrm rot="16200000" flipH="1">
              <a:off x="6282780" y="2704800"/>
              <a:ext cx="53855" cy="510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9" name="Прямая соединительная линия 348"/>
            <p:cNvCxnSpPr>
              <a:stCxn id="321" idx="1"/>
              <a:endCxn id="322" idx="5"/>
            </p:cNvCxnSpPr>
            <p:nvPr/>
          </p:nvCxnSpPr>
          <p:spPr>
            <a:xfrm rot="16200000" flipH="1">
              <a:off x="6362254" y="2766122"/>
              <a:ext cx="205704" cy="20213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3" name="Прямая соединительная линия 372"/>
            <p:cNvCxnSpPr>
              <a:stCxn id="329" idx="2"/>
              <a:endCxn id="328" idx="6"/>
            </p:cNvCxnSpPr>
            <p:nvPr/>
          </p:nvCxnSpPr>
          <p:spPr>
            <a:xfrm rot="16200000" flipH="1">
              <a:off x="6024345" y="2018753"/>
              <a:ext cx="242834" cy="3866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4" name="Прямая соединительная линия 373"/>
            <p:cNvCxnSpPr>
              <a:stCxn id="324" idx="1"/>
              <a:endCxn id="320" idx="5"/>
            </p:cNvCxnSpPr>
            <p:nvPr/>
          </p:nvCxnSpPr>
          <p:spPr>
            <a:xfrm rot="5400000" flipH="1" flipV="1">
              <a:off x="6101294" y="2291172"/>
              <a:ext cx="324" cy="7218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5" name="Прямая соединительная линия 374"/>
            <p:cNvCxnSpPr>
              <a:stCxn id="323" idx="2"/>
              <a:endCxn id="324" idx="5"/>
            </p:cNvCxnSpPr>
            <p:nvPr/>
          </p:nvCxnSpPr>
          <p:spPr>
            <a:xfrm rot="16200000" flipH="1">
              <a:off x="5936657" y="2245064"/>
              <a:ext cx="46392" cy="10398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6" name="Прямая соединительная линия 375"/>
            <p:cNvCxnSpPr>
              <a:stCxn id="317" idx="3"/>
              <a:endCxn id="323" idx="3"/>
            </p:cNvCxnSpPr>
            <p:nvPr/>
          </p:nvCxnSpPr>
          <p:spPr>
            <a:xfrm rot="5400000">
              <a:off x="5864182" y="2244349"/>
              <a:ext cx="58519" cy="1110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7" name="Прямая соединительная линия 376"/>
            <p:cNvCxnSpPr>
              <a:stCxn id="328" idx="4"/>
              <a:endCxn id="317" idx="1"/>
            </p:cNvCxnSpPr>
            <p:nvPr/>
          </p:nvCxnSpPr>
          <p:spPr>
            <a:xfrm rot="10800000">
              <a:off x="5935410" y="2192836"/>
              <a:ext cx="224612" cy="451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2" name="Прямая соединительная линия 391"/>
            <p:cNvCxnSpPr>
              <a:stCxn id="323" idx="6"/>
              <a:endCxn id="331" idx="4"/>
            </p:cNvCxnSpPr>
            <p:nvPr/>
          </p:nvCxnSpPr>
          <p:spPr>
            <a:xfrm rot="16200000" flipV="1">
              <a:off x="5738957" y="2094808"/>
              <a:ext cx="123109" cy="14915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3" name="Прямая соединительная линия 392"/>
            <p:cNvCxnSpPr>
              <a:stCxn id="331" idx="5"/>
              <a:endCxn id="330" idx="4"/>
            </p:cNvCxnSpPr>
            <p:nvPr/>
          </p:nvCxnSpPr>
          <p:spPr>
            <a:xfrm rot="16200000" flipH="1">
              <a:off x="5753225" y="2063687"/>
              <a:ext cx="13315" cy="7497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4" name="Прямая соединительная линия 393"/>
            <p:cNvCxnSpPr>
              <a:stCxn id="330" idx="0"/>
              <a:endCxn id="317" idx="6"/>
            </p:cNvCxnSpPr>
            <p:nvPr/>
          </p:nvCxnSpPr>
          <p:spPr>
            <a:xfrm>
              <a:off x="5825982" y="2085983"/>
              <a:ext cx="57653" cy="7679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2" name="Прямая соединительная линия 401"/>
            <p:cNvCxnSpPr>
              <a:stCxn id="326" idx="5"/>
              <a:endCxn id="332" idx="0"/>
            </p:cNvCxnSpPr>
            <p:nvPr/>
          </p:nvCxnSpPr>
          <p:spPr>
            <a:xfrm rot="16200000" flipV="1">
              <a:off x="6373961" y="2610929"/>
              <a:ext cx="16309" cy="11671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7" name="Прямая соединительная линия 406"/>
            <p:cNvCxnSpPr>
              <a:stCxn id="333" idx="3"/>
              <a:endCxn id="328" idx="0"/>
            </p:cNvCxnSpPr>
            <p:nvPr/>
          </p:nvCxnSpPr>
          <p:spPr>
            <a:xfrm rot="5400000">
              <a:off x="6206480" y="2131099"/>
              <a:ext cx="29938" cy="3701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4" name="Группа 360"/>
          <p:cNvGrpSpPr/>
          <p:nvPr/>
        </p:nvGrpSpPr>
        <p:grpSpPr>
          <a:xfrm>
            <a:off x="5865115" y="3286124"/>
            <a:ext cx="719265" cy="1329114"/>
            <a:chOff x="6522518" y="3086269"/>
            <a:chExt cx="719265" cy="1329114"/>
          </a:xfrm>
        </p:grpSpPr>
        <p:sp>
          <p:nvSpPr>
            <p:cNvPr id="411" name="8-конечная звезда 410"/>
            <p:cNvSpPr/>
            <p:nvPr/>
          </p:nvSpPr>
          <p:spPr>
            <a:xfrm rot="19358116">
              <a:off x="7166183" y="3880039"/>
              <a:ext cx="75600" cy="756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12" name="8-конечная звезда 411"/>
            <p:cNvSpPr/>
            <p:nvPr/>
          </p:nvSpPr>
          <p:spPr>
            <a:xfrm rot="19358116">
              <a:off x="6658163" y="3581966"/>
              <a:ext cx="72000" cy="72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13" name="8-конечная звезда 412"/>
            <p:cNvSpPr/>
            <p:nvPr/>
          </p:nvSpPr>
          <p:spPr>
            <a:xfrm rot="19358116">
              <a:off x="6868862" y="3578468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14" name="8-конечная звезда 413"/>
            <p:cNvSpPr/>
            <p:nvPr/>
          </p:nvSpPr>
          <p:spPr>
            <a:xfrm rot="19358116">
              <a:off x="6947529" y="3089885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15" name="8-конечная звезда 414"/>
            <p:cNvSpPr/>
            <p:nvPr/>
          </p:nvSpPr>
          <p:spPr>
            <a:xfrm rot="19358116">
              <a:off x="7011737" y="3439846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16" name="8-конечная звезда 415"/>
            <p:cNvSpPr/>
            <p:nvPr/>
          </p:nvSpPr>
          <p:spPr>
            <a:xfrm rot="19358116" flipV="1">
              <a:off x="7017303" y="3302535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17" name="8-конечная звезда 416"/>
            <p:cNvSpPr/>
            <p:nvPr/>
          </p:nvSpPr>
          <p:spPr>
            <a:xfrm rot="19358116">
              <a:off x="6876091" y="387570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18" name="8-конечная звезда 417"/>
            <p:cNvSpPr/>
            <p:nvPr/>
          </p:nvSpPr>
          <p:spPr>
            <a:xfrm rot="19358116">
              <a:off x="7086790" y="3657772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20" name="8-конечная звезда 419"/>
            <p:cNvSpPr/>
            <p:nvPr/>
          </p:nvSpPr>
          <p:spPr>
            <a:xfrm rot="19358116">
              <a:off x="6729600" y="4157840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421" name="Прямая соединительная линия 420"/>
            <p:cNvCxnSpPr>
              <a:stCxn id="416" idx="6"/>
              <a:endCxn id="414" idx="2"/>
            </p:cNvCxnSpPr>
            <p:nvPr/>
          </p:nvCxnSpPr>
          <p:spPr>
            <a:xfrm rot="5400000" flipH="1">
              <a:off x="6919866" y="3209394"/>
              <a:ext cx="205219" cy="6312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4" name="Прямая соединительная линия 423"/>
            <p:cNvCxnSpPr>
              <a:stCxn id="415" idx="7"/>
              <a:endCxn id="416" idx="6"/>
            </p:cNvCxnSpPr>
            <p:nvPr/>
          </p:nvCxnSpPr>
          <p:spPr>
            <a:xfrm rot="5400000" flipH="1" flipV="1">
              <a:off x="6999919" y="3385968"/>
              <a:ext cx="96522" cy="1171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8" name="Прямая соединительная линия 427"/>
            <p:cNvCxnSpPr>
              <a:stCxn id="418" idx="7"/>
              <a:endCxn id="415" idx="1"/>
            </p:cNvCxnSpPr>
            <p:nvPr/>
          </p:nvCxnSpPr>
          <p:spPr>
            <a:xfrm rot="16200000" flipV="1">
              <a:off x="6992591" y="3543340"/>
              <a:ext cx="187498" cy="4168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1" name="Прямая соединительная линия 430"/>
            <p:cNvCxnSpPr>
              <a:stCxn id="413" idx="0"/>
              <a:endCxn id="415" idx="4"/>
            </p:cNvCxnSpPr>
            <p:nvPr/>
          </p:nvCxnSpPr>
          <p:spPr>
            <a:xfrm flipV="1">
              <a:off x="6917321" y="3483232"/>
              <a:ext cx="99957" cy="10585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6" name="Прямая соединительная линия 435"/>
            <p:cNvCxnSpPr>
              <a:stCxn id="412" idx="1"/>
              <a:endCxn id="413" idx="4"/>
            </p:cNvCxnSpPr>
            <p:nvPr/>
          </p:nvCxnSpPr>
          <p:spPr>
            <a:xfrm rot="5400000" flipH="1" flipV="1">
              <a:off x="6801675" y="3550022"/>
              <a:ext cx="895" cy="14455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9" name="Прямая соединительная линия 438"/>
            <p:cNvCxnSpPr>
              <a:stCxn id="411" idx="6"/>
              <a:endCxn id="418" idx="2"/>
            </p:cNvCxnSpPr>
            <p:nvPr/>
          </p:nvCxnSpPr>
          <p:spPr>
            <a:xfrm rot="16200000" flipV="1">
              <a:off x="7049520" y="3756272"/>
              <a:ext cx="197718" cy="6532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2" name="Прямая соединительная линия 441"/>
            <p:cNvCxnSpPr>
              <a:stCxn id="417" idx="6"/>
              <a:endCxn id="413" idx="2"/>
            </p:cNvCxnSpPr>
            <p:nvPr/>
          </p:nvCxnSpPr>
          <p:spPr>
            <a:xfrm rot="5400000" flipH="1" flipV="1">
              <a:off x="6772318" y="3741315"/>
              <a:ext cx="254317" cy="2554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8" name="Прямая соединительная линия 447"/>
            <p:cNvCxnSpPr>
              <a:stCxn id="417" idx="0"/>
              <a:endCxn id="411" idx="5"/>
            </p:cNvCxnSpPr>
            <p:nvPr/>
          </p:nvCxnSpPr>
          <p:spPr>
            <a:xfrm>
              <a:off x="6924550" y="3886317"/>
              <a:ext cx="241968" cy="2650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2" name="Прямая соединительная линия 451"/>
            <p:cNvCxnSpPr>
              <a:stCxn id="417" idx="4"/>
              <a:endCxn id="420" idx="0"/>
            </p:cNvCxnSpPr>
            <p:nvPr/>
          </p:nvCxnSpPr>
          <p:spPr>
            <a:xfrm rot="10800000" flipV="1">
              <a:off x="6761906" y="3919088"/>
              <a:ext cx="119726" cy="24582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56" name="8-конечная звезда 455"/>
            <p:cNvSpPr/>
            <p:nvPr/>
          </p:nvSpPr>
          <p:spPr>
            <a:xfrm rot="19358116">
              <a:off x="7097638" y="4097246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 dirty="0"/>
            </a:p>
          </p:txBody>
        </p:sp>
        <p:sp>
          <p:nvSpPr>
            <p:cNvPr id="457" name="8-конечная звезда 456"/>
            <p:cNvSpPr/>
            <p:nvPr/>
          </p:nvSpPr>
          <p:spPr>
            <a:xfrm rot="19358116">
              <a:off x="6947528" y="4232892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 dirty="0"/>
            </a:p>
          </p:txBody>
        </p:sp>
        <p:cxnSp>
          <p:nvCxnSpPr>
            <p:cNvPr id="458" name="Прямая соединительная линия 457"/>
            <p:cNvCxnSpPr>
              <a:stCxn id="456" idx="7"/>
              <a:endCxn id="411" idx="3"/>
            </p:cNvCxnSpPr>
            <p:nvPr/>
          </p:nvCxnSpPr>
          <p:spPr>
            <a:xfrm rot="5400000" flipH="1" flipV="1">
              <a:off x="7092503" y="3991027"/>
              <a:ext cx="142181" cy="7073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1" name="Прямая соединительная линия 460"/>
            <p:cNvCxnSpPr>
              <a:stCxn id="457" idx="0"/>
              <a:endCxn id="456" idx="4"/>
            </p:cNvCxnSpPr>
            <p:nvPr/>
          </p:nvCxnSpPr>
          <p:spPr>
            <a:xfrm flipV="1">
              <a:off x="6995987" y="4140632"/>
              <a:ext cx="107192" cy="10287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4" name="Прямая соединительная линия 463"/>
            <p:cNvCxnSpPr>
              <a:stCxn id="420" idx="3"/>
              <a:endCxn id="457" idx="6"/>
            </p:cNvCxnSpPr>
            <p:nvPr/>
          </p:nvCxnSpPr>
          <p:spPr>
            <a:xfrm rot="16200000" flipH="1">
              <a:off x="6829299" y="4109590"/>
              <a:ext cx="44752" cy="21293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67" name="8-конечная звезда 466"/>
            <p:cNvSpPr/>
            <p:nvPr/>
          </p:nvSpPr>
          <p:spPr>
            <a:xfrm rot="19358116">
              <a:off x="6872476" y="3086269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68" name="8-конечная звезда 467"/>
            <p:cNvSpPr/>
            <p:nvPr/>
          </p:nvSpPr>
          <p:spPr>
            <a:xfrm rot="19358116">
              <a:off x="6872476" y="3300583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69" name="8-конечная звезда 468"/>
            <p:cNvSpPr/>
            <p:nvPr/>
          </p:nvSpPr>
          <p:spPr>
            <a:xfrm rot="19358116">
              <a:off x="6736831" y="4379383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70" name="8-конечная звезда 469"/>
            <p:cNvSpPr/>
            <p:nvPr/>
          </p:nvSpPr>
          <p:spPr>
            <a:xfrm rot="19358116">
              <a:off x="6522518" y="4236507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471" name="Прямая соединительная линия 470"/>
            <p:cNvCxnSpPr>
              <a:stCxn id="468" idx="1"/>
              <a:endCxn id="467" idx="2"/>
            </p:cNvCxnSpPr>
            <p:nvPr/>
          </p:nvCxnSpPr>
          <p:spPr>
            <a:xfrm rot="5400000" flipH="1">
              <a:off x="6803659" y="3216317"/>
              <a:ext cx="202400" cy="691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5" name="Прямая соединительная линия 474"/>
            <p:cNvCxnSpPr>
              <a:stCxn id="467" idx="1"/>
              <a:endCxn id="414" idx="4"/>
            </p:cNvCxnSpPr>
            <p:nvPr/>
          </p:nvCxnSpPr>
          <p:spPr>
            <a:xfrm rot="16200000" flipH="1">
              <a:off x="6917388" y="3097589"/>
              <a:ext cx="26610" cy="4475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8" name="Прямая соединительная линия 477"/>
            <p:cNvCxnSpPr>
              <a:stCxn id="415" idx="6"/>
              <a:endCxn id="468" idx="1"/>
            </p:cNvCxnSpPr>
            <p:nvPr/>
          </p:nvCxnSpPr>
          <p:spPr>
            <a:xfrm rot="16200000" flipV="1">
              <a:off x="6903128" y="3326164"/>
              <a:ext cx="124412" cy="11403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2" name="Прямая соединительная линия 481"/>
            <p:cNvCxnSpPr>
              <a:stCxn id="469" idx="0"/>
              <a:endCxn id="457" idx="4"/>
            </p:cNvCxnSpPr>
            <p:nvPr/>
          </p:nvCxnSpPr>
          <p:spPr>
            <a:xfrm flipV="1">
              <a:off x="6769137" y="4276278"/>
              <a:ext cx="183932" cy="11018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5" name="Прямая соединительная линия 484"/>
            <p:cNvCxnSpPr>
              <a:stCxn id="470" idx="0"/>
              <a:endCxn id="420" idx="4"/>
            </p:cNvCxnSpPr>
            <p:nvPr/>
          </p:nvCxnSpPr>
          <p:spPr>
            <a:xfrm flipV="1">
              <a:off x="6554824" y="4186764"/>
              <a:ext cx="178470" cy="5681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5" name="Группа 362"/>
          <p:cNvGrpSpPr/>
          <p:nvPr/>
        </p:nvGrpSpPr>
        <p:grpSpPr>
          <a:xfrm rot="1585141">
            <a:off x="5304453" y="2021759"/>
            <a:ext cx="538571" cy="514328"/>
            <a:chOff x="5297225" y="1370312"/>
            <a:chExt cx="554067" cy="623337"/>
          </a:xfrm>
        </p:grpSpPr>
        <p:sp>
          <p:nvSpPr>
            <p:cNvPr id="127" name="8-конечная звезда 126"/>
            <p:cNvSpPr/>
            <p:nvPr/>
          </p:nvSpPr>
          <p:spPr>
            <a:xfrm rot="19358116">
              <a:off x="5585146" y="1708111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1" name="8-конечная звезда 130"/>
            <p:cNvSpPr/>
            <p:nvPr/>
          </p:nvSpPr>
          <p:spPr>
            <a:xfrm rot="19358116">
              <a:off x="5442271" y="1370312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2" name="8-конечная звезда 131"/>
            <p:cNvSpPr/>
            <p:nvPr/>
          </p:nvSpPr>
          <p:spPr>
            <a:xfrm rot="19358116">
              <a:off x="5509370" y="1801157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4" name="8-конечная звезда 133"/>
            <p:cNvSpPr/>
            <p:nvPr/>
          </p:nvSpPr>
          <p:spPr>
            <a:xfrm rot="19358116">
              <a:off x="5297225" y="1582458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5" name="8-конечная звезда 134"/>
            <p:cNvSpPr/>
            <p:nvPr/>
          </p:nvSpPr>
          <p:spPr>
            <a:xfrm rot="19358116">
              <a:off x="5440101" y="1939649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6" name="8-конечная звезда 135"/>
            <p:cNvSpPr/>
            <p:nvPr/>
          </p:nvSpPr>
          <p:spPr>
            <a:xfrm rot="19358116">
              <a:off x="5797292" y="1653895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37" name="Прямая соединительная линия 136"/>
            <p:cNvCxnSpPr>
              <a:stCxn id="127" idx="6"/>
              <a:endCxn id="131" idx="2"/>
            </p:cNvCxnSpPr>
            <p:nvPr/>
          </p:nvCxnSpPr>
          <p:spPr>
            <a:xfrm rot="16200000" flipV="1">
              <a:off x="5402961" y="1519837"/>
              <a:ext cx="286297" cy="10354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0" name="Прямая соединительная линия 139"/>
            <p:cNvCxnSpPr>
              <a:stCxn id="132" idx="6"/>
              <a:endCxn id="134" idx="2"/>
            </p:cNvCxnSpPr>
            <p:nvPr/>
          </p:nvCxnSpPr>
          <p:spPr>
            <a:xfrm rot="16200000" flipV="1">
              <a:off x="5341900" y="1629629"/>
              <a:ext cx="174673" cy="17725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3" name="Прямая соединительная линия 142"/>
            <p:cNvCxnSpPr>
              <a:stCxn id="135" idx="0"/>
              <a:endCxn id="132" idx="3"/>
            </p:cNvCxnSpPr>
            <p:nvPr/>
          </p:nvCxnSpPr>
          <p:spPr>
            <a:xfrm flipV="1">
              <a:off x="5488560" y="1844166"/>
              <a:ext cx="39540" cy="10609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9" name="Прямая соединительная линия 148"/>
            <p:cNvCxnSpPr>
              <a:stCxn id="136" idx="5"/>
              <a:endCxn id="127" idx="1"/>
            </p:cNvCxnSpPr>
            <p:nvPr/>
          </p:nvCxnSpPr>
          <p:spPr>
            <a:xfrm rot="16200000" flipH="1" flipV="1">
              <a:off x="5689841" y="1637125"/>
              <a:ext cx="67508" cy="14787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3" name="Прямая соединительная линия 152"/>
            <p:cNvCxnSpPr>
              <a:stCxn id="134" idx="0"/>
              <a:endCxn id="131" idx="4"/>
            </p:cNvCxnSpPr>
            <p:nvPr/>
          </p:nvCxnSpPr>
          <p:spPr>
            <a:xfrm flipV="1">
              <a:off x="5345684" y="1422375"/>
              <a:ext cx="103236" cy="17069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8" name="Прямая соединительная линия 157"/>
            <p:cNvCxnSpPr>
              <a:stCxn id="132" idx="0"/>
              <a:endCxn id="127" idx="4"/>
            </p:cNvCxnSpPr>
            <p:nvPr/>
          </p:nvCxnSpPr>
          <p:spPr>
            <a:xfrm flipV="1">
              <a:off x="5548137" y="1760174"/>
              <a:ext cx="43658" cy="4947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64" name="8-конечная звезда 163"/>
            <p:cNvSpPr/>
            <p:nvPr/>
          </p:nvSpPr>
          <p:spPr>
            <a:xfrm rot="19358116">
              <a:off x="5449625" y="1734858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</p:grpSp>
      <p:grpSp>
        <p:nvGrpSpPr>
          <p:cNvPr id="6" name="Группа 363"/>
          <p:cNvGrpSpPr/>
          <p:nvPr/>
        </p:nvGrpSpPr>
        <p:grpSpPr>
          <a:xfrm rot="589541">
            <a:off x="4520577" y="1928802"/>
            <a:ext cx="656137" cy="504421"/>
            <a:chOff x="4294925" y="1294537"/>
            <a:chExt cx="841986" cy="647297"/>
          </a:xfrm>
        </p:grpSpPr>
        <p:sp>
          <p:nvSpPr>
            <p:cNvPr id="161" name="8-конечная звезда 160"/>
            <p:cNvSpPr/>
            <p:nvPr/>
          </p:nvSpPr>
          <p:spPr>
            <a:xfrm rot="578312">
              <a:off x="5046604" y="1792826"/>
              <a:ext cx="90000" cy="90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62" name="8-конечная звезда 161"/>
            <p:cNvSpPr/>
            <p:nvPr/>
          </p:nvSpPr>
          <p:spPr>
            <a:xfrm rot="21105294">
              <a:off x="4934460" y="1862634"/>
              <a:ext cx="79200" cy="79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63" name="8-конечная звезда 162"/>
            <p:cNvSpPr/>
            <p:nvPr/>
          </p:nvSpPr>
          <p:spPr>
            <a:xfrm rot="19358116">
              <a:off x="4654283" y="1868210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65" name="8-конечная звезда 164"/>
            <p:cNvSpPr/>
            <p:nvPr/>
          </p:nvSpPr>
          <p:spPr>
            <a:xfrm rot="19358116">
              <a:off x="4868598" y="1582458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66" name="8-конечная звезда 165"/>
            <p:cNvSpPr/>
            <p:nvPr/>
          </p:nvSpPr>
          <p:spPr>
            <a:xfrm rot="19358116">
              <a:off x="4868598" y="1725332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67" name="8-конечная звезда 166"/>
            <p:cNvSpPr/>
            <p:nvPr/>
          </p:nvSpPr>
          <p:spPr>
            <a:xfrm rot="19358116">
              <a:off x="5082911" y="1653895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70" name="8-конечная звезда 169"/>
            <p:cNvSpPr/>
            <p:nvPr/>
          </p:nvSpPr>
          <p:spPr>
            <a:xfrm rot="19358116">
              <a:off x="4935782" y="1435328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71" name="8-конечная звезда 170"/>
            <p:cNvSpPr/>
            <p:nvPr/>
          </p:nvSpPr>
          <p:spPr>
            <a:xfrm rot="19358116">
              <a:off x="5009304" y="1723165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72" name="8-конечная звезда 171"/>
            <p:cNvSpPr/>
            <p:nvPr/>
          </p:nvSpPr>
          <p:spPr>
            <a:xfrm rot="19358116">
              <a:off x="4652114" y="1294537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73" name="8-конечная звезда 172"/>
            <p:cNvSpPr/>
            <p:nvPr/>
          </p:nvSpPr>
          <p:spPr>
            <a:xfrm rot="628005">
              <a:off x="4504127" y="1503738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74" name="8-конечная звезда 173"/>
            <p:cNvSpPr/>
            <p:nvPr/>
          </p:nvSpPr>
          <p:spPr>
            <a:xfrm rot="19358116">
              <a:off x="4794990" y="1805487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77" name="8-конечная звезда 176"/>
            <p:cNvSpPr/>
            <p:nvPr/>
          </p:nvSpPr>
          <p:spPr>
            <a:xfrm rot="19358116">
              <a:off x="4513576" y="1370313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78" name="8-конечная звезда 177"/>
            <p:cNvSpPr/>
            <p:nvPr/>
          </p:nvSpPr>
          <p:spPr>
            <a:xfrm rot="19358116">
              <a:off x="4799329" y="1513188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79" name="8-конечная звезда 178"/>
            <p:cNvSpPr/>
            <p:nvPr/>
          </p:nvSpPr>
          <p:spPr>
            <a:xfrm rot="19358116">
              <a:off x="4585014" y="1636673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80" name="8-конечная звезда 179"/>
            <p:cNvSpPr/>
            <p:nvPr/>
          </p:nvSpPr>
          <p:spPr>
            <a:xfrm rot="19358116">
              <a:off x="4442138" y="1565235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82" name="8-конечная звезда 181"/>
            <p:cNvSpPr/>
            <p:nvPr/>
          </p:nvSpPr>
          <p:spPr>
            <a:xfrm rot="19358116">
              <a:off x="4370699" y="1565235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83" name="8-конечная звезда 182"/>
            <p:cNvSpPr/>
            <p:nvPr/>
          </p:nvSpPr>
          <p:spPr>
            <a:xfrm rot="19358116">
              <a:off x="4294925" y="1580288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84" name="Прямая соединительная линия 183"/>
            <p:cNvCxnSpPr>
              <a:stCxn id="172" idx="2"/>
              <a:endCxn id="170" idx="5"/>
            </p:cNvCxnSpPr>
            <p:nvPr/>
          </p:nvCxnSpPr>
          <p:spPr>
            <a:xfrm rot="16200000" flipH="1">
              <a:off x="4748704" y="1271423"/>
              <a:ext cx="125437" cy="24919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9" name="Прямая соединительная линия 188"/>
            <p:cNvCxnSpPr>
              <a:stCxn id="170" idx="4"/>
              <a:endCxn id="165" idx="0"/>
            </p:cNvCxnSpPr>
            <p:nvPr/>
          </p:nvCxnSpPr>
          <p:spPr>
            <a:xfrm rot="10800000" flipV="1">
              <a:off x="4917057" y="1478714"/>
              <a:ext cx="24266" cy="11435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0" name="Прямая соединительная линия 189"/>
            <p:cNvCxnSpPr>
              <a:stCxn id="165" idx="2"/>
              <a:endCxn id="171" idx="5"/>
            </p:cNvCxnSpPr>
            <p:nvPr/>
          </p:nvCxnSpPr>
          <p:spPr>
            <a:xfrm rot="16200000" flipH="1">
              <a:off x="4905250" y="1637650"/>
              <a:ext cx="110978" cy="9751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1" name="Прямая соединительная линия 190"/>
            <p:cNvCxnSpPr>
              <a:stCxn id="171" idx="0"/>
              <a:endCxn id="167" idx="4"/>
            </p:cNvCxnSpPr>
            <p:nvPr/>
          </p:nvCxnSpPr>
          <p:spPr>
            <a:xfrm flipV="1">
              <a:off x="5048071" y="1697281"/>
              <a:ext cx="40381" cy="3437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2" name="Прямая соединительная линия 191"/>
            <p:cNvCxnSpPr>
              <a:stCxn id="171" idx="2"/>
              <a:endCxn id="161" idx="5"/>
            </p:cNvCxnSpPr>
            <p:nvPr/>
          </p:nvCxnSpPr>
          <p:spPr>
            <a:xfrm rot="16200000" flipH="1">
              <a:off x="5035189" y="1770756"/>
              <a:ext cx="39196" cy="2154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3" name="Прямая соединительная линия 192"/>
            <p:cNvCxnSpPr>
              <a:stCxn id="178" idx="5"/>
              <a:endCxn id="177" idx="1"/>
            </p:cNvCxnSpPr>
            <p:nvPr/>
          </p:nvCxnSpPr>
          <p:spPr>
            <a:xfrm rot="16200000" flipV="1">
              <a:off x="4621721" y="1363386"/>
              <a:ext cx="134265" cy="22152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4" name="Прямая соединительная линия 203"/>
            <p:cNvCxnSpPr>
              <a:stCxn id="165" idx="2"/>
              <a:endCxn id="178" idx="2"/>
            </p:cNvCxnSpPr>
            <p:nvPr/>
          </p:nvCxnSpPr>
          <p:spPr>
            <a:xfrm rot="5400000" flipH="1">
              <a:off x="4851899" y="1570832"/>
              <a:ext cx="59578" cy="6059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5" name="Прямая соединительная линия 204"/>
            <p:cNvCxnSpPr>
              <a:stCxn id="166" idx="5"/>
              <a:endCxn id="179" idx="1"/>
            </p:cNvCxnSpPr>
            <p:nvPr/>
          </p:nvCxnSpPr>
          <p:spPr>
            <a:xfrm rot="16200000" flipV="1">
              <a:off x="4721499" y="1601406"/>
              <a:ext cx="75367" cy="21931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6" name="Прямая соединительная линия 205"/>
            <p:cNvCxnSpPr>
              <a:stCxn id="171" idx="5"/>
              <a:endCxn id="166" idx="1"/>
            </p:cNvCxnSpPr>
            <p:nvPr/>
          </p:nvCxnSpPr>
          <p:spPr>
            <a:xfrm rot="16200000" flipH="1" flipV="1">
              <a:off x="4958915" y="1705339"/>
              <a:ext cx="14024" cy="8713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2" name="Прямая соединительная линия 221"/>
            <p:cNvCxnSpPr>
              <a:stCxn id="174" idx="7"/>
              <a:endCxn id="166" idx="4"/>
            </p:cNvCxnSpPr>
            <p:nvPr/>
          </p:nvCxnSpPr>
          <p:spPr>
            <a:xfrm rot="5400000" flipH="1" flipV="1">
              <a:off x="4828319" y="1759859"/>
              <a:ext cx="36960" cy="5467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3" name="Прямая соединительная линия 222"/>
            <p:cNvCxnSpPr>
              <a:stCxn id="163" idx="0"/>
              <a:endCxn id="174" idx="5"/>
            </p:cNvCxnSpPr>
            <p:nvPr/>
          </p:nvCxnSpPr>
          <p:spPr>
            <a:xfrm flipV="1">
              <a:off x="4702742" y="1824217"/>
              <a:ext cx="92439" cy="5460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4" name="Прямая соединительная линия 223"/>
            <p:cNvCxnSpPr>
              <a:stCxn id="174" idx="1"/>
              <a:endCxn id="162" idx="5"/>
            </p:cNvCxnSpPr>
            <p:nvPr/>
          </p:nvCxnSpPr>
          <p:spPr>
            <a:xfrm rot="16200000" flipH="1">
              <a:off x="4865876" y="1802080"/>
              <a:ext cx="48581" cy="10433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9" name="Прямая соединительная линия 228"/>
            <p:cNvCxnSpPr>
              <a:stCxn id="173" idx="1"/>
              <a:endCxn id="179" idx="7"/>
            </p:cNvCxnSpPr>
            <p:nvPr/>
          </p:nvCxnSpPr>
          <p:spPr>
            <a:xfrm rot="16200000" flipH="1">
              <a:off x="4532931" y="1548173"/>
              <a:ext cx="93828" cy="8374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0" name="Прямая соединительная линия 229"/>
            <p:cNvCxnSpPr>
              <a:stCxn id="180" idx="1"/>
              <a:endCxn id="179" idx="6"/>
            </p:cNvCxnSpPr>
            <p:nvPr/>
          </p:nvCxnSpPr>
          <p:spPr>
            <a:xfrm rot="16200000" flipH="1">
              <a:off x="4531509" y="1577080"/>
              <a:ext cx="41382" cy="9110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1" name="Прямая соединительная линия 230"/>
            <p:cNvCxnSpPr>
              <a:stCxn id="183" idx="1"/>
              <a:endCxn id="180" idx="5"/>
            </p:cNvCxnSpPr>
            <p:nvPr/>
          </p:nvCxnSpPr>
          <p:spPr>
            <a:xfrm rot="5400000" flipH="1" flipV="1">
              <a:off x="4384466" y="1546798"/>
              <a:ext cx="11428" cy="10449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7" name="Группа 364"/>
          <p:cNvGrpSpPr/>
          <p:nvPr/>
        </p:nvGrpSpPr>
        <p:grpSpPr>
          <a:xfrm rot="824949">
            <a:off x="3473154" y="1928802"/>
            <a:ext cx="957465" cy="487051"/>
            <a:chOff x="2866670" y="1509356"/>
            <a:chExt cx="1220286" cy="620745"/>
          </a:xfrm>
        </p:grpSpPr>
        <p:cxnSp>
          <p:nvCxnSpPr>
            <p:cNvPr id="221" name="Прямая соединительная линия 220"/>
            <p:cNvCxnSpPr>
              <a:stCxn id="245" idx="5"/>
              <a:endCxn id="248" idx="1"/>
            </p:cNvCxnSpPr>
            <p:nvPr/>
          </p:nvCxnSpPr>
          <p:spPr>
            <a:xfrm rot="16200000" flipV="1">
              <a:off x="3859472" y="1675800"/>
              <a:ext cx="4245" cy="30736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2" name="Прямая соединительная линия 231"/>
            <p:cNvCxnSpPr>
              <a:stCxn id="266" idx="2"/>
              <a:endCxn id="251" idx="6"/>
            </p:cNvCxnSpPr>
            <p:nvPr/>
          </p:nvCxnSpPr>
          <p:spPr>
            <a:xfrm rot="16200000" flipH="1">
              <a:off x="3278275" y="1609729"/>
              <a:ext cx="95704" cy="11435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45" name="8-конечная звезда 244"/>
            <p:cNvSpPr/>
            <p:nvPr/>
          </p:nvSpPr>
          <p:spPr>
            <a:xfrm rot="19358116">
              <a:off x="4014956" y="1800387"/>
              <a:ext cx="72000" cy="72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46" name="8-конечная звезда 245"/>
            <p:cNvSpPr/>
            <p:nvPr/>
          </p:nvSpPr>
          <p:spPr>
            <a:xfrm rot="19358116">
              <a:off x="3299131" y="2065301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47" name="8-конечная звезда 246"/>
            <p:cNvSpPr/>
            <p:nvPr/>
          </p:nvSpPr>
          <p:spPr>
            <a:xfrm rot="19358116">
              <a:off x="3511275" y="1868210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48" name="8-конечная звезда 247"/>
            <p:cNvSpPr/>
            <p:nvPr/>
          </p:nvSpPr>
          <p:spPr>
            <a:xfrm rot="19358116">
              <a:off x="3654151" y="1796772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49" name="8-конечная звезда 248"/>
            <p:cNvSpPr/>
            <p:nvPr/>
          </p:nvSpPr>
          <p:spPr>
            <a:xfrm rot="21105294">
              <a:off x="3505700" y="1648320"/>
              <a:ext cx="79200" cy="79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50" name="8-конечная звезда 249"/>
            <p:cNvSpPr/>
            <p:nvPr/>
          </p:nvSpPr>
          <p:spPr>
            <a:xfrm rot="19358116">
              <a:off x="3511276" y="172533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51" name="8-конечная звезда 250"/>
            <p:cNvSpPr/>
            <p:nvPr/>
          </p:nvSpPr>
          <p:spPr>
            <a:xfrm rot="19358116">
              <a:off x="3370569" y="1708111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52" name="8-конечная звезда 251"/>
            <p:cNvSpPr/>
            <p:nvPr/>
          </p:nvSpPr>
          <p:spPr>
            <a:xfrm rot="19358116">
              <a:off x="3439837" y="172533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53" name="8-конечная звезда 252"/>
            <p:cNvSpPr/>
            <p:nvPr/>
          </p:nvSpPr>
          <p:spPr>
            <a:xfrm rot="19358116">
              <a:off x="3208301" y="1727503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54" name="8-конечная звезда 253"/>
            <p:cNvSpPr/>
            <p:nvPr/>
          </p:nvSpPr>
          <p:spPr>
            <a:xfrm rot="19358116">
              <a:off x="2868332" y="1868209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55" name="8-конечная звезда 254"/>
            <p:cNvSpPr/>
            <p:nvPr/>
          </p:nvSpPr>
          <p:spPr>
            <a:xfrm rot="19358116">
              <a:off x="4012788" y="1583904"/>
              <a:ext cx="61200" cy="61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56" name="8-конечная звезда 255"/>
            <p:cNvSpPr/>
            <p:nvPr/>
          </p:nvSpPr>
          <p:spPr>
            <a:xfrm rot="19358116">
              <a:off x="3080479" y="1794601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57" name="8-конечная звезда 256"/>
            <p:cNvSpPr/>
            <p:nvPr/>
          </p:nvSpPr>
          <p:spPr>
            <a:xfrm rot="19358116">
              <a:off x="3009040" y="1937479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58" name="8-конечная звезда 257"/>
            <p:cNvSpPr/>
            <p:nvPr/>
          </p:nvSpPr>
          <p:spPr>
            <a:xfrm rot="19358116">
              <a:off x="3091363" y="1580288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66" name="8-конечная звезда 265"/>
            <p:cNvSpPr/>
            <p:nvPr/>
          </p:nvSpPr>
          <p:spPr>
            <a:xfrm rot="19358116">
              <a:off x="3234239" y="1580289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67" name="8-конечная звезда 266"/>
            <p:cNvSpPr/>
            <p:nvPr/>
          </p:nvSpPr>
          <p:spPr>
            <a:xfrm rot="19358116" flipV="1">
              <a:off x="2866670" y="1652232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69" name="8-конечная звезда 268"/>
            <p:cNvSpPr/>
            <p:nvPr/>
          </p:nvSpPr>
          <p:spPr>
            <a:xfrm rot="19358116" flipV="1">
              <a:off x="3509612" y="1580794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70" name="8-конечная звезда 269"/>
            <p:cNvSpPr/>
            <p:nvPr/>
          </p:nvSpPr>
          <p:spPr>
            <a:xfrm rot="19358116" flipV="1">
              <a:off x="3438174" y="1509356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276" name="Прямая соединительная линия 275"/>
            <p:cNvCxnSpPr>
              <a:stCxn id="269" idx="4"/>
              <a:endCxn id="251" idx="0"/>
            </p:cNvCxnSpPr>
            <p:nvPr/>
          </p:nvCxnSpPr>
          <p:spPr>
            <a:xfrm rot="10800000" flipV="1">
              <a:off x="3428721" y="1617526"/>
              <a:ext cx="85583" cy="10332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7" name="Прямая соединительная линия 276"/>
            <p:cNvCxnSpPr>
              <a:stCxn id="269" idx="2"/>
              <a:endCxn id="270" idx="6"/>
            </p:cNvCxnSpPr>
            <p:nvPr/>
          </p:nvCxnSpPr>
          <p:spPr>
            <a:xfrm rot="16200000" flipV="1">
              <a:off x="3479203" y="1546089"/>
              <a:ext cx="35101" cy="4369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9" name="Прямая соединительная линия 278"/>
            <p:cNvCxnSpPr>
              <a:stCxn id="252" idx="5"/>
              <a:endCxn id="250" idx="4"/>
            </p:cNvCxnSpPr>
            <p:nvPr/>
          </p:nvCxnSpPr>
          <p:spPr>
            <a:xfrm rot="16200000" flipH="1">
              <a:off x="3468459" y="1720362"/>
              <a:ext cx="19973" cy="7674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0" name="Прямая соединительная линия 279"/>
            <p:cNvCxnSpPr>
              <a:stCxn id="250" idx="3"/>
              <a:endCxn id="247" idx="0"/>
            </p:cNvCxnSpPr>
            <p:nvPr/>
          </p:nvCxnSpPr>
          <p:spPr>
            <a:xfrm rot="16200000" flipH="1">
              <a:off x="3497346" y="1816436"/>
              <a:ext cx="99730" cy="2504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1" name="Прямая соединительная линия 280"/>
            <p:cNvCxnSpPr>
              <a:stCxn id="249" idx="7"/>
              <a:endCxn id="255" idx="4"/>
            </p:cNvCxnSpPr>
            <p:nvPr/>
          </p:nvCxnSpPr>
          <p:spPr>
            <a:xfrm rot="5400000" flipH="1" flipV="1">
              <a:off x="3782472" y="1419599"/>
              <a:ext cx="23118" cy="45007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3" name="Прямая соединительная линия 282"/>
            <p:cNvCxnSpPr>
              <a:stCxn id="255" idx="3"/>
              <a:endCxn id="248" idx="0"/>
            </p:cNvCxnSpPr>
            <p:nvPr/>
          </p:nvCxnSpPr>
          <p:spPr>
            <a:xfrm rot="5400000">
              <a:off x="3789689" y="1557753"/>
              <a:ext cx="162554" cy="33671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4" name="Прямая соединительная линия 283"/>
            <p:cNvCxnSpPr>
              <a:stCxn id="246" idx="0"/>
              <a:endCxn id="247" idx="4"/>
            </p:cNvCxnSpPr>
            <p:nvPr/>
          </p:nvCxnSpPr>
          <p:spPr>
            <a:xfrm flipV="1">
              <a:off x="3357282" y="1911596"/>
              <a:ext cx="159534" cy="16644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5" name="Прямая соединительная линия 284"/>
            <p:cNvCxnSpPr>
              <a:stCxn id="247" idx="1"/>
              <a:endCxn id="248" idx="4"/>
            </p:cNvCxnSpPr>
            <p:nvPr/>
          </p:nvCxnSpPr>
          <p:spPr>
            <a:xfrm rot="5400000" flipH="1" flipV="1">
              <a:off x="3583044" y="1822150"/>
              <a:ext cx="58639" cy="9465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9" name="Прямая соединительная линия 338"/>
            <p:cNvCxnSpPr>
              <a:stCxn id="254" idx="0"/>
              <a:endCxn id="258" idx="3"/>
            </p:cNvCxnSpPr>
            <p:nvPr/>
          </p:nvCxnSpPr>
          <p:spPr>
            <a:xfrm flipV="1">
              <a:off x="2916791" y="1623297"/>
              <a:ext cx="193302" cy="25552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0" name="Прямая соединительная линия 339"/>
            <p:cNvCxnSpPr>
              <a:stCxn id="267" idx="5"/>
              <a:endCxn id="254" idx="7"/>
            </p:cNvCxnSpPr>
            <p:nvPr/>
          </p:nvCxnSpPr>
          <p:spPr>
            <a:xfrm rot="16200000" flipH="1">
              <a:off x="2807356" y="1776884"/>
              <a:ext cx="170699" cy="1242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3" name="Прямая соединительная линия 342"/>
            <p:cNvCxnSpPr>
              <a:stCxn id="254" idx="1"/>
              <a:endCxn id="257" idx="2"/>
            </p:cNvCxnSpPr>
            <p:nvPr/>
          </p:nvCxnSpPr>
          <p:spPr>
            <a:xfrm rot="16200000" flipH="1">
              <a:off x="2944196" y="1876693"/>
              <a:ext cx="77450" cy="12165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4" name="Прямая соединительная линия 343"/>
            <p:cNvCxnSpPr>
              <a:stCxn id="253" idx="4"/>
              <a:endCxn id="256" idx="1"/>
            </p:cNvCxnSpPr>
            <p:nvPr/>
          </p:nvCxnSpPr>
          <p:spPr>
            <a:xfrm rot="10800000" flipV="1">
              <a:off x="3123488" y="1779565"/>
              <a:ext cx="91462" cy="3950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0" name="Прямая соединительная линия 349"/>
            <p:cNvCxnSpPr>
              <a:stCxn id="256" idx="4"/>
              <a:endCxn id="254" idx="1"/>
            </p:cNvCxnSpPr>
            <p:nvPr/>
          </p:nvCxnSpPr>
          <p:spPr>
            <a:xfrm rot="10800000" flipV="1">
              <a:off x="2922094" y="1829310"/>
              <a:ext cx="162819" cy="6948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1" name="Прямая соединительная линия 350"/>
            <p:cNvCxnSpPr>
              <a:stCxn id="253" idx="1"/>
              <a:endCxn id="251" idx="5"/>
            </p:cNvCxnSpPr>
            <p:nvPr/>
          </p:nvCxnSpPr>
          <p:spPr>
            <a:xfrm rot="5400000" flipH="1" flipV="1">
              <a:off x="3307834" y="1701185"/>
              <a:ext cx="28002" cy="9804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9" name="Группа 367"/>
          <p:cNvGrpSpPr/>
          <p:nvPr/>
        </p:nvGrpSpPr>
        <p:grpSpPr>
          <a:xfrm rot="337753">
            <a:off x="2783978" y="2542447"/>
            <a:ext cx="624343" cy="1448739"/>
            <a:chOff x="2223728" y="2509488"/>
            <a:chExt cx="760100" cy="1763753"/>
          </a:xfrm>
        </p:grpSpPr>
        <p:sp>
          <p:nvSpPr>
            <p:cNvPr id="486" name="8-конечная звезда 485"/>
            <p:cNvSpPr/>
            <p:nvPr/>
          </p:nvSpPr>
          <p:spPr>
            <a:xfrm rot="19358116">
              <a:off x="2351045" y="4208441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87" name="8-конечная звезда 486"/>
            <p:cNvSpPr/>
            <p:nvPr/>
          </p:nvSpPr>
          <p:spPr>
            <a:xfrm rot="19358116">
              <a:off x="2225391" y="4082788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88" name="8-конечная звезда 487"/>
            <p:cNvSpPr/>
            <p:nvPr/>
          </p:nvSpPr>
          <p:spPr>
            <a:xfrm rot="19358116">
              <a:off x="2368267" y="4078534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94" name="8-конечная звезда 493"/>
            <p:cNvSpPr/>
            <p:nvPr/>
          </p:nvSpPr>
          <p:spPr>
            <a:xfrm rot="19358116">
              <a:off x="2582581" y="2868342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96" name="8-конечная звезда 495"/>
            <p:cNvSpPr/>
            <p:nvPr/>
          </p:nvSpPr>
          <p:spPr>
            <a:xfrm rot="19358116" flipV="1">
              <a:off x="2366604" y="3938248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98" name="8-конечная звезда 497"/>
            <p:cNvSpPr/>
            <p:nvPr/>
          </p:nvSpPr>
          <p:spPr>
            <a:xfrm rot="19358116" flipV="1">
              <a:off x="2223728" y="3938249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99" name="8-конечная звезда 498"/>
            <p:cNvSpPr/>
            <p:nvPr/>
          </p:nvSpPr>
          <p:spPr>
            <a:xfrm rot="19358116" flipV="1">
              <a:off x="2295165" y="3723934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00" name="8-конечная звезда 499"/>
            <p:cNvSpPr/>
            <p:nvPr/>
          </p:nvSpPr>
          <p:spPr>
            <a:xfrm rot="19358116" flipV="1">
              <a:off x="2295166" y="3295306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01" name="8-конечная звезда 500"/>
            <p:cNvSpPr/>
            <p:nvPr/>
          </p:nvSpPr>
          <p:spPr>
            <a:xfrm rot="19358116" flipV="1">
              <a:off x="2302520" y="3009553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02" name="8-конечная звезда 501"/>
            <p:cNvSpPr/>
            <p:nvPr/>
          </p:nvSpPr>
          <p:spPr>
            <a:xfrm rot="19358116" flipV="1">
              <a:off x="2302520" y="3152430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03" name="8-конечная звезда 502"/>
            <p:cNvSpPr/>
            <p:nvPr/>
          </p:nvSpPr>
          <p:spPr>
            <a:xfrm rot="19358116" flipV="1">
              <a:off x="2295167" y="2866677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04" name="8-конечная звезда 503"/>
            <p:cNvSpPr/>
            <p:nvPr/>
          </p:nvSpPr>
          <p:spPr>
            <a:xfrm rot="19358116" flipV="1">
              <a:off x="2295166" y="2723802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05" name="8-конечная звезда 504"/>
            <p:cNvSpPr/>
            <p:nvPr/>
          </p:nvSpPr>
          <p:spPr>
            <a:xfrm rot="19358116" flipV="1">
              <a:off x="2366605" y="2509488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06" name="8-конечная звезда 505"/>
            <p:cNvSpPr/>
            <p:nvPr/>
          </p:nvSpPr>
          <p:spPr>
            <a:xfrm rot="19358116" flipV="1">
              <a:off x="2438042" y="2723802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07" name="8-конечная звезда 506"/>
            <p:cNvSpPr/>
            <p:nvPr/>
          </p:nvSpPr>
          <p:spPr>
            <a:xfrm rot="19358116" flipV="1">
              <a:off x="2652356" y="3080993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08" name="8-конечная звезда 507"/>
            <p:cNvSpPr/>
            <p:nvPr/>
          </p:nvSpPr>
          <p:spPr>
            <a:xfrm rot="19358116" flipV="1">
              <a:off x="2795232" y="3080991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09" name="8-конечная звезда 508"/>
            <p:cNvSpPr/>
            <p:nvPr/>
          </p:nvSpPr>
          <p:spPr>
            <a:xfrm rot="19358116" flipV="1">
              <a:off x="2866671" y="3009554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 dirty="0"/>
            </a:p>
          </p:txBody>
        </p:sp>
        <p:sp>
          <p:nvSpPr>
            <p:cNvPr id="511" name="8-конечная звезда 510"/>
            <p:cNvSpPr/>
            <p:nvPr/>
          </p:nvSpPr>
          <p:spPr>
            <a:xfrm rot="19358116" flipV="1">
              <a:off x="2938109" y="3152430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512" name="Прямая соединительная линия 511"/>
            <p:cNvCxnSpPr>
              <a:stCxn id="509" idx="6"/>
              <a:endCxn id="511" idx="2"/>
            </p:cNvCxnSpPr>
            <p:nvPr/>
          </p:nvCxnSpPr>
          <p:spPr>
            <a:xfrm rot="16200000" flipH="1">
              <a:off x="2871981" y="3082005"/>
              <a:ext cx="106539" cy="4369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3" name="Прямая соединительная линия 512"/>
            <p:cNvCxnSpPr>
              <a:stCxn id="509" idx="4"/>
              <a:endCxn id="508" idx="0"/>
            </p:cNvCxnSpPr>
            <p:nvPr/>
          </p:nvCxnSpPr>
          <p:spPr>
            <a:xfrm rot="10800000" flipV="1">
              <a:off x="2836260" y="3046285"/>
              <a:ext cx="35102" cy="4369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4" name="Прямая соединительная линия 513"/>
            <p:cNvCxnSpPr>
              <a:stCxn id="511" idx="3"/>
              <a:endCxn id="508" idx="7"/>
            </p:cNvCxnSpPr>
            <p:nvPr/>
          </p:nvCxnSpPr>
          <p:spPr>
            <a:xfrm rot="16200000" flipV="1">
              <a:off x="2856848" y="3090789"/>
              <a:ext cx="65364" cy="9756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5" name="Прямая соединительная линия 514"/>
            <p:cNvCxnSpPr>
              <a:stCxn id="508" idx="3"/>
              <a:endCxn id="507" idx="7"/>
            </p:cNvCxnSpPr>
            <p:nvPr/>
          </p:nvCxnSpPr>
          <p:spPr>
            <a:xfrm rot="16200000" flipH="1" flipV="1">
              <a:off x="2743615" y="3055070"/>
              <a:ext cx="6077" cy="9756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6" name="Прямая соединительная линия 515"/>
            <p:cNvCxnSpPr>
              <a:stCxn id="507" idx="1"/>
              <a:endCxn id="494" idx="3"/>
            </p:cNvCxnSpPr>
            <p:nvPr/>
          </p:nvCxnSpPr>
          <p:spPr>
            <a:xfrm rot="16200000" flipV="1">
              <a:off x="2562578" y="2965519"/>
              <a:ext cx="159092" cy="7225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7" name="Прямая соединительная линия 516"/>
            <p:cNvCxnSpPr>
              <a:stCxn id="494" idx="5"/>
              <a:endCxn id="506" idx="6"/>
            </p:cNvCxnSpPr>
            <p:nvPr/>
          </p:nvCxnSpPr>
          <p:spPr>
            <a:xfrm rot="16200000" flipV="1">
              <a:off x="2465336" y="2774270"/>
              <a:ext cx="126925" cy="10804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8" name="Прямая соединительная линия 517"/>
            <p:cNvCxnSpPr>
              <a:stCxn id="506" idx="2"/>
              <a:endCxn id="505" idx="5"/>
            </p:cNvCxnSpPr>
            <p:nvPr/>
          </p:nvCxnSpPr>
          <p:spPr>
            <a:xfrm rot="16200000" flipV="1">
              <a:off x="2329984" y="2611448"/>
              <a:ext cx="173488" cy="6060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9" name="Прямая соединительная линия 518"/>
            <p:cNvCxnSpPr>
              <a:stCxn id="505" idx="5"/>
              <a:endCxn id="504" idx="0"/>
            </p:cNvCxnSpPr>
            <p:nvPr/>
          </p:nvCxnSpPr>
          <p:spPr>
            <a:xfrm rot="5400000">
              <a:off x="2272420" y="2618780"/>
              <a:ext cx="177783" cy="5023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0" name="Прямая соединительная линия 519"/>
            <p:cNvCxnSpPr>
              <a:stCxn id="504" idx="5"/>
              <a:endCxn id="503" idx="1"/>
            </p:cNvCxnSpPr>
            <p:nvPr/>
          </p:nvCxnSpPr>
          <p:spPr>
            <a:xfrm rot="16200000" flipH="1">
              <a:off x="2269246" y="2815061"/>
              <a:ext cx="97560" cy="607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1" name="Прямая соединительная линия 520"/>
            <p:cNvCxnSpPr>
              <a:stCxn id="501" idx="5"/>
              <a:endCxn id="502" idx="1"/>
            </p:cNvCxnSpPr>
            <p:nvPr/>
          </p:nvCxnSpPr>
          <p:spPr>
            <a:xfrm rot="16200000" flipH="1">
              <a:off x="2276598" y="3100813"/>
              <a:ext cx="97562" cy="607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2" name="Прямая соединительная линия 521"/>
            <p:cNvCxnSpPr>
              <a:stCxn id="501" idx="1"/>
              <a:endCxn id="503" idx="5"/>
            </p:cNvCxnSpPr>
            <p:nvPr/>
          </p:nvCxnSpPr>
          <p:spPr>
            <a:xfrm rot="16200000" flipV="1">
              <a:off x="2272923" y="2954261"/>
              <a:ext cx="97561" cy="1342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7" name="Прямая соединительная линия 556"/>
            <p:cNvCxnSpPr>
              <a:stCxn id="500" idx="1"/>
              <a:endCxn id="502" idx="5"/>
            </p:cNvCxnSpPr>
            <p:nvPr/>
          </p:nvCxnSpPr>
          <p:spPr>
            <a:xfrm rot="5400000" flipH="1" flipV="1">
              <a:off x="2272922" y="3246089"/>
              <a:ext cx="97561" cy="127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8" name="Прямая соединительная линия 557"/>
            <p:cNvCxnSpPr>
              <a:stCxn id="499" idx="1"/>
              <a:endCxn id="500" idx="5"/>
            </p:cNvCxnSpPr>
            <p:nvPr/>
          </p:nvCxnSpPr>
          <p:spPr>
            <a:xfrm rot="16200000" flipV="1">
              <a:off x="2126369" y="3529443"/>
              <a:ext cx="383313" cy="607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9" name="Прямая соединительная линия 558"/>
            <p:cNvCxnSpPr>
              <a:stCxn id="499" idx="6"/>
              <a:endCxn id="496" idx="2"/>
            </p:cNvCxnSpPr>
            <p:nvPr/>
          </p:nvCxnSpPr>
          <p:spPr>
            <a:xfrm rot="16200000" flipH="1">
              <a:off x="2264756" y="3832103"/>
              <a:ext cx="177977" cy="4369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0" name="Прямая соединительная линия 559"/>
            <p:cNvCxnSpPr>
              <a:stCxn id="496" idx="6"/>
              <a:endCxn id="488" idx="7"/>
            </p:cNvCxnSpPr>
            <p:nvPr/>
          </p:nvCxnSpPr>
          <p:spPr>
            <a:xfrm rot="5400000">
              <a:off x="2351348" y="4026783"/>
              <a:ext cx="99497" cy="448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1" name="Прямая соединительная линия 560"/>
            <p:cNvCxnSpPr>
              <a:stCxn id="486" idx="6"/>
              <a:endCxn id="487" idx="2"/>
            </p:cNvCxnSpPr>
            <p:nvPr/>
          </p:nvCxnSpPr>
          <p:spPr>
            <a:xfrm rot="16200000" flipV="1">
              <a:off x="2274359" y="4125666"/>
              <a:ext cx="83843" cy="9500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0" name="Прямая соединительная линия 579"/>
            <p:cNvCxnSpPr>
              <a:stCxn id="487" idx="7"/>
              <a:endCxn id="498" idx="5"/>
            </p:cNvCxnSpPr>
            <p:nvPr/>
          </p:nvCxnSpPr>
          <p:spPr>
            <a:xfrm rot="16200000" flipV="1">
              <a:off x="2200134" y="4027183"/>
              <a:ext cx="99261" cy="1242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1" name="Прямая соединительная линия 580"/>
            <p:cNvCxnSpPr>
              <a:stCxn id="498" idx="7"/>
              <a:endCxn id="496" idx="3"/>
            </p:cNvCxnSpPr>
            <p:nvPr/>
          </p:nvCxnSpPr>
          <p:spPr>
            <a:xfrm rot="5400000" flipH="1" flipV="1">
              <a:off x="2314987" y="3912327"/>
              <a:ext cx="6076" cy="9756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3" name="Прямая соединительная линия 582"/>
            <p:cNvCxnSpPr>
              <a:stCxn id="488" idx="3"/>
              <a:endCxn id="486" idx="7"/>
            </p:cNvCxnSpPr>
            <p:nvPr/>
          </p:nvCxnSpPr>
          <p:spPr>
            <a:xfrm rot="5400000">
              <a:off x="2351498" y="4168547"/>
              <a:ext cx="76434" cy="393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1" name="Группа 368"/>
          <p:cNvGrpSpPr/>
          <p:nvPr/>
        </p:nvGrpSpPr>
        <p:grpSpPr>
          <a:xfrm rot="350356">
            <a:off x="2043163" y="3629051"/>
            <a:ext cx="1251149" cy="1311341"/>
            <a:chOff x="1651719" y="4152057"/>
            <a:chExt cx="1484928" cy="1556366"/>
          </a:xfrm>
        </p:grpSpPr>
        <p:cxnSp>
          <p:nvCxnSpPr>
            <p:cNvPr id="582" name="Прямая соединительная линия 581"/>
            <p:cNvCxnSpPr>
              <a:stCxn id="601" idx="7"/>
              <a:endCxn id="615" idx="3"/>
            </p:cNvCxnSpPr>
            <p:nvPr/>
          </p:nvCxnSpPr>
          <p:spPr>
            <a:xfrm rot="5400000" flipH="1" flipV="1">
              <a:off x="2431189" y="4681845"/>
              <a:ext cx="83228" cy="502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96" name="8-конечная звезда 595"/>
            <p:cNvSpPr/>
            <p:nvPr/>
          </p:nvSpPr>
          <p:spPr>
            <a:xfrm rot="19358116">
              <a:off x="2727626" y="5227964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97" name="8-конечная звезда 596"/>
            <p:cNvSpPr/>
            <p:nvPr/>
          </p:nvSpPr>
          <p:spPr>
            <a:xfrm rot="19358116">
              <a:off x="2513311" y="4656460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98" name="8-конечная звезда 597"/>
            <p:cNvSpPr/>
            <p:nvPr/>
          </p:nvSpPr>
          <p:spPr>
            <a:xfrm rot="19358116">
              <a:off x="1792510" y="4439978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99" name="8-конечная звезда 598"/>
            <p:cNvSpPr/>
            <p:nvPr/>
          </p:nvSpPr>
          <p:spPr>
            <a:xfrm rot="19358116">
              <a:off x="2011077" y="4654291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00" name="8-конечная звезда 599"/>
            <p:cNvSpPr/>
            <p:nvPr/>
          </p:nvSpPr>
          <p:spPr>
            <a:xfrm rot="19358116">
              <a:off x="1939639" y="458285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01" name="8-конечная звезда 600"/>
            <p:cNvSpPr/>
            <p:nvPr/>
          </p:nvSpPr>
          <p:spPr>
            <a:xfrm rot="19358116">
              <a:off x="2439706" y="4725730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04" name="8-конечная звезда 603"/>
            <p:cNvSpPr/>
            <p:nvPr/>
          </p:nvSpPr>
          <p:spPr>
            <a:xfrm rot="19358116">
              <a:off x="1725325" y="4297100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05" name="8-конечная звезда 604"/>
            <p:cNvSpPr/>
            <p:nvPr/>
          </p:nvSpPr>
          <p:spPr>
            <a:xfrm rot="19358116">
              <a:off x="2584751" y="4870774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06" name="8-конечная звезда 605"/>
            <p:cNvSpPr/>
            <p:nvPr/>
          </p:nvSpPr>
          <p:spPr>
            <a:xfrm rot="19358116">
              <a:off x="3082647" y="565442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08" name="8-конечная звезда 607"/>
            <p:cNvSpPr/>
            <p:nvPr/>
          </p:nvSpPr>
          <p:spPr>
            <a:xfrm rot="19358116">
              <a:off x="1651719" y="4152057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09" name="8-конечная звезда 608"/>
            <p:cNvSpPr/>
            <p:nvPr/>
          </p:nvSpPr>
          <p:spPr>
            <a:xfrm rot="19358116">
              <a:off x="1723156" y="4509245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10" name="8-конечная звезда 609"/>
            <p:cNvSpPr/>
            <p:nvPr/>
          </p:nvSpPr>
          <p:spPr>
            <a:xfrm rot="19358116">
              <a:off x="1723157" y="4580683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11" name="8-конечная звезда 610"/>
            <p:cNvSpPr/>
            <p:nvPr/>
          </p:nvSpPr>
          <p:spPr>
            <a:xfrm rot="19358116">
              <a:off x="1662603" y="4305817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12" name="8-конечная звезда 611"/>
            <p:cNvSpPr/>
            <p:nvPr/>
          </p:nvSpPr>
          <p:spPr>
            <a:xfrm rot="19358116">
              <a:off x="2008909" y="4294931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13" name="8-конечная звезда 612"/>
            <p:cNvSpPr/>
            <p:nvPr/>
          </p:nvSpPr>
          <p:spPr>
            <a:xfrm rot="19358116">
              <a:off x="2151783" y="4294932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14" name="8-конечная звезда 613"/>
            <p:cNvSpPr/>
            <p:nvPr/>
          </p:nvSpPr>
          <p:spPr>
            <a:xfrm rot="19358116">
              <a:off x="2151785" y="4580684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15" name="8-конечная звезда 614"/>
            <p:cNvSpPr/>
            <p:nvPr/>
          </p:nvSpPr>
          <p:spPr>
            <a:xfrm rot="19358116">
              <a:off x="2456583" y="4599732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16" name="8-конечная звезда 615"/>
            <p:cNvSpPr/>
            <p:nvPr/>
          </p:nvSpPr>
          <p:spPr>
            <a:xfrm rot="19358116">
              <a:off x="2366098" y="4866436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17" name="8-конечная звезда 616"/>
            <p:cNvSpPr/>
            <p:nvPr/>
          </p:nvSpPr>
          <p:spPr>
            <a:xfrm rot="19358116">
              <a:off x="2305545" y="5080751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18" name="8-конечная звезда 617"/>
            <p:cNvSpPr/>
            <p:nvPr/>
          </p:nvSpPr>
          <p:spPr>
            <a:xfrm rot="19358116">
              <a:off x="2866164" y="5509377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619" name="Прямая соединительная линия 618"/>
            <p:cNvCxnSpPr>
              <a:stCxn id="614" idx="7"/>
              <a:endCxn id="613" idx="3"/>
            </p:cNvCxnSpPr>
            <p:nvPr/>
          </p:nvCxnSpPr>
          <p:spPr>
            <a:xfrm rot="16200000" flipV="1">
              <a:off x="2051917" y="4456537"/>
              <a:ext cx="242934" cy="574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0" name="Прямая соединительная линия 619"/>
            <p:cNvCxnSpPr>
              <a:stCxn id="615" idx="2"/>
              <a:endCxn id="597" idx="7"/>
            </p:cNvCxnSpPr>
            <p:nvPr/>
          </p:nvCxnSpPr>
          <p:spPr>
            <a:xfrm rot="16200000" flipH="1">
              <a:off x="2511530" y="4618261"/>
              <a:ext cx="18249" cy="5872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1" name="Прямая соединительная линия 620"/>
            <p:cNvCxnSpPr>
              <a:stCxn id="605" idx="7"/>
              <a:endCxn id="597" idx="2"/>
            </p:cNvCxnSpPr>
            <p:nvPr/>
          </p:nvCxnSpPr>
          <p:spPr>
            <a:xfrm rot="16200000" flipV="1">
              <a:off x="2515190" y="4764796"/>
              <a:ext cx="156451" cy="5608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2" name="Прямая соединительная линия 621"/>
            <p:cNvCxnSpPr>
              <a:stCxn id="596" idx="7"/>
              <a:endCxn id="605" idx="2"/>
            </p:cNvCxnSpPr>
            <p:nvPr/>
          </p:nvCxnSpPr>
          <p:spPr>
            <a:xfrm rot="16200000" flipV="1">
              <a:off x="2550910" y="5014830"/>
              <a:ext cx="299327" cy="12751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3" name="Прямая соединительная линия 622"/>
            <p:cNvCxnSpPr>
              <a:stCxn id="596" idx="5"/>
              <a:endCxn id="617" idx="2"/>
            </p:cNvCxnSpPr>
            <p:nvPr/>
          </p:nvCxnSpPr>
          <p:spPr>
            <a:xfrm rot="16200000" flipV="1">
              <a:off x="2465814" y="4993959"/>
              <a:ext cx="136541" cy="38766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4" name="Прямая соединительная линия 623"/>
            <p:cNvCxnSpPr>
              <a:stCxn id="618" idx="2"/>
              <a:endCxn id="606" idx="7"/>
            </p:cNvCxnSpPr>
            <p:nvPr/>
          </p:nvCxnSpPr>
          <p:spPr>
            <a:xfrm rot="16200000" flipH="1">
              <a:off x="2953794" y="5495222"/>
              <a:ext cx="106518" cy="21236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5" name="Прямая соединительная линия 624"/>
            <p:cNvCxnSpPr>
              <a:stCxn id="596" idx="2"/>
              <a:endCxn id="618" idx="6"/>
            </p:cNvCxnSpPr>
            <p:nvPr/>
          </p:nvCxnSpPr>
          <p:spPr>
            <a:xfrm rot="16200000" flipH="1">
              <a:off x="2713325" y="5352479"/>
              <a:ext cx="227695" cy="9496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3" name="Прямая соединительная линия 642"/>
            <p:cNvCxnSpPr>
              <a:stCxn id="613" idx="5"/>
              <a:endCxn id="612" idx="1"/>
            </p:cNvCxnSpPr>
            <p:nvPr/>
          </p:nvCxnSpPr>
          <p:spPr>
            <a:xfrm rot="16200000" flipH="1" flipV="1">
              <a:off x="2099076" y="4266503"/>
              <a:ext cx="5739" cy="10005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4" name="Прямая соединительная линия 643"/>
            <p:cNvCxnSpPr>
              <a:stCxn id="616" idx="5"/>
              <a:endCxn id="614" idx="2"/>
            </p:cNvCxnSpPr>
            <p:nvPr/>
          </p:nvCxnSpPr>
          <p:spPr>
            <a:xfrm rot="16200000" flipV="1">
              <a:off x="2143535" y="4662411"/>
              <a:ext cx="265715" cy="17979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5" name="Прямая соединительная линия 644"/>
            <p:cNvCxnSpPr>
              <a:stCxn id="616" idx="7"/>
              <a:endCxn id="601" idx="4"/>
            </p:cNvCxnSpPr>
            <p:nvPr/>
          </p:nvCxnSpPr>
          <p:spPr>
            <a:xfrm rot="5400000" flipH="1" flipV="1">
              <a:off x="2369152" y="4790533"/>
              <a:ext cx="97511" cy="5467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6" name="Прямая соединительная линия 645"/>
            <p:cNvCxnSpPr>
              <a:stCxn id="605" idx="6"/>
              <a:endCxn id="601" idx="2"/>
            </p:cNvCxnSpPr>
            <p:nvPr/>
          </p:nvCxnSpPr>
          <p:spPr>
            <a:xfrm rot="16200000" flipV="1">
              <a:off x="2488673" y="4768608"/>
              <a:ext cx="103234" cy="11439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8" name="Прямая соединительная линия 657"/>
            <p:cNvCxnSpPr>
              <a:stCxn id="600" idx="7"/>
              <a:endCxn id="612" idx="3"/>
            </p:cNvCxnSpPr>
            <p:nvPr/>
          </p:nvCxnSpPr>
          <p:spPr>
            <a:xfrm rot="5400000" flipH="1" flipV="1">
              <a:off x="1876356" y="4431810"/>
              <a:ext cx="245152" cy="5741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9" name="Прямая соединительная линия 658"/>
            <p:cNvCxnSpPr>
              <a:stCxn id="609" idx="3"/>
              <a:endCxn id="610" idx="7"/>
            </p:cNvCxnSpPr>
            <p:nvPr/>
          </p:nvCxnSpPr>
          <p:spPr>
            <a:xfrm rot="16200000" flipH="1">
              <a:off x="1730446" y="4563693"/>
              <a:ext cx="28620" cy="574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0" name="Прямая соединительная линия 659"/>
            <p:cNvCxnSpPr>
              <a:stCxn id="599" idx="1"/>
              <a:endCxn id="614" idx="4"/>
            </p:cNvCxnSpPr>
            <p:nvPr/>
          </p:nvCxnSpPr>
          <p:spPr>
            <a:xfrm rot="5400000" flipH="1" flipV="1">
              <a:off x="2075785" y="4604446"/>
              <a:ext cx="69485" cy="9138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7" name="Прямая соединительная линия 666"/>
            <p:cNvCxnSpPr>
              <a:stCxn id="611" idx="6"/>
              <a:endCxn id="608" idx="3"/>
            </p:cNvCxnSpPr>
            <p:nvPr/>
          </p:nvCxnSpPr>
          <p:spPr>
            <a:xfrm rot="16200000" flipV="1">
              <a:off x="1613180" y="4252335"/>
              <a:ext cx="115184" cy="64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8" name="Прямая соединительная линия 667"/>
            <p:cNvCxnSpPr>
              <a:stCxn id="612" idx="4"/>
              <a:endCxn id="598" idx="0"/>
            </p:cNvCxnSpPr>
            <p:nvPr/>
          </p:nvCxnSpPr>
          <p:spPr>
            <a:xfrm rot="10800000" flipV="1">
              <a:off x="1840970" y="4329640"/>
              <a:ext cx="172373" cy="12095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9" name="Прямая соединительная линия 668"/>
            <p:cNvCxnSpPr>
              <a:stCxn id="609" idx="0"/>
              <a:endCxn id="598" idx="4"/>
            </p:cNvCxnSpPr>
            <p:nvPr/>
          </p:nvCxnSpPr>
          <p:spPr>
            <a:xfrm flipV="1">
              <a:off x="1761923" y="4483364"/>
              <a:ext cx="36128" cy="3437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0" name="Прямая соединительная линия 669"/>
            <p:cNvCxnSpPr>
              <a:stCxn id="612" idx="5"/>
              <a:endCxn id="604" idx="1"/>
            </p:cNvCxnSpPr>
            <p:nvPr/>
          </p:nvCxnSpPr>
          <p:spPr>
            <a:xfrm rot="16200000" flipH="1" flipV="1">
              <a:off x="1887080" y="4205667"/>
              <a:ext cx="14026" cy="23001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1" name="Прямая соединительная линия 670"/>
            <p:cNvCxnSpPr>
              <a:stCxn id="599" idx="6"/>
              <a:endCxn id="600" idx="2"/>
            </p:cNvCxnSpPr>
            <p:nvPr/>
          </p:nvCxnSpPr>
          <p:spPr>
            <a:xfrm rot="16200000" flipV="1">
              <a:off x="1988098" y="4626239"/>
              <a:ext cx="28520" cy="3866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9" name="Прямая соединительная линия 688"/>
            <p:cNvCxnSpPr>
              <a:stCxn id="604" idx="4"/>
              <a:endCxn id="611" idx="1"/>
            </p:cNvCxnSpPr>
            <p:nvPr/>
          </p:nvCxnSpPr>
          <p:spPr>
            <a:xfrm rot="10800000">
              <a:off x="1705612" y="4330288"/>
              <a:ext cx="25254" cy="1019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2" name="Прямая соединительная линия 701"/>
            <p:cNvCxnSpPr>
              <a:stCxn id="614" idx="7"/>
              <a:endCxn id="612" idx="2"/>
            </p:cNvCxnSpPr>
            <p:nvPr/>
          </p:nvCxnSpPr>
          <p:spPr>
            <a:xfrm rot="16200000" flipV="1">
              <a:off x="1986349" y="4390968"/>
              <a:ext cx="247177" cy="13263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4" name="Группа 369"/>
          <p:cNvGrpSpPr/>
          <p:nvPr/>
        </p:nvGrpSpPr>
        <p:grpSpPr>
          <a:xfrm rot="685832">
            <a:off x="2593716" y="4710567"/>
            <a:ext cx="841399" cy="642815"/>
            <a:chOff x="2413837" y="5296478"/>
            <a:chExt cx="1002232" cy="765689"/>
          </a:xfrm>
        </p:grpSpPr>
        <p:sp>
          <p:nvSpPr>
            <p:cNvPr id="710" name="8-конечная звезда 709"/>
            <p:cNvSpPr/>
            <p:nvPr/>
          </p:nvSpPr>
          <p:spPr>
            <a:xfrm rot="19358116">
              <a:off x="2413837" y="5296478"/>
              <a:ext cx="72000" cy="72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11" name="8-конечная звезда 710"/>
            <p:cNvSpPr/>
            <p:nvPr/>
          </p:nvSpPr>
          <p:spPr>
            <a:xfrm rot="19358116">
              <a:off x="2472786" y="5648186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12" name="8-конечная звезда 711"/>
            <p:cNvSpPr/>
            <p:nvPr/>
          </p:nvSpPr>
          <p:spPr>
            <a:xfrm rot="19358116">
              <a:off x="2439705" y="5440110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13" name="8-конечная звезда 712"/>
            <p:cNvSpPr/>
            <p:nvPr/>
          </p:nvSpPr>
          <p:spPr>
            <a:xfrm rot="19358116">
              <a:off x="2511143" y="5368671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14" name="8-конечная звезда 713"/>
            <p:cNvSpPr/>
            <p:nvPr/>
          </p:nvSpPr>
          <p:spPr>
            <a:xfrm rot="19358116">
              <a:off x="2651850" y="5866569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15" name="8-конечная звезда 714"/>
            <p:cNvSpPr/>
            <p:nvPr/>
          </p:nvSpPr>
          <p:spPr>
            <a:xfrm rot="19358116">
              <a:off x="2804250" y="6018967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16" name="8-конечная звезда 715"/>
            <p:cNvSpPr/>
            <p:nvPr/>
          </p:nvSpPr>
          <p:spPr>
            <a:xfrm rot="19358116">
              <a:off x="2877049" y="6009445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17" name="8-конечная звезда 716"/>
            <p:cNvSpPr/>
            <p:nvPr/>
          </p:nvSpPr>
          <p:spPr>
            <a:xfrm rot="19358116">
              <a:off x="3151917" y="5938005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18" name="8-конечная звезда 717"/>
            <p:cNvSpPr/>
            <p:nvPr/>
          </p:nvSpPr>
          <p:spPr>
            <a:xfrm rot="19358116">
              <a:off x="2734173" y="5734577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19" name="8-конечная звезда 718"/>
            <p:cNvSpPr/>
            <p:nvPr/>
          </p:nvSpPr>
          <p:spPr>
            <a:xfrm rot="19358116">
              <a:off x="2794727" y="5652255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20" name="8-конечная звезда 719"/>
            <p:cNvSpPr/>
            <p:nvPr/>
          </p:nvSpPr>
          <p:spPr>
            <a:xfrm rot="19358116">
              <a:off x="3304648" y="5913195"/>
              <a:ext cx="43199" cy="4319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21" name="8-конечная звезда 720"/>
            <p:cNvSpPr/>
            <p:nvPr/>
          </p:nvSpPr>
          <p:spPr>
            <a:xfrm rot="19358116">
              <a:off x="3358469" y="5729846"/>
              <a:ext cx="57600" cy="576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22" name="8-конечная звезда 721"/>
            <p:cNvSpPr/>
            <p:nvPr/>
          </p:nvSpPr>
          <p:spPr>
            <a:xfrm rot="19358116">
              <a:off x="2651851" y="5509377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723" name="Прямая соединительная линия 722"/>
            <p:cNvCxnSpPr>
              <a:stCxn id="711" idx="2"/>
              <a:endCxn id="718" idx="6"/>
            </p:cNvCxnSpPr>
            <p:nvPr/>
          </p:nvCxnSpPr>
          <p:spPr>
            <a:xfrm rot="15514168" flipH="1">
              <a:off x="2586212" y="5611025"/>
              <a:ext cx="86411" cy="21360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4" name="Прямая соединительная линия 723"/>
            <p:cNvCxnSpPr>
              <a:stCxn id="718" idx="4"/>
              <a:endCxn id="714" idx="0"/>
            </p:cNvCxnSpPr>
            <p:nvPr/>
          </p:nvCxnSpPr>
          <p:spPr>
            <a:xfrm rot="10800000" flipV="1">
              <a:off x="2690618" y="5769286"/>
              <a:ext cx="47989" cy="10577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5" name="Прямая соединительная линия 724"/>
            <p:cNvCxnSpPr>
              <a:stCxn id="719" idx="3"/>
              <a:endCxn id="718" idx="0"/>
            </p:cNvCxnSpPr>
            <p:nvPr/>
          </p:nvCxnSpPr>
          <p:spPr>
            <a:xfrm rot="5400000">
              <a:off x="2769297" y="5698908"/>
              <a:ext cx="47804" cy="4051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6" name="Прямая соединительная линия 725"/>
            <p:cNvCxnSpPr>
              <a:stCxn id="717" idx="6"/>
              <a:endCxn id="719" idx="3"/>
            </p:cNvCxnSpPr>
            <p:nvPr/>
          </p:nvCxnSpPr>
          <p:spPr>
            <a:xfrm rot="16200000" flipV="1">
              <a:off x="2863346" y="5645375"/>
              <a:ext cx="247174" cy="34695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7" name="Прямая соединительная линия 726"/>
            <p:cNvCxnSpPr>
              <a:stCxn id="716" idx="1"/>
              <a:endCxn id="715" idx="1"/>
            </p:cNvCxnSpPr>
            <p:nvPr/>
          </p:nvCxnSpPr>
          <p:spPr>
            <a:xfrm rot="5400000">
              <a:off x="2878898" y="6002277"/>
              <a:ext cx="9522" cy="7279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8" name="Прямая соединительная линия 727"/>
            <p:cNvCxnSpPr>
              <a:stCxn id="717" idx="5"/>
              <a:endCxn id="716" idx="1"/>
            </p:cNvCxnSpPr>
            <p:nvPr/>
          </p:nvCxnSpPr>
          <p:spPr>
            <a:xfrm rot="16200000" flipH="1" flipV="1">
              <a:off x="2997493" y="5879300"/>
              <a:ext cx="77180" cy="23205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9" name="Прямая соединительная линия 728"/>
            <p:cNvCxnSpPr>
              <a:stCxn id="717" idx="1"/>
              <a:endCxn id="720" idx="5"/>
            </p:cNvCxnSpPr>
            <p:nvPr/>
          </p:nvCxnSpPr>
          <p:spPr>
            <a:xfrm rot="4714168" flipH="1" flipV="1">
              <a:off x="3245800" y="5890305"/>
              <a:ext cx="8162" cy="11378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30" name="Прямая соединительная линия 729"/>
            <p:cNvCxnSpPr>
              <a:stCxn id="720" idx="0"/>
              <a:endCxn id="721" idx="3"/>
            </p:cNvCxnSpPr>
            <p:nvPr/>
          </p:nvCxnSpPr>
          <p:spPr>
            <a:xfrm rot="20914168" flipV="1">
              <a:off x="3330485" y="5792491"/>
              <a:ext cx="65886" cy="12389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5" name="Прямая соединительная линия 754"/>
            <p:cNvCxnSpPr>
              <a:stCxn id="722" idx="6"/>
              <a:endCxn id="713" idx="2"/>
            </p:cNvCxnSpPr>
            <p:nvPr/>
          </p:nvCxnSpPr>
          <p:spPr>
            <a:xfrm rot="16200000" flipV="1">
              <a:off x="2559096" y="5412563"/>
              <a:ext cx="96680" cy="10581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6" name="Прямая соединительная линия 755"/>
            <p:cNvCxnSpPr>
              <a:stCxn id="713" idx="6"/>
              <a:endCxn id="710" idx="1"/>
            </p:cNvCxnSpPr>
            <p:nvPr/>
          </p:nvCxnSpPr>
          <p:spPr>
            <a:xfrm rot="16200000" flipV="1">
              <a:off x="2485163" y="5337617"/>
              <a:ext cx="36951" cy="3623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7" name="Прямая соединительная линия 756"/>
            <p:cNvCxnSpPr>
              <a:stCxn id="713" idx="4"/>
              <a:endCxn id="712" idx="0"/>
            </p:cNvCxnSpPr>
            <p:nvPr/>
          </p:nvCxnSpPr>
          <p:spPr>
            <a:xfrm rot="10800000" flipV="1">
              <a:off x="2488164" y="5412056"/>
              <a:ext cx="28520" cy="3866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8" name="Прямая соединительная линия 757"/>
            <p:cNvCxnSpPr>
              <a:stCxn id="712" idx="1"/>
              <a:endCxn id="722" idx="5"/>
            </p:cNvCxnSpPr>
            <p:nvPr/>
          </p:nvCxnSpPr>
          <p:spPr>
            <a:xfrm rot="16200000" flipH="1">
              <a:off x="2544049" y="5420114"/>
              <a:ext cx="57410" cy="15857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9" name="Прямая соединительная линия 758"/>
            <p:cNvCxnSpPr>
              <a:stCxn id="719" idx="6"/>
              <a:endCxn id="722" idx="2"/>
            </p:cNvCxnSpPr>
            <p:nvPr/>
          </p:nvCxnSpPr>
          <p:spPr>
            <a:xfrm rot="16200000" flipV="1">
              <a:off x="2690617" y="5544087"/>
              <a:ext cx="108544" cy="11665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5" name="Группа 509"/>
          <p:cNvGrpSpPr/>
          <p:nvPr/>
        </p:nvGrpSpPr>
        <p:grpSpPr>
          <a:xfrm rot="646126">
            <a:off x="5834525" y="4770199"/>
            <a:ext cx="498363" cy="696528"/>
            <a:chOff x="6580153" y="4869462"/>
            <a:chExt cx="599174" cy="837425"/>
          </a:xfrm>
        </p:grpSpPr>
        <p:sp>
          <p:nvSpPr>
            <p:cNvPr id="523" name="8-конечная звезда 522"/>
            <p:cNvSpPr/>
            <p:nvPr/>
          </p:nvSpPr>
          <p:spPr>
            <a:xfrm rot="1262594">
              <a:off x="6980055" y="4869462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24" name="8-конечная звезда 523"/>
            <p:cNvSpPr/>
            <p:nvPr/>
          </p:nvSpPr>
          <p:spPr>
            <a:xfrm rot="1262594">
              <a:off x="6581737" y="5081547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25" name="8-конечная звезда 524"/>
            <p:cNvSpPr/>
            <p:nvPr/>
          </p:nvSpPr>
          <p:spPr>
            <a:xfrm rot="1262594">
              <a:off x="6580153" y="5365720"/>
              <a:ext cx="53999" cy="5399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26" name="8-конечная звезда 525"/>
            <p:cNvSpPr/>
            <p:nvPr/>
          </p:nvSpPr>
          <p:spPr>
            <a:xfrm rot="1262594">
              <a:off x="7125328" y="5190401"/>
              <a:ext cx="53999" cy="5399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27" name="8-конечная звезда 526"/>
            <p:cNvSpPr/>
            <p:nvPr/>
          </p:nvSpPr>
          <p:spPr>
            <a:xfrm rot="1262594">
              <a:off x="6950246" y="5660087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528" name="Прямая соединительная линия 527"/>
            <p:cNvCxnSpPr>
              <a:stCxn id="526" idx="5"/>
              <a:endCxn id="523" idx="1"/>
            </p:cNvCxnSpPr>
            <p:nvPr/>
          </p:nvCxnSpPr>
          <p:spPr>
            <a:xfrm rot="15553874" flipV="1">
              <a:off x="6944340" y="5029646"/>
              <a:ext cx="278287" cy="6490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9" name="Прямая соединительная линия 528"/>
            <p:cNvCxnSpPr>
              <a:stCxn id="525" idx="0"/>
              <a:endCxn id="523" idx="2"/>
            </p:cNvCxnSpPr>
            <p:nvPr/>
          </p:nvCxnSpPr>
          <p:spPr>
            <a:xfrm rot="20953874" flipV="1">
              <a:off x="6591665" y="4970662"/>
              <a:ext cx="449849" cy="39318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0" name="Прямая соединительная линия 529"/>
            <p:cNvCxnSpPr>
              <a:stCxn id="527" idx="4"/>
              <a:endCxn id="525" idx="1"/>
            </p:cNvCxnSpPr>
            <p:nvPr/>
          </p:nvCxnSpPr>
          <p:spPr>
            <a:xfrm rot="10153874">
              <a:off x="6645133" y="5388491"/>
              <a:ext cx="279661" cy="31550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1" name="Прямая соединительная линия 530"/>
            <p:cNvCxnSpPr>
              <a:stCxn id="525" idx="6"/>
              <a:endCxn id="524" idx="1"/>
            </p:cNvCxnSpPr>
            <p:nvPr/>
          </p:nvCxnSpPr>
          <p:spPr>
            <a:xfrm rot="5400000" flipH="1" flipV="1">
              <a:off x="6510090" y="5250319"/>
              <a:ext cx="223966" cy="1043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2" name="Прямая соединительная линия 531"/>
            <p:cNvCxnSpPr>
              <a:stCxn id="524" idx="7"/>
              <a:endCxn id="523" idx="3"/>
            </p:cNvCxnSpPr>
            <p:nvPr/>
          </p:nvCxnSpPr>
          <p:spPr>
            <a:xfrm rot="4753874" flipH="1" flipV="1">
              <a:off x="6753726" y="4823982"/>
              <a:ext cx="119140" cy="36784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6" name="Группа 535"/>
          <p:cNvGrpSpPr/>
          <p:nvPr/>
        </p:nvGrpSpPr>
        <p:grpSpPr>
          <a:xfrm rot="323258">
            <a:off x="4207812" y="4351490"/>
            <a:ext cx="1464746" cy="1601856"/>
            <a:chOff x="4505825" y="4720146"/>
            <a:chExt cx="1719437" cy="1760703"/>
          </a:xfrm>
        </p:grpSpPr>
        <p:cxnSp>
          <p:nvCxnSpPr>
            <p:cNvPr id="537" name="Прямая соединительная линия 536"/>
            <p:cNvCxnSpPr>
              <a:stCxn id="578" idx="0"/>
              <a:endCxn id="577" idx="2"/>
            </p:cNvCxnSpPr>
            <p:nvPr/>
          </p:nvCxnSpPr>
          <p:spPr>
            <a:xfrm flipV="1">
              <a:off x="6132291" y="5060439"/>
              <a:ext cx="29275" cy="5622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8" name="Прямая соединительная линия 537"/>
            <p:cNvCxnSpPr>
              <a:stCxn id="552" idx="6"/>
              <a:endCxn id="549" idx="1"/>
            </p:cNvCxnSpPr>
            <p:nvPr/>
          </p:nvCxnSpPr>
          <p:spPr>
            <a:xfrm rot="5076742" flipH="1" flipV="1">
              <a:off x="5488064" y="6252517"/>
              <a:ext cx="41011" cy="4910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9" name="Прямая соединительная линия 538"/>
            <p:cNvCxnSpPr>
              <a:stCxn id="544" idx="7"/>
              <a:endCxn id="543" idx="2"/>
            </p:cNvCxnSpPr>
            <p:nvPr/>
          </p:nvCxnSpPr>
          <p:spPr>
            <a:xfrm rot="5400000" flipH="1" flipV="1">
              <a:off x="5632598" y="5774212"/>
              <a:ext cx="249589" cy="25138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40" name="Прямая соединительная линия 539"/>
            <p:cNvCxnSpPr>
              <a:stCxn id="548" idx="3"/>
              <a:endCxn id="547" idx="6"/>
            </p:cNvCxnSpPr>
            <p:nvPr/>
          </p:nvCxnSpPr>
          <p:spPr>
            <a:xfrm rot="5400000">
              <a:off x="6031085" y="5887865"/>
              <a:ext cx="47329" cy="4852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41" name="8-конечная звезда 540"/>
            <p:cNvSpPr/>
            <p:nvPr/>
          </p:nvSpPr>
          <p:spPr>
            <a:xfrm rot="1262594">
              <a:off x="5438730" y="5367299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42" name="8-конечная звезда 541"/>
            <p:cNvSpPr/>
            <p:nvPr/>
          </p:nvSpPr>
          <p:spPr>
            <a:xfrm rot="1262594">
              <a:off x="5079960" y="5365721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43" name="8-конечная звезда 542"/>
            <p:cNvSpPr/>
            <p:nvPr/>
          </p:nvSpPr>
          <p:spPr>
            <a:xfrm rot="1262594">
              <a:off x="5865779" y="5722910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44" name="8-конечная звезда 543"/>
            <p:cNvSpPr/>
            <p:nvPr/>
          </p:nvSpPr>
          <p:spPr>
            <a:xfrm rot="1262594">
              <a:off x="5580026" y="6008661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45" name="8-конечная звезда 544"/>
            <p:cNvSpPr/>
            <p:nvPr/>
          </p:nvSpPr>
          <p:spPr>
            <a:xfrm rot="1262594">
              <a:off x="5079960" y="565147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46" name="8-конечная звезда 545"/>
            <p:cNvSpPr/>
            <p:nvPr/>
          </p:nvSpPr>
          <p:spPr>
            <a:xfrm rot="1262594">
              <a:off x="5316555" y="5816629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47" name="8-конечная звезда 546"/>
            <p:cNvSpPr/>
            <p:nvPr/>
          </p:nvSpPr>
          <p:spPr>
            <a:xfrm rot="1262594">
              <a:off x="6006023" y="5934592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48" name="8-конечная звезда 547"/>
            <p:cNvSpPr/>
            <p:nvPr/>
          </p:nvSpPr>
          <p:spPr>
            <a:xfrm rot="1262594">
              <a:off x="6077460" y="5863154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49" name="8-конечная звезда 548"/>
            <p:cNvSpPr/>
            <p:nvPr/>
          </p:nvSpPr>
          <p:spPr>
            <a:xfrm rot="1262594">
              <a:off x="5505958" y="6220344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50" name="8-конечная звезда 549"/>
            <p:cNvSpPr/>
            <p:nvPr/>
          </p:nvSpPr>
          <p:spPr>
            <a:xfrm rot="1262594">
              <a:off x="5635118" y="6360537"/>
              <a:ext cx="43200" cy="43201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51" name="8-конечная звезда 550"/>
            <p:cNvSpPr/>
            <p:nvPr/>
          </p:nvSpPr>
          <p:spPr>
            <a:xfrm rot="1262594">
              <a:off x="5552493" y="6319546"/>
              <a:ext cx="36001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52" name="8-конечная звезда 551"/>
            <p:cNvSpPr/>
            <p:nvPr/>
          </p:nvSpPr>
          <p:spPr>
            <a:xfrm rot="1262594">
              <a:off x="5453808" y="6298081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53" name="8-конечная звезда 552"/>
            <p:cNvSpPr/>
            <p:nvPr/>
          </p:nvSpPr>
          <p:spPr>
            <a:xfrm rot="1262594">
              <a:off x="5564030" y="6444849"/>
              <a:ext cx="36001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554" name="Прямая соединительная линия 553"/>
            <p:cNvCxnSpPr>
              <a:stCxn id="546" idx="4"/>
              <a:endCxn id="545" idx="0"/>
            </p:cNvCxnSpPr>
            <p:nvPr/>
          </p:nvCxnSpPr>
          <p:spPr>
            <a:xfrm rot="10800000">
              <a:off x="5132159" y="5688168"/>
              <a:ext cx="185596" cy="13999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5" name="Прямая соединительная линия 554"/>
            <p:cNvCxnSpPr>
              <a:stCxn id="546" idx="0"/>
              <a:endCxn id="544" idx="4"/>
            </p:cNvCxnSpPr>
            <p:nvPr/>
          </p:nvCxnSpPr>
          <p:spPr>
            <a:xfrm>
              <a:off x="5351355" y="5841092"/>
              <a:ext cx="230472" cy="18487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6" name="Прямая соединительная линия 555"/>
            <p:cNvCxnSpPr>
              <a:stCxn id="541" idx="7"/>
              <a:endCxn id="543" idx="5"/>
            </p:cNvCxnSpPr>
            <p:nvPr/>
          </p:nvCxnSpPr>
          <p:spPr>
            <a:xfrm rot="16200000" flipH="1">
              <a:off x="5521930" y="5365350"/>
              <a:ext cx="338693" cy="38107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2" name="Прямая соединительная линия 561"/>
            <p:cNvCxnSpPr>
              <a:stCxn id="543" idx="0"/>
              <a:endCxn id="548" idx="5"/>
            </p:cNvCxnSpPr>
            <p:nvPr/>
          </p:nvCxnSpPr>
          <p:spPr>
            <a:xfrm>
              <a:off x="5917978" y="5759605"/>
              <a:ext cx="170173" cy="10510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3" name="Прямая соединительная линия 562"/>
            <p:cNvCxnSpPr>
              <a:stCxn id="549" idx="6"/>
              <a:endCxn id="544" idx="2"/>
            </p:cNvCxnSpPr>
            <p:nvPr/>
          </p:nvCxnSpPr>
          <p:spPr>
            <a:xfrm rot="5400000" flipH="1" flipV="1">
              <a:off x="5483534" y="6107747"/>
              <a:ext cx="160684" cy="6691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4" name="Прямая соединительная линия 563"/>
            <p:cNvCxnSpPr>
              <a:stCxn id="545" idx="5"/>
              <a:endCxn id="542" idx="2"/>
            </p:cNvCxnSpPr>
            <p:nvPr/>
          </p:nvCxnSpPr>
          <p:spPr>
            <a:xfrm rot="5400000" flipH="1" flipV="1">
              <a:off x="4978692" y="5535226"/>
              <a:ext cx="235879" cy="126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5" name="Прямая соединительная линия 564"/>
            <p:cNvCxnSpPr>
              <a:stCxn id="541" idx="4"/>
              <a:endCxn id="542" idx="7"/>
            </p:cNvCxnSpPr>
            <p:nvPr/>
          </p:nvCxnSpPr>
          <p:spPr>
            <a:xfrm rot="10800000">
              <a:off x="5131635" y="5381759"/>
              <a:ext cx="309257" cy="630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6" name="Прямая соединительная линия 565"/>
            <p:cNvCxnSpPr>
              <a:stCxn id="541" idx="3"/>
              <a:endCxn id="545" idx="6"/>
            </p:cNvCxnSpPr>
            <p:nvPr/>
          </p:nvCxnSpPr>
          <p:spPr>
            <a:xfrm rot="5400000">
              <a:off x="5158880" y="5370631"/>
              <a:ext cx="240419" cy="32486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7" name="Прямая соединительная линия 566"/>
            <p:cNvCxnSpPr>
              <a:stCxn id="571" idx="4"/>
              <a:endCxn id="572" idx="0"/>
            </p:cNvCxnSpPr>
            <p:nvPr/>
          </p:nvCxnSpPr>
          <p:spPr>
            <a:xfrm rot="10800000">
              <a:off x="5826511" y="4816048"/>
              <a:ext cx="37837" cy="1198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8" name="Прямая соединительная линия 567"/>
            <p:cNvCxnSpPr>
              <a:stCxn id="553" idx="7"/>
              <a:endCxn id="550" idx="2"/>
            </p:cNvCxnSpPr>
            <p:nvPr/>
          </p:nvCxnSpPr>
          <p:spPr>
            <a:xfrm rot="5076742" flipH="1" flipV="1">
              <a:off x="5599433" y="6401401"/>
              <a:ext cx="48362" cy="5473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9" name="Прямая соединительная линия 568"/>
            <p:cNvCxnSpPr>
              <a:stCxn id="550" idx="5"/>
              <a:endCxn id="551" idx="0"/>
            </p:cNvCxnSpPr>
            <p:nvPr/>
          </p:nvCxnSpPr>
          <p:spPr>
            <a:xfrm rot="15876742" flipV="1">
              <a:off x="5605596" y="6323750"/>
              <a:ext cx="24422" cy="5883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0" name="Прямая соединительная линия 569"/>
            <p:cNvCxnSpPr>
              <a:stCxn id="551" idx="4"/>
              <a:endCxn id="552" idx="0"/>
            </p:cNvCxnSpPr>
            <p:nvPr/>
          </p:nvCxnSpPr>
          <p:spPr>
            <a:xfrm rot="10476742">
              <a:off x="5499277" y="6326951"/>
              <a:ext cx="54190" cy="694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71" name="8-конечная звезда 570"/>
            <p:cNvSpPr/>
            <p:nvPr/>
          </p:nvSpPr>
          <p:spPr>
            <a:xfrm rot="1262594">
              <a:off x="5863147" y="4816497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72" name="8-конечная звезда 571"/>
            <p:cNvSpPr/>
            <p:nvPr/>
          </p:nvSpPr>
          <p:spPr>
            <a:xfrm rot="1262594">
              <a:off x="5791710" y="4791585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73" name="8-конечная звезда 572"/>
            <p:cNvSpPr/>
            <p:nvPr/>
          </p:nvSpPr>
          <p:spPr>
            <a:xfrm rot="1262594">
              <a:off x="5863147" y="4720146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74" name="8-конечная звезда 573"/>
            <p:cNvSpPr/>
            <p:nvPr/>
          </p:nvSpPr>
          <p:spPr>
            <a:xfrm rot="1262594">
              <a:off x="5459431" y="5316563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75" name="8-конечная звезда 574"/>
            <p:cNvSpPr/>
            <p:nvPr/>
          </p:nvSpPr>
          <p:spPr>
            <a:xfrm rot="1262594">
              <a:off x="6006023" y="5648841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76" name="8-конечная звезда 575"/>
            <p:cNvSpPr/>
            <p:nvPr/>
          </p:nvSpPr>
          <p:spPr>
            <a:xfrm rot="1262594">
              <a:off x="6080094" y="4865654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77" name="8-конечная звезда 576"/>
            <p:cNvSpPr/>
            <p:nvPr/>
          </p:nvSpPr>
          <p:spPr>
            <a:xfrm rot="1262594">
              <a:off x="6140800" y="4997800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78" name="8-конечная звезда 577"/>
            <p:cNvSpPr/>
            <p:nvPr/>
          </p:nvSpPr>
          <p:spPr>
            <a:xfrm rot="1262594">
              <a:off x="6080092" y="5079969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79" name="8-конечная звезда 578"/>
            <p:cNvSpPr/>
            <p:nvPr/>
          </p:nvSpPr>
          <p:spPr>
            <a:xfrm rot="1262594">
              <a:off x="6171262" y="5237777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84" name="8-конечная звезда 583"/>
            <p:cNvSpPr/>
            <p:nvPr/>
          </p:nvSpPr>
          <p:spPr>
            <a:xfrm rot="1262594">
              <a:off x="5766815" y="5403699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85" name="8-конечная звезда 584"/>
            <p:cNvSpPr/>
            <p:nvPr/>
          </p:nvSpPr>
          <p:spPr>
            <a:xfrm rot="1262594">
              <a:off x="5959331" y="5544442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86" name="8-конечная звезда 585"/>
            <p:cNvSpPr/>
            <p:nvPr/>
          </p:nvSpPr>
          <p:spPr>
            <a:xfrm rot="1262594">
              <a:off x="5943696" y="5461650"/>
              <a:ext cx="64801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587" name="Прямая соединительная линия 586"/>
            <p:cNvCxnSpPr>
              <a:stCxn id="586" idx="6"/>
              <a:endCxn id="579" idx="2"/>
            </p:cNvCxnSpPr>
            <p:nvPr/>
          </p:nvCxnSpPr>
          <p:spPr>
            <a:xfrm rot="5076742" flipH="1" flipV="1">
              <a:off x="6010447" y="5268924"/>
              <a:ext cx="155536" cy="21593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8" name="Прямая соединительная линия 587"/>
            <p:cNvCxnSpPr>
              <a:stCxn id="575" idx="4"/>
              <a:endCxn id="585" idx="2"/>
            </p:cNvCxnSpPr>
            <p:nvPr/>
          </p:nvCxnSpPr>
          <p:spPr>
            <a:xfrm rot="10476742">
              <a:off x="5979263" y="5595410"/>
              <a:ext cx="24675" cy="6661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9" name="Прямая соединительная линия 588"/>
            <p:cNvCxnSpPr>
              <a:stCxn id="579" idx="4"/>
              <a:endCxn id="578" idx="1"/>
            </p:cNvCxnSpPr>
            <p:nvPr/>
          </p:nvCxnSpPr>
          <p:spPr>
            <a:xfrm rot="10476742">
              <a:off x="6123955" y="5129044"/>
              <a:ext cx="42745" cy="12881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0" name="Прямая соединительная линия 589"/>
            <p:cNvCxnSpPr>
              <a:stCxn id="576" idx="1"/>
              <a:endCxn id="577" idx="5"/>
            </p:cNvCxnSpPr>
            <p:nvPr/>
          </p:nvCxnSpPr>
          <p:spPr>
            <a:xfrm rot="16200000" flipH="1">
              <a:off x="6097418" y="4937966"/>
              <a:ext cx="83264" cy="4198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1" name="Прямая соединительная линия 590"/>
            <p:cNvCxnSpPr>
              <a:stCxn id="586" idx="3"/>
              <a:endCxn id="584" idx="0"/>
            </p:cNvCxnSpPr>
            <p:nvPr/>
          </p:nvCxnSpPr>
          <p:spPr>
            <a:xfrm rot="5076742" flipH="1">
              <a:off x="5843065" y="5413984"/>
              <a:ext cx="78810" cy="11953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2" name="Прямая соединительная линия 591"/>
            <p:cNvCxnSpPr>
              <a:stCxn id="571" idx="0"/>
              <a:endCxn id="576" idx="4"/>
            </p:cNvCxnSpPr>
            <p:nvPr/>
          </p:nvCxnSpPr>
          <p:spPr>
            <a:xfrm>
              <a:off x="5897947" y="4840960"/>
              <a:ext cx="183948" cy="4199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3" name="Прямая соединительная линия 592"/>
            <p:cNvCxnSpPr>
              <a:stCxn id="571" idx="1"/>
              <a:endCxn id="573" idx="1"/>
            </p:cNvCxnSpPr>
            <p:nvPr/>
          </p:nvCxnSpPr>
          <p:spPr>
            <a:xfrm rot="5400000" flipH="1">
              <a:off x="5840280" y="4802771"/>
              <a:ext cx="96351" cy="158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4" name="Прямая соединительная линия 593"/>
            <p:cNvCxnSpPr>
              <a:stCxn id="631" idx="3"/>
              <a:endCxn id="650" idx="7"/>
            </p:cNvCxnSpPr>
            <p:nvPr/>
          </p:nvCxnSpPr>
          <p:spPr>
            <a:xfrm rot="5400000">
              <a:off x="4647637" y="5439196"/>
              <a:ext cx="41535" cy="25626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5" name="Прямая соединительная линия 594"/>
            <p:cNvCxnSpPr>
              <a:stCxn id="626" idx="4"/>
              <a:endCxn id="571" idx="1"/>
            </p:cNvCxnSpPr>
            <p:nvPr/>
          </p:nvCxnSpPr>
          <p:spPr>
            <a:xfrm rot="10800000">
              <a:off x="5888457" y="4850946"/>
              <a:ext cx="48623" cy="4258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02" name="Прямая соединительная линия 601"/>
            <p:cNvCxnSpPr>
              <a:stCxn id="607" idx="6"/>
              <a:endCxn id="571" idx="1"/>
            </p:cNvCxnSpPr>
            <p:nvPr/>
          </p:nvCxnSpPr>
          <p:spPr>
            <a:xfrm rot="16200000" flipV="1">
              <a:off x="5848002" y="4891401"/>
              <a:ext cx="86009" cy="510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03" name="Прямая соединительная линия 602"/>
            <p:cNvCxnSpPr>
              <a:stCxn id="574" idx="0"/>
              <a:endCxn id="584" idx="4"/>
            </p:cNvCxnSpPr>
            <p:nvPr/>
          </p:nvCxnSpPr>
          <p:spPr>
            <a:xfrm rot="21276742">
              <a:off x="5498898" y="5328732"/>
              <a:ext cx="265049" cy="10477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07" name="8-конечная звезда 606"/>
            <p:cNvSpPr/>
            <p:nvPr/>
          </p:nvSpPr>
          <p:spPr>
            <a:xfrm rot="1262594">
              <a:off x="5864200" y="4935514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26" name="8-конечная звезда 625"/>
            <p:cNvSpPr/>
            <p:nvPr/>
          </p:nvSpPr>
          <p:spPr>
            <a:xfrm rot="1262594">
              <a:off x="5935638" y="4879682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27" name="8-конечная звезда 626"/>
            <p:cNvSpPr/>
            <p:nvPr/>
          </p:nvSpPr>
          <p:spPr>
            <a:xfrm rot="1262594">
              <a:off x="5161892" y="6088085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28" name="8-конечная звезда 627"/>
            <p:cNvSpPr/>
            <p:nvPr/>
          </p:nvSpPr>
          <p:spPr>
            <a:xfrm rot="1262594">
              <a:off x="4804312" y="5883049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29" name="8-конечная звезда 628"/>
            <p:cNvSpPr/>
            <p:nvPr/>
          </p:nvSpPr>
          <p:spPr>
            <a:xfrm rot="1262594">
              <a:off x="4979165" y="5946480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30" name="8-конечная звезда 629"/>
            <p:cNvSpPr/>
            <p:nvPr/>
          </p:nvSpPr>
          <p:spPr>
            <a:xfrm rot="1262594">
              <a:off x="4937084" y="5722911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31" name="8-конечная звезда 630"/>
            <p:cNvSpPr/>
            <p:nvPr/>
          </p:nvSpPr>
          <p:spPr>
            <a:xfrm rot="1262594">
              <a:off x="4794208" y="5508596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32" name="8-конечная звезда 631"/>
            <p:cNvSpPr/>
            <p:nvPr/>
          </p:nvSpPr>
          <p:spPr>
            <a:xfrm rot="1262594">
              <a:off x="5310442" y="5915984"/>
              <a:ext cx="43200" cy="43201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33" name="8-конечная звезда 632"/>
            <p:cNvSpPr/>
            <p:nvPr/>
          </p:nvSpPr>
          <p:spPr>
            <a:xfrm rot="1262594">
              <a:off x="5067848" y="6016278"/>
              <a:ext cx="43200" cy="43201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34" name="8-конечная звезда 633"/>
            <p:cNvSpPr/>
            <p:nvPr/>
          </p:nvSpPr>
          <p:spPr>
            <a:xfrm rot="1262594">
              <a:off x="4864066" y="5721332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638" name="Прямая соединительная линия 637"/>
            <p:cNvCxnSpPr>
              <a:stCxn id="633" idx="5"/>
              <a:endCxn id="629" idx="0"/>
            </p:cNvCxnSpPr>
            <p:nvPr/>
          </p:nvCxnSpPr>
          <p:spPr>
            <a:xfrm rot="15876742" flipV="1">
              <a:off x="5036137" y="5977591"/>
              <a:ext cx="40139" cy="4586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9" name="Прямая соединительная линия 638"/>
            <p:cNvCxnSpPr>
              <a:stCxn id="632" idx="2"/>
              <a:endCxn id="627" idx="7"/>
            </p:cNvCxnSpPr>
            <p:nvPr/>
          </p:nvCxnSpPr>
          <p:spPr>
            <a:xfrm rot="5076742">
              <a:off x="5201071" y="5968776"/>
              <a:ext cx="135650" cy="12387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0" name="Прямая соединительная линия 639"/>
            <p:cNvCxnSpPr>
              <a:stCxn id="633" idx="1"/>
              <a:endCxn id="627" idx="4"/>
            </p:cNvCxnSpPr>
            <p:nvPr/>
          </p:nvCxnSpPr>
          <p:spPr>
            <a:xfrm rot="15876742" flipH="1">
              <a:off x="5103613" y="6051303"/>
              <a:ext cx="54313" cy="6066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1" name="Прямая соединительная линия 640"/>
            <p:cNvCxnSpPr>
              <a:stCxn id="545" idx="3"/>
              <a:endCxn id="630" idx="7"/>
            </p:cNvCxnSpPr>
            <p:nvPr/>
          </p:nvCxnSpPr>
          <p:spPr>
            <a:xfrm rot="5400000">
              <a:off x="5010766" y="5667428"/>
              <a:ext cx="49512" cy="9352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2" name="Прямая соединительная линия 641"/>
            <p:cNvCxnSpPr>
              <a:stCxn id="634" idx="0"/>
              <a:endCxn id="630" idx="4"/>
            </p:cNvCxnSpPr>
            <p:nvPr/>
          </p:nvCxnSpPr>
          <p:spPr>
            <a:xfrm flipV="1">
              <a:off x="4905825" y="5740216"/>
              <a:ext cx="33060" cy="1047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7" name="Прямая соединительная линия 646"/>
            <p:cNvCxnSpPr>
              <a:stCxn id="634" idx="6"/>
              <a:endCxn id="631" idx="1"/>
            </p:cNvCxnSpPr>
            <p:nvPr/>
          </p:nvCxnSpPr>
          <p:spPr>
            <a:xfrm rot="16200000" flipV="1">
              <a:off x="4781546" y="5610896"/>
              <a:ext cx="162503" cy="6125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8" name="Прямая соединительная линия 647"/>
            <p:cNvCxnSpPr>
              <a:stCxn id="634" idx="3"/>
              <a:endCxn id="628" idx="6"/>
            </p:cNvCxnSpPr>
            <p:nvPr/>
          </p:nvCxnSpPr>
          <p:spPr>
            <a:xfrm rot="5076742">
              <a:off x="4788556" y="5799902"/>
              <a:ext cx="130112" cy="3709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9" name="Прямая соединительная линия 648"/>
            <p:cNvCxnSpPr>
              <a:stCxn id="628" idx="0"/>
              <a:endCxn id="629" idx="4"/>
            </p:cNvCxnSpPr>
            <p:nvPr/>
          </p:nvCxnSpPr>
          <p:spPr>
            <a:xfrm rot="21276742">
              <a:off x="4859056" y="5913756"/>
              <a:ext cx="119364" cy="5601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50" name="8-конечная звезда 649"/>
            <p:cNvSpPr/>
            <p:nvPr/>
          </p:nvSpPr>
          <p:spPr>
            <a:xfrm rot="1262594">
              <a:off x="4505825" y="5577403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</p:grpSp>
      <p:grpSp>
        <p:nvGrpSpPr>
          <p:cNvPr id="17" name="Группа 805"/>
          <p:cNvGrpSpPr/>
          <p:nvPr/>
        </p:nvGrpSpPr>
        <p:grpSpPr>
          <a:xfrm>
            <a:off x="3077063" y="5363089"/>
            <a:ext cx="1485393" cy="986974"/>
            <a:chOff x="3077063" y="5363089"/>
            <a:chExt cx="1485393" cy="986974"/>
          </a:xfrm>
        </p:grpSpPr>
        <p:sp>
          <p:nvSpPr>
            <p:cNvPr id="676" name="8-конечная звезда 675"/>
            <p:cNvSpPr/>
            <p:nvPr/>
          </p:nvSpPr>
          <p:spPr>
            <a:xfrm rot="1262594">
              <a:off x="4295722" y="5867366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77" name="8-конечная звезда 676"/>
            <p:cNvSpPr/>
            <p:nvPr/>
          </p:nvSpPr>
          <p:spPr>
            <a:xfrm rot="1262594">
              <a:off x="4365581" y="600866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78" name="8-конечная звезда 677"/>
            <p:cNvSpPr/>
            <p:nvPr/>
          </p:nvSpPr>
          <p:spPr>
            <a:xfrm rot="1262594">
              <a:off x="4079829" y="593887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79" name="8-конечная звезда 678"/>
            <p:cNvSpPr/>
            <p:nvPr/>
          </p:nvSpPr>
          <p:spPr>
            <a:xfrm rot="1262594">
              <a:off x="4294142" y="6151538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80" name="8-конечная звезда 679"/>
            <p:cNvSpPr/>
            <p:nvPr/>
          </p:nvSpPr>
          <p:spPr>
            <a:xfrm rot="1262594">
              <a:off x="4365581" y="629606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81" name="8-конечная звезда 680"/>
            <p:cNvSpPr/>
            <p:nvPr/>
          </p:nvSpPr>
          <p:spPr>
            <a:xfrm rot="1262594">
              <a:off x="4508456" y="6080102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82" name="8-конечная звезда 681"/>
            <p:cNvSpPr/>
            <p:nvPr/>
          </p:nvSpPr>
          <p:spPr>
            <a:xfrm rot="1262594">
              <a:off x="4008390" y="5865786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83" name="8-конечная звезда 682"/>
            <p:cNvSpPr/>
            <p:nvPr/>
          </p:nvSpPr>
          <p:spPr>
            <a:xfrm rot="1262594">
              <a:off x="4438667" y="5795997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84" name="8-конечная звезда 683"/>
            <p:cNvSpPr/>
            <p:nvPr/>
          </p:nvSpPr>
          <p:spPr>
            <a:xfrm rot="1262594">
              <a:off x="4008391" y="5722910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85" name="8-конечная звезда 684"/>
            <p:cNvSpPr/>
            <p:nvPr/>
          </p:nvSpPr>
          <p:spPr>
            <a:xfrm rot="1262594">
              <a:off x="3794076" y="5865786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86" name="8-конечная звезда 685"/>
            <p:cNvSpPr/>
            <p:nvPr/>
          </p:nvSpPr>
          <p:spPr>
            <a:xfrm rot="1262594">
              <a:off x="3867163" y="565147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88" name="8-конечная звезда 687"/>
            <p:cNvSpPr/>
            <p:nvPr/>
          </p:nvSpPr>
          <p:spPr>
            <a:xfrm rot="1262594">
              <a:off x="3865514" y="600866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693" name="Прямая соединительная линия 692"/>
            <p:cNvCxnSpPr>
              <a:stCxn id="684" idx="4"/>
              <a:endCxn id="686" idx="0"/>
            </p:cNvCxnSpPr>
            <p:nvPr/>
          </p:nvCxnSpPr>
          <p:spPr>
            <a:xfrm rot="10800000">
              <a:off x="3919362" y="5688169"/>
              <a:ext cx="90830" cy="5204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94" name="8-конечная звезда 693"/>
            <p:cNvSpPr/>
            <p:nvPr/>
          </p:nvSpPr>
          <p:spPr>
            <a:xfrm rot="1262594">
              <a:off x="3935900" y="5661374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95" name="8-конечная звезда 694"/>
            <p:cNvSpPr/>
            <p:nvPr/>
          </p:nvSpPr>
          <p:spPr>
            <a:xfrm rot="1262594">
              <a:off x="3506746" y="5507017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96" name="8-конечная звезда 695"/>
            <p:cNvSpPr/>
            <p:nvPr/>
          </p:nvSpPr>
          <p:spPr>
            <a:xfrm rot="1262594">
              <a:off x="3505694" y="5363089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97" name="8-конечная звезда 696"/>
            <p:cNvSpPr/>
            <p:nvPr/>
          </p:nvSpPr>
          <p:spPr>
            <a:xfrm rot="1262594">
              <a:off x="3149556" y="5792769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98" name="8-конечная звезда 697"/>
            <p:cNvSpPr/>
            <p:nvPr/>
          </p:nvSpPr>
          <p:spPr>
            <a:xfrm rot="1262594">
              <a:off x="3506745" y="6078521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99" name="8-конечная звезда 698"/>
            <p:cNvSpPr/>
            <p:nvPr/>
          </p:nvSpPr>
          <p:spPr>
            <a:xfrm rot="1262594">
              <a:off x="3505692" y="6220345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00" name="8-конечная звезда 699"/>
            <p:cNvSpPr/>
            <p:nvPr/>
          </p:nvSpPr>
          <p:spPr>
            <a:xfrm rot="1262594">
              <a:off x="3077063" y="6006031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701" name="Прямая соединительная линия 700"/>
            <p:cNvCxnSpPr>
              <a:stCxn id="681" idx="6"/>
              <a:endCxn id="683" idx="0"/>
            </p:cNvCxnSpPr>
            <p:nvPr/>
          </p:nvCxnSpPr>
          <p:spPr>
            <a:xfrm rot="16200000" flipV="1">
              <a:off x="4393404" y="5930155"/>
              <a:ext cx="249211" cy="5428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3" name="Прямая соединительная линия 702"/>
            <p:cNvCxnSpPr>
              <a:stCxn id="683" idx="3"/>
              <a:endCxn id="676" idx="7"/>
            </p:cNvCxnSpPr>
            <p:nvPr/>
          </p:nvCxnSpPr>
          <p:spPr>
            <a:xfrm rot="5400000">
              <a:off x="4373037" y="5818654"/>
              <a:ext cx="52650" cy="8326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4" name="Прямая соединительная линия 703"/>
            <p:cNvCxnSpPr>
              <a:stCxn id="681" idx="4"/>
              <a:endCxn id="677" idx="0"/>
            </p:cNvCxnSpPr>
            <p:nvPr/>
          </p:nvCxnSpPr>
          <p:spPr>
            <a:xfrm rot="10800000">
              <a:off x="4417781" y="6045359"/>
              <a:ext cx="92477" cy="5204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5" name="Прямая соединительная линия 704"/>
            <p:cNvCxnSpPr>
              <a:stCxn id="679" idx="6"/>
              <a:endCxn id="677" idx="2"/>
            </p:cNvCxnSpPr>
            <p:nvPr/>
          </p:nvCxnSpPr>
          <p:spPr>
            <a:xfrm rot="5400000" flipH="1" flipV="1">
              <a:off x="4310623" y="6081077"/>
              <a:ext cx="92477" cy="5204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6" name="Прямая соединительная линия 705"/>
            <p:cNvCxnSpPr>
              <a:stCxn id="680" idx="5"/>
              <a:endCxn id="679" idx="1"/>
            </p:cNvCxnSpPr>
            <p:nvPr/>
          </p:nvCxnSpPr>
          <p:spPr>
            <a:xfrm rot="16200000" flipV="1">
              <a:off x="4309274" y="6226044"/>
              <a:ext cx="95177" cy="4951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7" name="Прямая соединительная линия 706"/>
            <p:cNvCxnSpPr>
              <a:stCxn id="680" idx="7"/>
              <a:endCxn id="681" idx="1"/>
            </p:cNvCxnSpPr>
            <p:nvPr/>
          </p:nvCxnSpPr>
          <p:spPr>
            <a:xfrm rot="5400000" flipH="1" flipV="1">
              <a:off x="4391675" y="6157356"/>
              <a:ext cx="180324" cy="12916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5" name="Прямая соединительная линия 744"/>
            <p:cNvCxnSpPr>
              <a:stCxn id="682" idx="7"/>
              <a:endCxn id="684" idx="1"/>
            </p:cNvCxnSpPr>
            <p:nvPr/>
          </p:nvCxnSpPr>
          <p:spPr>
            <a:xfrm rot="16200000" flipV="1">
              <a:off x="3999590" y="5821349"/>
              <a:ext cx="107239" cy="1371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6" name="Прямая соединительная линия 745"/>
            <p:cNvCxnSpPr>
              <a:stCxn id="685" idx="0"/>
              <a:endCxn id="682" idx="4"/>
            </p:cNvCxnSpPr>
            <p:nvPr/>
          </p:nvCxnSpPr>
          <p:spPr>
            <a:xfrm flipV="1">
              <a:off x="3846275" y="5883091"/>
              <a:ext cx="163916" cy="1939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7" name="Прямая соединительная линия 746"/>
            <p:cNvCxnSpPr>
              <a:stCxn id="678" idx="5"/>
              <a:endCxn id="682" idx="0"/>
            </p:cNvCxnSpPr>
            <p:nvPr/>
          </p:nvCxnSpPr>
          <p:spPr>
            <a:xfrm rot="16200000" flipV="1">
              <a:off x="4058869" y="5904201"/>
              <a:ext cx="38718" cy="3527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8" name="Прямая соединительная линия 747"/>
            <p:cNvCxnSpPr>
              <a:stCxn id="677" idx="5"/>
              <a:endCxn id="676" idx="1"/>
            </p:cNvCxnSpPr>
            <p:nvPr/>
          </p:nvCxnSpPr>
          <p:spPr>
            <a:xfrm rot="16200000" flipV="1">
              <a:off x="4320641" y="5950012"/>
              <a:ext cx="81615" cy="4034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9" name="Прямая соединительная линия 748"/>
            <p:cNvCxnSpPr>
              <a:stCxn id="678" idx="7"/>
              <a:endCxn id="677" idx="4"/>
            </p:cNvCxnSpPr>
            <p:nvPr/>
          </p:nvCxnSpPr>
          <p:spPr>
            <a:xfrm rot="16200000" flipH="1">
              <a:off x="4213913" y="5872500"/>
              <a:ext cx="71058" cy="23587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0" name="Прямая соединительная линия 749"/>
            <p:cNvCxnSpPr>
              <a:stCxn id="688" idx="5"/>
              <a:endCxn id="685" idx="1"/>
            </p:cNvCxnSpPr>
            <p:nvPr/>
          </p:nvCxnSpPr>
          <p:spPr>
            <a:xfrm rot="16200000" flipV="1">
              <a:off x="3810031" y="5939469"/>
              <a:ext cx="93529" cy="4951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1" name="Прямая соединительная линия 750"/>
            <p:cNvCxnSpPr>
              <a:stCxn id="688" idx="0"/>
              <a:endCxn id="678" idx="1"/>
            </p:cNvCxnSpPr>
            <p:nvPr/>
          </p:nvCxnSpPr>
          <p:spPr>
            <a:xfrm flipV="1">
              <a:off x="3917713" y="5990547"/>
              <a:ext cx="200079" cy="5481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2" name="Прямая соединительная линия 751"/>
            <p:cNvCxnSpPr>
              <a:stCxn id="682" idx="4"/>
              <a:endCxn id="686" idx="2"/>
            </p:cNvCxnSpPr>
            <p:nvPr/>
          </p:nvCxnSpPr>
          <p:spPr>
            <a:xfrm rot="10800000">
              <a:off x="3884469" y="5703673"/>
              <a:ext cx="125723" cy="17941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3" name="Прямая соединительная линия 752"/>
            <p:cNvCxnSpPr>
              <a:stCxn id="698" idx="7"/>
              <a:endCxn id="688" idx="3"/>
            </p:cNvCxnSpPr>
            <p:nvPr/>
          </p:nvCxnSpPr>
          <p:spPr>
            <a:xfrm rot="5400000" flipH="1" flipV="1">
              <a:off x="3685600" y="5909111"/>
              <a:ext cx="44724" cy="31975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4" name="Прямая соединительная линия 753"/>
            <p:cNvCxnSpPr>
              <a:stCxn id="697" idx="7"/>
              <a:endCxn id="685" idx="3"/>
            </p:cNvCxnSpPr>
            <p:nvPr/>
          </p:nvCxnSpPr>
          <p:spPr>
            <a:xfrm rot="16200000" flipH="1">
              <a:off x="3444573" y="5551920"/>
              <a:ext cx="98151" cy="60550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0" name="Прямая соединительная линия 759"/>
            <p:cNvCxnSpPr>
              <a:stCxn id="700" idx="6"/>
              <a:endCxn id="697" idx="3"/>
            </p:cNvCxnSpPr>
            <p:nvPr/>
          </p:nvCxnSpPr>
          <p:spPr>
            <a:xfrm rot="5400000" flipH="1" flipV="1">
              <a:off x="3034426" y="5890241"/>
              <a:ext cx="184091" cy="4989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3" name="Прямая соединительная линия 792"/>
            <p:cNvCxnSpPr>
              <a:stCxn id="698" idx="4"/>
              <a:endCxn id="697" idx="1"/>
            </p:cNvCxnSpPr>
            <p:nvPr/>
          </p:nvCxnSpPr>
          <p:spPr>
            <a:xfrm rot="10800000">
              <a:off x="3179928" y="5834109"/>
              <a:ext cx="328259" cy="25825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4" name="Прямая соединительная линия 793"/>
            <p:cNvCxnSpPr>
              <a:stCxn id="699" idx="6"/>
              <a:endCxn id="698" idx="1"/>
            </p:cNvCxnSpPr>
            <p:nvPr/>
          </p:nvCxnSpPr>
          <p:spPr>
            <a:xfrm rot="5400000" flipH="1" flipV="1">
              <a:off x="3482793" y="6167223"/>
              <a:ext cx="101684" cy="696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5" name="Прямая соединительная линия 794"/>
            <p:cNvCxnSpPr>
              <a:stCxn id="695" idx="0"/>
              <a:endCxn id="686" idx="4"/>
            </p:cNvCxnSpPr>
            <p:nvPr/>
          </p:nvCxnSpPr>
          <p:spPr>
            <a:xfrm>
              <a:off x="3548505" y="5536373"/>
              <a:ext cx="320459" cy="13240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6" name="Прямая соединительная линия 795"/>
            <p:cNvCxnSpPr>
              <a:stCxn id="695" idx="5"/>
              <a:endCxn id="696" idx="1"/>
            </p:cNvCxnSpPr>
            <p:nvPr/>
          </p:nvCxnSpPr>
          <p:spPr>
            <a:xfrm rot="5400000" flipH="1" flipV="1">
              <a:off x="3469620" y="5447494"/>
              <a:ext cx="111339" cy="1142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812" name="Прямая соединительная линия 811"/>
          <p:cNvCxnSpPr/>
          <p:nvPr/>
        </p:nvCxnSpPr>
        <p:spPr>
          <a:xfrm rot="5400000">
            <a:off x="3906615" y="6621267"/>
            <a:ext cx="259200" cy="71438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823" name="Прямая соединительная линия 822"/>
          <p:cNvCxnSpPr/>
          <p:nvPr/>
        </p:nvCxnSpPr>
        <p:spPr>
          <a:xfrm rot="16200000" flipH="1">
            <a:off x="5660447" y="6412520"/>
            <a:ext cx="252000" cy="142877"/>
          </a:xfrm>
          <a:prstGeom prst="line">
            <a:avLst/>
          </a:prstGeom>
          <a:scene3d>
            <a:camera prst="orthographicFront">
              <a:rot lat="0" lon="0" rev="10200000"/>
            </a:camera>
            <a:lightRig rig="threePt" dir="t"/>
          </a:scene3d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827" name="TextBox 826"/>
          <p:cNvSpPr txBox="1"/>
          <p:nvPr/>
        </p:nvSpPr>
        <p:spPr>
          <a:xfrm rot="21075957">
            <a:off x="4424797" y="6543091"/>
            <a:ext cx="1058667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1400" dirty="0" smtClean="0">
                <a:latin typeface="Bookman Old Style" pitchFamily="18" charset="0"/>
              </a:rPr>
              <a:t>грудень</a:t>
            </a:r>
            <a:endParaRPr lang="uk-UA" sz="1400" dirty="0">
              <a:latin typeface="Bookman Old Style" pitchFamily="18" charset="0"/>
            </a:endParaRPr>
          </a:p>
        </p:txBody>
      </p:sp>
      <p:sp>
        <p:nvSpPr>
          <p:cNvPr id="828" name="TextBox 827"/>
          <p:cNvSpPr txBox="1"/>
          <p:nvPr/>
        </p:nvSpPr>
        <p:spPr>
          <a:xfrm rot="19276280">
            <a:off x="6073450" y="5869472"/>
            <a:ext cx="1058667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1400" dirty="0" smtClean="0">
                <a:latin typeface="Bookman Old Style" pitchFamily="18" charset="0"/>
              </a:rPr>
              <a:t>листопад</a:t>
            </a:r>
            <a:endParaRPr lang="uk-UA" sz="1400" dirty="0">
              <a:latin typeface="Bookman Old Style" pitchFamily="18" charset="0"/>
            </a:endParaRPr>
          </a:p>
        </p:txBody>
      </p:sp>
      <p:sp>
        <p:nvSpPr>
          <p:cNvPr id="829" name="TextBox 828"/>
          <p:cNvSpPr txBox="1"/>
          <p:nvPr/>
        </p:nvSpPr>
        <p:spPr>
          <a:xfrm rot="17630071">
            <a:off x="7117024" y="4586123"/>
            <a:ext cx="1058667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1400" dirty="0" smtClean="0">
                <a:latin typeface="Bookman Old Style" pitchFamily="18" charset="0"/>
              </a:rPr>
              <a:t>жовтень</a:t>
            </a:r>
            <a:endParaRPr lang="uk-UA" sz="1400" dirty="0">
              <a:latin typeface="Bookman Old Style" pitchFamily="18" charset="0"/>
            </a:endParaRPr>
          </a:p>
        </p:txBody>
      </p:sp>
      <p:sp>
        <p:nvSpPr>
          <p:cNvPr id="830" name="TextBox 829"/>
          <p:cNvSpPr txBox="1"/>
          <p:nvPr/>
        </p:nvSpPr>
        <p:spPr>
          <a:xfrm rot="15714304">
            <a:off x="7341394" y="2882876"/>
            <a:ext cx="1058667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1400" dirty="0" smtClean="0">
                <a:latin typeface="Bookman Old Style" pitchFamily="18" charset="0"/>
              </a:rPr>
              <a:t>вересень</a:t>
            </a:r>
            <a:endParaRPr lang="uk-UA" sz="1400" dirty="0">
              <a:latin typeface="Bookman Old Style" pitchFamily="18" charset="0"/>
            </a:endParaRPr>
          </a:p>
        </p:txBody>
      </p:sp>
      <p:sp>
        <p:nvSpPr>
          <p:cNvPr id="831" name="TextBox 830"/>
          <p:cNvSpPr txBox="1"/>
          <p:nvPr/>
        </p:nvSpPr>
        <p:spPr>
          <a:xfrm rot="3220511">
            <a:off x="6748397" y="1310971"/>
            <a:ext cx="1058667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1400" dirty="0" smtClean="0">
                <a:latin typeface="Bookman Old Style" pitchFamily="18" charset="0"/>
              </a:rPr>
              <a:t>серпень</a:t>
            </a:r>
            <a:endParaRPr lang="uk-UA" sz="1400" dirty="0">
              <a:latin typeface="Bookman Old Style" pitchFamily="18" charset="0"/>
            </a:endParaRPr>
          </a:p>
        </p:txBody>
      </p:sp>
      <p:sp>
        <p:nvSpPr>
          <p:cNvPr id="832" name="TextBox 831"/>
          <p:cNvSpPr txBox="1"/>
          <p:nvPr/>
        </p:nvSpPr>
        <p:spPr>
          <a:xfrm rot="1586521">
            <a:off x="5448208" y="219585"/>
            <a:ext cx="1058667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1400" dirty="0" smtClean="0">
                <a:latin typeface="Bookman Old Style" pitchFamily="18" charset="0"/>
              </a:rPr>
              <a:t>липень</a:t>
            </a:r>
            <a:endParaRPr lang="uk-UA" sz="1400" dirty="0">
              <a:latin typeface="Bookman Old Style" pitchFamily="18" charset="0"/>
            </a:endParaRPr>
          </a:p>
        </p:txBody>
      </p:sp>
      <p:sp>
        <p:nvSpPr>
          <p:cNvPr id="833" name="TextBox 832"/>
          <p:cNvSpPr txBox="1"/>
          <p:nvPr/>
        </p:nvSpPr>
        <p:spPr>
          <a:xfrm rot="21422218">
            <a:off x="3660219" y="-66475"/>
            <a:ext cx="1058667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1400" dirty="0" smtClean="0">
                <a:latin typeface="Bookman Old Style" pitchFamily="18" charset="0"/>
              </a:rPr>
              <a:t>червень</a:t>
            </a:r>
            <a:endParaRPr lang="uk-UA" sz="1400" dirty="0">
              <a:latin typeface="Bookman Old Style" pitchFamily="18" charset="0"/>
            </a:endParaRPr>
          </a:p>
        </p:txBody>
      </p:sp>
      <p:sp>
        <p:nvSpPr>
          <p:cNvPr id="834" name="TextBox 833"/>
          <p:cNvSpPr txBox="1"/>
          <p:nvPr/>
        </p:nvSpPr>
        <p:spPr>
          <a:xfrm rot="19518500">
            <a:off x="2065156" y="559647"/>
            <a:ext cx="1058667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1400" dirty="0" smtClean="0">
                <a:latin typeface="Bookman Old Style" pitchFamily="18" charset="0"/>
              </a:rPr>
              <a:t>травень</a:t>
            </a:r>
            <a:endParaRPr lang="uk-UA" sz="1400" dirty="0">
              <a:latin typeface="Bookman Old Style" pitchFamily="18" charset="0"/>
            </a:endParaRPr>
          </a:p>
        </p:txBody>
      </p:sp>
      <p:sp>
        <p:nvSpPr>
          <p:cNvPr id="835" name="TextBox 834"/>
          <p:cNvSpPr txBox="1"/>
          <p:nvPr/>
        </p:nvSpPr>
        <p:spPr>
          <a:xfrm rot="17687757">
            <a:off x="1006358" y="1809320"/>
            <a:ext cx="1058667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1400" dirty="0" smtClean="0">
                <a:latin typeface="Bookman Old Style" pitchFamily="18" charset="0"/>
              </a:rPr>
              <a:t>квітень</a:t>
            </a:r>
          </a:p>
        </p:txBody>
      </p:sp>
      <p:sp>
        <p:nvSpPr>
          <p:cNvPr id="836" name="TextBox 835"/>
          <p:cNvSpPr txBox="1"/>
          <p:nvPr/>
        </p:nvSpPr>
        <p:spPr>
          <a:xfrm rot="4875169">
            <a:off x="749077" y="3754552"/>
            <a:ext cx="1058667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1400" dirty="0" smtClean="0">
                <a:latin typeface="Bookman Old Style" pitchFamily="18" charset="0"/>
              </a:rPr>
              <a:t>березень</a:t>
            </a:r>
          </a:p>
        </p:txBody>
      </p:sp>
      <p:sp>
        <p:nvSpPr>
          <p:cNvPr id="837" name="TextBox 836"/>
          <p:cNvSpPr txBox="1"/>
          <p:nvPr/>
        </p:nvSpPr>
        <p:spPr>
          <a:xfrm rot="3368098">
            <a:off x="1300985" y="5166505"/>
            <a:ext cx="1058667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1400" dirty="0" smtClean="0">
                <a:latin typeface="Bookman Old Style" pitchFamily="18" charset="0"/>
              </a:rPr>
              <a:t>лютий</a:t>
            </a:r>
          </a:p>
        </p:txBody>
      </p:sp>
      <p:sp>
        <p:nvSpPr>
          <p:cNvPr id="838" name="TextBox 837"/>
          <p:cNvSpPr txBox="1"/>
          <p:nvPr/>
        </p:nvSpPr>
        <p:spPr>
          <a:xfrm rot="1618209">
            <a:off x="2572415" y="6249465"/>
            <a:ext cx="1058667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1400" dirty="0" smtClean="0">
                <a:latin typeface="Bookman Old Style" pitchFamily="18" charset="0"/>
              </a:rPr>
              <a:t>січень</a:t>
            </a:r>
          </a:p>
        </p:txBody>
      </p:sp>
      <p:grpSp>
        <p:nvGrpSpPr>
          <p:cNvPr id="18" name="Группа 864"/>
          <p:cNvGrpSpPr/>
          <p:nvPr/>
        </p:nvGrpSpPr>
        <p:grpSpPr>
          <a:xfrm>
            <a:off x="3673098" y="578603"/>
            <a:ext cx="2665709" cy="6010528"/>
            <a:chOff x="3673098" y="578603"/>
            <a:chExt cx="2665709" cy="6010528"/>
          </a:xfrm>
        </p:grpSpPr>
        <p:sp>
          <p:nvSpPr>
            <p:cNvPr id="866" name="Полилиния 865"/>
            <p:cNvSpPr/>
            <p:nvPr/>
          </p:nvSpPr>
          <p:spPr>
            <a:xfrm>
              <a:off x="4702169" y="5535152"/>
              <a:ext cx="727087" cy="608492"/>
            </a:xfrm>
            <a:custGeom>
              <a:avLst/>
              <a:gdLst>
                <a:gd name="connsiteX0" fmla="*/ 2217 w 727087"/>
                <a:gd name="connsiteY0" fmla="*/ 109728 h 608492"/>
                <a:gd name="connsiteX1" fmla="*/ 8867 w 727087"/>
                <a:gd name="connsiteY1" fmla="*/ 146304 h 608492"/>
                <a:gd name="connsiteX2" fmla="*/ 15517 w 727087"/>
                <a:gd name="connsiteY2" fmla="*/ 152955 h 608492"/>
                <a:gd name="connsiteX3" fmla="*/ 28818 w 727087"/>
                <a:gd name="connsiteY3" fmla="*/ 169580 h 608492"/>
                <a:gd name="connsiteX4" fmla="*/ 48768 w 727087"/>
                <a:gd name="connsiteY4" fmla="*/ 176230 h 608492"/>
                <a:gd name="connsiteX5" fmla="*/ 121920 w 727087"/>
                <a:gd name="connsiteY5" fmla="*/ 172905 h 608492"/>
                <a:gd name="connsiteX6" fmla="*/ 158496 w 727087"/>
                <a:gd name="connsiteY6" fmla="*/ 166255 h 608492"/>
                <a:gd name="connsiteX7" fmla="*/ 181772 w 727087"/>
                <a:gd name="connsiteY7" fmla="*/ 162930 h 608492"/>
                <a:gd name="connsiteX8" fmla="*/ 221673 w 727087"/>
                <a:gd name="connsiteY8" fmla="*/ 152955 h 608492"/>
                <a:gd name="connsiteX9" fmla="*/ 231648 w 727087"/>
                <a:gd name="connsiteY9" fmla="*/ 149629 h 608492"/>
                <a:gd name="connsiteX10" fmla="*/ 318100 w 727087"/>
                <a:gd name="connsiteY10" fmla="*/ 156280 h 608492"/>
                <a:gd name="connsiteX11" fmla="*/ 338051 w 727087"/>
                <a:gd name="connsiteY11" fmla="*/ 162930 h 608492"/>
                <a:gd name="connsiteX12" fmla="*/ 358002 w 727087"/>
                <a:gd name="connsiteY12" fmla="*/ 176230 h 608492"/>
                <a:gd name="connsiteX13" fmla="*/ 361327 w 727087"/>
                <a:gd name="connsiteY13" fmla="*/ 192856 h 608492"/>
                <a:gd name="connsiteX14" fmla="*/ 354676 w 727087"/>
                <a:gd name="connsiteY14" fmla="*/ 229432 h 608492"/>
                <a:gd name="connsiteX15" fmla="*/ 348026 w 727087"/>
                <a:gd name="connsiteY15" fmla="*/ 242732 h 608492"/>
                <a:gd name="connsiteX16" fmla="*/ 341376 w 727087"/>
                <a:gd name="connsiteY16" fmla="*/ 279308 h 608492"/>
                <a:gd name="connsiteX17" fmla="*/ 334726 w 727087"/>
                <a:gd name="connsiteY17" fmla="*/ 395686 h 608492"/>
                <a:gd name="connsiteX18" fmla="*/ 331401 w 727087"/>
                <a:gd name="connsiteY18" fmla="*/ 478813 h 608492"/>
                <a:gd name="connsiteX19" fmla="*/ 341376 w 727087"/>
                <a:gd name="connsiteY19" fmla="*/ 528690 h 608492"/>
                <a:gd name="connsiteX20" fmla="*/ 351351 w 727087"/>
                <a:gd name="connsiteY20" fmla="*/ 535340 h 608492"/>
                <a:gd name="connsiteX21" fmla="*/ 367977 w 727087"/>
                <a:gd name="connsiteY21" fmla="*/ 551965 h 608492"/>
                <a:gd name="connsiteX22" fmla="*/ 384602 w 727087"/>
                <a:gd name="connsiteY22" fmla="*/ 561941 h 608492"/>
                <a:gd name="connsiteX23" fmla="*/ 394578 w 727087"/>
                <a:gd name="connsiteY23" fmla="*/ 571916 h 608492"/>
                <a:gd name="connsiteX24" fmla="*/ 427828 w 727087"/>
                <a:gd name="connsiteY24" fmla="*/ 578566 h 608492"/>
                <a:gd name="connsiteX25" fmla="*/ 447779 w 727087"/>
                <a:gd name="connsiteY25" fmla="*/ 585216 h 608492"/>
                <a:gd name="connsiteX26" fmla="*/ 464404 w 727087"/>
                <a:gd name="connsiteY26" fmla="*/ 595192 h 608492"/>
                <a:gd name="connsiteX27" fmla="*/ 474380 w 727087"/>
                <a:gd name="connsiteY27" fmla="*/ 601842 h 608492"/>
                <a:gd name="connsiteX28" fmla="*/ 494330 w 727087"/>
                <a:gd name="connsiteY28" fmla="*/ 608492 h 608492"/>
                <a:gd name="connsiteX29" fmla="*/ 550857 w 727087"/>
                <a:gd name="connsiteY29" fmla="*/ 605167 h 608492"/>
                <a:gd name="connsiteX30" fmla="*/ 560832 w 727087"/>
                <a:gd name="connsiteY30" fmla="*/ 598517 h 608492"/>
                <a:gd name="connsiteX31" fmla="*/ 580783 w 727087"/>
                <a:gd name="connsiteY31" fmla="*/ 591867 h 608492"/>
                <a:gd name="connsiteX32" fmla="*/ 604058 w 727087"/>
                <a:gd name="connsiteY32" fmla="*/ 585216 h 608492"/>
                <a:gd name="connsiteX33" fmla="*/ 627334 w 727087"/>
                <a:gd name="connsiteY33" fmla="*/ 575241 h 608492"/>
                <a:gd name="connsiteX34" fmla="*/ 637309 w 727087"/>
                <a:gd name="connsiteY34" fmla="*/ 568591 h 608492"/>
                <a:gd name="connsiteX35" fmla="*/ 647284 w 727087"/>
                <a:gd name="connsiteY35" fmla="*/ 565266 h 608492"/>
                <a:gd name="connsiteX36" fmla="*/ 657260 w 727087"/>
                <a:gd name="connsiteY36" fmla="*/ 555291 h 608492"/>
                <a:gd name="connsiteX37" fmla="*/ 680535 w 727087"/>
                <a:gd name="connsiteY37" fmla="*/ 541990 h 608492"/>
                <a:gd name="connsiteX38" fmla="*/ 693836 w 727087"/>
                <a:gd name="connsiteY38" fmla="*/ 525365 h 608492"/>
                <a:gd name="connsiteX39" fmla="*/ 697161 w 727087"/>
                <a:gd name="connsiteY39" fmla="*/ 515389 h 608492"/>
                <a:gd name="connsiteX40" fmla="*/ 707136 w 727087"/>
                <a:gd name="connsiteY40" fmla="*/ 495439 h 608492"/>
                <a:gd name="connsiteX41" fmla="*/ 710461 w 727087"/>
                <a:gd name="connsiteY41" fmla="*/ 422287 h 608492"/>
                <a:gd name="connsiteX42" fmla="*/ 713786 w 727087"/>
                <a:gd name="connsiteY42" fmla="*/ 405661 h 608492"/>
                <a:gd name="connsiteX43" fmla="*/ 717111 w 727087"/>
                <a:gd name="connsiteY43" fmla="*/ 385711 h 608492"/>
                <a:gd name="connsiteX44" fmla="*/ 723762 w 727087"/>
                <a:gd name="connsiteY44" fmla="*/ 339160 h 608492"/>
                <a:gd name="connsiteX45" fmla="*/ 727087 w 727087"/>
                <a:gd name="connsiteY45" fmla="*/ 329184 h 608492"/>
                <a:gd name="connsiteX46" fmla="*/ 723762 w 727087"/>
                <a:gd name="connsiteY46" fmla="*/ 295933 h 608492"/>
                <a:gd name="connsiteX47" fmla="*/ 713786 w 727087"/>
                <a:gd name="connsiteY47" fmla="*/ 262683 h 608492"/>
                <a:gd name="connsiteX48" fmla="*/ 707136 w 727087"/>
                <a:gd name="connsiteY48" fmla="*/ 236082 h 608492"/>
                <a:gd name="connsiteX49" fmla="*/ 700486 w 727087"/>
                <a:gd name="connsiteY49" fmla="*/ 212806 h 608492"/>
                <a:gd name="connsiteX50" fmla="*/ 693836 w 727087"/>
                <a:gd name="connsiteY50" fmla="*/ 202831 h 608492"/>
                <a:gd name="connsiteX51" fmla="*/ 690511 w 727087"/>
                <a:gd name="connsiteY51" fmla="*/ 192856 h 608492"/>
                <a:gd name="connsiteX52" fmla="*/ 673885 w 727087"/>
                <a:gd name="connsiteY52" fmla="*/ 176230 h 608492"/>
                <a:gd name="connsiteX53" fmla="*/ 650610 w 727087"/>
                <a:gd name="connsiteY53" fmla="*/ 152955 h 608492"/>
                <a:gd name="connsiteX54" fmla="*/ 643959 w 727087"/>
                <a:gd name="connsiteY54" fmla="*/ 146304 h 608492"/>
                <a:gd name="connsiteX55" fmla="*/ 624009 w 727087"/>
                <a:gd name="connsiteY55" fmla="*/ 139654 h 608492"/>
                <a:gd name="connsiteX56" fmla="*/ 607383 w 727087"/>
                <a:gd name="connsiteY56" fmla="*/ 126354 h 608492"/>
                <a:gd name="connsiteX57" fmla="*/ 600733 w 727087"/>
                <a:gd name="connsiteY57" fmla="*/ 116379 h 608492"/>
                <a:gd name="connsiteX58" fmla="*/ 584108 w 727087"/>
                <a:gd name="connsiteY58" fmla="*/ 99753 h 608492"/>
                <a:gd name="connsiteX59" fmla="*/ 580783 w 727087"/>
                <a:gd name="connsiteY59" fmla="*/ 89778 h 608492"/>
                <a:gd name="connsiteX60" fmla="*/ 557507 w 727087"/>
                <a:gd name="connsiteY60" fmla="*/ 69827 h 608492"/>
                <a:gd name="connsiteX61" fmla="*/ 554182 w 727087"/>
                <a:gd name="connsiteY61" fmla="*/ 59852 h 608492"/>
                <a:gd name="connsiteX62" fmla="*/ 544207 w 727087"/>
                <a:gd name="connsiteY62" fmla="*/ 53202 h 608492"/>
                <a:gd name="connsiteX63" fmla="*/ 537556 w 727087"/>
                <a:gd name="connsiteY63" fmla="*/ 46552 h 608492"/>
                <a:gd name="connsiteX64" fmla="*/ 530906 w 727087"/>
                <a:gd name="connsiteY64" fmla="*/ 36576 h 608492"/>
                <a:gd name="connsiteX65" fmla="*/ 520931 w 727087"/>
                <a:gd name="connsiteY65" fmla="*/ 33251 h 608492"/>
                <a:gd name="connsiteX66" fmla="*/ 500980 w 727087"/>
                <a:gd name="connsiteY66" fmla="*/ 19951 h 608492"/>
                <a:gd name="connsiteX67" fmla="*/ 491005 w 727087"/>
                <a:gd name="connsiteY67" fmla="*/ 13301 h 608492"/>
                <a:gd name="connsiteX68" fmla="*/ 481030 w 727087"/>
                <a:gd name="connsiteY68" fmla="*/ 9976 h 608492"/>
                <a:gd name="connsiteX69" fmla="*/ 471055 w 727087"/>
                <a:gd name="connsiteY69" fmla="*/ 3325 h 608492"/>
                <a:gd name="connsiteX70" fmla="*/ 454429 w 727087"/>
                <a:gd name="connsiteY70" fmla="*/ 0 h 608492"/>
                <a:gd name="connsiteX71" fmla="*/ 354676 w 727087"/>
                <a:gd name="connsiteY71" fmla="*/ 3325 h 608492"/>
                <a:gd name="connsiteX72" fmla="*/ 348026 w 727087"/>
                <a:gd name="connsiteY72" fmla="*/ 9976 h 608492"/>
                <a:gd name="connsiteX73" fmla="*/ 338051 w 727087"/>
                <a:gd name="connsiteY73" fmla="*/ 16626 h 608492"/>
                <a:gd name="connsiteX74" fmla="*/ 318100 w 727087"/>
                <a:gd name="connsiteY74" fmla="*/ 43227 h 608492"/>
                <a:gd name="connsiteX75" fmla="*/ 308125 w 727087"/>
                <a:gd name="connsiteY75" fmla="*/ 46552 h 608492"/>
                <a:gd name="connsiteX76" fmla="*/ 304800 w 727087"/>
                <a:gd name="connsiteY76" fmla="*/ 56527 h 608492"/>
                <a:gd name="connsiteX77" fmla="*/ 294825 w 727087"/>
                <a:gd name="connsiteY77" fmla="*/ 59852 h 608492"/>
                <a:gd name="connsiteX78" fmla="*/ 274874 w 727087"/>
                <a:gd name="connsiteY78" fmla="*/ 69827 h 608492"/>
                <a:gd name="connsiteX79" fmla="*/ 264899 w 727087"/>
                <a:gd name="connsiteY79" fmla="*/ 76477 h 608492"/>
                <a:gd name="connsiteX80" fmla="*/ 215023 w 727087"/>
                <a:gd name="connsiteY80" fmla="*/ 86453 h 608492"/>
                <a:gd name="connsiteX81" fmla="*/ 38793 w 727087"/>
                <a:gd name="connsiteY81" fmla="*/ 89778 h 608492"/>
                <a:gd name="connsiteX82" fmla="*/ 22167 w 727087"/>
                <a:gd name="connsiteY82" fmla="*/ 99753 h 608492"/>
                <a:gd name="connsiteX83" fmla="*/ 2217 w 727087"/>
                <a:gd name="connsiteY83" fmla="*/ 109728 h 6084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</a:cxnLst>
              <a:rect l="l" t="t" r="r" b="b"/>
              <a:pathLst>
                <a:path w="727087" h="608492">
                  <a:moveTo>
                    <a:pt x="2217" y="109728"/>
                  </a:moveTo>
                  <a:cubicBezTo>
                    <a:pt x="0" y="117486"/>
                    <a:pt x="4011" y="138210"/>
                    <a:pt x="8867" y="146304"/>
                  </a:cubicBezTo>
                  <a:cubicBezTo>
                    <a:pt x="10480" y="148992"/>
                    <a:pt x="13300" y="150738"/>
                    <a:pt x="15517" y="152955"/>
                  </a:cubicBezTo>
                  <a:cubicBezTo>
                    <a:pt x="19123" y="163773"/>
                    <a:pt x="17046" y="164348"/>
                    <a:pt x="28818" y="169580"/>
                  </a:cubicBezTo>
                  <a:cubicBezTo>
                    <a:pt x="35224" y="172427"/>
                    <a:pt x="48768" y="176230"/>
                    <a:pt x="48768" y="176230"/>
                  </a:cubicBezTo>
                  <a:cubicBezTo>
                    <a:pt x="73152" y="175122"/>
                    <a:pt x="97569" y="174584"/>
                    <a:pt x="121920" y="172905"/>
                  </a:cubicBezTo>
                  <a:cubicBezTo>
                    <a:pt x="153180" y="170749"/>
                    <a:pt x="135575" y="170422"/>
                    <a:pt x="158496" y="166255"/>
                  </a:cubicBezTo>
                  <a:cubicBezTo>
                    <a:pt x="166207" y="164853"/>
                    <a:pt x="174026" y="164122"/>
                    <a:pt x="181772" y="162930"/>
                  </a:cubicBezTo>
                  <a:cubicBezTo>
                    <a:pt x="206712" y="159093"/>
                    <a:pt x="197327" y="161071"/>
                    <a:pt x="221673" y="152955"/>
                  </a:cubicBezTo>
                  <a:lnTo>
                    <a:pt x="231648" y="149629"/>
                  </a:lnTo>
                  <a:cubicBezTo>
                    <a:pt x="270569" y="151399"/>
                    <a:pt x="288383" y="147365"/>
                    <a:pt x="318100" y="156280"/>
                  </a:cubicBezTo>
                  <a:cubicBezTo>
                    <a:pt x="324814" y="158294"/>
                    <a:pt x="332218" y="159042"/>
                    <a:pt x="338051" y="162930"/>
                  </a:cubicBezTo>
                  <a:lnTo>
                    <a:pt x="358002" y="176230"/>
                  </a:lnTo>
                  <a:cubicBezTo>
                    <a:pt x="359110" y="181772"/>
                    <a:pt x="361327" y="187204"/>
                    <a:pt x="361327" y="192856"/>
                  </a:cubicBezTo>
                  <a:cubicBezTo>
                    <a:pt x="361327" y="194535"/>
                    <a:pt x="355758" y="226186"/>
                    <a:pt x="354676" y="229432"/>
                  </a:cubicBezTo>
                  <a:cubicBezTo>
                    <a:pt x="353108" y="234134"/>
                    <a:pt x="349766" y="238091"/>
                    <a:pt x="348026" y="242732"/>
                  </a:cubicBezTo>
                  <a:cubicBezTo>
                    <a:pt x="344724" y="251537"/>
                    <a:pt x="342047" y="272258"/>
                    <a:pt x="341376" y="279308"/>
                  </a:cubicBezTo>
                  <a:cubicBezTo>
                    <a:pt x="338221" y="312438"/>
                    <a:pt x="336050" y="365238"/>
                    <a:pt x="334726" y="395686"/>
                  </a:cubicBezTo>
                  <a:cubicBezTo>
                    <a:pt x="333521" y="423391"/>
                    <a:pt x="332509" y="451104"/>
                    <a:pt x="331401" y="478813"/>
                  </a:cubicBezTo>
                  <a:cubicBezTo>
                    <a:pt x="331562" y="480259"/>
                    <a:pt x="334303" y="523975"/>
                    <a:pt x="341376" y="528690"/>
                  </a:cubicBezTo>
                  <a:lnTo>
                    <a:pt x="351351" y="535340"/>
                  </a:lnTo>
                  <a:cubicBezTo>
                    <a:pt x="362755" y="552443"/>
                    <a:pt x="352141" y="539295"/>
                    <a:pt x="367977" y="551965"/>
                  </a:cubicBezTo>
                  <a:cubicBezTo>
                    <a:pt x="381018" y="562399"/>
                    <a:pt x="367278" y="556166"/>
                    <a:pt x="384602" y="561941"/>
                  </a:cubicBezTo>
                  <a:cubicBezTo>
                    <a:pt x="387927" y="565266"/>
                    <a:pt x="390665" y="569308"/>
                    <a:pt x="394578" y="571916"/>
                  </a:cubicBezTo>
                  <a:cubicBezTo>
                    <a:pt x="400909" y="576137"/>
                    <a:pt x="425856" y="578284"/>
                    <a:pt x="427828" y="578566"/>
                  </a:cubicBezTo>
                  <a:cubicBezTo>
                    <a:pt x="434478" y="580783"/>
                    <a:pt x="442823" y="580259"/>
                    <a:pt x="447779" y="585216"/>
                  </a:cubicBezTo>
                  <a:cubicBezTo>
                    <a:pt x="460766" y="598205"/>
                    <a:pt x="447141" y="586561"/>
                    <a:pt x="464404" y="595192"/>
                  </a:cubicBezTo>
                  <a:cubicBezTo>
                    <a:pt x="467979" y="596979"/>
                    <a:pt x="470728" y="600219"/>
                    <a:pt x="474380" y="601842"/>
                  </a:cubicBezTo>
                  <a:cubicBezTo>
                    <a:pt x="480786" y="604689"/>
                    <a:pt x="494330" y="608492"/>
                    <a:pt x="494330" y="608492"/>
                  </a:cubicBezTo>
                  <a:cubicBezTo>
                    <a:pt x="513172" y="607384"/>
                    <a:pt x="532191" y="607967"/>
                    <a:pt x="550857" y="605167"/>
                  </a:cubicBezTo>
                  <a:cubicBezTo>
                    <a:pt x="554809" y="604574"/>
                    <a:pt x="557180" y="600140"/>
                    <a:pt x="560832" y="598517"/>
                  </a:cubicBezTo>
                  <a:cubicBezTo>
                    <a:pt x="567238" y="595670"/>
                    <a:pt x="573982" y="593568"/>
                    <a:pt x="580783" y="591867"/>
                  </a:cubicBezTo>
                  <a:cubicBezTo>
                    <a:pt x="585041" y="590802"/>
                    <a:pt x="599290" y="587600"/>
                    <a:pt x="604058" y="585216"/>
                  </a:cubicBezTo>
                  <a:cubicBezTo>
                    <a:pt x="627021" y="573735"/>
                    <a:pt x="599655" y="582161"/>
                    <a:pt x="627334" y="575241"/>
                  </a:cubicBezTo>
                  <a:cubicBezTo>
                    <a:pt x="630659" y="573024"/>
                    <a:pt x="633735" y="570378"/>
                    <a:pt x="637309" y="568591"/>
                  </a:cubicBezTo>
                  <a:cubicBezTo>
                    <a:pt x="640444" y="567024"/>
                    <a:pt x="644368" y="567210"/>
                    <a:pt x="647284" y="565266"/>
                  </a:cubicBezTo>
                  <a:cubicBezTo>
                    <a:pt x="651197" y="562658"/>
                    <a:pt x="653647" y="558301"/>
                    <a:pt x="657260" y="555291"/>
                  </a:cubicBezTo>
                  <a:cubicBezTo>
                    <a:pt x="670870" y="543949"/>
                    <a:pt x="664267" y="552835"/>
                    <a:pt x="680535" y="541990"/>
                  </a:cubicBezTo>
                  <a:cubicBezTo>
                    <a:pt x="686223" y="538198"/>
                    <a:pt x="690277" y="530703"/>
                    <a:pt x="693836" y="525365"/>
                  </a:cubicBezTo>
                  <a:cubicBezTo>
                    <a:pt x="694944" y="522040"/>
                    <a:pt x="695594" y="518524"/>
                    <a:pt x="697161" y="515389"/>
                  </a:cubicBezTo>
                  <a:cubicBezTo>
                    <a:pt x="710054" y="489603"/>
                    <a:pt x="698777" y="520515"/>
                    <a:pt x="707136" y="495439"/>
                  </a:cubicBezTo>
                  <a:cubicBezTo>
                    <a:pt x="708244" y="471055"/>
                    <a:pt x="708658" y="446629"/>
                    <a:pt x="710461" y="422287"/>
                  </a:cubicBezTo>
                  <a:cubicBezTo>
                    <a:pt x="710878" y="416651"/>
                    <a:pt x="712775" y="411222"/>
                    <a:pt x="713786" y="405661"/>
                  </a:cubicBezTo>
                  <a:cubicBezTo>
                    <a:pt x="714992" y="399028"/>
                    <a:pt x="716158" y="392385"/>
                    <a:pt x="717111" y="385711"/>
                  </a:cubicBezTo>
                  <a:cubicBezTo>
                    <a:pt x="719127" y="371599"/>
                    <a:pt x="720585" y="353455"/>
                    <a:pt x="723762" y="339160"/>
                  </a:cubicBezTo>
                  <a:cubicBezTo>
                    <a:pt x="724522" y="335738"/>
                    <a:pt x="725979" y="332509"/>
                    <a:pt x="727087" y="329184"/>
                  </a:cubicBezTo>
                  <a:cubicBezTo>
                    <a:pt x="725979" y="318100"/>
                    <a:pt x="725337" y="306960"/>
                    <a:pt x="723762" y="295933"/>
                  </a:cubicBezTo>
                  <a:cubicBezTo>
                    <a:pt x="720999" y="276596"/>
                    <a:pt x="718409" y="285798"/>
                    <a:pt x="713786" y="262683"/>
                  </a:cubicBezTo>
                  <a:cubicBezTo>
                    <a:pt x="707025" y="228877"/>
                    <a:pt x="713953" y="259941"/>
                    <a:pt x="707136" y="236082"/>
                  </a:cubicBezTo>
                  <a:cubicBezTo>
                    <a:pt x="705715" y="231109"/>
                    <a:pt x="703144" y="218122"/>
                    <a:pt x="700486" y="212806"/>
                  </a:cubicBezTo>
                  <a:cubicBezTo>
                    <a:pt x="698699" y="209232"/>
                    <a:pt x="695623" y="206405"/>
                    <a:pt x="693836" y="202831"/>
                  </a:cubicBezTo>
                  <a:cubicBezTo>
                    <a:pt x="692269" y="199696"/>
                    <a:pt x="692614" y="195660"/>
                    <a:pt x="690511" y="192856"/>
                  </a:cubicBezTo>
                  <a:cubicBezTo>
                    <a:pt x="685808" y="186586"/>
                    <a:pt x="678233" y="182751"/>
                    <a:pt x="673885" y="176230"/>
                  </a:cubicBezTo>
                  <a:cubicBezTo>
                    <a:pt x="658641" y="153364"/>
                    <a:pt x="668167" y="158807"/>
                    <a:pt x="650610" y="152955"/>
                  </a:cubicBezTo>
                  <a:cubicBezTo>
                    <a:pt x="648393" y="150738"/>
                    <a:pt x="646763" y="147706"/>
                    <a:pt x="643959" y="146304"/>
                  </a:cubicBezTo>
                  <a:cubicBezTo>
                    <a:pt x="637689" y="143169"/>
                    <a:pt x="624009" y="139654"/>
                    <a:pt x="624009" y="139654"/>
                  </a:cubicBezTo>
                  <a:cubicBezTo>
                    <a:pt x="604952" y="111069"/>
                    <a:pt x="630327" y="144708"/>
                    <a:pt x="607383" y="126354"/>
                  </a:cubicBezTo>
                  <a:cubicBezTo>
                    <a:pt x="604262" y="123858"/>
                    <a:pt x="603364" y="119386"/>
                    <a:pt x="600733" y="116379"/>
                  </a:cubicBezTo>
                  <a:cubicBezTo>
                    <a:pt x="595572" y="110481"/>
                    <a:pt x="584108" y="99753"/>
                    <a:pt x="584108" y="99753"/>
                  </a:cubicBezTo>
                  <a:cubicBezTo>
                    <a:pt x="583000" y="96428"/>
                    <a:pt x="582820" y="92630"/>
                    <a:pt x="580783" y="89778"/>
                  </a:cubicBezTo>
                  <a:cubicBezTo>
                    <a:pt x="573452" y="79515"/>
                    <a:pt x="567093" y="76218"/>
                    <a:pt x="557507" y="69827"/>
                  </a:cubicBezTo>
                  <a:cubicBezTo>
                    <a:pt x="556399" y="66502"/>
                    <a:pt x="556371" y="62589"/>
                    <a:pt x="554182" y="59852"/>
                  </a:cubicBezTo>
                  <a:cubicBezTo>
                    <a:pt x="551686" y="56732"/>
                    <a:pt x="547328" y="55698"/>
                    <a:pt x="544207" y="53202"/>
                  </a:cubicBezTo>
                  <a:cubicBezTo>
                    <a:pt x="541759" y="51244"/>
                    <a:pt x="539514" y="49000"/>
                    <a:pt x="537556" y="46552"/>
                  </a:cubicBezTo>
                  <a:cubicBezTo>
                    <a:pt x="535059" y="43431"/>
                    <a:pt x="534027" y="39073"/>
                    <a:pt x="530906" y="36576"/>
                  </a:cubicBezTo>
                  <a:cubicBezTo>
                    <a:pt x="528169" y="34386"/>
                    <a:pt x="523995" y="34953"/>
                    <a:pt x="520931" y="33251"/>
                  </a:cubicBezTo>
                  <a:cubicBezTo>
                    <a:pt x="513944" y="29370"/>
                    <a:pt x="507630" y="24384"/>
                    <a:pt x="500980" y="19951"/>
                  </a:cubicBezTo>
                  <a:cubicBezTo>
                    <a:pt x="497655" y="17734"/>
                    <a:pt x="494796" y="14565"/>
                    <a:pt x="491005" y="13301"/>
                  </a:cubicBezTo>
                  <a:lnTo>
                    <a:pt x="481030" y="9976"/>
                  </a:lnTo>
                  <a:cubicBezTo>
                    <a:pt x="477705" y="7759"/>
                    <a:pt x="474797" y="4728"/>
                    <a:pt x="471055" y="3325"/>
                  </a:cubicBezTo>
                  <a:cubicBezTo>
                    <a:pt x="465763" y="1340"/>
                    <a:pt x="460081" y="0"/>
                    <a:pt x="454429" y="0"/>
                  </a:cubicBezTo>
                  <a:cubicBezTo>
                    <a:pt x="421160" y="0"/>
                    <a:pt x="387927" y="2217"/>
                    <a:pt x="354676" y="3325"/>
                  </a:cubicBezTo>
                  <a:cubicBezTo>
                    <a:pt x="352459" y="5542"/>
                    <a:pt x="350474" y="8017"/>
                    <a:pt x="348026" y="9976"/>
                  </a:cubicBezTo>
                  <a:cubicBezTo>
                    <a:pt x="344906" y="12472"/>
                    <a:pt x="340682" y="13619"/>
                    <a:pt x="338051" y="16626"/>
                  </a:cubicBezTo>
                  <a:cubicBezTo>
                    <a:pt x="336225" y="18713"/>
                    <a:pt x="325219" y="38955"/>
                    <a:pt x="318100" y="43227"/>
                  </a:cubicBezTo>
                  <a:cubicBezTo>
                    <a:pt x="315095" y="45030"/>
                    <a:pt x="311450" y="45444"/>
                    <a:pt x="308125" y="46552"/>
                  </a:cubicBezTo>
                  <a:cubicBezTo>
                    <a:pt x="307017" y="49877"/>
                    <a:pt x="307278" y="54049"/>
                    <a:pt x="304800" y="56527"/>
                  </a:cubicBezTo>
                  <a:cubicBezTo>
                    <a:pt x="302322" y="59005"/>
                    <a:pt x="297960" y="58285"/>
                    <a:pt x="294825" y="59852"/>
                  </a:cubicBezTo>
                  <a:cubicBezTo>
                    <a:pt x="269045" y="72742"/>
                    <a:pt x="299946" y="61470"/>
                    <a:pt x="274874" y="69827"/>
                  </a:cubicBezTo>
                  <a:cubicBezTo>
                    <a:pt x="271549" y="72044"/>
                    <a:pt x="268655" y="75111"/>
                    <a:pt x="264899" y="76477"/>
                  </a:cubicBezTo>
                  <a:cubicBezTo>
                    <a:pt x="254960" y="80091"/>
                    <a:pt x="226540" y="86069"/>
                    <a:pt x="215023" y="86453"/>
                  </a:cubicBezTo>
                  <a:cubicBezTo>
                    <a:pt x="156302" y="88410"/>
                    <a:pt x="97536" y="88670"/>
                    <a:pt x="38793" y="89778"/>
                  </a:cubicBezTo>
                  <a:cubicBezTo>
                    <a:pt x="21471" y="95552"/>
                    <a:pt x="35208" y="89321"/>
                    <a:pt x="22167" y="99753"/>
                  </a:cubicBezTo>
                  <a:cubicBezTo>
                    <a:pt x="8793" y="110452"/>
                    <a:pt x="4434" y="101970"/>
                    <a:pt x="2217" y="109728"/>
                  </a:cubicBezTo>
                  <a:close/>
                </a:path>
              </a:pathLst>
            </a:custGeom>
            <a:solidFill>
              <a:srgbClr val="FFFF00">
                <a:alpha val="15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67" name="Полилиния 866"/>
            <p:cNvSpPr/>
            <p:nvPr/>
          </p:nvSpPr>
          <p:spPr>
            <a:xfrm>
              <a:off x="3757771" y="4531861"/>
              <a:ext cx="2347096" cy="2057270"/>
            </a:xfrm>
            <a:custGeom>
              <a:avLst/>
              <a:gdLst>
                <a:gd name="connsiteX0" fmla="*/ 761028 w 2347096"/>
                <a:gd name="connsiteY0" fmla="*/ 2035194 h 2057270"/>
                <a:gd name="connsiteX1" fmla="*/ 927282 w 2347096"/>
                <a:gd name="connsiteY1" fmla="*/ 2038519 h 2057270"/>
                <a:gd name="connsiteX2" fmla="*/ 947233 w 2347096"/>
                <a:gd name="connsiteY2" fmla="*/ 2035194 h 2057270"/>
                <a:gd name="connsiteX3" fmla="*/ 963858 w 2347096"/>
                <a:gd name="connsiteY3" fmla="*/ 2031868 h 2057270"/>
                <a:gd name="connsiteX4" fmla="*/ 1060286 w 2347096"/>
                <a:gd name="connsiteY4" fmla="*/ 2028543 h 2057270"/>
                <a:gd name="connsiteX5" fmla="*/ 1113487 w 2347096"/>
                <a:gd name="connsiteY5" fmla="*/ 2018568 h 2057270"/>
                <a:gd name="connsiteX6" fmla="*/ 1130113 w 2347096"/>
                <a:gd name="connsiteY6" fmla="*/ 2015243 h 2057270"/>
                <a:gd name="connsiteX7" fmla="*/ 1183314 w 2347096"/>
                <a:gd name="connsiteY7" fmla="*/ 2011918 h 2057270"/>
                <a:gd name="connsiteX8" fmla="*/ 1249816 w 2347096"/>
                <a:gd name="connsiteY8" fmla="*/ 2005268 h 2057270"/>
                <a:gd name="connsiteX9" fmla="*/ 1269766 w 2347096"/>
                <a:gd name="connsiteY9" fmla="*/ 2001943 h 2057270"/>
                <a:gd name="connsiteX10" fmla="*/ 1279742 w 2347096"/>
                <a:gd name="connsiteY10" fmla="*/ 1998618 h 2057270"/>
                <a:gd name="connsiteX11" fmla="*/ 1336268 w 2347096"/>
                <a:gd name="connsiteY11" fmla="*/ 1995292 h 2057270"/>
                <a:gd name="connsiteX12" fmla="*/ 1369519 w 2347096"/>
                <a:gd name="connsiteY12" fmla="*/ 1988642 h 2057270"/>
                <a:gd name="connsiteX13" fmla="*/ 1389470 w 2347096"/>
                <a:gd name="connsiteY13" fmla="*/ 1985317 h 2057270"/>
                <a:gd name="connsiteX14" fmla="*/ 1422721 w 2347096"/>
                <a:gd name="connsiteY14" fmla="*/ 1981992 h 2057270"/>
                <a:gd name="connsiteX15" fmla="*/ 1449321 w 2347096"/>
                <a:gd name="connsiteY15" fmla="*/ 1978667 h 2057270"/>
                <a:gd name="connsiteX16" fmla="*/ 1482572 w 2347096"/>
                <a:gd name="connsiteY16" fmla="*/ 1968692 h 2057270"/>
                <a:gd name="connsiteX17" fmla="*/ 1505848 w 2347096"/>
                <a:gd name="connsiteY17" fmla="*/ 1965367 h 2057270"/>
                <a:gd name="connsiteX18" fmla="*/ 1519148 w 2347096"/>
                <a:gd name="connsiteY18" fmla="*/ 1962042 h 2057270"/>
                <a:gd name="connsiteX19" fmla="*/ 1559049 w 2347096"/>
                <a:gd name="connsiteY19" fmla="*/ 1955391 h 2057270"/>
                <a:gd name="connsiteX20" fmla="*/ 1572350 w 2347096"/>
                <a:gd name="connsiteY20" fmla="*/ 1952066 h 2057270"/>
                <a:gd name="connsiteX21" fmla="*/ 1592300 w 2347096"/>
                <a:gd name="connsiteY21" fmla="*/ 1945416 h 2057270"/>
                <a:gd name="connsiteX22" fmla="*/ 1622226 w 2347096"/>
                <a:gd name="connsiteY22" fmla="*/ 1938766 h 2057270"/>
                <a:gd name="connsiteX23" fmla="*/ 1648827 w 2347096"/>
                <a:gd name="connsiteY23" fmla="*/ 1932116 h 2057270"/>
                <a:gd name="connsiteX24" fmla="*/ 1658802 w 2347096"/>
                <a:gd name="connsiteY24" fmla="*/ 1925466 h 2057270"/>
                <a:gd name="connsiteX25" fmla="*/ 1698703 w 2347096"/>
                <a:gd name="connsiteY25" fmla="*/ 1918815 h 2057270"/>
                <a:gd name="connsiteX26" fmla="*/ 1725304 w 2347096"/>
                <a:gd name="connsiteY26" fmla="*/ 1912165 h 2057270"/>
                <a:gd name="connsiteX27" fmla="*/ 1735279 w 2347096"/>
                <a:gd name="connsiteY27" fmla="*/ 1908840 h 2057270"/>
                <a:gd name="connsiteX28" fmla="*/ 1745254 w 2347096"/>
                <a:gd name="connsiteY28" fmla="*/ 1902190 h 2057270"/>
                <a:gd name="connsiteX29" fmla="*/ 1758555 w 2347096"/>
                <a:gd name="connsiteY29" fmla="*/ 1898865 h 2057270"/>
                <a:gd name="connsiteX30" fmla="*/ 1788481 w 2347096"/>
                <a:gd name="connsiteY30" fmla="*/ 1888890 h 2057270"/>
                <a:gd name="connsiteX31" fmla="*/ 1798456 w 2347096"/>
                <a:gd name="connsiteY31" fmla="*/ 1885564 h 2057270"/>
                <a:gd name="connsiteX32" fmla="*/ 1821732 w 2347096"/>
                <a:gd name="connsiteY32" fmla="*/ 1875589 h 2057270"/>
                <a:gd name="connsiteX33" fmla="*/ 1854982 w 2347096"/>
                <a:gd name="connsiteY33" fmla="*/ 1868939 h 2057270"/>
                <a:gd name="connsiteX34" fmla="*/ 1881583 w 2347096"/>
                <a:gd name="connsiteY34" fmla="*/ 1862289 h 2057270"/>
                <a:gd name="connsiteX35" fmla="*/ 1901534 w 2347096"/>
                <a:gd name="connsiteY35" fmla="*/ 1855639 h 2057270"/>
                <a:gd name="connsiteX36" fmla="*/ 1911509 w 2347096"/>
                <a:gd name="connsiteY36" fmla="*/ 1852314 h 2057270"/>
                <a:gd name="connsiteX37" fmla="*/ 1938110 w 2347096"/>
                <a:gd name="connsiteY37" fmla="*/ 1845663 h 2057270"/>
                <a:gd name="connsiteX38" fmla="*/ 1958060 w 2347096"/>
                <a:gd name="connsiteY38" fmla="*/ 1839013 h 2057270"/>
                <a:gd name="connsiteX39" fmla="*/ 1971361 w 2347096"/>
                <a:gd name="connsiteY39" fmla="*/ 1835688 h 2057270"/>
                <a:gd name="connsiteX40" fmla="*/ 1991311 w 2347096"/>
                <a:gd name="connsiteY40" fmla="*/ 1829038 h 2057270"/>
                <a:gd name="connsiteX41" fmla="*/ 2001286 w 2347096"/>
                <a:gd name="connsiteY41" fmla="*/ 1825713 h 2057270"/>
                <a:gd name="connsiteX42" fmla="*/ 2017912 w 2347096"/>
                <a:gd name="connsiteY42" fmla="*/ 1815738 h 2057270"/>
                <a:gd name="connsiteX43" fmla="*/ 2034537 w 2347096"/>
                <a:gd name="connsiteY43" fmla="*/ 1809087 h 2057270"/>
                <a:gd name="connsiteX44" fmla="*/ 2047838 w 2347096"/>
                <a:gd name="connsiteY44" fmla="*/ 1805762 h 2057270"/>
                <a:gd name="connsiteX45" fmla="*/ 2067788 w 2347096"/>
                <a:gd name="connsiteY45" fmla="*/ 1799112 h 2057270"/>
                <a:gd name="connsiteX46" fmla="*/ 2077764 w 2347096"/>
                <a:gd name="connsiteY46" fmla="*/ 1795787 h 2057270"/>
                <a:gd name="connsiteX47" fmla="*/ 2087739 w 2347096"/>
                <a:gd name="connsiteY47" fmla="*/ 1792462 h 2057270"/>
                <a:gd name="connsiteX48" fmla="*/ 2091064 w 2347096"/>
                <a:gd name="connsiteY48" fmla="*/ 1782487 h 2057270"/>
                <a:gd name="connsiteX49" fmla="*/ 2111014 w 2347096"/>
                <a:gd name="connsiteY49" fmla="*/ 1775836 h 2057270"/>
                <a:gd name="connsiteX50" fmla="*/ 2117665 w 2347096"/>
                <a:gd name="connsiteY50" fmla="*/ 1769186 h 2057270"/>
                <a:gd name="connsiteX51" fmla="*/ 2180841 w 2347096"/>
                <a:gd name="connsiteY51" fmla="*/ 1735935 h 2057270"/>
                <a:gd name="connsiteX52" fmla="*/ 2207442 w 2347096"/>
                <a:gd name="connsiteY52" fmla="*/ 1722635 h 2057270"/>
                <a:gd name="connsiteX53" fmla="*/ 2227393 w 2347096"/>
                <a:gd name="connsiteY53" fmla="*/ 1709335 h 2057270"/>
                <a:gd name="connsiteX54" fmla="*/ 2263969 w 2347096"/>
                <a:gd name="connsiteY54" fmla="*/ 1699359 h 2057270"/>
                <a:gd name="connsiteX55" fmla="*/ 2293894 w 2347096"/>
                <a:gd name="connsiteY55" fmla="*/ 1686059 h 2057270"/>
                <a:gd name="connsiteX56" fmla="*/ 2303870 w 2347096"/>
                <a:gd name="connsiteY56" fmla="*/ 1682734 h 2057270"/>
                <a:gd name="connsiteX57" fmla="*/ 2323820 w 2347096"/>
                <a:gd name="connsiteY57" fmla="*/ 1669434 h 2057270"/>
                <a:gd name="connsiteX58" fmla="*/ 2347096 w 2347096"/>
                <a:gd name="connsiteY58" fmla="*/ 1652808 h 2057270"/>
                <a:gd name="connsiteX59" fmla="*/ 2343771 w 2347096"/>
                <a:gd name="connsiteY59" fmla="*/ 1642833 h 2057270"/>
                <a:gd name="connsiteX60" fmla="*/ 2333796 w 2347096"/>
                <a:gd name="connsiteY60" fmla="*/ 1636183 h 2057270"/>
                <a:gd name="connsiteX61" fmla="*/ 2297220 w 2347096"/>
                <a:gd name="connsiteY61" fmla="*/ 1626207 h 2057270"/>
                <a:gd name="connsiteX62" fmla="*/ 2287244 w 2347096"/>
                <a:gd name="connsiteY62" fmla="*/ 1622882 h 2057270"/>
                <a:gd name="connsiteX63" fmla="*/ 2277269 w 2347096"/>
                <a:gd name="connsiteY63" fmla="*/ 1616232 h 2057270"/>
                <a:gd name="connsiteX64" fmla="*/ 2257318 w 2347096"/>
                <a:gd name="connsiteY64" fmla="*/ 1589631 h 2057270"/>
                <a:gd name="connsiteX65" fmla="*/ 2244018 w 2347096"/>
                <a:gd name="connsiteY65" fmla="*/ 1582981 h 2057270"/>
                <a:gd name="connsiteX66" fmla="*/ 2237368 w 2347096"/>
                <a:gd name="connsiteY66" fmla="*/ 1573006 h 2057270"/>
                <a:gd name="connsiteX67" fmla="*/ 2224068 w 2347096"/>
                <a:gd name="connsiteY67" fmla="*/ 1569681 h 2057270"/>
                <a:gd name="connsiteX68" fmla="*/ 2210767 w 2347096"/>
                <a:gd name="connsiteY68" fmla="*/ 1563031 h 2057270"/>
                <a:gd name="connsiteX69" fmla="*/ 2200792 w 2347096"/>
                <a:gd name="connsiteY69" fmla="*/ 1559706 h 2057270"/>
                <a:gd name="connsiteX70" fmla="*/ 2174191 w 2347096"/>
                <a:gd name="connsiteY70" fmla="*/ 1549730 h 2057270"/>
                <a:gd name="connsiteX71" fmla="*/ 2164216 w 2347096"/>
                <a:gd name="connsiteY71" fmla="*/ 1543080 h 2057270"/>
                <a:gd name="connsiteX72" fmla="*/ 2130965 w 2347096"/>
                <a:gd name="connsiteY72" fmla="*/ 1536430 h 2057270"/>
                <a:gd name="connsiteX73" fmla="*/ 2094389 w 2347096"/>
                <a:gd name="connsiteY73" fmla="*/ 1529780 h 2057270"/>
                <a:gd name="connsiteX74" fmla="*/ 2074438 w 2347096"/>
                <a:gd name="connsiteY74" fmla="*/ 1523130 h 2057270"/>
                <a:gd name="connsiteX75" fmla="*/ 2051163 w 2347096"/>
                <a:gd name="connsiteY75" fmla="*/ 1516479 h 2057270"/>
                <a:gd name="connsiteX76" fmla="*/ 1994636 w 2347096"/>
                <a:gd name="connsiteY76" fmla="*/ 1509829 h 2057270"/>
                <a:gd name="connsiteX77" fmla="*/ 1815081 w 2347096"/>
                <a:gd name="connsiteY77" fmla="*/ 1513154 h 2057270"/>
                <a:gd name="connsiteX78" fmla="*/ 1785156 w 2347096"/>
                <a:gd name="connsiteY78" fmla="*/ 1523130 h 2057270"/>
                <a:gd name="connsiteX79" fmla="*/ 1751905 w 2347096"/>
                <a:gd name="connsiteY79" fmla="*/ 1533105 h 2057270"/>
                <a:gd name="connsiteX80" fmla="*/ 1731954 w 2347096"/>
                <a:gd name="connsiteY80" fmla="*/ 1546405 h 2057270"/>
                <a:gd name="connsiteX81" fmla="*/ 1721979 w 2347096"/>
                <a:gd name="connsiteY81" fmla="*/ 1553055 h 2057270"/>
                <a:gd name="connsiteX82" fmla="*/ 1708678 w 2347096"/>
                <a:gd name="connsiteY82" fmla="*/ 1559706 h 2057270"/>
                <a:gd name="connsiteX83" fmla="*/ 1702028 w 2347096"/>
                <a:gd name="connsiteY83" fmla="*/ 1569681 h 2057270"/>
                <a:gd name="connsiteX84" fmla="*/ 1695378 w 2347096"/>
                <a:gd name="connsiteY84" fmla="*/ 1589631 h 2057270"/>
                <a:gd name="connsiteX85" fmla="*/ 1698703 w 2347096"/>
                <a:gd name="connsiteY85" fmla="*/ 1642833 h 2057270"/>
                <a:gd name="connsiteX86" fmla="*/ 1698703 w 2347096"/>
                <a:gd name="connsiteY86" fmla="*/ 1706010 h 2057270"/>
                <a:gd name="connsiteX87" fmla="*/ 1688728 w 2347096"/>
                <a:gd name="connsiteY87" fmla="*/ 1712660 h 2057270"/>
                <a:gd name="connsiteX88" fmla="*/ 1668777 w 2347096"/>
                <a:gd name="connsiteY88" fmla="*/ 1719310 h 2057270"/>
                <a:gd name="connsiteX89" fmla="*/ 1658802 w 2347096"/>
                <a:gd name="connsiteY89" fmla="*/ 1722635 h 2057270"/>
                <a:gd name="connsiteX90" fmla="*/ 1645502 w 2347096"/>
                <a:gd name="connsiteY90" fmla="*/ 1729285 h 2057270"/>
                <a:gd name="connsiteX91" fmla="*/ 1598950 w 2347096"/>
                <a:gd name="connsiteY91" fmla="*/ 1735935 h 2057270"/>
                <a:gd name="connsiteX92" fmla="*/ 1306342 w 2347096"/>
                <a:gd name="connsiteY92" fmla="*/ 1732610 h 2057270"/>
                <a:gd name="connsiteX93" fmla="*/ 1293042 w 2347096"/>
                <a:gd name="connsiteY93" fmla="*/ 1729285 h 2057270"/>
                <a:gd name="connsiteX94" fmla="*/ 1273092 w 2347096"/>
                <a:gd name="connsiteY94" fmla="*/ 1722635 h 2057270"/>
                <a:gd name="connsiteX95" fmla="*/ 1256466 w 2347096"/>
                <a:gd name="connsiteY95" fmla="*/ 1712660 h 2057270"/>
                <a:gd name="connsiteX96" fmla="*/ 1236516 w 2347096"/>
                <a:gd name="connsiteY96" fmla="*/ 1699359 h 2057270"/>
                <a:gd name="connsiteX97" fmla="*/ 1229865 w 2347096"/>
                <a:gd name="connsiteY97" fmla="*/ 1692709 h 2057270"/>
                <a:gd name="connsiteX98" fmla="*/ 1209915 w 2347096"/>
                <a:gd name="connsiteY98" fmla="*/ 1686059 h 2057270"/>
                <a:gd name="connsiteX99" fmla="*/ 1189964 w 2347096"/>
                <a:gd name="connsiteY99" fmla="*/ 1676084 h 2057270"/>
                <a:gd name="connsiteX100" fmla="*/ 1176664 w 2347096"/>
                <a:gd name="connsiteY100" fmla="*/ 1662783 h 2057270"/>
                <a:gd name="connsiteX101" fmla="*/ 1150063 w 2347096"/>
                <a:gd name="connsiteY101" fmla="*/ 1629532 h 2057270"/>
                <a:gd name="connsiteX102" fmla="*/ 1130113 w 2347096"/>
                <a:gd name="connsiteY102" fmla="*/ 1616232 h 2057270"/>
                <a:gd name="connsiteX103" fmla="*/ 1110162 w 2347096"/>
                <a:gd name="connsiteY103" fmla="*/ 1609582 h 2057270"/>
                <a:gd name="connsiteX104" fmla="*/ 1100187 w 2347096"/>
                <a:gd name="connsiteY104" fmla="*/ 1602932 h 2057270"/>
                <a:gd name="connsiteX105" fmla="*/ 1080236 w 2347096"/>
                <a:gd name="connsiteY105" fmla="*/ 1596282 h 2057270"/>
                <a:gd name="connsiteX106" fmla="*/ 1070261 w 2347096"/>
                <a:gd name="connsiteY106" fmla="*/ 1592956 h 2057270"/>
                <a:gd name="connsiteX107" fmla="*/ 1050310 w 2347096"/>
                <a:gd name="connsiteY107" fmla="*/ 1582981 h 2057270"/>
                <a:gd name="connsiteX108" fmla="*/ 1030360 w 2347096"/>
                <a:gd name="connsiteY108" fmla="*/ 1573006 h 2057270"/>
                <a:gd name="connsiteX109" fmla="*/ 1007084 w 2347096"/>
                <a:gd name="connsiteY109" fmla="*/ 1563031 h 2057270"/>
                <a:gd name="connsiteX110" fmla="*/ 997109 w 2347096"/>
                <a:gd name="connsiteY110" fmla="*/ 1553055 h 2057270"/>
                <a:gd name="connsiteX111" fmla="*/ 977158 w 2347096"/>
                <a:gd name="connsiteY111" fmla="*/ 1546405 h 2057270"/>
                <a:gd name="connsiteX112" fmla="*/ 967183 w 2347096"/>
                <a:gd name="connsiteY112" fmla="*/ 1539755 h 2057270"/>
                <a:gd name="connsiteX113" fmla="*/ 957208 w 2347096"/>
                <a:gd name="connsiteY113" fmla="*/ 1536430 h 2057270"/>
                <a:gd name="connsiteX114" fmla="*/ 940582 w 2347096"/>
                <a:gd name="connsiteY114" fmla="*/ 1523130 h 2057270"/>
                <a:gd name="connsiteX115" fmla="*/ 904006 w 2347096"/>
                <a:gd name="connsiteY115" fmla="*/ 1486554 h 2057270"/>
                <a:gd name="connsiteX116" fmla="*/ 894031 w 2347096"/>
                <a:gd name="connsiteY116" fmla="*/ 1476578 h 2057270"/>
                <a:gd name="connsiteX117" fmla="*/ 884056 w 2347096"/>
                <a:gd name="connsiteY117" fmla="*/ 1466603 h 2057270"/>
                <a:gd name="connsiteX118" fmla="*/ 880731 w 2347096"/>
                <a:gd name="connsiteY118" fmla="*/ 1456628 h 2057270"/>
                <a:gd name="connsiteX119" fmla="*/ 870756 w 2347096"/>
                <a:gd name="connsiteY119" fmla="*/ 1449978 h 2057270"/>
                <a:gd name="connsiteX120" fmla="*/ 864105 w 2347096"/>
                <a:gd name="connsiteY120" fmla="*/ 1443327 h 2057270"/>
                <a:gd name="connsiteX121" fmla="*/ 847480 w 2347096"/>
                <a:gd name="connsiteY121" fmla="*/ 1413402 h 2057270"/>
                <a:gd name="connsiteX122" fmla="*/ 834180 w 2347096"/>
                <a:gd name="connsiteY122" fmla="*/ 1396776 h 2057270"/>
                <a:gd name="connsiteX123" fmla="*/ 830854 w 2347096"/>
                <a:gd name="connsiteY123" fmla="*/ 1386801 h 2057270"/>
                <a:gd name="connsiteX124" fmla="*/ 820879 w 2347096"/>
                <a:gd name="connsiteY124" fmla="*/ 1383476 h 2057270"/>
                <a:gd name="connsiteX125" fmla="*/ 814229 w 2347096"/>
                <a:gd name="connsiteY125" fmla="*/ 1363525 h 2057270"/>
                <a:gd name="connsiteX126" fmla="*/ 797604 w 2347096"/>
                <a:gd name="connsiteY126" fmla="*/ 1340250 h 2057270"/>
                <a:gd name="connsiteX127" fmla="*/ 794278 w 2347096"/>
                <a:gd name="connsiteY127" fmla="*/ 1330274 h 2057270"/>
                <a:gd name="connsiteX128" fmla="*/ 787628 w 2347096"/>
                <a:gd name="connsiteY128" fmla="*/ 1320299 h 2057270"/>
                <a:gd name="connsiteX129" fmla="*/ 780978 w 2347096"/>
                <a:gd name="connsiteY129" fmla="*/ 1300348 h 2057270"/>
                <a:gd name="connsiteX130" fmla="*/ 777653 w 2347096"/>
                <a:gd name="connsiteY130" fmla="*/ 1290373 h 2057270"/>
                <a:gd name="connsiteX131" fmla="*/ 774328 w 2347096"/>
                <a:gd name="connsiteY131" fmla="*/ 1280398 h 2057270"/>
                <a:gd name="connsiteX132" fmla="*/ 771003 w 2347096"/>
                <a:gd name="connsiteY132" fmla="*/ 1193946 h 2057270"/>
                <a:gd name="connsiteX133" fmla="*/ 767678 w 2347096"/>
                <a:gd name="connsiteY133" fmla="*/ 1183970 h 2057270"/>
                <a:gd name="connsiteX134" fmla="*/ 771003 w 2347096"/>
                <a:gd name="connsiteY134" fmla="*/ 1160695 h 2057270"/>
                <a:gd name="connsiteX135" fmla="*/ 774328 w 2347096"/>
                <a:gd name="connsiteY135" fmla="*/ 1150719 h 2057270"/>
                <a:gd name="connsiteX136" fmla="*/ 784303 w 2347096"/>
                <a:gd name="connsiteY136" fmla="*/ 1144069 h 2057270"/>
                <a:gd name="connsiteX137" fmla="*/ 790953 w 2347096"/>
                <a:gd name="connsiteY137" fmla="*/ 1124119 h 2057270"/>
                <a:gd name="connsiteX138" fmla="*/ 784303 w 2347096"/>
                <a:gd name="connsiteY138" fmla="*/ 1057617 h 2057270"/>
                <a:gd name="connsiteX139" fmla="*/ 777653 w 2347096"/>
                <a:gd name="connsiteY139" fmla="*/ 1047642 h 2057270"/>
                <a:gd name="connsiteX140" fmla="*/ 771003 w 2347096"/>
                <a:gd name="connsiteY140" fmla="*/ 1040991 h 2057270"/>
                <a:gd name="connsiteX141" fmla="*/ 761028 w 2347096"/>
                <a:gd name="connsiteY141" fmla="*/ 1021041 h 2057270"/>
                <a:gd name="connsiteX142" fmla="*/ 751052 w 2347096"/>
                <a:gd name="connsiteY142" fmla="*/ 1014391 h 2057270"/>
                <a:gd name="connsiteX143" fmla="*/ 744402 w 2347096"/>
                <a:gd name="connsiteY143" fmla="*/ 1007740 h 2057270"/>
                <a:gd name="connsiteX144" fmla="*/ 721126 w 2347096"/>
                <a:gd name="connsiteY144" fmla="*/ 997765 h 2057270"/>
                <a:gd name="connsiteX145" fmla="*/ 711151 w 2347096"/>
                <a:gd name="connsiteY145" fmla="*/ 987790 h 2057270"/>
                <a:gd name="connsiteX146" fmla="*/ 671250 w 2347096"/>
                <a:gd name="connsiteY146" fmla="*/ 984465 h 2057270"/>
                <a:gd name="connsiteX147" fmla="*/ 588123 w 2347096"/>
                <a:gd name="connsiteY147" fmla="*/ 981140 h 2057270"/>
                <a:gd name="connsiteX148" fmla="*/ 574822 w 2347096"/>
                <a:gd name="connsiteY148" fmla="*/ 977815 h 2057270"/>
                <a:gd name="connsiteX149" fmla="*/ 554872 w 2347096"/>
                <a:gd name="connsiteY149" fmla="*/ 971164 h 2057270"/>
                <a:gd name="connsiteX150" fmla="*/ 538246 w 2347096"/>
                <a:gd name="connsiteY150" fmla="*/ 941239 h 2057270"/>
                <a:gd name="connsiteX151" fmla="*/ 531596 w 2347096"/>
                <a:gd name="connsiteY151" fmla="*/ 934588 h 2057270"/>
                <a:gd name="connsiteX152" fmla="*/ 514971 w 2347096"/>
                <a:gd name="connsiteY152" fmla="*/ 914638 h 2057270"/>
                <a:gd name="connsiteX153" fmla="*/ 504996 w 2347096"/>
                <a:gd name="connsiteY153" fmla="*/ 907988 h 2057270"/>
                <a:gd name="connsiteX154" fmla="*/ 491695 w 2347096"/>
                <a:gd name="connsiteY154" fmla="*/ 894687 h 2057270"/>
                <a:gd name="connsiteX155" fmla="*/ 488370 w 2347096"/>
                <a:gd name="connsiteY155" fmla="*/ 884712 h 2057270"/>
                <a:gd name="connsiteX156" fmla="*/ 478395 w 2347096"/>
                <a:gd name="connsiteY156" fmla="*/ 864762 h 2057270"/>
                <a:gd name="connsiteX157" fmla="*/ 481720 w 2347096"/>
                <a:gd name="connsiteY157" fmla="*/ 831511 h 2057270"/>
                <a:gd name="connsiteX158" fmla="*/ 488370 w 2347096"/>
                <a:gd name="connsiteY158" fmla="*/ 811560 h 2057270"/>
                <a:gd name="connsiteX159" fmla="*/ 498345 w 2347096"/>
                <a:gd name="connsiteY159" fmla="*/ 791610 h 2057270"/>
                <a:gd name="connsiteX160" fmla="*/ 495020 w 2347096"/>
                <a:gd name="connsiteY160" fmla="*/ 761684 h 2057270"/>
                <a:gd name="connsiteX161" fmla="*/ 488370 w 2347096"/>
                <a:gd name="connsiteY161" fmla="*/ 738408 h 2057270"/>
                <a:gd name="connsiteX162" fmla="*/ 485045 w 2347096"/>
                <a:gd name="connsiteY162" fmla="*/ 725108 h 2057270"/>
                <a:gd name="connsiteX163" fmla="*/ 481720 w 2347096"/>
                <a:gd name="connsiteY163" fmla="*/ 715132 h 2057270"/>
                <a:gd name="connsiteX164" fmla="*/ 471745 w 2347096"/>
                <a:gd name="connsiteY164" fmla="*/ 688532 h 2057270"/>
                <a:gd name="connsiteX165" fmla="*/ 461769 w 2347096"/>
                <a:gd name="connsiteY165" fmla="*/ 671906 h 2057270"/>
                <a:gd name="connsiteX166" fmla="*/ 448469 w 2347096"/>
                <a:gd name="connsiteY166" fmla="*/ 651956 h 2057270"/>
                <a:gd name="connsiteX167" fmla="*/ 445144 w 2347096"/>
                <a:gd name="connsiteY167" fmla="*/ 641980 h 2057270"/>
                <a:gd name="connsiteX168" fmla="*/ 438494 w 2347096"/>
                <a:gd name="connsiteY168" fmla="*/ 632005 h 2057270"/>
                <a:gd name="connsiteX169" fmla="*/ 431844 w 2347096"/>
                <a:gd name="connsiteY169" fmla="*/ 612055 h 2057270"/>
                <a:gd name="connsiteX170" fmla="*/ 435169 w 2347096"/>
                <a:gd name="connsiteY170" fmla="*/ 588779 h 2057270"/>
                <a:gd name="connsiteX171" fmla="*/ 501670 w 2347096"/>
                <a:gd name="connsiteY171" fmla="*/ 588779 h 2057270"/>
                <a:gd name="connsiteX172" fmla="*/ 521621 w 2347096"/>
                <a:gd name="connsiteY172" fmla="*/ 608730 h 2057270"/>
                <a:gd name="connsiteX173" fmla="*/ 528271 w 2347096"/>
                <a:gd name="connsiteY173" fmla="*/ 618705 h 2057270"/>
                <a:gd name="connsiteX174" fmla="*/ 531596 w 2347096"/>
                <a:gd name="connsiteY174" fmla="*/ 628680 h 2057270"/>
                <a:gd name="connsiteX175" fmla="*/ 548222 w 2347096"/>
                <a:gd name="connsiteY175" fmla="*/ 645306 h 2057270"/>
                <a:gd name="connsiteX176" fmla="*/ 568172 w 2347096"/>
                <a:gd name="connsiteY176" fmla="*/ 658606 h 2057270"/>
                <a:gd name="connsiteX177" fmla="*/ 578148 w 2347096"/>
                <a:gd name="connsiteY177" fmla="*/ 665256 h 2057270"/>
                <a:gd name="connsiteX178" fmla="*/ 594773 w 2347096"/>
                <a:gd name="connsiteY178" fmla="*/ 678556 h 2057270"/>
                <a:gd name="connsiteX179" fmla="*/ 601423 w 2347096"/>
                <a:gd name="connsiteY179" fmla="*/ 685207 h 2057270"/>
                <a:gd name="connsiteX180" fmla="*/ 614724 w 2347096"/>
                <a:gd name="connsiteY180" fmla="*/ 691857 h 2057270"/>
                <a:gd name="connsiteX181" fmla="*/ 621374 w 2347096"/>
                <a:gd name="connsiteY181" fmla="*/ 701832 h 2057270"/>
                <a:gd name="connsiteX182" fmla="*/ 641324 w 2347096"/>
                <a:gd name="connsiteY182" fmla="*/ 708482 h 2057270"/>
                <a:gd name="connsiteX183" fmla="*/ 651300 w 2347096"/>
                <a:gd name="connsiteY183" fmla="*/ 711807 h 2057270"/>
                <a:gd name="connsiteX184" fmla="*/ 661275 w 2347096"/>
                <a:gd name="connsiteY184" fmla="*/ 715132 h 2057270"/>
                <a:gd name="connsiteX185" fmla="*/ 687876 w 2347096"/>
                <a:gd name="connsiteY185" fmla="*/ 721783 h 2057270"/>
                <a:gd name="connsiteX186" fmla="*/ 751052 w 2347096"/>
                <a:gd name="connsiteY186" fmla="*/ 718458 h 2057270"/>
                <a:gd name="connsiteX187" fmla="*/ 771003 w 2347096"/>
                <a:gd name="connsiteY187" fmla="*/ 708482 h 2057270"/>
                <a:gd name="connsiteX188" fmla="*/ 790953 w 2347096"/>
                <a:gd name="connsiteY188" fmla="*/ 701832 h 2057270"/>
                <a:gd name="connsiteX189" fmla="*/ 797604 w 2347096"/>
                <a:gd name="connsiteY189" fmla="*/ 695182 h 2057270"/>
                <a:gd name="connsiteX190" fmla="*/ 807579 w 2347096"/>
                <a:gd name="connsiteY190" fmla="*/ 671906 h 2057270"/>
                <a:gd name="connsiteX191" fmla="*/ 804254 w 2347096"/>
                <a:gd name="connsiteY191" fmla="*/ 638655 h 2057270"/>
                <a:gd name="connsiteX192" fmla="*/ 797604 w 2347096"/>
                <a:gd name="connsiteY192" fmla="*/ 628680 h 2057270"/>
                <a:gd name="connsiteX193" fmla="*/ 784303 w 2347096"/>
                <a:gd name="connsiteY193" fmla="*/ 602079 h 2057270"/>
                <a:gd name="connsiteX194" fmla="*/ 780978 w 2347096"/>
                <a:gd name="connsiteY194" fmla="*/ 592104 h 2057270"/>
                <a:gd name="connsiteX195" fmla="*/ 774328 w 2347096"/>
                <a:gd name="connsiteY195" fmla="*/ 582129 h 2057270"/>
                <a:gd name="connsiteX196" fmla="*/ 767678 w 2347096"/>
                <a:gd name="connsiteY196" fmla="*/ 555528 h 2057270"/>
                <a:gd name="connsiteX197" fmla="*/ 754377 w 2347096"/>
                <a:gd name="connsiteY197" fmla="*/ 535578 h 2057270"/>
                <a:gd name="connsiteX198" fmla="*/ 747727 w 2347096"/>
                <a:gd name="connsiteY198" fmla="*/ 515627 h 2057270"/>
                <a:gd name="connsiteX199" fmla="*/ 737752 w 2347096"/>
                <a:gd name="connsiteY199" fmla="*/ 505652 h 2057270"/>
                <a:gd name="connsiteX200" fmla="*/ 731102 w 2347096"/>
                <a:gd name="connsiteY200" fmla="*/ 495676 h 2057270"/>
                <a:gd name="connsiteX201" fmla="*/ 721126 w 2347096"/>
                <a:gd name="connsiteY201" fmla="*/ 489026 h 2057270"/>
                <a:gd name="connsiteX202" fmla="*/ 704501 w 2347096"/>
                <a:gd name="connsiteY202" fmla="*/ 472401 h 2057270"/>
                <a:gd name="connsiteX203" fmla="*/ 684550 w 2347096"/>
                <a:gd name="connsiteY203" fmla="*/ 455775 h 2057270"/>
                <a:gd name="connsiteX204" fmla="*/ 664600 w 2347096"/>
                <a:gd name="connsiteY204" fmla="*/ 449125 h 2057270"/>
                <a:gd name="connsiteX205" fmla="*/ 634674 w 2347096"/>
                <a:gd name="connsiteY205" fmla="*/ 432500 h 2057270"/>
                <a:gd name="connsiteX206" fmla="*/ 618049 w 2347096"/>
                <a:gd name="connsiteY206" fmla="*/ 415874 h 2057270"/>
                <a:gd name="connsiteX207" fmla="*/ 601423 w 2347096"/>
                <a:gd name="connsiteY207" fmla="*/ 399249 h 2057270"/>
                <a:gd name="connsiteX208" fmla="*/ 584798 w 2347096"/>
                <a:gd name="connsiteY208" fmla="*/ 385948 h 2057270"/>
                <a:gd name="connsiteX209" fmla="*/ 581473 w 2347096"/>
                <a:gd name="connsiteY209" fmla="*/ 375973 h 2057270"/>
                <a:gd name="connsiteX210" fmla="*/ 564847 w 2347096"/>
                <a:gd name="connsiteY210" fmla="*/ 362673 h 2057270"/>
                <a:gd name="connsiteX211" fmla="*/ 558197 w 2347096"/>
                <a:gd name="connsiteY211" fmla="*/ 352698 h 2057270"/>
                <a:gd name="connsiteX212" fmla="*/ 544897 w 2347096"/>
                <a:gd name="connsiteY212" fmla="*/ 336072 h 2057270"/>
                <a:gd name="connsiteX213" fmla="*/ 538246 w 2347096"/>
                <a:gd name="connsiteY213" fmla="*/ 316122 h 2057270"/>
                <a:gd name="connsiteX214" fmla="*/ 534921 w 2347096"/>
                <a:gd name="connsiteY214" fmla="*/ 306146 h 2057270"/>
                <a:gd name="connsiteX215" fmla="*/ 528271 w 2347096"/>
                <a:gd name="connsiteY215" fmla="*/ 296171 h 2057270"/>
                <a:gd name="connsiteX216" fmla="*/ 524946 w 2347096"/>
                <a:gd name="connsiteY216" fmla="*/ 223019 h 2057270"/>
                <a:gd name="connsiteX217" fmla="*/ 514971 w 2347096"/>
                <a:gd name="connsiteY217" fmla="*/ 203068 h 2057270"/>
                <a:gd name="connsiteX218" fmla="*/ 511646 w 2347096"/>
                <a:gd name="connsiteY218" fmla="*/ 193093 h 2057270"/>
                <a:gd name="connsiteX219" fmla="*/ 498345 w 2347096"/>
                <a:gd name="connsiteY219" fmla="*/ 176468 h 2057270"/>
                <a:gd name="connsiteX220" fmla="*/ 491695 w 2347096"/>
                <a:gd name="connsiteY220" fmla="*/ 166492 h 2057270"/>
                <a:gd name="connsiteX221" fmla="*/ 471745 w 2347096"/>
                <a:gd name="connsiteY221" fmla="*/ 156517 h 2057270"/>
                <a:gd name="connsiteX222" fmla="*/ 445144 w 2347096"/>
                <a:gd name="connsiteY222" fmla="*/ 139892 h 2057270"/>
                <a:gd name="connsiteX223" fmla="*/ 435169 w 2347096"/>
                <a:gd name="connsiteY223" fmla="*/ 136567 h 2057270"/>
                <a:gd name="connsiteX224" fmla="*/ 425193 w 2347096"/>
                <a:gd name="connsiteY224" fmla="*/ 133242 h 2057270"/>
                <a:gd name="connsiteX225" fmla="*/ 375317 w 2347096"/>
                <a:gd name="connsiteY225" fmla="*/ 136567 h 2057270"/>
                <a:gd name="connsiteX226" fmla="*/ 368667 w 2347096"/>
                <a:gd name="connsiteY226" fmla="*/ 146542 h 2057270"/>
                <a:gd name="connsiteX227" fmla="*/ 358692 w 2347096"/>
                <a:gd name="connsiteY227" fmla="*/ 183118 h 2057270"/>
                <a:gd name="connsiteX228" fmla="*/ 355366 w 2347096"/>
                <a:gd name="connsiteY228" fmla="*/ 193093 h 2057270"/>
                <a:gd name="connsiteX229" fmla="*/ 358692 w 2347096"/>
                <a:gd name="connsiteY229" fmla="*/ 209719 h 2057270"/>
                <a:gd name="connsiteX230" fmla="*/ 365342 w 2347096"/>
                <a:gd name="connsiteY230" fmla="*/ 272895 h 2057270"/>
                <a:gd name="connsiteX231" fmla="*/ 365342 w 2347096"/>
                <a:gd name="connsiteY231" fmla="*/ 356023 h 2057270"/>
                <a:gd name="connsiteX232" fmla="*/ 358692 w 2347096"/>
                <a:gd name="connsiteY232" fmla="*/ 379298 h 2057270"/>
                <a:gd name="connsiteX233" fmla="*/ 352041 w 2347096"/>
                <a:gd name="connsiteY233" fmla="*/ 385948 h 2057270"/>
                <a:gd name="connsiteX234" fmla="*/ 345391 w 2347096"/>
                <a:gd name="connsiteY234" fmla="*/ 395924 h 2057270"/>
                <a:gd name="connsiteX235" fmla="*/ 328766 w 2347096"/>
                <a:gd name="connsiteY235" fmla="*/ 399249 h 2057270"/>
                <a:gd name="connsiteX236" fmla="*/ 292190 w 2347096"/>
                <a:gd name="connsiteY236" fmla="*/ 395924 h 2057270"/>
                <a:gd name="connsiteX237" fmla="*/ 268914 w 2347096"/>
                <a:gd name="connsiteY237" fmla="*/ 369323 h 2057270"/>
                <a:gd name="connsiteX238" fmla="*/ 258939 w 2347096"/>
                <a:gd name="connsiteY238" fmla="*/ 362673 h 2057270"/>
                <a:gd name="connsiteX239" fmla="*/ 252289 w 2347096"/>
                <a:gd name="connsiteY239" fmla="*/ 342722 h 2057270"/>
                <a:gd name="connsiteX240" fmla="*/ 248964 w 2347096"/>
                <a:gd name="connsiteY240" fmla="*/ 332747 h 2057270"/>
                <a:gd name="connsiteX241" fmla="*/ 245638 w 2347096"/>
                <a:gd name="connsiteY241" fmla="*/ 319447 h 2057270"/>
                <a:gd name="connsiteX242" fmla="*/ 238988 w 2347096"/>
                <a:gd name="connsiteY242" fmla="*/ 309471 h 2057270"/>
                <a:gd name="connsiteX243" fmla="*/ 232338 w 2347096"/>
                <a:gd name="connsiteY243" fmla="*/ 289521 h 2057270"/>
                <a:gd name="connsiteX244" fmla="*/ 229013 w 2347096"/>
                <a:gd name="connsiteY244" fmla="*/ 279546 h 2057270"/>
                <a:gd name="connsiteX245" fmla="*/ 222363 w 2347096"/>
                <a:gd name="connsiteY245" fmla="*/ 269570 h 2057270"/>
                <a:gd name="connsiteX246" fmla="*/ 212388 w 2347096"/>
                <a:gd name="connsiteY246" fmla="*/ 239644 h 2057270"/>
                <a:gd name="connsiteX247" fmla="*/ 209062 w 2347096"/>
                <a:gd name="connsiteY247" fmla="*/ 229669 h 2057270"/>
                <a:gd name="connsiteX248" fmla="*/ 202412 w 2347096"/>
                <a:gd name="connsiteY248" fmla="*/ 216369 h 2057270"/>
                <a:gd name="connsiteX249" fmla="*/ 192437 w 2347096"/>
                <a:gd name="connsiteY249" fmla="*/ 199743 h 2057270"/>
                <a:gd name="connsiteX250" fmla="*/ 185787 w 2347096"/>
                <a:gd name="connsiteY250" fmla="*/ 179793 h 2057270"/>
                <a:gd name="connsiteX251" fmla="*/ 179137 w 2347096"/>
                <a:gd name="connsiteY251" fmla="*/ 149867 h 2057270"/>
                <a:gd name="connsiteX252" fmla="*/ 175812 w 2347096"/>
                <a:gd name="connsiteY252" fmla="*/ 86690 h 2057270"/>
                <a:gd name="connsiteX253" fmla="*/ 162511 w 2347096"/>
                <a:gd name="connsiteY253" fmla="*/ 30164 h 2057270"/>
                <a:gd name="connsiteX254" fmla="*/ 155861 w 2347096"/>
                <a:gd name="connsiteY254" fmla="*/ 20188 h 2057270"/>
                <a:gd name="connsiteX255" fmla="*/ 132585 w 2347096"/>
                <a:gd name="connsiteY255" fmla="*/ 13538 h 2057270"/>
                <a:gd name="connsiteX256" fmla="*/ 122610 w 2347096"/>
                <a:gd name="connsiteY256" fmla="*/ 6888 h 2057270"/>
                <a:gd name="connsiteX257" fmla="*/ 66084 w 2347096"/>
                <a:gd name="connsiteY257" fmla="*/ 6888 h 2057270"/>
                <a:gd name="connsiteX258" fmla="*/ 52783 w 2347096"/>
                <a:gd name="connsiteY258" fmla="*/ 10213 h 2057270"/>
                <a:gd name="connsiteX259" fmla="*/ 26182 w 2347096"/>
                <a:gd name="connsiteY259" fmla="*/ 30164 h 2057270"/>
                <a:gd name="connsiteX260" fmla="*/ 19532 w 2347096"/>
                <a:gd name="connsiteY260" fmla="*/ 43464 h 2057270"/>
                <a:gd name="connsiteX261" fmla="*/ 12882 w 2347096"/>
                <a:gd name="connsiteY261" fmla="*/ 53439 h 2057270"/>
                <a:gd name="connsiteX262" fmla="*/ 2907 w 2347096"/>
                <a:gd name="connsiteY262" fmla="*/ 76715 h 2057270"/>
                <a:gd name="connsiteX263" fmla="*/ 6232 w 2347096"/>
                <a:gd name="connsiteY263" fmla="*/ 99991 h 2057270"/>
                <a:gd name="connsiteX264" fmla="*/ 12882 w 2347096"/>
                <a:gd name="connsiteY264" fmla="*/ 113291 h 2057270"/>
                <a:gd name="connsiteX265" fmla="*/ 29508 w 2347096"/>
                <a:gd name="connsiteY265" fmla="*/ 136567 h 2057270"/>
                <a:gd name="connsiteX266" fmla="*/ 39483 w 2347096"/>
                <a:gd name="connsiteY266" fmla="*/ 159842 h 2057270"/>
                <a:gd name="connsiteX267" fmla="*/ 52783 w 2347096"/>
                <a:gd name="connsiteY267" fmla="*/ 189768 h 2057270"/>
                <a:gd name="connsiteX268" fmla="*/ 59433 w 2347096"/>
                <a:gd name="connsiteY268" fmla="*/ 362673 h 2057270"/>
                <a:gd name="connsiteX269" fmla="*/ 62758 w 2347096"/>
                <a:gd name="connsiteY269" fmla="*/ 472401 h 2057270"/>
                <a:gd name="connsiteX270" fmla="*/ 66084 w 2347096"/>
                <a:gd name="connsiteY270" fmla="*/ 512302 h 2057270"/>
                <a:gd name="connsiteX271" fmla="*/ 69409 w 2347096"/>
                <a:gd name="connsiteY271" fmla="*/ 525602 h 2057270"/>
                <a:gd name="connsiteX272" fmla="*/ 76059 w 2347096"/>
                <a:gd name="connsiteY272" fmla="*/ 548878 h 2057270"/>
                <a:gd name="connsiteX273" fmla="*/ 82709 w 2347096"/>
                <a:gd name="connsiteY273" fmla="*/ 568828 h 2057270"/>
                <a:gd name="connsiteX274" fmla="*/ 86034 w 2347096"/>
                <a:gd name="connsiteY274" fmla="*/ 582129 h 2057270"/>
                <a:gd name="connsiteX275" fmla="*/ 92684 w 2347096"/>
                <a:gd name="connsiteY275" fmla="*/ 605404 h 2057270"/>
                <a:gd name="connsiteX276" fmla="*/ 102660 w 2347096"/>
                <a:gd name="connsiteY276" fmla="*/ 655281 h 2057270"/>
                <a:gd name="connsiteX277" fmla="*/ 105985 w 2347096"/>
                <a:gd name="connsiteY277" fmla="*/ 668581 h 2057270"/>
                <a:gd name="connsiteX278" fmla="*/ 112635 w 2347096"/>
                <a:gd name="connsiteY278" fmla="*/ 698507 h 2057270"/>
                <a:gd name="connsiteX279" fmla="*/ 122610 w 2347096"/>
                <a:gd name="connsiteY279" fmla="*/ 738408 h 2057270"/>
                <a:gd name="connsiteX280" fmla="*/ 132585 w 2347096"/>
                <a:gd name="connsiteY280" fmla="*/ 791610 h 2057270"/>
                <a:gd name="connsiteX281" fmla="*/ 135910 w 2347096"/>
                <a:gd name="connsiteY281" fmla="*/ 801585 h 2057270"/>
                <a:gd name="connsiteX282" fmla="*/ 139236 w 2347096"/>
                <a:gd name="connsiteY282" fmla="*/ 814885 h 2057270"/>
                <a:gd name="connsiteX283" fmla="*/ 145886 w 2347096"/>
                <a:gd name="connsiteY283" fmla="*/ 828186 h 2057270"/>
                <a:gd name="connsiteX284" fmla="*/ 152536 w 2347096"/>
                <a:gd name="connsiteY284" fmla="*/ 848136 h 2057270"/>
                <a:gd name="connsiteX285" fmla="*/ 159186 w 2347096"/>
                <a:gd name="connsiteY285" fmla="*/ 861436 h 2057270"/>
                <a:gd name="connsiteX286" fmla="*/ 162511 w 2347096"/>
                <a:gd name="connsiteY286" fmla="*/ 871412 h 2057270"/>
                <a:gd name="connsiteX287" fmla="*/ 172486 w 2347096"/>
                <a:gd name="connsiteY287" fmla="*/ 878062 h 2057270"/>
                <a:gd name="connsiteX288" fmla="*/ 182462 w 2347096"/>
                <a:gd name="connsiteY288" fmla="*/ 901338 h 2057270"/>
                <a:gd name="connsiteX289" fmla="*/ 189112 w 2347096"/>
                <a:gd name="connsiteY289" fmla="*/ 921288 h 2057270"/>
                <a:gd name="connsiteX290" fmla="*/ 192437 w 2347096"/>
                <a:gd name="connsiteY290" fmla="*/ 931263 h 2057270"/>
                <a:gd name="connsiteX291" fmla="*/ 189112 w 2347096"/>
                <a:gd name="connsiteY291" fmla="*/ 947889 h 2057270"/>
                <a:gd name="connsiteX292" fmla="*/ 199087 w 2347096"/>
                <a:gd name="connsiteY292" fmla="*/ 1011066 h 2057270"/>
                <a:gd name="connsiteX293" fmla="*/ 205737 w 2347096"/>
                <a:gd name="connsiteY293" fmla="*/ 1054292 h 2057270"/>
                <a:gd name="connsiteX294" fmla="*/ 219038 w 2347096"/>
                <a:gd name="connsiteY294" fmla="*/ 1077567 h 2057270"/>
                <a:gd name="connsiteX295" fmla="*/ 232338 w 2347096"/>
                <a:gd name="connsiteY295" fmla="*/ 1107493 h 2057270"/>
                <a:gd name="connsiteX296" fmla="*/ 242313 w 2347096"/>
                <a:gd name="connsiteY296" fmla="*/ 1110818 h 2057270"/>
                <a:gd name="connsiteX297" fmla="*/ 248964 w 2347096"/>
                <a:gd name="connsiteY297" fmla="*/ 1120794 h 2057270"/>
                <a:gd name="connsiteX298" fmla="*/ 268914 w 2347096"/>
                <a:gd name="connsiteY298" fmla="*/ 1137419 h 2057270"/>
                <a:gd name="connsiteX299" fmla="*/ 275564 w 2347096"/>
                <a:gd name="connsiteY299" fmla="*/ 1147394 h 2057270"/>
                <a:gd name="connsiteX300" fmla="*/ 295515 w 2347096"/>
                <a:gd name="connsiteY300" fmla="*/ 1167345 h 2057270"/>
                <a:gd name="connsiteX301" fmla="*/ 312140 w 2347096"/>
                <a:gd name="connsiteY301" fmla="*/ 1183970 h 2057270"/>
                <a:gd name="connsiteX302" fmla="*/ 325441 w 2347096"/>
                <a:gd name="connsiteY302" fmla="*/ 1200596 h 2057270"/>
                <a:gd name="connsiteX303" fmla="*/ 335416 w 2347096"/>
                <a:gd name="connsiteY303" fmla="*/ 1203921 h 2057270"/>
                <a:gd name="connsiteX304" fmla="*/ 338741 w 2347096"/>
                <a:gd name="connsiteY304" fmla="*/ 1213896 h 2057270"/>
                <a:gd name="connsiteX305" fmla="*/ 398593 w 2347096"/>
                <a:gd name="connsiteY305" fmla="*/ 1237172 h 2057270"/>
                <a:gd name="connsiteX306" fmla="*/ 428518 w 2347096"/>
                <a:gd name="connsiteY306" fmla="*/ 1263772 h 2057270"/>
                <a:gd name="connsiteX307" fmla="*/ 435169 w 2347096"/>
                <a:gd name="connsiteY307" fmla="*/ 1270423 h 2057270"/>
                <a:gd name="connsiteX308" fmla="*/ 448469 w 2347096"/>
                <a:gd name="connsiteY308" fmla="*/ 1277073 h 2057270"/>
                <a:gd name="connsiteX309" fmla="*/ 455119 w 2347096"/>
                <a:gd name="connsiteY309" fmla="*/ 1287048 h 2057270"/>
                <a:gd name="connsiteX310" fmla="*/ 465094 w 2347096"/>
                <a:gd name="connsiteY310" fmla="*/ 1290373 h 2057270"/>
                <a:gd name="connsiteX311" fmla="*/ 475070 w 2347096"/>
                <a:gd name="connsiteY311" fmla="*/ 1297023 h 2057270"/>
                <a:gd name="connsiteX312" fmla="*/ 488370 w 2347096"/>
                <a:gd name="connsiteY312" fmla="*/ 1323624 h 2057270"/>
                <a:gd name="connsiteX313" fmla="*/ 498345 w 2347096"/>
                <a:gd name="connsiteY313" fmla="*/ 1333599 h 2057270"/>
                <a:gd name="connsiteX314" fmla="*/ 504996 w 2347096"/>
                <a:gd name="connsiteY314" fmla="*/ 1346900 h 2057270"/>
                <a:gd name="connsiteX315" fmla="*/ 518296 w 2347096"/>
                <a:gd name="connsiteY315" fmla="*/ 1366850 h 2057270"/>
                <a:gd name="connsiteX316" fmla="*/ 531596 w 2347096"/>
                <a:gd name="connsiteY316" fmla="*/ 1390126 h 2057270"/>
                <a:gd name="connsiteX317" fmla="*/ 534921 w 2347096"/>
                <a:gd name="connsiteY317" fmla="*/ 1413402 h 2057270"/>
                <a:gd name="connsiteX318" fmla="*/ 541572 w 2347096"/>
                <a:gd name="connsiteY318" fmla="*/ 1420052 h 2057270"/>
                <a:gd name="connsiteX319" fmla="*/ 548222 w 2347096"/>
                <a:gd name="connsiteY319" fmla="*/ 1443327 h 2057270"/>
                <a:gd name="connsiteX320" fmla="*/ 564847 w 2347096"/>
                <a:gd name="connsiteY320" fmla="*/ 1456628 h 2057270"/>
                <a:gd name="connsiteX321" fmla="*/ 571497 w 2347096"/>
                <a:gd name="connsiteY321" fmla="*/ 1466603 h 2057270"/>
                <a:gd name="connsiteX322" fmla="*/ 588123 w 2347096"/>
                <a:gd name="connsiteY322" fmla="*/ 1503179 h 2057270"/>
                <a:gd name="connsiteX323" fmla="*/ 594773 w 2347096"/>
                <a:gd name="connsiteY323" fmla="*/ 1516479 h 2057270"/>
                <a:gd name="connsiteX324" fmla="*/ 601423 w 2347096"/>
                <a:gd name="connsiteY324" fmla="*/ 1549730 h 2057270"/>
                <a:gd name="connsiteX325" fmla="*/ 611398 w 2347096"/>
                <a:gd name="connsiteY325" fmla="*/ 1556380 h 2057270"/>
                <a:gd name="connsiteX326" fmla="*/ 618049 w 2347096"/>
                <a:gd name="connsiteY326" fmla="*/ 1573006 h 2057270"/>
                <a:gd name="connsiteX327" fmla="*/ 631349 w 2347096"/>
                <a:gd name="connsiteY327" fmla="*/ 1599607 h 2057270"/>
                <a:gd name="connsiteX328" fmla="*/ 634674 w 2347096"/>
                <a:gd name="connsiteY328" fmla="*/ 1612907 h 2057270"/>
                <a:gd name="connsiteX329" fmla="*/ 637999 w 2347096"/>
                <a:gd name="connsiteY329" fmla="*/ 1622882 h 2057270"/>
                <a:gd name="connsiteX330" fmla="*/ 644649 w 2347096"/>
                <a:gd name="connsiteY330" fmla="*/ 1649483 h 2057270"/>
                <a:gd name="connsiteX331" fmla="*/ 651300 w 2347096"/>
                <a:gd name="connsiteY331" fmla="*/ 1662783 h 2057270"/>
                <a:gd name="connsiteX332" fmla="*/ 657950 w 2347096"/>
                <a:gd name="connsiteY332" fmla="*/ 1682734 h 2057270"/>
                <a:gd name="connsiteX333" fmla="*/ 661275 w 2347096"/>
                <a:gd name="connsiteY333" fmla="*/ 1692709 h 2057270"/>
                <a:gd name="connsiteX334" fmla="*/ 667925 w 2347096"/>
                <a:gd name="connsiteY334" fmla="*/ 1706010 h 2057270"/>
                <a:gd name="connsiteX335" fmla="*/ 687876 w 2347096"/>
                <a:gd name="connsiteY335" fmla="*/ 1715985 h 2057270"/>
                <a:gd name="connsiteX336" fmla="*/ 697851 w 2347096"/>
                <a:gd name="connsiteY336" fmla="*/ 1706010 h 2057270"/>
                <a:gd name="connsiteX337" fmla="*/ 691201 w 2347096"/>
                <a:gd name="connsiteY337" fmla="*/ 1696034 h 2057270"/>
                <a:gd name="connsiteX338" fmla="*/ 667925 w 2347096"/>
                <a:gd name="connsiteY338" fmla="*/ 1699359 h 2057270"/>
                <a:gd name="connsiteX339" fmla="*/ 674575 w 2347096"/>
                <a:gd name="connsiteY339" fmla="*/ 1715985 h 2057270"/>
                <a:gd name="connsiteX340" fmla="*/ 681225 w 2347096"/>
                <a:gd name="connsiteY340" fmla="*/ 1749236 h 2057270"/>
                <a:gd name="connsiteX341" fmla="*/ 687876 w 2347096"/>
                <a:gd name="connsiteY341" fmla="*/ 1775836 h 2057270"/>
                <a:gd name="connsiteX342" fmla="*/ 691201 w 2347096"/>
                <a:gd name="connsiteY342" fmla="*/ 1805762 h 2057270"/>
                <a:gd name="connsiteX343" fmla="*/ 697851 w 2347096"/>
                <a:gd name="connsiteY343" fmla="*/ 1825713 h 2057270"/>
                <a:gd name="connsiteX344" fmla="*/ 704501 w 2347096"/>
                <a:gd name="connsiteY344" fmla="*/ 1852314 h 2057270"/>
                <a:gd name="connsiteX345" fmla="*/ 714476 w 2347096"/>
                <a:gd name="connsiteY345" fmla="*/ 1885564 h 2057270"/>
                <a:gd name="connsiteX346" fmla="*/ 721126 w 2347096"/>
                <a:gd name="connsiteY346" fmla="*/ 1892215 h 2057270"/>
                <a:gd name="connsiteX347" fmla="*/ 727777 w 2347096"/>
                <a:gd name="connsiteY347" fmla="*/ 1912165 h 2057270"/>
                <a:gd name="connsiteX348" fmla="*/ 731102 w 2347096"/>
                <a:gd name="connsiteY348" fmla="*/ 1922140 h 2057270"/>
                <a:gd name="connsiteX349" fmla="*/ 751052 w 2347096"/>
                <a:gd name="connsiteY349" fmla="*/ 1948741 h 2057270"/>
                <a:gd name="connsiteX350" fmla="*/ 754377 w 2347096"/>
                <a:gd name="connsiteY350" fmla="*/ 1958716 h 2057270"/>
                <a:gd name="connsiteX351" fmla="*/ 761028 w 2347096"/>
                <a:gd name="connsiteY351" fmla="*/ 1968692 h 2057270"/>
                <a:gd name="connsiteX352" fmla="*/ 777653 w 2347096"/>
                <a:gd name="connsiteY352" fmla="*/ 1991967 h 2057270"/>
                <a:gd name="connsiteX353" fmla="*/ 777653 w 2347096"/>
                <a:gd name="connsiteY353" fmla="*/ 2011918 h 2057270"/>
                <a:gd name="connsiteX354" fmla="*/ 757702 w 2347096"/>
                <a:gd name="connsiteY354" fmla="*/ 2018568 h 2057270"/>
                <a:gd name="connsiteX355" fmla="*/ 757702 w 2347096"/>
                <a:gd name="connsiteY355" fmla="*/ 2041844 h 2057270"/>
                <a:gd name="connsiteX356" fmla="*/ 767678 w 2347096"/>
                <a:gd name="connsiteY356" fmla="*/ 2035194 h 2057270"/>
                <a:gd name="connsiteX357" fmla="*/ 761028 w 2347096"/>
                <a:gd name="connsiteY357" fmla="*/ 2035194 h 20572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</a:cxnLst>
              <a:rect l="l" t="t" r="r" b="b"/>
              <a:pathLst>
                <a:path w="2347096" h="2057270">
                  <a:moveTo>
                    <a:pt x="761028" y="2035194"/>
                  </a:moveTo>
                  <a:cubicBezTo>
                    <a:pt x="827255" y="2057270"/>
                    <a:pt x="773970" y="2042003"/>
                    <a:pt x="927282" y="2038519"/>
                  </a:cubicBezTo>
                  <a:lnTo>
                    <a:pt x="947233" y="2035194"/>
                  </a:lnTo>
                  <a:cubicBezTo>
                    <a:pt x="952793" y="2034183"/>
                    <a:pt x="958216" y="2032200"/>
                    <a:pt x="963858" y="2031868"/>
                  </a:cubicBezTo>
                  <a:cubicBezTo>
                    <a:pt x="995964" y="2029979"/>
                    <a:pt x="1028143" y="2029651"/>
                    <a:pt x="1060286" y="2028543"/>
                  </a:cubicBezTo>
                  <a:cubicBezTo>
                    <a:pt x="1099990" y="2017199"/>
                    <a:pt x="1067110" y="2025193"/>
                    <a:pt x="1113487" y="2018568"/>
                  </a:cubicBezTo>
                  <a:cubicBezTo>
                    <a:pt x="1119082" y="2017769"/>
                    <a:pt x="1124487" y="2015779"/>
                    <a:pt x="1130113" y="2015243"/>
                  </a:cubicBezTo>
                  <a:cubicBezTo>
                    <a:pt x="1147801" y="2013558"/>
                    <a:pt x="1165607" y="2013394"/>
                    <a:pt x="1183314" y="2011918"/>
                  </a:cubicBezTo>
                  <a:cubicBezTo>
                    <a:pt x="1205515" y="2010068"/>
                    <a:pt x="1227841" y="2008930"/>
                    <a:pt x="1249816" y="2005268"/>
                  </a:cubicBezTo>
                  <a:cubicBezTo>
                    <a:pt x="1256466" y="2004160"/>
                    <a:pt x="1263185" y="2003405"/>
                    <a:pt x="1269766" y="2001943"/>
                  </a:cubicBezTo>
                  <a:cubicBezTo>
                    <a:pt x="1273188" y="2001183"/>
                    <a:pt x="1276254" y="1998967"/>
                    <a:pt x="1279742" y="1998618"/>
                  </a:cubicBezTo>
                  <a:cubicBezTo>
                    <a:pt x="1298523" y="1996740"/>
                    <a:pt x="1317426" y="1996401"/>
                    <a:pt x="1336268" y="1995292"/>
                  </a:cubicBezTo>
                  <a:cubicBezTo>
                    <a:pt x="1354411" y="1989245"/>
                    <a:pt x="1341137" y="1993008"/>
                    <a:pt x="1369519" y="1988642"/>
                  </a:cubicBezTo>
                  <a:cubicBezTo>
                    <a:pt x="1376183" y="1987617"/>
                    <a:pt x="1382780" y="1986153"/>
                    <a:pt x="1389470" y="1985317"/>
                  </a:cubicBezTo>
                  <a:cubicBezTo>
                    <a:pt x="1400523" y="1983935"/>
                    <a:pt x="1411650" y="1983222"/>
                    <a:pt x="1422721" y="1981992"/>
                  </a:cubicBezTo>
                  <a:cubicBezTo>
                    <a:pt x="1431602" y="1981005"/>
                    <a:pt x="1440454" y="1979775"/>
                    <a:pt x="1449321" y="1978667"/>
                  </a:cubicBezTo>
                  <a:cubicBezTo>
                    <a:pt x="1459730" y="1975198"/>
                    <a:pt x="1471518" y="1970702"/>
                    <a:pt x="1482572" y="1968692"/>
                  </a:cubicBezTo>
                  <a:cubicBezTo>
                    <a:pt x="1490283" y="1967290"/>
                    <a:pt x="1498137" y="1966769"/>
                    <a:pt x="1505848" y="1965367"/>
                  </a:cubicBezTo>
                  <a:cubicBezTo>
                    <a:pt x="1510344" y="1964550"/>
                    <a:pt x="1514657" y="1962884"/>
                    <a:pt x="1519148" y="1962042"/>
                  </a:cubicBezTo>
                  <a:cubicBezTo>
                    <a:pt x="1532401" y="1959557"/>
                    <a:pt x="1545968" y="1958661"/>
                    <a:pt x="1559049" y="1955391"/>
                  </a:cubicBezTo>
                  <a:cubicBezTo>
                    <a:pt x="1563483" y="1954283"/>
                    <a:pt x="1567973" y="1953379"/>
                    <a:pt x="1572350" y="1952066"/>
                  </a:cubicBezTo>
                  <a:cubicBezTo>
                    <a:pt x="1579064" y="1950052"/>
                    <a:pt x="1585426" y="1946791"/>
                    <a:pt x="1592300" y="1945416"/>
                  </a:cubicBezTo>
                  <a:cubicBezTo>
                    <a:pt x="1603729" y="1943130"/>
                    <a:pt x="1611268" y="1941897"/>
                    <a:pt x="1622226" y="1938766"/>
                  </a:cubicBezTo>
                  <a:cubicBezTo>
                    <a:pt x="1646082" y="1931950"/>
                    <a:pt x="1615027" y="1938876"/>
                    <a:pt x="1648827" y="1932116"/>
                  </a:cubicBezTo>
                  <a:cubicBezTo>
                    <a:pt x="1652152" y="1929899"/>
                    <a:pt x="1655228" y="1927253"/>
                    <a:pt x="1658802" y="1925466"/>
                  </a:cubicBezTo>
                  <a:cubicBezTo>
                    <a:pt x="1669946" y="1919893"/>
                    <a:pt x="1689210" y="1919870"/>
                    <a:pt x="1698703" y="1918815"/>
                  </a:cubicBezTo>
                  <a:cubicBezTo>
                    <a:pt x="1707570" y="1916598"/>
                    <a:pt x="1716633" y="1915055"/>
                    <a:pt x="1725304" y="1912165"/>
                  </a:cubicBezTo>
                  <a:cubicBezTo>
                    <a:pt x="1728629" y="1911057"/>
                    <a:pt x="1732144" y="1910407"/>
                    <a:pt x="1735279" y="1908840"/>
                  </a:cubicBezTo>
                  <a:cubicBezTo>
                    <a:pt x="1738853" y="1907053"/>
                    <a:pt x="1741581" y="1903764"/>
                    <a:pt x="1745254" y="1902190"/>
                  </a:cubicBezTo>
                  <a:cubicBezTo>
                    <a:pt x="1749455" y="1900390"/>
                    <a:pt x="1754178" y="1900178"/>
                    <a:pt x="1758555" y="1898865"/>
                  </a:cubicBezTo>
                  <a:cubicBezTo>
                    <a:pt x="1768626" y="1895844"/>
                    <a:pt x="1778506" y="1892215"/>
                    <a:pt x="1788481" y="1888890"/>
                  </a:cubicBezTo>
                  <a:cubicBezTo>
                    <a:pt x="1791806" y="1887782"/>
                    <a:pt x="1795321" y="1887131"/>
                    <a:pt x="1798456" y="1885564"/>
                  </a:cubicBezTo>
                  <a:cubicBezTo>
                    <a:pt x="1806986" y="1881299"/>
                    <a:pt x="1812644" y="1877686"/>
                    <a:pt x="1821732" y="1875589"/>
                  </a:cubicBezTo>
                  <a:cubicBezTo>
                    <a:pt x="1832745" y="1873048"/>
                    <a:pt x="1844259" y="1872513"/>
                    <a:pt x="1854982" y="1868939"/>
                  </a:cubicBezTo>
                  <a:cubicBezTo>
                    <a:pt x="1885256" y="1858849"/>
                    <a:pt x="1837439" y="1874328"/>
                    <a:pt x="1881583" y="1862289"/>
                  </a:cubicBezTo>
                  <a:cubicBezTo>
                    <a:pt x="1888346" y="1860445"/>
                    <a:pt x="1894884" y="1857856"/>
                    <a:pt x="1901534" y="1855639"/>
                  </a:cubicBezTo>
                  <a:cubicBezTo>
                    <a:pt x="1904859" y="1854531"/>
                    <a:pt x="1908109" y="1853164"/>
                    <a:pt x="1911509" y="1852314"/>
                  </a:cubicBezTo>
                  <a:cubicBezTo>
                    <a:pt x="1920376" y="1850097"/>
                    <a:pt x="1929439" y="1848553"/>
                    <a:pt x="1938110" y="1845663"/>
                  </a:cubicBezTo>
                  <a:cubicBezTo>
                    <a:pt x="1944760" y="1843446"/>
                    <a:pt x="1951260" y="1840713"/>
                    <a:pt x="1958060" y="1839013"/>
                  </a:cubicBezTo>
                  <a:cubicBezTo>
                    <a:pt x="1962494" y="1837905"/>
                    <a:pt x="1966984" y="1837001"/>
                    <a:pt x="1971361" y="1835688"/>
                  </a:cubicBezTo>
                  <a:cubicBezTo>
                    <a:pt x="1978075" y="1833674"/>
                    <a:pt x="1984661" y="1831255"/>
                    <a:pt x="1991311" y="1829038"/>
                  </a:cubicBezTo>
                  <a:lnTo>
                    <a:pt x="2001286" y="1825713"/>
                  </a:lnTo>
                  <a:cubicBezTo>
                    <a:pt x="2011189" y="1815812"/>
                    <a:pt x="2004098" y="1820919"/>
                    <a:pt x="2017912" y="1815738"/>
                  </a:cubicBezTo>
                  <a:cubicBezTo>
                    <a:pt x="2023501" y="1813642"/>
                    <a:pt x="2028875" y="1810975"/>
                    <a:pt x="2034537" y="1809087"/>
                  </a:cubicBezTo>
                  <a:cubicBezTo>
                    <a:pt x="2038873" y="1807642"/>
                    <a:pt x="2043461" y="1807075"/>
                    <a:pt x="2047838" y="1805762"/>
                  </a:cubicBezTo>
                  <a:cubicBezTo>
                    <a:pt x="2054552" y="1803748"/>
                    <a:pt x="2061138" y="1801329"/>
                    <a:pt x="2067788" y="1799112"/>
                  </a:cubicBezTo>
                  <a:lnTo>
                    <a:pt x="2077764" y="1795787"/>
                  </a:lnTo>
                  <a:lnTo>
                    <a:pt x="2087739" y="1792462"/>
                  </a:lnTo>
                  <a:cubicBezTo>
                    <a:pt x="2088847" y="1789137"/>
                    <a:pt x="2088212" y="1784524"/>
                    <a:pt x="2091064" y="1782487"/>
                  </a:cubicBezTo>
                  <a:cubicBezTo>
                    <a:pt x="2096768" y="1778412"/>
                    <a:pt x="2111014" y="1775836"/>
                    <a:pt x="2111014" y="1775836"/>
                  </a:cubicBezTo>
                  <a:cubicBezTo>
                    <a:pt x="2113231" y="1773619"/>
                    <a:pt x="2114990" y="1770821"/>
                    <a:pt x="2117665" y="1769186"/>
                  </a:cubicBezTo>
                  <a:cubicBezTo>
                    <a:pt x="2164078" y="1740823"/>
                    <a:pt x="2153259" y="1745129"/>
                    <a:pt x="2180841" y="1735935"/>
                  </a:cubicBezTo>
                  <a:cubicBezTo>
                    <a:pt x="2202704" y="1714075"/>
                    <a:pt x="2161588" y="1753203"/>
                    <a:pt x="2207442" y="1722635"/>
                  </a:cubicBezTo>
                  <a:cubicBezTo>
                    <a:pt x="2214092" y="1718202"/>
                    <a:pt x="2219811" y="1711863"/>
                    <a:pt x="2227393" y="1709335"/>
                  </a:cubicBezTo>
                  <a:cubicBezTo>
                    <a:pt x="2252705" y="1700897"/>
                    <a:pt x="2240469" y="1704059"/>
                    <a:pt x="2263969" y="1699359"/>
                  </a:cubicBezTo>
                  <a:cubicBezTo>
                    <a:pt x="2279776" y="1688821"/>
                    <a:pt x="2270154" y="1693972"/>
                    <a:pt x="2293894" y="1686059"/>
                  </a:cubicBezTo>
                  <a:lnTo>
                    <a:pt x="2303870" y="1682734"/>
                  </a:lnTo>
                  <a:cubicBezTo>
                    <a:pt x="2310520" y="1678301"/>
                    <a:pt x="2318169" y="1675085"/>
                    <a:pt x="2323820" y="1669434"/>
                  </a:cubicBezTo>
                  <a:cubicBezTo>
                    <a:pt x="2339599" y="1653655"/>
                    <a:pt x="2331173" y="1658116"/>
                    <a:pt x="2347096" y="1652808"/>
                  </a:cubicBezTo>
                  <a:cubicBezTo>
                    <a:pt x="2345988" y="1649483"/>
                    <a:pt x="2345960" y="1645570"/>
                    <a:pt x="2343771" y="1642833"/>
                  </a:cubicBezTo>
                  <a:cubicBezTo>
                    <a:pt x="2341275" y="1639713"/>
                    <a:pt x="2337448" y="1637806"/>
                    <a:pt x="2333796" y="1636183"/>
                  </a:cubicBezTo>
                  <a:cubicBezTo>
                    <a:pt x="2315451" y="1628029"/>
                    <a:pt x="2315102" y="1630677"/>
                    <a:pt x="2297220" y="1626207"/>
                  </a:cubicBezTo>
                  <a:cubicBezTo>
                    <a:pt x="2293819" y="1625357"/>
                    <a:pt x="2290569" y="1623990"/>
                    <a:pt x="2287244" y="1622882"/>
                  </a:cubicBezTo>
                  <a:cubicBezTo>
                    <a:pt x="2283919" y="1620665"/>
                    <a:pt x="2279900" y="1619239"/>
                    <a:pt x="2277269" y="1616232"/>
                  </a:cubicBezTo>
                  <a:cubicBezTo>
                    <a:pt x="2272902" y="1611241"/>
                    <a:pt x="2265434" y="1595042"/>
                    <a:pt x="2257318" y="1589631"/>
                  </a:cubicBezTo>
                  <a:cubicBezTo>
                    <a:pt x="2253194" y="1586882"/>
                    <a:pt x="2248451" y="1585198"/>
                    <a:pt x="2244018" y="1582981"/>
                  </a:cubicBezTo>
                  <a:cubicBezTo>
                    <a:pt x="2241801" y="1579656"/>
                    <a:pt x="2240693" y="1575223"/>
                    <a:pt x="2237368" y="1573006"/>
                  </a:cubicBezTo>
                  <a:cubicBezTo>
                    <a:pt x="2233566" y="1570471"/>
                    <a:pt x="2228347" y="1571286"/>
                    <a:pt x="2224068" y="1569681"/>
                  </a:cubicBezTo>
                  <a:cubicBezTo>
                    <a:pt x="2219427" y="1567941"/>
                    <a:pt x="2215323" y="1564984"/>
                    <a:pt x="2210767" y="1563031"/>
                  </a:cubicBezTo>
                  <a:cubicBezTo>
                    <a:pt x="2207546" y="1561650"/>
                    <a:pt x="2204117" y="1560814"/>
                    <a:pt x="2200792" y="1559706"/>
                  </a:cubicBezTo>
                  <a:cubicBezTo>
                    <a:pt x="2177402" y="1544110"/>
                    <a:pt x="2207058" y="1562055"/>
                    <a:pt x="2174191" y="1549730"/>
                  </a:cubicBezTo>
                  <a:cubicBezTo>
                    <a:pt x="2170449" y="1548327"/>
                    <a:pt x="2167790" y="1544867"/>
                    <a:pt x="2164216" y="1543080"/>
                  </a:cubicBezTo>
                  <a:cubicBezTo>
                    <a:pt x="2154930" y="1538437"/>
                    <a:pt x="2139543" y="1537655"/>
                    <a:pt x="2130965" y="1536430"/>
                  </a:cubicBezTo>
                  <a:cubicBezTo>
                    <a:pt x="2103666" y="1527330"/>
                    <a:pt x="2147024" y="1541058"/>
                    <a:pt x="2094389" y="1529780"/>
                  </a:cubicBezTo>
                  <a:cubicBezTo>
                    <a:pt x="2087535" y="1528311"/>
                    <a:pt x="2081088" y="1525347"/>
                    <a:pt x="2074438" y="1523130"/>
                  </a:cubicBezTo>
                  <a:cubicBezTo>
                    <a:pt x="2064922" y="1519958"/>
                    <a:pt x="2061612" y="1518569"/>
                    <a:pt x="2051163" y="1516479"/>
                  </a:cubicBezTo>
                  <a:cubicBezTo>
                    <a:pt x="2028923" y="1512031"/>
                    <a:pt x="2020155" y="1512149"/>
                    <a:pt x="1994636" y="1509829"/>
                  </a:cubicBezTo>
                  <a:cubicBezTo>
                    <a:pt x="1934784" y="1510937"/>
                    <a:pt x="1874868" y="1510165"/>
                    <a:pt x="1815081" y="1513154"/>
                  </a:cubicBezTo>
                  <a:cubicBezTo>
                    <a:pt x="1810907" y="1513363"/>
                    <a:pt x="1792230" y="1521362"/>
                    <a:pt x="1785156" y="1523130"/>
                  </a:cubicBezTo>
                  <a:cubicBezTo>
                    <a:pt x="1777720" y="1524989"/>
                    <a:pt x="1756763" y="1529866"/>
                    <a:pt x="1751905" y="1533105"/>
                  </a:cubicBezTo>
                  <a:lnTo>
                    <a:pt x="1731954" y="1546405"/>
                  </a:lnTo>
                  <a:cubicBezTo>
                    <a:pt x="1728629" y="1548622"/>
                    <a:pt x="1725553" y="1551268"/>
                    <a:pt x="1721979" y="1553055"/>
                  </a:cubicBezTo>
                  <a:lnTo>
                    <a:pt x="1708678" y="1559706"/>
                  </a:lnTo>
                  <a:cubicBezTo>
                    <a:pt x="1706461" y="1563031"/>
                    <a:pt x="1703651" y="1566029"/>
                    <a:pt x="1702028" y="1569681"/>
                  </a:cubicBezTo>
                  <a:cubicBezTo>
                    <a:pt x="1699181" y="1576087"/>
                    <a:pt x="1695378" y="1589631"/>
                    <a:pt x="1695378" y="1589631"/>
                  </a:cubicBezTo>
                  <a:cubicBezTo>
                    <a:pt x="1696486" y="1607365"/>
                    <a:pt x="1697094" y="1625137"/>
                    <a:pt x="1698703" y="1642833"/>
                  </a:cubicBezTo>
                  <a:cubicBezTo>
                    <a:pt x="1701347" y="1671921"/>
                    <a:pt x="1709097" y="1667031"/>
                    <a:pt x="1698703" y="1706010"/>
                  </a:cubicBezTo>
                  <a:cubicBezTo>
                    <a:pt x="1697673" y="1709871"/>
                    <a:pt x="1692380" y="1711037"/>
                    <a:pt x="1688728" y="1712660"/>
                  </a:cubicBezTo>
                  <a:cubicBezTo>
                    <a:pt x="1682322" y="1715507"/>
                    <a:pt x="1675427" y="1717093"/>
                    <a:pt x="1668777" y="1719310"/>
                  </a:cubicBezTo>
                  <a:cubicBezTo>
                    <a:pt x="1665452" y="1720418"/>
                    <a:pt x="1661937" y="1721068"/>
                    <a:pt x="1658802" y="1722635"/>
                  </a:cubicBezTo>
                  <a:cubicBezTo>
                    <a:pt x="1654369" y="1724852"/>
                    <a:pt x="1650341" y="1728210"/>
                    <a:pt x="1645502" y="1729285"/>
                  </a:cubicBezTo>
                  <a:cubicBezTo>
                    <a:pt x="1630200" y="1732685"/>
                    <a:pt x="1598950" y="1735935"/>
                    <a:pt x="1598950" y="1735935"/>
                  </a:cubicBezTo>
                  <a:lnTo>
                    <a:pt x="1306342" y="1732610"/>
                  </a:lnTo>
                  <a:cubicBezTo>
                    <a:pt x="1301773" y="1732511"/>
                    <a:pt x="1297419" y="1730598"/>
                    <a:pt x="1293042" y="1729285"/>
                  </a:cubicBezTo>
                  <a:cubicBezTo>
                    <a:pt x="1286328" y="1727271"/>
                    <a:pt x="1273092" y="1722635"/>
                    <a:pt x="1273092" y="1722635"/>
                  </a:cubicBezTo>
                  <a:cubicBezTo>
                    <a:pt x="1252371" y="1701917"/>
                    <a:pt x="1282374" y="1729933"/>
                    <a:pt x="1256466" y="1712660"/>
                  </a:cubicBezTo>
                  <a:cubicBezTo>
                    <a:pt x="1231560" y="1696055"/>
                    <a:pt x="1260234" y="1707265"/>
                    <a:pt x="1236516" y="1699359"/>
                  </a:cubicBezTo>
                  <a:cubicBezTo>
                    <a:pt x="1234299" y="1697142"/>
                    <a:pt x="1232669" y="1694111"/>
                    <a:pt x="1229865" y="1692709"/>
                  </a:cubicBezTo>
                  <a:cubicBezTo>
                    <a:pt x="1223595" y="1689574"/>
                    <a:pt x="1215747" y="1689947"/>
                    <a:pt x="1209915" y="1686059"/>
                  </a:cubicBezTo>
                  <a:cubicBezTo>
                    <a:pt x="1197024" y="1677465"/>
                    <a:pt x="1203731" y="1680673"/>
                    <a:pt x="1189964" y="1676084"/>
                  </a:cubicBezTo>
                  <a:cubicBezTo>
                    <a:pt x="1181098" y="1649482"/>
                    <a:pt x="1194397" y="1680516"/>
                    <a:pt x="1176664" y="1662783"/>
                  </a:cubicBezTo>
                  <a:cubicBezTo>
                    <a:pt x="1158877" y="1644996"/>
                    <a:pt x="1169807" y="1642695"/>
                    <a:pt x="1150063" y="1629532"/>
                  </a:cubicBezTo>
                  <a:cubicBezTo>
                    <a:pt x="1143413" y="1625099"/>
                    <a:pt x="1137695" y="1618759"/>
                    <a:pt x="1130113" y="1616232"/>
                  </a:cubicBezTo>
                  <a:cubicBezTo>
                    <a:pt x="1123463" y="1614015"/>
                    <a:pt x="1115995" y="1613470"/>
                    <a:pt x="1110162" y="1609582"/>
                  </a:cubicBezTo>
                  <a:cubicBezTo>
                    <a:pt x="1106837" y="1607365"/>
                    <a:pt x="1103839" y="1604555"/>
                    <a:pt x="1100187" y="1602932"/>
                  </a:cubicBezTo>
                  <a:cubicBezTo>
                    <a:pt x="1093781" y="1600085"/>
                    <a:pt x="1086886" y="1598499"/>
                    <a:pt x="1080236" y="1596282"/>
                  </a:cubicBezTo>
                  <a:cubicBezTo>
                    <a:pt x="1076911" y="1595174"/>
                    <a:pt x="1073177" y="1594900"/>
                    <a:pt x="1070261" y="1592956"/>
                  </a:cubicBezTo>
                  <a:cubicBezTo>
                    <a:pt x="1057370" y="1584362"/>
                    <a:pt x="1064077" y="1587570"/>
                    <a:pt x="1050310" y="1582981"/>
                  </a:cubicBezTo>
                  <a:cubicBezTo>
                    <a:pt x="1021723" y="1563923"/>
                    <a:pt x="1057892" y="1586772"/>
                    <a:pt x="1030360" y="1573006"/>
                  </a:cubicBezTo>
                  <a:cubicBezTo>
                    <a:pt x="1007398" y="1561525"/>
                    <a:pt x="1034765" y="1569951"/>
                    <a:pt x="1007084" y="1563031"/>
                  </a:cubicBezTo>
                  <a:cubicBezTo>
                    <a:pt x="1003759" y="1559706"/>
                    <a:pt x="1001220" y="1555339"/>
                    <a:pt x="997109" y="1553055"/>
                  </a:cubicBezTo>
                  <a:cubicBezTo>
                    <a:pt x="990981" y="1549651"/>
                    <a:pt x="977158" y="1546405"/>
                    <a:pt x="977158" y="1546405"/>
                  </a:cubicBezTo>
                  <a:cubicBezTo>
                    <a:pt x="973833" y="1544188"/>
                    <a:pt x="970757" y="1541542"/>
                    <a:pt x="967183" y="1539755"/>
                  </a:cubicBezTo>
                  <a:cubicBezTo>
                    <a:pt x="964048" y="1538188"/>
                    <a:pt x="959945" y="1538619"/>
                    <a:pt x="957208" y="1536430"/>
                  </a:cubicBezTo>
                  <a:cubicBezTo>
                    <a:pt x="935723" y="1519242"/>
                    <a:pt x="965656" y="1531487"/>
                    <a:pt x="940582" y="1523130"/>
                  </a:cubicBezTo>
                  <a:lnTo>
                    <a:pt x="904006" y="1486554"/>
                  </a:lnTo>
                  <a:lnTo>
                    <a:pt x="894031" y="1476578"/>
                  </a:lnTo>
                  <a:lnTo>
                    <a:pt x="884056" y="1466603"/>
                  </a:lnTo>
                  <a:cubicBezTo>
                    <a:pt x="882948" y="1463278"/>
                    <a:pt x="882920" y="1459365"/>
                    <a:pt x="880731" y="1456628"/>
                  </a:cubicBezTo>
                  <a:cubicBezTo>
                    <a:pt x="878235" y="1453508"/>
                    <a:pt x="873876" y="1452474"/>
                    <a:pt x="870756" y="1449978"/>
                  </a:cubicBezTo>
                  <a:cubicBezTo>
                    <a:pt x="868308" y="1448019"/>
                    <a:pt x="866322" y="1445544"/>
                    <a:pt x="864105" y="1443327"/>
                  </a:cubicBezTo>
                  <a:cubicBezTo>
                    <a:pt x="859923" y="1430782"/>
                    <a:pt x="858914" y="1424838"/>
                    <a:pt x="847480" y="1413402"/>
                  </a:cubicBezTo>
                  <a:cubicBezTo>
                    <a:pt x="841295" y="1407216"/>
                    <a:pt x="838375" y="1405165"/>
                    <a:pt x="834180" y="1396776"/>
                  </a:cubicBezTo>
                  <a:cubicBezTo>
                    <a:pt x="832612" y="1393641"/>
                    <a:pt x="833332" y="1389279"/>
                    <a:pt x="830854" y="1386801"/>
                  </a:cubicBezTo>
                  <a:cubicBezTo>
                    <a:pt x="828376" y="1384323"/>
                    <a:pt x="824204" y="1384584"/>
                    <a:pt x="820879" y="1383476"/>
                  </a:cubicBezTo>
                  <a:cubicBezTo>
                    <a:pt x="818662" y="1376826"/>
                    <a:pt x="818117" y="1369358"/>
                    <a:pt x="814229" y="1363525"/>
                  </a:cubicBezTo>
                  <a:cubicBezTo>
                    <a:pt x="804505" y="1348939"/>
                    <a:pt x="809977" y="1356747"/>
                    <a:pt x="797604" y="1340250"/>
                  </a:cubicBezTo>
                  <a:cubicBezTo>
                    <a:pt x="796495" y="1336925"/>
                    <a:pt x="795846" y="1333409"/>
                    <a:pt x="794278" y="1330274"/>
                  </a:cubicBezTo>
                  <a:cubicBezTo>
                    <a:pt x="792491" y="1326700"/>
                    <a:pt x="789251" y="1323951"/>
                    <a:pt x="787628" y="1320299"/>
                  </a:cubicBezTo>
                  <a:cubicBezTo>
                    <a:pt x="784781" y="1313893"/>
                    <a:pt x="783195" y="1306998"/>
                    <a:pt x="780978" y="1300348"/>
                  </a:cubicBezTo>
                  <a:lnTo>
                    <a:pt x="777653" y="1290373"/>
                  </a:lnTo>
                  <a:lnTo>
                    <a:pt x="774328" y="1280398"/>
                  </a:lnTo>
                  <a:cubicBezTo>
                    <a:pt x="773220" y="1251581"/>
                    <a:pt x="772987" y="1222716"/>
                    <a:pt x="771003" y="1193946"/>
                  </a:cubicBezTo>
                  <a:cubicBezTo>
                    <a:pt x="770762" y="1190449"/>
                    <a:pt x="767678" y="1187475"/>
                    <a:pt x="767678" y="1183970"/>
                  </a:cubicBezTo>
                  <a:cubicBezTo>
                    <a:pt x="767678" y="1176133"/>
                    <a:pt x="769466" y="1168380"/>
                    <a:pt x="771003" y="1160695"/>
                  </a:cubicBezTo>
                  <a:cubicBezTo>
                    <a:pt x="771690" y="1157258"/>
                    <a:pt x="772138" y="1153456"/>
                    <a:pt x="774328" y="1150719"/>
                  </a:cubicBezTo>
                  <a:cubicBezTo>
                    <a:pt x="776824" y="1147598"/>
                    <a:pt x="780978" y="1146286"/>
                    <a:pt x="784303" y="1144069"/>
                  </a:cubicBezTo>
                  <a:cubicBezTo>
                    <a:pt x="786520" y="1137419"/>
                    <a:pt x="791365" y="1131117"/>
                    <a:pt x="790953" y="1124119"/>
                  </a:cubicBezTo>
                  <a:cubicBezTo>
                    <a:pt x="790759" y="1120817"/>
                    <a:pt x="792977" y="1074965"/>
                    <a:pt x="784303" y="1057617"/>
                  </a:cubicBezTo>
                  <a:cubicBezTo>
                    <a:pt x="782516" y="1054043"/>
                    <a:pt x="780149" y="1050763"/>
                    <a:pt x="777653" y="1047642"/>
                  </a:cubicBezTo>
                  <a:cubicBezTo>
                    <a:pt x="775695" y="1045194"/>
                    <a:pt x="773220" y="1043208"/>
                    <a:pt x="771003" y="1040991"/>
                  </a:cubicBezTo>
                  <a:cubicBezTo>
                    <a:pt x="768299" y="1032879"/>
                    <a:pt x="767473" y="1027486"/>
                    <a:pt x="761028" y="1021041"/>
                  </a:cubicBezTo>
                  <a:cubicBezTo>
                    <a:pt x="758202" y="1018215"/>
                    <a:pt x="754173" y="1016888"/>
                    <a:pt x="751052" y="1014391"/>
                  </a:cubicBezTo>
                  <a:cubicBezTo>
                    <a:pt x="748604" y="1012433"/>
                    <a:pt x="747010" y="1009479"/>
                    <a:pt x="744402" y="1007740"/>
                  </a:cubicBezTo>
                  <a:cubicBezTo>
                    <a:pt x="736185" y="1002261"/>
                    <a:pt x="729993" y="1000720"/>
                    <a:pt x="721126" y="997765"/>
                  </a:cubicBezTo>
                  <a:cubicBezTo>
                    <a:pt x="717801" y="994440"/>
                    <a:pt x="715694" y="989002"/>
                    <a:pt x="711151" y="987790"/>
                  </a:cubicBezTo>
                  <a:cubicBezTo>
                    <a:pt x="698255" y="984351"/>
                    <a:pt x="684577" y="985185"/>
                    <a:pt x="671250" y="984465"/>
                  </a:cubicBezTo>
                  <a:cubicBezTo>
                    <a:pt x="643559" y="982968"/>
                    <a:pt x="615832" y="982248"/>
                    <a:pt x="588123" y="981140"/>
                  </a:cubicBezTo>
                  <a:cubicBezTo>
                    <a:pt x="583689" y="980032"/>
                    <a:pt x="579199" y="979128"/>
                    <a:pt x="574822" y="977815"/>
                  </a:cubicBezTo>
                  <a:cubicBezTo>
                    <a:pt x="568108" y="975801"/>
                    <a:pt x="554872" y="971164"/>
                    <a:pt x="554872" y="971164"/>
                  </a:cubicBezTo>
                  <a:cubicBezTo>
                    <a:pt x="550690" y="958618"/>
                    <a:pt x="549682" y="952676"/>
                    <a:pt x="538246" y="941239"/>
                  </a:cubicBezTo>
                  <a:cubicBezTo>
                    <a:pt x="536029" y="939022"/>
                    <a:pt x="533554" y="937036"/>
                    <a:pt x="531596" y="934588"/>
                  </a:cubicBezTo>
                  <a:cubicBezTo>
                    <a:pt x="521136" y="921512"/>
                    <a:pt x="529186" y="926484"/>
                    <a:pt x="514971" y="914638"/>
                  </a:cubicBezTo>
                  <a:cubicBezTo>
                    <a:pt x="511901" y="912080"/>
                    <a:pt x="508030" y="910589"/>
                    <a:pt x="504996" y="907988"/>
                  </a:cubicBezTo>
                  <a:cubicBezTo>
                    <a:pt x="500235" y="903907"/>
                    <a:pt x="491695" y="894687"/>
                    <a:pt x="491695" y="894687"/>
                  </a:cubicBezTo>
                  <a:cubicBezTo>
                    <a:pt x="490587" y="891362"/>
                    <a:pt x="489937" y="887847"/>
                    <a:pt x="488370" y="884712"/>
                  </a:cubicBezTo>
                  <a:cubicBezTo>
                    <a:pt x="475479" y="858930"/>
                    <a:pt x="486752" y="889834"/>
                    <a:pt x="478395" y="864762"/>
                  </a:cubicBezTo>
                  <a:cubicBezTo>
                    <a:pt x="479503" y="853678"/>
                    <a:pt x="479667" y="842459"/>
                    <a:pt x="481720" y="831511"/>
                  </a:cubicBezTo>
                  <a:cubicBezTo>
                    <a:pt x="483012" y="824621"/>
                    <a:pt x="486153" y="818210"/>
                    <a:pt x="488370" y="811560"/>
                  </a:cubicBezTo>
                  <a:cubicBezTo>
                    <a:pt x="492958" y="797794"/>
                    <a:pt x="489751" y="804501"/>
                    <a:pt x="498345" y="791610"/>
                  </a:cubicBezTo>
                  <a:cubicBezTo>
                    <a:pt x="497237" y="781635"/>
                    <a:pt x="496546" y="771604"/>
                    <a:pt x="495020" y="761684"/>
                  </a:cubicBezTo>
                  <a:cubicBezTo>
                    <a:pt x="493287" y="750421"/>
                    <a:pt x="491267" y="748548"/>
                    <a:pt x="488370" y="738408"/>
                  </a:cubicBezTo>
                  <a:cubicBezTo>
                    <a:pt x="487115" y="734014"/>
                    <a:pt x="486300" y="729502"/>
                    <a:pt x="485045" y="725108"/>
                  </a:cubicBezTo>
                  <a:cubicBezTo>
                    <a:pt x="484082" y="721738"/>
                    <a:pt x="482570" y="718533"/>
                    <a:pt x="481720" y="715132"/>
                  </a:cubicBezTo>
                  <a:cubicBezTo>
                    <a:pt x="475968" y="692124"/>
                    <a:pt x="482692" y="704952"/>
                    <a:pt x="471745" y="688532"/>
                  </a:cubicBezTo>
                  <a:cubicBezTo>
                    <a:pt x="462327" y="660275"/>
                    <a:pt x="475462" y="694725"/>
                    <a:pt x="461769" y="671906"/>
                  </a:cubicBezTo>
                  <a:cubicBezTo>
                    <a:pt x="447329" y="647842"/>
                    <a:pt x="473839" y="677326"/>
                    <a:pt x="448469" y="651956"/>
                  </a:cubicBezTo>
                  <a:cubicBezTo>
                    <a:pt x="447361" y="648631"/>
                    <a:pt x="446711" y="645115"/>
                    <a:pt x="445144" y="641980"/>
                  </a:cubicBezTo>
                  <a:cubicBezTo>
                    <a:pt x="443357" y="638406"/>
                    <a:pt x="440117" y="635657"/>
                    <a:pt x="438494" y="632005"/>
                  </a:cubicBezTo>
                  <a:cubicBezTo>
                    <a:pt x="435647" y="625599"/>
                    <a:pt x="431844" y="612055"/>
                    <a:pt x="431844" y="612055"/>
                  </a:cubicBezTo>
                  <a:cubicBezTo>
                    <a:pt x="432952" y="604296"/>
                    <a:pt x="428494" y="592887"/>
                    <a:pt x="435169" y="588779"/>
                  </a:cubicBezTo>
                  <a:cubicBezTo>
                    <a:pt x="448902" y="580328"/>
                    <a:pt x="485309" y="586734"/>
                    <a:pt x="501670" y="588779"/>
                  </a:cubicBezTo>
                  <a:cubicBezTo>
                    <a:pt x="508320" y="595429"/>
                    <a:pt x="516404" y="600905"/>
                    <a:pt x="521621" y="608730"/>
                  </a:cubicBezTo>
                  <a:cubicBezTo>
                    <a:pt x="523838" y="612055"/>
                    <a:pt x="526484" y="615131"/>
                    <a:pt x="528271" y="618705"/>
                  </a:cubicBezTo>
                  <a:cubicBezTo>
                    <a:pt x="529838" y="621840"/>
                    <a:pt x="529493" y="625876"/>
                    <a:pt x="531596" y="628680"/>
                  </a:cubicBezTo>
                  <a:cubicBezTo>
                    <a:pt x="536299" y="634950"/>
                    <a:pt x="541701" y="640958"/>
                    <a:pt x="548222" y="645306"/>
                  </a:cubicBezTo>
                  <a:lnTo>
                    <a:pt x="568172" y="658606"/>
                  </a:lnTo>
                  <a:lnTo>
                    <a:pt x="578148" y="665256"/>
                  </a:lnTo>
                  <a:cubicBezTo>
                    <a:pt x="591394" y="685125"/>
                    <a:pt x="576927" y="667847"/>
                    <a:pt x="594773" y="678556"/>
                  </a:cubicBezTo>
                  <a:cubicBezTo>
                    <a:pt x="597461" y="680169"/>
                    <a:pt x="598814" y="683468"/>
                    <a:pt x="601423" y="685207"/>
                  </a:cubicBezTo>
                  <a:cubicBezTo>
                    <a:pt x="605547" y="687957"/>
                    <a:pt x="610290" y="689640"/>
                    <a:pt x="614724" y="691857"/>
                  </a:cubicBezTo>
                  <a:cubicBezTo>
                    <a:pt x="616941" y="695182"/>
                    <a:pt x="617985" y="699714"/>
                    <a:pt x="621374" y="701832"/>
                  </a:cubicBezTo>
                  <a:cubicBezTo>
                    <a:pt x="627318" y="705547"/>
                    <a:pt x="634674" y="706265"/>
                    <a:pt x="641324" y="708482"/>
                  </a:cubicBezTo>
                  <a:lnTo>
                    <a:pt x="651300" y="711807"/>
                  </a:lnTo>
                  <a:cubicBezTo>
                    <a:pt x="654625" y="712915"/>
                    <a:pt x="657838" y="714444"/>
                    <a:pt x="661275" y="715132"/>
                  </a:cubicBezTo>
                  <a:cubicBezTo>
                    <a:pt x="681337" y="719146"/>
                    <a:pt x="672538" y="716671"/>
                    <a:pt x="687876" y="721783"/>
                  </a:cubicBezTo>
                  <a:cubicBezTo>
                    <a:pt x="708935" y="720675"/>
                    <a:pt x="730051" y="720367"/>
                    <a:pt x="751052" y="718458"/>
                  </a:cubicBezTo>
                  <a:cubicBezTo>
                    <a:pt x="762484" y="717419"/>
                    <a:pt x="760773" y="713029"/>
                    <a:pt x="771003" y="708482"/>
                  </a:cubicBezTo>
                  <a:cubicBezTo>
                    <a:pt x="777409" y="705635"/>
                    <a:pt x="790953" y="701832"/>
                    <a:pt x="790953" y="701832"/>
                  </a:cubicBezTo>
                  <a:cubicBezTo>
                    <a:pt x="793170" y="699615"/>
                    <a:pt x="795865" y="697790"/>
                    <a:pt x="797604" y="695182"/>
                  </a:cubicBezTo>
                  <a:cubicBezTo>
                    <a:pt x="803083" y="686965"/>
                    <a:pt x="804624" y="680773"/>
                    <a:pt x="807579" y="671906"/>
                  </a:cubicBezTo>
                  <a:cubicBezTo>
                    <a:pt x="806471" y="660822"/>
                    <a:pt x="806759" y="649509"/>
                    <a:pt x="804254" y="638655"/>
                  </a:cubicBezTo>
                  <a:cubicBezTo>
                    <a:pt x="803355" y="634761"/>
                    <a:pt x="799227" y="632332"/>
                    <a:pt x="797604" y="628680"/>
                  </a:cubicBezTo>
                  <a:cubicBezTo>
                    <a:pt x="785377" y="601170"/>
                    <a:pt x="797960" y="615738"/>
                    <a:pt x="784303" y="602079"/>
                  </a:cubicBezTo>
                  <a:cubicBezTo>
                    <a:pt x="783195" y="598754"/>
                    <a:pt x="782545" y="595239"/>
                    <a:pt x="780978" y="592104"/>
                  </a:cubicBezTo>
                  <a:cubicBezTo>
                    <a:pt x="779191" y="588530"/>
                    <a:pt x="775731" y="585871"/>
                    <a:pt x="774328" y="582129"/>
                  </a:cubicBezTo>
                  <a:cubicBezTo>
                    <a:pt x="770928" y="573061"/>
                    <a:pt x="772411" y="564046"/>
                    <a:pt x="767678" y="555528"/>
                  </a:cubicBezTo>
                  <a:cubicBezTo>
                    <a:pt x="763796" y="548541"/>
                    <a:pt x="754377" y="535578"/>
                    <a:pt x="754377" y="535578"/>
                  </a:cubicBezTo>
                  <a:cubicBezTo>
                    <a:pt x="752160" y="528928"/>
                    <a:pt x="752684" y="520584"/>
                    <a:pt x="747727" y="515627"/>
                  </a:cubicBezTo>
                  <a:cubicBezTo>
                    <a:pt x="744402" y="512302"/>
                    <a:pt x="740762" y="509264"/>
                    <a:pt x="737752" y="505652"/>
                  </a:cubicBezTo>
                  <a:cubicBezTo>
                    <a:pt x="735194" y="502582"/>
                    <a:pt x="733928" y="498502"/>
                    <a:pt x="731102" y="495676"/>
                  </a:cubicBezTo>
                  <a:cubicBezTo>
                    <a:pt x="728276" y="492850"/>
                    <a:pt x="724451" y="491243"/>
                    <a:pt x="721126" y="489026"/>
                  </a:cubicBezTo>
                  <a:cubicBezTo>
                    <a:pt x="708934" y="470739"/>
                    <a:pt x="721126" y="486255"/>
                    <a:pt x="704501" y="472401"/>
                  </a:cubicBezTo>
                  <a:cubicBezTo>
                    <a:pt x="695552" y="464944"/>
                    <a:pt x="695164" y="460493"/>
                    <a:pt x="684550" y="455775"/>
                  </a:cubicBezTo>
                  <a:cubicBezTo>
                    <a:pt x="678144" y="452928"/>
                    <a:pt x="670433" y="453013"/>
                    <a:pt x="664600" y="449125"/>
                  </a:cubicBezTo>
                  <a:cubicBezTo>
                    <a:pt x="641733" y="433881"/>
                    <a:pt x="652231" y="438352"/>
                    <a:pt x="634674" y="432500"/>
                  </a:cubicBezTo>
                  <a:cubicBezTo>
                    <a:pt x="621376" y="412551"/>
                    <a:pt x="635781" y="431389"/>
                    <a:pt x="618049" y="415874"/>
                  </a:cubicBezTo>
                  <a:cubicBezTo>
                    <a:pt x="612151" y="410713"/>
                    <a:pt x="607944" y="403596"/>
                    <a:pt x="601423" y="399249"/>
                  </a:cubicBezTo>
                  <a:cubicBezTo>
                    <a:pt x="588839" y="390860"/>
                    <a:pt x="594273" y="395425"/>
                    <a:pt x="584798" y="385948"/>
                  </a:cubicBezTo>
                  <a:cubicBezTo>
                    <a:pt x="583690" y="382623"/>
                    <a:pt x="583276" y="378978"/>
                    <a:pt x="581473" y="375973"/>
                  </a:cubicBezTo>
                  <a:cubicBezTo>
                    <a:pt x="578315" y="370710"/>
                    <a:pt x="569376" y="365692"/>
                    <a:pt x="564847" y="362673"/>
                  </a:cubicBezTo>
                  <a:cubicBezTo>
                    <a:pt x="562630" y="359348"/>
                    <a:pt x="560693" y="355819"/>
                    <a:pt x="558197" y="352698"/>
                  </a:cubicBezTo>
                  <a:cubicBezTo>
                    <a:pt x="551289" y="344062"/>
                    <a:pt x="550013" y="347583"/>
                    <a:pt x="544897" y="336072"/>
                  </a:cubicBezTo>
                  <a:cubicBezTo>
                    <a:pt x="542050" y="329666"/>
                    <a:pt x="540463" y="322772"/>
                    <a:pt x="538246" y="316122"/>
                  </a:cubicBezTo>
                  <a:cubicBezTo>
                    <a:pt x="537137" y="312797"/>
                    <a:pt x="536865" y="309062"/>
                    <a:pt x="534921" y="306146"/>
                  </a:cubicBezTo>
                  <a:lnTo>
                    <a:pt x="528271" y="296171"/>
                  </a:lnTo>
                  <a:cubicBezTo>
                    <a:pt x="527163" y="271787"/>
                    <a:pt x="526892" y="247350"/>
                    <a:pt x="524946" y="223019"/>
                  </a:cubicBezTo>
                  <a:cubicBezTo>
                    <a:pt x="524150" y="213071"/>
                    <a:pt x="519240" y="211607"/>
                    <a:pt x="514971" y="203068"/>
                  </a:cubicBezTo>
                  <a:cubicBezTo>
                    <a:pt x="513404" y="199933"/>
                    <a:pt x="513213" y="196228"/>
                    <a:pt x="511646" y="193093"/>
                  </a:cubicBezTo>
                  <a:cubicBezTo>
                    <a:pt x="504821" y="179443"/>
                    <a:pt x="506595" y="186780"/>
                    <a:pt x="498345" y="176468"/>
                  </a:cubicBezTo>
                  <a:cubicBezTo>
                    <a:pt x="495848" y="173347"/>
                    <a:pt x="494521" y="169318"/>
                    <a:pt x="491695" y="166492"/>
                  </a:cubicBezTo>
                  <a:cubicBezTo>
                    <a:pt x="485250" y="160047"/>
                    <a:pt x="479857" y="159221"/>
                    <a:pt x="471745" y="156517"/>
                  </a:cubicBezTo>
                  <a:cubicBezTo>
                    <a:pt x="461205" y="140710"/>
                    <a:pt x="468885" y="147806"/>
                    <a:pt x="445144" y="139892"/>
                  </a:cubicBezTo>
                  <a:lnTo>
                    <a:pt x="435169" y="136567"/>
                  </a:lnTo>
                  <a:lnTo>
                    <a:pt x="425193" y="133242"/>
                  </a:lnTo>
                  <a:cubicBezTo>
                    <a:pt x="408568" y="134350"/>
                    <a:pt x="391536" y="132751"/>
                    <a:pt x="375317" y="136567"/>
                  </a:cubicBezTo>
                  <a:cubicBezTo>
                    <a:pt x="371427" y="137482"/>
                    <a:pt x="370290" y="142890"/>
                    <a:pt x="368667" y="146542"/>
                  </a:cubicBezTo>
                  <a:cubicBezTo>
                    <a:pt x="360513" y="164890"/>
                    <a:pt x="363164" y="165233"/>
                    <a:pt x="358692" y="183118"/>
                  </a:cubicBezTo>
                  <a:cubicBezTo>
                    <a:pt x="357842" y="186518"/>
                    <a:pt x="356475" y="189768"/>
                    <a:pt x="355366" y="193093"/>
                  </a:cubicBezTo>
                  <a:cubicBezTo>
                    <a:pt x="356475" y="198635"/>
                    <a:pt x="358130" y="204095"/>
                    <a:pt x="358692" y="209719"/>
                  </a:cubicBezTo>
                  <a:cubicBezTo>
                    <a:pt x="365347" y="276257"/>
                    <a:pt x="357146" y="240111"/>
                    <a:pt x="365342" y="272895"/>
                  </a:cubicBezTo>
                  <a:cubicBezTo>
                    <a:pt x="368757" y="317296"/>
                    <a:pt x="370729" y="312926"/>
                    <a:pt x="365342" y="356023"/>
                  </a:cubicBezTo>
                  <a:cubicBezTo>
                    <a:pt x="365113" y="357853"/>
                    <a:pt x="360435" y="376393"/>
                    <a:pt x="358692" y="379298"/>
                  </a:cubicBezTo>
                  <a:cubicBezTo>
                    <a:pt x="357079" y="381986"/>
                    <a:pt x="353999" y="383500"/>
                    <a:pt x="352041" y="385948"/>
                  </a:cubicBezTo>
                  <a:cubicBezTo>
                    <a:pt x="349544" y="389069"/>
                    <a:pt x="348861" y="393941"/>
                    <a:pt x="345391" y="395924"/>
                  </a:cubicBezTo>
                  <a:cubicBezTo>
                    <a:pt x="340484" y="398728"/>
                    <a:pt x="334308" y="398141"/>
                    <a:pt x="328766" y="399249"/>
                  </a:cubicBezTo>
                  <a:cubicBezTo>
                    <a:pt x="316574" y="398141"/>
                    <a:pt x="304161" y="398489"/>
                    <a:pt x="292190" y="395924"/>
                  </a:cubicBezTo>
                  <a:cubicBezTo>
                    <a:pt x="277894" y="392861"/>
                    <a:pt x="279769" y="376560"/>
                    <a:pt x="268914" y="369323"/>
                  </a:cubicBezTo>
                  <a:lnTo>
                    <a:pt x="258939" y="362673"/>
                  </a:lnTo>
                  <a:lnTo>
                    <a:pt x="252289" y="342722"/>
                  </a:lnTo>
                  <a:cubicBezTo>
                    <a:pt x="251181" y="339397"/>
                    <a:pt x="249814" y="336147"/>
                    <a:pt x="248964" y="332747"/>
                  </a:cubicBezTo>
                  <a:cubicBezTo>
                    <a:pt x="247855" y="328314"/>
                    <a:pt x="247438" y="323647"/>
                    <a:pt x="245638" y="319447"/>
                  </a:cubicBezTo>
                  <a:cubicBezTo>
                    <a:pt x="244064" y="315774"/>
                    <a:pt x="240611" y="313123"/>
                    <a:pt x="238988" y="309471"/>
                  </a:cubicBezTo>
                  <a:cubicBezTo>
                    <a:pt x="236141" y="303065"/>
                    <a:pt x="234555" y="296171"/>
                    <a:pt x="232338" y="289521"/>
                  </a:cubicBezTo>
                  <a:cubicBezTo>
                    <a:pt x="231230" y="286196"/>
                    <a:pt x="230957" y="282462"/>
                    <a:pt x="229013" y="279546"/>
                  </a:cubicBezTo>
                  <a:cubicBezTo>
                    <a:pt x="226796" y="276221"/>
                    <a:pt x="223986" y="273222"/>
                    <a:pt x="222363" y="269570"/>
                  </a:cubicBezTo>
                  <a:cubicBezTo>
                    <a:pt x="222357" y="269557"/>
                    <a:pt x="214053" y="244638"/>
                    <a:pt x="212388" y="239644"/>
                  </a:cubicBezTo>
                  <a:cubicBezTo>
                    <a:pt x="211280" y="236319"/>
                    <a:pt x="210629" y="232804"/>
                    <a:pt x="209062" y="229669"/>
                  </a:cubicBezTo>
                  <a:cubicBezTo>
                    <a:pt x="206845" y="225236"/>
                    <a:pt x="204365" y="220925"/>
                    <a:pt x="202412" y="216369"/>
                  </a:cubicBezTo>
                  <a:cubicBezTo>
                    <a:pt x="195937" y="201261"/>
                    <a:pt x="203496" y="210804"/>
                    <a:pt x="192437" y="199743"/>
                  </a:cubicBezTo>
                  <a:cubicBezTo>
                    <a:pt x="190220" y="193093"/>
                    <a:pt x="187487" y="186593"/>
                    <a:pt x="185787" y="179793"/>
                  </a:cubicBezTo>
                  <a:cubicBezTo>
                    <a:pt x="181091" y="161009"/>
                    <a:pt x="183358" y="170973"/>
                    <a:pt x="179137" y="149867"/>
                  </a:cubicBezTo>
                  <a:cubicBezTo>
                    <a:pt x="178029" y="128808"/>
                    <a:pt x="177088" y="107740"/>
                    <a:pt x="175812" y="86690"/>
                  </a:cubicBezTo>
                  <a:cubicBezTo>
                    <a:pt x="171842" y="21196"/>
                    <a:pt x="183579" y="55447"/>
                    <a:pt x="162511" y="30164"/>
                  </a:cubicBezTo>
                  <a:cubicBezTo>
                    <a:pt x="159953" y="27094"/>
                    <a:pt x="158982" y="22685"/>
                    <a:pt x="155861" y="20188"/>
                  </a:cubicBezTo>
                  <a:cubicBezTo>
                    <a:pt x="153693" y="18453"/>
                    <a:pt x="133454" y="13755"/>
                    <a:pt x="132585" y="13538"/>
                  </a:cubicBezTo>
                  <a:cubicBezTo>
                    <a:pt x="129260" y="11321"/>
                    <a:pt x="126352" y="8291"/>
                    <a:pt x="122610" y="6888"/>
                  </a:cubicBezTo>
                  <a:cubicBezTo>
                    <a:pt x="104242" y="0"/>
                    <a:pt x="84825" y="5326"/>
                    <a:pt x="66084" y="6888"/>
                  </a:cubicBezTo>
                  <a:cubicBezTo>
                    <a:pt x="61650" y="7996"/>
                    <a:pt x="56586" y="7678"/>
                    <a:pt x="52783" y="10213"/>
                  </a:cubicBezTo>
                  <a:cubicBezTo>
                    <a:pt x="14576" y="35685"/>
                    <a:pt x="52137" y="21513"/>
                    <a:pt x="26182" y="30164"/>
                  </a:cubicBezTo>
                  <a:cubicBezTo>
                    <a:pt x="23965" y="34597"/>
                    <a:pt x="21991" y="39160"/>
                    <a:pt x="19532" y="43464"/>
                  </a:cubicBezTo>
                  <a:cubicBezTo>
                    <a:pt x="17549" y="46934"/>
                    <a:pt x="14456" y="49766"/>
                    <a:pt x="12882" y="53439"/>
                  </a:cubicBezTo>
                  <a:cubicBezTo>
                    <a:pt x="0" y="83499"/>
                    <a:pt x="19602" y="51673"/>
                    <a:pt x="2907" y="76715"/>
                  </a:cubicBezTo>
                  <a:cubicBezTo>
                    <a:pt x="4015" y="84474"/>
                    <a:pt x="4170" y="92430"/>
                    <a:pt x="6232" y="99991"/>
                  </a:cubicBezTo>
                  <a:cubicBezTo>
                    <a:pt x="7536" y="104773"/>
                    <a:pt x="10423" y="108987"/>
                    <a:pt x="12882" y="113291"/>
                  </a:cubicBezTo>
                  <a:cubicBezTo>
                    <a:pt x="16772" y="120099"/>
                    <a:pt x="25225" y="130857"/>
                    <a:pt x="29508" y="136567"/>
                  </a:cubicBezTo>
                  <a:cubicBezTo>
                    <a:pt x="40213" y="168681"/>
                    <a:pt x="23046" y="118747"/>
                    <a:pt x="39483" y="159842"/>
                  </a:cubicBezTo>
                  <a:cubicBezTo>
                    <a:pt x="51354" y="189520"/>
                    <a:pt x="39989" y="170577"/>
                    <a:pt x="52783" y="189768"/>
                  </a:cubicBezTo>
                  <a:cubicBezTo>
                    <a:pt x="69074" y="254934"/>
                    <a:pt x="55310" y="195688"/>
                    <a:pt x="59433" y="362673"/>
                  </a:cubicBezTo>
                  <a:cubicBezTo>
                    <a:pt x="60336" y="399255"/>
                    <a:pt x="61133" y="435844"/>
                    <a:pt x="62758" y="472401"/>
                  </a:cubicBezTo>
                  <a:cubicBezTo>
                    <a:pt x="63351" y="485734"/>
                    <a:pt x="64428" y="499059"/>
                    <a:pt x="66084" y="512302"/>
                  </a:cubicBezTo>
                  <a:cubicBezTo>
                    <a:pt x="66651" y="516836"/>
                    <a:pt x="68207" y="521193"/>
                    <a:pt x="69409" y="525602"/>
                  </a:cubicBezTo>
                  <a:cubicBezTo>
                    <a:pt x="71532" y="533387"/>
                    <a:pt x="73686" y="541166"/>
                    <a:pt x="76059" y="548878"/>
                  </a:cubicBezTo>
                  <a:cubicBezTo>
                    <a:pt x="78120" y="555578"/>
                    <a:pt x="81009" y="562028"/>
                    <a:pt x="82709" y="568828"/>
                  </a:cubicBezTo>
                  <a:cubicBezTo>
                    <a:pt x="83817" y="573262"/>
                    <a:pt x="84779" y="577735"/>
                    <a:pt x="86034" y="582129"/>
                  </a:cubicBezTo>
                  <a:cubicBezTo>
                    <a:pt x="92386" y="604361"/>
                    <a:pt x="86447" y="578374"/>
                    <a:pt x="92684" y="605404"/>
                  </a:cubicBezTo>
                  <a:cubicBezTo>
                    <a:pt x="110149" y="681088"/>
                    <a:pt x="91483" y="599402"/>
                    <a:pt x="102660" y="655281"/>
                  </a:cubicBezTo>
                  <a:cubicBezTo>
                    <a:pt x="103556" y="659762"/>
                    <a:pt x="105089" y="664100"/>
                    <a:pt x="105985" y="668581"/>
                  </a:cubicBezTo>
                  <a:cubicBezTo>
                    <a:pt x="111837" y="697841"/>
                    <a:pt x="106164" y="679094"/>
                    <a:pt x="112635" y="698507"/>
                  </a:cubicBezTo>
                  <a:cubicBezTo>
                    <a:pt x="121633" y="761493"/>
                    <a:pt x="109372" y="688765"/>
                    <a:pt x="122610" y="738408"/>
                  </a:cubicBezTo>
                  <a:cubicBezTo>
                    <a:pt x="134675" y="783652"/>
                    <a:pt x="124961" y="757299"/>
                    <a:pt x="132585" y="791610"/>
                  </a:cubicBezTo>
                  <a:cubicBezTo>
                    <a:pt x="133345" y="795031"/>
                    <a:pt x="134947" y="798215"/>
                    <a:pt x="135910" y="801585"/>
                  </a:cubicBezTo>
                  <a:cubicBezTo>
                    <a:pt x="137166" y="805979"/>
                    <a:pt x="137631" y="810606"/>
                    <a:pt x="139236" y="814885"/>
                  </a:cubicBezTo>
                  <a:cubicBezTo>
                    <a:pt x="140977" y="819526"/>
                    <a:pt x="144045" y="823584"/>
                    <a:pt x="145886" y="828186"/>
                  </a:cubicBezTo>
                  <a:cubicBezTo>
                    <a:pt x="148489" y="834694"/>
                    <a:pt x="149401" y="841866"/>
                    <a:pt x="152536" y="848136"/>
                  </a:cubicBezTo>
                  <a:cubicBezTo>
                    <a:pt x="154753" y="852569"/>
                    <a:pt x="157234" y="856880"/>
                    <a:pt x="159186" y="861436"/>
                  </a:cubicBezTo>
                  <a:cubicBezTo>
                    <a:pt x="160567" y="864658"/>
                    <a:pt x="160321" y="868675"/>
                    <a:pt x="162511" y="871412"/>
                  </a:cubicBezTo>
                  <a:cubicBezTo>
                    <a:pt x="165007" y="874533"/>
                    <a:pt x="169161" y="875845"/>
                    <a:pt x="172486" y="878062"/>
                  </a:cubicBezTo>
                  <a:cubicBezTo>
                    <a:pt x="181285" y="913249"/>
                    <a:pt x="169338" y="871809"/>
                    <a:pt x="182462" y="901338"/>
                  </a:cubicBezTo>
                  <a:cubicBezTo>
                    <a:pt x="185309" y="907744"/>
                    <a:pt x="186895" y="914638"/>
                    <a:pt x="189112" y="921288"/>
                  </a:cubicBezTo>
                  <a:lnTo>
                    <a:pt x="192437" y="931263"/>
                  </a:lnTo>
                  <a:cubicBezTo>
                    <a:pt x="191329" y="936805"/>
                    <a:pt x="189112" y="942237"/>
                    <a:pt x="189112" y="947889"/>
                  </a:cubicBezTo>
                  <a:cubicBezTo>
                    <a:pt x="189112" y="975420"/>
                    <a:pt x="195619" y="983321"/>
                    <a:pt x="199087" y="1011066"/>
                  </a:cubicBezTo>
                  <a:cubicBezTo>
                    <a:pt x="199901" y="1017581"/>
                    <a:pt x="202691" y="1045155"/>
                    <a:pt x="205737" y="1054292"/>
                  </a:cubicBezTo>
                  <a:cubicBezTo>
                    <a:pt x="208548" y="1062726"/>
                    <a:pt x="214175" y="1070272"/>
                    <a:pt x="219038" y="1077567"/>
                  </a:cubicBezTo>
                  <a:cubicBezTo>
                    <a:pt x="221070" y="1083663"/>
                    <a:pt x="225152" y="1101745"/>
                    <a:pt x="232338" y="1107493"/>
                  </a:cubicBezTo>
                  <a:cubicBezTo>
                    <a:pt x="235075" y="1109682"/>
                    <a:pt x="238988" y="1109710"/>
                    <a:pt x="242313" y="1110818"/>
                  </a:cubicBezTo>
                  <a:cubicBezTo>
                    <a:pt x="244530" y="1114143"/>
                    <a:pt x="246138" y="1117968"/>
                    <a:pt x="248964" y="1120794"/>
                  </a:cubicBezTo>
                  <a:cubicBezTo>
                    <a:pt x="275119" y="1146949"/>
                    <a:pt x="241678" y="1104736"/>
                    <a:pt x="268914" y="1137419"/>
                  </a:cubicBezTo>
                  <a:cubicBezTo>
                    <a:pt x="271472" y="1140489"/>
                    <a:pt x="272909" y="1144407"/>
                    <a:pt x="275564" y="1147394"/>
                  </a:cubicBezTo>
                  <a:cubicBezTo>
                    <a:pt x="281812" y="1154423"/>
                    <a:pt x="290298" y="1159520"/>
                    <a:pt x="295515" y="1167345"/>
                  </a:cubicBezTo>
                  <a:cubicBezTo>
                    <a:pt x="304382" y="1180645"/>
                    <a:pt x="298840" y="1175103"/>
                    <a:pt x="312140" y="1183970"/>
                  </a:cubicBezTo>
                  <a:cubicBezTo>
                    <a:pt x="315162" y="1188504"/>
                    <a:pt x="320174" y="1197436"/>
                    <a:pt x="325441" y="1200596"/>
                  </a:cubicBezTo>
                  <a:cubicBezTo>
                    <a:pt x="328446" y="1202399"/>
                    <a:pt x="332091" y="1202813"/>
                    <a:pt x="335416" y="1203921"/>
                  </a:cubicBezTo>
                  <a:cubicBezTo>
                    <a:pt x="336524" y="1207246"/>
                    <a:pt x="336263" y="1211418"/>
                    <a:pt x="338741" y="1213896"/>
                  </a:cubicBezTo>
                  <a:cubicBezTo>
                    <a:pt x="355570" y="1230724"/>
                    <a:pt x="376449" y="1232251"/>
                    <a:pt x="398593" y="1237172"/>
                  </a:cubicBezTo>
                  <a:cubicBezTo>
                    <a:pt x="416393" y="1249039"/>
                    <a:pt x="405742" y="1240996"/>
                    <a:pt x="428518" y="1263772"/>
                  </a:cubicBezTo>
                  <a:cubicBezTo>
                    <a:pt x="430735" y="1265989"/>
                    <a:pt x="432365" y="1269021"/>
                    <a:pt x="435169" y="1270423"/>
                  </a:cubicBezTo>
                  <a:lnTo>
                    <a:pt x="448469" y="1277073"/>
                  </a:lnTo>
                  <a:cubicBezTo>
                    <a:pt x="450686" y="1280398"/>
                    <a:pt x="451999" y="1284552"/>
                    <a:pt x="455119" y="1287048"/>
                  </a:cubicBezTo>
                  <a:cubicBezTo>
                    <a:pt x="457856" y="1289237"/>
                    <a:pt x="461959" y="1288806"/>
                    <a:pt x="465094" y="1290373"/>
                  </a:cubicBezTo>
                  <a:cubicBezTo>
                    <a:pt x="468669" y="1292160"/>
                    <a:pt x="471745" y="1294806"/>
                    <a:pt x="475070" y="1297023"/>
                  </a:cubicBezTo>
                  <a:cubicBezTo>
                    <a:pt x="479161" y="1309297"/>
                    <a:pt x="478947" y="1311060"/>
                    <a:pt x="488370" y="1323624"/>
                  </a:cubicBezTo>
                  <a:cubicBezTo>
                    <a:pt x="491191" y="1327386"/>
                    <a:pt x="495612" y="1329773"/>
                    <a:pt x="498345" y="1333599"/>
                  </a:cubicBezTo>
                  <a:cubicBezTo>
                    <a:pt x="501226" y="1337633"/>
                    <a:pt x="502446" y="1342649"/>
                    <a:pt x="504996" y="1346900"/>
                  </a:cubicBezTo>
                  <a:cubicBezTo>
                    <a:pt x="509108" y="1353753"/>
                    <a:pt x="514184" y="1359997"/>
                    <a:pt x="518296" y="1366850"/>
                  </a:cubicBezTo>
                  <a:cubicBezTo>
                    <a:pt x="543607" y="1409036"/>
                    <a:pt x="508593" y="1355621"/>
                    <a:pt x="531596" y="1390126"/>
                  </a:cubicBezTo>
                  <a:cubicBezTo>
                    <a:pt x="532704" y="1397885"/>
                    <a:pt x="532442" y="1405967"/>
                    <a:pt x="534921" y="1413402"/>
                  </a:cubicBezTo>
                  <a:cubicBezTo>
                    <a:pt x="535912" y="1416376"/>
                    <a:pt x="540170" y="1417248"/>
                    <a:pt x="541572" y="1420052"/>
                  </a:cubicBezTo>
                  <a:cubicBezTo>
                    <a:pt x="545924" y="1428755"/>
                    <a:pt x="543316" y="1435150"/>
                    <a:pt x="548222" y="1443327"/>
                  </a:cubicBezTo>
                  <a:cubicBezTo>
                    <a:pt x="551382" y="1448593"/>
                    <a:pt x="560314" y="1453606"/>
                    <a:pt x="564847" y="1456628"/>
                  </a:cubicBezTo>
                  <a:cubicBezTo>
                    <a:pt x="567064" y="1459953"/>
                    <a:pt x="569556" y="1463110"/>
                    <a:pt x="571497" y="1466603"/>
                  </a:cubicBezTo>
                  <a:cubicBezTo>
                    <a:pt x="585037" y="1490974"/>
                    <a:pt x="577993" y="1480387"/>
                    <a:pt x="588123" y="1503179"/>
                  </a:cubicBezTo>
                  <a:cubicBezTo>
                    <a:pt x="590136" y="1507708"/>
                    <a:pt x="592556" y="1512046"/>
                    <a:pt x="594773" y="1516479"/>
                  </a:cubicBezTo>
                  <a:cubicBezTo>
                    <a:pt x="594784" y="1516544"/>
                    <a:pt x="599218" y="1546423"/>
                    <a:pt x="601423" y="1549730"/>
                  </a:cubicBezTo>
                  <a:cubicBezTo>
                    <a:pt x="603640" y="1553055"/>
                    <a:pt x="608073" y="1554163"/>
                    <a:pt x="611398" y="1556380"/>
                  </a:cubicBezTo>
                  <a:cubicBezTo>
                    <a:pt x="613615" y="1561922"/>
                    <a:pt x="615548" y="1567586"/>
                    <a:pt x="618049" y="1573006"/>
                  </a:cubicBezTo>
                  <a:cubicBezTo>
                    <a:pt x="622203" y="1582007"/>
                    <a:pt x="628945" y="1589989"/>
                    <a:pt x="631349" y="1599607"/>
                  </a:cubicBezTo>
                  <a:cubicBezTo>
                    <a:pt x="632457" y="1604040"/>
                    <a:pt x="633419" y="1608513"/>
                    <a:pt x="634674" y="1612907"/>
                  </a:cubicBezTo>
                  <a:cubicBezTo>
                    <a:pt x="635637" y="1616277"/>
                    <a:pt x="637077" y="1619501"/>
                    <a:pt x="637999" y="1622882"/>
                  </a:cubicBezTo>
                  <a:cubicBezTo>
                    <a:pt x="640404" y="1631700"/>
                    <a:pt x="640561" y="1641308"/>
                    <a:pt x="644649" y="1649483"/>
                  </a:cubicBezTo>
                  <a:cubicBezTo>
                    <a:pt x="646866" y="1653916"/>
                    <a:pt x="649459" y="1658181"/>
                    <a:pt x="651300" y="1662783"/>
                  </a:cubicBezTo>
                  <a:cubicBezTo>
                    <a:pt x="653904" y="1669292"/>
                    <a:pt x="655733" y="1676084"/>
                    <a:pt x="657950" y="1682734"/>
                  </a:cubicBezTo>
                  <a:cubicBezTo>
                    <a:pt x="659058" y="1686059"/>
                    <a:pt x="659708" y="1689574"/>
                    <a:pt x="661275" y="1692709"/>
                  </a:cubicBezTo>
                  <a:cubicBezTo>
                    <a:pt x="663492" y="1697143"/>
                    <a:pt x="664752" y="1702202"/>
                    <a:pt x="667925" y="1706010"/>
                  </a:cubicBezTo>
                  <a:cubicBezTo>
                    <a:pt x="672883" y="1711960"/>
                    <a:pt x="681067" y="1713716"/>
                    <a:pt x="687876" y="1715985"/>
                  </a:cubicBezTo>
                  <a:cubicBezTo>
                    <a:pt x="691201" y="1712660"/>
                    <a:pt x="697078" y="1710648"/>
                    <a:pt x="697851" y="1706010"/>
                  </a:cubicBezTo>
                  <a:cubicBezTo>
                    <a:pt x="698508" y="1702068"/>
                    <a:pt x="695102" y="1696901"/>
                    <a:pt x="691201" y="1696034"/>
                  </a:cubicBezTo>
                  <a:cubicBezTo>
                    <a:pt x="683550" y="1694334"/>
                    <a:pt x="675684" y="1698251"/>
                    <a:pt x="667925" y="1699359"/>
                  </a:cubicBezTo>
                  <a:cubicBezTo>
                    <a:pt x="670142" y="1704901"/>
                    <a:pt x="672688" y="1710322"/>
                    <a:pt x="674575" y="1715985"/>
                  </a:cubicBezTo>
                  <a:cubicBezTo>
                    <a:pt x="678771" y="1728572"/>
                    <a:pt x="678277" y="1735479"/>
                    <a:pt x="681225" y="1749236"/>
                  </a:cubicBezTo>
                  <a:cubicBezTo>
                    <a:pt x="683140" y="1758173"/>
                    <a:pt x="687876" y="1775836"/>
                    <a:pt x="687876" y="1775836"/>
                  </a:cubicBezTo>
                  <a:cubicBezTo>
                    <a:pt x="688984" y="1785811"/>
                    <a:pt x="689233" y="1795920"/>
                    <a:pt x="691201" y="1805762"/>
                  </a:cubicBezTo>
                  <a:cubicBezTo>
                    <a:pt x="692576" y="1812636"/>
                    <a:pt x="696151" y="1818912"/>
                    <a:pt x="697851" y="1825713"/>
                  </a:cubicBezTo>
                  <a:lnTo>
                    <a:pt x="704501" y="1852314"/>
                  </a:lnTo>
                  <a:cubicBezTo>
                    <a:pt x="706008" y="1858342"/>
                    <a:pt x="711778" y="1882865"/>
                    <a:pt x="714476" y="1885564"/>
                  </a:cubicBezTo>
                  <a:lnTo>
                    <a:pt x="721126" y="1892215"/>
                  </a:lnTo>
                  <a:lnTo>
                    <a:pt x="727777" y="1912165"/>
                  </a:lnTo>
                  <a:cubicBezTo>
                    <a:pt x="728885" y="1915490"/>
                    <a:pt x="728624" y="1919662"/>
                    <a:pt x="731102" y="1922140"/>
                  </a:cubicBezTo>
                  <a:cubicBezTo>
                    <a:pt x="738978" y="1930017"/>
                    <a:pt x="747293" y="1937464"/>
                    <a:pt x="751052" y="1948741"/>
                  </a:cubicBezTo>
                  <a:cubicBezTo>
                    <a:pt x="752160" y="1952066"/>
                    <a:pt x="752810" y="1955581"/>
                    <a:pt x="754377" y="1958716"/>
                  </a:cubicBezTo>
                  <a:cubicBezTo>
                    <a:pt x="756164" y="1962291"/>
                    <a:pt x="758705" y="1965440"/>
                    <a:pt x="761028" y="1968692"/>
                  </a:cubicBezTo>
                  <a:cubicBezTo>
                    <a:pt x="781644" y="1997554"/>
                    <a:pt x="761985" y="1968464"/>
                    <a:pt x="777653" y="1991967"/>
                  </a:cubicBezTo>
                  <a:cubicBezTo>
                    <a:pt x="779358" y="1997082"/>
                    <a:pt x="784815" y="2006803"/>
                    <a:pt x="777653" y="2011918"/>
                  </a:cubicBezTo>
                  <a:cubicBezTo>
                    <a:pt x="771949" y="2015992"/>
                    <a:pt x="757702" y="2018568"/>
                    <a:pt x="757702" y="2018568"/>
                  </a:cubicBezTo>
                  <a:cubicBezTo>
                    <a:pt x="756134" y="2023272"/>
                    <a:pt x="749352" y="2037669"/>
                    <a:pt x="757702" y="2041844"/>
                  </a:cubicBezTo>
                  <a:cubicBezTo>
                    <a:pt x="761276" y="2043631"/>
                    <a:pt x="764353" y="2037411"/>
                    <a:pt x="767678" y="2035194"/>
                  </a:cubicBezTo>
                  <a:cubicBezTo>
                    <a:pt x="771353" y="2024167"/>
                    <a:pt x="771003" y="2028723"/>
                    <a:pt x="761028" y="2035194"/>
                  </a:cubicBezTo>
                  <a:close/>
                </a:path>
              </a:pathLst>
            </a:custGeom>
            <a:solidFill>
              <a:srgbClr val="FFFF00">
                <a:alpha val="15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68" name="Полилиния 867"/>
            <p:cNvSpPr/>
            <p:nvPr/>
          </p:nvSpPr>
          <p:spPr>
            <a:xfrm>
              <a:off x="3673098" y="578603"/>
              <a:ext cx="2665709" cy="4021138"/>
            </a:xfrm>
            <a:custGeom>
              <a:avLst/>
              <a:gdLst>
                <a:gd name="connsiteX0" fmla="*/ 87824 w 2665709"/>
                <a:gd name="connsiteY0" fmla="*/ 4008895 h 4021138"/>
                <a:gd name="connsiteX1" fmla="*/ 103322 w 2665709"/>
                <a:gd name="connsiteY1" fmla="*/ 3977899 h 4021138"/>
                <a:gd name="connsiteX2" fmla="*/ 118821 w 2665709"/>
                <a:gd name="connsiteY2" fmla="*/ 3967566 h 4021138"/>
                <a:gd name="connsiteX3" fmla="*/ 129153 w 2665709"/>
                <a:gd name="connsiteY3" fmla="*/ 3952068 h 4021138"/>
                <a:gd name="connsiteX4" fmla="*/ 160149 w 2665709"/>
                <a:gd name="connsiteY4" fmla="*/ 3936570 h 4021138"/>
                <a:gd name="connsiteX5" fmla="*/ 216977 w 2665709"/>
                <a:gd name="connsiteY5" fmla="*/ 3941736 h 4021138"/>
                <a:gd name="connsiteX6" fmla="*/ 247973 w 2665709"/>
                <a:gd name="connsiteY6" fmla="*/ 3967566 h 4021138"/>
                <a:gd name="connsiteX7" fmla="*/ 263471 w 2665709"/>
                <a:gd name="connsiteY7" fmla="*/ 3977899 h 4021138"/>
                <a:gd name="connsiteX8" fmla="*/ 309966 w 2665709"/>
                <a:gd name="connsiteY8" fmla="*/ 3988231 h 4021138"/>
                <a:gd name="connsiteX9" fmla="*/ 371960 w 2665709"/>
                <a:gd name="connsiteY9" fmla="*/ 3977899 h 4021138"/>
                <a:gd name="connsiteX10" fmla="*/ 382292 w 2665709"/>
                <a:gd name="connsiteY10" fmla="*/ 3967566 h 4021138"/>
                <a:gd name="connsiteX11" fmla="*/ 397790 w 2665709"/>
                <a:gd name="connsiteY11" fmla="*/ 3962400 h 4021138"/>
                <a:gd name="connsiteX12" fmla="*/ 423621 w 2665709"/>
                <a:gd name="connsiteY12" fmla="*/ 3941736 h 4021138"/>
                <a:gd name="connsiteX13" fmla="*/ 454617 w 2665709"/>
                <a:gd name="connsiteY13" fmla="*/ 3926238 h 4021138"/>
                <a:gd name="connsiteX14" fmla="*/ 464949 w 2665709"/>
                <a:gd name="connsiteY14" fmla="*/ 3915905 h 4021138"/>
                <a:gd name="connsiteX15" fmla="*/ 480448 w 2665709"/>
                <a:gd name="connsiteY15" fmla="*/ 3910739 h 4021138"/>
                <a:gd name="connsiteX16" fmla="*/ 495946 w 2665709"/>
                <a:gd name="connsiteY16" fmla="*/ 3879743 h 4021138"/>
                <a:gd name="connsiteX17" fmla="*/ 506278 w 2665709"/>
                <a:gd name="connsiteY17" fmla="*/ 3828082 h 4021138"/>
                <a:gd name="connsiteX18" fmla="*/ 501112 w 2665709"/>
                <a:gd name="connsiteY18" fmla="*/ 3750590 h 4021138"/>
                <a:gd name="connsiteX19" fmla="*/ 495946 w 2665709"/>
                <a:gd name="connsiteY19" fmla="*/ 3729926 h 4021138"/>
                <a:gd name="connsiteX20" fmla="*/ 475282 w 2665709"/>
                <a:gd name="connsiteY20" fmla="*/ 3678265 h 4021138"/>
                <a:gd name="connsiteX21" fmla="*/ 464949 w 2665709"/>
                <a:gd name="connsiteY21" fmla="*/ 3667933 h 4021138"/>
                <a:gd name="connsiteX22" fmla="*/ 444285 w 2665709"/>
                <a:gd name="connsiteY22" fmla="*/ 3636936 h 4021138"/>
                <a:gd name="connsiteX23" fmla="*/ 423621 w 2665709"/>
                <a:gd name="connsiteY23" fmla="*/ 3611105 h 4021138"/>
                <a:gd name="connsiteX24" fmla="*/ 382292 w 2665709"/>
                <a:gd name="connsiteY24" fmla="*/ 3600773 h 4021138"/>
                <a:gd name="connsiteX25" fmla="*/ 340963 w 2665709"/>
                <a:gd name="connsiteY25" fmla="*/ 3564611 h 4021138"/>
                <a:gd name="connsiteX26" fmla="*/ 330631 w 2665709"/>
                <a:gd name="connsiteY26" fmla="*/ 3554278 h 4021138"/>
                <a:gd name="connsiteX27" fmla="*/ 315133 w 2665709"/>
                <a:gd name="connsiteY27" fmla="*/ 3497451 h 4021138"/>
                <a:gd name="connsiteX28" fmla="*/ 346129 w 2665709"/>
                <a:gd name="connsiteY28" fmla="*/ 3471621 h 4021138"/>
                <a:gd name="connsiteX29" fmla="*/ 377126 w 2665709"/>
                <a:gd name="connsiteY29" fmla="*/ 3461289 h 4021138"/>
                <a:gd name="connsiteX30" fmla="*/ 392624 w 2665709"/>
                <a:gd name="connsiteY30" fmla="*/ 3456122 h 4021138"/>
                <a:gd name="connsiteX31" fmla="*/ 423621 w 2665709"/>
                <a:gd name="connsiteY31" fmla="*/ 3435458 h 4021138"/>
                <a:gd name="connsiteX32" fmla="*/ 454617 w 2665709"/>
                <a:gd name="connsiteY32" fmla="*/ 3419960 h 4021138"/>
                <a:gd name="connsiteX33" fmla="*/ 470116 w 2665709"/>
                <a:gd name="connsiteY33" fmla="*/ 3404461 h 4021138"/>
                <a:gd name="connsiteX34" fmla="*/ 485614 w 2665709"/>
                <a:gd name="connsiteY34" fmla="*/ 3394129 h 4021138"/>
                <a:gd name="connsiteX35" fmla="*/ 490780 w 2665709"/>
                <a:gd name="connsiteY35" fmla="*/ 3378631 h 4021138"/>
                <a:gd name="connsiteX36" fmla="*/ 501112 w 2665709"/>
                <a:gd name="connsiteY36" fmla="*/ 3363133 h 4021138"/>
                <a:gd name="connsiteX37" fmla="*/ 511444 w 2665709"/>
                <a:gd name="connsiteY37" fmla="*/ 3321804 h 4021138"/>
                <a:gd name="connsiteX38" fmla="*/ 521777 w 2665709"/>
                <a:gd name="connsiteY38" fmla="*/ 3311472 h 4021138"/>
                <a:gd name="connsiteX39" fmla="*/ 516610 w 2665709"/>
                <a:gd name="connsiteY39" fmla="*/ 3285641 h 4021138"/>
                <a:gd name="connsiteX40" fmla="*/ 501112 w 2665709"/>
                <a:gd name="connsiteY40" fmla="*/ 3270143 h 4021138"/>
                <a:gd name="connsiteX41" fmla="*/ 480448 w 2665709"/>
                <a:gd name="connsiteY41" fmla="*/ 3254644 h 4021138"/>
                <a:gd name="connsiteX42" fmla="*/ 454617 w 2665709"/>
                <a:gd name="connsiteY42" fmla="*/ 3249478 h 4021138"/>
                <a:gd name="connsiteX43" fmla="*/ 330631 w 2665709"/>
                <a:gd name="connsiteY43" fmla="*/ 3244312 h 4021138"/>
                <a:gd name="connsiteX44" fmla="*/ 320299 w 2665709"/>
                <a:gd name="connsiteY44" fmla="*/ 3223648 h 4021138"/>
                <a:gd name="connsiteX45" fmla="*/ 309966 w 2665709"/>
                <a:gd name="connsiteY45" fmla="*/ 3208150 h 4021138"/>
                <a:gd name="connsiteX46" fmla="*/ 304800 w 2665709"/>
                <a:gd name="connsiteY46" fmla="*/ 3171987 h 4021138"/>
                <a:gd name="connsiteX47" fmla="*/ 299634 w 2665709"/>
                <a:gd name="connsiteY47" fmla="*/ 3156489 h 4021138"/>
                <a:gd name="connsiteX48" fmla="*/ 304800 w 2665709"/>
                <a:gd name="connsiteY48" fmla="*/ 3135824 h 4021138"/>
                <a:gd name="connsiteX49" fmla="*/ 325465 w 2665709"/>
                <a:gd name="connsiteY49" fmla="*/ 3078997 h 4021138"/>
                <a:gd name="connsiteX50" fmla="*/ 340963 w 2665709"/>
                <a:gd name="connsiteY50" fmla="*/ 3068665 h 4021138"/>
                <a:gd name="connsiteX51" fmla="*/ 356461 w 2665709"/>
                <a:gd name="connsiteY51" fmla="*/ 3037668 h 4021138"/>
                <a:gd name="connsiteX52" fmla="*/ 366794 w 2665709"/>
                <a:gd name="connsiteY52" fmla="*/ 3001505 h 4021138"/>
                <a:gd name="connsiteX53" fmla="*/ 371960 w 2665709"/>
                <a:gd name="connsiteY53" fmla="*/ 2794861 h 4021138"/>
                <a:gd name="connsiteX54" fmla="*/ 377126 w 2665709"/>
                <a:gd name="connsiteY54" fmla="*/ 2769031 h 4021138"/>
                <a:gd name="connsiteX55" fmla="*/ 371960 w 2665709"/>
                <a:gd name="connsiteY55" fmla="*/ 2707038 h 4021138"/>
                <a:gd name="connsiteX56" fmla="*/ 366794 w 2665709"/>
                <a:gd name="connsiteY56" fmla="*/ 2691539 h 4021138"/>
                <a:gd name="connsiteX57" fmla="*/ 356461 w 2665709"/>
                <a:gd name="connsiteY57" fmla="*/ 2681207 h 4021138"/>
                <a:gd name="connsiteX58" fmla="*/ 361627 w 2665709"/>
                <a:gd name="connsiteY58" fmla="*/ 2624380 h 4021138"/>
                <a:gd name="connsiteX59" fmla="*/ 382292 w 2665709"/>
                <a:gd name="connsiteY59" fmla="*/ 2598550 h 4021138"/>
                <a:gd name="connsiteX60" fmla="*/ 408122 w 2665709"/>
                <a:gd name="connsiteY60" fmla="*/ 2572719 h 4021138"/>
                <a:gd name="connsiteX61" fmla="*/ 454617 w 2665709"/>
                <a:gd name="connsiteY61" fmla="*/ 2562387 h 4021138"/>
                <a:gd name="connsiteX62" fmla="*/ 470116 w 2665709"/>
                <a:gd name="connsiteY62" fmla="*/ 2557221 h 4021138"/>
                <a:gd name="connsiteX63" fmla="*/ 485614 w 2665709"/>
                <a:gd name="connsiteY63" fmla="*/ 2546889 h 4021138"/>
                <a:gd name="connsiteX64" fmla="*/ 490780 w 2665709"/>
                <a:gd name="connsiteY64" fmla="*/ 2531390 h 4021138"/>
                <a:gd name="connsiteX65" fmla="*/ 511444 w 2665709"/>
                <a:gd name="connsiteY65" fmla="*/ 2500394 h 4021138"/>
                <a:gd name="connsiteX66" fmla="*/ 521777 w 2665709"/>
                <a:gd name="connsiteY66" fmla="*/ 2484895 h 4021138"/>
                <a:gd name="connsiteX67" fmla="*/ 547607 w 2665709"/>
                <a:gd name="connsiteY67" fmla="*/ 2438400 h 4021138"/>
                <a:gd name="connsiteX68" fmla="*/ 573438 w 2665709"/>
                <a:gd name="connsiteY68" fmla="*/ 2412570 h 4021138"/>
                <a:gd name="connsiteX69" fmla="*/ 594102 w 2665709"/>
                <a:gd name="connsiteY69" fmla="*/ 2376407 h 4021138"/>
                <a:gd name="connsiteX70" fmla="*/ 609600 w 2665709"/>
                <a:gd name="connsiteY70" fmla="*/ 2360909 h 4021138"/>
                <a:gd name="connsiteX71" fmla="*/ 635431 w 2665709"/>
                <a:gd name="connsiteY71" fmla="*/ 2314414 h 4021138"/>
                <a:gd name="connsiteX72" fmla="*/ 656095 w 2665709"/>
                <a:gd name="connsiteY72" fmla="*/ 2288583 h 4021138"/>
                <a:gd name="connsiteX73" fmla="*/ 661261 w 2665709"/>
                <a:gd name="connsiteY73" fmla="*/ 2273085 h 4021138"/>
                <a:gd name="connsiteX74" fmla="*/ 671594 w 2665709"/>
                <a:gd name="connsiteY74" fmla="*/ 2262753 h 4021138"/>
                <a:gd name="connsiteX75" fmla="*/ 681926 w 2665709"/>
                <a:gd name="connsiteY75" fmla="*/ 2247255 h 4021138"/>
                <a:gd name="connsiteX76" fmla="*/ 697424 w 2665709"/>
                <a:gd name="connsiteY76" fmla="*/ 2216258 h 4021138"/>
                <a:gd name="connsiteX77" fmla="*/ 702590 w 2665709"/>
                <a:gd name="connsiteY77" fmla="*/ 2200760 h 4021138"/>
                <a:gd name="connsiteX78" fmla="*/ 718088 w 2665709"/>
                <a:gd name="connsiteY78" fmla="*/ 2190428 h 4021138"/>
                <a:gd name="connsiteX79" fmla="*/ 743919 w 2665709"/>
                <a:gd name="connsiteY79" fmla="*/ 2143933 h 4021138"/>
                <a:gd name="connsiteX80" fmla="*/ 769749 w 2665709"/>
                <a:gd name="connsiteY80" fmla="*/ 2118102 h 4021138"/>
                <a:gd name="connsiteX81" fmla="*/ 780082 w 2665709"/>
                <a:gd name="connsiteY81" fmla="*/ 2107770 h 4021138"/>
                <a:gd name="connsiteX82" fmla="*/ 795580 w 2665709"/>
                <a:gd name="connsiteY82" fmla="*/ 2081939 h 4021138"/>
                <a:gd name="connsiteX83" fmla="*/ 821410 w 2665709"/>
                <a:gd name="connsiteY83" fmla="*/ 2056109 h 4021138"/>
                <a:gd name="connsiteX84" fmla="*/ 836909 w 2665709"/>
                <a:gd name="connsiteY84" fmla="*/ 2030278 h 4021138"/>
                <a:gd name="connsiteX85" fmla="*/ 842075 w 2665709"/>
                <a:gd name="connsiteY85" fmla="*/ 2014780 h 4021138"/>
                <a:gd name="connsiteX86" fmla="*/ 857573 w 2665709"/>
                <a:gd name="connsiteY86" fmla="*/ 2009614 h 4021138"/>
                <a:gd name="connsiteX87" fmla="*/ 867905 w 2665709"/>
                <a:gd name="connsiteY87" fmla="*/ 1994116 h 4021138"/>
                <a:gd name="connsiteX88" fmla="*/ 893736 w 2665709"/>
                <a:gd name="connsiteY88" fmla="*/ 1973451 h 4021138"/>
                <a:gd name="connsiteX89" fmla="*/ 904068 w 2665709"/>
                <a:gd name="connsiteY89" fmla="*/ 1957953 h 4021138"/>
                <a:gd name="connsiteX90" fmla="*/ 909234 w 2665709"/>
                <a:gd name="connsiteY90" fmla="*/ 1942455 h 4021138"/>
                <a:gd name="connsiteX91" fmla="*/ 924733 w 2665709"/>
                <a:gd name="connsiteY91" fmla="*/ 1937289 h 4021138"/>
                <a:gd name="connsiteX92" fmla="*/ 935065 w 2665709"/>
                <a:gd name="connsiteY92" fmla="*/ 1926956 h 4021138"/>
                <a:gd name="connsiteX93" fmla="*/ 945397 w 2665709"/>
                <a:gd name="connsiteY93" fmla="*/ 1911458 h 4021138"/>
                <a:gd name="connsiteX94" fmla="*/ 976394 w 2665709"/>
                <a:gd name="connsiteY94" fmla="*/ 1880461 h 4021138"/>
                <a:gd name="connsiteX95" fmla="*/ 1002224 w 2665709"/>
                <a:gd name="connsiteY95" fmla="*/ 1854631 h 4021138"/>
                <a:gd name="connsiteX96" fmla="*/ 1012556 w 2665709"/>
                <a:gd name="connsiteY96" fmla="*/ 1839133 h 4021138"/>
                <a:gd name="connsiteX97" fmla="*/ 1033221 w 2665709"/>
                <a:gd name="connsiteY97" fmla="*/ 1818468 h 4021138"/>
                <a:gd name="connsiteX98" fmla="*/ 1059051 w 2665709"/>
                <a:gd name="connsiteY98" fmla="*/ 1771973 h 4021138"/>
                <a:gd name="connsiteX99" fmla="*/ 1074549 w 2665709"/>
                <a:gd name="connsiteY99" fmla="*/ 1761641 h 4021138"/>
                <a:gd name="connsiteX100" fmla="*/ 1084882 w 2665709"/>
                <a:gd name="connsiteY100" fmla="*/ 1725478 h 4021138"/>
                <a:gd name="connsiteX101" fmla="*/ 1095214 w 2665709"/>
                <a:gd name="connsiteY101" fmla="*/ 1694482 h 4021138"/>
                <a:gd name="connsiteX102" fmla="*/ 1100380 w 2665709"/>
                <a:gd name="connsiteY102" fmla="*/ 1678983 h 4021138"/>
                <a:gd name="connsiteX103" fmla="*/ 1110712 w 2665709"/>
                <a:gd name="connsiteY103" fmla="*/ 1637655 h 4021138"/>
                <a:gd name="connsiteX104" fmla="*/ 1126210 w 2665709"/>
                <a:gd name="connsiteY104" fmla="*/ 1585994 h 4021138"/>
                <a:gd name="connsiteX105" fmla="*/ 1131377 w 2665709"/>
                <a:gd name="connsiteY105" fmla="*/ 1570495 h 4021138"/>
                <a:gd name="connsiteX106" fmla="*/ 1146875 w 2665709"/>
                <a:gd name="connsiteY106" fmla="*/ 1554997 h 4021138"/>
                <a:gd name="connsiteX107" fmla="*/ 1157207 w 2665709"/>
                <a:gd name="connsiteY107" fmla="*/ 1524000 h 4021138"/>
                <a:gd name="connsiteX108" fmla="*/ 1162373 w 2665709"/>
                <a:gd name="connsiteY108" fmla="*/ 1508502 h 4021138"/>
                <a:gd name="connsiteX109" fmla="*/ 1177871 w 2665709"/>
                <a:gd name="connsiteY109" fmla="*/ 1493004 h 4021138"/>
                <a:gd name="connsiteX110" fmla="*/ 1183038 w 2665709"/>
                <a:gd name="connsiteY110" fmla="*/ 1477505 h 4021138"/>
                <a:gd name="connsiteX111" fmla="*/ 1193370 w 2665709"/>
                <a:gd name="connsiteY111" fmla="*/ 1462007 h 4021138"/>
                <a:gd name="connsiteX112" fmla="*/ 1198536 w 2665709"/>
                <a:gd name="connsiteY112" fmla="*/ 1441343 h 4021138"/>
                <a:gd name="connsiteX113" fmla="*/ 1224366 w 2665709"/>
                <a:gd name="connsiteY113" fmla="*/ 1415512 h 4021138"/>
                <a:gd name="connsiteX114" fmla="*/ 1239865 w 2665709"/>
                <a:gd name="connsiteY114" fmla="*/ 1384516 h 4021138"/>
                <a:gd name="connsiteX115" fmla="*/ 1255363 w 2665709"/>
                <a:gd name="connsiteY115" fmla="*/ 1379350 h 4021138"/>
                <a:gd name="connsiteX116" fmla="*/ 1260529 w 2665709"/>
                <a:gd name="connsiteY116" fmla="*/ 1363851 h 4021138"/>
                <a:gd name="connsiteX117" fmla="*/ 1291526 w 2665709"/>
                <a:gd name="connsiteY117" fmla="*/ 1343187 h 4021138"/>
                <a:gd name="connsiteX118" fmla="*/ 1296692 w 2665709"/>
                <a:gd name="connsiteY118" fmla="*/ 1327689 h 4021138"/>
                <a:gd name="connsiteX119" fmla="*/ 1322522 w 2665709"/>
                <a:gd name="connsiteY119" fmla="*/ 1307024 h 4021138"/>
                <a:gd name="connsiteX120" fmla="*/ 1332855 w 2665709"/>
                <a:gd name="connsiteY120" fmla="*/ 1296692 h 4021138"/>
                <a:gd name="connsiteX121" fmla="*/ 1348353 w 2665709"/>
                <a:gd name="connsiteY121" fmla="*/ 1291526 h 4021138"/>
                <a:gd name="connsiteX122" fmla="*/ 1544665 w 2665709"/>
                <a:gd name="connsiteY122" fmla="*/ 1286360 h 4021138"/>
                <a:gd name="connsiteX123" fmla="*/ 1580827 w 2665709"/>
                <a:gd name="connsiteY123" fmla="*/ 1281194 h 4021138"/>
                <a:gd name="connsiteX124" fmla="*/ 1596326 w 2665709"/>
                <a:gd name="connsiteY124" fmla="*/ 1276028 h 4021138"/>
                <a:gd name="connsiteX125" fmla="*/ 1616990 w 2665709"/>
                <a:gd name="connsiteY125" fmla="*/ 1270861 h 4021138"/>
                <a:gd name="connsiteX126" fmla="*/ 1663485 w 2665709"/>
                <a:gd name="connsiteY126" fmla="*/ 1250197 h 4021138"/>
                <a:gd name="connsiteX127" fmla="*/ 1678983 w 2665709"/>
                <a:gd name="connsiteY127" fmla="*/ 1245031 h 4021138"/>
                <a:gd name="connsiteX128" fmla="*/ 1694482 w 2665709"/>
                <a:gd name="connsiteY128" fmla="*/ 1239865 h 4021138"/>
                <a:gd name="connsiteX129" fmla="*/ 1704814 w 2665709"/>
                <a:gd name="connsiteY129" fmla="*/ 1224366 h 4021138"/>
                <a:gd name="connsiteX130" fmla="*/ 1725478 w 2665709"/>
                <a:gd name="connsiteY130" fmla="*/ 1214034 h 4021138"/>
                <a:gd name="connsiteX131" fmla="*/ 1740977 w 2665709"/>
                <a:gd name="connsiteY131" fmla="*/ 1203702 h 4021138"/>
                <a:gd name="connsiteX132" fmla="*/ 1766807 w 2665709"/>
                <a:gd name="connsiteY132" fmla="*/ 1183038 h 4021138"/>
                <a:gd name="connsiteX133" fmla="*/ 1797804 w 2665709"/>
                <a:gd name="connsiteY133" fmla="*/ 1162373 h 4021138"/>
                <a:gd name="connsiteX134" fmla="*/ 1808136 w 2665709"/>
                <a:gd name="connsiteY134" fmla="*/ 1146875 h 4021138"/>
                <a:gd name="connsiteX135" fmla="*/ 1823634 w 2665709"/>
                <a:gd name="connsiteY135" fmla="*/ 1141709 h 4021138"/>
                <a:gd name="connsiteX136" fmla="*/ 1839133 w 2665709"/>
                <a:gd name="connsiteY136" fmla="*/ 1131377 h 4021138"/>
                <a:gd name="connsiteX137" fmla="*/ 1859797 w 2665709"/>
                <a:gd name="connsiteY137" fmla="*/ 1105546 h 4021138"/>
                <a:gd name="connsiteX138" fmla="*/ 1880461 w 2665709"/>
                <a:gd name="connsiteY138" fmla="*/ 1074550 h 4021138"/>
                <a:gd name="connsiteX139" fmla="*/ 1890794 w 2665709"/>
                <a:gd name="connsiteY139" fmla="*/ 1043553 h 4021138"/>
                <a:gd name="connsiteX140" fmla="*/ 1895960 w 2665709"/>
                <a:gd name="connsiteY140" fmla="*/ 1028055 h 4021138"/>
                <a:gd name="connsiteX141" fmla="*/ 1906292 w 2665709"/>
                <a:gd name="connsiteY141" fmla="*/ 1017722 h 4021138"/>
                <a:gd name="connsiteX142" fmla="*/ 1911458 w 2665709"/>
                <a:gd name="connsiteY142" fmla="*/ 1002224 h 4021138"/>
                <a:gd name="connsiteX143" fmla="*/ 1932122 w 2665709"/>
                <a:gd name="connsiteY143" fmla="*/ 971228 h 4021138"/>
                <a:gd name="connsiteX144" fmla="*/ 1937288 w 2665709"/>
                <a:gd name="connsiteY144" fmla="*/ 955729 h 4021138"/>
                <a:gd name="connsiteX145" fmla="*/ 1947621 w 2665709"/>
                <a:gd name="connsiteY145" fmla="*/ 945397 h 4021138"/>
                <a:gd name="connsiteX146" fmla="*/ 1957953 w 2665709"/>
                <a:gd name="connsiteY146" fmla="*/ 929899 h 4021138"/>
                <a:gd name="connsiteX147" fmla="*/ 1963119 w 2665709"/>
                <a:gd name="connsiteY147" fmla="*/ 914400 h 4021138"/>
                <a:gd name="connsiteX148" fmla="*/ 1994116 w 2665709"/>
                <a:gd name="connsiteY148" fmla="*/ 873072 h 4021138"/>
                <a:gd name="connsiteX149" fmla="*/ 1999282 w 2665709"/>
                <a:gd name="connsiteY149" fmla="*/ 857573 h 4021138"/>
                <a:gd name="connsiteX150" fmla="*/ 2019946 w 2665709"/>
                <a:gd name="connsiteY150" fmla="*/ 826577 h 4021138"/>
                <a:gd name="connsiteX151" fmla="*/ 2030278 w 2665709"/>
                <a:gd name="connsiteY151" fmla="*/ 811078 h 4021138"/>
                <a:gd name="connsiteX152" fmla="*/ 2040610 w 2665709"/>
                <a:gd name="connsiteY152" fmla="*/ 795580 h 4021138"/>
                <a:gd name="connsiteX153" fmla="*/ 2045777 w 2665709"/>
                <a:gd name="connsiteY153" fmla="*/ 780082 h 4021138"/>
                <a:gd name="connsiteX154" fmla="*/ 2061275 w 2665709"/>
                <a:gd name="connsiteY154" fmla="*/ 769750 h 4021138"/>
                <a:gd name="connsiteX155" fmla="*/ 2081939 w 2665709"/>
                <a:gd name="connsiteY155" fmla="*/ 743919 h 4021138"/>
                <a:gd name="connsiteX156" fmla="*/ 2097438 w 2665709"/>
                <a:gd name="connsiteY156" fmla="*/ 733587 h 4021138"/>
                <a:gd name="connsiteX157" fmla="*/ 2138766 w 2665709"/>
                <a:gd name="connsiteY157" fmla="*/ 702590 h 4021138"/>
                <a:gd name="connsiteX158" fmla="*/ 2149099 w 2665709"/>
                <a:gd name="connsiteY158" fmla="*/ 692258 h 4021138"/>
                <a:gd name="connsiteX159" fmla="*/ 2164597 w 2665709"/>
                <a:gd name="connsiteY159" fmla="*/ 687092 h 4021138"/>
                <a:gd name="connsiteX160" fmla="*/ 2185261 w 2665709"/>
                <a:gd name="connsiteY160" fmla="*/ 661261 h 4021138"/>
                <a:gd name="connsiteX161" fmla="*/ 2216258 w 2665709"/>
                <a:gd name="connsiteY161" fmla="*/ 650929 h 4021138"/>
                <a:gd name="connsiteX162" fmla="*/ 2236922 w 2665709"/>
                <a:gd name="connsiteY162" fmla="*/ 640597 h 4021138"/>
                <a:gd name="connsiteX163" fmla="*/ 2262753 w 2665709"/>
                <a:gd name="connsiteY163" fmla="*/ 625099 h 4021138"/>
                <a:gd name="connsiteX164" fmla="*/ 2288583 w 2665709"/>
                <a:gd name="connsiteY164" fmla="*/ 599268 h 4021138"/>
                <a:gd name="connsiteX165" fmla="*/ 2298916 w 2665709"/>
                <a:gd name="connsiteY165" fmla="*/ 588936 h 4021138"/>
                <a:gd name="connsiteX166" fmla="*/ 2314414 w 2665709"/>
                <a:gd name="connsiteY166" fmla="*/ 583770 h 4021138"/>
                <a:gd name="connsiteX167" fmla="*/ 2345410 w 2665709"/>
                <a:gd name="connsiteY167" fmla="*/ 552773 h 4021138"/>
                <a:gd name="connsiteX168" fmla="*/ 2355743 w 2665709"/>
                <a:gd name="connsiteY168" fmla="*/ 542441 h 4021138"/>
                <a:gd name="connsiteX169" fmla="*/ 2381573 w 2665709"/>
                <a:gd name="connsiteY169" fmla="*/ 516611 h 4021138"/>
                <a:gd name="connsiteX170" fmla="*/ 2407404 w 2665709"/>
                <a:gd name="connsiteY170" fmla="*/ 501112 h 4021138"/>
                <a:gd name="connsiteX171" fmla="*/ 2422902 w 2665709"/>
                <a:gd name="connsiteY171" fmla="*/ 490780 h 4021138"/>
                <a:gd name="connsiteX172" fmla="*/ 2495227 w 2665709"/>
                <a:gd name="connsiteY172" fmla="*/ 480448 h 4021138"/>
                <a:gd name="connsiteX173" fmla="*/ 2526224 w 2665709"/>
                <a:gd name="connsiteY173" fmla="*/ 470116 h 4021138"/>
                <a:gd name="connsiteX174" fmla="*/ 2536556 w 2665709"/>
                <a:gd name="connsiteY174" fmla="*/ 454617 h 4021138"/>
                <a:gd name="connsiteX175" fmla="*/ 2567553 w 2665709"/>
                <a:gd name="connsiteY175" fmla="*/ 444285 h 4021138"/>
                <a:gd name="connsiteX176" fmla="*/ 2598549 w 2665709"/>
                <a:gd name="connsiteY176" fmla="*/ 423621 h 4021138"/>
                <a:gd name="connsiteX177" fmla="*/ 2614048 w 2665709"/>
                <a:gd name="connsiteY177" fmla="*/ 413289 h 4021138"/>
                <a:gd name="connsiteX178" fmla="*/ 2629546 w 2665709"/>
                <a:gd name="connsiteY178" fmla="*/ 408122 h 4021138"/>
                <a:gd name="connsiteX179" fmla="*/ 2655377 w 2665709"/>
                <a:gd name="connsiteY179" fmla="*/ 387458 h 4021138"/>
                <a:gd name="connsiteX180" fmla="*/ 2665709 w 2665709"/>
                <a:gd name="connsiteY180" fmla="*/ 371960 h 4021138"/>
                <a:gd name="connsiteX181" fmla="*/ 2660543 w 2665709"/>
                <a:gd name="connsiteY181" fmla="*/ 356461 h 4021138"/>
                <a:gd name="connsiteX182" fmla="*/ 2645044 w 2665709"/>
                <a:gd name="connsiteY182" fmla="*/ 351295 h 4021138"/>
                <a:gd name="connsiteX183" fmla="*/ 2629546 w 2665709"/>
                <a:gd name="connsiteY183" fmla="*/ 340963 h 4021138"/>
                <a:gd name="connsiteX184" fmla="*/ 2598549 w 2665709"/>
                <a:gd name="connsiteY184" fmla="*/ 330631 h 4021138"/>
                <a:gd name="connsiteX185" fmla="*/ 2577885 w 2665709"/>
                <a:gd name="connsiteY185" fmla="*/ 304800 h 4021138"/>
                <a:gd name="connsiteX186" fmla="*/ 2557221 w 2665709"/>
                <a:gd name="connsiteY186" fmla="*/ 273804 h 4021138"/>
                <a:gd name="connsiteX187" fmla="*/ 2552055 w 2665709"/>
                <a:gd name="connsiteY187" fmla="*/ 258305 h 4021138"/>
                <a:gd name="connsiteX188" fmla="*/ 2541722 w 2665709"/>
                <a:gd name="connsiteY188" fmla="*/ 247973 h 4021138"/>
                <a:gd name="connsiteX189" fmla="*/ 2536556 w 2665709"/>
                <a:gd name="connsiteY189" fmla="*/ 216977 h 4021138"/>
                <a:gd name="connsiteX190" fmla="*/ 2531390 w 2665709"/>
                <a:gd name="connsiteY190" fmla="*/ 201478 h 4021138"/>
                <a:gd name="connsiteX191" fmla="*/ 2515892 w 2665709"/>
                <a:gd name="connsiteY191" fmla="*/ 165316 h 4021138"/>
                <a:gd name="connsiteX192" fmla="*/ 2479729 w 2665709"/>
                <a:gd name="connsiteY192" fmla="*/ 139485 h 4021138"/>
                <a:gd name="connsiteX193" fmla="*/ 2464231 w 2665709"/>
                <a:gd name="connsiteY193" fmla="*/ 129153 h 4021138"/>
                <a:gd name="connsiteX194" fmla="*/ 2433234 w 2665709"/>
                <a:gd name="connsiteY194" fmla="*/ 118821 h 4021138"/>
                <a:gd name="connsiteX195" fmla="*/ 2402238 w 2665709"/>
                <a:gd name="connsiteY195" fmla="*/ 108489 h 4021138"/>
                <a:gd name="connsiteX196" fmla="*/ 2386739 w 2665709"/>
                <a:gd name="connsiteY196" fmla="*/ 103322 h 4021138"/>
                <a:gd name="connsiteX197" fmla="*/ 2371241 w 2665709"/>
                <a:gd name="connsiteY197" fmla="*/ 92990 h 4021138"/>
                <a:gd name="connsiteX198" fmla="*/ 2340244 w 2665709"/>
                <a:gd name="connsiteY198" fmla="*/ 87824 h 4021138"/>
                <a:gd name="connsiteX199" fmla="*/ 2293749 w 2665709"/>
                <a:gd name="connsiteY199" fmla="*/ 72326 h 4021138"/>
                <a:gd name="connsiteX200" fmla="*/ 2278251 w 2665709"/>
                <a:gd name="connsiteY200" fmla="*/ 67160 h 4021138"/>
                <a:gd name="connsiteX201" fmla="*/ 2262753 w 2665709"/>
                <a:gd name="connsiteY201" fmla="*/ 56828 h 4021138"/>
                <a:gd name="connsiteX202" fmla="*/ 2231756 w 2665709"/>
                <a:gd name="connsiteY202" fmla="*/ 46495 h 4021138"/>
                <a:gd name="connsiteX203" fmla="*/ 2216258 w 2665709"/>
                <a:gd name="connsiteY203" fmla="*/ 36163 h 4021138"/>
                <a:gd name="connsiteX204" fmla="*/ 2200760 w 2665709"/>
                <a:gd name="connsiteY204" fmla="*/ 30997 h 4021138"/>
                <a:gd name="connsiteX205" fmla="*/ 2190427 w 2665709"/>
                <a:gd name="connsiteY205" fmla="*/ 20665 h 4021138"/>
                <a:gd name="connsiteX206" fmla="*/ 2159431 w 2665709"/>
                <a:gd name="connsiteY206" fmla="*/ 10333 h 4021138"/>
                <a:gd name="connsiteX207" fmla="*/ 2143933 w 2665709"/>
                <a:gd name="connsiteY207" fmla="*/ 5166 h 4021138"/>
                <a:gd name="connsiteX208" fmla="*/ 2128434 w 2665709"/>
                <a:gd name="connsiteY208" fmla="*/ 0 h 4021138"/>
                <a:gd name="connsiteX209" fmla="*/ 1999282 w 2665709"/>
                <a:gd name="connsiteY209" fmla="*/ 5166 h 4021138"/>
                <a:gd name="connsiteX210" fmla="*/ 1988949 w 2665709"/>
                <a:gd name="connsiteY210" fmla="*/ 15499 h 4021138"/>
                <a:gd name="connsiteX211" fmla="*/ 1968285 w 2665709"/>
                <a:gd name="connsiteY211" fmla="*/ 20665 h 4021138"/>
                <a:gd name="connsiteX212" fmla="*/ 1952787 w 2665709"/>
                <a:gd name="connsiteY212" fmla="*/ 30997 h 4021138"/>
                <a:gd name="connsiteX213" fmla="*/ 1937288 w 2665709"/>
                <a:gd name="connsiteY213" fmla="*/ 36163 h 4021138"/>
                <a:gd name="connsiteX214" fmla="*/ 1926956 w 2665709"/>
                <a:gd name="connsiteY214" fmla="*/ 51661 h 4021138"/>
                <a:gd name="connsiteX215" fmla="*/ 1901126 w 2665709"/>
                <a:gd name="connsiteY215" fmla="*/ 72326 h 4021138"/>
                <a:gd name="connsiteX216" fmla="*/ 1890794 w 2665709"/>
                <a:gd name="connsiteY216" fmla="*/ 87824 h 4021138"/>
                <a:gd name="connsiteX217" fmla="*/ 1864963 w 2665709"/>
                <a:gd name="connsiteY217" fmla="*/ 108489 h 4021138"/>
                <a:gd name="connsiteX218" fmla="*/ 1844299 w 2665709"/>
                <a:gd name="connsiteY218" fmla="*/ 139485 h 4021138"/>
                <a:gd name="connsiteX219" fmla="*/ 1833966 w 2665709"/>
                <a:gd name="connsiteY219" fmla="*/ 154983 h 4021138"/>
                <a:gd name="connsiteX220" fmla="*/ 1823634 w 2665709"/>
                <a:gd name="connsiteY220" fmla="*/ 185980 h 4021138"/>
                <a:gd name="connsiteX221" fmla="*/ 1818468 w 2665709"/>
                <a:gd name="connsiteY221" fmla="*/ 201478 h 4021138"/>
                <a:gd name="connsiteX222" fmla="*/ 1808136 w 2665709"/>
                <a:gd name="connsiteY222" fmla="*/ 289302 h 4021138"/>
                <a:gd name="connsiteX223" fmla="*/ 1797804 w 2665709"/>
                <a:gd name="connsiteY223" fmla="*/ 304800 h 4021138"/>
                <a:gd name="connsiteX224" fmla="*/ 1792638 w 2665709"/>
                <a:gd name="connsiteY224" fmla="*/ 320299 h 4021138"/>
                <a:gd name="connsiteX225" fmla="*/ 1777139 w 2665709"/>
                <a:gd name="connsiteY225" fmla="*/ 325465 h 4021138"/>
                <a:gd name="connsiteX226" fmla="*/ 1761641 w 2665709"/>
                <a:gd name="connsiteY226" fmla="*/ 335797 h 4021138"/>
                <a:gd name="connsiteX227" fmla="*/ 1746143 w 2665709"/>
                <a:gd name="connsiteY227" fmla="*/ 340963 h 4021138"/>
                <a:gd name="connsiteX228" fmla="*/ 1678983 w 2665709"/>
                <a:gd name="connsiteY228" fmla="*/ 351295 h 4021138"/>
                <a:gd name="connsiteX229" fmla="*/ 1632488 w 2665709"/>
                <a:gd name="connsiteY229" fmla="*/ 361628 h 4021138"/>
                <a:gd name="connsiteX230" fmla="*/ 1616990 w 2665709"/>
                <a:gd name="connsiteY230" fmla="*/ 371960 h 4021138"/>
                <a:gd name="connsiteX231" fmla="*/ 1591160 w 2665709"/>
                <a:gd name="connsiteY231" fmla="*/ 377126 h 4021138"/>
                <a:gd name="connsiteX232" fmla="*/ 1570495 w 2665709"/>
                <a:gd name="connsiteY232" fmla="*/ 382292 h 4021138"/>
                <a:gd name="connsiteX233" fmla="*/ 1554997 w 2665709"/>
                <a:gd name="connsiteY233" fmla="*/ 387458 h 4021138"/>
                <a:gd name="connsiteX234" fmla="*/ 1518834 w 2665709"/>
                <a:gd name="connsiteY234" fmla="*/ 397790 h 4021138"/>
                <a:gd name="connsiteX235" fmla="*/ 1472339 w 2665709"/>
                <a:gd name="connsiteY235" fmla="*/ 418455 h 4021138"/>
                <a:gd name="connsiteX236" fmla="*/ 1456841 w 2665709"/>
                <a:gd name="connsiteY236" fmla="*/ 423621 h 4021138"/>
                <a:gd name="connsiteX237" fmla="*/ 1441343 w 2665709"/>
                <a:gd name="connsiteY237" fmla="*/ 428787 h 4021138"/>
                <a:gd name="connsiteX238" fmla="*/ 1405180 w 2665709"/>
                <a:gd name="connsiteY238" fmla="*/ 454617 h 4021138"/>
                <a:gd name="connsiteX239" fmla="*/ 1374183 w 2665709"/>
                <a:gd name="connsiteY239" fmla="*/ 475282 h 4021138"/>
                <a:gd name="connsiteX240" fmla="*/ 1358685 w 2665709"/>
                <a:gd name="connsiteY240" fmla="*/ 485614 h 4021138"/>
                <a:gd name="connsiteX241" fmla="*/ 1327688 w 2665709"/>
                <a:gd name="connsiteY241" fmla="*/ 511444 h 4021138"/>
                <a:gd name="connsiteX242" fmla="*/ 1317356 w 2665709"/>
                <a:gd name="connsiteY242" fmla="*/ 521777 h 4021138"/>
                <a:gd name="connsiteX243" fmla="*/ 1286360 w 2665709"/>
                <a:gd name="connsiteY243" fmla="*/ 542441 h 4021138"/>
                <a:gd name="connsiteX244" fmla="*/ 1270861 w 2665709"/>
                <a:gd name="connsiteY244" fmla="*/ 552773 h 4021138"/>
                <a:gd name="connsiteX245" fmla="*/ 1260529 w 2665709"/>
                <a:gd name="connsiteY245" fmla="*/ 568272 h 4021138"/>
                <a:gd name="connsiteX246" fmla="*/ 1245031 w 2665709"/>
                <a:gd name="connsiteY246" fmla="*/ 573438 h 4021138"/>
                <a:gd name="connsiteX247" fmla="*/ 1229533 w 2665709"/>
                <a:gd name="connsiteY247" fmla="*/ 583770 h 4021138"/>
                <a:gd name="connsiteX248" fmla="*/ 1224366 w 2665709"/>
                <a:gd name="connsiteY248" fmla="*/ 599268 h 4021138"/>
                <a:gd name="connsiteX249" fmla="*/ 1193370 w 2665709"/>
                <a:gd name="connsiteY249" fmla="*/ 619933 h 4021138"/>
                <a:gd name="connsiteX250" fmla="*/ 1177871 w 2665709"/>
                <a:gd name="connsiteY250" fmla="*/ 630265 h 4021138"/>
                <a:gd name="connsiteX251" fmla="*/ 1146875 w 2665709"/>
                <a:gd name="connsiteY251" fmla="*/ 656095 h 4021138"/>
                <a:gd name="connsiteX252" fmla="*/ 1126210 w 2665709"/>
                <a:gd name="connsiteY252" fmla="*/ 676760 h 4021138"/>
                <a:gd name="connsiteX253" fmla="*/ 1110712 w 2665709"/>
                <a:gd name="connsiteY253" fmla="*/ 692258 h 4021138"/>
                <a:gd name="connsiteX254" fmla="*/ 1095214 w 2665709"/>
                <a:gd name="connsiteY254" fmla="*/ 702590 h 4021138"/>
                <a:gd name="connsiteX255" fmla="*/ 1084882 w 2665709"/>
                <a:gd name="connsiteY255" fmla="*/ 718089 h 4021138"/>
                <a:gd name="connsiteX256" fmla="*/ 1069383 w 2665709"/>
                <a:gd name="connsiteY256" fmla="*/ 723255 h 4021138"/>
                <a:gd name="connsiteX257" fmla="*/ 1059051 w 2665709"/>
                <a:gd name="connsiteY257" fmla="*/ 754251 h 4021138"/>
                <a:gd name="connsiteX258" fmla="*/ 1048719 w 2665709"/>
                <a:gd name="connsiteY258" fmla="*/ 774916 h 4021138"/>
                <a:gd name="connsiteX259" fmla="*/ 1043553 w 2665709"/>
                <a:gd name="connsiteY259" fmla="*/ 790414 h 4021138"/>
                <a:gd name="connsiteX260" fmla="*/ 1022888 w 2665709"/>
                <a:gd name="connsiteY260" fmla="*/ 821411 h 4021138"/>
                <a:gd name="connsiteX261" fmla="*/ 1012556 w 2665709"/>
                <a:gd name="connsiteY261" fmla="*/ 852407 h 4021138"/>
                <a:gd name="connsiteX262" fmla="*/ 1007390 w 2665709"/>
                <a:gd name="connsiteY262" fmla="*/ 867905 h 4021138"/>
                <a:gd name="connsiteX263" fmla="*/ 997058 w 2665709"/>
                <a:gd name="connsiteY263" fmla="*/ 888570 h 4021138"/>
                <a:gd name="connsiteX264" fmla="*/ 991892 w 2665709"/>
                <a:gd name="connsiteY264" fmla="*/ 909234 h 4021138"/>
                <a:gd name="connsiteX265" fmla="*/ 981560 w 2665709"/>
                <a:gd name="connsiteY265" fmla="*/ 960895 h 4021138"/>
                <a:gd name="connsiteX266" fmla="*/ 971227 w 2665709"/>
                <a:gd name="connsiteY266" fmla="*/ 991892 h 4021138"/>
                <a:gd name="connsiteX267" fmla="*/ 940231 w 2665709"/>
                <a:gd name="connsiteY267" fmla="*/ 1012556 h 4021138"/>
                <a:gd name="connsiteX268" fmla="*/ 919566 w 2665709"/>
                <a:gd name="connsiteY268" fmla="*/ 1033221 h 4021138"/>
                <a:gd name="connsiteX269" fmla="*/ 898902 w 2665709"/>
                <a:gd name="connsiteY269" fmla="*/ 1038387 h 4021138"/>
                <a:gd name="connsiteX270" fmla="*/ 883404 w 2665709"/>
                <a:gd name="connsiteY270" fmla="*/ 1048719 h 4021138"/>
                <a:gd name="connsiteX271" fmla="*/ 862739 w 2665709"/>
                <a:gd name="connsiteY271" fmla="*/ 1074550 h 4021138"/>
                <a:gd name="connsiteX272" fmla="*/ 847241 w 2665709"/>
                <a:gd name="connsiteY272" fmla="*/ 1079716 h 4021138"/>
                <a:gd name="connsiteX273" fmla="*/ 836909 w 2665709"/>
                <a:gd name="connsiteY273" fmla="*/ 1110712 h 4021138"/>
                <a:gd name="connsiteX274" fmla="*/ 831743 w 2665709"/>
                <a:gd name="connsiteY274" fmla="*/ 1126211 h 4021138"/>
                <a:gd name="connsiteX275" fmla="*/ 821410 w 2665709"/>
                <a:gd name="connsiteY275" fmla="*/ 1198536 h 4021138"/>
                <a:gd name="connsiteX276" fmla="*/ 805912 w 2665709"/>
                <a:gd name="connsiteY276" fmla="*/ 1245031 h 4021138"/>
                <a:gd name="connsiteX277" fmla="*/ 800746 w 2665709"/>
                <a:gd name="connsiteY277" fmla="*/ 1260529 h 4021138"/>
                <a:gd name="connsiteX278" fmla="*/ 785248 w 2665709"/>
                <a:gd name="connsiteY278" fmla="*/ 1291526 h 4021138"/>
                <a:gd name="connsiteX279" fmla="*/ 769749 w 2665709"/>
                <a:gd name="connsiteY279" fmla="*/ 1296692 h 4021138"/>
                <a:gd name="connsiteX280" fmla="*/ 738753 w 2665709"/>
                <a:gd name="connsiteY280" fmla="*/ 1317356 h 4021138"/>
                <a:gd name="connsiteX281" fmla="*/ 718088 w 2665709"/>
                <a:gd name="connsiteY281" fmla="*/ 1338021 h 4021138"/>
                <a:gd name="connsiteX282" fmla="*/ 702590 w 2665709"/>
                <a:gd name="connsiteY282" fmla="*/ 1343187 h 4021138"/>
                <a:gd name="connsiteX283" fmla="*/ 671594 w 2665709"/>
                <a:gd name="connsiteY283" fmla="*/ 1363851 h 4021138"/>
                <a:gd name="connsiteX284" fmla="*/ 656095 w 2665709"/>
                <a:gd name="connsiteY284" fmla="*/ 1394848 h 4021138"/>
                <a:gd name="connsiteX285" fmla="*/ 640597 w 2665709"/>
                <a:gd name="connsiteY285" fmla="*/ 1405180 h 4021138"/>
                <a:gd name="connsiteX286" fmla="*/ 614766 w 2665709"/>
                <a:gd name="connsiteY286" fmla="*/ 1482672 h 4021138"/>
                <a:gd name="connsiteX287" fmla="*/ 609600 w 2665709"/>
                <a:gd name="connsiteY287" fmla="*/ 1498170 h 4021138"/>
                <a:gd name="connsiteX288" fmla="*/ 604434 w 2665709"/>
                <a:gd name="connsiteY288" fmla="*/ 1513668 h 4021138"/>
                <a:gd name="connsiteX289" fmla="*/ 588936 w 2665709"/>
                <a:gd name="connsiteY289" fmla="*/ 1524000 h 4021138"/>
                <a:gd name="connsiteX290" fmla="*/ 568271 w 2665709"/>
                <a:gd name="connsiteY290" fmla="*/ 1544665 h 4021138"/>
                <a:gd name="connsiteX291" fmla="*/ 537275 w 2665709"/>
                <a:gd name="connsiteY291" fmla="*/ 1554997 h 4021138"/>
                <a:gd name="connsiteX292" fmla="*/ 521777 w 2665709"/>
                <a:gd name="connsiteY292" fmla="*/ 1560163 h 4021138"/>
                <a:gd name="connsiteX293" fmla="*/ 495946 w 2665709"/>
                <a:gd name="connsiteY293" fmla="*/ 1591160 h 4021138"/>
                <a:gd name="connsiteX294" fmla="*/ 480448 w 2665709"/>
                <a:gd name="connsiteY294" fmla="*/ 1601492 h 4021138"/>
                <a:gd name="connsiteX295" fmla="*/ 475282 w 2665709"/>
                <a:gd name="connsiteY295" fmla="*/ 1616990 h 4021138"/>
                <a:gd name="connsiteX296" fmla="*/ 444285 w 2665709"/>
                <a:gd name="connsiteY296" fmla="*/ 1658319 h 4021138"/>
                <a:gd name="connsiteX297" fmla="*/ 433953 w 2665709"/>
                <a:gd name="connsiteY297" fmla="*/ 1689316 h 4021138"/>
                <a:gd name="connsiteX298" fmla="*/ 423621 w 2665709"/>
                <a:gd name="connsiteY298" fmla="*/ 1735811 h 4021138"/>
                <a:gd name="connsiteX299" fmla="*/ 428787 w 2665709"/>
                <a:gd name="connsiteY299" fmla="*/ 1808136 h 4021138"/>
                <a:gd name="connsiteX300" fmla="*/ 439119 w 2665709"/>
                <a:gd name="connsiteY300" fmla="*/ 1890794 h 4021138"/>
                <a:gd name="connsiteX301" fmla="*/ 423621 w 2665709"/>
                <a:gd name="connsiteY301" fmla="*/ 1994116 h 4021138"/>
                <a:gd name="connsiteX302" fmla="*/ 413288 w 2665709"/>
                <a:gd name="connsiteY302" fmla="*/ 2014780 h 4021138"/>
                <a:gd name="connsiteX303" fmla="*/ 392624 w 2665709"/>
                <a:gd name="connsiteY303" fmla="*/ 2045777 h 4021138"/>
                <a:gd name="connsiteX304" fmla="*/ 371960 w 2665709"/>
                <a:gd name="connsiteY304" fmla="*/ 2076773 h 4021138"/>
                <a:gd name="connsiteX305" fmla="*/ 366794 w 2665709"/>
                <a:gd name="connsiteY305" fmla="*/ 2092272 h 4021138"/>
                <a:gd name="connsiteX306" fmla="*/ 356461 w 2665709"/>
                <a:gd name="connsiteY306" fmla="*/ 2102604 h 4021138"/>
                <a:gd name="connsiteX307" fmla="*/ 340963 w 2665709"/>
                <a:gd name="connsiteY307" fmla="*/ 2133600 h 4021138"/>
                <a:gd name="connsiteX308" fmla="*/ 330631 w 2665709"/>
                <a:gd name="connsiteY308" fmla="*/ 2143933 h 4021138"/>
                <a:gd name="connsiteX309" fmla="*/ 320299 w 2665709"/>
                <a:gd name="connsiteY309" fmla="*/ 2159431 h 4021138"/>
                <a:gd name="connsiteX310" fmla="*/ 304800 w 2665709"/>
                <a:gd name="connsiteY310" fmla="*/ 2164597 h 4021138"/>
                <a:gd name="connsiteX311" fmla="*/ 278970 w 2665709"/>
                <a:gd name="connsiteY311" fmla="*/ 2195594 h 4021138"/>
                <a:gd name="connsiteX312" fmla="*/ 263471 w 2665709"/>
                <a:gd name="connsiteY312" fmla="*/ 2200760 h 4021138"/>
                <a:gd name="connsiteX313" fmla="*/ 253139 w 2665709"/>
                <a:gd name="connsiteY313" fmla="*/ 2381573 h 4021138"/>
                <a:gd name="connsiteX314" fmla="*/ 232475 w 2665709"/>
                <a:gd name="connsiteY314" fmla="*/ 2412570 h 4021138"/>
                <a:gd name="connsiteX315" fmla="*/ 211810 w 2665709"/>
                <a:gd name="connsiteY315" fmla="*/ 2438400 h 4021138"/>
                <a:gd name="connsiteX316" fmla="*/ 154983 w 2665709"/>
                <a:gd name="connsiteY316" fmla="*/ 2459065 h 4021138"/>
                <a:gd name="connsiteX317" fmla="*/ 139485 w 2665709"/>
                <a:gd name="connsiteY317" fmla="*/ 2464231 h 4021138"/>
                <a:gd name="connsiteX318" fmla="*/ 82658 w 2665709"/>
                <a:gd name="connsiteY318" fmla="*/ 2490061 h 4021138"/>
                <a:gd name="connsiteX319" fmla="*/ 72326 w 2665709"/>
                <a:gd name="connsiteY319" fmla="*/ 2639878 h 4021138"/>
                <a:gd name="connsiteX320" fmla="*/ 46495 w 2665709"/>
                <a:gd name="connsiteY320" fmla="*/ 2676041 h 4021138"/>
                <a:gd name="connsiteX321" fmla="*/ 41329 w 2665709"/>
                <a:gd name="connsiteY321" fmla="*/ 2691539 h 4021138"/>
                <a:gd name="connsiteX322" fmla="*/ 25831 w 2665709"/>
                <a:gd name="connsiteY322" fmla="*/ 2696705 h 4021138"/>
                <a:gd name="connsiteX323" fmla="*/ 10333 w 2665709"/>
                <a:gd name="connsiteY323" fmla="*/ 2743200 h 4021138"/>
                <a:gd name="connsiteX324" fmla="*/ 15499 w 2665709"/>
                <a:gd name="connsiteY324" fmla="*/ 2779363 h 4021138"/>
                <a:gd name="connsiteX325" fmla="*/ 20665 w 2665709"/>
                <a:gd name="connsiteY325" fmla="*/ 2794861 h 4021138"/>
                <a:gd name="connsiteX326" fmla="*/ 25831 w 2665709"/>
                <a:gd name="connsiteY326" fmla="*/ 2825858 h 4021138"/>
                <a:gd name="connsiteX327" fmla="*/ 36163 w 2665709"/>
                <a:gd name="connsiteY327" fmla="*/ 2862021 h 4021138"/>
                <a:gd name="connsiteX328" fmla="*/ 41329 w 2665709"/>
                <a:gd name="connsiteY328" fmla="*/ 2887851 h 4021138"/>
                <a:gd name="connsiteX329" fmla="*/ 51661 w 2665709"/>
                <a:gd name="connsiteY329" fmla="*/ 2903350 h 4021138"/>
                <a:gd name="connsiteX330" fmla="*/ 72326 w 2665709"/>
                <a:gd name="connsiteY330" fmla="*/ 2949844 h 4021138"/>
                <a:gd name="connsiteX331" fmla="*/ 77492 w 2665709"/>
                <a:gd name="connsiteY331" fmla="*/ 2965343 h 4021138"/>
                <a:gd name="connsiteX332" fmla="*/ 87824 w 2665709"/>
                <a:gd name="connsiteY332" fmla="*/ 2980841 h 4021138"/>
                <a:gd name="connsiteX333" fmla="*/ 98156 w 2665709"/>
                <a:gd name="connsiteY333" fmla="*/ 3011838 h 4021138"/>
                <a:gd name="connsiteX334" fmla="*/ 103322 w 2665709"/>
                <a:gd name="connsiteY334" fmla="*/ 3053166 h 4021138"/>
                <a:gd name="connsiteX335" fmla="*/ 108488 w 2665709"/>
                <a:gd name="connsiteY335" fmla="*/ 3068665 h 4021138"/>
                <a:gd name="connsiteX336" fmla="*/ 123987 w 2665709"/>
                <a:gd name="connsiteY336" fmla="*/ 3109994 h 4021138"/>
                <a:gd name="connsiteX337" fmla="*/ 123987 w 2665709"/>
                <a:gd name="connsiteY337" fmla="*/ 3368299 h 4021138"/>
                <a:gd name="connsiteX338" fmla="*/ 113655 w 2665709"/>
                <a:gd name="connsiteY338" fmla="*/ 3388963 h 4021138"/>
                <a:gd name="connsiteX339" fmla="*/ 103322 w 2665709"/>
                <a:gd name="connsiteY339" fmla="*/ 3435458 h 4021138"/>
                <a:gd name="connsiteX340" fmla="*/ 82658 w 2665709"/>
                <a:gd name="connsiteY340" fmla="*/ 3476787 h 4021138"/>
                <a:gd name="connsiteX341" fmla="*/ 67160 w 2665709"/>
                <a:gd name="connsiteY341" fmla="*/ 3528448 h 4021138"/>
                <a:gd name="connsiteX342" fmla="*/ 61994 w 2665709"/>
                <a:gd name="connsiteY342" fmla="*/ 3549112 h 4021138"/>
                <a:gd name="connsiteX343" fmla="*/ 56827 w 2665709"/>
                <a:gd name="connsiteY343" fmla="*/ 3564611 h 4021138"/>
                <a:gd name="connsiteX344" fmla="*/ 51661 w 2665709"/>
                <a:gd name="connsiteY344" fmla="*/ 3595607 h 4021138"/>
                <a:gd name="connsiteX345" fmla="*/ 46495 w 2665709"/>
                <a:gd name="connsiteY345" fmla="*/ 3611105 h 4021138"/>
                <a:gd name="connsiteX346" fmla="*/ 41329 w 2665709"/>
                <a:gd name="connsiteY346" fmla="*/ 3642102 h 4021138"/>
                <a:gd name="connsiteX347" fmla="*/ 25831 w 2665709"/>
                <a:gd name="connsiteY347" fmla="*/ 3693763 h 4021138"/>
                <a:gd name="connsiteX348" fmla="*/ 10333 w 2665709"/>
                <a:gd name="connsiteY348" fmla="*/ 3724760 h 4021138"/>
                <a:gd name="connsiteX349" fmla="*/ 0 w 2665709"/>
                <a:gd name="connsiteY349" fmla="*/ 3755756 h 4021138"/>
                <a:gd name="connsiteX350" fmla="*/ 15499 w 2665709"/>
                <a:gd name="connsiteY350" fmla="*/ 3879743 h 4021138"/>
                <a:gd name="connsiteX351" fmla="*/ 25831 w 2665709"/>
                <a:gd name="connsiteY351" fmla="*/ 3895241 h 4021138"/>
                <a:gd name="connsiteX352" fmla="*/ 41329 w 2665709"/>
                <a:gd name="connsiteY352" fmla="*/ 3926238 h 4021138"/>
                <a:gd name="connsiteX353" fmla="*/ 56827 w 2665709"/>
                <a:gd name="connsiteY353" fmla="*/ 3962400 h 4021138"/>
                <a:gd name="connsiteX354" fmla="*/ 67160 w 2665709"/>
                <a:gd name="connsiteY354" fmla="*/ 3998563 h 4021138"/>
                <a:gd name="connsiteX355" fmla="*/ 87824 w 2665709"/>
                <a:gd name="connsiteY355" fmla="*/ 4008895 h 40211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</a:cxnLst>
              <a:rect l="l" t="t" r="r" b="b"/>
              <a:pathLst>
                <a:path w="2665709" h="4021138">
                  <a:moveTo>
                    <a:pt x="87824" y="4008895"/>
                  </a:moveTo>
                  <a:cubicBezTo>
                    <a:pt x="93851" y="4005451"/>
                    <a:pt x="93308" y="3987913"/>
                    <a:pt x="103322" y="3977899"/>
                  </a:cubicBezTo>
                  <a:cubicBezTo>
                    <a:pt x="107713" y="3973508"/>
                    <a:pt x="113655" y="3971010"/>
                    <a:pt x="118821" y="3967566"/>
                  </a:cubicBezTo>
                  <a:cubicBezTo>
                    <a:pt x="122265" y="3962400"/>
                    <a:pt x="124763" y="3956458"/>
                    <a:pt x="129153" y="3952068"/>
                  </a:cubicBezTo>
                  <a:cubicBezTo>
                    <a:pt x="139167" y="3942054"/>
                    <a:pt x="147544" y="3940772"/>
                    <a:pt x="160149" y="3936570"/>
                  </a:cubicBezTo>
                  <a:cubicBezTo>
                    <a:pt x="179092" y="3938292"/>
                    <a:pt x="198378" y="3937751"/>
                    <a:pt x="216977" y="3941736"/>
                  </a:cubicBezTo>
                  <a:cubicBezTo>
                    <a:pt x="227336" y="3943956"/>
                    <a:pt x="241284" y="3961992"/>
                    <a:pt x="247973" y="3967566"/>
                  </a:cubicBezTo>
                  <a:cubicBezTo>
                    <a:pt x="252743" y="3971541"/>
                    <a:pt x="257918" y="3975122"/>
                    <a:pt x="263471" y="3977899"/>
                  </a:cubicBezTo>
                  <a:cubicBezTo>
                    <a:pt x="276187" y="3984257"/>
                    <a:pt x="298065" y="3986247"/>
                    <a:pt x="309966" y="3988231"/>
                  </a:cubicBezTo>
                  <a:cubicBezTo>
                    <a:pt x="312917" y="3987809"/>
                    <a:pt x="364407" y="3981136"/>
                    <a:pt x="371960" y="3977899"/>
                  </a:cubicBezTo>
                  <a:cubicBezTo>
                    <a:pt x="376437" y="3975980"/>
                    <a:pt x="378115" y="3970072"/>
                    <a:pt x="382292" y="3967566"/>
                  </a:cubicBezTo>
                  <a:cubicBezTo>
                    <a:pt x="386961" y="3964764"/>
                    <a:pt x="392919" y="3964835"/>
                    <a:pt x="397790" y="3962400"/>
                  </a:cubicBezTo>
                  <a:cubicBezTo>
                    <a:pt x="418987" y="3951801"/>
                    <a:pt x="407606" y="3954548"/>
                    <a:pt x="423621" y="3941736"/>
                  </a:cubicBezTo>
                  <a:cubicBezTo>
                    <a:pt x="437928" y="3930291"/>
                    <a:pt x="438247" y="3931695"/>
                    <a:pt x="454617" y="3926238"/>
                  </a:cubicBezTo>
                  <a:cubicBezTo>
                    <a:pt x="458061" y="3922794"/>
                    <a:pt x="460772" y="3918411"/>
                    <a:pt x="464949" y="3915905"/>
                  </a:cubicBezTo>
                  <a:cubicBezTo>
                    <a:pt x="469619" y="3913103"/>
                    <a:pt x="476196" y="3914141"/>
                    <a:pt x="480448" y="3910739"/>
                  </a:cubicBezTo>
                  <a:cubicBezTo>
                    <a:pt x="488088" y="3904627"/>
                    <a:pt x="493827" y="3888925"/>
                    <a:pt x="495946" y="3879743"/>
                  </a:cubicBezTo>
                  <a:cubicBezTo>
                    <a:pt x="499895" y="3862631"/>
                    <a:pt x="506278" y="3828082"/>
                    <a:pt x="506278" y="3828082"/>
                  </a:cubicBezTo>
                  <a:cubicBezTo>
                    <a:pt x="504556" y="3802251"/>
                    <a:pt x="503822" y="3776336"/>
                    <a:pt x="501112" y="3750590"/>
                  </a:cubicBezTo>
                  <a:cubicBezTo>
                    <a:pt x="500369" y="3743529"/>
                    <a:pt x="497986" y="3736727"/>
                    <a:pt x="495946" y="3729926"/>
                  </a:cubicBezTo>
                  <a:cubicBezTo>
                    <a:pt x="491364" y="3714652"/>
                    <a:pt x="484697" y="3692387"/>
                    <a:pt x="475282" y="3678265"/>
                  </a:cubicBezTo>
                  <a:cubicBezTo>
                    <a:pt x="472580" y="3674212"/>
                    <a:pt x="468393" y="3671377"/>
                    <a:pt x="464949" y="3667933"/>
                  </a:cubicBezTo>
                  <a:cubicBezTo>
                    <a:pt x="455870" y="3640696"/>
                    <a:pt x="465783" y="3662734"/>
                    <a:pt x="444285" y="3636936"/>
                  </a:cubicBezTo>
                  <a:cubicBezTo>
                    <a:pt x="440085" y="3631897"/>
                    <a:pt x="431413" y="3614444"/>
                    <a:pt x="423621" y="3611105"/>
                  </a:cubicBezTo>
                  <a:cubicBezTo>
                    <a:pt x="382346" y="3593415"/>
                    <a:pt x="412386" y="3615820"/>
                    <a:pt x="382292" y="3600773"/>
                  </a:cubicBezTo>
                  <a:cubicBezTo>
                    <a:pt x="365207" y="3592230"/>
                    <a:pt x="354427" y="3578075"/>
                    <a:pt x="340963" y="3564611"/>
                  </a:cubicBezTo>
                  <a:lnTo>
                    <a:pt x="330631" y="3554278"/>
                  </a:lnTo>
                  <a:cubicBezTo>
                    <a:pt x="317522" y="3514952"/>
                    <a:pt x="322435" y="3533961"/>
                    <a:pt x="315133" y="3497451"/>
                  </a:cubicBezTo>
                  <a:cubicBezTo>
                    <a:pt x="322946" y="3466199"/>
                    <a:pt x="312697" y="3480739"/>
                    <a:pt x="346129" y="3471621"/>
                  </a:cubicBezTo>
                  <a:cubicBezTo>
                    <a:pt x="356636" y="3468755"/>
                    <a:pt x="366794" y="3464733"/>
                    <a:pt x="377126" y="3461289"/>
                  </a:cubicBezTo>
                  <a:lnTo>
                    <a:pt x="392624" y="3456122"/>
                  </a:lnTo>
                  <a:cubicBezTo>
                    <a:pt x="422003" y="3426743"/>
                    <a:pt x="393714" y="3450411"/>
                    <a:pt x="423621" y="3435458"/>
                  </a:cubicBezTo>
                  <a:cubicBezTo>
                    <a:pt x="463683" y="3415428"/>
                    <a:pt x="415659" y="3432946"/>
                    <a:pt x="454617" y="3419960"/>
                  </a:cubicBezTo>
                  <a:cubicBezTo>
                    <a:pt x="459783" y="3414794"/>
                    <a:pt x="464503" y="3409138"/>
                    <a:pt x="470116" y="3404461"/>
                  </a:cubicBezTo>
                  <a:cubicBezTo>
                    <a:pt x="474886" y="3400486"/>
                    <a:pt x="481735" y="3398977"/>
                    <a:pt x="485614" y="3394129"/>
                  </a:cubicBezTo>
                  <a:cubicBezTo>
                    <a:pt x="489016" y="3389877"/>
                    <a:pt x="488345" y="3383502"/>
                    <a:pt x="490780" y="3378631"/>
                  </a:cubicBezTo>
                  <a:cubicBezTo>
                    <a:pt x="493557" y="3373078"/>
                    <a:pt x="497668" y="3368299"/>
                    <a:pt x="501112" y="3363133"/>
                  </a:cubicBezTo>
                  <a:cubicBezTo>
                    <a:pt x="502223" y="3357579"/>
                    <a:pt x="506678" y="3329746"/>
                    <a:pt x="511444" y="3321804"/>
                  </a:cubicBezTo>
                  <a:cubicBezTo>
                    <a:pt x="513950" y="3317627"/>
                    <a:pt x="518333" y="3314916"/>
                    <a:pt x="521777" y="3311472"/>
                  </a:cubicBezTo>
                  <a:cubicBezTo>
                    <a:pt x="520055" y="3302862"/>
                    <a:pt x="520537" y="3293495"/>
                    <a:pt x="516610" y="3285641"/>
                  </a:cubicBezTo>
                  <a:cubicBezTo>
                    <a:pt x="513343" y="3279107"/>
                    <a:pt x="506659" y="3274898"/>
                    <a:pt x="501112" y="3270143"/>
                  </a:cubicBezTo>
                  <a:cubicBezTo>
                    <a:pt x="494575" y="3264539"/>
                    <a:pt x="488316" y="3258141"/>
                    <a:pt x="480448" y="3254644"/>
                  </a:cubicBezTo>
                  <a:cubicBezTo>
                    <a:pt x="472424" y="3251078"/>
                    <a:pt x="463377" y="3250082"/>
                    <a:pt x="454617" y="3249478"/>
                  </a:cubicBezTo>
                  <a:cubicBezTo>
                    <a:pt x="413350" y="3246632"/>
                    <a:pt x="371960" y="3246034"/>
                    <a:pt x="330631" y="3244312"/>
                  </a:cubicBezTo>
                  <a:cubicBezTo>
                    <a:pt x="327187" y="3237424"/>
                    <a:pt x="324120" y="3230334"/>
                    <a:pt x="320299" y="3223648"/>
                  </a:cubicBezTo>
                  <a:cubicBezTo>
                    <a:pt x="317218" y="3218257"/>
                    <a:pt x="311750" y="3214097"/>
                    <a:pt x="309966" y="3208150"/>
                  </a:cubicBezTo>
                  <a:cubicBezTo>
                    <a:pt x="306467" y="3196487"/>
                    <a:pt x="307188" y="3183927"/>
                    <a:pt x="304800" y="3171987"/>
                  </a:cubicBezTo>
                  <a:cubicBezTo>
                    <a:pt x="303732" y="3166647"/>
                    <a:pt x="301356" y="3161655"/>
                    <a:pt x="299634" y="3156489"/>
                  </a:cubicBezTo>
                  <a:cubicBezTo>
                    <a:pt x="301356" y="3149601"/>
                    <a:pt x="303260" y="3142755"/>
                    <a:pt x="304800" y="3135824"/>
                  </a:cubicBezTo>
                  <a:cubicBezTo>
                    <a:pt x="309096" y="3116493"/>
                    <a:pt x="310419" y="3094043"/>
                    <a:pt x="325465" y="3078997"/>
                  </a:cubicBezTo>
                  <a:cubicBezTo>
                    <a:pt x="329855" y="3074607"/>
                    <a:pt x="335797" y="3072109"/>
                    <a:pt x="340963" y="3068665"/>
                  </a:cubicBezTo>
                  <a:cubicBezTo>
                    <a:pt x="353947" y="3029710"/>
                    <a:pt x="336433" y="3077724"/>
                    <a:pt x="356461" y="3037668"/>
                  </a:cubicBezTo>
                  <a:cubicBezTo>
                    <a:pt x="360166" y="3030259"/>
                    <a:pt x="365139" y="3008122"/>
                    <a:pt x="366794" y="3001505"/>
                  </a:cubicBezTo>
                  <a:cubicBezTo>
                    <a:pt x="368516" y="2932624"/>
                    <a:pt x="368901" y="2863696"/>
                    <a:pt x="371960" y="2794861"/>
                  </a:cubicBezTo>
                  <a:cubicBezTo>
                    <a:pt x="372350" y="2786089"/>
                    <a:pt x="377126" y="2777812"/>
                    <a:pt x="377126" y="2769031"/>
                  </a:cubicBezTo>
                  <a:cubicBezTo>
                    <a:pt x="377126" y="2748295"/>
                    <a:pt x="374700" y="2727592"/>
                    <a:pt x="371960" y="2707038"/>
                  </a:cubicBezTo>
                  <a:cubicBezTo>
                    <a:pt x="371240" y="2701640"/>
                    <a:pt x="369596" y="2696209"/>
                    <a:pt x="366794" y="2691539"/>
                  </a:cubicBezTo>
                  <a:cubicBezTo>
                    <a:pt x="364288" y="2687362"/>
                    <a:pt x="359905" y="2684651"/>
                    <a:pt x="356461" y="2681207"/>
                  </a:cubicBezTo>
                  <a:cubicBezTo>
                    <a:pt x="358183" y="2662265"/>
                    <a:pt x="358937" y="2643209"/>
                    <a:pt x="361627" y="2624380"/>
                  </a:cubicBezTo>
                  <a:cubicBezTo>
                    <a:pt x="364698" y="2602884"/>
                    <a:pt x="366892" y="2612026"/>
                    <a:pt x="382292" y="2598550"/>
                  </a:cubicBezTo>
                  <a:cubicBezTo>
                    <a:pt x="391456" y="2590532"/>
                    <a:pt x="396182" y="2575107"/>
                    <a:pt x="408122" y="2572719"/>
                  </a:cubicBezTo>
                  <a:cubicBezTo>
                    <a:pt x="425880" y="2569167"/>
                    <a:pt x="437591" y="2567251"/>
                    <a:pt x="454617" y="2562387"/>
                  </a:cubicBezTo>
                  <a:cubicBezTo>
                    <a:pt x="459853" y="2560891"/>
                    <a:pt x="464950" y="2558943"/>
                    <a:pt x="470116" y="2557221"/>
                  </a:cubicBezTo>
                  <a:cubicBezTo>
                    <a:pt x="475282" y="2553777"/>
                    <a:pt x="481736" y="2551737"/>
                    <a:pt x="485614" y="2546889"/>
                  </a:cubicBezTo>
                  <a:cubicBezTo>
                    <a:pt x="489016" y="2542637"/>
                    <a:pt x="488135" y="2536150"/>
                    <a:pt x="490780" y="2531390"/>
                  </a:cubicBezTo>
                  <a:cubicBezTo>
                    <a:pt x="496810" y="2520535"/>
                    <a:pt x="504556" y="2510726"/>
                    <a:pt x="511444" y="2500394"/>
                  </a:cubicBezTo>
                  <a:lnTo>
                    <a:pt x="521777" y="2484895"/>
                  </a:lnTo>
                  <a:cubicBezTo>
                    <a:pt x="528273" y="2465407"/>
                    <a:pt x="529845" y="2456162"/>
                    <a:pt x="547607" y="2438400"/>
                  </a:cubicBezTo>
                  <a:lnTo>
                    <a:pt x="573438" y="2412570"/>
                  </a:lnTo>
                  <a:cubicBezTo>
                    <a:pt x="579754" y="2399937"/>
                    <a:pt x="584974" y="2387361"/>
                    <a:pt x="594102" y="2376407"/>
                  </a:cubicBezTo>
                  <a:cubicBezTo>
                    <a:pt x="598779" y="2370795"/>
                    <a:pt x="604434" y="2366075"/>
                    <a:pt x="609600" y="2360909"/>
                  </a:cubicBezTo>
                  <a:cubicBezTo>
                    <a:pt x="618693" y="2333630"/>
                    <a:pt x="611745" y="2349942"/>
                    <a:pt x="635431" y="2314414"/>
                  </a:cubicBezTo>
                  <a:cubicBezTo>
                    <a:pt x="648465" y="2294863"/>
                    <a:pt x="641373" y="2303307"/>
                    <a:pt x="656095" y="2288583"/>
                  </a:cubicBezTo>
                  <a:cubicBezTo>
                    <a:pt x="657817" y="2283417"/>
                    <a:pt x="658459" y="2277754"/>
                    <a:pt x="661261" y="2273085"/>
                  </a:cubicBezTo>
                  <a:cubicBezTo>
                    <a:pt x="663767" y="2268908"/>
                    <a:pt x="668551" y="2266556"/>
                    <a:pt x="671594" y="2262753"/>
                  </a:cubicBezTo>
                  <a:cubicBezTo>
                    <a:pt x="675473" y="2257905"/>
                    <a:pt x="678482" y="2252421"/>
                    <a:pt x="681926" y="2247255"/>
                  </a:cubicBezTo>
                  <a:cubicBezTo>
                    <a:pt x="694910" y="2208300"/>
                    <a:pt x="677396" y="2256314"/>
                    <a:pt x="697424" y="2216258"/>
                  </a:cubicBezTo>
                  <a:cubicBezTo>
                    <a:pt x="699859" y="2211387"/>
                    <a:pt x="699188" y="2205012"/>
                    <a:pt x="702590" y="2200760"/>
                  </a:cubicBezTo>
                  <a:cubicBezTo>
                    <a:pt x="706469" y="2195912"/>
                    <a:pt x="712922" y="2193872"/>
                    <a:pt x="718088" y="2190428"/>
                  </a:cubicBezTo>
                  <a:cubicBezTo>
                    <a:pt x="724585" y="2170939"/>
                    <a:pt x="726156" y="2161697"/>
                    <a:pt x="743919" y="2143933"/>
                  </a:cubicBezTo>
                  <a:lnTo>
                    <a:pt x="769749" y="2118102"/>
                  </a:lnTo>
                  <a:lnTo>
                    <a:pt x="780082" y="2107770"/>
                  </a:lnTo>
                  <a:cubicBezTo>
                    <a:pt x="789053" y="2080857"/>
                    <a:pt x="779372" y="2102200"/>
                    <a:pt x="795580" y="2081939"/>
                  </a:cubicBezTo>
                  <a:cubicBezTo>
                    <a:pt x="815258" y="2057340"/>
                    <a:pt x="794844" y="2073820"/>
                    <a:pt x="821410" y="2056109"/>
                  </a:cubicBezTo>
                  <a:cubicBezTo>
                    <a:pt x="836049" y="2012201"/>
                    <a:pt x="815632" y="2065741"/>
                    <a:pt x="836909" y="2030278"/>
                  </a:cubicBezTo>
                  <a:cubicBezTo>
                    <a:pt x="839711" y="2025609"/>
                    <a:pt x="838224" y="2018631"/>
                    <a:pt x="842075" y="2014780"/>
                  </a:cubicBezTo>
                  <a:cubicBezTo>
                    <a:pt x="845926" y="2010929"/>
                    <a:pt x="852407" y="2011336"/>
                    <a:pt x="857573" y="2009614"/>
                  </a:cubicBezTo>
                  <a:cubicBezTo>
                    <a:pt x="861017" y="2004448"/>
                    <a:pt x="864026" y="1998964"/>
                    <a:pt x="867905" y="1994116"/>
                  </a:cubicBezTo>
                  <a:cubicBezTo>
                    <a:pt x="876318" y="1983599"/>
                    <a:pt x="882228" y="1981123"/>
                    <a:pt x="893736" y="1973451"/>
                  </a:cubicBezTo>
                  <a:cubicBezTo>
                    <a:pt x="897180" y="1968285"/>
                    <a:pt x="901291" y="1963506"/>
                    <a:pt x="904068" y="1957953"/>
                  </a:cubicBezTo>
                  <a:cubicBezTo>
                    <a:pt x="906503" y="1953082"/>
                    <a:pt x="905383" y="1946305"/>
                    <a:pt x="909234" y="1942455"/>
                  </a:cubicBezTo>
                  <a:cubicBezTo>
                    <a:pt x="913085" y="1938604"/>
                    <a:pt x="919567" y="1939011"/>
                    <a:pt x="924733" y="1937289"/>
                  </a:cubicBezTo>
                  <a:cubicBezTo>
                    <a:pt x="928177" y="1933845"/>
                    <a:pt x="932022" y="1930760"/>
                    <a:pt x="935065" y="1926956"/>
                  </a:cubicBezTo>
                  <a:cubicBezTo>
                    <a:pt x="938943" y="1922108"/>
                    <a:pt x="941272" y="1916098"/>
                    <a:pt x="945397" y="1911458"/>
                  </a:cubicBezTo>
                  <a:cubicBezTo>
                    <a:pt x="955105" y="1900537"/>
                    <a:pt x="968289" y="1892619"/>
                    <a:pt x="976394" y="1880461"/>
                  </a:cubicBezTo>
                  <a:cubicBezTo>
                    <a:pt x="990170" y="1859797"/>
                    <a:pt x="981560" y="1868407"/>
                    <a:pt x="1002224" y="1854631"/>
                  </a:cubicBezTo>
                  <a:cubicBezTo>
                    <a:pt x="1005668" y="1849465"/>
                    <a:pt x="1008515" y="1843847"/>
                    <a:pt x="1012556" y="1839133"/>
                  </a:cubicBezTo>
                  <a:cubicBezTo>
                    <a:pt x="1018896" y="1831737"/>
                    <a:pt x="1033221" y="1818468"/>
                    <a:pt x="1033221" y="1818468"/>
                  </a:cubicBezTo>
                  <a:cubicBezTo>
                    <a:pt x="1038604" y="1802318"/>
                    <a:pt x="1043826" y="1782123"/>
                    <a:pt x="1059051" y="1771973"/>
                  </a:cubicBezTo>
                  <a:lnTo>
                    <a:pt x="1074549" y="1761641"/>
                  </a:lnTo>
                  <a:cubicBezTo>
                    <a:pt x="1091894" y="1709615"/>
                    <a:pt x="1065445" y="1790271"/>
                    <a:pt x="1084882" y="1725478"/>
                  </a:cubicBezTo>
                  <a:cubicBezTo>
                    <a:pt x="1088011" y="1715046"/>
                    <a:pt x="1091770" y="1704814"/>
                    <a:pt x="1095214" y="1694482"/>
                  </a:cubicBezTo>
                  <a:cubicBezTo>
                    <a:pt x="1096936" y="1689316"/>
                    <a:pt x="1099059" y="1684266"/>
                    <a:pt x="1100380" y="1678983"/>
                  </a:cubicBezTo>
                  <a:lnTo>
                    <a:pt x="1110712" y="1637655"/>
                  </a:lnTo>
                  <a:cubicBezTo>
                    <a:pt x="1118519" y="1606425"/>
                    <a:pt x="1113633" y="1623724"/>
                    <a:pt x="1126210" y="1585994"/>
                  </a:cubicBezTo>
                  <a:cubicBezTo>
                    <a:pt x="1127932" y="1580828"/>
                    <a:pt x="1127526" y="1574346"/>
                    <a:pt x="1131377" y="1570495"/>
                  </a:cubicBezTo>
                  <a:lnTo>
                    <a:pt x="1146875" y="1554997"/>
                  </a:lnTo>
                  <a:lnTo>
                    <a:pt x="1157207" y="1524000"/>
                  </a:lnTo>
                  <a:cubicBezTo>
                    <a:pt x="1158929" y="1518834"/>
                    <a:pt x="1158522" y="1512353"/>
                    <a:pt x="1162373" y="1508502"/>
                  </a:cubicBezTo>
                  <a:lnTo>
                    <a:pt x="1177871" y="1493004"/>
                  </a:lnTo>
                  <a:cubicBezTo>
                    <a:pt x="1179593" y="1487838"/>
                    <a:pt x="1180602" y="1482376"/>
                    <a:pt x="1183038" y="1477505"/>
                  </a:cubicBezTo>
                  <a:cubicBezTo>
                    <a:pt x="1185815" y="1471952"/>
                    <a:pt x="1190924" y="1467714"/>
                    <a:pt x="1193370" y="1462007"/>
                  </a:cubicBezTo>
                  <a:cubicBezTo>
                    <a:pt x="1196167" y="1455481"/>
                    <a:pt x="1195739" y="1447869"/>
                    <a:pt x="1198536" y="1441343"/>
                  </a:cubicBezTo>
                  <a:cubicBezTo>
                    <a:pt x="1205424" y="1425269"/>
                    <a:pt x="1210589" y="1424697"/>
                    <a:pt x="1224366" y="1415512"/>
                  </a:cubicBezTo>
                  <a:cubicBezTo>
                    <a:pt x="1227769" y="1405304"/>
                    <a:pt x="1230762" y="1391798"/>
                    <a:pt x="1239865" y="1384516"/>
                  </a:cubicBezTo>
                  <a:cubicBezTo>
                    <a:pt x="1244117" y="1381114"/>
                    <a:pt x="1250197" y="1381072"/>
                    <a:pt x="1255363" y="1379350"/>
                  </a:cubicBezTo>
                  <a:cubicBezTo>
                    <a:pt x="1257085" y="1374184"/>
                    <a:pt x="1256678" y="1367702"/>
                    <a:pt x="1260529" y="1363851"/>
                  </a:cubicBezTo>
                  <a:cubicBezTo>
                    <a:pt x="1269310" y="1355070"/>
                    <a:pt x="1291526" y="1343187"/>
                    <a:pt x="1291526" y="1343187"/>
                  </a:cubicBezTo>
                  <a:cubicBezTo>
                    <a:pt x="1293248" y="1338021"/>
                    <a:pt x="1293890" y="1332358"/>
                    <a:pt x="1296692" y="1327689"/>
                  </a:cubicBezTo>
                  <a:cubicBezTo>
                    <a:pt x="1302450" y="1318092"/>
                    <a:pt x="1314398" y="1313523"/>
                    <a:pt x="1322522" y="1307024"/>
                  </a:cubicBezTo>
                  <a:cubicBezTo>
                    <a:pt x="1326326" y="1303981"/>
                    <a:pt x="1328678" y="1299198"/>
                    <a:pt x="1332855" y="1296692"/>
                  </a:cubicBezTo>
                  <a:cubicBezTo>
                    <a:pt x="1337524" y="1293890"/>
                    <a:pt x="1342914" y="1291791"/>
                    <a:pt x="1348353" y="1291526"/>
                  </a:cubicBezTo>
                  <a:cubicBezTo>
                    <a:pt x="1413735" y="1288337"/>
                    <a:pt x="1479228" y="1288082"/>
                    <a:pt x="1544665" y="1286360"/>
                  </a:cubicBezTo>
                  <a:cubicBezTo>
                    <a:pt x="1556719" y="1284638"/>
                    <a:pt x="1568887" y="1283582"/>
                    <a:pt x="1580827" y="1281194"/>
                  </a:cubicBezTo>
                  <a:cubicBezTo>
                    <a:pt x="1586167" y="1280126"/>
                    <a:pt x="1591090" y="1277524"/>
                    <a:pt x="1596326" y="1276028"/>
                  </a:cubicBezTo>
                  <a:cubicBezTo>
                    <a:pt x="1603153" y="1274077"/>
                    <a:pt x="1610102" y="1272583"/>
                    <a:pt x="1616990" y="1270861"/>
                  </a:cubicBezTo>
                  <a:cubicBezTo>
                    <a:pt x="1641550" y="1254487"/>
                    <a:pt x="1626597" y="1262493"/>
                    <a:pt x="1663485" y="1250197"/>
                  </a:cubicBezTo>
                  <a:lnTo>
                    <a:pt x="1678983" y="1245031"/>
                  </a:lnTo>
                  <a:lnTo>
                    <a:pt x="1694482" y="1239865"/>
                  </a:lnTo>
                  <a:cubicBezTo>
                    <a:pt x="1697926" y="1234699"/>
                    <a:pt x="1700044" y="1228341"/>
                    <a:pt x="1704814" y="1224366"/>
                  </a:cubicBezTo>
                  <a:cubicBezTo>
                    <a:pt x="1710730" y="1219436"/>
                    <a:pt x="1718792" y="1217855"/>
                    <a:pt x="1725478" y="1214034"/>
                  </a:cubicBezTo>
                  <a:cubicBezTo>
                    <a:pt x="1730869" y="1210954"/>
                    <a:pt x="1735811" y="1207146"/>
                    <a:pt x="1740977" y="1203702"/>
                  </a:cubicBezTo>
                  <a:cubicBezTo>
                    <a:pt x="1760068" y="1175066"/>
                    <a:pt x="1740386" y="1197717"/>
                    <a:pt x="1766807" y="1183038"/>
                  </a:cubicBezTo>
                  <a:cubicBezTo>
                    <a:pt x="1777662" y="1177007"/>
                    <a:pt x="1797804" y="1162373"/>
                    <a:pt x="1797804" y="1162373"/>
                  </a:cubicBezTo>
                  <a:cubicBezTo>
                    <a:pt x="1801248" y="1157207"/>
                    <a:pt x="1803288" y="1150754"/>
                    <a:pt x="1808136" y="1146875"/>
                  </a:cubicBezTo>
                  <a:cubicBezTo>
                    <a:pt x="1812388" y="1143473"/>
                    <a:pt x="1818763" y="1144144"/>
                    <a:pt x="1823634" y="1141709"/>
                  </a:cubicBezTo>
                  <a:cubicBezTo>
                    <a:pt x="1829188" y="1138932"/>
                    <a:pt x="1833967" y="1134821"/>
                    <a:pt x="1839133" y="1131377"/>
                  </a:cubicBezTo>
                  <a:cubicBezTo>
                    <a:pt x="1850766" y="1096475"/>
                    <a:pt x="1834633" y="1134305"/>
                    <a:pt x="1859797" y="1105546"/>
                  </a:cubicBezTo>
                  <a:cubicBezTo>
                    <a:pt x="1867974" y="1096201"/>
                    <a:pt x="1880461" y="1074550"/>
                    <a:pt x="1880461" y="1074550"/>
                  </a:cubicBezTo>
                  <a:lnTo>
                    <a:pt x="1890794" y="1043553"/>
                  </a:lnTo>
                  <a:cubicBezTo>
                    <a:pt x="1892516" y="1038387"/>
                    <a:pt x="1892110" y="1031906"/>
                    <a:pt x="1895960" y="1028055"/>
                  </a:cubicBezTo>
                  <a:lnTo>
                    <a:pt x="1906292" y="1017722"/>
                  </a:lnTo>
                  <a:cubicBezTo>
                    <a:pt x="1908014" y="1012556"/>
                    <a:pt x="1908813" y="1006984"/>
                    <a:pt x="1911458" y="1002224"/>
                  </a:cubicBezTo>
                  <a:cubicBezTo>
                    <a:pt x="1917488" y="991369"/>
                    <a:pt x="1932122" y="971228"/>
                    <a:pt x="1932122" y="971228"/>
                  </a:cubicBezTo>
                  <a:cubicBezTo>
                    <a:pt x="1933844" y="966062"/>
                    <a:pt x="1934486" y="960399"/>
                    <a:pt x="1937288" y="955729"/>
                  </a:cubicBezTo>
                  <a:cubicBezTo>
                    <a:pt x="1939794" y="951552"/>
                    <a:pt x="1944578" y="949200"/>
                    <a:pt x="1947621" y="945397"/>
                  </a:cubicBezTo>
                  <a:cubicBezTo>
                    <a:pt x="1951500" y="940549"/>
                    <a:pt x="1954509" y="935065"/>
                    <a:pt x="1957953" y="929899"/>
                  </a:cubicBezTo>
                  <a:cubicBezTo>
                    <a:pt x="1959675" y="924733"/>
                    <a:pt x="1960474" y="919160"/>
                    <a:pt x="1963119" y="914400"/>
                  </a:cubicBezTo>
                  <a:cubicBezTo>
                    <a:pt x="1977723" y="888112"/>
                    <a:pt x="1978439" y="888748"/>
                    <a:pt x="1994116" y="873072"/>
                  </a:cubicBezTo>
                  <a:cubicBezTo>
                    <a:pt x="1995838" y="867906"/>
                    <a:pt x="1996637" y="862333"/>
                    <a:pt x="1999282" y="857573"/>
                  </a:cubicBezTo>
                  <a:cubicBezTo>
                    <a:pt x="2005312" y="846718"/>
                    <a:pt x="2013058" y="836909"/>
                    <a:pt x="2019946" y="826577"/>
                  </a:cubicBezTo>
                  <a:lnTo>
                    <a:pt x="2030278" y="811078"/>
                  </a:lnTo>
                  <a:cubicBezTo>
                    <a:pt x="2033722" y="805912"/>
                    <a:pt x="2038646" y="801470"/>
                    <a:pt x="2040610" y="795580"/>
                  </a:cubicBezTo>
                  <a:cubicBezTo>
                    <a:pt x="2042332" y="790414"/>
                    <a:pt x="2042375" y="784334"/>
                    <a:pt x="2045777" y="780082"/>
                  </a:cubicBezTo>
                  <a:cubicBezTo>
                    <a:pt x="2049656" y="775234"/>
                    <a:pt x="2056427" y="773629"/>
                    <a:pt x="2061275" y="769750"/>
                  </a:cubicBezTo>
                  <a:cubicBezTo>
                    <a:pt x="2086840" y="749297"/>
                    <a:pt x="2055084" y="770773"/>
                    <a:pt x="2081939" y="743919"/>
                  </a:cubicBezTo>
                  <a:cubicBezTo>
                    <a:pt x="2086330" y="739529"/>
                    <a:pt x="2092765" y="737676"/>
                    <a:pt x="2097438" y="733587"/>
                  </a:cubicBezTo>
                  <a:cubicBezTo>
                    <a:pt x="2133970" y="701622"/>
                    <a:pt x="2108652" y="712628"/>
                    <a:pt x="2138766" y="702590"/>
                  </a:cubicBezTo>
                  <a:cubicBezTo>
                    <a:pt x="2142210" y="699146"/>
                    <a:pt x="2144922" y="694764"/>
                    <a:pt x="2149099" y="692258"/>
                  </a:cubicBezTo>
                  <a:cubicBezTo>
                    <a:pt x="2153768" y="689456"/>
                    <a:pt x="2160345" y="690494"/>
                    <a:pt x="2164597" y="687092"/>
                  </a:cubicBezTo>
                  <a:cubicBezTo>
                    <a:pt x="2176761" y="677361"/>
                    <a:pt x="2171221" y="668281"/>
                    <a:pt x="2185261" y="661261"/>
                  </a:cubicBezTo>
                  <a:cubicBezTo>
                    <a:pt x="2195002" y="656390"/>
                    <a:pt x="2206517" y="655800"/>
                    <a:pt x="2216258" y="650929"/>
                  </a:cubicBezTo>
                  <a:cubicBezTo>
                    <a:pt x="2223146" y="647485"/>
                    <a:pt x="2230514" y="644869"/>
                    <a:pt x="2236922" y="640597"/>
                  </a:cubicBezTo>
                  <a:cubicBezTo>
                    <a:pt x="2265287" y="621688"/>
                    <a:pt x="2226780" y="637090"/>
                    <a:pt x="2262753" y="625099"/>
                  </a:cubicBezTo>
                  <a:lnTo>
                    <a:pt x="2288583" y="599268"/>
                  </a:lnTo>
                  <a:cubicBezTo>
                    <a:pt x="2292027" y="595824"/>
                    <a:pt x="2294295" y="590476"/>
                    <a:pt x="2298916" y="588936"/>
                  </a:cubicBezTo>
                  <a:lnTo>
                    <a:pt x="2314414" y="583770"/>
                  </a:lnTo>
                  <a:lnTo>
                    <a:pt x="2345410" y="552773"/>
                  </a:lnTo>
                  <a:cubicBezTo>
                    <a:pt x="2348854" y="549329"/>
                    <a:pt x="2353041" y="546494"/>
                    <a:pt x="2355743" y="542441"/>
                  </a:cubicBezTo>
                  <a:cubicBezTo>
                    <a:pt x="2373456" y="515871"/>
                    <a:pt x="2356972" y="536293"/>
                    <a:pt x="2381573" y="516611"/>
                  </a:cubicBezTo>
                  <a:cubicBezTo>
                    <a:pt x="2401835" y="500401"/>
                    <a:pt x="2380487" y="510084"/>
                    <a:pt x="2407404" y="501112"/>
                  </a:cubicBezTo>
                  <a:cubicBezTo>
                    <a:pt x="2412570" y="497668"/>
                    <a:pt x="2417012" y="492743"/>
                    <a:pt x="2422902" y="490780"/>
                  </a:cubicBezTo>
                  <a:cubicBezTo>
                    <a:pt x="2431839" y="487801"/>
                    <a:pt x="2490893" y="480990"/>
                    <a:pt x="2495227" y="480448"/>
                  </a:cubicBezTo>
                  <a:cubicBezTo>
                    <a:pt x="2505559" y="477004"/>
                    <a:pt x="2520183" y="479178"/>
                    <a:pt x="2526224" y="470116"/>
                  </a:cubicBezTo>
                  <a:cubicBezTo>
                    <a:pt x="2529668" y="464950"/>
                    <a:pt x="2531291" y="457908"/>
                    <a:pt x="2536556" y="454617"/>
                  </a:cubicBezTo>
                  <a:cubicBezTo>
                    <a:pt x="2545792" y="448845"/>
                    <a:pt x="2558491" y="450326"/>
                    <a:pt x="2567553" y="444285"/>
                  </a:cubicBezTo>
                  <a:lnTo>
                    <a:pt x="2598549" y="423621"/>
                  </a:lnTo>
                  <a:cubicBezTo>
                    <a:pt x="2603715" y="420177"/>
                    <a:pt x="2608158" y="415253"/>
                    <a:pt x="2614048" y="413289"/>
                  </a:cubicBezTo>
                  <a:cubicBezTo>
                    <a:pt x="2619214" y="411567"/>
                    <a:pt x="2624675" y="410557"/>
                    <a:pt x="2629546" y="408122"/>
                  </a:cubicBezTo>
                  <a:cubicBezTo>
                    <a:pt x="2638495" y="403647"/>
                    <a:pt x="2648971" y="395465"/>
                    <a:pt x="2655377" y="387458"/>
                  </a:cubicBezTo>
                  <a:cubicBezTo>
                    <a:pt x="2659256" y="382610"/>
                    <a:pt x="2662265" y="377126"/>
                    <a:pt x="2665709" y="371960"/>
                  </a:cubicBezTo>
                  <a:cubicBezTo>
                    <a:pt x="2663987" y="366794"/>
                    <a:pt x="2664394" y="360312"/>
                    <a:pt x="2660543" y="356461"/>
                  </a:cubicBezTo>
                  <a:cubicBezTo>
                    <a:pt x="2656692" y="352610"/>
                    <a:pt x="2649915" y="353730"/>
                    <a:pt x="2645044" y="351295"/>
                  </a:cubicBezTo>
                  <a:cubicBezTo>
                    <a:pt x="2639491" y="348518"/>
                    <a:pt x="2635220" y="343485"/>
                    <a:pt x="2629546" y="340963"/>
                  </a:cubicBezTo>
                  <a:cubicBezTo>
                    <a:pt x="2619593" y="336540"/>
                    <a:pt x="2598549" y="330631"/>
                    <a:pt x="2598549" y="330631"/>
                  </a:cubicBezTo>
                  <a:cubicBezTo>
                    <a:pt x="2569913" y="311540"/>
                    <a:pt x="2592564" y="331222"/>
                    <a:pt x="2577885" y="304800"/>
                  </a:cubicBezTo>
                  <a:cubicBezTo>
                    <a:pt x="2571855" y="293945"/>
                    <a:pt x="2557221" y="273804"/>
                    <a:pt x="2557221" y="273804"/>
                  </a:cubicBezTo>
                  <a:cubicBezTo>
                    <a:pt x="2555499" y="268638"/>
                    <a:pt x="2554857" y="262975"/>
                    <a:pt x="2552055" y="258305"/>
                  </a:cubicBezTo>
                  <a:cubicBezTo>
                    <a:pt x="2549549" y="254128"/>
                    <a:pt x="2543432" y="252534"/>
                    <a:pt x="2541722" y="247973"/>
                  </a:cubicBezTo>
                  <a:cubicBezTo>
                    <a:pt x="2538044" y="238165"/>
                    <a:pt x="2538828" y="227202"/>
                    <a:pt x="2536556" y="216977"/>
                  </a:cubicBezTo>
                  <a:cubicBezTo>
                    <a:pt x="2535375" y="211661"/>
                    <a:pt x="2532886" y="206714"/>
                    <a:pt x="2531390" y="201478"/>
                  </a:cubicBezTo>
                  <a:cubicBezTo>
                    <a:pt x="2525620" y="181282"/>
                    <a:pt x="2529374" y="181045"/>
                    <a:pt x="2515892" y="165316"/>
                  </a:cubicBezTo>
                  <a:cubicBezTo>
                    <a:pt x="2486441" y="130956"/>
                    <a:pt x="2507228" y="153234"/>
                    <a:pt x="2479729" y="139485"/>
                  </a:cubicBezTo>
                  <a:cubicBezTo>
                    <a:pt x="2474176" y="136708"/>
                    <a:pt x="2469905" y="131675"/>
                    <a:pt x="2464231" y="129153"/>
                  </a:cubicBezTo>
                  <a:cubicBezTo>
                    <a:pt x="2454278" y="124730"/>
                    <a:pt x="2443566" y="122265"/>
                    <a:pt x="2433234" y="118821"/>
                  </a:cubicBezTo>
                  <a:lnTo>
                    <a:pt x="2402238" y="108489"/>
                  </a:lnTo>
                  <a:cubicBezTo>
                    <a:pt x="2397072" y="106767"/>
                    <a:pt x="2391270" y="106343"/>
                    <a:pt x="2386739" y="103322"/>
                  </a:cubicBezTo>
                  <a:cubicBezTo>
                    <a:pt x="2381573" y="99878"/>
                    <a:pt x="2377131" y="94953"/>
                    <a:pt x="2371241" y="92990"/>
                  </a:cubicBezTo>
                  <a:cubicBezTo>
                    <a:pt x="2361304" y="89678"/>
                    <a:pt x="2350576" y="89546"/>
                    <a:pt x="2340244" y="87824"/>
                  </a:cubicBezTo>
                  <a:lnTo>
                    <a:pt x="2293749" y="72326"/>
                  </a:lnTo>
                  <a:cubicBezTo>
                    <a:pt x="2288583" y="70604"/>
                    <a:pt x="2282782" y="70181"/>
                    <a:pt x="2278251" y="67160"/>
                  </a:cubicBezTo>
                  <a:cubicBezTo>
                    <a:pt x="2273085" y="63716"/>
                    <a:pt x="2268427" y="59350"/>
                    <a:pt x="2262753" y="56828"/>
                  </a:cubicBezTo>
                  <a:cubicBezTo>
                    <a:pt x="2252800" y="52405"/>
                    <a:pt x="2231756" y="46495"/>
                    <a:pt x="2231756" y="46495"/>
                  </a:cubicBezTo>
                  <a:cubicBezTo>
                    <a:pt x="2226590" y="43051"/>
                    <a:pt x="2221811" y="38940"/>
                    <a:pt x="2216258" y="36163"/>
                  </a:cubicBezTo>
                  <a:cubicBezTo>
                    <a:pt x="2211387" y="33728"/>
                    <a:pt x="2205429" y="33799"/>
                    <a:pt x="2200760" y="30997"/>
                  </a:cubicBezTo>
                  <a:cubicBezTo>
                    <a:pt x="2196583" y="28491"/>
                    <a:pt x="2194784" y="22843"/>
                    <a:pt x="2190427" y="20665"/>
                  </a:cubicBezTo>
                  <a:cubicBezTo>
                    <a:pt x="2180686" y="15795"/>
                    <a:pt x="2169763" y="13777"/>
                    <a:pt x="2159431" y="10333"/>
                  </a:cubicBezTo>
                  <a:lnTo>
                    <a:pt x="2143933" y="5166"/>
                  </a:lnTo>
                  <a:lnTo>
                    <a:pt x="2128434" y="0"/>
                  </a:lnTo>
                  <a:cubicBezTo>
                    <a:pt x="2085383" y="1722"/>
                    <a:pt x="2042104" y="408"/>
                    <a:pt x="1999282" y="5166"/>
                  </a:cubicBezTo>
                  <a:cubicBezTo>
                    <a:pt x="1994441" y="5704"/>
                    <a:pt x="1993306" y="13321"/>
                    <a:pt x="1988949" y="15499"/>
                  </a:cubicBezTo>
                  <a:cubicBezTo>
                    <a:pt x="1982599" y="18674"/>
                    <a:pt x="1975173" y="18943"/>
                    <a:pt x="1968285" y="20665"/>
                  </a:cubicBezTo>
                  <a:cubicBezTo>
                    <a:pt x="1963119" y="24109"/>
                    <a:pt x="1958340" y="28220"/>
                    <a:pt x="1952787" y="30997"/>
                  </a:cubicBezTo>
                  <a:cubicBezTo>
                    <a:pt x="1947916" y="33432"/>
                    <a:pt x="1941540" y="32761"/>
                    <a:pt x="1937288" y="36163"/>
                  </a:cubicBezTo>
                  <a:cubicBezTo>
                    <a:pt x="1932440" y="40041"/>
                    <a:pt x="1930834" y="46813"/>
                    <a:pt x="1926956" y="51661"/>
                  </a:cubicBezTo>
                  <a:cubicBezTo>
                    <a:pt x="1918542" y="62179"/>
                    <a:pt x="1912636" y="64652"/>
                    <a:pt x="1901126" y="72326"/>
                  </a:cubicBezTo>
                  <a:cubicBezTo>
                    <a:pt x="1897682" y="77492"/>
                    <a:pt x="1894673" y="82976"/>
                    <a:pt x="1890794" y="87824"/>
                  </a:cubicBezTo>
                  <a:cubicBezTo>
                    <a:pt x="1882383" y="98338"/>
                    <a:pt x="1876467" y="100819"/>
                    <a:pt x="1864963" y="108489"/>
                  </a:cubicBezTo>
                  <a:lnTo>
                    <a:pt x="1844299" y="139485"/>
                  </a:lnTo>
                  <a:lnTo>
                    <a:pt x="1833966" y="154983"/>
                  </a:lnTo>
                  <a:lnTo>
                    <a:pt x="1823634" y="185980"/>
                  </a:lnTo>
                  <a:lnTo>
                    <a:pt x="1818468" y="201478"/>
                  </a:lnTo>
                  <a:cubicBezTo>
                    <a:pt x="1818001" y="207553"/>
                    <a:pt x="1817090" y="268410"/>
                    <a:pt x="1808136" y="289302"/>
                  </a:cubicBezTo>
                  <a:cubicBezTo>
                    <a:pt x="1805690" y="295009"/>
                    <a:pt x="1801248" y="299634"/>
                    <a:pt x="1797804" y="304800"/>
                  </a:cubicBezTo>
                  <a:cubicBezTo>
                    <a:pt x="1796082" y="309966"/>
                    <a:pt x="1796489" y="316448"/>
                    <a:pt x="1792638" y="320299"/>
                  </a:cubicBezTo>
                  <a:cubicBezTo>
                    <a:pt x="1788787" y="324150"/>
                    <a:pt x="1782010" y="323030"/>
                    <a:pt x="1777139" y="325465"/>
                  </a:cubicBezTo>
                  <a:cubicBezTo>
                    <a:pt x="1771586" y="328242"/>
                    <a:pt x="1767194" y="333020"/>
                    <a:pt x="1761641" y="335797"/>
                  </a:cubicBezTo>
                  <a:cubicBezTo>
                    <a:pt x="1756770" y="338232"/>
                    <a:pt x="1751379" y="339467"/>
                    <a:pt x="1746143" y="340963"/>
                  </a:cubicBezTo>
                  <a:cubicBezTo>
                    <a:pt x="1713881" y="350181"/>
                    <a:pt x="1724781" y="344753"/>
                    <a:pt x="1678983" y="351295"/>
                  </a:cubicBezTo>
                  <a:cubicBezTo>
                    <a:pt x="1663674" y="353482"/>
                    <a:pt x="1647533" y="357866"/>
                    <a:pt x="1632488" y="361628"/>
                  </a:cubicBezTo>
                  <a:cubicBezTo>
                    <a:pt x="1627322" y="365072"/>
                    <a:pt x="1622803" y="369780"/>
                    <a:pt x="1616990" y="371960"/>
                  </a:cubicBezTo>
                  <a:cubicBezTo>
                    <a:pt x="1608769" y="375043"/>
                    <a:pt x="1599731" y="375221"/>
                    <a:pt x="1591160" y="377126"/>
                  </a:cubicBezTo>
                  <a:cubicBezTo>
                    <a:pt x="1584229" y="378666"/>
                    <a:pt x="1577322" y="380341"/>
                    <a:pt x="1570495" y="382292"/>
                  </a:cubicBezTo>
                  <a:cubicBezTo>
                    <a:pt x="1565259" y="383788"/>
                    <a:pt x="1560233" y="385962"/>
                    <a:pt x="1554997" y="387458"/>
                  </a:cubicBezTo>
                  <a:cubicBezTo>
                    <a:pt x="1509581" y="400434"/>
                    <a:pt x="1556002" y="385402"/>
                    <a:pt x="1518834" y="397790"/>
                  </a:cubicBezTo>
                  <a:cubicBezTo>
                    <a:pt x="1494274" y="414163"/>
                    <a:pt x="1509225" y="406159"/>
                    <a:pt x="1472339" y="418455"/>
                  </a:cubicBezTo>
                  <a:lnTo>
                    <a:pt x="1456841" y="423621"/>
                  </a:lnTo>
                  <a:cubicBezTo>
                    <a:pt x="1451675" y="425343"/>
                    <a:pt x="1445874" y="425767"/>
                    <a:pt x="1441343" y="428787"/>
                  </a:cubicBezTo>
                  <a:cubicBezTo>
                    <a:pt x="1390998" y="462348"/>
                    <a:pt x="1469197" y="409804"/>
                    <a:pt x="1405180" y="454617"/>
                  </a:cubicBezTo>
                  <a:cubicBezTo>
                    <a:pt x="1395007" y="461738"/>
                    <a:pt x="1384515" y="468394"/>
                    <a:pt x="1374183" y="475282"/>
                  </a:cubicBezTo>
                  <a:cubicBezTo>
                    <a:pt x="1369017" y="478726"/>
                    <a:pt x="1363075" y="481224"/>
                    <a:pt x="1358685" y="485614"/>
                  </a:cubicBezTo>
                  <a:cubicBezTo>
                    <a:pt x="1321863" y="522436"/>
                    <a:pt x="1363657" y="482668"/>
                    <a:pt x="1327688" y="511444"/>
                  </a:cubicBezTo>
                  <a:cubicBezTo>
                    <a:pt x="1323885" y="514487"/>
                    <a:pt x="1321253" y="518854"/>
                    <a:pt x="1317356" y="521777"/>
                  </a:cubicBezTo>
                  <a:cubicBezTo>
                    <a:pt x="1307422" y="529228"/>
                    <a:pt x="1296692" y="535553"/>
                    <a:pt x="1286360" y="542441"/>
                  </a:cubicBezTo>
                  <a:lnTo>
                    <a:pt x="1270861" y="552773"/>
                  </a:lnTo>
                  <a:cubicBezTo>
                    <a:pt x="1267417" y="557939"/>
                    <a:pt x="1265377" y="564393"/>
                    <a:pt x="1260529" y="568272"/>
                  </a:cubicBezTo>
                  <a:cubicBezTo>
                    <a:pt x="1256277" y="571674"/>
                    <a:pt x="1249902" y="571003"/>
                    <a:pt x="1245031" y="573438"/>
                  </a:cubicBezTo>
                  <a:cubicBezTo>
                    <a:pt x="1239478" y="576215"/>
                    <a:pt x="1234699" y="580326"/>
                    <a:pt x="1229533" y="583770"/>
                  </a:cubicBezTo>
                  <a:cubicBezTo>
                    <a:pt x="1227811" y="588936"/>
                    <a:pt x="1228217" y="595417"/>
                    <a:pt x="1224366" y="599268"/>
                  </a:cubicBezTo>
                  <a:cubicBezTo>
                    <a:pt x="1215585" y="608049"/>
                    <a:pt x="1203702" y="613045"/>
                    <a:pt x="1193370" y="619933"/>
                  </a:cubicBezTo>
                  <a:cubicBezTo>
                    <a:pt x="1188204" y="623377"/>
                    <a:pt x="1182261" y="625875"/>
                    <a:pt x="1177871" y="630265"/>
                  </a:cubicBezTo>
                  <a:cubicBezTo>
                    <a:pt x="1124129" y="684007"/>
                    <a:pt x="1197222" y="612940"/>
                    <a:pt x="1146875" y="656095"/>
                  </a:cubicBezTo>
                  <a:cubicBezTo>
                    <a:pt x="1139479" y="662435"/>
                    <a:pt x="1133098" y="669872"/>
                    <a:pt x="1126210" y="676760"/>
                  </a:cubicBezTo>
                  <a:cubicBezTo>
                    <a:pt x="1121044" y="681926"/>
                    <a:pt x="1116791" y="688205"/>
                    <a:pt x="1110712" y="692258"/>
                  </a:cubicBezTo>
                  <a:lnTo>
                    <a:pt x="1095214" y="702590"/>
                  </a:lnTo>
                  <a:cubicBezTo>
                    <a:pt x="1091770" y="707756"/>
                    <a:pt x="1089730" y="714210"/>
                    <a:pt x="1084882" y="718089"/>
                  </a:cubicBezTo>
                  <a:cubicBezTo>
                    <a:pt x="1080630" y="721491"/>
                    <a:pt x="1072548" y="718824"/>
                    <a:pt x="1069383" y="723255"/>
                  </a:cubicBezTo>
                  <a:cubicBezTo>
                    <a:pt x="1063053" y="732117"/>
                    <a:pt x="1063921" y="744510"/>
                    <a:pt x="1059051" y="754251"/>
                  </a:cubicBezTo>
                  <a:cubicBezTo>
                    <a:pt x="1055607" y="761139"/>
                    <a:pt x="1051753" y="767837"/>
                    <a:pt x="1048719" y="774916"/>
                  </a:cubicBezTo>
                  <a:cubicBezTo>
                    <a:pt x="1046574" y="779921"/>
                    <a:pt x="1046198" y="785654"/>
                    <a:pt x="1043553" y="790414"/>
                  </a:cubicBezTo>
                  <a:cubicBezTo>
                    <a:pt x="1037522" y="801269"/>
                    <a:pt x="1022888" y="821411"/>
                    <a:pt x="1022888" y="821411"/>
                  </a:cubicBezTo>
                  <a:lnTo>
                    <a:pt x="1012556" y="852407"/>
                  </a:lnTo>
                  <a:cubicBezTo>
                    <a:pt x="1010834" y="857573"/>
                    <a:pt x="1009825" y="863034"/>
                    <a:pt x="1007390" y="867905"/>
                  </a:cubicBezTo>
                  <a:cubicBezTo>
                    <a:pt x="1003946" y="874793"/>
                    <a:pt x="999762" y="881359"/>
                    <a:pt x="997058" y="888570"/>
                  </a:cubicBezTo>
                  <a:cubicBezTo>
                    <a:pt x="994565" y="895218"/>
                    <a:pt x="993284" y="902272"/>
                    <a:pt x="991892" y="909234"/>
                  </a:cubicBezTo>
                  <a:cubicBezTo>
                    <a:pt x="986307" y="937158"/>
                    <a:pt x="988759" y="936899"/>
                    <a:pt x="981560" y="960895"/>
                  </a:cubicBezTo>
                  <a:cubicBezTo>
                    <a:pt x="978430" y="971327"/>
                    <a:pt x="980289" y="985851"/>
                    <a:pt x="971227" y="991892"/>
                  </a:cubicBezTo>
                  <a:cubicBezTo>
                    <a:pt x="960895" y="998780"/>
                    <a:pt x="949012" y="1003775"/>
                    <a:pt x="940231" y="1012556"/>
                  </a:cubicBezTo>
                  <a:cubicBezTo>
                    <a:pt x="933343" y="1019444"/>
                    <a:pt x="929017" y="1030858"/>
                    <a:pt x="919566" y="1033221"/>
                  </a:cubicBezTo>
                  <a:lnTo>
                    <a:pt x="898902" y="1038387"/>
                  </a:lnTo>
                  <a:cubicBezTo>
                    <a:pt x="893736" y="1041831"/>
                    <a:pt x="887794" y="1044329"/>
                    <a:pt x="883404" y="1048719"/>
                  </a:cubicBezTo>
                  <a:cubicBezTo>
                    <a:pt x="872849" y="1059274"/>
                    <a:pt x="875516" y="1066883"/>
                    <a:pt x="862739" y="1074550"/>
                  </a:cubicBezTo>
                  <a:cubicBezTo>
                    <a:pt x="858070" y="1077352"/>
                    <a:pt x="852407" y="1077994"/>
                    <a:pt x="847241" y="1079716"/>
                  </a:cubicBezTo>
                  <a:lnTo>
                    <a:pt x="836909" y="1110712"/>
                  </a:lnTo>
                  <a:lnTo>
                    <a:pt x="831743" y="1126211"/>
                  </a:lnTo>
                  <a:cubicBezTo>
                    <a:pt x="830212" y="1138456"/>
                    <a:pt x="825137" y="1183630"/>
                    <a:pt x="821410" y="1198536"/>
                  </a:cubicBezTo>
                  <a:cubicBezTo>
                    <a:pt x="821409" y="1198541"/>
                    <a:pt x="808496" y="1237279"/>
                    <a:pt x="805912" y="1245031"/>
                  </a:cubicBezTo>
                  <a:lnTo>
                    <a:pt x="800746" y="1260529"/>
                  </a:lnTo>
                  <a:cubicBezTo>
                    <a:pt x="797343" y="1270739"/>
                    <a:pt x="794353" y="1284243"/>
                    <a:pt x="785248" y="1291526"/>
                  </a:cubicBezTo>
                  <a:cubicBezTo>
                    <a:pt x="780996" y="1294928"/>
                    <a:pt x="774915" y="1294970"/>
                    <a:pt x="769749" y="1296692"/>
                  </a:cubicBezTo>
                  <a:cubicBezTo>
                    <a:pt x="759417" y="1303580"/>
                    <a:pt x="747534" y="1308575"/>
                    <a:pt x="738753" y="1317356"/>
                  </a:cubicBezTo>
                  <a:cubicBezTo>
                    <a:pt x="731865" y="1324244"/>
                    <a:pt x="727330" y="1334940"/>
                    <a:pt x="718088" y="1338021"/>
                  </a:cubicBezTo>
                  <a:cubicBezTo>
                    <a:pt x="712922" y="1339743"/>
                    <a:pt x="707350" y="1340542"/>
                    <a:pt x="702590" y="1343187"/>
                  </a:cubicBezTo>
                  <a:cubicBezTo>
                    <a:pt x="691735" y="1349217"/>
                    <a:pt x="671594" y="1363851"/>
                    <a:pt x="671594" y="1363851"/>
                  </a:cubicBezTo>
                  <a:cubicBezTo>
                    <a:pt x="667392" y="1376455"/>
                    <a:pt x="666109" y="1384834"/>
                    <a:pt x="656095" y="1394848"/>
                  </a:cubicBezTo>
                  <a:cubicBezTo>
                    <a:pt x="651705" y="1399238"/>
                    <a:pt x="645763" y="1401736"/>
                    <a:pt x="640597" y="1405180"/>
                  </a:cubicBezTo>
                  <a:lnTo>
                    <a:pt x="614766" y="1482672"/>
                  </a:lnTo>
                  <a:lnTo>
                    <a:pt x="609600" y="1498170"/>
                  </a:lnTo>
                  <a:cubicBezTo>
                    <a:pt x="607878" y="1503336"/>
                    <a:pt x="608965" y="1510647"/>
                    <a:pt x="604434" y="1513668"/>
                  </a:cubicBezTo>
                  <a:cubicBezTo>
                    <a:pt x="599268" y="1517112"/>
                    <a:pt x="593650" y="1519959"/>
                    <a:pt x="588936" y="1524000"/>
                  </a:cubicBezTo>
                  <a:cubicBezTo>
                    <a:pt x="581540" y="1530340"/>
                    <a:pt x="577513" y="1541584"/>
                    <a:pt x="568271" y="1544665"/>
                  </a:cubicBezTo>
                  <a:lnTo>
                    <a:pt x="537275" y="1554997"/>
                  </a:lnTo>
                  <a:lnTo>
                    <a:pt x="521777" y="1560163"/>
                  </a:lnTo>
                  <a:cubicBezTo>
                    <a:pt x="511618" y="1575399"/>
                    <a:pt x="510860" y="1578731"/>
                    <a:pt x="495946" y="1591160"/>
                  </a:cubicBezTo>
                  <a:cubicBezTo>
                    <a:pt x="491176" y="1595135"/>
                    <a:pt x="485614" y="1598048"/>
                    <a:pt x="480448" y="1601492"/>
                  </a:cubicBezTo>
                  <a:cubicBezTo>
                    <a:pt x="478726" y="1606658"/>
                    <a:pt x="478084" y="1612321"/>
                    <a:pt x="475282" y="1616990"/>
                  </a:cubicBezTo>
                  <a:cubicBezTo>
                    <a:pt x="456922" y="1647588"/>
                    <a:pt x="465729" y="1593986"/>
                    <a:pt x="444285" y="1658319"/>
                  </a:cubicBezTo>
                  <a:cubicBezTo>
                    <a:pt x="440841" y="1668651"/>
                    <a:pt x="436595" y="1678750"/>
                    <a:pt x="433953" y="1689316"/>
                  </a:cubicBezTo>
                  <a:cubicBezTo>
                    <a:pt x="426657" y="1718499"/>
                    <a:pt x="430179" y="1703018"/>
                    <a:pt x="423621" y="1735811"/>
                  </a:cubicBezTo>
                  <a:cubicBezTo>
                    <a:pt x="425343" y="1759919"/>
                    <a:pt x="426382" y="1784086"/>
                    <a:pt x="428787" y="1808136"/>
                  </a:cubicBezTo>
                  <a:cubicBezTo>
                    <a:pt x="431550" y="1835765"/>
                    <a:pt x="439119" y="1890794"/>
                    <a:pt x="439119" y="1890794"/>
                  </a:cubicBezTo>
                  <a:cubicBezTo>
                    <a:pt x="431530" y="2019805"/>
                    <a:pt x="450655" y="1946808"/>
                    <a:pt x="423621" y="1994116"/>
                  </a:cubicBezTo>
                  <a:cubicBezTo>
                    <a:pt x="419800" y="2000802"/>
                    <a:pt x="417250" y="2008176"/>
                    <a:pt x="413288" y="2014780"/>
                  </a:cubicBezTo>
                  <a:cubicBezTo>
                    <a:pt x="406899" y="2025428"/>
                    <a:pt x="392624" y="2045777"/>
                    <a:pt x="392624" y="2045777"/>
                  </a:cubicBezTo>
                  <a:cubicBezTo>
                    <a:pt x="380759" y="2093236"/>
                    <a:pt x="397907" y="2044339"/>
                    <a:pt x="371960" y="2076773"/>
                  </a:cubicBezTo>
                  <a:cubicBezTo>
                    <a:pt x="368558" y="2081025"/>
                    <a:pt x="369596" y="2087602"/>
                    <a:pt x="366794" y="2092272"/>
                  </a:cubicBezTo>
                  <a:cubicBezTo>
                    <a:pt x="364288" y="2096449"/>
                    <a:pt x="359905" y="2099160"/>
                    <a:pt x="356461" y="2102604"/>
                  </a:cubicBezTo>
                  <a:cubicBezTo>
                    <a:pt x="351004" y="2118974"/>
                    <a:pt x="352408" y="2119293"/>
                    <a:pt x="340963" y="2133600"/>
                  </a:cubicBezTo>
                  <a:cubicBezTo>
                    <a:pt x="337920" y="2137404"/>
                    <a:pt x="333674" y="2140129"/>
                    <a:pt x="330631" y="2143933"/>
                  </a:cubicBezTo>
                  <a:cubicBezTo>
                    <a:pt x="326753" y="2148781"/>
                    <a:pt x="325147" y="2155553"/>
                    <a:pt x="320299" y="2159431"/>
                  </a:cubicBezTo>
                  <a:cubicBezTo>
                    <a:pt x="316047" y="2162833"/>
                    <a:pt x="309966" y="2162875"/>
                    <a:pt x="304800" y="2164597"/>
                  </a:cubicBezTo>
                  <a:cubicBezTo>
                    <a:pt x="251187" y="2200339"/>
                    <a:pt x="331408" y="2143156"/>
                    <a:pt x="278970" y="2195594"/>
                  </a:cubicBezTo>
                  <a:cubicBezTo>
                    <a:pt x="275119" y="2199445"/>
                    <a:pt x="268637" y="2199038"/>
                    <a:pt x="263471" y="2200760"/>
                  </a:cubicBezTo>
                  <a:cubicBezTo>
                    <a:pt x="240344" y="2270142"/>
                    <a:pt x="263811" y="2194807"/>
                    <a:pt x="253139" y="2381573"/>
                  </a:cubicBezTo>
                  <a:cubicBezTo>
                    <a:pt x="252136" y="2399119"/>
                    <a:pt x="243139" y="2399773"/>
                    <a:pt x="232475" y="2412570"/>
                  </a:cubicBezTo>
                  <a:cubicBezTo>
                    <a:pt x="226014" y="2420324"/>
                    <a:pt x="221377" y="2432933"/>
                    <a:pt x="211810" y="2438400"/>
                  </a:cubicBezTo>
                  <a:cubicBezTo>
                    <a:pt x="201740" y="2444155"/>
                    <a:pt x="164392" y="2455929"/>
                    <a:pt x="154983" y="2459065"/>
                  </a:cubicBezTo>
                  <a:cubicBezTo>
                    <a:pt x="149817" y="2460787"/>
                    <a:pt x="144016" y="2461210"/>
                    <a:pt x="139485" y="2464231"/>
                  </a:cubicBezTo>
                  <a:cubicBezTo>
                    <a:pt x="101182" y="2489765"/>
                    <a:pt x="120665" y="2482460"/>
                    <a:pt x="82658" y="2490061"/>
                  </a:cubicBezTo>
                  <a:cubicBezTo>
                    <a:pt x="62017" y="2551987"/>
                    <a:pt x="88452" y="2467864"/>
                    <a:pt x="72326" y="2639878"/>
                  </a:cubicBezTo>
                  <a:cubicBezTo>
                    <a:pt x="69215" y="2673060"/>
                    <a:pt x="67855" y="2668922"/>
                    <a:pt x="46495" y="2676041"/>
                  </a:cubicBezTo>
                  <a:cubicBezTo>
                    <a:pt x="44773" y="2681207"/>
                    <a:pt x="45180" y="2687688"/>
                    <a:pt x="41329" y="2691539"/>
                  </a:cubicBezTo>
                  <a:cubicBezTo>
                    <a:pt x="37478" y="2695390"/>
                    <a:pt x="28633" y="2692036"/>
                    <a:pt x="25831" y="2696705"/>
                  </a:cubicBezTo>
                  <a:cubicBezTo>
                    <a:pt x="17426" y="2710714"/>
                    <a:pt x="10333" y="2743200"/>
                    <a:pt x="10333" y="2743200"/>
                  </a:cubicBezTo>
                  <a:cubicBezTo>
                    <a:pt x="12055" y="2755254"/>
                    <a:pt x="13111" y="2767423"/>
                    <a:pt x="15499" y="2779363"/>
                  </a:cubicBezTo>
                  <a:cubicBezTo>
                    <a:pt x="16567" y="2784703"/>
                    <a:pt x="19484" y="2789545"/>
                    <a:pt x="20665" y="2794861"/>
                  </a:cubicBezTo>
                  <a:cubicBezTo>
                    <a:pt x="22937" y="2805086"/>
                    <a:pt x="23777" y="2815587"/>
                    <a:pt x="25831" y="2825858"/>
                  </a:cubicBezTo>
                  <a:cubicBezTo>
                    <a:pt x="35492" y="2874163"/>
                    <a:pt x="26317" y="2822638"/>
                    <a:pt x="36163" y="2862021"/>
                  </a:cubicBezTo>
                  <a:cubicBezTo>
                    <a:pt x="38293" y="2870539"/>
                    <a:pt x="38246" y="2879630"/>
                    <a:pt x="41329" y="2887851"/>
                  </a:cubicBezTo>
                  <a:cubicBezTo>
                    <a:pt x="43509" y="2893665"/>
                    <a:pt x="49139" y="2897676"/>
                    <a:pt x="51661" y="2903350"/>
                  </a:cubicBezTo>
                  <a:cubicBezTo>
                    <a:pt x="76251" y="2958677"/>
                    <a:pt x="48944" y="2914771"/>
                    <a:pt x="72326" y="2949844"/>
                  </a:cubicBezTo>
                  <a:cubicBezTo>
                    <a:pt x="74048" y="2955010"/>
                    <a:pt x="75057" y="2960472"/>
                    <a:pt x="77492" y="2965343"/>
                  </a:cubicBezTo>
                  <a:cubicBezTo>
                    <a:pt x="80269" y="2970896"/>
                    <a:pt x="85302" y="2975167"/>
                    <a:pt x="87824" y="2980841"/>
                  </a:cubicBezTo>
                  <a:cubicBezTo>
                    <a:pt x="92247" y="2990794"/>
                    <a:pt x="98156" y="3011838"/>
                    <a:pt x="98156" y="3011838"/>
                  </a:cubicBezTo>
                  <a:cubicBezTo>
                    <a:pt x="99878" y="3025614"/>
                    <a:pt x="100839" y="3039507"/>
                    <a:pt x="103322" y="3053166"/>
                  </a:cubicBezTo>
                  <a:cubicBezTo>
                    <a:pt x="104296" y="3058524"/>
                    <a:pt x="106992" y="3063429"/>
                    <a:pt x="108488" y="3068665"/>
                  </a:cubicBezTo>
                  <a:cubicBezTo>
                    <a:pt x="117866" y="3101487"/>
                    <a:pt x="107938" y="3077895"/>
                    <a:pt x="123987" y="3109994"/>
                  </a:cubicBezTo>
                  <a:cubicBezTo>
                    <a:pt x="140662" y="3210045"/>
                    <a:pt x="136269" y="3171785"/>
                    <a:pt x="123987" y="3368299"/>
                  </a:cubicBezTo>
                  <a:cubicBezTo>
                    <a:pt x="123507" y="3375985"/>
                    <a:pt x="116359" y="3381752"/>
                    <a:pt x="113655" y="3388963"/>
                  </a:cubicBezTo>
                  <a:cubicBezTo>
                    <a:pt x="109674" y="3399577"/>
                    <a:pt x="105779" y="3425628"/>
                    <a:pt x="103322" y="3435458"/>
                  </a:cubicBezTo>
                  <a:cubicBezTo>
                    <a:pt x="98556" y="3454523"/>
                    <a:pt x="94366" y="3457274"/>
                    <a:pt x="82658" y="3476787"/>
                  </a:cubicBezTo>
                  <a:cubicBezTo>
                    <a:pt x="72141" y="3539887"/>
                    <a:pt x="85179" y="3480395"/>
                    <a:pt x="67160" y="3528448"/>
                  </a:cubicBezTo>
                  <a:cubicBezTo>
                    <a:pt x="64667" y="3535096"/>
                    <a:pt x="63945" y="3542285"/>
                    <a:pt x="61994" y="3549112"/>
                  </a:cubicBezTo>
                  <a:cubicBezTo>
                    <a:pt x="60498" y="3554348"/>
                    <a:pt x="58549" y="3559445"/>
                    <a:pt x="56827" y="3564611"/>
                  </a:cubicBezTo>
                  <a:cubicBezTo>
                    <a:pt x="55105" y="3574943"/>
                    <a:pt x="53933" y="3585382"/>
                    <a:pt x="51661" y="3595607"/>
                  </a:cubicBezTo>
                  <a:cubicBezTo>
                    <a:pt x="50480" y="3600923"/>
                    <a:pt x="47676" y="3605789"/>
                    <a:pt x="46495" y="3611105"/>
                  </a:cubicBezTo>
                  <a:cubicBezTo>
                    <a:pt x="44223" y="3621330"/>
                    <a:pt x="43383" y="3631831"/>
                    <a:pt x="41329" y="3642102"/>
                  </a:cubicBezTo>
                  <a:cubicBezTo>
                    <a:pt x="37426" y="3661619"/>
                    <a:pt x="32419" y="3673998"/>
                    <a:pt x="25831" y="3693763"/>
                  </a:cubicBezTo>
                  <a:cubicBezTo>
                    <a:pt x="6996" y="3750269"/>
                    <a:pt x="37032" y="3664688"/>
                    <a:pt x="10333" y="3724760"/>
                  </a:cubicBezTo>
                  <a:cubicBezTo>
                    <a:pt x="5910" y="3734712"/>
                    <a:pt x="0" y="3755756"/>
                    <a:pt x="0" y="3755756"/>
                  </a:cubicBezTo>
                  <a:cubicBezTo>
                    <a:pt x="3041" y="3798326"/>
                    <a:pt x="2879" y="3838729"/>
                    <a:pt x="15499" y="3879743"/>
                  </a:cubicBezTo>
                  <a:cubicBezTo>
                    <a:pt x="17325" y="3885677"/>
                    <a:pt x="23054" y="3889688"/>
                    <a:pt x="25831" y="3895241"/>
                  </a:cubicBezTo>
                  <a:cubicBezTo>
                    <a:pt x="47222" y="3938023"/>
                    <a:pt x="11715" y="3881814"/>
                    <a:pt x="41329" y="3926238"/>
                  </a:cubicBezTo>
                  <a:cubicBezTo>
                    <a:pt x="56159" y="3985558"/>
                    <a:pt x="35423" y="3912458"/>
                    <a:pt x="56827" y="3962400"/>
                  </a:cubicBezTo>
                  <a:cubicBezTo>
                    <a:pt x="66754" y="3985563"/>
                    <a:pt x="57111" y="3978465"/>
                    <a:pt x="67160" y="3998563"/>
                  </a:cubicBezTo>
                  <a:cubicBezTo>
                    <a:pt x="78447" y="4021138"/>
                    <a:pt x="81797" y="4012339"/>
                    <a:pt x="87824" y="4008895"/>
                  </a:cubicBezTo>
                  <a:close/>
                </a:path>
              </a:pathLst>
            </a:custGeom>
            <a:solidFill>
              <a:srgbClr val="FFFF00">
                <a:alpha val="15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</p:grpSp>
      <p:sp>
        <p:nvSpPr>
          <p:cNvPr id="635" name="8-конечная звезда 634"/>
          <p:cNvSpPr/>
          <p:nvPr/>
        </p:nvSpPr>
        <p:spPr>
          <a:xfrm rot="1262594">
            <a:off x="5582729" y="5703374"/>
            <a:ext cx="72483" cy="72483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636" name="8-конечная звезда 635"/>
          <p:cNvSpPr/>
          <p:nvPr/>
        </p:nvSpPr>
        <p:spPr>
          <a:xfrm rot="1262594">
            <a:off x="5795920" y="5426428"/>
            <a:ext cx="64800" cy="648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637" name="8-конечная звезда 636"/>
          <p:cNvSpPr/>
          <p:nvPr/>
        </p:nvSpPr>
        <p:spPr>
          <a:xfrm rot="1262594">
            <a:off x="5712172" y="5367300"/>
            <a:ext cx="64800" cy="648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651" name="8-конечная звезда 650"/>
          <p:cNvSpPr/>
          <p:nvPr/>
        </p:nvSpPr>
        <p:spPr>
          <a:xfrm rot="1262594">
            <a:off x="5855048" y="5497866"/>
            <a:ext cx="64800" cy="648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653" name="8-конечная звезда 652"/>
          <p:cNvSpPr/>
          <p:nvPr/>
        </p:nvSpPr>
        <p:spPr>
          <a:xfrm rot="1262594">
            <a:off x="5651464" y="5653121"/>
            <a:ext cx="54000" cy="540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654" name="8-конечная звезда 653"/>
          <p:cNvSpPr/>
          <p:nvPr/>
        </p:nvSpPr>
        <p:spPr>
          <a:xfrm rot="1262594">
            <a:off x="5508588" y="5794349"/>
            <a:ext cx="54000" cy="540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655" name="8-конечная звезда 654"/>
          <p:cNvSpPr/>
          <p:nvPr/>
        </p:nvSpPr>
        <p:spPr>
          <a:xfrm rot="1262594">
            <a:off x="5594054" y="5435581"/>
            <a:ext cx="43200" cy="432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656" name="8-конечная звезда 655"/>
          <p:cNvSpPr/>
          <p:nvPr/>
        </p:nvSpPr>
        <p:spPr>
          <a:xfrm rot="1262594">
            <a:off x="5792762" y="5649894"/>
            <a:ext cx="43200" cy="432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657" name="8-конечная звезда 656"/>
          <p:cNvSpPr/>
          <p:nvPr/>
        </p:nvSpPr>
        <p:spPr>
          <a:xfrm rot="1262594">
            <a:off x="4939785" y="6225677"/>
            <a:ext cx="72483" cy="72483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661" name="8-конечная звезда 660"/>
          <p:cNvSpPr/>
          <p:nvPr/>
        </p:nvSpPr>
        <p:spPr>
          <a:xfrm rot="1262594">
            <a:off x="5367293" y="6010241"/>
            <a:ext cx="64800" cy="648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662" name="8-конечная звезда 661"/>
          <p:cNvSpPr/>
          <p:nvPr/>
        </p:nvSpPr>
        <p:spPr>
          <a:xfrm rot="1262594">
            <a:off x="5365712" y="6151539"/>
            <a:ext cx="54000" cy="540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663" name="8-конечная звезда 662"/>
          <p:cNvSpPr/>
          <p:nvPr/>
        </p:nvSpPr>
        <p:spPr>
          <a:xfrm rot="1262594">
            <a:off x="5222837" y="6222976"/>
            <a:ext cx="54000" cy="540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666" name="8-конечная звезда 665"/>
          <p:cNvSpPr/>
          <p:nvPr/>
        </p:nvSpPr>
        <p:spPr>
          <a:xfrm rot="1262594">
            <a:off x="4651333" y="6151539"/>
            <a:ext cx="54000" cy="540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672" name="8-конечная звезда 671"/>
          <p:cNvSpPr/>
          <p:nvPr/>
        </p:nvSpPr>
        <p:spPr>
          <a:xfrm rot="1262594">
            <a:off x="4792629" y="6078522"/>
            <a:ext cx="43200" cy="432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673" name="8-конечная звезда 672"/>
          <p:cNvSpPr/>
          <p:nvPr/>
        </p:nvSpPr>
        <p:spPr>
          <a:xfrm rot="1262594">
            <a:off x="4578315" y="6007084"/>
            <a:ext cx="43200" cy="432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731" name="8-конечная звезда 730"/>
          <p:cNvSpPr/>
          <p:nvPr/>
        </p:nvSpPr>
        <p:spPr>
          <a:xfrm rot="386549">
            <a:off x="4844414" y="6075066"/>
            <a:ext cx="54000" cy="540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732" name="8-конечная звезда 731"/>
          <p:cNvSpPr/>
          <p:nvPr/>
        </p:nvSpPr>
        <p:spPr>
          <a:xfrm rot="1262594">
            <a:off x="4721192" y="6149960"/>
            <a:ext cx="43200" cy="432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cxnSp>
        <p:nvCxnSpPr>
          <p:cNvPr id="733" name="Прямая соединительная линия 732"/>
          <p:cNvCxnSpPr>
            <a:stCxn id="653" idx="5"/>
            <a:endCxn id="655" idx="1"/>
          </p:cNvCxnSpPr>
          <p:nvPr/>
        </p:nvCxnSpPr>
        <p:spPr>
          <a:xfrm rot="16200000" flipV="1">
            <a:off x="5556700" y="5544646"/>
            <a:ext cx="178526" cy="43076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34" name="Прямая соединительная линия 733"/>
          <p:cNvCxnSpPr>
            <a:stCxn id="655" idx="7"/>
            <a:endCxn id="637" idx="3"/>
          </p:cNvCxnSpPr>
          <p:nvPr/>
        </p:nvCxnSpPr>
        <p:spPr>
          <a:xfrm rot="5400000" flipH="1" flipV="1">
            <a:off x="5657402" y="5390848"/>
            <a:ext cx="35554" cy="79570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35" name="Прямая соединительная линия 734"/>
          <p:cNvCxnSpPr>
            <a:stCxn id="653" idx="7"/>
            <a:endCxn id="656" idx="3"/>
          </p:cNvCxnSpPr>
          <p:nvPr/>
        </p:nvCxnSpPr>
        <p:spPr>
          <a:xfrm rot="16200000" flipH="1">
            <a:off x="5743326" y="5628969"/>
            <a:ext cx="11107" cy="91484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36" name="Прямая соединительная линия 735"/>
          <p:cNvCxnSpPr>
            <a:stCxn id="637" idx="0"/>
            <a:endCxn id="636" idx="5"/>
          </p:cNvCxnSpPr>
          <p:nvPr/>
        </p:nvCxnSpPr>
        <p:spPr>
          <a:xfrm>
            <a:off x="5774811" y="5411334"/>
            <a:ext cx="40353" cy="17886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37" name="Прямая соединительная линия 736"/>
          <p:cNvCxnSpPr>
            <a:stCxn id="651" idx="5"/>
            <a:endCxn id="636" idx="0"/>
          </p:cNvCxnSpPr>
          <p:nvPr/>
        </p:nvCxnSpPr>
        <p:spPr>
          <a:xfrm rot="16200000" flipV="1">
            <a:off x="5851328" y="5477693"/>
            <a:ext cx="30196" cy="15733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38" name="Прямая соединительная линия 737"/>
          <p:cNvCxnSpPr>
            <a:stCxn id="656" idx="7"/>
            <a:endCxn id="651" idx="1"/>
          </p:cNvCxnSpPr>
          <p:nvPr/>
        </p:nvCxnSpPr>
        <p:spPr>
          <a:xfrm rot="5400000" flipH="1" flipV="1">
            <a:off x="5815929" y="5578048"/>
            <a:ext cx="102849" cy="66502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72" name="Прямая соединительная линия 771"/>
          <p:cNvCxnSpPr>
            <a:stCxn id="653" idx="3"/>
            <a:endCxn id="635" idx="6"/>
          </p:cNvCxnSpPr>
          <p:nvPr/>
        </p:nvCxnSpPr>
        <p:spPr>
          <a:xfrm rot="5400000">
            <a:off x="5635534" y="5687534"/>
            <a:ext cx="14707" cy="21806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73" name="Прямая соединительная линия 772"/>
          <p:cNvCxnSpPr>
            <a:stCxn id="635" idx="3"/>
            <a:endCxn id="654" idx="7"/>
          </p:cNvCxnSpPr>
          <p:nvPr/>
        </p:nvCxnSpPr>
        <p:spPr>
          <a:xfrm rot="5400000">
            <a:off x="5545030" y="5769564"/>
            <a:ext cx="56055" cy="25589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74" name="Прямая соединительная линия 773"/>
          <p:cNvCxnSpPr>
            <a:stCxn id="654" idx="2"/>
            <a:endCxn id="661" idx="6"/>
          </p:cNvCxnSpPr>
          <p:nvPr/>
        </p:nvCxnSpPr>
        <p:spPr>
          <a:xfrm rot="5400000">
            <a:off x="5385683" y="5872192"/>
            <a:ext cx="165854" cy="114566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89" name="Прямая соединительная линия 788"/>
          <p:cNvCxnSpPr>
            <a:stCxn id="657" idx="4"/>
            <a:endCxn id="732" idx="1"/>
          </p:cNvCxnSpPr>
          <p:nvPr/>
        </p:nvCxnSpPr>
        <p:spPr>
          <a:xfrm rot="10800000">
            <a:off x="4751564" y="6191300"/>
            <a:ext cx="190639" cy="57606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90" name="Прямая соединительная линия 789"/>
          <p:cNvCxnSpPr>
            <a:stCxn id="663" idx="3"/>
            <a:endCxn id="657" idx="0"/>
          </p:cNvCxnSpPr>
          <p:nvPr/>
        </p:nvCxnSpPr>
        <p:spPr>
          <a:xfrm rot="5400000">
            <a:off x="5110511" y="6160279"/>
            <a:ext cx="13993" cy="215312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91" name="Прямая соединительная линия 790"/>
          <p:cNvCxnSpPr>
            <a:stCxn id="662" idx="3"/>
            <a:endCxn id="663" idx="7"/>
          </p:cNvCxnSpPr>
          <p:nvPr/>
        </p:nvCxnSpPr>
        <p:spPr>
          <a:xfrm rot="5400000">
            <a:off x="5296520" y="6167494"/>
            <a:ext cx="49511" cy="93527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92" name="Прямая соединительная линия 791"/>
          <p:cNvCxnSpPr>
            <a:stCxn id="661" idx="2"/>
            <a:endCxn id="662" idx="5"/>
          </p:cNvCxnSpPr>
          <p:nvPr/>
        </p:nvCxnSpPr>
        <p:spPr>
          <a:xfrm rot="5400000">
            <a:off x="5344412" y="6110217"/>
            <a:ext cx="80985" cy="6310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08" name="Прямая соединительная линия 807"/>
          <p:cNvCxnSpPr>
            <a:stCxn id="672" idx="4"/>
            <a:endCxn id="673" idx="0"/>
          </p:cNvCxnSpPr>
          <p:nvPr/>
        </p:nvCxnSpPr>
        <p:spPr>
          <a:xfrm rot="10800000">
            <a:off x="4620074" y="6036440"/>
            <a:ext cx="173996" cy="55926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10" name="Прямая соединительная линия 809"/>
          <p:cNvCxnSpPr>
            <a:stCxn id="666" idx="4"/>
            <a:endCxn id="672" idx="2"/>
          </p:cNvCxnSpPr>
          <p:nvPr/>
        </p:nvCxnSpPr>
        <p:spPr>
          <a:xfrm rot="10800000" flipH="1">
            <a:off x="4653133" y="6120282"/>
            <a:ext cx="153339" cy="48563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11" name="Прямая соединительная линия 810"/>
          <p:cNvCxnSpPr>
            <a:stCxn id="672" idx="7"/>
            <a:endCxn id="731" idx="5"/>
          </p:cNvCxnSpPr>
          <p:nvPr/>
        </p:nvCxnSpPr>
        <p:spPr>
          <a:xfrm rot="5400000" flipH="1" flipV="1">
            <a:off x="4839078" y="6075844"/>
            <a:ext cx="10399" cy="20616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13" name="Прямая соединительная линия 812"/>
          <p:cNvCxnSpPr>
            <a:stCxn id="732" idx="3"/>
            <a:endCxn id="666" idx="0"/>
          </p:cNvCxnSpPr>
          <p:nvPr/>
        </p:nvCxnSpPr>
        <p:spPr>
          <a:xfrm rot="5400000">
            <a:off x="4709341" y="6174522"/>
            <a:ext cx="7903" cy="19520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40" name="TextBox 839"/>
          <p:cNvSpPr txBox="1"/>
          <p:nvPr/>
        </p:nvSpPr>
        <p:spPr>
          <a:xfrm rot="17609775">
            <a:off x="5766738" y="3925096"/>
            <a:ext cx="70215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ДІВА</a:t>
            </a:r>
            <a:endParaRPr lang="uk-UA" sz="8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841" name="TextBox 840"/>
          <p:cNvSpPr txBox="1"/>
          <p:nvPr/>
        </p:nvSpPr>
        <p:spPr>
          <a:xfrm rot="18844704">
            <a:off x="5747959" y="5088146"/>
            <a:ext cx="761432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ТЕРЕЗИ</a:t>
            </a:r>
            <a:endParaRPr lang="uk-UA" sz="8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849" name="TextBox 848"/>
          <p:cNvSpPr txBox="1"/>
          <p:nvPr/>
        </p:nvSpPr>
        <p:spPr>
          <a:xfrm rot="20935033">
            <a:off x="4668509" y="5142956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ЗМІЄНОСЕЦЬ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850" name="TextBox 849"/>
          <p:cNvSpPr txBox="1"/>
          <p:nvPr/>
        </p:nvSpPr>
        <p:spPr>
          <a:xfrm rot="20435732">
            <a:off x="5011383" y="6191548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СКОРПІОН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851" name="TextBox 850"/>
          <p:cNvSpPr txBox="1"/>
          <p:nvPr/>
        </p:nvSpPr>
        <p:spPr>
          <a:xfrm rot="730692">
            <a:off x="3582908" y="6077797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СТРІЛЕЦЬ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852" name="TextBox 851"/>
          <p:cNvSpPr txBox="1"/>
          <p:nvPr/>
        </p:nvSpPr>
        <p:spPr>
          <a:xfrm rot="3763062">
            <a:off x="2175723" y="4842273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КОЗЕРОГ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857" name="TextBox 856"/>
          <p:cNvSpPr txBox="1"/>
          <p:nvPr/>
        </p:nvSpPr>
        <p:spPr>
          <a:xfrm rot="3718070">
            <a:off x="2740230" y="4568320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ВОДОЛІЙ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858" name="TextBox 857"/>
          <p:cNvSpPr txBox="1"/>
          <p:nvPr/>
        </p:nvSpPr>
        <p:spPr>
          <a:xfrm rot="17731778">
            <a:off x="2647441" y="2971766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РИБИ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861" name="TextBox 860"/>
          <p:cNvSpPr txBox="1"/>
          <p:nvPr/>
        </p:nvSpPr>
        <p:spPr>
          <a:xfrm rot="20497662">
            <a:off x="3653295" y="2246753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ТЕЛЕЦЬ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862" name="TextBox 861"/>
          <p:cNvSpPr txBox="1"/>
          <p:nvPr/>
        </p:nvSpPr>
        <p:spPr>
          <a:xfrm rot="1816433">
            <a:off x="4710285" y="1924869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БЛИЗНЯТА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863" name="TextBox 862"/>
          <p:cNvSpPr txBox="1"/>
          <p:nvPr/>
        </p:nvSpPr>
        <p:spPr>
          <a:xfrm rot="1060210">
            <a:off x="5153839" y="2349047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РАК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864" name="TextBox 863"/>
          <p:cNvSpPr txBox="1"/>
          <p:nvPr/>
        </p:nvSpPr>
        <p:spPr>
          <a:xfrm rot="3557862">
            <a:off x="5753744" y="2991864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ЛЕВ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869" name="TextBox 868"/>
          <p:cNvSpPr txBox="1"/>
          <p:nvPr/>
        </p:nvSpPr>
        <p:spPr>
          <a:xfrm rot="706623">
            <a:off x="4294563" y="3716937"/>
            <a:ext cx="74999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МАЛИЙ </a:t>
            </a:r>
          </a:p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КІВШ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870" name="TextBox 869"/>
          <p:cNvSpPr txBox="1"/>
          <p:nvPr/>
        </p:nvSpPr>
        <p:spPr>
          <a:xfrm rot="3515078">
            <a:off x="4487023" y="3232569"/>
            <a:ext cx="982593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ВЕЛИКИЙ КІВШ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871" name="TextBox 870"/>
          <p:cNvSpPr txBox="1"/>
          <p:nvPr/>
        </p:nvSpPr>
        <p:spPr>
          <a:xfrm rot="3052228">
            <a:off x="4873060" y="3064467"/>
            <a:ext cx="982593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ВЕЛИКА ВЕДМЕДИЦЯ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grpSp>
        <p:nvGrpSpPr>
          <p:cNvPr id="19" name="Группа 352"/>
          <p:cNvGrpSpPr/>
          <p:nvPr/>
        </p:nvGrpSpPr>
        <p:grpSpPr>
          <a:xfrm rot="1024166">
            <a:off x="4501018" y="3398827"/>
            <a:ext cx="322963" cy="278566"/>
            <a:chOff x="4513747" y="3364748"/>
            <a:chExt cx="476035" cy="410596"/>
          </a:xfrm>
        </p:grpSpPr>
        <p:sp>
          <p:nvSpPr>
            <p:cNvPr id="40" name="8-конечная звезда 39"/>
            <p:cNvSpPr/>
            <p:nvPr/>
          </p:nvSpPr>
          <p:spPr>
            <a:xfrm rot="21105294">
              <a:off x="4513747" y="3364748"/>
              <a:ext cx="108000" cy="108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1" name="8-конечная звезда 40"/>
            <p:cNvSpPr/>
            <p:nvPr/>
          </p:nvSpPr>
          <p:spPr>
            <a:xfrm rot="19358116">
              <a:off x="4935782" y="3721344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2" name="8-конечная звезда 41"/>
            <p:cNvSpPr/>
            <p:nvPr/>
          </p:nvSpPr>
          <p:spPr>
            <a:xfrm rot="19358116">
              <a:off x="4914167" y="3628291"/>
              <a:ext cx="72000" cy="72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3" name="8-конечная звезда 42"/>
            <p:cNvSpPr/>
            <p:nvPr/>
          </p:nvSpPr>
          <p:spPr>
            <a:xfrm rot="19358116">
              <a:off x="4793544" y="3721982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4" name="8-конечная звезда 43"/>
            <p:cNvSpPr/>
            <p:nvPr/>
          </p:nvSpPr>
          <p:spPr>
            <a:xfrm rot="19358116" flipV="1">
              <a:off x="4767751" y="3610262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5" name="8-конечная звезда 44"/>
            <p:cNvSpPr/>
            <p:nvPr/>
          </p:nvSpPr>
          <p:spPr>
            <a:xfrm rot="19358116">
              <a:off x="4671645" y="3579107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6" name="8-конечная звезда 45"/>
            <p:cNvSpPr/>
            <p:nvPr/>
          </p:nvSpPr>
          <p:spPr>
            <a:xfrm rot="21285766">
              <a:off x="4594599" y="3502476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48" name="Прямая соединительная линия 47"/>
            <p:cNvCxnSpPr>
              <a:stCxn id="43" idx="1"/>
              <a:endCxn id="41" idx="5"/>
            </p:cNvCxnSpPr>
            <p:nvPr/>
          </p:nvCxnSpPr>
          <p:spPr>
            <a:xfrm rot="16200000" flipH="1">
              <a:off x="4881512" y="3690247"/>
              <a:ext cx="2383" cy="10663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" name="Прямая соединительная линия 51"/>
            <p:cNvCxnSpPr>
              <a:stCxn id="44" idx="7"/>
              <a:endCxn id="42" idx="5"/>
            </p:cNvCxnSpPr>
            <p:nvPr/>
          </p:nvCxnSpPr>
          <p:spPr>
            <a:xfrm rot="16200000" flipH="1">
              <a:off x="4852203" y="3597224"/>
              <a:ext cx="23349" cy="10121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" name="Прямая соединительная линия 54"/>
            <p:cNvCxnSpPr>
              <a:stCxn id="41" idx="7"/>
              <a:endCxn id="42" idx="2"/>
            </p:cNvCxnSpPr>
            <p:nvPr/>
          </p:nvCxnSpPr>
          <p:spPr>
            <a:xfrm rot="5400000" flipH="1" flipV="1">
              <a:off x="4954852" y="3704420"/>
              <a:ext cx="28680" cy="564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" name="Прямая соединительная линия 63"/>
            <p:cNvCxnSpPr>
              <a:stCxn id="44" idx="6"/>
              <a:endCxn id="43" idx="6"/>
            </p:cNvCxnSpPr>
            <p:nvPr/>
          </p:nvCxnSpPr>
          <p:spPr>
            <a:xfrm rot="5400000">
              <a:off x="4765359" y="3686551"/>
              <a:ext cx="74386" cy="386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" name="Прямая соединительная линия 67"/>
            <p:cNvCxnSpPr>
              <a:stCxn id="45" idx="1"/>
              <a:endCxn id="44" idx="3"/>
            </p:cNvCxnSpPr>
            <p:nvPr/>
          </p:nvCxnSpPr>
          <p:spPr>
            <a:xfrm rot="16200000" flipH="1">
              <a:off x="4722427" y="3584557"/>
              <a:ext cx="30585" cy="6046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" name="Прямая соединительная линия 73"/>
            <p:cNvCxnSpPr>
              <a:stCxn id="46" idx="1"/>
              <a:endCxn id="45" idx="6"/>
            </p:cNvCxnSpPr>
            <p:nvPr/>
          </p:nvCxnSpPr>
          <p:spPr>
            <a:xfrm rot="16200000" flipH="1">
              <a:off x="4636374" y="3540454"/>
              <a:ext cx="41958" cy="4273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7" name="Прямая соединительная линия 76"/>
            <p:cNvCxnSpPr>
              <a:stCxn id="40" idx="2"/>
              <a:endCxn id="46" idx="5"/>
            </p:cNvCxnSpPr>
            <p:nvPr/>
          </p:nvCxnSpPr>
          <p:spPr>
            <a:xfrm rot="16200000" flipH="1">
              <a:off x="4568392" y="3479288"/>
              <a:ext cx="38719" cy="2452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860" name="TextBox 859"/>
          <p:cNvSpPr txBox="1"/>
          <p:nvPr/>
        </p:nvSpPr>
        <p:spPr>
          <a:xfrm rot="19380116">
            <a:off x="3051864" y="2465752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ОВЕН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grpSp>
        <p:nvGrpSpPr>
          <p:cNvPr id="20" name="Группа 365"/>
          <p:cNvGrpSpPr/>
          <p:nvPr/>
        </p:nvGrpSpPr>
        <p:grpSpPr>
          <a:xfrm rot="764819">
            <a:off x="3269578" y="2333256"/>
            <a:ext cx="472147" cy="550374"/>
            <a:chOff x="2652696" y="2204201"/>
            <a:chExt cx="551136" cy="642449"/>
          </a:xfrm>
        </p:grpSpPr>
        <p:sp>
          <p:nvSpPr>
            <p:cNvPr id="380" name="8-конечная звезда 379"/>
            <p:cNvSpPr/>
            <p:nvPr/>
          </p:nvSpPr>
          <p:spPr>
            <a:xfrm rot="19358116">
              <a:off x="2871949" y="2657642"/>
              <a:ext cx="72000" cy="72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81" name="8-конечная звезда 380"/>
            <p:cNvSpPr/>
            <p:nvPr/>
          </p:nvSpPr>
          <p:spPr>
            <a:xfrm rot="19358116">
              <a:off x="2727627" y="2779680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82" name="8-конечная звезда 381"/>
            <p:cNvSpPr/>
            <p:nvPr/>
          </p:nvSpPr>
          <p:spPr>
            <a:xfrm rot="19358116">
              <a:off x="2868332" y="2792650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83" name="8-конечная звезда 382"/>
            <p:cNvSpPr/>
            <p:nvPr/>
          </p:nvSpPr>
          <p:spPr>
            <a:xfrm rot="19358116">
              <a:off x="3149832" y="2435460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84" name="8-конечная звезда 383"/>
            <p:cNvSpPr/>
            <p:nvPr/>
          </p:nvSpPr>
          <p:spPr>
            <a:xfrm rot="21285766">
              <a:off x="3145278" y="2502344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85" name="8-конечная звезда 384"/>
            <p:cNvSpPr/>
            <p:nvPr/>
          </p:nvSpPr>
          <p:spPr>
            <a:xfrm rot="13849217" flipH="1" flipV="1">
              <a:off x="3086917" y="2509828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86" name="8-конечная звезда 385"/>
            <p:cNvSpPr/>
            <p:nvPr/>
          </p:nvSpPr>
          <p:spPr>
            <a:xfrm rot="19358116">
              <a:off x="3011210" y="2296838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87" name="8-конечная звезда 386"/>
            <p:cNvSpPr/>
            <p:nvPr/>
          </p:nvSpPr>
          <p:spPr>
            <a:xfrm rot="19358116">
              <a:off x="3036144" y="2204201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88" name="8-конечная звезда 387"/>
            <p:cNvSpPr/>
            <p:nvPr/>
          </p:nvSpPr>
          <p:spPr>
            <a:xfrm rot="13849217" flipH="1" flipV="1">
              <a:off x="2795573" y="2581266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89" name="8-конечная звезда 388"/>
            <p:cNvSpPr/>
            <p:nvPr/>
          </p:nvSpPr>
          <p:spPr>
            <a:xfrm rot="13849217" flipH="1" flipV="1">
              <a:off x="2652696" y="2652704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397" name="Прямая соединительная линия 396"/>
            <p:cNvCxnSpPr>
              <a:stCxn id="380" idx="4"/>
              <a:endCxn id="381" idx="0"/>
            </p:cNvCxnSpPr>
            <p:nvPr/>
          </p:nvCxnSpPr>
          <p:spPr>
            <a:xfrm rot="10800000" flipV="1">
              <a:off x="2785779" y="2715490"/>
              <a:ext cx="93559" cy="7692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8" name="Прямая соединительная линия 397"/>
            <p:cNvCxnSpPr>
              <a:stCxn id="380" idx="3"/>
              <a:endCxn id="382" idx="7"/>
            </p:cNvCxnSpPr>
            <p:nvPr/>
          </p:nvCxnSpPr>
          <p:spPr>
            <a:xfrm rot="5400000">
              <a:off x="2869260" y="2758983"/>
              <a:ext cx="63566" cy="424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9" name="Прямая соединительная линия 398"/>
            <p:cNvCxnSpPr>
              <a:stCxn id="381" idx="1"/>
              <a:endCxn id="382" idx="5"/>
            </p:cNvCxnSpPr>
            <p:nvPr/>
          </p:nvCxnSpPr>
          <p:spPr>
            <a:xfrm rot="5400000" flipH="1" flipV="1">
              <a:off x="2830193" y="2778009"/>
              <a:ext cx="323" cy="7643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0" name="Прямая соединительная линия 399"/>
            <p:cNvCxnSpPr>
              <a:stCxn id="380" idx="6"/>
              <a:endCxn id="388" idx="0"/>
            </p:cNvCxnSpPr>
            <p:nvPr/>
          </p:nvCxnSpPr>
          <p:spPr>
            <a:xfrm rot="16200000" flipV="1">
              <a:off x="2838817" y="2617745"/>
              <a:ext cx="42225" cy="5234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1" name="Прямая соединительная линия 400"/>
            <p:cNvCxnSpPr>
              <a:stCxn id="388" idx="6"/>
              <a:endCxn id="386" idx="3"/>
            </p:cNvCxnSpPr>
            <p:nvPr/>
          </p:nvCxnSpPr>
          <p:spPr>
            <a:xfrm flipV="1">
              <a:off x="2837112" y="2350599"/>
              <a:ext cx="197511" cy="23928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3" name="Прямая соединительная линия 402"/>
            <p:cNvCxnSpPr>
              <a:stCxn id="380" idx="0"/>
              <a:endCxn id="385" idx="2"/>
            </p:cNvCxnSpPr>
            <p:nvPr/>
          </p:nvCxnSpPr>
          <p:spPr>
            <a:xfrm flipV="1">
              <a:off x="2936561" y="2548011"/>
              <a:ext cx="155617" cy="12378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8" name="Прямая соединительная линия 407"/>
            <p:cNvCxnSpPr>
              <a:stCxn id="385" idx="6"/>
              <a:endCxn id="383" idx="4"/>
            </p:cNvCxnSpPr>
            <p:nvPr/>
          </p:nvCxnSpPr>
          <p:spPr>
            <a:xfrm flipV="1">
              <a:off x="3128456" y="2478846"/>
              <a:ext cx="26917" cy="3959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2" name="Прямая соединительная линия 421"/>
            <p:cNvCxnSpPr>
              <a:stCxn id="384" idx="6"/>
              <a:endCxn id="383" idx="3"/>
            </p:cNvCxnSpPr>
            <p:nvPr/>
          </p:nvCxnSpPr>
          <p:spPr>
            <a:xfrm rot="5400000" flipH="1" flipV="1">
              <a:off x="3163283" y="2492481"/>
              <a:ext cx="13221" cy="670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0" name="Прямая соединительная линия 449"/>
            <p:cNvCxnSpPr>
              <a:stCxn id="386" idx="2"/>
              <a:endCxn id="383" idx="6"/>
            </p:cNvCxnSpPr>
            <p:nvPr/>
          </p:nvCxnSpPr>
          <p:spPr>
            <a:xfrm rot="16200000" flipH="1">
              <a:off x="3059669" y="2340224"/>
              <a:ext cx="95704" cy="10585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1" name="Прямая соединительная линия 450"/>
            <p:cNvCxnSpPr>
              <a:stCxn id="386" idx="0"/>
              <a:endCxn id="387" idx="3"/>
            </p:cNvCxnSpPr>
            <p:nvPr/>
          </p:nvCxnSpPr>
          <p:spPr>
            <a:xfrm rot="20835181" flipV="1">
              <a:off x="3054209" y="2258557"/>
              <a:ext cx="10809" cy="4829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3" name="Прямая соединительная линия 452"/>
            <p:cNvCxnSpPr>
              <a:stCxn id="388" idx="2"/>
              <a:endCxn id="389" idx="6"/>
            </p:cNvCxnSpPr>
            <p:nvPr/>
          </p:nvCxnSpPr>
          <p:spPr>
            <a:xfrm rot="10800000" flipV="1">
              <a:off x="2694236" y="2619449"/>
              <a:ext cx="106599" cy="4187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664" name="TextBox 663"/>
          <p:cNvSpPr txBox="1"/>
          <p:nvPr/>
        </p:nvSpPr>
        <p:spPr>
          <a:xfrm>
            <a:off x="214282" y="149346"/>
            <a:ext cx="2071702" cy="70788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ru-RU" sz="2000" b="1" dirty="0" smtClean="0">
                <a:solidFill>
                  <a:schemeClr val="bg1"/>
                </a:solidFill>
                <a:latin typeface="Bookman Old Style" pitchFamily="18" charset="0"/>
              </a:rPr>
              <a:t>21 </a:t>
            </a:r>
            <a:r>
              <a:rPr lang="ru-RU" sz="2000" b="1" dirty="0" err="1" smtClean="0">
                <a:solidFill>
                  <a:schemeClr val="bg1"/>
                </a:solidFill>
                <a:latin typeface="Bookman Old Style" pitchFamily="18" charset="0"/>
              </a:rPr>
              <a:t>січня</a:t>
            </a:r>
            <a:r>
              <a:rPr lang="ru-RU" sz="2000" b="1" dirty="0" smtClean="0">
                <a:solidFill>
                  <a:schemeClr val="bg1"/>
                </a:solidFill>
                <a:latin typeface="Bookman Old Style" pitchFamily="18" charset="0"/>
              </a:rPr>
              <a:t> — 17 лютого</a:t>
            </a:r>
            <a:endParaRPr lang="uk-UA" sz="2000" b="1" dirty="0">
              <a:solidFill>
                <a:schemeClr val="bg1"/>
              </a:solidFill>
              <a:latin typeface="Bookman Old Style" pitchFamily="18" charset="0"/>
            </a:endParaRPr>
          </a:p>
        </p:txBody>
      </p:sp>
      <p:cxnSp>
        <p:nvCxnSpPr>
          <p:cNvPr id="788" name="Прямая соединительная линия 787"/>
          <p:cNvCxnSpPr/>
          <p:nvPr/>
        </p:nvCxnSpPr>
        <p:spPr>
          <a:xfrm rot="16200000" flipH="1">
            <a:off x="4110755" y="3896449"/>
            <a:ext cx="2704106" cy="1790287"/>
          </a:xfrm>
          <a:prstGeom prst="line">
            <a:avLst/>
          </a:prstGeom>
          <a:solidFill>
            <a:srgbClr val="000000">
              <a:alpha val="0"/>
            </a:srgbClr>
          </a:solidFill>
          <a:ln>
            <a:solidFill>
              <a:srgbClr val="000000">
                <a:alpha val="0"/>
              </a:srgb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</p:cxnSp>
      <p:grpSp>
        <p:nvGrpSpPr>
          <p:cNvPr id="652" name="Группа 651"/>
          <p:cNvGrpSpPr/>
          <p:nvPr/>
        </p:nvGrpSpPr>
        <p:grpSpPr>
          <a:xfrm>
            <a:off x="1664351" y="928670"/>
            <a:ext cx="3230611" cy="2500330"/>
            <a:chOff x="1664351" y="928670"/>
            <a:chExt cx="3230611" cy="2500330"/>
          </a:xfrm>
          <a:solidFill>
            <a:srgbClr val="000000">
              <a:alpha val="0"/>
            </a:srgbClr>
          </a:solidFill>
        </p:grpSpPr>
        <p:sp>
          <p:nvSpPr>
            <p:cNvPr id="665" name="Полилиния 664">
              <a:hlinkClick r:id="rId3" action="ppaction://hlinksldjump"/>
            </p:cNvPr>
            <p:cNvSpPr/>
            <p:nvPr/>
          </p:nvSpPr>
          <p:spPr>
            <a:xfrm rot="7524075">
              <a:off x="2572833" y="717036"/>
              <a:ext cx="1413647" cy="3230611"/>
            </a:xfrm>
            <a:custGeom>
              <a:avLst/>
              <a:gdLst>
                <a:gd name="connsiteX0" fmla="*/ 0 w 1111396"/>
                <a:gd name="connsiteY0" fmla="*/ 3146584 h 3146584"/>
                <a:gd name="connsiteX1" fmla="*/ 555698 w 1111396"/>
                <a:gd name="connsiteY1" fmla="*/ 0 h 3146584"/>
                <a:gd name="connsiteX2" fmla="*/ 1111396 w 1111396"/>
                <a:gd name="connsiteY2" fmla="*/ 3146584 h 3146584"/>
                <a:gd name="connsiteX3" fmla="*/ 0 w 1111396"/>
                <a:gd name="connsiteY3" fmla="*/ 3146584 h 3146584"/>
                <a:gd name="connsiteX0" fmla="*/ 0 w 1178136"/>
                <a:gd name="connsiteY0" fmla="*/ 3146584 h 3146728"/>
                <a:gd name="connsiteX1" fmla="*/ 555698 w 1178136"/>
                <a:gd name="connsiteY1" fmla="*/ 0 h 3146728"/>
                <a:gd name="connsiteX2" fmla="*/ 1178136 w 1178136"/>
                <a:gd name="connsiteY2" fmla="*/ 3146728 h 3146728"/>
                <a:gd name="connsiteX3" fmla="*/ 0 w 1178136"/>
                <a:gd name="connsiteY3" fmla="*/ 3146584 h 3146728"/>
                <a:gd name="connsiteX0" fmla="*/ 0 w 1309203"/>
                <a:gd name="connsiteY0" fmla="*/ 3103754 h 3146728"/>
                <a:gd name="connsiteX1" fmla="*/ 686765 w 1309203"/>
                <a:gd name="connsiteY1" fmla="*/ 0 h 3146728"/>
                <a:gd name="connsiteX2" fmla="*/ 1309203 w 1309203"/>
                <a:gd name="connsiteY2" fmla="*/ 3146728 h 3146728"/>
                <a:gd name="connsiteX3" fmla="*/ 0 w 1309203"/>
                <a:gd name="connsiteY3" fmla="*/ 3103754 h 3146728"/>
                <a:gd name="connsiteX0" fmla="*/ 0 w 1347377"/>
                <a:gd name="connsiteY0" fmla="*/ 3109325 h 3146728"/>
                <a:gd name="connsiteX1" fmla="*/ 724939 w 1347377"/>
                <a:gd name="connsiteY1" fmla="*/ 0 h 3146728"/>
                <a:gd name="connsiteX2" fmla="*/ 1347377 w 1347377"/>
                <a:gd name="connsiteY2" fmla="*/ 3146728 h 3146728"/>
                <a:gd name="connsiteX3" fmla="*/ 0 w 1347377"/>
                <a:gd name="connsiteY3" fmla="*/ 3109325 h 3146728"/>
                <a:gd name="connsiteX0" fmla="*/ 0 w 1347377"/>
                <a:gd name="connsiteY0" fmla="*/ 3109325 h 3146728"/>
                <a:gd name="connsiteX1" fmla="*/ 724939 w 1347377"/>
                <a:gd name="connsiteY1" fmla="*/ 0 h 3146728"/>
                <a:gd name="connsiteX2" fmla="*/ 1347377 w 1347377"/>
                <a:gd name="connsiteY2" fmla="*/ 3146728 h 3146728"/>
                <a:gd name="connsiteX3" fmla="*/ 674426 w 1347377"/>
                <a:gd name="connsiteY3" fmla="*/ 3123470 h 3146728"/>
                <a:gd name="connsiteX4" fmla="*/ 0 w 1347377"/>
                <a:gd name="connsiteY4" fmla="*/ 3109325 h 3146728"/>
                <a:gd name="connsiteX0" fmla="*/ 0 w 1347377"/>
                <a:gd name="connsiteY0" fmla="*/ 3109325 h 3170436"/>
                <a:gd name="connsiteX1" fmla="*/ 724939 w 1347377"/>
                <a:gd name="connsiteY1" fmla="*/ 0 h 3170436"/>
                <a:gd name="connsiteX2" fmla="*/ 1347377 w 1347377"/>
                <a:gd name="connsiteY2" fmla="*/ 3146728 h 3170436"/>
                <a:gd name="connsiteX3" fmla="*/ 710754 w 1347377"/>
                <a:gd name="connsiteY3" fmla="*/ 3170436 h 3170436"/>
                <a:gd name="connsiteX4" fmla="*/ 0 w 1347377"/>
                <a:gd name="connsiteY4" fmla="*/ 3109325 h 3170436"/>
                <a:gd name="connsiteX0" fmla="*/ 0 w 1347377"/>
                <a:gd name="connsiteY0" fmla="*/ 3109325 h 3198291"/>
                <a:gd name="connsiteX1" fmla="*/ 724939 w 1347377"/>
                <a:gd name="connsiteY1" fmla="*/ 0 h 3198291"/>
                <a:gd name="connsiteX2" fmla="*/ 1347377 w 1347377"/>
                <a:gd name="connsiteY2" fmla="*/ 3146728 h 3198291"/>
                <a:gd name="connsiteX3" fmla="*/ 737710 w 1347377"/>
                <a:gd name="connsiteY3" fmla="*/ 3198291 h 3198291"/>
                <a:gd name="connsiteX4" fmla="*/ 0 w 1347377"/>
                <a:gd name="connsiteY4" fmla="*/ 3109325 h 3198291"/>
                <a:gd name="connsiteX0" fmla="*/ 0 w 1347377"/>
                <a:gd name="connsiteY0" fmla="*/ 3109325 h 3230602"/>
                <a:gd name="connsiteX1" fmla="*/ 724939 w 1347377"/>
                <a:gd name="connsiteY1" fmla="*/ 0 h 3230602"/>
                <a:gd name="connsiteX2" fmla="*/ 1347377 w 1347377"/>
                <a:gd name="connsiteY2" fmla="*/ 3146728 h 3230602"/>
                <a:gd name="connsiteX3" fmla="*/ 737710 w 1347377"/>
                <a:gd name="connsiteY3" fmla="*/ 3198291 h 3230602"/>
                <a:gd name="connsiteX4" fmla="*/ 0 w 1347377"/>
                <a:gd name="connsiteY4" fmla="*/ 3109325 h 3230602"/>
                <a:gd name="connsiteX0" fmla="*/ 0 w 1347377"/>
                <a:gd name="connsiteY0" fmla="*/ 3109325 h 3198291"/>
                <a:gd name="connsiteX1" fmla="*/ 724939 w 1347377"/>
                <a:gd name="connsiteY1" fmla="*/ 0 h 3198291"/>
                <a:gd name="connsiteX2" fmla="*/ 1347377 w 1347377"/>
                <a:gd name="connsiteY2" fmla="*/ 3146728 h 3198291"/>
                <a:gd name="connsiteX3" fmla="*/ 737710 w 1347377"/>
                <a:gd name="connsiteY3" fmla="*/ 3198291 h 3198291"/>
                <a:gd name="connsiteX4" fmla="*/ 0 w 1347377"/>
                <a:gd name="connsiteY4" fmla="*/ 3109325 h 3198291"/>
                <a:gd name="connsiteX0" fmla="*/ 0 w 1347377"/>
                <a:gd name="connsiteY0" fmla="*/ 3109325 h 3212766"/>
                <a:gd name="connsiteX1" fmla="*/ 724939 w 1347377"/>
                <a:gd name="connsiteY1" fmla="*/ 0 h 3212766"/>
                <a:gd name="connsiteX2" fmla="*/ 1347377 w 1347377"/>
                <a:gd name="connsiteY2" fmla="*/ 3146728 h 3212766"/>
                <a:gd name="connsiteX3" fmla="*/ 737710 w 1347377"/>
                <a:gd name="connsiteY3" fmla="*/ 3198291 h 3212766"/>
                <a:gd name="connsiteX4" fmla="*/ 0 w 1347377"/>
                <a:gd name="connsiteY4" fmla="*/ 3109325 h 3212766"/>
                <a:gd name="connsiteX0" fmla="*/ 0 w 1347377"/>
                <a:gd name="connsiteY0" fmla="*/ 3109325 h 3198291"/>
                <a:gd name="connsiteX1" fmla="*/ 724939 w 1347377"/>
                <a:gd name="connsiteY1" fmla="*/ 0 h 3198291"/>
                <a:gd name="connsiteX2" fmla="*/ 1347377 w 1347377"/>
                <a:gd name="connsiteY2" fmla="*/ 3146728 h 3198291"/>
                <a:gd name="connsiteX3" fmla="*/ 737710 w 1347377"/>
                <a:gd name="connsiteY3" fmla="*/ 3198291 h 3198291"/>
                <a:gd name="connsiteX4" fmla="*/ 0 w 1347377"/>
                <a:gd name="connsiteY4" fmla="*/ 3109325 h 3198291"/>
                <a:gd name="connsiteX0" fmla="*/ 0 w 1347377"/>
                <a:gd name="connsiteY0" fmla="*/ 3109325 h 3215130"/>
                <a:gd name="connsiteX1" fmla="*/ 724939 w 1347377"/>
                <a:gd name="connsiteY1" fmla="*/ 0 h 3215130"/>
                <a:gd name="connsiteX2" fmla="*/ 1347377 w 1347377"/>
                <a:gd name="connsiteY2" fmla="*/ 3146728 h 3215130"/>
                <a:gd name="connsiteX3" fmla="*/ 737710 w 1347377"/>
                <a:gd name="connsiteY3" fmla="*/ 3198291 h 3215130"/>
                <a:gd name="connsiteX4" fmla="*/ 0 w 1347377"/>
                <a:gd name="connsiteY4" fmla="*/ 3109325 h 3215130"/>
                <a:gd name="connsiteX0" fmla="*/ 0 w 1347377"/>
                <a:gd name="connsiteY0" fmla="*/ 3109325 h 3198291"/>
                <a:gd name="connsiteX1" fmla="*/ 724939 w 1347377"/>
                <a:gd name="connsiteY1" fmla="*/ 0 h 3198291"/>
                <a:gd name="connsiteX2" fmla="*/ 1347377 w 1347377"/>
                <a:gd name="connsiteY2" fmla="*/ 3146728 h 3198291"/>
                <a:gd name="connsiteX3" fmla="*/ 737710 w 1347377"/>
                <a:gd name="connsiteY3" fmla="*/ 3198291 h 3198291"/>
                <a:gd name="connsiteX4" fmla="*/ 0 w 1347377"/>
                <a:gd name="connsiteY4" fmla="*/ 3109325 h 3198291"/>
                <a:gd name="connsiteX0" fmla="*/ 0 w 1283479"/>
                <a:gd name="connsiteY0" fmla="*/ 3109325 h 3198291"/>
                <a:gd name="connsiteX1" fmla="*/ 724939 w 1283479"/>
                <a:gd name="connsiteY1" fmla="*/ 0 h 3198291"/>
                <a:gd name="connsiteX2" fmla="*/ 1283479 w 1283479"/>
                <a:gd name="connsiteY2" fmla="*/ 3134025 h 3198291"/>
                <a:gd name="connsiteX3" fmla="*/ 737710 w 1283479"/>
                <a:gd name="connsiteY3" fmla="*/ 3198291 h 3198291"/>
                <a:gd name="connsiteX4" fmla="*/ 0 w 1283479"/>
                <a:gd name="connsiteY4" fmla="*/ 3109325 h 3198291"/>
                <a:gd name="connsiteX0" fmla="*/ 0 w 1283479"/>
                <a:gd name="connsiteY0" fmla="*/ 3109325 h 3225582"/>
                <a:gd name="connsiteX1" fmla="*/ 724939 w 1283479"/>
                <a:gd name="connsiteY1" fmla="*/ 0 h 3225582"/>
                <a:gd name="connsiteX2" fmla="*/ 1283479 w 1283479"/>
                <a:gd name="connsiteY2" fmla="*/ 3134025 h 3225582"/>
                <a:gd name="connsiteX3" fmla="*/ 737710 w 1283479"/>
                <a:gd name="connsiteY3" fmla="*/ 3198291 h 3225582"/>
                <a:gd name="connsiteX4" fmla="*/ 0 w 1283479"/>
                <a:gd name="connsiteY4" fmla="*/ 3109325 h 3225582"/>
                <a:gd name="connsiteX0" fmla="*/ 0 w 1283479"/>
                <a:gd name="connsiteY0" fmla="*/ 3109325 h 3234197"/>
                <a:gd name="connsiteX1" fmla="*/ 724939 w 1283479"/>
                <a:gd name="connsiteY1" fmla="*/ 0 h 3234197"/>
                <a:gd name="connsiteX2" fmla="*/ 1283479 w 1283479"/>
                <a:gd name="connsiteY2" fmla="*/ 3134025 h 3234197"/>
                <a:gd name="connsiteX3" fmla="*/ 737710 w 1283479"/>
                <a:gd name="connsiteY3" fmla="*/ 3198291 h 3234197"/>
                <a:gd name="connsiteX4" fmla="*/ 0 w 1283479"/>
                <a:gd name="connsiteY4" fmla="*/ 3109325 h 3234197"/>
                <a:gd name="connsiteX0" fmla="*/ 0 w 1310712"/>
                <a:gd name="connsiteY0" fmla="*/ 3040637 h 3234197"/>
                <a:gd name="connsiteX1" fmla="*/ 752172 w 1310712"/>
                <a:gd name="connsiteY1" fmla="*/ 0 h 3234197"/>
                <a:gd name="connsiteX2" fmla="*/ 1310712 w 1310712"/>
                <a:gd name="connsiteY2" fmla="*/ 3134025 h 3234197"/>
                <a:gd name="connsiteX3" fmla="*/ 764943 w 1310712"/>
                <a:gd name="connsiteY3" fmla="*/ 3198291 h 3234197"/>
                <a:gd name="connsiteX4" fmla="*/ 0 w 1310712"/>
                <a:gd name="connsiteY4" fmla="*/ 3040637 h 3234197"/>
                <a:gd name="connsiteX0" fmla="*/ 0 w 1332319"/>
                <a:gd name="connsiteY0" fmla="*/ 3059787 h 3234197"/>
                <a:gd name="connsiteX1" fmla="*/ 773779 w 1332319"/>
                <a:gd name="connsiteY1" fmla="*/ 0 h 3234197"/>
                <a:gd name="connsiteX2" fmla="*/ 1332319 w 1332319"/>
                <a:gd name="connsiteY2" fmla="*/ 3134025 h 3234197"/>
                <a:gd name="connsiteX3" fmla="*/ 786550 w 1332319"/>
                <a:gd name="connsiteY3" fmla="*/ 3198291 h 3234197"/>
                <a:gd name="connsiteX4" fmla="*/ 0 w 1332319"/>
                <a:gd name="connsiteY4" fmla="*/ 3059787 h 3234197"/>
                <a:gd name="connsiteX0" fmla="*/ 0 w 1332319"/>
                <a:gd name="connsiteY0" fmla="*/ 3059787 h 3234197"/>
                <a:gd name="connsiteX1" fmla="*/ 773779 w 1332319"/>
                <a:gd name="connsiteY1" fmla="*/ 0 h 3234197"/>
                <a:gd name="connsiteX2" fmla="*/ 1332319 w 1332319"/>
                <a:gd name="connsiteY2" fmla="*/ 3134025 h 3234197"/>
                <a:gd name="connsiteX3" fmla="*/ 786550 w 1332319"/>
                <a:gd name="connsiteY3" fmla="*/ 3198291 h 3234197"/>
                <a:gd name="connsiteX4" fmla="*/ 0 w 1332319"/>
                <a:gd name="connsiteY4" fmla="*/ 3059787 h 3234197"/>
                <a:gd name="connsiteX0" fmla="*/ 0 w 1332319"/>
                <a:gd name="connsiteY0" fmla="*/ 3059787 h 3234197"/>
                <a:gd name="connsiteX1" fmla="*/ 773779 w 1332319"/>
                <a:gd name="connsiteY1" fmla="*/ 0 h 3234197"/>
                <a:gd name="connsiteX2" fmla="*/ 1332319 w 1332319"/>
                <a:gd name="connsiteY2" fmla="*/ 3134025 h 3234197"/>
                <a:gd name="connsiteX3" fmla="*/ 786550 w 1332319"/>
                <a:gd name="connsiteY3" fmla="*/ 3198291 h 3234197"/>
                <a:gd name="connsiteX4" fmla="*/ 0 w 1332319"/>
                <a:gd name="connsiteY4" fmla="*/ 3059787 h 3234197"/>
                <a:gd name="connsiteX0" fmla="*/ 0 w 1332319"/>
                <a:gd name="connsiteY0" fmla="*/ 3059787 h 3234197"/>
                <a:gd name="connsiteX1" fmla="*/ 773779 w 1332319"/>
                <a:gd name="connsiteY1" fmla="*/ 0 h 3234197"/>
                <a:gd name="connsiteX2" fmla="*/ 1332319 w 1332319"/>
                <a:gd name="connsiteY2" fmla="*/ 3134025 h 3234197"/>
                <a:gd name="connsiteX3" fmla="*/ 786550 w 1332319"/>
                <a:gd name="connsiteY3" fmla="*/ 3198291 h 3234197"/>
                <a:gd name="connsiteX4" fmla="*/ 0 w 1332319"/>
                <a:gd name="connsiteY4" fmla="*/ 3059787 h 3234197"/>
                <a:gd name="connsiteX0" fmla="*/ 0 w 1332319"/>
                <a:gd name="connsiteY0" fmla="*/ 3059787 h 3198291"/>
                <a:gd name="connsiteX1" fmla="*/ 773779 w 1332319"/>
                <a:gd name="connsiteY1" fmla="*/ 0 h 3198291"/>
                <a:gd name="connsiteX2" fmla="*/ 1332319 w 1332319"/>
                <a:gd name="connsiteY2" fmla="*/ 3134025 h 3198291"/>
                <a:gd name="connsiteX3" fmla="*/ 786550 w 1332319"/>
                <a:gd name="connsiteY3" fmla="*/ 3198291 h 3198291"/>
                <a:gd name="connsiteX4" fmla="*/ 0 w 1332319"/>
                <a:gd name="connsiteY4" fmla="*/ 3059787 h 3198291"/>
                <a:gd name="connsiteX0" fmla="*/ 0 w 1332319"/>
                <a:gd name="connsiteY0" fmla="*/ 3059787 h 3225168"/>
                <a:gd name="connsiteX1" fmla="*/ 773779 w 1332319"/>
                <a:gd name="connsiteY1" fmla="*/ 0 h 3225168"/>
                <a:gd name="connsiteX2" fmla="*/ 1332319 w 1332319"/>
                <a:gd name="connsiteY2" fmla="*/ 3134025 h 3225168"/>
                <a:gd name="connsiteX3" fmla="*/ 786550 w 1332319"/>
                <a:gd name="connsiteY3" fmla="*/ 3198291 h 3225168"/>
                <a:gd name="connsiteX4" fmla="*/ 0 w 1332319"/>
                <a:gd name="connsiteY4" fmla="*/ 3059787 h 3225168"/>
                <a:gd name="connsiteX0" fmla="*/ 0 w 1332319"/>
                <a:gd name="connsiteY0" fmla="*/ 3059787 h 3230611"/>
                <a:gd name="connsiteX1" fmla="*/ 773779 w 1332319"/>
                <a:gd name="connsiteY1" fmla="*/ 0 h 3230611"/>
                <a:gd name="connsiteX2" fmla="*/ 1332319 w 1332319"/>
                <a:gd name="connsiteY2" fmla="*/ 3134025 h 3230611"/>
                <a:gd name="connsiteX3" fmla="*/ 786550 w 1332319"/>
                <a:gd name="connsiteY3" fmla="*/ 3198291 h 3230611"/>
                <a:gd name="connsiteX4" fmla="*/ 0 w 1332319"/>
                <a:gd name="connsiteY4" fmla="*/ 3059787 h 32306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32319" h="3230611">
                  <a:moveTo>
                    <a:pt x="0" y="3059787"/>
                  </a:moveTo>
                  <a:lnTo>
                    <a:pt x="773779" y="0"/>
                  </a:lnTo>
                  <a:lnTo>
                    <a:pt x="1332319" y="3134025"/>
                  </a:lnTo>
                  <a:cubicBezTo>
                    <a:pt x="1085172" y="3230611"/>
                    <a:pt x="1069366" y="3186397"/>
                    <a:pt x="786550" y="3198291"/>
                  </a:cubicBezTo>
                  <a:cubicBezTo>
                    <a:pt x="379207" y="3175599"/>
                    <a:pt x="275642" y="3177282"/>
                    <a:pt x="0" y="3059787"/>
                  </a:cubicBezTo>
                  <a:close/>
                </a:path>
              </a:pathLst>
            </a:custGeom>
            <a:grpFill/>
            <a:ln>
              <a:solidFill>
                <a:srgbClr val="000000">
                  <a:alpha val="0"/>
                </a:srgbClr>
              </a:solidFill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674" name="Прямая соединительная линия 673"/>
            <p:cNvCxnSpPr/>
            <p:nvPr/>
          </p:nvCxnSpPr>
          <p:spPr>
            <a:xfrm rot="16200000" flipV="1">
              <a:off x="2285984" y="1142984"/>
              <a:ext cx="2500330" cy="2071702"/>
            </a:xfrm>
            <a:prstGeom prst="line">
              <a:avLst/>
            </a:prstGeom>
            <a:grpFill/>
            <a:ln>
              <a:solidFill>
                <a:srgbClr val="000000">
                  <a:alpha val="0"/>
                </a:srgbClr>
              </a:solidFill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</p:cxnSp>
        <p:cxnSp>
          <p:nvCxnSpPr>
            <p:cNvPr id="675" name="Прямая соединительная линия 674"/>
            <p:cNvCxnSpPr/>
            <p:nvPr/>
          </p:nvCxnSpPr>
          <p:spPr>
            <a:xfrm rot="16200000" flipV="1">
              <a:off x="2440517" y="1262624"/>
              <a:ext cx="1346019" cy="2876266"/>
            </a:xfrm>
            <a:prstGeom prst="line">
              <a:avLst/>
            </a:prstGeom>
            <a:grpFill/>
            <a:ln>
              <a:solidFill>
                <a:srgbClr val="000000">
                  <a:alpha val="0"/>
                </a:srgbClr>
              </a:solidFill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</p:cxnSp>
      </p:grpSp>
      <p:sp>
        <p:nvSpPr>
          <p:cNvPr id="687" name="Полилиния 686">
            <a:hlinkClick r:id="rId4" action="ppaction://hlinksldjump"/>
          </p:cNvPr>
          <p:cNvSpPr/>
          <p:nvPr/>
        </p:nvSpPr>
        <p:spPr>
          <a:xfrm rot="9183955">
            <a:off x="3056427" y="211812"/>
            <a:ext cx="2066696" cy="3198291"/>
          </a:xfrm>
          <a:custGeom>
            <a:avLst/>
            <a:gdLst>
              <a:gd name="connsiteX0" fmla="*/ 0 w 1111396"/>
              <a:gd name="connsiteY0" fmla="*/ 3146584 h 3146584"/>
              <a:gd name="connsiteX1" fmla="*/ 555698 w 1111396"/>
              <a:gd name="connsiteY1" fmla="*/ 0 h 3146584"/>
              <a:gd name="connsiteX2" fmla="*/ 1111396 w 1111396"/>
              <a:gd name="connsiteY2" fmla="*/ 3146584 h 3146584"/>
              <a:gd name="connsiteX3" fmla="*/ 0 w 1111396"/>
              <a:gd name="connsiteY3" fmla="*/ 3146584 h 3146584"/>
              <a:gd name="connsiteX0" fmla="*/ 0 w 1178136"/>
              <a:gd name="connsiteY0" fmla="*/ 3146584 h 3146728"/>
              <a:gd name="connsiteX1" fmla="*/ 555698 w 1178136"/>
              <a:gd name="connsiteY1" fmla="*/ 0 h 3146728"/>
              <a:gd name="connsiteX2" fmla="*/ 1178136 w 1178136"/>
              <a:gd name="connsiteY2" fmla="*/ 3146728 h 3146728"/>
              <a:gd name="connsiteX3" fmla="*/ 0 w 1178136"/>
              <a:gd name="connsiteY3" fmla="*/ 3146584 h 3146728"/>
              <a:gd name="connsiteX0" fmla="*/ 0 w 1309203"/>
              <a:gd name="connsiteY0" fmla="*/ 3103754 h 3146728"/>
              <a:gd name="connsiteX1" fmla="*/ 686765 w 1309203"/>
              <a:gd name="connsiteY1" fmla="*/ 0 h 3146728"/>
              <a:gd name="connsiteX2" fmla="*/ 1309203 w 1309203"/>
              <a:gd name="connsiteY2" fmla="*/ 3146728 h 3146728"/>
              <a:gd name="connsiteX3" fmla="*/ 0 w 1309203"/>
              <a:gd name="connsiteY3" fmla="*/ 3103754 h 3146728"/>
              <a:gd name="connsiteX0" fmla="*/ 0 w 1347377"/>
              <a:gd name="connsiteY0" fmla="*/ 3109325 h 3146728"/>
              <a:gd name="connsiteX1" fmla="*/ 724939 w 1347377"/>
              <a:gd name="connsiteY1" fmla="*/ 0 h 3146728"/>
              <a:gd name="connsiteX2" fmla="*/ 1347377 w 1347377"/>
              <a:gd name="connsiteY2" fmla="*/ 3146728 h 3146728"/>
              <a:gd name="connsiteX3" fmla="*/ 0 w 1347377"/>
              <a:gd name="connsiteY3" fmla="*/ 3109325 h 3146728"/>
              <a:gd name="connsiteX0" fmla="*/ 0 w 1347377"/>
              <a:gd name="connsiteY0" fmla="*/ 3109325 h 3146728"/>
              <a:gd name="connsiteX1" fmla="*/ 724939 w 1347377"/>
              <a:gd name="connsiteY1" fmla="*/ 0 h 3146728"/>
              <a:gd name="connsiteX2" fmla="*/ 1347377 w 1347377"/>
              <a:gd name="connsiteY2" fmla="*/ 3146728 h 3146728"/>
              <a:gd name="connsiteX3" fmla="*/ 674426 w 1347377"/>
              <a:gd name="connsiteY3" fmla="*/ 3123470 h 3146728"/>
              <a:gd name="connsiteX4" fmla="*/ 0 w 1347377"/>
              <a:gd name="connsiteY4" fmla="*/ 3109325 h 3146728"/>
              <a:gd name="connsiteX0" fmla="*/ 0 w 1347377"/>
              <a:gd name="connsiteY0" fmla="*/ 3109325 h 3170436"/>
              <a:gd name="connsiteX1" fmla="*/ 724939 w 1347377"/>
              <a:gd name="connsiteY1" fmla="*/ 0 h 3170436"/>
              <a:gd name="connsiteX2" fmla="*/ 1347377 w 1347377"/>
              <a:gd name="connsiteY2" fmla="*/ 3146728 h 3170436"/>
              <a:gd name="connsiteX3" fmla="*/ 710754 w 1347377"/>
              <a:gd name="connsiteY3" fmla="*/ 3170436 h 3170436"/>
              <a:gd name="connsiteX4" fmla="*/ 0 w 1347377"/>
              <a:gd name="connsiteY4" fmla="*/ 3109325 h 3170436"/>
              <a:gd name="connsiteX0" fmla="*/ 0 w 1347377"/>
              <a:gd name="connsiteY0" fmla="*/ 3109325 h 3198291"/>
              <a:gd name="connsiteX1" fmla="*/ 724939 w 1347377"/>
              <a:gd name="connsiteY1" fmla="*/ 0 h 3198291"/>
              <a:gd name="connsiteX2" fmla="*/ 1347377 w 1347377"/>
              <a:gd name="connsiteY2" fmla="*/ 3146728 h 3198291"/>
              <a:gd name="connsiteX3" fmla="*/ 737710 w 1347377"/>
              <a:gd name="connsiteY3" fmla="*/ 3198291 h 3198291"/>
              <a:gd name="connsiteX4" fmla="*/ 0 w 1347377"/>
              <a:gd name="connsiteY4" fmla="*/ 3109325 h 3198291"/>
              <a:gd name="connsiteX0" fmla="*/ 0 w 1347377"/>
              <a:gd name="connsiteY0" fmla="*/ 3109325 h 3230602"/>
              <a:gd name="connsiteX1" fmla="*/ 724939 w 1347377"/>
              <a:gd name="connsiteY1" fmla="*/ 0 h 3230602"/>
              <a:gd name="connsiteX2" fmla="*/ 1347377 w 1347377"/>
              <a:gd name="connsiteY2" fmla="*/ 3146728 h 3230602"/>
              <a:gd name="connsiteX3" fmla="*/ 737710 w 1347377"/>
              <a:gd name="connsiteY3" fmla="*/ 3198291 h 3230602"/>
              <a:gd name="connsiteX4" fmla="*/ 0 w 1347377"/>
              <a:gd name="connsiteY4" fmla="*/ 3109325 h 3230602"/>
              <a:gd name="connsiteX0" fmla="*/ 0 w 1347377"/>
              <a:gd name="connsiteY0" fmla="*/ 3109325 h 3198291"/>
              <a:gd name="connsiteX1" fmla="*/ 724939 w 1347377"/>
              <a:gd name="connsiteY1" fmla="*/ 0 h 3198291"/>
              <a:gd name="connsiteX2" fmla="*/ 1347377 w 1347377"/>
              <a:gd name="connsiteY2" fmla="*/ 3146728 h 3198291"/>
              <a:gd name="connsiteX3" fmla="*/ 737710 w 1347377"/>
              <a:gd name="connsiteY3" fmla="*/ 3198291 h 3198291"/>
              <a:gd name="connsiteX4" fmla="*/ 0 w 1347377"/>
              <a:gd name="connsiteY4" fmla="*/ 3109325 h 3198291"/>
              <a:gd name="connsiteX0" fmla="*/ 0 w 1347377"/>
              <a:gd name="connsiteY0" fmla="*/ 3109325 h 3212766"/>
              <a:gd name="connsiteX1" fmla="*/ 724939 w 1347377"/>
              <a:gd name="connsiteY1" fmla="*/ 0 h 3212766"/>
              <a:gd name="connsiteX2" fmla="*/ 1347377 w 1347377"/>
              <a:gd name="connsiteY2" fmla="*/ 3146728 h 3212766"/>
              <a:gd name="connsiteX3" fmla="*/ 737710 w 1347377"/>
              <a:gd name="connsiteY3" fmla="*/ 3198291 h 3212766"/>
              <a:gd name="connsiteX4" fmla="*/ 0 w 1347377"/>
              <a:gd name="connsiteY4" fmla="*/ 3109325 h 3212766"/>
              <a:gd name="connsiteX0" fmla="*/ 0 w 1347377"/>
              <a:gd name="connsiteY0" fmla="*/ 3109325 h 3198291"/>
              <a:gd name="connsiteX1" fmla="*/ 724939 w 1347377"/>
              <a:gd name="connsiteY1" fmla="*/ 0 h 3198291"/>
              <a:gd name="connsiteX2" fmla="*/ 1347377 w 1347377"/>
              <a:gd name="connsiteY2" fmla="*/ 3146728 h 3198291"/>
              <a:gd name="connsiteX3" fmla="*/ 737710 w 1347377"/>
              <a:gd name="connsiteY3" fmla="*/ 3198291 h 3198291"/>
              <a:gd name="connsiteX4" fmla="*/ 0 w 1347377"/>
              <a:gd name="connsiteY4" fmla="*/ 3109325 h 3198291"/>
              <a:gd name="connsiteX0" fmla="*/ 0 w 1347377"/>
              <a:gd name="connsiteY0" fmla="*/ 3109325 h 3215130"/>
              <a:gd name="connsiteX1" fmla="*/ 724939 w 1347377"/>
              <a:gd name="connsiteY1" fmla="*/ 0 h 3215130"/>
              <a:gd name="connsiteX2" fmla="*/ 1347377 w 1347377"/>
              <a:gd name="connsiteY2" fmla="*/ 3146728 h 3215130"/>
              <a:gd name="connsiteX3" fmla="*/ 737710 w 1347377"/>
              <a:gd name="connsiteY3" fmla="*/ 3198291 h 3215130"/>
              <a:gd name="connsiteX4" fmla="*/ 0 w 1347377"/>
              <a:gd name="connsiteY4" fmla="*/ 3109325 h 3215130"/>
              <a:gd name="connsiteX0" fmla="*/ 0 w 1347377"/>
              <a:gd name="connsiteY0" fmla="*/ 3109325 h 3198291"/>
              <a:gd name="connsiteX1" fmla="*/ 724939 w 1347377"/>
              <a:gd name="connsiteY1" fmla="*/ 0 h 3198291"/>
              <a:gd name="connsiteX2" fmla="*/ 1347377 w 1347377"/>
              <a:gd name="connsiteY2" fmla="*/ 3146728 h 3198291"/>
              <a:gd name="connsiteX3" fmla="*/ 737710 w 1347377"/>
              <a:gd name="connsiteY3" fmla="*/ 3198291 h 3198291"/>
              <a:gd name="connsiteX4" fmla="*/ 0 w 1347377"/>
              <a:gd name="connsiteY4" fmla="*/ 3109325 h 3198291"/>
              <a:gd name="connsiteX0" fmla="*/ 0 w 1283479"/>
              <a:gd name="connsiteY0" fmla="*/ 3109325 h 3198291"/>
              <a:gd name="connsiteX1" fmla="*/ 724939 w 1283479"/>
              <a:gd name="connsiteY1" fmla="*/ 0 h 3198291"/>
              <a:gd name="connsiteX2" fmla="*/ 1283479 w 1283479"/>
              <a:gd name="connsiteY2" fmla="*/ 3134025 h 3198291"/>
              <a:gd name="connsiteX3" fmla="*/ 737710 w 1283479"/>
              <a:gd name="connsiteY3" fmla="*/ 3198291 h 3198291"/>
              <a:gd name="connsiteX4" fmla="*/ 0 w 1283479"/>
              <a:gd name="connsiteY4" fmla="*/ 3109325 h 3198291"/>
              <a:gd name="connsiteX0" fmla="*/ 0 w 1283479"/>
              <a:gd name="connsiteY0" fmla="*/ 3109325 h 3225582"/>
              <a:gd name="connsiteX1" fmla="*/ 724939 w 1283479"/>
              <a:gd name="connsiteY1" fmla="*/ 0 h 3225582"/>
              <a:gd name="connsiteX2" fmla="*/ 1283479 w 1283479"/>
              <a:gd name="connsiteY2" fmla="*/ 3134025 h 3225582"/>
              <a:gd name="connsiteX3" fmla="*/ 737710 w 1283479"/>
              <a:gd name="connsiteY3" fmla="*/ 3198291 h 3225582"/>
              <a:gd name="connsiteX4" fmla="*/ 0 w 1283479"/>
              <a:gd name="connsiteY4" fmla="*/ 3109325 h 3225582"/>
              <a:gd name="connsiteX0" fmla="*/ 0 w 1283479"/>
              <a:gd name="connsiteY0" fmla="*/ 3109325 h 3234197"/>
              <a:gd name="connsiteX1" fmla="*/ 724939 w 1283479"/>
              <a:gd name="connsiteY1" fmla="*/ 0 h 3234197"/>
              <a:gd name="connsiteX2" fmla="*/ 1283479 w 1283479"/>
              <a:gd name="connsiteY2" fmla="*/ 3134025 h 3234197"/>
              <a:gd name="connsiteX3" fmla="*/ 737710 w 1283479"/>
              <a:gd name="connsiteY3" fmla="*/ 3198291 h 3234197"/>
              <a:gd name="connsiteX4" fmla="*/ 0 w 1283479"/>
              <a:gd name="connsiteY4" fmla="*/ 3109325 h 3234197"/>
              <a:gd name="connsiteX0" fmla="*/ 0 w 1310712"/>
              <a:gd name="connsiteY0" fmla="*/ 3040637 h 3234197"/>
              <a:gd name="connsiteX1" fmla="*/ 752172 w 1310712"/>
              <a:gd name="connsiteY1" fmla="*/ 0 h 3234197"/>
              <a:gd name="connsiteX2" fmla="*/ 1310712 w 1310712"/>
              <a:gd name="connsiteY2" fmla="*/ 3134025 h 3234197"/>
              <a:gd name="connsiteX3" fmla="*/ 764943 w 1310712"/>
              <a:gd name="connsiteY3" fmla="*/ 3198291 h 3234197"/>
              <a:gd name="connsiteX4" fmla="*/ 0 w 1310712"/>
              <a:gd name="connsiteY4" fmla="*/ 3040637 h 3234197"/>
              <a:gd name="connsiteX0" fmla="*/ 0 w 1332319"/>
              <a:gd name="connsiteY0" fmla="*/ 3059787 h 3234197"/>
              <a:gd name="connsiteX1" fmla="*/ 773779 w 1332319"/>
              <a:gd name="connsiteY1" fmla="*/ 0 h 3234197"/>
              <a:gd name="connsiteX2" fmla="*/ 1332319 w 1332319"/>
              <a:gd name="connsiteY2" fmla="*/ 3134025 h 3234197"/>
              <a:gd name="connsiteX3" fmla="*/ 786550 w 1332319"/>
              <a:gd name="connsiteY3" fmla="*/ 3198291 h 3234197"/>
              <a:gd name="connsiteX4" fmla="*/ 0 w 1332319"/>
              <a:gd name="connsiteY4" fmla="*/ 3059787 h 3234197"/>
              <a:gd name="connsiteX0" fmla="*/ 0 w 1332319"/>
              <a:gd name="connsiteY0" fmla="*/ 3059787 h 3234197"/>
              <a:gd name="connsiteX1" fmla="*/ 773779 w 1332319"/>
              <a:gd name="connsiteY1" fmla="*/ 0 h 3234197"/>
              <a:gd name="connsiteX2" fmla="*/ 1332319 w 1332319"/>
              <a:gd name="connsiteY2" fmla="*/ 3134025 h 3234197"/>
              <a:gd name="connsiteX3" fmla="*/ 786550 w 1332319"/>
              <a:gd name="connsiteY3" fmla="*/ 3198291 h 3234197"/>
              <a:gd name="connsiteX4" fmla="*/ 0 w 1332319"/>
              <a:gd name="connsiteY4" fmla="*/ 3059787 h 3234197"/>
              <a:gd name="connsiteX0" fmla="*/ 0 w 1332319"/>
              <a:gd name="connsiteY0" fmla="*/ 3059787 h 3234197"/>
              <a:gd name="connsiteX1" fmla="*/ 773779 w 1332319"/>
              <a:gd name="connsiteY1" fmla="*/ 0 h 3234197"/>
              <a:gd name="connsiteX2" fmla="*/ 1332319 w 1332319"/>
              <a:gd name="connsiteY2" fmla="*/ 3134025 h 3234197"/>
              <a:gd name="connsiteX3" fmla="*/ 786550 w 1332319"/>
              <a:gd name="connsiteY3" fmla="*/ 3198291 h 3234197"/>
              <a:gd name="connsiteX4" fmla="*/ 0 w 1332319"/>
              <a:gd name="connsiteY4" fmla="*/ 3059787 h 3234197"/>
              <a:gd name="connsiteX0" fmla="*/ 0 w 1332319"/>
              <a:gd name="connsiteY0" fmla="*/ 3059787 h 3234197"/>
              <a:gd name="connsiteX1" fmla="*/ 773779 w 1332319"/>
              <a:gd name="connsiteY1" fmla="*/ 0 h 3234197"/>
              <a:gd name="connsiteX2" fmla="*/ 1332319 w 1332319"/>
              <a:gd name="connsiteY2" fmla="*/ 3134025 h 3234197"/>
              <a:gd name="connsiteX3" fmla="*/ 786550 w 1332319"/>
              <a:gd name="connsiteY3" fmla="*/ 3198291 h 3234197"/>
              <a:gd name="connsiteX4" fmla="*/ 0 w 1332319"/>
              <a:gd name="connsiteY4" fmla="*/ 3059787 h 3234197"/>
              <a:gd name="connsiteX0" fmla="*/ 0 w 1332319"/>
              <a:gd name="connsiteY0" fmla="*/ 3059787 h 3198291"/>
              <a:gd name="connsiteX1" fmla="*/ 773779 w 1332319"/>
              <a:gd name="connsiteY1" fmla="*/ 0 h 3198291"/>
              <a:gd name="connsiteX2" fmla="*/ 1332319 w 1332319"/>
              <a:gd name="connsiteY2" fmla="*/ 3134025 h 3198291"/>
              <a:gd name="connsiteX3" fmla="*/ 786550 w 1332319"/>
              <a:gd name="connsiteY3" fmla="*/ 3198291 h 3198291"/>
              <a:gd name="connsiteX4" fmla="*/ 0 w 1332319"/>
              <a:gd name="connsiteY4" fmla="*/ 3059787 h 3198291"/>
              <a:gd name="connsiteX0" fmla="*/ 0 w 1332319"/>
              <a:gd name="connsiteY0" fmla="*/ 3059787 h 3225168"/>
              <a:gd name="connsiteX1" fmla="*/ 773779 w 1332319"/>
              <a:gd name="connsiteY1" fmla="*/ 0 h 3225168"/>
              <a:gd name="connsiteX2" fmla="*/ 1332319 w 1332319"/>
              <a:gd name="connsiteY2" fmla="*/ 3134025 h 3225168"/>
              <a:gd name="connsiteX3" fmla="*/ 786550 w 1332319"/>
              <a:gd name="connsiteY3" fmla="*/ 3198291 h 3225168"/>
              <a:gd name="connsiteX4" fmla="*/ 0 w 1332319"/>
              <a:gd name="connsiteY4" fmla="*/ 3059787 h 3225168"/>
              <a:gd name="connsiteX0" fmla="*/ 0 w 1332319"/>
              <a:gd name="connsiteY0" fmla="*/ 3059787 h 3230611"/>
              <a:gd name="connsiteX1" fmla="*/ 773779 w 1332319"/>
              <a:gd name="connsiteY1" fmla="*/ 0 h 3230611"/>
              <a:gd name="connsiteX2" fmla="*/ 1332319 w 1332319"/>
              <a:gd name="connsiteY2" fmla="*/ 3134025 h 3230611"/>
              <a:gd name="connsiteX3" fmla="*/ 786550 w 1332319"/>
              <a:gd name="connsiteY3" fmla="*/ 3198291 h 3230611"/>
              <a:gd name="connsiteX4" fmla="*/ 0 w 1332319"/>
              <a:gd name="connsiteY4" fmla="*/ 3059787 h 3230611"/>
              <a:gd name="connsiteX0" fmla="*/ 0 w 1793717"/>
              <a:gd name="connsiteY0" fmla="*/ 2936115 h 3230611"/>
              <a:gd name="connsiteX1" fmla="*/ 1235177 w 1793717"/>
              <a:gd name="connsiteY1" fmla="*/ 0 h 3230611"/>
              <a:gd name="connsiteX2" fmla="*/ 1793717 w 1793717"/>
              <a:gd name="connsiteY2" fmla="*/ 3134025 h 3230611"/>
              <a:gd name="connsiteX3" fmla="*/ 1247948 w 1793717"/>
              <a:gd name="connsiteY3" fmla="*/ 3198291 h 3230611"/>
              <a:gd name="connsiteX4" fmla="*/ 0 w 1793717"/>
              <a:gd name="connsiteY4" fmla="*/ 2936115 h 3230611"/>
              <a:gd name="connsiteX0" fmla="*/ 0 w 1947798"/>
              <a:gd name="connsiteY0" fmla="*/ 2936115 h 3252877"/>
              <a:gd name="connsiteX1" fmla="*/ 1235177 w 1947798"/>
              <a:gd name="connsiteY1" fmla="*/ 0 h 3252877"/>
              <a:gd name="connsiteX2" fmla="*/ 1947798 w 1947798"/>
              <a:gd name="connsiteY2" fmla="*/ 3156291 h 3252877"/>
              <a:gd name="connsiteX3" fmla="*/ 1247948 w 1947798"/>
              <a:gd name="connsiteY3" fmla="*/ 3198291 h 3252877"/>
              <a:gd name="connsiteX4" fmla="*/ 0 w 1947798"/>
              <a:gd name="connsiteY4" fmla="*/ 2936115 h 3252877"/>
              <a:gd name="connsiteX0" fmla="*/ 0 w 1947798"/>
              <a:gd name="connsiteY0" fmla="*/ 2936115 h 3198291"/>
              <a:gd name="connsiteX1" fmla="*/ 1235177 w 1947798"/>
              <a:gd name="connsiteY1" fmla="*/ 0 h 3198291"/>
              <a:gd name="connsiteX2" fmla="*/ 1947798 w 1947798"/>
              <a:gd name="connsiteY2" fmla="*/ 3156291 h 3198291"/>
              <a:gd name="connsiteX3" fmla="*/ 1247948 w 1947798"/>
              <a:gd name="connsiteY3" fmla="*/ 3198291 h 3198291"/>
              <a:gd name="connsiteX4" fmla="*/ 0 w 1947798"/>
              <a:gd name="connsiteY4" fmla="*/ 2936115 h 319829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947798" h="3198291">
                <a:moveTo>
                  <a:pt x="0" y="2936115"/>
                </a:moveTo>
                <a:lnTo>
                  <a:pt x="1235177" y="0"/>
                </a:lnTo>
                <a:lnTo>
                  <a:pt x="1947798" y="3156291"/>
                </a:lnTo>
                <a:cubicBezTo>
                  <a:pt x="1635806" y="3197159"/>
                  <a:pt x="1530764" y="3186397"/>
                  <a:pt x="1247948" y="3198291"/>
                </a:cubicBezTo>
                <a:cubicBezTo>
                  <a:pt x="840605" y="3175599"/>
                  <a:pt x="275642" y="3053610"/>
                  <a:pt x="0" y="2936115"/>
                </a:cubicBezTo>
                <a:close/>
              </a:path>
            </a:pathLst>
          </a:custGeom>
          <a:solidFill>
            <a:srgbClr val="000000">
              <a:alpha val="0"/>
            </a:srgbClr>
          </a:solidFill>
          <a:ln>
            <a:solidFill>
              <a:srgbClr val="000000">
                <a:alpha val="0"/>
              </a:srgb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grpSp>
        <p:nvGrpSpPr>
          <p:cNvPr id="690" name="Группа 689"/>
          <p:cNvGrpSpPr/>
          <p:nvPr/>
        </p:nvGrpSpPr>
        <p:grpSpPr>
          <a:xfrm>
            <a:off x="4253358" y="175642"/>
            <a:ext cx="1890280" cy="3341350"/>
            <a:chOff x="4253358" y="175642"/>
            <a:chExt cx="1890280" cy="3341350"/>
          </a:xfrm>
          <a:solidFill>
            <a:srgbClr val="000000">
              <a:alpha val="0"/>
            </a:srgbClr>
          </a:solidFill>
        </p:grpSpPr>
        <p:sp>
          <p:nvSpPr>
            <p:cNvPr id="691" name="Полилиния 690">
              <a:hlinkClick r:id="rId5" action="ppaction://hlinksldjump"/>
            </p:cNvPr>
            <p:cNvSpPr/>
            <p:nvPr/>
          </p:nvSpPr>
          <p:spPr>
            <a:xfrm rot="11199332">
              <a:off x="4253358" y="175642"/>
              <a:ext cx="1704731" cy="3341350"/>
            </a:xfrm>
            <a:custGeom>
              <a:avLst/>
              <a:gdLst>
                <a:gd name="connsiteX0" fmla="*/ 0 w 1111396"/>
                <a:gd name="connsiteY0" fmla="*/ 3146584 h 3146584"/>
                <a:gd name="connsiteX1" fmla="*/ 555698 w 1111396"/>
                <a:gd name="connsiteY1" fmla="*/ 0 h 3146584"/>
                <a:gd name="connsiteX2" fmla="*/ 1111396 w 1111396"/>
                <a:gd name="connsiteY2" fmla="*/ 3146584 h 3146584"/>
                <a:gd name="connsiteX3" fmla="*/ 0 w 1111396"/>
                <a:gd name="connsiteY3" fmla="*/ 3146584 h 3146584"/>
                <a:gd name="connsiteX0" fmla="*/ 0 w 1178136"/>
                <a:gd name="connsiteY0" fmla="*/ 3146584 h 3146728"/>
                <a:gd name="connsiteX1" fmla="*/ 555698 w 1178136"/>
                <a:gd name="connsiteY1" fmla="*/ 0 h 3146728"/>
                <a:gd name="connsiteX2" fmla="*/ 1178136 w 1178136"/>
                <a:gd name="connsiteY2" fmla="*/ 3146728 h 3146728"/>
                <a:gd name="connsiteX3" fmla="*/ 0 w 1178136"/>
                <a:gd name="connsiteY3" fmla="*/ 3146584 h 3146728"/>
                <a:gd name="connsiteX0" fmla="*/ 0 w 1309203"/>
                <a:gd name="connsiteY0" fmla="*/ 3103754 h 3146728"/>
                <a:gd name="connsiteX1" fmla="*/ 686765 w 1309203"/>
                <a:gd name="connsiteY1" fmla="*/ 0 h 3146728"/>
                <a:gd name="connsiteX2" fmla="*/ 1309203 w 1309203"/>
                <a:gd name="connsiteY2" fmla="*/ 3146728 h 3146728"/>
                <a:gd name="connsiteX3" fmla="*/ 0 w 1309203"/>
                <a:gd name="connsiteY3" fmla="*/ 3103754 h 3146728"/>
                <a:gd name="connsiteX0" fmla="*/ 0 w 1347377"/>
                <a:gd name="connsiteY0" fmla="*/ 3109325 h 3146728"/>
                <a:gd name="connsiteX1" fmla="*/ 724939 w 1347377"/>
                <a:gd name="connsiteY1" fmla="*/ 0 h 3146728"/>
                <a:gd name="connsiteX2" fmla="*/ 1347377 w 1347377"/>
                <a:gd name="connsiteY2" fmla="*/ 3146728 h 3146728"/>
                <a:gd name="connsiteX3" fmla="*/ 0 w 1347377"/>
                <a:gd name="connsiteY3" fmla="*/ 3109325 h 3146728"/>
                <a:gd name="connsiteX0" fmla="*/ 0 w 1347377"/>
                <a:gd name="connsiteY0" fmla="*/ 3109325 h 3146728"/>
                <a:gd name="connsiteX1" fmla="*/ 724939 w 1347377"/>
                <a:gd name="connsiteY1" fmla="*/ 0 h 3146728"/>
                <a:gd name="connsiteX2" fmla="*/ 1347377 w 1347377"/>
                <a:gd name="connsiteY2" fmla="*/ 3146728 h 3146728"/>
                <a:gd name="connsiteX3" fmla="*/ 674426 w 1347377"/>
                <a:gd name="connsiteY3" fmla="*/ 3123470 h 3146728"/>
                <a:gd name="connsiteX4" fmla="*/ 0 w 1347377"/>
                <a:gd name="connsiteY4" fmla="*/ 3109325 h 3146728"/>
                <a:gd name="connsiteX0" fmla="*/ 0 w 1347377"/>
                <a:gd name="connsiteY0" fmla="*/ 3109325 h 3170436"/>
                <a:gd name="connsiteX1" fmla="*/ 724939 w 1347377"/>
                <a:gd name="connsiteY1" fmla="*/ 0 h 3170436"/>
                <a:gd name="connsiteX2" fmla="*/ 1347377 w 1347377"/>
                <a:gd name="connsiteY2" fmla="*/ 3146728 h 3170436"/>
                <a:gd name="connsiteX3" fmla="*/ 710754 w 1347377"/>
                <a:gd name="connsiteY3" fmla="*/ 3170436 h 3170436"/>
                <a:gd name="connsiteX4" fmla="*/ 0 w 1347377"/>
                <a:gd name="connsiteY4" fmla="*/ 3109325 h 3170436"/>
                <a:gd name="connsiteX0" fmla="*/ 0 w 1347377"/>
                <a:gd name="connsiteY0" fmla="*/ 3109325 h 3198291"/>
                <a:gd name="connsiteX1" fmla="*/ 724939 w 1347377"/>
                <a:gd name="connsiteY1" fmla="*/ 0 h 3198291"/>
                <a:gd name="connsiteX2" fmla="*/ 1347377 w 1347377"/>
                <a:gd name="connsiteY2" fmla="*/ 3146728 h 3198291"/>
                <a:gd name="connsiteX3" fmla="*/ 737710 w 1347377"/>
                <a:gd name="connsiteY3" fmla="*/ 3198291 h 3198291"/>
                <a:gd name="connsiteX4" fmla="*/ 0 w 1347377"/>
                <a:gd name="connsiteY4" fmla="*/ 3109325 h 3198291"/>
                <a:gd name="connsiteX0" fmla="*/ 0 w 1347377"/>
                <a:gd name="connsiteY0" fmla="*/ 3109325 h 3230602"/>
                <a:gd name="connsiteX1" fmla="*/ 724939 w 1347377"/>
                <a:gd name="connsiteY1" fmla="*/ 0 h 3230602"/>
                <a:gd name="connsiteX2" fmla="*/ 1347377 w 1347377"/>
                <a:gd name="connsiteY2" fmla="*/ 3146728 h 3230602"/>
                <a:gd name="connsiteX3" fmla="*/ 737710 w 1347377"/>
                <a:gd name="connsiteY3" fmla="*/ 3198291 h 3230602"/>
                <a:gd name="connsiteX4" fmla="*/ 0 w 1347377"/>
                <a:gd name="connsiteY4" fmla="*/ 3109325 h 3230602"/>
                <a:gd name="connsiteX0" fmla="*/ 0 w 1347377"/>
                <a:gd name="connsiteY0" fmla="*/ 3109325 h 3198291"/>
                <a:gd name="connsiteX1" fmla="*/ 724939 w 1347377"/>
                <a:gd name="connsiteY1" fmla="*/ 0 h 3198291"/>
                <a:gd name="connsiteX2" fmla="*/ 1347377 w 1347377"/>
                <a:gd name="connsiteY2" fmla="*/ 3146728 h 3198291"/>
                <a:gd name="connsiteX3" fmla="*/ 737710 w 1347377"/>
                <a:gd name="connsiteY3" fmla="*/ 3198291 h 3198291"/>
                <a:gd name="connsiteX4" fmla="*/ 0 w 1347377"/>
                <a:gd name="connsiteY4" fmla="*/ 3109325 h 3198291"/>
                <a:gd name="connsiteX0" fmla="*/ 0 w 1347377"/>
                <a:gd name="connsiteY0" fmla="*/ 3109325 h 3212766"/>
                <a:gd name="connsiteX1" fmla="*/ 724939 w 1347377"/>
                <a:gd name="connsiteY1" fmla="*/ 0 h 3212766"/>
                <a:gd name="connsiteX2" fmla="*/ 1347377 w 1347377"/>
                <a:gd name="connsiteY2" fmla="*/ 3146728 h 3212766"/>
                <a:gd name="connsiteX3" fmla="*/ 737710 w 1347377"/>
                <a:gd name="connsiteY3" fmla="*/ 3198291 h 3212766"/>
                <a:gd name="connsiteX4" fmla="*/ 0 w 1347377"/>
                <a:gd name="connsiteY4" fmla="*/ 3109325 h 3212766"/>
                <a:gd name="connsiteX0" fmla="*/ 0 w 1347377"/>
                <a:gd name="connsiteY0" fmla="*/ 3109325 h 3198291"/>
                <a:gd name="connsiteX1" fmla="*/ 724939 w 1347377"/>
                <a:gd name="connsiteY1" fmla="*/ 0 h 3198291"/>
                <a:gd name="connsiteX2" fmla="*/ 1347377 w 1347377"/>
                <a:gd name="connsiteY2" fmla="*/ 3146728 h 3198291"/>
                <a:gd name="connsiteX3" fmla="*/ 737710 w 1347377"/>
                <a:gd name="connsiteY3" fmla="*/ 3198291 h 3198291"/>
                <a:gd name="connsiteX4" fmla="*/ 0 w 1347377"/>
                <a:gd name="connsiteY4" fmla="*/ 3109325 h 3198291"/>
                <a:gd name="connsiteX0" fmla="*/ 0 w 1347377"/>
                <a:gd name="connsiteY0" fmla="*/ 3109325 h 3215130"/>
                <a:gd name="connsiteX1" fmla="*/ 724939 w 1347377"/>
                <a:gd name="connsiteY1" fmla="*/ 0 h 3215130"/>
                <a:gd name="connsiteX2" fmla="*/ 1347377 w 1347377"/>
                <a:gd name="connsiteY2" fmla="*/ 3146728 h 3215130"/>
                <a:gd name="connsiteX3" fmla="*/ 737710 w 1347377"/>
                <a:gd name="connsiteY3" fmla="*/ 3198291 h 3215130"/>
                <a:gd name="connsiteX4" fmla="*/ 0 w 1347377"/>
                <a:gd name="connsiteY4" fmla="*/ 3109325 h 3215130"/>
                <a:gd name="connsiteX0" fmla="*/ 0 w 1347377"/>
                <a:gd name="connsiteY0" fmla="*/ 3109325 h 3198291"/>
                <a:gd name="connsiteX1" fmla="*/ 724939 w 1347377"/>
                <a:gd name="connsiteY1" fmla="*/ 0 h 3198291"/>
                <a:gd name="connsiteX2" fmla="*/ 1347377 w 1347377"/>
                <a:gd name="connsiteY2" fmla="*/ 3146728 h 3198291"/>
                <a:gd name="connsiteX3" fmla="*/ 737710 w 1347377"/>
                <a:gd name="connsiteY3" fmla="*/ 3198291 h 3198291"/>
                <a:gd name="connsiteX4" fmla="*/ 0 w 1347377"/>
                <a:gd name="connsiteY4" fmla="*/ 3109325 h 3198291"/>
                <a:gd name="connsiteX0" fmla="*/ 0 w 1283479"/>
                <a:gd name="connsiteY0" fmla="*/ 3109325 h 3198291"/>
                <a:gd name="connsiteX1" fmla="*/ 724939 w 1283479"/>
                <a:gd name="connsiteY1" fmla="*/ 0 h 3198291"/>
                <a:gd name="connsiteX2" fmla="*/ 1283479 w 1283479"/>
                <a:gd name="connsiteY2" fmla="*/ 3134025 h 3198291"/>
                <a:gd name="connsiteX3" fmla="*/ 737710 w 1283479"/>
                <a:gd name="connsiteY3" fmla="*/ 3198291 h 3198291"/>
                <a:gd name="connsiteX4" fmla="*/ 0 w 1283479"/>
                <a:gd name="connsiteY4" fmla="*/ 3109325 h 3198291"/>
                <a:gd name="connsiteX0" fmla="*/ 0 w 1283479"/>
                <a:gd name="connsiteY0" fmla="*/ 3109325 h 3225582"/>
                <a:gd name="connsiteX1" fmla="*/ 724939 w 1283479"/>
                <a:gd name="connsiteY1" fmla="*/ 0 h 3225582"/>
                <a:gd name="connsiteX2" fmla="*/ 1283479 w 1283479"/>
                <a:gd name="connsiteY2" fmla="*/ 3134025 h 3225582"/>
                <a:gd name="connsiteX3" fmla="*/ 737710 w 1283479"/>
                <a:gd name="connsiteY3" fmla="*/ 3198291 h 3225582"/>
                <a:gd name="connsiteX4" fmla="*/ 0 w 1283479"/>
                <a:gd name="connsiteY4" fmla="*/ 3109325 h 3225582"/>
                <a:gd name="connsiteX0" fmla="*/ 0 w 1283479"/>
                <a:gd name="connsiteY0" fmla="*/ 3109325 h 3234197"/>
                <a:gd name="connsiteX1" fmla="*/ 724939 w 1283479"/>
                <a:gd name="connsiteY1" fmla="*/ 0 h 3234197"/>
                <a:gd name="connsiteX2" fmla="*/ 1283479 w 1283479"/>
                <a:gd name="connsiteY2" fmla="*/ 3134025 h 3234197"/>
                <a:gd name="connsiteX3" fmla="*/ 737710 w 1283479"/>
                <a:gd name="connsiteY3" fmla="*/ 3198291 h 3234197"/>
                <a:gd name="connsiteX4" fmla="*/ 0 w 1283479"/>
                <a:gd name="connsiteY4" fmla="*/ 3109325 h 3234197"/>
                <a:gd name="connsiteX0" fmla="*/ 0 w 1310712"/>
                <a:gd name="connsiteY0" fmla="*/ 3040637 h 3234197"/>
                <a:gd name="connsiteX1" fmla="*/ 752172 w 1310712"/>
                <a:gd name="connsiteY1" fmla="*/ 0 h 3234197"/>
                <a:gd name="connsiteX2" fmla="*/ 1310712 w 1310712"/>
                <a:gd name="connsiteY2" fmla="*/ 3134025 h 3234197"/>
                <a:gd name="connsiteX3" fmla="*/ 764943 w 1310712"/>
                <a:gd name="connsiteY3" fmla="*/ 3198291 h 3234197"/>
                <a:gd name="connsiteX4" fmla="*/ 0 w 1310712"/>
                <a:gd name="connsiteY4" fmla="*/ 3040637 h 3234197"/>
                <a:gd name="connsiteX0" fmla="*/ 0 w 1332319"/>
                <a:gd name="connsiteY0" fmla="*/ 3059787 h 3234197"/>
                <a:gd name="connsiteX1" fmla="*/ 773779 w 1332319"/>
                <a:gd name="connsiteY1" fmla="*/ 0 h 3234197"/>
                <a:gd name="connsiteX2" fmla="*/ 1332319 w 1332319"/>
                <a:gd name="connsiteY2" fmla="*/ 3134025 h 3234197"/>
                <a:gd name="connsiteX3" fmla="*/ 786550 w 1332319"/>
                <a:gd name="connsiteY3" fmla="*/ 3198291 h 3234197"/>
                <a:gd name="connsiteX4" fmla="*/ 0 w 1332319"/>
                <a:gd name="connsiteY4" fmla="*/ 3059787 h 3234197"/>
                <a:gd name="connsiteX0" fmla="*/ 0 w 1332319"/>
                <a:gd name="connsiteY0" fmla="*/ 3059787 h 3234197"/>
                <a:gd name="connsiteX1" fmla="*/ 773779 w 1332319"/>
                <a:gd name="connsiteY1" fmla="*/ 0 h 3234197"/>
                <a:gd name="connsiteX2" fmla="*/ 1332319 w 1332319"/>
                <a:gd name="connsiteY2" fmla="*/ 3134025 h 3234197"/>
                <a:gd name="connsiteX3" fmla="*/ 786550 w 1332319"/>
                <a:gd name="connsiteY3" fmla="*/ 3198291 h 3234197"/>
                <a:gd name="connsiteX4" fmla="*/ 0 w 1332319"/>
                <a:gd name="connsiteY4" fmla="*/ 3059787 h 3234197"/>
                <a:gd name="connsiteX0" fmla="*/ 0 w 1332319"/>
                <a:gd name="connsiteY0" fmla="*/ 3059787 h 3234197"/>
                <a:gd name="connsiteX1" fmla="*/ 773779 w 1332319"/>
                <a:gd name="connsiteY1" fmla="*/ 0 h 3234197"/>
                <a:gd name="connsiteX2" fmla="*/ 1332319 w 1332319"/>
                <a:gd name="connsiteY2" fmla="*/ 3134025 h 3234197"/>
                <a:gd name="connsiteX3" fmla="*/ 786550 w 1332319"/>
                <a:gd name="connsiteY3" fmla="*/ 3198291 h 3234197"/>
                <a:gd name="connsiteX4" fmla="*/ 0 w 1332319"/>
                <a:gd name="connsiteY4" fmla="*/ 3059787 h 3234197"/>
                <a:gd name="connsiteX0" fmla="*/ 0 w 1332319"/>
                <a:gd name="connsiteY0" fmla="*/ 3059787 h 3234197"/>
                <a:gd name="connsiteX1" fmla="*/ 773779 w 1332319"/>
                <a:gd name="connsiteY1" fmla="*/ 0 h 3234197"/>
                <a:gd name="connsiteX2" fmla="*/ 1332319 w 1332319"/>
                <a:gd name="connsiteY2" fmla="*/ 3134025 h 3234197"/>
                <a:gd name="connsiteX3" fmla="*/ 786550 w 1332319"/>
                <a:gd name="connsiteY3" fmla="*/ 3198291 h 3234197"/>
                <a:gd name="connsiteX4" fmla="*/ 0 w 1332319"/>
                <a:gd name="connsiteY4" fmla="*/ 3059787 h 3234197"/>
                <a:gd name="connsiteX0" fmla="*/ 0 w 1332319"/>
                <a:gd name="connsiteY0" fmla="*/ 3059787 h 3198291"/>
                <a:gd name="connsiteX1" fmla="*/ 773779 w 1332319"/>
                <a:gd name="connsiteY1" fmla="*/ 0 h 3198291"/>
                <a:gd name="connsiteX2" fmla="*/ 1332319 w 1332319"/>
                <a:gd name="connsiteY2" fmla="*/ 3134025 h 3198291"/>
                <a:gd name="connsiteX3" fmla="*/ 786550 w 1332319"/>
                <a:gd name="connsiteY3" fmla="*/ 3198291 h 3198291"/>
                <a:gd name="connsiteX4" fmla="*/ 0 w 1332319"/>
                <a:gd name="connsiteY4" fmla="*/ 3059787 h 3198291"/>
                <a:gd name="connsiteX0" fmla="*/ 0 w 1332319"/>
                <a:gd name="connsiteY0" fmla="*/ 3059787 h 3225168"/>
                <a:gd name="connsiteX1" fmla="*/ 773779 w 1332319"/>
                <a:gd name="connsiteY1" fmla="*/ 0 h 3225168"/>
                <a:gd name="connsiteX2" fmla="*/ 1332319 w 1332319"/>
                <a:gd name="connsiteY2" fmla="*/ 3134025 h 3225168"/>
                <a:gd name="connsiteX3" fmla="*/ 786550 w 1332319"/>
                <a:gd name="connsiteY3" fmla="*/ 3198291 h 3225168"/>
                <a:gd name="connsiteX4" fmla="*/ 0 w 1332319"/>
                <a:gd name="connsiteY4" fmla="*/ 3059787 h 3225168"/>
                <a:gd name="connsiteX0" fmla="*/ 0 w 1332319"/>
                <a:gd name="connsiteY0" fmla="*/ 3059787 h 3230611"/>
                <a:gd name="connsiteX1" fmla="*/ 773779 w 1332319"/>
                <a:gd name="connsiteY1" fmla="*/ 0 h 3230611"/>
                <a:gd name="connsiteX2" fmla="*/ 1332319 w 1332319"/>
                <a:gd name="connsiteY2" fmla="*/ 3134025 h 3230611"/>
                <a:gd name="connsiteX3" fmla="*/ 786550 w 1332319"/>
                <a:gd name="connsiteY3" fmla="*/ 3198291 h 3230611"/>
                <a:gd name="connsiteX4" fmla="*/ 0 w 1332319"/>
                <a:gd name="connsiteY4" fmla="*/ 3059787 h 3230611"/>
                <a:gd name="connsiteX0" fmla="*/ 0 w 1793717"/>
                <a:gd name="connsiteY0" fmla="*/ 2936115 h 3230611"/>
                <a:gd name="connsiteX1" fmla="*/ 1235177 w 1793717"/>
                <a:gd name="connsiteY1" fmla="*/ 0 h 3230611"/>
                <a:gd name="connsiteX2" fmla="*/ 1793717 w 1793717"/>
                <a:gd name="connsiteY2" fmla="*/ 3134025 h 3230611"/>
                <a:gd name="connsiteX3" fmla="*/ 1247948 w 1793717"/>
                <a:gd name="connsiteY3" fmla="*/ 3198291 h 3230611"/>
                <a:gd name="connsiteX4" fmla="*/ 0 w 1793717"/>
                <a:gd name="connsiteY4" fmla="*/ 2936115 h 3230611"/>
                <a:gd name="connsiteX0" fmla="*/ 0 w 1947798"/>
                <a:gd name="connsiteY0" fmla="*/ 2936115 h 3252877"/>
                <a:gd name="connsiteX1" fmla="*/ 1235177 w 1947798"/>
                <a:gd name="connsiteY1" fmla="*/ 0 h 3252877"/>
                <a:gd name="connsiteX2" fmla="*/ 1947798 w 1947798"/>
                <a:gd name="connsiteY2" fmla="*/ 3156291 h 3252877"/>
                <a:gd name="connsiteX3" fmla="*/ 1247948 w 1947798"/>
                <a:gd name="connsiteY3" fmla="*/ 3198291 h 3252877"/>
                <a:gd name="connsiteX4" fmla="*/ 0 w 1947798"/>
                <a:gd name="connsiteY4" fmla="*/ 2936115 h 3252877"/>
                <a:gd name="connsiteX0" fmla="*/ 0 w 1947798"/>
                <a:gd name="connsiteY0" fmla="*/ 2936115 h 3198291"/>
                <a:gd name="connsiteX1" fmla="*/ 1235177 w 1947798"/>
                <a:gd name="connsiteY1" fmla="*/ 0 h 3198291"/>
                <a:gd name="connsiteX2" fmla="*/ 1947798 w 1947798"/>
                <a:gd name="connsiteY2" fmla="*/ 3156291 h 3198291"/>
                <a:gd name="connsiteX3" fmla="*/ 1247948 w 1947798"/>
                <a:gd name="connsiteY3" fmla="*/ 3198291 h 3198291"/>
                <a:gd name="connsiteX4" fmla="*/ 0 w 1947798"/>
                <a:gd name="connsiteY4" fmla="*/ 2936115 h 3198291"/>
                <a:gd name="connsiteX0" fmla="*/ 0 w 1782913"/>
                <a:gd name="connsiteY0" fmla="*/ 2936115 h 3299376"/>
                <a:gd name="connsiteX1" fmla="*/ 1235177 w 1782913"/>
                <a:gd name="connsiteY1" fmla="*/ 0 h 3299376"/>
                <a:gd name="connsiteX2" fmla="*/ 1782913 w 1782913"/>
                <a:gd name="connsiteY2" fmla="*/ 3258508 h 3299376"/>
                <a:gd name="connsiteX3" fmla="*/ 1247948 w 1782913"/>
                <a:gd name="connsiteY3" fmla="*/ 3198291 h 3299376"/>
                <a:gd name="connsiteX4" fmla="*/ 0 w 1782913"/>
                <a:gd name="connsiteY4" fmla="*/ 2936115 h 3299376"/>
                <a:gd name="connsiteX0" fmla="*/ 0 w 1917427"/>
                <a:gd name="connsiteY0" fmla="*/ 3104586 h 3299376"/>
                <a:gd name="connsiteX1" fmla="*/ 1369691 w 1917427"/>
                <a:gd name="connsiteY1" fmla="*/ 0 h 3299376"/>
                <a:gd name="connsiteX2" fmla="*/ 1917427 w 1917427"/>
                <a:gd name="connsiteY2" fmla="*/ 3258508 h 3299376"/>
                <a:gd name="connsiteX3" fmla="*/ 1382462 w 1917427"/>
                <a:gd name="connsiteY3" fmla="*/ 3198291 h 3299376"/>
                <a:gd name="connsiteX4" fmla="*/ 0 w 1917427"/>
                <a:gd name="connsiteY4" fmla="*/ 3104586 h 3299376"/>
                <a:gd name="connsiteX0" fmla="*/ 0 w 1917427"/>
                <a:gd name="connsiteY0" fmla="*/ 3104586 h 3775939"/>
                <a:gd name="connsiteX1" fmla="*/ 1369691 w 1917427"/>
                <a:gd name="connsiteY1" fmla="*/ 0 h 3775939"/>
                <a:gd name="connsiteX2" fmla="*/ 1917427 w 1917427"/>
                <a:gd name="connsiteY2" fmla="*/ 3258508 h 3775939"/>
                <a:gd name="connsiteX3" fmla="*/ 0 w 1917427"/>
                <a:gd name="connsiteY3" fmla="*/ 3104586 h 3775939"/>
                <a:gd name="connsiteX0" fmla="*/ 79859 w 1997286"/>
                <a:gd name="connsiteY0" fmla="*/ 3104586 h 3853830"/>
                <a:gd name="connsiteX1" fmla="*/ 1449550 w 1997286"/>
                <a:gd name="connsiteY1" fmla="*/ 0 h 3853830"/>
                <a:gd name="connsiteX2" fmla="*/ 1997286 w 1997286"/>
                <a:gd name="connsiteY2" fmla="*/ 3258508 h 3853830"/>
                <a:gd name="connsiteX3" fmla="*/ 970399 w 1997286"/>
                <a:gd name="connsiteY3" fmla="*/ 3571932 h 3853830"/>
                <a:gd name="connsiteX4" fmla="*/ 79859 w 1997286"/>
                <a:gd name="connsiteY4" fmla="*/ 3104586 h 3853830"/>
                <a:gd name="connsiteX0" fmla="*/ 79859 w 1962639"/>
                <a:gd name="connsiteY0" fmla="*/ 3104586 h 3699908"/>
                <a:gd name="connsiteX1" fmla="*/ 1449550 w 1962639"/>
                <a:gd name="connsiteY1" fmla="*/ 0 h 3699908"/>
                <a:gd name="connsiteX2" fmla="*/ 1962639 w 1962639"/>
                <a:gd name="connsiteY2" fmla="*/ 2972990 h 3699908"/>
                <a:gd name="connsiteX3" fmla="*/ 970399 w 1962639"/>
                <a:gd name="connsiteY3" fmla="*/ 3571932 h 3699908"/>
                <a:gd name="connsiteX4" fmla="*/ 79859 w 1962639"/>
                <a:gd name="connsiteY4" fmla="*/ 3104586 h 3699908"/>
                <a:gd name="connsiteX0" fmla="*/ 79859 w 1962639"/>
                <a:gd name="connsiteY0" fmla="*/ 3104586 h 3699908"/>
                <a:gd name="connsiteX1" fmla="*/ 1449550 w 1962639"/>
                <a:gd name="connsiteY1" fmla="*/ 0 h 3699908"/>
                <a:gd name="connsiteX2" fmla="*/ 1962639 w 1962639"/>
                <a:gd name="connsiteY2" fmla="*/ 2972990 h 3699908"/>
                <a:gd name="connsiteX3" fmla="*/ 970399 w 1962639"/>
                <a:gd name="connsiteY3" fmla="*/ 3571932 h 3699908"/>
                <a:gd name="connsiteX4" fmla="*/ 79859 w 1962639"/>
                <a:gd name="connsiteY4" fmla="*/ 3104586 h 3699908"/>
                <a:gd name="connsiteX0" fmla="*/ 79859 w 2008214"/>
                <a:gd name="connsiteY0" fmla="*/ 3104586 h 3699908"/>
                <a:gd name="connsiteX1" fmla="*/ 1449550 w 2008214"/>
                <a:gd name="connsiteY1" fmla="*/ 0 h 3699908"/>
                <a:gd name="connsiteX2" fmla="*/ 2008214 w 2008214"/>
                <a:gd name="connsiteY2" fmla="*/ 3268405 h 3699908"/>
                <a:gd name="connsiteX3" fmla="*/ 970399 w 2008214"/>
                <a:gd name="connsiteY3" fmla="*/ 3571932 h 3699908"/>
                <a:gd name="connsiteX4" fmla="*/ 79859 w 2008214"/>
                <a:gd name="connsiteY4" fmla="*/ 3104586 h 3699908"/>
                <a:gd name="connsiteX0" fmla="*/ 79859 w 1852966"/>
                <a:gd name="connsiteY0" fmla="*/ 2734197 h 3660967"/>
                <a:gd name="connsiteX1" fmla="*/ 1294302 w 1852966"/>
                <a:gd name="connsiteY1" fmla="*/ 0 h 3660967"/>
                <a:gd name="connsiteX2" fmla="*/ 1852966 w 1852966"/>
                <a:gd name="connsiteY2" fmla="*/ 3268405 h 3660967"/>
                <a:gd name="connsiteX3" fmla="*/ 815151 w 1852966"/>
                <a:gd name="connsiteY3" fmla="*/ 3571932 h 3660967"/>
                <a:gd name="connsiteX4" fmla="*/ 79859 w 1852966"/>
                <a:gd name="connsiteY4" fmla="*/ 2734197 h 3660967"/>
                <a:gd name="connsiteX0" fmla="*/ 0 w 1773107"/>
                <a:gd name="connsiteY0" fmla="*/ 2734197 h 3660967"/>
                <a:gd name="connsiteX1" fmla="*/ 1214443 w 1773107"/>
                <a:gd name="connsiteY1" fmla="*/ 0 h 3660967"/>
                <a:gd name="connsiteX2" fmla="*/ 1773107 w 1773107"/>
                <a:gd name="connsiteY2" fmla="*/ 3268405 h 3660967"/>
                <a:gd name="connsiteX3" fmla="*/ 735292 w 1773107"/>
                <a:gd name="connsiteY3" fmla="*/ 3571932 h 3660967"/>
                <a:gd name="connsiteX4" fmla="*/ 0 w 1773107"/>
                <a:gd name="connsiteY4" fmla="*/ 2734197 h 3660967"/>
                <a:gd name="connsiteX0" fmla="*/ 0 w 1920974"/>
                <a:gd name="connsiteY0" fmla="*/ 3116589 h 3597235"/>
                <a:gd name="connsiteX1" fmla="*/ 1362310 w 1920974"/>
                <a:gd name="connsiteY1" fmla="*/ 0 h 3597235"/>
                <a:gd name="connsiteX2" fmla="*/ 1920974 w 1920974"/>
                <a:gd name="connsiteY2" fmla="*/ 3268405 h 3597235"/>
                <a:gd name="connsiteX3" fmla="*/ 883159 w 1920974"/>
                <a:gd name="connsiteY3" fmla="*/ 3571932 h 3597235"/>
                <a:gd name="connsiteX4" fmla="*/ 0 w 1920974"/>
                <a:gd name="connsiteY4" fmla="*/ 3116589 h 3597235"/>
                <a:gd name="connsiteX0" fmla="*/ 0 w 1911040"/>
                <a:gd name="connsiteY0" fmla="*/ 3065166 h 3605805"/>
                <a:gd name="connsiteX1" fmla="*/ 1352376 w 1911040"/>
                <a:gd name="connsiteY1" fmla="*/ 0 h 3605805"/>
                <a:gd name="connsiteX2" fmla="*/ 1911040 w 1911040"/>
                <a:gd name="connsiteY2" fmla="*/ 3268405 h 3605805"/>
                <a:gd name="connsiteX3" fmla="*/ 873225 w 1911040"/>
                <a:gd name="connsiteY3" fmla="*/ 3571932 h 3605805"/>
                <a:gd name="connsiteX4" fmla="*/ 0 w 1911040"/>
                <a:gd name="connsiteY4" fmla="*/ 3065166 h 3605805"/>
                <a:gd name="connsiteX0" fmla="*/ 0 w 1911040"/>
                <a:gd name="connsiteY0" fmla="*/ 3065166 h 3533696"/>
                <a:gd name="connsiteX1" fmla="*/ 1352376 w 1911040"/>
                <a:gd name="connsiteY1" fmla="*/ 0 h 3533696"/>
                <a:gd name="connsiteX2" fmla="*/ 1911040 w 1911040"/>
                <a:gd name="connsiteY2" fmla="*/ 3268405 h 3533696"/>
                <a:gd name="connsiteX3" fmla="*/ 925515 w 1911040"/>
                <a:gd name="connsiteY3" fmla="*/ 3290305 h 3533696"/>
                <a:gd name="connsiteX4" fmla="*/ 0 w 1911040"/>
                <a:gd name="connsiteY4" fmla="*/ 3065166 h 3533696"/>
                <a:gd name="connsiteX0" fmla="*/ 0 w 1911040"/>
                <a:gd name="connsiteY0" fmla="*/ 3065166 h 3509043"/>
                <a:gd name="connsiteX1" fmla="*/ 1352376 w 1911040"/>
                <a:gd name="connsiteY1" fmla="*/ 0 h 3509043"/>
                <a:gd name="connsiteX2" fmla="*/ 1911040 w 1911040"/>
                <a:gd name="connsiteY2" fmla="*/ 3268405 h 3509043"/>
                <a:gd name="connsiteX3" fmla="*/ 925515 w 1911040"/>
                <a:gd name="connsiteY3" fmla="*/ 3290305 h 3509043"/>
                <a:gd name="connsiteX4" fmla="*/ 0 w 1911040"/>
                <a:gd name="connsiteY4" fmla="*/ 3065166 h 3509043"/>
                <a:gd name="connsiteX0" fmla="*/ 0 w 1911040"/>
                <a:gd name="connsiteY0" fmla="*/ 3065166 h 3341350"/>
                <a:gd name="connsiteX1" fmla="*/ 1352376 w 1911040"/>
                <a:gd name="connsiteY1" fmla="*/ 0 h 3341350"/>
                <a:gd name="connsiteX2" fmla="*/ 1911040 w 1911040"/>
                <a:gd name="connsiteY2" fmla="*/ 3268405 h 3341350"/>
                <a:gd name="connsiteX3" fmla="*/ 925515 w 1911040"/>
                <a:gd name="connsiteY3" fmla="*/ 3290305 h 3341350"/>
                <a:gd name="connsiteX4" fmla="*/ 0 w 1911040"/>
                <a:gd name="connsiteY4" fmla="*/ 3065166 h 3341350"/>
                <a:gd name="connsiteX0" fmla="*/ 0 w 1911040"/>
                <a:gd name="connsiteY0" fmla="*/ 3065166 h 3341350"/>
                <a:gd name="connsiteX1" fmla="*/ 1352376 w 1911040"/>
                <a:gd name="connsiteY1" fmla="*/ 0 h 3341350"/>
                <a:gd name="connsiteX2" fmla="*/ 1911040 w 1911040"/>
                <a:gd name="connsiteY2" fmla="*/ 3268405 h 3341350"/>
                <a:gd name="connsiteX3" fmla="*/ 925515 w 1911040"/>
                <a:gd name="connsiteY3" fmla="*/ 3290305 h 3341350"/>
                <a:gd name="connsiteX4" fmla="*/ 0 w 1911040"/>
                <a:gd name="connsiteY4" fmla="*/ 3065166 h 3341350"/>
                <a:gd name="connsiteX0" fmla="*/ 0 w 1911040"/>
                <a:gd name="connsiteY0" fmla="*/ 3065166 h 3341350"/>
                <a:gd name="connsiteX1" fmla="*/ 1352376 w 1911040"/>
                <a:gd name="connsiteY1" fmla="*/ 0 h 3341350"/>
                <a:gd name="connsiteX2" fmla="*/ 1911040 w 1911040"/>
                <a:gd name="connsiteY2" fmla="*/ 3268405 h 3341350"/>
                <a:gd name="connsiteX3" fmla="*/ 925515 w 1911040"/>
                <a:gd name="connsiteY3" fmla="*/ 3290305 h 3341350"/>
                <a:gd name="connsiteX4" fmla="*/ 0 w 1911040"/>
                <a:gd name="connsiteY4" fmla="*/ 3065166 h 3341350"/>
                <a:gd name="connsiteX0" fmla="*/ 0 w 1911040"/>
                <a:gd name="connsiteY0" fmla="*/ 3065166 h 3341350"/>
                <a:gd name="connsiteX1" fmla="*/ 1352376 w 1911040"/>
                <a:gd name="connsiteY1" fmla="*/ 0 h 3341350"/>
                <a:gd name="connsiteX2" fmla="*/ 1911040 w 1911040"/>
                <a:gd name="connsiteY2" fmla="*/ 3268405 h 3341350"/>
                <a:gd name="connsiteX3" fmla="*/ 925515 w 1911040"/>
                <a:gd name="connsiteY3" fmla="*/ 3290305 h 3341350"/>
                <a:gd name="connsiteX4" fmla="*/ 0 w 1911040"/>
                <a:gd name="connsiteY4" fmla="*/ 3065166 h 33413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911040" h="3341350">
                  <a:moveTo>
                    <a:pt x="0" y="3065166"/>
                  </a:moveTo>
                  <a:lnTo>
                    <a:pt x="1352376" y="0"/>
                  </a:lnTo>
                  <a:lnTo>
                    <a:pt x="1911040" y="3268405"/>
                  </a:lnTo>
                  <a:cubicBezTo>
                    <a:pt x="1151044" y="3341350"/>
                    <a:pt x="1271706" y="3274715"/>
                    <a:pt x="925515" y="3290305"/>
                  </a:cubicBezTo>
                  <a:cubicBezTo>
                    <a:pt x="459467" y="3187153"/>
                    <a:pt x="613083" y="3287112"/>
                    <a:pt x="0" y="3065166"/>
                  </a:cubicBezTo>
                  <a:close/>
                </a:path>
              </a:pathLst>
            </a:custGeom>
            <a:grpFill/>
            <a:ln>
              <a:solidFill>
                <a:srgbClr val="000000">
                  <a:alpha val="0"/>
                </a:srgbClr>
              </a:solidFill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692" name="Прямая соединительная линия 691"/>
            <p:cNvCxnSpPr/>
            <p:nvPr/>
          </p:nvCxnSpPr>
          <p:spPr>
            <a:xfrm rot="5400000" flipH="1" flipV="1">
              <a:off x="3921620" y="1217524"/>
              <a:ext cx="2868061" cy="1575974"/>
            </a:xfrm>
            <a:prstGeom prst="line">
              <a:avLst/>
            </a:prstGeom>
            <a:grpFill/>
            <a:ln>
              <a:solidFill>
                <a:srgbClr val="000000">
                  <a:alpha val="0"/>
                </a:srgbClr>
              </a:solidFill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</p:cxnSp>
      </p:grpSp>
      <p:sp>
        <p:nvSpPr>
          <p:cNvPr id="708" name="Полилиния 707">
            <a:hlinkClick r:id="rId6" action="ppaction://hlinksldjump"/>
          </p:cNvPr>
          <p:cNvSpPr/>
          <p:nvPr/>
        </p:nvSpPr>
        <p:spPr>
          <a:xfrm rot="13012114">
            <a:off x="5061796" y="518672"/>
            <a:ext cx="1225436" cy="3306630"/>
          </a:xfrm>
          <a:custGeom>
            <a:avLst/>
            <a:gdLst>
              <a:gd name="connsiteX0" fmla="*/ 0 w 1111396"/>
              <a:gd name="connsiteY0" fmla="*/ 3146584 h 3146584"/>
              <a:gd name="connsiteX1" fmla="*/ 555698 w 1111396"/>
              <a:gd name="connsiteY1" fmla="*/ 0 h 3146584"/>
              <a:gd name="connsiteX2" fmla="*/ 1111396 w 1111396"/>
              <a:gd name="connsiteY2" fmla="*/ 3146584 h 3146584"/>
              <a:gd name="connsiteX3" fmla="*/ 0 w 1111396"/>
              <a:gd name="connsiteY3" fmla="*/ 3146584 h 3146584"/>
              <a:gd name="connsiteX0" fmla="*/ 0 w 1178136"/>
              <a:gd name="connsiteY0" fmla="*/ 3146584 h 3146728"/>
              <a:gd name="connsiteX1" fmla="*/ 555698 w 1178136"/>
              <a:gd name="connsiteY1" fmla="*/ 0 h 3146728"/>
              <a:gd name="connsiteX2" fmla="*/ 1178136 w 1178136"/>
              <a:gd name="connsiteY2" fmla="*/ 3146728 h 3146728"/>
              <a:gd name="connsiteX3" fmla="*/ 0 w 1178136"/>
              <a:gd name="connsiteY3" fmla="*/ 3146584 h 3146728"/>
              <a:gd name="connsiteX0" fmla="*/ 0 w 1309203"/>
              <a:gd name="connsiteY0" fmla="*/ 3103754 h 3146728"/>
              <a:gd name="connsiteX1" fmla="*/ 686765 w 1309203"/>
              <a:gd name="connsiteY1" fmla="*/ 0 h 3146728"/>
              <a:gd name="connsiteX2" fmla="*/ 1309203 w 1309203"/>
              <a:gd name="connsiteY2" fmla="*/ 3146728 h 3146728"/>
              <a:gd name="connsiteX3" fmla="*/ 0 w 1309203"/>
              <a:gd name="connsiteY3" fmla="*/ 3103754 h 3146728"/>
              <a:gd name="connsiteX0" fmla="*/ 0 w 1347377"/>
              <a:gd name="connsiteY0" fmla="*/ 3109325 h 3146728"/>
              <a:gd name="connsiteX1" fmla="*/ 724939 w 1347377"/>
              <a:gd name="connsiteY1" fmla="*/ 0 h 3146728"/>
              <a:gd name="connsiteX2" fmla="*/ 1347377 w 1347377"/>
              <a:gd name="connsiteY2" fmla="*/ 3146728 h 3146728"/>
              <a:gd name="connsiteX3" fmla="*/ 0 w 1347377"/>
              <a:gd name="connsiteY3" fmla="*/ 3109325 h 3146728"/>
              <a:gd name="connsiteX0" fmla="*/ 0 w 1347377"/>
              <a:gd name="connsiteY0" fmla="*/ 3109325 h 3146728"/>
              <a:gd name="connsiteX1" fmla="*/ 724939 w 1347377"/>
              <a:gd name="connsiteY1" fmla="*/ 0 h 3146728"/>
              <a:gd name="connsiteX2" fmla="*/ 1347377 w 1347377"/>
              <a:gd name="connsiteY2" fmla="*/ 3146728 h 3146728"/>
              <a:gd name="connsiteX3" fmla="*/ 674426 w 1347377"/>
              <a:gd name="connsiteY3" fmla="*/ 3123470 h 3146728"/>
              <a:gd name="connsiteX4" fmla="*/ 0 w 1347377"/>
              <a:gd name="connsiteY4" fmla="*/ 3109325 h 3146728"/>
              <a:gd name="connsiteX0" fmla="*/ 0 w 1347377"/>
              <a:gd name="connsiteY0" fmla="*/ 3109325 h 3170436"/>
              <a:gd name="connsiteX1" fmla="*/ 724939 w 1347377"/>
              <a:gd name="connsiteY1" fmla="*/ 0 h 3170436"/>
              <a:gd name="connsiteX2" fmla="*/ 1347377 w 1347377"/>
              <a:gd name="connsiteY2" fmla="*/ 3146728 h 3170436"/>
              <a:gd name="connsiteX3" fmla="*/ 710754 w 1347377"/>
              <a:gd name="connsiteY3" fmla="*/ 3170436 h 3170436"/>
              <a:gd name="connsiteX4" fmla="*/ 0 w 1347377"/>
              <a:gd name="connsiteY4" fmla="*/ 3109325 h 3170436"/>
              <a:gd name="connsiteX0" fmla="*/ 0 w 1347377"/>
              <a:gd name="connsiteY0" fmla="*/ 3109325 h 3198291"/>
              <a:gd name="connsiteX1" fmla="*/ 724939 w 1347377"/>
              <a:gd name="connsiteY1" fmla="*/ 0 h 3198291"/>
              <a:gd name="connsiteX2" fmla="*/ 1347377 w 1347377"/>
              <a:gd name="connsiteY2" fmla="*/ 3146728 h 3198291"/>
              <a:gd name="connsiteX3" fmla="*/ 737710 w 1347377"/>
              <a:gd name="connsiteY3" fmla="*/ 3198291 h 3198291"/>
              <a:gd name="connsiteX4" fmla="*/ 0 w 1347377"/>
              <a:gd name="connsiteY4" fmla="*/ 3109325 h 3198291"/>
              <a:gd name="connsiteX0" fmla="*/ 0 w 1347377"/>
              <a:gd name="connsiteY0" fmla="*/ 3109325 h 3230602"/>
              <a:gd name="connsiteX1" fmla="*/ 724939 w 1347377"/>
              <a:gd name="connsiteY1" fmla="*/ 0 h 3230602"/>
              <a:gd name="connsiteX2" fmla="*/ 1347377 w 1347377"/>
              <a:gd name="connsiteY2" fmla="*/ 3146728 h 3230602"/>
              <a:gd name="connsiteX3" fmla="*/ 737710 w 1347377"/>
              <a:gd name="connsiteY3" fmla="*/ 3198291 h 3230602"/>
              <a:gd name="connsiteX4" fmla="*/ 0 w 1347377"/>
              <a:gd name="connsiteY4" fmla="*/ 3109325 h 3230602"/>
              <a:gd name="connsiteX0" fmla="*/ 0 w 1347377"/>
              <a:gd name="connsiteY0" fmla="*/ 3109325 h 3198291"/>
              <a:gd name="connsiteX1" fmla="*/ 724939 w 1347377"/>
              <a:gd name="connsiteY1" fmla="*/ 0 h 3198291"/>
              <a:gd name="connsiteX2" fmla="*/ 1347377 w 1347377"/>
              <a:gd name="connsiteY2" fmla="*/ 3146728 h 3198291"/>
              <a:gd name="connsiteX3" fmla="*/ 737710 w 1347377"/>
              <a:gd name="connsiteY3" fmla="*/ 3198291 h 3198291"/>
              <a:gd name="connsiteX4" fmla="*/ 0 w 1347377"/>
              <a:gd name="connsiteY4" fmla="*/ 3109325 h 3198291"/>
              <a:gd name="connsiteX0" fmla="*/ 0 w 1347377"/>
              <a:gd name="connsiteY0" fmla="*/ 3109325 h 3212766"/>
              <a:gd name="connsiteX1" fmla="*/ 724939 w 1347377"/>
              <a:gd name="connsiteY1" fmla="*/ 0 h 3212766"/>
              <a:gd name="connsiteX2" fmla="*/ 1347377 w 1347377"/>
              <a:gd name="connsiteY2" fmla="*/ 3146728 h 3212766"/>
              <a:gd name="connsiteX3" fmla="*/ 737710 w 1347377"/>
              <a:gd name="connsiteY3" fmla="*/ 3198291 h 3212766"/>
              <a:gd name="connsiteX4" fmla="*/ 0 w 1347377"/>
              <a:gd name="connsiteY4" fmla="*/ 3109325 h 3212766"/>
              <a:gd name="connsiteX0" fmla="*/ 0 w 1347377"/>
              <a:gd name="connsiteY0" fmla="*/ 3109325 h 3198291"/>
              <a:gd name="connsiteX1" fmla="*/ 724939 w 1347377"/>
              <a:gd name="connsiteY1" fmla="*/ 0 h 3198291"/>
              <a:gd name="connsiteX2" fmla="*/ 1347377 w 1347377"/>
              <a:gd name="connsiteY2" fmla="*/ 3146728 h 3198291"/>
              <a:gd name="connsiteX3" fmla="*/ 737710 w 1347377"/>
              <a:gd name="connsiteY3" fmla="*/ 3198291 h 3198291"/>
              <a:gd name="connsiteX4" fmla="*/ 0 w 1347377"/>
              <a:gd name="connsiteY4" fmla="*/ 3109325 h 3198291"/>
              <a:gd name="connsiteX0" fmla="*/ 0 w 1347377"/>
              <a:gd name="connsiteY0" fmla="*/ 3109325 h 3215130"/>
              <a:gd name="connsiteX1" fmla="*/ 724939 w 1347377"/>
              <a:gd name="connsiteY1" fmla="*/ 0 h 3215130"/>
              <a:gd name="connsiteX2" fmla="*/ 1347377 w 1347377"/>
              <a:gd name="connsiteY2" fmla="*/ 3146728 h 3215130"/>
              <a:gd name="connsiteX3" fmla="*/ 737710 w 1347377"/>
              <a:gd name="connsiteY3" fmla="*/ 3198291 h 3215130"/>
              <a:gd name="connsiteX4" fmla="*/ 0 w 1347377"/>
              <a:gd name="connsiteY4" fmla="*/ 3109325 h 3215130"/>
              <a:gd name="connsiteX0" fmla="*/ 0 w 1347377"/>
              <a:gd name="connsiteY0" fmla="*/ 3109325 h 3198291"/>
              <a:gd name="connsiteX1" fmla="*/ 724939 w 1347377"/>
              <a:gd name="connsiteY1" fmla="*/ 0 h 3198291"/>
              <a:gd name="connsiteX2" fmla="*/ 1347377 w 1347377"/>
              <a:gd name="connsiteY2" fmla="*/ 3146728 h 3198291"/>
              <a:gd name="connsiteX3" fmla="*/ 737710 w 1347377"/>
              <a:gd name="connsiteY3" fmla="*/ 3198291 h 3198291"/>
              <a:gd name="connsiteX4" fmla="*/ 0 w 1347377"/>
              <a:gd name="connsiteY4" fmla="*/ 3109325 h 3198291"/>
              <a:gd name="connsiteX0" fmla="*/ 0 w 1283479"/>
              <a:gd name="connsiteY0" fmla="*/ 3109325 h 3198291"/>
              <a:gd name="connsiteX1" fmla="*/ 724939 w 1283479"/>
              <a:gd name="connsiteY1" fmla="*/ 0 h 3198291"/>
              <a:gd name="connsiteX2" fmla="*/ 1283479 w 1283479"/>
              <a:gd name="connsiteY2" fmla="*/ 3134025 h 3198291"/>
              <a:gd name="connsiteX3" fmla="*/ 737710 w 1283479"/>
              <a:gd name="connsiteY3" fmla="*/ 3198291 h 3198291"/>
              <a:gd name="connsiteX4" fmla="*/ 0 w 1283479"/>
              <a:gd name="connsiteY4" fmla="*/ 3109325 h 3198291"/>
              <a:gd name="connsiteX0" fmla="*/ 0 w 1283479"/>
              <a:gd name="connsiteY0" fmla="*/ 3109325 h 3225582"/>
              <a:gd name="connsiteX1" fmla="*/ 724939 w 1283479"/>
              <a:gd name="connsiteY1" fmla="*/ 0 h 3225582"/>
              <a:gd name="connsiteX2" fmla="*/ 1283479 w 1283479"/>
              <a:gd name="connsiteY2" fmla="*/ 3134025 h 3225582"/>
              <a:gd name="connsiteX3" fmla="*/ 737710 w 1283479"/>
              <a:gd name="connsiteY3" fmla="*/ 3198291 h 3225582"/>
              <a:gd name="connsiteX4" fmla="*/ 0 w 1283479"/>
              <a:gd name="connsiteY4" fmla="*/ 3109325 h 3225582"/>
              <a:gd name="connsiteX0" fmla="*/ 0 w 1283479"/>
              <a:gd name="connsiteY0" fmla="*/ 3109325 h 3234197"/>
              <a:gd name="connsiteX1" fmla="*/ 724939 w 1283479"/>
              <a:gd name="connsiteY1" fmla="*/ 0 h 3234197"/>
              <a:gd name="connsiteX2" fmla="*/ 1283479 w 1283479"/>
              <a:gd name="connsiteY2" fmla="*/ 3134025 h 3234197"/>
              <a:gd name="connsiteX3" fmla="*/ 737710 w 1283479"/>
              <a:gd name="connsiteY3" fmla="*/ 3198291 h 3234197"/>
              <a:gd name="connsiteX4" fmla="*/ 0 w 1283479"/>
              <a:gd name="connsiteY4" fmla="*/ 3109325 h 3234197"/>
              <a:gd name="connsiteX0" fmla="*/ 0 w 1310712"/>
              <a:gd name="connsiteY0" fmla="*/ 3040637 h 3234197"/>
              <a:gd name="connsiteX1" fmla="*/ 752172 w 1310712"/>
              <a:gd name="connsiteY1" fmla="*/ 0 h 3234197"/>
              <a:gd name="connsiteX2" fmla="*/ 1310712 w 1310712"/>
              <a:gd name="connsiteY2" fmla="*/ 3134025 h 3234197"/>
              <a:gd name="connsiteX3" fmla="*/ 764943 w 1310712"/>
              <a:gd name="connsiteY3" fmla="*/ 3198291 h 3234197"/>
              <a:gd name="connsiteX4" fmla="*/ 0 w 1310712"/>
              <a:gd name="connsiteY4" fmla="*/ 3040637 h 3234197"/>
              <a:gd name="connsiteX0" fmla="*/ 0 w 1332319"/>
              <a:gd name="connsiteY0" fmla="*/ 3059787 h 3234197"/>
              <a:gd name="connsiteX1" fmla="*/ 773779 w 1332319"/>
              <a:gd name="connsiteY1" fmla="*/ 0 h 3234197"/>
              <a:gd name="connsiteX2" fmla="*/ 1332319 w 1332319"/>
              <a:gd name="connsiteY2" fmla="*/ 3134025 h 3234197"/>
              <a:gd name="connsiteX3" fmla="*/ 786550 w 1332319"/>
              <a:gd name="connsiteY3" fmla="*/ 3198291 h 3234197"/>
              <a:gd name="connsiteX4" fmla="*/ 0 w 1332319"/>
              <a:gd name="connsiteY4" fmla="*/ 3059787 h 3234197"/>
              <a:gd name="connsiteX0" fmla="*/ 0 w 1332319"/>
              <a:gd name="connsiteY0" fmla="*/ 3059787 h 3234197"/>
              <a:gd name="connsiteX1" fmla="*/ 773779 w 1332319"/>
              <a:gd name="connsiteY1" fmla="*/ 0 h 3234197"/>
              <a:gd name="connsiteX2" fmla="*/ 1332319 w 1332319"/>
              <a:gd name="connsiteY2" fmla="*/ 3134025 h 3234197"/>
              <a:gd name="connsiteX3" fmla="*/ 786550 w 1332319"/>
              <a:gd name="connsiteY3" fmla="*/ 3198291 h 3234197"/>
              <a:gd name="connsiteX4" fmla="*/ 0 w 1332319"/>
              <a:gd name="connsiteY4" fmla="*/ 3059787 h 3234197"/>
              <a:gd name="connsiteX0" fmla="*/ 0 w 1332319"/>
              <a:gd name="connsiteY0" fmla="*/ 3059787 h 3234197"/>
              <a:gd name="connsiteX1" fmla="*/ 773779 w 1332319"/>
              <a:gd name="connsiteY1" fmla="*/ 0 h 3234197"/>
              <a:gd name="connsiteX2" fmla="*/ 1332319 w 1332319"/>
              <a:gd name="connsiteY2" fmla="*/ 3134025 h 3234197"/>
              <a:gd name="connsiteX3" fmla="*/ 786550 w 1332319"/>
              <a:gd name="connsiteY3" fmla="*/ 3198291 h 3234197"/>
              <a:gd name="connsiteX4" fmla="*/ 0 w 1332319"/>
              <a:gd name="connsiteY4" fmla="*/ 3059787 h 3234197"/>
              <a:gd name="connsiteX0" fmla="*/ 0 w 1332319"/>
              <a:gd name="connsiteY0" fmla="*/ 3059787 h 3234197"/>
              <a:gd name="connsiteX1" fmla="*/ 773779 w 1332319"/>
              <a:gd name="connsiteY1" fmla="*/ 0 h 3234197"/>
              <a:gd name="connsiteX2" fmla="*/ 1332319 w 1332319"/>
              <a:gd name="connsiteY2" fmla="*/ 3134025 h 3234197"/>
              <a:gd name="connsiteX3" fmla="*/ 786550 w 1332319"/>
              <a:gd name="connsiteY3" fmla="*/ 3198291 h 3234197"/>
              <a:gd name="connsiteX4" fmla="*/ 0 w 1332319"/>
              <a:gd name="connsiteY4" fmla="*/ 3059787 h 3234197"/>
              <a:gd name="connsiteX0" fmla="*/ 0 w 1332319"/>
              <a:gd name="connsiteY0" fmla="*/ 3059787 h 3198291"/>
              <a:gd name="connsiteX1" fmla="*/ 773779 w 1332319"/>
              <a:gd name="connsiteY1" fmla="*/ 0 h 3198291"/>
              <a:gd name="connsiteX2" fmla="*/ 1332319 w 1332319"/>
              <a:gd name="connsiteY2" fmla="*/ 3134025 h 3198291"/>
              <a:gd name="connsiteX3" fmla="*/ 786550 w 1332319"/>
              <a:gd name="connsiteY3" fmla="*/ 3198291 h 3198291"/>
              <a:gd name="connsiteX4" fmla="*/ 0 w 1332319"/>
              <a:gd name="connsiteY4" fmla="*/ 3059787 h 3198291"/>
              <a:gd name="connsiteX0" fmla="*/ 0 w 1332319"/>
              <a:gd name="connsiteY0" fmla="*/ 3059787 h 3225168"/>
              <a:gd name="connsiteX1" fmla="*/ 773779 w 1332319"/>
              <a:gd name="connsiteY1" fmla="*/ 0 h 3225168"/>
              <a:gd name="connsiteX2" fmla="*/ 1332319 w 1332319"/>
              <a:gd name="connsiteY2" fmla="*/ 3134025 h 3225168"/>
              <a:gd name="connsiteX3" fmla="*/ 786550 w 1332319"/>
              <a:gd name="connsiteY3" fmla="*/ 3198291 h 3225168"/>
              <a:gd name="connsiteX4" fmla="*/ 0 w 1332319"/>
              <a:gd name="connsiteY4" fmla="*/ 3059787 h 3225168"/>
              <a:gd name="connsiteX0" fmla="*/ 0 w 1332319"/>
              <a:gd name="connsiteY0" fmla="*/ 3059787 h 3230611"/>
              <a:gd name="connsiteX1" fmla="*/ 773779 w 1332319"/>
              <a:gd name="connsiteY1" fmla="*/ 0 h 3230611"/>
              <a:gd name="connsiteX2" fmla="*/ 1332319 w 1332319"/>
              <a:gd name="connsiteY2" fmla="*/ 3134025 h 3230611"/>
              <a:gd name="connsiteX3" fmla="*/ 786550 w 1332319"/>
              <a:gd name="connsiteY3" fmla="*/ 3198291 h 3230611"/>
              <a:gd name="connsiteX4" fmla="*/ 0 w 1332319"/>
              <a:gd name="connsiteY4" fmla="*/ 3059787 h 3230611"/>
              <a:gd name="connsiteX0" fmla="*/ 0 w 1793717"/>
              <a:gd name="connsiteY0" fmla="*/ 2936115 h 3230611"/>
              <a:gd name="connsiteX1" fmla="*/ 1235177 w 1793717"/>
              <a:gd name="connsiteY1" fmla="*/ 0 h 3230611"/>
              <a:gd name="connsiteX2" fmla="*/ 1793717 w 1793717"/>
              <a:gd name="connsiteY2" fmla="*/ 3134025 h 3230611"/>
              <a:gd name="connsiteX3" fmla="*/ 1247948 w 1793717"/>
              <a:gd name="connsiteY3" fmla="*/ 3198291 h 3230611"/>
              <a:gd name="connsiteX4" fmla="*/ 0 w 1793717"/>
              <a:gd name="connsiteY4" fmla="*/ 2936115 h 3230611"/>
              <a:gd name="connsiteX0" fmla="*/ 0 w 1947798"/>
              <a:gd name="connsiteY0" fmla="*/ 2936115 h 3252877"/>
              <a:gd name="connsiteX1" fmla="*/ 1235177 w 1947798"/>
              <a:gd name="connsiteY1" fmla="*/ 0 h 3252877"/>
              <a:gd name="connsiteX2" fmla="*/ 1947798 w 1947798"/>
              <a:gd name="connsiteY2" fmla="*/ 3156291 h 3252877"/>
              <a:gd name="connsiteX3" fmla="*/ 1247948 w 1947798"/>
              <a:gd name="connsiteY3" fmla="*/ 3198291 h 3252877"/>
              <a:gd name="connsiteX4" fmla="*/ 0 w 1947798"/>
              <a:gd name="connsiteY4" fmla="*/ 2936115 h 3252877"/>
              <a:gd name="connsiteX0" fmla="*/ 0 w 1947798"/>
              <a:gd name="connsiteY0" fmla="*/ 2936115 h 3198291"/>
              <a:gd name="connsiteX1" fmla="*/ 1235177 w 1947798"/>
              <a:gd name="connsiteY1" fmla="*/ 0 h 3198291"/>
              <a:gd name="connsiteX2" fmla="*/ 1947798 w 1947798"/>
              <a:gd name="connsiteY2" fmla="*/ 3156291 h 3198291"/>
              <a:gd name="connsiteX3" fmla="*/ 1247948 w 1947798"/>
              <a:gd name="connsiteY3" fmla="*/ 3198291 h 3198291"/>
              <a:gd name="connsiteX4" fmla="*/ 0 w 1947798"/>
              <a:gd name="connsiteY4" fmla="*/ 2936115 h 3198291"/>
              <a:gd name="connsiteX0" fmla="*/ 0 w 1782913"/>
              <a:gd name="connsiteY0" fmla="*/ 2936115 h 3299376"/>
              <a:gd name="connsiteX1" fmla="*/ 1235177 w 1782913"/>
              <a:gd name="connsiteY1" fmla="*/ 0 h 3299376"/>
              <a:gd name="connsiteX2" fmla="*/ 1782913 w 1782913"/>
              <a:gd name="connsiteY2" fmla="*/ 3258508 h 3299376"/>
              <a:gd name="connsiteX3" fmla="*/ 1247948 w 1782913"/>
              <a:gd name="connsiteY3" fmla="*/ 3198291 h 3299376"/>
              <a:gd name="connsiteX4" fmla="*/ 0 w 1782913"/>
              <a:gd name="connsiteY4" fmla="*/ 2936115 h 3299376"/>
              <a:gd name="connsiteX0" fmla="*/ 0 w 1917427"/>
              <a:gd name="connsiteY0" fmla="*/ 3104586 h 3299376"/>
              <a:gd name="connsiteX1" fmla="*/ 1369691 w 1917427"/>
              <a:gd name="connsiteY1" fmla="*/ 0 h 3299376"/>
              <a:gd name="connsiteX2" fmla="*/ 1917427 w 1917427"/>
              <a:gd name="connsiteY2" fmla="*/ 3258508 h 3299376"/>
              <a:gd name="connsiteX3" fmla="*/ 1382462 w 1917427"/>
              <a:gd name="connsiteY3" fmla="*/ 3198291 h 3299376"/>
              <a:gd name="connsiteX4" fmla="*/ 0 w 1917427"/>
              <a:gd name="connsiteY4" fmla="*/ 3104586 h 3299376"/>
              <a:gd name="connsiteX0" fmla="*/ 0 w 1917427"/>
              <a:gd name="connsiteY0" fmla="*/ 3104586 h 3775939"/>
              <a:gd name="connsiteX1" fmla="*/ 1369691 w 1917427"/>
              <a:gd name="connsiteY1" fmla="*/ 0 h 3775939"/>
              <a:gd name="connsiteX2" fmla="*/ 1917427 w 1917427"/>
              <a:gd name="connsiteY2" fmla="*/ 3258508 h 3775939"/>
              <a:gd name="connsiteX3" fmla="*/ 0 w 1917427"/>
              <a:gd name="connsiteY3" fmla="*/ 3104586 h 3775939"/>
              <a:gd name="connsiteX0" fmla="*/ 79859 w 1997286"/>
              <a:gd name="connsiteY0" fmla="*/ 3104586 h 3853830"/>
              <a:gd name="connsiteX1" fmla="*/ 1449550 w 1997286"/>
              <a:gd name="connsiteY1" fmla="*/ 0 h 3853830"/>
              <a:gd name="connsiteX2" fmla="*/ 1997286 w 1997286"/>
              <a:gd name="connsiteY2" fmla="*/ 3258508 h 3853830"/>
              <a:gd name="connsiteX3" fmla="*/ 970399 w 1997286"/>
              <a:gd name="connsiteY3" fmla="*/ 3571932 h 3853830"/>
              <a:gd name="connsiteX4" fmla="*/ 79859 w 1997286"/>
              <a:gd name="connsiteY4" fmla="*/ 3104586 h 3853830"/>
              <a:gd name="connsiteX0" fmla="*/ 79859 w 1962639"/>
              <a:gd name="connsiteY0" fmla="*/ 3104586 h 3699908"/>
              <a:gd name="connsiteX1" fmla="*/ 1449550 w 1962639"/>
              <a:gd name="connsiteY1" fmla="*/ 0 h 3699908"/>
              <a:gd name="connsiteX2" fmla="*/ 1962639 w 1962639"/>
              <a:gd name="connsiteY2" fmla="*/ 2972990 h 3699908"/>
              <a:gd name="connsiteX3" fmla="*/ 970399 w 1962639"/>
              <a:gd name="connsiteY3" fmla="*/ 3571932 h 3699908"/>
              <a:gd name="connsiteX4" fmla="*/ 79859 w 1962639"/>
              <a:gd name="connsiteY4" fmla="*/ 3104586 h 3699908"/>
              <a:gd name="connsiteX0" fmla="*/ 79859 w 1962639"/>
              <a:gd name="connsiteY0" fmla="*/ 3104586 h 3699908"/>
              <a:gd name="connsiteX1" fmla="*/ 1449550 w 1962639"/>
              <a:gd name="connsiteY1" fmla="*/ 0 h 3699908"/>
              <a:gd name="connsiteX2" fmla="*/ 1962639 w 1962639"/>
              <a:gd name="connsiteY2" fmla="*/ 2972990 h 3699908"/>
              <a:gd name="connsiteX3" fmla="*/ 970399 w 1962639"/>
              <a:gd name="connsiteY3" fmla="*/ 3571932 h 3699908"/>
              <a:gd name="connsiteX4" fmla="*/ 79859 w 1962639"/>
              <a:gd name="connsiteY4" fmla="*/ 3104586 h 3699908"/>
              <a:gd name="connsiteX0" fmla="*/ 79859 w 2008214"/>
              <a:gd name="connsiteY0" fmla="*/ 3104586 h 3699908"/>
              <a:gd name="connsiteX1" fmla="*/ 1449550 w 2008214"/>
              <a:gd name="connsiteY1" fmla="*/ 0 h 3699908"/>
              <a:gd name="connsiteX2" fmla="*/ 2008214 w 2008214"/>
              <a:gd name="connsiteY2" fmla="*/ 3268405 h 3699908"/>
              <a:gd name="connsiteX3" fmla="*/ 970399 w 2008214"/>
              <a:gd name="connsiteY3" fmla="*/ 3571932 h 3699908"/>
              <a:gd name="connsiteX4" fmla="*/ 79859 w 2008214"/>
              <a:gd name="connsiteY4" fmla="*/ 3104586 h 3699908"/>
              <a:gd name="connsiteX0" fmla="*/ 79859 w 1852966"/>
              <a:gd name="connsiteY0" fmla="*/ 2734197 h 3660967"/>
              <a:gd name="connsiteX1" fmla="*/ 1294302 w 1852966"/>
              <a:gd name="connsiteY1" fmla="*/ 0 h 3660967"/>
              <a:gd name="connsiteX2" fmla="*/ 1852966 w 1852966"/>
              <a:gd name="connsiteY2" fmla="*/ 3268405 h 3660967"/>
              <a:gd name="connsiteX3" fmla="*/ 815151 w 1852966"/>
              <a:gd name="connsiteY3" fmla="*/ 3571932 h 3660967"/>
              <a:gd name="connsiteX4" fmla="*/ 79859 w 1852966"/>
              <a:gd name="connsiteY4" fmla="*/ 2734197 h 3660967"/>
              <a:gd name="connsiteX0" fmla="*/ 0 w 1773107"/>
              <a:gd name="connsiteY0" fmla="*/ 2734197 h 3660967"/>
              <a:gd name="connsiteX1" fmla="*/ 1214443 w 1773107"/>
              <a:gd name="connsiteY1" fmla="*/ 0 h 3660967"/>
              <a:gd name="connsiteX2" fmla="*/ 1773107 w 1773107"/>
              <a:gd name="connsiteY2" fmla="*/ 3268405 h 3660967"/>
              <a:gd name="connsiteX3" fmla="*/ 735292 w 1773107"/>
              <a:gd name="connsiteY3" fmla="*/ 3571932 h 3660967"/>
              <a:gd name="connsiteX4" fmla="*/ 0 w 1773107"/>
              <a:gd name="connsiteY4" fmla="*/ 2734197 h 3660967"/>
              <a:gd name="connsiteX0" fmla="*/ 0 w 1920974"/>
              <a:gd name="connsiteY0" fmla="*/ 3116589 h 3597235"/>
              <a:gd name="connsiteX1" fmla="*/ 1362310 w 1920974"/>
              <a:gd name="connsiteY1" fmla="*/ 0 h 3597235"/>
              <a:gd name="connsiteX2" fmla="*/ 1920974 w 1920974"/>
              <a:gd name="connsiteY2" fmla="*/ 3268405 h 3597235"/>
              <a:gd name="connsiteX3" fmla="*/ 883159 w 1920974"/>
              <a:gd name="connsiteY3" fmla="*/ 3571932 h 3597235"/>
              <a:gd name="connsiteX4" fmla="*/ 0 w 1920974"/>
              <a:gd name="connsiteY4" fmla="*/ 3116589 h 3597235"/>
              <a:gd name="connsiteX0" fmla="*/ 0 w 1911040"/>
              <a:gd name="connsiteY0" fmla="*/ 3065166 h 3605805"/>
              <a:gd name="connsiteX1" fmla="*/ 1352376 w 1911040"/>
              <a:gd name="connsiteY1" fmla="*/ 0 h 3605805"/>
              <a:gd name="connsiteX2" fmla="*/ 1911040 w 1911040"/>
              <a:gd name="connsiteY2" fmla="*/ 3268405 h 3605805"/>
              <a:gd name="connsiteX3" fmla="*/ 873225 w 1911040"/>
              <a:gd name="connsiteY3" fmla="*/ 3571932 h 3605805"/>
              <a:gd name="connsiteX4" fmla="*/ 0 w 1911040"/>
              <a:gd name="connsiteY4" fmla="*/ 3065166 h 3605805"/>
              <a:gd name="connsiteX0" fmla="*/ 0 w 1911040"/>
              <a:gd name="connsiteY0" fmla="*/ 3065166 h 3533696"/>
              <a:gd name="connsiteX1" fmla="*/ 1352376 w 1911040"/>
              <a:gd name="connsiteY1" fmla="*/ 0 h 3533696"/>
              <a:gd name="connsiteX2" fmla="*/ 1911040 w 1911040"/>
              <a:gd name="connsiteY2" fmla="*/ 3268405 h 3533696"/>
              <a:gd name="connsiteX3" fmla="*/ 925515 w 1911040"/>
              <a:gd name="connsiteY3" fmla="*/ 3290305 h 3533696"/>
              <a:gd name="connsiteX4" fmla="*/ 0 w 1911040"/>
              <a:gd name="connsiteY4" fmla="*/ 3065166 h 3533696"/>
              <a:gd name="connsiteX0" fmla="*/ 0 w 1911040"/>
              <a:gd name="connsiteY0" fmla="*/ 3065166 h 3509043"/>
              <a:gd name="connsiteX1" fmla="*/ 1352376 w 1911040"/>
              <a:gd name="connsiteY1" fmla="*/ 0 h 3509043"/>
              <a:gd name="connsiteX2" fmla="*/ 1911040 w 1911040"/>
              <a:gd name="connsiteY2" fmla="*/ 3268405 h 3509043"/>
              <a:gd name="connsiteX3" fmla="*/ 925515 w 1911040"/>
              <a:gd name="connsiteY3" fmla="*/ 3290305 h 3509043"/>
              <a:gd name="connsiteX4" fmla="*/ 0 w 1911040"/>
              <a:gd name="connsiteY4" fmla="*/ 3065166 h 3509043"/>
              <a:gd name="connsiteX0" fmla="*/ 0 w 1911040"/>
              <a:gd name="connsiteY0" fmla="*/ 3065166 h 3341350"/>
              <a:gd name="connsiteX1" fmla="*/ 1352376 w 1911040"/>
              <a:gd name="connsiteY1" fmla="*/ 0 h 3341350"/>
              <a:gd name="connsiteX2" fmla="*/ 1911040 w 1911040"/>
              <a:gd name="connsiteY2" fmla="*/ 3268405 h 3341350"/>
              <a:gd name="connsiteX3" fmla="*/ 925515 w 1911040"/>
              <a:gd name="connsiteY3" fmla="*/ 3290305 h 3341350"/>
              <a:gd name="connsiteX4" fmla="*/ 0 w 1911040"/>
              <a:gd name="connsiteY4" fmla="*/ 3065166 h 3341350"/>
              <a:gd name="connsiteX0" fmla="*/ 0 w 1911040"/>
              <a:gd name="connsiteY0" fmla="*/ 3065166 h 3341350"/>
              <a:gd name="connsiteX1" fmla="*/ 1352376 w 1911040"/>
              <a:gd name="connsiteY1" fmla="*/ 0 h 3341350"/>
              <a:gd name="connsiteX2" fmla="*/ 1911040 w 1911040"/>
              <a:gd name="connsiteY2" fmla="*/ 3268405 h 3341350"/>
              <a:gd name="connsiteX3" fmla="*/ 925515 w 1911040"/>
              <a:gd name="connsiteY3" fmla="*/ 3290305 h 3341350"/>
              <a:gd name="connsiteX4" fmla="*/ 0 w 1911040"/>
              <a:gd name="connsiteY4" fmla="*/ 3065166 h 3341350"/>
              <a:gd name="connsiteX0" fmla="*/ 0 w 1911040"/>
              <a:gd name="connsiteY0" fmla="*/ 3065166 h 3341350"/>
              <a:gd name="connsiteX1" fmla="*/ 1352376 w 1911040"/>
              <a:gd name="connsiteY1" fmla="*/ 0 h 3341350"/>
              <a:gd name="connsiteX2" fmla="*/ 1911040 w 1911040"/>
              <a:gd name="connsiteY2" fmla="*/ 3268405 h 3341350"/>
              <a:gd name="connsiteX3" fmla="*/ 925515 w 1911040"/>
              <a:gd name="connsiteY3" fmla="*/ 3290305 h 3341350"/>
              <a:gd name="connsiteX4" fmla="*/ 0 w 1911040"/>
              <a:gd name="connsiteY4" fmla="*/ 3065166 h 3341350"/>
              <a:gd name="connsiteX0" fmla="*/ 0 w 1911040"/>
              <a:gd name="connsiteY0" fmla="*/ 3065166 h 3341350"/>
              <a:gd name="connsiteX1" fmla="*/ 1352376 w 1911040"/>
              <a:gd name="connsiteY1" fmla="*/ 0 h 3341350"/>
              <a:gd name="connsiteX2" fmla="*/ 1911040 w 1911040"/>
              <a:gd name="connsiteY2" fmla="*/ 3268405 h 3341350"/>
              <a:gd name="connsiteX3" fmla="*/ 925515 w 1911040"/>
              <a:gd name="connsiteY3" fmla="*/ 3290305 h 3341350"/>
              <a:gd name="connsiteX4" fmla="*/ 0 w 1911040"/>
              <a:gd name="connsiteY4" fmla="*/ 3065166 h 3341350"/>
              <a:gd name="connsiteX0" fmla="*/ 0 w 1911040"/>
              <a:gd name="connsiteY0" fmla="*/ 2984575 h 3260759"/>
              <a:gd name="connsiteX1" fmla="*/ 1298035 w 1911040"/>
              <a:gd name="connsiteY1" fmla="*/ 0 h 3260759"/>
              <a:gd name="connsiteX2" fmla="*/ 1911040 w 1911040"/>
              <a:gd name="connsiteY2" fmla="*/ 3187814 h 3260759"/>
              <a:gd name="connsiteX3" fmla="*/ 925515 w 1911040"/>
              <a:gd name="connsiteY3" fmla="*/ 3209714 h 3260759"/>
              <a:gd name="connsiteX4" fmla="*/ 0 w 1911040"/>
              <a:gd name="connsiteY4" fmla="*/ 2984575 h 3260759"/>
              <a:gd name="connsiteX0" fmla="*/ 0 w 2045726"/>
              <a:gd name="connsiteY0" fmla="*/ 2984575 h 3283106"/>
              <a:gd name="connsiteX1" fmla="*/ 1298035 w 2045726"/>
              <a:gd name="connsiteY1" fmla="*/ 0 h 3283106"/>
              <a:gd name="connsiteX2" fmla="*/ 2045726 w 2045726"/>
              <a:gd name="connsiteY2" fmla="*/ 3210161 h 3283106"/>
              <a:gd name="connsiteX3" fmla="*/ 925515 w 2045726"/>
              <a:gd name="connsiteY3" fmla="*/ 3209714 h 3283106"/>
              <a:gd name="connsiteX4" fmla="*/ 0 w 2045726"/>
              <a:gd name="connsiteY4" fmla="*/ 2984575 h 3283106"/>
              <a:gd name="connsiteX0" fmla="*/ 0 w 1761099"/>
              <a:gd name="connsiteY0" fmla="*/ 3188870 h 3410816"/>
              <a:gd name="connsiteX1" fmla="*/ 1013408 w 1761099"/>
              <a:gd name="connsiteY1" fmla="*/ 0 h 3410816"/>
              <a:gd name="connsiteX2" fmla="*/ 1761099 w 1761099"/>
              <a:gd name="connsiteY2" fmla="*/ 3210161 h 3410816"/>
              <a:gd name="connsiteX3" fmla="*/ 640888 w 1761099"/>
              <a:gd name="connsiteY3" fmla="*/ 3209714 h 3410816"/>
              <a:gd name="connsiteX4" fmla="*/ 0 w 1761099"/>
              <a:gd name="connsiteY4" fmla="*/ 3188870 h 3410816"/>
              <a:gd name="connsiteX0" fmla="*/ 0 w 1761099"/>
              <a:gd name="connsiteY0" fmla="*/ 3188870 h 3741639"/>
              <a:gd name="connsiteX1" fmla="*/ 1013408 w 1761099"/>
              <a:gd name="connsiteY1" fmla="*/ 0 h 3741639"/>
              <a:gd name="connsiteX2" fmla="*/ 1761099 w 1761099"/>
              <a:gd name="connsiteY2" fmla="*/ 3210161 h 3741639"/>
              <a:gd name="connsiteX3" fmla="*/ 0 w 1761099"/>
              <a:gd name="connsiteY3" fmla="*/ 3188870 h 3741639"/>
              <a:gd name="connsiteX0" fmla="*/ 0 w 1827737"/>
              <a:gd name="connsiteY0" fmla="*/ 3252992 h 3788019"/>
              <a:gd name="connsiteX1" fmla="*/ 1080046 w 1827737"/>
              <a:gd name="connsiteY1" fmla="*/ 0 h 3788019"/>
              <a:gd name="connsiteX2" fmla="*/ 1827737 w 1827737"/>
              <a:gd name="connsiteY2" fmla="*/ 3210161 h 3788019"/>
              <a:gd name="connsiteX3" fmla="*/ 0 w 1827737"/>
              <a:gd name="connsiteY3" fmla="*/ 3252992 h 3788019"/>
              <a:gd name="connsiteX0" fmla="*/ 32181 w 1859918"/>
              <a:gd name="connsiteY0" fmla="*/ 3252992 h 3859843"/>
              <a:gd name="connsiteX1" fmla="*/ 1112227 w 1859918"/>
              <a:gd name="connsiteY1" fmla="*/ 0 h 3859843"/>
              <a:gd name="connsiteX2" fmla="*/ 1859918 w 1859918"/>
              <a:gd name="connsiteY2" fmla="*/ 3210161 h 3859843"/>
              <a:gd name="connsiteX3" fmla="*/ 919136 w 1859918"/>
              <a:gd name="connsiteY3" fmla="*/ 3641105 h 3859843"/>
              <a:gd name="connsiteX4" fmla="*/ 32181 w 1859918"/>
              <a:gd name="connsiteY4" fmla="*/ 3252992 h 3859843"/>
              <a:gd name="connsiteX0" fmla="*/ 32183 w 1859920"/>
              <a:gd name="connsiteY0" fmla="*/ 3252992 h 3859843"/>
              <a:gd name="connsiteX1" fmla="*/ 1112229 w 1859920"/>
              <a:gd name="connsiteY1" fmla="*/ 0 h 3859843"/>
              <a:gd name="connsiteX2" fmla="*/ 1859920 w 1859920"/>
              <a:gd name="connsiteY2" fmla="*/ 3210161 h 3859843"/>
              <a:gd name="connsiteX3" fmla="*/ 843238 w 1859920"/>
              <a:gd name="connsiteY3" fmla="*/ 3246821 h 3859843"/>
              <a:gd name="connsiteX4" fmla="*/ 32183 w 1859920"/>
              <a:gd name="connsiteY4" fmla="*/ 3252992 h 3859843"/>
              <a:gd name="connsiteX0" fmla="*/ 0 w 1827737"/>
              <a:gd name="connsiteY0" fmla="*/ 3252992 h 3817012"/>
              <a:gd name="connsiteX1" fmla="*/ 1080046 w 1827737"/>
              <a:gd name="connsiteY1" fmla="*/ 0 h 3817012"/>
              <a:gd name="connsiteX2" fmla="*/ 1827737 w 1827737"/>
              <a:gd name="connsiteY2" fmla="*/ 3210161 h 3817012"/>
              <a:gd name="connsiteX3" fmla="*/ 811055 w 1827737"/>
              <a:gd name="connsiteY3" fmla="*/ 3246821 h 3817012"/>
              <a:gd name="connsiteX4" fmla="*/ 0 w 1827737"/>
              <a:gd name="connsiteY4" fmla="*/ 3252992 h 3817012"/>
              <a:gd name="connsiteX0" fmla="*/ 0 w 1865220"/>
              <a:gd name="connsiteY0" fmla="*/ 3205262 h 3817012"/>
              <a:gd name="connsiteX1" fmla="*/ 1117529 w 1865220"/>
              <a:gd name="connsiteY1" fmla="*/ 0 h 3817012"/>
              <a:gd name="connsiteX2" fmla="*/ 1865220 w 1865220"/>
              <a:gd name="connsiteY2" fmla="*/ 3210161 h 3817012"/>
              <a:gd name="connsiteX3" fmla="*/ 848538 w 1865220"/>
              <a:gd name="connsiteY3" fmla="*/ 3246821 h 3817012"/>
              <a:gd name="connsiteX4" fmla="*/ 0 w 1865220"/>
              <a:gd name="connsiteY4" fmla="*/ 3205262 h 3817012"/>
              <a:gd name="connsiteX0" fmla="*/ 0 w 1865220"/>
              <a:gd name="connsiteY0" fmla="*/ 3205262 h 3339429"/>
              <a:gd name="connsiteX1" fmla="*/ 1117529 w 1865220"/>
              <a:gd name="connsiteY1" fmla="*/ 0 h 3339429"/>
              <a:gd name="connsiteX2" fmla="*/ 1865220 w 1865220"/>
              <a:gd name="connsiteY2" fmla="*/ 3210161 h 3339429"/>
              <a:gd name="connsiteX3" fmla="*/ 848538 w 1865220"/>
              <a:gd name="connsiteY3" fmla="*/ 3246821 h 3339429"/>
              <a:gd name="connsiteX4" fmla="*/ 0 w 1865220"/>
              <a:gd name="connsiteY4" fmla="*/ 3205262 h 3339429"/>
              <a:gd name="connsiteX0" fmla="*/ 0 w 1865220"/>
              <a:gd name="connsiteY0" fmla="*/ 3205262 h 3339429"/>
              <a:gd name="connsiteX1" fmla="*/ 1117529 w 1865220"/>
              <a:gd name="connsiteY1" fmla="*/ 0 h 3339429"/>
              <a:gd name="connsiteX2" fmla="*/ 1865220 w 1865220"/>
              <a:gd name="connsiteY2" fmla="*/ 3210161 h 3339429"/>
              <a:gd name="connsiteX3" fmla="*/ 778963 w 1865220"/>
              <a:gd name="connsiteY3" fmla="*/ 3293407 h 3339429"/>
              <a:gd name="connsiteX4" fmla="*/ 0 w 1865220"/>
              <a:gd name="connsiteY4" fmla="*/ 3205262 h 3339429"/>
              <a:gd name="connsiteX0" fmla="*/ 0 w 1865220"/>
              <a:gd name="connsiteY0" fmla="*/ 3205262 h 3744371"/>
              <a:gd name="connsiteX1" fmla="*/ 1117529 w 1865220"/>
              <a:gd name="connsiteY1" fmla="*/ 0 h 3744371"/>
              <a:gd name="connsiteX2" fmla="*/ 1865220 w 1865220"/>
              <a:gd name="connsiteY2" fmla="*/ 3210161 h 3744371"/>
              <a:gd name="connsiteX3" fmla="*/ 0 w 1865220"/>
              <a:gd name="connsiteY3" fmla="*/ 3205262 h 3744371"/>
              <a:gd name="connsiteX0" fmla="*/ 32181 w 1897401"/>
              <a:gd name="connsiteY0" fmla="*/ 3205262 h 3811409"/>
              <a:gd name="connsiteX1" fmla="*/ 1149710 w 1897401"/>
              <a:gd name="connsiteY1" fmla="*/ 0 h 3811409"/>
              <a:gd name="connsiteX2" fmla="*/ 1897401 w 1897401"/>
              <a:gd name="connsiteY2" fmla="*/ 3210161 h 3811409"/>
              <a:gd name="connsiteX3" fmla="*/ 956622 w 1897401"/>
              <a:gd name="connsiteY3" fmla="*/ 3607488 h 3811409"/>
              <a:gd name="connsiteX4" fmla="*/ 32181 w 1897401"/>
              <a:gd name="connsiteY4" fmla="*/ 3205262 h 3811409"/>
              <a:gd name="connsiteX0" fmla="*/ 32181 w 1897401"/>
              <a:gd name="connsiteY0" fmla="*/ 3205262 h 3811409"/>
              <a:gd name="connsiteX1" fmla="*/ 1149710 w 1897401"/>
              <a:gd name="connsiteY1" fmla="*/ 0 h 3811409"/>
              <a:gd name="connsiteX2" fmla="*/ 1897401 w 1897401"/>
              <a:gd name="connsiteY2" fmla="*/ 3210161 h 3811409"/>
              <a:gd name="connsiteX3" fmla="*/ 1001044 w 1897401"/>
              <a:gd name="connsiteY3" fmla="*/ 3121328 h 3811409"/>
              <a:gd name="connsiteX4" fmla="*/ 32181 w 1897401"/>
              <a:gd name="connsiteY4" fmla="*/ 3205262 h 3811409"/>
              <a:gd name="connsiteX0" fmla="*/ 32181 w 1897401"/>
              <a:gd name="connsiteY0" fmla="*/ 3205262 h 3806510"/>
              <a:gd name="connsiteX1" fmla="*/ 1149710 w 1897401"/>
              <a:gd name="connsiteY1" fmla="*/ 0 h 3806510"/>
              <a:gd name="connsiteX2" fmla="*/ 1897401 w 1897401"/>
              <a:gd name="connsiteY2" fmla="*/ 3210161 h 3806510"/>
              <a:gd name="connsiteX3" fmla="*/ 1001044 w 1897401"/>
              <a:gd name="connsiteY3" fmla="*/ 3121328 h 3806510"/>
              <a:gd name="connsiteX4" fmla="*/ 32181 w 1897401"/>
              <a:gd name="connsiteY4" fmla="*/ 3205262 h 3806510"/>
              <a:gd name="connsiteX0" fmla="*/ 0 w 1865220"/>
              <a:gd name="connsiteY0" fmla="*/ 3205262 h 3415199"/>
              <a:gd name="connsiteX1" fmla="*/ 1117529 w 1865220"/>
              <a:gd name="connsiteY1" fmla="*/ 0 h 3415199"/>
              <a:gd name="connsiteX2" fmla="*/ 1865220 w 1865220"/>
              <a:gd name="connsiteY2" fmla="*/ 3210161 h 3415199"/>
              <a:gd name="connsiteX3" fmla="*/ 968863 w 1865220"/>
              <a:gd name="connsiteY3" fmla="*/ 3121328 h 3415199"/>
              <a:gd name="connsiteX4" fmla="*/ 0 w 1865220"/>
              <a:gd name="connsiteY4" fmla="*/ 3205262 h 3415199"/>
              <a:gd name="connsiteX0" fmla="*/ 0 w 1865220"/>
              <a:gd name="connsiteY0" fmla="*/ 3205262 h 3744371"/>
              <a:gd name="connsiteX1" fmla="*/ 1117529 w 1865220"/>
              <a:gd name="connsiteY1" fmla="*/ 0 h 3744371"/>
              <a:gd name="connsiteX2" fmla="*/ 1865220 w 1865220"/>
              <a:gd name="connsiteY2" fmla="*/ 3210161 h 3744371"/>
              <a:gd name="connsiteX3" fmla="*/ 0 w 1865220"/>
              <a:gd name="connsiteY3" fmla="*/ 3205262 h 3744371"/>
              <a:gd name="connsiteX0" fmla="*/ 0 w 1865220"/>
              <a:gd name="connsiteY0" fmla="*/ 3205262 h 3740289"/>
              <a:gd name="connsiteX1" fmla="*/ 1117529 w 1865220"/>
              <a:gd name="connsiteY1" fmla="*/ 0 h 3740289"/>
              <a:gd name="connsiteX2" fmla="*/ 1865220 w 1865220"/>
              <a:gd name="connsiteY2" fmla="*/ 3210161 h 3740289"/>
              <a:gd name="connsiteX3" fmla="*/ 0 w 1865220"/>
              <a:gd name="connsiteY3" fmla="*/ 3205262 h 3740289"/>
              <a:gd name="connsiteX0" fmla="*/ 0 w 1865220"/>
              <a:gd name="connsiteY0" fmla="*/ 3205262 h 3306630"/>
              <a:gd name="connsiteX1" fmla="*/ 1117529 w 1865220"/>
              <a:gd name="connsiteY1" fmla="*/ 0 h 3306630"/>
              <a:gd name="connsiteX2" fmla="*/ 1865220 w 1865220"/>
              <a:gd name="connsiteY2" fmla="*/ 3210161 h 3306630"/>
              <a:gd name="connsiteX3" fmla="*/ 0 w 1865220"/>
              <a:gd name="connsiteY3" fmla="*/ 3205262 h 330663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865220" h="3306630">
                <a:moveTo>
                  <a:pt x="0" y="3205262"/>
                </a:moveTo>
                <a:lnTo>
                  <a:pt x="1117529" y="0"/>
                </a:lnTo>
                <a:lnTo>
                  <a:pt x="1865220" y="3210161"/>
                </a:lnTo>
                <a:cubicBezTo>
                  <a:pt x="865902" y="3306630"/>
                  <a:pt x="1131900" y="3284927"/>
                  <a:pt x="0" y="3205262"/>
                </a:cubicBezTo>
                <a:close/>
              </a:path>
            </a:pathLst>
          </a:custGeom>
          <a:solidFill>
            <a:srgbClr val="000000">
              <a:alpha val="0"/>
            </a:srgbClr>
          </a:solidFill>
          <a:ln>
            <a:solidFill>
              <a:srgbClr val="000000">
                <a:alpha val="0"/>
              </a:srgb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709" name="Полилиния 708">
            <a:hlinkClick r:id="rId7" action="ppaction://hlinksldjump"/>
          </p:cNvPr>
          <p:cNvSpPr/>
          <p:nvPr/>
        </p:nvSpPr>
        <p:spPr>
          <a:xfrm rot="15346036">
            <a:off x="5065148" y="957424"/>
            <a:ext cx="2020581" cy="3350575"/>
          </a:xfrm>
          <a:custGeom>
            <a:avLst/>
            <a:gdLst>
              <a:gd name="connsiteX0" fmla="*/ 0 w 1111396"/>
              <a:gd name="connsiteY0" fmla="*/ 3146584 h 3146584"/>
              <a:gd name="connsiteX1" fmla="*/ 555698 w 1111396"/>
              <a:gd name="connsiteY1" fmla="*/ 0 h 3146584"/>
              <a:gd name="connsiteX2" fmla="*/ 1111396 w 1111396"/>
              <a:gd name="connsiteY2" fmla="*/ 3146584 h 3146584"/>
              <a:gd name="connsiteX3" fmla="*/ 0 w 1111396"/>
              <a:gd name="connsiteY3" fmla="*/ 3146584 h 3146584"/>
              <a:gd name="connsiteX0" fmla="*/ 0 w 1178136"/>
              <a:gd name="connsiteY0" fmla="*/ 3146584 h 3146728"/>
              <a:gd name="connsiteX1" fmla="*/ 555698 w 1178136"/>
              <a:gd name="connsiteY1" fmla="*/ 0 h 3146728"/>
              <a:gd name="connsiteX2" fmla="*/ 1178136 w 1178136"/>
              <a:gd name="connsiteY2" fmla="*/ 3146728 h 3146728"/>
              <a:gd name="connsiteX3" fmla="*/ 0 w 1178136"/>
              <a:gd name="connsiteY3" fmla="*/ 3146584 h 3146728"/>
              <a:gd name="connsiteX0" fmla="*/ 0 w 1309203"/>
              <a:gd name="connsiteY0" fmla="*/ 3103754 h 3146728"/>
              <a:gd name="connsiteX1" fmla="*/ 686765 w 1309203"/>
              <a:gd name="connsiteY1" fmla="*/ 0 h 3146728"/>
              <a:gd name="connsiteX2" fmla="*/ 1309203 w 1309203"/>
              <a:gd name="connsiteY2" fmla="*/ 3146728 h 3146728"/>
              <a:gd name="connsiteX3" fmla="*/ 0 w 1309203"/>
              <a:gd name="connsiteY3" fmla="*/ 3103754 h 3146728"/>
              <a:gd name="connsiteX0" fmla="*/ 0 w 1347377"/>
              <a:gd name="connsiteY0" fmla="*/ 3109325 h 3146728"/>
              <a:gd name="connsiteX1" fmla="*/ 724939 w 1347377"/>
              <a:gd name="connsiteY1" fmla="*/ 0 h 3146728"/>
              <a:gd name="connsiteX2" fmla="*/ 1347377 w 1347377"/>
              <a:gd name="connsiteY2" fmla="*/ 3146728 h 3146728"/>
              <a:gd name="connsiteX3" fmla="*/ 0 w 1347377"/>
              <a:gd name="connsiteY3" fmla="*/ 3109325 h 3146728"/>
              <a:gd name="connsiteX0" fmla="*/ 0 w 1347377"/>
              <a:gd name="connsiteY0" fmla="*/ 3109325 h 3146728"/>
              <a:gd name="connsiteX1" fmla="*/ 724939 w 1347377"/>
              <a:gd name="connsiteY1" fmla="*/ 0 h 3146728"/>
              <a:gd name="connsiteX2" fmla="*/ 1347377 w 1347377"/>
              <a:gd name="connsiteY2" fmla="*/ 3146728 h 3146728"/>
              <a:gd name="connsiteX3" fmla="*/ 674426 w 1347377"/>
              <a:gd name="connsiteY3" fmla="*/ 3123470 h 3146728"/>
              <a:gd name="connsiteX4" fmla="*/ 0 w 1347377"/>
              <a:gd name="connsiteY4" fmla="*/ 3109325 h 3146728"/>
              <a:gd name="connsiteX0" fmla="*/ 0 w 1347377"/>
              <a:gd name="connsiteY0" fmla="*/ 3109325 h 3170436"/>
              <a:gd name="connsiteX1" fmla="*/ 724939 w 1347377"/>
              <a:gd name="connsiteY1" fmla="*/ 0 h 3170436"/>
              <a:gd name="connsiteX2" fmla="*/ 1347377 w 1347377"/>
              <a:gd name="connsiteY2" fmla="*/ 3146728 h 3170436"/>
              <a:gd name="connsiteX3" fmla="*/ 710754 w 1347377"/>
              <a:gd name="connsiteY3" fmla="*/ 3170436 h 3170436"/>
              <a:gd name="connsiteX4" fmla="*/ 0 w 1347377"/>
              <a:gd name="connsiteY4" fmla="*/ 3109325 h 3170436"/>
              <a:gd name="connsiteX0" fmla="*/ 0 w 1347377"/>
              <a:gd name="connsiteY0" fmla="*/ 3109325 h 3198291"/>
              <a:gd name="connsiteX1" fmla="*/ 724939 w 1347377"/>
              <a:gd name="connsiteY1" fmla="*/ 0 h 3198291"/>
              <a:gd name="connsiteX2" fmla="*/ 1347377 w 1347377"/>
              <a:gd name="connsiteY2" fmla="*/ 3146728 h 3198291"/>
              <a:gd name="connsiteX3" fmla="*/ 737710 w 1347377"/>
              <a:gd name="connsiteY3" fmla="*/ 3198291 h 3198291"/>
              <a:gd name="connsiteX4" fmla="*/ 0 w 1347377"/>
              <a:gd name="connsiteY4" fmla="*/ 3109325 h 3198291"/>
              <a:gd name="connsiteX0" fmla="*/ 0 w 1347377"/>
              <a:gd name="connsiteY0" fmla="*/ 3109325 h 3230602"/>
              <a:gd name="connsiteX1" fmla="*/ 724939 w 1347377"/>
              <a:gd name="connsiteY1" fmla="*/ 0 h 3230602"/>
              <a:gd name="connsiteX2" fmla="*/ 1347377 w 1347377"/>
              <a:gd name="connsiteY2" fmla="*/ 3146728 h 3230602"/>
              <a:gd name="connsiteX3" fmla="*/ 737710 w 1347377"/>
              <a:gd name="connsiteY3" fmla="*/ 3198291 h 3230602"/>
              <a:gd name="connsiteX4" fmla="*/ 0 w 1347377"/>
              <a:gd name="connsiteY4" fmla="*/ 3109325 h 3230602"/>
              <a:gd name="connsiteX0" fmla="*/ 0 w 1347377"/>
              <a:gd name="connsiteY0" fmla="*/ 3109325 h 3198291"/>
              <a:gd name="connsiteX1" fmla="*/ 724939 w 1347377"/>
              <a:gd name="connsiteY1" fmla="*/ 0 h 3198291"/>
              <a:gd name="connsiteX2" fmla="*/ 1347377 w 1347377"/>
              <a:gd name="connsiteY2" fmla="*/ 3146728 h 3198291"/>
              <a:gd name="connsiteX3" fmla="*/ 737710 w 1347377"/>
              <a:gd name="connsiteY3" fmla="*/ 3198291 h 3198291"/>
              <a:gd name="connsiteX4" fmla="*/ 0 w 1347377"/>
              <a:gd name="connsiteY4" fmla="*/ 3109325 h 3198291"/>
              <a:gd name="connsiteX0" fmla="*/ 0 w 1347377"/>
              <a:gd name="connsiteY0" fmla="*/ 3109325 h 3212766"/>
              <a:gd name="connsiteX1" fmla="*/ 724939 w 1347377"/>
              <a:gd name="connsiteY1" fmla="*/ 0 h 3212766"/>
              <a:gd name="connsiteX2" fmla="*/ 1347377 w 1347377"/>
              <a:gd name="connsiteY2" fmla="*/ 3146728 h 3212766"/>
              <a:gd name="connsiteX3" fmla="*/ 737710 w 1347377"/>
              <a:gd name="connsiteY3" fmla="*/ 3198291 h 3212766"/>
              <a:gd name="connsiteX4" fmla="*/ 0 w 1347377"/>
              <a:gd name="connsiteY4" fmla="*/ 3109325 h 3212766"/>
              <a:gd name="connsiteX0" fmla="*/ 0 w 1347377"/>
              <a:gd name="connsiteY0" fmla="*/ 3109325 h 3198291"/>
              <a:gd name="connsiteX1" fmla="*/ 724939 w 1347377"/>
              <a:gd name="connsiteY1" fmla="*/ 0 h 3198291"/>
              <a:gd name="connsiteX2" fmla="*/ 1347377 w 1347377"/>
              <a:gd name="connsiteY2" fmla="*/ 3146728 h 3198291"/>
              <a:gd name="connsiteX3" fmla="*/ 737710 w 1347377"/>
              <a:gd name="connsiteY3" fmla="*/ 3198291 h 3198291"/>
              <a:gd name="connsiteX4" fmla="*/ 0 w 1347377"/>
              <a:gd name="connsiteY4" fmla="*/ 3109325 h 3198291"/>
              <a:gd name="connsiteX0" fmla="*/ 0 w 1347377"/>
              <a:gd name="connsiteY0" fmla="*/ 3109325 h 3215130"/>
              <a:gd name="connsiteX1" fmla="*/ 724939 w 1347377"/>
              <a:gd name="connsiteY1" fmla="*/ 0 h 3215130"/>
              <a:gd name="connsiteX2" fmla="*/ 1347377 w 1347377"/>
              <a:gd name="connsiteY2" fmla="*/ 3146728 h 3215130"/>
              <a:gd name="connsiteX3" fmla="*/ 737710 w 1347377"/>
              <a:gd name="connsiteY3" fmla="*/ 3198291 h 3215130"/>
              <a:gd name="connsiteX4" fmla="*/ 0 w 1347377"/>
              <a:gd name="connsiteY4" fmla="*/ 3109325 h 3215130"/>
              <a:gd name="connsiteX0" fmla="*/ 0 w 1347377"/>
              <a:gd name="connsiteY0" fmla="*/ 3109325 h 3198291"/>
              <a:gd name="connsiteX1" fmla="*/ 724939 w 1347377"/>
              <a:gd name="connsiteY1" fmla="*/ 0 h 3198291"/>
              <a:gd name="connsiteX2" fmla="*/ 1347377 w 1347377"/>
              <a:gd name="connsiteY2" fmla="*/ 3146728 h 3198291"/>
              <a:gd name="connsiteX3" fmla="*/ 737710 w 1347377"/>
              <a:gd name="connsiteY3" fmla="*/ 3198291 h 3198291"/>
              <a:gd name="connsiteX4" fmla="*/ 0 w 1347377"/>
              <a:gd name="connsiteY4" fmla="*/ 3109325 h 3198291"/>
              <a:gd name="connsiteX0" fmla="*/ 0 w 1283479"/>
              <a:gd name="connsiteY0" fmla="*/ 3109325 h 3198291"/>
              <a:gd name="connsiteX1" fmla="*/ 724939 w 1283479"/>
              <a:gd name="connsiteY1" fmla="*/ 0 h 3198291"/>
              <a:gd name="connsiteX2" fmla="*/ 1283479 w 1283479"/>
              <a:gd name="connsiteY2" fmla="*/ 3134025 h 3198291"/>
              <a:gd name="connsiteX3" fmla="*/ 737710 w 1283479"/>
              <a:gd name="connsiteY3" fmla="*/ 3198291 h 3198291"/>
              <a:gd name="connsiteX4" fmla="*/ 0 w 1283479"/>
              <a:gd name="connsiteY4" fmla="*/ 3109325 h 3198291"/>
              <a:gd name="connsiteX0" fmla="*/ 0 w 1283479"/>
              <a:gd name="connsiteY0" fmla="*/ 3109325 h 3225582"/>
              <a:gd name="connsiteX1" fmla="*/ 724939 w 1283479"/>
              <a:gd name="connsiteY1" fmla="*/ 0 h 3225582"/>
              <a:gd name="connsiteX2" fmla="*/ 1283479 w 1283479"/>
              <a:gd name="connsiteY2" fmla="*/ 3134025 h 3225582"/>
              <a:gd name="connsiteX3" fmla="*/ 737710 w 1283479"/>
              <a:gd name="connsiteY3" fmla="*/ 3198291 h 3225582"/>
              <a:gd name="connsiteX4" fmla="*/ 0 w 1283479"/>
              <a:gd name="connsiteY4" fmla="*/ 3109325 h 3225582"/>
              <a:gd name="connsiteX0" fmla="*/ 0 w 1283479"/>
              <a:gd name="connsiteY0" fmla="*/ 3109325 h 3234197"/>
              <a:gd name="connsiteX1" fmla="*/ 724939 w 1283479"/>
              <a:gd name="connsiteY1" fmla="*/ 0 h 3234197"/>
              <a:gd name="connsiteX2" fmla="*/ 1283479 w 1283479"/>
              <a:gd name="connsiteY2" fmla="*/ 3134025 h 3234197"/>
              <a:gd name="connsiteX3" fmla="*/ 737710 w 1283479"/>
              <a:gd name="connsiteY3" fmla="*/ 3198291 h 3234197"/>
              <a:gd name="connsiteX4" fmla="*/ 0 w 1283479"/>
              <a:gd name="connsiteY4" fmla="*/ 3109325 h 3234197"/>
              <a:gd name="connsiteX0" fmla="*/ 0 w 1310712"/>
              <a:gd name="connsiteY0" fmla="*/ 3040637 h 3234197"/>
              <a:gd name="connsiteX1" fmla="*/ 752172 w 1310712"/>
              <a:gd name="connsiteY1" fmla="*/ 0 h 3234197"/>
              <a:gd name="connsiteX2" fmla="*/ 1310712 w 1310712"/>
              <a:gd name="connsiteY2" fmla="*/ 3134025 h 3234197"/>
              <a:gd name="connsiteX3" fmla="*/ 764943 w 1310712"/>
              <a:gd name="connsiteY3" fmla="*/ 3198291 h 3234197"/>
              <a:gd name="connsiteX4" fmla="*/ 0 w 1310712"/>
              <a:gd name="connsiteY4" fmla="*/ 3040637 h 3234197"/>
              <a:gd name="connsiteX0" fmla="*/ 0 w 1332319"/>
              <a:gd name="connsiteY0" fmla="*/ 3059787 h 3234197"/>
              <a:gd name="connsiteX1" fmla="*/ 773779 w 1332319"/>
              <a:gd name="connsiteY1" fmla="*/ 0 h 3234197"/>
              <a:gd name="connsiteX2" fmla="*/ 1332319 w 1332319"/>
              <a:gd name="connsiteY2" fmla="*/ 3134025 h 3234197"/>
              <a:gd name="connsiteX3" fmla="*/ 786550 w 1332319"/>
              <a:gd name="connsiteY3" fmla="*/ 3198291 h 3234197"/>
              <a:gd name="connsiteX4" fmla="*/ 0 w 1332319"/>
              <a:gd name="connsiteY4" fmla="*/ 3059787 h 3234197"/>
              <a:gd name="connsiteX0" fmla="*/ 0 w 1332319"/>
              <a:gd name="connsiteY0" fmla="*/ 3059787 h 3234197"/>
              <a:gd name="connsiteX1" fmla="*/ 773779 w 1332319"/>
              <a:gd name="connsiteY1" fmla="*/ 0 h 3234197"/>
              <a:gd name="connsiteX2" fmla="*/ 1332319 w 1332319"/>
              <a:gd name="connsiteY2" fmla="*/ 3134025 h 3234197"/>
              <a:gd name="connsiteX3" fmla="*/ 786550 w 1332319"/>
              <a:gd name="connsiteY3" fmla="*/ 3198291 h 3234197"/>
              <a:gd name="connsiteX4" fmla="*/ 0 w 1332319"/>
              <a:gd name="connsiteY4" fmla="*/ 3059787 h 3234197"/>
              <a:gd name="connsiteX0" fmla="*/ 0 w 1332319"/>
              <a:gd name="connsiteY0" fmla="*/ 3059787 h 3234197"/>
              <a:gd name="connsiteX1" fmla="*/ 773779 w 1332319"/>
              <a:gd name="connsiteY1" fmla="*/ 0 h 3234197"/>
              <a:gd name="connsiteX2" fmla="*/ 1332319 w 1332319"/>
              <a:gd name="connsiteY2" fmla="*/ 3134025 h 3234197"/>
              <a:gd name="connsiteX3" fmla="*/ 786550 w 1332319"/>
              <a:gd name="connsiteY3" fmla="*/ 3198291 h 3234197"/>
              <a:gd name="connsiteX4" fmla="*/ 0 w 1332319"/>
              <a:gd name="connsiteY4" fmla="*/ 3059787 h 3234197"/>
              <a:gd name="connsiteX0" fmla="*/ 0 w 1332319"/>
              <a:gd name="connsiteY0" fmla="*/ 3059787 h 3234197"/>
              <a:gd name="connsiteX1" fmla="*/ 773779 w 1332319"/>
              <a:gd name="connsiteY1" fmla="*/ 0 h 3234197"/>
              <a:gd name="connsiteX2" fmla="*/ 1332319 w 1332319"/>
              <a:gd name="connsiteY2" fmla="*/ 3134025 h 3234197"/>
              <a:gd name="connsiteX3" fmla="*/ 786550 w 1332319"/>
              <a:gd name="connsiteY3" fmla="*/ 3198291 h 3234197"/>
              <a:gd name="connsiteX4" fmla="*/ 0 w 1332319"/>
              <a:gd name="connsiteY4" fmla="*/ 3059787 h 3234197"/>
              <a:gd name="connsiteX0" fmla="*/ 0 w 1332319"/>
              <a:gd name="connsiteY0" fmla="*/ 3059787 h 3198291"/>
              <a:gd name="connsiteX1" fmla="*/ 773779 w 1332319"/>
              <a:gd name="connsiteY1" fmla="*/ 0 h 3198291"/>
              <a:gd name="connsiteX2" fmla="*/ 1332319 w 1332319"/>
              <a:gd name="connsiteY2" fmla="*/ 3134025 h 3198291"/>
              <a:gd name="connsiteX3" fmla="*/ 786550 w 1332319"/>
              <a:gd name="connsiteY3" fmla="*/ 3198291 h 3198291"/>
              <a:gd name="connsiteX4" fmla="*/ 0 w 1332319"/>
              <a:gd name="connsiteY4" fmla="*/ 3059787 h 3198291"/>
              <a:gd name="connsiteX0" fmla="*/ 0 w 1332319"/>
              <a:gd name="connsiteY0" fmla="*/ 3059787 h 3225168"/>
              <a:gd name="connsiteX1" fmla="*/ 773779 w 1332319"/>
              <a:gd name="connsiteY1" fmla="*/ 0 h 3225168"/>
              <a:gd name="connsiteX2" fmla="*/ 1332319 w 1332319"/>
              <a:gd name="connsiteY2" fmla="*/ 3134025 h 3225168"/>
              <a:gd name="connsiteX3" fmla="*/ 786550 w 1332319"/>
              <a:gd name="connsiteY3" fmla="*/ 3198291 h 3225168"/>
              <a:gd name="connsiteX4" fmla="*/ 0 w 1332319"/>
              <a:gd name="connsiteY4" fmla="*/ 3059787 h 3225168"/>
              <a:gd name="connsiteX0" fmla="*/ 0 w 1332319"/>
              <a:gd name="connsiteY0" fmla="*/ 3059787 h 3230611"/>
              <a:gd name="connsiteX1" fmla="*/ 773779 w 1332319"/>
              <a:gd name="connsiteY1" fmla="*/ 0 h 3230611"/>
              <a:gd name="connsiteX2" fmla="*/ 1332319 w 1332319"/>
              <a:gd name="connsiteY2" fmla="*/ 3134025 h 3230611"/>
              <a:gd name="connsiteX3" fmla="*/ 786550 w 1332319"/>
              <a:gd name="connsiteY3" fmla="*/ 3198291 h 3230611"/>
              <a:gd name="connsiteX4" fmla="*/ 0 w 1332319"/>
              <a:gd name="connsiteY4" fmla="*/ 3059787 h 3230611"/>
              <a:gd name="connsiteX0" fmla="*/ 0 w 1793717"/>
              <a:gd name="connsiteY0" fmla="*/ 2936115 h 3230611"/>
              <a:gd name="connsiteX1" fmla="*/ 1235177 w 1793717"/>
              <a:gd name="connsiteY1" fmla="*/ 0 h 3230611"/>
              <a:gd name="connsiteX2" fmla="*/ 1793717 w 1793717"/>
              <a:gd name="connsiteY2" fmla="*/ 3134025 h 3230611"/>
              <a:gd name="connsiteX3" fmla="*/ 1247948 w 1793717"/>
              <a:gd name="connsiteY3" fmla="*/ 3198291 h 3230611"/>
              <a:gd name="connsiteX4" fmla="*/ 0 w 1793717"/>
              <a:gd name="connsiteY4" fmla="*/ 2936115 h 3230611"/>
              <a:gd name="connsiteX0" fmla="*/ 0 w 1947798"/>
              <a:gd name="connsiteY0" fmla="*/ 2936115 h 3252877"/>
              <a:gd name="connsiteX1" fmla="*/ 1235177 w 1947798"/>
              <a:gd name="connsiteY1" fmla="*/ 0 h 3252877"/>
              <a:gd name="connsiteX2" fmla="*/ 1947798 w 1947798"/>
              <a:gd name="connsiteY2" fmla="*/ 3156291 h 3252877"/>
              <a:gd name="connsiteX3" fmla="*/ 1247948 w 1947798"/>
              <a:gd name="connsiteY3" fmla="*/ 3198291 h 3252877"/>
              <a:gd name="connsiteX4" fmla="*/ 0 w 1947798"/>
              <a:gd name="connsiteY4" fmla="*/ 2936115 h 3252877"/>
              <a:gd name="connsiteX0" fmla="*/ 0 w 1947798"/>
              <a:gd name="connsiteY0" fmla="*/ 2936115 h 3198291"/>
              <a:gd name="connsiteX1" fmla="*/ 1235177 w 1947798"/>
              <a:gd name="connsiteY1" fmla="*/ 0 h 3198291"/>
              <a:gd name="connsiteX2" fmla="*/ 1947798 w 1947798"/>
              <a:gd name="connsiteY2" fmla="*/ 3156291 h 3198291"/>
              <a:gd name="connsiteX3" fmla="*/ 1247948 w 1947798"/>
              <a:gd name="connsiteY3" fmla="*/ 3198291 h 3198291"/>
              <a:gd name="connsiteX4" fmla="*/ 0 w 1947798"/>
              <a:gd name="connsiteY4" fmla="*/ 2936115 h 3198291"/>
              <a:gd name="connsiteX0" fmla="*/ 0 w 1782913"/>
              <a:gd name="connsiteY0" fmla="*/ 2936115 h 3299376"/>
              <a:gd name="connsiteX1" fmla="*/ 1235177 w 1782913"/>
              <a:gd name="connsiteY1" fmla="*/ 0 h 3299376"/>
              <a:gd name="connsiteX2" fmla="*/ 1782913 w 1782913"/>
              <a:gd name="connsiteY2" fmla="*/ 3258508 h 3299376"/>
              <a:gd name="connsiteX3" fmla="*/ 1247948 w 1782913"/>
              <a:gd name="connsiteY3" fmla="*/ 3198291 h 3299376"/>
              <a:gd name="connsiteX4" fmla="*/ 0 w 1782913"/>
              <a:gd name="connsiteY4" fmla="*/ 2936115 h 3299376"/>
              <a:gd name="connsiteX0" fmla="*/ 0 w 1917427"/>
              <a:gd name="connsiteY0" fmla="*/ 3104586 h 3299376"/>
              <a:gd name="connsiteX1" fmla="*/ 1369691 w 1917427"/>
              <a:gd name="connsiteY1" fmla="*/ 0 h 3299376"/>
              <a:gd name="connsiteX2" fmla="*/ 1917427 w 1917427"/>
              <a:gd name="connsiteY2" fmla="*/ 3258508 h 3299376"/>
              <a:gd name="connsiteX3" fmla="*/ 1382462 w 1917427"/>
              <a:gd name="connsiteY3" fmla="*/ 3198291 h 3299376"/>
              <a:gd name="connsiteX4" fmla="*/ 0 w 1917427"/>
              <a:gd name="connsiteY4" fmla="*/ 3104586 h 3299376"/>
              <a:gd name="connsiteX0" fmla="*/ 0 w 1917427"/>
              <a:gd name="connsiteY0" fmla="*/ 3104586 h 3775939"/>
              <a:gd name="connsiteX1" fmla="*/ 1369691 w 1917427"/>
              <a:gd name="connsiteY1" fmla="*/ 0 h 3775939"/>
              <a:gd name="connsiteX2" fmla="*/ 1917427 w 1917427"/>
              <a:gd name="connsiteY2" fmla="*/ 3258508 h 3775939"/>
              <a:gd name="connsiteX3" fmla="*/ 0 w 1917427"/>
              <a:gd name="connsiteY3" fmla="*/ 3104586 h 3775939"/>
              <a:gd name="connsiteX0" fmla="*/ 79859 w 1997286"/>
              <a:gd name="connsiteY0" fmla="*/ 3104586 h 3853830"/>
              <a:gd name="connsiteX1" fmla="*/ 1449550 w 1997286"/>
              <a:gd name="connsiteY1" fmla="*/ 0 h 3853830"/>
              <a:gd name="connsiteX2" fmla="*/ 1997286 w 1997286"/>
              <a:gd name="connsiteY2" fmla="*/ 3258508 h 3853830"/>
              <a:gd name="connsiteX3" fmla="*/ 970399 w 1997286"/>
              <a:gd name="connsiteY3" fmla="*/ 3571932 h 3853830"/>
              <a:gd name="connsiteX4" fmla="*/ 79859 w 1997286"/>
              <a:gd name="connsiteY4" fmla="*/ 3104586 h 3853830"/>
              <a:gd name="connsiteX0" fmla="*/ 79859 w 1962639"/>
              <a:gd name="connsiteY0" fmla="*/ 3104586 h 3699908"/>
              <a:gd name="connsiteX1" fmla="*/ 1449550 w 1962639"/>
              <a:gd name="connsiteY1" fmla="*/ 0 h 3699908"/>
              <a:gd name="connsiteX2" fmla="*/ 1962639 w 1962639"/>
              <a:gd name="connsiteY2" fmla="*/ 2972990 h 3699908"/>
              <a:gd name="connsiteX3" fmla="*/ 970399 w 1962639"/>
              <a:gd name="connsiteY3" fmla="*/ 3571932 h 3699908"/>
              <a:gd name="connsiteX4" fmla="*/ 79859 w 1962639"/>
              <a:gd name="connsiteY4" fmla="*/ 3104586 h 3699908"/>
              <a:gd name="connsiteX0" fmla="*/ 79859 w 1962639"/>
              <a:gd name="connsiteY0" fmla="*/ 3104586 h 3699908"/>
              <a:gd name="connsiteX1" fmla="*/ 1449550 w 1962639"/>
              <a:gd name="connsiteY1" fmla="*/ 0 h 3699908"/>
              <a:gd name="connsiteX2" fmla="*/ 1962639 w 1962639"/>
              <a:gd name="connsiteY2" fmla="*/ 2972990 h 3699908"/>
              <a:gd name="connsiteX3" fmla="*/ 970399 w 1962639"/>
              <a:gd name="connsiteY3" fmla="*/ 3571932 h 3699908"/>
              <a:gd name="connsiteX4" fmla="*/ 79859 w 1962639"/>
              <a:gd name="connsiteY4" fmla="*/ 3104586 h 3699908"/>
              <a:gd name="connsiteX0" fmla="*/ 79859 w 2008214"/>
              <a:gd name="connsiteY0" fmla="*/ 3104586 h 3699908"/>
              <a:gd name="connsiteX1" fmla="*/ 1449550 w 2008214"/>
              <a:gd name="connsiteY1" fmla="*/ 0 h 3699908"/>
              <a:gd name="connsiteX2" fmla="*/ 2008214 w 2008214"/>
              <a:gd name="connsiteY2" fmla="*/ 3268405 h 3699908"/>
              <a:gd name="connsiteX3" fmla="*/ 970399 w 2008214"/>
              <a:gd name="connsiteY3" fmla="*/ 3571932 h 3699908"/>
              <a:gd name="connsiteX4" fmla="*/ 79859 w 2008214"/>
              <a:gd name="connsiteY4" fmla="*/ 3104586 h 3699908"/>
              <a:gd name="connsiteX0" fmla="*/ 79859 w 1852966"/>
              <a:gd name="connsiteY0" fmla="*/ 2734197 h 3660967"/>
              <a:gd name="connsiteX1" fmla="*/ 1294302 w 1852966"/>
              <a:gd name="connsiteY1" fmla="*/ 0 h 3660967"/>
              <a:gd name="connsiteX2" fmla="*/ 1852966 w 1852966"/>
              <a:gd name="connsiteY2" fmla="*/ 3268405 h 3660967"/>
              <a:gd name="connsiteX3" fmla="*/ 815151 w 1852966"/>
              <a:gd name="connsiteY3" fmla="*/ 3571932 h 3660967"/>
              <a:gd name="connsiteX4" fmla="*/ 79859 w 1852966"/>
              <a:gd name="connsiteY4" fmla="*/ 2734197 h 3660967"/>
              <a:gd name="connsiteX0" fmla="*/ 0 w 1773107"/>
              <a:gd name="connsiteY0" fmla="*/ 2734197 h 3660967"/>
              <a:gd name="connsiteX1" fmla="*/ 1214443 w 1773107"/>
              <a:gd name="connsiteY1" fmla="*/ 0 h 3660967"/>
              <a:gd name="connsiteX2" fmla="*/ 1773107 w 1773107"/>
              <a:gd name="connsiteY2" fmla="*/ 3268405 h 3660967"/>
              <a:gd name="connsiteX3" fmla="*/ 735292 w 1773107"/>
              <a:gd name="connsiteY3" fmla="*/ 3571932 h 3660967"/>
              <a:gd name="connsiteX4" fmla="*/ 0 w 1773107"/>
              <a:gd name="connsiteY4" fmla="*/ 2734197 h 3660967"/>
              <a:gd name="connsiteX0" fmla="*/ 0 w 1920974"/>
              <a:gd name="connsiteY0" fmla="*/ 3116589 h 3597235"/>
              <a:gd name="connsiteX1" fmla="*/ 1362310 w 1920974"/>
              <a:gd name="connsiteY1" fmla="*/ 0 h 3597235"/>
              <a:gd name="connsiteX2" fmla="*/ 1920974 w 1920974"/>
              <a:gd name="connsiteY2" fmla="*/ 3268405 h 3597235"/>
              <a:gd name="connsiteX3" fmla="*/ 883159 w 1920974"/>
              <a:gd name="connsiteY3" fmla="*/ 3571932 h 3597235"/>
              <a:gd name="connsiteX4" fmla="*/ 0 w 1920974"/>
              <a:gd name="connsiteY4" fmla="*/ 3116589 h 3597235"/>
              <a:gd name="connsiteX0" fmla="*/ 0 w 1911040"/>
              <a:gd name="connsiteY0" fmla="*/ 3065166 h 3605805"/>
              <a:gd name="connsiteX1" fmla="*/ 1352376 w 1911040"/>
              <a:gd name="connsiteY1" fmla="*/ 0 h 3605805"/>
              <a:gd name="connsiteX2" fmla="*/ 1911040 w 1911040"/>
              <a:gd name="connsiteY2" fmla="*/ 3268405 h 3605805"/>
              <a:gd name="connsiteX3" fmla="*/ 873225 w 1911040"/>
              <a:gd name="connsiteY3" fmla="*/ 3571932 h 3605805"/>
              <a:gd name="connsiteX4" fmla="*/ 0 w 1911040"/>
              <a:gd name="connsiteY4" fmla="*/ 3065166 h 3605805"/>
              <a:gd name="connsiteX0" fmla="*/ 0 w 1911040"/>
              <a:gd name="connsiteY0" fmla="*/ 3065166 h 3533696"/>
              <a:gd name="connsiteX1" fmla="*/ 1352376 w 1911040"/>
              <a:gd name="connsiteY1" fmla="*/ 0 h 3533696"/>
              <a:gd name="connsiteX2" fmla="*/ 1911040 w 1911040"/>
              <a:gd name="connsiteY2" fmla="*/ 3268405 h 3533696"/>
              <a:gd name="connsiteX3" fmla="*/ 925515 w 1911040"/>
              <a:gd name="connsiteY3" fmla="*/ 3290305 h 3533696"/>
              <a:gd name="connsiteX4" fmla="*/ 0 w 1911040"/>
              <a:gd name="connsiteY4" fmla="*/ 3065166 h 3533696"/>
              <a:gd name="connsiteX0" fmla="*/ 0 w 1911040"/>
              <a:gd name="connsiteY0" fmla="*/ 3065166 h 3509043"/>
              <a:gd name="connsiteX1" fmla="*/ 1352376 w 1911040"/>
              <a:gd name="connsiteY1" fmla="*/ 0 h 3509043"/>
              <a:gd name="connsiteX2" fmla="*/ 1911040 w 1911040"/>
              <a:gd name="connsiteY2" fmla="*/ 3268405 h 3509043"/>
              <a:gd name="connsiteX3" fmla="*/ 925515 w 1911040"/>
              <a:gd name="connsiteY3" fmla="*/ 3290305 h 3509043"/>
              <a:gd name="connsiteX4" fmla="*/ 0 w 1911040"/>
              <a:gd name="connsiteY4" fmla="*/ 3065166 h 3509043"/>
              <a:gd name="connsiteX0" fmla="*/ 0 w 1911040"/>
              <a:gd name="connsiteY0" fmla="*/ 3065166 h 3341350"/>
              <a:gd name="connsiteX1" fmla="*/ 1352376 w 1911040"/>
              <a:gd name="connsiteY1" fmla="*/ 0 h 3341350"/>
              <a:gd name="connsiteX2" fmla="*/ 1911040 w 1911040"/>
              <a:gd name="connsiteY2" fmla="*/ 3268405 h 3341350"/>
              <a:gd name="connsiteX3" fmla="*/ 925515 w 1911040"/>
              <a:gd name="connsiteY3" fmla="*/ 3290305 h 3341350"/>
              <a:gd name="connsiteX4" fmla="*/ 0 w 1911040"/>
              <a:gd name="connsiteY4" fmla="*/ 3065166 h 3341350"/>
              <a:gd name="connsiteX0" fmla="*/ 0 w 1911040"/>
              <a:gd name="connsiteY0" fmla="*/ 3065166 h 3341350"/>
              <a:gd name="connsiteX1" fmla="*/ 1352376 w 1911040"/>
              <a:gd name="connsiteY1" fmla="*/ 0 h 3341350"/>
              <a:gd name="connsiteX2" fmla="*/ 1911040 w 1911040"/>
              <a:gd name="connsiteY2" fmla="*/ 3268405 h 3341350"/>
              <a:gd name="connsiteX3" fmla="*/ 925515 w 1911040"/>
              <a:gd name="connsiteY3" fmla="*/ 3290305 h 3341350"/>
              <a:gd name="connsiteX4" fmla="*/ 0 w 1911040"/>
              <a:gd name="connsiteY4" fmla="*/ 3065166 h 3341350"/>
              <a:gd name="connsiteX0" fmla="*/ 0 w 1911040"/>
              <a:gd name="connsiteY0" fmla="*/ 3065166 h 3341350"/>
              <a:gd name="connsiteX1" fmla="*/ 1352376 w 1911040"/>
              <a:gd name="connsiteY1" fmla="*/ 0 h 3341350"/>
              <a:gd name="connsiteX2" fmla="*/ 1911040 w 1911040"/>
              <a:gd name="connsiteY2" fmla="*/ 3268405 h 3341350"/>
              <a:gd name="connsiteX3" fmla="*/ 925515 w 1911040"/>
              <a:gd name="connsiteY3" fmla="*/ 3290305 h 3341350"/>
              <a:gd name="connsiteX4" fmla="*/ 0 w 1911040"/>
              <a:gd name="connsiteY4" fmla="*/ 3065166 h 3341350"/>
              <a:gd name="connsiteX0" fmla="*/ 0 w 1911040"/>
              <a:gd name="connsiteY0" fmla="*/ 3065166 h 3341350"/>
              <a:gd name="connsiteX1" fmla="*/ 1352376 w 1911040"/>
              <a:gd name="connsiteY1" fmla="*/ 0 h 3341350"/>
              <a:gd name="connsiteX2" fmla="*/ 1911040 w 1911040"/>
              <a:gd name="connsiteY2" fmla="*/ 3268405 h 3341350"/>
              <a:gd name="connsiteX3" fmla="*/ 925515 w 1911040"/>
              <a:gd name="connsiteY3" fmla="*/ 3290305 h 3341350"/>
              <a:gd name="connsiteX4" fmla="*/ 0 w 1911040"/>
              <a:gd name="connsiteY4" fmla="*/ 3065166 h 3341350"/>
              <a:gd name="connsiteX0" fmla="*/ 0 w 1911040"/>
              <a:gd name="connsiteY0" fmla="*/ 2984575 h 3260759"/>
              <a:gd name="connsiteX1" fmla="*/ 1298035 w 1911040"/>
              <a:gd name="connsiteY1" fmla="*/ 0 h 3260759"/>
              <a:gd name="connsiteX2" fmla="*/ 1911040 w 1911040"/>
              <a:gd name="connsiteY2" fmla="*/ 3187814 h 3260759"/>
              <a:gd name="connsiteX3" fmla="*/ 925515 w 1911040"/>
              <a:gd name="connsiteY3" fmla="*/ 3209714 h 3260759"/>
              <a:gd name="connsiteX4" fmla="*/ 0 w 1911040"/>
              <a:gd name="connsiteY4" fmla="*/ 2984575 h 3260759"/>
              <a:gd name="connsiteX0" fmla="*/ 0 w 2045726"/>
              <a:gd name="connsiteY0" fmla="*/ 2984575 h 3283106"/>
              <a:gd name="connsiteX1" fmla="*/ 1298035 w 2045726"/>
              <a:gd name="connsiteY1" fmla="*/ 0 h 3283106"/>
              <a:gd name="connsiteX2" fmla="*/ 2045726 w 2045726"/>
              <a:gd name="connsiteY2" fmla="*/ 3210161 h 3283106"/>
              <a:gd name="connsiteX3" fmla="*/ 925515 w 2045726"/>
              <a:gd name="connsiteY3" fmla="*/ 3209714 h 3283106"/>
              <a:gd name="connsiteX4" fmla="*/ 0 w 2045726"/>
              <a:gd name="connsiteY4" fmla="*/ 2984575 h 3283106"/>
              <a:gd name="connsiteX0" fmla="*/ 0 w 1761099"/>
              <a:gd name="connsiteY0" fmla="*/ 3188870 h 3410816"/>
              <a:gd name="connsiteX1" fmla="*/ 1013408 w 1761099"/>
              <a:gd name="connsiteY1" fmla="*/ 0 h 3410816"/>
              <a:gd name="connsiteX2" fmla="*/ 1761099 w 1761099"/>
              <a:gd name="connsiteY2" fmla="*/ 3210161 h 3410816"/>
              <a:gd name="connsiteX3" fmla="*/ 640888 w 1761099"/>
              <a:gd name="connsiteY3" fmla="*/ 3209714 h 3410816"/>
              <a:gd name="connsiteX4" fmla="*/ 0 w 1761099"/>
              <a:gd name="connsiteY4" fmla="*/ 3188870 h 3410816"/>
              <a:gd name="connsiteX0" fmla="*/ 0 w 1761099"/>
              <a:gd name="connsiteY0" fmla="*/ 3188870 h 3741639"/>
              <a:gd name="connsiteX1" fmla="*/ 1013408 w 1761099"/>
              <a:gd name="connsiteY1" fmla="*/ 0 h 3741639"/>
              <a:gd name="connsiteX2" fmla="*/ 1761099 w 1761099"/>
              <a:gd name="connsiteY2" fmla="*/ 3210161 h 3741639"/>
              <a:gd name="connsiteX3" fmla="*/ 0 w 1761099"/>
              <a:gd name="connsiteY3" fmla="*/ 3188870 h 3741639"/>
              <a:gd name="connsiteX0" fmla="*/ 0 w 1827737"/>
              <a:gd name="connsiteY0" fmla="*/ 3252992 h 3788019"/>
              <a:gd name="connsiteX1" fmla="*/ 1080046 w 1827737"/>
              <a:gd name="connsiteY1" fmla="*/ 0 h 3788019"/>
              <a:gd name="connsiteX2" fmla="*/ 1827737 w 1827737"/>
              <a:gd name="connsiteY2" fmla="*/ 3210161 h 3788019"/>
              <a:gd name="connsiteX3" fmla="*/ 0 w 1827737"/>
              <a:gd name="connsiteY3" fmla="*/ 3252992 h 3788019"/>
              <a:gd name="connsiteX0" fmla="*/ 32181 w 1859918"/>
              <a:gd name="connsiteY0" fmla="*/ 3252992 h 3859843"/>
              <a:gd name="connsiteX1" fmla="*/ 1112227 w 1859918"/>
              <a:gd name="connsiteY1" fmla="*/ 0 h 3859843"/>
              <a:gd name="connsiteX2" fmla="*/ 1859918 w 1859918"/>
              <a:gd name="connsiteY2" fmla="*/ 3210161 h 3859843"/>
              <a:gd name="connsiteX3" fmla="*/ 919136 w 1859918"/>
              <a:gd name="connsiteY3" fmla="*/ 3641105 h 3859843"/>
              <a:gd name="connsiteX4" fmla="*/ 32181 w 1859918"/>
              <a:gd name="connsiteY4" fmla="*/ 3252992 h 3859843"/>
              <a:gd name="connsiteX0" fmla="*/ 32183 w 1859920"/>
              <a:gd name="connsiteY0" fmla="*/ 3252992 h 3859843"/>
              <a:gd name="connsiteX1" fmla="*/ 1112229 w 1859920"/>
              <a:gd name="connsiteY1" fmla="*/ 0 h 3859843"/>
              <a:gd name="connsiteX2" fmla="*/ 1859920 w 1859920"/>
              <a:gd name="connsiteY2" fmla="*/ 3210161 h 3859843"/>
              <a:gd name="connsiteX3" fmla="*/ 843238 w 1859920"/>
              <a:gd name="connsiteY3" fmla="*/ 3246821 h 3859843"/>
              <a:gd name="connsiteX4" fmla="*/ 32183 w 1859920"/>
              <a:gd name="connsiteY4" fmla="*/ 3252992 h 3859843"/>
              <a:gd name="connsiteX0" fmla="*/ 0 w 1827737"/>
              <a:gd name="connsiteY0" fmla="*/ 3252992 h 3817012"/>
              <a:gd name="connsiteX1" fmla="*/ 1080046 w 1827737"/>
              <a:gd name="connsiteY1" fmla="*/ 0 h 3817012"/>
              <a:gd name="connsiteX2" fmla="*/ 1827737 w 1827737"/>
              <a:gd name="connsiteY2" fmla="*/ 3210161 h 3817012"/>
              <a:gd name="connsiteX3" fmla="*/ 811055 w 1827737"/>
              <a:gd name="connsiteY3" fmla="*/ 3246821 h 3817012"/>
              <a:gd name="connsiteX4" fmla="*/ 0 w 1827737"/>
              <a:gd name="connsiteY4" fmla="*/ 3252992 h 3817012"/>
              <a:gd name="connsiteX0" fmla="*/ 0 w 1865220"/>
              <a:gd name="connsiteY0" fmla="*/ 3205262 h 3817012"/>
              <a:gd name="connsiteX1" fmla="*/ 1117529 w 1865220"/>
              <a:gd name="connsiteY1" fmla="*/ 0 h 3817012"/>
              <a:gd name="connsiteX2" fmla="*/ 1865220 w 1865220"/>
              <a:gd name="connsiteY2" fmla="*/ 3210161 h 3817012"/>
              <a:gd name="connsiteX3" fmla="*/ 848538 w 1865220"/>
              <a:gd name="connsiteY3" fmla="*/ 3246821 h 3817012"/>
              <a:gd name="connsiteX4" fmla="*/ 0 w 1865220"/>
              <a:gd name="connsiteY4" fmla="*/ 3205262 h 3817012"/>
              <a:gd name="connsiteX0" fmla="*/ 0 w 1865220"/>
              <a:gd name="connsiteY0" fmla="*/ 3205262 h 3339429"/>
              <a:gd name="connsiteX1" fmla="*/ 1117529 w 1865220"/>
              <a:gd name="connsiteY1" fmla="*/ 0 h 3339429"/>
              <a:gd name="connsiteX2" fmla="*/ 1865220 w 1865220"/>
              <a:gd name="connsiteY2" fmla="*/ 3210161 h 3339429"/>
              <a:gd name="connsiteX3" fmla="*/ 848538 w 1865220"/>
              <a:gd name="connsiteY3" fmla="*/ 3246821 h 3339429"/>
              <a:gd name="connsiteX4" fmla="*/ 0 w 1865220"/>
              <a:gd name="connsiteY4" fmla="*/ 3205262 h 3339429"/>
              <a:gd name="connsiteX0" fmla="*/ 0 w 1865220"/>
              <a:gd name="connsiteY0" fmla="*/ 3205262 h 3339429"/>
              <a:gd name="connsiteX1" fmla="*/ 1117529 w 1865220"/>
              <a:gd name="connsiteY1" fmla="*/ 0 h 3339429"/>
              <a:gd name="connsiteX2" fmla="*/ 1865220 w 1865220"/>
              <a:gd name="connsiteY2" fmla="*/ 3210161 h 3339429"/>
              <a:gd name="connsiteX3" fmla="*/ 778963 w 1865220"/>
              <a:gd name="connsiteY3" fmla="*/ 3293407 h 3339429"/>
              <a:gd name="connsiteX4" fmla="*/ 0 w 1865220"/>
              <a:gd name="connsiteY4" fmla="*/ 3205262 h 3339429"/>
              <a:gd name="connsiteX0" fmla="*/ 0 w 1865220"/>
              <a:gd name="connsiteY0" fmla="*/ 3205262 h 3744371"/>
              <a:gd name="connsiteX1" fmla="*/ 1117529 w 1865220"/>
              <a:gd name="connsiteY1" fmla="*/ 0 h 3744371"/>
              <a:gd name="connsiteX2" fmla="*/ 1865220 w 1865220"/>
              <a:gd name="connsiteY2" fmla="*/ 3210161 h 3744371"/>
              <a:gd name="connsiteX3" fmla="*/ 0 w 1865220"/>
              <a:gd name="connsiteY3" fmla="*/ 3205262 h 3744371"/>
              <a:gd name="connsiteX0" fmla="*/ 32181 w 1897401"/>
              <a:gd name="connsiteY0" fmla="*/ 3205262 h 3811409"/>
              <a:gd name="connsiteX1" fmla="*/ 1149710 w 1897401"/>
              <a:gd name="connsiteY1" fmla="*/ 0 h 3811409"/>
              <a:gd name="connsiteX2" fmla="*/ 1897401 w 1897401"/>
              <a:gd name="connsiteY2" fmla="*/ 3210161 h 3811409"/>
              <a:gd name="connsiteX3" fmla="*/ 956622 w 1897401"/>
              <a:gd name="connsiteY3" fmla="*/ 3607488 h 3811409"/>
              <a:gd name="connsiteX4" fmla="*/ 32181 w 1897401"/>
              <a:gd name="connsiteY4" fmla="*/ 3205262 h 3811409"/>
              <a:gd name="connsiteX0" fmla="*/ 32181 w 1897401"/>
              <a:gd name="connsiteY0" fmla="*/ 3205262 h 3811409"/>
              <a:gd name="connsiteX1" fmla="*/ 1149710 w 1897401"/>
              <a:gd name="connsiteY1" fmla="*/ 0 h 3811409"/>
              <a:gd name="connsiteX2" fmla="*/ 1897401 w 1897401"/>
              <a:gd name="connsiteY2" fmla="*/ 3210161 h 3811409"/>
              <a:gd name="connsiteX3" fmla="*/ 1001044 w 1897401"/>
              <a:gd name="connsiteY3" fmla="*/ 3121328 h 3811409"/>
              <a:gd name="connsiteX4" fmla="*/ 32181 w 1897401"/>
              <a:gd name="connsiteY4" fmla="*/ 3205262 h 3811409"/>
              <a:gd name="connsiteX0" fmla="*/ 32181 w 1897401"/>
              <a:gd name="connsiteY0" fmla="*/ 3205262 h 3806510"/>
              <a:gd name="connsiteX1" fmla="*/ 1149710 w 1897401"/>
              <a:gd name="connsiteY1" fmla="*/ 0 h 3806510"/>
              <a:gd name="connsiteX2" fmla="*/ 1897401 w 1897401"/>
              <a:gd name="connsiteY2" fmla="*/ 3210161 h 3806510"/>
              <a:gd name="connsiteX3" fmla="*/ 1001044 w 1897401"/>
              <a:gd name="connsiteY3" fmla="*/ 3121328 h 3806510"/>
              <a:gd name="connsiteX4" fmla="*/ 32181 w 1897401"/>
              <a:gd name="connsiteY4" fmla="*/ 3205262 h 3806510"/>
              <a:gd name="connsiteX0" fmla="*/ 0 w 1865220"/>
              <a:gd name="connsiteY0" fmla="*/ 3205262 h 3415199"/>
              <a:gd name="connsiteX1" fmla="*/ 1117529 w 1865220"/>
              <a:gd name="connsiteY1" fmla="*/ 0 h 3415199"/>
              <a:gd name="connsiteX2" fmla="*/ 1865220 w 1865220"/>
              <a:gd name="connsiteY2" fmla="*/ 3210161 h 3415199"/>
              <a:gd name="connsiteX3" fmla="*/ 968863 w 1865220"/>
              <a:gd name="connsiteY3" fmla="*/ 3121328 h 3415199"/>
              <a:gd name="connsiteX4" fmla="*/ 0 w 1865220"/>
              <a:gd name="connsiteY4" fmla="*/ 3205262 h 3415199"/>
              <a:gd name="connsiteX0" fmla="*/ 0 w 1865220"/>
              <a:gd name="connsiteY0" fmla="*/ 3205262 h 3744371"/>
              <a:gd name="connsiteX1" fmla="*/ 1117529 w 1865220"/>
              <a:gd name="connsiteY1" fmla="*/ 0 h 3744371"/>
              <a:gd name="connsiteX2" fmla="*/ 1865220 w 1865220"/>
              <a:gd name="connsiteY2" fmla="*/ 3210161 h 3744371"/>
              <a:gd name="connsiteX3" fmla="*/ 0 w 1865220"/>
              <a:gd name="connsiteY3" fmla="*/ 3205262 h 3744371"/>
              <a:gd name="connsiteX0" fmla="*/ 0 w 1865220"/>
              <a:gd name="connsiteY0" fmla="*/ 3205262 h 3740289"/>
              <a:gd name="connsiteX1" fmla="*/ 1117529 w 1865220"/>
              <a:gd name="connsiteY1" fmla="*/ 0 h 3740289"/>
              <a:gd name="connsiteX2" fmla="*/ 1865220 w 1865220"/>
              <a:gd name="connsiteY2" fmla="*/ 3210161 h 3740289"/>
              <a:gd name="connsiteX3" fmla="*/ 0 w 1865220"/>
              <a:gd name="connsiteY3" fmla="*/ 3205262 h 3740289"/>
              <a:gd name="connsiteX0" fmla="*/ 0 w 1865220"/>
              <a:gd name="connsiteY0" fmla="*/ 3205262 h 3306630"/>
              <a:gd name="connsiteX1" fmla="*/ 1117529 w 1865220"/>
              <a:gd name="connsiteY1" fmla="*/ 0 h 3306630"/>
              <a:gd name="connsiteX2" fmla="*/ 1865220 w 1865220"/>
              <a:gd name="connsiteY2" fmla="*/ 3210161 h 3306630"/>
              <a:gd name="connsiteX3" fmla="*/ 0 w 1865220"/>
              <a:gd name="connsiteY3" fmla="*/ 3205262 h 3306630"/>
              <a:gd name="connsiteX0" fmla="*/ 0 w 3263981"/>
              <a:gd name="connsiteY0" fmla="*/ 3205262 h 3284927"/>
              <a:gd name="connsiteX1" fmla="*/ 1117529 w 3263981"/>
              <a:gd name="connsiteY1" fmla="*/ 0 h 3284927"/>
              <a:gd name="connsiteX2" fmla="*/ 3263981 w 3263981"/>
              <a:gd name="connsiteY2" fmla="*/ 2988810 h 3284927"/>
              <a:gd name="connsiteX3" fmla="*/ 0 w 3263981"/>
              <a:gd name="connsiteY3" fmla="*/ 3205262 h 3284927"/>
              <a:gd name="connsiteX0" fmla="*/ 0 w 3019899"/>
              <a:gd name="connsiteY0" fmla="*/ 3244498 h 3324163"/>
              <a:gd name="connsiteX1" fmla="*/ 873447 w 3019899"/>
              <a:gd name="connsiteY1" fmla="*/ 0 h 3324163"/>
              <a:gd name="connsiteX2" fmla="*/ 3019899 w 3019899"/>
              <a:gd name="connsiteY2" fmla="*/ 2988810 h 3324163"/>
              <a:gd name="connsiteX3" fmla="*/ 0 w 3019899"/>
              <a:gd name="connsiteY3" fmla="*/ 3244498 h 3324163"/>
              <a:gd name="connsiteX0" fmla="*/ 0 w 3057784"/>
              <a:gd name="connsiteY0" fmla="*/ 3302501 h 3382166"/>
              <a:gd name="connsiteX1" fmla="*/ 911332 w 3057784"/>
              <a:gd name="connsiteY1" fmla="*/ 0 h 3382166"/>
              <a:gd name="connsiteX2" fmla="*/ 3057784 w 3057784"/>
              <a:gd name="connsiteY2" fmla="*/ 2988810 h 3382166"/>
              <a:gd name="connsiteX3" fmla="*/ 0 w 3057784"/>
              <a:gd name="connsiteY3" fmla="*/ 3302501 h 3382166"/>
              <a:gd name="connsiteX0" fmla="*/ 0 w 2975812"/>
              <a:gd name="connsiteY0" fmla="*/ 3197946 h 3277611"/>
              <a:gd name="connsiteX1" fmla="*/ 829360 w 2975812"/>
              <a:gd name="connsiteY1" fmla="*/ 0 h 3277611"/>
              <a:gd name="connsiteX2" fmla="*/ 2975812 w 2975812"/>
              <a:gd name="connsiteY2" fmla="*/ 2988810 h 3277611"/>
              <a:gd name="connsiteX3" fmla="*/ 0 w 2975812"/>
              <a:gd name="connsiteY3" fmla="*/ 3197946 h 3277611"/>
              <a:gd name="connsiteX0" fmla="*/ 0 w 3075500"/>
              <a:gd name="connsiteY0" fmla="*/ 3270910 h 3350575"/>
              <a:gd name="connsiteX1" fmla="*/ 929048 w 3075500"/>
              <a:gd name="connsiteY1" fmla="*/ 0 h 3350575"/>
              <a:gd name="connsiteX2" fmla="*/ 3075500 w 3075500"/>
              <a:gd name="connsiteY2" fmla="*/ 2988810 h 3350575"/>
              <a:gd name="connsiteX3" fmla="*/ 0 w 3075500"/>
              <a:gd name="connsiteY3" fmla="*/ 3270910 h 3350575"/>
              <a:gd name="connsiteX0" fmla="*/ 0 w 3075500"/>
              <a:gd name="connsiteY0" fmla="*/ 3270910 h 3350575"/>
              <a:gd name="connsiteX1" fmla="*/ 929048 w 3075500"/>
              <a:gd name="connsiteY1" fmla="*/ 0 h 3350575"/>
              <a:gd name="connsiteX2" fmla="*/ 3075500 w 3075500"/>
              <a:gd name="connsiteY2" fmla="*/ 2988810 h 3350575"/>
              <a:gd name="connsiteX3" fmla="*/ 0 w 3075500"/>
              <a:gd name="connsiteY3" fmla="*/ 3270910 h 3350575"/>
              <a:gd name="connsiteX0" fmla="*/ 0 w 3075500"/>
              <a:gd name="connsiteY0" fmla="*/ 3270910 h 3350575"/>
              <a:gd name="connsiteX1" fmla="*/ 929048 w 3075500"/>
              <a:gd name="connsiteY1" fmla="*/ 0 h 3350575"/>
              <a:gd name="connsiteX2" fmla="*/ 3075500 w 3075500"/>
              <a:gd name="connsiteY2" fmla="*/ 2988810 h 3350575"/>
              <a:gd name="connsiteX3" fmla="*/ 0 w 3075500"/>
              <a:gd name="connsiteY3" fmla="*/ 3270910 h 33505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075500" h="3350575">
                <a:moveTo>
                  <a:pt x="0" y="3270910"/>
                </a:moveTo>
                <a:lnTo>
                  <a:pt x="929048" y="0"/>
                </a:lnTo>
                <a:lnTo>
                  <a:pt x="3075500" y="2988810"/>
                </a:lnTo>
                <a:cubicBezTo>
                  <a:pt x="2127161" y="3301826"/>
                  <a:pt x="1131900" y="3350575"/>
                  <a:pt x="0" y="3270910"/>
                </a:cubicBezTo>
                <a:close/>
              </a:path>
            </a:pathLst>
          </a:custGeom>
          <a:solidFill>
            <a:srgbClr val="000000">
              <a:alpha val="0"/>
            </a:srgbClr>
          </a:solidFill>
          <a:ln>
            <a:solidFill>
              <a:srgbClr val="000000">
                <a:alpha val="0"/>
              </a:srgb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739" name="Полилиния 738">
            <a:hlinkClick r:id="rId8" action="ppaction://hlinksldjump"/>
          </p:cNvPr>
          <p:cNvSpPr/>
          <p:nvPr/>
        </p:nvSpPr>
        <p:spPr>
          <a:xfrm rot="17621752">
            <a:off x="5150361" y="2111664"/>
            <a:ext cx="2305012" cy="3376307"/>
          </a:xfrm>
          <a:custGeom>
            <a:avLst/>
            <a:gdLst>
              <a:gd name="connsiteX0" fmla="*/ 0 w 1111396"/>
              <a:gd name="connsiteY0" fmla="*/ 3146584 h 3146584"/>
              <a:gd name="connsiteX1" fmla="*/ 555698 w 1111396"/>
              <a:gd name="connsiteY1" fmla="*/ 0 h 3146584"/>
              <a:gd name="connsiteX2" fmla="*/ 1111396 w 1111396"/>
              <a:gd name="connsiteY2" fmla="*/ 3146584 h 3146584"/>
              <a:gd name="connsiteX3" fmla="*/ 0 w 1111396"/>
              <a:gd name="connsiteY3" fmla="*/ 3146584 h 3146584"/>
              <a:gd name="connsiteX0" fmla="*/ 0 w 1178136"/>
              <a:gd name="connsiteY0" fmla="*/ 3146584 h 3146728"/>
              <a:gd name="connsiteX1" fmla="*/ 555698 w 1178136"/>
              <a:gd name="connsiteY1" fmla="*/ 0 h 3146728"/>
              <a:gd name="connsiteX2" fmla="*/ 1178136 w 1178136"/>
              <a:gd name="connsiteY2" fmla="*/ 3146728 h 3146728"/>
              <a:gd name="connsiteX3" fmla="*/ 0 w 1178136"/>
              <a:gd name="connsiteY3" fmla="*/ 3146584 h 3146728"/>
              <a:gd name="connsiteX0" fmla="*/ 0 w 1309203"/>
              <a:gd name="connsiteY0" fmla="*/ 3103754 h 3146728"/>
              <a:gd name="connsiteX1" fmla="*/ 686765 w 1309203"/>
              <a:gd name="connsiteY1" fmla="*/ 0 h 3146728"/>
              <a:gd name="connsiteX2" fmla="*/ 1309203 w 1309203"/>
              <a:gd name="connsiteY2" fmla="*/ 3146728 h 3146728"/>
              <a:gd name="connsiteX3" fmla="*/ 0 w 1309203"/>
              <a:gd name="connsiteY3" fmla="*/ 3103754 h 3146728"/>
              <a:gd name="connsiteX0" fmla="*/ 0 w 1347377"/>
              <a:gd name="connsiteY0" fmla="*/ 3109325 h 3146728"/>
              <a:gd name="connsiteX1" fmla="*/ 724939 w 1347377"/>
              <a:gd name="connsiteY1" fmla="*/ 0 h 3146728"/>
              <a:gd name="connsiteX2" fmla="*/ 1347377 w 1347377"/>
              <a:gd name="connsiteY2" fmla="*/ 3146728 h 3146728"/>
              <a:gd name="connsiteX3" fmla="*/ 0 w 1347377"/>
              <a:gd name="connsiteY3" fmla="*/ 3109325 h 3146728"/>
              <a:gd name="connsiteX0" fmla="*/ 0 w 1347377"/>
              <a:gd name="connsiteY0" fmla="*/ 3109325 h 3146728"/>
              <a:gd name="connsiteX1" fmla="*/ 724939 w 1347377"/>
              <a:gd name="connsiteY1" fmla="*/ 0 h 3146728"/>
              <a:gd name="connsiteX2" fmla="*/ 1347377 w 1347377"/>
              <a:gd name="connsiteY2" fmla="*/ 3146728 h 3146728"/>
              <a:gd name="connsiteX3" fmla="*/ 674426 w 1347377"/>
              <a:gd name="connsiteY3" fmla="*/ 3123470 h 3146728"/>
              <a:gd name="connsiteX4" fmla="*/ 0 w 1347377"/>
              <a:gd name="connsiteY4" fmla="*/ 3109325 h 3146728"/>
              <a:gd name="connsiteX0" fmla="*/ 0 w 1347377"/>
              <a:gd name="connsiteY0" fmla="*/ 3109325 h 3170436"/>
              <a:gd name="connsiteX1" fmla="*/ 724939 w 1347377"/>
              <a:gd name="connsiteY1" fmla="*/ 0 h 3170436"/>
              <a:gd name="connsiteX2" fmla="*/ 1347377 w 1347377"/>
              <a:gd name="connsiteY2" fmla="*/ 3146728 h 3170436"/>
              <a:gd name="connsiteX3" fmla="*/ 710754 w 1347377"/>
              <a:gd name="connsiteY3" fmla="*/ 3170436 h 3170436"/>
              <a:gd name="connsiteX4" fmla="*/ 0 w 1347377"/>
              <a:gd name="connsiteY4" fmla="*/ 3109325 h 3170436"/>
              <a:gd name="connsiteX0" fmla="*/ 0 w 1347377"/>
              <a:gd name="connsiteY0" fmla="*/ 3109325 h 3198291"/>
              <a:gd name="connsiteX1" fmla="*/ 724939 w 1347377"/>
              <a:gd name="connsiteY1" fmla="*/ 0 h 3198291"/>
              <a:gd name="connsiteX2" fmla="*/ 1347377 w 1347377"/>
              <a:gd name="connsiteY2" fmla="*/ 3146728 h 3198291"/>
              <a:gd name="connsiteX3" fmla="*/ 737710 w 1347377"/>
              <a:gd name="connsiteY3" fmla="*/ 3198291 h 3198291"/>
              <a:gd name="connsiteX4" fmla="*/ 0 w 1347377"/>
              <a:gd name="connsiteY4" fmla="*/ 3109325 h 3198291"/>
              <a:gd name="connsiteX0" fmla="*/ 0 w 1347377"/>
              <a:gd name="connsiteY0" fmla="*/ 3109325 h 3230602"/>
              <a:gd name="connsiteX1" fmla="*/ 724939 w 1347377"/>
              <a:gd name="connsiteY1" fmla="*/ 0 h 3230602"/>
              <a:gd name="connsiteX2" fmla="*/ 1347377 w 1347377"/>
              <a:gd name="connsiteY2" fmla="*/ 3146728 h 3230602"/>
              <a:gd name="connsiteX3" fmla="*/ 737710 w 1347377"/>
              <a:gd name="connsiteY3" fmla="*/ 3198291 h 3230602"/>
              <a:gd name="connsiteX4" fmla="*/ 0 w 1347377"/>
              <a:gd name="connsiteY4" fmla="*/ 3109325 h 3230602"/>
              <a:gd name="connsiteX0" fmla="*/ 0 w 1347377"/>
              <a:gd name="connsiteY0" fmla="*/ 3109325 h 3198291"/>
              <a:gd name="connsiteX1" fmla="*/ 724939 w 1347377"/>
              <a:gd name="connsiteY1" fmla="*/ 0 h 3198291"/>
              <a:gd name="connsiteX2" fmla="*/ 1347377 w 1347377"/>
              <a:gd name="connsiteY2" fmla="*/ 3146728 h 3198291"/>
              <a:gd name="connsiteX3" fmla="*/ 737710 w 1347377"/>
              <a:gd name="connsiteY3" fmla="*/ 3198291 h 3198291"/>
              <a:gd name="connsiteX4" fmla="*/ 0 w 1347377"/>
              <a:gd name="connsiteY4" fmla="*/ 3109325 h 3198291"/>
              <a:gd name="connsiteX0" fmla="*/ 0 w 1347377"/>
              <a:gd name="connsiteY0" fmla="*/ 3109325 h 3212766"/>
              <a:gd name="connsiteX1" fmla="*/ 724939 w 1347377"/>
              <a:gd name="connsiteY1" fmla="*/ 0 h 3212766"/>
              <a:gd name="connsiteX2" fmla="*/ 1347377 w 1347377"/>
              <a:gd name="connsiteY2" fmla="*/ 3146728 h 3212766"/>
              <a:gd name="connsiteX3" fmla="*/ 737710 w 1347377"/>
              <a:gd name="connsiteY3" fmla="*/ 3198291 h 3212766"/>
              <a:gd name="connsiteX4" fmla="*/ 0 w 1347377"/>
              <a:gd name="connsiteY4" fmla="*/ 3109325 h 3212766"/>
              <a:gd name="connsiteX0" fmla="*/ 0 w 1347377"/>
              <a:gd name="connsiteY0" fmla="*/ 3109325 h 3198291"/>
              <a:gd name="connsiteX1" fmla="*/ 724939 w 1347377"/>
              <a:gd name="connsiteY1" fmla="*/ 0 h 3198291"/>
              <a:gd name="connsiteX2" fmla="*/ 1347377 w 1347377"/>
              <a:gd name="connsiteY2" fmla="*/ 3146728 h 3198291"/>
              <a:gd name="connsiteX3" fmla="*/ 737710 w 1347377"/>
              <a:gd name="connsiteY3" fmla="*/ 3198291 h 3198291"/>
              <a:gd name="connsiteX4" fmla="*/ 0 w 1347377"/>
              <a:gd name="connsiteY4" fmla="*/ 3109325 h 3198291"/>
              <a:gd name="connsiteX0" fmla="*/ 0 w 1347377"/>
              <a:gd name="connsiteY0" fmla="*/ 3109325 h 3215130"/>
              <a:gd name="connsiteX1" fmla="*/ 724939 w 1347377"/>
              <a:gd name="connsiteY1" fmla="*/ 0 h 3215130"/>
              <a:gd name="connsiteX2" fmla="*/ 1347377 w 1347377"/>
              <a:gd name="connsiteY2" fmla="*/ 3146728 h 3215130"/>
              <a:gd name="connsiteX3" fmla="*/ 737710 w 1347377"/>
              <a:gd name="connsiteY3" fmla="*/ 3198291 h 3215130"/>
              <a:gd name="connsiteX4" fmla="*/ 0 w 1347377"/>
              <a:gd name="connsiteY4" fmla="*/ 3109325 h 3215130"/>
              <a:gd name="connsiteX0" fmla="*/ 0 w 1347377"/>
              <a:gd name="connsiteY0" fmla="*/ 3109325 h 3198291"/>
              <a:gd name="connsiteX1" fmla="*/ 724939 w 1347377"/>
              <a:gd name="connsiteY1" fmla="*/ 0 h 3198291"/>
              <a:gd name="connsiteX2" fmla="*/ 1347377 w 1347377"/>
              <a:gd name="connsiteY2" fmla="*/ 3146728 h 3198291"/>
              <a:gd name="connsiteX3" fmla="*/ 737710 w 1347377"/>
              <a:gd name="connsiteY3" fmla="*/ 3198291 h 3198291"/>
              <a:gd name="connsiteX4" fmla="*/ 0 w 1347377"/>
              <a:gd name="connsiteY4" fmla="*/ 3109325 h 3198291"/>
              <a:gd name="connsiteX0" fmla="*/ 0 w 1283479"/>
              <a:gd name="connsiteY0" fmla="*/ 3109325 h 3198291"/>
              <a:gd name="connsiteX1" fmla="*/ 724939 w 1283479"/>
              <a:gd name="connsiteY1" fmla="*/ 0 h 3198291"/>
              <a:gd name="connsiteX2" fmla="*/ 1283479 w 1283479"/>
              <a:gd name="connsiteY2" fmla="*/ 3134025 h 3198291"/>
              <a:gd name="connsiteX3" fmla="*/ 737710 w 1283479"/>
              <a:gd name="connsiteY3" fmla="*/ 3198291 h 3198291"/>
              <a:gd name="connsiteX4" fmla="*/ 0 w 1283479"/>
              <a:gd name="connsiteY4" fmla="*/ 3109325 h 3198291"/>
              <a:gd name="connsiteX0" fmla="*/ 0 w 1283479"/>
              <a:gd name="connsiteY0" fmla="*/ 3109325 h 3225582"/>
              <a:gd name="connsiteX1" fmla="*/ 724939 w 1283479"/>
              <a:gd name="connsiteY1" fmla="*/ 0 h 3225582"/>
              <a:gd name="connsiteX2" fmla="*/ 1283479 w 1283479"/>
              <a:gd name="connsiteY2" fmla="*/ 3134025 h 3225582"/>
              <a:gd name="connsiteX3" fmla="*/ 737710 w 1283479"/>
              <a:gd name="connsiteY3" fmla="*/ 3198291 h 3225582"/>
              <a:gd name="connsiteX4" fmla="*/ 0 w 1283479"/>
              <a:gd name="connsiteY4" fmla="*/ 3109325 h 3225582"/>
              <a:gd name="connsiteX0" fmla="*/ 0 w 1283479"/>
              <a:gd name="connsiteY0" fmla="*/ 3109325 h 3234197"/>
              <a:gd name="connsiteX1" fmla="*/ 724939 w 1283479"/>
              <a:gd name="connsiteY1" fmla="*/ 0 h 3234197"/>
              <a:gd name="connsiteX2" fmla="*/ 1283479 w 1283479"/>
              <a:gd name="connsiteY2" fmla="*/ 3134025 h 3234197"/>
              <a:gd name="connsiteX3" fmla="*/ 737710 w 1283479"/>
              <a:gd name="connsiteY3" fmla="*/ 3198291 h 3234197"/>
              <a:gd name="connsiteX4" fmla="*/ 0 w 1283479"/>
              <a:gd name="connsiteY4" fmla="*/ 3109325 h 3234197"/>
              <a:gd name="connsiteX0" fmla="*/ 0 w 1310712"/>
              <a:gd name="connsiteY0" fmla="*/ 3040637 h 3234197"/>
              <a:gd name="connsiteX1" fmla="*/ 752172 w 1310712"/>
              <a:gd name="connsiteY1" fmla="*/ 0 h 3234197"/>
              <a:gd name="connsiteX2" fmla="*/ 1310712 w 1310712"/>
              <a:gd name="connsiteY2" fmla="*/ 3134025 h 3234197"/>
              <a:gd name="connsiteX3" fmla="*/ 764943 w 1310712"/>
              <a:gd name="connsiteY3" fmla="*/ 3198291 h 3234197"/>
              <a:gd name="connsiteX4" fmla="*/ 0 w 1310712"/>
              <a:gd name="connsiteY4" fmla="*/ 3040637 h 3234197"/>
              <a:gd name="connsiteX0" fmla="*/ 0 w 1332319"/>
              <a:gd name="connsiteY0" fmla="*/ 3059787 h 3234197"/>
              <a:gd name="connsiteX1" fmla="*/ 773779 w 1332319"/>
              <a:gd name="connsiteY1" fmla="*/ 0 h 3234197"/>
              <a:gd name="connsiteX2" fmla="*/ 1332319 w 1332319"/>
              <a:gd name="connsiteY2" fmla="*/ 3134025 h 3234197"/>
              <a:gd name="connsiteX3" fmla="*/ 786550 w 1332319"/>
              <a:gd name="connsiteY3" fmla="*/ 3198291 h 3234197"/>
              <a:gd name="connsiteX4" fmla="*/ 0 w 1332319"/>
              <a:gd name="connsiteY4" fmla="*/ 3059787 h 3234197"/>
              <a:gd name="connsiteX0" fmla="*/ 0 w 1332319"/>
              <a:gd name="connsiteY0" fmla="*/ 3059787 h 3234197"/>
              <a:gd name="connsiteX1" fmla="*/ 773779 w 1332319"/>
              <a:gd name="connsiteY1" fmla="*/ 0 h 3234197"/>
              <a:gd name="connsiteX2" fmla="*/ 1332319 w 1332319"/>
              <a:gd name="connsiteY2" fmla="*/ 3134025 h 3234197"/>
              <a:gd name="connsiteX3" fmla="*/ 786550 w 1332319"/>
              <a:gd name="connsiteY3" fmla="*/ 3198291 h 3234197"/>
              <a:gd name="connsiteX4" fmla="*/ 0 w 1332319"/>
              <a:gd name="connsiteY4" fmla="*/ 3059787 h 3234197"/>
              <a:gd name="connsiteX0" fmla="*/ 0 w 1332319"/>
              <a:gd name="connsiteY0" fmla="*/ 3059787 h 3234197"/>
              <a:gd name="connsiteX1" fmla="*/ 773779 w 1332319"/>
              <a:gd name="connsiteY1" fmla="*/ 0 h 3234197"/>
              <a:gd name="connsiteX2" fmla="*/ 1332319 w 1332319"/>
              <a:gd name="connsiteY2" fmla="*/ 3134025 h 3234197"/>
              <a:gd name="connsiteX3" fmla="*/ 786550 w 1332319"/>
              <a:gd name="connsiteY3" fmla="*/ 3198291 h 3234197"/>
              <a:gd name="connsiteX4" fmla="*/ 0 w 1332319"/>
              <a:gd name="connsiteY4" fmla="*/ 3059787 h 3234197"/>
              <a:gd name="connsiteX0" fmla="*/ 0 w 1332319"/>
              <a:gd name="connsiteY0" fmla="*/ 3059787 h 3234197"/>
              <a:gd name="connsiteX1" fmla="*/ 773779 w 1332319"/>
              <a:gd name="connsiteY1" fmla="*/ 0 h 3234197"/>
              <a:gd name="connsiteX2" fmla="*/ 1332319 w 1332319"/>
              <a:gd name="connsiteY2" fmla="*/ 3134025 h 3234197"/>
              <a:gd name="connsiteX3" fmla="*/ 786550 w 1332319"/>
              <a:gd name="connsiteY3" fmla="*/ 3198291 h 3234197"/>
              <a:gd name="connsiteX4" fmla="*/ 0 w 1332319"/>
              <a:gd name="connsiteY4" fmla="*/ 3059787 h 3234197"/>
              <a:gd name="connsiteX0" fmla="*/ 0 w 1332319"/>
              <a:gd name="connsiteY0" fmla="*/ 3059787 h 3198291"/>
              <a:gd name="connsiteX1" fmla="*/ 773779 w 1332319"/>
              <a:gd name="connsiteY1" fmla="*/ 0 h 3198291"/>
              <a:gd name="connsiteX2" fmla="*/ 1332319 w 1332319"/>
              <a:gd name="connsiteY2" fmla="*/ 3134025 h 3198291"/>
              <a:gd name="connsiteX3" fmla="*/ 786550 w 1332319"/>
              <a:gd name="connsiteY3" fmla="*/ 3198291 h 3198291"/>
              <a:gd name="connsiteX4" fmla="*/ 0 w 1332319"/>
              <a:gd name="connsiteY4" fmla="*/ 3059787 h 3198291"/>
              <a:gd name="connsiteX0" fmla="*/ 0 w 1332319"/>
              <a:gd name="connsiteY0" fmla="*/ 3059787 h 3225168"/>
              <a:gd name="connsiteX1" fmla="*/ 773779 w 1332319"/>
              <a:gd name="connsiteY1" fmla="*/ 0 h 3225168"/>
              <a:gd name="connsiteX2" fmla="*/ 1332319 w 1332319"/>
              <a:gd name="connsiteY2" fmla="*/ 3134025 h 3225168"/>
              <a:gd name="connsiteX3" fmla="*/ 786550 w 1332319"/>
              <a:gd name="connsiteY3" fmla="*/ 3198291 h 3225168"/>
              <a:gd name="connsiteX4" fmla="*/ 0 w 1332319"/>
              <a:gd name="connsiteY4" fmla="*/ 3059787 h 3225168"/>
              <a:gd name="connsiteX0" fmla="*/ 0 w 1332319"/>
              <a:gd name="connsiteY0" fmla="*/ 3059787 h 3230611"/>
              <a:gd name="connsiteX1" fmla="*/ 773779 w 1332319"/>
              <a:gd name="connsiteY1" fmla="*/ 0 h 3230611"/>
              <a:gd name="connsiteX2" fmla="*/ 1332319 w 1332319"/>
              <a:gd name="connsiteY2" fmla="*/ 3134025 h 3230611"/>
              <a:gd name="connsiteX3" fmla="*/ 786550 w 1332319"/>
              <a:gd name="connsiteY3" fmla="*/ 3198291 h 3230611"/>
              <a:gd name="connsiteX4" fmla="*/ 0 w 1332319"/>
              <a:gd name="connsiteY4" fmla="*/ 3059787 h 3230611"/>
              <a:gd name="connsiteX0" fmla="*/ 0 w 2200435"/>
              <a:gd name="connsiteY0" fmla="*/ 3059787 h 3198291"/>
              <a:gd name="connsiteX1" fmla="*/ 773779 w 2200435"/>
              <a:gd name="connsiteY1" fmla="*/ 0 h 3198291"/>
              <a:gd name="connsiteX2" fmla="*/ 2200435 w 2200435"/>
              <a:gd name="connsiteY2" fmla="*/ 2978459 h 3198291"/>
              <a:gd name="connsiteX3" fmla="*/ 786550 w 2200435"/>
              <a:gd name="connsiteY3" fmla="*/ 3198291 h 3198291"/>
              <a:gd name="connsiteX4" fmla="*/ 0 w 2200435"/>
              <a:gd name="connsiteY4" fmla="*/ 3059787 h 3198291"/>
              <a:gd name="connsiteX0" fmla="*/ 0 w 2200435"/>
              <a:gd name="connsiteY0" fmla="*/ 3059787 h 3556197"/>
              <a:gd name="connsiteX1" fmla="*/ 773779 w 2200435"/>
              <a:gd name="connsiteY1" fmla="*/ 0 h 3556197"/>
              <a:gd name="connsiteX2" fmla="*/ 2200435 w 2200435"/>
              <a:gd name="connsiteY2" fmla="*/ 2978459 h 3556197"/>
              <a:gd name="connsiteX3" fmla="*/ 0 w 2200435"/>
              <a:gd name="connsiteY3" fmla="*/ 3059787 h 3556197"/>
              <a:gd name="connsiteX0" fmla="*/ 0 w 2179293"/>
              <a:gd name="connsiteY0" fmla="*/ 3114107 h 3610517"/>
              <a:gd name="connsiteX1" fmla="*/ 752637 w 2179293"/>
              <a:gd name="connsiteY1" fmla="*/ 0 h 3610517"/>
              <a:gd name="connsiteX2" fmla="*/ 2179293 w 2179293"/>
              <a:gd name="connsiteY2" fmla="*/ 2978459 h 3610517"/>
              <a:gd name="connsiteX3" fmla="*/ 0 w 2179293"/>
              <a:gd name="connsiteY3" fmla="*/ 3114107 h 3610517"/>
              <a:gd name="connsiteX0" fmla="*/ 0 w 2179293"/>
              <a:gd name="connsiteY0" fmla="*/ 3114107 h 3488423"/>
              <a:gd name="connsiteX1" fmla="*/ 752637 w 2179293"/>
              <a:gd name="connsiteY1" fmla="*/ 0 h 3488423"/>
              <a:gd name="connsiteX2" fmla="*/ 2179293 w 2179293"/>
              <a:gd name="connsiteY2" fmla="*/ 2978459 h 3488423"/>
              <a:gd name="connsiteX3" fmla="*/ 0 w 2179293"/>
              <a:gd name="connsiteY3" fmla="*/ 3114107 h 3488423"/>
              <a:gd name="connsiteX0" fmla="*/ 0 w 2172404"/>
              <a:gd name="connsiteY0" fmla="*/ 3114107 h 3393199"/>
              <a:gd name="connsiteX1" fmla="*/ 752637 w 2172404"/>
              <a:gd name="connsiteY1" fmla="*/ 0 h 3393199"/>
              <a:gd name="connsiteX2" fmla="*/ 2172404 w 2172404"/>
              <a:gd name="connsiteY2" fmla="*/ 2883235 h 3393199"/>
              <a:gd name="connsiteX3" fmla="*/ 0 w 2172404"/>
              <a:gd name="connsiteY3" fmla="*/ 3114107 h 3393199"/>
              <a:gd name="connsiteX0" fmla="*/ 0 w 2172404"/>
              <a:gd name="connsiteY0" fmla="*/ 3114107 h 3376307"/>
              <a:gd name="connsiteX1" fmla="*/ 752637 w 2172404"/>
              <a:gd name="connsiteY1" fmla="*/ 0 h 3376307"/>
              <a:gd name="connsiteX2" fmla="*/ 2172404 w 2172404"/>
              <a:gd name="connsiteY2" fmla="*/ 2883235 h 3376307"/>
              <a:gd name="connsiteX3" fmla="*/ 0 w 2172404"/>
              <a:gd name="connsiteY3" fmla="*/ 3114107 h 337630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172404" h="3376307">
                <a:moveTo>
                  <a:pt x="0" y="3114107"/>
                </a:moveTo>
                <a:lnTo>
                  <a:pt x="752637" y="0"/>
                </a:lnTo>
                <a:lnTo>
                  <a:pt x="2172404" y="2883235"/>
                </a:lnTo>
                <a:cubicBezTo>
                  <a:pt x="1464175" y="3175182"/>
                  <a:pt x="775421" y="3376307"/>
                  <a:pt x="0" y="3114107"/>
                </a:cubicBezTo>
                <a:close/>
              </a:path>
            </a:pathLst>
          </a:custGeom>
          <a:solidFill>
            <a:srgbClr val="000000">
              <a:alpha val="0"/>
            </a:srgbClr>
          </a:solidFill>
          <a:ln>
            <a:solidFill>
              <a:srgbClr val="000000">
                <a:alpha val="0"/>
              </a:srgb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grpSp>
        <p:nvGrpSpPr>
          <p:cNvPr id="740" name="Группа 739"/>
          <p:cNvGrpSpPr/>
          <p:nvPr/>
        </p:nvGrpSpPr>
        <p:grpSpPr>
          <a:xfrm>
            <a:off x="4567664" y="2950423"/>
            <a:ext cx="2016842" cy="3222988"/>
            <a:chOff x="4567664" y="2950423"/>
            <a:chExt cx="2016842" cy="3222988"/>
          </a:xfrm>
          <a:solidFill>
            <a:srgbClr val="000000">
              <a:alpha val="0"/>
            </a:srgbClr>
          </a:solidFill>
        </p:grpSpPr>
        <p:sp>
          <p:nvSpPr>
            <p:cNvPr id="742" name="Полилиния 741">
              <a:hlinkClick r:id="rId9" action="ppaction://hlinksldjump"/>
            </p:cNvPr>
            <p:cNvSpPr/>
            <p:nvPr/>
          </p:nvSpPr>
          <p:spPr>
            <a:xfrm rot="19917974">
              <a:off x="5282695" y="2950423"/>
              <a:ext cx="1301811" cy="3222988"/>
            </a:xfrm>
            <a:custGeom>
              <a:avLst/>
              <a:gdLst>
                <a:gd name="connsiteX0" fmla="*/ 0 w 1111396"/>
                <a:gd name="connsiteY0" fmla="*/ 3146584 h 3146584"/>
                <a:gd name="connsiteX1" fmla="*/ 555698 w 1111396"/>
                <a:gd name="connsiteY1" fmla="*/ 0 h 3146584"/>
                <a:gd name="connsiteX2" fmla="*/ 1111396 w 1111396"/>
                <a:gd name="connsiteY2" fmla="*/ 3146584 h 3146584"/>
                <a:gd name="connsiteX3" fmla="*/ 0 w 1111396"/>
                <a:gd name="connsiteY3" fmla="*/ 3146584 h 3146584"/>
                <a:gd name="connsiteX0" fmla="*/ 0 w 1178136"/>
                <a:gd name="connsiteY0" fmla="*/ 3146584 h 3146728"/>
                <a:gd name="connsiteX1" fmla="*/ 555698 w 1178136"/>
                <a:gd name="connsiteY1" fmla="*/ 0 h 3146728"/>
                <a:gd name="connsiteX2" fmla="*/ 1178136 w 1178136"/>
                <a:gd name="connsiteY2" fmla="*/ 3146728 h 3146728"/>
                <a:gd name="connsiteX3" fmla="*/ 0 w 1178136"/>
                <a:gd name="connsiteY3" fmla="*/ 3146584 h 3146728"/>
                <a:gd name="connsiteX0" fmla="*/ 0 w 1309203"/>
                <a:gd name="connsiteY0" fmla="*/ 3103754 h 3146728"/>
                <a:gd name="connsiteX1" fmla="*/ 686765 w 1309203"/>
                <a:gd name="connsiteY1" fmla="*/ 0 h 3146728"/>
                <a:gd name="connsiteX2" fmla="*/ 1309203 w 1309203"/>
                <a:gd name="connsiteY2" fmla="*/ 3146728 h 3146728"/>
                <a:gd name="connsiteX3" fmla="*/ 0 w 1309203"/>
                <a:gd name="connsiteY3" fmla="*/ 3103754 h 3146728"/>
                <a:gd name="connsiteX0" fmla="*/ 0 w 1347377"/>
                <a:gd name="connsiteY0" fmla="*/ 3109325 h 3146728"/>
                <a:gd name="connsiteX1" fmla="*/ 724939 w 1347377"/>
                <a:gd name="connsiteY1" fmla="*/ 0 h 3146728"/>
                <a:gd name="connsiteX2" fmla="*/ 1347377 w 1347377"/>
                <a:gd name="connsiteY2" fmla="*/ 3146728 h 3146728"/>
                <a:gd name="connsiteX3" fmla="*/ 0 w 1347377"/>
                <a:gd name="connsiteY3" fmla="*/ 3109325 h 3146728"/>
                <a:gd name="connsiteX0" fmla="*/ 0 w 1347377"/>
                <a:gd name="connsiteY0" fmla="*/ 3109325 h 3146728"/>
                <a:gd name="connsiteX1" fmla="*/ 724939 w 1347377"/>
                <a:gd name="connsiteY1" fmla="*/ 0 h 3146728"/>
                <a:gd name="connsiteX2" fmla="*/ 1347377 w 1347377"/>
                <a:gd name="connsiteY2" fmla="*/ 3146728 h 3146728"/>
                <a:gd name="connsiteX3" fmla="*/ 674426 w 1347377"/>
                <a:gd name="connsiteY3" fmla="*/ 3123470 h 3146728"/>
                <a:gd name="connsiteX4" fmla="*/ 0 w 1347377"/>
                <a:gd name="connsiteY4" fmla="*/ 3109325 h 3146728"/>
                <a:gd name="connsiteX0" fmla="*/ 0 w 1347377"/>
                <a:gd name="connsiteY0" fmla="*/ 3109325 h 3170436"/>
                <a:gd name="connsiteX1" fmla="*/ 724939 w 1347377"/>
                <a:gd name="connsiteY1" fmla="*/ 0 h 3170436"/>
                <a:gd name="connsiteX2" fmla="*/ 1347377 w 1347377"/>
                <a:gd name="connsiteY2" fmla="*/ 3146728 h 3170436"/>
                <a:gd name="connsiteX3" fmla="*/ 710754 w 1347377"/>
                <a:gd name="connsiteY3" fmla="*/ 3170436 h 3170436"/>
                <a:gd name="connsiteX4" fmla="*/ 0 w 1347377"/>
                <a:gd name="connsiteY4" fmla="*/ 3109325 h 3170436"/>
                <a:gd name="connsiteX0" fmla="*/ 0 w 1347377"/>
                <a:gd name="connsiteY0" fmla="*/ 3109325 h 3198291"/>
                <a:gd name="connsiteX1" fmla="*/ 724939 w 1347377"/>
                <a:gd name="connsiteY1" fmla="*/ 0 h 3198291"/>
                <a:gd name="connsiteX2" fmla="*/ 1347377 w 1347377"/>
                <a:gd name="connsiteY2" fmla="*/ 3146728 h 3198291"/>
                <a:gd name="connsiteX3" fmla="*/ 737710 w 1347377"/>
                <a:gd name="connsiteY3" fmla="*/ 3198291 h 3198291"/>
                <a:gd name="connsiteX4" fmla="*/ 0 w 1347377"/>
                <a:gd name="connsiteY4" fmla="*/ 3109325 h 3198291"/>
                <a:gd name="connsiteX0" fmla="*/ 0 w 1347377"/>
                <a:gd name="connsiteY0" fmla="*/ 3109325 h 3230602"/>
                <a:gd name="connsiteX1" fmla="*/ 724939 w 1347377"/>
                <a:gd name="connsiteY1" fmla="*/ 0 h 3230602"/>
                <a:gd name="connsiteX2" fmla="*/ 1347377 w 1347377"/>
                <a:gd name="connsiteY2" fmla="*/ 3146728 h 3230602"/>
                <a:gd name="connsiteX3" fmla="*/ 737710 w 1347377"/>
                <a:gd name="connsiteY3" fmla="*/ 3198291 h 3230602"/>
                <a:gd name="connsiteX4" fmla="*/ 0 w 1347377"/>
                <a:gd name="connsiteY4" fmla="*/ 3109325 h 3230602"/>
                <a:gd name="connsiteX0" fmla="*/ 0 w 1347377"/>
                <a:gd name="connsiteY0" fmla="*/ 3109325 h 3198291"/>
                <a:gd name="connsiteX1" fmla="*/ 724939 w 1347377"/>
                <a:gd name="connsiteY1" fmla="*/ 0 h 3198291"/>
                <a:gd name="connsiteX2" fmla="*/ 1347377 w 1347377"/>
                <a:gd name="connsiteY2" fmla="*/ 3146728 h 3198291"/>
                <a:gd name="connsiteX3" fmla="*/ 737710 w 1347377"/>
                <a:gd name="connsiteY3" fmla="*/ 3198291 h 3198291"/>
                <a:gd name="connsiteX4" fmla="*/ 0 w 1347377"/>
                <a:gd name="connsiteY4" fmla="*/ 3109325 h 3198291"/>
                <a:gd name="connsiteX0" fmla="*/ 0 w 1347377"/>
                <a:gd name="connsiteY0" fmla="*/ 3109325 h 3212766"/>
                <a:gd name="connsiteX1" fmla="*/ 724939 w 1347377"/>
                <a:gd name="connsiteY1" fmla="*/ 0 h 3212766"/>
                <a:gd name="connsiteX2" fmla="*/ 1347377 w 1347377"/>
                <a:gd name="connsiteY2" fmla="*/ 3146728 h 3212766"/>
                <a:gd name="connsiteX3" fmla="*/ 737710 w 1347377"/>
                <a:gd name="connsiteY3" fmla="*/ 3198291 h 3212766"/>
                <a:gd name="connsiteX4" fmla="*/ 0 w 1347377"/>
                <a:gd name="connsiteY4" fmla="*/ 3109325 h 3212766"/>
                <a:gd name="connsiteX0" fmla="*/ 0 w 1347377"/>
                <a:gd name="connsiteY0" fmla="*/ 3109325 h 3198291"/>
                <a:gd name="connsiteX1" fmla="*/ 724939 w 1347377"/>
                <a:gd name="connsiteY1" fmla="*/ 0 h 3198291"/>
                <a:gd name="connsiteX2" fmla="*/ 1347377 w 1347377"/>
                <a:gd name="connsiteY2" fmla="*/ 3146728 h 3198291"/>
                <a:gd name="connsiteX3" fmla="*/ 737710 w 1347377"/>
                <a:gd name="connsiteY3" fmla="*/ 3198291 h 3198291"/>
                <a:gd name="connsiteX4" fmla="*/ 0 w 1347377"/>
                <a:gd name="connsiteY4" fmla="*/ 3109325 h 3198291"/>
                <a:gd name="connsiteX0" fmla="*/ 0 w 1347377"/>
                <a:gd name="connsiteY0" fmla="*/ 3109325 h 3215130"/>
                <a:gd name="connsiteX1" fmla="*/ 724939 w 1347377"/>
                <a:gd name="connsiteY1" fmla="*/ 0 h 3215130"/>
                <a:gd name="connsiteX2" fmla="*/ 1347377 w 1347377"/>
                <a:gd name="connsiteY2" fmla="*/ 3146728 h 3215130"/>
                <a:gd name="connsiteX3" fmla="*/ 737710 w 1347377"/>
                <a:gd name="connsiteY3" fmla="*/ 3198291 h 3215130"/>
                <a:gd name="connsiteX4" fmla="*/ 0 w 1347377"/>
                <a:gd name="connsiteY4" fmla="*/ 3109325 h 3215130"/>
                <a:gd name="connsiteX0" fmla="*/ 0 w 1347377"/>
                <a:gd name="connsiteY0" fmla="*/ 3109325 h 3198291"/>
                <a:gd name="connsiteX1" fmla="*/ 724939 w 1347377"/>
                <a:gd name="connsiteY1" fmla="*/ 0 h 3198291"/>
                <a:gd name="connsiteX2" fmla="*/ 1347377 w 1347377"/>
                <a:gd name="connsiteY2" fmla="*/ 3146728 h 3198291"/>
                <a:gd name="connsiteX3" fmla="*/ 737710 w 1347377"/>
                <a:gd name="connsiteY3" fmla="*/ 3198291 h 3198291"/>
                <a:gd name="connsiteX4" fmla="*/ 0 w 1347377"/>
                <a:gd name="connsiteY4" fmla="*/ 3109325 h 3198291"/>
                <a:gd name="connsiteX0" fmla="*/ 0 w 1283479"/>
                <a:gd name="connsiteY0" fmla="*/ 3109325 h 3198291"/>
                <a:gd name="connsiteX1" fmla="*/ 724939 w 1283479"/>
                <a:gd name="connsiteY1" fmla="*/ 0 h 3198291"/>
                <a:gd name="connsiteX2" fmla="*/ 1283479 w 1283479"/>
                <a:gd name="connsiteY2" fmla="*/ 3134025 h 3198291"/>
                <a:gd name="connsiteX3" fmla="*/ 737710 w 1283479"/>
                <a:gd name="connsiteY3" fmla="*/ 3198291 h 3198291"/>
                <a:gd name="connsiteX4" fmla="*/ 0 w 1283479"/>
                <a:gd name="connsiteY4" fmla="*/ 3109325 h 3198291"/>
                <a:gd name="connsiteX0" fmla="*/ 0 w 1283479"/>
                <a:gd name="connsiteY0" fmla="*/ 3109325 h 3225582"/>
                <a:gd name="connsiteX1" fmla="*/ 724939 w 1283479"/>
                <a:gd name="connsiteY1" fmla="*/ 0 h 3225582"/>
                <a:gd name="connsiteX2" fmla="*/ 1283479 w 1283479"/>
                <a:gd name="connsiteY2" fmla="*/ 3134025 h 3225582"/>
                <a:gd name="connsiteX3" fmla="*/ 737710 w 1283479"/>
                <a:gd name="connsiteY3" fmla="*/ 3198291 h 3225582"/>
                <a:gd name="connsiteX4" fmla="*/ 0 w 1283479"/>
                <a:gd name="connsiteY4" fmla="*/ 3109325 h 3225582"/>
                <a:gd name="connsiteX0" fmla="*/ 0 w 1283479"/>
                <a:gd name="connsiteY0" fmla="*/ 3109325 h 3234197"/>
                <a:gd name="connsiteX1" fmla="*/ 724939 w 1283479"/>
                <a:gd name="connsiteY1" fmla="*/ 0 h 3234197"/>
                <a:gd name="connsiteX2" fmla="*/ 1283479 w 1283479"/>
                <a:gd name="connsiteY2" fmla="*/ 3134025 h 3234197"/>
                <a:gd name="connsiteX3" fmla="*/ 737710 w 1283479"/>
                <a:gd name="connsiteY3" fmla="*/ 3198291 h 3234197"/>
                <a:gd name="connsiteX4" fmla="*/ 0 w 1283479"/>
                <a:gd name="connsiteY4" fmla="*/ 3109325 h 3234197"/>
                <a:gd name="connsiteX0" fmla="*/ 0 w 1310712"/>
                <a:gd name="connsiteY0" fmla="*/ 3040637 h 3234197"/>
                <a:gd name="connsiteX1" fmla="*/ 752172 w 1310712"/>
                <a:gd name="connsiteY1" fmla="*/ 0 h 3234197"/>
                <a:gd name="connsiteX2" fmla="*/ 1310712 w 1310712"/>
                <a:gd name="connsiteY2" fmla="*/ 3134025 h 3234197"/>
                <a:gd name="connsiteX3" fmla="*/ 764943 w 1310712"/>
                <a:gd name="connsiteY3" fmla="*/ 3198291 h 3234197"/>
                <a:gd name="connsiteX4" fmla="*/ 0 w 1310712"/>
                <a:gd name="connsiteY4" fmla="*/ 3040637 h 3234197"/>
                <a:gd name="connsiteX0" fmla="*/ 0 w 1332319"/>
                <a:gd name="connsiteY0" fmla="*/ 3059787 h 3234197"/>
                <a:gd name="connsiteX1" fmla="*/ 773779 w 1332319"/>
                <a:gd name="connsiteY1" fmla="*/ 0 h 3234197"/>
                <a:gd name="connsiteX2" fmla="*/ 1332319 w 1332319"/>
                <a:gd name="connsiteY2" fmla="*/ 3134025 h 3234197"/>
                <a:gd name="connsiteX3" fmla="*/ 786550 w 1332319"/>
                <a:gd name="connsiteY3" fmla="*/ 3198291 h 3234197"/>
                <a:gd name="connsiteX4" fmla="*/ 0 w 1332319"/>
                <a:gd name="connsiteY4" fmla="*/ 3059787 h 3234197"/>
                <a:gd name="connsiteX0" fmla="*/ 0 w 1332319"/>
                <a:gd name="connsiteY0" fmla="*/ 3059787 h 3234197"/>
                <a:gd name="connsiteX1" fmla="*/ 773779 w 1332319"/>
                <a:gd name="connsiteY1" fmla="*/ 0 h 3234197"/>
                <a:gd name="connsiteX2" fmla="*/ 1332319 w 1332319"/>
                <a:gd name="connsiteY2" fmla="*/ 3134025 h 3234197"/>
                <a:gd name="connsiteX3" fmla="*/ 786550 w 1332319"/>
                <a:gd name="connsiteY3" fmla="*/ 3198291 h 3234197"/>
                <a:gd name="connsiteX4" fmla="*/ 0 w 1332319"/>
                <a:gd name="connsiteY4" fmla="*/ 3059787 h 3234197"/>
                <a:gd name="connsiteX0" fmla="*/ 0 w 1332319"/>
                <a:gd name="connsiteY0" fmla="*/ 3059787 h 3234197"/>
                <a:gd name="connsiteX1" fmla="*/ 773779 w 1332319"/>
                <a:gd name="connsiteY1" fmla="*/ 0 h 3234197"/>
                <a:gd name="connsiteX2" fmla="*/ 1332319 w 1332319"/>
                <a:gd name="connsiteY2" fmla="*/ 3134025 h 3234197"/>
                <a:gd name="connsiteX3" fmla="*/ 786550 w 1332319"/>
                <a:gd name="connsiteY3" fmla="*/ 3198291 h 3234197"/>
                <a:gd name="connsiteX4" fmla="*/ 0 w 1332319"/>
                <a:gd name="connsiteY4" fmla="*/ 3059787 h 3234197"/>
                <a:gd name="connsiteX0" fmla="*/ 0 w 1332319"/>
                <a:gd name="connsiteY0" fmla="*/ 3059787 h 3234197"/>
                <a:gd name="connsiteX1" fmla="*/ 773779 w 1332319"/>
                <a:gd name="connsiteY1" fmla="*/ 0 h 3234197"/>
                <a:gd name="connsiteX2" fmla="*/ 1332319 w 1332319"/>
                <a:gd name="connsiteY2" fmla="*/ 3134025 h 3234197"/>
                <a:gd name="connsiteX3" fmla="*/ 786550 w 1332319"/>
                <a:gd name="connsiteY3" fmla="*/ 3198291 h 3234197"/>
                <a:gd name="connsiteX4" fmla="*/ 0 w 1332319"/>
                <a:gd name="connsiteY4" fmla="*/ 3059787 h 3234197"/>
                <a:gd name="connsiteX0" fmla="*/ 0 w 1332319"/>
                <a:gd name="connsiteY0" fmla="*/ 3059787 h 3198291"/>
                <a:gd name="connsiteX1" fmla="*/ 773779 w 1332319"/>
                <a:gd name="connsiteY1" fmla="*/ 0 h 3198291"/>
                <a:gd name="connsiteX2" fmla="*/ 1332319 w 1332319"/>
                <a:gd name="connsiteY2" fmla="*/ 3134025 h 3198291"/>
                <a:gd name="connsiteX3" fmla="*/ 786550 w 1332319"/>
                <a:gd name="connsiteY3" fmla="*/ 3198291 h 3198291"/>
                <a:gd name="connsiteX4" fmla="*/ 0 w 1332319"/>
                <a:gd name="connsiteY4" fmla="*/ 3059787 h 3198291"/>
                <a:gd name="connsiteX0" fmla="*/ 0 w 1332319"/>
                <a:gd name="connsiteY0" fmla="*/ 3059787 h 3225168"/>
                <a:gd name="connsiteX1" fmla="*/ 773779 w 1332319"/>
                <a:gd name="connsiteY1" fmla="*/ 0 h 3225168"/>
                <a:gd name="connsiteX2" fmla="*/ 1332319 w 1332319"/>
                <a:gd name="connsiteY2" fmla="*/ 3134025 h 3225168"/>
                <a:gd name="connsiteX3" fmla="*/ 786550 w 1332319"/>
                <a:gd name="connsiteY3" fmla="*/ 3198291 h 3225168"/>
                <a:gd name="connsiteX4" fmla="*/ 0 w 1332319"/>
                <a:gd name="connsiteY4" fmla="*/ 3059787 h 3225168"/>
                <a:gd name="connsiteX0" fmla="*/ 0 w 1332319"/>
                <a:gd name="connsiteY0" fmla="*/ 3059787 h 3230611"/>
                <a:gd name="connsiteX1" fmla="*/ 773779 w 1332319"/>
                <a:gd name="connsiteY1" fmla="*/ 0 h 3230611"/>
                <a:gd name="connsiteX2" fmla="*/ 1332319 w 1332319"/>
                <a:gd name="connsiteY2" fmla="*/ 3134025 h 3230611"/>
                <a:gd name="connsiteX3" fmla="*/ 786550 w 1332319"/>
                <a:gd name="connsiteY3" fmla="*/ 3198291 h 3230611"/>
                <a:gd name="connsiteX4" fmla="*/ 0 w 1332319"/>
                <a:gd name="connsiteY4" fmla="*/ 3059787 h 3230611"/>
                <a:gd name="connsiteX0" fmla="*/ 0 w 2200435"/>
                <a:gd name="connsiteY0" fmla="*/ 3059787 h 3198291"/>
                <a:gd name="connsiteX1" fmla="*/ 773779 w 2200435"/>
                <a:gd name="connsiteY1" fmla="*/ 0 h 3198291"/>
                <a:gd name="connsiteX2" fmla="*/ 2200435 w 2200435"/>
                <a:gd name="connsiteY2" fmla="*/ 2978459 h 3198291"/>
                <a:gd name="connsiteX3" fmla="*/ 786550 w 2200435"/>
                <a:gd name="connsiteY3" fmla="*/ 3198291 h 3198291"/>
                <a:gd name="connsiteX4" fmla="*/ 0 w 2200435"/>
                <a:gd name="connsiteY4" fmla="*/ 3059787 h 3198291"/>
                <a:gd name="connsiteX0" fmla="*/ 0 w 2200435"/>
                <a:gd name="connsiteY0" fmla="*/ 3059787 h 3556197"/>
                <a:gd name="connsiteX1" fmla="*/ 773779 w 2200435"/>
                <a:gd name="connsiteY1" fmla="*/ 0 h 3556197"/>
                <a:gd name="connsiteX2" fmla="*/ 2200435 w 2200435"/>
                <a:gd name="connsiteY2" fmla="*/ 2978459 h 3556197"/>
                <a:gd name="connsiteX3" fmla="*/ 0 w 2200435"/>
                <a:gd name="connsiteY3" fmla="*/ 3059787 h 3556197"/>
                <a:gd name="connsiteX0" fmla="*/ 0 w 2179293"/>
                <a:gd name="connsiteY0" fmla="*/ 3114107 h 3610517"/>
                <a:gd name="connsiteX1" fmla="*/ 752637 w 2179293"/>
                <a:gd name="connsiteY1" fmla="*/ 0 h 3610517"/>
                <a:gd name="connsiteX2" fmla="*/ 2179293 w 2179293"/>
                <a:gd name="connsiteY2" fmla="*/ 2978459 h 3610517"/>
                <a:gd name="connsiteX3" fmla="*/ 0 w 2179293"/>
                <a:gd name="connsiteY3" fmla="*/ 3114107 h 3610517"/>
                <a:gd name="connsiteX0" fmla="*/ 0 w 2179293"/>
                <a:gd name="connsiteY0" fmla="*/ 3114107 h 3488423"/>
                <a:gd name="connsiteX1" fmla="*/ 752637 w 2179293"/>
                <a:gd name="connsiteY1" fmla="*/ 0 h 3488423"/>
                <a:gd name="connsiteX2" fmla="*/ 2179293 w 2179293"/>
                <a:gd name="connsiteY2" fmla="*/ 2978459 h 3488423"/>
                <a:gd name="connsiteX3" fmla="*/ 0 w 2179293"/>
                <a:gd name="connsiteY3" fmla="*/ 3114107 h 3488423"/>
                <a:gd name="connsiteX0" fmla="*/ 0 w 2172404"/>
                <a:gd name="connsiteY0" fmla="*/ 3114107 h 3393199"/>
                <a:gd name="connsiteX1" fmla="*/ 752637 w 2172404"/>
                <a:gd name="connsiteY1" fmla="*/ 0 h 3393199"/>
                <a:gd name="connsiteX2" fmla="*/ 2172404 w 2172404"/>
                <a:gd name="connsiteY2" fmla="*/ 2883235 h 3393199"/>
                <a:gd name="connsiteX3" fmla="*/ 0 w 2172404"/>
                <a:gd name="connsiteY3" fmla="*/ 3114107 h 3393199"/>
                <a:gd name="connsiteX0" fmla="*/ 0 w 2172404"/>
                <a:gd name="connsiteY0" fmla="*/ 3114107 h 3376307"/>
                <a:gd name="connsiteX1" fmla="*/ 752637 w 2172404"/>
                <a:gd name="connsiteY1" fmla="*/ 0 h 3376307"/>
                <a:gd name="connsiteX2" fmla="*/ 2172404 w 2172404"/>
                <a:gd name="connsiteY2" fmla="*/ 2883235 h 3376307"/>
                <a:gd name="connsiteX3" fmla="*/ 0 w 2172404"/>
                <a:gd name="connsiteY3" fmla="*/ 3114107 h 3376307"/>
                <a:gd name="connsiteX0" fmla="*/ 263175 w 1419767"/>
                <a:gd name="connsiteY0" fmla="*/ 3285735 h 3547935"/>
                <a:gd name="connsiteX1" fmla="*/ 0 w 1419767"/>
                <a:gd name="connsiteY1" fmla="*/ 0 h 3547935"/>
                <a:gd name="connsiteX2" fmla="*/ 1419767 w 1419767"/>
                <a:gd name="connsiteY2" fmla="*/ 2883235 h 3547935"/>
                <a:gd name="connsiteX3" fmla="*/ 263175 w 1419767"/>
                <a:gd name="connsiteY3" fmla="*/ 3285735 h 3547935"/>
                <a:gd name="connsiteX0" fmla="*/ 263175 w 1189928"/>
                <a:gd name="connsiteY0" fmla="*/ 3285735 h 3547935"/>
                <a:gd name="connsiteX1" fmla="*/ 0 w 1189928"/>
                <a:gd name="connsiteY1" fmla="*/ 0 h 3547935"/>
                <a:gd name="connsiteX2" fmla="*/ 1189928 w 1189928"/>
                <a:gd name="connsiteY2" fmla="*/ 3047121 h 3547935"/>
                <a:gd name="connsiteX3" fmla="*/ 263175 w 1189928"/>
                <a:gd name="connsiteY3" fmla="*/ 3285735 h 3547935"/>
                <a:gd name="connsiteX0" fmla="*/ 263175 w 1189928"/>
                <a:gd name="connsiteY0" fmla="*/ 3285735 h 3547935"/>
                <a:gd name="connsiteX1" fmla="*/ 0 w 1189928"/>
                <a:gd name="connsiteY1" fmla="*/ 0 h 3547935"/>
                <a:gd name="connsiteX2" fmla="*/ 1189928 w 1189928"/>
                <a:gd name="connsiteY2" fmla="*/ 3047121 h 3547935"/>
                <a:gd name="connsiteX3" fmla="*/ 263175 w 1189928"/>
                <a:gd name="connsiteY3" fmla="*/ 3285735 h 3547935"/>
                <a:gd name="connsiteX0" fmla="*/ 263175 w 1189928"/>
                <a:gd name="connsiteY0" fmla="*/ 3285735 h 3285735"/>
                <a:gd name="connsiteX1" fmla="*/ 0 w 1189928"/>
                <a:gd name="connsiteY1" fmla="*/ 0 h 3285735"/>
                <a:gd name="connsiteX2" fmla="*/ 1189928 w 1189928"/>
                <a:gd name="connsiteY2" fmla="*/ 3047121 h 3285735"/>
                <a:gd name="connsiteX3" fmla="*/ 263175 w 1189928"/>
                <a:gd name="connsiteY3" fmla="*/ 3285735 h 3285735"/>
                <a:gd name="connsiteX0" fmla="*/ 263175 w 1189928"/>
                <a:gd name="connsiteY0" fmla="*/ 3285735 h 3517185"/>
                <a:gd name="connsiteX1" fmla="*/ 0 w 1189928"/>
                <a:gd name="connsiteY1" fmla="*/ 0 h 3517185"/>
                <a:gd name="connsiteX2" fmla="*/ 1189928 w 1189928"/>
                <a:gd name="connsiteY2" fmla="*/ 3047121 h 3517185"/>
                <a:gd name="connsiteX3" fmla="*/ 263175 w 1189928"/>
                <a:gd name="connsiteY3" fmla="*/ 3285735 h 3517185"/>
                <a:gd name="connsiteX0" fmla="*/ 263175 w 1205876"/>
                <a:gd name="connsiteY0" fmla="*/ 3285735 h 3423753"/>
                <a:gd name="connsiteX1" fmla="*/ 0 w 1205876"/>
                <a:gd name="connsiteY1" fmla="*/ 0 h 3423753"/>
                <a:gd name="connsiteX2" fmla="*/ 1205876 w 1205876"/>
                <a:gd name="connsiteY2" fmla="*/ 2953689 h 3423753"/>
                <a:gd name="connsiteX3" fmla="*/ 263175 w 1205876"/>
                <a:gd name="connsiteY3" fmla="*/ 3285735 h 3423753"/>
                <a:gd name="connsiteX0" fmla="*/ 263175 w 1205876"/>
                <a:gd name="connsiteY0" fmla="*/ 3285735 h 3369913"/>
                <a:gd name="connsiteX1" fmla="*/ 0 w 1205876"/>
                <a:gd name="connsiteY1" fmla="*/ 0 h 3369913"/>
                <a:gd name="connsiteX2" fmla="*/ 1205876 w 1205876"/>
                <a:gd name="connsiteY2" fmla="*/ 2953689 h 3369913"/>
                <a:gd name="connsiteX3" fmla="*/ 263175 w 1205876"/>
                <a:gd name="connsiteY3" fmla="*/ 3285735 h 3369913"/>
                <a:gd name="connsiteX0" fmla="*/ 154497 w 1205876"/>
                <a:gd name="connsiteY0" fmla="*/ 3226447 h 3369913"/>
                <a:gd name="connsiteX1" fmla="*/ 0 w 1205876"/>
                <a:gd name="connsiteY1" fmla="*/ 0 h 3369913"/>
                <a:gd name="connsiteX2" fmla="*/ 1205876 w 1205876"/>
                <a:gd name="connsiteY2" fmla="*/ 2953689 h 3369913"/>
                <a:gd name="connsiteX3" fmla="*/ 154497 w 1205876"/>
                <a:gd name="connsiteY3" fmla="*/ 3226447 h 3369913"/>
                <a:gd name="connsiteX0" fmla="*/ 164677 w 1205876"/>
                <a:gd name="connsiteY0" fmla="*/ 3234310 h 3369913"/>
                <a:gd name="connsiteX1" fmla="*/ 0 w 1205876"/>
                <a:gd name="connsiteY1" fmla="*/ 0 h 3369913"/>
                <a:gd name="connsiteX2" fmla="*/ 1205876 w 1205876"/>
                <a:gd name="connsiteY2" fmla="*/ 2953689 h 3369913"/>
                <a:gd name="connsiteX3" fmla="*/ 164677 w 1205876"/>
                <a:gd name="connsiteY3" fmla="*/ 3234310 h 3369913"/>
                <a:gd name="connsiteX0" fmla="*/ 164677 w 1205876"/>
                <a:gd name="connsiteY0" fmla="*/ 3234310 h 3369913"/>
                <a:gd name="connsiteX1" fmla="*/ 0 w 1205876"/>
                <a:gd name="connsiteY1" fmla="*/ 0 h 3369913"/>
                <a:gd name="connsiteX2" fmla="*/ 1205876 w 1205876"/>
                <a:gd name="connsiteY2" fmla="*/ 2953689 h 3369913"/>
                <a:gd name="connsiteX3" fmla="*/ 164677 w 1205876"/>
                <a:gd name="connsiteY3" fmla="*/ 3234310 h 3369913"/>
                <a:gd name="connsiteX0" fmla="*/ 164677 w 1329323"/>
                <a:gd name="connsiteY0" fmla="*/ 3234310 h 3770633"/>
                <a:gd name="connsiteX1" fmla="*/ 0 w 1329323"/>
                <a:gd name="connsiteY1" fmla="*/ 0 h 3770633"/>
                <a:gd name="connsiteX2" fmla="*/ 1205876 w 1329323"/>
                <a:gd name="connsiteY2" fmla="*/ 2953689 h 3770633"/>
                <a:gd name="connsiteX3" fmla="*/ 740685 w 1329323"/>
                <a:gd name="connsiteY3" fmla="*/ 3217939 h 3770633"/>
                <a:gd name="connsiteX4" fmla="*/ 164677 w 1329323"/>
                <a:gd name="connsiteY4" fmla="*/ 3234310 h 3770633"/>
                <a:gd name="connsiteX0" fmla="*/ 224722 w 1329323"/>
                <a:gd name="connsiteY0" fmla="*/ 3250940 h 3787263"/>
                <a:gd name="connsiteX1" fmla="*/ 0 w 1329323"/>
                <a:gd name="connsiteY1" fmla="*/ 0 h 3787263"/>
                <a:gd name="connsiteX2" fmla="*/ 1205876 w 1329323"/>
                <a:gd name="connsiteY2" fmla="*/ 2953689 h 3787263"/>
                <a:gd name="connsiteX3" fmla="*/ 740685 w 1329323"/>
                <a:gd name="connsiteY3" fmla="*/ 3217939 h 3787263"/>
                <a:gd name="connsiteX4" fmla="*/ 224722 w 1329323"/>
                <a:gd name="connsiteY4" fmla="*/ 3250940 h 3787263"/>
                <a:gd name="connsiteX0" fmla="*/ 169592 w 1329323"/>
                <a:gd name="connsiteY0" fmla="*/ 3199444 h 3735767"/>
                <a:gd name="connsiteX1" fmla="*/ 0 w 1329323"/>
                <a:gd name="connsiteY1" fmla="*/ 0 h 3735767"/>
                <a:gd name="connsiteX2" fmla="*/ 1205876 w 1329323"/>
                <a:gd name="connsiteY2" fmla="*/ 2953689 h 3735767"/>
                <a:gd name="connsiteX3" fmla="*/ 740685 w 1329323"/>
                <a:gd name="connsiteY3" fmla="*/ 3217939 h 3735767"/>
                <a:gd name="connsiteX4" fmla="*/ 169592 w 1329323"/>
                <a:gd name="connsiteY4" fmla="*/ 3199444 h 3735767"/>
                <a:gd name="connsiteX0" fmla="*/ 169592 w 1329323"/>
                <a:gd name="connsiteY0" fmla="*/ 3199444 h 3490012"/>
                <a:gd name="connsiteX1" fmla="*/ 0 w 1329323"/>
                <a:gd name="connsiteY1" fmla="*/ 0 h 3490012"/>
                <a:gd name="connsiteX2" fmla="*/ 1205876 w 1329323"/>
                <a:gd name="connsiteY2" fmla="*/ 2953689 h 3490012"/>
                <a:gd name="connsiteX3" fmla="*/ 740685 w 1329323"/>
                <a:gd name="connsiteY3" fmla="*/ 3217939 h 3490012"/>
                <a:gd name="connsiteX4" fmla="*/ 169592 w 1329323"/>
                <a:gd name="connsiteY4" fmla="*/ 3199444 h 3490012"/>
                <a:gd name="connsiteX0" fmla="*/ 169592 w 1329323"/>
                <a:gd name="connsiteY0" fmla="*/ 3199444 h 3490012"/>
                <a:gd name="connsiteX1" fmla="*/ 0 w 1329323"/>
                <a:gd name="connsiteY1" fmla="*/ 0 h 3490012"/>
                <a:gd name="connsiteX2" fmla="*/ 1205876 w 1329323"/>
                <a:gd name="connsiteY2" fmla="*/ 2953689 h 3490012"/>
                <a:gd name="connsiteX3" fmla="*/ 710794 w 1329323"/>
                <a:gd name="connsiteY3" fmla="*/ 3154400 h 3490012"/>
                <a:gd name="connsiteX4" fmla="*/ 169592 w 1329323"/>
                <a:gd name="connsiteY4" fmla="*/ 3199444 h 3490012"/>
                <a:gd name="connsiteX0" fmla="*/ 169592 w 1329323"/>
                <a:gd name="connsiteY0" fmla="*/ 3199444 h 3686219"/>
                <a:gd name="connsiteX1" fmla="*/ 0 w 1329323"/>
                <a:gd name="connsiteY1" fmla="*/ 0 h 3686219"/>
                <a:gd name="connsiteX2" fmla="*/ 1205876 w 1329323"/>
                <a:gd name="connsiteY2" fmla="*/ 2953689 h 3686219"/>
                <a:gd name="connsiteX3" fmla="*/ 710794 w 1329323"/>
                <a:gd name="connsiteY3" fmla="*/ 3154400 h 3686219"/>
                <a:gd name="connsiteX4" fmla="*/ 169592 w 1329323"/>
                <a:gd name="connsiteY4" fmla="*/ 3199444 h 3686219"/>
                <a:gd name="connsiteX0" fmla="*/ 169592 w 1329323"/>
                <a:gd name="connsiteY0" fmla="*/ 3199444 h 3490012"/>
                <a:gd name="connsiteX1" fmla="*/ 0 w 1329323"/>
                <a:gd name="connsiteY1" fmla="*/ 0 h 3490012"/>
                <a:gd name="connsiteX2" fmla="*/ 1205876 w 1329323"/>
                <a:gd name="connsiteY2" fmla="*/ 2953689 h 3490012"/>
                <a:gd name="connsiteX3" fmla="*/ 710794 w 1329323"/>
                <a:gd name="connsiteY3" fmla="*/ 3154400 h 3490012"/>
                <a:gd name="connsiteX4" fmla="*/ 169592 w 1329323"/>
                <a:gd name="connsiteY4" fmla="*/ 3199444 h 3490012"/>
                <a:gd name="connsiteX0" fmla="*/ 169592 w 1329323"/>
                <a:gd name="connsiteY0" fmla="*/ 3199444 h 3490012"/>
                <a:gd name="connsiteX1" fmla="*/ 0 w 1329323"/>
                <a:gd name="connsiteY1" fmla="*/ 0 h 3490012"/>
                <a:gd name="connsiteX2" fmla="*/ 1205876 w 1329323"/>
                <a:gd name="connsiteY2" fmla="*/ 2953689 h 3490012"/>
                <a:gd name="connsiteX3" fmla="*/ 710794 w 1329323"/>
                <a:gd name="connsiteY3" fmla="*/ 3154400 h 3490012"/>
                <a:gd name="connsiteX4" fmla="*/ 169592 w 1329323"/>
                <a:gd name="connsiteY4" fmla="*/ 3199444 h 3490012"/>
                <a:gd name="connsiteX0" fmla="*/ 169592 w 1234141"/>
                <a:gd name="connsiteY0" fmla="*/ 3199444 h 3691726"/>
                <a:gd name="connsiteX1" fmla="*/ 0 w 1234141"/>
                <a:gd name="connsiteY1" fmla="*/ 0 h 3691726"/>
                <a:gd name="connsiteX2" fmla="*/ 1205876 w 1234141"/>
                <a:gd name="connsiteY2" fmla="*/ 2953689 h 3691726"/>
                <a:gd name="connsiteX3" fmla="*/ 169592 w 1234141"/>
                <a:gd name="connsiteY3" fmla="*/ 3199444 h 3691726"/>
                <a:gd name="connsiteX0" fmla="*/ 169592 w 1191221"/>
                <a:gd name="connsiteY0" fmla="*/ 3199444 h 3691726"/>
                <a:gd name="connsiteX1" fmla="*/ 0 w 1191221"/>
                <a:gd name="connsiteY1" fmla="*/ 0 h 3691726"/>
                <a:gd name="connsiteX2" fmla="*/ 1162956 w 1191221"/>
                <a:gd name="connsiteY2" fmla="*/ 3028162 h 3691726"/>
                <a:gd name="connsiteX3" fmla="*/ 169592 w 1191221"/>
                <a:gd name="connsiteY3" fmla="*/ 3199444 h 3691726"/>
                <a:gd name="connsiteX0" fmla="*/ 169592 w 1162956"/>
                <a:gd name="connsiteY0" fmla="*/ 3199444 h 3691726"/>
                <a:gd name="connsiteX1" fmla="*/ 0 w 1162956"/>
                <a:gd name="connsiteY1" fmla="*/ 0 h 3691726"/>
                <a:gd name="connsiteX2" fmla="*/ 1162956 w 1162956"/>
                <a:gd name="connsiteY2" fmla="*/ 3028162 h 3691726"/>
                <a:gd name="connsiteX3" fmla="*/ 169592 w 1162956"/>
                <a:gd name="connsiteY3" fmla="*/ 3199444 h 3691726"/>
                <a:gd name="connsiteX0" fmla="*/ 169592 w 1167814"/>
                <a:gd name="connsiteY0" fmla="*/ 3199444 h 3217681"/>
                <a:gd name="connsiteX1" fmla="*/ 0 w 1167814"/>
                <a:gd name="connsiteY1" fmla="*/ 0 h 3217681"/>
                <a:gd name="connsiteX2" fmla="*/ 1162956 w 1167814"/>
                <a:gd name="connsiteY2" fmla="*/ 3028162 h 3217681"/>
                <a:gd name="connsiteX3" fmla="*/ 169592 w 1167814"/>
                <a:gd name="connsiteY3" fmla="*/ 3199444 h 3217681"/>
                <a:gd name="connsiteX0" fmla="*/ 169592 w 1162956"/>
                <a:gd name="connsiteY0" fmla="*/ 3199444 h 3199444"/>
                <a:gd name="connsiteX1" fmla="*/ 0 w 1162956"/>
                <a:gd name="connsiteY1" fmla="*/ 0 h 3199444"/>
                <a:gd name="connsiteX2" fmla="*/ 1162956 w 1162956"/>
                <a:gd name="connsiteY2" fmla="*/ 3028162 h 3199444"/>
                <a:gd name="connsiteX3" fmla="*/ 169592 w 1162956"/>
                <a:gd name="connsiteY3" fmla="*/ 3199444 h 3199444"/>
                <a:gd name="connsiteX0" fmla="*/ 169592 w 1162956"/>
                <a:gd name="connsiteY0" fmla="*/ 3199444 h 3199444"/>
                <a:gd name="connsiteX1" fmla="*/ 0 w 1162956"/>
                <a:gd name="connsiteY1" fmla="*/ 0 h 3199444"/>
                <a:gd name="connsiteX2" fmla="*/ 1162956 w 1162956"/>
                <a:gd name="connsiteY2" fmla="*/ 3028162 h 3199444"/>
                <a:gd name="connsiteX3" fmla="*/ 169592 w 1162956"/>
                <a:gd name="connsiteY3" fmla="*/ 3199444 h 3199444"/>
                <a:gd name="connsiteX0" fmla="*/ 203965 w 1162956"/>
                <a:gd name="connsiteY0" fmla="*/ 3261584 h 3261584"/>
                <a:gd name="connsiteX1" fmla="*/ 0 w 1162956"/>
                <a:gd name="connsiteY1" fmla="*/ 0 h 3261584"/>
                <a:gd name="connsiteX2" fmla="*/ 1162956 w 1162956"/>
                <a:gd name="connsiteY2" fmla="*/ 3028162 h 3261584"/>
                <a:gd name="connsiteX3" fmla="*/ 203965 w 1162956"/>
                <a:gd name="connsiteY3" fmla="*/ 3261584 h 3261584"/>
                <a:gd name="connsiteX0" fmla="*/ 203965 w 1162956"/>
                <a:gd name="connsiteY0" fmla="*/ 3261584 h 3261584"/>
                <a:gd name="connsiteX1" fmla="*/ 0 w 1162956"/>
                <a:gd name="connsiteY1" fmla="*/ 0 h 3261584"/>
                <a:gd name="connsiteX2" fmla="*/ 1162956 w 1162956"/>
                <a:gd name="connsiteY2" fmla="*/ 3028162 h 3261584"/>
                <a:gd name="connsiteX3" fmla="*/ 203965 w 1162956"/>
                <a:gd name="connsiteY3" fmla="*/ 3261584 h 3261584"/>
                <a:gd name="connsiteX0" fmla="*/ 203965 w 1162956"/>
                <a:gd name="connsiteY0" fmla="*/ 3261584 h 3261584"/>
                <a:gd name="connsiteX1" fmla="*/ 0 w 1162956"/>
                <a:gd name="connsiteY1" fmla="*/ 0 h 3261584"/>
                <a:gd name="connsiteX2" fmla="*/ 1162956 w 1162956"/>
                <a:gd name="connsiteY2" fmla="*/ 3028162 h 3261584"/>
                <a:gd name="connsiteX3" fmla="*/ 203965 w 1162956"/>
                <a:gd name="connsiteY3" fmla="*/ 3261584 h 3261584"/>
                <a:gd name="connsiteX0" fmla="*/ 203965 w 1162956"/>
                <a:gd name="connsiteY0" fmla="*/ 3261584 h 3261584"/>
                <a:gd name="connsiteX1" fmla="*/ 0 w 1162956"/>
                <a:gd name="connsiteY1" fmla="*/ 0 h 3261584"/>
                <a:gd name="connsiteX2" fmla="*/ 1162956 w 1162956"/>
                <a:gd name="connsiteY2" fmla="*/ 3028162 h 3261584"/>
                <a:gd name="connsiteX3" fmla="*/ 203965 w 1162956"/>
                <a:gd name="connsiteY3" fmla="*/ 3261584 h 3261584"/>
                <a:gd name="connsiteX0" fmla="*/ 203965 w 1162956"/>
                <a:gd name="connsiteY0" fmla="*/ 3261584 h 3317946"/>
                <a:gd name="connsiteX1" fmla="*/ 0 w 1162956"/>
                <a:gd name="connsiteY1" fmla="*/ 0 h 3317946"/>
                <a:gd name="connsiteX2" fmla="*/ 1162956 w 1162956"/>
                <a:gd name="connsiteY2" fmla="*/ 3028162 h 3317946"/>
                <a:gd name="connsiteX3" fmla="*/ 203965 w 1162956"/>
                <a:gd name="connsiteY3" fmla="*/ 3261584 h 3317946"/>
                <a:gd name="connsiteX0" fmla="*/ 203965 w 1162956"/>
                <a:gd name="connsiteY0" fmla="*/ 3261584 h 3317946"/>
                <a:gd name="connsiteX1" fmla="*/ 0 w 1162956"/>
                <a:gd name="connsiteY1" fmla="*/ 0 h 3317946"/>
                <a:gd name="connsiteX2" fmla="*/ 1162956 w 1162956"/>
                <a:gd name="connsiteY2" fmla="*/ 3028162 h 3317946"/>
                <a:gd name="connsiteX3" fmla="*/ 203965 w 1162956"/>
                <a:gd name="connsiteY3" fmla="*/ 3261584 h 3317946"/>
                <a:gd name="connsiteX0" fmla="*/ 203965 w 1162956"/>
                <a:gd name="connsiteY0" fmla="*/ 3261584 h 3261584"/>
                <a:gd name="connsiteX1" fmla="*/ 0 w 1162956"/>
                <a:gd name="connsiteY1" fmla="*/ 0 h 3261584"/>
                <a:gd name="connsiteX2" fmla="*/ 1162956 w 1162956"/>
                <a:gd name="connsiteY2" fmla="*/ 3028162 h 3261584"/>
                <a:gd name="connsiteX3" fmla="*/ 203965 w 1162956"/>
                <a:gd name="connsiteY3" fmla="*/ 3261584 h 3261584"/>
                <a:gd name="connsiteX0" fmla="*/ 306331 w 1265322"/>
                <a:gd name="connsiteY0" fmla="*/ 3207184 h 3207184"/>
                <a:gd name="connsiteX1" fmla="*/ 0 w 1265322"/>
                <a:gd name="connsiteY1" fmla="*/ 0 h 3207184"/>
                <a:gd name="connsiteX2" fmla="*/ 1265322 w 1265322"/>
                <a:gd name="connsiteY2" fmla="*/ 2973762 h 3207184"/>
                <a:gd name="connsiteX3" fmla="*/ 306331 w 1265322"/>
                <a:gd name="connsiteY3" fmla="*/ 3207184 h 3207184"/>
                <a:gd name="connsiteX0" fmla="*/ 267927 w 1226918"/>
                <a:gd name="connsiteY0" fmla="*/ 3222988 h 3222988"/>
                <a:gd name="connsiteX1" fmla="*/ 0 w 1226918"/>
                <a:gd name="connsiteY1" fmla="*/ 0 h 3222988"/>
                <a:gd name="connsiteX2" fmla="*/ 1226918 w 1226918"/>
                <a:gd name="connsiteY2" fmla="*/ 2989566 h 3222988"/>
                <a:gd name="connsiteX3" fmla="*/ 267927 w 1226918"/>
                <a:gd name="connsiteY3" fmla="*/ 3222988 h 3222988"/>
                <a:gd name="connsiteX0" fmla="*/ 267927 w 1226918"/>
                <a:gd name="connsiteY0" fmla="*/ 3222988 h 3222988"/>
                <a:gd name="connsiteX1" fmla="*/ 0 w 1226918"/>
                <a:gd name="connsiteY1" fmla="*/ 0 h 3222988"/>
                <a:gd name="connsiteX2" fmla="*/ 1226918 w 1226918"/>
                <a:gd name="connsiteY2" fmla="*/ 2989566 h 3222988"/>
                <a:gd name="connsiteX3" fmla="*/ 267927 w 1226918"/>
                <a:gd name="connsiteY3" fmla="*/ 3222988 h 32229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6918" h="3222988">
                  <a:moveTo>
                    <a:pt x="267927" y="3222988"/>
                  </a:moveTo>
                  <a:cubicBezTo>
                    <a:pt x="178618" y="2148659"/>
                    <a:pt x="36437" y="1018672"/>
                    <a:pt x="0" y="0"/>
                  </a:cubicBezTo>
                  <a:lnTo>
                    <a:pt x="1226918" y="2989566"/>
                  </a:lnTo>
                  <a:cubicBezTo>
                    <a:pt x="318736" y="3210066"/>
                    <a:pt x="1163420" y="3031443"/>
                    <a:pt x="267927" y="3222988"/>
                  </a:cubicBezTo>
                  <a:close/>
                </a:path>
              </a:pathLst>
            </a:custGeom>
            <a:grpFill/>
            <a:ln>
              <a:solidFill>
                <a:srgbClr val="000000">
                  <a:alpha val="0"/>
                </a:srgbClr>
              </a:solidFill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743" name="Прямая соединительная линия 742"/>
            <p:cNvCxnSpPr/>
            <p:nvPr/>
          </p:nvCxnSpPr>
          <p:spPr>
            <a:xfrm rot="16200000" flipH="1">
              <a:off x="4110755" y="3896449"/>
              <a:ext cx="2704106" cy="1790287"/>
            </a:xfrm>
            <a:prstGeom prst="line">
              <a:avLst/>
            </a:prstGeom>
            <a:grpFill/>
            <a:ln>
              <a:solidFill>
                <a:srgbClr val="000000">
                  <a:alpha val="0"/>
                </a:srgbClr>
              </a:solidFill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</p:cxnSp>
      </p:grpSp>
      <p:sp>
        <p:nvSpPr>
          <p:cNvPr id="744" name="Полилиния 743">
            <a:hlinkClick r:id="rId10" action="ppaction://hlinksldjump"/>
          </p:cNvPr>
          <p:cNvSpPr/>
          <p:nvPr/>
        </p:nvSpPr>
        <p:spPr>
          <a:xfrm rot="5732057">
            <a:off x="1895112" y="1445796"/>
            <a:ext cx="2047732" cy="3350248"/>
          </a:xfrm>
          <a:custGeom>
            <a:avLst/>
            <a:gdLst>
              <a:gd name="connsiteX0" fmla="*/ 0 w 1111396"/>
              <a:gd name="connsiteY0" fmla="*/ 3146584 h 3146584"/>
              <a:gd name="connsiteX1" fmla="*/ 555698 w 1111396"/>
              <a:gd name="connsiteY1" fmla="*/ 0 h 3146584"/>
              <a:gd name="connsiteX2" fmla="*/ 1111396 w 1111396"/>
              <a:gd name="connsiteY2" fmla="*/ 3146584 h 3146584"/>
              <a:gd name="connsiteX3" fmla="*/ 0 w 1111396"/>
              <a:gd name="connsiteY3" fmla="*/ 3146584 h 3146584"/>
              <a:gd name="connsiteX0" fmla="*/ 0 w 1178136"/>
              <a:gd name="connsiteY0" fmla="*/ 3146584 h 3146728"/>
              <a:gd name="connsiteX1" fmla="*/ 555698 w 1178136"/>
              <a:gd name="connsiteY1" fmla="*/ 0 h 3146728"/>
              <a:gd name="connsiteX2" fmla="*/ 1178136 w 1178136"/>
              <a:gd name="connsiteY2" fmla="*/ 3146728 h 3146728"/>
              <a:gd name="connsiteX3" fmla="*/ 0 w 1178136"/>
              <a:gd name="connsiteY3" fmla="*/ 3146584 h 3146728"/>
              <a:gd name="connsiteX0" fmla="*/ 0 w 1309203"/>
              <a:gd name="connsiteY0" fmla="*/ 3103754 h 3146728"/>
              <a:gd name="connsiteX1" fmla="*/ 686765 w 1309203"/>
              <a:gd name="connsiteY1" fmla="*/ 0 h 3146728"/>
              <a:gd name="connsiteX2" fmla="*/ 1309203 w 1309203"/>
              <a:gd name="connsiteY2" fmla="*/ 3146728 h 3146728"/>
              <a:gd name="connsiteX3" fmla="*/ 0 w 1309203"/>
              <a:gd name="connsiteY3" fmla="*/ 3103754 h 3146728"/>
              <a:gd name="connsiteX0" fmla="*/ 0 w 1347377"/>
              <a:gd name="connsiteY0" fmla="*/ 3109325 h 3146728"/>
              <a:gd name="connsiteX1" fmla="*/ 724939 w 1347377"/>
              <a:gd name="connsiteY1" fmla="*/ 0 h 3146728"/>
              <a:gd name="connsiteX2" fmla="*/ 1347377 w 1347377"/>
              <a:gd name="connsiteY2" fmla="*/ 3146728 h 3146728"/>
              <a:gd name="connsiteX3" fmla="*/ 0 w 1347377"/>
              <a:gd name="connsiteY3" fmla="*/ 3109325 h 3146728"/>
              <a:gd name="connsiteX0" fmla="*/ 0 w 1347377"/>
              <a:gd name="connsiteY0" fmla="*/ 3109325 h 3146728"/>
              <a:gd name="connsiteX1" fmla="*/ 724939 w 1347377"/>
              <a:gd name="connsiteY1" fmla="*/ 0 h 3146728"/>
              <a:gd name="connsiteX2" fmla="*/ 1347377 w 1347377"/>
              <a:gd name="connsiteY2" fmla="*/ 3146728 h 3146728"/>
              <a:gd name="connsiteX3" fmla="*/ 674426 w 1347377"/>
              <a:gd name="connsiteY3" fmla="*/ 3123470 h 3146728"/>
              <a:gd name="connsiteX4" fmla="*/ 0 w 1347377"/>
              <a:gd name="connsiteY4" fmla="*/ 3109325 h 3146728"/>
              <a:gd name="connsiteX0" fmla="*/ 0 w 1347377"/>
              <a:gd name="connsiteY0" fmla="*/ 3109325 h 3170436"/>
              <a:gd name="connsiteX1" fmla="*/ 724939 w 1347377"/>
              <a:gd name="connsiteY1" fmla="*/ 0 h 3170436"/>
              <a:gd name="connsiteX2" fmla="*/ 1347377 w 1347377"/>
              <a:gd name="connsiteY2" fmla="*/ 3146728 h 3170436"/>
              <a:gd name="connsiteX3" fmla="*/ 710754 w 1347377"/>
              <a:gd name="connsiteY3" fmla="*/ 3170436 h 3170436"/>
              <a:gd name="connsiteX4" fmla="*/ 0 w 1347377"/>
              <a:gd name="connsiteY4" fmla="*/ 3109325 h 3170436"/>
              <a:gd name="connsiteX0" fmla="*/ 0 w 1347377"/>
              <a:gd name="connsiteY0" fmla="*/ 3109325 h 3198291"/>
              <a:gd name="connsiteX1" fmla="*/ 724939 w 1347377"/>
              <a:gd name="connsiteY1" fmla="*/ 0 h 3198291"/>
              <a:gd name="connsiteX2" fmla="*/ 1347377 w 1347377"/>
              <a:gd name="connsiteY2" fmla="*/ 3146728 h 3198291"/>
              <a:gd name="connsiteX3" fmla="*/ 737710 w 1347377"/>
              <a:gd name="connsiteY3" fmla="*/ 3198291 h 3198291"/>
              <a:gd name="connsiteX4" fmla="*/ 0 w 1347377"/>
              <a:gd name="connsiteY4" fmla="*/ 3109325 h 3198291"/>
              <a:gd name="connsiteX0" fmla="*/ 0 w 1347377"/>
              <a:gd name="connsiteY0" fmla="*/ 3109325 h 3230602"/>
              <a:gd name="connsiteX1" fmla="*/ 724939 w 1347377"/>
              <a:gd name="connsiteY1" fmla="*/ 0 h 3230602"/>
              <a:gd name="connsiteX2" fmla="*/ 1347377 w 1347377"/>
              <a:gd name="connsiteY2" fmla="*/ 3146728 h 3230602"/>
              <a:gd name="connsiteX3" fmla="*/ 737710 w 1347377"/>
              <a:gd name="connsiteY3" fmla="*/ 3198291 h 3230602"/>
              <a:gd name="connsiteX4" fmla="*/ 0 w 1347377"/>
              <a:gd name="connsiteY4" fmla="*/ 3109325 h 3230602"/>
              <a:gd name="connsiteX0" fmla="*/ 0 w 1347377"/>
              <a:gd name="connsiteY0" fmla="*/ 3109325 h 3198291"/>
              <a:gd name="connsiteX1" fmla="*/ 724939 w 1347377"/>
              <a:gd name="connsiteY1" fmla="*/ 0 h 3198291"/>
              <a:gd name="connsiteX2" fmla="*/ 1347377 w 1347377"/>
              <a:gd name="connsiteY2" fmla="*/ 3146728 h 3198291"/>
              <a:gd name="connsiteX3" fmla="*/ 737710 w 1347377"/>
              <a:gd name="connsiteY3" fmla="*/ 3198291 h 3198291"/>
              <a:gd name="connsiteX4" fmla="*/ 0 w 1347377"/>
              <a:gd name="connsiteY4" fmla="*/ 3109325 h 3198291"/>
              <a:gd name="connsiteX0" fmla="*/ 0 w 1347377"/>
              <a:gd name="connsiteY0" fmla="*/ 3109325 h 3212766"/>
              <a:gd name="connsiteX1" fmla="*/ 724939 w 1347377"/>
              <a:gd name="connsiteY1" fmla="*/ 0 h 3212766"/>
              <a:gd name="connsiteX2" fmla="*/ 1347377 w 1347377"/>
              <a:gd name="connsiteY2" fmla="*/ 3146728 h 3212766"/>
              <a:gd name="connsiteX3" fmla="*/ 737710 w 1347377"/>
              <a:gd name="connsiteY3" fmla="*/ 3198291 h 3212766"/>
              <a:gd name="connsiteX4" fmla="*/ 0 w 1347377"/>
              <a:gd name="connsiteY4" fmla="*/ 3109325 h 3212766"/>
              <a:gd name="connsiteX0" fmla="*/ 0 w 1347377"/>
              <a:gd name="connsiteY0" fmla="*/ 3109325 h 3198291"/>
              <a:gd name="connsiteX1" fmla="*/ 724939 w 1347377"/>
              <a:gd name="connsiteY1" fmla="*/ 0 h 3198291"/>
              <a:gd name="connsiteX2" fmla="*/ 1347377 w 1347377"/>
              <a:gd name="connsiteY2" fmla="*/ 3146728 h 3198291"/>
              <a:gd name="connsiteX3" fmla="*/ 737710 w 1347377"/>
              <a:gd name="connsiteY3" fmla="*/ 3198291 h 3198291"/>
              <a:gd name="connsiteX4" fmla="*/ 0 w 1347377"/>
              <a:gd name="connsiteY4" fmla="*/ 3109325 h 3198291"/>
              <a:gd name="connsiteX0" fmla="*/ 0 w 1347377"/>
              <a:gd name="connsiteY0" fmla="*/ 3109325 h 3215130"/>
              <a:gd name="connsiteX1" fmla="*/ 724939 w 1347377"/>
              <a:gd name="connsiteY1" fmla="*/ 0 h 3215130"/>
              <a:gd name="connsiteX2" fmla="*/ 1347377 w 1347377"/>
              <a:gd name="connsiteY2" fmla="*/ 3146728 h 3215130"/>
              <a:gd name="connsiteX3" fmla="*/ 737710 w 1347377"/>
              <a:gd name="connsiteY3" fmla="*/ 3198291 h 3215130"/>
              <a:gd name="connsiteX4" fmla="*/ 0 w 1347377"/>
              <a:gd name="connsiteY4" fmla="*/ 3109325 h 3215130"/>
              <a:gd name="connsiteX0" fmla="*/ 0 w 1347377"/>
              <a:gd name="connsiteY0" fmla="*/ 3109325 h 3198291"/>
              <a:gd name="connsiteX1" fmla="*/ 724939 w 1347377"/>
              <a:gd name="connsiteY1" fmla="*/ 0 h 3198291"/>
              <a:gd name="connsiteX2" fmla="*/ 1347377 w 1347377"/>
              <a:gd name="connsiteY2" fmla="*/ 3146728 h 3198291"/>
              <a:gd name="connsiteX3" fmla="*/ 737710 w 1347377"/>
              <a:gd name="connsiteY3" fmla="*/ 3198291 h 3198291"/>
              <a:gd name="connsiteX4" fmla="*/ 0 w 1347377"/>
              <a:gd name="connsiteY4" fmla="*/ 3109325 h 3198291"/>
              <a:gd name="connsiteX0" fmla="*/ 0 w 1283479"/>
              <a:gd name="connsiteY0" fmla="*/ 3109325 h 3198291"/>
              <a:gd name="connsiteX1" fmla="*/ 724939 w 1283479"/>
              <a:gd name="connsiteY1" fmla="*/ 0 h 3198291"/>
              <a:gd name="connsiteX2" fmla="*/ 1283479 w 1283479"/>
              <a:gd name="connsiteY2" fmla="*/ 3134025 h 3198291"/>
              <a:gd name="connsiteX3" fmla="*/ 737710 w 1283479"/>
              <a:gd name="connsiteY3" fmla="*/ 3198291 h 3198291"/>
              <a:gd name="connsiteX4" fmla="*/ 0 w 1283479"/>
              <a:gd name="connsiteY4" fmla="*/ 3109325 h 3198291"/>
              <a:gd name="connsiteX0" fmla="*/ 0 w 1283479"/>
              <a:gd name="connsiteY0" fmla="*/ 3109325 h 3225582"/>
              <a:gd name="connsiteX1" fmla="*/ 724939 w 1283479"/>
              <a:gd name="connsiteY1" fmla="*/ 0 h 3225582"/>
              <a:gd name="connsiteX2" fmla="*/ 1283479 w 1283479"/>
              <a:gd name="connsiteY2" fmla="*/ 3134025 h 3225582"/>
              <a:gd name="connsiteX3" fmla="*/ 737710 w 1283479"/>
              <a:gd name="connsiteY3" fmla="*/ 3198291 h 3225582"/>
              <a:gd name="connsiteX4" fmla="*/ 0 w 1283479"/>
              <a:gd name="connsiteY4" fmla="*/ 3109325 h 3225582"/>
              <a:gd name="connsiteX0" fmla="*/ 0 w 1283479"/>
              <a:gd name="connsiteY0" fmla="*/ 3109325 h 3234197"/>
              <a:gd name="connsiteX1" fmla="*/ 724939 w 1283479"/>
              <a:gd name="connsiteY1" fmla="*/ 0 h 3234197"/>
              <a:gd name="connsiteX2" fmla="*/ 1283479 w 1283479"/>
              <a:gd name="connsiteY2" fmla="*/ 3134025 h 3234197"/>
              <a:gd name="connsiteX3" fmla="*/ 737710 w 1283479"/>
              <a:gd name="connsiteY3" fmla="*/ 3198291 h 3234197"/>
              <a:gd name="connsiteX4" fmla="*/ 0 w 1283479"/>
              <a:gd name="connsiteY4" fmla="*/ 3109325 h 3234197"/>
              <a:gd name="connsiteX0" fmla="*/ 0 w 1310712"/>
              <a:gd name="connsiteY0" fmla="*/ 3040637 h 3234197"/>
              <a:gd name="connsiteX1" fmla="*/ 752172 w 1310712"/>
              <a:gd name="connsiteY1" fmla="*/ 0 h 3234197"/>
              <a:gd name="connsiteX2" fmla="*/ 1310712 w 1310712"/>
              <a:gd name="connsiteY2" fmla="*/ 3134025 h 3234197"/>
              <a:gd name="connsiteX3" fmla="*/ 764943 w 1310712"/>
              <a:gd name="connsiteY3" fmla="*/ 3198291 h 3234197"/>
              <a:gd name="connsiteX4" fmla="*/ 0 w 1310712"/>
              <a:gd name="connsiteY4" fmla="*/ 3040637 h 3234197"/>
              <a:gd name="connsiteX0" fmla="*/ 0 w 1332319"/>
              <a:gd name="connsiteY0" fmla="*/ 3059787 h 3234197"/>
              <a:gd name="connsiteX1" fmla="*/ 773779 w 1332319"/>
              <a:gd name="connsiteY1" fmla="*/ 0 h 3234197"/>
              <a:gd name="connsiteX2" fmla="*/ 1332319 w 1332319"/>
              <a:gd name="connsiteY2" fmla="*/ 3134025 h 3234197"/>
              <a:gd name="connsiteX3" fmla="*/ 786550 w 1332319"/>
              <a:gd name="connsiteY3" fmla="*/ 3198291 h 3234197"/>
              <a:gd name="connsiteX4" fmla="*/ 0 w 1332319"/>
              <a:gd name="connsiteY4" fmla="*/ 3059787 h 3234197"/>
              <a:gd name="connsiteX0" fmla="*/ 0 w 1332319"/>
              <a:gd name="connsiteY0" fmla="*/ 3059787 h 3234197"/>
              <a:gd name="connsiteX1" fmla="*/ 773779 w 1332319"/>
              <a:gd name="connsiteY1" fmla="*/ 0 h 3234197"/>
              <a:gd name="connsiteX2" fmla="*/ 1332319 w 1332319"/>
              <a:gd name="connsiteY2" fmla="*/ 3134025 h 3234197"/>
              <a:gd name="connsiteX3" fmla="*/ 786550 w 1332319"/>
              <a:gd name="connsiteY3" fmla="*/ 3198291 h 3234197"/>
              <a:gd name="connsiteX4" fmla="*/ 0 w 1332319"/>
              <a:gd name="connsiteY4" fmla="*/ 3059787 h 3234197"/>
              <a:gd name="connsiteX0" fmla="*/ 0 w 1332319"/>
              <a:gd name="connsiteY0" fmla="*/ 3059787 h 3234197"/>
              <a:gd name="connsiteX1" fmla="*/ 773779 w 1332319"/>
              <a:gd name="connsiteY1" fmla="*/ 0 h 3234197"/>
              <a:gd name="connsiteX2" fmla="*/ 1332319 w 1332319"/>
              <a:gd name="connsiteY2" fmla="*/ 3134025 h 3234197"/>
              <a:gd name="connsiteX3" fmla="*/ 786550 w 1332319"/>
              <a:gd name="connsiteY3" fmla="*/ 3198291 h 3234197"/>
              <a:gd name="connsiteX4" fmla="*/ 0 w 1332319"/>
              <a:gd name="connsiteY4" fmla="*/ 3059787 h 3234197"/>
              <a:gd name="connsiteX0" fmla="*/ 0 w 1332319"/>
              <a:gd name="connsiteY0" fmla="*/ 3059787 h 3234197"/>
              <a:gd name="connsiteX1" fmla="*/ 773779 w 1332319"/>
              <a:gd name="connsiteY1" fmla="*/ 0 h 3234197"/>
              <a:gd name="connsiteX2" fmla="*/ 1332319 w 1332319"/>
              <a:gd name="connsiteY2" fmla="*/ 3134025 h 3234197"/>
              <a:gd name="connsiteX3" fmla="*/ 786550 w 1332319"/>
              <a:gd name="connsiteY3" fmla="*/ 3198291 h 3234197"/>
              <a:gd name="connsiteX4" fmla="*/ 0 w 1332319"/>
              <a:gd name="connsiteY4" fmla="*/ 3059787 h 3234197"/>
              <a:gd name="connsiteX0" fmla="*/ 0 w 1332319"/>
              <a:gd name="connsiteY0" fmla="*/ 3059787 h 3198291"/>
              <a:gd name="connsiteX1" fmla="*/ 773779 w 1332319"/>
              <a:gd name="connsiteY1" fmla="*/ 0 h 3198291"/>
              <a:gd name="connsiteX2" fmla="*/ 1332319 w 1332319"/>
              <a:gd name="connsiteY2" fmla="*/ 3134025 h 3198291"/>
              <a:gd name="connsiteX3" fmla="*/ 786550 w 1332319"/>
              <a:gd name="connsiteY3" fmla="*/ 3198291 h 3198291"/>
              <a:gd name="connsiteX4" fmla="*/ 0 w 1332319"/>
              <a:gd name="connsiteY4" fmla="*/ 3059787 h 3198291"/>
              <a:gd name="connsiteX0" fmla="*/ 0 w 1332319"/>
              <a:gd name="connsiteY0" fmla="*/ 3059787 h 3225168"/>
              <a:gd name="connsiteX1" fmla="*/ 773779 w 1332319"/>
              <a:gd name="connsiteY1" fmla="*/ 0 h 3225168"/>
              <a:gd name="connsiteX2" fmla="*/ 1332319 w 1332319"/>
              <a:gd name="connsiteY2" fmla="*/ 3134025 h 3225168"/>
              <a:gd name="connsiteX3" fmla="*/ 786550 w 1332319"/>
              <a:gd name="connsiteY3" fmla="*/ 3198291 h 3225168"/>
              <a:gd name="connsiteX4" fmla="*/ 0 w 1332319"/>
              <a:gd name="connsiteY4" fmla="*/ 3059787 h 3225168"/>
              <a:gd name="connsiteX0" fmla="*/ 0 w 1332319"/>
              <a:gd name="connsiteY0" fmla="*/ 3059787 h 3230611"/>
              <a:gd name="connsiteX1" fmla="*/ 773779 w 1332319"/>
              <a:gd name="connsiteY1" fmla="*/ 0 h 3230611"/>
              <a:gd name="connsiteX2" fmla="*/ 1332319 w 1332319"/>
              <a:gd name="connsiteY2" fmla="*/ 3134025 h 3230611"/>
              <a:gd name="connsiteX3" fmla="*/ 786550 w 1332319"/>
              <a:gd name="connsiteY3" fmla="*/ 3198291 h 3230611"/>
              <a:gd name="connsiteX4" fmla="*/ 0 w 1332319"/>
              <a:gd name="connsiteY4" fmla="*/ 3059787 h 3230611"/>
              <a:gd name="connsiteX0" fmla="*/ 0 w 1628318"/>
              <a:gd name="connsiteY0" fmla="*/ 3107600 h 3230611"/>
              <a:gd name="connsiteX1" fmla="*/ 1069778 w 1628318"/>
              <a:gd name="connsiteY1" fmla="*/ 0 h 3230611"/>
              <a:gd name="connsiteX2" fmla="*/ 1628318 w 1628318"/>
              <a:gd name="connsiteY2" fmla="*/ 3134025 h 3230611"/>
              <a:gd name="connsiteX3" fmla="*/ 1082549 w 1628318"/>
              <a:gd name="connsiteY3" fmla="*/ 3198291 h 3230611"/>
              <a:gd name="connsiteX4" fmla="*/ 0 w 1628318"/>
              <a:gd name="connsiteY4" fmla="*/ 3107600 h 3230611"/>
              <a:gd name="connsiteX0" fmla="*/ 0 w 1916157"/>
              <a:gd name="connsiteY0" fmla="*/ 3107600 h 3294100"/>
              <a:gd name="connsiteX1" fmla="*/ 1069778 w 1916157"/>
              <a:gd name="connsiteY1" fmla="*/ 0 h 3294100"/>
              <a:gd name="connsiteX2" fmla="*/ 1916157 w 1916157"/>
              <a:gd name="connsiteY2" fmla="*/ 3197514 h 3294100"/>
              <a:gd name="connsiteX3" fmla="*/ 1082549 w 1916157"/>
              <a:gd name="connsiteY3" fmla="*/ 3198291 h 3294100"/>
              <a:gd name="connsiteX4" fmla="*/ 0 w 1916157"/>
              <a:gd name="connsiteY4" fmla="*/ 3107600 h 3294100"/>
              <a:gd name="connsiteX0" fmla="*/ 0 w 1929925"/>
              <a:gd name="connsiteY0" fmla="*/ 3107600 h 3268351"/>
              <a:gd name="connsiteX1" fmla="*/ 1069778 w 1929925"/>
              <a:gd name="connsiteY1" fmla="*/ 0 h 3268351"/>
              <a:gd name="connsiteX2" fmla="*/ 1929925 w 1929925"/>
              <a:gd name="connsiteY2" fmla="*/ 3171765 h 3268351"/>
              <a:gd name="connsiteX3" fmla="*/ 1082549 w 1929925"/>
              <a:gd name="connsiteY3" fmla="*/ 3198291 h 3268351"/>
              <a:gd name="connsiteX4" fmla="*/ 0 w 1929925"/>
              <a:gd name="connsiteY4" fmla="*/ 3107600 h 3268351"/>
              <a:gd name="connsiteX0" fmla="*/ 0 w 1929925"/>
              <a:gd name="connsiteY0" fmla="*/ 3107600 h 3689698"/>
              <a:gd name="connsiteX1" fmla="*/ 1069778 w 1929925"/>
              <a:gd name="connsiteY1" fmla="*/ 0 h 3689698"/>
              <a:gd name="connsiteX2" fmla="*/ 1929925 w 1929925"/>
              <a:gd name="connsiteY2" fmla="*/ 3171765 h 3689698"/>
              <a:gd name="connsiteX3" fmla="*/ 0 w 1929925"/>
              <a:gd name="connsiteY3" fmla="*/ 3107600 h 3689698"/>
              <a:gd name="connsiteX0" fmla="*/ 0 w 1929925"/>
              <a:gd name="connsiteY0" fmla="*/ 3107600 h 3636227"/>
              <a:gd name="connsiteX1" fmla="*/ 1069778 w 1929925"/>
              <a:gd name="connsiteY1" fmla="*/ 0 h 3636227"/>
              <a:gd name="connsiteX2" fmla="*/ 1929925 w 1929925"/>
              <a:gd name="connsiteY2" fmla="*/ 3171765 h 3636227"/>
              <a:gd name="connsiteX3" fmla="*/ 0 w 1929925"/>
              <a:gd name="connsiteY3" fmla="*/ 3107600 h 3636227"/>
              <a:gd name="connsiteX0" fmla="*/ 0 w 1929925"/>
              <a:gd name="connsiteY0" fmla="*/ 3107600 h 3350248"/>
              <a:gd name="connsiteX1" fmla="*/ 1069778 w 1929925"/>
              <a:gd name="connsiteY1" fmla="*/ 0 h 3350248"/>
              <a:gd name="connsiteX2" fmla="*/ 1929925 w 1929925"/>
              <a:gd name="connsiteY2" fmla="*/ 3171765 h 3350248"/>
              <a:gd name="connsiteX3" fmla="*/ 0 w 1929925"/>
              <a:gd name="connsiteY3" fmla="*/ 3107600 h 335024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929925" h="3350248">
                <a:moveTo>
                  <a:pt x="0" y="3107600"/>
                </a:moveTo>
                <a:lnTo>
                  <a:pt x="1069778" y="0"/>
                </a:lnTo>
                <a:lnTo>
                  <a:pt x="1929925" y="3171765"/>
                </a:lnTo>
                <a:cubicBezTo>
                  <a:pt x="1204367" y="3293505"/>
                  <a:pt x="985587" y="3350248"/>
                  <a:pt x="0" y="3107600"/>
                </a:cubicBezTo>
                <a:close/>
              </a:path>
            </a:pathLst>
          </a:custGeom>
          <a:solidFill>
            <a:srgbClr val="000000">
              <a:alpha val="0"/>
            </a:srgbClr>
          </a:solidFill>
          <a:ln>
            <a:solidFill>
              <a:srgbClr val="000000">
                <a:alpha val="0"/>
              </a:srgb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761" name="Полилиния 760">
            <a:hlinkClick r:id="rId11" action="ppaction://hlinksldjump"/>
          </p:cNvPr>
          <p:cNvSpPr/>
          <p:nvPr/>
        </p:nvSpPr>
        <p:spPr>
          <a:xfrm rot="20454206">
            <a:off x="4167797" y="3445535"/>
            <a:ext cx="1126300" cy="3278071"/>
          </a:xfrm>
          <a:custGeom>
            <a:avLst/>
            <a:gdLst>
              <a:gd name="connsiteX0" fmla="*/ 0 w 1111396"/>
              <a:gd name="connsiteY0" fmla="*/ 3146584 h 3146584"/>
              <a:gd name="connsiteX1" fmla="*/ 555698 w 1111396"/>
              <a:gd name="connsiteY1" fmla="*/ 0 h 3146584"/>
              <a:gd name="connsiteX2" fmla="*/ 1111396 w 1111396"/>
              <a:gd name="connsiteY2" fmla="*/ 3146584 h 3146584"/>
              <a:gd name="connsiteX3" fmla="*/ 0 w 1111396"/>
              <a:gd name="connsiteY3" fmla="*/ 3146584 h 3146584"/>
              <a:gd name="connsiteX0" fmla="*/ 0 w 1178136"/>
              <a:gd name="connsiteY0" fmla="*/ 3146584 h 3146728"/>
              <a:gd name="connsiteX1" fmla="*/ 555698 w 1178136"/>
              <a:gd name="connsiteY1" fmla="*/ 0 h 3146728"/>
              <a:gd name="connsiteX2" fmla="*/ 1178136 w 1178136"/>
              <a:gd name="connsiteY2" fmla="*/ 3146728 h 3146728"/>
              <a:gd name="connsiteX3" fmla="*/ 0 w 1178136"/>
              <a:gd name="connsiteY3" fmla="*/ 3146584 h 3146728"/>
              <a:gd name="connsiteX0" fmla="*/ 0 w 1309203"/>
              <a:gd name="connsiteY0" fmla="*/ 3103754 h 3146728"/>
              <a:gd name="connsiteX1" fmla="*/ 686765 w 1309203"/>
              <a:gd name="connsiteY1" fmla="*/ 0 h 3146728"/>
              <a:gd name="connsiteX2" fmla="*/ 1309203 w 1309203"/>
              <a:gd name="connsiteY2" fmla="*/ 3146728 h 3146728"/>
              <a:gd name="connsiteX3" fmla="*/ 0 w 1309203"/>
              <a:gd name="connsiteY3" fmla="*/ 3103754 h 3146728"/>
              <a:gd name="connsiteX0" fmla="*/ 0 w 1347377"/>
              <a:gd name="connsiteY0" fmla="*/ 3109325 h 3146728"/>
              <a:gd name="connsiteX1" fmla="*/ 724939 w 1347377"/>
              <a:gd name="connsiteY1" fmla="*/ 0 h 3146728"/>
              <a:gd name="connsiteX2" fmla="*/ 1347377 w 1347377"/>
              <a:gd name="connsiteY2" fmla="*/ 3146728 h 3146728"/>
              <a:gd name="connsiteX3" fmla="*/ 0 w 1347377"/>
              <a:gd name="connsiteY3" fmla="*/ 3109325 h 3146728"/>
              <a:gd name="connsiteX0" fmla="*/ 0 w 1347377"/>
              <a:gd name="connsiteY0" fmla="*/ 3109325 h 3146728"/>
              <a:gd name="connsiteX1" fmla="*/ 724939 w 1347377"/>
              <a:gd name="connsiteY1" fmla="*/ 0 h 3146728"/>
              <a:gd name="connsiteX2" fmla="*/ 1347377 w 1347377"/>
              <a:gd name="connsiteY2" fmla="*/ 3146728 h 3146728"/>
              <a:gd name="connsiteX3" fmla="*/ 674426 w 1347377"/>
              <a:gd name="connsiteY3" fmla="*/ 3123470 h 3146728"/>
              <a:gd name="connsiteX4" fmla="*/ 0 w 1347377"/>
              <a:gd name="connsiteY4" fmla="*/ 3109325 h 3146728"/>
              <a:gd name="connsiteX0" fmla="*/ 0 w 1347377"/>
              <a:gd name="connsiteY0" fmla="*/ 3109325 h 3170436"/>
              <a:gd name="connsiteX1" fmla="*/ 724939 w 1347377"/>
              <a:gd name="connsiteY1" fmla="*/ 0 h 3170436"/>
              <a:gd name="connsiteX2" fmla="*/ 1347377 w 1347377"/>
              <a:gd name="connsiteY2" fmla="*/ 3146728 h 3170436"/>
              <a:gd name="connsiteX3" fmla="*/ 710754 w 1347377"/>
              <a:gd name="connsiteY3" fmla="*/ 3170436 h 3170436"/>
              <a:gd name="connsiteX4" fmla="*/ 0 w 1347377"/>
              <a:gd name="connsiteY4" fmla="*/ 3109325 h 3170436"/>
              <a:gd name="connsiteX0" fmla="*/ 0 w 1347377"/>
              <a:gd name="connsiteY0" fmla="*/ 3109325 h 3198291"/>
              <a:gd name="connsiteX1" fmla="*/ 724939 w 1347377"/>
              <a:gd name="connsiteY1" fmla="*/ 0 h 3198291"/>
              <a:gd name="connsiteX2" fmla="*/ 1347377 w 1347377"/>
              <a:gd name="connsiteY2" fmla="*/ 3146728 h 3198291"/>
              <a:gd name="connsiteX3" fmla="*/ 737710 w 1347377"/>
              <a:gd name="connsiteY3" fmla="*/ 3198291 h 3198291"/>
              <a:gd name="connsiteX4" fmla="*/ 0 w 1347377"/>
              <a:gd name="connsiteY4" fmla="*/ 3109325 h 3198291"/>
              <a:gd name="connsiteX0" fmla="*/ 0 w 1347377"/>
              <a:gd name="connsiteY0" fmla="*/ 3109325 h 3230602"/>
              <a:gd name="connsiteX1" fmla="*/ 724939 w 1347377"/>
              <a:gd name="connsiteY1" fmla="*/ 0 h 3230602"/>
              <a:gd name="connsiteX2" fmla="*/ 1347377 w 1347377"/>
              <a:gd name="connsiteY2" fmla="*/ 3146728 h 3230602"/>
              <a:gd name="connsiteX3" fmla="*/ 737710 w 1347377"/>
              <a:gd name="connsiteY3" fmla="*/ 3198291 h 3230602"/>
              <a:gd name="connsiteX4" fmla="*/ 0 w 1347377"/>
              <a:gd name="connsiteY4" fmla="*/ 3109325 h 3230602"/>
              <a:gd name="connsiteX0" fmla="*/ 0 w 1347377"/>
              <a:gd name="connsiteY0" fmla="*/ 3109325 h 3198291"/>
              <a:gd name="connsiteX1" fmla="*/ 724939 w 1347377"/>
              <a:gd name="connsiteY1" fmla="*/ 0 h 3198291"/>
              <a:gd name="connsiteX2" fmla="*/ 1347377 w 1347377"/>
              <a:gd name="connsiteY2" fmla="*/ 3146728 h 3198291"/>
              <a:gd name="connsiteX3" fmla="*/ 737710 w 1347377"/>
              <a:gd name="connsiteY3" fmla="*/ 3198291 h 3198291"/>
              <a:gd name="connsiteX4" fmla="*/ 0 w 1347377"/>
              <a:gd name="connsiteY4" fmla="*/ 3109325 h 3198291"/>
              <a:gd name="connsiteX0" fmla="*/ 0 w 1347377"/>
              <a:gd name="connsiteY0" fmla="*/ 3109325 h 3212766"/>
              <a:gd name="connsiteX1" fmla="*/ 724939 w 1347377"/>
              <a:gd name="connsiteY1" fmla="*/ 0 h 3212766"/>
              <a:gd name="connsiteX2" fmla="*/ 1347377 w 1347377"/>
              <a:gd name="connsiteY2" fmla="*/ 3146728 h 3212766"/>
              <a:gd name="connsiteX3" fmla="*/ 737710 w 1347377"/>
              <a:gd name="connsiteY3" fmla="*/ 3198291 h 3212766"/>
              <a:gd name="connsiteX4" fmla="*/ 0 w 1347377"/>
              <a:gd name="connsiteY4" fmla="*/ 3109325 h 3212766"/>
              <a:gd name="connsiteX0" fmla="*/ 0 w 1347377"/>
              <a:gd name="connsiteY0" fmla="*/ 3109325 h 3198291"/>
              <a:gd name="connsiteX1" fmla="*/ 724939 w 1347377"/>
              <a:gd name="connsiteY1" fmla="*/ 0 h 3198291"/>
              <a:gd name="connsiteX2" fmla="*/ 1347377 w 1347377"/>
              <a:gd name="connsiteY2" fmla="*/ 3146728 h 3198291"/>
              <a:gd name="connsiteX3" fmla="*/ 737710 w 1347377"/>
              <a:gd name="connsiteY3" fmla="*/ 3198291 h 3198291"/>
              <a:gd name="connsiteX4" fmla="*/ 0 w 1347377"/>
              <a:gd name="connsiteY4" fmla="*/ 3109325 h 3198291"/>
              <a:gd name="connsiteX0" fmla="*/ 0 w 1347377"/>
              <a:gd name="connsiteY0" fmla="*/ 3109325 h 3215130"/>
              <a:gd name="connsiteX1" fmla="*/ 724939 w 1347377"/>
              <a:gd name="connsiteY1" fmla="*/ 0 h 3215130"/>
              <a:gd name="connsiteX2" fmla="*/ 1347377 w 1347377"/>
              <a:gd name="connsiteY2" fmla="*/ 3146728 h 3215130"/>
              <a:gd name="connsiteX3" fmla="*/ 737710 w 1347377"/>
              <a:gd name="connsiteY3" fmla="*/ 3198291 h 3215130"/>
              <a:gd name="connsiteX4" fmla="*/ 0 w 1347377"/>
              <a:gd name="connsiteY4" fmla="*/ 3109325 h 3215130"/>
              <a:gd name="connsiteX0" fmla="*/ 0 w 1347377"/>
              <a:gd name="connsiteY0" fmla="*/ 3109325 h 3198291"/>
              <a:gd name="connsiteX1" fmla="*/ 724939 w 1347377"/>
              <a:gd name="connsiteY1" fmla="*/ 0 h 3198291"/>
              <a:gd name="connsiteX2" fmla="*/ 1347377 w 1347377"/>
              <a:gd name="connsiteY2" fmla="*/ 3146728 h 3198291"/>
              <a:gd name="connsiteX3" fmla="*/ 737710 w 1347377"/>
              <a:gd name="connsiteY3" fmla="*/ 3198291 h 3198291"/>
              <a:gd name="connsiteX4" fmla="*/ 0 w 1347377"/>
              <a:gd name="connsiteY4" fmla="*/ 3109325 h 3198291"/>
              <a:gd name="connsiteX0" fmla="*/ 0 w 1283479"/>
              <a:gd name="connsiteY0" fmla="*/ 3109325 h 3198291"/>
              <a:gd name="connsiteX1" fmla="*/ 724939 w 1283479"/>
              <a:gd name="connsiteY1" fmla="*/ 0 h 3198291"/>
              <a:gd name="connsiteX2" fmla="*/ 1283479 w 1283479"/>
              <a:gd name="connsiteY2" fmla="*/ 3134025 h 3198291"/>
              <a:gd name="connsiteX3" fmla="*/ 737710 w 1283479"/>
              <a:gd name="connsiteY3" fmla="*/ 3198291 h 3198291"/>
              <a:gd name="connsiteX4" fmla="*/ 0 w 1283479"/>
              <a:gd name="connsiteY4" fmla="*/ 3109325 h 3198291"/>
              <a:gd name="connsiteX0" fmla="*/ 0 w 1283479"/>
              <a:gd name="connsiteY0" fmla="*/ 3109325 h 3225582"/>
              <a:gd name="connsiteX1" fmla="*/ 724939 w 1283479"/>
              <a:gd name="connsiteY1" fmla="*/ 0 h 3225582"/>
              <a:gd name="connsiteX2" fmla="*/ 1283479 w 1283479"/>
              <a:gd name="connsiteY2" fmla="*/ 3134025 h 3225582"/>
              <a:gd name="connsiteX3" fmla="*/ 737710 w 1283479"/>
              <a:gd name="connsiteY3" fmla="*/ 3198291 h 3225582"/>
              <a:gd name="connsiteX4" fmla="*/ 0 w 1283479"/>
              <a:gd name="connsiteY4" fmla="*/ 3109325 h 3225582"/>
              <a:gd name="connsiteX0" fmla="*/ 0 w 1283479"/>
              <a:gd name="connsiteY0" fmla="*/ 3109325 h 3234197"/>
              <a:gd name="connsiteX1" fmla="*/ 724939 w 1283479"/>
              <a:gd name="connsiteY1" fmla="*/ 0 h 3234197"/>
              <a:gd name="connsiteX2" fmla="*/ 1283479 w 1283479"/>
              <a:gd name="connsiteY2" fmla="*/ 3134025 h 3234197"/>
              <a:gd name="connsiteX3" fmla="*/ 737710 w 1283479"/>
              <a:gd name="connsiteY3" fmla="*/ 3198291 h 3234197"/>
              <a:gd name="connsiteX4" fmla="*/ 0 w 1283479"/>
              <a:gd name="connsiteY4" fmla="*/ 3109325 h 3234197"/>
              <a:gd name="connsiteX0" fmla="*/ 0 w 1310712"/>
              <a:gd name="connsiteY0" fmla="*/ 3040637 h 3234197"/>
              <a:gd name="connsiteX1" fmla="*/ 752172 w 1310712"/>
              <a:gd name="connsiteY1" fmla="*/ 0 h 3234197"/>
              <a:gd name="connsiteX2" fmla="*/ 1310712 w 1310712"/>
              <a:gd name="connsiteY2" fmla="*/ 3134025 h 3234197"/>
              <a:gd name="connsiteX3" fmla="*/ 764943 w 1310712"/>
              <a:gd name="connsiteY3" fmla="*/ 3198291 h 3234197"/>
              <a:gd name="connsiteX4" fmla="*/ 0 w 1310712"/>
              <a:gd name="connsiteY4" fmla="*/ 3040637 h 3234197"/>
              <a:gd name="connsiteX0" fmla="*/ 0 w 1332319"/>
              <a:gd name="connsiteY0" fmla="*/ 3059787 h 3234197"/>
              <a:gd name="connsiteX1" fmla="*/ 773779 w 1332319"/>
              <a:gd name="connsiteY1" fmla="*/ 0 h 3234197"/>
              <a:gd name="connsiteX2" fmla="*/ 1332319 w 1332319"/>
              <a:gd name="connsiteY2" fmla="*/ 3134025 h 3234197"/>
              <a:gd name="connsiteX3" fmla="*/ 786550 w 1332319"/>
              <a:gd name="connsiteY3" fmla="*/ 3198291 h 3234197"/>
              <a:gd name="connsiteX4" fmla="*/ 0 w 1332319"/>
              <a:gd name="connsiteY4" fmla="*/ 3059787 h 3234197"/>
              <a:gd name="connsiteX0" fmla="*/ 0 w 1332319"/>
              <a:gd name="connsiteY0" fmla="*/ 3059787 h 3234197"/>
              <a:gd name="connsiteX1" fmla="*/ 773779 w 1332319"/>
              <a:gd name="connsiteY1" fmla="*/ 0 h 3234197"/>
              <a:gd name="connsiteX2" fmla="*/ 1332319 w 1332319"/>
              <a:gd name="connsiteY2" fmla="*/ 3134025 h 3234197"/>
              <a:gd name="connsiteX3" fmla="*/ 786550 w 1332319"/>
              <a:gd name="connsiteY3" fmla="*/ 3198291 h 3234197"/>
              <a:gd name="connsiteX4" fmla="*/ 0 w 1332319"/>
              <a:gd name="connsiteY4" fmla="*/ 3059787 h 3234197"/>
              <a:gd name="connsiteX0" fmla="*/ 0 w 1332319"/>
              <a:gd name="connsiteY0" fmla="*/ 3059787 h 3234197"/>
              <a:gd name="connsiteX1" fmla="*/ 773779 w 1332319"/>
              <a:gd name="connsiteY1" fmla="*/ 0 h 3234197"/>
              <a:gd name="connsiteX2" fmla="*/ 1332319 w 1332319"/>
              <a:gd name="connsiteY2" fmla="*/ 3134025 h 3234197"/>
              <a:gd name="connsiteX3" fmla="*/ 786550 w 1332319"/>
              <a:gd name="connsiteY3" fmla="*/ 3198291 h 3234197"/>
              <a:gd name="connsiteX4" fmla="*/ 0 w 1332319"/>
              <a:gd name="connsiteY4" fmla="*/ 3059787 h 3234197"/>
              <a:gd name="connsiteX0" fmla="*/ 0 w 1332319"/>
              <a:gd name="connsiteY0" fmla="*/ 3059787 h 3234197"/>
              <a:gd name="connsiteX1" fmla="*/ 773779 w 1332319"/>
              <a:gd name="connsiteY1" fmla="*/ 0 h 3234197"/>
              <a:gd name="connsiteX2" fmla="*/ 1332319 w 1332319"/>
              <a:gd name="connsiteY2" fmla="*/ 3134025 h 3234197"/>
              <a:gd name="connsiteX3" fmla="*/ 786550 w 1332319"/>
              <a:gd name="connsiteY3" fmla="*/ 3198291 h 3234197"/>
              <a:gd name="connsiteX4" fmla="*/ 0 w 1332319"/>
              <a:gd name="connsiteY4" fmla="*/ 3059787 h 3234197"/>
              <a:gd name="connsiteX0" fmla="*/ 0 w 1332319"/>
              <a:gd name="connsiteY0" fmla="*/ 3059787 h 3198291"/>
              <a:gd name="connsiteX1" fmla="*/ 773779 w 1332319"/>
              <a:gd name="connsiteY1" fmla="*/ 0 h 3198291"/>
              <a:gd name="connsiteX2" fmla="*/ 1332319 w 1332319"/>
              <a:gd name="connsiteY2" fmla="*/ 3134025 h 3198291"/>
              <a:gd name="connsiteX3" fmla="*/ 786550 w 1332319"/>
              <a:gd name="connsiteY3" fmla="*/ 3198291 h 3198291"/>
              <a:gd name="connsiteX4" fmla="*/ 0 w 1332319"/>
              <a:gd name="connsiteY4" fmla="*/ 3059787 h 3198291"/>
              <a:gd name="connsiteX0" fmla="*/ 0 w 1332319"/>
              <a:gd name="connsiteY0" fmla="*/ 3059787 h 3225168"/>
              <a:gd name="connsiteX1" fmla="*/ 773779 w 1332319"/>
              <a:gd name="connsiteY1" fmla="*/ 0 h 3225168"/>
              <a:gd name="connsiteX2" fmla="*/ 1332319 w 1332319"/>
              <a:gd name="connsiteY2" fmla="*/ 3134025 h 3225168"/>
              <a:gd name="connsiteX3" fmla="*/ 786550 w 1332319"/>
              <a:gd name="connsiteY3" fmla="*/ 3198291 h 3225168"/>
              <a:gd name="connsiteX4" fmla="*/ 0 w 1332319"/>
              <a:gd name="connsiteY4" fmla="*/ 3059787 h 3225168"/>
              <a:gd name="connsiteX0" fmla="*/ 0 w 1332319"/>
              <a:gd name="connsiteY0" fmla="*/ 3059787 h 3230611"/>
              <a:gd name="connsiteX1" fmla="*/ 773779 w 1332319"/>
              <a:gd name="connsiteY1" fmla="*/ 0 h 3230611"/>
              <a:gd name="connsiteX2" fmla="*/ 1332319 w 1332319"/>
              <a:gd name="connsiteY2" fmla="*/ 3134025 h 3230611"/>
              <a:gd name="connsiteX3" fmla="*/ 786550 w 1332319"/>
              <a:gd name="connsiteY3" fmla="*/ 3198291 h 3230611"/>
              <a:gd name="connsiteX4" fmla="*/ 0 w 1332319"/>
              <a:gd name="connsiteY4" fmla="*/ 3059787 h 3230611"/>
              <a:gd name="connsiteX0" fmla="*/ 0 w 1407939"/>
              <a:gd name="connsiteY0" fmla="*/ 3058529 h 3230611"/>
              <a:gd name="connsiteX1" fmla="*/ 849399 w 1407939"/>
              <a:gd name="connsiteY1" fmla="*/ 0 h 3230611"/>
              <a:gd name="connsiteX2" fmla="*/ 1407939 w 1407939"/>
              <a:gd name="connsiteY2" fmla="*/ 3134025 h 3230611"/>
              <a:gd name="connsiteX3" fmla="*/ 862170 w 1407939"/>
              <a:gd name="connsiteY3" fmla="*/ 3198291 h 3230611"/>
              <a:gd name="connsiteX4" fmla="*/ 0 w 1407939"/>
              <a:gd name="connsiteY4" fmla="*/ 3058529 h 3230611"/>
              <a:gd name="connsiteX0" fmla="*/ 0 w 1144986"/>
              <a:gd name="connsiteY0" fmla="*/ 3058529 h 3351511"/>
              <a:gd name="connsiteX1" fmla="*/ 849399 w 1144986"/>
              <a:gd name="connsiteY1" fmla="*/ 0 h 3351511"/>
              <a:gd name="connsiteX2" fmla="*/ 1013826 w 1144986"/>
              <a:gd name="connsiteY2" fmla="*/ 3254925 h 3351511"/>
              <a:gd name="connsiteX3" fmla="*/ 862170 w 1144986"/>
              <a:gd name="connsiteY3" fmla="*/ 3198291 h 3351511"/>
              <a:gd name="connsiteX4" fmla="*/ 0 w 1144986"/>
              <a:gd name="connsiteY4" fmla="*/ 3058529 h 3351511"/>
              <a:gd name="connsiteX0" fmla="*/ 0 w 1192651"/>
              <a:gd name="connsiteY0" fmla="*/ 3112709 h 3351511"/>
              <a:gd name="connsiteX1" fmla="*/ 897064 w 1192651"/>
              <a:gd name="connsiteY1" fmla="*/ 0 h 3351511"/>
              <a:gd name="connsiteX2" fmla="*/ 1061491 w 1192651"/>
              <a:gd name="connsiteY2" fmla="*/ 3254925 h 3351511"/>
              <a:gd name="connsiteX3" fmla="*/ 909835 w 1192651"/>
              <a:gd name="connsiteY3" fmla="*/ 3198291 h 3351511"/>
              <a:gd name="connsiteX4" fmla="*/ 0 w 1192651"/>
              <a:gd name="connsiteY4" fmla="*/ 3112709 h 3351511"/>
              <a:gd name="connsiteX0" fmla="*/ 0 w 1061491"/>
              <a:gd name="connsiteY0" fmla="*/ 3112709 h 3773710"/>
              <a:gd name="connsiteX1" fmla="*/ 897064 w 1061491"/>
              <a:gd name="connsiteY1" fmla="*/ 0 h 3773710"/>
              <a:gd name="connsiteX2" fmla="*/ 1061491 w 1061491"/>
              <a:gd name="connsiteY2" fmla="*/ 3254925 h 3773710"/>
              <a:gd name="connsiteX3" fmla="*/ 0 w 1061491"/>
              <a:gd name="connsiteY3" fmla="*/ 3112709 h 3773710"/>
              <a:gd name="connsiteX0" fmla="*/ 0 w 948579"/>
              <a:gd name="connsiteY0" fmla="*/ 2690391 h 3773710"/>
              <a:gd name="connsiteX1" fmla="*/ 784152 w 948579"/>
              <a:gd name="connsiteY1" fmla="*/ 0 h 3773710"/>
              <a:gd name="connsiteX2" fmla="*/ 948579 w 948579"/>
              <a:gd name="connsiteY2" fmla="*/ 3254925 h 3773710"/>
              <a:gd name="connsiteX3" fmla="*/ 0 w 948579"/>
              <a:gd name="connsiteY3" fmla="*/ 2690391 h 3773710"/>
              <a:gd name="connsiteX0" fmla="*/ 0 w 948579"/>
              <a:gd name="connsiteY0" fmla="*/ 2690391 h 3773710"/>
              <a:gd name="connsiteX1" fmla="*/ 784152 w 948579"/>
              <a:gd name="connsiteY1" fmla="*/ 0 h 3773710"/>
              <a:gd name="connsiteX2" fmla="*/ 948579 w 948579"/>
              <a:gd name="connsiteY2" fmla="*/ 3254925 h 3773710"/>
              <a:gd name="connsiteX3" fmla="*/ 0 w 948579"/>
              <a:gd name="connsiteY3" fmla="*/ 2690391 h 3773710"/>
              <a:gd name="connsiteX0" fmla="*/ 0 w 1061503"/>
              <a:gd name="connsiteY0" fmla="*/ 3149434 h 3773710"/>
              <a:gd name="connsiteX1" fmla="*/ 897076 w 1061503"/>
              <a:gd name="connsiteY1" fmla="*/ 0 h 3773710"/>
              <a:gd name="connsiteX2" fmla="*/ 1061503 w 1061503"/>
              <a:gd name="connsiteY2" fmla="*/ 3254925 h 3773710"/>
              <a:gd name="connsiteX3" fmla="*/ 0 w 1061503"/>
              <a:gd name="connsiteY3" fmla="*/ 3149434 h 3773710"/>
              <a:gd name="connsiteX0" fmla="*/ 0 w 1061503"/>
              <a:gd name="connsiteY0" fmla="*/ 3149434 h 3316180"/>
              <a:gd name="connsiteX1" fmla="*/ 897076 w 1061503"/>
              <a:gd name="connsiteY1" fmla="*/ 0 h 3316180"/>
              <a:gd name="connsiteX2" fmla="*/ 1061503 w 1061503"/>
              <a:gd name="connsiteY2" fmla="*/ 3254925 h 3316180"/>
              <a:gd name="connsiteX3" fmla="*/ 0 w 1061503"/>
              <a:gd name="connsiteY3" fmla="*/ 3149434 h 3316180"/>
              <a:gd name="connsiteX0" fmla="*/ 0 w 1061503"/>
              <a:gd name="connsiteY0" fmla="*/ 3149434 h 3278071"/>
              <a:gd name="connsiteX1" fmla="*/ 897076 w 1061503"/>
              <a:gd name="connsiteY1" fmla="*/ 0 h 3278071"/>
              <a:gd name="connsiteX2" fmla="*/ 1061503 w 1061503"/>
              <a:gd name="connsiteY2" fmla="*/ 3254925 h 3278071"/>
              <a:gd name="connsiteX3" fmla="*/ 0 w 1061503"/>
              <a:gd name="connsiteY3" fmla="*/ 3149434 h 3278071"/>
              <a:gd name="connsiteX0" fmla="*/ 0 w 1061503"/>
              <a:gd name="connsiteY0" fmla="*/ 3149434 h 3298436"/>
              <a:gd name="connsiteX1" fmla="*/ 897076 w 1061503"/>
              <a:gd name="connsiteY1" fmla="*/ 0 h 3298436"/>
              <a:gd name="connsiteX2" fmla="*/ 1061503 w 1061503"/>
              <a:gd name="connsiteY2" fmla="*/ 3254925 h 3298436"/>
              <a:gd name="connsiteX3" fmla="*/ 0 w 1061503"/>
              <a:gd name="connsiteY3" fmla="*/ 3149434 h 3298436"/>
              <a:gd name="connsiteX0" fmla="*/ 0 w 1061503"/>
              <a:gd name="connsiteY0" fmla="*/ 3149434 h 3288796"/>
              <a:gd name="connsiteX1" fmla="*/ 897076 w 1061503"/>
              <a:gd name="connsiteY1" fmla="*/ 0 h 3288796"/>
              <a:gd name="connsiteX2" fmla="*/ 1061503 w 1061503"/>
              <a:gd name="connsiteY2" fmla="*/ 3254925 h 3288796"/>
              <a:gd name="connsiteX3" fmla="*/ 0 w 1061503"/>
              <a:gd name="connsiteY3" fmla="*/ 3149434 h 3288796"/>
              <a:gd name="connsiteX0" fmla="*/ 0 w 1061503"/>
              <a:gd name="connsiteY0" fmla="*/ 3149434 h 3278071"/>
              <a:gd name="connsiteX1" fmla="*/ 897076 w 1061503"/>
              <a:gd name="connsiteY1" fmla="*/ 0 h 3278071"/>
              <a:gd name="connsiteX2" fmla="*/ 1061503 w 1061503"/>
              <a:gd name="connsiteY2" fmla="*/ 3254925 h 3278071"/>
              <a:gd name="connsiteX3" fmla="*/ 0 w 1061503"/>
              <a:gd name="connsiteY3" fmla="*/ 3149434 h 3278071"/>
              <a:gd name="connsiteX0" fmla="*/ 0 w 1061503"/>
              <a:gd name="connsiteY0" fmla="*/ 3149434 h 3278071"/>
              <a:gd name="connsiteX1" fmla="*/ 897076 w 1061503"/>
              <a:gd name="connsiteY1" fmla="*/ 0 h 3278071"/>
              <a:gd name="connsiteX2" fmla="*/ 1061503 w 1061503"/>
              <a:gd name="connsiteY2" fmla="*/ 3254925 h 3278071"/>
              <a:gd name="connsiteX3" fmla="*/ 0 w 1061503"/>
              <a:gd name="connsiteY3" fmla="*/ 3149434 h 3278071"/>
              <a:gd name="connsiteX0" fmla="*/ 0 w 1061503"/>
              <a:gd name="connsiteY0" fmla="*/ 3149434 h 3278071"/>
              <a:gd name="connsiteX1" fmla="*/ 897076 w 1061503"/>
              <a:gd name="connsiteY1" fmla="*/ 0 h 3278071"/>
              <a:gd name="connsiteX2" fmla="*/ 1061503 w 1061503"/>
              <a:gd name="connsiteY2" fmla="*/ 3254925 h 3278071"/>
              <a:gd name="connsiteX3" fmla="*/ 0 w 1061503"/>
              <a:gd name="connsiteY3" fmla="*/ 3149434 h 327807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061503" h="3278071">
                <a:moveTo>
                  <a:pt x="0" y="3149434"/>
                </a:moveTo>
                <a:lnTo>
                  <a:pt x="897076" y="0"/>
                </a:lnTo>
                <a:lnTo>
                  <a:pt x="1061503" y="3254925"/>
                </a:lnTo>
                <a:cubicBezTo>
                  <a:pt x="318998" y="3278071"/>
                  <a:pt x="719485" y="3228679"/>
                  <a:pt x="0" y="3149434"/>
                </a:cubicBezTo>
                <a:close/>
              </a:path>
            </a:pathLst>
          </a:custGeom>
          <a:solidFill>
            <a:srgbClr val="000000">
              <a:alpha val="0"/>
            </a:srgbClr>
          </a:solidFill>
          <a:ln>
            <a:solidFill>
              <a:srgbClr val="000000">
                <a:alpha val="0"/>
              </a:srgb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762" name="Полилиния 761">
            <a:hlinkClick r:id="rId12" action="ppaction://hlinksldjump"/>
          </p:cNvPr>
          <p:cNvSpPr/>
          <p:nvPr/>
        </p:nvSpPr>
        <p:spPr>
          <a:xfrm rot="18957135">
            <a:off x="4632683" y="3366489"/>
            <a:ext cx="1183499" cy="3252292"/>
          </a:xfrm>
          <a:custGeom>
            <a:avLst/>
            <a:gdLst>
              <a:gd name="connsiteX0" fmla="*/ 0 w 1111396"/>
              <a:gd name="connsiteY0" fmla="*/ 3146584 h 3146584"/>
              <a:gd name="connsiteX1" fmla="*/ 555698 w 1111396"/>
              <a:gd name="connsiteY1" fmla="*/ 0 h 3146584"/>
              <a:gd name="connsiteX2" fmla="*/ 1111396 w 1111396"/>
              <a:gd name="connsiteY2" fmla="*/ 3146584 h 3146584"/>
              <a:gd name="connsiteX3" fmla="*/ 0 w 1111396"/>
              <a:gd name="connsiteY3" fmla="*/ 3146584 h 3146584"/>
              <a:gd name="connsiteX0" fmla="*/ 0 w 1178136"/>
              <a:gd name="connsiteY0" fmla="*/ 3146584 h 3146728"/>
              <a:gd name="connsiteX1" fmla="*/ 555698 w 1178136"/>
              <a:gd name="connsiteY1" fmla="*/ 0 h 3146728"/>
              <a:gd name="connsiteX2" fmla="*/ 1178136 w 1178136"/>
              <a:gd name="connsiteY2" fmla="*/ 3146728 h 3146728"/>
              <a:gd name="connsiteX3" fmla="*/ 0 w 1178136"/>
              <a:gd name="connsiteY3" fmla="*/ 3146584 h 3146728"/>
              <a:gd name="connsiteX0" fmla="*/ 0 w 1309203"/>
              <a:gd name="connsiteY0" fmla="*/ 3103754 h 3146728"/>
              <a:gd name="connsiteX1" fmla="*/ 686765 w 1309203"/>
              <a:gd name="connsiteY1" fmla="*/ 0 h 3146728"/>
              <a:gd name="connsiteX2" fmla="*/ 1309203 w 1309203"/>
              <a:gd name="connsiteY2" fmla="*/ 3146728 h 3146728"/>
              <a:gd name="connsiteX3" fmla="*/ 0 w 1309203"/>
              <a:gd name="connsiteY3" fmla="*/ 3103754 h 3146728"/>
              <a:gd name="connsiteX0" fmla="*/ 0 w 1347377"/>
              <a:gd name="connsiteY0" fmla="*/ 3109325 h 3146728"/>
              <a:gd name="connsiteX1" fmla="*/ 724939 w 1347377"/>
              <a:gd name="connsiteY1" fmla="*/ 0 h 3146728"/>
              <a:gd name="connsiteX2" fmla="*/ 1347377 w 1347377"/>
              <a:gd name="connsiteY2" fmla="*/ 3146728 h 3146728"/>
              <a:gd name="connsiteX3" fmla="*/ 0 w 1347377"/>
              <a:gd name="connsiteY3" fmla="*/ 3109325 h 3146728"/>
              <a:gd name="connsiteX0" fmla="*/ 0 w 1347377"/>
              <a:gd name="connsiteY0" fmla="*/ 3109325 h 3146728"/>
              <a:gd name="connsiteX1" fmla="*/ 724939 w 1347377"/>
              <a:gd name="connsiteY1" fmla="*/ 0 h 3146728"/>
              <a:gd name="connsiteX2" fmla="*/ 1347377 w 1347377"/>
              <a:gd name="connsiteY2" fmla="*/ 3146728 h 3146728"/>
              <a:gd name="connsiteX3" fmla="*/ 674426 w 1347377"/>
              <a:gd name="connsiteY3" fmla="*/ 3123470 h 3146728"/>
              <a:gd name="connsiteX4" fmla="*/ 0 w 1347377"/>
              <a:gd name="connsiteY4" fmla="*/ 3109325 h 3146728"/>
              <a:gd name="connsiteX0" fmla="*/ 0 w 1347377"/>
              <a:gd name="connsiteY0" fmla="*/ 3109325 h 3170436"/>
              <a:gd name="connsiteX1" fmla="*/ 724939 w 1347377"/>
              <a:gd name="connsiteY1" fmla="*/ 0 h 3170436"/>
              <a:gd name="connsiteX2" fmla="*/ 1347377 w 1347377"/>
              <a:gd name="connsiteY2" fmla="*/ 3146728 h 3170436"/>
              <a:gd name="connsiteX3" fmla="*/ 710754 w 1347377"/>
              <a:gd name="connsiteY3" fmla="*/ 3170436 h 3170436"/>
              <a:gd name="connsiteX4" fmla="*/ 0 w 1347377"/>
              <a:gd name="connsiteY4" fmla="*/ 3109325 h 3170436"/>
              <a:gd name="connsiteX0" fmla="*/ 0 w 1347377"/>
              <a:gd name="connsiteY0" fmla="*/ 3109325 h 3198291"/>
              <a:gd name="connsiteX1" fmla="*/ 724939 w 1347377"/>
              <a:gd name="connsiteY1" fmla="*/ 0 h 3198291"/>
              <a:gd name="connsiteX2" fmla="*/ 1347377 w 1347377"/>
              <a:gd name="connsiteY2" fmla="*/ 3146728 h 3198291"/>
              <a:gd name="connsiteX3" fmla="*/ 737710 w 1347377"/>
              <a:gd name="connsiteY3" fmla="*/ 3198291 h 3198291"/>
              <a:gd name="connsiteX4" fmla="*/ 0 w 1347377"/>
              <a:gd name="connsiteY4" fmla="*/ 3109325 h 3198291"/>
              <a:gd name="connsiteX0" fmla="*/ 0 w 1347377"/>
              <a:gd name="connsiteY0" fmla="*/ 3109325 h 3230602"/>
              <a:gd name="connsiteX1" fmla="*/ 724939 w 1347377"/>
              <a:gd name="connsiteY1" fmla="*/ 0 h 3230602"/>
              <a:gd name="connsiteX2" fmla="*/ 1347377 w 1347377"/>
              <a:gd name="connsiteY2" fmla="*/ 3146728 h 3230602"/>
              <a:gd name="connsiteX3" fmla="*/ 737710 w 1347377"/>
              <a:gd name="connsiteY3" fmla="*/ 3198291 h 3230602"/>
              <a:gd name="connsiteX4" fmla="*/ 0 w 1347377"/>
              <a:gd name="connsiteY4" fmla="*/ 3109325 h 3230602"/>
              <a:gd name="connsiteX0" fmla="*/ 0 w 1347377"/>
              <a:gd name="connsiteY0" fmla="*/ 3109325 h 3198291"/>
              <a:gd name="connsiteX1" fmla="*/ 724939 w 1347377"/>
              <a:gd name="connsiteY1" fmla="*/ 0 h 3198291"/>
              <a:gd name="connsiteX2" fmla="*/ 1347377 w 1347377"/>
              <a:gd name="connsiteY2" fmla="*/ 3146728 h 3198291"/>
              <a:gd name="connsiteX3" fmla="*/ 737710 w 1347377"/>
              <a:gd name="connsiteY3" fmla="*/ 3198291 h 3198291"/>
              <a:gd name="connsiteX4" fmla="*/ 0 w 1347377"/>
              <a:gd name="connsiteY4" fmla="*/ 3109325 h 3198291"/>
              <a:gd name="connsiteX0" fmla="*/ 0 w 1347377"/>
              <a:gd name="connsiteY0" fmla="*/ 3109325 h 3212766"/>
              <a:gd name="connsiteX1" fmla="*/ 724939 w 1347377"/>
              <a:gd name="connsiteY1" fmla="*/ 0 h 3212766"/>
              <a:gd name="connsiteX2" fmla="*/ 1347377 w 1347377"/>
              <a:gd name="connsiteY2" fmla="*/ 3146728 h 3212766"/>
              <a:gd name="connsiteX3" fmla="*/ 737710 w 1347377"/>
              <a:gd name="connsiteY3" fmla="*/ 3198291 h 3212766"/>
              <a:gd name="connsiteX4" fmla="*/ 0 w 1347377"/>
              <a:gd name="connsiteY4" fmla="*/ 3109325 h 3212766"/>
              <a:gd name="connsiteX0" fmla="*/ 0 w 1347377"/>
              <a:gd name="connsiteY0" fmla="*/ 3109325 h 3198291"/>
              <a:gd name="connsiteX1" fmla="*/ 724939 w 1347377"/>
              <a:gd name="connsiteY1" fmla="*/ 0 h 3198291"/>
              <a:gd name="connsiteX2" fmla="*/ 1347377 w 1347377"/>
              <a:gd name="connsiteY2" fmla="*/ 3146728 h 3198291"/>
              <a:gd name="connsiteX3" fmla="*/ 737710 w 1347377"/>
              <a:gd name="connsiteY3" fmla="*/ 3198291 h 3198291"/>
              <a:gd name="connsiteX4" fmla="*/ 0 w 1347377"/>
              <a:gd name="connsiteY4" fmla="*/ 3109325 h 3198291"/>
              <a:gd name="connsiteX0" fmla="*/ 0 w 1347377"/>
              <a:gd name="connsiteY0" fmla="*/ 3109325 h 3215130"/>
              <a:gd name="connsiteX1" fmla="*/ 724939 w 1347377"/>
              <a:gd name="connsiteY1" fmla="*/ 0 h 3215130"/>
              <a:gd name="connsiteX2" fmla="*/ 1347377 w 1347377"/>
              <a:gd name="connsiteY2" fmla="*/ 3146728 h 3215130"/>
              <a:gd name="connsiteX3" fmla="*/ 737710 w 1347377"/>
              <a:gd name="connsiteY3" fmla="*/ 3198291 h 3215130"/>
              <a:gd name="connsiteX4" fmla="*/ 0 w 1347377"/>
              <a:gd name="connsiteY4" fmla="*/ 3109325 h 3215130"/>
              <a:gd name="connsiteX0" fmla="*/ 0 w 1347377"/>
              <a:gd name="connsiteY0" fmla="*/ 3109325 h 3198291"/>
              <a:gd name="connsiteX1" fmla="*/ 724939 w 1347377"/>
              <a:gd name="connsiteY1" fmla="*/ 0 h 3198291"/>
              <a:gd name="connsiteX2" fmla="*/ 1347377 w 1347377"/>
              <a:gd name="connsiteY2" fmla="*/ 3146728 h 3198291"/>
              <a:gd name="connsiteX3" fmla="*/ 737710 w 1347377"/>
              <a:gd name="connsiteY3" fmla="*/ 3198291 h 3198291"/>
              <a:gd name="connsiteX4" fmla="*/ 0 w 1347377"/>
              <a:gd name="connsiteY4" fmla="*/ 3109325 h 3198291"/>
              <a:gd name="connsiteX0" fmla="*/ 0 w 1283479"/>
              <a:gd name="connsiteY0" fmla="*/ 3109325 h 3198291"/>
              <a:gd name="connsiteX1" fmla="*/ 724939 w 1283479"/>
              <a:gd name="connsiteY1" fmla="*/ 0 h 3198291"/>
              <a:gd name="connsiteX2" fmla="*/ 1283479 w 1283479"/>
              <a:gd name="connsiteY2" fmla="*/ 3134025 h 3198291"/>
              <a:gd name="connsiteX3" fmla="*/ 737710 w 1283479"/>
              <a:gd name="connsiteY3" fmla="*/ 3198291 h 3198291"/>
              <a:gd name="connsiteX4" fmla="*/ 0 w 1283479"/>
              <a:gd name="connsiteY4" fmla="*/ 3109325 h 3198291"/>
              <a:gd name="connsiteX0" fmla="*/ 0 w 1283479"/>
              <a:gd name="connsiteY0" fmla="*/ 3109325 h 3225582"/>
              <a:gd name="connsiteX1" fmla="*/ 724939 w 1283479"/>
              <a:gd name="connsiteY1" fmla="*/ 0 h 3225582"/>
              <a:gd name="connsiteX2" fmla="*/ 1283479 w 1283479"/>
              <a:gd name="connsiteY2" fmla="*/ 3134025 h 3225582"/>
              <a:gd name="connsiteX3" fmla="*/ 737710 w 1283479"/>
              <a:gd name="connsiteY3" fmla="*/ 3198291 h 3225582"/>
              <a:gd name="connsiteX4" fmla="*/ 0 w 1283479"/>
              <a:gd name="connsiteY4" fmla="*/ 3109325 h 3225582"/>
              <a:gd name="connsiteX0" fmla="*/ 0 w 1283479"/>
              <a:gd name="connsiteY0" fmla="*/ 3109325 h 3234197"/>
              <a:gd name="connsiteX1" fmla="*/ 724939 w 1283479"/>
              <a:gd name="connsiteY1" fmla="*/ 0 h 3234197"/>
              <a:gd name="connsiteX2" fmla="*/ 1283479 w 1283479"/>
              <a:gd name="connsiteY2" fmla="*/ 3134025 h 3234197"/>
              <a:gd name="connsiteX3" fmla="*/ 737710 w 1283479"/>
              <a:gd name="connsiteY3" fmla="*/ 3198291 h 3234197"/>
              <a:gd name="connsiteX4" fmla="*/ 0 w 1283479"/>
              <a:gd name="connsiteY4" fmla="*/ 3109325 h 3234197"/>
              <a:gd name="connsiteX0" fmla="*/ 0 w 1310712"/>
              <a:gd name="connsiteY0" fmla="*/ 3040637 h 3234197"/>
              <a:gd name="connsiteX1" fmla="*/ 752172 w 1310712"/>
              <a:gd name="connsiteY1" fmla="*/ 0 h 3234197"/>
              <a:gd name="connsiteX2" fmla="*/ 1310712 w 1310712"/>
              <a:gd name="connsiteY2" fmla="*/ 3134025 h 3234197"/>
              <a:gd name="connsiteX3" fmla="*/ 764943 w 1310712"/>
              <a:gd name="connsiteY3" fmla="*/ 3198291 h 3234197"/>
              <a:gd name="connsiteX4" fmla="*/ 0 w 1310712"/>
              <a:gd name="connsiteY4" fmla="*/ 3040637 h 3234197"/>
              <a:gd name="connsiteX0" fmla="*/ 0 w 1332319"/>
              <a:gd name="connsiteY0" fmla="*/ 3059787 h 3234197"/>
              <a:gd name="connsiteX1" fmla="*/ 773779 w 1332319"/>
              <a:gd name="connsiteY1" fmla="*/ 0 h 3234197"/>
              <a:gd name="connsiteX2" fmla="*/ 1332319 w 1332319"/>
              <a:gd name="connsiteY2" fmla="*/ 3134025 h 3234197"/>
              <a:gd name="connsiteX3" fmla="*/ 786550 w 1332319"/>
              <a:gd name="connsiteY3" fmla="*/ 3198291 h 3234197"/>
              <a:gd name="connsiteX4" fmla="*/ 0 w 1332319"/>
              <a:gd name="connsiteY4" fmla="*/ 3059787 h 3234197"/>
              <a:gd name="connsiteX0" fmla="*/ 0 w 1332319"/>
              <a:gd name="connsiteY0" fmla="*/ 3059787 h 3234197"/>
              <a:gd name="connsiteX1" fmla="*/ 773779 w 1332319"/>
              <a:gd name="connsiteY1" fmla="*/ 0 h 3234197"/>
              <a:gd name="connsiteX2" fmla="*/ 1332319 w 1332319"/>
              <a:gd name="connsiteY2" fmla="*/ 3134025 h 3234197"/>
              <a:gd name="connsiteX3" fmla="*/ 786550 w 1332319"/>
              <a:gd name="connsiteY3" fmla="*/ 3198291 h 3234197"/>
              <a:gd name="connsiteX4" fmla="*/ 0 w 1332319"/>
              <a:gd name="connsiteY4" fmla="*/ 3059787 h 3234197"/>
              <a:gd name="connsiteX0" fmla="*/ 0 w 1332319"/>
              <a:gd name="connsiteY0" fmla="*/ 3059787 h 3234197"/>
              <a:gd name="connsiteX1" fmla="*/ 773779 w 1332319"/>
              <a:gd name="connsiteY1" fmla="*/ 0 h 3234197"/>
              <a:gd name="connsiteX2" fmla="*/ 1332319 w 1332319"/>
              <a:gd name="connsiteY2" fmla="*/ 3134025 h 3234197"/>
              <a:gd name="connsiteX3" fmla="*/ 786550 w 1332319"/>
              <a:gd name="connsiteY3" fmla="*/ 3198291 h 3234197"/>
              <a:gd name="connsiteX4" fmla="*/ 0 w 1332319"/>
              <a:gd name="connsiteY4" fmla="*/ 3059787 h 3234197"/>
              <a:gd name="connsiteX0" fmla="*/ 0 w 1332319"/>
              <a:gd name="connsiteY0" fmla="*/ 3059787 h 3234197"/>
              <a:gd name="connsiteX1" fmla="*/ 773779 w 1332319"/>
              <a:gd name="connsiteY1" fmla="*/ 0 h 3234197"/>
              <a:gd name="connsiteX2" fmla="*/ 1332319 w 1332319"/>
              <a:gd name="connsiteY2" fmla="*/ 3134025 h 3234197"/>
              <a:gd name="connsiteX3" fmla="*/ 786550 w 1332319"/>
              <a:gd name="connsiteY3" fmla="*/ 3198291 h 3234197"/>
              <a:gd name="connsiteX4" fmla="*/ 0 w 1332319"/>
              <a:gd name="connsiteY4" fmla="*/ 3059787 h 3234197"/>
              <a:gd name="connsiteX0" fmla="*/ 0 w 1332319"/>
              <a:gd name="connsiteY0" fmla="*/ 3059787 h 3198291"/>
              <a:gd name="connsiteX1" fmla="*/ 773779 w 1332319"/>
              <a:gd name="connsiteY1" fmla="*/ 0 h 3198291"/>
              <a:gd name="connsiteX2" fmla="*/ 1332319 w 1332319"/>
              <a:gd name="connsiteY2" fmla="*/ 3134025 h 3198291"/>
              <a:gd name="connsiteX3" fmla="*/ 786550 w 1332319"/>
              <a:gd name="connsiteY3" fmla="*/ 3198291 h 3198291"/>
              <a:gd name="connsiteX4" fmla="*/ 0 w 1332319"/>
              <a:gd name="connsiteY4" fmla="*/ 3059787 h 3198291"/>
              <a:gd name="connsiteX0" fmla="*/ 0 w 1332319"/>
              <a:gd name="connsiteY0" fmla="*/ 3059787 h 3225168"/>
              <a:gd name="connsiteX1" fmla="*/ 773779 w 1332319"/>
              <a:gd name="connsiteY1" fmla="*/ 0 h 3225168"/>
              <a:gd name="connsiteX2" fmla="*/ 1332319 w 1332319"/>
              <a:gd name="connsiteY2" fmla="*/ 3134025 h 3225168"/>
              <a:gd name="connsiteX3" fmla="*/ 786550 w 1332319"/>
              <a:gd name="connsiteY3" fmla="*/ 3198291 h 3225168"/>
              <a:gd name="connsiteX4" fmla="*/ 0 w 1332319"/>
              <a:gd name="connsiteY4" fmla="*/ 3059787 h 3225168"/>
              <a:gd name="connsiteX0" fmla="*/ 0 w 1332319"/>
              <a:gd name="connsiteY0" fmla="*/ 3059787 h 3230611"/>
              <a:gd name="connsiteX1" fmla="*/ 773779 w 1332319"/>
              <a:gd name="connsiteY1" fmla="*/ 0 h 3230611"/>
              <a:gd name="connsiteX2" fmla="*/ 1332319 w 1332319"/>
              <a:gd name="connsiteY2" fmla="*/ 3134025 h 3230611"/>
              <a:gd name="connsiteX3" fmla="*/ 786550 w 1332319"/>
              <a:gd name="connsiteY3" fmla="*/ 3198291 h 3230611"/>
              <a:gd name="connsiteX4" fmla="*/ 0 w 1332319"/>
              <a:gd name="connsiteY4" fmla="*/ 3059787 h 3230611"/>
              <a:gd name="connsiteX0" fmla="*/ 0 w 1673952"/>
              <a:gd name="connsiteY0" fmla="*/ 3063894 h 3230611"/>
              <a:gd name="connsiteX1" fmla="*/ 1115412 w 1673952"/>
              <a:gd name="connsiteY1" fmla="*/ 0 h 3230611"/>
              <a:gd name="connsiteX2" fmla="*/ 1673952 w 1673952"/>
              <a:gd name="connsiteY2" fmla="*/ 3134025 h 3230611"/>
              <a:gd name="connsiteX3" fmla="*/ 1128183 w 1673952"/>
              <a:gd name="connsiteY3" fmla="*/ 3198291 h 3230611"/>
              <a:gd name="connsiteX4" fmla="*/ 0 w 1673952"/>
              <a:gd name="connsiteY4" fmla="*/ 3063894 h 3230611"/>
              <a:gd name="connsiteX0" fmla="*/ 0 w 1673952"/>
              <a:gd name="connsiteY0" fmla="*/ 3063894 h 3644674"/>
              <a:gd name="connsiteX1" fmla="*/ 1115412 w 1673952"/>
              <a:gd name="connsiteY1" fmla="*/ 0 h 3644674"/>
              <a:gd name="connsiteX2" fmla="*/ 1673952 w 1673952"/>
              <a:gd name="connsiteY2" fmla="*/ 3134025 h 3644674"/>
              <a:gd name="connsiteX3" fmla="*/ 0 w 1673952"/>
              <a:gd name="connsiteY3" fmla="*/ 3063894 h 3644674"/>
              <a:gd name="connsiteX0" fmla="*/ 0 w 1115412"/>
              <a:gd name="connsiteY0" fmla="*/ 3063894 h 3733357"/>
              <a:gd name="connsiteX1" fmla="*/ 1115412 w 1115412"/>
              <a:gd name="connsiteY1" fmla="*/ 0 h 3733357"/>
              <a:gd name="connsiteX2" fmla="*/ 563987 w 1115412"/>
              <a:gd name="connsiteY2" fmla="*/ 3222708 h 3733357"/>
              <a:gd name="connsiteX3" fmla="*/ 0 w 1115412"/>
              <a:gd name="connsiteY3" fmla="*/ 3063894 h 3733357"/>
              <a:gd name="connsiteX0" fmla="*/ 0 w 1115412"/>
              <a:gd name="connsiteY0" fmla="*/ 3063894 h 3586231"/>
              <a:gd name="connsiteX1" fmla="*/ 1115412 w 1115412"/>
              <a:gd name="connsiteY1" fmla="*/ 0 h 3586231"/>
              <a:gd name="connsiteX2" fmla="*/ 563987 w 1115412"/>
              <a:gd name="connsiteY2" fmla="*/ 3222708 h 3586231"/>
              <a:gd name="connsiteX3" fmla="*/ 0 w 1115412"/>
              <a:gd name="connsiteY3" fmla="*/ 3063894 h 3586231"/>
              <a:gd name="connsiteX0" fmla="*/ 0 w 1115412"/>
              <a:gd name="connsiteY0" fmla="*/ 3063894 h 3252292"/>
              <a:gd name="connsiteX1" fmla="*/ 1115412 w 1115412"/>
              <a:gd name="connsiteY1" fmla="*/ 0 h 3252292"/>
              <a:gd name="connsiteX2" fmla="*/ 563987 w 1115412"/>
              <a:gd name="connsiteY2" fmla="*/ 3222708 h 3252292"/>
              <a:gd name="connsiteX3" fmla="*/ 0 w 1115412"/>
              <a:gd name="connsiteY3" fmla="*/ 3063894 h 3252292"/>
              <a:gd name="connsiteX0" fmla="*/ 0 w 1115412"/>
              <a:gd name="connsiteY0" fmla="*/ 3063894 h 3252292"/>
              <a:gd name="connsiteX1" fmla="*/ 1115412 w 1115412"/>
              <a:gd name="connsiteY1" fmla="*/ 0 h 3252292"/>
              <a:gd name="connsiteX2" fmla="*/ 563987 w 1115412"/>
              <a:gd name="connsiteY2" fmla="*/ 3222708 h 3252292"/>
              <a:gd name="connsiteX3" fmla="*/ 0 w 1115412"/>
              <a:gd name="connsiteY3" fmla="*/ 3063894 h 3252292"/>
              <a:gd name="connsiteX0" fmla="*/ 0 w 1115412"/>
              <a:gd name="connsiteY0" fmla="*/ 3063894 h 3252292"/>
              <a:gd name="connsiteX1" fmla="*/ 1115412 w 1115412"/>
              <a:gd name="connsiteY1" fmla="*/ 0 h 3252292"/>
              <a:gd name="connsiteX2" fmla="*/ 563987 w 1115412"/>
              <a:gd name="connsiteY2" fmla="*/ 3222708 h 3252292"/>
              <a:gd name="connsiteX3" fmla="*/ 0 w 1115412"/>
              <a:gd name="connsiteY3" fmla="*/ 3063894 h 3252292"/>
              <a:gd name="connsiteX0" fmla="*/ 0 w 1115412"/>
              <a:gd name="connsiteY0" fmla="*/ 3063894 h 3252292"/>
              <a:gd name="connsiteX1" fmla="*/ 1115412 w 1115412"/>
              <a:gd name="connsiteY1" fmla="*/ 0 h 3252292"/>
              <a:gd name="connsiteX2" fmla="*/ 563987 w 1115412"/>
              <a:gd name="connsiteY2" fmla="*/ 3222708 h 3252292"/>
              <a:gd name="connsiteX3" fmla="*/ 0 w 1115412"/>
              <a:gd name="connsiteY3" fmla="*/ 3063894 h 3252292"/>
              <a:gd name="connsiteX0" fmla="*/ 0 w 1115412"/>
              <a:gd name="connsiteY0" fmla="*/ 3063894 h 3252292"/>
              <a:gd name="connsiteX1" fmla="*/ 1115412 w 1115412"/>
              <a:gd name="connsiteY1" fmla="*/ 0 h 3252292"/>
              <a:gd name="connsiteX2" fmla="*/ 563987 w 1115412"/>
              <a:gd name="connsiteY2" fmla="*/ 3222708 h 3252292"/>
              <a:gd name="connsiteX3" fmla="*/ 0 w 1115412"/>
              <a:gd name="connsiteY3" fmla="*/ 3063894 h 3252292"/>
              <a:gd name="connsiteX0" fmla="*/ 0 w 1115412"/>
              <a:gd name="connsiteY0" fmla="*/ 3063894 h 3252292"/>
              <a:gd name="connsiteX1" fmla="*/ 1115412 w 1115412"/>
              <a:gd name="connsiteY1" fmla="*/ 0 h 3252292"/>
              <a:gd name="connsiteX2" fmla="*/ 563987 w 1115412"/>
              <a:gd name="connsiteY2" fmla="*/ 3222708 h 3252292"/>
              <a:gd name="connsiteX3" fmla="*/ 0 w 1115412"/>
              <a:gd name="connsiteY3" fmla="*/ 3063894 h 325229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115412" h="3252292">
                <a:moveTo>
                  <a:pt x="0" y="3063894"/>
                </a:moveTo>
                <a:lnTo>
                  <a:pt x="1115412" y="0"/>
                </a:lnTo>
                <a:lnTo>
                  <a:pt x="563987" y="3222708"/>
                </a:lnTo>
                <a:cubicBezTo>
                  <a:pt x="61145" y="3153892"/>
                  <a:pt x="480773" y="3252292"/>
                  <a:pt x="0" y="3063894"/>
                </a:cubicBezTo>
                <a:close/>
              </a:path>
            </a:pathLst>
          </a:custGeom>
          <a:solidFill>
            <a:srgbClr val="000000">
              <a:alpha val="0"/>
            </a:srgbClr>
          </a:solidFill>
          <a:ln>
            <a:solidFill>
              <a:srgbClr val="000000">
                <a:alpha val="0"/>
              </a:srgb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764" name="Полилиния 763">
            <a:hlinkClick r:id="rId13" action="ppaction://hlinksldjump"/>
          </p:cNvPr>
          <p:cNvSpPr/>
          <p:nvPr/>
        </p:nvSpPr>
        <p:spPr>
          <a:xfrm rot="576597">
            <a:off x="3135448" y="3287107"/>
            <a:ext cx="1807631" cy="3389305"/>
          </a:xfrm>
          <a:custGeom>
            <a:avLst/>
            <a:gdLst>
              <a:gd name="connsiteX0" fmla="*/ 0 w 1111396"/>
              <a:gd name="connsiteY0" fmla="*/ 3146584 h 3146584"/>
              <a:gd name="connsiteX1" fmla="*/ 555698 w 1111396"/>
              <a:gd name="connsiteY1" fmla="*/ 0 h 3146584"/>
              <a:gd name="connsiteX2" fmla="*/ 1111396 w 1111396"/>
              <a:gd name="connsiteY2" fmla="*/ 3146584 h 3146584"/>
              <a:gd name="connsiteX3" fmla="*/ 0 w 1111396"/>
              <a:gd name="connsiteY3" fmla="*/ 3146584 h 3146584"/>
              <a:gd name="connsiteX0" fmla="*/ 0 w 1178136"/>
              <a:gd name="connsiteY0" fmla="*/ 3146584 h 3146728"/>
              <a:gd name="connsiteX1" fmla="*/ 555698 w 1178136"/>
              <a:gd name="connsiteY1" fmla="*/ 0 h 3146728"/>
              <a:gd name="connsiteX2" fmla="*/ 1178136 w 1178136"/>
              <a:gd name="connsiteY2" fmla="*/ 3146728 h 3146728"/>
              <a:gd name="connsiteX3" fmla="*/ 0 w 1178136"/>
              <a:gd name="connsiteY3" fmla="*/ 3146584 h 3146728"/>
              <a:gd name="connsiteX0" fmla="*/ 0 w 1309203"/>
              <a:gd name="connsiteY0" fmla="*/ 3103754 h 3146728"/>
              <a:gd name="connsiteX1" fmla="*/ 686765 w 1309203"/>
              <a:gd name="connsiteY1" fmla="*/ 0 h 3146728"/>
              <a:gd name="connsiteX2" fmla="*/ 1309203 w 1309203"/>
              <a:gd name="connsiteY2" fmla="*/ 3146728 h 3146728"/>
              <a:gd name="connsiteX3" fmla="*/ 0 w 1309203"/>
              <a:gd name="connsiteY3" fmla="*/ 3103754 h 3146728"/>
              <a:gd name="connsiteX0" fmla="*/ 0 w 1347377"/>
              <a:gd name="connsiteY0" fmla="*/ 3109325 h 3146728"/>
              <a:gd name="connsiteX1" fmla="*/ 724939 w 1347377"/>
              <a:gd name="connsiteY1" fmla="*/ 0 h 3146728"/>
              <a:gd name="connsiteX2" fmla="*/ 1347377 w 1347377"/>
              <a:gd name="connsiteY2" fmla="*/ 3146728 h 3146728"/>
              <a:gd name="connsiteX3" fmla="*/ 0 w 1347377"/>
              <a:gd name="connsiteY3" fmla="*/ 3109325 h 3146728"/>
              <a:gd name="connsiteX0" fmla="*/ 0 w 1347377"/>
              <a:gd name="connsiteY0" fmla="*/ 3109325 h 3146728"/>
              <a:gd name="connsiteX1" fmla="*/ 724939 w 1347377"/>
              <a:gd name="connsiteY1" fmla="*/ 0 h 3146728"/>
              <a:gd name="connsiteX2" fmla="*/ 1347377 w 1347377"/>
              <a:gd name="connsiteY2" fmla="*/ 3146728 h 3146728"/>
              <a:gd name="connsiteX3" fmla="*/ 674426 w 1347377"/>
              <a:gd name="connsiteY3" fmla="*/ 3123470 h 3146728"/>
              <a:gd name="connsiteX4" fmla="*/ 0 w 1347377"/>
              <a:gd name="connsiteY4" fmla="*/ 3109325 h 3146728"/>
              <a:gd name="connsiteX0" fmla="*/ 0 w 1347377"/>
              <a:gd name="connsiteY0" fmla="*/ 3109325 h 3170436"/>
              <a:gd name="connsiteX1" fmla="*/ 724939 w 1347377"/>
              <a:gd name="connsiteY1" fmla="*/ 0 h 3170436"/>
              <a:gd name="connsiteX2" fmla="*/ 1347377 w 1347377"/>
              <a:gd name="connsiteY2" fmla="*/ 3146728 h 3170436"/>
              <a:gd name="connsiteX3" fmla="*/ 710754 w 1347377"/>
              <a:gd name="connsiteY3" fmla="*/ 3170436 h 3170436"/>
              <a:gd name="connsiteX4" fmla="*/ 0 w 1347377"/>
              <a:gd name="connsiteY4" fmla="*/ 3109325 h 3170436"/>
              <a:gd name="connsiteX0" fmla="*/ 0 w 1347377"/>
              <a:gd name="connsiteY0" fmla="*/ 3109325 h 3198291"/>
              <a:gd name="connsiteX1" fmla="*/ 724939 w 1347377"/>
              <a:gd name="connsiteY1" fmla="*/ 0 h 3198291"/>
              <a:gd name="connsiteX2" fmla="*/ 1347377 w 1347377"/>
              <a:gd name="connsiteY2" fmla="*/ 3146728 h 3198291"/>
              <a:gd name="connsiteX3" fmla="*/ 737710 w 1347377"/>
              <a:gd name="connsiteY3" fmla="*/ 3198291 h 3198291"/>
              <a:gd name="connsiteX4" fmla="*/ 0 w 1347377"/>
              <a:gd name="connsiteY4" fmla="*/ 3109325 h 3198291"/>
              <a:gd name="connsiteX0" fmla="*/ 0 w 1347377"/>
              <a:gd name="connsiteY0" fmla="*/ 3109325 h 3230602"/>
              <a:gd name="connsiteX1" fmla="*/ 724939 w 1347377"/>
              <a:gd name="connsiteY1" fmla="*/ 0 h 3230602"/>
              <a:gd name="connsiteX2" fmla="*/ 1347377 w 1347377"/>
              <a:gd name="connsiteY2" fmla="*/ 3146728 h 3230602"/>
              <a:gd name="connsiteX3" fmla="*/ 737710 w 1347377"/>
              <a:gd name="connsiteY3" fmla="*/ 3198291 h 3230602"/>
              <a:gd name="connsiteX4" fmla="*/ 0 w 1347377"/>
              <a:gd name="connsiteY4" fmla="*/ 3109325 h 3230602"/>
              <a:gd name="connsiteX0" fmla="*/ 0 w 1347377"/>
              <a:gd name="connsiteY0" fmla="*/ 3109325 h 3198291"/>
              <a:gd name="connsiteX1" fmla="*/ 724939 w 1347377"/>
              <a:gd name="connsiteY1" fmla="*/ 0 h 3198291"/>
              <a:gd name="connsiteX2" fmla="*/ 1347377 w 1347377"/>
              <a:gd name="connsiteY2" fmla="*/ 3146728 h 3198291"/>
              <a:gd name="connsiteX3" fmla="*/ 737710 w 1347377"/>
              <a:gd name="connsiteY3" fmla="*/ 3198291 h 3198291"/>
              <a:gd name="connsiteX4" fmla="*/ 0 w 1347377"/>
              <a:gd name="connsiteY4" fmla="*/ 3109325 h 3198291"/>
              <a:gd name="connsiteX0" fmla="*/ 0 w 1347377"/>
              <a:gd name="connsiteY0" fmla="*/ 3109325 h 3212766"/>
              <a:gd name="connsiteX1" fmla="*/ 724939 w 1347377"/>
              <a:gd name="connsiteY1" fmla="*/ 0 h 3212766"/>
              <a:gd name="connsiteX2" fmla="*/ 1347377 w 1347377"/>
              <a:gd name="connsiteY2" fmla="*/ 3146728 h 3212766"/>
              <a:gd name="connsiteX3" fmla="*/ 737710 w 1347377"/>
              <a:gd name="connsiteY3" fmla="*/ 3198291 h 3212766"/>
              <a:gd name="connsiteX4" fmla="*/ 0 w 1347377"/>
              <a:gd name="connsiteY4" fmla="*/ 3109325 h 3212766"/>
              <a:gd name="connsiteX0" fmla="*/ 0 w 1347377"/>
              <a:gd name="connsiteY0" fmla="*/ 3109325 h 3198291"/>
              <a:gd name="connsiteX1" fmla="*/ 724939 w 1347377"/>
              <a:gd name="connsiteY1" fmla="*/ 0 h 3198291"/>
              <a:gd name="connsiteX2" fmla="*/ 1347377 w 1347377"/>
              <a:gd name="connsiteY2" fmla="*/ 3146728 h 3198291"/>
              <a:gd name="connsiteX3" fmla="*/ 737710 w 1347377"/>
              <a:gd name="connsiteY3" fmla="*/ 3198291 h 3198291"/>
              <a:gd name="connsiteX4" fmla="*/ 0 w 1347377"/>
              <a:gd name="connsiteY4" fmla="*/ 3109325 h 3198291"/>
              <a:gd name="connsiteX0" fmla="*/ 0 w 1347377"/>
              <a:gd name="connsiteY0" fmla="*/ 3109325 h 3215130"/>
              <a:gd name="connsiteX1" fmla="*/ 724939 w 1347377"/>
              <a:gd name="connsiteY1" fmla="*/ 0 h 3215130"/>
              <a:gd name="connsiteX2" fmla="*/ 1347377 w 1347377"/>
              <a:gd name="connsiteY2" fmla="*/ 3146728 h 3215130"/>
              <a:gd name="connsiteX3" fmla="*/ 737710 w 1347377"/>
              <a:gd name="connsiteY3" fmla="*/ 3198291 h 3215130"/>
              <a:gd name="connsiteX4" fmla="*/ 0 w 1347377"/>
              <a:gd name="connsiteY4" fmla="*/ 3109325 h 3215130"/>
              <a:gd name="connsiteX0" fmla="*/ 0 w 1347377"/>
              <a:gd name="connsiteY0" fmla="*/ 3109325 h 3198291"/>
              <a:gd name="connsiteX1" fmla="*/ 724939 w 1347377"/>
              <a:gd name="connsiteY1" fmla="*/ 0 h 3198291"/>
              <a:gd name="connsiteX2" fmla="*/ 1347377 w 1347377"/>
              <a:gd name="connsiteY2" fmla="*/ 3146728 h 3198291"/>
              <a:gd name="connsiteX3" fmla="*/ 737710 w 1347377"/>
              <a:gd name="connsiteY3" fmla="*/ 3198291 h 3198291"/>
              <a:gd name="connsiteX4" fmla="*/ 0 w 1347377"/>
              <a:gd name="connsiteY4" fmla="*/ 3109325 h 3198291"/>
              <a:gd name="connsiteX0" fmla="*/ 0 w 1283479"/>
              <a:gd name="connsiteY0" fmla="*/ 3109325 h 3198291"/>
              <a:gd name="connsiteX1" fmla="*/ 724939 w 1283479"/>
              <a:gd name="connsiteY1" fmla="*/ 0 h 3198291"/>
              <a:gd name="connsiteX2" fmla="*/ 1283479 w 1283479"/>
              <a:gd name="connsiteY2" fmla="*/ 3134025 h 3198291"/>
              <a:gd name="connsiteX3" fmla="*/ 737710 w 1283479"/>
              <a:gd name="connsiteY3" fmla="*/ 3198291 h 3198291"/>
              <a:gd name="connsiteX4" fmla="*/ 0 w 1283479"/>
              <a:gd name="connsiteY4" fmla="*/ 3109325 h 3198291"/>
              <a:gd name="connsiteX0" fmla="*/ 0 w 1283479"/>
              <a:gd name="connsiteY0" fmla="*/ 3109325 h 3225582"/>
              <a:gd name="connsiteX1" fmla="*/ 724939 w 1283479"/>
              <a:gd name="connsiteY1" fmla="*/ 0 h 3225582"/>
              <a:gd name="connsiteX2" fmla="*/ 1283479 w 1283479"/>
              <a:gd name="connsiteY2" fmla="*/ 3134025 h 3225582"/>
              <a:gd name="connsiteX3" fmla="*/ 737710 w 1283479"/>
              <a:gd name="connsiteY3" fmla="*/ 3198291 h 3225582"/>
              <a:gd name="connsiteX4" fmla="*/ 0 w 1283479"/>
              <a:gd name="connsiteY4" fmla="*/ 3109325 h 3225582"/>
              <a:gd name="connsiteX0" fmla="*/ 0 w 1283479"/>
              <a:gd name="connsiteY0" fmla="*/ 3109325 h 3234197"/>
              <a:gd name="connsiteX1" fmla="*/ 724939 w 1283479"/>
              <a:gd name="connsiteY1" fmla="*/ 0 h 3234197"/>
              <a:gd name="connsiteX2" fmla="*/ 1283479 w 1283479"/>
              <a:gd name="connsiteY2" fmla="*/ 3134025 h 3234197"/>
              <a:gd name="connsiteX3" fmla="*/ 737710 w 1283479"/>
              <a:gd name="connsiteY3" fmla="*/ 3198291 h 3234197"/>
              <a:gd name="connsiteX4" fmla="*/ 0 w 1283479"/>
              <a:gd name="connsiteY4" fmla="*/ 3109325 h 3234197"/>
              <a:gd name="connsiteX0" fmla="*/ 0 w 1310712"/>
              <a:gd name="connsiteY0" fmla="*/ 3040637 h 3234197"/>
              <a:gd name="connsiteX1" fmla="*/ 752172 w 1310712"/>
              <a:gd name="connsiteY1" fmla="*/ 0 h 3234197"/>
              <a:gd name="connsiteX2" fmla="*/ 1310712 w 1310712"/>
              <a:gd name="connsiteY2" fmla="*/ 3134025 h 3234197"/>
              <a:gd name="connsiteX3" fmla="*/ 764943 w 1310712"/>
              <a:gd name="connsiteY3" fmla="*/ 3198291 h 3234197"/>
              <a:gd name="connsiteX4" fmla="*/ 0 w 1310712"/>
              <a:gd name="connsiteY4" fmla="*/ 3040637 h 3234197"/>
              <a:gd name="connsiteX0" fmla="*/ 0 w 1332319"/>
              <a:gd name="connsiteY0" fmla="*/ 3059787 h 3234197"/>
              <a:gd name="connsiteX1" fmla="*/ 773779 w 1332319"/>
              <a:gd name="connsiteY1" fmla="*/ 0 h 3234197"/>
              <a:gd name="connsiteX2" fmla="*/ 1332319 w 1332319"/>
              <a:gd name="connsiteY2" fmla="*/ 3134025 h 3234197"/>
              <a:gd name="connsiteX3" fmla="*/ 786550 w 1332319"/>
              <a:gd name="connsiteY3" fmla="*/ 3198291 h 3234197"/>
              <a:gd name="connsiteX4" fmla="*/ 0 w 1332319"/>
              <a:gd name="connsiteY4" fmla="*/ 3059787 h 3234197"/>
              <a:gd name="connsiteX0" fmla="*/ 0 w 1332319"/>
              <a:gd name="connsiteY0" fmla="*/ 3059787 h 3234197"/>
              <a:gd name="connsiteX1" fmla="*/ 773779 w 1332319"/>
              <a:gd name="connsiteY1" fmla="*/ 0 h 3234197"/>
              <a:gd name="connsiteX2" fmla="*/ 1332319 w 1332319"/>
              <a:gd name="connsiteY2" fmla="*/ 3134025 h 3234197"/>
              <a:gd name="connsiteX3" fmla="*/ 786550 w 1332319"/>
              <a:gd name="connsiteY3" fmla="*/ 3198291 h 3234197"/>
              <a:gd name="connsiteX4" fmla="*/ 0 w 1332319"/>
              <a:gd name="connsiteY4" fmla="*/ 3059787 h 3234197"/>
              <a:gd name="connsiteX0" fmla="*/ 0 w 1332319"/>
              <a:gd name="connsiteY0" fmla="*/ 3059787 h 3234197"/>
              <a:gd name="connsiteX1" fmla="*/ 773779 w 1332319"/>
              <a:gd name="connsiteY1" fmla="*/ 0 h 3234197"/>
              <a:gd name="connsiteX2" fmla="*/ 1332319 w 1332319"/>
              <a:gd name="connsiteY2" fmla="*/ 3134025 h 3234197"/>
              <a:gd name="connsiteX3" fmla="*/ 786550 w 1332319"/>
              <a:gd name="connsiteY3" fmla="*/ 3198291 h 3234197"/>
              <a:gd name="connsiteX4" fmla="*/ 0 w 1332319"/>
              <a:gd name="connsiteY4" fmla="*/ 3059787 h 3234197"/>
              <a:gd name="connsiteX0" fmla="*/ 0 w 1332319"/>
              <a:gd name="connsiteY0" fmla="*/ 3059787 h 3234197"/>
              <a:gd name="connsiteX1" fmla="*/ 773779 w 1332319"/>
              <a:gd name="connsiteY1" fmla="*/ 0 h 3234197"/>
              <a:gd name="connsiteX2" fmla="*/ 1332319 w 1332319"/>
              <a:gd name="connsiteY2" fmla="*/ 3134025 h 3234197"/>
              <a:gd name="connsiteX3" fmla="*/ 786550 w 1332319"/>
              <a:gd name="connsiteY3" fmla="*/ 3198291 h 3234197"/>
              <a:gd name="connsiteX4" fmla="*/ 0 w 1332319"/>
              <a:gd name="connsiteY4" fmla="*/ 3059787 h 3234197"/>
              <a:gd name="connsiteX0" fmla="*/ 0 w 1332319"/>
              <a:gd name="connsiteY0" fmla="*/ 3059787 h 3198291"/>
              <a:gd name="connsiteX1" fmla="*/ 773779 w 1332319"/>
              <a:gd name="connsiteY1" fmla="*/ 0 h 3198291"/>
              <a:gd name="connsiteX2" fmla="*/ 1332319 w 1332319"/>
              <a:gd name="connsiteY2" fmla="*/ 3134025 h 3198291"/>
              <a:gd name="connsiteX3" fmla="*/ 786550 w 1332319"/>
              <a:gd name="connsiteY3" fmla="*/ 3198291 h 3198291"/>
              <a:gd name="connsiteX4" fmla="*/ 0 w 1332319"/>
              <a:gd name="connsiteY4" fmla="*/ 3059787 h 3198291"/>
              <a:gd name="connsiteX0" fmla="*/ 0 w 1332319"/>
              <a:gd name="connsiteY0" fmla="*/ 3059787 h 3225168"/>
              <a:gd name="connsiteX1" fmla="*/ 773779 w 1332319"/>
              <a:gd name="connsiteY1" fmla="*/ 0 h 3225168"/>
              <a:gd name="connsiteX2" fmla="*/ 1332319 w 1332319"/>
              <a:gd name="connsiteY2" fmla="*/ 3134025 h 3225168"/>
              <a:gd name="connsiteX3" fmla="*/ 786550 w 1332319"/>
              <a:gd name="connsiteY3" fmla="*/ 3198291 h 3225168"/>
              <a:gd name="connsiteX4" fmla="*/ 0 w 1332319"/>
              <a:gd name="connsiteY4" fmla="*/ 3059787 h 3225168"/>
              <a:gd name="connsiteX0" fmla="*/ 0 w 1332319"/>
              <a:gd name="connsiteY0" fmla="*/ 3059787 h 3230611"/>
              <a:gd name="connsiteX1" fmla="*/ 773779 w 1332319"/>
              <a:gd name="connsiteY1" fmla="*/ 0 h 3230611"/>
              <a:gd name="connsiteX2" fmla="*/ 1332319 w 1332319"/>
              <a:gd name="connsiteY2" fmla="*/ 3134025 h 3230611"/>
              <a:gd name="connsiteX3" fmla="*/ 786550 w 1332319"/>
              <a:gd name="connsiteY3" fmla="*/ 3198291 h 3230611"/>
              <a:gd name="connsiteX4" fmla="*/ 0 w 1332319"/>
              <a:gd name="connsiteY4" fmla="*/ 3059787 h 3230611"/>
              <a:gd name="connsiteX0" fmla="*/ 0 w 1544451"/>
              <a:gd name="connsiteY0" fmla="*/ 3156085 h 3273580"/>
              <a:gd name="connsiteX1" fmla="*/ 985911 w 1544451"/>
              <a:gd name="connsiteY1" fmla="*/ 0 h 3273580"/>
              <a:gd name="connsiteX2" fmla="*/ 1544451 w 1544451"/>
              <a:gd name="connsiteY2" fmla="*/ 3134025 h 3273580"/>
              <a:gd name="connsiteX3" fmla="*/ 998682 w 1544451"/>
              <a:gd name="connsiteY3" fmla="*/ 3198291 h 3273580"/>
              <a:gd name="connsiteX4" fmla="*/ 0 w 1544451"/>
              <a:gd name="connsiteY4" fmla="*/ 3156085 h 3273580"/>
              <a:gd name="connsiteX0" fmla="*/ 0 w 1607201"/>
              <a:gd name="connsiteY0" fmla="*/ 3156085 h 3330552"/>
              <a:gd name="connsiteX1" fmla="*/ 985911 w 1607201"/>
              <a:gd name="connsiteY1" fmla="*/ 0 h 3330552"/>
              <a:gd name="connsiteX2" fmla="*/ 1607201 w 1607201"/>
              <a:gd name="connsiteY2" fmla="*/ 3233966 h 3330552"/>
              <a:gd name="connsiteX3" fmla="*/ 998682 w 1607201"/>
              <a:gd name="connsiteY3" fmla="*/ 3198291 h 3330552"/>
              <a:gd name="connsiteX4" fmla="*/ 0 w 1607201"/>
              <a:gd name="connsiteY4" fmla="*/ 3156085 h 3330552"/>
              <a:gd name="connsiteX0" fmla="*/ 0 w 1607201"/>
              <a:gd name="connsiteY0" fmla="*/ 3156085 h 3759980"/>
              <a:gd name="connsiteX1" fmla="*/ 985911 w 1607201"/>
              <a:gd name="connsiteY1" fmla="*/ 0 h 3759980"/>
              <a:gd name="connsiteX2" fmla="*/ 1607201 w 1607201"/>
              <a:gd name="connsiteY2" fmla="*/ 3233966 h 3759980"/>
              <a:gd name="connsiteX3" fmla="*/ 0 w 1607201"/>
              <a:gd name="connsiteY3" fmla="*/ 3156085 h 3759980"/>
              <a:gd name="connsiteX0" fmla="*/ 0 w 1552568"/>
              <a:gd name="connsiteY0" fmla="*/ 3156085 h 3695079"/>
              <a:gd name="connsiteX1" fmla="*/ 985911 w 1552568"/>
              <a:gd name="connsiteY1" fmla="*/ 0 h 3695079"/>
              <a:gd name="connsiteX2" fmla="*/ 1552568 w 1552568"/>
              <a:gd name="connsiteY2" fmla="*/ 2843003 h 3695079"/>
              <a:gd name="connsiteX3" fmla="*/ 0 w 1552568"/>
              <a:gd name="connsiteY3" fmla="*/ 3156085 h 3695079"/>
              <a:gd name="connsiteX0" fmla="*/ 0 w 1552568"/>
              <a:gd name="connsiteY0" fmla="*/ 3156085 h 3695079"/>
              <a:gd name="connsiteX1" fmla="*/ 985911 w 1552568"/>
              <a:gd name="connsiteY1" fmla="*/ 0 h 3695079"/>
              <a:gd name="connsiteX2" fmla="*/ 1552568 w 1552568"/>
              <a:gd name="connsiteY2" fmla="*/ 2843003 h 3695079"/>
              <a:gd name="connsiteX3" fmla="*/ 0 w 1552568"/>
              <a:gd name="connsiteY3" fmla="*/ 3156085 h 3695079"/>
              <a:gd name="connsiteX0" fmla="*/ 0 w 1638301"/>
              <a:gd name="connsiteY0" fmla="*/ 3156085 h 3695079"/>
              <a:gd name="connsiteX1" fmla="*/ 985911 w 1638301"/>
              <a:gd name="connsiteY1" fmla="*/ 0 h 3695079"/>
              <a:gd name="connsiteX2" fmla="*/ 1638301 w 1638301"/>
              <a:gd name="connsiteY2" fmla="*/ 3292883 h 3695079"/>
              <a:gd name="connsiteX3" fmla="*/ 0 w 1638301"/>
              <a:gd name="connsiteY3" fmla="*/ 3156085 h 3695079"/>
              <a:gd name="connsiteX0" fmla="*/ 0 w 1638301"/>
              <a:gd name="connsiteY0" fmla="*/ 3156085 h 3429414"/>
              <a:gd name="connsiteX1" fmla="*/ 985911 w 1638301"/>
              <a:gd name="connsiteY1" fmla="*/ 0 h 3429414"/>
              <a:gd name="connsiteX2" fmla="*/ 1638301 w 1638301"/>
              <a:gd name="connsiteY2" fmla="*/ 3292883 h 3429414"/>
              <a:gd name="connsiteX3" fmla="*/ 0 w 1638301"/>
              <a:gd name="connsiteY3" fmla="*/ 3156085 h 3429414"/>
              <a:gd name="connsiteX0" fmla="*/ 0 w 1638301"/>
              <a:gd name="connsiteY0" fmla="*/ 3156085 h 3330426"/>
              <a:gd name="connsiteX1" fmla="*/ 985911 w 1638301"/>
              <a:gd name="connsiteY1" fmla="*/ 0 h 3330426"/>
              <a:gd name="connsiteX2" fmla="*/ 1638301 w 1638301"/>
              <a:gd name="connsiteY2" fmla="*/ 3292883 h 3330426"/>
              <a:gd name="connsiteX3" fmla="*/ 0 w 1638301"/>
              <a:gd name="connsiteY3" fmla="*/ 3156085 h 3330426"/>
              <a:gd name="connsiteX0" fmla="*/ 0 w 1607057"/>
              <a:gd name="connsiteY0" fmla="*/ 3156085 h 3319907"/>
              <a:gd name="connsiteX1" fmla="*/ 985911 w 1607057"/>
              <a:gd name="connsiteY1" fmla="*/ 0 h 3319907"/>
              <a:gd name="connsiteX2" fmla="*/ 1607057 w 1607057"/>
              <a:gd name="connsiteY2" fmla="*/ 3271792 h 3319907"/>
              <a:gd name="connsiteX3" fmla="*/ 0 w 1607057"/>
              <a:gd name="connsiteY3" fmla="*/ 3156085 h 3319907"/>
              <a:gd name="connsiteX0" fmla="*/ 0 w 1703638"/>
              <a:gd name="connsiteY0" fmla="*/ 3144227 h 3309335"/>
              <a:gd name="connsiteX1" fmla="*/ 1082492 w 1703638"/>
              <a:gd name="connsiteY1" fmla="*/ 0 h 3309335"/>
              <a:gd name="connsiteX2" fmla="*/ 1703638 w 1703638"/>
              <a:gd name="connsiteY2" fmla="*/ 3271792 h 3309335"/>
              <a:gd name="connsiteX3" fmla="*/ 0 w 1703638"/>
              <a:gd name="connsiteY3" fmla="*/ 3144227 h 3309335"/>
              <a:gd name="connsiteX0" fmla="*/ 0 w 1703638"/>
              <a:gd name="connsiteY0" fmla="*/ 3144227 h 3389305"/>
              <a:gd name="connsiteX1" fmla="*/ 1082492 w 1703638"/>
              <a:gd name="connsiteY1" fmla="*/ 0 h 3389305"/>
              <a:gd name="connsiteX2" fmla="*/ 1703638 w 1703638"/>
              <a:gd name="connsiteY2" fmla="*/ 3271792 h 3389305"/>
              <a:gd name="connsiteX3" fmla="*/ 0 w 1703638"/>
              <a:gd name="connsiteY3" fmla="*/ 3144227 h 338930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703638" h="3389305">
                <a:moveTo>
                  <a:pt x="0" y="3144227"/>
                </a:moveTo>
                <a:lnTo>
                  <a:pt x="1082492" y="0"/>
                </a:lnTo>
                <a:lnTo>
                  <a:pt x="1703638" y="3271792"/>
                </a:lnTo>
                <a:cubicBezTo>
                  <a:pt x="995635" y="3389305"/>
                  <a:pt x="566710" y="3308049"/>
                  <a:pt x="0" y="3144227"/>
                </a:cubicBezTo>
                <a:close/>
              </a:path>
            </a:pathLst>
          </a:custGeom>
          <a:solidFill>
            <a:srgbClr val="000000">
              <a:alpha val="0"/>
            </a:srgbClr>
          </a:solidFill>
          <a:ln>
            <a:solidFill>
              <a:srgbClr val="000000">
                <a:alpha val="0"/>
              </a:srgb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765" name="Полилиния 764">
            <a:hlinkClick r:id="rId14" action="ppaction://hlinksldjump"/>
          </p:cNvPr>
          <p:cNvSpPr/>
          <p:nvPr/>
        </p:nvSpPr>
        <p:spPr>
          <a:xfrm rot="3327415">
            <a:off x="2162317" y="2105789"/>
            <a:ext cx="1324351" cy="3329803"/>
          </a:xfrm>
          <a:custGeom>
            <a:avLst/>
            <a:gdLst>
              <a:gd name="connsiteX0" fmla="*/ 0 w 1111396"/>
              <a:gd name="connsiteY0" fmla="*/ 3146584 h 3146584"/>
              <a:gd name="connsiteX1" fmla="*/ 555698 w 1111396"/>
              <a:gd name="connsiteY1" fmla="*/ 0 h 3146584"/>
              <a:gd name="connsiteX2" fmla="*/ 1111396 w 1111396"/>
              <a:gd name="connsiteY2" fmla="*/ 3146584 h 3146584"/>
              <a:gd name="connsiteX3" fmla="*/ 0 w 1111396"/>
              <a:gd name="connsiteY3" fmla="*/ 3146584 h 3146584"/>
              <a:gd name="connsiteX0" fmla="*/ 0 w 1178136"/>
              <a:gd name="connsiteY0" fmla="*/ 3146584 h 3146728"/>
              <a:gd name="connsiteX1" fmla="*/ 555698 w 1178136"/>
              <a:gd name="connsiteY1" fmla="*/ 0 h 3146728"/>
              <a:gd name="connsiteX2" fmla="*/ 1178136 w 1178136"/>
              <a:gd name="connsiteY2" fmla="*/ 3146728 h 3146728"/>
              <a:gd name="connsiteX3" fmla="*/ 0 w 1178136"/>
              <a:gd name="connsiteY3" fmla="*/ 3146584 h 3146728"/>
              <a:gd name="connsiteX0" fmla="*/ 0 w 1309203"/>
              <a:gd name="connsiteY0" fmla="*/ 3103754 h 3146728"/>
              <a:gd name="connsiteX1" fmla="*/ 686765 w 1309203"/>
              <a:gd name="connsiteY1" fmla="*/ 0 h 3146728"/>
              <a:gd name="connsiteX2" fmla="*/ 1309203 w 1309203"/>
              <a:gd name="connsiteY2" fmla="*/ 3146728 h 3146728"/>
              <a:gd name="connsiteX3" fmla="*/ 0 w 1309203"/>
              <a:gd name="connsiteY3" fmla="*/ 3103754 h 3146728"/>
              <a:gd name="connsiteX0" fmla="*/ 0 w 1347377"/>
              <a:gd name="connsiteY0" fmla="*/ 3109325 h 3146728"/>
              <a:gd name="connsiteX1" fmla="*/ 724939 w 1347377"/>
              <a:gd name="connsiteY1" fmla="*/ 0 h 3146728"/>
              <a:gd name="connsiteX2" fmla="*/ 1347377 w 1347377"/>
              <a:gd name="connsiteY2" fmla="*/ 3146728 h 3146728"/>
              <a:gd name="connsiteX3" fmla="*/ 0 w 1347377"/>
              <a:gd name="connsiteY3" fmla="*/ 3109325 h 3146728"/>
              <a:gd name="connsiteX0" fmla="*/ 0 w 1347377"/>
              <a:gd name="connsiteY0" fmla="*/ 3109325 h 3146728"/>
              <a:gd name="connsiteX1" fmla="*/ 724939 w 1347377"/>
              <a:gd name="connsiteY1" fmla="*/ 0 h 3146728"/>
              <a:gd name="connsiteX2" fmla="*/ 1347377 w 1347377"/>
              <a:gd name="connsiteY2" fmla="*/ 3146728 h 3146728"/>
              <a:gd name="connsiteX3" fmla="*/ 674426 w 1347377"/>
              <a:gd name="connsiteY3" fmla="*/ 3123470 h 3146728"/>
              <a:gd name="connsiteX4" fmla="*/ 0 w 1347377"/>
              <a:gd name="connsiteY4" fmla="*/ 3109325 h 3146728"/>
              <a:gd name="connsiteX0" fmla="*/ 0 w 1347377"/>
              <a:gd name="connsiteY0" fmla="*/ 3109325 h 3170436"/>
              <a:gd name="connsiteX1" fmla="*/ 724939 w 1347377"/>
              <a:gd name="connsiteY1" fmla="*/ 0 h 3170436"/>
              <a:gd name="connsiteX2" fmla="*/ 1347377 w 1347377"/>
              <a:gd name="connsiteY2" fmla="*/ 3146728 h 3170436"/>
              <a:gd name="connsiteX3" fmla="*/ 710754 w 1347377"/>
              <a:gd name="connsiteY3" fmla="*/ 3170436 h 3170436"/>
              <a:gd name="connsiteX4" fmla="*/ 0 w 1347377"/>
              <a:gd name="connsiteY4" fmla="*/ 3109325 h 3170436"/>
              <a:gd name="connsiteX0" fmla="*/ 0 w 1347377"/>
              <a:gd name="connsiteY0" fmla="*/ 3109325 h 3198291"/>
              <a:gd name="connsiteX1" fmla="*/ 724939 w 1347377"/>
              <a:gd name="connsiteY1" fmla="*/ 0 h 3198291"/>
              <a:gd name="connsiteX2" fmla="*/ 1347377 w 1347377"/>
              <a:gd name="connsiteY2" fmla="*/ 3146728 h 3198291"/>
              <a:gd name="connsiteX3" fmla="*/ 737710 w 1347377"/>
              <a:gd name="connsiteY3" fmla="*/ 3198291 h 3198291"/>
              <a:gd name="connsiteX4" fmla="*/ 0 w 1347377"/>
              <a:gd name="connsiteY4" fmla="*/ 3109325 h 3198291"/>
              <a:gd name="connsiteX0" fmla="*/ 0 w 1347377"/>
              <a:gd name="connsiteY0" fmla="*/ 3109325 h 3230602"/>
              <a:gd name="connsiteX1" fmla="*/ 724939 w 1347377"/>
              <a:gd name="connsiteY1" fmla="*/ 0 h 3230602"/>
              <a:gd name="connsiteX2" fmla="*/ 1347377 w 1347377"/>
              <a:gd name="connsiteY2" fmla="*/ 3146728 h 3230602"/>
              <a:gd name="connsiteX3" fmla="*/ 737710 w 1347377"/>
              <a:gd name="connsiteY3" fmla="*/ 3198291 h 3230602"/>
              <a:gd name="connsiteX4" fmla="*/ 0 w 1347377"/>
              <a:gd name="connsiteY4" fmla="*/ 3109325 h 3230602"/>
              <a:gd name="connsiteX0" fmla="*/ 0 w 1347377"/>
              <a:gd name="connsiteY0" fmla="*/ 3109325 h 3198291"/>
              <a:gd name="connsiteX1" fmla="*/ 724939 w 1347377"/>
              <a:gd name="connsiteY1" fmla="*/ 0 h 3198291"/>
              <a:gd name="connsiteX2" fmla="*/ 1347377 w 1347377"/>
              <a:gd name="connsiteY2" fmla="*/ 3146728 h 3198291"/>
              <a:gd name="connsiteX3" fmla="*/ 737710 w 1347377"/>
              <a:gd name="connsiteY3" fmla="*/ 3198291 h 3198291"/>
              <a:gd name="connsiteX4" fmla="*/ 0 w 1347377"/>
              <a:gd name="connsiteY4" fmla="*/ 3109325 h 3198291"/>
              <a:gd name="connsiteX0" fmla="*/ 0 w 1347377"/>
              <a:gd name="connsiteY0" fmla="*/ 3109325 h 3212766"/>
              <a:gd name="connsiteX1" fmla="*/ 724939 w 1347377"/>
              <a:gd name="connsiteY1" fmla="*/ 0 h 3212766"/>
              <a:gd name="connsiteX2" fmla="*/ 1347377 w 1347377"/>
              <a:gd name="connsiteY2" fmla="*/ 3146728 h 3212766"/>
              <a:gd name="connsiteX3" fmla="*/ 737710 w 1347377"/>
              <a:gd name="connsiteY3" fmla="*/ 3198291 h 3212766"/>
              <a:gd name="connsiteX4" fmla="*/ 0 w 1347377"/>
              <a:gd name="connsiteY4" fmla="*/ 3109325 h 3212766"/>
              <a:gd name="connsiteX0" fmla="*/ 0 w 1347377"/>
              <a:gd name="connsiteY0" fmla="*/ 3109325 h 3198291"/>
              <a:gd name="connsiteX1" fmla="*/ 724939 w 1347377"/>
              <a:gd name="connsiteY1" fmla="*/ 0 h 3198291"/>
              <a:gd name="connsiteX2" fmla="*/ 1347377 w 1347377"/>
              <a:gd name="connsiteY2" fmla="*/ 3146728 h 3198291"/>
              <a:gd name="connsiteX3" fmla="*/ 737710 w 1347377"/>
              <a:gd name="connsiteY3" fmla="*/ 3198291 h 3198291"/>
              <a:gd name="connsiteX4" fmla="*/ 0 w 1347377"/>
              <a:gd name="connsiteY4" fmla="*/ 3109325 h 3198291"/>
              <a:gd name="connsiteX0" fmla="*/ 0 w 1347377"/>
              <a:gd name="connsiteY0" fmla="*/ 3109325 h 3215130"/>
              <a:gd name="connsiteX1" fmla="*/ 724939 w 1347377"/>
              <a:gd name="connsiteY1" fmla="*/ 0 h 3215130"/>
              <a:gd name="connsiteX2" fmla="*/ 1347377 w 1347377"/>
              <a:gd name="connsiteY2" fmla="*/ 3146728 h 3215130"/>
              <a:gd name="connsiteX3" fmla="*/ 737710 w 1347377"/>
              <a:gd name="connsiteY3" fmla="*/ 3198291 h 3215130"/>
              <a:gd name="connsiteX4" fmla="*/ 0 w 1347377"/>
              <a:gd name="connsiteY4" fmla="*/ 3109325 h 3215130"/>
              <a:gd name="connsiteX0" fmla="*/ 0 w 1347377"/>
              <a:gd name="connsiteY0" fmla="*/ 3109325 h 3198291"/>
              <a:gd name="connsiteX1" fmla="*/ 724939 w 1347377"/>
              <a:gd name="connsiteY1" fmla="*/ 0 h 3198291"/>
              <a:gd name="connsiteX2" fmla="*/ 1347377 w 1347377"/>
              <a:gd name="connsiteY2" fmla="*/ 3146728 h 3198291"/>
              <a:gd name="connsiteX3" fmla="*/ 737710 w 1347377"/>
              <a:gd name="connsiteY3" fmla="*/ 3198291 h 3198291"/>
              <a:gd name="connsiteX4" fmla="*/ 0 w 1347377"/>
              <a:gd name="connsiteY4" fmla="*/ 3109325 h 3198291"/>
              <a:gd name="connsiteX0" fmla="*/ 0 w 1283479"/>
              <a:gd name="connsiteY0" fmla="*/ 3109325 h 3198291"/>
              <a:gd name="connsiteX1" fmla="*/ 724939 w 1283479"/>
              <a:gd name="connsiteY1" fmla="*/ 0 h 3198291"/>
              <a:gd name="connsiteX2" fmla="*/ 1283479 w 1283479"/>
              <a:gd name="connsiteY2" fmla="*/ 3134025 h 3198291"/>
              <a:gd name="connsiteX3" fmla="*/ 737710 w 1283479"/>
              <a:gd name="connsiteY3" fmla="*/ 3198291 h 3198291"/>
              <a:gd name="connsiteX4" fmla="*/ 0 w 1283479"/>
              <a:gd name="connsiteY4" fmla="*/ 3109325 h 3198291"/>
              <a:gd name="connsiteX0" fmla="*/ 0 w 1283479"/>
              <a:gd name="connsiteY0" fmla="*/ 3109325 h 3225582"/>
              <a:gd name="connsiteX1" fmla="*/ 724939 w 1283479"/>
              <a:gd name="connsiteY1" fmla="*/ 0 h 3225582"/>
              <a:gd name="connsiteX2" fmla="*/ 1283479 w 1283479"/>
              <a:gd name="connsiteY2" fmla="*/ 3134025 h 3225582"/>
              <a:gd name="connsiteX3" fmla="*/ 737710 w 1283479"/>
              <a:gd name="connsiteY3" fmla="*/ 3198291 h 3225582"/>
              <a:gd name="connsiteX4" fmla="*/ 0 w 1283479"/>
              <a:gd name="connsiteY4" fmla="*/ 3109325 h 3225582"/>
              <a:gd name="connsiteX0" fmla="*/ 0 w 1283479"/>
              <a:gd name="connsiteY0" fmla="*/ 3109325 h 3234197"/>
              <a:gd name="connsiteX1" fmla="*/ 724939 w 1283479"/>
              <a:gd name="connsiteY1" fmla="*/ 0 h 3234197"/>
              <a:gd name="connsiteX2" fmla="*/ 1283479 w 1283479"/>
              <a:gd name="connsiteY2" fmla="*/ 3134025 h 3234197"/>
              <a:gd name="connsiteX3" fmla="*/ 737710 w 1283479"/>
              <a:gd name="connsiteY3" fmla="*/ 3198291 h 3234197"/>
              <a:gd name="connsiteX4" fmla="*/ 0 w 1283479"/>
              <a:gd name="connsiteY4" fmla="*/ 3109325 h 3234197"/>
              <a:gd name="connsiteX0" fmla="*/ 0 w 1310712"/>
              <a:gd name="connsiteY0" fmla="*/ 3040637 h 3234197"/>
              <a:gd name="connsiteX1" fmla="*/ 752172 w 1310712"/>
              <a:gd name="connsiteY1" fmla="*/ 0 h 3234197"/>
              <a:gd name="connsiteX2" fmla="*/ 1310712 w 1310712"/>
              <a:gd name="connsiteY2" fmla="*/ 3134025 h 3234197"/>
              <a:gd name="connsiteX3" fmla="*/ 764943 w 1310712"/>
              <a:gd name="connsiteY3" fmla="*/ 3198291 h 3234197"/>
              <a:gd name="connsiteX4" fmla="*/ 0 w 1310712"/>
              <a:gd name="connsiteY4" fmla="*/ 3040637 h 3234197"/>
              <a:gd name="connsiteX0" fmla="*/ 0 w 1332319"/>
              <a:gd name="connsiteY0" fmla="*/ 3059787 h 3234197"/>
              <a:gd name="connsiteX1" fmla="*/ 773779 w 1332319"/>
              <a:gd name="connsiteY1" fmla="*/ 0 h 3234197"/>
              <a:gd name="connsiteX2" fmla="*/ 1332319 w 1332319"/>
              <a:gd name="connsiteY2" fmla="*/ 3134025 h 3234197"/>
              <a:gd name="connsiteX3" fmla="*/ 786550 w 1332319"/>
              <a:gd name="connsiteY3" fmla="*/ 3198291 h 3234197"/>
              <a:gd name="connsiteX4" fmla="*/ 0 w 1332319"/>
              <a:gd name="connsiteY4" fmla="*/ 3059787 h 3234197"/>
              <a:gd name="connsiteX0" fmla="*/ 0 w 1332319"/>
              <a:gd name="connsiteY0" fmla="*/ 3059787 h 3234197"/>
              <a:gd name="connsiteX1" fmla="*/ 773779 w 1332319"/>
              <a:gd name="connsiteY1" fmla="*/ 0 h 3234197"/>
              <a:gd name="connsiteX2" fmla="*/ 1332319 w 1332319"/>
              <a:gd name="connsiteY2" fmla="*/ 3134025 h 3234197"/>
              <a:gd name="connsiteX3" fmla="*/ 786550 w 1332319"/>
              <a:gd name="connsiteY3" fmla="*/ 3198291 h 3234197"/>
              <a:gd name="connsiteX4" fmla="*/ 0 w 1332319"/>
              <a:gd name="connsiteY4" fmla="*/ 3059787 h 3234197"/>
              <a:gd name="connsiteX0" fmla="*/ 0 w 1332319"/>
              <a:gd name="connsiteY0" fmla="*/ 3059787 h 3234197"/>
              <a:gd name="connsiteX1" fmla="*/ 773779 w 1332319"/>
              <a:gd name="connsiteY1" fmla="*/ 0 h 3234197"/>
              <a:gd name="connsiteX2" fmla="*/ 1332319 w 1332319"/>
              <a:gd name="connsiteY2" fmla="*/ 3134025 h 3234197"/>
              <a:gd name="connsiteX3" fmla="*/ 786550 w 1332319"/>
              <a:gd name="connsiteY3" fmla="*/ 3198291 h 3234197"/>
              <a:gd name="connsiteX4" fmla="*/ 0 w 1332319"/>
              <a:gd name="connsiteY4" fmla="*/ 3059787 h 3234197"/>
              <a:gd name="connsiteX0" fmla="*/ 0 w 1332319"/>
              <a:gd name="connsiteY0" fmla="*/ 3059787 h 3234197"/>
              <a:gd name="connsiteX1" fmla="*/ 773779 w 1332319"/>
              <a:gd name="connsiteY1" fmla="*/ 0 h 3234197"/>
              <a:gd name="connsiteX2" fmla="*/ 1332319 w 1332319"/>
              <a:gd name="connsiteY2" fmla="*/ 3134025 h 3234197"/>
              <a:gd name="connsiteX3" fmla="*/ 786550 w 1332319"/>
              <a:gd name="connsiteY3" fmla="*/ 3198291 h 3234197"/>
              <a:gd name="connsiteX4" fmla="*/ 0 w 1332319"/>
              <a:gd name="connsiteY4" fmla="*/ 3059787 h 3234197"/>
              <a:gd name="connsiteX0" fmla="*/ 0 w 1332319"/>
              <a:gd name="connsiteY0" fmla="*/ 3059787 h 3198291"/>
              <a:gd name="connsiteX1" fmla="*/ 773779 w 1332319"/>
              <a:gd name="connsiteY1" fmla="*/ 0 h 3198291"/>
              <a:gd name="connsiteX2" fmla="*/ 1332319 w 1332319"/>
              <a:gd name="connsiteY2" fmla="*/ 3134025 h 3198291"/>
              <a:gd name="connsiteX3" fmla="*/ 786550 w 1332319"/>
              <a:gd name="connsiteY3" fmla="*/ 3198291 h 3198291"/>
              <a:gd name="connsiteX4" fmla="*/ 0 w 1332319"/>
              <a:gd name="connsiteY4" fmla="*/ 3059787 h 3198291"/>
              <a:gd name="connsiteX0" fmla="*/ 0 w 1332319"/>
              <a:gd name="connsiteY0" fmla="*/ 3059787 h 3225168"/>
              <a:gd name="connsiteX1" fmla="*/ 773779 w 1332319"/>
              <a:gd name="connsiteY1" fmla="*/ 0 h 3225168"/>
              <a:gd name="connsiteX2" fmla="*/ 1332319 w 1332319"/>
              <a:gd name="connsiteY2" fmla="*/ 3134025 h 3225168"/>
              <a:gd name="connsiteX3" fmla="*/ 786550 w 1332319"/>
              <a:gd name="connsiteY3" fmla="*/ 3198291 h 3225168"/>
              <a:gd name="connsiteX4" fmla="*/ 0 w 1332319"/>
              <a:gd name="connsiteY4" fmla="*/ 3059787 h 3225168"/>
              <a:gd name="connsiteX0" fmla="*/ 0 w 1332319"/>
              <a:gd name="connsiteY0" fmla="*/ 3059787 h 3230611"/>
              <a:gd name="connsiteX1" fmla="*/ 773779 w 1332319"/>
              <a:gd name="connsiteY1" fmla="*/ 0 h 3230611"/>
              <a:gd name="connsiteX2" fmla="*/ 1332319 w 1332319"/>
              <a:gd name="connsiteY2" fmla="*/ 3134025 h 3230611"/>
              <a:gd name="connsiteX3" fmla="*/ 786550 w 1332319"/>
              <a:gd name="connsiteY3" fmla="*/ 3198291 h 3230611"/>
              <a:gd name="connsiteX4" fmla="*/ 0 w 1332319"/>
              <a:gd name="connsiteY4" fmla="*/ 3059787 h 3230611"/>
              <a:gd name="connsiteX0" fmla="*/ 0 w 1757277"/>
              <a:gd name="connsiteY0" fmla="*/ 3001203 h 3230611"/>
              <a:gd name="connsiteX1" fmla="*/ 1198737 w 1757277"/>
              <a:gd name="connsiteY1" fmla="*/ 0 h 3230611"/>
              <a:gd name="connsiteX2" fmla="*/ 1757277 w 1757277"/>
              <a:gd name="connsiteY2" fmla="*/ 3134025 h 3230611"/>
              <a:gd name="connsiteX3" fmla="*/ 1211508 w 1757277"/>
              <a:gd name="connsiteY3" fmla="*/ 3198291 h 3230611"/>
              <a:gd name="connsiteX4" fmla="*/ 0 w 1757277"/>
              <a:gd name="connsiteY4" fmla="*/ 3001203 h 3230611"/>
              <a:gd name="connsiteX0" fmla="*/ 0 w 1494324"/>
              <a:gd name="connsiteY0" fmla="*/ 3001203 h 3438737"/>
              <a:gd name="connsiteX1" fmla="*/ 1198737 w 1494324"/>
              <a:gd name="connsiteY1" fmla="*/ 0 h 3438737"/>
              <a:gd name="connsiteX2" fmla="*/ 1212537 w 1494324"/>
              <a:gd name="connsiteY2" fmla="*/ 3342151 h 3438737"/>
              <a:gd name="connsiteX3" fmla="*/ 1211508 w 1494324"/>
              <a:gd name="connsiteY3" fmla="*/ 3198291 h 3438737"/>
              <a:gd name="connsiteX4" fmla="*/ 0 w 1494324"/>
              <a:gd name="connsiteY4" fmla="*/ 3001203 h 3438737"/>
              <a:gd name="connsiteX0" fmla="*/ 0 w 1494324"/>
              <a:gd name="connsiteY0" fmla="*/ 2982045 h 3419579"/>
              <a:gd name="connsiteX1" fmla="*/ 1302864 w 1494324"/>
              <a:gd name="connsiteY1" fmla="*/ 0 h 3419579"/>
              <a:gd name="connsiteX2" fmla="*/ 1212537 w 1494324"/>
              <a:gd name="connsiteY2" fmla="*/ 3322993 h 3419579"/>
              <a:gd name="connsiteX3" fmla="*/ 1211508 w 1494324"/>
              <a:gd name="connsiteY3" fmla="*/ 3179133 h 3419579"/>
              <a:gd name="connsiteX4" fmla="*/ 0 w 1494324"/>
              <a:gd name="connsiteY4" fmla="*/ 2982045 h 3419579"/>
              <a:gd name="connsiteX0" fmla="*/ 0 w 1494324"/>
              <a:gd name="connsiteY0" fmla="*/ 2982045 h 3419579"/>
              <a:gd name="connsiteX1" fmla="*/ 1302864 w 1494324"/>
              <a:gd name="connsiteY1" fmla="*/ 0 h 3419579"/>
              <a:gd name="connsiteX2" fmla="*/ 1271537 w 1494324"/>
              <a:gd name="connsiteY2" fmla="*/ 3764 h 3419579"/>
              <a:gd name="connsiteX3" fmla="*/ 1212537 w 1494324"/>
              <a:gd name="connsiteY3" fmla="*/ 3322993 h 3419579"/>
              <a:gd name="connsiteX4" fmla="*/ 1211508 w 1494324"/>
              <a:gd name="connsiteY4" fmla="*/ 3179133 h 3419579"/>
              <a:gd name="connsiteX5" fmla="*/ 0 w 1494324"/>
              <a:gd name="connsiteY5" fmla="*/ 2982045 h 3419579"/>
              <a:gd name="connsiteX0" fmla="*/ 0 w 1494324"/>
              <a:gd name="connsiteY0" fmla="*/ 2982045 h 3419579"/>
              <a:gd name="connsiteX1" fmla="*/ 1302864 w 1494324"/>
              <a:gd name="connsiteY1" fmla="*/ 0 h 3419579"/>
              <a:gd name="connsiteX2" fmla="*/ 1271537 w 1494324"/>
              <a:gd name="connsiteY2" fmla="*/ 3764 h 3419579"/>
              <a:gd name="connsiteX3" fmla="*/ 1212537 w 1494324"/>
              <a:gd name="connsiteY3" fmla="*/ 3322993 h 3419579"/>
              <a:gd name="connsiteX4" fmla="*/ 1211508 w 1494324"/>
              <a:gd name="connsiteY4" fmla="*/ 3179133 h 3419579"/>
              <a:gd name="connsiteX5" fmla="*/ 0 w 1494324"/>
              <a:gd name="connsiteY5" fmla="*/ 2982045 h 3419579"/>
              <a:gd name="connsiteX0" fmla="*/ 0 w 1494324"/>
              <a:gd name="connsiteY0" fmla="*/ 2982045 h 3419579"/>
              <a:gd name="connsiteX1" fmla="*/ 1302864 w 1494324"/>
              <a:gd name="connsiteY1" fmla="*/ 0 h 3419579"/>
              <a:gd name="connsiteX2" fmla="*/ 1274593 w 1494324"/>
              <a:gd name="connsiteY2" fmla="*/ 37111 h 3419579"/>
              <a:gd name="connsiteX3" fmla="*/ 1212537 w 1494324"/>
              <a:gd name="connsiteY3" fmla="*/ 3322993 h 3419579"/>
              <a:gd name="connsiteX4" fmla="*/ 1211508 w 1494324"/>
              <a:gd name="connsiteY4" fmla="*/ 3179133 h 3419579"/>
              <a:gd name="connsiteX5" fmla="*/ 0 w 1494324"/>
              <a:gd name="connsiteY5" fmla="*/ 2982045 h 3419579"/>
              <a:gd name="connsiteX0" fmla="*/ 0 w 1504954"/>
              <a:gd name="connsiteY0" fmla="*/ 2982045 h 3419579"/>
              <a:gd name="connsiteX1" fmla="*/ 1302864 w 1504954"/>
              <a:gd name="connsiteY1" fmla="*/ 0 h 3419579"/>
              <a:gd name="connsiteX2" fmla="*/ 1212537 w 1504954"/>
              <a:gd name="connsiteY2" fmla="*/ 3322993 h 3419579"/>
              <a:gd name="connsiteX3" fmla="*/ 1211508 w 1504954"/>
              <a:gd name="connsiteY3" fmla="*/ 3179133 h 3419579"/>
              <a:gd name="connsiteX4" fmla="*/ 0 w 1504954"/>
              <a:gd name="connsiteY4" fmla="*/ 2982045 h 3419579"/>
              <a:gd name="connsiteX0" fmla="*/ 0 w 1494324"/>
              <a:gd name="connsiteY0" fmla="*/ 2984559 h 3422093"/>
              <a:gd name="connsiteX1" fmla="*/ 1248160 w 1494324"/>
              <a:gd name="connsiteY1" fmla="*/ 0 h 3422093"/>
              <a:gd name="connsiteX2" fmla="*/ 1212537 w 1494324"/>
              <a:gd name="connsiteY2" fmla="*/ 3325507 h 3422093"/>
              <a:gd name="connsiteX3" fmla="*/ 1211508 w 1494324"/>
              <a:gd name="connsiteY3" fmla="*/ 3181647 h 3422093"/>
              <a:gd name="connsiteX4" fmla="*/ 0 w 1494324"/>
              <a:gd name="connsiteY4" fmla="*/ 2984559 h 3422093"/>
              <a:gd name="connsiteX0" fmla="*/ 0 w 1494324"/>
              <a:gd name="connsiteY0" fmla="*/ 2984559 h 3422093"/>
              <a:gd name="connsiteX1" fmla="*/ 1248160 w 1494324"/>
              <a:gd name="connsiteY1" fmla="*/ 0 h 3422093"/>
              <a:gd name="connsiteX2" fmla="*/ 1212537 w 1494324"/>
              <a:gd name="connsiteY2" fmla="*/ 3325507 h 3422093"/>
              <a:gd name="connsiteX3" fmla="*/ 1211508 w 1494324"/>
              <a:gd name="connsiteY3" fmla="*/ 3181647 h 3422093"/>
              <a:gd name="connsiteX4" fmla="*/ 0 w 1494324"/>
              <a:gd name="connsiteY4" fmla="*/ 2984559 h 3422093"/>
              <a:gd name="connsiteX0" fmla="*/ 5937 w 1254097"/>
              <a:gd name="connsiteY0" fmla="*/ 2984559 h 3822934"/>
              <a:gd name="connsiteX1" fmla="*/ 1254097 w 1254097"/>
              <a:gd name="connsiteY1" fmla="*/ 0 h 3822934"/>
              <a:gd name="connsiteX2" fmla="*/ 1218474 w 1254097"/>
              <a:gd name="connsiteY2" fmla="*/ 3325507 h 3822934"/>
              <a:gd name="connsiteX3" fmla="*/ 5937 w 1254097"/>
              <a:gd name="connsiteY3" fmla="*/ 2984559 h 3822934"/>
              <a:gd name="connsiteX0" fmla="*/ 5937 w 1254097"/>
              <a:gd name="connsiteY0" fmla="*/ 2984559 h 3538810"/>
              <a:gd name="connsiteX1" fmla="*/ 1254097 w 1254097"/>
              <a:gd name="connsiteY1" fmla="*/ 0 h 3538810"/>
              <a:gd name="connsiteX2" fmla="*/ 1218474 w 1254097"/>
              <a:gd name="connsiteY2" fmla="*/ 3325507 h 3538810"/>
              <a:gd name="connsiteX3" fmla="*/ 5937 w 1254097"/>
              <a:gd name="connsiteY3" fmla="*/ 2984559 h 3538810"/>
              <a:gd name="connsiteX0" fmla="*/ 0 w 1248160"/>
              <a:gd name="connsiteY0" fmla="*/ 2984559 h 3384930"/>
              <a:gd name="connsiteX1" fmla="*/ 1248160 w 1248160"/>
              <a:gd name="connsiteY1" fmla="*/ 0 h 3384930"/>
              <a:gd name="connsiteX2" fmla="*/ 1212537 w 1248160"/>
              <a:gd name="connsiteY2" fmla="*/ 3325507 h 3384930"/>
              <a:gd name="connsiteX3" fmla="*/ 0 w 1248160"/>
              <a:gd name="connsiteY3" fmla="*/ 2984559 h 3384930"/>
              <a:gd name="connsiteX0" fmla="*/ 0 w 1248160"/>
              <a:gd name="connsiteY0" fmla="*/ 2984559 h 3325507"/>
              <a:gd name="connsiteX1" fmla="*/ 1248160 w 1248160"/>
              <a:gd name="connsiteY1" fmla="*/ 0 h 3325507"/>
              <a:gd name="connsiteX2" fmla="*/ 1212537 w 1248160"/>
              <a:gd name="connsiteY2" fmla="*/ 3325507 h 3325507"/>
              <a:gd name="connsiteX3" fmla="*/ 0 w 1248160"/>
              <a:gd name="connsiteY3" fmla="*/ 2984559 h 3325507"/>
              <a:gd name="connsiteX0" fmla="*/ 0 w 1248160"/>
              <a:gd name="connsiteY0" fmla="*/ 2984559 h 3329803"/>
              <a:gd name="connsiteX1" fmla="*/ 1248160 w 1248160"/>
              <a:gd name="connsiteY1" fmla="*/ 0 h 3329803"/>
              <a:gd name="connsiteX2" fmla="*/ 1212537 w 1248160"/>
              <a:gd name="connsiteY2" fmla="*/ 3325507 h 3329803"/>
              <a:gd name="connsiteX3" fmla="*/ 0 w 1248160"/>
              <a:gd name="connsiteY3" fmla="*/ 2984559 h 3329803"/>
              <a:gd name="connsiteX0" fmla="*/ 0 w 1248160"/>
              <a:gd name="connsiteY0" fmla="*/ 2984559 h 3329803"/>
              <a:gd name="connsiteX1" fmla="*/ 1248160 w 1248160"/>
              <a:gd name="connsiteY1" fmla="*/ 0 h 3329803"/>
              <a:gd name="connsiteX2" fmla="*/ 1212537 w 1248160"/>
              <a:gd name="connsiteY2" fmla="*/ 3325507 h 3329803"/>
              <a:gd name="connsiteX3" fmla="*/ 0 w 1248160"/>
              <a:gd name="connsiteY3" fmla="*/ 2984559 h 332980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248160" h="3329803">
                <a:moveTo>
                  <a:pt x="0" y="2984559"/>
                </a:moveTo>
                <a:lnTo>
                  <a:pt x="1248160" y="0"/>
                </a:lnTo>
                <a:cubicBezTo>
                  <a:pt x="1215337" y="629815"/>
                  <a:pt x="1227763" y="2795652"/>
                  <a:pt x="1212537" y="3325507"/>
                </a:cubicBezTo>
                <a:cubicBezTo>
                  <a:pt x="545131" y="3189901"/>
                  <a:pt x="742368" y="3329803"/>
                  <a:pt x="0" y="2984559"/>
                </a:cubicBezTo>
                <a:close/>
              </a:path>
            </a:pathLst>
          </a:custGeom>
          <a:solidFill>
            <a:srgbClr val="000000">
              <a:alpha val="0"/>
            </a:srgbClr>
          </a:solidFill>
          <a:ln>
            <a:solidFill>
              <a:srgbClr val="000000">
                <a:alpha val="0"/>
              </a:srgb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960" name="Полилиния 959"/>
          <p:cNvSpPr/>
          <p:nvPr/>
        </p:nvSpPr>
        <p:spPr>
          <a:xfrm rot="2285747">
            <a:off x="2484694" y="2920484"/>
            <a:ext cx="1570247" cy="3301697"/>
          </a:xfrm>
          <a:custGeom>
            <a:avLst/>
            <a:gdLst>
              <a:gd name="connsiteX0" fmla="*/ 0 w 1111396"/>
              <a:gd name="connsiteY0" fmla="*/ 3146584 h 3146584"/>
              <a:gd name="connsiteX1" fmla="*/ 555698 w 1111396"/>
              <a:gd name="connsiteY1" fmla="*/ 0 h 3146584"/>
              <a:gd name="connsiteX2" fmla="*/ 1111396 w 1111396"/>
              <a:gd name="connsiteY2" fmla="*/ 3146584 h 3146584"/>
              <a:gd name="connsiteX3" fmla="*/ 0 w 1111396"/>
              <a:gd name="connsiteY3" fmla="*/ 3146584 h 3146584"/>
              <a:gd name="connsiteX0" fmla="*/ 0 w 1178136"/>
              <a:gd name="connsiteY0" fmla="*/ 3146584 h 3146728"/>
              <a:gd name="connsiteX1" fmla="*/ 555698 w 1178136"/>
              <a:gd name="connsiteY1" fmla="*/ 0 h 3146728"/>
              <a:gd name="connsiteX2" fmla="*/ 1178136 w 1178136"/>
              <a:gd name="connsiteY2" fmla="*/ 3146728 h 3146728"/>
              <a:gd name="connsiteX3" fmla="*/ 0 w 1178136"/>
              <a:gd name="connsiteY3" fmla="*/ 3146584 h 3146728"/>
              <a:gd name="connsiteX0" fmla="*/ 0 w 1309203"/>
              <a:gd name="connsiteY0" fmla="*/ 3103754 h 3146728"/>
              <a:gd name="connsiteX1" fmla="*/ 686765 w 1309203"/>
              <a:gd name="connsiteY1" fmla="*/ 0 h 3146728"/>
              <a:gd name="connsiteX2" fmla="*/ 1309203 w 1309203"/>
              <a:gd name="connsiteY2" fmla="*/ 3146728 h 3146728"/>
              <a:gd name="connsiteX3" fmla="*/ 0 w 1309203"/>
              <a:gd name="connsiteY3" fmla="*/ 3103754 h 3146728"/>
              <a:gd name="connsiteX0" fmla="*/ 0 w 1347377"/>
              <a:gd name="connsiteY0" fmla="*/ 3109325 h 3146728"/>
              <a:gd name="connsiteX1" fmla="*/ 724939 w 1347377"/>
              <a:gd name="connsiteY1" fmla="*/ 0 h 3146728"/>
              <a:gd name="connsiteX2" fmla="*/ 1347377 w 1347377"/>
              <a:gd name="connsiteY2" fmla="*/ 3146728 h 3146728"/>
              <a:gd name="connsiteX3" fmla="*/ 0 w 1347377"/>
              <a:gd name="connsiteY3" fmla="*/ 3109325 h 3146728"/>
              <a:gd name="connsiteX0" fmla="*/ 0 w 1347377"/>
              <a:gd name="connsiteY0" fmla="*/ 3109325 h 3146728"/>
              <a:gd name="connsiteX1" fmla="*/ 724939 w 1347377"/>
              <a:gd name="connsiteY1" fmla="*/ 0 h 3146728"/>
              <a:gd name="connsiteX2" fmla="*/ 1347377 w 1347377"/>
              <a:gd name="connsiteY2" fmla="*/ 3146728 h 3146728"/>
              <a:gd name="connsiteX3" fmla="*/ 674426 w 1347377"/>
              <a:gd name="connsiteY3" fmla="*/ 3123470 h 3146728"/>
              <a:gd name="connsiteX4" fmla="*/ 0 w 1347377"/>
              <a:gd name="connsiteY4" fmla="*/ 3109325 h 3146728"/>
              <a:gd name="connsiteX0" fmla="*/ 0 w 1347377"/>
              <a:gd name="connsiteY0" fmla="*/ 3109325 h 3170436"/>
              <a:gd name="connsiteX1" fmla="*/ 724939 w 1347377"/>
              <a:gd name="connsiteY1" fmla="*/ 0 h 3170436"/>
              <a:gd name="connsiteX2" fmla="*/ 1347377 w 1347377"/>
              <a:gd name="connsiteY2" fmla="*/ 3146728 h 3170436"/>
              <a:gd name="connsiteX3" fmla="*/ 710754 w 1347377"/>
              <a:gd name="connsiteY3" fmla="*/ 3170436 h 3170436"/>
              <a:gd name="connsiteX4" fmla="*/ 0 w 1347377"/>
              <a:gd name="connsiteY4" fmla="*/ 3109325 h 3170436"/>
              <a:gd name="connsiteX0" fmla="*/ 0 w 1347377"/>
              <a:gd name="connsiteY0" fmla="*/ 3109325 h 3198291"/>
              <a:gd name="connsiteX1" fmla="*/ 724939 w 1347377"/>
              <a:gd name="connsiteY1" fmla="*/ 0 h 3198291"/>
              <a:gd name="connsiteX2" fmla="*/ 1347377 w 1347377"/>
              <a:gd name="connsiteY2" fmla="*/ 3146728 h 3198291"/>
              <a:gd name="connsiteX3" fmla="*/ 737710 w 1347377"/>
              <a:gd name="connsiteY3" fmla="*/ 3198291 h 3198291"/>
              <a:gd name="connsiteX4" fmla="*/ 0 w 1347377"/>
              <a:gd name="connsiteY4" fmla="*/ 3109325 h 3198291"/>
              <a:gd name="connsiteX0" fmla="*/ 0 w 1347377"/>
              <a:gd name="connsiteY0" fmla="*/ 3109325 h 3230602"/>
              <a:gd name="connsiteX1" fmla="*/ 724939 w 1347377"/>
              <a:gd name="connsiteY1" fmla="*/ 0 h 3230602"/>
              <a:gd name="connsiteX2" fmla="*/ 1347377 w 1347377"/>
              <a:gd name="connsiteY2" fmla="*/ 3146728 h 3230602"/>
              <a:gd name="connsiteX3" fmla="*/ 737710 w 1347377"/>
              <a:gd name="connsiteY3" fmla="*/ 3198291 h 3230602"/>
              <a:gd name="connsiteX4" fmla="*/ 0 w 1347377"/>
              <a:gd name="connsiteY4" fmla="*/ 3109325 h 3230602"/>
              <a:gd name="connsiteX0" fmla="*/ 0 w 1347377"/>
              <a:gd name="connsiteY0" fmla="*/ 3109325 h 3198291"/>
              <a:gd name="connsiteX1" fmla="*/ 724939 w 1347377"/>
              <a:gd name="connsiteY1" fmla="*/ 0 h 3198291"/>
              <a:gd name="connsiteX2" fmla="*/ 1347377 w 1347377"/>
              <a:gd name="connsiteY2" fmla="*/ 3146728 h 3198291"/>
              <a:gd name="connsiteX3" fmla="*/ 737710 w 1347377"/>
              <a:gd name="connsiteY3" fmla="*/ 3198291 h 3198291"/>
              <a:gd name="connsiteX4" fmla="*/ 0 w 1347377"/>
              <a:gd name="connsiteY4" fmla="*/ 3109325 h 3198291"/>
              <a:gd name="connsiteX0" fmla="*/ 0 w 1347377"/>
              <a:gd name="connsiteY0" fmla="*/ 3109325 h 3212766"/>
              <a:gd name="connsiteX1" fmla="*/ 724939 w 1347377"/>
              <a:gd name="connsiteY1" fmla="*/ 0 h 3212766"/>
              <a:gd name="connsiteX2" fmla="*/ 1347377 w 1347377"/>
              <a:gd name="connsiteY2" fmla="*/ 3146728 h 3212766"/>
              <a:gd name="connsiteX3" fmla="*/ 737710 w 1347377"/>
              <a:gd name="connsiteY3" fmla="*/ 3198291 h 3212766"/>
              <a:gd name="connsiteX4" fmla="*/ 0 w 1347377"/>
              <a:gd name="connsiteY4" fmla="*/ 3109325 h 3212766"/>
              <a:gd name="connsiteX0" fmla="*/ 0 w 1347377"/>
              <a:gd name="connsiteY0" fmla="*/ 3109325 h 3198291"/>
              <a:gd name="connsiteX1" fmla="*/ 724939 w 1347377"/>
              <a:gd name="connsiteY1" fmla="*/ 0 h 3198291"/>
              <a:gd name="connsiteX2" fmla="*/ 1347377 w 1347377"/>
              <a:gd name="connsiteY2" fmla="*/ 3146728 h 3198291"/>
              <a:gd name="connsiteX3" fmla="*/ 737710 w 1347377"/>
              <a:gd name="connsiteY3" fmla="*/ 3198291 h 3198291"/>
              <a:gd name="connsiteX4" fmla="*/ 0 w 1347377"/>
              <a:gd name="connsiteY4" fmla="*/ 3109325 h 3198291"/>
              <a:gd name="connsiteX0" fmla="*/ 0 w 1347377"/>
              <a:gd name="connsiteY0" fmla="*/ 3109325 h 3215130"/>
              <a:gd name="connsiteX1" fmla="*/ 724939 w 1347377"/>
              <a:gd name="connsiteY1" fmla="*/ 0 h 3215130"/>
              <a:gd name="connsiteX2" fmla="*/ 1347377 w 1347377"/>
              <a:gd name="connsiteY2" fmla="*/ 3146728 h 3215130"/>
              <a:gd name="connsiteX3" fmla="*/ 737710 w 1347377"/>
              <a:gd name="connsiteY3" fmla="*/ 3198291 h 3215130"/>
              <a:gd name="connsiteX4" fmla="*/ 0 w 1347377"/>
              <a:gd name="connsiteY4" fmla="*/ 3109325 h 3215130"/>
              <a:gd name="connsiteX0" fmla="*/ 0 w 1347377"/>
              <a:gd name="connsiteY0" fmla="*/ 3109325 h 3198291"/>
              <a:gd name="connsiteX1" fmla="*/ 724939 w 1347377"/>
              <a:gd name="connsiteY1" fmla="*/ 0 h 3198291"/>
              <a:gd name="connsiteX2" fmla="*/ 1347377 w 1347377"/>
              <a:gd name="connsiteY2" fmla="*/ 3146728 h 3198291"/>
              <a:gd name="connsiteX3" fmla="*/ 737710 w 1347377"/>
              <a:gd name="connsiteY3" fmla="*/ 3198291 h 3198291"/>
              <a:gd name="connsiteX4" fmla="*/ 0 w 1347377"/>
              <a:gd name="connsiteY4" fmla="*/ 3109325 h 3198291"/>
              <a:gd name="connsiteX0" fmla="*/ 0 w 1283479"/>
              <a:gd name="connsiteY0" fmla="*/ 3109325 h 3198291"/>
              <a:gd name="connsiteX1" fmla="*/ 724939 w 1283479"/>
              <a:gd name="connsiteY1" fmla="*/ 0 h 3198291"/>
              <a:gd name="connsiteX2" fmla="*/ 1283479 w 1283479"/>
              <a:gd name="connsiteY2" fmla="*/ 3134025 h 3198291"/>
              <a:gd name="connsiteX3" fmla="*/ 737710 w 1283479"/>
              <a:gd name="connsiteY3" fmla="*/ 3198291 h 3198291"/>
              <a:gd name="connsiteX4" fmla="*/ 0 w 1283479"/>
              <a:gd name="connsiteY4" fmla="*/ 3109325 h 3198291"/>
              <a:gd name="connsiteX0" fmla="*/ 0 w 1283479"/>
              <a:gd name="connsiteY0" fmla="*/ 3109325 h 3225582"/>
              <a:gd name="connsiteX1" fmla="*/ 724939 w 1283479"/>
              <a:gd name="connsiteY1" fmla="*/ 0 h 3225582"/>
              <a:gd name="connsiteX2" fmla="*/ 1283479 w 1283479"/>
              <a:gd name="connsiteY2" fmla="*/ 3134025 h 3225582"/>
              <a:gd name="connsiteX3" fmla="*/ 737710 w 1283479"/>
              <a:gd name="connsiteY3" fmla="*/ 3198291 h 3225582"/>
              <a:gd name="connsiteX4" fmla="*/ 0 w 1283479"/>
              <a:gd name="connsiteY4" fmla="*/ 3109325 h 3225582"/>
              <a:gd name="connsiteX0" fmla="*/ 0 w 1283479"/>
              <a:gd name="connsiteY0" fmla="*/ 3109325 h 3234197"/>
              <a:gd name="connsiteX1" fmla="*/ 724939 w 1283479"/>
              <a:gd name="connsiteY1" fmla="*/ 0 h 3234197"/>
              <a:gd name="connsiteX2" fmla="*/ 1283479 w 1283479"/>
              <a:gd name="connsiteY2" fmla="*/ 3134025 h 3234197"/>
              <a:gd name="connsiteX3" fmla="*/ 737710 w 1283479"/>
              <a:gd name="connsiteY3" fmla="*/ 3198291 h 3234197"/>
              <a:gd name="connsiteX4" fmla="*/ 0 w 1283479"/>
              <a:gd name="connsiteY4" fmla="*/ 3109325 h 3234197"/>
              <a:gd name="connsiteX0" fmla="*/ 0 w 1310712"/>
              <a:gd name="connsiteY0" fmla="*/ 3040637 h 3234197"/>
              <a:gd name="connsiteX1" fmla="*/ 752172 w 1310712"/>
              <a:gd name="connsiteY1" fmla="*/ 0 h 3234197"/>
              <a:gd name="connsiteX2" fmla="*/ 1310712 w 1310712"/>
              <a:gd name="connsiteY2" fmla="*/ 3134025 h 3234197"/>
              <a:gd name="connsiteX3" fmla="*/ 764943 w 1310712"/>
              <a:gd name="connsiteY3" fmla="*/ 3198291 h 3234197"/>
              <a:gd name="connsiteX4" fmla="*/ 0 w 1310712"/>
              <a:gd name="connsiteY4" fmla="*/ 3040637 h 3234197"/>
              <a:gd name="connsiteX0" fmla="*/ 0 w 1332319"/>
              <a:gd name="connsiteY0" fmla="*/ 3059787 h 3234197"/>
              <a:gd name="connsiteX1" fmla="*/ 773779 w 1332319"/>
              <a:gd name="connsiteY1" fmla="*/ 0 h 3234197"/>
              <a:gd name="connsiteX2" fmla="*/ 1332319 w 1332319"/>
              <a:gd name="connsiteY2" fmla="*/ 3134025 h 3234197"/>
              <a:gd name="connsiteX3" fmla="*/ 786550 w 1332319"/>
              <a:gd name="connsiteY3" fmla="*/ 3198291 h 3234197"/>
              <a:gd name="connsiteX4" fmla="*/ 0 w 1332319"/>
              <a:gd name="connsiteY4" fmla="*/ 3059787 h 3234197"/>
              <a:gd name="connsiteX0" fmla="*/ 0 w 1332319"/>
              <a:gd name="connsiteY0" fmla="*/ 3059787 h 3234197"/>
              <a:gd name="connsiteX1" fmla="*/ 773779 w 1332319"/>
              <a:gd name="connsiteY1" fmla="*/ 0 h 3234197"/>
              <a:gd name="connsiteX2" fmla="*/ 1332319 w 1332319"/>
              <a:gd name="connsiteY2" fmla="*/ 3134025 h 3234197"/>
              <a:gd name="connsiteX3" fmla="*/ 786550 w 1332319"/>
              <a:gd name="connsiteY3" fmla="*/ 3198291 h 3234197"/>
              <a:gd name="connsiteX4" fmla="*/ 0 w 1332319"/>
              <a:gd name="connsiteY4" fmla="*/ 3059787 h 3234197"/>
              <a:gd name="connsiteX0" fmla="*/ 0 w 1332319"/>
              <a:gd name="connsiteY0" fmla="*/ 3059787 h 3234197"/>
              <a:gd name="connsiteX1" fmla="*/ 773779 w 1332319"/>
              <a:gd name="connsiteY1" fmla="*/ 0 h 3234197"/>
              <a:gd name="connsiteX2" fmla="*/ 1332319 w 1332319"/>
              <a:gd name="connsiteY2" fmla="*/ 3134025 h 3234197"/>
              <a:gd name="connsiteX3" fmla="*/ 786550 w 1332319"/>
              <a:gd name="connsiteY3" fmla="*/ 3198291 h 3234197"/>
              <a:gd name="connsiteX4" fmla="*/ 0 w 1332319"/>
              <a:gd name="connsiteY4" fmla="*/ 3059787 h 3234197"/>
              <a:gd name="connsiteX0" fmla="*/ 0 w 1332319"/>
              <a:gd name="connsiteY0" fmla="*/ 3059787 h 3234197"/>
              <a:gd name="connsiteX1" fmla="*/ 773779 w 1332319"/>
              <a:gd name="connsiteY1" fmla="*/ 0 h 3234197"/>
              <a:gd name="connsiteX2" fmla="*/ 1332319 w 1332319"/>
              <a:gd name="connsiteY2" fmla="*/ 3134025 h 3234197"/>
              <a:gd name="connsiteX3" fmla="*/ 786550 w 1332319"/>
              <a:gd name="connsiteY3" fmla="*/ 3198291 h 3234197"/>
              <a:gd name="connsiteX4" fmla="*/ 0 w 1332319"/>
              <a:gd name="connsiteY4" fmla="*/ 3059787 h 3234197"/>
              <a:gd name="connsiteX0" fmla="*/ 0 w 1332319"/>
              <a:gd name="connsiteY0" fmla="*/ 3059787 h 3198291"/>
              <a:gd name="connsiteX1" fmla="*/ 773779 w 1332319"/>
              <a:gd name="connsiteY1" fmla="*/ 0 h 3198291"/>
              <a:gd name="connsiteX2" fmla="*/ 1332319 w 1332319"/>
              <a:gd name="connsiteY2" fmla="*/ 3134025 h 3198291"/>
              <a:gd name="connsiteX3" fmla="*/ 786550 w 1332319"/>
              <a:gd name="connsiteY3" fmla="*/ 3198291 h 3198291"/>
              <a:gd name="connsiteX4" fmla="*/ 0 w 1332319"/>
              <a:gd name="connsiteY4" fmla="*/ 3059787 h 3198291"/>
              <a:gd name="connsiteX0" fmla="*/ 0 w 1332319"/>
              <a:gd name="connsiteY0" fmla="*/ 3059787 h 3225168"/>
              <a:gd name="connsiteX1" fmla="*/ 773779 w 1332319"/>
              <a:gd name="connsiteY1" fmla="*/ 0 h 3225168"/>
              <a:gd name="connsiteX2" fmla="*/ 1332319 w 1332319"/>
              <a:gd name="connsiteY2" fmla="*/ 3134025 h 3225168"/>
              <a:gd name="connsiteX3" fmla="*/ 786550 w 1332319"/>
              <a:gd name="connsiteY3" fmla="*/ 3198291 h 3225168"/>
              <a:gd name="connsiteX4" fmla="*/ 0 w 1332319"/>
              <a:gd name="connsiteY4" fmla="*/ 3059787 h 3225168"/>
              <a:gd name="connsiteX0" fmla="*/ 0 w 1332319"/>
              <a:gd name="connsiteY0" fmla="*/ 3059787 h 3230611"/>
              <a:gd name="connsiteX1" fmla="*/ 773779 w 1332319"/>
              <a:gd name="connsiteY1" fmla="*/ 0 h 3230611"/>
              <a:gd name="connsiteX2" fmla="*/ 1332319 w 1332319"/>
              <a:gd name="connsiteY2" fmla="*/ 3134025 h 3230611"/>
              <a:gd name="connsiteX3" fmla="*/ 786550 w 1332319"/>
              <a:gd name="connsiteY3" fmla="*/ 3198291 h 3230611"/>
              <a:gd name="connsiteX4" fmla="*/ 0 w 1332319"/>
              <a:gd name="connsiteY4" fmla="*/ 3059787 h 3230611"/>
              <a:gd name="connsiteX0" fmla="*/ 0 w 1547996"/>
              <a:gd name="connsiteY0" fmla="*/ 3023831 h 3230611"/>
              <a:gd name="connsiteX1" fmla="*/ 989456 w 1547996"/>
              <a:gd name="connsiteY1" fmla="*/ 0 h 3230611"/>
              <a:gd name="connsiteX2" fmla="*/ 1547996 w 1547996"/>
              <a:gd name="connsiteY2" fmla="*/ 3134025 h 3230611"/>
              <a:gd name="connsiteX3" fmla="*/ 1002227 w 1547996"/>
              <a:gd name="connsiteY3" fmla="*/ 3198291 h 3230611"/>
              <a:gd name="connsiteX4" fmla="*/ 0 w 1547996"/>
              <a:gd name="connsiteY4" fmla="*/ 3023831 h 3230611"/>
              <a:gd name="connsiteX0" fmla="*/ 0 w 1479910"/>
              <a:gd name="connsiteY0" fmla="*/ 3023831 h 3292721"/>
              <a:gd name="connsiteX1" fmla="*/ 989456 w 1479910"/>
              <a:gd name="connsiteY1" fmla="*/ 0 h 3292721"/>
              <a:gd name="connsiteX2" fmla="*/ 1479910 w 1479910"/>
              <a:gd name="connsiteY2" fmla="*/ 3196135 h 3292721"/>
              <a:gd name="connsiteX3" fmla="*/ 1002227 w 1479910"/>
              <a:gd name="connsiteY3" fmla="*/ 3198291 h 3292721"/>
              <a:gd name="connsiteX4" fmla="*/ 0 w 1479910"/>
              <a:gd name="connsiteY4" fmla="*/ 3023831 h 3292721"/>
              <a:gd name="connsiteX0" fmla="*/ 0 w 1479910"/>
              <a:gd name="connsiteY0" fmla="*/ 3023831 h 3700107"/>
              <a:gd name="connsiteX1" fmla="*/ 989456 w 1479910"/>
              <a:gd name="connsiteY1" fmla="*/ 0 h 3700107"/>
              <a:gd name="connsiteX2" fmla="*/ 1479910 w 1479910"/>
              <a:gd name="connsiteY2" fmla="*/ 3196135 h 3700107"/>
              <a:gd name="connsiteX3" fmla="*/ 0 w 1479910"/>
              <a:gd name="connsiteY3" fmla="*/ 3023831 h 3700107"/>
              <a:gd name="connsiteX0" fmla="*/ 0 w 1479910"/>
              <a:gd name="connsiteY0" fmla="*/ 3023831 h 3556520"/>
              <a:gd name="connsiteX1" fmla="*/ 989456 w 1479910"/>
              <a:gd name="connsiteY1" fmla="*/ 0 h 3556520"/>
              <a:gd name="connsiteX2" fmla="*/ 1479910 w 1479910"/>
              <a:gd name="connsiteY2" fmla="*/ 3196135 h 3556520"/>
              <a:gd name="connsiteX3" fmla="*/ 0 w 1479910"/>
              <a:gd name="connsiteY3" fmla="*/ 3023831 h 3556520"/>
              <a:gd name="connsiteX0" fmla="*/ 0 w 1479910"/>
              <a:gd name="connsiteY0" fmla="*/ 3023831 h 3301697"/>
              <a:gd name="connsiteX1" fmla="*/ 989456 w 1479910"/>
              <a:gd name="connsiteY1" fmla="*/ 0 h 3301697"/>
              <a:gd name="connsiteX2" fmla="*/ 1479910 w 1479910"/>
              <a:gd name="connsiteY2" fmla="*/ 3196135 h 3301697"/>
              <a:gd name="connsiteX3" fmla="*/ 0 w 1479910"/>
              <a:gd name="connsiteY3" fmla="*/ 3023831 h 330169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479910" h="3301697">
                <a:moveTo>
                  <a:pt x="0" y="3023831"/>
                </a:moveTo>
                <a:lnTo>
                  <a:pt x="989456" y="0"/>
                </a:lnTo>
                <a:lnTo>
                  <a:pt x="1479910" y="3196135"/>
                </a:lnTo>
                <a:cubicBezTo>
                  <a:pt x="946669" y="3186143"/>
                  <a:pt x="864974" y="3301697"/>
                  <a:pt x="0" y="3023831"/>
                </a:cubicBezTo>
                <a:close/>
              </a:path>
            </a:pathLst>
          </a:custGeom>
          <a:solidFill>
            <a:schemeClr val="accent2">
              <a:alpha val="30000"/>
            </a:schemeClr>
          </a:solidFill>
          <a:ln>
            <a:noFill/>
          </a:ln>
          <a:effectLst/>
        </p:spPr>
        <p:style>
          <a:lnRef idx="2">
            <a:schemeClr val="accent2"/>
          </a:lnRef>
          <a:fillRef idx="0">
            <a:schemeClr val="accent2"/>
          </a:fillRef>
          <a:effectRef idx="1">
            <a:schemeClr val="accent2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763" name="TextBox 762"/>
          <p:cNvSpPr txBox="1"/>
          <p:nvPr/>
        </p:nvSpPr>
        <p:spPr>
          <a:xfrm>
            <a:off x="3892286" y="142852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15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766" name="TextBox 765"/>
          <p:cNvSpPr txBox="1"/>
          <p:nvPr/>
        </p:nvSpPr>
        <p:spPr>
          <a:xfrm>
            <a:off x="3461148" y="238432"/>
            <a:ext cx="253596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768" name="TextBox 767"/>
          <p:cNvSpPr txBox="1"/>
          <p:nvPr/>
        </p:nvSpPr>
        <p:spPr>
          <a:xfrm>
            <a:off x="4500562" y="95556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25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775" name="TextBox 774"/>
          <p:cNvSpPr txBox="1"/>
          <p:nvPr/>
        </p:nvSpPr>
        <p:spPr>
          <a:xfrm>
            <a:off x="5535360" y="309870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15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776" name="TextBox 775"/>
          <p:cNvSpPr txBox="1"/>
          <p:nvPr/>
        </p:nvSpPr>
        <p:spPr>
          <a:xfrm>
            <a:off x="5104222" y="166994"/>
            <a:ext cx="253596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777" name="TextBox 776"/>
          <p:cNvSpPr txBox="1"/>
          <p:nvPr/>
        </p:nvSpPr>
        <p:spPr>
          <a:xfrm>
            <a:off x="6072198" y="571480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25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778" name="TextBox 777"/>
          <p:cNvSpPr txBox="1"/>
          <p:nvPr/>
        </p:nvSpPr>
        <p:spPr>
          <a:xfrm>
            <a:off x="6892682" y="1310002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15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779" name="TextBox 778"/>
          <p:cNvSpPr txBox="1"/>
          <p:nvPr/>
        </p:nvSpPr>
        <p:spPr>
          <a:xfrm>
            <a:off x="6572264" y="928670"/>
            <a:ext cx="253596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780" name="TextBox 779"/>
          <p:cNvSpPr txBox="1"/>
          <p:nvPr/>
        </p:nvSpPr>
        <p:spPr>
          <a:xfrm>
            <a:off x="7249872" y="1810068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25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781" name="TextBox 780"/>
          <p:cNvSpPr txBox="1"/>
          <p:nvPr/>
        </p:nvSpPr>
        <p:spPr>
          <a:xfrm>
            <a:off x="7572396" y="2857496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15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782" name="TextBox 781"/>
          <p:cNvSpPr txBox="1"/>
          <p:nvPr/>
        </p:nvSpPr>
        <p:spPr>
          <a:xfrm>
            <a:off x="7500958" y="2333288"/>
            <a:ext cx="253596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783" name="TextBox 782"/>
          <p:cNvSpPr txBox="1"/>
          <p:nvPr/>
        </p:nvSpPr>
        <p:spPr>
          <a:xfrm>
            <a:off x="7607062" y="3357562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25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784" name="TextBox 783"/>
          <p:cNvSpPr txBox="1"/>
          <p:nvPr/>
        </p:nvSpPr>
        <p:spPr>
          <a:xfrm>
            <a:off x="7392748" y="4429132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15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785" name="TextBox 784"/>
          <p:cNvSpPr txBox="1"/>
          <p:nvPr/>
        </p:nvSpPr>
        <p:spPr>
          <a:xfrm>
            <a:off x="7572396" y="3929066"/>
            <a:ext cx="253596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786" name="TextBox 785"/>
          <p:cNvSpPr txBox="1"/>
          <p:nvPr/>
        </p:nvSpPr>
        <p:spPr>
          <a:xfrm>
            <a:off x="7178434" y="4929198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25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787" name="TextBox 786"/>
          <p:cNvSpPr txBox="1"/>
          <p:nvPr/>
        </p:nvSpPr>
        <p:spPr>
          <a:xfrm>
            <a:off x="6392616" y="5810596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15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797" name="TextBox 796"/>
          <p:cNvSpPr txBox="1"/>
          <p:nvPr/>
        </p:nvSpPr>
        <p:spPr>
          <a:xfrm>
            <a:off x="6818734" y="5453406"/>
            <a:ext cx="253596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798" name="TextBox 797"/>
          <p:cNvSpPr txBox="1"/>
          <p:nvPr/>
        </p:nvSpPr>
        <p:spPr>
          <a:xfrm>
            <a:off x="5929322" y="6143644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25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799" name="TextBox 798"/>
          <p:cNvSpPr txBox="1"/>
          <p:nvPr/>
        </p:nvSpPr>
        <p:spPr>
          <a:xfrm>
            <a:off x="4820980" y="6453538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15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800" name="TextBox 799"/>
          <p:cNvSpPr txBox="1"/>
          <p:nvPr/>
        </p:nvSpPr>
        <p:spPr>
          <a:xfrm>
            <a:off x="5429256" y="6357958"/>
            <a:ext cx="253596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801" name="TextBox 800"/>
          <p:cNvSpPr txBox="1"/>
          <p:nvPr/>
        </p:nvSpPr>
        <p:spPr>
          <a:xfrm>
            <a:off x="4323020" y="6500834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25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802" name="TextBox 801"/>
          <p:cNvSpPr txBox="1"/>
          <p:nvPr/>
        </p:nvSpPr>
        <p:spPr>
          <a:xfrm>
            <a:off x="3106468" y="6239224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15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806" name="TextBox 805"/>
          <p:cNvSpPr txBox="1"/>
          <p:nvPr/>
        </p:nvSpPr>
        <p:spPr>
          <a:xfrm>
            <a:off x="3714744" y="6429396"/>
            <a:ext cx="253596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814" name="TextBox 813"/>
          <p:cNvSpPr txBox="1"/>
          <p:nvPr/>
        </p:nvSpPr>
        <p:spPr>
          <a:xfrm>
            <a:off x="2643174" y="5953472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25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815" name="TextBox 814"/>
          <p:cNvSpPr txBox="1"/>
          <p:nvPr/>
        </p:nvSpPr>
        <p:spPr>
          <a:xfrm>
            <a:off x="1177642" y="3214686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25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816" name="TextBox 815"/>
          <p:cNvSpPr txBox="1"/>
          <p:nvPr/>
        </p:nvSpPr>
        <p:spPr>
          <a:xfrm>
            <a:off x="1820584" y="5214950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15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817" name="TextBox 816"/>
          <p:cNvSpPr txBox="1"/>
          <p:nvPr/>
        </p:nvSpPr>
        <p:spPr>
          <a:xfrm>
            <a:off x="2214546" y="5619436"/>
            <a:ext cx="253596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818" name="TextBox 817"/>
          <p:cNvSpPr txBox="1"/>
          <p:nvPr/>
        </p:nvSpPr>
        <p:spPr>
          <a:xfrm>
            <a:off x="1534832" y="4714884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25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819" name="TextBox 818"/>
          <p:cNvSpPr txBox="1"/>
          <p:nvPr/>
        </p:nvSpPr>
        <p:spPr>
          <a:xfrm>
            <a:off x="1214414" y="3786190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15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820" name="TextBox 819"/>
          <p:cNvSpPr txBox="1"/>
          <p:nvPr/>
        </p:nvSpPr>
        <p:spPr>
          <a:xfrm>
            <a:off x="1428728" y="2071678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15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821" name="TextBox 820"/>
          <p:cNvSpPr txBox="1"/>
          <p:nvPr/>
        </p:nvSpPr>
        <p:spPr>
          <a:xfrm>
            <a:off x="1285852" y="2643182"/>
            <a:ext cx="253596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822" name="TextBox 821"/>
          <p:cNvSpPr txBox="1"/>
          <p:nvPr/>
        </p:nvSpPr>
        <p:spPr>
          <a:xfrm>
            <a:off x="1357290" y="4286256"/>
            <a:ext cx="253596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824" name="TextBox 823"/>
          <p:cNvSpPr txBox="1"/>
          <p:nvPr/>
        </p:nvSpPr>
        <p:spPr>
          <a:xfrm>
            <a:off x="1643042" y="1643050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25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825" name="TextBox 824"/>
          <p:cNvSpPr txBox="1"/>
          <p:nvPr/>
        </p:nvSpPr>
        <p:spPr>
          <a:xfrm>
            <a:off x="2392088" y="809936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15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826" name="TextBox 825"/>
          <p:cNvSpPr txBox="1"/>
          <p:nvPr/>
        </p:nvSpPr>
        <p:spPr>
          <a:xfrm>
            <a:off x="2034898" y="1142984"/>
            <a:ext cx="253596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839" name="TextBox 838"/>
          <p:cNvSpPr txBox="1"/>
          <p:nvPr/>
        </p:nvSpPr>
        <p:spPr>
          <a:xfrm>
            <a:off x="2857488" y="500042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25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842" name="Овал 841"/>
          <p:cNvSpPr/>
          <p:nvPr/>
        </p:nvSpPr>
        <p:spPr>
          <a:xfrm>
            <a:off x="3643306" y="392604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843" name="Овал 842"/>
          <p:cNvSpPr/>
          <p:nvPr/>
        </p:nvSpPr>
        <p:spPr>
          <a:xfrm>
            <a:off x="5786446" y="500042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844" name="Овал 843"/>
          <p:cNvSpPr/>
          <p:nvPr/>
        </p:nvSpPr>
        <p:spPr>
          <a:xfrm>
            <a:off x="5286380" y="321166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845" name="Овал 844"/>
          <p:cNvSpPr/>
          <p:nvPr/>
        </p:nvSpPr>
        <p:spPr>
          <a:xfrm rot="3951920">
            <a:off x="4729808" y="243941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846" name="Овал 845"/>
          <p:cNvSpPr/>
          <p:nvPr/>
        </p:nvSpPr>
        <p:spPr>
          <a:xfrm>
            <a:off x="4143372" y="285728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847" name="Овал 846"/>
          <p:cNvSpPr/>
          <p:nvPr/>
        </p:nvSpPr>
        <p:spPr>
          <a:xfrm rot="3951920">
            <a:off x="7101981" y="1505961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848" name="Овал 847"/>
          <p:cNvSpPr/>
          <p:nvPr/>
        </p:nvSpPr>
        <p:spPr>
          <a:xfrm rot="3951920">
            <a:off x="7387733" y="2006027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853" name="Овал 852"/>
          <p:cNvSpPr/>
          <p:nvPr/>
        </p:nvSpPr>
        <p:spPr>
          <a:xfrm rot="3951920">
            <a:off x="6720927" y="1101197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854" name="Овал 853"/>
          <p:cNvSpPr/>
          <p:nvPr/>
        </p:nvSpPr>
        <p:spPr>
          <a:xfrm rot="3951920">
            <a:off x="6292299" y="744007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855" name="Овал 854"/>
          <p:cNvSpPr/>
          <p:nvPr/>
        </p:nvSpPr>
        <p:spPr>
          <a:xfrm rot="3951920">
            <a:off x="7602047" y="2529957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856" name="Овал 855"/>
          <p:cNvSpPr/>
          <p:nvPr/>
        </p:nvSpPr>
        <p:spPr>
          <a:xfrm rot="3951920">
            <a:off x="7721059" y="3077597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859" name="Овал 858"/>
          <p:cNvSpPr/>
          <p:nvPr/>
        </p:nvSpPr>
        <p:spPr>
          <a:xfrm rot="3951920">
            <a:off x="7220993" y="5101725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865" name="Овал 864"/>
          <p:cNvSpPr/>
          <p:nvPr/>
        </p:nvSpPr>
        <p:spPr>
          <a:xfrm rot="3951920">
            <a:off x="7459171" y="4649233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872" name="Овал 871"/>
          <p:cNvSpPr/>
          <p:nvPr/>
        </p:nvSpPr>
        <p:spPr>
          <a:xfrm rot="3951920">
            <a:off x="7649620" y="4149167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873" name="Овал 872"/>
          <p:cNvSpPr/>
          <p:nvPr/>
        </p:nvSpPr>
        <p:spPr>
          <a:xfrm rot="3951920">
            <a:off x="7721059" y="3577663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874" name="Овал 873"/>
          <p:cNvSpPr/>
          <p:nvPr/>
        </p:nvSpPr>
        <p:spPr>
          <a:xfrm rot="3951920">
            <a:off x="1386941" y="3791978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875" name="Овал 874"/>
          <p:cNvSpPr/>
          <p:nvPr/>
        </p:nvSpPr>
        <p:spPr>
          <a:xfrm rot="3951920">
            <a:off x="1505953" y="4315907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876" name="Овал 875"/>
          <p:cNvSpPr/>
          <p:nvPr/>
        </p:nvSpPr>
        <p:spPr>
          <a:xfrm rot="3951920">
            <a:off x="1458379" y="2672833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877" name="Овал 876"/>
          <p:cNvSpPr/>
          <p:nvPr/>
        </p:nvSpPr>
        <p:spPr>
          <a:xfrm rot="3951920">
            <a:off x="1648829" y="2148903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878" name="Овал 877"/>
          <p:cNvSpPr/>
          <p:nvPr/>
        </p:nvSpPr>
        <p:spPr>
          <a:xfrm rot="3951920">
            <a:off x="1887007" y="1672701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879" name="Овал 878"/>
          <p:cNvSpPr/>
          <p:nvPr/>
        </p:nvSpPr>
        <p:spPr>
          <a:xfrm rot="3951920">
            <a:off x="2220332" y="1244073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880" name="Овал 879"/>
          <p:cNvSpPr/>
          <p:nvPr/>
        </p:nvSpPr>
        <p:spPr>
          <a:xfrm rot="3951920">
            <a:off x="2648961" y="886883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881" name="Овал 880"/>
          <p:cNvSpPr/>
          <p:nvPr/>
        </p:nvSpPr>
        <p:spPr>
          <a:xfrm rot="3951920">
            <a:off x="3077587" y="601131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882" name="Овал 881"/>
          <p:cNvSpPr/>
          <p:nvPr/>
        </p:nvSpPr>
        <p:spPr>
          <a:xfrm rot="3951920">
            <a:off x="1386941" y="3244337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883" name="Овал 882"/>
          <p:cNvSpPr/>
          <p:nvPr/>
        </p:nvSpPr>
        <p:spPr>
          <a:xfrm rot="3951920">
            <a:off x="5958973" y="6244733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884" name="Овал 883"/>
          <p:cNvSpPr/>
          <p:nvPr/>
        </p:nvSpPr>
        <p:spPr>
          <a:xfrm rot="3951920">
            <a:off x="6435175" y="5958981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885" name="Овал 884"/>
          <p:cNvSpPr/>
          <p:nvPr/>
        </p:nvSpPr>
        <p:spPr>
          <a:xfrm rot="3951920">
            <a:off x="5458907" y="6459047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886" name="Овал 885"/>
          <p:cNvSpPr/>
          <p:nvPr/>
        </p:nvSpPr>
        <p:spPr>
          <a:xfrm rot="3951920">
            <a:off x="4887403" y="6578059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887" name="Овал 886"/>
          <p:cNvSpPr/>
          <p:nvPr/>
        </p:nvSpPr>
        <p:spPr>
          <a:xfrm rot="3951920">
            <a:off x="4363472" y="6578059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888" name="Овал 887"/>
          <p:cNvSpPr/>
          <p:nvPr/>
        </p:nvSpPr>
        <p:spPr>
          <a:xfrm rot="3951920">
            <a:off x="2291771" y="5649364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889" name="Овал 888"/>
          <p:cNvSpPr/>
          <p:nvPr/>
        </p:nvSpPr>
        <p:spPr>
          <a:xfrm rot="3951920">
            <a:off x="2744263" y="6006555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890" name="Овал 889"/>
          <p:cNvSpPr/>
          <p:nvPr/>
        </p:nvSpPr>
        <p:spPr>
          <a:xfrm rot="3951920">
            <a:off x="3220464" y="6292306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891" name="Овал 890"/>
          <p:cNvSpPr/>
          <p:nvPr/>
        </p:nvSpPr>
        <p:spPr>
          <a:xfrm rot="3951920">
            <a:off x="3744395" y="6459047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892" name="Овал 891"/>
          <p:cNvSpPr/>
          <p:nvPr/>
        </p:nvSpPr>
        <p:spPr>
          <a:xfrm rot="3951920">
            <a:off x="1934580" y="5220737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893" name="Овал 892"/>
          <p:cNvSpPr/>
          <p:nvPr/>
        </p:nvSpPr>
        <p:spPr>
          <a:xfrm rot="3951920">
            <a:off x="1672693" y="4744535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894" name="Овал 893"/>
          <p:cNvSpPr/>
          <p:nvPr/>
        </p:nvSpPr>
        <p:spPr>
          <a:xfrm rot="3951920">
            <a:off x="6856960" y="5577926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cxnSp>
        <p:nvCxnSpPr>
          <p:cNvPr id="961" name="Прямая соединительная линия 960"/>
          <p:cNvCxnSpPr/>
          <p:nvPr/>
        </p:nvCxnSpPr>
        <p:spPr>
          <a:xfrm flipH="1">
            <a:off x="2906139" y="3351747"/>
            <a:ext cx="1657349" cy="2908362"/>
          </a:xfrm>
          <a:prstGeom prst="line">
            <a:avLst/>
          </a:prstGeom>
          <a:solidFill>
            <a:schemeClr val="accent2">
              <a:alpha val="30000"/>
            </a:schemeClr>
          </a:solidFill>
          <a:effectLst/>
        </p:spPr>
        <p:style>
          <a:lnRef idx="2">
            <a:schemeClr val="accent2"/>
          </a:lnRef>
          <a:fillRef idx="0">
            <a:schemeClr val="accent2"/>
          </a:fillRef>
          <a:effectRef idx="1">
            <a:schemeClr val="accent2"/>
          </a:effectRef>
          <a:fontRef idx="minor">
            <a:schemeClr val="tx1"/>
          </a:fontRef>
        </p:style>
      </p:cxnSp>
      <p:cxnSp>
        <p:nvCxnSpPr>
          <p:cNvPr id="962" name="Прямая соединительная линия 961"/>
          <p:cNvCxnSpPr/>
          <p:nvPr/>
        </p:nvCxnSpPr>
        <p:spPr>
          <a:xfrm rot="16200000" flipH="1" flipV="1">
            <a:off x="2258504" y="2894550"/>
            <a:ext cx="1847813" cy="2792986"/>
          </a:xfrm>
          <a:prstGeom prst="line">
            <a:avLst/>
          </a:prstGeom>
          <a:solidFill>
            <a:schemeClr val="accent2">
              <a:alpha val="30000"/>
            </a:schemeClr>
          </a:solidFill>
          <a:effectLst/>
        </p:spPr>
        <p:style>
          <a:lnRef idx="2">
            <a:schemeClr val="accent2"/>
          </a:lnRef>
          <a:fillRef idx="0">
            <a:schemeClr val="accent2"/>
          </a:fillRef>
          <a:effectRef idx="1">
            <a:schemeClr val="accent2"/>
          </a:effectRef>
          <a:fontRef idx="minor">
            <a:schemeClr val="tx1"/>
          </a:fontRef>
        </p:style>
      </p:cxnSp>
      <p:grpSp>
        <p:nvGrpSpPr>
          <p:cNvPr id="805" name="Группа 804"/>
          <p:cNvGrpSpPr/>
          <p:nvPr/>
        </p:nvGrpSpPr>
        <p:grpSpPr>
          <a:xfrm>
            <a:off x="3357554" y="357166"/>
            <a:ext cx="5429288" cy="4286280"/>
            <a:chOff x="3214678" y="500042"/>
            <a:chExt cx="5429288" cy="4286280"/>
          </a:xfrm>
        </p:grpSpPr>
        <p:grpSp>
          <p:nvGrpSpPr>
            <p:cNvPr id="767" name="Группа 764"/>
            <p:cNvGrpSpPr/>
            <p:nvPr/>
          </p:nvGrpSpPr>
          <p:grpSpPr>
            <a:xfrm>
              <a:off x="3214678" y="500042"/>
              <a:ext cx="5429288" cy="4286280"/>
              <a:chOff x="3714744" y="428604"/>
              <a:chExt cx="5286412" cy="4143404"/>
            </a:xfrm>
          </p:grpSpPr>
          <p:sp>
            <p:nvSpPr>
              <p:cNvPr id="769" name="Прямоугольная выноска 768"/>
              <p:cNvSpPr/>
              <p:nvPr/>
            </p:nvSpPr>
            <p:spPr>
              <a:xfrm>
                <a:off x="3714744" y="428604"/>
                <a:ext cx="5286412" cy="4143404"/>
              </a:xfrm>
              <a:prstGeom prst="wedgeRectCallout">
                <a:avLst>
                  <a:gd name="adj1" fmla="val -50022"/>
                  <a:gd name="adj2" fmla="val 34225"/>
                </a:avLst>
              </a:prstGeom>
              <a:solidFill>
                <a:srgbClr val="F8A764"/>
              </a:solidFill>
            </p:spPr>
            <p:style>
              <a:lnRef idx="2">
                <a:schemeClr val="accent6">
                  <a:shade val="50000"/>
                </a:schemeClr>
              </a:lnRef>
              <a:fillRef idx="1">
                <a:schemeClr val="accent6"/>
              </a:fillRef>
              <a:effectRef idx="0">
                <a:schemeClr val="accent6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ru-RU" sz="3200" b="1" i="1" dirty="0" err="1" smtClean="0">
                    <a:solidFill>
                      <a:srgbClr val="602E04"/>
                    </a:solidFill>
                    <a:latin typeface="Bookman Old Style" pitchFamily="18" charset="0"/>
                  </a:rPr>
                  <a:t>Козеріг</a:t>
                </a:r>
                <a:endParaRPr lang="ru-RU" sz="3200" b="1" i="1" dirty="0" smtClean="0">
                  <a:solidFill>
                    <a:srgbClr val="602E04"/>
                  </a:solidFill>
                  <a:latin typeface="Bookman Old Style" pitchFamily="18" charset="0"/>
                </a:endParaRPr>
              </a:p>
              <a:p>
                <a:pPr algn="ctr"/>
                <a:endParaRPr lang="ru-RU" sz="3200" b="1" i="1" dirty="0" smtClean="0">
                  <a:solidFill>
                    <a:srgbClr val="602E04"/>
                  </a:solidFill>
                  <a:latin typeface="Bookman Old Style" pitchFamily="18" charset="0"/>
                </a:endParaRPr>
              </a:p>
              <a:p>
                <a:pPr algn="ctr"/>
                <a:endParaRPr lang="ru-RU" sz="3200" b="1" i="1" dirty="0" smtClean="0">
                  <a:solidFill>
                    <a:srgbClr val="602E04"/>
                  </a:solidFill>
                  <a:latin typeface="Bookman Old Style" pitchFamily="18" charset="0"/>
                </a:endParaRPr>
              </a:p>
              <a:p>
                <a:pPr algn="ctr"/>
                <a:endParaRPr lang="ru-RU" sz="3200" b="1" i="1" dirty="0" smtClean="0">
                  <a:solidFill>
                    <a:srgbClr val="602E04"/>
                  </a:solidFill>
                  <a:latin typeface="Bookman Old Style" pitchFamily="18" charset="0"/>
                </a:endParaRPr>
              </a:p>
              <a:p>
                <a:pPr algn="just"/>
                <a:endParaRPr lang="ru-RU" sz="1400" dirty="0" smtClean="0">
                  <a:latin typeface="Bookman Old Style" pitchFamily="18" charset="0"/>
                </a:endParaRPr>
              </a:p>
              <a:p>
                <a:pPr algn="just"/>
                <a:endParaRPr lang="ru-RU" sz="1400" dirty="0" smtClean="0">
                  <a:latin typeface="Bookman Old Style" pitchFamily="18" charset="0"/>
                </a:endParaRPr>
              </a:p>
              <a:p>
                <a:pPr algn="just"/>
                <a:endParaRPr lang="ru-RU" sz="1400" dirty="0" smtClean="0">
                  <a:latin typeface="Bookman Old Style" pitchFamily="18" charset="0"/>
                </a:endParaRPr>
              </a:p>
              <a:p>
                <a:pPr algn="just"/>
                <a:endParaRPr lang="ru-RU" sz="1400" dirty="0" smtClean="0">
                  <a:latin typeface="Bookman Old Style" pitchFamily="18" charset="0"/>
                </a:endParaRPr>
              </a:p>
              <a:p>
                <a:pPr algn="just"/>
                <a:endParaRPr lang="ru-RU" sz="1400" dirty="0" smtClean="0">
                  <a:latin typeface="Bookman Old Style" pitchFamily="18" charset="0"/>
                </a:endParaRPr>
              </a:p>
              <a:p>
                <a:pPr algn="just">
                  <a:lnSpc>
                    <a:spcPct val="80000"/>
                  </a:lnSpc>
                </a:pPr>
                <a:endParaRPr lang="ru-RU" sz="1400" dirty="0" smtClean="0">
                  <a:solidFill>
                    <a:schemeClr val="tx1"/>
                  </a:solidFill>
                  <a:latin typeface="Bookman Old Style" pitchFamily="18" charset="0"/>
                </a:endParaRPr>
              </a:p>
              <a:p>
                <a:pPr algn="just">
                  <a:lnSpc>
                    <a:spcPct val="80000"/>
                  </a:lnSpc>
                </a:pPr>
                <a:endParaRPr lang="ru-RU" sz="1400" dirty="0" smtClean="0">
                  <a:solidFill>
                    <a:schemeClr val="tx1"/>
                  </a:solidFill>
                  <a:latin typeface="Bookman Old Style" pitchFamily="18" charset="0"/>
                </a:endParaRPr>
              </a:p>
              <a:p>
                <a:pPr algn="just">
                  <a:lnSpc>
                    <a:spcPct val="80000"/>
                  </a:lnSpc>
                </a:pPr>
                <a:endParaRPr lang="ru-RU" sz="1400" dirty="0" smtClean="0">
                  <a:solidFill>
                    <a:schemeClr val="tx1"/>
                  </a:solidFill>
                  <a:latin typeface="Bookman Old Style" pitchFamily="18" charset="0"/>
                </a:endParaRPr>
              </a:p>
              <a:p>
                <a:pPr algn="ctr">
                  <a:lnSpc>
                    <a:spcPct val="80000"/>
                  </a:lnSpc>
                </a:pPr>
                <a:endParaRPr lang="ru-RU" sz="1400" dirty="0" smtClean="0">
                  <a:solidFill>
                    <a:schemeClr val="tx1"/>
                  </a:solidFill>
                  <a:latin typeface="Bookman Old Style" pitchFamily="18" charset="0"/>
                </a:endParaRPr>
              </a:p>
              <a:p>
                <a:pPr algn="ctr">
                  <a:lnSpc>
                    <a:spcPct val="80000"/>
                  </a:lnSpc>
                </a:pPr>
                <a:endParaRPr lang="ru-RU" sz="1400" dirty="0" smtClean="0">
                  <a:solidFill>
                    <a:schemeClr val="tx1"/>
                  </a:solidFill>
                  <a:latin typeface="Bookman Old Style" pitchFamily="18" charset="0"/>
                </a:endParaRPr>
              </a:p>
              <a:p>
                <a:pPr algn="ctr">
                  <a:lnSpc>
                    <a:spcPct val="80000"/>
                  </a:lnSpc>
                </a:pPr>
                <a:endParaRPr lang="ru-RU" sz="1400" dirty="0" smtClean="0">
                  <a:solidFill>
                    <a:schemeClr val="tx1"/>
                  </a:solidFill>
                  <a:latin typeface="Bookman Old Style" pitchFamily="18" charset="0"/>
                </a:endParaRPr>
              </a:p>
            </p:txBody>
          </p:sp>
          <p:grpSp>
            <p:nvGrpSpPr>
              <p:cNvPr id="770" name="Группа 777"/>
              <p:cNvGrpSpPr/>
              <p:nvPr/>
            </p:nvGrpSpPr>
            <p:grpSpPr>
              <a:xfrm>
                <a:off x="8429652" y="500042"/>
                <a:ext cx="357190" cy="357190"/>
                <a:chOff x="8429652" y="500042"/>
                <a:chExt cx="357190" cy="357190"/>
              </a:xfrm>
            </p:grpSpPr>
            <p:sp>
              <p:nvSpPr>
                <p:cNvPr id="771" name="Прямоугольник 770"/>
                <p:cNvSpPr/>
                <p:nvPr/>
              </p:nvSpPr>
              <p:spPr>
                <a:xfrm>
                  <a:off x="8429652" y="500042"/>
                  <a:ext cx="357190" cy="357190"/>
                </a:xfrm>
                <a:prstGeom prst="rect">
                  <a:avLst/>
                </a:prstGeom>
                <a:solidFill>
                  <a:srgbClr val="C00000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uk-UA"/>
                </a:p>
              </p:txBody>
            </p:sp>
            <p:cxnSp>
              <p:nvCxnSpPr>
                <p:cNvPr id="803" name="Прямая соединительная линия 802"/>
                <p:cNvCxnSpPr/>
                <p:nvPr/>
              </p:nvCxnSpPr>
              <p:spPr>
                <a:xfrm rot="16200000" flipH="1">
                  <a:off x="8501090" y="571480"/>
                  <a:ext cx="214314" cy="214314"/>
                </a:xfrm>
                <a:prstGeom prst="line">
                  <a:avLst/>
                </a:prstGeom>
                <a:ln w="57150">
                  <a:solidFill>
                    <a:schemeClr val="bg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804" name="Прямая соединительная линия 803"/>
                <p:cNvCxnSpPr/>
                <p:nvPr/>
              </p:nvCxnSpPr>
              <p:spPr>
                <a:xfrm rot="5400000">
                  <a:off x="8501090" y="571480"/>
                  <a:ext cx="214314" cy="214314"/>
                </a:xfrm>
                <a:prstGeom prst="line">
                  <a:avLst/>
                </a:prstGeom>
                <a:ln w="57150">
                  <a:solidFill>
                    <a:schemeClr val="bg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  <p:pic>
          <p:nvPicPr>
            <p:cNvPr id="9218" name="Picture 2" descr="Файл:Sidney Hall - Urania's Mirror - Capricornus.jpg"/>
            <p:cNvPicPr>
              <a:picLocks noChangeAspect="1" noChangeArrowheads="1"/>
            </p:cNvPicPr>
            <p:nvPr/>
          </p:nvPicPr>
          <p:blipFill>
            <a:blip r:embed="rId15"/>
            <a:srcRect/>
            <a:stretch>
              <a:fillRect/>
            </a:stretch>
          </p:blipFill>
          <p:spPr bwMode="auto">
            <a:xfrm>
              <a:off x="3357554" y="1071545"/>
              <a:ext cx="5143536" cy="3594045"/>
            </a:xfrm>
            <a:prstGeom prst="rect">
              <a:avLst/>
            </a:prstGeom>
            <a:noFill/>
          </p:spPr>
        </p:pic>
      </p:grpSp>
      <p:pic>
        <p:nvPicPr>
          <p:cNvPr id="895" name="Picture 12" descr="MCj04326750000[1]">
            <a:hlinkClick r:id="rId16" action="ppaction://hlinksldjump"/>
          </p:cNvPr>
          <p:cNvPicPr>
            <a:picLocks noChangeAspect="1" noChangeArrowheads="1"/>
          </p:cNvPicPr>
          <p:nvPr/>
        </p:nvPicPr>
        <p:blipFill>
          <a:blip r:embed="rId17" cstate="print">
            <a:duotone>
              <a:schemeClr val="accent6">
                <a:shade val="45000"/>
                <a:satMod val="135000"/>
              </a:schemeClr>
              <a:prstClr val="white"/>
            </a:duotone>
          </a:blip>
          <a:srcRect/>
          <a:stretch>
            <a:fillRect/>
          </a:stretch>
        </p:blipFill>
        <p:spPr bwMode="auto">
          <a:xfrm>
            <a:off x="71406" y="5778000"/>
            <a:ext cx="1079999" cy="1080000"/>
          </a:xfrm>
          <a:prstGeom prst="rect">
            <a:avLst/>
          </a:prstGeom>
          <a:noFill/>
        </p:spPr>
      </p:pic>
    </p:spTree>
  </p:cSld>
  <p:clrMapOvr>
    <a:masterClrMapping/>
  </p:clrMapOvr>
  <p:transition advClick="0"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7" dur="2000"/>
                                        <p:tgtEl>
                                          <p:spTgt spid="9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22" presetClass="entr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0" dur="2000"/>
                                        <p:tgtEl>
                                          <p:spTgt spid="9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2000"/>
                                        <p:tgtEl>
                                          <p:spTgt spid="9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2000"/>
                            </p:stCondLst>
                            <p:childTnLst>
                              <p:par>
                                <p:cTn id="15" presetID="2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89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89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  <p:seq concurrent="1" nextAc="seek">
              <p:cTn id="19" restart="whenNotActive" fill="hold" evtFilter="cancelBubble" nodeType="interactiveSeq">
                <p:stCondLst>
                  <p:cond evt="onClick" delay="0">
                    <p:tgtEl>
                      <p:spTgt spid="960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20" fill="hold">
                      <p:stCondLst>
                        <p:cond delay="0"/>
                      </p:stCondLst>
                      <p:childTnLst>
                        <p:par>
                          <p:cTn id="21" fill="hold">
                            <p:stCondLst>
                              <p:cond delay="0"/>
                            </p:stCondLst>
                            <p:childTnLst>
                              <p:par>
                                <p:cTn id="22" presetID="16" presetClass="entr" presetSubtype="2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Horizontal)">
                                      <p:cBhvr>
                                        <p:cTn id="24" dur="500"/>
                                        <p:tgtEl>
                                          <p:spTgt spid="80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960"/>
                  </p:tgtEl>
                </p:cond>
              </p:nextCondLst>
            </p:seq>
            <p:seq concurrent="1" nextAc="seek">
              <p:cTn id="25" restart="whenNotActive" fill="hold" evtFilter="cancelBubble" nodeType="interactiveSeq">
                <p:stCondLst>
                  <p:cond evt="onClick" delay="0">
                    <p:tgtEl>
                      <p:spTgt spid="805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26" fill="hold">
                      <p:stCondLst>
                        <p:cond delay="0"/>
                      </p:stCondLst>
                      <p:childTnLst>
                        <p:par>
                          <p:cTn id="27" fill="hold">
                            <p:stCondLst>
                              <p:cond delay="0"/>
                            </p:stCondLst>
                            <p:childTnLst>
                              <p:par>
                                <p:cTn id="28" presetID="16" presetClass="exit" presetSubtype="2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arn(inHorizontal)">
                                      <p:cBhvr>
                                        <p:cTn id="29" dur="500"/>
                                        <p:tgtEl>
                                          <p:spTgt spid="80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8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805"/>
                  </p:tgtEl>
                </p:cond>
              </p:nextCondLst>
            </p:seq>
          </p:childTnLst>
        </p:cTn>
      </p:par>
    </p:tnLst>
    <p:bldLst>
      <p:bldP spid="960" grpId="0" animBg="1"/>
    </p:bldLst>
  </p:timing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Овал 7"/>
          <p:cNvSpPr/>
          <p:nvPr/>
        </p:nvSpPr>
        <p:spPr>
          <a:xfrm>
            <a:off x="1161024" y="0"/>
            <a:ext cx="6840000" cy="6840000"/>
          </a:xfrm>
          <a:prstGeom prst="ellipse">
            <a:avLst/>
          </a:prstGeom>
          <a:solidFill>
            <a:srgbClr val="0036A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23" name="Овал 22"/>
          <p:cNvSpPr/>
          <p:nvPr/>
        </p:nvSpPr>
        <p:spPr>
          <a:xfrm>
            <a:off x="1428728" y="285728"/>
            <a:ext cx="6286544" cy="6286544"/>
          </a:xfrm>
          <a:prstGeom prst="ellipse">
            <a:avLst/>
          </a:prstGeom>
          <a:noFill/>
          <a:ln w="12700"/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24" name="Овал 23"/>
          <p:cNvSpPr/>
          <p:nvPr/>
        </p:nvSpPr>
        <p:spPr>
          <a:xfrm>
            <a:off x="1928794" y="785794"/>
            <a:ext cx="5286412" cy="5286412"/>
          </a:xfrm>
          <a:prstGeom prst="ellipse">
            <a:avLst/>
          </a:prstGeom>
          <a:noFill/>
          <a:ln w="12700"/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809" name="Овал 808"/>
          <p:cNvSpPr/>
          <p:nvPr/>
        </p:nvSpPr>
        <p:spPr>
          <a:xfrm>
            <a:off x="1285852" y="163710"/>
            <a:ext cx="6572296" cy="6516000"/>
          </a:xfrm>
          <a:prstGeom prst="ellipse">
            <a:avLst/>
          </a:prstGeom>
          <a:noFill/>
          <a:ln w="12700"/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cxnSp>
        <p:nvCxnSpPr>
          <p:cNvPr id="28" name="Прямая соединительная линия 27"/>
          <p:cNvCxnSpPr>
            <a:stCxn id="23" idx="3"/>
            <a:endCxn id="23" idx="7"/>
          </p:cNvCxnSpPr>
          <p:nvPr/>
        </p:nvCxnSpPr>
        <p:spPr>
          <a:xfrm rot="5400000" flipH="1" flipV="1">
            <a:off x="2349370" y="1206372"/>
            <a:ext cx="4445260" cy="4445256"/>
          </a:xfrm>
          <a:prstGeom prst="line">
            <a:avLst/>
          </a:prstGeom>
          <a:ln w="12700"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12" name="Прямая соединительная линия 11"/>
          <p:cNvCxnSpPr>
            <a:stCxn id="23" idx="0"/>
            <a:endCxn id="23" idx="4"/>
          </p:cNvCxnSpPr>
          <p:nvPr/>
        </p:nvCxnSpPr>
        <p:spPr>
          <a:xfrm rot="16200000" flipH="1">
            <a:off x="1428728" y="3429000"/>
            <a:ext cx="6286544" cy="1588"/>
          </a:xfrm>
          <a:prstGeom prst="line">
            <a:avLst/>
          </a:prstGeom>
          <a:ln w="12700"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30" name="Прямая соединительная линия 29"/>
          <p:cNvCxnSpPr>
            <a:stCxn id="23" idx="1"/>
            <a:endCxn id="23" idx="5"/>
          </p:cNvCxnSpPr>
          <p:nvPr/>
        </p:nvCxnSpPr>
        <p:spPr>
          <a:xfrm rot="16200000" flipH="1">
            <a:off x="2349370" y="1206372"/>
            <a:ext cx="4445260" cy="4445256"/>
          </a:xfrm>
          <a:prstGeom prst="line">
            <a:avLst/>
          </a:prstGeom>
          <a:ln w="12700"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807" name="Овал 806"/>
          <p:cNvSpPr/>
          <p:nvPr/>
        </p:nvSpPr>
        <p:spPr>
          <a:xfrm>
            <a:off x="2643174" y="2071678"/>
            <a:ext cx="3786214" cy="3786214"/>
          </a:xfrm>
          <a:prstGeom prst="ellipse">
            <a:avLst/>
          </a:prstGeom>
          <a:noFill/>
          <a:ln w="19050">
            <a:solidFill>
              <a:srgbClr val="C00000"/>
            </a:solidFill>
            <a:prstDash val="sysDash"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cxnSp>
        <p:nvCxnSpPr>
          <p:cNvPr id="10" name="Прямая соединительная линия 9"/>
          <p:cNvCxnSpPr>
            <a:stCxn id="23" idx="2"/>
            <a:endCxn id="23" idx="6"/>
          </p:cNvCxnSpPr>
          <p:nvPr/>
        </p:nvCxnSpPr>
        <p:spPr>
          <a:xfrm rot="10800000" flipH="1">
            <a:off x="1428728" y="3429000"/>
            <a:ext cx="6286544" cy="1588"/>
          </a:xfrm>
          <a:prstGeom prst="line">
            <a:avLst/>
          </a:prstGeom>
          <a:ln w="12700"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13" name="Овал 12"/>
          <p:cNvSpPr/>
          <p:nvPr/>
        </p:nvSpPr>
        <p:spPr>
          <a:xfrm>
            <a:off x="3428992" y="2285992"/>
            <a:ext cx="2286016" cy="2286016"/>
          </a:xfrm>
          <a:prstGeom prst="ellipse">
            <a:avLst/>
          </a:prstGeom>
          <a:noFill/>
          <a:ln w="12700"/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grpSp>
        <p:nvGrpSpPr>
          <p:cNvPr id="2" name="Группа 359"/>
          <p:cNvGrpSpPr/>
          <p:nvPr/>
        </p:nvGrpSpPr>
        <p:grpSpPr>
          <a:xfrm rot="684282">
            <a:off x="4805835" y="2798468"/>
            <a:ext cx="955301" cy="1073931"/>
            <a:chOff x="4940036" y="2439714"/>
            <a:chExt cx="1186162" cy="1333461"/>
          </a:xfrm>
        </p:grpSpPr>
        <p:sp>
          <p:nvSpPr>
            <p:cNvPr id="83" name="8-конечная звезда 82"/>
            <p:cNvSpPr/>
            <p:nvPr/>
          </p:nvSpPr>
          <p:spPr>
            <a:xfrm rot="578312">
              <a:off x="5261829" y="3077799"/>
              <a:ext cx="90000" cy="90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4" name="8-конечная звезда 83"/>
            <p:cNvSpPr/>
            <p:nvPr/>
          </p:nvSpPr>
          <p:spPr>
            <a:xfrm rot="21105294">
              <a:off x="5363088" y="3005642"/>
              <a:ext cx="79200" cy="79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5" name="8-конечная звезда 84"/>
            <p:cNvSpPr/>
            <p:nvPr/>
          </p:nvSpPr>
          <p:spPr>
            <a:xfrm rot="21105294">
              <a:off x="5505486" y="3148039"/>
              <a:ext cx="72000" cy="72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6" name="8-конечная звезда 85"/>
            <p:cNvSpPr/>
            <p:nvPr/>
          </p:nvSpPr>
          <p:spPr>
            <a:xfrm rot="19358116">
              <a:off x="5585146" y="3708375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8" name="8-конечная звезда 87"/>
            <p:cNvSpPr/>
            <p:nvPr/>
          </p:nvSpPr>
          <p:spPr>
            <a:xfrm rot="19358116">
              <a:off x="5494317" y="3565499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9" name="8-конечная звезда 88"/>
            <p:cNvSpPr/>
            <p:nvPr/>
          </p:nvSpPr>
          <p:spPr>
            <a:xfrm rot="19358116">
              <a:off x="5442270" y="3442014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90" name="8-конечная звезда 89"/>
            <p:cNvSpPr/>
            <p:nvPr/>
          </p:nvSpPr>
          <p:spPr>
            <a:xfrm rot="19358116">
              <a:off x="5436487" y="3293354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92" name="Прямая соединительная линия 91"/>
            <p:cNvCxnSpPr>
              <a:stCxn id="84" idx="1"/>
              <a:endCxn id="85" idx="6"/>
            </p:cNvCxnSpPr>
            <p:nvPr/>
          </p:nvCxnSpPr>
          <p:spPr>
            <a:xfrm rot="16200000" flipH="1">
              <a:off x="5445633" y="3057720"/>
              <a:ext cx="79473" cy="10190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6" name="Прямая соединительная линия 95"/>
            <p:cNvCxnSpPr>
              <a:stCxn id="83" idx="1"/>
              <a:endCxn id="90" idx="6"/>
            </p:cNvCxnSpPr>
            <p:nvPr/>
          </p:nvCxnSpPr>
          <p:spPr>
            <a:xfrm rot="16200000" flipH="1">
              <a:off x="5319442" y="3172926"/>
              <a:ext cx="137551" cy="11069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0" name="Прямая соединительная линия 99"/>
            <p:cNvCxnSpPr>
              <a:stCxn id="84" idx="3"/>
              <a:endCxn id="83" idx="7"/>
            </p:cNvCxnSpPr>
            <p:nvPr/>
          </p:nvCxnSpPr>
          <p:spPr>
            <a:xfrm rot="5400000">
              <a:off x="5351367" y="3069130"/>
              <a:ext cx="19787" cy="3546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3" name="Прямая соединительная линия 102"/>
            <p:cNvCxnSpPr>
              <a:stCxn id="85" idx="3"/>
              <a:endCxn id="90" idx="0"/>
            </p:cNvCxnSpPr>
            <p:nvPr/>
          </p:nvCxnSpPr>
          <p:spPr>
            <a:xfrm rot="5400000">
              <a:off x="5450595" y="3231081"/>
              <a:ext cx="87548" cy="5115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6" name="Прямая соединительная линия 105"/>
            <p:cNvCxnSpPr>
              <a:stCxn id="90" idx="2"/>
              <a:endCxn id="89" idx="7"/>
            </p:cNvCxnSpPr>
            <p:nvPr/>
          </p:nvCxnSpPr>
          <p:spPr>
            <a:xfrm rot="16200000" flipH="1">
              <a:off x="5413872" y="3377199"/>
              <a:ext cx="116642" cy="1356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9" name="Прямая соединительная линия 108"/>
            <p:cNvCxnSpPr>
              <a:stCxn id="89" idx="2"/>
              <a:endCxn id="88" idx="6"/>
            </p:cNvCxnSpPr>
            <p:nvPr/>
          </p:nvCxnSpPr>
          <p:spPr>
            <a:xfrm rot="16200000" flipH="1">
              <a:off x="5464702" y="3529795"/>
              <a:ext cx="71983" cy="1272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0" name="Прямая соединительная линия 119"/>
            <p:cNvCxnSpPr>
              <a:stCxn id="88" idx="2"/>
              <a:endCxn id="86" idx="6"/>
            </p:cNvCxnSpPr>
            <p:nvPr/>
          </p:nvCxnSpPr>
          <p:spPr>
            <a:xfrm rot="16200000" flipH="1">
              <a:off x="5526444" y="3643585"/>
              <a:ext cx="91374" cy="5150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28" name="8-конечная звезда 127"/>
            <p:cNvSpPr/>
            <p:nvPr/>
          </p:nvSpPr>
          <p:spPr>
            <a:xfrm rot="19358116">
              <a:off x="5075043" y="2871397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 dirty="0"/>
            </a:p>
          </p:txBody>
        </p:sp>
        <p:sp>
          <p:nvSpPr>
            <p:cNvPr id="129" name="8-конечная звезда 128"/>
            <p:cNvSpPr/>
            <p:nvPr/>
          </p:nvSpPr>
          <p:spPr>
            <a:xfrm rot="19358116">
              <a:off x="5225788" y="2439714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0" name="8-конечная звезда 129"/>
            <p:cNvSpPr/>
            <p:nvPr/>
          </p:nvSpPr>
          <p:spPr>
            <a:xfrm rot="19358116">
              <a:off x="4940036" y="2654028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59" name="8-конечная звезда 258"/>
            <p:cNvSpPr/>
            <p:nvPr/>
          </p:nvSpPr>
          <p:spPr>
            <a:xfrm rot="19358116">
              <a:off x="5225788" y="279690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60" name="8-конечная звезда 259"/>
            <p:cNvSpPr/>
            <p:nvPr/>
          </p:nvSpPr>
          <p:spPr>
            <a:xfrm rot="19358116">
              <a:off x="5582977" y="2654028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61" name="8-конечная звезда 260"/>
            <p:cNvSpPr/>
            <p:nvPr/>
          </p:nvSpPr>
          <p:spPr>
            <a:xfrm rot="19358116">
              <a:off x="5650801" y="3150479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62" name="8-конечная звезда 261"/>
            <p:cNvSpPr/>
            <p:nvPr/>
          </p:nvSpPr>
          <p:spPr>
            <a:xfrm>
              <a:off x="5715008" y="2928934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 dirty="0"/>
            </a:p>
          </p:txBody>
        </p:sp>
        <p:sp>
          <p:nvSpPr>
            <p:cNvPr id="263" name="8-конечная звезда 262"/>
            <p:cNvSpPr/>
            <p:nvPr/>
          </p:nvSpPr>
          <p:spPr>
            <a:xfrm>
              <a:off x="5286380" y="2643182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 dirty="0"/>
            </a:p>
          </p:txBody>
        </p:sp>
        <p:sp>
          <p:nvSpPr>
            <p:cNvPr id="264" name="8-конечная звезда 263"/>
            <p:cNvSpPr/>
            <p:nvPr/>
          </p:nvSpPr>
          <p:spPr>
            <a:xfrm>
              <a:off x="6072198" y="2857496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 dirty="0"/>
            </a:p>
          </p:txBody>
        </p:sp>
        <p:cxnSp>
          <p:nvCxnSpPr>
            <p:cNvPr id="265" name="Прямая соединительная линия 264"/>
            <p:cNvCxnSpPr>
              <a:stCxn id="128" idx="2"/>
              <a:endCxn id="83" idx="5"/>
            </p:cNvCxnSpPr>
            <p:nvPr/>
          </p:nvCxnSpPr>
          <p:spPr>
            <a:xfrm rot="16200000" flipH="1">
              <a:off x="5101177" y="2906492"/>
              <a:ext cx="182398" cy="17681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8" name="Прямая соединительная линия 267"/>
            <p:cNvCxnSpPr>
              <a:stCxn id="128" idx="6"/>
              <a:endCxn id="130" idx="2"/>
            </p:cNvCxnSpPr>
            <p:nvPr/>
          </p:nvCxnSpPr>
          <p:spPr>
            <a:xfrm rot="16200000" flipV="1">
              <a:off x="4946469" y="2739440"/>
              <a:ext cx="172604" cy="9869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1" name="Прямая соединительная линия 270"/>
            <p:cNvCxnSpPr>
              <a:stCxn id="129" idx="4"/>
              <a:endCxn id="130" idx="0"/>
            </p:cNvCxnSpPr>
            <p:nvPr/>
          </p:nvCxnSpPr>
          <p:spPr>
            <a:xfrm rot="10800000" flipV="1">
              <a:off x="4988495" y="2483100"/>
              <a:ext cx="242834" cy="18154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5" name="Прямая соединительная линия 274"/>
            <p:cNvCxnSpPr>
              <a:stCxn id="259" idx="5"/>
              <a:endCxn id="128" idx="0"/>
            </p:cNvCxnSpPr>
            <p:nvPr/>
          </p:nvCxnSpPr>
          <p:spPr>
            <a:xfrm rot="16200000" flipH="1" flipV="1">
              <a:off x="5137609" y="2790055"/>
              <a:ext cx="58157" cy="11867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8" name="Прямая соединительная линия 277"/>
            <p:cNvCxnSpPr>
              <a:stCxn id="263" idx="3"/>
              <a:endCxn id="259" idx="7"/>
            </p:cNvCxnSpPr>
            <p:nvPr/>
          </p:nvCxnSpPr>
          <p:spPr>
            <a:xfrm rot="5400000">
              <a:off x="5221398" y="2724252"/>
              <a:ext cx="107868" cy="3791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2" name="Прямая соединительная линия 281"/>
            <p:cNvCxnSpPr>
              <a:stCxn id="260" idx="6"/>
              <a:endCxn id="129" idx="1"/>
            </p:cNvCxnSpPr>
            <p:nvPr/>
          </p:nvCxnSpPr>
          <p:spPr>
            <a:xfrm rot="16200000" flipV="1">
              <a:off x="5341936" y="2407914"/>
              <a:ext cx="189268" cy="31404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7" name="Прямая соединительная линия 286"/>
            <p:cNvCxnSpPr>
              <a:stCxn id="260" idx="4"/>
              <a:endCxn id="263" idx="0"/>
            </p:cNvCxnSpPr>
            <p:nvPr/>
          </p:nvCxnSpPr>
          <p:spPr>
            <a:xfrm rot="10800000">
              <a:off x="5340380" y="2670182"/>
              <a:ext cx="248138" cy="2723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4" name="Прямая соединительная линия 293"/>
            <p:cNvCxnSpPr>
              <a:stCxn id="86" idx="0"/>
              <a:endCxn id="261" idx="3"/>
            </p:cNvCxnSpPr>
            <p:nvPr/>
          </p:nvCxnSpPr>
          <p:spPr>
            <a:xfrm flipV="1">
              <a:off x="5643297" y="3186320"/>
              <a:ext cx="23112" cy="53479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2" name="Прямая соединительная линия 301"/>
            <p:cNvCxnSpPr>
              <a:stCxn id="262" idx="2"/>
              <a:endCxn id="261" idx="0"/>
            </p:cNvCxnSpPr>
            <p:nvPr/>
          </p:nvCxnSpPr>
          <p:spPr>
            <a:xfrm rot="5400000">
              <a:off x="5625248" y="3040794"/>
              <a:ext cx="174621" cy="5890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5" name="Прямая соединительная линия 304"/>
            <p:cNvCxnSpPr>
              <a:stCxn id="264" idx="4"/>
              <a:endCxn id="260" idx="1"/>
            </p:cNvCxnSpPr>
            <p:nvPr/>
          </p:nvCxnSpPr>
          <p:spPr>
            <a:xfrm rot="10800000">
              <a:off x="5636738" y="2684616"/>
              <a:ext cx="435460" cy="19988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0" name="Прямая соединительная линия 309"/>
            <p:cNvCxnSpPr>
              <a:stCxn id="264" idx="3"/>
              <a:endCxn id="262" idx="0"/>
            </p:cNvCxnSpPr>
            <p:nvPr/>
          </p:nvCxnSpPr>
          <p:spPr>
            <a:xfrm rot="5400000">
              <a:off x="5898384" y="2774212"/>
              <a:ext cx="52346" cy="31109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3" name="Группа 361"/>
          <p:cNvGrpSpPr/>
          <p:nvPr/>
        </p:nvGrpSpPr>
        <p:grpSpPr>
          <a:xfrm rot="566496">
            <a:off x="5490804" y="2555408"/>
            <a:ext cx="738836" cy="811859"/>
            <a:chOff x="5722238" y="1868210"/>
            <a:chExt cx="1036132" cy="1138538"/>
          </a:xfrm>
        </p:grpSpPr>
        <p:sp>
          <p:nvSpPr>
            <p:cNvPr id="317" name="8-конечная звезда 316"/>
            <p:cNvSpPr/>
            <p:nvPr/>
          </p:nvSpPr>
          <p:spPr>
            <a:xfrm rot="19358116">
              <a:off x="5870898" y="2156130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20" name="8-конечная звезда 319"/>
            <p:cNvSpPr/>
            <p:nvPr/>
          </p:nvSpPr>
          <p:spPr>
            <a:xfrm rot="19358116">
              <a:off x="6137259" y="2299006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21" name="8-конечная звезда 320"/>
            <p:cNvSpPr/>
            <p:nvPr/>
          </p:nvSpPr>
          <p:spPr>
            <a:xfrm rot="19358116">
              <a:off x="6299525" y="2727634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22" name="8-конечная звезда 321"/>
            <p:cNvSpPr/>
            <p:nvPr/>
          </p:nvSpPr>
          <p:spPr>
            <a:xfrm rot="19358116">
              <a:off x="6565887" y="2941948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23" name="8-конечная звезда 322"/>
            <p:cNvSpPr/>
            <p:nvPr/>
          </p:nvSpPr>
          <p:spPr>
            <a:xfrm rot="19358116">
              <a:off x="5864476" y="2225400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24" name="8-конечная звезда 323"/>
            <p:cNvSpPr/>
            <p:nvPr/>
          </p:nvSpPr>
          <p:spPr>
            <a:xfrm rot="19358116">
              <a:off x="6011605" y="2296838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25" name="8-конечная звезда 324"/>
            <p:cNvSpPr/>
            <p:nvPr/>
          </p:nvSpPr>
          <p:spPr>
            <a:xfrm rot="19358116">
              <a:off x="6583109" y="2725465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26" name="8-конечная звезда 325"/>
            <p:cNvSpPr/>
            <p:nvPr/>
          </p:nvSpPr>
          <p:spPr>
            <a:xfrm rot="19358116">
              <a:off x="6440233" y="2654028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27" name="8-конечная звезда 326"/>
            <p:cNvSpPr/>
            <p:nvPr/>
          </p:nvSpPr>
          <p:spPr>
            <a:xfrm rot="19358116">
              <a:off x="6440233" y="2225399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28" name="8-конечная звезда 327"/>
            <p:cNvSpPr/>
            <p:nvPr/>
          </p:nvSpPr>
          <p:spPr>
            <a:xfrm rot="19358116">
              <a:off x="6154481" y="2153962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29" name="8-конечная звезда 328"/>
            <p:cNvSpPr/>
            <p:nvPr/>
          </p:nvSpPr>
          <p:spPr>
            <a:xfrm rot="19358116">
              <a:off x="6083043" y="1868210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30" name="8-конечная звезда 329"/>
            <p:cNvSpPr/>
            <p:nvPr/>
          </p:nvSpPr>
          <p:spPr>
            <a:xfrm rot="19358116">
              <a:off x="5793676" y="2078907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 dirty="0"/>
            </a:p>
          </p:txBody>
        </p:sp>
        <p:sp>
          <p:nvSpPr>
            <p:cNvPr id="331" name="8-конечная звезда 330"/>
            <p:cNvSpPr/>
            <p:nvPr/>
          </p:nvSpPr>
          <p:spPr>
            <a:xfrm rot="19358116">
              <a:off x="5722238" y="2078908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 dirty="0"/>
            </a:p>
          </p:txBody>
        </p:sp>
        <p:sp>
          <p:nvSpPr>
            <p:cNvPr id="332" name="8-конечная звезда 331"/>
            <p:cNvSpPr/>
            <p:nvPr/>
          </p:nvSpPr>
          <p:spPr>
            <a:xfrm rot="21342597">
              <a:off x="6287807" y="2644478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 dirty="0"/>
            </a:p>
          </p:txBody>
        </p:sp>
        <p:sp>
          <p:nvSpPr>
            <p:cNvPr id="333" name="8-конечная звезда 332"/>
            <p:cNvSpPr/>
            <p:nvPr/>
          </p:nvSpPr>
          <p:spPr>
            <a:xfrm rot="21342597">
              <a:off x="6230567" y="2087171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 dirty="0"/>
            </a:p>
          </p:txBody>
        </p:sp>
        <p:cxnSp>
          <p:nvCxnSpPr>
            <p:cNvPr id="334" name="Прямая соединительная линия 333"/>
            <p:cNvCxnSpPr>
              <a:stCxn id="326" idx="7"/>
              <a:endCxn id="327" idx="3"/>
            </p:cNvCxnSpPr>
            <p:nvPr/>
          </p:nvCxnSpPr>
          <p:spPr>
            <a:xfrm rot="16200000" flipV="1">
              <a:off x="6279680" y="2463127"/>
              <a:ext cx="375107" cy="717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8" name="Прямая соединительная линия 337"/>
            <p:cNvCxnSpPr>
              <a:stCxn id="325" idx="6"/>
              <a:endCxn id="326" idx="1"/>
            </p:cNvCxnSpPr>
            <p:nvPr/>
          </p:nvCxnSpPr>
          <p:spPr>
            <a:xfrm rot="16200000" flipV="1">
              <a:off x="6520664" y="2657946"/>
              <a:ext cx="46391" cy="9972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41" name="8-конечная звезда 340"/>
            <p:cNvSpPr/>
            <p:nvPr/>
          </p:nvSpPr>
          <p:spPr>
            <a:xfrm rot="19358116">
              <a:off x="6722370" y="2650413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 dirty="0"/>
            </a:p>
          </p:txBody>
        </p:sp>
        <p:cxnSp>
          <p:nvCxnSpPr>
            <p:cNvPr id="342" name="Прямая соединительная линия 341"/>
            <p:cNvCxnSpPr>
              <a:stCxn id="341" idx="4"/>
              <a:endCxn id="325" idx="0"/>
            </p:cNvCxnSpPr>
            <p:nvPr/>
          </p:nvCxnSpPr>
          <p:spPr>
            <a:xfrm rot="10800000" flipV="1">
              <a:off x="6631568" y="2679337"/>
              <a:ext cx="94496" cy="5674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5" name="Прямая соединительная линия 344"/>
            <p:cNvCxnSpPr>
              <a:stCxn id="326" idx="6"/>
              <a:endCxn id="328" idx="2"/>
            </p:cNvCxnSpPr>
            <p:nvPr/>
          </p:nvCxnSpPr>
          <p:spPr>
            <a:xfrm rot="16200000" flipV="1">
              <a:off x="6095783" y="2304505"/>
              <a:ext cx="457148" cy="25298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6" name="Прямая соединительная линия 345"/>
            <p:cNvCxnSpPr>
              <a:stCxn id="328" idx="4"/>
              <a:endCxn id="320" idx="6"/>
            </p:cNvCxnSpPr>
            <p:nvPr/>
          </p:nvCxnSpPr>
          <p:spPr>
            <a:xfrm rot="10800000" flipV="1">
              <a:off x="6149996" y="2197347"/>
              <a:ext cx="10026" cy="10830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7" name="Прямая соединительная линия 346"/>
            <p:cNvCxnSpPr>
              <a:stCxn id="320" idx="3"/>
              <a:endCxn id="332" idx="6"/>
            </p:cNvCxnSpPr>
            <p:nvPr/>
          </p:nvCxnSpPr>
          <p:spPr>
            <a:xfrm rot="16200000" flipH="1">
              <a:off x="6094402" y="2434469"/>
              <a:ext cx="281010" cy="13910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8" name="Прямая соединительная линия 347"/>
            <p:cNvCxnSpPr>
              <a:stCxn id="332" idx="2"/>
              <a:endCxn id="321" idx="6"/>
            </p:cNvCxnSpPr>
            <p:nvPr/>
          </p:nvCxnSpPr>
          <p:spPr>
            <a:xfrm rot="16200000" flipH="1">
              <a:off x="6282780" y="2704800"/>
              <a:ext cx="53855" cy="510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9" name="Прямая соединительная линия 348"/>
            <p:cNvCxnSpPr>
              <a:stCxn id="321" idx="1"/>
              <a:endCxn id="322" idx="5"/>
            </p:cNvCxnSpPr>
            <p:nvPr/>
          </p:nvCxnSpPr>
          <p:spPr>
            <a:xfrm rot="16200000" flipH="1">
              <a:off x="6362254" y="2766122"/>
              <a:ext cx="205704" cy="20213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3" name="Прямая соединительная линия 372"/>
            <p:cNvCxnSpPr>
              <a:stCxn id="329" idx="2"/>
              <a:endCxn id="328" idx="6"/>
            </p:cNvCxnSpPr>
            <p:nvPr/>
          </p:nvCxnSpPr>
          <p:spPr>
            <a:xfrm rot="16200000" flipH="1">
              <a:off x="6024345" y="2018753"/>
              <a:ext cx="242834" cy="3866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4" name="Прямая соединительная линия 373"/>
            <p:cNvCxnSpPr>
              <a:stCxn id="324" idx="1"/>
              <a:endCxn id="320" idx="5"/>
            </p:cNvCxnSpPr>
            <p:nvPr/>
          </p:nvCxnSpPr>
          <p:spPr>
            <a:xfrm rot="5400000" flipH="1" flipV="1">
              <a:off x="6101294" y="2291172"/>
              <a:ext cx="324" cy="7218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5" name="Прямая соединительная линия 374"/>
            <p:cNvCxnSpPr>
              <a:stCxn id="323" idx="2"/>
              <a:endCxn id="324" idx="5"/>
            </p:cNvCxnSpPr>
            <p:nvPr/>
          </p:nvCxnSpPr>
          <p:spPr>
            <a:xfrm rot="16200000" flipH="1">
              <a:off x="5936657" y="2245064"/>
              <a:ext cx="46392" cy="10398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6" name="Прямая соединительная линия 375"/>
            <p:cNvCxnSpPr>
              <a:stCxn id="317" idx="3"/>
              <a:endCxn id="323" idx="3"/>
            </p:cNvCxnSpPr>
            <p:nvPr/>
          </p:nvCxnSpPr>
          <p:spPr>
            <a:xfrm rot="5400000">
              <a:off x="5864182" y="2244349"/>
              <a:ext cx="58519" cy="1110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7" name="Прямая соединительная линия 376"/>
            <p:cNvCxnSpPr>
              <a:stCxn id="328" idx="4"/>
              <a:endCxn id="317" idx="1"/>
            </p:cNvCxnSpPr>
            <p:nvPr/>
          </p:nvCxnSpPr>
          <p:spPr>
            <a:xfrm rot="10800000">
              <a:off x="5935410" y="2192836"/>
              <a:ext cx="224612" cy="451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2" name="Прямая соединительная линия 391"/>
            <p:cNvCxnSpPr>
              <a:stCxn id="323" idx="6"/>
              <a:endCxn id="331" idx="4"/>
            </p:cNvCxnSpPr>
            <p:nvPr/>
          </p:nvCxnSpPr>
          <p:spPr>
            <a:xfrm rot="16200000" flipV="1">
              <a:off x="5738957" y="2094808"/>
              <a:ext cx="123109" cy="14915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3" name="Прямая соединительная линия 392"/>
            <p:cNvCxnSpPr>
              <a:stCxn id="331" idx="5"/>
              <a:endCxn id="330" idx="4"/>
            </p:cNvCxnSpPr>
            <p:nvPr/>
          </p:nvCxnSpPr>
          <p:spPr>
            <a:xfrm rot="16200000" flipH="1">
              <a:off x="5753225" y="2063687"/>
              <a:ext cx="13315" cy="7497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4" name="Прямая соединительная линия 393"/>
            <p:cNvCxnSpPr>
              <a:stCxn id="330" idx="0"/>
              <a:endCxn id="317" idx="6"/>
            </p:cNvCxnSpPr>
            <p:nvPr/>
          </p:nvCxnSpPr>
          <p:spPr>
            <a:xfrm>
              <a:off x="5825982" y="2085983"/>
              <a:ext cx="57653" cy="7679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2" name="Прямая соединительная линия 401"/>
            <p:cNvCxnSpPr>
              <a:stCxn id="326" idx="5"/>
              <a:endCxn id="332" idx="0"/>
            </p:cNvCxnSpPr>
            <p:nvPr/>
          </p:nvCxnSpPr>
          <p:spPr>
            <a:xfrm rot="16200000" flipV="1">
              <a:off x="6373961" y="2610929"/>
              <a:ext cx="16309" cy="11671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7" name="Прямая соединительная линия 406"/>
            <p:cNvCxnSpPr>
              <a:stCxn id="333" idx="3"/>
              <a:endCxn id="328" idx="0"/>
            </p:cNvCxnSpPr>
            <p:nvPr/>
          </p:nvCxnSpPr>
          <p:spPr>
            <a:xfrm rot="5400000">
              <a:off x="6206480" y="2131099"/>
              <a:ext cx="29938" cy="3701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4" name="Группа 360"/>
          <p:cNvGrpSpPr/>
          <p:nvPr/>
        </p:nvGrpSpPr>
        <p:grpSpPr>
          <a:xfrm>
            <a:off x="5865115" y="3286124"/>
            <a:ext cx="719265" cy="1329114"/>
            <a:chOff x="6522518" y="3086269"/>
            <a:chExt cx="719265" cy="1329114"/>
          </a:xfrm>
        </p:grpSpPr>
        <p:sp>
          <p:nvSpPr>
            <p:cNvPr id="411" name="8-конечная звезда 410"/>
            <p:cNvSpPr/>
            <p:nvPr/>
          </p:nvSpPr>
          <p:spPr>
            <a:xfrm rot="19358116">
              <a:off x="7166183" y="3880039"/>
              <a:ext cx="75600" cy="756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12" name="8-конечная звезда 411"/>
            <p:cNvSpPr/>
            <p:nvPr/>
          </p:nvSpPr>
          <p:spPr>
            <a:xfrm rot="19358116">
              <a:off x="6658163" y="3581966"/>
              <a:ext cx="72000" cy="72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13" name="8-конечная звезда 412"/>
            <p:cNvSpPr/>
            <p:nvPr/>
          </p:nvSpPr>
          <p:spPr>
            <a:xfrm rot="19358116">
              <a:off x="6868862" y="3578468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14" name="8-конечная звезда 413"/>
            <p:cNvSpPr/>
            <p:nvPr/>
          </p:nvSpPr>
          <p:spPr>
            <a:xfrm rot="19358116">
              <a:off x="6947529" y="3089885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15" name="8-конечная звезда 414"/>
            <p:cNvSpPr/>
            <p:nvPr/>
          </p:nvSpPr>
          <p:spPr>
            <a:xfrm rot="19358116">
              <a:off x="7011737" y="3439846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16" name="8-конечная звезда 415"/>
            <p:cNvSpPr/>
            <p:nvPr/>
          </p:nvSpPr>
          <p:spPr>
            <a:xfrm rot="19358116" flipV="1">
              <a:off x="7017303" y="3302535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17" name="8-конечная звезда 416"/>
            <p:cNvSpPr/>
            <p:nvPr/>
          </p:nvSpPr>
          <p:spPr>
            <a:xfrm rot="19358116">
              <a:off x="6876091" y="387570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18" name="8-конечная звезда 417"/>
            <p:cNvSpPr/>
            <p:nvPr/>
          </p:nvSpPr>
          <p:spPr>
            <a:xfrm rot="19358116">
              <a:off x="7086790" y="3657772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20" name="8-конечная звезда 419"/>
            <p:cNvSpPr/>
            <p:nvPr/>
          </p:nvSpPr>
          <p:spPr>
            <a:xfrm rot="19358116">
              <a:off x="6729600" y="4157840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421" name="Прямая соединительная линия 420"/>
            <p:cNvCxnSpPr>
              <a:stCxn id="416" idx="6"/>
              <a:endCxn id="414" idx="2"/>
            </p:cNvCxnSpPr>
            <p:nvPr/>
          </p:nvCxnSpPr>
          <p:spPr>
            <a:xfrm rot="5400000" flipH="1">
              <a:off x="6919866" y="3209394"/>
              <a:ext cx="205219" cy="6312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4" name="Прямая соединительная линия 423"/>
            <p:cNvCxnSpPr>
              <a:stCxn id="415" idx="7"/>
              <a:endCxn id="416" idx="6"/>
            </p:cNvCxnSpPr>
            <p:nvPr/>
          </p:nvCxnSpPr>
          <p:spPr>
            <a:xfrm rot="5400000" flipH="1" flipV="1">
              <a:off x="6999919" y="3385968"/>
              <a:ext cx="96522" cy="1171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8" name="Прямая соединительная линия 427"/>
            <p:cNvCxnSpPr>
              <a:stCxn id="418" idx="7"/>
              <a:endCxn id="415" idx="1"/>
            </p:cNvCxnSpPr>
            <p:nvPr/>
          </p:nvCxnSpPr>
          <p:spPr>
            <a:xfrm rot="16200000" flipV="1">
              <a:off x="6992591" y="3543340"/>
              <a:ext cx="187498" cy="4168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1" name="Прямая соединительная линия 430"/>
            <p:cNvCxnSpPr>
              <a:stCxn id="413" idx="0"/>
              <a:endCxn id="415" idx="4"/>
            </p:cNvCxnSpPr>
            <p:nvPr/>
          </p:nvCxnSpPr>
          <p:spPr>
            <a:xfrm flipV="1">
              <a:off x="6917321" y="3483232"/>
              <a:ext cx="99957" cy="10585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6" name="Прямая соединительная линия 435"/>
            <p:cNvCxnSpPr>
              <a:stCxn id="412" idx="1"/>
              <a:endCxn id="413" idx="4"/>
            </p:cNvCxnSpPr>
            <p:nvPr/>
          </p:nvCxnSpPr>
          <p:spPr>
            <a:xfrm rot="5400000" flipH="1" flipV="1">
              <a:off x="6801675" y="3550022"/>
              <a:ext cx="895" cy="14455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9" name="Прямая соединительная линия 438"/>
            <p:cNvCxnSpPr>
              <a:stCxn id="411" idx="6"/>
              <a:endCxn id="418" idx="2"/>
            </p:cNvCxnSpPr>
            <p:nvPr/>
          </p:nvCxnSpPr>
          <p:spPr>
            <a:xfrm rot="16200000" flipV="1">
              <a:off x="7049520" y="3756272"/>
              <a:ext cx="197718" cy="6532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2" name="Прямая соединительная линия 441"/>
            <p:cNvCxnSpPr>
              <a:stCxn id="417" idx="6"/>
              <a:endCxn id="413" idx="2"/>
            </p:cNvCxnSpPr>
            <p:nvPr/>
          </p:nvCxnSpPr>
          <p:spPr>
            <a:xfrm rot="5400000" flipH="1" flipV="1">
              <a:off x="6772318" y="3741315"/>
              <a:ext cx="254317" cy="2554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8" name="Прямая соединительная линия 447"/>
            <p:cNvCxnSpPr>
              <a:stCxn id="417" idx="0"/>
              <a:endCxn id="411" idx="5"/>
            </p:cNvCxnSpPr>
            <p:nvPr/>
          </p:nvCxnSpPr>
          <p:spPr>
            <a:xfrm>
              <a:off x="6924550" y="3886317"/>
              <a:ext cx="241968" cy="2650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2" name="Прямая соединительная линия 451"/>
            <p:cNvCxnSpPr>
              <a:stCxn id="417" idx="4"/>
              <a:endCxn id="420" idx="0"/>
            </p:cNvCxnSpPr>
            <p:nvPr/>
          </p:nvCxnSpPr>
          <p:spPr>
            <a:xfrm rot="10800000" flipV="1">
              <a:off x="6761906" y="3919088"/>
              <a:ext cx="119726" cy="24582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56" name="8-конечная звезда 455"/>
            <p:cNvSpPr/>
            <p:nvPr/>
          </p:nvSpPr>
          <p:spPr>
            <a:xfrm rot="19358116">
              <a:off x="7097638" y="4097246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 dirty="0"/>
            </a:p>
          </p:txBody>
        </p:sp>
        <p:sp>
          <p:nvSpPr>
            <p:cNvPr id="457" name="8-конечная звезда 456"/>
            <p:cNvSpPr/>
            <p:nvPr/>
          </p:nvSpPr>
          <p:spPr>
            <a:xfrm rot="19358116">
              <a:off x="6947528" y="4232892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 dirty="0"/>
            </a:p>
          </p:txBody>
        </p:sp>
        <p:cxnSp>
          <p:nvCxnSpPr>
            <p:cNvPr id="458" name="Прямая соединительная линия 457"/>
            <p:cNvCxnSpPr>
              <a:stCxn id="456" idx="7"/>
              <a:endCxn id="411" idx="3"/>
            </p:cNvCxnSpPr>
            <p:nvPr/>
          </p:nvCxnSpPr>
          <p:spPr>
            <a:xfrm rot="5400000" flipH="1" flipV="1">
              <a:off x="7092503" y="3991027"/>
              <a:ext cx="142181" cy="7073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1" name="Прямая соединительная линия 460"/>
            <p:cNvCxnSpPr>
              <a:stCxn id="457" idx="0"/>
              <a:endCxn id="456" idx="4"/>
            </p:cNvCxnSpPr>
            <p:nvPr/>
          </p:nvCxnSpPr>
          <p:spPr>
            <a:xfrm flipV="1">
              <a:off x="6995987" y="4140632"/>
              <a:ext cx="107192" cy="10287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4" name="Прямая соединительная линия 463"/>
            <p:cNvCxnSpPr>
              <a:stCxn id="420" idx="3"/>
              <a:endCxn id="457" idx="6"/>
            </p:cNvCxnSpPr>
            <p:nvPr/>
          </p:nvCxnSpPr>
          <p:spPr>
            <a:xfrm rot="16200000" flipH="1">
              <a:off x="6829299" y="4109590"/>
              <a:ext cx="44752" cy="21293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67" name="8-конечная звезда 466"/>
            <p:cNvSpPr/>
            <p:nvPr/>
          </p:nvSpPr>
          <p:spPr>
            <a:xfrm rot="19358116">
              <a:off x="6872476" y="3086269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68" name="8-конечная звезда 467"/>
            <p:cNvSpPr/>
            <p:nvPr/>
          </p:nvSpPr>
          <p:spPr>
            <a:xfrm rot="19358116">
              <a:off x="6872476" y="3300583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69" name="8-конечная звезда 468"/>
            <p:cNvSpPr/>
            <p:nvPr/>
          </p:nvSpPr>
          <p:spPr>
            <a:xfrm rot="19358116">
              <a:off x="6736831" y="4379383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70" name="8-конечная звезда 469"/>
            <p:cNvSpPr/>
            <p:nvPr/>
          </p:nvSpPr>
          <p:spPr>
            <a:xfrm rot="19358116">
              <a:off x="6522518" y="4236507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471" name="Прямая соединительная линия 470"/>
            <p:cNvCxnSpPr>
              <a:stCxn id="468" idx="1"/>
              <a:endCxn id="467" idx="2"/>
            </p:cNvCxnSpPr>
            <p:nvPr/>
          </p:nvCxnSpPr>
          <p:spPr>
            <a:xfrm rot="5400000" flipH="1">
              <a:off x="6803659" y="3216317"/>
              <a:ext cx="202400" cy="691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5" name="Прямая соединительная линия 474"/>
            <p:cNvCxnSpPr>
              <a:stCxn id="467" idx="1"/>
              <a:endCxn id="414" idx="4"/>
            </p:cNvCxnSpPr>
            <p:nvPr/>
          </p:nvCxnSpPr>
          <p:spPr>
            <a:xfrm rot="16200000" flipH="1">
              <a:off x="6917388" y="3097589"/>
              <a:ext cx="26610" cy="4475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8" name="Прямая соединительная линия 477"/>
            <p:cNvCxnSpPr>
              <a:stCxn id="415" idx="6"/>
              <a:endCxn id="468" idx="1"/>
            </p:cNvCxnSpPr>
            <p:nvPr/>
          </p:nvCxnSpPr>
          <p:spPr>
            <a:xfrm rot="16200000" flipV="1">
              <a:off x="6903128" y="3326164"/>
              <a:ext cx="124412" cy="11403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2" name="Прямая соединительная линия 481"/>
            <p:cNvCxnSpPr>
              <a:stCxn id="469" idx="0"/>
              <a:endCxn id="457" idx="4"/>
            </p:cNvCxnSpPr>
            <p:nvPr/>
          </p:nvCxnSpPr>
          <p:spPr>
            <a:xfrm flipV="1">
              <a:off x="6769137" y="4276278"/>
              <a:ext cx="183932" cy="11018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5" name="Прямая соединительная линия 484"/>
            <p:cNvCxnSpPr>
              <a:stCxn id="470" idx="0"/>
              <a:endCxn id="420" idx="4"/>
            </p:cNvCxnSpPr>
            <p:nvPr/>
          </p:nvCxnSpPr>
          <p:spPr>
            <a:xfrm flipV="1">
              <a:off x="6554824" y="4186764"/>
              <a:ext cx="178470" cy="5681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5" name="Группа 362"/>
          <p:cNvGrpSpPr/>
          <p:nvPr/>
        </p:nvGrpSpPr>
        <p:grpSpPr>
          <a:xfrm rot="1585141">
            <a:off x="5304453" y="2021759"/>
            <a:ext cx="538571" cy="514328"/>
            <a:chOff x="5297225" y="1370312"/>
            <a:chExt cx="554067" cy="623337"/>
          </a:xfrm>
        </p:grpSpPr>
        <p:sp>
          <p:nvSpPr>
            <p:cNvPr id="127" name="8-конечная звезда 126"/>
            <p:cNvSpPr/>
            <p:nvPr/>
          </p:nvSpPr>
          <p:spPr>
            <a:xfrm rot="19358116">
              <a:off x="5585146" y="1708111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1" name="8-конечная звезда 130"/>
            <p:cNvSpPr/>
            <p:nvPr/>
          </p:nvSpPr>
          <p:spPr>
            <a:xfrm rot="19358116">
              <a:off x="5442271" y="1370312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2" name="8-конечная звезда 131"/>
            <p:cNvSpPr/>
            <p:nvPr/>
          </p:nvSpPr>
          <p:spPr>
            <a:xfrm rot="19358116">
              <a:off x="5509370" y="1801157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4" name="8-конечная звезда 133"/>
            <p:cNvSpPr/>
            <p:nvPr/>
          </p:nvSpPr>
          <p:spPr>
            <a:xfrm rot="19358116">
              <a:off x="5297225" y="1582458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5" name="8-конечная звезда 134"/>
            <p:cNvSpPr/>
            <p:nvPr/>
          </p:nvSpPr>
          <p:spPr>
            <a:xfrm rot="19358116">
              <a:off x="5440101" y="1939649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6" name="8-конечная звезда 135"/>
            <p:cNvSpPr/>
            <p:nvPr/>
          </p:nvSpPr>
          <p:spPr>
            <a:xfrm rot="19358116">
              <a:off x="5797292" y="1653895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37" name="Прямая соединительная линия 136"/>
            <p:cNvCxnSpPr>
              <a:stCxn id="127" idx="6"/>
              <a:endCxn id="131" idx="2"/>
            </p:cNvCxnSpPr>
            <p:nvPr/>
          </p:nvCxnSpPr>
          <p:spPr>
            <a:xfrm rot="16200000" flipV="1">
              <a:off x="5402961" y="1519837"/>
              <a:ext cx="286297" cy="10354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0" name="Прямая соединительная линия 139"/>
            <p:cNvCxnSpPr>
              <a:stCxn id="132" idx="6"/>
              <a:endCxn id="134" idx="2"/>
            </p:cNvCxnSpPr>
            <p:nvPr/>
          </p:nvCxnSpPr>
          <p:spPr>
            <a:xfrm rot="16200000" flipV="1">
              <a:off x="5341900" y="1629629"/>
              <a:ext cx="174673" cy="17725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3" name="Прямая соединительная линия 142"/>
            <p:cNvCxnSpPr>
              <a:stCxn id="135" idx="0"/>
              <a:endCxn id="132" idx="3"/>
            </p:cNvCxnSpPr>
            <p:nvPr/>
          </p:nvCxnSpPr>
          <p:spPr>
            <a:xfrm flipV="1">
              <a:off x="5488560" y="1844166"/>
              <a:ext cx="39540" cy="10609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9" name="Прямая соединительная линия 148"/>
            <p:cNvCxnSpPr>
              <a:stCxn id="136" idx="5"/>
              <a:endCxn id="127" idx="1"/>
            </p:cNvCxnSpPr>
            <p:nvPr/>
          </p:nvCxnSpPr>
          <p:spPr>
            <a:xfrm rot="16200000" flipH="1" flipV="1">
              <a:off x="5689841" y="1637125"/>
              <a:ext cx="67508" cy="14787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3" name="Прямая соединительная линия 152"/>
            <p:cNvCxnSpPr>
              <a:stCxn id="134" idx="0"/>
              <a:endCxn id="131" idx="4"/>
            </p:cNvCxnSpPr>
            <p:nvPr/>
          </p:nvCxnSpPr>
          <p:spPr>
            <a:xfrm flipV="1">
              <a:off x="5345684" y="1422375"/>
              <a:ext cx="103236" cy="17069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8" name="Прямая соединительная линия 157"/>
            <p:cNvCxnSpPr>
              <a:stCxn id="132" idx="0"/>
              <a:endCxn id="127" idx="4"/>
            </p:cNvCxnSpPr>
            <p:nvPr/>
          </p:nvCxnSpPr>
          <p:spPr>
            <a:xfrm flipV="1">
              <a:off x="5548137" y="1760174"/>
              <a:ext cx="43658" cy="4947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64" name="8-конечная звезда 163"/>
            <p:cNvSpPr/>
            <p:nvPr/>
          </p:nvSpPr>
          <p:spPr>
            <a:xfrm rot="19358116">
              <a:off x="5449625" y="1734858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</p:grpSp>
      <p:grpSp>
        <p:nvGrpSpPr>
          <p:cNvPr id="6" name="Группа 363"/>
          <p:cNvGrpSpPr/>
          <p:nvPr/>
        </p:nvGrpSpPr>
        <p:grpSpPr>
          <a:xfrm rot="589541">
            <a:off x="4520577" y="1928802"/>
            <a:ext cx="656137" cy="504421"/>
            <a:chOff x="4294925" y="1294537"/>
            <a:chExt cx="841986" cy="647297"/>
          </a:xfrm>
        </p:grpSpPr>
        <p:sp>
          <p:nvSpPr>
            <p:cNvPr id="161" name="8-конечная звезда 160"/>
            <p:cNvSpPr/>
            <p:nvPr/>
          </p:nvSpPr>
          <p:spPr>
            <a:xfrm rot="578312">
              <a:off x="5046604" y="1792826"/>
              <a:ext cx="90000" cy="90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62" name="8-конечная звезда 161"/>
            <p:cNvSpPr/>
            <p:nvPr/>
          </p:nvSpPr>
          <p:spPr>
            <a:xfrm rot="21105294">
              <a:off x="4934460" y="1862634"/>
              <a:ext cx="79200" cy="79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63" name="8-конечная звезда 162"/>
            <p:cNvSpPr/>
            <p:nvPr/>
          </p:nvSpPr>
          <p:spPr>
            <a:xfrm rot="19358116">
              <a:off x="4654283" y="1868210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65" name="8-конечная звезда 164"/>
            <p:cNvSpPr/>
            <p:nvPr/>
          </p:nvSpPr>
          <p:spPr>
            <a:xfrm rot="19358116">
              <a:off x="4868598" y="1582458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66" name="8-конечная звезда 165"/>
            <p:cNvSpPr/>
            <p:nvPr/>
          </p:nvSpPr>
          <p:spPr>
            <a:xfrm rot="19358116">
              <a:off x="4868598" y="1725332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67" name="8-конечная звезда 166"/>
            <p:cNvSpPr/>
            <p:nvPr/>
          </p:nvSpPr>
          <p:spPr>
            <a:xfrm rot="19358116">
              <a:off x="5082911" y="1653895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70" name="8-конечная звезда 169"/>
            <p:cNvSpPr/>
            <p:nvPr/>
          </p:nvSpPr>
          <p:spPr>
            <a:xfrm rot="19358116">
              <a:off x="4935782" y="1435328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71" name="8-конечная звезда 170"/>
            <p:cNvSpPr/>
            <p:nvPr/>
          </p:nvSpPr>
          <p:spPr>
            <a:xfrm rot="19358116">
              <a:off x="5009304" y="1723165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72" name="8-конечная звезда 171"/>
            <p:cNvSpPr/>
            <p:nvPr/>
          </p:nvSpPr>
          <p:spPr>
            <a:xfrm rot="19358116">
              <a:off x="4652114" y="1294537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73" name="8-конечная звезда 172"/>
            <p:cNvSpPr/>
            <p:nvPr/>
          </p:nvSpPr>
          <p:spPr>
            <a:xfrm rot="628005">
              <a:off x="4504127" y="1503738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74" name="8-конечная звезда 173"/>
            <p:cNvSpPr/>
            <p:nvPr/>
          </p:nvSpPr>
          <p:spPr>
            <a:xfrm rot="19358116">
              <a:off x="4794990" y="1805487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77" name="8-конечная звезда 176"/>
            <p:cNvSpPr/>
            <p:nvPr/>
          </p:nvSpPr>
          <p:spPr>
            <a:xfrm rot="19358116">
              <a:off x="4513576" y="1370313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78" name="8-конечная звезда 177"/>
            <p:cNvSpPr/>
            <p:nvPr/>
          </p:nvSpPr>
          <p:spPr>
            <a:xfrm rot="19358116">
              <a:off x="4799329" y="1513188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79" name="8-конечная звезда 178"/>
            <p:cNvSpPr/>
            <p:nvPr/>
          </p:nvSpPr>
          <p:spPr>
            <a:xfrm rot="19358116">
              <a:off x="4585014" y="1636673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80" name="8-конечная звезда 179"/>
            <p:cNvSpPr/>
            <p:nvPr/>
          </p:nvSpPr>
          <p:spPr>
            <a:xfrm rot="19358116">
              <a:off x="4442138" y="1565235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82" name="8-конечная звезда 181"/>
            <p:cNvSpPr/>
            <p:nvPr/>
          </p:nvSpPr>
          <p:spPr>
            <a:xfrm rot="19358116">
              <a:off x="4370699" y="1565235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83" name="8-конечная звезда 182"/>
            <p:cNvSpPr/>
            <p:nvPr/>
          </p:nvSpPr>
          <p:spPr>
            <a:xfrm rot="19358116">
              <a:off x="4294925" y="1580288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84" name="Прямая соединительная линия 183"/>
            <p:cNvCxnSpPr>
              <a:stCxn id="172" idx="2"/>
              <a:endCxn id="170" idx="5"/>
            </p:cNvCxnSpPr>
            <p:nvPr/>
          </p:nvCxnSpPr>
          <p:spPr>
            <a:xfrm rot="16200000" flipH="1">
              <a:off x="4748704" y="1271423"/>
              <a:ext cx="125437" cy="24919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9" name="Прямая соединительная линия 188"/>
            <p:cNvCxnSpPr>
              <a:stCxn id="170" idx="4"/>
              <a:endCxn id="165" idx="0"/>
            </p:cNvCxnSpPr>
            <p:nvPr/>
          </p:nvCxnSpPr>
          <p:spPr>
            <a:xfrm rot="10800000" flipV="1">
              <a:off x="4917057" y="1478714"/>
              <a:ext cx="24266" cy="11435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0" name="Прямая соединительная линия 189"/>
            <p:cNvCxnSpPr>
              <a:stCxn id="165" idx="2"/>
              <a:endCxn id="171" idx="5"/>
            </p:cNvCxnSpPr>
            <p:nvPr/>
          </p:nvCxnSpPr>
          <p:spPr>
            <a:xfrm rot="16200000" flipH="1">
              <a:off x="4905250" y="1637650"/>
              <a:ext cx="110978" cy="9751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1" name="Прямая соединительная линия 190"/>
            <p:cNvCxnSpPr>
              <a:stCxn id="171" idx="0"/>
              <a:endCxn id="167" idx="4"/>
            </p:cNvCxnSpPr>
            <p:nvPr/>
          </p:nvCxnSpPr>
          <p:spPr>
            <a:xfrm flipV="1">
              <a:off x="5048071" y="1697281"/>
              <a:ext cx="40381" cy="3437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2" name="Прямая соединительная линия 191"/>
            <p:cNvCxnSpPr>
              <a:stCxn id="171" idx="2"/>
              <a:endCxn id="161" idx="5"/>
            </p:cNvCxnSpPr>
            <p:nvPr/>
          </p:nvCxnSpPr>
          <p:spPr>
            <a:xfrm rot="16200000" flipH="1">
              <a:off x="5035189" y="1770756"/>
              <a:ext cx="39196" cy="2154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3" name="Прямая соединительная линия 192"/>
            <p:cNvCxnSpPr>
              <a:stCxn id="178" idx="5"/>
              <a:endCxn id="177" idx="1"/>
            </p:cNvCxnSpPr>
            <p:nvPr/>
          </p:nvCxnSpPr>
          <p:spPr>
            <a:xfrm rot="16200000" flipV="1">
              <a:off x="4621721" y="1363386"/>
              <a:ext cx="134265" cy="22152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4" name="Прямая соединительная линия 203"/>
            <p:cNvCxnSpPr>
              <a:stCxn id="165" idx="2"/>
              <a:endCxn id="178" idx="2"/>
            </p:cNvCxnSpPr>
            <p:nvPr/>
          </p:nvCxnSpPr>
          <p:spPr>
            <a:xfrm rot="5400000" flipH="1">
              <a:off x="4851899" y="1570832"/>
              <a:ext cx="59578" cy="6059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5" name="Прямая соединительная линия 204"/>
            <p:cNvCxnSpPr>
              <a:stCxn id="166" idx="5"/>
              <a:endCxn id="179" idx="1"/>
            </p:cNvCxnSpPr>
            <p:nvPr/>
          </p:nvCxnSpPr>
          <p:spPr>
            <a:xfrm rot="16200000" flipV="1">
              <a:off x="4721499" y="1601406"/>
              <a:ext cx="75367" cy="21931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6" name="Прямая соединительная линия 205"/>
            <p:cNvCxnSpPr>
              <a:stCxn id="171" idx="5"/>
              <a:endCxn id="166" idx="1"/>
            </p:cNvCxnSpPr>
            <p:nvPr/>
          </p:nvCxnSpPr>
          <p:spPr>
            <a:xfrm rot="16200000" flipH="1" flipV="1">
              <a:off x="4958915" y="1705339"/>
              <a:ext cx="14024" cy="8713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2" name="Прямая соединительная линия 221"/>
            <p:cNvCxnSpPr>
              <a:stCxn id="174" idx="7"/>
              <a:endCxn id="166" idx="4"/>
            </p:cNvCxnSpPr>
            <p:nvPr/>
          </p:nvCxnSpPr>
          <p:spPr>
            <a:xfrm rot="5400000" flipH="1" flipV="1">
              <a:off x="4828319" y="1759859"/>
              <a:ext cx="36960" cy="5467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3" name="Прямая соединительная линия 222"/>
            <p:cNvCxnSpPr>
              <a:stCxn id="163" idx="0"/>
              <a:endCxn id="174" idx="5"/>
            </p:cNvCxnSpPr>
            <p:nvPr/>
          </p:nvCxnSpPr>
          <p:spPr>
            <a:xfrm flipV="1">
              <a:off x="4702742" y="1824217"/>
              <a:ext cx="92439" cy="5460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4" name="Прямая соединительная линия 223"/>
            <p:cNvCxnSpPr>
              <a:stCxn id="174" idx="1"/>
              <a:endCxn id="162" idx="5"/>
            </p:cNvCxnSpPr>
            <p:nvPr/>
          </p:nvCxnSpPr>
          <p:spPr>
            <a:xfrm rot="16200000" flipH="1">
              <a:off x="4865876" y="1802080"/>
              <a:ext cx="48581" cy="10433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9" name="Прямая соединительная линия 228"/>
            <p:cNvCxnSpPr>
              <a:stCxn id="173" idx="1"/>
              <a:endCxn id="179" idx="7"/>
            </p:cNvCxnSpPr>
            <p:nvPr/>
          </p:nvCxnSpPr>
          <p:spPr>
            <a:xfrm rot="16200000" flipH="1">
              <a:off x="4532931" y="1548173"/>
              <a:ext cx="93828" cy="8374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0" name="Прямая соединительная линия 229"/>
            <p:cNvCxnSpPr>
              <a:stCxn id="180" idx="1"/>
              <a:endCxn id="179" idx="6"/>
            </p:cNvCxnSpPr>
            <p:nvPr/>
          </p:nvCxnSpPr>
          <p:spPr>
            <a:xfrm rot="16200000" flipH="1">
              <a:off x="4531509" y="1577080"/>
              <a:ext cx="41382" cy="9110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1" name="Прямая соединительная линия 230"/>
            <p:cNvCxnSpPr>
              <a:stCxn id="183" idx="1"/>
              <a:endCxn id="180" idx="5"/>
            </p:cNvCxnSpPr>
            <p:nvPr/>
          </p:nvCxnSpPr>
          <p:spPr>
            <a:xfrm rot="5400000" flipH="1" flipV="1">
              <a:off x="4384466" y="1546798"/>
              <a:ext cx="11428" cy="10449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7" name="Группа 364"/>
          <p:cNvGrpSpPr/>
          <p:nvPr/>
        </p:nvGrpSpPr>
        <p:grpSpPr>
          <a:xfrm rot="824949">
            <a:off x="3473154" y="1928802"/>
            <a:ext cx="957465" cy="487051"/>
            <a:chOff x="2866670" y="1509356"/>
            <a:chExt cx="1220286" cy="620745"/>
          </a:xfrm>
        </p:grpSpPr>
        <p:cxnSp>
          <p:nvCxnSpPr>
            <p:cNvPr id="221" name="Прямая соединительная линия 220"/>
            <p:cNvCxnSpPr>
              <a:stCxn id="245" idx="5"/>
              <a:endCxn id="248" idx="1"/>
            </p:cNvCxnSpPr>
            <p:nvPr/>
          </p:nvCxnSpPr>
          <p:spPr>
            <a:xfrm rot="16200000" flipV="1">
              <a:off x="3859472" y="1675800"/>
              <a:ext cx="4245" cy="30736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2" name="Прямая соединительная линия 231"/>
            <p:cNvCxnSpPr>
              <a:stCxn id="266" idx="2"/>
              <a:endCxn id="251" idx="6"/>
            </p:cNvCxnSpPr>
            <p:nvPr/>
          </p:nvCxnSpPr>
          <p:spPr>
            <a:xfrm rot="16200000" flipH="1">
              <a:off x="3278275" y="1609729"/>
              <a:ext cx="95704" cy="11435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45" name="8-конечная звезда 244"/>
            <p:cNvSpPr/>
            <p:nvPr/>
          </p:nvSpPr>
          <p:spPr>
            <a:xfrm rot="19358116">
              <a:off x="4014956" y="1800387"/>
              <a:ext cx="72000" cy="72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46" name="8-конечная звезда 245"/>
            <p:cNvSpPr/>
            <p:nvPr/>
          </p:nvSpPr>
          <p:spPr>
            <a:xfrm rot="19358116">
              <a:off x="3299131" y="2065301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47" name="8-конечная звезда 246"/>
            <p:cNvSpPr/>
            <p:nvPr/>
          </p:nvSpPr>
          <p:spPr>
            <a:xfrm rot="19358116">
              <a:off x="3511275" y="1868210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48" name="8-конечная звезда 247"/>
            <p:cNvSpPr/>
            <p:nvPr/>
          </p:nvSpPr>
          <p:spPr>
            <a:xfrm rot="19358116">
              <a:off x="3654151" y="1796772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49" name="8-конечная звезда 248"/>
            <p:cNvSpPr/>
            <p:nvPr/>
          </p:nvSpPr>
          <p:spPr>
            <a:xfrm rot="21105294">
              <a:off x="3505700" y="1648320"/>
              <a:ext cx="79200" cy="79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50" name="8-конечная звезда 249"/>
            <p:cNvSpPr/>
            <p:nvPr/>
          </p:nvSpPr>
          <p:spPr>
            <a:xfrm rot="19358116">
              <a:off x="3511276" y="172533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51" name="8-конечная звезда 250"/>
            <p:cNvSpPr/>
            <p:nvPr/>
          </p:nvSpPr>
          <p:spPr>
            <a:xfrm rot="19358116">
              <a:off x="3370569" y="1708111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52" name="8-конечная звезда 251"/>
            <p:cNvSpPr/>
            <p:nvPr/>
          </p:nvSpPr>
          <p:spPr>
            <a:xfrm rot="19358116">
              <a:off x="3439837" y="172533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53" name="8-конечная звезда 252"/>
            <p:cNvSpPr/>
            <p:nvPr/>
          </p:nvSpPr>
          <p:spPr>
            <a:xfrm rot="19358116">
              <a:off x="3208301" y="1727503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54" name="8-конечная звезда 253"/>
            <p:cNvSpPr/>
            <p:nvPr/>
          </p:nvSpPr>
          <p:spPr>
            <a:xfrm rot="19358116">
              <a:off x="2868332" y="1868209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55" name="8-конечная звезда 254"/>
            <p:cNvSpPr/>
            <p:nvPr/>
          </p:nvSpPr>
          <p:spPr>
            <a:xfrm rot="19358116">
              <a:off x="4012788" y="1583904"/>
              <a:ext cx="61200" cy="61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56" name="8-конечная звезда 255"/>
            <p:cNvSpPr/>
            <p:nvPr/>
          </p:nvSpPr>
          <p:spPr>
            <a:xfrm rot="19358116">
              <a:off x="3080479" y="1794601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57" name="8-конечная звезда 256"/>
            <p:cNvSpPr/>
            <p:nvPr/>
          </p:nvSpPr>
          <p:spPr>
            <a:xfrm rot="19358116">
              <a:off x="3009040" y="1937479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58" name="8-конечная звезда 257"/>
            <p:cNvSpPr/>
            <p:nvPr/>
          </p:nvSpPr>
          <p:spPr>
            <a:xfrm rot="19358116">
              <a:off x="3091363" y="1580288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66" name="8-конечная звезда 265"/>
            <p:cNvSpPr/>
            <p:nvPr/>
          </p:nvSpPr>
          <p:spPr>
            <a:xfrm rot="19358116">
              <a:off x="3234239" y="1580289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67" name="8-конечная звезда 266"/>
            <p:cNvSpPr/>
            <p:nvPr/>
          </p:nvSpPr>
          <p:spPr>
            <a:xfrm rot="19358116" flipV="1">
              <a:off x="2866670" y="1652232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69" name="8-конечная звезда 268"/>
            <p:cNvSpPr/>
            <p:nvPr/>
          </p:nvSpPr>
          <p:spPr>
            <a:xfrm rot="19358116" flipV="1">
              <a:off x="3509612" y="1580794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70" name="8-конечная звезда 269"/>
            <p:cNvSpPr/>
            <p:nvPr/>
          </p:nvSpPr>
          <p:spPr>
            <a:xfrm rot="19358116" flipV="1">
              <a:off x="3438174" y="1509356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276" name="Прямая соединительная линия 275"/>
            <p:cNvCxnSpPr>
              <a:stCxn id="269" idx="4"/>
              <a:endCxn id="251" idx="0"/>
            </p:cNvCxnSpPr>
            <p:nvPr/>
          </p:nvCxnSpPr>
          <p:spPr>
            <a:xfrm rot="10800000" flipV="1">
              <a:off x="3428721" y="1617526"/>
              <a:ext cx="85583" cy="10332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7" name="Прямая соединительная линия 276"/>
            <p:cNvCxnSpPr>
              <a:stCxn id="269" idx="2"/>
              <a:endCxn id="270" idx="6"/>
            </p:cNvCxnSpPr>
            <p:nvPr/>
          </p:nvCxnSpPr>
          <p:spPr>
            <a:xfrm rot="16200000" flipV="1">
              <a:off x="3479203" y="1546089"/>
              <a:ext cx="35101" cy="4369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9" name="Прямая соединительная линия 278"/>
            <p:cNvCxnSpPr>
              <a:stCxn id="252" idx="5"/>
              <a:endCxn id="250" idx="4"/>
            </p:cNvCxnSpPr>
            <p:nvPr/>
          </p:nvCxnSpPr>
          <p:spPr>
            <a:xfrm rot="16200000" flipH="1">
              <a:off x="3468459" y="1720362"/>
              <a:ext cx="19973" cy="7674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0" name="Прямая соединительная линия 279"/>
            <p:cNvCxnSpPr>
              <a:stCxn id="250" idx="3"/>
              <a:endCxn id="247" idx="0"/>
            </p:cNvCxnSpPr>
            <p:nvPr/>
          </p:nvCxnSpPr>
          <p:spPr>
            <a:xfrm rot="16200000" flipH="1">
              <a:off x="3497346" y="1816436"/>
              <a:ext cx="99730" cy="2504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1" name="Прямая соединительная линия 280"/>
            <p:cNvCxnSpPr>
              <a:stCxn id="249" idx="7"/>
              <a:endCxn id="255" idx="4"/>
            </p:cNvCxnSpPr>
            <p:nvPr/>
          </p:nvCxnSpPr>
          <p:spPr>
            <a:xfrm rot="5400000" flipH="1" flipV="1">
              <a:off x="3782472" y="1419599"/>
              <a:ext cx="23118" cy="45007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3" name="Прямая соединительная линия 282"/>
            <p:cNvCxnSpPr>
              <a:stCxn id="255" idx="3"/>
              <a:endCxn id="248" idx="0"/>
            </p:cNvCxnSpPr>
            <p:nvPr/>
          </p:nvCxnSpPr>
          <p:spPr>
            <a:xfrm rot="5400000">
              <a:off x="3789689" y="1557753"/>
              <a:ext cx="162554" cy="33671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4" name="Прямая соединительная линия 283"/>
            <p:cNvCxnSpPr>
              <a:stCxn id="246" idx="0"/>
              <a:endCxn id="247" idx="4"/>
            </p:cNvCxnSpPr>
            <p:nvPr/>
          </p:nvCxnSpPr>
          <p:spPr>
            <a:xfrm flipV="1">
              <a:off x="3357282" y="1911596"/>
              <a:ext cx="159534" cy="16644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5" name="Прямая соединительная линия 284"/>
            <p:cNvCxnSpPr>
              <a:stCxn id="247" idx="1"/>
              <a:endCxn id="248" idx="4"/>
            </p:cNvCxnSpPr>
            <p:nvPr/>
          </p:nvCxnSpPr>
          <p:spPr>
            <a:xfrm rot="5400000" flipH="1" flipV="1">
              <a:off x="3583044" y="1822150"/>
              <a:ext cx="58639" cy="9465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9" name="Прямая соединительная линия 338"/>
            <p:cNvCxnSpPr>
              <a:stCxn id="254" idx="0"/>
              <a:endCxn id="258" idx="3"/>
            </p:cNvCxnSpPr>
            <p:nvPr/>
          </p:nvCxnSpPr>
          <p:spPr>
            <a:xfrm flipV="1">
              <a:off x="2916791" y="1623297"/>
              <a:ext cx="193302" cy="25552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0" name="Прямая соединительная линия 339"/>
            <p:cNvCxnSpPr>
              <a:stCxn id="267" idx="5"/>
              <a:endCxn id="254" idx="7"/>
            </p:cNvCxnSpPr>
            <p:nvPr/>
          </p:nvCxnSpPr>
          <p:spPr>
            <a:xfrm rot="16200000" flipH="1">
              <a:off x="2807356" y="1776884"/>
              <a:ext cx="170699" cy="1242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3" name="Прямая соединительная линия 342"/>
            <p:cNvCxnSpPr>
              <a:stCxn id="254" idx="1"/>
              <a:endCxn id="257" idx="2"/>
            </p:cNvCxnSpPr>
            <p:nvPr/>
          </p:nvCxnSpPr>
          <p:spPr>
            <a:xfrm rot="16200000" flipH="1">
              <a:off x="2944196" y="1876693"/>
              <a:ext cx="77450" cy="12165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4" name="Прямая соединительная линия 343"/>
            <p:cNvCxnSpPr>
              <a:stCxn id="253" idx="4"/>
              <a:endCxn id="256" idx="1"/>
            </p:cNvCxnSpPr>
            <p:nvPr/>
          </p:nvCxnSpPr>
          <p:spPr>
            <a:xfrm rot="10800000" flipV="1">
              <a:off x="3123488" y="1779565"/>
              <a:ext cx="91462" cy="3950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0" name="Прямая соединительная линия 349"/>
            <p:cNvCxnSpPr>
              <a:stCxn id="256" idx="4"/>
              <a:endCxn id="254" idx="1"/>
            </p:cNvCxnSpPr>
            <p:nvPr/>
          </p:nvCxnSpPr>
          <p:spPr>
            <a:xfrm rot="10800000" flipV="1">
              <a:off x="2922094" y="1829310"/>
              <a:ext cx="162819" cy="6948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1" name="Прямая соединительная линия 350"/>
            <p:cNvCxnSpPr>
              <a:stCxn id="253" idx="1"/>
              <a:endCxn id="251" idx="5"/>
            </p:cNvCxnSpPr>
            <p:nvPr/>
          </p:nvCxnSpPr>
          <p:spPr>
            <a:xfrm rot="5400000" flipH="1" flipV="1">
              <a:off x="3307834" y="1701185"/>
              <a:ext cx="28002" cy="9804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9" name="Группа 367"/>
          <p:cNvGrpSpPr/>
          <p:nvPr/>
        </p:nvGrpSpPr>
        <p:grpSpPr>
          <a:xfrm rot="337753">
            <a:off x="2783978" y="2542447"/>
            <a:ext cx="624343" cy="1448739"/>
            <a:chOff x="2223728" y="2509488"/>
            <a:chExt cx="760100" cy="1763753"/>
          </a:xfrm>
        </p:grpSpPr>
        <p:sp>
          <p:nvSpPr>
            <p:cNvPr id="486" name="8-конечная звезда 485"/>
            <p:cNvSpPr/>
            <p:nvPr/>
          </p:nvSpPr>
          <p:spPr>
            <a:xfrm rot="19358116">
              <a:off x="2351045" y="4208441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87" name="8-конечная звезда 486"/>
            <p:cNvSpPr/>
            <p:nvPr/>
          </p:nvSpPr>
          <p:spPr>
            <a:xfrm rot="19358116">
              <a:off x="2225391" y="4082788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88" name="8-конечная звезда 487"/>
            <p:cNvSpPr/>
            <p:nvPr/>
          </p:nvSpPr>
          <p:spPr>
            <a:xfrm rot="19358116">
              <a:off x="2368267" y="4078534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94" name="8-конечная звезда 493"/>
            <p:cNvSpPr/>
            <p:nvPr/>
          </p:nvSpPr>
          <p:spPr>
            <a:xfrm rot="19358116">
              <a:off x="2582581" y="2868342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96" name="8-конечная звезда 495"/>
            <p:cNvSpPr/>
            <p:nvPr/>
          </p:nvSpPr>
          <p:spPr>
            <a:xfrm rot="19358116" flipV="1">
              <a:off x="2366604" y="3938248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98" name="8-конечная звезда 497"/>
            <p:cNvSpPr/>
            <p:nvPr/>
          </p:nvSpPr>
          <p:spPr>
            <a:xfrm rot="19358116" flipV="1">
              <a:off x="2223728" y="3938249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99" name="8-конечная звезда 498"/>
            <p:cNvSpPr/>
            <p:nvPr/>
          </p:nvSpPr>
          <p:spPr>
            <a:xfrm rot="19358116" flipV="1">
              <a:off x="2295165" y="3723934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00" name="8-конечная звезда 499"/>
            <p:cNvSpPr/>
            <p:nvPr/>
          </p:nvSpPr>
          <p:spPr>
            <a:xfrm rot="19358116" flipV="1">
              <a:off x="2295166" y="3295306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01" name="8-конечная звезда 500"/>
            <p:cNvSpPr/>
            <p:nvPr/>
          </p:nvSpPr>
          <p:spPr>
            <a:xfrm rot="19358116" flipV="1">
              <a:off x="2302520" y="3009553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02" name="8-конечная звезда 501"/>
            <p:cNvSpPr/>
            <p:nvPr/>
          </p:nvSpPr>
          <p:spPr>
            <a:xfrm rot="19358116" flipV="1">
              <a:off x="2302520" y="3152430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03" name="8-конечная звезда 502"/>
            <p:cNvSpPr/>
            <p:nvPr/>
          </p:nvSpPr>
          <p:spPr>
            <a:xfrm rot="19358116" flipV="1">
              <a:off x="2295167" y="2866677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04" name="8-конечная звезда 503"/>
            <p:cNvSpPr/>
            <p:nvPr/>
          </p:nvSpPr>
          <p:spPr>
            <a:xfrm rot="19358116" flipV="1">
              <a:off x="2295166" y="2723802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05" name="8-конечная звезда 504"/>
            <p:cNvSpPr/>
            <p:nvPr/>
          </p:nvSpPr>
          <p:spPr>
            <a:xfrm rot="19358116" flipV="1">
              <a:off x="2366605" y="2509488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06" name="8-конечная звезда 505"/>
            <p:cNvSpPr/>
            <p:nvPr/>
          </p:nvSpPr>
          <p:spPr>
            <a:xfrm rot="19358116" flipV="1">
              <a:off x="2438042" y="2723802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07" name="8-конечная звезда 506"/>
            <p:cNvSpPr/>
            <p:nvPr/>
          </p:nvSpPr>
          <p:spPr>
            <a:xfrm rot="19358116" flipV="1">
              <a:off x="2652356" y="3080993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08" name="8-конечная звезда 507"/>
            <p:cNvSpPr/>
            <p:nvPr/>
          </p:nvSpPr>
          <p:spPr>
            <a:xfrm rot="19358116" flipV="1">
              <a:off x="2795232" y="3080991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09" name="8-конечная звезда 508"/>
            <p:cNvSpPr/>
            <p:nvPr/>
          </p:nvSpPr>
          <p:spPr>
            <a:xfrm rot="19358116" flipV="1">
              <a:off x="2866671" y="3009554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 dirty="0"/>
            </a:p>
          </p:txBody>
        </p:sp>
        <p:sp>
          <p:nvSpPr>
            <p:cNvPr id="511" name="8-конечная звезда 510"/>
            <p:cNvSpPr/>
            <p:nvPr/>
          </p:nvSpPr>
          <p:spPr>
            <a:xfrm rot="19358116" flipV="1">
              <a:off x="2938109" y="3152430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512" name="Прямая соединительная линия 511"/>
            <p:cNvCxnSpPr>
              <a:stCxn id="509" idx="6"/>
              <a:endCxn id="511" idx="2"/>
            </p:cNvCxnSpPr>
            <p:nvPr/>
          </p:nvCxnSpPr>
          <p:spPr>
            <a:xfrm rot="16200000" flipH="1">
              <a:off x="2871981" y="3082005"/>
              <a:ext cx="106539" cy="4369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3" name="Прямая соединительная линия 512"/>
            <p:cNvCxnSpPr>
              <a:stCxn id="509" idx="4"/>
              <a:endCxn id="508" idx="0"/>
            </p:cNvCxnSpPr>
            <p:nvPr/>
          </p:nvCxnSpPr>
          <p:spPr>
            <a:xfrm rot="10800000" flipV="1">
              <a:off x="2836260" y="3046285"/>
              <a:ext cx="35102" cy="4369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4" name="Прямая соединительная линия 513"/>
            <p:cNvCxnSpPr>
              <a:stCxn id="511" idx="3"/>
              <a:endCxn id="508" idx="7"/>
            </p:cNvCxnSpPr>
            <p:nvPr/>
          </p:nvCxnSpPr>
          <p:spPr>
            <a:xfrm rot="16200000" flipV="1">
              <a:off x="2856848" y="3090789"/>
              <a:ext cx="65364" cy="9756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5" name="Прямая соединительная линия 514"/>
            <p:cNvCxnSpPr>
              <a:stCxn id="508" idx="3"/>
              <a:endCxn id="507" idx="7"/>
            </p:cNvCxnSpPr>
            <p:nvPr/>
          </p:nvCxnSpPr>
          <p:spPr>
            <a:xfrm rot="16200000" flipH="1" flipV="1">
              <a:off x="2743615" y="3055070"/>
              <a:ext cx="6077" cy="9756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6" name="Прямая соединительная линия 515"/>
            <p:cNvCxnSpPr>
              <a:stCxn id="507" idx="1"/>
              <a:endCxn id="494" idx="3"/>
            </p:cNvCxnSpPr>
            <p:nvPr/>
          </p:nvCxnSpPr>
          <p:spPr>
            <a:xfrm rot="16200000" flipV="1">
              <a:off x="2562578" y="2965519"/>
              <a:ext cx="159092" cy="7225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7" name="Прямая соединительная линия 516"/>
            <p:cNvCxnSpPr>
              <a:stCxn id="494" idx="5"/>
              <a:endCxn id="506" idx="6"/>
            </p:cNvCxnSpPr>
            <p:nvPr/>
          </p:nvCxnSpPr>
          <p:spPr>
            <a:xfrm rot="16200000" flipV="1">
              <a:off x="2465336" y="2774270"/>
              <a:ext cx="126925" cy="10804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8" name="Прямая соединительная линия 517"/>
            <p:cNvCxnSpPr>
              <a:stCxn id="506" idx="2"/>
              <a:endCxn id="505" idx="5"/>
            </p:cNvCxnSpPr>
            <p:nvPr/>
          </p:nvCxnSpPr>
          <p:spPr>
            <a:xfrm rot="16200000" flipV="1">
              <a:off x="2329984" y="2611448"/>
              <a:ext cx="173488" cy="6060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9" name="Прямая соединительная линия 518"/>
            <p:cNvCxnSpPr>
              <a:stCxn id="505" idx="5"/>
              <a:endCxn id="504" idx="0"/>
            </p:cNvCxnSpPr>
            <p:nvPr/>
          </p:nvCxnSpPr>
          <p:spPr>
            <a:xfrm rot="5400000">
              <a:off x="2272420" y="2618780"/>
              <a:ext cx="177783" cy="5023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0" name="Прямая соединительная линия 519"/>
            <p:cNvCxnSpPr>
              <a:stCxn id="504" idx="5"/>
              <a:endCxn id="503" idx="1"/>
            </p:cNvCxnSpPr>
            <p:nvPr/>
          </p:nvCxnSpPr>
          <p:spPr>
            <a:xfrm rot="16200000" flipH="1">
              <a:off x="2269246" y="2815061"/>
              <a:ext cx="97560" cy="607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1" name="Прямая соединительная линия 520"/>
            <p:cNvCxnSpPr>
              <a:stCxn id="501" idx="5"/>
              <a:endCxn id="502" idx="1"/>
            </p:cNvCxnSpPr>
            <p:nvPr/>
          </p:nvCxnSpPr>
          <p:spPr>
            <a:xfrm rot="16200000" flipH="1">
              <a:off x="2276598" y="3100813"/>
              <a:ext cx="97562" cy="607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2" name="Прямая соединительная линия 521"/>
            <p:cNvCxnSpPr>
              <a:stCxn id="501" idx="1"/>
              <a:endCxn id="503" idx="5"/>
            </p:cNvCxnSpPr>
            <p:nvPr/>
          </p:nvCxnSpPr>
          <p:spPr>
            <a:xfrm rot="16200000" flipV="1">
              <a:off x="2272923" y="2954261"/>
              <a:ext cx="97561" cy="1342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7" name="Прямая соединительная линия 556"/>
            <p:cNvCxnSpPr>
              <a:stCxn id="500" idx="1"/>
              <a:endCxn id="502" idx="5"/>
            </p:cNvCxnSpPr>
            <p:nvPr/>
          </p:nvCxnSpPr>
          <p:spPr>
            <a:xfrm rot="5400000" flipH="1" flipV="1">
              <a:off x="2272922" y="3246089"/>
              <a:ext cx="97561" cy="127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8" name="Прямая соединительная линия 557"/>
            <p:cNvCxnSpPr>
              <a:stCxn id="499" idx="1"/>
              <a:endCxn id="500" idx="5"/>
            </p:cNvCxnSpPr>
            <p:nvPr/>
          </p:nvCxnSpPr>
          <p:spPr>
            <a:xfrm rot="16200000" flipV="1">
              <a:off x="2126369" y="3529443"/>
              <a:ext cx="383313" cy="607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9" name="Прямая соединительная линия 558"/>
            <p:cNvCxnSpPr>
              <a:stCxn id="499" idx="6"/>
              <a:endCxn id="496" idx="2"/>
            </p:cNvCxnSpPr>
            <p:nvPr/>
          </p:nvCxnSpPr>
          <p:spPr>
            <a:xfrm rot="16200000" flipH="1">
              <a:off x="2264756" y="3832103"/>
              <a:ext cx="177977" cy="4369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0" name="Прямая соединительная линия 559"/>
            <p:cNvCxnSpPr>
              <a:stCxn id="496" idx="6"/>
              <a:endCxn id="488" idx="7"/>
            </p:cNvCxnSpPr>
            <p:nvPr/>
          </p:nvCxnSpPr>
          <p:spPr>
            <a:xfrm rot="5400000">
              <a:off x="2351348" y="4026783"/>
              <a:ext cx="99497" cy="448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1" name="Прямая соединительная линия 560"/>
            <p:cNvCxnSpPr>
              <a:stCxn id="486" idx="6"/>
              <a:endCxn id="487" idx="2"/>
            </p:cNvCxnSpPr>
            <p:nvPr/>
          </p:nvCxnSpPr>
          <p:spPr>
            <a:xfrm rot="16200000" flipV="1">
              <a:off x="2274359" y="4125666"/>
              <a:ext cx="83843" cy="9500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0" name="Прямая соединительная линия 579"/>
            <p:cNvCxnSpPr>
              <a:stCxn id="487" idx="7"/>
              <a:endCxn id="498" idx="5"/>
            </p:cNvCxnSpPr>
            <p:nvPr/>
          </p:nvCxnSpPr>
          <p:spPr>
            <a:xfrm rot="16200000" flipV="1">
              <a:off x="2200134" y="4027183"/>
              <a:ext cx="99261" cy="1242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1" name="Прямая соединительная линия 580"/>
            <p:cNvCxnSpPr>
              <a:stCxn id="498" idx="7"/>
              <a:endCxn id="496" idx="3"/>
            </p:cNvCxnSpPr>
            <p:nvPr/>
          </p:nvCxnSpPr>
          <p:spPr>
            <a:xfrm rot="5400000" flipH="1" flipV="1">
              <a:off x="2314987" y="3912327"/>
              <a:ext cx="6076" cy="9756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3" name="Прямая соединительная линия 582"/>
            <p:cNvCxnSpPr>
              <a:stCxn id="488" idx="3"/>
              <a:endCxn id="486" idx="7"/>
            </p:cNvCxnSpPr>
            <p:nvPr/>
          </p:nvCxnSpPr>
          <p:spPr>
            <a:xfrm rot="5400000">
              <a:off x="2351498" y="4168547"/>
              <a:ext cx="76434" cy="393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1" name="Группа 368"/>
          <p:cNvGrpSpPr/>
          <p:nvPr/>
        </p:nvGrpSpPr>
        <p:grpSpPr>
          <a:xfrm rot="350356">
            <a:off x="2043163" y="3629051"/>
            <a:ext cx="1251149" cy="1311341"/>
            <a:chOff x="1651719" y="4152057"/>
            <a:chExt cx="1484928" cy="1556366"/>
          </a:xfrm>
        </p:grpSpPr>
        <p:cxnSp>
          <p:nvCxnSpPr>
            <p:cNvPr id="582" name="Прямая соединительная линия 581"/>
            <p:cNvCxnSpPr>
              <a:stCxn id="601" idx="7"/>
              <a:endCxn id="615" idx="3"/>
            </p:cNvCxnSpPr>
            <p:nvPr/>
          </p:nvCxnSpPr>
          <p:spPr>
            <a:xfrm rot="5400000" flipH="1" flipV="1">
              <a:off x="2431189" y="4681845"/>
              <a:ext cx="83228" cy="502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96" name="8-конечная звезда 595"/>
            <p:cNvSpPr/>
            <p:nvPr/>
          </p:nvSpPr>
          <p:spPr>
            <a:xfrm rot="19358116">
              <a:off x="2727626" y="5227964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97" name="8-конечная звезда 596"/>
            <p:cNvSpPr/>
            <p:nvPr/>
          </p:nvSpPr>
          <p:spPr>
            <a:xfrm rot="19358116">
              <a:off x="2513311" y="4656460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98" name="8-конечная звезда 597"/>
            <p:cNvSpPr/>
            <p:nvPr/>
          </p:nvSpPr>
          <p:spPr>
            <a:xfrm rot="19358116">
              <a:off x="1792510" y="4439978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99" name="8-конечная звезда 598"/>
            <p:cNvSpPr/>
            <p:nvPr/>
          </p:nvSpPr>
          <p:spPr>
            <a:xfrm rot="19358116">
              <a:off x="2011077" y="4654291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00" name="8-конечная звезда 599"/>
            <p:cNvSpPr/>
            <p:nvPr/>
          </p:nvSpPr>
          <p:spPr>
            <a:xfrm rot="19358116">
              <a:off x="1939639" y="458285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01" name="8-конечная звезда 600"/>
            <p:cNvSpPr/>
            <p:nvPr/>
          </p:nvSpPr>
          <p:spPr>
            <a:xfrm rot="19358116">
              <a:off x="2439706" y="4725730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04" name="8-конечная звезда 603"/>
            <p:cNvSpPr/>
            <p:nvPr/>
          </p:nvSpPr>
          <p:spPr>
            <a:xfrm rot="19358116">
              <a:off x="1725325" y="4297100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05" name="8-конечная звезда 604"/>
            <p:cNvSpPr/>
            <p:nvPr/>
          </p:nvSpPr>
          <p:spPr>
            <a:xfrm rot="19358116">
              <a:off x="2584751" y="4870774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06" name="8-конечная звезда 605"/>
            <p:cNvSpPr/>
            <p:nvPr/>
          </p:nvSpPr>
          <p:spPr>
            <a:xfrm rot="19358116">
              <a:off x="3082647" y="565442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08" name="8-конечная звезда 607"/>
            <p:cNvSpPr/>
            <p:nvPr/>
          </p:nvSpPr>
          <p:spPr>
            <a:xfrm rot="19358116">
              <a:off x="1651719" y="4152057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09" name="8-конечная звезда 608"/>
            <p:cNvSpPr/>
            <p:nvPr/>
          </p:nvSpPr>
          <p:spPr>
            <a:xfrm rot="19358116">
              <a:off x="1723156" y="4509245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10" name="8-конечная звезда 609"/>
            <p:cNvSpPr/>
            <p:nvPr/>
          </p:nvSpPr>
          <p:spPr>
            <a:xfrm rot="19358116">
              <a:off x="1723157" y="4580683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11" name="8-конечная звезда 610"/>
            <p:cNvSpPr/>
            <p:nvPr/>
          </p:nvSpPr>
          <p:spPr>
            <a:xfrm rot="19358116">
              <a:off x="1662603" y="4305817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12" name="8-конечная звезда 611"/>
            <p:cNvSpPr/>
            <p:nvPr/>
          </p:nvSpPr>
          <p:spPr>
            <a:xfrm rot="19358116">
              <a:off x="2008909" y="4294931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13" name="8-конечная звезда 612"/>
            <p:cNvSpPr/>
            <p:nvPr/>
          </p:nvSpPr>
          <p:spPr>
            <a:xfrm rot="19358116">
              <a:off x="2151783" y="4294932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14" name="8-конечная звезда 613"/>
            <p:cNvSpPr/>
            <p:nvPr/>
          </p:nvSpPr>
          <p:spPr>
            <a:xfrm rot="19358116">
              <a:off x="2151785" y="4580684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15" name="8-конечная звезда 614"/>
            <p:cNvSpPr/>
            <p:nvPr/>
          </p:nvSpPr>
          <p:spPr>
            <a:xfrm rot="19358116">
              <a:off x="2456583" y="4599732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16" name="8-конечная звезда 615"/>
            <p:cNvSpPr/>
            <p:nvPr/>
          </p:nvSpPr>
          <p:spPr>
            <a:xfrm rot="19358116">
              <a:off x="2366098" y="4866436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17" name="8-конечная звезда 616"/>
            <p:cNvSpPr/>
            <p:nvPr/>
          </p:nvSpPr>
          <p:spPr>
            <a:xfrm rot="19358116">
              <a:off x="2305545" y="5080751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18" name="8-конечная звезда 617"/>
            <p:cNvSpPr/>
            <p:nvPr/>
          </p:nvSpPr>
          <p:spPr>
            <a:xfrm rot="19358116">
              <a:off x="2866164" y="5509377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619" name="Прямая соединительная линия 618"/>
            <p:cNvCxnSpPr>
              <a:stCxn id="614" idx="7"/>
              <a:endCxn id="613" idx="3"/>
            </p:cNvCxnSpPr>
            <p:nvPr/>
          </p:nvCxnSpPr>
          <p:spPr>
            <a:xfrm rot="16200000" flipV="1">
              <a:off x="2051917" y="4456537"/>
              <a:ext cx="242934" cy="574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0" name="Прямая соединительная линия 619"/>
            <p:cNvCxnSpPr>
              <a:stCxn id="615" idx="2"/>
              <a:endCxn id="597" idx="7"/>
            </p:cNvCxnSpPr>
            <p:nvPr/>
          </p:nvCxnSpPr>
          <p:spPr>
            <a:xfrm rot="16200000" flipH="1">
              <a:off x="2511530" y="4618261"/>
              <a:ext cx="18249" cy="5872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1" name="Прямая соединительная линия 620"/>
            <p:cNvCxnSpPr>
              <a:stCxn id="605" idx="7"/>
              <a:endCxn id="597" idx="2"/>
            </p:cNvCxnSpPr>
            <p:nvPr/>
          </p:nvCxnSpPr>
          <p:spPr>
            <a:xfrm rot="16200000" flipV="1">
              <a:off x="2515190" y="4764796"/>
              <a:ext cx="156451" cy="5608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2" name="Прямая соединительная линия 621"/>
            <p:cNvCxnSpPr>
              <a:stCxn id="596" idx="7"/>
              <a:endCxn id="605" idx="2"/>
            </p:cNvCxnSpPr>
            <p:nvPr/>
          </p:nvCxnSpPr>
          <p:spPr>
            <a:xfrm rot="16200000" flipV="1">
              <a:off x="2550910" y="5014830"/>
              <a:ext cx="299327" cy="12751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3" name="Прямая соединительная линия 622"/>
            <p:cNvCxnSpPr>
              <a:stCxn id="596" idx="5"/>
              <a:endCxn id="617" idx="2"/>
            </p:cNvCxnSpPr>
            <p:nvPr/>
          </p:nvCxnSpPr>
          <p:spPr>
            <a:xfrm rot="16200000" flipV="1">
              <a:off x="2465814" y="4993959"/>
              <a:ext cx="136541" cy="38766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4" name="Прямая соединительная линия 623"/>
            <p:cNvCxnSpPr>
              <a:stCxn id="618" idx="2"/>
              <a:endCxn id="606" idx="7"/>
            </p:cNvCxnSpPr>
            <p:nvPr/>
          </p:nvCxnSpPr>
          <p:spPr>
            <a:xfrm rot="16200000" flipH="1">
              <a:off x="2953794" y="5495222"/>
              <a:ext cx="106518" cy="21236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5" name="Прямая соединительная линия 624"/>
            <p:cNvCxnSpPr>
              <a:stCxn id="596" idx="2"/>
              <a:endCxn id="618" idx="6"/>
            </p:cNvCxnSpPr>
            <p:nvPr/>
          </p:nvCxnSpPr>
          <p:spPr>
            <a:xfrm rot="16200000" flipH="1">
              <a:off x="2713325" y="5352479"/>
              <a:ext cx="227695" cy="9496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3" name="Прямая соединительная линия 642"/>
            <p:cNvCxnSpPr>
              <a:stCxn id="613" idx="5"/>
              <a:endCxn id="612" idx="1"/>
            </p:cNvCxnSpPr>
            <p:nvPr/>
          </p:nvCxnSpPr>
          <p:spPr>
            <a:xfrm rot="16200000" flipH="1" flipV="1">
              <a:off x="2099076" y="4266503"/>
              <a:ext cx="5739" cy="10005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4" name="Прямая соединительная линия 643"/>
            <p:cNvCxnSpPr>
              <a:stCxn id="616" idx="5"/>
              <a:endCxn id="614" idx="2"/>
            </p:cNvCxnSpPr>
            <p:nvPr/>
          </p:nvCxnSpPr>
          <p:spPr>
            <a:xfrm rot="16200000" flipV="1">
              <a:off x="2143535" y="4662411"/>
              <a:ext cx="265715" cy="17979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5" name="Прямая соединительная линия 644"/>
            <p:cNvCxnSpPr>
              <a:stCxn id="616" idx="7"/>
              <a:endCxn id="601" idx="4"/>
            </p:cNvCxnSpPr>
            <p:nvPr/>
          </p:nvCxnSpPr>
          <p:spPr>
            <a:xfrm rot="5400000" flipH="1" flipV="1">
              <a:off x="2369152" y="4790533"/>
              <a:ext cx="97511" cy="5467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6" name="Прямая соединительная линия 645"/>
            <p:cNvCxnSpPr>
              <a:stCxn id="605" idx="6"/>
              <a:endCxn id="601" idx="2"/>
            </p:cNvCxnSpPr>
            <p:nvPr/>
          </p:nvCxnSpPr>
          <p:spPr>
            <a:xfrm rot="16200000" flipV="1">
              <a:off x="2488673" y="4768608"/>
              <a:ext cx="103234" cy="11439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8" name="Прямая соединительная линия 657"/>
            <p:cNvCxnSpPr>
              <a:stCxn id="600" idx="7"/>
              <a:endCxn id="612" idx="3"/>
            </p:cNvCxnSpPr>
            <p:nvPr/>
          </p:nvCxnSpPr>
          <p:spPr>
            <a:xfrm rot="5400000" flipH="1" flipV="1">
              <a:off x="1876356" y="4431810"/>
              <a:ext cx="245152" cy="5741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9" name="Прямая соединительная линия 658"/>
            <p:cNvCxnSpPr>
              <a:stCxn id="609" idx="3"/>
              <a:endCxn id="610" idx="7"/>
            </p:cNvCxnSpPr>
            <p:nvPr/>
          </p:nvCxnSpPr>
          <p:spPr>
            <a:xfrm rot="16200000" flipH="1">
              <a:off x="1730446" y="4563693"/>
              <a:ext cx="28620" cy="574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0" name="Прямая соединительная линия 659"/>
            <p:cNvCxnSpPr>
              <a:stCxn id="599" idx="1"/>
              <a:endCxn id="614" idx="4"/>
            </p:cNvCxnSpPr>
            <p:nvPr/>
          </p:nvCxnSpPr>
          <p:spPr>
            <a:xfrm rot="5400000" flipH="1" flipV="1">
              <a:off x="2075785" y="4604446"/>
              <a:ext cx="69485" cy="9138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7" name="Прямая соединительная линия 666"/>
            <p:cNvCxnSpPr>
              <a:stCxn id="611" idx="6"/>
              <a:endCxn id="608" idx="3"/>
            </p:cNvCxnSpPr>
            <p:nvPr/>
          </p:nvCxnSpPr>
          <p:spPr>
            <a:xfrm rot="16200000" flipV="1">
              <a:off x="1613180" y="4252335"/>
              <a:ext cx="115184" cy="64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8" name="Прямая соединительная линия 667"/>
            <p:cNvCxnSpPr>
              <a:stCxn id="612" idx="4"/>
              <a:endCxn id="598" idx="0"/>
            </p:cNvCxnSpPr>
            <p:nvPr/>
          </p:nvCxnSpPr>
          <p:spPr>
            <a:xfrm rot="10800000" flipV="1">
              <a:off x="1840970" y="4329640"/>
              <a:ext cx="172373" cy="12095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9" name="Прямая соединительная линия 668"/>
            <p:cNvCxnSpPr>
              <a:stCxn id="609" idx="0"/>
              <a:endCxn id="598" idx="4"/>
            </p:cNvCxnSpPr>
            <p:nvPr/>
          </p:nvCxnSpPr>
          <p:spPr>
            <a:xfrm flipV="1">
              <a:off x="1761923" y="4483364"/>
              <a:ext cx="36128" cy="3437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0" name="Прямая соединительная линия 669"/>
            <p:cNvCxnSpPr>
              <a:stCxn id="612" idx="5"/>
              <a:endCxn id="604" idx="1"/>
            </p:cNvCxnSpPr>
            <p:nvPr/>
          </p:nvCxnSpPr>
          <p:spPr>
            <a:xfrm rot="16200000" flipH="1" flipV="1">
              <a:off x="1887080" y="4205667"/>
              <a:ext cx="14026" cy="23001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1" name="Прямая соединительная линия 670"/>
            <p:cNvCxnSpPr>
              <a:stCxn id="599" idx="6"/>
              <a:endCxn id="600" idx="2"/>
            </p:cNvCxnSpPr>
            <p:nvPr/>
          </p:nvCxnSpPr>
          <p:spPr>
            <a:xfrm rot="16200000" flipV="1">
              <a:off x="1988098" y="4626239"/>
              <a:ext cx="28520" cy="3866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9" name="Прямая соединительная линия 688"/>
            <p:cNvCxnSpPr>
              <a:stCxn id="604" idx="4"/>
              <a:endCxn id="611" idx="1"/>
            </p:cNvCxnSpPr>
            <p:nvPr/>
          </p:nvCxnSpPr>
          <p:spPr>
            <a:xfrm rot="10800000">
              <a:off x="1705612" y="4330288"/>
              <a:ext cx="25254" cy="1019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2" name="Прямая соединительная линия 701"/>
            <p:cNvCxnSpPr>
              <a:stCxn id="614" idx="7"/>
              <a:endCxn id="612" idx="2"/>
            </p:cNvCxnSpPr>
            <p:nvPr/>
          </p:nvCxnSpPr>
          <p:spPr>
            <a:xfrm rot="16200000" flipV="1">
              <a:off x="1986349" y="4390968"/>
              <a:ext cx="247177" cy="13263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4" name="Группа 369"/>
          <p:cNvGrpSpPr/>
          <p:nvPr/>
        </p:nvGrpSpPr>
        <p:grpSpPr>
          <a:xfrm rot="685832">
            <a:off x="2593716" y="4710567"/>
            <a:ext cx="841399" cy="642815"/>
            <a:chOff x="2413837" y="5296478"/>
            <a:chExt cx="1002232" cy="765689"/>
          </a:xfrm>
        </p:grpSpPr>
        <p:sp>
          <p:nvSpPr>
            <p:cNvPr id="710" name="8-конечная звезда 709"/>
            <p:cNvSpPr/>
            <p:nvPr/>
          </p:nvSpPr>
          <p:spPr>
            <a:xfrm rot="19358116">
              <a:off x="2413837" y="5296478"/>
              <a:ext cx="72000" cy="72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11" name="8-конечная звезда 710"/>
            <p:cNvSpPr/>
            <p:nvPr/>
          </p:nvSpPr>
          <p:spPr>
            <a:xfrm rot="19358116">
              <a:off x="2472786" y="5648186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12" name="8-конечная звезда 711"/>
            <p:cNvSpPr/>
            <p:nvPr/>
          </p:nvSpPr>
          <p:spPr>
            <a:xfrm rot="19358116">
              <a:off x="2439705" y="5440110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13" name="8-конечная звезда 712"/>
            <p:cNvSpPr/>
            <p:nvPr/>
          </p:nvSpPr>
          <p:spPr>
            <a:xfrm rot="19358116">
              <a:off x="2511143" y="5368671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14" name="8-конечная звезда 713"/>
            <p:cNvSpPr/>
            <p:nvPr/>
          </p:nvSpPr>
          <p:spPr>
            <a:xfrm rot="19358116">
              <a:off x="2651850" y="5866569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15" name="8-конечная звезда 714"/>
            <p:cNvSpPr/>
            <p:nvPr/>
          </p:nvSpPr>
          <p:spPr>
            <a:xfrm rot="19358116">
              <a:off x="2804250" y="6018967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16" name="8-конечная звезда 715"/>
            <p:cNvSpPr/>
            <p:nvPr/>
          </p:nvSpPr>
          <p:spPr>
            <a:xfrm rot="19358116">
              <a:off x="2877049" y="6009445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17" name="8-конечная звезда 716"/>
            <p:cNvSpPr/>
            <p:nvPr/>
          </p:nvSpPr>
          <p:spPr>
            <a:xfrm rot="19358116">
              <a:off x="3151917" y="5938005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18" name="8-конечная звезда 717"/>
            <p:cNvSpPr/>
            <p:nvPr/>
          </p:nvSpPr>
          <p:spPr>
            <a:xfrm rot="19358116">
              <a:off x="2734173" y="5734577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19" name="8-конечная звезда 718"/>
            <p:cNvSpPr/>
            <p:nvPr/>
          </p:nvSpPr>
          <p:spPr>
            <a:xfrm rot="19358116">
              <a:off x="2794727" y="5652255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20" name="8-конечная звезда 719"/>
            <p:cNvSpPr/>
            <p:nvPr/>
          </p:nvSpPr>
          <p:spPr>
            <a:xfrm rot="19358116">
              <a:off x="3304648" y="5913195"/>
              <a:ext cx="43199" cy="4319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21" name="8-конечная звезда 720"/>
            <p:cNvSpPr/>
            <p:nvPr/>
          </p:nvSpPr>
          <p:spPr>
            <a:xfrm rot="19358116">
              <a:off x="3358469" y="5729846"/>
              <a:ext cx="57600" cy="576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22" name="8-конечная звезда 721"/>
            <p:cNvSpPr/>
            <p:nvPr/>
          </p:nvSpPr>
          <p:spPr>
            <a:xfrm rot="19358116">
              <a:off x="2651851" y="5509377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723" name="Прямая соединительная линия 722"/>
            <p:cNvCxnSpPr>
              <a:stCxn id="711" idx="2"/>
              <a:endCxn id="718" idx="6"/>
            </p:cNvCxnSpPr>
            <p:nvPr/>
          </p:nvCxnSpPr>
          <p:spPr>
            <a:xfrm rot="15514168" flipH="1">
              <a:off x="2586212" y="5611025"/>
              <a:ext cx="86411" cy="21360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4" name="Прямая соединительная линия 723"/>
            <p:cNvCxnSpPr>
              <a:stCxn id="718" idx="4"/>
              <a:endCxn id="714" idx="0"/>
            </p:cNvCxnSpPr>
            <p:nvPr/>
          </p:nvCxnSpPr>
          <p:spPr>
            <a:xfrm rot="10800000" flipV="1">
              <a:off x="2690618" y="5769286"/>
              <a:ext cx="47989" cy="10577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5" name="Прямая соединительная линия 724"/>
            <p:cNvCxnSpPr>
              <a:stCxn id="719" idx="3"/>
              <a:endCxn id="718" idx="0"/>
            </p:cNvCxnSpPr>
            <p:nvPr/>
          </p:nvCxnSpPr>
          <p:spPr>
            <a:xfrm rot="5400000">
              <a:off x="2769297" y="5698908"/>
              <a:ext cx="47804" cy="4051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6" name="Прямая соединительная линия 725"/>
            <p:cNvCxnSpPr>
              <a:stCxn id="717" idx="6"/>
              <a:endCxn id="719" idx="3"/>
            </p:cNvCxnSpPr>
            <p:nvPr/>
          </p:nvCxnSpPr>
          <p:spPr>
            <a:xfrm rot="16200000" flipV="1">
              <a:off x="2863346" y="5645375"/>
              <a:ext cx="247174" cy="34695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7" name="Прямая соединительная линия 726"/>
            <p:cNvCxnSpPr>
              <a:stCxn id="716" idx="1"/>
              <a:endCxn id="715" idx="1"/>
            </p:cNvCxnSpPr>
            <p:nvPr/>
          </p:nvCxnSpPr>
          <p:spPr>
            <a:xfrm rot="5400000">
              <a:off x="2878898" y="6002277"/>
              <a:ext cx="9522" cy="7279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8" name="Прямая соединительная линия 727"/>
            <p:cNvCxnSpPr>
              <a:stCxn id="717" idx="5"/>
              <a:endCxn id="716" idx="1"/>
            </p:cNvCxnSpPr>
            <p:nvPr/>
          </p:nvCxnSpPr>
          <p:spPr>
            <a:xfrm rot="16200000" flipH="1" flipV="1">
              <a:off x="2997493" y="5879300"/>
              <a:ext cx="77180" cy="23205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9" name="Прямая соединительная линия 728"/>
            <p:cNvCxnSpPr>
              <a:stCxn id="717" idx="1"/>
              <a:endCxn id="720" idx="5"/>
            </p:cNvCxnSpPr>
            <p:nvPr/>
          </p:nvCxnSpPr>
          <p:spPr>
            <a:xfrm rot="4714168" flipH="1" flipV="1">
              <a:off x="3245800" y="5890305"/>
              <a:ext cx="8162" cy="11378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30" name="Прямая соединительная линия 729"/>
            <p:cNvCxnSpPr>
              <a:stCxn id="720" idx="0"/>
              <a:endCxn id="721" idx="3"/>
            </p:cNvCxnSpPr>
            <p:nvPr/>
          </p:nvCxnSpPr>
          <p:spPr>
            <a:xfrm rot="20914168" flipV="1">
              <a:off x="3330485" y="5792491"/>
              <a:ext cx="65886" cy="12389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5" name="Прямая соединительная линия 754"/>
            <p:cNvCxnSpPr>
              <a:stCxn id="722" idx="6"/>
              <a:endCxn id="713" idx="2"/>
            </p:cNvCxnSpPr>
            <p:nvPr/>
          </p:nvCxnSpPr>
          <p:spPr>
            <a:xfrm rot="16200000" flipV="1">
              <a:off x="2559096" y="5412563"/>
              <a:ext cx="96680" cy="10581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6" name="Прямая соединительная линия 755"/>
            <p:cNvCxnSpPr>
              <a:stCxn id="713" idx="6"/>
              <a:endCxn id="710" idx="1"/>
            </p:cNvCxnSpPr>
            <p:nvPr/>
          </p:nvCxnSpPr>
          <p:spPr>
            <a:xfrm rot="16200000" flipV="1">
              <a:off x="2485163" y="5337617"/>
              <a:ext cx="36951" cy="3623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7" name="Прямая соединительная линия 756"/>
            <p:cNvCxnSpPr>
              <a:stCxn id="713" idx="4"/>
              <a:endCxn id="712" idx="0"/>
            </p:cNvCxnSpPr>
            <p:nvPr/>
          </p:nvCxnSpPr>
          <p:spPr>
            <a:xfrm rot="10800000" flipV="1">
              <a:off x="2488164" y="5412056"/>
              <a:ext cx="28520" cy="3866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8" name="Прямая соединительная линия 757"/>
            <p:cNvCxnSpPr>
              <a:stCxn id="712" idx="1"/>
              <a:endCxn id="722" idx="5"/>
            </p:cNvCxnSpPr>
            <p:nvPr/>
          </p:nvCxnSpPr>
          <p:spPr>
            <a:xfrm rot="16200000" flipH="1">
              <a:off x="2544049" y="5420114"/>
              <a:ext cx="57410" cy="15857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9" name="Прямая соединительная линия 758"/>
            <p:cNvCxnSpPr>
              <a:stCxn id="719" idx="6"/>
              <a:endCxn id="722" idx="2"/>
            </p:cNvCxnSpPr>
            <p:nvPr/>
          </p:nvCxnSpPr>
          <p:spPr>
            <a:xfrm rot="16200000" flipV="1">
              <a:off x="2690617" y="5544087"/>
              <a:ext cx="108544" cy="11665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5" name="Группа 509"/>
          <p:cNvGrpSpPr/>
          <p:nvPr/>
        </p:nvGrpSpPr>
        <p:grpSpPr>
          <a:xfrm rot="646126">
            <a:off x="5834525" y="4770199"/>
            <a:ext cx="498363" cy="696528"/>
            <a:chOff x="6580153" y="4869462"/>
            <a:chExt cx="599174" cy="837425"/>
          </a:xfrm>
        </p:grpSpPr>
        <p:sp>
          <p:nvSpPr>
            <p:cNvPr id="523" name="8-конечная звезда 522"/>
            <p:cNvSpPr/>
            <p:nvPr/>
          </p:nvSpPr>
          <p:spPr>
            <a:xfrm rot="1262594">
              <a:off x="6980055" y="4869462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24" name="8-конечная звезда 523"/>
            <p:cNvSpPr/>
            <p:nvPr/>
          </p:nvSpPr>
          <p:spPr>
            <a:xfrm rot="1262594">
              <a:off x="6581737" y="5081547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25" name="8-конечная звезда 524"/>
            <p:cNvSpPr/>
            <p:nvPr/>
          </p:nvSpPr>
          <p:spPr>
            <a:xfrm rot="1262594">
              <a:off x="6580153" y="5365720"/>
              <a:ext cx="53999" cy="5399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26" name="8-конечная звезда 525"/>
            <p:cNvSpPr/>
            <p:nvPr/>
          </p:nvSpPr>
          <p:spPr>
            <a:xfrm rot="1262594">
              <a:off x="7125328" y="5190401"/>
              <a:ext cx="53999" cy="5399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27" name="8-конечная звезда 526"/>
            <p:cNvSpPr/>
            <p:nvPr/>
          </p:nvSpPr>
          <p:spPr>
            <a:xfrm rot="1262594">
              <a:off x="6950246" y="5660087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528" name="Прямая соединительная линия 527"/>
            <p:cNvCxnSpPr>
              <a:stCxn id="526" idx="5"/>
              <a:endCxn id="523" idx="1"/>
            </p:cNvCxnSpPr>
            <p:nvPr/>
          </p:nvCxnSpPr>
          <p:spPr>
            <a:xfrm rot="15553874" flipV="1">
              <a:off x="6944340" y="5029646"/>
              <a:ext cx="278287" cy="6490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9" name="Прямая соединительная линия 528"/>
            <p:cNvCxnSpPr>
              <a:stCxn id="525" idx="0"/>
              <a:endCxn id="523" idx="2"/>
            </p:cNvCxnSpPr>
            <p:nvPr/>
          </p:nvCxnSpPr>
          <p:spPr>
            <a:xfrm rot="20953874" flipV="1">
              <a:off x="6591665" y="4970662"/>
              <a:ext cx="449849" cy="39318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0" name="Прямая соединительная линия 529"/>
            <p:cNvCxnSpPr>
              <a:stCxn id="527" idx="4"/>
              <a:endCxn id="525" idx="1"/>
            </p:cNvCxnSpPr>
            <p:nvPr/>
          </p:nvCxnSpPr>
          <p:spPr>
            <a:xfrm rot="10153874">
              <a:off x="6645133" y="5388491"/>
              <a:ext cx="279661" cy="31550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1" name="Прямая соединительная линия 530"/>
            <p:cNvCxnSpPr>
              <a:stCxn id="525" idx="6"/>
              <a:endCxn id="524" idx="1"/>
            </p:cNvCxnSpPr>
            <p:nvPr/>
          </p:nvCxnSpPr>
          <p:spPr>
            <a:xfrm rot="5400000" flipH="1" flipV="1">
              <a:off x="6510090" y="5250319"/>
              <a:ext cx="223966" cy="1043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2" name="Прямая соединительная линия 531"/>
            <p:cNvCxnSpPr>
              <a:stCxn id="524" idx="7"/>
              <a:endCxn id="523" idx="3"/>
            </p:cNvCxnSpPr>
            <p:nvPr/>
          </p:nvCxnSpPr>
          <p:spPr>
            <a:xfrm rot="4753874" flipH="1" flipV="1">
              <a:off x="6753726" y="4823982"/>
              <a:ext cx="119140" cy="36784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6" name="Группа 535"/>
          <p:cNvGrpSpPr/>
          <p:nvPr/>
        </p:nvGrpSpPr>
        <p:grpSpPr>
          <a:xfrm rot="323258">
            <a:off x="4207812" y="4351490"/>
            <a:ext cx="1464746" cy="1601856"/>
            <a:chOff x="4505825" y="4720146"/>
            <a:chExt cx="1719437" cy="1760703"/>
          </a:xfrm>
        </p:grpSpPr>
        <p:cxnSp>
          <p:nvCxnSpPr>
            <p:cNvPr id="537" name="Прямая соединительная линия 536"/>
            <p:cNvCxnSpPr>
              <a:stCxn id="578" idx="0"/>
              <a:endCxn id="577" idx="2"/>
            </p:cNvCxnSpPr>
            <p:nvPr/>
          </p:nvCxnSpPr>
          <p:spPr>
            <a:xfrm flipV="1">
              <a:off x="6132291" y="5060439"/>
              <a:ext cx="29275" cy="5622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8" name="Прямая соединительная линия 537"/>
            <p:cNvCxnSpPr>
              <a:stCxn id="552" idx="6"/>
              <a:endCxn id="549" idx="1"/>
            </p:cNvCxnSpPr>
            <p:nvPr/>
          </p:nvCxnSpPr>
          <p:spPr>
            <a:xfrm rot="5076742" flipH="1" flipV="1">
              <a:off x="5488064" y="6252517"/>
              <a:ext cx="41011" cy="4910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9" name="Прямая соединительная линия 538"/>
            <p:cNvCxnSpPr>
              <a:stCxn id="544" idx="7"/>
              <a:endCxn id="543" idx="2"/>
            </p:cNvCxnSpPr>
            <p:nvPr/>
          </p:nvCxnSpPr>
          <p:spPr>
            <a:xfrm rot="5400000" flipH="1" flipV="1">
              <a:off x="5632598" y="5774212"/>
              <a:ext cx="249589" cy="25138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40" name="Прямая соединительная линия 539"/>
            <p:cNvCxnSpPr>
              <a:stCxn id="548" idx="3"/>
              <a:endCxn id="547" idx="6"/>
            </p:cNvCxnSpPr>
            <p:nvPr/>
          </p:nvCxnSpPr>
          <p:spPr>
            <a:xfrm rot="5400000">
              <a:off x="6031085" y="5887865"/>
              <a:ext cx="47329" cy="4852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41" name="8-конечная звезда 540"/>
            <p:cNvSpPr/>
            <p:nvPr/>
          </p:nvSpPr>
          <p:spPr>
            <a:xfrm rot="1262594">
              <a:off x="5438730" y="5367299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42" name="8-конечная звезда 541"/>
            <p:cNvSpPr/>
            <p:nvPr/>
          </p:nvSpPr>
          <p:spPr>
            <a:xfrm rot="1262594">
              <a:off x="5079960" y="5365721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43" name="8-конечная звезда 542"/>
            <p:cNvSpPr/>
            <p:nvPr/>
          </p:nvSpPr>
          <p:spPr>
            <a:xfrm rot="1262594">
              <a:off x="5865779" y="5722910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44" name="8-конечная звезда 543"/>
            <p:cNvSpPr/>
            <p:nvPr/>
          </p:nvSpPr>
          <p:spPr>
            <a:xfrm rot="1262594">
              <a:off x="5580026" y="6008661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45" name="8-конечная звезда 544"/>
            <p:cNvSpPr/>
            <p:nvPr/>
          </p:nvSpPr>
          <p:spPr>
            <a:xfrm rot="1262594">
              <a:off x="5079960" y="565147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46" name="8-конечная звезда 545"/>
            <p:cNvSpPr/>
            <p:nvPr/>
          </p:nvSpPr>
          <p:spPr>
            <a:xfrm rot="1262594">
              <a:off x="5316555" y="5816629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47" name="8-конечная звезда 546"/>
            <p:cNvSpPr/>
            <p:nvPr/>
          </p:nvSpPr>
          <p:spPr>
            <a:xfrm rot="1262594">
              <a:off x="6006023" y="5934592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48" name="8-конечная звезда 547"/>
            <p:cNvSpPr/>
            <p:nvPr/>
          </p:nvSpPr>
          <p:spPr>
            <a:xfrm rot="1262594">
              <a:off x="6077460" y="5863154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49" name="8-конечная звезда 548"/>
            <p:cNvSpPr/>
            <p:nvPr/>
          </p:nvSpPr>
          <p:spPr>
            <a:xfrm rot="1262594">
              <a:off x="5505958" y="6220344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50" name="8-конечная звезда 549"/>
            <p:cNvSpPr/>
            <p:nvPr/>
          </p:nvSpPr>
          <p:spPr>
            <a:xfrm rot="1262594">
              <a:off x="5635118" y="6360537"/>
              <a:ext cx="43200" cy="43201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51" name="8-конечная звезда 550"/>
            <p:cNvSpPr/>
            <p:nvPr/>
          </p:nvSpPr>
          <p:spPr>
            <a:xfrm rot="1262594">
              <a:off x="5552493" y="6319546"/>
              <a:ext cx="36001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52" name="8-конечная звезда 551"/>
            <p:cNvSpPr/>
            <p:nvPr/>
          </p:nvSpPr>
          <p:spPr>
            <a:xfrm rot="1262594">
              <a:off x="5453808" y="6298081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53" name="8-конечная звезда 552"/>
            <p:cNvSpPr/>
            <p:nvPr/>
          </p:nvSpPr>
          <p:spPr>
            <a:xfrm rot="1262594">
              <a:off x="5564030" y="6444849"/>
              <a:ext cx="36001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554" name="Прямая соединительная линия 553"/>
            <p:cNvCxnSpPr>
              <a:stCxn id="546" idx="4"/>
              <a:endCxn id="545" idx="0"/>
            </p:cNvCxnSpPr>
            <p:nvPr/>
          </p:nvCxnSpPr>
          <p:spPr>
            <a:xfrm rot="10800000">
              <a:off x="5132159" y="5688168"/>
              <a:ext cx="185596" cy="13999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5" name="Прямая соединительная линия 554"/>
            <p:cNvCxnSpPr>
              <a:stCxn id="546" idx="0"/>
              <a:endCxn id="544" idx="4"/>
            </p:cNvCxnSpPr>
            <p:nvPr/>
          </p:nvCxnSpPr>
          <p:spPr>
            <a:xfrm>
              <a:off x="5351355" y="5841092"/>
              <a:ext cx="230472" cy="18487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6" name="Прямая соединительная линия 555"/>
            <p:cNvCxnSpPr>
              <a:stCxn id="541" idx="7"/>
              <a:endCxn id="543" idx="5"/>
            </p:cNvCxnSpPr>
            <p:nvPr/>
          </p:nvCxnSpPr>
          <p:spPr>
            <a:xfrm rot="16200000" flipH="1">
              <a:off x="5521930" y="5365350"/>
              <a:ext cx="338693" cy="38107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2" name="Прямая соединительная линия 561"/>
            <p:cNvCxnSpPr>
              <a:stCxn id="543" idx="0"/>
              <a:endCxn id="548" idx="5"/>
            </p:cNvCxnSpPr>
            <p:nvPr/>
          </p:nvCxnSpPr>
          <p:spPr>
            <a:xfrm>
              <a:off x="5917978" y="5759605"/>
              <a:ext cx="170173" cy="10510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3" name="Прямая соединительная линия 562"/>
            <p:cNvCxnSpPr>
              <a:stCxn id="549" idx="6"/>
              <a:endCxn id="544" idx="2"/>
            </p:cNvCxnSpPr>
            <p:nvPr/>
          </p:nvCxnSpPr>
          <p:spPr>
            <a:xfrm rot="5400000" flipH="1" flipV="1">
              <a:off x="5483534" y="6107747"/>
              <a:ext cx="160684" cy="6691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4" name="Прямая соединительная линия 563"/>
            <p:cNvCxnSpPr>
              <a:stCxn id="545" idx="5"/>
              <a:endCxn id="542" idx="2"/>
            </p:cNvCxnSpPr>
            <p:nvPr/>
          </p:nvCxnSpPr>
          <p:spPr>
            <a:xfrm rot="5400000" flipH="1" flipV="1">
              <a:off x="4978692" y="5535226"/>
              <a:ext cx="235879" cy="126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5" name="Прямая соединительная линия 564"/>
            <p:cNvCxnSpPr>
              <a:stCxn id="541" idx="4"/>
              <a:endCxn id="542" idx="7"/>
            </p:cNvCxnSpPr>
            <p:nvPr/>
          </p:nvCxnSpPr>
          <p:spPr>
            <a:xfrm rot="10800000">
              <a:off x="5131635" y="5381759"/>
              <a:ext cx="309257" cy="630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6" name="Прямая соединительная линия 565"/>
            <p:cNvCxnSpPr>
              <a:stCxn id="541" idx="3"/>
              <a:endCxn id="545" idx="6"/>
            </p:cNvCxnSpPr>
            <p:nvPr/>
          </p:nvCxnSpPr>
          <p:spPr>
            <a:xfrm rot="5400000">
              <a:off x="5158880" y="5370631"/>
              <a:ext cx="240419" cy="32486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7" name="Прямая соединительная линия 566"/>
            <p:cNvCxnSpPr>
              <a:stCxn id="571" idx="4"/>
              <a:endCxn id="572" idx="0"/>
            </p:cNvCxnSpPr>
            <p:nvPr/>
          </p:nvCxnSpPr>
          <p:spPr>
            <a:xfrm rot="10800000">
              <a:off x="5826511" y="4816048"/>
              <a:ext cx="37837" cy="1198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8" name="Прямая соединительная линия 567"/>
            <p:cNvCxnSpPr>
              <a:stCxn id="553" idx="7"/>
              <a:endCxn id="550" idx="2"/>
            </p:cNvCxnSpPr>
            <p:nvPr/>
          </p:nvCxnSpPr>
          <p:spPr>
            <a:xfrm rot="5076742" flipH="1" flipV="1">
              <a:off x="5599433" y="6401401"/>
              <a:ext cx="48362" cy="5473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9" name="Прямая соединительная линия 568"/>
            <p:cNvCxnSpPr>
              <a:stCxn id="550" idx="5"/>
              <a:endCxn id="551" idx="0"/>
            </p:cNvCxnSpPr>
            <p:nvPr/>
          </p:nvCxnSpPr>
          <p:spPr>
            <a:xfrm rot="15876742" flipV="1">
              <a:off x="5605596" y="6323750"/>
              <a:ext cx="24422" cy="5883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0" name="Прямая соединительная линия 569"/>
            <p:cNvCxnSpPr>
              <a:stCxn id="551" idx="4"/>
              <a:endCxn id="552" idx="0"/>
            </p:cNvCxnSpPr>
            <p:nvPr/>
          </p:nvCxnSpPr>
          <p:spPr>
            <a:xfrm rot="10476742">
              <a:off x="5499277" y="6326951"/>
              <a:ext cx="54190" cy="694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71" name="8-конечная звезда 570"/>
            <p:cNvSpPr/>
            <p:nvPr/>
          </p:nvSpPr>
          <p:spPr>
            <a:xfrm rot="1262594">
              <a:off x="5863147" y="4816497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72" name="8-конечная звезда 571"/>
            <p:cNvSpPr/>
            <p:nvPr/>
          </p:nvSpPr>
          <p:spPr>
            <a:xfrm rot="1262594">
              <a:off x="5791710" y="4791585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73" name="8-конечная звезда 572"/>
            <p:cNvSpPr/>
            <p:nvPr/>
          </p:nvSpPr>
          <p:spPr>
            <a:xfrm rot="1262594">
              <a:off x="5863147" y="4720146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74" name="8-конечная звезда 573"/>
            <p:cNvSpPr/>
            <p:nvPr/>
          </p:nvSpPr>
          <p:spPr>
            <a:xfrm rot="1262594">
              <a:off x="5459431" y="5316563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75" name="8-конечная звезда 574"/>
            <p:cNvSpPr/>
            <p:nvPr/>
          </p:nvSpPr>
          <p:spPr>
            <a:xfrm rot="1262594">
              <a:off x="6006023" y="5648841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76" name="8-конечная звезда 575"/>
            <p:cNvSpPr/>
            <p:nvPr/>
          </p:nvSpPr>
          <p:spPr>
            <a:xfrm rot="1262594">
              <a:off x="6080094" y="4865654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77" name="8-конечная звезда 576"/>
            <p:cNvSpPr/>
            <p:nvPr/>
          </p:nvSpPr>
          <p:spPr>
            <a:xfrm rot="1262594">
              <a:off x="6140800" y="4997800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78" name="8-конечная звезда 577"/>
            <p:cNvSpPr/>
            <p:nvPr/>
          </p:nvSpPr>
          <p:spPr>
            <a:xfrm rot="1262594">
              <a:off x="6080092" y="5079969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79" name="8-конечная звезда 578"/>
            <p:cNvSpPr/>
            <p:nvPr/>
          </p:nvSpPr>
          <p:spPr>
            <a:xfrm rot="1262594">
              <a:off x="6171262" y="5237777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84" name="8-конечная звезда 583"/>
            <p:cNvSpPr/>
            <p:nvPr/>
          </p:nvSpPr>
          <p:spPr>
            <a:xfrm rot="1262594">
              <a:off x="5766815" y="5403699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85" name="8-конечная звезда 584"/>
            <p:cNvSpPr/>
            <p:nvPr/>
          </p:nvSpPr>
          <p:spPr>
            <a:xfrm rot="1262594">
              <a:off x="5959331" y="5544442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86" name="8-конечная звезда 585"/>
            <p:cNvSpPr/>
            <p:nvPr/>
          </p:nvSpPr>
          <p:spPr>
            <a:xfrm rot="1262594">
              <a:off x="5943696" y="5461650"/>
              <a:ext cx="64801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587" name="Прямая соединительная линия 586"/>
            <p:cNvCxnSpPr>
              <a:stCxn id="586" idx="6"/>
              <a:endCxn id="579" idx="2"/>
            </p:cNvCxnSpPr>
            <p:nvPr/>
          </p:nvCxnSpPr>
          <p:spPr>
            <a:xfrm rot="5076742" flipH="1" flipV="1">
              <a:off x="6010447" y="5268924"/>
              <a:ext cx="155536" cy="21593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8" name="Прямая соединительная линия 587"/>
            <p:cNvCxnSpPr>
              <a:stCxn id="575" idx="4"/>
              <a:endCxn id="585" idx="2"/>
            </p:cNvCxnSpPr>
            <p:nvPr/>
          </p:nvCxnSpPr>
          <p:spPr>
            <a:xfrm rot="10476742">
              <a:off x="5979263" y="5595410"/>
              <a:ext cx="24675" cy="6661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9" name="Прямая соединительная линия 588"/>
            <p:cNvCxnSpPr>
              <a:stCxn id="579" idx="4"/>
              <a:endCxn id="578" idx="1"/>
            </p:cNvCxnSpPr>
            <p:nvPr/>
          </p:nvCxnSpPr>
          <p:spPr>
            <a:xfrm rot="10476742">
              <a:off x="6123955" y="5129044"/>
              <a:ext cx="42745" cy="12881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0" name="Прямая соединительная линия 589"/>
            <p:cNvCxnSpPr>
              <a:stCxn id="576" idx="1"/>
              <a:endCxn id="577" idx="5"/>
            </p:cNvCxnSpPr>
            <p:nvPr/>
          </p:nvCxnSpPr>
          <p:spPr>
            <a:xfrm rot="16200000" flipH="1">
              <a:off x="6097418" y="4937966"/>
              <a:ext cx="83264" cy="4198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1" name="Прямая соединительная линия 590"/>
            <p:cNvCxnSpPr>
              <a:stCxn id="586" idx="3"/>
              <a:endCxn id="584" idx="0"/>
            </p:cNvCxnSpPr>
            <p:nvPr/>
          </p:nvCxnSpPr>
          <p:spPr>
            <a:xfrm rot="5076742" flipH="1">
              <a:off x="5843065" y="5413984"/>
              <a:ext cx="78810" cy="11953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2" name="Прямая соединительная линия 591"/>
            <p:cNvCxnSpPr>
              <a:stCxn id="571" idx="0"/>
              <a:endCxn id="576" idx="4"/>
            </p:cNvCxnSpPr>
            <p:nvPr/>
          </p:nvCxnSpPr>
          <p:spPr>
            <a:xfrm>
              <a:off x="5897947" y="4840960"/>
              <a:ext cx="183948" cy="4199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3" name="Прямая соединительная линия 592"/>
            <p:cNvCxnSpPr>
              <a:stCxn id="571" idx="1"/>
              <a:endCxn id="573" idx="1"/>
            </p:cNvCxnSpPr>
            <p:nvPr/>
          </p:nvCxnSpPr>
          <p:spPr>
            <a:xfrm rot="5400000" flipH="1">
              <a:off x="5840280" y="4802771"/>
              <a:ext cx="96351" cy="158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4" name="Прямая соединительная линия 593"/>
            <p:cNvCxnSpPr>
              <a:stCxn id="631" idx="3"/>
              <a:endCxn id="650" idx="7"/>
            </p:cNvCxnSpPr>
            <p:nvPr/>
          </p:nvCxnSpPr>
          <p:spPr>
            <a:xfrm rot="5400000">
              <a:off x="4647637" y="5439196"/>
              <a:ext cx="41535" cy="25626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5" name="Прямая соединительная линия 594"/>
            <p:cNvCxnSpPr>
              <a:stCxn id="626" idx="4"/>
              <a:endCxn id="571" idx="1"/>
            </p:cNvCxnSpPr>
            <p:nvPr/>
          </p:nvCxnSpPr>
          <p:spPr>
            <a:xfrm rot="10800000">
              <a:off x="5888457" y="4850946"/>
              <a:ext cx="48623" cy="4258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02" name="Прямая соединительная линия 601"/>
            <p:cNvCxnSpPr>
              <a:stCxn id="607" idx="6"/>
              <a:endCxn id="571" idx="1"/>
            </p:cNvCxnSpPr>
            <p:nvPr/>
          </p:nvCxnSpPr>
          <p:spPr>
            <a:xfrm rot="16200000" flipV="1">
              <a:off x="5848002" y="4891401"/>
              <a:ext cx="86009" cy="510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03" name="Прямая соединительная линия 602"/>
            <p:cNvCxnSpPr>
              <a:stCxn id="574" idx="0"/>
              <a:endCxn id="584" idx="4"/>
            </p:cNvCxnSpPr>
            <p:nvPr/>
          </p:nvCxnSpPr>
          <p:spPr>
            <a:xfrm rot="21276742">
              <a:off x="5498898" y="5328732"/>
              <a:ext cx="265049" cy="10477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07" name="8-конечная звезда 606"/>
            <p:cNvSpPr/>
            <p:nvPr/>
          </p:nvSpPr>
          <p:spPr>
            <a:xfrm rot="1262594">
              <a:off x="5864200" y="4935514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26" name="8-конечная звезда 625"/>
            <p:cNvSpPr/>
            <p:nvPr/>
          </p:nvSpPr>
          <p:spPr>
            <a:xfrm rot="1262594">
              <a:off x="5935638" y="4879682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27" name="8-конечная звезда 626"/>
            <p:cNvSpPr/>
            <p:nvPr/>
          </p:nvSpPr>
          <p:spPr>
            <a:xfrm rot="1262594">
              <a:off x="5161892" y="6088085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28" name="8-конечная звезда 627"/>
            <p:cNvSpPr/>
            <p:nvPr/>
          </p:nvSpPr>
          <p:spPr>
            <a:xfrm rot="1262594">
              <a:off x="4804312" y="5883049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29" name="8-конечная звезда 628"/>
            <p:cNvSpPr/>
            <p:nvPr/>
          </p:nvSpPr>
          <p:spPr>
            <a:xfrm rot="1262594">
              <a:off x="4979165" y="5946480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30" name="8-конечная звезда 629"/>
            <p:cNvSpPr/>
            <p:nvPr/>
          </p:nvSpPr>
          <p:spPr>
            <a:xfrm rot="1262594">
              <a:off x="4937084" y="5722911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31" name="8-конечная звезда 630"/>
            <p:cNvSpPr/>
            <p:nvPr/>
          </p:nvSpPr>
          <p:spPr>
            <a:xfrm rot="1262594">
              <a:off x="4794208" y="5508596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32" name="8-конечная звезда 631"/>
            <p:cNvSpPr/>
            <p:nvPr/>
          </p:nvSpPr>
          <p:spPr>
            <a:xfrm rot="1262594">
              <a:off x="5310442" y="5915984"/>
              <a:ext cx="43200" cy="43201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33" name="8-конечная звезда 632"/>
            <p:cNvSpPr/>
            <p:nvPr/>
          </p:nvSpPr>
          <p:spPr>
            <a:xfrm rot="1262594">
              <a:off x="5067848" y="6016278"/>
              <a:ext cx="43200" cy="43201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34" name="8-конечная звезда 633"/>
            <p:cNvSpPr/>
            <p:nvPr/>
          </p:nvSpPr>
          <p:spPr>
            <a:xfrm rot="1262594">
              <a:off x="4864066" y="5721332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638" name="Прямая соединительная линия 637"/>
            <p:cNvCxnSpPr>
              <a:stCxn id="633" idx="5"/>
              <a:endCxn id="629" idx="0"/>
            </p:cNvCxnSpPr>
            <p:nvPr/>
          </p:nvCxnSpPr>
          <p:spPr>
            <a:xfrm rot="15876742" flipV="1">
              <a:off x="5036137" y="5977591"/>
              <a:ext cx="40139" cy="4586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9" name="Прямая соединительная линия 638"/>
            <p:cNvCxnSpPr>
              <a:stCxn id="632" idx="2"/>
              <a:endCxn id="627" idx="7"/>
            </p:cNvCxnSpPr>
            <p:nvPr/>
          </p:nvCxnSpPr>
          <p:spPr>
            <a:xfrm rot="5076742">
              <a:off x="5201071" y="5968776"/>
              <a:ext cx="135650" cy="12387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0" name="Прямая соединительная линия 639"/>
            <p:cNvCxnSpPr>
              <a:stCxn id="633" idx="1"/>
              <a:endCxn id="627" idx="4"/>
            </p:cNvCxnSpPr>
            <p:nvPr/>
          </p:nvCxnSpPr>
          <p:spPr>
            <a:xfrm rot="15876742" flipH="1">
              <a:off x="5103613" y="6051303"/>
              <a:ext cx="54313" cy="6066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1" name="Прямая соединительная линия 640"/>
            <p:cNvCxnSpPr>
              <a:stCxn id="545" idx="3"/>
              <a:endCxn id="630" idx="7"/>
            </p:cNvCxnSpPr>
            <p:nvPr/>
          </p:nvCxnSpPr>
          <p:spPr>
            <a:xfrm rot="5400000">
              <a:off x="5010766" y="5667428"/>
              <a:ext cx="49512" cy="9352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2" name="Прямая соединительная линия 641"/>
            <p:cNvCxnSpPr>
              <a:stCxn id="634" idx="0"/>
              <a:endCxn id="630" idx="4"/>
            </p:cNvCxnSpPr>
            <p:nvPr/>
          </p:nvCxnSpPr>
          <p:spPr>
            <a:xfrm flipV="1">
              <a:off x="4905825" y="5740216"/>
              <a:ext cx="33060" cy="1047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7" name="Прямая соединительная линия 646"/>
            <p:cNvCxnSpPr>
              <a:stCxn id="634" idx="6"/>
              <a:endCxn id="631" idx="1"/>
            </p:cNvCxnSpPr>
            <p:nvPr/>
          </p:nvCxnSpPr>
          <p:spPr>
            <a:xfrm rot="16200000" flipV="1">
              <a:off x="4781546" y="5610896"/>
              <a:ext cx="162503" cy="6125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8" name="Прямая соединительная линия 647"/>
            <p:cNvCxnSpPr>
              <a:stCxn id="634" idx="3"/>
              <a:endCxn id="628" idx="6"/>
            </p:cNvCxnSpPr>
            <p:nvPr/>
          </p:nvCxnSpPr>
          <p:spPr>
            <a:xfrm rot="5076742">
              <a:off x="4788556" y="5799902"/>
              <a:ext cx="130112" cy="3709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9" name="Прямая соединительная линия 648"/>
            <p:cNvCxnSpPr>
              <a:stCxn id="628" idx="0"/>
              <a:endCxn id="629" idx="4"/>
            </p:cNvCxnSpPr>
            <p:nvPr/>
          </p:nvCxnSpPr>
          <p:spPr>
            <a:xfrm rot="21276742">
              <a:off x="4859056" y="5913756"/>
              <a:ext cx="119364" cy="5601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50" name="8-конечная звезда 649"/>
            <p:cNvSpPr/>
            <p:nvPr/>
          </p:nvSpPr>
          <p:spPr>
            <a:xfrm rot="1262594">
              <a:off x="4505825" y="5577403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</p:grpSp>
      <p:grpSp>
        <p:nvGrpSpPr>
          <p:cNvPr id="17" name="Группа 805"/>
          <p:cNvGrpSpPr/>
          <p:nvPr/>
        </p:nvGrpSpPr>
        <p:grpSpPr>
          <a:xfrm>
            <a:off x="3077063" y="5363089"/>
            <a:ext cx="1485393" cy="986974"/>
            <a:chOff x="3077063" y="5363089"/>
            <a:chExt cx="1485393" cy="986974"/>
          </a:xfrm>
        </p:grpSpPr>
        <p:sp>
          <p:nvSpPr>
            <p:cNvPr id="676" name="8-конечная звезда 675"/>
            <p:cNvSpPr/>
            <p:nvPr/>
          </p:nvSpPr>
          <p:spPr>
            <a:xfrm rot="1262594">
              <a:off x="4295722" y="5867366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77" name="8-конечная звезда 676"/>
            <p:cNvSpPr/>
            <p:nvPr/>
          </p:nvSpPr>
          <p:spPr>
            <a:xfrm rot="1262594">
              <a:off x="4365581" y="600866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78" name="8-конечная звезда 677"/>
            <p:cNvSpPr/>
            <p:nvPr/>
          </p:nvSpPr>
          <p:spPr>
            <a:xfrm rot="1262594">
              <a:off x="4079829" y="593887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79" name="8-конечная звезда 678"/>
            <p:cNvSpPr/>
            <p:nvPr/>
          </p:nvSpPr>
          <p:spPr>
            <a:xfrm rot="1262594">
              <a:off x="4294142" y="6151538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80" name="8-конечная звезда 679"/>
            <p:cNvSpPr/>
            <p:nvPr/>
          </p:nvSpPr>
          <p:spPr>
            <a:xfrm rot="1262594">
              <a:off x="4365581" y="629606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81" name="8-конечная звезда 680"/>
            <p:cNvSpPr/>
            <p:nvPr/>
          </p:nvSpPr>
          <p:spPr>
            <a:xfrm rot="1262594">
              <a:off x="4508456" y="6080102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82" name="8-конечная звезда 681"/>
            <p:cNvSpPr/>
            <p:nvPr/>
          </p:nvSpPr>
          <p:spPr>
            <a:xfrm rot="1262594">
              <a:off x="4008390" y="5865786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83" name="8-конечная звезда 682"/>
            <p:cNvSpPr/>
            <p:nvPr/>
          </p:nvSpPr>
          <p:spPr>
            <a:xfrm rot="1262594">
              <a:off x="4438667" y="5795997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84" name="8-конечная звезда 683"/>
            <p:cNvSpPr/>
            <p:nvPr/>
          </p:nvSpPr>
          <p:spPr>
            <a:xfrm rot="1262594">
              <a:off x="4008391" y="5722910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85" name="8-конечная звезда 684"/>
            <p:cNvSpPr/>
            <p:nvPr/>
          </p:nvSpPr>
          <p:spPr>
            <a:xfrm rot="1262594">
              <a:off x="3794076" y="5865786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86" name="8-конечная звезда 685"/>
            <p:cNvSpPr/>
            <p:nvPr/>
          </p:nvSpPr>
          <p:spPr>
            <a:xfrm rot="1262594">
              <a:off x="3867163" y="565147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88" name="8-конечная звезда 687"/>
            <p:cNvSpPr/>
            <p:nvPr/>
          </p:nvSpPr>
          <p:spPr>
            <a:xfrm rot="1262594">
              <a:off x="3865514" y="600866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693" name="Прямая соединительная линия 692"/>
            <p:cNvCxnSpPr>
              <a:stCxn id="684" idx="4"/>
              <a:endCxn id="686" idx="0"/>
            </p:cNvCxnSpPr>
            <p:nvPr/>
          </p:nvCxnSpPr>
          <p:spPr>
            <a:xfrm rot="10800000">
              <a:off x="3919362" y="5688169"/>
              <a:ext cx="90830" cy="5204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94" name="8-конечная звезда 693"/>
            <p:cNvSpPr/>
            <p:nvPr/>
          </p:nvSpPr>
          <p:spPr>
            <a:xfrm rot="1262594">
              <a:off x="3935900" y="5661374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95" name="8-конечная звезда 694"/>
            <p:cNvSpPr/>
            <p:nvPr/>
          </p:nvSpPr>
          <p:spPr>
            <a:xfrm rot="1262594">
              <a:off x="3506746" y="5507017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96" name="8-конечная звезда 695"/>
            <p:cNvSpPr/>
            <p:nvPr/>
          </p:nvSpPr>
          <p:spPr>
            <a:xfrm rot="1262594">
              <a:off x="3505694" y="5363089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97" name="8-конечная звезда 696"/>
            <p:cNvSpPr/>
            <p:nvPr/>
          </p:nvSpPr>
          <p:spPr>
            <a:xfrm rot="1262594">
              <a:off x="3149556" y="5792769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98" name="8-конечная звезда 697"/>
            <p:cNvSpPr/>
            <p:nvPr/>
          </p:nvSpPr>
          <p:spPr>
            <a:xfrm rot="1262594">
              <a:off x="3506745" y="6078521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99" name="8-конечная звезда 698"/>
            <p:cNvSpPr/>
            <p:nvPr/>
          </p:nvSpPr>
          <p:spPr>
            <a:xfrm rot="1262594">
              <a:off x="3505692" y="6220345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00" name="8-конечная звезда 699"/>
            <p:cNvSpPr/>
            <p:nvPr/>
          </p:nvSpPr>
          <p:spPr>
            <a:xfrm rot="1262594">
              <a:off x="3077063" y="6006031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701" name="Прямая соединительная линия 700"/>
            <p:cNvCxnSpPr>
              <a:stCxn id="681" idx="6"/>
              <a:endCxn id="683" idx="0"/>
            </p:cNvCxnSpPr>
            <p:nvPr/>
          </p:nvCxnSpPr>
          <p:spPr>
            <a:xfrm rot="16200000" flipV="1">
              <a:off x="4393404" y="5930155"/>
              <a:ext cx="249211" cy="5428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3" name="Прямая соединительная линия 702"/>
            <p:cNvCxnSpPr>
              <a:stCxn id="683" idx="3"/>
              <a:endCxn id="676" idx="7"/>
            </p:cNvCxnSpPr>
            <p:nvPr/>
          </p:nvCxnSpPr>
          <p:spPr>
            <a:xfrm rot="5400000">
              <a:off x="4373037" y="5818654"/>
              <a:ext cx="52650" cy="8326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4" name="Прямая соединительная линия 703"/>
            <p:cNvCxnSpPr>
              <a:stCxn id="681" idx="4"/>
              <a:endCxn id="677" idx="0"/>
            </p:cNvCxnSpPr>
            <p:nvPr/>
          </p:nvCxnSpPr>
          <p:spPr>
            <a:xfrm rot="10800000">
              <a:off x="4417781" y="6045359"/>
              <a:ext cx="92477" cy="5204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5" name="Прямая соединительная линия 704"/>
            <p:cNvCxnSpPr>
              <a:stCxn id="679" idx="6"/>
              <a:endCxn id="677" idx="2"/>
            </p:cNvCxnSpPr>
            <p:nvPr/>
          </p:nvCxnSpPr>
          <p:spPr>
            <a:xfrm rot="5400000" flipH="1" flipV="1">
              <a:off x="4310623" y="6081077"/>
              <a:ext cx="92477" cy="5204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6" name="Прямая соединительная линия 705"/>
            <p:cNvCxnSpPr>
              <a:stCxn id="680" idx="5"/>
              <a:endCxn id="679" idx="1"/>
            </p:cNvCxnSpPr>
            <p:nvPr/>
          </p:nvCxnSpPr>
          <p:spPr>
            <a:xfrm rot="16200000" flipV="1">
              <a:off x="4309274" y="6226044"/>
              <a:ext cx="95177" cy="4951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7" name="Прямая соединительная линия 706"/>
            <p:cNvCxnSpPr>
              <a:stCxn id="680" idx="7"/>
              <a:endCxn id="681" idx="1"/>
            </p:cNvCxnSpPr>
            <p:nvPr/>
          </p:nvCxnSpPr>
          <p:spPr>
            <a:xfrm rot="5400000" flipH="1" flipV="1">
              <a:off x="4391675" y="6157356"/>
              <a:ext cx="180324" cy="12916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5" name="Прямая соединительная линия 744"/>
            <p:cNvCxnSpPr>
              <a:stCxn id="682" idx="7"/>
              <a:endCxn id="684" idx="1"/>
            </p:cNvCxnSpPr>
            <p:nvPr/>
          </p:nvCxnSpPr>
          <p:spPr>
            <a:xfrm rot="16200000" flipV="1">
              <a:off x="3999590" y="5821349"/>
              <a:ext cx="107239" cy="1371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6" name="Прямая соединительная линия 745"/>
            <p:cNvCxnSpPr>
              <a:stCxn id="685" idx="0"/>
              <a:endCxn id="682" idx="4"/>
            </p:cNvCxnSpPr>
            <p:nvPr/>
          </p:nvCxnSpPr>
          <p:spPr>
            <a:xfrm flipV="1">
              <a:off x="3846275" y="5883091"/>
              <a:ext cx="163916" cy="1939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7" name="Прямая соединительная линия 746"/>
            <p:cNvCxnSpPr>
              <a:stCxn id="678" idx="5"/>
              <a:endCxn id="682" idx="0"/>
            </p:cNvCxnSpPr>
            <p:nvPr/>
          </p:nvCxnSpPr>
          <p:spPr>
            <a:xfrm rot="16200000" flipV="1">
              <a:off x="4058869" y="5904201"/>
              <a:ext cx="38718" cy="3527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8" name="Прямая соединительная линия 747"/>
            <p:cNvCxnSpPr>
              <a:stCxn id="677" idx="5"/>
              <a:endCxn id="676" idx="1"/>
            </p:cNvCxnSpPr>
            <p:nvPr/>
          </p:nvCxnSpPr>
          <p:spPr>
            <a:xfrm rot="16200000" flipV="1">
              <a:off x="4320641" y="5950012"/>
              <a:ext cx="81615" cy="4034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9" name="Прямая соединительная линия 748"/>
            <p:cNvCxnSpPr>
              <a:stCxn id="678" idx="7"/>
              <a:endCxn id="677" idx="4"/>
            </p:cNvCxnSpPr>
            <p:nvPr/>
          </p:nvCxnSpPr>
          <p:spPr>
            <a:xfrm rot="16200000" flipH="1">
              <a:off x="4213913" y="5872500"/>
              <a:ext cx="71058" cy="23587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0" name="Прямая соединительная линия 749"/>
            <p:cNvCxnSpPr>
              <a:stCxn id="688" idx="5"/>
              <a:endCxn id="685" idx="1"/>
            </p:cNvCxnSpPr>
            <p:nvPr/>
          </p:nvCxnSpPr>
          <p:spPr>
            <a:xfrm rot="16200000" flipV="1">
              <a:off x="3810031" y="5939469"/>
              <a:ext cx="93529" cy="4951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1" name="Прямая соединительная линия 750"/>
            <p:cNvCxnSpPr>
              <a:stCxn id="688" idx="0"/>
              <a:endCxn id="678" idx="1"/>
            </p:cNvCxnSpPr>
            <p:nvPr/>
          </p:nvCxnSpPr>
          <p:spPr>
            <a:xfrm flipV="1">
              <a:off x="3917713" y="5990547"/>
              <a:ext cx="200079" cy="5481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2" name="Прямая соединительная линия 751"/>
            <p:cNvCxnSpPr>
              <a:stCxn id="682" idx="4"/>
              <a:endCxn id="686" idx="2"/>
            </p:cNvCxnSpPr>
            <p:nvPr/>
          </p:nvCxnSpPr>
          <p:spPr>
            <a:xfrm rot="10800000">
              <a:off x="3884469" y="5703673"/>
              <a:ext cx="125723" cy="17941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3" name="Прямая соединительная линия 752"/>
            <p:cNvCxnSpPr>
              <a:stCxn id="698" idx="7"/>
              <a:endCxn id="688" idx="3"/>
            </p:cNvCxnSpPr>
            <p:nvPr/>
          </p:nvCxnSpPr>
          <p:spPr>
            <a:xfrm rot="5400000" flipH="1" flipV="1">
              <a:off x="3685600" y="5909111"/>
              <a:ext cx="44724" cy="31975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4" name="Прямая соединительная линия 753"/>
            <p:cNvCxnSpPr>
              <a:stCxn id="697" idx="7"/>
              <a:endCxn id="685" idx="3"/>
            </p:cNvCxnSpPr>
            <p:nvPr/>
          </p:nvCxnSpPr>
          <p:spPr>
            <a:xfrm rot="16200000" flipH="1">
              <a:off x="3444573" y="5551920"/>
              <a:ext cx="98151" cy="60550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0" name="Прямая соединительная линия 759"/>
            <p:cNvCxnSpPr>
              <a:stCxn id="700" idx="6"/>
              <a:endCxn id="697" idx="3"/>
            </p:cNvCxnSpPr>
            <p:nvPr/>
          </p:nvCxnSpPr>
          <p:spPr>
            <a:xfrm rot="5400000" flipH="1" flipV="1">
              <a:off x="3034426" y="5890241"/>
              <a:ext cx="184091" cy="4989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3" name="Прямая соединительная линия 792"/>
            <p:cNvCxnSpPr>
              <a:stCxn id="698" idx="4"/>
              <a:endCxn id="697" idx="1"/>
            </p:cNvCxnSpPr>
            <p:nvPr/>
          </p:nvCxnSpPr>
          <p:spPr>
            <a:xfrm rot="10800000">
              <a:off x="3179928" y="5834109"/>
              <a:ext cx="328259" cy="25825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4" name="Прямая соединительная линия 793"/>
            <p:cNvCxnSpPr>
              <a:stCxn id="699" idx="6"/>
              <a:endCxn id="698" idx="1"/>
            </p:cNvCxnSpPr>
            <p:nvPr/>
          </p:nvCxnSpPr>
          <p:spPr>
            <a:xfrm rot="5400000" flipH="1" flipV="1">
              <a:off x="3482793" y="6167223"/>
              <a:ext cx="101684" cy="696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5" name="Прямая соединительная линия 794"/>
            <p:cNvCxnSpPr>
              <a:stCxn id="695" idx="0"/>
              <a:endCxn id="686" idx="4"/>
            </p:cNvCxnSpPr>
            <p:nvPr/>
          </p:nvCxnSpPr>
          <p:spPr>
            <a:xfrm>
              <a:off x="3548505" y="5536373"/>
              <a:ext cx="320459" cy="13240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6" name="Прямая соединительная линия 795"/>
            <p:cNvCxnSpPr>
              <a:stCxn id="695" idx="5"/>
              <a:endCxn id="696" idx="1"/>
            </p:cNvCxnSpPr>
            <p:nvPr/>
          </p:nvCxnSpPr>
          <p:spPr>
            <a:xfrm rot="5400000" flipH="1" flipV="1">
              <a:off x="3469620" y="5447494"/>
              <a:ext cx="111339" cy="1142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812" name="Прямая соединительная линия 811"/>
          <p:cNvCxnSpPr/>
          <p:nvPr/>
        </p:nvCxnSpPr>
        <p:spPr>
          <a:xfrm rot="5400000">
            <a:off x="3906615" y="6621267"/>
            <a:ext cx="259200" cy="71438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823" name="Прямая соединительная линия 822"/>
          <p:cNvCxnSpPr/>
          <p:nvPr/>
        </p:nvCxnSpPr>
        <p:spPr>
          <a:xfrm rot="16200000" flipH="1">
            <a:off x="5660447" y="6412520"/>
            <a:ext cx="252000" cy="142877"/>
          </a:xfrm>
          <a:prstGeom prst="line">
            <a:avLst/>
          </a:prstGeom>
          <a:scene3d>
            <a:camera prst="orthographicFront">
              <a:rot lat="0" lon="0" rev="10200000"/>
            </a:camera>
            <a:lightRig rig="threePt" dir="t"/>
          </a:scene3d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827" name="TextBox 826"/>
          <p:cNvSpPr txBox="1"/>
          <p:nvPr/>
        </p:nvSpPr>
        <p:spPr>
          <a:xfrm rot="21075957">
            <a:off x="4424797" y="6543091"/>
            <a:ext cx="1058667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1400" dirty="0" smtClean="0">
                <a:latin typeface="Bookman Old Style" pitchFamily="18" charset="0"/>
              </a:rPr>
              <a:t>грудень</a:t>
            </a:r>
            <a:endParaRPr lang="uk-UA" sz="1400" dirty="0">
              <a:latin typeface="Bookman Old Style" pitchFamily="18" charset="0"/>
            </a:endParaRPr>
          </a:p>
        </p:txBody>
      </p:sp>
      <p:sp>
        <p:nvSpPr>
          <p:cNvPr id="828" name="TextBox 827"/>
          <p:cNvSpPr txBox="1"/>
          <p:nvPr/>
        </p:nvSpPr>
        <p:spPr>
          <a:xfrm rot="19276280">
            <a:off x="6073450" y="5869472"/>
            <a:ext cx="1058667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1400" dirty="0" smtClean="0">
                <a:latin typeface="Bookman Old Style" pitchFamily="18" charset="0"/>
              </a:rPr>
              <a:t>листопад</a:t>
            </a:r>
            <a:endParaRPr lang="uk-UA" sz="1400" dirty="0">
              <a:latin typeface="Bookman Old Style" pitchFamily="18" charset="0"/>
            </a:endParaRPr>
          </a:p>
        </p:txBody>
      </p:sp>
      <p:sp>
        <p:nvSpPr>
          <p:cNvPr id="829" name="TextBox 828"/>
          <p:cNvSpPr txBox="1"/>
          <p:nvPr/>
        </p:nvSpPr>
        <p:spPr>
          <a:xfrm rot="17630071">
            <a:off x="7117024" y="4586123"/>
            <a:ext cx="1058667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1400" dirty="0" smtClean="0">
                <a:latin typeface="Bookman Old Style" pitchFamily="18" charset="0"/>
              </a:rPr>
              <a:t>жовтень</a:t>
            </a:r>
            <a:endParaRPr lang="uk-UA" sz="1400" dirty="0">
              <a:latin typeface="Bookman Old Style" pitchFamily="18" charset="0"/>
            </a:endParaRPr>
          </a:p>
        </p:txBody>
      </p:sp>
      <p:sp>
        <p:nvSpPr>
          <p:cNvPr id="830" name="TextBox 829"/>
          <p:cNvSpPr txBox="1"/>
          <p:nvPr/>
        </p:nvSpPr>
        <p:spPr>
          <a:xfrm rot="15714304">
            <a:off x="7341394" y="2882876"/>
            <a:ext cx="1058667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1400" dirty="0" smtClean="0">
                <a:latin typeface="Bookman Old Style" pitchFamily="18" charset="0"/>
              </a:rPr>
              <a:t>вересень</a:t>
            </a:r>
            <a:endParaRPr lang="uk-UA" sz="1400" dirty="0">
              <a:latin typeface="Bookman Old Style" pitchFamily="18" charset="0"/>
            </a:endParaRPr>
          </a:p>
        </p:txBody>
      </p:sp>
      <p:sp>
        <p:nvSpPr>
          <p:cNvPr id="831" name="TextBox 830"/>
          <p:cNvSpPr txBox="1"/>
          <p:nvPr/>
        </p:nvSpPr>
        <p:spPr>
          <a:xfrm rot="3220511">
            <a:off x="6748397" y="1310971"/>
            <a:ext cx="1058667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1400" dirty="0" smtClean="0">
                <a:latin typeface="Bookman Old Style" pitchFamily="18" charset="0"/>
              </a:rPr>
              <a:t>серпень</a:t>
            </a:r>
            <a:endParaRPr lang="uk-UA" sz="1400" dirty="0">
              <a:latin typeface="Bookman Old Style" pitchFamily="18" charset="0"/>
            </a:endParaRPr>
          </a:p>
        </p:txBody>
      </p:sp>
      <p:sp>
        <p:nvSpPr>
          <p:cNvPr id="832" name="TextBox 831"/>
          <p:cNvSpPr txBox="1"/>
          <p:nvPr/>
        </p:nvSpPr>
        <p:spPr>
          <a:xfrm rot="1586521">
            <a:off x="5448208" y="219585"/>
            <a:ext cx="1058667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1400" dirty="0" smtClean="0">
                <a:latin typeface="Bookman Old Style" pitchFamily="18" charset="0"/>
              </a:rPr>
              <a:t>липень</a:t>
            </a:r>
            <a:endParaRPr lang="uk-UA" sz="1400" dirty="0">
              <a:latin typeface="Bookman Old Style" pitchFamily="18" charset="0"/>
            </a:endParaRPr>
          </a:p>
        </p:txBody>
      </p:sp>
      <p:sp>
        <p:nvSpPr>
          <p:cNvPr id="833" name="TextBox 832"/>
          <p:cNvSpPr txBox="1"/>
          <p:nvPr/>
        </p:nvSpPr>
        <p:spPr>
          <a:xfrm rot="21422218">
            <a:off x="3660219" y="-66475"/>
            <a:ext cx="1058667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1400" dirty="0" smtClean="0">
                <a:latin typeface="Bookman Old Style" pitchFamily="18" charset="0"/>
              </a:rPr>
              <a:t>червень</a:t>
            </a:r>
            <a:endParaRPr lang="uk-UA" sz="1400" dirty="0">
              <a:latin typeface="Bookman Old Style" pitchFamily="18" charset="0"/>
            </a:endParaRPr>
          </a:p>
        </p:txBody>
      </p:sp>
      <p:sp>
        <p:nvSpPr>
          <p:cNvPr id="834" name="TextBox 833"/>
          <p:cNvSpPr txBox="1"/>
          <p:nvPr/>
        </p:nvSpPr>
        <p:spPr>
          <a:xfrm rot="19518500">
            <a:off x="2065156" y="559647"/>
            <a:ext cx="1058667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1400" dirty="0" smtClean="0">
                <a:latin typeface="Bookman Old Style" pitchFamily="18" charset="0"/>
              </a:rPr>
              <a:t>травень</a:t>
            </a:r>
            <a:endParaRPr lang="uk-UA" sz="1400" dirty="0">
              <a:latin typeface="Bookman Old Style" pitchFamily="18" charset="0"/>
            </a:endParaRPr>
          </a:p>
        </p:txBody>
      </p:sp>
      <p:sp>
        <p:nvSpPr>
          <p:cNvPr id="835" name="TextBox 834"/>
          <p:cNvSpPr txBox="1"/>
          <p:nvPr/>
        </p:nvSpPr>
        <p:spPr>
          <a:xfrm rot="17687757">
            <a:off x="1006358" y="1809320"/>
            <a:ext cx="1058667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1400" dirty="0" smtClean="0">
                <a:latin typeface="Bookman Old Style" pitchFamily="18" charset="0"/>
              </a:rPr>
              <a:t>квітень</a:t>
            </a:r>
          </a:p>
        </p:txBody>
      </p:sp>
      <p:sp>
        <p:nvSpPr>
          <p:cNvPr id="836" name="TextBox 835"/>
          <p:cNvSpPr txBox="1"/>
          <p:nvPr/>
        </p:nvSpPr>
        <p:spPr>
          <a:xfrm rot="4875169">
            <a:off x="749077" y="3754552"/>
            <a:ext cx="1058667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1400" dirty="0" smtClean="0">
                <a:latin typeface="Bookman Old Style" pitchFamily="18" charset="0"/>
              </a:rPr>
              <a:t>березень</a:t>
            </a:r>
          </a:p>
        </p:txBody>
      </p:sp>
      <p:sp>
        <p:nvSpPr>
          <p:cNvPr id="837" name="TextBox 836"/>
          <p:cNvSpPr txBox="1"/>
          <p:nvPr/>
        </p:nvSpPr>
        <p:spPr>
          <a:xfrm rot="3368098">
            <a:off x="1300985" y="5166505"/>
            <a:ext cx="1058667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1400" dirty="0" smtClean="0">
                <a:latin typeface="Bookman Old Style" pitchFamily="18" charset="0"/>
              </a:rPr>
              <a:t>лютий</a:t>
            </a:r>
          </a:p>
        </p:txBody>
      </p:sp>
      <p:sp>
        <p:nvSpPr>
          <p:cNvPr id="838" name="TextBox 837"/>
          <p:cNvSpPr txBox="1"/>
          <p:nvPr/>
        </p:nvSpPr>
        <p:spPr>
          <a:xfrm rot="1618209">
            <a:off x="2572415" y="6249465"/>
            <a:ext cx="1058667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1400" dirty="0" smtClean="0">
                <a:latin typeface="Bookman Old Style" pitchFamily="18" charset="0"/>
              </a:rPr>
              <a:t>січень</a:t>
            </a:r>
          </a:p>
        </p:txBody>
      </p:sp>
      <p:grpSp>
        <p:nvGrpSpPr>
          <p:cNvPr id="18" name="Группа 864"/>
          <p:cNvGrpSpPr/>
          <p:nvPr/>
        </p:nvGrpSpPr>
        <p:grpSpPr>
          <a:xfrm>
            <a:off x="3673098" y="578603"/>
            <a:ext cx="2665709" cy="6010528"/>
            <a:chOff x="3673098" y="578603"/>
            <a:chExt cx="2665709" cy="6010528"/>
          </a:xfrm>
        </p:grpSpPr>
        <p:sp>
          <p:nvSpPr>
            <p:cNvPr id="866" name="Полилиния 865"/>
            <p:cNvSpPr/>
            <p:nvPr/>
          </p:nvSpPr>
          <p:spPr>
            <a:xfrm>
              <a:off x="4702169" y="5535152"/>
              <a:ext cx="727087" cy="608492"/>
            </a:xfrm>
            <a:custGeom>
              <a:avLst/>
              <a:gdLst>
                <a:gd name="connsiteX0" fmla="*/ 2217 w 727087"/>
                <a:gd name="connsiteY0" fmla="*/ 109728 h 608492"/>
                <a:gd name="connsiteX1" fmla="*/ 8867 w 727087"/>
                <a:gd name="connsiteY1" fmla="*/ 146304 h 608492"/>
                <a:gd name="connsiteX2" fmla="*/ 15517 w 727087"/>
                <a:gd name="connsiteY2" fmla="*/ 152955 h 608492"/>
                <a:gd name="connsiteX3" fmla="*/ 28818 w 727087"/>
                <a:gd name="connsiteY3" fmla="*/ 169580 h 608492"/>
                <a:gd name="connsiteX4" fmla="*/ 48768 w 727087"/>
                <a:gd name="connsiteY4" fmla="*/ 176230 h 608492"/>
                <a:gd name="connsiteX5" fmla="*/ 121920 w 727087"/>
                <a:gd name="connsiteY5" fmla="*/ 172905 h 608492"/>
                <a:gd name="connsiteX6" fmla="*/ 158496 w 727087"/>
                <a:gd name="connsiteY6" fmla="*/ 166255 h 608492"/>
                <a:gd name="connsiteX7" fmla="*/ 181772 w 727087"/>
                <a:gd name="connsiteY7" fmla="*/ 162930 h 608492"/>
                <a:gd name="connsiteX8" fmla="*/ 221673 w 727087"/>
                <a:gd name="connsiteY8" fmla="*/ 152955 h 608492"/>
                <a:gd name="connsiteX9" fmla="*/ 231648 w 727087"/>
                <a:gd name="connsiteY9" fmla="*/ 149629 h 608492"/>
                <a:gd name="connsiteX10" fmla="*/ 318100 w 727087"/>
                <a:gd name="connsiteY10" fmla="*/ 156280 h 608492"/>
                <a:gd name="connsiteX11" fmla="*/ 338051 w 727087"/>
                <a:gd name="connsiteY11" fmla="*/ 162930 h 608492"/>
                <a:gd name="connsiteX12" fmla="*/ 358002 w 727087"/>
                <a:gd name="connsiteY12" fmla="*/ 176230 h 608492"/>
                <a:gd name="connsiteX13" fmla="*/ 361327 w 727087"/>
                <a:gd name="connsiteY13" fmla="*/ 192856 h 608492"/>
                <a:gd name="connsiteX14" fmla="*/ 354676 w 727087"/>
                <a:gd name="connsiteY14" fmla="*/ 229432 h 608492"/>
                <a:gd name="connsiteX15" fmla="*/ 348026 w 727087"/>
                <a:gd name="connsiteY15" fmla="*/ 242732 h 608492"/>
                <a:gd name="connsiteX16" fmla="*/ 341376 w 727087"/>
                <a:gd name="connsiteY16" fmla="*/ 279308 h 608492"/>
                <a:gd name="connsiteX17" fmla="*/ 334726 w 727087"/>
                <a:gd name="connsiteY17" fmla="*/ 395686 h 608492"/>
                <a:gd name="connsiteX18" fmla="*/ 331401 w 727087"/>
                <a:gd name="connsiteY18" fmla="*/ 478813 h 608492"/>
                <a:gd name="connsiteX19" fmla="*/ 341376 w 727087"/>
                <a:gd name="connsiteY19" fmla="*/ 528690 h 608492"/>
                <a:gd name="connsiteX20" fmla="*/ 351351 w 727087"/>
                <a:gd name="connsiteY20" fmla="*/ 535340 h 608492"/>
                <a:gd name="connsiteX21" fmla="*/ 367977 w 727087"/>
                <a:gd name="connsiteY21" fmla="*/ 551965 h 608492"/>
                <a:gd name="connsiteX22" fmla="*/ 384602 w 727087"/>
                <a:gd name="connsiteY22" fmla="*/ 561941 h 608492"/>
                <a:gd name="connsiteX23" fmla="*/ 394578 w 727087"/>
                <a:gd name="connsiteY23" fmla="*/ 571916 h 608492"/>
                <a:gd name="connsiteX24" fmla="*/ 427828 w 727087"/>
                <a:gd name="connsiteY24" fmla="*/ 578566 h 608492"/>
                <a:gd name="connsiteX25" fmla="*/ 447779 w 727087"/>
                <a:gd name="connsiteY25" fmla="*/ 585216 h 608492"/>
                <a:gd name="connsiteX26" fmla="*/ 464404 w 727087"/>
                <a:gd name="connsiteY26" fmla="*/ 595192 h 608492"/>
                <a:gd name="connsiteX27" fmla="*/ 474380 w 727087"/>
                <a:gd name="connsiteY27" fmla="*/ 601842 h 608492"/>
                <a:gd name="connsiteX28" fmla="*/ 494330 w 727087"/>
                <a:gd name="connsiteY28" fmla="*/ 608492 h 608492"/>
                <a:gd name="connsiteX29" fmla="*/ 550857 w 727087"/>
                <a:gd name="connsiteY29" fmla="*/ 605167 h 608492"/>
                <a:gd name="connsiteX30" fmla="*/ 560832 w 727087"/>
                <a:gd name="connsiteY30" fmla="*/ 598517 h 608492"/>
                <a:gd name="connsiteX31" fmla="*/ 580783 w 727087"/>
                <a:gd name="connsiteY31" fmla="*/ 591867 h 608492"/>
                <a:gd name="connsiteX32" fmla="*/ 604058 w 727087"/>
                <a:gd name="connsiteY32" fmla="*/ 585216 h 608492"/>
                <a:gd name="connsiteX33" fmla="*/ 627334 w 727087"/>
                <a:gd name="connsiteY33" fmla="*/ 575241 h 608492"/>
                <a:gd name="connsiteX34" fmla="*/ 637309 w 727087"/>
                <a:gd name="connsiteY34" fmla="*/ 568591 h 608492"/>
                <a:gd name="connsiteX35" fmla="*/ 647284 w 727087"/>
                <a:gd name="connsiteY35" fmla="*/ 565266 h 608492"/>
                <a:gd name="connsiteX36" fmla="*/ 657260 w 727087"/>
                <a:gd name="connsiteY36" fmla="*/ 555291 h 608492"/>
                <a:gd name="connsiteX37" fmla="*/ 680535 w 727087"/>
                <a:gd name="connsiteY37" fmla="*/ 541990 h 608492"/>
                <a:gd name="connsiteX38" fmla="*/ 693836 w 727087"/>
                <a:gd name="connsiteY38" fmla="*/ 525365 h 608492"/>
                <a:gd name="connsiteX39" fmla="*/ 697161 w 727087"/>
                <a:gd name="connsiteY39" fmla="*/ 515389 h 608492"/>
                <a:gd name="connsiteX40" fmla="*/ 707136 w 727087"/>
                <a:gd name="connsiteY40" fmla="*/ 495439 h 608492"/>
                <a:gd name="connsiteX41" fmla="*/ 710461 w 727087"/>
                <a:gd name="connsiteY41" fmla="*/ 422287 h 608492"/>
                <a:gd name="connsiteX42" fmla="*/ 713786 w 727087"/>
                <a:gd name="connsiteY42" fmla="*/ 405661 h 608492"/>
                <a:gd name="connsiteX43" fmla="*/ 717111 w 727087"/>
                <a:gd name="connsiteY43" fmla="*/ 385711 h 608492"/>
                <a:gd name="connsiteX44" fmla="*/ 723762 w 727087"/>
                <a:gd name="connsiteY44" fmla="*/ 339160 h 608492"/>
                <a:gd name="connsiteX45" fmla="*/ 727087 w 727087"/>
                <a:gd name="connsiteY45" fmla="*/ 329184 h 608492"/>
                <a:gd name="connsiteX46" fmla="*/ 723762 w 727087"/>
                <a:gd name="connsiteY46" fmla="*/ 295933 h 608492"/>
                <a:gd name="connsiteX47" fmla="*/ 713786 w 727087"/>
                <a:gd name="connsiteY47" fmla="*/ 262683 h 608492"/>
                <a:gd name="connsiteX48" fmla="*/ 707136 w 727087"/>
                <a:gd name="connsiteY48" fmla="*/ 236082 h 608492"/>
                <a:gd name="connsiteX49" fmla="*/ 700486 w 727087"/>
                <a:gd name="connsiteY49" fmla="*/ 212806 h 608492"/>
                <a:gd name="connsiteX50" fmla="*/ 693836 w 727087"/>
                <a:gd name="connsiteY50" fmla="*/ 202831 h 608492"/>
                <a:gd name="connsiteX51" fmla="*/ 690511 w 727087"/>
                <a:gd name="connsiteY51" fmla="*/ 192856 h 608492"/>
                <a:gd name="connsiteX52" fmla="*/ 673885 w 727087"/>
                <a:gd name="connsiteY52" fmla="*/ 176230 h 608492"/>
                <a:gd name="connsiteX53" fmla="*/ 650610 w 727087"/>
                <a:gd name="connsiteY53" fmla="*/ 152955 h 608492"/>
                <a:gd name="connsiteX54" fmla="*/ 643959 w 727087"/>
                <a:gd name="connsiteY54" fmla="*/ 146304 h 608492"/>
                <a:gd name="connsiteX55" fmla="*/ 624009 w 727087"/>
                <a:gd name="connsiteY55" fmla="*/ 139654 h 608492"/>
                <a:gd name="connsiteX56" fmla="*/ 607383 w 727087"/>
                <a:gd name="connsiteY56" fmla="*/ 126354 h 608492"/>
                <a:gd name="connsiteX57" fmla="*/ 600733 w 727087"/>
                <a:gd name="connsiteY57" fmla="*/ 116379 h 608492"/>
                <a:gd name="connsiteX58" fmla="*/ 584108 w 727087"/>
                <a:gd name="connsiteY58" fmla="*/ 99753 h 608492"/>
                <a:gd name="connsiteX59" fmla="*/ 580783 w 727087"/>
                <a:gd name="connsiteY59" fmla="*/ 89778 h 608492"/>
                <a:gd name="connsiteX60" fmla="*/ 557507 w 727087"/>
                <a:gd name="connsiteY60" fmla="*/ 69827 h 608492"/>
                <a:gd name="connsiteX61" fmla="*/ 554182 w 727087"/>
                <a:gd name="connsiteY61" fmla="*/ 59852 h 608492"/>
                <a:gd name="connsiteX62" fmla="*/ 544207 w 727087"/>
                <a:gd name="connsiteY62" fmla="*/ 53202 h 608492"/>
                <a:gd name="connsiteX63" fmla="*/ 537556 w 727087"/>
                <a:gd name="connsiteY63" fmla="*/ 46552 h 608492"/>
                <a:gd name="connsiteX64" fmla="*/ 530906 w 727087"/>
                <a:gd name="connsiteY64" fmla="*/ 36576 h 608492"/>
                <a:gd name="connsiteX65" fmla="*/ 520931 w 727087"/>
                <a:gd name="connsiteY65" fmla="*/ 33251 h 608492"/>
                <a:gd name="connsiteX66" fmla="*/ 500980 w 727087"/>
                <a:gd name="connsiteY66" fmla="*/ 19951 h 608492"/>
                <a:gd name="connsiteX67" fmla="*/ 491005 w 727087"/>
                <a:gd name="connsiteY67" fmla="*/ 13301 h 608492"/>
                <a:gd name="connsiteX68" fmla="*/ 481030 w 727087"/>
                <a:gd name="connsiteY68" fmla="*/ 9976 h 608492"/>
                <a:gd name="connsiteX69" fmla="*/ 471055 w 727087"/>
                <a:gd name="connsiteY69" fmla="*/ 3325 h 608492"/>
                <a:gd name="connsiteX70" fmla="*/ 454429 w 727087"/>
                <a:gd name="connsiteY70" fmla="*/ 0 h 608492"/>
                <a:gd name="connsiteX71" fmla="*/ 354676 w 727087"/>
                <a:gd name="connsiteY71" fmla="*/ 3325 h 608492"/>
                <a:gd name="connsiteX72" fmla="*/ 348026 w 727087"/>
                <a:gd name="connsiteY72" fmla="*/ 9976 h 608492"/>
                <a:gd name="connsiteX73" fmla="*/ 338051 w 727087"/>
                <a:gd name="connsiteY73" fmla="*/ 16626 h 608492"/>
                <a:gd name="connsiteX74" fmla="*/ 318100 w 727087"/>
                <a:gd name="connsiteY74" fmla="*/ 43227 h 608492"/>
                <a:gd name="connsiteX75" fmla="*/ 308125 w 727087"/>
                <a:gd name="connsiteY75" fmla="*/ 46552 h 608492"/>
                <a:gd name="connsiteX76" fmla="*/ 304800 w 727087"/>
                <a:gd name="connsiteY76" fmla="*/ 56527 h 608492"/>
                <a:gd name="connsiteX77" fmla="*/ 294825 w 727087"/>
                <a:gd name="connsiteY77" fmla="*/ 59852 h 608492"/>
                <a:gd name="connsiteX78" fmla="*/ 274874 w 727087"/>
                <a:gd name="connsiteY78" fmla="*/ 69827 h 608492"/>
                <a:gd name="connsiteX79" fmla="*/ 264899 w 727087"/>
                <a:gd name="connsiteY79" fmla="*/ 76477 h 608492"/>
                <a:gd name="connsiteX80" fmla="*/ 215023 w 727087"/>
                <a:gd name="connsiteY80" fmla="*/ 86453 h 608492"/>
                <a:gd name="connsiteX81" fmla="*/ 38793 w 727087"/>
                <a:gd name="connsiteY81" fmla="*/ 89778 h 608492"/>
                <a:gd name="connsiteX82" fmla="*/ 22167 w 727087"/>
                <a:gd name="connsiteY82" fmla="*/ 99753 h 608492"/>
                <a:gd name="connsiteX83" fmla="*/ 2217 w 727087"/>
                <a:gd name="connsiteY83" fmla="*/ 109728 h 6084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</a:cxnLst>
              <a:rect l="l" t="t" r="r" b="b"/>
              <a:pathLst>
                <a:path w="727087" h="608492">
                  <a:moveTo>
                    <a:pt x="2217" y="109728"/>
                  </a:moveTo>
                  <a:cubicBezTo>
                    <a:pt x="0" y="117486"/>
                    <a:pt x="4011" y="138210"/>
                    <a:pt x="8867" y="146304"/>
                  </a:cubicBezTo>
                  <a:cubicBezTo>
                    <a:pt x="10480" y="148992"/>
                    <a:pt x="13300" y="150738"/>
                    <a:pt x="15517" y="152955"/>
                  </a:cubicBezTo>
                  <a:cubicBezTo>
                    <a:pt x="19123" y="163773"/>
                    <a:pt x="17046" y="164348"/>
                    <a:pt x="28818" y="169580"/>
                  </a:cubicBezTo>
                  <a:cubicBezTo>
                    <a:pt x="35224" y="172427"/>
                    <a:pt x="48768" y="176230"/>
                    <a:pt x="48768" y="176230"/>
                  </a:cubicBezTo>
                  <a:cubicBezTo>
                    <a:pt x="73152" y="175122"/>
                    <a:pt x="97569" y="174584"/>
                    <a:pt x="121920" y="172905"/>
                  </a:cubicBezTo>
                  <a:cubicBezTo>
                    <a:pt x="153180" y="170749"/>
                    <a:pt x="135575" y="170422"/>
                    <a:pt x="158496" y="166255"/>
                  </a:cubicBezTo>
                  <a:cubicBezTo>
                    <a:pt x="166207" y="164853"/>
                    <a:pt x="174026" y="164122"/>
                    <a:pt x="181772" y="162930"/>
                  </a:cubicBezTo>
                  <a:cubicBezTo>
                    <a:pt x="206712" y="159093"/>
                    <a:pt x="197327" y="161071"/>
                    <a:pt x="221673" y="152955"/>
                  </a:cubicBezTo>
                  <a:lnTo>
                    <a:pt x="231648" y="149629"/>
                  </a:lnTo>
                  <a:cubicBezTo>
                    <a:pt x="270569" y="151399"/>
                    <a:pt x="288383" y="147365"/>
                    <a:pt x="318100" y="156280"/>
                  </a:cubicBezTo>
                  <a:cubicBezTo>
                    <a:pt x="324814" y="158294"/>
                    <a:pt x="332218" y="159042"/>
                    <a:pt x="338051" y="162930"/>
                  </a:cubicBezTo>
                  <a:lnTo>
                    <a:pt x="358002" y="176230"/>
                  </a:lnTo>
                  <a:cubicBezTo>
                    <a:pt x="359110" y="181772"/>
                    <a:pt x="361327" y="187204"/>
                    <a:pt x="361327" y="192856"/>
                  </a:cubicBezTo>
                  <a:cubicBezTo>
                    <a:pt x="361327" y="194535"/>
                    <a:pt x="355758" y="226186"/>
                    <a:pt x="354676" y="229432"/>
                  </a:cubicBezTo>
                  <a:cubicBezTo>
                    <a:pt x="353108" y="234134"/>
                    <a:pt x="349766" y="238091"/>
                    <a:pt x="348026" y="242732"/>
                  </a:cubicBezTo>
                  <a:cubicBezTo>
                    <a:pt x="344724" y="251537"/>
                    <a:pt x="342047" y="272258"/>
                    <a:pt x="341376" y="279308"/>
                  </a:cubicBezTo>
                  <a:cubicBezTo>
                    <a:pt x="338221" y="312438"/>
                    <a:pt x="336050" y="365238"/>
                    <a:pt x="334726" y="395686"/>
                  </a:cubicBezTo>
                  <a:cubicBezTo>
                    <a:pt x="333521" y="423391"/>
                    <a:pt x="332509" y="451104"/>
                    <a:pt x="331401" y="478813"/>
                  </a:cubicBezTo>
                  <a:cubicBezTo>
                    <a:pt x="331562" y="480259"/>
                    <a:pt x="334303" y="523975"/>
                    <a:pt x="341376" y="528690"/>
                  </a:cubicBezTo>
                  <a:lnTo>
                    <a:pt x="351351" y="535340"/>
                  </a:lnTo>
                  <a:cubicBezTo>
                    <a:pt x="362755" y="552443"/>
                    <a:pt x="352141" y="539295"/>
                    <a:pt x="367977" y="551965"/>
                  </a:cubicBezTo>
                  <a:cubicBezTo>
                    <a:pt x="381018" y="562399"/>
                    <a:pt x="367278" y="556166"/>
                    <a:pt x="384602" y="561941"/>
                  </a:cubicBezTo>
                  <a:cubicBezTo>
                    <a:pt x="387927" y="565266"/>
                    <a:pt x="390665" y="569308"/>
                    <a:pt x="394578" y="571916"/>
                  </a:cubicBezTo>
                  <a:cubicBezTo>
                    <a:pt x="400909" y="576137"/>
                    <a:pt x="425856" y="578284"/>
                    <a:pt x="427828" y="578566"/>
                  </a:cubicBezTo>
                  <a:cubicBezTo>
                    <a:pt x="434478" y="580783"/>
                    <a:pt x="442823" y="580259"/>
                    <a:pt x="447779" y="585216"/>
                  </a:cubicBezTo>
                  <a:cubicBezTo>
                    <a:pt x="460766" y="598205"/>
                    <a:pt x="447141" y="586561"/>
                    <a:pt x="464404" y="595192"/>
                  </a:cubicBezTo>
                  <a:cubicBezTo>
                    <a:pt x="467979" y="596979"/>
                    <a:pt x="470728" y="600219"/>
                    <a:pt x="474380" y="601842"/>
                  </a:cubicBezTo>
                  <a:cubicBezTo>
                    <a:pt x="480786" y="604689"/>
                    <a:pt x="494330" y="608492"/>
                    <a:pt x="494330" y="608492"/>
                  </a:cubicBezTo>
                  <a:cubicBezTo>
                    <a:pt x="513172" y="607384"/>
                    <a:pt x="532191" y="607967"/>
                    <a:pt x="550857" y="605167"/>
                  </a:cubicBezTo>
                  <a:cubicBezTo>
                    <a:pt x="554809" y="604574"/>
                    <a:pt x="557180" y="600140"/>
                    <a:pt x="560832" y="598517"/>
                  </a:cubicBezTo>
                  <a:cubicBezTo>
                    <a:pt x="567238" y="595670"/>
                    <a:pt x="573982" y="593568"/>
                    <a:pt x="580783" y="591867"/>
                  </a:cubicBezTo>
                  <a:cubicBezTo>
                    <a:pt x="585041" y="590802"/>
                    <a:pt x="599290" y="587600"/>
                    <a:pt x="604058" y="585216"/>
                  </a:cubicBezTo>
                  <a:cubicBezTo>
                    <a:pt x="627021" y="573735"/>
                    <a:pt x="599655" y="582161"/>
                    <a:pt x="627334" y="575241"/>
                  </a:cubicBezTo>
                  <a:cubicBezTo>
                    <a:pt x="630659" y="573024"/>
                    <a:pt x="633735" y="570378"/>
                    <a:pt x="637309" y="568591"/>
                  </a:cubicBezTo>
                  <a:cubicBezTo>
                    <a:pt x="640444" y="567024"/>
                    <a:pt x="644368" y="567210"/>
                    <a:pt x="647284" y="565266"/>
                  </a:cubicBezTo>
                  <a:cubicBezTo>
                    <a:pt x="651197" y="562658"/>
                    <a:pt x="653647" y="558301"/>
                    <a:pt x="657260" y="555291"/>
                  </a:cubicBezTo>
                  <a:cubicBezTo>
                    <a:pt x="670870" y="543949"/>
                    <a:pt x="664267" y="552835"/>
                    <a:pt x="680535" y="541990"/>
                  </a:cubicBezTo>
                  <a:cubicBezTo>
                    <a:pt x="686223" y="538198"/>
                    <a:pt x="690277" y="530703"/>
                    <a:pt x="693836" y="525365"/>
                  </a:cubicBezTo>
                  <a:cubicBezTo>
                    <a:pt x="694944" y="522040"/>
                    <a:pt x="695594" y="518524"/>
                    <a:pt x="697161" y="515389"/>
                  </a:cubicBezTo>
                  <a:cubicBezTo>
                    <a:pt x="710054" y="489603"/>
                    <a:pt x="698777" y="520515"/>
                    <a:pt x="707136" y="495439"/>
                  </a:cubicBezTo>
                  <a:cubicBezTo>
                    <a:pt x="708244" y="471055"/>
                    <a:pt x="708658" y="446629"/>
                    <a:pt x="710461" y="422287"/>
                  </a:cubicBezTo>
                  <a:cubicBezTo>
                    <a:pt x="710878" y="416651"/>
                    <a:pt x="712775" y="411222"/>
                    <a:pt x="713786" y="405661"/>
                  </a:cubicBezTo>
                  <a:cubicBezTo>
                    <a:pt x="714992" y="399028"/>
                    <a:pt x="716158" y="392385"/>
                    <a:pt x="717111" y="385711"/>
                  </a:cubicBezTo>
                  <a:cubicBezTo>
                    <a:pt x="719127" y="371599"/>
                    <a:pt x="720585" y="353455"/>
                    <a:pt x="723762" y="339160"/>
                  </a:cubicBezTo>
                  <a:cubicBezTo>
                    <a:pt x="724522" y="335738"/>
                    <a:pt x="725979" y="332509"/>
                    <a:pt x="727087" y="329184"/>
                  </a:cubicBezTo>
                  <a:cubicBezTo>
                    <a:pt x="725979" y="318100"/>
                    <a:pt x="725337" y="306960"/>
                    <a:pt x="723762" y="295933"/>
                  </a:cubicBezTo>
                  <a:cubicBezTo>
                    <a:pt x="720999" y="276596"/>
                    <a:pt x="718409" y="285798"/>
                    <a:pt x="713786" y="262683"/>
                  </a:cubicBezTo>
                  <a:cubicBezTo>
                    <a:pt x="707025" y="228877"/>
                    <a:pt x="713953" y="259941"/>
                    <a:pt x="707136" y="236082"/>
                  </a:cubicBezTo>
                  <a:cubicBezTo>
                    <a:pt x="705715" y="231109"/>
                    <a:pt x="703144" y="218122"/>
                    <a:pt x="700486" y="212806"/>
                  </a:cubicBezTo>
                  <a:cubicBezTo>
                    <a:pt x="698699" y="209232"/>
                    <a:pt x="695623" y="206405"/>
                    <a:pt x="693836" y="202831"/>
                  </a:cubicBezTo>
                  <a:cubicBezTo>
                    <a:pt x="692269" y="199696"/>
                    <a:pt x="692614" y="195660"/>
                    <a:pt x="690511" y="192856"/>
                  </a:cubicBezTo>
                  <a:cubicBezTo>
                    <a:pt x="685808" y="186586"/>
                    <a:pt x="678233" y="182751"/>
                    <a:pt x="673885" y="176230"/>
                  </a:cubicBezTo>
                  <a:cubicBezTo>
                    <a:pt x="658641" y="153364"/>
                    <a:pt x="668167" y="158807"/>
                    <a:pt x="650610" y="152955"/>
                  </a:cubicBezTo>
                  <a:cubicBezTo>
                    <a:pt x="648393" y="150738"/>
                    <a:pt x="646763" y="147706"/>
                    <a:pt x="643959" y="146304"/>
                  </a:cubicBezTo>
                  <a:cubicBezTo>
                    <a:pt x="637689" y="143169"/>
                    <a:pt x="624009" y="139654"/>
                    <a:pt x="624009" y="139654"/>
                  </a:cubicBezTo>
                  <a:cubicBezTo>
                    <a:pt x="604952" y="111069"/>
                    <a:pt x="630327" y="144708"/>
                    <a:pt x="607383" y="126354"/>
                  </a:cubicBezTo>
                  <a:cubicBezTo>
                    <a:pt x="604262" y="123858"/>
                    <a:pt x="603364" y="119386"/>
                    <a:pt x="600733" y="116379"/>
                  </a:cubicBezTo>
                  <a:cubicBezTo>
                    <a:pt x="595572" y="110481"/>
                    <a:pt x="584108" y="99753"/>
                    <a:pt x="584108" y="99753"/>
                  </a:cubicBezTo>
                  <a:cubicBezTo>
                    <a:pt x="583000" y="96428"/>
                    <a:pt x="582820" y="92630"/>
                    <a:pt x="580783" y="89778"/>
                  </a:cubicBezTo>
                  <a:cubicBezTo>
                    <a:pt x="573452" y="79515"/>
                    <a:pt x="567093" y="76218"/>
                    <a:pt x="557507" y="69827"/>
                  </a:cubicBezTo>
                  <a:cubicBezTo>
                    <a:pt x="556399" y="66502"/>
                    <a:pt x="556371" y="62589"/>
                    <a:pt x="554182" y="59852"/>
                  </a:cubicBezTo>
                  <a:cubicBezTo>
                    <a:pt x="551686" y="56732"/>
                    <a:pt x="547328" y="55698"/>
                    <a:pt x="544207" y="53202"/>
                  </a:cubicBezTo>
                  <a:cubicBezTo>
                    <a:pt x="541759" y="51244"/>
                    <a:pt x="539514" y="49000"/>
                    <a:pt x="537556" y="46552"/>
                  </a:cubicBezTo>
                  <a:cubicBezTo>
                    <a:pt x="535059" y="43431"/>
                    <a:pt x="534027" y="39073"/>
                    <a:pt x="530906" y="36576"/>
                  </a:cubicBezTo>
                  <a:cubicBezTo>
                    <a:pt x="528169" y="34386"/>
                    <a:pt x="523995" y="34953"/>
                    <a:pt x="520931" y="33251"/>
                  </a:cubicBezTo>
                  <a:cubicBezTo>
                    <a:pt x="513944" y="29370"/>
                    <a:pt x="507630" y="24384"/>
                    <a:pt x="500980" y="19951"/>
                  </a:cubicBezTo>
                  <a:cubicBezTo>
                    <a:pt x="497655" y="17734"/>
                    <a:pt x="494796" y="14565"/>
                    <a:pt x="491005" y="13301"/>
                  </a:cubicBezTo>
                  <a:lnTo>
                    <a:pt x="481030" y="9976"/>
                  </a:lnTo>
                  <a:cubicBezTo>
                    <a:pt x="477705" y="7759"/>
                    <a:pt x="474797" y="4728"/>
                    <a:pt x="471055" y="3325"/>
                  </a:cubicBezTo>
                  <a:cubicBezTo>
                    <a:pt x="465763" y="1340"/>
                    <a:pt x="460081" y="0"/>
                    <a:pt x="454429" y="0"/>
                  </a:cubicBezTo>
                  <a:cubicBezTo>
                    <a:pt x="421160" y="0"/>
                    <a:pt x="387927" y="2217"/>
                    <a:pt x="354676" y="3325"/>
                  </a:cubicBezTo>
                  <a:cubicBezTo>
                    <a:pt x="352459" y="5542"/>
                    <a:pt x="350474" y="8017"/>
                    <a:pt x="348026" y="9976"/>
                  </a:cubicBezTo>
                  <a:cubicBezTo>
                    <a:pt x="344906" y="12472"/>
                    <a:pt x="340682" y="13619"/>
                    <a:pt x="338051" y="16626"/>
                  </a:cubicBezTo>
                  <a:cubicBezTo>
                    <a:pt x="336225" y="18713"/>
                    <a:pt x="325219" y="38955"/>
                    <a:pt x="318100" y="43227"/>
                  </a:cubicBezTo>
                  <a:cubicBezTo>
                    <a:pt x="315095" y="45030"/>
                    <a:pt x="311450" y="45444"/>
                    <a:pt x="308125" y="46552"/>
                  </a:cubicBezTo>
                  <a:cubicBezTo>
                    <a:pt x="307017" y="49877"/>
                    <a:pt x="307278" y="54049"/>
                    <a:pt x="304800" y="56527"/>
                  </a:cubicBezTo>
                  <a:cubicBezTo>
                    <a:pt x="302322" y="59005"/>
                    <a:pt x="297960" y="58285"/>
                    <a:pt x="294825" y="59852"/>
                  </a:cubicBezTo>
                  <a:cubicBezTo>
                    <a:pt x="269045" y="72742"/>
                    <a:pt x="299946" y="61470"/>
                    <a:pt x="274874" y="69827"/>
                  </a:cubicBezTo>
                  <a:cubicBezTo>
                    <a:pt x="271549" y="72044"/>
                    <a:pt x="268655" y="75111"/>
                    <a:pt x="264899" y="76477"/>
                  </a:cubicBezTo>
                  <a:cubicBezTo>
                    <a:pt x="254960" y="80091"/>
                    <a:pt x="226540" y="86069"/>
                    <a:pt x="215023" y="86453"/>
                  </a:cubicBezTo>
                  <a:cubicBezTo>
                    <a:pt x="156302" y="88410"/>
                    <a:pt x="97536" y="88670"/>
                    <a:pt x="38793" y="89778"/>
                  </a:cubicBezTo>
                  <a:cubicBezTo>
                    <a:pt x="21471" y="95552"/>
                    <a:pt x="35208" y="89321"/>
                    <a:pt x="22167" y="99753"/>
                  </a:cubicBezTo>
                  <a:cubicBezTo>
                    <a:pt x="8793" y="110452"/>
                    <a:pt x="4434" y="101970"/>
                    <a:pt x="2217" y="109728"/>
                  </a:cubicBezTo>
                  <a:close/>
                </a:path>
              </a:pathLst>
            </a:custGeom>
            <a:solidFill>
              <a:srgbClr val="FFFF00">
                <a:alpha val="15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67" name="Полилиния 866"/>
            <p:cNvSpPr/>
            <p:nvPr/>
          </p:nvSpPr>
          <p:spPr>
            <a:xfrm>
              <a:off x="3757771" y="4531861"/>
              <a:ext cx="2347096" cy="2057270"/>
            </a:xfrm>
            <a:custGeom>
              <a:avLst/>
              <a:gdLst>
                <a:gd name="connsiteX0" fmla="*/ 761028 w 2347096"/>
                <a:gd name="connsiteY0" fmla="*/ 2035194 h 2057270"/>
                <a:gd name="connsiteX1" fmla="*/ 927282 w 2347096"/>
                <a:gd name="connsiteY1" fmla="*/ 2038519 h 2057270"/>
                <a:gd name="connsiteX2" fmla="*/ 947233 w 2347096"/>
                <a:gd name="connsiteY2" fmla="*/ 2035194 h 2057270"/>
                <a:gd name="connsiteX3" fmla="*/ 963858 w 2347096"/>
                <a:gd name="connsiteY3" fmla="*/ 2031868 h 2057270"/>
                <a:gd name="connsiteX4" fmla="*/ 1060286 w 2347096"/>
                <a:gd name="connsiteY4" fmla="*/ 2028543 h 2057270"/>
                <a:gd name="connsiteX5" fmla="*/ 1113487 w 2347096"/>
                <a:gd name="connsiteY5" fmla="*/ 2018568 h 2057270"/>
                <a:gd name="connsiteX6" fmla="*/ 1130113 w 2347096"/>
                <a:gd name="connsiteY6" fmla="*/ 2015243 h 2057270"/>
                <a:gd name="connsiteX7" fmla="*/ 1183314 w 2347096"/>
                <a:gd name="connsiteY7" fmla="*/ 2011918 h 2057270"/>
                <a:gd name="connsiteX8" fmla="*/ 1249816 w 2347096"/>
                <a:gd name="connsiteY8" fmla="*/ 2005268 h 2057270"/>
                <a:gd name="connsiteX9" fmla="*/ 1269766 w 2347096"/>
                <a:gd name="connsiteY9" fmla="*/ 2001943 h 2057270"/>
                <a:gd name="connsiteX10" fmla="*/ 1279742 w 2347096"/>
                <a:gd name="connsiteY10" fmla="*/ 1998618 h 2057270"/>
                <a:gd name="connsiteX11" fmla="*/ 1336268 w 2347096"/>
                <a:gd name="connsiteY11" fmla="*/ 1995292 h 2057270"/>
                <a:gd name="connsiteX12" fmla="*/ 1369519 w 2347096"/>
                <a:gd name="connsiteY12" fmla="*/ 1988642 h 2057270"/>
                <a:gd name="connsiteX13" fmla="*/ 1389470 w 2347096"/>
                <a:gd name="connsiteY13" fmla="*/ 1985317 h 2057270"/>
                <a:gd name="connsiteX14" fmla="*/ 1422721 w 2347096"/>
                <a:gd name="connsiteY14" fmla="*/ 1981992 h 2057270"/>
                <a:gd name="connsiteX15" fmla="*/ 1449321 w 2347096"/>
                <a:gd name="connsiteY15" fmla="*/ 1978667 h 2057270"/>
                <a:gd name="connsiteX16" fmla="*/ 1482572 w 2347096"/>
                <a:gd name="connsiteY16" fmla="*/ 1968692 h 2057270"/>
                <a:gd name="connsiteX17" fmla="*/ 1505848 w 2347096"/>
                <a:gd name="connsiteY17" fmla="*/ 1965367 h 2057270"/>
                <a:gd name="connsiteX18" fmla="*/ 1519148 w 2347096"/>
                <a:gd name="connsiteY18" fmla="*/ 1962042 h 2057270"/>
                <a:gd name="connsiteX19" fmla="*/ 1559049 w 2347096"/>
                <a:gd name="connsiteY19" fmla="*/ 1955391 h 2057270"/>
                <a:gd name="connsiteX20" fmla="*/ 1572350 w 2347096"/>
                <a:gd name="connsiteY20" fmla="*/ 1952066 h 2057270"/>
                <a:gd name="connsiteX21" fmla="*/ 1592300 w 2347096"/>
                <a:gd name="connsiteY21" fmla="*/ 1945416 h 2057270"/>
                <a:gd name="connsiteX22" fmla="*/ 1622226 w 2347096"/>
                <a:gd name="connsiteY22" fmla="*/ 1938766 h 2057270"/>
                <a:gd name="connsiteX23" fmla="*/ 1648827 w 2347096"/>
                <a:gd name="connsiteY23" fmla="*/ 1932116 h 2057270"/>
                <a:gd name="connsiteX24" fmla="*/ 1658802 w 2347096"/>
                <a:gd name="connsiteY24" fmla="*/ 1925466 h 2057270"/>
                <a:gd name="connsiteX25" fmla="*/ 1698703 w 2347096"/>
                <a:gd name="connsiteY25" fmla="*/ 1918815 h 2057270"/>
                <a:gd name="connsiteX26" fmla="*/ 1725304 w 2347096"/>
                <a:gd name="connsiteY26" fmla="*/ 1912165 h 2057270"/>
                <a:gd name="connsiteX27" fmla="*/ 1735279 w 2347096"/>
                <a:gd name="connsiteY27" fmla="*/ 1908840 h 2057270"/>
                <a:gd name="connsiteX28" fmla="*/ 1745254 w 2347096"/>
                <a:gd name="connsiteY28" fmla="*/ 1902190 h 2057270"/>
                <a:gd name="connsiteX29" fmla="*/ 1758555 w 2347096"/>
                <a:gd name="connsiteY29" fmla="*/ 1898865 h 2057270"/>
                <a:gd name="connsiteX30" fmla="*/ 1788481 w 2347096"/>
                <a:gd name="connsiteY30" fmla="*/ 1888890 h 2057270"/>
                <a:gd name="connsiteX31" fmla="*/ 1798456 w 2347096"/>
                <a:gd name="connsiteY31" fmla="*/ 1885564 h 2057270"/>
                <a:gd name="connsiteX32" fmla="*/ 1821732 w 2347096"/>
                <a:gd name="connsiteY32" fmla="*/ 1875589 h 2057270"/>
                <a:gd name="connsiteX33" fmla="*/ 1854982 w 2347096"/>
                <a:gd name="connsiteY33" fmla="*/ 1868939 h 2057270"/>
                <a:gd name="connsiteX34" fmla="*/ 1881583 w 2347096"/>
                <a:gd name="connsiteY34" fmla="*/ 1862289 h 2057270"/>
                <a:gd name="connsiteX35" fmla="*/ 1901534 w 2347096"/>
                <a:gd name="connsiteY35" fmla="*/ 1855639 h 2057270"/>
                <a:gd name="connsiteX36" fmla="*/ 1911509 w 2347096"/>
                <a:gd name="connsiteY36" fmla="*/ 1852314 h 2057270"/>
                <a:gd name="connsiteX37" fmla="*/ 1938110 w 2347096"/>
                <a:gd name="connsiteY37" fmla="*/ 1845663 h 2057270"/>
                <a:gd name="connsiteX38" fmla="*/ 1958060 w 2347096"/>
                <a:gd name="connsiteY38" fmla="*/ 1839013 h 2057270"/>
                <a:gd name="connsiteX39" fmla="*/ 1971361 w 2347096"/>
                <a:gd name="connsiteY39" fmla="*/ 1835688 h 2057270"/>
                <a:gd name="connsiteX40" fmla="*/ 1991311 w 2347096"/>
                <a:gd name="connsiteY40" fmla="*/ 1829038 h 2057270"/>
                <a:gd name="connsiteX41" fmla="*/ 2001286 w 2347096"/>
                <a:gd name="connsiteY41" fmla="*/ 1825713 h 2057270"/>
                <a:gd name="connsiteX42" fmla="*/ 2017912 w 2347096"/>
                <a:gd name="connsiteY42" fmla="*/ 1815738 h 2057270"/>
                <a:gd name="connsiteX43" fmla="*/ 2034537 w 2347096"/>
                <a:gd name="connsiteY43" fmla="*/ 1809087 h 2057270"/>
                <a:gd name="connsiteX44" fmla="*/ 2047838 w 2347096"/>
                <a:gd name="connsiteY44" fmla="*/ 1805762 h 2057270"/>
                <a:gd name="connsiteX45" fmla="*/ 2067788 w 2347096"/>
                <a:gd name="connsiteY45" fmla="*/ 1799112 h 2057270"/>
                <a:gd name="connsiteX46" fmla="*/ 2077764 w 2347096"/>
                <a:gd name="connsiteY46" fmla="*/ 1795787 h 2057270"/>
                <a:gd name="connsiteX47" fmla="*/ 2087739 w 2347096"/>
                <a:gd name="connsiteY47" fmla="*/ 1792462 h 2057270"/>
                <a:gd name="connsiteX48" fmla="*/ 2091064 w 2347096"/>
                <a:gd name="connsiteY48" fmla="*/ 1782487 h 2057270"/>
                <a:gd name="connsiteX49" fmla="*/ 2111014 w 2347096"/>
                <a:gd name="connsiteY49" fmla="*/ 1775836 h 2057270"/>
                <a:gd name="connsiteX50" fmla="*/ 2117665 w 2347096"/>
                <a:gd name="connsiteY50" fmla="*/ 1769186 h 2057270"/>
                <a:gd name="connsiteX51" fmla="*/ 2180841 w 2347096"/>
                <a:gd name="connsiteY51" fmla="*/ 1735935 h 2057270"/>
                <a:gd name="connsiteX52" fmla="*/ 2207442 w 2347096"/>
                <a:gd name="connsiteY52" fmla="*/ 1722635 h 2057270"/>
                <a:gd name="connsiteX53" fmla="*/ 2227393 w 2347096"/>
                <a:gd name="connsiteY53" fmla="*/ 1709335 h 2057270"/>
                <a:gd name="connsiteX54" fmla="*/ 2263969 w 2347096"/>
                <a:gd name="connsiteY54" fmla="*/ 1699359 h 2057270"/>
                <a:gd name="connsiteX55" fmla="*/ 2293894 w 2347096"/>
                <a:gd name="connsiteY55" fmla="*/ 1686059 h 2057270"/>
                <a:gd name="connsiteX56" fmla="*/ 2303870 w 2347096"/>
                <a:gd name="connsiteY56" fmla="*/ 1682734 h 2057270"/>
                <a:gd name="connsiteX57" fmla="*/ 2323820 w 2347096"/>
                <a:gd name="connsiteY57" fmla="*/ 1669434 h 2057270"/>
                <a:gd name="connsiteX58" fmla="*/ 2347096 w 2347096"/>
                <a:gd name="connsiteY58" fmla="*/ 1652808 h 2057270"/>
                <a:gd name="connsiteX59" fmla="*/ 2343771 w 2347096"/>
                <a:gd name="connsiteY59" fmla="*/ 1642833 h 2057270"/>
                <a:gd name="connsiteX60" fmla="*/ 2333796 w 2347096"/>
                <a:gd name="connsiteY60" fmla="*/ 1636183 h 2057270"/>
                <a:gd name="connsiteX61" fmla="*/ 2297220 w 2347096"/>
                <a:gd name="connsiteY61" fmla="*/ 1626207 h 2057270"/>
                <a:gd name="connsiteX62" fmla="*/ 2287244 w 2347096"/>
                <a:gd name="connsiteY62" fmla="*/ 1622882 h 2057270"/>
                <a:gd name="connsiteX63" fmla="*/ 2277269 w 2347096"/>
                <a:gd name="connsiteY63" fmla="*/ 1616232 h 2057270"/>
                <a:gd name="connsiteX64" fmla="*/ 2257318 w 2347096"/>
                <a:gd name="connsiteY64" fmla="*/ 1589631 h 2057270"/>
                <a:gd name="connsiteX65" fmla="*/ 2244018 w 2347096"/>
                <a:gd name="connsiteY65" fmla="*/ 1582981 h 2057270"/>
                <a:gd name="connsiteX66" fmla="*/ 2237368 w 2347096"/>
                <a:gd name="connsiteY66" fmla="*/ 1573006 h 2057270"/>
                <a:gd name="connsiteX67" fmla="*/ 2224068 w 2347096"/>
                <a:gd name="connsiteY67" fmla="*/ 1569681 h 2057270"/>
                <a:gd name="connsiteX68" fmla="*/ 2210767 w 2347096"/>
                <a:gd name="connsiteY68" fmla="*/ 1563031 h 2057270"/>
                <a:gd name="connsiteX69" fmla="*/ 2200792 w 2347096"/>
                <a:gd name="connsiteY69" fmla="*/ 1559706 h 2057270"/>
                <a:gd name="connsiteX70" fmla="*/ 2174191 w 2347096"/>
                <a:gd name="connsiteY70" fmla="*/ 1549730 h 2057270"/>
                <a:gd name="connsiteX71" fmla="*/ 2164216 w 2347096"/>
                <a:gd name="connsiteY71" fmla="*/ 1543080 h 2057270"/>
                <a:gd name="connsiteX72" fmla="*/ 2130965 w 2347096"/>
                <a:gd name="connsiteY72" fmla="*/ 1536430 h 2057270"/>
                <a:gd name="connsiteX73" fmla="*/ 2094389 w 2347096"/>
                <a:gd name="connsiteY73" fmla="*/ 1529780 h 2057270"/>
                <a:gd name="connsiteX74" fmla="*/ 2074438 w 2347096"/>
                <a:gd name="connsiteY74" fmla="*/ 1523130 h 2057270"/>
                <a:gd name="connsiteX75" fmla="*/ 2051163 w 2347096"/>
                <a:gd name="connsiteY75" fmla="*/ 1516479 h 2057270"/>
                <a:gd name="connsiteX76" fmla="*/ 1994636 w 2347096"/>
                <a:gd name="connsiteY76" fmla="*/ 1509829 h 2057270"/>
                <a:gd name="connsiteX77" fmla="*/ 1815081 w 2347096"/>
                <a:gd name="connsiteY77" fmla="*/ 1513154 h 2057270"/>
                <a:gd name="connsiteX78" fmla="*/ 1785156 w 2347096"/>
                <a:gd name="connsiteY78" fmla="*/ 1523130 h 2057270"/>
                <a:gd name="connsiteX79" fmla="*/ 1751905 w 2347096"/>
                <a:gd name="connsiteY79" fmla="*/ 1533105 h 2057270"/>
                <a:gd name="connsiteX80" fmla="*/ 1731954 w 2347096"/>
                <a:gd name="connsiteY80" fmla="*/ 1546405 h 2057270"/>
                <a:gd name="connsiteX81" fmla="*/ 1721979 w 2347096"/>
                <a:gd name="connsiteY81" fmla="*/ 1553055 h 2057270"/>
                <a:gd name="connsiteX82" fmla="*/ 1708678 w 2347096"/>
                <a:gd name="connsiteY82" fmla="*/ 1559706 h 2057270"/>
                <a:gd name="connsiteX83" fmla="*/ 1702028 w 2347096"/>
                <a:gd name="connsiteY83" fmla="*/ 1569681 h 2057270"/>
                <a:gd name="connsiteX84" fmla="*/ 1695378 w 2347096"/>
                <a:gd name="connsiteY84" fmla="*/ 1589631 h 2057270"/>
                <a:gd name="connsiteX85" fmla="*/ 1698703 w 2347096"/>
                <a:gd name="connsiteY85" fmla="*/ 1642833 h 2057270"/>
                <a:gd name="connsiteX86" fmla="*/ 1698703 w 2347096"/>
                <a:gd name="connsiteY86" fmla="*/ 1706010 h 2057270"/>
                <a:gd name="connsiteX87" fmla="*/ 1688728 w 2347096"/>
                <a:gd name="connsiteY87" fmla="*/ 1712660 h 2057270"/>
                <a:gd name="connsiteX88" fmla="*/ 1668777 w 2347096"/>
                <a:gd name="connsiteY88" fmla="*/ 1719310 h 2057270"/>
                <a:gd name="connsiteX89" fmla="*/ 1658802 w 2347096"/>
                <a:gd name="connsiteY89" fmla="*/ 1722635 h 2057270"/>
                <a:gd name="connsiteX90" fmla="*/ 1645502 w 2347096"/>
                <a:gd name="connsiteY90" fmla="*/ 1729285 h 2057270"/>
                <a:gd name="connsiteX91" fmla="*/ 1598950 w 2347096"/>
                <a:gd name="connsiteY91" fmla="*/ 1735935 h 2057270"/>
                <a:gd name="connsiteX92" fmla="*/ 1306342 w 2347096"/>
                <a:gd name="connsiteY92" fmla="*/ 1732610 h 2057270"/>
                <a:gd name="connsiteX93" fmla="*/ 1293042 w 2347096"/>
                <a:gd name="connsiteY93" fmla="*/ 1729285 h 2057270"/>
                <a:gd name="connsiteX94" fmla="*/ 1273092 w 2347096"/>
                <a:gd name="connsiteY94" fmla="*/ 1722635 h 2057270"/>
                <a:gd name="connsiteX95" fmla="*/ 1256466 w 2347096"/>
                <a:gd name="connsiteY95" fmla="*/ 1712660 h 2057270"/>
                <a:gd name="connsiteX96" fmla="*/ 1236516 w 2347096"/>
                <a:gd name="connsiteY96" fmla="*/ 1699359 h 2057270"/>
                <a:gd name="connsiteX97" fmla="*/ 1229865 w 2347096"/>
                <a:gd name="connsiteY97" fmla="*/ 1692709 h 2057270"/>
                <a:gd name="connsiteX98" fmla="*/ 1209915 w 2347096"/>
                <a:gd name="connsiteY98" fmla="*/ 1686059 h 2057270"/>
                <a:gd name="connsiteX99" fmla="*/ 1189964 w 2347096"/>
                <a:gd name="connsiteY99" fmla="*/ 1676084 h 2057270"/>
                <a:gd name="connsiteX100" fmla="*/ 1176664 w 2347096"/>
                <a:gd name="connsiteY100" fmla="*/ 1662783 h 2057270"/>
                <a:gd name="connsiteX101" fmla="*/ 1150063 w 2347096"/>
                <a:gd name="connsiteY101" fmla="*/ 1629532 h 2057270"/>
                <a:gd name="connsiteX102" fmla="*/ 1130113 w 2347096"/>
                <a:gd name="connsiteY102" fmla="*/ 1616232 h 2057270"/>
                <a:gd name="connsiteX103" fmla="*/ 1110162 w 2347096"/>
                <a:gd name="connsiteY103" fmla="*/ 1609582 h 2057270"/>
                <a:gd name="connsiteX104" fmla="*/ 1100187 w 2347096"/>
                <a:gd name="connsiteY104" fmla="*/ 1602932 h 2057270"/>
                <a:gd name="connsiteX105" fmla="*/ 1080236 w 2347096"/>
                <a:gd name="connsiteY105" fmla="*/ 1596282 h 2057270"/>
                <a:gd name="connsiteX106" fmla="*/ 1070261 w 2347096"/>
                <a:gd name="connsiteY106" fmla="*/ 1592956 h 2057270"/>
                <a:gd name="connsiteX107" fmla="*/ 1050310 w 2347096"/>
                <a:gd name="connsiteY107" fmla="*/ 1582981 h 2057270"/>
                <a:gd name="connsiteX108" fmla="*/ 1030360 w 2347096"/>
                <a:gd name="connsiteY108" fmla="*/ 1573006 h 2057270"/>
                <a:gd name="connsiteX109" fmla="*/ 1007084 w 2347096"/>
                <a:gd name="connsiteY109" fmla="*/ 1563031 h 2057270"/>
                <a:gd name="connsiteX110" fmla="*/ 997109 w 2347096"/>
                <a:gd name="connsiteY110" fmla="*/ 1553055 h 2057270"/>
                <a:gd name="connsiteX111" fmla="*/ 977158 w 2347096"/>
                <a:gd name="connsiteY111" fmla="*/ 1546405 h 2057270"/>
                <a:gd name="connsiteX112" fmla="*/ 967183 w 2347096"/>
                <a:gd name="connsiteY112" fmla="*/ 1539755 h 2057270"/>
                <a:gd name="connsiteX113" fmla="*/ 957208 w 2347096"/>
                <a:gd name="connsiteY113" fmla="*/ 1536430 h 2057270"/>
                <a:gd name="connsiteX114" fmla="*/ 940582 w 2347096"/>
                <a:gd name="connsiteY114" fmla="*/ 1523130 h 2057270"/>
                <a:gd name="connsiteX115" fmla="*/ 904006 w 2347096"/>
                <a:gd name="connsiteY115" fmla="*/ 1486554 h 2057270"/>
                <a:gd name="connsiteX116" fmla="*/ 894031 w 2347096"/>
                <a:gd name="connsiteY116" fmla="*/ 1476578 h 2057270"/>
                <a:gd name="connsiteX117" fmla="*/ 884056 w 2347096"/>
                <a:gd name="connsiteY117" fmla="*/ 1466603 h 2057270"/>
                <a:gd name="connsiteX118" fmla="*/ 880731 w 2347096"/>
                <a:gd name="connsiteY118" fmla="*/ 1456628 h 2057270"/>
                <a:gd name="connsiteX119" fmla="*/ 870756 w 2347096"/>
                <a:gd name="connsiteY119" fmla="*/ 1449978 h 2057270"/>
                <a:gd name="connsiteX120" fmla="*/ 864105 w 2347096"/>
                <a:gd name="connsiteY120" fmla="*/ 1443327 h 2057270"/>
                <a:gd name="connsiteX121" fmla="*/ 847480 w 2347096"/>
                <a:gd name="connsiteY121" fmla="*/ 1413402 h 2057270"/>
                <a:gd name="connsiteX122" fmla="*/ 834180 w 2347096"/>
                <a:gd name="connsiteY122" fmla="*/ 1396776 h 2057270"/>
                <a:gd name="connsiteX123" fmla="*/ 830854 w 2347096"/>
                <a:gd name="connsiteY123" fmla="*/ 1386801 h 2057270"/>
                <a:gd name="connsiteX124" fmla="*/ 820879 w 2347096"/>
                <a:gd name="connsiteY124" fmla="*/ 1383476 h 2057270"/>
                <a:gd name="connsiteX125" fmla="*/ 814229 w 2347096"/>
                <a:gd name="connsiteY125" fmla="*/ 1363525 h 2057270"/>
                <a:gd name="connsiteX126" fmla="*/ 797604 w 2347096"/>
                <a:gd name="connsiteY126" fmla="*/ 1340250 h 2057270"/>
                <a:gd name="connsiteX127" fmla="*/ 794278 w 2347096"/>
                <a:gd name="connsiteY127" fmla="*/ 1330274 h 2057270"/>
                <a:gd name="connsiteX128" fmla="*/ 787628 w 2347096"/>
                <a:gd name="connsiteY128" fmla="*/ 1320299 h 2057270"/>
                <a:gd name="connsiteX129" fmla="*/ 780978 w 2347096"/>
                <a:gd name="connsiteY129" fmla="*/ 1300348 h 2057270"/>
                <a:gd name="connsiteX130" fmla="*/ 777653 w 2347096"/>
                <a:gd name="connsiteY130" fmla="*/ 1290373 h 2057270"/>
                <a:gd name="connsiteX131" fmla="*/ 774328 w 2347096"/>
                <a:gd name="connsiteY131" fmla="*/ 1280398 h 2057270"/>
                <a:gd name="connsiteX132" fmla="*/ 771003 w 2347096"/>
                <a:gd name="connsiteY132" fmla="*/ 1193946 h 2057270"/>
                <a:gd name="connsiteX133" fmla="*/ 767678 w 2347096"/>
                <a:gd name="connsiteY133" fmla="*/ 1183970 h 2057270"/>
                <a:gd name="connsiteX134" fmla="*/ 771003 w 2347096"/>
                <a:gd name="connsiteY134" fmla="*/ 1160695 h 2057270"/>
                <a:gd name="connsiteX135" fmla="*/ 774328 w 2347096"/>
                <a:gd name="connsiteY135" fmla="*/ 1150719 h 2057270"/>
                <a:gd name="connsiteX136" fmla="*/ 784303 w 2347096"/>
                <a:gd name="connsiteY136" fmla="*/ 1144069 h 2057270"/>
                <a:gd name="connsiteX137" fmla="*/ 790953 w 2347096"/>
                <a:gd name="connsiteY137" fmla="*/ 1124119 h 2057270"/>
                <a:gd name="connsiteX138" fmla="*/ 784303 w 2347096"/>
                <a:gd name="connsiteY138" fmla="*/ 1057617 h 2057270"/>
                <a:gd name="connsiteX139" fmla="*/ 777653 w 2347096"/>
                <a:gd name="connsiteY139" fmla="*/ 1047642 h 2057270"/>
                <a:gd name="connsiteX140" fmla="*/ 771003 w 2347096"/>
                <a:gd name="connsiteY140" fmla="*/ 1040991 h 2057270"/>
                <a:gd name="connsiteX141" fmla="*/ 761028 w 2347096"/>
                <a:gd name="connsiteY141" fmla="*/ 1021041 h 2057270"/>
                <a:gd name="connsiteX142" fmla="*/ 751052 w 2347096"/>
                <a:gd name="connsiteY142" fmla="*/ 1014391 h 2057270"/>
                <a:gd name="connsiteX143" fmla="*/ 744402 w 2347096"/>
                <a:gd name="connsiteY143" fmla="*/ 1007740 h 2057270"/>
                <a:gd name="connsiteX144" fmla="*/ 721126 w 2347096"/>
                <a:gd name="connsiteY144" fmla="*/ 997765 h 2057270"/>
                <a:gd name="connsiteX145" fmla="*/ 711151 w 2347096"/>
                <a:gd name="connsiteY145" fmla="*/ 987790 h 2057270"/>
                <a:gd name="connsiteX146" fmla="*/ 671250 w 2347096"/>
                <a:gd name="connsiteY146" fmla="*/ 984465 h 2057270"/>
                <a:gd name="connsiteX147" fmla="*/ 588123 w 2347096"/>
                <a:gd name="connsiteY147" fmla="*/ 981140 h 2057270"/>
                <a:gd name="connsiteX148" fmla="*/ 574822 w 2347096"/>
                <a:gd name="connsiteY148" fmla="*/ 977815 h 2057270"/>
                <a:gd name="connsiteX149" fmla="*/ 554872 w 2347096"/>
                <a:gd name="connsiteY149" fmla="*/ 971164 h 2057270"/>
                <a:gd name="connsiteX150" fmla="*/ 538246 w 2347096"/>
                <a:gd name="connsiteY150" fmla="*/ 941239 h 2057270"/>
                <a:gd name="connsiteX151" fmla="*/ 531596 w 2347096"/>
                <a:gd name="connsiteY151" fmla="*/ 934588 h 2057270"/>
                <a:gd name="connsiteX152" fmla="*/ 514971 w 2347096"/>
                <a:gd name="connsiteY152" fmla="*/ 914638 h 2057270"/>
                <a:gd name="connsiteX153" fmla="*/ 504996 w 2347096"/>
                <a:gd name="connsiteY153" fmla="*/ 907988 h 2057270"/>
                <a:gd name="connsiteX154" fmla="*/ 491695 w 2347096"/>
                <a:gd name="connsiteY154" fmla="*/ 894687 h 2057270"/>
                <a:gd name="connsiteX155" fmla="*/ 488370 w 2347096"/>
                <a:gd name="connsiteY155" fmla="*/ 884712 h 2057270"/>
                <a:gd name="connsiteX156" fmla="*/ 478395 w 2347096"/>
                <a:gd name="connsiteY156" fmla="*/ 864762 h 2057270"/>
                <a:gd name="connsiteX157" fmla="*/ 481720 w 2347096"/>
                <a:gd name="connsiteY157" fmla="*/ 831511 h 2057270"/>
                <a:gd name="connsiteX158" fmla="*/ 488370 w 2347096"/>
                <a:gd name="connsiteY158" fmla="*/ 811560 h 2057270"/>
                <a:gd name="connsiteX159" fmla="*/ 498345 w 2347096"/>
                <a:gd name="connsiteY159" fmla="*/ 791610 h 2057270"/>
                <a:gd name="connsiteX160" fmla="*/ 495020 w 2347096"/>
                <a:gd name="connsiteY160" fmla="*/ 761684 h 2057270"/>
                <a:gd name="connsiteX161" fmla="*/ 488370 w 2347096"/>
                <a:gd name="connsiteY161" fmla="*/ 738408 h 2057270"/>
                <a:gd name="connsiteX162" fmla="*/ 485045 w 2347096"/>
                <a:gd name="connsiteY162" fmla="*/ 725108 h 2057270"/>
                <a:gd name="connsiteX163" fmla="*/ 481720 w 2347096"/>
                <a:gd name="connsiteY163" fmla="*/ 715132 h 2057270"/>
                <a:gd name="connsiteX164" fmla="*/ 471745 w 2347096"/>
                <a:gd name="connsiteY164" fmla="*/ 688532 h 2057270"/>
                <a:gd name="connsiteX165" fmla="*/ 461769 w 2347096"/>
                <a:gd name="connsiteY165" fmla="*/ 671906 h 2057270"/>
                <a:gd name="connsiteX166" fmla="*/ 448469 w 2347096"/>
                <a:gd name="connsiteY166" fmla="*/ 651956 h 2057270"/>
                <a:gd name="connsiteX167" fmla="*/ 445144 w 2347096"/>
                <a:gd name="connsiteY167" fmla="*/ 641980 h 2057270"/>
                <a:gd name="connsiteX168" fmla="*/ 438494 w 2347096"/>
                <a:gd name="connsiteY168" fmla="*/ 632005 h 2057270"/>
                <a:gd name="connsiteX169" fmla="*/ 431844 w 2347096"/>
                <a:gd name="connsiteY169" fmla="*/ 612055 h 2057270"/>
                <a:gd name="connsiteX170" fmla="*/ 435169 w 2347096"/>
                <a:gd name="connsiteY170" fmla="*/ 588779 h 2057270"/>
                <a:gd name="connsiteX171" fmla="*/ 501670 w 2347096"/>
                <a:gd name="connsiteY171" fmla="*/ 588779 h 2057270"/>
                <a:gd name="connsiteX172" fmla="*/ 521621 w 2347096"/>
                <a:gd name="connsiteY172" fmla="*/ 608730 h 2057270"/>
                <a:gd name="connsiteX173" fmla="*/ 528271 w 2347096"/>
                <a:gd name="connsiteY173" fmla="*/ 618705 h 2057270"/>
                <a:gd name="connsiteX174" fmla="*/ 531596 w 2347096"/>
                <a:gd name="connsiteY174" fmla="*/ 628680 h 2057270"/>
                <a:gd name="connsiteX175" fmla="*/ 548222 w 2347096"/>
                <a:gd name="connsiteY175" fmla="*/ 645306 h 2057270"/>
                <a:gd name="connsiteX176" fmla="*/ 568172 w 2347096"/>
                <a:gd name="connsiteY176" fmla="*/ 658606 h 2057270"/>
                <a:gd name="connsiteX177" fmla="*/ 578148 w 2347096"/>
                <a:gd name="connsiteY177" fmla="*/ 665256 h 2057270"/>
                <a:gd name="connsiteX178" fmla="*/ 594773 w 2347096"/>
                <a:gd name="connsiteY178" fmla="*/ 678556 h 2057270"/>
                <a:gd name="connsiteX179" fmla="*/ 601423 w 2347096"/>
                <a:gd name="connsiteY179" fmla="*/ 685207 h 2057270"/>
                <a:gd name="connsiteX180" fmla="*/ 614724 w 2347096"/>
                <a:gd name="connsiteY180" fmla="*/ 691857 h 2057270"/>
                <a:gd name="connsiteX181" fmla="*/ 621374 w 2347096"/>
                <a:gd name="connsiteY181" fmla="*/ 701832 h 2057270"/>
                <a:gd name="connsiteX182" fmla="*/ 641324 w 2347096"/>
                <a:gd name="connsiteY182" fmla="*/ 708482 h 2057270"/>
                <a:gd name="connsiteX183" fmla="*/ 651300 w 2347096"/>
                <a:gd name="connsiteY183" fmla="*/ 711807 h 2057270"/>
                <a:gd name="connsiteX184" fmla="*/ 661275 w 2347096"/>
                <a:gd name="connsiteY184" fmla="*/ 715132 h 2057270"/>
                <a:gd name="connsiteX185" fmla="*/ 687876 w 2347096"/>
                <a:gd name="connsiteY185" fmla="*/ 721783 h 2057270"/>
                <a:gd name="connsiteX186" fmla="*/ 751052 w 2347096"/>
                <a:gd name="connsiteY186" fmla="*/ 718458 h 2057270"/>
                <a:gd name="connsiteX187" fmla="*/ 771003 w 2347096"/>
                <a:gd name="connsiteY187" fmla="*/ 708482 h 2057270"/>
                <a:gd name="connsiteX188" fmla="*/ 790953 w 2347096"/>
                <a:gd name="connsiteY188" fmla="*/ 701832 h 2057270"/>
                <a:gd name="connsiteX189" fmla="*/ 797604 w 2347096"/>
                <a:gd name="connsiteY189" fmla="*/ 695182 h 2057270"/>
                <a:gd name="connsiteX190" fmla="*/ 807579 w 2347096"/>
                <a:gd name="connsiteY190" fmla="*/ 671906 h 2057270"/>
                <a:gd name="connsiteX191" fmla="*/ 804254 w 2347096"/>
                <a:gd name="connsiteY191" fmla="*/ 638655 h 2057270"/>
                <a:gd name="connsiteX192" fmla="*/ 797604 w 2347096"/>
                <a:gd name="connsiteY192" fmla="*/ 628680 h 2057270"/>
                <a:gd name="connsiteX193" fmla="*/ 784303 w 2347096"/>
                <a:gd name="connsiteY193" fmla="*/ 602079 h 2057270"/>
                <a:gd name="connsiteX194" fmla="*/ 780978 w 2347096"/>
                <a:gd name="connsiteY194" fmla="*/ 592104 h 2057270"/>
                <a:gd name="connsiteX195" fmla="*/ 774328 w 2347096"/>
                <a:gd name="connsiteY195" fmla="*/ 582129 h 2057270"/>
                <a:gd name="connsiteX196" fmla="*/ 767678 w 2347096"/>
                <a:gd name="connsiteY196" fmla="*/ 555528 h 2057270"/>
                <a:gd name="connsiteX197" fmla="*/ 754377 w 2347096"/>
                <a:gd name="connsiteY197" fmla="*/ 535578 h 2057270"/>
                <a:gd name="connsiteX198" fmla="*/ 747727 w 2347096"/>
                <a:gd name="connsiteY198" fmla="*/ 515627 h 2057270"/>
                <a:gd name="connsiteX199" fmla="*/ 737752 w 2347096"/>
                <a:gd name="connsiteY199" fmla="*/ 505652 h 2057270"/>
                <a:gd name="connsiteX200" fmla="*/ 731102 w 2347096"/>
                <a:gd name="connsiteY200" fmla="*/ 495676 h 2057270"/>
                <a:gd name="connsiteX201" fmla="*/ 721126 w 2347096"/>
                <a:gd name="connsiteY201" fmla="*/ 489026 h 2057270"/>
                <a:gd name="connsiteX202" fmla="*/ 704501 w 2347096"/>
                <a:gd name="connsiteY202" fmla="*/ 472401 h 2057270"/>
                <a:gd name="connsiteX203" fmla="*/ 684550 w 2347096"/>
                <a:gd name="connsiteY203" fmla="*/ 455775 h 2057270"/>
                <a:gd name="connsiteX204" fmla="*/ 664600 w 2347096"/>
                <a:gd name="connsiteY204" fmla="*/ 449125 h 2057270"/>
                <a:gd name="connsiteX205" fmla="*/ 634674 w 2347096"/>
                <a:gd name="connsiteY205" fmla="*/ 432500 h 2057270"/>
                <a:gd name="connsiteX206" fmla="*/ 618049 w 2347096"/>
                <a:gd name="connsiteY206" fmla="*/ 415874 h 2057270"/>
                <a:gd name="connsiteX207" fmla="*/ 601423 w 2347096"/>
                <a:gd name="connsiteY207" fmla="*/ 399249 h 2057270"/>
                <a:gd name="connsiteX208" fmla="*/ 584798 w 2347096"/>
                <a:gd name="connsiteY208" fmla="*/ 385948 h 2057270"/>
                <a:gd name="connsiteX209" fmla="*/ 581473 w 2347096"/>
                <a:gd name="connsiteY209" fmla="*/ 375973 h 2057270"/>
                <a:gd name="connsiteX210" fmla="*/ 564847 w 2347096"/>
                <a:gd name="connsiteY210" fmla="*/ 362673 h 2057270"/>
                <a:gd name="connsiteX211" fmla="*/ 558197 w 2347096"/>
                <a:gd name="connsiteY211" fmla="*/ 352698 h 2057270"/>
                <a:gd name="connsiteX212" fmla="*/ 544897 w 2347096"/>
                <a:gd name="connsiteY212" fmla="*/ 336072 h 2057270"/>
                <a:gd name="connsiteX213" fmla="*/ 538246 w 2347096"/>
                <a:gd name="connsiteY213" fmla="*/ 316122 h 2057270"/>
                <a:gd name="connsiteX214" fmla="*/ 534921 w 2347096"/>
                <a:gd name="connsiteY214" fmla="*/ 306146 h 2057270"/>
                <a:gd name="connsiteX215" fmla="*/ 528271 w 2347096"/>
                <a:gd name="connsiteY215" fmla="*/ 296171 h 2057270"/>
                <a:gd name="connsiteX216" fmla="*/ 524946 w 2347096"/>
                <a:gd name="connsiteY216" fmla="*/ 223019 h 2057270"/>
                <a:gd name="connsiteX217" fmla="*/ 514971 w 2347096"/>
                <a:gd name="connsiteY217" fmla="*/ 203068 h 2057270"/>
                <a:gd name="connsiteX218" fmla="*/ 511646 w 2347096"/>
                <a:gd name="connsiteY218" fmla="*/ 193093 h 2057270"/>
                <a:gd name="connsiteX219" fmla="*/ 498345 w 2347096"/>
                <a:gd name="connsiteY219" fmla="*/ 176468 h 2057270"/>
                <a:gd name="connsiteX220" fmla="*/ 491695 w 2347096"/>
                <a:gd name="connsiteY220" fmla="*/ 166492 h 2057270"/>
                <a:gd name="connsiteX221" fmla="*/ 471745 w 2347096"/>
                <a:gd name="connsiteY221" fmla="*/ 156517 h 2057270"/>
                <a:gd name="connsiteX222" fmla="*/ 445144 w 2347096"/>
                <a:gd name="connsiteY222" fmla="*/ 139892 h 2057270"/>
                <a:gd name="connsiteX223" fmla="*/ 435169 w 2347096"/>
                <a:gd name="connsiteY223" fmla="*/ 136567 h 2057270"/>
                <a:gd name="connsiteX224" fmla="*/ 425193 w 2347096"/>
                <a:gd name="connsiteY224" fmla="*/ 133242 h 2057270"/>
                <a:gd name="connsiteX225" fmla="*/ 375317 w 2347096"/>
                <a:gd name="connsiteY225" fmla="*/ 136567 h 2057270"/>
                <a:gd name="connsiteX226" fmla="*/ 368667 w 2347096"/>
                <a:gd name="connsiteY226" fmla="*/ 146542 h 2057270"/>
                <a:gd name="connsiteX227" fmla="*/ 358692 w 2347096"/>
                <a:gd name="connsiteY227" fmla="*/ 183118 h 2057270"/>
                <a:gd name="connsiteX228" fmla="*/ 355366 w 2347096"/>
                <a:gd name="connsiteY228" fmla="*/ 193093 h 2057270"/>
                <a:gd name="connsiteX229" fmla="*/ 358692 w 2347096"/>
                <a:gd name="connsiteY229" fmla="*/ 209719 h 2057270"/>
                <a:gd name="connsiteX230" fmla="*/ 365342 w 2347096"/>
                <a:gd name="connsiteY230" fmla="*/ 272895 h 2057270"/>
                <a:gd name="connsiteX231" fmla="*/ 365342 w 2347096"/>
                <a:gd name="connsiteY231" fmla="*/ 356023 h 2057270"/>
                <a:gd name="connsiteX232" fmla="*/ 358692 w 2347096"/>
                <a:gd name="connsiteY232" fmla="*/ 379298 h 2057270"/>
                <a:gd name="connsiteX233" fmla="*/ 352041 w 2347096"/>
                <a:gd name="connsiteY233" fmla="*/ 385948 h 2057270"/>
                <a:gd name="connsiteX234" fmla="*/ 345391 w 2347096"/>
                <a:gd name="connsiteY234" fmla="*/ 395924 h 2057270"/>
                <a:gd name="connsiteX235" fmla="*/ 328766 w 2347096"/>
                <a:gd name="connsiteY235" fmla="*/ 399249 h 2057270"/>
                <a:gd name="connsiteX236" fmla="*/ 292190 w 2347096"/>
                <a:gd name="connsiteY236" fmla="*/ 395924 h 2057270"/>
                <a:gd name="connsiteX237" fmla="*/ 268914 w 2347096"/>
                <a:gd name="connsiteY237" fmla="*/ 369323 h 2057270"/>
                <a:gd name="connsiteX238" fmla="*/ 258939 w 2347096"/>
                <a:gd name="connsiteY238" fmla="*/ 362673 h 2057270"/>
                <a:gd name="connsiteX239" fmla="*/ 252289 w 2347096"/>
                <a:gd name="connsiteY239" fmla="*/ 342722 h 2057270"/>
                <a:gd name="connsiteX240" fmla="*/ 248964 w 2347096"/>
                <a:gd name="connsiteY240" fmla="*/ 332747 h 2057270"/>
                <a:gd name="connsiteX241" fmla="*/ 245638 w 2347096"/>
                <a:gd name="connsiteY241" fmla="*/ 319447 h 2057270"/>
                <a:gd name="connsiteX242" fmla="*/ 238988 w 2347096"/>
                <a:gd name="connsiteY242" fmla="*/ 309471 h 2057270"/>
                <a:gd name="connsiteX243" fmla="*/ 232338 w 2347096"/>
                <a:gd name="connsiteY243" fmla="*/ 289521 h 2057270"/>
                <a:gd name="connsiteX244" fmla="*/ 229013 w 2347096"/>
                <a:gd name="connsiteY244" fmla="*/ 279546 h 2057270"/>
                <a:gd name="connsiteX245" fmla="*/ 222363 w 2347096"/>
                <a:gd name="connsiteY245" fmla="*/ 269570 h 2057270"/>
                <a:gd name="connsiteX246" fmla="*/ 212388 w 2347096"/>
                <a:gd name="connsiteY246" fmla="*/ 239644 h 2057270"/>
                <a:gd name="connsiteX247" fmla="*/ 209062 w 2347096"/>
                <a:gd name="connsiteY247" fmla="*/ 229669 h 2057270"/>
                <a:gd name="connsiteX248" fmla="*/ 202412 w 2347096"/>
                <a:gd name="connsiteY248" fmla="*/ 216369 h 2057270"/>
                <a:gd name="connsiteX249" fmla="*/ 192437 w 2347096"/>
                <a:gd name="connsiteY249" fmla="*/ 199743 h 2057270"/>
                <a:gd name="connsiteX250" fmla="*/ 185787 w 2347096"/>
                <a:gd name="connsiteY250" fmla="*/ 179793 h 2057270"/>
                <a:gd name="connsiteX251" fmla="*/ 179137 w 2347096"/>
                <a:gd name="connsiteY251" fmla="*/ 149867 h 2057270"/>
                <a:gd name="connsiteX252" fmla="*/ 175812 w 2347096"/>
                <a:gd name="connsiteY252" fmla="*/ 86690 h 2057270"/>
                <a:gd name="connsiteX253" fmla="*/ 162511 w 2347096"/>
                <a:gd name="connsiteY253" fmla="*/ 30164 h 2057270"/>
                <a:gd name="connsiteX254" fmla="*/ 155861 w 2347096"/>
                <a:gd name="connsiteY254" fmla="*/ 20188 h 2057270"/>
                <a:gd name="connsiteX255" fmla="*/ 132585 w 2347096"/>
                <a:gd name="connsiteY255" fmla="*/ 13538 h 2057270"/>
                <a:gd name="connsiteX256" fmla="*/ 122610 w 2347096"/>
                <a:gd name="connsiteY256" fmla="*/ 6888 h 2057270"/>
                <a:gd name="connsiteX257" fmla="*/ 66084 w 2347096"/>
                <a:gd name="connsiteY257" fmla="*/ 6888 h 2057270"/>
                <a:gd name="connsiteX258" fmla="*/ 52783 w 2347096"/>
                <a:gd name="connsiteY258" fmla="*/ 10213 h 2057270"/>
                <a:gd name="connsiteX259" fmla="*/ 26182 w 2347096"/>
                <a:gd name="connsiteY259" fmla="*/ 30164 h 2057270"/>
                <a:gd name="connsiteX260" fmla="*/ 19532 w 2347096"/>
                <a:gd name="connsiteY260" fmla="*/ 43464 h 2057270"/>
                <a:gd name="connsiteX261" fmla="*/ 12882 w 2347096"/>
                <a:gd name="connsiteY261" fmla="*/ 53439 h 2057270"/>
                <a:gd name="connsiteX262" fmla="*/ 2907 w 2347096"/>
                <a:gd name="connsiteY262" fmla="*/ 76715 h 2057270"/>
                <a:gd name="connsiteX263" fmla="*/ 6232 w 2347096"/>
                <a:gd name="connsiteY263" fmla="*/ 99991 h 2057270"/>
                <a:gd name="connsiteX264" fmla="*/ 12882 w 2347096"/>
                <a:gd name="connsiteY264" fmla="*/ 113291 h 2057270"/>
                <a:gd name="connsiteX265" fmla="*/ 29508 w 2347096"/>
                <a:gd name="connsiteY265" fmla="*/ 136567 h 2057270"/>
                <a:gd name="connsiteX266" fmla="*/ 39483 w 2347096"/>
                <a:gd name="connsiteY266" fmla="*/ 159842 h 2057270"/>
                <a:gd name="connsiteX267" fmla="*/ 52783 w 2347096"/>
                <a:gd name="connsiteY267" fmla="*/ 189768 h 2057270"/>
                <a:gd name="connsiteX268" fmla="*/ 59433 w 2347096"/>
                <a:gd name="connsiteY268" fmla="*/ 362673 h 2057270"/>
                <a:gd name="connsiteX269" fmla="*/ 62758 w 2347096"/>
                <a:gd name="connsiteY269" fmla="*/ 472401 h 2057270"/>
                <a:gd name="connsiteX270" fmla="*/ 66084 w 2347096"/>
                <a:gd name="connsiteY270" fmla="*/ 512302 h 2057270"/>
                <a:gd name="connsiteX271" fmla="*/ 69409 w 2347096"/>
                <a:gd name="connsiteY271" fmla="*/ 525602 h 2057270"/>
                <a:gd name="connsiteX272" fmla="*/ 76059 w 2347096"/>
                <a:gd name="connsiteY272" fmla="*/ 548878 h 2057270"/>
                <a:gd name="connsiteX273" fmla="*/ 82709 w 2347096"/>
                <a:gd name="connsiteY273" fmla="*/ 568828 h 2057270"/>
                <a:gd name="connsiteX274" fmla="*/ 86034 w 2347096"/>
                <a:gd name="connsiteY274" fmla="*/ 582129 h 2057270"/>
                <a:gd name="connsiteX275" fmla="*/ 92684 w 2347096"/>
                <a:gd name="connsiteY275" fmla="*/ 605404 h 2057270"/>
                <a:gd name="connsiteX276" fmla="*/ 102660 w 2347096"/>
                <a:gd name="connsiteY276" fmla="*/ 655281 h 2057270"/>
                <a:gd name="connsiteX277" fmla="*/ 105985 w 2347096"/>
                <a:gd name="connsiteY277" fmla="*/ 668581 h 2057270"/>
                <a:gd name="connsiteX278" fmla="*/ 112635 w 2347096"/>
                <a:gd name="connsiteY278" fmla="*/ 698507 h 2057270"/>
                <a:gd name="connsiteX279" fmla="*/ 122610 w 2347096"/>
                <a:gd name="connsiteY279" fmla="*/ 738408 h 2057270"/>
                <a:gd name="connsiteX280" fmla="*/ 132585 w 2347096"/>
                <a:gd name="connsiteY280" fmla="*/ 791610 h 2057270"/>
                <a:gd name="connsiteX281" fmla="*/ 135910 w 2347096"/>
                <a:gd name="connsiteY281" fmla="*/ 801585 h 2057270"/>
                <a:gd name="connsiteX282" fmla="*/ 139236 w 2347096"/>
                <a:gd name="connsiteY282" fmla="*/ 814885 h 2057270"/>
                <a:gd name="connsiteX283" fmla="*/ 145886 w 2347096"/>
                <a:gd name="connsiteY283" fmla="*/ 828186 h 2057270"/>
                <a:gd name="connsiteX284" fmla="*/ 152536 w 2347096"/>
                <a:gd name="connsiteY284" fmla="*/ 848136 h 2057270"/>
                <a:gd name="connsiteX285" fmla="*/ 159186 w 2347096"/>
                <a:gd name="connsiteY285" fmla="*/ 861436 h 2057270"/>
                <a:gd name="connsiteX286" fmla="*/ 162511 w 2347096"/>
                <a:gd name="connsiteY286" fmla="*/ 871412 h 2057270"/>
                <a:gd name="connsiteX287" fmla="*/ 172486 w 2347096"/>
                <a:gd name="connsiteY287" fmla="*/ 878062 h 2057270"/>
                <a:gd name="connsiteX288" fmla="*/ 182462 w 2347096"/>
                <a:gd name="connsiteY288" fmla="*/ 901338 h 2057270"/>
                <a:gd name="connsiteX289" fmla="*/ 189112 w 2347096"/>
                <a:gd name="connsiteY289" fmla="*/ 921288 h 2057270"/>
                <a:gd name="connsiteX290" fmla="*/ 192437 w 2347096"/>
                <a:gd name="connsiteY290" fmla="*/ 931263 h 2057270"/>
                <a:gd name="connsiteX291" fmla="*/ 189112 w 2347096"/>
                <a:gd name="connsiteY291" fmla="*/ 947889 h 2057270"/>
                <a:gd name="connsiteX292" fmla="*/ 199087 w 2347096"/>
                <a:gd name="connsiteY292" fmla="*/ 1011066 h 2057270"/>
                <a:gd name="connsiteX293" fmla="*/ 205737 w 2347096"/>
                <a:gd name="connsiteY293" fmla="*/ 1054292 h 2057270"/>
                <a:gd name="connsiteX294" fmla="*/ 219038 w 2347096"/>
                <a:gd name="connsiteY294" fmla="*/ 1077567 h 2057270"/>
                <a:gd name="connsiteX295" fmla="*/ 232338 w 2347096"/>
                <a:gd name="connsiteY295" fmla="*/ 1107493 h 2057270"/>
                <a:gd name="connsiteX296" fmla="*/ 242313 w 2347096"/>
                <a:gd name="connsiteY296" fmla="*/ 1110818 h 2057270"/>
                <a:gd name="connsiteX297" fmla="*/ 248964 w 2347096"/>
                <a:gd name="connsiteY297" fmla="*/ 1120794 h 2057270"/>
                <a:gd name="connsiteX298" fmla="*/ 268914 w 2347096"/>
                <a:gd name="connsiteY298" fmla="*/ 1137419 h 2057270"/>
                <a:gd name="connsiteX299" fmla="*/ 275564 w 2347096"/>
                <a:gd name="connsiteY299" fmla="*/ 1147394 h 2057270"/>
                <a:gd name="connsiteX300" fmla="*/ 295515 w 2347096"/>
                <a:gd name="connsiteY300" fmla="*/ 1167345 h 2057270"/>
                <a:gd name="connsiteX301" fmla="*/ 312140 w 2347096"/>
                <a:gd name="connsiteY301" fmla="*/ 1183970 h 2057270"/>
                <a:gd name="connsiteX302" fmla="*/ 325441 w 2347096"/>
                <a:gd name="connsiteY302" fmla="*/ 1200596 h 2057270"/>
                <a:gd name="connsiteX303" fmla="*/ 335416 w 2347096"/>
                <a:gd name="connsiteY303" fmla="*/ 1203921 h 2057270"/>
                <a:gd name="connsiteX304" fmla="*/ 338741 w 2347096"/>
                <a:gd name="connsiteY304" fmla="*/ 1213896 h 2057270"/>
                <a:gd name="connsiteX305" fmla="*/ 398593 w 2347096"/>
                <a:gd name="connsiteY305" fmla="*/ 1237172 h 2057270"/>
                <a:gd name="connsiteX306" fmla="*/ 428518 w 2347096"/>
                <a:gd name="connsiteY306" fmla="*/ 1263772 h 2057270"/>
                <a:gd name="connsiteX307" fmla="*/ 435169 w 2347096"/>
                <a:gd name="connsiteY307" fmla="*/ 1270423 h 2057270"/>
                <a:gd name="connsiteX308" fmla="*/ 448469 w 2347096"/>
                <a:gd name="connsiteY308" fmla="*/ 1277073 h 2057270"/>
                <a:gd name="connsiteX309" fmla="*/ 455119 w 2347096"/>
                <a:gd name="connsiteY309" fmla="*/ 1287048 h 2057270"/>
                <a:gd name="connsiteX310" fmla="*/ 465094 w 2347096"/>
                <a:gd name="connsiteY310" fmla="*/ 1290373 h 2057270"/>
                <a:gd name="connsiteX311" fmla="*/ 475070 w 2347096"/>
                <a:gd name="connsiteY311" fmla="*/ 1297023 h 2057270"/>
                <a:gd name="connsiteX312" fmla="*/ 488370 w 2347096"/>
                <a:gd name="connsiteY312" fmla="*/ 1323624 h 2057270"/>
                <a:gd name="connsiteX313" fmla="*/ 498345 w 2347096"/>
                <a:gd name="connsiteY313" fmla="*/ 1333599 h 2057270"/>
                <a:gd name="connsiteX314" fmla="*/ 504996 w 2347096"/>
                <a:gd name="connsiteY314" fmla="*/ 1346900 h 2057270"/>
                <a:gd name="connsiteX315" fmla="*/ 518296 w 2347096"/>
                <a:gd name="connsiteY315" fmla="*/ 1366850 h 2057270"/>
                <a:gd name="connsiteX316" fmla="*/ 531596 w 2347096"/>
                <a:gd name="connsiteY316" fmla="*/ 1390126 h 2057270"/>
                <a:gd name="connsiteX317" fmla="*/ 534921 w 2347096"/>
                <a:gd name="connsiteY317" fmla="*/ 1413402 h 2057270"/>
                <a:gd name="connsiteX318" fmla="*/ 541572 w 2347096"/>
                <a:gd name="connsiteY318" fmla="*/ 1420052 h 2057270"/>
                <a:gd name="connsiteX319" fmla="*/ 548222 w 2347096"/>
                <a:gd name="connsiteY319" fmla="*/ 1443327 h 2057270"/>
                <a:gd name="connsiteX320" fmla="*/ 564847 w 2347096"/>
                <a:gd name="connsiteY320" fmla="*/ 1456628 h 2057270"/>
                <a:gd name="connsiteX321" fmla="*/ 571497 w 2347096"/>
                <a:gd name="connsiteY321" fmla="*/ 1466603 h 2057270"/>
                <a:gd name="connsiteX322" fmla="*/ 588123 w 2347096"/>
                <a:gd name="connsiteY322" fmla="*/ 1503179 h 2057270"/>
                <a:gd name="connsiteX323" fmla="*/ 594773 w 2347096"/>
                <a:gd name="connsiteY323" fmla="*/ 1516479 h 2057270"/>
                <a:gd name="connsiteX324" fmla="*/ 601423 w 2347096"/>
                <a:gd name="connsiteY324" fmla="*/ 1549730 h 2057270"/>
                <a:gd name="connsiteX325" fmla="*/ 611398 w 2347096"/>
                <a:gd name="connsiteY325" fmla="*/ 1556380 h 2057270"/>
                <a:gd name="connsiteX326" fmla="*/ 618049 w 2347096"/>
                <a:gd name="connsiteY326" fmla="*/ 1573006 h 2057270"/>
                <a:gd name="connsiteX327" fmla="*/ 631349 w 2347096"/>
                <a:gd name="connsiteY327" fmla="*/ 1599607 h 2057270"/>
                <a:gd name="connsiteX328" fmla="*/ 634674 w 2347096"/>
                <a:gd name="connsiteY328" fmla="*/ 1612907 h 2057270"/>
                <a:gd name="connsiteX329" fmla="*/ 637999 w 2347096"/>
                <a:gd name="connsiteY329" fmla="*/ 1622882 h 2057270"/>
                <a:gd name="connsiteX330" fmla="*/ 644649 w 2347096"/>
                <a:gd name="connsiteY330" fmla="*/ 1649483 h 2057270"/>
                <a:gd name="connsiteX331" fmla="*/ 651300 w 2347096"/>
                <a:gd name="connsiteY331" fmla="*/ 1662783 h 2057270"/>
                <a:gd name="connsiteX332" fmla="*/ 657950 w 2347096"/>
                <a:gd name="connsiteY332" fmla="*/ 1682734 h 2057270"/>
                <a:gd name="connsiteX333" fmla="*/ 661275 w 2347096"/>
                <a:gd name="connsiteY333" fmla="*/ 1692709 h 2057270"/>
                <a:gd name="connsiteX334" fmla="*/ 667925 w 2347096"/>
                <a:gd name="connsiteY334" fmla="*/ 1706010 h 2057270"/>
                <a:gd name="connsiteX335" fmla="*/ 687876 w 2347096"/>
                <a:gd name="connsiteY335" fmla="*/ 1715985 h 2057270"/>
                <a:gd name="connsiteX336" fmla="*/ 697851 w 2347096"/>
                <a:gd name="connsiteY336" fmla="*/ 1706010 h 2057270"/>
                <a:gd name="connsiteX337" fmla="*/ 691201 w 2347096"/>
                <a:gd name="connsiteY337" fmla="*/ 1696034 h 2057270"/>
                <a:gd name="connsiteX338" fmla="*/ 667925 w 2347096"/>
                <a:gd name="connsiteY338" fmla="*/ 1699359 h 2057270"/>
                <a:gd name="connsiteX339" fmla="*/ 674575 w 2347096"/>
                <a:gd name="connsiteY339" fmla="*/ 1715985 h 2057270"/>
                <a:gd name="connsiteX340" fmla="*/ 681225 w 2347096"/>
                <a:gd name="connsiteY340" fmla="*/ 1749236 h 2057270"/>
                <a:gd name="connsiteX341" fmla="*/ 687876 w 2347096"/>
                <a:gd name="connsiteY341" fmla="*/ 1775836 h 2057270"/>
                <a:gd name="connsiteX342" fmla="*/ 691201 w 2347096"/>
                <a:gd name="connsiteY342" fmla="*/ 1805762 h 2057270"/>
                <a:gd name="connsiteX343" fmla="*/ 697851 w 2347096"/>
                <a:gd name="connsiteY343" fmla="*/ 1825713 h 2057270"/>
                <a:gd name="connsiteX344" fmla="*/ 704501 w 2347096"/>
                <a:gd name="connsiteY344" fmla="*/ 1852314 h 2057270"/>
                <a:gd name="connsiteX345" fmla="*/ 714476 w 2347096"/>
                <a:gd name="connsiteY345" fmla="*/ 1885564 h 2057270"/>
                <a:gd name="connsiteX346" fmla="*/ 721126 w 2347096"/>
                <a:gd name="connsiteY346" fmla="*/ 1892215 h 2057270"/>
                <a:gd name="connsiteX347" fmla="*/ 727777 w 2347096"/>
                <a:gd name="connsiteY347" fmla="*/ 1912165 h 2057270"/>
                <a:gd name="connsiteX348" fmla="*/ 731102 w 2347096"/>
                <a:gd name="connsiteY348" fmla="*/ 1922140 h 2057270"/>
                <a:gd name="connsiteX349" fmla="*/ 751052 w 2347096"/>
                <a:gd name="connsiteY349" fmla="*/ 1948741 h 2057270"/>
                <a:gd name="connsiteX350" fmla="*/ 754377 w 2347096"/>
                <a:gd name="connsiteY350" fmla="*/ 1958716 h 2057270"/>
                <a:gd name="connsiteX351" fmla="*/ 761028 w 2347096"/>
                <a:gd name="connsiteY351" fmla="*/ 1968692 h 2057270"/>
                <a:gd name="connsiteX352" fmla="*/ 777653 w 2347096"/>
                <a:gd name="connsiteY352" fmla="*/ 1991967 h 2057270"/>
                <a:gd name="connsiteX353" fmla="*/ 777653 w 2347096"/>
                <a:gd name="connsiteY353" fmla="*/ 2011918 h 2057270"/>
                <a:gd name="connsiteX354" fmla="*/ 757702 w 2347096"/>
                <a:gd name="connsiteY354" fmla="*/ 2018568 h 2057270"/>
                <a:gd name="connsiteX355" fmla="*/ 757702 w 2347096"/>
                <a:gd name="connsiteY355" fmla="*/ 2041844 h 2057270"/>
                <a:gd name="connsiteX356" fmla="*/ 767678 w 2347096"/>
                <a:gd name="connsiteY356" fmla="*/ 2035194 h 2057270"/>
                <a:gd name="connsiteX357" fmla="*/ 761028 w 2347096"/>
                <a:gd name="connsiteY357" fmla="*/ 2035194 h 20572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</a:cxnLst>
              <a:rect l="l" t="t" r="r" b="b"/>
              <a:pathLst>
                <a:path w="2347096" h="2057270">
                  <a:moveTo>
                    <a:pt x="761028" y="2035194"/>
                  </a:moveTo>
                  <a:cubicBezTo>
                    <a:pt x="827255" y="2057270"/>
                    <a:pt x="773970" y="2042003"/>
                    <a:pt x="927282" y="2038519"/>
                  </a:cubicBezTo>
                  <a:lnTo>
                    <a:pt x="947233" y="2035194"/>
                  </a:lnTo>
                  <a:cubicBezTo>
                    <a:pt x="952793" y="2034183"/>
                    <a:pt x="958216" y="2032200"/>
                    <a:pt x="963858" y="2031868"/>
                  </a:cubicBezTo>
                  <a:cubicBezTo>
                    <a:pt x="995964" y="2029979"/>
                    <a:pt x="1028143" y="2029651"/>
                    <a:pt x="1060286" y="2028543"/>
                  </a:cubicBezTo>
                  <a:cubicBezTo>
                    <a:pt x="1099990" y="2017199"/>
                    <a:pt x="1067110" y="2025193"/>
                    <a:pt x="1113487" y="2018568"/>
                  </a:cubicBezTo>
                  <a:cubicBezTo>
                    <a:pt x="1119082" y="2017769"/>
                    <a:pt x="1124487" y="2015779"/>
                    <a:pt x="1130113" y="2015243"/>
                  </a:cubicBezTo>
                  <a:cubicBezTo>
                    <a:pt x="1147801" y="2013558"/>
                    <a:pt x="1165607" y="2013394"/>
                    <a:pt x="1183314" y="2011918"/>
                  </a:cubicBezTo>
                  <a:cubicBezTo>
                    <a:pt x="1205515" y="2010068"/>
                    <a:pt x="1227841" y="2008930"/>
                    <a:pt x="1249816" y="2005268"/>
                  </a:cubicBezTo>
                  <a:cubicBezTo>
                    <a:pt x="1256466" y="2004160"/>
                    <a:pt x="1263185" y="2003405"/>
                    <a:pt x="1269766" y="2001943"/>
                  </a:cubicBezTo>
                  <a:cubicBezTo>
                    <a:pt x="1273188" y="2001183"/>
                    <a:pt x="1276254" y="1998967"/>
                    <a:pt x="1279742" y="1998618"/>
                  </a:cubicBezTo>
                  <a:cubicBezTo>
                    <a:pt x="1298523" y="1996740"/>
                    <a:pt x="1317426" y="1996401"/>
                    <a:pt x="1336268" y="1995292"/>
                  </a:cubicBezTo>
                  <a:cubicBezTo>
                    <a:pt x="1354411" y="1989245"/>
                    <a:pt x="1341137" y="1993008"/>
                    <a:pt x="1369519" y="1988642"/>
                  </a:cubicBezTo>
                  <a:cubicBezTo>
                    <a:pt x="1376183" y="1987617"/>
                    <a:pt x="1382780" y="1986153"/>
                    <a:pt x="1389470" y="1985317"/>
                  </a:cubicBezTo>
                  <a:cubicBezTo>
                    <a:pt x="1400523" y="1983935"/>
                    <a:pt x="1411650" y="1983222"/>
                    <a:pt x="1422721" y="1981992"/>
                  </a:cubicBezTo>
                  <a:cubicBezTo>
                    <a:pt x="1431602" y="1981005"/>
                    <a:pt x="1440454" y="1979775"/>
                    <a:pt x="1449321" y="1978667"/>
                  </a:cubicBezTo>
                  <a:cubicBezTo>
                    <a:pt x="1459730" y="1975198"/>
                    <a:pt x="1471518" y="1970702"/>
                    <a:pt x="1482572" y="1968692"/>
                  </a:cubicBezTo>
                  <a:cubicBezTo>
                    <a:pt x="1490283" y="1967290"/>
                    <a:pt x="1498137" y="1966769"/>
                    <a:pt x="1505848" y="1965367"/>
                  </a:cubicBezTo>
                  <a:cubicBezTo>
                    <a:pt x="1510344" y="1964550"/>
                    <a:pt x="1514657" y="1962884"/>
                    <a:pt x="1519148" y="1962042"/>
                  </a:cubicBezTo>
                  <a:cubicBezTo>
                    <a:pt x="1532401" y="1959557"/>
                    <a:pt x="1545968" y="1958661"/>
                    <a:pt x="1559049" y="1955391"/>
                  </a:cubicBezTo>
                  <a:cubicBezTo>
                    <a:pt x="1563483" y="1954283"/>
                    <a:pt x="1567973" y="1953379"/>
                    <a:pt x="1572350" y="1952066"/>
                  </a:cubicBezTo>
                  <a:cubicBezTo>
                    <a:pt x="1579064" y="1950052"/>
                    <a:pt x="1585426" y="1946791"/>
                    <a:pt x="1592300" y="1945416"/>
                  </a:cubicBezTo>
                  <a:cubicBezTo>
                    <a:pt x="1603729" y="1943130"/>
                    <a:pt x="1611268" y="1941897"/>
                    <a:pt x="1622226" y="1938766"/>
                  </a:cubicBezTo>
                  <a:cubicBezTo>
                    <a:pt x="1646082" y="1931950"/>
                    <a:pt x="1615027" y="1938876"/>
                    <a:pt x="1648827" y="1932116"/>
                  </a:cubicBezTo>
                  <a:cubicBezTo>
                    <a:pt x="1652152" y="1929899"/>
                    <a:pt x="1655228" y="1927253"/>
                    <a:pt x="1658802" y="1925466"/>
                  </a:cubicBezTo>
                  <a:cubicBezTo>
                    <a:pt x="1669946" y="1919893"/>
                    <a:pt x="1689210" y="1919870"/>
                    <a:pt x="1698703" y="1918815"/>
                  </a:cubicBezTo>
                  <a:cubicBezTo>
                    <a:pt x="1707570" y="1916598"/>
                    <a:pt x="1716633" y="1915055"/>
                    <a:pt x="1725304" y="1912165"/>
                  </a:cubicBezTo>
                  <a:cubicBezTo>
                    <a:pt x="1728629" y="1911057"/>
                    <a:pt x="1732144" y="1910407"/>
                    <a:pt x="1735279" y="1908840"/>
                  </a:cubicBezTo>
                  <a:cubicBezTo>
                    <a:pt x="1738853" y="1907053"/>
                    <a:pt x="1741581" y="1903764"/>
                    <a:pt x="1745254" y="1902190"/>
                  </a:cubicBezTo>
                  <a:cubicBezTo>
                    <a:pt x="1749455" y="1900390"/>
                    <a:pt x="1754178" y="1900178"/>
                    <a:pt x="1758555" y="1898865"/>
                  </a:cubicBezTo>
                  <a:cubicBezTo>
                    <a:pt x="1768626" y="1895844"/>
                    <a:pt x="1778506" y="1892215"/>
                    <a:pt x="1788481" y="1888890"/>
                  </a:cubicBezTo>
                  <a:cubicBezTo>
                    <a:pt x="1791806" y="1887782"/>
                    <a:pt x="1795321" y="1887131"/>
                    <a:pt x="1798456" y="1885564"/>
                  </a:cubicBezTo>
                  <a:cubicBezTo>
                    <a:pt x="1806986" y="1881299"/>
                    <a:pt x="1812644" y="1877686"/>
                    <a:pt x="1821732" y="1875589"/>
                  </a:cubicBezTo>
                  <a:cubicBezTo>
                    <a:pt x="1832745" y="1873048"/>
                    <a:pt x="1844259" y="1872513"/>
                    <a:pt x="1854982" y="1868939"/>
                  </a:cubicBezTo>
                  <a:cubicBezTo>
                    <a:pt x="1885256" y="1858849"/>
                    <a:pt x="1837439" y="1874328"/>
                    <a:pt x="1881583" y="1862289"/>
                  </a:cubicBezTo>
                  <a:cubicBezTo>
                    <a:pt x="1888346" y="1860445"/>
                    <a:pt x="1894884" y="1857856"/>
                    <a:pt x="1901534" y="1855639"/>
                  </a:cubicBezTo>
                  <a:cubicBezTo>
                    <a:pt x="1904859" y="1854531"/>
                    <a:pt x="1908109" y="1853164"/>
                    <a:pt x="1911509" y="1852314"/>
                  </a:cubicBezTo>
                  <a:cubicBezTo>
                    <a:pt x="1920376" y="1850097"/>
                    <a:pt x="1929439" y="1848553"/>
                    <a:pt x="1938110" y="1845663"/>
                  </a:cubicBezTo>
                  <a:cubicBezTo>
                    <a:pt x="1944760" y="1843446"/>
                    <a:pt x="1951260" y="1840713"/>
                    <a:pt x="1958060" y="1839013"/>
                  </a:cubicBezTo>
                  <a:cubicBezTo>
                    <a:pt x="1962494" y="1837905"/>
                    <a:pt x="1966984" y="1837001"/>
                    <a:pt x="1971361" y="1835688"/>
                  </a:cubicBezTo>
                  <a:cubicBezTo>
                    <a:pt x="1978075" y="1833674"/>
                    <a:pt x="1984661" y="1831255"/>
                    <a:pt x="1991311" y="1829038"/>
                  </a:cubicBezTo>
                  <a:lnTo>
                    <a:pt x="2001286" y="1825713"/>
                  </a:lnTo>
                  <a:cubicBezTo>
                    <a:pt x="2011189" y="1815812"/>
                    <a:pt x="2004098" y="1820919"/>
                    <a:pt x="2017912" y="1815738"/>
                  </a:cubicBezTo>
                  <a:cubicBezTo>
                    <a:pt x="2023501" y="1813642"/>
                    <a:pt x="2028875" y="1810975"/>
                    <a:pt x="2034537" y="1809087"/>
                  </a:cubicBezTo>
                  <a:cubicBezTo>
                    <a:pt x="2038873" y="1807642"/>
                    <a:pt x="2043461" y="1807075"/>
                    <a:pt x="2047838" y="1805762"/>
                  </a:cubicBezTo>
                  <a:cubicBezTo>
                    <a:pt x="2054552" y="1803748"/>
                    <a:pt x="2061138" y="1801329"/>
                    <a:pt x="2067788" y="1799112"/>
                  </a:cubicBezTo>
                  <a:lnTo>
                    <a:pt x="2077764" y="1795787"/>
                  </a:lnTo>
                  <a:lnTo>
                    <a:pt x="2087739" y="1792462"/>
                  </a:lnTo>
                  <a:cubicBezTo>
                    <a:pt x="2088847" y="1789137"/>
                    <a:pt x="2088212" y="1784524"/>
                    <a:pt x="2091064" y="1782487"/>
                  </a:cubicBezTo>
                  <a:cubicBezTo>
                    <a:pt x="2096768" y="1778412"/>
                    <a:pt x="2111014" y="1775836"/>
                    <a:pt x="2111014" y="1775836"/>
                  </a:cubicBezTo>
                  <a:cubicBezTo>
                    <a:pt x="2113231" y="1773619"/>
                    <a:pt x="2114990" y="1770821"/>
                    <a:pt x="2117665" y="1769186"/>
                  </a:cubicBezTo>
                  <a:cubicBezTo>
                    <a:pt x="2164078" y="1740823"/>
                    <a:pt x="2153259" y="1745129"/>
                    <a:pt x="2180841" y="1735935"/>
                  </a:cubicBezTo>
                  <a:cubicBezTo>
                    <a:pt x="2202704" y="1714075"/>
                    <a:pt x="2161588" y="1753203"/>
                    <a:pt x="2207442" y="1722635"/>
                  </a:cubicBezTo>
                  <a:cubicBezTo>
                    <a:pt x="2214092" y="1718202"/>
                    <a:pt x="2219811" y="1711863"/>
                    <a:pt x="2227393" y="1709335"/>
                  </a:cubicBezTo>
                  <a:cubicBezTo>
                    <a:pt x="2252705" y="1700897"/>
                    <a:pt x="2240469" y="1704059"/>
                    <a:pt x="2263969" y="1699359"/>
                  </a:cubicBezTo>
                  <a:cubicBezTo>
                    <a:pt x="2279776" y="1688821"/>
                    <a:pt x="2270154" y="1693972"/>
                    <a:pt x="2293894" y="1686059"/>
                  </a:cubicBezTo>
                  <a:lnTo>
                    <a:pt x="2303870" y="1682734"/>
                  </a:lnTo>
                  <a:cubicBezTo>
                    <a:pt x="2310520" y="1678301"/>
                    <a:pt x="2318169" y="1675085"/>
                    <a:pt x="2323820" y="1669434"/>
                  </a:cubicBezTo>
                  <a:cubicBezTo>
                    <a:pt x="2339599" y="1653655"/>
                    <a:pt x="2331173" y="1658116"/>
                    <a:pt x="2347096" y="1652808"/>
                  </a:cubicBezTo>
                  <a:cubicBezTo>
                    <a:pt x="2345988" y="1649483"/>
                    <a:pt x="2345960" y="1645570"/>
                    <a:pt x="2343771" y="1642833"/>
                  </a:cubicBezTo>
                  <a:cubicBezTo>
                    <a:pt x="2341275" y="1639713"/>
                    <a:pt x="2337448" y="1637806"/>
                    <a:pt x="2333796" y="1636183"/>
                  </a:cubicBezTo>
                  <a:cubicBezTo>
                    <a:pt x="2315451" y="1628029"/>
                    <a:pt x="2315102" y="1630677"/>
                    <a:pt x="2297220" y="1626207"/>
                  </a:cubicBezTo>
                  <a:cubicBezTo>
                    <a:pt x="2293819" y="1625357"/>
                    <a:pt x="2290569" y="1623990"/>
                    <a:pt x="2287244" y="1622882"/>
                  </a:cubicBezTo>
                  <a:cubicBezTo>
                    <a:pt x="2283919" y="1620665"/>
                    <a:pt x="2279900" y="1619239"/>
                    <a:pt x="2277269" y="1616232"/>
                  </a:cubicBezTo>
                  <a:cubicBezTo>
                    <a:pt x="2272902" y="1611241"/>
                    <a:pt x="2265434" y="1595042"/>
                    <a:pt x="2257318" y="1589631"/>
                  </a:cubicBezTo>
                  <a:cubicBezTo>
                    <a:pt x="2253194" y="1586882"/>
                    <a:pt x="2248451" y="1585198"/>
                    <a:pt x="2244018" y="1582981"/>
                  </a:cubicBezTo>
                  <a:cubicBezTo>
                    <a:pt x="2241801" y="1579656"/>
                    <a:pt x="2240693" y="1575223"/>
                    <a:pt x="2237368" y="1573006"/>
                  </a:cubicBezTo>
                  <a:cubicBezTo>
                    <a:pt x="2233566" y="1570471"/>
                    <a:pt x="2228347" y="1571286"/>
                    <a:pt x="2224068" y="1569681"/>
                  </a:cubicBezTo>
                  <a:cubicBezTo>
                    <a:pt x="2219427" y="1567941"/>
                    <a:pt x="2215323" y="1564984"/>
                    <a:pt x="2210767" y="1563031"/>
                  </a:cubicBezTo>
                  <a:cubicBezTo>
                    <a:pt x="2207546" y="1561650"/>
                    <a:pt x="2204117" y="1560814"/>
                    <a:pt x="2200792" y="1559706"/>
                  </a:cubicBezTo>
                  <a:cubicBezTo>
                    <a:pt x="2177402" y="1544110"/>
                    <a:pt x="2207058" y="1562055"/>
                    <a:pt x="2174191" y="1549730"/>
                  </a:cubicBezTo>
                  <a:cubicBezTo>
                    <a:pt x="2170449" y="1548327"/>
                    <a:pt x="2167790" y="1544867"/>
                    <a:pt x="2164216" y="1543080"/>
                  </a:cubicBezTo>
                  <a:cubicBezTo>
                    <a:pt x="2154930" y="1538437"/>
                    <a:pt x="2139543" y="1537655"/>
                    <a:pt x="2130965" y="1536430"/>
                  </a:cubicBezTo>
                  <a:cubicBezTo>
                    <a:pt x="2103666" y="1527330"/>
                    <a:pt x="2147024" y="1541058"/>
                    <a:pt x="2094389" y="1529780"/>
                  </a:cubicBezTo>
                  <a:cubicBezTo>
                    <a:pt x="2087535" y="1528311"/>
                    <a:pt x="2081088" y="1525347"/>
                    <a:pt x="2074438" y="1523130"/>
                  </a:cubicBezTo>
                  <a:cubicBezTo>
                    <a:pt x="2064922" y="1519958"/>
                    <a:pt x="2061612" y="1518569"/>
                    <a:pt x="2051163" y="1516479"/>
                  </a:cubicBezTo>
                  <a:cubicBezTo>
                    <a:pt x="2028923" y="1512031"/>
                    <a:pt x="2020155" y="1512149"/>
                    <a:pt x="1994636" y="1509829"/>
                  </a:cubicBezTo>
                  <a:cubicBezTo>
                    <a:pt x="1934784" y="1510937"/>
                    <a:pt x="1874868" y="1510165"/>
                    <a:pt x="1815081" y="1513154"/>
                  </a:cubicBezTo>
                  <a:cubicBezTo>
                    <a:pt x="1810907" y="1513363"/>
                    <a:pt x="1792230" y="1521362"/>
                    <a:pt x="1785156" y="1523130"/>
                  </a:cubicBezTo>
                  <a:cubicBezTo>
                    <a:pt x="1777720" y="1524989"/>
                    <a:pt x="1756763" y="1529866"/>
                    <a:pt x="1751905" y="1533105"/>
                  </a:cubicBezTo>
                  <a:lnTo>
                    <a:pt x="1731954" y="1546405"/>
                  </a:lnTo>
                  <a:cubicBezTo>
                    <a:pt x="1728629" y="1548622"/>
                    <a:pt x="1725553" y="1551268"/>
                    <a:pt x="1721979" y="1553055"/>
                  </a:cubicBezTo>
                  <a:lnTo>
                    <a:pt x="1708678" y="1559706"/>
                  </a:lnTo>
                  <a:cubicBezTo>
                    <a:pt x="1706461" y="1563031"/>
                    <a:pt x="1703651" y="1566029"/>
                    <a:pt x="1702028" y="1569681"/>
                  </a:cubicBezTo>
                  <a:cubicBezTo>
                    <a:pt x="1699181" y="1576087"/>
                    <a:pt x="1695378" y="1589631"/>
                    <a:pt x="1695378" y="1589631"/>
                  </a:cubicBezTo>
                  <a:cubicBezTo>
                    <a:pt x="1696486" y="1607365"/>
                    <a:pt x="1697094" y="1625137"/>
                    <a:pt x="1698703" y="1642833"/>
                  </a:cubicBezTo>
                  <a:cubicBezTo>
                    <a:pt x="1701347" y="1671921"/>
                    <a:pt x="1709097" y="1667031"/>
                    <a:pt x="1698703" y="1706010"/>
                  </a:cubicBezTo>
                  <a:cubicBezTo>
                    <a:pt x="1697673" y="1709871"/>
                    <a:pt x="1692380" y="1711037"/>
                    <a:pt x="1688728" y="1712660"/>
                  </a:cubicBezTo>
                  <a:cubicBezTo>
                    <a:pt x="1682322" y="1715507"/>
                    <a:pt x="1675427" y="1717093"/>
                    <a:pt x="1668777" y="1719310"/>
                  </a:cubicBezTo>
                  <a:cubicBezTo>
                    <a:pt x="1665452" y="1720418"/>
                    <a:pt x="1661937" y="1721068"/>
                    <a:pt x="1658802" y="1722635"/>
                  </a:cubicBezTo>
                  <a:cubicBezTo>
                    <a:pt x="1654369" y="1724852"/>
                    <a:pt x="1650341" y="1728210"/>
                    <a:pt x="1645502" y="1729285"/>
                  </a:cubicBezTo>
                  <a:cubicBezTo>
                    <a:pt x="1630200" y="1732685"/>
                    <a:pt x="1598950" y="1735935"/>
                    <a:pt x="1598950" y="1735935"/>
                  </a:cubicBezTo>
                  <a:lnTo>
                    <a:pt x="1306342" y="1732610"/>
                  </a:lnTo>
                  <a:cubicBezTo>
                    <a:pt x="1301773" y="1732511"/>
                    <a:pt x="1297419" y="1730598"/>
                    <a:pt x="1293042" y="1729285"/>
                  </a:cubicBezTo>
                  <a:cubicBezTo>
                    <a:pt x="1286328" y="1727271"/>
                    <a:pt x="1273092" y="1722635"/>
                    <a:pt x="1273092" y="1722635"/>
                  </a:cubicBezTo>
                  <a:cubicBezTo>
                    <a:pt x="1252371" y="1701917"/>
                    <a:pt x="1282374" y="1729933"/>
                    <a:pt x="1256466" y="1712660"/>
                  </a:cubicBezTo>
                  <a:cubicBezTo>
                    <a:pt x="1231560" y="1696055"/>
                    <a:pt x="1260234" y="1707265"/>
                    <a:pt x="1236516" y="1699359"/>
                  </a:cubicBezTo>
                  <a:cubicBezTo>
                    <a:pt x="1234299" y="1697142"/>
                    <a:pt x="1232669" y="1694111"/>
                    <a:pt x="1229865" y="1692709"/>
                  </a:cubicBezTo>
                  <a:cubicBezTo>
                    <a:pt x="1223595" y="1689574"/>
                    <a:pt x="1215747" y="1689947"/>
                    <a:pt x="1209915" y="1686059"/>
                  </a:cubicBezTo>
                  <a:cubicBezTo>
                    <a:pt x="1197024" y="1677465"/>
                    <a:pt x="1203731" y="1680673"/>
                    <a:pt x="1189964" y="1676084"/>
                  </a:cubicBezTo>
                  <a:cubicBezTo>
                    <a:pt x="1181098" y="1649482"/>
                    <a:pt x="1194397" y="1680516"/>
                    <a:pt x="1176664" y="1662783"/>
                  </a:cubicBezTo>
                  <a:cubicBezTo>
                    <a:pt x="1158877" y="1644996"/>
                    <a:pt x="1169807" y="1642695"/>
                    <a:pt x="1150063" y="1629532"/>
                  </a:cubicBezTo>
                  <a:cubicBezTo>
                    <a:pt x="1143413" y="1625099"/>
                    <a:pt x="1137695" y="1618759"/>
                    <a:pt x="1130113" y="1616232"/>
                  </a:cubicBezTo>
                  <a:cubicBezTo>
                    <a:pt x="1123463" y="1614015"/>
                    <a:pt x="1115995" y="1613470"/>
                    <a:pt x="1110162" y="1609582"/>
                  </a:cubicBezTo>
                  <a:cubicBezTo>
                    <a:pt x="1106837" y="1607365"/>
                    <a:pt x="1103839" y="1604555"/>
                    <a:pt x="1100187" y="1602932"/>
                  </a:cubicBezTo>
                  <a:cubicBezTo>
                    <a:pt x="1093781" y="1600085"/>
                    <a:pt x="1086886" y="1598499"/>
                    <a:pt x="1080236" y="1596282"/>
                  </a:cubicBezTo>
                  <a:cubicBezTo>
                    <a:pt x="1076911" y="1595174"/>
                    <a:pt x="1073177" y="1594900"/>
                    <a:pt x="1070261" y="1592956"/>
                  </a:cubicBezTo>
                  <a:cubicBezTo>
                    <a:pt x="1057370" y="1584362"/>
                    <a:pt x="1064077" y="1587570"/>
                    <a:pt x="1050310" y="1582981"/>
                  </a:cubicBezTo>
                  <a:cubicBezTo>
                    <a:pt x="1021723" y="1563923"/>
                    <a:pt x="1057892" y="1586772"/>
                    <a:pt x="1030360" y="1573006"/>
                  </a:cubicBezTo>
                  <a:cubicBezTo>
                    <a:pt x="1007398" y="1561525"/>
                    <a:pt x="1034765" y="1569951"/>
                    <a:pt x="1007084" y="1563031"/>
                  </a:cubicBezTo>
                  <a:cubicBezTo>
                    <a:pt x="1003759" y="1559706"/>
                    <a:pt x="1001220" y="1555339"/>
                    <a:pt x="997109" y="1553055"/>
                  </a:cubicBezTo>
                  <a:cubicBezTo>
                    <a:pt x="990981" y="1549651"/>
                    <a:pt x="977158" y="1546405"/>
                    <a:pt x="977158" y="1546405"/>
                  </a:cubicBezTo>
                  <a:cubicBezTo>
                    <a:pt x="973833" y="1544188"/>
                    <a:pt x="970757" y="1541542"/>
                    <a:pt x="967183" y="1539755"/>
                  </a:cubicBezTo>
                  <a:cubicBezTo>
                    <a:pt x="964048" y="1538188"/>
                    <a:pt x="959945" y="1538619"/>
                    <a:pt x="957208" y="1536430"/>
                  </a:cubicBezTo>
                  <a:cubicBezTo>
                    <a:pt x="935723" y="1519242"/>
                    <a:pt x="965656" y="1531487"/>
                    <a:pt x="940582" y="1523130"/>
                  </a:cubicBezTo>
                  <a:lnTo>
                    <a:pt x="904006" y="1486554"/>
                  </a:lnTo>
                  <a:lnTo>
                    <a:pt x="894031" y="1476578"/>
                  </a:lnTo>
                  <a:lnTo>
                    <a:pt x="884056" y="1466603"/>
                  </a:lnTo>
                  <a:cubicBezTo>
                    <a:pt x="882948" y="1463278"/>
                    <a:pt x="882920" y="1459365"/>
                    <a:pt x="880731" y="1456628"/>
                  </a:cubicBezTo>
                  <a:cubicBezTo>
                    <a:pt x="878235" y="1453508"/>
                    <a:pt x="873876" y="1452474"/>
                    <a:pt x="870756" y="1449978"/>
                  </a:cubicBezTo>
                  <a:cubicBezTo>
                    <a:pt x="868308" y="1448019"/>
                    <a:pt x="866322" y="1445544"/>
                    <a:pt x="864105" y="1443327"/>
                  </a:cubicBezTo>
                  <a:cubicBezTo>
                    <a:pt x="859923" y="1430782"/>
                    <a:pt x="858914" y="1424838"/>
                    <a:pt x="847480" y="1413402"/>
                  </a:cubicBezTo>
                  <a:cubicBezTo>
                    <a:pt x="841295" y="1407216"/>
                    <a:pt x="838375" y="1405165"/>
                    <a:pt x="834180" y="1396776"/>
                  </a:cubicBezTo>
                  <a:cubicBezTo>
                    <a:pt x="832612" y="1393641"/>
                    <a:pt x="833332" y="1389279"/>
                    <a:pt x="830854" y="1386801"/>
                  </a:cubicBezTo>
                  <a:cubicBezTo>
                    <a:pt x="828376" y="1384323"/>
                    <a:pt x="824204" y="1384584"/>
                    <a:pt x="820879" y="1383476"/>
                  </a:cubicBezTo>
                  <a:cubicBezTo>
                    <a:pt x="818662" y="1376826"/>
                    <a:pt x="818117" y="1369358"/>
                    <a:pt x="814229" y="1363525"/>
                  </a:cubicBezTo>
                  <a:cubicBezTo>
                    <a:pt x="804505" y="1348939"/>
                    <a:pt x="809977" y="1356747"/>
                    <a:pt x="797604" y="1340250"/>
                  </a:cubicBezTo>
                  <a:cubicBezTo>
                    <a:pt x="796495" y="1336925"/>
                    <a:pt x="795846" y="1333409"/>
                    <a:pt x="794278" y="1330274"/>
                  </a:cubicBezTo>
                  <a:cubicBezTo>
                    <a:pt x="792491" y="1326700"/>
                    <a:pt x="789251" y="1323951"/>
                    <a:pt x="787628" y="1320299"/>
                  </a:cubicBezTo>
                  <a:cubicBezTo>
                    <a:pt x="784781" y="1313893"/>
                    <a:pt x="783195" y="1306998"/>
                    <a:pt x="780978" y="1300348"/>
                  </a:cubicBezTo>
                  <a:lnTo>
                    <a:pt x="777653" y="1290373"/>
                  </a:lnTo>
                  <a:lnTo>
                    <a:pt x="774328" y="1280398"/>
                  </a:lnTo>
                  <a:cubicBezTo>
                    <a:pt x="773220" y="1251581"/>
                    <a:pt x="772987" y="1222716"/>
                    <a:pt x="771003" y="1193946"/>
                  </a:cubicBezTo>
                  <a:cubicBezTo>
                    <a:pt x="770762" y="1190449"/>
                    <a:pt x="767678" y="1187475"/>
                    <a:pt x="767678" y="1183970"/>
                  </a:cubicBezTo>
                  <a:cubicBezTo>
                    <a:pt x="767678" y="1176133"/>
                    <a:pt x="769466" y="1168380"/>
                    <a:pt x="771003" y="1160695"/>
                  </a:cubicBezTo>
                  <a:cubicBezTo>
                    <a:pt x="771690" y="1157258"/>
                    <a:pt x="772138" y="1153456"/>
                    <a:pt x="774328" y="1150719"/>
                  </a:cubicBezTo>
                  <a:cubicBezTo>
                    <a:pt x="776824" y="1147598"/>
                    <a:pt x="780978" y="1146286"/>
                    <a:pt x="784303" y="1144069"/>
                  </a:cubicBezTo>
                  <a:cubicBezTo>
                    <a:pt x="786520" y="1137419"/>
                    <a:pt x="791365" y="1131117"/>
                    <a:pt x="790953" y="1124119"/>
                  </a:cubicBezTo>
                  <a:cubicBezTo>
                    <a:pt x="790759" y="1120817"/>
                    <a:pt x="792977" y="1074965"/>
                    <a:pt x="784303" y="1057617"/>
                  </a:cubicBezTo>
                  <a:cubicBezTo>
                    <a:pt x="782516" y="1054043"/>
                    <a:pt x="780149" y="1050763"/>
                    <a:pt x="777653" y="1047642"/>
                  </a:cubicBezTo>
                  <a:cubicBezTo>
                    <a:pt x="775695" y="1045194"/>
                    <a:pt x="773220" y="1043208"/>
                    <a:pt x="771003" y="1040991"/>
                  </a:cubicBezTo>
                  <a:cubicBezTo>
                    <a:pt x="768299" y="1032879"/>
                    <a:pt x="767473" y="1027486"/>
                    <a:pt x="761028" y="1021041"/>
                  </a:cubicBezTo>
                  <a:cubicBezTo>
                    <a:pt x="758202" y="1018215"/>
                    <a:pt x="754173" y="1016888"/>
                    <a:pt x="751052" y="1014391"/>
                  </a:cubicBezTo>
                  <a:cubicBezTo>
                    <a:pt x="748604" y="1012433"/>
                    <a:pt x="747010" y="1009479"/>
                    <a:pt x="744402" y="1007740"/>
                  </a:cubicBezTo>
                  <a:cubicBezTo>
                    <a:pt x="736185" y="1002261"/>
                    <a:pt x="729993" y="1000720"/>
                    <a:pt x="721126" y="997765"/>
                  </a:cubicBezTo>
                  <a:cubicBezTo>
                    <a:pt x="717801" y="994440"/>
                    <a:pt x="715694" y="989002"/>
                    <a:pt x="711151" y="987790"/>
                  </a:cubicBezTo>
                  <a:cubicBezTo>
                    <a:pt x="698255" y="984351"/>
                    <a:pt x="684577" y="985185"/>
                    <a:pt x="671250" y="984465"/>
                  </a:cubicBezTo>
                  <a:cubicBezTo>
                    <a:pt x="643559" y="982968"/>
                    <a:pt x="615832" y="982248"/>
                    <a:pt x="588123" y="981140"/>
                  </a:cubicBezTo>
                  <a:cubicBezTo>
                    <a:pt x="583689" y="980032"/>
                    <a:pt x="579199" y="979128"/>
                    <a:pt x="574822" y="977815"/>
                  </a:cubicBezTo>
                  <a:cubicBezTo>
                    <a:pt x="568108" y="975801"/>
                    <a:pt x="554872" y="971164"/>
                    <a:pt x="554872" y="971164"/>
                  </a:cubicBezTo>
                  <a:cubicBezTo>
                    <a:pt x="550690" y="958618"/>
                    <a:pt x="549682" y="952676"/>
                    <a:pt x="538246" y="941239"/>
                  </a:cubicBezTo>
                  <a:cubicBezTo>
                    <a:pt x="536029" y="939022"/>
                    <a:pt x="533554" y="937036"/>
                    <a:pt x="531596" y="934588"/>
                  </a:cubicBezTo>
                  <a:cubicBezTo>
                    <a:pt x="521136" y="921512"/>
                    <a:pt x="529186" y="926484"/>
                    <a:pt x="514971" y="914638"/>
                  </a:cubicBezTo>
                  <a:cubicBezTo>
                    <a:pt x="511901" y="912080"/>
                    <a:pt x="508030" y="910589"/>
                    <a:pt x="504996" y="907988"/>
                  </a:cubicBezTo>
                  <a:cubicBezTo>
                    <a:pt x="500235" y="903907"/>
                    <a:pt x="491695" y="894687"/>
                    <a:pt x="491695" y="894687"/>
                  </a:cubicBezTo>
                  <a:cubicBezTo>
                    <a:pt x="490587" y="891362"/>
                    <a:pt x="489937" y="887847"/>
                    <a:pt x="488370" y="884712"/>
                  </a:cubicBezTo>
                  <a:cubicBezTo>
                    <a:pt x="475479" y="858930"/>
                    <a:pt x="486752" y="889834"/>
                    <a:pt x="478395" y="864762"/>
                  </a:cubicBezTo>
                  <a:cubicBezTo>
                    <a:pt x="479503" y="853678"/>
                    <a:pt x="479667" y="842459"/>
                    <a:pt x="481720" y="831511"/>
                  </a:cubicBezTo>
                  <a:cubicBezTo>
                    <a:pt x="483012" y="824621"/>
                    <a:pt x="486153" y="818210"/>
                    <a:pt x="488370" y="811560"/>
                  </a:cubicBezTo>
                  <a:cubicBezTo>
                    <a:pt x="492958" y="797794"/>
                    <a:pt x="489751" y="804501"/>
                    <a:pt x="498345" y="791610"/>
                  </a:cubicBezTo>
                  <a:cubicBezTo>
                    <a:pt x="497237" y="781635"/>
                    <a:pt x="496546" y="771604"/>
                    <a:pt x="495020" y="761684"/>
                  </a:cubicBezTo>
                  <a:cubicBezTo>
                    <a:pt x="493287" y="750421"/>
                    <a:pt x="491267" y="748548"/>
                    <a:pt x="488370" y="738408"/>
                  </a:cubicBezTo>
                  <a:cubicBezTo>
                    <a:pt x="487115" y="734014"/>
                    <a:pt x="486300" y="729502"/>
                    <a:pt x="485045" y="725108"/>
                  </a:cubicBezTo>
                  <a:cubicBezTo>
                    <a:pt x="484082" y="721738"/>
                    <a:pt x="482570" y="718533"/>
                    <a:pt x="481720" y="715132"/>
                  </a:cubicBezTo>
                  <a:cubicBezTo>
                    <a:pt x="475968" y="692124"/>
                    <a:pt x="482692" y="704952"/>
                    <a:pt x="471745" y="688532"/>
                  </a:cubicBezTo>
                  <a:cubicBezTo>
                    <a:pt x="462327" y="660275"/>
                    <a:pt x="475462" y="694725"/>
                    <a:pt x="461769" y="671906"/>
                  </a:cubicBezTo>
                  <a:cubicBezTo>
                    <a:pt x="447329" y="647842"/>
                    <a:pt x="473839" y="677326"/>
                    <a:pt x="448469" y="651956"/>
                  </a:cubicBezTo>
                  <a:cubicBezTo>
                    <a:pt x="447361" y="648631"/>
                    <a:pt x="446711" y="645115"/>
                    <a:pt x="445144" y="641980"/>
                  </a:cubicBezTo>
                  <a:cubicBezTo>
                    <a:pt x="443357" y="638406"/>
                    <a:pt x="440117" y="635657"/>
                    <a:pt x="438494" y="632005"/>
                  </a:cubicBezTo>
                  <a:cubicBezTo>
                    <a:pt x="435647" y="625599"/>
                    <a:pt x="431844" y="612055"/>
                    <a:pt x="431844" y="612055"/>
                  </a:cubicBezTo>
                  <a:cubicBezTo>
                    <a:pt x="432952" y="604296"/>
                    <a:pt x="428494" y="592887"/>
                    <a:pt x="435169" y="588779"/>
                  </a:cubicBezTo>
                  <a:cubicBezTo>
                    <a:pt x="448902" y="580328"/>
                    <a:pt x="485309" y="586734"/>
                    <a:pt x="501670" y="588779"/>
                  </a:cubicBezTo>
                  <a:cubicBezTo>
                    <a:pt x="508320" y="595429"/>
                    <a:pt x="516404" y="600905"/>
                    <a:pt x="521621" y="608730"/>
                  </a:cubicBezTo>
                  <a:cubicBezTo>
                    <a:pt x="523838" y="612055"/>
                    <a:pt x="526484" y="615131"/>
                    <a:pt x="528271" y="618705"/>
                  </a:cubicBezTo>
                  <a:cubicBezTo>
                    <a:pt x="529838" y="621840"/>
                    <a:pt x="529493" y="625876"/>
                    <a:pt x="531596" y="628680"/>
                  </a:cubicBezTo>
                  <a:cubicBezTo>
                    <a:pt x="536299" y="634950"/>
                    <a:pt x="541701" y="640958"/>
                    <a:pt x="548222" y="645306"/>
                  </a:cubicBezTo>
                  <a:lnTo>
                    <a:pt x="568172" y="658606"/>
                  </a:lnTo>
                  <a:lnTo>
                    <a:pt x="578148" y="665256"/>
                  </a:lnTo>
                  <a:cubicBezTo>
                    <a:pt x="591394" y="685125"/>
                    <a:pt x="576927" y="667847"/>
                    <a:pt x="594773" y="678556"/>
                  </a:cubicBezTo>
                  <a:cubicBezTo>
                    <a:pt x="597461" y="680169"/>
                    <a:pt x="598814" y="683468"/>
                    <a:pt x="601423" y="685207"/>
                  </a:cubicBezTo>
                  <a:cubicBezTo>
                    <a:pt x="605547" y="687957"/>
                    <a:pt x="610290" y="689640"/>
                    <a:pt x="614724" y="691857"/>
                  </a:cubicBezTo>
                  <a:cubicBezTo>
                    <a:pt x="616941" y="695182"/>
                    <a:pt x="617985" y="699714"/>
                    <a:pt x="621374" y="701832"/>
                  </a:cubicBezTo>
                  <a:cubicBezTo>
                    <a:pt x="627318" y="705547"/>
                    <a:pt x="634674" y="706265"/>
                    <a:pt x="641324" y="708482"/>
                  </a:cubicBezTo>
                  <a:lnTo>
                    <a:pt x="651300" y="711807"/>
                  </a:lnTo>
                  <a:cubicBezTo>
                    <a:pt x="654625" y="712915"/>
                    <a:pt x="657838" y="714444"/>
                    <a:pt x="661275" y="715132"/>
                  </a:cubicBezTo>
                  <a:cubicBezTo>
                    <a:pt x="681337" y="719146"/>
                    <a:pt x="672538" y="716671"/>
                    <a:pt x="687876" y="721783"/>
                  </a:cubicBezTo>
                  <a:cubicBezTo>
                    <a:pt x="708935" y="720675"/>
                    <a:pt x="730051" y="720367"/>
                    <a:pt x="751052" y="718458"/>
                  </a:cubicBezTo>
                  <a:cubicBezTo>
                    <a:pt x="762484" y="717419"/>
                    <a:pt x="760773" y="713029"/>
                    <a:pt x="771003" y="708482"/>
                  </a:cubicBezTo>
                  <a:cubicBezTo>
                    <a:pt x="777409" y="705635"/>
                    <a:pt x="790953" y="701832"/>
                    <a:pt x="790953" y="701832"/>
                  </a:cubicBezTo>
                  <a:cubicBezTo>
                    <a:pt x="793170" y="699615"/>
                    <a:pt x="795865" y="697790"/>
                    <a:pt x="797604" y="695182"/>
                  </a:cubicBezTo>
                  <a:cubicBezTo>
                    <a:pt x="803083" y="686965"/>
                    <a:pt x="804624" y="680773"/>
                    <a:pt x="807579" y="671906"/>
                  </a:cubicBezTo>
                  <a:cubicBezTo>
                    <a:pt x="806471" y="660822"/>
                    <a:pt x="806759" y="649509"/>
                    <a:pt x="804254" y="638655"/>
                  </a:cubicBezTo>
                  <a:cubicBezTo>
                    <a:pt x="803355" y="634761"/>
                    <a:pt x="799227" y="632332"/>
                    <a:pt x="797604" y="628680"/>
                  </a:cubicBezTo>
                  <a:cubicBezTo>
                    <a:pt x="785377" y="601170"/>
                    <a:pt x="797960" y="615738"/>
                    <a:pt x="784303" y="602079"/>
                  </a:cubicBezTo>
                  <a:cubicBezTo>
                    <a:pt x="783195" y="598754"/>
                    <a:pt x="782545" y="595239"/>
                    <a:pt x="780978" y="592104"/>
                  </a:cubicBezTo>
                  <a:cubicBezTo>
                    <a:pt x="779191" y="588530"/>
                    <a:pt x="775731" y="585871"/>
                    <a:pt x="774328" y="582129"/>
                  </a:cubicBezTo>
                  <a:cubicBezTo>
                    <a:pt x="770928" y="573061"/>
                    <a:pt x="772411" y="564046"/>
                    <a:pt x="767678" y="555528"/>
                  </a:cubicBezTo>
                  <a:cubicBezTo>
                    <a:pt x="763796" y="548541"/>
                    <a:pt x="754377" y="535578"/>
                    <a:pt x="754377" y="535578"/>
                  </a:cubicBezTo>
                  <a:cubicBezTo>
                    <a:pt x="752160" y="528928"/>
                    <a:pt x="752684" y="520584"/>
                    <a:pt x="747727" y="515627"/>
                  </a:cubicBezTo>
                  <a:cubicBezTo>
                    <a:pt x="744402" y="512302"/>
                    <a:pt x="740762" y="509264"/>
                    <a:pt x="737752" y="505652"/>
                  </a:cubicBezTo>
                  <a:cubicBezTo>
                    <a:pt x="735194" y="502582"/>
                    <a:pt x="733928" y="498502"/>
                    <a:pt x="731102" y="495676"/>
                  </a:cubicBezTo>
                  <a:cubicBezTo>
                    <a:pt x="728276" y="492850"/>
                    <a:pt x="724451" y="491243"/>
                    <a:pt x="721126" y="489026"/>
                  </a:cubicBezTo>
                  <a:cubicBezTo>
                    <a:pt x="708934" y="470739"/>
                    <a:pt x="721126" y="486255"/>
                    <a:pt x="704501" y="472401"/>
                  </a:cubicBezTo>
                  <a:cubicBezTo>
                    <a:pt x="695552" y="464944"/>
                    <a:pt x="695164" y="460493"/>
                    <a:pt x="684550" y="455775"/>
                  </a:cubicBezTo>
                  <a:cubicBezTo>
                    <a:pt x="678144" y="452928"/>
                    <a:pt x="670433" y="453013"/>
                    <a:pt x="664600" y="449125"/>
                  </a:cubicBezTo>
                  <a:cubicBezTo>
                    <a:pt x="641733" y="433881"/>
                    <a:pt x="652231" y="438352"/>
                    <a:pt x="634674" y="432500"/>
                  </a:cubicBezTo>
                  <a:cubicBezTo>
                    <a:pt x="621376" y="412551"/>
                    <a:pt x="635781" y="431389"/>
                    <a:pt x="618049" y="415874"/>
                  </a:cubicBezTo>
                  <a:cubicBezTo>
                    <a:pt x="612151" y="410713"/>
                    <a:pt x="607944" y="403596"/>
                    <a:pt x="601423" y="399249"/>
                  </a:cubicBezTo>
                  <a:cubicBezTo>
                    <a:pt x="588839" y="390860"/>
                    <a:pt x="594273" y="395425"/>
                    <a:pt x="584798" y="385948"/>
                  </a:cubicBezTo>
                  <a:cubicBezTo>
                    <a:pt x="583690" y="382623"/>
                    <a:pt x="583276" y="378978"/>
                    <a:pt x="581473" y="375973"/>
                  </a:cubicBezTo>
                  <a:cubicBezTo>
                    <a:pt x="578315" y="370710"/>
                    <a:pt x="569376" y="365692"/>
                    <a:pt x="564847" y="362673"/>
                  </a:cubicBezTo>
                  <a:cubicBezTo>
                    <a:pt x="562630" y="359348"/>
                    <a:pt x="560693" y="355819"/>
                    <a:pt x="558197" y="352698"/>
                  </a:cubicBezTo>
                  <a:cubicBezTo>
                    <a:pt x="551289" y="344062"/>
                    <a:pt x="550013" y="347583"/>
                    <a:pt x="544897" y="336072"/>
                  </a:cubicBezTo>
                  <a:cubicBezTo>
                    <a:pt x="542050" y="329666"/>
                    <a:pt x="540463" y="322772"/>
                    <a:pt x="538246" y="316122"/>
                  </a:cubicBezTo>
                  <a:cubicBezTo>
                    <a:pt x="537137" y="312797"/>
                    <a:pt x="536865" y="309062"/>
                    <a:pt x="534921" y="306146"/>
                  </a:cubicBezTo>
                  <a:lnTo>
                    <a:pt x="528271" y="296171"/>
                  </a:lnTo>
                  <a:cubicBezTo>
                    <a:pt x="527163" y="271787"/>
                    <a:pt x="526892" y="247350"/>
                    <a:pt x="524946" y="223019"/>
                  </a:cubicBezTo>
                  <a:cubicBezTo>
                    <a:pt x="524150" y="213071"/>
                    <a:pt x="519240" y="211607"/>
                    <a:pt x="514971" y="203068"/>
                  </a:cubicBezTo>
                  <a:cubicBezTo>
                    <a:pt x="513404" y="199933"/>
                    <a:pt x="513213" y="196228"/>
                    <a:pt x="511646" y="193093"/>
                  </a:cubicBezTo>
                  <a:cubicBezTo>
                    <a:pt x="504821" y="179443"/>
                    <a:pt x="506595" y="186780"/>
                    <a:pt x="498345" y="176468"/>
                  </a:cubicBezTo>
                  <a:cubicBezTo>
                    <a:pt x="495848" y="173347"/>
                    <a:pt x="494521" y="169318"/>
                    <a:pt x="491695" y="166492"/>
                  </a:cubicBezTo>
                  <a:cubicBezTo>
                    <a:pt x="485250" y="160047"/>
                    <a:pt x="479857" y="159221"/>
                    <a:pt x="471745" y="156517"/>
                  </a:cubicBezTo>
                  <a:cubicBezTo>
                    <a:pt x="461205" y="140710"/>
                    <a:pt x="468885" y="147806"/>
                    <a:pt x="445144" y="139892"/>
                  </a:cubicBezTo>
                  <a:lnTo>
                    <a:pt x="435169" y="136567"/>
                  </a:lnTo>
                  <a:lnTo>
                    <a:pt x="425193" y="133242"/>
                  </a:lnTo>
                  <a:cubicBezTo>
                    <a:pt x="408568" y="134350"/>
                    <a:pt x="391536" y="132751"/>
                    <a:pt x="375317" y="136567"/>
                  </a:cubicBezTo>
                  <a:cubicBezTo>
                    <a:pt x="371427" y="137482"/>
                    <a:pt x="370290" y="142890"/>
                    <a:pt x="368667" y="146542"/>
                  </a:cubicBezTo>
                  <a:cubicBezTo>
                    <a:pt x="360513" y="164890"/>
                    <a:pt x="363164" y="165233"/>
                    <a:pt x="358692" y="183118"/>
                  </a:cubicBezTo>
                  <a:cubicBezTo>
                    <a:pt x="357842" y="186518"/>
                    <a:pt x="356475" y="189768"/>
                    <a:pt x="355366" y="193093"/>
                  </a:cubicBezTo>
                  <a:cubicBezTo>
                    <a:pt x="356475" y="198635"/>
                    <a:pt x="358130" y="204095"/>
                    <a:pt x="358692" y="209719"/>
                  </a:cubicBezTo>
                  <a:cubicBezTo>
                    <a:pt x="365347" y="276257"/>
                    <a:pt x="357146" y="240111"/>
                    <a:pt x="365342" y="272895"/>
                  </a:cubicBezTo>
                  <a:cubicBezTo>
                    <a:pt x="368757" y="317296"/>
                    <a:pt x="370729" y="312926"/>
                    <a:pt x="365342" y="356023"/>
                  </a:cubicBezTo>
                  <a:cubicBezTo>
                    <a:pt x="365113" y="357853"/>
                    <a:pt x="360435" y="376393"/>
                    <a:pt x="358692" y="379298"/>
                  </a:cubicBezTo>
                  <a:cubicBezTo>
                    <a:pt x="357079" y="381986"/>
                    <a:pt x="353999" y="383500"/>
                    <a:pt x="352041" y="385948"/>
                  </a:cubicBezTo>
                  <a:cubicBezTo>
                    <a:pt x="349544" y="389069"/>
                    <a:pt x="348861" y="393941"/>
                    <a:pt x="345391" y="395924"/>
                  </a:cubicBezTo>
                  <a:cubicBezTo>
                    <a:pt x="340484" y="398728"/>
                    <a:pt x="334308" y="398141"/>
                    <a:pt x="328766" y="399249"/>
                  </a:cubicBezTo>
                  <a:cubicBezTo>
                    <a:pt x="316574" y="398141"/>
                    <a:pt x="304161" y="398489"/>
                    <a:pt x="292190" y="395924"/>
                  </a:cubicBezTo>
                  <a:cubicBezTo>
                    <a:pt x="277894" y="392861"/>
                    <a:pt x="279769" y="376560"/>
                    <a:pt x="268914" y="369323"/>
                  </a:cubicBezTo>
                  <a:lnTo>
                    <a:pt x="258939" y="362673"/>
                  </a:lnTo>
                  <a:lnTo>
                    <a:pt x="252289" y="342722"/>
                  </a:lnTo>
                  <a:cubicBezTo>
                    <a:pt x="251181" y="339397"/>
                    <a:pt x="249814" y="336147"/>
                    <a:pt x="248964" y="332747"/>
                  </a:cubicBezTo>
                  <a:cubicBezTo>
                    <a:pt x="247855" y="328314"/>
                    <a:pt x="247438" y="323647"/>
                    <a:pt x="245638" y="319447"/>
                  </a:cubicBezTo>
                  <a:cubicBezTo>
                    <a:pt x="244064" y="315774"/>
                    <a:pt x="240611" y="313123"/>
                    <a:pt x="238988" y="309471"/>
                  </a:cubicBezTo>
                  <a:cubicBezTo>
                    <a:pt x="236141" y="303065"/>
                    <a:pt x="234555" y="296171"/>
                    <a:pt x="232338" y="289521"/>
                  </a:cubicBezTo>
                  <a:cubicBezTo>
                    <a:pt x="231230" y="286196"/>
                    <a:pt x="230957" y="282462"/>
                    <a:pt x="229013" y="279546"/>
                  </a:cubicBezTo>
                  <a:cubicBezTo>
                    <a:pt x="226796" y="276221"/>
                    <a:pt x="223986" y="273222"/>
                    <a:pt x="222363" y="269570"/>
                  </a:cubicBezTo>
                  <a:cubicBezTo>
                    <a:pt x="222357" y="269557"/>
                    <a:pt x="214053" y="244638"/>
                    <a:pt x="212388" y="239644"/>
                  </a:cubicBezTo>
                  <a:cubicBezTo>
                    <a:pt x="211280" y="236319"/>
                    <a:pt x="210629" y="232804"/>
                    <a:pt x="209062" y="229669"/>
                  </a:cubicBezTo>
                  <a:cubicBezTo>
                    <a:pt x="206845" y="225236"/>
                    <a:pt x="204365" y="220925"/>
                    <a:pt x="202412" y="216369"/>
                  </a:cubicBezTo>
                  <a:cubicBezTo>
                    <a:pt x="195937" y="201261"/>
                    <a:pt x="203496" y="210804"/>
                    <a:pt x="192437" y="199743"/>
                  </a:cubicBezTo>
                  <a:cubicBezTo>
                    <a:pt x="190220" y="193093"/>
                    <a:pt x="187487" y="186593"/>
                    <a:pt x="185787" y="179793"/>
                  </a:cubicBezTo>
                  <a:cubicBezTo>
                    <a:pt x="181091" y="161009"/>
                    <a:pt x="183358" y="170973"/>
                    <a:pt x="179137" y="149867"/>
                  </a:cubicBezTo>
                  <a:cubicBezTo>
                    <a:pt x="178029" y="128808"/>
                    <a:pt x="177088" y="107740"/>
                    <a:pt x="175812" y="86690"/>
                  </a:cubicBezTo>
                  <a:cubicBezTo>
                    <a:pt x="171842" y="21196"/>
                    <a:pt x="183579" y="55447"/>
                    <a:pt x="162511" y="30164"/>
                  </a:cubicBezTo>
                  <a:cubicBezTo>
                    <a:pt x="159953" y="27094"/>
                    <a:pt x="158982" y="22685"/>
                    <a:pt x="155861" y="20188"/>
                  </a:cubicBezTo>
                  <a:cubicBezTo>
                    <a:pt x="153693" y="18453"/>
                    <a:pt x="133454" y="13755"/>
                    <a:pt x="132585" y="13538"/>
                  </a:cubicBezTo>
                  <a:cubicBezTo>
                    <a:pt x="129260" y="11321"/>
                    <a:pt x="126352" y="8291"/>
                    <a:pt x="122610" y="6888"/>
                  </a:cubicBezTo>
                  <a:cubicBezTo>
                    <a:pt x="104242" y="0"/>
                    <a:pt x="84825" y="5326"/>
                    <a:pt x="66084" y="6888"/>
                  </a:cubicBezTo>
                  <a:cubicBezTo>
                    <a:pt x="61650" y="7996"/>
                    <a:pt x="56586" y="7678"/>
                    <a:pt x="52783" y="10213"/>
                  </a:cubicBezTo>
                  <a:cubicBezTo>
                    <a:pt x="14576" y="35685"/>
                    <a:pt x="52137" y="21513"/>
                    <a:pt x="26182" y="30164"/>
                  </a:cubicBezTo>
                  <a:cubicBezTo>
                    <a:pt x="23965" y="34597"/>
                    <a:pt x="21991" y="39160"/>
                    <a:pt x="19532" y="43464"/>
                  </a:cubicBezTo>
                  <a:cubicBezTo>
                    <a:pt x="17549" y="46934"/>
                    <a:pt x="14456" y="49766"/>
                    <a:pt x="12882" y="53439"/>
                  </a:cubicBezTo>
                  <a:cubicBezTo>
                    <a:pt x="0" y="83499"/>
                    <a:pt x="19602" y="51673"/>
                    <a:pt x="2907" y="76715"/>
                  </a:cubicBezTo>
                  <a:cubicBezTo>
                    <a:pt x="4015" y="84474"/>
                    <a:pt x="4170" y="92430"/>
                    <a:pt x="6232" y="99991"/>
                  </a:cubicBezTo>
                  <a:cubicBezTo>
                    <a:pt x="7536" y="104773"/>
                    <a:pt x="10423" y="108987"/>
                    <a:pt x="12882" y="113291"/>
                  </a:cubicBezTo>
                  <a:cubicBezTo>
                    <a:pt x="16772" y="120099"/>
                    <a:pt x="25225" y="130857"/>
                    <a:pt x="29508" y="136567"/>
                  </a:cubicBezTo>
                  <a:cubicBezTo>
                    <a:pt x="40213" y="168681"/>
                    <a:pt x="23046" y="118747"/>
                    <a:pt x="39483" y="159842"/>
                  </a:cubicBezTo>
                  <a:cubicBezTo>
                    <a:pt x="51354" y="189520"/>
                    <a:pt x="39989" y="170577"/>
                    <a:pt x="52783" y="189768"/>
                  </a:cubicBezTo>
                  <a:cubicBezTo>
                    <a:pt x="69074" y="254934"/>
                    <a:pt x="55310" y="195688"/>
                    <a:pt x="59433" y="362673"/>
                  </a:cubicBezTo>
                  <a:cubicBezTo>
                    <a:pt x="60336" y="399255"/>
                    <a:pt x="61133" y="435844"/>
                    <a:pt x="62758" y="472401"/>
                  </a:cubicBezTo>
                  <a:cubicBezTo>
                    <a:pt x="63351" y="485734"/>
                    <a:pt x="64428" y="499059"/>
                    <a:pt x="66084" y="512302"/>
                  </a:cubicBezTo>
                  <a:cubicBezTo>
                    <a:pt x="66651" y="516836"/>
                    <a:pt x="68207" y="521193"/>
                    <a:pt x="69409" y="525602"/>
                  </a:cubicBezTo>
                  <a:cubicBezTo>
                    <a:pt x="71532" y="533387"/>
                    <a:pt x="73686" y="541166"/>
                    <a:pt x="76059" y="548878"/>
                  </a:cubicBezTo>
                  <a:cubicBezTo>
                    <a:pt x="78120" y="555578"/>
                    <a:pt x="81009" y="562028"/>
                    <a:pt x="82709" y="568828"/>
                  </a:cubicBezTo>
                  <a:cubicBezTo>
                    <a:pt x="83817" y="573262"/>
                    <a:pt x="84779" y="577735"/>
                    <a:pt x="86034" y="582129"/>
                  </a:cubicBezTo>
                  <a:cubicBezTo>
                    <a:pt x="92386" y="604361"/>
                    <a:pt x="86447" y="578374"/>
                    <a:pt x="92684" y="605404"/>
                  </a:cubicBezTo>
                  <a:cubicBezTo>
                    <a:pt x="110149" y="681088"/>
                    <a:pt x="91483" y="599402"/>
                    <a:pt x="102660" y="655281"/>
                  </a:cubicBezTo>
                  <a:cubicBezTo>
                    <a:pt x="103556" y="659762"/>
                    <a:pt x="105089" y="664100"/>
                    <a:pt x="105985" y="668581"/>
                  </a:cubicBezTo>
                  <a:cubicBezTo>
                    <a:pt x="111837" y="697841"/>
                    <a:pt x="106164" y="679094"/>
                    <a:pt x="112635" y="698507"/>
                  </a:cubicBezTo>
                  <a:cubicBezTo>
                    <a:pt x="121633" y="761493"/>
                    <a:pt x="109372" y="688765"/>
                    <a:pt x="122610" y="738408"/>
                  </a:cubicBezTo>
                  <a:cubicBezTo>
                    <a:pt x="134675" y="783652"/>
                    <a:pt x="124961" y="757299"/>
                    <a:pt x="132585" y="791610"/>
                  </a:cubicBezTo>
                  <a:cubicBezTo>
                    <a:pt x="133345" y="795031"/>
                    <a:pt x="134947" y="798215"/>
                    <a:pt x="135910" y="801585"/>
                  </a:cubicBezTo>
                  <a:cubicBezTo>
                    <a:pt x="137166" y="805979"/>
                    <a:pt x="137631" y="810606"/>
                    <a:pt x="139236" y="814885"/>
                  </a:cubicBezTo>
                  <a:cubicBezTo>
                    <a:pt x="140977" y="819526"/>
                    <a:pt x="144045" y="823584"/>
                    <a:pt x="145886" y="828186"/>
                  </a:cubicBezTo>
                  <a:cubicBezTo>
                    <a:pt x="148489" y="834694"/>
                    <a:pt x="149401" y="841866"/>
                    <a:pt x="152536" y="848136"/>
                  </a:cubicBezTo>
                  <a:cubicBezTo>
                    <a:pt x="154753" y="852569"/>
                    <a:pt x="157234" y="856880"/>
                    <a:pt x="159186" y="861436"/>
                  </a:cubicBezTo>
                  <a:cubicBezTo>
                    <a:pt x="160567" y="864658"/>
                    <a:pt x="160321" y="868675"/>
                    <a:pt x="162511" y="871412"/>
                  </a:cubicBezTo>
                  <a:cubicBezTo>
                    <a:pt x="165007" y="874533"/>
                    <a:pt x="169161" y="875845"/>
                    <a:pt x="172486" y="878062"/>
                  </a:cubicBezTo>
                  <a:cubicBezTo>
                    <a:pt x="181285" y="913249"/>
                    <a:pt x="169338" y="871809"/>
                    <a:pt x="182462" y="901338"/>
                  </a:cubicBezTo>
                  <a:cubicBezTo>
                    <a:pt x="185309" y="907744"/>
                    <a:pt x="186895" y="914638"/>
                    <a:pt x="189112" y="921288"/>
                  </a:cubicBezTo>
                  <a:lnTo>
                    <a:pt x="192437" y="931263"/>
                  </a:lnTo>
                  <a:cubicBezTo>
                    <a:pt x="191329" y="936805"/>
                    <a:pt x="189112" y="942237"/>
                    <a:pt x="189112" y="947889"/>
                  </a:cubicBezTo>
                  <a:cubicBezTo>
                    <a:pt x="189112" y="975420"/>
                    <a:pt x="195619" y="983321"/>
                    <a:pt x="199087" y="1011066"/>
                  </a:cubicBezTo>
                  <a:cubicBezTo>
                    <a:pt x="199901" y="1017581"/>
                    <a:pt x="202691" y="1045155"/>
                    <a:pt x="205737" y="1054292"/>
                  </a:cubicBezTo>
                  <a:cubicBezTo>
                    <a:pt x="208548" y="1062726"/>
                    <a:pt x="214175" y="1070272"/>
                    <a:pt x="219038" y="1077567"/>
                  </a:cubicBezTo>
                  <a:cubicBezTo>
                    <a:pt x="221070" y="1083663"/>
                    <a:pt x="225152" y="1101745"/>
                    <a:pt x="232338" y="1107493"/>
                  </a:cubicBezTo>
                  <a:cubicBezTo>
                    <a:pt x="235075" y="1109682"/>
                    <a:pt x="238988" y="1109710"/>
                    <a:pt x="242313" y="1110818"/>
                  </a:cubicBezTo>
                  <a:cubicBezTo>
                    <a:pt x="244530" y="1114143"/>
                    <a:pt x="246138" y="1117968"/>
                    <a:pt x="248964" y="1120794"/>
                  </a:cubicBezTo>
                  <a:cubicBezTo>
                    <a:pt x="275119" y="1146949"/>
                    <a:pt x="241678" y="1104736"/>
                    <a:pt x="268914" y="1137419"/>
                  </a:cubicBezTo>
                  <a:cubicBezTo>
                    <a:pt x="271472" y="1140489"/>
                    <a:pt x="272909" y="1144407"/>
                    <a:pt x="275564" y="1147394"/>
                  </a:cubicBezTo>
                  <a:cubicBezTo>
                    <a:pt x="281812" y="1154423"/>
                    <a:pt x="290298" y="1159520"/>
                    <a:pt x="295515" y="1167345"/>
                  </a:cubicBezTo>
                  <a:cubicBezTo>
                    <a:pt x="304382" y="1180645"/>
                    <a:pt x="298840" y="1175103"/>
                    <a:pt x="312140" y="1183970"/>
                  </a:cubicBezTo>
                  <a:cubicBezTo>
                    <a:pt x="315162" y="1188504"/>
                    <a:pt x="320174" y="1197436"/>
                    <a:pt x="325441" y="1200596"/>
                  </a:cubicBezTo>
                  <a:cubicBezTo>
                    <a:pt x="328446" y="1202399"/>
                    <a:pt x="332091" y="1202813"/>
                    <a:pt x="335416" y="1203921"/>
                  </a:cubicBezTo>
                  <a:cubicBezTo>
                    <a:pt x="336524" y="1207246"/>
                    <a:pt x="336263" y="1211418"/>
                    <a:pt x="338741" y="1213896"/>
                  </a:cubicBezTo>
                  <a:cubicBezTo>
                    <a:pt x="355570" y="1230724"/>
                    <a:pt x="376449" y="1232251"/>
                    <a:pt x="398593" y="1237172"/>
                  </a:cubicBezTo>
                  <a:cubicBezTo>
                    <a:pt x="416393" y="1249039"/>
                    <a:pt x="405742" y="1240996"/>
                    <a:pt x="428518" y="1263772"/>
                  </a:cubicBezTo>
                  <a:cubicBezTo>
                    <a:pt x="430735" y="1265989"/>
                    <a:pt x="432365" y="1269021"/>
                    <a:pt x="435169" y="1270423"/>
                  </a:cubicBezTo>
                  <a:lnTo>
                    <a:pt x="448469" y="1277073"/>
                  </a:lnTo>
                  <a:cubicBezTo>
                    <a:pt x="450686" y="1280398"/>
                    <a:pt x="451999" y="1284552"/>
                    <a:pt x="455119" y="1287048"/>
                  </a:cubicBezTo>
                  <a:cubicBezTo>
                    <a:pt x="457856" y="1289237"/>
                    <a:pt x="461959" y="1288806"/>
                    <a:pt x="465094" y="1290373"/>
                  </a:cubicBezTo>
                  <a:cubicBezTo>
                    <a:pt x="468669" y="1292160"/>
                    <a:pt x="471745" y="1294806"/>
                    <a:pt x="475070" y="1297023"/>
                  </a:cubicBezTo>
                  <a:cubicBezTo>
                    <a:pt x="479161" y="1309297"/>
                    <a:pt x="478947" y="1311060"/>
                    <a:pt x="488370" y="1323624"/>
                  </a:cubicBezTo>
                  <a:cubicBezTo>
                    <a:pt x="491191" y="1327386"/>
                    <a:pt x="495612" y="1329773"/>
                    <a:pt x="498345" y="1333599"/>
                  </a:cubicBezTo>
                  <a:cubicBezTo>
                    <a:pt x="501226" y="1337633"/>
                    <a:pt x="502446" y="1342649"/>
                    <a:pt x="504996" y="1346900"/>
                  </a:cubicBezTo>
                  <a:cubicBezTo>
                    <a:pt x="509108" y="1353753"/>
                    <a:pt x="514184" y="1359997"/>
                    <a:pt x="518296" y="1366850"/>
                  </a:cubicBezTo>
                  <a:cubicBezTo>
                    <a:pt x="543607" y="1409036"/>
                    <a:pt x="508593" y="1355621"/>
                    <a:pt x="531596" y="1390126"/>
                  </a:cubicBezTo>
                  <a:cubicBezTo>
                    <a:pt x="532704" y="1397885"/>
                    <a:pt x="532442" y="1405967"/>
                    <a:pt x="534921" y="1413402"/>
                  </a:cubicBezTo>
                  <a:cubicBezTo>
                    <a:pt x="535912" y="1416376"/>
                    <a:pt x="540170" y="1417248"/>
                    <a:pt x="541572" y="1420052"/>
                  </a:cubicBezTo>
                  <a:cubicBezTo>
                    <a:pt x="545924" y="1428755"/>
                    <a:pt x="543316" y="1435150"/>
                    <a:pt x="548222" y="1443327"/>
                  </a:cubicBezTo>
                  <a:cubicBezTo>
                    <a:pt x="551382" y="1448593"/>
                    <a:pt x="560314" y="1453606"/>
                    <a:pt x="564847" y="1456628"/>
                  </a:cubicBezTo>
                  <a:cubicBezTo>
                    <a:pt x="567064" y="1459953"/>
                    <a:pt x="569556" y="1463110"/>
                    <a:pt x="571497" y="1466603"/>
                  </a:cubicBezTo>
                  <a:cubicBezTo>
                    <a:pt x="585037" y="1490974"/>
                    <a:pt x="577993" y="1480387"/>
                    <a:pt x="588123" y="1503179"/>
                  </a:cubicBezTo>
                  <a:cubicBezTo>
                    <a:pt x="590136" y="1507708"/>
                    <a:pt x="592556" y="1512046"/>
                    <a:pt x="594773" y="1516479"/>
                  </a:cubicBezTo>
                  <a:cubicBezTo>
                    <a:pt x="594784" y="1516544"/>
                    <a:pt x="599218" y="1546423"/>
                    <a:pt x="601423" y="1549730"/>
                  </a:cubicBezTo>
                  <a:cubicBezTo>
                    <a:pt x="603640" y="1553055"/>
                    <a:pt x="608073" y="1554163"/>
                    <a:pt x="611398" y="1556380"/>
                  </a:cubicBezTo>
                  <a:cubicBezTo>
                    <a:pt x="613615" y="1561922"/>
                    <a:pt x="615548" y="1567586"/>
                    <a:pt x="618049" y="1573006"/>
                  </a:cubicBezTo>
                  <a:cubicBezTo>
                    <a:pt x="622203" y="1582007"/>
                    <a:pt x="628945" y="1589989"/>
                    <a:pt x="631349" y="1599607"/>
                  </a:cubicBezTo>
                  <a:cubicBezTo>
                    <a:pt x="632457" y="1604040"/>
                    <a:pt x="633419" y="1608513"/>
                    <a:pt x="634674" y="1612907"/>
                  </a:cubicBezTo>
                  <a:cubicBezTo>
                    <a:pt x="635637" y="1616277"/>
                    <a:pt x="637077" y="1619501"/>
                    <a:pt x="637999" y="1622882"/>
                  </a:cubicBezTo>
                  <a:cubicBezTo>
                    <a:pt x="640404" y="1631700"/>
                    <a:pt x="640561" y="1641308"/>
                    <a:pt x="644649" y="1649483"/>
                  </a:cubicBezTo>
                  <a:cubicBezTo>
                    <a:pt x="646866" y="1653916"/>
                    <a:pt x="649459" y="1658181"/>
                    <a:pt x="651300" y="1662783"/>
                  </a:cubicBezTo>
                  <a:cubicBezTo>
                    <a:pt x="653904" y="1669292"/>
                    <a:pt x="655733" y="1676084"/>
                    <a:pt x="657950" y="1682734"/>
                  </a:cubicBezTo>
                  <a:cubicBezTo>
                    <a:pt x="659058" y="1686059"/>
                    <a:pt x="659708" y="1689574"/>
                    <a:pt x="661275" y="1692709"/>
                  </a:cubicBezTo>
                  <a:cubicBezTo>
                    <a:pt x="663492" y="1697143"/>
                    <a:pt x="664752" y="1702202"/>
                    <a:pt x="667925" y="1706010"/>
                  </a:cubicBezTo>
                  <a:cubicBezTo>
                    <a:pt x="672883" y="1711960"/>
                    <a:pt x="681067" y="1713716"/>
                    <a:pt x="687876" y="1715985"/>
                  </a:cubicBezTo>
                  <a:cubicBezTo>
                    <a:pt x="691201" y="1712660"/>
                    <a:pt x="697078" y="1710648"/>
                    <a:pt x="697851" y="1706010"/>
                  </a:cubicBezTo>
                  <a:cubicBezTo>
                    <a:pt x="698508" y="1702068"/>
                    <a:pt x="695102" y="1696901"/>
                    <a:pt x="691201" y="1696034"/>
                  </a:cubicBezTo>
                  <a:cubicBezTo>
                    <a:pt x="683550" y="1694334"/>
                    <a:pt x="675684" y="1698251"/>
                    <a:pt x="667925" y="1699359"/>
                  </a:cubicBezTo>
                  <a:cubicBezTo>
                    <a:pt x="670142" y="1704901"/>
                    <a:pt x="672688" y="1710322"/>
                    <a:pt x="674575" y="1715985"/>
                  </a:cubicBezTo>
                  <a:cubicBezTo>
                    <a:pt x="678771" y="1728572"/>
                    <a:pt x="678277" y="1735479"/>
                    <a:pt x="681225" y="1749236"/>
                  </a:cubicBezTo>
                  <a:cubicBezTo>
                    <a:pt x="683140" y="1758173"/>
                    <a:pt x="687876" y="1775836"/>
                    <a:pt x="687876" y="1775836"/>
                  </a:cubicBezTo>
                  <a:cubicBezTo>
                    <a:pt x="688984" y="1785811"/>
                    <a:pt x="689233" y="1795920"/>
                    <a:pt x="691201" y="1805762"/>
                  </a:cubicBezTo>
                  <a:cubicBezTo>
                    <a:pt x="692576" y="1812636"/>
                    <a:pt x="696151" y="1818912"/>
                    <a:pt x="697851" y="1825713"/>
                  </a:cubicBezTo>
                  <a:lnTo>
                    <a:pt x="704501" y="1852314"/>
                  </a:lnTo>
                  <a:cubicBezTo>
                    <a:pt x="706008" y="1858342"/>
                    <a:pt x="711778" y="1882865"/>
                    <a:pt x="714476" y="1885564"/>
                  </a:cubicBezTo>
                  <a:lnTo>
                    <a:pt x="721126" y="1892215"/>
                  </a:lnTo>
                  <a:lnTo>
                    <a:pt x="727777" y="1912165"/>
                  </a:lnTo>
                  <a:cubicBezTo>
                    <a:pt x="728885" y="1915490"/>
                    <a:pt x="728624" y="1919662"/>
                    <a:pt x="731102" y="1922140"/>
                  </a:cubicBezTo>
                  <a:cubicBezTo>
                    <a:pt x="738978" y="1930017"/>
                    <a:pt x="747293" y="1937464"/>
                    <a:pt x="751052" y="1948741"/>
                  </a:cubicBezTo>
                  <a:cubicBezTo>
                    <a:pt x="752160" y="1952066"/>
                    <a:pt x="752810" y="1955581"/>
                    <a:pt x="754377" y="1958716"/>
                  </a:cubicBezTo>
                  <a:cubicBezTo>
                    <a:pt x="756164" y="1962291"/>
                    <a:pt x="758705" y="1965440"/>
                    <a:pt x="761028" y="1968692"/>
                  </a:cubicBezTo>
                  <a:cubicBezTo>
                    <a:pt x="781644" y="1997554"/>
                    <a:pt x="761985" y="1968464"/>
                    <a:pt x="777653" y="1991967"/>
                  </a:cubicBezTo>
                  <a:cubicBezTo>
                    <a:pt x="779358" y="1997082"/>
                    <a:pt x="784815" y="2006803"/>
                    <a:pt x="777653" y="2011918"/>
                  </a:cubicBezTo>
                  <a:cubicBezTo>
                    <a:pt x="771949" y="2015992"/>
                    <a:pt x="757702" y="2018568"/>
                    <a:pt x="757702" y="2018568"/>
                  </a:cubicBezTo>
                  <a:cubicBezTo>
                    <a:pt x="756134" y="2023272"/>
                    <a:pt x="749352" y="2037669"/>
                    <a:pt x="757702" y="2041844"/>
                  </a:cubicBezTo>
                  <a:cubicBezTo>
                    <a:pt x="761276" y="2043631"/>
                    <a:pt x="764353" y="2037411"/>
                    <a:pt x="767678" y="2035194"/>
                  </a:cubicBezTo>
                  <a:cubicBezTo>
                    <a:pt x="771353" y="2024167"/>
                    <a:pt x="771003" y="2028723"/>
                    <a:pt x="761028" y="2035194"/>
                  </a:cubicBezTo>
                  <a:close/>
                </a:path>
              </a:pathLst>
            </a:custGeom>
            <a:solidFill>
              <a:srgbClr val="FFFF00">
                <a:alpha val="15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68" name="Полилиния 867"/>
            <p:cNvSpPr/>
            <p:nvPr/>
          </p:nvSpPr>
          <p:spPr>
            <a:xfrm>
              <a:off x="3673098" y="578603"/>
              <a:ext cx="2665709" cy="4021138"/>
            </a:xfrm>
            <a:custGeom>
              <a:avLst/>
              <a:gdLst>
                <a:gd name="connsiteX0" fmla="*/ 87824 w 2665709"/>
                <a:gd name="connsiteY0" fmla="*/ 4008895 h 4021138"/>
                <a:gd name="connsiteX1" fmla="*/ 103322 w 2665709"/>
                <a:gd name="connsiteY1" fmla="*/ 3977899 h 4021138"/>
                <a:gd name="connsiteX2" fmla="*/ 118821 w 2665709"/>
                <a:gd name="connsiteY2" fmla="*/ 3967566 h 4021138"/>
                <a:gd name="connsiteX3" fmla="*/ 129153 w 2665709"/>
                <a:gd name="connsiteY3" fmla="*/ 3952068 h 4021138"/>
                <a:gd name="connsiteX4" fmla="*/ 160149 w 2665709"/>
                <a:gd name="connsiteY4" fmla="*/ 3936570 h 4021138"/>
                <a:gd name="connsiteX5" fmla="*/ 216977 w 2665709"/>
                <a:gd name="connsiteY5" fmla="*/ 3941736 h 4021138"/>
                <a:gd name="connsiteX6" fmla="*/ 247973 w 2665709"/>
                <a:gd name="connsiteY6" fmla="*/ 3967566 h 4021138"/>
                <a:gd name="connsiteX7" fmla="*/ 263471 w 2665709"/>
                <a:gd name="connsiteY7" fmla="*/ 3977899 h 4021138"/>
                <a:gd name="connsiteX8" fmla="*/ 309966 w 2665709"/>
                <a:gd name="connsiteY8" fmla="*/ 3988231 h 4021138"/>
                <a:gd name="connsiteX9" fmla="*/ 371960 w 2665709"/>
                <a:gd name="connsiteY9" fmla="*/ 3977899 h 4021138"/>
                <a:gd name="connsiteX10" fmla="*/ 382292 w 2665709"/>
                <a:gd name="connsiteY10" fmla="*/ 3967566 h 4021138"/>
                <a:gd name="connsiteX11" fmla="*/ 397790 w 2665709"/>
                <a:gd name="connsiteY11" fmla="*/ 3962400 h 4021138"/>
                <a:gd name="connsiteX12" fmla="*/ 423621 w 2665709"/>
                <a:gd name="connsiteY12" fmla="*/ 3941736 h 4021138"/>
                <a:gd name="connsiteX13" fmla="*/ 454617 w 2665709"/>
                <a:gd name="connsiteY13" fmla="*/ 3926238 h 4021138"/>
                <a:gd name="connsiteX14" fmla="*/ 464949 w 2665709"/>
                <a:gd name="connsiteY14" fmla="*/ 3915905 h 4021138"/>
                <a:gd name="connsiteX15" fmla="*/ 480448 w 2665709"/>
                <a:gd name="connsiteY15" fmla="*/ 3910739 h 4021138"/>
                <a:gd name="connsiteX16" fmla="*/ 495946 w 2665709"/>
                <a:gd name="connsiteY16" fmla="*/ 3879743 h 4021138"/>
                <a:gd name="connsiteX17" fmla="*/ 506278 w 2665709"/>
                <a:gd name="connsiteY17" fmla="*/ 3828082 h 4021138"/>
                <a:gd name="connsiteX18" fmla="*/ 501112 w 2665709"/>
                <a:gd name="connsiteY18" fmla="*/ 3750590 h 4021138"/>
                <a:gd name="connsiteX19" fmla="*/ 495946 w 2665709"/>
                <a:gd name="connsiteY19" fmla="*/ 3729926 h 4021138"/>
                <a:gd name="connsiteX20" fmla="*/ 475282 w 2665709"/>
                <a:gd name="connsiteY20" fmla="*/ 3678265 h 4021138"/>
                <a:gd name="connsiteX21" fmla="*/ 464949 w 2665709"/>
                <a:gd name="connsiteY21" fmla="*/ 3667933 h 4021138"/>
                <a:gd name="connsiteX22" fmla="*/ 444285 w 2665709"/>
                <a:gd name="connsiteY22" fmla="*/ 3636936 h 4021138"/>
                <a:gd name="connsiteX23" fmla="*/ 423621 w 2665709"/>
                <a:gd name="connsiteY23" fmla="*/ 3611105 h 4021138"/>
                <a:gd name="connsiteX24" fmla="*/ 382292 w 2665709"/>
                <a:gd name="connsiteY24" fmla="*/ 3600773 h 4021138"/>
                <a:gd name="connsiteX25" fmla="*/ 340963 w 2665709"/>
                <a:gd name="connsiteY25" fmla="*/ 3564611 h 4021138"/>
                <a:gd name="connsiteX26" fmla="*/ 330631 w 2665709"/>
                <a:gd name="connsiteY26" fmla="*/ 3554278 h 4021138"/>
                <a:gd name="connsiteX27" fmla="*/ 315133 w 2665709"/>
                <a:gd name="connsiteY27" fmla="*/ 3497451 h 4021138"/>
                <a:gd name="connsiteX28" fmla="*/ 346129 w 2665709"/>
                <a:gd name="connsiteY28" fmla="*/ 3471621 h 4021138"/>
                <a:gd name="connsiteX29" fmla="*/ 377126 w 2665709"/>
                <a:gd name="connsiteY29" fmla="*/ 3461289 h 4021138"/>
                <a:gd name="connsiteX30" fmla="*/ 392624 w 2665709"/>
                <a:gd name="connsiteY30" fmla="*/ 3456122 h 4021138"/>
                <a:gd name="connsiteX31" fmla="*/ 423621 w 2665709"/>
                <a:gd name="connsiteY31" fmla="*/ 3435458 h 4021138"/>
                <a:gd name="connsiteX32" fmla="*/ 454617 w 2665709"/>
                <a:gd name="connsiteY32" fmla="*/ 3419960 h 4021138"/>
                <a:gd name="connsiteX33" fmla="*/ 470116 w 2665709"/>
                <a:gd name="connsiteY33" fmla="*/ 3404461 h 4021138"/>
                <a:gd name="connsiteX34" fmla="*/ 485614 w 2665709"/>
                <a:gd name="connsiteY34" fmla="*/ 3394129 h 4021138"/>
                <a:gd name="connsiteX35" fmla="*/ 490780 w 2665709"/>
                <a:gd name="connsiteY35" fmla="*/ 3378631 h 4021138"/>
                <a:gd name="connsiteX36" fmla="*/ 501112 w 2665709"/>
                <a:gd name="connsiteY36" fmla="*/ 3363133 h 4021138"/>
                <a:gd name="connsiteX37" fmla="*/ 511444 w 2665709"/>
                <a:gd name="connsiteY37" fmla="*/ 3321804 h 4021138"/>
                <a:gd name="connsiteX38" fmla="*/ 521777 w 2665709"/>
                <a:gd name="connsiteY38" fmla="*/ 3311472 h 4021138"/>
                <a:gd name="connsiteX39" fmla="*/ 516610 w 2665709"/>
                <a:gd name="connsiteY39" fmla="*/ 3285641 h 4021138"/>
                <a:gd name="connsiteX40" fmla="*/ 501112 w 2665709"/>
                <a:gd name="connsiteY40" fmla="*/ 3270143 h 4021138"/>
                <a:gd name="connsiteX41" fmla="*/ 480448 w 2665709"/>
                <a:gd name="connsiteY41" fmla="*/ 3254644 h 4021138"/>
                <a:gd name="connsiteX42" fmla="*/ 454617 w 2665709"/>
                <a:gd name="connsiteY42" fmla="*/ 3249478 h 4021138"/>
                <a:gd name="connsiteX43" fmla="*/ 330631 w 2665709"/>
                <a:gd name="connsiteY43" fmla="*/ 3244312 h 4021138"/>
                <a:gd name="connsiteX44" fmla="*/ 320299 w 2665709"/>
                <a:gd name="connsiteY44" fmla="*/ 3223648 h 4021138"/>
                <a:gd name="connsiteX45" fmla="*/ 309966 w 2665709"/>
                <a:gd name="connsiteY45" fmla="*/ 3208150 h 4021138"/>
                <a:gd name="connsiteX46" fmla="*/ 304800 w 2665709"/>
                <a:gd name="connsiteY46" fmla="*/ 3171987 h 4021138"/>
                <a:gd name="connsiteX47" fmla="*/ 299634 w 2665709"/>
                <a:gd name="connsiteY47" fmla="*/ 3156489 h 4021138"/>
                <a:gd name="connsiteX48" fmla="*/ 304800 w 2665709"/>
                <a:gd name="connsiteY48" fmla="*/ 3135824 h 4021138"/>
                <a:gd name="connsiteX49" fmla="*/ 325465 w 2665709"/>
                <a:gd name="connsiteY49" fmla="*/ 3078997 h 4021138"/>
                <a:gd name="connsiteX50" fmla="*/ 340963 w 2665709"/>
                <a:gd name="connsiteY50" fmla="*/ 3068665 h 4021138"/>
                <a:gd name="connsiteX51" fmla="*/ 356461 w 2665709"/>
                <a:gd name="connsiteY51" fmla="*/ 3037668 h 4021138"/>
                <a:gd name="connsiteX52" fmla="*/ 366794 w 2665709"/>
                <a:gd name="connsiteY52" fmla="*/ 3001505 h 4021138"/>
                <a:gd name="connsiteX53" fmla="*/ 371960 w 2665709"/>
                <a:gd name="connsiteY53" fmla="*/ 2794861 h 4021138"/>
                <a:gd name="connsiteX54" fmla="*/ 377126 w 2665709"/>
                <a:gd name="connsiteY54" fmla="*/ 2769031 h 4021138"/>
                <a:gd name="connsiteX55" fmla="*/ 371960 w 2665709"/>
                <a:gd name="connsiteY55" fmla="*/ 2707038 h 4021138"/>
                <a:gd name="connsiteX56" fmla="*/ 366794 w 2665709"/>
                <a:gd name="connsiteY56" fmla="*/ 2691539 h 4021138"/>
                <a:gd name="connsiteX57" fmla="*/ 356461 w 2665709"/>
                <a:gd name="connsiteY57" fmla="*/ 2681207 h 4021138"/>
                <a:gd name="connsiteX58" fmla="*/ 361627 w 2665709"/>
                <a:gd name="connsiteY58" fmla="*/ 2624380 h 4021138"/>
                <a:gd name="connsiteX59" fmla="*/ 382292 w 2665709"/>
                <a:gd name="connsiteY59" fmla="*/ 2598550 h 4021138"/>
                <a:gd name="connsiteX60" fmla="*/ 408122 w 2665709"/>
                <a:gd name="connsiteY60" fmla="*/ 2572719 h 4021138"/>
                <a:gd name="connsiteX61" fmla="*/ 454617 w 2665709"/>
                <a:gd name="connsiteY61" fmla="*/ 2562387 h 4021138"/>
                <a:gd name="connsiteX62" fmla="*/ 470116 w 2665709"/>
                <a:gd name="connsiteY62" fmla="*/ 2557221 h 4021138"/>
                <a:gd name="connsiteX63" fmla="*/ 485614 w 2665709"/>
                <a:gd name="connsiteY63" fmla="*/ 2546889 h 4021138"/>
                <a:gd name="connsiteX64" fmla="*/ 490780 w 2665709"/>
                <a:gd name="connsiteY64" fmla="*/ 2531390 h 4021138"/>
                <a:gd name="connsiteX65" fmla="*/ 511444 w 2665709"/>
                <a:gd name="connsiteY65" fmla="*/ 2500394 h 4021138"/>
                <a:gd name="connsiteX66" fmla="*/ 521777 w 2665709"/>
                <a:gd name="connsiteY66" fmla="*/ 2484895 h 4021138"/>
                <a:gd name="connsiteX67" fmla="*/ 547607 w 2665709"/>
                <a:gd name="connsiteY67" fmla="*/ 2438400 h 4021138"/>
                <a:gd name="connsiteX68" fmla="*/ 573438 w 2665709"/>
                <a:gd name="connsiteY68" fmla="*/ 2412570 h 4021138"/>
                <a:gd name="connsiteX69" fmla="*/ 594102 w 2665709"/>
                <a:gd name="connsiteY69" fmla="*/ 2376407 h 4021138"/>
                <a:gd name="connsiteX70" fmla="*/ 609600 w 2665709"/>
                <a:gd name="connsiteY70" fmla="*/ 2360909 h 4021138"/>
                <a:gd name="connsiteX71" fmla="*/ 635431 w 2665709"/>
                <a:gd name="connsiteY71" fmla="*/ 2314414 h 4021138"/>
                <a:gd name="connsiteX72" fmla="*/ 656095 w 2665709"/>
                <a:gd name="connsiteY72" fmla="*/ 2288583 h 4021138"/>
                <a:gd name="connsiteX73" fmla="*/ 661261 w 2665709"/>
                <a:gd name="connsiteY73" fmla="*/ 2273085 h 4021138"/>
                <a:gd name="connsiteX74" fmla="*/ 671594 w 2665709"/>
                <a:gd name="connsiteY74" fmla="*/ 2262753 h 4021138"/>
                <a:gd name="connsiteX75" fmla="*/ 681926 w 2665709"/>
                <a:gd name="connsiteY75" fmla="*/ 2247255 h 4021138"/>
                <a:gd name="connsiteX76" fmla="*/ 697424 w 2665709"/>
                <a:gd name="connsiteY76" fmla="*/ 2216258 h 4021138"/>
                <a:gd name="connsiteX77" fmla="*/ 702590 w 2665709"/>
                <a:gd name="connsiteY77" fmla="*/ 2200760 h 4021138"/>
                <a:gd name="connsiteX78" fmla="*/ 718088 w 2665709"/>
                <a:gd name="connsiteY78" fmla="*/ 2190428 h 4021138"/>
                <a:gd name="connsiteX79" fmla="*/ 743919 w 2665709"/>
                <a:gd name="connsiteY79" fmla="*/ 2143933 h 4021138"/>
                <a:gd name="connsiteX80" fmla="*/ 769749 w 2665709"/>
                <a:gd name="connsiteY80" fmla="*/ 2118102 h 4021138"/>
                <a:gd name="connsiteX81" fmla="*/ 780082 w 2665709"/>
                <a:gd name="connsiteY81" fmla="*/ 2107770 h 4021138"/>
                <a:gd name="connsiteX82" fmla="*/ 795580 w 2665709"/>
                <a:gd name="connsiteY82" fmla="*/ 2081939 h 4021138"/>
                <a:gd name="connsiteX83" fmla="*/ 821410 w 2665709"/>
                <a:gd name="connsiteY83" fmla="*/ 2056109 h 4021138"/>
                <a:gd name="connsiteX84" fmla="*/ 836909 w 2665709"/>
                <a:gd name="connsiteY84" fmla="*/ 2030278 h 4021138"/>
                <a:gd name="connsiteX85" fmla="*/ 842075 w 2665709"/>
                <a:gd name="connsiteY85" fmla="*/ 2014780 h 4021138"/>
                <a:gd name="connsiteX86" fmla="*/ 857573 w 2665709"/>
                <a:gd name="connsiteY86" fmla="*/ 2009614 h 4021138"/>
                <a:gd name="connsiteX87" fmla="*/ 867905 w 2665709"/>
                <a:gd name="connsiteY87" fmla="*/ 1994116 h 4021138"/>
                <a:gd name="connsiteX88" fmla="*/ 893736 w 2665709"/>
                <a:gd name="connsiteY88" fmla="*/ 1973451 h 4021138"/>
                <a:gd name="connsiteX89" fmla="*/ 904068 w 2665709"/>
                <a:gd name="connsiteY89" fmla="*/ 1957953 h 4021138"/>
                <a:gd name="connsiteX90" fmla="*/ 909234 w 2665709"/>
                <a:gd name="connsiteY90" fmla="*/ 1942455 h 4021138"/>
                <a:gd name="connsiteX91" fmla="*/ 924733 w 2665709"/>
                <a:gd name="connsiteY91" fmla="*/ 1937289 h 4021138"/>
                <a:gd name="connsiteX92" fmla="*/ 935065 w 2665709"/>
                <a:gd name="connsiteY92" fmla="*/ 1926956 h 4021138"/>
                <a:gd name="connsiteX93" fmla="*/ 945397 w 2665709"/>
                <a:gd name="connsiteY93" fmla="*/ 1911458 h 4021138"/>
                <a:gd name="connsiteX94" fmla="*/ 976394 w 2665709"/>
                <a:gd name="connsiteY94" fmla="*/ 1880461 h 4021138"/>
                <a:gd name="connsiteX95" fmla="*/ 1002224 w 2665709"/>
                <a:gd name="connsiteY95" fmla="*/ 1854631 h 4021138"/>
                <a:gd name="connsiteX96" fmla="*/ 1012556 w 2665709"/>
                <a:gd name="connsiteY96" fmla="*/ 1839133 h 4021138"/>
                <a:gd name="connsiteX97" fmla="*/ 1033221 w 2665709"/>
                <a:gd name="connsiteY97" fmla="*/ 1818468 h 4021138"/>
                <a:gd name="connsiteX98" fmla="*/ 1059051 w 2665709"/>
                <a:gd name="connsiteY98" fmla="*/ 1771973 h 4021138"/>
                <a:gd name="connsiteX99" fmla="*/ 1074549 w 2665709"/>
                <a:gd name="connsiteY99" fmla="*/ 1761641 h 4021138"/>
                <a:gd name="connsiteX100" fmla="*/ 1084882 w 2665709"/>
                <a:gd name="connsiteY100" fmla="*/ 1725478 h 4021138"/>
                <a:gd name="connsiteX101" fmla="*/ 1095214 w 2665709"/>
                <a:gd name="connsiteY101" fmla="*/ 1694482 h 4021138"/>
                <a:gd name="connsiteX102" fmla="*/ 1100380 w 2665709"/>
                <a:gd name="connsiteY102" fmla="*/ 1678983 h 4021138"/>
                <a:gd name="connsiteX103" fmla="*/ 1110712 w 2665709"/>
                <a:gd name="connsiteY103" fmla="*/ 1637655 h 4021138"/>
                <a:gd name="connsiteX104" fmla="*/ 1126210 w 2665709"/>
                <a:gd name="connsiteY104" fmla="*/ 1585994 h 4021138"/>
                <a:gd name="connsiteX105" fmla="*/ 1131377 w 2665709"/>
                <a:gd name="connsiteY105" fmla="*/ 1570495 h 4021138"/>
                <a:gd name="connsiteX106" fmla="*/ 1146875 w 2665709"/>
                <a:gd name="connsiteY106" fmla="*/ 1554997 h 4021138"/>
                <a:gd name="connsiteX107" fmla="*/ 1157207 w 2665709"/>
                <a:gd name="connsiteY107" fmla="*/ 1524000 h 4021138"/>
                <a:gd name="connsiteX108" fmla="*/ 1162373 w 2665709"/>
                <a:gd name="connsiteY108" fmla="*/ 1508502 h 4021138"/>
                <a:gd name="connsiteX109" fmla="*/ 1177871 w 2665709"/>
                <a:gd name="connsiteY109" fmla="*/ 1493004 h 4021138"/>
                <a:gd name="connsiteX110" fmla="*/ 1183038 w 2665709"/>
                <a:gd name="connsiteY110" fmla="*/ 1477505 h 4021138"/>
                <a:gd name="connsiteX111" fmla="*/ 1193370 w 2665709"/>
                <a:gd name="connsiteY111" fmla="*/ 1462007 h 4021138"/>
                <a:gd name="connsiteX112" fmla="*/ 1198536 w 2665709"/>
                <a:gd name="connsiteY112" fmla="*/ 1441343 h 4021138"/>
                <a:gd name="connsiteX113" fmla="*/ 1224366 w 2665709"/>
                <a:gd name="connsiteY113" fmla="*/ 1415512 h 4021138"/>
                <a:gd name="connsiteX114" fmla="*/ 1239865 w 2665709"/>
                <a:gd name="connsiteY114" fmla="*/ 1384516 h 4021138"/>
                <a:gd name="connsiteX115" fmla="*/ 1255363 w 2665709"/>
                <a:gd name="connsiteY115" fmla="*/ 1379350 h 4021138"/>
                <a:gd name="connsiteX116" fmla="*/ 1260529 w 2665709"/>
                <a:gd name="connsiteY116" fmla="*/ 1363851 h 4021138"/>
                <a:gd name="connsiteX117" fmla="*/ 1291526 w 2665709"/>
                <a:gd name="connsiteY117" fmla="*/ 1343187 h 4021138"/>
                <a:gd name="connsiteX118" fmla="*/ 1296692 w 2665709"/>
                <a:gd name="connsiteY118" fmla="*/ 1327689 h 4021138"/>
                <a:gd name="connsiteX119" fmla="*/ 1322522 w 2665709"/>
                <a:gd name="connsiteY119" fmla="*/ 1307024 h 4021138"/>
                <a:gd name="connsiteX120" fmla="*/ 1332855 w 2665709"/>
                <a:gd name="connsiteY120" fmla="*/ 1296692 h 4021138"/>
                <a:gd name="connsiteX121" fmla="*/ 1348353 w 2665709"/>
                <a:gd name="connsiteY121" fmla="*/ 1291526 h 4021138"/>
                <a:gd name="connsiteX122" fmla="*/ 1544665 w 2665709"/>
                <a:gd name="connsiteY122" fmla="*/ 1286360 h 4021138"/>
                <a:gd name="connsiteX123" fmla="*/ 1580827 w 2665709"/>
                <a:gd name="connsiteY123" fmla="*/ 1281194 h 4021138"/>
                <a:gd name="connsiteX124" fmla="*/ 1596326 w 2665709"/>
                <a:gd name="connsiteY124" fmla="*/ 1276028 h 4021138"/>
                <a:gd name="connsiteX125" fmla="*/ 1616990 w 2665709"/>
                <a:gd name="connsiteY125" fmla="*/ 1270861 h 4021138"/>
                <a:gd name="connsiteX126" fmla="*/ 1663485 w 2665709"/>
                <a:gd name="connsiteY126" fmla="*/ 1250197 h 4021138"/>
                <a:gd name="connsiteX127" fmla="*/ 1678983 w 2665709"/>
                <a:gd name="connsiteY127" fmla="*/ 1245031 h 4021138"/>
                <a:gd name="connsiteX128" fmla="*/ 1694482 w 2665709"/>
                <a:gd name="connsiteY128" fmla="*/ 1239865 h 4021138"/>
                <a:gd name="connsiteX129" fmla="*/ 1704814 w 2665709"/>
                <a:gd name="connsiteY129" fmla="*/ 1224366 h 4021138"/>
                <a:gd name="connsiteX130" fmla="*/ 1725478 w 2665709"/>
                <a:gd name="connsiteY130" fmla="*/ 1214034 h 4021138"/>
                <a:gd name="connsiteX131" fmla="*/ 1740977 w 2665709"/>
                <a:gd name="connsiteY131" fmla="*/ 1203702 h 4021138"/>
                <a:gd name="connsiteX132" fmla="*/ 1766807 w 2665709"/>
                <a:gd name="connsiteY132" fmla="*/ 1183038 h 4021138"/>
                <a:gd name="connsiteX133" fmla="*/ 1797804 w 2665709"/>
                <a:gd name="connsiteY133" fmla="*/ 1162373 h 4021138"/>
                <a:gd name="connsiteX134" fmla="*/ 1808136 w 2665709"/>
                <a:gd name="connsiteY134" fmla="*/ 1146875 h 4021138"/>
                <a:gd name="connsiteX135" fmla="*/ 1823634 w 2665709"/>
                <a:gd name="connsiteY135" fmla="*/ 1141709 h 4021138"/>
                <a:gd name="connsiteX136" fmla="*/ 1839133 w 2665709"/>
                <a:gd name="connsiteY136" fmla="*/ 1131377 h 4021138"/>
                <a:gd name="connsiteX137" fmla="*/ 1859797 w 2665709"/>
                <a:gd name="connsiteY137" fmla="*/ 1105546 h 4021138"/>
                <a:gd name="connsiteX138" fmla="*/ 1880461 w 2665709"/>
                <a:gd name="connsiteY138" fmla="*/ 1074550 h 4021138"/>
                <a:gd name="connsiteX139" fmla="*/ 1890794 w 2665709"/>
                <a:gd name="connsiteY139" fmla="*/ 1043553 h 4021138"/>
                <a:gd name="connsiteX140" fmla="*/ 1895960 w 2665709"/>
                <a:gd name="connsiteY140" fmla="*/ 1028055 h 4021138"/>
                <a:gd name="connsiteX141" fmla="*/ 1906292 w 2665709"/>
                <a:gd name="connsiteY141" fmla="*/ 1017722 h 4021138"/>
                <a:gd name="connsiteX142" fmla="*/ 1911458 w 2665709"/>
                <a:gd name="connsiteY142" fmla="*/ 1002224 h 4021138"/>
                <a:gd name="connsiteX143" fmla="*/ 1932122 w 2665709"/>
                <a:gd name="connsiteY143" fmla="*/ 971228 h 4021138"/>
                <a:gd name="connsiteX144" fmla="*/ 1937288 w 2665709"/>
                <a:gd name="connsiteY144" fmla="*/ 955729 h 4021138"/>
                <a:gd name="connsiteX145" fmla="*/ 1947621 w 2665709"/>
                <a:gd name="connsiteY145" fmla="*/ 945397 h 4021138"/>
                <a:gd name="connsiteX146" fmla="*/ 1957953 w 2665709"/>
                <a:gd name="connsiteY146" fmla="*/ 929899 h 4021138"/>
                <a:gd name="connsiteX147" fmla="*/ 1963119 w 2665709"/>
                <a:gd name="connsiteY147" fmla="*/ 914400 h 4021138"/>
                <a:gd name="connsiteX148" fmla="*/ 1994116 w 2665709"/>
                <a:gd name="connsiteY148" fmla="*/ 873072 h 4021138"/>
                <a:gd name="connsiteX149" fmla="*/ 1999282 w 2665709"/>
                <a:gd name="connsiteY149" fmla="*/ 857573 h 4021138"/>
                <a:gd name="connsiteX150" fmla="*/ 2019946 w 2665709"/>
                <a:gd name="connsiteY150" fmla="*/ 826577 h 4021138"/>
                <a:gd name="connsiteX151" fmla="*/ 2030278 w 2665709"/>
                <a:gd name="connsiteY151" fmla="*/ 811078 h 4021138"/>
                <a:gd name="connsiteX152" fmla="*/ 2040610 w 2665709"/>
                <a:gd name="connsiteY152" fmla="*/ 795580 h 4021138"/>
                <a:gd name="connsiteX153" fmla="*/ 2045777 w 2665709"/>
                <a:gd name="connsiteY153" fmla="*/ 780082 h 4021138"/>
                <a:gd name="connsiteX154" fmla="*/ 2061275 w 2665709"/>
                <a:gd name="connsiteY154" fmla="*/ 769750 h 4021138"/>
                <a:gd name="connsiteX155" fmla="*/ 2081939 w 2665709"/>
                <a:gd name="connsiteY155" fmla="*/ 743919 h 4021138"/>
                <a:gd name="connsiteX156" fmla="*/ 2097438 w 2665709"/>
                <a:gd name="connsiteY156" fmla="*/ 733587 h 4021138"/>
                <a:gd name="connsiteX157" fmla="*/ 2138766 w 2665709"/>
                <a:gd name="connsiteY157" fmla="*/ 702590 h 4021138"/>
                <a:gd name="connsiteX158" fmla="*/ 2149099 w 2665709"/>
                <a:gd name="connsiteY158" fmla="*/ 692258 h 4021138"/>
                <a:gd name="connsiteX159" fmla="*/ 2164597 w 2665709"/>
                <a:gd name="connsiteY159" fmla="*/ 687092 h 4021138"/>
                <a:gd name="connsiteX160" fmla="*/ 2185261 w 2665709"/>
                <a:gd name="connsiteY160" fmla="*/ 661261 h 4021138"/>
                <a:gd name="connsiteX161" fmla="*/ 2216258 w 2665709"/>
                <a:gd name="connsiteY161" fmla="*/ 650929 h 4021138"/>
                <a:gd name="connsiteX162" fmla="*/ 2236922 w 2665709"/>
                <a:gd name="connsiteY162" fmla="*/ 640597 h 4021138"/>
                <a:gd name="connsiteX163" fmla="*/ 2262753 w 2665709"/>
                <a:gd name="connsiteY163" fmla="*/ 625099 h 4021138"/>
                <a:gd name="connsiteX164" fmla="*/ 2288583 w 2665709"/>
                <a:gd name="connsiteY164" fmla="*/ 599268 h 4021138"/>
                <a:gd name="connsiteX165" fmla="*/ 2298916 w 2665709"/>
                <a:gd name="connsiteY165" fmla="*/ 588936 h 4021138"/>
                <a:gd name="connsiteX166" fmla="*/ 2314414 w 2665709"/>
                <a:gd name="connsiteY166" fmla="*/ 583770 h 4021138"/>
                <a:gd name="connsiteX167" fmla="*/ 2345410 w 2665709"/>
                <a:gd name="connsiteY167" fmla="*/ 552773 h 4021138"/>
                <a:gd name="connsiteX168" fmla="*/ 2355743 w 2665709"/>
                <a:gd name="connsiteY168" fmla="*/ 542441 h 4021138"/>
                <a:gd name="connsiteX169" fmla="*/ 2381573 w 2665709"/>
                <a:gd name="connsiteY169" fmla="*/ 516611 h 4021138"/>
                <a:gd name="connsiteX170" fmla="*/ 2407404 w 2665709"/>
                <a:gd name="connsiteY170" fmla="*/ 501112 h 4021138"/>
                <a:gd name="connsiteX171" fmla="*/ 2422902 w 2665709"/>
                <a:gd name="connsiteY171" fmla="*/ 490780 h 4021138"/>
                <a:gd name="connsiteX172" fmla="*/ 2495227 w 2665709"/>
                <a:gd name="connsiteY172" fmla="*/ 480448 h 4021138"/>
                <a:gd name="connsiteX173" fmla="*/ 2526224 w 2665709"/>
                <a:gd name="connsiteY173" fmla="*/ 470116 h 4021138"/>
                <a:gd name="connsiteX174" fmla="*/ 2536556 w 2665709"/>
                <a:gd name="connsiteY174" fmla="*/ 454617 h 4021138"/>
                <a:gd name="connsiteX175" fmla="*/ 2567553 w 2665709"/>
                <a:gd name="connsiteY175" fmla="*/ 444285 h 4021138"/>
                <a:gd name="connsiteX176" fmla="*/ 2598549 w 2665709"/>
                <a:gd name="connsiteY176" fmla="*/ 423621 h 4021138"/>
                <a:gd name="connsiteX177" fmla="*/ 2614048 w 2665709"/>
                <a:gd name="connsiteY177" fmla="*/ 413289 h 4021138"/>
                <a:gd name="connsiteX178" fmla="*/ 2629546 w 2665709"/>
                <a:gd name="connsiteY178" fmla="*/ 408122 h 4021138"/>
                <a:gd name="connsiteX179" fmla="*/ 2655377 w 2665709"/>
                <a:gd name="connsiteY179" fmla="*/ 387458 h 4021138"/>
                <a:gd name="connsiteX180" fmla="*/ 2665709 w 2665709"/>
                <a:gd name="connsiteY180" fmla="*/ 371960 h 4021138"/>
                <a:gd name="connsiteX181" fmla="*/ 2660543 w 2665709"/>
                <a:gd name="connsiteY181" fmla="*/ 356461 h 4021138"/>
                <a:gd name="connsiteX182" fmla="*/ 2645044 w 2665709"/>
                <a:gd name="connsiteY182" fmla="*/ 351295 h 4021138"/>
                <a:gd name="connsiteX183" fmla="*/ 2629546 w 2665709"/>
                <a:gd name="connsiteY183" fmla="*/ 340963 h 4021138"/>
                <a:gd name="connsiteX184" fmla="*/ 2598549 w 2665709"/>
                <a:gd name="connsiteY184" fmla="*/ 330631 h 4021138"/>
                <a:gd name="connsiteX185" fmla="*/ 2577885 w 2665709"/>
                <a:gd name="connsiteY185" fmla="*/ 304800 h 4021138"/>
                <a:gd name="connsiteX186" fmla="*/ 2557221 w 2665709"/>
                <a:gd name="connsiteY186" fmla="*/ 273804 h 4021138"/>
                <a:gd name="connsiteX187" fmla="*/ 2552055 w 2665709"/>
                <a:gd name="connsiteY187" fmla="*/ 258305 h 4021138"/>
                <a:gd name="connsiteX188" fmla="*/ 2541722 w 2665709"/>
                <a:gd name="connsiteY188" fmla="*/ 247973 h 4021138"/>
                <a:gd name="connsiteX189" fmla="*/ 2536556 w 2665709"/>
                <a:gd name="connsiteY189" fmla="*/ 216977 h 4021138"/>
                <a:gd name="connsiteX190" fmla="*/ 2531390 w 2665709"/>
                <a:gd name="connsiteY190" fmla="*/ 201478 h 4021138"/>
                <a:gd name="connsiteX191" fmla="*/ 2515892 w 2665709"/>
                <a:gd name="connsiteY191" fmla="*/ 165316 h 4021138"/>
                <a:gd name="connsiteX192" fmla="*/ 2479729 w 2665709"/>
                <a:gd name="connsiteY192" fmla="*/ 139485 h 4021138"/>
                <a:gd name="connsiteX193" fmla="*/ 2464231 w 2665709"/>
                <a:gd name="connsiteY193" fmla="*/ 129153 h 4021138"/>
                <a:gd name="connsiteX194" fmla="*/ 2433234 w 2665709"/>
                <a:gd name="connsiteY194" fmla="*/ 118821 h 4021138"/>
                <a:gd name="connsiteX195" fmla="*/ 2402238 w 2665709"/>
                <a:gd name="connsiteY195" fmla="*/ 108489 h 4021138"/>
                <a:gd name="connsiteX196" fmla="*/ 2386739 w 2665709"/>
                <a:gd name="connsiteY196" fmla="*/ 103322 h 4021138"/>
                <a:gd name="connsiteX197" fmla="*/ 2371241 w 2665709"/>
                <a:gd name="connsiteY197" fmla="*/ 92990 h 4021138"/>
                <a:gd name="connsiteX198" fmla="*/ 2340244 w 2665709"/>
                <a:gd name="connsiteY198" fmla="*/ 87824 h 4021138"/>
                <a:gd name="connsiteX199" fmla="*/ 2293749 w 2665709"/>
                <a:gd name="connsiteY199" fmla="*/ 72326 h 4021138"/>
                <a:gd name="connsiteX200" fmla="*/ 2278251 w 2665709"/>
                <a:gd name="connsiteY200" fmla="*/ 67160 h 4021138"/>
                <a:gd name="connsiteX201" fmla="*/ 2262753 w 2665709"/>
                <a:gd name="connsiteY201" fmla="*/ 56828 h 4021138"/>
                <a:gd name="connsiteX202" fmla="*/ 2231756 w 2665709"/>
                <a:gd name="connsiteY202" fmla="*/ 46495 h 4021138"/>
                <a:gd name="connsiteX203" fmla="*/ 2216258 w 2665709"/>
                <a:gd name="connsiteY203" fmla="*/ 36163 h 4021138"/>
                <a:gd name="connsiteX204" fmla="*/ 2200760 w 2665709"/>
                <a:gd name="connsiteY204" fmla="*/ 30997 h 4021138"/>
                <a:gd name="connsiteX205" fmla="*/ 2190427 w 2665709"/>
                <a:gd name="connsiteY205" fmla="*/ 20665 h 4021138"/>
                <a:gd name="connsiteX206" fmla="*/ 2159431 w 2665709"/>
                <a:gd name="connsiteY206" fmla="*/ 10333 h 4021138"/>
                <a:gd name="connsiteX207" fmla="*/ 2143933 w 2665709"/>
                <a:gd name="connsiteY207" fmla="*/ 5166 h 4021138"/>
                <a:gd name="connsiteX208" fmla="*/ 2128434 w 2665709"/>
                <a:gd name="connsiteY208" fmla="*/ 0 h 4021138"/>
                <a:gd name="connsiteX209" fmla="*/ 1999282 w 2665709"/>
                <a:gd name="connsiteY209" fmla="*/ 5166 h 4021138"/>
                <a:gd name="connsiteX210" fmla="*/ 1988949 w 2665709"/>
                <a:gd name="connsiteY210" fmla="*/ 15499 h 4021138"/>
                <a:gd name="connsiteX211" fmla="*/ 1968285 w 2665709"/>
                <a:gd name="connsiteY211" fmla="*/ 20665 h 4021138"/>
                <a:gd name="connsiteX212" fmla="*/ 1952787 w 2665709"/>
                <a:gd name="connsiteY212" fmla="*/ 30997 h 4021138"/>
                <a:gd name="connsiteX213" fmla="*/ 1937288 w 2665709"/>
                <a:gd name="connsiteY213" fmla="*/ 36163 h 4021138"/>
                <a:gd name="connsiteX214" fmla="*/ 1926956 w 2665709"/>
                <a:gd name="connsiteY214" fmla="*/ 51661 h 4021138"/>
                <a:gd name="connsiteX215" fmla="*/ 1901126 w 2665709"/>
                <a:gd name="connsiteY215" fmla="*/ 72326 h 4021138"/>
                <a:gd name="connsiteX216" fmla="*/ 1890794 w 2665709"/>
                <a:gd name="connsiteY216" fmla="*/ 87824 h 4021138"/>
                <a:gd name="connsiteX217" fmla="*/ 1864963 w 2665709"/>
                <a:gd name="connsiteY217" fmla="*/ 108489 h 4021138"/>
                <a:gd name="connsiteX218" fmla="*/ 1844299 w 2665709"/>
                <a:gd name="connsiteY218" fmla="*/ 139485 h 4021138"/>
                <a:gd name="connsiteX219" fmla="*/ 1833966 w 2665709"/>
                <a:gd name="connsiteY219" fmla="*/ 154983 h 4021138"/>
                <a:gd name="connsiteX220" fmla="*/ 1823634 w 2665709"/>
                <a:gd name="connsiteY220" fmla="*/ 185980 h 4021138"/>
                <a:gd name="connsiteX221" fmla="*/ 1818468 w 2665709"/>
                <a:gd name="connsiteY221" fmla="*/ 201478 h 4021138"/>
                <a:gd name="connsiteX222" fmla="*/ 1808136 w 2665709"/>
                <a:gd name="connsiteY222" fmla="*/ 289302 h 4021138"/>
                <a:gd name="connsiteX223" fmla="*/ 1797804 w 2665709"/>
                <a:gd name="connsiteY223" fmla="*/ 304800 h 4021138"/>
                <a:gd name="connsiteX224" fmla="*/ 1792638 w 2665709"/>
                <a:gd name="connsiteY224" fmla="*/ 320299 h 4021138"/>
                <a:gd name="connsiteX225" fmla="*/ 1777139 w 2665709"/>
                <a:gd name="connsiteY225" fmla="*/ 325465 h 4021138"/>
                <a:gd name="connsiteX226" fmla="*/ 1761641 w 2665709"/>
                <a:gd name="connsiteY226" fmla="*/ 335797 h 4021138"/>
                <a:gd name="connsiteX227" fmla="*/ 1746143 w 2665709"/>
                <a:gd name="connsiteY227" fmla="*/ 340963 h 4021138"/>
                <a:gd name="connsiteX228" fmla="*/ 1678983 w 2665709"/>
                <a:gd name="connsiteY228" fmla="*/ 351295 h 4021138"/>
                <a:gd name="connsiteX229" fmla="*/ 1632488 w 2665709"/>
                <a:gd name="connsiteY229" fmla="*/ 361628 h 4021138"/>
                <a:gd name="connsiteX230" fmla="*/ 1616990 w 2665709"/>
                <a:gd name="connsiteY230" fmla="*/ 371960 h 4021138"/>
                <a:gd name="connsiteX231" fmla="*/ 1591160 w 2665709"/>
                <a:gd name="connsiteY231" fmla="*/ 377126 h 4021138"/>
                <a:gd name="connsiteX232" fmla="*/ 1570495 w 2665709"/>
                <a:gd name="connsiteY232" fmla="*/ 382292 h 4021138"/>
                <a:gd name="connsiteX233" fmla="*/ 1554997 w 2665709"/>
                <a:gd name="connsiteY233" fmla="*/ 387458 h 4021138"/>
                <a:gd name="connsiteX234" fmla="*/ 1518834 w 2665709"/>
                <a:gd name="connsiteY234" fmla="*/ 397790 h 4021138"/>
                <a:gd name="connsiteX235" fmla="*/ 1472339 w 2665709"/>
                <a:gd name="connsiteY235" fmla="*/ 418455 h 4021138"/>
                <a:gd name="connsiteX236" fmla="*/ 1456841 w 2665709"/>
                <a:gd name="connsiteY236" fmla="*/ 423621 h 4021138"/>
                <a:gd name="connsiteX237" fmla="*/ 1441343 w 2665709"/>
                <a:gd name="connsiteY237" fmla="*/ 428787 h 4021138"/>
                <a:gd name="connsiteX238" fmla="*/ 1405180 w 2665709"/>
                <a:gd name="connsiteY238" fmla="*/ 454617 h 4021138"/>
                <a:gd name="connsiteX239" fmla="*/ 1374183 w 2665709"/>
                <a:gd name="connsiteY239" fmla="*/ 475282 h 4021138"/>
                <a:gd name="connsiteX240" fmla="*/ 1358685 w 2665709"/>
                <a:gd name="connsiteY240" fmla="*/ 485614 h 4021138"/>
                <a:gd name="connsiteX241" fmla="*/ 1327688 w 2665709"/>
                <a:gd name="connsiteY241" fmla="*/ 511444 h 4021138"/>
                <a:gd name="connsiteX242" fmla="*/ 1317356 w 2665709"/>
                <a:gd name="connsiteY242" fmla="*/ 521777 h 4021138"/>
                <a:gd name="connsiteX243" fmla="*/ 1286360 w 2665709"/>
                <a:gd name="connsiteY243" fmla="*/ 542441 h 4021138"/>
                <a:gd name="connsiteX244" fmla="*/ 1270861 w 2665709"/>
                <a:gd name="connsiteY244" fmla="*/ 552773 h 4021138"/>
                <a:gd name="connsiteX245" fmla="*/ 1260529 w 2665709"/>
                <a:gd name="connsiteY245" fmla="*/ 568272 h 4021138"/>
                <a:gd name="connsiteX246" fmla="*/ 1245031 w 2665709"/>
                <a:gd name="connsiteY246" fmla="*/ 573438 h 4021138"/>
                <a:gd name="connsiteX247" fmla="*/ 1229533 w 2665709"/>
                <a:gd name="connsiteY247" fmla="*/ 583770 h 4021138"/>
                <a:gd name="connsiteX248" fmla="*/ 1224366 w 2665709"/>
                <a:gd name="connsiteY248" fmla="*/ 599268 h 4021138"/>
                <a:gd name="connsiteX249" fmla="*/ 1193370 w 2665709"/>
                <a:gd name="connsiteY249" fmla="*/ 619933 h 4021138"/>
                <a:gd name="connsiteX250" fmla="*/ 1177871 w 2665709"/>
                <a:gd name="connsiteY250" fmla="*/ 630265 h 4021138"/>
                <a:gd name="connsiteX251" fmla="*/ 1146875 w 2665709"/>
                <a:gd name="connsiteY251" fmla="*/ 656095 h 4021138"/>
                <a:gd name="connsiteX252" fmla="*/ 1126210 w 2665709"/>
                <a:gd name="connsiteY252" fmla="*/ 676760 h 4021138"/>
                <a:gd name="connsiteX253" fmla="*/ 1110712 w 2665709"/>
                <a:gd name="connsiteY253" fmla="*/ 692258 h 4021138"/>
                <a:gd name="connsiteX254" fmla="*/ 1095214 w 2665709"/>
                <a:gd name="connsiteY254" fmla="*/ 702590 h 4021138"/>
                <a:gd name="connsiteX255" fmla="*/ 1084882 w 2665709"/>
                <a:gd name="connsiteY255" fmla="*/ 718089 h 4021138"/>
                <a:gd name="connsiteX256" fmla="*/ 1069383 w 2665709"/>
                <a:gd name="connsiteY256" fmla="*/ 723255 h 4021138"/>
                <a:gd name="connsiteX257" fmla="*/ 1059051 w 2665709"/>
                <a:gd name="connsiteY257" fmla="*/ 754251 h 4021138"/>
                <a:gd name="connsiteX258" fmla="*/ 1048719 w 2665709"/>
                <a:gd name="connsiteY258" fmla="*/ 774916 h 4021138"/>
                <a:gd name="connsiteX259" fmla="*/ 1043553 w 2665709"/>
                <a:gd name="connsiteY259" fmla="*/ 790414 h 4021138"/>
                <a:gd name="connsiteX260" fmla="*/ 1022888 w 2665709"/>
                <a:gd name="connsiteY260" fmla="*/ 821411 h 4021138"/>
                <a:gd name="connsiteX261" fmla="*/ 1012556 w 2665709"/>
                <a:gd name="connsiteY261" fmla="*/ 852407 h 4021138"/>
                <a:gd name="connsiteX262" fmla="*/ 1007390 w 2665709"/>
                <a:gd name="connsiteY262" fmla="*/ 867905 h 4021138"/>
                <a:gd name="connsiteX263" fmla="*/ 997058 w 2665709"/>
                <a:gd name="connsiteY263" fmla="*/ 888570 h 4021138"/>
                <a:gd name="connsiteX264" fmla="*/ 991892 w 2665709"/>
                <a:gd name="connsiteY264" fmla="*/ 909234 h 4021138"/>
                <a:gd name="connsiteX265" fmla="*/ 981560 w 2665709"/>
                <a:gd name="connsiteY265" fmla="*/ 960895 h 4021138"/>
                <a:gd name="connsiteX266" fmla="*/ 971227 w 2665709"/>
                <a:gd name="connsiteY266" fmla="*/ 991892 h 4021138"/>
                <a:gd name="connsiteX267" fmla="*/ 940231 w 2665709"/>
                <a:gd name="connsiteY267" fmla="*/ 1012556 h 4021138"/>
                <a:gd name="connsiteX268" fmla="*/ 919566 w 2665709"/>
                <a:gd name="connsiteY268" fmla="*/ 1033221 h 4021138"/>
                <a:gd name="connsiteX269" fmla="*/ 898902 w 2665709"/>
                <a:gd name="connsiteY269" fmla="*/ 1038387 h 4021138"/>
                <a:gd name="connsiteX270" fmla="*/ 883404 w 2665709"/>
                <a:gd name="connsiteY270" fmla="*/ 1048719 h 4021138"/>
                <a:gd name="connsiteX271" fmla="*/ 862739 w 2665709"/>
                <a:gd name="connsiteY271" fmla="*/ 1074550 h 4021138"/>
                <a:gd name="connsiteX272" fmla="*/ 847241 w 2665709"/>
                <a:gd name="connsiteY272" fmla="*/ 1079716 h 4021138"/>
                <a:gd name="connsiteX273" fmla="*/ 836909 w 2665709"/>
                <a:gd name="connsiteY273" fmla="*/ 1110712 h 4021138"/>
                <a:gd name="connsiteX274" fmla="*/ 831743 w 2665709"/>
                <a:gd name="connsiteY274" fmla="*/ 1126211 h 4021138"/>
                <a:gd name="connsiteX275" fmla="*/ 821410 w 2665709"/>
                <a:gd name="connsiteY275" fmla="*/ 1198536 h 4021138"/>
                <a:gd name="connsiteX276" fmla="*/ 805912 w 2665709"/>
                <a:gd name="connsiteY276" fmla="*/ 1245031 h 4021138"/>
                <a:gd name="connsiteX277" fmla="*/ 800746 w 2665709"/>
                <a:gd name="connsiteY277" fmla="*/ 1260529 h 4021138"/>
                <a:gd name="connsiteX278" fmla="*/ 785248 w 2665709"/>
                <a:gd name="connsiteY278" fmla="*/ 1291526 h 4021138"/>
                <a:gd name="connsiteX279" fmla="*/ 769749 w 2665709"/>
                <a:gd name="connsiteY279" fmla="*/ 1296692 h 4021138"/>
                <a:gd name="connsiteX280" fmla="*/ 738753 w 2665709"/>
                <a:gd name="connsiteY280" fmla="*/ 1317356 h 4021138"/>
                <a:gd name="connsiteX281" fmla="*/ 718088 w 2665709"/>
                <a:gd name="connsiteY281" fmla="*/ 1338021 h 4021138"/>
                <a:gd name="connsiteX282" fmla="*/ 702590 w 2665709"/>
                <a:gd name="connsiteY282" fmla="*/ 1343187 h 4021138"/>
                <a:gd name="connsiteX283" fmla="*/ 671594 w 2665709"/>
                <a:gd name="connsiteY283" fmla="*/ 1363851 h 4021138"/>
                <a:gd name="connsiteX284" fmla="*/ 656095 w 2665709"/>
                <a:gd name="connsiteY284" fmla="*/ 1394848 h 4021138"/>
                <a:gd name="connsiteX285" fmla="*/ 640597 w 2665709"/>
                <a:gd name="connsiteY285" fmla="*/ 1405180 h 4021138"/>
                <a:gd name="connsiteX286" fmla="*/ 614766 w 2665709"/>
                <a:gd name="connsiteY286" fmla="*/ 1482672 h 4021138"/>
                <a:gd name="connsiteX287" fmla="*/ 609600 w 2665709"/>
                <a:gd name="connsiteY287" fmla="*/ 1498170 h 4021138"/>
                <a:gd name="connsiteX288" fmla="*/ 604434 w 2665709"/>
                <a:gd name="connsiteY288" fmla="*/ 1513668 h 4021138"/>
                <a:gd name="connsiteX289" fmla="*/ 588936 w 2665709"/>
                <a:gd name="connsiteY289" fmla="*/ 1524000 h 4021138"/>
                <a:gd name="connsiteX290" fmla="*/ 568271 w 2665709"/>
                <a:gd name="connsiteY290" fmla="*/ 1544665 h 4021138"/>
                <a:gd name="connsiteX291" fmla="*/ 537275 w 2665709"/>
                <a:gd name="connsiteY291" fmla="*/ 1554997 h 4021138"/>
                <a:gd name="connsiteX292" fmla="*/ 521777 w 2665709"/>
                <a:gd name="connsiteY292" fmla="*/ 1560163 h 4021138"/>
                <a:gd name="connsiteX293" fmla="*/ 495946 w 2665709"/>
                <a:gd name="connsiteY293" fmla="*/ 1591160 h 4021138"/>
                <a:gd name="connsiteX294" fmla="*/ 480448 w 2665709"/>
                <a:gd name="connsiteY294" fmla="*/ 1601492 h 4021138"/>
                <a:gd name="connsiteX295" fmla="*/ 475282 w 2665709"/>
                <a:gd name="connsiteY295" fmla="*/ 1616990 h 4021138"/>
                <a:gd name="connsiteX296" fmla="*/ 444285 w 2665709"/>
                <a:gd name="connsiteY296" fmla="*/ 1658319 h 4021138"/>
                <a:gd name="connsiteX297" fmla="*/ 433953 w 2665709"/>
                <a:gd name="connsiteY297" fmla="*/ 1689316 h 4021138"/>
                <a:gd name="connsiteX298" fmla="*/ 423621 w 2665709"/>
                <a:gd name="connsiteY298" fmla="*/ 1735811 h 4021138"/>
                <a:gd name="connsiteX299" fmla="*/ 428787 w 2665709"/>
                <a:gd name="connsiteY299" fmla="*/ 1808136 h 4021138"/>
                <a:gd name="connsiteX300" fmla="*/ 439119 w 2665709"/>
                <a:gd name="connsiteY300" fmla="*/ 1890794 h 4021138"/>
                <a:gd name="connsiteX301" fmla="*/ 423621 w 2665709"/>
                <a:gd name="connsiteY301" fmla="*/ 1994116 h 4021138"/>
                <a:gd name="connsiteX302" fmla="*/ 413288 w 2665709"/>
                <a:gd name="connsiteY302" fmla="*/ 2014780 h 4021138"/>
                <a:gd name="connsiteX303" fmla="*/ 392624 w 2665709"/>
                <a:gd name="connsiteY303" fmla="*/ 2045777 h 4021138"/>
                <a:gd name="connsiteX304" fmla="*/ 371960 w 2665709"/>
                <a:gd name="connsiteY304" fmla="*/ 2076773 h 4021138"/>
                <a:gd name="connsiteX305" fmla="*/ 366794 w 2665709"/>
                <a:gd name="connsiteY305" fmla="*/ 2092272 h 4021138"/>
                <a:gd name="connsiteX306" fmla="*/ 356461 w 2665709"/>
                <a:gd name="connsiteY306" fmla="*/ 2102604 h 4021138"/>
                <a:gd name="connsiteX307" fmla="*/ 340963 w 2665709"/>
                <a:gd name="connsiteY307" fmla="*/ 2133600 h 4021138"/>
                <a:gd name="connsiteX308" fmla="*/ 330631 w 2665709"/>
                <a:gd name="connsiteY308" fmla="*/ 2143933 h 4021138"/>
                <a:gd name="connsiteX309" fmla="*/ 320299 w 2665709"/>
                <a:gd name="connsiteY309" fmla="*/ 2159431 h 4021138"/>
                <a:gd name="connsiteX310" fmla="*/ 304800 w 2665709"/>
                <a:gd name="connsiteY310" fmla="*/ 2164597 h 4021138"/>
                <a:gd name="connsiteX311" fmla="*/ 278970 w 2665709"/>
                <a:gd name="connsiteY311" fmla="*/ 2195594 h 4021138"/>
                <a:gd name="connsiteX312" fmla="*/ 263471 w 2665709"/>
                <a:gd name="connsiteY312" fmla="*/ 2200760 h 4021138"/>
                <a:gd name="connsiteX313" fmla="*/ 253139 w 2665709"/>
                <a:gd name="connsiteY313" fmla="*/ 2381573 h 4021138"/>
                <a:gd name="connsiteX314" fmla="*/ 232475 w 2665709"/>
                <a:gd name="connsiteY314" fmla="*/ 2412570 h 4021138"/>
                <a:gd name="connsiteX315" fmla="*/ 211810 w 2665709"/>
                <a:gd name="connsiteY315" fmla="*/ 2438400 h 4021138"/>
                <a:gd name="connsiteX316" fmla="*/ 154983 w 2665709"/>
                <a:gd name="connsiteY316" fmla="*/ 2459065 h 4021138"/>
                <a:gd name="connsiteX317" fmla="*/ 139485 w 2665709"/>
                <a:gd name="connsiteY317" fmla="*/ 2464231 h 4021138"/>
                <a:gd name="connsiteX318" fmla="*/ 82658 w 2665709"/>
                <a:gd name="connsiteY318" fmla="*/ 2490061 h 4021138"/>
                <a:gd name="connsiteX319" fmla="*/ 72326 w 2665709"/>
                <a:gd name="connsiteY319" fmla="*/ 2639878 h 4021138"/>
                <a:gd name="connsiteX320" fmla="*/ 46495 w 2665709"/>
                <a:gd name="connsiteY320" fmla="*/ 2676041 h 4021138"/>
                <a:gd name="connsiteX321" fmla="*/ 41329 w 2665709"/>
                <a:gd name="connsiteY321" fmla="*/ 2691539 h 4021138"/>
                <a:gd name="connsiteX322" fmla="*/ 25831 w 2665709"/>
                <a:gd name="connsiteY322" fmla="*/ 2696705 h 4021138"/>
                <a:gd name="connsiteX323" fmla="*/ 10333 w 2665709"/>
                <a:gd name="connsiteY323" fmla="*/ 2743200 h 4021138"/>
                <a:gd name="connsiteX324" fmla="*/ 15499 w 2665709"/>
                <a:gd name="connsiteY324" fmla="*/ 2779363 h 4021138"/>
                <a:gd name="connsiteX325" fmla="*/ 20665 w 2665709"/>
                <a:gd name="connsiteY325" fmla="*/ 2794861 h 4021138"/>
                <a:gd name="connsiteX326" fmla="*/ 25831 w 2665709"/>
                <a:gd name="connsiteY326" fmla="*/ 2825858 h 4021138"/>
                <a:gd name="connsiteX327" fmla="*/ 36163 w 2665709"/>
                <a:gd name="connsiteY327" fmla="*/ 2862021 h 4021138"/>
                <a:gd name="connsiteX328" fmla="*/ 41329 w 2665709"/>
                <a:gd name="connsiteY328" fmla="*/ 2887851 h 4021138"/>
                <a:gd name="connsiteX329" fmla="*/ 51661 w 2665709"/>
                <a:gd name="connsiteY329" fmla="*/ 2903350 h 4021138"/>
                <a:gd name="connsiteX330" fmla="*/ 72326 w 2665709"/>
                <a:gd name="connsiteY330" fmla="*/ 2949844 h 4021138"/>
                <a:gd name="connsiteX331" fmla="*/ 77492 w 2665709"/>
                <a:gd name="connsiteY331" fmla="*/ 2965343 h 4021138"/>
                <a:gd name="connsiteX332" fmla="*/ 87824 w 2665709"/>
                <a:gd name="connsiteY332" fmla="*/ 2980841 h 4021138"/>
                <a:gd name="connsiteX333" fmla="*/ 98156 w 2665709"/>
                <a:gd name="connsiteY333" fmla="*/ 3011838 h 4021138"/>
                <a:gd name="connsiteX334" fmla="*/ 103322 w 2665709"/>
                <a:gd name="connsiteY334" fmla="*/ 3053166 h 4021138"/>
                <a:gd name="connsiteX335" fmla="*/ 108488 w 2665709"/>
                <a:gd name="connsiteY335" fmla="*/ 3068665 h 4021138"/>
                <a:gd name="connsiteX336" fmla="*/ 123987 w 2665709"/>
                <a:gd name="connsiteY336" fmla="*/ 3109994 h 4021138"/>
                <a:gd name="connsiteX337" fmla="*/ 123987 w 2665709"/>
                <a:gd name="connsiteY337" fmla="*/ 3368299 h 4021138"/>
                <a:gd name="connsiteX338" fmla="*/ 113655 w 2665709"/>
                <a:gd name="connsiteY338" fmla="*/ 3388963 h 4021138"/>
                <a:gd name="connsiteX339" fmla="*/ 103322 w 2665709"/>
                <a:gd name="connsiteY339" fmla="*/ 3435458 h 4021138"/>
                <a:gd name="connsiteX340" fmla="*/ 82658 w 2665709"/>
                <a:gd name="connsiteY340" fmla="*/ 3476787 h 4021138"/>
                <a:gd name="connsiteX341" fmla="*/ 67160 w 2665709"/>
                <a:gd name="connsiteY341" fmla="*/ 3528448 h 4021138"/>
                <a:gd name="connsiteX342" fmla="*/ 61994 w 2665709"/>
                <a:gd name="connsiteY342" fmla="*/ 3549112 h 4021138"/>
                <a:gd name="connsiteX343" fmla="*/ 56827 w 2665709"/>
                <a:gd name="connsiteY343" fmla="*/ 3564611 h 4021138"/>
                <a:gd name="connsiteX344" fmla="*/ 51661 w 2665709"/>
                <a:gd name="connsiteY344" fmla="*/ 3595607 h 4021138"/>
                <a:gd name="connsiteX345" fmla="*/ 46495 w 2665709"/>
                <a:gd name="connsiteY345" fmla="*/ 3611105 h 4021138"/>
                <a:gd name="connsiteX346" fmla="*/ 41329 w 2665709"/>
                <a:gd name="connsiteY346" fmla="*/ 3642102 h 4021138"/>
                <a:gd name="connsiteX347" fmla="*/ 25831 w 2665709"/>
                <a:gd name="connsiteY347" fmla="*/ 3693763 h 4021138"/>
                <a:gd name="connsiteX348" fmla="*/ 10333 w 2665709"/>
                <a:gd name="connsiteY348" fmla="*/ 3724760 h 4021138"/>
                <a:gd name="connsiteX349" fmla="*/ 0 w 2665709"/>
                <a:gd name="connsiteY349" fmla="*/ 3755756 h 4021138"/>
                <a:gd name="connsiteX350" fmla="*/ 15499 w 2665709"/>
                <a:gd name="connsiteY350" fmla="*/ 3879743 h 4021138"/>
                <a:gd name="connsiteX351" fmla="*/ 25831 w 2665709"/>
                <a:gd name="connsiteY351" fmla="*/ 3895241 h 4021138"/>
                <a:gd name="connsiteX352" fmla="*/ 41329 w 2665709"/>
                <a:gd name="connsiteY352" fmla="*/ 3926238 h 4021138"/>
                <a:gd name="connsiteX353" fmla="*/ 56827 w 2665709"/>
                <a:gd name="connsiteY353" fmla="*/ 3962400 h 4021138"/>
                <a:gd name="connsiteX354" fmla="*/ 67160 w 2665709"/>
                <a:gd name="connsiteY354" fmla="*/ 3998563 h 4021138"/>
                <a:gd name="connsiteX355" fmla="*/ 87824 w 2665709"/>
                <a:gd name="connsiteY355" fmla="*/ 4008895 h 40211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</a:cxnLst>
              <a:rect l="l" t="t" r="r" b="b"/>
              <a:pathLst>
                <a:path w="2665709" h="4021138">
                  <a:moveTo>
                    <a:pt x="87824" y="4008895"/>
                  </a:moveTo>
                  <a:cubicBezTo>
                    <a:pt x="93851" y="4005451"/>
                    <a:pt x="93308" y="3987913"/>
                    <a:pt x="103322" y="3977899"/>
                  </a:cubicBezTo>
                  <a:cubicBezTo>
                    <a:pt x="107713" y="3973508"/>
                    <a:pt x="113655" y="3971010"/>
                    <a:pt x="118821" y="3967566"/>
                  </a:cubicBezTo>
                  <a:cubicBezTo>
                    <a:pt x="122265" y="3962400"/>
                    <a:pt x="124763" y="3956458"/>
                    <a:pt x="129153" y="3952068"/>
                  </a:cubicBezTo>
                  <a:cubicBezTo>
                    <a:pt x="139167" y="3942054"/>
                    <a:pt x="147544" y="3940772"/>
                    <a:pt x="160149" y="3936570"/>
                  </a:cubicBezTo>
                  <a:cubicBezTo>
                    <a:pt x="179092" y="3938292"/>
                    <a:pt x="198378" y="3937751"/>
                    <a:pt x="216977" y="3941736"/>
                  </a:cubicBezTo>
                  <a:cubicBezTo>
                    <a:pt x="227336" y="3943956"/>
                    <a:pt x="241284" y="3961992"/>
                    <a:pt x="247973" y="3967566"/>
                  </a:cubicBezTo>
                  <a:cubicBezTo>
                    <a:pt x="252743" y="3971541"/>
                    <a:pt x="257918" y="3975122"/>
                    <a:pt x="263471" y="3977899"/>
                  </a:cubicBezTo>
                  <a:cubicBezTo>
                    <a:pt x="276187" y="3984257"/>
                    <a:pt x="298065" y="3986247"/>
                    <a:pt x="309966" y="3988231"/>
                  </a:cubicBezTo>
                  <a:cubicBezTo>
                    <a:pt x="312917" y="3987809"/>
                    <a:pt x="364407" y="3981136"/>
                    <a:pt x="371960" y="3977899"/>
                  </a:cubicBezTo>
                  <a:cubicBezTo>
                    <a:pt x="376437" y="3975980"/>
                    <a:pt x="378115" y="3970072"/>
                    <a:pt x="382292" y="3967566"/>
                  </a:cubicBezTo>
                  <a:cubicBezTo>
                    <a:pt x="386961" y="3964764"/>
                    <a:pt x="392919" y="3964835"/>
                    <a:pt x="397790" y="3962400"/>
                  </a:cubicBezTo>
                  <a:cubicBezTo>
                    <a:pt x="418987" y="3951801"/>
                    <a:pt x="407606" y="3954548"/>
                    <a:pt x="423621" y="3941736"/>
                  </a:cubicBezTo>
                  <a:cubicBezTo>
                    <a:pt x="437928" y="3930291"/>
                    <a:pt x="438247" y="3931695"/>
                    <a:pt x="454617" y="3926238"/>
                  </a:cubicBezTo>
                  <a:cubicBezTo>
                    <a:pt x="458061" y="3922794"/>
                    <a:pt x="460772" y="3918411"/>
                    <a:pt x="464949" y="3915905"/>
                  </a:cubicBezTo>
                  <a:cubicBezTo>
                    <a:pt x="469619" y="3913103"/>
                    <a:pt x="476196" y="3914141"/>
                    <a:pt x="480448" y="3910739"/>
                  </a:cubicBezTo>
                  <a:cubicBezTo>
                    <a:pt x="488088" y="3904627"/>
                    <a:pt x="493827" y="3888925"/>
                    <a:pt x="495946" y="3879743"/>
                  </a:cubicBezTo>
                  <a:cubicBezTo>
                    <a:pt x="499895" y="3862631"/>
                    <a:pt x="506278" y="3828082"/>
                    <a:pt x="506278" y="3828082"/>
                  </a:cubicBezTo>
                  <a:cubicBezTo>
                    <a:pt x="504556" y="3802251"/>
                    <a:pt x="503822" y="3776336"/>
                    <a:pt x="501112" y="3750590"/>
                  </a:cubicBezTo>
                  <a:cubicBezTo>
                    <a:pt x="500369" y="3743529"/>
                    <a:pt x="497986" y="3736727"/>
                    <a:pt x="495946" y="3729926"/>
                  </a:cubicBezTo>
                  <a:cubicBezTo>
                    <a:pt x="491364" y="3714652"/>
                    <a:pt x="484697" y="3692387"/>
                    <a:pt x="475282" y="3678265"/>
                  </a:cubicBezTo>
                  <a:cubicBezTo>
                    <a:pt x="472580" y="3674212"/>
                    <a:pt x="468393" y="3671377"/>
                    <a:pt x="464949" y="3667933"/>
                  </a:cubicBezTo>
                  <a:cubicBezTo>
                    <a:pt x="455870" y="3640696"/>
                    <a:pt x="465783" y="3662734"/>
                    <a:pt x="444285" y="3636936"/>
                  </a:cubicBezTo>
                  <a:cubicBezTo>
                    <a:pt x="440085" y="3631897"/>
                    <a:pt x="431413" y="3614444"/>
                    <a:pt x="423621" y="3611105"/>
                  </a:cubicBezTo>
                  <a:cubicBezTo>
                    <a:pt x="382346" y="3593415"/>
                    <a:pt x="412386" y="3615820"/>
                    <a:pt x="382292" y="3600773"/>
                  </a:cubicBezTo>
                  <a:cubicBezTo>
                    <a:pt x="365207" y="3592230"/>
                    <a:pt x="354427" y="3578075"/>
                    <a:pt x="340963" y="3564611"/>
                  </a:cubicBezTo>
                  <a:lnTo>
                    <a:pt x="330631" y="3554278"/>
                  </a:lnTo>
                  <a:cubicBezTo>
                    <a:pt x="317522" y="3514952"/>
                    <a:pt x="322435" y="3533961"/>
                    <a:pt x="315133" y="3497451"/>
                  </a:cubicBezTo>
                  <a:cubicBezTo>
                    <a:pt x="322946" y="3466199"/>
                    <a:pt x="312697" y="3480739"/>
                    <a:pt x="346129" y="3471621"/>
                  </a:cubicBezTo>
                  <a:cubicBezTo>
                    <a:pt x="356636" y="3468755"/>
                    <a:pt x="366794" y="3464733"/>
                    <a:pt x="377126" y="3461289"/>
                  </a:cubicBezTo>
                  <a:lnTo>
                    <a:pt x="392624" y="3456122"/>
                  </a:lnTo>
                  <a:cubicBezTo>
                    <a:pt x="422003" y="3426743"/>
                    <a:pt x="393714" y="3450411"/>
                    <a:pt x="423621" y="3435458"/>
                  </a:cubicBezTo>
                  <a:cubicBezTo>
                    <a:pt x="463683" y="3415428"/>
                    <a:pt x="415659" y="3432946"/>
                    <a:pt x="454617" y="3419960"/>
                  </a:cubicBezTo>
                  <a:cubicBezTo>
                    <a:pt x="459783" y="3414794"/>
                    <a:pt x="464503" y="3409138"/>
                    <a:pt x="470116" y="3404461"/>
                  </a:cubicBezTo>
                  <a:cubicBezTo>
                    <a:pt x="474886" y="3400486"/>
                    <a:pt x="481735" y="3398977"/>
                    <a:pt x="485614" y="3394129"/>
                  </a:cubicBezTo>
                  <a:cubicBezTo>
                    <a:pt x="489016" y="3389877"/>
                    <a:pt x="488345" y="3383502"/>
                    <a:pt x="490780" y="3378631"/>
                  </a:cubicBezTo>
                  <a:cubicBezTo>
                    <a:pt x="493557" y="3373078"/>
                    <a:pt x="497668" y="3368299"/>
                    <a:pt x="501112" y="3363133"/>
                  </a:cubicBezTo>
                  <a:cubicBezTo>
                    <a:pt x="502223" y="3357579"/>
                    <a:pt x="506678" y="3329746"/>
                    <a:pt x="511444" y="3321804"/>
                  </a:cubicBezTo>
                  <a:cubicBezTo>
                    <a:pt x="513950" y="3317627"/>
                    <a:pt x="518333" y="3314916"/>
                    <a:pt x="521777" y="3311472"/>
                  </a:cubicBezTo>
                  <a:cubicBezTo>
                    <a:pt x="520055" y="3302862"/>
                    <a:pt x="520537" y="3293495"/>
                    <a:pt x="516610" y="3285641"/>
                  </a:cubicBezTo>
                  <a:cubicBezTo>
                    <a:pt x="513343" y="3279107"/>
                    <a:pt x="506659" y="3274898"/>
                    <a:pt x="501112" y="3270143"/>
                  </a:cubicBezTo>
                  <a:cubicBezTo>
                    <a:pt x="494575" y="3264539"/>
                    <a:pt x="488316" y="3258141"/>
                    <a:pt x="480448" y="3254644"/>
                  </a:cubicBezTo>
                  <a:cubicBezTo>
                    <a:pt x="472424" y="3251078"/>
                    <a:pt x="463377" y="3250082"/>
                    <a:pt x="454617" y="3249478"/>
                  </a:cubicBezTo>
                  <a:cubicBezTo>
                    <a:pt x="413350" y="3246632"/>
                    <a:pt x="371960" y="3246034"/>
                    <a:pt x="330631" y="3244312"/>
                  </a:cubicBezTo>
                  <a:cubicBezTo>
                    <a:pt x="327187" y="3237424"/>
                    <a:pt x="324120" y="3230334"/>
                    <a:pt x="320299" y="3223648"/>
                  </a:cubicBezTo>
                  <a:cubicBezTo>
                    <a:pt x="317218" y="3218257"/>
                    <a:pt x="311750" y="3214097"/>
                    <a:pt x="309966" y="3208150"/>
                  </a:cubicBezTo>
                  <a:cubicBezTo>
                    <a:pt x="306467" y="3196487"/>
                    <a:pt x="307188" y="3183927"/>
                    <a:pt x="304800" y="3171987"/>
                  </a:cubicBezTo>
                  <a:cubicBezTo>
                    <a:pt x="303732" y="3166647"/>
                    <a:pt x="301356" y="3161655"/>
                    <a:pt x="299634" y="3156489"/>
                  </a:cubicBezTo>
                  <a:cubicBezTo>
                    <a:pt x="301356" y="3149601"/>
                    <a:pt x="303260" y="3142755"/>
                    <a:pt x="304800" y="3135824"/>
                  </a:cubicBezTo>
                  <a:cubicBezTo>
                    <a:pt x="309096" y="3116493"/>
                    <a:pt x="310419" y="3094043"/>
                    <a:pt x="325465" y="3078997"/>
                  </a:cubicBezTo>
                  <a:cubicBezTo>
                    <a:pt x="329855" y="3074607"/>
                    <a:pt x="335797" y="3072109"/>
                    <a:pt x="340963" y="3068665"/>
                  </a:cubicBezTo>
                  <a:cubicBezTo>
                    <a:pt x="353947" y="3029710"/>
                    <a:pt x="336433" y="3077724"/>
                    <a:pt x="356461" y="3037668"/>
                  </a:cubicBezTo>
                  <a:cubicBezTo>
                    <a:pt x="360166" y="3030259"/>
                    <a:pt x="365139" y="3008122"/>
                    <a:pt x="366794" y="3001505"/>
                  </a:cubicBezTo>
                  <a:cubicBezTo>
                    <a:pt x="368516" y="2932624"/>
                    <a:pt x="368901" y="2863696"/>
                    <a:pt x="371960" y="2794861"/>
                  </a:cubicBezTo>
                  <a:cubicBezTo>
                    <a:pt x="372350" y="2786089"/>
                    <a:pt x="377126" y="2777812"/>
                    <a:pt x="377126" y="2769031"/>
                  </a:cubicBezTo>
                  <a:cubicBezTo>
                    <a:pt x="377126" y="2748295"/>
                    <a:pt x="374700" y="2727592"/>
                    <a:pt x="371960" y="2707038"/>
                  </a:cubicBezTo>
                  <a:cubicBezTo>
                    <a:pt x="371240" y="2701640"/>
                    <a:pt x="369596" y="2696209"/>
                    <a:pt x="366794" y="2691539"/>
                  </a:cubicBezTo>
                  <a:cubicBezTo>
                    <a:pt x="364288" y="2687362"/>
                    <a:pt x="359905" y="2684651"/>
                    <a:pt x="356461" y="2681207"/>
                  </a:cubicBezTo>
                  <a:cubicBezTo>
                    <a:pt x="358183" y="2662265"/>
                    <a:pt x="358937" y="2643209"/>
                    <a:pt x="361627" y="2624380"/>
                  </a:cubicBezTo>
                  <a:cubicBezTo>
                    <a:pt x="364698" y="2602884"/>
                    <a:pt x="366892" y="2612026"/>
                    <a:pt x="382292" y="2598550"/>
                  </a:cubicBezTo>
                  <a:cubicBezTo>
                    <a:pt x="391456" y="2590532"/>
                    <a:pt x="396182" y="2575107"/>
                    <a:pt x="408122" y="2572719"/>
                  </a:cubicBezTo>
                  <a:cubicBezTo>
                    <a:pt x="425880" y="2569167"/>
                    <a:pt x="437591" y="2567251"/>
                    <a:pt x="454617" y="2562387"/>
                  </a:cubicBezTo>
                  <a:cubicBezTo>
                    <a:pt x="459853" y="2560891"/>
                    <a:pt x="464950" y="2558943"/>
                    <a:pt x="470116" y="2557221"/>
                  </a:cubicBezTo>
                  <a:cubicBezTo>
                    <a:pt x="475282" y="2553777"/>
                    <a:pt x="481736" y="2551737"/>
                    <a:pt x="485614" y="2546889"/>
                  </a:cubicBezTo>
                  <a:cubicBezTo>
                    <a:pt x="489016" y="2542637"/>
                    <a:pt x="488135" y="2536150"/>
                    <a:pt x="490780" y="2531390"/>
                  </a:cubicBezTo>
                  <a:cubicBezTo>
                    <a:pt x="496810" y="2520535"/>
                    <a:pt x="504556" y="2510726"/>
                    <a:pt x="511444" y="2500394"/>
                  </a:cubicBezTo>
                  <a:lnTo>
                    <a:pt x="521777" y="2484895"/>
                  </a:lnTo>
                  <a:cubicBezTo>
                    <a:pt x="528273" y="2465407"/>
                    <a:pt x="529845" y="2456162"/>
                    <a:pt x="547607" y="2438400"/>
                  </a:cubicBezTo>
                  <a:lnTo>
                    <a:pt x="573438" y="2412570"/>
                  </a:lnTo>
                  <a:cubicBezTo>
                    <a:pt x="579754" y="2399937"/>
                    <a:pt x="584974" y="2387361"/>
                    <a:pt x="594102" y="2376407"/>
                  </a:cubicBezTo>
                  <a:cubicBezTo>
                    <a:pt x="598779" y="2370795"/>
                    <a:pt x="604434" y="2366075"/>
                    <a:pt x="609600" y="2360909"/>
                  </a:cubicBezTo>
                  <a:cubicBezTo>
                    <a:pt x="618693" y="2333630"/>
                    <a:pt x="611745" y="2349942"/>
                    <a:pt x="635431" y="2314414"/>
                  </a:cubicBezTo>
                  <a:cubicBezTo>
                    <a:pt x="648465" y="2294863"/>
                    <a:pt x="641373" y="2303307"/>
                    <a:pt x="656095" y="2288583"/>
                  </a:cubicBezTo>
                  <a:cubicBezTo>
                    <a:pt x="657817" y="2283417"/>
                    <a:pt x="658459" y="2277754"/>
                    <a:pt x="661261" y="2273085"/>
                  </a:cubicBezTo>
                  <a:cubicBezTo>
                    <a:pt x="663767" y="2268908"/>
                    <a:pt x="668551" y="2266556"/>
                    <a:pt x="671594" y="2262753"/>
                  </a:cubicBezTo>
                  <a:cubicBezTo>
                    <a:pt x="675473" y="2257905"/>
                    <a:pt x="678482" y="2252421"/>
                    <a:pt x="681926" y="2247255"/>
                  </a:cubicBezTo>
                  <a:cubicBezTo>
                    <a:pt x="694910" y="2208300"/>
                    <a:pt x="677396" y="2256314"/>
                    <a:pt x="697424" y="2216258"/>
                  </a:cubicBezTo>
                  <a:cubicBezTo>
                    <a:pt x="699859" y="2211387"/>
                    <a:pt x="699188" y="2205012"/>
                    <a:pt x="702590" y="2200760"/>
                  </a:cubicBezTo>
                  <a:cubicBezTo>
                    <a:pt x="706469" y="2195912"/>
                    <a:pt x="712922" y="2193872"/>
                    <a:pt x="718088" y="2190428"/>
                  </a:cubicBezTo>
                  <a:cubicBezTo>
                    <a:pt x="724585" y="2170939"/>
                    <a:pt x="726156" y="2161697"/>
                    <a:pt x="743919" y="2143933"/>
                  </a:cubicBezTo>
                  <a:lnTo>
                    <a:pt x="769749" y="2118102"/>
                  </a:lnTo>
                  <a:lnTo>
                    <a:pt x="780082" y="2107770"/>
                  </a:lnTo>
                  <a:cubicBezTo>
                    <a:pt x="789053" y="2080857"/>
                    <a:pt x="779372" y="2102200"/>
                    <a:pt x="795580" y="2081939"/>
                  </a:cubicBezTo>
                  <a:cubicBezTo>
                    <a:pt x="815258" y="2057340"/>
                    <a:pt x="794844" y="2073820"/>
                    <a:pt x="821410" y="2056109"/>
                  </a:cubicBezTo>
                  <a:cubicBezTo>
                    <a:pt x="836049" y="2012201"/>
                    <a:pt x="815632" y="2065741"/>
                    <a:pt x="836909" y="2030278"/>
                  </a:cubicBezTo>
                  <a:cubicBezTo>
                    <a:pt x="839711" y="2025609"/>
                    <a:pt x="838224" y="2018631"/>
                    <a:pt x="842075" y="2014780"/>
                  </a:cubicBezTo>
                  <a:cubicBezTo>
                    <a:pt x="845926" y="2010929"/>
                    <a:pt x="852407" y="2011336"/>
                    <a:pt x="857573" y="2009614"/>
                  </a:cubicBezTo>
                  <a:cubicBezTo>
                    <a:pt x="861017" y="2004448"/>
                    <a:pt x="864026" y="1998964"/>
                    <a:pt x="867905" y="1994116"/>
                  </a:cubicBezTo>
                  <a:cubicBezTo>
                    <a:pt x="876318" y="1983599"/>
                    <a:pt x="882228" y="1981123"/>
                    <a:pt x="893736" y="1973451"/>
                  </a:cubicBezTo>
                  <a:cubicBezTo>
                    <a:pt x="897180" y="1968285"/>
                    <a:pt x="901291" y="1963506"/>
                    <a:pt x="904068" y="1957953"/>
                  </a:cubicBezTo>
                  <a:cubicBezTo>
                    <a:pt x="906503" y="1953082"/>
                    <a:pt x="905383" y="1946305"/>
                    <a:pt x="909234" y="1942455"/>
                  </a:cubicBezTo>
                  <a:cubicBezTo>
                    <a:pt x="913085" y="1938604"/>
                    <a:pt x="919567" y="1939011"/>
                    <a:pt x="924733" y="1937289"/>
                  </a:cubicBezTo>
                  <a:cubicBezTo>
                    <a:pt x="928177" y="1933845"/>
                    <a:pt x="932022" y="1930760"/>
                    <a:pt x="935065" y="1926956"/>
                  </a:cubicBezTo>
                  <a:cubicBezTo>
                    <a:pt x="938943" y="1922108"/>
                    <a:pt x="941272" y="1916098"/>
                    <a:pt x="945397" y="1911458"/>
                  </a:cubicBezTo>
                  <a:cubicBezTo>
                    <a:pt x="955105" y="1900537"/>
                    <a:pt x="968289" y="1892619"/>
                    <a:pt x="976394" y="1880461"/>
                  </a:cubicBezTo>
                  <a:cubicBezTo>
                    <a:pt x="990170" y="1859797"/>
                    <a:pt x="981560" y="1868407"/>
                    <a:pt x="1002224" y="1854631"/>
                  </a:cubicBezTo>
                  <a:cubicBezTo>
                    <a:pt x="1005668" y="1849465"/>
                    <a:pt x="1008515" y="1843847"/>
                    <a:pt x="1012556" y="1839133"/>
                  </a:cubicBezTo>
                  <a:cubicBezTo>
                    <a:pt x="1018896" y="1831737"/>
                    <a:pt x="1033221" y="1818468"/>
                    <a:pt x="1033221" y="1818468"/>
                  </a:cubicBezTo>
                  <a:cubicBezTo>
                    <a:pt x="1038604" y="1802318"/>
                    <a:pt x="1043826" y="1782123"/>
                    <a:pt x="1059051" y="1771973"/>
                  </a:cubicBezTo>
                  <a:lnTo>
                    <a:pt x="1074549" y="1761641"/>
                  </a:lnTo>
                  <a:cubicBezTo>
                    <a:pt x="1091894" y="1709615"/>
                    <a:pt x="1065445" y="1790271"/>
                    <a:pt x="1084882" y="1725478"/>
                  </a:cubicBezTo>
                  <a:cubicBezTo>
                    <a:pt x="1088011" y="1715046"/>
                    <a:pt x="1091770" y="1704814"/>
                    <a:pt x="1095214" y="1694482"/>
                  </a:cubicBezTo>
                  <a:cubicBezTo>
                    <a:pt x="1096936" y="1689316"/>
                    <a:pt x="1099059" y="1684266"/>
                    <a:pt x="1100380" y="1678983"/>
                  </a:cubicBezTo>
                  <a:lnTo>
                    <a:pt x="1110712" y="1637655"/>
                  </a:lnTo>
                  <a:cubicBezTo>
                    <a:pt x="1118519" y="1606425"/>
                    <a:pt x="1113633" y="1623724"/>
                    <a:pt x="1126210" y="1585994"/>
                  </a:cubicBezTo>
                  <a:cubicBezTo>
                    <a:pt x="1127932" y="1580828"/>
                    <a:pt x="1127526" y="1574346"/>
                    <a:pt x="1131377" y="1570495"/>
                  </a:cubicBezTo>
                  <a:lnTo>
                    <a:pt x="1146875" y="1554997"/>
                  </a:lnTo>
                  <a:lnTo>
                    <a:pt x="1157207" y="1524000"/>
                  </a:lnTo>
                  <a:cubicBezTo>
                    <a:pt x="1158929" y="1518834"/>
                    <a:pt x="1158522" y="1512353"/>
                    <a:pt x="1162373" y="1508502"/>
                  </a:cubicBezTo>
                  <a:lnTo>
                    <a:pt x="1177871" y="1493004"/>
                  </a:lnTo>
                  <a:cubicBezTo>
                    <a:pt x="1179593" y="1487838"/>
                    <a:pt x="1180602" y="1482376"/>
                    <a:pt x="1183038" y="1477505"/>
                  </a:cubicBezTo>
                  <a:cubicBezTo>
                    <a:pt x="1185815" y="1471952"/>
                    <a:pt x="1190924" y="1467714"/>
                    <a:pt x="1193370" y="1462007"/>
                  </a:cubicBezTo>
                  <a:cubicBezTo>
                    <a:pt x="1196167" y="1455481"/>
                    <a:pt x="1195739" y="1447869"/>
                    <a:pt x="1198536" y="1441343"/>
                  </a:cubicBezTo>
                  <a:cubicBezTo>
                    <a:pt x="1205424" y="1425269"/>
                    <a:pt x="1210589" y="1424697"/>
                    <a:pt x="1224366" y="1415512"/>
                  </a:cubicBezTo>
                  <a:cubicBezTo>
                    <a:pt x="1227769" y="1405304"/>
                    <a:pt x="1230762" y="1391798"/>
                    <a:pt x="1239865" y="1384516"/>
                  </a:cubicBezTo>
                  <a:cubicBezTo>
                    <a:pt x="1244117" y="1381114"/>
                    <a:pt x="1250197" y="1381072"/>
                    <a:pt x="1255363" y="1379350"/>
                  </a:cubicBezTo>
                  <a:cubicBezTo>
                    <a:pt x="1257085" y="1374184"/>
                    <a:pt x="1256678" y="1367702"/>
                    <a:pt x="1260529" y="1363851"/>
                  </a:cubicBezTo>
                  <a:cubicBezTo>
                    <a:pt x="1269310" y="1355070"/>
                    <a:pt x="1291526" y="1343187"/>
                    <a:pt x="1291526" y="1343187"/>
                  </a:cubicBezTo>
                  <a:cubicBezTo>
                    <a:pt x="1293248" y="1338021"/>
                    <a:pt x="1293890" y="1332358"/>
                    <a:pt x="1296692" y="1327689"/>
                  </a:cubicBezTo>
                  <a:cubicBezTo>
                    <a:pt x="1302450" y="1318092"/>
                    <a:pt x="1314398" y="1313523"/>
                    <a:pt x="1322522" y="1307024"/>
                  </a:cubicBezTo>
                  <a:cubicBezTo>
                    <a:pt x="1326326" y="1303981"/>
                    <a:pt x="1328678" y="1299198"/>
                    <a:pt x="1332855" y="1296692"/>
                  </a:cubicBezTo>
                  <a:cubicBezTo>
                    <a:pt x="1337524" y="1293890"/>
                    <a:pt x="1342914" y="1291791"/>
                    <a:pt x="1348353" y="1291526"/>
                  </a:cubicBezTo>
                  <a:cubicBezTo>
                    <a:pt x="1413735" y="1288337"/>
                    <a:pt x="1479228" y="1288082"/>
                    <a:pt x="1544665" y="1286360"/>
                  </a:cubicBezTo>
                  <a:cubicBezTo>
                    <a:pt x="1556719" y="1284638"/>
                    <a:pt x="1568887" y="1283582"/>
                    <a:pt x="1580827" y="1281194"/>
                  </a:cubicBezTo>
                  <a:cubicBezTo>
                    <a:pt x="1586167" y="1280126"/>
                    <a:pt x="1591090" y="1277524"/>
                    <a:pt x="1596326" y="1276028"/>
                  </a:cubicBezTo>
                  <a:cubicBezTo>
                    <a:pt x="1603153" y="1274077"/>
                    <a:pt x="1610102" y="1272583"/>
                    <a:pt x="1616990" y="1270861"/>
                  </a:cubicBezTo>
                  <a:cubicBezTo>
                    <a:pt x="1641550" y="1254487"/>
                    <a:pt x="1626597" y="1262493"/>
                    <a:pt x="1663485" y="1250197"/>
                  </a:cubicBezTo>
                  <a:lnTo>
                    <a:pt x="1678983" y="1245031"/>
                  </a:lnTo>
                  <a:lnTo>
                    <a:pt x="1694482" y="1239865"/>
                  </a:lnTo>
                  <a:cubicBezTo>
                    <a:pt x="1697926" y="1234699"/>
                    <a:pt x="1700044" y="1228341"/>
                    <a:pt x="1704814" y="1224366"/>
                  </a:cubicBezTo>
                  <a:cubicBezTo>
                    <a:pt x="1710730" y="1219436"/>
                    <a:pt x="1718792" y="1217855"/>
                    <a:pt x="1725478" y="1214034"/>
                  </a:cubicBezTo>
                  <a:cubicBezTo>
                    <a:pt x="1730869" y="1210954"/>
                    <a:pt x="1735811" y="1207146"/>
                    <a:pt x="1740977" y="1203702"/>
                  </a:cubicBezTo>
                  <a:cubicBezTo>
                    <a:pt x="1760068" y="1175066"/>
                    <a:pt x="1740386" y="1197717"/>
                    <a:pt x="1766807" y="1183038"/>
                  </a:cubicBezTo>
                  <a:cubicBezTo>
                    <a:pt x="1777662" y="1177007"/>
                    <a:pt x="1797804" y="1162373"/>
                    <a:pt x="1797804" y="1162373"/>
                  </a:cubicBezTo>
                  <a:cubicBezTo>
                    <a:pt x="1801248" y="1157207"/>
                    <a:pt x="1803288" y="1150754"/>
                    <a:pt x="1808136" y="1146875"/>
                  </a:cubicBezTo>
                  <a:cubicBezTo>
                    <a:pt x="1812388" y="1143473"/>
                    <a:pt x="1818763" y="1144144"/>
                    <a:pt x="1823634" y="1141709"/>
                  </a:cubicBezTo>
                  <a:cubicBezTo>
                    <a:pt x="1829188" y="1138932"/>
                    <a:pt x="1833967" y="1134821"/>
                    <a:pt x="1839133" y="1131377"/>
                  </a:cubicBezTo>
                  <a:cubicBezTo>
                    <a:pt x="1850766" y="1096475"/>
                    <a:pt x="1834633" y="1134305"/>
                    <a:pt x="1859797" y="1105546"/>
                  </a:cubicBezTo>
                  <a:cubicBezTo>
                    <a:pt x="1867974" y="1096201"/>
                    <a:pt x="1880461" y="1074550"/>
                    <a:pt x="1880461" y="1074550"/>
                  </a:cubicBezTo>
                  <a:lnTo>
                    <a:pt x="1890794" y="1043553"/>
                  </a:lnTo>
                  <a:cubicBezTo>
                    <a:pt x="1892516" y="1038387"/>
                    <a:pt x="1892110" y="1031906"/>
                    <a:pt x="1895960" y="1028055"/>
                  </a:cubicBezTo>
                  <a:lnTo>
                    <a:pt x="1906292" y="1017722"/>
                  </a:lnTo>
                  <a:cubicBezTo>
                    <a:pt x="1908014" y="1012556"/>
                    <a:pt x="1908813" y="1006984"/>
                    <a:pt x="1911458" y="1002224"/>
                  </a:cubicBezTo>
                  <a:cubicBezTo>
                    <a:pt x="1917488" y="991369"/>
                    <a:pt x="1932122" y="971228"/>
                    <a:pt x="1932122" y="971228"/>
                  </a:cubicBezTo>
                  <a:cubicBezTo>
                    <a:pt x="1933844" y="966062"/>
                    <a:pt x="1934486" y="960399"/>
                    <a:pt x="1937288" y="955729"/>
                  </a:cubicBezTo>
                  <a:cubicBezTo>
                    <a:pt x="1939794" y="951552"/>
                    <a:pt x="1944578" y="949200"/>
                    <a:pt x="1947621" y="945397"/>
                  </a:cubicBezTo>
                  <a:cubicBezTo>
                    <a:pt x="1951500" y="940549"/>
                    <a:pt x="1954509" y="935065"/>
                    <a:pt x="1957953" y="929899"/>
                  </a:cubicBezTo>
                  <a:cubicBezTo>
                    <a:pt x="1959675" y="924733"/>
                    <a:pt x="1960474" y="919160"/>
                    <a:pt x="1963119" y="914400"/>
                  </a:cubicBezTo>
                  <a:cubicBezTo>
                    <a:pt x="1977723" y="888112"/>
                    <a:pt x="1978439" y="888748"/>
                    <a:pt x="1994116" y="873072"/>
                  </a:cubicBezTo>
                  <a:cubicBezTo>
                    <a:pt x="1995838" y="867906"/>
                    <a:pt x="1996637" y="862333"/>
                    <a:pt x="1999282" y="857573"/>
                  </a:cubicBezTo>
                  <a:cubicBezTo>
                    <a:pt x="2005312" y="846718"/>
                    <a:pt x="2013058" y="836909"/>
                    <a:pt x="2019946" y="826577"/>
                  </a:cubicBezTo>
                  <a:lnTo>
                    <a:pt x="2030278" y="811078"/>
                  </a:lnTo>
                  <a:cubicBezTo>
                    <a:pt x="2033722" y="805912"/>
                    <a:pt x="2038646" y="801470"/>
                    <a:pt x="2040610" y="795580"/>
                  </a:cubicBezTo>
                  <a:cubicBezTo>
                    <a:pt x="2042332" y="790414"/>
                    <a:pt x="2042375" y="784334"/>
                    <a:pt x="2045777" y="780082"/>
                  </a:cubicBezTo>
                  <a:cubicBezTo>
                    <a:pt x="2049656" y="775234"/>
                    <a:pt x="2056427" y="773629"/>
                    <a:pt x="2061275" y="769750"/>
                  </a:cubicBezTo>
                  <a:cubicBezTo>
                    <a:pt x="2086840" y="749297"/>
                    <a:pt x="2055084" y="770773"/>
                    <a:pt x="2081939" y="743919"/>
                  </a:cubicBezTo>
                  <a:cubicBezTo>
                    <a:pt x="2086330" y="739529"/>
                    <a:pt x="2092765" y="737676"/>
                    <a:pt x="2097438" y="733587"/>
                  </a:cubicBezTo>
                  <a:cubicBezTo>
                    <a:pt x="2133970" y="701622"/>
                    <a:pt x="2108652" y="712628"/>
                    <a:pt x="2138766" y="702590"/>
                  </a:cubicBezTo>
                  <a:cubicBezTo>
                    <a:pt x="2142210" y="699146"/>
                    <a:pt x="2144922" y="694764"/>
                    <a:pt x="2149099" y="692258"/>
                  </a:cubicBezTo>
                  <a:cubicBezTo>
                    <a:pt x="2153768" y="689456"/>
                    <a:pt x="2160345" y="690494"/>
                    <a:pt x="2164597" y="687092"/>
                  </a:cubicBezTo>
                  <a:cubicBezTo>
                    <a:pt x="2176761" y="677361"/>
                    <a:pt x="2171221" y="668281"/>
                    <a:pt x="2185261" y="661261"/>
                  </a:cubicBezTo>
                  <a:cubicBezTo>
                    <a:pt x="2195002" y="656390"/>
                    <a:pt x="2206517" y="655800"/>
                    <a:pt x="2216258" y="650929"/>
                  </a:cubicBezTo>
                  <a:cubicBezTo>
                    <a:pt x="2223146" y="647485"/>
                    <a:pt x="2230514" y="644869"/>
                    <a:pt x="2236922" y="640597"/>
                  </a:cubicBezTo>
                  <a:cubicBezTo>
                    <a:pt x="2265287" y="621688"/>
                    <a:pt x="2226780" y="637090"/>
                    <a:pt x="2262753" y="625099"/>
                  </a:cubicBezTo>
                  <a:lnTo>
                    <a:pt x="2288583" y="599268"/>
                  </a:lnTo>
                  <a:cubicBezTo>
                    <a:pt x="2292027" y="595824"/>
                    <a:pt x="2294295" y="590476"/>
                    <a:pt x="2298916" y="588936"/>
                  </a:cubicBezTo>
                  <a:lnTo>
                    <a:pt x="2314414" y="583770"/>
                  </a:lnTo>
                  <a:lnTo>
                    <a:pt x="2345410" y="552773"/>
                  </a:lnTo>
                  <a:cubicBezTo>
                    <a:pt x="2348854" y="549329"/>
                    <a:pt x="2353041" y="546494"/>
                    <a:pt x="2355743" y="542441"/>
                  </a:cubicBezTo>
                  <a:cubicBezTo>
                    <a:pt x="2373456" y="515871"/>
                    <a:pt x="2356972" y="536293"/>
                    <a:pt x="2381573" y="516611"/>
                  </a:cubicBezTo>
                  <a:cubicBezTo>
                    <a:pt x="2401835" y="500401"/>
                    <a:pt x="2380487" y="510084"/>
                    <a:pt x="2407404" y="501112"/>
                  </a:cubicBezTo>
                  <a:cubicBezTo>
                    <a:pt x="2412570" y="497668"/>
                    <a:pt x="2417012" y="492743"/>
                    <a:pt x="2422902" y="490780"/>
                  </a:cubicBezTo>
                  <a:cubicBezTo>
                    <a:pt x="2431839" y="487801"/>
                    <a:pt x="2490893" y="480990"/>
                    <a:pt x="2495227" y="480448"/>
                  </a:cubicBezTo>
                  <a:cubicBezTo>
                    <a:pt x="2505559" y="477004"/>
                    <a:pt x="2520183" y="479178"/>
                    <a:pt x="2526224" y="470116"/>
                  </a:cubicBezTo>
                  <a:cubicBezTo>
                    <a:pt x="2529668" y="464950"/>
                    <a:pt x="2531291" y="457908"/>
                    <a:pt x="2536556" y="454617"/>
                  </a:cubicBezTo>
                  <a:cubicBezTo>
                    <a:pt x="2545792" y="448845"/>
                    <a:pt x="2558491" y="450326"/>
                    <a:pt x="2567553" y="444285"/>
                  </a:cubicBezTo>
                  <a:lnTo>
                    <a:pt x="2598549" y="423621"/>
                  </a:lnTo>
                  <a:cubicBezTo>
                    <a:pt x="2603715" y="420177"/>
                    <a:pt x="2608158" y="415253"/>
                    <a:pt x="2614048" y="413289"/>
                  </a:cubicBezTo>
                  <a:cubicBezTo>
                    <a:pt x="2619214" y="411567"/>
                    <a:pt x="2624675" y="410557"/>
                    <a:pt x="2629546" y="408122"/>
                  </a:cubicBezTo>
                  <a:cubicBezTo>
                    <a:pt x="2638495" y="403647"/>
                    <a:pt x="2648971" y="395465"/>
                    <a:pt x="2655377" y="387458"/>
                  </a:cubicBezTo>
                  <a:cubicBezTo>
                    <a:pt x="2659256" y="382610"/>
                    <a:pt x="2662265" y="377126"/>
                    <a:pt x="2665709" y="371960"/>
                  </a:cubicBezTo>
                  <a:cubicBezTo>
                    <a:pt x="2663987" y="366794"/>
                    <a:pt x="2664394" y="360312"/>
                    <a:pt x="2660543" y="356461"/>
                  </a:cubicBezTo>
                  <a:cubicBezTo>
                    <a:pt x="2656692" y="352610"/>
                    <a:pt x="2649915" y="353730"/>
                    <a:pt x="2645044" y="351295"/>
                  </a:cubicBezTo>
                  <a:cubicBezTo>
                    <a:pt x="2639491" y="348518"/>
                    <a:pt x="2635220" y="343485"/>
                    <a:pt x="2629546" y="340963"/>
                  </a:cubicBezTo>
                  <a:cubicBezTo>
                    <a:pt x="2619593" y="336540"/>
                    <a:pt x="2598549" y="330631"/>
                    <a:pt x="2598549" y="330631"/>
                  </a:cubicBezTo>
                  <a:cubicBezTo>
                    <a:pt x="2569913" y="311540"/>
                    <a:pt x="2592564" y="331222"/>
                    <a:pt x="2577885" y="304800"/>
                  </a:cubicBezTo>
                  <a:cubicBezTo>
                    <a:pt x="2571855" y="293945"/>
                    <a:pt x="2557221" y="273804"/>
                    <a:pt x="2557221" y="273804"/>
                  </a:cubicBezTo>
                  <a:cubicBezTo>
                    <a:pt x="2555499" y="268638"/>
                    <a:pt x="2554857" y="262975"/>
                    <a:pt x="2552055" y="258305"/>
                  </a:cubicBezTo>
                  <a:cubicBezTo>
                    <a:pt x="2549549" y="254128"/>
                    <a:pt x="2543432" y="252534"/>
                    <a:pt x="2541722" y="247973"/>
                  </a:cubicBezTo>
                  <a:cubicBezTo>
                    <a:pt x="2538044" y="238165"/>
                    <a:pt x="2538828" y="227202"/>
                    <a:pt x="2536556" y="216977"/>
                  </a:cubicBezTo>
                  <a:cubicBezTo>
                    <a:pt x="2535375" y="211661"/>
                    <a:pt x="2532886" y="206714"/>
                    <a:pt x="2531390" y="201478"/>
                  </a:cubicBezTo>
                  <a:cubicBezTo>
                    <a:pt x="2525620" y="181282"/>
                    <a:pt x="2529374" y="181045"/>
                    <a:pt x="2515892" y="165316"/>
                  </a:cubicBezTo>
                  <a:cubicBezTo>
                    <a:pt x="2486441" y="130956"/>
                    <a:pt x="2507228" y="153234"/>
                    <a:pt x="2479729" y="139485"/>
                  </a:cubicBezTo>
                  <a:cubicBezTo>
                    <a:pt x="2474176" y="136708"/>
                    <a:pt x="2469905" y="131675"/>
                    <a:pt x="2464231" y="129153"/>
                  </a:cubicBezTo>
                  <a:cubicBezTo>
                    <a:pt x="2454278" y="124730"/>
                    <a:pt x="2443566" y="122265"/>
                    <a:pt x="2433234" y="118821"/>
                  </a:cubicBezTo>
                  <a:lnTo>
                    <a:pt x="2402238" y="108489"/>
                  </a:lnTo>
                  <a:cubicBezTo>
                    <a:pt x="2397072" y="106767"/>
                    <a:pt x="2391270" y="106343"/>
                    <a:pt x="2386739" y="103322"/>
                  </a:cubicBezTo>
                  <a:cubicBezTo>
                    <a:pt x="2381573" y="99878"/>
                    <a:pt x="2377131" y="94953"/>
                    <a:pt x="2371241" y="92990"/>
                  </a:cubicBezTo>
                  <a:cubicBezTo>
                    <a:pt x="2361304" y="89678"/>
                    <a:pt x="2350576" y="89546"/>
                    <a:pt x="2340244" y="87824"/>
                  </a:cubicBezTo>
                  <a:lnTo>
                    <a:pt x="2293749" y="72326"/>
                  </a:lnTo>
                  <a:cubicBezTo>
                    <a:pt x="2288583" y="70604"/>
                    <a:pt x="2282782" y="70181"/>
                    <a:pt x="2278251" y="67160"/>
                  </a:cubicBezTo>
                  <a:cubicBezTo>
                    <a:pt x="2273085" y="63716"/>
                    <a:pt x="2268427" y="59350"/>
                    <a:pt x="2262753" y="56828"/>
                  </a:cubicBezTo>
                  <a:cubicBezTo>
                    <a:pt x="2252800" y="52405"/>
                    <a:pt x="2231756" y="46495"/>
                    <a:pt x="2231756" y="46495"/>
                  </a:cubicBezTo>
                  <a:cubicBezTo>
                    <a:pt x="2226590" y="43051"/>
                    <a:pt x="2221811" y="38940"/>
                    <a:pt x="2216258" y="36163"/>
                  </a:cubicBezTo>
                  <a:cubicBezTo>
                    <a:pt x="2211387" y="33728"/>
                    <a:pt x="2205429" y="33799"/>
                    <a:pt x="2200760" y="30997"/>
                  </a:cubicBezTo>
                  <a:cubicBezTo>
                    <a:pt x="2196583" y="28491"/>
                    <a:pt x="2194784" y="22843"/>
                    <a:pt x="2190427" y="20665"/>
                  </a:cubicBezTo>
                  <a:cubicBezTo>
                    <a:pt x="2180686" y="15795"/>
                    <a:pt x="2169763" y="13777"/>
                    <a:pt x="2159431" y="10333"/>
                  </a:cubicBezTo>
                  <a:lnTo>
                    <a:pt x="2143933" y="5166"/>
                  </a:lnTo>
                  <a:lnTo>
                    <a:pt x="2128434" y="0"/>
                  </a:lnTo>
                  <a:cubicBezTo>
                    <a:pt x="2085383" y="1722"/>
                    <a:pt x="2042104" y="408"/>
                    <a:pt x="1999282" y="5166"/>
                  </a:cubicBezTo>
                  <a:cubicBezTo>
                    <a:pt x="1994441" y="5704"/>
                    <a:pt x="1993306" y="13321"/>
                    <a:pt x="1988949" y="15499"/>
                  </a:cubicBezTo>
                  <a:cubicBezTo>
                    <a:pt x="1982599" y="18674"/>
                    <a:pt x="1975173" y="18943"/>
                    <a:pt x="1968285" y="20665"/>
                  </a:cubicBezTo>
                  <a:cubicBezTo>
                    <a:pt x="1963119" y="24109"/>
                    <a:pt x="1958340" y="28220"/>
                    <a:pt x="1952787" y="30997"/>
                  </a:cubicBezTo>
                  <a:cubicBezTo>
                    <a:pt x="1947916" y="33432"/>
                    <a:pt x="1941540" y="32761"/>
                    <a:pt x="1937288" y="36163"/>
                  </a:cubicBezTo>
                  <a:cubicBezTo>
                    <a:pt x="1932440" y="40041"/>
                    <a:pt x="1930834" y="46813"/>
                    <a:pt x="1926956" y="51661"/>
                  </a:cubicBezTo>
                  <a:cubicBezTo>
                    <a:pt x="1918542" y="62179"/>
                    <a:pt x="1912636" y="64652"/>
                    <a:pt x="1901126" y="72326"/>
                  </a:cubicBezTo>
                  <a:cubicBezTo>
                    <a:pt x="1897682" y="77492"/>
                    <a:pt x="1894673" y="82976"/>
                    <a:pt x="1890794" y="87824"/>
                  </a:cubicBezTo>
                  <a:cubicBezTo>
                    <a:pt x="1882383" y="98338"/>
                    <a:pt x="1876467" y="100819"/>
                    <a:pt x="1864963" y="108489"/>
                  </a:cubicBezTo>
                  <a:lnTo>
                    <a:pt x="1844299" y="139485"/>
                  </a:lnTo>
                  <a:lnTo>
                    <a:pt x="1833966" y="154983"/>
                  </a:lnTo>
                  <a:lnTo>
                    <a:pt x="1823634" y="185980"/>
                  </a:lnTo>
                  <a:lnTo>
                    <a:pt x="1818468" y="201478"/>
                  </a:lnTo>
                  <a:cubicBezTo>
                    <a:pt x="1818001" y="207553"/>
                    <a:pt x="1817090" y="268410"/>
                    <a:pt x="1808136" y="289302"/>
                  </a:cubicBezTo>
                  <a:cubicBezTo>
                    <a:pt x="1805690" y="295009"/>
                    <a:pt x="1801248" y="299634"/>
                    <a:pt x="1797804" y="304800"/>
                  </a:cubicBezTo>
                  <a:cubicBezTo>
                    <a:pt x="1796082" y="309966"/>
                    <a:pt x="1796489" y="316448"/>
                    <a:pt x="1792638" y="320299"/>
                  </a:cubicBezTo>
                  <a:cubicBezTo>
                    <a:pt x="1788787" y="324150"/>
                    <a:pt x="1782010" y="323030"/>
                    <a:pt x="1777139" y="325465"/>
                  </a:cubicBezTo>
                  <a:cubicBezTo>
                    <a:pt x="1771586" y="328242"/>
                    <a:pt x="1767194" y="333020"/>
                    <a:pt x="1761641" y="335797"/>
                  </a:cubicBezTo>
                  <a:cubicBezTo>
                    <a:pt x="1756770" y="338232"/>
                    <a:pt x="1751379" y="339467"/>
                    <a:pt x="1746143" y="340963"/>
                  </a:cubicBezTo>
                  <a:cubicBezTo>
                    <a:pt x="1713881" y="350181"/>
                    <a:pt x="1724781" y="344753"/>
                    <a:pt x="1678983" y="351295"/>
                  </a:cubicBezTo>
                  <a:cubicBezTo>
                    <a:pt x="1663674" y="353482"/>
                    <a:pt x="1647533" y="357866"/>
                    <a:pt x="1632488" y="361628"/>
                  </a:cubicBezTo>
                  <a:cubicBezTo>
                    <a:pt x="1627322" y="365072"/>
                    <a:pt x="1622803" y="369780"/>
                    <a:pt x="1616990" y="371960"/>
                  </a:cubicBezTo>
                  <a:cubicBezTo>
                    <a:pt x="1608769" y="375043"/>
                    <a:pt x="1599731" y="375221"/>
                    <a:pt x="1591160" y="377126"/>
                  </a:cubicBezTo>
                  <a:cubicBezTo>
                    <a:pt x="1584229" y="378666"/>
                    <a:pt x="1577322" y="380341"/>
                    <a:pt x="1570495" y="382292"/>
                  </a:cubicBezTo>
                  <a:cubicBezTo>
                    <a:pt x="1565259" y="383788"/>
                    <a:pt x="1560233" y="385962"/>
                    <a:pt x="1554997" y="387458"/>
                  </a:cubicBezTo>
                  <a:cubicBezTo>
                    <a:pt x="1509581" y="400434"/>
                    <a:pt x="1556002" y="385402"/>
                    <a:pt x="1518834" y="397790"/>
                  </a:cubicBezTo>
                  <a:cubicBezTo>
                    <a:pt x="1494274" y="414163"/>
                    <a:pt x="1509225" y="406159"/>
                    <a:pt x="1472339" y="418455"/>
                  </a:cubicBezTo>
                  <a:lnTo>
                    <a:pt x="1456841" y="423621"/>
                  </a:lnTo>
                  <a:cubicBezTo>
                    <a:pt x="1451675" y="425343"/>
                    <a:pt x="1445874" y="425767"/>
                    <a:pt x="1441343" y="428787"/>
                  </a:cubicBezTo>
                  <a:cubicBezTo>
                    <a:pt x="1390998" y="462348"/>
                    <a:pt x="1469197" y="409804"/>
                    <a:pt x="1405180" y="454617"/>
                  </a:cubicBezTo>
                  <a:cubicBezTo>
                    <a:pt x="1395007" y="461738"/>
                    <a:pt x="1384515" y="468394"/>
                    <a:pt x="1374183" y="475282"/>
                  </a:cubicBezTo>
                  <a:cubicBezTo>
                    <a:pt x="1369017" y="478726"/>
                    <a:pt x="1363075" y="481224"/>
                    <a:pt x="1358685" y="485614"/>
                  </a:cubicBezTo>
                  <a:cubicBezTo>
                    <a:pt x="1321863" y="522436"/>
                    <a:pt x="1363657" y="482668"/>
                    <a:pt x="1327688" y="511444"/>
                  </a:cubicBezTo>
                  <a:cubicBezTo>
                    <a:pt x="1323885" y="514487"/>
                    <a:pt x="1321253" y="518854"/>
                    <a:pt x="1317356" y="521777"/>
                  </a:cubicBezTo>
                  <a:cubicBezTo>
                    <a:pt x="1307422" y="529228"/>
                    <a:pt x="1296692" y="535553"/>
                    <a:pt x="1286360" y="542441"/>
                  </a:cubicBezTo>
                  <a:lnTo>
                    <a:pt x="1270861" y="552773"/>
                  </a:lnTo>
                  <a:cubicBezTo>
                    <a:pt x="1267417" y="557939"/>
                    <a:pt x="1265377" y="564393"/>
                    <a:pt x="1260529" y="568272"/>
                  </a:cubicBezTo>
                  <a:cubicBezTo>
                    <a:pt x="1256277" y="571674"/>
                    <a:pt x="1249902" y="571003"/>
                    <a:pt x="1245031" y="573438"/>
                  </a:cubicBezTo>
                  <a:cubicBezTo>
                    <a:pt x="1239478" y="576215"/>
                    <a:pt x="1234699" y="580326"/>
                    <a:pt x="1229533" y="583770"/>
                  </a:cubicBezTo>
                  <a:cubicBezTo>
                    <a:pt x="1227811" y="588936"/>
                    <a:pt x="1228217" y="595417"/>
                    <a:pt x="1224366" y="599268"/>
                  </a:cubicBezTo>
                  <a:cubicBezTo>
                    <a:pt x="1215585" y="608049"/>
                    <a:pt x="1203702" y="613045"/>
                    <a:pt x="1193370" y="619933"/>
                  </a:cubicBezTo>
                  <a:cubicBezTo>
                    <a:pt x="1188204" y="623377"/>
                    <a:pt x="1182261" y="625875"/>
                    <a:pt x="1177871" y="630265"/>
                  </a:cubicBezTo>
                  <a:cubicBezTo>
                    <a:pt x="1124129" y="684007"/>
                    <a:pt x="1197222" y="612940"/>
                    <a:pt x="1146875" y="656095"/>
                  </a:cubicBezTo>
                  <a:cubicBezTo>
                    <a:pt x="1139479" y="662435"/>
                    <a:pt x="1133098" y="669872"/>
                    <a:pt x="1126210" y="676760"/>
                  </a:cubicBezTo>
                  <a:cubicBezTo>
                    <a:pt x="1121044" y="681926"/>
                    <a:pt x="1116791" y="688205"/>
                    <a:pt x="1110712" y="692258"/>
                  </a:cubicBezTo>
                  <a:lnTo>
                    <a:pt x="1095214" y="702590"/>
                  </a:lnTo>
                  <a:cubicBezTo>
                    <a:pt x="1091770" y="707756"/>
                    <a:pt x="1089730" y="714210"/>
                    <a:pt x="1084882" y="718089"/>
                  </a:cubicBezTo>
                  <a:cubicBezTo>
                    <a:pt x="1080630" y="721491"/>
                    <a:pt x="1072548" y="718824"/>
                    <a:pt x="1069383" y="723255"/>
                  </a:cubicBezTo>
                  <a:cubicBezTo>
                    <a:pt x="1063053" y="732117"/>
                    <a:pt x="1063921" y="744510"/>
                    <a:pt x="1059051" y="754251"/>
                  </a:cubicBezTo>
                  <a:cubicBezTo>
                    <a:pt x="1055607" y="761139"/>
                    <a:pt x="1051753" y="767837"/>
                    <a:pt x="1048719" y="774916"/>
                  </a:cubicBezTo>
                  <a:cubicBezTo>
                    <a:pt x="1046574" y="779921"/>
                    <a:pt x="1046198" y="785654"/>
                    <a:pt x="1043553" y="790414"/>
                  </a:cubicBezTo>
                  <a:cubicBezTo>
                    <a:pt x="1037522" y="801269"/>
                    <a:pt x="1022888" y="821411"/>
                    <a:pt x="1022888" y="821411"/>
                  </a:cubicBezTo>
                  <a:lnTo>
                    <a:pt x="1012556" y="852407"/>
                  </a:lnTo>
                  <a:cubicBezTo>
                    <a:pt x="1010834" y="857573"/>
                    <a:pt x="1009825" y="863034"/>
                    <a:pt x="1007390" y="867905"/>
                  </a:cubicBezTo>
                  <a:cubicBezTo>
                    <a:pt x="1003946" y="874793"/>
                    <a:pt x="999762" y="881359"/>
                    <a:pt x="997058" y="888570"/>
                  </a:cubicBezTo>
                  <a:cubicBezTo>
                    <a:pt x="994565" y="895218"/>
                    <a:pt x="993284" y="902272"/>
                    <a:pt x="991892" y="909234"/>
                  </a:cubicBezTo>
                  <a:cubicBezTo>
                    <a:pt x="986307" y="937158"/>
                    <a:pt x="988759" y="936899"/>
                    <a:pt x="981560" y="960895"/>
                  </a:cubicBezTo>
                  <a:cubicBezTo>
                    <a:pt x="978430" y="971327"/>
                    <a:pt x="980289" y="985851"/>
                    <a:pt x="971227" y="991892"/>
                  </a:cubicBezTo>
                  <a:cubicBezTo>
                    <a:pt x="960895" y="998780"/>
                    <a:pt x="949012" y="1003775"/>
                    <a:pt x="940231" y="1012556"/>
                  </a:cubicBezTo>
                  <a:cubicBezTo>
                    <a:pt x="933343" y="1019444"/>
                    <a:pt x="929017" y="1030858"/>
                    <a:pt x="919566" y="1033221"/>
                  </a:cubicBezTo>
                  <a:lnTo>
                    <a:pt x="898902" y="1038387"/>
                  </a:lnTo>
                  <a:cubicBezTo>
                    <a:pt x="893736" y="1041831"/>
                    <a:pt x="887794" y="1044329"/>
                    <a:pt x="883404" y="1048719"/>
                  </a:cubicBezTo>
                  <a:cubicBezTo>
                    <a:pt x="872849" y="1059274"/>
                    <a:pt x="875516" y="1066883"/>
                    <a:pt x="862739" y="1074550"/>
                  </a:cubicBezTo>
                  <a:cubicBezTo>
                    <a:pt x="858070" y="1077352"/>
                    <a:pt x="852407" y="1077994"/>
                    <a:pt x="847241" y="1079716"/>
                  </a:cubicBezTo>
                  <a:lnTo>
                    <a:pt x="836909" y="1110712"/>
                  </a:lnTo>
                  <a:lnTo>
                    <a:pt x="831743" y="1126211"/>
                  </a:lnTo>
                  <a:cubicBezTo>
                    <a:pt x="830212" y="1138456"/>
                    <a:pt x="825137" y="1183630"/>
                    <a:pt x="821410" y="1198536"/>
                  </a:cubicBezTo>
                  <a:cubicBezTo>
                    <a:pt x="821409" y="1198541"/>
                    <a:pt x="808496" y="1237279"/>
                    <a:pt x="805912" y="1245031"/>
                  </a:cubicBezTo>
                  <a:lnTo>
                    <a:pt x="800746" y="1260529"/>
                  </a:lnTo>
                  <a:cubicBezTo>
                    <a:pt x="797343" y="1270739"/>
                    <a:pt x="794353" y="1284243"/>
                    <a:pt x="785248" y="1291526"/>
                  </a:cubicBezTo>
                  <a:cubicBezTo>
                    <a:pt x="780996" y="1294928"/>
                    <a:pt x="774915" y="1294970"/>
                    <a:pt x="769749" y="1296692"/>
                  </a:cubicBezTo>
                  <a:cubicBezTo>
                    <a:pt x="759417" y="1303580"/>
                    <a:pt x="747534" y="1308575"/>
                    <a:pt x="738753" y="1317356"/>
                  </a:cubicBezTo>
                  <a:cubicBezTo>
                    <a:pt x="731865" y="1324244"/>
                    <a:pt x="727330" y="1334940"/>
                    <a:pt x="718088" y="1338021"/>
                  </a:cubicBezTo>
                  <a:cubicBezTo>
                    <a:pt x="712922" y="1339743"/>
                    <a:pt x="707350" y="1340542"/>
                    <a:pt x="702590" y="1343187"/>
                  </a:cubicBezTo>
                  <a:cubicBezTo>
                    <a:pt x="691735" y="1349217"/>
                    <a:pt x="671594" y="1363851"/>
                    <a:pt x="671594" y="1363851"/>
                  </a:cubicBezTo>
                  <a:cubicBezTo>
                    <a:pt x="667392" y="1376455"/>
                    <a:pt x="666109" y="1384834"/>
                    <a:pt x="656095" y="1394848"/>
                  </a:cubicBezTo>
                  <a:cubicBezTo>
                    <a:pt x="651705" y="1399238"/>
                    <a:pt x="645763" y="1401736"/>
                    <a:pt x="640597" y="1405180"/>
                  </a:cubicBezTo>
                  <a:lnTo>
                    <a:pt x="614766" y="1482672"/>
                  </a:lnTo>
                  <a:lnTo>
                    <a:pt x="609600" y="1498170"/>
                  </a:lnTo>
                  <a:cubicBezTo>
                    <a:pt x="607878" y="1503336"/>
                    <a:pt x="608965" y="1510647"/>
                    <a:pt x="604434" y="1513668"/>
                  </a:cubicBezTo>
                  <a:cubicBezTo>
                    <a:pt x="599268" y="1517112"/>
                    <a:pt x="593650" y="1519959"/>
                    <a:pt x="588936" y="1524000"/>
                  </a:cubicBezTo>
                  <a:cubicBezTo>
                    <a:pt x="581540" y="1530340"/>
                    <a:pt x="577513" y="1541584"/>
                    <a:pt x="568271" y="1544665"/>
                  </a:cubicBezTo>
                  <a:lnTo>
                    <a:pt x="537275" y="1554997"/>
                  </a:lnTo>
                  <a:lnTo>
                    <a:pt x="521777" y="1560163"/>
                  </a:lnTo>
                  <a:cubicBezTo>
                    <a:pt x="511618" y="1575399"/>
                    <a:pt x="510860" y="1578731"/>
                    <a:pt x="495946" y="1591160"/>
                  </a:cubicBezTo>
                  <a:cubicBezTo>
                    <a:pt x="491176" y="1595135"/>
                    <a:pt x="485614" y="1598048"/>
                    <a:pt x="480448" y="1601492"/>
                  </a:cubicBezTo>
                  <a:cubicBezTo>
                    <a:pt x="478726" y="1606658"/>
                    <a:pt x="478084" y="1612321"/>
                    <a:pt x="475282" y="1616990"/>
                  </a:cubicBezTo>
                  <a:cubicBezTo>
                    <a:pt x="456922" y="1647588"/>
                    <a:pt x="465729" y="1593986"/>
                    <a:pt x="444285" y="1658319"/>
                  </a:cubicBezTo>
                  <a:cubicBezTo>
                    <a:pt x="440841" y="1668651"/>
                    <a:pt x="436595" y="1678750"/>
                    <a:pt x="433953" y="1689316"/>
                  </a:cubicBezTo>
                  <a:cubicBezTo>
                    <a:pt x="426657" y="1718499"/>
                    <a:pt x="430179" y="1703018"/>
                    <a:pt x="423621" y="1735811"/>
                  </a:cubicBezTo>
                  <a:cubicBezTo>
                    <a:pt x="425343" y="1759919"/>
                    <a:pt x="426382" y="1784086"/>
                    <a:pt x="428787" y="1808136"/>
                  </a:cubicBezTo>
                  <a:cubicBezTo>
                    <a:pt x="431550" y="1835765"/>
                    <a:pt x="439119" y="1890794"/>
                    <a:pt x="439119" y="1890794"/>
                  </a:cubicBezTo>
                  <a:cubicBezTo>
                    <a:pt x="431530" y="2019805"/>
                    <a:pt x="450655" y="1946808"/>
                    <a:pt x="423621" y="1994116"/>
                  </a:cubicBezTo>
                  <a:cubicBezTo>
                    <a:pt x="419800" y="2000802"/>
                    <a:pt x="417250" y="2008176"/>
                    <a:pt x="413288" y="2014780"/>
                  </a:cubicBezTo>
                  <a:cubicBezTo>
                    <a:pt x="406899" y="2025428"/>
                    <a:pt x="392624" y="2045777"/>
                    <a:pt x="392624" y="2045777"/>
                  </a:cubicBezTo>
                  <a:cubicBezTo>
                    <a:pt x="380759" y="2093236"/>
                    <a:pt x="397907" y="2044339"/>
                    <a:pt x="371960" y="2076773"/>
                  </a:cubicBezTo>
                  <a:cubicBezTo>
                    <a:pt x="368558" y="2081025"/>
                    <a:pt x="369596" y="2087602"/>
                    <a:pt x="366794" y="2092272"/>
                  </a:cubicBezTo>
                  <a:cubicBezTo>
                    <a:pt x="364288" y="2096449"/>
                    <a:pt x="359905" y="2099160"/>
                    <a:pt x="356461" y="2102604"/>
                  </a:cubicBezTo>
                  <a:cubicBezTo>
                    <a:pt x="351004" y="2118974"/>
                    <a:pt x="352408" y="2119293"/>
                    <a:pt x="340963" y="2133600"/>
                  </a:cubicBezTo>
                  <a:cubicBezTo>
                    <a:pt x="337920" y="2137404"/>
                    <a:pt x="333674" y="2140129"/>
                    <a:pt x="330631" y="2143933"/>
                  </a:cubicBezTo>
                  <a:cubicBezTo>
                    <a:pt x="326753" y="2148781"/>
                    <a:pt x="325147" y="2155553"/>
                    <a:pt x="320299" y="2159431"/>
                  </a:cubicBezTo>
                  <a:cubicBezTo>
                    <a:pt x="316047" y="2162833"/>
                    <a:pt x="309966" y="2162875"/>
                    <a:pt x="304800" y="2164597"/>
                  </a:cubicBezTo>
                  <a:cubicBezTo>
                    <a:pt x="251187" y="2200339"/>
                    <a:pt x="331408" y="2143156"/>
                    <a:pt x="278970" y="2195594"/>
                  </a:cubicBezTo>
                  <a:cubicBezTo>
                    <a:pt x="275119" y="2199445"/>
                    <a:pt x="268637" y="2199038"/>
                    <a:pt x="263471" y="2200760"/>
                  </a:cubicBezTo>
                  <a:cubicBezTo>
                    <a:pt x="240344" y="2270142"/>
                    <a:pt x="263811" y="2194807"/>
                    <a:pt x="253139" y="2381573"/>
                  </a:cubicBezTo>
                  <a:cubicBezTo>
                    <a:pt x="252136" y="2399119"/>
                    <a:pt x="243139" y="2399773"/>
                    <a:pt x="232475" y="2412570"/>
                  </a:cubicBezTo>
                  <a:cubicBezTo>
                    <a:pt x="226014" y="2420324"/>
                    <a:pt x="221377" y="2432933"/>
                    <a:pt x="211810" y="2438400"/>
                  </a:cubicBezTo>
                  <a:cubicBezTo>
                    <a:pt x="201740" y="2444155"/>
                    <a:pt x="164392" y="2455929"/>
                    <a:pt x="154983" y="2459065"/>
                  </a:cubicBezTo>
                  <a:cubicBezTo>
                    <a:pt x="149817" y="2460787"/>
                    <a:pt x="144016" y="2461210"/>
                    <a:pt x="139485" y="2464231"/>
                  </a:cubicBezTo>
                  <a:cubicBezTo>
                    <a:pt x="101182" y="2489765"/>
                    <a:pt x="120665" y="2482460"/>
                    <a:pt x="82658" y="2490061"/>
                  </a:cubicBezTo>
                  <a:cubicBezTo>
                    <a:pt x="62017" y="2551987"/>
                    <a:pt x="88452" y="2467864"/>
                    <a:pt x="72326" y="2639878"/>
                  </a:cubicBezTo>
                  <a:cubicBezTo>
                    <a:pt x="69215" y="2673060"/>
                    <a:pt x="67855" y="2668922"/>
                    <a:pt x="46495" y="2676041"/>
                  </a:cubicBezTo>
                  <a:cubicBezTo>
                    <a:pt x="44773" y="2681207"/>
                    <a:pt x="45180" y="2687688"/>
                    <a:pt x="41329" y="2691539"/>
                  </a:cubicBezTo>
                  <a:cubicBezTo>
                    <a:pt x="37478" y="2695390"/>
                    <a:pt x="28633" y="2692036"/>
                    <a:pt x="25831" y="2696705"/>
                  </a:cubicBezTo>
                  <a:cubicBezTo>
                    <a:pt x="17426" y="2710714"/>
                    <a:pt x="10333" y="2743200"/>
                    <a:pt x="10333" y="2743200"/>
                  </a:cubicBezTo>
                  <a:cubicBezTo>
                    <a:pt x="12055" y="2755254"/>
                    <a:pt x="13111" y="2767423"/>
                    <a:pt x="15499" y="2779363"/>
                  </a:cubicBezTo>
                  <a:cubicBezTo>
                    <a:pt x="16567" y="2784703"/>
                    <a:pt x="19484" y="2789545"/>
                    <a:pt x="20665" y="2794861"/>
                  </a:cubicBezTo>
                  <a:cubicBezTo>
                    <a:pt x="22937" y="2805086"/>
                    <a:pt x="23777" y="2815587"/>
                    <a:pt x="25831" y="2825858"/>
                  </a:cubicBezTo>
                  <a:cubicBezTo>
                    <a:pt x="35492" y="2874163"/>
                    <a:pt x="26317" y="2822638"/>
                    <a:pt x="36163" y="2862021"/>
                  </a:cubicBezTo>
                  <a:cubicBezTo>
                    <a:pt x="38293" y="2870539"/>
                    <a:pt x="38246" y="2879630"/>
                    <a:pt x="41329" y="2887851"/>
                  </a:cubicBezTo>
                  <a:cubicBezTo>
                    <a:pt x="43509" y="2893665"/>
                    <a:pt x="49139" y="2897676"/>
                    <a:pt x="51661" y="2903350"/>
                  </a:cubicBezTo>
                  <a:cubicBezTo>
                    <a:pt x="76251" y="2958677"/>
                    <a:pt x="48944" y="2914771"/>
                    <a:pt x="72326" y="2949844"/>
                  </a:cubicBezTo>
                  <a:cubicBezTo>
                    <a:pt x="74048" y="2955010"/>
                    <a:pt x="75057" y="2960472"/>
                    <a:pt x="77492" y="2965343"/>
                  </a:cubicBezTo>
                  <a:cubicBezTo>
                    <a:pt x="80269" y="2970896"/>
                    <a:pt x="85302" y="2975167"/>
                    <a:pt x="87824" y="2980841"/>
                  </a:cubicBezTo>
                  <a:cubicBezTo>
                    <a:pt x="92247" y="2990794"/>
                    <a:pt x="98156" y="3011838"/>
                    <a:pt x="98156" y="3011838"/>
                  </a:cubicBezTo>
                  <a:cubicBezTo>
                    <a:pt x="99878" y="3025614"/>
                    <a:pt x="100839" y="3039507"/>
                    <a:pt x="103322" y="3053166"/>
                  </a:cubicBezTo>
                  <a:cubicBezTo>
                    <a:pt x="104296" y="3058524"/>
                    <a:pt x="106992" y="3063429"/>
                    <a:pt x="108488" y="3068665"/>
                  </a:cubicBezTo>
                  <a:cubicBezTo>
                    <a:pt x="117866" y="3101487"/>
                    <a:pt x="107938" y="3077895"/>
                    <a:pt x="123987" y="3109994"/>
                  </a:cubicBezTo>
                  <a:cubicBezTo>
                    <a:pt x="140662" y="3210045"/>
                    <a:pt x="136269" y="3171785"/>
                    <a:pt x="123987" y="3368299"/>
                  </a:cubicBezTo>
                  <a:cubicBezTo>
                    <a:pt x="123507" y="3375985"/>
                    <a:pt x="116359" y="3381752"/>
                    <a:pt x="113655" y="3388963"/>
                  </a:cubicBezTo>
                  <a:cubicBezTo>
                    <a:pt x="109674" y="3399577"/>
                    <a:pt x="105779" y="3425628"/>
                    <a:pt x="103322" y="3435458"/>
                  </a:cubicBezTo>
                  <a:cubicBezTo>
                    <a:pt x="98556" y="3454523"/>
                    <a:pt x="94366" y="3457274"/>
                    <a:pt x="82658" y="3476787"/>
                  </a:cubicBezTo>
                  <a:cubicBezTo>
                    <a:pt x="72141" y="3539887"/>
                    <a:pt x="85179" y="3480395"/>
                    <a:pt x="67160" y="3528448"/>
                  </a:cubicBezTo>
                  <a:cubicBezTo>
                    <a:pt x="64667" y="3535096"/>
                    <a:pt x="63945" y="3542285"/>
                    <a:pt x="61994" y="3549112"/>
                  </a:cubicBezTo>
                  <a:cubicBezTo>
                    <a:pt x="60498" y="3554348"/>
                    <a:pt x="58549" y="3559445"/>
                    <a:pt x="56827" y="3564611"/>
                  </a:cubicBezTo>
                  <a:cubicBezTo>
                    <a:pt x="55105" y="3574943"/>
                    <a:pt x="53933" y="3585382"/>
                    <a:pt x="51661" y="3595607"/>
                  </a:cubicBezTo>
                  <a:cubicBezTo>
                    <a:pt x="50480" y="3600923"/>
                    <a:pt x="47676" y="3605789"/>
                    <a:pt x="46495" y="3611105"/>
                  </a:cubicBezTo>
                  <a:cubicBezTo>
                    <a:pt x="44223" y="3621330"/>
                    <a:pt x="43383" y="3631831"/>
                    <a:pt x="41329" y="3642102"/>
                  </a:cubicBezTo>
                  <a:cubicBezTo>
                    <a:pt x="37426" y="3661619"/>
                    <a:pt x="32419" y="3673998"/>
                    <a:pt x="25831" y="3693763"/>
                  </a:cubicBezTo>
                  <a:cubicBezTo>
                    <a:pt x="6996" y="3750269"/>
                    <a:pt x="37032" y="3664688"/>
                    <a:pt x="10333" y="3724760"/>
                  </a:cubicBezTo>
                  <a:cubicBezTo>
                    <a:pt x="5910" y="3734712"/>
                    <a:pt x="0" y="3755756"/>
                    <a:pt x="0" y="3755756"/>
                  </a:cubicBezTo>
                  <a:cubicBezTo>
                    <a:pt x="3041" y="3798326"/>
                    <a:pt x="2879" y="3838729"/>
                    <a:pt x="15499" y="3879743"/>
                  </a:cubicBezTo>
                  <a:cubicBezTo>
                    <a:pt x="17325" y="3885677"/>
                    <a:pt x="23054" y="3889688"/>
                    <a:pt x="25831" y="3895241"/>
                  </a:cubicBezTo>
                  <a:cubicBezTo>
                    <a:pt x="47222" y="3938023"/>
                    <a:pt x="11715" y="3881814"/>
                    <a:pt x="41329" y="3926238"/>
                  </a:cubicBezTo>
                  <a:cubicBezTo>
                    <a:pt x="56159" y="3985558"/>
                    <a:pt x="35423" y="3912458"/>
                    <a:pt x="56827" y="3962400"/>
                  </a:cubicBezTo>
                  <a:cubicBezTo>
                    <a:pt x="66754" y="3985563"/>
                    <a:pt x="57111" y="3978465"/>
                    <a:pt x="67160" y="3998563"/>
                  </a:cubicBezTo>
                  <a:cubicBezTo>
                    <a:pt x="78447" y="4021138"/>
                    <a:pt x="81797" y="4012339"/>
                    <a:pt x="87824" y="4008895"/>
                  </a:cubicBezTo>
                  <a:close/>
                </a:path>
              </a:pathLst>
            </a:custGeom>
            <a:solidFill>
              <a:srgbClr val="FFFF00">
                <a:alpha val="15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</p:grpSp>
      <p:sp>
        <p:nvSpPr>
          <p:cNvPr id="635" name="8-конечная звезда 634"/>
          <p:cNvSpPr/>
          <p:nvPr/>
        </p:nvSpPr>
        <p:spPr>
          <a:xfrm rot="1262594">
            <a:off x="5582729" y="5703374"/>
            <a:ext cx="72483" cy="72483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636" name="8-конечная звезда 635"/>
          <p:cNvSpPr/>
          <p:nvPr/>
        </p:nvSpPr>
        <p:spPr>
          <a:xfrm rot="1262594">
            <a:off x="5795920" y="5426428"/>
            <a:ext cx="64800" cy="648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637" name="8-конечная звезда 636"/>
          <p:cNvSpPr/>
          <p:nvPr/>
        </p:nvSpPr>
        <p:spPr>
          <a:xfrm rot="1262594">
            <a:off x="5712172" y="5367300"/>
            <a:ext cx="64800" cy="648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651" name="8-конечная звезда 650"/>
          <p:cNvSpPr/>
          <p:nvPr/>
        </p:nvSpPr>
        <p:spPr>
          <a:xfrm rot="1262594">
            <a:off x="5855048" y="5497866"/>
            <a:ext cx="64800" cy="648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653" name="8-конечная звезда 652"/>
          <p:cNvSpPr/>
          <p:nvPr/>
        </p:nvSpPr>
        <p:spPr>
          <a:xfrm rot="1262594">
            <a:off x="5651464" y="5653121"/>
            <a:ext cx="54000" cy="540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654" name="8-конечная звезда 653"/>
          <p:cNvSpPr/>
          <p:nvPr/>
        </p:nvSpPr>
        <p:spPr>
          <a:xfrm rot="1262594">
            <a:off x="5508588" y="5794349"/>
            <a:ext cx="54000" cy="540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655" name="8-конечная звезда 654"/>
          <p:cNvSpPr/>
          <p:nvPr/>
        </p:nvSpPr>
        <p:spPr>
          <a:xfrm rot="1262594">
            <a:off x="5594054" y="5435581"/>
            <a:ext cx="43200" cy="432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656" name="8-конечная звезда 655"/>
          <p:cNvSpPr/>
          <p:nvPr/>
        </p:nvSpPr>
        <p:spPr>
          <a:xfrm rot="1262594">
            <a:off x="5792762" y="5649894"/>
            <a:ext cx="43200" cy="432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657" name="8-конечная звезда 656"/>
          <p:cNvSpPr/>
          <p:nvPr/>
        </p:nvSpPr>
        <p:spPr>
          <a:xfrm rot="1262594">
            <a:off x="4939785" y="6225677"/>
            <a:ext cx="72483" cy="72483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661" name="8-конечная звезда 660"/>
          <p:cNvSpPr/>
          <p:nvPr/>
        </p:nvSpPr>
        <p:spPr>
          <a:xfrm rot="1262594">
            <a:off x="5367293" y="6010241"/>
            <a:ext cx="64800" cy="648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662" name="8-конечная звезда 661"/>
          <p:cNvSpPr/>
          <p:nvPr/>
        </p:nvSpPr>
        <p:spPr>
          <a:xfrm rot="1262594">
            <a:off x="5365712" y="6151539"/>
            <a:ext cx="54000" cy="540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663" name="8-конечная звезда 662"/>
          <p:cNvSpPr/>
          <p:nvPr/>
        </p:nvSpPr>
        <p:spPr>
          <a:xfrm rot="1262594">
            <a:off x="5222837" y="6222976"/>
            <a:ext cx="54000" cy="540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666" name="8-конечная звезда 665"/>
          <p:cNvSpPr/>
          <p:nvPr/>
        </p:nvSpPr>
        <p:spPr>
          <a:xfrm rot="1262594">
            <a:off x="4651333" y="6151539"/>
            <a:ext cx="54000" cy="540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672" name="8-конечная звезда 671"/>
          <p:cNvSpPr/>
          <p:nvPr/>
        </p:nvSpPr>
        <p:spPr>
          <a:xfrm rot="1262594">
            <a:off x="4792629" y="6078522"/>
            <a:ext cx="43200" cy="432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673" name="8-конечная звезда 672"/>
          <p:cNvSpPr/>
          <p:nvPr/>
        </p:nvSpPr>
        <p:spPr>
          <a:xfrm rot="1262594">
            <a:off x="4578315" y="6007084"/>
            <a:ext cx="43200" cy="432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731" name="8-конечная звезда 730"/>
          <p:cNvSpPr/>
          <p:nvPr/>
        </p:nvSpPr>
        <p:spPr>
          <a:xfrm rot="386549">
            <a:off x="4844414" y="6075066"/>
            <a:ext cx="54000" cy="540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732" name="8-конечная звезда 731"/>
          <p:cNvSpPr/>
          <p:nvPr/>
        </p:nvSpPr>
        <p:spPr>
          <a:xfrm rot="1262594">
            <a:off x="4721192" y="6149960"/>
            <a:ext cx="43200" cy="432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cxnSp>
        <p:nvCxnSpPr>
          <p:cNvPr id="733" name="Прямая соединительная линия 732"/>
          <p:cNvCxnSpPr>
            <a:stCxn id="653" idx="5"/>
            <a:endCxn id="655" idx="1"/>
          </p:cNvCxnSpPr>
          <p:nvPr/>
        </p:nvCxnSpPr>
        <p:spPr>
          <a:xfrm rot="16200000" flipV="1">
            <a:off x="5556700" y="5544646"/>
            <a:ext cx="178526" cy="43076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34" name="Прямая соединительная линия 733"/>
          <p:cNvCxnSpPr>
            <a:stCxn id="655" idx="7"/>
            <a:endCxn id="637" idx="3"/>
          </p:cNvCxnSpPr>
          <p:nvPr/>
        </p:nvCxnSpPr>
        <p:spPr>
          <a:xfrm rot="5400000" flipH="1" flipV="1">
            <a:off x="5657402" y="5390848"/>
            <a:ext cx="35554" cy="79570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35" name="Прямая соединительная линия 734"/>
          <p:cNvCxnSpPr>
            <a:stCxn id="653" idx="7"/>
            <a:endCxn id="656" idx="3"/>
          </p:cNvCxnSpPr>
          <p:nvPr/>
        </p:nvCxnSpPr>
        <p:spPr>
          <a:xfrm rot="16200000" flipH="1">
            <a:off x="5743326" y="5628969"/>
            <a:ext cx="11107" cy="91484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36" name="Прямая соединительная линия 735"/>
          <p:cNvCxnSpPr>
            <a:stCxn id="637" idx="0"/>
            <a:endCxn id="636" idx="5"/>
          </p:cNvCxnSpPr>
          <p:nvPr/>
        </p:nvCxnSpPr>
        <p:spPr>
          <a:xfrm>
            <a:off x="5774811" y="5411334"/>
            <a:ext cx="40353" cy="17886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37" name="Прямая соединительная линия 736"/>
          <p:cNvCxnSpPr>
            <a:stCxn id="651" idx="5"/>
            <a:endCxn id="636" idx="0"/>
          </p:cNvCxnSpPr>
          <p:nvPr/>
        </p:nvCxnSpPr>
        <p:spPr>
          <a:xfrm rot="16200000" flipV="1">
            <a:off x="5851328" y="5477693"/>
            <a:ext cx="30196" cy="15733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38" name="Прямая соединительная линия 737"/>
          <p:cNvCxnSpPr>
            <a:stCxn id="656" idx="7"/>
            <a:endCxn id="651" idx="1"/>
          </p:cNvCxnSpPr>
          <p:nvPr/>
        </p:nvCxnSpPr>
        <p:spPr>
          <a:xfrm rot="5400000" flipH="1" flipV="1">
            <a:off x="5815929" y="5578048"/>
            <a:ext cx="102849" cy="66502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72" name="Прямая соединительная линия 771"/>
          <p:cNvCxnSpPr>
            <a:stCxn id="653" idx="3"/>
            <a:endCxn id="635" idx="6"/>
          </p:cNvCxnSpPr>
          <p:nvPr/>
        </p:nvCxnSpPr>
        <p:spPr>
          <a:xfrm rot="5400000">
            <a:off x="5635534" y="5687534"/>
            <a:ext cx="14707" cy="21806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73" name="Прямая соединительная линия 772"/>
          <p:cNvCxnSpPr>
            <a:stCxn id="635" idx="3"/>
            <a:endCxn id="654" idx="7"/>
          </p:cNvCxnSpPr>
          <p:nvPr/>
        </p:nvCxnSpPr>
        <p:spPr>
          <a:xfrm rot="5400000">
            <a:off x="5545030" y="5769564"/>
            <a:ext cx="56055" cy="25589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74" name="Прямая соединительная линия 773"/>
          <p:cNvCxnSpPr>
            <a:stCxn id="654" idx="2"/>
            <a:endCxn id="661" idx="6"/>
          </p:cNvCxnSpPr>
          <p:nvPr/>
        </p:nvCxnSpPr>
        <p:spPr>
          <a:xfrm rot="5400000">
            <a:off x="5385683" y="5872192"/>
            <a:ext cx="165854" cy="114566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89" name="Прямая соединительная линия 788"/>
          <p:cNvCxnSpPr>
            <a:stCxn id="657" idx="4"/>
            <a:endCxn id="732" idx="1"/>
          </p:cNvCxnSpPr>
          <p:nvPr/>
        </p:nvCxnSpPr>
        <p:spPr>
          <a:xfrm rot="10800000">
            <a:off x="4751564" y="6191300"/>
            <a:ext cx="190639" cy="57606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90" name="Прямая соединительная линия 789"/>
          <p:cNvCxnSpPr>
            <a:stCxn id="663" idx="3"/>
            <a:endCxn id="657" idx="0"/>
          </p:cNvCxnSpPr>
          <p:nvPr/>
        </p:nvCxnSpPr>
        <p:spPr>
          <a:xfrm rot="5400000">
            <a:off x="5110511" y="6160279"/>
            <a:ext cx="13993" cy="215312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91" name="Прямая соединительная линия 790"/>
          <p:cNvCxnSpPr>
            <a:stCxn id="662" idx="3"/>
            <a:endCxn id="663" idx="7"/>
          </p:cNvCxnSpPr>
          <p:nvPr/>
        </p:nvCxnSpPr>
        <p:spPr>
          <a:xfrm rot="5400000">
            <a:off x="5296520" y="6167494"/>
            <a:ext cx="49511" cy="93527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92" name="Прямая соединительная линия 791"/>
          <p:cNvCxnSpPr>
            <a:stCxn id="661" idx="2"/>
            <a:endCxn id="662" idx="5"/>
          </p:cNvCxnSpPr>
          <p:nvPr/>
        </p:nvCxnSpPr>
        <p:spPr>
          <a:xfrm rot="5400000">
            <a:off x="5344412" y="6110217"/>
            <a:ext cx="80985" cy="6310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08" name="Прямая соединительная линия 807"/>
          <p:cNvCxnSpPr>
            <a:stCxn id="672" idx="4"/>
            <a:endCxn id="673" idx="0"/>
          </p:cNvCxnSpPr>
          <p:nvPr/>
        </p:nvCxnSpPr>
        <p:spPr>
          <a:xfrm rot="10800000">
            <a:off x="4620074" y="6036440"/>
            <a:ext cx="173996" cy="55926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10" name="Прямая соединительная линия 809"/>
          <p:cNvCxnSpPr>
            <a:stCxn id="666" idx="4"/>
            <a:endCxn id="672" idx="2"/>
          </p:cNvCxnSpPr>
          <p:nvPr/>
        </p:nvCxnSpPr>
        <p:spPr>
          <a:xfrm rot="10800000" flipH="1">
            <a:off x="4653133" y="6120282"/>
            <a:ext cx="153339" cy="48563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11" name="Прямая соединительная линия 810"/>
          <p:cNvCxnSpPr>
            <a:stCxn id="672" idx="7"/>
            <a:endCxn id="731" idx="5"/>
          </p:cNvCxnSpPr>
          <p:nvPr/>
        </p:nvCxnSpPr>
        <p:spPr>
          <a:xfrm rot="5400000" flipH="1" flipV="1">
            <a:off x="4839078" y="6075844"/>
            <a:ext cx="10399" cy="20616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13" name="Прямая соединительная линия 812"/>
          <p:cNvCxnSpPr>
            <a:stCxn id="732" idx="3"/>
            <a:endCxn id="666" idx="0"/>
          </p:cNvCxnSpPr>
          <p:nvPr/>
        </p:nvCxnSpPr>
        <p:spPr>
          <a:xfrm rot="5400000">
            <a:off x="4709341" y="6174522"/>
            <a:ext cx="7903" cy="19520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40" name="TextBox 839"/>
          <p:cNvSpPr txBox="1"/>
          <p:nvPr/>
        </p:nvSpPr>
        <p:spPr>
          <a:xfrm rot="17609775">
            <a:off x="5766738" y="3925096"/>
            <a:ext cx="70215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ДІВА</a:t>
            </a:r>
            <a:endParaRPr lang="uk-UA" sz="8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841" name="TextBox 840"/>
          <p:cNvSpPr txBox="1"/>
          <p:nvPr/>
        </p:nvSpPr>
        <p:spPr>
          <a:xfrm rot="18844704">
            <a:off x="5747959" y="5088146"/>
            <a:ext cx="761432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ТЕРЕЗИ</a:t>
            </a:r>
            <a:endParaRPr lang="uk-UA" sz="8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849" name="TextBox 848"/>
          <p:cNvSpPr txBox="1"/>
          <p:nvPr/>
        </p:nvSpPr>
        <p:spPr>
          <a:xfrm rot="20935033">
            <a:off x="4668509" y="5142956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ЗМІЄНОСЕЦЬ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850" name="TextBox 849"/>
          <p:cNvSpPr txBox="1"/>
          <p:nvPr/>
        </p:nvSpPr>
        <p:spPr>
          <a:xfrm rot="20435732">
            <a:off x="5011383" y="6191548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СКОРПІОН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851" name="TextBox 850"/>
          <p:cNvSpPr txBox="1"/>
          <p:nvPr/>
        </p:nvSpPr>
        <p:spPr>
          <a:xfrm rot="730692">
            <a:off x="3582908" y="6077797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СТРІЛЕЦЬ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852" name="TextBox 851"/>
          <p:cNvSpPr txBox="1"/>
          <p:nvPr/>
        </p:nvSpPr>
        <p:spPr>
          <a:xfrm rot="3763062">
            <a:off x="2175723" y="4842273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КОЗЕРОГ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857" name="TextBox 856"/>
          <p:cNvSpPr txBox="1"/>
          <p:nvPr/>
        </p:nvSpPr>
        <p:spPr>
          <a:xfrm rot="3718070">
            <a:off x="2740230" y="4568320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ВОДОЛІЙ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858" name="TextBox 857"/>
          <p:cNvSpPr txBox="1"/>
          <p:nvPr/>
        </p:nvSpPr>
        <p:spPr>
          <a:xfrm rot="17731778">
            <a:off x="2647441" y="2971766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РИБИ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861" name="TextBox 860"/>
          <p:cNvSpPr txBox="1"/>
          <p:nvPr/>
        </p:nvSpPr>
        <p:spPr>
          <a:xfrm rot="20497662">
            <a:off x="3653295" y="2246753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ТЕЛЕЦЬ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862" name="TextBox 861"/>
          <p:cNvSpPr txBox="1"/>
          <p:nvPr/>
        </p:nvSpPr>
        <p:spPr>
          <a:xfrm rot="1816433">
            <a:off x="4710285" y="1924869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БЛИЗНЯТА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863" name="TextBox 862"/>
          <p:cNvSpPr txBox="1"/>
          <p:nvPr/>
        </p:nvSpPr>
        <p:spPr>
          <a:xfrm rot="1060210">
            <a:off x="5153839" y="2349047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РАК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864" name="TextBox 863"/>
          <p:cNvSpPr txBox="1"/>
          <p:nvPr/>
        </p:nvSpPr>
        <p:spPr>
          <a:xfrm rot="3557862">
            <a:off x="5753744" y="2991864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ЛЕВ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869" name="TextBox 868"/>
          <p:cNvSpPr txBox="1"/>
          <p:nvPr/>
        </p:nvSpPr>
        <p:spPr>
          <a:xfrm rot="706623">
            <a:off x="4294563" y="3716937"/>
            <a:ext cx="74999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МАЛИЙ </a:t>
            </a:r>
          </a:p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КІВШ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870" name="TextBox 869"/>
          <p:cNvSpPr txBox="1"/>
          <p:nvPr/>
        </p:nvSpPr>
        <p:spPr>
          <a:xfrm rot="3515078">
            <a:off x="4487023" y="3232569"/>
            <a:ext cx="982593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ВЕЛИКИЙ КІВШ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871" name="TextBox 870"/>
          <p:cNvSpPr txBox="1"/>
          <p:nvPr/>
        </p:nvSpPr>
        <p:spPr>
          <a:xfrm rot="3052228">
            <a:off x="4873060" y="3064467"/>
            <a:ext cx="982593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ВЕЛИКА ВЕДМЕДИЦЯ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grpSp>
        <p:nvGrpSpPr>
          <p:cNvPr id="19" name="Группа 352"/>
          <p:cNvGrpSpPr/>
          <p:nvPr/>
        </p:nvGrpSpPr>
        <p:grpSpPr>
          <a:xfrm rot="1024166">
            <a:off x="4501018" y="3398827"/>
            <a:ext cx="322963" cy="278566"/>
            <a:chOff x="4513747" y="3364748"/>
            <a:chExt cx="476035" cy="410596"/>
          </a:xfrm>
        </p:grpSpPr>
        <p:sp>
          <p:nvSpPr>
            <p:cNvPr id="40" name="8-конечная звезда 39"/>
            <p:cNvSpPr/>
            <p:nvPr/>
          </p:nvSpPr>
          <p:spPr>
            <a:xfrm rot="21105294">
              <a:off x="4513747" y="3364748"/>
              <a:ext cx="108000" cy="108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1" name="8-конечная звезда 40"/>
            <p:cNvSpPr/>
            <p:nvPr/>
          </p:nvSpPr>
          <p:spPr>
            <a:xfrm rot="19358116">
              <a:off x="4935782" y="3721344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2" name="8-конечная звезда 41"/>
            <p:cNvSpPr/>
            <p:nvPr/>
          </p:nvSpPr>
          <p:spPr>
            <a:xfrm rot="19358116">
              <a:off x="4914167" y="3628291"/>
              <a:ext cx="72000" cy="72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3" name="8-конечная звезда 42"/>
            <p:cNvSpPr/>
            <p:nvPr/>
          </p:nvSpPr>
          <p:spPr>
            <a:xfrm rot="19358116">
              <a:off x="4793544" y="3721982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4" name="8-конечная звезда 43"/>
            <p:cNvSpPr/>
            <p:nvPr/>
          </p:nvSpPr>
          <p:spPr>
            <a:xfrm rot="19358116" flipV="1">
              <a:off x="4767751" y="3610262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5" name="8-конечная звезда 44"/>
            <p:cNvSpPr/>
            <p:nvPr/>
          </p:nvSpPr>
          <p:spPr>
            <a:xfrm rot="19358116">
              <a:off x="4671645" y="3579107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6" name="8-конечная звезда 45"/>
            <p:cNvSpPr/>
            <p:nvPr/>
          </p:nvSpPr>
          <p:spPr>
            <a:xfrm rot="21285766">
              <a:off x="4594599" y="3502476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48" name="Прямая соединительная линия 47"/>
            <p:cNvCxnSpPr>
              <a:stCxn id="43" idx="1"/>
              <a:endCxn id="41" idx="5"/>
            </p:cNvCxnSpPr>
            <p:nvPr/>
          </p:nvCxnSpPr>
          <p:spPr>
            <a:xfrm rot="16200000" flipH="1">
              <a:off x="4881512" y="3690247"/>
              <a:ext cx="2383" cy="10663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" name="Прямая соединительная линия 51"/>
            <p:cNvCxnSpPr>
              <a:stCxn id="44" idx="7"/>
              <a:endCxn id="42" idx="5"/>
            </p:cNvCxnSpPr>
            <p:nvPr/>
          </p:nvCxnSpPr>
          <p:spPr>
            <a:xfrm rot="16200000" flipH="1">
              <a:off x="4852203" y="3597224"/>
              <a:ext cx="23349" cy="10121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" name="Прямая соединительная линия 54"/>
            <p:cNvCxnSpPr>
              <a:stCxn id="41" idx="7"/>
              <a:endCxn id="42" idx="2"/>
            </p:cNvCxnSpPr>
            <p:nvPr/>
          </p:nvCxnSpPr>
          <p:spPr>
            <a:xfrm rot="5400000" flipH="1" flipV="1">
              <a:off x="4954852" y="3704420"/>
              <a:ext cx="28680" cy="564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" name="Прямая соединительная линия 63"/>
            <p:cNvCxnSpPr>
              <a:stCxn id="44" idx="6"/>
              <a:endCxn id="43" idx="6"/>
            </p:cNvCxnSpPr>
            <p:nvPr/>
          </p:nvCxnSpPr>
          <p:spPr>
            <a:xfrm rot="5400000">
              <a:off x="4765359" y="3686551"/>
              <a:ext cx="74386" cy="386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" name="Прямая соединительная линия 67"/>
            <p:cNvCxnSpPr>
              <a:stCxn id="45" idx="1"/>
              <a:endCxn id="44" idx="3"/>
            </p:cNvCxnSpPr>
            <p:nvPr/>
          </p:nvCxnSpPr>
          <p:spPr>
            <a:xfrm rot="16200000" flipH="1">
              <a:off x="4722427" y="3584557"/>
              <a:ext cx="30585" cy="6046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" name="Прямая соединительная линия 73"/>
            <p:cNvCxnSpPr>
              <a:stCxn id="46" idx="1"/>
              <a:endCxn id="45" idx="6"/>
            </p:cNvCxnSpPr>
            <p:nvPr/>
          </p:nvCxnSpPr>
          <p:spPr>
            <a:xfrm rot="16200000" flipH="1">
              <a:off x="4636374" y="3540454"/>
              <a:ext cx="41958" cy="4273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7" name="Прямая соединительная линия 76"/>
            <p:cNvCxnSpPr>
              <a:stCxn id="40" idx="2"/>
              <a:endCxn id="46" idx="5"/>
            </p:cNvCxnSpPr>
            <p:nvPr/>
          </p:nvCxnSpPr>
          <p:spPr>
            <a:xfrm rot="16200000" flipH="1">
              <a:off x="4568392" y="3479288"/>
              <a:ext cx="38719" cy="2452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860" name="TextBox 859"/>
          <p:cNvSpPr txBox="1"/>
          <p:nvPr/>
        </p:nvSpPr>
        <p:spPr>
          <a:xfrm rot="19380116">
            <a:off x="3051864" y="2465752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ОВЕН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grpSp>
        <p:nvGrpSpPr>
          <p:cNvPr id="20" name="Группа 365"/>
          <p:cNvGrpSpPr/>
          <p:nvPr/>
        </p:nvGrpSpPr>
        <p:grpSpPr>
          <a:xfrm rot="764819">
            <a:off x="3269578" y="2333256"/>
            <a:ext cx="472147" cy="550374"/>
            <a:chOff x="2652696" y="2204201"/>
            <a:chExt cx="551136" cy="642449"/>
          </a:xfrm>
        </p:grpSpPr>
        <p:sp>
          <p:nvSpPr>
            <p:cNvPr id="380" name="8-конечная звезда 379"/>
            <p:cNvSpPr/>
            <p:nvPr/>
          </p:nvSpPr>
          <p:spPr>
            <a:xfrm rot="19358116">
              <a:off x="2871949" y="2657642"/>
              <a:ext cx="72000" cy="72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81" name="8-конечная звезда 380"/>
            <p:cNvSpPr/>
            <p:nvPr/>
          </p:nvSpPr>
          <p:spPr>
            <a:xfrm rot="19358116">
              <a:off x="2727627" y="2779680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82" name="8-конечная звезда 381"/>
            <p:cNvSpPr/>
            <p:nvPr/>
          </p:nvSpPr>
          <p:spPr>
            <a:xfrm rot="19358116">
              <a:off x="2868332" y="2792650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83" name="8-конечная звезда 382"/>
            <p:cNvSpPr/>
            <p:nvPr/>
          </p:nvSpPr>
          <p:spPr>
            <a:xfrm rot="19358116">
              <a:off x="3149832" y="2435460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84" name="8-конечная звезда 383"/>
            <p:cNvSpPr/>
            <p:nvPr/>
          </p:nvSpPr>
          <p:spPr>
            <a:xfrm rot="21285766">
              <a:off x="3145278" y="2502344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85" name="8-конечная звезда 384"/>
            <p:cNvSpPr/>
            <p:nvPr/>
          </p:nvSpPr>
          <p:spPr>
            <a:xfrm rot="13849217" flipH="1" flipV="1">
              <a:off x="3086917" y="2509828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86" name="8-конечная звезда 385"/>
            <p:cNvSpPr/>
            <p:nvPr/>
          </p:nvSpPr>
          <p:spPr>
            <a:xfrm rot="19358116">
              <a:off x="3011210" y="2296838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87" name="8-конечная звезда 386"/>
            <p:cNvSpPr/>
            <p:nvPr/>
          </p:nvSpPr>
          <p:spPr>
            <a:xfrm rot="19358116">
              <a:off x="3036144" y="2204201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88" name="8-конечная звезда 387"/>
            <p:cNvSpPr/>
            <p:nvPr/>
          </p:nvSpPr>
          <p:spPr>
            <a:xfrm rot="13849217" flipH="1" flipV="1">
              <a:off x="2795573" y="2581266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89" name="8-конечная звезда 388"/>
            <p:cNvSpPr/>
            <p:nvPr/>
          </p:nvSpPr>
          <p:spPr>
            <a:xfrm rot="13849217" flipH="1" flipV="1">
              <a:off x="2652696" y="2652704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397" name="Прямая соединительная линия 396"/>
            <p:cNvCxnSpPr>
              <a:stCxn id="380" idx="4"/>
              <a:endCxn id="381" idx="0"/>
            </p:cNvCxnSpPr>
            <p:nvPr/>
          </p:nvCxnSpPr>
          <p:spPr>
            <a:xfrm rot="10800000" flipV="1">
              <a:off x="2785779" y="2715490"/>
              <a:ext cx="93559" cy="7692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8" name="Прямая соединительная линия 397"/>
            <p:cNvCxnSpPr>
              <a:stCxn id="380" idx="3"/>
              <a:endCxn id="382" idx="7"/>
            </p:cNvCxnSpPr>
            <p:nvPr/>
          </p:nvCxnSpPr>
          <p:spPr>
            <a:xfrm rot="5400000">
              <a:off x="2869260" y="2758983"/>
              <a:ext cx="63566" cy="424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9" name="Прямая соединительная линия 398"/>
            <p:cNvCxnSpPr>
              <a:stCxn id="381" idx="1"/>
              <a:endCxn id="382" idx="5"/>
            </p:cNvCxnSpPr>
            <p:nvPr/>
          </p:nvCxnSpPr>
          <p:spPr>
            <a:xfrm rot="5400000" flipH="1" flipV="1">
              <a:off x="2830193" y="2778009"/>
              <a:ext cx="323" cy="7643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0" name="Прямая соединительная линия 399"/>
            <p:cNvCxnSpPr>
              <a:stCxn id="380" idx="6"/>
              <a:endCxn id="388" idx="0"/>
            </p:cNvCxnSpPr>
            <p:nvPr/>
          </p:nvCxnSpPr>
          <p:spPr>
            <a:xfrm rot="16200000" flipV="1">
              <a:off x="2838817" y="2617745"/>
              <a:ext cx="42225" cy="5234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1" name="Прямая соединительная линия 400"/>
            <p:cNvCxnSpPr>
              <a:stCxn id="388" idx="6"/>
              <a:endCxn id="386" idx="3"/>
            </p:cNvCxnSpPr>
            <p:nvPr/>
          </p:nvCxnSpPr>
          <p:spPr>
            <a:xfrm flipV="1">
              <a:off x="2837112" y="2350599"/>
              <a:ext cx="197511" cy="23928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3" name="Прямая соединительная линия 402"/>
            <p:cNvCxnSpPr>
              <a:stCxn id="380" idx="0"/>
              <a:endCxn id="385" idx="2"/>
            </p:cNvCxnSpPr>
            <p:nvPr/>
          </p:nvCxnSpPr>
          <p:spPr>
            <a:xfrm flipV="1">
              <a:off x="2936561" y="2548011"/>
              <a:ext cx="155617" cy="12378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8" name="Прямая соединительная линия 407"/>
            <p:cNvCxnSpPr>
              <a:stCxn id="385" idx="6"/>
              <a:endCxn id="383" idx="4"/>
            </p:cNvCxnSpPr>
            <p:nvPr/>
          </p:nvCxnSpPr>
          <p:spPr>
            <a:xfrm flipV="1">
              <a:off x="3128456" y="2478846"/>
              <a:ext cx="26917" cy="3959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2" name="Прямая соединительная линия 421"/>
            <p:cNvCxnSpPr>
              <a:stCxn id="384" idx="6"/>
              <a:endCxn id="383" idx="3"/>
            </p:cNvCxnSpPr>
            <p:nvPr/>
          </p:nvCxnSpPr>
          <p:spPr>
            <a:xfrm rot="5400000" flipH="1" flipV="1">
              <a:off x="3163283" y="2492481"/>
              <a:ext cx="13221" cy="670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0" name="Прямая соединительная линия 449"/>
            <p:cNvCxnSpPr>
              <a:stCxn id="386" idx="2"/>
              <a:endCxn id="383" idx="6"/>
            </p:cNvCxnSpPr>
            <p:nvPr/>
          </p:nvCxnSpPr>
          <p:spPr>
            <a:xfrm rot="16200000" flipH="1">
              <a:off x="3059669" y="2340224"/>
              <a:ext cx="95704" cy="10585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1" name="Прямая соединительная линия 450"/>
            <p:cNvCxnSpPr>
              <a:stCxn id="386" idx="0"/>
              <a:endCxn id="387" idx="3"/>
            </p:cNvCxnSpPr>
            <p:nvPr/>
          </p:nvCxnSpPr>
          <p:spPr>
            <a:xfrm rot="20835181" flipV="1">
              <a:off x="3054209" y="2258557"/>
              <a:ext cx="10809" cy="4829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3" name="Прямая соединительная линия 452"/>
            <p:cNvCxnSpPr>
              <a:stCxn id="388" idx="2"/>
              <a:endCxn id="389" idx="6"/>
            </p:cNvCxnSpPr>
            <p:nvPr/>
          </p:nvCxnSpPr>
          <p:spPr>
            <a:xfrm rot="10800000" flipV="1">
              <a:off x="2694236" y="2619449"/>
              <a:ext cx="106599" cy="4187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652" name="TextBox 651"/>
          <p:cNvSpPr txBox="1"/>
          <p:nvPr/>
        </p:nvSpPr>
        <p:spPr>
          <a:xfrm>
            <a:off x="214282" y="149346"/>
            <a:ext cx="2071702" cy="70788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ru-RU" sz="2000" b="1" dirty="0" smtClean="0">
                <a:solidFill>
                  <a:schemeClr val="bg1"/>
                </a:solidFill>
                <a:latin typeface="Bookman Old Style" pitchFamily="18" charset="0"/>
              </a:rPr>
              <a:t>17 лютого — 13 </a:t>
            </a:r>
            <a:r>
              <a:rPr lang="ru-RU" sz="2000" b="1" dirty="0" err="1" smtClean="0">
                <a:solidFill>
                  <a:schemeClr val="bg1"/>
                </a:solidFill>
                <a:latin typeface="Bookman Old Style" pitchFamily="18" charset="0"/>
              </a:rPr>
              <a:t>березня</a:t>
            </a:r>
            <a:endParaRPr lang="uk-UA" sz="2000" b="1" dirty="0">
              <a:solidFill>
                <a:schemeClr val="bg1"/>
              </a:solidFill>
              <a:latin typeface="Bookman Old Style" pitchFamily="18" charset="0"/>
            </a:endParaRPr>
          </a:p>
        </p:txBody>
      </p:sp>
      <p:grpSp>
        <p:nvGrpSpPr>
          <p:cNvPr id="785" name="Группа 784"/>
          <p:cNvGrpSpPr/>
          <p:nvPr/>
        </p:nvGrpSpPr>
        <p:grpSpPr>
          <a:xfrm>
            <a:off x="4720064" y="3102823"/>
            <a:ext cx="2016842" cy="3222988"/>
            <a:chOff x="4567664" y="2950423"/>
            <a:chExt cx="2016842" cy="3222988"/>
          </a:xfrm>
          <a:solidFill>
            <a:srgbClr val="000000">
              <a:alpha val="0"/>
            </a:srgbClr>
          </a:solidFill>
        </p:grpSpPr>
        <p:sp>
          <p:nvSpPr>
            <p:cNvPr id="786" name="Полилиния 785">
              <a:hlinkHover r:id="rId3" action="ppaction://hlinksldjump"/>
            </p:cNvPr>
            <p:cNvSpPr/>
            <p:nvPr/>
          </p:nvSpPr>
          <p:spPr>
            <a:xfrm rot="19917974">
              <a:off x="5282695" y="2950423"/>
              <a:ext cx="1301811" cy="3222988"/>
            </a:xfrm>
            <a:custGeom>
              <a:avLst/>
              <a:gdLst>
                <a:gd name="connsiteX0" fmla="*/ 0 w 1111396"/>
                <a:gd name="connsiteY0" fmla="*/ 3146584 h 3146584"/>
                <a:gd name="connsiteX1" fmla="*/ 555698 w 1111396"/>
                <a:gd name="connsiteY1" fmla="*/ 0 h 3146584"/>
                <a:gd name="connsiteX2" fmla="*/ 1111396 w 1111396"/>
                <a:gd name="connsiteY2" fmla="*/ 3146584 h 3146584"/>
                <a:gd name="connsiteX3" fmla="*/ 0 w 1111396"/>
                <a:gd name="connsiteY3" fmla="*/ 3146584 h 3146584"/>
                <a:gd name="connsiteX0" fmla="*/ 0 w 1178136"/>
                <a:gd name="connsiteY0" fmla="*/ 3146584 h 3146728"/>
                <a:gd name="connsiteX1" fmla="*/ 555698 w 1178136"/>
                <a:gd name="connsiteY1" fmla="*/ 0 h 3146728"/>
                <a:gd name="connsiteX2" fmla="*/ 1178136 w 1178136"/>
                <a:gd name="connsiteY2" fmla="*/ 3146728 h 3146728"/>
                <a:gd name="connsiteX3" fmla="*/ 0 w 1178136"/>
                <a:gd name="connsiteY3" fmla="*/ 3146584 h 3146728"/>
                <a:gd name="connsiteX0" fmla="*/ 0 w 1309203"/>
                <a:gd name="connsiteY0" fmla="*/ 3103754 h 3146728"/>
                <a:gd name="connsiteX1" fmla="*/ 686765 w 1309203"/>
                <a:gd name="connsiteY1" fmla="*/ 0 h 3146728"/>
                <a:gd name="connsiteX2" fmla="*/ 1309203 w 1309203"/>
                <a:gd name="connsiteY2" fmla="*/ 3146728 h 3146728"/>
                <a:gd name="connsiteX3" fmla="*/ 0 w 1309203"/>
                <a:gd name="connsiteY3" fmla="*/ 3103754 h 3146728"/>
                <a:gd name="connsiteX0" fmla="*/ 0 w 1347377"/>
                <a:gd name="connsiteY0" fmla="*/ 3109325 h 3146728"/>
                <a:gd name="connsiteX1" fmla="*/ 724939 w 1347377"/>
                <a:gd name="connsiteY1" fmla="*/ 0 h 3146728"/>
                <a:gd name="connsiteX2" fmla="*/ 1347377 w 1347377"/>
                <a:gd name="connsiteY2" fmla="*/ 3146728 h 3146728"/>
                <a:gd name="connsiteX3" fmla="*/ 0 w 1347377"/>
                <a:gd name="connsiteY3" fmla="*/ 3109325 h 3146728"/>
                <a:gd name="connsiteX0" fmla="*/ 0 w 1347377"/>
                <a:gd name="connsiteY0" fmla="*/ 3109325 h 3146728"/>
                <a:gd name="connsiteX1" fmla="*/ 724939 w 1347377"/>
                <a:gd name="connsiteY1" fmla="*/ 0 h 3146728"/>
                <a:gd name="connsiteX2" fmla="*/ 1347377 w 1347377"/>
                <a:gd name="connsiteY2" fmla="*/ 3146728 h 3146728"/>
                <a:gd name="connsiteX3" fmla="*/ 674426 w 1347377"/>
                <a:gd name="connsiteY3" fmla="*/ 3123470 h 3146728"/>
                <a:gd name="connsiteX4" fmla="*/ 0 w 1347377"/>
                <a:gd name="connsiteY4" fmla="*/ 3109325 h 3146728"/>
                <a:gd name="connsiteX0" fmla="*/ 0 w 1347377"/>
                <a:gd name="connsiteY0" fmla="*/ 3109325 h 3170436"/>
                <a:gd name="connsiteX1" fmla="*/ 724939 w 1347377"/>
                <a:gd name="connsiteY1" fmla="*/ 0 h 3170436"/>
                <a:gd name="connsiteX2" fmla="*/ 1347377 w 1347377"/>
                <a:gd name="connsiteY2" fmla="*/ 3146728 h 3170436"/>
                <a:gd name="connsiteX3" fmla="*/ 710754 w 1347377"/>
                <a:gd name="connsiteY3" fmla="*/ 3170436 h 3170436"/>
                <a:gd name="connsiteX4" fmla="*/ 0 w 1347377"/>
                <a:gd name="connsiteY4" fmla="*/ 3109325 h 3170436"/>
                <a:gd name="connsiteX0" fmla="*/ 0 w 1347377"/>
                <a:gd name="connsiteY0" fmla="*/ 3109325 h 3198291"/>
                <a:gd name="connsiteX1" fmla="*/ 724939 w 1347377"/>
                <a:gd name="connsiteY1" fmla="*/ 0 h 3198291"/>
                <a:gd name="connsiteX2" fmla="*/ 1347377 w 1347377"/>
                <a:gd name="connsiteY2" fmla="*/ 3146728 h 3198291"/>
                <a:gd name="connsiteX3" fmla="*/ 737710 w 1347377"/>
                <a:gd name="connsiteY3" fmla="*/ 3198291 h 3198291"/>
                <a:gd name="connsiteX4" fmla="*/ 0 w 1347377"/>
                <a:gd name="connsiteY4" fmla="*/ 3109325 h 3198291"/>
                <a:gd name="connsiteX0" fmla="*/ 0 w 1347377"/>
                <a:gd name="connsiteY0" fmla="*/ 3109325 h 3230602"/>
                <a:gd name="connsiteX1" fmla="*/ 724939 w 1347377"/>
                <a:gd name="connsiteY1" fmla="*/ 0 h 3230602"/>
                <a:gd name="connsiteX2" fmla="*/ 1347377 w 1347377"/>
                <a:gd name="connsiteY2" fmla="*/ 3146728 h 3230602"/>
                <a:gd name="connsiteX3" fmla="*/ 737710 w 1347377"/>
                <a:gd name="connsiteY3" fmla="*/ 3198291 h 3230602"/>
                <a:gd name="connsiteX4" fmla="*/ 0 w 1347377"/>
                <a:gd name="connsiteY4" fmla="*/ 3109325 h 3230602"/>
                <a:gd name="connsiteX0" fmla="*/ 0 w 1347377"/>
                <a:gd name="connsiteY0" fmla="*/ 3109325 h 3198291"/>
                <a:gd name="connsiteX1" fmla="*/ 724939 w 1347377"/>
                <a:gd name="connsiteY1" fmla="*/ 0 h 3198291"/>
                <a:gd name="connsiteX2" fmla="*/ 1347377 w 1347377"/>
                <a:gd name="connsiteY2" fmla="*/ 3146728 h 3198291"/>
                <a:gd name="connsiteX3" fmla="*/ 737710 w 1347377"/>
                <a:gd name="connsiteY3" fmla="*/ 3198291 h 3198291"/>
                <a:gd name="connsiteX4" fmla="*/ 0 w 1347377"/>
                <a:gd name="connsiteY4" fmla="*/ 3109325 h 3198291"/>
                <a:gd name="connsiteX0" fmla="*/ 0 w 1347377"/>
                <a:gd name="connsiteY0" fmla="*/ 3109325 h 3212766"/>
                <a:gd name="connsiteX1" fmla="*/ 724939 w 1347377"/>
                <a:gd name="connsiteY1" fmla="*/ 0 h 3212766"/>
                <a:gd name="connsiteX2" fmla="*/ 1347377 w 1347377"/>
                <a:gd name="connsiteY2" fmla="*/ 3146728 h 3212766"/>
                <a:gd name="connsiteX3" fmla="*/ 737710 w 1347377"/>
                <a:gd name="connsiteY3" fmla="*/ 3198291 h 3212766"/>
                <a:gd name="connsiteX4" fmla="*/ 0 w 1347377"/>
                <a:gd name="connsiteY4" fmla="*/ 3109325 h 3212766"/>
                <a:gd name="connsiteX0" fmla="*/ 0 w 1347377"/>
                <a:gd name="connsiteY0" fmla="*/ 3109325 h 3198291"/>
                <a:gd name="connsiteX1" fmla="*/ 724939 w 1347377"/>
                <a:gd name="connsiteY1" fmla="*/ 0 h 3198291"/>
                <a:gd name="connsiteX2" fmla="*/ 1347377 w 1347377"/>
                <a:gd name="connsiteY2" fmla="*/ 3146728 h 3198291"/>
                <a:gd name="connsiteX3" fmla="*/ 737710 w 1347377"/>
                <a:gd name="connsiteY3" fmla="*/ 3198291 h 3198291"/>
                <a:gd name="connsiteX4" fmla="*/ 0 w 1347377"/>
                <a:gd name="connsiteY4" fmla="*/ 3109325 h 3198291"/>
                <a:gd name="connsiteX0" fmla="*/ 0 w 1347377"/>
                <a:gd name="connsiteY0" fmla="*/ 3109325 h 3215130"/>
                <a:gd name="connsiteX1" fmla="*/ 724939 w 1347377"/>
                <a:gd name="connsiteY1" fmla="*/ 0 h 3215130"/>
                <a:gd name="connsiteX2" fmla="*/ 1347377 w 1347377"/>
                <a:gd name="connsiteY2" fmla="*/ 3146728 h 3215130"/>
                <a:gd name="connsiteX3" fmla="*/ 737710 w 1347377"/>
                <a:gd name="connsiteY3" fmla="*/ 3198291 h 3215130"/>
                <a:gd name="connsiteX4" fmla="*/ 0 w 1347377"/>
                <a:gd name="connsiteY4" fmla="*/ 3109325 h 3215130"/>
                <a:gd name="connsiteX0" fmla="*/ 0 w 1347377"/>
                <a:gd name="connsiteY0" fmla="*/ 3109325 h 3198291"/>
                <a:gd name="connsiteX1" fmla="*/ 724939 w 1347377"/>
                <a:gd name="connsiteY1" fmla="*/ 0 h 3198291"/>
                <a:gd name="connsiteX2" fmla="*/ 1347377 w 1347377"/>
                <a:gd name="connsiteY2" fmla="*/ 3146728 h 3198291"/>
                <a:gd name="connsiteX3" fmla="*/ 737710 w 1347377"/>
                <a:gd name="connsiteY3" fmla="*/ 3198291 h 3198291"/>
                <a:gd name="connsiteX4" fmla="*/ 0 w 1347377"/>
                <a:gd name="connsiteY4" fmla="*/ 3109325 h 3198291"/>
                <a:gd name="connsiteX0" fmla="*/ 0 w 1283479"/>
                <a:gd name="connsiteY0" fmla="*/ 3109325 h 3198291"/>
                <a:gd name="connsiteX1" fmla="*/ 724939 w 1283479"/>
                <a:gd name="connsiteY1" fmla="*/ 0 h 3198291"/>
                <a:gd name="connsiteX2" fmla="*/ 1283479 w 1283479"/>
                <a:gd name="connsiteY2" fmla="*/ 3134025 h 3198291"/>
                <a:gd name="connsiteX3" fmla="*/ 737710 w 1283479"/>
                <a:gd name="connsiteY3" fmla="*/ 3198291 h 3198291"/>
                <a:gd name="connsiteX4" fmla="*/ 0 w 1283479"/>
                <a:gd name="connsiteY4" fmla="*/ 3109325 h 3198291"/>
                <a:gd name="connsiteX0" fmla="*/ 0 w 1283479"/>
                <a:gd name="connsiteY0" fmla="*/ 3109325 h 3225582"/>
                <a:gd name="connsiteX1" fmla="*/ 724939 w 1283479"/>
                <a:gd name="connsiteY1" fmla="*/ 0 h 3225582"/>
                <a:gd name="connsiteX2" fmla="*/ 1283479 w 1283479"/>
                <a:gd name="connsiteY2" fmla="*/ 3134025 h 3225582"/>
                <a:gd name="connsiteX3" fmla="*/ 737710 w 1283479"/>
                <a:gd name="connsiteY3" fmla="*/ 3198291 h 3225582"/>
                <a:gd name="connsiteX4" fmla="*/ 0 w 1283479"/>
                <a:gd name="connsiteY4" fmla="*/ 3109325 h 3225582"/>
                <a:gd name="connsiteX0" fmla="*/ 0 w 1283479"/>
                <a:gd name="connsiteY0" fmla="*/ 3109325 h 3234197"/>
                <a:gd name="connsiteX1" fmla="*/ 724939 w 1283479"/>
                <a:gd name="connsiteY1" fmla="*/ 0 h 3234197"/>
                <a:gd name="connsiteX2" fmla="*/ 1283479 w 1283479"/>
                <a:gd name="connsiteY2" fmla="*/ 3134025 h 3234197"/>
                <a:gd name="connsiteX3" fmla="*/ 737710 w 1283479"/>
                <a:gd name="connsiteY3" fmla="*/ 3198291 h 3234197"/>
                <a:gd name="connsiteX4" fmla="*/ 0 w 1283479"/>
                <a:gd name="connsiteY4" fmla="*/ 3109325 h 3234197"/>
                <a:gd name="connsiteX0" fmla="*/ 0 w 1310712"/>
                <a:gd name="connsiteY0" fmla="*/ 3040637 h 3234197"/>
                <a:gd name="connsiteX1" fmla="*/ 752172 w 1310712"/>
                <a:gd name="connsiteY1" fmla="*/ 0 h 3234197"/>
                <a:gd name="connsiteX2" fmla="*/ 1310712 w 1310712"/>
                <a:gd name="connsiteY2" fmla="*/ 3134025 h 3234197"/>
                <a:gd name="connsiteX3" fmla="*/ 764943 w 1310712"/>
                <a:gd name="connsiteY3" fmla="*/ 3198291 h 3234197"/>
                <a:gd name="connsiteX4" fmla="*/ 0 w 1310712"/>
                <a:gd name="connsiteY4" fmla="*/ 3040637 h 3234197"/>
                <a:gd name="connsiteX0" fmla="*/ 0 w 1332319"/>
                <a:gd name="connsiteY0" fmla="*/ 3059787 h 3234197"/>
                <a:gd name="connsiteX1" fmla="*/ 773779 w 1332319"/>
                <a:gd name="connsiteY1" fmla="*/ 0 h 3234197"/>
                <a:gd name="connsiteX2" fmla="*/ 1332319 w 1332319"/>
                <a:gd name="connsiteY2" fmla="*/ 3134025 h 3234197"/>
                <a:gd name="connsiteX3" fmla="*/ 786550 w 1332319"/>
                <a:gd name="connsiteY3" fmla="*/ 3198291 h 3234197"/>
                <a:gd name="connsiteX4" fmla="*/ 0 w 1332319"/>
                <a:gd name="connsiteY4" fmla="*/ 3059787 h 3234197"/>
                <a:gd name="connsiteX0" fmla="*/ 0 w 1332319"/>
                <a:gd name="connsiteY0" fmla="*/ 3059787 h 3234197"/>
                <a:gd name="connsiteX1" fmla="*/ 773779 w 1332319"/>
                <a:gd name="connsiteY1" fmla="*/ 0 h 3234197"/>
                <a:gd name="connsiteX2" fmla="*/ 1332319 w 1332319"/>
                <a:gd name="connsiteY2" fmla="*/ 3134025 h 3234197"/>
                <a:gd name="connsiteX3" fmla="*/ 786550 w 1332319"/>
                <a:gd name="connsiteY3" fmla="*/ 3198291 h 3234197"/>
                <a:gd name="connsiteX4" fmla="*/ 0 w 1332319"/>
                <a:gd name="connsiteY4" fmla="*/ 3059787 h 3234197"/>
                <a:gd name="connsiteX0" fmla="*/ 0 w 1332319"/>
                <a:gd name="connsiteY0" fmla="*/ 3059787 h 3234197"/>
                <a:gd name="connsiteX1" fmla="*/ 773779 w 1332319"/>
                <a:gd name="connsiteY1" fmla="*/ 0 h 3234197"/>
                <a:gd name="connsiteX2" fmla="*/ 1332319 w 1332319"/>
                <a:gd name="connsiteY2" fmla="*/ 3134025 h 3234197"/>
                <a:gd name="connsiteX3" fmla="*/ 786550 w 1332319"/>
                <a:gd name="connsiteY3" fmla="*/ 3198291 h 3234197"/>
                <a:gd name="connsiteX4" fmla="*/ 0 w 1332319"/>
                <a:gd name="connsiteY4" fmla="*/ 3059787 h 3234197"/>
                <a:gd name="connsiteX0" fmla="*/ 0 w 1332319"/>
                <a:gd name="connsiteY0" fmla="*/ 3059787 h 3234197"/>
                <a:gd name="connsiteX1" fmla="*/ 773779 w 1332319"/>
                <a:gd name="connsiteY1" fmla="*/ 0 h 3234197"/>
                <a:gd name="connsiteX2" fmla="*/ 1332319 w 1332319"/>
                <a:gd name="connsiteY2" fmla="*/ 3134025 h 3234197"/>
                <a:gd name="connsiteX3" fmla="*/ 786550 w 1332319"/>
                <a:gd name="connsiteY3" fmla="*/ 3198291 h 3234197"/>
                <a:gd name="connsiteX4" fmla="*/ 0 w 1332319"/>
                <a:gd name="connsiteY4" fmla="*/ 3059787 h 3234197"/>
                <a:gd name="connsiteX0" fmla="*/ 0 w 1332319"/>
                <a:gd name="connsiteY0" fmla="*/ 3059787 h 3198291"/>
                <a:gd name="connsiteX1" fmla="*/ 773779 w 1332319"/>
                <a:gd name="connsiteY1" fmla="*/ 0 h 3198291"/>
                <a:gd name="connsiteX2" fmla="*/ 1332319 w 1332319"/>
                <a:gd name="connsiteY2" fmla="*/ 3134025 h 3198291"/>
                <a:gd name="connsiteX3" fmla="*/ 786550 w 1332319"/>
                <a:gd name="connsiteY3" fmla="*/ 3198291 h 3198291"/>
                <a:gd name="connsiteX4" fmla="*/ 0 w 1332319"/>
                <a:gd name="connsiteY4" fmla="*/ 3059787 h 3198291"/>
                <a:gd name="connsiteX0" fmla="*/ 0 w 1332319"/>
                <a:gd name="connsiteY0" fmla="*/ 3059787 h 3225168"/>
                <a:gd name="connsiteX1" fmla="*/ 773779 w 1332319"/>
                <a:gd name="connsiteY1" fmla="*/ 0 h 3225168"/>
                <a:gd name="connsiteX2" fmla="*/ 1332319 w 1332319"/>
                <a:gd name="connsiteY2" fmla="*/ 3134025 h 3225168"/>
                <a:gd name="connsiteX3" fmla="*/ 786550 w 1332319"/>
                <a:gd name="connsiteY3" fmla="*/ 3198291 h 3225168"/>
                <a:gd name="connsiteX4" fmla="*/ 0 w 1332319"/>
                <a:gd name="connsiteY4" fmla="*/ 3059787 h 3225168"/>
                <a:gd name="connsiteX0" fmla="*/ 0 w 1332319"/>
                <a:gd name="connsiteY0" fmla="*/ 3059787 h 3230611"/>
                <a:gd name="connsiteX1" fmla="*/ 773779 w 1332319"/>
                <a:gd name="connsiteY1" fmla="*/ 0 h 3230611"/>
                <a:gd name="connsiteX2" fmla="*/ 1332319 w 1332319"/>
                <a:gd name="connsiteY2" fmla="*/ 3134025 h 3230611"/>
                <a:gd name="connsiteX3" fmla="*/ 786550 w 1332319"/>
                <a:gd name="connsiteY3" fmla="*/ 3198291 h 3230611"/>
                <a:gd name="connsiteX4" fmla="*/ 0 w 1332319"/>
                <a:gd name="connsiteY4" fmla="*/ 3059787 h 3230611"/>
                <a:gd name="connsiteX0" fmla="*/ 0 w 2200435"/>
                <a:gd name="connsiteY0" fmla="*/ 3059787 h 3198291"/>
                <a:gd name="connsiteX1" fmla="*/ 773779 w 2200435"/>
                <a:gd name="connsiteY1" fmla="*/ 0 h 3198291"/>
                <a:gd name="connsiteX2" fmla="*/ 2200435 w 2200435"/>
                <a:gd name="connsiteY2" fmla="*/ 2978459 h 3198291"/>
                <a:gd name="connsiteX3" fmla="*/ 786550 w 2200435"/>
                <a:gd name="connsiteY3" fmla="*/ 3198291 h 3198291"/>
                <a:gd name="connsiteX4" fmla="*/ 0 w 2200435"/>
                <a:gd name="connsiteY4" fmla="*/ 3059787 h 3198291"/>
                <a:gd name="connsiteX0" fmla="*/ 0 w 2200435"/>
                <a:gd name="connsiteY0" fmla="*/ 3059787 h 3556197"/>
                <a:gd name="connsiteX1" fmla="*/ 773779 w 2200435"/>
                <a:gd name="connsiteY1" fmla="*/ 0 h 3556197"/>
                <a:gd name="connsiteX2" fmla="*/ 2200435 w 2200435"/>
                <a:gd name="connsiteY2" fmla="*/ 2978459 h 3556197"/>
                <a:gd name="connsiteX3" fmla="*/ 0 w 2200435"/>
                <a:gd name="connsiteY3" fmla="*/ 3059787 h 3556197"/>
                <a:gd name="connsiteX0" fmla="*/ 0 w 2179293"/>
                <a:gd name="connsiteY0" fmla="*/ 3114107 h 3610517"/>
                <a:gd name="connsiteX1" fmla="*/ 752637 w 2179293"/>
                <a:gd name="connsiteY1" fmla="*/ 0 h 3610517"/>
                <a:gd name="connsiteX2" fmla="*/ 2179293 w 2179293"/>
                <a:gd name="connsiteY2" fmla="*/ 2978459 h 3610517"/>
                <a:gd name="connsiteX3" fmla="*/ 0 w 2179293"/>
                <a:gd name="connsiteY3" fmla="*/ 3114107 h 3610517"/>
                <a:gd name="connsiteX0" fmla="*/ 0 w 2179293"/>
                <a:gd name="connsiteY0" fmla="*/ 3114107 h 3488423"/>
                <a:gd name="connsiteX1" fmla="*/ 752637 w 2179293"/>
                <a:gd name="connsiteY1" fmla="*/ 0 h 3488423"/>
                <a:gd name="connsiteX2" fmla="*/ 2179293 w 2179293"/>
                <a:gd name="connsiteY2" fmla="*/ 2978459 h 3488423"/>
                <a:gd name="connsiteX3" fmla="*/ 0 w 2179293"/>
                <a:gd name="connsiteY3" fmla="*/ 3114107 h 3488423"/>
                <a:gd name="connsiteX0" fmla="*/ 0 w 2172404"/>
                <a:gd name="connsiteY0" fmla="*/ 3114107 h 3393199"/>
                <a:gd name="connsiteX1" fmla="*/ 752637 w 2172404"/>
                <a:gd name="connsiteY1" fmla="*/ 0 h 3393199"/>
                <a:gd name="connsiteX2" fmla="*/ 2172404 w 2172404"/>
                <a:gd name="connsiteY2" fmla="*/ 2883235 h 3393199"/>
                <a:gd name="connsiteX3" fmla="*/ 0 w 2172404"/>
                <a:gd name="connsiteY3" fmla="*/ 3114107 h 3393199"/>
                <a:gd name="connsiteX0" fmla="*/ 0 w 2172404"/>
                <a:gd name="connsiteY0" fmla="*/ 3114107 h 3376307"/>
                <a:gd name="connsiteX1" fmla="*/ 752637 w 2172404"/>
                <a:gd name="connsiteY1" fmla="*/ 0 h 3376307"/>
                <a:gd name="connsiteX2" fmla="*/ 2172404 w 2172404"/>
                <a:gd name="connsiteY2" fmla="*/ 2883235 h 3376307"/>
                <a:gd name="connsiteX3" fmla="*/ 0 w 2172404"/>
                <a:gd name="connsiteY3" fmla="*/ 3114107 h 3376307"/>
                <a:gd name="connsiteX0" fmla="*/ 263175 w 1419767"/>
                <a:gd name="connsiteY0" fmla="*/ 3285735 h 3547935"/>
                <a:gd name="connsiteX1" fmla="*/ 0 w 1419767"/>
                <a:gd name="connsiteY1" fmla="*/ 0 h 3547935"/>
                <a:gd name="connsiteX2" fmla="*/ 1419767 w 1419767"/>
                <a:gd name="connsiteY2" fmla="*/ 2883235 h 3547935"/>
                <a:gd name="connsiteX3" fmla="*/ 263175 w 1419767"/>
                <a:gd name="connsiteY3" fmla="*/ 3285735 h 3547935"/>
                <a:gd name="connsiteX0" fmla="*/ 263175 w 1189928"/>
                <a:gd name="connsiteY0" fmla="*/ 3285735 h 3547935"/>
                <a:gd name="connsiteX1" fmla="*/ 0 w 1189928"/>
                <a:gd name="connsiteY1" fmla="*/ 0 h 3547935"/>
                <a:gd name="connsiteX2" fmla="*/ 1189928 w 1189928"/>
                <a:gd name="connsiteY2" fmla="*/ 3047121 h 3547935"/>
                <a:gd name="connsiteX3" fmla="*/ 263175 w 1189928"/>
                <a:gd name="connsiteY3" fmla="*/ 3285735 h 3547935"/>
                <a:gd name="connsiteX0" fmla="*/ 263175 w 1189928"/>
                <a:gd name="connsiteY0" fmla="*/ 3285735 h 3547935"/>
                <a:gd name="connsiteX1" fmla="*/ 0 w 1189928"/>
                <a:gd name="connsiteY1" fmla="*/ 0 h 3547935"/>
                <a:gd name="connsiteX2" fmla="*/ 1189928 w 1189928"/>
                <a:gd name="connsiteY2" fmla="*/ 3047121 h 3547935"/>
                <a:gd name="connsiteX3" fmla="*/ 263175 w 1189928"/>
                <a:gd name="connsiteY3" fmla="*/ 3285735 h 3547935"/>
                <a:gd name="connsiteX0" fmla="*/ 263175 w 1189928"/>
                <a:gd name="connsiteY0" fmla="*/ 3285735 h 3285735"/>
                <a:gd name="connsiteX1" fmla="*/ 0 w 1189928"/>
                <a:gd name="connsiteY1" fmla="*/ 0 h 3285735"/>
                <a:gd name="connsiteX2" fmla="*/ 1189928 w 1189928"/>
                <a:gd name="connsiteY2" fmla="*/ 3047121 h 3285735"/>
                <a:gd name="connsiteX3" fmla="*/ 263175 w 1189928"/>
                <a:gd name="connsiteY3" fmla="*/ 3285735 h 3285735"/>
                <a:gd name="connsiteX0" fmla="*/ 263175 w 1189928"/>
                <a:gd name="connsiteY0" fmla="*/ 3285735 h 3517185"/>
                <a:gd name="connsiteX1" fmla="*/ 0 w 1189928"/>
                <a:gd name="connsiteY1" fmla="*/ 0 h 3517185"/>
                <a:gd name="connsiteX2" fmla="*/ 1189928 w 1189928"/>
                <a:gd name="connsiteY2" fmla="*/ 3047121 h 3517185"/>
                <a:gd name="connsiteX3" fmla="*/ 263175 w 1189928"/>
                <a:gd name="connsiteY3" fmla="*/ 3285735 h 3517185"/>
                <a:gd name="connsiteX0" fmla="*/ 263175 w 1205876"/>
                <a:gd name="connsiteY0" fmla="*/ 3285735 h 3423753"/>
                <a:gd name="connsiteX1" fmla="*/ 0 w 1205876"/>
                <a:gd name="connsiteY1" fmla="*/ 0 h 3423753"/>
                <a:gd name="connsiteX2" fmla="*/ 1205876 w 1205876"/>
                <a:gd name="connsiteY2" fmla="*/ 2953689 h 3423753"/>
                <a:gd name="connsiteX3" fmla="*/ 263175 w 1205876"/>
                <a:gd name="connsiteY3" fmla="*/ 3285735 h 3423753"/>
                <a:gd name="connsiteX0" fmla="*/ 263175 w 1205876"/>
                <a:gd name="connsiteY0" fmla="*/ 3285735 h 3369913"/>
                <a:gd name="connsiteX1" fmla="*/ 0 w 1205876"/>
                <a:gd name="connsiteY1" fmla="*/ 0 h 3369913"/>
                <a:gd name="connsiteX2" fmla="*/ 1205876 w 1205876"/>
                <a:gd name="connsiteY2" fmla="*/ 2953689 h 3369913"/>
                <a:gd name="connsiteX3" fmla="*/ 263175 w 1205876"/>
                <a:gd name="connsiteY3" fmla="*/ 3285735 h 3369913"/>
                <a:gd name="connsiteX0" fmla="*/ 154497 w 1205876"/>
                <a:gd name="connsiteY0" fmla="*/ 3226447 h 3369913"/>
                <a:gd name="connsiteX1" fmla="*/ 0 w 1205876"/>
                <a:gd name="connsiteY1" fmla="*/ 0 h 3369913"/>
                <a:gd name="connsiteX2" fmla="*/ 1205876 w 1205876"/>
                <a:gd name="connsiteY2" fmla="*/ 2953689 h 3369913"/>
                <a:gd name="connsiteX3" fmla="*/ 154497 w 1205876"/>
                <a:gd name="connsiteY3" fmla="*/ 3226447 h 3369913"/>
                <a:gd name="connsiteX0" fmla="*/ 164677 w 1205876"/>
                <a:gd name="connsiteY0" fmla="*/ 3234310 h 3369913"/>
                <a:gd name="connsiteX1" fmla="*/ 0 w 1205876"/>
                <a:gd name="connsiteY1" fmla="*/ 0 h 3369913"/>
                <a:gd name="connsiteX2" fmla="*/ 1205876 w 1205876"/>
                <a:gd name="connsiteY2" fmla="*/ 2953689 h 3369913"/>
                <a:gd name="connsiteX3" fmla="*/ 164677 w 1205876"/>
                <a:gd name="connsiteY3" fmla="*/ 3234310 h 3369913"/>
                <a:gd name="connsiteX0" fmla="*/ 164677 w 1205876"/>
                <a:gd name="connsiteY0" fmla="*/ 3234310 h 3369913"/>
                <a:gd name="connsiteX1" fmla="*/ 0 w 1205876"/>
                <a:gd name="connsiteY1" fmla="*/ 0 h 3369913"/>
                <a:gd name="connsiteX2" fmla="*/ 1205876 w 1205876"/>
                <a:gd name="connsiteY2" fmla="*/ 2953689 h 3369913"/>
                <a:gd name="connsiteX3" fmla="*/ 164677 w 1205876"/>
                <a:gd name="connsiteY3" fmla="*/ 3234310 h 3369913"/>
                <a:gd name="connsiteX0" fmla="*/ 164677 w 1329323"/>
                <a:gd name="connsiteY0" fmla="*/ 3234310 h 3770633"/>
                <a:gd name="connsiteX1" fmla="*/ 0 w 1329323"/>
                <a:gd name="connsiteY1" fmla="*/ 0 h 3770633"/>
                <a:gd name="connsiteX2" fmla="*/ 1205876 w 1329323"/>
                <a:gd name="connsiteY2" fmla="*/ 2953689 h 3770633"/>
                <a:gd name="connsiteX3" fmla="*/ 740685 w 1329323"/>
                <a:gd name="connsiteY3" fmla="*/ 3217939 h 3770633"/>
                <a:gd name="connsiteX4" fmla="*/ 164677 w 1329323"/>
                <a:gd name="connsiteY4" fmla="*/ 3234310 h 3770633"/>
                <a:gd name="connsiteX0" fmla="*/ 224722 w 1329323"/>
                <a:gd name="connsiteY0" fmla="*/ 3250940 h 3787263"/>
                <a:gd name="connsiteX1" fmla="*/ 0 w 1329323"/>
                <a:gd name="connsiteY1" fmla="*/ 0 h 3787263"/>
                <a:gd name="connsiteX2" fmla="*/ 1205876 w 1329323"/>
                <a:gd name="connsiteY2" fmla="*/ 2953689 h 3787263"/>
                <a:gd name="connsiteX3" fmla="*/ 740685 w 1329323"/>
                <a:gd name="connsiteY3" fmla="*/ 3217939 h 3787263"/>
                <a:gd name="connsiteX4" fmla="*/ 224722 w 1329323"/>
                <a:gd name="connsiteY4" fmla="*/ 3250940 h 3787263"/>
                <a:gd name="connsiteX0" fmla="*/ 169592 w 1329323"/>
                <a:gd name="connsiteY0" fmla="*/ 3199444 h 3735767"/>
                <a:gd name="connsiteX1" fmla="*/ 0 w 1329323"/>
                <a:gd name="connsiteY1" fmla="*/ 0 h 3735767"/>
                <a:gd name="connsiteX2" fmla="*/ 1205876 w 1329323"/>
                <a:gd name="connsiteY2" fmla="*/ 2953689 h 3735767"/>
                <a:gd name="connsiteX3" fmla="*/ 740685 w 1329323"/>
                <a:gd name="connsiteY3" fmla="*/ 3217939 h 3735767"/>
                <a:gd name="connsiteX4" fmla="*/ 169592 w 1329323"/>
                <a:gd name="connsiteY4" fmla="*/ 3199444 h 3735767"/>
                <a:gd name="connsiteX0" fmla="*/ 169592 w 1329323"/>
                <a:gd name="connsiteY0" fmla="*/ 3199444 h 3490012"/>
                <a:gd name="connsiteX1" fmla="*/ 0 w 1329323"/>
                <a:gd name="connsiteY1" fmla="*/ 0 h 3490012"/>
                <a:gd name="connsiteX2" fmla="*/ 1205876 w 1329323"/>
                <a:gd name="connsiteY2" fmla="*/ 2953689 h 3490012"/>
                <a:gd name="connsiteX3" fmla="*/ 740685 w 1329323"/>
                <a:gd name="connsiteY3" fmla="*/ 3217939 h 3490012"/>
                <a:gd name="connsiteX4" fmla="*/ 169592 w 1329323"/>
                <a:gd name="connsiteY4" fmla="*/ 3199444 h 3490012"/>
                <a:gd name="connsiteX0" fmla="*/ 169592 w 1329323"/>
                <a:gd name="connsiteY0" fmla="*/ 3199444 h 3490012"/>
                <a:gd name="connsiteX1" fmla="*/ 0 w 1329323"/>
                <a:gd name="connsiteY1" fmla="*/ 0 h 3490012"/>
                <a:gd name="connsiteX2" fmla="*/ 1205876 w 1329323"/>
                <a:gd name="connsiteY2" fmla="*/ 2953689 h 3490012"/>
                <a:gd name="connsiteX3" fmla="*/ 710794 w 1329323"/>
                <a:gd name="connsiteY3" fmla="*/ 3154400 h 3490012"/>
                <a:gd name="connsiteX4" fmla="*/ 169592 w 1329323"/>
                <a:gd name="connsiteY4" fmla="*/ 3199444 h 3490012"/>
                <a:gd name="connsiteX0" fmla="*/ 169592 w 1329323"/>
                <a:gd name="connsiteY0" fmla="*/ 3199444 h 3686219"/>
                <a:gd name="connsiteX1" fmla="*/ 0 w 1329323"/>
                <a:gd name="connsiteY1" fmla="*/ 0 h 3686219"/>
                <a:gd name="connsiteX2" fmla="*/ 1205876 w 1329323"/>
                <a:gd name="connsiteY2" fmla="*/ 2953689 h 3686219"/>
                <a:gd name="connsiteX3" fmla="*/ 710794 w 1329323"/>
                <a:gd name="connsiteY3" fmla="*/ 3154400 h 3686219"/>
                <a:gd name="connsiteX4" fmla="*/ 169592 w 1329323"/>
                <a:gd name="connsiteY4" fmla="*/ 3199444 h 3686219"/>
                <a:gd name="connsiteX0" fmla="*/ 169592 w 1329323"/>
                <a:gd name="connsiteY0" fmla="*/ 3199444 h 3490012"/>
                <a:gd name="connsiteX1" fmla="*/ 0 w 1329323"/>
                <a:gd name="connsiteY1" fmla="*/ 0 h 3490012"/>
                <a:gd name="connsiteX2" fmla="*/ 1205876 w 1329323"/>
                <a:gd name="connsiteY2" fmla="*/ 2953689 h 3490012"/>
                <a:gd name="connsiteX3" fmla="*/ 710794 w 1329323"/>
                <a:gd name="connsiteY3" fmla="*/ 3154400 h 3490012"/>
                <a:gd name="connsiteX4" fmla="*/ 169592 w 1329323"/>
                <a:gd name="connsiteY4" fmla="*/ 3199444 h 3490012"/>
                <a:gd name="connsiteX0" fmla="*/ 169592 w 1329323"/>
                <a:gd name="connsiteY0" fmla="*/ 3199444 h 3490012"/>
                <a:gd name="connsiteX1" fmla="*/ 0 w 1329323"/>
                <a:gd name="connsiteY1" fmla="*/ 0 h 3490012"/>
                <a:gd name="connsiteX2" fmla="*/ 1205876 w 1329323"/>
                <a:gd name="connsiteY2" fmla="*/ 2953689 h 3490012"/>
                <a:gd name="connsiteX3" fmla="*/ 710794 w 1329323"/>
                <a:gd name="connsiteY3" fmla="*/ 3154400 h 3490012"/>
                <a:gd name="connsiteX4" fmla="*/ 169592 w 1329323"/>
                <a:gd name="connsiteY4" fmla="*/ 3199444 h 3490012"/>
                <a:gd name="connsiteX0" fmla="*/ 169592 w 1234141"/>
                <a:gd name="connsiteY0" fmla="*/ 3199444 h 3691726"/>
                <a:gd name="connsiteX1" fmla="*/ 0 w 1234141"/>
                <a:gd name="connsiteY1" fmla="*/ 0 h 3691726"/>
                <a:gd name="connsiteX2" fmla="*/ 1205876 w 1234141"/>
                <a:gd name="connsiteY2" fmla="*/ 2953689 h 3691726"/>
                <a:gd name="connsiteX3" fmla="*/ 169592 w 1234141"/>
                <a:gd name="connsiteY3" fmla="*/ 3199444 h 3691726"/>
                <a:gd name="connsiteX0" fmla="*/ 169592 w 1191221"/>
                <a:gd name="connsiteY0" fmla="*/ 3199444 h 3691726"/>
                <a:gd name="connsiteX1" fmla="*/ 0 w 1191221"/>
                <a:gd name="connsiteY1" fmla="*/ 0 h 3691726"/>
                <a:gd name="connsiteX2" fmla="*/ 1162956 w 1191221"/>
                <a:gd name="connsiteY2" fmla="*/ 3028162 h 3691726"/>
                <a:gd name="connsiteX3" fmla="*/ 169592 w 1191221"/>
                <a:gd name="connsiteY3" fmla="*/ 3199444 h 3691726"/>
                <a:gd name="connsiteX0" fmla="*/ 169592 w 1162956"/>
                <a:gd name="connsiteY0" fmla="*/ 3199444 h 3691726"/>
                <a:gd name="connsiteX1" fmla="*/ 0 w 1162956"/>
                <a:gd name="connsiteY1" fmla="*/ 0 h 3691726"/>
                <a:gd name="connsiteX2" fmla="*/ 1162956 w 1162956"/>
                <a:gd name="connsiteY2" fmla="*/ 3028162 h 3691726"/>
                <a:gd name="connsiteX3" fmla="*/ 169592 w 1162956"/>
                <a:gd name="connsiteY3" fmla="*/ 3199444 h 3691726"/>
                <a:gd name="connsiteX0" fmla="*/ 169592 w 1167814"/>
                <a:gd name="connsiteY0" fmla="*/ 3199444 h 3217681"/>
                <a:gd name="connsiteX1" fmla="*/ 0 w 1167814"/>
                <a:gd name="connsiteY1" fmla="*/ 0 h 3217681"/>
                <a:gd name="connsiteX2" fmla="*/ 1162956 w 1167814"/>
                <a:gd name="connsiteY2" fmla="*/ 3028162 h 3217681"/>
                <a:gd name="connsiteX3" fmla="*/ 169592 w 1167814"/>
                <a:gd name="connsiteY3" fmla="*/ 3199444 h 3217681"/>
                <a:gd name="connsiteX0" fmla="*/ 169592 w 1162956"/>
                <a:gd name="connsiteY0" fmla="*/ 3199444 h 3199444"/>
                <a:gd name="connsiteX1" fmla="*/ 0 w 1162956"/>
                <a:gd name="connsiteY1" fmla="*/ 0 h 3199444"/>
                <a:gd name="connsiteX2" fmla="*/ 1162956 w 1162956"/>
                <a:gd name="connsiteY2" fmla="*/ 3028162 h 3199444"/>
                <a:gd name="connsiteX3" fmla="*/ 169592 w 1162956"/>
                <a:gd name="connsiteY3" fmla="*/ 3199444 h 3199444"/>
                <a:gd name="connsiteX0" fmla="*/ 169592 w 1162956"/>
                <a:gd name="connsiteY0" fmla="*/ 3199444 h 3199444"/>
                <a:gd name="connsiteX1" fmla="*/ 0 w 1162956"/>
                <a:gd name="connsiteY1" fmla="*/ 0 h 3199444"/>
                <a:gd name="connsiteX2" fmla="*/ 1162956 w 1162956"/>
                <a:gd name="connsiteY2" fmla="*/ 3028162 h 3199444"/>
                <a:gd name="connsiteX3" fmla="*/ 169592 w 1162956"/>
                <a:gd name="connsiteY3" fmla="*/ 3199444 h 3199444"/>
                <a:gd name="connsiteX0" fmla="*/ 203965 w 1162956"/>
                <a:gd name="connsiteY0" fmla="*/ 3261584 h 3261584"/>
                <a:gd name="connsiteX1" fmla="*/ 0 w 1162956"/>
                <a:gd name="connsiteY1" fmla="*/ 0 h 3261584"/>
                <a:gd name="connsiteX2" fmla="*/ 1162956 w 1162956"/>
                <a:gd name="connsiteY2" fmla="*/ 3028162 h 3261584"/>
                <a:gd name="connsiteX3" fmla="*/ 203965 w 1162956"/>
                <a:gd name="connsiteY3" fmla="*/ 3261584 h 3261584"/>
                <a:gd name="connsiteX0" fmla="*/ 203965 w 1162956"/>
                <a:gd name="connsiteY0" fmla="*/ 3261584 h 3261584"/>
                <a:gd name="connsiteX1" fmla="*/ 0 w 1162956"/>
                <a:gd name="connsiteY1" fmla="*/ 0 h 3261584"/>
                <a:gd name="connsiteX2" fmla="*/ 1162956 w 1162956"/>
                <a:gd name="connsiteY2" fmla="*/ 3028162 h 3261584"/>
                <a:gd name="connsiteX3" fmla="*/ 203965 w 1162956"/>
                <a:gd name="connsiteY3" fmla="*/ 3261584 h 3261584"/>
                <a:gd name="connsiteX0" fmla="*/ 203965 w 1162956"/>
                <a:gd name="connsiteY0" fmla="*/ 3261584 h 3261584"/>
                <a:gd name="connsiteX1" fmla="*/ 0 w 1162956"/>
                <a:gd name="connsiteY1" fmla="*/ 0 h 3261584"/>
                <a:gd name="connsiteX2" fmla="*/ 1162956 w 1162956"/>
                <a:gd name="connsiteY2" fmla="*/ 3028162 h 3261584"/>
                <a:gd name="connsiteX3" fmla="*/ 203965 w 1162956"/>
                <a:gd name="connsiteY3" fmla="*/ 3261584 h 3261584"/>
                <a:gd name="connsiteX0" fmla="*/ 203965 w 1162956"/>
                <a:gd name="connsiteY0" fmla="*/ 3261584 h 3261584"/>
                <a:gd name="connsiteX1" fmla="*/ 0 w 1162956"/>
                <a:gd name="connsiteY1" fmla="*/ 0 h 3261584"/>
                <a:gd name="connsiteX2" fmla="*/ 1162956 w 1162956"/>
                <a:gd name="connsiteY2" fmla="*/ 3028162 h 3261584"/>
                <a:gd name="connsiteX3" fmla="*/ 203965 w 1162956"/>
                <a:gd name="connsiteY3" fmla="*/ 3261584 h 3261584"/>
                <a:gd name="connsiteX0" fmla="*/ 203965 w 1162956"/>
                <a:gd name="connsiteY0" fmla="*/ 3261584 h 3317946"/>
                <a:gd name="connsiteX1" fmla="*/ 0 w 1162956"/>
                <a:gd name="connsiteY1" fmla="*/ 0 h 3317946"/>
                <a:gd name="connsiteX2" fmla="*/ 1162956 w 1162956"/>
                <a:gd name="connsiteY2" fmla="*/ 3028162 h 3317946"/>
                <a:gd name="connsiteX3" fmla="*/ 203965 w 1162956"/>
                <a:gd name="connsiteY3" fmla="*/ 3261584 h 3317946"/>
                <a:gd name="connsiteX0" fmla="*/ 203965 w 1162956"/>
                <a:gd name="connsiteY0" fmla="*/ 3261584 h 3317946"/>
                <a:gd name="connsiteX1" fmla="*/ 0 w 1162956"/>
                <a:gd name="connsiteY1" fmla="*/ 0 h 3317946"/>
                <a:gd name="connsiteX2" fmla="*/ 1162956 w 1162956"/>
                <a:gd name="connsiteY2" fmla="*/ 3028162 h 3317946"/>
                <a:gd name="connsiteX3" fmla="*/ 203965 w 1162956"/>
                <a:gd name="connsiteY3" fmla="*/ 3261584 h 3317946"/>
                <a:gd name="connsiteX0" fmla="*/ 203965 w 1162956"/>
                <a:gd name="connsiteY0" fmla="*/ 3261584 h 3261584"/>
                <a:gd name="connsiteX1" fmla="*/ 0 w 1162956"/>
                <a:gd name="connsiteY1" fmla="*/ 0 h 3261584"/>
                <a:gd name="connsiteX2" fmla="*/ 1162956 w 1162956"/>
                <a:gd name="connsiteY2" fmla="*/ 3028162 h 3261584"/>
                <a:gd name="connsiteX3" fmla="*/ 203965 w 1162956"/>
                <a:gd name="connsiteY3" fmla="*/ 3261584 h 3261584"/>
                <a:gd name="connsiteX0" fmla="*/ 306331 w 1265322"/>
                <a:gd name="connsiteY0" fmla="*/ 3207184 h 3207184"/>
                <a:gd name="connsiteX1" fmla="*/ 0 w 1265322"/>
                <a:gd name="connsiteY1" fmla="*/ 0 h 3207184"/>
                <a:gd name="connsiteX2" fmla="*/ 1265322 w 1265322"/>
                <a:gd name="connsiteY2" fmla="*/ 2973762 h 3207184"/>
                <a:gd name="connsiteX3" fmla="*/ 306331 w 1265322"/>
                <a:gd name="connsiteY3" fmla="*/ 3207184 h 3207184"/>
                <a:gd name="connsiteX0" fmla="*/ 267927 w 1226918"/>
                <a:gd name="connsiteY0" fmla="*/ 3222988 h 3222988"/>
                <a:gd name="connsiteX1" fmla="*/ 0 w 1226918"/>
                <a:gd name="connsiteY1" fmla="*/ 0 h 3222988"/>
                <a:gd name="connsiteX2" fmla="*/ 1226918 w 1226918"/>
                <a:gd name="connsiteY2" fmla="*/ 2989566 h 3222988"/>
                <a:gd name="connsiteX3" fmla="*/ 267927 w 1226918"/>
                <a:gd name="connsiteY3" fmla="*/ 3222988 h 3222988"/>
                <a:gd name="connsiteX0" fmla="*/ 267927 w 1226918"/>
                <a:gd name="connsiteY0" fmla="*/ 3222988 h 3222988"/>
                <a:gd name="connsiteX1" fmla="*/ 0 w 1226918"/>
                <a:gd name="connsiteY1" fmla="*/ 0 h 3222988"/>
                <a:gd name="connsiteX2" fmla="*/ 1226918 w 1226918"/>
                <a:gd name="connsiteY2" fmla="*/ 2989566 h 3222988"/>
                <a:gd name="connsiteX3" fmla="*/ 267927 w 1226918"/>
                <a:gd name="connsiteY3" fmla="*/ 3222988 h 32229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6918" h="3222988">
                  <a:moveTo>
                    <a:pt x="267927" y="3222988"/>
                  </a:moveTo>
                  <a:cubicBezTo>
                    <a:pt x="178618" y="2148659"/>
                    <a:pt x="36437" y="1018672"/>
                    <a:pt x="0" y="0"/>
                  </a:cubicBezTo>
                  <a:lnTo>
                    <a:pt x="1226918" y="2989566"/>
                  </a:lnTo>
                  <a:cubicBezTo>
                    <a:pt x="318736" y="3210066"/>
                    <a:pt x="1163420" y="3031443"/>
                    <a:pt x="267927" y="3222988"/>
                  </a:cubicBezTo>
                  <a:close/>
                </a:path>
              </a:pathLst>
            </a:custGeom>
            <a:grpFill/>
            <a:ln>
              <a:solidFill>
                <a:srgbClr val="000000">
                  <a:alpha val="0"/>
                </a:srgbClr>
              </a:solidFill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787" name="Прямая соединительная линия 786"/>
            <p:cNvCxnSpPr/>
            <p:nvPr/>
          </p:nvCxnSpPr>
          <p:spPr>
            <a:xfrm rot="16200000" flipH="1">
              <a:off x="4110755" y="3896449"/>
              <a:ext cx="2704106" cy="1790287"/>
            </a:xfrm>
            <a:prstGeom prst="line">
              <a:avLst/>
            </a:prstGeom>
            <a:grpFill/>
            <a:ln>
              <a:solidFill>
                <a:srgbClr val="000000">
                  <a:alpha val="0"/>
                </a:srgbClr>
              </a:solidFill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</p:cxnSp>
      </p:grpSp>
      <p:grpSp>
        <p:nvGrpSpPr>
          <p:cNvPr id="766" name="Группа 765"/>
          <p:cNvGrpSpPr/>
          <p:nvPr/>
        </p:nvGrpSpPr>
        <p:grpSpPr>
          <a:xfrm>
            <a:off x="1816751" y="1081070"/>
            <a:ext cx="3230611" cy="2500330"/>
            <a:chOff x="1664351" y="928670"/>
            <a:chExt cx="3230611" cy="2500330"/>
          </a:xfrm>
          <a:solidFill>
            <a:srgbClr val="000000">
              <a:alpha val="0"/>
            </a:srgbClr>
          </a:solidFill>
        </p:grpSpPr>
        <p:sp>
          <p:nvSpPr>
            <p:cNvPr id="767" name="Полилиния 766">
              <a:hlinkClick r:id="rId4" action="ppaction://hlinksldjump"/>
            </p:cNvPr>
            <p:cNvSpPr/>
            <p:nvPr/>
          </p:nvSpPr>
          <p:spPr>
            <a:xfrm rot="7524075">
              <a:off x="2572833" y="717036"/>
              <a:ext cx="1413647" cy="3230611"/>
            </a:xfrm>
            <a:custGeom>
              <a:avLst/>
              <a:gdLst>
                <a:gd name="connsiteX0" fmla="*/ 0 w 1111396"/>
                <a:gd name="connsiteY0" fmla="*/ 3146584 h 3146584"/>
                <a:gd name="connsiteX1" fmla="*/ 555698 w 1111396"/>
                <a:gd name="connsiteY1" fmla="*/ 0 h 3146584"/>
                <a:gd name="connsiteX2" fmla="*/ 1111396 w 1111396"/>
                <a:gd name="connsiteY2" fmla="*/ 3146584 h 3146584"/>
                <a:gd name="connsiteX3" fmla="*/ 0 w 1111396"/>
                <a:gd name="connsiteY3" fmla="*/ 3146584 h 3146584"/>
                <a:gd name="connsiteX0" fmla="*/ 0 w 1178136"/>
                <a:gd name="connsiteY0" fmla="*/ 3146584 h 3146728"/>
                <a:gd name="connsiteX1" fmla="*/ 555698 w 1178136"/>
                <a:gd name="connsiteY1" fmla="*/ 0 h 3146728"/>
                <a:gd name="connsiteX2" fmla="*/ 1178136 w 1178136"/>
                <a:gd name="connsiteY2" fmla="*/ 3146728 h 3146728"/>
                <a:gd name="connsiteX3" fmla="*/ 0 w 1178136"/>
                <a:gd name="connsiteY3" fmla="*/ 3146584 h 3146728"/>
                <a:gd name="connsiteX0" fmla="*/ 0 w 1309203"/>
                <a:gd name="connsiteY0" fmla="*/ 3103754 h 3146728"/>
                <a:gd name="connsiteX1" fmla="*/ 686765 w 1309203"/>
                <a:gd name="connsiteY1" fmla="*/ 0 h 3146728"/>
                <a:gd name="connsiteX2" fmla="*/ 1309203 w 1309203"/>
                <a:gd name="connsiteY2" fmla="*/ 3146728 h 3146728"/>
                <a:gd name="connsiteX3" fmla="*/ 0 w 1309203"/>
                <a:gd name="connsiteY3" fmla="*/ 3103754 h 3146728"/>
                <a:gd name="connsiteX0" fmla="*/ 0 w 1347377"/>
                <a:gd name="connsiteY0" fmla="*/ 3109325 h 3146728"/>
                <a:gd name="connsiteX1" fmla="*/ 724939 w 1347377"/>
                <a:gd name="connsiteY1" fmla="*/ 0 h 3146728"/>
                <a:gd name="connsiteX2" fmla="*/ 1347377 w 1347377"/>
                <a:gd name="connsiteY2" fmla="*/ 3146728 h 3146728"/>
                <a:gd name="connsiteX3" fmla="*/ 0 w 1347377"/>
                <a:gd name="connsiteY3" fmla="*/ 3109325 h 3146728"/>
                <a:gd name="connsiteX0" fmla="*/ 0 w 1347377"/>
                <a:gd name="connsiteY0" fmla="*/ 3109325 h 3146728"/>
                <a:gd name="connsiteX1" fmla="*/ 724939 w 1347377"/>
                <a:gd name="connsiteY1" fmla="*/ 0 h 3146728"/>
                <a:gd name="connsiteX2" fmla="*/ 1347377 w 1347377"/>
                <a:gd name="connsiteY2" fmla="*/ 3146728 h 3146728"/>
                <a:gd name="connsiteX3" fmla="*/ 674426 w 1347377"/>
                <a:gd name="connsiteY3" fmla="*/ 3123470 h 3146728"/>
                <a:gd name="connsiteX4" fmla="*/ 0 w 1347377"/>
                <a:gd name="connsiteY4" fmla="*/ 3109325 h 3146728"/>
                <a:gd name="connsiteX0" fmla="*/ 0 w 1347377"/>
                <a:gd name="connsiteY0" fmla="*/ 3109325 h 3170436"/>
                <a:gd name="connsiteX1" fmla="*/ 724939 w 1347377"/>
                <a:gd name="connsiteY1" fmla="*/ 0 h 3170436"/>
                <a:gd name="connsiteX2" fmla="*/ 1347377 w 1347377"/>
                <a:gd name="connsiteY2" fmla="*/ 3146728 h 3170436"/>
                <a:gd name="connsiteX3" fmla="*/ 710754 w 1347377"/>
                <a:gd name="connsiteY3" fmla="*/ 3170436 h 3170436"/>
                <a:gd name="connsiteX4" fmla="*/ 0 w 1347377"/>
                <a:gd name="connsiteY4" fmla="*/ 3109325 h 3170436"/>
                <a:gd name="connsiteX0" fmla="*/ 0 w 1347377"/>
                <a:gd name="connsiteY0" fmla="*/ 3109325 h 3198291"/>
                <a:gd name="connsiteX1" fmla="*/ 724939 w 1347377"/>
                <a:gd name="connsiteY1" fmla="*/ 0 h 3198291"/>
                <a:gd name="connsiteX2" fmla="*/ 1347377 w 1347377"/>
                <a:gd name="connsiteY2" fmla="*/ 3146728 h 3198291"/>
                <a:gd name="connsiteX3" fmla="*/ 737710 w 1347377"/>
                <a:gd name="connsiteY3" fmla="*/ 3198291 h 3198291"/>
                <a:gd name="connsiteX4" fmla="*/ 0 w 1347377"/>
                <a:gd name="connsiteY4" fmla="*/ 3109325 h 3198291"/>
                <a:gd name="connsiteX0" fmla="*/ 0 w 1347377"/>
                <a:gd name="connsiteY0" fmla="*/ 3109325 h 3230602"/>
                <a:gd name="connsiteX1" fmla="*/ 724939 w 1347377"/>
                <a:gd name="connsiteY1" fmla="*/ 0 h 3230602"/>
                <a:gd name="connsiteX2" fmla="*/ 1347377 w 1347377"/>
                <a:gd name="connsiteY2" fmla="*/ 3146728 h 3230602"/>
                <a:gd name="connsiteX3" fmla="*/ 737710 w 1347377"/>
                <a:gd name="connsiteY3" fmla="*/ 3198291 h 3230602"/>
                <a:gd name="connsiteX4" fmla="*/ 0 w 1347377"/>
                <a:gd name="connsiteY4" fmla="*/ 3109325 h 3230602"/>
                <a:gd name="connsiteX0" fmla="*/ 0 w 1347377"/>
                <a:gd name="connsiteY0" fmla="*/ 3109325 h 3198291"/>
                <a:gd name="connsiteX1" fmla="*/ 724939 w 1347377"/>
                <a:gd name="connsiteY1" fmla="*/ 0 h 3198291"/>
                <a:gd name="connsiteX2" fmla="*/ 1347377 w 1347377"/>
                <a:gd name="connsiteY2" fmla="*/ 3146728 h 3198291"/>
                <a:gd name="connsiteX3" fmla="*/ 737710 w 1347377"/>
                <a:gd name="connsiteY3" fmla="*/ 3198291 h 3198291"/>
                <a:gd name="connsiteX4" fmla="*/ 0 w 1347377"/>
                <a:gd name="connsiteY4" fmla="*/ 3109325 h 3198291"/>
                <a:gd name="connsiteX0" fmla="*/ 0 w 1347377"/>
                <a:gd name="connsiteY0" fmla="*/ 3109325 h 3212766"/>
                <a:gd name="connsiteX1" fmla="*/ 724939 w 1347377"/>
                <a:gd name="connsiteY1" fmla="*/ 0 h 3212766"/>
                <a:gd name="connsiteX2" fmla="*/ 1347377 w 1347377"/>
                <a:gd name="connsiteY2" fmla="*/ 3146728 h 3212766"/>
                <a:gd name="connsiteX3" fmla="*/ 737710 w 1347377"/>
                <a:gd name="connsiteY3" fmla="*/ 3198291 h 3212766"/>
                <a:gd name="connsiteX4" fmla="*/ 0 w 1347377"/>
                <a:gd name="connsiteY4" fmla="*/ 3109325 h 3212766"/>
                <a:gd name="connsiteX0" fmla="*/ 0 w 1347377"/>
                <a:gd name="connsiteY0" fmla="*/ 3109325 h 3198291"/>
                <a:gd name="connsiteX1" fmla="*/ 724939 w 1347377"/>
                <a:gd name="connsiteY1" fmla="*/ 0 h 3198291"/>
                <a:gd name="connsiteX2" fmla="*/ 1347377 w 1347377"/>
                <a:gd name="connsiteY2" fmla="*/ 3146728 h 3198291"/>
                <a:gd name="connsiteX3" fmla="*/ 737710 w 1347377"/>
                <a:gd name="connsiteY3" fmla="*/ 3198291 h 3198291"/>
                <a:gd name="connsiteX4" fmla="*/ 0 w 1347377"/>
                <a:gd name="connsiteY4" fmla="*/ 3109325 h 3198291"/>
                <a:gd name="connsiteX0" fmla="*/ 0 w 1347377"/>
                <a:gd name="connsiteY0" fmla="*/ 3109325 h 3215130"/>
                <a:gd name="connsiteX1" fmla="*/ 724939 w 1347377"/>
                <a:gd name="connsiteY1" fmla="*/ 0 h 3215130"/>
                <a:gd name="connsiteX2" fmla="*/ 1347377 w 1347377"/>
                <a:gd name="connsiteY2" fmla="*/ 3146728 h 3215130"/>
                <a:gd name="connsiteX3" fmla="*/ 737710 w 1347377"/>
                <a:gd name="connsiteY3" fmla="*/ 3198291 h 3215130"/>
                <a:gd name="connsiteX4" fmla="*/ 0 w 1347377"/>
                <a:gd name="connsiteY4" fmla="*/ 3109325 h 3215130"/>
                <a:gd name="connsiteX0" fmla="*/ 0 w 1347377"/>
                <a:gd name="connsiteY0" fmla="*/ 3109325 h 3198291"/>
                <a:gd name="connsiteX1" fmla="*/ 724939 w 1347377"/>
                <a:gd name="connsiteY1" fmla="*/ 0 h 3198291"/>
                <a:gd name="connsiteX2" fmla="*/ 1347377 w 1347377"/>
                <a:gd name="connsiteY2" fmla="*/ 3146728 h 3198291"/>
                <a:gd name="connsiteX3" fmla="*/ 737710 w 1347377"/>
                <a:gd name="connsiteY3" fmla="*/ 3198291 h 3198291"/>
                <a:gd name="connsiteX4" fmla="*/ 0 w 1347377"/>
                <a:gd name="connsiteY4" fmla="*/ 3109325 h 3198291"/>
                <a:gd name="connsiteX0" fmla="*/ 0 w 1283479"/>
                <a:gd name="connsiteY0" fmla="*/ 3109325 h 3198291"/>
                <a:gd name="connsiteX1" fmla="*/ 724939 w 1283479"/>
                <a:gd name="connsiteY1" fmla="*/ 0 h 3198291"/>
                <a:gd name="connsiteX2" fmla="*/ 1283479 w 1283479"/>
                <a:gd name="connsiteY2" fmla="*/ 3134025 h 3198291"/>
                <a:gd name="connsiteX3" fmla="*/ 737710 w 1283479"/>
                <a:gd name="connsiteY3" fmla="*/ 3198291 h 3198291"/>
                <a:gd name="connsiteX4" fmla="*/ 0 w 1283479"/>
                <a:gd name="connsiteY4" fmla="*/ 3109325 h 3198291"/>
                <a:gd name="connsiteX0" fmla="*/ 0 w 1283479"/>
                <a:gd name="connsiteY0" fmla="*/ 3109325 h 3225582"/>
                <a:gd name="connsiteX1" fmla="*/ 724939 w 1283479"/>
                <a:gd name="connsiteY1" fmla="*/ 0 h 3225582"/>
                <a:gd name="connsiteX2" fmla="*/ 1283479 w 1283479"/>
                <a:gd name="connsiteY2" fmla="*/ 3134025 h 3225582"/>
                <a:gd name="connsiteX3" fmla="*/ 737710 w 1283479"/>
                <a:gd name="connsiteY3" fmla="*/ 3198291 h 3225582"/>
                <a:gd name="connsiteX4" fmla="*/ 0 w 1283479"/>
                <a:gd name="connsiteY4" fmla="*/ 3109325 h 3225582"/>
                <a:gd name="connsiteX0" fmla="*/ 0 w 1283479"/>
                <a:gd name="connsiteY0" fmla="*/ 3109325 h 3234197"/>
                <a:gd name="connsiteX1" fmla="*/ 724939 w 1283479"/>
                <a:gd name="connsiteY1" fmla="*/ 0 h 3234197"/>
                <a:gd name="connsiteX2" fmla="*/ 1283479 w 1283479"/>
                <a:gd name="connsiteY2" fmla="*/ 3134025 h 3234197"/>
                <a:gd name="connsiteX3" fmla="*/ 737710 w 1283479"/>
                <a:gd name="connsiteY3" fmla="*/ 3198291 h 3234197"/>
                <a:gd name="connsiteX4" fmla="*/ 0 w 1283479"/>
                <a:gd name="connsiteY4" fmla="*/ 3109325 h 3234197"/>
                <a:gd name="connsiteX0" fmla="*/ 0 w 1310712"/>
                <a:gd name="connsiteY0" fmla="*/ 3040637 h 3234197"/>
                <a:gd name="connsiteX1" fmla="*/ 752172 w 1310712"/>
                <a:gd name="connsiteY1" fmla="*/ 0 h 3234197"/>
                <a:gd name="connsiteX2" fmla="*/ 1310712 w 1310712"/>
                <a:gd name="connsiteY2" fmla="*/ 3134025 h 3234197"/>
                <a:gd name="connsiteX3" fmla="*/ 764943 w 1310712"/>
                <a:gd name="connsiteY3" fmla="*/ 3198291 h 3234197"/>
                <a:gd name="connsiteX4" fmla="*/ 0 w 1310712"/>
                <a:gd name="connsiteY4" fmla="*/ 3040637 h 3234197"/>
                <a:gd name="connsiteX0" fmla="*/ 0 w 1332319"/>
                <a:gd name="connsiteY0" fmla="*/ 3059787 h 3234197"/>
                <a:gd name="connsiteX1" fmla="*/ 773779 w 1332319"/>
                <a:gd name="connsiteY1" fmla="*/ 0 h 3234197"/>
                <a:gd name="connsiteX2" fmla="*/ 1332319 w 1332319"/>
                <a:gd name="connsiteY2" fmla="*/ 3134025 h 3234197"/>
                <a:gd name="connsiteX3" fmla="*/ 786550 w 1332319"/>
                <a:gd name="connsiteY3" fmla="*/ 3198291 h 3234197"/>
                <a:gd name="connsiteX4" fmla="*/ 0 w 1332319"/>
                <a:gd name="connsiteY4" fmla="*/ 3059787 h 3234197"/>
                <a:gd name="connsiteX0" fmla="*/ 0 w 1332319"/>
                <a:gd name="connsiteY0" fmla="*/ 3059787 h 3234197"/>
                <a:gd name="connsiteX1" fmla="*/ 773779 w 1332319"/>
                <a:gd name="connsiteY1" fmla="*/ 0 h 3234197"/>
                <a:gd name="connsiteX2" fmla="*/ 1332319 w 1332319"/>
                <a:gd name="connsiteY2" fmla="*/ 3134025 h 3234197"/>
                <a:gd name="connsiteX3" fmla="*/ 786550 w 1332319"/>
                <a:gd name="connsiteY3" fmla="*/ 3198291 h 3234197"/>
                <a:gd name="connsiteX4" fmla="*/ 0 w 1332319"/>
                <a:gd name="connsiteY4" fmla="*/ 3059787 h 3234197"/>
                <a:gd name="connsiteX0" fmla="*/ 0 w 1332319"/>
                <a:gd name="connsiteY0" fmla="*/ 3059787 h 3234197"/>
                <a:gd name="connsiteX1" fmla="*/ 773779 w 1332319"/>
                <a:gd name="connsiteY1" fmla="*/ 0 h 3234197"/>
                <a:gd name="connsiteX2" fmla="*/ 1332319 w 1332319"/>
                <a:gd name="connsiteY2" fmla="*/ 3134025 h 3234197"/>
                <a:gd name="connsiteX3" fmla="*/ 786550 w 1332319"/>
                <a:gd name="connsiteY3" fmla="*/ 3198291 h 3234197"/>
                <a:gd name="connsiteX4" fmla="*/ 0 w 1332319"/>
                <a:gd name="connsiteY4" fmla="*/ 3059787 h 3234197"/>
                <a:gd name="connsiteX0" fmla="*/ 0 w 1332319"/>
                <a:gd name="connsiteY0" fmla="*/ 3059787 h 3234197"/>
                <a:gd name="connsiteX1" fmla="*/ 773779 w 1332319"/>
                <a:gd name="connsiteY1" fmla="*/ 0 h 3234197"/>
                <a:gd name="connsiteX2" fmla="*/ 1332319 w 1332319"/>
                <a:gd name="connsiteY2" fmla="*/ 3134025 h 3234197"/>
                <a:gd name="connsiteX3" fmla="*/ 786550 w 1332319"/>
                <a:gd name="connsiteY3" fmla="*/ 3198291 h 3234197"/>
                <a:gd name="connsiteX4" fmla="*/ 0 w 1332319"/>
                <a:gd name="connsiteY4" fmla="*/ 3059787 h 3234197"/>
                <a:gd name="connsiteX0" fmla="*/ 0 w 1332319"/>
                <a:gd name="connsiteY0" fmla="*/ 3059787 h 3198291"/>
                <a:gd name="connsiteX1" fmla="*/ 773779 w 1332319"/>
                <a:gd name="connsiteY1" fmla="*/ 0 h 3198291"/>
                <a:gd name="connsiteX2" fmla="*/ 1332319 w 1332319"/>
                <a:gd name="connsiteY2" fmla="*/ 3134025 h 3198291"/>
                <a:gd name="connsiteX3" fmla="*/ 786550 w 1332319"/>
                <a:gd name="connsiteY3" fmla="*/ 3198291 h 3198291"/>
                <a:gd name="connsiteX4" fmla="*/ 0 w 1332319"/>
                <a:gd name="connsiteY4" fmla="*/ 3059787 h 3198291"/>
                <a:gd name="connsiteX0" fmla="*/ 0 w 1332319"/>
                <a:gd name="connsiteY0" fmla="*/ 3059787 h 3225168"/>
                <a:gd name="connsiteX1" fmla="*/ 773779 w 1332319"/>
                <a:gd name="connsiteY1" fmla="*/ 0 h 3225168"/>
                <a:gd name="connsiteX2" fmla="*/ 1332319 w 1332319"/>
                <a:gd name="connsiteY2" fmla="*/ 3134025 h 3225168"/>
                <a:gd name="connsiteX3" fmla="*/ 786550 w 1332319"/>
                <a:gd name="connsiteY3" fmla="*/ 3198291 h 3225168"/>
                <a:gd name="connsiteX4" fmla="*/ 0 w 1332319"/>
                <a:gd name="connsiteY4" fmla="*/ 3059787 h 3225168"/>
                <a:gd name="connsiteX0" fmla="*/ 0 w 1332319"/>
                <a:gd name="connsiteY0" fmla="*/ 3059787 h 3230611"/>
                <a:gd name="connsiteX1" fmla="*/ 773779 w 1332319"/>
                <a:gd name="connsiteY1" fmla="*/ 0 h 3230611"/>
                <a:gd name="connsiteX2" fmla="*/ 1332319 w 1332319"/>
                <a:gd name="connsiteY2" fmla="*/ 3134025 h 3230611"/>
                <a:gd name="connsiteX3" fmla="*/ 786550 w 1332319"/>
                <a:gd name="connsiteY3" fmla="*/ 3198291 h 3230611"/>
                <a:gd name="connsiteX4" fmla="*/ 0 w 1332319"/>
                <a:gd name="connsiteY4" fmla="*/ 3059787 h 32306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32319" h="3230611">
                  <a:moveTo>
                    <a:pt x="0" y="3059787"/>
                  </a:moveTo>
                  <a:lnTo>
                    <a:pt x="773779" y="0"/>
                  </a:lnTo>
                  <a:lnTo>
                    <a:pt x="1332319" y="3134025"/>
                  </a:lnTo>
                  <a:cubicBezTo>
                    <a:pt x="1085172" y="3230611"/>
                    <a:pt x="1069366" y="3186397"/>
                    <a:pt x="786550" y="3198291"/>
                  </a:cubicBezTo>
                  <a:cubicBezTo>
                    <a:pt x="379207" y="3175599"/>
                    <a:pt x="275642" y="3177282"/>
                    <a:pt x="0" y="3059787"/>
                  </a:cubicBezTo>
                  <a:close/>
                </a:path>
              </a:pathLst>
            </a:custGeom>
            <a:grpFill/>
            <a:ln>
              <a:solidFill>
                <a:srgbClr val="000000">
                  <a:alpha val="0"/>
                </a:srgbClr>
              </a:solidFill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768" name="Прямая соединительная линия 767"/>
            <p:cNvCxnSpPr/>
            <p:nvPr/>
          </p:nvCxnSpPr>
          <p:spPr>
            <a:xfrm rot="16200000" flipV="1">
              <a:off x="2285984" y="1142984"/>
              <a:ext cx="2500330" cy="2071702"/>
            </a:xfrm>
            <a:prstGeom prst="line">
              <a:avLst/>
            </a:prstGeom>
            <a:grpFill/>
            <a:ln>
              <a:solidFill>
                <a:srgbClr val="000000">
                  <a:alpha val="0"/>
                </a:srgbClr>
              </a:solidFill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</p:cxnSp>
        <p:cxnSp>
          <p:nvCxnSpPr>
            <p:cNvPr id="769" name="Прямая соединительная линия 768"/>
            <p:cNvCxnSpPr/>
            <p:nvPr/>
          </p:nvCxnSpPr>
          <p:spPr>
            <a:xfrm rot="16200000" flipV="1">
              <a:off x="2440517" y="1262624"/>
              <a:ext cx="1346019" cy="2876266"/>
            </a:xfrm>
            <a:prstGeom prst="line">
              <a:avLst/>
            </a:prstGeom>
            <a:grpFill/>
            <a:ln>
              <a:solidFill>
                <a:srgbClr val="000000">
                  <a:alpha val="0"/>
                </a:srgbClr>
              </a:solidFill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</p:cxnSp>
      </p:grpSp>
      <p:sp>
        <p:nvSpPr>
          <p:cNvPr id="770" name="Полилиния 769">
            <a:hlinkClick r:id="rId5" action="ppaction://hlinksldjump"/>
          </p:cNvPr>
          <p:cNvSpPr/>
          <p:nvPr/>
        </p:nvSpPr>
        <p:spPr>
          <a:xfrm rot="9183955">
            <a:off x="3208827" y="364212"/>
            <a:ext cx="2066696" cy="3198291"/>
          </a:xfrm>
          <a:custGeom>
            <a:avLst/>
            <a:gdLst>
              <a:gd name="connsiteX0" fmla="*/ 0 w 1111396"/>
              <a:gd name="connsiteY0" fmla="*/ 3146584 h 3146584"/>
              <a:gd name="connsiteX1" fmla="*/ 555698 w 1111396"/>
              <a:gd name="connsiteY1" fmla="*/ 0 h 3146584"/>
              <a:gd name="connsiteX2" fmla="*/ 1111396 w 1111396"/>
              <a:gd name="connsiteY2" fmla="*/ 3146584 h 3146584"/>
              <a:gd name="connsiteX3" fmla="*/ 0 w 1111396"/>
              <a:gd name="connsiteY3" fmla="*/ 3146584 h 3146584"/>
              <a:gd name="connsiteX0" fmla="*/ 0 w 1178136"/>
              <a:gd name="connsiteY0" fmla="*/ 3146584 h 3146728"/>
              <a:gd name="connsiteX1" fmla="*/ 555698 w 1178136"/>
              <a:gd name="connsiteY1" fmla="*/ 0 h 3146728"/>
              <a:gd name="connsiteX2" fmla="*/ 1178136 w 1178136"/>
              <a:gd name="connsiteY2" fmla="*/ 3146728 h 3146728"/>
              <a:gd name="connsiteX3" fmla="*/ 0 w 1178136"/>
              <a:gd name="connsiteY3" fmla="*/ 3146584 h 3146728"/>
              <a:gd name="connsiteX0" fmla="*/ 0 w 1309203"/>
              <a:gd name="connsiteY0" fmla="*/ 3103754 h 3146728"/>
              <a:gd name="connsiteX1" fmla="*/ 686765 w 1309203"/>
              <a:gd name="connsiteY1" fmla="*/ 0 h 3146728"/>
              <a:gd name="connsiteX2" fmla="*/ 1309203 w 1309203"/>
              <a:gd name="connsiteY2" fmla="*/ 3146728 h 3146728"/>
              <a:gd name="connsiteX3" fmla="*/ 0 w 1309203"/>
              <a:gd name="connsiteY3" fmla="*/ 3103754 h 3146728"/>
              <a:gd name="connsiteX0" fmla="*/ 0 w 1347377"/>
              <a:gd name="connsiteY0" fmla="*/ 3109325 h 3146728"/>
              <a:gd name="connsiteX1" fmla="*/ 724939 w 1347377"/>
              <a:gd name="connsiteY1" fmla="*/ 0 h 3146728"/>
              <a:gd name="connsiteX2" fmla="*/ 1347377 w 1347377"/>
              <a:gd name="connsiteY2" fmla="*/ 3146728 h 3146728"/>
              <a:gd name="connsiteX3" fmla="*/ 0 w 1347377"/>
              <a:gd name="connsiteY3" fmla="*/ 3109325 h 3146728"/>
              <a:gd name="connsiteX0" fmla="*/ 0 w 1347377"/>
              <a:gd name="connsiteY0" fmla="*/ 3109325 h 3146728"/>
              <a:gd name="connsiteX1" fmla="*/ 724939 w 1347377"/>
              <a:gd name="connsiteY1" fmla="*/ 0 h 3146728"/>
              <a:gd name="connsiteX2" fmla="*/ 1347377 w 1347377"/>
              <a:gd name="connsiteY2" fmla="*/ 3146728 h 3146728"/>
              <a:gd name="connsiteX3" fmla="*/ 674426 w 1347377"/>
              <a:gd name="connsiteY3" fmla="*/ 3123470 h 3146728"/>
              <a:gd name="connsiteX4" fmla="*/ 0 w 1347377"/>
              <a:gd name="connsiteY4" fmla="*/ 3109325 h 3146728"/>
              <a:gd name="connsiteX0" fmla="*/ 0 w 1347377"/>
              <a:gd name="connsiteY0" fmla="*/ 3109325 h 3170436"/>
              <a:gd name="connsiteX1" fmla="*/ 724939 w 1347377"/>
              <a:gd name="connsiteY1" fmla="*/ 0 h 3170436"/>
              <a:gd name="connsiteX2" fmla="*/ 1347377 w 1347377"/>
              <a:gd name="connsiteY2" fmla="*/ 3146728 h 3170436"/>
              <a:gd name="connsiteX3" fmla="*/ 710754 w 1347377"/>
              <a:gd name="connsiteY3" fmla="*/ 3170436 h 3170436"/>
              <a:gd name="connsiteX4" fmla="*/ 0 w 1347377"/>
              <a:gd name="connsiteY4" fmla="*/ 3109325 h 3170436"/>
              <a:gd name="connsiteX0" fmla="*/ 0 w 1347377"/>
              <a:gd name="connsiteY0" fmla="*/ 3109325 h 3198291"/>
              <a:gd name="connsiteX1" fmla="*/ 724939 w 1347377"/>
              <a:gd name="connsiteY1" fmla="*/ 0 h 3198291"/>
              <a:gd name="connsiteX2" fmla="*/ 1347377 w 1347377"/>
              <a:gd name="connsiteY2" fmla="*/ 3146728 h 3198291"/>
              <a:gd name="connsiteX3" fmla="*/ 737710 w 1347377"/>
              <a:gd name="connsiteY3" fmla="*/ 3198291 h 3198291"/>
              <a:gd name="connsiteX4" fmla="*/ 0 w 1347377"/>
              <a:gd name="connsiteY4" fmla="*/ 3109325 h 3198291"/>
              <a:gd name="connsiteX0" fmla="*/ 0 w 1347377"/>
              <a:gd name="connsiteY0" fmla="*/ 3109325 h 3230602"/>
              <a:gd name="connsiteX1" fmla="*/ 724939 w 1347377"/>
              <a:gd name="connsiteY1" fmla="*/ 0 h 3230602"/>
              <a:gd name="connsiteX2" fmla="*/ 1347377 w 1347377"/>
              <a:gd name="connsiteY2" fmla="*/ 3146728 h 3230602"/>
              <a:gd name="connsiteX3" fmla="*/ 737710 w 1347377"/>
              <a:gd name="connsiteY3" fmla="*/ 3198291 h 3230602"/>
              <a:gd name="connsiteX4" fmla="*/ 0 w 1347377"/>
              <a:gd name="connsiteY4" fmla="*/ 3109325 h 3230602"/>
              <a:gd name="connsiteX0" fmla="*/ 0 w 1347377"/>
              <a:gd name="connsiteY0" fmla="*/ 3109325 h 3198291"/>
              <a:gd name="connsiteX1" fmla="*/ 724939 w 1347377"/>
              <a:gd name="connsiteY1" fmla="*/ 0 h 3198291"/>
              <a:gd name="connsiteX2" fmla="*/ 1347377 w 1347377"/>
              <a:gd name="connsiteY2" fmla="*/ 3146728 h 3198291"/>
              <a:gd name="connsiteX3" fmla="*/ 737710 w 1347377"/>
              <a:gd name="connsiteY3" fmla="*/ 3198291 h 3198291"/>
              <a:gd name="connsiteX4" fmla="*/ 0 w 1347377"/>
              <a:gd name="connsiteY4" fmla="*/ 3109325 h 3198291"/>
              <a:gd name="connsiteX0" fmla="*/ 0 w 1347377"/>
              <a:gd name="connsiteY0" fmla="*/ 3109325 h 3212766"/>
              <a:gd name="connsiteX1" fmla="*/ 724939 w 1347377"/>
              <a:gd name="connsiteY1" fmla="*/ 0 h 3212766"/>
              <a:gd name="connsiteX2" fmla="*/ 1347377 w 1347377"/>
              <a:gd name="connsiteY2" fmla="*/ 3146728 h 3212766"/>
              <a:gd name="connsiteX3" fmla="*/ 737710 w 1347377"/>
              <a:gd name="connsiteY3" fmla="*/ 3198291 h 3212766"/>
              <a:gd name="connsiteX4" fmla="*/ 0 w 1347377"/>
              <a:gd name="connsiteY4" fmla="*/ 3109325 h 3212766"/>
              <a:gd name="connsiteX0" fmla="*/ 0 w 1347377"/>
              <a:gd name="connsiteY0" fmla="*/ 3109325 h 3198291"/>
              <a:gd name="connsiteX1" fmla="*/ 724939 w 1347377"/>
              <a:gd name="connsiteY1" fmla="*/ 0 h 3198291"/>
              <a:gd name="connsiteX2" fmla="*/ 1347377 w 1347377"/>
              <a:gd name="connsiteY2" fmla="*/ 3146728 h 3198291"/>
              <a:gd name="connsiteX3" fmla="*/ 737710 w 1347377"/>
              <a:gd name="connsiteY3" fmla="*/ 3198291 h 3198291"/>
              <a:gd name="connsiteX4" fmla="*/ 0 w 1347377"/>
              <a:gd name="connsiteY4" fmla="*/ 3109325 h 3198291"/>
              <a:gd name="connsiteX0" fmla="*/ 0 w 1347377"/>
              <a:gd name="connsiteY0" fmla="*/ 3109325 h 3215130"/>
              <a:gd name="connsiteX1" fmla="*/ 724939 w 1347377"/>
              <a:gd name="connsiteY1" fmla="*/ 0 h 3215130"/>
              <a:gd name="connsiteX2" fmla="*/ 1347377 w 1347377"/>
              <a:gd name="connsiteY2" fmla="*/ 3146728 h 3215130"/>
              <a:gd name="connsiteX3" fmla="*/ 737710 w 1347377"/>
              <a:gd name="connsiteY3" fmla="*/ 3198291 h 3215130"/>
              <a:gd name="connsiteX4" fmla="*/ 0 w 1347377"/>
              <a:gd name="connsiteY4" fmla="*/ 3109325 h 3215130"/>
              <a:gd name="connsiteX0" fmla="*/ 0 w 1347377"/>
              <a:gd name="connsiteY0" fmla="*/ 3109325 h 3198291"/>
              <a:gd name="connsiteX1" fmla="*/ 724939 w 1347377"/>
              <a:gd name="connsiteY1" fmla="*/ 0 h 3198291"/>
              <a:gd name="connsiteX2" fmla="*/ 1347377 w 1347377"/>
              <a:gd name="connsiteY2" fmla="*/ 3146728 h 3198291"/>
              <a:gd name="connsiteX3" fmla="*/ 737710 w 1347377"/>
              <a:gd name="connsiteY3" fmla="*/ 3198291 h 3198291"/>
              <a:gd name="connsiteX4" fmla="*/ 0 w 1347377"/>
              <a:gd name="connsiteY4" fmla="*/ 3109325 h 3198291"/>
              <a:gd name="connsiteX0" fmla="*/ 0 w 1283479"/>
              <a:gd name="connsiteY0" fmla="*/ 3109325 h 3198291"/>
              <a:gd name="connsiteX1" fmla="*/ 724939 w 1283479"/>
              <a:gd name="connsiteY1" fmla="*/ 0 h 3198291"/>
              <a:gd name="connsiteX2" fmla="*/ 1283479 w 1283479"/>
              <a:gd name="connsiteY2" fmla="*/ 3134025 h 3198291"/>
              <a:gd name="connsiteX3" fmla="*/ 737710 w 1283479"/>
              <a:gd name="connsiteY3" fmla="*/ 3198291 h 3198291"/>
              <a:gd name="connsiteX4" fmla="*/ 0 w 1283479"/>
              <a:gd name="connsiteY4" fmla="*/ 3109325 h 3198291"/>
              <a:gd name="connsiteX0" fmla="*/ 0 w 1283479"/>
              <a:gd name="connsiteY0" fmla="*/ 3109325 h 3225582"/>
              <a:gd name="connsiteX1" fmla="*/ 724939 w 1283479"/>
              <a:gd name="connsiteY1" fmla="*/ 0 h 3225582"/>
              <a:gd name="connsiteX2" fmla="*/ 1283479 w 1283479"/>
              <a:gd name="connsiteY2" fmla="*/ 3134025 h 3225582"/>
              <a:gd name="connsiteX3" fmla="*/ 737710 w 1283479"/>
              <a:gd name="connsiteY3" fmla="*/ 3198291 h 3225582"/>
              <a:gd name="connsiteX4" fmla="*/ 0 w 1283479"/>
              <a:gd name="connsiteY4" fmla="*/ 3109325 h 3225582"/>
              <a:gd name="connsiteX0" fmla="*/ 0 w 1283479"/>
              <a:gd name="connsiteY0" fmla="*/ 3109325 h 3234197"/>
              <a:gd name="connsiteX1" fmla="*/ 724939 w 1283479"/>
              <a:gd name="connsiteY1" fmla="*/ 0 h 3234197"/>
              <a:gd name="connsiteX2" fmla="*/ 1283479 w 1283479"/>
              <a:gd name="connsiteY2" fmla="*/ 3134025 h 3234197"/>
              <a:gd name="connsiteX3" fmla="*/ 737710 w 1283479"/>
              <a:gd name="connsiteY3" fmla="*/ 3198291 h 3234197"/>
              <a:gd name="connsiteX4" fmla="*/ 0 w 1283479"/>
              <a:gd name="connsiteY4" fmla="*/ 3109325 h 3234197"/>
              <a:gd name="connsiteX0" fmla="*/ 0 w 1310712"/>
              <a:gd name="connsiteY0" fmla="*/ 3040637 h 3234197"/>
              <a:gd name="connsiteX1" fmla="*/ 752172 w 1310712"/>
              <a:gd name="connsiteY1" fmla="*/ 0 h 3234197"/>
              <a:gd name="connsiteX2" fmla="*/ 1310712 w 1310712"/>
              <a:gd name="connsiteY2" fmla="*/ 3134025 h 3234197"/>
              <a:gd name="connsiteX3" fmla="*/ 764943 w 1310712"/>
              <a:gd name="connsiteY3" fmla="*/ 3198291 h 3234197"/>
              <a:gd name="connsiteX4" fmla="*/ 0 w 1310712"/>
              <a:gd name="connsiteY4" fmla="*/ 3040637 h 3234197"/>
              <a:gd name="connsiteX0" fmla="*/ 0 w 1332319"/>
              <a:gd name="connsiteY0" fmla="*/ 3059787 h 3234197"/>
              <a:gd name="connsiteX1" fmla="*/ 773779 w 1332319"/>
              <a:gd name="connsiteY1" fmla="*/ 0 h 3234197"/>
              <a:gd name="connsiteX2" fmla="*/ 1332319 w 1332319"/>
              <a:gd name="connsiteY2" fmla="*/ 3134025 h 3234197"/>
              <a:gd name="connsiteX3" fmla="*/ 786550 w 1332319"/>
              <a:gd name="connsiteY3" fmla="*/ 3198291 h 3234197"/>
              <a:gd name="connsiteX4" fmla="*/ 0 w 1332319"/>
              <a:gd name="connsiteY4" fmla="*/ 3059787 h 3234197"/>
              <a:gd name="connsiteX0" fmla="*/ 0 w 1332319"/>
              <a:gd name="connsiteY0" fmla="*/ 3059787 h 3234197"/>
              <a:gd name="connsiteX1" fmla="*/ 773779 w 1332319"/>
              <a:gd name="connsiteY1" fmla="*/ 0 h 3234197"/>
              <a:gd name="connsiteX2" fmla="*/ 1332319 w 1332319"/>
              <a:gd name="connsiteY2" fmla="*/ 3134025 h 3234197"/>
              <a:gd name="connsiteX3" fmla="*/ 786550 w 1332319"/>
              <a:gd name="connsiteY3" fmla="*/ 3198291 h 3234197"/>
              <a:gd name="connsiteX4" fmla="*/ 0 w 1332319"/>
              <a:gd name="connsiteY4" fmla="*/ 3059787 h 3234197"/>
              <a:gd name="connsiteX0" fmla="*/ 0 w 1332319"/>
              <a:gd name="connsiteY0" fmla="*/ 3059787 h 3234197"/>
              <a:gd name="connsiteX1" fmla="*/ 773779 w 1332319"/>
              <a:gd name="connsiteY1" fmla="*/ 0 h 3234197"/>
              <a:gd name="connsiteX2" fmla="*/ 1332319 w 1332319"/>
              <a:gd name="connsiteY2" fmla="*/ 3134025 h 3234197"/>
              <a:gd name="connsiteX3" fmla="*/ 786550 w 1332319"/>
              <a:gd name="connsiteY3" fmla="*/ 3198291 h 3234197"/>
              <a:gd name="connsiteX4" fmla="*/ 0 w 1332319"/>
              <a:gd name="connsiteY4" fmla="*/ 3059787 h 3234197"/>
              <a:gd name="connsiteX0" fmla="*/ 0 w 1332319"/>
              <a:gd name="connsiteY0" fmla="*/ 3059787 h 3234197"/>
              <a:gd name="connsiteX1" fmla="*/ 773779 w 1332319"/>
              <a:gd name="connsiteY1" fmla="*/ 0 h 3234197"/>
              <a:gd name="connsiteX2" fmla="*/ 1332319 w 1332319"/>
              <a:gd name="connsiteY2" fmla="*/ 3134025 h 3234197"/>
              <a:gd name="connsiteX3" fmla="*/ 786550 w 1332319"/>
              <a:gd name="connsiteY3" fmla="*/ 3198291 h 3234197"/>
              <a:gd name="connsiteX4" fmla="*/ 0 w 1332319"/>
              <a:gd name="connsiteY4" fmla="*/ 3059787 h 3234197"/>
              <a:gd name="connsiteX0" fmla="*/ 0 w 1332319"/>
              <a:gd name="connsiteY0" fmla="*/ 3059787 h 3198291"/>
              <a:gd name="connsiteX1" fmla="*/ 773779 w 1332319"/>
              <a:gd name="connsiteY1" fmla="*/ 0 h 3198291"/>
              <a:gd name="connsiteX2" fmla="*/ 1332319 w 1332319"/>
              <a:gd name="connsiteY2" fmla="*/ 3134025 h 3198291"/>
              <a:gd name="connsiteX3" fmla="*/ 786550 w 1332319"/>
              <a:gd name="connsiteY3" fmla="*/ 3198291 h 3198291"/>
              <a:gd name="connsiteX4" fmla="*/ 0 w 1332319"/>
              <a:gd name="connsiteY4" fmla="*/ 3059787 h 3198291"/>
              <a:gd name="connsiteX0" fmla="*/ 0 w 1332319"/>
              <a:gd name="connsiteY0" fmla="*/ 3059787 h 3225168"/>
              <a:gd name="connsiteX1" fmla="*/ 773779 w 1332319"/>
              <a:gd name="connsiteY1" fmla="*/ 0 h 3225168"/>
              <a:gd name="connsiteX2" fmla="*/ 1332319 w 1332319"/>
              <a:gd name="connsiteY2" fmla="*/ 3134025 h 3225168"/>
              <a:gd name="connsiteX3" fmla="*/ 786550 w 1332319"/>
              <a:gd name="connsiteY3" fmla="*/ 3198291 h 3225168"/>
              <a:gd name="connsiteX4" fmla="*/ 0 w 1332319"/>
              <a:gd name="connsiteY4" fmla="*/ 3059787 h 3225168"/>
              <a:gd name="connsiteX0" fmla="*/ 0 w 1332319"/>
              <a:gd name="connsiteY0" fmla="*/ 3059787 h 3230611"/>
              <a:gd name="connsiteX1" fmla="*/ 773779 w 1332319"/>
              <a:gd name="connsiteY1" fmla="*/ 0 h 3230611"/>
              <a:gd name="connsiteX2" fmla="*/ 1332319 w 1332319"/>
              <a:gd name="connsiteY2" fmla="*/ 3134025 h 3230611"/>
              <a:gd name="connsiteX3" fmla="*/ 786550 w 1332319"/>
              <a:gd name="connsiteY3" fmla="*/ 3198291 h 3230611"/>
              <a:gd name="connsiteX4" fmla="*/ 0 w 1332319"/>
              <a:gd name="connsiteY4" fmla="*/ 3059787 h 3230611"/>
              <a:gd name="connsiteX0" fmla="*/ 0 w 1793717"/>
              <a:gd name="connsiteY0" fmla="*/ 2936115 h 3230611"/>
              <a:gd name="connsiteX1" fmla="*/ 1235177 w 1793717"/>
              <a:gd name="connsiteY1" fmla="*/ 0 h 3230611"/>
              <a:gd name="connsiteX2" fmla="*/ 1793717 w 1793717"/>
              <a:gd name="connsiteY2" fmla="*/ 3134025 h 3230611"/>
              <a:gd name="connsiteX3" fmla="*/ 1247948 w 1793717"/>
              <a:gd name="connsiteY3" fmla="*/ 3198291 h 3230611"/>
              <a:gd name="connsiteX4" fmla="*/ 0 w 1793717"/>
              <a:gd name="connsiteY4" fmla="*/ 2936115 h 3230611"/>
              <a:gd name="connsiteX0" fmla="*/ 0 w 1947798"/>
              <a:gd name="connsiteY0" fmla="*/ 2936115 h 3252877"/>
              <a:gd name="connsiteX1" fmla="*/ 1235177 w 1947798"/>
              <a:gd name="connsiteY1" fmla="*/ 0 h 3252877"/>
              <a:gd name="connsiteX2" fmla="*/ 1947798 w 1947798"/>
              <a:gd name="connsiteY2" fmla="*/ 3156291 h 3252877"/>
              <a:gd name="connsiteX3" fmla="*/ 1247948 w 1947798"/>
              <a:gd name="connsiteY3" fmla="*/ 3198291 h 3252877"/>
              <a:gd name="connsiteX4" fmla="*/ 0 w 1947798"/>
              <a:gd name="connsiteY4" fmla="*/ 2936115 h 3252877"/>
              <a:gd name="connsiteX0" fmla="*/ 0 w 1947798"/>
              <a:gd name="connsiteY0" fmla="*/ 2936115 h 3198291"/>
              <a:gd name="connsiteX1" fmla="*/ 1235177 w 1947798"/>
              <a:gd name="connsiteY1" fmla="*/ 0 h 3198291"/>
              <a:gd name="connsiteX2" fmla="*/ 1947798 w 1947798"/>
              <a:gd name="connsiteY2" fmla="*/ 3156291 h 3198291"/>
              <a:gd name="connsiteX3" fmla="*/ 1247948 w 1947798"/>
              <a:gd name="connsiteY3" fmla="*/ 3198291 h 3198291"/>
              <a:gd name="connsiteX4" fmla="*/ 0 w 1947798"/>
              <a:gd name="connsiteY4" fmla="*/ 2936115 h 319829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947798" h="3198291">
                <a:moveTo>
                  <a:pt x="0" y="2936115"/>
                </a:moveTo>
                <a:lnTo>
                  <a:pt x="1235177" y="0"/>
                </a:lnTo>
                <a:lnTo>
                  <a:pt x="1947798" y="3156291"/>
                </a:lnTo>
                <a:cubicBezTo>
                  <a:pt x="1635806" y="3197159"/>
                  <a:pt x="1530764" y="3186397"/>
                  <a:pt x="1247948" y="3198291"/>
                </a:cubicBezTo>
                <a:cubicBezTo>
                  <a:pt x="840605" y="3175599"/>
                  <a:pt x="275642" y="3053610"/>
                  <a:pt x="0" y="2936115"/>
                </a:cubicBezTo>
                <a:close/>
              </a:path>
            </a:pathLst>
          </a:custGeom>
          <a:solidFill>
            <a:srgbClr val="000000">
              <a:alpha val="0"/>
            </a:srgbClr>
          </a:solidFill>
          <a:ln>
            <a:solidFill>
              <a:srgbClr val="000000">
                <a:alpha val="0"/>
              </a:srgb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grpSp>
        <p:nvGrpSpPr>
          <p:cNvPr id="802" name="Группа 801"/>
          <p:cNvGrpSpPr/>
          <p:nvPr/>
        </p:nvGrpSpPr>
        <p:grpSpPr>
          <a:xfrm>
            <a:off x="4405758" y="328042"/>
            <a:ext cx="1890280" cy="3341350"/>
            <a:chOff x="4253358" y="175642"/>
            <a:chExt cx="1890280" cy="3341350"/>
          </a:xfrm>
          <a:solidFill>
            <a:srgbClr val="000000">
              <a:alpha val="0"/>
            </a:srgbClr>
          </a:solidFill>
        </p:grpSpPr>
        <p:sp>
          <p:nvSpPr>
            <p:cNvPr id="803" name="Полилиния 802">
              <a:hlinkClick r:id="rId6" action="ppaction://hlinksldjump"/>
            </p:cNvPr>
            <p:cNvSpPr/>
            <p:nvPr/>
          </p:nvSpPr>
          <p:spPr>
            <a:xfrm rot="11199332">
              <a:off x="4253358" y="175642"/>
              <a:ext cx="1704731" cy="3341350"/>
            </a:xfrm>
            <a:custGeom>
              <a:avLst/>
              <a:gdLst>
                <a:gd name="connsiteX0" fmla="*/ 0 w 1111396"/>
                <a:gd name="connsiteY0" fmla="*/ 3146584 h 3146584"/>
                <a:gd name="connsiteX1" fmla="*/ 555698 w 1111396"/>
                <a:gd name="connsiteY1" fmla="*/ 0 h 3146584"/>
                <a:gd name="connsiteX2" fmla="*/ 1111396 w 1111396"/>
                <a:gd name="connsiteY2" fmla="*/ 3146584 h 3146584"/>
                <a:gd name="connsiteX3" fmla="*/ 0 w 1111396"/>
                <a:gd name="connsiteY3" fmla="*/ 3146584 h 3146584"/>
                <a:gd name="connsiteX0" fmla="*/ 0 w 1178136"/>
                <a:gd name="connsiteY0" fmla="*/ 3146584 h 3146728"/>
                <a:gd name="connsiteX1" fmla="*/ 555698 w 1178136"/>
                <a:gd name="connsiteY1" fmla="*/ 0 h 3146728"/>
                <a:gd name="connsiteX2" fmla="*/ 1178136 w 1178136"/>
                <a:gd name="connsiteY2" fmla="*/ 3146728 h 3146728"/>
                <a:gd name="connsiteX3" fmla="*/ 0 w 1178136"/>
                <a:gd name="connsiteY3" fmla="*/ 3146584 h 3146728"/>
                <a:gd name="connsiteX0" fmla="*/ 0 w 1309203"/>
                <a:gd name="connsiteY0" fmla="*/ 3103754 h 3146728"/>
                <a:gd name="connsiteX1" fmla="*/ 686765 w 1309203"/>
                <a:gd name="connsiteY1" fmla="*/ 0 h 3146728"/>
                <a:gd name="connsiteX2" fmla="*/ 1309203 w 1309203"/>
                <a:gd name="connsiteY2" fmla="*/ 3146728 h 3146728"/>
                <a:gd name="connsiteX3" fmla="*/ 0 w 1309203"/>
                <a:gd name="connsiteY3" fmla="*/ 3103754 h 3146728"/>
                <a:gd name="connsiteX0" fmla="*/ 0 w 1347377"/>
                <a:gd name="connsiteY0" fmla="*/ 3109325 h 3146728"/>
                <a:gd name="connsiteX1" fmla="*/ 724939 w 1347377"/>
                <a:gd name="connsiteY1" fmla="*/ 0 h 3146728"/>
                <a:gd name="connsiteX2" fmla="*/ 1347377 w 1347377"/>
                <a:gd name="connsiteY2" fmla="*/ 3146728 h 3146728"/>
                <a:gd name="connsiteX3" fmla="*/ 0 w 1347377"/>
                <a:gd name="connsiteY3" fmla="*/ 3109325 h 3146728"/>
                <a:gd name="connsiteX0" fmla="*/ 0 w 1347377"/>
                <a:gd name="connsiteY0" fmla="*/ 3109325 h 3146728"/>
                <a:gd name="connsiteX1" fmla="*/ 724939 w 1347377"/>
                <a:gd name="connsiteY1" fmla="*/ 0 h 3146728"/>
                <a:gd name="connsiteX2" fmla="*/ 1347377 w 1347377"/>
                <a:gd name="connsiteY2" fmla="*/ 3146728 h 3146728"/>
                <a:gd name="connsiteX3" fmla="*/ 674426 w 1347377"/>
                <a:gd name="connsiteY3" fmla="*/ 3123470 h 3146728"/>
                <a:gd name="connsiteX4" fmla="*/ 0 w 1347377"/>
                <a:gd name="connsiteY4" fmla="*/ 3109325 h 3146728"/>
                <a:gd name="connsiteX0" fmla="*/ 0 w 1347377"/>
                <a:gd name="connsiteY0" fmla="*/ 3109325 h 3170436"/>
                <a:gd name="connsiteX1" fmla="*/ 724939 w 1347377"/>
                <a:gd name="connsiteY1" fmla="*/ 0 h 3170436"/>
                <a:gd name="connsiteX2" fmla="*/ 1347377 w 1347377"/>
                <a:gd name="connsiteY2" fmla="*/ 3146728 h 3170436"/>
                <a:gd name="connsiteX3" fmla="*/ 710754 w 1347377"/>
                <a:gd name="connsiteY3" fmla="*/ 3170436 h 3170436"/>
                <a:gd name="connsiteX4" fmla="*/ 0 w 1347377"/>
                <a:gd name="connsiteY4" fmla="*/ 3109325 h 3170436"/>
                <a:gd name="connsiteX0" fmla="*/ 0 w 1347377"/>
                <a:gd name="connsiteY0" fmla="*/ 3109325 h 3198291"/>
                <a:gd name="connsiteX1" fmla="*/ 724939 w 1347377"/>
                <a:gd name="connsiteY1" fmla="*/ 0 h 3198291"/>
                <a:gd name="connsiteX2" fmla="*/ 1347377 w 1347377"/>
                <a:gd name="connsiteY2" fmla="*/ 3146728 h 3198291"/>
                <a:gd name="connsiteX3" fmla="*/ 737710 w 1347377"/>
                <a:gd name="connsiteY3" fmla="*/ 3198291 h 3198291"/>
                <a:gd name="connsiteX4" fmla="*/ 0 w 1347377"/>
                <a:gd name="connsiteY4" fmla="*/ 3109325 h 3198291"/>
                <a:gd name="connsiteX0" fmla="*/ 0 w 1347377"/>
                <a:gd name="connsiteY0" fmla="*/ 3109325 h 3230602"/>
                <a:gd name="connsiteX1" fmla="*/ 724939 w 1347377"/>
                <a:gd name="connsiteY1" fmla="*/ 0 h 3230602"/>
                <a:gd name="connsiteX2" fmla="*/ 1347377 w 1347377"/>
                <a:gd name="connsiteY2" fmla="*/ 3146728 h 3230602"/>
                <a:gd name="connsiteX3" fmla="*/ 737710 w 1347377"/>
                <a:gd name="connsiteY3" fmla="*/ 3198291 h 3230602"/>
                <a:gd name="connsiteX4" fmla="*/ 0 w 1347377"/>
                <a:gd name="connsiteY4" fmla="*/ 3109325 h 3230602"/>
                <a:gd name="connsiteX0" fmla="*/ 0 w 1347377"/>
                <a:gd name="connsiteY0" fmla="*/ 3109325 h 3198291"/>
                <a:gd name="connsiteX1" fmla="*/ 724939 w 1347377"/>
                <a:gd name="connsiteY1" fmla="*/ 0 h 3198291"/>
                <a:gd name="connsiteX2" fmla="*/ 1347377 w 1347377"/>
                <a:gd name="connsiteY2" fmla="*/ 3146728 h 3198291"/>
                <a:gd name="connsiteX3" fmla="*/ 737710 w 1347377"/>
                <a:gd name="connsiteY3" fmla="*/ 3198291 h 3198291"/>
                <a:gd name="connsiteX4" fmla="*/ 0 w 1347377"/>
                <a:gd name="connsiteY4" fmla="*/ 3109325 h 3198291"/>
                <a:gd name="connsiteX0" fmla="*/ 0 w 1347377"/>
                <a:gd name="connsiteY0" fmla="*/ 3109325 h 3212766"/>
                <a:gd name="connsiteX1" fmla="*/ 724939 w 1347377"/>
                <a:gd name="connsiteY1" fmla="*/ 0 h 3212766"/>
                <a:gd name="connsiteX2" fmla="*/ 1347377 w 1347377"/>
                <a:gd name="connsiteY2" fmla="*/ 3146728 h 3212766"/>
                <a:gd name="connsiteX3" fmla="*/ 737710 w 1347377"/>
                <a:gd name="connsiteY3" fmla="*/ 3198291 h 3212766"/>
                <a:gd name="connsiteX4" fmla="*/ 0 w 1347377"/>
                <a:gd name="connsiteY4" fmla="*/ 3109325 h 3212766"/>
                <a:gd name="connsiteX0" fmla="*/ 0 w 1347377"/>
                <a:gd name="connsiteY0" fmla="*/ 3109325 h 3198291"/>
                <a:gd name="connsiteX1" fmla="*/ 724939 w 1347377"/>
                <a:gd name="connsiteY1" fmla="*/ 0 h 3198291"/>
                <a:gd name="connsiteX2" fmla="*/ 1347377 w 1347377"/>
                <a:gd name="connsiteY2" fmla="*/ 3146728 h 3198291"/>
                <a:gd name="connsiteX3" fmla="*/ 737710 w 1347377"/>
                <a:gd name="connsiteY3" fmla="*/ 3198291 h 3198291"/>
                <a:gd name="connsiteX4" fmla="*/ 0 w 1347377"/>
                <a:gd name="connsiteY4" fmla="*/ 3109325 h 3198291"/>
                <a:gd name="connsiteX0" fmla="*/ 0 w 1347377"/>
                <a:gd name="connsiteY0" fmla="*/ 3109325 h 3215130"/>
                <a:gd name="connsiteX1" fmla="*/ 724939 w 1347377"/>
                <a:gd name="connsiteY1" fmla="*/ 0 h 3215130"/>
                <a:gd name="connsiteX2" fmla="*/ 1347377 w 1347377"/>
                <a:gd name="connsiteY2" fmla="*/ 3146728 h 3215130"/>
                <a:gd name="connsiteX3" fmla="*/ 737710 w 1347377"/>
                <a:gd name="connsiteY3" fmla="*/ 3198291 h 3215130"/>
                <a:gd name="connsiteX4" fmla="*/ 0 w 1347377"/>
                <a:gd name="connsiteY4" fmla="*/ 3109325 h 3215130"/>
                <a:gd name="connsiteX0" fmla="*/ 0 w 1347377"/>
                <a:gd name="connsiteY0" fmla="*/ 3109325 h 3198291"/>
                <a:gd name="connsiteX1" fmla="*/ 724939 w 1347377"/>
                <a:gd name="connsiteY1" fmla="*/ 0 h 3198291"/>
                <a:gd name="connsiteX2" fmla="*/ 1347377 w 1347377"/>
                <a:gd name="connsiteY2" fmla="*/ 3146728 h 3198291"/>
                <a:gd name="connsiteX3" fmla="*/ 737710 w 1347377"/>
                <a:gd name="connsiteY3" fmla="*/ 3198291 h 3198291"/>
                <a:gd name="connsiteX4" fmla="*/ 0 w 1347377"/>
                <a:gd name="connsiteY4" fmla="*/ 3109325 h 3198291"/>
                <a:gd name="connsiteX0" fmla="*/ 0 w 1283479"/>
                <a:gd name="connsiteY0" fmla="*/ 3109325 h 3198291"/>
                <a:gd name="connsiteX1" fmla="*/ 724939 w 1283479"/>
                <a:gd name="connsiteY1" fmla="*/ 0 h 3198291"/>
                <a:gd name="connsiteX2" fmla="*/ 1283479 w 1283479"/>
                <a:gd name="connsiteY2" fmla="*/ 3134025 h 3198291"/>
                <a:gd name="connsiteX3" fmla="*/ 737710 w 1283479"/>
                <a:gd name="connsiteY3" fmla="*/ 3198291 h 3198291"/>
                <a:gd name="connsiteX4" fmla="*/ 0 w 1283479"/>
                <a:gd name="connsiteY4" fmla="*/ 3109325 h 3198291"/>
                <a:gd name="connsiteX0" fmla="*/ 0 w 1283479"/>
                <a:gd name="connsiteY0" fmla="*/ 3109325 h 3225582"/>
                <a:gd name="connsiteX1" fmla="*/ 724939 w 1283479"/>
                <a:gd name="connsiteY1" fmla="*/ 0 h 3225582"/>
                <a:gd name="connsiteX2" fmla="*/ 1283479 w 1283479"/>
                <a:gd name="connsiteY2" fmla="*/ 3134025 h 3225582"/>
                <a:gd name="connsiteX3" fmla="*/ 737710 w 1283479"/>
                <a:gd name="connsiteY3" fmla="*/ 3198291 h 3225582"/>
                <a:gd name="connsiteX4" fmla="*/ 0 w 1283479"/>
                <a:gd name="connsiteY4" fmla="*/ 3109325 h 3225582"/>
                <a:gd name="connsiteX0" fmla="*/ 0 w 1283479"/>
                <a:gd name="connsiteY0" fmla="*/ 3109325 h 3234197"/>
                <a:gd name="connsiteX1" fmla="*/ 724939 w 1283479"/>
                <a:gd name="connsiteY1" fmla="*/ 0 h 3234197"/>
                <a:gd name="connsiteX2" fmla="*/ 1283479 w 1283479"/>
                <a:gd name="connsiteY2" fmla="*/ 3134025 h 3234197"/>
                <a:gd name="connsiteX3" fmla="*/ 737710 w 1283479"/>
                <a:gd name="connsiteY3" fmla="*/ 3198291 h 3234197"/>
                <a:gd name="connsiteX4" fmla="*/ 0 w 1283479"/>
                <a:gd name="connsiteY4" fmla="*/ 3109325 h 3234197"/>
                <a:gd name="connsiteX0" fmla="*/ 0 w 1310712"/>
                <a:gd name="connsiteY0" fmla="*/ 3040637 h 3234197"/>
                <a:gd name="connsiteX1" fmla="*/ 752172 w 1310712"/>
                <a:gd name="connsiteY1" fmla="*/ 0 h 3234197"/>
                <a:gd name="connsiteX2" fmla="*/ 1310712 w 1310712"/>
                <a:gd name="connsiteY2" fmla="*/ 3134025 h 3234197"/>
                <a:gd name="connsiteX3" fmla="*/ 764943 w 1310712"/>
                <a:gd name="connsiteY3" fmla="*/ 3198291 h 3234197"/>
                <a:gd name="connsiteX4" fmla="*/ 0 w 1310712"/>
                <a:gd name="connsiteY4" fmla="*/ 3040637 h 3234197"/>
                <a:gd name="connsiteX0" fmla="*/ 0 w 1332319"/>
                <a:gd name="connsiteY0" fmla="*/ 3059787 h 3234197"/>
                <a:gd name="connsiteX1" fmla="*/ 773779 w 1332319"/>
                <a:gd name="connsiteY1" fmla="*/ 0 h 3234197"/>
                <a:gd name="connsiteX2" fmla="*/ 1332319 w 1332319"/>
                <a:gd name="connsiteY2" fmla="*/ 3134025 h 3234197"/>
                <a:gd name="connsiteX3" fmla="*/ 786550 w 1332319"/>
                <a:gd name="connsiteY3" fmla="*/ 3198291 h 3234197"/>
                <a:gd name="connsiteX4" fmla="*/ 0 w 1332319"/>
                <a:gd name="connsiteY4" fmla="*/ 3059787 h 3234197"/>
                <a:gd name="connsiteX0" fmla="*/ 0 w 1332319"/>
                <a:gd name="connsiteY0" fmla="*/ 3059787 h 3234197"/>
                <a:gd name="connsiteX1" fmla="*/ 773779 w 1332319"/>
                <a:gd name="connsiteY1" fmla="*/ 0 h 3234197"/>
                <a:gd name="connsiteX2" fmla="*/ 1332319 w 1332319"/>
                <a:gd name="connsiteY2" fmla="*/ 3134025 h 3234197"/>
                <a:gd name="connsiteX3" fmla="*/ 786550 w 1332319"/>
                <a:gd name="connsiteY3" fmla="*/ 3198291 h 3234197"/>
                <a:gd name="connsiteX4" fmla="*/ 0 w 1332319"/>
                <a:gd name="connsiteY4" fmla="*/ 3059787 h 3234197"/>
                <a:gd name="connsiteX0" fmla="*/ 0 w 1332319"/>
                <a:gd name="connsiteY0" fmla="*/ 3059787 h 3234197"/>
                <a:gd name="connsiteX1" fmla="*/ 773779 w 1332319"/>
                <a:gd name="connsiteY1" fmla="*/ 0 h 3234197"/>
                <a:gd name="connsiteX2" fmla="*/ 1332319 w 1332319"/>
                <a:gd name="connsiteY2" fmla="*/ 3134025 h 3234197"/>
                <a:gd name="connsiteX3" fmla="*/ 786550 w 1332319"/>
                <a:gd name="connsiteY3" fmla="*/ 3198291 h 3234197"/>
                <a:gd name="connsiteX4" fmla="*/ 0 w 1332319"/>
                <a:gd name="connsiteY4" fmla="*/ 3059787 h 3234197"/>
                <a:gd name="connsiteX0" fmla="*/ 0 w 1332319"/>
                <a:gd name="connsiteY0" fmla="*/ 3059787 h 3234197"/>
                <a:gd name="connsiteX1" fmla="*/ 773779 w 1332319"/>
                <a:gd name="connsiteY1" fmla="*/ 0 h 3234197"/>
                <a:gd name="connsiteX2" fmla="*/ 1332319 w 1332319"/>
                <a:gd name="connsiteY2" fmla="*/ 3134025 h 3234197"/>
                <a:gd name="connsiteX3" fmla="*/ 786550 w 1332319"/>
                <a:gd name="connsiteY3" fmla="*/ 3198291 h 3234197"/>
                <a:gd name="connsiteX4" fmla="*/ 0 w 1332319"/>
                <a:gd name="connsiteY4" fmla="*/ 3059787 h 3234197"/>
                <a:gd name="connsiteX0" fmla="*/ 0 w 1332319"/>
                <a:gd name="connsiteY0" fmla="*/ 3059787 h 3198291"/>
                <a:gd name="connsiteX1" fmla="*/ 773779 w 1332319"/>
                <a:gd name="connsiteY1" fmla="*/ 0 h 3198291"/>
                <a:gd name="connsiteX2" fmla="*/ 1332319 w 1332319"/>
                <a:gd name="connsiteY2" fmla="*/ 3134025 h 3198291"/>
                <a:gd name="connsiteX3" fmla="*/ 786550 w 1332319"/>
                <a:gd name="connsiteY3" fmla="*/ 3198291 h 3198291"/>
                <a:gd name="connsiteX4" fmla="*/ 0 w 1332319"/>
                <a:gd name="connsiteY4" fmla="*/ 3059787 h 3198291"/>
                <a:gd name="connsiteX0" fmla="*/ 0 w 1332319"/>
                <a:gd name="connsiteY0" fmla="*/ 3059787 h 3225168"/>
                <a:gd name="connsiteX1" fmla="*/ 773779 w 1332319"/>
                <a:gd name="connsiteY1" fmla="*/ 0 h 3225168"/>
                <a:gd name="connsiteX2" fmla="*/ 1332319 w 1332319"/>
                <a:gd name="connsiteY2" fmla="*/ 3134025 h 3225168"/>
                <a:gd name="connsiteX3" fmla="*/ 786550 w 1332319"/>
                <a:gd name="connsiteY3" fmla="*/ 3198291 h 3225168"/>
                <a:gd name="connsiteX4" fmla="*/ 0 w 1332319"/>
                <a:gd name="connsiteY4" fmla="*/ 3059787 h 3225168"/>
                <a:gd name="connsiteX0" fmla="*/ 0 w 1332319"/>
                <a:gd name="connsiteY0" fmla="*/ 3059787 h 3230611"/>
                <a:gd name="connsiteX1" fmla="*/ 773779 w 1332319"/>
                <a:gd name="connsiteY1" fmla="*/ 0 h 3230611"/>
                <a:gd name="connsiteX2" fmla="*/ 1332319 w 1332319"/>
                <a:gd name="connsiteY2" fmla="*/ 3134025 h 3230611"/>
                <a:gd name="connsiteX3" fmla="*/ 786550 w 1332319"/>
                <a:gd name="connsiteY3" fmla="*/ 3198291 h 3230611"/>
                <a:gd name="connsiteX4" fmla="*/ 0 w 1332319"/>
                <a:gd name="connsiteY4" fmla="*/ 3059787 h 3230611"/>
                <a:gd name="connsiteX0" fmla="*/ 0 w 1793717"/>
                <a:gd name="connsiteY0" fmla="*/ 2936115 h 3230611"/>
                <a:gd name="connsiteX1" fmla="*/ 1235177 w 1793717"/>
                <a:gd name="connsiteY1" fmla="*/ 0 h 3230611"/>
                <a:gd name="connsiteX2" fmla="*/ 1793717 w 1793717"/>
                <a:gd name="connsiteY2" fmla="*/ 3134025 h 3230611"/>
                <a:gd name="connsiteX3" fmla="*/ 1247948 w 1793717"/>
                <a:gd name="connsiteY3" fmla="*/ 3198291 h 3230611"/>
                <a:gd name="connsiteX4" fmla="*/ 0 w 1793717"/>
                <a:gd name="connsiteY4" fmla="*/ 2936115 h 3230611"/>
                <a:gd name="connsiteX0" fmla="*/ 0 w 1947798"/>
                <a:gd name="connsiteY0" fmla="*/ 2936115 h 3252877"/>
                <a:gd name="connsiteX1" fmla="*/ 1235177 w 1947798"/>
                <a:gd name="connsiteY1" fmla="*/ 0 h 3252877"/>
                <a:gd name="connsiteX2" fmla="*/ 1947798 w 1947798"/>
                <a:gd name="connsiteY2" fmla="*/ 3156291 h 3252877"/>
                <a:gd name="connsiteX3" fmla="*/ 1247948 w 1947798"/>
                <a:gd name="connsiteY3" fmla="*/ 3198291 h 3252877"/>
                <a:gd name="connsiteX4" fmla="*/ 0 w 1947798"/>
                <a:gd name="connsiteY4" fmla="*/ 2936115 h 3252877"/>
                <a:gd name="connsiteX0" fmla="*/ 0 w 1947798"/>
                <a:gd name="connsiteY0" fmla="*/ 2936115 h 3198291"/>
                <a:gd name="connsiteX1" fmla="*/ 1235177 w 1947798"/>
                <a:gd name="connsiteY1" fmla="*/ 0 h 3198291"/>
                <a:gd name="connsiteX2" fmla="*/ 1947798 w 1947798"/>
                <a:gd name="connsiteY2" fmla="*/ 3156291 h 3198291"/>
                <a:gd name="connsiteX3" fmla="*/ 1247948 w 1947798"/>
                <a:gd name="connsiteY3" fmla="*/ 3198291 h 3198291"/>
                <a:gd name="connsiteX4" fmla="*/ 0 w 1947798"/>
                <a:gd name="connsiteY4" fmla="*/ 2936115 h 3198291"/>
                <a:gd name="connsiteX0" fmla="*/ 0 w 1782913"/>
                <a:gd name="connsiteY0" fmla="*/ 2936115 h 3299376"/>
                <a:gd name="connsiteX1" fmla="*/ 1235177 w 1782913"/>
                <a:gd name="connsiteY1" fmla="*/ 0 h 3299376"/>
                <a:gd name="connsiteX2" fmla="*/ 1782913 w 1782913"/>
                <a:gd name="connsiteY2" fmla="*/ 3258508 h 3299376"/>
                <a:gd name="connsiteX3" fmla="*/ 1247948 w 1782913"/>
                <a:gd name="connsiteY3" fmla="*/ 3198291 h 3299376"/>
                <a:gd name="connsiteX4" fmla="*/ 0 w 1782913"/>
                <a:gd name="connsiteY4" fmla="*/ 2936115 h 3299376"/>
                <a:gd name="connsiteX0" fmla="*/ 0 w 1917427"/>
                <a:gd name="connsiteY0" fmla="*/ 3104586 h 3299376"/>
                <a:gd name="connsiteX1" fmla="*/ 1369691 w 1917427"/>
                <a:gd name="connsiteY1" fmla="*/ 0 h 3299376"/>
                <a:gd name="connsiteX2" fmla="*/ 1917427 w 1917427"/>
                <a:gd name="connsiteY2" fmla="*/ 3258508 h 3299376"/>
                <a:gd name="connsiteX3" fmla="*/ 1382462 w 1917427"/>
                <a:gd name="connsiteY3" fmla="*/ 3198291 h 3299376"/>
                <a:gd name="connsiteX4" fmla="*/ 0 w 1917427"/>
                <a:gd name="connsiteY4" fmla="*/ 3104586 h 3299376"/>
                <a:gd name="connsiteX0" fmla="*/ 0 w 1917427"/>
                <a:gd name="connsiteY0" fmla="*/ 3104586 h 3775939"/>
                <a:gd name="connsiteX1" fmla="*/ 1369691 w 1917427"/>
                <a:gd name="connsiteY1" fmla="*/ 0 h 3775939"/>
                <a:gd name="connsiteX2" fmla="*/ 1917427 w 1917427"/>
                <a:gd name="connsiteY2" fmla="*/ 3258508 h 3775939"/>
                <a:gd name="connsiteX3" fmla="*/ 0 w 1917427"/>
                <a:gd name="connsiteY3" fmla="*/ 3104586 h 3775939"/>
                <a:gd name="connsiteX0" fmla="*/ 79859 w 1997286"/>
                <a:gd name="connsiteY0" fmla="*/ 3104586 h 3853830"/>
                <a:gd name="connsiteX1" fmla="*/ 1449550 w 1997286"/>
                <a:gd name="connsiteY1" fmla="*/ 0 h 3853830"/>
                <a:gd name="connsiteX2" fmla="*/ 1997286 w 1997286"/>
                <a:gd name="connsiteY2" fmla="*/ 3258508 h 3853830"/>
                <a:gd name="connsiteX3" fmla="*/ 970399 w 1997286"/>
                <a:gd name="connsiteY3" fmla="*/ 3571932 h 3853830"/>
                <a:gd name="connsiteX4" fmla="*/ 79859 w 1997286"/>
                <a:gd name="connsiteY4" fmla="*/ 3104586 h 3853830"/>
                <a:gd name="connsiteX0" fmla="*/ 79859 w 1962639"/>
                <a:gd name="connsiteY0" fmla="*/ 3104586 h 3699908"/>
                <a:gd name="connsiteX1" fmla="*/ 1449550 w 1962639"/>
                <a:gd name="connsiteY1" fmla="*/ 0 h 3699908"/>
                <a:gd name="connsiteX2" fmla="*/ 1962639 w 1962639"/>
                <a:gd name="connsiteY2" fmla="*/ 2972990 h 3699908"/>
                <a:gd name="connsiteX3" fmla="*/ 970399 w 1962639"/>
                <a:gd name="connsiteY3" fmla="*/ 3571932 h 3699908"/>
                <a:gd name="connsiteX4" fmla="*/ 79859 w 1962639"/>
                <a:gd name="connsiteY4" fmla="*/ 3104586 h 3699908"/>
                <a:gd name="connsiteX0" fmla="*/ 79859 w 1962639"/>
                <a:gd name="connsiteY0" fmla="*/ 3104586 h 3699908"/>
                <a:gd name="connsiteX1" fmla="*/ 1449550 w 1962639"/>
                <a:gd name="connsiteY1" fmla="*/ 0 h 3699908"/>
                <a:gd name="connsiteX2" fmla="*/ 1962639 w 1962639"/>
                <a:gd name="connsiteY2" fmla="*/ 2972990 h 3699908"/>
                <a:gd name="connsiteX3" fmla="*/ 970399 w 1962639"/>
                <a:gd name="connsiteY3" fmla="*/ 3571932 h 3699908"/>
                <a:gd name="connsiteX4" fmla="*/ 79859 w 1962639"/>
                <a:gd name="connsiteY4" fmla="*/ 3104586 h 3699908"/>
                <a:gd name="connsiteX0" fmla="*/ 79859 w 2008214"/>
                <a:gd name="connsiteY0" fmla="*/ 3104586 h 3699908"/>
                <a:gd name="connsiteX1" fmla="*/ 1449550 w 2008214"/>
                <a:gd name="connsiteY1" fmla="*/ 0 h 3699908"/>
                <a:gd name="connsiteX2" fmla="*/ 2008214 w 2008214"/>
                <a:gd name="connsiteY2" fmla="*/ 3268405 h 3699908"/>
                <a:gd name="connsiteX3" fmla="*/ 970399 w 2008214"/>
                <a:gd name="connsiteY3" fmla="*/ 3571932 h 3699908"/>
                <a:gd name="connsiteX4" fmla="*/ 79859 w 2008214"/>
                <a:gd name="connsiteY4" fmla="*/ 3104586 h 3699908"/>
                <a:gd name="connsiteX0" fmla="*/ 79859 w 1852966"/>
                <a:gd name="connsiteY0" fmla="*/ 2734197 h 3660967"/>
                <a:gd name="connsiteX1" fmla="*/ 1294302 w 1852966"/>
                <a:gd name="connsiteY1" fmla="*/ 0 h 3660967"/>
                <a:gd name="connsiteX2" fmla="*/ 1852966 w 1852966"/>
                <a:gd name="connsiteY2" fmla="*/ 3268405 h 3660967"/>
                <a:gd name="connsiteX3" fmla="*/ 815151 w 1852966"/>
                <a:gd name="connsiteY3" fmla="*/ 3571932 h 3660967"/>
                <a:gd name="connsiteX4" fmla="*/ 79859 w 1852966"/>
                <a:gd name="connsiteY4" fmla="*/ 2734197 h 3660967"/>
                <a:gd name="connsiteX0" fmla="*/ 0 w 1773107"/>
                <a:gd name="connsiteY0" fmla="*/ 2734197 h 3660967"/>
                <a:gd name="connsiteX1" fmla="*/ 1214443 w 1773107"/>
                <a:gd name="connsiteY1" fmla="*/ 0 h 3660967"/>
                <a:gd name="connsiteX2" fmla="*/ 1773107 w 1773107"/>
                <a:gd name="connsiteY2" fmla="*/ 3268405 h 3660967"/>
                <a:gd name="connsiteX3" fmla="*/ 735292 w 1773107"/>
                <a:gd name="connsiteY3" fmla="*/ 3571932 h 3660967"/>
                <a:gd name="connsiteX4" fmla="*/ 0 w 1773107"/>
                <a:gd name="connsiteY4" fmla="*/ 2734197 h 3660967"/>
                <a:gd name="connsiteX0" fmla="*/ 0 w 1920974"/>
                <a:gd name="connsiteY0" fmla="*/ 3116589 h 3597235"/>
                <a:gd name="connsiteX1" fmla="*/ 1362310 w 1920974"/>
                <a:gd name="connsiteY1" fmla="*/ 0 h 3597235"/>
                <a:gd name="connsiteX2" fmla="*/ 1920974 w 1920974"/>
                <a:gd name="connsiteY2" fmla="*/ 3268405 h 3597235"/>
                <a:gd name="connsiteX3" fmla="*/ 883159 w 1920974"/>
                <a:gd name="connsiteY3" fmla="*/ 3571932 h 3597235"/>
                <a:gd name="connsiteX4" fmla="*/ 0 w 1920974"/>
                <a:gd name="connsiteY4" fmla="*/ 3116589 h 3597235"/>
                <a:gd name="connsiteX0" fmla="*/ 0 w 1911040"/>
                <a:gd name="connsiteY0" fmla="*/ 3065166 h 3605805"/>
                <a:gd name="connsiteX1" fmla="*/ 1352376 w 1911040"/>
                <a:gd name="connsiteY1" fmla="*/ 0 h 3605805"/>
                <a:gd name="connsiteX2" fmla="*/ 1911040 w 1911040"/>
                <a:gd name="connsiteY2" fmla="*/ 3268405 h 3605805"/>
                <a:gd name="connsiteX3" fmla="*/ 873225 w 1911040"/>
                <a:gd name="connsiteY3" fmla="*/ 3571932 h 3605805"/>
                <a:gd name="connsiteX4" fmla="*/ 0 w 1911040"/>
                <a:gd name="connsiteY4" fmla="*/ 3065166 h 3605805"/>
                <a:gd name="connsiteX0" fmla="*/ 0 w 1911040"/>
                <a:gd name="connsiteY0" fmla="*/ 3065166 h 3533696"/>
                <a:gd name="connsiteX1" fmla="*/ 1352376 w 1911040"/>
                <a:gd name="connsiteY1" fmla="*/ 0 h 3533696"/>
                <a:gd name="connsiteX2" fmla="*/ 1911040 w 1911040"/>
                <a:gd name="connsiteY2" fmla="*/ 3268405 h 3533696"/>
                <a:gd name="connsiteX3" fmla="*/ 925515 w 1911040"/>
                <a:gd name="connsiteY3" fmla="*/ 3290305 h 3533696"/>
                <a:gd name="connsiteX4" fmla="*/ 0 w 1911040"/>
                <a:gd name="connsiteY4" fmla="*/ 3065166 h 3533696"/>
                <a:gd name="connsiteX0" fmla="*/ 0 w 1911040"/>
                <a:gd name="connsiteY0" fmla="*/ 3065166 h 3509043"/>
                <a:gd name="connsiteX1" fmla="*/ 1352376 w 1911040"/>
                <a:gd name="connsiteY1" fmla="*/ 0 h 3509043"/>
                <a:gd name="connsiteX2" fmla="*/ 1911040 w 1911040"/>
                <a:gd name="connsiteY2" fmla="*/ 3268405 h 3509043"/>
                <a:gd name="connsiteX3" fmla="*/ 925515 w 1911040"/>
                <a:gd name="connsiteY3" fmla="*/ 3290305 h 3509043"/>
                <a:gd name="connsiteX4" fmla="*/ 0 w 1911040"/>
                <a:gd name="connsiteY4" fmla="*/ 3065166 h 3509043"/>
                <a:gd name="connsiteX0" fmla="*/ 0 w 1911040"/>
                <a:gd name="connsiteY0" fmla="*/ 3065166 h 3341350"/>
                <a:gd name="connsiteX1" fmla="*/ 1352376 w 1911040"/>
                <a:gd name="connsiteY1" fmla="*/ 0 h 3341350"/>
                <a:gd name="connsiteX2" fmla="*/ 1911040 w 1911040"/>
                <a:gd name="connsiteY2" fmla="*/ 3268405 h 3341350"/>
                <a:gd name="connsiteX3" fmla="*/ 925515 w 1911040"/>
                <a:gd name="connsiteY3" fmla="*/ 3290305 h 3341350"/>
                <a:gd name="connsiteX4" fmla="*/ 0 w 1911040"/>
                <a:gd name="connsiteY4" fmla="*/ 3065166 h 3341350"/>
                <a:gd name="connsiteX0" fmla="*/ 0 w 1911040"/>
                <a:gd name="connsiteY0" fmla="*/ 3065166 h 3341350"/>
                <a:gd name="connsiteX1" fmla="*/ 1352376 w 1911040"/>
                <a:gd name="connsiteY1" fmla="*/ 0 h 3341350"/>
                <a:gd name="connsiteX2" fmla="*/ 1911040 w 1911040"/>
                <a:gd name="connsiteY2" fmla="*/ 3268405 h 3341350"/>
                <a:gd name="connsiteX3" fmla="*/ 925515 w 1911040"/>
                <a:gd name="connsiteY3" fmla="*/ 3290305 h 3341350"/>
                <a:gd name="connsiteX4" fmla="*/ 0 w 1911040"/>
                <a:gd name="connsiteY4" fmla="*/ 3065166 h 3341350"/>
                <a:gd name="connsiteX0" fmla="*/ 0 w 1911040"/>
                <a:gd name="connsiteY0" fmla="*/ 3065166 h 3341350"/>
                <a:gd name="connsiteX1" fmla="*/ 1352376 w 1911040"/>
                <a:gd name="connsiteY1" fmla="*/ 0 h 3341350"/>
                <a:gd name="connsiteX2" fmla="*/ 1911040 w 1911040"/>
                <a:gd name="connsiteY2" fmla="*/ 3268405 h 3341350"/>
                <a:gd name="connsiteX3" fmla="*/ 925515 w 1911040"/>
                <a:gd name="connsiteY3" fmla="*/ 3290305 h 3341350"/>
                <a:gd name="connsiteX4" fmla="*/ 0 w 1911040"/>
                <a:gd name="connsiteY4" fmla="*/ 3065166 h 3341350"/>
                <a:gd name="connsiteX0" fmla="*/ 0 w 1911040"/>
                <a:gd name="connsiteY0" fmla="*/ 3065166 h 3341350"/>
                <a:gd name="connsiteX1" fmla="*/ 1352376 w 1911040"/>
                <a:gd name="connsiteY1" fmla="*/ 0 h 3341350"/>
                <a:gd name="connsiteX2" fmla="*/ 1911040 w 1911040"/>
                <a:gd name="connsiteY2" fmla="*/ 3268405 h 3341350"/>
                <a:gd name="connsiteX3" fmla="*/ 925515 w 1911040"/>
                <a:gd name="connsiteY3" fmla="*/ 3290305 h 3341350"/>
                <a:gd name="connsiteX4" fmla="*/ 0 w 1911040"/>
                <a:gd name="connsiteY4" fmla="*/ 3065166 h 33413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911040" h="3341350">
                  <a:moveTo>
                    <a:pt x="0" y="3065166"/>
                  </a:moveTo>
                  <a:lnTo>
                    <a:pt x="1352376" y="0"/>
                  </a:lnTo>
                  <a:lnTo>
                    <a:pt x="1911040" y="3268405"/>
                  </a:lnTo>
                  <a:cubicBezTo>
                    <a:pt x="1151044" y="3341350"/>
                    <a:pt x="1271706" y="3274715"/>
                    <a:pt x="925515" y="3290305"/>
                  </a:cubicBezTo>
                  <a:cubicBezTo>
                    <a:pt x="459467" y="3187153"/>
                    <a:pt x="613083" y="3287112"/>
                    <a:pt x="0" y="3065166"/>
                  </a:cubicBezTo>
                  <a:close/>
                </a:path>
              </a:pathLst>
            </a:custGeom>
            <a:grpFill/>
            <a:ln>
              <a:solidFill>
                <a:srgbClr val="000000">
                  <a:alpha val="0"/>
                </a:srgbClr>
              </a:solidFill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804" name="Прямая соединительная линия 803"/>
            <p:cNvCxnSpPr/>
            <p:nvPr/>
          </p:nvCxnSpPr>
          <p:spPr>
            <a:xfrm rot="5400000" flipH="1" flipV="1">
              <a:off x="3921620" y="1217524"/>
              <a:ext cx="2868061" cy="1575974"/>
            </a:xfrm>
            <a:prstGeom prst="line">
              <a:avLst/>
            </a:prstGeom>
            <a:grpFill/>
            <a:ln>
              <a:solidFill>
                <a:srgbClr val="000000">
                  <a:alpha val="0"/>
                </a:srgbClr>
              </a:solidFill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</p:cxnSp>
      </p:grpSp>
      <p:sp>
        <p:nvSpPr>
          <p:cNvPr id="805" name="Полилиния 804">
            <a:hlinkClick r:id="rId7" action="ppaction://hlinksldjump"/>
          </p:cNvPr>
          <p:cNvSpPr/>
          <p:nvPr/>
        </p:nvSpPr>
        <p:spPr>
          <a:xfrm rot="13012114">
            <a:off x="5214196" y="671072"/>
            <a:ext cx="1225436" cy="3306630"/>
          </a:xfrm>
          <a:custGeom>
            <a:avLst/>
            <a:gdLst>
              <a:gd name="connsiteX0" fmla="*/ 0 w 1111396"/>
              <a:gd name="connsiteY0" fmla="*/ 3146584 h 3146584"/>
              <a:gd name="connsiteX1" fmla="*/ 555698 w 1111396"/>
              <a:gd name="connsiteY1" fmla="*/ 0 h 3146584"/>
              <a:gd name="connsiteX2" fmla="*/ 1111396 w 1111396"/>
              <a:gd name="connsiteY2" fmla="*/ 3146584 h 3146584"/>
              <a:gd name="connsiteX3" fmla="*/ 0 w 1111396"/>
              <a:gd name="connsiteY3" fmla="*/ 3146584 h 3146584"/>
              <a:gd name="connsiteX0" fmla="*/ 0 w 1178136"/>
              <a:gd name="connsiteY0" fmla="*/ 3146584 h 3146728"/>
              <a:gd name="connsiteX1" fmla="*/ 555698 w 1178136"/>
              <a:gd name="connsiteY1" fmla="*/ 0 h 3146728"/>
              <a:gd name="connsiteX2" fmla="*/ 1178136 w 1178136"/>
              <a:gd name="connsiteY2" fmla="*/ 3146728 h 3146728"/>
              <a:gd name="connsiteX3" fmla="*/ 0 w 1178136"/>
              <a:gd name="connsiteY3" fmla="*/ 3146584 h 3146728"/>
              <a:gd name="connsiteX0" fmla="*/ 0 w 1309203"/>
              <a:gd name="connsiteY0" fmla="*/ 3103754 h 3146728"/>
              <a:gd name="connsiteX1" fmla="*/ 686765 w 1309203"/>
              <a:gd name="connsiteY1" fmla="*/ 0 h 3146728"/>
              <a:gd name="connsiteX2" fmla="*/ 1309203 w 1309203"/>
              <a:gd name="connsiteY2" fmla="*/ 3146728 h 3146728"/>
              <a:gd name="connsiteX3" fmla="*/ 0 w 1309203"/>
              <a:gd name="connsiteY3" fmla="*/ 3103754 h 3146728"/>
              <a:gd name="connsiteX0" fmla="*/ 0 w 1347377"/>
              <a:gd name="connsiteY0" fmla="*/ 3109325 h 3146728"/>
              <a:gd name="connsiteX1" fmla="*/ 724939 w 1347377"/>
              <a:gd name="connsiteY1" fmla="*/ 0 h 3146728"/>
              <a:gd name="connsiteX2" fmla="*/ 1347377 w 1347377"/>
              <a:gd name="connsiteY2" fmla="*/ 3146728 h 3146728"/>
              <a:gd name="connsiteX3" fmla="*/ 0 w 1347377"/>
              <a:gd name="connsiteY3" fmla="*/ 3109325 h 3146728"/>
              <a:gd name="connsiteX0" fmla="*/ 0 w 1347377"/>
              <a:gd name="connsiteY0" fmla="*/ 3109325 h 3146728"/>
              <a:gd name="connsiteX1" fmla="*/ 724939 w 1347377"/>
              <a:gd name="connsiteY1" fmla="*/ 0 h 3146728"/>
              <a:gd name="connsiteX2" fmla="*/ 1347377 w 1347377"/>
              <a:gd name="connsiteY2" fmla="*/ 3146728 h 3146728"/>
              <a:gd name="connsiteX3" fmla="*/ 674426 w 1347377"/>
              <a:gd name="connsiteY3" fmla="*/ 3123470 h 3146728"/>
              <a:gd name="connsiteX4" fmla="*/ 0 w 1347377"/>
              <a:gd name="connsiteY4" fmla="*/ 3109325 h 3146728"/>
              <a:gd name="connsiteX0" fmla="*/ 0 w 1347377"/>
              <a:gd name="connsiteY0" fmla="*/ 3109325 h 3170436"/>
              <a:gd name="connsiteX1" fmla="*/ 724939 w 1347377"/>
              <a:gd name="connsiteY1" fmla="*/ 0 h 3170436"/>
              <a:gd name="connsiteX2" fmla="*/ 1347377 w 1347377"/>
              <a:gd name="connsiteY2" fmla="*/ 3146728 h 3170436"/>
              <a:gd name="connsiteX3" fmla="*/ 710754 w 1347377"/>
              <a:gd name="connsiteY3" fmla="*/ 3170436 h 3170436"/>
              <a:gd name="connsiteX4" fmla="*/ 0 w 1347377"/>
              <a:gd name="connsiteY4" fmla="*/ 3109325 h 3170436"/>
              <a:gd name="connsiteX0" fmla="*/ 0 w 1347377"/>
              <a:gd name="connsiteY0" fmla="*/ 3109325 h 3198291"/>
              <a:gd name="connsiteX1" fmla="*/ 724939 w 1347377"/>
              <a:gd name="connsiteY1" fmla="*/ 0 h 3198291"/>
              <a:gd name="connsiteX2" fmla="*/ 1347377 w 1347377"/>
              <a:gd name="connsiteY2" fmla="*/ 3146728 h 3198291"/>
              <a:gd name="connsiteX3" fmla="*/ 737710 w 1347377"/>
              <a:gd name="connsiteY3" fmla="*/ 3198291 h 3198291"/>
              <a:gd name="connsiteX4" fmla="*/ 0 w 1347377"/>
              <a:gd name="connsiteY4" fmla="*/ 3109325 h 3198291"/>
              <a:gd name="connsiteX0" fmla="*/ 0 w 1347377"/>
              <a:gd name="connsiteY0" fmla="*/ 3109325 h 3230602"/>
              <a:gd name="connsiteX1" fmla="*/ 724939 w 1347377"/>
              <a:gd name="connsiteY1" fmla="*/ 0 h 3230602"/>
              <a:gd name="connsiteX2" fmla="*/ 1347377 w 1347377"/>
              <a:gd name="connsiteY2" fmla="*/ 3146728 h 3230602"/>
              <a:gd name="connsiteX3" fmla="*/ 737710 w 1347377"/>
              <a:gd name="connsiteY3" fmla="*/ 3198291 h 3230602"/>
              <a:gd name="connsiteX4" fmla="*/ 0 w 1347377"/>
              <a:gd name="connsiteY4" fmla="*/ 3109325 h 3230602"/>
              <a:gd name="connsiteX0" fmla="*/ 0 w 1347377"/>
              <a:gd name="connsiteY0" fmla="*/ 3109325 h 3198291"/>
              <a:gd name="connsiteX1" fmla="*/ 724939 w 1347377"/>
              <a:gd name="connsiteY1" fmla="*/ 0 h 3198291"/>
              <a:gd name="connsiteX2" fmla="*/ 1347377 w 1347377"/>
              <a:gd name="connsiteY2" fmla="*/ 3146728 h 3198291"/>
              <a:gd name="connsiteX3" fmla="*/ 737710 w 1347377"/>
              <a:gd name="connsiteY3" fmla="*/ 3198291 h 3198291"/>
              <a:gd name="connsiteX4" fmla="*/ 0 w 1347377"/>
              <a:gd name="connsiteY4" fmla="*/ 3109325 h 3198291"/>
              <a:gd name="connsiteX0" fmla="*/ 0 w 1347377"/>
              <a:gd name="connsiteY0" fmla="*/ 3109325 h 3212766"/>
              <a:gd name="connsiteX1" fmla="*/ 724939 w 1347377"/>
              <a:gd name="connsiteY1" fmla="*/ 0 h 3212766"/>
              <a:gd name="connsiteX2" fmla="*/ 1347377 w 1347377"/>
              <a:gd name="connsiteY2" fmla="*/ 3146728 h 3212766"/>
              <a:gd name="connsiteX3" fmla="*/ 737710 w 1347377"/>
              <a:gd name="connsiteY3" fmla="*/ 3198291 h 3212766"/>
              <a:gd name="connsiteX4" fmla="*/ 0 w 1347377"/>
              <a:gd name="connsiteY4" fmla="*/ 3109325 h 3212766"/>
              <a:gd name="connsiteX0" fmla="*/ 0 w 1347377"/>
              <a:gd name="connsiteY0" fmla="*/ 3109325 h 3198291"/>
              <a:gd name="connsiteX1" fmla="*/ 724939 w 1347377"/>
              <a:gd name="connsiteY1" fmla="*/ 0 h 3198291"/>
              <a:gd name="connsiteX2" fmla="*/ 1347377 w 1347377"/>
              <a:gd name="connsiteY2" fmla="*/ 3146728 h 3198291"/>
              <a:gd name="connsiteX3" fmla="*/ 737710 w 1347377"/>
              <a:gd name="connsiteY3" fmla="*/ 3198291 h 3198291"/>
              <a:gd name="connsiteX4" fmla="*/ 0 w 1347377"/>
              <a:gd name="connsiteY4" fmla="*/ 3109325 h 3198291"/>
              <a:gd name="connsiteX0" fmla="*/ 0 w 1347377"/>
              <a:gd name="connsiteY0" fmla="*/ 3109325 h 3215130"/>
              <a:gd name="connsiteX1" fmla="*/ 724939 w 1347377"/>
              <a:gd name="connsiteY1" fmla="*/ 0 h 3215130"/>
              <a:gd name="connsiteX2" fmla="*/ 1347377 w 1347377"/>
              <a:gd name="connsiteY2" fmla="*/ 3146728 h 3215130"/>
              <a:gd name="connsiteX3" fmla="*/ 737710 w 1347377"/>
              <a:gd name="connsiteY3" fmla="*/ 3198291 h 3215130"/>
              <a:gd name="connsiteX4" fmla="*/ 0 w 1347377"/>
              <a:gd name="connsiteY4" fmla="*/ 3109325 h 3215130"/>
              <a:gd name="connsiteX0" fmla="*/ 0 w 1347377"/>
              <a:gd name="connsiteY0" fmla="*/ 3109325 h 3198291"/>
              <a:gd name="connsiteX1" fmla="*/ 724939 w 1347377"/>
              <a:gd name="connsiteY1" fmla="*/ 0 h 3198291"/>
              <a:gd name="connsiteX2" fmla="*/ 1347377 w 1347377"/>
              <a:gd name="connsiteY2" fmla="*/ 3146728 h 3198291"/>
              <a:gd name="connsiteX3" fmla="*/ 737710 w 1347377"/>
              <a:gd name="connsiteY3" fmla="*/ 3198291 h 3198291"/>
              <a:gd name="connsiteX4" fmla="*/ 0 w 1347377"/>
              <a:gd name="connsiteY4" fmla="*/ 3109325 h 3198291"/>
              <a:gd name="connsiteX0" fmla="*/ 0 w 1283479"/>
              <a:gd name="connsiteY0" fmla="*/ 3109325 h 3198291"/>
              <a:gd name="connsiteX1" fmla="*/ 724939 w 1283479"/>
              <a:gd name="connsiteY1" fmla="*/ 0 h 3198291"/>
              <a:gd name="connsiteX2" fmla="*/ 1283479 w 1283479"/>
              <a:gd name="connsiteY2" fmla="*/ 3134025 h 3198291"/>
              <a:gd name="connsiteX3" fmla="*/ 737710 w 1283479"/>
              <a:gd name="connsiteY3" fmla="*/ 3198291 h 3198291"/>
              <a:gd name="connsiteX4" fmla="*/ 0 w 1283479"/>
              <a:gd name="connsiteY4" fmla="*/ 3109325 h 3198291"/>
              <a:gd name="connsiteX0" fmla="*/ 0 w 1283479"/>
              <a:gd name="connsiteY0" fmla="*/ 3109325 h 3225582"/>
              <a:gd name="connsiteX1" fmla="*/ 724939 w 1283479"/>
              <a:gd name="connsiteY1" fmla="*/ 0 h 3225582"/>
              <a:gd name="connsiteX2" fmla="*/ 1283479 w 1283479"/>
              <a:gd name="connsiteY2" fmla="*/ 3134025 h 3225582"/>
              <a:gd name="connsiteX3" fmla="*/ 737710 w 1283479"/>
              <a:gd name="connsiteY3" fmla="*/ 3198291 h 3225582"/>
              <a:gd name="connsiteX4" fmla="*/ 0 w 1283479"/>
              <a:gd name="connsiteY4" fmla="*/ 3109325 h 3225582"/>
              <a:gd name="connsiteX0" fmla="*/ 0 w 1283479"/>
              <a:gd name="connsiteY0" fmla="*/ 3109325 h 3234197"/>
              <a:gd name="connsiteX1" fmla="*/ 724939 w 1283479"/>
              <a:gd name="connsiteY1" fmla="*/ 0 h 3234197"/>
              <a:gd name="connsiteX2" fmla="*/ 1283479 w 1283479"/>
              <a:gd name="connsiteY2" fmla="*/ 3134025 h 3234197"/>
              <a:gd name="connsiteX3" fmla="*/ 737710 w 1283479"/>
              <a:gd name="connsiteY3" fmla="*/ 3198291 h 3234197"/>
              <a:gd name="connsiteX4" fmla="*/ 0 w 1283479"/>
              <a:gd name="connsiteY4" fmla="*/ 3109325 h 3234197"/>
              <a:gd name="connsiteX0" fmla="*/ 0 w 1310712"/>
              <a:gd name="connsiteY0" fmla="*/ 3040637 h 3234197"/>
              <a:gd name="connsiteX1" fmla="*/ 752172 w 1310712"/>
              <a:gd name="connsiteY1" fmla="*/ 0 h 3234197"/>
              <a:gd name="connsiteX2" fmla="*/ 1310712 w 1310712"/>
              <a:gd name="connsiteY2" fmla="*/ 3134025 h 3234197"/>
              <a:gd name="connsiteX3" fmla="*/ 764943 w 1310712"/>
              <a:gd name="connsiteY3" fmla="*/ 3198291 h 3234197"/>
              <a:gd name="connsiteX4" fmla="*/ 0 w 1310712"/>
              <a:gd name="connsiteY4" fmla="*/ 3040637 h 3234197"/>
              <a:gd name="connsiteX0" fmla="*/ 0 w 1332319"/>
              <a:gd name="connsiteY0" fmla="*/ 3059787 h 3234197"/>
              <a:gd name="connsiteX1" fmla="*/ 773779 w 1332319"/>
              <a:gd name="connsiteY1" fmla="*/ 0 h 3234197"/>
              <a:gd name="connsiteX2" fmla="*/ 1332319 w 1332319"/>
              <a:gd name="connsiteY2" fmla="*/ 3134025 h 3234197"/>
              <a:gd name="connsiteX3" fmla="*/ 786550 w 1332319"/>
              <a:gd name="connsiteY3" fmla="*/ 3198291 h 3234197"/>
              <a:gd name="connsiteX4" fmla="*/ 0 w 1332319"/>
              <a:gd name="connsiteY4" fmla="*/ 3059787 h 3234197"/>
              <a:gd name="connsiteX0" fmla="*/ 0 w 1332319"/>
              <a:gd name="connsiteY0" fmla="*/ 3059787 h 3234197"/>
              <a:gd name="connsiteX1" fmla="*/ 773779 w 1332319"/>
              <a:gd name="connsiteY1" fmla="*/ 0 h 3234197"/>
              <a:gd name="connsiteX2" fmla="*/ 1332319 w 1332319"/>
              <a:gd name="connsiteY2" fmla="*/ 3134025 h 3234197"/>
              <a:gd name="connsiteX3" fmla="*/ 786550 w 1332319"/>
              <a:gd name="connsiteY3" fmla="*/ 3198291 h 3234197"/>
              <a:gd name="connsiteX4" fmla="*/ 0 w 1332319"/>
              <a:gd name="connsiteY4" fmla="*/ 3059787 h 3234197"/>
              <a:gd name="connsiteX0" fmla="*/ 0 w 1332319"/>
              <a:gd name="connsiteY0" fmla="*/ 3059787 h 3234197"/>
              <a:gd name="connsiteX1" fmla="*/ 773779 w 1332319"/>
              <a:gd name="connsiteY1" fmla="*/ 0 h 3234197"/>
              <a:gd name="connsiteX2" fmla="*/ 1332319 w 1332319"/>
              <a:gd name="connsiteY2" fmla="*/ 3134025 h 3234197"/>
              <a:gd name="connsiteX3" fmla="*/ 786550 w 1332319"/>
              <a:gd name="connsiteY3" fmla="*/ 3198291 h 3234197"/>
              <a:gd name="connsiteX4" fmla="*/ 0 w 1332319"/>
              <a:gd name="connsiteY4" fmla="*/ 3059787 h 3234197"/>
              <a:gd name="connsiteX0" fmla="*/ 0 w 1332319"/>
              <a:gd name="connsiteY0" fmla="*/ 3059787 h 3234197"/>
              <a:gd name="connsiteX1" fmla="*/ 773779 w 1332319"/>
              <a:gd name="connsiteY1" fmla="*/ 0 h 3234197"/>
              <a:gd name="connsiteX2" fmla="*/ 1332319 w 1332319"/>
              <a:gd name="connsiteY2" fmla="*/ 3134025 h 3234197"/>
              <a:gd name="connsiteX3" fmla="*/ 786550 w 1332319"/>
              <a:gd name="connsiteY3" fmla="*/ 3198291 h 3234197"/>
              <a:gd name="connsiteX4" fmla="*/ 0 w 1332319"/>
              <a:gd name="connsiteY4" fmla="*/ 3059787 h 3234197"/>
              <a:gd name="connsiteX0" fmla="*/ 0 w 1332319"/>
              <a:gd name="connsiteY0" fmla="*/ 3059787 h 3198291"/>
              <a:gd name="connsiteX1" fmla="*/ 773779 w 1332319"/>
              <a:gd name="connsiteY1" fmla="*/ 0 h 3198291"/>
              <a:gd name="connsiteX2" fmla="*/ 1332319 w 1332319"/>
              <a:gd name="connsiteY2" fmla="*/ 3134025 h 3198291"/>
              <a:gd name="connsiteX3" fmla="*/ 786550 w 1332319"/>
              <a:gd name="connsiteY3" fmla="*/ 3198291 h 3198291"/>
              <a:gd name="connsiteX4" fmla="*/ 0 w 1332319"/>
              <a:gd name="connsiteY4" fmla="*/ 3059787 h 3198291"/>
              <a:gd name="connsiteX0" fmla="*/ 0 w 1332319"/>
              <a:gd name="connsiteY0" fmla="*/ 3059787 h 3225168"/>
              <a:gd name="connsiteX1" fmla="*/ 773779 w 1332319"/>
              <a:gd name="connsiteY1" fmla="*/ 0 h 3225168"/>
              <a:gd name="connsiteX2" fmla="*/ 1332319 w 1332319"/>
              <a:gd name="connsiteY2" fmla="*/ 3134025 h 3225168"/>
              <a:gd name="connsiteX3" fmla="*/ 786550 w 1332319"/>
              <a:gd name="connsiteY3" fmla="*/ 3198291 h 3225168"/>
              <a:gd name="connsiteX4" fmla="*/ 0 w 1332319"/>
              <a:gd name="connsiteY4" fmla="*/ 3059787 h 3225168"/>
              <a:gd name="connsiteX0" fmla="*/ 0 w 1332319"/>
              <a:gd name="connsiteY0" fmla="*/ 3059787 h 3230611"/>
              <a:gd name="connsiteX1" fmla="*/ 773779 w 1332319"/>
              <a:gd name="connsiteY1" fmla="*/ 0 h 3230611"/>
              <a:gd name="connsiteX2" fmla="*/ 1332319 w 1332319"/>
              <a:gd name="connsiteY2" fmla="*/ 3134025 h 3230611"/>
              <a:gd name="connsiteX3" fmla="*/ 786550 w 1332319"/>
              <a:gd name="connsiteY3" fmla="*/ 3198291 h 3230611"/>
              <a:gd name="connsiteX4" fmla="*/ 0 w 1332319"/>
              <a:gd name="connsiteY4" fmla="*/ 3059787 h 3230611"/>
              <a:gd name="connsiteX0" fmla="*/ 0 w 1793717"/>
              <a:gd name="connsiteY0" fmla="*/ 2936115 h 3230611"/>
              <a:gd name="connsiteX1" fmla="*/ 1235177 w 1793717"/>
              <a:gd name="connsiteY1" fmla="*/ 0 h 3230611"/>
              <a:gd name="connsiteX2" fmla="*/ 1793717 w 1793717"/>
              <a:gd name="connsiteY2" fmla="*/ 3134025 h 3230611"/>
              <a:gd name="connsiteX3" fmla="*/ 1247948 w 1793717"/>
              <a:gd name="connsiteY3" fmla="*/ 3198291 h 3230611"/>
              <a:gd name="connsiteX4" fmla="*/ 0 w 1793717"/>
              <a:gd name="connsiteY4" fmla="*/ 2936115 h 3230611"/>
              <a:gd name="connsiteX0" fmla="*/ 0 w 1947798"/>
              <a:gd name="connsiteY0" fmla="*/ 2936115 h 3252877"/>
              <a:gd name="connsiteX1" fmla="*/ 1235177 w 1947798"/>
              <a:gd name="connsiteY1" fmla="*/ 0 h 3252877"/>
              <a:gd name="connsiteX2" fmla="*/ 1947798 w 1947798"/>
              <a:gd name="connsiteY2" fmla="*/ 3156291 h 3252877"/>
              <a:gd name="connsiteX3" fmla="*/ 1247948 w 1947798"/>
              <a:gd name="connsiteY3" fmla="*/ 3198291 h 3252877"/>
              <a:gd name="connsiteX4" fmla="*/ 0 w 1947798"/>
              <a:gd name="connsiteY4" fmla="*/ 2936115 h 3252877"/>
              <a:gd name="connsiteX0" fmla="*/ 0 w 1947798"/>
              <a:gd name="connsiteY0" fmla="*/ 2936115 h 3198291"/>
              <a:gd name="connsiteX1" fmla="*/ 1235177 w 1947798"/>
              <a:gd name="connsiteY1" fmla="*/ 0 h 3198291"/>
              <a:gd name="connsiteX2" fmla="*/ 1947798 w 1947798"/>
              <a:gd name="connsiteY2" fmla="*/ 3156291 h 3198291"/>
              <a:gd name="connsiteX3" fmla="*/ 1247948 w 1947798"/>
              <a:gd name="connsiteY3" fmla="*/ 3198291 h 3198291"/>
              <a:gd name="connsiteX4" fmla="*/ 0 w 1947798"/>
              <a:gd name="connsiteY4" fmla="*/ 2936115 h 3198291"/>
              <a:gd name="connsiteX0" fmla="*/ 0 w 1782913"/>
              <a:gd name="connsiteY0" fmla="*/ 2936115 h 3299376"/>
              <a:gd name="connsiteX1" fmla="*/ 1235177 w 1782913"/>
              <a:gd name="connsiteY1" fmla="*/ 0 h 3299376"/>
              <a:gd name="connsiteX2" fmla="*/ 1782913 w 1782913"/>
              <a:gd name="connsiteY2" fmla="*/ 3258508 h 3299376"/>
              <a:gd name="connsiteX3" fmla="*/ 1247948 w 1782913"/>
              <a:gd name="connsiteY3" fmla="*/ 3198291 h 3299376"/>
              <a:gd name="connsiteX4" fmla="*/ 0 w 1782913"/>
              <a:gd name="connsiteY4" fmla="*/ 2936115 h 3299376"/>
              <a:gd name="connsiteX0" fmla="*/ 0 w 1917427"/>
              <a:gd name="connsiteY0" fmla="*/ 3104586 h 3299376"/>
              <a:gd name="connsiteX1" fmla="*/ 1369691 w 1917427"/>
              <a:gd name="connsiteY1" fmla="*/ 0 h 3299376"/>
              <a:gd name="connsiteX2" fmla="*/ 1917427 w 1917427"/>
              <a:gd name="connsiteY2" fmla="*/ 3258508 h 3299376"/>
              <a:gd name="connsiteX3" fmla="*/ 1382462 w 1917427"/>
              <a:gd name="connsiteY3" fmla="*/ 3198291 h 3299376"/>
              <a:gd name="connsiteX4" fmla="*/ 0 w 1917427"/>
              <a:gd name="connsiteY4" fmla="*/ 3104586 h 3299376"/>
              <a:gd name="connsiteX0" fmla="*/ 0 w 1917427"/>
              <a:gd name="connsiteY0" fmla="*/ 3104586 h 3775939"/>
              <a:gd name="connsiteX1" fmla="*/ 1369691 w 1917427"/>
              <a:gd name="connsiteY1" fmla="*/ 0 h 3775939"/>
              <a:gd name="connsiteX2" fmla="*/ 1917427 w 1917427"/>
              <a:gd name="connsiteY2" fmla="*/ 3258508 h 3775939"/>
              <a:gd name="connsiteX3" fmla="*/ 0 w 1917427"/>
              <a:gd name="connsiteY3" fmla="*/ 3104586 h 3775939"/>
              <a:gd name="connsiteX0" fmla="*/ 79859 w 1997286"/>
              <a:gd name="connsiteY0" fmla="*/ 3104586 h 3853830"/>
              <a:gd name="connsiteX1" fmla="*/ 1449550 w 1997286"/>
              <a:gd name="connsiteY1" fmla="*/ 0 h 3853830"/>
              <a:gd name="connsiteX2" fmla="*/ 1997286 w 1997286"/>
              <a:gd name="connsiteY2" fmla="*/ 3258508 h 3853830"/>
              <a:gd name="connsiteX3" fmla="*/ 970399 w 1997286"/>
              <a:gd name="connsiteY3" fmla="*/ 3571932 h 3853830"/>
              <a:gd name="connsiteX4" fmla="*/ 79859 w 1997286"/>
              <a:gd name="connsiteY4" fmla="*/ 3104586 h 3853830"/>
              <a:gd name="connsiteX0" fmla="*/ 79859 w 1962639"/>
              <a:gd name="connsiteY0" fmla="*/ 3104586 h 3699908"/>
              <a:gd name="connsiteX1" fmla="*/ 1449550 w 1962639"/>
              <a:gd name="connsiteY1" fmla="*/ 0 h 3699908"/>
              <a:gd name="connsiteX2" fmla="*/ 1962639 w 1962639"/>
              <a:gd name="connsiteY2" fmla="*/ 2972990 h 3699908"/>
              <a:gd name="connsiteX3" fmla="*/ 970399 w 1962639"/>
              <a:gd name="connsiteY3" fmla="*/ 3571932 h 3699908"/>
              <a:gd name="connsiteX4" fmla="*/ 79859 w 1962639"/>
              <a:gd name="connsiteY4" fmla="*/ 3104586 h 3699908"/>
              <a:gd name="connsiteX0" fmla="*/ 79859 w 1962639"/>
              <a:gd name="connsiteY0" fmla="*/ 3104586 h 3699908"/>
              <a:gd name="connsiteX1" fmla="*/ 1449550 w 1962639"/>
              <a:gd name="connsiteY1" fmla="*/ 0 h 3699908"/>
              <a:gd name="connsiteX2" fmla="*/ 1962639 w 1962639"/>
              <a:gd name="connsiteY2" fmla="*/ 2972990 h 3699908"/>
              <a:gd name="connsiteX3" fmla="*/ 970399 w 1962639"/>
              <a:gd name="connsiteY3" fmla="*/ 3571932 h 3699908"/>
              <a:gd name="connsiteX4" fmla="*/ 79859 w 1962639"/>
              <a:gd name="connsiteY4" fmla="*/ 3104586 h 3699908"/>
              <a:gd name="connsiteX0" fmla="*/ 79859 w 2008214"/>
              <a:gd name="connsiteY0" fmla="*/ 3104586 h 3699908"/>
              <a:gd name="connsiteX1" fmla="*/ 1449550 w 2008214"/>
              <a:gd name="connsiteY1" fmla="*/ 0 h 3699908"/>
              <a:gd name="connsiteX2" fmla="*/ 2008214 w 2008214"/>
              <a:gd name="connsiteY2" fmla="*/ 3268405 h 3699908"/>
              <a:gd name="connsiteX3" fmla="*/ 970399 w 2008214"/>
              <a:gd name="connsiteY3" fmla="*/ 3571932 h 3699908"/>
              <a:gd name="connsiteX4" fmla="*/ 79859 w 2008214"/>
              <a:gd name="connsiteY4" fmla="*/ 3104586 h 3699908"/>
              <a:gd name="connsiteX0" fmla="*/ 79859 w 1852966"/>
              <a:gd name="connsiteY0" fmla="*/ 2734197 h 3660967"/>
              <a:gd name="connsiteX1" fmla="*/ 1294302 w 1852966"/>
              <a:gd name="connsiteY1" fmla="*/ 0 h 3660967"/>
              <a:gd name="connsiteX2" fmla="*/ 1852966 w 1852966"/>
              <a:gd name="connsiteY2" fmla="*/ 3268405 h 3660967"/>
              <a:gd name="connsiteX3" fmla="*/ 815151 w 1852966"/>
              <a:gd name="connsiteY3" fmla="*/ 3571932 h 3660967"/>
              <a:gd name="connsiteX4" fmla="*/ 79859 w 1852966"/>
              <a:gd name="connsiteY4" fmla="*/ 2734197 h 3660967"/>
              <a:gd name="connsiteX0" fmla="*/ 0 w 1773107"/>
              <a:gd name="connsiteY0" fmla="*/ 2734197 h 3660967"/>
              <a:gd name="connsiteX1" fmla="*/ 1214443 w 1773107"/>
              <a:gd name="connsiteY1" fmla="*/ 0 h 3660967"/>
              <a:gd name="connsiteX2" fmla="*/ 1773107 w 1773107"/>
              <a:gd name="connsiteY2" fmla="*/ 3268405 h 3660967"/>
              <a:gd name="connsiteX3" fmla="*/ 735292 w 1773107"/>
              <a:gd name="connsiteY3" fmla="*/ 3571932 h 3660967"/>
              <a:gd name="connsiteX4" fmla="*/ 0 w 1773107"/>
              <a:gd name="connsiteY4" fmla="*/ 2734197 h 3660967"/>
              <a:gd name="connsiteX0" fmla="*/ 0 w 1920974"/>
              <a:gd name="connsiteY0" fmla="*/ 3116589 h 3597235"/>
              <a:gd name="connsiteX1" fmla="*/ 1362310 w 1920974"/>
              <a:gd name="connsiteY1" fmla="*/ 0 h 3597235"/>
              <a:gd name="connsiteX2" fmla="*/ 1920974 w 1920974"/>
              <a:gd name="connsiteY2" fmla="*/ 3268405 h 3597235"/>
              <a:gd name="connsiteX3" fmla="*/ 883159 w 1920974"/>
              <a:gd name="connsiteY3" fmla="*/ 3571932 h 3597235"/>
              <a:gd name="connsiteX4" fmla="*/ 0 w 1920974"/>
              <a:gd name="connsiteY4" fmla="*/ 3116589 h 3597235"/>
              <a:gd name="connsiteX0" fmla="*/ 0 w 1911040"/>
              <a:gd name="connsiteY0" fmla="*/ 3065166 h 3605805"/>
              <a:gd name="connsiteX1" fmla="*/ 1352376 w 1911040"/>
              <a:gd name="connsiteY1" fmla="*/ 0 h 3605805"/>
              <a:gd name="connsiteX2" fmla="*/ 1911040 w 1911040"/>
              <a:gd name="connsiteY2" fmla="*/ 3268405 h 3605805"/>
              <a:gd name="connsiteX3" fmla="*/ 873225 w 1911040"/>
              <a:gd name="connsiteY3" fmla="*/ 3571932 h 3605805"/>
              <a:gd name="connsiteX4" fmla="*/ 0 w 1911040"/>
              <a:gd name="connsiteY4" fmla="*/ 3065166 h 3605805"/>
              <a:gd name="connsiteX0" fmla="*/ 0 w 1911040"/>
              <a:gd name="connsiteY0" fmla="*/ 3065166 h 3533696"/>
              <a:gd name="connsiteX1" fmla="*/ 1352376 w 1911040"/>
              <a:gd name="connsiteY1" fmla="*/ 0 h 3533696"/>
              <a:gd name="connsiteX2" fmla="*/ 1911040 w 1911040"/>
              <a:gd name="connsiteY2" fmla="*/ 3268405 h 3533696"/>
              <a:gd name="connsiteX3" fmla="*/ 925515 w 1911040"/>
              <a:gd name="connsiteY3" fmla="*/ 3290305 h 3533696"/>
              <a:gd name="connsiteX4" fmla="*/ 0 w 1911040"/>
              <a:gd name="connsiteY4" fmla="*/ 3065166 h 3533696"/>
              <a:gd name="connsiteX0" fmla="*/ 0 w 1911040"/>
              <a:gd name="connsiteY0" fmla="*/ 3065166 h 3509043"/>
              <a:gd name="connsiteX1" fmla="*/ 1352376 w 1911040"/>
              <a:gd name="connsiteY1" fmla="*/ 0 h 3509043"/>
              <a:gd name="connsiteX2" fmla="*/ 1911040 w 1911040"/>
              <a:gd name="connsiteY2" fmla="*/ 3268405 h 3509043"/>
              <a:gd name="connsiteX3" fmla="*/ 925515 w 1911040"/>
              <a:gd name="connsiteY3" fmla="*/ 3290305 h 3509043"/>
              <a:gd name="connsiteX4" fmla="*/ 0 w 1911040"/>
              <a:gd name="connsiteY4" fmla="*/ 3065166 h 3509043"/>
              <a:gd name="connsiteX0" fmla="*/ 0 w 1911040"/>
              <a:gd name="connsiteY0" fmla="*/ 3065166 h 3341350"/>
              <a:gd name="connsiteX1" fmla="*/ 1352376 w 1911040"/>
              <a:gd name="connsiteY1" fmla="*/ 0 h 3341350"/>
              <a:gd name="connsiteX2" fmla="*/ 1911040 w 1911040"/>
              <a:gd name="connsiteY2" fmla="*/ 3268405 h 3341350"/>
              <a:gd name="connsiteX3" fmla="*/ 925515 w 1911040"/>
              <a:gd name="connsiteY3" fmla="*/ 3290305 h 3341350"/>
              <a:gd name="connsiteX4" fmla="*/ 0 w 1911040"/>
              <a:gd name="connsiteY4" fmla="*/ 3065166 h 3341350"/>
              <a:gd name="connsiteX0" fmla="*/ 0 w 1911040"/>
              <a:gd name="connsiteY0" fmla="*/ 3065166 h 3341350"/>
              <a:gd name="connsiteX1" fmla="*/ 1352376 w 1911040"/>
              <a:gd name="connsiteY1" fmla="*/ 0 h 3341350"/>
              <a:gd name="connsiteX2" fmla="*/ 1911040 w 1911040"/>
              <a:gd name="connsiteY2" fmla="*/ 3268405 h 3341350"/>
              <a:gd name="connsiteX3" fmla="*/ 925515 w 1911040"/>
              <a:gd name="connsiteY3" fmla="*/ 3290305 h 3341350"/>
              <a:gd name="connsiteX4" fmla="*/ 0 w 1911040"/>
              <a:gd name="connsiteY4" fmla="*/ 3065166 h 3341350"/>
              <a:gd name="connsiteX0" fmla="*/ 0 w 1911040"/>
              <a:gd name="connsiteY0" fmla="*/ 3065166 h 3341350"/>
              <a:gd name="connsiteX1" fmla="*/ 1352376 w 1911040"/>
              <a:gd name="connsiteY1" fmla="*/ 0 h 3341350"/>
              <a:gd name="connsiteX2" fmla="*/ 1911040 w 1911040"/>
              <a:gd name="connsiteY2" fmla="*/ 3268405 h 3341350"/>
              <a:gd name="connsiteX3" fmla="*/ 925515 w 1911040"/>
              <a:gd name="connsiteY3" fmla="*/ 3290305 h 3341350"/>
              <a:gd name="connsiteX4" fmla="*/ 0 w 1911040"/>
              <a:gd name="connsiteY4" fmla="*/ 3065166 h 3341350"/>
              <a:gd name="connsiteX0" fmla="*/ 0 w 1911040"/>
              <a:gd name="connsiteY0" fmla="*/ 3065166 h 3341350"/>
              <a:gd name="connsiteX1" fmla="*/ 1352376 w 1911040"/>
              <a:gd name="connsiteY1" fmla="*/ 0 h 3341350"/>
              <a:gd name="connsiteX2" fmla="*/ 1911040 w 1911040"/>
              <a:gd name="connsiteY2" fmla="*/ 3268405 h 3341350"/>
              <a:gd name="connsiteX3" fmla="*/ 925515 w 1911040"/>
              <a:gd name="connsiteY3" fmla="*/ 3290305 h 3341350"/>
              <a:gd name="connsiteX4" fmla="*/ 0 w 1911040"/>
              <a:gd name="connsiteY4" fmla="*/ 3065166 h 3341350"/>
              <a:gd name="connsiteX0" fmla="*/ 0 w 1911040"/>
              <a:gd name="connsiteY0" fmla="*/ 2984575 h 3260759"/>
              <a:gd name="connsiteX1" fmla="*/ 1298035 w 1911040"/>
              <a:gd name="connsiteY1" fmla="*/ 0 h 3260759"/>
              <a:gd name="connsiteX2" fmla="*/ 1911040 w 1911040"/>
              <a:gd name="connsiteY2" fmla="*/ 3187814 h 3260759"/>
              <a:gd name="connsiteX3" fmla="*/ 925515 w 1911040"/>
              <a:gd name="connsiteY3" fmla="*/ 3209714 h 3260759"/>
              <a:gd name="connsiteX4" fmla="*/ 0 w 1911040"/>
              <a:gd name="connsiteY4" fmla="*/ 2984575 h 3260759"/>
              <a:gd name="connsiteX0" fmla="*/ 0 w 2045726"/>
              <a:gd name="connsiteY0" fmla="*/ 2984575 h 3283106"/>
              <a:gd name="connsiteX1" fmla="*/ 1298035 w 2045726"/>
              <a:gd name="connsiteY1" fmla="*/ 0 h 3283106"/>
              <a:gd name="connsiteX2" fmla="*/ 2045726 w 2045726"/>
              <a:gd name="connsiteY2" fmla="*/ 3210161 h 3283106"/>
              <a:gd name="connsiteX3" fmla="*/ 925515 w 2045726"/>
              <a:gd name="connsiteY3" fmla="*/ 3209714 h 3283106"/>
              <a:gd name="connsiteX4" fmla="*/ 0 w 2045726"/>
              <a:gd name="connsiteY4" fmla="*/ 2984575 h 3283106"/>
              <a:gd name="connsiteX0" fmla="*/ 0 w 1761099"/>
              <a:gd name="connsiteY0" fmla="*/ 3188870 h 3410816"/>
              <a:gd name="connsiteX1" fmla="*/ 1013408 w 1761099"/>
              <a:gd name="connsiteY1" fmla="*/ 0 h 3410816"/>
              <a:gd name="connsiteX2" fmla="*/ 1761099 w 1761099"/>
              <a:gd name="connsiteY2" fmla="*/ 3210161 h 3410816"/>
              <a:gd name="connsiteX3" fmla="*/ 640888 w 1761099"/>
              <a:gd name="connsiteY3" fmla="*/ 3209714 h 3410816"/>
              <a:gd name="connsiteX4" fmla="*/ 0 w 1761099"/>
              <a:gd name="connsiteY4" fmla="*/ 3188870 h 3410816"/>
              <a:gd name="connsiteX0" fmla="*/ 0 w 1761099"/>
              <a:gd name="connsiteY0" fmla="*/ 3188870 h 3741639"/>
              <a:gd name="connsiteX1" fmla="*/ 1013408 w 1761099"/>
              <a:gd name="connsiteY1" fmla="*/ 0 h 3741639"/>
              <a:gd name="connsiteX2" fmla="*/ 1761099 w 1761099"/>
              <a:gd name="connsiteY2" fmla="*/ 3210161 h 3741639"/>
              <a:gd name="connsiteX3" fmla="*/ 0 w 1761099"/>
              <a:gd name="connsiteY3" fmla="*/ 3188870 h 3741639"/>
              <a:gd name="connsiteX0" fmla="*/ 0 w 1827737"/>
              <a:gd name="connsiteY0" fmla="*/ 3252992 h 3788019"/>
              <a:gd name="connsiteX1" fmla="*/ 1080046 w 1827737"/>
              <a:gd name="connsiteY1" fmla="*/ 0 h 3788019"/>
              <a:gd name="connsiteX2" fmla="*/ 1827737 w 1827737"/>
              <a:gd name="connsiteY2" fmla="*/ 3210161 h 3788019"/>
              <a:gd name="connsiteX3" fmla="*/ 0 w 1827737"/>
              <a:gd name="connsiteY3" fmla="*/ 3252992 h 3788019"/>
              <a:gd name="connsiteX0" fmla="*/ 32181 w 1859918"/>
              <a:gd name="connsiteY0" fmla="*/ 3252992 h 3859843"/>
              <a:gd name="connsiteX1" fmla="*/ 1112227 w 1859918"/>
              <a:gd name="connsiteY1" fmla="*/ 0 h 3859843"/>
              <a:gd name="connsiteX2" fmla="*/ 1859918 w 1859918"/>
              <a:gd name="connsiteY2" fmla="*/ 3210161 h 3859843"/>
              <a:gd name="connsiteX3" fmla="*/ 919136 w 1859918"/>
              <a:gd name="connsiteY3" fmla="*/ 3641105 h 3859843"/>
              <a:gd name="connsiteX4" fmla="*/ 32181 w 1859918"/>
              <a:gd name="connsiteY4" fmla="*/ 3252992 h 3859843"/>
              <a:gd name="connsiteX0" fmla="*/ 32183 w 1859920"/>
              <a:gd name="connsiteY0" fmla="*/ 3252992 h 3859843"/>
              <a:gd name="connsiteX1" fmla="*/ 1112229 w 1859920"/>
              <a:gd name="connsiteY1" fmla="*/ 0 h 3859843"/>
              <a:gd name="connsiteX2" fmla="*/ 1859920 w 1859920"/>
              <a:gd name="connsiteY2" fmla="*/ 3210161 h 3859843"/>
              <a:gd name="connsiteX3" fmla="*/ 843238 w 1859920"/>
              <a:gd name="connsiteY3" fmla="*/ 3246821 h 3859843"/>
              <a:gd name="connsiteX4" fmla="*/ 32183 w 1859920"/>
              <a:gd name="connsiteY4" fmla="*/ 3252992 h 3859843"/>
              <a:gd name="connsiteX0" fmla="*/ 0 w 1827737"/>
              <a:gd name="connsiteY0" fmla="*/ 3252992 h 3817012"/>
              <a:gd name="connsiteX1" fmla="*/ 1080046 w 1827737"/>
              <a:gd name="connsiteY1" fmla="*/ 0 h 3817012"/>
              <a:gd name="connsiteX2" fmla="*/ 1827737 w 1827737"/>
              <a:gd name="connsiteY2" fmla="*/ 3210161 h 3817012"/>
              <a:gd name="connsiteX3" fmla="*/ 811055 w 1827737"/>
              <a:gd name="connsiteY3" fmla="*/ 3246821 h 3817012"/>
              <a:gd name="connsiteX4" fmla="*/ 0 w 1827737"/>
              <a:gd name="connsiteY4" fmla="*/ 3252992 h 3817012"/>
              <a:gd name="connsiteX0" fmla="*/ 0 w 1865220"/>
              <a:gd name="connsiteY0" fmla="*/ 3205262 h 3817012"/>
              <a:gd name="connsiteX1" fmla="*/ 1117529 w 1865220"/>
              <a:gd name="connsiteY1" fmla="*/ 0 h 3817012"/>
              <a:gd name="connsiteX2" fmla="*/ 1865220 w 1865220"/>
              <a:gd name="connsiteY2" fmla="*/ 3210161 h 3817012"/>
              <a:gd name="connsiteX3" fmla="*/ 848538 w 1865220"/>
              <a:gd name="connsiteY3" fmla="*/ 3246821 h 3817012"/>
              <a:gd name="connsiteX4" fmla="*/ 0 w 1865220"/>
              <a:gd name="connsiteY4" fmla="*/ 3205262 h 3817012"/>
              <a:gd name="connsiteX0" fmla="*/ 0 w 1865220"/>
              <a:gd name="connsiteY0" fmla="*/ 3205262 h 3339429"/>
              <a:gd name="connsiteX1" fmla="*/ 1117529 w 1865220"/>
              <a:gd name="connsiteY1" fmla="*/ 0 h 3339429"/>
              <a:gd name="connsiteX2" fmla="*/ 1865220 w 1865220"/>
              <a:gd name="connsiteY2" fmla="*/ 3210161 h 3339429"/>
              <a:gd name="connsiteX3" fmla="*/ 848538 w 1865220"/>
              <a:gd name="connsiteY3" fmla="*/ 3246821 h 3339429"/>
              <a:gd name="connsiteX4" fmla="*/ 0 w 1865220"/>
              <a:gd name="connsiteY4" fmla="*/ 3205262 h 3339429"/>
              <a:gd name="connsiteX0" fmla="*/ 0 w 1865220"/>
              <a:gd name="connsiteY0" fmla="*/ 3205262 h 3339429"/>
              <a:gd name="connsiteX1" fmla="*/ 1117529 w 1865220"/>
              <a:gd name="connsiteY1" fmla="*/ 0 h 3339429"/>
              <a:gd name="connsiteX2" fmla="*/ 1865220 w 1865220"/>
              <a:gd name="connsiteY2" fmla="*/ 3210161 h 3339429"/>
              <a:gd name="connsiteX3" fmla="*/ 778963 w 1865220"/>
              <a:gd name="connsiteY3" fmla="*/ 3293407 h 3339429"/>
              <a:gd name="connsiteX4" fmla="*/ 0 w 1865220"/>
              <a:gd name="connsiteY4" fmla="*/ 3205262 h 3339429"/>
              <a:gd name="connsiteX0" fmla="*/ 0 w 1865220"/>
              <a:gd name="connsiteY0" fmla="*/ 3205262 h 3744371"/>
              <a:gd name="connsiteX1" fmla="*/ 1117529 w 1865220"/>
              <a:gd name="connsiteY1" fmla="*/ 0 h 3744371"/>
              <a:gd name="connsiteX2" fmla="*/ 1865220 w 1865220"/>
              <a:gd name="connsiteY2" fmla="*/ 3210161 h 3744371"/>
              <a:gd name="connsiteX3" fmla="*/ 0 w 1865220"/>
              <a:gd name="connsiteY3" fmla="*/ 3205262 h 3744371"/>
              <a:gd name="connsiteX0" fmla="*/ 32181 w 1897401"/>
              <a:gd name="connsiteY0" fmla="*/ 3205262 h 3811409"/>
              <a:gd name="connsiteX1" fmla="*/ 1149710 w 1897401"/>
              <a:gd name="connsiteY1" fmla="*/ 0 h 3811409"/>
              <a:gd name="connsiteX2" fmla="*/ 1897401 w 1897401"/>
              <a:gd name="connsiteY2" fmla="*/ 3210161 h 3811409"/>
              <a:gd name="connsiteX3" fmla="*/ 956622 w 1897401"/>
              <a:gd name="connsiteY3" fmla="*/ 3607488 h 3811409"/>
              <a:gd name="connsiteX4" fmla="*/ 32181 w 1897401"/>
              <a:gd name="connsiteY4" fmla="*/ 3205262 h 3811409"/>
              <a:gd name="connsiteX0" fmla="*/ 32181 w 1897401"/>
              <a:gd name="connsiteY0" fmla="*/ 3205262 h 3811409"/>
              <a:gd name="connsiteX1" fmla="*/ 1149710 w 1897401"/>
              <a:gd name="connsiteY1" fmla="*/ 0 h 3811409"/>
              <a:gd name="connsiteX2" fmla="*/ 1897401 w 1897401"/>
              <a:gd name="connsiteY2" fmla="*/ 3210161 h 3811409"/>
              <a:gd name="connsiteX3" fmla="*/ 1001044 w 1897401"/>
              <a:gd name="connsiteY3" fmla="*/ 3121328 h 3811409"/>
              <a:gd name="connsiteX4" fmla="*/ 32181 w 1897401"/>
              <a:gd name="connsiteY4" fmla="*/ 3205262 h 3811409"/>
              <a:gd name="connsiteX0" fmla="*/ 32181 w 1897401"/>
              <a:gd name="connsiteY0" fmla="*/ 3205262 h 3806510"/>
              <a:gd name="connsiteX1" fmla="*/ 1149710 w 1897401"/>
              <a:gd name="connsiteY1" fmla="*/ 0 h 3806510"/>
              <a:gd name="connsiteX2" fmla="*/ 1897401 w 1897401"/>
              <a:gd name="connsiteY2" fmla="*/ 3210161 h 3806510"/>
              <a:gd name="connsiteX3" fmla="*/ 1001044 w 1897401"/>
              <a:gd name="connsiteY3" fmla="*/ 3121328 h 3806510"/>
              <a:gd name="connsiteX4" fmla="*/ 32181 w 1897401"/>
              <a:gd name="connsiteY4" fmla="*/ 3205262 h 3806510"/>
              <a:gd name="connsiteX0" fmla="*/ 0 w 1865220"/>
              <a:gd name="connsiteY0" fmla="*/ 3205262 h 3415199"/>
              <a:gd name="connsiteX1" fmla="*/ 1117529 w 1865220"/>
              <a:gd name="connsiteY1" fmla="*/ 0 h 3415199"/>
              <a:gd name="connsiteX2" fmla="*/ 1865220 w 1865220"/>
              <a:gd name="connsiteY2" fmla="*/ 3210161 h 3415199"/>
              <a:gd name="connsiteX3" fmla="*/ 968863 w 1865220"/>
              <a:gd name="connsiteY3" fmla="*/ 3121328 h 3415199"/>
              <a:gd name="connsiteX4" fmla="*/ 0 w 1865220"/>
              <a:gd name="connsiteY4" fmla="*/ 3205262 h 3415199"/>
              <a:gd name="connsiteX0" fmla="*/ 0 w 1865220"/>
              <a:gd name="connsiteY0" fmla="*/ 3205262 h 3744371"/>
              <a:gd name="connsiteX1" fmla="*/ 1117529 w 1865220"/>
              <a:gd name="connsiteY1" fmla="*/ 0 h 3744371"/>
              <a:gd name="connsiteX2" fmla="*/ 1865220 w 1865220"/>
              <a:gd name="connsiteY2" fmla="*/ 3210161 h 3744371"/>
              <a:gd name="connsiteX3" fmla="*/ 0 w 1865220"/>
              <a:gd name="connsiteY3" fmla="*/ 3205262 h 3744371"/>
              <a:gd name="connsiteX0" fmla="*/ 0 w 1865220"/>
              <a:gd name="connsiteY0" fmla="*/ 3205262 h 3740289"/>
              <a:gd name="connsiteX1" fmla="*/ 1117529 w 1865220"/>
              <a:gd name="connsiteY1" fmla="*/ 0 h 3740289"/>
              <a:gd name="connsiteX2" fmla="*/ 1865220 w 1865220"/>
              <a:gd name="connsiteY2" fmla="*/ 3210161 h 3740289"/>
              <a:gd name="connsiteX3" fmla="*/ 0 w 1865220"/>
              <a:gd name="connsiteY3" fmla="*/ 3205262 h 3740289"/>
              <a:gd name="connsiteX0" fmla="*/ 0 w 1865220"/>
              <a:gd name="connsiteY0" fmla="*/ 3205262 h 3306630"/>
              <a:gd name="connsiteX1" fmla="*/ 1117529 w 1865220"/>
              <a:gd name="connsiteY1" fmla="*/ 0 h 3306630"/>
              <a:gd name="connsiteX2" fmla="*/ 1865220 w 1865220"/>
              <a:gd name="connsiteY2" fmla="*/ 3210161 h 3306630"/>
              <a:gd name="connsiteX3" fmla="*/ 0 w 1865220"/>
              <a:gd name="connsiteY3" fmla="*/ 3205262 h 330663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865220" h="3306630">
                <a:moveTo>
                  <a:pt x="0" y="3205262"/>
                </a:moveTo>
                <a:lnTo>
                  <a:pt x="1117529" y="0"/>
                </a:lnTo>
                <a:lnTo>
                  <a:pt x="1865220" y="3210161"/>
                </a:lnTo>
                <a:cubicBezTo>
                  <a:pt x="865902" y="3306630"/>
                  <a:pt x="1131900" y="3284927"/>
                  <a:pt x="0" y="3205262"/>
                </a:cubicBezTo>
                <a:close/>
              </a:path>
            </a:pathLst>
          </a:custGeom>
          <a:solidFill>
            <a:srgbClr val="000000">
              <a:alpha val="0"/>
            </a:srgbClr>
          </a:solidFill>
          <a:ln>
            <a:solidFill>
              <a:srgbClr val="000000">
                <a:alpha val="0"/>
              </a:srgb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806" name="Полилиния 805">
            <a:hlinkClick r:id="rId8" action="ppaction://hlinksldjump"/>
          </p:cNvPr>
          <p:cNvSpPr/>
          <p:nvPr/>
        </p:nvSpPr>
        <p:spPr>
          <a:xfrm rot="15346036">
            <a:off x="5217548" y="1109824"/>
            <a:ext cx="2020581" cy="3350575"/>
          </a:xfrm>
          <a:custGeom>
            <a:avLst/>
            <a:gdLst>
              <a:gd name="connsiteX0" fmla="*/ 0 w 1111396"/>
              <a:gd name="connsiteY0" fmla="*/ 3146584 h 3146584"/>
              <a:gd name="connsiteX1" fmla="*/ 555698 w 1111396"/>
              <a:gd name="connsiteY1" fmla="*/ 0 h 3146584"/>
              <a:gd name="connsiteX2" fmla="*/ 1111396 w 1111396"/>
              <a:gd name="connsiteY2" fmla="*/ 3146584 h 3146584"/>
              <a:gd name="connsiteX3" fmla="*/ 0 w 1111396"/>
              <a:gd name="connsiteY3" fmla="*/ 3146584 h 3146584"/>
              <a:gd name="connsiteX0" fmla="*/ 0 w 1178136"/>
              <a:gd name="connsiteY0" fmla="*/ 3146584 h 3146728"/>
              <a:gd name="connsiteX1" fmla="*/ 555698 w 1178136"/>
              <a:gd name="connsiteY1" fmla="*/ 0 h 3146728"/>
              <a:gd name="connsiteX2" fmla="*/ 1178136 w 1178136"/>
              <a:gd name="connsiteY2" fmla="*/ 3146728 h 3146728"/>
              <a:gd name="connsiteX3" fmla="*/ 0 w 1178136"/>
              <a:gd name="connsiteY3" fmla="*/ 3146584 h 3146728"/>
              <a:gd name="connsiteX0" fmla="*/ 0 w 1309203"/>
              <a:gd name="connsiteY0" fmla="*/ 3103754 h 3146728"/>
              <a:gd name="connsiteX1" fmla="*/ 686765 w 1309203"/>
              <a:gd name="connsiteY1" fmla="*/ 0 h 3146728"/>
              <a:gd name="connsiteX2" fmla="*/ 1309203 w 1309203"/>
              <a:gd name="connsiteY2" fmla="*/ 3146728 h 3146728"/>
              <a:gd name="connsiteX3" fmla="*/ 0 w 1309203"/>
              <a:gd name="connsiteY3" fmla="*/ 3103754 h 3146728"/>
              <a:gd name="connsiteX0" fmla="*/ 0 w 1347377"/>
              <a:gd name="connsiteY0" fmla="*/ 3109325 h 3146728"/>
              <a:gd name="connsiteX1" fmla="*/ 724939 w 1347377"/>
              <a:gd name="connsiteY1" fmla="*/ 0 h 3146728"/>
              <a:gd name="connsiteX2" fmla="*/ 1347377 w 1347377"/>
              <a:gd name="connsiteY2" fmla="*/ 3146728 h 3146728"/>
              <a:gd name="connsiteX3" fmla="*/ 0 w 1347377"/>
              <a:gd name="connsiteY3" fmla="*/ 3109325 h 3146728"/>
              <a:gd name="connsiteX0" fmla="*/ 0 w 1347377"/>
              <a:gd name="connsiteY0" fmla="*/ 3109325 h 3146728"/>
              <a:gd name="connsiteX1" fmla="*/ 724939 w 1347377"/>
              <a:gd name="connsiteY1" fmla="*/ 0 h 3146728"/>
              <a:gd name="connsiteX2" fmla="*/ 1347377 w 1347377"/>
              <a:gd name="connsiteY2" fmla="*/ 3146728 h 3146728"/>
              <a:gd name="connsiteX3" fmla="*/ 674426 w 1347377"/>
              <a:gd name="connsiteY3" fmla="*/ 3123470 h 3146728"/>
              <a:gd name="connsiteX4" fmla="*/ 0 w 1347377"/>
              <a:gd name="connsiteY4" fmla="*/ 3109325 h 3146728"/>
              <a:gd name="connsiteX0" fmla="*/ 0 w 1347377"/>
              <a:gd name="connsiteY0" fmla="*/ 3109325 h 3170436"/>
              <a:gd name="connsiteX1" fmla="*/ 724939 w 1347377"/>
              <a:gd name="connsiteY1" fmla="*/ 0 h 3170436"/>
              <a:gd name="connsiteX2" fmla="*/ 1347377 w 1347377"/>
              <a:gd name="connsiteY2" fmla="*/ 3146728 h 3170436"/>
              <a:gd name="connsiteX3" fmla="*/ 710754 w 1347377"/>
              <a:gd name="connsiteY3" fmla="*/ 3170436 h 3170436"/>
              <a:gd name="connsiteX4" fmla="*/ 0 w 1347377"/>
              <a:gd name="connsiteY4" fmla="*/ 3109325 h 3170436"/>
              <a:gd name="connsiteX0" fmla="*/ 0 w 1347377"/>
              <a:gd name="connsiteY0" fmla="*/ 3109325 h 3198291"/>
              <a:gd name="connsiteX1" fmla="*/ 724939 w 1347377"/>
              <a:gd name="connsiteY1" fmla="*/ 0 h 3198291"/>
              <a:gd name="connsiteX2" fmla="*/ 1347377 w 1347377"/>
              <a:gd name="connsiteY2" fmla="*/ 3146728 h 3198291"/>
              <a:gd name="connsiteX3" fmla="*/ 737710 w 1347377"/>
              <a:gd name="connsiteY3" fmla="*/ 3198291 h 3198291"/>
              <a:gd name="connsiteX4" fmla="*/ 0 w 1347377"/>
              <a:gd name="connsiteY4" fmla="*/ 3109325 h 3198291"/>
              <a:gd name="connsiteX0" fmla="*/ 0 w 1347377"/>
              <a:gd name="connsiteY0" fmla="*/ 3109325 h 3230602"/>
              <a:gd name="connsiteX1" fmla="*/ 724939 w 1347377"/>
              <a:gd name="connsiteY1" fmla="*/ 0 h 3230602"/>
              <a:gd name="connsiteX2" fmla="*/ 1347377 w 1347377"/>
              <a:gd name="connsiteY2" fmla="*/ 3146728 h 3230602"/>
              <a:gd name="connsiteX3" fmla="*/ 737710 w 1347377"/>
              <a:gd name="connsiteY3" fmla="*/ 3198291 h 3230602"/>
              <a:gd name="connsiteX4" fmla="*/ 0 w 1347377"/>
              <a:gd name="connsiteY4" fmla="*/ 3109325 h 3230602"/>
              <a:gd name="connsiteX0" fmla="*/ 0 w 1347377"/>
              <a:gd name="connsiteY0" fmla="*/ 3109325 h 3198291"/>
              <a:gd name="connsiteX1" fmla="*/ 724939 w 1347377"/>
              <a:gd name="connsiteY1" fmla="*/ 0 h 3198291"/>
              <a:gd name="connsiteX2" fmla="*/ 1347377 w 1347377"/>
              <a:gd name="connsiteY2" fmla="*/ 3146728 h 3198291"/>
              <a:gd name="connsiteX3" fmla="*/ 737710 w 1347377"/>
              <a:gd name="connsiteY3" fmla="*/ 3198291 h 3198291"/>
              <a:gd name="connsiteX4" fmla="*/ 0 w 1347377"/>
              <a:gd name="connsiteY4" fmla="*/ 3109325 h 3198291"/>
              <a:gd name="connsiteX0" fmla="*/ 0 w 1347377"/>
              <a:gd name="connsiteY0" fmla="*/ 3109325 h 3212766"/>
              <a:gd name="connsiteX1" fmla="*/ 724939 w 1347377"/>
              <a:gd name="connsiteY1" fmla="*/ 0 h 3212766"/>
              <a:gd name="connsiteX2" fmla="*/ 1347377 w 1347377"/>
              <a:gd name="connsiteY2" fmla="*/ 3146728 h 3212766"/>
              <a:gd name="connsiteX3" fmla="*/ 737710 w 1347377"/>
              <a:gd name="connsiteY3" fmla="*/ 3198291 h 3212766"/>
              <a:gd name="connsiteX4" fmla="*/ 0 w 1347377"/>
              <a:gd name="connsiteY4" fmla="*/ 3109325 h 3212766"/>
              <a:gd name="connsiteX0" fmla="*/ 0 w 1347377"/>
              <a:gd name="connsiteY0" fmla="*/ 3109325 h 3198291"/>
              <a:gd name="connsiteX1" fmla="*/ 724939 w 1347377"/>
              <a:gd name="connsiteY1" fmla="*/ 0 h 3198291"/>
              <a:gd name="connsiteX2" fmla="*/ 1347377 w 1347377"/>
              <a:gd name="connsiteY2" fmla="*/ 3146728 h 3198291"/>
              <a:gd name="connsiteX3" fmla="*/ 737710 w 1347377"/>
              <a:gd name="connsiteY3" fmla="*/ 3198291 h 3198291"/>
              <a:gd name="connsiteX4" fmla="*/ 0 w 1347377"/>
              <a:gd name="connsiteY4" fmla="*/ 3109325 h 3198291"/>
              <a:gd name="connsiteX0" fmla="*/ 0 w 1347377"/>
              <a:gd name="connsiteY0" fmla="*/ 3109325 h 3215130"/>
              <a:gd name="connsiteX1" fmla="*/ 724939 w 1347377"/>
              <a:gd name="connsiteY1" fmla="*/ 0 h 3215130"/>
              <a:gd name="connsiteX2" fmla="*/ 1347377 w 1347377"/>
              <a:gd name="connsiteY2" fmla="*/ 3146728 h 3215130"/>
              <a:gd name="connsiteX3" fmla="*/ 737710 w 1347377"/>
              <a:gd name="connsiteY3" fmla="*/ 3198291 h 3215130"/>
              <a:gd name="connsiteX4" fmla="*/ 0 w 1347377"/>
              <a:gd name="connsiteY4" fmla="*/ 3109325 h 3215130"/>
              <a:gd name="connsiteX0" fmla="*/ 0 w 1347377"/>
              <a:gd name="connsiteY0" fmla="*/ 3109325 h 3198291"/>
              <a:gd name="connsiteX1" fmla="*/ 724939 w 1347377"/>
              <a:gd name="connsiteY1" fmla="*/ 0 h 3198291"/>
              <a:gd name="connsiteX2" fmla="*/ 1347377 w 1347377"/>
              <a:gd name="connsiteY2" fmla="*/ 3146728 h 3198291"/>
              <a:gd name="connsiteX3" fmla="*/ 737710 w 1347377"/>
              <a:gd name="connsiteY3" fmla="*/ 3198291 h 3198291"/>
              <a:gd name="connsiteX4" fmla="*/ 0 w 1347377"/>
              <a:gd name="connsiteY4" fmla="*/ 3109325 h 3198291"/>
              <a:gd name="connsiteX0" fmla="*/ 0 w 1283479"/>
              <a:gd name="connsiteY0" fmla="*/ 3109325 h 3198291"/>
              <a:gd name="connsiteX1" fmla="*/ 724939 w 1283479"/>
              <a:gd name="connsiteY1" fmla="*/ 0 h 3198291"/>
              <a:gd name="connsiteX2" fmla="*/ 1283479 w 1283479"/>
              <a:gd name="connsiteY2" fmla="*/ 3134025 h 3198291"/>
              <a:gd name="connsiteX3" fmla="*/ 737710 w 1283479"/>
              <a:gd name="connsiteY3" fmla="*/ 3198291 h 3198291"/>
              <a:gd name="connsiteX4" fmla="*/ 0 w 1283479"/>
              <a:gd name="connsiteY4" fmla="*/ 3109325 h 3198291"/>
              <a:gd name="connsiteX0" fmla="*/ 0 w 1283479"/>
              <a:gd name="connsiteY0" fmla="*/ 3109325 h 3225582"/>
              <a:gd name="connsiteX1" fmla="*/ 724939 w 1283479"/>
              <a:gd name="connsiteY1" fmla="*/ 0 h 3225582"/>
              <a:gd name="connsiteX2" fmla="*/ 1283479 w 1283479"/>
              <a:gd name="connsiteY2" fmla="*/ 3134025 h 3225582"/>
              <a:gd name="connsiteX3" fmla="*/ 737710 w 1283479"/>
              <a:gd name="connsiteY3" fmla="*/ 3198291 h 3225582"/>
              <a:gd name="connsiteX4" fmla="*/ 0 w 1283479"/>
              <a:gd name="connsiteY4" fmla="*/ 3109325 h 3225582"/>
              <a:gd name="connsiteX0" fmla="*/ 0 w 1283479"/>
              <a:gd name="connsiteY0" fmla="*/ 3109325 h 3234197"/>
              <a:gd name="connsiteX1" fmla="*/ 724939 w 1283479"/>
              <a:gd name="connsiteY1" fmla="*/ 0 h 3234197"/>
              <a:gd name="connsiteX2" fmla="*/ 1283479 w 1283479"/>
              <a:gd name="connsiteY2" fmla="*/ 3134025 h 3234197"/>
              <a:gd name="connsiteX3" fmla="*/ 737710 w 1283479"/>
              <a:gd name="connsiteY3" fmla="*/ 3198291 h 3234197"/>
              <a:gd name="connsiteX4" fmla="*/ 0 w 1283479"/>
              <a:gd name="connsiteY4" fmla="*/ 3109325 h 3234197"/>
              <a:gd name="connsiteX0" fmla="*/ 0 w 1310712"/>
              <a:gd name="connsiteY0" fmla="*/ 3040637 h 3234197"/>
              <a:gd name="connsiteX1" fmla="*/ 752172 w 1310712"/>
              <a:gd name="connsiteY1" fmla="*/ 0 h 3234197"/>
              <a:gd name="connsiteX2" fmla="*/ 1310712 w 1310712"/>
              <a:gd name="connsiteY2" fmla="*/ 3134025 h 3234197"/>
              <a:gd name="connsiteX3" fmla="*/ 764943 w 1310712"/>
              <a:gd name="connsiteY3" fmla="*/ 3198291 h 3234197"/>
              <a:gd name="connsiteX4" fmla="*/ 0 w 1310712"/>
              <a:gd name="connsiteY4" fmla="*/ 3040637 h 3234197"/>
              <a:gd name="connsiteX0" fmla="*/ 0 w 1332319"/>
              <a:gd name="connsiteY0" fmla="*/ 3059787 h 3234197"/>
              <a:gd name="connsiteX1" fmla="*/ 773779 w 1332319"/>
              <a:gd name="connsiteY1" fmla="*/ 0 h 3234197"/>
              <a:gd name="connsiteX2" fmla="*/ 1332319 w 1332319"/>
              <a:gd name="connsiteY2" fmla="*/ 3134025 h 3234197"/>
              <a:gd name="connsiteX3" fmla="*/ 786550 w 1332319"/>
              <a:gd name="connsiteY3" fmla="*/ 3198291 h 3234197"/>
              <a:gd name="connsiteX4" fmla="*/ 0 w 1332319"/>
              <a:gd name="connsiteY4" fmla="*/ 3059787 h 3234197"/>
              <a:gd name="connsiteX0" fmla="*/ 0 w 1332319"/>
              <a:gd name="connsiteY0" fmla="*/ 3059787 h 3234197"/>
              <a:gd name="connsiteX1" fmla="*/ 773779 w 1332319"/>
              <a:gd name="connsiteY1" fmla="*/ 0 h 3234197"/>
              <a:gd name="connsiteX2" fmla="*/ 1332319 w 1332319"/>
              <a:gd name="connsiteY2" fmla="*/ 3134025 h 3234197"/>
              <a:gd name="connsiteX3" fmla="*/ 786550 w 1332319"/>
              <a:gd name="connsiteY3" fmla="*/ 3198291 h 3234197"/>
              <a:gd name="connsiteX4" fmla="*/ 0 w 1332319"/>
              <a:gd name="connsiteY4" fmla="*/ 3059787 h 3234197"/>
              <a:gd name="connsiteX0" fmla="*/ 0 w 1332319"/>
              <a:gd name="connsiteY0" fmla="*/ 3059787 h 3234197"/>
              <a:gd name="connsiteX1" fmla="*/ 773779 w 1332319"/>
              <a:gd name="connsiteY1" fmla="*/ 0 h 3234197"/>
              <a:gd name="connsiteX2" fmla="*/ 1332319 w 1332319"/>
              <a:gd name="connsiteY2" fmla="*/ 3134025 h 3234197"/>
              <a:gd name="connsiteX3" fmla="*/ 786550 w 1332319"/>
              <a:gd name="connsiteY3" fmla="*/ 3198291 h 3234197"/>
              <a:gd name="connsiteX4" fmla="*/ 0 w 1332319"/>
              <a:gd name="connsiteY4" fmla="*/ 3059787 h 3234197"/>
              <a:gd name="connsiteX0" fmla="*/ 0 w 1332319"/>
              <a:gd name="connsiteY0" fmla="*/ 3059787 h 3234197"/>
              <a:gd name="connsiteX1" fmla="*/ 773779 w 1332319"/>
              <a:gd name="connsiteY1" fmla="*/ 0 h 3234197"/>
              <a:gd name="connsiteX2" fmla="*/ 1332319 w 1332319"/>
              <a:gd name="connsiteY2" fmla="*/ 3134025 h 3234197"/>
              <a:gd name="connsiteX3" fmla="*/ 786550 w 1332319"/>
              <a:gd name="connsiteY3" fmla="*/ 3198291 h 3234197"/>
              <a:gd name="connsiteX4" fmla="*/ 0 w 1332319"/>
              <a:gd name="connsiteY4" fmla="*/ 3059787 h 3234197"/>
              <a:gd name="connsiteX0" fmla="*/ 0 w 1332319"/>
              <a:gd name="connsiteY0" fmla="*/ 3059787 h 3198291"/>
              <a:gd name="connsiteX1" fmla="*/ 773779 w 1332319"/>
              <a:gd name="connsiteY1" fmla="*/ 0 h 3198291"/>
              <a:gd name="connsiteX2" fmla="*/ 1332319 w 1332319"/>
              <a:gd name="connsiteY2" fmla="*/ 3134025 h 3198291"/>
              <a:gd name="connsiteX3" fmla="*/ 786550 w 1332319"/>
              <a:gd name="connsiteY3" fmla="*/ 3198291 h 3198291"/>
              <a:gd name="connsiteX4" fmla="*/ 0 w 1332319"/>
              <a:gd name="connsiteY4" fmla="*/ 3059787 h 3198291"/>
              <a:gd name="connsiteX0" fmla="*/ 0 w 1332319"/>
              <a:gd name="connsiteY0" fmla="*/ 3059787 h 3225168"/>
              <a:gd name="connsiteX1" fmla="*/ 773779 w 1332319"/>
              <a:gd name="connsiteY1" fmla="*/ 0 h 3225168"/>
              <a:gd name="connsiteX2" fmla="*/ 1332319 w 1332319"/>
              <a:gd name="connsiteY2" fmla="*/ 3134025 h 3225168"/>
              <a:gd name="connsiteX3" fmla="*/ 786550 w 1332319"/>
              <a:gd name="connsiteY3" fmla="*/ 3198291 h 3225168"/>
              <a:gd name="connsiteX4" fmla="*/ 0 w 1332319"/>
              <a:gd name="connsiteY4" fmla="*/ 3059787 h 3225168"/>
              <a:gd name="connsiteX0" fmla="*/ 0 w 1332319"/>
              <a:gd name="connsiteY0" fmla="*/ 3059787 h 3230611"/>
              <a:gd name="connsiteX1" fmla="*/ 773779 w 1332319"/>
              <a:gd name="connsiteY1" fmla="*/ 0 h 3230611"/>
              <a:gd name="connsiteX2" fmla="*/ 1332319 w 1332319"/>
              <a:gd name="connsiteY2" fmla="*/ 3134025 h 3230611"/>
              <a:gd name="connsiteX3" fmla="*/ 786550 w 1332319"/>
              <a:gd name="connsiteY3" fmla="*/ 3198291 h 3230611"/>
              <a:gd name="connsiteX4" fmla="*/ 0 w 1332319"/>
              <a:gd name="connsiteY4" fmla="*/ 3059787 h 3230611"/>
              <a:gd name="connsiteX0" fmla="*/ 0 w 1793717"/>
              <a:gd name="connsiteY0" fmla="*/ 2936115 h 3230611"/>
              <a:gd name="connsiteX1" fmla="*/ 1235177 w 1793717"/>
              <a:gd name="connsiteY1" fmla="*/ 0 h 3230611"/>
              <a:gd name="connsiteX2" fmla="*/ 1793717 w 1793717"/>
              <a:gd name="connsiteY2" fmla="*/ 3134025 h 3230611"/>
              <a:gd name="connsiteX3" fmla="*/ 1247948 w 1793717"/>
              <a:gd name="connsiteY3" fmla="*/ 3198291 h 3230611"/>
              <a:gd name="connsiteX4" fmla="*/ 0 w 1793717"/>
              <a:gd name="connsiteY4" fmla="*/ 2936115 h 3230611"/>
              <a:gd name="connsiteX0" fmla="*/ 0 w 1947798"/>
              <a:gd name="connsiteY0" fmla="*/ 2936115 h 3252877"/>
              <a:gd name="connsiteX1" fmla="*/ 1235177 w 1947798"/>
              <a:gd name="connsiteY1" fmla="*/ 0 h 3252877"/>
              <a:gd name="connsiteX2" fmla="*/ 1947798 w 1947798"/>
              <a:gd name="connsiteY2" fmla="*/ 3156291 h 3252877"/>
              <a:gd name="connsiteX3" fmla="*/ 1247948 w 1947798"/>
              <a:gd name="connsiteY3" fmla="*/ 3198291 h 3252877"/>
              <a:gd name="connsiteX4" fmla="*/ 0 w 1947798"/>
              <a:gd name="connsiteY4" fmla="*/ 2936115 h 3252877"/>
              <a:gd name="connsiteX0" fmla="*/ 0 w 1947798"/>
              <a:gd name="connsiteY0" fmla="*/ 2936115 h 3198291"/>
              <a:gd name="connsiteX1" fmla="*/ 1235177 w 1947798"/>
              <a:gd name="connsiteY1" fmla="*/ 0 h 3198291"/>
              <a:gd name="connsiteX2" fmla="*/ 1947798 w 1947798"/>
              <a:gd name="connsiteY2" fmla="*/ 3156291 h 3198291"/>
              <a:gd name="connsiteX3" fmla="*/ 1247948 w 1947798"/>
              <a:gd name="connsiteY3" fmla="*/ 3198291 h 3198291"/>
              <a:gd name="connsiteX4" fmla="*/ 0 w 1947798"/>
              <a:gd name="connsiteY4" fmla="*/ 2936115 h 3198291"/>
              <a:gd name="connsiteX0" fmla="*/ 0 w 1782913"/>
              <a:gd name="connsiteY0" fmla="*/ 2936115 h 3299376"/>
              <a:gd name="connsiteX1" fmla="*/ 1235177 w 1782913"/>
              <a:gd name="connsiteY1" fmla="*/ 0 h 3299376"/>
              <a:gd name="connsiteX2" fmla="*/ 1782913 w 1782913"/>
              <a:gd name="connsiteY2" fmla="*/ 3258508 h 3299376"/>
              <a:gd name="connsiteX3" fmla="*/ 1247948 w 1782913"/>
              <a:gd name="connsiteY3" fmla="*/ 3198291 h 3299376"/>
              <a:gd name="connsiteX4" fmla="*/ 0 w 1782913"/>
              <a:gd name="connsiteY4" fmla="*/ 2936115 h 3299376"/>
              <a:gd name="connsiteX0" fmla="*/ 0 w 1917427"/>
              <a:gd name="connsiteY0" fmla="*/ 3104586 h 3299376"/>
              <a:gd name="connsiteX1" fmla="*/ 1369691 w 1917427"/>
              <a:gd name="connsiteY1" fmla="*/ 0 h 3299376"/>
              <a:gd name="connsiteX2" fmla="*/ 1917427 w 1917427"/>
              <a:gd name="connsiteY2" fmla="*/ 3258508 h 3299376"/>
              <a:gd name="connsiteX3" fmla="*/ 1382462 w 1917427"/>
              <a:gd name="connsiteY3" fmla="*/ 3198291 h 3299376"/>
              <a:gd name="connsiteX4" fmla="*/ 0 w 1917427"/>
              <a:gd name="connsiteY4" fmla="*/ 3104586 h 3299376"/>
              <a:gd name="connsiteX0" fmla="*/ 0 w 1917427"/>
              <a:gd name="connsiteY0" fmla="*/ 3104586 h 3775939"/>
              <a:gd name="connsiteX1" fmla="*/ 1369691 w 1917427"/>
              <a:gd name="connsiteY1" fmla="*/ 0 h 3775939"/>
              <a:gd name="connsiteX2" fmla="*/ 1917427 w 1917427"/>
              <a:gd name="connsiteY2" fmla="*/ 3258508 h 3775939"/>
              <a:gd name="connsiteX3" fmla="*/ 0 w 1917427"/>
              <a:gd name="connsiteY3" fmla="*/ 3104586 h 3775939"/>
              <a:gd name="connsiteX0" fmla="*/ 79859 w 1997286"/>
              <a:gd name="connsiteY0" fmla="*/ 3104586 h 3853830"/>
              <a:gd name="connsiteX1" fmla="*/ 1449550 w 1997286"/>
              <a:gd name="connsiteY1" fmla="*/ 0 h 3853830"/>
              <a:gd name="connsiteX2" fmla="*/ 1997286 w 1997286"/>
              <a:gd name="connsiteY2" fmla="*/ 3258508 h 3853830"/>
              <a:gd name="connsiteX3" fmla="*/ 970399 w 1997286"/>
              <a:gd name="connsiteY3" fmla="*/ 3571932 h 3853830"/>
              <a:gd name="connsiteX4" fmla="*/ 79859 w 1997286"/>
              <a:gd name="connsiteY4" fmla="*/ 3104586 h 3853830"/>
              <a:gd name="connsiteX0" fmla="*/ 79859 w 1962639"/>
              <a:gd name="connsiteY0" fmla="*/ 3104586 h 3699908"/>
              <a:gd name="connsiteX1" fmla="*/ 1449550 w 1962639"/>
              <a:gd name="connsiteY1" fmla="*/ 0 h 3699908"/>
              <a:gd name="connsiteX2" fmla="*/ 1962639 w 1962639"/>
              <a:gd name="connsiteY2" fmla="*/ 2972990 h 3699908"/>
              <a:gd name="connsiteX3" fmla="*/ 970399 w 1962639"/>
              <a:gd name="connsiteY3" fmla="*/ 3571932 h 3699908"/>
              <a:gd name="connsiteX4" fmla="*/ 79859 w 1962639"/>
              <a:gd name="connsiteY4" fmla="*/ 3104586 h 3699908"/>
              <a:gd name="connsiteX0" fmla="*/ 79859 w 1962639"/>
              <a:gd name="connsiteY0" fmla="*/ 3104586 h 3699908"/>
              <a:gd name="connsiteX1" fmla="*/ 1449550 w 1962639"/>
              <a:gd name="connsiteY1" fmla="*/ 0 h 3699908"/>
              <a:gd name="connsiteX2" fmla="*/ 1962639 w 1962639"/>
              <a:gd name="connsiteY2" fmla="*/ 2972990 h 3699908"/>
              <a:gd name="connsiteX3" fmla="*/ 970399 w 1962639"/>
              <a:gd name="connsiteY3" fmla="*/ 3571932 h 3699908"/>
              <a:gd name="connsiteX4" fmla="*/ 79859 w 1962639"/>
              <a:gd name="connsiteY4" fmla="*/ 3104586 h 3699908"/>
              <a:gd name="connsiteX0" fmla="*/ 79859 w 2008214"/>
              <a:gd name="connsiteY0" fmla="*/ 3104586 h 3699908"/>
              <a:gd name="connsiteX1" fmla="*/ 1449550 w 2008214"/>
              <a:gd name="connsiteY1" fmla="*/ 0 h 3699908"/>
              <a:gd name="connsiteX2" fmla="*/ 2008214 w 2008214"/>
              <a:gd name="connsiteY2" fmla="*/ 3268405 h 3699908"/>
              <a:gd name="connsiteX3" fmla="*/ 970399 w 2008214"/>
              <a:gd name="connsiteY3" fmla="*/ 3571932 h 3699908"/>
              <a:gd name="connsiteX4" fmla="*/ 79859 w 2008214"/>
              <a:gd name="connsiteY4" fmla="*/ 3104586 h 3699908"/>
              <a:gd name="connsiteX0" fmla="*/ 79859 w 1852966"/>
              <a:gd name="connsiteY0" fmla="*/ 2734197 h 3660967"/>
              <a:gd name="connsiteX1" fmla="*/ 1294302 w 1852966"/>
              <a:gd name="connsiteY1" fmla="*/ 0 h 3660967"/>
              <a:gd name="connsiteX2" fmla="*/ 1852966 w 1852966"/>
              <a:gd name="connsiteY2" fmla="*/ 3268405 h 3660967"/>
              <a:gd name="connsiteX3" fmla="*/ 815151 w 1852966"/>
              <a:gd name="connsiteY3" fmla="*/ 3571932 h 3660967"/>
              <a:gd name="connsiteX4" fmla="*/ 79859 w 1852966"/>
              <a:gd name="connsiteY4" fmla="*/ 2734197 h 3660967"/>
              <a:gd name="connsiteX0" fmla="*/ 0 w 1773107"/>
              <a:gd name="connsiteY0" fmla="*/ 2734197 h 3660967"/>
              <a:gd name="connsiteX1" fmla="*/ 1214443 w 1773107"/>
              <a:gd name="connsiteY1" fmla="*/ 0 h 3660967"/>
              <a:gd name="connsiteX2" fmla="*/ 1773107 w 1773107"/>
              <a:gd name="connsiteY2" fmla="*/ 3268405 h 3660967"/>
              <a:gd name="connsiteX3" fmla="*/ 735292 w 1773107"/>
              <a:gd name="connsiteY3" fmla="*/ 3571932 h 3660967"/>
              <a:gd name="connsiteX4" fmla="*/ 0 w 1773107"/>
              <a:gd name="connsiteY4" fmla="*/ 2734197 h 3660967"/>
              <a:gd name="connsiteX0" fmla="*/ 0 w 1920974"/>
              <a:gd name="connsiteY0" fmla="*/ 3116589 h 3597235"/>
              <a:gd name="connsiteX1" fmla="*/ 1362310 w 1920974"/>
              <a:gd name="connsiteY1" fmla="*/ 0 h 3597235"/>
              <a:gd name="connsiteX2" fmla="*/ 1920974 w 1920974"/>
              <a:gd name="connsiteY2" fmla="*/ 3268405 h 3597235"/>
              <a:gd name="connsiteX3" fmla="*/ 883159 w 1920974"/>
              <a:gd name="connsiteY3" fmla="*/ 3571932 h 3597235"/>
              <a:gd name="connsiteX4" fmla="*/ 0 w 1920974"/>
              <a:gd name="connsiteY4" fmla="*/ 3116589 h 3597235"/>
              <a:gd name="connsiteX0" fmla="*/ 0 w 1911040"/>
              <a:gd name="connsiteY0" fmla="*/ 3065166 h 3605805"/>
              <a:gd name="connsiteX1" fmla="*/ 1352376 w 1911040"/>
              <a:gd name="connsiteY1" fmla="*/ 0 h 3605805"/>
              <a:gd name="connsiteX2" fmla="*/ 1911040 w 1911040"/>
              <a:gd name="connsiteY2" fmla="*/ 3268405 h 3605805"/>
              <a:gd name="connsiteX3" fmla="*/ 873225 w 1911040"/>
              <a:gd name="connsiteY3" fmla="*/ 3571932 h 3605805"/>
              <a:gd name="connsiteX4" fmla="*/ 0 w 1911040"/>
              <a:gd name="connsiteY4" fmla="*/ 3065166 h 3605805"/>
              <a:gd name="connsiteX0" fmla="*/ 0 w 1911040"/>
              <a:gd name="connsiteY0" fmla="*/ 3065166 h 3533696"/>
              <a:gd name="connsiteX1" fmla="*/ 1352376 w 1911040"/>
              <a:gd name="connsiteY1" fmla="*/ 0 h 3533696"/>
              <a:gd name="connsiteX2" fmla="*/ 1911040 w 1911040"/>
              <a:gd name="connsiteY2" fmla="*/ 3268405 h 3533696"/>
              <a:gd name="connsiteX3" fmla="*/ 925515 w 1911040"/>
              <a:gd name="connsiteY3" fmla="*/ 3290305 h 3533696"/>
              <a:gd name="connsiteX4" fmla="*/ 0 w 1911040"/>
              <a:gd name="connsiteY4" fmla="*/ 3065166 h 3533696"/>
              <a:gd name="connsiteX0" fmla="*/ 0 w 1911040"/>
              <a:gd name="connsiteY0" fmla="*/ 3065166 h 3509043"/>
              <a:gd name="connsiteX1" fmla="*/ 1352376 w 1911040"/>
              <a:gd name="connsiteY1" fmla="*/ 0 h 3509043"/>
              <a:gd name="connsiteX2" fmla="*/ 1911040 w 1911040"/>
              <a:gd name="connsiteY2" fmla="*/ 3268405 h 3509043"/>
              <a:gd name="connsiteX3" fmla="*/ 925515 w 1911040"/>
              <a:gd name="connsiteY3" fmla="*/ 3290305 h 3509043"/>
              <a:gd name="connsiteX4" fmla="*/ 0 w 1911040"/>
              <a:gd name="connsiteY4" fmla="*/ 3065166 h 3509043"/>
              <a:gd name="connsiteX0" fmla="*/ 0 w 1911040"/>
              <a:gd name="connsiteY0" fmla="*/ 3065166 h 3341350"/>
              <a:gd name="connsiteX1" fmla="*/ 1352376 w 1911040"/>
              <a:gd name="connsiteY1" fmla="*/ 0 h 3341350"/>
              <a:gd name="connsiteX2" fmla="*/ 1911040 w 1911040"/>
              <a:gd name="connsiteY2" fmla="*/ 3268405 h 3341350"/>
              <a:gd name="connsiteX3" fmla="*/ 925515 w 1911040"/>
              <a:gd name="connsiteY3" fmla="*/ 3290305 h 3341350"/>
              <a:gd name="connsiteX4" fmla="*/ 0 w 1911040"/>
              <a:gd name="connsiteY4" fmla="*/ 3065166 h 3341350"/>
              <a:gd name="connsiteX0" fmla="*/ 0 w 1911040"/>
              <a:gd name="connsiteY0" fmla="*/ 3065166 h 3341350"/>
              <a:gd name="connsiteX1" fmla="*/ 1352376 w 1911040"/>
              <a:gd name="connsiteY1" fmla="*/ 0 h 3341350"/>
              <a:gd name="connsiteX2" fmla="*/ 1911040 w 1911040"/>
              <a:gd name="connsiteY2" fmla="*/ 3268405 h 3341350"/>
              <a:gd name="connsiteX3" fmla="*/ 925515 w 1911040"/>
              <a:gd name="connsiteY3" fmla="*/ 3290305 h 3341350"/>
              <a:gd name="connsiteX4" fmla="*/ 0 w 1911040"/>
              <a:gd name="connsiteY4" fmla="*/ 3065166 h 3341350"/>
              <a:gd name="connsiteX0" fmla="*/ 0 w 1911040"/>
              <a:gd name="connsiteY0" fmla="*/ 3065166 h 3341350"/>
              <a:gd name="connsiteX1" fmla="*/ 1352376 w 1911040"/>
              <a:gd name="connsiteY1" fmla="*/ 0 h 3341350"/>
              <a:gd name="connsiteX2" fmla="*/ 1911040 w 1911040"/>
              <a:gd name="connsiteY2" fmla="*/ 3268405 h 3341350"/>
              <a:gd name="connsiteX3" fmla="*/ 925515 w 1911040"/>
              <a:gd name="connsiteY3" fmla="*/ 3290305 h 3341350"/>
              <a:gd name="connsiteX4" fmla="*/ 0 w 1911040"/>
              <a:gd name="connsiteY4" fmla="*/ 3065166 h 3341350"/>
              <a:gd name="connsiteX0" fmla="*/ 0 w 1911040"/>
              <a:gd name="connsiteY0" fmla="*/ 3065166 h 3341350"/>
              <a:gd name="connsiteX1" fmla="*/ 1352376 w 1911040"/>
              <a:gd name="connsiteY1" fmla="*/ 0 h 3341350"/>
              <a:gd name="connsiteX2" fmla="*/ 1911040 w 1911040"/>
              <a:gd name="connsiteY2" fmla="*/ 3268405 h 3341350"/>
              <a:gd name="connsiteX3" fmla="*/ 925515 w 1911040"/>
              <a:gd name="connsiteY3" fmla="*/ 3290305 h 3341350"/>
              <a:gd name="connsiteX4" fmla="*/ 0 w 1911040"/>
              <a:gd name="connsiteY4" fmla="*/ 3065166 h 3341350"/>
              <a:gd name="connsiteX0" fmla="*/ 0 w 1911040"/>
              <a:gd name="connsiteY0" fmla="*/ 2984575 h 3260759"/>
              <a:gd name="connsiteX1" fmla="*/ 1298035 w 1911040"/>
              <a:gd name="connsiteY1" fmla="*/ 0 h 3260759"/>
              <a:gd name="connsiteX2" fmla="*/ 1911040 w 1911040"/>
              <a:gd name="connsiteY2" fmla="*/ 3187814 h 3260759"/>
              <a:gd name="connsiteX3" fmla="*/ 925515 w 1911040"/>
              <a:gd name="connsiteY3" fmla="*/ 3209714 h 3260759"/>
              <a:gd name="connsiteX4" fmla="*/ 0 w 1911040"/>
              <a:gd name="connsiteY4" fmla="*/ 2984575 h 3260759"/>
              <a:gd name="connsiteX0" fmla="*/ 0 w 2045726"/>
              <a:gd name="connsiteY0" fmla="*/ 2984575 h 3283106"/>
              <a:gd name="connsiteX1" fmla="*/ 1298035 w 2045726"/>
              <a:gd name="connsiteY1" fmla="*/ 0 h 3283106"/>
              <a:gd name="connsiteX2" fmla="*/ 2045726 w 2045726"/>
              <a:gd name="connsiteY2" fmla="*/ 3210161 h 3283106"/>
              <a:gd name="connsiteX3" fmla="*/ 925515 w 2045726"/>
              <a:gd name="connsiteY3" fmla="*/ 3209714 h 3283106"/>
              <a:gd name="connsiteX4" fmla="*/ 0 w 2045726"/>
              <a:gd name="connsiteY4" fmla="*/ 2984575 h 3283106"/>
              <a:gd name="connsiteX0" fmla="*/ 0 w 1761099"/>
              <a:gd name="connsiteY0" fmla="*/ 3188870 h 3410816"/>
              <a:gd name="connsiteX1" fmla="*/ 1013408 w 1761099"/>
              <a:gd name="connsiteY1" fmla="*/ 0 h 3410816"/>
              <a:gd name="connsiteX2" fmla="*/ 1761099 w 1761099"/>
              <a:gd name="connsiteY2" fmla="*/ 3210161 h 3410816"/>
              <a:gd name="connsiteX3" fmla="*/ 640888 w 1761099"/>
              <a:gd name="connsiteY3" fmla="*/ 3209714 h 3410816"/>
              <a:gd name="connsiteX4" fmla="*/ 0 w 1761099"/>
              <a:gd name="connsiteY4" fmla="*/ 3188870 h 3410816"/>
              <a:gd name="connsiteX0" fmla="*/ 0 w 1761099"/>
              <a:gd name="connsiteY0" fmla="*/ 3188870 h 3741639"/>
              <a:gd name="connsiteX1" fmla="*/ 1013408 w 1761099"/>
              <a:gd name="connsiteY1" fmla="*/ 0 h 3741639"/>
              <a:gd name="connsiteX2" fmla="*/ 1761099 w 1761099"/>
              <a:gd name="connsiteY2" fmla="*/ 3210161 h 3741639"/>
              <a:gd name="connsiteX3" fmla="*/ 0 w 1761099"/>
              <a:gd name="connsiteY3" fmla="*/ 3188870 h 3741639"/>
              <a:gd name="connsiteX0" fmla="*/ 0 w 1827737"/>
              <a:gd name="connsiteY0" fmla="*/ 3252992 h 3788019"/>
              <a:gd name="connsiteX1" fmla="*/ 1080046 w 1827737"/>
              <a:gd name="connsiteY1" fmla="*/ 0 h 3788019"/>
              <a:gd name="connsiteX2" fmla="*/ 1827737 w 1827737"/>
              <a:gd name="connsiteY2" fmla="*/ 3210161 h 3788019"/>
              <a:gd name="connsiteX3" fmla="*/ 0 w 1827737"/>
              <a:gd name="connsiteY3" fmla="*/ 3252992 h 3788019"/>
              <a:gd name="connsiteX0" fmla="*/ 32181 w 1859918"/>
              <a:gd name="connsiteY0" fmla="*/ 3252992 h 3859843"/>
              <a:gd name="connsiteX1" fmla="*/ 1112227 w 1859918"/>
              <a:gd name="connsiteY1" fmla="*/ 0 h 3859843"/>
              <a:gd name="connsiteX2" fmla="*/ 1859918 w 1859918"/>
              <a:gd name="connsiteY2" fmla="*/ 3210161 h 3859843"/>
              <a:gd name="connsiteX3" fmla="*/ 919136 w 1859918"/>
              <a:gd name="connsiteY3" fmla="*/ 3641105 h 3859843"/>
              <a:gd name="connsiteX4" fmla="*/ 32181 w 1859918"/>
              <a:gd name="connsiteY4" fmla="*/ 3252992 h 3859843"/>
              <a:gd name="connsiteX0" fmla="*/ 32183 w 1859920"/>
              <a:gd name="connsiteY0" fmla="*/ 3252992 h 3859843"/>
              <a:gd name="connsiteX1" fmla="*/ 1112229 w 1859920"/>
              <a:gd name="connsiteY1" fmla="*/ 0 h 3859843"/>
              <a:gd name="connsiteX2" fmla="*/ 1859920 w 1859920"/>
              <a:gd name="connsiteY2" fmla="*/ 3210161 h 3859843"/>
              <a:gd name="connsiteX3" fmla="*/ 843238 w 1859920"/>
              <a:gd name="connsiteY3" fmla="*/ 3246821 h 3859843"/>
              <a:gd name="connsiteX4" fmla="*/ 32183 w 1859920"/>
              <a:gd name="connsiteY4" fmla="*/ 3252992 h 3859843"/>
              <a:gd name="connsiteX0" fmla="*/ 0 w 1827737"/>
              <a:gd name="connsiteY0" fmla="*/ 3252992 h 3817012"/>
              <a:gd name="connsiteX1" fmla="*/ 1080046 w 1827737"/>
              <a:gd name="connsiteY1" fmla="*/ 0 h 3817012"/>
              <a:gd name="connsiteX2" fmla="*/ 1827737 w 1827737"/>
              <a:gd name="connsiteY2" fmla="*/ 3210161 h 3817012"/>
              <a:gd name="connsiteX3" fmla="*/ 811055 w 1827737"/>
              <a:gd name="connsiteY3" fmla="*/ 3246821 h 3817012"/>
              <a:gd name="connsiteX4" fmla="*/ 0 w 1827737"/>
              <a:gd name="connsiteY4" fmla="*/ 3252992 h 3817012"/>
              <a:gd name="connsiteX0" fmla="*/ 0 w 1865220"/>
              <a:gd name="connsiteY0" fmla="*/ 3205262 h 3817012"/>
              <a:gd name="connsiteX1" fmla="*/ 1117529 w 1865220"/>
              <a:gd name="connsiteY1" fmla="*/ 0 h 3817012"/>
              <a:gd name="connsiteX2" fmla="*/ 1865220 w 1865220"/>
              <a:gd name="connsiteY2" fmla="*/ 3210161 h 3817012"/>
              <a:gd name="connsiteX3" fmla="*/ 848538 w 1865220"/>
              <a:gd name="connsiteY3" fmla="*/ 3246821 h 3817012"/>
              <a:gd name="connsiteX4" fmla="*/ 0 w 1865220"/>
              <a:gd name="connsiteY4" fmla="*/ 3205262 h 3817012"/>
              <a:gd name="connsiteX0" fmla="*/ 0 w 1865220"/>
              <a:gd name="connsiteY0" fmla="*/ 3205262 h 3339429"/>
              <a:gd name="connsiteX1" fmla="*/ 1117529 w 1865220"/>
              <a:gd name="connsiteY1" fmla="*/ 0 h 3339429"/>
              <a:gd name="connsiteX2" fmla="*/ 1865220 w 1865220"/>
              <a:gd name="connsiteY2" fmla="*/ 3210161 h 3339429"/>
              <a:gd name="connsiteX3" fmla="*/ 848538 w 1865220"/>
              <a:gd name="connsiteY3" fmla="*/ 3246821 h 3339429"/>
              <a:gd name="connsiteX4" fmla="*/ 0 w 1865220"/>
              <a:gd name="connsiteY4" fmla="*/ 3205262 h 3339429"/>
              <a:gd name="connsiteX0" fmla="*/ 0 w 1865220"/>
              <a:gd name="connsiteY0" fmla="*/ 3205262 h 3339429"/>
              <a:gd name="connsiteX1" fmla="*/ 1117529 w 1865220"/>
              <a:gd name="connsiteY1" fmla="*/ 0 h 3339429"/>
              <a:gd name="connsiteX2" fmla="*/ 1865220 w 1865220"/>
              <a:gd name="connsiteY2" fmla="*/ 3210161 h 3339429"/>
              <a:gd name="connsiteX3" fmla="*/ 778963 w 1865220"/>
              <a:gd name="connsiteY3" fmla="*/ 3293407 h 3339429"/>
              <a:gd name="connsiteX4" fmla="*/ 0 w 1865220"/>
              <a:gd name="connsiteY4" fmla="*/ 3205262 h 3339429"/>
              <a:gd name="connsiteX0" fmla="*/ 0 w 1865220"/>
              <a:gd name="connsiteY0" fmla="*/ 3205262 h 3744371"/>
              <a:gd name="connsiteX1" fmla="*/ 1117529 w 1865220"/>
              <a:gd name="connsiteY1" fmla="*/ 0 h 3744371"/>
              <a:gd name="connsiteX2" fmla="*/ 1865220 w 1865220"/>
              <a:gd name="connsiteY2" fmla="*/ 3210161 h 3744371"/>
              <a:gd name="connsiteX3" fmla="*/ 0 w 1865220"/>
              <a:gd name="connsiteY3" fmla="*/ 3205262 h 3744371"/>
              <a:gd name="connsiteX0" fmla="*/ 32181 w 1897401"/>
              <a:gd name="connsiteY0" fmla="*/ 3205262 h 3811409"/>
              <a:gd name="connsiteX1" fmla="*/ 1149710 w 1897401"/>
              <a:gd name="connsiteY1" fmla="*/ 0 h 3811409"/>
              <a:gd name="connsiteX2" fmla="*/ 1897401 w 1897401"/>
              <a:gd name="connsiteY2" fmla="*/ 3210161 h 3811409"/>
              <a:gd name="connsiteX3" fmla="*/ 956622 w 1897401"/>
              <a:gd name="connsiteY3" fmla="*/ 3607488 h 3811409"/>
              <a:gd name="connsiteX4" fmla="*/ 32181 w 1897401"/>
              <a:gd name="connsiteY4" fmla="*/ 3205262 h 3811409"/>
              <a:gd name="connsiteX0" fmla="*/ 32181 w 1897401"/>
              <a:gd name="connsiteY0" fmla="*/ 3205262 h 3811409"/>
              <a:gd name="connsiteX1" fmla="*/ 1149710 w 1897401"/>
              <a:gd name="connsiteY1" fmla="*/ 0 h 3811409"/>
              <a:gd name="connsiteX2" fmla="*/ 1897401 w 1897401"/>
              <a:gd name="connsiteY2" fmla="*/ 3210161 h 3811409"/>
              <a:gd name="connsiteX3" fmla="*/ 1001044 w 1897401"/>
              <a:gd name="connsiteY3" fmla="*/ 3121328 h 3811409"/>
              <a:gd name="connsiteX4" fmla="*/ 32181 w 1897401"/>
              <a:gd name="connsiteY4" fmla="*/ 3205262 h 3811409"/>
              <a:gd name="connsiteX0" fmla="*/ 32181 w 1897401"/>
              <a:gd name="connsiteY0" fmla="*/ 3205262 h 3806510"/>
              <a:gd name="connsiteX1" fmla="*/ 1149710 w 1897401"/>
              <a:gd name="connsiteY1" fmla="*/ 0 h 3806510"/>
              <a:gd name="connsiteX2" fmla="*/ 1897401 w 1897401"/>
              <a:gd name="connsiteY2" fmla="*/ 3210161 h 3806510"/>
              <a:gd name="connsiteX3" fmla="*/ 1001044 w 1897401"/>
              <a:gd name="connsiteY3" fmla="*/ 3121328 h 3806510"/>
              <a:gd name="connsiteX4" fmla="*/ 32181 w 1897401"/>
              <a:gd name="connsiteY4" fmla="*/ 3205262 h 3806510"/>
              <a:gd name="connsiteX0" fmla="*/ 0 w 1865220"/>
              <a:gd name="connsiteY0" fmla="*/ 3205262 h 3415199"/>
              <a:gd name="connsiteX1" fmla="*/ 1117529 w 1865220"/>
              <a:gd name="connsiteY1" fmla="*/ 0 h 3415199"/>
              <a:gd name="connsiteX2" fmla="*/ 1865220 w 1865220"/>
              <a:gd name="connsiteY2" fmla="*/ 3210161 h 3415199"/>
              <a:gd name="connsiteX3" fmla="*/ 968863 w 1865220"/>
              <a:gd name="connsiteY3" fmla="*/ 3121328 h 3415199"/>
              <a:gd name="connsiteX4" fmla="*/ 0 w 1865220"/>
              <a:gd name="connsiteY4" fmla="*/ 3205262 h 3415199"/>
              <a:gd name="connsiteX0" fmla="*/ 0 w 1865220"/>
              <a:gd name="connsiteY0" fmla="*/ 3205262 h 3744371"/>
              <a:gd name="connsiteX1" fmla="*/ 1117529 w 1865220"/>
              <a:gd name="connsiteY1" fmla="*/ 0 h 3744371"/>
              <a:gd name="connsiteX2" fmla="*/ 1865220 w 1865220"/>
              <a:gd name="connsiteY2" fmla="*/ 3210161 h 3744371"/>
              <a:gd name="connsiteX3" fmla="*/ 0 w 1865220"/>
              <a:gd name="connsiteY3" fmla="*/ 3205262 h 3744371"/>
              <a:gd name="connsiteX0" fmla="*/ 0 w 1865220"/>
              <a:gd name="connsiteY0" fmla="*/ 3205262 h 3740289"/>
              <a:gd name="connsiteX1" fmla="*/ 1117529 w 1865220"/>
              <a:gd name="connsiteY1" fmla="*/ 0 h 3740289"/>
              <a:gd name="connsiteX2" fmla="*/ 1865220 w 1865220"/>
              <a:gd name="connsiteY2" fmla="*/ 3210161 h 3740289"/>
              <a:gd name="connsiteX3" fmla="*/ 0 w 1865220"/>
              <a:gd name="connsiteY3" fmla="*/ 3205262 h 3740289"/>
              <a:gd name="connsiteX0" fmla="*/ 0 w 1865220"/>
              <a:gd name="connsiteY0" fmla="*/ 3205262 h 3306630"/>
              <a:gd name="connsiteX1" fmla="*/ 1117529 w 1865220"/>
              <a:gd name="connsiteY1" fmla="*/ 0 h 3306630"/>
              <a:gd name="connsiteX2" fmla="*/ 1865220 w 1865220"/>
              <a:gd name="connsiteY2" fmla="*/ 3210161 h 3306630"/>
              <a:gd name="connsiteX3" fmla="*/ 0 w 1865220"/>
              <a:gd name="connsiteY3" fmla="*/ 3205262 h 3306630"/>
              <a:gd name="connsiteX0" fmla="*/ 0 w 3263981"/>
              <a:gd name="connsiteY0" fmla="*/ 3205262 h 3284927"/>
              <a:gd name="connsiteX1" fmla="*/ 1117529 w 3263981"/>
              <a:gd name="connsiteY1" fmla="*/ 0 h 3284927"/>
              <a:gd name="connsiteX2" fmla="*/ 3263981 w 3263981"/>
              <a:gd name="connsiteY2" fmla="*/ 2988810 h 3284927"/>
              <a:gd name="connsiteX3" fmla="*/ 0 w 3263981"/>
              <a:gd name="connsiteY3" fmla="*/ 3205262 h 3284927"/>
              <a:gd name="connsiteX0" fmla="*/ 0 w 3019899"/>
              <a:gd name="connsiteY0" fmla="*/ 3244498 h 3324163"/>
              <a:gd name="connsiteX1" fmla="*/ 873447 w 3019899"/>
              <a:gd name="connsiteY1" fmla="*/ 0 h 3324163"/>
              <a:gd name="connsiteX2" fmla="*/ 3019899 w 3019899"/>
              <a:gd name="connsiteY2" fmla="*/ 2988810 h 3324163"/>
              <a:gd name="connsiteX3" fmla="*/ 0 w 3019899"/>
              <a:gd name="connsiteY3" fmla="*/ 3244498 h 3324163"/>
              <a:gd name="connsiteX0" fmla="*/ 0 w 3057784"/>
              <a:gd name="connsiteY0" fmla="*/ 3302501 h 3382166"/>
              <a:gd name="connsiteX1" fmla="*/ 911332 w 3057784"/>
              <a:gd name="connsiteY1" fmla="*/ 0 h 3382166"/>
              <a:gd name="connsiteX2" fmla="*/ 3057784 w 3057784"/>
              <a:gd name="connsiteY2" fmla="*/ 2988810 h 3382166"/>
              <a:gd name="connsiteX3" fmla="*/ 0 w 3057784"/>
              <a:gd name="connsiteY3" fmla="*/ 3302501 h 3382166"/>
              <a:gd name="connsiteX0" fmla="*/ 0 w 2975812"/>
              <a:gd name="connsiteY0" fmla="*/ 3197946 h 3277611"/>
              <a:gd name="connsiteX1" fmla="*/ 829360 w 2975812"/>
              <a:gd name="connsiteY1" fmla="*/ 0 h 3277611"/>
              <a:gd name="connsiteX2" fmla="*/ 2975812 w 2975812"/>
              <a:gd name="connsiteY2" fmla="*/ 2988810 h 3277611"/>
              <a:gd name="connsiteX3" fmla="*/ 0 w 2975812"/>
              <a:gd name="connsiteY3" fmla="*/ 3197946 h 3277611"/>
              <a:gd name="connsiteX0" fmla="*/ 0 w 3075500"/>
              <a:gd name="connsiteY0" fmla="*/ 3270910 h 3350575"/>
              <a:gd name="connsiteX1" fmla="*/ 929048 w 3075500"/>
              <a:gd name="connsiteY1" fmla="*/ 0 h 3350575"/>
              <a:gd name="connsiteX2" fmla="*/ 3075500 w 3075500"/>
              <a:gd name="connsiteY2" fmla="*/ 2988810 h 3350575"/>
              <a:gd name="connsiteX3" fmla="*/ 0 w 3075500"/>
              <a:gd name="connsiteY3" fmla="*/ 3270910 h 3350575"/>
              <a:gd name="connsiteX0" fmla="*/ 0 w 3075500"/>
              <a:gd name="connsiteY0" fmla="*/ 3270910 h 3350575"/>
              <a:gd name="connsiteX1" fmla="*/ 929048 w 3075500"/>
              <a:gd name="connsiteY1" fmla="*/ 0 h 3350575"/>
              <a:gd name="connsiteX2" fmla="*/ 3075500 w 3075500"/>
              <a:gd name="connsiteY2" fmla="*/ 2988810 h 3350575"/>
              <a:gd name="connsiteX3" fmla="*/ 0 w 3075500"/>
              <a:gd name="connsiteY3" fmla="*/ 3270910 h 3350575"/>
              <a:gd name="connsiteX0" fmla="*/ 0 w 3075500"/>
              <a:gd name="connsiteY0" fmla="*/ 3270910 h 3350575"/>
              <a:gd name="connsiteX1" fmla="*/ 929048 w 3075500"/>
              <a:gd name="connsiteY1" fmla="*/ 0 h 3350575"/>
              <a:gd name="connsiteX2" fmla="*/ 3075500 w 3075500"/>
              <a:gd name="connsiteY2" fmla="*/ 2988810 h 3350575"/>
              <a:gd name="connsiteX3" fmla="*/ 0 w 3075500"/>
              <a:gd name="connsiteY3" fmla="*/ 3270910 h 33505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075500" h="3350575">
                <a:moveTo>
                  <a:pt x="0" y="3270910"/>
                </a:moveTo>
                <a:lnTo>
                  <a:pt x="929048" y="0"/>
                </a:lnTo>
                <a:lnTo>
                  <a:pt x="3075500" y="2988810"/>
                </a:lnTo>
                <a:cubicBezTo>
                  <a:pt x="2127161" y="3301826"/>
                  <a:pt x="1131900" y="3350575"/>
                  <a:pt x="0" y="3270910"/>
                </a:cubicBezTo>
                <a:close/>
              </a:path>
            </a:pathLst>
          </a:custGeom>
          <a:solidFill>
            <a:srgbClr val="000000">
              <a:alpha val="0"/>
            </a:srgbClr>
          </a:solidFill>
          <a:ln>
            <a:solidFill>
              <a:srgbClr val="000000">
                <a:alpha val="0"/>
              </a:srgb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814" name="Полилиния 813">
            <a:hlinkClick r:id="rId9" action="ppaction://hlinksldjump"/>
          </p:cNvPr>
          <p:cNvSpPr/>
          <p:nvPr/>
        </p:nvSpPr>
        <p:spPr>
          <a:xfrm rot="17621752">
            <a:off x="5302761" y="2264064"/>
            <a:ext cx="2305012" cy="3376307"/>
          </a:xfrm>
          <a:custGeom>
            <a:avLst/>
            <a:gdLst>
              <a:gd name="connsiteX0" fmla="*/ 0 w 1111396"/>
              <a:gd name="connsiteY0" fmla="*/ 3146584 h 3146584"/>
              <a:gd name="connsiteX1" fmla="*/ 555698 w 1111396"/>
              <a:gd name="connsiteY1" fmla="*/ 0 h 3146584"/>
              <a:gd name="connsiteX2" fmla="*/ 1111396 w 1111396"/>
              <a:gd name="connsiteY2" fmla="*/ 3146584 h 3146584"/>
              <a:gd name="connsiteX3" fmla="*/ 0 w 1111396"/>
              <a:gd name="connsiteY3" fmla="*/ 3146584 h 3146584"/>
              <a:gd name="connsiteX0" fmla="*/ 0 w 1178136"/>
              <a:gd name="connsiteY0" fmla="*/ 3146584 h 3146728"/>
              <a:gd name="connsiteX1" fmla="*/ 555698 w 1178136"/>
              <a:gd name="connsiteY1" fmla="*/ 0 h 3146728"/>
              <a:gd name="connsiteX2" fmla="*/ 1178136 w 1178136"/>
              <a:gd name="connsiteY2" fmla="*/ 3146728 h 3146728"/>
              <a:gd name="connsiteX3" fmla="*/ 0 w 1178136"/>
              <a:gd name="connsiteY3" fmla="*/ 3146584 h 3146728"/>
              <a:gd name="connsiteX0" fmla="*/ 0 w 1309203"/>
              <a:gd name="connsiteY0" fmla="*/ 3103754 h 3146728"/>
              <a:gd name="connsiteX1" fmla="*/ 686765 w 1309203"/>
              <a:gd name="connsiteY1" fmla="*/ 0 h 3146728"/>
              <a:gd name="connsiteX2" fmla="*/ 1309203 w 1309203"/>
              <a:gd name="connsiteY2" fmla="*/ 3146728 h 3146728"/>
              <a:gd name="connsiteX3" fmla="*/ 0 w 1309203"/>
              <a:gd name="connsiteY3" fmla="*/ 3103754 h 3146728"/>
              <a:gd name="connsiteX0" fmla="*/ 0 w 1347377"/>
              <a:gd name="connsiteY0" fmla="*/ 3109325 h 3146728"/>
              <a:gd name="connsiteX1" fmla="*/ 724939 w 1347377"/>
              <a:gd name="connsiteY1" fmla="*/ 0 h 3146728"/>
              <a:gd name="connsiteX2" fmla="*/ 1347377 w 1347377"/>
              <a:gd name="connsiteY2" fmla="*/ 3146728 h 3146728"/>
              <a:gd name="connsiteX3" fmla="*/ 0 w 1347377"/>
              <a:gd name="connsiteY3" fmla="*/ 3109325 h 3146728"/>
              <a:gd name="connsiteX0" fmla="*/ 0 w 1347377"/>
              <a:gd name="connsiteY0" fmla="*/ 3109325 h 3146728"/>
              <a:gd name="connsiteX1" fmla="*/ 724939 w 1347377"/>
              <a:gd name="connsiteY1" fmla="*/ 0 h 3146728"/>
              <a:gd name="connsiteX2" fmla="*/ 1347377 w 1347377"/>
              <a:gd name="connsiteY2" fmla="*/ 3146728 h 3146728"/>
              <a:gd name="connsiteX3" fmla="*/ 674426 w 1347377"/>
              <a:gd name="connsiteY3" fmla="*/ 3123470 h 3146728"/>
              <a:gd name="connsiteX4" fmla="*/ 0 w 1347377"/>
              <a:gd name="connsiteY4" fmla="*/ 3109325 h 3146728"/>
              <a:gd name="connsiteX0" fmla="*/ 0 w 1347377"/>
              <a:gd name="connsiteY0" fmla="*/ 3109325 h 3170436"/>
              <a:gd name="connsiteX1" fmla="*/ 724939 w 1347377"/>
              <a:gd name="connsiteY1" fmla="*/ 0 h 3170436"/>
              <a:gd name="connsiteX2" fmla="*/ 1347377 w 1347377"/>
              <a:gd name="connsiteY2" fmla="*/ 3146728 h 3170436"/>
              <a:gd name="connsiteX3" fmla="*/ 710754 w 1347377"/>
              <a:gd name="connsiteY3" fmla="*/ 3170436 h 3170436"/>
              <a:gd name="connsiteX4" fmla="*/ 0 w 1347377"/>
              <a:gd name="connsiteY4" fmla="*/ 3109325 h 3170436"/>
              <a:gd name="connsiteX0" fmla="*/ 0 w 1347377"/>
              <a:gd name="connsiteY0" fmla="*/ 3109325 h 3198291"/>
              <a:gd name="connsiteX1" fmla="*/ 724939 w 1347377"/>
              <a:gd name="connsiteY1" fmla="*/ 0 h 3198291"/>
              <a:gd name="connsiteX2" fmla="*/ 1347377 w 1347377"/>
              <a:gd name="connsiteY2" fmla="*/ 3146728 h 3198291"/>
              <a:gd name="connsiteX3" fmla="*/ 737710 w 1347377"/>
              <a:gd name="connsiteY3" fmla="*/ 3198291 h 3198291"/>
              <a:gd name="connsiteX4" fmla="*/ 0 w 1347377"/>
              <a:gd name="connsiteY4" fmla="*/ 3109325 h 3198291"/>
              <a:gd name="connsiteX0" fmla="*/ 0 w 1347377"/>
              <a:gd name="connsiteY0" fmla="*/ 3109325 h 3230602"/>
              <a:gd name="connsiteX1" fmla="*/ 724939 w 1347377"/>
              <a:gd name="connsiteY1" fmla="*/ 0 h 3230602"/>
              <a:gd name="connsiteX2" fmla="*/ 1347377 w 1347377"/>
              <a:gd name="connsiteY2" fmla="*/ 3146728 h 3230602"/>
              <a:gd name="connsiteX3" fmla="*/ 737710 w 1347377"/>
              <a:gd name="connsiteY3" fmla="*/ 3198291 h 3230602"/>
              <a:gd name="connsiteX4" fmla="*/ 0 w 1347377"/>
              <a:gd name="connsiteY4" fmla="*/ 3109325 h 3230602"/>
              <a:gd name="connsiteX0" fmla="*/ 0 w 1347377"/>
              <a:gd name="connsiteY0" fmla="*/ 3109325 h 3198291"/>
              <a:gd name="connsiteX1" fmla="*/ 724939 w 1347377"/>
              <a:gd name="connsiteY1" fmla="*/ 0 h 3198291"/>
              <a:gd name="connsiteX2" fmla="*/ 1347377 w 1347377"/>
              <a:gd name="connsiteY2" fmla="*/ 3146728 h 3198291"/>
              <a:gd name="connsiteX3" fmla="*/ 737710 w 1347377"/>
              <a:gd name="connsiteY3" fmla="*/ 3198291 h 3198291"/>
              <a:gd name="connsiteX4" fmla="*/ 0 w 1347377"/>
              <a:gd name="connsiteY4" fmla="*/ 3109325 h 3198291"/>
              <a:gd name="connsiteX0" fmla="*/ 0 w 1347377"/>
              <a:gd name="connsiteY0" fmla="*/ 3109325 h 3212766"/>
              <a:gd name="connsiteX1" fmla="*/ 724939 w 1347377"/>
              <a:gd name="connsiteY1" fmla="*/ 0 h 3212766"/>
              <a:gd name="connsiteX2" fmla="*/ 1347377 w 1347377"/>
              <a:gd name="connsiteY2" fmla="*/ 3146728 h 3212766"/>
              <a:gd name="connsiteX3" fmla="*/ 737710 w 1347377"/>
              <a:gd name="connsiteY3" fmla="*/ 3198291 h 3212766"/>
              <a:gd name="connsiteX4" fmla="*/ 0 w 1347377"/>
              <a:gd name="connsiteY4" fmla="*/ 3109325 h 3212766"/>
              <a:gd name="connsiteX0" fmla="*/ 0 w 1347377"/>
              <a:gd name="connsiteY0" fmla="*/ 3109325 h 3198291"/>
              <a:gd name="connsiteX1" fmla="*/ 724939 w 1347377"/>
              <a:gd name="connsiteY1" fmla="*/ 0 h 3198291"/>
              <a:gd name="connsiteX2" fmla="*/ 1347377 w 1347377"/>
              <a:gd name="connsiteY2" fmla="*/ 3146728 h 3198291"/>
              <a:gd name="connsiteX3" fmla="*/ 737710 w 1347377"/>
              <a:gd name="connsiteY3" fmla="*/ 3198291 h 3198291"/>
              <a:gd name="connsiteX4" fmla="*/ 0 w 1347377"/>
              <a:gd name="connsiteY4" fmla="*/ 3109325 h 3198291"/>
              <a:gd name="connsiteX0" fmla="*/ 0 w 1347377"/>
              <a:gd name="connsiteY0" fmla="*/ 3109325 h 3215130"/>
              <a:gd name="connsiteX1" fmla="*/ 724939 w 1347377"/>
              <a:gd name="connsiteY1" fmla="*/ 0 h 3215130"/>
              <a:gd name="connsiteX2" fmla="*/ 1347377 w 1347377"/>
              <a:gd name="connsiteY2" fmla="*/ 3146728 h 3215130"/>
              <a:gd name="connsiteX3" fmla="*/ 737710 w 1347377"/>
              <a:gd name="connsiteY3" fmla="*/ 3198291 h 3215130"/>
              <a:gd name="connsiteX4" fmla="*/ 0 w 1347377"/>
              <a:gd name="connsiteY4" fmla="*/ 3109325 h 3215130"/>
              <a:gd name="connsiteX0" fmla="*/ 0 w 1347377"/>
              <a:gd name="connsiteY0" fmla="*/ 3109325 h 3198291"/>
              <a:gd name="connsiteX1" fmla="*/ 724939 w 1347377"/>
              <a:gd name="connsiteY1" fmla="*/ 0 h 3198291"/>
              <a:gd name="connsiteX2" fmla="*/ 1347377 w 1347377"/>
              <a:gd name="connsiteY2" fmla="*/ 3146728 h 3198291"/>
              <a:gd name="connsiteX3" fmla="*/ 737710 w 1347377"/>
              <a:gd name="connsiteY3" fmla="*/ 3198291 h 3198291"/>
              <a:gd name="connsiteX4" fmla="*/ 0 w 1347377"/>
              <a:gd name="connsiteY4" fmla="*/ 3109325 h 3198291"/>
              <a:gd name="connsiteX0" fmla="*/ 0 w 1283479"/>
              <a:gd name="connsiteY0" fmla="*/ 3109325 h 3198291"/>
              <a:gd name="connsiteX1" fmla="*/ 724939 w 1283479"/>
              <a:gd name="connsiteY1" fmla="*/ 0 h 3198291"/>
              <a:gd name="connsiteX2" fmla="*/ 1283479 w 1283479"/>
              <a:gd name="connsiteY2" fmla="*/ 3134025 h 3198291"/>
              <a:gd name="connsiteX3" fmla="*/ 737710 w 1283479"/>
              <a:gd name="connsiteY3" fmla="*/ 3198291 h 3198291"/>
              <a:gd name="connsiteX4" fmla="*/ 0 w 1283479"/>
              <a:gd name="connsiteY4" fmla="*/ 3109325 h 3198291"/>
              <a:gd name="connsiteX0" fmla="*/ 0 w 1283479"/>
              <a:gd name="connsiteY0" fmla="*/ 3109325 h 3225582"/>
              <a:gd name="connsiteX1" fmla="*/ 724939 w 1283479"/>
              <a:gd name="connsiteY1" fmla="*/ 0 h 3225582"/>
              <a:gd name="connsiteX2" fmla="*/ 1283479 w 1283479"/>
              <a:gd name="connsiteY2" fmla="*/ 3134025 h 3225582"/>
              <a:gd name="connsiteX3" fmla="*/ 737710 w 1283479"/>
              <a:gd name="connsiteY3" fmla="*/ 3198291 h 3225582"/>
              <a:gd name="connsiteX4" fmla="*/ 0 w 1283479"/>
              <a:gd name="connsiteY4" fmla="*/ 3109325 h 3225582"/>
              <a:gd name="connsiteX0" fmla="*/ 0 w 1283479"/>
              <a:gd name="connsiteY0" fmla="*/ 3109325 h 3234197"/>
              <a:gd name="connsiteX1" fmla="*/ 724939 w 1283479"/>
              <a:gd name="connsiteY1" fmla="*/ 0 h 3234197"/>
              <a:gd name="connsiteX2" fmla="*/ 1283479 w 1283479"/>
              <a:gd name="connsiteY2" fmla="*/ 3134025 h 3234197"/>
              <a:gd name="connsiteX3" fmla="*/ 737710 w 1283479"/>
              <a:gd name="connsiteY3" fmla="*/ 3198291 h 3234197"/>
              <a:gd name="connsiteX4" fmla="*/ 0 w 1283479"/>
              <a:gd name="connsiteY4" fmla="*/ 3109325 h 3234197"/>
              <a:gd name="connsiteX0" fmla="*/ 0 w 1310712"/>
              <a:gd name="connsiteY0" fmla="*/ 3040637 h 3234197"/>
              <a:gd name="connsiteX1" fmla="*/ 752172 w 1310712"/>
              <a:gd name="connsiteY1" fmla="*/ 0 h 3234197"/>
              <a:gd name="connsiteX2" fmla="*/ 1310712 w 1310712"/>
              <a:gd name="connsiteY2" fmla="*/ 3134025 h 3234197"/>
              <a:gd name="connsiteX3" fmla="*/ 764943 w 1310712"/>
              <a:gd name="connsiteY3" fmla="*/ 3198291 h 3234197"/>
              <a:gd name="connsiteX4" fmla="*/ 0 w 1310712"/>
              <a:gd name="connsiteY4" fmla="*/ 3040637 h 3234197"/>
              <a:gd name="connsiteX0" fmla="*/ 0 w 1332319"/>
              <a:gd name="connsiteY0" fmla="*/ 3059787 h 3234197"/>
              <a:gd name="connsiteX1" fmla="*/ 773779 w 1332319"/>
              <a:gd name="connsiteY1" fmla="*/ 0 h 3234197"/>
              <a:gd name="connsiteX2" fmla="*/ 1332319 w 1332319"/>
              <a:gd name="connsiteY2" fmla="*/ 3134025 h 3234197"/>
              <a:gd name="connsiteX3" fmla="*/ 786550 w 1332319"/>
              <a:gd name="connsiteY3" fmla="*/ 3198291 h 3234197"/>
              <a:gd name="connsiteX4" fmla="*/ 0 w 1332319"/>
              <a:gd name="connsiteY4" fmla="*/ 3059787 h 3234197"/>
              <a:gd name="connsiteX0" fmla="*/ 0 w 1332319"/>
              <a:gd name="connsiteY0" fmla="*/ 3059787 h 3234197"/>
              <a:gd name="connsiteX1" fmla="*/ 773779 w 1332319"/>
              <a:gd name="connsiteY1" fmla="*/ 0 h 3234197"/>
              <a:gd name="connsiteX2" fmla="*/ 1332319 w 1332319"/>
              <a:gd name="connsiteY2" fmla="*/ 3134025 h 3234197"/>
              <a:gd name="connsiteX3" fmla="*/ 786550 w 1332319"/>
              <a:gd name="connsiteY3" fmla="*/ 3198291 h 3234197"/>
              <a:gd name="connsiteX4" fmla="*/ 0 w 1332319"/>
              <a:gd name="connsiteY4" fmla="*/ 3059787 h 3234197"/>
              <a:gd name="connsiteX0" fmla="*/ 0 w 1332319"/>
              <a:gd name="connsiteY0" fmla="*/ 3059787 h 3234197"/>
              <a:gd name="connsiteX1" fmla="*/ 773779 w 1332319"/>
              <a:gd name="connsiteY1" fmla="*/ 0 h 3234197"/>
              <a:gd name="connsiteX2" fmla="*/ 1332319 w 1332319"/>
              <a:gd name="connsiteY2" fmla="*/ 3134025 h 3234197"/>
              <a:gd name="connsiteX3" fmla="*/ 786550 w 1332319"/>
              <a:gd name="connsiteY3" fmla="*/ 3198291 h 3234197"/>
              <a:gd name="connsiteX4" fmla="*/ 0 w 1332319"/>
              <a:gd name="connsiteY4" fmla="*/ 3059787 h 3234197"/>
              <a:gd name="connsiteX0" fmla="*/ 0 w 1332319"/>
              <a:gd name="connsiteY0" fmla="*/ 3059787 h 3234197"/>
              <a:gd name="connsiteX1" fmla="*/ 773779 w 1332319"/>
              <a:gd name="connsiteY1" fmla="*/ 0 h 3234197"/>
              <a:gd name="connsiteX2" fmla="*/ 1332319 w 1332319"/>
              <a:gd name="connsiteY2" fmla="*/ 3134025 h 3234197"/>
              <a:gd name="connsiteX3" fmla="*/ 786550 w 1332319"/>
              <a:gd name="connsiteY3" fmla="*/ 3198291 h 3234197"/>
              <a:gd name="connsiteX4" fmla="*/ 0 w 1332319"/>
              <a:gd name="connsiteY4" fmla="*/ 3059787 h 3234197"/>
              <a:gd name="connsiteX0" fmla="*/ 0 w 1332319"/>
              <a:gd name="connsiteY0" fmla="*/ 3059787 h 3198291"/>
              <a:gd name="connsiteX1" fmla="*/ 773779 w 1332319"/>
              <a:gd name="connsiteY1" fmla="*/ 0 h 3198291"/>
              <a:gd name="connsiteX2" fmla="*/ 1332319 w 1332319"/>
              <a:gd name="connsiteY2" fmla="*/ 3134025 h 3198291"/>
              <a:gd name="connsiteX3" fmla="*/ 786550 w 1332319"/>
              <a:gd name="connsiteY3" fmla="*/ 3198291 h 3198291"/>
              <a:gd name="connsiteX4" fmla="*/ 0 w 1332319"/>
              <a:gd name="connsiteY4" fmla="*/ 3059787 h 3198291"/>
              <a:gd name="connsiteX0" fmla="*/ 0 w 1332319"/>
              <a:gd name="connsiteY0" fmla="*/ 3059787 h 3225168"/>
              <a:gd name="connsiteX1" fmla="*/ 773779 w 1332319"/>
              <a:gd name="connsiteY1" fmla="*/ 0 h 3225168"/>
              <a:gd name="connsiteX2" fmla="*/ 1332319 w 1332319"/>
              <a:gd name="connsiteY2" fmla="*/ 3134025 h 3225168"/>
              <a:gd name="connsiteX3" fmla="*/ 786550 w 1332319"/>
              <a:gd name="connsiteY3" fmla="*/ 3198291 h 3225168"/>
              <a:gd name="connsiteX4" fmla="*/ 0 w 1332319"/>
              <a:gd name="connsiteY4" fmla="*/ 3059787 h 3225168"/>
              <a:gd name="connsiteX0" fmla="*/ 0 w 1332319"/>
              <a:gd name="connsiteY0" fmla="*/ 3059787 h 3230611"/>
              <a:gd name="connsiteX1" fmla="*/ 773779 w 1332319"/>
              <a:gd name="connsiteY1" fmla="*/ 0 h 3230611"/>
              <a:gd name="connsiteX2" fmla="*/ 1332319 w 1332319"/>
              <a:gd name="connsiteY2" fmla="*/ 3134025 h 3230611"/>
              <a:gd name="connsiteX3" fmla="*/ 786550 w 1332319"/>
              <a:gd name="connsiteY3" fmla="*/ 3198291 h 3230611"/>
              <a:gd name="connsiteX4" fmla="*/ 0 w 1332319"/>
              <a:gd name="connsiteY4" fmla="*/ 3059787 h 3230611"/>
              <a:gd name="connsiteX0" fmla="*/ 0 w 2200435"/>
              <a:gd name="connsiteY0" fmla="*/ 3059787 h 3198291"/>
              <a:gd name="connsiteX1" fmla="*/ 773779 w 2200435"/>
              <a:gd name="connsiteY1" fmla="*/ 0 h 3198291"/>
              <a:gd name="connsiteX2" fmla="*/ 2200435 w 2200435"/>
              <a:gd name="connsiteY2" fmla="*/ 2978459 h 3198291"/>
              <a:gd name="connsiteX3" fmla="*/ 786550 w 2200435"/>
              <a:gd name="connsiteY3" fmla="*/ 3198291 h 3198291"/>
              <a:gd name="connsiteX4" fmla="*/ 0 w 2200435"/>
              <a:gd name="connsiteY4" fmla="*/ 3059787 h 3198291"/>
              <a:gd name="connsiteX0" fmla="*/ 0 w 2200435"/>
              <a:gd name="connsiteY0" fmla="*/ 3059787 h 3556197"/>
              <a:gd name="connsiteX1" fmla="*/ 773779 w 2200435"/>
              <a:gd name="connsiteY1" fmla="*/ 0 h 3556197"/>
              <a:gd name="connsiteX2" fmla="*/ 2200435 w 2200435"/>
              <a:gd name="connsiteY2" fmla="*/ 2978459 h 3556197"/>
              <a:gd name="connsiteX3" fmla="*/ 0 w 2200435"/>
              <a:gd name="connsiteY3" fmla="*/ 3059787 h 3556197"/>
              <a:gd name="connsiteX0" fmla="*/ 0 w 2179293"/>
              <a:gd name="connsiteY0" fmla="*/ 3114107 h 3610517"/>
              <a:gd name="connsiteX1" fmla="*/ 752637 w 2179293"/>
              <a:gd name="connsiteY1" fmla="*/ 0 h 3610517"/>
              <a:gd name="connsiteX2" fmla="*/ 2179293 w 2179293"/>
              <a:gd name="connsiteY2" fmla="*/ 2978459 h 3610517"/>
              <a:gd name="connsiteX3" fmla="*/ 0 w 2179293"/>
              <a:gd name="connsiteY3" fmla="*/ 3114107 h 3610517"/>
              <a:gd name="connsiteX0" fmla="*/ 0 w 2179293"/>
              <a:gd name="connsiteY0" fmla="*/ 3114107 h 3488423"/>
              <a:gd name="connsiteX1" fmla="*/ 752637 w 2179293"/>
              <a:gd name="connsiteY1" fmla="*/ 0 h 3488423"/>
              <a:gd name="connsiteX2" fmla="*/ 2179293 w 2179293"/>
              <a:gd name="connsiteY2" fmla="*/ 2978459 h 3488423"/>
              <a:gd name="connsiteX3" fmla="*/ 0 w 2179293"/>
              <a:gd name="connsiteY3" fmla="*/ 3114107 h 3488423"/>
              <a:gd name="connsiteX0" fmla="*/ 0 w 2172404"/>
              <a:gd name="connsiteY0" fmla="*/ 3114107 h 3393199"/>
              <a:gd name="connsiteX1" fmla="*/ 752637 w 2172404"/>
              <a:gd name="connsiteY1" fmla="*/ 0 h 3393199"/>
              <a:gd name="connsiteX2" fmla="*/ 2172404 w 2172404"/>
              <a:gd name="connsiteY2" fmla="*/ 2883235 h 3393199"/>
              <a:gd name="connsiteX3" fmla="*/ 0 w 2172404"/>
              <a:gd name="connsiteY3" fmla="*/ 3114107 h 3393199"/>
              <a:gd name="connsiteX0" fmla="*/ 0 w 2172404"/>
              <a:gd name="connsiteY0" fmla="*/ 3114107 h 3376307"/>
              <a:gd name="connsiteX1" fmla="*/ 752637 w 2172404"/>
              <a:gd name="connsiteY1" fmla="*/ 0 h 3376307"/>
              <a:gd name="connsiteX2" fmla="*/ 2172404 w 2172404"/>
              <a:gd name="connsiteY2" fmla="*/ 2883235 h 3376307"/>
              <a:gd name="connsiteX3" fmla="*/ 0 w 2172404"/>
              <a:gd name="connsiteY3" fmla="*/ 3114107 h 337630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172404" h="3376307">
                <a:moveTo>
                  <a:pt x="0" y="3114107"/>
                </a:moveTo>
                <a:lnTo>
                  <a:pt x="752637" y="0"/>
                </a:lnTo>
                <a:lnTo>
                  <a:pt x="2172404" y="2883235"/>
                </a:lnTo>
                <a:cubicBezTo>
                  <a:pt x="1464175" y="3175182"/>
                  <a:pt x="775421" y="3376307"/>
                  <a:pt x="0" y="3114107"/>
                </a:cubicBezTo>
                <a:close/>
              </a:path>
            </a:pathLst>
          </a:custGeom>
          <a:solidFill>
            <a:srgbClr val="000000">
              <a:alpha val="0"/>
            </a:srgbClr>
          </a:solidFill>
          <a:ln>
            <a:solidFill>
              <a:srgbClr val="000000">
                <a:alpha val="0"/>
              </a:srgb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grpSp>
        <p:nvGrpSpPr>
          <p:cNvPr id="815" name="Группа 814"/>
          <p:cNvGrpSpPr/>
          <p:nvPr/>
        </p:nvGrpSpPr>
        <p:grpSpPr>
          <a:xfrm>
            <a:off x="4720064" y="3102823"/>
            <a:ext cx="2016842" cy="3222988"/>
            <a:chOff x="4567664" y="2950423"/>
            <a:chExt cx="2016842" cy="3222988"/>
          </a:xfrm>
          <a:solidFill>
            <a:srgbClr val="000000">
              <a:alpha val="0"/>
            </a:srgbClr>
          </a:solidFill>
        </p:grpSpPr>
        <p:sp>
          <p:nvSpPr>
            <p:cNvPr id="816" name="Полилиния 815">
              <a:hlinkClick r:id="rId3" action="ppaction://hlinksldjump"/>
            </p:cNvPr>
            <p:cNvSpPr/>
            <p:nvPr/>
          </p:nvSpPr>
          <p:spPr>
            <a:xfrm rot="19917974">
              <a:off x="5282695" y="2950423"/>
              <a:ext cx="1301811" cy="3222988"/>
            </a:xfrm>
            <a:custGeom>
              <a:avLst/>
              <a:gdLst>
                <a:gd name="connsiteX0" fmla="*/ 0 w 1111396"/>
                <a:gd name="connsiteY0" fmla="*/ 3146584 h 3146584"/>
                <a:gd name="connsiteX1" fmla="*/ 555698 w 1111396"/>
                <a:gd name="connsiteY1" fmla="*/ 0 h 3146584"/>
                <a:gd name="connsiteX2" fmla="*/ 1111396 w 1111396"/>
                <a:gd name="connsiteY2" fmla="*/ 3146584 h 3146584"/>
                <a:gd name="connsiteX3" fmla="*/ 0 w 1111396"/>
                <a:gd name="connsiteY3" fmla="*/ 3146584 h 3146584"/>
                <a:gd name="connsiteX0" fmla="*/ 0 w 1178136"/>
                <a:gd name="connsiteY0" fmla="*/ 3146584 h 3146728"/>
                <a:gd name="connsiteX1" fmla="*/ 555698 w 1178136"/>
                <a:gd name="connsiteY1" fmla="*/ 0 h 3146728"/>
                <a:gd name="connsiteX2" fmla="*/ 1178136 w 1178136"/>
                <a:gd name="connsiteY2" fmla="*/ 3146728 h 3146728"/>
                <a:gd name="connsiteX3" fmla="*/ 0 w 1178136"/>
                <a:gd name="connsiteY3" fmla="*/ 3146584 h 3146728"/>
                <a:gd name="connsiteX0" fmla="*/ 0 w 1309203"/>
                <a:gd name="connsiteY0" fmla="*/ 3103754 h 3146728"/>
                <a:gd name="connsiteX1" fmla="*/ 686765 w 1309203"/>
                <a:gd name="connsiteY1" fmla="*/ 0 h 3146728"/>
                <a:gd name="connsiteX2" fmla="*/ 1309203 w 1309203"/>
                <a:gd name="connsiteY2" fmla="*/ 3146728 h 3146728"/>
                <a:gd name="connsiteX3" fmla="*/ 0 w 1309203"/>
                <a:gd name="connsiteY3" fmla="*/ 3103754 h 3146728"/>
                <a:gd name="connsiteX0" fmla="*/ 0 w 1347377"/>
                <a:gd name="connsiteY0" fmla="*/ 3109325 h 3146728"/>
                <a:gd name="connsiteX1" fmla="*/ 724939 w 1347377"/>
                <a:gd name="connsiteY1" fmla="*/ 0 h 3146728"/>
                <a:gd name="connsiteX2" fmla="*/ 1347377 w 1347377"/>
                <a:gd name="connsiteY2" fmla="*/ 3146728 h 3146728"/>
                <a:gd name="connsiteX3" fmla="*/ 0 w 1347377"/>
                <a:gd name="connsiteY3" fmla="*/ 3109325 h 3146728"/>
                <a:gd name="connsiteX0" fmla="*/ 0 w 1347377"/>
                <a:gd name="connsiteY0" fmla="*/ 3109325 h 3146728"/>
                <a:gd name="connsiteX1" fmla="*/ 724939 w 1347377"/>
                <a:gd name="connsiteY1" fmla="*/ 0 h 3146728"/>
                <a:gd name="connsiteX2" fmla="*/ 1347377 w 1347377"/>
                <a:gd name="connsiteY2" fmla="*/ 3146728 h 3146728"/>
                <a:gd name="connsiteX3" fmla="*/ 674426 w 1347377"/>
                <a:gd name="connsiteY3" fmla="*/ 3123470 h 3146728"/>
                <a:gd name="connsiteX4" fmla="*/ 0 w 1347377"/>
                <a:gd name="connsiteY4" fmla="*/ 3109325 h 3146728"/>
                <a:gd name="connsiteX0" fmla="*/ 0 w 1347377"/>
                <a:gd name="connsiteY0" fmla="*/ 3109325 h 3170436"/>
                <a:gd name="connsiteX1" fmla="*/ 724939 w 1347377"/>
                <a:gd name="connsiteY1" fmla="*/ 0 h 3170436"/>
                <a:gd name="connsiteX2" fmla="*/ 1347377 w 1347377"/>
                <a:gd name="connsiteY2" fmla="*/ 3146728 h 3170436"/>
                <a:gd name="connsiteX3" fmla="*/ 710754 w 1347377"/>
                <a:gd name="connsiteY3" fmla="*/ 3170436 h 3170436"/>
                <a:gd name="connsiteX4" fmla="*/ 0 w 1347377"/>
                <a:gd name="connsiteY4" fmla="*/ 3109325 h 3170436"/>
                <a:gd name="connsiteX0" fmla="*/ 0 w 1347377"/>
                <a:gd name="connsiteY0" fmla="*/ 3109325 h 3198291"/>
                <a:gd name="connsiteX1" fmla="*/ 724939 w 1347377"/>
                <a:gd name="connsiteY1" fmla="*/ 0 h 3198291"/>
                <a:gd name="connsiteX2" fmla="*/ 1347377 w 1347377"/>
                <a:gd name="connsiteY2" fmla="*/ 3146728 h 3198291"/>
                <a:gd name="connsiteX3" fmla="*/ 737710 w 1347377"/>
                <a:gd name="connsiteY3" fmla="*/ 3198291 h 3198291"/>
                <a:gd name="connsiteX4" fmla="*/ 0 w 1347377"/>
                <a:gd name="connsiteY4" fmla="*/ 3109325 h 3198291"/>
                <a:gd name="connsiteX0" fmla="*/ 0 w 1347377"/>
                <a:gd name="connsiteY0" fmla="*/ 3109325 h 3230602"/>
                <a:gd name="connsiteX1" fmla="*/ 724939 w 1347377"/>
                <a:gd name="connsiteY1" fmla="*/ 0 h 3230602"/>
                <a:gd name="connsiteX2" fmla="*/ 1347377 w 1347377"/>
                <a:gd name="connsiteY2" fmla="*/ 3146728 h 3230602"/>
                <a:gd name="connsiteX3" fmla="*/ 737710 w 1347377"/>
                <a:gd name="connsiteY3" fmla="*/ 3198291 h 3230602"/>
                <a:gd name="connsiteX4" fmla="*/ 0 w 1347377"/>
                <a:gd name="connsiteY4" fmla="*/ 3109325 h 3230602"/>
                <a:gd name="connsiteX0" fmla="*/ 0 w 1347377"/>
                <a:gd name="connsiteY0" fmla="*/ 3109325 h 3198291"/>
                <a:gd name="connsiteX1" fmla="*/ 724939 w 1347377"/>
                <a:gd name="connsiteY1" fmla="*/ 0 h 3198291"/>
                <a:gd name="connsiteX2" fmla="*/ 1347377 w 1347377"/>
                <a:gd name="connsiteY2" fmla="*/ 3146728 h 3198291"/>
                <a:gd name="connsiteX3" fmla="*/ 737710 w 1347377"/>
                <a:gd name="connsiteY3" fmla="*/ 3198291 h 3198291"/>
                <a:gd name="connsiteX4" fmla="*/ 0 w 1347377"/>
                <a:gd name="connsiteY4" fmla="*/ 3109325 h 3198291"/>
                <a:gd name="connsiteX0" fmla="*/ 0 w 1347377"/>
                <a:gd name="connsiteY0" fmla="*/ 3109325 h 3212766"/>
                <a:gd name="connsiteX1" fmla="*/ 724939 w 1347377"/>
                <a:gd name="connsiteY1" fmla="*/ 0 h 3212766"/>
                <a:gd name="connsiteX2" fmla="*/ 1347377 w 1347377"/>
                <a:gd name="connsiteY2" fmla="*/ 3146728 h 3212766"/>
                <a:gd name="connsiteX3" fmla="*/ 737710 w 1347377"/>
                <a:gd name="connsiteY3" fmla="*/ 3198291 h 3212766"/>
                <a:gd name="connsiteX4" fmla="*/ 0 w 1347377"/>
                <a:gd name="connsiteY4" fmla="*/ 3109325 h 3212766"/>
                <a:gd name="connsiteX0" fmla="*/ 0 w 1347377"/>
                <a:gd name="connsiteY0" fmla="*/ 3109325 h 3198291"/>
                <a:gd name="connsiteX1" fmla="*/ 724939 w 1347377"/>
                <a:gd name="connsiteY1" fmla="*/ 0 h 3198291"/>
                <a:gd name="connsiteX2" fmla="*/ 1347377 w 1347377"/>
                <a:gd name="connsiteY2" fmla="*/ 3146728 h 3198291"/>
                <a:gd name="connsiteX3" fmla="*/ 737710 w 1347377"/>
                <a:gd name="connsiteY3" fmla="*/ 3198291 h 3198291"/>
                <a:gd name="connsiteX4" fmla="*/ 0 w 1347377"/>
                <a:gd name="connsiteY4" fmla="*/ 3109325 h 3198291"/>
                <a:gd name="connsiteX0" fmla="*/ 0 w 1347377"/>
                <a:gd name="connsiteY0" fmla="*/ 3109325 h 3215130"/>
                <a:gd name="connsiteX1" fmla="*/ 724939 w 1347377"/>
                <a:gd name="connsiteY1" fmla="*/ 0 h 3215130"/>
                <a:gd name="connsiteX2" fmla="*/ 1347377 w 1347377"/>
                <a:gd name="connsiteY2" fmla="*/ 3146728 h 3215130"/>
                <a:gd name="connsiteX3" fmla="*/ 737710 w 1347377"/>
                <a:gd name="connsiteY3" fmla="*/ 3198291 h 3215130"/>
                <a:gd name="connsiteX4" fmla="*/ 0 w 1347377"/>
                <a:gd name="connsiteY4" fmla="*/ 3109325 h 3215130"/>
                <a:gd name="connsiteX0" fmla="*/ 0 w 1347377"/>
                <a:gd name="connsiteY0" fmla="*/ 3109325 h 3198291"/>
                <a:gd name="connsiteX1" fmla="*/ 724939 w 1347377"/>
                <a:gd name="connsiteY1" fmla="*/ 0 h 3198291"/>
                <a:gd name="connsiteX2" fmla="*/ 1347377 w 1347377"/>
                <a:gd name="connsiteY2" fmla="*/ 3146728 h 3198291"/>
                <a:gd name="connsiteX3" fmla="*/ 737710 w 1347377"/>
                <a:gd name="connsiteY3" fmla="*/ 3198291 h 3198291"/>
                <a:gd name="connsiteX4" fmla="*/ 0 w 1347377"/>
                <a:gd name="connsiteY4" fmla="*/ 3109325 h 3198291"/>
                <a:gd name="connsiteX0" fmla="*/ 0 w 1283479"/>
                <a:gd name="connsiteY0" fmla="*/ 3109325 h 3198291"/>
                <a:gd name="connsiteX1" fmla="*/ 724939 w 1283479"/>
                <a:gd name="connsiteY1" fmla="*/ 0 h 3198291"/>
                <a:gd name="connsiteX2" fmla="*/ 1283479 w 1283479"/>
                <a:gd name="connsiteY2" fmla="*/ 3134025 h 3198291"/>
                <a:gd name="connsiteX3" fmla="*/ 737710 w 1283479"/>
                <a:gd name="connsiteY3" fmla="*/ 3198291 h 3198291"/>
                <a:gd name="connsiteX4" fmla="*/ 0 w 1283479"/>
                <a:gd name="connsiteY4" fmla="*/ 3109325 h 3198291"/>
                <a:gd name="connsiteX0" fmla="*/ 0 w 1283479"/>
                <a:gd name="connsiteY0" fmla="*/ 3109325 h 3225582"/>
                <a:gd name="connsiteX1" fmla="*/ 724939 w 1283479"/>
                <a:gd name="connsiteY1" fmla="*/ 0 h 3225582"/>
                <a:gd name="connsiteX2" fmla="*/ 1283479 w 1283479"/>
                <a:gd name="connsiteY2" fmla="*/ 3134025 h 3225582"/>
                <a:gd name="connsiteX3" fmla="*/ 737710 w 1283479"/>
                <a:gd name="connsiteY3" fmla="*/ 3198291 h 3225582"/>
                <a:gd name="connsiteX4" fmla="*/ 0 w 1283479"/>
                <a:gd name="connsiteY4" fmla="*/ 3109325 h 3225582"/>
                <a:gd name="connsiteX0" fmla="*/ 0 w 1283479"/>
                <a:gd name="connsiteY0" fmla="*/ 3109325 h 3234197"/>
                <a:gd name="connsiteX1" fmla="*/ 724939 w 1283479"/>
                <a:gd name="connsiteY1" fmla="*/ 0 h 3234197"/>
                <a:gd name="connsiteX2" fmla="*/ 1283479 w 1283479"/>
                <a:gd name="connsiteY2" fmla="*/ 3134025 h 3234197"/>
                <a:gd name="connsiteX3" fmla="*/ 737710 w 1283479"/>
                <a:gd name="connsiteY3" fmla="*/ 3198291 h 3234197"/>
                <a:gd name="connsiteX4" fmla="*/ 0 w 1283479"/>
                <a:gd name="connsiteY4" fmla="*/ 3109325 h 3234197"/>
                <a:gd name="connsiteX0" fmla="*/ 0 w 1310712"/>
                <a:gd name="connsiteY0" fmla="*/ 3040637 h 3234197"/>
                <a:gd name="connsiteX1" fmla="*/ 752172 w 1310712"/>
                <a:gd name="connsiteY1" fmla="*/ 0 h 3234197"/>
                <a:gd name="connsiteX2" fmla="*/ 1310712 w 1310712"/>
                <a:gd name="connsiteY2" fmla="*/ 3134025 h 3234197"/>
                <a:gd name="connsiteX3" fmla="*/ 764943 w 1310712"/>
                <a:gd name="connsiteY3" fmla="*/ 3198291 h 3234197"/>
                <a:gd name="connsiteX4" fmla="*/ 0 w 1310712"/>
                <a:gd name="connsiteY4" fmla="*/ 3040637 h 3234197"/>
                <a:gd name="connsiteX0" fmla="*/ 0 w 1332319"/>
                <a:gd name="connsiteY0" fmla="*/ 3059787 h 3234197"/>
                <a:gd name="connsiteX1" fmla="*/ 773779 w 1332319"/>
                <a:gd name="connsiteY1" fmla="*/ 0 h 3234197"/>
                <a:gd name="connsiteX2" fmla="*/ 1332319 w 1332319"/>
                <a:gd name="connsiteY2" fmla="*/ 3134025 h 3234197"/>
                <a:gd name="connsiteX3" fmla="*/ 786550 w 1332319"/>
                <a:gd name="connsiteY3" fmla="*/ 3198291 h 3234197"/>
                <a:gd name="connsiteX4" fmla="*/ 0 w 1332319"/>
                <a:gd name="connsiteY4" fmla="*/ 3059787 h 3234197"/>
                <a:gd name="connsiteX0" fmla="*/ 0 w 1332319"/>
                <a:gd name="connsiteY0" fmla="*/ 3059787 h 3234197"/>
                <a:gd name="connsiteX1" fmla="*/ 773779 w 1332319"/>
                <a:gd name="connsiteY1" fmla="*/ 0 h 3234197"/>
                <a:gd name="connsiteX2" fmla="*/ 1332319 w 1332319"/>
                <a:gd name="connsiteY2" fmla="*/ 3134025 h 3234197"/>
                <a:gd name="connsiteX3" fmla="*/ 786550 w 1332319"/>
                <a:gd name="connsiteY3" fmla="*/ 3198291 h 3234197"/>
                <a:gd name="connsiteX4" fmla="*/ 0 w 1332319"/>
                <a:gd name="connsiteY4" fmla="*/ 3059787 h 3234197"/>
                <a:gd name="connsiteX0" fmla="*/ 0 w 1332319"/>
                <a:gd name="connsiteY0" fmla="*/ 3059787 h 3234197"/>
                <a:gd name="connsiteX1" fmla="*/ 773779 w 1332319"/>
                <a:gd name="connsiteY1" fmla="*/ 0 h 3234197"/>
                <a:gd name="connsiteX2" fmla="*/ 1332319 w 1332319"/>
                <a:gd name="connsiteY2" fmla="*/ 3134025 h 3234197"/>
                <a:gd name="connsiteX3" fmla="*/ 786550 w 1332319"/>
                <a:gd name="connsiteY3" fmla="*/ 3198291 h 3234197"/>
                <a:gd name="connsiteX4" fmla="*/ 0 w 1332319"/>
                <a:gd name="connsiteY4" fmla="*/ 3059787 h 3234197"/>
                <a:gd name="connsiteX0" fmla="*/ 0 w 1332319"/>
                <a:gd name="connsiteY0" fmla="*/ 3059787 h 3234197"/>
                <a:gd name="connsiteX1" fmla="*/ 773779 w 1332319"/>
                <a:gd name="connsiteY1" fmla="*/ 0 h 3234197"/>
                <a:gd name="connsiteX2" fmla="*/ 1332319 w 1332319"/>
                <a:gd name="connsiteY2" fmla="*/ 3134025 h 3234197"/>
                <a:gd name="connsiteX3" fmla="*/ 786550 w 1332319"/>
                <a:gd name="connsiteY3" fmla="*/ 3198291 h 3234197"/>
                <a:gd name="connsiteX4" fmla="*/ 0 w 1332319"/>
                <a:gd name="connsiteY4" fmla="*/ 3059787 h 3234197"/>
                <a:gd name="connsiteX0" fmla="*/ 0 w 1332319"/>
                <a:gd name="connsiteY0" fmla="*/ 3059787 h 3198291"/>
                <a:gd name="connsiteX1" fmla="*/ 773779 w 1332319"/>
                <a:gd name="connsiteY1" fmla="*/ 0 h 3198291"/>
                <a:gd name="connsiteX2" fmla="*/ 1332319 w 1332319"/>
                <a:gd name="connsiteY2" fmla="*/ 3134025 h 3198291"/>
                <a:gd name="connsiteX3" fmla="*/ 786550 w 1332319"/>
                <a:gd name="connsiteY3" fmla="*/ 3198291 h 3198291"/>
                <a:gd name="connsiteX4" fmla="*/ 0 w 1332319"/>
                <a:gd name="connsiteY4" fmla="*/ 3059787 h 3198291"/>
                <a:gd name="connsiteX0" fmla="*/ 0 w 1332319"/>
                <a:gd name="connsiteY0" fmla="*/ 3059787 h 3225168"/>
                <a:gd name="connsiteX1" fmla="*/ 773779 w 1332319"/>
                <a:gd name="connsiteY1" fmla="*/ 0 h 3225168"/>
                <a:gd name="connsiteX2" fmla="*/ 1332319 w 1332319"/>
                <a:gd name="connsiteY2" fmla="*/ 3134025 h 3225168"/>
                <a:gd name="connsiteX3" fmla="*/ 786550 w 1332319"/>
                <a:gd name="connsiteY3" fmla="*/ 3198291 h 3225168"/>
                <a:gd name="connsiteX4" fmla="*/ 0 w 1332319"/>
                <a:gd name="connsiteY4" fmla="*/ 3059787 h 3225168"/>
                <a:gd name="connsiteX0" fmla="*/ 0 w 1332319"/>
                <a:gd name="connsiteY0" fmla="*/ 3059787 h 3230611"/>
                <a:gd name="connsiteX1" fmla="*/ 773779 w 1332319"/>
                <a:gd name="connsiteY1" fmla="*/ 0 h 3230611"/>
                <a:gd name="connsiteX2" fmla="*/ 1332319 w 1332319"/>
                <a:gd name="connsiteY2" fmla="*/ 3134025 h 3230611"/>
                <a:gd name="connsiteX3" fmla="*/ 786550 w 1332319"/>
                <a:gd name="connsiteY3" fmla="*/ 3198291 h 3230611"/>
                <a:gd name="connsiteX4" fmla="*/ 0 w 1332319"/>
                <a:gd name="connsiteY4" fmla="*/ 3059787 h 3230611"/>
                <a:gd name="connsiteX0" fmla="*/ 0 w 2200435"/>
                <a:gd name="connsiteY0" fmla="*/ 3059787 h 3198291"/>
                <a:gd name="connsiteX1" fmla="*/ 773779 w 2200435"/>
                <a:gd name="connsiteY1" fmla="*/ 0 h 3198291"/>
                <a:gd name="connsiteX2" fmla="*/ 2200435 w 2200435"/>
                <a:gd name="connsiteY2" fmla="*/ 2978459 h 3198291"/>
                <a:gd name="connsiteX3" fmla="*/ 786550 w 2200435"/>
                <a:gd name="connsiteY3" fmla="*/ 3198291 h 3198291"/>
                <a:gd name="connsiteX4" fmla="*/ 0 w 2200435"/>
                <a:gd name="connsiteY4" fmla="*/ 3059787 h 3198291"/>
                <a:gd name="connsiteX0" fmla="*/ 0 w 2200435"/>
                <a:gd name="connsiteY0" fmla="*/ 3059787 h 3556197"/>
                <a:gd name="connsiteX1" fmla="*/ 773779 w 2200435"/>
                <a:gd name="connsiteY1" fmla="*/ 0 h 3556197"/>
                <a:gd name="connsiteX2" fmla="*/ 2200435 w 2200435"/>
                <a:gd name="connsiteY2" fmla="*/ 2978459 h 3556197"/>
                <a:gd name="connsiteX3" fmla="*/ 0 w 2200435"/>
                <a:gd name="connsiteY3" fmla="*/ 3059787 h 3556197"/>
                <a:gd name="connsiteX0" fmla="*/ 0 w 2179293"/>
                <a:gd name="connsiteY0" fmla="*/ 3114107 h 3610517"/>
                <a:gd name="connsiteX1" fmla="*/ 752637 w 2179293"/>
                <a:gd name="connsiteY1" fmla="*/ 0 h 3610517"/>
                <a:gd name="connsiteX2" fmla="*/ 2179293 w 2179293"/>
                <a:gd name="connsiteY2" fmla="*/ 2978459 h 3610517"/>
                <a:gd name="connsiteX3" fmla="*/ 0 w 2179293"/>
                <a:gd name="connsiteY3" fmla="*/ 3114107 h 3610517"/>
                <a:gd name="connsiteX0" fmla="*/ 0 w 2179293"/>
                <a:gd name="connsiteY0" fmla="*/ 3114107 h 3488423"/>
                <a:gd name="connsiteX1" fmla="*/ 752637 w 2179293"/>
                <a:gd name="connsiteY1" fmla="*/ 0 h 3488423"/>
                <a:gd name="connsiteX2" fmla="*/ 2179293 w 2179293"/>
                <a:gd name="connsiteY2" fmla="*/ 2978459 h 3488423"/>
                <a:gd name="connsiteX3" fmla="*/ 0 w 2179293"/>
                <a:gd name="connsiteY3" fmla="*/ 3114107 h 3488423"/>
                <a:gd name="connsiteX0" fmla="*/ 0 w 2172404"/>
                <a:gd name="connsiteY0" fmla="*/ 3114107 h 3393199"/>
                <a:gd name="connsiteX1" fmla="*/ 752637 w 2172404"/>
                <a:gd name="connsiteY1" fmla="*/ 0 h 3393199"/>
                <a:gd name="connsiteX2" fmla="*/ 2172404 w 2172404"/>
                <a:gd name="connsiteY2" fmla="*/ 2883235 h 3393199"/>
                <a:gd name="connsiteX3" fmla="*/ 0 w 2172404"/>
                <a:gd name="connsiteY3" fmla="*/ 3114107 h 3393199"/>
                <a:gd name="connsiteX0" fmla="*/ 0 w 2172404"/>
                <a:gd name="connsiteY0" fmla="*/ 3114107 h 3376307"/>
                <a:gd name="connsiteX1" fmla="*/ 752637 w 2172404"/>
                <a:gd name="connsiteY1" fmla="*/ 0 h 3376307"/>
                <a:gd name="connsiteX2" fmla="*/ 2172404 w 2172404"/>
                <a:gd name="connsiteY2" fmla="*/ 2883235 h 3376307"/>
                <a:gd name="connsiteX3" fmla="*/ 0 w 2172404"/>
                <a:gd name="connsiteY3" fmla="*/ 3114107 h 3376307"/>
                <a:gd name="connsiteX0" fmla="*/ 263175 w 1419767"/>
                <a:gd name="connsiteY0" fmla="*/ 3285735 h 3547935"/>
                <a:gd name="connsiteX1" fmla="*/ 0 w 1419767"/>
                <a:gd name="connsiteY1" fmla="*/ 0 h 3547935"/>
                <a:gd name="connsiteX2" fmla="*/ 1419767 w 1419767"/>
                <a:gd name="connsiteY2" fmla="*/ 2883235 h 3547935"/>
                <a:gd name="connsiteX3" fmla="*/ 263175 w 1419767"/>
                <a:gd name="connsiteY3" fmla="*/ 3285735 h 3547935"/>
                <a:gd name="connsiteX0" fmla="*/ 263175 w 1189928"/>
                <a:gd name="connsiteY0" fmla="*/ 3285735 h 3547935"/>
                <a:gd name="connsiteX1" fmla="*/ 0 w 1189928"/>
                <a:gd name="connsiteY1" fmla="*/ 0 h 3547935"/>
                <a:gd name="connsiteX2" fmla="*/ 1189928 w 1189928"/>
                <a:gd name="connsiteY2" fmla="*/ 3047121 h 3547935"/>
                <a:gd name="connsiteX3" fmla="*/ 263175 w 1189928"/>
                <a:gd name="connsiteY3" fmla="*/ 3285735 h 3547935"/>
                <a:gd name="connsiteX0" fmla="*/ 263175 w 1189928"/>
                <a:gd name="connsiteY0" fmla="*/ 3285735 h 3547935"/>
                <a:gd name="connsiteX1" fmla="*/ 0 w 1189928"/>
                <a:gd name="connsiteY1" fmla="*/ 0 h 3547935"/>
                <a:gd name="connsiteX2" fmla="*/ 1189928 w 1189928"/>
                <a:gd name="connsiteY2" fmla="*/ 3047121 h 3547935"/>
                <a:gd name="connsiteX3" fmla="*/ 263175 w 1189928"/>
                <a:gd name="connsiteY3" fmla="*/ 3285735 h 3547935"/>
                <a:gd name="connsiteX0" fmla="*/ 263175 w 1189928"/>
                <a:gd name="connsiteY0" fmla="*/ 3285735 h 3285735"/>
                <a:gd name="connsiteX1" fmla="*/ 0 w 1189928"/>
                <a:gd name="connsiteY1" fmla="*/ 0 h 3285735"/>
                <a:gd name="connsiteX2" fmla="*/ 1189928 w 1189928"/>
                <a:gd name="connsiteY2" fmla="*/ 3047121 h 3285735"/>
                <a:gd name="connsiteX3" fmla="*/ 263175 w 1189928"/>
                <a:gd name="connsiteY3" fmla="*/ 3285735 h 3285735"/>
                <a:gd name="connsiteX0" fmla="*/ 263175 w 1189928"/>
                <a:gd name="connsiteY0" fmla="*/ 3285735 h 3517185"/>
                <a:gd name="connsiteX1" fmla="*/ 0 w 1189928"/>
                <a:gd name="connsiteY1" fmla="*/ 0 h 3517185"/>
                <a:gd name="connsiteX2" fmla="*/ 1189928 w 1189928"/>
                <a:gd name="connsiteY2" fmla="*/ 3047121 h 3517185"/>
                <a:gd name="connsiteX3" fmla="*/ 263175 w 1189928"/>
                <a:gd name="connsiteY3" fmla="*/ 3285735 h 3517185"/>
                <a:gd name="connsiteX0" fmla="*/ 263175 w 1205876"/>
                <a:gd name="connsiteY0" fmla="*/ 3285735 h 3423753"/>
                <a:gd name="connsiteX1" fmla="*/ 0 w 1205876"/>
                <a:gd name="connsiteY1" fmla="*/ 0 h 3423753"/>
                <a:gd name="connsiteX2" fmla="*/ 1205876 w 1205876"/>
                <a:gd name="connsiteY2" fmla="*/ 2953689 h 3423753"/>
                <a:gd name="connsiteX3" fmla="*/ 263175 w 1205876"/>
                <a:gd name="connsiteY3" fmla="*/ 3285735 h 3423753"/>
                <a:gd name="connsiteX0" fmla="*/ 263175 w 1205876"/>
                <a:gd name="connsiteY0" fmla="*/ 3285735 h 3369913"/>
                <a:gd name="connsiteX1" fmla="*/ 0 w 1205876"/>
                <a:gd name="connsiteY1" fmla="*/ 0 h 3369913"/>
                <a:gd name="connsiteX2" fmla="*/ 1205876 w 1205876"/>
                <a:gd name="connsiteY2" fmla="*/ 2953689 h 3369913"/>
                <a:gd name="connsiteX3" fmla="*/ 263175 w 1205876"/>
                <a:gd name="connsiteY3" fmla="*/ 3285735 h 3369913"/>
                <a:gd name="connsiteX0" fmla="*/ 154497 w 1205876"/>
                <a:gd name="connsiteY0" fmla="*/ 3226447 h 3369913"/>
                <a:gd name="connsiteX1" fmla="*/ 0 w 1205876"/>
                <a:gd name="connsiteY1" fmla="*/ 0 h 3369913"/>
                <a:gd name="connsiteX2" fmla="*/ 1205876 w 1205876"/>
                <a:gd name="connsiteY2" fmla="*/ 2953689 h 3369913"/>
                <a:gd name="connsiteX3" fmla="*/ 154497 w 1205876"/>
                <a:gd name="connsiteY3" fmla="*/ 3226447 h 3369913"/>
                <a:gd name="connsiteX0" fmla="*/ 164677 w 1205876"/>
                <a:gd name="connsiteY0" fmla="*/ 3234310 h 3369913"/>
                <a:gd name="connsiteX1" fmla="*/ 0 w 1205876"/>
                <a:gd name="connsiteY1" fmla="*/ 0 h 3369913"/>
                <a:gd name="connsiteX2" fmla="*/ 1205876 w 1205876"/>
                <a:gd name="connsiteY2" fmla="*/ 2953689 h 3369913"/>
                <a:gd name="connsiteX3" fmla="*/ 164677 w 1205876"/>
                <a:gd name="connsiteY3" fmla="*/ 3234310 h 3369913"/>
                <a:gd name="connsiteX0" fmla="*/ 164677 w 1205876"/>
                <a:gd name="connsiteY0" fmla="*/ 3234310 h 3369913"/>
                <a:gd name="connsiteX1" fmla="*/ 0 w 1205876"/>
                <a:gd name="connsiteY1" fmla="*/ 0 h 3369913"/>
                <a:gd name="connsiteX2" fmla="*/ 1205876 w 1205876"/>
                <a:gd name="connsiteY2" fmla="*/ 2953689 h 3369913"/>
                <a:gd name="connsiteX3" fmla="*/ 164677 w 1205876"/>
                <a:gd name="connsiteY3" fmla="*/ 3234310 h 3369913"/>
                <a:gd name="connsiteX0" fmla="*/ 164677 w 1329323"/>
                <a:gd name="connsiteY0" fmla="*/ 3234310 h 3770633"/>
                <a:gd name="connsiteX1" fmla="*/ 0 w 1329323"/>
                <a:gd name="connsiteY1" fmla="*/ 0 h 3770633"/>
                <a:gd name="connsiteX2" fmla="*/ 1205876 w 1329323"/>
                <a:gd name="connsiteY2" fmla="*/ 2953689 h 3770633"/>
                <a:gd name="connsiteX3" fmla="*/ 740685 w 1329323"/>
                <a:gd name="connsiteY3" fmla="*/ 3217939 h 3770633"/>
                <a:gd name="connsiteX4" fmla="*/ 164677 w 1329323"/>
                <a:gd name="connsiteY4" fmla="*/ 3234310 h 3770633"/>
                <a:gd name="connsiteX0" fmla="*/ 224722 w 1329323"/>
                <a:gd name="connsiteY0" fmla="*/ 3250940 h 3787263"/>
                <a:gd name="connsiteX1" fmla="*/ 0 w 1329323"/>
                <a:gd name="connsiteY1" fmla="*/ 0 h 3787263"/>
                <a:gd name="connsiteX2" fmla="*/ 1205876 w 1329323"/>
                <a:gd name="connsiteY2" fmla="*/ 2953689 h 3787263"/>
                <a:gd name="connsiteX3" fmla="*/ 740685 w 1329323"/>
                <a:gd name="connsiteY3" fmla="*/ 3217939 h 3787263"/>
                <a:gd name="connsiteX4" fmla="*/ 224722 w 1329323"/>
                <a:gd name="connsiteY4" fmla="*/ 3250940 h 3787263"/>
                <a:gd name="connsiteX0" fmla="*/ 169592 w 1329323"/>
                <a:gd name="connsiteY0" fmla="*/ 3199444 h 3735767"/>
                <a:gd name="connsiteX1" fmla="*/ 0 w 1329323"/>
                <a:gd name="connsiteY1" fmla="*/ 0 h 3735767"/>
                <a:gd name="connsiteX2" fmla="*/ 1205876 w 1329323"/>
                <a:gd name="connsiteY2" fmla="*/ 2953689 h 3735767"/>
                <a:gd name="connsiteX3" fmla="*/ 740685 w 1329323"/>
                <a:gd name="connsiteY3" fmla="*/ 3217939 h 3735767"/>
                <a:gd name="connsiteX4" fmla="*/ 169592 w 1329323"/>
                <a:gd name="connsiteY4" fmla="*/ 3199444 h 3735767"/>
                <a:gd name="connsiteX0" fmla="*/ 169592 w 1329323"/>
                <a:gd name="connsiteY0" fmla="*/ 3199444 h 3490012"/>
                <a:gd name="connsiteX1" fmla="*/ 0 w 1329323"/>
                <a:gd name="connsiteY1" fmla="*/ 0 h 3490012"/>
                <a:gd name="connsiteX2" fmla="*/ 1205876 w 1329323"/>
                <a:gd name="connsiteY2" fmla="*/ 2953689 h 3490012"/>
                <a:gd name="connsiteX3" fmla="*/ 740685 w 1329323"/>
                <a:gd name="connsiteY3" fmla="*/ 3217939 h 3490012"/>
                <a:gd name="connsiteX4" fmla="*/ 169592 w 1329323"/>
                <a:gd name="connsiteY4" fmla="*/ 3199444 h 3490012"/>
                <a:gd name="connsiteX0" fmla="*/ 169592 w 1329323"/>
                <a:gd name="connsiteY0" fmla="*/ 3199444 h 3490012"/>
                <a:gd name="connsiteX1" fmla="*/ 0 w 1329323"/>
                <a:gd name="connsiteY1" fmla="*/ 0 h 3490012"/>
                <a:gd name="connsiteX2" fmla="*/ 1205876 w 1329323"/>
                <a:gd name="connsiteY2" fmla="*/ 2953689 h 3490012"/>
                <a:gd name="connsiteX3" fmla="*/ 710794 w 1329323"/>
                <a:gd name="connsiteY3" fmla="*/ 3154400 h 3490012"/>
                <a:gd name="connsiteX4" fmla="*/ 169592 w 1329323"/>
                <a:gd name="connsiteY4" fmla="*/ 3199444 h 3490012"/>
                <a:gd name="connsiteX0" fmla="*/ 169592 w 1329323"/>
                <a:gd name="connsiteY0" fmla="*/ 3199444 h 3686219"/>
                <a:gd name="connsiteX1" fmla="*/ 0 w 1329323"/>
                <a:gd name="connsiteY1" fmla="*/ 0 h 3686219"/>
                <a:gd name="connsiteX2" fmla="*/ 1205876 w 1329323"/>
                <a:gd name="connsiteY2" fmla="*/ 2953689 h 3686219"/>
                <a:gd name="connsiteX3" fmla="*/ 710794 w 1329323"/>
                <a:gd name="connsiteY3" fmla="*/ 3154400 h 3686219"/>
                <a:gd name="connsiteX4" fmla="*/ 169592 w 1329323"/>
                <a:gd name="connsiteY4" fmla="*/ 3199444 h 3686219"/>
                <a:gd name="connsiteX0" fmla="*/ 169592 w 1329323"/>
                <a:gd name="connsiteY0" fmla="*/ 3199444 h 3490012"/>
                <a:gd name="connsiteX1" fmla="*/ 0 w 1329323"/>
                <a:gd name="connsiteY1" fmla="*/ 0 h 3490012"/>
                <a:gd name="connsiteX2" fmla="*/ 1205876 w 1329323"/>
                <a:gd name="connsiteY2" fmla="*/ 2953689 h 3490012"/>
                <a:gd name="connsiteX3" fmla="*/ 710794 w 1329323"/>
                <a:gd name="connsiteY3" fmla="*/ 3154400 h 3490012"/>
                <a:gd name="connsiteX4" fmla="*/ 169592 w 1329323"/>
                <a:gd name="connsiteY4" fmla="*/ 3199444 h 3490012"/>
                <a:gd name="connsiteX0" fmla="*/ 169592 w 1329323"/>
                <a:gd name="connsiteY0" fmla="*/ 3199444 h 3490012"/>
                <a:gd name="connsiteX1" fmla="*/ 0 w 1329323"/>
                <a:gd name="connsiteY1" fmla="*/ 0 h 3490012"/>
                <a:gd name="connsiteX2" fmla="*/ 1205876 w 1329323"/>
                <a:gd name="connsiteY2" fmla="*/ 2953689 h 3490012"/>
                <a:gd name="connsiteX3" fmla="*/ 710794 w 1329323"/>
                <a:gd name="connsiteY3" fmla="*/ 3154400 h 3490012"/>
                <a:gd name="connsiteX4" fmla="*/ 169592 w 1329323"/>
                <a:gd name="connsiteY4" fmla="*/ 3199444 h 3490012"/>
                <a:gd name="connsiteX0" fmla="*/ 169592 w 1234141"/>
                <a:gd name="connsiteY0" fmla="*/ 3199444 h 3691726"/>
                <a:gd name="connsiteX1" fmla="*/ 0 w 1234141"/>
                <a:gd name="connsiteY1" fmla="*/ 0 h 3691726"/>
                <a:gd name="connsiteX2" fmla="*/ 1205876 w 1234141"/>
                <a:gd name="connsiteY2" fmla="*/ 2953689 h 3691726"/>
                <a:gd name="connsiteX3" fmla="*/ 169592 w 1234141"/>
                <a:gd name="connsiteY3" fmla="*/ 3199444 h 3691726"/>
                <a:gd name="connsiteX0" fmla="*/ 169592 w 1191221"/>
                <a:gd name="connsiteY0" fmla="*/ 3199444 h 3691726"/>
                <a:gd name="connsiteX1" fmla="*/ 0 w 1191221"/>
                <a:gd name="connsiteY1" fmla="*/ 0 h 3691726"/>
                <a:gd name="connsiteX2" fmla="*/ 1162956 w 1191221"/>
                <a:gd name="connsiteY2" fmla="*/ 3028162 h 3691726"/>
                <a:gd name="connsiteX3" fmla="*/ 169592 w 1191221"/>
                <a:gd name="connsiteY3" fmla="*/ 3199444 h 3691726"/>
                <a:gd name="connsiteX0" fmla="*/ 169592 w 1162956"/>
                <a:gd name="connsiteY0" fmla="*/ 3199444 h 3691726"/>
                <a:gd name="connsiteX1" fmla="*/ 0 w 1162956"/>
                <a:gd name="connsiteY1" fmla="*/ 0 h 3691726"/>
                <a:gd name="connsiteX2" fmla="*/ 1162956 w 1162956"/>
                <a:gd name="connsiteY2" fmla="*/ 3028162 h 3691726"/>
                <a:gd name="connsiteX3" fmla="*/ 169592 w 1162956"/>
                <a:gd name="connsiteY3" fmla="*/ 3199444 h 3691726"/>
                <a:gd name="connsiteX0" fmla="*/ 169592 w 1167814"/>
                <a:gd name="connsiteY0" fmla="*/ 3199444 h 3217681"/>
                <a:gd name="connsiteX1" fmla="*/ 0 w 1167814"/>
                <a:gd name="connsiteY1" fmla="*/ 0 h 3217681"/>
                <a:gd name="connsiteX2" fmla="*/ 1162956 w 1167814"/>
                <a:gd name="connsiteY2" fmla="*/ 3028162 h 3217681"/>
                <a:gd name="connsiteX3" fmla="*/ 169592 w 1167814"/>
                <a:gd name="connsiteY3" fmla="*/ 3199444 h 3217681"/>
                <a:gd name="connsiteX0" fmla="*/ 169592 w 1162956"/>
                <a:gd name="connsiteY0" fmla="*/ 3199444 h 3199444"/>
                <a:gd name="connsiteX1" fmla="*/ 0 w 1162956"/>
                <a:gd name="connsiteY1" fmla="*/ 0 h 3199444"/>
                <a:gd name="connsiteX2" fmla="*/ 1162956 w 1162956"/>
                <a:gd name="connsiteY2" fmla="*/ 3028162 h 3199444"/>
                <a:gd name="connsiteX3" fmla="*/ 169592 w 1162956"/>
                <a:gd name="connsiteY3" fmla="*/ 3199444 h 3199444"/>
                <a:gd name="connsiteX0" fmla="*/ 169592 w 1162956"/>
                <a:gd name="connsiteY0" fmla="*/ 3199444 h 3199444"/>
                <a:gd name="connsiteX1" fmla="*/ 0 w 1162956"/>
                <a:gd name="connsiteY1" fmla="*/ 0 h 3199444"/>
                <a:gd name="connsiteX2" fmla="*/ 1162956 w 1162956"/>
                <a:gd name="connsiteY2" fmla="*/ 3028162 h 3199444"/>
                <a:gd name="connsiteX3" fmla="*/ 169592 w 1162956"/>
                <a:gd name="connsiteY3" fmla="*/ 3199444 h 3199444"/>
                <a:gd name="connsiteX0" fmla="*/ 203965 w 1162956"/>
                <a:gd name="connsiteY0" fmla="*/ 3261584 h 3261584"/>
                <a:gd name="connsiteX1" fmla="*/ 0 w 1162956"/>
                <a:gd name="connsiteY1" fmla="*/ 0 h 3261584"/>
                <a:gd name="connsiteX2" fmla="*/ 1162956 w 1162956"/>
                <a:gd name="connsiteY2" fmla="*/ 3028162 h 3261584"/>
                <a:gd name="connsiteX3" fmla="*/ 203965 w 1162956"/>
                <a:gd name="connsiteY3" fmla="*/ 3261584 h 3261584"/>
                <a:gd name="connsiteX0" fmla="*/ 203965 w 1162956"/>
                <a:gd name="connsiteY0" fmla="*/ 3261584 h 3261584"/>
                <a:gd name="connsiteX1" fmla="*/ 0 w 1162956"/>
                <a:gd name="connsiteY1" fmla="*/ 0 h 3261584"/>
                <a:gd name="connsiteX2" fmla="*/ 1162956 w 1162956"/>
                <a:gd name="connsiteY2" fmla="*/ 3028162 h 3261584"/>
                <a:gd name="connsiteX3" fmla="*/ 203965 w 1162956"/>
                <a:gd name="connsiteY3" fmla="*/ 3261584 h 3261584"/>
                <a:gd name="connsiteX0" fmla="*/ 203965 w 1162956"/>
                <a:gd name="connsiteY0" fmla="*/ 3261584 h 3261584"/>
                <a:gd name="connsiteX1" fmla="*/ 0 w 1162956"/>
                <a:gd name="connsiteY1" fmla="*/ 0 h 3261584"/>
                <a:gd name="connsiteX2" fmla="*/ 1162956 w 1162956"/>
                <a:gd name="connsiteY2" fmla="*/ 3028162 h 3261584"/>
                <a:gd name="connsiteX3" fmla="*/ 203965 w 1162956"/>
                <a:gd name="connsiteY3" fmla="*/ 3261584 h 3261584"/>
                <a:gd name="connsiteX0" fmla="*/ 203965 w 1162956"/>
                <a:gd name="connsiteY0" fmla="*/ 3261584 h 3261584"/>
                <a:gd name="connsiteX1" fmla="*/ 0 w 1162956"/>
                <a:gd name="connsiteY1" fmla="*/ 0 h 3261584"/>
                <a:gd name="connsiteX2" fmla="*/ 1162956 w 1162956"/>
                <a:gd name="connsiteY2" fmla="*/ 3028162 h 3261584"/>
                <a:gd name="connsiteX3" fmla="*/ 203965 w 1162956"/>
                <a:gd name="connsiteY3" fmla="*/ 3261584 h 3261584"/>
                <a:gd name="connsiteX0" fmla="*/ 203965 w 1162956"/>
                <a:gd name="connsiteY0" fmla="*/ 3261584 h 3317946"/>
                <a:gd name="connsiteX1" fmla="*/ 0 w 1162956"/>
                <a:gd name="connsiteY1" fmla="*/ 0 h 3317946"/>
                <a:gd name="connsiteX2" fmla="*/ 1162956 w 1162956"/>
                <a:gd name="connsiteY2" fmla="*/ 3028162 h 3317946"/>
                <a:gd name="connsiteX3" fmla="*/ 203965 w 1162956"/>
                <a:gd name="connsiteY3" fmla="*/ 3261584 h 3317946"/>
                <a:gd name="connsiteX0" fmla="*/ 203965 w 1162956"/>
                <a:gd name="connsiteY0" fmla="*/ 3261584 h 3317946"/>
                <a:gd name="connsiteX1" fmla="*/ 0 w 1162956"/>
                <a:gd name="connsiteY1" fmla="*/ 0 h 3317946"/>
                <a:gd name="connsiteX2" fmla="*/ 1162956 w 1162956"/>
                <a:gd name="connsiteY2" fmla="*/ 3028162 h 3317946"/>
                <a:gd name="connsiteX3" fmla="*/ 203965 w 1162956"/>
                <a:gd name="connsiteY3" fmla="*/ 3261584 h 3317946"/>
                <a:gd name="connsiteX0" fmla="*/ 203965 w 1162956"/>
                <a:gd name="connsiteY0" fmla="*/ 3261584 h 3261584"/>
                <a:gd name="connsiteX1" fmla="*/ 0 w 1162956"/>
                <a:gd name="connsiteY1" fmla="*/ 0 h 3261584"/>
                <a:gd name="connsiteX2" fmla="*/ 1162956 w 1162956"/>
                <a:gd name="connsiteY2" fmla="*/ 3028162 h 3261584"/>
                <a:gd name="connsiteX3" fmla="*/ 203965 w 1162956"/>
                <a:gd name="connsiteY3" fmla="*/ 3261584 h 3261584"/>
                <a:gd name="connsiteX0" fmla="*/ 306331 w 1265322"/>
                <a:gd name="connsiteY0" fmla="*/ 3207184 h 3207184"/>
                <a:gd name="connsiteX1" fmla="*/ 0 w 1265322"/>
                <a:gd name="connsiteY1" fmla="*/ 0 h 3207184"/>
                <a:gd name="connsiteX2" fmla="*/ 1265322 w 1265322"/>
                <a:gd name="connsiteY2" fmla="*/ 2973762 h 3207184"/>
                <a:gd name="connsiteX3" fmla="*/ 306331 w 1265322"/>
                <a:gd name="connsiteY3" fmla="*/ 3207184 h 3207184"/>
                <a:gd name="connsiteX0" fmla="*/ 267927 w 1226918"/>
                <a:gd name="connsiteY0" fmla="*/ 3222988 h 3222988"/>
                <a:gd name="connsiteX1" fmla="*/ 0 w 1226918"/>
                <a:gd name="connsiteY1" fmla="*/ 0 h 3222988"/>
                <a:gd name="connsiteX2" fmla="*/ 1226918 w 1226918"/>
                <a:gd name="connsiteY2" fmla="*/ 2989566 h 3222988"/>
                <a:gd name="connsiteX3" fmla="*/ 267927 w 1226918"/>
                <a:gd name="connsiteY3" fmla="*/ 3222988 h 3222988"/>
                <a:gd name="connsiteX0" fmla="*/ 267927 w 1226918"/>
                <a:gd name="connsiteY0" fmla="*/ 3222988 h 3222988"/>
                <a:gd name="connsiteX1" fmla="*/ 0 w 1226918"/>
                <a:gd name="connsiteY1" fmla="*/ 0 h 3222988"/>
                <a:gd name="connsiteX2" fmla="*/ 1226918 w 1226918"/>
                <a:gd name="connsiteY2" fmla="*/ 2989566 h 3222988"/>
                <a:gd name="connsiteX3" fmla="*/ 267927 w 1226918"/>
                <a:gd name="connsiteY3" fmla="*/ 3222988 h 32229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6918" h="3222988">
                  <a:moveTo>
                    <a:pt x="267927" y="3222988"/>
                  </a:moveTo>
                  <a:cubicBezTo>
                    <a:pt x="178618" y="2148659"/>
                    <a:pt x="36437" y="1018672"/>
                    <a:pt x="0" y="0"/>
                  </a:cubicBezTo>
                  <a:lnTo>
                    <a:pt x="1226918" y="2989566"/>
                  </a:lnTo>
                  <a:cubicBezTo>
                    <a:pt x="318736" y="3210066"/>
                    <a:pt x="1163420" y="3031443"/>
                    <a:pt x="267927" y="3222988"/>
                  </a:cubicBezTo>
                  <a:close/>
                </a:path>
              </a:pathLst>
            </a:custGeom>
            <a:grpFill/>
            <a:ln>
              <a:solidFill>
                <a:srgbClr val="000000">
                  <a:alpha val="0"/>
                </a:srgbClr>
              </a:solidFill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817" name="Прямая соединительная линия 816"/>
            <p:cNvCxnSpPr/>
            <p:nvPr/>
          </p:nvCxnSpPr>
          <p:spPr>
            <a:xfrm rot="16200000" flipH="1">
              <a:off x="4110755" y="3896449"/>
              <a:ext cx="2704106" cy="1790287"/>
            </a:xfrm>
            <a:prstGeom prst="line">
              <a:avLst/>
            </a:prstGeom>
            <a:grpFill/>
            <a:ln>
              <a:solidFill>
                <a:srgbClr val="000000">
                  <a:alpha val="0"/>
                </a:srgbClr>
              </a:solidFill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</p:cxnSp>
      </p:grpSp>
      <p:sp>
        <p:nvSpPr>
          <p:cNvPr id="818" name="Полилиния 817">
            <a:hlinkClick r:id="rId10" action="ppaction://hlinksldjump"/>
          </p:cNvPr>
          <p:cNvSpPr/>
          <p:nvPr/>
        </p:nvSpPr>
        <p:spPr>
          <a:xfrm rot="5732057">
            <a:off x="2047512" y="1598196"/>
            <a:ext cx="2047732" cy="3350248"/>
          </a:xfrm>
          <a:custGeom>
            <a:avLst/>
            <a:gdLst>
              <a:gd name="connsiteX0" fmla="*/ 0 w 1111396"/>
              <a:gd name="connsiteY0" fmla="*/ 3146584 h 3146584"/>
              <a:gd name="connsiteX1" fmla="*/ 555698 w 1111396"/>
              <a:gd name="connsiteY1" fmla="*/ 0 h 3146584"/>
              <a:gd name="connsiteX2" fmla="*/ 1111396 w 1111396"/>
              <a:gd name="connsiteY2" fmla="*/ 3146584 h 3146584"/>
              <a:gd name="connsiteX3" fmla="*/ 0 w 1111396"/>
              <a:gd name="connsiteY3" fmla="*/ 3146584 h 3146584"/>
              <a:gd name="connsiteX0" fmla="*/ 0 w 1178136"/>
              <a:gd name="connsiteY0" fmla="*/ 3146584 h 3146728"/>
              <a:gd name="connsiteX1" fmla="*/ 555698 w 1178136"/>
              <a:gd name="connsiteY1" fmla="*/ 0 h 3146728"/>
              <a:gd name="connsiteX2" fmla="*/ 1178136 w 1178136"/>
              <a:gd name="connsiteY2" fmla="*/ 3146728 h 3146728"/>
              <a:gd name="connsiteX3" fmla="*/ 0 w 1178136"/>
              <a:gd name="connsiteY3" fmla="*/ 3146584 h 3146728"/>
              <a:gd name="connsiteX0" fmla="*/ 0 w 1309203"/>
              <a:gd name="connsiteY0" fmla="*/ 3103754 h 3146728"/>
              <a:gd name="connsiteX1" fmla="*/ 686765 w 1309203"/>
              <a:gd name="connsiteY1" fmla="*/ 0 h 3146728"/>
              <a:gd name="connsiteX2" fmla="*/ 1309203 w 1309203"/>
              <a:gd name="connsiteY2" fmla="*/ 3146728 h 3146728"/>
              <a:gd name="connsiteX3" fmla="*/ 0 w 1309203"/>
              <a:gd name="connsiteY3" fmla="*/ 3103754 h 3146728"/>
              <a:gd name="connsiteX0" fmla="*/ 0 w 1347377"/>
              <a:gd name="connsiteY0" fmla="*/ 3109325 h 3146728"/>
              <a:gd name="connsiteX1" fmla="*/ 724939 w 1347377"/>
              <a:gd name="connsiteY1" fmla="*/ 0 h 3146728"/>
              <a:gd name="connsiteX2" fmla="*/ 1347377 w 1347377"/>
              <a:gd name="connsiteY2" fmla="*/ 3146728 h 3146728"/>
              <a:gd name="connsiteX3" fmla="*/ 0 w 1347377"/>
              <a:gd name="connsiteY3" fmla="*/ 3109325 h 3146728"/>
              <a:gd name="connsiteX0" fmla="*/ 0 w 1347377"/>
              <a:gd name="connsiteY0" fmla="*/ 3109325 h 3146728"/>
              <a:gd name="connsiteX1" fmla="*/ 724939 w 1347377"/>
              <a:gd name="connsiteY1" fmla="*/ 0 h 3146728"/>
              <a:gd name="connsiteX2" fmla="*/ 1347377 w 1347377"/>
              <a:gd name="connsiteY2" fmla="*/ 3146728 h 3146728"/>
              <a:gd name="connsiteX3" fmla="*/ 674426 w 1347377"/>
              <a:gd name="connsiteY3" fmla="*/ 3123470 h 3146728"/>
              <a:gd name="connsiteX4" fmla="*/ 0 w 1347377"/>
              <a:gd name="connsiteY4" fmla="*/ 3109325 h 3146728"/>
              <a:gd name="connsiteX0" fmla="*/ 0 w 1347377"/>
              <a:gd name="connsiteY0" fmla="*/ 3109325 h 3170436"/>
              <a:gd name="connsiteX1" fmla="*/ 724939 w 1347377"/>
              <a:gd name="connsiteY1" fmla="*/ 0 h 3170436"/>
              <a:gd name="connsiteX2" fmla="*/ 1347377 w 1347377"/>
              <a:gd name="connsiteY2" fmla="*/ 3146728 h 3170436"/>
              <a:gd name="connsiteX3" fmla="*/ 710754 w 1347377"/>
              <a:gd name="connsiteY3" fmla="*/ 3170436 h 3170436"/>
              <a:gd name="connsiteX4" fmla="*/ 0 w 1347377"/>
              <a:gd name="connsiteY4" fmla="*/ 3109325 h 3170436"/>
              <a:gd name="connsiteX0" fmla="*/ 0 w 1347377"/>
              <a:gd name="connsiteY0" fmla="*/ 3109325 h 3198291"/>
              <a:gd name="connsiteX1" fmla="*/ 724939 w 1347377"/>
              <a:gd name="connsiteY1" fmla="*/ 0 h 3198291"/>
              <a:gd name="connsiteX2" fmla="*/ 1347377 w 1347377"/>
              <a:gd name="connsiteY2" fmla="*/ 3146728 h 3198291"/>
              <a:gd name="connsiteX3" fmla="*/ 737710 w 1347377"/>
              <a:gd name="connsiteY3" fmla="*/ 3198291 h 3198291"/>
              <a:gd name="connsiteX4" fmla="*/ 0 w 1347377"/>
              <a:gd name="connsiteY4" fmla="*/ 3109325 h 3198291"/>
              <a:gd name="connsiteX0" fmla="*/ 0 w 1347377"/>
              <a:gd name="connsiteY0" fmla="*/ 3109325 h 3230602"/>
              <a:gd name="connsiteX1" fmla="*/ 724939 w 1347377"/>
              <a:gd name="connsiteY1" fmla="*/ 0 h 3230602"/>
              <a:gd name="connsiteX2" fmla="*/ 1347377 w 1347377"/>
              <a:gd name="connsiteY2" fmla="*/ 3146728 h 3230602"/>
              <a:gd name="connsiteX3" fmla="*/ 737710 w 1347377"/>
              <a:gd name="connsiteY3" fmla="*/ 3198291 h 3230602"/>
              <a:gd name="connsiteX4" fmla="*/ 0 w 1347377"/>
              <a:gd name="connsiteY4" fmla="*/ 3109325 h 3230602"/>
              <a:gd name="connsiteX0" fmla="*/ 0 w 1347377"/>
              <a:gd name="connsiteY0" fmla="*/ 3109325 h 3198291"/>
              <a:gd name="connsiteX1" fmla="*/ 724939 w 1347377"/>
              <a:gd name="connsiteY1" fmla="*/ 0 h 3198291"/>
              <a:gd name="connsiteX2" fmla="*/ 1347377 w 1347377"/>
              <a:gd name="connsiteY2" fmla="*/ 3146728 h 3198291"/>
              <a:gd name="connsiteX3" fmla="*/ 737710 w 1347377"/>
              <a:gd name="connsiteY3" fmla="*/ 3198291 h 3198291"/>
              <a:gd name="connsiteX4" fmla="*/ 0 w 1347377"/>
              <a:gd name="connsiteY4" fmla="*/ 3109325 h 3198291"/>
              <a:gd name="connsiteX0" fmla="*/ 0 w 1347377"/>
              <a:gd name="connsiteY0" fmla="*/ 3109325 h 3212766"/>
              <a:gd name="connsiteX1" fmla="*/ 724939 w 1347377"/>
              <a:gd name="connsiteY1" fmla="*/ 0 h 3212766"/>
              <a:gd name="connsiteX2" fmla="*/ 1347377 w 1347377"/>
              <a:gd name="connsiteY2" fmla="*/ 3146728 h 3212766"/>
              <a:gd name="connsiteX3" fmla="*/ 737710 w 1347377"/>
              <a:gd name="connsiteY3" fmla="*/ 3198291 h 3212766"/>
              <a:gd name="connsiteX4" fmla="*/ 0 w 1347377"/>
              <a:gd name="connsiteY4" fmla="*/ 3109325 h 3212766"/>
              <a:gd name="connsiteX0" fmla="*/ 0 w 1347377"/>
              <a:gd name="connsiteY0" fmla="*/ 3109325 h 3198291"/>
              <a:gd name="connsiteX1" fmla="*/ 724939 w 1347377"/>
              <a:gd name="connsiteY1" fmla="*/ 0 h 3198291"/>
              <a:gd name="connsiteX2" fmla="*/ 1347377 w 1347377"/>
              <a:gd name="connsiteY2" fmla="*/ 3146728 h 3198291"/>
              <a:gd name="connsiteX3" fmla="*/ 737710 w 1347377"/>
              <a:gd name="connsiteY3" fmla="*/ 3198291 h 3198291"/>
              <a:gd name="connsiteX4" fmla="*/ 0 w 1347377"/>
              <a:gd name="connsiteY4" fmla="*/ 3109325 h 3198291"/>
              <a:gd name="connsiteX0" fmla="*/ 0 w 1347377"/>
              <a:gd name="connsiteY0" fmla="*/ 3109325 h 3215130"/>
              <a:gd name="connsiteX1" fmla="*/ 724939 w 1347377"/>
              <a:gd name="connsiteY1" fmla="*/ 0 h 3215130"/>
              <a:gd name="connsiteX2" fmla="*/ 1347377 w 1347377"/>
              <a:gd name="connsiteY2" fmla="*/ 3146728 h 3215130"/>
              <a:gd name="connsiteX3" fmla="*/ 737710 w 1347377"/>
              <a:gd name="connsiteY3" fmla="*/ 3198291 h 3215130"/>
              <a:gd name="connsiteX4" fmla="*/ 0 w 1347377"/>
              <a:gd name="connsiteY4" fmla="*/ 3109325 h 3215130"/>
              <a:gd name="connsiteX0" fmla="*/ 0 w 1347377"/>
              <a:gd name="connsiteY0" fmla="*/ 3109325 h 3198291"/>
              <a:gd name="connsiteX1" fmla="*/ 724939 w 1347377"/>
              <a:gd name="connsiteY1" fmla="*/ 0 h 3198291"/>
              <a:gd name="connsiteX2" fmla="*/ 1347377 w 1347377"/>
              <a:gd name="connsiteY2" fmla="*/ 3146728 h 3198291"/>
              <a:gd name="connsiteX3" fmla="*/ 737710 w 1347377"/>
              <a:gd name="connsiteY3" fmla="*/ 3198291 h 3198291"/>
              <a:gd name="connsiteX4" fmla="*/ 0 w 1347377"/>
              <a:gd name="connsiteY4" fmla="*/ 3109325 h 3198291"/>
              <a:gd name="connsiteX0" fmla="*/ 0 w 1283479"/>
              <a:gd name="connsiteY0" fmla="*/ 3109325 h 3198291"/>
              <a:gd name="connsiteX1" fmla="*/ 724939 w 1283479"/>
              <a:gd name="connsiteY1" fmla="*/ 0 h 3198291"/>
              <a:gd name="connsiteX2" fmla="*/ 1283479 w 1283479"/>
              <a:gd name="connsiteY2" fmla="*/ 3134025 h 3198291"/>
              <a:gd name="connsiteX3" fmla="*/ 737710 w 1283479"/>
              <a:gd name="connsiteY3" fmla="*/ 3198291 h 3198291"/>
              <a:gd name="connsiteX4" fmla="*/ 0 w 1283479"/>
              <a:gd name="connsiteY4" fmla="*/ 3109325 h 3198291"/>
              <a:gd name="connsiteX0" fmla="*/ 0 w 1283479"/>
              <a:gd name="connsiteY0" fmla="*/ 3109325 h 3225582"/>
              <a:gd name="connsiteX1" fmla="*/ 724939 w 1283479"/>
              <a:gd name="connsiteY1" fmla="*/ 0 h 3225582"/>
              <a:gd name="connsiteX2" fmla="*/ 1283479 w 1283479"/>
              <a:gd name="connsiteY2" fmla="*/ 3134025 h 3225582"/>
              <a:gd name="connsiteX3" fmla="*/ 737710 w 1283479"/>
              <a:gd name="connsiteY3" fmla="*/ 3198291 h 3225582"/>
              <a:gd name="connsiteX4" fmla="*/ 0 w 1283479"/>
              <a:gd name="connsiteY4" fmla="*/ 3109325 h 3225582"/>
              <a:gd name="connsiteX0" fmla="*/ 0 w 1283479"/>
              <a:gd name="connsiteY0" fmla="*/ 3109325 h 3234197"/>
              <a:gd name="connsiteX1" fmla="*/ 724939 w 1283479"/>
              <a:gd name="connsiteY1" fmla="*/ 0 h 3234197"/>
              <a:gd name="connsiteX2" fmla="*/ 1283479 w 1283479"/>
              <a:gd name="connsiteY2" fmla="*/ 3134025 h 3234197"/>
              <a:gd name="connsiteX3" fmla="*/ 737710 w 1283479"/>
              <a:gd name="connsiteY3" fmla="*/ 3198291 h 3234197"/>
              <a:gd name="connsiteX4" fmla="*/ 0 w 1283479"/>
              <a:gd name="connsiteY4" fmla="*/ 3109325 h 3234197"/>
              <a:gd name="connsiteX0" fmla="*/ 0 w 1310712"/>
              <a:gd name="connsiteY0" fmla="*/ 3040637 h 3234197"/>
              <a:gd name="connsiteX1" fmla="*/ 752172 w 1310712"/>
              <a:gd name="connsiteY1" fmla="*/ 0 h 3234197"/>
              <a:gd name="connsiteX2" fmla="*/ 1310712 w 1310712"/>
              <a:gd name="connsiteY2" fmla="*/ 3134025 h 3234197"/>
              <a:gd name="connsiteX3" fmla="*/ 764943 w 1310712"/>
              <a:gd name="connsiteY3" fmla="*/ 3198291 h 3234197"/>
              <a:gd name="connsiteX4" fmla="*/ 0 w 1310712"/>
              <a:gd name="connsiteY4" fmla="*/ 3040637 h 3234197"/>
              <a:gd name="connsiteX0" fmla="*/ 0 w 1332319"/>
              <a:gd name="connsiteY0" fmla="*/ 3059787 h 3234197"/>
              <a:gd name="connsiteX1" fmla="*/ 773779 w 1332319"/>
              <a:gd name="connsiteY1" fmla="*/ 0 h 3234197"/>
              <a:gd name="connsiteX2" fmla="*/ 1332319 w 1332319"/>
              <a:gd name="connsiteY2" fmla="*/ 3134025 h 3234197"/>
              <a:gd name="connsiteX3" fmla="*/ 786550 w 1332319"/>
              <a:gd name="connsiteY3" fmla="*/ 3198291 h 3234197"/>
              <a:gd name="connsiteX4" fmla="*/ 0 w 1332319"/>
              <a:gd name="connsiteY4" fmla="*/ 3059787 h 3234197"/>
              <a:gd name="connsiteX0" fmla="*/ 0 w 1332319"/>
              <a:gd name="connsiteY0" fmla="*/ 3059787 h 3234197"/>
              <a:gd name="connsiteX1" fmla="*/ 773779 w 1332319"/>
              <a:gd name="connsiteY1" fmla="*/ 0 h 3234197"/>
              <a:gd name="connsiteX2" fmla="*/ 1332319 w 1332319"/>
              <a:gd name="connsiteY2" fmla="*/ 3134025 h 3234197"/>
              <a:gd name="connsiteX3" fmla="*/ 786550 w 1332319"/>
              <a:gd name="connsiteY3" fmla="*/ 3198291 h 3234197"/>
              <a:gd name="connsiteX4" fmla="*/ 0 w 1332319"/>
              <a:gd name="connsiteY4" fmla="*/ 3059787 h 3234197"/>
              <a:gd name="connsiteX0" fmla="*/ 0 w 1332319"/>
              <a:gd name="connsiteY0" fmla="*/ 3059787 h 3234197"/>
              <a:gd name="connsiteX1" fmla="*/ 773779 w 1332319"/>
              <a:gd name="connsiteY1" fmla="*/ 0 h 3234197"/>
              <a:gd name="connsiteX2" fmla="*/ 1332319 w 1332319"/>
              <a:gd name="connsiteY2" fmla="*/ 3134025 h 3234197"/>
              <a:gd name="connsiteX3" fmla="*/ 786550 w 1332319"/>
              <a:gd name="connsiteY3" fmla="*/ 3198291 h 3234197"/>
              <a:gd name="connsiteX4" fmla="*/ 0 w 1332319"/>
              <a:gd name="connsiteY4" fmla="*/ 3059787 h 3234197"/>
              <a:gd name="connsiteX0" fmla="*/ 0 w 1332319"/>
              <a:gd name="connsiteY0" fmla="*/ 3059787 h 3234197"/>
              <a:gd name="connsiteX1" fmla="*/ 773779 w 1332319"/>
              <a:gd name="connsiteY1" fmla="*/ 0 h 3234197"/>
              <a:gd name="connsiteX2" fmla="*/ 1332319 w 1332319"/>
              <a:gd name="connsiteY2" fmla="*/ 3134025 h 3234197"/>
              <a:gd name="connsiteX3" fmla="*/ 786550 w 1332319"/>
              <a:gd name="connsiteY3" fmla="*/ 3198291 h 3234197"/>
              <a:gd name="connsiteX4" fmla="*/ 0 w 1332319"/>
              <a:gd name="connsiteY4" fmla="*/ 3059787 h 3234197"/>
              <a:gd name="connsiteX0" fmla="*/ 0 w 1332319"/>
              <a:gd name="connsiteY0" fmla="*/ 3059787 h 3198291"/>
              <a:gd name="connsiteX1" fmla="*/ 773779 w 1332319"/>
              <a:gd name="connsiteY1" fmla="*/ 0 h 3198291"/>
              <a:gd name="connsiteX2" fmla="*/ 1332319 w 1332319"/>
              <a:gd name="connsiteY2" fmla="*/ 3134025 h 3198291"/>
              <a:gd name="connsiteX3" fmla="*/ 786550 w 1332319"/>
              <a:gd name="connsiteY3" fmla="*/ 3198291 h 3198291"/>
              <a:gd name="connsiteX4" fmla="*/ 0 w 1332319"/>
              <a:gd name="connsiteY4" fmla="*/ 3059787 h 3198291"/>
              <a:gd name="connsiteX0" fmla="*/ 0 w 1332319"/>
              <a:gd name="connsiteY0" fmla="*/ 3059787 h 3225168"/>
              <a:gd name="connsiteX1" fmla="*/ 773779 w 1332319"/>
              <a:gd name="connsiteY1" fmla="*/ 0 h 3225168"/>
              <a:gd name="connsiteX2" fmla="*/ 1332319 w 1332319"/>
              <a:gd name="connsiteY2" fmla="*/ 3134025 h 3225168"/>
              <a:gd name="connsiteX3" fmla="*/ 786550 w 1332319"/>
              <a:gd name="connsiteY3" fmla="*/ 3198291 h 3225168"/>
              <a:gd name="connsiteX4" fmla="*/ 0 w 1332319"/>
              <a:gd name="connsiteY4" fmla="*/ 3059787 h 3225168"/>
              <a:gd name="connsiteX0" fmla="*/ 0 w 1332319"/>
              <a:gd name="connsiteY0" fmla="*/ 3059787 h 3230611"/>
              <a:gd name="connsiteX1" fmla="*/ 773779 w 1332319"/>
              <a:gd name="connsiteY1" fmla="*/ 0 h 3230611"/>
              <a:gd name="connsiteX2" fmla="*/ 1332319 w 1332319"/>
              <a:gd name="connsiteY2" fmla="*/ 3134025 h 3230611"/>
              <a:gd name="connsiteX3" fmla="*/ 786550 w 1332319"/>
              <a:gd name="connsiteY3" fmla="*/ 3198291 h 3230611"/>
              <a:gd name="connsiteX4" fmla="*/ 0 w 1332319"/>
              <a:gd name="connsiteY4" fmla="*/ 3059787 h 3230611"/>
              <a:gd name="connsiteX0" fmla="*/ 0 w 1628318"/>
              <a:gd name="connsiteY0" fmla="*/ 3107600 h 3230611"/>
              <a:gd name="connsiteX1" fmla="*/ 1069778 w 1628318"/>
              <a:gd name="connsiteY1" fmla="*/ 0 h 3230611"/>
              <a:gd name="connsiteX2" fmla="*/ 1628318 w 1628318"/>
              <a:gd name="connsiteY2" fmla="*/ 3134025 h 3230611"/>
              <a:gd name="connsiteX3" fmla="*/ 1082549 w 1628318"/>
              <a:gd name="connsiteY3" fmla="*/ 3198291 h 3230611"/>
              <a:gd name="connsiteX4" fmla="*/ 0 w 1628318"/>
              <a:gd name="connsiteY4" fmla="*/ 3107600 h 3230611"/>
              <a:gd name="connsiteX0" fmla="*/ 0 w 1916157"/>
              <a:gd name="connsiteY0" fmla="*/ 3107600 h 3294100"/>
              <a:gd name="connsiteX1" fmla="*/ 1069778 w 1916157"/>
              <a:gd name="connsiteY1" fmla="*/ 0 h 3294100"/>
              <a:gd name="connsiteX2" fmla="*/ 1916157 w 1916157"/>
              <a:gd name="connsiteY2" fmla="*/ 3197514 h 3294100"/>
              <a:gd name="connsiteX3" fmla="*/ 1082549 w 1916157"/>
              <a:gd name="connsiteY3" fmla="*/ 3198291 h 3294100"/>
              <a:gd name="connsiteX4" fmla="*/ 0 w 1916157"/>
              <a:gd name="connsiteY4" fmla="*/ 3107600 h 3294100"/>
              <a:gd name="connsiteX0" fmla="*/ 0 w 1929925"/>
              <a:gd name="connsiteY0" fmla="*/ 3107600 h 3268351"/>
              <a:gd name="connsiteX1" fmla="*/ 1069778 w 1929925"/>
              <a:gd name="connsiteY1" fmla="*/ 0 h 3268351"/>
              <a:gd name="connsiteX2" fmla="*/ 1929925 w 1929925"/>
              <a:gd name="connsiteY2" fmla="*/ 3171765 h 3268351"/>
              <a:gd name="connsiteX3" fmla="*/ 1082549 w 1929925"/>
              <a:gd name="connsiteY3" fmla="*/ 3198291 h 3268351"/>
              <a:gd name="connsiteX4" fmla="*/ 0 w 1929925"/>
              <a:gd name="connsiteY4" fmla="*/ 3107600 h 3268351"/>
              <a:gd name="connsiteX0" fmla="*/ 0 w 1929925"/>
              <a:gd name="connsiteY0" fmla="*/ 3107600 h 3689698"/>
              <a:gd name="connsiteX1" fmla="*/ 1069778 w 1929925"/>
              <a:gd name="connsiteY1" fmla="*/ 0 h 3689698"/>
              <a:gd name="connsiteX2" fmla="*/ 1929925 w 1929925"/>
              <a:gd name="connsiteY2" fmla="*/ 3171765 h 3689698"/>
              <a:gd name="connsiteX3" fmla="*/ 0 w 1929925"/>
              <a:gd name="connsiteY3" fmla="*/ 3107600 h 3689698"/>
              <a:gd name="connsiteX0" fmla="*/ 0 w 1929925"/>
              <a:gd name="connsiteY0" fmla="*/ 3107600 h 3636227"/>
              <a:gd name="connsiteX1" fmla="*/ 1069778 w 1929925"/>
              <a:gd name="connsiteY1" fmla="*/ 0 h 3636227"/>
              <a:gd name="connsiteX2" fmla="*/ 1929925 w 1929925"/>
              <a:gd name="connsiteY2" fmla="*/ 3171765 h 3636227"/>
              <a:gd name="connsiteX3" fmla="*/ 0 w 1929925"/>
              <a:gd name="connsiteY3" fmla="*/ 3107600 h 3636227"/>
              <a:gd name="connsiteX0" fmla="*/ 0 w 1929925"/>
              <a:gd name="connsiteY0" fmla="*/ 3107600 h 3350248"/>
              <a:gd name="connsiteX1" fmla="*/ 1069778 w 1929925"/>
              <a:gd name="connsiteY1" fmla="*/ 0 h 3350248"/>
              <a:gd name="connsiteX2" fmla="*/ 1929925 w 1929925"/>
              <a:gd name="connsiteY2" fmla="*/ 3171765 h 3350248"/>
              <a:gd name="connsiteX3" fmla="*/ 0 w 1929925"/>
              <a:gd name="connsiteY3" fmla="*/ 3107600 h 335024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929925" h="3350248">
                <a:moveTo>
                  <a:pt x="0" y="3107600"/>
                </a:moveTo>
                <a:lnTo>
                  <a:pt x="1069778" y="0"/>
                </a:lnTo>
                <a:lnTo>
                  <a:pt x="1929925" y="3171765"/>
                </a:lnTo>
                <a:cubicBezTo>
                  <a:pt x="1204367" y="3293505"/>
                  <a:pt x="985587" y="3350248"/>
                  <a:pt x="0" y="3107600"/>
                </a:cubicBezTo>
                <a:close/>
              </a:path>
            </a:pathLst>
          </a:custGeom>
          <a:solidFill>
            <a:srgbClr val="000000">
              <a:alpha val="0"/>
            </a:srgbClr>
          </a:solidFill>
          <a:ln>
            <a:solidFill>
              <a:srgbClr val="000000">
                <a:alpha val="0"/>
              </a:srgb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819" name="Полилиния 818">
            <a:hlinkClick r:id="rId11" action="ppaction://hlinksldjump"/>
          </p:cNvPr>
          <p:cNvSpPr/>
          <p:nvPr/>
        </p:nvSpPr>
        <p:spPr>
          <a:xfrm rot="20454206">
            <a:off x="4320197" y="3597935"/>
            <a:ext cx="1126300" cy="3278071"/>
          </a:xfrm>
          <a:custGeom>
            <a:avLst/>
            <a:gdLst>
              <a:gd name="connsiteX0" fmla="*/ 0 w 1111396"/>
              <a:gd name="connsiteY0" fmla="*/ 3146584 h 3146584"/>
              <a:gd name="connsiteX1" fmla="*/ 555698 w 1111396"/>
              <a:gd name="connsiteY1" fmla="*/ 0 h 3146584"/>
              <a:gd name="connsiteX2" fmla="*/ 1111396 w 1111396"/>
              <a:gd name="connsiteY2" fmla="*/ 3146584 h 3146584"/>
              <a:gd name="connsiteX3" fmla="*/ 0 w 1111396"/>
              <a:gd name="connsiteY3" fmla="*/ 3146584 h 3146584"/>
              <a:gd name="connsiteX0" fmla="*/ 0 w 1178136"/>
              <a:gd name="connsiteY0" fmla="*/ 3146584 h 3146728"/>
              <a:gd name="connsiteX1" fmla="*/ 555698 w 1178136"/>
              <a:gd name="connsiteY1" fmla="*/ 0 h 3146728"/>
              <a:gd name="connsiteX2" fmla="*/ 1178136 w 1178136"/>
              <a:gd name="connsiteY2" fmla="*/ 3146728 h 3146728"/>
              <a:gd name="connsiteX3" fmla="*/ 0 w 1178136"/>
              <a:gd name="connsiteY3" fmla="*/ 3146584 h 3146728"/>
              <a:gd name="connsiteX0" fmla="*/ 0 w 1309203"/>
              <a:gd name="connsiteY0" fmla="*/ 3103754 h 3146728"/>
              <a:gd name="connsiteX1" fmla="*/ 686765 w 1309203"/>
              <a:gd name="connsiteY1" fmla="*/ 0 h 3146728"/>
              <a:gd name="connsiteX2" fmla="*/ 1309203 w 1309203"/>
              <a:gd name="connsiteY2" fmla="*/ 3146728 h 3146728"/>
              <a:gd name="connsiteX3" fmla="*/ 0 w 1309203"/>
              <a:gd name="connsiteY3" fmla="*/ 3103754 h 3146728"/>
              <a:gd name="connsiteX0" fmla="*/ 0 w 1347377"/>
              <a:gd name="connsiteY0" fmla="*/ 3109325 h 3146728"/>
              <a:gd name="connsiteX1" fmla="*/ 724939 w 1347377"/>
              <a:gd name="connsiteY1" fmla="*/ 0 h 3146728"/>
              <a:gd name="connsiteX2" fmla="*/ 1347377 w 1347377"/>
              <a:gd name="connsiteY2" fmla="*/ 3146728 h 3146728"/>
              <a:gd name="connsiteX3" fmla="*/ 0 w 1347377"/>
              <a:gd name="connsiteY3" fmla="*/ 3109325 h 3146728"/>
              <a:gd name="connsiteX0" fmla="*/ 0 w 1347377"/>
              <a:gd name="connsiteY0" fmla="*/ 3109325 h 3146728"/>
              <a:gd name="connsiteX1" fmla="*/ 724939 w 1347377"/>
              <a:gd name="connsiteY1" fmla="*/ 0 h 3146728"/>
              <a:gd name="connsiteX2" fmla="*/ 1347377 w 1347377"/>
              <a:gd name="connsiteY2" fmla="*/ 3146728 h 3146728"/>
              <a:gd name="connsiteX3" fmla="*/ 674426 w 1347377"/>
              <a:gd name="connsiteY3" fmla="*/ 3123470 h 3146728"/>
              <a:gd name="connsiteX4" fmla="*/ 0 w 1347377"/>
              <a:gd name="connsiteY4" fmla="*/ 3109325 h 3146728"/>
              <a:gd name="connsiteX0" fmla="*/ 0 w 1347377"/>
              <a:gd name="connsiteY0" fmla="*/ 3109325 h 3170436"/>
              <a:gd name="connsiteX1" fmla="*/ 724939 w 1347377"/>
              <a:gd name="connsiteY1" fmla="*/ 0 h 3170436"/>
              <a:gd name="connsiteX2" fmla="*/ 1347377 w 1347377"/>
              <a:gd name="connsiteY2" fmla="*/ 3146728 h 3170436"/>
              <a:gd name="connsiteX3" fmla="*/ 710754 w 1347377"/>
              <a:gd name="connsiteY3" fmla="*/ 3170436 h 3170436"/>
              <a:gd name="connsiteX4" fmla="*/ 0 w 1347377"/>
              <a:gd name="connsiteY4" fmla="*/ 3109325 h 3170436"/>
              <a:gd name="connsiteX0" fmla="*/ 0 w 1347377"/>
              <a:gd name="connsiteY0" fmla="*/ 3109325 h 3198291"/>
              <a:gd name="connsiteX1" fmla="*/ 724939 w 1347377"/>
              <a:gd name="connsiteY1" fmla="*/ 0 h 3198291"/>
              <a:gd name="connsiteX2" fmla="*/ 1347377 w 1347377"/>
              <a:gd name="connsiteY2" fmla="*/ 3146728 h 3198291"/>
              <a:gd name="connsiteX3" fmla="*/ 737710 w 1347377"/>
              <a:gd name="connsiteY3" fmla="*/ 3198291 h 3198291"/>
              <a:gd name="connsiteX4" fmla="*/ 0 w 1347377"/>
              <a:gd name="connsiteY4" fmla="*/ 3109325 h 3198291"/>
              <a:gd name="connsiteX0" fmla="*/ 0 w 1347377"/>
              <a:gd name="connsiteY0" fmla="*/ 3109325 h 3230602"/>
              <a:gd name="connsiteX1" fmla="*/ 724939 w 1347377"/>
              <a:gd name="connsiteY1" fmla="*/ 0 h 3230602"/>
              <a:gd name="connsiteX2" fmla="*/ 1347377 w 1347377"/>
              <a:gd name="connsiteY2" fmla="*/ 3146728 h 3230602"/>
              <a:gd name="connsiteX3" fmla="*/ 737710 w 1347377"/>
              <a:gd name="connsiteY3" fmla="*/ 3198291 h 3230602"/>
              <a:gd name="connsiteX4" fmla="*/ 0 w 1347377"/>
              <a:gd name="connsiteY4" fmla="*/ 3109325 h 3230602"/>
              <a:gd name="connsiteX0" fmla="*/ 0 w 1347377"/>
              <a:gd name="connsiteY0" fmla="*/ 3109325 h 3198291"/>
              <a:gd name="connsiteX1" fmla="*/ 724939 w 1347377"/>
              <a:gd name="connsiteY1" fmla="*/ 0 h 3198291"/>
              <a:gd name="connsiteX2" fmla="*/ 1347377 w 1347377"/>
              <a:gd name="connsiteY2" fmla="*/ 3146728 h 3198291"/>
              <a:gd name="connsiteX3" fmla="*/ 737710 w 1347377"/>
              <a:gd name="connsiteY3" fmla="*/ 3198291 h 3198291"/>
              <a:gd name="connsiteX4" fmla="*/ 0 w 1347377"/>
              <a:gd name="connsiteY4" fmla="*/ 3109325 h 3198291"/>
              <a:gd name="connsiteX0" fmla="*/ 0 w 1347377"/>
              <a:gd name="connsiteY0" fmla="*/ 3109325 h 3212766"/>
              <a:gd name="connsiteX1" fmla="*/ 724939 w 1347377"/>
              <a:gd name="connsiteY1" fmla="*/ 0 h 3212766"/>
              <a:gd name="connsiteX2" fmla="*/ 1347377 w 1347377"/>
              <a:gd name="connsiteY2" fmla="*/ 3146728 h 3212766"/>
              <a:gd name="connsiteX3" fmla="*/ 737710 w 1347377"/>
              <a:gd name="connsiteY3" fmla="*/ 3198291 h 3212766"/>
              <a:gd name="connsiteX4" fmla="*/ 0 w 1347377"/>
              <a:gd name="connsiteY4" fmla="*/ 3109325 h 3212766"/>
              <a:gd name="connsiteX0" fmla="*/ 0 w 1347377"/>
              <a:gd name="connsiteY0" fmla="*/ 3109325 h 3198291"/>
              <a:gd name="connsiteX1" fmla="*/ 724939 w 1347377"/>
              <a:gd name="connsiteY1" fmla="*/ 0 h 3198291"/>
              <a:gd name="connsiteX2" fmla="*/ 1347377 w 1347377"/>
              <a:gd name="connsiteY2" fmla="*/ 3146728 h 3198291"/>
              <a:gd name="connsiteX3" fmla="*/ 737710 w 1347377"/>
              <a:gd name="connsiteY3" fmla="*/ 3198291 h 3198291"/>
              <a:gd name="connsiteX4" fmla="*/ 0 w 1347377"/>
              <a:gd name="connsiteY4" fmla="*/ 3109325 h 3198291"/>
              <a:gd name="connsiteX0" fmla="*/ 0 w 1347377"/>
              <a:gd name="connsiteY0" fmla="*/ 3109325 h 3215130"/>
              <a:gd name="connsiteX1" fmla="*/ 724939 w 1347377"/>
              <a:gd name="connsiteY1" fmla="*/ 0 h 3215130"/>
              <a:gd name="connsiteX2" fmla="*/ 1347377 w 1347377"/>
              <a:gd name="connsiteY2" fmla="*/ 3146728 h 3215130"/>
              <a:gd name="connsiteX3" fmla="*/ 737710 w 1347377"/>
              <a:gd name="connsiteY3" fmla="*/ 3198291 h 3215130"/>
              <a:gd name="connsiteX4" fmla="*/ 0 w 1347377"/>
              <a:gd name="connsiteY4" fmla="*/ 3109325 h 3215130"/>
              <a:gd name="connsiteX0" fmla="*/ 0 w 1347377"/>
              <a:gd name="connsiteY0" fmla="*/ 3109325 h 3198291"/>
              <a:gd name="connsiteX1" fmla="*/ 724939 w 1347377"/>
              <a:gd name="connsiteY1" fmla="*/ 0 h 3198291"/>
              <a:gd name="connsiteX2" fmla="*/ 1347377 w 1347377"/>
              <a:gd name="connsiteY2" fmla="*/ 3146728 h 3198291"/>
              <a:gd name="connsiteX3" fmla="*/ 737710 w 1347377"/>
              <a:gd name="connsiteY3" fmla="*/ 3198291 h 3198291"/>
              <a:gd name="connsiteX4" fmla="*/ 0 w 1347377"/>
              <a:gd name="connsiteY4" fmla="*/ 3109325 h 3198291"/>
              <a:gd name="connsiteX0" fmla="*/ 0 w 1283479"/>
              <a:gd name="connsiteY0" fmla="*/ 3109325 h 3198291"/>
              <a:gd name="connsiteX1" fmla="*/ 724939 w 1283479"/>
              <a:gd name="connsiteY1" fmla="*/ 0 h 3198291"/>
              <a:gd name="connsiteX2" fmla="*/ 1283479 w 1283479"/>
              <a:gd name="connsiteY2" fmla="*/ 3134025 h 3198291"/>
              <a:gd name="connsiteX3" fmla="*/ 737710 w 1283479"/>
              <a:gd name="connsiteY3" fmla="*/ 3198291 h 3198291"/>
              <a:gd name="connsiteX4" fmla="*/ 0 w 1283479"/>
              <a:gd name="connsiteY4" fmla="*/ 3109325 h 3198291"/>
              <a:gd name="connsiteX0" fmla="*/ 0 w 1283479"/>
              <a:gd name="connsiteY0" fmla="*/ 3109325 h 3225582"/>
              <a:gd name="connsiteX1" fmla="*/ 724939 w 1283479"/>
              <a:gd name="connsiteY1" fmla="*/ 0 h 3225582"/>
              <a:gd name="connsiteX2" fmla="*/ 1283479 w 1283479"/>
              <a:gd name="connsiteY2" fmla="*/ 3134025 h 3225582"/>
              <a:gd name="connsiteX3" fmla="*/ 737710 w 1283479"/>
              <a:gd name="connsiteY3" fmla="*/ 3198291 h 3225582"/>
              <a:gd name="connsiteX4" fmla="*/ 0 w 1283479"/>
              <a:gd name="connsiteY4" fmla="*/ 3109325 h 3225582"/>
              <a:gd name="connsiteX0" fmla="*/ 0 w 1283479"/>
              <a:gd name="connsiteY0" fmla="*/ 3109325 h 3234197"/>
              <a:gd name="connsiteX1" fmla="*/ 724939 w 1283479"/>
              <a:gd name="connsiteY1" fmla="*/ 0 h 3234197"/>
              <a:gd name="connsiteX2" fmla="*/ 1283479 w 1283479"/>
              <a:gd name="connsiteY2" fmla="*/ 3134025 h 3234197"/>
              <a:gd name="connsiteX3" fmla="*/ 737710 w 1283479"/>
              <a:gd name="connsiteY3" fmla="*/ 3198291 h 3234197"/>
              <a:gd name="connsiteX4" fmla="*/ 0 w 1283479"/>
              <a:gd name="connsiteY4" fmla="*/ 3109325 h 3234197"/>
              <a:gd name="connsiteX0" fmla="*/ 0 w 1310712"/>
              <a:gd name="connsiteY0" fmla="*/ 3040637 h 3234197"/>
              <a:gd name="connsiteX1" fmla="*/ 752172 w 1310712"/>
              <a:gd name="connsiteY1" fmla="*/ 0 h 3234197"/>
              <a:gd name="connsiteX2" fmla="*/ 1310712 w 1310712"/>
              <a:gd name="connsiteY2" fmla="*/ 3134025 h 3234197"/>
              <a:gd name="connsiteX3" fmla="*/ 764943 w 1310712"/>
              <a:gd name="connsiteY3" fmla="*/ 3198291 h 3234197"/>
              <a:gd name="connsiteX4" fmla="*/ 0 w 1310712"/>
              <a:gd name="connsiteY4" fmla="*/ 3040637 h 3234197"/>
              <a:gd name="connsiteX0" fmla="*/ 0 w 1332319"/>
              <a:gd name="connsiteY0" fmla="*/ 3059787 h 3234197"/>
              <a:gd name="connsiteX1" fmla="*/ 773779 w 1332319"/>
              <a:gd name="connsiteY1" fmla="*/ 0 h 3234197"/>
              <a:gd name="connsiteX2" fmla="*/ 1332319 w 1332319"/>
              <a:gd name="connsiteY2" fmla="*/ 3134025 h 3234197"/>
              <a:gd name="connsiteX3" fmla="*/ 786550 w 1332319"/>
              <a:gd name="connsiteY3" fmla="*/ 3198291 h 3234197"/>
              <a:gd name="connsiteX4" fmla="*/ 0 w 1332319"/>
              <a:gd name="connsiteY4" fmla="*/ 3059787 h 3234197"/>
              <a:gd name="connsiteX0" fmla="*/ 0 w 1332319"/>
              <a:gd name="connsiteY0" fmla="*/ 3059787 h 3234197"/>
              <a:gd name="connsiteX1" fmla="*/ 773779 w 1332319"/>
              <a:gd name="connsiteY1" fmla="*/ 0 h 3234197"/>
              <a:gd name="connsiteX2" fmla="*/ 1332319 w 1332319"/>
              <a:gd name="connsiteY2" fmla="*/ 3134025 h 3234197"/>
              <a:gd name="connsiteX3" fmla="*/ 786550 w 1332319"/>
              <a:gd name="connsiteY3" fmla="*/ 3198291 h 3234197"/>
              <a:gd name="connsiteX4" fmla="*/ 0 w 1332319"/>
              <a:gd name="connsiteY4" fmla="*/ 3059787 h 3234197"/>
              <a:gd name="connsiteX0" fmla="*/ 0 w 1332319"/>
              <a:gd name="connsiteY0" fmla="*/ 3059787 h 3234197"/>
              <a:gd name="connsiteX1" fmla="*/ 773779 w 1332319"/>
              <a:gd name="connsiteY1" fmla="*/ 0 h 3234197"/>
              <a:gd name="connsiteX2" fmla="*/ 1332319 w 1332319"/>
              <a:gd name="connsiteY2" fmla="*/ 3134025 h 3234197"/>
              <a:gd name="connsiteX3" fmla="*/ 786550 w 1332319"/>
              <a:gd name="connsiteY3" fmla="*/ 3198291 h 3234197"/>
              <a:gd name="connsiteX4" fmla="*/ 0 w 1332319"/>
              <a:gd name="connsiteY4" fmla="*/ 3059787 h 3234197"/>
              <a:gd name="connsiteX0" fmla="*/ 0 w 1332319"/>
              <a:gd name="connsiteY0" fmla="*/ 3059787 h 3234197"/>
              <a:gd name="connsiteX1" fmla="*/ 773779 w 1332319"/>
              <a:gd name="connsiteY1" fmla="*/ 0 h 3234197"/>
              <a:gd name="connsiteX2" fmla="*/ 1332319 w 1332319"/>
              <a:gd name="connsiteY2" fmla="*/ 3134025 h 3234197"/>
              <a:gd name="connsiteX3" fmla="*/ 786550 w 1332319"/>
              <a:gd name="connsiteY3" fmla="*/ 3198291 h 3234197"/>
              <a:gd name="connsiteX4" fmla="*/ 0 w 1332319"/>
              <a:gd name="connsiteY4" fmla="*/ 3059787 h 3234197"/>
              <a:gd name="connsiteX0" fmla="*/ 0 w 1332319"/>
              <a:gd name="connsiteY0" fmla="*/ 3059787 h 3198291"/>
              <a:gd name="connsiteX1" fmla="*/ 773779 w 1332319"/>
              <a:gd name="connsiteY1" fmla="*/ 0 h 3198291"/>
              <a:gd name="connsiteX2" fmla="*/ 1332319 w 1332319"/>
              <a:gd name="connsiteY2" fmla="*/ 3134025 h 3198291"/>
              <a:gd name="connsiteX3" fmla="*/ 786550 w 1332319"/>
              <a:gd name="connsiteY3" fmla="*/ 3198291 h 3198291"/>
              <a:gd name="connsiteX4" fmla="*/ 0 w 1332319"/>
              <a:gd name="connsiteY4" fmla="*/ 3059787 h 3198291"/>
              <a:gd name="connsiteX0" fmla="*/ 0 w 1332319"/>
              <a:gd name="connsiteY0" fmla="*/ 3059787 h 3225168"/>
              <a:gd name="connsiteX1" fmla="*/ 773779 w 1332319"/>
              <a:gd name="connsiteY1" fmla="*/ 0 h 3225168"/>
              <a:gd name="connsiteX2" fmla="*/ 1332319 w 1332319"/>
              <a:gd name="connsiteY2" fmla="*/ 3134025 h 3225168"/>
              <a:gd name="connsiteX3" fmla="*/ 786550 w 1332319"/>
              <a:gd name="connsiteY3" fmla="*/ 3198291 h 3225168"/>
              <a:gd name="connsiteX4" fmla="*/ 0 w 1332319"/>
              <a:gd name="connsiteY4" fmla="*/ 3059787 h 3225168"/>
              <a:gd name="connsiteX0" fmla="*/ 0 w 1332319"/>
              <a:gd name="connsiteY0" fmla="*/ 3059787 h 3230611"/>
              <a:gd name="connsiteX1" fmla="*/ 773779 w 1332319"/>
              <a:gd name="connsiteY1" fmla="*/ 0 h 3230611"/>
              <a:gd name="connsiteX2" fmla="*/ 1332319 w 1332319"/>
              <a:gd name="connsiteY2" fmla="*/ 3134025 h 3230611"/>
              <a:gd name="connsiteX3" fmla="*/ 786550 w 1332319"/>
              <a:gd name="connsiteY3" fmla="*/ 3198291 h 3230611"/>
              <a:gd name="connsiteX4" fmla="*/ 0 w 1332319"/>
              <a:gd name="connsiteY4" fmla="*/ 3059787 h 3230611"/>
              <a:gd name="connsiteX0" fmla="*/ 0 w 1407939"/>
              <a:gd name="connsiteY0" fmla="*/ 3058529 h 3230611"/>
              <a:gd name="connsiteX1" fmla="*/ 849399 w 1407939"/>
              <a:gd name="connsiteY1" fmla="*/ 0 h 3230611"/>
              <a:gd name="connsiteX2" fmla="*/ 1407939 w 1407939"/>
              <a:gd name="connsiteY2" fmla="*/ 3134025 h 3230611"/>
              <a:gd name="connsiteX3" fmla="*/ 862170 w 1407939"/>
              <a:gd name="connsiteY3" fmla="*/ 3198291 h 3230611"/>
              <a:gd name="connsiteX4" fmla="*/ 0 w 1407939"/>
              <a:gd name="connsiteY4" fmla="*/ 3058529 h 3230611"/>
              <a:gd name="connsiteX0" fmla="*/ 0 w 1144986"/>
              <a:gd name="connsiteY0" fmla="*/ 3058529 h 3351511"/>
              <a:gd name="connsiteX1" fmla="*/ 849399 w 1144986"/>
              <a:gd name="connsiteY1" fmla="*/ 0 h 3351511"/>
              <a:gd name="connsiteX2" fmla="*/ 1013826 w 1144986"/>
              <a:gd name="connsiteY2" fmla="*/ 3254925 h 3351511"/>
              <a:gd name="connsiteX3" fmla="*/ 862170 w 1144986"/>
              <a:gd name="connsiteY3" fmla="*/ 3198291 h 3351511"/>
              <a:gd name="connsiteX4" fmla="*/ 0 w 1144986"/>
              <a:gd name="connsiteY4" fmla="*/ 3058529 h 3351511"/>
              <a:gd name="connsiteX0" fmla="*/ 0 w 1192651"/>
              <a:gd name="connsiteY0" fmla="*/ 3112709 h 3351511"/>
              <a:gd name="connsiteX1" fmla="*/ 897064 w 1192651"/>
              <a:gd name="connsiteY1" fmla="*/ 0 h 3351511"/>
              <a:gd name="connsiteX2" fmla="*/ 1061491 w 1192651"/>
              <a:gd name="connsiteY2" fmla="*/ 3254925 h 3351511"/>
              <a:gd name="connsiteX3" fmla="*/ 909835 w 1192651"/>
              <a:gd name="connsiteY3" fmla="*/ 3198291 h 3351511"/>
              <a:gd name="connsiteX4" fmla="*/ 0 w 1192651"/>
              <a:gd name="connsiteY4" fmla="*/ 3112709 h 3351511"/>
              <a:gd name="connsiteX0" fmla="*/ 0 w 1061491"/>
              <a:gd name="connsiteY0" fmla="*/ 3112709 h 3773710"/>
              <a:gd name="connsiteX1" fmla="*/ 897064 w 1061491"/>
              <a:gd name="connsiteY1" fmla="*/ 0 h 3773710"/>
              <a:gd name="connsiteX2" fmla="*/ 1061491 w 1061491"/>
              <a:gd name="connsiteY2" fmla="*/ 3254925 h 3773710"/>
              <a:gd name="connsiteX3" fmla="*/ 0 w 1061491"/>
              <a:gd name="connsiteY3" fmla="*/ 3112709 h 3773710"/>
              <a:gd name="connsiteX0" fmla="*/ 0 w 948579"/>
              <a:gd name="connsiteY0" fmla="*/ 2690391 h 3773710"/>
              <a:gd name="connsiteX1" fmla="*/ 784152 w 948579"/>
              <a:gd name="connsiteY1" fmla="*/ 0 h 3773710"/>
              <a:gd name="connsiteX2" fmla="*/ 948579 w 948579"/>
              <a:gd name="connsiteY2" fmla="*/ 3254925 h 3773710"/>
              <a:gd name="connsiteX3" fmla="*/ 0 w 948579"/>
              <a:gd name="connsiteY3" fmla="*/ 2690391 h 3773710"/>
              <a:gd name="connsiteX0" fmla="*/ 0 w 948579"/>
              <a:gd name="connsiteY0" fmla="*/ 2690391 h 3773710"/>
              <a:gd name="connsiteX1" fmla="*/ 784152 w 948579"/>
              <a:gd name="connsiteY1" fmla="*/ 0 h 3773710"/>
              <a:gd name="connsiteX2" fmla="*/ 948579 w 948579"/>
              <a:gd name="connsiteY2" fmla="*/ 3254925 h 3773710"/>
              <a:gd name="connsiteX3" fmla="*/ 0 w 948579"/>
              <a:gd name="connsiteY3" fmla="*/ 2690391 h 3773710"/>
              <a:gd name="connsiteX0" fmla="*/ 0 w 1061503"/>
              <a:gd name="connsiteY0" fmla="*/ 3149434 h 3773710"/>
              <a:gd name="connsiteX1" fmla="*/ 897076 w 1061503"/>
              <a:gd name="connsiteY1" fmla="*/ 0 h 3773710"/>
              <a:gd name="connsiteX2" fmla="*/ 1061503 w 1061503"/>
              <a:gd name="connsiteY2" fmla="*/ 3254925 h 3773710"/>
              <a:gd name="connsiteX3" fmla="*/ 0 w 1061503"/>
              <a:gd name="connsiteY3" fmla="*/ 3149434 h 3773710"/>
              <a:gd name="connsiteX0" fmla="*/ 0 w 1061503"/>
              <a:gd name="connsiteY0" fmla="*/ 3149434 h 3316180"/>
              <a:gd name="connsiteX1" fmla="*/ 897076 w 1061503"/>
              <a:gd name="connsiteY1" fmla="*/ 0 h 3316180"/>
              <a:gd name="connsiteX2" fmla="*/ 1061503 w 1061503"/>
              <a:gd name="connsiteY2" fmla="*/ 3254925 h 3316180"/>
              <a:gd name="connsiteX3" fmla="*/ 0 w 1061503"/>
              <a:gd name="connsiteY3" fmla="*/ 3149434 h 3316180"/>
              <a:gd name="connsiteX0" fmla="*/ 0 w 1061503"/>
              <a:gd name="connsiteY0" fmla="*/ 3149434 h 3278071"/>
              <a:gd name="connsiteX1" fmla="*/ 897076 w 1061503"/>
              <a:gd name="connsiteY1" fmla="*/ 0 h 3278071"/>
              <a:gd name="connsiteX2" fmla="*/ 1061503 w 1061503"/>
              <a:gd name="connsiteY2" fmla="*/ 3254925 h 3278071"/>
              <a:gd name="connsiteX3" fmla="*/ 0 w 1061503"/>
              <a:gd name="connsiteY3" fmla="*/ 3149434 h 3278071"/>
              <a:gd name="connsiteX0" fmla="*/ 0 w 1061503"/>
              <a:gd name="connsiteY0" fmla="*/ 3149434 h 3298436"/>
              <a:gd name="connsiteX1" fmla="*/ 897076 w 1061503"/>
              <a:gd name="connsiteY1" fmla="*/ 0 h 3298436"/>
              <a:gd name="connsiteX2" fmla="*/ 1061503 w 1061503"/>
              <a:gd name="connsiteY2" fmla="*/ 3254925 h 3298436"/>
              <a:gd name="connsiteX3" fmla="*/ 0 w 1061503"/>
              <a:gd name="connsiteY3" fmla="*/ 3149434 h 3298436"/>
              <a:gd name="connsiteX0" fmla="*/ 0 w 1061503"/>
              <a:gd name="connsiteY0" fmla="*/ 3149434 h 3288796"/>
              <a:gd name="connsiteX1" fmla="*/ 897076 w 1061503"/>
              <a:gd name="connsiteY1" fmla="*/ 0 h 3288796"/>
              <a:gd name="connsiteX2" fmla="*/ 1061503 w 1061503"/>
              <a:gd name="connsiteY2" fmla="*/ 3254925 h 3288796"/>
              <a:gd name="connsiteX3" fmla="*/ 0 w 1061503"/>
              <a:gd name="connsiteY3" fmla="*/ 3149434 h 3288796"/>
              <a:gd name="connsiteX0" fmla="*/ 0 w 1061503"/>
              <a:gd name="connsiteY0" fmla="*/ 3149434 h 3278071"/>
              <a:gd name="connsiteX1" fmla="*/ 897076 w 1061503"/>
              <a:gd name="connsiteY1" fmla="*/ 0 h 3278071"/>
              <a:gd name="connsiteX2" fmla="*/ 1061503 w 1061503"/>
              <a:gd name="connsiteY2" fmla="*/ 3254925 h 3278071"/>
              <a:gd name="connsiteX3" fmla="*/ 0 w 1061503"/>
              <a:gd name="connsiteY3" fmla="*/ 3149434 h 3278071"/>
              <a:gd name="connsiteX0" fmla="*/ 0 w 1061503"/>
              <a:gd name="connsiteY0" fmla="*/ 3149434 h 3278071"/>
              <a:gd name="connsiteX1" fmla="*/ 897076 w 1061503"/>
              <a:gd name="connsiteY1" fmla="*/ 0 h 3278071"/>
              <a:gd name="connsiteX2" fmla="*/ 1061503 w 1061503"/>
              <a:gd name="connsiteY2" fmla="*/ 3254925 h 3278071"/>
              <a:gd name="connsiteX3" fmla="*/ 0 w 1061503"/>
              <a:gd name="connsiteY3" fmla="*/ 3149434 h 3278071"/>
              <a:gd name="connsiteX0" fmla="*/ 0 w 1061503"/>
              <a:gd name="connsiteY0" fmla="*/ 3149434 h 3278071"/>
              <a:gd name="connsiteX1" fmla="*/ 897076 w 1061503"/>
              <a:gd name="connsiteY1" fmla="*/ 0 h 3278071"/>
              <a:gd name="connsiteX2" fmla="*/ 1061503 w 1061503"/>
              <a:gd name="connsiteY2" fmla="*/ 3254925 h 3278071"/>
              <a:gd name="connsiteX3" fmla="*/ 0 w 1061503"/>
              <a:gd name="connsiteY3" fmla="*/ 3149434 h 327807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061503" h="3278071">
                <a:moveTo>
                  <a:pt x="0" y="3149434"/>
                </a:moveTo>
                <a:lnTo>
                  <a:pt x="897076" y="0"/>
                </a:lnTo>
                <a:lnTo>
                  <a:pt x="1061503" y="3254925"/>
                </a:lnTo>
                <a:cubicBezTo>
                  <a:pt x="318998" y="3278071"/>
                  <a:pt x="719485" y="3228679"/>
                  <a:pt x="0" y="3149434"/>
                </a:cubicBezTo>
                <a:close/>
              </a:path>
            </a:pathLst>
          </a:custGeom>
          <a:solidFill>
            <a:srgbClr val="000000">
              <a:alpha val="0"/>
            </a:srgbClr>
          </a:solidFill>
          <a:ln>
            <a:solidFill>
              <a:srgbClr val="000000">
                <a:alpha val="0"/>
              </a:srgb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820" name="Полилиния 819">
            <a:hlinkClick r:id="rId12" action="ppaction://hlinksldjump"/>
          </p:cNvPr>
          <p:cNvSpPr/>
          <p:nvPr/>
        </p:nvSpPr>
        <p:spPr>
          <a:xfrm rot="18957135">
            <a:off x="4785083" y="3518889"/>
            <a:ext cx="1183499" cy="3252292"/>
          </a:xfrm>
          <a:custGeom>
            <a:avLst/>
            <a:gdLst>
              <a:gd name="connsiteX0" fmla="*/ 0 w 1111396"/>
              <a:gd name="connsiteY0" fmla="*/ 3146584 h 3146584"/>
              <a:gd name="connsiteX1" fmla="*/ 555698 w 1111396"/>
              <a:gd name="connsiteY1" fmla="*/ 0 h 3146584"/>
              <a:gd name="connsiteX2" fmla="*/ 1111396 w 1111396"/>
              <a:gd name="connsiteY2" fmla="*/ 3146584 h 3146584"/>
              <a:gd name="connsiteX3" fmla="*/ 0 w 1111396"/>
              <a:gd name="connsiteY3" fmla="*/ 3146584 h 3146584"/>
              <a:gd name="connsiteX0" fmla="*/ 0 w 1178136"/>
              <a:gd name="connsiteY0" fmla="*/ 3146584 h 3146728"/>
              <a:gd name="connsiteX1" fmla="*/ 555698 w 1178136"/>
              <a:gd name="connsiteY1" fmla="*/ 0 h 3146728"/>
              <a:gd name="connsiteX2" fmla="*/ 1178136 w 1178136"/>
              <a:gd name="connsiteY2" fmla="*/ 3146728 h 3146728"/>
              <a:gd name="connsiteX3" fmla="*/ 0 w 1178136"/>
              <a:gd name="connsiteY3" fmla="*/ 3146584 h 3146728"/>
              <a:gd name="connsiteX0" fmla="*/ 0 w 1309203"/>
              <a:gd name="connsiteY0" fmla="*/ 3103754 h 3146728"/>
              <a:gd name="connsiteX1" fmla="*/ 686765 w 1309203"/>
              <a:gd name="connsiteY1" fmla="*/ 0 h 3146728"/>
              <a:gd name="connsiteX2" fmla="*/ 1309203 w 1309203"/>
              <a:gd name="connsiteY2" fmla="*/ 3146728 h 3146728"/>
              <a:gd name="connsiteX3" fmla="*/ 0 w 1309203"/>
              <a:gd name="connsiteY3" fmla="*/ 3103754 h 3146728"/>
              <a:gd name="connsiteX0" fmla="*/ 0 w 1347377"/>
              <a:gd name="connsiteY0" fmla="*/ 3109325 h 3146728"/>
              <a:gd name="connsiteX1" fmla="*/ 724939 w 1347377"/>
              <a:gd name="connsiteY1" fmla="*/ 0 h 3146728"/>
              <a:gd name="connsiteX2" fmla="*/ 1347377 w 1347377"/>
              <a:gd name="connsiteY2" fmla="*/ 3146728 h 3146728"/>
              <a:gd name="connsiteX3" fmla="*/ 0 w 1347377"/>
              <a:gd name="connsiteY3" fmla="*/ 3109325 h 3146728"/>
              <a:gd name="connsiteX0" fmla="*/ 0 w 1347377"/>
              <a:gd name="connsiteY0" fmla="*/ 3109325 h 3146728"/>
              <a:gd name="connsiteX1" fmla="*/ 724939 w 1347377"/>
              <a:gd name="connsiteY1" fmla="*/ 0 h 3146728"/>
              <a:gd name="connsiteX2" fmla="*/ 1347377 w 1347377"/>
              <a:gd name="connsiteY2" fmla="*/ 3146728 h 3146728"/>
              <a:gd name="connsiteX3" fmla="*/ 674426 w 1347377"/>
              <a:gd name="connsiteY3" fmla="*/ 3123470 h 3146728"/>
              <a:gd name="connsiteX4" fmla="*/ 0 w 1347377"/>
              <a:gd name="connsiteY4" fmla="*/ 3109325 h 3146728"/>
              <a:gd name="connsiteX0" fmla="*/ 0 w 1347377"/>
              <a:gd name="connsiteY0" fmla="*/ 3109325 h 3170436"/>
              <a:gd name="connsiteX1" fmla="*/ 724939 w 1347377"/>
              <a:gd name="connsiteY1" fmla="*/ 0 h 3170436"/>
              <a:gd name="connsiteX2" fmla="*/ 1347377 w 1347377"/>
              <a:gd name="connsiteY2" fmla="*/ 3146728 h 3170436"/>
              <a:gd name="connsiteX3" fmla="*/ 710754 w 1347377"/>
              <a:gd name="connsiteY3" fmla="*/ 3170436 h 3170436"/>
              <a:gd name="connsiteX4" fmla="*/ 0 w 1347377"/>
              <a:gd name="connsiteY4" fmla="*/ 3109325 h 3170436"/>
              <a:gd name="connsiteX0" fmla="*/ 0 w 1347377"/>
              <a:gd name="connsiteY0" fmla="*/ 3109325 h 3198291"/>
              <a:gd name="connsiteX1" fmla="*/ 724939 w 1347377"/>
              <a:gd name="connsiteY1" fmla="*/ 0 h 3198291"/>
              <a:gd name="connsiteX2" fmla="*/ 1347377 w 1347377"/>
              <a:gd name="connsiteY2" fmla="*/ 3146728 h 3198291"/>
              <a:gd name="connsiteX3" fmla="*/ 737710 w 1347377"/>
              <a:gd name="connsiteY3" fmla="*/ 3198291 h 3198291"/>
              <a:gd name="connsiteX4" fmla="*/ 0 w 1347377"/>
              <a:gd name="connsiteY4" fmla="*/ 3109325 h 3198291"/>
              <a:gd name="connsiteX0" fmla="*/ 0 w 1347377"/>
              <a:gd name="connsiteY0" fmla="*/ 3109325 h 3230602"/>
              <a:gd name="connsiteX1" fmla="*/ 724939 w 1347377"/>
              <a:gd name="connsiteY1" fmla="*/ 0 h 3230602"/>
              <a:gd name="connsiteX2" fmla="*/ 1347377 w 1347377"/>
              <a:gd name="connsiteY2" fmla="*/ 3146728 h 3230602"/>
              <a:gd name="connsiteX3" fmla="*/ 737710 w 1347377"/>
              <a:gd name="connsiteY3" fmla="*/ 3198291 h 3230602"/>
              <a:gd name="connsiteX4" fmla="*/ 0 w 1347377"/>
              <a:gd name="connsiteY4" fmla="*/ 3109325 h 3230602"/>
              <a:gd name="connsiteX0" fmla="*/ 0 w 1347377"/>
              <a:gd name="connsiteY0" fmla="*/ 3109325 h 3198291"/>
              <a:gd name="connsiteX1" fmla="*/ 724939 w 1347377"/>
              <a:gd name="connsiteY1" fmla="*/ 0 h 3198291"/>
              <a:gd name="connsiteX2" fmla="*/ 1347377 w 1347377"/>
              <a:gd name="connsiteY2" fmla="*/ 3146728 h 3198291"/>
              <a:gd name="connsiteX3" fmla="*/ 737710 w 1347377"/>
              <a:gd name="connsiteY3" fmla="*/ 3198291 h 3198291"/>
              <a:gd name="connsiteX4" fmla="*/ 0 w 1347377"/>
              <a:gd name="connsiteY4" fmla="*/ 3109325 h 3198291"/>
              <a:gd name="connsiteX0" fmla="*/ 0 w 1347377"/>
              <a:gd name="connsiteY0" fmla="*/ 3109325 h 3212766"/>
              <a:gd name="connsiteX1" fmla="*/ 724939 w 1347377"/>
              <a:gd name="connsiteY1" fmla="*/ 0 h 3212766"/>
              <a:gd name="connsiteX2" fmla="*/ 1347377 w 1347377"/>
              <a:gd name="connsiteY2" fmla="*/ 3146728 h 3212766"/>
              <a:gd name="connsiteX3" fmla="*/ 737710 w 1347377"/>
              <a:gd name="connsiteY3" fmla="*/ 3198291 h 3212766"/>
              <a:gd name="connsiteX4" fmla="*/ 0 w 1347377"/>
              <a:gd name="connsiteY4" fmla="*/ 3109325 h 3212766"/>
              <a:gd name="connsiteX0" fmla="*/ 0 w 1347377"/>
              <a:gd name="connsiteY0" fmla="*/ 3109325 h 3198291"/>
              <a:gd name="connsiteX1" fmla="*/ 724939 w 1347377"/>
              <a:gd name="connsiteY1" fmla="*/ 0 h 3198291"/>
              <a:gd name="connsiteX2" fmla="*/ 1347377 w 1347377"/>
              <a:gd name="connsiteY2" fmla="*/ 3146728 h 3198291"/>
              <a:gd name="connsiteX3" fmla="*/ 737710 w 1347377"/>
              <a:gd name="connsiteY3" fmla="*/ 3198291 h 3198291"/>
              <a:gd name="connsiteX4" fmla="*/ 0 w 1347377"/>
              <a:gd name="connsiteY4" fmla="*/ 3109325 h 3198291"/>
              <a:gd name="connsiteX0" fmla="*/ 0 w 1347377"/>
              <a:gd name="connsiteY0" fmla="*/ 3109325 h 3215130"/>
              <a:gd name="connsiteX1" fmla="*/ 724939 w 1347377"/>
              <a:gd name="connsiteY1" fmla="*/ 0 h 3215130"/>
              <a:gd name="connsiteX2" fmla="*/ 1347377 w 1347377"/>
              <a:gd name="connsiteY2" fmla="*/ 3146728 h 3215130"/>
              <a:gd name="connsiteX3" fmla="*/ 737710 w 1347377"/>
              <a:gd name="connsiteY3" fmla="*/ 3198291 h 3215130"/>
              <a:gd name="connsiteX4" fmla="*/ 0 w 1347377"/>
              <a:gd name="connsiteY4" fmla="*/ 3109325 h 3215130"/>
              <a:gd name="connsiteX0" fmla="*/ 0 w 1347377"/>
              <a:gd name="connsiteY0" fmla="*/ 3109325 h 3198291"/>
              <a:gd name="connsiteX1" fmla="*/ 724939 w 1347377"/>
              <a:gd name="connsiteY1" fmla="*/ 0 h 3198291"/>
              <a:gd name="connsiteX2" fmla="*/ 1347377 w 1347377"/>
              <a:gd name="connsiteY2" fmla="*/ 3146728 h 3198291"/>
              <a:gd name="connsiteX3" fmla="*/ 737710 w 1347377"/>
              <a:gd name="connsiteY3" fmla="*/ 3198291 h 3198291"/>
              <a:gd name="connsiteX4" fmla="*/ 0 w 1347377"/>
              <a:gd name="connsiteY4" fmla="*/ 3109325 h 3198291"/>
              <a:gd name="connsiteX0" fmla="*/ 0 w 1283479"/>
              <a:gd name="connsiteY0" fmla="*/ 3109325 h 3198291"/>
              <a:gd name="connsiteX1" fmla="*/ 724939 w 1283479"/>
              <a:gd name="connsiteY1" fmla="*/ 0 h 3198291"/>
              <a:gd name="connsiteX2" fmla="*/ 1283479 w 1283479"/>
              <a:gd name="connsiteY2" fmla="*/ 3134025 h 3198291"/>
              <a:gd name="connsiteX3" fmla="*/ 737710 w 1283479"/>
              <a:gd name="connsiteY3" fmla="*/ 3198291 h 3198291"/>
              <a:gd name="connsiteX4" fmla="*/ 0 w 1283479"/>
              <a:gd name="connsiteY4" fmla="*/ 3109325 h 3198291"/>
              <a:gd name="connsiteX0" fmla="*/ 0 w 1283479"/>
              <a:gd name="connsiteY0" fmla="*/ 3109325 h 3225582"/>
              <a:gd name="connsiteX1" fmla="*/ 724939 w 1283479"/>
              <a:gd name="connsiteY1" fmla="*/ 0 h 3225582"/>
              <a:gd name="connsiteX2" fmla="*/ 1283479 w 1283479"/>
              <a:gd name="connsiteY2" fmla="*/ 3134025 h 3225582"/>
              <a:gd name="connsiteX3" fmla="*/ 737710 w 1283479"/>
              <a:gd name="connsiteY3" fmla="*/ 3198291 h 3225582"/>
              <a:gd name="connsiteX4" fmla="*/ 0 w 1283479"/>
              <a:gd name="connsiteY4" fmla="*/ 3109325 h 3225582"/>
              <a:gd name="connsiteX0" fmla="*/ 0 w 1283479"/>
              <a:gd name="connsiteY0" fmla="*/ 3109325 h 3234197"/>
              <a:gd name="connsiteX1" fmla="*/ 724939 w 1283479"/>
              <a:gd name="connsiteY1" fmla="*/ 0 h 3234197"/>
              <a:gd name="connsiteX2" fmla="*/ 1283479 w 1283479"/>
              <a:gd name="connsiteY2" fmla="*/ 3134025 h 3234197"/>
              <a:gd name="connsiteX3" fmla="*/ 737710 w 1283479"/>
              <a:gd name="connsiteY3" fmla="*/ 3198291 h 3234197"/>
              <a:gd name="connsiteX4" fmla="*/ 0 w 1283479"/>
              <a:gd name="connsiteY4" fmla="*/ 3109325 h 3234197"/>
              <a:gd name="connsiteX0" fmla="*/ 0 w 1310712"/>
              <a:gd name="connsiteY0" fmla="*/ 3040637 h 3234197"/>
              <a:gd name="connsiteX1" fmla="*/ 752172 w 1310712"/>
              <a:gd name="connsiteY1" fmla="*/ 0 h 3234197"/>
              <a:gd name="connsiteX2" fmla="*/ 1310712 w 1310712"/>
              <a:gd name="connsiteY2" fmla="*/ 3134025 h 3234197"/>
              <a:gd name="connsiteX3" fmla="*/ 764943 w 1310712"/>
              <a:gd name="connsiteY3" fmla="*/ 3198291 h 3234197"/>
              <a:gd name="connsiteX4" fmla="*/ 0 w 1310712"/>
              <a:gd name="connsiteY4" fmla="*/ 3040637 h 3234197"/>
              <a:gd name="connsiteX0" fmla="*/ 0 w 1332319"/>
              <a:gd name="connsiteY0" fmla="*/ 3059787 h 3234197"/>
              <a:gd name="connsiteX1" fmla="*/ 773779 w 1332319"/>
              <a:gd name="connsiteY1" fmla="*/ 0 h 3234197"/>
              <a:gd name="connsiteX2" fmla="*/ 1332319 w 1332319"/>
              <a:gd name="connsiteY2" fmla="*/ 3134025 h 3234197"/>
              <a:gd name="connsiteX3" fmla="*/ 786550 w 1332319"/>
              <a:gd name="connsiteY3" fmla="*/ 3198291 h 3234197"/>
              <a:gd name="connsiteX4" fmla="*/ 0 w 1332319"/>
              <a:gd name="connsiteY4" fmla="*/ 3059787 h 3234197"/>
              <a:gd name="connsiteX0" fmla="*/ 0 w 1332319"/>
              <a:gd name="connsiteY0" fmla="*/ 3059787 h 3234197"/>
              <a:gd name="connsiteX1" fmla="*/ 773779 w 1332319"/>
              <a:gd name="connsiteY1" fmla="*/ 0 h 3234197"/>
              <a:gd name="connsiteX2" fmla="*/ 1332319 w 1332319"/>
              <a:gd name="connsiteY2" fmla="*/ 3134025 h 3234197"/>
              <a:gd name="connsiteX3" fmla="*/ 786550 w 1332319"/>
              <a:gd name="connsiteY3" fmla="*/ 3198291 h 3234197"/>
              <a:gd name="connsiteX4" fmla="*/ 0 w 1332319"/>
              <a:gd name="connsiteY4" fmla="*/ 3059787 h 3234197"/>
              <a:gd name="connsiteX0" fmla="*/ 0 w 1332319"/>
              <a:gd name="connsiteY0" fmla="*/ 3059787 h 3234197"/>
              <a:gd name="connsiteX1" fmla="*/ 773779 w 1332319"/>
              <a:gd name="connsiteY1" fmla="*/ 0 h 3234197"/>
              <a:gd name="connsiteX2" fmla="*/ 1332319 w 1332319"/>
              <a:gd name="connsiteY2" fmla="*/ 3134025 h 3234197"/>
              <a:gd name="connsiteX3" fmla="*/ 786550 w 1332319"/>
              <a:gd name="connsiteY3" fmla="*/ 3198291 h 3234197"/>
              <a:gd name="connsiteX4" fmla="*/ 0 w 1332319"/>
              <a:gd name="connsiteY4" fmla="*/ 3059787 h 3234197"/>
              <a:gd name="connsiteX0" fmla="*/ 0 w 1332319"/>
              <a:gd name="connsiteY0" fmla="*/ 3059787 h 3234197"/>
              <a:gd name="connsiteX1" fmla="*/ 773779 w 1332319"/>
              <a:gd name="connsiteY1" fmla="*/ 0 h 3234197"/>
              <a:gd name="connsiteX2" fmla="*/ 1332319 w 1332319"/>
              <a:gd name="connsiteY2" fmla="*/ 3134025 h 3234197"/>
              <a:gd name="connsiteX3" fmla="*/ 786550 w 1332319"/>
              <a:gd name="connsiteY3" fmla="*/ 3198291 h 3234197"/>
              <a:gd name="connsiteX4" fmla="*/ 0 w 1332319"/>
              <a:gd name="connsiteY4" fmla="*/ 3059787 h 3234197"/>
              <a:gd name="connsiteX0" fmla="*/ 0 w 1332319"/>
              <a:gd name="connsiteY0" fmla="*/ 3059787 h 3198291"/>
              <a:gd name="connsiteX1" fmla="*/ 773779 w 1332319"/>
              <a:gd name="connsiteY1" fmla="*/ 0 h 3198291"/>
              <a:gd name="connsiteX2" fmla="*/ 1332319 w 1332319"/>
              <a:gd name="connsiteY2" fmla="*/ 3134025 h 3198291"/>
              <a:gd name="connsiteX3" fmla="*/ 786550 w 1332319"/>
              <a:gd name="connsiteY3" fmla="*/ 3198291 h 3198291"/>
              <a:gd name="connsiteX4" fmla="*/ 0 w 1332319"/>
              <a:gd name="connsiteY4" fmla="*/ 3059787 h 3198291"/>
              <a:gd name="connsiteX0" fmla="*/ 0 w 1332319"/>
              <a:gd name="connsiteY0" fmla="*/ 3059787 h 3225168"/>
              <a:gd name="connsiteX1" fmla="*/ 773779 w 1332319"/>
              <a:gd name="connsiteY1" fmla="*/ 0 h 3225168"/>
              <a:gd name="connsiteX2" fmla="*/ 1332319 w 1332319"/>
              <a:gd name="connsiteY2" fmla="*/ 3134025 h 3225168"/>
              <a:gd name="connsiteX3" fmla="*/ 786550 w 1332319"/>
              <a:gd name="connsiteY3" fmla="*/ 3198291 h 3225168"/>
              <a:gd name="connsiteX4" fmla="*/ 0 w 1332319"/>
              <a:gd name="connsiteY4" fmla="*/ 3059787 h 3225168"/>
              <a:gd name="connsiteX0" fmla="*/ 0 w 1332319"/>
              <a:gd name="connsiteY0" fmla="*/ 3059787 h 3230611"/>
              <a:gd name="connsiteX1" fmla="*/ 773779 w 1332319"/>
              <a:gd name="connsiteY1" fmla="*/ 0 h 3230611"/>
              <a:gd name="connsiteX2" fmla="*/ 1332319 w 1332319"/>
              <a:gd name="connsiteY2" fmla="*/ 3134025 h 3230611"/>
              <a:gd name="connsiteX3" fmla="*/ 786550 w 1332319"/>
              <a:gd name="connsiteY3" fmla="*/ 3198291 h 3230611"/>
              <a:gd name="connsiteX4" fmla="*/ 0 w 1332319"/>
              <a:gd name="connsiteY4" fmla="*/ 3059787 h 3230611"/>
              <a:gd name="connsiteX0" fmla="*/ 0 w 1673952"/>
              <a:gd name="connsiteY0" fmla="*/ 3063894 h 3230611"/>
              <a:gd name="connsiteX1" fmla="*/ 1115412 w 1673952"/>
              <a:gd name="connsiteY1" fmla="*/ 0 h 3230611"/>
              <a:gd name="connsiteX2" fmla="*/ 1673952 w 1673952"/>
              <a:gd name="connsiteY2" fmla="*/ 3134025 h 3230611"/>
              <a:gd name="connsiteX3" fmla="*/ 1128183 w 1673952"/>
              <a:gd name="connsiteY3" fmla="*/ 3198291 h 3230611"/>
              <a:gd name="connsiteX4" fmla="*/ 0 w 1673952"/>
              <a:gd name="connsiteY4" fmla="*/ 3063894 h 3230611"/>
              <a:gd name="connsiteX0" fmla="*/ 0 w 1673952"/>
              <a:gd name="connsiteY0" fmla="*/ 3063894 h 3644674"/>
              <a:gd name="connsiteX1" fmla="*/ 1115412 w 1673952"/>
              <a:gd name="connsiteY1" fmla="*/ 0 h 3644674"/>
              <a:gd name="connsiteX2" fmla="*/ 1673952 w 1673952"/>
              <a:gd name="connsiteY2" fmla="*/ 3134025 h 3644674"/>
              <a:gd name="connsiteX3" fmla="*/ 0 w 1673952"/>
              <a:gd name="connsiteY3" fmla="*/ 3063894 h 3644674"/>
              <a:gd name="connsiteX0" fmla="*/ 0 w 1115412"/>
              <a:gd name="connsiteY0" fmla="*/ 3063894 h 3733357"/>
              <a:gd name="connsiteX1" fmla="*/ 1115412 w 1115412"/>
              <a:gd name="connsiteY1" fmla="*/ 0 h 3733357"/>
              <a:gd name="connsiteX2" fmla="*/ 563987 w 1115412"/>
              <a:gd name="connsiteY2" fmla="*/ 3222708 h 3733357"/>
              <a:gd name="connsiteX3" fmla="*/ 0 w 1115412"/>
              <a:gd name="connsiteY3" fmla="*/ 3063894 h 3733357"/>
              <a:gd name="connsiteX0" fmla="*/ 0 w 1115412"/>
              <a:gd name="connsiteY0" fmla="*/ 3063894 h 3586231"/>
              <a:gd name="connsiteX1" fmla="*/ 1115412 w 1115412"/>
              <a:gd name="connsiteY1" fmla="*/ 0 h 3586231"/>
              <a:gd name="connsiteX2" fmla="*/ 563987 w 1115412"/>
              <a:gd name="connsiteY2" fmla="*/ 3222708 h 3586231"/>
              <a:gd name="connsiteX3" fmla="*/ 0 w 1115412"/>
              <a:gd name="connsiteY3" fmla="*/ 3063894 h 3586231"/>
              <a:gd name="connsiteX0" fmla="*/ 0 w 1115412"/>
              <a:gd name="connsiteY0" fmla="*/ 3063894 h 3252292"/>
              <a:gd name="connsiteX1" fmla="*/ 1115412 w 1115412"/>
              <a:gd name="connsiteY1" fmla="*/ 0 h 3252292"/>
              <a:gd name="connsiteX2" fmla="*/ 563987 w 1115412"/>
              <a:gd name="connsiteY2" fmla="*/ 3222708 h 3252292"/>
              <a:gd name="connsiteX3" fmla="*/ 0 w 1115412"/>
              <a:gd name="connsiteY3" fmla="*/ 3063894 h 3252292"/>
              <a:gd name="connsiteX0" fmla="*/ 0 w 1115412"/>
              <a:gd name="connsiteY0" fmla="*/ 3063894 h 3252292"/>
              <a:gd name="connsiteX1" fmla="*/ 1115412 w 1115412"/>
              <a:gd name="connsiteY1" fmla="*/ 0 h 3252292"/>
              <a:gd name="connsiteX2" fmla="*/ 563987 w 1115412"/>
              <a:gd name="connsiteY2" fmla="*/ 3222708 h 3252292"/>
              <a:gd name="connsiteX3" fmla="*/ 0 w 1115412"/>
              <a:gd name="connsiteY3" fmla="*/ 3063894 h 3252292"/>
              <a:gd name="connsiteX0" fmla="*/ 0 w 1115412"/>
              <a:gd name="connsiteY0" fmla="*/ 3063894 h 3252292"/>
              <a:gd name="connsiteX1" fmla="*/ 1115412 w 1115412"/>
              <a:gd name="connsiteY1" fmla="*/ 0 h 3252292"/>
              <a:gd name="connsiteX2" fmla="*/ 563987 w 1115412"/>
              <a:gd name="connsiteY2" fmla="*/ 3222708 h 3252292"/>
              <a:gd name="connsiteX3" fmla="*/ 0 w 1115412"/>
              <a:gd name="connsiteY3" fmla="*/ 3063894 h 3252292"/>
              <a:gd name="connsiteX0" fmla="*/ 0 w 1115412"/>
              <a:gd name="connsiteY0" fmla="*/ 3063894 h 3252292"/>
              <a:gd name="connsiteX1" fmla="*/ 1115412 w 1115412"/>
              <a:gd name="connsiteY1" fmla="*/ 0 h 3252292"/>
              <a:gd name="connsiteX2" fmla="*/ 563987 w 1115412"/>
              <a:gd name="connsiteY2" fmla="*/ 3222708 h 3252292"/>
              <a:gd name="connsiteX3" fmla="*/ 0 w 1115412"/>
              <a:gd name="connsiteY3" fmla="*/ 3063894 h 3252292"/>
              <a:gd name="connsiteX0" fmla="*/ 0 w 1115412"/>
              <a:gd name="connsiteY0" fmla="*/ 3063894 h 3252292"/>
              <a:gd name="connsiteX1" fmla="*/ 1115412 w 1115412"/>
              <a:gd name="connsiteY1" fmla="*/ 0 h 3252292"/>
              <a:gd name="connsiteX2" fmla="*/ 563987 w 1115412"/>
              <a:gd name="connsiteY2" fmla="*/ 3222708 h 3252292"/>
              <a:gd name="connsiteX3" fmla="*/ 0 w 1115412"/>
              <a:gd name="connsiteY3" fmla="*/ 3063894 h 3252292"/>
              <a:gd name="connsiteX0" fmla="*/ 0 w 1115412"/>
              <a:gd name="connsiteY0" fmla="*/ 3063894 h 3252292"/>
              <a:gd name="connsiteX1" fmla="*/ 1115412 w 1115412"/>
              <a:gd name="connsiteY1" fmla="*/ 0 h 3252292"/>
              <a:gd name="connsiteX2" fmla="*/ 563987 w 1115412"/>
              <a:gd name="connsiteY2" fmla="*/ 3222708 h 3252292"/>
              <a:gd name="connsiteX3" fmla="*/ 0 w 1115412"/>
              <a:gd name="connsiteY3" fmla="*/ 3063894 h 325229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115412" h="3252292">
                <a:moveTo>
                  <a:pt x="0" y="3063894"/>
                </a:moveTo>
                <a:lnTo>
                  <a:pt x="1115412" y="0"/>
                </a:lnTo>
                <a:lnTo>
                  <a:pt x="563987" y="3222708"/>
                </a:lnTo>
                <a:cubicBezTo>
                  <a:pt x="61145" y="3153892"/>
                  <a:pt x="480773" y="3252292"/>
                  <a:pt x="0" y="3063894"/>
                </a:cubicBezTo>
                <a:close/>
              </a:path>
            </a:pathLst>
          </a:custGeom>
          <a:solidFill>
            <a:srgbClr val="000000">
              <a:alpha val="0"/>
            </a:srgbClr>
          </a:solidFill>
          <a:ln>
            <a:solidFill>
              <a:srgbClr val="000000">
                <a:alpha val="0"/>
              </a:srgb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821" name="Полилиния 820">
            <a:hlinkClick r:id="rId13" action="ppaction://hlinksldjump"/>
          </p:cNvPr>
          <p:cNvSpPr/>
          <p:nvPr/>
        </p:nvSpPr>
        <p:spPr>
          <a:xfrm rot="2285747">
            <a:off x="2637094" y="3072884"/>
            <a:ext cx="1570247" cy="3301697"/>
          </a:xfrm>
          <a:custGeom>
            <a:avLst/>
            <a:gdLst>
              <a:gd name="connsiteX0" fmla="*/ 0 w 1111396"/>
              <a:gd name="connsiteY0" fmla="*/ 3146584 h 3146584"/>
              <a:gd name="connsiteX1" fmla="*/ 555698 w 1111396"/>
              <a:gd name="connsiteY1" fmla="*/ 0 h 3146584"/>
              <a:gd name="connsiteX2" fmla="*/ 1111396 w 1111396"/>
              <a:gd name="connsiteY2" fmla="*/ 3146584 h 3146584"/>
              <a:gd name="connsiteX3" fmla="*/ 0 w 1111396"/>
              <a:gd name="connsiteY3" fmla="*/ 3146584 h 3146584"/>
              <a:gd name="connsiteX0" fmla="*/ 0 w 1178136"/>
              <a:gd name="connsiteY0" fmla="*/ 3146584 h 3146728"/>
              <a:gd name="connsiteX1" fmla="*/ 555698 w 1178136"/>
              <a:gd name="connsiteY1" fmla="*/ 0 h 3146728"/>
              <a:gd name="connsiteX2" fmla="*/ 1178136 w 1178136"/>
              <a:gd name="connsiteY2" fmla="*/ 3146728 h 3146728"/>
              <a:gd name="connsiteX3" fmla="*/ 0 w 1178136"/>
              <a:gd name="connsiteY3" fmla="*/ 3146584 h 3146728"/>
              <a:gd name="connsiteX0" fmla="*/ 0 w 1309203"/>
              <a:gd name="connsiteY0" fmla="*/ 3103754 h 3146728"/>
              <a:gd name="connsiteX1" fmla="*/ 686765 w 1309203"/>
              <a:gd name="connsiteY1" fmla="*/ 0 h 3146728"/>
              <a:gd name="connsiteX2" fmla="*/ 1309203 w 1309203"/>
              <a:gd name="connsiteY2" fmla="*/ 3146728 h 3146728"/>
              <a:gd name="connsiteX3" fmla="*/ 0 w 1309203"/>
              <a:gd name="connsiteY3" fmla="*/ 3103754 h 3146728"/>
              <a:gd name="connsiteX0" fmla="*/ 0 w 1347377"/>
              <a:gd name="connsiteY0" fmla="*/ 3109325 h 3146728"/>
              <a:gd name="connsiteX1" fmla="*/ 724939 w 1347377"/>
              <a:gd name="connsiteY1" fmla="*/ 0 h 3146728"/>
              <a:gd name="connsiteX2" fmla="*/ 1347377 w 1347377"/>
              <a:gd name="connsiteY2" fmla="*/ 3146728 h 3146728"/>
              <a:gd name="connsiteX3" fmla="*/ 0 w 1347377"/>
              <a:gd name="connsiteY3" fmla="*/ 3109325 h 3146728"/>
              <a:gd name="connsiteX0" fmla="*/ 0 w 1347377"/>
              <a:gd name="connsiteY0" fmla="*/ 3109325 h 3146728"/>
              <a:gd name="connsiteX1" fmla="*/ 724939 w 1347377"/>
              <a:gd name="connsiteY1" fmla="*/ 0 h 3146728"/>
              <a:gd name="connsiteX2" fmla="*/ 1347377 w 1347377"/>
              <a:gd name="connsiteY2" fmla="*/ 3146728 h 3146728"/>
              <a:gd name="connsiteX3" fmla="*/ 674426 w 1347377"/>
              <a:gd name="connsiteY3" fmla="*/ 3123470 h 3146728"/>
              <a:gd name="connsiteX4" fmla="*/ 0 w 1347377"/>
              <a:gd name="connsiteY4" fmla="*/ 3109325 h 3146728"/>
              <a:gd name="connsiteX0" fmla="*/ 0 w 1347377"/>
              <a:gd name="connsiteY0" fmla="*/ 3109325 h 3170436"/>
              <a:gd name="connsiteX1" fmla="*/ 724939 w 1347377"/>
              <a:gd name="connsiteY1" fmla="*/ 0 h 3170436"/>
              <a:gd name="connsiteX2" fmla="*/ 1347377 w 1347377"/>
              <a:gd name="connsiteY2" fmla="*/ 3146728 h 3170436"/>
              <a:gd name="connsiteX3" fmla="*/ 710754 w 1347377"/>
              <a:gd name="connsiteY3" fmla="*/ 3170436 h 3170436"/>
              <a:gd name="connsiteX4" fmla="*/ 0 w 1347377"/>
              <a:gd name="connsiteY4" fmla="*/ 3109325 h 3170436"/>
              <a:gd name="connsiteX0" fmla="*/ 0 w 1347377"/>
              <a:gd name="connsiteY0" fmla="*/ 3109325 h 3198291"/>
              <a:gd name="connsiteX1" fmla="*/ 724939 w 1347377"/>
              <a:gd name="connsiteY1" fmla="*/ 0 h 3198291"/>
              <a:gd name="connsiteX2" fmla="*/ 1347377 w 1347377"/>
              <a:gd name="connsiteY2" fmla="*/ 3146728 h 3198291"/>
              <a:gd name="connsiteX3" fmla="*/ 737710 w 1347377"/>
              <a:gd name="connsiteY3" fmla="*/ 3198291 h 3198291"/>
              <a:gd name="connsiteX4" fmla="*/ 0 w 1347377"/>
              <a:gd name="connsiteY4" fmla="*/ 3109325 h 3198291"/>
              <a:gd name="connsiteX0" fmla="*/ 0 w 1347377"/>
              <a:gd name="connsiteY0" fmla="*/ 3109325 h 3230602"/>
              <a:gd name="connsiteX1" fmla="*/ 724939 w 1347377"/>
              <a:gd name="connsiteY1" fmla="*/ 0 h 3230602"/>
              <a:gd name="connsiteX2" fmla="*/ 1347377 w 1347377"/>
              <a:gd name="connsiteY2" fmla="*/ 3146728 h 3230602"/>
              <a:gd name="connsiteX3" fmla="*/ 737710 w 1347377"/>
              <a:gd name="connsiteY3" fmla="*/ 3198291 h 3230602"/>
              <a:gd name="connsiteX4" fmla="*/ 0 w 1347377"/>
              <a:gd name="connsiteY4" fmla="*/ 3109325 h 3230602"/>
              <a:gd name="connsiteX0" fmla="*/ 0 w 1347377"/>
              <a:gd name="connsiteY0" fmla="*/ 3109325 h 3198291"/>
              <a:gd name="connsiteX1" fmla="*/ 724939 w 1347377"/>
              <a:gd name="connsiteY1" fmla="*/ 0 h 3198291"/>
              <a:gd name="connsiteX2" fmla="*/ 1347377 w 1347377"/>
              <a:gd name="connsiteY2" fmla="*/ 3146728 h 3198291"/>
              <a:gd name="connsiteX3" fmla="*/ 737710 w 1347377"/>
              <a:gd name="connsiteY3" fmla="*/ 3198291 h 3198291"/>
              <a:gd name="connsiteX4" fmla="*/ 0 w 1347377"/>
              <a:gd name="connsiteY4" fmla="*/ 3109325 h 3198291"/>
              <a:gd name="connsiteX0" fmla="*/ 0 w 1347377"/>
              <a:gd name="connsiteY0" fmla="*/ 3109325 h 3212766"/>
              <a:gd name="connsiteX1" fmla="*/ 724939 w 1347377"/>
              <a:gd name="connsiteY1" fmla="*/ 0 h 3212766"/>
              <a:gd name="connsiteX2" fmla="*/ 1347377 w 1347377"/>
              <a:gd name="connsiteY2" fmla="*/ 3146728 h 3212766"/>
              <a:gd name="connsiteX3" fmla="*/ 737710 w 1347377"/>
              <a:gd name="connsiteY3" fmla="*/ 3198291 h 3212766"/>
              <a:gd name="connsiteX4" fmla="*/ 0 w 1347377"/>
              <a:gd name="connsiteY4" fmla="*/ 3109325 h 3212766"/>
              <a:gd name="connsiteX0" fmla="*/ 0 w 1347377"/>
              <a:gd name="connsiteY0" fmla="*/ 3109325 h 3198291"/>
              <a:gd name="connsiteX1" fmla="*/ 724939 w 1347377"/>
              <a:gd name="connsiteY1" fmla="*/ 0 h 3198291"/>
              <a:gd name="connsiteX2" fmla="*/ 1347377 w 1347377"/>
              <a:gd name="connsiteY2" fmla="*/ 3146728 h 3198291"/>
              <a:gd name="connsiteX3" fmla="*/ 737710 w 1347377"/>
              <a:gd name="connsiteY3" fmla="*/ 3198291 h 3198291"/>
              <a:gd name="connsiteX4" fmla="*/ 0 w 1347377"/>
              <a:gd name="connsiteY4" fmla="*/ 3109325 h 3198291"/>
              <a:gd name="connsiteX0" fmla="*/ 0 w 1347377"/>
              <a:gd name="connsiteY0" fmla="*/ 3109325 h 3215130"/>
              <a:gd name="connsiteX1" fmla="*/ 724939 w 1347377"/>
              <a:gd name="connsiteY1" fmla="*/ 0 h 3215130"/>
              <a:gd name="connsiteX2" fmla="*/ 1347377 w 1347377"/>
              <a:gd name="connsiteY2" fmla="*/ 3146728 h 3215130"/>
              <a:gd name="connsiteX3" fmla="*/ 737710 w 1347377"/>
              <a:gd name="connsiteY3" fmla="*/ 3198291 h 3215130"/>
              <a:gd name="connsiteX4" fmla="*/ 0 w 1347377"/>
              <a:gd name="connsiteY4" fmla="*/ 3109325 h 3215130"/>
              <a:gd name="connsiteX0" fmla="*/ 0 w 1347377"/>
              <a:gd name="connsiteY0" fmla="*/ 3109325 h 3198291"/>
              <a:gd name="connsiteX1" fmla="*/ 724939 w 1347377"/>
              <a:gd name="connsiteY1" fmla="*/ 0 h 3198291"/>
              <a:gd name="connsiteX2" fmla="*/ 1347377 w 1347377"/>
              <a:gd name="connsiteY2" fmla="*/ 3146728 h 3198291"/>
              <a:gd name="connsiteX3" fmla="*/ 737710 w 1347377"/>
              <a:gd name="connsiteY3" fmla="*/ 3198291 h 3198291"/>
              <a:gd name="connsiteX4" fmla="*/ 0 w 1347377"/>
              <a:gd name="connsiteY4" fmla="*/ 3109325 h 3198291"/>
              <a:gd name="connsiteX0" fmla="*/ 0 w 1283479"/>
              <a:gd name="connsiteY0" fmla="*/ 3109325 h 3198291"/>
              <a:gd name="connsiteX1" fmla="*/ 724939 w 1283479"/>
              <a:gd name="connsiteY1" fmla="*/ 0 h 3198291"/>
              <a:gd name="connsiteX2" fmla="*/ 1283479 w 1283479"/>
              <a:gd name="connsiteY2" fmla="*/ 3134025 h 3198291"/>
              <a:gd name="connsiteX3" fmla="*/ 737710 w 1283479"/>
              <a:gd name="connsiteY3" fmla="*/ 3198291 h 3198291"/>
              <a:gd name="connsiteX4" fmla="*/ 0 w 1283479"/>
              <a:gd name="connsiteY4" fmla="*/ 3109325 h 3198291"/>
              <a:gd name="connsiteX0" fmla="*/ 0 w 1283479"/>
              <a:gd name="connsiteY0" fmla="*/ 3109325 h 3225582"/>
              <a:gd name="connsiteX1" fmla="*/ 724939 w 1283479"/>
              <a:gd name="connsiteY1" fmla="*/ 0 h 3225582"/>
              <a:gd name="connsiteX2" fmla="*/ 1283479 w 1283479"/>
              <a:gd name="connsiteY2" fmla="*/ 3134025 h 3225582"/>
              <a:gd name="connsiteX3" fmla="*/ 737710 w 1283479"/>
              <a:gd name="connsiteY3" fmla="*/ 3198291 h 3225582"/>
              <a:gd name="connsiteX4" fmla="*/ 0 w 1283479"/>
              <a:gd name="connsiteY4" fmla="*/ 3109325 h 3225582"/>
              <a:gd name="connsiteX0" fmla="*/ 0 w 1283479"/>
              <a:gd name="connsiteY0" fmla="*/ 3109325 h 3234197"/>
              <a:gd name="connsiteX1" fmla="*/ 724939 w 1283479"/>
              <a:gd name="connsiteY1" fmla="*/ 0 h 3234197"/>
              <a:gd name="connsiteX2" fmla="*/ 1283479 w 1283479"/>
              <a:gd name="connsiteY2" fmla="*/ 3134025 h 3234197"/>
              <a:gd name="connsiteX3" fmla="*/ 737710 w 1283479"/>
              <a:gd name="connsiteY3" fmla="*/ 3198291 h 3234197"/>
              <a:gd name="connsiteX4" fmla="*/ 0 w 1283479"/>
              <a:gd name="connsiteY4" fmla="*/ 3109325 h 3234197"/>
              <a:gd name="connsiteX0" fmla="*/ 0 w 1310712"/>
              <a:gd name="connsiteY0" fmla="*/ 3040637 h 3234197"/>
              <a:gd name="connsiteX1" fmla="*/ 752172 w 1310712"/>
              <a:gd name="connsiteY1" fmla="*/ 0 h 3234197"/>
              <a:gd name="connsiteX2" fmla="*/ 1310712 w 1310712"/>
              <a:gd name="connsiteY2" fmla="*/ 3134025 h 3234197"/>
              <a:gd name="connsiteX3" fmla="*/ 764943 w 1310712"/>
              <a:gd name="connsiteY3" fmla="*/ 3198291 h 3234197"/>
              <a:gd name="connsiteX4" fmla="*/ 0 w 1310712"/>
              <a:gd name="connsiteY4" fmla="*/ 3040637 h 3234197"/>
              <a:gd name="connsiteX0" fmla="*/ 0 w 1332319"/>
              <a:gd name="connsiteY0" fmla="*/ 3059787 h 3234197"/>
              <a:gd name="connsiteX1" fmla="*/ 773779 w 1332319"/>
              <a:gd name="connsiteY1" fmla="*/ 0 h 3234197"/>
              <a:gd name="connsiteX2" fmla="*/ 1332319 w 1332319"/>
              <a:gd name="connsiteY2" fmla="*/ 3134025 h 3234197"/>
              <a:gd name="connsiteX3" fmla="*/ 786550 w 1332319"/>
              <a:gd name="connsiteY3" fmla="*/ 3198291 h 3234197"/>
              <a:gd name="connsiteX4" fmla="*/ 0 w 1332319"/>
              <a:gd name="connsiteY4" fmla="*/ 3059787 h 3234197"/>
              <a:gd name="connsiteX0" fmla="*/ 0 w 1332319"/>
              <a:gd name="connsiteY0" fmla="*/ 3059787 h 3234197"/>
              <a:gd name="connsiteX1" fmla="*/ 773779 w 1332319"/>
              <a:gd name="connsiteY1" fmla="*/ 0 h 3234197"/>
              <a:gd name="connsiteX2" fmla="*/ 1332319 w 1332319"/>
              <a:gd name="connsiteY2" fmla="*/ 3134025 h 3234197"/>
              <a:gd name="connsiteX3" fmla="*/ 786550 w 1332319"/>
              <a:gd name="connsiteY3" fmla="*/ 3198291 h 3234197"/>
              <a:gd name="connsiteX4" fmla="*/ 0 w 1332319"/>
              <a:gd name="connsiteY4" fmla="*/ 3059787 h 3234197"/>
              <a:gd name="connsiteX0" fmla="*/ 0 w 1332319"/>
              <a:gd name="connsiteY0" fmla="*/ 3059787 h 3234197"/>
              <a:gd name="connsiteX1" fmla="*/ 773779 w 1332319"/>
              <a:gd name="connsiteY1" fmla="*/ 0 h 3234197"/>
              <a:gd name="connsiteX2" fmla="*/ 1332319 w 1332319"/>
              <a:gd name="connsiteY2" fmla="*/ 3134025 h 3234197"/>
              <a:gd name="connsiteX3" fmla="*/ 786550 w 1332319"/>
              <a:gd name="connsiteY3" fmla="*/ 3198291 h 3234197"/>
              <a:gd name="connsiteX4" fmla="*/ 0 w 1332319"/>
              <a:gd name="connsiteY4" fmla="*/ 3059787 h 3234197"/>
              <a:gd name="connsiteX0" fmla="*/ 0 w 1332319"/>
              <a:gd name="connsiteY0" fmla="*/ 3059787 h 3234197"/>
              <a:gd name="connsiteX1" fmla="*/ 773779 w 1332319"/>
              <a:gd name="connsiteY1" fmla="*/ 0 h 3234197"/>
              <a:gd name="connsiteX2" fmla="*/ 1332319 w 1332319"/>
              <a:gd name="connsiteY2" fmla="*/ 3134025 h 3234197"/>
              <a:gd name="connsiteX3" fmla="*/ 786550 w 1332319"/>
              <a:gd name="connsiteY3" fmla="*/ 3198291 h 3234197"/>
              <a:gd name="connsiteX4" fmla="*/ 0 w 1332319"/>
              <a:gd name="connsiteY4" fmla="*/ 3059787 h 3234197"/>
              <a:gd name="connsiteX0" fmla="*/ 0 w 1332319"/>
              <a:gd name="connsiteY0" fmla="*/ 3059787 h 3198291"/>
              <a:gd name="connsiteX1" fmla="*/ 773779 w 1332319"/>
              <a:gd name="connsiteY1" fmla="*/ 0 h 3198291"/>
              <a:gd name="connsiteX2" fmla="*/ 1332319 w 1332319"/>
              <a:gd name="connsiteY2" fmla="*/ 3134025 h 3198291"/>
              <a:gd name="connsiteX3" fmla="*/ 786550 w 1332319"/>
              <a:gd name="connsiteY3" fmla="*/ 3198291 h 3198291"/>
              <a:gd name="connsiteX4" fmla="*/ 0 w 1332319"/>
              <a:gd name="connsiteY4" fmla="*/ 3059787 h 3198291"/>
              <a:gd name="connsiteX0" fmla="*/ 0 w 1332319"/>
              <a:gd name="connsiteY0" fmla="*/ 3059787 h 3225168"/>
              <a:gd name="connsiteX1" fmla="*/ 773779 w 1332319"/>
              <a:gd name="connsiteY1" fmla="*/ 0 h 3225168"/>
              <a:gd name="connsiteX2" fmla="*/ 1332319 w 1332319"/>
              <a:gd name="connsiteY2" fmla="*/ 3134025 h 3225168"/>
              <a:gd name="connsiteX3" fmla="*/ 786550 w 1332319"/>
              <a:gd name="connsiteY3" fmla="*/ 3198291 h 3225168"/>
              <a:gd name="connsiteX4" fmla="*/ 0 w 1332319"/>
              <a:gd name="connsiteY4" fmla="*/ 3059787 h 3225168"/>
              <a:gd name="connsiteX0" fmla="*/ 0 w 1332319"/>
              <a:gd name="connsiteY0" fmla="*/ 3059787 h 3230611"/>
              <a:gd name="connsiteX1" fmla="*/ 773779 w 1332319"/>
              <a:gd name="connsiteY1" fmla="*/ 0 h 3230611"/>
              <a:gd name="connsiteX2" fmla="*/ 1332319 w 1332319"/>
              <a:gd name="connsiteY2" fmla="*/ 3134025 h 3230611"/>
              <a:gd name="connsiteX3" fmla="*/ 786550 w 1332319"/>
              <a:gd name="connsiteY3" fmla="*/ 3198291 h 3230611"/>
              <a:gd name="connsiteX4" fmla="*/ 0 w 1332319"/>
              <a:gd name="connsiteY4" fmla="*/ 3059787 h 3230611"/>
              <a:gd name="connsiteX0" fmla="*/ 0 w 1547996"/>
              <a:gd name="connsiteY0" fmla="*/ 3023831 h 3230611"/>
              <a:gd name="connsiteX1" fmla="*/ 989456 w 1547996"/>
              <a:gd name="connsiteY1" fmla="*/ 0 h 3230611"/>
              <a:gd name="connsiteX2" fmla="*/ 1547996 w 1547996"/>
              <a:gd name="connsiteY2" fmla="*/ 3134025 h 3230611"/>
              <a:gd name="connsiteX3" fmla="*/ 1002227 w 1547996"/>
              <a:gd name="connsiteY3" fmla="*/ 3198291 h 3230611"/>
              <a:gd name="connsiteX4" fmla="*/ 0 w 1547996"/>
              <a:gd name="connsiteY4" fmla="*/ 3023831 h 3230611"/>
              <a:gd name="connsiteX0" fmla="*/ 0 w 1479910"/>
              <a:gd name="connsiteY0" fmla="*/ 3023831 h 3292721"/>
              <a:gd name="connsiteX1" fmla="*/ 989456 w 1479910"/>
              <a:gd name="connsiteY1" fmla="*/ 0 h 3292721"/>
              <a:gd name="connsiteX2" fmla="*/ 1479910 w 1479910"/>
              <a:gd name="connsiteY2" fmla="*/ 3196135 h 3292721"/>
              <a:gd name="connsiteX3" fmla="*/ 1002227 w 1479910"/>
              <a:gd name="connsiteY3" fmla="*/ 3198291 h 3292721"/>
              <a:gd name="connsiteX4" fmla="*/ 0 w 1479910"/>
              <a:gd name="connsiteY4" fmla="*/ 3023831 h 3292721"/>
              <a:gd name="connsiteX0" fmla="*/ 0 w 1479910"/>
              <a:gd name="connsiteY0" fmla="*/ 3023831 h 3700107"/>
              <a:gd name="connsiteX1" fmla="*/ 989456 w 1479910"/>
              <a:gd name="connsiteY1" fmla="*/ 0 h 3700107"/>
              <a:gd name="connsiteX2" fmla="*/ 1479910 w 1479910"/>
              <a:gd name="connsiteY2" fmla="*/ 3196135 h 3700107"/>
              <a:gd name="connsiteX3" fmla="*/ 0 w 1479910"/>
              <a:gd name="connsiteY3" fmla="*/ 3023831 h 3700107"/>
              <a:gd name="connsiteX0" fmla="*/ 0 w 1479910"/>
              <a:gd name="connsiteY0" fmla="*/ 3023831 h 3556520"/>
              <a:gd name="connsiteX1" fmla="*/ 989456 w 1479910"/>
              <a:gd name="connsiteY1" fmla="*/ 0 h 3556520"/>
              <a:gd name="connsiteX2" fmla="*/ 1479910 w 1479910"/>
              <a:gd name="connsiteY2" fmla="*/ 3196135 h 3556520"/>
              <a:gd name="connsiteX3" fmla="*/ 0 w 1479910"/>
              <a:gd name="connsiteY3" fmla="*/ 3023831 h 3556520"/>
              <a:gd name="connsiteX0" fmla="*/ 0 w 1479910"/>
              <a:gd name="connsiteY0" fmla="*/ 3023831 h 3301697"/>
              <a:gd name="connsiteX1" fmla="*/ 989456 w 1479910"/>
              <a:gd name="connsiteY1" fmla="*/ 0 h 3301697"/>
              <a:gd name="connsiteX2" fmla="*/ 1479910 w 1479910"/>
              <a:gd name="connsiteY2" fmla="*/ 3196135 h 3301697"/>
              <a:gd name="connsiteX3" fmla="*/ 0 w 1479910"/>
              <a:gd name="connsiteY3" fmla="*/ 3023831 h 330169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479910" h="3301697">
                <a:moveTo>
                  <a:pt x="0" y="3023831"/>
                </a:moveTo>
                <a:lnTo>
                  <a:pt x="989456" y="0"/>
                </a:lnTo>
                <a:lnTo>
                  <a:pt x="1479910" y="3196135"/>
                </a:lnTo>
                <a:cubicBezTo>
                  <a:pt x="946669" y="3186143"/>
                  <a:pt x="864974" y="3301697"/>
                  <a:pt x="0" y="3023831"/>
                </a:cubicBezTo>
                <a:close/>
              </a:path>
            </a:pathLst>
          </a:custGeom>
          <a:solidFill>
            <a:srgbClr val="000000">
              <a:alpha val="0"/>
            </a:srgbClr>
          </a:solidFill>
          <a:ln>
            <a:solidFill>
              <a:srgbClr val="000000">
                <a:alpha val="0"/>
              </a:srgb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822" name="Полилиния 821">
            <a:hlinkClick r:id="rId14" action="ppaction://hlinksldjump"/>
          </p:cNvPr>
          <p:cNvSpPr/>
          <p:nvPr/>
        </p:nvSpPr>
        <p:spPr>
          <a:xfrm rot="576597">
            <a:off x="3287848" y="3439507"/>
            <a:ext cx="1807631" cy="3389305"/>
          </a:xfrm>
          <a:custGeom>
            <a:avLst/>
            <a:gdLst>
              <a:gd name="connsiteX0" fmla="*/ 0 w 1111396"/>
              <a:gd name="connsiteY0" fmla="*/ 3146584 h 3146584"/>
              <a:gd name="connsiteX1" fmla="*/ 555698 w 1111396"/>
              <a:gd name="connsiteY1" fmla="*/ 0 h 3146584"/>
              <a:gd name="connsiteX2" fmla="*/ 1111396 w 1111396"/>
              <a:gd name="connsiteY2" fmla="*/ 3146584 h 3146584"/>
              <a:gd name="connsiteX3" fmla="*/ 0 w 1111396"/>
              <a:gd name="connsiteY3" fmla="*/ 3146584 h 3146584"/>
              <a:gd name="connsiteX0" fmla="*/ 0 w 1178136"/>
              <a:gd name="connsiteY0" fmla="*/ 3146584 h 3146728"/>
              <a:gd name="connsiteX1" fmla="*/ 555698 w 1178136"/>
              <a:gd name="connsiteY1" fmla="*/ 0 h 3146728"/>
              <a:gd name="connsiteX2" fmla="*/ 1178136 w 1178136"/>
              <a:gd name="connsiteY2" fmla="*/ 3146728 h 3146728"/>
              <a:gd name="connsiteX3" fmla="*/ 0 w 1178136"/>
              <a:gd name="connsiteY3" fmla="*/ 3146584 h 3146728"/>
              <a:gd name="connsiteX0" fmla="*/ 0 w 1309203"/>
              <a:gd name="connsiteY0" fmla="*/ 3103754 h 3146728"/>
              <a:gd name="connsiteX1" fmla="*/ 686765 w 1309203"/>
              <a:gd name="connsiteY1" fmla="*/ 0 h 3146728"/>
              <a:gd name="connsiteX2" fmla="*/ 1309203 w 1309203"/>
              <a:gd name="connsiteY2" fmla="*/ 3146728 h 3146728"/>
              <a:gd name="connsiteX3" fmla="*/ 0 w 1309203"/>
              <a:gd name="connsiteY3" fmla="*/ 3103754 h 3146728"/>
              <a:gd name="connsiteX0" fmla="*/ 0 w 1347377"/>
              <a:gd name="connsiteY0" fmla="*/ 3109325 h 3146728"/>
              <a:gd name="connsiteX1" fmla="*/ 724939 w 1347377"/>
              <a:gd name="connsiteY1" fmla="*/ 0 h 3146728"/>
              <a:gd name="connsiteX2" fmla="*/ 1347377 w 1347377"/>
              <a:gd name="connsiteY2" fmla="*/ 3146728 h 3146728"/>
              <a:gd name="connsiteX3" fmla="*/ 0 w 1347377"/>
              <a:gd name="connsiteY3" fmla="*/ 3109325 h 3146728"/>
              <a:gd name="connsiteX0" fmla="*/ 0 w 1347377"/>
              <a:gd name="connsiteY0" fmla="*/ 3109325 h 3146728"/>
              <a:gd name="connsiteX1" fmla="*/ 724939 w 1347377"/>
              <a:gd name="connsiteY1" fmla="*/ 0 h 3146728"/>
              <a:gd name="connsiteX2" fmla="*/ 1347377 w 1347377"/>
              <a:gd name="connsiteY2" fmla="*/ 3146728 h 3146728"/>
              <a:gd name="connsiteX3" fmla="*/ 674426 w 1347377"/>
              <a:gd name="connsiteY3" fmla="*/ 3123470 h 3146728"/>
              <a:gd name="connsiteX4" fmla="*/ 0 w 1347377"/>
              <a:gd name="connsiteY4" fmla="*/ 3109325 h 3146728"/>
              <a:gd name="connsiteX0" fmla="*/ 0 w 1347377"/>
              <a:gd name="connsiteY0" fmla="*/ 3109325 h 3170436"/>
              <a:gd name="connsiteX1" fmla="*/ 724939 w 1347377"/>
              <a:gd name="connsiteY1" fmla="*/ 0 h 3170436"/>
              <a:gd name="connsiteX2" fmla="*/ 1347377 w 1347377"/>
              <a:gd name="connsiteY2" fmla="*/ 3146728 h 3170436"/>
              <a:gd name="connsiteX3" fmla="*/ 710754 w 1347377"/>
              <a:gd name="connsiteY3" fmla="*/ 3170436 h 3170436"/>
              <a:gd name="connsiteX4" fmla="*/ 0 w 1347377"/>
              <a:gd name="connsiteY4" fmla="*/ 3109325 h 3170436"/>
              <a:gd name="connsiteX0" fmla="*/ 0 w 1347377"/>
              <a:gd name="connsiteY0" fmla="*/ 3109325 h 3198291"/>
              <a:gd name="connsiteX1" fmla="*/ 724939 w 1347377"/>
              <a:gd name="connsiteY1" fmla="*/ 0 h 3198291"/>
              <a:gd name="connsiteX2" fmla="*/ 1347377 w 1347377"/>
              <a:gd name="connsiteY2" fmla="*/ 3146728 h 3198291"/>
              <a:gd name="connsiteX3" fmla="*/ 737710 w 1347377"/>
              <a:gd name="connsiteY3" fmla="*/ 3198291 h 3198291"/>
              <a:gd name="connsiteX4" fmla="*/ 0 w 1347377"/>
              <a:gd name="connsiteY4" fmla="*/ 3109325 h 3198291"/>
              <a:gd name="connsiteX0" fmla="*/ 0 w 1347377"/>
              <a:gd name="connsiteY0" fmla="*/ 3109325 h 3230602"/>
              <a:gd name="connsiteX1" fmla="*/ 724939 w 1347377"/>
              <a:gd name="connsiteY1" fmla="*/ 0 h 3230602"/>
              <a:gd name="connsiteX2" fmla="*/ 1347377 w 1347377"/>
              <a:gd name="connsiteY2" fmla="*/ 3146728 h 3230602"/>
              <a:gd name="connsiteX3" fmla="*/ 737710 w 1347377"/>
              <a:gd name="connsiteY3" fmla="*/ 3198291 h 3230602"/>
              <a:gd name="connsiteX4" fmla="*/ 0 w 1347377"/>
              <a:gd name="connsiteY4" fmla="*/ 3109325 h 3230602"/>
              <a:gd name="connsiteX0" fmla="*/ 0 w 1347377"/>
              <a:gd name="connsiteY0" fmla="*/ 3109325 h 3198291"/>
              <a:gd name="connsiteX1" fmla="*/ 724939 w 1347377"/>
              <a:gd name="connsiteY1" fmla="*/ 0 h 3198291"/>
              <a:gd name="connsiteX2" fmla="*/ 1347377 w 1347377"/>
              <a:gd name="connsiteY2" fmla="*/ 3146728 h 3198291"/>
              <a:gd name="connsiteX3" fmla="*/ 737710 w 1347377"/>
              <a:gd name="connsiteY3" fmla="*/ 3198291 h 3198291"/>
              <a:gd name="connsiteX4" fmla="*/ 0 w 1347377"/>
              <a:gd name="connsiteY4" fmla="*/ 3109325 h 3198291"/>
              <a:gd name="connsiteX0" fmla="*/ 0 w 1347377"/>
              <a:gd name="connsiteY0" fmla="*/ 3109325 h 3212766"/>
              <a:gd name="connsiteX1" fmla="*/ 724939 w 1347377"/>
              <a:gd name="connsiteY1" fmla="*/ 0 h 3212766"/>
              <a:gd name="connsiteX2" fmla="*/ 1347377 w 1347377"/>
              <a:gd name="connsiteY2" fmla="*/ 3146728 h 3212766"/>
              <a:gd name="connsiteX3" fmla="*/ 737710 w 1347377"/>
              <a:gd name="connsiteY3" fmla="*/ 3198291 h 3212766"/>
              <a:gd name="connsiteX4" fmla="*/ 0 w 1347377"/>
              <a:gd name="connsiteY4" fmla="*/ 3109325 h 3212766"/>
              <a:gd name="connsiteX0" fmla="*/ 0 w 1347377"/>
              <a:gd name="connsiteY0" fmla="*/ 3109325 h 3198291"/>
              <a:gd name="connsiteX1" fmla="*/ 724939 w 1347377"/>
              <a:gd name="connsiteY1" fmla="*/ 0 h 3198291"/>
              <a:gd name="connsiteX2" fmla="*/ 1347377 w 1347377"/>
              <a:gd name="connsiteY2" fmla="*/ 3146728 h 3198291"/>
              <a:gd name="connsiteX3" fmla="*/ 737710 w 1347377"/>
              <a:gd name="connsiteY3" fmla="*/ 3198291 h 3198291"/>
              <a:gd name="connsiteX4" fmla="*/ 0 w 1347377"/>
              <a:gd name="connsiteY4" fmla="*/ 3109325 h 3198291"/>
              <a:gd name="connsiteX0" fmla="*/ 0 w 1347377"/>
              <a:gd name="connsiteY0" fmla="*/ 3109325 h 3215130"/>
              <a:gd name="connsiteX1" fmla="*/ 724939 w 1347377"/>
              <a:gd name="connsiteY1" fmla="*/ 0 h 3215130"/>
              <a:gd name="connsiteX2" fmla="*/ 1347377 w 1347377"/>
              <a:gd name="connsiteY2" fmla="*/ 3146728 h 3215130"/>
              <a:gd name="connsiteX3" fmla="*/ 737710 w 1347377"/>
              <a:gd name="connsiteY3" fmla="*/ 3198291 h 3215130"/>
              <a:gd name="connsiteX4" fmla="*/ 0 w 1347377"/>
              <a:gd name="connsiteY4" fmla="*/ 3109325 h 3215130"/>
              <a:gd name="connsiteX0" fmla="*/ 0 w 1347377"/>
              <a:gd name="connsiteY0" fmla="*/ 3109325 h 3198291"/>
              <a:gd name="connsiteX1" fmla="*/ 724939 w 1347377"/>
              <a:gd name="connsiteY1" fmla="*/ 0 h 3198291"/>
              <a:gd name="connsiteX2" fmla="*/ 1347377 w 1347377"/>
              <a:gd name="connsiteY2" fmla="*/ 3146728 h 3198291"/>
              <a:gd name="connsiteX3" fmla="*/ 737710 w 1347377"/>
              <a:gd name="connsiteY3" fmla="*/ 3198291 h 3198291"/>
              <a:gd name="connsiteX4" fmla="*/ 0 w 1347377"/>
              <a:gd name="connsiteY4" fmla="*/ 3109325 h 3198291"/>
              <a:gd name="connsiteX0" fmla="*/ 0 w 1283479"/>
              <a:gd name="connsiteY0" fmla="*/ 3109325 h 3198291"/>
              <a:gd name="connsiteX1" fmla="*/ 724939 w 1283479"/>
              <a:gd name="connsiteY1" fmla="*/ 0 h 3198291"/>
              <a:gd name="connsiteX2" fmla="*/ 1283479 w 1283479"/>
              <a:gd name="connsiteY2" fmla="*/ 3134025 h 3198291"/>
              <a:gd name="connsiteX3" fmla="*/ 737710 w 1283479"/>
              <a:gd name="connsiteY3" fmla="*/ 3198291 h 3198291"/>
              <a:gd name="connsiteX4" fmla="*/ 0 w 1283479"/>
              <a:gd name="connsiteY4" fmla="*/ 3109325 h 3198291"/>
              <a:gd name="connsiteX0" fmla="*/ 0 w 1283479"/>
              <a:gd name="connsiteY0" fmla="*/ 3109325 h 3225582"/>
              <a:gd name="connsiteX1" fmla="*/ 724939 w 1283479"/>
              <a:gd name="connsiteY1" fmla="*/ 0 h 3225582"/>
              <a:gd name="connsiteX2" fmla="*/ 1283479 w 1283479"/>
              <a:gd name="connsiteY2" fmla="*/ 3134025 h 3225582"/>
              <a:gd name="connsiteX3" fmla="*/ 737710 w 1283479"/>
              <a:gd name="connsiteY3" fmla="*/ 3198291 h 3225582"/>
              <a:gd name="connsiteX4" fmla="*/ 0 w 1283479"/>
              <a:gd name="connsiteY4" fmla="*/ 3109325 h 3225582"/>
              <a:gd name="connsiteX0" fmla="*/ 0 w 1283479"/>
              <a:gd name="connsiteY0" fmla="*/ 3109325 h 3234197"/>
              <a:gd name="connsiteX1" fmla="*/ 724939 w 1283479"/>
              <a:gd name="connsiteY1" fmla="*/ 0 h 3234197"/>
              <a:gd name="connsiteX2" fmla="*/ 1283479 w 1283479"/>
              <a:gd name="connsiteY2" fmla="*/ 3134025 h 3234197"/>
              <a:gd name="connsiteX3" fmla="*/ 737710 w 1283479"/>
              <a:gd name="connsiteY3" fmla="*/ 3198291 h 3234197"/>
              <a:gd name="connsiteX4" fmla="*/ 0 w 1283479"/>
              <a:gd name="connsiteY4" fmla="*/ 3109325 h 3234197"/>
              <a:gd name="connsiteX0" fmla="*/ 0 w 1310712"/>
              <a:gd name="connsiteY0" fmla="*/ 3040637 h 3234197"/>
              <a:gd name="connsiteX1" fmla="*/ 752172 w 1310712"/>
              <a:gd name="connsiteY1" fmla="*/ 0 h 3234197"/>
              <a:gd name="connsiteX2" fmla="*/ 1310712 w 1310712"/>
              <a:gd name="connsiteY2" fmla="*/ 3134025 h 3234197"/>
              <a:gd name="connsiteX3" fmla="*/ 764943 w 1310712"/>
              <a:gd name="connsiteY3" fmla="*/ 3198291 h 3234197"/>
              <a:gd name="connsiteX4" fmla="*/ 0 w 1310712"/>
              <a:gd name="connsiteY4" fmla="*/ 3040637 h 3234197"/>
              <a:gd name="connsiteX0" fmla="*/ 0 w 1332319"/>
              <a:gd name="connsiteY0" fmla="*/ 3059787 h 3234197"/>
              <a:gd name="connsiteX1" fmla="*/ 773779 w 1332319"/>
              <a:gd name="connsiteY1" fmla="*/ 0 h 3234197"/>
              <a:gd name="connsiteX2" fmla="*/ 1332319 w 1332319"/>
              <a:gd name="connsiteY2" fmla="*/ 3134025 h 3234197"/>
              <a:gd name="connsiteX3" fmla="*/ 786550 w 1332319"/>
              <a:gd name="connsiteY3" fmla="*/ 3198291 h 3234197"/>
              <a:gd name="connsiteX4" fmla="*/ 0 w 1332319"/>
              <a:gd name="connsiteY4" fmla="*/ 3059787 h 3234197"/>
              <a:gd name="connsiteX0" fmla="*/ 0 w 1332319"/>
              <a:gd name="connsiteY0" fmla="*/ 3059787 h 3234197"/>
              <a:gd name="connsiteX1" fmla="*/ 773779 w 1332319"/>
              <a:gd name="connsiteY1" fmla="*/ 0 h 3234197"/>
              <a:gd name="connsiteX2" fmla="*/ 1332319 w 1332319"/>
              <a:gd name="connsiteY2" fmla="*/ 3134025 h 3234197"/>
              <a:gd name="connsiteX3" fmla="*/ 786550 w 1332319"/>
              <a:gd name="connsiteY3" fmla="*/ 3198291 h 3234197"/>
              <a:gd name="connsiteX4" fmla="*/ 0 w 1332319"/>
              <a:gd name="connsiteY4" fmla="*/ 3059787 h 3234197"/>
              <a:gd name="connsiteX0" fmla="*/ 0 w 1332319"/>
              <a:gd name="connsiteY0" fmla="*/ 3059787 h 3234197"/>
              <a:gd name="connsiteX1" fmla="*/ 773779 w 1332319"/>
              <a:gd name="connsiteY1" fmla="*/ 0 h 3234197"/>
              <a:gd name="connsiteX2" fmla="*/ 1332319 w 1332319"/>
              <a:gd name="connsiteY2" fmla="*/ 3134025 h 3234197"/>
              <a:gd name="connsiteX3" fmla="*/ 786550 w 1332319"/>
              <a:gd name="connsiteY3" fmla="*/ 3198291 h 3234197"/>
              <a:gd name="connsiteX4" fmla="*/ 0 w 1332319"/>
              <a:gd name="connsiteY4" fmla="*/ 3059787 h 3234197"/>
              <a:gd name="connsiteX0" fmla="*/ 0 w 1332319"/>
              <a:gd name="connsiteY0" fmla="*/ 3059787 h 3234197"/>
              <a:gd name="connsiteX1" fmla="*/ 773779 w 1332319"/>
              <a:gd name="connsiteY1" fmla="*/ 0 h 3234197"/>
              <a:gd name="connsiteX2" fmla="*/ 1332319 w 1332319"/>
              <a:gd name="connsiteY2" fmla="*/ 3134025 h 3234197"/>
              <a:gd name="connsiteX3" fmla="*/ 786550 w 1332319"/>
              <a:gd name="connsiteY3" fmla="*/ 3198291 h 3234197"/>
              <a:gd name="connsiteX4" fmla="*/ 0 w 1332319"/>
              <a:gd name="connsiteY4" fmla="*/ 3059787 h 3234197"/>
              <a:gd name="connsiteX0" fmla="*/ 0 w 1332319"/>
              <a:gd name="connsiteY0" fmla="*/ 3059787 h 3198291"/>
              <a:gd name="connsiteX1" fmla="*/ 773779 w 1332319"/>
              <a:gd name="connsiteY1" fmla="*/ 0 h 3198291"/>
              <a:gd name="connsiteX2" fmla="*/ 1332319 w 1332319"/>
              <a:gd name="connsiteY2" fmla="*/ 3134025 h 3198291"/>
              <a:gd name="connsiteX3" fmla="*/ 786550 w 1332319"/>
              <a:gd name="connsiteY3" fmla="*/ 3198291 h 3198291"/>
              <a:gd name="connsiteX4" fmla="*/ 0 w 1332319"/>
              <a:gd name="connsiteY4" fmla="*/ 3059787 h 3198291"/>
              <a:gd name="connsiteX0" fmla="*/ 0 w 1332319"/>
              <a:gd name="connsiteY0" fmla="*/ 3059787 h 3225168"/>
              <a:gd name="connsiteX1" fmla="*/ 773779 w 1332319"/>
              <a:gd name="connsiteY1" fmla="*/ 0 h 3225168"/>
              <a:gd name="connsiteX2" fmla="*/ 1332319 w 1332319"/>
              <a:gd name="connsiteY2" fmla="*/ 3134025 h 3225168"/>
              <a:gd name="connsiteX3" fmla="*/ 786550 w 1332319"/>
              <a:gd name="connsiteY3" fmla="*/ 3198291 h 3225168"/>
              <a:gd name="connsiteX4" fmla="*/ 0 w 1332319"/>
              <a:gd name="connsiteY4" fmla="*/ 3059787 h 3225168"/>
              <a:gd name="connsiteX0" fmla="*/ 0 w 1332319"/>
              <a:gd name="connsiteY0" fmla="*/ 3059787 h 3230611"/>
              <a:gd name="connsiteX1" fmla="*/ 773779 w 1332319"/>
              <a:gd name="connsiteY1" fmla="*/ 0 h 3230611"/>
              <a:gd name="connsiteX2" fmla="*/ 1332319 w 1332319"/>
              <a:gd name="connsiteY2" fmla="*/ 3134025 h 3230611"/>
              <a:gd name="connsiteX3" fmla="*/ 786550 w 1332319"/>
              <a:gd name="connsiteY3" fmla="*/ 3198291 h 3230611"/>
              <a:gd name="connsiteX4" fmla="*/ 0 w 1332319"/>
              <a:gd name="connsiteY4" fmla="*/ 3059787 h 3230611"/>
              <a:gd name="connsiteX0" fmla="*/ 0 w 1544451"/>
              <a:gd name="connsiteY0" fmla="*/ 3156085 h 3273580"/>
              <a:gd name="connsiteX1" fmla="*/ 985911 w 1544451"/>
              <a:gd name="connsiteY1" fmla="*/ 0 h 3273580"/>
              <a:gd name="connsiteX2" fmla="*/ 1544451 w 1544451"/>
              <a:gd name="connsiteY2" fmla="*/ 3134025 h 3273580"/>
              <a:gd name="connsiteX3" fmla="*/ 998682 w 1544451"/>
              <a:gd name="connsiteY3" fmla="*/ 3198291 h 3273580"/>
              <a:gd name="connsiteX4" fmla="*/ 0 w 1544451"/>
              <a:gd name="connsiteY4" fmla="*/ 3156085 h 3273580"/>
              <a:gd name="connsiteX0" fmla="*/ 0 w 1607201"/>
              <a:gd name="connsiteY0" fmla="*/ 3156085 h 3330552"/>
              <a:gd name="connsiteX1" fmla="*/ 985911 w 1607201"/>
              <a:gd name="connsiteY1" fmla="*/ 0 h 3330552"/>
              <a:gd name="connsiteX2" fmla="*/ 1607201 w 1607201"/>
              <a:gd name="connsiteY2" fmla="*/ 3233966 h 3330552"/>
              <a:gd name="connsiteX3" fmla="*/ 998682 w 1607201"/>
              <a:gd name="connsiteY3" fmla="*/ 3198291 h 3330552"/>
              <a:gd name="connsiteX4" fmla="*/ 0 w 1607201"/>
              <a:gd name="connsiteY4" fmla="*/ 3156085 h 3330552"/>
              <a:gd name="connsiteX0" fmla="*/ 0 w 1607201"/>
              <a:gd name="connsiteY0" fmla="*/ 3156085 h 3759980"/>
              <a:gd name="connsiteX1" fmla="*/ 985911 w 1607201"/>
              <a:gd name="connsiteY1" fmla="*/ 0 h 3759980"/>
              <a:gd name="connsiteX2" fmla="*/ 1607201 w 1607201"/>
              <a:gd name="connsiteY2" fmla="*/ 3233966 h 3759980"/>
              <a:gd name="connsiteX3" fmla="*/ 0 w 1607201"/>
              <a:gd name="connsiteY3" fmla="*/ 3156085 h 3759980"/>
              <a:gd name="connsiteX0" fmla="*/ 0 w 1552568"/>
              <a:gd name="connsiteY0" fmla="*/ 3156085 h 3695079"/>
              <a:gd name="connsiteX1" fmla="*/ 985911 w 1552568"/>
              <a:gd name="connsiteY1" fmla="*/ 0 h 3695079"/>
              <a:gd name="connsiteX2" fmla="*/ 1552568 w 1552568"/>
              <a:gd name="connsiteY2" fmla="*/ 2843003 h 3695079"/>
              <a:gd name="connsiteX3" fmla="*/ 0 w 1552568"/>
              <a:gd name="connsiteY3" fmla="*/ 3156085 h 3695079"/>
              <a:gd name="connsiteX0" fmla="*/ 0 w 1552568"/>
              <a:gd name="connsiteY0" fmla="*/ 3156085 h 3695079"/>
              <a:gd name="connsiteX1" fmla="*/ 985911 w 1552568"/>
              <a:gd name="connsiteY1" fmla="*/ 0 h 3695079"/>
              <a:gd name="connsiteX2" fmla="*/ 1552568 w 1552568"/>
              <a:gd name="connsiteY2" fmla="*/ 2843003 h 3695079"/>
              <a:gd name="connsiteX3" fmla="*/ 0 w 1552568"/>
              <a:gd name="connsiteY3" fmla="*/ 3156085 h 3695079"/>
              <a:gd name="connsiteX0" fmla="*/ 0 w 1638301"/>
              <a:gd name="connsiteY0" fmla="*/ 3156085 h 3695079"/>
              <a:gd name="connsiteX1" fmla="*/ 985911 w 1638301"/>
              <a:gd name="connsiteY1" fmla="*/ 0 h 3695079"/>
              <a:gd name="connsiteX2" fmla="*/ 1638301 w 1638301"/>
              <a:gd name="connsiteY2" fmla="*/ 3292883 h 3695079"/>
              <a:gd name="connsiteX3" fmla="*/ 0 w 1638301"/>
              <a:gd name="connsiteY3" fmla="*/ 3156085 h 3695079"/>
              <a:gd name="connsiteX0" fmla="*/ 0 w 1638301"/>
              <a:gd name="connsiteY0" fmla="*/ 3156085 h 3429414"/>
              <a:gd name="connsiteX1" fmla="*/ 985911 w 1638301"/>
              <a:gd name="connsiteY1" fmla="*/ 0 h 3429414"/>
              <a:gd name="connsiteX2" fmla="*/ 1638301 w 1638301"/>
              <a:gd name="connsiteY2" fmla="*/ 3292883 h 3429414"/>
              <a:gd name="connsiteX3" fmla="*/ 0 w 1638301"/>
              <a:gd name="connsiteY3" fmla="*/ 3156085 h 3429414"/>
              <a:gd name="connsiteX0" fmla="*/ 0 w 1638301"/>
              <a:gd name="connsiteY0" fmla="*/ 3156085 h 3330426"/>
              <a:gd name="connsiteX1" fmla="*/ 985911 w 1638301"/>
              <a:gd name="connsiteY1" fmla="*/ 0 h 3330426"/>
              <a:gd name="connsiteX2" fmla="*/ 1638301 w 1638301"/>
              <a:gd name="connsiteY2" fmla="*/ 3292883 h 3330426"/>
              <a:gd name="connsiteX3" fmla="*/ 0 w 1638301"/>
              <a:gd name="connsiteY3" fmla="*/ 3156085 h 3330426"/>
              <a:gd name="connsiteX0" fmla="*/ 0 w 1607057"/>
              <a:gd name="connsiteY0" fmla="*/ 3156085 h 3319907"/>
              <a:gd name="connsiteX1" fmla="*/ 985911 w 1607057"/>
              <a:gd name="connsiteY1" fmla="*/ 0 h 3319907"/>
              <a:gd name="connsiteX2" fmla="*/ 1607057 w 1607057"/>
              <a:gd name="connsiteY2" fmla="*/ 3271792 h 3319907"/>
              <a:gd name="connsiteX3" fmla="*/ 0 w 1607057"/>
              <a:gd name="connsiteY3" fmla="*/ 3156085 h 3319907"/>
              <a:gd name="connsiteX0" fmla="*/ 0 w 1703638"/>
              <a:gd name="connsiteY0" fmla="*/ 3144227 h 3309335"/>
              <a:gd name="connsiteX1" fmla="*/ 1082492 w 1703638"/>
              <a:gd name="connsiteY1" fmla="*/ 0 h 3309335"/>
              <a:gd name="connsiteX2" fmla="*/ 1703638 w 1703638"/>
              <a:gd name="connsiteY2" fmla="*/ 3271792 h 3309335"/>
              <a:gd name="connsiteX3" fmla="*/ 0 w 1703638"/>
              <a:gd name="connsiteY3" fmla="*/ 3144227 h 3309335"/>
              <a:gd name="connsiteX0" fmla="*/ 0 w 1703638"/>
              <a:gd name="connsiteY0" fmla="*/ 3144227 h 3389305"/>
              <a:gd name="connsiteX1" fmla="*/ 1082492 w 1703638"/>
              <a:gd name="connsiteY1" fmla="*/ 0 h 3389305"/>
              <a:gd name="connsiteX2" fmla="*/ 1703638 w 1703638"/>
              <a:gd name="connsiteY2" fmla="*/ 3271792 h 3389305"/>
              <a:gd name="connsiteX3" fmla="*/ 0 w 1703638"/>
              <a:gd name="connsiteY3" fmla="*/ 3144227 h 338930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703638" h="3389305">
                <a:moveTo>
                  <a:pt x="0" y="3144227"/>
                </a:moveTo>
                <a:lnTo>
                  <a:pt x="1082492" y="0"/>
                </a:lnTo>
                <a:lnTo>
                  <a:pt x="1703638" y="3271792"/>
                </a:lnTo>
                <a:cubicBezTo>
                  <a:pt x="995635" y="3389305"/>
                  <a:pt x="566710" y="3308049"/>
                  <a:pt x="0" y="3144227"/>
                </a:cubicBezTo>
                <a:close/>
              </a:path>
            </a:pathLst>
          </a:custGeom>
          <a:solidFill>
            <a:srgbClr val="000000">
              <a:alpha val="0"/>
            </a:srgbClr>
          </a:solidFill>
          <a:ln>
            <a:solidFill>
              <a:srgbClr val="000000">
                <a:alpha val="0"/>
              </a:srgb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964" name="Полилиния 963"/>
          <p:cNvSpPr/>
          <p:nvPr/>
        </p:nvSpPr>
        <p:spPr>
          <a:xfrm rot="3327415">
            <a:off x="2162317" y="2105789"/>
            <a:ext cx="1324351" cy="3329803"/>
          </a:xfrm>
          <a:custGeom>
            <a:avLst/>
            <a:gdLst>
              <a:gd name="connsiteX0" fmla="*/ 0 w 1111396"/>
              <a:gd name="connsiteY0" fmla="*/ 3146584 h 3146584"/>
              <a:gd name="connsiteX1" fmla="*/ 555698 w 1111396"/>
              <a:gd name="connsiteY1" fmla="*/ 0 h 3146584"/>
              <a:gd name="connsiteX2" fmla="*/ 1111396 w 1111396"/>
              <a:gd name="connsiteY2" fmla="*/ 3146584 h 3146584"/>
              <a:gd name="connsiteX3" fmla="*/ 0 w 1111396"/>
              <a:gd name="connsiteY3" fmla="*/ 3146584 h 3146584"/>
              <a:gd name="connsiteX0" fmla="*/ 0 w 1178136"/>
              <a:gd name="connsiteY0" fmla="*/ 3146584 h 3146728"/>
              <a:gd name="connsiteX1" fmla="*/ 555698 w 1178136"/>
              <a:gd name="connsiteY1" fmla="*/ 0 h 3146728"/>
              <a:gd name="connsiteX2" fmla="*/ 1178136 w 1178136"/>
              <a:gd name="connsiteY2" fmla="*/ 3146728 h 3146728"/>
              <a:gd name="connsiteX3" fmla="*/ 0 w 1178136"/>
              <a:gd name="connsiteY3" fmla="*/ 3146584 h 3146728"/>
              <a:gd name="connsiteX0" fmla="*/ 0 w 1309203"/>
              <a:gd name="connsiteY0" fmla="*/ 3103754 h 3146728"/>
              <a:gd name="connsiteX1" fmla="*/ 686765 w 1309203"/>
              <a:gd name="connsiteY1" fmla="*/ 0 h 3146728"/>
              <a:gd name="connsiteX2" fmla="*/ 1309203 w 1309203"/>
              <a:gd name="connsiteY2" fmla="*/ 3146728 h 3146728"/>
              <a:gd name="connsiteX3" fmla="*/ 0 w 1309203"/>
              <a:gd name="connsiteY3" fmla="*/ 3103754 h 3146728"/>
              <a:gd name="connsiteX0" fmla="*/ 0 w 1347377"/>
              <a:gd name="connsiteY0" fmla="*/ 3109325 h 3146728"/>
              <a:gd name="connsiteX1" fmla="*/ 724939 w 1347377"/>
              <a:gd name="connsiteY1" fmla="*/ 0 h 3146728"/>
              <a:gd name="connsiteX2" fmla="*/ 1347377 w 1347377"/>
              <a:gd name="connsiteY2" fmla="*/ 3146728 h 3146728"/>
              <a:gd name="connsiteX3" fmla="*/ 0 w 1347377"/>
              <a:gd name="connsiteY3" fmla="*/ 3109325 h 3146728"/>
              <a:gd name="connsiteX0" fmla="*/ 0 w 1347377"/>
              <a:gd name="connsiteY0" fmla="*/ 3109325 h 3146728"/>
              <a:gd name="connsiteX1" fmla="*/ 724939 w 1347377"/>
              <a:gd name="connsiteY1" fmla="*/ 0 h 3146728"/>
              <a:gd name="connsiteX2" fmla="*/ 1347377 w 1347377"/>
              <a:gd name="connsiteY2" fmla="*/ 3146728 h 3146728"/>
              <a:gd name="connsiteX3" fmla="*/ 674426 w 1347377"/>
              <a:gd name="connsiteY3" fmla="*/ 3123470 h 3146728"/>
              <a:gd name="connsiteX4" fmla="*/ 0 w 1347377"/>
              <a:gd name="connsiteY4" fmla="*/ 3109325 h 3146728"/>
              <a:gd name="connsiteX0" fmla="*/ 0 w 1347377"/>
              <a:gd name="connsiteY0" fmla="*/ 3109325 h 3170436"/>
              <a:gd name="connsiteX1" fmla="*/ 724939 w 1347377"/>
              <a:gd name="connsiteY1" fmla="*/ 0 h 3170436"/>
              <a:gd name="connsiteX2" fmla="*/ 1347377 w 1347377"/>
              <a:gd name="connsiteY2" fmla="*/ 3146728 h 3170436"/>
              <a:gd name="connsiteX3" fmla="*/ 710754 w 1347377"/>
              <a:gd name="connsiteY3" fmla="*/ 3170436 h 3170436"/>
              <a:gd name="connsiteX4" fmla="*/ 0 w 1347377"/>
              <a:gd name="connsiteY4" fmla="*/ 3109325 h 3170436"/>
              <a:gd name="connsiteX0" fmla="*/ 0 w 1347377"/>
              <a:gd name="connsiteY0" fmla="*/ 3109325 h 3198291"/>
              <a:gd name="connsiteX1" fmla="*/ 724939 w 1347377"/>
              <a:gd name="connsiteY1" fmla="*/ 0 h 3198291"/>
              <a:gd name="connsiteX2" fmla="*/ 1347377 w 1347377"/>
              <a:gd name="connsiteY2" fmla="*/ 3146728 h 3198291"/>
              <a:gd name="connsiteX3" fmla="*/ 737710 w 1347377"/>
              <a:gd name="connsiteY3" fmla="*/ 3198291 h 3198291"/>
              <a:gd name="connsiteX4" fmla="*/ 0 w 1347377"/>
              <a:gd name="connsiteY4" fmla="*/ 3109325 h 3198291"/>
              <a:gd name="connsiteX0" fmla="*/ 0 w 1347377"/>
              <a:gd name="connsiteY0" fmla="*/ 3109325 h 3230602"/>
              <a:gd name="connsiteX1" fmla="*/ 724939 w 1347377"/>
              <a:gd name="connsiteY1" fmla="*/ 0 h 3230602"/>
              <a:gd name="connsiteX2" fmla="*/ 1347377 w 1347377"/>
              <a:gd name="connsiteY2" fmla="*/ 3146728 h 3230602"/>
              <a:gd name="connsiteX3" fmla="*/ 737710 w 1347377"/>
              <a:gd name="connsiteY3" fmla="*/ 3198291 h 3230602"/>
              <a:gd name="connsiteX4" fmla="*/ 0 w 1347377"/>
              <a:gd name="connsiteY4" fmla="*/ 3109325 h 3230602"/>
              <a:gd name="connsiteX0" fmla="*/ 0 w 1347377"/>
              <a:gd name="connsiteY0" fmla="*/ 3109325 h 3198291"/>
              <a:gd name="connsiteX1" fmla="*/ 724939 w 1347377"/>
              <a:gd name="connsiteY1" fmla="*/ 0 h 3198291"/>
              <a:gd name="connsiteX2" fmla="*/ 1347377 w 1347377"/>
              <a:gd name="connsiteY2" fmla="*/ 3146728 h 3198291"/>
              <a:gd name="connsiteX3" fmla="*/ 737710 w 1347377"/>
              <a:gd name="connsiteY3" fmla="*/ 3198291 h 3198291"/>
              <a:gd name="connsiteX4" fmla="*/ 0 w 1347377"/>
              <a:gd name="connsiteY4" fmla="*/ 3109325 h 3198291"/>
              <a:gd name="connsiteX0" fmla="*/ 0 w 1347377"/>
              <a:gd name="connsiteY0" fmla="*/ 3109325 h 3212766"/>
              <a:gd name="connsiteX1" fmla="*/ 724939 w 1347377"/>
              <a:gd name="connsiteY1" fmla="*/ 0 h 3212766"/>
              <a:gd name="connsiteX2" fmla="*/ 1347377 w 1347377"/>
              <a:gd name="connsiteY2" fmla="*/ 3146728 h 3212766"/>
              <a:gd name="connsiteX3" fmla="*/ 737710 w 1347377"/>
              <a:gd name="connsiteY3" fmla="*/ 3198291 h 3212766"/>
              <a:gd name="connsiteX4" fmla="*/ 0 w 1347377"/>
              <a:gd name="connsiteY4" fmla="*/ 3109325 h 3212766"/>
              <a:gd name="connsiteX0" fmla="*/ 0 w 1347377"/>
              <a:gd name="connsiteY0" fmla="*/ 3109325 h 3198291"/>
              <a:gd name="connsiteX1" fmla="*/ 724939 w 1347377"/>
              <a:gd name="connsiteY1" fmla="*/ 0 h 3198291"/>
              <a:gd name="connsiteX2" fmla="*/ 1347377 w 1347377"/>
              <a:gd name="connsiteY2" fmla="*/ 3146728 h 3198291"/>
              <a:gd name="connsiteX3" fmla="*/ 737710 w 1347377"/>
              <a:gd name="connsiteY3" fmla="*/ 3198291 h 3198291"/>
              <a:gd name="connsiteX4" fmla="*/ 0 w 1347377"/>
              <a:gd name="connsiteY4" fmla="*/ 3109325 h 3198291"/>
              <a:gd name="connsiteX0" fmla="*/ 0 w 1347377"/>
              <a:gd name="connsiteY0" fmla="*/ 3109325 h 3215130"/>
              <a:gd name="connsiteX1" fmla="*/ 724939 w 1347377"/>
              <a:gd name="connsiteY1" fmla="*/ 0 h 3215130"/>
              <a:gd name="connsiteX2" fmla="*/ 1347377 w 1347377"/>
              <a:gd name="connsiteY2" fmla="*/ 3146728 h 3215130"/>
              <a:gd name="connsiteX3" fmla="*/ 737710 w 1347377"/>
              <a:gd name="connsiteY3" fmla="*/ 3198291 h 3215130"/>
              <a:gd name="connsiteX4" fmla="*/ 0 w 1347377"/>
              <a:gd name="connsiteY4" fmla="*/ 3109325 h 3215130"/>
              <a:gd name="connsiteX0" fmla="*/ 0 w 1347377"/>
              <a:gd name="connsiteY0" fmla="*/ 3109325 h 3198291"/>
              <a:gd name="connsiteX1" fmla="*/ 724939 w 1347377"/>
              <a:gd name="connsiteY1" fmla="*/ 0 h 3198291"/>
              <a:gd name="connsiteX2" fmla="*/ 1347377 w 1347377"/>
              <a:gd name="connsiteY2" fmla="*/ 3146728 h 3198291"/>
              <a:gd name="connsiteX3" fmla="*/ 737710 w 1347377"/>
              <a:gd name="connsiteY3" fmla="*/ 3198291 h 3198291"/>
              <a:gd name="connsiteX4" fmla="*/ 0 w 1347377"/>
              <a:gd name="connsiteY4" fmla="*/ 3109325 h 3198291"/>
              <a:gd name="connsiteX0" fmla="*/ 0 w 1283479"/>
              <a:gd name="connsiteY0" fmla="*/ 3109325 h 3198291"/>
              <a:gd name="connsiteX1" fmla="*/ 724939 w 1283479"/>
              <a:gd name="connsiteY1" fmla="*/ 0 h 3198291"/>
              <a:gd name="connsiteX2" fmla="*/ 1283479 w 1283479"/>
              <a:gd name="connsiteY2" fmla="*/ 3134025 h 3198291"/>
              <a:gd name="connsiteX3" fmla="*/ 737710 w 1283479"/>
              <a:gd name="connsiteY3" fmla="*/ 3198291 h 3198291"/>
              <a:gd name="connsiteX4" fmla="*/ 0 w 1283479"/>
              <a:gd name="connsiteY4" fmla="*/ 3109325 h 3198291"/>
              <a:gd name="connsiteX0" fmla="*/ 0 w 1283479"/>
              <a:gd name="connsiteY0" fmla="*/ 3109325 h 3225582"/>
              <a:gd name="connsiteX1" fmla="*/ 724939 w 1283479"/>
              <a:gd name="connsiteY1" fmla="*/ 0 h 3225582"/>
              <a:gd name="connsiteX2" fmla="*/ 1283479 w 1283479"/>
              <a:gd name="connsiteY2" fmla="*/ 3134025 h 3225582"/>
              <a:gd name="connsiteX3" fmla="*/ 737710 w 1283479"/>
              <a:gd name="connsiteY3" fmla="*/ 3198291 h 3225582"/>
              <a:gd name="connsiteX4" fmla="*/ 0 w 1283479"/>
              <a:gd name="connsiteY4" fmla="*/ 3109325 h 3225582"/>
              <a:gd name="connsiteX0" fmla="*/ 0 w 1283479"/>
              <a:gd name="connsiteY0" fmla="*/ 3109325 h 3234197"/>
              <a:gd name="connsiteX1" fmla="*/ 724939 w 1283479"/>
              <a:gd name="connsiteY1" fmla="*/ 0 h 3234197"/>
              <a:gd name="connsiteX2" fmla="*/ 1283479 w 1283479"/>
              <a:gd name="connsiteY2" fmla="*/ 3134025 h 3234197"/>
              <a:gd name="connsiteX3" fmla="*/ 737710 w 1283479"/>
              <a:gd name="connsiteY3" fmla="*/ 3198291 h 3234197"/>
              <a:gd name="connsiteX4" fmla="*/ 0 w 1283479"/>
              <a:gd name="connsiteY4" fmla="*/ 3109325 h 3234197"/>
              <a:gd name="connsiteX0" fmla="*/ 0 w 1310712"/>
              <a:gd name="connsiteY0" fmla="*/ 3040637 h 3234197"/>
              <a:gd name="connsiteX1" fmla="*/ 752172 w 1310712"/>
              <a:gd name="connsiteY1" fmla="*/ 0 h 3234197"/>
              <a:gd name="connsiteX2" fmla="*/ 1310712 w 1310712"/>
              <a:gd name="connsiteY2" fmla="*/ 3134025 h 3234197"/>
              <a:gd name="connsiteX3" fmla="*/ 764943 w 1310712"/>
              <a:gd name="connsiteY3" fmla="*/ 3198291 h 3234197"/>
              <a:gd name="connsiteX4" fmla="*/ 0 w 1310712"/>
              <a:gd name="connsiteY4" fmla="*/ 3040637 h 3234197"/>
              <a:gd name="connsiteX0" fmla="*/ 0 w 1332319"/>
              <a:gd name="connsiteY0" fmla="*/ 3059787 h 3234197"/>
              <a:gd name="connsiteX1" fmla="*/ 773779 w 1332319"/>
              <a:gd name="connsiteY1" fmla="*/ 0 h 3234197"/>
              <a:gd name="connsiteX2" fmla="*/ 1332319 w 1332319"/>
              <a:gd name="connsiteY2" fmla="*/ 3134025 h 3234197"/>
              <a:gd name="connsiteX3" fmla="*/ 786550 w 1332319"/>
              <a:gd name="connsiteY3" fmla="*/ 3198291 h 3234197"/>
              <a:gd name="connsiteX4" fmla="*/ 0 w 1332319"/>
              <a:gd name="connsiteY4" fmla="*/ 3059787 h 3234197"/>
              <a:gd name="connsiteX0" fmla="*/ 0 w 1332319"/>
              <a:gd name="connsiteY0" fmla="*/ 3059787 h 3234197"/>
              <a:gd name="connsiteX1" fmla="*/ 773779 w 1332319"/>
              <a:gd name="connsiteY1" fmla="*/ 0 h 3234197"/>
              <a:gd name="connsiteX2" fmla="*/ 1332319 w 1332319"/>
              <a:gd name="connsiteY2" fmla="*/ 3134025 h 3234197"/>
              <a:gd name="connsiteX3" fmla="*/ 786550 w 1332319"/>
              <a:gd name="connsiteY3" fmla="*/ 3198291 h 3234197"/>
              <a:gd name="connsiteX4" fmla="*/ 0 w 1332319"/>
              <a:gd name="connsiteY4" fmla="*/ 3059787 h 3234197"/>
              <a:gd name="connsiteX0" fmla="*/ 0 w 1332319"/>
              <a:gd name="connsiteY0" fmla="*/ 3059787 h 3234197"/>
              <a:gd name="connsiteX1" fmla="*/ 773779 w 1332319"/>
              <a:gd name="connsiteY1" fmla="*/ 0 h 3234197"/>
              <a:gd name="connsiteX2" fmla="*/ 1332319 w 1332319"/>
              <a:gd name="connsiteY2" fmla="*/ 3134025 h 3234197"/>
              <a:gd name="connsiteX3" fmla="*/ 786550 w 1332319"/>
              <a:gd name="connsiteY3" fmla="*/ 3198291 h 3234197"/>
              <a:gd name="connsiteX4" fmla="*/ 0 w 1332319"/>
              <a:gd name="connsiteY4" fmla="*/ 3059787 h 3234197"/>
              <a:gd name="connsiteX0" fmla="*/ 0 w 1332319"/>
              <a:gd name="connsiteY0" fmla="*/ 3059787 h 3234197"/>
              <a:gd name="connsiteX1" fmla="*/ 773779 w 1332319"/>
              <a:gd name="connsiteY1" fmla="*/ 0 h 3234197"/>
              <a:gd name="connsiteX2" fmla="*/ 1332319 w 1332319"/>
              <a:gd name="connsiteY2" fmla="*/ 3134025 h 3234197"/>
              <a:gd name="connsiteX3" fmla="*/ 786550 w 1332319"/>
              <a:gd name="connsiteY3" fmla="*/ 3198291 h 3234197"/>
              <a:gd name="connsiteX4" fmla="*/ 0 w 1332319"/>
              <a:gd name="connsiteY4" fmla="*/ 3059787 h 3234197"/>
              <a:gd name="connsiteX0" fmla="*/ 0 w 1332319"/>
              <a:gd name="connsiteY0" fmla="*/ 3059787 h 3198291"/>
              <a:gd name="connsiteX1" fmla="*/ 773779 w 1332319"/>
              <a:gd name="connsiteY1" fmla="*/ 0 h 3198291"/>
              <a:gd name="connsiteX2" fmla="*/ 1332319 w 1332319"/>
              <a:gd name="connsiteY2" fmla="*/ 3134025 h 3198291"/>
              <a:gd name="connsiteX3" fmla="*/ 786550 w 1332319"/>
              <a:gd name="connsiteY3" fmla="*/ 3198291 h 3198291"/>
              <a:gd name="connsiteX4" fmla="*/ 0 w 1332319"/>
              <a:gd name="connsiteY4" fmla="*/ 3059787 h 3198291"/>
              <a:gd name="connsiteX0" fmla="*/ 0 w 1332319"/>
              <a:gd name="connsiteY0" fmla="*/ 3059787 h 3225168"/>
              <a:gd name="connsiteX1" fmla="*/ 773779 w 1332319"/>
              <a:gd name="connsiteY1" fmla="*/ 0 h 3225168"/>
              <a:gd name="connsiteX2" fmla="*/ 1332319 w 1332319"/>
              <a:gd name="connsiteY2" fmla="*/ 3134025 h 3225168"/>
              <a:gd name="connsiteX3" fmla="*/ 786550 w 1332319"/>
              <a:gd name="connsiteY3" fmla="*/ 3198291 h 3225168"/>
              <a:gd name="connsiteX4" fmla="*/ 0 w 1332319"/>
              <a:gd name="connsiteY4" fmla="*/ 3059787 h 3225168"/>
              <a:gd name="connsiteX0" fmla="*/ 0 w 1332319"/>
              <a:gd name="connsiteY0" fmla="*/ 3059787 h 3230611"/>
              <a:gd name="connsiteX1" fmla="*/ 773779 w 1332319"/>
              <a:gd name="connsiteY1" fmla="*/ 0 h 3230611"/>
              <a:gd name="connsiteX2" fmla="*/ 1332319 w 1332319"/>
              <a:gd name="connsiteY2" fmla="*/ 3134025 h 3230611"/>
              <a:gd name="connsiteX3" fmla="*/ 786550 w 1332319"/>
              <a:gd name="connsiteY3" fmla="*/ 3198291 h 3230611"/>
              <a:gd name="connsiteX4" fmla="*/ 0 w 1332319"/>
              <a:gd name="connsiteY4" fmla="*/ 3059787 h 3230611"/>
              <a:gd name="connsiteX0" fmla="*/ 0 w 1757277"/>
              <a:gd name="connsiteY0" fmla="*/ 3001203 h 3230611"/>
              <a:gd name="connsiteX1" fmla="*/ 1198737 w 1757277"/>
              <a:gd name="connsiteY1" fmla="*/ 0 h 3230611"/>
              <a:gd name="connsiteX2" fmla="*/ 1757277 w 1757277"/>
              <a:gd name="connsiteY2" fmla="*/ 3134025 h 3230611"/>
              <a:gd name="connsiteX3" fmla="*/ 1211508 w 1757277"/>
              <a:gd name="connsiteY3" fmla="*/ 3198291 h 3230611"/>
              <a:gd name="connsiteX4" fmla="*/ 0 w 1757277"/>
              <a:gd name="connsiteY4" fmla="*/ 3001203 h 3230611"/>
              <a:gd name="connsiteX0" fmla="*/ 0 w 1494324"/>
              <a:gd name="connsiteY0" fmla="*/ 3001203 h 3438737"/>
              <a:gd name="connsiteX1" fmla="*/ 1198737 w 1494324"/>
              <a:gd name="connsiteY1" fmla="*/ 0 h 3438737"/>
              <a:gd name="connsiteX2" fmla="*/ 1212537 w 1494324"/>
              <a:gd name="connsiteY2" fmla="*/ 3342151 h 3438737"/>
              <a:gd name="connsiteX3" fmla="*/ 1211508 w 1494324"/>
              <a:gd name="connsiteY3" fmla="*/ 3198291 h 3438737"/>
              <a:gd name="connsiteX4" fmla="*/ 0 w 1494324"/>
              <a:gd name="connsiteY4" fmla="*/ 3001203 h 3438737"/>
              <a:gd name="connsiteX0" fmla="*/ 0 w 1494324"/>
              <a:gd name="connsiteY0" fmla="*/ 2982045 h 3419579"/>
              <a:gd name="connsiteX1" fmla="*/ 1302864 w 1494324"/>
              <a:gd name="connsiteY1" fmla="*/ 0 h 3419579"/>
              <a:gd name="connsiteX2" fmla="*/ 1212537 w 1494324"/>
              <a:gd name="connsiteY2" fmla="*/ 3322993 h 3419579"/>
              <a:gd name="connsiteX3" fmla="*/ 1211508 w 1494324"/>
              <a:gd name="connsiteY3" fmla="*/ 3179133 h 3419579"/>
              <a:gd name="connsiteX4" fmla="*/ 0 w 1494324"/>
              <a:gd name="connsiteY4" fmla="*/ 2982045 h 3419579"/>
              <a:gd name="connsiteX0" fmla="*/ 0 w 1494324"/>
              <a:gd name="connsiteY0" fmla="*/ 2982045 h 3419579"/>
              <a:gd name="connsiteX1" fmla="*/ 1302864 w 1494324"/>
              <a:gd name="connsiteY1" fmla="*/ 0 h 3419579"/>
              <a:gd name="connsiteX2" fmla="*/ 1271537 w 1494324"/>
              <a:gd name="connsiteY2" fmla="*/ 3764 h 3419579"/>
              <a:gd name="connsiteX3" fmla="*/ 1212537 w 1494324"/>
              <a:gd name="connsiteY3" fmla="*/ 3322993 h 3419579"/>
              <a:gd name="connsiteX4" fmla="*/ 1211508 w 1494324"/>
              <a:gd name="connsiteY4" fmla="*/ 3179133 h 3419579"/>
              <a:gd name="connsiteX5" fmla="*/ 0 w 1494324"/>
              <a:gd name="connsiteY5" fmla="*/ 2982045 h 3419579"/>
              <a:gd name="connsiteX0" fmla="*/ 0 w 1494324"/>
              <a:gd name="connsiteY0" fmla="*/ 2982045 h 3419579"/>
              <a:gd name="connsiteX1" fmla="*/ 1302864 w 1494324"/>
              <a:gd name="connsiteY1" fmla="*/ 0 h 3419579"/>
              <a:gd name="connsiteX2" fmla="*/ 1271537 w 1494324"/>
              <a:gd name="connsiteY2" fmla="*/ 3764 h 3419579"/>
              <a:gd name="connsiteX3" fmla="*/ 1212537 w 1494324"/>
              <a:gd name="connsiteY3" fmla="*/ 3322993 h 3419579"/>
              <a:gd name="connsiteX4" fmla="*/ 1211508 w 1494324"/>
              <a:gd name="connsiteY4" fmla="*/ 3179133 h 3419579"/>
              <a:gd name="connsiteX5" fmla="*/ 0 w 1494324"/>
              <a:gd name="connsiteY5" fmla="*/ 2982045 h 3419579"/>
              <a:gd name="connsiteX0" fmla="*/ 0 w 1494324"/>
              <a:gd name="connsiteY0" fmla="*/ 2982045 h 3419579"/>
              <a:gd name="connsiteX1" fmla="*/ 1302864 w 1494324"/>
              <a:gd name="connsiteY1" fmla="*/ 0 h 3419579"/>
              <a:gd name="connsiteX2" fmla="*/ 1274593 w 1494324"/>
              <a:gd name="connsiteY2" fmla="*/ 37111 h 3419579"/>
              <a:gd name="connsiteX3" fmla="*/ 1212537 w 1494324"/>
              <a:gd name="connsiteY3" fmla="*/ 3322993 h 3419579"/>
              <a:gd name="connsiteX4" fmla="*/ 1211508 w 1494324"/>
              <a:gd name="connsiteY4" fmla="*/ 3179133 h 3419579"/>
              <a:gd name="connsiteX5" fmla="*/ 0 w 1494324"/>
              <a:gd name="connsiteY5" fmla="*/ 2982045 h 3419579"/>
              <a:gd name="connsiteX0" fmla="*/ 0 w 1504954"/>
              <a:gd name="connsiteY0" fmla="*/ 2982045 h 3419579"/>
              <a:gd name="connsiteX1" fmla="*/ 1302864 w 1504954"/>
              <a:gd name="connsiteY1" fmla="*/ 0 h 3419579"/>
              <a:gd name="connsiteX2" fmla="*/ 1212537 w 1504954"/>
              <a:gd name="connsiteY2" fmla="*/ 3322993 h 3419579"/>
              <a:gd name="connsiteX3" fmla="*/ 1211508 w 1504954"/>
              <a:gd name="connsiteY3" fmla="*/ 3179133 h 3419579"/>
              <a:gd name="connsiteX4" fmla="*/ 0 w 1504954"/>
              <a:gd name="connsiteY4" fmla="*/ 2982045 h 3419579"/>
              <a:gd name="connsiteX0" fmla="*/ 0 w 1494324"/>
              <a:gd name="connsiteY0" fmla="*/ 2984559 h 3422093"/>
              <a:gd name="connsiteX1" fmla="*/ 1248160 w 1494324"/>
              <a:gd name="connsiteY1" fmla="*/ 0 h 3422093"/>
              <a:gd name="connsiteX2" fmla="*/ 1212537 w 1494324"/>
              <a:gd name="connsiteY2" fmla="*/ 3325507 h 3422093"/>
              <a:gd name="connsiteX3" fmla="*/ 1211508 w 1494324"/>
              <a:gd name="connsiteY3" fmla="*/ 3181647 h 3422093"/>
              <a:gd name="connsiteX4" fmla="*/ 0 w 1494324"/>
              <a:gd name="connsiteY4" fmla="*/ 2984559 h 3422093"/>
              <a:gd name="connsiteX0" fmla="*/ 0 w 1494324"/>
              <a:gd name="connsiteY0" fmla="*/ 2984559 h 3422093"/>
              <a:gd name="connsiteX1" fmla="*/ 1248160 w 1494324"/>
              <a:gd name="connsiteY1" fmla="*/ 0 h 3422093"/>
              <a:gd name="connsiteX2" fmla="*/ 1212537 w 1494324"/>
              <a:gd name="connsiteY2" fmla="*/ 3325507 h 3422093"/>
              <a:gd name="connsiteX3" fmla="*/ 1211508 w 1494324"/>
              <a:gd name="connsiteY3" fmla="*/ 3181647 h 3422093"/>
              <a:gd name="connsiteX4" fmla="*/ 0 w 1494324"/>
              <a:gd name="connsiteY4" fmla="*/ 2984559 h 3422093"/>
              <a:gd name="connsiteX0" fmla="*/ 5937 w 1254097"/>
              <a:gd name="connsiteY0" fmla="*/ 2984559 h 3822934"/>
              <a:gd name="connsiteX1" fmla="*/ 1254097 w 1254097"/>
              <a:gd name="connsiteY1" fmla="*/ 0 h 3822934"/>
              <a:gd name="connsiteX2" fmla="*/ 1218474 w 1254097"/>
              <a:gd name="connsiteY2" fmla="*/ 3325507 h 3822934"/>
              <a:gd name="connsiteX3" fmla="*/ 5937 w 1254097"/>
              <a:gd name="connsiteY3" fmla="*/ 2984559 h 3822934"/>
              <a:gd name="connsiteX0" fmla="*/ 5937 w 1254097"/>
              <a:gd name="connsiteY0" fmla="*/ 2984559 h 3538810"/>
              <a:gd name="connsiteX1" fmla="*/ 1254097 w 1254097"/>
              <a:gd name="connsiteY1" fmla="*/ 0 h 3538810"/>
              <a:gd name="connsiteX2" fmla="*/ 1218474 w 1254097"/>
              <a:gd name="connsiteY2" fmla="*/ 3325507 h 3538810"/>
              <a:gd name="connsiteX3" fmla="*/ 5937 w 1254097"/>
              <a:gd name="connsiteY3" fmla="*/ 2984559 h 3538810"/>
              <a:gd name="connsiteX0" fmla="*/ 0 w 1248160"/>
              <a:gd name="connsiteY0" fmla="*/ 2984559 h 3384930"/>
              <a:gd name="connsiteX1" fmla="*/ 1248160 w 1248160"/>
              <a:gd name="connsiteY1" fmla="*/ 0 h 3384930"/>
              <a:gd name="connsiteX2" fmla="*/ 1212537 w 1248160"/>
              <a:gd name="connsiteY2" fmla="*/ 3325507 h 3384930"/>
              <a:gd name="connsiteX3" fmla="*/ 0 w 1248160"/>
              <a:gd name="connsiteY3" fmla="*/ 2984559 h 3384930"/>
              <a:gd name="connsiteX0" fmla="*/ 0 w 1248160"/>
              <a:gd name="connsiteY0" fmla="*/ 2984559 h 3325507"/>
              <a:gd name="connsiteX1" fmla="*/ 1248160 w 1248160"/>
              <a:gd name="connsiteY1" fmla="*/ 0 h 3325507"/>
              <a:gd name="connsiteX2" fmla="*/ 1212537 w 1248160"/>
              <a:gd name="connsiteY2" fmla="*/ 3325507 h 3325507"/>
              <a:gd name="connsiteX3" fmla="*/ 0 w 1248160"/>
              <a:gd name="connsiteY3" fmla="*/ 2984559 h 3325507"/>
              <a:gd name="connsiteX0" fmla="*/ 0 w 1248160"/>
              <a:gd name="connsiteY0" fmla="*/ 2984559 h 3329803"/>
              <a:gd name="connsiteX1" fmla="*/ 1248160 w 1248160"/>
              <a:gd name="connsiteY1" fmla="*/ 0 h 3329803"/>
              <a:gd name="connsiteX2" fmla="*/ 1212537 w 1248160"/>
              <a:gd name="connsiteY2" fmla="*/ 3325507 h 3329803"/>
              <a:gd name="connsiteX3" fmla="*/ 0 w 1248160"/>
              <a:gd name="connsiteY3" fmla="*/ 2984559 h 3329803"/>
              <a:gd name="connsiteX0" fmla="*/ 0 w 1248160"/>
              <a:gd name="connsiteY0" fmla="*/ 2984559 h 3329803"/>
              <a:gd name="connsiteX1" fmla="*/ 1248160 w 1248160"/>
              <a:gd name="connsiteY1" fmla="*/ 0 h 3329803"/>
              <a:gd name="connsiteX2" fmla="*/ 1212537 w 1248160"/>
              <a:gd name="connsiteY2" fmla="*/ 3325507 h 3329803"/>
              <a:gd name="connsiteX3" fmla="*/ 0 w 1248160"/>
              <a:gd name="connsiteY3" fmla="*/ 2984559 h 332980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248160" h="3329803">
                <a:moveTo>
                  <a:pt x="0" y="2984559"/>
                </a:moveTo>
                <a:lnTo>
                  <a:pt x="1248160" y="0"/>
                </a:lnTo>
                <a:cubicBezTo>
                  <a:pt x="1215337" y="629815"/>
                  <a:pt x="1227763" y="2795652"/>
                  <a:pt x="1212537" y="3325507"/>
                </a:cubicBezTo>
                <a:cubicBezTo>
                  <a:pt x="545131" y="3189901"/>
                  <a:pt x="742368" y="3329803"/>
                  <a:pt x="0" y="2984559"/>
                </a:cubicBezTo>
                <a:close/>
              </a:path>
            </a:pathLst>
          </a:custGeom>
          <a:solidFill>
            <a:schemeClr val="accent2">
              <a:alpha val="30000"/>
            </a:schemeClr>
          </a:solidFill>
          <a:ln>
            <a:noFill/>
          </a:ln>
          <a:effectLst/>
        </p:spPr>
        <p:style>
          <a:lnRef idx="2">
            <a:schemeClr val="accent2"/>
          </a:lnRef>
          <a:fillRef idx="0">
            <a:schemeClr val="accent2"/>
          </a:fillRef>
          <a:effectRef idx="1">
            <a:schemeClr val="accent2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cxnSp>
        <p:nvCxnSpPr>
          <p:cNvPr id="965" name="Прямая соединительная линия 964"/>
          <p:cNvCxnSpPr/>
          <p:nvPr/>
        </p:nvCxnSpPr>
        <p:spPr>
          <a:xfrm rot="10800000" flipV="1">
            <a:off x="1357290" y="3397718"/>
            <a:ext cx="3179792" cy="602786"/>
          </a:xfrm>
          <a:prstGeom prst="line">
            <a:avLst/>
          </a:prstGeom>
          <a:solidFill>
            <a:schemeClr val="accent2">
              <a:alpha val="30000"/>
            </a:schemeClr>
          </a:solidFill>
          <a:effectLst/>
        </p:spPr>
        <p:style>
          <a:lnRef idx="2">
            <a:schemeClr val="accent2"/>
          </a:lnRef>
          <a:fillRef idx="0">
            <a:schemeClr val="accent2"/>
          </a:fillRef>
          <a:effectRef idx="1">
            <a:schemeClr val="accent2"/>
          </a:effectRef>
          <a:fontRef idx="minor">
            <a:schemeClr val="tx1"/>
          </a:fontRef>
        </p:style>
      </p:cxnSp>
      <p:sp>
        <p:nvSpPr>
          <p:cNvPr id="665" name="TextBox 664"/>
          <p:cNvSpPr txBox="1"/>
          <p:nvPr/>
        </p:nvSpPr>
        <p:spPr>
          <a:xfrm>
            <a:off x="3892286" y="142852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15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674" name="TextBox 673"/>
          <p:cNvSpPr txBox="1"/>
          <p:nvPr/>
        </p:nvSpPr>
        <p:spPr>
          <a:xfrm>
            <a:off x="3461148" y="238432"/>
            <a:ext cx="253596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675" name="TextBox 674"/>
          <p:cNvSpPr txBox="1"/>
          <p:nvPr/>
        </p:nvSpPr>
        <p:spPr>
          <a:xfrm>
            <a:off x="4500562" y="95556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25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687" name="TextBox 686"/>
          <p:cNvSpPr txBox="1"/>
          <p:nvPr/>
        </p:nvSpPr>
        <p:spPr>
          <a:xfrm>
            <a:off x="5535360" y="309870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15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690" name="TextBox 689"/>
          <p:cNvSpPr txBox="1"/>
          <p:nvPr/>
        </p:nvSpPr>
        <p:spPr>
          <a:xfrm>
            <a:off x="5104222" y="166994"/>
            <a:ext cx="253596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691" name="TextBox 690"/>
          <p:cNvSpPr txBox="1"/>
          <p:nvPr/>
        </p:nvSpPr>
        <p:spPr>
          <a:xfrm>
            <a:off x="6072198" y="571480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25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692" name="TextBox 691"/>
          <p:cNvSpPr txBox="1"/>
          <p:nvPr/>
        </p:nvSpPr>
        <p:spPr>
          <a:xfrm>
            <a:off x="6892682" y="1310002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15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708" name="TextBox 707"/>
          <p:cNvSpPr txBox="1"/>
          <p:nvPr/>
        </p:nvSpPr>
        <p:spPr>
          <a:xfrm>
            <a:off x="6572264" y="928670"/>
            <a:ext cx="253596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709" name="TextBox 708"/>
          <p:cNvSpPr txBox="1"/>
          <p:nvPr/>
        </p:nvSpPr>
        <p:spPr>
          <a:xfrm>
            <a:off x="7249872" y="1810068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25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739" name="TextBox 738"/>
          <p:cNvSpPr txBox="1"/>
          <p:nvPr/>
        </p:nvSpPr>
        <p:spPr>
          <a:xfrm>
            <a:off x="7572396" y="2857496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15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740" name="TextBox 739"/>
          <p:cNvSpPr txBox="1"/>
          <p:nvPr/>
        </p:nvSpPr>
        <p:spPr>
          <a:xfrm>
            <a:off x="7500958" y="2333288"/>
            <a:ext cx="253596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741" name="TextBox 740"/>
          <p:cNvSpPr txBox="1"/>
          <p:nvPr/>
        </p:nvSpPr>
        <p:spPr>
          <a:xfrm>
            <a:off x="7607062" y="3357562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25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742" name="TextBox 741"/>
          <p:cNvSpPr txBox="1"/>
          <p:nvPr/>
        </p:nvSpPr>
        <p:spPr>
          <a:xfrm>
            <a:off x="7392748" y="4429132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15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743" name="TextBox 742"/>
          <p:cNvSpPr txBox="1"/>
          <p:nvPr/>
        </p:nvSpPr>
        <p:spPr>
          <a:xfrm>
            <a:off x="7572396" y="3929066"/>
            <a:ext cx="253596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744" name="TextBox 743"/>
          <p:cNvSpPr txBox="1"/>
          <p:nvPr/>
        </p:nvSpPr>
        <p:spPr>
          <a:xfrm>
            <a:off x="7178434" y="4929198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25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761" name="TextBox 760"/>
          <p:cNvSpPr txBox="1"/>
          <p:nvPr/>
        </p:nvSpPr>
        <p:spPr>
          <a:xfrm>
            <a:off x="6392616" y="5810596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15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762" name="TextBox 761"/>
          <p:cNvSpPr txBox="1"/>
          <p:nvPr/>
        </p:nvSpPr>
        <p:spPr>
          <a:xfrm>
            <a:off x="6818734" y="5453406"/>
            <a:ext cx="253596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763" name="TextBox 762"/>
          <p:cNvSpPr txBox="1"/>
          <p:nvPr/>
        </p:nvSpPr>
        <p:spPr>
          <a:xfrm>
            <a:off x="5929322" y="6143644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25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764" name="TextBox 763"/>
          <p:cNvSpPr txBox="1"/>
          <p:nvPr/>
        </p:nvSpPr>
        <p:spPr>
          <a:xfrm>
            <a:off x="4820980" y="6453538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15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765" name="TextBox 764"/>
          <p:cNvSpPr txBox="1"/>
          <p:nvPr/>
        </p:nvSpPr>
        <p:spPr>
          <a:xfrm>
            <a:off x="5429256" y="6357958"/>
            <a:ext cx="253596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771" name="TextBox 770"/>
          <p:cNvSpPr txBox="1"/>
          <p:nvPr/>
        </p:nvSpPr>
        <p:spPr>
          <a:xfrm>
            <a:off x="4323020" y="6500834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25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775" name="TextBox 774"/>
          <p:cNvSpPr txBox="1"/>
          <p:nvPr/>
        </p:nvSpPr>
        <p:spPr>
          <a:xfrm>
            <a:off x="3106468" y="6239224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15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776" name="TextBox 775"/>
          <p:cNvSpPr txBox="1"/>
          <p:nvPr/>
        </p:nvSpPr>
        <p:spPr>
          <a:xfrm>
            <a:off x="3714744" y="6429396"/>
            <a:ext cx="253596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777" name="TextBox 776"/>
          <p:cNvSpPr txBox="1"/>
          <p:nvPr/>
        </p:nvSpPr>
        <p:spPr>
          <a:xfrm>
            <a:off x="2643174" y="5953472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25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778" name="TextBox 777"/>
          <p:cNvSpPr txBox="1"/>
          <p:nvPr/>
        </p:nvSpPr>
        <p:spPr>
          <a:xfrm>
            <a:off x="1177642" y="3214686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25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779" name="TextBox 778"/>
          <p:cNvSpPr txBox="1"/>
          <p:nvPr/>
        </p:nvSpPr>
        <p:spPr>
          <a:xfrm>
            <a:off x="1820584" y="5214950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15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780" name="TextBox 779"/>
          <p:cNvSpPr txBox="1"/>
          <p:nvPr/>
        </p:nvSpPr>
        <p:spPr>
          <a:xfrm>
            <a:off x="2214546" y="5619436"/>
            <a:ext cx="253596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781" name="TextBox 780"/>
          <p:cNvSpPr txBox="1"/>
          <p:nvPr/>
        </p:nvSpPr>
        <p:spPr>
          <a:xfrm>
            <a:off x="1534832" y="4714884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25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782" name="TextBox 781"/>
          <p:cNvSpPr txBox="1"/>
          <p:nvPr/>
        </p:nvSpPr>
        <p:spPr>
          <a:xfrm>
            <a:off x="1214414" y="3786190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15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783" name="TextBox 782"/>
          <p:cNvSpPr txBox="1"/>
          <p:nvPr/>
        </p:nvSpPr>
        <p:spPr>
          <a:xfrm>
            <a:off x="1428728" y="2071678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15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784" name="TextBox 783"/>
          <p:cNvSpPr txBox="1"/>
          <p:nvPr/>
        </p:nvSpPr>
        <p:spPr>
          <a:xfrm>
            <a:off x="1285852" y="2643182"/>
            <a:ext cx="253596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788" name="TextBox 787"/>
          <p:cNvSpPr txBox="1"/>
          <p:nvPr/>
        </p:nvSpPr>
        <p:spPr>
          <a:xfrm>
            <a:off x="1357290" y="4286256"/>
            <a:ext cx="253596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797" name="TextBox 796"/>
          <p:cNvSpPr txBox="1"/>
          <p:nvPr/>
        </p:nvSpPr>
        <p:spPr>
          <a:xfrm>
            <a:off x="1643042" y="1643050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25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798" name="TextBox 797"/>
          <p:cNvSpPr txBox="1"/>
          <p:nvPr/>
        </p:nvSpPr>
        <p:spPr>
          <a:xfrm>
            <a:off x="2392088" y="809936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15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799" name="TextBox 798"/>
          <p:cNvSpPr txBox="1"/>
          <p:nvPr/>
        </p:nvSpPr>
        <p:spPr>
          <a:xfrm>
            <a:off x="2034898" y="1142984"/>
            <a:ext cx="253596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800" name="TextBox 799"/>
          <p:cNvSpPr txBox="1"/>
          <p:nvPr/>
        </p:nvSpPr>
        <p:spPr>
          <a:xfrm>
            <a:off x="2857488" y="500042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25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801" name="Овал 800"/>
          <p:cNvSpPr/>
          <p:nvPr/>
        </p:nvSpPr>
        <p:spPr>
          <a:xfrm>
            <a:off x="3643306" y="392604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824" name="Овал 823"/>
          <p:cNvSpPr/>
          <p:nvPr/>
        </p:nvSpPr>
        <p:spPr>
          <a:xfrm>
            <a:off x="5786446" y="500042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825" name="Овал 824"/>
          <p:cNvSpPr/>
          <p:nvPr/>
        </p:nvSpPr>
        <p:spPr>
          <a:xfrm>
            <a:off x="5286380" y="321166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839" name="Овал 838"/>
          <p:cNvSpPr/>
          <p:nvPr/>
        </p:nvSpPr>
        <p:spPr>
          <a:xfrm rot="3951920">
            <a:off x="4729808" y="243941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848" name="Овал 847"/>
          <p:cNvSpPr/>
          <p:nvPr/>
        </p:nvSpPr>
        <p:spPr>
          <a:xfrm>
            <a:off x="4143372" y="285728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853" name="Овал 852"/>
          <p:cNvSpPr/>
          <p:nvPr/>
        </p:nvSpPr>
        <p:spPr>
          <a:xfrm rot="3951920">
            <a:off x="7101981" y="1505961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854" name="Овал 853"/>
          <p:cNvSpPr/>
          <p:nvPr/>
        </p:nvSpPr>
        <p:spPr>
          <a:xfrm rot="3951920">
            <a:off x="7387733" y="2006027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855" name="Овал 854"/>
          <p:cNvSpPr/>
          <p:nvPr/>
        </p:nvSpPr>
        <p:spPr>
          <a:xfrm rot="3951920">
            <a:off x="6720927" y="1101197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856" name="Овал 855"/>
          <p:cNvSpPr/>
          <p:nvPr/>
        </p:nvSpPr>
        <p:spPr>
          <a:xfrm rot="3951920">
            <a:off x="6292299" y="744007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859" name="Овал 858"/>
          <p:cNvSpPr/>
          <p:nvPr/>
        </p:nvSpPr>
        <p:spPr>
          <a:xfrm rot="3951920">
            <a:off x="7602047" y="2529957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865" name="Овал 864"/>
          <p:cNvSpPr/>
          <p:nvPr/>
        </p:nvSpPr>
        <p:spPr>
          <a:xfrm rot="3951920">
            <a:off x="7721059" y="3077597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872" name="Овал 871"/>
          <p:cNvSpPr/>
          <p:nvPr/>
        </p:nvSpPr>
        <p:spPr>
          <a:xfrm rot="3951920">
            <a:off x="7220993" y="5101725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873" name="Овал 872"/>
          <p:cNvSpPr/>
          <p:nvPr/>
        </p:nvSpPr>
        <p:spPr>
          <a:xfrm rot="3951920">
            <a:off x="7459171" y="4649233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874" name="Овал 873"/>
          <p:cNvSpPr/>
          <p:nvPr/>
        </p:nvSpPr>
        <p:spPr>
          <a:xfrm rot="3951920">
            <a:off x="7649620" y="4149167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875" name="Овал 874"/>
          <p:cNvSpPr/>
          <p:nvPr/>
        </p:nvSpPr>
        <p:spPr>
          <a:xfrm rot="3951920">
            <a:off x="7721059" y="3577663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876" name="Овал 875"/>
          <p:cNvSpPr/>
          <p:nvPr/>
        </p:nvSpPr>
        <p:spPr>
          <a:xfrm rot="3951920">
            <a:off x="1386941" y="3791978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877" name="Овал 876"/>
          <p:cNvSpPr/>
          <p:nvPr/>
        </p:nvSpPr>
        <p:spPr>
          <a:xfrm rot="3951920">
            <a:off x="1505953" y="4315907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878" name="Овал 877"/>
          <p:cNvSpPr/>
          <p:nvPr/>
        </p:nvSpPr>
        <p:spPr>
          <a:xfrm rot="3951920">
            <a:off x="1458379" y="2672833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879" name="Овал 878"/>
          <p:cNvSpPr/>
          <p:nvPr/>
        </p:nvSpPr>
        <p:spPr>
          <a:xfrm rot="3951920">
            <a:off x="1648829" y="2148903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880" name="Овал 879"/>
          <p:cNvSpPr/>
          <p:nvPr/>
        </p:nvSpPr>
        <p:spPr>
          <a:xfrm rot="3951920">
            <a:off x="1887007" y="1672701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881" name="Овал 880"/>
          <p:cNvSpPr/>
          <p:nvPr/>
        </p:nvSpPr>
        <p:spPr>
          <a:xfrm rot="3951920">
            <a:off x="2220332" y="1244073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882" name="Овал 881"/>
          <p:cNvSpPr/>
          <p:nvPr/>
        </p:nvSpPr>
        <p:spPr>
          <a:xfrm rot="3951920">
            <a:off x="2648961" y="886883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883" name="Овал 882"/>
          <p:cNvSpPr/>
          <p:nvPr/>
        </p:nvSpPr>
        <p:spPr>
          <a:xfrm rot="3951920">
            <a:off x="3077587" y="601131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884" name="Овал 883"/>
          <p:cNvSpPr/>
          <p:nvPr/>
        </p:nvSpPr>
        <p:spPr>
          <a:xfrm rot="3951920">
            <a:off x="1386941" y="3244337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885" name="Овал 884"/>
          <p:cNvSpPr/>
          <p:nvPr/>
        </p:nvSpPr>
        <p:spPr>
          <a:xfrm rot="3951920">
            <a:off x="5958973" y="6244733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886" name="Овал 885"/>
          <p:cNvSpPr/>
          <p:nvPr/>
        </p:nvSpPr>
        <p:spPr>
          <a:xfrm rot="3951920">
            <a:off x="6435175" y="5958981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887" name="Овал 886"/>
          <p:cNvSpPr/>
          <p:nvPr/>
        </p:nvSpPr>
        <p:spPr>
          <a:xfrm rot="3951920">
            <a:off x="5458907" y="6459047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888" name="Овал 887"/>
          <p:cNvSpPr/>
          <p:nvPr/>
        </p:nvSpPr>
        <p:spPr>
          <a:xfrm rot="3951920">
            <a:off x="4887403" y="6578059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889" name="Овал 888"/>
          <p:cNvSpPr/>
          <p:nvPr/>
        </p:nvSpPr>
        <p:spPr>
          <a:xfrm rot="3951920">
            <a:off x="4363472" y="6578059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890" name="Овал 889"/>
          <p:cNvSpPr/>
          <p:nvPr/>
        </p:nvSpPr>
        <p:spPr>
          <a:xfrm rot="3951920">
            <a:off x="2291771" y="5649364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891" name="Овал 890"/>
          <p:cNvSpPr/>
          <p:nvPr/>
        </p:nvSpPr>
        <p:spPr>
          <a:xfrm rot="3951920">
            <a:off x="2744263" y="6006555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892" name="Овал 891"/>
          <p:cNvSpPr/>
          <p:nvPr/>
        </p:nvSpPr>
        <p:spPr>
          <a:xfrm rot="3951920">
            <a:off x="3220464" y="6292306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893" name="Овал 892"/>
          <p:cNvSpPr/>
          <p:nvPr/>
        </p:nvSpPr>
        <p:spPr>
          <a:xfrm rot="3951920">
            <a:off x="3744395" y="6459047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894" name="Овал 893"/>
          <p:cNvSpPr/>
          <p:nvPr/>
        </p:nvSpPr>
        <p:spPr>
          <a:xfrm rot="3951920">
            <a:off x="1934580" y="5220737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895" name="Овал 894"/>
          <p:cNvSpPr/>
          <p:nvPr/>
        </p:nvSpPr>
        <p:spPr>
          <a:xfrm rot="3951920">
            <a:off x="1672693" y="4744535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896" name="Овал 895"/>
          <p:cNvSpPr/>
          <p:nvPr/>
        </p:nvSpPr>
        <p:spPr>
          <a:xfrm rot="3951920">
            <a:off x="6856960" y="5577926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cxnSp>
        <p:nvCxnSpPr>
          <p:cNvPr id="966" name="Прямая соединительная линия 965"/>
          <p:cNvCxnSpPr/>
          <p:nvPr/>
        </p:nvCxnSpPr>
        <p:spPr>
          <a:xfrm rot="16200000" flipH="1" flipV="1">
            <a:off x="2258505" y="2884976"/>
            <a:ext cx="1847813" cy="2792986"/>
          </a:xfrm>
          <a:prstGeom prst="line">
            <a:avLst/>
          </a:prstGeom>
          <a:solidFill>
            <a:schemeClr val="accent2">
              <a:alpha val="30000"/>
            </a:schemeClr>
          </a:solidFill>
          <a:effectLst/>
        </p:spPr>
        <p:style>
          <a:lnRef idx="2">
            <a:schemeClr val="accent2"/>
          </a:lnRef>
          <a:fillRef idx="0">
            <a:schemeClr val="accent2"/>
          </a:fillRef>
          <a:effectRef idx="1">
            <a:schemeClr val="accent2"/>
          </a:effectRef>
          <a:fontRef idx="minor">
            <a:schemeClr val="tx1"/>
          </a:fontRef>
        </p:style>
      </p:cxnSp>
      <p:grpSp>
        <p:nvGrpSpPr>
          <p:cNvPr id="847" name="Группа 846"/>
          <p:cNvGrpSpPr/>
          <p:nvPr/>
        </p:nvGrpSpPr>
        <p:grpSpPr>
          <a:xfrm>
            <a:off x="3357554" y="500042"/>
            <a:ext cx="5429288" cy="4286280"/>
            <a:chOff x="3214678" y="500042"/>
            <a:chExt cx="5429288" cy="4286280"/>
          </a:xfrm>
        </p:grpSpPr>
        <p:grpSp>
          <p:nvGrpSpPr>
            <p:cNvPr id="826" name="Группа 764"/>
            <p:cNvGrpSpPr/>
            <p:nvPr/>
          </p:nvGrpSpPr>
          <p:grpSpPr>
            <a:xfrm>
              <a:off x="3214678" y="500042"/>
              <a:ext cx="5429288" cy="4286280"/>
              <a:chOff x="3714744" y="428604"/>
              <a:chExt cx="5286412" cy="4143404"/>
            </a:xfrm>
          </p:grpSpPr>
          <p:sp>
            <p:nvSpPr>
              <p:cNvPr id="842" name="Прямоугольная выноска 841"/>
              <p:cNvSpPr/>
              <p:nvPr/>
            </p:nvSpPr>
            <p:spPr>
              <a:xfrm>
                <a:off x="3714744" y="428604"/>
                <a:ext cx="5286412" cy="4143404"/>
              </a:xfrm>
              <a:prstGeom prst="wedgeRectCallout">
                <a:avLst>
                  <a:gd name="adj1" fmla="val -50022"/>
                  <a:gd name="adj2" fmla="val 34225"/>
                </a:avLst>
              </a:prstGeom>
              <a:solidFill>
                <a:srgbClr val="F8A764"/>
              </a:solidFill>
            </p:spPr>
            <p:style>
              <a:lnRef idx="2">
                <a:schemeClr val="accent6">
                  <a:shade val="50000"/>
                </a:schemeClr>
              </a:lnRef>
              <a:fillRef idx="1">
                <a:schemeClr val="accent6"/>
              </a:fillRef>
              <a:effectRef idx="0">
                <a:schemeClr val="accent6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ru-RU" sz="3200" b="1" i="1" dirty="0" err="1" smtClean="0">
                    <a:solidFill>
                      <a:srgbClr val="602E04"/>
                    </a:solidFill>
                    <a:latin typeface="Bookman Old Style" pitchFamily="18" charset="0"/>
                  </a:rPr>
                  <a:t>Водолій</a:t>
                </a:r>
                <a:endParaRPr lang="ru-RU" sz="3200" b="1" i="1" dirty="0" smtClean="0">
                  <a:solidFill>
                    <a:srgbClr val="602E04"/>
                  </a:solidFill>
                  <a:latin typeface="Bookman Old Style" pitchFamily="18" charset="0"/>
                </a:endParaRPr>
              </a:p>
              <a:p>
                <a:pPr algn="ctr"/>
                <a:endParaRPr lang="ru-RU" sz="3200" b="1" i="1" dirty="0" smtClean="0">
                  <a:solidFill>
                    <a:srgbClr val="602E04"/>
                  </a:solidFill>
                  <a:latin typeface="Bookman Old Style" pitchFamily="18" charset="0"/>
                </a:endParaRPr>
              </a:p>
              <a:p>
                <a:pPr algn="ctr"/>
                <a:endParaRPr lang="ru-RU" sz="3200" b="1" i="1" dirty="0" smtClean="0">
                  <a:solidFill>
                    <a:srgbClr val="602E04"/>
                  </a:solidFill>
                  <a:latin typeface="Bookman Old Style" pitchFamily="18" charset="0"/>
                </a:endParaRPr>
              </a:p>
              <a:p>
                <a:pPr algn="ctr"/>
                <a:endParaRPr lang="ru-RU" sz="3200" b="1" i="1" dirty="0" smtClean="0">
                  <a:solidFill>
                    <a:srgbClr val="602E04"/>
                  </a:solidFill>
                  <a:latin typeface="Bookman Old Style" pitchFamily="18" charset="0"/>
                </a:endParaRPr>
              </a:p>
              <a:p>
                <a:pPr algn="just"/>
                <a:endParaRPr lang="ru-RU" sz="1400" dirty="0" smtClean="0">
                  <a:latin typeface="Bookman Old Style" pitchFamily="18" charset="0"/>
                </a:endParaRPr>
              </a:p>
              <a:p>
                <a:pPr algn="just"/>
                <a:endParaRPr lang="ru-RU" sz="1400" dirty="0" smtClean="0">
                  <a:latin typeface="Bookman Old Style" pitchFamily="18" charset="0"/>
                </a:endParaRPr>
              </a:p>
              <a:p>
                <a:pPr algn="just"/>
                <a:endParaRPr lang="ru-RU" sz="1400" dirty="0" smtClean="0">
                  <a:latin typeface="Bookman Old Style" pitchFamily="18" charset="0"/>
                </a:endParaRPr>
              </a:p>
              <a:p>
                <a:pPr algn="just"/>
                <a:endParaRPr lang="ru-RU" sz="1400" dirty="0" smtClean="0">
                  <a:latin typeface="Bookman Old Style" pitchFamily="18" charset="0"/>
                </a:endParaRPr>
              </a:p>
              <a:p>
                <a:pPr algn="just"/>
                <a:endParaRPr lang="ru-RU" sz="1400" dirty="0" smtClean="0">
                  <a:latin typeface="Bookman Old Style" pitchFamily="18" charset="0"/>
                </a:endParaRPr>
              </a:p>
              <a:p>
                <a:pPr algn="just">
                  <a:lnSpc>
                    <a:spcPct val="80000"/>
                  </a:lnSpc>
                </a:pPr>
                <a:endParaRPr lang="ru-RU" sz="1400" dirty="0" smtClean="0">
                  <a:solidFill>
                    <a:schemeClr val="tx1"/>
                  </a:solidFill>
                  <a:latin typeface="Bookman Old Style" pitchFamily="18" charset="0"/>
                </a:endParaRPr>
              </a:p>
              <a:p>
                <a:pPr algn="just">
                  <a:lnSpc>
                    <a:spcPct val="80000"/>
                  </a:lnSpc>
                </a:pPr>
                <a:endParaRPr lang="ru-RU" sz="1400" dirty="0" smtClean="0">
                  <a:solidFill>
                    <a:schemeClr val="tx1"/>
                  </a:solidFill>
                  <a:latin typeface="Bookman Old Style" pitchFamily="18" charset="0"/>
                </a:endParaRPr>
              </a:p>
              <a:p>
                <a:pPr algn="just">
                  <a:lnSpc>
                    <a:spcPct val="80000"/>
                  </a:lnSpc>
                </a:pPr>
                <a:endParaRPr lang="ru-RU" sz="1400" dirty="0" smtClean="0">
                  <a:solidFill>
                    <a:schemeClr val="tx1"/>
                  </a:solidFill>
                  <a:latin typeface="Bookman Old Style" pitchFamily="18" charset="0"/>
                </a:endParaRPr>
              </a:p>
              <a:p>
                <a:pPr algn="ctr">
                  <a:lnSpc>
                    <a:spcPct val="80000"/>
                  </a:lnSpc>
                </a:pPr>
                <a:endParaRPr lang="ru-RU" sz="1400" dirty="0" smtClean="0">
                  <a:solidFill>
                    <a:schemeClr val="tx1"/>
                  </a:solidFill>
                  <a:latin typeface="Bookman Old Style" pitchFamily="18" charset="0"/>
                </a:endParaRPr>
              </a:p>
              <a:p>
                <a:pPr algn="ctr">
                  <a:lnSpc>
                    <a:spcPct val="80000"/>
                  </a:lnSpc>
                </a:pPr>
                <a:endParaRPr lang="ru-RU" sz="1400" dirty="0" smtClean="0">
                  <a:solidFill>
                    <a:schemeClr val="tx1"/>
                  </a:solidFill>
                  <a:latin typeface="Bookman Old Style" pitchFamily="18" charset="0"/>
                </a:endParaRPr>
              </a:p>
              <a:p>
                <a:pPr algn="ctr">
                  <a:lnSpc>
                    <a:spcPct val="80000"/>
                  </a:lnSpc>
                </a:pPr>
                <a:endParaRPr lang="ru-RU" sz="1400" dirty="0" smtClean="0">
                  <a:solidFill>
                    <a:schemeClr val="tx1"/>
                  </a:solidFill>
                  <a:latin typeface="Bookman Old Style" pitchFamily="18" charset="0"/>
                </a:endParaRPr>
              </a:p>
            </p:txBody>
          </p:sp>
          <p:grpSp>
            <p:nvGrpSpPr>
              <p:cNvPr id="843" name="Группа 777"/>
              <p:cNvGrpSpPr/>
              <p:nvPr/>
            </p:nvGrpSpPr>
            <p:grpSpPr>
              <a:xfrm>
                <a:off x="8429652" y="500042"/>
                <a:ext cx="357190" cy="357190"/>
                <a:chOff x="8429652" y="500042"/>
                <a:chExt cx="357190" cy="357190"/>
              </a:xfrm>
            </p:grpSpPr>
            <p:sp>
              <p:nvSpPr>
                <p:cNvPr id="844" name="Прямоугольник 843"/>
                <p:cNvSpPr/>
                <p:nvPr/>
              </p:nvSpPr>
              <p:spPr>
                <a:xfrm>
                  <a:off x="8429652" y="500042"/>
                  <a:ext cx="357190" cy="357190"/>
                </a:xfrm>
                <a:prstGeom prst="rect">
                  <a:avLst/>
                </a:prstGeom>
                <a:solidFill>
                  <a:srgbClr val="C00000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uk-UA"/>
                </a:p>
              </p:txBody>
            </p:sp>
            <p:cxnSp>
              <p:nvCxnSpPr>
                <p:cNvPr id="845" name="Прямая соединительная линия 844"/>
                <p:cNvCxnSpPr/>
                <p:nvPr/>
              </p:nvCxnSpPr>
              <p:spPr>
                <a:xfrm rot="16200000" flipH="1">
                  <a:off x="8501090" y="571480"/>
                  <a:ext cx="214314" cy="214314"/>
                </a:xfrm>
                <a:prstGeom prst="line">
                  <a:avLst/>
                </a:prstGeom>
                <a:ln w="57150">
                  <a:solidFill>
                    <a:schemeClr val="bg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846" name="Прямая соединительная линия 845"/>
                <p:cNvCxnSpPr/>
                <p:nvPr/>
              </p:nvCxnSpPr>
              <p:spPr>
                <a:xfrm rot="5400000">
                  <a:off x="8501090" y="571480"/>
                  <a:ext cx="214314" cy="214314"/>
                </a:xfrm>
                <a:prstGeom prst="line">
                  <a:avLst/>
                </a:prstGeom>
                <a:ln w="57150">
                  <a:solidFill>
                    <a:schemeClr val="bg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  <p:pic>
          <p:nvPicPr>
            <p:cNvPr id="7170" name="Picture 2" descr="Файл:Sidney Hall - Urania's Mirror - Aquarius, Piscis Australis &amp; Ballon Aerostatique.jpg"/>
            <p:cNvPicPr>
              <a:picLocks noChangeAspect="1" noChangeArrowheads="1"/>
            </p:cNvPicPr>
            <p:nvPr/>
          </p:nvPicPr>
          <p:blipFill>
            <a:blip r:embed="rId15"/>
            <a:srcRect/>
            <a:stretch>
              <a:fillRect/>
            </a:stretch>
          </p:blipFill>
          <p:spPr bwMode="auto">
            <a:xfrm>
              <a:off x="3357554" y="1064403"/>
              <a:ext cx="5214974" cy="3650482"/>
            </a:xfrm>
            <a:prstGeom prst="rect">
              <a:avLst/>
            </a:prstGeom>
            <a:noFill/>
          </p:spPr>
        </p:pic>
      </p:grpSp>
      <p:pic>
        <p:nvPicPr>
          <p:cNvPr id="897" name="Picture 12" descr="MCj04326750000[1]">
            <a:hlinkClick r:id="rId16" action="ppaction://hlinksldjump"/>
          </p:cNvPr>
          <p:cNvPicPr>
            <a:picLocks noChangeAspect="1" noChangeArrowheads="1"/>
          </p:cNvPicPr>
          <p:nvPr/>
        </p:nvPicPr>
        <p:blipFill>
          <a:blip r:embed="rId17" cstate="print">
            <a:duotone>
              <a:schemeClr val="accent6">
                <a:shade val="45000"/>
                <a:satMod val="135000"/>
              </a:schemeClr>
              <a:prstClr val="white"/>
            </a:duotone>
          </a:blip>
          <a:srcRect/>
          <a:stretch>
            <a:fillRect/>
          </a:stretch>
        </p:blipFill>
        <p:spPr bwMode="auto">
          <a:xfrm>
            <a:off x="71406" y="5778000"/>
            <a:ext cx="1079999" cy="1080000"/>
          </a:xfrm>
          <a:prstGeom prst="rect">
            <a:avLst/>
          </a:prstGeom>
          <a:noFill/>
        </p:spPr>
      </p:pic>
    </p:spTree>
  </p:cSld>
  <p:clrMapOvr>
    <a:masterClrMapping/>
  </p:clrMapOvr>
  <p:transition advClick="0"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7" dur="2000"/>
                                        <p:tgtEl>
                                          <p:spTgt spid="9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22" presetClass="entr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0" dur="2000"/>
                                        <p:tgtEl>
                                          <p:spTgt spid="9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2000"/>
                                        <p:tgtEl>
                                          <p:spTgt spid="9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2000"/>
                            </p:stCondLst>
                            <p:childTnLst>
                              <p:par>
                                <p:cTn id="15" presetID="2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89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89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  <p:seq concurrent="1" nextAc="seek">
              <p:cTn id="19" restart="whenNotActive" fill="hold" evtFilter="cancelBubble" nodeType="interactiveSeq">
                <p:stCondLst>
                  <p:cond evt="onClick" delay="0">
                    <p:tgtEl>
                      <p:spTgt spid="964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20" fill="hold">
                      <p:stCondLst>
                        <p:cond delay="0"/>
                      </p:stCondLst>
                      <p:childTnLst>
                        <p:par>
                          <p:cTn id="21" fill="hold">
                            <p:stCondLst>
                              <p:cond delay="0"/>
                            </p:stCondLst>
                            <p:childTnLst>
                              <p:par>
                                <p:cTn id="22" presetID="16" presetClass="entr" presetSubtype="2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Horizontal)">
                                      <p:cBhvr>
                                        <p:cTn id="24" dur="500"/>
                                        <p:tgtEl>
                                          <p:spTgt spid="8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964"/>
                  </p:tgtEl>
                </p:cond>
              </p:nextCondLst>
            </p:seq>
            <p:seq concurrent="1" nextAc="seek">
              <p:cTn id="25" restart="whenNotActive" fill="hold" evtFilter="cancelBubble" nodeType="interactiveSeq">
                <p:stCondLst>
                  <p:cond evt="onClick" delay="0">
                    <p:tgtEl>
                      <p:spTgt spid="847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26" fill="hold">
                      <p:stCondLst>
                        <p:cond delay="0"/>
                      </p:stCondLst>
                      <p:childTnLst>
                        <p:par>
                          <p:cTn id="27" fill="hold">
                            <p:stCondLst>
                              <p:cond delay="0"/>
                            </p:stCondLst>
                            <p:childTnLst>
                              <p:par>
                                <p:cTn id="28" presetID="16" presetClass="exit" presetSubtype="2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arn(inHorizontal)">
                                      <p:cBhvr>
                                        <p:cTn id="29" dur="500"/>
                                        <p:tgtEl>
                                          <p:spTgt spid="84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8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847"/>
                  </p:tgtEl>
                </p:cond>
              </p:nextCondLst>
            </p:seq>
          </p:childTnLst>
        </p:cTn>
      </p:par>
    </p:tnLst>
    <p:bldLst>
      <p:bldP spid="964" grpId="0" animBg="1"/>
    </p:bldLst>
  </p:timing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Овал 7"/>
          <p:cNvSpPr/>
          <p:nvPr/>
        </p:nvSpPr>
        <p:spPr>
          <a:xfrm>
            <a:off x="1161024" y="0"/>
            <a:ext cx="6840000" cy="6840000"/>
          </a:xfrm>
          <a:prstGeom prst="ellipse">
            <a:avLst/>
          </a:prstGeom>
          <a:solidFill>
            <a:srgbClr val="0036A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23" name="Овал 22"/>
          <p:cNvSpPr/>
          <p:nvPr/>
        </p:nvSpPr>
        <p:spPr>
          <a:xfrm>
            <a:off x="1428728" y="285728"/>
            <a:ext cx="6286544" cy="6286544"/>
          </a:xfrm>
          <a:prstGeom prst="ellipse">
            <a:avLst/>
          </a:prstGeom>
          <a:noFill/>
          <a:ln w="12700"/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24" name="Овал 23"/>
          <p:cNvSpPr/>
          <p:nvPr/>
        </p:nvSpPr>
        <p:spPr>
          <a:xfrm>
            <a:off x="1928794" y="785794"/>
            <a:ext cx="5286412" cy="5286412"/>
          </a:xfrm>
          <a:prstGeom prst="ellipse">
            <a:avLst/>
          </a:prstGeom>
          <a:noFill/>
          <a:ln w="12700"/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809" name="Овал 808"/>
          <p:cNvSpPr/>
          <p:nvPr/>
        </p:nvSpPr>
        <p:spPr>
          <a:xfrm>
            <a:off x="1285852" y="163710"/>
            <a:ext cx="6572296" cy="6516000"/>
          </a:xfrm>
          <a:prstGeom prst="ellipse">
            <a:avLst/>
          </a:prstGeom>
          <a:noFill/>
          <a:ln w="12700"/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cxnSp>
        <p:nvCxnSpPr>
          <p:cNvPr id="28" name="Прямая соединительная линия 27"/>
          <p:cNvCxnSpPr>
            <a:stCxn id="23" idx="3"/>
            <a:endCxn id="23" idx="7"/>
          </p:cNvCxnSpPr>
          <p:nvPr/>
        </p:nvCxnSpPr>
        <p:spPr>
          <a:xfrm rot="5400000" flipH="1" flipV="1">
            <a:off x="2349370" y="1206372"/>
            <a:ext cx="4445260" cy="4445256"/>
          </a:xfrm>
          <a:prstGeom prst="line">
            <a:avLst/>
          </a:prstGeom>
          <a:ln w="12700"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12" name="Прямая соединительная линия 11"/>
          <p:cNvCxnSpPr>
            <a:stCxn id="23" idx="0"/>
            <a:endCxn id="23" idx="4"/>
          </p:cNvCxnSpPr>
          <p:nvPr/>
        </p:nvCxnSpPr>
        <p:spPr>
          <a:xfrm rot="16200000" flipH="1">
            <a:off x="1428728" y="3429000"/>
            <a:ext cx="6286544" cy="1588"/>
          </a:xfrm>
          <a:prstGeom prst="line">
            <a:avLst/>
          </a:prstGeom>
          <a:ln w="12700"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30" name="Прямая соединительная линия 29"/>
          <p:cNvCxnSpPr>
            <a:stCxn id="23" idx="1"/>
            <a:endCxn id="23" idx="5"/>
          </p:cNvCxnSpPr>
          <p:nvPr/>
        </p:nvCxnSpPr>
        <p:spPr>
          <a:xfrm rot="16200000" flipH="1">
            <a:off x="2349370" y="1206372"/>
            <a:ext cx="4445260" cy="4445256"/>
          </a:xfrm>
          <a:prstGeom prst="line">
            <a:avLst/>
          </a:prstGeom>
          <a:ln w="12700"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807" name="Овал 806"/>
          <p:cNvSpPr/>
          <p:nvPr/>
        </p:nvSpPr>
        <p:spPr>
          <a:xfrm>
            <a:off x="2643174" y="2071678"/>
            <a:ext cx="3786214" cy="3786214"/>
          </a:xfrm>
          <a:prstGeom prst="ellipse">
            <a:avLst/>
          </a:prstGeom>
          <a:noFill/>
          <a:ln w="19050">
            <a:solidFill>
              <a:srgbClr val="C00000"/>
            </a:solidFill>
            <a:prstDash val="sysDash"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cxnSp>
        <p:nvCxnSpPr>
          <p:cNvPr id="10" name="Прямая соединительная линия 9"/>
          <p:cNvCxnSpPr>
            <a:stCxn id="23" idx="2"/>
            <a:endCxn id="23" idx="6"/>
          </p:cNvCxnSpPr>
          <p:nvPr/>
        </p:nvCxnSpPr>
        <p:spPr>
          <a:xfrm rot="10800000" flipH="1">
            <a:off x="1428728" y="3429000"/>
            <a:ext cx="6286544" cy="1588"/>
          </a:xfrm>
          <a:prstGeom prst="line">
            <a:avLst/>
          </a:prstGeom>
          <a:ln w="12700"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13" name="Овал 12"/>
          <p:cNvSpPr/>
          <p:nvPr/>
        </p:nvSpPr>
        <p:spPr>
          <a:xfrm>
            <a:off x="3428992" y="2285992"/>
            <a:ext cx="2286016" cy="2286016"/>
          </a:xfrm>
          <a:prstGeom prst="ellipse">
            <a:avLst/>
          </a:prstGeom>
          <a:noFill/>
          <a:ln w="12700"/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grpSp>
        <p:nvGrpSpPr>
          <p:cNvPr id="2" name="Группа 359"/>
          <p:cNvGrpSpPr/>
          <p:nvPr/>
        </p:nvGrpSpPr>
        <p:grpSpPr>
          <a:xfrm rot="684282">
            <a:off x="4805835" y="2798468"/>
            <a:ext cx="955301" cy="1073931"/>
            <a:chOff x="4940036" y="2439714"/>
            <a:chExt cx="1186162" cy="1333461"/>
          </a:xfrm>
        </p:grpSpPr>
        <p:sp>
          <p:nvSpPr>
            <p:cNvPr id="83" name="8-конечная звезда 82"/>
            <p:cNvSpPr/>
            <p:nvPr/>
          </p:nvSpPr>
          <p:spPr>
            <a:xfrm rot="578312">
              <a:off x="5261829" y="3077799"/>
              <a:ext cx="90000" cy="90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4" name="8-конечная звезда 83"/>
            <p:cNvSpPr/>
            <p:nvPr/>
          </p:nvSpPr>
          <p:spPr>
            <a:xfrm rot="21105294">
              <a:off x="5363088" y="3005642"/>
              <a:ext cx="79200" cy="79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5" name="8-конечная звезда 84"/>
            <p:cNvSpPr/>
            <p:nvPr/>
          </p:nvSpPr>
          <p:spPr>
            <a:xfrm rot="21105294">
              <a:off x="5505486" y="3148039"/>
              <a:ext cx="72000" cy="72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6" name="8-конечная звезда 85"/>
            <p:cNvSpPr/>
            <p:nvPr/>
          </p:nvSpPr>
          <p:spPr>
            <a:xfrm rot="19358116">
              <a:off x="5585146" y="3708375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8" name="8-конечная звезда 87"/>
            <p:cNvSpPr/>
            <p:nvPr/>
          </p:nvSpPr>
          <p:spPr>
            <a:xfrm rot="19358116">
              <a:off x="5494317" y="3565499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9" name="8-конечная звезда 88"/>
            <p:cNvSpPr/>
            <p:nvPr/>
          </p:nvSpPr>
          <p:spPr>
            <a:xfrm rot="19358116">
              <a:off x="5442270" y="3442014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90" name="8-конечная звезда 89"/>
            <p:cNvSpPr/>
            <p:nvPr/>
          </p:nvSpPr>
          <p:spPr>
            <a:xfrm rot="19358116">
              <a:off x="5436487" y="3293354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92" name="Прямая соединительная линия 91"/>
            <p:cNvCxnSpPr>
              <a:stCxn id="84" idx="1"/>
              <a:endCxn id="85" idx="6"/>
            </p:cNvCxnSpPr>
            <p:nvPr/>
          </p:nvCxnSpPr>
          <p:spPr>
            <a:xfrm rot="16200000" flipH="1">
              <a:off x="5445633" y="3057720"/>
              <a:ext cx="79473" cy="10190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6" name="Прямая соединительная линия 95"/>
            <p:cNvCxnSpPr>
              <a:stCxn id="83" idx="1"/>
              <a:endCxn id="90" idx="6"/>
            </p:cNvCxnSpPr>
            <p:nvPr/>
          </p:nvCxnSpPr>
          <p:spPr>
            <a:xfrm rot="16200000" flipH="1">
              <a:off x="5319442" y="3172926"/>
              <a:ext cx="137551" cy="11069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0" name="Прямая соединительная линия 99"/>
            <p:cNvCxnSpPr>
              <a:stCxn id="84" idx="3"/>
              <a:endCxn id="83" idx="7"/>
            </p:cNvCxnSpPr>
            <p:nvPr/>
          </p:nvCxnSpPr>
          <p:spPr>
            <a:xfrm rot="5400000">
              <a:off x="5351367" y="3069130"/>
              <a:ext cx="19787" cy="3546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3" name="Прямая соединительная линия 102"/>
            <p:cNvCxnSpPr>
              <a:stCxn id="85" idx="3"/>
              <a:endCxn id="90" idx="0"/>
            </p:cNvCxnSpPr>
            <p:nvPr/>
          </p:nvCxnSpPr>
          <p:spPr>
            <a:xfrm rot="5400000">
              <a:off x="5450595" y="3231081"/>
              <a:ext cx="87548" cy="5115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6" name="Прямая соединительная линия 105"/>
            <p:cNvCxnSpPr>
              <a:stCxn id="90" idx="2"/>
              <a:endCxn id="89" idx="7"/>
            </p:cNvCxnSpPr>
            <p:nvPr/>
          </p:nvCxnSpPr>
          <p:spPr>
            <a:xfrm rot="16200000" flipH="1">
              <a:off x="5413872" y="3377199"/>
              <a:ext cx="116642" cy="1356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9" name="Прямая соединительная линия 108"/>
            <p:cNvCxnSpPr>
              <a:stCxn id="89" idx="2"/>
              <a:endCxn id="88" idx="6"/>
            </p:cNvCxnSpPr>
            <p:nvPr/>
          </p:nvCxnSpPr>
          <p:spPr>
            <a:xfrm rot="16200000" flipH="1">
              <a:off x="5464702" y="3529795"/>
              <a:ext cx="71983" cy="1272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0" name="Прямая соединительная линия 119"/>
            <p:cNvCxnSpPr>
              <a:stCxn id="88" idx="2"/>
              <a:endCxn id="86" idx="6"/>
            </p:cNvCxnSpPr>
            <p:nvPr/>
          </p:nvCxnSpPr>
          <p:spPr>
            <a:xfrm rot="16200000" flipH="1">
              <a:off x="5526444" y="3643585"/>
              <a:ext cx="91374" cy="5150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28" name="8-конечная звезда 127"/>
            <p:cNvSpPr/>
            <p:nvPr/>
          </p:nvSpPr>
          <p:spPr>
            <a:xfrm rot="19358116">
              <a:off x="5075043" y="2871397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 dirty="0"/>
            </a:p>
          </p:txBody>
        </p:sp>
        <p:sp>
          <p:nvSpPr>
            <p:cNvPr id="129" name="8-конечная звезда 128"/>
            <p:cNvSpPr/>
            <p:nvPr/>
          </p:nvSpPr>
          <p:spPr>
            <a:xfrm rot="19358116">
              <a:off x="5225788" y="2439714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0" name="8-конечная звезда 129"/>
            <p:cNvSpPr/>
            <p:nvPr/>
          </p:nvSpPr>
          <p:spPr>
            <a:xfrm rot="19358116">
              <a:off x="4940036" y="2654028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59" name="8-конечная звезда 258"/>
            <p:cNvSpPr/>
            <p:nvPr/>
          </p:nvSpPr>
          <p:spPr>
            <a:xfrm rot="19358116">
              <a:off x="5225788" y="279690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60" name="8-конечная звезда 259"/>
            <p:cNvSpPr/>
            <p:nvPr/>
          </p:nvSpPr>
          <p:spPr>
            <a:xfrm rot="19358116">
              <a:off x="5582977" y="2654028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61" name="8-конечная звезда 260"/>
            <p:cNvSpPr/>
            <p:nvPr/>
          </p:nvSpPr>
          <p:spPr>
            <a:xfrm rot="19358116">
              <a:off x="5650801" y="3150479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62" name="8-конечная звезда 261"/>
            <p:cNvSpPr/>
            <p:nvPr/>
          </p:nvSpPr>
          <p:spPr>
            <a:xfrm>
              <a:off x="5715008" y="2928934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 dirty="0"/>
            </a:p>
          </p:txBody>
        </p:sp>
        <p:sp>
          <p:nvSpPr>
            <p:cNvPr id="263" name="8-конечная звезда 262"/>
            <p:cNvSpPr/>
            <p:nvPr/>
          </p:nvSpPr>
          <p:spPr>
            <a:xfrm>
              <a:off x="5286380" y="2643182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 dirty="0"/>
            </a:p>
          </p:txBody>
        </p:sp>
        <p:sp>
          <p:nvSpPr>
            <p:cNvPr id="264" name="8-конечная звезда 263"/>
            <p:cNvSpPr/>
            <p:nvPr/>
          </p:nvSpPr>
          <p:spPr>
            <a:xfrm>
              <a:off x="6072198" y="2857496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 dirty="0"/>
            </a:p>
          </p:txBody>
        </p:sp>
        <p:cxnSp>
          <p:nvCxnSpPr>
            <p:cNvPr id="265" name="Прямая соединительная линия 264"/>
            <p:cNvCxnSpPr>
              <a:stCxn id="128" idx="2"/>
              <a:endCxn id="83" idx="5"/>
            </p:cNvCxnSpPr>
            <p:nvPr/>
          </p:nvCxnSpPr>
          <p:spPr>
            <a:xfrm rot="16200000" flipH="1">
              <a:off x="5101177" y="2906492"/>
              <a:ext cx="182398" cy="17681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8" name="Прямая соединительная линия 267"/>
            <p:cNvCxnSpPr>
              <a:stCxn id="128" idx="6"/>
              <a:endCxn id="130" idx="2"/>
            </p:cNvCxnSpPr>
            <p:nvPr/>
          </p:nvCxnSpPr>
          <p:spPr>
            <a:xfrm rot="16200000" flipV="1">
              <a:off x="4946469" y="2739440"/>
              <a:ext cx="172604" cy="9869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1" name="Прямая соединительная линия 270"/>
            <p:cNvCxnSpPr>
              <a:stCxn id="129" idx="4"/>
              <a:endCxn id="130" idx="0"/>
            </p:cNvCxnSpPr>
            <p:nvPr/>
          </p:nvCxnSpPr>
          <p:spPr>
            <a:xfrm rot="10800000" flipV="1">
              <a:off x="4988495" y="2483100"/>
              <a:ext cx="242834" cy="18154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5" name="Прямая соединительная линия 274"/>
            <p:cNvCxnSpPr>
              <a:stCxn id="259" idx="5"/>
              <a:endCxn id="128" idx="0"/>
            </p:cNvCxnSpPr>
            <p:nvPr/>
          </p:nvCxnSpPr>
          <p:spPr>
            <a:xfrm rot="16200000" flipH="1" flipV="1">
              <a:off x="5137609" y="2790055"/>
              <a:ext cx="58157" cy="11867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8" name="Прямая соединительная линия 277"/>
            <p:cNvCxnSpPr>
              <a:stCxn id="263" idx="3"/>
              <a:endCxn id="259" idx="7"/>
            </p:cNvCxnSpPr>
            <p:nvPr/>
          </p:nvCxnSpPr>
          <p:spPr>
            <a:xfrm rot="5400000">
              <a:off x="5221398" y="2724252"/>
              <a:ext cx="107868" cy="3791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2" name="Прямая соединительная линия 281"/>
            <p:cNvCxnSpPr>
              <a:stCxn id="260" idx="6"/>
              <a:endCxn id="129" idx="1"/>
            </p:cNvCxnSpPr>
            <p:nvPr/>
          </p:nvCxnSpPr>
          <p:spPr>
            <a:xfrm rot="16200000" flipV="1">
              <a:off x="5341936" y="2407914"/>
              <a:ext cx="189268" cy="31404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7" name="Прямая соединительная линия 286"/>
            <p:cNvCxnSpPr>
              <a:stCxn id="260" idx="4"/>
              <a:endCxn id="263" idx="0"/>
            </p:cNvCxnSpPr>
            <p:nvPr/>
          </p:nvCxnSpPr>
          <p:spPr>
            <a:xfrm rot="10800000">
              <a:off x="5340380" y="2670182"/>
              <a:ext cx="248138" cy="2723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4" name="Прямая соединительная линия 293"/>
            <p:cNvCxnSpPr>
              <a:stCxn id="86" idx="0"/>
              <a:endCxn id="261" idx="3"/>
            </p:cNvCxnSpPr>
            <p:nvPr/>
          </p:nvCxnSpPr>
          <p:spPr>
            <a:xfrm flipV="1">
              <a:off x="5643297" y="3186320"/>
              <a:ext cx="23112" cy="53479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2" name="Прямая соединительная линия 301"/>
            <p:cNvCxnSpPr>
              <a:stCxn id="262" idx="2"/>
              <a:endCxn id="261" idx="0"/>
            </p:cNvCxnSpPr>
            <p:nvPr/>
          </p:nvCxnSpPr>
          <p:spPr>
            <a:xfrm rot="5400000">
              <a:off x="5625248" y="3040794"/>
              <a:ext cx="174621" cy="5890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5" name="Прямая соединительная линия 304"/>
            <p:cNvCxnSpPr>
              <a:stCxn id="264" idx="4"/>
              <a:endCxn id="260" idx="1"/>
            </p:cNvCxnSpPr>
            <p:nvPr/>
          </p:nvCxnSpPr>
          <p:spPr>
            <a:xfrm rot="10800000">
              <a:off x="5636738" y="2684616"/>
              <a:ext cx="435460" cy="19988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0" name="Прямая соединительная линия 309"/>
            <p:cNvCxnSpPr>
              <a:stCxn id="264" idx="3"/>
              <a:endCxn id="262" idx="0"/>
            </p:cNvCxnSpPr>
            <p:nvPr/>
          </p:nvCxnSpPr>
          <p:spPr>
            <a:xfrm rot="5400000">
              <a:off x="5898384" y="2774212"/>
              <a:ext cx="52346" cy="31109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3" name="Группа 361"/>
          <p:cNvGrpSpPr/>
          <p:nvPr/>
        </p:nvGrpSpPr>
        <p:grpSpPr>
          <a:xfrm rot="566496">
            <a:off x="5490804" y="2555408"/>
            <a:ext cx="738836" cy="811859"/>
            <a:chOff x="5722238" y="1868210"/>
            <a:chExt cx="1036132" cy="1138538"/>
          </a:xfrm>
        </p:grpSpPr>
        <p:sp>
          <p:nvSpPr>
            <p:cNvPr id="317" name="8-конечная звезда 316"/>
            <p:cNvSpPr/>
            <p:nvPr/>
          </p:nvSpPr>
          <p:spPr>
            <a:xfrm rot="19358116">
              <a:off x="5870898" y="2156130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20" name="8-конечная звезда 319"/>
            <p:cNvSpPr/>
            <p:nvPr/>
          </p:nvSpPr>
          <p:spPr>
            <a:xfrm rot="19358116">
              <a:off x="6137259" y="2299006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21" name="8-конечная звезда 320"/>
            <p:cNvSpPr/>
            <p:nvPr/>
          </p:nvSpPr>
          <p:spPr>
            <a:xfrm rot="19358116">
              <a:off x="6299525" y="2727634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22" name="8-конечная звезда 321"/>
            <p:cNvSpPr/>
            <p:nvPr/>
          </p:nvSpPr>
          <p:spPr>
            <a:xfrm rot="19358116">
              <a:off x="6565887" y="2941948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23" name="8-конечная звезда 322"/>
            <p:cNvSpPr/>
            <p:nvPr/>
          </p:nvSpPr>
          <p:spPr>
            <a:xfrm rot="19358116">
              <a:off x="5864476" y="2225400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24" name="8-конечная звезда 323"/>
            <p:cNvSpPr/>
            <p:nvPr/>
          </p:nvSpPr>
          <p:spPr>
            <a:xfrm rot="19358116">
              <a:off x="6011605" y="2296838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25" name="8-конечная звезда 324"/>
            <p:cNvSpPr/>
            <p:nvPr/>
          </p:nvSpPr>
          <p:spPr>
            <a:xfrm rot="19358116">
              <a:off x="6583109" y="2725465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26" name="8-конечная звезда 325"/>
            <p:cNvSpPr/>
            <p:nvPr/>
          </p:nvSpPr>
          <p:spPr>
            <a:xfrm rot="19358116">
              <a:off x="6440233" y="2654028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27" name="8-конечная звезда 326"/>
            <p:cNvSpPr/>
            <p:nvPr/>
          </p:nvSpPr>
          <p:spPr>
            <a:xfrm rot="19358116">
              <a:off x="6440233" y="2225399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28" name="8-конечная звезда 327"/>
            <p:cNvSpPr/>
            <p:nvPr/>
          </p:nvSpPr>
          <p:spPr>
            <a:xfrm rot="19358116">
              <a:off x="6154481" y="2153962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29" name="8-конечная звезда 328"/>
            <p:cNvSpPr/>
            <p:nvPr/>
          </p:nvSpPr>
          <p:spPr>
            <a:xfrm rot="19358116">
              <a:off x="6083043" y="1868210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30" name="8-конечная звезда 329"/>
            <p:cNvSpPr/>
            <p:nvPr/>
          </p:nvSpPr>
          <p:spPr>
            <a:xfrm rot="19358116">
              <a:off x="5793676" y="2078907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 dirty="0"/>
            </a:p>
          </p:txBody>
        </p:sp>
        <p:sp>
          <p:nvSpPr>
            <p:cNvPr id="331" name="8-конечная звезда 330"/>
            <p:cNvSpPr/>
            <p:nvPr/>
          </p:nvSpPr>
          <p:spPr>
            <a:xfrm rot="19358116">
              <a:off x="5722238" y="2078908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 dirty="0"/>
            </a:p>
          </p:txBody>
        </p:sp>
        <p:sp>
          <p:nvSpPr>
            <p:cNvPr id="332" name="8-конечная звезда 331"/>
            <p:cNvSpPr/>
            <p:nvPr/>
          </p:nvSpPr>
          <p:spPr>
            <a:xfrm rot="21342597">
              <a:off x="6287807" y="2644478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 dirty="0"/>
            </a:p>
          </p:txBody>
        </p:sp>
        <p:sp>
          <p:nvSpPr>
            <p:cNvPr id="333" name="8-конечная звезда 332"/>
            <p:cNvSpPr/>
            <p:nvPr/>
          </p:nvSpPr>
          <p:spPr>
            <a:xfrm rot="21342597">
              <a:off x="6230567" y="2087171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 dirty="0"/>
            </a:p>
          </p:txBody>
        </p:sp>
        <p:cxnSp>
          <p:nvCxnSpPr>
            <p:cNvPr id="334" name="Прямая соединительная линия 333"/>
            <p:cNvCxnSpPr>
              <a:stCxn id="326" idx="7"/>
              <a:endCxn id="327" idx="3"/>
            </p:cNvCxnSpPr>
            <p:nvPr/>
          </p:nvCxnSpPr>
          <p:spPr>
            <a:xfrm rot="16200000" flipV="1">
              <a:off x="6279680" y="2463127"/>
              <a:ext cx="375107" cy="717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8" name="Прямая соединительная линия 337"/>
            <p:cNvCxnSpPr>
              <a:stCxn id="325" idx="6"/>
              <a:endCxn id="326" idx="1"/>
            </p:cNvCxnSpPr>
            <p:nvPr/>
          </p:nvCxnSpPr>
          <p:spPr>
            <a:xfrm rot="16200000" flipV="1">
              <a:off x="6520664" y="2657946"/>
              <a:ext cx="46391" cy="9972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41" name="8-конечная звезда 340"/>
            <p:cNvSpPr/>
            <p:nvPr/>
          </p:nvSpPr>
          <p:spPr>
            <a:xfrm rot="19358116">
              <a:off x="6722370" y="2650413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 dirty="0"/>
            </a:p>
          </p:txBody>
        </p:sp>
        <p:cxnSp>
          <p:nvCxnSpPr>
            <p:cNvPr id="342" name="Прямая соединительная линия 341"/>
            <p:cNvCxnSpPr>
              <a:stCxn id="341" idx="4"/>
              <a:endCxn id="325" idx="0"/>
            </p:cNvCxnSpPr>
            <p:nvPr/>
          </p:nvCxnSpPr>
          <p:spPr>
            <a:xfrm rot="10800000" flipV="1">
              <a:off x="6631568" y="2679337"/>
              <a:ext cx="94496" cy="5674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5" name="Прямая соединительная линия 344"/>
            <p:cNvCxnSpPr>
              <a:stCxn id="326" idx="6"/>
              <a:endCxn id="328" idx="2"/>
            </p:cNvCxnSpPr>
            <p:nvPr/>
          </p:nvCxnSpPr>
          <p:spPr>
            <a:xfrm rot="16200000" flipV="1">
              <a:off x="6095783" y="2304505"/>
              <a:ext cx="457148" cy="25298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6" name="Прямая соединительная линия 345"/>
            <p:cNvCxnSpPr>
              <a:stCxn id="328" idx="4"/>
              <a:endCxn id="320" idx="6"/>
            </p:cNvCxnSpPr>
            <p:nvPr/>
          </p:nvCxnSpPr>
          <p:spPr>
            <a:xfrm rot="10800000" flipV="1">
              <a:off x="6149996" y="2197347"/>
              <a:ext cx="10026" cy="10830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7" name="Прямая соединительная линия 346"/>
            <p:cNvCxnSpPr>
              <a:stCxn id="320" idx="3"/>
              <a:endCxn id="332" idx="6"/>
            </p:cNvCxnSpPr>
            <p:nvPr/>
          </p:nvCxnSpPr>
          <p:spPr>
            <a:xfrm rot="16200000" flipH="1">
              <a:off x="6094402" y="2434469"/>
              <a:ext cx="281010" cy="13910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8" name="Прямая соединительная линия 347"/>
            <p:cNvCxnSpPr>
              <a:stCxn id="332" idx="2"/>
              <a:endCxn id="321" idx="6"/>
            </p:cNvCxnSpPr>
            <p:nvPr/>
          </p:nvCxnSpPr>
          <p:spPr>
            <a:xfrm rot="16200000" flipH="1">
              <a:off x="6282780" y="2704800"/>
              <a:ext cx="53855" cy="510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9" name="Прямая соединительная линия 348"/>
            <p:cNvCxnSpPr>
              <a:stCxn id="321" idx="1"/>
              <a:endCxn id="322" idx="5"/>
            </p:cNvCxnSpPr>
            <p:nvPr/>
          </p:nvCxnSpPr>
          <p:spPr>
            <a:xfrm rot="16200000" flipH="1">
              <a:off x="6362254" y="2766122"/>
              <a:ext cx="205704" cy="20213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3" name="Прямая соединительная линия 372"/>
            <p:cNvCxnSpPr>
              <a:stCxn id="329" idx="2"/>
              <a:endCxn id="328" idx="6"/>
            </p:cNvCxnSpPr>
            <p:nvPr/>
          </p:nvCxnSpPr>
          <p:spPr>
            <a:xfrm rot="16200000" flipH="1">
              <a:off x="6024345" y="2018753"/>
              <a:ext cx="242834" cy="3866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4" name="Прямая соединительная линия 373"/>
            <p:cNvCxnSpPr>
              <a:stCxn id="324" idx="1"/>
              <a:endCxn id="320" idx="5"/>
            </p:cNvCxnSpPr>
            <p:nvPr/>
          </p:nvCxnSpPr>
          <p:spPr>
            <a:xfrm rot="5400000" flipH="1" flipV="1">
              <a:off x="6101294" y="2291172"/>
              <a:ext cx="324" cy="7218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5" name="Прямая соединительная линия 374"/>
            <p:cNvCxnSpPr>
              <a:stCxn id="323" idx="2"/>
              <a:endCxn id="324" idx="5"/>
            </p:cNvCxnSpPr>
            <p:nvPr/>
          </p:nvCxnSpPr>
          <p:spPr>
            <a:xfrm rot="16200000" flipH="1">
              <a:off x="5936657" y="2245064"/>
              <a:ext cx="46392" cy="10398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6" name="Прямая соединительная линия 375"/>
            <p:cNvCxnSpPr>
              <a:stCxn id="317" idx="3"/>
              <a:endCxn id="323" idx="3"/>
            </p:cNvCxnSpPr>
            <p:nvPr/>
          </p:nvCxnSpPr>
          <p:spPr>
            <a:xfrm rot="5400000">
              <a:off x="5864182" y="2244349"/>
              <a:ext cx="58519" cy="1110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7" name="Прямая соединительная линия 376"/>
            <p:cNvCxnSpPr>
              <a:stCxn id="328" idx="4"/>
              <a:endCxn id="317" idx="1"/>
            </p:cNvCxnSpPr>
            <p:nvPr/>
          </p:nvCxnSpPr>
          <p:spPr>
            <a:xfrm rot="10800000">
              <a:off x="5935410" y="2192836"/>
              <a:ext cx="224612" cy="451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2" name="Прямая соединительная линия 391"/>
            <p:cNvCxnSpPr>
              <a:stCxn id="323" idx="6"/>
              <a:endCxn id="331" idx="4"/>
            </p:cNvCxnSpPr>
            <p:nvPr/>
          </p:nvCxnSpPr>
          <p:spPr>
            <a:xfrm rot="16200000" flipV="1">
              <a:off x="5738957" y="2094808"/>
              <a:ext cx="123109" cy="14915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3" name="Прямая соединительная линия 392"/>
            <p:cNvCxnSpPr>
              <a:stCxn id="331" idx="5"/>
              <a:endCxn id="330" idx="4"/>
            </p:cNvCxnSpPr>
            <p:nvPr/>
          </p:nvCxnSpPr>
          <p:spPr>
            <a:xfrm rot="16200000" flipH="1">
              <a:off x="5753225" y="2063687"/>
              <a:ext cx="13315" cy="7497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4" name="Прямая соединительная линия 393"/>
            <p:cNvCxnSpPr>
              <a:stCxn id="330" idx="0"/>
              <a:endCxn id="317" idx="6"/>
            </p:cNvCxnSpPr>
            <p:nvPr/>
          </p:nvCxnSpPr>
          <p:spPr>
            <a:xfrm>
              <a:off x="5825982" y="2085983"/>
              <a:ext cx="57653" cy="7679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2" name="Прямая соединительная линия 401"/>
            <p:cNvCxnSpPr>
              <a:stCxn id="326" idx="5"/>
              <a:endCxn id="332" idx="0"/>
            </p:cNvCxnSpPr>
            <p:nvPr/>
          </p:nvCxnSpPr>
          <p:spPr>
            <a:xfrm rot="16200000" flipV="1">
              <a:off x="6373961" y="2610929"/>
              <a:ext cx="16309" cy="11671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7" name="Прямая соединительная линия 406"/>
            <p:cNvCxnSpPr>
              <a:stCxn id="333" idx="3"/>
              <a:endCxn id="328" idx="0"/>
            </p:cNvCxnSpPr>
            <p:nvPr/>
          </p:nvCxnSpPr>
          <p:spPr>
            <a:xfrm rot="5400000">
              <a:off x="6206480" y="2131099"/>
              <a:ext cx="29938" cy="3701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4" name="Группа 360"/>
          <p:cNvGrpSpPr/>
          <p:nvPr/>
        </p:nvGrpSpPr>
        <p:grpSpPr>
          <a:xfrm>
            <a:off x="5865115" y="3286124"/>
            <a:ext cx="719265" cy="1329114"/>
            <a:chOff x="6522518" y="3086269"/>
            <a:chExt cx="719265" cy="1329114"/>
          </a:xfrm>
        </p:grpSpPr>
        <p:sp>
          <p:nvSpPr>
            <p:cNvPr id="411" name="8-конечная звезда 410"/>
            <p:cNvSpPr/>
            <p:nvPr/>
          </p:nvSpPr>
          <p:spPr>
            <a:xfrm rot="19358116">
              <a:off x="7166183" y="3880039"/>
              <a:ext cx="75600" cy="756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12" name="8-конечная звезда 411"/>
            <p:cNvSpPr/>
            <p:nvPr/>
          </p:nvSpPr>
          <p:spPr>
            <a:xfrm rot="19358116">
              <a:off x="6658163" y="3581966"/>
              <a:ext cx="72000" cy="72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13" name="8-конечная звезда 412"/>
            <p:cNvSpPr/>
            <p:nvPr/>
          </p:nvSpPr>
          <p:spPr>
            <a:xfrm rot="19358116">
              <a:off x="6868862" y="3578468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14" name="8-конечная звезда 413"/>
            <p:cNvSpPr/>
            <p:nvPr/>
          </p:nvSpPr>
          <p:spPr>
            <a:xfrm rot="19358116">
              <a:off x="6947529" y="3089885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15" name="8-конечная звезда 414"/>
            <p:cNvSpPr/>
            <p:nvPr/>
          </p:nvSpPr>
          <p:spPr>
            <a:xfrm rot="19358116">
              <a:off x="7011737" y="3439846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16" name="8-конечная звезда 415"/>
            <p:cNvSpPr/>
            <p:nvPr/>
          </p:nvSpPr>
          <p:spPr>
            <a:xfrm rot="19358116" flipV="1">
              <a:off x="7017303" y="3302535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17" name="8-конечная звезда 416"/>
            <p:cNvSpPr/>
            <p:nvPr/>
          </p:nvSpPr>
          <p:spPr>
            <a:xfrm rot="19358116">
              <a:off x="6876091" y="387570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18" name="8-конечная звезда 417"/>
            <p:cNvSpPr/>
            <p:nvPr/>
          </p:nvSpPr>
          <p:spPr>
            <a:xfrm rot="19358116">
              <a:off x="7086790" y="3657772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20" name="8-конечная звезда 419"/>
            <p:cNvSpPr/>
            <p:nvPr/>
          </p:nvSpPr>
          <p:spPr>
            <a:xfrm rot="19358116">
              <a:off x="6729600" y="4157840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421" name="Прямая соединительная линия 420"/>
            <p:cNvCxnSpPr>
              <a:stCxn id="416" idx="6"/>
              <a:endCxn id="414" idx="2"/>
            </p:cNvCxnSpPr>
            <p:nvPr/>
          </p:nvCxnSpPr>
          <p:spPr>
            <a:xfrm rot="5400000" flipH="1">
              <a:off x="6919866" y="3209394"/>
              <a:ext cx="205219" cy="6312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4" name="Прямая соединительная линия 423"/>
            <p:cNvCxnSpPr>
              <a:stCxn id="415" idx="7"/>
              <a:endCxn id="416" idx="6"/>
            </p:cNvCxnSpPr>
            <p:nvPr/>
          </p:nvCxnSpPr>
          <p:spPr>
            <a:xfrm rot="5400000" flipH="1" flipV="1">
              <a:off x="6999919" y="3385968"/>
              <a:ext cx="96522" cy="1171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8" name="Прямая соединительная линия 427"/>
            <p:cNvCxnSpPr>
              <a:stCxn id="418" idx="7"/>
              <a:endCxn id="415" idx="1"/>
            </p:cNvCxnSpPr>
            <p:nvPr/>
          </p:nvCxnSpPr>
          <p:spPr>
            <a:xfrm rot="16200000" flipV="1">
              <a:off x="6992591" y="3543340"/>
              <a:ext cx="187498" cy="4168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1" name="Прямая соединительная линия 430"/>
            <p:cNvCxnSpPr>
              <a:stCxn id="413" idx="0"/>
              <a:endCxn id="415" idx="4"/>
            </p:cNvCxnSpPr>
            <p:nvPr/>
          </p:nvCxnSpPr>
          <p:spPr>
            <a:xfrm flipV="1">
              <a:off x="6917321" y="3483232"/>
              <a:ext cx="99957" cy="10585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6" name="Прямая соединительная линия 435"/>
            <p:cNvCxnSpPr>
              <a:stCxn id="412" idx="1"/>
              <a:endCxn id="413" idx="4"/>
            </p:cNvCxnSpPr>
            <p:nvPr/>
          </p:nvCxnSpPr>
          <p:spPr>
            <a:xfrm rot="5400000" flipH="1" flipV="1">
              <a:off x="6801675" y="3550022"/>
              <a:ext cx="895" cy="14455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9" name="Прямая соединительная линия 438"/>
            <p:cNvCxnSpPr>
              <a:stCxn id="411" idx="6"/>
              <a:endCxn id="418" idx="2"/>
            </p:cNvCxnSpPr>
            <p:nvPr/>
          </p:nvCxnSpPr>
          <p:spPr>
            <a:xfrm rot="16200000" flipV="1">
              <a:off x="7049520" y="3756272"/>
              <a:ext cx="197718" cy="6532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2" name="Прямая соединительная линия 441"/>
            <p:cNvCxnSpPr>
              <a:stCxn id="417" idx="6"/>
              <a:endCxn id="413" idx="2"/>
            </p:cNvCxnSpPr>
            <p:nvPr/>
          </p:nvCxnSpPr>
          <p:spPr>
            <a:xfrm rot="5400000" flipH="1" flipV="1">
              <a:off x="6772318" y="3741315"/>
              <a:ext cx="254317" cy="2554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8" name="Прямая соединительная линия 447"/>
            <p:cNvCxnSpPr>
              <a:stCxn id="417" idx="0"/>
              <a:endCxn id="411" idx="5"/>
            </p:cNvCxnSpPr>
            <p:nvPr/>
          </p:nvCxnSpPr>
          <p:spPr>
            <a:xfrm>
              <a:off x="6924550" y="3886317"/>
              <a:ext cx="241968" cy="2650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2" name="Прямая соединительная линия 451"/>
            <p:cNvCxnSpPr>
              <a:stCxn id="417" idx="4"/>
              <a:endCxn id="420" idx="0"/>
            </p:cNvCxnSpPr>
            <p:nvPr/>
          </p:nvCxnSpPr>
          <p:spPr>
            <a:xfrm rot="10800000" flipV="1">
              <a:off x="6761906" y="3919088"/>
              <a:ext cx="119726" cy="24582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56" name="8-конечная звезда 455"/>
            <p:cNvSpPr/>
            <p:nvPr/>
          </p:nvSpPr>
          <p:spPr>
            <a:xfrm rot="19358116">
              <a:off x="7097638" y="4097246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 dirty="0"/>
            </a:p>
          </p:txBody>
        </p:sp>
        <p:sp>
          <p:nvSpPr>
            <p:cNvPr id="457" name="8-конечная звезда 456"/>
            <p:cNvSpPr/>
            <p:nvPr/>
          </p:nvSpPr>
          <p:spPr>
            <a:xfrm rot="19358116">
              <a:off x="6947528" y="4232892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 dirty="0"/>
            </a:p>
          </p:txBody>
        </p:sp>
        <p:cxnSp>
          <p:nvCxnSpPr>
            <p:cNvPr id="458" name="Прямая соединительная линия 457"/>
            <p:cNvCxnSpPr>
              <a:stCxn id="456" idx="7"/>
              <a:endCxn id="411" idx="3"/>
            </p:cNvCxnSpPr>
            <p:nvPr/>
          </p:nvCxnSpPr>
          <p:spPr>
            <a:xfrm rot="5400000" flipH="1" flipV="1">
              <a:off x="7092503" y="3991027"/>
              <a:ext cx="142181" cy="7073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1" name="Прямая соединительная линия 460"/>
            <p:cNvCxnSpPr>
              <a:stCxn id="457" idx="0"/>
              <a:endCxn id="456" idx="4"/>
            </p:cNvCxnSpPr>
            <p:nvPr/>
          </p:nvCxnSpPr>
          <p:spPr>
            <a:xfrm flipV="1">
              <a:off x="6995987" y="4140632"/>
              <a:ext cx="107192" cy="10287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4" name="Прямая соединительная линия 463"/>
            <p:cNvCxnSpPr>
              <a:stCxn id="420" idx="3"/>
              <a:endCxn id="457" idx="6"/>
            </p:cNvCxnSpPr>
            <p:nvPr/>
          </p:nvCxnSpPr>
          <p:spPr>
            <a:xfrm rot="16200000" flipH="1">
              <a:off x="6829299" y="4109590"/>
              <a:ext cx="44752" cy="21293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67" name="8-конечная звезда 466"/>
            <p:cNvSpPr/>
            <p:nvPr/>
          </p:nvSpPr>
          <p:spPr>
            <a:xfrm rot="19358116">
              <a:off x="6872476" y="3086269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68" name="8-конечная звезда 467"/>
            <p:cNvSpPr/>
            <p:nvPr/>
          </p:nvSpPr>
          <p:spPr>
            <a:xfrm rot="19358116">
              <a:off x="6872476" y="3300583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69" name="8-конечная звезда 468"/>
            <p:cNvSpPr/>
            <p:nvPr/>
          </p:nvSpPr>
          <p:spPr>
            <a:xfrm rot="19358116">
              <a:off x="6736831" y="4379383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70" name="8-конечная звезда 469"/>
            <p:cNvSpPr/>
            <p:nvPr/>
          </p:nvSpPr>
          <p:spPr>
            <a:xfrm rot="19358116">
              <a:off x="6522518" y="4236507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471" name="Прямая соединительная линия 470"/>
            <p:cNvCxnSpPr>
              <a:stCxn id="468" idx="1"/>
              <a:endCxn id="467" idx="2"/>
            </p:cNvCxnSpPr>
            <p:nvPr/>
          </p:nvCxnSpPr>
          <p:spPr>
            <a:xfrm rot="5400000" flipH="1">
              <a:off x="6803659" y="3216317"/>
              <a:ext cx="202400" cy="691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5" name="Прямая соединительная линия 474"/>
            <p:cNvCxnSpPr>
              <a:stCxn id="467" idx="1"/>
              <a:endCxn id="414" idx="4"/>
            </p:cNvCxnSpPr>
            <p:nvPr/>
          </p:nvCxnSpPr>
          <p:spPr>
            <a:xfrm rot="16200000" flipH="1">
              <a:off x="6917388" y="3097589"/>
              <a:ext cx="26610" cy="4475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8" name="Прямая соединительная линия 477"/>
            <p:cNvCxnSpPr>
              <a:stCxn id="415" idx="6"/>
              <a:endCxn id="468" idx="1"/>
            </p:cNvCxnSpPr>
            <p:nvPr/>
          </p:nvCxnSpPr>
          <p:spPr>
            <a:xfrm rot="16200000" flipV="1">
              <a:off x="6903128" y="3326164"/>
              <a:ext cx="124412" cy="11403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2" name="Прямая соединительная линия 481"/>
            <p:cNvCxnSpPr>
              <a:stCxn id="469" idx="0"/>
              <a:endCxn id="457" idx="4"/>
            </p:cNvCxnSpPr>
            <p:nvPr/>
          </p:nvCxnSpPr>
          <p:spPr>
            <a:xfrm flipV="1">
              <a:off x="6769137" y="4276278"/>
              <a:ext cx="183932" cy="11018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5" name="Прямая соединительная линия 484"/>
            <p:cNvCxnSpPr>
              <a:stCxn id="470" idx="0"/>
              <a:endCxn id="420" idx="4"/>
            </p:cNvCxnSpPr>
            <p:nvPr/>
          </p:nvCxnSpPr>
          <p:spPr>
            <a:xfrm flipV="1">
              <a:off x="6554824" y="4186764"/>
              <a:ext cx="178470" cy="5681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5" name="Группа 362"/>
          <p:cNvGrpSpPr/>
          <p:nvPr/>
        </p:nvGrpSpPr>
        <p:grpSpPr>
          <a:xfrm rot="1585141">
            <a:off x="5304453" y="2021759"/>
            <a:ext cx="538571" cy="514328"/>
            <a:chOff x="5297225" y="1370312"/>
            <a:chExt cx="554067" cy="623337"/>
          </a:xfrm>
        </p:grpSpPr>
        <p:sp>
          <p:nvSpPr>
            <p:cNvPr id="127" name="8-конечная звезда 126"/>
            <p:cNvSpPr/>
            <p:nvPr/>
          </p:nvSpPr>
          <p:spPr>
            <a:xfrm rot="19358116">
              <a:off x="5585146" y="1708111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1" name="8-конечная звезда 130"/>
            <p:cNvSpPr/>
            <p:nvPr/>
          </p:nvSpPr>
          <p:spPr>
            <a:xfrm rot="19358116">
              <a:off x="5442271" y="1370312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2" name="8-конечная звезда 131"/>
            <p:cNvSpPr/>
            <p:nvPr/>
          </p:nvSpPr>
          <p:spPr>
            <a:xfrm rot="19358116">
              <a:off x="5509370" y="1801157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4" name="8-конечная звезда 133"/>
            <p:cNvSpPr/>
            <p:nvPr/>
          </p:nvSpPr>
          <p:spPr>
            <a:xfrm rot="19358116">
              <a:off x="5297225" y="1582458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5" name="8-конечная звезда 134"/>
            <p:cNvSpPr/>
            <p:nvPr/>
          </p:nvSpPr>
          <p:spPr>
            <a:xfrm rot="19358116">
              <a:off x="5440101" y="1939649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6" name="8-конечная звезда 135"/>
            <p:cNvSpPr/>
            <p:nvPr/>
          </p:nvSpPr>
          <p:spPr>
            <a:xfrm rot="19358116">
              <a:off x="5797292" y="1653895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37" name="Прямая соединительная линия 136"/>
            <p:cNvCxnSpPr>
              <a:stCxn id="127" idx="6"/>
              <a:endCxn id="131" idx="2"/>
            </p:cNvCxnSpPr>
            <p:nvPr/>
          </p:nvCxnSpPr>
          <p:spPr>
            <a:xfrm rot="16200000" flipV="1">
              <a:off x="5402961" y="1519837"/>
              <a:ext cx="286297" cy="10354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0" name="Прямая соединительная линия 139"/>
            <p:cNvCxnSpPr>
              <a:stCxn id="132" idx="6"/>
              <a:endCxn id="134" idx="2"/>
            </p:cNvCxnSpPr>
            <p:nvPr/>
          </p:nvCxnSpPr>
          <p:spPr>
            <a:xfrm rot="16200000" flipV="1">
              <a:off x="5341900" y="1629629"/>
              <a:ext cx="174673" cy="17725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3" name="Прямая соединительная линия 142"/>
            <p:cNvCxnSpPr>
              <a:stCxn id="135" idx="0"/>
              <a:endCxn id="132" idx="3"/>
            </p:cNvCxnSpPr>
            <p:nvPr/>
          </p:nvCxnSpPr>
          <p:spPr>
            <a:xfrm flipV="1">
              <a:off x="5488560" y="1844166"/>
              <a:ext cx="39540" cy="10609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9" name="Прямая соединительная линия 148"/>
            <p:cNvCxnSpPr>
              <a:stCxn id="136" idx="5"/>
              <a:endCxn id="127" idx="1"/>
            </p:cNvCxnSpPr>
            <p:nvPr/>
          </p:nvCxnSpPr>
          <p:spPr>
            <a:xfrm rot="16200000" flipH="1" flipV="1">
              <a:off x="5689841" y="1637125"/>
              <a:ext cx="67508" cy="14787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3" name="Прямая соединительная линия 152"/>
            <p:cNvCxnSpPr>
              <a:stCxn id="134" idx="0"/>
              <a:endCxn id="131" idx="4"/>
            </p:cNvCxnSpPr>
            <p:nvPr/>
          </p:nvCxnSpPr>
          <p:spPr>
            <a:xfrm flipV="1">
              <a:off x="5345684" y="1422375"/>
              <a:ext cx="103236" cy="17069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8" name="Прямая соединительная линия 157"/>
            <p:cNvCxnSpPr>
              <a:stCxn id="132" idx="0"/>
              <a:endCxn id="127" idx="4"/>
            </p:cNvCxnSpPr>
            <p:nvPr/>
          </p:nvCxnSpPr>
          <p:spPr>
            <a:xfrm flipV="1">
              <a:off x="5548137" y="1760174"/>
              <a:ext cx="43658" cy="4947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64" name="8-конечная звезда 163"/>
            <p:cNvSpPr/>
            <p:nvPr/>
          </p:nvSpPr>
          <p:spPr>
            <a:xfrm rot="19358116">
              <a:off x="5449625" y="1734858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</p:grpSp>
      <p:grpSp>
        <p:nvGrpSpPr>
          <p:cNvPr id="6" name="Группа 363"/>
          <p:cNvGrpSpPr/>
          <p:nvPr/>
        </p:nvGrpSpPr>
        <p:grpSpPr>
          <a:xfrm rot="589541">
            <a:off x="4520577" y="1928802"/>
            <a:ext cx="656137" cy="504421"/>
            <a:chOff x="4294925" y="1294537"/>
            <a:chExt cx="841986" cy="647297"/>
          </a:xfrm>
        </p:grpSpPr>
        <p:sp>
          <p:nvSpPr>
            <p:cNvPr id="161" name="8-конечная звезда 160"/>
            <p:cNvSpPr/>
            <p:nvPr/>
          </p:nvSpPr>
          <p:spPr>
            <a:xfrm rot="578312">
              <a:off x="5046604" y="1792826"/>
              <a:ext cx="90000" cy="90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62" name="8-конечная звезда 161"/>
            <p:cNvSpPr/>
            <p:nvPr/>
          </p:nvSpPr>
          <p:spPr>
            <a:xfrm rot="21105294">
              <a:off x="4934460" y="1862634"/>
              <a:ext cx="79200" cy="79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63" name="8-конечная звезда 162"/>
            <p:cNvSpPr/>
            <p:nvPr/>
          </p:nvSpPr>
          <p:spPr>
            <a:xfrm rot="19358116">
              <a:off x="4654283" y="1868210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65" name="8-конечная звезда 164"/>
            <p:cNvSpPr/>
            <p:nvPr/>
          </p:nvSpPr>
          <p:spPr>
            <a:xfrm rot="19358116">
              <a:off x="4868598" y="1582458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66" name="8-конечная звезда 165"/>
            <p:cNvSpPr/>
            <p:nvPr/>
          </p:nvSpPr>
          <p:spPr>
            <a:xfrm rot="19358116">
              <a:off x="4868598" y="1725332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67" name="8-конечная звезда 166"/>
            <p:cNvSpPr/>
            <p:nvPr/>
          </p:nvSpPr>
          <p:spPr>
            <a:xfrm rot="19358116">
              <a:off x="5082911" y="1653895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70" name="8-конечная звезда 169"/>
            <p:cNvSpPr/>
            <p:nvPr/>
          </p:nvSpPr>
          <p:spPr>
            <a:xfrm rot="19358116">
              <a:off x="4935782" y="1435328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71" name="8-конечная звезда 170"/>
            <p:cNvSpPr/>
            <p:nvPr/>
          </p:nvSpPr>
          <p:spPr>
            <a:xfrm rot="19358116">
              <a:off x="5009304" y="1723165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72" name="8-конечная звезда 171"/>
            <p:cNvSpPr/>
            <p:nvPr/>
          </p:nvSpPr>
          <p:spPr>
            <a:xfrm rot="19358116">
              <a:off x="4652114" y="1294537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73" name="8-конечная звезда 172"/>
            <p:cNvSpPr/>
            <p:nvPr/>
          </p:nvSpPr>
          <p:spPr>
            <a:xfrm rot="628005">
              <a:off x="4504127" y="1503738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74" name="8-конечная звезда 173"/>
            <p:cNvSpPr/>
            <p:nvPr/>
          </p:nvSpPr>
          <p:spPr>
            <a:xfrm rot="19358116">
              <a:off x="4794990" y="1805487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77" name="8-конечная звезда 176"/>
            <p:cNvSpPr/>
            <p:nvPr/>
          </p:nvSpPr>
          <p:spPr>
            <a:xfrm rot="19358116">
              <a:off x="4513576" y="1370313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78" name="8-конечная звезда 177"/>
            <p:cNvSpPr/>
            <p:nvPr/>
          </p:nvSpPr>
          <p:spPr>
            <a:xfrm rot="19358116">
              <a:off x="4799329" y="1513188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79" name="8-конечная звезда 178"/>
            <p:cNvSpPr/>
            <p:nvPr/>
          </p:nvSpPr>
          <p:spPr>
            <a:xfrm rot="19358116">
              <a:off x="4585014" y="1636673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80" name="8-конечная звезда 179"/>
            <p:cNvSpPr/>
            <p:nvPr/>
          </p:nvSpPr>
          <p:spPr>
            <a:xfrm rot="19358116">
              <a:off x="4442138" y="1565235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82" name="8-конечная звезда 181"/>
            <p:cNvSpPr/>
            <p:nvPr/>
          </p:nvSpPr>
          <p:spPr>
            <a:xfrm rot="19358116">
              <a:off x="4370699" y="1565235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83" name="8-конечная звезда 182"/>
            <p:cNvSpPr/>
            <p:nvPr/>
          </p:nvSpPr>
          <p:spPr>
            <a:xfrm rot="19358116">
              <a:off x="4294925" y="1580288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84" name="Прямая соединительная линия 183"/>
            <p:cNvCxnSpPr>
              <a:stCxn id="172" idx="2"/>
              <a:endCxn id="170" idx="5"/>
            </p:cNvCxnSpPr>
            <p:nvPr/>
          </p:nvCxnSpPr>
          <p:spPr>
            <a:xfrm rot="16200000" flipH="1">
              <a:off x="4748704" y="1271423"/>
              <a:ext cx="125437" cy="24919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9" name="Прямая соединительная линия 188"/>
            <p:cNvCxnSpPr>
              <a:stCxn id="170" idx="4"/>
              <a:endCxn id="165" idx="0"/>
            </p:cNvCxnSpPr>
            <p:nvPr/>
          </p:nvCxnSpPr>
          <p:spPr>
            <a:xfrm rot="10800000" flipV="1">
              <a:off x="4917057" y="1478714"/>
              <a:ext cx="24266" cy="11435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0" name="Прямая соединительная линия 189"/>
            <p:cNvCxnSpPr>
              <a:stCxn id="165" idx="2"/>
              <a:endCxn id="171" idx="5"/>
            </p:cNvCxnSpPr>
            <p:nvPr/>
          </p:nvCxnSpPr>
          <p:spPr>
            <a:xfrm rot="16200000" flipH="1">
              <a:off x="4905250" y="1637650"/>
              <a:ext cx="110978" cy="9751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1" name="Прямая соединительная линия 190"/>
            <p:cNvCxnSpPr>
              <a:stCxn id="171" idx="0"/>
              <a:endCxn id="167" idx="4"/>
            </p:cNvCxnSpPr>
            <p:nvPr/>
          </p:nvCxnSpPr>
          <p:spPr>
            <a:xfrm flipV="1">
              <a:off x="5048071" y="1697281"/>
              <a:ext cx="40381" cy="3437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2" name="Прямая соединительная линия 191"/>
            <p:cNvCxnSpPr>
              <a:stCxn id="171" idx="2"/>
              <a:endCxn id="161" idx="5"/>
            </p:cNvCxnSpPr>
            <p:nvPr/>
          </p:nvCxnSpPr>
          <p:spPr>
            <a:xfrm rot="16200000" flipH="1">
              <a:off x="5035189" y="1770756"/>
              <a:ext cx="39196" cy="2154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3" name="Прямая соединительная линия 192"/>
            <p:cNvCxnSpPr>
              <a:stCxn id="178" idx="5"/>
              <a:endCxn id="177" idx="1"/>
            </p:cNvCxnSpPr>
            <p:nvPr/>
          </p:nvCxnSpPr>
          <p:spPr>
            <a:xfrm rot="16200000" flipV="1">
              <a:off x="4621721" y="1363386"/>
              <a:ext cx="134265" cy="22152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4" name="Прямая соединительная линия 203"/>
            <p:cNvCxnSpPr>
              <a:stCxn id="165" idx="2"/>
              <a:endCxn id="178" idx="2"/>
            </p:cNvCxnSpPr>
            <p:nvPr/>
          </p:nvCxnSpPr>
          <p:spPr>
            <a:xfrm rot="5400000" flipH="1">
              <a:off x="4851899" y="1570832"/>
              <a:ext cx="59578" cy="6059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5" name="Прямая соединительная линия 204"/>
            <p:cNvCxnSpPr>
              <a:stCxn id="166" idx="5"/>
              <a:endCxn id="179" idx="1"/>
            </p:cNvCxnSpPr>
            <p:nvPr/>
          </p:nvCxnSpPr>
          <p:spPr>
            <a:xfrm rot="16200000" flipV="1">
              <a:off x="4721499" y="1601406"/>
              <a:ext cx="75367" cy="21931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6" name="Прямая соединительная линия 205"/>
            <p:cNvCxnSpPr>
              <a:stCxn id="171" idx="5"/>
              <a:endCxn id="166" idx="1"/>
            </p:cNvCxnSpPr>
            <p:nvPr/>
          </p:nvCxnSpPr>
          <p:spPr>
            <a:xfrm rot="16200000" flipH="1" flipV="1">
              <a:off x="4958915" y="1705339"/>
              <a:ext cx="14024" cy="8713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2" name="Прямая соединительная линия 221"/>
            <p:cNvCxnSpPr>
              <a:stCxn id="174" idx="7"/>
              <a:endCxn id="166" idx="4"/>
            </p:cNvCxnSpPr>
            <p:nvPr/>
          </p:nvCxnSpPr>
          <p:spPr>
            <a:xfrm rot="5400000" flipH="1" flipV="1">
              <a:off x="4828319" y="1759859"/>
              <a:ext cx="36960" cy="5467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3" name="Прямая соединительная линия 222"/>
            <p:cNvCxnSpPr>
              <a:stCxn id="163" idx="0"/>
              <a:endCxn id="174" idx="5"/>
            </p:cNvCxnSpPr>
            <p:nvPr/>
          </p:nvCxnSpPr>
          <p:spPr>
            <a:xfrm flipV="1">
              <a:off x="4702742" y="1824217"/>
              <a:ext cx="92439" cy="5460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4" name="Прямая соединительная линия 223"/>
            <p:cNvCxnSpPr>
              <a:stCxn id="174" idx="1"/>
              <a:endCxn id="162" idx="5"/>
            </p:cNvCxnSpPr>
            <p:nvPr/>
          </p:nvCxnSpPr>
          <p:spPr>
            <a:xfrm rot="16200000" flipH="1">
              <a:off x="4865876" y="1802080"/>
              <a:ext cx="48581" cy="10433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9" name="Прямая соединительная линия 228"/>
            <p:cNvCxnSpPr>
              <a:stCxn id="173" idx="1"/>
              <a:endCxn id="179" idx="7"/>
            </p:cNvCxnSpPr>
            <p:nvPr/>
          </p:nvCxnSpPr>
          <p:spPr>
            <a:xfrm rot="16200000" flipH="1">
              <a:off x="4532931" y="1548173"/>
              <a:ext cx="93828" cy="8374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0" name="Прямая соединительная линия 229"/>
            <p:cNvCxnSpPr>
              <a:stCxn id="180" idx="1"/>
              <a:endCxn id="179" idx="6"/>
            </p:cNvCxnSpPr>
            <p:nvPr/>
          </p:nvCxnSpPr>
          <p:spPr>
            <a:xfrm rot="16200000" flipH="1">
              <a:off x="4531509" y="1577080"/>
              <a:ext cx="41382" cy="9110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1" name="Прямая соединительная линия 230"/>
            <p:cNvCxnSpPr>
              <a:stCxn id="183" idx="1"/>
              <a:endCxn id="180" idx="5"/>
            </p:cNvCxnSpPr>
            <p:nvPr/>
          </p:nvCxnSpPr>
          <p:spPr>
            <a:xfrm rot="5400000" flipH="1" flipV="1">
              <a:off x="4384466" y="1546798"/>
              <a:ext cx="11428" cy="10449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7" name="Группа 364"/>
          <p:cNvGrpSpPr/>
          <p:nvPr/>
        </p:nvGrpSpPr>
        <p:grpSpPr>
          <a:xfrm rot="824949">
            <a:off x="3473154" y="1928802"/>
            <a:ext cx="957465" cy="487051"/>
            <a:chOff x="2866670" y="1509356"/>
            <a:chExt cx="1220286" cy="620745"/>
          </a:xfrm>
        </p:grpSpPr>
        <p:cxnSp>
          <p:nvCxnSpPr>
            <p:cNvPr id="221" name="Прямая соединительная линия 220"/>
            <p:cNvCxnSpPr>
              <a:stCxn id="245" idx="5"/>
              <a:endCxn id="248" idx="1"/>
            </p:cNvCxnSpPr>
            <p:nvPr/>
          </p:nvCxnSpPr>
          <p:spPr>
            <a:xfrm rot="16200000" flipV="1">
              <a:off x="3859472" y="1675800"/>
              <a:ext cx="4245" cy="30736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2" name="Прямая соединительная линия 231"/>
            <p:cNvCxnSpPr>
              <a:stCxn id="266" idx="2"/>
              <a:endCxn id="251" idx="6"/>
            </p:cNvCxnSpPr>
            <p:nvPr/>
          </p:nvCxnSpPr>
          <p:spPr>
            <a:xfrm rot="16200000" flipH="1">
              <a:off x="3278275" y="1609729"/>
              <a:ext cx="95704" cy="11435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45" name="8-конечная звезда 244"/>
            <p:cNvSpPr/>
            <p:nvPr/>
          </p:nvSpPr>
          <p:spPr>
            <a:xfrm rot="19358116">
              <a:off x="4014956" y="1800387"/>
              <a:ext cx="72000" cy="72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46" name="8-конечная звезда 245"/>
            <p:cNvSpPr/>
            <p:nvPr/>
          </p:nvSpPr>
          <p:spPr>
            <a:xfrm rot="19358116">
              <a:off x="3299131" y="2065301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47" name="8-конечная звезда 246"/>
            <p:cNvSpPr/>
            <p:nvPr/>
          </p:nvSpPr>
          <p:spPr>
            <a:xfrm rot="19358116">
              <a:off x="3511275" y="1868210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48" name="8-конечная звезда 247"/>
            <p:cNvSpPr/>
            <p:nvPr/>
          </p:nvSpPr>
          <p:spPr>
            <a:xfrm rot="19358116">
              <a:off x="3654151" y="1796772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49" name="8-конечная звезда 248"/>
            <p:cNvSpPr/>
            <p:nvPr/>
          </p:nvSpPr>
          <p:spPr>
            <a:xfrm rot="21105294">
              <a:off x="3505700" y="1648320"/>
              <a:ext cx="79200" cy="79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50" name="8-конечная звезда 249"/>
            <p:cNvSpPr/>
            <p:nvPr/>
          </p:nvSpPr>
          <p:spPr>
            <a:xfrm rot="19358116">
              <a:off x="3511276" y="172533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51" name="8-конечная звезда 250"/>
            <p:cNvSpPr/>
            <p:nvPr/>
          </p:nvSpPr>
          <p:spPr>
            <a:xfrm rot="19358116">
              <a:off x="3370569" y="1708111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52" name="8-конечная звезда 251"/>
            <p:cNvSpPr/>
            <p:nvPr/>
          </p:nvSpPr>
          <p:spPr>
            <a:xfrm rot="19358116">
              <a:off x="3439837" y="172533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53" name="8-конечная звезда 252"/>
            <p:cNvSpPr/>
            <p:nvPr/>
          </p:nvSpPr>
          <p:spPr>
            <a:xfrm rot="19358116">
              <a:off x="3208301" y="1727503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54" name="8-конечная звезда 253"/>
            <p:cNvSpPr/>
            <p:nvPr/>
          </p:nvSpPr>
          <p:spPr>
            <a:xfrm rot="19358116">
              <a:off x="2868332" y="1868209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55" name="8-конечная звезда 254"/>
            <p:cNvSpPr/>
            <p:nvPr/>
          </p:nvSpPr>
          <p:spPr>
            <a:xfrm rot="19358116">
              <a:off x="4012788" y="1583904"/>
              <a:ext cx="61200" cy="61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56" name="8-конечная звезда 255"/>
            <p:cNvSpPr/>
            <p:nvPr/>
          </p:nvSpPr>
          <p:spPr>
            <a:xfrm rot="19358116">
              <a:off x="3080479" y="1794601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57" name="8-конечная звезда 256"/>
            <p:cNvSpPr/>
            <p:nvPr/>
          </p:nvSpPr>
          <p:spPr>
            <a:xfrm rot="19358116">
              <a:off x="3009040" y="1937479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58" name="8-конечная звезда 257"/>
            <p:cNvSpPr/>
            <p:nvPr/>
          </p:nvSpPr>
          <p:spPr>
            <a:xfrm rot="19358116">
              <a:off x="3091363" y="1580288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66" name="8-конечная звезда 265"/>
            <p:cNvSpPr/>
            <p:nvPr/>
          </p:nvSpPr>
          <p:spPr>
            <a:xfrm rot="19358116">
              <a:off x="3234239" y="1580289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67" name="8-конечная звезда 266"/>
            <p:cNvSpPr/>
            <p:nvPr/>
          </p:nvSpPr>
          <p:spPr>
            <a:xfrm rot="19358116" flipV="1">
              <a:off x="2866670" y="1652232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69" name="8-конечная звезда 268"/>
            <p:cNvSpPr/>
            <p:nvPr/>
          </p:nvSpPr>
          <p:spPr>
            <a:xfrm rot="19358116" flipV="1">
              <a:off x="3509612" y="1580794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70" name="8-конечная звезда 269"/>
            <p:cNvSpPr/>
            <p:nvPr/>
          </p:nvSpPr>
          <p:spPr>
            <a:xfrm rot="19358116" flipV="1">
              <a:off x="3438174" y="1509356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276" name="Прямая соединительная линия 275"/>
            <p:cNvCxnSpPr>
              <a:stCxn id="269" idx="4"/>
              <a:endCxn id="251" idx="0"/>
            </p:cNvCxnSpPr>
            <p:nvPr/>
          </p:nvCxnSpPr>
          <p:spPr>
            <a:xfrm rot="10800000" flipV="1">
              <a:off x="3428721" y="1617526"/>
              <a:ext cx="85583" cy="10332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7" name="Прямая соединительная линия 276"/>
            <p:cNvCxnSpPr>
              <a:stCxn id="269" idx="2"/>
              <a:endCxn id="270" idx="6"/>
            </p:cNvCxnSpPr>
            <p:nvPr/>
          </p:nvCxnSpPr>
          <p:spPr>
            <a:xfrm rot="16200000" flipV="1">
              <a:off x="3479203" y="1546089"/>
              <a:ext cx="35101" cy="4369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9" name="Прямая соединительная линия 278"/>
            <p:cNvCxnSpPr>
              <a:stCxn id="252" idx="5"/>
              <a:endCxn id="250" idx="4"/>
            </p:cNvCxnSpPr>
            <p:nvPr/>
          </p:nvCxnSpPr>
          <p:spPr>
            <a:xfrm rot="16200000" flipH="1">
              <a:off x="3468459" y="1720362"/>
              <a:ext cx="19973" cy="7674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0" name="Прямая соединительная линия 279"/>
            <p:cNvCxnSpPr>
              <a:stCxn id="250" idx="3"/>
              <a:endCxn id="247" idx="0"/>
            </p:cNvCxnSpPr>
            <p:nvPr/>
          </p:nvCxnSpPr>
          <p:spPr>
            <a:xfrm rot="16200000" flipH="1">
              <a:off x="3497346" y="1816436"/>
              <a:ext cx="99730" cy="2504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1" name="Прямая соединительная линия 280"/>
            <p:cNvCxnSpPr>
              <a:stCxn id="249" idx="7"/>
              <a:endCxn id="255" idx="4"/>
            </p:cNvCxnSpPr>
            <p:nvPr/>
          </p:nvCxnSpPr>
          <p:spPr>
            <a:xfrm rot="5400000" flipH="1" flipV="1">
              <a:off x="3782472" y="1419599"/>
              <a:ext cx="23118" cy="45007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3" name="Прямая соединительная линия 282"/>
            <p:cNvCxnSpPr>
              <a:stCxn id="255" idx="3"/>
              <a:endCxn id="248" idx="0"/>
            </p:cNvCxnSpPr>
            <p:nvPr/>
          </p:nvCxnSpPr>
          <p:spPr>
            <a:xfrm rot="5400000">
              <a:off x="3789689" y="1557753"/>
              <a:ext cx="162554" cy="33671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4" name="Прямая соединительная линия 283"/>
            <p:cNvCxnSpPr>
              <a:stCxn id="246" idx="0"/>
              <a:endCxn id="247" idx="4"/>
            </p:cNvCxnSpPr>
            <p:nvPr/>
          </p:nvCxnSpPr>
          <p:spPr>
            <a:xfrm flipV="1">
              <a:off x="3357282" y="1911596"/>
              <a:ext cx="159534" cy="16644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5" name="Прямая соединительная линия 284"/>
            <p:cNvCxnSpPr>
              <a:stCxn id="247" idx="1"/>
              <a:endCxn id="248" idx="4"/>
            </p:cNvCxnSpPr>
            <p:nvPr/>
          </p:nvCxnSpPr>
          <p:spPr>
            <a:xfrm rot="5400000" flipH="1" flipV="1">
              <a:off x="3583044" y="1822150"/>
              <a:ext cx="58639" cy="9465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9" name="Прямая соединительная линия 338"/>
            <p:cNvCxnSpPr>
              <a:stCxn id="254" idx="0"/>
              <a:endCxn id="258" idx="3"/>
            </p:cNvCxnSpPr>
            <p:nvPr/>
          </p:nvCxnSpPr>
          <p:spPr>
            <a:xfrm flipV="1">
              <a:off x="2916791" y="1623297"/>
              <a:ext cx="193302" cy="25552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0" name="Прямая соединительная линия 339"/>
            <p:cNvCxnSpPr>
              <a:stCxn id="267" idx="5"/>
              <a:endCxn id="254" idx="7"/>
            </p:cNvCxnSpPr>
            <p:nvPr/>
          </p:nvCxnSpPr>
          <p:spPr>
            <a:xfrm rot="16200000" flipH="1">
              <a:off x="2807356" y="1776884"/>
              <a:ext cx="170699" cy="1242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3" name="Прямая соединительная линия 342"/>
            <p:cNvCxnSpPr>
              <a:stCxn id="254" idx="1"/>
              <a:endCxn id="257" idx="2"/>
            </p:cNvCxnSpPr>
            <p:nvPr/>
          </p:nvCxnSpPr>
          <p:spPr>
            <a:xfrm rot="16200000" flipH="1">
              <a:off x="2944196" y="1876693"/>
              <a:ext cx="77450" cy="12165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4" name="Прямая соединительная линия 343"/>
            <p:cNvCxnSpPr>
              <a:stCxn id="253" idx="4"/>
              <a:endCxn id="256" idx="1"/>
            </p:cNvCxnSpPr>
            <p:nvPr/>
          </p:nvCxnSpPr>
          <p:spPr>
            <a:xfrm rot="10800000" flipV="1">
              <a:off x="3123488" y="1779565"/>
              <a:ext cx="91462" cy="3950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0" name="Прямая соединительная линия 349"/>
            <p:cNvCxnSpPr>
              <a:stCxn id="256" idx="4"/>
              <a:endCxn id="254" idx="1"/>
            </p:cNvCxnSpPr>
            <p:nvPr/>
          </p:nvCxnSpPr>
          <p:spPr>
            <a:xfrm rot="10800000" flipV="1">
              <a:off x="2922094" y="1829310"/>
              <a:ext cx="162819" cy="6948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1" name="Прямая соединительная линия 350"/>
            <p:cNvCxnSpPr>
              <a:stCxn id="253" idx="1"/>
              <a:endCxn id="251" idx="5"/>
            </p:cNvCxnSpPr>
            <p:nvPr/>
          </p:nvCxnSpPr>
          <p:spPr>
            <a:xfrm rot="5400000" flipH="1" flipV="1">
              <a:off x="3307834" y="1701185"/>
              <a:ext cx="28002" cy="9804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9" name="Группа 367"/>
          <p:cNvGrpSpPr/>
          <p:nvPr/>
        </p:nvGrpSpPr>
        <p:grpSpPr>
          <a:xfrm rot="337753">
            <a:off x="2783978" y="2542447"/>
            <a:ext cx="624343" cy="1448739"/>
            <a:chOff x="2223728" y="2509488"/>
            <a:chExt cx="760100" cy="1763753"/>
          </a:xfrm>
        </p:grpSpPr>
        <p:sp>
          <p:nvSpPr>
            <p:cNvPr id="486" name="8-конечная звезда 485"/>
            <p:cNvSpPr/>
            <p:nvPr/>
          </p:nvSpPr>
          <p:spPr>
            <a:xfrm rot="19358116">
              <a:off x="2351045" y="4208441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87" name="8-конечная звезда 486"/>
            <p:cNvSpPr/>
            <p:nvPr/>
          </p:nvSpPr>
          <p:spPr>
            <a:xfrm rot="19358116">
              <a:off x="2225391" y="4082788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88" name="8-конечная звезда 487"/>
            <p:cNvSpPr/>
            <p:nvPr/>
          </p:nvSpPr>
          <p:spPr>
            <a:xfrm rot="19358116">
              <a:off x="2368267" y="4078534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94" name="8-конечная звезда 493"/>
            <p:cNvSpPr/>
            <p:nvPr/>
          </p:nvSpPr>
          <p:spPr>
            <a:xfrm rot="19358116">
              <a:off x="2582581" y="2868342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96" name="8-конечная звезда 495"/>
            <p:cNvSpPr/>
            <p:nvPr/>
          </p:nvSpPr>
          <p:spPr>
            <a:xfrm rot="19358116" flipV="1">
              <a:off x="2366604" y="3938248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98" name="8-конечная звезда 497"/>
            <p:cNvSpPr/>
            <p:nvPr/>
          </p:nvSpPr>
          <p:spPr>
            <a:xfrm rot="19358116" flipV="1">
              <a:off x="2223728" y="3938249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99" name="8-конечная звезда 498"/>
            <p:cNvSpPr/>
            <p:nvPr/>
          </p:nvSpPr>
          <p:spPr>
            <a:xfrm rot="19358116" flipV="1">
              <a:off x="2295165" y="3723934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00" name="8-конечная звезда 499"/>
            <p:cNvSpPr/>
            <p:nvPr/>
          </p:nvSpPr>
          <p:spPr>
            <a:xfrm rot="19358116" flipV="1">
              <a:off x="2295166" y="3295306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01" name="8-конечная звезда 500"/>
            <p:cNvSpPr/>
            <p:nvPr/>
          </p:nvSpPr>
          <p:spPr>
            <a:xfrm rot="19358116" flipV="1">
              <a:off x="2302520" y="3009553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02" name="8-конечная звезда 501"/>
            <p:cNvSpPr/>
            <p:nvPr/>
          </p:nvSpPr>
          <p:spPr>
            <a:xfrm rot="19358116" flipV="1">
              <a:off x="2302520" y="3152430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03" name="8-конечная звезда 502"/>
            <p:cNvSpPr/>
            <p:nvPr/>
          </p:nvSpPr>
          <p:spPr>
            <a:xfrm rot="19358116" flipV="1">
              <a:off x="2295167" y="2866677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04" name="8-конечная звезда 503"/>
            <p:cNvSpPr/>
            <p:nvPr/>
          </p:nvSpPr>
          <p:spPr>
            <a:xfrm rot="19358116" flipV="1">
              <a:off x="2295166" y="2723802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05" name="8-конечная звезда 504"/>
            <p:cNvSpPr/>
            <p:nvPr/>
          </p:nvSpPr>
          <p:spPr>
            <a:xfrm rot="19358116" flipV="1">
              <a:off x="2366605" y="2509488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06" name="8-конечная звезда 505"/>
            <p:cNvSpPr/>
            <p:nvPr/>
          </p:nvSpPr>
          <p:spPr>
            <a:xfrm rot="19358116" flipV="1">
              <a:off x="2438042" y="2723802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07" name="8-конечная звезда 506"/>
            <p:cNvSpPr/>
            <p:nvPr/>
          </p:nvSpPr>
          <p:spPr>
            <a:xfrm rot="19358116" flipV="1">
              <a:off x="2652356" y="3080993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08" name="8-конечная звезда 507"/>
            <p:cNvSpPr/>
            <p:nvPr/>
          </p:nvSpPr>
          <p:spPr>
            <a:xfrm rot="19358116" flipV="1">
              <a:off x="2795232" y="3080991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09" name="8-конечная звезда 508"/>
            <p:cNvSpPr/>
            <p:nvPr/>
          </p:nvSpPr>
          <p:spPr>
            <a:xfrm rot="19358116" flipV="1">
              <a:off x="2866671" y="3009554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 dirty="0"/>
            </a:p>
          </p:txBody>
        </p:sp>
        <p:sp>
          <p:nvSpPr>
            <p:cNvPr id="511" name="8-конечная звезда 510"/>
            <p:cNvSpPr/>
            <p:nvPr/>
          </p:nvSpPr>
          <p:spPr>
            <a:xfrm rot="19358116" flipV="1">
              <a:off x="2938109" y="3152430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512" name="Прямая соединительная линия 511"/>
            <p:cNvCxnSpPr>
              <a:stCxn id="509" idx="6"/>
              <a:endCxn id="511" idx="2"/>
            </p:cNvCxnSpPr>
            <p:nvPr/>
          </p:nvCxnSpPr>
          <p:spPr>
            <a:xfrm rot="16200000" flipH="1">
              <a:off x="2871981" y="3082005"/>
              <a:ext cx="106539" cy="4369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3" name="Прямая соединительная линия 512"/>
            <p:cNvCxnSpPr>
              <a:stCxn id="509" idx="4"/>
              <a:endCxn id="508" idx="0"/>
            </p:cNvCxnSpPr>
            <p:nvPr/>
          </p:nvCxnSpPr>
          <p:spPr>
            <a:xfrm rot="10800000" flipV="1">
              <a:off x="2836260" y="3046285"/>
              <a:ext cx="35102" cy="4369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4" name="Прямая соединительная линия 513"/>
            <p:cNvCxnSpPr>
              <a:stCxn id="511" idx="3"/>
              <a:endCxn id="508" idx="7"/>
            </p:cNvCxnSpPr>
            <p:nvPr/>
          </p:nvCxnSpPr>
          <p:spPr>
            <a:xfrm rot="16200000" flipV="1">
              <a:off x="2856848" y="3090789"/>
              <a:ext cx="65364" cy="9756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5" name="Прямая соединительная линия 514"/>
            <p:cNvCxnSpPr>
              <a:stCxn id="508" idx="3"/>
              <a:endCxn id="507" idx="7"/>
            </p:cNvCxnSpPr>
            <p:nvPr/>
          </p:nvCxnSpPr>
          <p:spPr>
            <a:xfrm rot="16200000" flipH="1" flipV="1">
              <a:off x="2743615" y="3055070"/>
              <a:ext cx="6077" cy="9756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6" name="Прямая соединительная линия 515"/>
            <p:cNvCxnSpPr>
              <a:stCxn id="507" idx="1"/>
              <a:endCxn id="494" idx="3"/>
            </p:cNvCxnSpPr>
            <p:nvPr/>
          </p:nvCxnSpPr>
          <p:spPr>
            <a:xfrm rot="16200000" flipV="1">
              <a:off x="2562578" y="2965519"/>
              <a:ext cx="159092" cy="7225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7" name="Прямая соединительная линия 516"/>
            <p:cNvCxnSpPr>
              <a:stCxn id="494" idx="5"/>
              <a:endCxn id="506" idx="6"/>
            </p:cNvCxnSpPr>
            <p:nvPr/>
          </p:nvCxnSpPr>
          <p:spPr>
            <a:xfrm rot="16200000" flipV="1">
              <a:off x="2465336" y="2774270"/>
              <a:ext cx="126925" cy="10804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8" name="Прямая соединительная линия 517"/>
            <p:cNvCxnSpPr>
              <a:stCxn id="506" idx="2"/>
              <a:endCxn id="505" idx="5"/>
            </p:cNvCxnSpPr>
            <p:nvPr/>
          </p:nvCxnSpPr>
          <p:spPr>
            <a:xfrm rot="16200000" flipV="1">
              <a:off x="2329984" y="2611448"/>
              <a:ext cx="173488" cy="6060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9" name="Прямая соединительная линия 518"/>
            <p:cNvCxnSpPr>
              <a:stCxn id="505" idx="5"/>
              <a:endCxn id="504" idx="0"/>
            </p:cNvCxnSpPr>
            <p:nvPr/>
          </p:nvCxnSpPr>
          <p:spPr>
            <a:xfrm rot="5400000">
              <a:off x="2272420" y="2618780"/>
              <a:ext cx="177783" cy="5023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0" name="Прямая соединительная линия 519"/>
            <p:cNvCxnSpPr>
              <a:stCxn id="504" idx="5"/>
              <a:endCxn id="503" idx="1"/>
            </p:cNvCxnSpPr>
            <p:nvPr/>
          </p:nvCxnSpPr>
          <p:spPr>
            <a:xfrm rot="16200000" flipH="1">
              <a:off x="2269246" y="2815061"/>
              <a:ext cx="97560" cy="607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1" name="Прямая соединительная линия 520"/>
            <p:cNvCxnSpPr>
              <a:stCxn id="501" idx="5"/>
              <a:endCxn id="502" idx="1"/>
            </p:cNvCxnSpPr>
            <p:nvPr/>
          </p:nvCxnSpPr>
          <p:spPr>
            <a:xfrm rot="16200000" flipH="1">
              <a:off x="2276598" y="3100813"/>
              <a:ext cx="97562" cy="607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2" name="Прямая соединительная линия 521"/>
            <p:cNvCxnSpPr>
              <a:stCxn id="501" idx="1"/>
              <a:endCxn id="503" idx="5"/>
            </p:cNvCxnSpPr>
            <p:nvPr/>
          </p:nvCxnSpPr>
          <p:spPr>
            <a:xfrm rot="16200000" flipV="1">
              <a:off x="2272923" y="2954261"/>
              <a:ext cx="97561" cy="1342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7" name="Прямая соединительная линия 556"/>
            <p:cNvCxnSpPr>
              <a:stCxn id="500" idx="1"/>
              <a:endCxn id="502" idx="5"/>
            </p:cNvCxnSpPr>
            <p:nvPr/>
          </p:nvCxnSpPr>
          <p:spPr>
            <a:xfrm rot="5400000" flipH="1" flipV="1">
              <a:off x="2272922" y="3246089"/>
              <a:ext cx="97561" cy="127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8" name="Прямая соединительная линия 557"/>
            <p:cNvCxnSpPr>
              <a:stCxn id="499" idx="1"/>
              <a:endCxn id="500" idx="5"/>
            </p:cNvCxnSpPr>
            <p:nvPr/>
          </p:nvCxnSpPr>
          <p:spPr>
            <a:xfrm rot="16200000" flipV="1">
              <a:off x="2126369" y="3529443"/>
              <a:ext cx="383313" cy="607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9" name="Прямая соединительная линия 558"/>
            <p:cNvCxnSpPr>
              <a:stCxn id="499" idx="6"/>
              <a:endCxn id="496" idx="2"/>
            </p:cNvCxnSpPr>
            <p:nvPr/>
          </p:nvCxnSpPr>
          <p:spPr>
            <a:xfrm rot="16200000" flipH="1">
              <a:off x="2264756" y="3832103"/>
              <a:ext cx="177977" cy="4369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0" name="Прямая соединительная линия 559"/>
            <p:cNvCxnSpPr>
              <a:stCxn id="496" idx="6"/>
              <a:endCxn id="488" idx="7"/>
            </p:cNvCxnSpPr>
            <p:nvPr/>
          </p:nvCxnSpPr>
          <p:spPr>
            <a:xfrm rot="5400000">
              <a:off x="2351348" y="4026783"/>
              <a:ext cx="99497" cy="448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1" name="Прямая соединительная линия 560"/>
            <p:cNvCxnSpPr>
              <a:stCxn id="486" idx="6"/>
              <a:endCxn id="487" idx="2"/>
            </p:cNvCxnSpPr>
            <p:nvPr/>
          </p:nvCxnSpPr>
          <p:spPr>
            <a:xfrm rot="16200000" flipV="1">
              <a:off x="2274359" y="4125666"/>
              <a:ext cx="83843" cy="9500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0" name="Прямая соединительная линия 579"/>
            <p:cNvCxnSpPr>
              <a:stCxn id="487" idx="7"/>
              <a:endCxn id="498" idx="5"/>
            </p:cNvCxnSpPr>
            <p:nvPr/>
          </p:nvCxnSpPr>
          <p:spPr>
            <a:xfrm rot="16200000" flipV="1">
              <a:off x="2200134" y="4027183"/>
              <a:ext cx="99261" cy="1242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1" name="Прямая соединительная линия 580"/>
            <p:cNvCxnSpPr>
              <a:stCxn id="498" idx="7"/>
              <a:endCxn id="496" idx="3"/>
            </p:cNvCxnSpPr>
            <p:nvPr/>
          </p:nvCxnSpPr>
          <p:spPr>
            <a:xfrm rot="5400000" flipH="1" flipV="1">
              <a:off x="2314987" y="3912327"/>
              <a:ext cx="6076" cy="9756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3" name="Прямая соединительная линия 582"/>
            <p:cNvCxnSpPr>
              <a:stCxn id="488" idx="3"/>
              <a:endCxn id="486" idx="7"/>
            </p:cNvCxnSpPr>
            <p:nvPr/>
          </p:nvCxnSpPr>
          <p:spPr>
            <a:xfrm rot="5400000">
              <a:off x="2351498" y="4168547"/>
              <a:ext cx="76434" cy="393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1" name="Группа 368"/>
          <p:cNvGrpSpPr/>
          <p:nvPr/>
        </p:nvGrpSpPr>
        <p:grpSpPr>
          <a:xfrm rot="350356">
            <a:off x="2043163" y="3629051"/>
            <a:ext cx="1251149" cy="1311341"/>
            <a:chOff x="1651719" y="4152057"/>
            <a:chExt cx="1484928" cy="1556366"/>
          </a:xfrm>
        </p:grpSpPr>
        <p:cxnSp>
          <p:nvCxnSpPr>
            <p:cNvPr id="582" name="Прямая соединительная линия 581"/>
            <p:cNvCxnSpPr>
              <a:stCxn id="601" idx="7"/>
              <a:endCxn id="615" idx="3"/>
            </p:cNvCxnSpPr>
            <p:nvPr/>
          </p:nvCxnSpPr>
          <p:spPr>
            <a:xfrm rot="5400000" flipH="1" flipV="1">
              <a:off x="2431189" y="4681845"/>
              <a:ext cx="83228" cy="502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96" name="8-конечная звезда 595"/>
            <p:cNvSpPr/>
            <p:nvPr/>
          </p:nvSpPr>
          <p:spPr>
            <a:xfrm rot="19358116">
              <a:off x="2727626" y="5227964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97" name="8-конечная звезда 596"/>
            <p:cNvSpPr/>
            <p:nvPr/>
          </p:nvSpPr>
          <p:spPr>
            <a:xfrm rot="19358116">
              <a:off x="2513311" y="4656460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98" name="8-конечная звезда 597"/>
            <p:cNvSpPr/>
            <p:nvPr/>
          </p:nvSpPr>
          <p:spPr>
            <a:xfrm rot="19358116">
              <a:off x="1792510" y="4439978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99" name="8-конечная звезда 598"/>
            <p:cNvSpPr/>
            <p:nvPr/>
          </p:nvSpPr>
          <p:spPr>
            <a:xfrm rot="19358116">
              <a:off x="2011077" y="4654291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00" name="8-конечная звезда 599"/>
            <p:cNvSpPr/>
            <p:nvPr/>
          </p:nvSpPr>
          <p:spPr>
            <a:xfrm rot="19358116">
              <a:off x="1939639" y="458285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01" name="8-конечная звезда 600"/>
            <p:cNvSpPr/>
            <p:nvPr/>
          </p:nvSpPr>
          <p:spPr>
            <a:xfrm rot="19358116">
              <a:off x="2439706" y="4725730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04" name="8-конечная звезда 603"/>
            <p:cNvSpPr/>
            <p:nvPr/>
          </p:nvSpPr>
          <p:spPr>
            <a:xfrm rot="19358116">
              <a:off x="1725325" y="4297100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05" name="8-конечная звезда 604"/>
            <p:cNvSpPr/>
            <p:nvPr/>
          </p:nvSpPr>
          <p:spPr>
            <a:xfrm rot="19358116">
              <a:off x="2584751" y="4870774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06" name="8-конечная звезда 605"/>
            <p:cNvSpPr/>
            <p:nvPr/>
          </p:nvSpPr>
          <p:spPr>
            <a:xfrm rot="19358116">
              <a:off x="3082647" y="565442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08" name="8-конечная звезда 607"/>
            <p:cNvSpPr/>
            <p:nvPr/>
          </p:nvSpPr>
          <p:spPr>
            <a:xfrm rot="19358116">
              <a:off x="1651719" y="4152057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09" name="8-конечная звезда 608"/>
            <p:cNvSpPr/>
            <p:nvPr/>
          </p:nvSpPr>
          <p:spPr>
            <a:xfrm rot="19358116">
              <a:off x="1723156" y="4509245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10" name="8-конечная звезда 609"/>
            <p:cNvSpPr/>
            <p:nvPr/>
          </p:nvSpPr>
          <p:spPr>
            <a:xfrm rot="19358116">
              <a:off x="1723157" y="4580683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11" name="8-конечная звезда 610"/>
            <p:cNvSpPr/>
            <p:nvPr/>
          </p:nvSpPr>
          <p:spPr>
            <a:xfrm rot="19358116">
              <a:off x="1662603" y="4305817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12" name="8-конечная звезда 611"/>
            <p:cNvSpPr/>
            <p:nvPr/>
          </p:nvSpPr>
          <p:spPr>
            <a:xfrm rot="19358116">
              <a:off x="2008909" y="4294931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13" name="8-конечная звезда 612"/>
            <p:cNvSpPr/>
            <p:nvPr/>
          </p:nvSpPr>
          <p:spPr>
            <a:xfrm rot="19358116">
              <a:off x="2151783" y="4294932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14" name="8-конечная звезда 613"/>
            <p:cNvSpPr/>
            <p:nvPr/>
          </p:nvSpPr>
          <p:spPr>
            <a:xfrm rot="19358116">
              <a:off x="2151785" y="4580684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15" name="8-конечная звезда 614"/>
            <p:cNvSpPr/>
            <p:nvPr/>
          </p:nvSpPr>
          <p:spPr>
            <a:xfrm rot="19358116">
              <a:off x="2456583" y="4599732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16" name="8-конечная звезда 615"/>
            <p:cNvSpPr/>
            <p:nvPr/>
          </p:nvSpPr>
          <p:spPr>
            <a:xfrm rot="19358116">
              <a:off x="2366098" y="4866436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17" name="8-конечная звезда 616"/>
            <p:cNvSpPr/>
            <p:nvPr/>
          </p:nvSpPr>
          <p:spPr>
            <a:xfrm rot="19358116">
              <a:off x="2305545" y="5080751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18" name="8-конечная звезда 617"/>
            <p:cNvSpPr/>
            <p:nvPr/>
          </p:nvSpPr>
          <p:spPr>
            <a:xfrm rot="19358116">
              <a:off x="2866164" y="5509377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619" name="Прямая соединительная линия 618"/>
            <p:cNvCxnSpPr>
              <a:stCxn id="614" idx="7"/>
              <a:endCxn id="613" idx="3"/>
            </p:cNvCxnSpPr>
            <p:nvPr/>
          </p:nvCxnSpPr>
          <p:spPr>
            <a:xfrm rot="16200000" flipV="1">
              <a:off x="2051917" y="4456537"/>
              <a:ext cx="242934" cy="574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0" name="Прямая соединительная линия 619"/>
            <p:cNvCxnSpPr>
              <a:stCxn id="615" idx="2"/>
              <a:endCxn id="597" idx="7"/>
            </p:cNvCxnSpPr>
            <p:nvPr/>
          </p:nvCxnSpPr>
          <p:spPr>
            <a:xfrm rot="16200000" flipH="1">
              <a:off x="2511530" y="4618261"/>
              <a:ext cx="18249" cy="5872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1" name="Прямая соединительная линия 620"/>
            <p:cNvCxnSpPr>
              <a:stCxn id="605" idx="7"/>
              <a:endCxn id="597" idx="2"/>
            </p:cNvCxnSpPr>
            <p:nvPr/>
          </p:nvCxnSpPr>
          <p:spPr>
            <a:xfrm rot="16200000" flipV="1">
              <a:off x="2515190" y="4764796"/>
              <a:ext cx="156451" cy="5608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2" name="Прямая соединительная линия 621"/>
            <p:cNvCxnSpPr>
              <a:stCxn id="596" idx="7"/>
              <a:endCxn id="605" idx="2"/>
            </p:cNvCxnSpPr>
            <p:nvPr/>
          </p:nvCxnSpPr>
          <p:spPr>
            <a:xfrm rot="16200000" flipV="1">
              <a:off x="2550910" y="5014830"/>
              <a:ext cx="299327" cy="12751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3" name="Прямая соединительная линия 622"/>
            <p:cNvCxnSpPr>
              <a:stCxn id="596" idx="5"/>
              <a:endCxn id="617" idx="2"/>
            </p:cNvCxnSpPr>
            <p:nvPr/>
          </p:nvCxnSpPr>
          <p:spPr>
            <a:xfrm rot="16200000" flipV="1">
              <a:off x="2465814" y="4993959"/>
              <a:ext cx="136541" cy="38766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4" name="Прямая соединительная линия 623"/>
            <p:cNvCxnSpPr>
              <a:stCxn id="618" idx="2"/>
              <a:endCxn id="606" idx="7"/>
            </p:cNvCxnSpPr>
            <p:nvPr/>
          </p:nvCxnSpPr>
          <p:spPr>
            <a:xfrm rot="16200000" flipH="1">
              <a:off x="2953794" y="5495222"/>
              <a:ext cx="106518" cy="21236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5" name="Прямая соединительная линия 624"/>
            <p:cNvCxnSpPr>
              <a:stCxn id="596" idx="2"/>
              <a:endCxn id="618" idx="6"/>
            </p:cNvCxnSpPr>
            <p:nvPr/>
          </p:nvCxnSpPr>
          <p:spPr>
            <a:xfrm rot="16200000" flipH="1">
              <a:off x="2713325" y="5352479"/>
              <a:ext cx="227695" cy="9496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3" name="Прямая соединительная линия 642"/>
            <p:cNvCxnSpPr>
              <a:stCxn id="613" idx="5"/>
              <a:endCxn id="612" idx="1"/>
            </p:cNvCxnSpPr>
            <p:nvPr/>
          </p:nvCxnSpPr>
          <p:spPr>
            <a:xfrm rot="16200000" flipH="1" flipV="1">
              <a:off x="2099076" y="4266503"/>
              <a:ext cx="5739" cy="10005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4" name="Прямая соединительная линия 643"/>
            <p:cNvCxnSpPr>
              <a:stCxn id="616" idx="5"/>
              <a:endCxn id="614" idx="2"/>
            </p:cNvCxnSpPr>
            <p:nvPr/>
          </p:nvCxnSpPr>
          <p:spPr>
            <a:xfrm rot="16200000" flipV="1">
              <a:off x="2143535" y="4662411"/>
              <a:ext cx="265715" cy="17979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5" name="Прямая соединительная линия 644"/>
            <p:cNvCxnSpPr>
              <a:stCxn id="616" idx="7"/>
              <a:endCxn id="601" idx="4"/>
            </p:cNvCxnSpPr>
            <p:nvPr/>
          </p:nvCxnSpPr>
          <p:spPr>
            <a:xfrm rot="5400000" flipH="1" flipV="1">
              <a:off x="2369152" y="4790533"/>
              <a:ext cx="97511" cy="5467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6" name="Прямая соединительная линия 645"/>
            <p:cNvCxnSpPr>
              <a:stCxn id="605" idx="6"/>
              <a:endCxn id="601" idx="2"/>
            </p:cNvCxnSpPr>
            <p:nvPr/>
          </p:nvCxnSpPr>
          <p:spPr>
            <a:xfrm rot="16200000" flipV="1">
              <a:off x="2488673" y="4768608"/>
              <a:ext cx="103234" cy="11439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8" name="Прямая соединительная линия 657"/>
            <p:cNvCxnSpPr>
              <a:stCxn id="600" idx="7"/>
              <a:endCxn id="612" idx="3"/>
            </p:cNvCxnSpPr>
            <p:nvPr/>
          </p:nvCxnSpPr>
          <p:spPr>
            <a:xfrm rot="5400000" flipH="1" flipV="1">
              <a:off x="1876356" y="4431810"/>
              <a:ext cx="245152" cy="5741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9" name="Прямая соединительная линия 658"/>
            <p:cNvCxnSpPr>
              <a:stCxn id="609" idx="3"/>
              <a:endCxn id="610" idx="7"/>
            </p:cNvCxnSpPr>
            <p:nvPr/>
          </p:nvCxnSpPr>
          <p:spPr>
            <a:xfrm rot="16200000" flipH="1">
              <a:off x="1730446" y="4563693"/>
              <a:ext cx="28620" cy="574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0" name="Прямая соединительная линия 659"/>
            <p:cNvCxnSpPr>
              <a:stCxn id="599" idx="1"/>
              <a:endCxn id="614" idx="4"/>
            </p:cNvCxnSpPr>
            <p:nvPr/>
          </p:nvCxnSpPr>
          <p:spPr>
            <a:xfrm rot="5400000" flipH="1" flipV="1">
              <a:off x="2075785" y="4604446"/>
              <a:ext cx="69485" cy="9138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7" name="Прямая соединительная линия 666"/>
            <p:cNvCxnSpPr>
              <a:stCxn id="611" idx="6"/>
              <a:endCxn id="608" idx="3"/>
            </p:cNvCxnSpPr>
            <p:nvPr/>
          </p:nvCxnSpPr>
          <p:spPr>
            <a:xfrm rot="16200000" flipV="1">
              <a:off x="1613180" y="4252335"/>
              <a:ext cx="115184" cy="64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8" name="Прямая соединительная линия 667"/>
            <p:cNvCxnSpPr>
              <a:stCxn id="612" idx="4"/>
              <a:endCxn id="598" idx="0"/>
            </p:cNvCxnSpPr>
            <p:nvPr/>
          </p:nvCxnSpPr>
          <p:spPr>
            <a:xfrm rot="10800000" flipV="1">
              <a:off x="1840970" y="4329640"/>
              <a:ext cx="172373" cy="12095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9" name="Прямая соединительная линия 668"/>
            <p:cNvCxnSpPr>
              <a:stCxn id="609" idx="0"/>
              <a:endCxn id="598" idx="4"/>
            </p:cNvCxnSpPr>
            <p:nvPr/>
          </p:nvCxnSpPr>
          <p:spPr>
            <a:xfrm flipV="1">
              <a:off x="1761923" y="4483364"/>
              <a:ext cx="36128" cy="3437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0" name="Прямая соединительная линия 669"/>
            <p:cNvCxnSpPr>
              <a:stCxn id="612" idx="5"/>
              <a:endCxn id="604" idx="1"/>
            </p:cNvCxnSpPr>
            <p:nvPr/>
          </p:nvCxnSpPr>
          <p:spPr>
            <a:xfrm rot="16200000" flipH="1" flipV="1">
              <a:off x="1887080" y="4205667"/>
              <a:ext cx="14026" cy="23001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1" name="Прямая соединительная линия 670"/>
            <p:cNvCxnSpPr>
              <a:stCxn id="599" idx="6"/>
              <a:endCxn id="600" idx="2"/>
            </p:cNvCxnSpPr>
            <p:nvPr/>
          </p:nvCxnSpPr>
          <p:spPr>
            <a:xfrm rot="16200000" flipV="1">
              <a:off x="1988098" y="4626239"/>
              <a:ext cx="28520" cy="3866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9" name="Прямая соединительная линия 688"/>
            <p:cNvCxnSpPr>
              <a:stCxn id="604" idx="4"/>
              <a:endCxn id="611" idx="1"/>
            </p:cNvCxnSpPr>
            <p:nvPr/>
          </p:nvCxnSpPr>
          <p:spPr>
            <a:xfrm rot="10800000">
              <a:off x="1705612" y="4330288"/>
              <a:ext cx="25254" cy="1019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2" name="Прямая соединительная линия 701"/>
            <p:cNvCxnSpPr>
              <a:stCxn id="614" idx="7"/>
              <a:endCxn id="612" idx="2"/>
            </p:cNvCxnSpPr>
            <p:nvPr/>
          </p:nvCxnSpPr>
          <p:spPr>
            <a:xfrm rot="16200000" flipV="1">
              <a:off x="1986349" y="4390968"/>
              <a:ext cx="247177" cy="13263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4" name="Группа 369"/>
          <p:cNvGrpSpPr/>
          <p:nvPr/>
        </p:nvGrpSpPr>
        <p:grpSpPr>
          <a:xfrm rot="685832">
            <a:off x="2593716" y="4710567"/>
            <a:ext cx="841399" cy="642815"/>
            <a:chOff x="2413837" y="5296478"/>
            <a:chExt cx="1002232" cy="765689"/>
          </a:xfrm>
        </p:grpSpPr>
        <p:sp>
          <p:nvSpPr>
            <p:cNvPr id="710" name="8-конечная звезда 709"/>
            <p:cNvSpPr/>
            <p:nvPr/>
          </p:nvSpPr>
          <p:spPr>
            <a:xfrm rot="19358116">
              <a:off x="2413837" y="5296478"/>
              <a:ext cx="72000" cy="72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11" name="8-конечная звезда 710"/>
            <p:cNvSpPr/>
            <p:nvPr/>
          </p:nvSpPr>
          <p:spPr>
            <a:xfrm rot="19358116">
              <a:off x="2472786" y="5648186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12" name="8-конечная звезда 711"/>
            <p:cNvSpPr/>
            <p:nvPr/>
          </p:nvSpPr>
          <p:spPr>
            <a:xfrm rot="19358116">
              <a:off x="2439705" y="5440110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13" name="8-конечная звезда 712"/>
            <p:cNvSpPr/>
            <p:nvPr/>
          </p:nvSpPr>
          <p:spPr>
            <a:xfrm rot="19358116">
              <a:off x="2511143" y="5368671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14" name="8-конечная звезда 713"/>
            <p:cNvSpPr/>
            <p:nvPr/>
          </p:nvSpPr>
          <p:spPr>
            <a:xfrm rot="19358116">
              <a:off x="2651850" y="5866569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15" name="8-конечная звезда 714"/>
            <p:cNvSpPr/>
            <p:nvPr/>
          </p:nvSpPr>
          <p:spPr>
            <a:xfrm rot="19358116">
              <a:off x="2804250" y="6018967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16" name="8-конечная звезда 715"/>
            <p:cNvSpPr/>
            <p:nvPr/>
          </p:nvSpPr>
          <p:spPr>
            <a:xfrm rot="19358116">
              <a:off x="2877049" y="6009445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17" name="8-конечная звезда 716"/>
            <p:cNvSpPr/>
            <p:nvPr/>
          </p:nvSpPr>
          <p:spPr>
            <a:xfrm rot="19358116">
              <a:off x="3151917" y="5938005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18" name="8-конечная звезда 717"/>
            <p:cNvSpPr/>
            <p:nvPr/>
          </p:nvSpPr>
          <p:spPr>
            <a:xfrm rot="19358116">
              <a:off x="2734173" y="5734577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19" name="8-конечная звезда 718"/>
            <p:cNvSpPr/>
            <p:nvPr/>
          </p:nvSpPr>
          <p:spPr>
            <a:xfrm rot="19358116">
              <a:off x="2794727" y="5652255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20" name="8-конечная звезда 719"/>
            <p:cNvSpPr/>
            <p:nvPr/>
          </p:nvSpPr>
          <p:spPr>
            <a:xfrm rot="19358116">
              <a:off x="3304648" y="5913195"/>
              <a:ext cx="43199" cy="4319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21" name="8-конечная звезда 720"/>
            <p:cNvSpPr/>
            <p:nvPr/>
          </p:nvSpPr>
          <p:spPr>
            <a:xfrm rot="19358116">
              <a:off x="3358469" y="5729846"/>
              <a:ext cx="57600" cy="576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22" name="8-конечная звезда 721"/>
            <p:cNvSpPr/>
            <p:nvPr/>
          </p:nvSpPr>
          <p:spPr>
            <a:xfrm rot="19358116">
              <a:off x="2651851" y="5509377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723" name="Прямая соединительная линия 722"/>
            <p:cNvCxnSpPr>
              <a:stCxn id="711" idx="2"/>
              <a:endCxn id="718" idx="6"/>
            </p:cNvCxnSpPr>
            <p:nvPr/>
          </p:nvCxnSpPr>
          <p:spPr>
            <a:xfrm rot="15514168" flipH="1">
              <a:off x="2586212" y="5611025"/>
              <a:ext cx="86411" cy="21360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4" name="Прямая соединительная линия 723"/>
            <p:cNvCxnSpPr>
              <a:stCxn id="718" idx="4"/>
              <a:endCxn id="714" idx="0"/>
            </p:cNvCxnSpPr>
            <p:nvPr/>
          </p:nvCxnSpPr>
          <p:spPr>
            <a:xfrm rot="10800000" flipV="1">
              <a:off x="2690618" y="5769286"/>
              <a:ext cx="47989" cy="10577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5" name="Прямая соединительная линия 724"/>
            <p:cNvCxnSpPr>
              <a:stCxn id="719" idx="3"/>
              <a:endCxn id="718" idx="0"/>
            </p:cNvCxnSpPr>
            <p:nvPr/>
          </p:nvCxnSpPr>
          <p:spPr>
            <a:xfrm rot="5400000">
              <a:off x="2769297" y="5698908"/>
              <a:ext cx="47804" cy="4051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6" name="Прямая соединительная линия 725"/>
            <p:cNvCxnSpPr>
              <a:stCxn id="717" idx="6"/>
              <a:endCxn id="719" idx="3"/>
            </p:cNvCxnSpPr>
            <p:nvPr/>
          </p:nvCxnSpPr>
          <p:spPr>
            <a:xfrm rot="16200000" flipV="1">
              <a:off x="2863346" y="5645375"/>
              <a:ext cx="247174" cy="34695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7" name="Прямая соединительная линия 726"/>
            <p:cNvCxnSpPr>
              <a:stCxn id="716" idx="1"/>
              <a:endCxn id="715" idx="1"/>
            </p:cNvCxnSpPr>
            <p:nvPr/>
          </p:nvCxnSpPr>
          <p:spPr>
            <a:xfrm rot="5400000">
              <a:off x="2878898" y="6002277"/>
              <a:ext cx="9522" cy="7279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8" name="Прямая соединительная линия 727"/>
            <p:cNvCxnSpPr>
              <a:stCxn id="717" idx="5"/>
              <a:endCxn id="716" idx="1"/>
            </p:cNvCxnSpPr>
            <p:nvPr/>
          </p:nvCxnSpPr>
          <p:spPr>
            <a:xfrm rot="16200000" flipH="1" flipV="1">
              <a:off x="2997493" y="5879300"/>
              <a:ext cx="77180" cy="23205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9" name="Прямая соединительная линия 728"/>
            <p:cNvCxnSpPr>
              <a:stCxn id="717" idx="1"/>
              <a:endCxn id="720" idx="5"/>
            </p:cNvCxnSpPr>
            <p:nvPr/>
          </p:nvCxnSpPr>
          <p:spPr>
            <a:xfrm rot="4714168" flipH="1" flipV="1">
              <a:off x="3245800" y="5890305"/>
              <a:ext cx="8162" cy="11378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30" name="Прямая соединительная линия 729"/>
            <p:cNvCxnSpPr>
              <a:stCxn id="720" idx="0"/>
              <a:endCxn id="721" idx="3"/>
            </p:cNvCxnSpPr>
            <p:nvPr/>
          </p:nvCxnSpPr>
          <p:spPr>
            <a:xfrm rot="20914168" flipV="1">
              <a:off x="3330485" y="5792491"/>
              <a:ext cx="65886" cy="12389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5" name="Прямая соединительная линия 754"/>
            <p:cNvCxnSpPr>
              <a:stCxn id="722" idx="6"/>
              <a:endCxn id="713" idx="2"/>
            </p:cNvCxnSpPr>
            <p:nvPr/>
          </p:nvCxnSpPr>
          <p:spPr>
            <a:xfrm rot="16200000" flipV="1">
              <a:off x="2559096" y="5412563"/>
              <a:ext cx="96680" cy="10581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6" name="Прямая соединительная линия 755"/>
            <p:cNvCxnSpPr>
              <a:stCxn id="713" idx="6"/>
              <a:endCxn id="710" idx="1"/>
            </p:cNvCxnSpPr>
            <p:nvPr/>
          </p:nvCxnSpPr>
          <p:spPr>
            <a:xfrm rot="16200000" flipV="1">
              <a:off x="2485163" y="5337617"/>
              <a:ext cx="36951" cy="3623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7" name="Прямая соединительная линия 756"/>
            <p:cNvCxnSpPr>
              <a:stCxn id="713" idx="4"/>
              <a:endCxn id="712" idx="0"/>
            </p:cNvCxnSpPr>
            <p:nvPr/>
          </p:nvCxnSpPr>
          <p:spPr>
            <a:xfrm rot="10800000" flipV="1">
              <a:off x="2488164" y="5412056"/>
              <a:ext cx="28520" cy="3866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8" name="Прямая соединительная линия 757"/>
            <p:cNvCxnSpPr>
              <a:stCxn id="712" idx="1"/>
              <a:endCxn id="722" idx="5"/>
            </p:cNvCxnSpPr>
            <p:nvPr/>
          </p:nvCxnSpPr>
          <p:spPr>
            <a:xfrm rot="16200000" flipH="1">
              <a:off x="2544049" y="5420114"/>
              <a:ext cx="57410" cy="15857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9" name="Прямая соединительная линия 758"/>
            <p:cNvCxnSpPr>
              <a:stCxn id="719" idx="6"/>
              <a:endCxn id="722" idx="2"/>
            </p:cNvCxnSpPr>
            <p:nvPr/>
          </p:nvCxnSpPr>
          <p:spPr>
            <a:xfrm rot="16200000" flipV="1">
              <a:off x="2690617" y="5544087"/>
              <a:ext cx="108544" cy="11665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5" name="Группа 509"/>
          <p:cNvGrpSpPr/>
          <p:nvPr/>
        </p:nvGrpSpPr>
        <p:grpSpPr>
          <a:xfrm rot="646126">
            <a:off x="5834525" y="4770199"/>
            <a:ext cx="498363" cy="696528"/>
            <a:chOff x="6580153" y="4869462"/>
            <a:chExt cx="599174" cy="837425"/>
          </a:xfrm>
        </p:grpSpPr>
        <p:sp>
          <p:nvSpPr>
            <p:cNvPr id="523" name="8-конечная звезда 522"/>
            <p:cNvSpPr/>
            <p:nvPr/>
          </p:nvSpPr>
          <p:spPr>
            <a:xfrm rot="1262594">
              <a:off x="6980055" y="4869462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24" name="8-конечная звезда 523"/>
            <p:cNvSpPr/>
            <p:nvPr/>
          </p:nvSpPr>
          <p:spPr>
            <a:xfrm rot="1262594">
              <a:off x="6581737" y="5081547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25" name="8-конечная звезда 524"/>
            <p:cNvSpPr/>
            <p:nvPr/>
          </p:nvSpPr>
          <p:spPr>
            <a:xfrm rot="1262594">
              <a:off x="6580153" y="5365720"/>
              <a:ext cx="53999" cy="5399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26" name="8-конечная звезда 525"/>
            <p:cNvSpPr/>
            <p:nvPr/>
          </p:nvSpPr>
          <p:spPr>
            <a:xfrm rot="1262594">
              <a:off x="7125328" y="5190401"/>
              <a:ext cx="53999" cy="5399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27" name="8-конечная звезда 526"/>
            <p:cNvSpPr/>
            <p:nvPr/>
          </p:nvSpPr>
          <p:spPr>
            <a:xfrm rot="1262594">
              <a:off x="6950246" y="5660087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528" name="Прямая соединительная линия 527"/>
            <p:cNvCxnSpPr>
              <a:stCxn id="526" idx="5"/>
              <a:endCxn id="523" idx="1"/>
            </p:cNvCxnSpPr>
            <p:nvPr/>
          </p:nvCxnSpPr>
          <p:spPr>
            <a:xfrm rot="15553874" flipV="1">
              <a:off x="6944340" y="5029646"/>
              <a:ext cx="278287" cy="6490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9" name="Прямая соединительная линия 528"/>
            <p:cNvCxnSpPr>
              <a:stCxn id="525" idx="0"/>
              <a:endCxn id="523" idx="2"/>
            </p:cNvCxnSpPr>
            <p:nvPr/>
          </p:nvCxnSpPr>
          <p:spPr>
            <a:xfrm rot="20953874" flipV="1">
              <a:off x="6591665" y="4970662"/>
              <a:ext cx="449849" cy="39318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0" name="Прямая соединительная линия 529"/>
            <p:cNvCxnSpPr>
              <a:stCxn id="527" idx="4"/>
              <a:endCxn id="525" idx="1"/>
            </p:cNvCxnSpPr>
            <p:nvPr/>
          </p:nvCxnSpPr>
          <p:spPr>
            <a:xfrm rot="10153874">
              <a:off x="6645133" y="5388491"/>
              <a:ext cx="279661" cy="31550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1" name="Прямая соединительная линия 530"/>
            <p:cNvCxnSpPr>
              <a:stCxn id="525" idx="6"/>
              <a:endCxn id="524" idx="1"/>
            </p:cNvCxnSpPr>
            <p:nvPr/>
          </p:nvCxnSpPr>
          <p:spPr>
            <a:xfrm rot="5400000" flipH="1" flipV="1">
              <a:off x="6510090" y="5250319"/>
              <a:ext cx="223966" cy="1043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2" name="Прямая соединительная линия 531"/>
            <p:cNvCxnSpPr>
              <a:stCxn id="524" idx="7"/>
              <a:endCxn id="523" idx="3"/>
            </p:cNvCxnSpPr>
            <p:nvPr/>
          </p:nvCxnSpPr>
          <p:spPr>
            <a:xfrm rot="4753874" flipH="1" flipV="1">
              <a:off x="6753726" y="4823982"/>
              <a:ext cx="119140" cy="36784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6" name="Группа 535"/>
          <p:cNvGrpSpPr/>
          <p:nvPr/>
        </p:nvGrpSpPr>
        <p:grpSpPr>
          <a:xfrm rot="323258">
            <a:off x="4207812" y="4351490"/>
            <a:ext cx="1464746" cy="1601856"/>
            <a:chOff x="4505825" y="4720146"/>
            <a:chExt cx="1719437" cy="1760703"/>
          </a:xfrm>
        </p:grpSpPr>
        <p:cxnSp>
          <p:nvCxnSpPr>
            <p:cNvPr id="537" name="Прямая соединительная линия 536"/>
            <p:cNvCxnSpPr>
              <a:stCxn id="578" idx="0"/>
              <a:endCxn id="577" idx="2"/>
            </p:cNvCxnSpPr>
            <p:nvPr/>
          </p:nvCxnSpPr>
          <p:spPr>
            <a:xfrm flipV="1">
              <a:off x="6132291" y="5060439"/>
              <a:ext cx="29275" cy="5622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8" name="Прямая соединительная линия 537"/>
            <p:cNvCxnSpPr>
              <a:stCxn id="552" idx="6"/>
              <a:endCxn id="549" idx="1"/>
            </p:cNvCxnSpPr>
            <p:nvPr/>
          </p:nvCxnSpPr>
          <p:spPr>
            <a:xfrm rot="5076742" flipH="1" flipV="1">
              <a:off x="5488064" y="6252517"/>
              <a:ext cx="41011" cy="4910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9" name="Прямая соединительная линия 538"/>
            <p:cNvCxnSpPr>
              <a:stCxn id="544" idx="7"/>
              <a:endCxn id="543" idx="2"/>
            </p:cNvCxnSpPr>
            <p:nvPr/>
          </p:nvCxnSpPr>
          <p:spPr>
            <a:xfrm rot="5400000" flipH="1" flipV="1">
              <a:off x="5632598" y="5774212"/>
              <a:ext cx="249589" cy="25138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40" name="Прямая соединительная линия 539"/>
            <p:cNvCxnSpPr>
              <a:stCxn id="548" idx="3"/>
              <a:endCxn id="547" idx="6"/>
            </p:cNvCxnSpPr>
            <p:nvPr/>
          </p:nvCxnSpPr>
          <p:spPr>
            <a:xfrm rot="5400000">
              <a:off x="6031085" y="5887865"/>
              <a:ext cx="47329" cy="4852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41" name="8-конечная звезда 540"/>
            <p:cNvSpPr/>
            <p:nvPr/>
          </p:nvSpPr>
          <p:spPr>
            <a:xfrm rot="1262594">
              <a:off x="5438730" y="5367299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42" name="8-конечная звезда 541"/>
            <p:cNvSpPr/>
            <p:nvPr/>
          </p:nvSpPr>
          <p:spPr>
            <a:xfrm rot="1262594">
              <a:off x="5079960" y="5365721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43" name="8-конечная звезда 542"/>
            <p:cNvSpPr/>
            <p:nvPr/>
          </p:nvSpPr>
          <p:spPr>
            <a:xfrm rot="1262594">
              <a:off x="5865779" y="5722910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44" name="8-конечная звезда 543"/>
            <p:cNvSpPr/>
            <p:nvPr/>
          </p:nvSpPr>
          <p:spPr>
            <a:xfrm rot="1262594">
              <a:off x="5580026" y="6008661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45" name="8-конечная звезда 544"/>
            <p:cNvSpPr/>
            <p:nvPr/>
          </p:nvSpPr>
          <p:spPr>
            <a:xfrm rot="1262594">
              <a:off x="5079960" y="565147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46" name="8-конечная звезда 545"/>
            <p:cNvSpPr/>
            <p:nvPr/>
          </p:nvSpPr>
          <p:spPr>
            <a:xfrm rot="1262594">
              <a:off x="5316555" y="5816629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47" name="8-конечная звезда 546"/>
            <p:cNvSpPr/>
            <p:nvPr/>
          </p:nvSpPr>
          <p:spPr>
            <a:xfrm rot="1262594">
              <a:off x="6006023" y="5934592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48" name="8-конечная звезда 547"/>
            <p:cNvSpPr/>
            <p:nvPr/>
          </p:nvSpPr>
          <p:spPr>
            <a:xfrm rot="1262594">
              <a:off x="6077460" y="5863154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49" name="8-конечная звезда 548"/>
            <p:cNvSpPr/>
            <p:nvPr/>
          </p:nvSpPr>
          <p:spPr>
            <a:xfrm rot="1262594">
              <a:off x="5505958" y="6220344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50" name="8-конечная звезда 549"/>
            <p:cNvSpPr/>
            <p:nvPr/>
          </p:nvSpPr>
          <p:spPr>
            <a:xfrm rot="1262594">
              <a:off x="5635118" y="6360537"/>
              <a:ext cx="43200" cy="43201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51" name="8-конечная звезда 550"/>
            <p:cNvSpPr/>
            <p:nvPr/>
          </p:nvSpPr>
          <p:spPr>
            <a:xfrm rot="1262594">
              <a:off x="5552493" y="6319546"/>
              <a:ext cx="36001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52" name="8-конечная звезда 551"/>
            <p:cNvSpPr/>
            <p:nvPr/>
          </p:nvSpPr>
          <p:spPr>
            <a:xfrm rot="1262594">
              <a:off x="5453808" y="6298081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53" name="8-конечная звезда 552"/>
            <p:cNvSpPr/>
            <p:nvPr/>
          </p:nvSpPr>
          <p:spPr>
            <a:xfrm rot="1262594">
              <a:off x="5564030" y="6444849"/>
              <a:ext cx="36001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554" name="Прямая соединительная линия 553"/>
            <p:cNvCxnSpPr>
              <a:stCxn id="546" idx="4"/>
              <a:endCxn id="545" idx="0"/>
            </p:cNvCxnSpPr>
            <p:nvPr/>
          </p:nvCxnSpPr>
          <p:spPr>
            <a:xfrm rot="10800000">
              <a:off x="5132159" y="5688168"/>
              <a:ext cx="185596" cy="13999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5" name="Прямая соединительная линия 554"/>
            <p:cNvCxnSpPr>
              <a:stCxn id="546" idx="0"/>
              <a:endCxn id="544" idx="4"/>
            </p:cNvCxnSpPr>
            <p:nvPr/>
          </p:nvCxnSpPr>
          <p:spPr>
            <a:xfrm>
              <a:off x="5351355" y="5841092"/>
              <a:ext cx="230472" cy="18487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6" name="Прямая соединительная линия 555"/>
            <p:cNvCxnSpPr>
              <a:stCxn id="541" idx="7"/>
              <a:endCxn id="543" idx="5"/>
            </p:cNvCxnSpPr>
            <p:nvPr/>
          </p:nvCxnSpPr>
          <p:spPr>
            <a:xfrm rot="16200000" flipH="1">
              <a:off x="5521930" y="5365350"/>
              <a:ext cx="338693" cy="38107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2" name="Прямая соединительная линия 561"/>
            <p:cNvCxnSpPr>
              <a:stCxn id="543" idx="0"/>
              <a:endCxn id="548" idx="5"/>
            </p:cNvCxnSpPr>
            <p:nvPr/>
          </p:nvCxnSpPr>
          <p:spPr>
            <a:xfrm>
              <a:off x="5917978" y="5759605"/>
              <a:ext cx="170173" cy="10510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3" name="Прямая соединительная линия 562"/>
            <p:cNvCxnSpPr>
              <a:stCxn id="549" idx="6"/>
              <a:endCxn id="544" idx="2"/>
            </p:cNvCxnSpPr>
            <p:nvPr/>
          </p:nvCxnSpPr>
          <p:spPr>
            <a:xfrm rot="5400000" flipH="1" flipV="1">
              <a:off x="5483534" y="6107747"/>
              <a:ext cx="160684" cy="6691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4" name="Прямая соединительная линия 563"/>
            <p:cNvCxnSpPr>
              <a:stCxn id="545" idx="5"/>
              <a:endCxn id="542" idx="2"/>
            </p:cNvCxnSpPr>
            <p:nvPr/>
          </p:nvCxnSpPr>
          <p:spPr>
            <a:xfrm rot="5400000" flipH="1" flipV="1">
              <a:off x="4978692" y="5535226"/>
              <a:ext cx="235879" cy="126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5" name="Прямая соединительная линия 564"/>
            <p:cNvCxnSpPr>
              <a:stCxn id="541" idx="4"/>
              <a:endCxn id="542" idx="7"/>
            </p:cNvCxnSpPr>
            <p:nvPr/>
          </p:nvCxnSpPr>
          <p:spPr>
            <a:xfrm rot="10800000">
              <a:off x="5131635" y="5381759"/>
              <a:ext cx="309257" cy="630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6" name="Прямая соединительная линия 565"/>
            <p:cNvCxnSpPr>
              <a:stCxn id="541" idx="3"/>
              <a:endCxn id="545" idx="6"/>
            </p:cNvCxnSpPr>
            <p:nvPr/>
          </p:nvCxnSpPr>
          <p:spPr>
            <a:xfrm rot="5400000">
              <a:off x="5158880" y="5370631"/>
              <a:ext cx="240419" cy="32486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7" name="Прямая соединительная линия 566"/>
            <p:cNvCxnSpPr>
              <a:stCxn id="571" idx="4"/>
              <a:endCxn id="572" idx="0"/>
            </p:cNvCxnSpPr>
            <p:nvPr/>
          </p:nvCxnSpPr>
          <p:spPr>
            <a:xfrm rot="10800000">
              <a:off x="5826511" y="4816048"/>
              <a:ext cx="37837" cy="1198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8" name="Прямая соединительная линия 567"/>
            <p:cNvCxnSpPr>
              <a:stCxn id="553" idx="7"/>
              <a:endCxn id="550" idx="2"/>
            </p:cNvCxnSpPr>
            <p:nvPr/>
          </p:nvCxnSpPr>
          <p:spPr>
            <a:xfrm rot="5076742" flipH="1" flipV="1">
              <a:off x="5599433" y="6401401"/>
              <a:ext cx="48362" cy="5473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9" name="Прямая соединительная линия 568"/>
            <p:cNvCxnSpPr>
              <a:stCxn id="550" idx="5"/>
              <a:endCxn id="551" idx="0"/>
            </p:cNvCxnSpPr>
            <p:nvPr/>
          </p:nvCxnSpPr>
          <p:spPr>
            <a:xfrm rot="15876742" flipV="1">
              <a:off x="5605596" y="6323750"/>
              <a:ext cx="24422" cy="5883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0" name="Прямая соединительная линия 569"/>
            <p:cNvCxnSpPr>
              <a:stCxn id="551" idx="4"/>
              <a:endCxn id="552" idx="0"/>
            </p:cNvCxnSpPr>
            <p:nvPr/>
          </p:nvCxnSpPr>
          <p:spPr>
            <a:xfrm rot="10476742">
              <a:off x="5499277" y="6326951"/>
              <a:ext cx="54190" cy="694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71" name="8-конечная звезда 570"/>
            <p:cNvSpPr/>
            <p:nvPr/>
          </p:nvSpPr>
          <p:spPr>
            <a:xfrm rot="1262594">
              <a:off x="5863147" y="4816497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72" name="8-конечная звезда 571"/>
            <p:cNvSpPr/>
            <p:nvPr/>
          </p:nvSpPr>
          <p:spPr>
            <a:xfrm rot="1262594">
              <a:off x="5791710" y="4791585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73" name="8-конечная звезда 572"/>
            <p:cNvSpPr/>
            <p:nvPr/>
          </p:nvSpPr>
          <p:spPr>
            <a:xfrm rot="1262594">
              <a:off x="5863147" y="4720146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74" name="8-конечная звезда 573"/>
            <p:cNvSpPr/>
            <p:nvPr/>
          </p:nvSpPr>
          <p:spPr>
            <a:xfrm rot="1262594">
              <a:off x="5459431" y="5316563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75" name="8-конечная звезда 574"/>
            <p:cNvSpPr/>
            <p:nvPr/>
          </p:nvSpPr>
          <p:spPr>
            <a:xfrm rot="1262594">
              <a:off x="6006023" y="5648841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76" name="8-конечная звезда 575"/>
            <p:cNvSpPr/>
            <p:nvPr/>
          </p:nvSpPr>
          <p:spPr>
            <a:xfrm rot="1262594">
              <a:off x="6080094" y="4865654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77" name="8-конечная звезда 576"/>
            <p:cNvSpPr/>
            <p:nvPr/>
          </p:nvSpPr>
          <p:spPr>
            <a:xfrm rot="1262594">
              <a:off x="6140800" y="4997800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78" name="8-конечная звезда 577"/>
            <p:cNvSpPr/>
            <p:nvPr/>
          </p:nvSpPr>
          <p:spPr>
            <a:xfrm rot="1262594">
              <a:off x="6080092" y="5079969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79" name="8-конечная звезда 578"/>
            <p:cNvSpPr/>
            <p:nvPr/>
          </p:nvSpPr>
          <p:spPr>
            <a:xfrm rot="1262594">
              <a:off x="6171262" y="5237777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84" name="8-конечная звезда 583"/>
            <p:cNvSpPr/>
            <p:nvPr/>
          </p:nvSpPr>
          <p:spPr>
            <a:xfrm rot="1262594">
              <a:off x="5766815" y="5403699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85" name="8-конечная звезда 584"/>
            <p:cNvSpPr/>
            <p:nvPr/>
          </p:nvSpPr>
          <p:spPr>
            <a:xfrm rot="1262594">
              <a:off x="5959331" y="5544442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86" name="8-конечная звезда 585"/>
            <p:cNvSpPr/>
            <p:nvPr/>
          </p:nvSpPr>
          <p:spPr>
            <a:xfrm rot="1262594">
              <a:off x="5943696" y="5461650"/>
              <a:ext cx="64801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587" name="Прямая соединительная линия 586"/>
            <p:cNvCxnSpPr>
              <a:stCxn id="586" idx="6"/>
              <a:endCxn id="579" idx="2"/>
            </p:cNvCxnSpPr>
            <p:nvPr/>
          </p:nvCxnSpPr>
          <p:spPr>
            <a:xfrm rot="5076742" flipH="1" flipV="1">
              <a:off x="6010447" y="5268924"/>
              <a:ext cx="155536" cy="21593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8" name="Прямая соединительная линия 587"/>
            <p:cNvCxnSpPr>
              <a:stCxn id="575" idx="4"/>
              <a:endCxn id="585" idx="2"/>
            </p:cNvCxnSpPr>
            <p:nvPr/>
          </p:nvCxnSpPr>
          <p:spPr>
            <a:xfrm rot="10476742">
              <a:off x="5979263" y="5595410"/>
              <a:ext cx="24675" cy="6661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9" name="Прямая соединительная линия 588"/>
            <p:cNvCxnSpPr>
              <a:stCxn id="579" idx="4"/>
              <a:endCxn id="578" idx="1"/>
            </p:cNvCxnSpPr>
            <p:nvPr/>
          </p:nvCxnSpPr>
          <p:spPr>
            <a:xfrm rot="10476742">
              <a:off x="6123955" y="5129044"/>
              <a:ext cx="42745" cy="12881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0" name="Прямая соединительная линия 589"/>
            <p:cNvCxnSpPr>
              <a:stCxn id="576" idx="1"/>
              <a:endCxn id="577" idx="5"/>
            </p:cNvCxnSpPr>
            <p:nvPr/>
          </p:nvCxnSpPr>
          <p:spPr>
            <a:xfrm rot="16200000" flipH="1">
              <a:off x="6097418" y="4937966"/>
              <a:ext cx="83264" cy="4198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1" name="Прямая соединительная линия 590"/>
            <p:cNvCxnSpPr>
              <a:stCxn id="586" idx="3"/>
              <a:endCxn id="584" idx="0"/>
            </p:cNvCxnSpPr>
            <p:nvPr/>
          </p:nvCxnSpPr>
          <p:spPr>
            <a:xfrm rot="5076742" flipH="1">
              <a:off x="5843065" y="5413984"/>
              <a:ext cx="78810" cy="11953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2" name="Прямая соединительная линия 591"/>
            <p:cNvCxnSpPr>
              <a:stCxn id="571" idx="0"/>
              <a:endCxn id="576" idx="4"/>
            </p:cNvCxnSpPr>
            <p:nvPr/>
          </p:nvCxnSpPr>
          <p:spPr>
            <a:xfrm>
              <a:off x="5897947" y="4840960"/>
              <a:ext cx="183948" cy="4199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3" name="Прямая соединительная линия 592"/>
            <p:cNvCxnSpPr>
              <a:stCxn id="571" idx="1"/>
              <a:endCxn id="573" idx="1"/>
            </p:cNvCxnSpPr>
            <p:nvPr/>
          </p:nvCxnSpPr>
          <p:spPr>
            <a:xfrm rot="5400000" flipH="1">
              <a:off x="5840280" y="4802771"/>
              <a:ext cx="96351" cy="158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4" name="Прямая соединительная линия 593"/>
            <p:cNvCxnSpPr>
              <a:stCxn id="631" idx="3"/>
              <a:endCxn id="650" idx="7"/>
            </p:cNvCxnSpPr>
            <p:nvPr/>
          </p:nvCxnSpPr>
          <p:spPr>
            <a:xfrm rot="5400000">
              <a:off x="4647637" y="5439196"/>
              <a:ext cx="41535" cy="25626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5" name="Прямая соединительная линия 594"/>
            <p:cNvCxnSpPr>
              <a:stCxn id="626" idx="4"/>
              <a:endCxn id="571" idx="1"/>
            </p:cNvCxnSpPr>
            <p:nvPr/>
          </p:nvCxnSpPr>
          <p:spPr>
            <a:xfrm rot="10800000">
              <a:off x="5888457" y="4850946"/>
              <a:ext cx="48623" cy="4258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02" name="Прямая соединительная линия 601"/>
            <p:cNvCxnSpPr>
              <a:stCxn id="607" idx="6"/>
              <a:endCxn id="571" idx="1"/>
            </p:cNvCxnSpPr>
            <p:nvPr/>
          </p:nvCxnSpPr>
          <p:spPr>
            <a:xfrm rot="16200000" flipV="1">
              <a:off x="5848002" y="4891401"/>
              <a:ext cx="86009" cy="510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03" name="Прямая соединительная линия 602"/>
            <p:cNvCxnSpPr>
              <a:stCxn id="574" idx="0"/>
              <a:endCxn id="584" idx="4"/>
            </p:cNvCxnSpPr>
            <p:nvPr/>
          </p:nvCxnSpPr>
          <p:spPr>
            <a:xfrm rot="21276742">
              <a:off x="5498898" y="5328732"/>
              <a:ext cx="265049" cy="10477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07" name="8-конечная звезда 606"/>
            <p:cNvSpPr/>
            <p:nvPr/>
          </p:nvSpPr>
          <p:spPr>
            <a:xfrm rot="1262594">
              <a:off x="5864200" y="4935514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26" name="8-конечная звезда 625"/>
            <p:cNvSpPr/>
            <p:nvPr/>
          </p:nvSpPr>
          <p:spPr>
            <a:xfrm rot="1262594">
              <a:off x="5935638" y="4879682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27" name="8-конечная звезда 626"/>
            <p:cNvSpPr/>
            <p:nvPr/>
          </p:nvSpPr>
          <p:spPr>
            <a:xfrm rot="1262594">
              <a:off x="5161892" y="6088085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28" name="8-конечная звезда 627"/>
            <p:cNvSpPr/>
            <p:nvPr/>
          </p:nvSpPr>
          <p:spPr>
            <a:xfrm rot="1262594">
              <a:off x="4804312" y="5883049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29" name="8-конечная звезда 628"/>
            <p:cNvSpPr/>
            <p:nvPr/>
          </p:nvSpPr>
          <p:spPr>
            <a:xfrm rot="1262594">
              <a:off x="4979165" y="5946480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30" name="8-конечная звезда 629"/>
            <p:cNvSpPr/>
            <p:nvPr/>
          </p:nvSpPr>
          <p:spPr>
            <a:xfrm rot="1262594">
              <a:off x="4937084" y="5722911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31" name="8-конечная звезда 630"/>
            <p:cNvSpPr/>
            <p:nvPr/>
          </p:nvSpPr>
          <p:spPr>
            <a:xfrm rot="1262594">
              <a:off x="4794208" y="5508596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32" name="8-конечная звезда 631"/>
            <p:cNvSpPr/>
            <p:nvPr/>
          </p:nvSpPr>
          <p:spPr>
            <a:xfrm rot="1262594">
              <a:off x="5310442" y="5915984"/>
              <a:ext cx="43200" cy="43201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33" name="8-конечная звезда 632"/>
            <p:cNvSpPr/>
            <p:nvPr/>
          </p:nvSpPr>
          <p:spPr>
            <a:xfrm rot="1262594">
              <a:off x="5067848" y="6016278"/>
              <a:ext cx="43200" cy="43201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34" name="8-конечная звезда 633"/>
            <p:cNvSpPr/>
            <p:nvPr/>
          </p:nvSpPr>
          <p:spPr>
            <a:xfrm rot="1262594">
              <a:off x="4864066" y="5721332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638" name="Прямая соединительная линия 637"/>
            <p:cNvCxnSpPr>
              <a:stCxn id="633" idx="5"/>
              <a:endCxn id="629" idx="0"/>
            </p:cNvCxnSpPr>
            <p:nvPr/>
          </p:nvCxnSpPr>
          <p:spPr>
            <a:xfrm rot="15876742" flipV="1">
              <a:off x="5036137" y="5977591"/>
              <a:ext cx="40139" cy="4586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9" name="Прямая соединительная линия 638"/>
            <p:cNvCxnSpPr>
              <a:stCxn id="632" idx="2"/>
              <a:endCxn id="627" idx="7"/>
            </p:cNvCxnSpPr>
            <p:nvPr/>
          </p:nvCxnSpPr>
          <p:spPr>
            <a:xfrm rot="5076742">
              <a:off x="5201071" y="5968776"/>
              <a:ext cx="135650" cy="12387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0" name="Прямая соединительная линия 639"/>
            <p:cNvCxnSpPr>
              <a:stCxn id="633" idx="1"/>
              <a:endCxn id="627" idx="4"/>
            </p:cNvCxnSpPr>
            <p:nvPr/>
          </p:nvCxnSpPr>
          <p:spPr>
            <a:xfrm rot="15876742" flipH="1">
              <a:off x="5103613" y="6051303"/>
              <a:ext cx="54313" cy="6066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1" name="Прямая соединительная линия 640"/>
            <p:cNvCxnSpPr>
              <a:stCxn id="545" idx="3"/>
              <a:endCxn id="630" idx="7"/>
            </p:cNvCxnSpPr>
            <p:nvPr/>
          </p:nvCxnSpPr>
          <p:spPr>
            <a:xfrm rot="5400000">
              <a:off x="5010766" y="5667428"/>
              <a:ext cx="49512" cy="9352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2" name="Прямая соединительная линия 641"/>
            <p:cNvCxnSpPr>
              <a:stCxn id="634" idx="0"/>
              <a:endCxn id="630" idx="4"/>
            </p:cNvCxnSpPr>
            <p:nvPr/>
          </p:nvCxnSpPr>
          <p:spPr>
            <a:xfrm flipV="1">
              <a:off x="4905825" y="5740216"/>
              <a:ext cx="33060" cy="1047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7" name="Прямая соединительная линия 646"/>
            <p:cNvCxnSpPr>
              <a:stCxn id="634" idx="6"/>
              <a:endCxn id="631" idx="1"/>
            </p:cNvCxnSpPr>
            <p:nvPr/>
          </p:nvCxnSpPr>
          <p:spPr>
            <a:xfrm rot="16200000" flipV="1">
              <a:off x="4781546" y="5610896"/>
              <a:ext cx="162503" cy="6125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8" name="Прямая соединительная линия 647"/>
            <p:cNvCxnSpPr>
              <a:stCxn id="634" idx="3"/>
              <a:endCxn id="628" idx="6"/>
            </p:cNvCxnSpPr>
            <p:nvPr/>
          </p:nvCxnSpPr>
          <p:spPr>
            <a:xfrm rot="5076742">
              <a:off x="4788556" y="5799902"/>
              <a:ext cx="130112" cy="3709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9" name="Прямая соединительная линия 648"/>
            <p:cNvCxnSpPr>
              <a:stCxn id="628" idx="0"/>
              <a:endCxn id="629" idx="4"/>
            </p:cNvCxnSpPr>
            <p:nvPr/>
          </p:nvCxnSpPr>
          <p:spPr>
            <a:xfrm rot="21276742">
              <a:off x="4859056" y="5913756"/>
              <a:ext cx="119364" cy="5601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50" name="8-конечная звезда 649"/>
            <p:cNvSpPr/>
            <p:nvPr/>
          </p:nvSpPr>
          <p:spPr>
            <a:xfrm rot="1262594">
              <a:off x="4505825" y="5577403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</p:grpSp>
      <p:grpSp>
        <p:nvGrpSpPr>
          <p:cNvPr id="17" name="Группа 805"/>
          <p:cNvGrpSpPr/>
          <p:nvPr/>
        </p:nvGrpSpPr>
        <p:grpSpPr>
          <a:xfrm>
            <a:off x="3077063" y="5363089"/>
            <a:ext cx="1485393" cy="986974"/>
            <a:chOff x="3077063" y="5363089"/>
            <a:chExt cx="1485393" cy="986974"/>
          </a:xfrm>
        </p:grpSpPr>
        <p:sp>
          <p:nvSpPr>
            <p:cNvPr id="676" name="8-конечная звезда 675"/>
            <p:cNvSpPr/>
            <p:nvPr/>
          </p:nvSpPr>
          <p:spPr>
            <a:xfrm rot="1262594">
              <a:off x="4295722" y="5867366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77" name="8-конечная звезда 676"/>
            <p:cNvSpPr/>
            <p:nvPr/>
          </p:nvSpPr>
          <p:spPr>
            <a:xfrm rot="1262594">
              <a:off x="4365581" y="600866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78" name="8-конечная звезда 677"/>
            <p:cNvSpPr/>
            <p:nvPr/>
          </p:nvSpPr>
          <p:spPr>
            <a:xfrm rot="1262594">
              <a:off x="4079829" y="593887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79" name="8-конечная звезда 678"/>
            <p:cNvSpPr/>
            <p:nvPr/>
          </p:nvSpPr>
          <p:spPr>
            <a:xfrm rot="1262594">
              <a:off x="4294142" y="6151538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80" name="8-конечная звезда 679"/>
            <p:cNvSpPr/>
            <p:nvPr/>
          </p:nvSpPr>
          <p:spPr>
            <a:xfrm rot="1262594">
              <a:off x="4365581" y="629606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81" name="8-конечная звезда 680"/>
            <p:cNvSpPr/>
            <p:nvPr/>
          </p:nvSpPr>
          <p:spPr>
            <a:xfrm rot="1262594">
              <a:off x="4508456" y="6080102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82" name="8-конечная звезда 681"/>
            <p:cNvSpPr/>
            <p:nvPr/>
          </p:nvSpPr>
          <p:spPr>
            <a:xfrm rot="1262594">
              <a:off x="4008390" y="5865786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83" name="8-конечная звезда 682"/>
            <p:cNvSpPr/>
            <p:nvPr/>
          </p:nvSpPr>
          <p:spPr>
            <a:xfrm rot="1262594">
              <a:off x="4438667" y="5795997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84" name="8-конечная звезда 683"/>
            <p:cNvSpPr/>
            <p:nvPr/>
          </p:nvSpPr>
          <p:spPr>
            <a:xfrm rot="1262594">
              <a:off x="4008391" y="5722910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85" name="8-конечная звезда 684"/>
            <p:cNvSpPr/>
            <p:nvPr/>
          </p:nvSpPr>
          <p:spPr>
            <a:xfrm rot="1262594">
              <a:off x="3794076" y="5865786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86" name="8-конечная звезда 685"/>
            <p:cNvSpPr/>
            <p:nvPr/>
          </p:nvSpPr>
          <p:spPr>
            <a:xfrm rot="1262594">
              <a:off x="3867163" y="565147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88" name="8-конечная звезда 687"/>
            <p:cNvSpPr/>
            <p:nvPr/>
          </p:nvSpPr>
          <p:spPr>
            <a:xfrm rot="1262594">
              <a:off x="3865514" y="600866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693" name="Прямая соединительная линия 692"/>
            <p:cNvCxnSpPr>
              <a:stCxn id="684" idx="4"/>
              <a:endCxn id="686" idx="0"/>
            </p:cNvCxnSpPr>
            <p:nvPr/>
          </p:nvCxnSpPr>
          <p:spPr>
            <a:xfrm rot="10800000">
              <a:off x="3919362" y="5688169"/>
              <a:ext cx="90830" cy="5204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94" name="8-конечная звезда 693"/>
            <p:cNvSpPr/>
            <p:nvPr/>
          </p:nvSpPr>
          <p:spPr>
            <a:xfrm rot="1262594">
              <a:off x="3935900" y="5661374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95" name="8-конечная звезда 694"/>
            <p:cNvSpPr/>
            <p:nvPr/>
          </p:nvSpPr>
          <p:spPr>
            <a:xfrm rot="1262594">
              <a:off x="3506746" y="5507017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96" name="8-конечная звезда 695"/>
            <p:cNvSpPr/>
            <p:nvPr/>
          </p:nvSpPr>
          <p:spPr>
            <a:xfrm rot="1262594">
              <a:off x="3505694" y="5363089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97" name="8-конечная звезда 696"/>
            <p:cNvSpPr/>
            <p:nvPr/>
          </p:nvSpPr>
          <p:spPr>
            <a:xfrm rot="1262594">
              <a:off x="3149556" y="5792769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98" name="8-конечная звезда 697"/>
            <p:cNvSpPr/>
            <p:nvPr/>
          </p:nvSpPr>
          <p:spPr>
            <a:xfrm rot="1262594">
              <a:off x="3506745" y="6078521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99" name="8-конечная звезда 698"/>
            <p:cNvSpPr/>
            <p:nvPr/>
          </p:nvSpPr>
          <p:spPr>
            <a:xfrm rot="1262594">
              <a:off x="3505692" y="6220345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00" name="8-конечная звезда 699"/>
            <p:cNvSpPr/>
            <p:nvPr/>
          </p:nvSpPr>
          <p:spPr>
            <a:xfrm rot="1262594">
              <a:off x="3077063" y="6006031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701" name="Прямая соединительная линия 700"/>
            <p:cNvCxnSpPr>
              <a:stCxn id="681" idx="6"/>
              <a:endCxn id="683" idx="0"/>
            </p:cNvCxnSpPr>
            <p:nvPr/>
          </p:nvCxnSpPr>
          <p:spPr>
            <a:xfrm rot="16200000" flipV="1">
              <a:off x="4393404" y="5930155"/>
              <a:ext cx="249211" cy="5428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3" name="Прямая соединительная линия 702"/>
            <p:cNvCxnSpPr>
              <a:stCxn id="683" idx="3"/>
              <a:endCxn id="676" idx="7"/>
            </p:cNvCxnSpPr>
            <p:nvPr/>
          </p:nvCxnSpPr>
          <p:spPr>
            <a:xfrm rot="5400000">
              <a:off x="4373037" y="5818654"/>
              <a:ext cx="52650" cy="8326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4" name="Прямая соединительная линия 703"/>
            <p:cNvCxnSpPr>
              <a:stCxn id="681" idx="4"/>
              <a:endCxn id="677" idx="0"/>
            </p:cNvCxnSpPr>
            <p:nvPr/>
          </p:nvCxnSpPr>
          <p:spPr>
            <a:xfrm rot="10800000">
              <a:off x="4417781" y="6045359"/>
              <a:ext cx="92477" cy="5204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5" name="Прямая соединительная линия 704"/>
            <p:cNvCxnSpPr>
              <a:stCxn id="679" idx="6"/>
              <a:endCxn id="677" idx="2"/>
            </p:cNvCxnSpPr>
            <p:nvPr/>
          </p:nvCxnSpPr>
          <p:spPr>
            <a:xfrm rot="5400000" flipH="1" flipV="1">
              <a:off x="4310623" y="6081077"/>
              <a:ext cx="92477" cy="5204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6" name="Прямая соединительная линия 705"/>
            <p:cNvCxnSpPr>
              <a:stCxn id="680" idx="5"/>
              <a:endCxn id="679" idx="1"/>
            </p:cNvCxnSpPr>
            <p:nvPr/>
          </p:nvCxnSpPr>
          <p:spPr>
            <a:xfrm rot="16200000" flipV="1">
              <a:off x="4309274" y="6226044"/>
              <a:ext cx="95177" cy="4951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7" name="Прямая соединительная линия 706"/>
            <p:cNvCxnSpPr>
              <a:stCxn id="680" idx="7"/>
              <a:endCxn id="681" idx="1"/>
            </p:cNvCxnSpPr>
            <p:nvPr/>
          </p:nvCxnSpPr>
          <p:spPr>
            <a:xfrm rot="5400000" flipH="1" flipV="1">
              <a:off x="4391675" y="6157356"/>
              <a:ext cx="180324" cy="12916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5" name="Прямая соединительная линия 744"/>
            <p:cNvCxnSpPr>
              <a:stCxn id="682" idx="7"/>
              <a:endCxn id="684" idx="1"/>
            </p:cNvCxnSpPr>
            <p:nvPr/>
          </p:nvCxnSpPr>
          <p:spPr>
            <a:xfrm rot="16200000" flipV="1">
              <a:off x="3999590" y="5821349"/>
              <a:ext cx="107239" cy="1371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6" name="Прямая соединительная линия 745"/>
            <p:cNvCxnSpPr>
              <a:stCxn id="685" idx="0"/>
              <a:endCxn id="682" idx="4"/>
            </p:cNvCxnSpPr>
            <p:nvPr/>
          </p:nvCxnSpPr>
          <p:spPr>
            <a:xfrm flipV="1">
              <a:off x="3846275" y="5883091"/>
              <a:ext cx="163916" cy="1939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7" name="Прямая соединительная линия 746"/>
            <p:cNvCxnSpPr>
              <a:stCxn id="678" idx="5"/>
              <a:endCxn id="682" idx="0"/>
            </p:cNvCxnSpPr>
            <p:nvPr/>
          </p:nvCxnSpPr>
          <p:spPr>
            <a:xfrm rot="16200000" flipV="1">
              <a:off x="4058869" y="5904201"/>
              <a:ext cx="38718" cy="3527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8" name="Прямая соединительная линия 747"/>
            <p:cNvCxnSpPr>
              <a:stCxn id="677" idx="5"/>
              <a:endCxn id="676" idx="1"/>
            </p:cNvCxnSpPr>
            <p:nvPr/>
          </p:nvCxnSpPr>
          <p:spPr>
            <a:xfrm rot="16200000" flipV="1">
              <a:off x="4320641" y="5950012"/>
              <a:ext cx="81615" cy="4034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9" name="Прямая соединительная линия 748"/>
            <p:cNvCxnSpPr>
              <a:stCxn id="678" idx="7"/>
              <a:endCxn id="677" idx="4"/>
            </p:cNvCxnSpPr>
            <p:nvPr/>
          </p:nvCxnSpPr>
          <p:spPr>
            <a:xfrm rot="16200000" flipH="1">
              <a:off x="4213913" y="5872500"/>
              <a:ext cx="71058" cy="23587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0" name="Прямая соединительная линия 749"/>
            <p:cNvCxnSpPr>
              <a:stCxn id="688" idx="5"/>
              <a:endCxn id="685" idx="1"/>
            </p:cNvCxnSpPr>
            <p:nvPr/>
          </p:nvCxnSpPr>
          <p:spPr>
            <a:xfrm rot="16200000" flipV="1">
              <a:off x="3810031" y="5939469"/>
              <a:ext cx="93529" cy="4951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1" name="Прямая соединительная линия 750"/>
            <p:cNvCxnSpPr>
              <a:stCxn id="688" idx="0"/>
              <a:endCxn id="678" idx="1"/>
            </p:cNvCxnSpPr>
            <p:nvPr/>
          </p:nvCxnSpPr>
          <p:spPr>
            <a:xfrm flipV="1">
              <a:off x="3917713" y="5990547"/>
              <a:ext cx="200079" cy="5481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2" name="Прямая соединительная линия 751"/>
            <p:cNvCxnSpPr>
              <a:stCxn id="682" idx="4"/>
              <a:endCxn id="686" idx="2"/>
            </p:cNvCxnSpPr>
            <p:nvPr/>
          </p:nvCxnSpPr>
          <p:spPr>
            <a:xfrm rot="10800000">
              <a:off x="3884469" y="5703673"/>
              <a:ext cx="125723" cy="17941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3" name="Прямая соединительная линия 752"/>
            <p:cNvCxnSpPr>
              <a:stCxn id="698" idx="7"/>
              <a:endCxn id="688" idx="3"/>
            </p:cNvCxnSpPr>
            <p:nvPr/>
          </p:nvCxnSpPr>
          <p:spPr>
            <a:xfrm rot="5400000" flipH="1" flipV="1">
              <a:off x="3685600" y="5909111"/>
              <a:ext cx="44724" cy="31975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4" name="Прямая соединительная линия 753"/>
            <p:cNvCxnSpPr>
              <a:stCxn id="697" idx="7"/>
              <a:endCxn id="685" idx="3"/>
            </p:cNvCxnSpPr>
            <p:nvPr/>
          </p:nvCxnSpPr>
          <p:spPr>
            <a:xfrm rot="16200000" flipH="1">
              <a:off x="3444573" y="5551920"/>
              <a:ext cx="98151" cy="60550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0" name="Прямая соединительная линия 759"/>
            <p:cNvCxnSpPr>
              <a:stCxn id="700" idx="6"/>
              <a:endCxn id="697" idx="3"/>
            </p:cNvCxnSpPr>
            <p:nvPr/>
          </p:nvCxnSpPr>
          <p:spPr>
            <a:xfrm rot="5400000" flipH="1" flipV="1">
              <a:off x="3034426" y="5890241"/>
              <a:ext cx="184091" cy="4989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3" name="Прямая соединительная линия 792"/>
            <p:cNvCxnSpPr>
              <a:stCxn id="698" idx="4"/>
              <a:endCxn id="697" idx="1"/>
            </p:cNvCxnSpPr>
            <p:nvPr/>
          </p:nvCxnSpPr>
          <p:spPr>
            <a:xfrm rot="10800000">
              <a:off x="3179928" y="5834109"/>
              <a:ext cx="328259" cy="25825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4" name="Прямая соединительная линия 793"/>
            <p:cNvCxnSpPr>
              <a:stCxn id="699" idx="6"/>
              <a:endCxn id="698" idx="1"/>
            </p:cNvCxnSpPr>
            <p:nvPr/>
          </p:nvCxnSpPr>
          <p:spPr>
            <a:xfrm rot="5400000" flipH="1" flipV="1">
              <a:off x="3482793" y="6167223"/>
              <a:ext cx="101684" cy="696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5" name="Прямая соединительная линия 794"/>
            <p:cNvCxnSpPr>
              <a:stCxn id="695" idx="0"/>
              <a:endCxn id="686" idx="4"/>
            </p:cNvCxnSpPr>
            <p:nvPr/>
          </p:nvCxnSpPr>
          <p:spPr>
            <a:xfrm>
              <a:off x="3548505" y="5536373"/>
              <a:ext cx="320459" cy="13240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6" name="Прямая соединительная линия 795"/>
            <p:cNvCxnSpPr>
              <a:stCxn id="695" idx="5"/>
              <a:endCxn id="696" idx="1"/>
            </p:cNvCxnSpPr>
            <p:nvPr/>
          </p:nvCxnSpPr>
          <p:spPr>
            <a:xfrm rot="5400000" flipH="1" flipV="1">
              <a:off x="3469620" y="5447494"/>
              <a:ext cx="111339" cy="1142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812" name="Прямая соединительная линия 811"/>
          <p:cNvCxnSpPr/>
          <p:nvPr/>
        </p:nvCxnSpPr>
        <p:spPr>
          <a:xfrm rot="5400000">
            <a:off x="3906615" y="6621267"/>
            <a:ext cx="259200" cy="71438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823" name="Прямая соединительная линия 822"/>
          <p:cNvCxnSpPr/>
          <p:nvPr/>
        </p:nvCxnSpPr>
        <p:spPr>
          <a:xfrm rot="16200000" flipH="1">
            <a:off x="5660447" y="6412520"/>
            <a:ext cx="252000" cy="142877"/>
          </a:xfrm>
          <a:prstGeom prst="line">
            <a:avLst/>
          </a:prstGeom>
          <a:scene3d>
            <a:camera prst="orthographicFront">
              <a:rot lat="0" lon="0" rev="10200000"/>
            </a:camera>
            <a:lightRig rig="threePt" dir="t"/>
          </a:scene3d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827" name="TextBox 826"/>
          <p:cNvSpPr txBox="1"/>
          <p:nvPr/>
        </p:nvSpPr>
        <p:spPr>
          <a:xfrm rot="21075957">
            <a:off x="4424797" y="6543091"/>
            <a:ext cx="1058667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1400" dirty="0" smtClean="0">
                <a:latin typeface="Bookman Old Style" pitchFamily="18" charset="0"/>
              </a:rPr>
              <a:t>грудень</a:t>
            </a:r>
            <a:endParaRPr lang="uk-UA" sz="1400" dirty="0">
              <a:latin typeface="Bookman Old Style" pitchFamily="18" charset="0"/>
            </a:endParaRPr>
          </a:p>
        </p:txBody>
      </p:sp>
      <p:sp>
        <p:nvSpPr>
          <p:cNvPr id="828" name="TextBox 827"/>
          <p:cNvSpPr txBox="1"/>
          <p:nvPr/>
        </p:nvSpPr>
        <p:spPr>
          <a:xfrm rot="19276280">
            <a:off x="6073450" y="5869472"/>
            <a:ext cx="1058667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1400" dirty="0" smtClean="0">
                <a:latin typeface="Bookman Old Style" pitchFamily="18" charset="0"/>
              </a:rPr>
              <a:t>листопад</a:t>
            </a:r>
            <a:endParaRPr lang="uk-UA" sz="1400" dirty="0">
              <a:latin typeface="Bookman Old Style" pitchFamily="18" charset="0"/>
            </a:endParaRPr>
          </a:p>
        </p:txBody>
      </p:sp>
      <p:sp>
        <p:nvSpPr>
          <p:cNvPr id="829" name="TextBox 828"/>
          <p:cNvSpPr txBox="1"/>
          <p:nvPr/>
        </p:nvSpPr>
        <p:spPr>
          <a:xfrm rot="17630071">
            <a:off x="7117024" y="4586123"/>
            <a:ext cx="1058667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1400" dirty="0" smtClean="0">
                <a:latin typeface="Bookman Old Style" pitchFamily="18" charset="0"/>
              </a:rPr>
              <a:t>жовтень</a:t>
            </a:r>
            <a:endParaRPr lang="uk-UA" sz="1400" dirty="0">
              <a:latin typeface="Bookman Old Style" pitchFamily="18" charset="0"/>
            </a:endParaRPr>
          </a:p>
        </p:txBody>
      </p:sp>
      <p:sp>
        <p:nvSpPr>
          <p:cNvPr id="830" name="TextBox 829"/>
          <p:cNvSpPr txBox="1"/>
          <p:nvPr/>
        </p:nvSpPr>
        <p:spPr>
          <a:xfrm rot="15714304">
            <a:off x="7341394" y="2882876"/>
            <a:ext cx="1058667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1400" dirty="0" smtClean="0">
                <a:latin typeface="Bookman Old Style" pitchFamily="18" charset="0"/>
              </a:rPr>
              <a:t>вересень</a:t>
            </a:r>
            <a:endParaRPr lang="uk-UA" sz="1400" dirty="0">
              <a:latin typeface="Bookman Old Style" pitchFamily="18" charset="0"/>
            </a:endParaRPr>
          </a:p>
        </p:txBody>
      </p:sp>
      <p:sp>
        <p:nvSpPr>
          <p:cNvPr id="831" name="TextBox 830"/>
          <p:cNvSpPr txBox="1"/>
          <p:nvPr/>
        </p:nvSpPr>
        <p:spPr>
          <a:xfrm rot="3220511">
            <a:off x="6748397" y="1310971"/>
            <a:ext cx="1058667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1400" dirty="0" smtClean="0">
                <a:latin typeface="Bookman Old Style" pitchFamily="18" charset="0"/>
              </a:rPr>
              <a:t>серпень</a:t>
            </a:r>
            <a:endParaRPr lang="uk-UA" sz="1400" dirty="0">
              <a:latin typeface="Bookman Old Style" pitchFamily="18" charset="0"/>
            </a:endParaRPr>
          </a:p>
        </p:txBody>
      </p:sp>
      <p:sp>
        <p:nvSpPr>
          <p:cNvPr id="832" name="TextBox 831"/>
          <p:cNvSpPr txBox="1"/>
          <p:nvPr/>
        </p:nvSpPr>
        <p:spPr>
          <a:xfrm rot="1586521">
            <a:off x="5448208" y="219585"/>
            <a:ext cx="1058667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1400" dirty="0" smtClean="0">
                <a:latin typeface="Bookman Old Style" pitchFamily="18" charset="0"/>
              </a:rPr>
              <a:t>липень</a:t>
            </a:r>
            <a:endParaRPr lang="uk-UA" sz="1400" dirty="0">
              <a:latin typeface="Bookman Old Style" pitchFamily="18" charset="0"/>
            </a:endParaRPr>
          </a:p>
        </p:txBody>
      </p:sp>
      <p:sp>
        <p:nvSpPr>
          <p:cNvPr id="833" name="TextBox 832"/>
          <p:cNvSpPr txBox="1"/>
          <p:nvPr/>
        </p:nvSpPr>
        <p:spPr>
          <a:xfrm rot="21422218">
            <a:off x="3660219" y="-66475"/>
            <a:ext cx="1058667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1400" dirty="0" smtClean="0">
                <a:latin typeface="Bookman Old Style" pitchFamily="18" charset="0"/>
              </a:rPr>
              <a:t>червень</a:t>
            </a:r>
            <a:endParaRPr lang="uk-UA" sz="1400" dirty="0">
              <a:latin typeface="Bookman Old Style" pitchFamily="18" charset="0"/>
            </a:endParaRPr>
          </a:p>
        </p:txBody>
      </p:sp>
      <p:sp>
        <p:nvSpPr>
          <p:cNvPr id="834" name="TextBox 833"/>
          <p:cNvSpPr txBox="1"/>
          <p:nvPr/>
        </p:nvSpPr>
        <p:spPr>
          <a:xfrm rot="19518500">
            <a:off x="2065156" y="559647"/>
            <a:ext cx="1058667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1400" dirty="0" smtClean="0">
                <a:latin typeface="Bookman Old Style" pitchFamily="18" charset="0"/>
              </a:rPr>
              <a:t>травень</a:t>
            </a:r>
            <a:endParaRPr lang="uk-UA" sz="1400" dirty="0">
              <a:latin typeface="Bookman Old Style" pitchFamily="18" charset="0"/>
            </a:endParaRPr>
          </a:p>
        </p:txBody>
      </p:sp>
      <p:sp>
        <p:nvSpPr>
          <p:cNvPr id="835" name="TextBox 834"/>
          <p:cNvSpPr txBox="1"/>
          <p:nvPr/>
        </p:nvSpPr>
        <p:spPr>
          <a:xfrm rot="17687757">
            <a:off x="1006358" y="1809320"/>
            <a:ext cx="1058667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1400" dirty="0" smtClean="0">
                <a:latin typeface="Bookman Old Style" pitchFamily="18" charset="0"/>
              </a:rPr>
              <a:t>квітень</a:t>
            </a:r>
          </a:p>
        </p:txBody>
      </p:sp>
      <p:sp>
        <p:nvSpPr>
          <p:cNvPr id="836" name="TextBox 835"/>
          <p:cNvSpPr txBox="1"/>
          <p:nvPr/>
        </p:nvSpPr>
        <p:spPr>
          <a:xfrm rot="4875169">
            <a:off x="749077" y="3754552"/>
            <a:ext cx="1058667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1400" dirty="0" smtClean="0">
                <a:latin typeface="Bookman Old Style" pitchFamily="18" charset="0"/>
              </a:rPr>
              <a:t>березень</a:t>
            </a:r>
          </a:p>
        </p:txBody>
      </p:sp>
      <p:sp>
        <p:nvSpPr>
          <p:cNvPr id="837" name="TextBox 836"/>
          <p:cNvSpPr txBox="1"/>
          <p:nvPr/>
        </p:nvSpPr>
        <p:spPr>
          <a:xfrm rot="3368098">
            <a:off x="1300985" y="5166505"/>
            <a:ext cx="1058667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1400" dirty="0" smtClean="0">
                <a:latin typeface="Bookman Old Style" pitchFamily="18" charset="0"/>
              </a:rPr>
              <a:t>лютий</a:t>
            </a:r>
          </a:p>
        </p:txBody>
      </p:sp>
      <p:sp>
        <p:nvSpPr>
          <p:cNvPr id="838" name="TextBox 837"/>
          <p:cNvSpPr txBox="1"/>
          <p:nvPr/>
        </p:nvSpPr>
        <p:spPr>
          <a:xfrm rot="1618209">
            <a:off x="2572415" y="6249465"/>
            <a:ext cx="1058667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1400" dirty="0" smtClean="0">
                <a:latin typeface="Bookman Old Style" pitchFamily="18" charset="0"/>
              </a:rPr>
              <a:t>січень</a:t>
            </a:r>
          </a:p>
        </p:txBody>
      </p:sp>
      <p:grpSp>
        <p:nvGrpSpPr>
          <p:cNvPr id="18" name="Группа 864"/>
          <p:cNvGrpSpPr/>
          <p:nvPr/>
        </p:nvGrpSpPr>
        <p:grpSpPr>
          <a:xfrm>
            <a:off x="3673098" y="578603"/>
            <a:ext cx="2665709" cy="6010528"/>
            <a:chOff x="3673098" y="578603"/>
            <a:chExt cx="2665709" cy="6010528"/>
          </a:xfrm>
        </p:grpSpPr>
        <p:sp>
          <p:nvSpPr>
            <p:cNvPr id="866" name="Полилиния 865"/>
            <p:cNvSpPr/>
            <p:nvPr/>
          </p:nvSpPr>
          <p:spPr>
            <a:xfrm>
              <a:off x="4702169" y="5535152"/>
              <a:ext cx="727087" cy="608492"/>
            </a:xfrm>
            <a:custGeom>
              <a:avLst/>
              <a:gdLst>
                <a:gd name="connsiteX0" fmla="*/ 2217 w 727087"/>
                <a:gd name="connsiteY0" fmla="*/ 109728 h 608492"/>
                <a:gd name="connsiteX1" fmla="*/ 8867 w 727087"/>
                <a:gd name="connsiteY1" fmla="*/ 146304 h 608492"/>
                <a:gd name="connsiteX2" fmla="*/ 15517 w 727087"/>
                <a:gd name="connsiteY2" fmla="*/ 152955 h 608492"/>
                <a:gd name="connsiteX3" fmla="*/ 28818 w 727087"/>
                <a:gd name="connsiteY3" fmla="*/ 169580 h 608492"/>
                <a:gd name="connsiteX4" fmla="*/ 48768 w 727087"/>
                <a:gd name="connsiteY4" fmla="*/ 176230 h 608492"/>
                <a:gd name="connsiteX5" fmla="*/ 121920 w 727087"/>
                <a:gd name="connsiteY5" fmla="*/ 172905 h 608492"/>
                <a:gd name="connsiteX6" fmla="*/ 158496 w 727087"/>
                <a:gd name="connsiteY6" fmla="*/ 166255 h 608492"/>
                <a:gd name="connsiteX7" fmla="*/ 181772 w 727087"/>
                <a:gd name="connsiteY7" fmla="*/ 162930 h 608492"/>
                <a:gd name="connsiteX8" fmla="*/ 221673 w 727087"/>
                <a:gd name="connsiteY8" fmla="*/ 152955 h 608492"/>
                <a:gd name="connsiteX9" fmla="*/ 231648 w 727087"/>
                <a:gd name="connsiteY9" fmla="*/ 149629 h 608492"/>
                <a:gd name="connsiteX10" fmla="*/ 318100 w 727087"/>
                <a:gd name="connsiteY10" fmla="*/ 156280 h 608492"/>
                <a:gd name="connsiteX11" fmla="*/ 338051 w 727087"/>
                <a:gd name="connsiteY11" fmla="*/ 162930 h 608492"/>
                <a:gd name="connsiteX12" fmla="*/ 358002 w 727087"/>
                <a:gd name="connsiteY12" fmla="*/ 176230 h 608492"/>
                <a:gd name="connsiteX13" fmla="*/ 361327 w 727087"/>
                <a:gd name="connsiteY13" fmla="*/ 192856 h 608492"/>
                <a:gd name="connsiteX14" fmla="*/ 354676 w 727087"/>
                <a:gd name="connsiteY14" fmla="*/ 229432 h 608492"/>
                <a:gd name="connsiteX15" fmla="*/ 348026 w 727087"/>
                <a:gd name="connsiteY15" fmla="*/ 242732 h 608492"/>
                <a:gd name="connsiteX16" fmla="*/ 341376 w 727087"/>
                <a:gd name="connsiteY16" fmla="*/ 279308 h 608492"/>
                <a:gd name="connsiteX17" fmla="*/ 334726 w 727087"/>
                <a:gd name="connsiteY17" fmla="*/ 395686 h 608492"/>
                <a:gd name="connsiteX18" fmla="*/ 331401 w 727087"/>
                <a:gd name="connsiteY18" fmla="*/ 478813 h 608492"/>
                <a:gd name="connsiteX19" fmla="*/ 341376 w 727087"/>
                <a:gd name="connsiteY19" fmla="*/ 528690 h 608492"/>
                <a:gd name="connsiteX20" fmla="*/ 351351 w 727087"/>
                <a:gd name="connsiteY20" fmla="*/ 535340 h 608492"/>
                <a:gd name="connsiteX21" fmla="*/ 367977 w 727087"/>
                <a:gd name="connsiteY21" fmla="*/ 551965 h 608492"/>
                <a:gd name="connsiteX22" fmla="*/ 384602 w 727087"/>
                <a:gd name="connsiteY22" fmla="*/ 561941 h 608492"/>
                <a:gd name="connsiteX23" fmla="*/ 394578 w 727087"/>
                <a:gd name="connsiteY23" fmla="*/ 571916 h 608492"/>
                <a:gd name="connsiteX24" fmla="*/ 427828 w 727087"/>
                <a:gd name="connsiteY24" fmla="*/ 578566 h 608492"/>
                <a:gd name="connsiteX25" fmla="*/ 447779 w 727087"/>
                <a:gd name="connsiteY25" fmla="*/ 585216 h 608492"/>
                <a:gd name="connsiteX26" fmla="*/ 464404 w 727087"/>
                <a:gd name="connsiteY26" fmla="*/ 595192 h 608492"/>
                <a:gd name="connsiteX27" fmla="*/ 474380 w 727087"/>
                <a:gd name="connsiteY27" fmla="*/ 601842 h 608492"/>
                <a:gd name="connsiteX28" fmla="*/ 494330 w 727087"/>
                <a:gd name="connsiteY28" fmla="*/ 608492 h 608492"/>
                <a:gd name="connsiteX29" fmla="*/ 550857 w 727087"/>
                <a:gd name="connsiteY29" fmla="*/ 605167 h 608492"/>
                <a:gd name="connsiteX30" fmla="*/ 560832 w 727087"/>
                <a:gd name="connsiteY30" fmla="*/ 598517 h 608492"/>
                <a:gd name="connsiteX31" fmla="*/ 580783 w 727087"/>
                <a:gd name="connsiteY31" fmla="*/ 591867 h 608492"/>
                <a:gd name="connsiteX32" fmla="*/ 604058 w 727087"/>
                <a:gd name="connsiteY32" fmla="*/ 585216 h 608492"/>
                <a:gd name="connsiteX33" fmla="*/ 627334 w 727087"/>
                <a:gd name="connsiteY33" fmla="*/ 575241 h 608492"/>
                <a:gd name="connsiteX34" fmla="*/ 637309 w 727087"/>
                <a:gd name="connsiteY34" fmla="*/ 568591 h 608492"/>
                <a:gd name="connsiteX35" fmla="*/ 647284 w 727087"/>
                <a:gd name="connsiteY35" fmla="*/ 565266 h 608492"/>
                <a:gd name="connsiteX36" fmla="*/ 657260 w 727087"/>
                <a:gd name="connsiteY36" fmla="*/ 555291 h 608492"/>
                <a:gd name="connsiteX37" fmla="*/ 680535 w 727087"/>
                <a:gd name="connsiteY37" fmla="*/ 541990 h 608492"/>
                <a:gd name="connsiteX38" fmla="*/ 693836 w 727087"/>
                <a:gd name="connsiteY38" fmla="*/ 525365 h 608492"/>
                <a:gd name="connsiteX39" fmla="*/ 697161 w 727087"/>
                <a:gd name="connsiteY39" fmla="*/ 515389 h 608492"/>
                <a:gd name="connsiteX40" fmla="*/ 707136 w 727087"/>
                <a:gd name="connsiteY40" fmla="*/ 495439 h 608492"/>
                <a:gd name="connsiteX41" fmla="*/ 710461 w 727087"/>
                <a:gd name="connsiteY41" fmla="*/ 422287 h 608492"/>
                <a:gd name="connsiteX42" fmla="*/ 713786 w 727087"/>
                <a:gd name="connsiteY42" fmla="*/ 405661 h 608492"/>
                <a:gd name="connsiteX43" fmla="*/ 717111 w 727087"/>
                <a:gd name="connsiteY43" fmla="*/ 385711 h 608492"/>
                <a:gd name="connsiteX44" fmla="*/ 723762 w 727087"/>
                <a:gd name="connsiteY44" fmla="*/ 339160 h 608492"/>
                <a:gd name="connsiteX45" fmla="*/ 727087 w 727087"/>
                <a:gd name="connsiteY45" fmla="*/ 329184 h 608492"/>
                <a:gd name="connsiteX46" fmla="*/ 723762 w 727087"/>
                <a:gd name="connsiteY46" fmla="*/ 295933 h 608492"/>
                <a:gd name="connsiteX47" fmla="*/ 713786 w 727087"/>
                <a:gd name="connsiteY47" fmla="*/ 262683 h 608492"/>
                <a:gd name="connsiteX48" fmla="*/ 707136 w 727087"/>
                <a:gd name="connsiteY48" fmla="*/ 236082 h 608492"/>
                <a:gd name="connsiteX49" fmla="*/ 700486 w 727087"/>
                <a:gd name="connsiteY49" fmla="*/ 212806 h 608492"/>
                <a:gd name="connsiteX50" fmla="*/ 693836 w 727087"/>
                <a:gd name="connsiteY50" fmla="*/ 202831 h 608492"/>
                <a:gd name="connsiteX51" fmla="*/ 690511 w 727087"/>
                <a:gd name="connsiteY51" fmla="*/ 192856 h 608492"/>
                <a:gd name="connsiteX52" fmla="*/ 673885 w 727087"/>
                <a:gd name="connsiteY52" fmla="*/ 176230 h 608492"/>
                <a:gd name="connsiteX53" fmla="*/ 650610 w 727087"/>
                <a:gd name="connsiteY53" fmla="*/ 152955 h 608492"/>
                <a:gd name="connsiteX54" fmla="*/ 643959 w 727087"/>
                <a:gd name="connsiteY54" fmla="*/ 146304 h 608492"/>
                <a:gd name="connsiteX55" fmla="*/ 624009 w 727087"/>
                <a:gd name="connsiteY55" fmla="*/ 139654 h 608492"/>
                <a:gd name="connsiteX56" fmla="*/ 607383 w 727087"/>
                <a:gd name="connsiteY56" fmla="*/ 126354 h 608492"/>
                <a:gd name="connsiteX57" fmla="*/ 600733 w 727087"/>
                <a:gd name="connsiteY57" fmla="*/ 116379 h 608492"/>
                <a:gd name="connsiteX58" fmla="*/ 584108 w 727087"/>
                <a:gd name="connsiteY58" fmla="*/ 99753 h 608492"/>
                <a:gd name="connsiteX59" fmla="*/ 580783 w 727087"/>
                <a:gd name="connsiteY59" fmla="*/ 89778 h 608492"/>
                <a:gd name="connsiteX60" fmla="*/ 557507 w 727087"/>
                <a:gd name="connsiteY60" fmla="*/ 69827 h 608492"/>
                <a:gd name="connsiteX61" fmla="*/ 554182 w 727087"/>
                <a:gd name="connsiteY61" fmla="*/ 59852 h 608492"/>
                <a:gd name="connsiteX62" fmla="*/ 544207 w 727087"/>
                <a:gd name="connsiteY62" fmla="*/ 53202 h 608492"/>
                <a:gd name="connsiteX63" fmla="*/ 537556 w 727087"/>
                <a:gd name="connsiteY63" fmla="*/ 46552 h 608492"/>
                <a:gd name="connsiteX64" fmla="*/ 530906 w 727087"/>
                <a:gd name="connsiteY64" fmla="*/ 36576 h 608492"/>
                <a:gd name="connsiteX65" fmla="*/ 520931 w 727087"/>
                <a:gd name="connsiteY65" fmla="*/ 33251 h 608492"/>
                <a:gd name="connsiteX66" fmla="*/ 500980 w 727087"/>
                <a:gd name="connsiteY66" fmla="*/ 19951 h 608492"/>
                <a:gd name="connsiteX67" fmla="*/ 491005 w 727087"/>
                <a:gd name="connsiteY67" fmla="*/ 13301 h 608492"/>
                <a:gd name="connsiteX68" fmla="*/ 481030 w 727087"/>
                <a:gd name="connsiteY68" fmla="*/ 9976 h 608492"/>
                <a:gd name="connsiteX69" fmla="*/ 471055 w 727087"/>
                <a:gd name="connsiteY69" fmla="*/ 3325 h 608492"/>
                <a:gd name="connsiteX70" fmla="*/ 454429 w 727087"/>
                <a:gd name="connsiteY70" fmla="*/ 0 h 608492"/>
                <a:gd name="connsiteX71" fmla="*/ 354676 w 727087"/>
                <a:gd name="connsiteY71" fmla="*/ 3325 h 608492"/>
                <a:gd name="connsiteX72" fmla="*/ 348026 w 727087"/>
                <a:gd name="connsiteY72" fmla="*/ 9976 h 608492"/>
                <a:gd name="connsiteX73" fmla="*/ 338051 w 727087"/>
                <a:gd name="connsiteY73" fmla="*/ 16626 h 608492"/>
                <a:gd name="connsiteX74" fmla="*/ 318100 w 727087"/>
                <a:gd name="connsiteY74" fmla="*/ 43227 h 608492"/>
                <a:gd name="connsiteX75" fmla="*/ 308125 w 727087"/>
                <a:gd name="connsiteY75" fmla="*/ 46552 h 608492"/>
                <a:gd name="connsiteX76" fmla="*/ 304800 w 727087"/>
                <a:gd name="connsiteY76" fmla="*/ 56527 h 608492"/>
                <a:gd name="connsiteX77" fmla="*/ 294825 w 727087"/>
                <a:gd name="connsiteY77" fmla="*/ 59852 h 608492"/>
                <a:gd name="connsiteX78" fmla="*/ 274874 w 727087"/>
                <a:gd name="connsiteY78" fmla="*/ 69827 h 608492"/>
                <a:gd name="connsiteX79" fmla="*/ 264899 w 727087"/>
                <a:gd name="connsiteY79" fmla="*/ 76477 h 608492"/>
                <a:gd name="connsiteX80" fmla="*/ 215023 w 727087"/>
                <a:gd name="connsiteY80" fmla="*/ 86453 h 608492"/>
                <a:gd name="connsiteX81" fmla="*/ 38793 w 727087"/>
                <a:gd name="connsiteY81" fmla="*/ 89778 h 608492"/>
                <a:gd name="connsiteX82" fmla="*/ 22167 w 727087"/>
                <a:gd name="connsiteY82" fmla="*/ 99753 h 608492"/>
                <a:gd name="connsiteX83" fmla="*/ 2217 w 727087"/>
                <a:gd name="connsiteY83" fmla="*/ 109728 h 6084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</a:cxnLst>
              <a:rect l="l" t="t" r="r" b="b"/>
              <a:pathLst>
                <a:path w="727087" h="608492">
                  <a:moveTo>
                    <a:pt x="2217" y="109728"/>
                  </a:moveTo>
                  <a:cubicBezTo>
                    <a:pt x="0" y="117486"/>
                    <a:pt x="4011" y="138210"/>
                    <a:pt x="8867" y="146304"/>
                  </a:cubicBezTo>
                  <a:cubicBezTo>
                    <a:pt x="10480" y="148992"/>
                    <a:pt x="13300" y="150738"/>
                    <a:pt x="15517" y="152955"/>
                  </a:cubicBezTo>
                  <a:cubicBezTo>
                    <a:pt x="19123" y="163773"/>
                    <a:pt x="17046" y="164348"/>
                    <a:pt x="28818" y="169580"/>
                  </a:cubicBezTo>
                  <a:cubicBezTo>
                    <a:pt x="35224" y="172427"/>
                    <a:pt x="48768" y="176230"/>
                    <a:pt x="48768" y="176230"/>
                  </a:cubicBezTo>
                  <a:cubicBezTo>
                    <a:pt x="73152" y="175122"/>
                    <a:pt x="97569" y="174584"/>
                    <a:pt x="121920" y="172905"/>
                  </a:cubicBezTo>
                  <a:cubicBezTo>
                    <a:pt x="153180" y="170749"/>
                    <a:pt x="135575" y="170422"/>
                    <a:pt x="158496" y="166255"/>
                  </a:cubicBezTo>
                  <a:cubicBezTo>
                    <a:pt x="166207" y="164853"/>
                    <a:pt x="174026" y="164122"/>
                    <a:pt x="181772" y="162930"/>
                  </a:cubicBezTo>
                  <a:cubicBezTo>
                    <a:pt x="206712" y="159093"/>
                    <a:pt x="197327" y="161071"/>
                    <a:pt x="221673" y="152955"/>
                  </a:cubicBezTo>
                  <a:lnTo>
                    <a:pt x="231648" y="149629"/>
                  </a:lnTo>
                  <a:cubicBezTo>
                    <a:pt x="270569" y="151399"/>
                    <a:pt x="288383" y="147365"/>
                    <a:pt x="318100" y="156280"/>
                  </a:cubicBezTo>
                  <a:cubicBezTo>
                    <a:pt x="324814" y="158294"/>
                    <a:pt x="332218" y="159042"/>
                    <a:pt x="338051" y="162930"/>
                  </a:cubicBezTo>
                  <a:lnTo>
                    <a:pt x="358002" y="176230"/>
                  </a:lnTo>
                  <a:cubicBezTo>
                    <a:pt x="359110" y="181772"/>
                    <a:pt x="361327" y="187204"/>
                    <a:pt x="361327" y="192856"/>
                  </a:cubicBezTo>
                  <a:cubicBezTo>
                    <a:pt x="361327" y="194535"/>
                    <a:pt x="355758" y="226186"/>
                    <a:pt x="354676" y="229432"/>
                  </a:cubicBezTo>
                  <a:cubicBezTo>
                    <a:pt x="353108" y="234134"/>
                    <a:pt x="349766" y="238091"/>
                    <a:pt x="348026" y="242732"/>
                  </a:cubicBezTo>
                  <a:cubicBezTo>
                    <a:pt x="344724" y="251537"/>
                    <a:pt x="342047" y="272258"/>
                    <a:pt x="341376" y="279308"/>
                  </a:cubicBezTo>
                  <a:cubicBezTo>
                    <a:pt x="338221" y="312438"/>
                    <a:pt x="336050" y="365238"/>
                    <a:pt x="334726" y="395686"/>
                  </a:cubicBezTo>
                  <a:cubicBezTo>
                    <a:pt x="333521" y="423391"/>
                    <a:pt x="332509" y="451104"/>
                    <a:pt x="331401" y="478813"/>
                  </a:cubicBezTo>
                  <a:cubicBezTo>
                    <a:pt x="331562" y="480259"/>
                    <a:pt x="334303" y="523975"/>
                    <a:pt x="341376" y="528690"/>
                  </a:cubicBezTo>
                  <a:lnTo>
                    <a:pt x="351351" y="535340"/>
                  </a:lnTo>
                  <a:cubicBezTo>
                    <a:pt x="362755" y="552443"/>
                    <a:pt x="352141" y="539295"/>
                    <a:pt x="367977" y="551965"/>
                  </a:cubicBezTo>
                  <a:cubicBezTo>
                    <a:pt x="381018" y="562399"/>
                    <a:pt x="367278" y="556166"/>
                    <a:pt x="384602" y="561941"/>
                  </a:cubicBezTo>
                  <a:cubicBezTo>
                    <a:pt x="387927" y="565266"/>
                    <a:pt x="390665" y="569308"/>
                    <a:pt x="394578" y="571916"/>
                  </a:cubicBezTo>
                  <a:cubicBezTo>
                    <a:pt x="400909" y="576137"/>
                    <a:pt x="425856" y="578284"/>
                    <a:pt x="427828" y="578566"/>
                  </a:cubicBezTo>
                  <a:cubicBezTo>
                    <a:pt x="434478" y="580783"/>
                    <a:pt x="442823" y="580259"/>
                    <a:pt x="447779" y="585216"/>
                  </a:cubicBezTo>
                  <a:cubicBezTo>
                    <a:pt x="460766" y="598205"/>
                    <a:pt x="447141" y="586561"/>
                    <a:pt x="464404" y="595192"/>
                  </a:cubicBezTo>
                  <a:cubicBezTo>
                    <a:pt x="467979" y="596979"/>
                    <a:pt x="470728" y="600219"/>
                    <a:pt x="474380" y="601842"/>
                  </a:cubicBezTo>
                  <a:cubicBezTo>
                    <a:pt x="480786" y="604689"/>
                    <a:pt x="494330" y="608492"/>
                    <a:pt x="494330" y="608492"/>
                  </a:cubicBezTo>
                  <a:cubicBezTo>
                    <a:pt x="513172" y="607384"/>
                    <a:pt x="532191" y="607967"/>
                    <a:pt x="550857" y="605167"/>
                  </a:cubicBezTo>
                  <a:cubicBezTo>
                    <a:pt x="554809" y="604574"/>
                    <a:pt x="557180" y="600140"/>
                    <a:pt x="560832" y="598517"/>
                  </a:cubicBezTo>
                  <a:cubicBezTo>
                    <a:pt x="567238" y="595670"/>
                    <a:pt x="573982" y="593568"/>
                    <a:pt x="580783" y="591867"/>
                  </a:cubicBezTo>
                  <a:cubicBezTo>
                    <a:pt x="585041" y="590802"/>
                    <a:pt x="599290" y="587600"/>
                    <a:pt x="604058" y="585216"/>
                  </a:cubicBezTo>
                  <a:cubicBezTo>
                    <a:pt x="627021" y="573735"/>
                    <a:pt x="599655" y="582161"/>
                    <a:pt x="627334" y="575241"/>
                  </a:cubicBezTo>
                  <a:cubicBezTo>
                    <a:pt x="630659" y="573024"/>
                    <a:pt x="633735" y="570378"/>
                    <a:pt x="637309" y="568591"/>
                  </a:cubicBezTo>
                  <a:cubicBezTo>
                    <a:pt x="640444" y="567024"/>
                    <a:pt x="644368" y="567210"/>
                    <a:pt x="647284" y="565266"/>
                  </a:cubicBezTo>
                  <a:cubicBezTo>
                    <a:pt x="651197" y="562658"/>
                    <a:pt x="653647" y="558301"/>
                    <a:pt x="657260" y="555291"/>
                  </a:cubicBezTo>
                  <a:cubicBezTo>
                    <a:pt x="670870" y="543949"/>
                    <a:pt x="664267" y="552835"/>
                    <a:pt x="680535" y="541990"/>
                  </a:cubicBezTo>
                  <a:cubicBezTo>
                    <a:pt x="686223" y="538198"/>
                    <a:pt x="690277" y="530703"/>
                    <a:pt x="693836" y="525365"/>
                  </a:cubicBezTo>
                  <a:cubicBezTo>
                    <a:pt x="694944" y="522040"/>
                    <a:pt x="695594" y="518524"/>
                    <a:pt x="697161" y="515389"/>
                  </a:cubicBezTo>
                  <a:cubicBezTo>
                    <a:pt x="710054" y="489603"/>
                    <a:pt x="698777" y="520515"/>
                    <a:pt x="707136" y="495439"/>
                  </a:cubicBezTo>
                  <a:cubicBezTo>
                    <a:pt x="708244" y="471055"/>
                    <a:pt x="708658" y="446629"/>
                    <a:pt x="710461" y="422287"/>
                  </a:cubicBezTo>
                  <a:cubicBezTo>
                    <a:pt x="710878" y="416651"/>
                    <a:pt x="712775" y="411222"/>
                    <a:pt x="713786" y="405661"/>
                  </a:cubicBezTo>
                  <a:cubicBezTo>
                    <a:pt x="714992" y="399028"/>
                    <a:pt x="716158" y="392385"/>
                    <a:pt x="717111" y="385711"/>
                  </a:cubicBezTo>
                  <a:cubicBezTo>
                    <a:pt x="719127" y="371599"/>
                    <a:pt x="720585" y="353455"/>
                    <a:pt x="723762" y="339160"/>
                  </a:cubicBezTo>
                  <a:cubicBezTo>
                    <a:pt x="724522" y="335738"/>
                    <a:pt x="725979" y="332509"/>
                    <a:pt x="727087" y="329184"/>
                  </a:cubicBezTo>
                  <a:cubicBezTo>
                    <a:pt x="725979" y="318100"/>
                    <a:pt x="725337" y="306960"/>
                    <a:pt x="723762" y="295933"/>
                  </a:cubicBezTo>
                  <a:cubicBezTo>
                    <a:pt x="720999" y="276596"/>
                    <a:pt x="718409" y="285798"/>
                    <a:pt x="713786" y="262683"/>
                  </a:cubicBezTo>
                  <a:cubicBezTo>
                    <a:pt x="707025" y="228877"/>
                    <a:pt x="713953" y="259941"/>
                    <a:pt x="707136" y="236082"/>
                  </a:cubicBezTo>
                  <a:cubicBezTo>
                    <a:pt x="705715" y="231109"/>
                    <a:pt x="703144" y="218122"/>
                    <a:pt x="700486" y="212806"/>
                  </a:cubicBezTo>
                  <a:cubicBezTo>
                    <a:pt x="698699" y="209232"/>
                    <a:pt x="695623" y="206405"/>
                    <a:pt x="693836" y="202831"/>
                  </a:cubicBezTo>
                  <a:cubicBezTo>
                    <a:pt x="692269" y="199696"/>
                    <a:pt x="692614" y="195660"/>
                    <a:pt x="690511" y="192856"/>
                  </a:cubicBezTo>
                  <a:cubicBezTo>
                    <a:pt x="685808" y="186586"/>
                    <a:pt x="678233" y="182751"/>
                    <a:pt x="673885" y="176230"/>
                  </a:cubicBezTo>
                  <a:cubicBezTo>
                    <a:pt x="658641" y="153364"/>
                    <a:pt x="668167" y="158807"/>
                    <a:pt x="650610" y="152955"/>
                  </a:cubicBezTo>
                  <a:cubicBezTo>
                    <a:pt x="648393" y="150738"/>
                    <a:pt x="646763" y="147706"/>
                    <a:pt x="643959" y="146304"/>
                  </a:cubicBezTo>
                  <a:cubicBezTo>
                    <a:pt x="637689" y="143169"/>
                    <a:pt x="624009" y="139654"/>
                    <a:pt x="624009" y="139654"/>
                  </a:cubicBezTo>
                  <a:cubicBezTo>
                    <a:pt x="604952" y="111069"/>
                    <a:pt x="630327" y="144708"/>
                    <a:pt x="607383" y="126354"/>
                  </a:cubicBezTo>
                  <a:cubicBezTo>
                    <a:pt x="604262" y="123858"/>
                    <a:pt x="603364" y="119386"/>
                    <a:pt x="600733" y="116379"/>
                  </a:cubicBezTo>
                  <a:cubicBezTo>
                    <a:pt x="595572" y="110481"/>
                    <a:pt x="584108" y="99753"/>
                    <a:pt x="584108" y="99753"/>
                  </a:cubicBezTo>
                  <a:cubicBezTo>
                    <a:pt x="583000" y="96428"/>
                    <a:pt x="582820" y="92630"/>
                    <a:pt x="580783" y="89778"/>
                  </a:cubicBezTo>
                  <a:cubicBezTo>
                    <a:pt x="573452" y="79515"/>
                    <a:pt x="567093" y="76218"/>
                    <a:pt x="557507" y="69827"/>
                  </a:cubicBezTo>
                  <a:cubicBezTo>
                    <a:pt x="556399" y="66502"/>
                    <a:pt x="556371" y="62589"/>
                    <a:pt x="554182" y="59852"/>
                  </a:cubicBezTo>
                  <a:cubicBezTo>
                    <a:pt x="551686" y="56732"/>
                    <a:pt x="547328" y="55698"/>
                    <a:pt x="544207" y="53202"/>
                  </a:cubicBezTo>
                  <a:cubicBezTo>
                    <a:pt x="541759" y="51244"/>
                    <a:pt x="539514" y="49000"/>
                    <a:pt x="537556" y="46552"/>
                  </a:cubicBezTo>
                  <a:cubicBezTo>
                    <a:pt x="535059" y="43431"/>
                    <a:pt x="534027" y="39073"/>
                    <a:pt x="530906" y="36576"/>
                  </a:cubicBezTo>
                  <a:cubicBezTo>
                    <a:pt x="528169" y="34386"/>
                    <a:pt x="523995" y="34953"/>
                    <a:pt x="520931" y="33251"/>
                  </a:cubicBezTo>
                  <a:cubicBezTo>
                    <a:pt x="513944" y="29370"/>
                    <a:pt x="507630" y="24384"/>
                    <a:pt x="500980" y="19951"/>
                  </a:cubicBezTo>
                  <a:cubicBezTo>
                    <a:pt x="497655" y="17734"/>
                    <a:pt x="494796" y="14565"/>
                    <a:pt x="491005" y="13301"/>
                  </a:cubicBezTo>
                  <a:lnTo>
                    <a:pt x="481030" y="9976"/>
                  </a:lnTo>
                  <a:cubicBezTo>
                    <a:pt x="477705" y="7759"/>
                    <a:pt x="474797" y="4728"/>
                    <a:pt x="471055" y="3325"/>
                  </a:cubicBezTo>
                  <a:cubicBezTo>
                    <a:pt x="465763" y="1340"/>
                    <a:pt x="460081" y="0"/>
                    <a:pt x="454429" y="0"/>
                  </a:cubicBezTo>
                  <a:cubicBezTo>
                    <a:pt x="421160" y="0"/>
                    <a:pt x="387927" y="2217"/>
                    <a:pt x="354676" y="3325"/>
                  </a:cubicBezTo>
                  <a:cubicBezTo>
                    <a:pt x="352459" y="5542"/>
                    <a:pt x="350474" y="8017"/>
                    <a:pt x="348026" y="9976"/>
                  </a:cubicBezTo>
                  <a:cubicBezTo>
                    <a:pt x="344906" y="12472"/>
                    <a:pt x="340682" y="13619"/>
                    <a:pt x="338051" y="16626"/>
                  </a:cubicBezTo>
                  <a:cubicBezTo>
                    <a:pt x="336225" y="18713"/>
                    <a:pt x="325219" y="38955"/>
                    <a:pt x="318100" y="43227"/>
                  </a:cubicBezTo>
                  <a:cubicBezTo>
                    <a:pt x="315095" y="45030"/>
                    <a:pt x="311450" y="45444"/>
                    <a:pt x="308125" y="46552"/>
                  </a:cubicBezTo>
                  <a:cubicBezTo>
                    <a:pt x="307017" y="49877"/>
                    <a:pt x="307278" y="54049"/>
                    <a:pt x="304800" y="56527"/>
                  </a:cubicBezTo>
                  <a:cubicBezTo>
                    <a:pt x="302322" y="59005"/>
                    <a:pt x="297960" y="58285"/>
                    <a:pt x="294825" y="59852"/>
                  </a:cubicBezTo>
                  <a:cubicBezTo>
                    <a:pt x="269045" y="72742"/>
                    <a:pt x="299946" y="61470"/>
                    <a:pt x="274874" y="69827"/>
                  </a:cubicBezTo>
                  <a:cubicBezTo>
                    <a:pt x="271549" y="72044"/>
                    <a:pt x="268655" y="75111"/>
                    <a:pt x="264899" y="76477"/>
                  </a:cubicBezTo>
                  <a:cubicBezTo>
                    <a:pt x="254960" y="80091"/>
                    <a:pt x="226540" y="86069"/>
                    <a:pt x="215023" y="86453"/>
                  </a:cubicBezTo>
                  <a:cubicBezTo>
                    <a:pt x="156302" y="88410"/>
                    <a:pt x="97536" y="88670"/>
                    <a:pt x="38793" y="89778"/>
                  </a:cubicBezTo>
                  <a:cubicBezTo>
                    <a:pt x="21471" y="95552"/>
                    <a:pt x="35208" y="89321"/>
                    <a:pt x="22167" y="99753"/>
                  </a:cubicBezTo>
                  <a:cubicBezTo>
                    <a:pt x="8793" y="110452"/>
                    <a:pt x="4434" y="101970"/>
                    <a:pt x="2217" y="109728"/>
                  </a:cubicBezTo>
                  <a:close/>
                </a:path>
              </a:pathLst>
            </a:custGeom>
            <a:solidFill>
              <a:srgbClr val="FFFF00">
                <a:alpha val="15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67" name="Полилиния 866"/>
            <p:cNvSpPr/>
            <p:nvPr/>
          </p:nvSpPr>
          <p:spPr>
            <a:xfrm>
              <a:off x="3757771" y="4531861"/>
              <a:ext cx="2347096" cy="2057270"/>
            </a:xfrm>
            <a:custGeom>
              <a:avLst/>
              <a:gdLst>
                <a:gd name="connsiteX0" fmla="*/ 761028 w 2347096"/>
                <a:gd name="connsiteY0" fmla="*/ 2035194 h 2057270"/>
                <a:gd name="connsiteX1" fmla="*/ 927282 w 2347096"/>
                <a:gd name="connsiteY1" fmla="*/ 2038519 h 2057270"/>
                <a:gd name="connsiteX2" fmla="*/ 947233 w 2347096"/>
                <a:gd name="connsiteY2" fmla="*/ 2035194 h 2057270"/>
                <a:gd name="connsiteX3" fmla="*/ 963858 w 2347096"/>
                <a:gd name="connsiteY3" fmla="*/ 2031868 h 2057270"/>
                <a:gd name="connsiteX4" fmla="*/ 1060286 w 2347096"/>
                <a:gd name="connsiteY4" fmla="*/ 2028543 h 2057270"/>
                <a:gd name="connsiteX5" fmla="*/ 1113487 w 2347096"/>
                <a:gd name="connsiteY5" fmla="*/ 2018568 h 2057270"/>
                <a:gd name="connsiteX6" fmla="*/ 1130113 w 2347096"/>
                <a:gd name="connsiteY6" fmla="*/ 2015243 h 2057270"/>
                <a:gd name="connsiteX7" fmla="*/ 1183314 w 2347096"/>
                <a:gd name="connsiteY7" fmla="*/ 2011918 h 2057270"/>
                <a:gd name="connsiteX8" fmla="*/ 1249816 w 2347096"/>
                <a:gd name="connsiteY8" fmla="*/ 2005268 h 2057270"/>
                <a:gd name="connsiteX9" fmla="*/ 1269766 w 2347096"/>
                <a:gd name="connsiteY9" fmla="*/ 2001943 h 2057270"/>
                <a:gd name="connsiteX10" fmla="*/ 1279742 w 2347096"/>
                <a:gd name="connsiteY10" fmla="*/ 1998618 h 2057270"/>
                <a:gd name="connsiteX11" fmla="*/ 1336268 w 2347096"/>
                <a:gd name="connsiteY11" fmla="*/ 1995292 h 2057270"/>
                <a:gd name="connsiteX12" fmla="*/ 1369519 w 2347096"/>
                <a:gd name="connsiteY12" fmla="*/ 1988642 h 2057270"/>
                <a:gd name="connsiteX13" fmla="*/ 1389470 w 2347096"/>
                <a:gd name="connsiteY13" fmla="*/ 1985317 h 2057270"/>
                <a:gd name="connsiteX14" fmla="*/ 1422721 w 2347096"/>
                <a:gd name="connsiteY14" fmla="*/ 1981992 h 2057270"/>
                <a:gd name="connsiteX15" fmla="*/ 1449321 w 2347096"/>
                <a:gd name="connsiteY15" fmla="*/ 1978667 h 2057270"/>
                <a:gd name="connsiteX16" fmla="*/ 1482572 w 2347096"/>
                <a:gd name="connsiteY16" fmla="*/ 1968692 h 2057270"/>
                <a:gd name="connsiteX17" fmla="*/ 1505848 w 2347096"/>
                <a:gd name="connsiteY17" fmla="*/ 1965367 h 2057270"/>
                <a:gd name="connsiteX18" fmla="*/ 1519148 w 2347096"/>
                <a:gd name="connsiteY18" fmla="*/ 1962042 h 2057270"/>
                <a:gd name="connsiteX19" fmla="*/ 1559049 w 2347096"/>
                <a:gd name="connsiteY19" fmla="*/ 1955391 h 2057270"/>
                <a:gd name="connsiteX20" fmla="*/ 1572350 w 2347096"/>
                <a:gd name="connsiteY20" fmla="*/ 1952066 h 2057270"/>
                <a:gd name="connsiteX21" fmla="*/ 1592300 w 2347096"/>
                <a:gd name="connsiteY21" fmla="*/ 1945416 h 2057270"/>
                <a:gd name="connsiteX22" fmla="*/ 1622226 w 2347096"/>
                <a:gd name="connsiteY22" fmla="*/ 1938766 h 2057270"/>
                <a:gd name="connsiteX23" fmla="*/ 1648827 w 2347096"/>
                <a:gd name="connsiteY23" fmla="*/ 1932116 h 2057270"/>
                <a:gd name="connsiteX24" fmla="*/ 1658802 w 2347096"/>
                <a:gd name="connsiteY24" fmla="*/ 1925466 h 2057270"/>
                <a:gd name="connsiteX25" fmla="*/ 1698703 w 2347096"/>
                <a:gd name="connsiteY25" fmla="*/ 1918815 h 2057270"/>
                <a:gd name="connsiteX26" fmla="*/ 1725304 w 2347096"/>
                <a:gd name="connsiteY26" fmla="*/ 1912165 h 2057270"/>
                <a:gd name="connsiteX27" fmla="*/ 1735279 w 2347096"/>
                <a:gd name="connsiteY27" fmla="*/ 1908840 h 2057270"/>
                <a:gd name="connsiteX28" fmla="*/ 1745254 w 2347096"/>
                <a:gd name="connsiteY28" fmla="*/ 1902190 h 2057270"/>
                <a:gd name="connsiteX29" fmla="*/ 1758555 w 2347096"/>
                <a:gd name="connsiteY29" fmla="*/ 1898865 h 2057270"/>
                <a:gd name="connsiteX30" fmla="*/ 1788481 w 2347096"/>
                <a:gd name="connsiteY30" fmla="*/ 1888890 h 2057270"/>
                <a:gd name="connsiteX31" fmla="*/ 1798456 w 2347096"/>
                <a:gd name="connsiteY31" fmla="*/ 1885564 h 2057270"/>
                <a:gd name="connsiteX32" fmla="*/ 1821732 w 2347096"/>
                <a:gd name="connsiteY32" fmla="*/ 1875589 h 2057270"/>
                <a:gd name="connsiteX33" fmla="*/ 1854982 w 2347096"/>
                <a:gd name="connsiteY33" fmla="*/ 1868939 h 2057270"/>
                <a:gd name="connsiteX34" fmla="*/ 1881583 w 2347096"/>
                <a:gd name="connsiteY34" fmla="*/ 1862289 h 2057270"/>
                <a:gd name="connsiteX35" fmla="*/ 1901534 w 2347096"/>
                <a:gd name="connsiteY35" fmla="*/ 1855639 h 2057270"/>
                <a:gd name="connsiteX36" fmla="*/ 1911509 w 2347096"/>
                <a:gd name="connsiteY36" fmla="*/ 1852314 h 2057270"/>
                <a:gd name="connsiteX37" fmla="*/ 1938110 w 2347096"/>
                <a:gd name="connsiteY37" fmla="*/ 1845663 h 2057270"/>
                <a:gd name="connsiteX38" fmla="*/ 1958060 w 2347096"/>
                <a:gd name="connsiteY38" fmla="*/ 1839013 h 2057270"/>
                <a:gd name="connsiteX39" fmla="*/ 1971361 w 2347096"/>
                <a:gd name="connsiteY39" fmla="*/ 1835688 h 2057270"/>
                <a:gd name="connsiteX40" fmla="*/ 1991311 w 2347096"/>
                <a:gd name="connsiteY40" fmla="*/ 1829038 h 2057270"/>
                <a:gd name="connsiteX41" fmla="*/ 2001286 w 2347096"/>
                <a:gd name="connsiteY41" fmla="*/ 1825713 h 2057270"/>
                <a:gd name="connsiteX42" fmla="*/ 2017912 w 2347096"/>
                <a:gd name="connsiteY42" fmla="*/ 1815738 h 2057270"/>
                <a:gd name="connsiteX43" fmla="*/ 2034537 w 2347096"/>
                <a:gd name="connsiteY43" fmla="*/ 1809087 h 2057270"/>
                <a:gd name="connsiteX44" fmla="*/ 2047838 w 2347096"/>
                <a:gd name="connsiteY44" fmla="*/ 1805762 h 2057270"/>
                <a:gd name="connsiteX45" fmla="*/ 2067788 w 2347096"/>
                <a:gd name="connsiteY45" fmla="*/ 1799112 h 2057270"/>
                <a:gd name="connsiteX46" fmla="*/ 2077764 w 2347096"/>
                <a:gd name="connsiteY46" fmla="*/ 1795787 h 2057270"/>
                <a:gd name="connsiteX47" fmla="*/ 2087739 w 2347096"/>
                <a:gd name="connsiteY47" fmla="*/ 1792462 h 2057270"/>
                <a:gd name="connsiteX48" fmla="*/ 2091064 w 2347096"/>
                <a:gd name="connsiteY48" fmla="*/ 1782487 h 2057270"/>
                <a:gd name="connsiteX49" fmla="*/ 2111014 w 2347096"/>
                <a:gd name="connsiteY49" fmla="*/ 1775836 h 2057270"/>
                <a:gd name="connsiteX50" fmla="*/ 2117665 w 2347096"/>
                <a:gd name="connsiteY50" fmla="*/ 1769186 h 2057270"/>
                <a:gd name="connsiteX51" fmla="*/ 2180841 w 2347096"/>
                <a:gd name="connsiteY51" fmla="*/ 1735935 h 2057270"/>
                <a:gd name="connsiteX52" fmla="*/ 2207442 w 2347096"/>
                <a:gd name="connsiteY52" fmla="*/ 1722635 h 2057270"/>
                <a:gd name="connsiteX53" fmla="*/ 2227393 w 2347096"/>
                <a:gd name="connsiteY53" fmla="*/ 1709335 h 2057270"/>
                <a:gd name="connsiteX54" fmla="*/ 2263969 w 2347096"/>
                <a:gd name="connsiteY54" fmla="*/ 1699359 h 2057270"/>
                <a:gd name="connsiteX55" fmla="*/ 2293894 w 2347096"/>
                <a:gd name="connsiteY55" fmla="*/ 1686059 h 2057270"/>
                <a:gd name="connsiteX56" fmla="*/ 2303870 w 2347096"/>
                <a:gd name="connsiteY56" fmla="*/ 1682734 h 2057270"/>
                <a:gd name="connsiteX57" fmla="*/ 2323820 w 2347096"/>
                <a:gd name="connsiteY57" fmla="*/ 1669434 h 2057270"/>
                <a:gd name="connsiteX58" fmla="*/ 2347096 w 2347096"/>
                <a:gd name="connsiteY58" fmla="*/ 1652808 h 2057270"/>
                <a:gd name="connsiteX59" fmla="*/ 2343771 w 2347096"/>
                <a:gd name="connsiteY59" fmla="*/ 1642833 h 2057270"/>
                <a:gd name="connsiteX60" fmla="*/ 2333796 w 2347096"/>
                <a:gd name="connsiteY60" fmla="*/ 1636183 h 2057270"/>
                <a:gd name="connsiteX61" fmla="*/ 2297220 w 2347096"/>
                <a:gd name="connsiteY61" fmla="*/ 1626207 h 2057270"/>
                <a:gd name="connsiteX62" fmla="*/ 2287244 w 2347096"/>
                <a:gd name="connsiteY62" fmla="*/ 1622882 h 2057270"/>
                <a:gd name="connsiteX63" fmla="*/ 2277269 w 2347096"/>
                <a:gd name="connsiteY63" fmla="*/ 1616232 h 2057270"/>
                <a:gd name="connsiteX64" fmla="*/ 2257318 w 2347096"/>
                <a:gd name="connsiteY64" fmla="*/ 1589631 h 2057270"/>
                <a:gd name="connsiteX65" fmla="*/ 2244018 w 2347096"/>
                <a:gd name="connsiteY65" fmla="*/ 1582981 h 2057270"/>
                <a:gd name="connsiteX66" fmla="*/ 2237368 w 2347096"/>
                <a:gd name="connsiteY66" fmla="*/ 1573006 h 2057270"/>
                <a:gd name="connsiteX67" fmla="*/ 2224068 w 2347096"/>
                <a:gd name="connsiteY67" fmla="*/ 1569681 h 2057270"/>
                <a:gd name="connsiteX68" fmla="*/ 2210767 w 2347096"/>
                <a:gd name="connsiteY68" fmla="*/ 1563031 h 2057270"/>
                <a:gd name="connsiteX69" fmla="*/ 2200792 w 2347096"/>
                <a:gd name="connsiteY69" fmla="*/ 1559706 h 2057270"/>
                <a:gd name="connsiteX70" fmla="*/ 2174191 w 2347096"/>
                <a:gd name="connsiteY70" fmla="*/ 1549730 h 2057270"/>
                <a:gd name="connsiteX71" fmla="*/ 2164216 w 2347096"/>
                <a:gd name="connsiteY71" fmla="*/ 1543080 h 2057270"/>
                <a:gd name="connsiteX72" fmla="*/ 2130965 w 2347096"/>
                <a:gd name="connsiteY72" fmla="*/ 1536430 h 2057270"/>
                <a:gd name="connsiteX73" fmla="*/ 2094389 w 2347096"/>
                <a:gd name="connsiteY73" fmla="*/ 1529780 h 2057270"/>
                <a:gd name="connsiteX74" fmla="*/ 2074438 w 2347096"/>
                <a:gd name="connsiteY74" fmla="*/ 1523130 h 2057270"/>
                <a:gd name="connsiteX75" fmla="*/ 2051163 w 2347096"/>
                <a:gd name="connsiteY75" fmla="*/ 1516479 h 2057270"/>
                <a:gd name="connsiteX76" fmla="*/ 1994636 w 2347096"/>
                <a:gd name="connsiteY76" fmla="*/ 1509829 h 2057270"/>
                <a:gd name="connsiteX77" fmla="*/ 1815081 w 2347096"/>
                <a:gd name="connsiteY77" fmla="*/ 1513154 h 2057270"/>
                <a:gd name="connsiteX78" fmla="*/ 1785156 w 2347096"/>
                <a:gd name="connsiteY78" fmla="*/ 1523130 h 2057270"/>
                <a:gd name="connsiteX79" fmla="*/ 1751905 w 2347096"/>
                <a:gd name="connsiteY79" fmla="*/ 1533105 h 2057270"/>
                <a:gd name="connsiteX80" fmla="*/ 1731954 w 2347096"/>
                <a:gd name="connsiteY80" fmla="*/ 1546405 h 2057270"/>
                <a:gd name="connsiteX81" fmla="*/ 1721979 w 2347096"/>
                <a:gd name="connsiteY81" fmla="*/ 1553055 h 2057270"/>
                <a:gd name="connsiteX82" fmla="*/ 1708678 w 2347096"/>
                <a:gd name="connsiteY82" fmla="*/ 1559706 h 2057270"/>
                <a:gd name="connsiteX83" fmla="*/ 1702028 w 2347096"/>
                <a:gd name="connsiteY83" fmla="*/ 1569681 h 2057270"/>
                <a:gd name="connsiteX84" fmla="*/ 1695378 w 2347096"/>
                <a:gd name="connsiteY84" fmla="*/ 1589631 h 2057270"/>
                <a:gd name="connsiteX85" fmla="*/ 1698703 w 2347096"/>
                <a:gd name="connsiteY85" fmla="*/ 1642833 h 2057270"/>
                <a:gd name="connsiteX86" fmla="*/ 1698703 w 2347096"/>
                <a:gd name="connsiteY86" fmla="*/ 1706010 h 2057270"/>
                <a:gd name="connsiteX87" fmla="*/ 1688728 w 2347096"/>
                <a:gd name="connsiteY87" fmla="*/ 1712660 h 2057270"/>
                <a:gd name="connsiteX88" fmla="*/ 1668777 w 2347096"/>
                <a:gd name="connsiteY88" fmla="*/ 1719310 h 2057270"/>
                <a:gd name="connsiteX89" fmla="*/ 1658802 w 2347096"/>
                <a:gd name="connsiteY89" fmla="*/ 1722635 h 2057270"/>
                <a:gd name="connsiteX90" fmla="*/ 1645502 w 2347096"/>
                <a:gd name="connsiteY90" fmla="*/ 1729285 h 2057270"/>
                <a:gd name="connsiteX91" fmla="*/ 1598950 w 2347096"/>
                <a:gd name="connsiteY91" fmla="*/ 1735935 h 2057270"/>
                <a:gd name="connsiteX92" fmla="*/ 1306342 w 2347096"/>
                <a:gd name="connsiteY92" fmla="*/ 1732610 h 2057270"/>
                <a:gd name="connsiteX93" fmla="*/ 1293042 w 2347096"/>
                <a:gd name="connsiteY93" fmla="*/ 1729285 h 2057270"/>
                <a:gd name="connsiteX94" fmla="*/ 1273092 w 2347096"/>
                <a:gd name="connsiteY94" fmla="*/ 1722635 h 2057270"/>
                <a:gd name="connsiteX95" fmla="*/ 1256466 w 2347096"/>
                <a:gd name="connsiteY95" fmla="*/ 1712660 h 2057270"/>
                <a:gd name="connsiteX96" fmla="*/ 1236516 w 2347096"/>
                <a:gd name="connsiteY96" fmla="*/ 1699359 h 2057270"/>
                <a:gd name="connsiteX97" fmla="*/ 1229865 w 2347096"/>
                <a:gd name="connsiteY97" fmla="*/ 1692709 h 2057270"/>
                <a:gd name="connsiteX98" fmla="*/ 1209915 w 2347096"/>
                <a:gd name="connsiteY98" fmla="*/ 1686059 h 2057270"/>
                <a:gd name="connsiteX99" fmla="*/ 1189964 w 2347096"/>
                <a:gd name="connsiteY99" fmla="*/ 1676084 h 2057270"/>
                <a:gd name="connsiteX100" fmla="*/ 1176664 w 2347096"/>
                <a:gd name="connsiteY100" fmla="*/ 1662783 h 2057270"/>
                <a:gd name="connsiteX101" fmla="*/ 1150063 w 2347096"/>
                <a:gd name="connsiteY101" fmla="*/ 1629532 h 2057270"/>
                <a:gd name="connsiteX102" fmla="*/ 1130113 w 2347096"/>
                <a:gd name="connsiteY102" fmla="*/ 1616232 h 2057270"/>
                <a:gd name="connsiteX103" fmla="*/ 1110162 w 2347096"/>
                <a:gd name="connsiteY103" fmla="*/ 1609582 h 2057270"/>
                <a:gd name="connsiteX104" fmla="*/ 1100187 w 2347096"/>
                <a:gd name="connsiteY104" fmla="*/ 1602932 h 2057270"/>
                <a:gd name="connsiteX105" fmla="*/ 1080236 w 2347096"/>
                <a:gd name="connsiteY105" fmla="*/ 1596282 h 2057270"/>
                <a:gd name="connsiteX106" fmla="*/ 1070261 w 2347096"/>
                <a:gd name="connsiteY106" fmla="*/ 1592956 h 2057270"/>
                <a:gd name="connsiteX107" fmla="*/ 1050310 w 2347096"/>
                <a:gd name="connsiteY107" fmla="*/ 1582981 h 2057270"/>
                <a:gd name="connsiteX108" fmla="*/ 1030360 w 2347096"/>
                <a:gd name="connsiteY108" fmla="*/ 1573006 h 2057270"/>
                <a:gd name="connsiteX109" fmla="*/ 1007084 w 2347096"/>
                <a:gd name="connsiteY109" fmla="*/ 1563031 h 2057270"/>
                <a:gd name="connsiteX110" fmla="*/ 997109 w 2347096"/>
                <a:gd name="connsiteY110" fmla="*/ 1553055 h 2057270"/>
                <a:gd name="connsiteX111" fmla="*/ 977158 w 2347096"/>
                <a:gd name="connsiteY111" fmla="*/ 1546405 h 2057270"/>
                <a:gd name="connsiteX112" fmla="*/ 967183 w 2347096"/>
                <a:gd name="connsiteY112" fmla="*/ 1539755 h 2057270"/>
                <a:gd name="connsiteX113" fmla="*/ 957208 w 2347096"/>
                <a:gd name="connsiteY113" fmla="*/ 1536430 h 2057270"/>
                <a:gd name="connsiteX114" fmla="*/ 940582 w 2347096"/>
                <a:gd name="connsiteY114" fmla="*/ 1523130 h 2057270"/>
                <a:gd name="connsiteX115" fmla="*/ 904006 w 2347096"/>
                <a:gd name="connsiteY115" fmla="*/ 1486554 h 2057270"/>
                <a:gd name="connsiteX116" fmla="*/ 894031 w 2347096"/>
                <a:gd name="connsiteY116" fmla="*/ 1476578 h 2057270"/>
                <a:gd name="connsiteX117" fmla="*/ 884056 w 2347096"/>
                <a:gd name="connsiteY117" fmla="*/ 1466603 h 2057270"/>
                <a:gd name="connsiteX118" fmla="*/ 880731 w 2347096"/>
                <a:gd name="connsiteY118" fmla="*/ 1456628 h 2057270"/>
                <a:gd name="connsiteX119" fmla="*/ 870756 w 2347096"/>
                <a:gd name="connsiteY119" fmla="*/ 1449978 h 2057270"/>
                <a:gd name="connsiteX120" fmla="*/ 864105 w 2347096"/>
                <a:gd name="connsiteY120" fmla="*/ 1443327 h 2057270"/>
                <a:gd name="connsiteX121" fmla="*/ 847480 w 2347096"/>
                <a:gd name="connsiteY121" fmla="*/ 1413402 h 2057270"/>
                <a:gd name="connsiteX122" fmla="*/ 834180 w 2347096"/>
                <a:gd name="connsiteY122" fmla="*/ 1396776 h 2057270"/>
                <a:gd name="connsiteX123" fmla="*/ 830854 w 2347096"/>
                <a:gd name="connsiteY123" fmla="*/ 1386801 h 2057270"/>
                <a:gd name="connsiteX124" fmla="*/ 820879 w 2347096"/>
                <a:gd name="connsiteY124" fmla="*/ 1383476 h 2057270"/>
                <a:gd name="connsiteX125" fmla="*/ 814229 w 2347096"/>
                <a:gd name="connsiteY125" fmla="*/ 1363525 h 2057270"/>
                <a:gd name="connsiteX126" fmla="*/ 797604 w 2347096"/>
                <a:gd name="connsiteY126" fmla="*/ 1340250 h 2057270"/>
                <a:gd name="connsiteX127" fmla="*/ 794278 w 2347096"/>
                <a:gd name="connsiteY127" fmla="*/ 1330274 h 2057270"/>
                <a:gd name="connsiteX128" fmla="*/ 787628 w 2347096"/>
                <a:gd name="connsiteY128" fmla="*/ 1320299 h 2057270"/>
                <a:gd name="connsiteX129" fmla="*/ 780978 w 2347096"/>
                <a:gd name="connsiteY129" fmla="*/ 1300348 h 2057270"/>
                <a:gd name="connsiteX130" fmla="*/ 777653 w 2347096"/>
                <a:gd name="connsiteY130" fmla="*/ 1290373 h 2057270"/>
                <a:gd name="connsiteX131" fmla="*/ 774328 w 2347096"/>
                <a:gd name="connsiteY131" fmla="*/ 1280398 h 2057270"/>
                <a:gd name="connsiteX132" fmla="*/ 771003 w 2347096"/>
                <a:gd name="connsiteY132" fmla="*/ 1193946 h 2057270"/>
                <a:gd name="connsiteX133" fmla="*/ 767678 w 2347096"/>
                <a:gd name="connsiteY133" fmla="*/ 1183970 h 2057270"/>
                <a:gd name="connsiteX134" fmla="*/ 771003 w 2347096"/>
                <a:gd name="connsiteY134" fmla="*/ 1160695 h 2057270"/>
                <a:gd name="connsiteX135" fmla="*/ 774328 w 2347096"/>
                <a:gd name="connsiteY135" fmla="*/ 1150719 h 2057270"/>
                <a:gd name="connsiteX136" fmla="*/ 784303 w 2347096"/>
                <a:gd name="connsiteY136" fmla="*/ 1144069 h 2057270"/>
                <a:gd name="connsiteX137" fmla="*/ 790953 w 2347096"/>
                <a:gd name="connsiteY137" fmla="*/ 1124119 h 2057270"/>
                <a:gd name="connsiteX138" fmla="*/ 784303 w 2347096"/>
                <a:gd name="connsiteY138" fmla="*/ 1057617 h 2057270"/>
                <a:gd name="connsiteX139" fmla="*/ 777653 w 2347096"/>
                <a:gd name="connsiteY139" fmla="*/ 1047642 h 2057270"/>
                <a:gd name="connsiteX140" fmla="*/ 771003 w 2347096"/>
                <a:gd name="connsiteY140" fmla="*/ 1040991 h 2057270"/>
                <a:gd name="connsiteX141" fmla="*/ 761028 w 2347096"/>
                <a:gd name="connsiteY141" fmla="*/ 1021041 h 2057270"/>
                <a:gd name="connsiteX142" fmla="*/ 751052 w 2347096"/>
                <a:gd name="connsiteY142" fmla="*/ 1014391 h 2057270"/>
                <a:gd name="connsiteX143" fmla="*/ 744402 w 2347096"/>
                <a:gd name="connsiteY143" fmla="*/ 1007740 h 2057270"/>
                <a:gd name="connsiteX144" fmla="*/ 721126 w 2347096"/>
                <a:gd name="connsiteY144" fmla="*/ 997765 h 2057270"/>
                <a:gd name="connsiteX145" fmla="*/ 711151 w 2347096"/>
                <a:gd name="connsiteY145" fmla="*/ 987790 h 2057270"/>
                <a:gd name="connsiteX146" fmla="*/ 671250 w 2347096"/>
                <a:gd name="connsiteY146" fmla="*/ 984465 h 2057270"/>
                <a:gd name="connsiteX147" fmla="*/ 588123 w 2347096"/>
                <a:gd name="connsiteY147" fmla="*/ 981140 h 2057270"/>
                <a:gd name="connsiteX148" fmla="*/ 574822 w 2347096"/>
                <a:gd name="connsiteY148" fmla="*/ 977815 h 2057270"/>
                <a:gd name="connsiteX149" fmla="*/ 554872 w 2347096"/>
                <a:gd name="connsiteY149" fmla="*/ 971164 h 2057270"/>
                <a:gd name="connsiteX150" fmla="*/ 538246 w 2347096"/>
                <a:gd name="connsiteY150" fmla="*/ 941239 h 2057270"/>
                <a:gd name="connsiteX151" fmla="*/ 531596 w 2347096"/>
                <a:gd name="connsiteY151" fmla="*/ 934588 h 2057270"/>
                <a:gd name="connsiteX152" fmla="*/ 514971 w 2347096"/>
                <a:gd name="connsiteY152" fmla="*/ 914638 h 2057270"/>
                <a:gd name="connsiteX153" fmla="*/ 504996 w 2347096"/>
                <a:gd name="connsiteY153" fmla="*/ 907988 h 2057270"/>
                <a:gd name="connsiteX154" fmla="*/ 491695 w 2347096"/>
                <a:gd name="connsiteY154" fmla="*/ 894687 h 2057270"/>
                <a:gd name="connsiteX155" fmla="*/ 488370 w 2347096"/>
                <a:gd name="connsiteY155" fmla="*/ 884712 h 2057270"/>
                <a:gd name="connsiteX156" fmla="*/ 478395 w 2347096"/>
                <a:gd name="connsiteY156" fmla="*/ 864762 h 2057270"/>
                <a:gd name="connsiteX157" fmla="*/ 481720 w 2347096"/>
                <a:gd name="connsiteY157" fmla="*/ 831511 h 2057270"/>
                <a:gd name="connsiteX158" fmla="*/ 488370 w 2347096"/>
                <a:gd name="connsiteY158" fmla="*/ 811560 h 2057270"/>
                <a:gd name="connsiteX159" fmla="*/ 498345 w 2347096"/>
                <a:gd name="connsiteY159" fmla="*/ 791610 h 2057270"/>
                <a:gd name="connsiteX160" fmla="*/ 495020 w 2347096"/>
                <a:gd name="connsiteY160" fmla="*/ 761684 h 2057270"/>
                <a:gd name="connsiteX161" fmla="*/ 488370 w 2347096"/>
                <a:gd name="connsiteY161" fmla="*/ 738408 h 2057270"/>
                <a:gd name="connsiteX162" fmla="*/ 485045 w 2347096"/>
                <a:gd name="connsiteY162" fmla="*/ 725108 h 2057270"/>
                <a:gd name="connsiteX163" fmla="*/ 481720 w 2347096"/>
                <a:gd name="connsiteY163" fmla="*/ 715132 h 2057270"/>
                <a:gd name="connsiteX164" fmla="*/ 471745 w 2347096"/>
                <a:gd name="connsiteY164" fmla="*/ 688532 h 2057270"/>
                <a:gd name="connsiteX165" fmla="*/ 461769 w 2347096"/>
                <a:gd name="connsiteY165" fmla="*/ 671906 h 2057270"/>
                <a:gd name="connsiteX166" fmla="*/ 448469 w 2347096"/>
                <a:gd name="connsiteY166" fmla="*/ 651956 h 2057270"/>
                <a:gd name="connsiteX167" fmla="*/ 445144 w 2347096"/>
                <a:gd name="connsiteY167" fmla="*/ 641980 h 2057270"/>
                <a:gd name="connsiteX168" fmla="*/ 438494 w 2347096"/>
                <a:gd name="connsiteY168" fmla="*/ 632005 h 2057270"/>
                <a:gd name="connsiteX169" fmla="*/ 431844 w 2347096"/>
                <a:gd name="connsiteY169" fmla="*/ 612055 h 2057270"/>
                <a:gd name="connsiteX170" fmla="*/ 435169 w 2347096"/>
                <a:gd name="connsiteY170" fmla="*/ 588779 h 2057270"/>
                <a:gd name="connsiteX171" fmla="*/ 501670 w 2347096"/>
                <a:gd name="connsiteY171" fmla="*/ 588779 h 2057270"/>
                <a:gd name="connsiteX172" fmla="*/ 521621 w 2347096"/>
                <a:gd name="connsiteY172" fmla="*/ 608730 h 2057270"/>
                <a:gd name="connsiteX173" fmla="*/ 528271 w 2347096"/>
                <a:gd name="connsiteY173" fmla="*/ 618705 h 2057270"/>
                <a:gd name="connsiteX174" fmla="*/ 531596 w 2347096"/>
                <a:gd name="connsiteY174" fmla="*/ 628680 h 2057270"/>
                <a:gd name="connsiteX175" fmla="*/ 548222 w 2347096"/>
                <a:gd name="connsiteY175" fmla="*/ 645306 h 2057270"/>
                <a:gd name="connsiteX176" fmla="*/ 568172 w 2347096"/>
                <a:gd name="connsiteY176" fmla="*/ 658606 h 2057270"/>
                <a:gd name="connsiteX177" fmla="*/ 578148 w 2347096"/>
                <a:gd name="connsiteY177" fmla="*/ 665256 h 2057270"/>
                <a:gd name="connsiteX178" fmla="*/ 594773 w 2347096"/>
                <a:gd name="connsiteY178" fmla="*/ 678556 h 2057270"/>
                <a:gd name="connsiteX179" fmla="*/ 601423 w 2347096"/>
                <a:gd name="connsiteY179" fmla="*/ 685207 h 2057270"/>
                <a:gd name="connsiteX180" fmla="*/ 614724 w 2347096"/>
                <a:gd name="connsiteY180" fmla="*/ 691857 h 2057270"/>
                <a:gd name="connsiteX181" fmla="*/ 621374 w 2347096"/>
                <a:gd name="connsiteY181" fmla="*/ 701832 h 2057270"/>
                <a:gd name="connsiteX182" fmla="*/ 641324 w 2347096"/>
                <a:gd name="connsiteY182" fmla="*/ 708482 h 2057270"/>
                <a:gd name="connsiteX183" fmla="*/ 651300 w 2347096"/>
                <a:gd name="connsiteY183" fmla="*/ 711807 h 2057270"/>
                <a:gd name="connsiteX184" fmla="*/ 661275 w 2347096"/>
                <a:gd name="connsiteY184" fmla="*/ 715132 h 2057270"/>
                <a:gd name="connsiteX185" fmla="*/ 687876 w 2347096"/>
                <a:gd name="connsiteY185" fmla="*/ 721783 h 2057270"/>
                <a:gd name="connsiteX186" fmla="*/ 751052 w 2347096"/>
                <a:gd name="connsiteY186" fmla="*/ 718458 h 2057270"/>
                <a:gd name="connsiteX187" fmla="*/ 771003 w 2347096"/>
                <a:gd name="connsiteY187" fmla="*/ 708482 h 2057270"/>
                <a:gd name="connsiteX188" fmla="*/ 790953 w 2347096"/>
                <a:gd name="connsiteY188" fmla="*/ 701832 h 2057270"/>
                <a:gd name="connsiteX189" fmla="*/ 797604 w 2347096"/>
                <a:gd name="connsiteY189" fmla="*/ 695182 h 2057270"/>
                <a:gd name="connsiteX190" fmla="*/ 807579 w 2347096"/>
                <a:gd name="connsiteY190" fmla="*/ 671906 h 2057270"/>
                <a:gd name="connsiteX191" fmla="*/ 804254 w 2347096"/>
                <a:gd name="connsiteY191" fmla="*/ 638655 h 2057270"/>
                <a:gd name="connsiteX192" fmla="*/ 797604 w 2347096"/>
                <a:gd name="connsiteY192" fmla="*/ 628680 h 2057270"/>
                <a:gd name="connsiteX193" fmla="*/ 784303 w 2347096"/>
                <a:gd name="connsiteY193" fmla="*/ 602079 h 2057270"/>
                <a:gd name="connsiteX194" fmla="*/ 780978 w 2347096"/>
                <a:gd name="connsiteY194" fmla="*/ 592104 h 2057270"/>
                <a:gd name="connsiteX195" fmla="*/ 774328 w 2347096"/>
                <a:gd name="connsiteY195" fmla="*/ 582129 h 2057270"/>
                <a:gd name="connsiteX196" fmla="*/ 767678 w 2347096"/>
                <a:gd name="connsiteY196" fmla="*/ 555528 h 2057270"/>
                <a:gd name="connsiteX197" fmla="*/ 754377 w 2347096"/>
                <a:gd name="connsiteY197" fmla="*/ 535578 h 2057270"/>
                <a:gd name="connsiteX198" fmla="*/ 747727 w 2347096"/>
                <a:gd name="connsiteY198" fmla="*/ 515627 h 2057270"/>
                <a:gd name="connsiteX199" fmla="*/ 737752 w 2347096"/>
                <a:gd name="connsiteY199" fmla="*/ 505652 h 2057270"/>
                <a:gd name="connsiteX200" fmla="*/ 731102 w 2347096"/>
                <a:gd name="connsiteY200" fmla="*/ 495676 h 2057270"/>
                <a:gd name="connsiteX201" fmla="*/ 721126 w 2347096"/>
                <a:gd name="connsiteY201" fmla="*/ 489026 h 2057270"/>
                <a:gd name="connsiteX202" fmla="*/ 704501 w 2347096"/>
                <a:gd name="connsiteY202" fmla="*/ 472401 h 2057270"/>
                <a:gd name="connsiteX203" fmla="*/ 684550 w 2347096"/>
                <a:gd name="connsiteY203" fmla="*/ 455775 h 2057270"/>
                <a:gd name="connsiteX204" fmla="*/ 664600 w 2347096"/>
                <a:gd name="connsiteY204" fmla="*/ 449125 h 2057270"/>
                <a:gd name="connsiteX205" fmla="*/ 634674 w 2347096"/>
                <a:gd name="connsiteY205" fmla="*/ 432500 h 2057270"/>
                <a:gd name="connsiteX206" fmla="*/ 618049 w 2347096"/>
                <a:gd name="connsiteY206" fmla="*/ 415874 h 2057270"/>
                <a:gd name="connsiteX207" fmla="*/ 601423 w 2347096"/>
                <a:gd name="connsiteY207" fmla="*/ 399249 h 2057270"/>
                <a:gd name="connsiteX208" fmla="*/ 584798 w 2347096"/>
                <a:gd name="connsiteY208" fmla="*/ 385948 h 2057270"/>
                <a:gd name="connsiteX209" fmla="*/ 581473 w 2347096"/>
                <a:gd name="connsiteY209" fmla="*/ 375973 h 2057270"/>
                <a:gd name="connsiteX210" fmla="*/ 564847 w 2347096"/>
                <a:gd name="connsiteY210" fmla="*/ 362673 h 2057270"/>
                <a:gd name="connsiteX211" fmla="*/ 558197 w 2347096"/>
                <a:gd name="connsiteY211" fmla="*/ 352698 h 2057270"/>
                <a:gd name="connsiteX212" fmla="*/ 544897 w 2347096"/>
                <a:gd name="connsiteY212" fmla="*/ 336072 h 2057270"/>
                <a:gd name="connsiteX213" fmla="*/ 538246 w 2347096"/>
                <a:gd name="connsiteY213" fmla="*/ 316122 h 2057270"/>
                <a:gd name="connsiteX214" fmla="*/ 534921 w 2347096"/>
                <a:gd name="connsiteY214" fmla="*/ 306146 h 2057270"/>
                <a:gd name="connsiteX215" fmla="*/ 528271 w 2347096"/>
                <a:gd name="connsiteY215" fmla="*/ 296171 h 2057270"/>
                <a:gd name="connsiteX216" fmla="*/ 524946 w 2347096"/>
                <a:gd name="connsiteY216" fmla="*/ 223019 h 2057270"/>
                <a:gd name="connsiteX217" fmla="*/ 514971 w 2347096"/>
                <a:gd name="connsiteY217" fmla="*/ 203068 h 2057270"/>
                <a:gd name="connsiteX218" fmla="*/ 511646 w 2347096"/>
                <a:gd name="connsiteY218" fmla="*/ 193093 h 2057270"/>
                <a:gd name="connsiteX219" fmla="*/ 498345 w 2347096"/>
                <a:gd name="connsiteY219" fmla="*/ 176468 h 2057270"/>
                <a:gd name="connsiteX220" fmla="*/ 491695 w 2347096"/>
                <a:gd name="connsiteY220" fmla="*/ 166492 h 2057270"/>
                <a:gd name="connsiteX221" fmla="*/ 471745 w 2347096"/>
                <a:gd name="connsiteY221" fmla="*/ 156517 h 2057270"/>
                <a:gd name="connsiteX222" fmla="*/ 445144 w 2347096"/>
                <a:gd name="connsiteY222" fmla="*/ 139892 h 2057270"/>
                <a:gd name="connsiteX223" fmla="*/ 435169 w 2347096"/>
                <a:gd name="connsiteY223" fmla="*/ 136567 h 2057270"/>
                <a:gd name="connsiteX224" fmla="*/ 425193 w 2347096"/>
                <a:gd name="connsiteY224" fmla="*/ 133242 h 2057270"/>
                <a:gd name="connsiteX225" fmla="*/ 375317 w 2347096"/>
                <a:gd name="connsiteY225" fmla="*/ 136567 h 2057270"/>
                <a:gd name="connsiteX226" fmla="*/ 368667 w 2347096"/>
                <a:gd name="connsiteY226" fmla="*/ 146542 h 2057270"/>
                <a:gd name="connsiteX227" fmla="*/ 358692 w 2347096"/>
                <a:gd name="connsiteY227" fmla="*/ 183118 h 2057270"/>
                <a:gd name="connsiteX228" fmla="*/ 355366 w 2347096"/>
                <a:gd name="connsiteY228" fmla="*/ 193093 h 2057270"/>
                <a:gd name="connsiteX229" fmla="*/ 358692 w 2347096"/>
                <a:gd name="connsiteY229" fmla="*/ 209719 h 2057270"/>
                <a:gd name="connsiteX230" fmla="*/ 365342 w 2347096"/>
                <a:gd name="connsiteY230" fmla="*/ 272895 h 2057270"/>
                <a:gd name="connsiteX231" fmla="*/ 365342 w 2347096"/>
                <a:gd name="connsiteY231" fmla="*/ 356023 h 2057270"/>
                <a:gd name="connsiteX232" fmla="*/ 358692 w 2347096"/>
                <a:gd name="connsiteY232" fmla="*/ 379298 h 2057270"/>
                <a:gd name="connsiteX233" fmla="*/ 352041 w 2347096"/>
                <a:gd name="connsiteY233" fmla="*/ 385948 h 2057270"/>
                <a:gd name="connsiteX234" fmla="*/ 345391 w 2347096"/>
                <a:gd name="connsiteY234" fmla="*/ 395924 h 2057270"/>
                <a:gd name="connsiteX235" fmla="*/ 328766 w 2347096"/>
                <a:gd name="connsiteY235" fmla="*/ 399249 h 2057270"/>
                <a:gd name="connsiteX236" fmla="*/ 292190 w 2347096"/>
                <a:gd name="connsiteY236" fmla="*/ 395924 h 2057270"/>
                <a:gd name="connsiteX237" fmla="*/ 268914 w 2347096"/>
                <a:gd name="connsiteY237" fmla="*/ 369323 h 2057270"/>
                <a:gd name="connsiteX238" fmla="*/ 258939 w 2347096"/>
                <a:gd name="connsiteY238" fmla="*/ 362673 h 2057270"/>
                <a:gd name="connsiteX239" fmla="*/ 252289 w 2347096"/>
                <a:gd name="connsiteY239" fmla="*/ 342722 h 2057270"/>
                <a:gd name="connsiteX240" fmla="*/ 248964 w 2347096"/>
                <a:gd name="connsiteY240" fmla="*/ 332747 h 2057270"/>
                <a:gd name="connsiteX241" fmla="*/ 245638 w 2347096"/>
                <a:gd name="connsiteY241" fmla="*/ 319447 h 2057270"/>
                <a:gd name="connsiteX242" fmla="*/ 238988 w 2347096"/>
                <a:gd name="connsiteY242" fmla="*/ 309471 h 2057270"/>
                <a:gd name="connsiteX243" fmla="*/ 232338 w 2347096"/>
                <a:gd name="connsiteY243" fmla="*/ 289521 h 2057270"/>
                <a:gd name="connsiteX244" fmla="*/ 229013 w 2347096"/>
                <a:gd name="connsiteY244" fmla="*/ 279546 h 2057270"/>
                <a:gd name="connsiteX245" fmla="*/ 222363 w 2347096"/>
                <a:gd name="connsiteY245" fmla="*/ 269570 h 2057270"/>
                <a:gd name="connsiteX246" fmla="*/ 212388 w 2347096"/>
                <a:gd name="connsiteY246" fmla="*/ 239644 h 2057270"/>
                <a:gd name="connsiteX247" fmla="*/ 209062 w 2347096"/>
                <a:gd name="connsiteY247" fmla="*/ 229669 h 2057270"/>
                <a:gd name="connsiteX248" fmla="*/ 202412 w 2347096"/>
                <a:gd name="connsiteY248" fmla="*/ 216369 h 2057270"/>
                <a:gd name="connsiteX249" fmla="*/ 192437 w 2347096"/>
                <a:gd name="connsiteY249" fmla="*/ 199743 h 2057270"/>
                <a:gd name="connsiteX250" fmla="*/ 185787 w 2347096"/>
                <a:gd name="connsiteY250" fmla="*/ 179793 h 2057270"/>
                <a:gd name="connsiteX251" fmla="*/ 179137 w 2347096"/>
                <a:gd name="connsiteY251" fmla="*/ 149867 h 2057270"/>
                <a:gd name="connsiteX252" fmla="*/ 175812 w 2347096"/>
                <a:gd name="connsiteY252" fmla="*/ 86690 h 2057270"/>
                <a:gd name="connsiteX253" fmla="*/ 162511 w 2347096"/>
                <a:gd name="connsiteY253" fmla="*/ 30164 h 2057270"/>
                <a:gd name="connsiteX254" fmla="*/ 155861 w 2347096"/>
                <a:gd name="connsiteY254" fmla="*/ 20188 h 2057270"/>
                <a:gd name="connsiteX255" fmla="*/ 132585 w 2347096"/>
                <a:gd name="connsiteY255" fmla="*/ 13538 h 2057270"/>
                <a:gd name="connsiteX256" fmla="*/ 122610 w 2347096"/>
                <a:gd name="connsiteY256" fmla="*/ 6888 h 2057270"/>
                <a:gd name="connsiteX257" fmla="*/ 66084 w 2347096"/>
                <a:gd name="connsiteY257" fmla="*/ 6888 h 2057270"/>
                <a:gd name="connsiteX258" fmla="*/ 52783 w 2347096"/>
                <a:gd name="connsiteY258" fmla="*/ 10213 h 2057270"/>
                <a:gd name="connsiteX259" fmla="*/ 26182 w 2347096"/>
                <a:gd name="connsiteY259" fmla="*/ 30164 h 2057270"/>
                <a:gd name="connsiteX260" fmla="*/ 19532 w 2347096"/>
                <a:gd name="connsiteY260" fmla="*/ 43464 h 2057270"/>
                <a:gd name="connsiteX261" fmla="*/ 12882 w 2347096"/>
                <a:gd name="connsiteY261" fmla="*/ 53439 h 2057270"/>
                <a:gd name="connsiteX262" fmla="*/ 2907 w 2347096"/>
                <a:gd name="connsiteY262" fmla="*/ 76715 h 2057270"/>
                <a:gd name="connsiteX263" fmla="*/ 6232 w 2347096"/>
                <a:gd name="connsiteY263" fmla="*/ 99991 h 2057270"/>
                <a:gd name="connsiteX264" fmla="*/ 12882 w 2347096"/>
                <a:gd name="connsiteY264" fmla="*/ 113291 h 2057270"/>
                <a:gd name="connsiteX265" fmla="*/ 29508 w 2347096"/>
                <a:gd name="connsiteY265" fmla="*/ 136567 h 2057270"/>
                <a:gd name="connsiteX266" fmla="*/ 39483 w 2347096"/>
                <a:gd name="connsiteY266" fmla="*/ 159842 h 2057270"/>
                <a:gd name="connsiteX267" fmla="*/ 52783 w 2347096"/>
                <a:gd name="connsiteY267" fmla="*/ 189768 h 2057270"/>
                <a:gd name="connsiteX268" fmla="*/ 59433 w 2347096"/>
                <a:gd name="connsiteY268" fmla="*/ 362673 h 2057270"/>
                <a:gd name="connsiteX269" fmla="*/ 62758 w 2347096"/>
                <a:gd name="connsiteY269" fmla="*/ 472401 h 2057270"/>
                <a:gd name="connsiteX270" fmla="*/ 66084 w 2347096"/>
                <a:gd name="connsiteY270" fmla="*/ 512302 h 2057270"/>
                <a:gd name="connsiteX271" fmla="*/ 69409 w 2347096"/>
                <a:gd name="connsiteY271" fmla="*/ 525602 h 2057270"/>
                <a:gd name="connsiteX272" fmla="*/ 76059 w 2347096"/>
                <a:gd name="connsiteY272" fmla="*/ 548878 h 2057270"/>
                <a:gd name="connsiteX273" fmla="*/ 82709 w 2347096"/>
                <a:gd name="connsiteY273" fmla="*/ 568828 h 2057270"/>
                <a:gd name="connsiteX274" fmla="*/ 86034 w 2347096"/>
                <a:gd name="connsiteY274" fmla="*/ 582129 h 2057270"/>
                <a:gd name="connsiteX275" fmla="*/ 92684 w 2347096"/>
                <a:gd name="connsiteY275" fmla="*/ 605404 h 2057270"/>
                <a:gd name="connsiteX276" fmla="*/ 102660 w 2347096"/>
                <a:gd name="connsiteY276" fmla="*/ 655281 h 2057270"/>
                <a:gd name="connsiteX277" fmla="*/ 105985 w 2347096"/>
                <a:gd name="connsiteY277" fmla="*/ 668581 h 2057270"/>
                <a:gd name="connsiteX278" fmla="*/ 112635 w 2347096"/>
                <a:gd name="connsiteY278" fmla="*/ 698507 h 2057270"/>
                <a:gd name="connsiteX279" fmla="*/ 122610 w 2347096"/>
                <a:gd name="connsiteY279" fmla="*/ 738408 h 2057270"/>
                <a:gd name="connsiteX280" fmla="*/ 132585 w 2347096"/>
                <a:gd name="connsiteY280" fmla="*/ 791610 h 2057270"/>
                <a:gd name="connsiteX281" fmla="*/ 135910 w 2347096"/>
                <a:gd name="connsiteY281" fmla="*/ 801585 h 2057270"/>
                <a:gd name="connsiteX282" fmla="*/ 139236 w 2347096"/>
                <a:gd name="connsiteY282" fmla="*/ 814885 h 2057270"/>
                <a:gd name="connsiteX283" fmla="*/ 145886 w 2347096"/>
                <a:gd name="connsiteY283" fmla="*/ 828186 h 2057270"/>
                <a:gd name="connsiteX284" fmla="*/ 152536 w 2347096"/>
                <a:gd name="connsiteY284" fmla="*/ 848136 h 2057270"/>
                <a:gd name="connsiteX285" fmla="*/ 159186 w 2347096"/>
                <a:gd name="connsiteY285" fmla="*/ 861436 h 2057270"/>
                <a:gd name="connsiteX286" fmla="*/ 162511 w 2347096"/>
                <a:gd name="connsiteY286" fmla="*/ 871412 h 2057270"/>
                <a:gd name="connsiteX287" fmla="*/ 172486 w 2347096"/>
                <a:gd name="connsiteY287" fmla="*/ 878062 h 2057270"/>
                <a:gd name="connsiteX288" fmla="*/ 182462 w 2347096"/>
                <a:gd name="connsiteY288" fmla="*/ 901338 h 2057270"/>
                <a:gd name="connsiteX289" fmla="*/ 189112 w 2347096"/>
                <a:gd name="connsiteY289" fmla="*/ 921288 h 2057270"/>
                <a:gd name="connsiteX290" fmla="*/ 192437 w 2347096"/>
                <a:gd name="connsiteY290" fmla="*/ 931263 h 2057270"/>
                <a:gd name="connsiteX291" fmla="*/ 189112 w 2347096"/>
                <a:gd name="connsiteY291" fmla="*/ 947889 h 2057270"/>
                <a:gd name="connsiteX292" fmla="*/ 199087 w 2347096"/>
                <a:gd name="connsiteY292" fmla="*/ 1011066 h 2057270"/>
                <a:gd name="connsiteX293" fmla="*/ 205737 w 2347096"/>
                <a:gd name="connsiteY293" fmla="*/ 1054292 h 2057270"/>
                <a:gd name="connsiteX294" fmla="*/ 219038 w 2347096"/>
                <a:gd name="connsiteY294" fmla="*/ 1077567 h 2057270"/>
                <a:gd name="connsiteX295" fmla="*/ 232338 w 2347096"/>
                <a:gd name="connsiteY295" fmla="*/ 1107493 h 2057270"/>
                <a:gd name="connsiteX296" fmla="*/ 242313 w 2347096"/>
                <a:gd name="connsiteY296" fmla="*/ 1110818 h 2057270"/>
                <a:gd name="connsiteX297" fmla="*/ 248964 w 2347096"/>
                <a:gd name="connsiteY297" fmla="*/ 1120794 h 2057270"/>
                <a:gd name="connsiteX298" fmla="*/ 268914 w 2347096"/>
                <a:gd name="connsiteY298" fmla="*/ 1137419 h 2057270"/>
                <a:gd name="connsiteX299" fmla="*/ 275564 w 2347096"/>
                <a:gd name="connsiteY299" fmla="*/ 1147394 h 2057270"/>
                <a:gd name="connsiteX300" fmla="*/ 295515 w 2347096"/>
                <a:gd name="connsiteY300" fmla="*/ 1167345 h 2057270"/>
                <a:gd name="connsiteX301" fmla="*/ 312140 w 2347096"/>
                <a:gd name="connsiteY301" fmla="*/ 1183970 h 2057270"/>
                <a:gd name="connsiteX302" fmla="*/ 325441 w 2347096"/>
                <a:gd name="connsiteY302" fmla="*/ 1200596 h 2057270"/>
                <a:gd name="connsiteX303" fmla="*/ 335416 w 2347096"/>
                <a:gd name="connsiteY303" fmla="*/ 1203921 h 2057270"/>
                <a:gd name="connsiteX304" fmla="*/ 338741 w 2347096"/>
                <a:gd name="connsiteY304" fmla="*/ 1213896 h 2057270"/>
                <a:gd name="connsiteX305" fmla="*/ 398593 w 2347096"/>
                <a:gd name="connsiteY305" fmla="*/ 1237172 h 2057270"/>
                <a:gd name="connsiteX306" fmla="*/ 428518 w 2347096"/>
                <a:gd name="connsiteY306" fmla="*/ 1263772 h 2057270"/>
                <a:gd name="connsiteX307" fmla="*/ 435169 w 2347096"/>
                <a:gd name="connsiteY307" fmla="*/ 1270423 h 2057270"/>
                <a:gd name="connsiteX308" fmla="*/ 448469 w 2347096"/>
                <a:gd name="connsiteY308" fmla="*/ 1277073 h 2057270"/>
                <a:gd name="connsiteX309" fmla="*/ 455119 w 2347096"/>
                <a:gd name="connsiteY309" fmla="*/ 1287048 h 2057270"/>
                <a:gd name="connsiteX310" fmla="*/ 465094 w 2347096"/>
                <a:gd name="connsiteY310" fmla="*/ 1290373 h 2057270"/>
                <a:gd name="connsiteX311" fmla="*/ 475070 w 2347096"/>
                <a:gd name="connsiteY311" fmla="*/ 1297023 h 2057270"/>
                <a:gd name="connsiteX312" fmla="*/ 488370 w 2347096"/>
                <a:gd name="connsiteY312" fmla="*/ 1323624 h 2057270"/>
                <a:gd name="connsiteX313" fmla="*/ 498345 w 2347096"/>
                <a:gd name="connsiteY313" fmla="*/ 1333599 h 2057270"/>
                <a:gd name="connsiteX314" fmla="*/ 504996 w 2347096"/>
                <a:gd name="connsiteY314" fmla="*/ 1346900 h 2057270"/>
                <a:gd name="connsiteX315" fmla="*/ 518296 w 2347096"/>
                <a:gd name="connsiteY315" fmla="*/ 1366850 h 2057270"/>
                <a:gd name="connsiteX316" fmla="*/ 531596 w 2347096"/>
                <a:gd name="connsiteY316" fmla="*/ 1390126 h 2057270"/>
                <a:gd name="connsiteX317" fmla="*/ 534921 w 2347096"/>
                <a:gd name="connsiteY317" fmla="*/ 1413402 h 2057270"/>
                <a:gd name="connsiteX318" fmla="*/ 541572 w 2347096"/>
                <a:gd name="connsiteY318" fmla="*/ 1420052 h 2057270"/>
                <a:gd name="connsiteX319" fmla="*/ 548222 w 2347096"/>
                <a:gd name="connsiteY319" fmla="*/ 1443327 h 2057270"/>
                <a:gd name="connsiteX320" fmla="*/ 564847 w 2347096"/>
                <a:gd name="connsiteY320" fmla="*/ 1456628 h 2057270"/>
                <a:gd name="connsiteX321" fmla="*/ 571497 w 2347096"/>
                <a:gd name="connsiteY321" fmla="*/ 1466603 h 2057270"/>
                <a:gd name="connsiteX322" fmla="*/ 588123 w 2347096"/>
                <a:gd name="connsiteY322" fmla="*/ 1503179 h 2057270"/>
                <a:gd name="connsiteX323" fmla="*/ 594773 w 2347096"/>
                <a:gd name="connsiteY323" fmla="*/ 1516479 h 2057270"/>
                <a:gd name="connsiteX324" fmla="*/ 601423 w 2347096"/>
                <a:gd name="connsiteY324" fmla="*/ 1549730 h 2057270"/>
                <a:gd name="connsiteX325" fmla="*/ 611398 w 2347096"/>
                <a:gd name="connsiteY325" fmla="*/ 1556380 h 2057270"/>
                <a:gd name="connsiteX326" fmla="*/ 618049 w 2347096"/>
                <a:gd name="connsiteY326" fmla="*/ 1573006 h 2057270"/>
                <a:gd name="connsiteX327" fmla="*/ 631349 w 2347096"/>
                <a:gd name="connsiteY327" fmla="*/ 1599607 h 2057270"/>
                <a:gd name="connsiteX328" fmla="*/ 634674 w 2347096"/>
                <a:gd name="connsiteY328" fmla="*/ 1612907 h 2057270"/>
                <a:gd name="connsiteX329" fmla="*/ 637999 w 2347096"/>
                <a:gd name="connsiteY329" fmla="*/ 1622882 h 2057270"/>
                <a:gd name="connsiteX330" fmla="*/ 644649 w 2347096"/>
                <a:gd name="connsiteY330" fmla="*/ 1649483 h 2057270"/>
                <a:gd name="connsiteX331" fmla="*/ 651300 w 2347096"/>
                <a:gd name="connsiteY331" fmla="*/ 1662783 h 2057270"/>
                <a:gd name="connsiteX332" fmla="*/ 657950 w 2347096"/>
                <a:gd name="connsiteY332" fmla="*/ 1682734 h 2057270"/>
                <a:gd name="connsiteX333" fmla="*/ 661275 w 2347096"/>
                <a:gd name="connsiteY333" fmla="*/ 1692709 h 2057270"/>
                <a:gd name="connsiteX334" fmla="*/ 667925 w 2347096"/>
                <a:gd name="connsiteY334" fmla="*/ 1706010 h 2057270"/>
                <a:gd name="connsiteX335" fmla="*/ 687876 w 2347096"/>
                <a:gd name="connsiteY335" fmla="*/ 1715985 h 2057270"/>
                <a:gd name="connsiteX336" fmla="*/ 697851 w 2347096"/>
                <a:gd name="connsiteY336" fmla="*/ 1706010 h 2057270"/>
                <a:gd name="connsiteX337" fmla="*/ 691201 w 2347096"/>
                <a:gd name="connsiteY337" fmla="*/ 1696034 h 2057270"/>
                <a:gd name="connsiteX338" fmla="*/ 667925 w 2347096"/>
                <a:gd name="connsiteY338" fmla="*/ 1699359 h 2057270"/>
                <a:gd name="connsiteX339" fmla="*/ 674575 w 2347096"/>
                <a:gd name="connsiteY339" fmla="*/ 1715985 h 2057270"/>
                <a:gd name="connsiteX340" fmla="*/ 681225 w 2347096"/>
                <a:gd name="connsiteY340" fmla="*/ 1749236 h 2057270"/>
                <a:gd name="connsiteX341" fmla="*/ 687876 w 2347096"/>
                <a:gd name="connsiteY341" fmla="*/ 1775836 h 2057270"/>
                <a:gd name="connsiteX342" fmla="*/ 691201 w 2347096"/>
                <a:gd name="connsiteY342" fmla="*/ 1805762 h 2057270"/>
                <a:gd name="connsiteX343" fmla="*/ 697851 w 2347096"/>
                <a:gd name="connsiteY343" fmla="*/ 1825713 h 2057270"/>
                <a:gd name="connsiteX344" fmla="*/ 704501 w 2347096"/>
                <a:gd name="connsiteY344" fmla="*/ 1852314 h 2057270"/>
                <a:gd name="connsiteX345" fmla="*/ 714476 w 2347096"/>
                <a:gd name="connsiteY345" fmla="*/ 1885564 h 2057270"/>
                <a:gd name="connsiteX346" fmla="*/ 721126 w 2347096"/>
                <a:gd name="connsiteY346" fmla="*/ 1892215 h 2057270"/>
                <a:gd name="connsiteX347" fmla="*/ 727777 w 2347096"/>
                <a:gd name="connsiteY347" fmla="*/ 1912165 h 2057270"/>
                <a:gd name="connsiteX348" fmla="*/ 731102 w 2347096"/>
                <a:gd name="connsiteY348" fmla="*/ 1922140 h 2057270"/>
                <a:gd name="connsiteX349" fmla="*/ 751052 w 2347096"/>
                <a:gd name="connsiteY349" fmla="*/ 1948741 h 2057270"/>
                <a:gd name="connsiteX350" fmla="*/ 754377 w 2347096"/>
                <a:gd name="connsiteY350" fmla="*/ 1958716 h 2057270"/>
                <a:gd name="connsiteX351" fmla="*/ 761028 w 2347096"/>
                <a:gd name="connsiteY351" fmla="*/ 1968692 h 2057270"/>
                <a:gd name="connsiteX352" fmla="*/ 777653 w 2347096"/>
                <a:gd name="connsiteY352" fmla="*/ 1991967 h 2057270"/>
                <a:gd name="connsiteX353" fmla="*/ 777653 w 2347096"/>
                <a:gd name="connsiteY353" fmla="*/ 2011918 h 2057270"/>
                <a:gd name="connsiteX354" fmla="*/ 757702 w 2347096"/>
                <a:gd name="connsiteY354" fmla="*/ 2018568 h 2057270"/>
                <a:gd name="connsiteX355" fmla="*/ 757702 w 2347096"/>
                <a:gd name="connsiteY355" fmla="*/ 2041844 h 2057270"/>
                <a:gd name="connsiteX356" fmla="*/ 767678 w 2347096"/>
                <a:gd name="connsiteY356" fmla="*/ 2035194 h 2057270"/>
                <a:gd name="connsiteX357" fmla="*/ 761028 w 2347096"/>
                <a:gd name="connsiteY357" fmla="*/ 2035194 h 20572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</a:cxnLst>
              <a:rect l="l" t="t" r="r" b="b"/>
              <a:pathLst>
                <a:path w="2347096" h="2057270">
                  <a:moveTo>
                    <a:pt x="761028" y="2035194"/>
                  </a:moveTo>
                  <a:cubicBezTo>
                    <a:pt x="827255" y="2057270"/>
                    <a:pt x="773970" y="2042003"/>
                    <a:pt x="927282" y="2038519"/>
                  </a:cubicBezTo>
                  <a:lnTo>
                    <a:pt x="947233" y="2035194"/>
                  </a:lnTo>
                  <a:cubicBezTo>
                    <a:pt x="952793" y="2034183"/>
                    <a:pt x="958216" y="2032200"/>
                    <a:pt x="963858" y="2031868"/>
                  </a:cubicBezTo>
                  <a:cubicBezTo>
                    <a:pt x="995964" y="2029979"/>
                    <a:pt x="1028143" y="2029651"/>
                    <a:pt x="1060286" y="2028543"/>
                  </a:cubicBezTo>
                  <a:cubicBezTo>
                    <a:pt x="1099990" y="2017199"/>
                    <a:pt x="1067110" y="2025193"/>
                    <a:pt x="1113487" y="2018568"/>
                  </a:cubicBezTo>
                  <a:cubicBezTo>
                    <a:pt x="1119082" y="2017769"/>
                    <a:pt x="1124487" y="2015779"/>
                    <a:pt x="1130113" y="2015243"/>
                  </a:cubicBezTo>
                  <a:cubicBezTo>
                    <a:pt x="1147801" y="2013558"/>
                    <a:pt x="1165607" y="2013394"/>
                    <a:pt x="1183314" y="2011918"/>
                  </a:cubicBezTo>
                  <a:cubicBezTo>
                    <a:pt x="1205515" y="2010068"/>
                    <a:pt x="1227841" y="2008930"/>
                    <a:pt x="1249816" y="2005268"/>
                  </a:cubicBezTo>
                  <a:cubicBezTo>
                    <a:pt x="1256466" y="2004160"/>
                    <a:pt x="1263185" y="2003405"/>
                    <a:pt x="1269766" y="2001943"/>
                  </a:cubicBezTo>
                  <a:cubicBezTo>
                    <a:pt x="1273188" y="2001183"/>
                    <a:pt x="1276254" y="1998967"/>
                    <a:pt x="1279742" y="1998618"/>
                  </a:cubicBezTo>
                  <a:cubicBezTo>
                    <a:pt x="1298523" y="1996740"/>
                    <a:pt x="1317426" y="1996401"/>
                    <a:pt x="1336268" y="1995292"/>
                  </a:cubicBezTo>
                  <a:cubicBezTo>
                    <a:pt x="1354411" y="1989245"/>
                    <a:pt x="1341137" y="1993008"/>
                    <a:pt x="1369519" y="1988642"/>
                  </a:cubicBezTo>
                  <a:cubicBezTo>
                    <a:pt x="1376183" y="1987617"/>
                    <a:pt x="1382780" y="1986153"/>
                    <a:pt x="1389470" y="1985317"/>
                  </a:cubicBezTo>
                  <a:cubicBezTo>
                    <a:pt x="1400523" y="1983935"/>
                    <a:pt x="1411650" y="1983222"/>
                    <a:pt x="1422721" y="1981992"/>
                  </a:cubicBezTo>
                  <a:cubicBezTo>
                    <a:pt x="1431602" y="1981005"/>
                    <a:pt x="1440454" y="1979775"/>
                    <a:pt x="1449321" y="1978667"/>
                  </a:cubicBezTo>
                  <a:cubicBezTo>
                    <a:pt x="1459730" y="1975198"/>
                    <a:pt x="1471518" y="1970702"/>
                    <a:pt x="1482572" y="1968692"/>
                  </a:cubicBezTo>
                  <a:cubicBezTo>
                    <a:pt x="1490283" y="1967290"/>
                    <a:pt x="1498137" y="1966769"/>
                    <a:pt x="1505848" y="1965367"/>
                  </a:cubicBezTo>
                  <a:cubicBezTo>
                    <a:pt x="1510344" y="1964550"/>
                    <a:pt x="1514657" y="1962884"/>
                    <a:pt x="1519148" y="1962042"/>
                  </a:cubicBezTo>
                  <a:cubicBezTo>
                    <a:pt x="1532401" y="1959557"/>
                    <a:pt x="1545968" y="1958661"/>
                    <a:pt x="1559049" y="1955391"/>
                  </a:cubicBezTo>
                  <a:cubicBezTo>
                    <a:pt x="1563483" y="1954283"/>
                    <a:pt x="1567973" y="1953379"/>
                    <a:pt x="1572350" y="1952066"/>
                  </a:cubicBezTo>
                  <a:cubicBezTo>
                    <a:pt x="1579064" y="1950052"/>
                    <a:pt x="1585426" y="1946791"/>
                    <a:pt x="1592300" y="1945416"/>
                  </a:cubicBezTo>
                  <a:cubicBezTo>
                    <a:pt x="1603729" y="1943130"/>
                    <a:pt x="1611268" y="1941897"/>
                    <a:pt x="1622226" y="1938766"/>
                  </a:cubicBezTo>
                  <a:cubicBezTo>
                    <a:pt x="1646082" y="1931950"/>
                    <a:pt x="1615027" y="1938876"/>
                    <a:pt x="1648827" y="1932116"/>
                  </a:cubicBezTo>
                  <a:cubicBezTo>
                    <a:pt x="1652152" y="1929899"/>
                    <a:pt x="1655228" y="1927253"/>
                    <a:pt x="1658802" y="1925466"/>
                  </a:cubicBezTo>
                  <a:cubicBezTo>
                    <a:pt x="1669946" y="1919893"/>
                    <a:pt x="1689210" y="1919870"/>
                    <a:pt x="1698703" y="1918815"/>
                  </a:cubicBezTo>
                  <a:cubicBezTo>
                    <a:pt x="1707570" y="1916598"/>
                    <a:pt x="1716633" y="1915055"/>
                    <a:pt x="1725304" y="1912165"/>
                  </a:cubicBezTo>
                  <a:cubicBezTo>
                    <a:pt x="1728629" y="1911057"/>
                    <a:pt x="1732144" y="1910407"/>
                    <a:pt x="1735279" y="1908840"/>
                  </a:cubicBezTo>
                  <a:cubicBezTo>
                    <a:pt x="1738853" y="1907053"/>
                    <a:pt x="1741581" y="1903764"/>
                    <a:pt x="1745254" y="1902190"/>
                  </a:cubicBezTo>
                  <a:cubicBezTo>
                    <a:pt x="1749455" y="1900390"/>
                    <a:pt x="1754178" y="1900178"/>
                    <a:pt x="1758555" y="1898865"/>
                  </a:cubicBezTo>
                  <a:cubicBezTo>
                    <a:pt x="1768626" y="1895844"/>
                    <a:pt x="1778506" y="1892215"/>
                    <a:pt x="1788481" y="1888890"/>
                  </a:cubicBezTo>
                  <a:cubicBezTo>
                    <a:pt x="1791806" y="1887782"/>
                    <a:pt x="1795321" y="1887131"/>
                    <a:pt x="1798456" y="1885564"/>
                  </a:cubicBezTo>
                  <a:cubicBezTo>
                    <a:pt x="1806986" y="1881299"/>
                    <a:pt x="1812644" y="1877686"/>
                    <a:pt x="1821732" y="1875589"/>
                  </a:cubicBezTo>
                  <a:cubicBezTo>
                    <a:pt x="1832745" y="1873048"/>
                    <a:pt x="1844259" y="1872513"/>
                    <a:pt x="1854982" y="1868939"/>
                  </a:cubicBezTo>
                  <a:cubicBezTo>
                    <a:pt x="1885256" y="1858849"/>
                    <a:pt x="1837439" y="1874328"/>
                    <a:pt x="1881583" y="1862289"/>
                  </a:cubicBezTo>
                  <a:cubicBezTo>
                    <a:pt x="1888346" y="1860445"/>
                    <a:pt x="1894884" y="1857856"/>
                    <a:pt x="1901534" y="1855639"/>
                  </a:cubicBezTo>
                  <a:cubicBezTo>
                    <a:pt x="1904859" y="1854531"/>
                    <a:pt x="1908109" y="1853164"/>
                    <a:pt x="1911509" y="1852314"/>
                  </a:cubicBezTo>
                  <a:cubicBezTo>
                    <a:pt x="1920376" y="1850097"/>
                    <a:pt x="1929439" y="1848553"/>
                    <a:pt x="1938110" y="1845663"/>
                  </a:cubicBezTo>
                  <a:cubicBezTo>
                    <a:pt x="1944760" y="1843446"/>
                    <a:pt x="1951260" y="1840713"/>
                    <a:pt x="1958060" y="1839013"/>
                  </a:cubicBezTo>
                  <a:cubicBezTo>
                    <a:pt x="1962494" y="1837905"/>
                    <a:pt x="1966984" y="1837001"/>
                    <a:pt x="1971361" y="1835688"/>
                  </a:cubicBezTo>
                  <a:cubicBezTo>
                    <a:pt x="1978075" y="1833674"/>
                    <a:pt x="1984661" y="1831255"/>
                    <a:pt x="1991311" y="1829038"/>
                  </a:cubicBezTo>
                  <a:lnTo>
                    <a:pt x="2001286" y="1825713"/>
                  </a:lnTo>
                  <a:cubicBezTo>
                    <a:pt x="2011189" y="1815812"/>
                    <a:pt x="2004098" y="1820919"/>
                    <a:pt x="2017912" y="1815738"/>
                  </a:cubicBezTo>
                  <a:cubicBezTo>
                    <a:pt x="2023501" y="1813642"/>
                    <a:pt x="2028875" y="1810975"/>
                    <a:pt x="2034537" y="1809087"/>
                  </a:cubicBezTo>
                  <a:cubicBezTo>
                    <a:pt x="2038873" y="1807642"/>
                    <a:pt x="2043461" y="1807075"/>
                    <a:pt x="2047838" y="1805762"/>
                  </a:cubicBezTo>
                  <a:cubicBezTo>
                    <a:pt x="2054552" y="1803748"/>
                    <a:pt x="2061138" y="1801329"/>
                    <a:pt x="2067788" y="1799112"/>
                  </a:cubicBezTo>
                  <a:lnTo>
                    <a:pt x="2077764" y="1795787"/>
                  </a:lnTo>
                  <a:lnTo>
                    <a:pt x="2087739" y="1792462"/>
                  </a:lnTo>
                  <a:cubicBezTo>
                    <a:pt x="2088847" y="1789137"/>
                    <a:pt x="2088212" y="1784524"/>
                    <a:pt x="2091064" y="1782487"/>
                  </a:cubicBezTo>
                  <a:cubicBezTo>
                    <a:pt x="2096768" y="1778412"/>
                    <a:pt x="2111014" y="1775836"/>
                    <a:pt x="2111014" y="1775836"/>
                  </a:cubicBezTo>
                  <a:cubicBezTo>
                    <a:pt x="2113231" y="1773619"/>
                    <a:pt x="2114990" y="1770821"/>
                    <a:pt x="2117665" y="1769186"/>
                  </a:cubicBezTo>
                  <a:cubicBezTo>
                    <a:pt x="2164078" y="1740823"/>
                    <a:pt x="2153259" y="1745129"/>
                    <a:pt x="2180841" y="1735935"/>
                  </a:cubicBezTo>
                  <a:cubicBezTo>
                    <a:pt x="2202704" y="1714075"/>
                    <a:pt x="2161588" y="1753203"/>
                    <a:pt x="2207442" y="1722635"/>
                  </a:cubicBezTo>
                  <a:cubicBezTo>
                    <a:pt x="2214092" y="1718202"/>
                    <a:pt x="2219811" y="1711863"/>
                    <a:pt x="2227393" y="1709335"/>
                  </a:cubicBezTo>
                  <a:cubicBezTo>
                    <a:pt x="2252705" y="1700897"/>
                    <a:pt x="2240469" y="1704059"/>
                    <a:pt x="2263969" y="1699359"/>
                  </a:cubicBezTo>
                  <a:cubicBezTo>
                    <a:pt x="2279776" y="1688821"/>
                    <a:pt x="2270154" y="1693972"/>
                    <a:pt x="2293894" y="1686059"/>
                  </a:cubicBezTo>
                  <a:lnTo>
                    <a:pt x="2303870" y="1682734"/>
                  </a:lnTo>
                  <a:cubicBezTo>
                    <a:pt x="2310520" y="1678301"/>
                    <a:pt x="2318169" y="1675085"/>
                    <a:pt x="2323820" y="1669434"/>
                  </a:cubicBezTo>
                  <a:cubicBezTo>
                    <a:pt x="2339599" y="1653655"/>
                    <a:pt x="2331173" y="1658116"/>
                    <a:pt x="2347096" y="1652808"/>
                  </a:cubicBezTo>
                  <a:cubicBezTo>
                    <a:pt x="2345988" y="1649483"/>
                    <a:pt x="2345960" y="1645570"/>
                    <a:pt x="2343771" y="1642833"/>
                  </a:cubicBezTo>
                  <a:cubicBezTo>
                    <a:pt x="2341275" y="1639713"/>
                    <a:pt x="2337448" y="1637806"/>
                    <a:pt x="2333796" y="1636183"/>
                  </a:cubicBezTo>
                  <a:cubicBezTo>
                    <a:pt x="2315451" y="1628029"/>
                    <a:pt x="2315102" y="1630677"/>
                    <a:pt x="2297220" y="1626207"/>
                  </a:cubicBezTo>
                  <a:cubicBezTo>
                    <a:pt x="2293819" y="1625357"/>
                    <a:pt x="2290569" y="1623990"/>
                    <a:pt x="2287244" y="1622882"/>
                  </a:cubicBezTo>
                  <a:cubicBezTo>
                    <a:pt x="2283919" y="1620665"/>
                    <a:pt x="2279900" y="1619239"/>
                    <a:pt x="2277269" y="1616232"/>
                  </a:cubicBezTo>
                  <a:cubicBezTo>
                    <a:pt x="2272902" y="1611241"/>
                    <a:pt x="2265434" y="1595042"/>
                    <a:pt x="2257318" y="1589631"/>
                  </a:cubicBezTo>
                  <a:cubicBezTo>
                    <a:pt x="2253194" y="1586882"/>
                    <a:pt x="2248451" y="1585198"/>
                    <a:pt x="2244018" y="1582981"/>
                  </a:cubicBezTo>
                  <a:cubicBezTo>
                    <a:pt x="2241801" y="1579656"/>
                    <a:pt x="2240693" y="1575223"/>
                    <a:pt x="2237368" y="1573006"/>
                  </a:cubicBezTo>
                  <a:cubicBezTo>
                    <a:pt x="2233566" y="1570471"/>
                    <a:pt x="2228347" y="1571286"/>
                    <a:pt x="2224068" y="1569681"/>
                  </a:cubicBezTo>
                  <a:cubicBezTo>
                    <a:pt x="2219427" y="1567941"/>
                    <a:pt x="2215323" y="1564984"/>
                    <a:pt x="2210767" y="1563031"/>
                  </a:cubicBezTo>
                  <a:cubicBezTo>
                    <a:pt x="2207546" y="1561650"/>
                    <a:pt x="2204117" y="1560814"/>
                    <a:pt x="2200792" y="1559706"/>
                  </a:cubicBezTo>
                  <a:cubicBezTo>
                    <a:pt x="2177402" y="1544110"/>
                    <a:pt x="2207058" y="1562055"/>
                    <a:pt x="2174191" y="1549730"/>
                  </a:cubicBezTo>
                  <a:cubicBezTo>
                    <a:pt x="2170449" y="1548327"/>
                    <a:pt x="2167790" y="1544867"/>
                    <a:pt x="2164216" y="1543080"/>
                  </a:cubicBezTo>
                  <a:cubicBezTo>
                    <a:pt x="2154930" y="1538437"/>
                    <a:pt x="2139543" y="1537655"/>
                    <a:pt x="2130965" y="1536430"/>
                  </a:cubicBezTo>
                  <a:cubicBezTo>
                    <a:pt x="2103666" y="1527330"/>
                    <a:pt x="2147024" y="1541058"/>
                    <a:pt x="2094389" y="1529780"/>
                  </a:cubicBezTo>
                  <a:cubicBezTo>
                    <a:pt x="2087535" y="1528311"/>
                    <a:pt x="2081088" y="1525347"/>
                    <a:pt x="2074438" y="1523130"/>
                  </a:cubicBezTo>
                  <a:cubicBezTo>
                    <a:pt x="2064922" y="1519958"/>
                    <a:pt x="2061612" y="1518569"/>
                    <a:pt x="2051163" y="1516479"/>
                  </a:cubicBezTo>
                  <a:cubicBezTo>
                    <a:pt x="2028923" y="1512031"/>
                    <a:pt x="2020155" y="1512149"/>
                    <a:pt x="1994636" y="1509829"/>
                  </a:cubicBezTo>
                  <a:cubicBezTo>
                    <a:pt x="1934784" y="1510937"/>
                    <a:pt x="1874868" y="1510165"/>
                    <a:pt x="1815081" y="1513154"/>
                  </a:cubicBezTo>
                  <a:cubicBezTo>
                    <a:pt x="1810907" y="1513363"/>
                    <a:pt x="1792230" y="1521362"/>
                    <a:pt x="1785156" y="1523130"/>
                  </a:cubicBezTo>
                  <a:cubicBezTo>
                    <a:pt x="1777720" y="1524989"/>
                    <a:pt x="1756763" y="1529866"/>
                    <a:pt x="1751905" y="1533105"/>
                  </a:cubicBezTo>
                  <a:lnTo>
                    <a:pt x="1731954" y="1546405"/>
                  </a:lnTo>
                  <a:cubicBezTo>
                    <a:pt x="1728629" y="1548622"/>
                    <a:pt x="1725553" y="1551268"/>
                    <a:pt x="1721979" y="1553055"/>
                  </a:cubicBezTo>
                  <a:lnTo>
                    <a:pt x="1708678" y="1559706"/>
                  </a:lnTo>
                  <a:cubicBezTo>
                    <a:pt x="1706461" y="1563031"/>
                    <a:pt x="1703651" y="1566029"/>
                    <a:pt x="1702028" y="1569681"/>
                  </a:cubicBezTo>
                  <a:cubicBezTo>
                    <a:pt x="1699181" y="1576087"/>
                    <a:pt x="1695378" y="1589631"/>
                    <a:pt x="1695378" y="1589631"/>
                  </a:cubicBezTo>
                  <a:cubicBezTo>
                    <a:pt x="1696486" y="1607365"/>
                    <a:pt x="1697094" y="1625137"/>
                    <a:pt x="1698703" y="1642833"/>
                  </a:cubicBezTo>
                  <a:cubicBezTo>
                    <a:pt x="1701347" y="1671921"/>
                    <a:pt x="1709097" y="1667031"/>
                    <a:pt x="1698703" y="1706010"/>
                  </a:cubicBezTo>
                  <a:cubicBezTo>
                    <a:pt x="1697673" y="1709871"/>
                    <a:pt x="1692380" y="1711037"/>
                    <a:pt x="1688728" y="1712660"/>
                  </a:cubicBezTo>
                  <a:cubicBezTo>
                    <a:pt x="1682322" y="1715507"/>
                    <a:pt x="1675427" y="1717093"/>
                    <a:pt x="1668777" y="1719310"/>
                  </a:cubicBezTo>
                  <a:cubicBezTo>
                    <a:pt x="1665452" y="1720418"/>
                    <a:pt x="1661937" y="1721068"/>
                    <a:pt x="1658802" y="1722635"/>
                  </a:cubicBezTo>
                  <a:cubicBezTo>
                    <a:pt x="1654369" y="1724852"/>
                    <a:pt x="1650341" y="1728210"/>
                    <a:pt x="1645502" y="1729285"/>
                  </a:cubicBezTo>
                  <a:cubicBezTo>
                    <a:pt x="1630200" y="1732685"/>
                    <a:pt x="1598950" y="1735935"/>
                    <a:pt x="1598950" y="1735935"/>
                  </a:cubicBezTo>
                  <a:lnTo>
                    <a:pt x="1306342" y="1732610"/>
                  </a:lnTo>
                  <a:cubicBezTo>
                    <a:pt x="1301773" y="1732511"/>
                    <a:pt x="1297419" y="1730598"/>
                    <a:pt x="1293042" y="1729285"/>
                  </a:cubicBezTo>
                  <a:cubicBezTo>
                    <a:pt x="1286328" y="1727271"/>
                    <a:pt x="1273092" y="1722635"/>
                    <a:pt x="1273092" y="1722635"/>
                  </a:cubicBezTo>
                  <a:cubicBezTo>
                    <a:pt x="1252371" y="1701917"/>
                    <a:pt x="1282374" y="1729933"/>
                    <a:pt x="1256466" y="1712660"/>
                  </a:cubicBezTo>
                  <a:cubicBezTo>
                    <a:pt x="1231560" y="1696055"/>
                    <a:pt x="1260234" y="1707265"/>
                    <a:pt x="1236516" y="1699359"/>
                  </a:cubicBezTo>
                  <a:cubicBezTo>
                    <a:pt x="1234299" y="1697142"/>
                    <a:pt x="1232669" y="1694111"/>
                    <a:pt x="1229865" y="1692709"/>
                  </a:cubicBezTo>
                  <a:cubicBezTo>
                    <a:pt x="1223595" y="1689574"/>
                    <a:pt x="1215747" y="1689947"/>
                    <a:pt x="1209915" y="1686059"/>
                  </a:cubicBezTo>
                  <a:cubicBezTo>
                    <a:pt x="1197024" y="1677465"/>
                    <a:pt x="1203731" y="1680673"/>
                    <a:pt x="1189964" y="1676084"/>
                  </a:cubicBezTo>
                  <a:cubicBezTo>
                    <a:pt x="1181098" y="1649482"/>
                    <a:pt x="1194397" y="1680516"/>
                    <a:pt x="1176664" y="1662783"/>
                  </a:cubicBezTo>
                  <a:cubicBezTo>
                    <a:pt x="1158877" y="1644996"/>
                    <a:pt x="1169807" y="1642695"/>
                    <a:pt x="1150063" y="1629532"/>
                  </a:cubicBezTo>
                  <a:cubicBezTo>
                    <a:pt x="1143413" y="1625099"/>
                    <a:pt x="1137695" y="1618759"/>
                    <a:pt x="1130113" y="1616232"/>
                  </a:cubicBezTo>
                  <a:cubicBezTo>
                    <a:pt x="1123463" y="1614015"/>
                    <a:pt x="1115995" y="1613470"/>
                    <a:pt x="1110162" y="1609582"/>
                  </a:cubicBezTo>
                  <a:cubicBezTo>
                    <a:pt x="1106837" y="1607365"/>
                    <a:pt x="1103839" y="1604555"/>
                    <a:pt x="1100187" y="1602932"/>
                  </a:cubicBezTo>
                  <a:cubicBezTo>
                    <a:pt x="1093781" y="1600085"/>
                    <a:pt x="1086886" y="1598499"/>
                    <a:pt x="1080236" y="1596282"/>
                  </a:cubicBezTo>
                  <a:cubicBezTo>
                    <a:pt x="1076911" y="1595174"/>
                    <a:pt x="1073177" y="1594900"/>
                    <a:pt x="1070261" y="1592956"/>
                  </a:cubicBezTo>
                  <a:cubicBezTo>
                    <a:pt x="1057370" y="1584362"/>
                    <a:pt x="1064077" y="1587570"/>
                    <a:pt x="1050310" y="1582981"/>
                  </a:cubicBezTo>
                  <a:cubicBezTo>
                    <a:pt x="1021723" y="1563923"/>
                    <a:pt x="1057892" y="1586772"/>
                    <a:pt x="1030360" y="1573006"/>
                  </a:cubicBezTo>
                  <a:cubicBezTo>
                    <a:pt x="1007398" y="1561525"/>
                    <a:pt x="1034765" y="1569951"/>
                    <a:pt x="1007084" y="1563031"/>
                  </a:cubicBezTo>
                  <a:cubicBezTo>
                    <a:pt x="1003759" y="1559706"/>
                    <a:pt x="1001220" y="1555339"/>
                    <a:pt x="997109" y="1553055"/>
                  </a:cubicBezTo>
                  <a:cubicBezTo>
                    <a:pt x="990981" y="1549651"/>
                    <a:pt x="977158" y="1546405"/>
                    <a:pt x="977158" y="1546405"/>
                  </a:cubicBezTo>
                  <a:cubicBezTo>
                    <a:pt x="973833" y="1544188"/>
                    <a:pt x="970757" y="1541542"/>
                    <a:pt x="967183" y="1539755"/>
                  </a:cubicBezTo>
                  <a:cubicBezTo>
                    <a:pt x="964048" y="1538188"/>
                    <a:pt x="959945" y="1538619"/>
                    <a:pt x="957208" y="1536430"/>
                  </a:cubicBezTo>
                  <a:cubicBezTo>
                    <a:pt x="935723" y="1519242"/>
                    <a:pt x="965656" y="1531487"/>
                    <a:pt x="940582" y="1523130"/>
                  </a:cubicBezTo>
                  <a:lnTo>
                    <a:pt x="904006" y="1486554"/>
                  </a:lnTo>
                  <a:lnTo>
                    <a:pt x="894031" y="1476578"/>
                  </a:lnTo>
                  <a:lnTo>
                    <a:pt x="884056" y="1466603"/>
                  </a:lnTo>
                  <a:cubicBezTo>
                    <a:pt x="882948" y="1463278"/>
                    <a:pt x="882920" y="1459365"/>
                    <a:pt x="880731" y="1456628"/>
                  </a:cubicBezTo>
                  <a:cubicBezTo>
                    <a:pt x="878235" y="1453508"/>
                    <a:pt x="873876" y="1452474"/>
                    <a:pt x="870756" y="1449978"/>
                  </a:cubicBezTo>
                  <a:cubicBezTo>
                    <a:pt x="868308" y="1448019"/>
                    <a:pt x="866322" y="1445544"/>
                    <a:pt x="864105" y="1443327"/>
                  </a:cubicBezTo>
                  <a:cubicBezTo>
                    <a:pt x="859923" y="1430782"/>
                    <a:pt x="858914" y="1424838"/>
                    <a:pt x="847480" y="1413402"/>
                  </a:cubicBezTo>
                  <a:cubicBezTo>
                    <a:pt x="841295" y="1407216"/>
                    <a:pt x="838375" y="1405165"/>
                    <a:pt x="834180" y="1396776"/>
                  </a:cubicBezTo>
                  <a:cubicBezTo>
                    <a:pt x="832612" y="1393641"/>
                    <a:pt x="833332" y="1389279"/>
                    <a:pt x="830854" y="1386801"/>
                  </a:cubicBezTo>
                  <a:cubicBezTo>
                    <a:pt x="828376" y="1384323"/>
                    <a:pt x="824204" y="1384584"/>
                    <a:pt x="820879" y="1383476"/>
                  </a:cubicBezTo>
                  <a:cubicBezTo>
                    <a:pt x="818662" y="1376826"/>
                    <a:pt x="818117" y="1369358"/>
                    <a:pt x="814229" y="1363525"/>
                  </a:cubicBezTo>
                  <a:cubicBezTo>
                    <a:pt x="804505" y="1348939"/>
                    <a:pt x="809977" y="1356747"/>
                    <a:pt x="797604" y="1340250"/>
                  </a:cubicBezTo>
                  <a:cubicBezTo>
                    <a:pt x="796495" y="1336925"/>
                    <a:pt x="795846" y="1333409"/>
                    <a:pt x="794278" y="1330274"/>
                  </a:cubicBezTo>
                  <a:cubicBezTo>
                    <a:pt x="792491" y="1326700"/>
                    <a:pt x="789251" y="1323951"/>
                    <a:pt x="787628" y="1320299"/>
                  </a:cubicBezTo>
                  <a:cubicBezTo>
                    <a:pt x="784781" y="1313893"/>
                    <a:pt x="783195" y="1306998"/>
                    <a:pt x="780978" y="1300348"/>
                  </a:cubicBezTo>
                  <a:lnTo>
                    <a:pt x="777653" y="1290373"/>
                  </a:lnTo>
                  <a:lnTo>
                    <a:pt x="774328" y="1280398"/>
                  </a:lnTo>
                  <a:cubicBezTo>
                    <a:pt x="773220" y="1251581"/>
                    <a:pt x="772987" y="1222716"/>
                    <a:pt x="771003" y="1193946"/>
                  </a:cubicBezTo>
                  <a:cubicBezTo>
                    <a:pt x="770762" y="1190449"/>
                    <a:pt x="767678" y="1187475"/>
                    <a:pt x="767678" y="1183970"/>
                  </a:cubicBezTo>
                  <a:cubicBezTo>
                    <a:pt x="767678" y="1176133"/>
                    <a:pt x="769466" y="1168380"/>
                    <a:pt x="771003" y="1160695"/>
                  </a:cubicBezTo>
                  <a:cubicBezTo>
                    <a:pt x="771690" y="1157258"/>
                    <a:pt x="772138" y="1153456"/>
                    <a:pt x="774328" y="1150719"/>
                  </a:cubicBezTo>
                  <a:cubicBezTo>
                    <a:pt x="776824" y="1147598"/>
                    <a:pt x="780978" y="1146286"/>
                    <a:pt x="784303" y="1144069"/>
                  </a:cubicBezTo>
                  <a:cubicBezTo>
                    <a:pt x="786520" y="1137419"/>
                    <a:pt x="791365" y="1131117"/>
                    <a:pt x="790953" y="1124119"/>
                  </a:cubicBezTo>
                  <a:cubicBezTo>
                    <a:pt x="790759" y="1120817"/>
                    <a:pt x="792977" y="1074965"/>
                    <a:pt x="784303" y="1057617"/>
                  </a:cubicBezTo>
                  <a:cubicBezTo>
                    <a:pt x="782516" y="1054043"/>
                    <a:pt x="780149" y="1050763"/>
                    <a:pt x="777653" y="1047642"/>
                  </a:cubicBezTo>
                  <a:cubicBezTo>
                    <a:pt x="775695" y="1045194"/>
                    <a:pt x="773220" y="1043208"/>
                    <a:pt x="771003" y="1040991"/>
                  </a:cubicBezTo>
                  <a:cubicBezTo>
                    <a:pt x="768299" y="1032879"/>
                    <a:pt x="767473" y="1027486"/>
                    <a:pt x="761028" y="1021041"/>
                  </a:cubicBezTo>
                  <a:cubicBezTo>
                    <a:pt x="758202" y="1018215"/>
                    <a:pt x="754173" y="1016888"/>
                    <a:pt x="751052" y="1014391"/>
                  </a:cubicBezTo>
                  <a:cubicBezTo>
                    <a:pt x="748604" y="1012433"/>
                    <a:pt x="747010" y="1009479"/>
                    <a:pt x="744402" y="1007740"/>
                  </a:cubicBezTo>
                  <a:cubicBezTo>
                    <a:pt x="736185" y="1002261"/>
                    <a:pt x="729993" y="1000720"/>
                    <a:pt x="721126" y="997765"/>
                  </a:cubicBezTo>
                  <a:cubicBezTo>
                    <a:pt x="717801" y="994440"/>
                    <a:pt x="715694" y="989002"/>
                    <a:pt x="711151" y="987790"/>
                  </a:cubicBezTo>
                  <a:cubicBezTo>
                    <a:pt x="698255" y="984351"/>
                    <a:pt x="684577" y="985185"/>
                    <a:pt x="671250" y="984465"/>
                  </a:cubicBezTo>
                  <a:cubicBezTo>
                    <a:pt x="643559" y="982968"/>
                    <a:pt x="615832" y="982248"/>
                    <a:pt x="588123" y="981140"/>
                  </a:cubicBezTo>
                  <a:cubicBezTo>
                    <a:pt x="583689" y="980032"/>
                    <a:pt x="579199" y="979128"/>
                    <a:pt x="574822" y="977815"/>
                  </a:cubicBezTo>
                  <a:cubicBezTo>
                    <a:pt x="568108" y="975801"/>
                    <a:pt x="554872" y="971164"/>
                    <a:pt x="554872" y="971164"/>
                  </a:cubicBezTo>
                  <a:cubicBezTo>
                    <a:pt x="550690" y="958618"/>
                    <a:pt x="549682" y="952676"/>
                    <a:pt x="538246" y="941239"/>
                  </a:cubicBezTo>
                  <a:cubicBezTo>
                    <a:pt x="536029" y="939022"/>
                    <a:pt x="533554" y="937036"/>
                    <a:pt x="531596" y="934588"/>
                  </a:cubicBezTo>
                  <a:cubicBezTo>
                    <a:pt x="521136" y="921512"/>
                    <a:pt x="529186" y="926484"/>
                    <a:pt x="514971" y="914638"/>
                  </a:cubicBezTo>
                  <a:cubicBezTo>
                    <a:pt x="511901" y="912080"/>
                    <a:pt x="508030" y="910589"/>
                    <a:pt x="504996" y="907988"/>
                  </a:cubicBezTo>
                  <a:cubicBezTo>
                    <a:pt x="500235" y="903907"/>
                    <a:pt x="491695" y="894687"/>
                    <a:pt x="491695" y="894687"/>
                  </a:cubicBezTo>
                  <a:cubicBezTo>
                    <a:pt x="490587" y="891362"/>
                    <a:pt x="489937" y="887847"/>
                    <a:pt x="488370" y="884712"/>
                  </a:cubicBezTo>
                  <a:cubicBezTo>
                    <a:pt x="475479" y="858930"/>
                    <a:pt x="486752" y="889834"/>
                    <a:pt x="478395" y="864762"/>
                  </a:cubicBezTo>
                  <a:cubicBezTo>
                    <a:pt x="479503" y="853678"/>
                    <a:pt x="479667" y="842459"/>
                    <a:pt x="481720" y="831511"/>
                  </a:cubicBezTo>
                  <a:cubicBezTo>
                    <a:pt x="483012" y="824621"/>
                    <a:pt x="486153" y="818210"/>
                    <a:pt x="488370" y="811560"/>
                  </a:cubicBezTo>
                  <a:cubicBezTo>
                    <a:pt x="492958" y="797794"/>
                    <a:pt x="489751" y="804501"/>
                    <a:pt x="498345" y="791610"/>
                  </a:cubicBezTo>
                  <a:cubicBezTo>
                    <a:pt x="497237" y="781635"/>
                    <a:pt x="496546" y="771604"/>
                    <a:pt x="495020" y="761684"/>
                  </a:cubicBezTo>
                  <a:cubicBezTo>
                    <a:pt x="493287" y="750421"/>
                    <a:pt x="491267" y="748548"/>
                    <a:pt x="488370" y="738408"/>
                  </a:cubicBezTo>
                  <a:cubicBezTo>
                    <a:pt x="487115" y="734014"/>
                    <a:pt x="486300" y="729502"/>
                    <a:pt x="485045" y="725108"/>
                  </a:cubicBezTo>
                  <a:cubicBezTo>
                    <a:pt x="484082" y="721738"/>
                    <a:pt x="482570" y="718533"/>
                    <a:pt x="481720" y="715132"/>
                  </a:cubicBezTo>
                  <a:cubicBezTo>
                    <a:pt x="475968" y="692124"/>
                    <a:pt x="482692" y="704952"/>
                    <a:pt x="471745" y="688532"/>
                  </a:cubicBezTo>
                  <a:cubicBezTo>
                    <a:pt x="462327" y="660275"/>
                    <a:pt x="475462" y="694725"/>
                    <a:pt x="461769" y="671906"/>
                  </a:cubicBezTo>
                  <a:cubicBezTo>
                    <a:pt x="447329" y="647842"/>
                    <a:pt x="473839" y="677326"/>
                    <a:pt x="448469" y="651956"/>
                  </a:cubicBezTo>
                  <a:cubicBezTo>
                    <a:pt x="447361" y="648631"/>
                    <a:pt x="446711" y="645115"/>
                    <a:pt x="445144" y="641980"/>
                  </a:cubicBezTo>
                  <a:cubicBezTo>
                    <a:pt x="443357" y="638406"/>
                    <a:pt x="440117" y="635657"/>
                    <a:pt x="438494" y="632005"/>
                  </a:cubicBezTo>
                  <a:cubicBezTo>
                    <a:pt x="435647" y="625599"/>
                    <a:pt x="431844" y="612055"/>
                    <a:pt x="431844" y="612055"/>
                  </a:cubicBezTo>
                  <a:cubicBezTo>
                    <a:pt x="432952" y="604296"/>
                    <a:pt x="428494" y="592887"/>
                    <a:pt x="435169" y="588779"/>
                  </a:cubicBezTo>
                  <a:cubicBezTo>
                    <a:pt x="448902" y="580328"/>
                    <a:pt x="485309" y="586734"/>
                    <a:pt x="501670" y="588779"/>
                  </a:cubicBezTo>
                  <a:cubicBezTo>
                    <a:pt x="508320" y="595429"/>
                    <a:pt x="516404" y="600905"/>
                    <a:pt x="521621" y="608730"/>
                  </a:cubicBezTo>
                  <a:cubicBezTo>
                    <a:pt x="523838" y="612055"/>
                    <a:pt x="526484" y="615131"/>
                    <a:pt x="528271" y="618705"/>
                  </a:cubicBezTo>
                  <a:cubicBezTo>
                    <a:pt x="529838" y="621840"/>
                    <a:pt x="529493" y="625876"/>
                    <a:pt x="531596" y="628680"/>
                  </a:cubicBezTo>
                  <a:cubicBezTo>
                    <a:pt x="536299" y="634950"/>
                    <a:pt x="541701" y="640958"/>
                    <a:pt x="548222" y="645306"/>
                  </a:cubicBezTo>
                  <a:lnTo>
                    <a:pt x="568172" y="658606"/>
                  </a:lnTo>
                  <a:lnTo>
                    <a:pt x="578148" y="665256"/>
                  </a:lnTo>
                  <a:cubicBezTo>
                    <a:pt x="591394" y="685125"/>
                    <a:pt x="576927" y="667847"/>
                    <a:pt x="594773" y="678556"/>
                  </a:cubicBezTo>
                  <a:cubicBezTo>
                    <a:pt x="597461" y="680169"/>
                    <a:pt x="598814" y="683468"/>
                    <a:pt x="601423" y="685207"/>
                  </a:cubicBezTo>
                  <a:cubicBezTo>
                    <a:pt x="605547" y="687957"/>
                    <a:pt x="610290" y="689640"/>
                    <a:pt x="614724" y="691857"/>
                  </a:cubicBezTo>
                  <a:cubicBezTo>
                    <a:pt x="616941" y="695182"/>
                    <a:pt x="617985" y="699714"/>
                    <a:pt x="621374" y="701832"/>
                  </a:cubicBezTo>
                  <a:cubicBezTo>
                    <a:pt x="627318" y="705547"/>
                    <a:pt x="634674" y="706265"/>
                    <a:pt x="641324" y="708482"/>
                  </a:cubicBezTo>
                  <a:lnTo>
                    <a:pt x="651300" y="711807"/>
                  </a:lnTo>
                  <a:cubicBezTo>
                    <a:pt x="654625" y="712915"/>
                    <a:pt x="657838" y="714444"/>
                    <a:pt x="661275" y="715132"/>
                  </a:cubicBezTo>
                  <a:cubicBezTo>
                    <a:pt x="681337" y="719146"/>
                    <a:pt x="672538" y="716671"/>
                    <a:pt x="687876" y="721783"/>
                  </a:cubicBezTo>
                  <a:cubicBezTo>
                    <a:pt x="708935" y="720675"/>
                    <a:pt x="730051" y="720367"/>
                    <a:pt x="751052" y="718458"/>
                  </a:cubicBezTo>
                  <a:cubicBezTo>
                    <a:pt x="762484" y="717419"/>
                    <a:pt x="760773" y="713029"/>
                    <a:pt x="771003" y="708482"/>
                  </a:cubicBezTo>
                  <a:cubicBezTo>
                    <a:pt x="777409" y="705635"/>
                    <a:pt x="790953" y="701832"/>
                    <a:pt x="790953" y="701832"/>
                  </a:cubicBezTo>
                  <a:cubicBezTo>
                    <a:pt x="793170" y="699615"/>
                    <a:pt x="795865" y="697790"/>
                    <a:pt x="797604" y="695182"/>
                  </a:cubicBezTo>
                  <a:cubicBezTo>
                    <a:pt x="803083" y="686965"/>
                    <a:pt x="804624" y="680773"/>
                    <a:pt x="807579" y="671906"/>
                  </a:cubicBezTo>
                  <a:cubicBezTo>
                    <a:pt x="806471" y="660822"/>
                    <a:pt x="806759" y="649509"/>
                    <a:pt x="804254" y="638655"/>
                  </a:cubicBezTo>
                  <a:cubicBezTo>
                    <a:pt x="803355" y="634761"/>
                    <a:pt x="799227" y="632332"/>
                    <a:pt x="797604" y="628680"/>
                  </a:cubicBezTo>
                  <a:cubicBezTo>
                    <a:pt x="785377" y="601170"/>
                    <a:pt x="797960" y="615738"/>
                    <a:pt x="784303" y="602079"/>
                  </a:cubicBezTo>
                  <a:cubicBezTo>
                    <a:pt x="783195" y="598754"/>
                    <a:pt x="782545" y="595239"/>
                    <a:pt x="780978" y="592104"/>
                  </a:cubicBezTo>
                  <a:cubicBezTo>
                    <a:pt x="779191" y="588530"/>
                    <a:pt x="775731" y="585871"/>
                    <a:pt x="774328" y="582129"/>
                  </a:cubicBezTo>
                  <a:cubicBezTo>
                    <a:pt x="770928" y="573061"/>
                    <a:pt x="772411" y="564046"/>
                    <a:pt x="767678" y="555528"/>
                  </a:cubicBezTo>
                  <a:cubicBezTo>
                    <a:pt x="763796" y="548541"/>
                    <a:pt x="754377" y="535578"/>
                    <a:pt x="754377" y="535578"/>
                  </a:cubicBezTo>
                  <a:cubicBezTo>
                    <a:pt x="752160" y="528928"/>
                    <a:pt x="752684" y="520584"/>
                    <a:pt x="747727" y="515627"/>
                  </a:cubicBezTo>
                  <a:cubicBezTo>
                    <a:pt x="744402" y="512302"/>
                    <a:pt x="740762" y="509264"/>
                    <a:pt x="737752" y="505652"/>
                  </a:cubicBezTo>
                  <a:cubicBezTo>
                    <a:pt x="735194" y="502582"/>
                    <a:pt x="733928" y="498502"/>
                    <a:pt x="731102" y="495676"/>
                  </a:cubicBezTo>
                  <a:cubicBezTo>
                    <a:pt x="728276" y="492850"/>
                    <a:pt x="724451" y="491243"/>
                    <a:pt x="721126" y="489026"/>
                  </a:cubicBezTo>
                  <a:cubicBezTo>
                    <a:pt x="708934" y="470739"/>
                    <a:pt x="721126" y="486255"/>
                    <a:pt x="704501" y="472401"/>
                  </a:cubicBezTo>
                  <a:cubicBezTo>
                    <a:pt x="695552" y="464944"/>
                    <a:pt x="695164" y="460493"/>
                    <a:pt x="684550" y="455775"/>
                  </a:cubicBezTo>
                  <a:cubicBezTo>
                    <a:pt x="678144" y="452928"/>
                    <a:pt x="670433" y="453013"/>
                    <a:pt x="664600" y="449125"/>
                  </a:cubicBezTo>
                  <a:cubicBezTo>
                    <a:pt x="641733" y="433881"/>
                    <a:pt x="652231" y="438352"/>
                    <a:pt x="634674" y="432500"/>
                  </a:cubicBezTo>
                  <a:cubicBezTo>
                    <a:pt x="621376" y="412551"/>
                    <a:pt x="635781" y="431389"/>
                    <a:pt x="618049" y="415874"/>
                  </a:cubicBezTo>
                  <a:cubicBezTo>
                    <a:pt x="612151" y="410713"/>
                    <a:pt x="607944" y="403596"/>
                    <a:pt x="601423" y="399249"/>
                  </a:cubicBezTo>
                  <a:cubicBezTo>
                    <a:pt x="588839" y="390860"/>
                    <a:pt x="594273" y="395425"/>
                    <a:pt x="584798" y="385948"/>
                  </a:cubicBezTo>
                  <a:cubicBezTo>
                    <a:pt x="583690" y="382623"/>
                    <a:pt x="583276" y="378978"/>
                    <a:pt x="581473" y="375973"/>
                  </a:cubicBezTo>
                  <a:cubicBezTo>
                    <a:pt x="578315" y="370710"/>
                    <a:pt x="569376" y="365692"/>
                    <a:pt x="564847" y="362673"/>
                  </a:cubicBezTo>
                  <a:cubicBezTo>
                    <a:pt x="562630" y="359348"/>
                    <a:pt x="560693" y="355819"/>
                    <a:pt x="558197" y="352698"/>
                  </a:cubicBezTo>
                  <a:cubicBezTo>
                    <a:pt x="551289" y="344062"/>
                    <a:pt x="550013" y="347583"/>
                    <a:pt x="544897" y="336072"/>
                  </a:cubicBezTo>
                  <a:cubicBezTo>
                    <a:pt x="542050" y="329666"/>
                    <a:pt x="540463" y="322772"/>
                    <a:pt x="538246" y="316122"/>
                  </a:cubicBezTo>
                  <a:cubicBezTo>
                    <a:pt x="537137" y="312797"/>
                    <a:pt x="536865" y="309062"/>
                    <a:pt x="534921" y="306146"/>
                  </a:cubicBezTo>
                  <a:lnTo>
                    <a:pt x="528271" y="296171"/>
                  </a:lnTo>
                  <a:cubicBezTo>
                    <a:pt x="527163" y="271787"/>
                    <a:pt x="526892" y="247350"/>
                    <a:pt x="524946" y="223019"/>
                  </a:cubicBezTo>
                  <a:cubicBezTo>
                    <a:pt x="524150" y="213071"/>
                    <a:pt x="519240" y="211607"/>
                    <a:pt x="514971" y="203068"/>
                  </a:cubicBezTo>
                  <a:cubicBezTo>
                    <a:pt x="513404" y="199933"/>
                    <a:pt x="513213" y="196228"/>
                    <a:pt x="511646" y="193093"/>
                  </a:cubicBezTo>
                  <a:cubicBezTo>
                    <a:pt x="504821" y="179443"/>
                    <a:pt x="506595" y="186780"/>
                    <a:pt x="498345" y="176468"/>
                  </a:cubicBezTo>
                  <a:cubicBezTo>
                    <a:pt x="495848" y="173347"/>
                    <a:pt x="494521" y="169318"/>
                    <a:pt x="491695" y="166492"/>
                  </a:cubicBezTo>
                  <a:cubicBezTo>
                    <a:pt x="485250" y="160047"/>
                    <a:pt x="479857" y="159221"/>
                    <a:pt x="471745" y="156517"/>
                  </a:cubicBezTo>
                  <a:cubicBezTo>
                    <a:pt x="461205" y="140710"/>
                    <a:pt x="468885" y="147806"/>
                    <a:pt x="445144" y="139892"/>
                  </a:cubicBezTo>
                  <a:lnTo>
                    <a:pt x="435169" y="136567"/>
                  </a:lnTo>
                  <a:lnTo>
                    <a:pt x="425193" y="133242"/>
                  </a:lnTo>
                  <a:cubicBezTo>
                    <a:pt x="408568" y="134350"/>
                    <a:pt x="391536" y="132751"/>
                    <a:pt x="375317" y="136567"/>
                  </a:cubicBezTo>
                  <a:cubicBezTo>
                    <a:pt x="371427" y="137482"/>
                    <a:pt x="370290" y="142890"/>
                    <a:pt x="368667" y="146542"/>
                  </a:cubicBezTo>
                  <a:cubicBezTo>
                    <a:pt x="360513" y="164890"/>
                    <a:pt x="363164" y="165233"/>
                    <a:pt x="358692" y="183118"/>
                  </a:cubicBezTo>
                  <a:cubicBezTo>
                    <a:pt x="357842" y="186518"/>
                    <a:pt x="356475" y="189768"/>
                    <a:pt x="355366" y="193093"/>
                  </a:cubicBezTo>
                  <a:cubicBezTo>
                    <a:pt x="356475" y="198635"/>
                    <a:pt x="358130" y="204095"/>
                    <a:pt x="358692" y="209719"/>
                  </a:cubicBezTo>
                  <a:cubicBezTo>
                    <a:pt x="365347" y="276257"/>
                    <a:pt x="357146" y="240111"/>
                    <a:pt x="365342" y="272895"/>
                  </a:cubicBezTo>
                  <a:cubicBezTo>
                    <a:pt x="368757" y="317296"/>
                    <a:pt x="370729" y="312926"/>
                    <a:pt x="365342" y="356023"/>
                  </a:cubicBezTo>
                  <a:cubicBezTo>
                    <a:pt x="365113" y="357853"/>
                    <a:pt x="360435" y="376393"/>
                    <a:pt x="358692" y="379298"/>
                  </a:cubicBezTo>
                  <a:cubicBezTo>
                    <a:pt x="357079" y="381986"/>
                    <a:pt x="353999" y="383500"/>
                    <a:pt x="352041" y="385948"/>
                  </a:cubicBezTo>
                  <a:cubicBezTo>
                    <a:pt x="349544" y="389069"/>
                    <a:pt x="348861" y="393941"/>
                    <a:pt x="345391" y="395924"/>
                  </a:cubicBezTo>
                  <a:cubicBezTo>
                    <a:pt x="340484" y="398728"/>
                    <a:pt x="334308" y="398141"/>
                    <a:pt x="328766" y="399249"/>
                  </a:cubicBezTo>
                  <a:cubicBezTo>
                    <a:pt x="316574" y="398141"/>
                    <a:pt x="304161" y="398489"/>
                    <a:pt x="292190" y="395924"/>
                  </a:cubicBezTo>
                  <a:cubicBezTo>
                    <a:pt x="277894" y="392861"/>
                    <a:pt x="279769" y="376560"/>
                    <a:pt x="268914" y="369323"/>
                  </a:cubicBezTo>
                  <a:lnTo>
                    <a:pt x="258939" y="362673"/>
                  </a:lnTo>
                  <a:lnTo>
                    <a:pt x="252289" y="342722"/>
                  </a:lnTo>
                  <a:cubicBezTo>
                    <a:pt x="251181" y="339397"/>
                    <a:pt x="249814" y="336147"/>
                    <a:pt x="248964" y="332747"/>
                  </a:cubicBezTo>
                  <a:cubicBezTo>
                    <a:pt x="247855" y="328314"/>
                    <a:pt x="247438" y="323647"/>
                    <a:pt x="245638" y="319447"/>
                  </a:cubicBezTo>
                  <a:cubicBezTo>
                    <a:pt x="244064" y="315774"/>
                    <a:pt x="240611" y="313123"/>
                    <a:pt x="238988" y="309471"/>
                  </a:cubicBezTo>
                  <a:cubicBezTo>
                    <a:pt x="236141" y="303065"/>
                    <a:pt x="234555" y="296171"/>
                    <a:pt x="232338" y="289521"/>
                  </a:cubicBezTo>
                  <a:cubicBezTo>
                    <a:pt x="231230" y="286196"/>
                    <a:pt x="230957" y="282462"/>
                    <a:pt x="229013" y="279546"/>
                  </a:cubicBezTo>
                  <a:cubicBezTo>
                    <a:pt x="226796" y="276221"/>
                    <a:pt x="223986" y="273222"/>
                    <a:pt x="222363" y="269570"/>
                  </a:cubicBezTo>
                  <a:cubicBezTo>
                    <a:pt x="222357" y="269557"/>
                    <a:pt x="214053" y="244638"/>
                    <a:pt x="212388" y="239644"/>
                  </a:cubicBezTo>
                  <a:cubicBezTo>
                    <a:pt x="211280" y="236319"/>
                    <a:pt x="210629" y="232804"/>
                    <a:pt x="209062" y="229669"/>
                  </a:cubicBezTo>
                  <a:cubicBezTo>
                    <a:pt x="206845" y="225236"/>
                    <a:pt x="204365" y="220925"/>
                    <a:pt x="202412" y="216369"/>
                  </a:cubicBezTo>
                  <a:cubicBezTo>
                    <a:pt x="195937" y="201261"/>
                    <a:pt x="203496" y="210804"/>
                    <a:pt x="192437" y="199743"/>
                  </a:cubicBezTo>
                  <a:cubicBezTo>
                    <a:pt x="190220" y="193093"/>
                    <a:pt x="187487" y="186593"/>
                    <a:pt x="185787" y="179793"/>
                  </a:cubicBezTo>
                  <a:cubicBezTo>
                    <a:pt x="181091" y="161009"/>
                    <a:pt x="183358" y="170973"/>
                    <a:pt x="179137" y="149867"/>
                  </a:cubicBezTo>
                  <a:cubicBezTo>
                    <a:pt x="178029" y="128808"/>
                    <a:pt x="177088" y="107740"/>
                    <a:pt x="175812" y="86690"/>
                  </a:cubicBezTo>
                  <a:cubicBezTo>
                    <a:pt x="171842" y="21196"/>
                    <a:pt x="183579" y="55447"/>
                    <a:pt x="162511" y="30164"/>
                  </a:cubicBezTo>
                  <a:cubicBezTo>
                    <a:pt x="159953" y="27094"/>
                    <a:pt x="158982" y="22685"/>
                    <a:pt x="155861" y="20188"/>
                  </a:cubicBezTo>
                  <a:cubicBezTo>
                    <a:pt x="153693" y="18453"/>
                    <a:pt x="133454" y="13755"/>
                    <a:pt x="132585" y="13538"/>
                  </a:cubicBezTo>
                  <a:cubicBezTo>
                    <a:pt x="129260" y="11321"/>
                    <a:pt x="126352" y="8291"/>
                    <a:pt x="122610" y="6888"/>
                  </a:cubicBezTo>
                  <a:cubicBezTo>
                    <a:pt x="104242" y="0"/>
                    <a:pt x="84825" y="5326"/>
                    <a:pt x="66084" y="6888"/>
                  </a:cubicBezTo>
                  <a:cubicBezTo>
                    <a:pt x="61650" y="7996"/>
                    <a:pt x="56586" y="7678"/>
                    <a:pt x="52783" y="10213"/>
                  </a:cubicBezTo>
                  <a:cubicBezTo>
                    <a:pt x="14576" y="35685"/>
                    <a:pt x="52137" y="21513"/>
                    <a:pt x="26182" y="30164"/>
                  </a:cubicBezTo>
                  <a:cubicBezTo>
                    <a:pt x="23965" y="34597"/>
                    <a:pt x="21991" y="39160"/>
                    <a:pt x="19532" y="43464"/>
                  </a:cubicBezTo>
                  <a:cubicBezTo>
                    <a:pt x="17549" y="46934"/>
                    <a:pt x="14456" y="49766"/>
                    <a:pt x="12882" y="53439"/>
                  </a:cubicBezTo>
                  <a:cubicBezTo>
                    <a:pt x="0" y="83499"/>
                    <a:pt x="19602" y="51673"/>
                    <a:pt x="2907" y="76715"/>
                  </a:cubicBezTo>
                  <a:cubicBezTo>
                    <a:pt x="4015" y="84474"/>
                    <a:pt x="4170" y="92430"/>
                    <a:pt x="6232" y="99991"/>
                  </a:cubicBezTo>
                  <a:cubicBezTo>
                    <a:pt x="7536" y="104773"/>
                    <a:pt x="10423" y="108987"/>
                    <a:pt x="12882" y="113291"/>
                  </a:cubicBezTo>
                  <a:cubicBezTo>
                    <a:pt x="16772" y="120099"/>
                    <a:pt x="25225" y="130857"/>
                    <a:pt x="29508" y="136567"/>
                  </a:cubicBezTo>
                  <a:cubicBezTo>
                    <a:pt x="40213" y="168681"/>
                    <a:pt x="23046" y="118747"/>
                    <a:pt x="39483" y="159842"/>
                  </a:cubicBezTo>
                  <a:cubicBezTo>
                    <a:pt x="51354" y="189520"/>
                    <a:pt x="39989" y="170577"/>
                    <a:pt x="52783" y="189768"/>
                  </a:cubicBezTo>
                  <a:cubicBezTo>
                    <a:pt x="69074" y="254934"/>
                    <a:pt x="55310" y="195688"/>
                    <a:pt x="59433" y="362673"/>
                  </a:cubicBezTo>
                  <a:cubicBezTo>
                    <a:pt x="60336" y="399255"/>
                    <a:pt x="61133" y="435844"/>
                    <a:pt x="62758" y="472401"/>
                  </a:cubicBezTo>
                  <a:cubicBezTo>
                    <a:pt x="63351" y="485734"/>
                    <a:pt x="64428" y="499059"/>
                    <a:pt x="66084" y="512302"/>
                  </a:cubicBezTo>
                  <a:cubicBezTo>
                    <a:pt x="66651" y="516836"/>
                    <a:pt x="68207" y="521193"/>
                    <a:pt x="69409" y="525602"/>
                  </a:cubicBezTo>
                  <a:cubicBezTo>
                    <a:pt x="71532" y="533387"/>
                    <a:pt x="73686" y="541166"/>
                    <a:pt x="76059" y="548878"/>
                  </a:cubicBezTo>
                  <a:cubicBezTo>
                    <a:pt x="78120" y="555578"/>
                    <a:pt x="81009" y="562028"/>
                    <a:pt x="82709" y="568828"/>
                  </a:cubicBezTo>
                  <a:cubicBezTo>
                    <a:pt x="83817" y="573262"/>
                    <a:pt x="84779" y="577735"/>
                    <a:pt x="86034" y="582129"/>
                  </a:cubicBezTo>
                  <a:cubicBezTo>
                    <a:pt x="92386" y="604361"/>
                    <a:pt x="86447" y="578374"/>
                    <a:pt x="92684" y="605404"/>
                  </a:cubicBezTo>
                  <a:cubicBezTo>
                    <a:pt x="110149" y="681088"/>
                    <a:pt x="91483" y="599402"/>
                    <a:pt x="102660" y="655281"/>
                  </a:cubicBezTo>
                  <a:cubicBezTo>
                    <a:pt x="103556" y="659762"/>
                    <a:pt x="105089" y="664100"/>
                    <a:pt x="105985" y="668581"/>
                  </a:cubicBezTo>
                  <a:cubicBezTo>
                    <a:pt x="111837" y="697841"/>
                    <a:pt x="106164" y="679094"/>
                    <a:pt x="112635" y="698507"/>
                  </a:cubicBezTo>
                  <a:cubicBezTo>
                    <a:pt x="121633" y="761493"/>
                    <a:pt x="109372" y="688765"/>
                    <a:pt x="122610" y="738408"/>
                  </a:cubicBezTo>
                  <a:cubicBezTo>
                    <a:pt x="134675" y="783652"/>
                    <a:pt x="124961" y="757299"/>
                    <a:pt x="132585" y="791610"/>
                  </a:cubicBezTo>
                  <a:cubicBezTo>
                    <a:pt x="133345" y="795031"/>
                    <a:pt x="134947" y="798215"/>
                    <a:pt x="135910" y="801585"/>
                  </a:cubicBezTo>
                  <a:cubicBezTo>
                    <a:pt x="137166" y="805979"/>
                    <a:pt x="137631" y="810606"/>
                    <a:pt x="139236" y="814885"/>
                  </a:cubicBezTo>
                  <a:cubicBezTo>
                    <a:pt x="140977" y="819526"/>
                    <a:pt x="144045" y="823584"/>
                    <a:pt x="145886" y="828186"/>
                  </a:cubicBezTo>
                  <a:cubicBezTo>
                    <a:pt x="148489" y="834694"/>
                    <a:pt x="149401" y="841866"/>
                    <a:pt x="152536" y="848136"/>
                  </a:cubicBezTo>
                  <a:cubicBezTo>
                    <a:pt x="154753" y="852569"/>
                    <a:pt x="157234" y="856880"/>
                    <a:pt x="159186" y="861436"/>
                  </a:cubicBezTo>
                  <a:cubicBezTo>
                    <a:pt x="160567" y="864658"/>
                    <a:pt x="160321" y="868675"/>
                    <a:pt x="162511" y="871412"/>
                  </a:cubicBezTo>
                  <a:cubicBezTo>
                    <a:pt x="165007" y="874533"/>
                    <a:pt x="169161" y="875845"/>
                    <a:pt x="172486" y="878062"/>
                  </a:cubicBezTo>
                  <a:cubicBezTo>
                    <a:pt x="181285" y="913249"/>
                    <a:pt x="169338" y="871809"/>
                    <a:pt x="182462" y="901338"/>
                  </a:cubicBezTo>
                  <a:cubicBezTo>
                    <a:pt x="185309" y="907744"/>
                    <a:pt x="186895" y="914638"/>
                    <a:pt x="189112" y="921288"/>
                  </a:cubicBezTo>
                  <a:lnTo>
                    <a:pt x="192437" y="931263"/>
                  </a:lnTo>
                  <a:cubicBezTo>
                    <a:pt x="191329" y="936805"/>
                    <a:pt x="189112" y="942237"/>
                    <a:pt x="189112" y="947889"/>
                  </a:cubicBezTo>
                  <a:cubicBezTo>
                    <a:pt x="189112" y="975420"/>
                    <a:pt x="195619" y="983321"/>
                    <a:pt x="199087" y="1011066"/>
                  </a:cubicBezTo>
                  <a:cubicBezTo>
                    <a:pt x="199901" y="1017581"/>
                    <a:pt x="202691" y="1045155"/>
                    <a:pt x="205737" y="1054292"/>
                  </a:cubicBezTo>
                  <a:cubicBezTo>
                    <a:pt x="208548" y="1062726"/>
                    <a:pt x="214175" y="1070272"/>
                    <a:pt x="219038" y="1077567"/>
                  </a:cubicBezTo>
                  <a:cubicBezTo>
                    <a:pt x="221070" y="1083663"/>
                    <a:pt x="225152" y="1101745"/>
                    <a:pt x="232338" y="1107493"/>
                  </a:cubicBezTo>
                  <a:cubicBezTo>
                    <a:pt x="235075" y="1109682"/>
                    <a:pt x="238988" y="1109710"/>
                    <a:pt x="242313" y="1110818"/>
                  </a:cubicBezTo>
                  <a:cubicBezTo>
                    <a:pt x="244530" y="1114143"/>
                    <a:pt x="246138" y="1117968"/>
                    <a:pt x="248964" y="1120794"/>
                  </a:cubicBezTo>
                  <a:cubicBezTo>
                    <a:pt x="275119" y="1146949"/>
                    <a:pt x="241678" y="1104736"/>
                    <a:pt x="268914" y="1137419"/>
                  </a:cubicBezTo>
                  <a:cubicBezTo>
                    <a:pt x="271472" y="1140489"/>
                    <a:pt x="272909" y="1144407"/>
                    <a:pt x="275564" y="1147394"/>
                  </a:cubicBezTo>
                  <a:cubicBezTo>
                    <a:pt x="281812" y="1154423"/>
                    <a:pt x="290298" y="1159520"/>
                    <a:pt x="295515" y="1167345"/>
                  </a:cubicBezTo>
                  <a:cubicBezTo>
                    <a:pt x="304382" y="1180645"/>
                    <a:pt x="298840" y="1175103"/>
                    <a:pt x="312140" y="1183970"/>
                  </a:cubicBezTo>
                  <a:cubicBezTo>
                    <a:pt x="315162" y="1188504"/>
                    <a:pt x="320174" y="1197436"/>
                    <a:pt x="325441" y="1200596"/>
                  </a:cubicBezTo>
                  <a:cubicBezTo>
                    <a:pt x="328446" y="1202399"/>
                    <a:pt x="332091" y="1202813"/>
                    <a:pt x="335416" y="1203921"/>
                  </a:cubicBezTo>
                  <a:cubicBezTo>
                    <a:pt x="336524" y="1207246"/>
                    <a:pt x="336263" y="1211418"/>
                    <a:pt x="338741" y="1213896"/>
                  </a:cubicBezTo>
                  <a:cubicBezTo>
                    <a:pt x="355570" y="1230724"/>
                    <a:pt x="376449" y="1232251"/>
                    <a:pt x="398593" y="1237172"/>
                  </a:cubicBezTo>
                  <a:cubicBezTo>
                    <a:pt x="416393" y="1249039"/>
                    <a:pt x="405742" y="1240996"/>
                    <a:pt x="428518" y="1263772"/>
                  </a:cubicBezTo>
                  <a:cubicBezTo>
                    <a:pt x="430735" y="1265989"/>
                    <a:pt x="432365" y="1269021"/>
                    <a:pt x="435169" y="1270423"/>
                  </a:cubicBezTo>
                  <a:lnTo>
                    <a:pt x="448469" y="1277073"/>
                  </a:lnTo>
                  <a:cubicBezTo>
                    <a:pt x="450686" y="1280398"/>
                    <a:pt x="451999" y="1284552"/>
                    <a:pt x="455119" y="1287048"/>
                  </a:cubicBezTo>
                  <a:cubicBezTo>
                    <a:pt x="457856" y="1289237"/>
                    <a:pt x="461959" y="1288806"/>
                    <a:pt x="465094" y="1290373"/>
                  </a:cubicBezTo>
                  <a:cubicBezTo>
                    <a:pt x="468669" y="1292160"/>
                    <a:pt x="471745" y="1294806"/>
                    <a:pt x="475070" y="1297023"/>
                  </a:cubicBezTo>
                  <a:cubicBezTo>
                    <a:pt x="479161" y="1309297"/>
                    <a:pt x="478947" y="1311060"/>
                    <a:pt x="488370" y="1323624"/>
                  </a:cubicBezTo>
                  <a:cubicBezTo>
                    <a:pt x="491191" y="1327386"/>
                    <a:pt x="495612" y="1329773"/>
                    <a:pt x="498345" y="1333599"/>
                  </a:cubicBezTo>
                  <a:cubicBezTo>
                    <a:pt x="501226" y="1337633"/>
                    <a:pt x="502446" y="1342649"/>
                    <a:pt x="504996" y="1346900"/>
                  </a:cubicBezTo>
                  <a:cubicBezTo>
                    <a:pt x="509108" y="1353753"/>
                    <a:pt x="514184" y="1359997"/>
                    <a:pt x="518296" y="1366850"/>
                  </a:cubicBezTo>
                  <a:cubicBezTo>
                    <a:pt x="543607" y="1409036"/>
                    <a:pt x="508593" y="1355621"/>
                    <a:pt x="531596" y="1390126"/>
                  </a:cubicBezTo>
                  <a:cubicBezTo>
                    <a:pt x="532704" y="1397885"/>
                    <a:pt x="532442" y="1405967"/>
                    <a:pt x="534921" y="1413402"/>
                  </a:cubicBezTo>
                  <a:cubicBezTo>
                    <a:pt x="535912" y="1416376"/>
                    <a:pt x="540170" y="1417248"/>
                    <a:pt x="541572" y="1420052"/>
                  </a:cubicBezTo>
                  <a:cubicBezTo>
                    <a:pt x="545924" y="1428755"/>
                    <a:pt x="543316" y="1435150"/>
                    <a:pt x="548222" y="1443327"/>
                  </a:cubicBezTo>
                  <a:cubicBezTo>
                    <a:pt x="551382" y="1448593"/>
                    <a:pt x="560314" y="1453606"/>
                    <a:pt x="564847" y="1456628"/>
                  </a:cubicBezTo>
                  <a:cubicBezTo>
                    <a:pt x="567064" y="1459953"/>
                    <a:pt x="569556" y="1463110"/>
                    <a:pt x="571497" y="1466603"/>
                  </a:cubicBezTo>
                  <a:cubicBezTo>
                    <a:pt x="585037" y="1490974"/>
                    <a:pt x="577993" y="1480387"/>
                    <a:pt x="588123" y="1503179"/>
                  </a:cubicBezTo>
                  <a:cubicBezTo>
                    <a:pt x="590136" y="1507708"/>
                    <a:pt x="592556" y="1512046"/>
                    <a:pt x="594773" y="1516479"/>
                  </a:cubicBezTo>
                  <a:cubicBezTo>
                    <a:pt x="594784" y="1516544"/>
                    <a:pt x="599218" y="1546423"/>
                    <a:pt x="601423" y="1549730"/>
                  </a:cubicBezTo>
                  <a:cubicBezTo>
                    <a:pt x="603640" y="1553055"/>
                    <a:pt x="608073" y="1554163"/>
                    <a:pt x="611398" y="1556380"/>
                  </a:cubicBezTo>
                  <a:cubicBezTo>
                    <a:pt x="613615" y="1561922"/>
                    <a:pt x="615548" y="1567586"/>
                    <a:pt x="618049" y="1573006"/>
                  </a:cubicBezTo>
                  <a:cubicBezTo>
                    <a:pt x="622203" y="1582007"/>
                    <a:pt x="628945" y="1589989"/>
                    <a:pt x="631349" y="1599607"/>
                  </a:cubicBezTo>
                  <a:cubicBezTo>
                    <a:pt x="632457" y="1604040"/>
                    <a:pt x="633419" y="1608513"/>
                    <a:pt x="634674" y="1612907"/>
                  </a:cubicBezTo>
                  <a:cubicBezTo>
                    <a:pt x="635637" y="1616277"/>
                    <a:pt x="637077" y="1619501"/>
                    <a:pt x="637999" y="1622882"/>
                  </a:cubicBezTo>
                  <a:cubicBezTo>
                    <a:pt x="640404" y="1631700"/>
                    <a:pt x="640561" y="1641308"/>
                    <a:pt x="644649" y="1649483"/>
                  </a:cubicBezTo>
                  <a:cubicBezTo>
                    <a:pt x="646866" y="1653916"/>
                    <a:pt x="649459" y="1658181"/>
                    <a:pt x="651300" y="1662783"/>
                  </a:cubicBezTo>
                  <a:cubicBezTo>
                    <a:pt x="653904" y="1669292"/>
                    <a:pt x="655733" y="1676084"/>
                    <a:pt x="657950" y="1682734"/>
                  </a:cubicBezTo>
                  <a:cubicBezTo>
                    <a:pt x="659058" y="1686059"/>
                    <a:pt x="659708" y="1689574"/>
                    <a:pt x="661275" y="1692709"/>
                  </a:cubicBezTo>
                  <a:cubicBezTo>
                    <a:pt x="663492" y="1697143"/>
                    <a:pt x="664752" y="1702202"/>
                    <a:pt x="667925" y="1706010"/>
                  </a:cubicBezTo>
                  <a:cubicBezTo>
                    <a:pt x="672883" y="1711960"/>
                    <a:pt x="681067" y="1713716"/>
                    <a:pt x="687876" y="1715985"/>
                  </a:cubicBezTo>
                  <a:cubicBezTo>
                    <a:pt x="691201" y="1712660"/>
                    <a:pt x="697078" y="1710648"/>
                    <a:pt x="697851" y="1706010"/>
                  </a:cubicBezTo>
                  <a:cubicBezTo>
                    <a:pt x="698508" y="1702068"/>
                    <a:pt x="695102" y="1696901"/>
                    <a:pt x="691201" y="1696034"/>
                  </a:cubicBezTo>
                  <a:cubicBezTo>
                    <a:pt x="683550" y="1694334"/>
                    <a:pt x="675684" y="1698251"/>
                    <a:pt x="667925" y="1699359"/>
                  </a:cubicBezTo>
                  <a:cubicBezTo>
                    <a:pt x="670142" y="1704901"/>
                    <a:pt x="672688" y="1710322"/>
                    <a:pt x="674575" y="1715985"/>
                  </a:cubicBezTo>
                  <a:cubicBezTo>
                    <a:pt x="678771" y="1728572"/>
                    <a:pt x="678277" y="1735479"/>
                    <a:pt x="681225" y="1749236"/>
                  </a:cubicBezTo>
                  <a:cubicBezTo>
                    <a:pt x="683140" y="1758173"/>
                    <a:pt x="687876" y="1775836"/>
                    <a:pt x="687876" y="1775836"/>
                  </a:cubicBezTo>
                  <a:cubicBezTo>
                    <a:pt x="688984" y="1785811"/>
                    <a:pt x="689233" y="1795920"/>
                    <a:pt x="691201" y="1805762"/>
                  </a:cubicBezTo>
                  <a:cubicBezTo>
                    <a:pt x="692576" y="1812636"/>
                    <a:pt x="696151" y="1818912"/>
                    <a:pt x="697851" y="1825713"/>
                  </a:cubicBezTo>
                  <a:lnTo>
                    <a:pt x="704501" y="1852314"/>
                  </a:lnTo>
                  <a:cubicBezTo>
                    <a:pt x="706008" y="1858342"/>
                    <a:pt x="711778" y="1882865"/>
                    <a:pt x="714476" y="1885564"/>
                  </a:cubicBezTo>
                  <a:lnTo>
                    <a:pt x="721126" y="1892215"/>
                  </a:lnTo>
                  <a:lnTo>
                    <a:pt x="727777" y="1912165"/>
                  </a:lnTo>
                  <a:cubicBezTo>
                    <a:pt x="728885" y="1915490"/>
                    <a:pt x="728624" y="1919662"/>
                    <a:pt x="731102" y="1922140"/>
                  </a:cubicBezTo>
                  <a:cubicBezTo>
                    <a:pt x="738978" y="1930017"/>
                    <a:pt x="747293" y="1937464"/>
                    <a:pt x="751052" y="1948741"/>
                  </a:cubicBezTo>
                  <a:cubicBezTo>
                    <a:pt x="752160" y="1952066"/>
                    <a:pt x="752810" y="1955581"/>
                    <a:pt x="754377" y="1958716"/>
                  </a:cubicBezTo>
                  <a:cubicBezTo>
                    <a:pt x="756164" y="1962291"/>
                    <a:pt x="758705" y="1965440"/>
                    <a:pt x="761028" y="1968692"/>
                  </a:cubicBezTo>
                  <a:cubicBezTo>
                    <a:pt x="781644" y="1997554"/>
                    <a:pt x="761985" y="1968464"/>
                    <a:pt x="777653" y="1991967"/>
                  </a:cubicBezTo>
                  <a:cubicBezTo>
                    <a:pt x="779358" y="1997082"/>
                    <a:pt x="784815" y="2006803"/>
                    <a:pt x="777653" y="2011918"/>
                  </a:cubicBezTo>
                  <a:cubicBezTo>
                    <a:pt x="771949" y="2015992"/>
                    <a:pt x="757702" y="2018568"/>
                    <a:pt x="757702" y="2018568"/>
                  </a:cubicBezTo>
                  <a:cubicBezTo>
                    <a:pt x="756134" y="2023272"/>
                    <a:pt x="749352" y="2037669"/>
                    <a:pt x="757702" y="2041844"/>
                  </a:cubicBezTo>
                  <a:cubicBezTo>
                    <a:pt x="761276" y="2043631"/>
                    <a:pt x="764353" y="2037411"/>
                    <a:pt x="767678" y="2035194"/>
                  </a:cubicBezTo>
                  <a:cubicBezTo>
                    <a:pt x="771353" y="2024167"/>
                    <a:pt x="771003" y="2028723"/>
                    <a:pt x="761028" y="2035194"/>
                  </a:cubicBezTo>
                  <a:close/>
                </a:path>
              </a:pathLst>
            </a:custGeom>
            <a:solidFill>
              <a:srgbClr val="FFFF00">
                <a:alpha val="15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68" name="Полилиния 867"/>
            <p:cNvSpPr/>
            <p:nvPr/>
          </p:nvSpPr>
          <p:spPr>
            <a:xfrm>
              <a:off x="3673098" y="578603"/>
              <a:ext cx="2665709" cy="4021138"/>
            </a:xfrm>
            <a:custGeom>
              <a:avLst/>
              <a:gdLst>
                <a:gd name="connsiteX0" fmla="*/ 87824 w 2665709"/>
                <a:gd name="connsiteY0" fmla="*/ 4008895 h 4021138"/>
                <a:gd name="connsiteX1" fmla="*/ 103322 w 2665709"/>
                <a:gd name="connsiteY1" fmla="*/ 3977899 h 4021138"/>
                <a:gd name="connsiteX2" fmla="*/ 118821 w 2665709"/>
                <a:gd name="connsiteY2" fmla="*/ 3967566 h 4021138"/>
                <a:gd name="connsiteX3" fmla="*/ 129153 w 2665709"/>
                <a:gd name="connsiteY3" fmla="*/ 3952068 h 4021138"/>
                <a:gd name="connsiteX4" fmla="*/ 160149 w 2665709"/>
                <a:gd name="connsiteY4" fmla="*/ 3936570 h 4021138"/>
                <a:gd name="connsiteX5" fmla="*/ 216977 w 2665709"/>
                <a:gd name="connsiteY5" fmla="*/ 3941736 h 4021138"/>
                <a:gd name="connsiteX6" fmla="*/ 247973 w 2665709"/>
                <a:gd name="connsiteY6" fmla="*/ 3967566 h 4021138"/>
                <a:gd name="connsiteX7" fmla="*/ 263471 w 2665709"/>
                <a:gd name="connsiteY7" fmla="*/ 3977899 h 4021138"/>
                <a:gd name="connsiteX8" fmla="*/ 309966 w 2665709"/>
                <a:gd name="connsiteY8" fmla="*/ 3988231 h 4021138"/>
                <a:gd name="connsiteX9" fmla="*/ 371960 w 2665709"/>
                <a:gd name="connsiteY9" fmla="*/ 3977899 h 4021138"/>
                <a:gd name="connsiteX10" fmla="*/ 382292 w 2665709"/>
                <a:gd name="connsiteY10" fmla="*/ 3967566 h 4021138"/>
                <a:gd name="connsiteX11" fmla="*/ 397790 w 2665709"/>
                <a:gd name="connsiteY11" fmla="*/ 3962400 h 4021138"/>
                <a:gd name="connsiteX12" fmla="*/ 423621 w 2665709"/>
                <a:gd name="connsiteY12" fmla="*/ 3941736 h 4021138"/>
                <a:gd name="connsiteX13" fmla="*/ 454617 w 2665709"/>
                <a:gd name="connsiteY13" fmla="*/ 3926238 h 4021138"/>
                <a:gd name="connsiteX14" fmla="*/ 464949 w 2665709"/>
                <a:gd name="connsiteY14" fmla="*/ 3915905 h 4021138"/>
                <a:gd name="connsiteX15" fmla="*/ 480448 w 2665709"/>
                <a:gd name="connsiteY15" fmla="*/ 3910739 h 4021138"/>
                <a:gd name="connsiteX16" fmla="*/ 495946 w 2665709"/>
                <a:gd name="connsiteY16" fmla="*/ 3879743 h 4021138"/>
                <a:gd name="connsiteX17" fmla="*/ 506278 w 2665709"/>
                <a:gd name="connsiteY17" fmla="*/ 3828082 h 4021138"/>
                <a:gd name="connsiteX18" fmla="*/ 501112 w 2665709"/>
                <a:gd name="connsiteY18" fmla="*/ 3750590 h 4021138"/>
                <a:gd name="connsiteX19" fmla="*/ 495946 w 2665709"/>
                <a:gd name="connsiteY19" fmla="*/ 3729926 h 4021138"/>
                <a:gd name="connsiteX20" fmla="*/ 475282 w 2665709"/>
                <a:gd name="connsiteY20" fmla="*/ 3678265 h 4021138"/>
                <a:gd name="connsiteX21" fmla="*/ 464949 w 2665709"/>
                <a:gd name="connsiteY21" fmla="*/ 3667933 h 4021138"/>
                <a:gd name="connsiteX22" fmla="*/ 444285 w 2665709"/>
                <a:gd name="connsiteY22" fmla="*/ 3636936 h 4021138"/>
                <a:gd name="connsiteX23" fmla="*/ 423621 w 2665709"/>
                <a:gd name="connsiteY23" fmla="*/ 3611105 h 4021138"/>
                <a:gd name="connsiteX24" fmla="*/ 382292 w 2665709"/>
                <a:gd name="connsiteY24" fmla="*/ 3600773 h 4021138"/>
                <a:gd name="connsiteX25" fmla="*/ 340963 w 2665709"/>
                <a:gd name="connsiteY25" fmla="*/ 3564611 h 4021138"/>
                <a:gd name="connsiteX26" fmla="*/ 330631 w 2665709"/>
                <a:gd name="connsiteY26" fmla="*/ 3554278 h 4021138"/>
                <a:gd name="connsiteX27" fmla="*/ 315133 w 2665709"/>
                <a:gd name="connsiteY27" fmla="*/ 3497451 h 4021138"/>
                <a:gd name="connsiteX28" fmla="*/ 346129 w 2665709"/>
                <a:gd name="connsiteY28" fmla="*/ 3471621 h 4021138"/>
                <a:gd name="connsiteX29" fmla="*/ 377126 w 2665709"/>
                <a:gd name="connsiteY29" fmla="*/ 3461289 h 4021138"/>
                <a:gd name="connsiteX30" fmla="*/ 392624 w 2665709"/>
                <a:gd name="connsiteY30" fmla="*/ 3456122 h 4021138"/>
                <a:gd name="connsiteX31" fmla="*/ 423621 w 2665709"/>
                <a:gd name="connsiteY31" fmla="*/ 3435458 h 4021138"/>
                <a:gd name="connsiteX32" fmla="*/ 454617 w 2665709"/>
                <a:gd name="connsiteY32" fmla="*/ 3419960 h 4021138"/>
                <a:gd name="connsiteX33" fmla="*/ 470116 w 2665709"/>
                <a:gd name="connsiteY33" fmla="*/ 3404461 h 4021138"/>
                <a:gd name="connsiteX34" fmla="*/ 485614 w 2665709"/>
                <a:gd name="connsiteY34" fmla="*/ 3394129 h 4021138"/>
                <a:gd name="connsiteX35" fmla="*/ 490780 w 2665709"/>
                <a:gd name="connsiteY35" fmla="*/ 3378631 h 4021138"/>
                <a:gd name="connsiteX36" fmla="*/ 501112 w 2665709"/>
                <a:gd name="connsiteY36" fmla="*/ 3363133 h 4021138"/>
                <a:gd name="connsiteX37" fmla="*/ 511444 w 2665709"/>
                <a:gd name="connsiteY37" fmla="*/ 3321804 h 4021138"/>
                <a:gd name="connsiteX38" fmla="*/ 521777 w 2665709"/>
                <a:gd name="connsiteY38" fmla="*/ 3311472 h 4021138"/>
                <a:gd name="connsiteX39" fmla="*/ 516610 w 2665709"/>
                <a:gd name="connsiteY39" fmla="*/ 3285641 h 4021138"/>
                <a:gd name="connsiteX40" fmla="*/ 501112 w 2665709"/>
                <a:gd name="connsiteY40" fmla="*/ 3270143 h 4021138"/>
                <a:gd name="connsiteX41" fmla="*/ 480448 w 2665709"/>
                <a:gd name="connsiteY41" fmla="*/ 3254644 h 4021138"/>
                <a:gd name="connsiteX42" fmla="*/ 454617 w 2665709"/>
                <a:gd name="connsiteY42" fmla="*/ 3249478 h 4021138"/>
                <a:gd name="connsiteX43" fmla="*/ 330631 w 2665709"/>
                <a:gd name="connsiteY43" fmla="*/ 3244312 h 4021138"/>
                <a:gd name="connsiteX44" fmla="*/ 320299 w 2665709"/>
                <a:gd name="connsiteY44" fmla="*/ 3223648 h 4021138"/>
                <a:gd name="connsiteX45" fmla="*/ 309966 w 2665709"/>
                <a:gd name="connsiteY45" fmla="*/ 3208150 h 4021138"/>
                <a:gd name="connsiteX46" fmla="*/ 304800 w 2665709"/>
                <a:gd name="connsiteY46" fmla="*/ 3171987 h 4021138"/>
                <a:gd name="connsiteX47" fmla="*/ 299634 w 2665709"/>
                <a:gd name="connsiteY47" fmla="*/ 3156489 h 4021138"/>
                <a:gd name="connsiteX48" fmla="*/ 304800 w 2665709"/>
                <a:gd name="connsiteY48" fmla="*/ 3135824 h 4021138"/>
                <a:gd name="connsiteX49" fmla="*/ 325465 w 2665709"/>
                <a:gd name="connsiteY49" fmla="*/ 3078997 h 4021138"/>
                <a:gd name="connsiteX50" fmla="*/ 340963 w 2665709"/>
                <a:gd name="connsiteY50" fmla="*/ 3068665 h 4021138"/>
                <a:gd name="connsiteX51" fmla="*/ 356461 w 2665709"/>
                <a:gd name="connsiteY51" fmla="*/ 3037668 h 4021138"/>
                <a:gd name="connsiteX52" fmla="*/ 366794 w 2665709"/>
                <a:gd name="connsiteY52" fmla="*/ 3001505 h 4021138"/>
                <a:gd name="connsiteX53" fmla="*/ 371960 w 2665709"/>
                <a:gd name="connsiteY53" fmla="*/ 2794861 h 4021138"/>
                <a:gd name="connsiteX54" fmla="*/ 377126 w 2665709"/>
                <a:gd name="connsiteY54" fmla="*/ 2769031 h 4021138"/>
                <a:gd name="connsiteX55" fmla="*/ 371960 w 2665709"/>
                <a:gd name="connsiteY55" fmla="*/ 2707038 h 4021138"/>
                <a:gd name="connsiteX56" fmla="*/ 366794 w 2665709"/>
                <a:gd name="connsiteY56" fmla="*/ 2691539 h 4021138"/>
                <a:gd name="connsiteX57" fmla="*/ 356461 w 2665709"/>
                <a:gd name="connsiteY57" fmla="*/ 2681207 h 4021138"/>
                <a:gd name="connsiteX58" fmla="*/ 361627 w 2665709"/>
                <a:gd name="connsiteY58" fmla="*/ 2624380 h 4021138"/>
                <a:gd name="connsiteX59" fmla="*/ 382292 w 2665709"/>
                <a:gd name="connsiteY59" fmla="*/ 2598550 h 4021138"/>
                <a:gd name="connsiteX60" fmla="*/ 408122 w 2665709"/>
                <a:gd name="connsiteY60" fmla="*/ 2572719 h 4021138"/>
                <a:gd name="connsiteX61" fmla="*/ 454617 w 2665709"/>
                <a:gd name="connsiteY61" fmla="*/ 2562387 h 4021138"/>
                <a:gd name="connsiteX62" fmla="*/ 470116 w 2665709"/>
                <a:gd name="connsiteY62" fmla="*/ 2557221 h 4021138"/>
                <a:gd name="connsiteX63" fmla="*/ 485614 w 2665709"/>
                <a:gd name="connsiteY63" fmla="*/ 2546889 h 4021138"/>
                <a:gd name="connsiteX64" fmla="*/ 490780 w 2665709"/>
                <a:gd name="connsiteY64" fmla="*/ 2531390 h 4021138"/>
                <a:gd name="connsiteX65" fmla="*/ 511444 w 2665709"/>
                <a:gd name="connsiteY65" fmla="*/ 2500394 h 4021138"/>
                <a:gd name="connsiteX66" fmla="*/ 521777 w 2665709"/>
                <a:gd name="connsiteY66" fmla="*/ 2484895 h 4021138"/>
                <a:gd name="connsiteX67" fmla="*/ 547607 w 2665709"/>
                <a:gd name="connsiteY67" fmla="*/ 2438400 h 4021138"/>
                <a:gd name="connsiteX68" fmla="*/ 573438 w 2665709"/>
                <a:gd name="connsiteY68" fmla="*/ 2412570 h 4021138"/>
                <a:gd name="connsiteX69" fmla="*/ 594102 w 2665709"/>
                <a:gd name="connsiteY69" fmla="*/ 2376407 h 4021138"/>
                <a:gd name="connsiteX70" fmla="*/ 609600 w 2665709"/>
                <a:gd name="connsiteY70" fmla="*/ 2360909 h 4021138"/>
                <a:gd name="connsiteX71" fmla="*/ 635431 w 2665709"/>
                <a:gd name="connsiteY71" fmla="*/ 2314414 h 4021138"/>
                <a:gd name="connsiteX72" fmla="*/ 656095 w 2665709"/>
                <a:gd name="connsiteY72" fmla="*/ 2288583 h 4021138"/>
                <a:gd name="connsiteX73" fmla="*/ 661261 w 2665709"/>
                <a:gd name="connsiteY73" fmla="*/ 2273085 h 4021138"/>
                <a:gd name="connsiteX74" fmla="*/ 671594 w 2665709"/>
                <a:gd name="connsiteY74" fmla="*/ 2262753 h 4021138"/>
                <a:gd name="connsiteX75" fmla="*/ 681926 w 2665709"/>
                <a:gd name="connsiteY75" fmla="*/ 2247255 h 4021138"/>
                <a:gd name="connsiteX76" fmla="*/ 697424 w 2665709"/>
                <a:gd name="connsiteY76" fmla="*/ 2216258 h 4021138"/>
                <a:gd name="connsiteX77" fmla="*/ 702590 w 2665709"/>
                <a:gd name="connsiteY77" fmla="*/ 2200760 h 4021138"/>
                <a:gd name="connsiteX78" fmla="*/ 718088 w 2665709"/>
                <a:gd name="connsiteY78" fmla="*/ 2190428 h 4021138"/>
                <a:gd name="connsiteX79" fmla="*/ 743919 w 2665709"/>
                <a:gd name="connsiteY79" fmla="*/ 2143933 h 4021138"/>
                <a:gd name="connsiteX80" fmla="*/ 769749 w 2665709"/>
                <a:gd name="connsiteY80" fmla="*/ 2118102 h 4021138"/>
                <a:gd name="connsiteX81" fmla="*/ 780082 w 2665709"/>
                <a:gd name="connsiteY81" fmla="*/ 2107770 h 4021138"/>
                <a:gd name="connsiteX82" fmla="*/ 795580 w 2665709"/>
                <a:gd name="connsiteY82" fmla="*/ 2081939 h 4021138"/>
                <a:gd name="connsiteX83" fmla="*/ 821410 w 2665709"/>
                <a:gd name="connsiteY83" fmla="*/ 2056109 h 4021138"/>
                <a:gd name="connsiteX84" fmla="*/ 836909 w 2665709"/>
                <a:gd name="connsiteY84" fmla="*/ 2030278 h 4021138"/>
                <a:gd name="connsiteX85" fmla="*/ 842075 w 2665709"/>
                <a:gd name="connsiteY85" fmla="*/ 2014780 h 4021138"/>
                <a:gd name="connsiteX86" fmla="*/ 857573 w 2665709"/>
                <a:gd name="connsiteY86" fmla="*/ 2009614 h 4021138"/>
                <a:gd name="connsiteX87" fmla="*/ 867905 w 2665709"/>
                <a:gd name="connsiteY87" fmla="*/ 1994116 h 4021138"/>
                <a:gd name="connsiteX88" fmla="*/ 893736 w 2665709"/>
                <a:gd name="connsiteY88" fmla="*/ 1973451 h 4021138"/>
                <a:gd name="connsiteX89" fmla="*/ 904068 w 2665709"/>
                <a:gd name="connsiteY89" fmla="*/ 1957953 h 4021138"/>
                <a:gd name="connsiteX90" fmla="*/ 909234 w 2665709"/>
                <a:gd name="connsiteY90" fmla="*/ 1942455 h 4021138"/>
                <a:gd name="connsiteX91" fmla="*/ 924733 w 2665709"/>
                <a:gd name="connsiteY91" fmla="*/ 1937289 h 4021138"/>
                <a:gd name="connsiteX92" fmla="*/ 935065 w 2665709"/>
                <a:gd name="connsiteY92" fmla="*/ 1926956 h 4021138"/>
                <a:gd name="connsiteX93" fmla="*/ 945397 w 2665709"/>
                <a:gd name="connsiteY93" fmla="*/ 1911458 h 4021138"/>
                <a:gd name="connsiteX94" fmla="*/ 976394 w 2665709"/>
                <a:gd name="connsiteY94" fmla="*/ 1880461 h 4021138"/>
                <a:gd name="connsiteX95" fmla="*/ 1002224 w 2665709"/>
                <a:gd name="connsiteY95" fmla="*/ 1854631 h 4021138"/>
                <a:gd name="connsiteX96" fmla="*/ 1012556 w 2665709"/>
                <a:gd name="connsiteY96" fmla="*/ 1839133 h 4021138"/>
                <a:gd name="connsiteX97" fmla="*/ 1033221 w 2665709"/>
                <a:gd name="connsiteY97" fmla="*/ 1818468 h 4021138"/>
                <a:gd name="connsiteX98" fmla="*/ 1059051 w 2665709"/>
                <a:gd name="connsiteY98" fmla="*/ 1771973 h 4021138"/>
                <a:gd name="connsiteX99" fmla="*/ 1074549 w 2665709"/>
                <a:gd name="connsiteY99" fmla="*/ 1761641 h 4021138"/>
                <a:gd name="connsiteX100" fmla="*/ 1084882 w 2665709"/>
                <a:gd name="connsiteY100" fmla="*/ 1725478 h 4021138"/>
                <a:gd name="connsiteX101" fmla="*/ 1095214 w 2665709"/>
                <a:gd name="connsiteY101" fmla="*/ 1694482 h 4021138"/>
                <a:gd name="connsiteX102" fmla="*/ 1100380 w 2665709"/>
                <a:gd name="connsiteY102" fmla="*/ 1678983 h 4021138"/>
                <a:gd name="connsiteX103" fmla="*/ 1110712 w 2665709"/>
                <a:gd name="connsiteY103" fmla="*/ 1637655 h 4021138"/>
                <a:gd name="connsiteX104" fmla="*/ 1126210 w 2665709"/>
                <a:gd name="connsiteY104" fmla="*/ 1585994 h 4021138"/>
                <a:gd name="connsiteX105" fmla="*/ 1131377 w 2665709"/>
                <a:gd name="connsiteY105" fmla="*/ 1570495 h 4021138"/>
                <a:gd name="connsiteX106" fmla="*/ 1146875 w 2665709"/>
                <a:gd name="connsiteY106" fmla="*/ 1554997 h 4021138"/>
                <a:gd name="connsiteX107" fmla="*/ 1157207 w 2665709"/>
                <a:gd name="connsiteY107" fmla="*/ 1524000 h 4021138"/>
                <a:gd name="connsiteX108" fmla="*/ 1162373 w 2665709"/>
                <a:gd name="connsiteY108" fmla="*/ 1508502 h 4021138"/>
                <a:gd name="connsiteX109" fmla="*/ 1177871 w 2665709"/>
                <a:gd name="connsiteY109" fmla="*/ 1493004 h 4021138"/>
                <a:gd name="connsiteX110" fmla="*/ 1183038 w 2665709"/>
                <a:gd name="connsiteY110" fmla="*/ 1477505 h 4021138"/>
                <a:gd name="connsiteX111" fmla="*/ 1193370 w 2665709"/>
                <a:gd name="connsiteY111" fmla="*/ 1462007 h 4021138"/>
                <a:gd name="connsiteX112" fmla="*/ 1198536 w 2665709"/>
                <a:gd name="connsiteY112" fmla="*/ 1441343 h 4021138"/>
                <a:gd name="connsiteX113" fmla="*/ 1224366 w 2665709"/>
                <a:gd name="connsiteY113" fmla="*/ 1415512 h 4021138"/>
                <a:gd name="connsiteX114" fmla="*/ 1239865 w 2665709"/>
                <a:gd name="connsiteY114" fmla="*/ 1384516 h 4021138"/>
                <a:gd name="connsiteX115" fmla="*/ 1255363 w 2665709"/>
                <a:gd name="connsiteY115" fmla="*/ 1379350 h 4021138"/>
                <a:gd name="connsiteX116" fmla="*/ 1260529 w 2665709"/>
                <a:gd name="connsiteY116" fmla="*/ 1363851 h 4021138"/>
                <a:gd name="connsiteX117" fmla="*/ 1291526 w 2665709"/>
                <a:gd name="connsiteY117" fmla="*/ 1343187 h 4021138"/>
                <a:gd name="connsiteX118" fmla="*/ 1296692 w 2665709"/>
                <a:gd name="connsiteY118" fmla="*/ 1327689 h 4021138"/>
                <a:gd name="connsiteX119" fmla="*/ 1322522 w 2665709"/>
                <a:gd name="connsiteY119" fmla="*/ 1307024 h 4021138"/>
                <a:gd name="connsiteX120" fmla="*/ 1332855 w 2665709"/>
                <a:gd name="connsiteY120" fmla="*/ 1296692 h 4021138"/>
                <a:gd name="connsiteX121" fmla="*/ 1348353 w 2665709"/>
                <a:gd name="connsiteY121" fmla="*/ 1291526 h 4021138"/>
                <a:gd name="connsiteX122" fmla="*/ 1544665 w 2665709"/>
                <a:gd name="connsiteY122" fmla="*/ 1286360 h 4021138"/>
                <a:gd name="connsiteX123" fmla="*/ 1580827 w 2665709"/>
                <a:gd name="connsiteY123" fmla="*/ 1281194 h 4021138"/>
                <a:gd name="connsiteX124" fmla="*/ 1596326 w 2665709"/>
                <a:gd name="connsiteY124" fmla="*/ 1276028 h 4021138"/>
                <a:gd name="connsiteX125" fmla="*/ 1616990 w 2665709"/>
                <a:gd name="connsiteY125" fmla="*/ 1270861 h 4021138"/>
                <a:gd name="connsiteX126" fmla="*/ 1663485 w 2665709"/>
                <a:gd name="connsiteY126" fmla="*/ 1250197 h 4021138"/>
                <a:gd name="connsiteX127" fmla="*/ 1678983 w 2665709"/>
                <a:gd name="connsiteY127" fmla="*/ 1245031 h 4021138"/>
                <a:gd name="connsiteX128" fmla="*/ 1694482 w 2665709"/>
                <a:gd name="connsiteY128" fmla="*/ 1239865 h 4021138"/>
                <a:gd name="connsiteX129" fmla="*/ 1704814 w 2665709"/>
                <a:gd name="connsiteY129" fmla="*/ 1224366 h 4021138"/>
                <a:gd name="connsiteX130" fmla="*/ 1725478 w 2665709"/>
                <a:gd name="connsiteY130" fmla="*/ 1214034 h 4021138"/>
                <a:gd name="connsiteX131" fmla="*/ 1740977 w 2665709"/>
                <a:gd name="connsiteY131" fmla="*/ 1203702 h 4021138"/>
                <a:gd name="connsiteX132" fmla="*/ 1766807 w 2665709"/>
                <a:gd name="connsiteY132" fmla="*/ 1183038 h 4021138"/>
                <a:gd name="connsiteX133" fmla="*/ 1797804 w 2665709"/>
                <a:gd name="connsiteY133" fmla="*/ 1162373 h 4021138"/>
                <a:gd name="connsiteX134" fmla="*/ 1808136 w 2665709"/>
                <a:gd name="connsiteY134" fmla="*/ 1146875 h 4021138"/>
                <a:gd name="connsiteX135" fmla="*/ 1823634 w 2665709"/>
                <a:gd name="connsiteY135" fmla="*/ 1141709 h 4021138"/>
                <a:gd name="connsiteX136" fmla="*/ 1839133 w 2665709"/>
                <a:gd name="connsiteY136" fmla="*/ 1131377 h 4021138"/>
                <a:gd name="connsiteX137" fmla="*/ 1859797 w 2665709"/>
                <a:gd name="connsiteY137" fmla="*/ 1105546 h 4021138"/>
                <a:gd name="connsiteX138" fmla="*/ 1880461 w 2665709"/>
                <a:gd name="connsiteY138" fmla="*/ 1074550 h 4021138"/>
                <a:gd name="connsiteX139" fmla="*/ 1890794 w 2665709"/>
                <a:gd name="connsiteY139" fmla="*/ 1043553 h 4021138"/>
                <a:gd name="connsiteX140" fmla="*/ 1895960 w 2665709"/>
                <a:gd name="connsiteY140" fmla="*/ 1028055 h 4021138"/>
                <a:gd name="connsiteX141" fmla="*/ 1906292 w 2665709"/>
                <a:gd name="connsiteY141" fmla="*/ 1017722 h 4021138"/>
                <a:gd name="connsiteX142" fmla="*/ 1911458 w 2665709"/>
                <a:gd name="connsiteY142" fmla="*/ 1002224 h 4021138"/>
                <a:gd name="connsiteX143" fmla="*/ 1932122 w 2665709"/>
                <a:gd name="connsiteY143" fmla="*/ 971228 h 4021138"/>
                <a:gd name="connsiteX144" fmla="*/ 1937288 w 2665709"/>
                <a:gd name="connsiteY144" fmla="*/ 955729 h 4021138"/>
                <a:gd name="connsiteX145" fmla="*/ 1947621 w 2665709"/>
                <a:gd name="connsiteY145" fmla="*/ 945397 h 4021138"/>
                <a:gd name="connsiteX146" fmla="*/ 1957953 w 2665709"/>
                <a:gd name="connsiteY146" fmla="*/ 929899 h 4021138"/>
                <a:gd name="connsiteX147" fmla="*/ 1963119 w 2665709"/>
                <a:gd name="connsiteY147" fmla="*/ 914400 h 4021138"/>
                <a:gd name="connsiteX148" fmla="*/ 1994116 w 2665709"/>
                <a:gd name="connsiteY148" fmla="*/ 873072 h 4021138"/>
                <a:gd name="connsiteX149" fmla="*/ 1999282 w 2665709"/>
                <a:gd name="connsiteY149" fmla="*/ 857573 h 4021138"/>
                <a:gd name="connsiteX150" fmla="*/ 2019946 w 2665709"/>
                <a:gd name="connsiteY150" fmla="*/ 826577 h 4021138"/>
                <a:gd name="connsiteX151" fmla="*/ 2030278 w 2665709"/>
                <a:gd name="connsiteY151" fmla="*/ 811078 h 4021138"/>
                <a:gd name="connsiteX152" fmla="*/ 2040610 w 2665709"/>
                <a:gd name="connsiteY152" fmla="*/ 795580 h 4021138"/>
                <a:gd name="connsiteX153" fmla="*/ 2045777 w 2665709"/>
                <a:gd name="connsiteY153" fmla="*/ 780082 h 4021138"/>
                <a:gd name="connsiteX154" fmla="*/ 2061275 w 2665709"/>
                <a:gd name="connsiteY154" fmla="*/ 769750 h 4021138"/>
                <a:gd name="connsiteX155" fmla="*/ 2081939 w 2665709"/>
                <a:gd name="connsiteY155" fmla="*/ 743919 h 4021138"/>
                <a:gd name="connsiteX156" fmla="*/ 2097438 w 2665709"/>
                <a:gd name="connsiteY156" fmla="*/ 733587 h 4021138"/>
                <a:gd name="connsiteX157" fmla="*/ 2138766 w 2665709"/>
                <a:gd name="connsiteY157" fmla="*/ 702590 h 4021138"/>
                <a:gd name="connsiteX158" fmla="*/ 2149099 w 2665709"/>
                <a:gd name="connsiteY158" fmla="*/ 692258 h 4021138"/>
                <a:gd name="connsiteX159" fmla="*/ 2164597 w 2665709"/>
                <a:gd name="connsiteY159" fmla="*/ 687092 h 4021138"/>
                <a:gd name="connsiteX160" fmla="*/ 2185261 w 2665709"/>
                <a:gd name="connsiteY160" fmla="*/ 661261 h 4021138"/>
                <a:gd name="connsiteX161" fmla="*/ 2216258 w 2665709"/>
                <a:gd name="connsiteY161" fmla="*/ 650929 h 4021138"/>
                <a:gd name="connsiteX162" fmla="*/ 2236922 w 2665709"/>
                <a:gd name="connsiteY162" fmla="*/ 640597 h 4021138"/>
                <a:gd name="connsiteX163" fmla="*/ 2262753 w 2665709"/>
                <a:gd name="connsiteY163" fmla="*/ 625099 h 4021138"/>
                <a:gd name="connsiteX164" fmla="*/ 2288583 w 2665709"/>
                <a:gd name="connsiteY164" fmla="*/ 599268 h 4021138"/>
                <a:gd name="connsiteX165" fmla="*/ 2298916 w 2665709"/>
                <a:gd name="connsiteY165" fmla="*/ 588936 h 4021138"/>
                <a:gd name="connsiteX166" fmla="*/ 2314414 w 2665709"/>
                <a:gd name="connsiteY166" fmla="*/ 583770 h 4021138"/>
                <a:gd name="connsiteX167" fmla="*/ 2345410 w 2665709"/>
                <a:gd name="connsiteY167" fmla="*/ 552773 h 4021138"/>
                <a:gd name="connsiteX168" fmla="*/ 2355743 w 2665709"/>
                <a:gd name="connsiteY168" fmla="*/ 542441 h 4021138"/>
                <a:gd name="connsiteX169" fmla="*/ 2381573 w 2665709"/>
                <a:gd name="connsiteY169" fmla="*/ 516611 h 4021138"/>
                <a:gd name="connsiteX170" fmla="*/ 2407404 w 2665709"/>
                <a:gd name="connsiteY170" fmla="*/ 501112 h 4021138"/>
                <a:gd name="connsiteX171" fmla="*/ 2422902 w 2665709"/>
                <a:gd name="connsiteY171" fmla="*/ 490780 h 4021138"/>
                <a:gd name="connsiteX172" fmla="*/ 2495227 w 2665709"/>
                <a:gd name="connsiteY172" fmla="*/ 480448 h 4021138"/>
                <a:gd name="connsiteX173" fmla="*/ 2526224 w 2665709"/>
                <a:gd name="connsiteY173" fmla="*/ 470116 h 4021138"/>
                <a:gd name="connsiteX174" fmla="*/ 2536556 w 2665709"/>
                <a:gd name="connsiteY174" fmla="*/ 454617 h 4021138"/>
                <a:gd name="connsiteX175" fmla="*/ 2567553 w 2665709"/>
                <a:gd name="connsiteY175" fmla="*/ 444285 h 4021138"/>
                <a:gd name="connsiteX176" fmla="*/ 2598549 w 2665709"/>
                <a:gd name="connsiteY176" fmla="*/ 423621 h 4021138"/>
                <a:gd name="connsiteX177" fmla="*/ 2614048 w 2665709"/>
                <a:gd name="connsiteY177" fmla="*/ 413289 h 4021138"/>
                <a:gd name="connsiteX178" fmla="*/ 2629546 w 2665709"/>
                <a:gd name="connsiteY178" fmla="*/ 408122 h 4021138"/>
                <a:gd name="connsiteX179" fmla="*/ 2655377 w 2665709"/>
                <a:gd name="connsiteY179" fmla="*/ 387458 h 4021138"/>
                <a:gd name="connsiteX180" fmla="*/ 2665709 w 2665709"/>
                <a:gd name="connsiteY180" fmla="*/ 371960 h 4021138"/>
                <a:gd name="connsiteX181" fmla="*/ 2660543 w 2665709"/>
                <a:gd name="connsiteY181" fmla="*/ 356461 h 4021138"/>
                <a:gd name="connsiteX182" fmla="*/ 2645044 w 2665709"/>
                <a:gd name="connsiteY182" fmla="*/ 351295 h 4021138"/>
                <a:gd name="connsiteX183" fmla="*/ 2629546 w 2665709"/>
                <a:gd name="connsiteY183" fmla="*/ 340963 h 4021138"/>
                <a:gd name="connsiteX184" fmla="*/ 2598549 w 2665709"/>
                <a:gd name="connsiteY184" fmla="*/ 330631 h 4021138"/>
                <a:gd name="connsiteX185" fmla="*/ 2577885 w 2665709"/>
                <a:gd name="connsiteY185" fmla="*/ 304800 h 4021138"/>
                <a:gd name="connsiteX186" fmla="*/ 2557221 w 2665709"/>
                <a:gd name="connsiteY186" fmla="*/ 273804 h 4021138"/>
                <a:gd name="connsiteX187" fmla="*/ 2552055 w 2665709"/>
                <a:gd name="connsiteY187" fmla="*/ 258305 h 4021138"/>
                <a:gd name="connsiteX188" fmla="*/ 2541722 w 2665709"/>
                <a:gd name="connsiteY188" fmla="*/ 247973 h 4021138"/>
                <a:gd name="connsiteX189" fmla="*/ 2536556 w 2665709"/>
                <a:gd name="connsiteY189" fmla="*/ 216977 h 4021138"/>
                <a:gd name="connsiteX190" fmla="*/ 2531390 w 2665709"/>
                <a:gd name="connsiteY190" fmla="*/ 201478 h 4021138"/>
                <a:gd name="connsiteX191" fmla="*/ 2515892 w 2665709"/>
                <a:gd name="connsiteY191" fmla="*/ 165316 h 4021138"/>
                <a:gd name="connsiteX192" fmla="*/ 2479729 w 2665709"/>
                <a:gd name="connsiteY192" fmla="*/ 139485 h 4021138"/>
                <a:gd name="connsiteX193" fmla="*/ 2464231 w 2665709"/>
                <a:gd name="connsiteY193" fmla="*/ 129153 h 4021138"/>
                <a:gd name="connsiteX194" fmla="*/ 2433234 w 2665709"/>
                <a:gd name="connsiteY194" fmla="*/ 118821 h 4021138"/>
                <a:gd name="connsiteX195" fmla="*/ 2402238 w 2665709"/>
                <a:gd name="connsiteY195" fmla="*/ 108489 h 4021138"/>
                <a:gd name="connsiteX196" fmla="*/ 2386739 w 2665709"/>
                <a:gd name="connsiteY196" fmla="*/ 103322 h 4021138"/>
                <a:gd name="connsiteX197" fmla="*/ 2371241 w 2665709"/>
                <a:gd name="connsiteY197" fmla="*/ 92990 h 4021138"/>
                <a:gd name="connsiteX198" fmla="*/ 2340244 w 2665709"/>
                <a:gd name="connsiteY198" fmla="*/ 87824 h 4021138"/>
                <a:gd name="connsiteX199" fmla="*/ 2293749 w 2665709"/>
                <a:gd name="connsiteY199" fmla="*/ 72326 h 4021138"/>
                <a:gd name="connsiteX200" fmla="*/ 2278251 w 2665709"/>
                <a:gd name="connsiteY200" fmla="*/ 67160 h 4021138"/>
                <a:gd name="connsiteX201" fmla="*/ 2262753 w 2665709"/>
                <a:gd name="connsiteY201" fmla="*/ 56828 h 4021138"/>
                <a:gd name="connsiteX202" fmla="*/ 2231756 w 2665709"/>
                <a:gd name="connsiteY202" fmla="*/ 46495 h 4021138"/>
                <a:gd name="connsiteX203" fmla="*/ 2216258 w 2665709"/>
                <a:gd name="connsiteY203" fmla="*/ 36163 h 4021138"/>
                <a:gd name="connsiteX204" fmla="*/ 2200760 w 2665709"/>
                <a:gd name="connsiteY204" fmla="*/ 30997 h 4021138"/>
                <a:gd name="connsiteX205" fmla="*/ 2190427 w 2665709"/>
                <a:gd name="connsiteY205" fmla="*/ 20665 h 4021138"/>
                <a:gd name="connsiteX206" fmla="*/ 2159431 w 2665709"/>
                <a:gd name="connsiteY206" fmla="*/ 10333 h 4021138"/>
                <a:gd name="connsiteX207" fmla="*/ 2143933 w 2665709"/>
                <a:gd name="connsiteY207" fmla="*/ 5166 h 4021138"/>
                <a:gd name="connsiteX208" fmla="*/ 2128434 w 2665709"/>
                <a:gd name="connsiteY208" fmla="*/ 0 h 4021138"/>
                <a:gd name="connsiteX209" fmla="*/ 1999282 w 2665709"/>
                <a:gd name="connsiteY209" fmla="*/ 5166 h 4021138"/>
                <a:gd name="connsiteX210" fmla="*/ 1988949 w 2665709"/>
                <a:gd name="connsiteY210" fmla="*/ 15499 h 4021138"/>
                <a:gd name="connsiteX211" fmla="*/ 1968285 w 2665709"/>
                <a:gd name="connsiteY211" fmla="*/ 20665 h 4021138"/>
                <a:gd name="connsiteX212" fmla="*/ 1952787 w 2665709"/>
                <a:gd name="connsiteY212" fmla="*/ 30997 h 4021138"/>
                <a:gd name="connsiteX213" fmla="*/ 1937288 w 2665709"/>
                <a:gd name="connsiteY213" fmla="*/ 36163 h 4021138"/>
                <a:gd name="connsiteX214" fmla="*/ 1926956 w 2665709"/>
                <a:gd name="connsiteY214" fmla="*/ 51661 h 4021138"/>
                <a:gd name="connsiteX215" fmla="*/ 1901126 w 2665709"/>
                <a:gd name="connsiteY215" fmla="*/ 72326 h 4021138"/>
                <a:gd name="connsiteX216" fmla="*/ 1890794 w 2665709"/>
                <a:gd name="connsiteY216" fmla="*/ 87824 h 4021138"/>
                <a:gd name="connsiteX217" fmla="*/ 1864963 w 2665709"/>
                <a:gd name="connsiteY217" fmla="*/ 108489 h 4021138"/>
                <a:gd name="connsiteX218" fmla="*/ 1844299 w 2665709"/>
                <a:gd name="connsiteY218" fmla="*/ 139485 h 4021138"/>
                <a:gd name="connsiteX219" fmla="*/ 1833966 w 2665709"/>
                <a:gd name="connsiteY219" fmla="*/ 154983 h 4021138"/>
                <a:gd name="connsiteX220" fmla="*/ 1823634 w 2665709"/>
                <a:gd name="connsiteY220" fmla="*/ 185980 h 4021138"/>
                <a:gd name="connsiteX221" fmla="*/ 1818468 w 2665709"/>
                <a:gd name="connsiteY221" fmla="*/ 201478 h 4021138"/>
                <a:gd name="connsiteX222" fmla="*/ 1808136 w 2665709"/>
                <a:gd name="connsiteY222" fmla="*/ 289302 h 4021138"/>
                <a:gd name="connsiteX223" fmla="*/ 1797804 w 2665709"/>
                <a:gd name="connsiteY223" fmla="*/ 304800 h 4021138"/>
                <a:gd name="connsiteX224" fmla="*/ 1792638 w 2665709"/>
                <a:gd name="connsiteY224" fmla="*/ 320299 h 4021138"/>
                <a:gd name="connsiteX225" fmla="*/ 1777139 w 2665709"/>
                <a:gd name="connsiteY225" fmla="*/ 325465 h 4021138"/>
                <a:gd name="connsiteX226" fmla="*/ 1761641 w 2665709"/>
                <a:gd name="connsiteY226" fmla="*/ 335797 h 4021138"/>
                <a:gd name="connsiteX227" fmla="*/ 1746143 w 2665709"/>
                <a:gd name="connsiteY227" fmla="*/ 340963 h 4021138"/>
                <a:gd name="connsiteX228" fmla="*/ 1678983 w 2665709"/>
                <a:gd name="connsiteY228" fmla="*/ 351295 h 4021138"/>
                <a:gd name="connsiteX229" fmla="*/ 1632488 w 2665709"/>
                <a:gd name="connsiteY229" fmla="*/ 361628 h 4021138"/>
                <a:gd name="connsiteX230" fmla="*/ 1616990 w 2665709"/>
                <a:gd name="connsiteY230" fmla="*/ 371960 h 4021138"/>
                <a:gd name="connsiteX231" fmla="*/ 1591160 w 2665709"/>
                <a:gd name="connsiteY231" fmla="*/ 377126 h 4021138"/>
                <a:gd name="connsiteX232" fmla="*/ 1570495 w 2665709"/>
                <a:gd name="connsiteY232" fmla="*/ 382292 h 4021138"/>
                <a:gd name="connsiteX233" fmla="*/ 1554997 w 2665709"/>
                <a:gd name="connsiteY233" fmla="*/ 387458 h 4021138"/>
                <a:gd name="connsiteX234" fmla="*/ 1518834 w 2665709"/>
                <a:gd name="connsiteY234" fmla="*/ 397790 h 4021138"/>
                <a:gd name="connsiteX235" fmla="*/ 1472339 w 2665709"/>
                <a:gd name="connsiteY235" fmla="*/ 418455 h 4021138"/>
                <a:gd name="connsiteX236" fmla="*/ 1456841 w 2665709"/>
                <a:gd name="connsiteY236" fmla="*/ 423621 h 4021138"/>
                <a:gd name="connsiteX237" fmla="*/ 1441343 w 2665709"/>
                <a:gd name="connsiteY237" fmla="*/ 428787 h 4021138"/>
                <a:gd name="connsiteX238" fmla="*/ 1405180 w 2665709"/>
                <a:gd name="connsiteY238" fmla="*/ 454617 h 4021138"/>
                <a:gd name="connsiteX239" fmla="*/ 1374183 w 2665709"/>
                <a:gd name="connsiteY239" fmla="*/ 475282 h 4021138"/>
                <a:gd name="connsiteX240" fmla="*/ 1358685 w 2665709"/>
                <a:gd name="connsiteY240" fmla="*/ 485614 h 4021138"/>
                <a:gd name="connsiteX241" fmla="*/ 1327688 w 2665709"/>
                <a:gd name="connsiteY241" fmla="*/ 511444 h 4021138"/>
                <a:gd name="connsiteX242" fmla="*/ 1317356 w 2665709"/>
                <a:gd name="connsiteY242" fmla="*/ 521777 h 4021138"/>
                <a:gd name="connsiteX243" fmla="*/ 1286360 w 2665709"/>
                <a:gd name="connsiteY243" fmla="*/ 542441 h 4021138"/>
                <a:gd name="connsiteX244" fmla="*/ 1270861 w 2665709"/>
                <a:gd name="connsiteY244" fmla="*/ 552773 h 4021138"/>
                <a:gd name="connsiteX245" fmla="*/ 1260529 w 2665709"/>
                <a:gd name="connsiteY245" fmla="*/ 568272 h 4021138"/>
                <a:gd name="connsiteX246" fmla="*/ 1245031 w 2665709"/>
                <a:gd name="connsiteY246" fmla="*/ 573438 h 4021138"/>
                <a:gd name="connsiteX247" fmla="*/ 1229533 w 2665709"/>
                <a:gd name="connsiteY247" fmla="*/ 583770 h 4021138"/>
                <a:gd name="connsiteX248" fmla="*/ 1224366 w 2665709"/>
                <a:gd name="connsiteY248" fmla="*/ 599268 h 4021138"/>
                <a:gd name="connsiteX249" fmla="*/ 1193370 w 2665709"/>
                <a:gd name="connsiteY249" fmla="*/ 619933 h 4021138"/>
                <a:gd name="connsiteX250" fmla="*/ 1177871 w 2665709"/>
                <a:gd name="connsiteY250" fmla="*/ 630265 h 4021138"/>
                <a:gd name="connsiteX251" fmla="*/ 1146875 w 2665709"/>
                <a:gd name="connsiteY251" fmla="*/ 656095 h 4021138"/>
                <a:gd name="connsiteX252" fmla="*/ 1126210 w 2665709"/>
                <a:gd name="connsiteY252" fmla="*/ 676760 h 4021138"/>
                <a:gd name="connsiteX253" fmla="*/ 1110712 w 2665709"/>
                <a:gd name="connsiteY253" fmla="*/ 692258 h 4021138"/>
                <a:gd name="connsiteX254" fmla="*/ 1095214 w 2665709"/>
                <a:gd name="connsiteY254" fmla="*/ 702590 h 4021138"/>
                <a:gd name="connsiteX255" fmla="*/ 1084882 w 2665709"/>
                <a:gd name="connsiteY255" fmla="*/ 718089 h 4021138"/>
                <a:gd name="connsiteX256" fmla="*/ 1069383 w 2665709"/>
                <a:gd name="connsiteY256" fmla="*/ 723255 h 4021138"/>
                <a:gd name="connsiteX257" fmla="*/ 1059051 w 2665709"/>
                <a:gd name="connsiteY257" fmla="*/ 754251 h 4021138"/>
                <a:gd name="connsiteX258" fmla="*/ 1048719 w 2665709"/>
                <a:gd name="connsiteY258" fmla="*/ 774916 h 4021138"/>
                <a:gd name="connsiteX259" fmla="*/ 1043553 w 2665709"/>
                <a:gd name="connsiteY259" fmla="*/ 790414 h 4021138"/>
                <a:gd name="connsiteX260" fmla="*/ 1022888 w 2665709"/>
                <a:gd name="connsiteY260" fmla="*/ 821411 h 4021138"/>
                <a:gd name="connsiteX261" fmla="*/ 1012556 w 2665709"/>
                <a:gd name="connsiteY261" fmla="*/ 852407 h 4021138"/>
                <a:gd name="connsiteX262" fmla="*/ 1007390 w 2665709"/>
                <a:gd name="connsiteY262" fmla="*/ 867905 h 4021138"/>
                <a:gd name="connsiteX263" fmla="*/ 997058 w 2665709"/>
                <a:gd name="connsiteY263" fmla="*/ 888570 h 4021138"/>
                <a:gd name="connsiteX264" fmla="*/ 991892 w 2665709"/>
                <a:gd name="connsiteY264" fmla="*/ 909234 h 4021138"/>
                <a:gd name="connsiteX265" fmla="*/ 981560 w 2665709"/>
                <a:gd name="connsiteY265" fmla="*/ 960895 h 4021138"/>
                <a:gd name="connsiteX266" fmla="*/ 971227 w 2665709"/>
                <a:gd name="connsiteY266" fmla="*/ 991892 h 4021138"/>
                <a:gd name="connsiteX267" fmla="*/ 940231 w 2665709"/>
                <a:gd name="connsiteY267" fmla="*/ 1012556 h 4021138"/>
                <a:gd name="connsiteX268" fmla="*/ 919566 w 2665709"/>
                <a:gd name="connsiteY268" fmla="*/ 1033221 h 4021138"/>
                <a:gd name="connsiteX269" fmla="*/ 898902 w 2665709"/>
                <a:gd name="connsiteY269" fmla="*/ 1038387 h 4021138"/>
                <a:gd name="connsiteX270" fmla="*/ 883404 w 2665709"/>
                <a:gd name="connsiteY270" fmla="*/ 1048719 h 4021138"/>
                <a:gd name="connsiteX271" fmla="*/ 862739 w 2665709"/>
                <a:gd name="connsiteY271" fmla="*/ 1074550 h 4021138"/>
                <a:gd name="connsiteX272" fmla="*/ 847241 w 2665709"/>
                <a:gd name="connsiteY272" fmla="*/ 1079716 h 4021138"/>
                <a:gd name="connsiteX273" fmla="*/ 836909 w 2665709"/>
                <a:gd name="connsiteY273" fmla="*/ 1110712 h 4021138"/>
                <a:gd name="connsiteX274" fmla="*/ 831743 w 2665709"/>
                <a:gd name="connsiteY274" fmla="*/ 1126211 h 4021138"/>
                <a:gd name="connsiteX275" fmla="*/ 821410 w 2665709"/>
                <a:gd name="connsiteY275" fmla="*/ 1198536 h 4021138"/>
                <a:gd name="connsiteX276" fmla="*/ 805912 w 2665709"/>
                <a:gd name="connsiteY276" fmla="*/ 1245031 h 4021138"/>
                <a:gd name="connsiteX277" fmla="*/ 800746 w 2665709"/>
                <a:gd name="connsiteY277" fmla="*/ 1260529 h 4021138"/>
                <a:gd name="connsiteX278" fmla="*/ 785248 w 2665709"/>
                <a:gd name="connsiteY278" fmla="*/ 1291526 h 4021138"/>
                <a:gd name="connsiteX279" fmla="*/ 769749 w 2665709"/>
                <a:gd name="connsiteY279" fmla="*/ 1296692 h 4021138"/>
                <a:gd name="connsiteX280" fmla="*/ 738753 w 2665709"/>
                <a:gd name="connsiteY280" fmla="*/ 1317356 h 4021138"/>
                <a:gd name="connsiteX281" fmla="*/ 718088 w 2665709"/>
                <a:gd name="connsiteY281" fmla="*/ 1338021 h 4021138"/>
                <a:gd name="connsiteX282" fmla="*/ 702590 w 2665709"/>
                <a:gd name="connsiteY282" fmla="*/ 1343187 h 4021138"/>
                <a:gd name="connsiteX283" fmla="*/ 671594 w 2665709"/>
                <a:gd name="connsiteY283" fmla="*/ 1363851 h 4021138"/>
                <a:gd name="connsiteX284" fmla="*/ 656095 w 2665709"/>
                <a:gd name="connsiteY284" fmla="*/ 1394848 h 4021138"/>
                <a:gd name="connsiteX285" fmla="*/ 640597 w 2665709"/>
                <a:gd name="connsiteY285" fmla="*/ 1405180 h 4021138"/>
                <a:gd name="connsiteX286" fmla="*/ 614766 w 2665709"/>
                <a:gd name="connsiteY286" fmla="*/ 1482672 h 4021138"/>
                <a:gd name="connsiteX287" fmla="*/ 609600 w 2665709"/>
                <a:gd name="connsiteY287" fmla="*/ 1498170 h 4021138"/>
                <a:gd name="connsiteX288" fmla="*/ 604434 w 2665709"/>
                <a:gd name="connsiteY288" fmla="*/ 1513668 h 4021138"/>
                <a:gd name="connsiteX289" fmla="*/ 588936 w 2665709"/>
                <a:gd name="connsiteY289" fmla="*/ 1524000 h 4021138"/>
                <a:gd name="connsiteX290" fmla="*/ 568271 w 2665709"/>
                <a:gd name="connsiteY290" fmla="*/ 1544665 h 4021138"/>
                <a:gd name="connsiteX291" fmla="*/ 537275 w 2665709"/>
                <a:gd name="connsiteY291" fmla="*/ 1554997 h 4021138"/>
                <a:gd name="connsiteX292" fmla="*/ 521777 w 2665709"/>
                <a:gd name="connsiteY292" fmla="*/ 1560163 h 4021138"/>
                <a:gd name="connsiteX293" fmla="*/ 495946 w 2665709"/>
                <a:gd name="connsiteY293" fmla="*/ 1591160 h 4021138"/>
                <a:gd name="connsiteX294" fmla="*/ 480448 w 2665709"/>
                <a:gd name="connsiteY294" fmla="*/ 1601492 h 4021138"/>
                <a:gd name="connsiteX295" fmla="*/ 475282 w 2665709"/>
                <a:gd name="connsiteY295" fmla="*/ 1616990 h 4021138"/>
                <a:gd name="connsiteX296" fmla="*/ 444285 w 2665709"/>
                <a:gd name="connsiteY296" fmla="*/ 1658319 h 4021138"/>
                <a:gd name="connsiteX297" fmla="*/ 433953 w 2665709"/>
                <a:gd name="connsiteY297" fmla="*/ 1689316 h 4021138"/>
                <a:gd name="connsiteX298" fmla="*/ 423621 w 2665709"/>
                <a:gd name="connsiteY298" fmla="*/ 1735811 h 4021138"/>
                <a:gd name="connsiteX299" fmla="*/ 428787 w 2665709"/>
                <a:gd name="connsiteY299" fmla="*/ 1808136 h 4021138"/>
                <a:gd name="connsiteX300" fmla="*/ 439119 w 2665709"/>
                <a:gd name="connsiteY300" fmla="*/ 1890794 h 4021138"/>
                <a:gd name="connsiteX301" fmla="*/ 423621 w 2665709"/>
                <a:gd name="connsiteY301" fmla="*/ 1994116 h 4021138"/>
                <a:gd name="connsiteX302" fmla="*/ 413288 w 2665709"/>
                <a:gd name="connsiteY302" fmla="*/ 2014780 h 4021138"/>
                <a:gd name="connsiteX303" fmla="*/ 392624 w 2665709"/>
                <a:gd name="connsiteY303" fmla="*/ 2045777 h 4021138"/>
                <a:gd name="connsiteX304" fmla="*/ 371960 w 2665709"/>
                <a:gd name="connsiteY304" fmla="*/ 2076773 h 4021138"/>
                <a:gd name="connsiteX305" fmla="*/ 366794 w 2665709"/>
                <a:gd name="connsiteY305" fmla="*/ 2092272 h 4021138"/>
                <a:gd name="connsiteX306" fmla="*/ 356461 w 2665709"/>
                <a:gd name="connsiteY306" fmla="*/ 2102604 h 4021138"/>
                <a:gd name="connsiteX307" fmla="*/ 340963 w 2665709"/>
                <a:gd name="connsiteY307" fmla="*/ 2133600 h 4021138"/>
                <a:gd name="connsiteX308" fmla="*/ 330631 w 2665709"/>
                <a:gd name="connsiteY308" fmla="*/ 2143933 h 4021138"/>
                <a:gd name="connsiteX309" fmla="*/ 320299 w 2665709"/>
                <a:gd name="connsiteY309" fmla="*/ 2159431 h 4021138"/>
                <a:gd name="connsiteX310" fmla="*/ 304800 w 2665709"/>
                <a:gd name="connsiteY310" fmla="*/ 2164597 h 4021138"/>
                <a:gd name="connsiteX311" fmla="*/ 278970 w 2665709"/>
                <a:gd name="connsiteY311" fmla="*/ 2195594 h 4021138"/>
                <a:gd name="connsiteX312" fmla="*/ 263471 w 2665709"/>
                <a:gd name="connsiteY312" fmla="*/ 2200760 h 4021138"/>
                <a:gd name="connsiteX313" fmla="*/ 253139 w 2665709"/>
                <a:gd name="connsiteY313" fmla="*/ 2381573 h 4021138"/>
                <a:gd name="connsiteX314" fmla="*/ 232475 w 2665709"/>
                <a:gd name="connsiteY314" fmla="*/ 2412570 h 4021138"/>
                <a:gd name="connsiteX315" fmla="*/ 211810 w 2665709"/>
                <a:gd name="connsiteY315" fmla="*/ 2438400 h 4021138"/>
                <a:gd name="connsiteX316" fmla="*/ 154983 w 2665709"/>
                <a:gd name="connsiteY316" fmla="*/ 2459065 h 4021138"/>
                <a:gd name="connsiteX317" fmla="*/ 139485 w 2665709"/>
                <a:gd name="connsiteY317" fmla="*/ 2464231 h 4021138"/>
                <a:gd name="connsiteX318" fmla="*/ 82658 w 2665709"/>
                <a:gd name="connsiteY318" fmla="*/ 2490061 h 4021138"/>
                <a:gd name="connsiteX319" fmla="*/ 72326 w 2665709"/>
                <a:gd name="connsiteY319" fmla="*/ 2639878 h 4021138"/>
                <a:gd name="connsiteX320" fmla="*/ 46495 w 2665709"/>
                <a:gd name="connsiteY320" fmla="*/ 2676041 h 4021138"/>
                <a:gd name="connsiteX321" fmla="*/ 41329 w 2665709"/>
                <a:gd name="connsiteY321" fmla="*/ 2691539 h 4021138"/>
                <a:gd name="connsiteX322" fmla="*/ 25831 w 2665709"/>
                <a:gd name="connsiteY322" fmla="*/ 2696705 h 4021138"/>
                <a:gd name="connsiteX323" fmla="*/ 10333 w 2665709"/>
                <a:gd name="connsiteY323" fmla="*/ 2743200 h 4021138"/>
                <a:gd name="connsiteX324" fmla="*/ 15499 w 2665709"/>
                <a:gd name="connsiteY324" fmla="*/ 2779363 h 4021138"/>
                <a:gd name="connsiteX325" fmla="*/ 20665 w 2665709"/>
                <a:gd name="connsiteY325" fmla="*/ 2794861 h 4021138"/>
                <a:gd name="connsiteX326" fmla="*/ 25831 w 2665709"/>
                <a:gd name="connsiteY326" fmla="*/ 2825858 h 4021138"/>
                <a:gd name="connsiteX327" fmla="*/ 36163 w 2665709"/>
                <a:gd name="connsiteY327" fmla="*/ 2862021 h 4021138"/>
                <a:gd name="connsiteX328" fmla="*/ 41329 w 2665709"/>
                <a:gd name="connsiteY328" fmla="*/ 2887851 h 4021138"/>
                <a:gd name="connsiteX329" fmla="*/ 51661 w 2665709"/>
                <a:gd name="connsiteY329" fmla="*/ 2903350 h 4021138"/>
                <a:gd name="connsiteX330" fmla="*/ 72326 w 2665709"/>
                <a:gd name="connsiteY330" fmla="*/ 2949844 h 4021138"/>
                <a:gd name="connsiteX331" fmla="*/ 77492 w 2665709"/>
                <a:gd name="connsiteY331" fmla="*/ 2965343 h 4021138"/>
                <a:gd name="connsiteX332" fmla="*/ 87824 w 2665709"/>
                <a:gd name="connsiteY332" fmla="*/ 2980841 h 4021138"/>
                <a:gd name="connsiteX333" fmla="*/ 98156 w 2665709"/>
                <a:gd name="connsiteY333" fmla="*/ 3011838 h 4021138"/>
                <a:gd name="connsiteX334" fmla="*/ 103322 w 2665709"/>
                <a:gd name="connsiteY334" fmla="*/ 3053166 h 4021138"/>
                <a:gd name="connsiteX335" fmla="*/ 108488 w 2665709"/>
                <a:gd name="connsiteY335" fmla="*/ 3068665 h 4021138"/>
                <a:gd name="connsiteX336" fmla="*/ 123987 w 2665709"/>
                <a:gd name="connsiteY336" fmla="*/ 3109994 h 4021138"/>
                <a:gd name="connsiteX337" fmla="*/ 123987 w 2665709"/>
                <a:gd name="connsiteY337" fmla="*/ 3368299 h 4021138"/>
                <a:gd name="connsiteX338" fmla="*/ 113655 w 2665709"/>
                <a:gd name="connsiteY338" fmla="*/ 3388963 h 4021138"/>
                <a:gd name="connsiteX339" fmla="*/ 103322 w 2665709"/>
                <a:gd name="connsiteY339" fmla="*/ 3435458 h 4021138"/>
                <a:gd name="connsiteX340" fmla="*/ 82658 w 2665709"/>
                <a:gd name="connsiteY340" fmla="*/ 3476787 h 4021138"/>
                <a:gd name="connsiteX341" fmla="*/ 67160 w 2665709"/>
                <a:gd name="connsiteY341" fmla="*/ 3528448 h 4021138"/>
                <a:gd name="connsiteX342" fmla="*/ 61994 w 2665709"/>
                <a:gd name="connsiteY342" fmla="*/ 3549112 h 4021138"/>
                <a:gd name="connsiteX343" fmla="*/ 56827 w 2665709"/>
                <a:gd name="connsiteY343" fmla="*/ 3564611 h 4021138"/>
                <a:gd name="connsiteX344" fmla="*/ 51661 w 2665709"/>
                <a:gd name="connsiteY344" fmla="*/ 3595607 h 4021138"/>
                <a:gd name="connsiteX345" fmla="*/ 46495 w 2665709"/>
                <a:gd name="connsiteY345" fmla="*/ 3611105 h 4021138"/>
                <a:gd name="connsiteX346" fmla="*/ 41329 w 2665709"/>
                <a:gd name="connsiteY346" fmla="*/ 3642102 h 4021138"/>
                <a:gd name="connsiteX347" fmla="*/ 25831 w 2665709"/>
                <a:gd name="connsiteY347" fmla="*/ 3693763 h 4021138"/>
                <a:gd name="connsiteX348" fmla="*/ 10333 w 2665709"/>
                <a:gd name="connsiteY348" fmla="*/ 3724760 h 4021138"/>
                <a:gd name="connsiteX349" fmla="*/ 0 w 2665709"/>
                <a:gd name="connsiteY349" fmla="*/ 3755756 h 4021138"/>
                <a:gd name="connsiteX350" fmla="*/ 15499 w 2665709"/>
                <a:gd name="connsiteY350" fmla="*/ 3879743 h 4021138"/>
                <a:gd name="connsiteX351" fmla="*/ 25831 w 2665709"/>
                <a:gd name="connsiteY351" fmla="*/ 3895241 h 4021138"/>
                <a:gd name="connsiteX352" fmla="*/ 41329 w 2665709"/>
                <a:gd name="connsiteY352" fmla="*/ 3926238 h 4021138"/>
                <a:gd name="connsiteX353" fmla="*/ 56827 w 2665709"/>
                <a:gd name="connsiteY353" fmla="*/ 3962400 h 4021138"/>
                <a:gd name="connsiteX354" fmla="*/ 67160 w 2665709"/>
                <a:gd name="connsiteY354" fmla="*/ 3998563 h 4021138"/>
                <a:gd name="connsiteX355" fmla="*/ 87824 w 2665709"/>
                <a:gd name="connsiteY355" fmla="*/ 4008895 h 40211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</a:cxnLst>
              <a:rect l="l" t="t" r="r" b="b"/>
              <a:pathLst>
                <a:path w="2665709" h="4021138">
                  <a:moveTo>
                    <a:pt x="87824" y="4008895"/>
                  </a:moveTo>
                  <a:cubicBezTo>
                    <a:pt x="93851" y="4005451"/>
                    <a:pt x="93308" y="3987913"/>
                    <a:pt x="103322" y="3977899"/>
                  </a:cubicBezTo>
                  <a:cubicBezTo>
                    <a:pt x="107713" y="3973508"/>
                    <a:pt x="113655" y="3971010"/>
                    <a:pt x="118821" y="3967566"/>
                  </a:cubicBezTo>
                  <a:cubicBezTo>
                    <a:pt x="122265" y="3962400"/>
                    <a:pt x="124763" y="3956458"/>
                    <a:pt x="129153" y="3952068"/>
                  </a:cubicBezTo>
                  <a:cubicBezTo>
                    <a:pt x="139167" y="3942054"/>
                    <a:pt x="147544" y="3940772"/>
                    <a:pt x="160149" y="3936570"/>
                  </a:cubicBezTo>
                  <a:cubicBezTo>
                    <a:pt x="179092" y="3938292"/>
                    <a:pt x="198378" y="3937751"/>
                    <a:pt x="216977" y="3941736"/>
                  </a:cubicBezTo>
                  <a:cubicBezTo>
                    <a:pt x="227336" y="3943956"/>
                    <a:pt x="241284" y="3961992"/>
                    <a:pt x="247973" y="3967566"/>
                  </a:cubicBezTo>
                  <a:cubicBezTo>
                    <a:pt x="252743" y="3971541"/>
                    <a:pt x="257918" y="3975122"/>
                    <a:pt x="263471" y="3977899"/>
                  </a:cubicBezTo>
                  <a:cubicBezTo>
                    <a:pt x="276187" y="3984257"/>
                    <a:pt x="298065" y="3986247"/>
                    <a:pt x="309966" y="3988231"/>
                  </a:cubicBezTo>
                  <a:cubicBezTo>
                    <a:pt x="312917" y="3987809"/>
                    <a:pt x="364407" y="3981136"/>
                    <a:pt x="371960" y="3977899"/>
                  </a:cubicBezTo>
                  <a:cubicBezTo>
                    <a:pt x="376437" y="3975980"/>
                    <a:pt x="378115" y="3970072"/>
                    <a:pt x="382292" y="3967566"/>
                  </a:cubicBezTo>
                  <a:cubicBezTo>
                    <a:pt x="386961" y="3964764"/>
                    <a:pt x="392919" y="3964835"/>
                    <a:pt x="397790" y="3962400"/>
                  </a:cubicBezTo>
                  <a:cubicBezTo>
                    <a:pt x="418987" y="3951801"/>
                    <a:pt x="407606" y="3954548"/>
                    <a:pt x="423621" y="3941736"/>
                  </a:cubicBezTo>
                  <a:cubicBezTo>
                    <a:pt x="437928" y="3930291"/>
                    <a:pt x="438247" y="3931695"/>
                    <a:pt x="454617" y="3926238"/>
                  </a:cubicBezTo>
                  <a:cubicBezTo>
                    <a:pt x="458061" y="3922794"/>
                    <a:pt x="460772" y="3918411"/>
                    <a:pt x="464949" y="3915905"/>
                  </a:cubicBezTo>
                  <a:cubicBezTo>
                    <a:pt x="469619" y="3913103"/>
                    <a:pt x="476196" y="3914141"/>
                    <a:pt x="480448" y="3910739"/>
                  </a:cubicBezTo>
                  <a:cubicBezTo>
                    <a:pt x="488088" y="3904627"/>
                    <a:pt x="493827" y="3888925"/>
                    <a:pt x="495946" y="3879743"/>
                  </a:cubicBezTo>
                  <a:cubicBezTo>
                    <a:pt x="499895" y="3862631"/>
                    <a:pt x="506278" y="3828082"/>
                    <a:pt x="506278" y="3828082"/>
                  </a:cubicBezTo>
                  <a:cubicBezTo>
                    <a:pt x="504556" y="3802251"/>
                    <a:pt x="503822" y="3776336"/>
                    <a:pt x="501112" y="3750590"/>
                  </a:cubicBezTo>
                  <a:cubicBezTo>
                    <a:pt x="500369" y="3743529"/>
                    <a:pt x="497986" y="3736727"/>
                    <a:pt x="495946" y="3729926"/>
                  </a:cubicBezTo>
                  <a:cubicBezTo>
                    <a:pt x="491364" y="3714652"/>
                    <a:pt x="484697" y="3692387"/>
                    <a:pt x="475282" y="3678265"/>
                  </a:cubicBezTo>
                  <a:cubicBezTo>
                    <a:pt x="472580" y="3674212"/>
                    <a:pt x="468393" y="3671377"/>
                    <a:pt x="464949" y="3667933"/>
                  </a:cubicBezTo>
                  <a:cubicBezTo>
                    <a:pt x="455870" y="3640696"/>
                    <a:pt x="465783" y="3662734"/>
                    <a:pt x="444285" y="3636936"/>
                  </a:cubicBezTo>
                  <a:cubicBezTo>
                    <a:pt x="440085" y="3631897"/>
                    <a:pt x="431413" y="3614444"/>
                    <a:pt x="423621" y="3611105"/>
                  </a:cubicBezTo>
                  <a:cubicBezTo>
                    <a:pt x="382346" y="3593415"/>
                    <a:pt x="412386" y="3615820"/>
                    <a:pt x="382292" y="3600773"/>
                  </a:cubicBezTo>
                  <a:cubicBezTo>
                    <a:pt x="365207" y="3592230"/>
                    <a:pt x="354427" y="3578075"/>
                    <a:pt x="340963" y="3564611"/>
                  </a:cubicBezTo>
                  <a:lnTo>
                    <a:pt x="330631" y="3554278"/>
                  </a:lnTo>
                  <a:cubicBezTo>
                    <a:pt x="317522" y="3514952"/>
                    <a:pt x="322435" y="3533961"/>
                    <a:pt x="315133" y="3497451"/>
                  </a:cubicBezTo>
                  <a:cubicBezTo>
                    <a:pt x="322946" y="3466199"/>
                    <a:pt x="312697" y="3480739"/>
                    <a:pt x="346129" y="3471621"/>
                  </a:cubicBezTo>
                  <a:cubicBezTo>
                    <a:pt x="356636" y="3468755"/>
                    <a:pt x="366794" y="3464733"/>
                    <a:pt x="377126" y="3461289"/>
                  </a:cubicBezTo>
                  <a:lnTo>
                    <a:pt x="392624" y="3456122"/>
                  </a:lnTo>
                  <a:cubicBezTo>
                    <a:pt x="422003" y="3426743"/>
                    <a:pt x="393714" y="3450411"/>
                    <a:pt x="423621" y="3435458"/>
                  </a:cubicBezTo>
                  <a:cubicBezTo>
                    <a:pt x="463683" y="3415428"/>
                    <a:pt x="415659" y="3432946"/>
                    <a:pt x="454617" y="3419960"/>
                  </a:cubicBezTo>
                  <a:cubicBezTo>
                    <a:pt x="459783" y="3414794"/>
                    <a:pt x="464503" y="3409138"/>
                    <a:pt x="470116" y="3404461"/>
                  </a:cubicBezTo>
                  <a:cubicBezTo>
                    <a:pt x="474886" y="3400486"/>
                    <a:pt x="481735" y="3398977"/>
                    <a:pt x="485614" y="3394129"/>
                  </a:cubicBezTo>
                  <a:cubicBezTo>
                    <a:pt x="489016" y="3389877"/>
                    <a:pt x="488345" y="3383502"/>
                    <a:pt x="490780" y="3378631"/>
                  </a:cubicBezTo>
                  <a:cubicBezTo>
                    <a:pt x="493557" y="3373078"/>
                    <a:pt x="497668" y="3368299"/>
                    <a:pt x="501112" y="3363133"/>
                  </a:cubicBezTo>
                  <a:cubicBezTo>
                    <a:pt x="502223" y="3357579"/>
                    <a:pt x="506678" y="3329746"/>
                    <a:pt x="511444" y="3321804"/>
                  </a:cubicBezTo>
                  <a:cubicBezTo>
                    <a:pt x="513950" y="3317627"/>
                    <a:pt x="518333" y="3314916"/>
                    <a:pt x="521777" y="3311472"/>
                  </a:cubicBezTo>
                  <a:cubicBezTo>
                    <a:pt x="520055" y="3302862"/>
                    <a:pt x="520537" y="3293495"/>
                    <a:pt x="516610" y="3285641"/>
                  </a:cubicBezTo>
                  <a:cubicBezTo>
                    <a:pt x="513343" y="3279107"/>
                    <a:pt x="506659" y="3274898"/>
                    <a:pt x="501112" y="3270143"/>
                  </a:cubicBezTo>
                  <a:cubicBezTo>
                    <a:pt x="494575" y="3264539"/>
                    <a:pt x="488316" y="3258141"/>
                    <a:pt x="480448" y="3254644"/>
                  </a:cubicBezTo>
                  <a:cubicBezTo>
                    <a:pt x="472424" y="3251078"/>
                    <a:pt x="463377" y="3250082"/>
                    <a:pt x="454617" y="3249478"/>
                  </a:cubicBezTo>
                  <a:cubicBezTo>
                    <a:pt x="413350" y="3246632"/>
                    <a:pt x="371960" y="3246034"/>
                    <a:pt x="330631" y="3244312"/>
                  </a:cubicBezTo>
                  <a:cubicBezTo>
                    <a:pt x="327187" y="3237424"/>
                    <a:pt x="324120" y="3230334"/>
                    <a:pt x="320299" y="3223648"/>
                  </a:cubicBezTo>
                  <a:cubicBezTo>
                    <a:pt x="317218" y="3218257"/>
                    <a:pt x="311750" y="3214097"/>
                    <a:pt x="309966" y="3208150"/>
                  </a:cubicBezTo>
                  <a:cubicBezTo>
                    <a:pt x="306467" y="3196487"/>
                    <a:pt x="307188" y="3183927"/>
                    <a:pt x="304800" y="3171987"/>
                  </a:cubicBezTo>
                  <a:cubicBezTo>
                    <a:pt x="303732" y="3166647"/>
                    <a:pt x="301356" y="3161655"/>
                    <a:pt x="299634" y="3156489"/>
                  </a:cubicBezTo>
                  <a:cubicBezTo>
                    <a:pt x="301356" y="3149601"/>
                    <a:pt x="303260" y="3142755"/>
                    <a:pt x="304800" y="3135824"/>
                  </a:cubicBezTo>
                  <a:cubicBezTo>
                    <a:pt x="309096" y="3116493"/>
                    <a:pt x="310419" y="3094043"/>
                    <a:pt x="325465" y="3078997"/>
                  </a:cubicBezTo>
                  <a:cubicBezTo>
                    <a:pt x="329855" y="3074607"/>
                    <a:pt x="335797" y="3072109"/>
                    <a:pt x="340963" y="3068665"/>
                  </a:cubicBezTo>
                  <a:cubicBezTo>
                    <a:pt x="353947" y="3029710"/>
                    <a:pt x="336433" y="3077724"/>
                    <a:pt x="356461" y="3037668"/>
                  </a:cubicBezTo>
                  <a:cubicBezTo>
                    <a:pt x="360166" y="3030259"/>
                    <a:pt x="365139" y="3008122"/>
                    <a:pt x="366794" y="3001505"/>
                  </a:cubicBezTo>
                  <a:cubicBezTo>
                    <a:pt x="368516" y="2932624"/>
                    <a:pt x="368901" y="2863696"/>
                    <a:pt x="371960" y="2794861"/>
                  </a:cubicBezTo>
                  <a:cubicBezTo>
                    <a:pt x="372350" y="2786089"/>
                    <a:pt x="377126" y="2777812"/>
                    <a:pt x="377126" y="2769031"/>
                  </a:cubicBezTo>
                  <a:cubicBezTo>
                    <a:pt x="377126" y="2748295"/>
                    <a:pt x="374700" y="2727592"/>
                    <a:pt x="371960" y="2707038"/>
                  </a:cubicBezTo>
                  <a:cubicBezTo>
                    <a:pt x="371240" y="2701640"/>
                    <a:pt x="369596" y="2696209"/>
                    <a:pt x="366794" y="2691539"/>
                  </a:cubicBezTo>
                  <a:cubicBezTo>
                    <a:pt x="364288" y="2687362"/>
                    <a:pt x="359905" y="2684651"/>
                    <a:pt x="356461" y="2681207"/>
                  </a:cubicBezTo>
                  <a:cubicBezTo>
                    <a:pt x="358183" y="2662265"/>
                    <a:pt x="358937" y="2643209"/>
                    <a:pt x="361627" y="2624380"/>
                  </a:cubicBezTo>
                  <a:cubicBezTo>
                    <a:pt x="364698" y="2602884"/>
                    <a:pt x="366892" y="2612026"/>
                    <a:pt x="382292" y="2598550"/>
                  </a:cubicBezTo>
                  <a:cubicBezTo>
                    <a:pt x="391456" y="2590532"/>
                    <a:pt x="396182" y="2575107"/>
                    <a:pt x="408122" y="2572719"/>
                  </a:cubicBezTo>
                  <a:cubicBezTo>
                    <a:pt x="425880" y="2569167"/>
                    <a:pt x="437591" y="2567251"/>
                    <a:pt x="454617" y="2562387"/>
                  </a:cubicBezTo>
                  <a:cubicBezTo>
                    <a:pt x="459853" y="2560891"/>
                    <a:pt x="464950" y="2558943"/>
                    <a:pt x="470116" y="2557221"/>
                  </a:cubicBezTo>
                  <a:cubicBezTo>
                    <a:pt x="475282" y="2553777"/>
                    <a:pt x="481736" y="2551737"/>
                    <a:pt x="485614" y="2546889"/>
                  </a:cubicBezTo>
                  <a:cubicBezTo>
                    <a:pt x="489016" y="2542637"/>
                    <a:pt x="488135" y="2536150"/>
                    <a:pt x="490780" y="2531390"/>
                  </a:cubicBezTo>
                  <a:cubicBezTo>
                    <a:pt x="496810" y="2520535"/>
                    <a:pt x="504556" y="2510726"/>
                    <a:pt x="511444" y="2500394"/>
                  </a:cubicBezTo>
                  <a:lnTo>
                    <a:pt x="521777" y="2484895"/>
                  </a:lnTo>
                  <a:cubicBezTo>
                    <a:pt x="528273" y="2465407"/>
                    <a:pt x="529845" y="2456162"/>
                    <a:pt x="547607" y="2438400"/>
                  </a:cubicBezTo>
                  <a:lnTo>
                    <a:pt x="573438" y="2412570"/>
                  </a:lnTo>
                  <a:cubicBezTo>
                    <a:pt x="579754" y="2399937"/>
                    <a:pt x="584974" y="2387361"/>
                    <a:pt x="594102" y="2376407"/>
                  </a:cubicBezTo>
                  <a:cubicBezTo>
                    <a:pt x="598779" y="2370795"/>
                    <a:pt x="604434" y="2366075"/>
                    <a:pt x="609600" y="2360909"/>
                  </a:cubicBezTo>
                  <a:cubicBezTo>
                    <a:pt x="618693" y="2333630"/>
                    <a:pt x="611745" y="2349942"/>
                    <a:pt x="635431" y="2314414"/>
                  </a:cubicBezTo>
                  <a:cubicBezTo>
                    <a:pt x="648465" y="2294863"/>
                    <a:pt x="641373" y="2303307"/>
                    <a:pt x="656095" y="2288583"/>
                  </a:cubicBezTo>
                  <a:cubicBezTo>
                    <a:pt x="657817" y="2283417"/>
                    <a:pt x="658459" y="2277754"/>
                    <a:pt x="661261" y="2273085"/>
                  </a:cubicBezTo>
                  <a:cubicBezTo>
                    <a:pt x="663767" y="2268908"/>
                    <a:pt x="668551" y="2266556"/>
                    <a:pt x="671594" y="2262753"/>
                  </a:cubicBezTo>
                  <a:cubicBezTo>
                    <a:pt x="675473" y="2257905"/>
                    <a:pt x="678482" y="2252421"/>
                    <a:pt x="681926" y="2247255"/>
                  </a:cubicBezTo>
                  <a:cubicBezTo>
                    <a:pt x="694910" y="2208300"/>
                    <a:pt x="677396" y="2256314"/>
                    <a:pt x="697424" y="2216258"/>
                  </a:cubicBezTo>
                  <a:cubicBezTo>
                    <a:pt x="699859" y="2211387"/>
                    <a:pt x="699188" y="2205012"/>
                    <a:pt x="702590" y="2200760"/>
                  </a:cubicBezTo>
                  <a:cubicBezTo>
                    <a:pt x="706469" y="2195912"/>
                    <a:pt x="712922" y="2193872"/>
                    <a:pt x="718088" y="2190428"/>
                  </a:cubicBezTo>
                  <a:cubicBezTo>
                    <a:pt x="724585" y="2170939"/>
                    <a:pt x="726156" y="2161697"/>
                    <a:pt x="743919" y="2143933"/>
                  </a:cubicBezTo>
                  <a:lnTo>
                    <a:pt x="769749" y="2118102"/>
                  </a:lnTo>
                  <a:lnTo>
                    <a:pt x="780082" y="2107770"/>
                  </a:lnTo>
                  <a:cubicBezTo>
                    <a:pt x="789053" y="2080857"/>
                    <a:pt x="779372" y="2102200"/>
                    <a:pt x="795580" y="2081939"/>
                  </a:cubicBezTo>
                  <a:cubicBezTo>
                    <a:pt x="815258" y="2057340"/>
                    <a:pt x="794844" y="2073820"/>
                    <a:pt x="821410" y="2056109"/>
                  </a:cubicBezTo>
                  <a:cubicBezTo>
                    <a:pt x="836049" y="2012201"/>
                    <a:pt x="815632" y="2065741"/>
                    <a:pt x="836909" y="2030278"/>
                  </a:cubicBezTo>
                  <a:cubicBezTo>
                    <a:pt x="839711" y="2025609"/>
                    <a:pt x="838224" y="2018631"/>
                    <a:pt x="842075" y="2014780"/>
                  </a:cubicBezTo>
                  <a:cubicBezTo>
                    <a:pt x="845926" y="2010929"/>
                    <a:pt x="852407" y="2011336"/>
                    <a:pt x="857573" y="2009614"/>
                  </a:cubicBezTo>
                  <a:cubicBezTo>
                    <a:pt x="861017" y="2004448"/>
                    <a:pt x="864026" y="1998964"/>
                    <a:pt x="867905" y="1994116"/>
                  </a:cubicBezTo>
                  <a:cubicBezTo>
                    <a:pt x="876318" y="1983599"/>
                    <a:pt x="882228" y="1981123"/>
                    <a:pt x="893736" y="1973451"/>
                  </a:cubicBezTo>
                  <a:cubicBezTo>
                    <a:pt x="897180" y="1968285"/>
                    <a:pt x="901291" y="1963506"/>
                    <a:pt x="904068" y="1957953"/>
                  </a:cubicBezTo>
                  <a:cubicBezTo>
                    <a:pt x="906503" y="1953082"/>
                    <a:pt x="905383" y="1946305"/>
                    <a:pt x="909234" y="1942455"/>
                  </a:cubicBezTo>
                  <a:cubicBezTo>
                    <a:pt x="913085" y="1938604"/>
                    <a:pt x="919567" y="1939011"/>
                    <a:pt x="924733" y="1937289"/>
                  </a:cubicBezTo>
                  <a:cubicBezTo>
                    <a:pt x="928177" y="1933845"/>
                    <a:pt x="932022" y="1930760"/>
                    <a:pt x="935065" y="1926956"/>
                  </a:cubicBezTo>
                  <a:cubicBezTo>
                    <a:pt x="938943" y="1922108"/>
                    <a:pt x="941272" y="1916098"/>
                    <a:pt x="945397" y="1911458"/>
                  </a:cubicBezTo>
                  <a:cubicBezTo>
                    <a:pt x="955105" y="1900537"/>
                    <a:pt x="968289" y="1892619"/>
                    <a:pt x="976394" y="1880461"/>
                  </a:cubicBezTo>
                  <a:cubicBezTo>
                    <a:pt x="990170" y="1859797"/>
                    <a:pt x="981560" y="1868407"/>
                    <a:pt x="1002224" y="1854631"/>
                  </a:cubicBezTo>
                  <a:cubicBezTo>
                    <a:pt x="1005668" y="1849465"/>
                    <a:pt x="1008515" y="1843847"/>
                    <a:pt x="1012556" y="1839133"/>
                  </a:cubicBezTo>
                  <a:cubicBezTo>
                    <a:pt x="1018896" y="1831737"/>
                    <a:pt x="1033221" y="1818468"/>
                    <a:pt x="1033221" y="1818468"/>
                  </a:cubicBezTo>
                  <a:cubicBezTo>
                    <a:pt x="1038604" y="1802318"/>
                    <a:pt x="1043826" y="1782123"/>
                    <a:pt x="1059051" y="1771973"/>
                  </a:cubicBezTo>
                  <a:lnTo>
                    <a:pt x="1074549" y="1761641"/>
                  </a:lnTo>
                  <a:cubicBezTo>
                    <a:pt x="1091894" y="1709615"/>
                    <a:pt x="1065445" y="1790271"/>
                    <a:pt x="1084882" y="1725478"/>
                  </a:cubicBezTo>
                  <a:cubicBezTo>
                    <a:pt x="1088011" y="1715046"/>
                    <a:pt x="1091770" y="1704814"/>
                    <a:pt x="1095214" y="1694482"/>
                  </a:cubicBezTo>
                  <a:cubicBezTo>
                    <a:pt x="1096936" y="1689316"/>
                    <a:pt x="1099059" y="1684266"/>
                    <a:pt x="1100380" y="1678983"/>
                  </a:cubicBezTo>
                  <a:lnTo>
                    <a:pt x="1110712" y="1637655"/>
                  </a:lnTo>
                  <a:cubicBezTo>
                    <a:pt x="1118519" y="1606425"/>
                    <a:pt x="1113633" y="1623724"/>
                    <a:pt x="1126210" y="1585994"/>
                  </a:cubicBezTo>
                  <a:cubicBezTo>
                    <a:pt x="1127932" y="1580828"/>
                    <a:pt x="1127526" y="1574346"/>
                    <a:pt x="1131377" y="1570495"/>
                  </a:cubicBezTo>
                  <a:lnTo>
                    <a:pt x="1146875" y="1554997"/>
                  </a:lnTo>
                  <a:lnTo>
                    <a:pt x="1157207" y="1524000"/>
                  </a:lnTo>
                  <a:cubicBezTo>
                    <a:pt x="1158929" y="1518834"/>
                    <a:pt x="1158522" y="1512353"/>
                    <a:pt x="1162373" y="1508502"/>
                  </a:cubicBezTo>
                  <a:lnTo>
                    <a:pt x="1177871" y="1493004"/>
                  </a:lnTo>
                  <a:cubicBezTo>
                    <a:pt x="1179593" y="1487838"/>
                    <a:pt x="1180602" y="1482376"/>
                    <a:pt x="1183038" y="1477505"/>
                  </a:cubicBezTo>
                  <a:cubicBezTo>
                    <a:pt x="1185815" y="1471952"/>
                    <a:pt x="1190924" y="1467714"/>
                    <a:pt x="1193370" y="1462007"/>
                  </a:cubicBezTo>
                  <a:cubicBezTo>
                    <a:pt x="1196167" y="1455481"/>
                    <a:pt x="1195739" y="1447869"/>
                    <a:pt x="1198536" y="1441343"/>
                  </a:cubicBezTo>
                  <a:cubicBezTo>
                    <a:pt x="1205424" y="1425269"/>
                    <a:pt x="1210589" y="1424697"/>
                    <a:pt x="1224366" y="1415512"/>
                  </a:cubicBezTo>
                  <a:cubicBezTo>
                    <a:pt x="1227769" y="1405304"/>
                    <a:pt x="1230762" y="1391798"/>
                    <a:pt x="1239865" y="1384516"/>
                  </a:cubicBezTo>
                  <a:cubicBezTo>
                    <a:pt x="1244117" y="1381114"/>
                    <a:pt x="1250197" y="1381072"/>
                    <a:pt x="1255363" y="1379350"/>
                  </a:cubicBezTo>
                  <a:cubicBezTo>
                    <a:pt x="1257085" y="1374184"/>
                    <a:pt x="1256678" y="1367702"/>
                    <a:pt x="1260529" y="1363851"/>
                  </a:cubicBezTo>
                  <a:cubicBezTo>
                    <a:pt x="1269310" y="1355070"/>
                    <a:pt x="1291526" y="1343187"/>
                    <a:pt x="1291526" y="1343187"/>
                  </a:cubicBezTo>
                  <a:cubicBezTo>
                    <a:pt x="1293248" y="1338021"/>
                    <a:pt x="1293890" y="1332358"/>
                    <a:pt x="1296692" y="1327689"/>
                  </a:cubicBezTo>
                  <a:cubicBezTo>
                    <a:pt x="1302450" y="1318092"/>
                    <a:pt x="1314398" y="1313523"/>
                    <a:pt x="1322522" y="1307024"/>
                  </a:cubicBezTo>
                  <a:cubicBezTo>
                    <a:pt x="1326326" y="1303981"/>
                    <a:pt x="1328678" y="1299198"/>
                    <a:pt x="1332855" y="1296692"/>
                  </a:cubicBezTo>
                  <a:cubicBezTo>
                    <a:pt x="1337524" y="1293890"/>
                    <a:pt x="1342914" y="1291791"/>
                    <a:pt x="1348353" y="1291526"/>
                  </a:cubicBezTo>
                  <a:cubicBezTo>
                    <a:pt x="1413735" y="1288337"/>
                    <a:pt x="1479228" y="1288082"/>
                    <a:pt x="1544665" y="1286360"/>
                  </a:cubicBezTo>
                  <a:cubicBezTo>
                    <a:pt x="1556719" y="1284638"/>
                    <a:pt x="1568887" y="1283582"/>
                    <a:pt x="1580827" y="1281194"/>
                  </a:cubicBezTo>
                  <a:cubicBezTo>
                    <a:pt x="1586167" y="1280126"/>
                    <a:pt x="1591090" y="1277524"/>
                    <a:pt x="1596326" y="1276028"/>
                  </a:cubicBezTo>
                  <a:cubicBezTo>
                    <a:pt x="1603153" y="1274077"/>
                    <a:pt x="1610102" y="1272583"/>
                    <a:pt x="1616990" y="1270861"/>
                  </a:cubicBezTo>
                  <a:cubicBezTo>
                    <a:pt x="1641550" y="1254487"/>
                    <a:pt x="1626597" y="1262493"/>
                    <a:pt x="1663485" y="1250197"/>
                  </a:cubicBezTo>
                  <a:lnTo>
                    <a:pt x="1678983" y="1245031"/>
                  </a:lnTo>
                  <a:lnTo>
                    <a:pt x="1694482" y="1239865"/>
                  </a:lnTo>
                  <a:cubicBezTo>
                    <a:pt x="1697926" y="1234699"/>
                    <a:pt x="1700044" y="1228341"/>
                    <a:pt x="1704814" y="1224366"/>
                  </a:cubicBezTo>
                  <a:cubicBezTo>
                    <a:pt x="1710730" y="1219436"/>
                    <a:pt x="1718792" y="1217855"/>
                    <a:pt x="1725478" y="1214034"/>
                  </a:cubicBezTo>
                  <a:cubicBezTo>
                    <a:pt x="1730869" y="1210954"/>
                    <a:pt x="1735811" y="1207146"/>
                    <a:pt x="1740977" y="1203702"/>
                  </a:cubicBezTo>
                  <a:cubicBezTo>
                    <a:pt x="1760068" y="1175066"/>
                    <a:pt x="1740386" y="1197717"/>
                    <a:pt x="1766807" y="1183038"/>
                  </a:cubicBezTo>
                  <a:cubicBezTo>
                    <a:pt x="1777662" y="1177007"/>
                    <a:pt x="1797804" y="1162373"/>
                    <a:pt x="1797804" y="1162373"/>
                  </a:cubicBezTo>
                  <a:cubicBezTo>
                    <a:pt x="1801248" y="1157207"/>
                    <a:pt x="1803288" y="1150754"/>
                    <a:pt x="1808136" y="1146875"/>
                  </a:cubicBezTo>
                  <a:cubicBezTo>
                    <a:pt x="1812388" y="1143473"/>
                    <a:pt x="1818763" y="1144144"/>
                    <a:pt x="1823634" y="1141709"/>
                  </a:cubicBezTo>
                  <a:cubicBezTo>
                    <a:pt x="1829188" y="1138932"/>
                    <a:pt x="1833967" y="1134821"/>
                    <a:pt x="1839133" y="1131377"/>
                  </a:cubicBezTo>
                  <a:cubicBezTo>
                    <a:pt x="1850766" y="1096475"/>
                    <a:pt x="1834633" y="1134305"/>
                    <a:pt x="1859797" y="1105546"/>
                  </a:cubicBezTo>
                  <a:cubicBezTo>
                    <a:pt x="1867974" y="1096201"/>
                    <a:pt x="1880461" y="1074550"/>
                    <a:pt x="1880461" y="1074550"/>
                  </a:cubicBezTo>
                  <a:lnTo>
                    <a:pt x="1890794" y="1043553"/>
                  </a:lnTo>
                  <a:cubicBezTo>
                    <a:pt x="1892516" y="1038387"/>
                    <a:pt x="1892110" y="1031906"/>
                    <a:pt x="1895960" y="1028055"/>
                  </a:cubicBezTo>
                  <a:lnTo>
                    <a:pt x="1906292" y="1017722"/>
                  </a:lnTo>
                  <a:cubicBezTo>
                    <a:pt x="1908014" y="1012556"/>
                    <a:pt x="1908813" y="1006984"/>
                    <a:pt x="1911458" y="1002224"/>
                  </a:cubicBezTo>
                  <a:cubicBezTo>
                    <a:pt x="1917488" y="991369"/>
                    <a:pt x="1932122" y="971228"/>
                    <a:pt x="1932122" y="971228"/>
                  </a:cubicBezTo>
                  <a:cubicBezTo>
                    <a:pt x="1933844" y="966062"/>
                    <a:pt x="1934486" y="960399"/>
                    <a:pt x="1937288" y="955729"/>
                  </a:cubicBezTo>
                  <a:cubicBezTo>
                    <a:pt x="1939794" y="951552"/>
                    <a:pt x="1944578" y="949200"/>
                    <a:pt x="1947621" y="945397"/>
                  </a:cubicBezTo>
                  <a:cubicBezTo>
                    <a:pt x="1951500" y="940549"/>
                    <a:pt x="1954509" y="935065"/>
                    <a:pt x="1957953" y="929899"/>
                  </a:cubicBezTo>
                  <a:cubicBezTo>
                    <a:pt x="1959675" y="924733"/>
                    <a:pt x="1960474" y="919160"/>
                    <a:pt x="1963119" y="914400"/>
                  </a:cubicBezTo>
                  <a:cubicBezTo>
                    <a:pt x="1977723" y="888112"/>
                    <a:pt x="1978439" y="888748"/>
                    <a:pt x="1994116" y="873072"/>
                  </a:cubicBezTo>
                  <a:cubicBezTo>
                    <a:pt x="1995838" y="867906"/>
                    <a:pt x="1996637" y="862333"/>
                    <a:pt x="1999282" y="857573"/>
                  </a:cubicBezTo>
                  <a:cubicBezTo>
                    <a:pt x="2005312" y="846718"/>
                    <a:pt x="2013058" y="836909"/>
                    <a:pt x="2019946" y="826577"/>
                  </a:cubicBezTo>
                  <a:lnTo>
                    <a:pt x="2030278" y="811078"/>
                  </a:lnTo>
                  <a:cubicBezTo>
                    <a:pt x="2033722" y="805912"/>
                    <a:pt x="2038646" y="801470"/>
                    <a:pt x="2040610" y="795580"/>
                  </a:cubicBezTo>
                  <a:cubicBezTo>
                    <a:pt x="2042332" y="790414"/>
                    <a:pt x="2042375" y="784334"/>
                    <a:pt x="2045777" y="780082"/>
                  </a:cubicBezTo>
                  <a:cubicBezTo>
                    <a:pt x="2049656" y="775234"/>
                    <a:pt x="2056427" y="773629"/>
                    <a:pt x="2061275" y="769750"/>
                  </a:cubicBezTo>
                  <a:cubicBezTo>
                    <a:pt x="2086840" y="749297"/>
                    <a:pt x="2055084" y="770773"/>
                    <a:pt x="2081939" y="743919"/>
                  </a:cubicBezTo>
                  <a:cubicBezTo>
                    <a:pt x="2086330" y="739529"/>
                    <a:pt x="2092765" y="737676"/>
                    <a:pt x="2097438" y="733587"/>
                  </a:cubicBezTo>
                  <a:cubicBezTo>
                    <a:pt x="2133970" y="701622"/>
                    <a:pt x="2108652" y="712628"/>
                    <a:pt x="2138766" y="702590"/>
                  </a:cubicBezTo>
                  <a:cubicBezTo>
                    <a:pt x="2142210" y="699146"/>
                    <a:pt x="2144922" y="694764"/>
                    <a:pt x="2149099" y="692258"/>
                  </a:cubicBezTo>
                  <a:cubicBezTo>
                    <a:pt x="2153768" y="689456"/>
                    <a:pt x="2160345" y="690494"/>
                    <a:pt x="2164597" y="687092"/>
                  </a:cubicBezTo>
                  <a:cubicBezTo>
                    <a:pt x="2176761" y="677361"/>
                    <a:pt x="2171221" y="668281"/>
                    <a:pt x="2185261" y="661261"/>
                  </a:cubicBezTo>
                  <a:cubicBezTo>
                    <a:pt x="2195002" y="656390"/>
                    <a:pt x="2206517" y="655800"/>
                    <a:pt x="2216258" y="650929"/>
                  </a:cubicBezTo>
                  <a:cubicBezTo>
                    <a:pt x="2223146" y="647485"/>
                    <a:pt x="2230514" y="644869"/>
                    <a:pt x="2236922" y="640597"/>
                  </a:cubicBezTo>
                  <a:cubicBezTo>
                    <a:pt x="2265287" y="621688"/>
                    <a:pt x="2226780" y="637090"/>
                    <a:pt x="2262753" y="625099"/>
                  </a:cubicBezTo>
                  <a:lnTo>
                    <a:pt x="2288583" y="599268"/>
                  </a:lnTo>
                  <a:cubicBezTo>
                    <a:pt x="2292027" y="595824"/>
                    <a:pt x="2294295" y="590476"/>
                    <a:pt x="2298916" y="588936"/>
                  </a:cubicBezTo>
                  <a:lnTo>
                    <a:pt x="2314414" y="583770"/>
                  </a:lnTo>
                  <a:lnTo>
                    <a:pt x="2345410" y="552773"/>
                  </a:lnTo>
                  <a:cubicBezTo>
                    <a:pt x="2348854" y="549329"/>
                    <a:pt x="2353041" y="546494"/>
                    <a:pt x="2355743" y="542441"/>
                  </a:cubicBezTo>
                  <a:cubicBezTo>
                    <a:pt x="2373456" y="515871"/>
                    <a:pt x="2356972" y="536293"/>
                    <a:pt x="2381573" y="516611"/>
                  </a:cubicBezTo>
                  <a:cubicBezTo>
                    <a:pt x="2401835" y="500401"/>
                    <a:pt x="2380487" y="510084"/>
                    <a:pt x="2407404" y="501112"/>
                  </a:cubicBezTo>
                  <a:cubicBezTo>
                    <a:pt x="2412570" y="497668"/>
                    <a:pt x="2417012" y="492743"/>
                    <a:pt x="2422902" y="490780"/>
                  </a:cubicBezTo>
                  <a:cubicBezTo>
                    <a:pt x="2431839" y="487801"/>
                    <a:pt x="2490893" y="480990"/>
                    <a:pt x="2495227" y="480448"/>
                  </a:cubicBezTo>
                  <a:cubicBezTo>
                    <a:pt x="2505559" y="477004"/>
                    <a:pt x="2520183" y="479178"/>
                    <a:pt x="2526224" y="470116"/>
                  </a:cubicBezTo>
                  <a:cubicBezTo>
                    <a:pt x="2529668" y="464950"/>
                    <a:pt x="2531291" y="457908"/>
                    <a:pt x="2536556" y="454617"/>
                  </a:cubicBezTo>
                  <a:cubicBezTo>
                    <a:pt x="2545792" y="448845"/>
                    <a:pt x="2558491" y="450326"/>
                    <a:pt x="2567553" y="444285"/>
                  </a:cubicBezTo>
                  <a:lnTo>
                    <a:pt x="2598549" y="423621"/>
                  </a:lnTo>
                  <a:cubicBezTo>
                    <a:pt x="2603715" y="420177"/>
                    <a:pt x="2608158" y="415253"/>
                    <a:pt x="2614048" y="413289"/>
                  </a:cubicBezTo>
                  <a:cubicBezTo>
                    <a:pt x="2619214" y="411567"/>
                    <a:pt x="2624675" y="410557"/>
                    <a:pt x="2629546" y="408122"/>
                  </a:cubicBezTo>
                  <a:cubicBezTo>
                    <a:pt x="2638495" y="403647"/>
                    <a:pt x="2648971" y="395465"/>
                    <a:pt x="2655377" y="387458"/>
                  </a:cubicBezTo>
                  <a:cubicBezTo>
                    <a:pt x="2659256" y="382610"/>
                    <a:pt x="2662265" y="377126"/>
                    <a:pt x="2665709" y="371960"/>
                  </a:cubicBezTo>
                  <a:cubicBezTo>
                    <a:pt x="2663987" y="366794"/>
                    <a:pt x="2664394" y="360312"/>
                    <a:pt x="2660543" y="356461"/>
                  </a:cubicBezTo>
                  <a:cubicBezTo>
                    <a:pt x="2656692" y="352610"/>
                    <a:pt x="2649915" y="353730"/>
                    <a:pt x="2645044" y="351295"/>
                  </a:cubicBezTo>
                  <a:cubicBezTo>
                    <a:pt x="2639491" y="348518"/>
                    <a:pt x="2635220" y="343485"/>
                    <a:pt x="2629546" y="340963"/>
                  </a:cubicBezTo>
                  <a:cubicBezTo>
                    <a:pt x="2619593" y="336540"/>
                    <a:pt x="2598549" y="330631"/>
                    <a:pt x="2598549" y="330631"/>
                  </a:cubicBezTo>
                  <a:cubicBezTo>
                    <a:pt x="2569913" y="311540"/>
                    <a:pt x="2592564" y="331222"/>
                    <a:pt x="2577885" y="304800"/>
                  </a:cubicBezTo>
                  <a:cubicBezTo>
                    <a:pt x="2571855" y="293945"/>
                    <a:pt x="2557221" y="273804"/>
                    <a:pt x="2557221" y="273804"/>
                  </a:cubicBezTo>
                  <a:cubicBezTo>
                    <a:pt x="2555499" y="268638"/>
                    <a:pt x="2554857" y="262975"/>
                    <a:pt x="2552055" y="258305"/>
                  </a:cubicBezTo>
                  <a:cubicBezTo>
                    <a:pt x="2549549" y="254128"/>
                    <a:pt x="2543432" y="252534"/>
                    <a:pt x="2541722" y="247973"/>
                  </a:cubicBezTo>
                  <a:cubicBezTo>
                    <a:pt x="2538044" y="238165"/>
                    <a:pt x="2538828" y="227202"/>
                    <a:pt x="2536556" y="216977"/>
                  </a:cubicBezTo>
                  <a:cubicBezTo>
                    <a:pt x="2535375" y="211661"/>
                    <a:pt x="2532886" y="206714"/>
                    <a:pt x="2531390" y="201478"/>
                  </a:cubicBezTo>
                  <a:cubicBezTo>
                    <a:pt x="2525620" y="181282"/>
                    <a:pt x="2529374" y="181045"/>
                    <a:pt x="2515892" y="165316"/>
                  </a:cubicBezTo>
                  <a:cubicBezTo>
                    <a:pt x="2486441" y="130956"/>
                    <a:pt x="2507228" y="153234"/>
                    <a:pt x="2479729" y="139485"/>
                  </a:cubicBezTo>
                  <a:cubicBezTo>
                    <a:pt x="2474176" y="136708"/>
                    <a:pt x="2469905" y="131675"/>
                    <a:pt x="2464231" y="129153"/>
                  </a:cubicBezTo>
                  <a:cubicBezTo>
                    <a:pt x="2454278" y="124730"/>
                    <a:pt x="2443566" y="122265"/>
                    <a:pt x="2433234" y="118821"/>
                  </a:cubicBezTo>
                  <a:lnTo>
                    <a:pt x="2402238" y="108489"/>
                  </a:lnTo>
                  <a:cubicBezTo>
                    <a:pt x="2397072" y="106767"/>
                    <a:pt x="2391270" y="106343"/>
                    <a:pt x="2386739" y="103322"/>
                  </a:cubicBezTo>
                  <a:cubicBezTo>
                    <a:pt x="2381573" y="99878"/>
                    <a:pt x="2377131" y="94953"/>
                    <a:pt x="2371241" y="92990"/>
                  </a:cubicBezTo>
                  <a:cubicBezTo>
                    <a:pt x="2361304" y="89678"/>
                    <a:pt x="2350576" y="89546"/>
                    <a:pt x="2340244" y="87824"/>
                  </a:cubicBezTo>
                  <a:lnTo>
                    <a:pt x="2293749" y="72326"/>
                  </a:lnTo>
                  <a:cubicBezTo>
                    <a:pt x="2288583" y="70604"/>
                    <a:pt x="2282782" y="70181"/>
                    <a:pt x="2278251" y="67160"/>
                  </a:cubicBezTo>
                  <a:cubicBezTo>
                    <a:pt x="2273085" y="63716"/>
                    <a:pt x="2268427" y="59350"/>
                    <a:pt x="2262753" y="56828"/>
                  </a:cubicBezTo>
                  <a:cubicBezTo>
                    <a:pt x="2252800" y="52405"/>
                    <a:pt x="2231756" y="46495"/>
                    <a:pt x="2231756" y="46495"/>
                  </a:cubicBezTo>
                  <a:cubicBezTo>
                    <a:pt x="2226590" y="43051"/>
                    <a:pt x="2221811" y="38940"/>
                    <a:pt x="2216258" y="36163"/>
                  </a:cubicBezTo>
                  <a:cubicBezTo>
                    <a:pt x="2211387" y="33728"/>
                    <a:pt x="2205429" y="33799"/>
                    <a:pt x="2200760" y="30997"/>
                  </a:cubicBezTo>
                  <a:cubicBezTo>
                    <a:pt x="2196583" y="28491"/>
                    <a:pt x="2194784" y="22843"/>
                    <a:pt x="2190427" y="20665"/>
                  </a:cubicBezTo>
                  <a:cubicBezTo>
                    <a:pt x="2180686" y="15795"/>
                    <a:pt x="2169763" y="13777"/>
                    <a:pt x="2159431" y="10333"/>
                  </a:cubicBezTo>
                  <a:lnTo>
                    <a:pt x="2143933" y="5166"/>
                  </a:lnTo>
                  <a:lnTo>
                    <a:pt x="2128434" y="0"/>
                  </a:lnTo>
                  <a:cubicBezTo>
                    <a:pt x="2085383" y="1722"/>
                    <a:pt x="2042104" y="408"/>
                    <a:pt x="1999282" y="5166"/>
                  </a:cubicBezTo>
                  <a:cubicBezTo>
                    <a:pt x="1994441" y="5704"/>
                    <a:pt x="1993306" y="13321"/>
                    <a:pt x="1988949" y="15499"/>
                  </a:cubicBezTo>
                  <a:cubicBezTo>
                    <a:pt x="1982599" y="18674"/>
                    <a:pt x="1975173" y="18943"/>
                    <a:pt x="1968285" y="20665"/>
                  </a:cubicBezTo>
                  <a:cubicBezTo>
                    <a:pt x="1963119" y="24109"/>
                    <a:pt x="1958340" y="28220"/>
                    <a:pt x="1952787" y="30997"/>
                  </a:cubicBezTo>
                  <a:cubicBezTo>
                    <a:pt x="1947916" y="33432"/>
                    <a:pt x="1941540" y="32761"/>
                    <a:pt x="1937288" y="36163"/>
                  </a:cubicBezTo>
                  <a:cubicBezTo>
                    <a:pt x="1932440" y="40041"/>
                    <a:pt x="1930834" y="46813"/>
                    <a:pt x="1926956" y="51661"/>
                  </a:cubicBezTo>
                  <a:cubicBezTo>
                    <a:pt x="1918542" y="62179"/>
                    <a:pt x="1912636" y="64652"/>
                    <a:pt x="1901126" y="72326"/>
                  </a:cubicBezTo>
                  <a:cubicBezTo>
                    <a:pt x="1897682" y="77492"/>
                    <a:pt x="1894673" y="82976"/>
                    <a:pt x="1890794" y="87824"/>
                  </a:cubicBezTo>
                  <a:cubicBezTo>
                    <a:pt x="1882383" y="98338"/>
                    <a:pt x="1876467" y="100819"/>
                    <a:pt x="1864963" y="108489"/>
                  </a:cubicBezTo>
                  <a:lnTo>
                    <a:pt x="1844299" y="139485"/>
                  </a:lnTo>
                  <a:lnTo>
                    <a:pt x="1833966" y="154983"/>
                  </a:lnTo>
                  <a:lnTo>
                    <a:pt x="1823634" y="185980"/>
                  </a:lnTo>
                  <a:lnTo>
                    <a:pt x="1818468" y="201478"/>
                  </a:lnTo>
                  <a:cubicBezTo>
                    <a:pt x="1818001" y="207553"/>
                    <a:pt x="1817090" y="268410"/>
                    <a:pt x="1808136" y="289302"/>
                  </a:cubicBezTo>
                  <a:cubicBezTo>
                    <a:pt x="1805690" y="295009"/>
                    <a:pt x="1801248" y="299634"/>
                    <a:pt x="1797804" y="304800"/>
                  </a:cubicBezTo>
                  <a:cubicBezTo>
                    <a:pt x="1796082" y="309966"/>
                    <a:pt x="1796489" y="316448"/>
                    <a:pt x="1792638" y="320299"/>
                  </a:cubicBezTo>
                  <a:cubicBezTo>
                    <a:pt x="1788787" y="324150"/>
                    <a:pt x="1782010" y="323030"/>
                    <a:pt x="1777139" y="325465"/>
                  </a:cubicBezTo>
                  <a:cubicBezTo>
                    <a:pt x="1771586" y="328242"/>
                    <a:pt x="1767194" y="333020"/>
                    <a:pt x="1761641" y="335797"/>
                  </a:cubicBezTo>
                  <a:cubicBezTo>
                    <a:pt x="1756770" y="338232"/>
                    <a:pt x="1751379" y="339467"/>
                    <a:pt x="1746143" y="340963"/>
                  </a:cubicBezTo>
                  <a:cubicBezTo>
                    <a:pt x="1713881" y="350181"/>
                    <a:pt x="1724781" y="344753"/>
                    <a:pt x="1678983" y="351295"/>
                  </a:cubicBezTo>
                  <a:cubicBezTo>
                    <a:pt x="1663674" y="353482"/>
                    <a:pt x="1647533" y="357866"/>
                    <a:pt x="1632488" y="361628"/>
                  </a:cubicBezTo>
                  <a:cubicBezTo>
                    <a:pt x="1627322" y="365072"/>
                    <a:pt x="1622803" y="369780"/>
                    <a:pt x="1616990" y="371960"/>
                  </a:cubicBezTo>
                  <a:cubicBezTo>
                    <a:pt x="1608769" y="375043"/>
                    <a:pt x="1599731" y="375221"/>
                    <a:pt x="1591160" y="377126"/>
                  </a:cubicBezTo>
                  <a:cubicBezTo>
                    <a:pt x="1584229" y="378666"/>
                    <a:pt x="1577322" y="380341"/>
                    <a:pt x="1570495" y="382292"/>
                  </a:cubicBezTo>
                  <a:cubicBezTo>
                    <a:pt x="1565259" y="383788"/>
                    <a:pt x="1560233" y="385962"/>
                    <a:pt x="1554997" y="387458"/>
                  </a:cubicBezTo>
                  <a:cubicBezTo>
                    <a:pt x="1509581" y="400434"/>
                    <a:pt x="1556002" y="385402"/>
                    <a:pt x="1518834" y="397790"/>
                  </a:cubicBezTo>
                  <a:cubicBezTo>
                    <a:pt x="1494274" y="414163"/>
                    <a:pt x="1509225" y="406159"/>
                    <a:pt x="1472339" y="418455"/>
                  </a:cubicBezTo>
                  <a:lnTo>
                    <a:pt x="1456841" y="423621"/>
                  </a:lnTo>
                  <a:cubicBezTo>
                    <a:pt x="1451675" y="425343"/>
                    <a:pt x="1445874" y="425767"/>
                    <a:pt x="1441343" y="428787"/>
                  </a:cubicBezTo>
                  <a:cubicBezTo>
                    <a:pt x="1390998" y="462348"/>
                    <a:pt x="1469197" y="409804"/>
                    <a:pt x="1405180" y="454617"/>
                  </a:cubicBezTo>
                  <a:cubicBezTo>
                    <a:pt x="1395007" y="461738"/>
                    <a:pt x="1384515" y="468394"/>
                    <a:pt x="1374183" y="475282"/>
                  </a:cubicBezTo>
                  <a:cubicBezTo>
                    <a:pt x="1369017" y="478726"/>
                    <a:pt x="1363075" y="481224"/>
                    <a:pt x="1358685" y="485614"/>
                  </a:cubicBezTo>
                  <a:cubicBezTo>
                    <a:pt x="1321863" y="522436"/>
                    <a:pt x="1363657" y="482668"/>
                    <a:pt x="1327688" y="511444"/>
                  </a:cubicBezTo>
                  <a:cubicBezTo>
                    <a:pt x="1323885" y="514487"/>
                    <a:pt x="1321253" y="518854"/>
                    <a:pt x="1317356" y="521777"/>
                  </a:cubicBezTo>
                  <a:cubicBezTo>
                    <a:pt x="1307422" y="529228"/>
                    <a:pt x="1296692" y="535553"/>
                    <a:pt x="1286360" y="542441"/>
                  </a:cubicBezTo>
                  <a:lnTo>
                    <a:pt x="1270861" y="552773"/>
                  </a:lnTo>
                  <a:cubicBezTo>
                    <a:pt x="1267417" y="557939"/>
                    <a:pt x="1265377" y="564393"/>
                    <a:pt x="1260529" y="568272"/>
                  </a:cubicBezTo>
                  <a:cubicBezTo>
                    <a:pt x="1256277" y="571674"/>
                    <a:pt x="1249902" y="571003"/>
                    <a:pt x="1245031" y="573438"/>
                  </a:cubicBezTo>
                  <a:cubicBezTo>
                    <a:pt x="1239478" y="576215"/>
                    <a:pt x="1234699" y="580326"/>
                    <a:pt x="1229533" y="583770"/>
                  </a:cubicBezTo>
                  <a:cubicBezTo>
                    <a:pt x="1227811" y="588936"/>
                    <a:pt x="1228217" y="595417"/>
                    <a:pt x="1224366" y="599268"/>
                  </a:cubicBezTo>
                  <a:cubicBezTo>
                    <a:pt x="1215585" y="608049"/>
                    <a:pt x="1203702" y="613045"/>
                    <a:pt x="1193370" y="619933"/>
                  </a:cubicBezTo>
                  <a:cubicBezTo>
                    <a:pt x="1188204" y="623377"/>
                    <a:pt x="1182261" y="625875"/>
                    <a:pt x="1177871" y="630265"/>
                  </a:cubicBezTo>
                  <a:cubicBezTo>
                    <a:pt x="1124129" y="684007"/>
                    <a:pt x="1197222" y="612940"/>
                    <a:pt x="1146875" y="656095"/>
                  </a:cubicBezTo>
                  <a:cubicBezTo>
                    <a:pt x="1139479" y="662435"/>
                    <a:pt x="1133098" y="669872"/>
                    <a:pt x="1126210" y="676760"/>
                  </a:cubicBezTo>
                  <a:cubicBezTo>
                    <a:pt x="1121044" y="681926"/>
                    <a:pt x="1116791" y="688205"/>
                    <a:pt x="1110712" y="692258"/>
                  </a:cubicBezTo>
                  <a:lnTo>
                    <a:pt x="1095214" y="702590"/>
                  </a:lnTo>
                  <a:cubicBezTo>
                    <a:pt x="1091770" y="707756"/>
                    <a:pt x="1089730" y="714210"/>
                    <a:pt x="1084882" y="718089"/>
                  </a:cubicBezTo>
                  <a:cubicBezTo>
                    <a:pt x="1080630" y="721491"/>
                    <a:pt x="1072548" y="718824"/>
                    <a:pt x="1069383" y="723255"/>
                  </a:cubicBezTo>
                  <a:cubicBezTo>
                    <a:pt x="1063053" y="732117"/>
                    <a:pt x="1063921" y="744510"/>
                    <a:pt x="1059051" y="754251"/>
                  </a:cubicBezTo>
                  <a:cubicBezTo>
                    <a:pt x="1055607" y="761139"/>
                    <a:pt x="1051753" y="767837"/>
                    <a:pt x="1048719" y="774916"/>
                  </a:cubicBezTo>
                  <a:cubicBezTo>
                    <a:pt x="1046574" y="779921"/>
                    <a:pt x="1046198" y="785654"/>
                    <a:pt x="1043553" y="790414"/>
                  </a:cubicBezTo>
                  <a:cubicBezTo>
                    <a:pt x="1037522" y="801269"/>
                    <a:pt x="1022888" y="821411"/>
                    <a:pt x="1022888" y="821411"/>
                  </a:cubicBezTo>
                  <a:lnTo>
                    <a:pt x="1012556" y="852407"/>
                  </a:lnTo>
                  <a:cubicBezTo>
                    <a:pt x="1010834" y="857573"/>
                    <a:pt x="1009825" y="863034"/>
                    <a:pt x="1007390" y="867905"/>
                  </a:cubicBezTo>
                  <a:cubicBezTo>
                    <a:pt x="1003946" y="874793"/>
                    <a:pt x="999762" y="881359"/>
                    <a:pt x="997058" y="888570"/>
                  </a:cubicBezTo>
                  <a:cubicBezTo>
                    <a:pt x="994565" y="895218"/>
                    <a:pt x="993284" y="902272"/>
                    <a:pt x="991892" y="909234"/>
                  </a:cubicBezTo>
                  <a:cubicBezTo>
                    <a:pt x="986307" y="937158"/>
                    <a:pt x="988759" y="936899"/>
                    <a:pt x="981560" y="960895"/>
                  </a:cubicBezTo>
                  <a:cubicBezTo>
                    <a:pt x="978430" y="971327"/>
                    <a:pt x="980289" y="985851"/>
                    <a:pt x="971227" y="991892"/>
                  </a:cubicBezTo>
                  <a:cubicBezTo>
                    <a:pt x="960895" y="998780"/>
                    <a:pt x="949012" y="1003775"/>
                    <a:pt x="940231" y="1012556"/>
                  </a:cubicBezTo>
                  <a:cubicBezTo>
                    <a:pt x="933343" y="1019444"/>
                    <a:pt x="929017" y="1030858"/>
                    <a:pt x="919566" y="1033221"/>
                  </a:cubicBezTo>
                  <a:lnTo>
                    <a:pt x="898902" y="1038387"/>
                  </a:lnTo>
                  <a:cubicBezTo>
                    <a:pt x="893736" y="1041831"/>
                    <a:pt x="887794" y="1044329"/>
                    <a:pt x="883404" y="1048719"/>
                  </a:cubicBezTo>
                  <a:cubicBezTo>
                    <a:pt x="872849" y="1059274"/>
                    <a:pt x="875516" y="1066883"/>
                    <a:pt x="862739" y="1074550"/>
                  </a:cubicBezTo>
                  <a:cubicBezTo>
                    <a:pt x="858070" y="1077352"/>
                    <a:pt x="852407" y="1077994"/>
                    <a:pt x="847241" y="1079716"/>
                  </a:cubicBezTo>
                  <a:lnTo>
                    <a:pt x="836909" y="1110712"/>
                  </a:lnTo>
                  <a:lnTo>
                    <a:pt x="831743" y="1126211"/>
                  </a:lnTo>
                  <a:cubicBezTo>
                    <a:pt x="830212" y="1138456"/>
                    <a:pt x="825137" y="1183630"/>
                    <a:pt x="821410" y="1198536"/>
                  </a:cubicBezTo>
                  <a:cubicBezTo>
                    <a:pt x="821409" y="1198541"/>
                    <a:pt x="808496" y="1237279"/>
                    <a:pt x="805912" y="1245031"/>
                  </a:cubicBezTo>
                  <a:lnTo>
                    <a:pt x="800746" y="1260529"/>
                  </a:lnTo>
                  <a:cubicBezTo>
                    <a:pt x="797343" y="1270739"/>
                    <a:pt x="794353" y="1284243"/>
                    <a:pt x="785248" y="1291526"/>
                  </a:cubicBezTo>
                  <a:cubicBezTo>
                    <a:pt x="780996" y="1294928"/>
                    <a:pt x="774915" y="1294970"/>
                    <a:pt x="769749" y="1296692"/>
                  </a:cubicBezTo>
                  <a:cubicBezTo>
                    <a:pt x="759417" y="1303580"/>
                    <a:pt x="747534" y="1308575"/>
                    <a:pt x="738753" y="1317356"/>
                  </a:cubicBezTo>
                  <a:cubicBezTo>
                    <a:pt x="731865" y="1324244"/>
                    <a:pt x="727330" y="1334940"/>
                    <a:pt x="718088" y="1338021"/>
                  </a:cubicBezTo>
                  <a:cubicBezTo>
                    <a:pt x="712922" y="1339743"/>
                    <a:pt x="707350" y="1340542"/>
                    <a:pt x="702590" y="1343187"/>
                  </a:cubicBezTo>
                  <a:cubicBezTo>
                    <a:pt x="691735" y="1349217"/>
                    <a:pt x="671594" y="1363851"/>
                    <a:pt x="671594" y="1363851"/>
                  </a:cubicBezTo>
                  <a:cubicBezTo>
                    <a:pt x="667392" y="1376455"/>
                    <a:pt x="666109" y="1384834"/>
                    <a:pt x="656095" y="1394848"/>
                  </a:cubicBezTo>
                  <a:cubicBezTo>
                    <a:pt x="651705" y="1399238"/>
                    <a:pt x="645763" y="1401736"/>
                    <a:pt x="640597" y="1405180"/>
                  </a:cubicBezTo>
                  <a:lnTo>
                    <a:pt x="614766" y="1482672"/>
                  </a:lnTo>
                  <a:lnTo>
                    <a:pt x="609600" y="1498170"/>
                  </a:lnTo>
                  <a:cubicBezTo>
                    <a:pt x="607878" y="1503336"/>
                    <a:pt x="608965" y="1510647"/>
                    <a:pt x="604434" y="1513668"/>
                  </a:cubicBezTo>
                  <a:cubicBezTo>
                    <a:pt x="599268" y="1517112"/>
                    <a:pt x="593650" y="1519959"/>
                    <a:pt x="588936" y="1524000"/>
                  </a:cubicBezTo>
                  <a:cubicBezTo>
                    <a:pt x="581540" y="1530340"/>
                    <a:pt x="577513" y="1541584"/>
                    <a:pt x="568271" y="1544665"/>
                  </a:cubicBezTo>
                  <a:lnTo>
                    <a:pt x="537275" y="1554997"/>
                  </a:lnTo>
                  <a:lnTo>
                    <a:pt x="521777" y="1560163"/>
                  </a:lnTo>
                  <a:cubicBezTo>
                    <a:pt x="511618" y="1575399"/>
                    <a:pt x="510860" y="1578731"/>
                    <a:pt x="495946" y="1591160"/>
                  </a:cubicBezTo>
                  <a:cubicBezTo>
                    <a:pt x="491176" y="1595135"/>
                    <a:pt x="485614" y="1598048"/>
                    <a:pt x="480448" y="1601492"/>
                  </a:cubicBezTo>
                  <a:cubicBezTo>
                    <a:pt x="478726" y="1606658"/>
                    <a:pt x="478084" y="1612321"/>
                    <a:pt x="475282" y="1616990"/>
                  </a:cubicBezTo>
                  <a:cubicBezTo>
                    <a:pt x="456922" y="1647588"/>
                    <a:pt x="465729" y="1593986"/>
                    <a:pt x="444285" y="1658319"/>
                  </a:cubicBezTo>
                  <a:cubicBezTo>
                    <a:pt x="440841" y="1668651"/>
                    <a:pt x="436595" y="1678750"/>
                    <a:pt x="433953" y="1689316"/>
                  </a:cubicBezTo>
                  <a:cubicBezTo>
                    <a:pt x="426657" y="1718499"/>
                    <a:pt x="430179" y="1703018"/>
                    <a:pt x="423621" y="1735811"/>
                  </a:cubicBezTo>
                  <a:cubicBezTo>
                    <a:pt x="425343" y="1759919"/>
                    <a:pt x="426382" y="1784086"/>
                    <a:pt x="428787" y="1808136"/>
                  </a:cubicBezTo>
                  <a:cubicBezTo>
                    <a:pt x="431550" y="1835765"/>
                    <a:pt x="439119" y="1890794"/>
                    <a:pt x="439119" y="1890794"/>
                  </a:cubicBezTo>
                  <a:cubicBezTo>
                    <a:pt x="431530" y="2019805"/>
                    <a:pt x="450655" y="1946808"/>
                    <a:pt x="423621" y="1994116"/>
                  </a:cubicBezTo>
                  <a:cubicBezTo>
                    <a:pt x="419800" y="2000802"/>
                    <a:pt x="417250" y="2008176"/>
                    <a:pt x="413288" y="2014780"/>
                  </a:cubicBezTo>
                  <a:cubicBezTo>
                    <a:pt x="406899" y="2025428"/>
                    <a:pt x="392624" y="2045777"/>
                    <a:pt x="392624" y="2045777"/>
                  </a:cubicBezTo>
                  <a:cubicBezTo>
                    <a:pt x="380759" y="2093236"/>
                    <a:pt x="397907" y="2044339"/>
                    <a:pt x="371960" y="2076773"/>
                  </a:cubicBezTo>
                  <a:cubicBezTo>
                    <a:pt x="368558" y="2081025"/>
                    <a:pt x="369596" y="2087602"/>
                    <a:pt x="366794" y="2092272"/>
                  </a:cubicBezTo>
                  <a:cubicBezTo>
                    <a:pt x="364288" y="2096449"/>
                    <a:pt x="359905" y="2099160"/>
                    <a:pt x="356461" y="2102604"/>
                  </a:cubicBezTo>
                  <a:cubicBezTo>
                    <a:pt x="351004" y="2118974"/>
                    <a:pt x="352408" y="2119293"/>
                    <a:pt x="340963" y="2133600"/>
                  </a:cubicBezTo>
                  <a:cubicBezTo>
                    <a:pt x="337920" y="2137404"/>
                    <a:pt x="333674" y="2140129"/>
                    <a:pt x="330631" y="2143933"/>
                  </a:cubicBezTo>
                  <a:cubicBezTo>
                    <a:pt x="326753" y="2148781"/>
                    <a:pt x="325147" y="2155553"/>
                    <a:pt x="320299" y="2159431"/>
                  </a:cubicBezTo>
                  <a:cubicBezTo>
                    <a:pt x="316047" y="2162833"/>
                    <a:pt x="309966" y="2162875"/>
                    <a:pt x="304800" y="2164597"/>
                  </a:cubicBezTo>
                  <a:cubicBezTo>
                    <a:pt x="251187" y="2200339"/>
                    <a:pt x="331408" y="2143156"/>
                    <a:pt x="278970" y="2195594"/>
                  </a:cubicBezTo>
                  <a:cubicBezTo>
                    <a:pt x="275119" y="2199445"/>
                    <a:pt x="268637" y="2199038"/>
                    <a:pt x="263471" y="2200760"/>
                  </a:cubicBezTo>
                  <a:cubicBezTo>
                    <a:pt x="240344" y="2270142"/>
                    <a:pt x="263811" y="2194807"/>
                    <a:pt x="253139" y="2381573"/>
                  </a:cubicBezTo>
                  <a:cubicBezTo>
                    <a:pt x="252136" y="2399119"/>
                    <a:pt x="243139" y="2399773"/>
                    <a:pt x="232475" y="2412570"/>
                  </a:cubicBezTo>
                  <a:cubicBezTo>
                    <a:pt x="226014" y="2420324"/>
                    <a:pt x="221377" y="2432933"/>
                    <a:pt x="211810" y="2438400"/>
                  </a:cubicBezTo>
                  <a:cubicBezTo>
                    <a:pt x="201740" y="2444155"/>
                    <a:pt x="164392" y="2455929"/>
                    <a:pt x="154983" y="2459065"/>
                  </a:cubicBezTo>
                  <a:cubicBezTo>
                    <a:pt x="149817" y="2460787"/>
                    <a:pt x="144016" y="2461210"/>
                    <a:pt x="139485" y="2464231"/>
                  </a:cubicBezTo>
                  <a:cubicBezTo>
                    <a:pt x="101182" y="2489765"/>
                    <a:pt x="120665" y="2482460"/>
                    <a:pt x="82658" y="2490061"/>
                  </a:cubicBezTo>
                  <a:cubicBezTo>
                    <a:pt x="62017" y="2551987"/>
                    <a:pt x="88452" y="2467864"/>
                    <a:pt x="72326" y="2639878"/>
                  </a:cubicBezTo>
                  <a:cubicBezTo>
                    <a:pt x="69215" y="2673060"/>
                    <a:pt x="67855" y="2668922"/>
                    <a:pt x="46495" y="2676041"/>
                  </a:cubicBezTo>
                  <a:cubicBezTo>
                    <a:pt x="44773" y="2681207"/>
                    <a:pt x="45180" y="2687688"/>
                    <a:pt x="41329" y="2691539"/>
                  </a:cubicBezTo>
                  <a:cubicBezTo>
                    <a:pt x="37478" y="2695390"/>
                    <a:pt x="28633" y="2692036"/>
                    <a:pt x="25831" y="2696705"/>
                  </a:cubicBezTo>
                  <a:cubicBezTo>
                    <a:pt x="17426" y="2710714"/>
                    <a:pt x="10333" y="2743200"/>
                    <a:pt x="10333" y="2743200"/>
                  </a:cubicBezTo>
                  <a:cubicBezTo>
                    <a:pt x="12055" y="2755254"/>
                    <a:pt x="13111" y="2767423"/>
                    <a:pt x="15499" y="2779363"/>
                  </a:cubicBezTo>
                  <a:cubicBezTo>
                    <a:pt x="16567" y="2784703"/>
                    <a:pt x="19484" y="2789545"/>
                    <a:pt x="20665" y="2794861"/>
                  </a:cubicBezTo>
                  <a:cubicBezTo>
                    <a:pt x="22937" y="2805086"/>
                    <a:pt x="23777" y="2815587"/>
                    <a:pt x="25831" y="2825858"/>
                  </a:cubicBezTo>
                  <a:cubicBezTo>
                    <a:pt x="35492" y="2874163"/>
                    <a:pt x="26317" y="2822638"/>
                    <a:pt x="36163" y="2862021"/>
                  </a:cubicBezTo>
                  <a:cubicBezTo>
                    <a:pt x="38293" y="2870539"/>
                    <a:pt x="38246" y="2879630"/>
                    <a:pt x="41329" y="2887851"/>
                  </a:cubicBezTo>
                  <a:cubicBezTo>
                    <a:pt x="43509" y="2893665"/>
                    <a:pt x="49139" y="2897676"/>
                    <a:pt x="51661" y="2903350"/>
                  </a:cubicBezTo>
                  <a:cubicBezTo>
                    <a:pt x="76251" y="2958677"/>
                    <a:pt x="48944" y="2914771"/>
                    <a:pt x="72326" y="2949844"/>
                  </a:cubicBezTo>
                  <a:cubicBezTo>
                    <a:pt x="74048" y="2955010"/>
                    <a:pt x="75057" y="2960472"/>
                    <a:pt x="77492" y="2965343"/>
                  </a:cubicBezTo>
                  <a:cubicBezTo>
                    <a:pt x="80269" y="2970896"/>
                    <a:pt x="85302" y="2975167"/>
                    <a:pt x="87824" y="2980841"/>
                  </a:cubicBezTo>
                  <a:cubicBezTo>
                    <a:pt x="92247" y="2990794"/>
                    <a:pt x="98156" y="3011838"/>
                    <a:pt x="98156" y="3011838"/>
                  </a:cubicBezTo>
                  <a:cubicBezTo>
                    <a:pt x="99878" y="3025614"/>
                    <a:pt x="100839" y="3039507"/>
                    <a:pt x="103322" y="3053166"/>
                  </a:cubicBezTo>
                  <a:cubicBezTo>
                    <a:pt x="104296" y="3058524"/>
                    <a:pt x="106992" y="3063429"/>
                    <a:pt x="108488" y="3068665"/>
                  </a:cubicBezTo>
                  <a:cubicBezTo>
                    <a:pt x="117866" y="3101487"/>
                    <a:pt x="107938" y="3077895"/>
                    <a:pt x="123987" y="3109994"/>
                  </a:cubicBezTo>
                  <a:cubicBezTo>
                    <a:pt x="140662" y="3210045"/>
                    <a:pt x="136269" y="3171785"/>
                    <a:pt x="123987" y="3368299"/>
                  </a:cubicBezTo>
                  <a:cubicBezTo>
                    <a:pt x="123507" y="3375985"/>
                    <a:pt x="116359" y="3381752"/>
                    <a:pt x="113655" y="3388963"/>
                  </a:cubicBezTo>
                  <a:cubicBezTo>
                    <a:pt x="109674" y="3399577"/>
                    <a:pt x="105779" y="3425628"/>
                    <a:pt x="103322" y="3435458"/>
                  </a:cubicBezTo>
                  <a:cubicBezTo>
                    <a:pt x="98556" y="3454523"/>
                    <a:pt x="94366" y="3457274"/>
                    <a:pt x="82658" y="3476787"/>
                  </a:cubicBezTo>
                  <a:cubicBezTo>
                    <a:pt x="72141" y="3539887"/>
                    <a:pt x="85179" y="3480395"/>
                    <a:pt x="67160" y="3528448"/>
                  </a:cubicBezTo>
                  <a:cubicBezTo>
                    <a:pt x="64667" y="3535096"/>
                    <a:pt x="63945" y="3542285"/>
                    <a:pt x="61994" y="3549112"/>
                  </a:cubicBezTo>
                  <a:cubicBezTo>
                    <a:pt x="60498" y="3554348"/>
                    <a:pt x="58549" y="3559445"/>
                    <a:pt x="56827" y="3564611"/>
                  </a:cubicBezTo>
                  <a:cubicBezTo>
                    <a:pt x="55105" y="3574943"/>
                    <a:pt x="53933" y="3585382"/>
                    <a:pt x="51661" y="3595607"/>
                  </a:cubicBezTo>
                  <a:cubicBezTo>
                    <a:pt x="50480" y="3600923"/>
                    <a:pt x="47676" y="3605789"/>
                    <a:pt x="46495" y="3611105"/>
                  </a:cubicBezTo>
                  <a:cubicBezTo>
                    <a:pt x="44223" y="3621330"/>
                    <a:pt x="43383" y="3631831"/>
                    <a:pt x="41329" y="3642102"/>
                  </a:cubicBezTo>
                  <a:cubicBezTo>
                    <a:pt x="37426" y="3661619"/>
                    <a:pt x="32419" y="3673998"/>
                    <a:pt x="25831" y="3693763"/>
                  </a:cubicBezTo>
                  <a:cubicBezTo>
                    <a:pt x="6996" y="3750269"/>
                    <a:pt x="37032" y="3664688"/>
                    <a:pt x="10333" y="3724760"/>
                  </a:cubicBezTo>
                  <a:cubicBezTo>
                    <a:pt x="5910" y="3734712"/>
                    <a:pt x="0" y="3755756"/>
                    <a:pt x="0" y="3755756"/>
                  </a:cubicBezTo>
                  <a:cubicBezTo>
                    <a:pt x="3041" y="3798326"/>
                    <a:pt x="2879" y="3838729"/>
                    <a:pt x="15499" y="3879743"/>
                  </a:cubicBezTo>
                  <a:cubicBezTo>
                    <a:pt x="17325" y="3885677"/>
                    <a:pt x="23054" y="3889688"/>
                    <a:pt x="25831" y="3895241"/>
                  </a:cubicBezTo>
                  <a:cubicBezTo>
                    <a:pt x="47222" y="3938023"/>
                    <a:pt x="11715" y="3881814"/>
                    <a:pt x="41329" y="3926238"/>
                  </a:cubicBezTo>
                  <a:cubicBezTo>
                    <a:pt x="56159" y="3985558"/>
                    <a:pt x="35423" y="3912458"/>
                    <a:pt x="56827" y="3962400"/>
                  </a:cubicBezTo>
                  <a:cubicBezTo>
                    <a:pt x="66754" y="3985563"/>
                    <a:pt x="57111" y="3978465"/>
                    <a:pt x="67160" y="3998563"/>
                  </a:cubicBezTo>
                  <a:cubicBezTo>
                    <a:pt x="78447" y="4021138"/>
                    <a:pt x="81797" y="4012339"/>
                    <a:pt x="87824" y="4008895"/>
                  </a:cubicBezTo>
                  <a:close/>
                </a:path>
              </a:pathLst>
            </a:custGeom>
            <a:solidFill>
              <a:srgbClr val="FFFF00">
                <a:alpha val="15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</p:grpSp>
      <p:sp>
        <p:nvSpPr>
          <p:cNvPr id="635" name="8-конечная звезда 634"/>
          <p:cNvSpPr/>
          <p:nvPr/>
        </p:nvSpPr>
        <p:spPr>
          <a:xfrm rot="1262594">
            <a:off x="5582729" y="5703374"/>
            <a:ext cx="72483" cy="72483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636" name="8-конечная звезда 635"/>
          <p:cNvSpPr/>
          <p:nvPr/>
        </p:nvSpPr>
        <p:spPr>
          <a:xfrm rot="1262594">
            <a:off x="5795920" y="5426428"/>
            <a:ext cx="64800" cy="648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637" name="8-конечная звезда 636"/>
          <p:cNvSpPr/>
          <p:nvPr/>
        </p:nvSpPr>
        <p:spPr>
          <a:xfrm rot="1262594">
            <a:off x="5712172" y="5367300"/>
            <a:ext cx="64800" cy="648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651" name="8-конечная звезда 650"/>
          <p:cNvSpPr/>
          <p:nvPr/>
        </p:nvSpPr>
        <p:spPr>
          <a:xfrm rot="1262594">
            <a:off x="5855048" y="5497866"/>
            <a:ext cx="64800" cy="648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653" name="8-конечная звезда 652"/>
          <p:cNvSpPr/>
          <p:nvPr/>
        </p:nvSpPr>
        <p:spPr>
          <a:xfrm rot="1262594">
            <a:off x="5651464" y="5653121"/>
            <a:ext cx="54000" cy="540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654" name="8-конечная звезда 653"/>
          <p:cNvSpPr/>
          <p:nvPr/>
        </p:nvSpPr>
        <p:spPr>
          <a:xfrm rot="1262594">
            <a:off x="5508588" y="5794349"/>
            <a:ext cx="54000" cy="540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655" name="8-конечная звезда 654"/>
          <p:cNvSpPr/>
          <p:nvPr/>
        </p:nvSpPr>
        <p:spPr>
          <a:xfrm rot="1262594">
            <a:off x="5594054" y="5435581"/>
            <a:ext cx="43200" cy="432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656" name="8-конечная звезда 655"/>
          <p:cNvSpPr/>
          <p:nvPr/>
        </p:nvSpPr>
        <p:spPr>
          <a:xfrm rot="1262594">
            <a:off x="5792762" y="5649894"/>
            <a:ext cx="43200" cy="432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657" name="8-конечная звезда 656"/>
          <p:cNvSpPr/>
          <p:nvPr/>
        </p:nvSpPr>
        <p:spPr>
          <a:xfrm rot="1262594">
            <a:off x="4939785" y="6225677"/>
            <a:ext cx="72483" cy="72483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661" name="8-конечная звезда 660"/>
          <p:cNvSpPr/>
          <p:nvPr/>
        </p:nvSpPr>
        <p:spPr>
          <a:xfrm rot="1262594">
            <a:off x="5367293" y="6010241"/>
            <a:ext cx="64800" cy="648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662" name="8-конечная звезда 661"/>
          <p:cNvSpPr/>
          <p:nvPr/>
        </p:nvSpPr>
        <p:spPr>
          <a:xfrm rot="1262594">
            <a:off x="5365712" y="6151539"/>
            <a:ext cx="54000" cy="540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663" name="8-конечная звезда 662"/>
          <p:cNvSpPr/>
          <p:nvPr/>
        </p:nvSpPr>
        <p:spPr>
          <a:xfrm rot="1262594">
            <a:off x="5222837" y="6222976"/>
            <a:ext cx="54000" cy="540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666" name="8-конечная звезда 665"/>
          <p:cNvSpPr/>
          <p:nvPr/>
        </p:nvSpPr>
        <p:spPr>
          <a:xfrm rot="1262594">
            <a:off x="4651333" y="6151539"/>
            <a:ext cx="54000" cy="540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672" name="8-конечная звезда 671"/>
          <p:cNvSpPr/>
          <p:nvPr/>
        </p:nvSpPr>
        <p:spPr>
          <a:xfrm rot="1262594">
            <a:off x="4792629" y="6078522"/>
            <a:ext cx="43200" cy="432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673" name="8-конечная звезда 672"/>
          <p:cNvSpPr/>
          <p:nvPr/>
        </p:nvSpPr>
        <p:spPr>
          <a:xfrm rot="1262594">
            <a:off x="4578315" y="6007084"/>
            <a:ext cx="43200" cy="432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731" name="8-конечная звезда 730"/>
          <p:cNvSpPr/>
          <p:nvPr/>
        </p:nvSpPr>
        <p:spPr>
          <a:xfrm rot="386549">
            <a:off x="4844414" y="6075066"/>
            <a:ext cx="54000" cy="540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732" name="8-конечная звезда 731"/>
          <p:cNvSpPr/>
          <p:nvPr/>
        </p:nvSpPr>
        <p:spPr>
          <a:xfrm rot="1262594">
            <a:off x="4721192" y="6149960"/>
            <a:ext cx="43200" cy="432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cxnSp>
        <p:nvCxnSpPr>
          <p:cNvPr id="733" name="Прямая соединительная линия 732"/>
          <p:cNvCxnSpPr>
            <a:stCxn id="653" idx="5"/>
            <a:endCxn id="655" idx="1"/>
          </p:cNvCxnSpPr>
          <p:nvPr/>
        </p:nvCxnSpPr>
        <p:spPr>
          <a:xfrm rot="16200000" flipV="1">
            <a:off x="5556700" y="5544646"/>
            <a:ext cx="178526" cy="43076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34" name="Прямая соединительная линия 733"/>
          <p:cNvCxnSpPr>
            <a:stCxn id="655" idx="7"/>
            <a:endCxn id="637" idx="3"/>
          </p:cNvCxnSpPr>
          <p:nvPr/>
        </p:nvCxnSpPr>
        <p:spPr>
          <a:xfrm rot="5400000" flipH="1" flipV="1">
            <a:off x="5657402" y="5390848"/>
            <a:ext cx="35554" cy="79570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35" name="Прямая соединительная линия 734"/>
          <p:cNvCxnSpPr>
            <a:stCxn id="653" idx="7"/>
            <a:endCxn id="656" idx="3"/>
          </p:cNvCxnSpPr>
          <p:nvPr/>
        </p:nvCxnSpPr>
        <p:spPr>
          <a:xfrm rot="16200000" flipH="1">
            <a:off x="5743326" y="5628969"/>
            <a:ext cx="11107" cy="91484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36" name="Прямая соединительная линия 735"/>
          <p:cNvCxnSpPr>
            <a:stCxn id="637" idx="0"/>
            <a:endCxn id="636" idx="5"/>
          </p:cNvCxnSpPr>
          <p:nvPr/>
        </p:nvCxnSpPr>
        <p:spPr>
          <a:xfrm>
            <a:off x="5774811" y="5411334"/>
            <a:ext cx="40353" cy="17886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37" name="Прямая соединительная линия 736"/>
          <p:cNvCxnSpPr>
            <a:stCxn id="651" idx="5"/>
            <a:endCxn id="636" idx="0"/>
          </p:cNvCxnSpPr>
          <p:nvPr/>
        </p:nvCxnSpPr>
        <p:spPr>
          <a:xfrm rot="16200000" flipV="1">
            <a:off x="5851328" y="5477693"/>
            <a:ext cx="30196" cy="15733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38" name="Прямая соединительная линия 737"/>
          <p:cNvCxnSpPr>
            <a:stCxn id="656" idx="7"/>
            <a:endCxn id="651" idx="1"/>
          </p:cNvCxnSpPr>
          <p:nvPr/>
        </p:nvCxnSpPr>
        <p:spPr>
          <a:xfrm rot="5400000" flipH="1" flipV="1">
            <a:off x="5815929" y="5578048"/>
            <a:ext cx="102849" cy="66502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72" name="Прямая соединительная линия 771"/>
          <p:cNvCxnSpPr>
            <a:stCxn id="653" idx="3"/>
            <a:endCxn id="635" idx="6"/>
          </p:cNvCxnSpPr>
          <p:nvPr/>
        </p:nvCxnSpPr>
        <p:spPr>
          <a:xfrm rot="5400000">
            <a:off x="5635534" y="5687534"/>
            <a:ext cx="14707" cy="21806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73" name="Прямая соединительная линия 772"/>
          <p:cNvCxnSpPr>
            <a:stCxn id="635" idx="3"/>
            <a:endCxn id="654" idx="7"/>
          </p:cNvCxnSpPr>
          <p:nvPr/>
        </p:nvCxnSpPr>
        <p:spPr>
          <a:xfrm rot="5400000">
            <a:off x="5545030" y="5769564"/>
            <a:ext cx="56055" cy="25589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74" name="Прямая соединительная линия 773"/>
          <p:cNvCxnSpPr>
            <a:stCxn id="654" idx="2"/>
            <a:endCxn id="661" idx="6"/>
          </p:cNvCxnSpPr>
          <p:nvPr/>
        </p:nvCxnSpPr>
        <p:spPr>
          <a:xfrm rot="5400000">
            <a:off x="5385683" y="5872192"/>
            <a:ext cx="165854" cy="114566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89" name="Прямая соединительная линия 788"/>
          <p:cNvCxnSpPr>
            <a:stCxn id="657" idx="4"/>
            <a:endCxn id="732" idx="1"/>
          </p:cNvCxnSpPr>
          <p:nvPr/>
        </p:nvCxnSpPr>
        <p:spPr>
          <a:xfrm rot="10800000">
            <a:off x="4751564" y="6191300"/>
            <a:ext cx="190639" cy="57606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90" name="Прямая соединительная линия 789"/>
          <p:cNvCxnSpPr>
            <a:stCxn id="663" idx="3"/>
            <a:endCxn id="657" idx="0"/>
          </p:cNvCxnSpPr>
          <p:nvPr/>
        </p:nvCxnSpPr>
        <p:spPr>
          <a:xfrm rot="5400000">
            <a:off x="5110511" y="6160279"/>
            <a:ext cx="13993" cy="215312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91" name="Прямая соединительная линия 790"/>
          <p:cNvCxnSpPr>
            <a:stCxn id="662" idx="3"/>
            <a:endCxn id="663" idx="7"/>
          </p:cNvCxnSpPr>
          <p:nvPr/>
        </p:nvCxnSpPr>
        <p:spPr>
          <a:xfrm rot="5400000">
            <a:off x="5296520" y="6167494"/>
            <a:ext cx="49511" cy="93527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92" name="Прямая соединительная линия 791"/>
          <p:cNvCxnSpPr>
            <a:stCxn id="661" idx="2"/>
            <a:endCxn id="662" idx="5"/>
          </p:cNvCxnSpPr>
          <p:nvPr/>
        </p:nvCxnSpPr>
        <p:spPr>
          <a:xfrm rot="5400000">
            <a:off x="5344412" y="6110217"/>
            <a:ext cx="80985" cy="6310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08" name="Прямая соединительная линия 807"/>
          <p:cNvCxnSpPr>
            <a:stCxn id="672" idx="4"/>
            <a:endCxn id="673" idx="0"/>
          </p:cNvCxnSpPr>
          <p:nvPr/>
        </p:nvCxnSpPr>
        <p:spPr>
          <a:xfrm rot="10800000">
            <a:off x="4620074" y="6036440"/>
            <a:ext cx="173996" cy="55926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10" name="Прямая соединительная линия 809"/>
          <p:cNvCxnSpPr>
            <a:stCxn id="666" idx="4"/>
            <a:endCxn id="672" idx="2"/>
          </p:cNvCxnSpPr>
          <p:nvPr/>
        </p:nvCxnSpPr>
        <p:spPr>
          <a:xfrm rot="10800000" flipH="1">
            <a:off x="4653133" y="6120282"/>
            <a:ext cx="153339" cy="48563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11" name="Прямая соединительная линия 810"/>
          <p:cNvCxnSpPr>
            <a:stCxn id="672" idx="7"/>
            <a:endCxn id="731" idx="5"/>
          </p:cNvCxnSpPr>
          <p:nvPr/>
        </p:nvCxnSpPr>
        <p:spPr>
          <a:xfrm rot="5400000" flipH="1" flipV="1">
            <a:off x="4839078" y="6075844"/>
            <a:ext cx="10399" cy="20616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13" name="Прямая соединительная линия 812"/>
          <p:cNvCxnSpPr>
            <a:stCxn id="732" idx="3"/>
            <a:endCxn id="666" idx="0"/>
          </p:cNvCxnSpPr>
          <p:nvPr/>
        </p:nvCxnSpPr>
        <p:spPr>
          <a:xfrm rot="5400000">
            <a:off x="4709341" y="6174522"/>
            <a:ext cx="7903" cy="19520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40" name="TextBox 839"/>
          <p:cNvSpPr txBox="1"/>
          <p:nvPr/>
        </p:nvSpPr>
        <p:spPr>
          <a:xfrm rot="17609775">
            <a:off x="5766738" y="3925096"/>
            <a:ext cx="70215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ДІВА</a:t>
            </a:r>
            <a:endParaRPr lang="uk-UA" sz="8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841" name="TextBox 840"/>
          <p:cNvSpPr txBox="1"/>
          <p:nvPr/>
        </p:nvSpPr>
        <p:spPr>
          <a:xfrm rot="18844704">
            <a:off x="5747959" y="5088146"/>
            <a:ext cx="761432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ТЕРЕЗИ</a:t>
            </a:r>
            <a:endParaRPr lang="uk-UA" sz="8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849" name="TextBox 848"/>
          <p:cNvSpPr txBox="1"/>
          <p:nvPr/>
        </p:nvSpPr>
        <p:spPr>
          <a:xfrm rot="20935033">
            <a:off x="4668509" y="5142956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ЗМІЄНОСЕЦЬ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850" name="TextBox 849"/>
          <p:cNvSpPr txBox="1"/>
          <p:nvPr/>
        </p:nvSpPr>
        <p:spPr>
          <a:xfrm rot="20435732">
            <a:off x="5011383" y="6191548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СКОРПІОН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851" name="TextBox 850"/>
          <p:cNvSpPr txBox="1"/>
          <p:nvPr/>
        </p:nvSpPr>
        <p:spPr>
          <a:xfrm rot="730692">
            <a:off x="3582908" y="6077797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СТРІЛЕЦЬ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852" name="TextBox 851"/>
          <p:cNvSpPr txBox="1"/>
          <p:nvPr/>
        </p:nvSpPr>
        <p:spPr>
          <a:xfrm rot="3763062">
            <a:off x="2175723" y="4842273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КОЗЕРОГ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857" name="TextBox 856"/>
          <p:cNvSpPr txBox="1"/>
          <p:nvPr/>
        </p:nvSpPr>
        <p:spPr>
          <a:xfrm rot="3718070">
            <a:off x="2740230" y="4568320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ВОДОЛІЙ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858" name="TextBox 857"/>
          <p:cNvSpPr txBox="1"/>
          <p:nvPr/>
        </p:nvSpPr>
        <p:spPr>
          <a:xfrm rot="17731778">
            <a:off x="2647441" y="2971766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РИБИ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861" name="TextBox 860"/>
          <p:cNvSpPr txBox="1"/>
          <p:nvPr/>
        </p:nvSpPr>
        <p:spPr>
          <a:xfrm rot="20497662">
            <a:off x="3653295" y="2246753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ТЕЛЕЦЬ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862" name="TextBox 861"/>
          <p:cNvSpPr txBox="1"/>
          <p:nvPr/>
        </p:nvSpPr>
        <p:spPr>
          <a:xfrm rot="1816433">
            <a:off x="4710285" y="1924869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БЛИЗНЯТА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863" name="TextBox 862"/>
          <p:cNvSpPr txBox="1"/>
          <p:nvPr/>
        </p:nvSpPr>
        <p:spPr>
          <a:xfrm rot="1060210">
            <a:off x="5153839" y="2349047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РАК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864" name="TextBox 863"/>
          <p:cNvSpPr txBox="1"/>
          <p:nvPr/>
        </p:nvSpPr>
        <p:spPr>
          <a:xfrm rot="3557862">
            <a:off x="5753744" y="2991864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ЛЕВ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869" name="TextBox 868"/>
          <p:cNvSpPr txBox="1"/>
          <p:nvPr/>
        </p:nvSpPr>
        <p:spPr>
          <a:xfrm rot="706623">
            <a:off x="4294563" y="3716937"/>
            <a:ext cx="74999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МАЛИЙ </a:t>
            </a:r>
          </a:p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КІВШ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870" name="TextBox 869"/>
          <p:cNvSpPr txBox="1"/>
          <p:nvPr/>
        </p:nvSpPr>
        <p:spPr>
          <a:xfrm rot="3515078">
            <a:off x="4487023" y="3232569"/>
            <a:ext cx="982593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ВЕЛИКИЙ КІВШ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871" name="TextBox 870"/>
          <p:cNvSpPr txBox="1"/>
          <p:nvPr/>
        </p:nvSpPr>
        <p:spPr>
          <a:xfrm rot="3052228">
            <a:off x="4873060" y="3064467"/>
            <a:ext cx="982593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ВЕЛИКА ВЕДМЕДИЦЯ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grpSp>
        <p:nvGrpSpPr>
          <p:cNvPr id="19" name="Группа 352"/>
          <p:cNvGrpSpPr/>
          <p:nvPr/>
        </p:nvGrpSpPr>
        <p:grpSpPr>
          <a:xfrm rot="1024166">
            <a:off x="4501018" y="3398827"/>
            <a:ext cx="322963" cy="278566"/>
            <a:chOff x="4513747" y="3364748"/>
            <a:chExt cx="476035" cy="410596"/>
          </a:xfrm>
        </p:grpSpPr>
        <p:sp>
          <p:nvSpPr>
            <p:cNvPr id="40" name="8-конечная звезда 39"/>
            <p:cNvSpPr/>
            <p:nvPr/>
          </p:nvSpPr>
          <p:spPr>
            <a:xfrm rot="21105294">
              <a:off x="4513747" y="3364748"/>
              <a:ext cx="108000" cy="108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1" name="8-конечная звезда 40"/>
            <p:cNvSpPr/>
            <p:nvPr/>
          </p:nvSpPr>
          <p:spPr>
            <a:xfrm rot="19358116">
              <a:off x="4935782" y="3721344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2" name="8-конечная звезда 41"/>
            <p:cNvSpPr/>
            <p:nvPr/>
          </p:nvSpPr>
          <p:spPr>
            <a:xfrm rot="19358116">
              <a:off x="4914167" y="3628291"/>
              <a:ext cx="72000" cy="72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3" name="8-конечная звезда 42"/>
            <p:cNvSpPr/>
            <p:nvPr/>
          </p:nvSpPr>
          <p:spPr>
            <a:xfrm rot="19358116">
              <a:off x="4793544" y="3721982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4" name="8-конечная звезда 43"/>
            <p:cNvSpPr/>
            <p:nvPr/>
          </p:nvSpPr>
          <p:spPr>
            <a:xfrm rot="19358116" flipV="1">
              <a:off x="4767751" y="3610262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5" name="8-конечная звезда 44"/>
            <p:cNvSpPr/>
            <p:nvPr/>
          </p:nvSpPr>
          <p:spPr>
            <a:xfrm rot="19358116">
              <a:off x="4671645" y="3579107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6" name="8-конечная звезда 45"/>
            <p:cNvSpPr/>
            <p:nvPr/>
          </p:nvSpPr>
          <p:spPr>
            <a:xfrm rot="21285766">
              <a:off x="4594599" y="3502476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48" name="Прямая соединительная линия 47"/>
            <p:cNvCxnSpPr>
              <a:stCxn id="43" idx="1"/>
              <a:endCxn id="41" idx="5"/>
            </p:cNvCxnSpPr>
            <p:nvPr/>
          </p:nvCxnSpPr>
          <p:spPr>
            <a:xfrm rot="16200000" flipH="1">
              <a:off x="4881512" y="3690247"/>
              <a:ext cx="2383" cy="10663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" name="Прямая соединительная линия 51"/>
            <p:cNvCxnSpPr>
              <a:stCxn id="44" idx="7"/>
              <a:endCxn id="42" idx="5"/>
            </p:cNvCxnSpPr>
            <p:nvPr/>
          </p:nvCxnSpPr>
          <p:spPr>
            <a:xfrm rot="16200000" flipH="1">
              <a:off x="4852203" y="3597224"/>
              <a:ext cx="23349" cy="10121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" name="Прямая соединительная линия 54"/>
            <p:cNvCxnSpPr>
              <a:stCxn id="41" idx="7"/>
              <a:endCxn id="42" idx="2"/>
            </p:cNvCxnSpPr>
            <p:nvPr/>
          </p:nvCxnSpPr>
          <p:spPr>
            <a:xfrm rot="5400000" flipH="1" flipV="1">
              <a:off x="4954852" y="3704420"/>
              <a:ext cx="28680" cy="564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" name="Прямая соединительная линия 63"/>
            <p:cNvCxnSpPr>
              <a:stCxn id="44" idx="6"/>
              <a:endCxn id="43" idx="6"/>
            </p:cNvCxnSpPr>
            <p:nvPr/>
          </p:nvCxnSpPr>
          <p:spPr>
            <a:xfrm rot="5400000">
              <a:off x="4765359" y="3686551"/>
              <a:ext cx="74386" cy="386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" name="Прямая соединительная линия 67"/>
            <p:cNvCxnSpPr>
              <a:stCxn id="45" idx="1"/>
              <a:endCxn id="44" idx="3"/>
            </p:cNvCxnSpPr>
            <p:nvPr/>
          </p:nvCxnSpPr>
          <p:spPr>
            <a:xfrm rot="16200000" flipH="1">
              <a:off x="4722427" y="3584557"/>
              <a:ext cx="30585" cy="6046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" name="Прямая соединительная линия 73"/>
            <p:cNvCxnSpPr>
              <a:stCxn id="46" idx="1"/>
              <a:endCxn id="45" idx="6"/>
            </p:cNvCxnSpPr>
            <p:nvPr/>
          </p:nvCxnSpPr>
          <p:spPr>
            <a:xfrm rot="16200000" flipH="1">
              <a:off x="4636374" y="3540454"/>
              <a:ext cx="41958" cy="4273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7" name="Прямая соединительная линия 76"/>
            <p:cNvCxnSpPr>
              <a:stCxn id="40" idx="2"/>
              <a:endCxn id="46" idx="5"/>
            </p:cNvCxnSpPr>
            <p:nvPr/>
          </p:nvCxnSpPr>
          <p:spPr>
            <a:xfrm rot="16200000" flipH="1">
              <a:off x="4568392" y="3479288"/>
              <a:ext cx="38719" cy="2452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860" name="TextBox 859"/>
          <p:cNvSpPr txBox="1"/>
          <p:nvPr/>
        </p:nvSpPr>
        <p:spPr>
          <a:xfrm rot="19380116">
            <a:off x="3051864" y="2465752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ОВЕН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grpSp>
        <p:nvGrpSpPr>
          <p:cNvPr id="20" name="Группа 365"/>
          <p:cNvGrpSpPr/>
          <p:nvPr/>
        </p:nvGrpSpPr>
        <p:grpSpPr>
          <a:xfrm rot="764819">
            <a:off x="3269578" y="2333256"/>
            <a:ext cx="472147" cy="550374"/>
            <a:chOff x="2652696" y="2204201"/>
            <a:chExt cx="551136" cy="642449"/>
          </a:xfrm>
        </p:grpSpPr>
        <p:sp>
          <p:nvSpPr>
            <p:cNvPr id="380" name="8-конечная звезда 379"/>
            <p:cNvSpPr/>
            <p:nvPr/>
          </p:nvSpPr>
          <p:spPr>
            <a:xfrm rot="19358116">
              <a:off x="2871949" y="2657642"/>
              <a:ext cx="72000" cy="72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81" name="8-конечная звезда 380"/>
            <p:cNvSpPr/>
            <p:nvPr/>
          </p:nvSpPr>
          <p:spPr>
            <a:xfrm rot="19358116">
              <a:off x="2727627" y="2779680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82" name="8-конечная звезда 381"/>
            <p:cNvSpPr/>
            <p:nvPr/>
          </p:nvSpPr>
          <p:spPr>
            <a:xfrm rot="19358116">
              <a:off x="2868332" y="2792650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83" name="8-конечная звезда 382"/>
            <p:cNvSpPr/>
            <p:nvPr/>
          </p:nvSpPr>
          <p:spPr>
            <a:xfrm rot="19358116">
              <a:off x="3149832" y="2435460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84" name="8-конечная звезда 383"/>
            <p:cNvSpPr/>
            <p:nvPr/>
          </p:nvSpPr>
          <p:spPr>
            <a:xfrm rot="21285766">
              <a:off x="3145278" y="2502344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85" name="8-конечная звезда 384"/>
            <p:cNvSpPr/>
            <p:nvPr/>
          </p:nvSpPr>
          <p:spPr>
            <a:xfrm rot="13849217" flipH="1" flipV="1">
              <a:off x="3086917" y="2509828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86" name="8-конечная звезда 385"/>
            <p:cNvSpPr/>
            <p:nvPr/>
          </p:nvSpPr>
          <p:spPr>
            <a:xfrm rot="19358116">
              <a:off x="3011210" y="2296838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87" name="8-конечная звезда 386"/>
            <p:cNvSpPr/>
            <p:nvPr/>
          </p:nvSpPr>
          <p:spPr>
            <a:xfrm rot="19358116">
              <a:off x="3036144" y="2204201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88" name="8-конечная звезда 387"/>
            <p:cNvSpPr/>
            <p:nvPr/>
          </p:nvSpPr>
          <p:spPr>
            <a:xfrm rot="13849217" flipH="1" flipV="1">
              <a:off x="2795573" y="2581266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89" name="8-конечная звезда 388"/>
            <p:cNvSpPr/>
            <p:nvPr/>
          </p:nvSpPr>
          <p:spPr>
            <a:xfrm rot="13849217" flipH="1" flipV="1">
              <a:off x="2652696" y="2652704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397" name="Прямая соединительная линия 396"/>
            <p:cNvCxnSpPr>
              <a:stCxn id="380" idx="4"/>
              <a:endCxn id="381" idx="0"/>
            </p:cNvCxnSpPr>
            <p:nvPr/>
          </p:nvCxnSpPr>
          <p:spPr>
            <a:xfrm rot="10800000" flipV="1">
              <a:off x="2785779" y="2715490"/>
              <a:ext cx="93559" cy="7692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8" name="Прямая соединительная линия 397"/>
            <p:cNvCxnSpPr>
              <a:stCxn id="380" idx="3"/>
              <a:endCxn id="382" idx="7"/>
            </p:cNvCxnSpPr>
            <p:nvPr/>
          </p:nvCxnSpPr>
          <p:spPr>
            <a:xfrm rot="5400000">
              <a:off x="2869260" y="2758983"/>
              <a:ext cx="63566" cy="424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9" name="Прямая соединительная линия 398"/>
            <p:cNvCxnSpPr>
              <a:stCxn id="381" idx="1"/>
              <a:endCxn id="382" idx="5"/>
            </p:cNvCxnSpPr>
            <p:nvPr/>
          </p:nvCxnSpPr>
          <p:spPr>
            <a:xfrm rot="5400000" flipH="1" flipV="1">
              <a:off x="2830193" y="2778009"/>
              <a:ext cx="323" cy="7643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0" name="Прямая соединительная линия 399"/>
            <p:cNvCxnSpPr>
              <a:stCxn id="380" idx="6"/>
              <a:endCxn id="388" idx="0"/>
            </p:cNvCxnSpPr>
            <p:nvPr/>
          </p:nvCxnSpPr>
          <p:spPr>
            <a:xfrm rot="16200000" flipV="1">
              <a:off x="2838817" y="2617745"/>
              <a:ext cx="42225" cy="5234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1" name="Прямая соединительная линия 400"/>
            <p:cNvCxnSpPr>
              <a:stCxn id="388" idx="6"/>
              <a:endCxn id="386" idx="3"/>
            </p:cNvCxnSpPr>
            <p:nvPr/>
          </p:nvCxnSpPr>
          <p:spPr>
            <a:xfrm flipV="1">
              <a:off x="2837112" y="2350599"/>
              <a:ext cx="197511" cy="23928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3" name="Прямая соединительная линия 402"/>
            <p:cNvCxnSpPr>
              <a:stCxn id="380" idx="0"/>
              <a:endCxn id="385" idx="2"/>
            </p:cNvCxnSpPr>
            <p:nvPr/>
          </p:nvCxnSpPr>
          <p:spPr>
            <a:xfrm flipV="1">
              <a:off x="2936561" y="2548011"/>
              <a:ext cx="155617" cy="12378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8" name="Прямая соединительная линия 407"/>
            <p:cNvCxnSpPr>
              <a:stCxn id="385" idx="6"/>
              <a:endCxn id="383" idx="4"/>
            </p:cNvCxnSpPr>
            <p:nvPr/>
          </p:nvCxnSpPr>
          <p:spPr>
            <a:xfrm flipV="1">
              <a:off x="3128456" y="2478846"/>
              <a:ext cx="26917" cy="3959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2" name="Прямая соединительная линия 421"/>
            <p:cNvCxnSpPr>
              <a:stCxn id="384" idx="6"/>
              <a:endCxn id="383" idx="3"/>
            </p:cNvCxnSpPr>
            <p:nvPr/>
          </p:nvCxnSpPr>
          <p:spPr>
            <a:xfrm rot="5400000" flipH="1" flipV="1">
              <a:off x="3163283" y="2492481"/>
              <a:ext cx="13221" cy="670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0" name="Прямая соединительная линия 449"/>
            <p:cNvCxnSpPr>
              <a:stCxn id="386" idx="2"/>
              <a:endCxn id="383" idx="6"/>
            </p:cNvCxnSpPr>
            <p:nvPr/>
          </p:nvCxnSpPr>
          <p:spPr>
            <a:xfrm rot="16200000" flipH="1">
              <a:off x="3059669" y="2340224"/>
              <a:ext cx="95704" cy="10585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1" name="Прямая соединительная линия 450"/>
            <p:cNvCxnSpPr>
              <a:stCxn id="386" idx="0"/>
              <a:endCxn id="387" idx="3"/>
            </p:cNvCxnSpPr>
            <p:nvPr/>
          </p:nvCxnSpPr>
          <p:spPr>
            <a:xfrm rot="20835181" flipV="1">
              <a:off x="3054209" y="2258557"/>
              <a:ext cx="10809" cy="4829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3" name="Прямая соединительная линия 452"/>
            <p:cNvCxnSpPr>
              <a:stCxn id="388" idx="2"/>
              <a:endCxn id="389" idx="6"/>
            </p:cNvCxnSpPr>
            <p:nvPr/>
          </p:nvCxnSpPr>
          <p:spPr>
            <a:xfrm rot="10800000" flipV="1">
              <a:off x="2694236" y="2619449"/>
              <a:ext cx="106599" cy="4187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652" name="TextBox 651"/>
          <p:cNvSpPr txBox="1"/>
          <p:nvPr/>
        </p:nvSpPr>
        <p:spPr>
          <a:xfrm>
            <a:off x="214282" y="149346"/>
            <a:ext cx="2071702" cy="70788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ru-RU" sz="2000" b="1" dirty="0" smtClean="0">
                <a:solidFill>
                  <a:schemeClr val="bg1"/>
                </a:solidFill>
                <a:latin typeface="Bookman Old Style" pitchFamily="18" charset="0"/>
              </a:rPr>
              <a:t>13 </a:t>
            </a:r>
            <a:r>
              <a:rPr lang="ru-RU" sz="2000" b="1" dirty="0" err="1" smtClean="0">
                <a:solidFill>
                  <a:schemeClr val="bg1"/>
                </a:solidFill>
                <a:latin typeface="Bookman Old Style" pitchFamily="18" charset="0"/>
              </a:rPr>
              <a:t>березня</a:t>
            </a:r>
            <a:r>
              <a:rPr lang="ru-RU" sz="2000" b="1" dirty="0" smtClean="0">
                <a:solidFill>
                  <a:schemeClr val="bg1"/>
                </a:solidFill>
                <a:latin typeface="Bookman Old Style" pitchFamily="18" charset="0"/>
              </a:rPr>
              <a:t> — 19 </a:t>
            </a:r>
            <a:r>
              <a:rPr lang="ru-RU" sz="2000" b="1" dirty="0" err="1" smtClean="0">
                <a:solidFill>
                  <a:schemeClr val="bg1"/>
                </a:solidFill>
                <a:latin typeface="Bookman Old Style" pitchFamily="18" charset="0"/>
              </a:rPr>
              <a:t>квітня</a:t>
            </a:r>
            <a:endParaRPr lang="uk-UA" sz="2000" b="1" dirty="0">
              <a:solidFill>
                <a:schemeClr val="bg1"/>
              </a:solidFill>
              <a:latin typeface="Bookman Old Style" pitchFamily="18" charset="0"/>
            </a:endParaRPr>
          </a:p>
        </p:txBody>
      </p:sp>
      <p:sp>
        <p:nvSpPr>
          <p:cNvPr id="798" name="Полилиния 797">
            <a:hlinkHover r:id="rId3" action="ppaction://hlinksldjump"/>
          </p:cNvPr>
          <p:cNvSpPr/>
          <p:nvPr/>
        </p:nvSpPr>
        <p:spPr>
          <a:xfrm rot="18957135">
            <a:off x="4632683" y="3366489"/>
            <a:ext cx="1183499" cy="3252292"/>
          </a:xfrm>
          <a:custGeom>
            <a:avLst/>
            <a:gdLst>
              <a:gd name="connsiteX0" fmla="*/ 0 w 1111396"/>
              <a:gd name="connsiteY0" fmla="*/ 3146584 h 3146584"/>
              <a:gd name="connsiteX1" fmla="*/ 555698 w 1111396"/>
              <a:gd name="connsiteY1" fmla="*/ 0 h 3146584"/>
              <a:gd name="connsiteX2" fmla="*/ 1111396 w 1111396"/>
              <a:gd name="connsiteY2" fmla="*/ 3146584 h 3146584"/>
              <a:gd name="connsiteX3" fmla="*/ 0 w 1111396"/>
              <a:gd name="connsiteY3" fmla="*/ 3146584 h 3146584"/>
              <a:gd name="connsiteX0" fmla="*/ 0 w 1178136"/>
              <a:gd name="connsiteY0" fmla="*/ 3146584 h 3146728"/>
              <a:gd name="connsiteX1" fmla="*/ 555698 w 1178136"/>
              <a:gd name="connsiteY1" fmla="*/ 0 h 3146728"/>
              <a:gd name="connsiteX2" fmla="*/ 1178136 w 1178136"/>
              <a:gd name="connsiteY2" fmla="*/ 3146728 h 3146728"/>
              <a:gd name="connsiteX3" fmla="*/ 0 w 1178136"/>
              <a:gd name="connsiteY3" fmla="*/ 3146584 h 3146728"/>
              <a:gd name="connsiteX0" fmla="*/ 0 w 1309203"/>
              <a:gd name="connsiteY0" fmla="*/ 3103754 h 3146728"/>
              <a:gd name="connsiteX1" fmla="*/ 686765 w 1309203"/>
              <a:gd name="connsiteY1" fmla="*/ 0 h 3146728"/>
              <a:gd name="connsiteX2" fmla="*/ 1309203 w 1309203"/>
              <a:gd name="connsiteY2" fmla="*/ 3146728 h 3146728"/>
              <a:gd name="connsiteX3" fmla="*/ 0 w 1309203"/>
              <a:gd name="connsiteY3" fmla="*/ 3103754 h 3146728"/>
              <a:gd name="connsiteX0" fmla="*/ 0 w 1347377"/>
              <a:gd name="connsiteY0" fmla="*/ 3109325 h 3146728"/>
              <a:gd name="connsiteX1" fmla="*/ 724939 w 1347377"/>
              <a:gd name="connsiteY1" fmla="*/ 0 h 3146728"/>
              <a:gd name="connsiteX2" fmla="*/ 1347377 w 1347377"/>
              <a:gd name="connsiteY2" fmla="*/ 3146728 h 3146728"/>
              <a:gd name="connsiteX3" fmla="*/ 0 w 1347377"/>
              <a:gd name="connsiteY3" fmla="*/ 3109325 h 3146728"/>
              <a:gd name="connsiteX0" fmla="*/ 0 w 1347377"/>
              <a:gd name="connsiteY0" fmla="*/ 3109325 h 3146728"/>
              <a:gd name="connsiteX1" fmla="*/ 724939 w 1347377"/>
              <a:gd name="connsiteY1" fmla="*/ 0 h 3146728"/>
              <a:gd name="connsiteX2" fmla="*/ 1347377 w 1347377"/>
              <a:gd name="connsiteY2" fmla="*/ 3146728 h 3146728"/>
              <a:gd name="connsiteX3" fmla="*/ 674426 w 1347377"/>
              <a:gd name="connsiteY3" fmla="*/ 3123470 h 3146728"/>
              <a:gd name="connsiteX4" fmla="*/ 0 w 1347377"/>
              <a:gd name="connsiteY4" fmla="*/ 3109325 h 3146728"/>
              <a:gd name="connsiteX0" fmla="*/ 0 w 1347377"/>
              <a:gd name="connsiteY0" fmla="*/ 3109325 h 3170436"/>
              <a:gd name="connsiteX1" fmla="*/ 724939 w 1347377"/>
              <a:gd name="connsiteY1" fmla="*/ 0 h 3170436"/>
              <a:gd name="connsiteX2" fmla="*/ 1347377 w 1347377"/>
              <a:gd name="connsiteY2" fmla="*/ 3146728 h 3170436"/>
              <a:gd name="connsiteX3" fmla="*/ 710754 w 1347377"/>
              <a:gd name="connsiteY3" fmla="*/ 3170436 h 3170436"/>
              <a:gd name="connsiteX4" fmla="*/ 0 w 1347377"/>
              <a:gd name="connsiteY4" fmla="*/ 3109325 h 3170436"/>
              <a:gd name="connsiteX0" fmla="*/ 0 w 1347377"/>
              <a:gd name="connsiteY0" fmla="*/ 3109325 h 3198291"/>
              <a:gd name="connsiteX1" fmla="*/ 724939 w 1347377"/>
              <a:gd name="connsiteY1" fmla="*/ 0 h 3198291"/>
              <a:gd name="connsiteX2" fmla="*/ 1347377 w 1347377"/>
              <a:gd name="connsiteY2" fmla="*/ 3146728 h 3198291"/>
              <a:gd name="connsiteX3" fmla="*/ 737710 w 1347377"/>
              <a:gd name="connsiteY3" fmla="*/ 3198291 h 3198291"/>
              <a:gd name="connsiteX4" fmla="*/ 0 w 1347377"/>
              <a:gd name="connsiteY4" fmla="*/ 3109325 h 3198291"/>
              <a:gd name="connsiteX0" fmla="*/ 0 w 1347377"/>
              <a:gd name="connsiteY0" fmla="*/ 3109325 h 3230602"/>
              <a:gd name="connsiteX1" fmla="*/ 724939 w 1347377"/>
              <a:gd name="connsiteY1" fmla="*/ 0 h 3230602"/>
              <a:gd name="connsiteX2" fmla="*/ 1347377 w 1347377"/>
              <a:gd name="connsiteY2" fmla="*/ 3146728 h 3230602"/>
              <a:gd name="connsiteX3" fmla="*/ 737710 w 1347377"/>
              <a:gd name="connsiteY3" fmla="*/ 3198291 h 3230602"/>
              <a:gd name="connsiteX4" fmla="*/ 0 w 1347377"/>
              <a:gd name="connsiteY4" fmla="*/ 3109325 h 3230602"/>
              <a:gd name="connsiteX0" fmla="*/ 0 w 1347377"/>
              <a:gd name="connsiteY0" fmla="*/ 3109325 h 3198291"/>
              <a:gd name="connsiteX1" fmla="*/ 724939 w 1347377"/>
              <a:gd name="connsiteY1" fmla="*/ 0 h 3198291"/>
              <a:gd name="connsiteX2" fmla="*/ 1347377 w 1347377"/>
              <a:gd name="connsiteY2" fmla="*/ 3146728 h 3198291"/>
              <a:gd name="connsiteX3" fmla="*/ 737710 w 1347377"/>
              <a:gd name="connsiteY3" fmla="*/ 3198291 h 3198291"/>
              <a:gd name="connsiteX4" fmla="*/ 0 w 1347377"/>
              <a:gd name="connsiteY4" fmla="*/ 3109325 h 3198291"/>
              <a:gd name="connsiteX0" fmla="*/ 0 w 1347377"/>
              <a:gd name="connsiteY0" fmla="*/ 3109325 h 3212766"/>
              <a:gd name="connsiteX1" fmla="*/ 724939 w 1347377"/>
              <a:gd name="connsiteY1" fmla="*/ 0 h 3212766"/>
              <a:gd name="connsiteX2" fmla="*/ 1347377 w 1347377"/>
              <a:gd name="connsiteY2" fmla="*/ 3146728 h 3212766"/>
              <a:gd name="connsiteX3" fmla="*/ 737710 w 1347377"/>
              <a:gd name="connsiteY3" fmla="*/ 3198291 h 3212766"/>
              <a:gd name="connsiteX4" fmla="*/ 0 w 1347377"/>
              <a:gd name="connsiteY4" fmla="*/ 3109325 h 3212766"/>
              <a:gd name="connsiteX0" fmla="*/ 0 w 1347377"/>
              <a:gd name="connsiteY0" fmla="*/ 3109325 h 3198291"/>
              <a:gd name="connsiteX1" fmla="*/ 724939 w 1347377"/>
              <a:gd name="connsiteY1" fmla="*/ 0 h 3198291"/>
              <a:gd name="connsiteX2" fmla="*/ 1347377 w 1347377"/>
              <a:gd name="connsiteY2" fmla="*/ 3146728 h 3198291"/>
              <a:gd name="connsiteX3" fmla="*/ 737710 w 1347377"/>
              <a:gd name="connsiteY3" fmla="*/ 3198291 h 3198291"/>
              <a:gd name="connsiteX4" fmla="*/ 0 w 1347377"/>
              <a:gd name="connsiteY4" fmla="*/ 3109325 h 3198291"/>
              <a:gd name="connsiteX0" fmla="*/ 0 w 1347377"/>
              <a:gd name="connsiteY0" fmla="*/ 3109325 h 3215130"/>
              <a:gd name="connsiteX1" fmla="*/ 724939 w 1347377"/>
              <a:gd name="connsiteY1" fmla="*/ 0 h 3215130"/>
              <a:gd name="connsiteX2" fmla="*/ 1347377 w 1347377"/>
              <a:gd name="connsiteY2" fmla="*/ 3146728 h 3215130"/>
              <a:gd name="connsiteX3" fmla="*/ 737710 w 1347377"/>
              <a:gd name="connsiteY3" fmla="*/ 3198291 h 3215130"/>
              <a:gd name="connsiteX4" fmla="*/ 0 w 1347377"/>
              <a:gd name="connsiteY4" fmla="*/ 3109325 h 3215130"/>
              <a:gd name="connsiteX0" fmla="*/ 0 w 1347377"/>
              <a:gd name="connsiteY0" fmla="*/ 3109325 h 3198291"/>
              <a:gd name="connsiteX1" fmla="*/ 724939 w 1347377"/>
              <a:gd name="connsiteY1" fmla="*/ 0 h 3198291"/>
              <a:gd name="connsiteX2" fmla="*/ 1347377 w 1347377"/>
              <a:gd name="connsiteY2" fmla="*/ 3146728 h 3198291"/>
              <a:gd name="connsiteX3" fmla="*/ 737710 w 1347377"/>
              <a:gd name="connsiteY3" fmla="*/ 3198291 h 3198291"/>
              <a:gd name="connsiteX4" fmla="*/ 0 w 1347377"/>
              <a:gd name="connsiteY4" fmla="*/ 3109325 h 3198291"/>
              <a:gd name="connsiteX0" fmla="*/ 0 w 1283479"/>
              <a:gd name="connsiteY0" fmla="*/ 3109325 h 3198291"/>
              <a:gd name="connsiteX1" fmla="*/ 724939 w 1283479"/>
              <a:gd name="connsiteY1" fmla="*/ 0 h 3198291"/>
              <a:gd name="connsiteX2" fmla="*/ 1283479 w 1283479"/>
              <a:gd name="connsiteY2" fmla="*/ 3134025 h 3198291"/>
              <a:gd name="connsiteX3" fmla="*/ 737710 w 1283479"/>
              <a:gd name="connsiteY3" fmla="*/ 3198291 h 3198291"/>
              <a:gd name="connsiteX4" fmla="*/ 0 w 1283479"/>
              <a:gd name="connsiteY4" fmla="*/ 3109325 h 3198291"/>
              <a:gd name="connsiteX0" fmla="*/ 0 w 1283479"/>
              <a:gd name="connsiteY0" fmla="*/ 3109325 h 3225582"/>
              <a:gd name="connsiteX1" fmla="*/ 724939 w 1283479"/>
              <a:gd name="connsiteY1" fmla="*/ 0 h 3225582"/>
              <a:gd name="connsiteX2" fmla="*/ 1283479 w 1283479"/>
              <a:gd name="connsiteY2" fmla="*/ 3134025 h 3225582"/>
              <a:gd name="connsiteX3" fmla="*/ 737710 w 1283479"/>
              <a:gd name="connsiteY3" fmla="*/ 3198291 h 3225582"/>
              <a:gd name="connsiteX4" fmla="*/ 0 w 1283479"/>
              <a:gd name="connsiteY4" fmla="*/ 3109325 h 3225582"/>
              <a:gd name="connsiteX0" fmla="*/ 0 w 1283479"/>
              <a:gd name="connsiteY0" fmla="*/ 3109325 h 3234197"/>
              <a:gd name="connsiteX1" fmla="*/ 724939 w 1283479"/>
              <a:gd name="connsiteY1" fmla="*/ 0 h 3234197"/>
              <a:gd name="connsiteX2" fmla="*/ 1283479 w 1283479"/>
              <a:gd name="connsiteY2" fmla="*/ 3134025 h 3234197"/>
              <a:gd name="connsiteX3" fmla="*/ 737710 w 1283479"/>
              <a:gd name="connsiteY3" fmla="*/ 3198291 h 3234197"/>
              <a:gd name="connsiteX4" fmla="*/ 0 w 1283479"/>
              <a:gd name="connsiteY4" fmla="*/ 3109325 h 3234197"/>
              <a:gd name="connsiteX0" fmla="*/ 0 w 1310712"/>
              <a:gd name="connsiteY0" fmla="*/ 3040637 h 3234197"/>
              <a:gd name="connsiteX1" fmla="*/ 752172 w 1310712"/>
              <a:gd name="connsiteY1" fmla="*/ 0 h 3234197"/>
              <a:gd name="connsiteX2" fmla="*/ 1310712 w 1310712"/>
              <a:gd name="connsiteY2" fmla="*/ 3134025 h 3234197"/>
              <a:gd name="connsiteX3" fmla="*/ 764943 w 1310712"/>
              <a:gd name="connsiteY3" fmla="*/ 3198291 h 3234197"/>
              <a:gd name="connsiteX4" fmla="*/ 0 w 1310712"/>
              <a:gd name="connsiteY4" fmla="*/ 3040637 h 3234197"/>
              <a:gd name="connsiteX0" fmla="*/ 0 w 1332319"/>
              <a:gd name="connsiteY0" fmla="*/ 3059787 h 3234197"/>
              <a:gd name="connsiteX1" fmla="*/ 773779 w 1332319"/>
              <a:gd name="connsiteY1" fmla="*/ 0 h 3234197"/>
              <a:gd name="connsiteX2" fmla="*/ 1332319 w 1332319"/>
              <a:gd name="connsiteY2" fmla="*/ 3134025 h 3234197"/>
              <a:gd name="connsiteX3" fmla="*/ 786550 w 1332319"/>
              <a:gd name="connsiteY3" fmla="*/ 3198291 h 3234197"/>
              <a:gd name="connsiteX4" fmla="*/ 0 w 1332319"/>
              <a:gd name="connsiteY4" fmla="*/ 3059787 h 3234197"/>
              <a:gd name="connsiteX0" fmla="*/ 0 w 1332319"/>
              <a:gd name="connsiteY0" fmla="*/ 3059787 h 3234197"/>
              <a:gd name="connsiteX1" fmla="*/ 773779 w 1332319"/>
              <a:gd name="connsiteY1" fmla="*/ 0 h 3234197"/>
              <a:gd name="connsiteX2" fmla="*/ 1332319 w 1332319"/>
              <a:gd name="connsiteY2" fmla="*/ 3134025 h 3234197"/>
              <a:gd name="connsiteX3" fmla="*/ 786550 w 1332319"/>
              <a:gd name="connsiteY3" fmla="*/ 3198291 h 3234197"/>
              <a:gd name="connsiteX4" fmla="*/ 0 w 1332319"/>
              <a:gd name="connsiteY4" fmla="*/ 3059787 h 3234197"/>
              <a:gd name="connsiteX0" fmla="*/ 0 w 1332319"/>
              <a:gd name="connsiteY0" fmla="*/ 3059787 h 3234197"/>
              <a:gd name="connsiteX1" fmla="*/ 773779 w 1332319"/>
              <a:gd name="connsiteY1" fmla="*/ 0 h 3234197"/>
              <a:gd name="connsiteX2" fmla="*/ 1332319 w 1332319"/>
              <a:gd name="connsiteY2" fmla="*/ 3134025 h 3234197"/>
              <a:gd name="connsiteX3" fmla="*/ 786550 w 1332319"/>
              <a:gd name="connsiteY3" fmla="*/ 3198291 h 3234197"/>
              <a:gd name="connsiteX4" fmla="*/ 0 w 1332319"/>
              <a:gd name="connsiteY4" fmla="*/ 3059787 h 3234197"/>
              <a:gd name="connsiteX0" fmla="*/ 0 w 1332319"/>
              <a:gd name="connsiteY0" fmla="*/ 3059787 h 3234197"/>
              <a:gd name="connsiteX1" fmla="*/ 773779 w 1332319"/>
              <a:gd name="connsiteY1" fmla="*/ 0 h 3234197"/>
              <a:gd name="connsiteX2" fmla="*/ 1332319 w 1332319"/>
              <a:gd name="connsiteY2" fmla="*/ 3134025 h 3234197"/>
              <a:gd name="connsiteX3" fmla="*/ 786550 w 1332319"/>
              <a:gd name="connsiteY3" fmla="*/ 3198291 h 3234197"/>
              <a:gd name="connsiteX4" fmla="*/ 0 w 1332319"/>
              <a:gd name="connsiteY4" fmla="*/ 3059787 h 3234197"/>
              <a:gd name="connsiteX0" fmla="*/ 0 w 1332319"/>
              <a:gd name="connsiteY0" fmla="*/ 3059787 h 3198291"/>
              <a:gd name="connsiteX1" fmla="*/ 773779 w 1332319"/>
              <a:gd name="connsiteY1" fmla="*/ 0 h 3198291"/>
              <a:gd name="connsiteX2" fmla="*/ 1332319 w 1332319"/>
              <a:gd name="connsiteY2" fmla="*/ 3134025 h 3198291"/>
              <a:gd name="connsiteX3" fmla="*/ 786550 w 1332319"/>
              <a:gd name="connsiteY3" fmla="*/ 3198291 h 3198291"/>
              <a:gd name="connsiteX4" fmla="*/ 0 w 1332319"/>
              <a:gd name="connsiteY4" fmla="*/ 3059787 h 3198291"/>
              <a:gd name="connsiteX0" fmla="*/ 0 w 1332319"/>
              <a:gd name="connsiteY0" fmla="*/ 3059787 h 3225168"/>
              <a:gd name="connsiteX1" fmla="*/ 773779 w 1332319"/>
              <a:gd name="connsiteY1" fmla="*/ 0 h 3225168"/>
              <a:gd name="connsiteX2" fmla="*/ 1332319 w 1332319"/>
              <a:gd name="connsiteY2" fmla="*/ 3134025 h 3225168"/>
              <a:gd name="connsiteX3" fmla="*/ 786550 w 1332319"/>
              <a:gd name="connsiteY3" fmla="*/ 3198291 h 3225168"/>
              <a:gd name="connsiteX4" fmla="*/ 0 w 1332319"/>
              <a:gd name="connsiteY4" fmla="*/ 3059787 h 3225168"/>
              <a:gd name="connsiteX0" fmla="*/ 0 w 1332319"/>
              <a:gd name="connsiteY0" fmla="*/ 3059787 h 3230611"/>
              <a:gd name="connsiteX1" fmla="*/ 773779 w 1332319"/>
              <a:gd name="connsiteY1" fmla="*/ 0 h 3230611"/>
              <a:gd name="connsiteX2" fmla="*/ 1332319 w 1332319"/>
              <a:gd name="connsiteY2" fmla="*/ 3134025 h 3230611"/>
              <a:gd name="connsiteX3" fmla="*/ 786550 w 1332319"/>
              <a:gd name="connsiteY3" fmla="*/ 3198291 h 3230611"/>
              <a:gd name="connsiteX4" fmla="*/ 0 w 1332319"/>
              <a:gd name="connsiteY4" fmla="*/ 3059787 h 3230611"/>
              <a:gd name="connsiteX0" fmla="*/ 0 w 1673952"/>
              <a:gd name="connsiteY0" fmla="*/ 3063894 h 3230611"/>
              <a:gd name="connsiteX1" fmla="*/ 1115412 w 1673952"/>
              <a:gd name="connsiteY1" fmla="*/ 0 h 3230611"/>
              <a:gd name="connsiteX2" fmla="*/ 1673952 w 1673952"/>
              <a:gd name="connsiteY2" fmla="*/ 3134025 h 3230611"/>
              <a:gd name="connsiteX3" fmla="*/ 1128183 w 1673952"/>
              <a:gd name="connsiteY3" fmla="*/ 3198291 h 3230611"/>
              <a:gd name="connsiteX4" fmla="*/ 0 w 1673952"/>
              <a:gd name="connsiteY4" fmla="*/ 3063894 h 3230611"/>
              <a:gd name="connsiteX0" fmla="*/ 0 w 1673952"/>
              <a:gd name="connsiteY0" fmla="*/ 3063894 h 3644674"/>
              <a:gd name="connsiteX1" fmla="*/ 1115412 w 1673952"/>
              <a:gd name="connsiteY1" fmla="*/ 0 h 3644674"/>
              <a:gd name="connsiteX2" fmla="*/ 1673952 w 1673952"/>
              <a:gd name="connsiteY2" fmla="*/ 3134025 h 3644674"/>
              <a:gd name="connsiteX3" fmla="*/ 0 w 1673952"/>
              <a:gd name="connsiteY3" fmla="*/ 3063894 h 3644674"/>
              <a:gd name="connsiteX0" fmla="*/ 0 w 1115412"/>
              <a:gd name="connsiteY0" fmla="*/ 3063894 h 3733357"/>
              <a:gd name="connsiteX1" fmla="*/ 1115412 w 1115412"/>
              <a:gd name="connsiteY1" fmla="*/ 0 h 3733357"/>
              <a:gd name="connsiteX2" fmla="*/ 563987 w 1115412"/>
              <a:gd name="connsiteY2" fmla="*/ 3222708 h 3733357"/>
              <a:gd name="connsiteX3" fmla="*/ 0 w 1115412"/>
              <a:gd name="connsiteY3" fmla="*/ 3063894 h 3733357"/>
              <a:gd name="connsiteX0" fmla="*/ 0 w 1115412"/>
              <a:gd name="connsiteY0" fmla="*/ 3063894 h 3586231"/>
              <a:gd name="connsiteX1" fmla="*/ 1115412 w 1115412"/>
              <a:gd name="connsiteY1" fmla="*/ 0 h 3586231"/>
              <a:gd name="connsiteX2" fmla="*/ 563987 w 1115412"/>
              <a:gd name="connsiteY2" fmla="*/ 3222708 h 3586231"/>
              <a:gd name="connsiteX3" fmla="*/ 0 w 1115412"/>
              <a:gd name="connsiteY3" fmla="*/ 3063894 h 3586231"/>
              <a:gd name="connsiteX0" fmla="*/ 0 w 1115412"/>
              <a:gd name="connsiteY0" fmla="*/ 3063894 h 3252292"/>
              <a:gd name="connsiteX1" fmla="*/ 1115412 w 1115412"/>
              <a:gd name="connsiteY1" fmla="*/ 0 h 3252292"/>
              <a:gd name="connsiteX2" fmla="*/ 563987 w 1115412"/>
              <a:gd name="connsiteY2" fmla="*/ 3222708 h 3252292"/>
              <a:gd name="connsiteX3" fmla="*/ 0 w 1115412"/>
              <a:gd name="connsiteY3" fmla="*/ 3063894 h 3252292"/>
              <a:gd name="connsiteX0" fmla="*/ 0 w 1115412"/>
              <a:gd name="connsiteY0" fmla="*/ 3063894 h 3252292"/>
              <a:gd name="connsiteX1" fmla="*/ 1115412 w 1115412"/>
              <a:gd name="connsiteY1" fmla="*/ 0 h 3252292"/>
              <a:gd name="connsiteX2" fmla="*/ 563987 w 1115412"/>
              <a:gd name="connsiteY2" fmla="*/ 3222708 h 3252292"/>
              <a:gd name="connsiteX3" fmla="*/ 0 w 1115412"/>
              <a:gd name="connsiteY3" fmla="*/ 3063894 h 3252292"/>
              <a:gd name="connsiteX0" fmla="*/ 0 w 1115412"/>
              <a:gd name="connsiteY0" fmla="*/ 3063894 h 3252292"/>
              <a:gd name="connsiteX1" fmla="*/ 1115412 w 1115412"/>
              <a:gd name="connsiteY1" fmla="*/ 0 h 3252292"/>
              <a:gd name="connsiteX2" fmla="*/ 563987 w 1115412"/>
              <a:gd name="connsiteY2" fmla="*/ 3222708 h 3252292"/>
              <a:gd name="connsiteX3" fmla="*/ 0 w 1115412"/>
              <a:gd name="connsiteY3" fmla="*/ 3063894 h 3252292"/>
              <a:gd name="connsiteX0" fmla="*/ 0 w 1115412"/>
              <a:gd name="connsiteY0" fmla="*/ 3063894 h 3252292"/>
              <a:gd name="connsiteX1" fmla="*/ 1115412 w 1115412"/>
              <a:gd name="connsiteY1" fmla="*/ 0 h 3252292"/>
              <a:gd name="connsiteX2" fmla="*/ 563987 w 1115412"/>
              <a:gd name="connsiteY2" fmla="*/ 3222708 h 3252292"/>
              <a:gd name="connsiteX3" fmla="*/ 0 w 1115412"/>
              <a:gd name="connsiteY3" fmla="*/ 3063894 h 3252292"/>
              <a:gd name="connsiteX0" fmla="*/ 0 w 1115412"/>
              <a:gd name="connsiteY0" fmla="*/ 3063894 h 3252292"/>
              <a:gd name="connsiteX1" fmla="*/ 1115412 w 1115412"/>
              <a:gd name="connsiteY1" fmla="*/ 0 h 3252292"/>
              <a:gd name="connsiteX2" fmla="*/ 563987 w 1115412"/>
              <a:gd name="connsiteY2" fmla="*/ 3222708 h 3252292"/>
              <a:gd name="connsiteX3" fmla="*/ 0 w 1115412"/>
              <a:gd name="connsiteY3" fmla="*/ 3063894 h 3252292"/>
              <a:gd name="connsiteX0" fmla="*/ 0 w 1115412"/>
              <a:gd name="connsiteY0" fmla="*/ 3063894 h 3252292"/>
              <a:gd name="connsiteX1" fmla="*/ 1115412 w 1115412"/>
              <a:gd name="connsiteY1" fmla="*/ 0 h 3252292"/>
              <a:gd name="connsiteX2" fmla="*/ 563987 w 1115412"/>
              <a:gd name="connsiteY2" fmla="*/ 3222708 h 3252292"/>
              <a:gd name="connsiteX3" fmla="*/ 0 w 1115412"/>
              <a:gd name="connsiteY3" fmla="*/ 3063894 h 325229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115412" h="3252292">
                <a:moveTo>
                  <a:pt x="0" y="3063894"/>
                </a:moveTo>
                <a:lnTo>
                  <a:pt x="1115412" y="0"/>
                </a:lnTo>
                <a:lnTo>
                  <a:pt x="563987" y="3222708"/>
                </a:lnTo>
                <a:cubicBezTo>
                  <a:pt x="61145" y="3153892"/>
                  <a:pt x="480773" y="3252292"/>
                  <a:pt x="0" y="3063894"/>
                </a:cubicBezTo>
                <a:close/>
              </a:path>
            </a:pathLst>
          </a:custGeom>
          <a:solidFill>
            <a:srgbClr val="000000">
              <a:alpha val="0"/>
            </a:srgbClr>
          </a:solidFill>
          <a:ln>
            <a:solidFill>
              <a:srgbClr val="000000">
                <a:alpha val="0"/>
              </a:srgb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grpSp>
        <p:nvGrpSpPr>
          <p:cNvPr id="664" name="Группа 663"/>
          <p:cNvGrpSpPr/>
          <p:nvPr/>
        </p:nvGrpSpPr>
        <p:grpSpPr>
          <a:xfrm>
            <a:off x="1664351" y="928670"/>
            <a:ext cx="3230611" cy="2500330"/>
            <a:chOff x="1664351" y="928670"/>
            <a:chExt cx="3230611" cy="2500330"/>
          </a:xfrm>
          <a:solidFill>
            <a:srgbClr val="000000">
              <a:alpha val="0"/>
            </a:srgbClr>
          </a:solidFill>
        </p:grpSpPr>
        <p:sp>
          <p:nvSpPr>
            <p:cNvPr id="665" name="Полилиния 664">
              <a:hlinkClick r:id="rId4" action="ppaction://hlinksldjump"/>
            </p:cNvPr>
            <p:cNvSpPr/>
            <p:nvPr/>
          </p:nvSpPr>
          <p:spPr>
            <a:xfrm rot="7524075">
              <a:off x="2572833" y="717036"/>
              <a:ext cx="1413647" cy="3230611"/>
            </a:xfrm>
            <a:custGeom>
              <a:avLst/>
              <a:gdLst>
                <a:gd name="connsiteX0" fmla="*/ 0 w 1111396"/>
                <a:gd name="connsiteY0" fmla="*/ 3146584 h 3146584"/>
                <a:gd name="connsiteX1" fmla="*/ 555698 w 1111396"/>
                <a:gd name="connsiteY1" fmla="*/ 0 h 3146584"/>
                <a:gd name="connsiteX2" fmla="*/ 1111396 w 1111396"/>
                <a:gd name="connsiteY2" fmla="*/ 3146584 h 3146584"/>
                <a:gd name="connsiteX3" fmla="*/ 0 w 1111396"/>
                <a:gd name="connsiteY3" fmla="*/ 3146584 h 3146584"/>
                <a:gd name="connsiteX0" fmla="*/ 0 w 1178136"/>
                <a:gd name="connsiteY0" fmla="*/ 3146584 h 3146728"/>
                <a:gd name="connsiteX1" fmla="*/ 555698 w 1178136"/>
                <a:gd name="connsiteY1" fmla="*/ 0 h 3146728"/>
                <a:gd name="connsiteX2" fmla="*/ 1178136 w 1178136"/>
                <a:gd name="connsiteY2" fmla="*/ 3146728 h 3146728"/>
                <a:gd name="connsiteX3" fmla="*/ 0 w 1178136"/>
                <a:gd name="connsiteY3" fmla="*/ 3146584 h 3146728"/>
                <a:gd name="connsiteX0" fmla="*/ 0 w 1309203"/>
                <a:gd name="connsiteY0" fmla="*/ 3103754 h 3146728"/>
                <a:gd name="connsiteX1" fmla="*/ 686765 w 1309203"/>
                <a:gd name="connsiteY1" fmla="*/ 0 h 3146728"/>
                <a:gd name="connsiteX2" fmla="*/ 1309203 w 1309203"/>
                <a:gd name="connsiteY2" fmla="*/ 3146728 h 3146728"/>
                <a:gd name="connsiteX3" fmla="*/ 0 w 1309203"/>
                <a:gd name="connsiteY3" fmla="*/ 3103754 h 3146728"/>
                <a:gd name="connsiteX0" fmla="*/ 0 w 1347377"/>
                <a:gd name="connsiteY0" fmla="*/ 3109325 h 3146728"/>
                <a:gd name="connsiteX1" fmla="*/ 724939 w 1347377"/>
                <a:gd name="connsiteY1" fmla="*/ 0 h 3146728"/>
                <a:gd name="connsiteX2" fmla="*/ 1347377 w 1347377"/>
                <a:gd name="connsiteY2" fmla="*/ 3146728 h 3146728"/>
                <a:gd name="connsiteX3" fmla="*/ 0 w 1347377"/>
                <a:gd name="connsiteY3" fmla="*/ 3109325 h 3146728"/>
                <a:gd name="connsiteX0" fmla="*/ 0 w 1347377"/>
                <a:gd name="connsiteY0" fmla="*/ 3109325 h 3146728"/>
                <a:gd name="connsiteX1" fmla="*/ 724939 w 1347377"/>
                <a:gd name="connsiteY1" fmla="*/ 0 h 3146728"/>
                <a:gd name="connsiteX2" fmla="*/ 1347377 w 1347377"/>
                <a:gd name="connsiteY2" fmla="*/ 3146728 h 3146728"/>
                <a:gd name="connsiteX3" fmla="*/ 674426 w 1347377"/>
                <a:gd name="connsiteY3" fmla="*/ 3123470 h 3146728"/>
                <a:gd name="connsiteX4" fmla="*/ 0 w 1347377"/>
                <a:gd name="connsiteY4" fmla="*/ 3109325 h 3146728"/>
                <a:gd name="connsiteX0" fmla="*/ 0 w 1347377"/>
                <a:gd name="connsiteY0" fmla="*/ 3109325 h 3170436"/>
                <a:gd name="connsiteX1" fmla="*/ 724939 w 1347377"/>
                <a:gd name="connsiteY1" fmla="*/ 0 h 3170436"/>
                <a:gd name="connsiteX2" fmla="*/ 1347377 w 1347377"/>
                <a:gd name="connsiteY2" fmla="*/ 3146728 h 3170436"/>
                <a:gd name="connsiteX3" fmla="*/ 710754 w 1347377"/>
                <a:gd name="connsiteY3" fmla="*/ 3170436 h 3170436"/>
                <a:gd name="connsiteX4" fmla="*/ 0 w 1347377"/>
                <a:gd name="connsiteY4" fmla="*/ 3109325 h 3170436"/>
                <a:gd name="connsiteX0" fmla="*/ 0 w 1347377"/>
                <a:gd name="connsiteY0" fmla="*/ 3109325 h 3198291"/>
                <a:gd name="connsiteX1" fmla="*/ 724939 w 1347377"/>
                <a:gd name="connsiteY1" fmla="*/ 0 h 3198291"/>
                <a:gd name="connsiteX2" fmla="*/ 1347377 w 1347377"/>
                <a:gd name="connsiteY2" fmla="*/ 3146728 h 3198291"/>
                <a:gd name="connsiteX3" fmla="*/ 737710 w 1347377"/>
                <a:gd name="connsiteY3" fmla="*/ 3198291 h 3198291"/>
                <a:gd name="connsiteX4" fmla="*/ 0 w 1347377"/>
                <a:gd name="connsiteY4" fmla="*/ 3109325 h 3198291"/>
                <a:gd name="connsiteX0" fmla="*/ 0 w 1347377"/>
                <a:gd name="connsiteY0" fmla="*/ 3109325 h 3230602"/>
                <a:gd name="connsiteX1" fmla="*/ 724939 w 1347377"/>
                <a:gd name="connsiteY1" fmla="*/ 0 h 3230602"/>
                <a:gd name="connsiteX2" fmla="*/ 1347377 w 1347377"/>
                <a:gd name="connsiteY2" fmla="*/ 3146728 h 3230602"/>
                <a:gd name="connsiteX3" fmla="*/ 737710 w 1347377"/>
                <a:gd name="connsiteY3" fmla="*/ 3198291 h 3230602"/>
                <a:gd name="connsiteX4" fmla="*/ 0 w 1347377"/>
                <a:gd name="connsiteY4" fmla="*/ 3109325 h 3230602"/>
                <a:gd name="connsiteX0" fmla="*/ 0 w 1347377"/>
                <a:gd name="connsiteY0" fmla="*/ 3109325 h 3198291"/>
                <a:gd name="connsiteX1" fmla="*/ 724939 w 1347377"/>
                <a:gd name="connsiteY1" fmla="*/ 0 h 3198291"/>
                <a:gd name="connsiteX2" fmla="*/ 1347377 w 1347377"/>
                <a:gd name="connsiteY2" fmla="*/ 3146728 h 3198291"/>
                <a:gd name="connsiteX3" fmla="*/ 737710 w 1347377"/>
                <a:gd name="connsiteY3" fmla="*/ 3198291 h 3198291"/>
                <a:gd name="connsiteX4" fmla="*/ 0 w 1347377"/>
                <a:gd name="connsiteY4" fmla="*/ 3109325 h 3198291"/>
                <a:gd name="connsiteX0" fmla="*/ 0 w 1347377"/>
                <a:gd name="connsiteY0" fmla="*/ 3109325 h 3212766"/>
                <a:gd name="connsiteX1" fmla="*/ 724939 w 1347377"/>
                <a:gd name="connsiteY1" fmla="*/ 0 h 3212766"/>
                <a:gd name="connsiteX2" fmla="*/ 1347377 w 1347377"/>
                <a:gd name="connsiteY2" fmla="*/ 3146728 h 3212766"/>
                <a:gd name="connsiteX3" fmla="*/ 737710 w 1347377"/>
                <a:gd name="connsiteY3" fmla="*/ 3198291 h 3212766"/>
                <a:gd name="connsiteX4" fmla="*/ 0 w 1347377"/>
                <a:gd name="connsiteY4" fmla="*/ 3109325 h 3212766"/>
                <a:gd name="connsiteX0" fmla="*/ 0 w 1347377"/>
                <a:gd name="connsiteY0" fmla="*/ 3109325 h 3198291"/>
                <a:gd name="connsiteX1" fmla="*/ 724939 w 1347377"/>
                <a:gd name="connsiteY1" fmla="*/ 0 h 3198291"/>
                <a:gd name="connsiteX2" fmla="*/ 1347377 w 1347377"/>
                <a:gd name="connsiteY2" fmla="*/ 3146728 h 3198291"/>
                <a:gd name="connsiteX3" fmla="*/ 737710 w 1347377"/>
                <a:gd name="connsiteY3" fmla="*/ 3198291 h 3198291"/>
                <a:gd name="connsiteX4" fmla="*/ 0 w 1347377"/>
                <a:gd name="connsiteY4" fmla="*/ 3109325 h 3198291"/>
                <a:gd name="connsiteX0" fmla="*/ 0 w 1347377"/>
                <a:gd name="connsiteY0" fmla="*/ 3109325 h 3215130"/>
                <a:gd name="connsiteX1" fmla="*/ 724939 w 1347377"/>
                <a:gd name="connsiteY1" fmla="*/ 0 h 3215130"/>
                <a:gd name="connsiteX2" fmla="*/ 1347377 w 1347377"/>
                <a:gd name="connsiteY2" fmla="*/ 3146728 h 3215130"/>
                <a:gd name="connsiteX3" fmla="*/ 737710 w 1347377"/>
                <a:gd name="connsiteY3" fmla="*/ 3198291 h 3215130"/>
                <a:gd name="connsiteX4" fmla="*/ 0 w 1347377"/>
                <a:gd name="connsiteY4" fmla="*/ 3109325 h 3215130"/>
                <a:gd name="connsiteX0" fmla="*/ 0 w 1347377"/>
                <a:gd name="connsiteY0" fmla="*/ 3109325 h 3198291"/>
                <a:gd name="connsiteX1" fmla="*/ 724939 w 1347377"/>
                <a:gd name="connsiteY1" fmla="*/ 0 h 3198291"/>
                <a:gd name="connsiteX2" fmla="*/ 1347377 w 1347377"/>
                <a:gd name="connsiteY2" fmla="*/ 3146728 h 3198291"/>
                <a:gd name="connsiteX3" fmla="*/ 737710 w 1347377"/>
                <a:gd name="connsiteY3" fmla="*/ 3198291 h 3198291"/>
                <a:gd name="connsiteX4" fmla="*/ 0 w 1347377"/>
                <a:gd name="connsiteY4" fmla="*/ 3109325 h 3198291"/>
                <a:gd name="connsiteX0" fmla="*/ 0 w 1283479"/>
                <a:gd name="connsiteY0" fmla="*/ 3109325 h 3198291"/>
                <a:gd name="connsiteX1" fmla="*/ 724939 w 1283479"/>
                <a:gd name="connsiteY1" fmla="*/ 0 h 3198291"/>
                <a:gd name="connsiteX2" fmla="*/ 1283479 w 1283479"/>
                <a:gd name="connsiteY2" fmla="*/ 3134025 h 3198291"/>
                <a:gd name="connsiteX3" fmla="*/ 737710 w 1283479"/>
                <a:gd name="connsiteY3" fmla="*/ 3198291 h 3198291"/>
                <a:gd name="connsiteX4" fmla="*/ 0 w 1283479"/>
                <a:gd name="connsiteY4" fmla="*/ 3109325 h 3198291"/>
                <a:gd name="connsiteX0" fmla="*/ 0 w 1283479"/>
                <a:gd name="connsiteY0" fmla="*/ 3109325 h 3225582"/>
                <a:gd name="connsiteX1" fmla="*/ 724939 w 1283479"/>
                <a:gd name="connsiteY1" fmla="*/ 0 h 3225582"/>
                <a:gd name="connsiteX2" fmla="*/ 1283479 w 1283479"/>
                <a:gd name="connsiteY2" fmla="*/ 3134025 h 3225582"/>
                <a:gd name="connsiteX3" fmla="*/ 737710 w 1283479"/>
                <a:gd name="connsiteY3" fmla="*/ 3198291 h 3225582"/>
                <a:gd name="connsiteX4" fmla="*/ 0 w 1283479"/>
                <a:gd name="connsiteY4" fmla="*/ 3109325 h 3225582"/>
                <a:gd name="connsiteX0" fmla="*/ 0 w 1283479"/>
                <a:gd name="connsiteY0" fmla="*/ 3109325 h 3234197"/>
                <a:gd name="connsiteX1" fmla="*/ 724939 w 1283479"/>
                <a:gd name="connsiteY1" fmla="*/ 0 h 3234197"/>
                <a:gd name="connsiteX2" fmla="*/ 1283479 w 1283479"/>
                <a:gd name="connsiteY2" fmla="*/ 3134025 h 3234197"/>
                <a:gd name="connsiteX3" fmla="*/ 737710 w 1283479"/>
                <a:gd name="connsiteY3" fmla="*/ 3198291 h 3234197"/>
                <a:gd name="connsiteX4" fmla="*/ 0 w 1283479"/>
                <a:gd name="connsiteY4" fmla="*/ 3109325 h 3234197"/>
                <a:gd name="connsiteX0" fmla="*/ 0 w 1310712"/>
                <a:gd name="connsiteY0" fmla="*/ 3040637 h 3234197"/>
                <a:gd name="connsiteX1" fmla="*/ 752172 w 1310712"/>
                <a:gd name="connsiteY1" fmla="*/ 0 h 3234197"/>
                <a:gd name="connsiteX2" fmla="*/ 1310712 w 1310712"/>
                <a:gd name="connsiteY2" fmla="*/ 3134025 h 3234197"/>
                <a:gd name="connsiteX3" fmla="*/ 764943 w 1310712"/>
                <a:gd name="connsiteY3" fmla="*/ 3198291 h 3234197"/>
                <a:gd name="connsiteX4" fmla="*/ 0 w 1310712"/>
                <a:gd name="connsiteY4" fmla="*/ 3040637 h 3234197"/>
                <a:gd name="connsiteX0" fmla="*/ 0 w 1332319"/>
                <a:gd name="connsiteY0" fmla="*/ 3059787 h 3234197"/>
                <a:gd name="connsiteX1" fmla="*/ 773779 w 1332319"/>
                <a:gd name="connsiteY1" fmla="*/ 0 h 3234197"/>
                <a:gd name="connsiteX2" fmla="*/ 1332319 w 1332319"/>
                <a:gd name="connsiteY2" fmla="*/ 3134025 h 3234197"/>
                <a:gd name="connsiteX3" fmla="*/ 786550 w 1332319"/>
                <a:gd name="connsiteY3" fmla="*/ 3198291 h 3234197"/>
                <a:gd name="connsiteX4" fmla="*/ 0 w 1332319"/>
                <a:gd name="connsiteY4" fmla="*/ 3059787 h 3234197"/>
                <a:gd name="connsiteX0" fmla="*/ 0 w 1332319"/>
                <a:gd name="connsiteY0" fmla="*/ 3059787 h 3234197"/>
                <a:gd name="connsiteX1" fmla="*/ 773779 w 1332319"/>
                <a:gd name="connsiteY1" fmla="*/ 0 h 3234197"/>
                <a:gd name="connsiteX2" fmla="*/ 1332319 w 1332319"/>
                <a:gd name="connsiteY2" fmla="*/ 3134025 h 3234197"/>
                <a:gd name="connsiteX3" fmla="*/ 786550 w 1332319"/>
                <a:gd name="connsiteY3" fmla="*/ 3198291 h 3234197"/>
                <a:gd name="connsiteX4" fmla="*/ 0 w 1332319"/>
                <a:gd name="connsiteY4" fmla="*/ 3059787 h 3234197"/>
                <a:gd name="connsiteX0" fmla="*/ 0 w 1332319"/>
                <a:gd name="connsiteY0" fmla="*/ 3059787 h 3234197"/>
                <a:gd name="connsiteX1" fmla="*/ 773779 w 1332319"/>
                <a:gd name="connsiteY1" fmla="*/ 0 h 3234197"/>
                <a:gd name="connsiteX2" fmla="*/ 1332319 w 1332319"/>
                <a:gd name="connsiteY2" fmla="*/ 3134025 h 3234197"/>
                <a:gd name="connsiteX3" fmla="*/ 786550 w 1332319"/>
                <a:gd name="connsiteY3" fmla="*/ 3198291 h 3234197"/>
                <a:gd name="connsiteX4" fmla="*/ 0 w 1332319"/>
                <a:gd name="connsiteY4" fmla="*/ 3059787 h 3234197"/>
                <a:gd name="connsiteX0" fmla="*/ 0 w 1332319"/>
                <a:gd name="connsiteY0" fmla="*/ 3059787 h 3234197"/>
                <a:gd name="connsiteX1" fmla="*/ 773779 w 1332319"/>
                <a:gd name="connsiteY1" fmla="*/ 0 h 3234197"/>
                <a:gd name="connsiteX2" fmla="*/ 1332319 w 1332319"/>
                <a:gd name="connsiteY2" fmla="*/ 3134025 h 3234197"/>
                <a:gd name="connsiteX3" fmla="*/ 786550 w 1332319"/>
                <a:gd name="connsiteY3" fmla="*/ 3198291 h 3234197"/>
                <a:gd name="connsiteX4" fmla="*/ 0 w 1332319"/>
                <a:gd name="connsiteY4" fmla="*/ 3059787 h 3234197"/>
                <a:gd name="connsiteX0" fmla="*/ 0 w 1332319"/>
                <a:gd name="connsiteY0" fmla="*/ 3059787 h 3198291"/>
                <a:gd name="connsiteX1" fmla="*/ 773779 w 1332319"/>
                <a:gd name="connsiteY1" fmla="*/ 0 h 3198291"/>
                <a:gd name="connsiteX2" fmla="*/ 1332319 w 1332319"/>
                <a:gd name="connsiteY2" fmla="*/ 3134025 h 3198291"/>
                <a:gd name="connsiteX3" fmla="*/ 786550 w 1332319"/>
                <a:gd name="connsiteY3" fmla="*/ 3198291 h 3198291"/>
                <a:gd name="connsiteX4" fmla="*/ 0 w 1332319"/>
                <a:gd name="connsiteY4" fmla="*/ 3059787 h 3198291"/>
                <a:gd name="connsiteX0" fmla="*/ 0 w 1332319"/>
                <a:gd name="connsiteY0" fmla="*/ 3059787 h 3225168"/>
                <a:gd name="connsiteX1" fmla="*/ 773779 w 1332319"/>
                <a:gd name="connsiteY1" fmla="*/ 0 h 3225168"/>
                <a:gd name="connsiteX2" fmla="*/ 1332319 w 1332319"/>
                <a:gd name="connsiteY2" fmla="*/ 3134025 h 3225168"/>
                <a:gd name="connsiteX3" fmla="*/ 786550 w 1332319"/>
                <a:gd name="connsiteY3" fmla="*/ 3198291 h 3225168"/>
                <a:gd name="connsiteX4" fmla="*/ 0 w 1332319"/>
                <a:gd name="connsiteY4" fmla="*/ 3059787 h 3225168"/>
                <a:gd name="connsiteX0" fmla="*/ 0 w 1332319"/>
                <a:gd name="connsiteY0" fmla="*/ 3059787 h 3230611"/>
                <a:gd name="connsiteX1" fmla="*/ 773779 w 1332319"/>
                <a:gd name="connsiteY1" fmla="*/ 0 h 3230611"/>
                <a:gd name="connsiteX2" fmla="*/ 1332319 w 1332319"/>
                <a:gd name="connsiteY2" fmla="*/ 3134025 h 3230611"/>
                <a:gd name="connsiteX3" fmla="*/ 786550 w 1332319"/>
                <a:gd name="connsiteY3" fmla="*/ 3198291 h 3230611"/>
                <a:gd name="connsiteX4" fmla="*/ 0 w 1332319"/>
                <a:gd name="connsiteY4" fmla="*/ 3059787 h 32306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32319" h="3230611">
                  <a:moveTo>
                    <a:pt x="0" y="3059787"/>
                  </a:moveTo>
                  <a:lnTo>
                    <a:pt x="773779" y="0"/>
                  </a:lnTo>
                  <a:lnTo>
                    <a:pt x="1332319" y="3134025"/>
                  </a:lnTo>
                  <a:cubicBezTo>
                    <a:pt x="1085172" y="3230611"/>
                    <a:pt x="1069366" y="3186397"/>
                    <a:pt x="786550" y="3198291"/>
                  </a:cubicBezTo>
                  <a:cubicBezTo>
                    <a:pt x="379207" y="3175599"/>
                    <a:pt x="275642" y="3177282"/>
                    <a:pt x="0" y="3059787"/>
                  </a:cubicBezTo>
                  <a:close/>
                </a:path>
              </a:pathLst>
            </a:custGeom>
            <a:grpFill/>
            <a:ln>
              <a:solidFill>
                <a:srgbClr val="000000">
                  <a:alpha val="0"/>
                </a:srgbClr>
              </a:solidFill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674" name="Прямая соединительная линия 673"/>
            <p:cNvCxnSpPr/>
            <p:nvPr/>
          </p:nvCxnSpPr>
          <p:spPr>
            <a:xfrm rot="16200000" flipV="1">
              <a:off x="2285984" y="1142984"/>
              <a:ext cx="2500330" cy="2071702"/>
            </a:xfrm>
            <a:prstGeom prst="line">
              <a:avLst/>
            </a:prstGeom>
            <a:grpFill/>
            <a:ln>
              <a:solidFill>
                <a:srgbClr val="000000">
                  <a:alpha val="0"/>
                </a:srgbClr>
              </a:solidFill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</p:cxnSp>
        <p:cxnSp>
          <p:nvCxnSpPr>
            <p:cNvPr id="675" name="Прямая соединительная линия 674"/>
            <p:cNvCxnSpPr/>
            <p:nvPr/>
          </p:nvCxnSpPr>
          <p:spPr>
            <a:xfrm rot="16200000" flipV="1">
              <a:off x="2440517" y="1262624"/>
              <a:ext cx="1346019" cy="2876266"/>
            </a:xfrm>
            <a:prstGeom prst="line">
              <a:avLst/>
            </a:prstGeom>
            <a:grpFill/>
            <a:ln>
              <a:solidFill>
                <a:srgbClr val="000000">
                  <a:alpha val="0"/>
                </a:srgbClr>
              </a:solidFill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</p:cxnSp>
      </p:grpSp>
      <p:sp>
        <p:nvSpPr>
          <p:cNvPr id="687" name="Полилиния 686">
            <a:hlinkClick r:id="rId5" action="ppaction://hlinksldjump"/>
          </p:cNvPr>
          <p:cNvSpPr/>
          <p:nvPr/>
        </p:nvSpPr>
        <p:spPr>
          <a:xfrm rot="9183955">
            <a:off x="3056427" y="211812"/>
            <a:ext cx="2066696" cy="3198291"/>
          </a:xfrm>
          <a:custGeom>
            <a:avLst/>
            <a:gdLst>
              <a:gd name="connsiteX0" fmla="*/ 0 w 1111396"/>
              <a:gd name="connsiteY0" fmla="*/ 3146584 h 3146584"/>
              <a:gd name="connsiteX1" fmla="*/ 555698 w 1111396"/>
              <a:gd name="connsiteY1" fmla="*/ 0 h 3146584"/>
              <a:gd name="connsiteX2" fmla="*/ 1111396 w 1111396"/>
              <a:gd name="connsiteY2" fmla="*/ 3146584 h 3146584"/>
              <a:gd name="connsiteX3" fmla="*/ 0 w 1111396"/>
              <a:gd name="connsiteY3" fmla="*/ 3146584 h 3146584"/>
              <a:gd name="connsiteX0" fmla="*/ 0 w 1178136"/>
              <a:gd name="connsiteY0" fmla="*/ 3146584 h 3146728"/>
              <a:gd name="connsiteX1" fmla="*/ 555698 w 1178136"/>
              <a:gd name="connsiteY1" fmla="*/ 0 h 3146728"/>
              <a:gd name="connsiteX2" fmla="*/ 1178136 w 1178136"/>
              <a:gd name="connsiteY2" fmla="*/ 3146728 h 3146728"/>
              <a:gd name="connsiteX3" fmla="*/ 0 w 1178136"/>
              <a:gd name="connsiteY3" fmla="*/ 3146584 h 3146728"/>
              <a:gd name="connsiteX0" fmla="*/ 0 w 1309203"/>
              <a:gd name="connsiteY0" fmla="*/ 3103754 h 3146728"/>
              <a:gd name="connsiteX1" fmla="*/ 686765 w 1309203"/>
              <a:gd name="connsiteY1" fmla="*/ 0 h 3146728"/>
              <a:gd name="connsiteX2" fmla="*/ 1309203 w 1309203"/>
              <a:gd name="connsiteY2" fmla="*/ 3146728 h 3146728"/>
              <a:gd name="connsiteX3" fmla="*/ 0 w 1309203"/>
              <a:gd name="connsiteY3" fmla="*/ 3103754 h 3146728"/>
              <a:gd name="connsiteX0" fmla="*/ 0 w 1347377"/>
              <a:gd name="connsiteY0" fmla="*/ 3109325 h 3146728"/>
              <a:gd name="connsiteX1" fmla="*/ 724939 w 1347377"/>
              <a:gd name="connsiteY1" fmla="*/ 0 h 3146728"/>
              <a:gd name="connsiteX2" fmla="*/ 1347377 w 1347377"/>
              <a:gd name="connsiteY2" fmla="*/ 3146728 h 3146728"/>
              <a:gd name="connsiteX3" fmla="*/ 0 w 1347377"/>
              <a:gd name="connsiteY3" fmla="*/ 3109325 h 3146728"/>
              <a:gd name="connsiteX0" fmla="*/ 0 w 1347377"/>
              <a:gd name="connsiteY0" fmla="*/ 3109325 h 3146728"/>
              <a:gd name="connsiteX1" fmla="*/ 724939 w 1347377"/>
              <a:gd name="connsiteY1" fmla="*/ 0 h 3146728"/>
              <a:gd name="connsiteX2" fmla="*/ 1347377 w 1347377"/>
              <a:gd name="connsiteY2" fmla="*/ 3146728 h 3146728"/>
              <a:gd name="connsiteX3" fmla="*/ 674426 w 1347377"/>
              <a:gd name="connsiteY3" fmla="*/ 3123470 h 3146728"/>
              <a:gd name="connsiteX4" fmla="*/ 0 w 1347377"/>
              <a:gd name="connsiteY4" fmla="*/ 3109325 h 3146728"/>
              <a:gd name="connsiteX0" fmla="*/ 0 w 1347377"/>
              <a:gd name="connsiteY0" fmla="*/ 3109325 h 3170436"/>
              <a:gd name="connsiteX1" fmla="*/ 724939 w 1347377"/>
              <a:gd name="connsiteY1" fmla="*/ 0 h 3170436"/>
              <a:gd name="connsiteX2" fmla="*/ 1347377 w 1347377"/>
              <a:gd name="connsiteY2" fmla="*/ 3146728 h 3170436"/>
              <a:gd name="connsiteX3" fmla="*/ 710754 w 1347377"/>
              <a:gd name="connsiteY3" fmla="*/ 3170436 h 3170436"/>
              <a:gd name="connsiteX4" fmla="*/ 0 w 1347377"/>
              <a:gd name="connsiteY4" fmla="*/ 3109325 h 3170436"/>
              <a:gd name="connsiteX0" fmla="*/ 0 w 1347377"/>
              <a:gd name="connsiteY0" fmla="*/ 3109325 h 3198291"/>
              <a:gd name="connsiteX1" fmla="*/ 724939 w 1347377"/>
              <a:gd name="connsiteY1" fmla="*/ 0 h 3198291"/>
              <a:gd name="connsiteX2" fmla="*/ 1347377 w 1347377"/>
              <a:gd name="connsiteY2" fmla="*/ 3146728 h 3198291"/>
              <a:gd name="connsiteX3" fmla="*/ 737710 w 1347377"/>
              <a:gd name="connsiteY3" fmla="*/ 3198291 h 3198291"/>
              <a:gd name="connsiteX4" fmla="*/ 0 w 1347377"/>
              <a:gd name="connsiteY4" fmla="*/ 3109325 h 3198291"/>
              <a:gd name="connsiteX0" fmla="*/ 0 w 1347377"/>
              <a:gd name="connsiteY0" fmla="*/ 3109325 h 3230602"/>
              <a:gd name="connsiteX1" fmla="*/ 724939 w 1347377"/>
              <a:gd name="connsiteY1" fmla="*/ 0 h 3230602"/>
              <a:gd name="connsiteX2" fmla="*/ 1347377 w 1347377"/>
              <a:gd name="connsiteY2" fmla="*/ 3146728 h 3230602"/>
              <a:gd name="connsiteX3" fmla="*/ 737710 w 1347377"/>
              <a:gd name="connsiteY3" fmla="*/ 3198291 h 3230602"/>
              <a:gd name="connsiteX4" fmla="*/ 0 w 1347377"/>
              <a:gd name="connsiteY4" fmla="*/ 3109325 h 3230602"/>
              <a:gd name="connsiteX0" fmla="*/ 0 w 1347377"/>
              <a:gd name="connsiteY0" fmla="*/ 3109325 h 3198291"/>
              <a:gd name="connsiteX1" fmla="*/ 724939 w 1347377"/>
              <a:gd name="connsiteY1" fmla="*/ 0 h 3198291"/>
              <a:gd name="connsiteX2" fmla="*/ 1347377 w 1347377"/>
              <a:gd name="connsiteY2" fmla="*/ 3146728 h 3198291"/>
              <a:gd name="connsiteX3" fmla="*/ 737710 w 1347377"/>
              <a:gd name="connsiteY3" fmla="*/ 3198291 h 3198291"/>
              <a:gd name="connsiteX4" fmla="*/ 0 w 1347377"/>
              <a:gd name="connsiteY4" fmla="*/ 3109325 h 3198291"/>
              <a:gd name="connsiteX0" fmla="*/ 0 w 1347377"/>
              <a:gd name="connsiteY0" fmla="*/ 3109325 h 3212766"/>
              <a:gd name="connsiteX1" fmla="*/ 724939 w 1347377"/>
              <a:gd name="connsiteY1" fmla="*/ 0 h 3212766"/>
              <a:gd name="connsiteX2" fmla="*/ 1347377 w 1347377"/>
              <a:gd name="connsiteY2" fmla="*/ 3146728 h 3212766"/>
              <a:gd name="connsiteX3" fmla="*/ 737710 w 1347377"/>
              <a:gd name="connsiteY3" fmla="*/ 3198291 h 3212766"/>
              <a:gd name="connsiteX4" fmla="*/ 0 w 1347377"/>
              <a:gd name="connsiteY4" fmla="*/ 3109325 h 3212766"/>
              <a:gd name="connsiteX0" fmla="*/ 0 w 1347377"/>
              <a:gd name="connsiteY0" fmla="*/ 3109325 h 3198291"/>
              <a:gd name="connsiteX1" fmla="*/ 724939 w 1347377"/>
              <a:gd name="connsiteY1" fmla="*/ 0 h 3198291"/>
              <a:gd name="connsiteX2" fmla="*/ 1347377 w 1347377"/>
              <a:gd name="connsiteY2" fmla="*/ 3146728 h 3198291"/>
              <a:gd name="connsiteX3" fmla="*/ 737710 w 1347377"/>
              <a:gd name="connsiteY3" fmla="*/ 3198291 h 3198291"/>
              <a:gd name="connsiteX4" fmla="*/ 0 w 1347377"/>
              <a:gd name="connsiteY4" fmla="*/ 3109325 h 3198291"/>
              <a:gd name="connsiteX0" fmla="*/ 0 w 1347377"/>
              <a:gd name="connsiteY0" fmla="*/ 3109325 h 3215130"/>
              <a:gd name="connsiteX1" fmla="*/ 724939 w 1347377"/>
              <a:gd name="connsiteY1" fmla="*/ 0 h 3215130"/>
              <a:gd name="connsiteX2" fmla="*/ 1347377 w 1347377"/>
              <a:gd name="connsiteY2" fmla="*/ 3146728 h 3215130"/>
              <a:gd name="connsiteX3" fmla="*/ 737710 w 1347377"/>
              <a:gd name="connsiteY3" fmla="*/ 3198291 h 3215130"/>
              <a:gd name="connsiteX4" fmla="*/ 0 w 1347377"/>
              <a:gd name="connsiteY4" fmla="*/ 3109325 h 3215130"/>
              <a:gd name="connsiteX0" fmla="*/ 0 w 1347377"/>
              <a:gd name="connsiteY0" fmla="*/ 3109325 h 3198291"/>
              <a:gd name="connsiteX1" fmla="*/ 724939 w 1347377"/>
              <a:gd name="connsiteY1" fmla="*/ 0 h 3198291"/>
              <a:gd name="connsiteX2" fmla="*/ 1347377 w 1347377"/>
              <a:gd name="connsiteY2" fmla="*/ 3146728 h 3198291"/>
              <a:gd name="connsiteX3" fmla="*/ 737710 w 1347377"/>
              <a:gd name="connsiteY3" fmla="*/ 3198291 h 3198291"/>
              <a:gd name="connsiteX4" fmla="*/ 0 w 1347377"/>
              <a:gd name="connsiteY4" fmla="*/ 3109325 h 3198291"/>
              <a:gd name="connsiteX0" fmla="*/ 0 w 1283479"/>
              <a:gd name="connsiteY0" fmla="*/ 3109325 h 3198291"/>
              <a:gd name="connsiteX1" fmla="*/ 724939 w 1283479"/>
              <a:gd name="connsiteY1" fmla="*/ 0 h 3198291"/>
              <a:gd name="connsiteX2" fmla="*/ 1283479 w 1283479"/>
              <a:gd name="connsiteY2" fmla="*/ 3134025 h 3198291"/>
              <a:gd name="connsiteX3" fmla="*/ 737710 w 1283479"/>
              <a:gd name="connsiteY3" fmla="*/ 3198291 h 3198291"/>
              <a:gd name="connsiteX4" fmla="*/ 0 w 1283479"/>
              <a:gd name="connsiteY4" fmla="*/ 3109325 h 3198291"/>
              <a:gd name="connsiteX0" fmla="*/ 0 w 1283479"/>
              <a:gd name="connsiteY0" fmla="*/ 3109325 h 3225582"/>
              <a:gd name="connsiteX1" fmla="*/ 724939 w 1283479"/>
              <a:gd name="connsiteY1" fmla="*/ 0 h 3225582"/>
              <a:gd name="connsiteX2" fmla="*/ 1283479 w 1283479"/>
              <a:gd name="connsiteY2" fmla="*/ 3134025 h 3225582"/>
              <a:gd name="connsiteX3" fmla="*/ 737710 w 1283479"/>
              <a:gd name="connsiteY3" fmla="*/ 3198291 h 3225582"/>
              <a:gd name="connsiteX4" fmla="*/ 0 w 1283479"/>
              <a:gd name="connsiteY4" fmla="*/ 3109325 h 3225582"/>
              <a:gd name="connsiteX0" fmla="*/ 0 w 1283479"/>
              <a:gd name="connsiteY0" fmla="*/ 3109325 h 3234197"/>
              <a:gd name="connsiteX1" fmla="*/ 724939 w 1283479"/>
              <a:gd name="connsiteY1" fmla="*/ 0 h 3234197"/>
              <a:gd name="connsiteX2" fmla="*/ 1283479 w 1283479"/>
              <a:gd name="connsiteY2" fmla="*/ 3134025 h 3234197"/>
              <a:gd name="connsiteX3" fmla="*/ 737710 w 1283479"/>
              <a:gd name="connsiteY3" fmla="*/ 3198291 h 3234197"/>
              <a:gd name="connsiteX4" fmla="*/ 0 w 1283479"/>
              <a:gd name="connsiteY4" fmla="*/ 3109325 h 3234197"/>
              <a:gd name="connsiteX0" fmla="*/ 0 w 1310712"/>
              <a:gd name="connsiteY0" fmla="*/ 3040637 h 3234197"/>
              <a:gd name="connsiteX1" fmla="*/ 752172 w 1310712"/>
              <a:gd name="connsiteY1" fmla="*/ 0 h 3234197"/>
              <a:gd name="connsiteX2" fmla="*/ 1310712 w 1310712"/>
              <a:gd name="connsiteY2" fmla="*/ 3134025 h 3234197"/>
              <a:gd name="connsiteX3" fmla="*/ 764943 w 1310712"/>
              <a:gd name="connsiteY3" fmla="*/ 3198291 h 3234197"/>
              <a:gd name="connsiteX4" fmla="*/ 0 w 1310712"/>
              <a:gd name="connsiteY4" fmla="*/ 3040637 h 3234197"/>
              <a:gd name="connsiteX0" fmla="*/ 0 w 1332319"/>
              <a:gd name="connsiteY0" fmla="*/ 3059787 h 3234197"/>
              <a:gd name="connsiteX1" fmla="*/ 773779 w 1332319"/>
              <a:gd name="connsiteY1" fmla="*/ 0 h 3234197"/>
              <a:gd name="connsiteX2" fmla="*/ 1332319 w 1332319"/>
              <a:gd name="connsiteY2" fmla="*/ 3134025 h 3234197"/>
              <a:gd name="connsiteX3" fmla="*/ 786550 w 1332319"/>
              <a:gd name="connsiteY3" fmla="*/ 3198291 h 3234197"/>
              <a:gd name="connsiteX4" fmla="*/ 0 w 1332319"/>
              <a:gd name="connsiteY4" fmla="*/ 3059787 h 3234197"/>
              <a:gd name="connsiteX0" fmla="*/ 0 w 1332319"/>
              <a:gd name="connsiteY0" fmla="*/ 3059787 h 3234197"/>
              <a:gd name="connsiteX1" fmla="*/ 773779 w 1332319"/>
              <a:gd name="connsiteY1" fmla="*/ 0 h 3234197"/>
              <a:gd name="connsiteX2" fmla="*/ 1332319 w 1332319"/>
              <a:gd name="connsiteY2" fmla="*/ 3134025 h 3234197"/>
              <a:gd name="connsiteX3" fmla="*/ 786550 w 1332319"/>
              <a:gd name="connsiteY3" fmla="*/ 3198291 h 3234197"/>
              <a:gd name="connsiteX4" fmla="*/ 0 w 1332319"/>
              <a:gd name="connsiteY4" fmla="*/ 3059787 h 3234197"/>
              <a:gd name="connsiteX0" fmla="*/ 0 w 1332319"/>
              <a:gd name="connsiteY0" fmla="*/ 3059787 h 3234197"/>
              <a:gd name="connsiteX1" fmla="*/ 773779 w 1332319"/>
              <a:gd name="connsiteY1" fmla="*/ 0 h 3234197"/>
              <a:gd name="connsiteX2" fmla="*/ 1332319 w 1332319"/>
              <a:gd name="connsiteY2" fmla="*/ 3134025 h 3234197"/>
              <a:gd name="connsiteX3" fmla="*/ 786550 w 1332319"/>
              <a:gd name="connsiteY3" fmla="*/ 3198291 h 3234197"/>
              <a:gd name="connsiteX4" fmla="*/ 0 w 1332319"/>
              <a:gd name="connsiteY4" fmla="*/ 3059787 h 3234197"/>
              <a:gd name="connsiteX0" fmla="*/ 0 w 1332319"/>
              <a:gd name="connsiteY0" fmla="*/ 3059787 h 3234197"/>
              <a:gd name="connsiteX1" fmla="*/ 773779 w 1332319"/>
              <a:gd name="connsiteY1" fmla="*/ 0 h 3234197"/>
              <a:gd name="connsiteX2" fmla="*/ 1332319 w 1332319"/>
              <a:gd name="connsiteY2" fmla="*/ 3134025 h 3234197"/>
              <a:gd name="connsiteX3" fmla="*/ 786550 w 1332319"/>
              <a:gd name="connsiteY3" fmla="*/ 3198291 h 3234197"/>
              <a:gd name="connsiteX4" fmla="*/ 0 w 1332319"/>
              <a:gd name="connsiteY4" fmla="*/ 3059787 h 3234197"/>
              <a:gd name="connsiteX0" fmla="*/ 0 w 1332319"/>
              <a:gd name="connsiteY0" fmla="*/ 3059787 h 3198291"/>
              <a:gd name="connsiteX1" fmla="*/ 773779 w 1332319"/>
              <a:gd name="connsiteY1" fmla="*/ 0 h 3198291"/>
              <a:gd name="connsiteX2" fmla="*/ 1332319 w 1332319"/>
              <a:gd name="connsiteY2" fmla="*/ 3134025 h 3198291"/>
              <a:gd name="connsiteX3" fmla="*/ 786550 w 1332319"/>
              <a:gd name="connsiteY3" fmla="*/ 3198291 h 3198291"/>
              <a:gd name="connsiteX4" fmla="*/ 0 w 1332319"/>
              <a:gd name="connsiteY4" fmla="*/ 3059787 h 3198291"/>
              <a:gd name="connsiteX0" fmla="*/ 0 w 1332319"/>
              <a:gd name="connsiteY0" fmla="*/ 3059787 h 3225168"/>
              <a:gd name="connsiteX1" fmla="*/ 773779 w 1332319"/>
              <a:gd name="connsiteY1" fmla="*/ 0 h 3225168"/>
              <a:gd name="connsiteX2" fmla="*/ 1332319 w 1332319"/>
              <a:gd name="connsiteY2" fmla="*/ 3134025 h 3225168"/>
              <a:gd name="connsiteX3" fmla="*/ 786550 w 1332319"/>
              <a:gd name="connsiteY3" fmla="*/ 3198291 h 3225168"/>
              <a:gd name="connsiteX4" fmla="*/ 0 w 1332319"/>
              <a:gd name="connsiteY4" fmla="*/ 3059787 h 3225168"/>
              <a:gd name="connsiteX0" fmla="*/ 0 w 1332319"/>
              <a:gd name="connsiteY0" fmla="*/ 3059787 h 3230611"/>
              <a:gd name="connsiteX1" fmla="*/ 773779 w 1332319"/>
              <a:gd name="connsiteY1" fmla="*/ 0 h 3230611"/>
              <a:gd name="connsiteX2" fmla="*/ 1332319 w 1332319"/>
              <a:gd name="connsiteY2" fmla="*/ 3134025 h 3230611"/>
              <a:gd name="connsiteX3" fmla="*/ 786550 w 1332319"/>
              <a:gd name="connsiteY3" fmla="*/ 3198291 h 3230611"/>
              <a:gd name="connsiteX4" fmla="*/ 0 w 1332319"/>
              <a:gd name="connsiteY4" fmla="*/ 3059787 h 3230611"/>
              <a:gd name="connsiteX0" fmla="*/ 0 w 1793717"/>
              <a:gd name="connsiteY0" fmla="*/ 2936115 h 3230611"/>
              <a:gd name="connsiteX1" fmla="*/ 1235177 w 1793717"/>
              <a:gd name="connsiteY1" fmla="*/ 0 h 3230611"/>
              <a:gd name="connsiteX2" fmla="*/ 1793717 w 1793717"/>
              <a:gd name="connsiteY2" fmla="*/ 3134025 h 3230611"/>
              <a:gd name="connsiteX3" fmla="*/ 1247948 w 1793717"/>
              <a:gd name="connsiteY3" fmla="*/ 3198291 h 3230611"/>
              <a:gd name="connsiteX4" fmla="*/ 0 w 1793717"/>
              <a:gd name="connsiteY4" fmla="*/ 2936115 h 3230611"/>
              <a:gd name="connsiteX0" fmla="*/ 0 w 1947798"/>
              <a:gd name="connsiteY0" fmla="*/ 2936115 h 3252877"/>
              <a:gd name="connsiteX1" fmla="*/ 1235177 w 1947798"/>
              <a:gd name="connsiteY1" fmla="*/ 0 h 3252877"/>
              <a:gd name="connsiteX2" fmla="*/ 1947798 w 1947798"/>
              <a:gd name="connsiteY2" fmla="*/ 3156291 h 3252877"/>
              <a:gd name="connsiteX3" fmla="*/ 1247948 w 1947798"/>
              <a:gd name="connsiteY3" fmla="*/ 3198291 h 3252877"/>
              <a:gd name="connsiteX4" fmla="*/ 0 w 1947798"/>
              <a:gd name="connsiteY4" fmla="*/ 2936115 h 3252877"/>
              <a:gd name="connsiteX0" fmla="*/ 0 w 1947798"/>
              <a:gd name="connsiteY0" fmla="*/ 2936115 h 3198291"/>
              <a:gd name="connsiteX1" fmla="*/ 1235177 w 1947798"/>
              <a:gd name="connsiteY1" fmla="*/ 0 h 3198291"/>
              <a:gd name="connsiteX2" fmla="*/ 1947798 w 1947798"/>
              <a:gd name="connsiteY2" fmla="*/ 3156291 h 3198291"/>
              <a:gd name="connsiteX3" fmla="*/ 1247948 w 1947798"/>
              <a:gd name="connsiteY3" fmla="*/ 3198291 h 3198291"/>
              <a:gd name="connsiteX4" fmla="*/ 0 w 1947798"/>
              <a:gd name="connsiteY4" fmla="*/ 2936115 h 319829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947798" h="3198291">
                <a:moveTo>
                  <a:pt x="0" y="2936115"/>
                </a:moveTo>
                <a:lnTo>
                  <a:pt x="1235177" y="0"/>
                </a:lnTo>
                <a:lnTo>
                  <a:pt x="1947798" y="3156291"/>
                </a:lnTo>
                <a:cubicBezTo>
                  <a:pt x="1635806" y="3197159"/>
                  <a:pt x="1530764" y="3186397"/>
                  <a:pt x="1247948" y="3198291"/>
                </a:cubicBezTo>
                <a:cubicBezTo>
                  <a:pt x="840605" y="3175599"/>
                  <a:pt x="275642" y="3053610"/>
                  <a:pt x="0" y="2936115"/>
                </a:cubicBezTo>
                <a:close/>
              </a:path>
            </a:pathLst>
          </a:custGeom>
          <a:solidFill>
            <a:srgbClr val="000000">
              <a:alpha val="0"/>
            </a:srgbClr>
          </a:solidFill>
          <a:ln>
            <a:solidFill>
              <a:srgbClr val="000000">
                <a:alpha val="0"/>
              </a:srgb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grpSp>
        <p:nvGrpSpPr>
          <p:cNvPr id="690" name="Группа 689"/>
          <p:cNvGrpSpPr/>
          <p:nvPr/>
        </p:nvGrpSpPr>
        <p:grpSpPr>
          <a:xfrm>
            <a:off x="4253358" y="175642"/>
            <a:ext cx="1890280" cy="3341350"/>
            <a:chOff x="4253358" y="175642"/>
            <a:chExt cx="1890280" cy="3341350"/>
          </a:xfrm>
          <a:solidFill>
            <a:srgbClr val="000000">
              <a:alpha val="0"/>
            </a:srgbClr>
          </a:solidFill>
        </p:grpSpPr>
        <p:sp>
          <p:nvSpPr>
            <p:cNvPr id="691" name="Полилиния 690">
              <a:hlinkClick r:id="rId6" action="ppaction://hlinksldjump"/>
            </p:cNvPr>
            <p:cNvSpPr/>
            <p:nvPr/>
          </p:nvSpPr>
          <p:spPr>
            <a:xfrm rot="11199332">
              <a:off x="4253358" y="175642"/>
              <a:ext cx="1704731" cy="3341350"/>
            </a:xfrm>
            <a:custGeom>
              <a:avLst/>
              <a:gdLst>
                <a:gd name="connsiteX0" fmla="*/ 0 w 1111396"/>
                <a:gd name="connsiteY0" fmla="*/ 3146584 h 3146584"/>
                <a:gd name="connsiteX1" fmla="*/ 555698 w 1111396"/>
                <a:gd name="connsiteY1" fmla="*/ 0 h 3146584"/>
                <a:gd name="connsiteX2" fmla="*/ 1111396 w 1111396"/>
                <a:gd name="connsiteY2" fmla="*/ 3146584 h 3146584"/>
                <a:gd name="connsiteX3" fmla="*/ 0 w 1111396"/>
                <a:gd name="connsiteY3" fmla="*/ 3146584 h 3146584"/>
                <a:gd name="connsiteX0" fmla="*/ 0 w 1178136"/>
                <a:gd name="connsiteY0" fmla="*/ 3146584 h 3146728"/>
                <a:gd name="connsiteX1" fmla="*/ 555698 w 1178136"/>
                <a:gd name="connsiteY1" fmla="*/ 0 h 3146728"/>
                <a:gd name="connsiteX2" fmla="*/ 1178136 w 1178136"/>
                <a:gd name="connsiteY2" fmla="*/ 3146728 h 3146728"/>
                <a:gd name="connsiteX3" fmla="*/ 0 w 1178136"/>
                <a:gd name="connsiteY3" fmla="*/ 3146584 h 3146728"/>
                <a:gd name="connsiteX0" fmla="*/ 0 w 1309203"/>
                <a:gd name="connsiteY0" fmla="*/ 3103754 h 3146728"/>
                <a:gd name="connsiteX1" fmla="*/ 686765 w 1309203"/>
                <a:gd name="connsiteY1" fmla="*/ 0 h 3146728"/>
                <a:gd name="connsiteX2" fmla="*/ 1309203 w 1309203"/>
                <a:gd name="connsiteY2" fmla="*/ 3146728 h 3146728"/>
                <a:gd name="connsiteX3" fmla="*/ 0 w 1309203"/>
                <a:gd name="connsiteY3" fmla="*/ 3103754 h 3146728"/>
                <a:gd name="connsiteX0" fmla="*/ 0 w 1347377"/>
                <a:gd name="connsiteY0" fmla="*/ 3109325 h 3146728"/>
                <a:gd name="connsiteX1" fmla="*/ 724939 w 1347377"/>
                <a:gd name="connsiteY1" fmla="*/ 0 h 3146728"/>
                <a:gd name="connsiteX2" fmla="*/ 1347377 w 1347377"/>
                <a:gd name="connsiteY2" fmla="*/ 3146728 h 3146728"/>
                <a:gd name="connsiteX3" fmla="*/ 0 w 1347377"/>
                <a:gd name="connsiteY3" fmla="*/ 3109325 h 3146728"/>
                <a:gd name="connsiteX0" fmla="*/ 0 w 1347377"/>
                <a:gd name="connsiteY0" fmla="*/ 3109325 h 3146728"/>
                <a:gd name="connsiteX1" fmla="*/ 724939 w 1347377"/>
                <a:gd name="connsiteY1" fmla="*/ 0 h 3146728"/>
                <a:gd name="connsiteX2" fmla="*/ 1347377 w 1347377"/>
                <a:gd name="connsiteY2" fmla="*/ 3146728 h 3146728"/>
                <a:gd name="connsiteX3" fmla="*/ 674426 w 1347377"/>
                <a:gd name="connsiteY3" fmla="*/ 3123470 h 3146728"/>
                <a:gd name="connsiteX4" fmla="*/ 0 w 1347377"/>
                <a:gd name="connsiteY4" fmla="*/ 3109325 h 3146728"/>
                <a:gd name="connsiteX0" fmla="*/ 0 w 1347377"/>
                <a:gd name="connsiteY0" fmla="*/ 3109325 h 3170436"/>
                <a:gd name="connsiteX1" fmla="*/ 724939 w 1347377"/>
                <a:gd name="connsiteY1" fmla="*/ 0 h 3170436"/>
                <a:gd name="connsiteX2" fmla="*/ 1347377 w 1347377"/>
                <a:gd name="connsiteY2" fmla="*/ 3146728 h 3170436"/>
                <a:gd name="connsiteX3" fmla="*/ 710754 w 1347377"/>
                <a:gd name="connsiteY3" fmla="*/ 3170436 h 3170436"/>
                <a:gd name="connsiteX4" fmla="*/ 0 w 1347377"/>
                <a:gd name="connsiteY4" fmla="*/ 3109325 h 3170436"/>
                <a:gd name="connsiteX0" fmla="*/ 0 w 1347377"/>
                <a:gd name="connsiteY0" fmla="*/ 3109325 h 3198291"/>
                <a:gd name="connsiteX1" fmla="*/ 724939 w 1347377"/>
                <a:gd name="connsiteY1" fmla="*/ 0 h 3198291"/>
                <a:gd name="connsiteX2" fmla="*/ 1347377 w 1347377"/>
                <a:gd name="connsiteY2" fmla="*/ 3146728 h 3198291"/>
                <a:gd name="connsiteX3" fmla="*/ 737710 w 1347377"/>
                <a:gd name="connsiteY3" fmla="*/ 3198291 h 3198291"/>
                <a:gd name="connsiteX4" fmla="*/ 0 w 1347377"/>
                <a:gd name="connsiteY4" fmla="*/ 3109325 h 3198291"/>
                <a:gd name="connsiteX0" fmla="*/ 0 w 1347377"/>
                <a:gd name="connsiteY0" fmla="*/ 3109325 h 3230602"/>
                <a:gd name="connsiteX1" fmla="*/ 724939 w 1347377"/>
                <a:gd name="connsiteY1" fmla="*/ 0 h 3230602"/>
                <a:gd name="connsiteX2" fmla="*/ 1347377 w 1347377"/>
                <a:gd name="connsiteY2" fmla="*/ 3146728 h 3230602"/>
                <a:gd name="connsiteX3" fmla="*/ 737710 w 1347377"/>
                <a:gd name="connsiteY3" fmla="*/ 3198291 h 3230602"/>
                <a:gd name="connsiteX4" fmla="*/ 0 w 1347377"/>
                <a:gd name="connsiteY4" fmla="*/ 3109325 h 3230602"/>
                <a:gd name="connsiteX0" fmla="*/ 0 w 1347377"/>
                <a:gd name="connsiteY0" fmla="*/ 3109325 h 3198291"/>
                <a:gd name="connsiteX1" fmla="*/ 724939 w 1347377"/>
                <a:gd name="connsiteY1" fmla="*/ 0 h 3198291"/>
                <a:gd name="connsiteX2" fmla="*/ 1347377 w 1347377"/>
                <a:gd name="connsiteY2" fmla="*/ 3146728 h 3198291"/>
                <a:gd name="connsiteX3" fmla="*/ 737710 w 1347377"/>
                <a:gd name="connsiteY3" fmla="*/ 3198291 h 3198291"/>
                <a:gd name="connsiteX4" fmla="*/ 0 w 1347377"/>
                <a:gd name="connsiteY4" fmla="*/ 3109325 h 3198291"/>
                <a:gd name="connsiteX0" fmla="*/ 0 w 1347377"/>
                <a:gd name="connsiteY0" fmla="*/ 3109325 h 3212766"/>
                <a:gd name="connsiteX1" fmla="*/ 724939 w 1347377"/>
                <a:gd name="connsiteY1" fmla="*/ 0 h 3212766"/>
                <a:gd name="connsiteX2" fmla="*/ 1347377 w 1347377"/>
                <a:gd name="connsiteY2" fmla="*/ 3146728 h 3212766"/>
                <a:gd name="connsiteX3" fmla="*/ 737710 w 1347377"/>
                <a:gd name="connsiteY3" fmla="*/ 3198291 h 3212766"/>
                <a:gd name="connsiteX4" fmla="*/ 0 w 1347377"/>
                <a:gd name="connsiteY4" fmla="*/ 3109325 h 3212766"/>
                <a:gd name="connsiteX0" fmla="*/ 0 w 1347377"/>
                <a:gd name="connsiteY0" fmla="*/ 3109325 h 3198291"/>
                <a:gd name="connsiteX1" fmla="*/ 724939 w 1347377"/>
                <a:gd name="connsiteY1" fmla="*/ 0 h 3198291"/>
                <a:gd name="connsiteX2" fmla="*/ 1347377 w 1347377"/>
                <a:gd name="connsiteY2" fmla="*/ 3146728 h 3198291"/>
                <a:gd name="connsiteX3" fmla="*/ 737710 w 1347377"/>
                <a:gd name="connsiteY3" fmla="*/ 3198291 h 3198291"/>
                <a:gd name="connsiteX4" fmla="*/ 0 w 1347377"/>
                <a:gd name="connsiteY4" fmla="*/ 3109325 h 3198291"/>
                <a:gd name="connsiteX0" fmla="*/ 0 w 1347377"/>
                <a:gd name="connsiteY0" fmla="*/ 3109325 h 3215130"/>
                <a:gd name="connsiteX1" fmla="*/ 724939 w 1347377"/>
                <a:gd name="connsiteY1" fmla="*/ 0 h 3215130"/>
                <a:gd name="connsiteX2" fmla="*/ 1347377 w 1347377"/>
                <a:gd name="connsiteY2" fmla="*/ 3146728 h 3215130"/>
                <a:gd name="connsiteX3" fmla="*/ 737710 w 1347377"/>
                <a:gd name="connsiteY3" fmla="*/ 3198291 h 3215130"/>
                <a:gd name="connsiteX4" fmla="*/ 0 w 1347377"/>
                <a:gd name="connsiteY4" fmla="*/ 3109325 h 3215130"/>
                <a:gd name="connsiteX0" fmla="*/ 0 w 1347377"/>
                <a:gd name="connsiteY0" fmla="*/ 3109325 h 3198291"/>
                <a:gd name="connsiteX1" fmla="*/ 724939 w 1347377"/>
                <a:gd name="connsiteY1" fmla="*/ 0 h 3198291"/>
                <a:gd name="connsiteX2" fmla="*/ 1347377 w 1347377"/>
                <a:gd name="connsiteY2" fmla="*/ 3146728 h 3198291"/>
                <a:gd name="connsiteX3" fmla="*/ 737710 w 1347377"/>
                <a:gd name="connsiteY3" fmla="*/ 3198291 h 3198291"/>
                <a:gd name="connsiteX4" fmla="*/ 0 w 1347377"/>
                <a:gd name="connsiteY4" fmla="*/ 3109325 h 3198291"/>
                <a:gd name="connsiteX0" fmla="*/ 0 w 1283479"/>
                <a:gd name="connsiteY0" fmla="*/ 3109325 h 3198291"/>
                <a:gd name="connsiteX1" fmla="*/ 724939 w 1283479"/>
                <a:gd name="connsiteY1" fmla="*/ 0 h 3198291"/>
                <a:gd name="connsiteX2" fmla="*/ 1283479 w 1283479"/>
                <a:gd name="connsiteY2" fmla="*/ 3134025 h 3198291"/>
                <a:gd name="connsiteX3" fmla="*/ 737710 w 1283479"/>
                <a:gd name="connsiteY3" fmla="*/ 3198291 h 3198291"/>
                <a:gd name="connsiteX4" fmla="*/ 0 w 1283479"/>
                <a:gd name="connsiteY4" fmla="*/ 3109325 h 3198291"/>
                <a:gd name="connsiteX0" fmla="*/ 0 w 1283479"/>
                <a:gd name="connsiteY0" fmla="*/ 3109325 h 3225582"/>
                <a:gd name="connsiteX1" fmla="*/ 724939 w 1283479"/>
                <a:gd name="connsiteY1" fmla="*/ 0 h 3225582"/>
                <a:gd name="connsiteX2" fmla="*/ 1283479 w 1283479"/>
                <a:gd name="connsiteY2" fmla="*/ 3134025 h 3225582"/>
                <a:gd name="connsiteX3" fmla="*/ 737710 w 1283479"/>
                <a:gd name="connsiteY3" fmla="*/ 3198291 h 3225582"/>
                <a:gd name="connsiteX4" fmla="*/ 0 w 1283479"/>
                <a:gd name="connsiteY4" fmla="*/ 3109325 h 3225582"/>
                <a:gd name="connsiteX0" fmla="*/ 0 w 1283479"/>
                <a:gd name="connsiteY0" fmla="*/ 3109325 h 3234197"/>
                <a:gd name="connsiteX1" fmla="*/ 724939 w 1283479"/>
                <a:gd name="connsiteY1" fmla="*/ 0 h 3234197"/>
                <a:gd name="connsiteX2" fmla="*/ 1283479 w 1283479"/>
                <a:gd name="connsiteY2" fmla="*/ 3134025 h 3234197"/>
                <a:gd name="connsiteX3" fmla="*/ 737710 w 1283479"/>
                <a:gd name="connsiteY3" fmla="*/ 3198291 h 3234197"/>
                <a:gd name="connsiteX4" fmla="*/ 0 w 1283479"/>
                <a:gd name="connsiteY4" fmla="*/ 3109325 h 3234197"/>
                <a:gd name="connsiteX0" fmla="*/ 0 w 1310712"/>
                <a:gd name="connsiteY0" fmla="*/ 3040637 h 3234197"/>
                <a:gd name="connsiteX1" fmla="*/ 752172 w 1310712"/>
                <a:gd name="connsiteY1" fmla="*/ 0 h 3234197"/>
                <a:gd name="connsiteX2" fmla="*/ 1310712 w 1310712"/>
                <a:gd name="connsiteY2" fmla="*/ 3134025 h 3234197"/>
                <a:gd name="connsiteX3" fmla="*/ 764943 w 1310712"/>
                <a:gd name="connsiteY3" fmla="*/ 3198291 h 3234197"/>
                <a:gd name="connsiteX4" fmla="*/ 0 w 1310712"/>
                <a:gd name="connsiteY4" fmla="*/ 3040637 h 3234197"/>
                <a:gd name="connsiteX0" fmla="*/ 0 w 1332319"/>
                <a:gd name="connsiteY0" fmla="*/ 3059787 h 3234197"/>
                <a:gd name="connsiteX1" fmla="*/ 773779 w 1332319"/>
                <a:gd name="connsiteY1" fmla="*/ 0 h 3234197"/>
                <a:gd name="connsiteX2" fmla="*/ 1332319 w 1332319"/>
                <a:gd name="connsiteY2" fmla="*/ 3134025 h 3234197"/>
                <a:gd name="connsiteX3" fmla="*/ 786550 w 1332319"/>
                <a:gd name="connsiteY3" fmla="*/ 3198291 h 3234197"/>
                <a:gd name="connsiteX4" fmla="*/ 0 w 1332319"/>
                <a:gd name="connsiteY4" fmla="*/ 3059787 h 3234197"/>
                <a:gd name="connsiteX0" fmla="*/ 0 w 1332319"/>
                <a:gd name="connsiteY0" fmla="*/ 3059787 h 3234197"/>
                <a:gd name="connsiteX1" fmla="*/ 773779 w 1332319"/>
                <a:gd name="connsiteY1" fmla="*/ 0 h 3234197"/>
                <a:gd name="connsiteX2" fmla="*/ 1332319 w 1332319"/>
                <a:gd name="connsiteY2" fmla="*/ 3134025 h 3234197"/>
                <a:gd name="connsiteX3" fmla="*/ 786550 w 1332319"/>
                <a:gd name="connsiteY3" fmla="*/ 3198291 h 3234197"/>
                <a:gd name="connsiteX4" fmla="*/ 0 w 1332319"/>
                <a:gd name="connsiteY4" fmla="*/ 3059787 h 3234197"/>
                <a:gd name="connsiteX0" fmla="*/ 0 w 1332319"/>
                <a:gd name="connsiteY0" fmla="*/ 3059787 h 3234197"/>
                <a:gd name="connsiteX1" fmla="*/ 773779 w 1332319"/>
                <a:gd name="connsiteY1" fmla="*/ 0 h 3234197"/>
                <a:gd name="connsiteX2" fmla="*/ 1332319 w 1332319"/>
                <a:gd name="connsiteY2" fmla="*/ 3134025 h 3234197"/>
                <a:gd name="connsiteX3" fmla="*/ 786550 w 1332319"/>
                <a:gd name="connsiteY3" fmla="*/ 3198291 h 3234197"/>
                <a:gd name="connsiteX4" fmla="*/ 0 w 1332319"/>
                <a:gd name="connsiteY4" fmla="*/ 3059787 h 3234197"/>
                <a:gd name="connsiteX0" fmla="*/ 0 w 1332319"/>
                <a:gd name="connsiteY0" fmla="*/ 3059787 h 3234197"/>
                <a:gd name="connsiteX1" fmla="*/ 773779 w 1332319"/>
                <a:gd name="connsiteY1" fmla="*/ 0 h 3234197"/>
                <a:gd name="connsiteX2" fmla="*/ 1332319 w 1332319"/>
                <a:gd name="connsiteY2" fmla="*/ 3134025 h 3234197"/>
                <a:gd name="connsiteX3" fmla="*/ 786550 w 1332319"/>
                <a:gd name="connsiteY3" fmla="*/ 3198291 h 3234197"/>
                <a:gd name="connsiteX4" fmla="*/ 0 w 1332319"/>
                <a:gd name="connsiteY4" fmla="*/ 3059787 h 3234197"/>
                <a:gd name="connsiteX0" fmla="*/ 0 w 1332319"/>
                <a:gd name="connsiteY0" fmla="*/ 3059787 h 3198291"/>
                <a:gd name="connsiteX1" fmla="*/ 773779 w 1332319"/>
                <a:gd name="connsiteY1" fmla="*/ 0 h 3198291"/>
                <a:gd name="connsiteX2" fmla="*/ 1332319 w 1332319"/>
                <a:gd name="connsiteY2" fmla="*/ 3134025 h 3198291"/>
                <a:gd name="connsiteX3" fmla="*/ 786550 w 1332319"/>
                <a:gd name="connsiteY3" fmla="*/ 3198291 h 3198291"/>
                <a:gd name="connsiteX4" fmla="*/ 0 w 1332319"/>
                <a:gd name="connsiteY4" fmla="*/ 3059787 h 3198291"/>
                <a:gd name="connsiteX0" fmla="*/ 0 w 1332319"/>
                <a:gd name="connsiteY0" fmla="*/ 3059787 h 3225168"/>
                <a:gd name="connsiteX1" fmla="*/ 773779 w 1332319"/>
                <a:gd name="connsiteY1" fmla="*/ 0 h 3225168"/>
                <a:gd name="connsiteX2" fmla="*/ 1332319 w 1332319"/>
                <a:gd name="connsiteY2" fmla="*/ 3134025 h 3225168"/>
                <a:gd name="connsiteX3" fmla="*/ 786550 w 1332319"/>
                <a:gd name="connsiteY3" fmla="*/ 3198291 h 3225168"/>
                <a:gd name="connsiteX4" fmla="*/ 0 w 1332319"/>
                <a:gd name="connsiteY4" fmla="*/ 3059787 h 3225168"/>
                <a:gd name="connsiteX0" fmla="*/ 0 w 1332319"/>
                <a:gd name="connsiteY0" fmla="*/ 3059787 h 3230611"/>
                <a:gd name="connsiteX1" fmla="*/ 773779 w 1332319"/>
                <a:gd name="connsiteY1" fmla="*/ 0 h 3230611"/>
                <a:gd name="connsiteX2" fmla="*/ 1332319 w 1332319"/>
                <a:gd name="connsiteY2" fmla="*/ 3134025 h 3230611"/>
                <a:gd name="connsiteX3" fmla="*/ 786550 w 1332319"/>
                <a:gd name="connsiteY3" fmla="*/ 3198291 h 3230611"/>
                <a:gd name="connsiteX4" fmla="*/ 0 w 1332319"/>
                <a:gd name="connsiteY4" fmla="*/ 3059787 h 3230611"/>
                <a:gd name="connsiteX0" fmla="*/ 0 w 1793717"/>
                <a:gd name="connsiteY0" fmla="*/ 2936115 h 3230611"/>
                <a:gd name="connsiteX1" fmla="*/ 1235177 w 1793717"/>
                <a:gd name="connsiteY1" fmla="*/ 0 h 3230611"/>
                <a:gd name="connsiteX2" fmla="*/ 1793717 w 1793717"/>
                <a:gd name="connsiteY2" fmla="*/ 3134025 h 3230611"/>
                <a:gd name="connsiteX3" fmla="*/ 1247948 w 1793717"/>
                <a:gd name="connsiteY3" fmla="*/ 3198291 h 3230611"/>
                <a:gd name="connsiteX4" fmla="*/ 0 w 1793717"/>
                <a:gd name="connsiteY4" fmla="*/ 2936115 h 3230611"/>
                <a:gd name="connsiteX0" fmla="*/ 0 w 1947798"/>
                <a:gd name="connsiteY0" fmla="*/ 2936115 h 3252877"/>
                <a:gd name="connsiteX1" fmla="*/ 1235177 w 1947798"/>
                <a:gd name="connsiteY1" fmla="*/ 0 h 3252877"/>
                <a:gd name="connsiteX2" fmla="*/ 1947798 w 1947798"/>
                <a:gd name="connsiteY2" fmla="*/ 3156291 h 3252877"/>
                <a:gd name="connsiteX3" fmla="*/ 1247948 w 1947798"/>
                <a:gd name="connsiteY3" fmla="*/ 3198291 h 3252877"/>
                <a:gd name="connsiteX4" fmla="*/ 0 w 1947798"/>
                <a:gd name="connsiteY4" fmla="*/ 2936115 h 3252877"/>
                <a:gd name="connsiteX0" fmla="*/ 0 w 1947798"/>
                <a:gd name="connsiteY0" fmla="*/ 2936115 h 3198291"/>
                <a:gd name="connsiteX1" fmla="*/ 1235177 w 1947798"/>
                <a:gd name="connsiteY1" fmla="*/ 0 h 3198291"/>
                <a:gd name="connsiteX2" fmla="*/ 1947798 w 1947798"/>
                <a:gd name="connsiteY2" fmla="*/ 3156291 h 3198291"/>
                <a:gd name="connsiteX3" fmla="*/ 1247948 w 1947798"/>
                <a:gd name="connsiteY3" fmla="*/ 3198291 h 3198291"/>
                <a:gd name="connsiteX4" fmla="*/ 0 w 1947798"/>
                <a:gd name="connsiteY4" fmla="*/ 2936115 h 3198291"/>
                <a:gd name="connsiteX0" fmla="*/ 0 w 1782913"/>
                <a:gd name="connsiteY0" fmla="*/ 2936115 h 3299376"/>
                <a:gd name="connsiteX1" fmla="*/ 1235177 w 1782913"/>
                <a:gd name="connsiteY1" fmla="*/ 0 h 3299376"/>
                <a:gd name="connsiteX2" fmla="*/ 1782913 w 1782913"/>
                <a:gd name="connsiteY2" fmla="*/ 3258508 h 3299376"/>
                <a:gd name="connsiteX3" fmla="*/ 1247948 w 1782913"/>
                <a:gd name="connsiteY3" fmla="*/ 3198291 h 3299376"/>
                <a:gd name="connsiteX4" fmla="*/ 0 w 1782913"/>
                <a:gd name="connsiteY4" fmla="*/ 2936115 h 3299376"/>
                <a:gd name="connsiteX0" fmla="*/ 0 w 1917427"/>
                <a:gd name="connsiteY0" fmla="*/ 3104586 h 3299376"/>
                <a:gd name="connsiteX1" fmla="*/ 1369691 w 1917427"/>
                <a:gd name="connsiteY1" fmla="*/ 0 h 3299376"/>
                <a:gd name="connsiteX2" fmla="*/ 1917427 w 1917427"/>
                <a:gd name="connsiteY2" fmla="*/ 3258508 h 3299376"/>
                <a:gd name="connsiteX3" fmla="*/ 1382462 w 1917427"/>
                <a:gd name="connsiteY3" fmla="*/ 3198291 h 3299376"/>
                <a:gd name="connsiteX4" fmla="*/ 0 w 1917427"/>
                <a:gd name="connsiteY4" fmla="*/ 3104586 h 3299376"/>
                <a:gd name="connsiteX0" fmla="*/ 0 w 1917427"/>
                <a:gd name="connsiteY0" fmla="*/ 3104586 h 3775939"/>
                <a:gd name="connsiteX1" fmla="*/ 1369691 w 1917427"/>
                <a:gd name="connsiteY1" fmla="*/ 0 h 3775939"/>
                <a:gd name="connsiteX2" fmla="*/ 1917427 w 1917427"/>
                <a:gd name="connsiteY2" fmla="*/ 3258508 h 3775939"/>
                <a:gd name="connsiteX3" fmla="*/ 0 w 1917427"/>
                <a:gd name="connsiteY3" fmla="*/ 3104586 h 3775939"/>
                <a:gd name="connsiteX0" fmla="*/ 79859 w 1997286"/>
                <a:gd name="connsiteY0" fmla="*/ 3104586 h 3853830"/>
                <a:gd name="connsiteX1" fmla="*/ 1449550 w 1997286"/>
                <a:gd name="connsiteY1" fmla="*/ 0 h 3853830"/>
                <a:gd name="connsiteX2" fmla="*/ 1997286 w 1997286"/>
                <a:gd name="connsiteY2" fmla="*/ 3258508 h 3853830"/>
                <a:gd name="connsiteX3" fmla="*/ 970399 w 1997286"/>
                <a:gd name="connsiteY3" fmla="*/ 3571932 h 3853830"/>
                <a:gd name="connsiteX4" fmla="*/ 79859 w 1997286"/>
                <a:gd name="connsiteY4" fmla="*/ 3104586 h 3853830"/>
                <a:gd name="connsiteX0" fmla="*/ 79859 w 1962639"/>
                <a:gd name="connsiteY0" fmla="*/ 3104586 h 3699908"/>
                <a:gd name="connsiteX1" fmla="*/ 1449550 w 1962639"/>
                <a:gd name="connsiteY1" fmla="*/ 0 h 3699908"/>
                <a:gd name="connsiteX2" fmla="*/ 1962639 w 1962639"/>
                <a:gd name="connsiteY2" fmla="*/ 2972990 h 3699908"/>
                <a:gd name="connsiteX3" fmla="*/ 970399 w 1962639"/>
                <a:gd name="connsiteY3" fmla="*/ 3571932 h 3699908"/>
                <a:gd name="connsiteX4" fmla="*/ 79859 w 1962639"/>
                <a:gd name="connsiteY4" fmla="*/ 3104586 h 3699908"/>
                <a:gd name="connsiteX0" fmla="*/ 79859 w 1962639"/>
                <a:gd name="connsiteY0" fmla="*/ 3104586 h 3699908"/>
                <a:gd name="connsiteX1" fmla="*/ 1449550 w 1962639"/>
                <a:gd name="connsiteY1" fmla="*/ 0 h 3699908"/>
                <a:gd name="connsiteX2" fmla="*/ 1962639 w 1962639"/>
                <a:gd name="connsiteY2" fmla="*/ 2972990 h 3699908"/>
                <a:gd name="connsiteX3" fmla="*/ 970399 w 1962639"/>
                <a:gd name="connsiteY3" fmla="*/ 3571932 h 3699908"/>
                <a:gd name="connsiteX4" fmla="*/ 79859 w 1962639"/>
                <a:gd name="connsiteY4" fmla="*/ 3104586 h 3699908"/>
                <a:gd name="connsiteX0" fmla="*/ 79859 w 2008214"/>
                <a:gd name="connsiteY0" fmla="*/ 3104586 h 3699908"/>
                <a:gd name="connsiteX1" fmla="*/ 1449550 w 2008214"/>
                <a:gd name="connsiteY1" fmla="*/ 0 h 3699908"/>
                <a:gd name="connsiteX2" fmla="*/ 2008214 w 2008214"/>
                <a:gd name="connsiteY2" fmla="*/ 3268405 h 3699908"/>
                <a:gd name="connsiteX3" fmla="*/ 970399 w 2008214"/>
                <a:gd name="connsiteY3" fmla="*/ 3571932 h 3699908"/>
                <a:gd name="connsiteX4" fmla="*/ 79859 w 2008214"/>
                <a:gd name="connsiteY4" fmla="*/ 3104586 h 3699908"/>
                <a:gd name="connsiteX0" fmla="*/ 79859 w 1852966"/>
                <a:gd name="connsiteY0" fmla="*/ 2734197 h 3660967"/>
                <a:gd name="connsiteX1" fmla="*/ 1294302 w 1852966"/>
                <a:gd name="connsiteY1" fmla="*/ 0 h 3660967"/>
                <a:gd name="connsiteX2" fmla="*/ 1852966 w 1852966"/>
                <a:gd name="connsiteY2" fmla="*/ 3268405 h 3660967"/>
                <a:gd name="connsiteX3" fmla="*/ 815151 w 1852966"/>
                <a:gd name="connsiteY3" fmla="*/ 3571932 h 3660967"/>
                <a:gd name="connsiteX4" fmla="*/ 79859 w 1852966"/>
                <a:gd name="connsiteY4" fmla="*/ 2734197 h 3660967"/>
                <a:gd name="connsiteX0" fmla="*/ 0 w 1773107"/>
                <a:gd name="connsiteY0" fmla="*/ 2734197 h 3660967"/>
                <a:gd name="connsiteX1" fmla="*/ 1214443 w 1773107"/>
                <a:gd name="connsiteY1" fmla="*/ 0 h 3660967"/>
                <a:gd name="connsiteX2" fmla="*/ 1773107 w 1773107"/>
                <a:gd name="connsiteY2" fmla="*/ 3268405 h 3660967"/>
                <a:gd name="connsiteX3" fmla="*/ 735292 w 1773107"/>
                <a:gd name="connsiteY3" fmla="*/ 3571932 h 3660967"/>
                <a:gd name="connsiteX4" fmla="*/ 0 w 1773107"/>
                <a:gd name="connsiteY4" fmla="*/ 2734197 h 3660967"/>
                <a:gd name="connsiteX0" fmla="*/ 0 w 1920974"/>
                <a:gd name="connsiteY0" fmla="*/ 3116589 h 3597235"/>
                <a:gd name="connsiteX1" fmla="*/ 1362310 w 1920974"/>
                <a:gd name="connsiteY1" fmla="*/ 0 h 3597235"/>
                <a:gd name="connsiteX2" fmla="*/ 1920974 w 1920974"/>
                <a:gd name="connsiteY2" fmla="*/ 3268405 h 3597235"/>
                <a:gd name="connsiteX3" fmla="*/ 883159 w 1920974"/>
                <a:gd name="connsiteY3" fmla="*/ 3571932 h 3597235"/>
                <a:gd name="connsiteX4" fmla="*/ 0 w 1920974"/>
                <a:gd name="connsiteY4" fmla="*/ 3116589 h 3597235"/>
                <a:gd name="connsiteX0" fmla="*/ 0 w 1911040"/>
                <a:gd name="connsiteY0" fmla="*/ 3065166 h 3605805"/>
                <a:gd name="connsiteX1" fmla="*/ 1352376 w 1911040"/>
                <a:gd name="connsiteY1" fmla="*/ 0 h 3605805"/>
                <a:gd name="connsiteX2" fmla="*/ 1911040 w 1911040"/>
                <a:gd name="connsiteY2" fmla="*/ 3268405 h 3605805"/>
                <a:gd name="connsiteX3" fmla="*/ 873225 w 1911040"/>
                <a:gd name="connsiteY3" fmla="*/ 3571932 h 3605805"/>
                <a:gd name="connsiteX4" fmla="*/ 0 w 1911040"/>
                <a:gd name="connsiteY4" fmla="*/ 3065166 h 3605805"/>
                <a:gd name="connsiteX0" fmla="*/ 0 w 1911040"/>
                <a:gd name="connsiteY0" fmla="*/ 3065166 h 3533696"/>
                <a:gd name="connsiteX1" fmla="*/ 1352376 w 1911040"/>
                <a:gd name="connsiteY1" fmla="*/ 0 h 3533696"/>
                <a:gd name="connsiteX2" fmla="*/ 1911040 w 1911040"/>
                <a:gd name="connsiteY2" fmla="*/ 3268405 h 3533696"/>
                <a:gd name="connsiteX3" fmla="*/ 925515 w 1911040"/>
                <a:gd name="connsiteY3" fmla="*/ 3290305 h 3533696"/>
                <a:gd name="connsiteX4" fmla="*/ 0 w 1911040"/>
                <a:gd name="connsiteY4" fmla="*/ 3065166 h 3533696"/>
                <a:gd name="connsiteX0" fmla="*/ 0 w 1911040"/>
                <a:gd name="connsiteY0" fmla="*/ 3065166 h 3509043"/>
                <a:gd name="connsiteX1" fmla="*/ 1352376 w 1911040"/>
                <a:gd name="connsiteY1" fmla="*/ 0 h 3509043"/>
                <a:gd name="connsiteX2" fmla="*/ 1911040 w 1911040"/>
                <a:gd name="connsiteY2" fmla="*/ 3268405 h 3509043"/>
                <a:gd name="connsiteX3" fmla="*/ 925515 w 1911040"/>
                <a:gd name="connsiteY3" fmla="*/ 3290305 h 3509043"/>
                <a:gd name="connsiteX4" fmla="*/ 0 w 1911040"/>
                <a:gd name="connsiteY4" fmla="*/ 3065166 h 3509043"/>
                <a:gd name="connsiteX0" fmla="*/ 0 w 1911040"/>
                <a:gd name="connsiteY0" fmla="*/ 3065166 h 3341350"/>
                <a:gd name="connsiteX1" fmla="*/ 1352376 w 1911040"/>
                <a:gd name="connsiteY1" fmla="*/ 0 h 3341350"/>
                <a:gd name="connsiteX2" fmla="*/ 1911040 w 1911040"/>
                <a:gd name="connsiteY2" fmla="*/ 3268405 h 3341350"/>
                <a:gd name="connsiteX3" fmla="*/ 925515 w 1911040"/>
                <a:gd name="connsiteY3" fmla="*/ 3290305 h 3341350"/>
                <a:gd name="connsiteX4" fmla="*/ 0 w 1911040"/>
                <a:gd name="connsiteY4" fmla="*/ 3065166 h 3341350"/>
                <a:gd name="connsiteX0" fmla="*/ 0 w 1911040"/>
                <a:gd name="connsiteY0" fmla="*/ 3065166 h 3341350"/>
                <a:gd name="connsiteX1" fmla="*/ 1352376 w 1911040"/>
                <a:gd name="connsiteY1" fmla="*/ 0 h 3341350"/>
                <a:gd name="connsiteX2" fmla="*/ 1911040 w 1911040"/>
                <a:gd name="connsiteY2" fmla="*/ 3268405 h 3341350"/>
                <a:gd name="connsiteX3" fmla="*/ 925515 w 1911040"/>
                <a:gd name="connsiteY3" fmla="*/ 3290305 h 3341350"/>
                <a:gd name="connsiteX4" fmla="*/ 0 w 1911040"/>
                <a:gd name="connsiteY4" fmla="*/ 3065166 h 3341350"/>
                <a:gd name="connsiteX0" fmla="*/ 0 w 1911040"/>
                <a:gd name="connsiteY0" fmla="*/ 3065166 h 3341350"/>
                <a:gd name="connsiteX1" fmla="*/ 1352376 w 1911040"/>
                <a:gd name="connsiteY1" fmla="*/ 0 h 3341350"/>
                <a:gd name="connsiteX2" fmla="*/ 1911040 w 1911040"/>
                <a:gd name="connsiteY2" fmla="*/ 3268405 h 3341350"/>
                <a:gd name="connsiteX3" fmla="*/ 925515 w 1911040"/>
                <a:gd name="connsiteY3" fmla="*/ 3290305 h 3341350"/>
                <a:gd name="connsiteX4" fmla="*/ 0 w 1911040"/>
                <a:gd name="connsiteY4" fmla="*/ 3065166 h 3341350"/>
                <a:gd name="connsiteX0" fmla="*/ 0 w 1911040"/>
                <a:gd name="connsiteY0" fmla="*/ 3065166 h 3341350"/>
                <a:gd name="connsiteX1" fmla="*/ 1352376 w 1911040"/>
                <a:gd name="connsiteY1" fmla="*/ 0 h 3341350"/>
                <a:gd name="connsiteX2" fmla="*/ 1911040 w 1911040"/>
                <a:gd name="connsiteY2" fmla="*/ 3268405 h 3341350"/>
                <a:gd name="connsiteX3" fmla="*/ 925515 w 1911040"/>
                <a:gd name="connsiteY3" fmla="*/ 3290305 h 3341350"/>
                <a:gd name="connsiteX4" fmla="*/ 0 w 1911040"/>
                <a:gd name="connsiteY4" fmla="*/ 3065166 h 33413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911040" h="3341350">
                  <a:moveTo>
                    <a:pt x="0" y="3065166"/>
                  </a:moveTo>
                  <a:lnTo>
                    <a:pt x="1352376" y="0"/>
                  </a:lnTo>
                  <a:lnTo>
                    <a:pt x="1911040" y="3268405"/>
                  </a:lnTo>
                  <a:cubicBezTo>
                    <a:pt x="1151044" y="3341350"/>
                    <a:pt x="1271706" y="3274715"/>
                    <a:pt x="925515" y="3290305"/>
                  </a:cubicBezTo>
                  <a:cubicBezTo>
                    <a:pt x="459467" y="3187153"/>
                    <a:pt x="613083" y="3287112"/>
                    <a:pt x="0" y="3065166"/>
                  </a:cubicBezTo>
                  <a:close/>
                </a:path>
              </a:pathLst>
            </a:custGeom>
            <a:grpFill/>
            <a:ln>
              <a:solidFill>
                <a:srgbClr val="000000">
                  <a:alpha val="0"/>
                </a:srgbClr>
              </a:solidFill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692" name="Прямая соединительная линия 691"/>
            <p:cNvCxnSpPr/>
            <p:nvPr/>
          </p:nvCxnSpPr>
          <p:spPr>
            <a:xfrm rot="5400000" flipH="1" flipV="1">
              <a:off x="3921620" y="1217524"/>
              <a:ext cx="2868061" cy="1575974"/>
            </a:xfrm>
            <a:prstGeom prst="line">
              <a:avLst/>
            </a:prstGeom>
            <a:grpFill/>
            <a:ln>
              <a:solidFill>
                <a:srgbClr val="000000">
                  <a:alpha val="0"/>
                </a:srgbClr>
              </a:solidFill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</p:cxnSp>
      </p:grpSp>
      <p:sp>
        <p:nvSpPr>
          <p:cNvPr id="708" name="Полилиния 707">
            <a:hlinkClick r:id="rId7" action="ppaction://hlinksldjump"/>
          </p:cNvPr>
          <p:cNvSpPr/>
          <p:nvPr/>
        </p:nvSpPr>
        <p:spPr>
          <a:xfrm rot="13012114">
            <a:off x="5061796" y="518672"/>
            <a:ext cx="1225436" cy="3306630"/>
          </a:xfrm>
          <a:custGeom>
            <a:avLst/>
            <a:gdLst>
              <a:gd name="connsiteX0" fmla="*/ 0 w 1111396"/>
              <a:gd name="connsiteY0" fmla="*/ 3146584 h 3146584"/>
              <a:gd name="connsiteX1" fmla="*/ 555698 w 1111396"/>
              <a:gd name="connsiteY1" fmla="*/ 0 h 3146584"/>
              <a:gd name="connsiteX2" fmla="*/ 1111396 w 1111396"/>
              <a:gd name="connsiteY2" fmla="*/ 3146584 h 3146584"/>
              <a:gd name="connsiteX3" fmla="*/ 0 w 1111396"/>
              <a:gd name="connsiteY3" fmla="*/ 3146584 h 3146584"/>
              <a:gd name="connsiteX0" fmla="*/ 0 w 1178136"/>
              <a:gd name="connsiteY0" fmla="*/ 3146584 h 3146728"/>
              <a:gd name="connsiteX1" fmla="*/ 555698 w 1178136"/>
              <a:gd name="connsiteY1" fmla="*/ 0 h 3146728"/>
              <a:gd name="connsiteX2" fmla="*/ 1178136 w 1178136"/>
              <a:gd name="connsiteY2" fmla="*/ 3146728 h 3146728"/>
              <a:gd name="connsiteX3" fmla="*/ 0 w 1178136"/>
              <a:gd name="connsiteY3" fmla="*/ 3146584 h 3146728"/>
              <a:gd name="connsiteX0" fmla="*/ 0 w 1309203"/>
              <a:gd name="connsiteY0" fmla="*/ 3103754 h 3146728"/>
              <a:gd name="connsiteX1" fmla="*/ 686765 w 1309203"/>
              <a:gd name="connsiteY1" fmla="*/ 0 h 3146728"/>
              <a:gd name="connsiteX2" fmla="*/ 1309203 w 1309203"/>
              <a:gd name="connsiteY2" fmla="*/ 3146728 h 3146728"/>
              <a:gd name="connsiteX3" fmla="*/ 0 w 1309203"/>
              <a:gd name="connsiteY3" fmla="*/ 3103754 h 3146728"/>
              <a:gd name="connsiteX0" fmla="*/ 0 w 1347377"/>
              <a:gd name="connsiteY0" fmla="*/ 3109325 h 3146728"/>
              <a:gd name="connsiteX1" fmla="*/ 724939 w 1347377"/>
              <a:gd name="connsiteY1" fmla="*/ 0 h 3146728"/>
              <a:gd name="connsiteX2" fmla="*/ 1347377 w 1347377"/>
              <a:gd name="connsiteY2" fmla="*/ 3146728 h 3146728"/>
              <a:gd name="connsiteX3" fmla="*/ 0 w 1347377"/>
              <a:gd name="connsiteY3" fmla="*/ 3109325 h 3146728"/>
              <a:gd name="connsiteX0" fmla="*/ 0 w 1347377"/>
              <a:gd name="connsiteY0" fmla="*/ 3109325 h 3146728"/>
              <a:gd name="connsiteX1" fmla="*/ 724939 w 1347377"/>
              <a:gd name="connsiteY1" fmla="*/ 0 h 3146728"/>
              <a:gd name="connsiteX2" fmla="*/ 1347377 w 1347377"/>
              <a:gd name="connsiteY2" fmla="*/ 3146728 h 3146728"/>
              <a:gd name="connsiteX3" fmla="*/ 674426 w 1347377"/>
              <a:gd name="connsiteY3" fmla="*/ 3123470 h 3146728"/>
              <a:gd name="connsiteX4" fmla="*/ 0 w 1347377"/>
              <a:gd name="connsiteY4" fmla="*/ 3109325 h 3146728"/>
              <a:gd name="connsiteX0" fmla="*/ 0 w 1347377"/>
              <a:gd name="connsiteY0" fmla="*/ 3109325 h 3170436"/>
              <a:gd name="connsiteX1" fmla="*/ 724939 w 1347377"/>
              <a:gd name="connsiteY1" fmla="*/ 0 h 3170436"/>
              <a:gd name="connsiteX2" fmla="*/ 1347377 w 1347377"/>
              <a:gd name="connsiteY2" fmla="*/ 3146728 h 3170436"/>
              <a:gd name="connsiteX3" fmla="*/ 710754 w 1347377"/>
              <a:gd name="connsiteY3" fmla="*/ 3170436 h 3170436"/>
              <a:gd name="connsiteX4" fmla="*/ 0 w 1347377"/>
              <a:gd name="connsiteY4" fmla="*/ 3109325 h 3170436"/>
              <a:gd name="connsiteX0" fmla="*/ 0 w 1347377"/>
              <a:gd name="connsiteY0" fmla="*/ 3109325 h 3198291"/>
              <a:gd name="connsiteX1" fmla="*/ 724939 w 1347377"/>
              <a:gd name="connsiteY1" fmla="*/ 0 h 3198291"/>
              <a:gd name="connsiteX2" fmla="*/ 1347377 w 1347377"/>
              <a:gd name="connsiteY2" fmla="*/ 3146728 h 3198291"/>
              <a:gd name="connsiteX3" fmla="*/ 737710 w 1347377"/>
              <a:gd name="connsiteY3" fmla="*/ 3198291 h 3198291"/>
              <a:gd name="connsiteX4" fmla="*/ 0 w 1347377"/>
              <a:gd name="connsiteY4" fmla="*/ 3109325 h 3198291"/>
              <a:gd name="connsiteX0" fmla="*/ 0 w 1347377"/>
              <a:gd name="connsiteY0" fmla="*/ 3109325 h 3230602"/>
              <a:gd name="connsiteX1" fmla="*/ 724939 w 1347377"/>
              <a:gd name="connsiteY1" fmla="*/ 0 h 3230602"/>
              <a:gd name="connsiteX2" fmla="*/ 1347377 w 1347377"/>
              <a:gd name="connsiteY2" fmla="*/ 3146728 h 3230602"/>
              <a:gd name="connsiteX3" fmla="*/ 737710 w 1347377"/>
              <a:gd name="connsiteY3" fmla="*/ 3198291 h 3230602"/>
              <a:gd name="connsiteX4" fmla="*/ 0 w 1347377"/>
              <a:gd name="connsiteY4" fmla="*/ 3109325 h 3230602"/>
              <a:gd name="connsiteX0" fmla="*/ 0 w 1347377"/>
              <a:gd name="connsiteY0" fmla="*/ 3109325 h 3198291"/>
              <a:gd name="connsiteX1" fmla="*/ 724939 w 1347377"/>
              <a:gd name="connsiteY1" fmla="*/ 0 h 3198291"/>
              <a:gd name="connsiteX2" fmla="*/ 1347377 w 1347377"/>
              <a:gd name="connsiteY2" fmla="*/ 3146728 h 3198291"/>
              <a:gd name="connsiteX3" fmla="*/ 737710 w 1347377"/>
              <a:gd name="connsiteY3" fmla="*/ 3198291 h 3198291"/>
              <a:gd name="connsiteX4" fmla="*/ 0 w 1347377"/>
              <a:gd name="connsiteY4" fmla="*/ 3109325 h 3198291"/>
              <a:gd name="connsiteX0" fmla="*/ 0 w 1347377"/>
              <a:gd name="connsiteY0" fmla="*/ 3109325 h 3212766"/>
              <a:gd name="connsiteX1" fmla="*/ 724939 w 1347377"/>
              <a:gd name="connsiteY1" fmla="*/ 0 h 3212766"/>
              <a:gd name="connsiteX2" fmla="*/ 1347377 w 1347377"/>
              <a:gd name="connsiteY2" fmla="*/ 3146728 h 3212766"/>
              <a:gd name="connsiteX3" fmla="*/ 737710 w 1347377"/>
              <a:gd name="connsiteY3" fmla="*/ 3198291 h 3212766"/>
              <a:gd name="connsiteX4" fmla="*/ 0 w 1347377"/>
              <a:gd name="connsiteY4" fmla="*/ 3109325 h 3212766"/>
              <a:gd name="connsiteX0" fmla="*/ 0 w 1347377"/>
              <a:gd name="connsiteY0" fmla="*/ 3109325 h 3198291"/>
              <a:gd name="connsiteX1" fmla="*/ 724939 w 1347377"/>
              <a:gd name="connsiteY1" fmla="*/ 0 h 3198291"/>
              <a:gd name="connsiteX2" fmla="*/ 1347377 w 1347377"/>
              <a:gd name="connsiteY2" fmla="*/ 3146728 h 3198291"/>
              <a:gd name="connsiteX3" fmla="*/ 737710 w 1347377"/>
              <a:gd name="connsiteY3" fmla="*/ 3198291 h 3198291"/>
              <a:gd name="connsiteX4" fmla="*/ 0 w 1347377"/>
              <a:gd name="connsiteY4" fmla="*/ 3109325 h 3198291"/>
              <a:gd name="connsiteX0" fmla="*/ 0 w 1347377"/>
              <a:gd name="connsiteY0" fmla="*/ 3109325 h 3215130"/>
              <a:gd name="connsiteX1" fmla="*/ 724939 w 1347377"/>
              <a:gd name="connsiteY1" fmla="*/ 0 h 3215130"/>
              <a:gd name="connsiteX2" fmla="*/ 1347377 w 1347377"/>
              <a:gd name="connsiteY2" fmla="*/ 3146728 h 3215130"/>
              <a:gd name="connsiteX3" fmla="*/ 737710 w 1347377"/>
              <a:gd name="connsiteY3" fmla="*/ 3198291 h 3215130"/>
              <a:gd name="connsiteX4" fmla="*/ 0 w 1347377"/>
              <a:gd name="connsiteY4" fmla="*/ 3109325 h 3215130"/>
              <a:gd name="connsiteX0" fmla="*/ 0 w 1347377"/>
              <a:gd name="connsiteY0" fmla="*/ 3109325 h 3198291"/>
              <a:gd name="connsiteX1" fmla="*/ 724939 w 1347377"/>
              <a:gd name="connsiteY1" fmla="*/ 0 h 3198291"/>
              <a:gd name="connsiteX2" fmla="*/ 1347377 w 1347377"/>
              <a:gd name="connsiteY2" fmla="*/ 3146728 h 3198291"/>
              <a:gd name="connsiteX3" fmla="*/ 737710 w 1347377"/>
              <a:gd name="connsiteY3" fmla="*/ 3198291 h 3198291"/>
              <a:gd name="connsiteX4" fmla="*/ 0 w 1347377"/>
              <a:gd name="connsiteY4" fmla="*/ 3109325 h 3198291"/>
              <a:gd name="connsiteX0" fmla="*/ 0 w 1283479"/>
              <a:gd name="connsiteY0" fmla="*/ 3109325 h 3198291"/>
              <a:gd name="connsiteX1" fmla="*/ 724939 w 1283479"/>
              <a:gd name="connsiteY1" fmla="*/ 0 h 3198291"/>
              <a:gd name="connsiteX2" fmla="*/ 1283479 w 1283479"/>
              <a:gd name="connsiteY2" fmla="*/ 3134025 h 3198291"/>
              <a:gd name="connsiteX3" fmla="*/ 737710 w 1283479"/>
              <a:gd name="connsiteY3" fmla="*/ 3198291 h 3198291"/>
              <a:gd name="connsiteX4" fmla="*/ 0 w 1283479"/>
              <a:gd name="connsiteY4" fmla="*/ 3109325 h 3198291"/>
              <a:gd name="connsiteX0" fmla="*/ 0 w 1283479"/>
              <a:gd name="connsiteY0" fmla="*/ 3109325 h 3225582"/>
              <a:gd name="connsiteX1" fmla="*/ 724939 w 1283479"/>
              <a:gd name="connsiteY1" fmla="*/ 0 h 3225582"/>
              <a:gd name="connsiteX2" fmla="*/ 1283479 w 1283479"/>
              <a:gd name="connsiteY2" fmla="*/ 3134025 h 3225582"/>
              <a:gd name="connsiteX3" fmla="*/ 737710 w 1283479"/>
              <a:gd name="connsiteY3" fmla="*/ 3198291 h 3225582"/>
              <a:gd name="connsiteX4" fmla="*/ 0 w 1283479"/>
              <a:gd name="connsiteY4" fmla="*/ 3109325 h 3225582"/>
              <a:gd name="connsiteX0" fmla="*/ 0 w 1283479"/>
              <a:gd name="connsiteY0" fmla="*/ 3109325 h 3234197"/>
              <a:gd name="connsiteX1" fmla="*/ 724939 w 1283479"/>
              <a:gd name="connsiteY1" fmla="*/ 0 h 3234197"/>
              <a:gd name="connsiteX2" fmla="*/ 1283479 w 1283479"/>
              <a:gd name="connsiteY2" fmla="*/ 3134025 h 3234197"/>
              <a:gd name="connsiteX3" fmla="*/ 737710 w 1283479"/>
              <a:gd name="connsiteY3" fmla="*/ 3198291 h 3234197"/>
              <a:gd name="connsiteX4" fmla="*/ 0 w 1283479"/>
              <a:gd name="connsiteY4" fmla="*/ 3109325 h 3234197"/>
              <a:gd name="connsiteX0" fmla="*/ 0 w 1310712"/>
              <a:gd name="connsiteY0" fmla="*/ 3040637 h 3234197"/>
              <a:gd name="connsiteX1" fmla="*/ 752172 w 1310712"/>
              <a:gd name="connsiteY1" fmla="*/ 0 h 3234197"/>
              <a:gd name="connsiteX2" fmla="*/ 1310712 w 1310712"/>
              <a:gd name="connsiteY2" fmla="*/ 3134025 h 3234197"/>
              <a:gd name="connsiteX3" fmla="*/ 764943 w 1310712"/>
              <a:gd name="connsiteY3" fmla="*/ 3198291 h 3234197"/>
              <a:gd name="connsiteX4" fmla="*/ 0 w 1310712"/>
              <a:gd name="connsiteY4" fmla="*/ 3040637 h 3234197"/>
              <a:gd name="connsiteX0" fmla="*/ 0 w 1332319"/>
              <a:gd name="connsiteY0" fmla="*/ 3059787 h 3234197"/>
              <a:gd name="connsiteX1" fmla="*/ 773779 w 1332319"/>
              <a:gd name="connsiteY1" fmla="*/ 0 h 3234197"/>
              <a:gd name="connsiteX2" fmla="*/ 1332319 w 1332319"/>
              <a:gd name="connsiteY2" fmla="*/ 3134025 h 3234197"/>
              <a:gd name="connsiteX3" fmla="*/ 786550 w 1332319"/>
              <a:gd name="connsiteY3" fmla="*/ 3198291 h 3234197"/>
              <a:gd name="connsiteX4" fmla="*/ 0 w 1332319"/>
              <a:gd name="connsiteY4" fmla="*/ 3059787 h 3234197"/>
              <a:gd name="connsiteX0" fmla="*/ 0 w 1332319"/>
              <a:gd name="connsiteY0" fmla="*/ 3059787 h 3234197"/>
              <a:gd name="connsiteX1" fmla="*/ 773779 w 1332319"/>
              <a:gd name="connsiteY1" fmla="*/ 0 h 3234197"/>
              <a:gd name="connsiteX2" fmla="*/ 1332319 w 1332319"/>
              <a:gd name="connsiteY2" fmla="*/ 3134025 h 3234197"/>
              <a:gd name="connsiteX3" fmla="*/ 786550 w 1332319"/>
              <a:gd name="connsiteY3" fmla="*/ 3198291 h 3234197"/>
              <a:gd name="connsiteX4" fmla="*/ 0 w 1332319"/>
              <a:gd name="connsiteY4" fmla="*/ 3059787 h 3234197"/>
              <a:gd name="connsiteX0" fmla="*/ 0 w 1332319"/>
              <a:gd name="connsiteY0" fmla="*/ 3059787 h 3234197"/>
              <a:gd name="connsiteX1" fmla="*/ 773779 w 1332319"/>
              <a:gd name="connsiteY1" fmla="*/ 0 h 3234197"/>
              <a:gd name="connsiteX2" fmla="*/ 1332319 w 1332319"/>
              <a:gd name="connsiteY2" fmla="*/ 3134025 h 3234197"/>
              <a:gd name="connsiteX3" fmla="*/ 786550 w 1332319"/>
              <a:gd name="connsiteY3" fmla="*/ 3198291 h 3234197"/>
              <a:gd name="connsiteX4" fmla="*/ 0 w 1332319"/>
              <a:gd name="connsiteY4" fmla="*/ 3059787 h 3234197"/>
              <a:gd name="connsiteX0" fmla="*/ 0 w 1332319"/>
              <a:gd name="connsiteY0" fmla="*/ 3059787 h 3234197"/>
              <a:gd name="connsiteX1" fmla="*/ 773779 w 1332319"/>
              <a:gd name="connsiteY1" fmla="*/ 0 h 3234197"/>
              <a:gd name="connsiteX2" fmla="*/ 1332319 w 1332319"/>
              <a:gd name="connsiteY2" fmla="*/ 3134025 h 3234197"/>
              <a:gd name="connsiteX3" fmla="*/ 786550 w 1332319"/>
              <a:gd name="connsiteY3" fmla="*/ 3198291 h 3234197"/>
              <a:gd name="connsiteX4" fmla="*/ 0 w 1332319"/>
              <a:gd name="connsiteY4" fmla="*/ 3059787 h 3234197"/>
              <a:gd name="connsiteX0" fmla="*/ 0 w 1332319"/>
              <a:gd name="connsiteY0" fmla="*/ 3059787 h 3198291"/>
              <a:gd name="connsiteX1" fmla="*/ 773779 w 1332319"/>
              <a:gd name="connsiteY1" fmla="*/ 0 h 3198291"/>
              <a:gd name="connsiteX2" fmla="*/ 1332319 w 1332319"/>
              <a:gd name="connsiteY2" fmla="*/ 3134025 h 3198291"/>
              <a:gd name="connsiteX3" fmla="*/ 786550 w 1332319"/>
              <a:gd name="connsiteY3" fmla="*/ 3198291 h 3198291"/>
              <a:gd name="connsiteX4" fmla="*/ 0 w 1332319"/>
              <a:gd name="connsiteY4" fmla="*/ 3059787 h 3198291"/>
              <a:gd name="connsiteX0" fmla="*/ 0 w 1332319"/>
              <a:gd name="connsiteY0" fmla="*/ 3059787 h 3225168"/>
              <a:gd name="connsiteX1" fmla="*/ 773779 w 1332319"/>
              <a:gd name="connsiteY1" fmla="*/ 0 h 3225168"/>
              <a:gd name="connsiteX2" fmla="*/ 1332319 w 1332319"/>
              <a:gd name="connsiteY2" fmla="*/ 3134025 h 3225168"/>
              <a:gd name="connsiteX3" fmla="*/ 786550 w 1332319"/>
              <a:gd name="connsiteY3" fmla="*/ 3198291 h 3225168"/>
              <a:gd name="connsiteX4" fmla="*/ 0 w 1332319"/>
              <a:gd name="connsiteY4" fmla="*/ 3059787 h 3225168"/>
              <a:gd name="connsiteX0" fmla="*/ 0 w 1332319"/>
              <a:gd name="connsiteY0" fmla="*/ 3059787 h 3230611"/>
              <a:gd name="connsiteX1" fmla="*/ 773779 w 1332319"/>
              <a:gd name="connsiteY1" fmla="*/ 0 h 3230611"/>
              <a:gd name="connsiteX2" fmla="*/ 1332319 w 1332319"/>
              <a:gd name="connsiteY2" fmla="*/ 3134025 h 3230611"/>
              <a:gd name="connsiteX3" fmla="*/ 786550 w 1332319"/>
              <a:gd name="connsiteY3" fmla="*/ 3198291 h 3230611"/>
              <a:gd name="connsiteX4" fmla="*/ 0 w 1332319"/>
              <a:gd name="connsiteY4" fmla="*/ 3059787 h 3230611"/>
              <a:gd name="connsiteX0" fmla="*/ 0 w 1793717"/>
              <a:gd name="connsiteY0" fmla="*/ 2936115 h 3230611"/>
              <a:gd name="connsiteX1" fmla="*/ 1235177 w 1793717"/>
              <a:gd name="connsiteY1" fmla="*/ 0 h 3230611"/>
              <a:gd name="connsiteX2" fmla="*/ 1793717 w 1793717"/>
              <a:gd name="connsiteY2" fmla="*/ 3134025 h 3230611"/>
              <a:gd name="connsiteX3" fmla="*/ 1247948 w 1793717"/>
              <a:gd name="connsiteY3" fmla="*/ 3198291 h 3230611"/>
              <a:gd name="connsiteX4" fmla="*/ 0 w 1793717"/>
              <a:gd name="connsiteY4" fmla="*/ 2936115 h 3230611"/>
              <a:gd name="connsiteX0" fmla="*/ 0 w 1947798"/>
              <a:gd name="connsiteY0" fmla="*/ 2936115 h 3252877"/>
              <a:gd name="connsiteX1" fmla="*/ 1235177 w 1947798"/>
              <a:gd name="connsiteY1" fmla="*/ 0 h 3252877"/>
              <a:gd name="connsiteX2" fmla="*/ 1947798 w 1947798"/>
              <a:gd name="connsiteY2" fmla="*/ 3156291 h 3252877"/>
              <a:gd name="connsiteX3" fmla="*/ 1247948 w 1947798"/>
              <a:gd name="connsiteY3" fmla="*/ 3198291 h 3252877"/>
              <a:gd name="connsiteX4" fmla="*/ 0 w 1947798"/>
              <a:gd name="connsiteY4" fmla="*/ 2936115 h 3252877"/>
              <a:gd name="connsiteX0" fmla="*/ 0 w 1947798"/>
              <a:gd name="connsiteY0" fmla="*/ 2936115 h 3198291"/>
              <a:gd name="connsiteX1" fmla="*/ 1235177 w 1947798"/>
              <a:gd name="connsiteY1" fmla="*/ 0 h 3198291"/>
              <a:gd name="connsiteX2" fmla="*/ 1947798 w 1947798"/>
              <a:gd name="connsiteY2" fmla="*/ 3156291 h 3198291"/>
              <a:gd name="connsiteX3" fmla="*/ 1247948 w 1947798"/>
              <a:gd name="connsiteY3" fmla="*/ 3198291 h 3198291"/>
              <a:gd name="connsiteX4" fmla="*/ 0 w 1947798"/>
              <a:gd name="connsiteY4" fmla="*/ 2936115 h 3198291"/>
              <a:gd name="connsiteX0" fmla="*/ 0 w 1782913"/>
              <a:gd name="connsiteY0" fmla="*/ 2936115 h 3299376"/>
              <a:gd name="connsiteX1" fmla="*/ 1235177 w 1782913"/>
              <a:gd name="connsiteY1" fmla="*/ 0 h 3299376"/>
              <a:gd name="connsiteX2" fmla="*/ 1782913 w 1782913"/>
              <a:gd name="connsiteY2" fmla="*/ 3258508 h 3299376"/>
              <a:gd name="connsiteX3" fmla="*/ 1247948 w 1782913"/>
              <a:gd name="connsiteY3" fmla="*/ 3198291 h 3299376"/>
              <a:gd name="connsiteX4" fmla="*/ 0 w 1782913"/>
              <a:gd name="connsiteY4" fmla="*/ 2936115 h 3299376"/>
              <a:gd name="connsiteX0" fmla="*/ 0 w 1917427"/>
              <a:gd name="connsiteY0" fmla="*/ 3104586 h 3299376"/>
              <a:gd name="connsiteX1" fmla="*/ 1369691 w 1917427"/>
              <a:gd name="connsiteY1" fmla="*/ 0 h 3299376"/>
              <a:gd name="connsiteX2" fmla="*/ 1917427 w 1917427"/>
              <a:gd name="connsiteY2" fmla="*/ 3258508 h 3299376"/>
              <a:gd name="connsiteX3" fmla="*/ 1382462 w 1917427"/>
              <a:gd name="connsiteY3" fmla="*/ 3198291 h 3299376"/>
              <a:gd name="connsiteX4" fmla="*/ 0 w 1917427"/>
              <a:gd name="connsiteY4" fmla="*/ 3104586 h 3299376"/>
              <a:gd name="connsiteX0" fmla="*/ 0 w 1917427"/>
              <a:gd name="connsiteY0" fmla="*/ 3104586 h 3775939"/>
              <a:gd name="connsiteX1" fmla="*/ 1369691 w 1917427"/>
              <a:gd name="connsiteY1" fmla="*/ 0 h 3775939"/>
              <a:gd name="connsiteX2" fmla="*/ 1917427 w 1917427"/>
              <a:gd name="connsiteY2" fmla="*/ 3258508 h 3775939"/>
              <a:gd name="connsiteX3" fmla="*/ 0 w 1917427"/>
              <a:gd name="connsiteY3" fmla="*/ 3104586 h 3775939"/>
              <a:gd name="connsiteX0" fmla="*/ 79859 w 1997286"/>
              <a:gd name="connsiteY0" fmla="*/ 3104586 h 3853830"/>
              <a:gd name="connsiteX1" fmla="*/ 1449550 w 1997286"/>
              <a:gd name="connsiteY1" fmla="*/ 0 h 3853830"/>
              <a:gd name="connsiteX2" fmla="*/ 1997286 w 1997286"/>
              <a:gd name="connsiteY2" fmla="*/ 3258508 h 3853830"/>
              <a:gd name="connsiteX3" fmla="*/ 970399 w 1997286"/>
              <a:gd name="connsiteY3" fmla="*/ 3571932 h 3853830"/>
              <a:gd name="connsiteX4" fmla="*/ 79859 w 1997286"/>
              <a:gd name="connsiteY4" fmla="*/ 3104586 h 3853830"/>
              <a:gd name="connsiteX0" fmla="*/ 79859 w 1962639"/>
              <a:gd name="connsiteY0" fmla="*/ 3104586 h 3699908"/>
              <a:gd name="connsiteX1" fmla="*/ 1449550 w 1962639"/>
              <a:gd name="connsiteY1" fmla="*/ 0 h 3699908"/>
              <a:gd name="connsiteX2" fmla="*/ 1962639 w 1962639"/>
              <a:gd name="connsiteY2" fmla="*/ 2972990 h 3699908"/>
              <a:gd name="connsiteX3" fmla="*/ 970399 w 1962639"/>
              <a:gd name="connsiteY3" fmla="*/ 3571932 h 3699908"/>
              <a:gd name="connsiteX4" fmla="*/ 79859 w 1962639"/>
              <a:gd name="connsiteY4" fmla="*/ 3104586 h 3699908"/>
              <a:gd name="connsiteX0" fmla="*/ 79859 w 1962639"/>
              <a:gd name="connsiteY0" fmla="*/ 3104586 h 3699908"/>
              <a:gd name="connsiteX1" fmla="*/ 1449550 w 1962639"/>
              <a:gd name="connsiteY1" fmla="*/ 0 h 3699908"/>
              <a:gd name="connsiteX2" fmla="*/ 1962639 w 1962639"/>
              <a:gd name="connsiteY2" fmla="*/ 2972990 h 3699908"/>
              <a:gd name="connsiteX3" fmla="*/ 970399 w 1962639"/>
              <a:gd name="connsiteY3" fmla="*/ 3571932 h 3699908"/>
              <a:gd name="connsiteX4" fmla="*/ 79859 w 1962639"/>
              <a:gd name="connsiteY4" fmla="*/ 3104586 h 3699908"/>
              <a:gd name="connsiteX0" fmla="*/ 79859 w 2008214"/>
              <a:gd name="connsiteY0" fmla="*/ 3104586 h 3699908"/>
              <a:gd name="connsiteX1" fmla="*/ 1449550 w 2008214"/>
              <a:gd name="connsiteY1" fmla="*/ 0 h 3699908"/>
              <a:gd name="connsiteX2" fmla="*/ 2008214 w 2008214"/>
              <a:gd name="connsiteY2" fmla="*/ 3268405 h 3699908"/>
              <a:gd name="connsiteX3" fmla="*/ 970399 w 2008214"/>
              <a:gd name="connsiteY3" fmla="*/ 3571932 h 3699908"/>
              <a:gd name="connsiteX4" fmla="*/ 79859 w 2008214"/>
              <a:gd name="connsiteY4" fmla="*/ 3104586 h 3699908"/>
              <a:gd name="connsiteX0" fmla="*/ 79859 w 1852966"/>
              <a:gd name="connsiteY0" fmla="*/ 2734197 h 3660967"/>
              <a:gd name="connsiteX1" fmla="*/ 1294302 w 1852966"/>
              <a:gd name="connsiteY1" fmla="*/ 0 h 3660967"/>
              <a:gd name="connsiteX2" fmla="*/ 1852966 w 1852966"/>
              <a:gd name="connsiteY2" fmla="*/ 3268405 h 3660967"/>
              <a:gd name="connsiteX3" fmla="*/ 815151 w 1852966"/>
              <a:gd name="connsiteY3" fmla="*/ 3571932 h 3660967"/>
              <a:gd name="connsiteX4" fmla="*/ 79859 w 1852966"/>
              <a:gd name="connsiteY4" fmla="*/ 2734197 h 3660967"/>
              <a:gd name="connsiteX0" fmla="*/ 0 w 1773107"/>
              <a:gd name="connsiteY0" fmla="*/ 2734197 h 3660967"/>
              <a:gd name="connsiteX1" fmla="*/ 1214443 w 1773107"/>
              <a:gd name="connsiteY1" fmla="*/ 0 h 3660967"/>
              <a:gd name="connsiteX2" fmla="*/ 1773107 w 1773107"/>
              <a:gd name="connsiteY2" fmla="*/ 3268405 h 3660967"/>
              <a:gd name="connsiteX3" fmla="*/ 735292 w 1773107"/>
              <a:gd name="connsiteY3" fmla="*/ 3571932 h 3660967"/>
              <a:gd name="connsiteX4" fmla="*/ 0 w 1773107"/>
              <a:gd name="connsiteY4" fmla="*/ 2734197 h 3660967"/>
              <a:gd name="connsiteX0" fmla="*/ 0 w 1920974"/>
              <a:gd name="connsiteY0" fmla="*/ 3116589 h 3597235"/>
              <a:gd name="connsiteX1" fmla="*/ 1362310 w 1920974"/>
              <a:gd name="connsiteY1" fmla="*/ 0 h 3597235"/>
              <a:gd name="connsiteX2" fmla="*/ 1920974 w 1920974"/>
              <a:gd name="connsiteY2" fmla="*/ 3268405 h 3597235"/>
              <a:gd name="connsiteX3" fmla="*/ 883159 w 1920974"/>
              <a:gd name="connsiteY3" fmla="*/ 3571932 h 3597235"/>
              <a:gd name="connsiteX4" fmla="*/ 0 w 1920974"/>
              <a:gd name="connsiteY4" fmla="*/ 3116589 h 3597235"/>
              <a:gd name="connsiteX0" fmla="*/ 0 w 1911040"/>
              <a:gd name="connsiteY0" fmla="*/ 3065166 h 3605805"/>
              <a:gd name="connsiteX1" fmla="*/ 1352376 w 1911040"/>
              <a:gd name="connsiteY1" fmla="*/ 0 h 3605805"/>
              <a:gd name="connsiteX2" fmla="*/ 1911040 w 1911040"/>
              <a:gd name="connsiteY2" fmla="*/ 3268405 h 3605805"/>
              <a:gd name="connsiteX3" fmla="*/ 873225 w 1911040"/>
              <a:gd name="connsiteY3" fmla="*/ 3571932 h 3605805"/>
              <a:gd name="connsiteX4" fmla="*/ 0 w 1911040"/>
              <a:gd name="connsiteY4" fmla="*/ 3065166 h 3605805"/>
              <a:gd name="connsiteX0" fmla="*/ 0 w 1911040"/>
              <a:gd name="connsiteY0" fmla="*/ 3065166 h 3533696"/>
              <a:gd name="connsiteX1" fmla="*/ 1352376 w 1911040"/>
              <a:gd name="connsiteY1" fmla="*/ 0 h 3533696"/>
              <a:gd name="connsiteX2" fmla="*/ 1911040 w 1911040"/>
              <a:gd name="connsiteY2" fmla="*/ 3268405 h 3533696"/>
              <a:gd name="connsiteX3" fmla="*/ 925515 w 1911040"/>
              <a:gd name="connsiteY3" fmla="*/ 3290305 h 3533696"/>
              <a:gd name="connsiteX4" fmla="*/ 0 w 1911040"/>
              <a:gd name="connsiteY4" fmla="*/ 3065166 h 3533696"/>
              <a:gd name="connsiteX0" fmla="*/ 0 w 1911040"/>
              <a:gd name="connsiteY0" fmla="*/ 3065166 h 3509043"/>
              <a:gd name="connsiteX1" fmla="*/ 1352376 w 1911040"/>
              <a:gd name="connsiteY1" fmla="*/ 0 h 3509043"/>
              <a:gd name="connsiteX2" fmla="*/ 1911040 w 1911040"/>
              <a:gd name="connsiteY2" fmla="*/ 3268405 h 3509043"/>
              <a:gd name="connsiteX3" fmla="*/ 925515 w 1911040"/>
              <a:gd name="connsiteY3" fmla="*/ 3290305 h 3509043"/>
              <a:gd name="connsiteX4" fmla="*/ 0 w 1911040"/>
              <a:gd name="connsiteY4" fmla="*/ 3065166 h 3509043"/>
              <a:gd name="connsiteX0" fmla="*/ 0 w 1911040"/>
              <a:gd name="connsiteY0" fmla="*/ 3065166 h 3341350"/>
              <a:gd name="connsiteX1" fmla="*/ 1352376 w 1911040"/>
              <a:gd name="connsiteY1" fmla="*/ 0 h 3341350"/>
              <a:gd name="connsiteX2" fmla="*/ 1911040 w 1911040"/>
              <a:gd name="connsiteY2" fmla="*/ 3268405 h 3341350"/>
              <a:gd name="connsiteX3" fmla="*/ 925515 w 1911040"/>
              <a:gd name="connsiteY3" fmla="*/ 3290305 h 3341350"/>
              <a:gd name="connsiteX4" fmla="*/ 0 w 1911040"/>
              <a:gd name="connsiteY4" fmla="*/ 3065166 h 3341350"/>
              <a:gd name="connsiteX0" fmla="*/ 0 w 1911040"/>
              <a:gd name="connsiteY0" fmla="*/ 3065166 h 3341350"/>
              <a:gd name="connsiteX1" fmla="*/ 1352376 w 1911040"/>
              <a:gd name="connsiteY1" fmla="*/ 0 h 3341350"/>
              <a:gd name="connsiteX2" fmla="*/ 1911040 w 1911040"/>
              <a:gd name="connsiteY2" fmla="*/ 3268405 h 3341350"/>
              <a:gd name="connsiteX3" fmla="*/ 925515 w 1911040"/>
              <a:gd name="connsiteY3" fmla="*/ 3290305 h 3341350"/>
              <a:gd name="connsiteX4" fmla="*/ 0 w 1911040"/>
              <a:gd name="connsiteY4" fmla="*/ 3065166 h 3341350"/>
              <a:gd name="connsiteX0" fmla="*/ 0 w 1911040"/>
              <a:gd name="connsiteY0" fmla="*/ 3065166 h 3341350"/>
              <a:gd name="connsiteX1" fmla="*/ 1352376 w 1911040"/>
              <a:gd name="connsiteY1" fmla="*/ 0 h 3341350"/>
              <a:gd name="connsiteX2" fmla="*/ 1911040 w 1911040"/>
              <a:gd name="connsiteY2" fmla="*/ 3268405 h 3341350"/>
              <a:gd name="connsiteX3" fmla="*/ 925515 w 1911040"/>
              <a:gd name="connsiteY3" fmla="*/ 3290305 h 3341350"/>
              <a:gd name="connsiteX4" fmla="*/ 0 w 1911040"/>
              <a:gd name="connsiteY4" fmla="*/ 3065166 h 3341350"/>
              <a:gd name="connsiteX0" fmla="*/ 0 w 1911040"/>
              <a:gd name="connsiteY0" fmla="*/ 3065166 h 3341350"/>
              <a:gd name="connsiteX1" fmla="*/ 1352376 w 1911040"/>
              <a:gd name="connsiteY1" fmla="*/ 0 h 3341350"/>
              <a:gd name="connsiteX2" fmla="*/ 1911040 w 1911040"/>
              <a:gd name="connsiteY2" fmla="*/ 3268405 h 3341350"/>
              <a:gd name="connsiteX3" fmla="*/ 925515 w 1911040"/>
              <a:gd name="connsiteY3" fmla="*/ 3290305 h 3341350"/>
              <a:gd name="connsiteX4" fmla="*/ 0 w 1911040"/>
              <a:gd name="connsiteY4" fmla="*/ 3065166 h 3341350"/>
              <a:gd name="connsiteX0" fmla="*/ 0 w 1911040"/>
              <a:gd name="connsiteY0" fmla="*/ 2984575 h 3260759"/>
              <a:gd name="connsiteX1" fmla="*/ 1298035 w 1911040"/>
              <a:gd name="connsiteY1" fmla="*/ 0 h 3260759"/>
              <a:gd name="connsiteX2" fmla="*/ 1911040 w 1911040"/>
              <a:gd name="connsiteY2" fmla="*/ 3187814 h 3260759"/>
              <a:gd name="connsiteX3" fmla="*/ 925515 w 1911040"/>
              <a:gd name="connsiteY3" fmla="*/ 3209714 h 3260759"/>
              <a:gd name="connsiteX4" fmla="*/ 0 w 1911040"/>
              <a:gd name="connsiteY4" fmla="*/ 2984575 h 3260759"/>
              <a:gd name="connsiteX0" fmla="*/ 0 w 2045726"/>
              <a:gd name="connsiteY0" fmla="*/ 2984575 h 3283106"/>
              <a:gd name="connsiteX1" fmla="*/ 1298035 w 2045726"/>
              <a:gd name="connsiteY1" fmla="*/ 0 h 3283106"/>
              <a:gd name="connsiteX2" fmla="*/ 2045726 w 2045726"/>
              <a:gd name="connsiteY2" fmla="*/ 3210161 h 3283106"/>
              <a:gd name="connsiteX3" fmla="*/ 925515 w 2045726"/>
              <a:gd name="connsiteY3" fmla="*/ 3209714 h 3283106"/>
              <a:gd name="connsiteX4" fmla="*/ 0 w 2045726"/>
              <a:gd name="connsiteY4" fmla="*/ 2984575 h 3283106"/>
              <a:gd name="connsiteX0" fmla="*/ 0 w 1761099"/>
              <a:gd name="connsiteY0" fmla="*/ 3188870 h 3410816"/>
              <a:gd name="connsiteX1" fmla="*/ 1013408 w 1761099"/>
              <a:gd name="connsiteY1" fmla="*/ 0 h 3410816"/>
              <a:gd name="connsiteX2" fmla="*/ 1761099 w 1761099"/>
              <a:gd name="connsiteY2" fmla="*/ 3210161 h 3410816"/>
              <a:gd name="connsiteX3" fmla="*/ 640888 w 1761099"/>
              <a:gd name="connsiteY3" fmla="*/ 3209714 h 3410816"/>
              <a:gd name="connsiteX4" fmla="*/ 0 w 1761099"/>
              <a:gd name="connsiteY4" fmla="*/ 3188870 h 3410816"/>
              <a:gd name="connsiteX0" fmla="*/ 0 w 1761099"/>
              <a:gd name="connsiteY0" fmla="*/ 3188870 h 3741639"/>
              <a:gd name="connsiteX1" fmla="*/ 1013408 w 1761099"/>
              <a:gd name="connsiteY1" fmla="*/ 0 h 3741639"/>
              <a:gd name="connsiteX2" fmla="*/ 1761099 w 1761099"/>
              <a:gd name="connsiteY2" fmla="*/ 3210161 h 3741639"/>
              <a:gd name="connsiteX3" fmla="*/ 0 w 1761099"/>
              <a:gd name="connsiteY3" fmla="*/ 3188870 h 3741639"/>
              <a:gd name="connsiteX0" fmla="*/ 0 w 1827737"/>
              <a:gd name="connsiteY0" fmla="*/ 3252992 h 3788019"/>
              <a:gd name="connsiteX1" fmla="*/ 1080046 w 1827737"/>
              <a:gd name="connsiteY1" fmla="*/ 0 h 3788019"/>
              <a:gd name="connsiteX2" fmla="*/ 1827737 w 1827737"/>
              <a:gd name="connsiteY2" fmla="*/ 3210161 h 3788019"/>
              <a:gd name="connsiteX3" fmla="*/ 0 w 1827737"/>
              <a:gd name="connsiteY3" fmla="*/ 3252992 h 3788019"/>
              <a:gd name="connsiteX0" fmla="*/ 32181 w 1859918"/>
              <a:gd name="connsiteY0" fmla="*/ 3252992 h 3859843"/>
              <a:gd name="connsiteX1" fmla="*/ 1112227 w 1859918"/>
              <a:gd name="connsiteY1" fmla="*/ 0 h 3859843"/>
              <a:gd name="connsiteX2" fmla="*/ 1859918 w 1859918"/>
              <a:gd name="connsiteY2" fmla="*/ 3210161 h 3859843"/>
              <a:gd name="connsiteX3" fmla="*/ 919136 w 1859918"/>
              <a:gd name="connsiteY3" fmla="*/ 3641105 h 3859843"/>
              <a:gd name="connsiteX4" fmla="*/ 32181 w 1859918"/>
              <a:gd name="connsiteY4" fmla="*/ 3252992 h 3859843"/>
              <a:gd name="connsiteX0" fmla="*/ 32183 w 1859920"/>
              <a:gd name="connsiteY0" fmla="*/ 3252992 h 3859843"/>
              <a:gd name="connsiteX1" fmla="*/ 1112229 w 1859920"/>
              <a:gd name="connsiteY1" fmla="*/ 0 h 3859843"/>
              <a:gd name="connsiteX2" fmla="*/ 1859920 w 1859920"/>
              <a:gd name="connsiteY2" fmla="*/ 3210161 h 3859843"/>
              <a:gd name="connsiteX3" fmla="*/ 843238 w 1859920"/>
              <a:gd name="connsiteY3" fmla="*/ 3246821 h 3859843"/>
              <a:gd name="connsiteX4" fmla="*/ 32183 w 1859920"/>
              <a:gd name="connsiteY4" fmla="*/ 3252992 h 3859843"/>
              <a:gd name="connsiteX0" fmla="*/ 0 w 1827737"/>
              <a:gd name="connsiteY0" fmla="*/ 3252992 h 3817012"/>
              <a:gd name="connsiteX1" fmla="*/ 1080046 w 1827737"/>
              <a:gd name="connsiteY1" fmla="*/ 0 h 3817012"/>
              <a:gd name="connsiteX2" fmla="*/ 1827737 w 1827737"/>
              <a:gd name="connsiteY2" fmla="*/ 3210161 h 3817012"/>
              <a:gd name="connsiteX3" fmla="*/ 811055 w 1827737"/>
              <a:gd name="connsiteY3" fmla="*/ 3246821 h 3817012"/>
              <a:gd name="connsiteX4" fmla="*/ 0 w 1827737"/>
              <a:gd name="connsiteY4" fmla="*/ 3252992 h 3817012"/>
              <a:gd name="connsiteX0" fmla="*/ 0 w 1865220"/>
              <a:gd name="connsiteY0" fmla="*/ 3205262 h 3817012"/>
              <a:gd name="connsiteX1" fmla="*/ 1117529 w 1865220"/>
              <a:gd name="connsiteY1" fmla="*/ 0 h 3817012"/>
              <a:gd name="connsiteX2" fmla="*/ 1865220 w 1865220"/>
              <a:gd name="connsiteY2" fmla="*/ 3210161 h 3817012"/>
              <a:gd name="connsiteX3" fmla="*/ 848538 w 1865220"/>
              <a:gd name="connsiteY3" fmla="*/ 3246821 h 3817012"/>
              <a:gd name="connsiteX4" fmla="*/ 0 w 1865220"/>
              <a:gd name="connsiteY4" fmla="*/ 3205262 h 3817012"/>
              <a:gd name="connsiteX0" fmla="*/ 0 w 1865220"/>
              <a:gd name="connsiteY0" fmla="*/ 3205262 h 3339429"/>
              <a:gd name="connsiteX1" fmla="*/ 1117529 w 1865220"/>
              <a:gd name="connsiteY1" fmla="*/ 0 h 3339429"/>
              <a:gd name="connsiteX2" fmla="*/ 1865220 w 1865220"/>
              <a:gd name="connsiteY2" fmla="*/ 3210161 h 3339429"/>
              <a:gd name="connsiteX3" fmla="*/ 848538 w 1865220"/>
              <a:gd name="connsiteY3" fmla="*/ 3246821 h 3339429"/>
              <a:gd name="connsiteX4" fmla="*/ 0 w 1865220"/>
              <a:gd name="connsiteY4" fmla="*/ 3205262 h 3339429"/>
              <a:gd name="connsiteX0" fmla="*/ 0 w 1865220"/>
              <a:gd name="connsiteY0" fmla="*/ 3205262 h 3339429"/>
              <a:gd name="connsiteX1" fmla="*/ 1117529 w 1865220"/>
              <a:gd name="connsiteY1" fmla="*/ 0 h 3339429"/>
              <a:gd name="connsiteX2" fmla="*/ 1865220 w 1865220"/>
              <a:gd name="connsiteY2" fmla="*/ 3210161 h 3339429"/>
              <a:gd name="connsiteX3" fmla="*/ 778963 w 1865220"/>
              <a:gd name="connsiteY3" fmla="*/ 3293407 h 3339429"/>
              <a:gd name="connsiteX4" fmla="*/ 0 w 1865220"/>
              <a:gd name="connsiteY4" fmla="*/ 3205262 h 3339429"/>
              <a:gd name="connsiteX0" fmla="*/ 0 w 1865220"/>
              <a:gd name="connsiteY0" fmla="*/ 3205262 h 3744371"/>
              <a:gd name="connsiteX1" fmla="*/ 1117529 w 1865220"/>
              <a:gd name="connsiteY1" fmla="*/ 0 h 3744371"/>
              <a:gd name="connsiteX2" fmla="*/ 1865220 w 1865220"/>
              <a:gd name="connsiteY2" fmla="*/ 3210161 h 3744371"/>
              <a:gd name="connsiteX3" fmla="*/ 0 w 1865220"/>
              <a:gd name="connsiteY3" fmla="*/ 3205262 h 3744371"/>
              <a:gd name="connsiteX0" fmla="*/ 32181 w 1897401"/>
              <a:gd name="connsiteY0" fmla="*/ 3205262 h 3811409"/>
              <a:gd name="connsiteX1" fmla="*/ 1149710 w 1897401"/>
              <a:gd name="connsiteY1" fmla="*/ 0 h 3811409"/>
              <a:gd name="connsiteX2" fmla="*/ 1897401 w 1897401"/>
              <a:gd name="connsiteY2" fmla="*/ 3210161 h 3811409"/>
              <a:gd name="connsiteX3" fmla="*/ 956622 w 1897401"/>
              <a:gd name="connsiteY3" fmla="*/ 3607488 h 3811409"/>
              <a:gd name="connsiteX4" fmla="*/ 32181 w 1897401"/>
              <a:gd name="connsiteY4" fmla="*/ 3205262 h 3811409"/>
              <a:gd name="connsiteX0" fmla="*/ 32181 w 1897401"/>
              <a:gd name="connsiteY0" fmla="*/ 3205262 h 3811409"/>
              <a:gd name="connsiteX1" fmla="*/ 1149710 w 1897401"/>
              <a:gd name="connsiteY1" fmla="*/ 0 h 3811409"/>
              <a:gd name="connsiteX2" fmla="*/ 1897401 w 1897401"/>
              <a:gd name="connsiteY2" fmla="*/ 3210161 h 3811409"/>
              <a:gd name="connsiteX3" fmla="*/ 1001044 w 1897401"/>
              <a:gd name="connsiteY3" fmla="*/ 3121328 h 3811409"/>
              <a:gd name="connsiteX4" fmla="*/ 32181 w 1897401"/>
              <a:gd name="connsiteY4" fmla="*/ 3205262 h 3811409"/>
              <a:gd name="connsiteX0" fmla="*/ 32181 w 1897401"/>
              <a:gd name="connsiteY0" fmla="*/ 3205262 h 3806510"/>
              <a:gd name="connsiteX1" fmla="*/ 1149710 w 1897401"/>
              <a:gd name="connsiteY1" fmla="*/ 0 h 3806510"/>
              <a:gd name="connsiteX2" fmla="*/ 1897401 w 1897401"/>
              <a:gd name="connsiteY2" fmla="*/ 3210161 h 3806510"/>
              <a:gd name="connsiteX3" fmla="*/ 1001044 w 1897401"/>
              <a:gd name="connsiteY3" fmla="*/ 3121328 h 3806510"/>
              <a:gd name="connsiteX4" fmla="*/ 32181 w 1897401"/>
              <a:gd name="connsiteY4" fmla="*/ 3205262 h 3806510"/>
              <a:gd name="connsiteX0" fmla="*/ 0 w 1865220"/>
              <a:gd name="connsiteY0" fmla="*/ 3205262 h 3415199"/>
              <a:gd name="connsiteX1" fmla="*/ 1117529 w 1865220"/>
              <a:gd name="connsiteY1" fmla="*/ 0 h 3415199"/>
              <a:gd name="connsiteX2" fmla="*/ 1865220 w 1865220"/>
              <a:gd name="connsiteY2" fmla="*/ 3210161 h 3415199"/>
              <a:gd name="connsiteX3" fmla="*/ 968863 w 1865220"/>
              <a:gd name="connsiteY3" fmla="*/ 3121328 h 3415199"/>
              <a:gd name="connsiteX4" fmla="*/ 0 w 1865220"/>
              <a:gd name="connsiteY4" fmla="*/ 3205262 h 3415199"/>
              <a:gd name="connsiteX0" fmla="*/ 0 w 1865220"/>
              <a:gd name="connsiteY0" fmla="*/ 3205262 h 3744371"/>
              <a:gd name="connsiteX1" fmla="*/ 1117529 w 1865220"/>
              <a:gd name="connsiteY1" fmla="*/ 0 h 3744371"/>
              <a:gd name="connsiteX2" fmla="*/ 1865220 w 1865220"/>
              <a:gd name="connsiteY2" fmla="*/ 3210161 h 3744371"/>
              <a:gd name="connsiteX3" fmla="*/ 0 w 1865220"/>
              <a:gd name="connsiteY3" fmla="*/ 3205262 h 3744371"/>
              <a:gd name="connsiteX0" fmla="*/ 0 w 1865220"/>
              <a:gd name="connsiteY0" fmla="*/ 3205262 h 3740289"/>
              <a:gd name="connsiteX1" fmla="*/ 1117529 w 1865220"/>
              <a:gd name="connsiteY1" fmla="*/ 0 h 3740289"/>
              <a:gd name="connsiteX2" fmla="*/ 1865220 w 1865220"/>
              <a:gd name="connsiteY2" fmla="*/ 3210161 h 3740289"/>
              <a:gd name="connsiteX3" fmla="*/ 0 w 1865220"/>
              <a:gd name="connsiteY3" fmla="*/ 3205262 h 3740289"/>
              <a:gd name="connsiteX0" fmla="*/ 0 w 1865220"/>
              <a:gd name="connsiteY0" fmla="*/ 3205262 h 3306630"/>
              <a:gd name="connsiteX1" fmla="*/ 1117529 w 1865220"/>
              <a:gd name="connsiteY1" fmla="*/ 0 h 3306630"/>
              <a:gd name="connsiteX2" fmla="*/ 1865220 w 1865220"/>
              <a:gd name="connsiteY2" fmla="*/ 3210161 h 3306630"/>
              <a:gd name="connsiteX3" fmla="*/ 0 w 1865220"/>
              <a:gd name="connsiteY3" fmla="*/ 3205262 h 330663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865220" h="3306630">
                <a:moveTo>
                  <a:pt x="0" y="3205262"/>
                </a:moveTo>
                <a:lnTo>
                  <a:pt x="1117529" y="0"/>
                </a:lnTo>
                <a:lnTo>
                  <a:pt x="1865220" y="3210161"/>
                </a:lnTo>
                <a:cubicBezTo>
                  <a:pt x="865902" y="3306630"/>
                  <a:pt x="1131900" y="3284927"/>
                  <a:pt x="0" y="3205262"/>
                </a:cubicBezTo>
                <a:close/>
              </a:path>
            </a:pathLst>
          </a:custGeom>
          <a:solidFill>
            <a:srgbClr val="000000">
              <a:alpha val="0"/>
            </a:srgbClr>
          </a:solidFill>
          <a:ln>
            <a:solidFill>
              <a:srgbClr val="000000">
                <a:alpha val="0"/>
              </a:srgb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709" name="Полилиния 708">
            <a:hlinkClick r:id="rId8" action="ppaction://hlinksldjump"/>
          </p:cNvPr>
          <p:cNvSpPr/>
          <p:nvPr/>
        </p:nvSpPr>
        <p:spPr>
          <a:xfrm rot="15346036">
            <a:off x="5065148" y="957424"/>
            <a:ext cx="2020581" cy="3350575"/>
          </a:xfrm>
          <a:custGeom>
            <a:avLst/>
            <a:gdLst>
              <a:gd name="connsiteX0" fmla="*/ 0 w 1111396"/>
              <a:gd name="connsiteY0" fmla="*/ 3146584 h 3146584"/>
              <a:gd name="connsiteX1" fmla="*/ 555698 w 1111396"/>
              <a:gd name="connsiteY1" fmla="*/ 0 h 3146584"/>
              <a:gd name="connsiteX2" fmla="*/ 1111396 w 1111396"/>
              <a:gd name="connsiteY2" fmla="*/ 3146584 h 3146584"/>
              <a:gd name="connsiteX3" fmla="*/ 0 w 1111396"/>
              <a:gd name="connsiteY3" fmla="*/ 3146584 h 3146584"/>
              <a:gd name="connsiteX0" fmla="*/ 0 w 1178136"/>
              <a:gd name="connsiteY0" fmla="*/ 3146584 h 3146728"/>
              <a:gd name="connsiteX1" fmla="*/ 555698 w 1178136"/>
              <a:gd name="connsiteY1" fmla="*/ 0 h 3146728"/>
              <a:gd name="connsiteX2" fmla="*/ 1178136 w 1178136"/>
              <a:gd name="connsiteY2" fmla="*/ 3146728 h 3146728"/>
              <a:gd name="connsiteX3" fmla="*/ 0 w 1178136"/>
              <a:gd name="connsiteY3" fmla="*/ 3146584 h 3146728"/>
              <a:gd name="connsiteX0" fmla="*/ 0 w 1309203"/>
              <a:gd name="connsiteY0" fmla="*/ 3103754 h 3146728"/>
              <a:gd name="connsiteX1" fmla="*/ 686765 w 1309203"/>
              <a:gd name="connsiteY1" fmla="*/ 0 h 3146728"/>
              <a:gd name="connsiteX2" fmla="*/ 1309203 w 1309203"/>
              <a:gd name="connsiteY2" fmla="*/ 3146728 h 3146728"/>
              <a:gd name="connsiteX3" fmla="*/ 0 w 1309203"/>
              <a:gd name="connsiteY3" fmla="*/ 3103754 h 3146728"/>
              <a:gd name="connsiteX0" fmla="*/ 0 w 1347377"/>
              <a:gd name="connsiteY0" fmla="*/ 3109325 h 3146728"/>
              <a:gd name="connsiteX1" fmla="*/ 724939 w 1347377"/>
              <a:gd name="connsiteY1" fmla="*/ 0 h 3146728"/>
              <a:gd name="connsiteX2" fmla="*/ 1347377 w 1347377"/>
              <a:gd name="connsiteY2" fmla="*/ 3146728 h 3146728"/>
              <a:gd name="connsiteX3" fmla="*/ 0 w 1347377"/>
              <a:gd name="connsiteY3" fmla="*/ 3109325 h 3146728"/>
              <a:gd name="connsiteX0" fmla="*/ 0 w 1347377"/>
              <a:gd name="connsiteY0" fmla="*/ 3109325 h 3146728"/>
              <a:gd name="connsiteX1" fmla="*/ 724939 w 1347377"/>
              <a:gd name="connsiteY1" fmla="*/ 0 h 3146728"/>
              <a:gd name="connsiteX2" fmla="*/ 1347377 w 1347377"/>
              <a:gd name="connsiteY2" fmla="*/ 3146728 h 3146728"/>
              <a:gd name="connsiteX3" fmla="*/ 674426 w 1347377"/>
              <a:gd name="connsiteY3" fmla="*/ 3123470 h 3146728"/>
              <a:gd name="connsiteX4" fmla="*/ 0 w 1347377"/>
              <a:gd name="connsiteY4" fmla="*/ 3109325 h 3146728"/>
              <a:gd name="connsiteX0" fmla="*/ 0 w 1347377"/>
              <a:gd name="connsiteY0" fmla="*/ 3109325 h 3170436"/>
              <a:gd name="connsiteX1" fmla="*/ 724939 w 1347377"/>
              <a:gd name="connsiteY1" fmla="*/ 0 h 3170436"/>
              <a:gd name="connsiteX2" fmla="*/ 1347377 w 1347377"/>
              <a:gd name="connsiteY2" fmla="*/ 3146728 h 3170436"/>
              <a:gd name="connsiteX3" fmla="*/ 710754 w 1347377"/>
              <a:gd name="connsiteY3" fmla="*/ 3170436 h 3170436"/>
              <a:gd name="connsiteX4" fmla="*/ 0 w 1347377"/>
              <a:gd name="connsiteY4" fmla="*/ 3109325 h 3170436"/>
              <a:gd name="connsiteX0" fmla="*/ 0 w 1347377"/>
              <a:gd name="connsiteY0" fmla="*/ 3109325 h 3198291"/>
              <a:gd name="connsiteX1" fmla="*/ 724939 w 1347377"/>
              <a:gd name="connsiteY1" fmla="*/ 0 h 3198291"/>
              <a:gd name="connsiteX2" fmla="*/ 1347377 w 1347377"/>
              <a:gd name="connsiteY2" fmla="*/ 3146728 h 3198291"/>
              <a:gd name="connsiteX3" fmla="*/ 737710 w 1347377"/>
              <a:gd name="connsiteY3" fmla="*/ 3198291 h 3198291"/>
              <a:gd name="connsiteX4" fmla="*/ 0 w 1347377"/>
              <a:gd name="connsiteY4" fmla="*/ 3109325 h 3198291"/>
              <a:gd name="connsiteX0" fmla="*/ 0 w 1347377"/>
              <a:gd name="connsiteY0" fmla="*/ 3109325 h 3230602"/>
              <a:gd name="connsiteX1" fmla="*/ 724939 w 1347377"/>
              <a:gd name="connsiteY1" fmla="*/ 0 h 3230602"/>
              <a:gd name="connsiteX2" fmla="*/ 1347377 w 1347377"/>
              <a:gd name="connsiteY2" fmla="*/ 3146728 h 3230602"/>
              <a:gd name="connsiteX3" fmla="*/ 737710 w 1347377"/>
              <a:gd name="connsiteY3" fmla="*/ 3198291 h 3230602"/>
              <a:gd name="connsiteX4" fmla="*/ 0 w 1347377"/>
              <a:gd name="connsiteY4" fmla="*/ 3109325 h 3230602"/>
              <a:gd name="connsiteX0" fmla="*/ 0 w 1347377"/>
              <a:gd name="connsiteY0" fmla="*/ 3109325 h 3198291"/>
              <a:gd name="connsiteX1" fmla="*/ 724939 w 1347377"/>
              <a:gd name="connsiteY1" fmla="*/ 0 h 3198291"/>
              <a:gd name="connsiteX2" fmla="*/ 1347377 w 1347377"/>
              <a:gd name="connsiteY2" fmla="*/ 3146728 h 3198291"/>
              <a:gd name="connsiteX3" fmla="*/ 737710 w 1347377"/>
              <a:gd name="connsiteY3" fmla="*/ 3198291 h 3198291"/>
              <a:gd name="connsiteX4" fmla="*/ 0 w 1347377"/>
              <a:gd name="connsiteY4" fmla="*/ 3109325 h 3198291"/>
              <a:gd name="connsiteX0" fmla="*/ 0 w 1347377"/>
              <a:gd name="connsiteY0" fmla="*/ 3109325 h 3212766"/>
              <a:gd name="connsiteX1" fmla="*/ 724939 w 1347377"/>
              <a:gd name="connsiteY1" fmla="*/ 0 h 3212766"/>
              <a:gd name="connsiteX2" fmla="*/ 1347377 w 1347377"/>
              <a:gd name="connsiteY2" fmla="*/ 3146728 h 3212766"/>
              <a:gd name="connsiteX3" fmla="*/ 737710 w 1347377"/>
              <a:gd name="connsiteY3" fmla="*/ 3198291 h 3212766"/>
              <a:gd name="connsiteX4" fmla="*/ 0 w 1347377"/>
              <a:gd name="connsiteY4" fmla="*/ 3109325 h 3212766"/>
              <a:gd name="connsiteX0" fmla="*/ 0 w 1347377"/>
              <a:gd name="connsiteY0" fmla="*/ 3109325 h 3198291"/>
              <a:gd name="connsiteX1" fmla="*/ 724939 w 1347377"/>
              <a:gd name="connsiteY1" fmla="*/ 0 h 3198291"/>
              <a:gd name="connsiteX2" fmla="*/ 1347377 w 1347377"/>
              <a:gd name="connsiteY2" fmla="*/ 3146728 h 3198291"/>
              <a:gd name="connsiteX3" fmla="*/ 737710 w 1347377"/>
              <a:gd name="connsiteY3" fmla="*/ 3198291 h 3198291"/>
              <a:gd name="connsiteX4" fmla="*/ 0 w 1347377"/>
              <a:gd name="connsiteY4" fmla="*/ 3109325 h 3198291"/>
              <a:gd name="connsiteX0" fmla="*/ 0 w 1347377"/>
              <a:gd name="connsiteY0" fmla="*/ 3109325 h 3215130"/>
              <a:gd name="connsiteX1" fmla="*/ 724939 w 1347377"/>
              <a:gd name="connsiteY1" fmla="*/ 0 h 3215130"/>
              <a:gd name="connsiteX2" fmla="*/ 1347377 w 1347377"/>
              <a:gd name="connsiteY2" fmla="*/ 3146728 h 3215130"/>
              <a:gd name="connsiteX3" fmla="*/ 737710 w 1347377"/>
              <a:gd name="connsiteY3" fmla="*/ 3198291 h 3215130"/>
              <a:gd name="connsiteX4" fmla="*/ 0 w 1347377"/>
              <a:gd name="connsiteY4" fmla="*/ 3109325 h 3215130"/>
              <a:gd name="connsiteX0" fmla="*/ 0 w 1347377"/>
              <a:gd name="connsiteY0" fmla="*/ 3109325 h 3198291"/>
              <a:gd name="connsiteX1" fmla="*/ 724939 w 1347377"/>
              <a:gd name="connsiteY1" fmla="*/ 0 h 3198291"/>
              <a:gd name="connsiteX2" fmla="*/ 1347377 w 1347377"/>
              <a:gd name="connsiteY2" fmla="*/ 3146728 h 3198291"/>
              <a:gd name="connsiteX3" fmla="*/ 737710 w 1347377"/>
              <a:gd name="connsiteY3" fmla="*/ 3198291 h 3198291"/>
              <a:gd name="connsiteX4" fmla="*/ 0 w 1347377"/>
              <a:gd name="connsiteY4" fmla="*/ 3109325 h 3198291"/>
              <a:gd name="connsiteX0" fmla="*/ 0 w 1283479"/>
              <a:gd name="connsiteY0" fmla="*/ 3109325 h 3198291"/>
              <a:gd name="connsiteX1" fmla="*/ 724939 w 1283479"/>
              <a:gd name="connsiteY1" fmla="*/ 0 h 3198291"/>
              <a:gd name="connsiteX2" fmla="*/ 1283479 w 1283479"/>
              <a:gd name="connsiteY2" fmla="*/ 3134025 h 3198291"/>
              <a:gd name="connsiteX3" fmla="*/ 737710 w 1283479"/>
              <a:gd name="connsiteY3" fmla="*/ 3198291 h 3198291"/>
              <a:gd name="connsiteX4" fmla="*/ 0 w 1283479"/>
              <a:gd name="connsiteY4" fmla="*/ 3109325 h 3198291"/>
              <a:gd name="connsiteX0" fmla="*/ 0 w 1283479"/>
              <a:gd name="connsiteY0" fmla="*/ 3109325 h 3225582"/>
              <a:gd name="connsiteX1" fmla="*/ 724939 w 1283479"/>
              <a:gd name="connsiteY1" fmla="*/ 0 h 3225582"/>
              <a:gd name="connsiteX2" fmla="*/ 1283479 w 1283479"/>
              <a:gd name="connsiteY2" fmla="*/ 3134025 h 3225582"/>
              <a:gd name="connsiteX3" fmla="*/ 737710 w 1283479"/>
              <a:gd name="connsiteY3" fmla="*/ 3198291 h 3225582"/>
              <a:gd name="connsiteX4" fmla="*/ 0 w 1283479"/>
              <a:gd name="connsiteY4" fmla="*/ 3109325 h 3225582"/>
              <a:gd name="connsiteX0" fmla="*/ 0 w 1283479"/>
              <a:gd name="connsiteY0" fmla="*/ 3109325 h 3234197"/>
              <a:gd name="connsiteX1" fmla="*/ 724939 w 1283479"/>
              <a:gd name="connsiteY1" fmla="*/ 0 h 3234197"/>
              <a:gd name="connsiteX2" fmla="*/ 1283479 w 1283479"/>
              <a:gd name="connsiteY2" fmla="*/ 3134025 h 3234197"/>
              <a:gd name="connsiteX3" fmla="*/ 737710 w 1283479"/>
              <a:gd name="connsiteY3" fmla="*/ 3198291 h 3234197"/>
              <a:gd name="connsiteX4" fmla="*/ 0 w 1283479"/>
              <a:gd name="connsiteY4" fmla="*/ 3109325 h 3234197"/>
              <a:gd name="connsiteX0" fmla="*/ 0 w 1310712"/>
              <a:gd name="connsiteY0" fmla="*/ 3040637 h 3234197"/>
              <a:gd name="connsiteX1" fmla="*/ 752172 w 1310712"/>
              <a:gd name="connsiteY1" fmla="*/ 0 h 3234197"/>
              <a:gd name="connsiteX2" fmla="*/ 1310712 w 1310712"/>
              <a:gd name="connsiteY2" fmla="*/ 3134025 h 3234197"/>
              <a:gd name="connsiteX3" fmla="*/ 764943 w 1310712"/>
              <a:gd name="connsiteY3" fmla="*/ 3198291 h 3234197"/>
              <a:gd name="connsiteX4" fmla="*/ 0 w 1310712"/>
              <a:gd name="connsiteY4" fmla="*/ 3040637 h 3234197"/>
              <a:gd name="connsiteX0" fmla="*/ 0 w 1332319"/>
              <a:gd name="connsiteY0" fmla="*/ 3059787 h 3234197"/>
              <a:gd name="connsiteX1" fmla="*/ 773779 w 1332319"/>
              <a:gd name="connsiteY1" fmla="*/ 0 h 3234197"/>
              <a:gd name="connsiteX2" fmla="*/ 1332319 w 1332319"/>
              <a:gd name="connsiteY2" fmla="*/ 3134025 h 3234197"/>
              <a:gd name="connsiteX3" fmla="*/ 786550 w 1332319"/>
              <a:gd name="connsiteY3" fmla="*/ 3198291 h 3234197"/>
              <a:gd name="connsiteX4" fmla="*/ 0 w 1332319"/>
              <a:gd name="connsiteY4" fmla="*/ 3059787 h 3234197"/>
              <a:gd name="connsiteX0" fmla="*/ 0 w 1332319"/>
              <a:gd name="connsiteY0" fmla="*/ 3059787 h 3234197"/>
              <a:gd name="connsiteX1" fmla="*/ 773779 w 1332319"/>
              <a:gd name="connsiteY1" fmla="*/ 0 h 3234197"/>
              <a:gd name="connsiteX2" fmla="*/ 1332319 w 1332319"/>
              <a:gd name="connsiteY2" fmla="*/ 3134025 h 3234197"/>
              <a:gd name="connsiteX3" fmla="*/ 786550 w 1332319"/>
              <a:gd name="connsiteY3" fmla="*/ 3198291 h 3234197"/>
              <a:gd name="connsiteX4" fmla="*/ 0 w 1332319"/>
              <a:gd name="connsiteY4" fmla="*/ 3059787 h 3234197"/>
              <a:gd name="connsiteX0" fmla="*/ 0 w 1332319"/>
              <a:gd name="connsiteY0" fmla="*/ 3059787 h 3234197"/>
              <a:gd name="connsiteX1" fmla="*/ 773779 w 1332319"/>
              <a:gd name="connsiteY1" fmla="*/ 0 h 3234197"/>
              <a:gd name="connsiteX2" fmla="*/ 1332319 w 1332319"/>
              <a:gd name="connsiteY2" fmla="*/ 3134025 h 3234197"/>
              <a:gd name="connsiteX3" fmla="*/ 786550 w 1332319"/>
              <a:gd name="connsiteY3" fmla="*/ 3198291 h 3234197"/>
              <a:gd name="connsiteX4" fmla="*/ 0 w 1332319"/>
              <a:gd name="connsiteY4" fmla="*/ 3059787 h 3234197"/>
              <a:gd name="connsiteX0" fmla="*/ 0 w 1332319"/>
              <a:gd name="connsiteY0" fmla="*/ 3059787 h 3234197"/>
              <a:gd name="connsiteX1" fmla="*/ 773779 w 1332319"/>
              <a:gd name="connsiteY1" fmla="*/ 0 h 3234197"/>
              <a:gd name="connsiteX2" fmla="*/ 1332319 w 1332319"/>
              <a:gd name="connsiteY2" fmla="*/ 3134025 h 3234197"/>
              <a:gd name="connsiteX3" fmla="*/ 786550 w 1332319"/>
              <a:gd name="connsiteY3" fmla="*/ 3198291 h 3234197"/>
              <a:gd name="connsiteX4" fmla="*/ 0 w 1332319"/>
              <a:gd name="connsiteY4" fmla="*/ 3059787 h 3234197"/>
              <a:gd name="connsiteX0" fmla="*/ 0 w 1332319"/>
              <a:gd name="connsiteY0" fmla="*/ 3059787 h 3198291"/>
              <a:gd name="connsiteX1" fmla="*/ 773779 w 1332319"/>
              <a:gd name="connsiteY1" fmla="*/ 0 h 3198291"/>
              <a:gd name="connsiteX2" fmla="*/ 1332319 w 1332319"/>
              <a:gd name="connsiteY2" fmla="*/ 3134025 h 3198291"/>
              <a:gd name="connsiteX3" fmla="*/ 786550 w 1332319"/>
              <a:gd name="connsiteY3" fmla="*/ 3198291 h 3198291"/>
              <a:gd name="connsiteX4" fmla="*/ 0 w 1332319"/>
              <a:gd name="connsiteY4" fmla="*/ 3059787 h 3198291"/>
              <a:gd name="connsiteX0" fmla="*/ 0 w 1332319"/>
              <a:gd name="connsiteY0" fmla="*/ 3059787 h 3225168"/>
              <a:gd name="connsiteX1" fmla="*/ 773779 w 1332319"/>
              <a:gd name="connsiteY1" fmla="*/ 0 h 3225168"/>
              <a:gd name="connsiteX2" fmla="*/ 1332319 w 1332319"/>
              <a:gd name="connsiteY2" fmla="*/ 3134025 h 3225168"/>
              <a:gd name="connsiteX3" fmla="*/ 786550 w 1332319"/>
              <a:gd name="connsiteY3" fmla="*/ 3198291 h 3225168"/>
              <a:gd name="connsiteX4" fmla="*/ 0 w 1332319"/>
              <a:gd name="connsiteY4" fmla="*/ 3059787 h 3225168"/>
              <a:gd name="connsiteX0" fmla="*/ 0 w 1332319"/>
              <a:gd name="connsiteY0" fmla="*/ 3059787 h 3230611"/>
              <a:gd name="connsiteX1" fmla="*/ 773779 w 1332319"/>
              <a:gd name="connsiteY1" fmla="*/ 0 h 3230611"/>
              <a:gd name="connsiteX2" fmla="*/ 1332319 w 1332319"/>
              <a:gd name="connsiteY2" fmla="*/ 3134025 h 3230611"/>
              <a:gd name="connsiteX3" fmla="*/ 786550 w 1332319"/>
              <a:gd name="connsiteY3" fmla="*/ 3198291 h 3230611"/>
              <a:gd name="connsiteX4" fmla="*/ 0 w 1332319"/>
              <a:gd name="connsiteY4" fmla="*/ 3059787 h 3230611"/>
              <a:gd name="connsiteX0" fmla="*/ 0 w 1793717"/>
              <a:gd name="connsiteY0" fmla="*/ 2936115 h 3230611"/>
              <a:gd name="connsiteX1" fmla="*/ 1235177 w 1793717"/>
              <a:gd name="connsiteY1" fmla="*/ 0 h 3230611"/>
              <a:gd name="connsiteX2" fmla="*/ 1793717 w 1793717"/>
              <a:gd name="connsiteY2" fmla="*/ 3134025 h 3230611"/>
              <a:gd name="connsiteX3" fmla="*/ 1247948 w 1793717"/>
              <a:gd name="connsiteY3" fmla="*/ 3198291 h 3230611"/>
              <a:gd name="connsiteX4" fmla="*/ 0 w 1793717"/>
              <a:gd name="connsiteY4" fmla="*/ 2936115 h 3230611"/>
              <a:gd name="connsiteX0" fmla="*/ 0 w 1947798"/>
              <a:gd name="connsiteY0" fmla="*/ 2936115 h 3252877"/>
              <a:gd name="connsiteX1" fmla="*/ 1235177 w 1947798"/>
              <a:gd name="connsiteY1" fmla="*/ 0 h 3252877"/>
              <a:gd name="connsiteX2" fmla="*/ 1947798 w 1947798"/>
              <a:gd name="connsiteY2" fmla="*/ 3156291 h 3252877"/>
              <a:gd name="connsiteX3" fmla="*/ 1247948 w 1947798"/>
              <a:gd name="connsiteY3" fmla="*/ 3198291 h 3252877"/>
              <a:gd name="connsiteX4" fmla="*/ 0 w 1947798"/>
              <a:gd name="connsiteY4" fmla="*/ 2936115 h 3252877"/>
              <a:gd name="connsiteX0" fmla="*/ 0 w 1947798"/>
              <a:gd name="connsiteY0" fmla="*/ 2936115 h 3198291"/>
              <a:gd name="connsiteX1" fmla="*/ 1235177 w 1947798"/>
              <a:gd name="connsiteY1" fmla="*/ 0 h 3198291"/>
              <a:gd name="connsiteX2" fmla="*/ 1947798 w 1947798"/>
              <a:gd name="connsiteY2" fmla="*/ 3156291 h 3198291"/>
              <a:gd name="connsiteX3" fmla="*/ 1247948 w 1947798"/>
              <a:gd name="connsiteY3" fmla="*/ 3198291 h 3198291"/>
              <a:gd name="connsiteX4" fmla="*/ 0 w 1947798"/>
              <a:gd name="connsiteY4" fmla="*/ 2936115 h 3198291"/>
              <a:gd name="connsiteX0" fmla="*/ 0 w 1782913"/>
              <a:gd name="connsiteY0" fmla="*/ 2936115 h 3299376"/>
              <a:gd name="connsiteX1" fmla="*/ 1235177 w 1782913"/>
              <a:gd name="connsiteY1" fmla="*/ 0 h 3299376"/>
              <a:gd name="connsiteX2" fmla="*/ 1782913 w 1782913"/>
              <a:gd name="connsiteY2" fmla="*/ 3258508 h 3299376"/>
              <a:gd name="connsiteX3" fmla="*/ 1247948 w 1782913"/>
              <a:gd name="connsiteY3" fmla="*/ 3198291 h 3299376"/>
              <a:gd name="connsiteX4" fmla="*/ 0 w 1782913"/>
              <a:gd name="connsiteY4" fmla="*/ 2936115 h 3299376"/>
              <a:gd name="connsiteX0" fmla="*/ 0 w 1917427"/>
              <a:gd name="connsiteY0" fmla="*/ 3104586 h 3299376"/>
              <a:gd name="connsiteX1" fmla="*/ 1369691 w 1917427"/>
              <a:gd name="connsiteY1" fmla="*/ 0 h 3299376"/>
              <a:gd name="connsiteX2" fmla="*/ 1917427 w 1917427"/>
              <a:gd name="connsiteY2" fmla="*/ 3258508 h 3299376"/>
              <a:gd name="connsiteX3" fmla="*/ 1382462 w 1917427"/>
              <a:gd name="connsiteY3" fmla="*/ 3198291 h 3299376"/>
              <a:gd name="connsiteX4" fmla="*/ 0 w 1917427"/>
              <a:gd name="connsiteY4" fmla="*/ 3104586 h 3299376"/>
              <a:gd name="connsiteX0" fmla="*/ 0 w 1917427"/>
              <a:gd name="connsiteY0" fmla="*/ 3104586 h 3775939"/>
              <a:gd name="connsiteX1" fmla="*/ 1369691 w 1917427"/>
              <a:gd name="connsiteY1" fmla="*/ 0 h 3775939"/>
              <a:gd name="connsiteX2" fmla="*/ 1917427 w 1917427"/>
              <a:gd name="connsiteY2" fmla="*/ 3258508 h 3775939"/>
              <a:gd name="connsiteX3" fmla="*/ 0 w 1917427"/>
              <a:gd name="connsiteY3" fmla="*/ 3104586 h 3775939"/>
              <a:gd name="connsiteX0" fmla="*/ 79859 w 1997286"/>
              <a:gd name="connsiteY0" fmla="*/ 3104586 h 3853830"/>
              <a:gd name="connsiteX1" fmla="*/ 1449550 w 1997286"/>
              <a:gd name="connsiteY1" fmla="*/ 0 h 3853830"/>
              <a:gd name="connsiteX2" fmla="*/ 1997286 w 1997286"/>
              <a:gd name="connsiteY2" fmla="*/ 3258508 h 3853830"/>
              <a:gd name="connsiteX3" fmla="*/ 970399 w 1997286"/>
              <a:gd name="connsiteY3" fmla="*/ 3571932 h 3853830"/>
              <a:gd name="connsiteX4" fmla="*/ 79859 w 1997286"/>
              <a:gd name="connsiteY4" fmla="*/ 3104586 h 3853830"/>
              <a:gd name="connsiteX0" fmla="*/ 79859 w 1962639"/>
              <a:gd name="connsiteY0" fmla="*/ 3104586 h 3699908"/>
              <a:gd name="connsiteX1" fmla="*/ 1449550 w 1962639"/>
              <a:gd name="connsiteY1" fmla="*/ 0 h 3699908"/>
              <a:gd name="connsiteX2" fmla="*/ 1962639 w 1962639"/>
              <a:gd name="connsiteY2" fmla="*/ 2972990 h 3699908"/>
              <a:gd name="connsiteX3" fmla="*/ 970399 w 1962639"/>
              <a:gd name="connsiteY3" fmla="*/ 3571932 h 3699908"/>
              <a:gd name="connsiteX4" fmla="*/ 79859 w 1962639"/>
              <a:gd name="connsiteY4" fmla="*/ 3104586 h 3699908"/>
              <a:gd name="connsiteX0" fmla="*/ 79859 w 1962639"/>
              <a:gd name="connsiteY0" fmla="*/ 3104586 h 3699908"/>
              <a:gd name="connsiteX1" fmla="*/ 1449550 w 1962639"/>
              <a:gd name="connsiteY1" fmla="*/ 0 h 3699908"/>
              <a:gd name="connsiteX2" fmla="*/ 1962639 w 1962639"/>
              <a:gd name="connsiteY2" fmla="*/ 2972990 h 3699908"/>
              <a:gd name="connsiteX3" fmla="*/ 970399 w 1962639"/>
              <a:gd name="connsiteY3" fmla="*/ 3571932 h 3699908"/>
              <a:gd name="connsiteX4" fmla="*/ 79859 w 1962639"/>
              <a:gd name="connsiteY4" fmla="*/ 3104586 h 3699908"/>
              <a:gd name="connsiteX0" fmla="*/ 79859 w 2008214"/>
              <a:gd name="connsiteY0" fmla="*/ 3104586 h 3699908"/>
              <a:gd name="connsiteX1" fmla="*/ 1449550 w 2008214"/>
              <a:gd name="connsiteY1" fmla="*/ 0 h 3699908"/>
              <a:gd name="connsiteX2" fmla="*/ 2008214 w 2008214"/>
              <a:gd name="connsiteY2" fmla="*/ 3268405 h 3699908"/>
              <a:gd name="connsiteX3" fmla="*/ 970399 w 2008214"/>
              <a:gd name="connsiteY3" fmla="*/ 3571932 h 3699908"/>
              <a:gd name="connsiteX4" fmla="*/ 79859 w 2008214"/>
              <a:gd name="connsiteY4" fmla="*/ 3104586 h 3699908"/>
              <a:gd name="connsiteX0" fmla="*/ 79859 w 1852966"/>
              <a:gd name="connsiteY0" fmla="*/ 2734197 h 3660967"/>
              <a:gd name="connsiteX1" fmla="*/ 1294302 w 1852966"/>
              <a:gd name="connsiteY1" fmla="*/ 0 h 3660967"/>
              <a:gd name="connsiteX2" fmla="*/ 1852966 w 1852966"/>
              <a:gd name="connsiteY2" fmla="*/ 3268405 h 3660967"/>
              <a:gd name="connsiteX3" fmla="*/ 815151 w 1852966"/>
              <a:gd name="connsiteY3" fmla="*/ 3571932 h 3660967"/>
              <a:gd name="connsiteX4" fmla="*/ 79859 w 1852966"/>
              <a:gd name="connsiteY4" fmla="*/ 2734197 h 3660967"/>
              <a:gd name="connsiteX0" fmla="*/ 0 w 1773107"/>
              <a:gd name="connsiteY0" fmla="*/ 2734197 h 3660967"/>
              <a:gd name="connsiteX1" fmla="*/ 1214443 w 1773107"/>
              <a:gd name="connsiteY1" fmla="*/ 0 h 3660967"/>
              <a:gd name="connsiteX2" fmla="*/ 1773107 w 1773107"/>
              <a:gd name="connsiteY2" fmla="*/ 3268405 h 3660967"/>
              <a:gd name="connsiteX3" fmla="*/ 735292 w 1773107"/>
              <a:gd name="connsiteY3" fmla="*/ 3571932 h 3660967"/>
              <a:gd name="connsiteX4" fmla="*/ 0 w 1773107"/>
              <a:gd name="connsiteY4" fmla="*/ 2734197 h 3660967"/>
              <a:gd name="connsiteX0" fmla="*/ 0 w 1920974"/>
              <a:gd name="connsiteY0" fmla="*/ 3116589 h 3597235"/>
              <a:gd name="connsiteX1" fmla="*/ 1362310 w 1920974"/>
              <a:gd name="connsiteY1" fmla="*/ 0 h 3597235"/>
              <a:gd name="connsiteX2" fmla="*/ 1920974 w 1920974"/>
              <a:gd name="connsiteY2" fmla="*/ 3268405 h 3597235"/>
              <a:gd name="connsiteX3" fmla="*/ 883159 w 1920974"/>
              <a:gd name="connsiteY3" fmla="*/ 3571932 h 3597235"/>
              <a:gd name="connsiteX4" fmla="*/ 0 w 1920974"/>
              <a:gd name="connsiteY4" fmla="*/ 3116589 h 3597235"/>
              <a:gd name="connsiteX0" fmla="*/ 0 w 1911040"/>
              <a:gd name="connsiteY0" fmla="*/ 3065166 h 3605805"/>
              <a:gd name="connsiteX1" fmla="*/ 1352376 w 1911040"/>
              <a:gd name="connsiteY1" fmla="*/ 0 h 3605805"/>
              <a:gd name="connsiteX2" fmla="*/ 1911040 w 1911040"/>
              <a:gd name="connsiteY2" fmla="*/ 3268405 h 3605805"/>
              <a:gd name="connsiteX3" fmla="*/ 873225 w 1911040"/>
              <a:gd name="connsiteY3" fmla="*/ 3571932 h 3605805"/>
              <a:gd name="connsiteX4" fmla="*/ 0 w 1911040"/>
              <a:gd name="connsiteY4" fmla="*/ 3065166 h 3605805"/>
              <a:gd name="connsiteX0" fmla="*/ 0 w 1911040"/>
              <a:gd name="connsiteY0" fmla="*/ 3065166 h 3533696"/>
              <a:gd name="connsiteX1" fmla="*/ 1352376 w 1911040"/>
              <a:gd name="connsiteY1" fmla="*/ 0 h 3533696"/>
              <a:gd name="connsiteX2" fmla="*/ 1911040 w 1911040"/>
              <a:gd name="connsiteY2" fmla="*/ 3268405 h 3533696"/>
              <a:gd name="connsiteX3" fmla="*/ 925515 w 1911040"/>
              <a:gd name="connsiteY3" fmla="*/ 3290305 h 3533696"/>
              <a:gd name="connsiteX4" fmla="*/ 0 w 1911040"/>
              <a:gd name="connsiteY4" fmla="*/ 3065166 h 3533696"/>
              <a:gd name="connsiteX0" fmla="*/ 0 w 1911040"/>
              <a:gd name="connsiteY0" fmla="*/ 3065166 h 3509043"/>
              <a:gd name="connsiteX1" fmla="*/ 1352376 w 1911040"/>
              <a:gd name="connsiteY1" fmla="*/ 0 h 3509043"/>
              <a:gd name="connsiteX2" fmla="*/ 1911040 w 1911040"/>
              <a:gd name="connsiteY2" fmla="*/ 3268405 h 3509043"/>
              <a:gd name="connsiteX3" fmla="*/ 925515 w 1911040"/>
              <a:gd name="connsiteY3" fmla="*/ 3290305 h 3509043"/>
              <a:gd name="connsiteX4" fmla="*/ 0 w 1911040"/>
              <a:gd name="connsiteY4" fmla="*/ 3065166 h 3509043"/>
              <a:gd name="connsiteX0" fmla="*/ 0 w 1911040"/>
              <a:gd name="connsiteY0" fmla="*/ 3065166 h 3341350"/>
              <a:gd name="connsiteX1" fmla="*/ 1352376 w 1911040"/>
              <a:gd name="connsiteY1" fmla="*/ 0 h 3341350"/>
              <a:gd name="connsiteX2" fmla="*/ 1911040 w 1911040"/>
              <a:gd name="connsiteY2" fmla="*/ 3268405 h 3341350"/>
              <a:gd name="connsiteX3" fmla="*/ 925515 w 1911040"/>
              <a:gd name="connsiteY3" fmla="*/ 3290305 h 3341350"/>
              <a:gd name="connsiteX4" fmla="*/ 0 w 1911040"/>
              <a:gd name="connsiteY4" fmla="*/ 3065166 h 3341350"/>
              <a:gd name="connsiteX0" fmla="*/ 0 w 1911040"/>
              <a:gd name="connsiteY0" fmla="*/ 3065166 h 3341350"/>
              <a:gd name="connsiteX1" fmla="*/ 1352376 w 1911040"/>
              <a:gd name="connsiteY1" fmla="*/ 0 h 3341350"/>
              <a:gd name="connsiteX2" fmla="*/ 1911040 w 1911040"/>
              <a:gd name="connsiteY2" fmla="*/ 3268405 h 3341350"/>
              <a:gd name="connsiteX3" fmla="*/ 925515 w 1911040"/>
              <a:gd name="connsiteY3" fmla="*/ 3290305 h 3341350"/>
              <a:gd name="connsiteX4" fmla="*/ 0 w 1911040"/>
              <a:gd name="connsiteY4" fmla="*/ 3065166 h 3341350"/>
              <a:gd name="connsiteX0" fmla="*/ 0 w 1911040"/>
              <a:gd name="connsiteY0" fmla="*/ 3065166 h 3341350"/>
              <a:gd name="connsiteX1" fmla="*/ 1352376 w 1911040"/>
              <a:gd name="connsiteY1" fmla="*/ 0 h 3341350"/>
              <a:gd name="connsiteX2" fmla="*/ 1911040 w 1911040"/>
              <a:gd name="connsiteY2" fmla="*/ 3268405 h 3341350"/>
              <a:gd name="connsiteX3" fmla="*/ 925515 w 1911040"/>
              <a:gd name="connsiteY3" fmla="*/ 3290305 h 3341350"/>
              <a:gd name="connsiteX4" fmla="*/ 0 w 1911040"/>
              <a:gd name="connsiteY4" fmla="*/ 3065166 h 3341350"/>
              <a:gd name="connsiteX0" fmla="*/ 0 w 1911040"/>
              <a:gd name="connsiteY0" fmla="*/ 3065166 h 3341350"/>
              <a:gd name="connsiteX1" fmla="*/ 1352376 w 1911040"/>
              <a:gd name="connsiteY1" fmla="*/ 0 h 3341350"/>
              <a:gd name="connsiteX2" fmla="*/ 1911040 w 1911040"/>
              <a:gd name="connsiteY2" fmla="*/ 3268405 h 3341350"/>
              <a:gd name="connsiteX3" fmla="*/ 925515 w 1911040"/>
              <a:gd name="connsiteY3" fmla="*/ 3290305 h 3341350"/>
              <a:gd name="connsiteX4" fmla="*/ 0 w 1911040"/>
              <a:gd name="connsiteY4" fmla="*/ 3065166 h 3341350"/>
              <a:gd name="connsiteX0" fmla="*/ 0 w 1911040"/>
              <a:gd name="connsiteY0" fmla="*/ 2984575 h 3260759"/>
              <a:gd name="connsiteX1" fmla="*/ 1298035 w 1911040"/>
              <a:gd name="connsiteY1" fmla="*/ 0 h 3260759"/>
              <a:gd name="connsiteX2" fmla="*/ 1911040 w 1911040"/>
              <a:gd name="connsiteY2" fmla="*/ 3187814 h 3260759"/>
              <a:gd name="connsiteX3" fmla="*/ 925515 w 1911040"/>
              <a:gd name="connsiteY3" fmla="*/ 3209714 h 3260759"/>
              <a:gd name="connsiteX4" fmla="*/ 0 w 1911040"/>
              <a:gd name="connsiteY4" fmla="*/ 2984575 h 3260759"/>
              <a:gd name="connsiteX0" fmla="*/ 0 w 2045726"/>
              <a:gd name="connsiteY0" fmla="*/ 2984575 h 3283106"/>
              <a:gd name="connsiteX1" fmla="*/ 1298035 w 2045726"/>
              <a:gd name="connsiteY1" fmla="*/ 0 h 3283106"/>
              <a:gd name="connsiteX2" fmla="*/ 2045726 w 2045726"/>
              <a:gd name="connsiteY2" fmla="*/ 3210161 h 3283106"/>
              <a:gd name="connsiteX3" fmla="*/ 925515 w 2045726"/>
              <a:gd name="connsiteY3" fmla="*/ 3209714 h 3283106"/>
              <a:gd name="connsiteX4" fmla="*/ 0 w 2045726"/>
              <a:gd name="connsiteY4" fmla="*/ 2984575 h 3283106"/>
              <a:gd name="connsiteX0" fmla="*/ 0 w 1761099"/>
              <a:gd name="connsiteY0" fmla="*/ 3188870 h 3410816"/>
              <a:gd name="connsiteX1" fmla="*/ 1013408 w 1761099"/>
              <a:gd name="connsiteY1" fmla="*/ 0 h 3410816"/>
              <a:gd name="connsiteX2" fmla="*/ 1761099 w 1761099"/>
              <a:gd name="connsiteY2" fmla="*/ 3210161 h 3410816"/>
              <a:gd name="connsiteX3" fmla="*/ 640888 w 1761099"/>
              <a:gd name="connsiteY3" fmla="*/ 3209714 h 3410816"/>
              <a:gd name="connsiteX4" fmla="*/ 0 w 1761099"/>
              <a:gd name="connsiteY4" fmla="*/ 3188870 h 3410816"/>
              <a:gd name="connsiteX0" fmla="*/ 0 w 1761099"/>
              <a:gd name="connsiteY0" fmla="*/ 3188870 h 3741639"/>
              <a:gd name="connsiteX1" fmla="*/ 1013408 w 1761099"/>
              <a:gd name="connsiteY1" fmla="*/ 0 h 3741639"/>
              <a:gd name="connsiteX2" fmla="*/ 1761099 w 1761099"/>
              <a:gd name="connsiteY2" fmla="*/ 3210161 h 3741639"/>
              <a:gd name="connsiteX3" fmla="*/ 0 w 1761099"/>
              <a:gd name="connsiteY3" fmla="*/ 3188870 h 3741639"/>
              <a:gd name="connsiteX0" fmla="*/ 0 w 1827737"/>
              <a:gd name="connsiteY0" fmla="*/ 3252992 h 3788019"/>
              <a:gd name="connsiteX1" fmla="*/ 1080046 w 1827737"/>
              <a:gd name="connsiteY1" fmla="*/ 0 h 3788019"/>
              <a:gd name="connsiteX2" fmla="*/ 1827737 w 1827737"/>
              <a:gd name="connsiteY2" fmla="*/ 3210161 h 3788019"/>
              <a:gd name="connsiteX3" fmla="*/ 0 w 1827737"/>
              <a:gd name="connsiteY3" fmla="*/ 3252992 h 3788019"/>
              <a:gd name="connsiteX0" fmla="*/ 32181 w 1859918"/>
              <a:gd name="connsiteY0" fmla="*/ 3252992 h 3859843"/>
              <a:gd name="connsiteX1" fmla="*/ 1112227 w 1859918"/>
              <a:gd name="connsiteY1" fmla="*/ 0 h 3859843"/>
              <a:gd name="connsiteX2" fmla="*/ 1859918 w 1859918"/>
              <a:gd name="connsiteY2" fmla="*/ 3210161 h 3859843"/>
              <a:gd name="connsiteX3" fmla="*/ 919136 w 1859918"/>
              <a:gd name="connsiteY3" fmla="*/ 3641105 h 3859843"/>
              <a:gd name="connsiteX4" fmla="*/ 32181 w 1859918"/>
              <a:gd name="connsiteY4" fmla="*/ 3252992 h 3859843"/>
              <a:gd name="connsiteX0" fmla="*/ 32183 w 1859920"/>
              <a:gd name="connsiteY0" fmla="*/ 3252992 h 3859843"/>
              <a:gd name="connsiteX1" fmla="*/ 1112229 w 1859920"/>
              <a:gd name="connsiteY1" fmla="*/ 0 h 3859843"/>
              <a:gd name="connsiteX2" fmla="*/ 1859920 w 1859920"/>
              <a:gd name="connsiteY2" fmla="*/ 3210161 h 3859843"/>
              <a:gd name="connsiteX3" fmla="*/ 843238 w 1859920"/>
              <a:gd name="connsiteY3" fmla="*/ 3246821 h 3859843"/>
              <a:gd name="connsiteX4" fmla="*/ 32183 w 1859920"/>
              <a:gd name="connsiteY4" fmla="*/ 3252992 h 3859843"/>
              <a:gd name="connsiteX0" fmla="*/ 0 w 1827737"/>
              <a:gd name="connsiteY0" fmla="*/ 3252992 h 3817012"/>
              <a:gd name="connsiteX1" fmla="*/ 1080046 w 1827737"/>
              <a:gd name="connsiteY1" fmla="*/ 0 h 3817012"/>
              <a:gd name="connsiteX2" fmla="*/ 1827737 w 1827737"/>
              <a:gd name="connsiteY2" fmla="*/ 3210161 h 3817012"/>
              <a:gd name="connsiteX3" fmla="*/ 811055 w 1827737"/>
              <a:gd name="connsiteY3" fmla="*/ 3246821 h 3817012"/>
              <a:gd name="connsiteX4" fmla="*/ 0 w 1827737"/>
              <a:gd name="connsiteY4" fmla="*/ 3252992 h 3817012"/>
              <a:gd name="connsiteX0" fmla="*/ 0 w 1865220"/>
              <a:gd name="connsiteY0" fmla="*/ 3205262 h 3817012"/>
              <a:gd name="connsiteX1" fmla="*/ 1117529 w 1865220"/>
              <a:gd name="connsiteY1" fmla="*/ 0 h 3817012"/>
              <a:gd name="connsiteX2" fmla="*/ 1865220 w 1865220"/>
              <a:gd name="connsiteY2" fmla="*/ 3210161 h 3817012"/>
              <a:gd name="connsiteX3" fmla="*/ 848538 w 1865220"/>
              <a:gd name="connsiteY3" fmla="*/ 3246821 h 3817012"/>
              <a:gd name="connsiteX4" fmla="*/ 0 w 1865220"/>
              <a:gd name="connsiteY4" fmla="*/ 3205262 h 3817012"/>
              <a:gd name="connsiteX0" fmla="*/ 0 w 1865220"/>
              <a:gd name="connsiteY0" fmla="*/ 3205262 h 3339429"/>
              <a:gd name="connsiteX1" fmla="*/ 1117529 w 1865220"/>
              <a:gd name="connsiteY1" fmla="*/ 0 h 3339429"/>
              <a:gd name="connsiteX2" fmla="*/ 1865220 w 1865220"/>
              <a:gd name="connsiteY2" fmla="*/ 3210161 h 3339429"/>
              <a:gd name="connsiteX3" fmla="*/ 848538 w 1865220"/>
              <a:gd name="connsiteY3" fmla="*/ 3246821 h 3339429"/>
              <a:gd name="connsiteX4" fmla="*/ 0 w 1865220"/>
              <a:gd name="connsiteY4" fmla="*/ 3205262 h 3339429"/>
              <a:gd name="connsiteX0" fmla="*/ 0 w 1865220"/>
              <a:gd name="connsiteY0" fmla="*/ 3205262 h 3339429"/>
              <a:gd name="connsiteX1" fmla="*/ 1117529 w 1865220"/>
              <a:gd name="connsiteY1" fmla="*/ 0 h 3339429"/>
              <a:gd name="connsiteX2" fmla="*/ 1865220 w 1865220"/>
              <a:gd name="connsiteY2" fmla="*/ 3210161 h 3339429"/>
              <a:gd name="connsiteX3" fmla="*/ 778963 w 1865220"/>
              <a:gd name="connsiteY3" fmla="*/ 3293407 h 3339429"/>
              <a:gd name="connsiteX4" fmla="*/ 0 w 1865220"/>
              <a:gd name="connsiteY4" fmla="*/ 3205262 h 3339429"/>
              <a:gd name="connsiteX0" fmla="*/ 0 w 1865220"/>
              <a:gd name="connsiteY0" fmla="*/ 3205262 h 3744371"/>
              <a:gd name="connsiteX1" fmla="*/ 1117529 w 1865220"/>
              <a:gd name="connsiteY1" fmla="*/ 0 h 3744371"/>
              <a:gd name="connsiteX2" fmla="*/ 1865220 w 1865220"/>
              <a:gd name="connsiteY2" fmla="*/ 3210161 h 3744371"/>
              <a:gd name="connsiteX3" fmla="*/ 0 w 1865220"/>
              <a:gd name="connsiteY3" fmla="*/ 3205262 h 3744371"/>
              <a:gd name="connsiteX0" fmla="*/ 32181 w 1897401"/>
              <a:gd name="connsiteY0" fmla="*/ 3205262 h 3811409"/>
              <a:gd name="connsiteX1" fmla="*/ 1149710 w 1897401"/>
              <a:gd name="connsiteY1" fmla="*/ 0 h 3811409"/>
              <a:gd name="connsiteX2" fmla="*/ 1897401 w 1897401"/>
              <a:gd name="connsiteY2" fmla="*/ 3210161 h 3811409"/>
              <a:gd name="connsiteX3" fmla="*/ 956622 w 1897401"/>
              <a:gd name="connsiteY3" fmla="*/ 3607488 h 3811409"/>
              <a:gd name="connsiteX4" fmla="*/ 32181 w 1897401"/>
              <a:gd name="connsiteY4" fmla="*/ 3205262 h 3811409"/>
              <a:gd name="connsiteX0" fmla="*/ 32181 w 1897401"/>
              <a:gd name="connsiteY0" fmla="*/ 3205262 h 3811409"/>
              <a:gd name="connsiteX1" fmla="*/ 1149710 w 1897401"/>
              <a:gd name="connsiteY1" fmla="*/ 0 h 3811409"/>
              <a:gd name="connsiteX2" fmla="*/ 1897401 w 1897401"/>
              <a:gd name="connsiteY2" fmla="*/ 3210161 h 3811409"/>
              <a:gd name="connsiteX3" fmla="*/ 1001044 w 1897401"/>
              <a:gd name="connsiteY3" fmla="*/ 3121328 h 3811409"/>
              <a:gd name="connsiteX4" fmla="*/ 32181 w 1897401"/>
              <a:gd name="connsiteY4" fmla="*/ 3205262 h 3811409"/>
              <a:gd name="connsiteX0" fmla="*/ 32181 w 1897401"/>
              <a:gd name="connsiteY0" fmla="*/ 3205262 h 3806510"/>
              <a:gd name="connsiteX1" fmla="*/ 1149710 w 1897401"/>
              <a:gd name="connsiteY1" fmla="*/ 0 h 3806510"/>
              <a:gd name="connsiteX2" fmla="*/ 1897401 w 1897401"/>
              <a:gd name="connsiteY2" fmla="*/ 3210161 h 3806510"/>
              <a:gd name="connsiteX3" fmla="*/ 1001044 w 1897401"/>
              <a:gd name="connsiteY3" fmla="*/ 3121328 h 3806510"/>
              <a:gd name="connsiteX4" fmla="*/ 32181 w 1897401"/>
              <a:gd name="connsiteY4" fmla="*/ 3205262 h 3806510"/>
              <a:gd name="connsiteX0" fmla="*/ 0 w 1865220"/>
              <a:gd name="connsiteY0" fmla="*/ 3205262 h 3415199"/>
              <a:gd name="connsiteX1" fmla="*/ 1117529 w 1865220"/>
              <a:gd name="connsiteY1" fmla="*/ 0 h 3415199"/>
              <a:gd name="connsiteX2" fmla="*/ 1865220 w 1865220"/>
              <a:gd name="connsiteY2" fmla="*/ 3210161 h 3415199"/>
              <a:gd name="connsiteX3" fmla="*/ 968863 w 1865220"/>
              <a:gd name="connsiteY3" fmla="*/ 3121328 h 3415199"/>
              <a:gd name="connsiteX4" fmla="*/ 0 w 1865220"/>
              <a:gd name="connsiteY4" fmla="*/ 3205262 h 3415199"/>
              <a:gd name="connsiteX0" fmla="*/ 0 w 1865220"/>
              <a:gd name="connsiteY0" fmla="*/ 3205262 h 3744371"/>
              <a:gd name="connsiteX1" fmla="*/ 1117529 w 1865220"/>
              <a:gd name="connsiteY1" fmla="*/ 0 h 3744371"/>
              <a:gd name="connsiteX2" fmla="*/ 1865220 w 1865220"/>
              <a:gd name="connsiteY2" fmla="*/ 3210161 h 3744371"/>
              <a:gd name="connsiteX3" fmla="*/ 0 w 1865220"/>
              <a:gd name="connsiteY3" fmla="*/ 3205262 h 3744371"/>
              <a:gd name="connsiteX0" fmla="*/ 0 w 1865220"/>
              <a:gd name="connsiteY0" fmla="*/ 3205262 h 3740289"/>
              <a:gd name="connsiteX1" fmla="*/ 1117529 w 1865220"/>
              <a:gd name="connsiteY1" fmla="*/ 0 h 3740289"/>
              <a:gd name="connsiteX2" fmla="*/ 1865220 w 1865220"/>
              <a:gd name="connsiteY2" fmla="*/ 3210161 h 3740289"/>
              <a:gd name="connsiteX3" fmla="*/ 0 w 1865220"/>
              <a:gd name="connsiteY3" fmla="*/ 3205262 h 3740289"/>
              <a:gd name="connsiteX0" fmla="*/ 0 w 1865220"/>
              <a:gd name="connsiteY0" fmla="*/ 3205262 h 3306630"/>
              <a:gd name="connsiteX1" fmla="*/ 1117529 w 1865220"/>
              <a:gd name="connsiteY1" fmla="*/ 0 h 3306630"/>
              <a:gd name="connsiteX2" fmla="*/ 1865220 w 1865220"/>
              <a:gd name="connsiteY2" fmla="*/ 3210161 h 3306630"/>
              <a:gd name="connsiteX3" fmla="*/ 0 w 1865220"/>
              <a:gd name="connsiteY3" fmla="*/ 3205262 h 3306630"/>
              <a:gd name="connsiteX0" fmla="*/ 0 w 3263981"/>
              <a:gd name="connsiteY0" fmla="*/ 3205262 h 3284927"/>
              <a:gd name="connsiteX1" fmla="*/ 1117529 w 3263981"/>
              <a:gd name="connsiteY1" fmla="*/ 0 h 3284927"/>
              <a:gd name="connsiteX2" fmla="*/ 3263981 w 3263981"/>
              <a:gd name="connsiteY2" fmla="*/ 2988810 h 3284927"/>
              <a:gd name="connsiteX3" fmla="*/ 0 w 3263981"/>
              <a:gd name="connsiteY3" fmla="*/ 3205262 h 3284927"/>
              <a:gd name="connsiteX0" fmla="*/ 0 w 3019899"/>
              <a:gd name="connsiteY0" fmla="*/ 3244498 h 3324163"/>
              <a:gd name="connsiteX1" fmla="*/ 873447 w 3019899"/>
              <a:gd name="connsiteY1" fmla="*/ 0 h 3324163"/>
              <a:gd name="connsiteX2" fmla="*/ 3019899 w 3019899"/>
              <a:gd name="connsiteY2" fmla="*/ 2988810 h 3324163"/>
              <a:gd name="connsiteX3" fmla="*/ 0 w 3019899"/>
              <a:gd name="connsiteY3" fmla="*/ 3244498 h 3324163"/>
              <a:gd name="connsiteX0" fmla="*/ 0 w 3057784"/>
              <a:gd name="connsiteY0" fmla="*/ 3302501 h 3382166"/>
              <a:gd name="connsiteX1" fmla="*/ 911332 w 3057784"/>
              <a:gd name="connsiteY1" fmla="*/ 0 h 3382166"/>
              <a:gd name="connsiteX2" fmla="*/ 3057784 w 3057784"/>
              <a:gd name="connsiteY2" fmla="*/ 2988810 h 3382166"/>
              <a:gd name="connsiteX3" fmla="*/ 0 w 3057784"/>
              <a:gd name="connsiteY3" fmla="*/ 3302501 h 3382166"/>
              <a:gd name="connsiteX0" fmla="*/ 0 w 2975812"/>
              <a:gd name="connsiteY0" fmla="*/ 3197946 h 3277611"/>
              <a:gd name="connsiteX1" fmla="*/ 829360 w 2975812"/>
              <a:gd name="connsiteY1" fmla="*/ 0 h 3277611"/>
              <a:gd name="connsiteX2" fmla="*/ 2975812 w 2975812"/>
              <a:gd name="connsiteY2" fmla="*/ 2988810 h 3277611"/>
              <a:gd name="connsiteX3" fmla="*/ 0 w 2975812"/>
              <a:gd name="connsiteY3" fmla="*/ 3197946 h 3277611"/>
              <a:gd name="connsiteX0" fmla="*/ 0 w 3075500"/>
              <a:gd name="connsiteY0" fmla="*/ 3270910 h 3350575"/>
              <a:gd name="connsiteX1" fmla="*/ 929048 w 3075500"/>
              <a:gd name="connsiteY1" fmla="*/ 0 h 3350575"/>
              <a:gd name="connsiteX2" fmla="*/ 3075500 w 3075500"/>
              <a:gd name="connsiteY2" fmla="*/ 2988810 h 3350575"/>
              <a:gd name="connsiteX3" fmla="*/ 0 w 3075500"/>
              <a:gd name="connsiteY3" fmla="*/ 3270910 h 3350575"/>
              <a:gd name="connsiteX0" fmla="*/ 0 w 3075500"/>
              <a:gd name="connsiteY0" fmla="*/ 3270910 h 3350575"/>
              <a:gd name="connsiteX1" fmla="*/ 929048 w 3075500"/>
              <a:gd name="connsiteY1" fmla="*/ 0 h 3350575"/>
              <a:gd name="connsiteX2" fmla="*/ 3075500 w 3075500"/>
              <a:gd name="connsiteY2" fmla="*/ 2988810 h 3350575"/>
              <a:gd name="connsiteX3" fmla="*/ 0 w 3075500"/>
              <a:gd name="connsiteY3" fmla="*/ 3270910 h 3350575"/>
              <a:gd name="connsiteX0" fmla="*/ 0 w 3075500"/>
              <a:gd name="connsiteY0" fmla="*/ 3270910 h 3350575"/>
              <a:gd name="connsiteX1" fmla="*/ 929048 w 3075500"/>
              <a:gd name="connsiteY1" fmla="*/ 0 h 3350575"/>
              <a:gd name="connsiteX2" fmla="*/ 3075500 w 3075500"/>
              <a:gd name="connsiteY2" fmla="*/ 2988810 h 3350575"/>
              <a:gd name="connsiteX3" fmla="*/ 0 w 3075500"/>
              <a:gd name="connsiteY3" fmla="*/ 3270910 h 33505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075500" h="3350575">
                <a:moveTo>
                  <a:pt x="0" y="3270910"/>
                </a:moveTo>
                <a:lnTo>
                  <a:pt x="929048" y="0"/>
                </a:lnTo>
                <a:lnTo>
                  <a:pt x="3075500" y="2988810"/>
                </a:lnTo>
                <a:cubicBezTo>
                  <a:pt x="2127161" y="3301826"/>
                  <a:pt x="1131900" y="3350575"/>
                  <a:pt x="0" y="3270910"/>
                </a:cubicBezTo>
                <a:close/>
              </a:path>
            </a:pathLst>
          </a:custGeom>
          <a:solidFill>
            <a:srgbClr val="000000">
              <a:alpha val="0"/>
            </a:srgbClr>
          </a:solidFill>
          <a:ln>
            <a:solidFill>
              <a:srgbClr val="000000">
                <a:alpha val="0"/>
              </a:srgb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739" name="Полилиния 738">
            <a:hlinkClick r:id="rId9" action="ppaction://hlinksldjump"/>
          </p:cNvPr>
          <p:cNvSpPr/>
          <p:nvPr/>
        </p:nvSpPr>
        <p:spPr>
          <a:xfrm rot="17621752">
            <a:off x="5150361" y="2111664"/>
            <a:ext cx="2305012" cy="3376307"/>
          </a:xfrm>
          <a:custGeom>
            <a:avLst/>
            <a:gdLst>
              <a:gd name="connsiteX0" fmla="*/ 0 w 1111396"/>
              <a:gd name="connsiteY0" fmla="*/ 3146584 h 3146584"/>
              <a:gd name="connsiteX1" fmla="*/ 555698 w 1111396"/>
              <a:gd name="connsiteY1" fmla="*/ 0 h 3146584"/>
              <a:gd name="connsiteX2" fmla="*/ 1111396 w 1111396"/>
              <a:gd name="connsiteY2" fmla="*/ 3146584 h 3146584"/>
              <a:gd name="connsiteX3" fmla="*/ 0 w 1111396"/>
              <a:gd name="connsiteY3" fmla="*/ 3146584 h 3146584"/>
              <a:gd name="connsiteX0" fmla="*/ 0 w 1178136"/>
              <a:gd name="connsiteY0" fmla="*/ 3146584 h 3146728"/>
              <a:gd name="connsiteX1" fmla="*/ 555698 w 1178136"/>
              <a:gd name="connsiteY1" fmla="*/ 0 h 3146728"/>
              <a:gd name="connsiteX2" fmla="*/ 1178136 w 1178136"/>
              <a:gd name="connsiteY2" fmla="*/ 3146728 h 3146728"/>
              <a:gd name="connsiteX3" fmla="*/ 0 w 1178136"/>
              <a:gd name="connsiteY3" fmla="*/ 3146584 h 3146728"/>
              <a:gd name="connsiteX0" fmla="*/ 0 w 1309203"/>
              <a:gd name="connsiteY0" fmla="*/ 3103754 h 3146728"/>
              <a:gd name="connsiteX1" fmla="*/ 686765 w 1309203"/>
              <a:gd name="connsiteY1" fmla="*/ 0 h 3146728"/>
              <a:gd name="connsiteX2" fmla="*/ 1309203 w 1309203"/>
              <a:gd name="connsiteY2" fmla="*/ 3146728 h 3146728"/>
              <a:gd name="connsiteX3" fmla="*/ 0 w 1309203"/>
              <a:gd name="connsiteY3" fmla="*/ 3103754 h 3146728"/>
              <a:gd name="connsiteX0" fmla="*/ 0 w 1347377"/>
              <a:gd name="connsiteY0" fmla="*/ 3109325 h 3146728"/>
              <a:gd name="connsiteX1" fmla="*/ 724939 w 1347377"/>
              <a:gd name="connsiteY1" fmla="*/ 0 h 3146728"/>
              <a:gd name="connsiteX2" fmla="*/ 1347377 w 1347377"/>
              <a:gd name="connsiteY2" fmla="*/ 3146728 h 3146728"/>
              <a:gd name="connsiteX3" fmla="*/ 0 w 1347377"/>
              <a:gd name="connsiteY3" fmla="*/ 3109325 h 3146728"/>
              <a:gd name="connsiteX0" fmla="*/ 0 w 1347377"/>
              <a:gd name="connsiteY0" fmla="*/ 3109325 h 3146728"/>
              <a:gd name="connsiteX1" fmla="*/ 724939 w 1347377"/>
              <a:gd name="connsiteY1" fmla="*/ 0 h 3146728"/>
              <a:gd name="connsiteX2" fmla="*/ 1347377 w 1347377"/>
              <a:gd name="connsiteY2" fmla="*/ 3146728 h 3146728"/>
              <a:gd name="connsiteX3" fmla="*/ 674426 w 1347377"/>
              <a:gd name="connsiteY3" fmla="*/ 3123470 h 3146728"/>
              <a:gd name="connsiteX4" fmla="*/ 0 w 1347377"/>
              <a:gd name="connsiteY4" fmla="*/ 3109325 h 3146728"/>
              <a:gd name="connsiteX0" fmla="*/ 0 w 1347377"/>
              <a:gd name="connsiteY0" fmla="*/ 3109325 h 3170436"/>
              <a:gd name="connsiteX1" fmla="*/ 724939 w 1347377"/>
              <a:gd name="connsiteY1" fmla="*/ 0 h 3170436"/>
              <a:gd name="connsiteX2" fmla="*/ 1347377 w 1347377"/>
              <a:gd name="connsiteY2" fmla="*/ 3146728 h 3170436"/>
              <a:gd name="connsiteX3" fmla="*/ 710754 w 1347377"/>
              <a:gd name="connsiteY3" fmla="*/ 3170436 h 3170436"/>
              <a:gd name="connsiteX4" fmla="*/ 0 w 1347377"/>
              <a:gd name="connsiteY4" fmla="*/ 3109325 h 3170436"/>
              <a:gd name="connsiteX0" fmla="*/ 0 w 1347377"/>
              <a:gd name="connsiteY0" fmla="*/ 3109325 h 3198291"/>
              <a:gd name="connsiteX1" fmla="*/ 724939 w 1347377"/>
              <a:gd name="connsiteY1" fmla="*/ 0 h 3198291"/>
              <a:gd name="connsiteX2" fmla="*/ 1347377 w 1347377"/>
              <a:gd name="connsiteY2" fmla="*/ 3146728 h 3198291"/>
              <a:gd name="connsiteX3" fmla="*/ 737710 w 1347377"/>
              <a:gd name="connsiteY3" fmla="*/ 3198291 h 3198291"/>
              <a:gd name="connsiteX4" fmla="*/ 0 w 1347377"/>
              <a:gd name="connsiteY4" fmla="*/ 3109325 h 3198291"/>
              <a:gd name="connsiteX0" fmla="*/ 0 w 1347377"/>
              <a:gd name="connsiteY0" fmla="*/ 3109325 h 3230602"/>
              <a:gd name="connsiteX1" fmla="*/ 724939 w 1347377"/>
              <a:gd name="connsiteY1" fmla="*/ 0 h 3230602"/>
              <a:gd name="connsiteX2" fmla="*/ 1347377 w 1347377"/>
              <a:gd name="connsiteY2" fmla="*/ 3146728 h 3230602"/>
              <a:gd name="connsiteX3" fmla="*/ 737710 w 1347377"/>
              <a:gd name="connsiteY3" fmla="*/ 3198291 h 3230602"/>
              <a:gd name="connsiteX4" fmla="*/ 0 w 1347377"/>
              <a:gd name="connsiteY4" fmla="*/ 3109325 h 3230602"/>
              <a:gd name="connsiteX0" fmla="*/ 0 w 1347377"/>
              <a:gd name="connsiteY0" fmla="*/ 3109325 h 3198291"/>
              <a:gd name="connsiteX1" fmla="*/ 724939 w 1347377"/>
              <a:gd name="connsiteY1" fmla="*/ 0 h 3198291"/>
              <a:gd name="connsiteX2" fmla="*/ 1347377 w 1347377"/>
              <a:gd name="connsiteY2" fmla="*/ 3146728 h 3198291"/>
              <a:gd name="connsiteX3" fmla="*/ 737710 w 1347377"/>
              <a:gd name="connsiteY3" fmla="*/ 3198291 h 3198291"/>
              <a:gd name="connsiteX4" fmla="*/ 0 w 1347377"/>
              <a:gd name="connsiteY4" fmla="*/ 3109325 h 3198291"/>
              <a:gd name="connsiteX0" fmla="*/ 0 w 1347377"/>
              <a:gd name="connsiteY0" fmla="*/ 3109325 h 3212766"/>
              <a:gd name="connsiteX1" fmla="*/ 724939 w 1347377"/>
              <a:gd name="connsiteY1" fmla="*/ 0 h 3212766"/>
              <a:gd name="connsiteX2" fmla="*/ 1347377 w 1347377"/>
              <a:gd name="connsiteY2" fmla="*/ 3146728 h 3212766"/>
              <a:gd name="connsiteX3" fmla="*/ 737710 w 1347377"/>
              <a:gd name="connsiteY3" fmla="*/ 3198291 h 3212766"/>
              <a:gd name="connsiteX4" fmla="*/ 0 w 1347377"/>
              <a:gd name="connsiteY4" fmla="*/ 3109325 h 3212766"/>
              <a:gd name="connsiteX0" fmla="*/ 0 w 1347377"/>
              <a:gd name="connsiteY0" fmla="*/ 3109325 h 3198291"/>
              <a:gd name="connsiteX1" fmla="*/ 724939 w 1347377"/>
              <a:gd name="connsiteY1" fmla="*/ 0 h 3198291"/>
              <a:gd name="connsiteX2" fmla="*/ 1347377 w 1347377"/>
              <a:gd name="connsiteY2" fmla="*/ 3146728 h 3198291"/>
              <a:gd name="connsiteX3" fmla="*/ 737710 w 1347377"/>
              <a:gd name="connsiteY3" fmla="*/ 3198291 h 3198291"/>
              <a:gd name="connsiteX4" fmla="*/ 0 w 1347377"/>
              <a:gd name="connsiteY4" fmla="*/ 3109325 h 3198291"/>
              <a:gd name="connsiteX0" fmla="*/ 0 w 1347377"/>
              <a:gd name="connsiteY0" fmla="*/ 3109325 h 3215130"/>
              <a:gd name="connsiteX1" fmla="*/ 724939 w 1347377"/>
              <a:gd name="connsiteY1" fmla="*/ 0 h 3215130"/>
              <a:gd name="connsiteX2" fmla="*/ 1347377 w 1347377"/>
              <a:gd name="connsiteY2" fmla="*/ 3146728 h 3215130"/>
              <a:gd name="connsiteX3" fmla="*/ 737710 w 1347377"/>
              <a:gd name="connsiteY3" fmla="*/ 3198291 h 3215130"/>
              <a:gd name="connsiteX4" fmla="*/ 0 w 1347377"/>
              <a:gd name="connsiteY4" fmla="*/ 3109325 h 3215130"/>
              <a:gd name="connsiteX0" fmla="*/ 0 w 1347377"/>
              <a:gd name="connsiteY0" fmla="*/ 3109325 h 3198291"/>
              <a:gd name="connsiteX1" fmla="*/ 724939 w 1347377"/>
              <a:gd name="connsiteY1" fmla="*/ 0 h 3198291"/>
              <a:gd name="connsiteX2" fmla="*/ 1347377 w 1347377"/>
              <a:gd name="connsiteY2" fmla="*/ 3146728 h 3198291"/>
              <a:gd name="connsiteX3" fmla="*/ 737710 w 1347377"/>
              <a:gd name="connsiteY3" fmla="*/ 3198291 h 3198291"/>
              <a:gd name="connsiteX4" fmla="*/ 0 w 1347377"/>
              <a:gd name="connsiteY4" fmla="*/ 3109325 h 3198291"/>
              <a:gd name="connsiteX0" fmla="*/ 0 w 1283479"/>
              <a:gd name="connsiteY0" fmla="*/ 3109325 h 3198291"/>
              <a:gd name="connsiteX1" fmla="*/ 724939 w 1283479"/>
              <a:gd name="connsiteY1" fmla="*/ 0 h 3198291"/>
              <a:gd name="connsiteX2" fmla="*/ 1283479 w 1283479"/>
              <a:gd name="connsiteY2" fmla="*/ 3134025 h 3198291"/>
              <a:gd name="connsiteX3" fmla="*/ 737710 w 1283479"/>
              <a:gd name="connsiteY3" fmla="*/ 3198291 h 3198291"/>
              <a:gd name="connsiteX4" fmla="*/ 0 w 1283479"/>
              <a:gd name="connsiteY4" fmla="*/ 3109325 h 3198291"/>
              <a:gd name="connsiteX0" fmla="*/ 0 w 1283479"/>
              <a:gd name="connsiteY0" fmla="*/ 3109325 h 3225582"/>
              <a:gd name="connsiteX1" fmla="*/ 724939 w 1283479"/>
              <a:gd name="connsiteY1" fmla="*/ 0 h 3225582"/>
              <a:gd name="connsiteX2" fmla="*/ 1283479 w 1283479"/>
              <a:gd name="connsiteY2" fmla="*/ 3134025 h 3225582"/>
              <a:gd name="connsiteX3" fmla="*/ 737710 w 1283479"/>
              <a:gd name="connsiteY3" fmla="*/ 3198291 h 3225582"/>
              <a:gd name="connsiteX4" fmla="*/ 0 w 1283479"/>
              <a:gd name="connsiteY4" fmla="*/ 3109325 h 3225582"/>
              <a:gd name="connsiteX0" fmla="*/ 0 w 1283479"/>
              <a:gd name="connsiteY0" fmla="*/ 3109325 h 3234197"/>
              <a:gd name="connsiteX1" fmla="*/ 724939 w 1283479"/>
              <a:gd name="connsiteY1" fmla="*/ 0 h 3234197"/>
              <a:gd name="connsiteX2" fmla="*/ 1283479 w 1283479"/>
              <a:gd name="connsiteY2" fmla="*/ 3134025 h 3234197"/>
              <a:gd name="connsiteX3" fmla="*/ 737710 w 1283479"/>
              <a:gd name="connsiteY3" fmla="*/ 3198291 h 3234197"/>
              <a:gd name="connsiteX4" fmla="*/ 0 w 1283479"/>
              <a:gd name="connsiteY4" fmla="*/ 3109325 h 3234197"/>
              <a:gd name="connsiteX0" fmla="*/ 0 w 1310712"/>
              <a:gd name="connsiteY0" fmla="*/ 3040637 h 3234197"/>
              <a:gd name="connsiteX1" fmla="*/ 752172 w 1310712"/>
              <a:gd name="connsiteY1" fmla="*/ 0 h 3234197"/>
              <a:gd name="connsiteX2" fmla="*/ 1310712 w 1310712"/>
              <a:gd name="connsiteY2" fmla="*/ 3134025 h 3234197"/>
              <a:gd name="connsiteX3" fmla="*/ 764943 w 1310712"/>
              <a:gd name="connsiteY3" fmla="*/ 3198291 h 3234197"/>
              <a:gd name="connsiteX4" fmla="*/ 0 w 1310712"/>
              <a:gd name="connsiteY4" fmla="*/ 3040637 h 3234197"/>
              <a:gd name="connsiteX0" fmla="*/ 0 w 1332319"/>
              <a:gd name="connsiteY0" fmla="*/ 3059787 h 3234197"/>
              <a:gd name="connsiteX1" fmla="*/ 773779 w 1332319"/>
              <a:gd name="connsiteY1" fmla="*/ 0 h 3234197"/>
              <a:gd name="connsiteX2" fmla="*/ 1332319 w 1332319"/>
              <a:gd name="connsiteY2" fmla="*/ 3134025 h 3234197"/>
              <a:gd name="connsiteX3" fmla="*/ 786550 w 1332319"/>
              <a:gd name="connsiteY3" fmla="*/ 3198291 h 3234197"/>
              <a:gd name="connsiteX4" fmla="*/ 0 w 1332319"/>
              <a:gd name="connsiteY4" fmla="*/ 3059787 h 3234197"/>
              <a:gd name="connsiteX0" fmla="*/ 0 w 1332319"/>
              <a:gd name="connsiteY0" fmla="*/ 3059787 h 3234197"/>
              <a:gd name="connsiteX1" fmla="*/ 773779 w 1332319"/>
              <a:gd name="connsiteY1" fmla="*/ 0 h 3234197"/>
              <a:gd name="connsiteX2" fmla="*/ 1332319 w 1332319"/>
              <a:gd name="connsiteY2" fmla="*/ 3134025 h 3234197"/>
              <a:gd name="connsiteX3" fmla="*/ 786550 w 1332319"/>
              <a:gd name="connsiteY3" fmla="*/ 3198291 h 3234197"/>
              <a:gd name="connsiteX4" fmla="*/ 0 w 1332319"/>
              <a:gd name="connsiteY4" fmla="*/ 3059787 h 3234197"/>
              <a:gd name="connsiteX0" fmla="*/ 0 w 1332319"/>
              <a:gd name="connsiteY0" fmla="*/ 3059787 h 3234197"/>
              <a:gd name="connsiteX1" fmla="*/ 773779 w 1332319"/>
              <a:gd name="connsiteY1" fmla="*/ 0 h 3234197"/>
              <a:gd name="connsiteX2" fmla="*/ 1332319 w 1332319"/>
              <a:gd name="connsiteY2" fmla="*/ 3134025 h 3234197"/>
              <a:gd name="connsiteX3" fmla="*/ 786550 w 1332319"/>
              <a:gd name="connsiteY3" fmla="*/ 3198291 h 3234197"/>
              <a:gd name="connsiteX4" fmla="*/ 0 w 1332319"/>
              <a:gd name="connsiteY4" fmla="*/ 3059787 h 3234197"/>
              <a:gd name="connsiteX0" fmla="*/ 0 w 1332319"/>
              <a:gd name="connsiteY0" fmla="*/ 3059787 h 3234197"/>
              <a:gd name="connsiteX1" fmla="*/ 773779 w 1332319"/>
              <a:gd name="connsiteY1" fmla="*/ 0 h 3234197"/>
              <a:gd name="connsiteX2" fmla="*/ 1332319 w 1332319"/>
              <a:gd name="connsiteY2" fmla="*/ 3134025 h 3234197"/>
              <a:gd name="connsiteX3" fmla="*/ 786550 w 1332319"/>
              <a:gd name="connsiteY3" fmla="*/ 3198291 h 3234197"/>
              <a:gd name="connsiteX4" fmla="*/ 0 w 1332319"/>
              <a:gd name="connsiteY4" fmla="*/ 3059787 h 3234197"/>
              <a:gd name="connsiteX0" fmla="*/ 0 w 1332319"/>
              <a:gd name="connsiteY0" fmla="*/ 3059787 h 3198291"/>
              <a:gd name="connsiteX1" fmla="*/ 773779 w 1332319"/>
              <a:gd name="connsiteY1" fmla="*/ 0 h 3198291"/>
              <a:gd name="connsiteX2" fmla="*/ 1332319 w 1332319"/>
              <a:gd name="connsiteY2" fmla="*/ 3134025 h 3198291"/>
              <a:gd name="connsiteX3" fmla="*/ 786550 w 1332319"/>
              <a:gd name="connsiteY3" fmla="*/ 3198291 h 3198291"/>
              <a:gd name="connsiteX4" fmla="*/ 0 w 1332319"/>
              <a:gd name="connsiteY4" fmla="*/ 3059787 h 3198291"/>
              <a:gd name="connsiteX0" fmla="*/ 0 w 1332319"/>
              <a:gd name="connsiteY0" fmla="*/ 3059787 h 3225168"/>
              <a:gd name="connsiteX1" fmla="*/ 773779 w 1332319"/>
              <a:gd name="connsiteY1" fmla="*/ 0 h 3225168"/>
              <a:gd name="connsiteX2" fmla="*/ 1332319 w 1332319"/>
              <a:gd name="connsiteY2" fmla="*/ 3134025 h 3225168"/>
              <a:gd name="connsiteX3" fmla="*/ 786550 w 1332319"/>
              <a:gd name="connsiteY3" fmla="*/ 3198291 h 3225168"/>
              <a:gd name="connsiteX4" fmla="*/ 0 w 1332319"/>
              <a:gd name="connsiteY4" fmla="*/ 3059787 h 3225168"/>
              <a:gd name="connsiteX0" fmla="*/ 0 w 1332319"/>
              <a:gd name="connsiteY0" fmla="*/ 3059787 h 3230611"/>
              <a:gd name="connsiteX1" fmla="*/ 773779 w 1332319"/>
              <a:gd name="connsiteY1" fmla="*/ 0 h 3230611"/>
              <a:gd name="connsiteX2" fmla="*/ 1332319 w 1332319"/>
              <a:gd name="connsiteY2" fmla="*/ 3134025 h 3230611"/>
              <a:gd name="connsiteX3" fmla="*/ 786550 w 1332319"/>
              <a:gd name="connsiteY3" fmla="*/ 3198291 h 3230611"/>
              <a:gd name="connsiteX4" fmla="*/ 0 w 1332319"/>
              <a:gd name="connsiteY4" fmla="*/ 3059787 h 3230611"/>
              <a:gd name="connsiteX0" fmla="*/ 0 w 2200435"/>
              <a:gd name="connsiteY0" fmla="*/ 3059787 h 3198291"/>
              <a:gd name="connsiteX1" fmla="*/ 773779 w 2200435"/>
              <a:gd name="connsiteY1" fmla="*/ 0 h 3198291"/>
              <a:gd name="connsiteX2" fmla="*/ 2200435 w 2200435"/>
              <a:gd name="connsiteY2" fmla="*/ 2978459 h 3198291"/>
              <a:gd name="connsiteX3" fmla="*/ 786550 w 2200435"/>
              <a:gd name="connsiteY3" fmla="*/ 3198291 h 3198291"/>
              <a:gd name="connsiteX4" fmla="*/ 0 w 2200435"/>
              <a:gd name="connsiteY4" fmla="*/ 3059787 h 3198291"/>
              <a:gd name="connsiteX0" fmla="*/ 0 w 2200435"/>
              <a:gd name="connsiteY0" fmla="*/ 3059787 h 3556197"/>
              <a:gd name="connsiteX1" fmla="*/ 773779 w 2200435"/>
              <a:gd name="connsiteY1" fmla="*/ 0 h 3556197"/>
              <a:gd name="connsiteX2" fmla="*/ 2200435 w 2200435"/>
              <a:gd name="connsiteY2" fmla="*/ 2978459 h 3556197"/>
              <a:gd name="connsiteX3" fmla="*/ 0 w 2200435"/>
              <a:gd name="connsiteY3" fmla="*/ 3059787 h 3556197"/>
              <a:gd name="connsiteX0" fmla="*/ 0 w 2179293"/>
              <a:gd name="connsiteY0" fmla="*/ 3114107 h 3610517"/>
              <a:gd name="connsiteX1" fmla="*/ 752637 w 2179293"/>
              <a:gd name="connsiteY1" fmla="*/ 0 h 3610517"/>
              <a:gd name="connsiteX2" fmla="*/ 2179293 w 2179293"/>
              <a:gd name="connsiteY2" fmla="*/ 2978459 h 3610517"/>
              <a:gd name="connsiteX3" fmla="*/ 0 w 2179293"/>
              <a:gd name="connsiteY3" fmla="*/ 3114107 h 3610517"/>
              <a:gd name="connsiteX0" fmla="*/ 0 w 2179293"/>
              <a:gd name="connsiteY0" fmla="*/ 3114107 h 3488423"/>
              <a:gd name="connsiteX1" fmla="*/ 752637 w 2179293"/>
              <a:gd name="connsiteY1" fmla="*/ 0 h 3488423"/>
              <a:gd name="connsiteX2" fmla="*/ 2179293 w 2179293"/>
              <a:gd name="connsiteY2" fmla="*/ 2978459 h 3488423"/>
              <a:gd name="connsiteX3" fmla="*/ 0 w 2179293"/>
              <a:gd name="connsiteY3" fmla="*/ 3114107 h 3488423"/>
              <a:gd name="connsiteX0" fmla="*/ 0 w 2172404"/>
              <a:gd name="connsiteY0" fmla="*/ 3114107 h 3393199"/>
              <a:gd name="connsiteX1" fmla="*/ 752637 w 2172404"/>
              <a:gd name="connsiteY1" fmla="*/ 0 h 3393199"/>
              <a:gd name="connsiteX2" fmla="*/ 2172404 w 2172404"/>
              <a:gd name="connsiteY2" fmla="*/ 2883235 h 3393199"/>
              <a:gd name="connsiteX3" fmla="*/ 0 w 2172404"/>
              <a:gd name="connsiteY3" fmla="*/ 3114107 h 3393199"/>
              <a:gd name="connsiteX0" fmla="*/ 0 w 2172404"/>
              <a:gd name="connsiteY0" fmla="*/ 3114107 h 3376307"/>
              <a:gd name="connsiteX1" fmla="*/ 752637 w 2172404"/>
              <a:gd name="connsiteY1" fmla="*/ 0 h 3376307"/>
              <a:gd name="connsiteX2" fmla="*/ 2172404 w 2172404"/>
              <a:gd name="connsiteY2" fmla="*/ 2883235 h 3376307"/>
              <a:gd name="connsiteX3" fmla="*/ 0 w 2172404"/>
              <a:gd name="connsiteY3" fmla="*/ 3114107 h 337630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172404" h="3376307">
                <a:moveTo>
                  <a:pt x="0" y="3114107"/>
                </a:moveTo>
                <a:lnTo>
                  <a:pt x="752637" y="0"/>
                </a:lnTo>
                <a:lnTo>
                  <a:pt x="2172404" y="2883235"/>
                </a:lnTo>
                <a:cubicBezTo>
                  <a:pt x="1464175" y="3175182"/>
                  <a:pt x="775421" y="3376307"/>
                  <a:pt x="0" y="3114107"/>
                </a:cubicBezTo>
                <a:close/>
              </a:path>
            </a:pathLst>
          </a:custGeom>
          <a:solidFill>
            <a:srgbClr val="000000">
              <a:alpha val="0"/>
            </a:srgbClr>
          </a:solidFill>
          <a:ln>
            <a:solidFill>
              <a:srgbClr val="000000">
                <a:alpha val="0"/>
              </a:srgb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grpSp>
        <p:nvGrpSpPr>
          <p:cNvPr id="740" name="Группа 739"/>
          <p:cNvGrpSpPr/>
          <p:nvPr/>
        </p:nvGrpSpPr>
        <p:grpSpPr>
          <a:xfrm>
            <a:off x="4567664" y="2950423"/>
            <a:ext cx="2016842" cy="3222988"/>
            <a:chOff x="4567664" y="2950423"/>
            <a:chExt cx="2016842" cy="3222988"/>
          </a:xfrm>
          <a:solidFill>
            <a:srgbClr val="000000">
              <a:alpha val="0"/>
            </a:srgbClr>
          </a:solidFill>
        </p:grpSpPr>
        <p:sp>
          <p:nvSpPr>
            <p:cNvPr id="741" name="Полилиния 740">
              <a:hlinkClick r:id="rId10" action="ppaction://hlinksldjump"/>
            </p:cNvPr>
            <p:cNvSpPr/>
            <p:nvPr/>
          </p:nvSpPr>
          <p:spPr>
            <a:xfrm rot="19917974">
              <a:off x="5282695" y="2950423"/>
              <a:ext cx="1301811" cy="3222988"/>
            </a:xfrm>
            <a:custGeom>
              <a:avLst/>
              <a:gdLst>
                <a:gd name="connsiteX0" fmla="*/ 0 w 1111396"/>
                <a:gd name="connsiteY0" fmla="*/ 3146584 h 3146584"/>
                <a:gd name="connsiteX1" fmla="*/ 555698 w 1111396"/>
                <a:gd name="connsiteY1" fmla="*/ 0 h 3146584"/>
                <a:gd name="connsiteX2" fmla="*/ 1111396 w 1111396"/>
                <a:gd name="connsiteY2" fmla="*/ 3146584 h 3146584"/>
                <a:gd name="connsiteX3" fmla="*/ 0 w 1111396"/>
                <a:gd name="connsiteY3" fmla="*/ 3146584 h 3146584"/>
                <a:gd name="connsiteX0" fmla="*/ 0 w 1178136"/>
                <a:gd name="connsiteY0" fmla="*/ 3146584 h 3146728"/>
                <a:gd name="connsiteX1" fmla="*/ 555698 w 1178136"/>
                <a:gd name="connsiteY1" fmla="*/ 0 h 3146728"/>
                <a:gd name="connsiteX2" fmla="*/ 1178136 w 1178136"/>
                <a:gd name="connsiteY2" fmla="*/ 3146728 h 3146728"/>
                <a:gd name="connsiteX3" fmla="*/ 0 w 1178136"/>
                <a:gd name="connsiteY3" fmla="*/ 3146584 h 3146728"/>
                <a:gd name="connsiteX0" fmla="*/ 0 w 1309203"/>
                <a:gd name="connsiteY0" fmla="*/ 3103754 h 3146728"/>
                <a:gd name="connsiteX1" fmla="*/ 686765 w 1309203"/>
                <a:gd name="connsiteY1" fmla="*/ 0 h 3146728"/>
                <a:gd name="connsiteX2" fmla="*/ 1309203 w 1309203"/>
                <a:gd name="connsiteY2" fmla="*/ 3146728 h 3146728"/>
                <a:gd name="connsiteX3" fmla="*/ 0 w 1309203"/>
                <a:gd name="connsiteY3" fmla="*/ 3103754 h 3146728"/>
                <a:gd name="connsiteX0" fmla="*/ 0 w 1347377"/>
                <a:gd name="connsiteY0" fmla="*/ 3109325 h 3146728"/>
                <a:gd name="connsiteX1" fmla="*/ 724939 w 1347377"/>
                <a:gd name="connsiteY1" fmla="*/ 0 h 3146728"/>
                <a:gd name="connsiteX2" fmla="*/ 1347377 w 1347377"/>
                <a:gd name="connsiteY2" fmla="*/ 3146728 h 3146728"/>
                <a:gd name="connsiteX3" fmla="*/ 0 w 1347377"/>
                <a:gd name="connsiteY3" fmla="*/ 3109325 h 3146728"/>
                <a:gd name="connsiteX0" fmla="*/ 0 w 1347377"/>
                <a:gd name="connsiteY0" fmla="*/ 3109325 h 3146728"/>
                <a:gd name="connsiteX1" fmla="*/ 724939 w 1347377"/>
                <a:gd name="connsiteY1" fmla="*/ 0 h 3146728"/>
                <a:gd name="connsiteX2" fmla="*/ 1347377 w 1347377"/>
                <a:gd name="connsiteY2" fmla="*/ 3146728 h 3146728"/>
                <a:gd name="connsiteX3" fmla="*/ 674426 w 1347377"/>
                <a:gd name="connsiteY3" fmla="*/ 3123470 h 3146728"/>
                <a:gd name="connsiteX4" fmla="*/ 0 w 1347377"/>
                <a:gd name="connsiteY4" fmla="*/ 3109325 h 3146728"/>
                <a:gd name="connsiteX0" fmla="*/ 0 w 1347377"/>
                <a:gd name="connsiteY0" fmla="*/ 3109325 h 3170436"/>
                <a:gd name="connsiteX1" fmla="*/ 724939 w 1347377"/>
                <a:gd name="connsiteY1" fmla="*/ 0 h 3170436"/>
                <a:gd name="connsiteX2" fmla="*/ 1347377 w 1347377"/>
                <a:gd name="connsiteY2" fmla="*/ 3146728 h 3170436"/>
                <a:gd name="connsiteX3" fmla="*/ 710754 w 1347377"/>
                <a:gd name="connsiteY3" fmla="*/ 3170436 h 3170436"/>
                <a:gd name="connsiteX4" fmla="*/ 0 w 1347377"/>
                <a:gd name="connsiteY4" fmla="*/ 3109325 h 3170436"/>
                <a:gd name="connsiteX0" fmla="*/ 0 w 1347377"/>
                <a:gd name="connsiteY0" fmla="*/ 3109325 h 3198291"/>
                <a:gd name="connsiteX1" fmla="*/ 724939 w 1347377"/>
                <a:gd name="connsiteY1" fmla="*/ 0 h 3198291"/>
                <a:gd name="connsiteX2" fmla="*/ 1347377 w 1347377"/>
                <a:gd name="connsiteY2" fmla="*/ 3146728 h 3198291"/>
                <a:gd name="connsiteX3" fmla="*/ 737710 w 1347377"/>
                <a:gd name="connsiteY3" fmla="*/ 3198291 h 3198291"/>
                <a:gd name="connsiteX4" fmla="*/ 0 w 1347377"/>
                <a:gd name="connsiteY4" fmla="*/ 3109325 h 3198291"/>
                <a:gd name="connsiteX0" fmla="*/ 0 w 1347377"/>
                <a:gd name="connsiteY0" fmla="*/ 3109325 h 3230602"/>
                <a:gd name="connsiteX1" fmla="*/ 724939 w 1347377"/>
                <a:gd name="connsiteY1" fmla="*/ 0 h 3230602"/>
                <a:gd name="connsiteX2" fmla="*/ 1347377 w 1347377"/>
                <a:gd name="connsiteY2" fmla="*/ 3146728 h 3230602"/>
                <a:gd name="connsiteX3" fmla="*/ 737710 w 1347377"/>
                <a:gd name="connsiteY3" fmla="*/ 3198291 h 3230602"/>
                <a:gd name="connsiteX4" fmla="*/ 0 w 1347377"/>
                <a:gd name="connsiteY4" fmla="*/ 3109325 h 3230602"/>
                <a:gd name="connsiteX0" fmla="*/ 0 w 1347377"/>
                <a:gd name="connsiteY0" fmla="*/ 3109325 h 3198291"/>
                <a:gd name="connsiteX1" fmla="*/ 724939 w 1347377"/>
                <a:gd name="connsiteY1" fmla="*/ 0 h 3198291"/>
                <a:gd name="connsiteX2" fmla="*/ 1347377 w 1347377"/>
                <a:gd name="connsiteY2" fmla="*/ 3146728 h 3198291"/>
                <a:gd name="connsiteX3" fmla="*/ 737710 w 1347377"/>
                <a:gd name="connsiteY3" fmla="*/ 3198291 h 3198291"/>
                <a:gd name="connsiteX4" fmla="*/ 0 w 1347377"/>
                <a:gd name="connsiteY4" fmla="*/ 3109325 h 3198291"/>
                <a:gd name="connsiteX0" fmla="*/ 0 w 1347377"/>
                <a:gd name="connsiteY0" fmla="*/ 3109325 h 3212766"/>
                <a:gd name="connsiteX1" fmla="*/ 724939 w 1347377"/>
                <a:gd name="connsiteY1" fmla="*/ 0 h 3212766"/>
                <a:gd name="connsiteX2" fmla="*/ 1347377 w 1347377"/>
                <a:gd name="connsiteY2" fmla="*/ 3146728 h 3212766"/>
                <a:gd name="connsiteX3" fmla="*/ 737710 w 1347377"/>
                <a:gd name="connsiteY3" fmla="*/ 3198291 h 3212766"/>
                <a:gd name="connsiteX4" fmla="*/ 0 w 1347377"/>
                <a:gd name="connsiteY4" fmla="*/ 3109325 h 3212766"/>
                <a:gd name="connsiteX0" fmla="*/ 0 w 1347377"/>
                <a:gd name="connsiteY0" fmla="*/ 3109325 h 3198291"/>
                <a:gd name="connsiteX1" fmla="*/ 724939 w 1347377"/>
                <a:gd name="connsiteY1" fmla="*/ 0 h 3198291"/>
                <a:gd name="connsiteX2" fmla="*/ 1347377 w 1347377"/>
                <a:gd name="connsiteY2" fmla="*/ 3146728 h 3198291"/>
                <a:gd name="connsiteX3" fmla="*/ 737710 w 1347377"/>
                <a:gd name="connsiteY3" fmla="*/ 3198291 h 3198291"/>
                <a:gd name="connsiteX4" fmla="*/ 0 w 1347377"/>
                <a:gd name="connsiteY4" fmla="*/ 3109325 h 3198291"/>
                <a:gd name="connsiteX0" fmla="*/ 0 w 1347377"/>
                <a:gd name="connsiteY0" fmla="*/ 3109325 h 3215130"/>
                <a:gd name="connsiteX1" fmla="*/ 724939 w 1347377"/>
                <a:gd name="connsiteY1" fmla="*/ 0 h 3215130"/>
                <a:gd name="connsiteX2" fmla="*/ 1347377 w 1347377"/>
                <a:gd name="connsiteY2" fmla="*/ 3146728 h 3215130"/>
                <a:gd name="connsiteX3" fmla="*/ 737710 w 1347377"/>
                <a:gd name="connsiteY3" fmla="*/ 3198291 h 3215130"/>
                <a:gd name="connsiteX4" fmla="*/ 0 w 1347377"/>
                <a:gd name="connsiteY4" fmla="*/ 3109325 h 3215130"/>
                <a:gd name="connsiteX0" fmla="*/ 0 w 1347377"/>
                <a:gd name="connsiteY0" fmla="*/ 3109325 h 3198291"/>
                <a:gd name="connsiteX1" fmla="*/ 724939 w 1347377"/>
                <a:gd name="connsiteY1" fmla="*/ 0 h 3198291"/>
                <a:gd name="connsiteX2" fmla="*/ 1347377 w 1347377"/>
                <a:gd name="connsiteY2" fmla="*/ 3146728 h 3198291"/>
                <a:gd name="connsiteX3" fmla="*/ 737710 w 1347377"/>
                <a:gd name="connsiteY3" fmla="*/ 3198291 h 3198291"/>
                <a:gd name="connsiteX4" fmla="*/ 0 w 1347377"/>
                <a:gd name="connsiteY4" fmla="*/ 3109325 h 3198291"/>
                <a:gd name="connsiteX0" fmla="*/ 0 w 1283479"/>
                <a:gd name="connsiteY0" fmla="*/ 3109325 h 3198291"/>
                <a:gd name="connsiteX1" fmla="*/ 724939 w 1283479"/>
                <a:gd name="connsiteY1" fmla="*/ 0 h 3198291"/>
                <a:gd name="connsiteX2" fmla="*/ 1283479 w 1283479"/>
                <a:gd name="connsiteY2" fmla="*/ 3134025 h 3198291"/>
                <a:gd name="connsiteX3" fmla="*/ 737710 w 1283479"/>
                <a:gd name="connsiteY3" fmla="*/ 3198291 h 3198291"/>
                <a:gd name="connsiteX4" fmla="*/ 0 w 1283479"/>
                <a:gd name="connsiteY4" fmla="*/ 3109325 h 3198291"/>
                <a:gd name="connsiteX0" fmla="*/ 0 w 1283479"/>
                <a:gd name="connsiteY0" fmla="*/ 3109325 h 3225582"/>
                <a:gd name="connsiteX1" fmla="*/ 724939 w 1283479"/>
                <a:gd name="connsiteY1" fmla="*/ 0 h 3225582"/>
                <a:gd name="connsiteX2" fmla="*/ 1283479 w 1283479"/>
                <a:gd name="connsiteY2" fmla="*/ 3134025 h 3225582"/>
                <a:gd name="connsiteX3" fmla="*/ 737710 w 1283479"/>
                <a:gd name="connsiteY3" fmla="*/ 3198291 h 3225582"/>
                <a:gd name="connsiteX4" fmla="*/ 0 w 1283479"/>
                <a:gd name="connsiteY4" fmla="*/ 3109325 h 3225582"/>
                <a:gd name="connsiteX0" fmla="*/ 0 w 1283479"/>
                <a:gd name="connsiteY0" fmla="*/ 3109325 h 3234197"/>
                <a:gd name="connsiteX1" fmla="*/ 724939 w 1283479"/>
                <a:gd name="connsiteY1" fmla="*/ 0 h 3234197"/>
                <a:gd name="connsiteX2" fmla="*/ 1283479 w 1283479"/>
                <a:gd name="connsiteY2" fmla="*/ 3134025 h 3234197"/>
                <a:gd name="connsiteX3" fmla="*/ 737710 w 1283479"/>
                <a:gd name="connsiteY3" fmla="*/ 3198291 h 3234197"/>
                <a:gd name="connsiteX4" fmla="*/ 0 w 1283479"/>
                <a:gd name="connsiteY4" fmla="*/ 3109325 h 3234197"/>
                <a:gd name="connsiteX0" fmla="*/ 0 w 1310712"/>
                <a:gd name="connsiteY0" fmla="*/ 3040637 h 3234197"/>
                <a:gd name="connsiteX1" fmla="*/ 752172 w 1310712"/>
                <a:gd name="connsiteY1" fmla="*/ 0 h 3234197"/>
                <a:gd name="connsiteX2" fmla="*/ 1310712 w 1310712"/>
                <a:gd name="connsiteY2" fmla="*/ 3134025 h 3234197"/>
                <a:gd name="connsiteX3" fmla="*/ 764943 w 1310712"/>
                <a:gd name="connsiteY3" fmla="*/ 3198291 h 3234197"/>
                <a:gd name="connsiteX4" fmla="*/ 0 w 1310712"/>
                <a:gd name="connsiteY4" fmla="*/ 3040637 h 3234197"/>
                <a:gd name="connsiteX0" fmla="*/ 0 w 1332319"/>
                <a:gd name="connsiteY0" fmla="*/ 3059787 h 3234197"/>
                <a:gd name="connsiteX1" fmla="*/ 773779 w 1332319"/>
                <a:gd name="connsiteY1" fmla="*/ 0 h 3234197"/>
                <a:gd name="connsiteX2" fmla="*/ 1332319 w 1332319"/>
                <a:gd name="connsiteY2" fmla="*/ 3134025 h 3234197"/>
                <a:gd name="connsiteX3" fmla="*/ 786550 w 1332319"/>
                <a:gd name="connsiteY3" fmla="*/ 3198291 h 3234197"/>
                <a:gd name="connsiteX4" fmla="*/ 0 w 1332319"/>
                <a:gd name="connsiteY4" fmla="*/ 3059787 h 3234197"/>
                <a:gd name="connsiteX0" fmla="*/ 0 w 1332319"/>
                <a:gd name="connsiteY0" fmla="*/ 3059787 h 3234197"/>
                <a:gd name="connsiteX1" fmla="*/ 773779 w 1332319"/>
                <a:gd name="connsiteY1" fmla="*/ 0 h 3234197"/>
                <a:gd name="connsiteX2" fmla="*/ 1332319 w 1332319"/>
                <a:gd name="connsiteY2" fmla="*/ 3134025 h 3234197"/>
                <a:gd name="connsiteX3" fmla="*/ 786550 w 1332319"/>
                <a:gd name="connsiteY3" fmla="*/ 3198291 h 3234197"/>
                <a:gd name="connsiteX4" fmla="*/ 0 w 1332319"/>
                <a:gd name="connsiteY4" fmla="*/ 3059787 h 3234197"/>
                <a:gd name="connsiteX0" fmla="*/ 0 w 1332319"/>
                <a:gd name="connsiteY0" fmla="*/ 3059787 h 3234197"/>
                <a:gd name="connsiteX1" fmla="*/ 773779 w 1332319"/>
                <a:gd name="connsiteY1" fmla="*/ 0 h 3234197"/>
                <a:gd name="connsiteX2" fmla="*/ 1332319 w 1332319"/>
                <a:gd name="connsiteY2" fmla="*/ 3134025 h 3234197"/>
                <a:gd name="connsiteX3" fmla="*/ 786550 w 1332319"/>
                <a:gd name="connsiteY3" fmla="*/ 3198291 h 3234197"/>
                <a:gd name="connsiteX4" fmla="*/ 0 w 1332319"/>
                <a:gd name="connsiteY4" fmla="*/ 3059787 h 3234197"/>
                <a:gd name="connsiteX0" fmla="*/ 0 w 1332319"/>
                <a:gd name="connsiteY0" fmla="*/ 3059787 h 3234197"/>
                <a:gd name="connsiteX1" fmla="*/ 773779 w 1332319"/>
                <a:gd name="connsiteY1" fmla="*/ 0 h 3234197"/>
                <a:gd name="connsiteX2" fmla="*/ 1332319 w 1332319"/>
                <a:gd name="connsiteY2" fmla="*/ 3134025 h 3234197"/>
                <a:gd name="connsiteX3" fmla="*/ 786550 w 1332319"/>
                <a:gd name="connsiteY3" fmla="*/ 3198291 h 3234197"/>
                <a:gd name="connsiteX4" fmla="*/ 0 w 1332319"/>
                <a:gd name="connsiteY4" fmla="*/ 3059787 h 3234197"/>
                <a:gd name="connsiteX0" fmla="*/ 0 w 1332319"/>
                <a:gd name="connsiteY0" fmla="*/ 3059787 h 3198291"/>
                <a:gd name="connsiteX1" fmla="*/ 773779 w 1332319"/>
                <a:gd name="connsiteY1" fmla="*/ 0 h 3198291"/>
                <a:gd name="connsiteX2" fmla="*/ 1332319 w 1332319"/>
                <a:gd name="connsiteY2" fmla="*/ 3134025 h 3198291"/>
                <a:gd name="connsiteX3" fmla="*/ 786550 w 1332319"/>
                <a:gd name="connsiteY3" fmla="*/ 3198291 h 3198291"/>
                <a:gd name="connsiteX4" fmla="*/ 0 w 1332319"/>
                <a:gd name="connsiteY4" fmla="*/ 3059787 h 3198291"/>
                <a:gd name="connsiteX0" fmla="*/ 0 w 1332319"/>
                <a:gd name="connsiteY0" fmla="*/ 3059787 h 3225168"/>
                <a:gd name="connsiteX1" fmla="*/ 773779 w 1332319"/>
                <a:gd name="connsiteY1" fmla="*/ 0 h 3225168"/>
                <a:gd name="connsiteX2" fmla="*/ 1332319 w 1332319"/>
                <a:gd name="connsiteY2" fmla="*/ 3134025 h 3225168"/>
                <a:gd name="connsiteX3" fmla="*/ 786550 w 1332319"/>
                <a:gd name="connsiteY3" fmla="*/ 3198291 h 3225168"/>
                <a:gd name="connsiteX4" fmla="*/ 0 w 1332319"/>
                <a:gd name="connsiteY4" fmla="*/ 3059787 h 3225168"/>
                <a:gd name="connsiteX0" fmla="*/ 0 w 1332319"/>
                <a:gd name="connsiteY0" fmla="*/ 3059787 h 3230611"/>
                <a:gd name="connsiteX1" fmla="*/ 773779 w 1332319"/>
                <a:gd name="connsiteY1" fmla="*/ 0 h 3230611"/>
                <a:gd name="connsiteX2" fmla="*/ 1332319 w 1332319"/>
                <a:gd name="connsiteY2" fmla="*/ 3134025 h 3230611"/>
                <a:gd name="connsiteX3" fmla="*/ 786550 w 1332319"/>
                <a:gd name="connsiteY3" fmla="*/ 3198291 h 3230611"/>
                <a:gd name="connsiteX4" fmla="*/ 0 w 1332319"/>
                <a:gd name="connsiteY4" fmla="*/ 3059787 h 3230611"/>
                <a:gd name="connsiteX0" fmla="*/ 0 w 2200435"/>
                <a:gd name="connsiteY0" fmla="*/ 3059787 h 3198291"/>
                <a:gd name="connsiteX1" fmla="*/ 773779 w 2200435"/>
                <a:gd name="connsiteY1" fmla="*/ 0 h 3198291"/>
                <a:gd name="connsiteX2" fmla="*/ 2200435 w 2200435"/>
                <a:gd name="connsiteY2" fmla="*/ 2978459 h 3198291"/>
                <a:gd name="connsiteX3" fmla="*/ 786550 w 2200435"/>
                <a:gd name="connsiteY3" fmla="*/ 3198291 h 3198291"/>
                <a:gd name="connsiteX4" fmla="*/ 0 w 2200435"/>
                <a:gd name="connsiteY4" fmla="*/ 3059787 h 3198291"/>
                <a:gd name="connsiteX0" fmla="*/ 0 w 2200435"/>
                <a:gd name="connsiteY0" fmla="*/ 3059787 h 3556197"/>
                <a:gd name="connsiteX1" fmla="*/ 773779 w 2200435"/>
                <a:gd name="connsiteY1" fmla="*/ 0 h 3556197"/>
                <a:gd name="connsiteX2" fmla="*/ 2200435 w 2200435"/>
                <a:gd name="connsiteY2" fmla="*/ 2978459 h 3556197"/>
                <a:gd name="connsiteX3" fmla="*/ 0 w 2200435"/>
                <a:gd name="connsiteY3" fmla="*/ 3059787 h 3556197"/>
                <a:gd name="connsiteX0" fmla="*/ 0 w 2179293"/>
                <a:gd name="connsiteY0" fmla="*/ 3114107 h 3610517"/>
                <a:gd name="connsiteX1" fmla="*/ 752637 w 2179293"/>
                <a:gd name="connsiteY1" fmla="*/ 0 h 3610517"/>
                <a:gd name="connsiteX2" fmla="*/ 2179293 w 2179293"/>
                <a:gd name="connsiteY2" fmla="*/ 2978459 h 3610517"/>
                <a:gd name="connsiteX3" fmla="*/ 0 w 2179293"/>
                <a:gd name="connsiteY3" fmla="*/ 3114107 h 3610517"/>
                <a:gd name="connsiteX0" fmla="*/ 0 w 2179293"/>
                <a:gd name="connsiteY0" fmla="*/ 3114107 h 3488423"/>
                <a:gd name="connsiteX1" fmla="*/ 752637 w 2179293"/>
                <a:gd name="connsiteY1" fmla="*/ 0 h 3488423"/>
                <a:gd name="connsiteX2" fmla="*/ 2179293 w 2179293"/>
                <a:gd name="connsiteY2" fmla="*/ 2978459 h 3488423"/>
                <a:gd name="connsiteX3" fmla="*/ 0 w 2179293"/>
                <a:gd name="connsiteY3" fmla="*/ 3114107 h 3488423"/>
                <a:gd name="connsiteX0" fmla="*/ 0 w 2172404"/>
                <a:gd name="connsiteY0" fmla="*/ 3114107 h 3393199"/>
                <a:gd name="connsiteX1" fmla="*/ 752637 w 2172404"/>
                <a:gd name="connsiteY1" fmla="*/ 0 h 3393199"/>
                <a:gd name="connsiteX2" fmla="*/ 2172404 w 2172404"/>
                <a:gd name="connsiteY2" fmla="*/ 2883235 h 3393199"/>
                <a:gd name="connsiteX3" fmla="*/ 0 w 2172404"/>
                <a:gd name="connsiteY3" fmla="*/ 3114107 h 3393199"/>
                <a:gd name="connsiteX0" fmla="*/ 0 w 2172404"/>
                <a:gd name="connsiteY0" fmla="*/ 3114107 h 3376307"/>
                <a:gd name="connsiteX1" fmla="*/ 752637 w 2172404"/>
                <a:gd name="connsiteY1" fmla="*/ 0 h 3376307"/>
                <a:gd name="connsiteX2" fmla="*/ 2172404 w 2172404"/>
                <a:gd name="connsiteY2" fmla="*/ 2883235 h 3376307"/>
                <a:gd name="connsiteX3" fmla="*/ 0 w 2172404"/>
                <a:gd name="connsiteY3" fmla="*/ 3114107 h 3376307"/>
                <a:gd name="connsiteX0" fmla="*/ 263175 w 1419767"/>
                <a:gd name="connsiteY0" fmla="*/ 3285735 h 3547935"/>
                <a:gd name="connsiteX1" fmla="*/ 0 w 1419767"/>
                <a:gd name="connsiteY1" fmla="*/ 0 h 3547935"/>
                <a:gd name="connsiteX2" fmla="*/ 1419767 w 1419767"/>
                <a:gd name="connsiteY2" fmla="*/ 2883235 h 3547935"/>
                <a:gd name="connsiteX3" fmla="*/ 263175 w 1419767"/>
                <a:gd name="connsiteY3" fmla="*/ 3285735 h 3547935"/>
                <a:gd name="connsiteX0" fmla="*/ 263175 w 1189928"/>
                <a:gd name="connsiteY0" fmla="*/ 3285735 h 3547935"/>
                <a:gd name="connsiteX1" fmla="*/ 0 w 1189928"/>
                <a:gd name="connsiteY1" fmla="*/ 0 h 3547935"/>
                <a:gd name="connsiteX2" fmla="*/ 1189928 w 1189928"/>
                <a:gd name="connsiteY2" fmla="*/ 3047121 h 3547935"/>
                <a:gd name="connsiteX3" fmla="*/ 263175 w 1189928"/>
                <a:gd name="connsiteY3" fmla="*/ 3285735 h 3547935"/>
                <a:gd name="connsiteX0" fmla="*/ 263175 w 1189928"/>
                <a:gd name="connsiteY0" fmla="*/ 3285735 h 3547935"/>
                <a:gd name="connsiteX1" fmla="*/ 0 w 1189928"/>
                <a:gd name="connsiteY1" fmla="*/ 0 h 3547935"/>
                <a:gd name="connsiteX2" fmla="*/ 1189928 w 1189928"/>
                <a:gd name="connsiteY2" fmla="*/ 3047121 h 3547935"/>
                <a:gd name="connsiteX3" fmla="*/ 263175 w 1189928"/>
                <a:gd name="connsiteY3" fmla="*/ 3285735 h 3547935"/>
                <a:gd name="connsiteX0" fmla="*/ 263175 w 1189928"/>
                <a:gd name="connsiteY0" fmla="*/ 3285735 h 3285735"/>
                <a:gd name="connsiteX1" fmla="*/ 0 w 1189928"/>
                <a:gd name="connsiteY1" fmla="*/ 0 h 3285735"/>
                <a:gd name="connsiteX2" fmla="*/ 1189928 w 1189928"/>
                <a:gd name="connsiteY2" fmla="*/ 3047121 h 3285735"/>
                <a:gd name="connsiteX3" fmla="*/ 263175 w 1189928"/>
                <a:gd name="connsiteY3" fmla="*/ 3285735 h 3285735"/>
                <a:gd name="connsiteX0" fmla="*/ 263175 w 1189928"/>
                <a:gd name="connsiteY0" fmla="*/ 3285735 h 3517185"/>
                <a:gd name="connsiteX1" fmla="*/ 0 w 1189928"/>
                <a:gd name="connsiteY1" fmla="*/ 0 h 3517185"/>
                <a:gd name="connsiteX2" fmla="*/ 1189928 w 1189928"/>
                <a:gd name="connsiteY2" fmla="*/ 3047121 h 3517185"/>
                <a:gd name="connsiteX3" fmla="*/ 263175 w 1189928"/>
                <a:gd name="connsiteY3" fmla="*/ 3285735 h 3517185"/>
                <a:gd name="connsiteX0" fmla="*/ 263175 w 1205876"/>
                <a:gd name="connsiteY0" fmla="*/ 3285735 h 3423753"/>
                <a:gd name="connsiteX1" fmla="*/ 0 w 1205876"/>
                <a:gd name="connsiteY1" fmla="*/ 0 h 3423753"/>
                <a:gd name="connsiteX2" fmla="*/ 1205876 w 1205876"/>
                <a:gd name="connsiteY2" fmla="*/ 2953689 h 3423753"/>
                <a:gd name="connsiteX3" fmla="*/ 263175 w 1205876"/>
                <a:gd name="connsiteY3" fmla="*/ 3285735 h 3423753"/>
                <a:gd name="connsiteX0" fmla="*/ 263175 w 1205876"/>
                <a:gd name="connsiteY0" fmla="*/ 3285735 h 3369913"/>
                <a:gd name="connsiteX1" fmla="*/ 0 w 1205876"/>
                <a:gd name="connsiteY1" fmla="*/ 0 h 3369913"/>
                <a:gd name="connsiteX2" fmla="*/ 1205876 w 1205876"/>
                <a:gd name="connsiteY2" fmla="*/ 2953689 h 3369913"/>
                <a:gd name="connsiteX3" fmla="*/ 263175 w 1205876"/>
                <a:gd name="connsiteY3" fmla="*/ 3285735 h 3369913"/>
                <a:gd name="connsiteX0" fmla="*/ 154497 w 1205876"/>
                <a:gd name="connsiteY0" fmla="*/ 3226447 h 3369913"/>
                <a:gd name="connsiteX1" fmla="*/ 0 w 1205876"/>
                <a:gd name="connsiteY1" fmla="*/ 0 h 3369913"/>
                <a:gd name="connsiteX2" fmla="*/ 1205876 w 1205876"/>
                <a:gd name="connsiteY2" fmla="*/ 2953689 h 3369913"/>
                <a:gd name="connsiteX3" fmla="*/ 154497 w 1205876"/>
                <a:gd name="connsiteY3" fmla="*/ 3226447 h 3369913"/>
                <a:gd name="connsiteX0" fmla="*/ 164677 w 1205876"/>
                <a:gd name="connsiteY0" fmla="*/ 3234310 h 3369913"/>
                <a:gd name="connsiteX1" fmla="*/ 0 w 1205876"/>
                <a:gd name="connsiteY1" fmla="*/ 0 h 3369913"/>
                <a:gd name="connsiteX2" fmla="*/ 1205876 w 1205876"/>
                <a:gd name="connsiteY2" fmla="*/ 2953689 h 3369913"/>
                <a:gd name="connsiteX3" fmla="*/ 164677 w 1205876"/>
                <a:gd name="connsiteY3" fmla="*/ 3234310 h 3369913"/>
                <a:gd name="connsiteX0" fmla="*/ 164677 w 1205876"/>
                <a:gd name="connsiteY0" fmla="*/ 3234310 h 3369913"/>
                <a:gd name="connsiteX1" fmla="*/ 0 w 1205876"/>
                <a:gd name="connsiteY1" fmla="*/ 0 h 3369913"/>
                <a:gd name="connsiteX2" fmla="*/ 1205876 w 1205876"/>
                <a:gd name="connsiteY2" fmla="*/ 2953689 h 3369913"/>
                <a:gd name="connsiteX3" fmla="*/ 164677 w 1205876"/>
                <a:gd name="connsiteY3" fmla="*/ 3234310 h 3369913"/>
                <a:gd name="connsiteX0" fmla="*/ 164677 w 1329323"/>
                <a:gd name="connsiteY0" fmla="*/ 3234310 h 3770633"/>
                <a:gd name="connsiteX1" fmla="*/ 0 w 1329323"/>
                <a:gd name="connsiteY1" fmla="*/ 0 h 3770633"/>
                <a:gd name="connsiteX2" fmla="*/ 1205876 w 1329323"/>
                <a:gd name="connsiteY2" fmla="*/ 2953689 h 3770633"/>
                <a:gd name="connsiteX3" fmla="*/ 740685 w 1329323"/>
                <a:gd name="connsiteY3" fmla="*/ 3217939 h 3770633"/>
                <a:gd name="connsiteX4" fmla="*/ 164677 w 1329323"/>
                <a:gd name="connsiteY4" fmla="*/ 3234310 h 3770633"/>
                <a:gd name="connsiteX0" fmla="*/ 224722 w 1329323"/>
                <a:gd name="connsiteY0" fmla="*/ 3250940 h 3787263"/>
                <a:gd name="connsiteX1" fmla="*/ 0 w 1329323"/>
                <a:gd name="connsiteY1" fmla="*/ 0 h 3787263"/>
                <a:gd name="connsiteX2" fmla="*/ 1205876 w 1329323"/>
                <a:gd name="connsiteY2" fmla="*/ 2953689 h 3787263"/>
                <a:gd name="connsiteX3" fmla="*/ 740685 w 1329323"/>
                <a:gd name="connsiteY3" fmla="*/ 3217939 h 3787263"/>
                <a:gd name="connsiteX4" fmla="*/ 224722 w 1329323"/>
                <a:gd name="connsiteY4" fmla="*/ 3250940 h 3787263"/>
                <a:gd name="connsiteX0" fmla="*/ 169592 w 1329323"/>
                <a:gd name="connsiteY0" fmla="*/ 3199444 h 3735767"/>
                <a:gd name="connsiteX1" fmla="*/ 0 w 1329323"/>
                <a:gd name="connsiteY1" fmla="*/ 0 h 3735767"/>
                <a:gd name="connsiteX2" fmla="*/ 1205876 w 1329323"/>
                <a:gd name="connsiteY2" fmla="*/ 2953689 h 3735767"/>
                <a:gd name="connsiteX3" fmla="*/ 740685 w 1329323"/>
                <a:gd name="connsiteY3" fmla="*/ 3217939 h 3735767"/>
                <a:gd name="connsiteX4" fmla="*/ 169592 w 1329323"/>
                <a:gd name="connsiteY4" fmla="*/ 3199444 h 3735767"/>
                <a:gd name="connsiteX0" fmla="*/ 169592 w 1329323"/>
                <a:gd name="connsiteY0" fmla="*/ 3199444 h 3490012"/>
                <a:gd name="connsiteX1" fmla="*/ 0 w 1329323"/>
                <a:gd name="connsiteY1" fmla="*/ 0 h 3490012"/>
                <a:gd name="connsiteX2" fmla="*/ 1205876 w 1329323"/>
                <a:gd name="connsiteY2" fmla="*/ 2953689 h 3490012"/>
                <a:gd name="connsiteX3" fmla="*/ 740685 w 1329323"/>
                <a:gd name="connsiteY3" fmla="*/ 3217939 h 3490012"/>
                <a:gd name="connsiteX4" fmla="*/ 169592 w 1329323"/>
                <a:gd name="connsiteY4" fmla="*/ 3199444 h 3490012"/>
                <a:gd name="connsiteX0" fmla="*/ 169592 w 1329323"/>
                <a:gd name="connsiteY0" fmla="*/ 3199444 h 3490012"/>
                <a:gd name="connsiteX1" fmla="*/ 0 w 1329323"/>
                <a:gd name="connsiteY1" fmla="*/ 0 h 3490012"/>
                <a:gd name="connsiteX2" fmla="*/ 1205876 w 1329323"/>
                <a:gd name="connsiteY2" fmla="*/ 2953689 h 3490012"/>
                <a:gd name="connsiteX3" fmla="*/ 710794 w 1329323"/>
                <a:gd name="connsiteY3" fmla="*/ 3154400 h 3490012"/>
                <a:gd name="connsiteX4" fmla="*/ 169592 w 1329323"/>
                <a:gd name="connsiteY4" fmla="*/ 3199444 h 3490012"/>
                <a:gd name="connsiteX0" fmla="*/ 169592 w 1329323"/>
                <a:gd name="connsiteY0" fmla="*/ 3199444 h 3686219"/>
                <a:gd name="connsiteX1" fmla="*/ 0 w 1329323"/>
                <a:gd name="connsiteY1" fmla="*/ 0 h 3686219"/>
                <a:gd name="connsiteX2" fmla="*/ 1205876 w 1329323"/>
                <a:gd name="connsiteY2" fmla="*/ 2953689 h 3686219"/>
                <a:gd name="connsiteX3" fmla="*/ 710794 w 1329323"/>
                <a:gd name="connsiteY3" fmla="*/ 3154400 h 3686219"/>
                <a:gd name="connsiteX4" fmla="*/ 169592 w 1329323"/>
                <a:gd name="connsiteY4" fmla="*/ 3199444 h 3686219"/>
                <a:gd name="connsiteX0" fmla="*/ 169592 w 1329323"/>
                <a:gd name="connsiteY0" fmla="*/ 3199444 h 3490012"/>
                <a:gd name="connsiteX1" fmla="*/ 0 w 1329323"/>
                <a:gd name="connsiteY1" fmla="*/ 0 h 3490012"/>
                <a:gd name="connsiteX2" fmla="*/ 1205876 w 1329323"/>
                <a:gd name="connsiteY2" fmla="*/ 2953689 h 3490012"/>
                <a:gd name="connsiteX3" fmla="*/ 710794 w 1329323"/>
                <a:gd name="connsiteY3" fmla="*/ 3154400 h 3490012"/>
                <a:gd name="connsiteX4" fmla="*/ 169592 w 1329323"/>
                <a:gd name="connsiteY4" fmla="*/ 3199444 h 3490012"/>
                <a:gd name="connsiteX0" fmla="*/ 169592 w 1329323"/>
                <a:gd name="connsiteY0" fmla="*/ 3199444 h 3490012"/>
                <a:gd name="connsiteX1" fmla="*/ 0 w 1329323"/>
                <a:gd name="connsiteY1" fmla="*/ 0 h 3490012"/>
                <a:gd name="connsiteX2" fmla="*/ 1205876 w 1329323"/>
                <a:gd name="connsiteY2" fmla="*/ 2953689 h 3490012"/>
                <a:gd name="connsiteX3" fmla="*/ 710794 w 1329323"/>
                <a:gd name="connsiteY3" fmla="*/ 3154400 h 3490012"/>
                <a:gd name="connsiteX4" fmla="*/ 169592 w 1329323"/>
                <a:gd name="connsiteY4" fmla="*/ 3199444 h 3490012"/>
                <a:gd name="connsiteX0" fmla="*/ 169592 w 1234141"/>
                <a:gd name="connsiteY0" fmla="*/ 3199444 h 3691726"/>
                <a:gd name="connsiteX1" fmla="*/ 0 w 1234141"/>
                <a:gd name="connsiteY1" fmla="*/ 0 h 3691726"/>
                <a:gd name="connsiteX2" fmla="*/ 1205876 w 1234141"/>
                <a:gd name="connsiteY2" fmla="*/ 2953689 h 3691726"/>
                <a:gd name="connsiteX3" fmla="*/ 169592 w 1234141"/>
                <a:gd name="connsiteY3" fmla="*/ 3199444 h 3691726"/>
                <a:gd name="connsiteX0" fmla="*/ 169592 w 1191221"/>
                <a:gd name="connsiteY0" fmla="*/ 3199444 h 3691726"/>
                <a:gd name="connsiteX1" fmla="*/ 0 w 1191221"/>
                <a:gd name="connsiteY1" fmla="*/ 0 h 3691726"/>
                <a:gd name="connsiteX2" fmla="*/ 1162956 w 1191221"/>
                <a:gd name="connsiteY2" fmla="*/ 3028162 h 3691726"/>
                <a:gd name="connsiteX3" fmla="*/ 169592 w 1191221"/>
                <a:gd name="connsiteY3" fmla="*/ 3199444 h 3691726"/>
                <a:gd name="connsiteX0" fmla="*/ 169592 w 1162956"/>
                <a:gd name="connsiteY0" fmla="*/ 3199444 h 3691726"/>
                <a:gd name="connsiteX1" fmla="*/ 0 w 1162956"/>
                <a:gd name="connsiteY1" fmla="*/ 0 h 3691726"/>
                <a:gd name="connsiteX2" fmla="*/ 1162956 w 1162956"/>
                <a:gd name="connsiteY2" fmla="*/ 3028162 h 3691726"/>
                <a:gd name="connsiteX3" fmla="*/ 169592 w 1162956"/>
                <a:gd name="connsiteY3" fmla="*/ 3199444 h 3691726"/>
                <a:gd name="connsiteX0" fmla="*/ 169592 w 1167814"/>
                <a:gd name="connsiteY0" fmla="*/ 3199444 h 3217681"/>
                <a:gd name="connsiteX1" fmla="*/ 0 w 1167814"/>
                <a:gd name="connsiteY1" fmla="*/ 0 h 3217681"/>
                <a:gd name="connsiteX2" fmla="*/ 1162956 w 1167814"/>
                <a:gd name="connsiteY2" fmla="*/ 3028162 h 3217681"/>
                <a:gd name="connsiteX3" fmla="*/ 169592 w 1167814"/>
                <a:gd name="connsiteY3" fmla="*/ 3199444 h 3217681"/>
                <a:gd name="connsiteX0" fmla="*/ 169592 w 1162956"/>
                <a:gd name="connsiteY0" fmla="*/ 3199444 h 3199444"/>
                <a:gd name="connsiteX1" fmla="*/ 0 w 1162956"/>
                <a:gd name="connsiteY1" fmla="*/ 0 h 3199444"/>
                <a:gd name="connsiteX2" fmla="*/ 1162956 w 1162956"/>
                <a:gd name="connsiteY2" fmla="*/ 3028162 h 3199444"/>
                <a:gd name="connsiteX3" fmla="*/ 169592 w 1162956"/>
                <a:gd name="connsiteY3" fmla="*/ 3199444 h 3199444"/>
                <a:gd name="connsiteX0" fmla="*/ 169592 w 1162956"/>
                <a:gd name="connsiteY0" fmla="*/ 3199444 h 3199444"/>
                <a:gd name="connsiteX1" fmla="*/ 0 w 1162956"/>
                <a:gd name="connsiteY1" fmla="*/ 0 h 3199444"/>
                <a:gd name="connsiteX2" fmla="*/ 1162956 w 1162956"/>
                <a:gd name="connsiteY2" fmla="*/ 3028162 h 3199444"/>
                <a:gd name="connsiteX3" fmla="*/ 169592 w 1162956"/>
                <a:gd name="connsiteY3" fmla="*/ 3199444 h 3199444"/>
                <a:gd name="connsiteX0" fmla="*/ 203965 w 1162956"/>
                <a:gd name="connsiteY0" fmla="*/ 3261584 h 3261584"/>
                <a:gd name="connsiteX1" fmla="*/ 0 w 1162956"/>
                <a:gd name="connsiteY1" fmla="*/ 0 h 3261584"/>
                <a:gd name="connsiteX2" fmla="*/ 1162956 w 1162956"/>
                <a:gd name="connsiteY2" fmla="*/ 3028162 h 3261584"/>
                <a:gd name="connsiteX3" fmla="*/ 203965 w 1162956"/>
                <a:gd name="connsiteY3" fmla="*/ 3261584 h 3261584"/>
                <a:gd name="connsiteX0" fmla="*/ 203965 w 1162956"/>
                <a:gd name="connsiteY0" fmla="*/ 3261584 h 3261584"/>
                <a:gd name="connsiteX1" fmla="*/ 0 w 1162956"/>
                <a:gd name="connsiteY1" fmla="*/ 0 h 3261584"/>
                <a:gd name="connsiteX2" fmla="*/ 1162956 w 1162956"/>
                <a:gd name="connsiteY2" fmla="*/ 3028162 h 3261584"/>
                <a:gd name="connsiteX3" fmla="*/ 203965 w 1162956"/>
                <a:gd name="connsiteY3" fmla="*/ 3261584 h 3261584"/>
                <a:gd name="connsiteX0" fmla="*/ 203965 w 1162956"/>
                <a:gd name="connsiteY0" fmla="*/ 3261584 h 3261584"/>
                <a:gd name="connsiteX1" fmla="*/ 0 w 1162956"/>
                <a:gd name="connsiteY1" fmla="*/ 0 h 3261584"/>
                <a:gd name="connsiteX2" fmla="*/ 1162956 w 1162956"/>
                <a:gd name="connsiteY2" fmla="*/ 3028162 h 3261584"/>
                <a:gd name="connsiteX3" fmla="*/ 203965 w 1162956"/>
                <a:gd name="connsiteY3" fmla="*/ 3261584 h 3261584"/>
                <a:gd name="connsiteX0" fmla="*/ 203965 w 1162956"/>
                <a:gd name="connsiteY0" fmla="*/ 3261584 h 3261584"/>
                <a:gd name="connsiteX1" fmla="*/ 0 w 1162956"/>
                <a:gd name="connsiteY1" fmla="*/ 0 h 3261584"/>
                <a:gd name="connsiteX2" fmla="*/ 1162956 w 1162956"/>
                <a:gd name="connsiteY2" fmla="*/ 3028162 h 3261584"/>
                <a:gd name="connsiteX3" fmla="*/ 203965 w 1162956"/>
                <a:gd name="connsiteY3" fmla="*/ 3261584 h 3261584"/>
                <a:gd name="connsiteX0" fmla="*/ 203965 w 1162956"/>
                <a:gd name="connsiteY0" fmla="*/ 3261584 h 3317946"/>
                <a:gd name="connsiteX1" fmla="*/ 0 w 1162956"/>
                <a:gd name="connsiteY1" fmla="*/ 0 h 3317946"/>
                <a:gd name="connsiteX2" fmla="*/ 1162956 w 1162956"/>
                <a:gd name="connsiteY2" fmla="*/ 3028162 h 3317946"/>
                <a:gd name="connsiteX3" fmla="*/ 203965 w 1162956"/>
                <a:gd name="connsiteY3" fmla="*/ 3261584 h 3317946"/>
                <a:gd name="connsiteX0" fmla="*/ 203965 w 1162956"/>
                <a:gd name="connsiteY0" fmla="*/ 3261584 h 3317946"/>
                <a:gd name="connsiteX1" fmla="*/ 0 w 1162956"/>
                <a:gd name="connsiteY1" fmla="*/ 0 h 3317946"/>
                <a:gd name="connsiteX2" fmla="*/ 1162956 w 1162956"/>
                <a:gd name="connsiteY2" fmla="*/ 3028162 h 3317946"/>
                <a:gd name="connsiteX3" fmla="*/ 203965 w 1162956"/>
                <a:gd name="connsiteY3" fmla="*/ 3261584 h 3317946"/>
                <a:gd name="connsiteX0" fmla="*/ 203965 w 1162956"/>
                <a:gd name="connsiteY0" fmla="*/ 3261584 h 3261584"/>
                <a:gd name="connsiteX1" fmla="*/ 0 w 1162956"/>
                <a:gd name="connsiteY1" fmla="*/ 0 h 3261584"/>
                <a:gd name="connsiteX2" fmla="*/ 1162956 w 1162956"/>
                <a:gd name="connsiteY2" fmla="*/ 3028162 h 3261584"/>
                <a:gd name="connsiteX3" fmla="*/ 203965 w 1162956"/>
                <a:gd name="connsiteY3" fmla="*/ 3261584 h 3261584"/>
                <a:gd name="connsiteX0" fmla="*/ 306331 w 1265322"/>
                <a:gd name="connsiteY0" fmla="*/ 3207184 h 3207184"/>
                <a:gd name="connsiteX1" fmla="*/ 0 w 1265322"/>
                <a:gd name="connsiteY1" fmla="*/ 0 h 3207184"/>
                <a:gd name="connsiteX2" fmla="*/ 1265322 w 1265322"/>
                <a:gd name="connsiteY2" fmla="*/ 2973762 h 3207184"/>
                <a:gd name="connsiteX3" fmla="*/ 306331 w 1265322"/>
                <a:gd name="connsiteY3" fmla="*/ 3207184 h 3207184"/>
                <a:gd name="connsiteX0" fmla="*/ 267927 w 1226918"/>
                <a:gd name="connsiteY0" fmla="*/ 3222988 h 3222988"/>
                <a:gd name="connsiteX1" fmla="*/ 0 w 1226918"/>
                <a:gd name="connsiteY1" fmla="*/ 0 h 3222988"/>
                <a:gd name="connsiteX2" fmla="*/ 1226918 w 1226918"/>
                <a:gd name="connsiteY2" fmla="*/ 2989566 h 3222988"/>
                <a:gd name="connsiteX3" fmla="*/ 267927 w 1226918"/>
                <a:gd name="connsiteY3" fmla="*/ 3222988 h 3222988"/>
                <a:gd name="connsiteX0" fmla="*/ 267927 w 1226918"/>
                <a:gd name="connsiteY0" fmla="*/ 3222988 h 3222988"/>
                <a:gd name="connsiteX1" fmla="*/ 0 w 1226918"/>
                <a:gd name="connsiteY1" fmla="*/ 0 h 3222988"/>
                <a:gd name="connsiteX2" fmla="*/ 1226918 w 1226918"/>
                <a:gd name="connsiteY2" fmla="*/ 2989566 h 3222988"/>
                <a:gd name="connsiteX3" fmla="*/ 267927 w 1226918"/>
                <a:gd name="connsiteY3" fmla="*/ 3222988 h 32229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6918" h="3222988">
                  <a:moveTo>
                    <a:pt x="267927" y="3222988"/>
                  </a:moveTo>
                  <a:cubicBezTo>
                    <a:pt x="178618" y="2148659"/>
                    <a:pt x="36437" y="1018672"/>
                    <a:pt x="0" y="0"/>
                  </a:cubicBezTo>
                  <a:lnTo>
                    <a:pt x="1226918" y="2989566"/>
                  </a:lnTo>
                  <a:cubicBezTo>
                    <a:pt x="318736" y="3210066"/>
                    <a:pt x="1163420" y="3031443"/>
                    <a:pt x="267927" y="3222988"/>
                  </a:cubicBezTo>
                  <a:close/>
                </a:path>
              </a:pathLst>
            </a:custGeom>
            <a:grpFill/>
            <a:ln>
              <a:solidFill>
                <a:srgbClr val="000000">
                  <a:alpha val="0"/>
                </a:srgbClr>
              </a:solidFill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742" name="Прямая соединительная линия 741"/>
            <p:cNvCxnSpPr/>
            <p:nvPr/>
          </p:nvCxnSpPr>
          <p:spPr>
            <a:xfrm rot="16200000" flipH="1">
              <a:off x="4110755" y="3896449"/>
              <a:ext cx="2704106" cy="1790287"/>
            </a:xfrm>
            <a:prstGeom prst="line">
              <a:avLst/>
            </a:prstGeom>
            <a:grpFill/>
            <a:ln>
              <a:solidFill>
                <a:srgbClr val="000000">
                  <a:alpha val="0"/>
                </a:srgbClr>
              </a:solidFill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</p:cxnSp>
      </p:grpSp>
      <p:sp>
        <p:nvSpPr>
          <p:cNvPr id="761" name="Полилиния 760">
            <a:hlinkClick r:id="rId11" action="ppaction://hlinksldjump"/>
          </p:cNvPr>
          <p:cNvSpPr/>
          <p:nvPr/>
        </p:nvSpPr>
        <p:spPr>
          <a:xfrm rot="20454206">
            <a:off x="4167797" y="3445535"/>
            <a:ext cx="1126300" cy="3278071"/>
          </a:xfrm>
          <a:custGeom>
            <a:avLst/>
            <a:gdLst>
              <a:gd name="connsiteX0" fmla="*/ 0 w 1111396"/>
              <a:gd name="connsiteY0" fmla="*/ 3146584 h 3146584"/>
              <a:gd name="connsiteX1" fmla="*/ 555698 w 1111396"/>
              <a:gd name="connsiteY1" fmla="*/ 0 h 3146584"/>
              <a:gd name="connsiteX2" fmla="*/ 1111396 w 1111396"/>
              <a:gd name="connsiteY2" fmla="*/ 3146584 h 3146584"/>
              <a:gd name="connsiteX3" fmla="*/ 0 w 1111396"/>
              <a:gd name="connsiteY3" fmla="*/ 3146584 h 3146584"/>
              <a:gd name="connsiteX0" fmla="*/ 0 w 1178136"/>
              <a:gd name="connsiteY0" fmla="*/ 3146584 h 3146728"/>
              <a:gd name="connsiteX1" fmla="*/ 555698 w 1178136"/>
              <a:gd name="connsiteY1" fmla="*/ 0 h 3146728"/>
              <a:gd name="connsiteX2" fmla="*/ 1178136 w 1178136"/>
              <a:gd name="connsiteY2" fmla="*/ 3146728 h 3146728"/>
              <a:gd name="connsiteX3" fmla="*/ 0 w 1178136"/>
              <a:gd name="connsiteY3" fmla="*/ 3146584 h 3146728"/>
              <a:gd name="connsiteX0" fmla="*/ 0 w 1309203"/>
              <a:gd name="connsiteY0" fmla="*/ 3103754 h 3146728"/>
              <a:gd name="connsiteX1" fmla="*/ 686765 w 1309203"/>
              <a:gd name="connsiteY1" fmla="*/ 0 h 3146728"/>
              <a:gd name="connsiteX2" fmla="*/ 1309203 w 1309203"/>
              <a:gd name="connsiteY2" fmla="*/ 3146728 h 3146728"/>
              <a:gd name="connsiteX3" fmla="*/ 0 w 1309203"/>
              <a:gd name="connsiteY3" fmla="*/ 3103754 h 3146728"/>
              <a:gd name="connsiteX0" fmla="*/ 0 w 1347377"/>
              <a:gd name="connsiteY0" fmla="*/ 3109325 h 3146728"/>
              <a:gd name="connsiteX1" fmla="*/ 724939 w 1347377"/>
              <a:gd name="connsiteY1" fmla="*/ 0 h 3146728"/>
              <a:gd name="connsiteX2" fmla="*/ 1347377 w 1347377"/>
              <a:gd name="connsiteY2" fmla="*/ 3146728 h 3146728"/>
              <a:gd name="connsiteX3" fmla="*/ 0 w 1347377"/>
              <a:gd name="connsiteY3" fmla="*/ 3109325 h 3146728"/>
              <a:gd name="connsiteX0" fmla="*/ 0 w 1347377"/>
              <a:gd name="connsiteY0" fmla="*/ 3109325 h 3146728"/>
              <a:gd name="connsiteX1" fmla="*/ 724939 w 1347377"/>
              <a:gd name="connsiteY1" fmla="*/ 0 h 3146728"/>
              <a:gd name="connsiteX2" fmla="*/ 1347377 w 1347377"/>
              <a:gd name="connsiteY2" fmla="*/ 3146728 h 3146728"/>
              <a:gd name="connsiteX3" fmla="*/ 674426 w 1347377"/>
              <a:gd name="connsiteY3" fmla="*/ 3123470 h 3146728"/>
              <a:gd name="connsiteX4" fmla="*/ 0 w 1347377"/>
              <a:gd name="connsiteY4" fmla="*/ 3109325 h 3146728"/>
              <a:gd name="connsiteX0" fmla="*/ 0 w 1347377"/>
              <a:gd name="connsiteY0" fmla="*/ 3109325 h 3170436"/>
              <a:gd name="connsiteX1" fmla="*/ 724939 w 1347377"/>
              <a:gd name="connsiteY1" fmla="*/ 0 h 3170436"/>
              <a:gd name="connsiteX2" fmla="*/ 1347377 w 1347377"/>
              <a:gd name="connsiteY2" fmla="*/ 3146728 h 3170436"/>
              <a:gd name="connsiteX3" fmla="*/ 710754 w 1347377"/>
              <a:gd name="connsiteY3" fmla="*/ 3170436 h 3170436"/>
              <a:gd name="connsiteX4" fmla="*/ 0 w 1347377"/>
              <a:gd name="connsiteY4" fmla="*/ 3109325 h 3170436"/>
              <a:gd name="connsiteX0" fmla="*/ 0 w 1347377"/>
              <a:gd name="connsiteY0" fmla="*/ 3109325 h 3198291"/>
              <a:gd name="connsiteX1" fmla="*/ 724939 w 1347377"/>
              <a:gd name="connsiteY1" fmla="*/ 0 h 3198291"/>
              <a:gd name="connsiteX2" fmla="*/ 1347377 w 1347377"/>
              <a:gd name="connsiteY2" fmla="*/ 3146728 h 3198291"/>
              <a:gd name="connsiteX3" fmla="*/ 737710 w 1347377"/>
              <a:gd name="connsiteY3" fmla="*/ 3198291 h 3198291"/>
              <a:gd name="connsiteX4" fmla="*/ 0 w 1347377"/>
              <a:gd name="connsiteY4" fmla="*/ 3109325 h 3198291"/>
              <a:gd name="connsiteX0" fmla="*/ 0 w 1347377"/>
              <a:gd name="connsiteY0" fmla="*/ 3109325 h 3230602"/>
              <a:gd name="connsiteX1" fmla="*/ 724939 w 1347377"/>
              <a:gd name="connsiteY1" fmla="*/ 0 h 3230602"/>
              <a:gd name="connsiteX2" fmla="*/ 1347377 w 1347377"/>
              <a:gd name="connsiteY2" fmla="*/ 3146728 h 3230602"/>
              <a:gd name="connsiteX3" fmla="*/ 737710 w 1347377"/>
              <a:gd name="connsiteY3" fmla="*/ 3198291 h 3230602"/>
              <a:gd name="connsiteX4" fmla="*/ 0 w 1347377"/>
              <a:gd name="connsiteY4" fmla="*/ 3109325 h 3230602"/>
              <a:gd name="connsiteX0" fmla="*/ 0 w 1347377"/>
              <a:gd name="connsiteY0" fmla="*/ 3109325 h 3198291"/>
              <a:gd name="connsiteX1" fmla="*/ 724939 w 1347377"/>
              <a:gd name="connsiteY1" fmla="*/ 0 h 3198291"/>
              <a:gd name="connsiteX2" fmla="*/ 1347377 w 1347377"/>
              <a:gd name="connsiteY2" fmla="*/ 3146728 h 3198291"/>
              <a:gd name="connsiteX3" fmla="*/ 737710 w 1347377"/>
              <a:gd name="connsiteY3" fmla="*/ 3198291 h 3198291"/>
              <a:gd name="connsiteX4" fmla="*/ 0 w 1347377"/>
              <a:gd name="connsiteY4" fmla="*/ 3109325 h 3198291"/>
              <a:gd name="connsiteX0" fmla="*/ 0 w 1347377"/>
              <a:gd name="connsiteY0" fmla="*/ 3109325 h 3212766"/>
              <a:gd name="connsiteX1" fmla="*/ 724939 w 1347377"/>
              <a:gd name="connsiteY1" fmla="*/ 0 h 3212766"/>
              <a:gd name="connsiteX2" fmla="*/ 1347377 w 1347377"/>
              <a:gd name="connsiteY2" fmla="*/ 3146728 h 3212766"/>
              <a:gd name="connsiteX3" fmla="*/ 737710 w 1347377"/>
              <a:gd name="connsiteY3" fmla="*/ 3198291 h 3212766"/>
              <a:gd name="connsiteX4" fmla="*/ 0 w 1347377"/>
              <a:gd name="connsiteY4" fmla="*/ 3109325 h 3212766"/>
              <a:gd name="connsiteX0" fmla="*/ 0 w 1347377"/>
              <a:gd name="connsiteY0" fmla="*/ 3109325 h 3198291"/>
              <a:gd name="connsiteX1" fmla="*/ 724939 w 1347377"/>
              <a:gd name="connsiteY1" fmla="*/ 0 h 3198291"/>
              <a:gd name="connsiteX2" fmla="*/ 1347377 w 1347377"/>
              <a:gd name="connsiteY2" fmla="*/ 3146728 h 3198291"/>
              <a:gd name="connsiteX3" fmla="*/ 737710 w 1347377"/>
              <a:gd name="connsiteY3" fmla="*/ 3198291 h 3198291"/>
              <a:gd name="connsiteX4" fmla="*/ 0 w 1347377"/>
              <a:gd name="connsiteY4" fmla="*/ 3109325 h 3198291"/>
              <a:gd name="connsiteX0" fmla="*/ 0 w 1347377"/>
              <a:gd name="connsiteY0" fmla="*/ 3109325 h 3215130"/>
              <a:gd name="connsiteX1" fmla="*/ 724939 w 1347377"/>
              <a:gd name="connsiteY1" fmla="*/ 0 h 3215130"/>
              <a:gd name="connsiteX2" fmla="*/ 1347377 w 1347377"/>
              <a:gd name="connsiteY2" fmla="*/ 3146728 h 3215130"/>
              <a:gd name="connsiteX3" fmla="*/ 737710 w 1347377"/>
              <a:gd name="connsiteY3" fmla="*/ 3198291 h 3215130"/>
              <a:gd name="connsiteX4" fmla="*/ 0 w 1347377"/>
              <a:gd name="connsiteY4" fmla="*/ 3109325 h 3215130"/>
              <a:gd name="connsiteX0" fmla="*/ 0 w 1347377"/>
              <a:gd name="connsiteY0" fmla="*/ 3109325 h 3198291"/>
              <a:gd name="connsiteX1" fmla="*/ 724939 w 1347377"/>
              <a:gd name="connsiteY1" fmla="*/ 0 h 3198291"/>
              <a:gd name="connsiteX2" fmla="*/ 1347377 w 1347377"/>
              <a:gd name="connsiteY2" fmla="*/ 3146728 h 3198291"/>
              <a:gd name="connsiteX3" fmla="*/ 737710 w 1347377"/>
              <a:gd name="connsiteY3" fmla="*/ 3198291 h 3198291"/>
              <a:gd name="connsiteX4" fmla="*/ 0 w 1347377"/>
              <a:gd name="connsiteY4" fmla="*/ 3109325 h 3198291"/>
              <a:gd name="connsiteX0" fmla="*/ 0 w 1283479"/>
              <a:gd name="connsiteY0" fmla="*/ 3109325 h 3198291"/>
              <a:gd name="connsiteX1" fmla="*/ 724939 w 1283479"/>
              <a:gd name="connsiteY1" fmla="*/ 0 h 3198291"/>
              <a:gd name="connsiteX2" fmla="*/ 1283479 w 1283479"/>
              <a:gd name="connsiteY2" fmla="*/ 3134025 h 3198291"/>
              <a:gd name="connsiteX3" fmla="*/ 737710 w 1283479"/>
              <a:gd name="connsiteY3" fmla="*/ 3198291 h 3198291"/>
              <a:gd name="connsiteX4" fmla="*/ 0 w 1283479"/>
              <a:gd name="connsiteY4" fmla="*/ 3109325 h 3198291"/>
              <a:gd name="connsiteX0" fmla="*/ 0 w 1283479"/>
              <a:gd name="connsiteY0" fmla="*/ 3109325 h 3225582"/>
              <a:gd name="connsiteX1" fmla="*/ 724939 w 1283479"/>
              <a:gd name="connsiteY1" fmla="*/ 0 h 3225582"/>
              <a:gd name="connsiteX2" fmla="*/ 1283479 w 1283479"/>
              <a:gd name="connsiteY2" fmla="*/ 3134025 h 3225582"/>
              <a:gd name="connsiteX3" fmla="*/ 737710 w 1283479"/>
              <a:gd name="connsiteY3" fmla="*/ 3198291 h 3225582"/>
              <a:gd name="connsiteX4" fmla="*/ 0 w 1283479"/>
              <a:gd name="connsiteY4" fmla="*/ 3109325 h 3225582"/>
              <a:gd name="connsiteX0" fmla="*/ 0 w 1283479"/>
              <a:gd name="connsiteY0" fmla="*/ 3109325 h 3234197"/>
              <a:gd name="connsiteX1" fmla="*/ 724939 w 1283479"/>
              <a:gd name="connsiteY1" fmla="*/ 0 h 3234197"/>
              <a:gd name="connsiteX2" fmla="*/ 1283479 w 1283479"/>
              <a:gd name="connsiteY2" fmla="*/ 3134025 h 3234197"/>
              <a:gd name="connsiteX3" fmla="*/ 737710 w 1283479"/>
              <a:gd name="connsiteY3" fmla="*/ 3198291 h 3234197"/>
              <a:gd name="connsiteX4" fmla="*/ 0 w 1283479"/>
              <a:gd name="connsiteY4" fmla="*/ 3109325 h 3234197"/>
              <a:gd name="connsiteX0" fmla="*/ 0 w 1310712"/>
              <a:gd name="connsiteY0" fmla="*/ 3040637 h 3234197"/>
              <a:gd name="connsiteX1" fmla="*/ 752172 w 1310712"/>
              <a:gd name="connsiteY1" fmla="*/ 0 h 3234197"/>
              <a:gd name="connsiteX2" fmla="*/ 1310712 w 1310712"/>
              <a:gd name="connsiteY2" fmla="*/ 3134025 h 3234197"/>
              <a:gd name="connsiteX3" fmla="*/ 764943 w 1310712"/>
              <a:gd name="connsiteY3" fmla="*/ 3198291 h 3234197"/>
              <a:gd name="connsiteX4" fmla="*/ 0 w 1310712"/>
              <a:gd name="connsiteY4" fmla="*/ 3040637 h 3234197"/>
              <a:gd name="connsiteX0" fmla="*/ 0 w 1332319"/>
              <a:gd name="connsiteY0" fmla="*/ 3059787 h 3234197"/>
              <a:gd name="connsiteX1" fmla="*/ 773779 w 1332319"/>
              <a:gd name="connsiteY1" fmla="*/ 0 h 3234197"/>
              <a:gd name="connsiteX2" fmla="*/ 1332319 w 1332319"/>
              <a:gd name="connsiteY2" fmla="*/ 3134025 h 3234197"/>
              <a:gd name="connsiteX3" fmla="*/ 786550 w 1332319"/>
              <a:gd name="connsiteY3" fmla="*/ 3198291 h 3234197"/>
              <a:gd name="connsiteX4" fmla="*/ 0 w 1332319"/>
              <a:gd name="connsiteY4" fmla="*/ 3059787 h 3234197"/>
              <a:gd name="connsiteX0" fmla="*/ 0 w 1332319"/>
              <a:gd name="connsiteY0" fmla="*/ 3059787 h 3234197"/>
              <a:gd name="connsiteX1" fmla="*/ 773779 w 1332319"/>
              <a:gd name="connsiteY1" fmla="*/ 0 h 3234197"/>
              <a:gd name="connsiteX2" fmla="*/ 1332319 w 1332319"/>
              <a:gd name="connsiteY2" fmla="*/ 3134025 h 3234197"/>
              <a:gd name="connsiteX3" fmla="*/ 786550 w 1332319"/>
              <a:gd name="connsiteY3" fmla="*/ 3198291 h 3234197"/>
              <a:gd name="connsiteX4" fmla="*/ 0 w 1332319"/>
              <a:gd name="connsiteY4" fmla="*/ 3059787 h 3234197"/>
              <a:gd name="connsiteX0" fmla="*/ 0 w 1332319"/>
              <a:gd name="connsiteY0" fmla="*/ 3059787 h 3234197"/>
              <a:gd name="connsiteX1" fmla="*/ 773779 w 1332319"/>
              <a:gd name="connsiteY1" fmla="*/ 0 h 3234197"/>
              <a:gd name="connsiteX2" fmla="*/ 1332319 w 1332319"/>
              <a:gd name="connsiteY2" fmla="*/ 3134025 h 3234197"/>
              <a:gd name="connsiteX3" fmla="*/ 786550 w 1332319"/>
              <a:gd name="connsiteY3" fmla="*/ 3198291 h 3234197"/>
              <a:gd name="connsiteX4" fmla="*/ 0 w 1332319"/>
              <a:gd name="connsiteY4" fmla="*/ 3059787 h 3234197"/>
              <a:gd name="connsiteX0" fmla="*/ 0 w 1332319"/>
              <a:gd name="connsiteY0" fmla="*/ 3059787 h 3234197"/>
              <a:gd name="connsiteX1" fmla="*/ 773779 w 1332319"/>
              <a:gd name="connsiteY1" fmla="*/ 0 h 3234197"/>
              <a:gd name="connsiteX2" fmla="*/ 1332319 w 1332319"/>
              <a:gd name="connsiteY2" fmla="*/ 3134025 h 3234197"/>
              <a:gd name="connsiteX3" fmla="*/ 786550 w 1332319"/>
              <a:gd name="connsiteY3" fmla="*/ 3198291 h 3234197"/>
              <a:gd name="connsiteX4" fmla="*/ 0 w 1332319"/>
              <a:gd name="connsiteY4" fmla="*/ 3059787 h 3234197"/>
              <a:gd name="connsiteX0" fmla="*/ 0 w 1332319"/>
              <a:gd name="connsiteY0" fmla="*/ 3059787 h 3198291"/>
              <a:gd name="connsiteX1" fmla="*/ 773779 w 1332319"/>
              <a:gd name="connsiteY1" fmla="*/ 0 h 3198291"/>
              <a:gd name="connsiteX2" fmla="*/ 1332319 w 1332319"/>
              <a:gd name="connsiteY2" fmla="*/ 3134025 h 3198291"/>
              <a:gd name="connsiteX3" fmla="*/ 786550 w 1332319"/>
              <a:gd name="connsiteY3" fmla="*/ 3198291 h 3198291"/>
              <a:gd name="connsiteX4" fmla="*/ 0 w 1332319"/>
              <a:gd name="connsiteY4" fmla="*/ 3059787 h 3198291"/>
              <a:gd name="connsiteX0" fmla="*/ 0 w 1332319"/>
              <a:gd name="connsiteY0" fmla="*/ 3059787 h 3225168"/>
              <a:gd name="connsiteX1" fmla="*/ 773779 w 1332319"/>
              <a:gd name="connsiteY1" fmla="*/ 0 h 3225168"/>
              <a:gd name="connsiteX2" fmla="*/ 1332319 w 1332319"/>
              <a:gd name="connsiteY2" fmla="*/ 3134025 h 3225168"/>
              <a:gd name="connsiteX3" fmla="*/ 786550 w 1332319"/>
              <a:gd name="connsiteY3" fmla="*/ 3198291 h 3225168"/>
              <a:gd name="connsiteX4" fmla="*/ 0 w 1332319"/>
              <a:gd name="connsiteY4" fmla="*/ 3059787 h 3225168"/>
              <a:gd name="connsiteX0" fmla="*/ 0 w 1332319"/>
              <a:gd name="connsiteY0" fmla="*/ 3059787 h 3230611"/>
              <a:gd name="connsiteX1" fmla="*/ 773779 w 1332319"/>
              <a:gd name="connsiteY1" fmla="*/ 0 h 3230611"/>
              <a:gd name="connsiteX2" fmla="*/ 1332319 w 1332319"/>
              <a:gd name="connsiteY2" fmla="*/ 3134025 h 3230611"/>
              <a:gd name="connsiteX3" fmla="*/ 786550 w 1332319"/>
              <a:gd name="connsiteY3" fmla="*/ 3198291 h 3230611"/>
              <a:gd name="connsiteX4" fmla="*/ 0 w 1332319"/>
              <a:gd name="connsiteY4" fmla="*/ 3059787 h 3230611"/>
              <a:gd name="connsiteX0" fmla="*/ 0 w 1407939"/>
              <a:gd name="connsiteY0" fmla="*/ 3058529 h 3230611"/>
              <a:gd name="connsiteX1" fmla="*/ 849399 w 1407939"/>
              <a:gd name="connsiteY1" fmla="*/ 0 h 3230611"/>
              <a:gd name="connsiteX2" fmla="*/ 1407939 w 1407939"/>
              <a:gd name="connsiteY2" fmla="*/ 3134025 h 3230611"/>
              <a:gd name="connsiteX3" fmla="*/ 862170 w 1407939"/>
              <a:gd name="connsiteY3" fmla="*/ 3198291 h 3230611"/>
              <a:gd name="connsiteX4" fmla="*/ 0 w 1407939"/>
              <a:gd name="connsiteY4" fmla="*/ 3058529 h 3230611"/>
              <a:gd name="connsiteX0" fmla="*/ 0 w 1144986"/>
              <a:gd name="connsiteY0" fmla="*/ 3058529 h 3351511"/>
              <a:gd name="connsiteX1" fmla="*/ 849399 w 1144986"/>
              <a:gd name="connsiteY1" fmla="*/ 0 h 3351511"/>
              <a:gd name="connsiteX2" fmla="*/ 1013826 w 1144986"/>
              <a:gd name="connsiteY2" fmla="*/ 3254925 h 3351511"/>
              <a:gd name="connsiteX3" fmla="*/ 862170 w 1144986"/>
              <a:gd name="connsiteY3" fmla="*/ 3198291 h 3351511"/>
              <a:gd name="connsiteX4" fmla="*/ 0 w 1144986"/>
              <a:gd name="connsiteY4" fmla="*/ 3058529 h 3351511"/>
              <a:gd name="connsiteX0" fmla="*/ 0 w 1192651"/>
              <a:gd name="connsiteY0" fmla="*/ 3112709 h 3351511"/>
              <a:gd name="connsiteX1" fmla="*/ 897064 w 1192651"/>
              <a:gd name="connsiteY1" fmla="*/ 0 h 3351511"/>
              <a:gd name="connsiteX2" fmla="*/ 1061491 w 1192651"/>
              <a:gd name="connsiteY2" fmla="*/ 3254925 h 3351511"/>
              <a:gd name="connsiteX3" fmla="*/ 909835 w 1192651"/>
              <a:gd name="connsiteY3" fmla="*/ 3198291 h 3351511"/>
              <a:gd name="connsiteX4" fmla="*/ 0 w 1192651"/>
              <a:gd name="connsiteY4" fmla="*/ 3112709 h 3351511"/>
              <a:gd name="connsiteX0" fmla="*/ 0 w 1061491"/>
              <a:gd name="connsiteY0" fmla="*/ 3112709 h 3773710"/>
              <a:gd name="connsiteX1" fmla="*/ 897064 w 1061491"/>
              <a:gd name="connsiteY1" fmla="*/ 0 h 3773710"/>
              <a:gd name="connsiteX2" fmla="*/ 1061491 w 1061491"/>
              <a:gd name="connsiteY2" fmla="*/ 3254925 h 3773710"/>
              <a:gd name="connsiteX3" fmla="*/ 0 w 1061491"/>
              <a:gd name="connsiteY3" fmla="*/ 3112709 h 3773710"/>
              <a:gd name="connsiteX0" fmla="*/ 0 w 948579"/>
              <a:gd name="connsiteY0" fmla="*/ 2690391 h 3773710"/>
              <a:gd name="connsiteX1" fmla="*/ 784152 w 948579"/>
              <a:gd name="connsiteY1" fmla="*/ 0 h 3773710"/>
              <a:gd name="connsiteX2" fmla="*/ 948579 w 948579"/>
              <a:gd name="connsiteY2" fmla="*/ 3254925 h 3773710"/>
              <a:gd name="connsiteX3" fmla="*/ 0 w 948579"/>
              <a:gd name="connsiteY3" fmla="*/ 2690391 h 3773710"/>
              <a:gd name="connsiteX0" fmla="*/ 0 w 948579"/>
              <a:gd name="connsiteY0" fmla="*/ 2690391 h 3773710"/>
              <a:gd name="connsiteX1" fmla="*/ 784152 w 948579"/>
              <a:gd name="connsiteY1" fmla="*/ 0 h 3773710"/>
              <a:gd name="connsiteX2" fmla="*/ 948579 w 948579"/>
              <a:gd name="connsiteY2" fmla="*/ 3254925 h 3773710"/>
              <a:gd name="connsiteX3" fmla="*/ 0 w 948579"/>
              <a:gd name="connsiteY3" fmla="*/ 2690391 h 3773710"/>
              <a:gd name="connsiteX0" fmla="*/ 0 w 1061503"/>
              <a:gd name="connsiteY0" fmla="*/ 3149434 h 3773710"/>
              <a:gd name="connsiteX1" fmla="*/ 897076 w 1061503"/>
              <a:gd name="connsiteY1" fmla="*/ 0 h 3773710"/>
              <a:gd name="connsiteX2" fmla="*/ 1061503 w 1061503"/>
              <a:gd name="connsiteY2" fmla="*/ 3254925 h 3773710"/>
              <a:gd name="connsiteX3" fmla="*/ 0 w 1061503"/>
              <a:gd name="connsiteY3" fmla="*/ 3149434 h 3773710"/>
              <a:gd name="connsiteX0" fmla="*/ 0 w 1061503"/>
              <a:gd name="connsiteY0" fmla="*/ 3149434 h 3316180"/>
              <a:gd name="connsiteX1" fmla="*/ 897076 w 1061503"/>
              <a:gd name="connsiteY1" fmla="*/ 0 h 3316180"/>
              <a:gd name="connsiteX2" fmla="*/ 1061503 w 1061503"/>
              <a:gd name="connsiteY2" fmla="*/ 3254925 h 3316180"/>
              <a:gd name="connsiteX3" fmla="*/ 0 w 1061503"/>
              <a:gd name="connsiteY3" fmla="*/ 3149434 h 3316180"/>
              <a:gd name="connsiteX0" fmla="*/ 0 w 1061503"/>
              <a:gd name="connsiteY0" fmla="*/ 3149434 h 3278071"/>
              <a:gd name="connsiteX1" fmla="*/ 897076 w 1061503"/>
              <a:gd name="connsiteY1" fmla="*/ 0 h 3278071"/>
              <a:gd name="connsiteX2" fmla="*/ 1061503 w 1061503"/>
              <a:gd name="connsiteY2" fmla="*/ 3254925 h 3278071"/>
              <a:gd name="connsiteX3" fmla="*/ 0 w 1061503"/>
              <a:gd name="connsiteY3" fmla="*/ 3149434 h 3278071"/>
              <a:gd name="connsiteX0" fmla="*/ 0 w 1061503"/>
              <a:gd name="connsiteY0" fmla="*/ 3149434 h 3298436"/>
              <a:gd name="connsiteX1" fmla="*/ 897076 w 1061503"/>
              <a:gd name="connsiteY1" fmla="*/ 0 h 3298436"/>
              <a:gd name="connsiteX2" fmla="*/ 1061503 w 1061503"/>
              <a:gd name="connsiteY2" fmla="*/ 3254925 h 3298436"/>
              <a:gd name="connsiteX3" fmla="*/ 0 w 1061503"/>
              <a:gd name="connsiteY3" fmla="*/ 3149434 h 3298436"/>
              <a:gd name="connsiteX0" fmla="*/ 0 w 1061503"/>
              <a:gd name="connsiteY0" fmla="*/ 3149434 h 3288796"/>
              <a:gd name="connsiteX1" fmla="*/ 897076 w 1061503"/>
              <a:gd name="connsiteY1" fmla="*/ 0 h 3288796"/>
              <a:gd name="connsiteX2" fmla="*/ 1061503 w 1061503"/>
              <a:gd name="connsiteY2" fmla="*/ 3254925 h 3288796"/>
              <a:gd name="connsiteX3" fmla="*/ 0 w 1061503"/>
              <a:gd name="connsiteY3" fmla="*/ 3149434 h 3288796"/>
              <a:gd name="connsiteX0" fmla="*/ 0 w 1061503"/>
              <a:gd name="connsiteY0" fmla="*/ 3149434 h 3278071"/>
              <a:gd name="connsiteX1" fmla="*/ 897076 w 1061503"/>
              <a:gd name="connsiteY1" fmla="*/ 0 h 3278071"/>
              <a:gd name="connsiteX2" fmla="*/ 1061503 w 1061503"/>
              <a:gd name="connsiteY2" fmla="*/ 3254925 h 3278071"/>
              <a:gd name="connsiteX3" fmla="*/ 0 w 1061503"/>
              <a:gd name="connsiteY3" fmla="*/ 3149434 h 3278071"/>
              <a:gd name="connsiteX0" fmla="*/ 0 w 1061503"/>
              <a:gd name="connsiteY0" fmla="*/ 3149434 h 3278071"/>
              <a:gd name="connsiteX1" fmla="*/ 897076 w 1061503"/>
              <a:gd name="connsiteY1" fmla="*/ 0 h 3278071"/>
              <a:gd name="connsiteX2" fmla="*/ 1061503 w 1061503"/>
              <a:gd name="connsiteY2" fmla="*/ 3254925 h 3278071"/>
              <a:gd name="connsiteX3" fmla="*/ 0 w 1061503"/>
              <a:gd name="connsiteY3" fmla="*/ 3149434 h 3278071"/>
              <a:gd name="connsiteX0" fmla="*/ 0 w 1061503"/>
              <a:gd name="connsiteY0" fmla="*/ 3149434 h 3278071"/>
              <a:gd name="connsiteX1" fmla="*/ 897076 w 1061503"/>
              <a:gd name="connsiteY1" fmla="*/ 0 h 3278071"/>
              <a:gd name="connsiteX2" fmla="*/ 1061503 w 1061503"/>
              <a:gd name="connsiteY2" fmla="*/ 3254925 h 3278071"/>
              <a:gd name="connsiteX3" fmla="*/ 0 w 1061503"/>
              <a:gd name="connsiteY3" fmla="*/ 3149434 h 327807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061503" h="3278071">
                <a:moveTo>
                  <a:pt x="0" y="3149434"/>
                </a:moveTo>
                <a:lnTo>
                  <a:pt x="897076" y="0"/>
                </a:lnTo>
                <a:lnTo>
                  <a:pt x="1061503" y="3254925"/>
                </a:lnTo>
                <a:cubicBezTo>
                  <a:pt x="318998" y="3278071"/>
                  <a:pt x="719485" y="3228679"/>
                  <a:pt x="0" y="3149434"/>
                </a:cubicBezTo>
                <a:close/>
              </a:path>
            </a:pathLst>
          </a:custGeom>
          <a:solidFill>
            <a:srgbClr val="000000">
              <a:alpha val="0"/>
            </a:srgbClr>
          </a:solidFill>
          <a:ln>
            <a:solidFill>
              <a:srgbClr val="000000">
                <a:alpha val="0"/>
              </a:srgb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762" name="Полилиния 761">
            <a:hlinkClick r:id="rId3" action="ppaction://hlinksldjump"/>
          </p:cNvPr>
          <p:cNvSpPr/>
          <p:nvPr/>
        </p:nvSpPr>
        <p:spPr>
          <a:xfrm rot="18957135">
            <a:off x="4632683" y="3366489"/>
            <a:ext cx="1183499" cy="3252292"/>
          </a:xfrm>
          <a:custGeom>
            <a:avLst/>
            <a:gdLst>
              <a:gd name="connsiteX0" fmla="*/ 0 w 1111396"/>
              <a:gd name="connsiteY0" fmla="*/ 3146584 h 3146584"/>
              <a:gd name="connsiteX1" fmla="*/ 555698 w 1111396"/>
              <a:gd name="connsiteY1" fmla="*/ 0 h 3146584"/>
              <a:gd name="connsiteX2" fmla="*/ 1111396 w 1111396"/>
              <a:gd name="connsiteY2" fmla="*/ 3146584 h 3146584"/>
              <a:gd name="connsiteX3" fmla="*/ 0 w 1111396"/>
              <a:gd name="connsiteY3" fmla="*/ 3146584 h 3146584"/>
              <a:gd name="connsiteX0" fmla="*/ 0 w 1178136"/>
              <a:gd name="connsiteY0" fmla="*/ 3146584 h 3146728"/>
              <a:gd name="connsiteX1" fmla="*/ 555698 w 1178136"/>
              <a:gd name="connsiteY1" fmla="*/ 0 h 3146728"/>
              <a:gd name="connsiteX2" fmla="*/ 1178136 w 1178136"/>
              <a:gd name="connsiteY2" fmla="*/ 3146728 h 3146728"/>
              <a:gd name="connsiteX3" fmla="*/ 0 w 1178136"/>
              <a:gd name="connsiteY3" fmla="*/ 3146584 h 3146728"/>
              <a:gd name="connsiteX0" fmla="*/ 0 w 1309203"/>
              <a:gd name="connsiteY0" fmla="*/ 3103754 h 3146728"/>
              <a:gd name="connsiteX1" fmla="*/ 686765 w 1309203"/>
              <a:gd name="connsiteY1" fmla="*/ 0 h 3146728"/>
              <a:gd name="connsiteX2" fmla="*/ 1309203 w 1309203"/>
              <a:gd name="connsiteY2" fmla="*/ 3146728 h 3146728"/>
              <a:gd name="connsiteX3" fmla="*/ 0 w 1309203"/>
              <a:gd name="connsiteY3" fmla="*/ 3103754 h 3146728"/>
              <a:gd name="connsiteX0" fmla="*/ 0 w 1347377"/>
              <a:gd name="connsiteY0" fmla="*/ 3109325 h 3146728"/>
              <a:gd name="connsiteX1" fmla="*/ 724939 w 1347377"/>
              <a:gd name="connsiteY1" fmla="*/ 0 h 3146728"/>
              <a:gd name="connsiteX2" fmla="*/ 1347377 w 1347377"/>
              <a:gd name="connsiteY2" fmla="*/ 3146728 h 3146728"/>
              <a:gd name="connsiteX3" fmla="*/ 0 w 1347377"/>
              <a:gd name="connsiteY3" fmla="*/ 3109325 h 3146728"/>
              <a:gd name="connsiteX0" fmla="*/ 0 w 1347377"/>
              <a:gd name="connsiteY0" fmla="*/ 3109325 h 3146728"/>
              <a:gd name="connsiteX1" fmla="*/ 724939 w 1347377"/>
              <a:gd name="connsiteY1" fmla="*/ 0 h 3146728"/>
              <a:gd name="connsiteX2" fmla="*/ 1347377 w 1347377"/>
              <a:gd name="connsiteY2" fmla="*/ 3146728 h 3146728"/>
              <a:gd name="connsiteX3" fmla="*/ 674426 w 1347377"/>
              <a:gd name="connsiteY3" fmla="*/ 3123470 h 3146728"/>
              <a:gd name="connsiteX4" fmla="*/ 0 w 1347377"/>
              <a:gd name="connsiteY4" fmla="*/ 3109325 h 3146728"/>
              <a:gd name="connsiteX0" fmla="*/ 0 w 1347377"/>
              <a:gd name="connsiteY0" fmla="*/ 3109325 h 3170436"/>
              <a:gd name="connsiteX1" fmla="*/ 724939 w 1347377"/>
              <a:gd name="connsiteY1" fmla="*/ 0 h 3170436"/>
              <a:gd name="connsiteX2" fmla="*/ 1347377 w 1347377"/>
              <a:gd name="connsiteY2" fmla="*/ 3146728 h 3170436"/>
              <a:gd name="connsiteX3" fmla="*/ 710754 w 1347377"/>
              <a:gd name="connsiteY3" fmla="*/ 3170436 h 3170436"/>
              <a:gd name="connsiteX4" fmla="*/ 0 w 1347377"/>
              <a:gd name="connsiteY4" fmla="*/ 3109325 h 3170436"/>
              <a:gd name="connsiteX0" fmla="*/ 0 w 1347377"/>
              <a:gd name="connsiteY0" fmla="*/ 3109325 h 3198291"/>
              <a:gd name="connsiteX1" fmla="*/ 724939 w 1347377"/>
              <a:gd name="connsiteY1" fmla="*/ 0 h 3198291"/>
              <a:gd name="connsiteX2" fmla="*/ 1347377 w 1347377"/>
              <a:gd name="connsiteY2" fmla="*/ 3146728 h 3198291"/>
              <a:gd name="connsiteX3" fmla="*/ 737710 w 1347377"/>
              <a:gd name="connsiteY3" fmla="*/ 3198291 h 3198291"/>
              <a:gd name="connsiteX4" fmla="*/ 0 w 1347377"/>
              <a:gd name="connsiteY4" fmla="*/ 3109325 h 3198291"/>
              <a:gd name="connsiteX0" fmla="*/ 0 w 1347377"/>
              <a:gd name="connsiteY0" fmla="*/ 3109325 h 3230602"/>
              <a:gd name="connsiteX1" fmla="*/ 724939 w 1347377"/>
              <a:gd name="connsiteY1" fmla="*/ 0 h 3230602"/>
              <a:gd name="connsiteX2" fmla="*/ 1347377 w 1347377"/>
              <a:gd name="connsiteY2" fmla="*/ 3146728 h 3230602"/>
              <a:gd name="connsiteX3" fmla="*/ 737710 w 1347377"/>
              <a:gd name="connsiteY3" fmla="*/ 3198291 h 3230602"/>
              <a:gd name="connsiteX4" fmla="*/ 0 w 1347377"/>
              <a:gd name="connsiteY4" fmla="*/ 3109325 h 3230602"/>
              <a:gd name="connsiteX0" fmla="*/ 0 w 1347377"/>
              <a:gd name="connsiteY0" fmla="*/ 3109325 h 3198291"/>
              <a:gd name="connsiteX1" fmla="*/ 724939 w 1347377"/>
              <a:gd name="connsiteY1" fmla="*/ 0 h 3198291"/>
              <a:gd name="connsiteX2" fmla="*/ 1347377 w 1347377"/>
              <a:gd name="connsiteY2" fmla="*/ 3146728 h 3198291"/>
              <a:gd name="connsiteX3" fmla="*/ 737710 w 1347377"/>
              <a:gd name="connsiteY3" fmla="*/ 3198291 h 3198291"/>
              <a:gd name="connsiteX4" fmla="*/ 0 w 1347377"/>
              <a:gd name="connsiteY4" fmla="*/ 3109325 h 3198291"/>
              <a:gd name="connsiteX0" fmla="*/ 0 w 1347377"/>
              <a:gd name="connsiteY0" fmla="*/ 3109325 h 3212766"/>
              <a:gd name="connsiteX1" fmla="*/ 724939 w 1347377"/>
              <a:gd name="connsiteY1" fmla="*/ 0 h 3212766"/>
              <a:gd name="connsiteX2" fmla="*/ 1347377 w 1347377"/>
              <a:gd name="connsiteY2" fmla="*/ 3146728 h 3212766"/>
              <a:gd name="connsiteX3" fmla="*/ 737710 w 1347377"/>
              <a:gd name="connsiteY3" fmla="*/ 3198291 h 3212766"/>
              <a:gd name="connsiteX4" fmla="*/ 0 w 1347377"/>
              <a:gd name="connsiteY4" fmla="*/ 3109325 h 3212766"/>
              <a:gd name="connsiteX0" fmla="*/ 0 w 1347377"/>
              <a:gd name="connsiteY0" fmla="*/ 3109325 h 3198291"/>
              <a:gd name="connsiteX1" fmla="*/ 724939 w 1347377"/>
              <a:gd name="connsiteY1" fmla="*/ 0 h 3198291"/>
              <a:gd name="connsiteX2" fmla="*/ 1347377 w 1347377"/>
              <a:gd name="connsiteY2" fmla="*/ 3146728 h 3198291"/>
              <a:gd name="connsiteX3" fmla="*/ 737710 w 1347377"/>
              <a:gd name="connsiteY3" fmla="*/ 3198291 h 3198291"/>
              <a:gd name="connsiteX4" fmla="*/ 0 w 1347377"/>
              <a:gd name="connsiteY4" fmla="*/ 3109325 h 3198291"/>
              <a:gd name="connsiteX0" fmla="*/ 0 w 1347377"/>
              <a:gd name="connsiteY0" fmla="*/ 3109325 h 3215130"/>
              <a:gd name="connsiteX1" fmla="*/ 724939 w 1347377"/>
              <a:gd name="connsiteY1" fmla="*/ 0 h 3215130"/>
              <a:gd name="connsiteX2" fmla="*/ 1347377 w 1347377"/>
              <a:gd name="connsiteY2" fmla="*/ 3146728 h 3215130"/>
              <a:gd name="connsiteX3" fmla="*/ 737710 w 1347377"/>
              <a:gd name="connsiteY3" fmla="*/ 3198291 h 3215130"/>
              <a:gd name="connsiteX4" fmla="*/ 0 w 1347377"/>
              <a:gd name="connsiteY4" fmla="*/ 3109325 h 3215130"/>
              <a:gd name="connsiteX0" fmla="*/ 0 w 1347377"/>
              <a:gd name="connsiteY0" fmla="*/ 3109325 h 3198291"/>
              <a:gd name="connsiteX1" fmla="*/ 724939 w 1347377"/>
              <a:gd name="connsiteY1" fmla="*/ 0 h 3198291"/>
              <a:gd name="connsiteX2" fmla="*/ 1347377 w 1347377"/>
              <a:gd name="connsiteY2" fmla="*/ 3146728 h 3198291"/>
              <a:gd name="connsiteX3" fmla="*/ 737710 w 1347377"/>
              <a:gd name="connsiteY3" fmla="*/ 3198291 h 3198291"/>
              <a:gd name="connsiteX4" fmla="*/ 0 w 1347377"/>
              <a:gd name="connsiteY4" fmla="*/ 3109325 h 3198291"/>
              <a:gd name="connsiteX0" fmla="*/ 0 w 1283479"/>
              <a:gd name="connsiteY0" fmla="*/ 3109325 h 3198291"/>
              <a:gd name="connsiteX1" fmla="*/ 724939 w 1283479"/>
              <a:gd name="connsiteY1" fmla="*/ 0 h 3198291"/>
              <a:gd name="connsiteX2" fmla="*/ 1283479 w 1283479"/>
              <a:gd name="connsiteY2" fmla="*/ 3134025 h 3198291"/>
              <a:gd name="connsiteX3" fmla="*/ 737710 w 1283479"/>
              <a:gd name="connsiteY3" fmla="*/ 3198291 h 3198291"/>
              <a:gd name="connsiteX4" fmla="*/ 0 w 1283479"/>
              <a:gd name="connsiteY4" fmla="*/ 3109325 h 3198291"/>
              <a:gd name="connsiteX0" fmla="*/ 0 w 1283479"/>
              <a:gd name="connsiteY0" fmla="*/ 3109325 h 3225582"/>
              <a:gd name="connsiteX1" fmla="*/ 724939 w 1283479"/>
              <a:gd name="connsiteY1" fmla="*/ 0 h 3225582"/>
              <a:gd name="connsiteX2" fmla="*/ 1283479 w 1283479"/>
              <a:gd name="connsiteY2" fmla="*/ 3134025 h 3225582"/>
              <a:gd name="connsiteX3" fmla="*/ 737710 w 1283479"/>
              <a:gd name="connsiteY3" fmla="*/ 3198291 h 3225582"/>
              <a:gd name="connsiteX4" fmla="*/ 0 w 1283479"/>
              <a:gd name="connsiteY4" fmla="*/ 3109325 h 3225582"/>
              <a:gd name="connsiteX0" fmla="*/ 0 w 1283479"/>
              <a:gd name="connsiteY0" fmla="*/ 3109325 h 3234197"/>
              <a:gd name="connsiteX1" fmla="*/ 724939 w 1283479"/>
              <a:gd name="connsiteY1" fmla="*/ 0 h 3234197"/>
              <a:gd name="connsiteX2" fmla="*/ 1283479 w 1283479"/>
              <a:gd name="connsiteY2" fmla="*/ 3134025 h 3234197"/>
              <a:gd name="connsiteX3" fmla="*/ 737710 w 1283479"/>
              <a:gd name="connsiteY3" fmla="*/ 3198291 h 3234197"/>
              <a:gd name="connsiteX4" fmla="*/ 0 w 1283479"/>
              <a:gd name="connsiteY4" fmla="*/ 3109325 h 3234197"/>
              <a:gd name="connsiteX0" fmla="*/ 0 w 1310712"/>
              <a:gd name="connsiteY0" fmla="*/ 3040637 h 3234197"/>
              <a:gd name="connsiteX1" fmla="*/ 752172 w 1310712"/>
              <a:gd name="connsiteY1" fmla="*/ 0 h 3234197"/>
              <a:gd name="connsiteX2" fmla="*/ 1310712 w 1310712"/>
              <a:gd name="connsiteY2" fmla="*/ 3134025 h 3234197"/>
              <a:gd name="connsiteX3" fmla="*/ 764943 w 1310712"/>
              <a:gd name="connsiteY3" fmla="*/ 3198291 h 3234197"/>
              <a:gd name="connsiteX4" fmla="*/ 0 w 1310712"/>
              <a:gd name="connsiteY4" fmla="*/ 3040637 h 3234197"/>
              <a:gd name="connsiteX0" fmla="*/ 0 w 1332319"/>
              <a:gd name="connsiteY0" fmla="*/ 3059787 h 3234197"/>
              <a:gd name="connsiteX1" fmla="*/ 773779 w 1332319"/>
              <a:gd name="connsiteY1" fmla="*/ 0 h 3234197"/>
              <a:gd name="connsiteX2" fmla="*/ 1332319 w 1332319"/>
              <a:gd name="connsiteY2" fmla="*/ 3134025 h 3234197"/>
              <a:gd name="connsiteX3" fmla="*/ 786550 w 1332319"/>
              <a:gd name="connsiteY3" fmla="*/ 3198291 h 3234197"/>
              <a:gd name="connsiteX4" fmla="*/ 0 w 1332319"/>
              <a:gd name="connsiteY4" fmla="*/ 3059787 h 3234197"/>
              <a:gd name="connsiteX0" fmla="*/ 0 w 1332319"/>
              <a:gd name="connsiteY0" fmla="*/ 3059787 h 3234197"/>
              <a:gd name="connsiteX1" fmla="*/ 773779 w 1332319"/>
              <a:gd name="connsiteY1" fmla="*/ 0 h 3234197"/>
              <a:gd name="connsiteX2" fmla="*/ 1332319 w 1332319"/>
              <a:gd name="connsiteY2" fmla="*/ 3134025 h 3234197"/>
              <a:gd name="connsiteX3" fmla="*/ 786550 w 1332319"/>
              <a:gd name="connsiteY3" fmla="*/ 3198291 h 3234197"/>
              <a:gd name="connsiteX4" fmla="*/ 0 w 1332319"/>
              <a:gd name="connsiteY4" fmla="*/ 3059787 h 3234197"/>
              <a:gd name="connsiteX0" fmla="*/ 0 w 1332319"/>
              <a:gd name="connsiteY0" fmla="*/ 3059787 h 3234197"/>
              <a:gd name="connsiteX1" fmla="*/ 773779 w 1332319"/>
              <a:gd name="connsiteY1" fmla="*/ 0 h 3234197"/>
              <a:gd name="connsiteX2" fmla="*/ 1332319 w 1332319"/>
              <a:gd name="connsiteY2" fmla="*/ 3134025 h 3234197"/>
              <a:gd name="connsiteX3" fmla="*/ 786550 w 1332319"/>
              <a:gd name="connsiteY3" fmla="*/ 3198291 h 3234197"/>
              <a:gd name="connsiteX4" fmla="*/ 0 w 1332319"/>
              <a:gd name="connsiteY4" fmla="*/ 3059787 h 3234197"/>
              <a:gd name="connsiteX0" fmla="*/ 0 w 1332319"/>
              <a:gd name="connsiteY0" fmla="*/ 3059787 h 3234197"/>
              <a:gd name="connsiteX1" fmla="*/ 773779 w 1332319"/>
              <a:gd name="connsiteY1" fmla="*/ 0 h 3234197"/>
              <a:gd name="connsiteX2" fmla="*/ 1332319 w 1332319"/>
              <a:gd name="connsiteY2" fmla="*/ 3134025 h 3234197"/>
              <a:gd name="connsiteX3" fmla="*/ 786550 w 1332319"/>
              <a:gd name="connsiteY3" fmla="*/ 3198291 h 3234197"/>
              <a:gd name="connsiteX4" fmla="*/ 0 w 1332319"/>
              <a:gd name="connsiteY4" fmla="*/ 3059787 h 3234197"/>
              <a:gd name="connsiteX0" fmla="*/ 0 w 1332319"/>
              <a:gd name="connsiteY0" fmla="*/ 3059787 h 3198291"/>
              <a:gd name="connsiteX1" fmla="*/ 773779 w 1332319"/>
              <a:gd name="connsiteY1" fmla="*/ 0 h 3198291"/>
              <a:gd name="connsiteX2" fmla="*/ 1332319 w 1332319"/>
              <a:gd name="connsiteY2" fmla="*/ 3134025 h 3198291"/>
              <a:gd name="connsiteX3" fmla="*/ 786550 w 1332319"/>
              <a:gd name="connsiteY3" fmla="*/ 3198291 h 3198291"/>
              <a:gd name="connsiteX4" fmla="*/ 0 w 1332319"/>
              <a:gd name="connsiteY4" fmla="*/ 3059787 h 3198291"/>
              <a:gd name="connsiteX0" fmla="*/ 0 w 1332319"/>
              <a:gd name="connsiteY0" fmla="*/ 3059787 h 3225168"/>
              <a:gd name="connsiteX1" fmla="*/ 773779 w 1332319"/>
              <a:gd name="connsiteY1" fmla="*/ 0 h 3225168"/>
              <a:gd name="connsiteX2" fmla="*/ 1332319 w 1332319"/>
              <a:gd name="connsiteY2" fmla="*/ 3134025 h 3225168"/>
              <a:gd name="connsiteX3" fmla="*/ 786550 w 1332319"/>
              <a:gd name="connsiteY3" fmla="*/ 3198291 h 3225168"/>
              <a:gd name="connsiteX4" fmla="*/ 0 w 1332319"/>
              <a:gd name="connsiteY4" fmla="*/ 3059787 h 3225168"/>
              <a:gd name="connsiteX0" fmla="*/ 0 w 1332319"/>
              <a:gd name="connsiteY0" fmla="*/ 3059787 h 3230611"/>
              <a:gd name="connsiteX1" fmla="*/ 773779 w 1332319"/>
              <a:gd name="connsiteY1" fmla="*/ 0 h 3230611"/>
              <a:gd name="connsiteX2" fmla="*/ 1332319 w 1332319"/>
              <a:gd name="connsiteY2" fmla="*/ 3134025 h 3230611"/>
              <a:gd name="connsiteX3" fmla="*/ 786550 w 1332319"/>
              <a:gd name="connsiteY3" fmla="*/ 3198291 h 3230611"/>
              <a:gd name="connsiteX4" fmla="*/ 0 w 1332319"/>
              <a:gd name="connsiteY4" fmla="*/ 3059787 h 3230611"/>
              <a:gd name="connsiteX0" fmla="*/ 0 w 1673952"/>
              <a:gd name="connsiteY0" fmla="*/ 3063894 h 3230611"/>
              <a:gd name="connsiteX1" fmla="*/ 1115412 w 1673952"/>
              <a:gd name="connsiteY1" fmla="*/ 0 h 3230611"/>
              <a:gd name="connsiteX2" fmla="*/ 1673952 w 1673952"/>
              <a:gd name="connsiteY2" fmla="*/ 3134025 h 3230611"/>
              <a:gd name="connsiteX3" fmla="*/ 1128183 w 1673952"/>
              <a:gd name="connsiteY3" fmla="*/ 3198291 h 3230611"/>
              <a:gd name="connsiteX4" fmla="*/ 0 w 1673952"/>
              <a:gd name="connsiteY4" fmla="*/ 3063894 h 3230611"/>
              <a:gd name="connsiteX0" fmla="*/ 0 w 1673952"/>
              <a:gd name="connsiteY0" fmla="*/ 3063894 h 3644674"/>
              <a:gd name="connsiteX1" fmla="*/ 1115412 w 1673952"/>
              <a:gd name="connsiteY1" fmla="*/ 0 h 3644674"/>
              <a:gd name="connsiteX2" fmla="*/ 1673952 w 1673952"/>
              <a:gd name="connsiteY2" fmla="*/ 3134025 h 3644674"/>
              <a:gd name="connsiteX3" fmla="*/ 0 w 1673952"/>
              <a:gd name="connsiteY3" fmla="*/ 3063894 h 3644674"/>
              <a:gd name="connsiteX0" fmla="*/ 0 w 1115412"/>
              <a:gd name="connsiteY0" fmla="*/ 3063894 h 3733357"/>
              <a:gd name="connsiteX1" fmla="*/ 1115412 w 1115412"/>
              <a:gd name="connsiteY1" fmla="*/ 0 h 3733357"/>
              <a:gd name="connsiteX2" fmla="*/ 563987 w 1115412"/>
              <a:gd name="connsiteY2" fmla="*/ 3222708 h 3733357"/>
              <a:gd name="connsiteX3" fmla="*/ 0 w 1115412"/>
              <a:gd name="connsiteY3" fmla="*/ 3063894 h 3733357"/>
              <a:gd name="connsiteX0" fmla="*/ 0 w 1115412"/>
              <a:gd name="connsiteY0" fmla="*/ 3063894 h 3586231"/>
              <a:gd name="connsiteX1" fmla="*/ 1115412 w 1115412"/>
              <a:gd name="connsiteY1" fmla="*/ 0 h 3586231"/>
              <a:gd name="connsiteX2" fmla="*/ 563987 w 1115412"/>
              <a:gd name="connsiteY2" fmla="*/ 3222708 h 3586231"/>
              <a:gd name="connsiteX3" fmla="*/ 0 w 1115412"/>
              <a:gd name="connsiteY3" fmla="*/ 3063894 h 3586231"/>
              <a:gd name="connsiteX0" fmla="*/ 0 w 1115412"/>
              <a:gd name="connsiteY0" fmla="*/ 3063894 h 3252292"/>
              <a:gd name="connsiteX1" fmla="*/ 1115412 w 1115412"/>
              <a:gd name="connsiteY1" fmla="*/ 0 h 3252292"/>
              <a:gd name="connsiteX2" fmla="*/ 563987 w 1115412"/>
              <a:gd name="connsiteY2" fmla="*/ 3222708 h 3252292"/>
              <a:gd name="connsiteX3" fmla="*/ 0 w 1115412"/>
              <a:gd name="connsiteY3" fmla="*/ 3063894 h 3252292"/>
              <a:gd name="connsiteX0" fmla="*/ 0 w 1115412"/>
              <a:gd name="connsiteY0" fmla="*/ 3063894 h 3252292"/>
              <a:gd name="connsiteX1" fmla="*/ 1115412 w 1115412"/>
              <a:gd name="connsiteY1" fmla="*/ 0 h 3252292"/>
              <a:gd name="connsiteX2" fmla="*/ 563987 w 1115412"/>
              <a:gd name="connsiteY2" fmla="*/ 3222708 h 3252292"/>
              <a:gd name="connsiteX3" fmla="*/ 0 w 1115412"/>
              <a:gd name="connsiteY3" fmla="*/ 3063894 h 3252292"/>
              <a:gd name="connsiteX0" fmla="*/ 0 w 1115412"/>
              <a:gd name="connsiteY0" fmla="*/ 3063894 h 3252292"/>
              <a:gd name="connsiteX1" fmla="*/ 1115412 w 1115412"/>
              <a:gd name="connsiteY1" fmla="*/ 0 h 3252292"/>
              <a:gd name="connsiteX2" fmla="*/ 563987 w 1115412"/>
              <a:gd name="connsiteY2" fmla="*/ 3222708 h 3252292"/>
              <a:gd name="connsiteX3" fmla="*/ 0 w 1115412"/>
              <a:gd name="connsiteY3" fmla="*/ 3063894 h 3252292"/>
              <a:gd name="connsiteX0" fmla="*/ 0 w 1115412"/>
              <a:gd name="connsiteY0" fmla="*/ 3063894 h 3252292"/>
              <a:gd name="connsiteX1" fmla="*/ 1115412 w 1115412"/>
              <a:gd name="connsiteY1" fmla="*/ 0 h 3252292"/>
              <a:gd name="connsiteX2" fmla="*/ 563987 w 1115412"/>
              <a:gd name="connsiteY2" fmla="*/ 3222708 h 3252292"/>
              <a:gd name="connsiteX3" fmla="*/ 0 w 1115412"/>
              <a:gd name="connsiteY3" fmla="*/ 3063894 h 3252292"/>
              <a:gd name="connsiteX0" fmla="*/ 0 w 1115412"/>
              <a:gd name="connsiteY0" fmla="*/ 3063894 h 3252292"/>
              <a:gd name="connsiteX1" fmla="*/ 1115412 w 1115412"/>
              <a:gd name="connsiteY1" fmla="*/ 0 h 3252292"/>
              <a:gd name="connsiteX2" fmla="*/ 563987 w 1115412"/>
              <a:gd name="connsiteY2" fmla="*/ 3222708 h 3252292"/>
              <a:gd name="connsiteX3" fmla="*/ 0 w 1115412"/>
              <a:gd name="connsiteY3" fmla="*/ 3063894 h 3252292"/>
              <a:gd name="connsiteX0" fmla="*/ 0 w 1115412"/>
              <a:gd name="connsiteY0" fmla="*/ 3063894 h 3252292"/>
              <a:gd name="connsiteX1" fmla="*/ 1115412 w 1115412"/>
              <a:gd name="connsiteY1" fmla="*/ 0 h 3252292"/>
              <a:gd name="connsiteX2" fmla="*/ 563987 w 1115412"/>
              <a:gd name="connsiteY2" fmla="*/ 3222708 h 3252292"/>
              <a:gd name="connsiteX3" fmla="*/ 0 w 1115412"/>
              <a:gd name="connsiteY3" fmla="*/ 3063894 h 325229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115412" h="3252292">
                <a:moveTo>
                  <a:pt x="0" y="3063894"/>
                </a:moveTo>
                <a:lnTo>
                  <a:pt x="1115412" y="0"/>
                </a:lnTo>
                <a:lnTo>
                  <a:pt x="563987" y="3222708"/>
                </a:lnTo>
                <a:cubicBezTo>
                  <a:pt x="61145" y="3153892"/>
                  <a:pt x="480773" y="3252292"/>
                  <a:pt x="0" y="3063894"/>
                </a:cubicBezTo>
                <a:close/>
              </a:path>
            </a:pathLst>
          </a:custGeom>
          <a:solidFill>
            <a:srgbClr val="000000">
              <a:alpha val="0"/>
            </a:srgbClr>
          </a:solidFill>
          <a:ln>
            <a:solidFill>
              <a:srgbClr val="000000">
                <a:alpha val="0"/>
              </a:srgb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763" name="Полилиния 762">
            <a:hlinkClick r:id="rId12" action="ppaction://hlinksldjump"/>
          </p:cNvPr>
          <p:cNvSpPr/>
          <p:nvPr/>
        </p:nvSpPr>
        <p:spPr>
          <a:xfrm rot="2285747">
            <a:off x="2484694" y="2920484"/>
            <a:ext cx="1570247" cy="3301697"/>
          </a:xfrm>
          <a:custGeom>
            <a:avLst/>
            <a:gdLst>
              <a:gd name="connsiteX0" fmla="*/ 0 w 1111396"/>
              <a:gd name="connsiteY0" fmla="*/ 3146584 h 3146584"/>
              <a:gd name="connsiteX1" fmla="*/ 555698 w 1111396"/>
              <a:gd name="connsiteY1" fmla="*/ 0 h 3146584"/>
              <a:gd name="connsiteX2" fmla="*/ 1111396 w 1111396"/>
              <a:gd name="connsiteY2" fmla="*/ 3146584 h 3146584"/>
              <a:gd name="connsiteX3" fmla="*/ 0 w 1111396"/>
              <a:gd name="connsiteY3" fmla="*/ 3146584 h 3146584"/>
              <a:gd name="connsiteX0" fmla="*/ 0 w 1178136"/>
              <a:gd name="connsiteY0" fmla="*/ 3146584 h 3146728"/>
              <a:gd name="connsiteX1" fmla="*/ 555698 w 1178136"/>
              <a:gd name="connsiteY1" fmla="*/ 0 h 3146728"/>
              <a:gd name="connsiteX2" fmla="*/ 1178136 w 1178136"/>
              <a:gd name="connsiteY2" fmla="*/ 3146728 h 3146728"/>
              <a:gd name="connsiteX3" fmla="*/ 0 w 1178136"/>
              <a:gd name="connsiteY3" fmla="*/ 3146584 h 3146728"/>
              <a:gd name="connsiteX0" fmla="*/ 0 w 1309203"/>
              <a:gd name="connsiteY0" fmla="*/ 3103754 h 3146728"/>
              <a:gd name="connsiteX1" fmla="*/ 686765 w 1309203"/>
              <a:gd name="connsiteY1" fmla="*/ 0 h 3146728"/>
              <a:gd name="connsiteX2" fmla="*/ 1309203 w 1309203"/>
              <a:gd name="connsiteY2" fmla="*/ 3146728 h 3146728"/>
              <a:gd name="connsiteX3" fmla="*/ 0 w 1309203"/>
              <a:gd name="connsiteY3" fmla="*/ 3103754 h 3146728"/>
              <a:gd name="connsiteX0" fmla="*/ 0 w 1347377"/>
              <a:gd name="connsiteY0" fmla="*/ 3109325 h 3146728"/>
              <a:gd name="connsiteX1" fmla="*/ 724939 w 1347377"/>
              <a:gd name="connsiteY1" fmla="*/ 0 h 3146728"/>
              <a:gd name="connsiteX2" fmla="*/ 1347377 w 1347377"/>
              <a:gd name="connsiteY2" fmla="*/ 3146728 h 3146728"/>
              <a:gd name="connsiteX3" fmla="*/ 0 w 1347377"/>
              <a:gd name="connsiteY3" fmla="*/ 3109325 h 3146728"/>
              <a:gd name="connsiteX0" fmla="*/ 0 w 1347377"/>
              <a:gd name="connsiteY0" fmla="*/ 3109325 h 3146728"/>
              <a:gd name="connsiteX1" fmla="*/ 724939 w 1347377"/>
              <a:gd name="connsiteY1" fmla="*/ 0 h 3146728"/>
              <a:gd name="connsiteX2" fmla="*/ 1347377 w 1347377"/>
              <a:gd name="connsiteY2" fmla="*/ 3146728 h 3146728"/>
              <a:gd name="connsiteX3" fmla="*/ 674426 w 1347377"/>
              <a:gd name="connsiteY3" fmla="*/ 3123470 h 3146728"/>
              <a:gd name="connsiteX4" fmla="*/ 0 w 1347377"/>
              <a:gd name="connsiteY4" fmla="*/ 3109325 h 3146728"/>
              <a:gd name="connsiteX0" fmla="*/ 0 w 1347377"/>
              <a:gd name="connsiteY0" fmla="*/ 3109325 h 3170436"/>
              <a:gd name="connsiteX1" fmla="*/ 724939 w 1347377"/>
              <a:gd name="connsiteY1" fmla="*/ 0 h 3170436"/>
              <a:gd name="connsiteX2" fmla="*/ 1347377 w 1347377"/>
              <a:gd name="connsiteY2" fmla="*/ 3146728 h 3170436"/>
              <a:gd name="connsiteX3" fmla="*/ 710754 w 1347377"/>
              <a:gd name="connsiteY3" fmla="*/ 3170436 h 3170436"/>
              <a:gd name="connsiteX4" fmla="*/ 0 w 1347377"/>
              <a:gd name="connsiteY4" fmla="*/ 3109325 h 3170436"/>
              <a:gd name="connsiteX0" fmla="*/ 0 w 1347377"/>
              <a:gd name="connsiteY0" fmla="*/ 3109325 h 3198291"/>
              <a:gd name="connsiteX1" fmla="*/ 724939 w 1347377"/>
              <a:gd name="connsiteY1" fmla="*/ 0 h 3198291"/>
              <a:gd name="connsiteX2" fmla="*/ 1347377 w 1347377"/>
              <a:gd name="connsiteY2" fmla="*/ 3146728 h 3198291"/>
              <a:gd name="connsiteX3" fmla="*/ 737710 w 1347377"/>
              <a:gd name="connsiteY3" fmla="*/ 3198291 h 3198291"/>
              <a:gd name="connsiteX4" fmla="*/ 0 w 1347377"/>
              <a:gd name="connsiteY4" fmla="*/ 3109325 h 3198291"/>
              <a:gd name="connsiteX0" fmla="*/ 0 w 1347377"/>
              <a:gd name="connsiteY0" fmla="*/ 3109325 h 3230602"/>
              <a:gd name="connsiteX1" fmla="*/ 724939 w 1347377"/>
              <a:gd name="connsiteY1" fmla="*/ 0 h 3230602"/>
              <a:gd name="connsiteX2" fmla="*/ 1347377 w 1347377"/>
              <a:gd name="connsiteY2" fmla="*/ 3146728 h 3230602"/>
              <a:gd name="connsiteX3" fmla="*/ 737710 w 1347377"/>
              <a:gd name="connsiteY3" fmla="*/ 3198291 h 3230602"/>
              <a:gd name="connsiteX4" fmla="*/ 0 w 1347377"/>
              <a:gd name="connsiteY4" fmla="*/ 3109325 h 3230602"/>
              <a:gd name="connsiteX0" fmla="*/ 0 w 1347377"/>
              <a:gd name="connsiteY0" fmla="*/ 3109325 h 3198291"/>
              <a:gd name="connsiteX1" fmla="*/ 724939 w 1347377"/>
              <a:gd name="connsiteY1" fmla="*/ 0 h 3198291"/>
              <a:gd name="connsiteX2" fmla="*/ 1347377 w 1347377"/>
              <a:gd name="connsiteY2" fmla="*/ 3146728 h 3198291"/>
              <a:gd name="connsiteX3" fmla="*/ 737710 w 1347377"/>
              <a:gd name="connsiteY3" fmla="*/ 3198291 h 3198291"/>
              <a:gd name="connsiteX4" fmla="*/ 0 w 1347377"/>
              <a:gd name="connsiteY4" fmla="*/ 3109325 h 3198291"/>
              <a:gd name="connsiteX0" fmla="*/ 0 w 1347377"/>
              <a:gd name="connsiteY0" fmla="*/ 3109325 h 3212766"/>
              <a:gd name="connsiteX1" fmla="*/ 724939 w 1347377"/>
              <a:gd name="connsiteY1" fmla="*/ 0 h 3212766"/>
              <a:gd name="connsiteX2" fmla="*/ 1347377 w 1347377"/>
              <a:gd name="connsiteY2" fmla="*/ 3146728 h 3212766"/>
              <a:gd name="connsiteX3" fmla="*/ 737710 w 1347377"/>
              <a:gd name="connsiteY3" fmla="*/ 3198291 h 3212766"/>
              <a:gd name="connsiteX4" fmla="*/ 0 w 1347377"/>
              <a:gd name="connsiteY4" fmla="*/ 3109325 h 3212766"/>
              <a:gd name="connsiteX0" fmla="*/ 0 w 1347377"/>
              <a:gd name="connsiteY0" fmla="*/ 3109325 h 3198291"/>
              <a:gd name="connsiteX1" fmla="*/ 724939 w 1347377"/>
              <a:gd name="connsiteY1" fmla="*/ 0 h 3198291"/>
              <a:gd name="connsiteX2" fmla="*/ 1347377 w 1347377"/>
              <a:gd name="connsiteY2" fmla="*/ 3146728 h 3198291"/>
              <a:gd name="connsiteX3" fmla="*/ 737710 w 1347377"/>
              <a:gd name="connsiteY3" fmla="*/ 3198291 h 3198291"/>
              <a:gd name="connsiteX4" fmla="*/ 0 w 1347377"/>
              <a:gd name="connsiteY4" fmla="*/ 3109325 h 3198291"/>
              <a:gd name="connsiteX0" fmla="*/ 0 w 1347377"/>
              <a:gd name="connsiteY0" fmla="*/ 3109325 h 3215130"/>
              <a:gd name="connsiteX1" fmla="*/ 724939 w 1347377"/>
              <a:gd name="connsiteY1" fmla="*/ 0 h 3215130"/>
              <a:gd name="connsiteX2" fmla="*/ 1347377 w 1347377"/>
              <a:gd name="connsiteY2" fmla="*/ 3146728 h 3215130"/>
              <a:gd name="connsiteX3" fmla="*/ 737710 w 1347377"/>
              <a:gd name="connsiteY3" fmla="*/ 3198291 h 3215130"/>
              <a:gd name="connsiteX4" fmla="*/ 0 w 1347377"/>
              <a:gd name="connsiteY4" fmla="*/ 3109325 h 3215130"/>
              <a:gd name="connsiteX0" fmla="*/ 0 w 1347377"/>
              <a:gd name="connsiteY0" fmla="*/ 3109325 h 3198291"/>
              <a:gd name="connsiteX1" fmla="*/ 724939 w 1347377"/>
              <a:gd name="connsiteY1" fmla="*/ 0 h 3198291"/>
              <a:gd name="connsiteX2" fmla="*/ 1347377 w 1347377"/>
              <a:gd name="connsiteY2" fmla="*/ 3146728 h 3198291"/>
              <a:gd name="connsiteX3" fmla="*/ 737710 w 1347377"/>
              <a:gd name="connsiteY3" fmla="*/ 3198291 h 3198291"/>
              <a:gd name="connsiteX4" fmla="*/ 0 w 1347377"/>
              <a:gd name="connsiteY4" fmla="*/ 3109325 h 3198291"/>
              <a:gd name="connsiteX0" fmla="*/ 0 w 1283479"/>
              <a:gd name="connsiteY0" fmla="*/ 3109325 h 3198291"/>
              <a:gd name="connsiteX1" fmla="*/ 724939 w 1283479"/>
              <a:gd name="connsiteY1" fmla="*/ 0 h 3198291"/>
              <a:gd name="connsiteX2" fmla="*/ 1283479 w 1283479"/>
              <a:gd name="connsiteY2" fmla="*/ 3134025 h 3198291"/>
              <a:gd name="connsiteX3" fmla="*/ 737710 w 1283479"/>
              <a:gd name="connsiteY3" fmla="*/ 3198291 h 3198291"/>
              <a:gd name="connsiteX4" fmla="*/ 0 w 1283479"/>
              <a:gd name="connsiteY4" fmla="*/ 3109325 h 3198291"/>
              <a:gd name="connsiteX0" fmla="*/ 0 w 1283479"/>
              <a:gd name="connsiteY0" fmla="*/ 3109325 h 3225582"/>
              <a:gd name="connsiteX1" fmla="*/ 724939 w 1283479"/>
              <a:gd name="connsiteY1" fmla="*/ 0 h 3225582"/>
              <a:gd name="connsiteX2" fmla="*/ 1283479 w 1283479"/>
              <a:gd name="connsiteY2" fmla="*/ 3134025 h 3225582"/>
              <a:gd name="connsiteX3" fmla="*/ 737710 w 1283479"/>
              <a:gd name="connsiteY3" fmla="*/ 3198291 h 3225582"/>
              <a:gd name="connsiteX4" fmla="*/ 0 w 1283479"/>
              <a:gd name="connsiteY4" fmla="*/ 3109325 h 3225582"/>
              <a:gd name="connsiteX0" fmla="*/ 0 w 1283479"/>
              <a:gd name="connsiteY0" fmla="*/ 3109325 h 3234197"/>
              <a:gd name="connsiteX1" fmla="*/ 724939 w 1283479"/>
              <a:gd name="connsiteY1" fmla="*/ 0 h 3234197"/>
              <a:gd name="connsiteX2" fmla="*/ 1283479 w 1283479"/>
              <a:gd name="connsiteY2" fmla="*/ 3134025 h 3234197"/>
              <a:gd name="connsiteX3" fmla="*/ 737710 w 1283479"/>
              <a:gd name="connsiteY3" fmla="*/ 3198291 h 3234197"/>
              <a:gd name="connsiteX4" fmla="*/ 0 w 1283479"/>
              <a:gd name="connsiteY4" fmla="*/ 3109325 h 3234197"/>
              <a:gd name="connsiteX0" fmla="*/ 0 w 1310712"/>
              <a:gd name="connsiteY0" fmla="*/ 3040637 h 3234197"/>
              <a:gd name="connsiteX1" fmla="*/ 752172 w 1310712"/>
              <a:gd name="connsiteY1" fmla="*/ 0 h 3234197"/>
              <a:gd name="connsiteX2" fmla="*/ 1310712 w 1310712"/>
              <a:gd name="connsiteY2" fmla="*/ 3134025 h 3234197"/>
              <a:gd name="connsiteX3" fmla="*/ 764943 w 1310712"/>
              <a:gd name="connsiteY3" fmla="*/ 3198291 h 3234197"/>
              <a:gd name="connsiteX4" fmla="*/ 0 w 1310712"/>
              <a:gd name="connsiteY4" fmla="*/ 3040637 h 3234197"/>
              <a:gd name="connsiteX0" fmla="*/ 0 w 1332319"/>
              <a:gd name="connsiteY0" fmla="*/ 3059787 h 3234197"/>
              <a:gd name="connsiteX1" fmla="*/ 773779 w 1332319"/>
              <a:gd name="connsiteY1" fmla="*/ 0 h 3234197"/>
              <a:gd name="connsiteX2" fmla="*/ 1332319 w 1332319"/>
              <a:gd name="connsiteY2" fmla="*/ 3134025 h 3234197"/>
              <a:gd name="connsiteX3" fmla="*/ 786550 w 1332319"/>
              <a:gd name="connsiteY3" fmla="*/ 3198291 h 3234197"/>
              <a:gd name="connsiteX4" fmla="*/ 0 w 1332319"/>
              <a:gd name="connsiteY4" fmla="*/ 3059787 h 3234197"/>
              <a:gd name="connsiteX0" fmla="*/ 0 w 1332319"/>
              <a:gd name="connsiteY0" fmla="*/ 3059787 h 3234197"/>
              <a:gd name="connsiteX1" fmla="*/ 773779 w 1332319"/>
              <a:gd name="connsiteY1" fmla="*/ 0 h 3234197"/>
              <a:gd name="connsiteX2" fmla="*/ 1332319 w 1332319"/>
              <a:gd name="connsiteY2" fmla="*/ 3134025 h 3234197"/>
              <a:gd name="connsiteX3" fmla="*/ 786550 w 1332319"/>
              <a:gd name="connsiteY3" fmla="*/ 3198291 h 3234197"/>
              <a:gd name="connsiteX4" fmla="*/ 0 w 1332319"/>
              <a:gd name="connsiteY4" fmla="*/ 3059787 h 3234197"/>
              <a:gd name="connsiteX0" fmla="*/ 0 w 1332319"/>
              <a:gd name="connsiteY0" fmla="*/ 3059787 h 3234197"/>
              <a:gd name="connsiteX1" fmla="*/ 773779 w 1332319"/>
              <a:gd name="connsiteY1" fmla="*/ 0 h 3234197"/>
              <a:gd name="connsiteX2" fmla="*/ 1332319 w 1332319"/>
              <a:gd name="connsiteY2" fmla="*/ 3134025 h 3234197"/>
              <a:gd name="connsiteX3" fmla="*/ 786550 w 1332319"/>
              <a:gd name="connsiteY3" fmla="*/ 3198291 h 3234197"/>
              <a:gd name="connsiteX4" fmla="*/ 0 w 1332319"/>
              <a:gd name="connsiteY4" fmla="*/ 3059787 h 3234197"/>
              <a:gd name="connsiteX0" fmla="*/ 0 w 1332319"/>
              <a:gd name="connsiteY0" fmla="*/ 3059787 h 3234197"/>
              <a:gd name="connsiteX1" fmla="*/ 773779 w 1332319"/>
              <a:gd name="connsiteY1" fmla="*/ 0 h 3234197"/>
              <a:gd name="connsiteX2" fmla="*/ 1332319 w 1332319"/>
              <a:gd name="connsiteY2" fmla="*/ 3134025 h 3234197"/>
              <a:gd name="connsiteX3" fmla="*/ 786550 w 1332319"/>
              <a:gd name="connsiteY3" fmla="*/ 3198291 h 3234197"/>
              <a:gd name="connsiteX4" fmla="*/ 0 w 1332319"/>
              <a:gd name="connsiteY4" fmla="*/ 3059787 h 3234197"/>
              <a:gd name="connsiteX0" fmla="*/ 0 w 1332319"/>
              <a:gd name="connsiteY0" fmla="*/ 3059787 h 3198291"/>
              <a:gd name="connsiteX1" fmla="*/ 773779 w 1332319"/>
              <a:gd name="connsiteY1" fmla="*/ 0 h 3198291"/>
              <a:gd name="connsiteX2" fmla="*/ 1332319 w 1332319"/>
              <a:gd name="connsiteY2" fmla="*/ 3134025 h 3198291"/>
              <a:gd name="connsiteX3" fmla="*/ 786550 w 1332319"/>
              <a:gd name="connsiteY3" fmla="*/ 3198291 h 3198291"/>
              <a:gd name="connsiteX4" fmla="*/ 0 w 1332319"/>
              <a:gd name="connsiteY4" fmla="*/ 3059787 h 3198291"/>
              <a:gd name="connsiteX0" fmla="*/ 0 w 1332319"/>
              <a:gd name="connsiteY0" fmla="*/ 3059787 h 3225168"/>
              <a:gd name="connsiteX1" fmla="*/ 773779 w 1332319"/>
              <a:gd name="connsiteY1" fmla="*/ 0 h 3225168"/>
              <a:gd name="connsiteX2" fmla="*/ 1332319 w 1332319"/>
              <a:gd name="connsiteY2" fmla="*/ 3134025 h 3225168"/>
              <a:gd name="connsiteX3" fmla="*/ 786550 w 1332319"/>
              <a:gd name="connsiteY3" fmla="*/ 3198291 h 3225168"/>
              <a:gd name="connsiteX4" fmla="*/ 0 w 1332319"/>
              <a:gd name="connsiteY4" fmla="*/ 3059787 h 3225168"/>
              <a:gd name="connsiteX0" fmla="*/ 0 w 1332319"/>
              <a:gd name="connsiteY0" fmla="*/ 3059787 h 3230611"/>
              <a:gd name="connsiteX1" fmla="*/ 773779 w 1332319"/>
              <a:gd name="connsiteY1" fmla="*/ 0 h 3230611"/>
              <a:gd name="connsiteX2" fmla="*/ 1332319 w 1332319"/>
              <a:gd name="connsiteY2" fmla="*/ 3134025 h 3230611"/>
              <a:gd name="connsiteX3" fmla="*/ 786550 w 1332319"/>
              <a:gd name="connsiteY3" fmla="*/ 3198291 h 3230611"/>
              <a:gd name="connsiteX4" fmla="*/ 0 w 1332319"/>
              <a:gd name="connsiteY4" fmla="*/ 3059787 h 3230611"/>
              <a:gd name="connsiteX0" fmla="*/ 0 w 1547996"/>
              <a:gd name="connsiteY0" fmla="*/ 3023831 h 3230611"/>
              <a:gd name="connsiteX1" fmla="*/ 989456 w 1547996"/>
              <a:gd name="connsiteY1" fmla="*/ 0 h 3230611"/>
              <a:gd name="connsiteX2" fmla="*/ 1547996 w 1547996"/>
              <a:gd name="connsiteY2" fmla="*/ 3134025 h 3230611"/>
              <a:gd name="connsiteX3" fmla="*/ 1002227 w 1547996"/>
              <a:gd name="connsiteY3" fmla="*/ 3198291 h 3230611"/>
              <a:gd name="connsiteX4" fmla="*/ 0 w 1547996"/>
              <a:gd name="connsiteY4" fmla="*/ 3023831 h 3230611"/>
              <a:gd name="connsiteX0" fmla="*/ 0 w 1479910"/>
              <a:gd name="connsiteY0" fmla="*/ 3023831 h 3292721"/>
              <a:gd name="connsiteX1" fmla="*/ 989456 w 1479910"/>
              <a:gd name="connsiteY1" fmla="*/ 0 h 3292721"/>
              <a:gd name="connsiteX2" fmla="*/ 1479910 w 1479910"/>
              <a:gd name="connsiteY2" fmla="*/ 3196135 h 3292721"/>
              <a:gd name="connsiteX3" fmla="*/ 1002227 w 1479910"/>
              <a:gd name="connsiteY3" fmla="*/ 3198291 h 3292721"/>
              <a:gd name="connsiteX4" fmla="*/ 0 w 1479910"/>
              <a:gd name="connsiteY4" fmla="*/ 3023831 h 3292721"/>
              <a:gd name="connsiteX0" fmla="*/ 0 w 1479910"/>
              <a:gd name="connsiteY0" fmla="*/ 3023831 h 3700107"/>
              <a:gd name="connsiteX1" fmla="*/ 989456 w 1479910"/>
              <a:gd name="connsiteY1" fmla="*/ 0 h 3700107"/>
              <a:gd name="connsiteX2" fmla="*/ 1479910 w 1479910"/>
              <a:gd name="connsiteY2" fmla="*/ 3196135 h 3700107"/>
              <a:gd name="connsiteX3" fmla="*/ 0 w 1479910"/>
              <a:gd name="connsiteY3" fmla="*/ 3023831 h 3700107"/>
              <a:gd name="connsiteX0" fmla="*/ 0 w 1479910"/>
              <a:gd name="connsiteY0" fmla="*/ 3023831 h 3556520"/>
              <a:gd name="connsiteX1" fmla="*/ 989456 w 1479910"/>
              <a:gd name="connsiteY1" fmla="*/ 0 h 3556520"/>
              <a:gd name="connsiteX2" fmla="*/ 1479910 w 1479910"/>
              <a:gd name="connsiteY2" fmla="*/ 3196135 h 3556520"/>
              <a:gd name="connsiteX3" fmla="*/ 0 w 1479910"/>
              <a:gd name="connsiteY3" fmla="*/ 3023831 h 3556520"/>
              <a:gd name="connsiteX0" fmla="*/ 0 w 1479910"/>
              <a:gd name="connsiteY0" fmla="*/ 3023831 h 3301697"/>
              <a:gd name="connsiteX1" fmla="*/ 989456 w 1479910"/>
              <a:gd name="connsiteY1" fmla="*/ 0 h 3301697"/>
              <a:gd name="connsiteX2" fmla="*/ 1479910 w 1479910"/>
              <a:gd name="connsiteY2" fmla="*/ 3196135 h 3301697"/>
              <a:gd name="connsiteX3" fmla="*/ 0 w 1479910"/>
              <a:gd name="connsiteY3" fmla="*/ 3023831 h 330169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479910" h="3301697">
                <a:moveTo>
                  <a:pt x="0" y="3023831"/>
                </a:moveTo>
                <a:lnTo>
                  <a:pt x="989456" y="0"/>
                </a:lnTo>
                <a:lnTo>
                  <a:pt x="1479910" y="3196135"/>
                </a:lnTo>
                <a:cubicBezTo>
                  <a:pt x="946669" y="3186143"/>
                  <a:pt x="864974" y="3301697"/>
                  <a:pt x="0" y="3023831"/>
                </a:cubicBezTo>
                <a:close/>
              </a:path>
            </a:pathLst>
          </a:custGeom>
          <a:solidFill>
            <a:srgbClr val="000000">
              <a:alpha val="0"/>
            </a:srgbClr>
          </a:solidFill>
          <a:ln>
            <a:solidFill>
              <a:srgbClr val="000000">
                <a:alpha val="0"/>
              </a:srgb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764" name="Полилиния 763">
            <a:hlinkClick r:id="rId13" action="ppaction://hlinksldjump"/>
          </p:cNvPr>
          <p:cNvSpPr/>
          <p:nvPr/>
        </p:nvSpPr>
        <p:spPr>
          <a:xfrm rot="576597">
            <a:off x="3135448" y="3287107"/>
            <a:ext cx="1807631" cy="3389305"/>
          </a:xfrm>
          <a:custGeom>
            <a:avLst/>
            <a:gdLst>
              <a:gd name="connsiteX0" fmla="*/ 0 w 1111396"/>
              <a:gd name="connsiteY0" fmla="*/ 3146584 h 3146584"/>
              <a:gd name="connsiteX1" fmla="*/ 555698 w 1111396"/>
              <a:gd name="connsiteY1" fmla="*/ 0 h 3146584"/>
              <a:gd name="connsiteX2" fmla="*/ 1111396 w 1111396"/>
              <a:gd name="connsiteY2" fmla="*/ 3146584 h 3146584"/>
              <a:gd name="connsiteX3" fmla="*/ 0 w 1111396"/>
              <a:gd name="connsiteY3" fmla="*/ 3146584 h 3146584"/>
              <a:gd name="connsiteX0" fmla="*/ 0 w 1178136"/>
              <a:gd name="connsiteY0" fmla="*/ 3146584 h 3146728"/>
              <a:gd name="connsiteX1" fmla="*/ 555698 w 1178136"/>
              <a:gd name="connsiteY1" fmla="*/ 0 h 3146728"/>
              <a:gd name="connsiteX2" fmla="*/ 1178136 w 1178136"/>
              <a:gd name="connsiteY2" fmla="*/ 3146728 h 3146728"/>
              <a:gd name="connsiteX3" fmla="*/ 0 w 1178136"/>
              <a:gd name="connsiteY3" fmla="*/ 3146584 h 3146728"/>
              <a:gd name="connsiteX0" fmla="*/ 0 w 1309203"/>
              <a:gd name="connsiteY0" fmla="*/ 3103754 h 3146728"/>
              <a:gd name="connsiteX1" fmla="*/ 686765 w 1309203"/>
              <a:gd name="connsiteY1" fmla="*/ 0 h 3146728"/>
              <a:gd name="connsiteX2" fmla="*/ 1309203 w 1309203"/>
              <a:gd name="connsiteY2" fmla="*/ 3146728 h 3146728"/>
              <a:gd name="connsiteX3" fmla="*/ 0 w 1309203"/>
              <a:gd name="connsiteY3" fmla="*/ 3103754 h 3146728"/>
              <a:gd name="connsiteX0" fmla="*/ 0 w 1347377"/>
              <a:gd name="connsiteY0" fmla="*/ 3109325 h 3146728"/>
              <a:gd name="connsiteX1" fmla="*/ 724939 w 1347377"/>
              <a:gd name="connsiteY1" fmla="*/ 0 h 3146728"/>
              <a:gd name="connsiteX2" fmla="*/ 1347377 w 1347377"/>
              <a:gd name="connsiteY2" fmla="*/ 3146728 h 3146728"/>
              <a:gd name="connsiteX3" fmla="*/ 0 w 1347377"/>
              <a:gd name="connsiteY3" fmla="*/ 3109325 h 3146728"/>
              <a:gd name="connsiteX0" fmla="*/ 0 w 1347377"/>
              <a:gd name="connsiteY0" fmla="*/ 3109325 h 3146728"/>
              <a:gd name="connsiteX1" fmla="*/ 724939 w 1347377"/>
              <a:gd name="connsiteY1" fmla="*/ 0 h 3146728"/>
              <a:gd name="connsiteX2" fmla="*/ 1347377 w 1347377"/>
              <a:gd name="connsiteY2" fmla="*/ 3146728 h 3146728"/>
              <a:gd name="connsiteX3" fmla="*/ 674426 w 1347377"/>
              <a:gd name="connsiteY3" fmla="*/ 3123470 h 3146728"/>
              <a:gd name="connsiteX4" fmla="*/ 0 w 1347377"/>
              <a:gd name="connsiteY4" fmla="*/ 3109325 h 3146728"/>
              <a:gd name="connsiteX0" fmla="*/ 0 w 1347377"/>
              <a:gd name="connsiteY0" fmla="*/ 3109325 h 3170436"/>
              <a:gd name="connsiteX1" fmla="*/ 724939 w 1347377"/>
              <a:gd name="connsiteY1" fmla="*/ 0 h 3170436"/>
              <a:gd name="connsiteX2" fmla="*/ 1347377 w 1347377"/>
              <a:gd name="connsiteY2" fmla="*/ 3146728 h 3170436"/>
              <a:gd name="connsiteX3" fmla="*/ 710754 w 1347377"/>
              <a:gd name="connsiteY3" fmla="*/ 3170436 h 3170436"/>
              <a:gd name="connsiteX4" fmla="*/ 0 w 1347377"/>
              <a:gd name="connsiteY4" fmla="*/ 3109325 h 3170436"/>
              <a:gd name="connsiteX0" fmla="*/ 0 w 1347377"/>
              <a:gd name="connsiteY0" fmla="*/ 3109325 h 3198291"/>
              <a:gd name="connsiteX1" fmla="*/ 724939 w 1347377"/>
              <a:gd name="connsiteY1" fmla="*/ 0 h 3198291"/>
              <a:gd name="connsiteX2" fmla="*/ 1347377 w 1347377"/>
              <a:gd name="connsiteY2" fmla="*/ 3146728 h 3198291"/>
              <a:gd name="connsiteX3" fmla="*/ 737710 w 1347377"/>
              <a:gd name="connsiteY3" fmla="*/ 3198291 h 3198291"/>
              <a:gd name="connsiteX4" fmla="*/ 0 w 1347377"/>
              <a:gd name="connsiteY4" fmla="*/ 3109325 h 3198291"/>
              <a:gd name="connsiteX0" fmla="*/ 0 w 1347377"/>
              <a:gd name="connsiteY0" fmla="*/ 3109325 h 3230602"/>
              <a:gd name="connsiteX1" fmla="*/ 724939 w 1347377"/>
              <a:gd name="connsiteY1" fmla="*/ 0 h 3230602"/>
              <a:gd name="connsiteX2" fmla="*/ 1347377 w 1347377"/>
              <a:gd name="connsiteY2" fmla="*/ 3146728 h 3230602"/>
              <a:gd name="connsiteX3" fmla="*/ 737710 w 1347377"/>
              <a:gd name="connsiteY3" fmla="*/ 3198291 h 3230602"/>
              <a:gd name="connsiteX4" fmla="*/ 0 w 1347377"/>
              <a:gd name="connsiteY4" fmla="*/ 3109325 h 3230602"/>
              <a:gd name="connsiteX0" fmla="*/ 0 w 1347377"/>
              <a:gd name="connsiteY0" fmla="*/ 3109325 h 3198291"/>
              <a:gd name="connsiteX1" fmla="*/ 724939 w 1347377"/>
              <a:gd name="connsiteY1" fmla="*/ 0 h 3198291"/>
              <a:gd name="connsiteX2" fmla="*/ 1347377 w 1347377"/>
              <a:gd name="connsiteY2" fmla="*/ 3146728 h 3198291"/>
              <a:gd name="connsiteX3" fmla="*/ 737710 w 1347377"/>
              <a:gd name="connsiteY3" fmla="*/ 3198291 h 3198291"/>
              <a:gd name="connsiteX4" fmla="*/ 0 w 1347377"/>
              <a:gd name="connsiteY4" fmla="*/ 3109325 h 3198291"/>
              <a:gd name="connsiteX0" fmla="*/ 0 w 1347377"/>
              <a:gd name="connsiteY0" fmla="*/ 3109325 h 3212766"/>
              <a:gd name="connsiteX1" fmla="*/ 724939 w 1347377"/>
              <a:gd name="connsiteY1" fmla="*/ 0 h 3212766"/>
              <a:gd name="connsiteX2" fmla="*/ 1347377 w 1347377"/>
              <a:gd name="connsiteY2" fmla="*/ 3146728 h 3212766"/>
              <a:gd name="connsiteX3" fmla="*/ 737710 w 1347377"/>
              <a:gd name="connsiteY3" fmla="*/ 3198291 h 3212766"/>
              <a:gd name="connsiteX4" fmla="*/ 0 w 1347377"/>
              <a:gd name="connsiteY4" fmla="*/ 3109325 h 3212766"/>
              <a:gd name="connsiteX0" fmla="*/ 0 w 1347377"/>
              <a:gd name="connsiteY0" fmla="*/ 3109325 h 3198291"/>
              <a:gd name="connsiteX1" fmla="*/ 724939 w 1347377"/>
              <a:gd name="connsiteY1" fmla="*/ 0 h 3198291"/>
              <a:gd name="connsiteX2" fmla="*/ 1347377 w 1347377"/>
              <a:gd name="connsiteY2" fmla="*/ 3146728 h 3198291"/>
              <a:gd name="connsiteX3" fmla="*/ 737710 w 1347377"/>
              <a:gd name="connsiteY3" fmla="*/ 3198291 h 3198291"/>
              <a:gd name="connsiteX4" fmla="*/ 0 w 1347377"/>
              <a:gd name="connsiteY4" fmla="*/ 3109325 h 3198291"/>
              <a:gd name="connsiteX0" fmla="*/ 0 w 1347377"/>
              <a:gd name="connsiteY0" fmla="*/ 3109325 h 3215130"/>
              <a:gd name="connsiteX1" fmla="*/ 724939 w 1347377"/>
              <a:gd name="connsiteY1" fmla="*/ 0 h 3215130"/>
              <a:gd name="connsiteX2" fmla="*/ 1347377 w 1347377"/>
              <a:gd name="connsiteY2" fmla="*/ 3146728 h 3215130"/>
              <a:gd name="connsiteX3" fmla="*/ 737710 w 1347377"/>
              <a:gd name="connsiteY3" fmla="*/ 3198291 h 3215130"/>
              <a:gd name="connsiteX4" fmla="*/ 0 w 1347377"/>
              <a:gd name="connsiteY4" fmla="*/ 3109325 h 3215130"/>
              <a:gd name="connsiteX0" fmla="*/ 0 w 1347377"/>
              <a:gd name="connsiteY0" fmla="*/ 3109325 h 3198291"/>
              <a:gd name="connsiteX1" fmla="*/ 724939 w 1347377"/>
              <a:gd name="connsiteY1" fmla="*/ 0 h 3198291"/>
              <a:gd name="connsiteX2" fmla="*/ 1347377 w 1347377"/>
              <a:gd name="connsiteY2" fmla="*/ 3146728 h 3198291"/>
              <a:gd name="connsiteX3" fmla="*/ 737710 w 1347377"/>
              <a:gd name="connsiteY3" fmla="*/ 3198291 h 3198291"/>
              <a:gd name="connsiteX4" fmla="*/ 0 w 1347377"/>
              <a:gd name="connsiteY4" fmla="*/ 3109325 h 3198291"/>
              <a:gd name="connsiteX0" fmla="*/ 0 w 1283479"/>
              <a:gd name="connsiteY0" fmla="*/ 3109325 h 3198291"/>
              <a:gd name="connsiteX1" fmla="*/ 724939 w 1283479"/>
              <a:gd name="connsiteY1" fmla="*/ 0 h 3198291"/>
              <a:gd name="connsiteX2" fmla="*/ 1283479 w 1283479"/>
              <a:gd name="connsiteY2" fmla="*/ 3134025 h 3198291"/>
              <a:gd name="connsiteX3" fmla="*/ 737710 w 1283479"/>
              <a:gd name="connsiteY3" fmla="*/ 3198291 h 3198291"/>
              <a:gd name="connsiteX4" fmla="*/ 0 w 1283479"/>
              <a:gd name="connsiteY4" fmla="*/ 3109325 h 3198291"/>
              <a:gd name="connsiteX0" fmla="*/ 0 w 1283479"/>
              <a:gd name="connsiteY0" fmla="*/ 3109325 h 3225582"/>
              <a:gd name="connsiteX1" fmla="*/ 724939 w 1283479"/>
              <a:gd name="connsiteY1" fmla="*/ 0 h 3225582"/>
              <a:gd name="connsiteX2" fmla="*/ 1283479 w 1283479"/>
              <a:gd name="connsiteY2" fmla="*/ 3134025 h 3225582"/>
              <a:gd name="connsiteX3" fmla="*/ 737710 w 1283479"/>
              <a:gd name="connsiteY3" fmla="*/ 3198291 h 3225582"/>
              <a:gd name="connsiteX4" fmla="*/ 0 w 1283479"/>
              <a:gd name="connsiteY4" fmla="*/ 3109325 h 3225582"/>
              <a:gd name="connsiteX0" fmla="*/ 0 w 1283479"/>
              <a:gd name="connsiteY0" fmla="*/ 3109325 h 3234197"/>
              <a:gd name="connsiteX1" fmla="*/ 724939 w 1283479"/>
              <a:gd name="connsiteY1" fmla="*/ 0 h 3234197"/>
              <a:gd name="connsiteX2" fmla="*/ 1283479 w 1283479"/>
              <a:gd name="connsiteY2" fmla="*/ 3134025 h 3234197"/>
              <a:gd name="connsiteX3" fmla="*/ 737710 w 1283479"/>
              <a:gd name="connsiteY3" fmla="*/ 3198291 h 3234197"/>
              <a:gd name="connsiteX4" fmla="*/ 0 w 1283479"/>
              <a:gd name="connsiteY4" fmla="*/ 3109325 h 3234197"/>
              <a:gd name="connsiteX0" fmla="*/ 0 w 1310712"/>
              <a:gd name="connsiteY0" fmla="*/ 3040637 h 3234197"/>
              <a:gd name="connsiteX1" fmla="*/ 752172 w 1310712"/>
              <a:gd name="connsiteY1" fmla="*/ 0 h 3234197"/>
              <a:gd name="connsiteX2" fmla="*/ 1310712 w 1310712"/>
              <a:gd name="connsiteY2" fmla="*/ 3134025 h 3234197"/>
              <a:gd name="connsiteX3" fmla="*/ 764943 w 1310712"/>
              <a:gd name="connsiteY3" fmla="*/ 3198291 h 3234197"/>
              <a:gd name="connsiteX4" fmla="*/ 0 w 1310712"/>
              <a:gd name="connsiteY4" fmla="*/ 3040637 h 3234197"/>
              <a:gd name="connsiteX0" fmla="*/ 0 w 1332319"/>
              <a:gd name="connsiteY0" fmla="*/ 3059787 h 3234197"/>
              <a:gd name="connsiteX1" fmla="*/ 773779 w 1332319"/>
              <a:gd name="connsiteY1" fmla="*/ 0 h 3234197"/>
              <a:gd name="connsiteX2" fmla="*/ 1332319 w 1332319"/>
              <a:gd name="connsiteY2" fmla="*/ 3134025 h 3234197"/>
              <a:gd name="connsiteX3" fmla="*/ 786550 w 1332319"/>
              <a:gd name="connsiteY3" fmla="*/ 3198291 h 3234197"/>
              <a:gd name="connsiteX4" fmla="*/ 0 w 1332319"/>
              <a:gd name="connsiteY4" fmla="*/ 3059787 h 3234197"/>
              <a:gd name="connsiteX0" fmla="*/ 0 w 1332319"/>
              <a:gd name="connsiteY0" fmla="*/ 3059787 h 3234197"/>
              <a:gd name="connsiteX1" fmla="*/ 773779 w 1332319"/>
              <a:gd name="connsiteY1" fmla="*/ 0 h 3234197"/>
              <a:gd name="connsiteX2" fmla="*/ 1332319 w 1332319"/>
              <a:gd name="connsiteY2" fmla="*/ 3134025 h 3234197"/>
              <a:gd name="connsiteX3" fmla="*/ 786550 w 1332319"/>
              <a:gd name="connsiteY3" fmla="*/ 3198291 h 3234197"/>
              <a:gd name="connsiteX4" fmla="*/ 0 w 1332319"/>
              <a:gd name="connsiteY4" fmla="*/ 3059787 h 3234197"/>
              <a:gd name="connsiteX0" fmla="*/ 0 w 1332319"/>
              <a:gd name="connsiteY0" fmla="*/ 3059787 h 3234197"/>
              <a:gd name="connsiteX1" fmla="*/ 773779 w 1332319"/>
              <a:gd name="connsiteY1" fmla="*/ 0 h 3234197"/>
              <a:gd name="connsiteX2" fmla="*/ 1332319 w 1332319"/>
              <a:gd name="connsiteY2" fmla="*/ 3134025 h 3234197"/>
              <a:gd name="connsiteX3" fmla="*/ 786550 w 1332319"/>
              <a:gd name="connsiteY3" fmla="*/ 3198291 h 3234197"/>
              <a:gd name="connsiteX4" fmla="*/ 0 w 1332319"/>
              <a:gd name="connsiteY4" fmla="*/ 3059787 h 3234197"/>
              <a:gd name="connsiteX0" fmla="*/ 0 w 1332319"/>
              <a:gd name="connsiteY0" fmla="*/ 3059787 h 3234197"/>
              <a:gd name="connsiteX1" fmla="*/ 773779 w 1332319"/>
              <a:gd name="connsiteY1" fmla="*/ 0 h 3234197"/>
              <a:gd name="connsiteX2" fmla="*/ 1332319 w 1332319"/>
              <a:gd name="connsiteY2" fmla="*/ 3134025 h 3234197"/>
              <a:gd name="connsiteX3" fmla="*/ 786550 w 1332319"/>
              <a:gd name="connsiteY3" fmla="*/ 3198291 h 3234197"/>
              <a:gd name="connsiteX4" fmla="*/ 0 w 1332319"/>
              <a:gd name="connsiteY4" fmla="*/ 3059787 h 3234197"/>
              <a:gd name="connsiteX0" fmla="*/ 0 w 1332319"/>
              <a:gd name="connsiteY0" fmla="*/ 3059787 h 3198291"/>
              <a:gd name="connsiteX1" fmla="*/ 773779 w 1332319"/>
              <a:gd name="connsiteY1" fmla="*/ 0 h 3198291"/>
              <a:gd name="connsiteX2" fmla="*/ 1332319 w 1332319"/>
              <a:gd name="connsiteY2" fmla="*/ 3134025 h 3198291"/>
              <a:gd name="connsiteX3" fmla="*/ 786550 w 1332319"/>
              <a:gd name="connsiteY3" fmla="*/ 3198291 h 3198291"/>
              <a:gd name="connsiteX4" fmla="*/ 0 w 1332319"/>
              <a:gd name="connsiteY4" fmla="*/ 3059787 h 3198291"/>
              <a:gd name="connsiteX0" fmla="*/ 0 w 1332319"/>
              <a:gd name="connsiteY0" fmla="*/ 3059787 h 3225168"/>
              <a:gd name="connsiteX1" fmla="*/ 773779 w 1332319"/>
              <a:gd name="connsiteY1" fmla="*/ 0 h 3225168"/>
              <a:gd name="connsiteX2" fmla="*/ 1332319 w 1332319"/>
              <a:gd name="connsiteY2" fmla="*/ 3134025 h 3225168"/>
              <a:gd name="connsiteX3" fmla="*/ 786550 w 1332319"/>
              <a:gd name="connsiteY3" fmla="*/ 3198291 h 3225168"/>
              <a:gd name="connsiteX4" fmla="*/ 0 w 1332319"/>
              <a:gd name="connsiteY4" fmla="*/ 3059787 h 3225168"/>
              <a:gd name="connsiteX0" fmla="*/ 0 w 1332319"/>
              <a:gd name="connsiteY0" fmla="*/ 3059787 h 3230611"/>
              <a:gd name="connsiteX1" fmla="*/ 773779 w 1332319"/>
              <a:gd name="connsiteY1" fmla="*/ 0 h 3230611"/>
              <a:gd name="connsiteX2" fmla="*/ 1332319 w 1332319"/>
              <a:gd name="connsiteY2" fmla="*/ 3134025 h 3230611"/>
              <a:gd name="connsiteX3" fmla="*/ 786550 w 1332319"/>
              <a:gd name="connsiteY3" fmla="*/ 3198291 h 3230611"/>
              <a:gd name="connsiteX4" fmla="*/ 0 w 1332319"/>
              <a:gd name="connsiteY4" fmla="*/ 3059787 h 3230611"/>
              <a:gd name="connsiteX0" fmla="*/ 0 w 1544451"/>
              <a:gd name="connsiteY0" fmla="*/ 3156085 h 3273580"/>
              <a:gd name="connsiteX1" fmla="*/ 985911 w 1544451"/>
              <a:gd name="connsiteY1" fmla="*/ 0 h 3273580"/>
              <a:gd name="connsiteX2" fmla="*/ 1544451 w 1544451"/>
              <a:gd name="connsiteY2" fmla="*/ 3134025 h 3273580"/>
              <a:gd name="connsiteX3" fmla="*/ 998682 w 1544451"/>
              <a:gd name="connsiteY3" fmla="*/ 3198291 h 3273580"/>
              <a:gd name="connsiteX4" fmla="*/ 0 w 1544451"/>
              <a:gd name="connsiteY4" fmla="*/ 3156085 h 3273580"/>
              <a:gd name="connsiteX0" fmla="*/ 0 w 1607201"/>
              <a:gd name="connsiteY0" fmla="*/ 3156085 h 3330552"/>
              <a:gd name="connsiteX1" fmla="*/ 985911 w 1607201"/>
              <a:gd name="connsiteY1" fmla="*/ 0 h 3330552"/>
              <a:gd name="connsiteX2" fmla="*/ 1607201 w 1607201"/>
              <a:gd name="connsiteY2" fmla="*/ 3233966 h 3330552"/>
              <a:gd name="connsiteX3" fmla="*/ 998682 w 1607201"/>
              <a:gd name="connsiteY3" fmla="*/ 3198291 h 3330552"/>
              <a:gd name="connsiteX4" fmla="*/ 0 w 1607201"/>
              <a:gd name="connsiteY4" fmla="*/ 3156085 h 3330552"/>
              <a:gd name="connsiteX0" fmla="*/ 0 w 1607201"/>
              <a:gd name="connsiteY0" fmla="*/ 3156085 h 3759980"/>
              <a:gd name="connsiteX1" fmla="*/ 985911 w 1607201"/>
              <a:gd name="connsiteY1" fmla="*/ 0 h 3759980"/>
              <a:gd name="connsiteX2" fmla="*/ 1607201 w 1607201"/>
              <a:gd name="connsiteY2" fmla="*/ 3233966 h 3759980"/>
              <a:gd name="connsiteX3" fmla="*/ 0 w 1607201"/>
              <a:gd name="connsiteY3" fmla="*/ 3156085 h 3759980"/>
              <a:gd name="connsiteX0" fmla="*/ 0 w 1552568"/>
              <a:gd name="connsiteY0" fmla="*/ 3156085 h 3695079"/>
              <a:gd name="connsiteX1" fmla="*/ 985911 w 1552568"/>
              <a:gd name="connsiteY1" fmla="*/ 0 h 3695079"/>
              <a:gd name="connsiteX2" fmla="*/ 1552568 w 1552568"/>
              <a:gd name="connsiteY2" fmla="*/ 2843003 h 3695079"/>
              <a:gd name="connsiteX3" fmla="*/ 0 w 1552568"/>
              <a:gd name="connsiteY3" fmla="*/ 3156085 h 3695079"/>
              <a:gd name="connsiteX0" fmla="*/ 0 w 1552568"/>
              <a:gd name="connsiteY0" fmla="*/ 3156085 h 3695079"/>
              <a:gd name="connsiteX1" fmla="*/ 985911 w 1552568"/>
              <a:gd name="connsiteY1" fmla="*/ 0 h 3695079"/>
              <a:gd name="connsiteX2" fmla="*/ 1552568 w 1552568"/>
              <a:gd name="connsiteY2" fmla="*/ 2843003 h 3695079"/>
              <a:gd name="connsiteX3" fmla="*/ 0 w 1552568"/>
              <a:gd name="connsiteY3" fmla="*/ 3156085 h 3695079"/>
              <a:gd name="connsiteX0" fmla="*/ 0 w 1638301"/>
              <a:gd name="connsiteY0" fmla="*/ 3156085 h 3695079"/>
              <a:gd name="connsiteX1" fmla="*/ 985911 w 1638301"/>
              <a:gd name="connsiteY1" fmla="*/ 0 h 3695079"/>
              <a:gd name="connsiteX2" fmla="*/ 1638301 w 1638301"/>
              <a:gd name="connsiteY2" fmla="*/ 3292883 h 3695079"/>
              <a:gd name="connsiteX3" fmla="*/ 0 w 1638301"/>
              <a:gd name="connsiteY3" fmla="*/ 3156085 h 3695079"/>
              <a:gd name="connsiteX0" fmla="*/ 0 w 1638301"/>
              <a:gd name="connsiteY0" fmla="*/ 3156085 h 3429414"/>
              <a:gd name="connsiteX1" fmla="*/ 985911 w 1638301"/>
              <a:gd name="connsiteY1" fmla="*/ 0 h 3429414"/>
              <a:gd name="connsiteX2" fmla="*/ 1638301 w 1638301"/>
              <a:gd name="connsiteY2" fmla="*/ 3292883 h 3429414"/>
              <a:gd name="connsiteX3" fmla="*/ 0 w 1638301"/>
              <a:gd name="connsiteY3" fmla="*/ 3156085 h 3429414"/>
              <a:gd name="connsiteX0" fmla="*/ 0 w 1638301"/>
              <a:gd name="connsiteY0" fmla="*/ 3156085 h 3330426"/>
              <a:gd name="connsiteX1" fmla="*/ 985911 w 1638301"/>
              <a:gd name="connsiteY1" fmla="*/ 0 h 3330426"/>
              <a:gd name="connsiteX2" fmla="*/ 1638301 w 1638301"/>
              <a:gd name="connsiteY2" fmla="*/ 3292883 h 3330426"/>
              <a:gd name="connsiteX3" fmla="*/ 0 w 1638301"/>
              <a:gd name="connsiteY3" fmla="*/ 3156085 h 3330426"/>
              <a:gd name="connsiteX0" fmla="*/ 0 w 1607057"/>
              <a:gd name="connsiteY0" fmla="*/ 3156085 h 3319907"/>
              <a:gd name="connsiteX1" fmla="*/ 985911 w 1607057"/>
              <a:gd name="connsiteY1" fmla="*/ 0 h 3319907"/>
              <a:gd name="connsiteX2" fmla="*/ 1607057 w 1607057"/>
              <a:gd name="connsiteY2" fmla="*/ 3271792 h 3319907"/>
              <a:gd name="connsiteX3" fmla="*/ 0 w 1607057"/>
              <a:gd name="connsiteY3" fmla="*/ 3156085 h 3319907"/>
              <a:gd name="connsiteX0" fmla="*/ 0 w 1703638"/>
              <a:gd name="connsiteY0" fmla="*/ 3144227 h 3309335"/>
              <a:gd name="connsiteX1" fmla="*/ 1082492 w 1703638"/>
              <a:gd name="connsiteY1" fmla="*/ 0 h 3309335"/>
              <a:gd name="connsiteX2" fmla="*/ 1703638 w 1703638"/>
              <a:gd name="connsiteY2" fmla="*/ 3271792 h 3309335"/>
              <a:gd name="connsiteX3" fmla="*/ 0 w 1703638"/>
              <a:gd name="connsiteY3" fmla="*/ 3144227 h 3309335"/>
              <a:gd name="connsiteX0" fmla="*/ 0 w 1703638"/>
              <a:gd name="connsiteY0" fmla="*/ 3144227 h 3389305"/>
              <a:gd name="connsiteX1" fmla="*/ 1082492 w 1703638"/>
              <a:gd name="connsiteY1" fmla="*/ 0 h 3389305"/>
              <a:gd name="connsiteX2" fmla="*/ 1703638 w 1703638"/>
              <a:gd name="connsiteY2" fmla="*/ 3271792 h 3389305"/>
              <a:gd name="connsiteX3" fmla="*/ 0 w 1703638"/>
              <a:gd name="connsiteY3" fmla="*/ 3144227 h 338930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703638" h="3389305">
                <a:moveTo>
                  <a:pt x="0" y="3144227"/>
                </a:moveTo>
                <a:lnTo>
                  <a:pt x="1082492" y="0"/>
                </a:lnTo>
                <a:lnTo>
                  <a:pt x="1703638" y="3271792"/>
                </a:lnTo>
                <a:cubicBezTo>
                  <a:pt x="995635" y="3389305"/>
                  <a:pt x="566710" y="3308049"/>
                  <a:pt x="0" y="3144227"/>
                </a:cubicBezTo>
                <a:close/>
              </a:path>
            </a:pathLst>
          </a:custGeom>
          <a:solidFill>
            <a:srgbClr val="000000">
              <a:alpha val="0"/>
            </a:srgbClr>
          </a:solidFill>
          <a:ln>
            <a:solidFill>
              <a:srgbClr val="000000">
                <a:alpha val="0"/>
              </a:srgb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765" name="Полилиния 764">
            <a:hlinkClick r:id="rId14" action="ppaction://hlinksldjump"/>
          </p:cNvPr>
          <p:cNvSpPr/>
          <p:nvPr/>
        </p:nvSpPr>
        <p:spPr>
          <a:xfrm rot="3327415">
            <a:off x="2162317" y="2105789"/>
            <a:ext cx="1324351" cy="3329803"/>
          </a:xfrm>
          <a:custGeom>
            <a:avLst/>
            <a:gdLst>
              <a:gd name="connsiteX0" fmla="*/ 0 w 1111396"/>
              <a:gd name="connsiteY0" fmla="*/ 3146584 h 3146584"/>
              <a:gd name="connsiteX1" fmla="*/ 555698 w 1111396"/>
              <a:gd name="connsiteY1" fmla="*/ 0 h 3146584"/>
              <a:gd name="connsiteX2" fmla="*/ 1111396 w 1111396"/>
              <a:gd name="connsiteY2" fmla="*/ 3146584 h 3146584"/>
              <a:gd name="connsiteX3" fmla="*/ 0 w 1111396"/>
              <a:gd name="connsiteY3" fmla="*/ 3146584 h 3146584"/>
              <a:gd name="connsiteX0" fmla="*/ 0 w 1178136"/>
              <a:gd name="connsiteY0" fmla="*/ 3146584 h 3146728"/>
              <a:gd name="connsiteX1" fmla="*/ 555698 w 1178136"/>
              <a:gd name="connsiteY1" fmla="*/ 0 h 3146728"/>
              <a:gd name="connsiteX2" fmla="*/ 1178136 w 1178136"/>
              <a:gd name="connsiteY2" fmla="*/ 3146728 h 3146728"/>
              <a:gd name="connsiteX3" fmla="*/ 0 w 1178136"/>
              <a:gd name="connsiteY3" fmla="*/ 3146584 h 3146728"/>
              <a:gd name="connsiteX0" fmla="*/ 0 w 1309203"/>
              <a:gd name="connsiteY0" fmla="*/ 3103754 h 3146728"/>
              <a:gd name="connsiteX1" fmla="*/ 686765 w 1309203"/>
              <a:gd name="connsiteY1" fmla="*/ 0 h 3146728"/>
              <a:gd name="connsiteX2" fmla="*/ 1309203 w 1309203"/>
              <a:gd name="connsiteY2" fmla="*/ 3146728 h 3146728"/>
              <a:gd name="connsiteX3" fmla="*/ 0 w 1309203"/>
              <a:gd name="connsiteY3" fmla="*/ 3103754 h 3146728"/>
              <a:gd name="connsiteX0" fmla="*/ 0 w 1347377"/>
              <a:gd name="connsiteY0" fmla="*/ 3109325 h 3146728"/>
              <a:gd name="connsiteX1" fmla="*/ 724939 w 1347377"/>
              <a:gd name="connsiteY1" fmla="*/ 0 h 3146728"/>
              <a:gd name="connsiteX2" fmla="*/ 1347377 w 1347377"/>
              <a:gd name="connsiteY2" fmla="*/ 3146728 h 3146728"/>
              <a:gd name="connsiteX3" fmla="*/ 0 w 1347377"/>
              <a:gd name="connsiteY3" fmla="*/ 3109325 h 3146728"/>
              <a:gd name="connsiteX0" fmla="*/ 0 w 1347377"/>
              <a:gd name="connsiteY0" fmla="*/ 3109325 h 3146728"/>
              <a:gd name="connsiteX1" fmla="*/ 724939 w 1347377"/>
              <a:gd name="connsiteY1" fmla="*/ 0 h 3146728"/>
              <a:gd name="connsiteX2" fmla="*/ 1347377 w 1347377"/>
              <a:gd name="connsiteY2" fmla="*/ 3146728 h 3146728"/>
              <a:gd name="connsiteX3" fmla="*/ 674426 w 1347377"/>
              <a:gd name="connsiteY3" fmla="*/ 3123470 h 3146728"/>
              <a:gd name="connsiteX4" fmla="*/ 0 w 1347377"/>
              <a:gd name="connsiteY4" fmla="*/ 3109325 h 3146728"/>
              <a:gd name="connsiteX0" fmla="*/ 0 w 1347377"/>
              <a:gd name="connsiteY0" fmla="*/ 3109325 h 3170436"/>
              <a:gd name="connsiteX1" fmla="*/ 724939 w 1347377"/>
              <a:gd name="connsiteY1" fmla="*/ 0 h 3170436"/>
              <a:gd name="connsiteX2" fmla="*/ 1347377 w 1347377"/>
              <a:gd name="connsiteY2" fmla="*/ 3146728 h 3170436"/>
              <a:gd name="connsiteX3" fmla="*/ 710754 w 1347377"/>
              <a:gd name="connsiteY3" fmla="*/ 3170436 h 3170436"/>
              <a:gd name="connsiteX4" fmla="*/ 0 w 1347377"/>
              <a:gd name="connsiteY4" fmla="*/ 3109325 h 3170436"/>
              <a:gd name="connsiteX0" fmla="*/ 0 w 1347377"/>
              <a:gd name="connsiteY0" fmla="*/ 3109325 h 3198291"/>
              <a:gd name="connsiteX1" fmla="*/ 724939 w 1347377"/>
              <a:gd name="connsiteY1" fmla="*/ 0 h 3198291"/>
              <a:gd name="connsiteX2" fmla="*/ 1347377 w 1347377"/>
              <a:gd name="connsiteY2" fmla="*/ 3146728 h 3198291"/>
              <a:gd name="connsiteX3" fmla="*/ 737710 w 1347377"/>
              <a:gd name="connsiteY3" fmla="*/ 3198291 h 3198291"/>
              <a:gd name="connsiteX4" fmla="*/ 0 w 1347377"/>
              <a:gd name="connsiteY4" fmla="*/ 3109325 h 3198291"/>
              <a:gd name="connsiteX0" fmla="*/ 0 w 1347377"/>
              <a:gd name="connsiteY0" fmla="*/ 3109325 h 3230602"/>
              <a:gd name="connsiteX1" fmla="*/ 724939 w 1347377"/>
              <a:gd name="connsiteY1" fmla="*/ 0 h 3230602"/>
              <a:gd name="connsiteX2" fmla="*/ 1347377 w 1347377"/>
              <a:gd name="connsiteY2" fmla="*/ 3146728 h 3230602"/>
              <a:gd name="connsiteX3" fmla="*/ 737710 w 1347377"/>
              <a:gd name="connsiteY3" fmla="*/ 3198291 h 3230602"/>
              <a:gd name="connsiteX4" fmla="*/ 0 w 1347377"/>
              <a:gd name="connsiteY4" fmla="*/ 3109325 h 3230602"/>
              <a:gd name="connsiteX0" fmla="*/ 0 w 1347377"/>
              <a:gd name="connsiteY0" fmla="*/ 3109325 h 3198291"/>
              <a:gd name="connsiteX1" fmla="*/ 724939 w 1347377"/>
              <a:gd name="connsiteY1" fmla="*/ 0 h 3198291"/>
              <a:gd name="connsiteX2" fmla="*/ 1347377 w 1347377"/>
              <a:gd name="connsiteY2" fmla="*/ 3146728 h 3198291"/>
              <a:gd name="connsiteX3" fmla="*/ 737710 w 1347377"/>
              <a:gd name="connsiteY3" fmla="*/ 3198291 h 3198291"/>
              <a:gd name="connsiteX4" fmla="*/ 0 w 1347377"/>
              <a:gd name="connsiteY4" fmla="*/ 3109325 h 3198291"/>
              <a:gd name="connsiteX0" fmla="*/ 0 w 1347377"/>
              <a:gd name="connsiteY0" fmla="*/ 3109325 h 3212766"/>
              <a:gd name="connsiteX1" fmla="*/ 724939 w 1347377"/>
              <a:gd name="connsiteY1" fmla="*/ 0 h 3212766"/>
              <a:gd name="connsiteX2" fmla="*/ 1347377 w 1347377"/>
              <a:gd name="connsiteY2" fmla="*/ 3146728 h 3212766"/>
              <a:gd name="connsiteX3" fmla="*/ 737710 w 1347377"/>
              <a:gd name="connsiteY3" fmla="*/ 3198291 h 3212766"/>
              <a:gd name="connsiteX4" fmla="*/ 0 w 1347377"/>
              <a:gd name="connsiteY4" fmla="*/ 3109325 h 3212766"/>
              <a:gd name="connsiteX0" fmla="*/ 0 w 1347377"/>
              <a:gd name="connsiteY0" fmla="*/ 3109325 h 3198291"/>
              <a:gd name="connsiteX1" fmla="*/ 724939 w 1347377"/>
              <a:gd name="connsiteY1" fmla="*/ 0 h 3198291"/>
              <a:gd name="connsiteX2" fmla="*/ 1347377 w 1347377"/>
              <a:gd name="connsiteY2" fmla="*/ 3146728 h 3198291"/>
              <a:gd name="connsiteX3" fmla="*/ 737710 w 1347377"/>
              <a:gd name="connsiteY3" fmla="*/ 3198291 h 3198291"/>
              <a:gd name="connsiteX4" fmla="*/ 0 w 1347377"/>
              <a:gd name="connsiteY4" fmla="*/ 3109325 h 3198291"/>
              <a:gd name="connsiteX0" fmla="*/ 0 w 1347377"/>
              <a:gd name="connsiteY0" fmla="*/ 3109325 h 3215130"/>
              <a:gd name="connsiteX1" fmla="*/ 724939 w 1347377"/>
              <a:gd name="connsiteY1" fmla="*/ 0 h 3215130"/>
              <a:gd name="connsiteX2" fmla="*/ 1347377 w 1347377"/>
              <a:gd name="connsiteY2" fmla="*/ 3146728 h 3215130"/>
              <a:gd name="connsiteX3" fmla="*/ 737710 w 1347377"/>
              <a:gd name="connsiteY3" fmla="*/ 3198291 h 3215130"/>
              <a:gd name="connsiteX4" fmla="*/ 0 w 1347377"/>
              <a:gd name="connsiteY4" fmla="*/ 3109325 h 3215130"/>
              <a:gd name="connsiteX0" fmla="*/ 0 w 1347377"/>
              <a:gd name="connsiteY0" fmla="*/ 3109325 h 3198291"/>
              <a:gd name="connsiteX1" fmla="*/ 724939 w 1347377"/>
              <a:gd name="connsiteY1" fmla="*/ 0 h 3198291"/>
              <a:gd name="connsiteX2" fmla="*/ 1347377 w 1347377"/>
              <a:gd name="connsiteY2" fmla="*/ 3146728 h 3198291"/>
              <a:gd name="connsiteX3" fmla="*/ 737710 w 1347377"/>
              <a:gd name="connsiteY3" fmla="*/ 3198291 h 3198291"/>
              <a:gd name="connsiteX4" fmla="*/ 0 w 1347377"/>
              <a:gd name="connsiteY4" fmla="*/ 3109325 h 3198291"/>
              <a:gd name="connsiteX0" fmla="*/ 0 w 1283479"/>
              <a:gd name="connsiteY0" fmla="*/ 3109325 h 3198291"/>
              <a:gd name="connsiteX1" fmla="*/ 724939 w 1283479"/>
              <a:gd name="connsiteY1" fmla="*/ 0 h 3198291"/>
              <a:gd name="connsiteX2" fmla="*/ 1283479 w 1283479"/>
              <a:gd name="connsiteY2" fmla="*/ 3134025 h 3198291"/>
              <a:gd name="connsiteX3" fmla="*/ 737710 w 1283479"/>
              <a:gd name="connsiteY3" fmla="*/ 3198291 h 3198291"/>
              <a:gd name="connsiteX4" fmla="*/ 0 w 1283479"/>
              <a:gd name="connsiteY4" fmla="*/ 3109325 h 3198291"/>
              <a:gd name="connsiteX0" fmla="*/ 0 w 1283479"/>
              <a:gd name="connsiteY0" fmla="*/ 3109325 h 3225582"/>
              <a:gd name="connsiteX1" fmla="*/ 724939 w 1283479"/>
              <a:gd name="connsiteY1" fmla="*/ 0 h 3225582"/>
              <a:gd name="connsiteX2" fmla="*/ 1283479 w 1283479"/>
              <a:gd name="connsiteY2" fmla="*/ 3134025 h 3225582"/>
              <a:gd name="connsiteX3" fmla="*/ 737710 w 1283479"/>
              <a:gd name="connsiteY3" fmla="*/ 3198291 h 3225582"/>
              <a:gd name="connsiteX4" fmla="*/ 0 w 1283479"/>
              <a:gd name="connsiteY4" fmla="*/ 3109325 h 3225582"/>
              <a:gd name="connsiteX0" fmla="*/ 0 w 1283479"/>
              <a:gd name="connsiteY0" fmla="*/ 3109325 h 3234197"/>
              <a:gd name="connsiteX1" fmla="*/ 724939 w 1283479"/>
              <a:gd name="connsiteY1" fmla="*/ 0 h 3234197"/>
              <a:gd name="connsiteX2" fmla="*/ 1283479 w 1283479"/>
              <a:gd name="connsiteY2" fmla="*/ 3134025 h 3234197"/>
              <a:gd name="connsiteX3" fmla="*/ 737710 w 1283479"/>
              <a:gd name="connsiteY3" fmla="*/ 3198291 h 3234197"/>
              <a:gd name="connsiteX4" fmla="*/ 0 w 1283479"/>
              <a:gd name="connsiteY4" fmla="*/ 3109325 h 3234197"/>
              <a:gd name="connsiteX0" fmla="*/ 0 w 1310712"/>
              <a:gd name="connsiteY0" fmla="*/ 3040637 h 3234197"/>
              <a:gd name="connsiteX1" fmla="*/ 752172 w 1310712"/>
              <a:gd name="connsiteY1" fmla="*/ 0 h 3234197"/>
              <a:gd name="connsiteX2" fmla="*/ 1310712 w 1310712"/>
              <a:gd name="connsiteY2" fmla="*/ 3134025 h 3234197"/>
              <a:gd name="connsiteX3" fmla="*/ 764943 w 1310712"/>
              <a:gd name="connsiteY3" fmla="*/ 3198291 h 3234197"/>
              <a:gd name="connsiteX4" fmla="*/ 0 w 1310712"/>
              <a:gd name="connsiteY4" fmla="*/ 3040637 h 3234197"/>
              <a:gd name="connsiteX0" fmla="*/ 0 w 1332319"/>
              <a:gd name="connsiteY0" fmla="*/ 3059787 h 3234197"/>
              <a:gd name="connsiteX1" fmla="*/ 773779 w 1332319"/>
              <a:gd name="connsiteY1" fmla="*/ 0 h 3234197"/>
              <a:gd name="connsiteX2" fmla="*/ 1332319 w 1332319"/>
              <a:gd name="connsiteY2" fmla="*/ 3134025 h 3234197"/>
              <a:gd name="connsiteX3" fmla="*/ 786550 w 1332319"/>
              <a:gd name="connsiteY3" fmla="*/ 3198291 h 3234197"/>
              <a:gd name="connsiteX4" fmla="*/ 0 w 1332319"/>
              <a:gd name="connsiteY4" fmla="*/ 3059787 h 3234197"/>
              <a:gd name="connsiteX0" fmla="*/ 0 w 1332319"/>
              <a:gd name="connsiteY0" fmla="*/ 3059787 h 3234197"/>
              <a:gd name="connsiteX1" fmla="*/ 773779 w 1332319"/>
              <a:gd name="connsiteY1" fmla="*/ 0 h 3234197"/>
              <a:gd name="connsiteX2" fmla="*/ 1332319 w 1332319"/>
              <a:gd name="connsiteY2" fmla="*/ 3134025 h 3234197"/>
              <a:gd name="connsiteX3" fmla="*/ 786550 w 1332319"/>
              <a:gd name="connsiteY3" fmla="*/ 3198291 h 3234197"/>
              <a:gd name="connsiteX4" fmla="*/ 0 w 1332319"/>
              <a:gd name="connsiteY4" fmla="*/ 3059787 h 3234197"/>
              <a:gd name="connsiteX0" fmla="*/ 0 w 1332319"/>
              <a:gd name="connsiteY0" fmla="*/ 3059787 h 3234197"/>
              <a:gd name="connsiteX1" fmla="*/ 773779 w 1332319"/>
              <a:gd name="connsiteY1" fmla="*/ 0 h 3234197"/>
              <a:gd name="connsiteX2" fmla="*/ 1332319 w 1332319"/>
              <a:gd name="connsiteY2" fmla="*/ 3134025 h 3234197"/>
              <a:gd name="connsiteX3" fmla="*/ 786550 w 1332319"/>
              <a:gd name="connsiteY3" fmla="*/ 3198291 h 3234197"/>
              <a:gd name="connsiteX4" fmla="*/ 0 w 1332319"/>
              <a:gd name="connsiteY4" fmla="*/ 3059787 h 3234197"/>
              <a:gd name="connsiteX0" fmla="*/ 0 w 1332319"/>
              <a:gd name="connsiteY0" fmla="*/ 3059787 h 3234197"/>
              <a:gd name="connsiteX1" fmla="*/ 773779 w 1332319"/>
              <a:gd name="connsiteY1" fmla="*/ 0 h 3234197"/>
              <a:gd name="connsiteX2" fmla="*/ 1332319 w 1332319"/>
              <a:gd name="connsiteY2" fmla="*/ 3134025 h 3234197"/>
              <a:gd name="connsiteX3" fmla="*/ 786550 w 1332319"/>
              <a:gd name="connsiteY3" fmla="*/ 3198291 h 3234197"/>
              <a:gd name="connsiteX4" fmla="*/ 0 w 1332319"/>
              <a:gd name="connsiteY4" fmla="*/ 3059787 h 3234197"/>
              <a:gd name="connsiteX0" fmla="*/ 0 w 1332319"/>
              <a:gd name="connsiteY0" fmla="*/ 3059787 h 3198291"/>
              <a:gd name="connsiteX1" fmla="*/ 773779 w 1332319"/>
              <a:gd name="connsiteY1" fmla="*/ 0 h 3198291"/>
              <a:gd name="connsiteX2" fmla="*/ 1332319 w 1332319"/>
              <a:gd name="connsiteY2" fmla="*/ 3134025 h 3198291"/>
              <a:gd name="connsiteX3" fmla="*/ 786550 w 1332319"/>
              <a:gd name="connsiteY3" fmla="*/ 3198291 h 3198291"/>
              <a:gd name="connsiteX4" fmla="*/ 0 w 1332319"/>
              <a:gd name="connsiteY4" fmla="*/ 3059787 h 3198291"/>
              <a:gd name="connsiteX0" fmla="*/ 0 w 1332319"/>
              <a:gd name="connsiteY0" fmla="*/ 3059787 h 3225168"/>
              <a:gd name="connsiteX1" fmla="*/ 773779 w 1332319"/>
              <a:gd name="connsiteY1" fmla="*/ 0 h 3225168"/>
              <a:gd name="connsiteX2" fmla="*/ 1332319 w 1332319"/>
              <a:gd name="connsiteY2" fmla="*/ 3134025 h 3225168"/>
              <a:gd name="connsiteX3" fmla="*/ 786550 w 1332319"/>
              <a:gd name="connsiteY3" fmla="*/ 3198291 h 3225168"/>
              <a:gd name="connsiteX4" fmla="*/ 0 w 1332319"/>
              <a:gd name="connsiteY4" fmla="*/ 3059787 h 3225168"/>
              <a:gd name="connsiteX0" fmla="*/ 0 w 1332319"/>
              <a:gd name="connsiteY0" fmla="*/ 3059787 h 3230611"/>
              <a:gd name="connsiteX1" fmla="*/ 773779 w 1332319"/>
              <a:gd name="connsiteY1" fmla="*/ 0 h 3230611"/>
              <a:gd name="connsiteX2" fmla="*/ 1332319 w 1332319"/>
              <a:gd name="connsiteY2" fmla="*/ 3134025 h 3230611"/>
              <a:gd name="connsiteX3" fmla="*/ 786550 w 1332319"/>
              <a:gd name="connsiteY3" fmla="*/ 3198291 h 3230611"/>
              <a:gd name="connsiteX4" fmla="*/ 0 w 1332319"/>
              <a:gd name="connsiteY4" fmla="*/ 3059787 h 3230611"/>
              <a:gd name="connsiteX0" fmla="*/ 0 w 1757277"/>
              <a:gd name="connsiteY0" fmla="*/ 3001203 h 3230611"/>
              <a:gd name="connsiteX1" fmla="*/ 1198737 w 1757277"/>
              <a:gd name="connsiteY1" fmla="*/ 0 h 3230611"/>
              <a:gd name="connsiteX2" fmla="*/ 1757277 w 1757277"/>
              <a:gd name="connsiteY2" fmla="*/ 3134025 h 3230611"/>
              <a:gd name="connsiteX3" fmla="*/ 1211508 w 1757277"/>
              <a:gd name="connsiteY3" fmla="*/ 3198291 h 3230611"/>
              <a:gd name="connsiteX4" fmla="*/ 0 w 1757277"/>
              <a:gd name="connsiteY4" fmla="*/ 3001203 h 3230611"/>
              <a:gd name="connsiteX0" fmla="*/ 0 w 1494324"/>
              <a:gd name="connsiteY0" fmla="*/ 3001203 h 3438737"/>
              <a:gd name="connsiteX1" fmla="*/ 1198737 w 1494324"/>
              <a:gd name="connsiteY1" fmla="*/ 0 h 3438737"/>
              <a:gd name="connsiteX2" fmla="*/ 1212537 w 1494324"/>
              <a:gd name="connsiteY2" fmla="*/ 3342151 h 3438737"/>
              <a:gd name="connsiteX3" fmla="*/ 1211508 w 1494324"/>
              <a:gd name="connsiteY3" fmla="*/ 3198291 h 3438737"/>
              <a:gd name="connsiteX4" fmla="*/ 0 w 1494324"/>
              <a:gd name="connsiteY4" fmla="*/ 3001203 h 3438737"/>
              <a:gd name="connsiteX0" fmla="*/ 0 w 1494324"/>
              <a:gd name="connsiteY0" fmla="*/ 2982045 h 3419579"/>
              <a:gd name="connsiteX1" fmla="*/ 1302864 w 1494324"/>
              <a:gd name="connsiteY1" fmla="*/ 0 h 3419579"/>
              <a:gd name="connsiteX2" fmla="*/ 1212537 w 1494324"/>
              <a:gd name="connsiteY2" fmla="*/ 3322993 h 3419579"/>
              <a:gd name="connsiteX3" fmla="*/ 1211508 w 1494324"/>
              <a:gd name="connsiteY3" fmla="*/ 3179133 h 3419579"/>
              <a:gd name="connsiteX4" fmla="*/ 0 w 1494324"/>
              <a:gd name="connsiteY4" fmla="*/ 2982045 h 3419579"/>
              <a:gd name="connsiteX0" fmla="*/ 0 w 1494324"/>
              <a:gd name="connsiteY0" fmla="*/ 2982045 h 3419579"/>
              <a:gd name="connsiteX1" fmla="*/ 1302864 w 1494324"/>
              <a:gd name="connsiteY1" fmla="*/ 0 h 3419579"/>
              <a:gd name="connsiteX2" fmla="*/ 1271537 w 1494324"/>
              <a:gd name="connsiteY2" fmla="*/ 3764 h 3419579"/>
              <a:gd name="connsiteX3" fmla="*/ 1212537 w 1494324"/>
              <a:gd name="connsiteY3" fmla="*/ 3322993 h 3419579"/>
              <a:gd name="connsiteX4" fmla="*/ 1211508 w 1494324"/>
              <a:gd name="connsiteY4" fmla="*/ 3179133 h 3419579"/>
              <a:gd name="connsiteX5" fmla="*/ 0 w 1494324"/>
              <a:gd name="connsiteY5" fmla="*/ 2982045 h 3419579"/>
              <a:gd name="connsiteX0" fmla="*/ 0 w 1494324"/>
              <a:gd name="connsiteY0" fmla="*/ 2982045 h 3419579"/>
              <a:gd name="connsiteX1" fmla="*/ 1302864 w 1494324"/>
              <a:gd name="connsiteY1" fmla="*/ 0 h 3419579"/>
              <a:gd name="connsiteX2" fmla="*/ 1271537 w 1494324"/>
              <a:gd name="connsiteY2" fmla="*/ 3764 h 3419579"/>
              <a:gd name="connsiteX3" fmla="*/ 1212537 w 1494324"/>
              <a:gd name="connsiteY3" fmla="*/ 3322993 h 3419579"/>
              <a:gd name="connsiteX4" fmla="*/ 1211508 w 1494324"/>
              <a:gd name="connsiteY4" fmla="*/ 3179133 h 3419579"/>
              <a:gd name="connsiteX5" fmla="*/ 0 w 1494324"/>
              <a:gd name="connsiteY5" fmla="*/ 2982045 h 3419579"/>
              <a:gd name="connsiteX0" fmla="*/ 0 w 1494324"/>
              <a:gd name="connsiteY0" fmla="*/ 2982045 h 3419579"/>
              <a:gd name="connsiteX1" fmla="*/ 1302864 w 1494324"/>
              <a:gd name="connsiteY1" fmla="*/ 0 h 3419579"/>
              <a:gd name="connsiteX2" fmla="*/ 1274593 w 1494324"/>
              <a:gd name="connsiteY2" fmla="*/ 37111 h 3419579"/>
              <a:gd name="connsiteX3" fmla="*/ 1212537 w 1494324"/>
              <a:gd name="connsiteY3" fmla="*/ 3322993 h 3419579"/>
              <a:gd name="connsiteX4" fmla="*/ 1211508 w 1494324"/>
              <a:gd name="connsiteY4" fmla="*/ 3179133 h 3419579"/>
              <a:gd name="connsiteX5" fmla="*/ 0 w 1494324"/>
              <a:gd name="connsiteY5" fmla="*/ 2982045 h 3419579"/>
              <a:gd name="connsiteX0" fmla="*/ 0 w 1504954"/>
              <a:gd name="connsiteY0" fmla="*/ 2982045 h 3419579"/>
              <a:gd name="connsiteX1" fmla="*/ 1302864 w 1504954"/>
              <a:gd name="connsiteY1" fmla="*/ 0 h 3419579"/>
              <a:gd name="connsiteX2" fmla="*/ 1212537 w 1504954"/>
              <a:gd name="connsiteY2" fmla="*/ 3322993 h 3419579"/>
              <a:gd name="connsiteX3" fmla="*/ 1211508 w 1504954"/>
              <a:gd name="connsiteY3" fmla="*/ 3179133 h 3419579"/>
              <a:gd name="connsiteX4" fmla="*/ 0 w 1504954"/>
              <a:gd name="connsiteY4" fmla="*/ 2982045 h 3419579"/>
              <a:gd name="connsiteX0" fmla="*/ 0 w 1494324"/>
              <a:gd name="connsiteY0" fmla="*/ 2984559 h 3422093"/>
              <a:gd name="connsiteX1" fmla="*/ 1248160 w 1494324"/>
              <a:gd name="connsiteY1" fmla="*/ 0 h 3422093"/>
              <a:gd name="connsiteX2" fmla="*/ 1212537 w 1494324"/>
              <a:gd name="connsiteY2" fmla="*/ 3325507 h 3422093"/>
              <a:gd name="connsiteX3" fmla="*/ 1211508 w 1494324"/>
              <a:gd name="connsiteY3" fmla="*/ 3181647 h 3422093"/>
              <a:gd name="connsiteX4" fmla="*/ 0 w 1494324"/>
              <a:gd name="connsiteY4" fmla="*/ 2984559 h 3422093"/>
              <a:gd name="connsiteX0" fmla="*/ 0 w 1494324"/>
              <a:gd name="connsiteY0" fmla="*/ 2984559 h 3422093"/>
              <a:gd name="connsiteX1" fmla="*/ 1248160 w 1494324"/>
              <a:gd name="connsiteY1" fmla="*/ 0 h 3422093"/>
              <a:gd name="connsiteX2" fmla="*/ 1212537 w 1494324"/>
              <a:gd name="connsiteY2" fmla="*/ 3325507 h 3422093"/>
              <a:gd name="connsiteX3" fmla="*/ 1211508 w 1494324"/>
              <a:gd name="connsiteY3" fmla="*/ 3181647 h 3422093"/>
              <a:gd name="connsiteX4" fmla="*/ 0 w 1494324"/>
              <a:gd name="connsiteY4" fmla="*/ 2984559 h 3422093"/>
              <a:gd name="connsiteX0" fmla="*/ 5937 w 1254097"/>
              <a:gd name="connsiteY0" fmla="*/ 2984559 h 3822934"/>
              <a:gd name="connsiteX1" fmla="*/ 1254097 w 1254097"/>
              <a:gd name="connsiteY1" fmla="*/ 0 h 3822934"/>
              <a:gd name="connsiteX2" fmla="*/ 1218474 w 1254097"/>
              <a:gd name="connsiteY2" fmla="*/ 3325507 h 3822934"/>
              <a:gd name="connsiteX3" fmla="*/ 5937 w 1254097"/>
              <a:gd name="connsiteY3" fmla="*/ 2984559 h 3822934"/>
              <a:gd name="connsiteX0" fmla="*/ 5937 w 1254097"/>
              <a:gd name="connsiteY0" fmla="*/ 2984559 h 3538810"/>
              <a:gd name="connsiteX1" fmla="*/ 1254097 w 1254097"/>
              <a:gd name="connsiteY1" fmla="*/ 0 h 3538810"/>
              <a:gd name="connsiteX2" fmla="*/ 1218474 w 1254097"/>
              <a:gd name="connsiteY2" fmla="*/ 3325507 h 3538810"/>
              <a:gd name="connsiteX3" fmla="*/ 5937 w 1254097"/>
              <a:gd name="connsiteY3" fmla="*/ 2984559 h 3538810"/>
              <a:gd name="connsiteX0" fmla="*/ 0 w 1248160"/>
              <a:gd name="connsiteY0" fmla="*/ 2984559 h 3384930"/>
              <a:gd name="connsiteX1" fmla="*/ 1248160 w 1248160"/>
              <a:gd name="connsiteY1" fmla="*/ 0 h 3384930"/>
              <a:gd name="connsiteX2" fmla="*/ 1212537 w 1248160"/>
              <a:gd name="connsiteY2" fmla="*/ 3325507 h 3384930"/>
              <a:gd name="connsiteX3" fmla="*/ 0 w 1248160"/>
              <a:gd name="connsiteY3" fmla="*/ 2984559 h 3384930"/>
              <a:gd name="connsiteX0" fmla="*/ 0 w 1248160"/>
              <a:gd name="connsiteY0" fmla="*/ 2984559 h 3325507"/>
              <a:gd name="connsiteX1" fmla="*/ 1248160 w 1248160"/>
              <a:gd name="connsiteY1" fmla="*/ 0 h 3325507"/>
              <a:gd name="connsiteX2" fmla="*/ 1212537 w 1248160"/>
              <a:gd name="connsiteY2" fmla="*/ 3325507 h 3325507"/>
              <a:gd name="connsiteX3" fmla="*/ 0 w 1248160"/>
              <a:gd name="connsiteY3" fmla="*/ 2984559 h 3325507"/>
              <a:gd name="connsiteX0" fmla="*/ 0 w 1248160"/>
              <a:gd name="connsiteY0" fmla="*/ 2984559 h 3329803"/>
              <a:gd name="connsiteX1" fmla="*/ 1248160 w 1248160"/>
              <a:gd name="connsiteY1" fmla="*/ 0 h 3329803"/>
              <a:gd name="connsiteX2" fmla="*/ 1212537 w 1248160"/>
              <a:gd name="connsiteY2" fmla="*/ 3325507 h 3329803"/>
              <a:gd name="connsiteX3" fmla="*/ 0 w 1248160"/>
              <a:gd name="connsiteY3" fmla="*/ 2984559 h 3329803"/>
              <a:gd name="connsiteX0" fmla="*/ 0 w 1248160"/>
              <a:gd name="connsiteY0" fmla="*/ 2984559 h 3329803"/>
              <a:gd name="connsiteX1" fmla="*/ 1248160 w 1248160"/>
              <a:gd name="connsiteY1" fmla="*/ 0 h 3329803"/>
              <a:gd name="connsiteX2" fmla="*/ 1212537 w 1248160"/>
              <a:gd name="connsiteY2" fmla="*/ 3325507 h 3329803"/>
              <a:gd name="connsiteX3" fmla="*/ 0 w 1248160"/>
              <a:gd name="connsiteY3" fmla="*/ 2984559 h 332980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248160" h="3329803">
                <a:moveTo>
                  <a:pt x="0" y="2984559"/>
                </a:moveTo>
                <a:lnTo>
                  <a:pt x="1248160" y="0"/>
                </a:lnTo>
                <a:cubicBezTo>
                  <a:pt x="1215337" y="629815"/>
                  <a:pt x="1227763" y="2795652"/>
                  <a:pt x="1212537" y="3325507"/>
                </a:cubicBezTo>
                <a:cubicBezTo>
                  <a:pt x="545131" y="3189901"/>
                  <a:pt x="742368" y="3329803"/>
                  <a:pt x="0" y="2984559"/>
                </a:cubicBezTo>
                <a:close/>
              </a:path>
            </a:pathLst>
          </a:custGeom>
          <a:solidFill>
            <a:srgbClr val="000000">
              <a:alpha val="0"/>
            </a:srgbClr>
          </a:solidFill>
          <a:ln>
            <a:solidFill>
              <a:srgbClr val="000000">
                <a:alpha val="0"/>
              </a:srgb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968" name="Полилиния 967"/>
          <p:cNvSpPr/>
          <p:nvPr/>
        </p:nvSpPr>
        <p:spPr>
          <a:xfrm rot="5732057">
            <a:off x="1895112" y="1445796"/>
            <a:ext cx="2047732" cy="3350248"/>
          </a:xfrm>
          <a:custGeom>
            <a:avLst/>
            <a:gdLst>
              <a:gd name="connsiteX0" fmla="*/ 0 w 1111396"/>
              <a:gd name="connsiteY0" fmla="*/ 3146584 h 3146584"/>
              <a:gd name="connsiteX1" fmla="*/ 555698 w 1111396"/>
              <a:gd name="connsiteY1" fmla="*/ 0 h 3146584"/>
              <a:gd name="connsiteX2" fmla="*/ 1111396 w 1111396"/>
              <a:gd name="connsiteY2" fmla="*/ 3146584 h 3146584"/>
              <a:gd name="connsiteX3" fmla="*/ 0 w 1111396"/>
              <a:gd name="connsiteY3" fmla="*/ 3146584 h 3146584"/>
              <a:gd name="connsiteX0" fmla="*/ 0 w 1178136"/>
              <a:gd name="connsiteY0" fmla="*/ 3146584 h 3146728"/>
              <a:gd name="connsiteX1" fmla="*/ 555698 w 1178136"/>
              <a:gd name="connsiteY1" fmla="*/ 0 h 3146728"/>
              <a:gd name="connsiteX2" fmla="*/ 1178136 w 1178136"/>
              <a:gd name="connsiteY2" fmla="*/ 3146728 h 3146728"/>
              <a:gd name="connsiteX3" fmla="*/ 0 w 1178136"/>
              <a:gd name="connsiteY3" fmla="*/ 3146584 h 3146728"/>
              <a:gd name="connsiteX0" fmla="*/ 0 w 1309203"/>
              <a:gd name="connsiteY0" fmla="*/ 3103754 h 3146728"/>
              <a:gd name="connsiteX1" fmla="*/ 686765 w 1309203"/>
              <a:gd name="connsiteY1" fmla="*/ 0 h 3146728"/>
              <a:gd name="connsiteX2" fmla="*/ 1309203 w 1309203"/>
              <a:gd name="connsiteY2" fmla="*/ 3146728 h 3146728"/>
              <a:gd name="connsiteX3" fmla="*/ 0 w 1309203"/>
              <a:gd name="connsiteY3" fmla="*/ 3103754 h 3146728"/>
              <a:gd name="connsiteX0" fmla="*/ 0 w 1347377"/>
              <a:gd name="connsiteY0" fmla="*/ 3109325 h 3146728"/>
              <a:gd name="connsiteX1" fmla="*/ 724939 w 1347377"/>
              <a:gd name="connsiteY1" fmla="*/ 0 h 3146728"/>
              <a:gd name="connsiteX2" fmla="*/ 1347377 w 1347377"/>
              <a:gd name="connsiteY2" fmla="*/ 3146728 h 3146728"/>
              <a:gd name="connsiteX3" fmla="*/ 0 w 1347377"/>
              <a:gd name="connsiteY3" fmla="*/ 3109325 h 3146728"/>
              <a:gd name="connsiteX0" fmla="*/ 0 w 1347377"/>
              <a:gd name="connsiteY0" fmla="*/ 3109325 h 3146728"/>
              <a:gd name="connsiteX1" fmla="*/ 724939 w 1347377"/>
              <a:gd name="connsiteY1" fmla="*/ 0 h 3146728"/>
              <a:gd name="connsiteX2" fmla="*/ 1347377 w 1347377"/>
              <a:gd name="connsiteY2" fmla="*/ 3146728 h 3146728"/>
              <a:gd name="connsiteX3" fmla="*/ 674426 w 1347377"/>
              <a:gd name="connsiteY3" fmla="*/ 3123470 h 3146728"/>
              <a:gd name="connsiteX4" fmla="*/ 0 w 1347377"/>
              <a:gd name="connsiteY4" fmla="*/ 3109325 h 3146728"/>
              <a:gd name="connsiteX0" fmla="*/ 0 w 1347377"/>
              <a:gd name="connsiteY0" fmla="*/ 3109325 h 3170436"/>
              <a:gd name="connsiteX1" fmla="*/ 724939 w 1347377"/>
              <a:gd name="connsiteY1" fmla="*/ 0 h 3170436"/>
              <a:gd name="connsiteX2" fmla="*/ 1347377 w 1347377"/>
              <a:gd name="connsiteY2" fmla="*/ 3146728 h 3170436"/>
              <a:gd name="connsiteX3" fmla="*/ 710754 w 1347377"/>
              <a:gd name="connsiteY3" fmla="*/ 3170436 h 3170436"/>
              <a:gd name="connsiteX4" fmla="*/ 0 w 1347377"/>
              <a:gd name="connsiteY4" fmla="*/ 3109325 h 3170436"/>
              <a:gd name="connsiteX0" fmla="*/ 0 w 1347377"/>
              <a:gd name="connsiteY0" fmla="*/ 3109325 h 3198291"/>
              <a:gd name="connsiteX1" fmla="*/ 724939 w 1347377"/>
              <a:gd name="connsiteY1" fmla="*/ 0 h 3198291"/>
              <a:gd name="connsiteX2" fmla="*/ 1347377 w 1347377"/>
              <a:gd name="connsiteY2" fmla="*/ 3146728 h 3198291"/>
              <a:gd name="connsiteX3" fmla="*/ 737710 w 1347377"/>
              <a:gd name="connsiteY3" fmla="*/ 3198291 h 3198291"/>
              <a:gd name="connsiteX4" fmla="*/ 0 w 1347377"/>
              <a:gd name="connsiteY4" fmla="*/ 3109325 h 3198291"/>
              <a:gd name="connsiteX0" fmla="*/ 0 w 1347377"/>
              <a:gd name="connsiteY0" fmla="*/ 3109325 h 3230602"/>
              <a:gd name="connsiteX1" fmla="*/ 724939 w 1347377"/>
              <a:gd name="connsiteY1" fmla="*/ 0 h 3230602"/>
              <a:gd name="connsiteX2" fmla="*/ 1347377 w 1347377"/>
              <a:gd name="connsiteY2" fmla="*/ 3146728 h 3230602"/>
              <a:gd name="connsiteX3" fmla="*/ 737710 w 1347377"/>
              <a:gd name="connsiteY3" fmla="*/ 3198291 h 3230602"/>
              <a:gd name="connsiteX4" fmla="*/ 0 w 1347377"/>
              <a:gd name="connsiteY4" fmla="*/ 3109325 h 3230602"/>
              <a:gd name="connsiteX0" fmla="*/ 0 w 1347377"/>
              <a:gd name="connsiteY0" fmla="*/ 3109325 h 3198291"/>
              <a:gd name="connsiteX1" fmla="*/ 724939 w 1347377"/>
              <a:gd name="connsiteY1" fmla="*/ 0 h 3198291"/>
              <a:gd name="connsiteX2" fmla="*/ 1347377 w 1347377"/>
              <a:gd name="connsiteY2" fmla="*/ 3146728 h 3198291"/>
              <a:gd name="connsiteX3" fmla="*/ 737710 w 1347377"/>
              <a:gd name="connsiteY3" fmla="*/ 3198291 h 3198291"/>
              <a:gd name="connsiteX4" fmla="*/ 0 w 1347377"/>
              <a:gd name="connsiteY4" fmla="*/ 3109325 h 3198291"/>
              <a:gd name="connsiteX0" fmla="*/ 0 w 1347377"/>
              <a:gd name="connsiteY0" fmla="*/ 3109325 h 3212766"/>
              <a:gd name="connsiteX1" fmla="*/ 724939 w 1347377"/>
              <a:gd name="connsiteY1" fmla="*/ 0 h 3212766"/>
              <a:gd name="connsiteX2" fmla="*/ 1347377 w 1347377"/>
              <a:gd name="connsiteY2" fmla="*/ 3146728 h 3212766"/>
              <a:gd name="connsiteX3" fmla="*/ 737710 w 1347377"/>
              <a:gd name="connsiteY3" fmla="*/ 3198291 h 3212766"/>
              <a:gd name="connsiteX4" fmla="*/ 0 w 1347377"/>
              <a:gd name="connsiteY4" fmla="*/ 3109325 h 3212766"/>
              <a:gd name="connsiteX0" fmla="*/ 0 w 1347377"/>
              <a:gd name="connsiteY0" fmla="*/ 3109325 h 3198291"/>
              <a:gd name="connsiteX1" fmla="*/ 724939 w 1347377"/>
              <a:gd name="connsiteY1" fmla="*/ 0 h 3198291"/>
              <a:gd name="connsiteX2" fmla="*/ 1347377 w 1347377"/>
              <a:gd name="connsiteY2" fmla="*/ 3146728 h 3198291"/>
              <a:gd name="connsiteX3" fmla="*/ 737710 w 1347377"/>
              <a:gd name="connsiteY3" fmla="*/ 3198291 h 3198291"/>
              <a:gd name="connsiteX4" fmla="*/ 0 w 1347377"/>
              <a:gd name="connsiteY4" fmla="*/ 3109325 h 3198291"/>
              <a:gd name="connsiteX0" fmla="*/ 0 w 1347377"/>
              <a:gd name="connsiteY0" fmla="*/ 3109325 h 3215130"/>
              <a:gd name="connsiteX1" fmla="*/ 724939 w 1347377"/>
              <a:gd name="connsiteY1" fmla="*/ 0 h 3215130"/>
              <a:gd name="connsiteX2" fmla="*/ 1347377 w 1347377"/>
              <a:gd name="connsiteY2" fmla="*/ 3146728 h 3215130"/>
              <a:gd name="connsiteX3" fmla="*/ 737710 w 1347377"/>
              <a:gd name="connsiteY3" fmla="*/ 3198291 h 3215130"/>
              <a:gd name="connsiteX4" fmla="*/ 0 w 1347377"/>
              <a:gd name="connsiteY4" fmla="*/ 3109325 h 3215130"/>
              <a:gd name="connsiteX0" fmla="*/ 0 w 1347377"/>
              <a:gd name="connsiteY0" fmla="*/ 3109325 h 3198291"/>
              <a:gd name="connsiteX1" fmla="*/ 724939 w 1347377"/>
              <a:gd name="connsiteY1" fmla="*/ 0 h 3198291"/>
              <a:gd name="connsiteX2" fmla="*/ 1347377 w 1347377"/>
              <a:gd name="connsiteY2" fmla="*/ 3146728 h 3198291"/>
              <a:gd name="connsiteX3" fmla="*/ 737710 w 1347377"/>
              <a:gd name="connsiteY3" fmla="*/ 3198291 h 3198291"/>
              <a:gd name="connsiteX4" fmla="*/ 0 w 1347377"/>
              <a:gd name="connsiteY4" fmla="*/ 3109325 h 3198291"/>
              <a:gd name="connsiteX0" fmla="*/ 0 w 1283479"/>
              <a:gd name="connsiteY0" fmla="*/ 3109325 h 3198291"/>
              <a:gd name="connsiteX1" fmla="*/ 724939 w 1283479"/>
              <a:gd name="connsiteY1" fmla="*/ 0 h 3198291"/>
              <a:gd name="connsiteX2" fmla="*/ 1283479 w 1283479"/>
              <a:gd name="connsiteY2" fmla="*/ 3134025 h 3198291"/>
              <a:gd name="connsiteX3" fmla="*/ 737710 w 1283479"/>
              <a:gd name="connsiteY3" fmla="*/ 3198291 h 3198291"/>
              <a:gd name="connsiteX4" fmla="*/ 0 w 1283479"/>
              <a:gd name="connsiteY4" fmla="*/ 3109325 h 3198291"/>
              <a:gd name="connsiteX0" fmla="*/ 0 w 1283479"/>
              <a:gd name="connsiteY0" fmla="*/ 3109325 h 3225582"/>
              <a:gd name="connsiteX1" fmla="*/ 724939 w 1283479"/>
              <a:gd name="connsiteY1" fmla="*/ 0 h 3225582"/>
              <a:gd name="connsiteX2" fmla="*/ 1283479 w 1283479"/>
              <a:gd name="connsiteY2" fmla="*/ 3134025 h 3225582"/>
              <a:gd name="connsiteX3" fmla="*/ 737710 w 1283479"/>
              <a:gd name="connsiteY3" fmla="*/ 3198291 h 3225582"/>
              <a:gd name="connsiteX4" fmla="*/ 0 w 1283479"/>
              <a:gd name="connsiteY4" fmla="*/ 3109325 h 3225582"/>
              <a:gd name="connsiteX0" fmla="*/ 0 w 1283479"/>
              <a:gd name="connsiteY0" fmla="*/ 3109325 h 3234197"/>
              <a:gd name="connsiteX1" fmla="*/ 724939 w 1283479"/>
              <a:gd name="connsiteY1" fmla="*/ 0 h 3234197"/>
              <a:gd name="connsiteX2" fmla="*/ 1283479 w 1283479"/>
              <a:gd name="connsiteY2" fmla="*/ 3134025 h 3234197"/>
              <a:gd name="connsiteX3" fmla="*/ 737710 w 1283479"/>
              <a:gd name="connsiteY3" fmla="*/ 3198291 h 3234197"/>
              <a:gd name="connsiteX4" fmla="*/ 0 w 1283479"/>
              <a:gd name="connsiteY4" fmla="*/ 3109325 h 3234197"/>
              <a:gd name="connsiteX0" fmla="*/ 0 w 1310712"/>
              <a:gd name="connsiteY0" fmla="*/ 3040637 h 3234197"/>
              <a:gd name="connsiteX1" fmla="*/ 752172 w 1310712"/>
              <a:gd name="connsiteY1" fmla="*/ 0 h 3234197"/>
              <a:gd name="connsiteX2" fmla="*/ 1310712 w 1310712"/>
              <a:gd name="connsiteY2" fmla="*/ 3134025 h 3234197"/>
              <a:gd name="connsiteX3" fmla="*/ 764943 w 1310712"/>
              <a:gd name="connsiteY3" fmla="*/ 3198291 h 3234197"/>
              <a:gd name="connsiteX4" fmla="*/ 0 w 1310712"/>
              <a:gd name="connsiteY4" fmla="*/ 3040637 h 3234197"/>
              <a:gd name="connsiteX0" fmla="*/ 0 w 1332319"/>
              <a:gd name="connsiteY0" fmla="*/ 3059787 h 3234197"/>
              <a:gd name="connsiteX1" fmla="*/ 773779 w 1332319"/>
              <a:gd name="connsiteY1" fmla="*/ 0 h 3234197"/>
              <a:gd name="connsiteX2" fmla="*/ 1332319 w 1332319"/>
              <a:gd name="connsiteY2" fmla="*/ 3134025 h 3234197"/>
              <a:gd name="connsiteX3" fmla="*/ 786550 w 1332319"/>
              <a:gd name="connsiteY3" fmla="*/ 3198291 h 3234197"/>
              <a:gd name="connsiteX4" fmla="*/ 0 w 1332319"/>
              <a:gd name="connsiteY4" fmla="*/ 3059787 h 3234197"/>
              <a:gd name="connsiteX0" fmla="*/ 0 w 1332319"/>
              <a:gd name="connsiteY0" fmla="*/ 3059787 h 3234197"/>
              <a:gd name="connsiteX1" fmla="*/ 773779 w 1332319"/>
              <a:gd name="connsiteY1" fmla="*/ 0 h 3234197"/>
              <a:gd name="connsiteX2" fmla="*/ 1332319 w 1332319"/>
              <a:gd name="connsiteY2" fmla="*/ 3134025 h 3234197"/>
              <a:gd name="connsiteX3" fmla="*/ 786550 w 1332319"/>
              <a:gd name="connsiteY3" fmla="*/ 3198291 h 3234197"/>
              <a:gd name="connsiteX4" fmla="*/ 0 w 1332319"/>
              <a:gd name="connsiteY4" fmla="*/ 3059787 h 3234197"/>
              <a:gd name="connsiteX0" fmla="*/ 0 w 1332319"/>
              <a:gd name="connsiteY0" fmla="*/ 3059787 h 3234197"/>
              <a:gd name="connsiteX1" fmla="*/ 773779 w 1332319"/>
              <a:gd name="connsiteY1" fmla="*/ 0 h 3234197"/>
              <a:gd name="connsiteX2" fmla="*/ 1332319 w 1332319"/>
              <a:gd name="connsiteY2" fmla="*/ 3134025 h 3234197"/>
              <a:gd name="connsiteX3" fmla="*/ 786550 w 1332319"/>
              <a:gd name="connsiteY3" fmla="*/ 3198291 h 3234197"/>
              <a:gd name="connsiteX4" fmla="*/ 0 w 1332319"/>
              <a:gd name="connsiteY4" fmla="*/ 3059787 h 3234197"/>
              <a:gd name="connsiteX0" fmla="*/ 0 w 1332319"/>
              <a:gd name="connsiteY0" fmla="*/ 3059787 h 3234197"/>
              <a:gd name="connsiteX1" fmla="*/ 773779 w 1332319"/>
              <a:gd name="connsiteY1" fmla="*/ 0 h 3234197"/>
              <a:gd name="connsiteX2" fmla="*/ 1332319 w 1332319"/>
              <a:gd name="connsiteY2" fmla="*/ 3134025 h 3234197"/>
              <a:gd name="connsiteX3" fmla="*/ 786550 w 1332319"/>
              <a:gd name="connsiteY3" fmla="*/ 3198291 h 3234197"/>
              <a:gd name="connsiteX4" fmla="*/ 0 w 1332319"/>
              <a:gd name="connsiteY4" fmla="*/ 3059787 h 3234197"/>
              <a:gd name="connsiteX0" fmla="*/ 0 w 1332319"/>
              <a:gd name="connsiteY0" fmla="*/ 3059787 h 3198291"/>
              <a:gd name="connsiteX1" fmla="*/ 773779 w 1332319"/>
              <a:gd name="connsiteY1" fmla="*/ 0 h 3198291"/>
              <a:gd name="connsiteX2" fmla="*/ 1332319 w 1332319"/>
              <a:gd name="connsiteY2" fmla="*/ 3134025 h 3198291"/>
              <a:gd name="connsiteX3" fmla="*/ 786550 w 1332319"/>
              <a:gd name="connsiteY3" fmla="*/ 3198291 h 3198291"/>
              <a:gd name="connsiteX4" fmla="*/ 0 w 1332319"/>
              <a:gd name="connsiteY4" fmla="*/ 3059787 h 3198291"/>
              <a:gd name="connsiteX0" fmla="*/ 0 w 1332319"/>
              <a:gd name="connsiteY0" fmla="*/ 3059787 h 3225168"/>
              <a:gd name="connsiteX1" fmla="*/ 773779 w 1332319"/>
              <a:gd name="connsiteY1" fmla="*/ 0 h 3225168"/>
              <a:gd name="connsiteX2" fmla="*/ 1332319 w 1332319"/>
              <a:gd name="connsiteY2" fmla="*/ 3134025 h 3225168"/>
              <a:gd name="connsiteX3" fmla="*/ 786550 w 1332319"/>
              <a:gd name="connsiteY3" fmla="*/ 3198291 h 3225168"/>
              <a:gd name="connsiteX4" fmla="*/ 0 w 1332319"/>
              <a:gd name="connsiteY4" fmla="*/ 3059787 h 3225168"/>
              <a:gd name="connsiteX0" fmla="*/ 0 w 1332319"/>
              <a:gd name="connsiteY0" fmla="*/ 3059787 h 3230611"/>
              <a:gd name="connsiteX1" fmla="*/ 773779 w 1332319"/>
              <a:gd name="connsiteY1" fmla="*/ 0 h 3230611"/>
              <a:gd name="connsiteX2" fmla="*/ 1332319 w 1332319"/>
              <a:gd name="connsiteY2" fmla="*/ 3134025 h 3230611"/>
              <a:gd name="connsiteX3" fmla="*/ 786550 w 1332319"/>
              <a:gd name="connsiteY3" fmla="*/ 3198291 h 3230611"/>
              <a:gd name="connsiteX4" fmla="*/ 0 w 1332319"/>
              <a:gd name="connsiteY4" fmla="*/ 3059787 h 3230611"/>
              <a:gd name="connsiteX0" fmla="*/ 0 w 1628318"/>
              <a:gd name="connsiteY0" fmla="*/ 3107600 h 3230611"/>
              <a:gd name="connsiteX1" fmla="*/ 1069778 w 1628318"/>
              <a:gd name="connsiteY1" fmla="*/ 0 h 3230611"/>
              <a:gd name="connsiteX2" fmla="*/ 1628318 w 1628318"/>
              <a:gd name="connsiteY2" fmla="*/ 3134025 h 3230611"/>
              <a:gd name="connsiteX3" fmla="*/ 1082549 w 1628318"/>
              <a:gd name="connsiteY3" fmla="*/ 3198291 h 3230611"/>
              <a:gd name="connsiteX4" fmla="*/ 0 w 1628318"/>
              <a:gd name="connsiteY4" fmla="*/ 3107600 h 3230611"/>
              <a:gd name="connsiteX0" fmla="*/ 0 w 1916157"/>
              <a:gd name="connsiteY0" fmla="*/ 3107600 h 3294100"/>
              <a:gd name="connsiteX1" fmla="*/ 1069778 w 1916157"/>
              <a:gd name="connsiteY1" fmla="*/ 0 h 3294100"/>
              <a:gd name="connsiteX2" fmla="*/ 1916157 w 1916157"/>
              <a:gd name="connsiteY2" fmla="*/ 3197514 h 3294100"/>
              <a:gd name="connsiteX3" fmla="*/ 1082549 w 1916157"/>
              <a:gd name="connsiteY3" fmla="*/ 3198291 h 3294100"/>
              <a:gd name="connsiteX4" fmla="*/ 0 w 1916157"/>
              <a:gd name="connsiteY4" fmla="*/ 3107600 h 3294100"/>
              <a:gd name="connsiteX0" fmla="*/ 0 w 1929925"/>
              <a:gd name="connsiteY0" fmla="*/ 3107600 h 3268351"/>
              <a:gd name="connsiteX1" fmla="*/ 1069778 w 1929925"/>
              <a:gd name="connsiteY1" fmla="*/ 0 h 3268351"/>
              <a:gd name="connsiteX2" fmla="*/ 1929925 w 1929925"/>
              <a:gd name="connsiteY2" fmla="*/ 3171765 h 3268351"/>
              <a:gd name="connsiteX3" fmla="*/ 1082549 w 1929925"/>
              <a:gd name="connsiteY3" fmla="*/ 3198291 h 3268351"/>
              <a:gd name="connsiteX4" fmla="*/ 0 w 1929925"/>
              <a:gd name="connsiteY4" fmla="*/ 3107600 h 3268351"/>
              <a:gd name="connsiteX0" fmla="*/ 0 w 1929925"/>
              <a:gd name="connsiteY0" fmla="*/ 3107600 h 3689698"/>
              <a:gd name="connsiteX1" fmla="*/ 1069778 w 1929925"/>
              <a:gd name="connsiteY1" fmla="*/ 0 h 3689698"/>
              <a:gd name="connsiteX2" fmla="*/ 1929925 w 1929925"/>
              <a:gd name="connsiteY2" fmla="*/ 3171765 h 3689698"/>
              <a:gd name="connsiteX3" fmla="*/ 0 w 1929925"/>
              <a:gd name="connsiteY3" fmla="*/ 3107600 h 3689698"/>
              <a:gd name="connsiteX0" fmla="*/ 0 w 1929925"/>
              <a:gd name="connsiteY0" fmla="*/ 3107600 h 3636227"/>
              <a:gd name="connsiteX1" fmla="*/ 1069778 w 1929925"/>
              <a:gd name="connsiteY1" fmla="*/ 0 h 3636227"/>
              <a:gd name="connsiteX2" fmla="*/ 1929925 w 1929925"/>
              <a:gd name="connsiteY2" fmla="*/ 3171765 h 3636227"/>
              <a:gd name="connsiteX3" fmla="*/ 0 w 1929925"/>
              <a:gd name="connsiteY3" fmla="*/ 3107600 h 3636227"/>
              <a:gd name="connsiteX0" fmla="*/ 0 w 1929925"/>
              <a:gd name="connsiteY0" fmla="*/ 3107600 h 3350248"/>
              <a:gd name="connsiteX1" fmla="*/ 1069778 w 1929925"/>
              <a:gd name="connsiteY1" fmla="*/ 0 h 3350248"/>
              <a:gd name="connsiteX2" fmla="*/ 1929925 w 1929925"/>
              <a:gd name="connsiteY2" fmla="*/ 3171765 h 3350248"/>
              <a:gd name="connsiteX3" fmla="*/ 0 w 1929925"/>
              <a:gd name="connsiteY3" fmla="*/ 3107600 h 335024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929925" h="3350248">
                <a:moveTo>
                  <a:pt x="0" y="3107600"/>
                </a:moveTo>
                <a:lnTo>
                  <a:pt x="1069778" y="0"/>
                </a:lnTo>
                <a:lnTo>
                  <a:pt x="1929925" y="3171765"/>
                </a:lnTo>
                <a:cubicBezTo>
                  <a:pt x="1204367" y="3293505"/>
                  <a:pt x="985587" y="3350248"/>
                  <a:pt x="0" y="3107600"/>
                </a:cubicBezTo>
                <a:close/>
              </a:path>
            </a:pathLst>
          </a:custGeom>
          <a:solidFill>
            <a:schemeClr val="accent2">
              <a:alpha val="30000"/>
            </a:schemeClr>
          </a:solidFill>
          <a:ln>
            <a:noFill/>
          </a:ln>
          <a:effectLst/>
        </p:spPr>
        <p:style>
          <a:lnRef idx="2">
            <a:schemeClr val="accent2"/>
          </a:lnRef>
          <a:fillRef idx="0">
            <a:schemeClr val="accent2"/>
          </a:fillRef>
          <a:effectRef idx="1">
            <a:schemeClr val="accent2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cxnSp>
        <p:nvCxnSpPr>
          <p:cNvPr id="969" name="Прямая соединительная линия 968"/>
          <p:cNvCxnSpPr/>
          <p:nvPr/>
        </p:nvCxnSpPr>
        <p:spPr>
          <a:xfrm rot="16200000" flipV="1">
            <a:off x="2440517" y="1262624"/>
            <a:ext cx="1346019" cy="2876266"/>
          </a:xfrm>
          <a:prstGeom prst="line">
            <a:avLst/>
          </a:prstGeom>
          <a:solidFill>
            <a:schemeClr val="accent2">
              <a:alpha val="30000"/>
            </a:schemeClr>
          </a:solidFill>
          <a:effectLst/>
        </p:spPr>
        <p:style>
          <a:lnRef idx="2">
            <a:schemeClr val="accent2"/>
          </a:lnRef>
          <a:fillRef idx="0">
            <a:schemeClr val="accent2"/>
          </a:fillRef>
          <a:effectRef idx="1">
            <a:schemeClr val="accent2"/>
          </a:effectRef>
          <a:fontRef idx="minor">
            <a:schemeClr val="tx1"/>
          </a:fontRef>
        </p:style>
      </p:cxnSp>
      <p:sp>
        <p:nvSpPr>
          <p:cNvPr id="744" name="TextBox 743"/>
          <p:cNvSpPr txBox="1"/>
          <p:nvPr/>
        </p:nvSpPr>
        <p:spPr>
          <a:xfrm>
            <a:off x="3892286" y="142852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15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766" name="TextBox 765"/>
          <p:cNvSpPr txBox="1"/>
          <p:nvPr/>
        </p:nvSpPr>
        <p:spPr>
          <a:xfrm>
            <a:off x="3461148" y="238432"/>
            <a:ext cx="253596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768" name="TextBox 767"/>
          <p:cNvSpPr txBox="1"/>
          <p:nvPr/>
        </p:nvSpPr>
        <p:spPr>
          <a:xfrm>
            <a:off x="4500562" y="95556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25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771" name="TextBox 770"/>
          <p:cNvSpPr txBox="1"/>
          <p:nvPr/>
        </p:nvSpPr>
        <p:spPr>
          <a:xfrm>
            <a:off x="5535360" y="309870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15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775" name="TextBox 774"/>
          <p:cNvSpPr txBox="1"/>
          <p:nvPr/>
        </p:nvSpPr>
        <p:spPr>
          <a:xfrm>
            <a:off x="5104222" y="166994"/>
            <a:ext cx="253596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776" name="TextBox 775"/>
          <p:cNvSpPr txBox="1"/>
          <p:nvPr/>
        </p:nvSpPr>
        <p:spPr>
          <a:xfrm>
            <a:off x="6072198" y="571480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25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777" name="TextBox 776"/>
          <p:cNvSpPr txBox="1"/>
          <p:nvPr/>
        </p:nvSpPr>
        <p:spPr>
          <a:xfrm>
            <a:off x="6892682" y="1310002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15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778" name="TextBox 777"/>
          <p:cNvSpPr txBox="1"/>
          <p:nvPr/>
        </p:nvSpPr>
        <p:spPr>
          <a:xfrm>
            <a:off x="6572264" y="928670"/>
            <a:ext cx="253596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779" name="TextBox 778"/>
          <p:cNvSpPr txBox="1"/>
          <p:nvPr/>
        </p:nvSpPr>
        <p:spPr>
          <a:xfrm>
            <a:off x="7249872" y="1810068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25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780" name="TextBox 779"/>
          <p:cNvSpPr txBox="1"/>
          <p:nvPr/>
        </p:nvSpPr>
        <p:spPr>
          <a:xfrm>
            <a:off x="7572396" y="2857496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15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781" name="TextBox 780"/>
          <p:cNvSpPr txBox="1"/>
          <p:nvPr/>
        </p:nvSpPr>
        <p:spPr>
          <a:xfrm>
            <a:off x="7500958" y="2333288"/>
            <a:ext cx="253596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782" name="TextBox 781"/>
          <p:cNvSpPr txBox="1"/>
          <p:nvPr/>
        </p:nvSpPr>
        <p:spPr>
          <a:xfrm>
            <a:off x="7607062" y="3357562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25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783" name="TextBox 782"/>
          <p:cNvSpPr txBox="1"/>
          <p:nvPr/>
        </p:nvSpPr>
        <p:spPr>
          <a:xfrm>
            <a:off x="7392748" y="4429132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15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784" name="TextBox 783"/>
          <p:cNvSpPr txBox="1"/>
          <p:nvPr/>
        </p:nvSpPr>
        <p:spPr>
          <a:xfrm>
            <a:off x="7572396" y="3929066"/>
            <a:ext cx="253596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785" name="TextBox 784"/>
          <p:cNvSpPr txBox="1"/>
          <p:nvPr/>
        </p:nvSpPr>
        <p:spPr>
          <a:xfrm>
            <a:off x="7178434" y="4929198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25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786" name="TextBox 785"/>
          <p:cNvSpPr txBox="1"/>
          <p:nvPr/>
        </p:nvSpPr>
        <p:spPr>
          <a:xfrm>
            <a:off x="6392616" y="5810596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15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787" name="TextBox 786"/>
          <p:cNvSpPr txBox="1"/>
          <p:nvPr/>
        </p:nvSpPr>
        <p:spPr>
          <a:xfrm>
            <a:off x="6818734" y="5453406"/>
            <a:ext cx="253596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788" name="TextBox 787"/>
          <p:cNvSpPr txBox="1"/>
          <p:nvPr/>
        </p:nvSpPr>
        <p:spPr>
          <a:xfrm>
            <a:off x="5929322" y="6143644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25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797" name="TextBox 796"/>
          <p:cNvSpPr txBox="1"/>
          <p:nvPr/>
        </p:nvSpPr>
        <p:spPr>
          <a:xfrm>
            <a:off x="4820980" y="6453538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15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799" name="TextBox 798"/>
          <p:cNvSpPr txBox="1"/>
          <p:nvPr/>
        </p:nvSpPr>
        <p:spPr>
          <a:xfrm>
            <a:off x="5429256" y="6357958"/>
            <a:ext cx="253596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800" name="TextBox 799"/>
          <p:cNvSpPr txBox="1"/>
          <p:nvPr/>
        </p:nvSpPr>
        <p:spPr>
          <a:xfrm>
            <a:off x="4323020" y="6500834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25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801" name="TextBox 800"/>
          <p:cNvSpPr txBox="1"/>
          <p:nvPr/>
        </p:nvSpPr>
        <p:spPr>
          <a:xfrm>
            <a:off x="3106468" y="6239224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15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806" name="TextBox 805"/>
          <p:cNvSpPr txBox="1"/>
          <p:nvPr/>
        </p:nvSpPr>
        <p:spPr>
          <a:xfrm>
            <a:off x="3714744" y="6429396"/>
            <a:ext cx="253596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814" name="TextBox 813"/>
          <p:cNvSpPr txBox="1"/>
          <p:nvPr/>
        </p:nvSpPr>
        <p:spPr>
          <a:xfrm>
            <a:off x="2643174" y="5953472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25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815" name="TextBox 814"/>
          <p:cNvSpPr txBox="1"/>
          <p:nvPr/>
        </p:nvSpPr>
        <p:spPr>
          <a:xfrm>
            <a:off x="1177642" y="3214686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25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816" name="TextBox 815"/>
          <p:cNvSpPr txBox="1"/>
          <p:nvPr/>
        </p:nvSpPr>
        <p:spPr>
          <a:xfrm>
            <a:off x="1820584" y="5214950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15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817" name="TextBox 816"/>
          <p:cNvSpPr txBox="1"/>
          <p:nvPr/>
        </p:nvSpPr>
        <p:spPr>
          <a:xfrm>
            <a:off x="2214546" y="5619436"/>
            <a:ext cx="253596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818" name="TextBox 817"/>
          <p:cNvSpPr txBox="1"/>
          <p:nvPr/>
        </p:nvSpPr>
        <p:spPr>
          <a:xfrm>
            <a:off x="1534832" y="4714884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25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819" name="TextBox 818"/>
          <p:cNvSpPr txBox="1"/>
          <p:nvPr/>
        </p:nvSpPr>
        <p:spPr>
          <a:xfrm>
            <a:off x="1214414" y="3786190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15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820" name="TextBox 819"/>
          <p:cNvSpPr txBox="1"/>
          <p:nvPr/>
        </p:nvSpPr>
        <p:spPr>
          <a:xfrm>
            <a:off x="1428728" y="2071678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15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821" name="TextBox 820"/>
          <p:cNvSpPr txBox="1"/>
          <p:nvPr/>
        </p:nvSpPr>
        <p:spPr>
          <a:xfrm>
            <a:off x="1285852" y="2643182"/>
            <a:ext cx="253596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822" name="TextBox 821"/>
          <p:cNvSpPr txBox="1"/>
          <p:nvPr/>
        </p:nvSpPr>
        <p:spPr>
          <a:xfrm>
            <a:off x="1357290" y="4286256"/>
            <a:ext cx="253596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824" name="TextBox 823"/>
          <p:cNvSpPr txBox="1"/>
          <p:nvPr/>
        </p:nvSpPr>
        <p:spPr>
          <a:xfrm>
            <a:off x="1643042" y="1643050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25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825" name="TextBox 824"/>
          <p:cNvSpPr txBox="1"/>
          <p:nvPr/>
        </p:nvSpPr>
        <p:spPr>
          <a:xfrm>
            <a:off x="2392088" y="809936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15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826" name="TextBox 825"/>
          <p:cNvSpPr txBox="1"/>
          <p:nvPr/>
        </p:nvSpPr>
        <p:spPr>
          <a:xfrm>
            <a:off x="2034898" y="1142984"/>
            <a:ext cx="253596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839" name="TextBox 838"/>
          <p:cNvSpPr txBox="1"/>
          <p:nvPr/>
        </p:nvSpPr>
        <p:spPr>
          <a:xfrm>
            <a:off x="2857488" y="500042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25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842" name="Овал 841"/>
          <p:cNvSpPr/>
          <p:nvPr/>
        </p:nvSpPr>
        <p:spPr>
          <a:xfrm>
            <a:off x="3643306" y="392604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843" name="Овал 842"/>
          <p:cNvSpPr/>
          <p:nvPr/>
        </p:nvSpPr>
        <p:spPr>
          <a:xfrm>
            <a:off x="5786446" y="500042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844" name="Овал 843"/>
          <p:cNvSpPr/>
          <p:nvPr/>
        </p:nvSpPr>
        <p:spPr>
          <a:xfrm>
            <a:off x="5286380" y="321166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845" name="Овал 844"/>
          <p:cNvSpPr/>
          <p:nvPr/>
        </p:nvSpPr>
        <p:spPr>
          <a:xfrm rot="3951920">
            <a:off x="4729808" y="243941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846" name="Овал 845"/>
          <p:cNvSpPr/>
          <p:nvPr/>
        </p:nvSpPr>
        <p:spPr>
          <a:xfrm>
            <a:off x="4143372" y="285728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847" name="Овал 846"/>
          <p:cNvSpPr/>
          <p:nvPr/>
        </p:nvSpPr>
        <p:spPr>
          <a:xfrm rot="3951920">
            <a:off x="7101981" y="1505961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848" name="Овал 847"/>
          <p:cNvSpPr/>
          <p:nvPr/>
        </p:nvSpPr>
        <p:spPr>
          <a:xfrm rot="3951920">
            <a:off x="7387733" y="2006027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853" name="Овал 852"/>
          <p:cNvSpPr/>
          <p:nvPr/>
        </p:nvSpPr>
        <p:spPr>
          <a:xfrm rot="3951920">
            <a:off x="6720927" y="1101197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854" name="Овал 853"/>
          <p:cNvSpPr/>
          <p:nvPr/>
        </p:nvSpPr>
        <p:spPr>
          <a:xfrm rot="3951920">
            <a:off x="6292299" y="744007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855" name="Овал 854"/>
          <p:cNvSpPr/>
          <p:nvPr/>
        </p:nvSpPr>
        <p:spPr>
          <a:xfrm rot="3951920">
            <a:off x="7602047" y="2529957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856" name="Овал 855"/>
          <p:cNvSpPr/>
          <p:nvPr/>
        </p:nvSpPr>
        <p:spPr>
          <a:xfrm rot="3951920">
            <a:off x="7721059" y="3077597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859" name="Овал 858"/>
          <p:cNvSpPr/>
          <p:nvPr/>
        </p:nvSpPr>
        <p:spPr>
          <a:xfrm rot="3951920">
            <a:off x="7220993" y="5101725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865" name="Овал 864"/>
          <p:cNvSpPr/>
          <p:nvPr/>
        </p:nvSpPr>
        <p:spPr>
          <a:xfrm rot="3951920">
            <a:off x="7459171" y="4649233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872" name="Овал 871"/>
          <p:cNvSpPr/>
          <p:nvPr/>
        </p:nvSpPr>
        <p:spPr>
          <a:xfrm rot="3951920">
            <a:off x="7649620" y="4149167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873" name="Овал 872"/>
          <p:cNvSpPr/>
          <p:nvPr/>
        </p:nvSpPr>
        <p:spPr>
          <a:xfrm rot="3951920">
            <a:off x="7721059" y="3577663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874" name="Овал 873"/>
          <p:cNvSpPr/>
          <p:nvPr/>
        </p:nvSpPr>
        <p:spPr>
          <a:xfrm rot="3951920">
            <a:off x="1386941" y="3791978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875" name="Овал 874"/>
          <p:cNvSpPr/>
          <p:nvPr/>
        </p:nvSpPr>
        <p:spPr>
          <a:xfrm rot="3951920">
            <a:off x="1505953" y="4315907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876" name="Овал 875"/>
          <p:cNvSpPr/>
          <p:nvPr/>
        </p:nvSpPr>
        <p:spPr>
          <a:xfrm rot="3951920">
            <a:off x="1458379" y="2672833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877" name="Овал 876"/>
          <p:cNvSpPr/>
          <p:nvPr/>
        </p:nvSpPr>
        <p:spPr>
          <a:xfrm rot="3951920">
            <a:off x="1648829" y="2148903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878" name="Овал 877"/>
          <p:cNvSpPr/>
          <p:nvPr/>
        </p:nvSpPr>
        <p:spPr>
          <a:xfrm rot="3951920">
            <a:off x="1887007" y="1672701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879" name="Овал 878"/>
          <p:cNvSpPr/>
          <p:nvPr/>
        </p:nvSpPr>
        <p:spPr>
          <a:xfrm rot="3951920">
            <a:off x="2220332" y="1244073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880" name="Овал 879"/>
          <p:cNvSpPr/>
          <p:nvPr/>
        </p:nvSpPr>
        <p:spPr>
          <a:xfrm rot="3951920">
            <a:off x="2648961" y="886883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881" name="Овал 880"/>
          <p:cNvSpPr/>
          <p:nvPr/>
        </p:nvSpPr>
        <p:spPr>
          <a:xfrm rot="3951920">
            <a:off x="3077587" y="601131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882" name="Овал 881"/>
          <p:cNvSpPr/>
          <p:nvPr/>
        </p:nvSpPr>
        <p:spPr>
          <a:xfrm rot="3951920">
            <a:off x="1386941" y="3244337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883" name="Овал 882"/>
          <p:cNvSpPr/>
          <p:nvPr/>
        </p:nvSpPr>
        <p:spPr>
          <a:xfrm rot="3951920">
            <a:off x="5958973" y="6244733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884" name="Овал 883"/>
          <p:cNvSpPr/>
          <p:nvPr/>
        </p:nvSpPr>
        <p:spPr>
          <a:xfrm rot="3951920">
            <a:off x="6435175" y="5958981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885" name="Овал 884"/>
          <p:cNvSpPr/>
          <p:nvPr/>
        </p:nvSpPr>
        <p:spPr>
          <a:xfrm rot="3951920">
            <a:off x="5458907" y="6459047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886" name="Овал 885"/>
          <p:cNvSpPr/>
          <p:nvPr/>
        </p:nvSpPr>
        <p:spPr>
          <a:xfrm rot="3951920">
            <a:off x="4887403" y="6578059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887" name="Овал 886"/>
          <p:cNvSpPr/>
          <p:nvPr/>
        </p:nvSpPr>
        <p:spPr>
          <a:xfrm rot="3951920">
            <a:off x="4363472" y="6578059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888" name="Овал 887"/>
          <p:cNvSpPr/>
          <p:nvPr/>
        </p:nvSpPr>
        <p:spPr>
          <a:xfrm rot="3951920">
            <a:off x="2291771" y="5649364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889" name="Овал 888"/>
          <p:cNvSpPr/>
          <p:nvPr/>
        </p:nvSpPr>
        <p:spPr>
          <a:xfrm rot="3951920">
            <a:off x="2744263" y="6006555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890" name="Овал 889"/>
          <p:cNvSpPr/>
          <p:nvPr/>
        </p:nvSpPr>
        <p:spPr>
          <a:xfrm rot="3951920">
            <a:off x="3220464" y="6292306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891" name="Овал 890"/>
          <p:cNvSpPr/>
          <p:nvPr/>
        </p:nvSpPr>
        <p:spPr>
          <a:xfrm rot="3951920">
            <a:off x="3744395" y="6459047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892" name="Овал 891"/>
          <p:cNvSpPr/>
          <p:nvPr/>
        </p:nvSpPr>
        <p:spPr>
          <a:xfrm rot="3951920">
            <a:off x="1934580" y="5220737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893" name="Овал 892"/>
          <p:cNvSpPr/>
          <p:nvPr/>
        </p:nvSpPr>
        <p:spPr>
          <a:xfrm rot="3951920">
            <a:off x="1672693" y="4744535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894" name="Овал 893"/>
          <p:cNvSpPr/>
          <p:nvPr/>
        </p:nvSpPr>
        <p:spPr>
          <a:xfrm rot="3951920">
            <a:off x="6856960" y="5577926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cxnSp>
        <p:nvCxnSpPr>
          <p:cNvPr id="970" name="Прямая соединительная линия 969"/>
          <p:cNvCxnSpPr/>
          <p:nvPr/>
        </p:nvCxnSpPr>
        <p:spPr>
          <a:xfrm rot="10800000" flipV="1">
            <a:off x="1357291" y="3397717"/>
            <a:ext cx="3179792" cy="602786"/>
          </a:xfrm>
          <a:prstGeom prst="line">
            <a:avLst/>
          </a:prstGeom>
          <a:solidFill>
            <a:schemeClr val="accent2">
              <a:alpha val="30000"/>
            </a:schemeClr>
          </a:solidFill>
          <a:effectLst/>
        </p:spPr>
        <p:style>
          <a:lnRef idx="2">
            <a:schemeClr val="accent2"/>
          </a:lnRef>
          <a:fillRef idx="0">
            <a:schemeClr val="accent2"/>
          </a:fillRef>
          <a:effectRef idx="1">
            <a:schemeClr val="accent2"/>
          </a:effectRef>
          <a:fontRef idx="minor">
            <a:schemeClr val="tx1"/>
          </a:fontRef>
        </p:style>
      </p:cxnSp>
      <p:grpSp>
        <p:nvGrpSpPr>
          <p:cNvPr id="805" name="Группа 804"/>
          <p:cNvGrpSpPr/>
          <p:nvPr/>
        </p:nvGrpSpPr>
        <p:grpSpPr>
          <a:xfrm>
            <a:off x="3571868" y="1571612"/>
            <a:ext cx="5429288" cy="4286280"/>
            <a:chOff x="3286116" y="1571612"/>
            <a:chExt cx="5429288" cy="4286280"/>
          </a:xfrm>
        </p:grpSpPr>
        <p:grpSp>
          <p:nvGrpSpPr>
            <p:cNvPr id="767" name="Группа 764"/>
            <p:cNvGrpSpPr/>
            <p:nvPr/>
          </p:nvGrpSpPr>
          <p:grpSpPr>
            <a:xfrm>
              <a:off x="3286116" y="1571612"/>
              <a:ext cx="5429288" cy="4286280"/>
              <a:chOff x="3714744" y="428604"/>
              <a:chExt cx="5286412" cy="4143404"/>
            </a:xfrm>
          </p:grpSpPr>
          <p:sp>
            <p:nvSpPr>
              <p:cNvPr id="769" name="Прямоугольная выноска 768"/>
              <p:cNvSpPr/>
              <p:nvPr/>
            </p:nvSpPr>
            <p:spPr>
              <a:xfrm>
                <a:off x="3714744" y="428604"/>
                <a:ext cx="5286412" cy="4143404"/>
              </a:xfrm>
              <a:prstGeom prst="wedgeRectCallout">
                <a:avLst>
                  <a:gd name="adj1" fmla="val -50022"/>
                  <a:gd name="adj2" fmla="val 34225"/>
                </a:avLst>
              </a:prstGeom>
              <a:solidFill>
                <a:srgbClr val="F8A764"/>
              </a:solidFill>
            </p:spPr>
            <p:style>
              <a:lnRef idx="2">
                <a:schemeClr val="accent6">
                  <a:shade val="50000"/>
                </a:schemeClr>
              </a:lnRef>
              <a:fillRef idx="1">
                <a:schemeClr val="accent6"/>
              </a:fillRef>
              <a:effectRef idx="0">
                <a:schemeClr val="accent6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ru-RU" sz="3200" b="1" i="1" dirty="0" err="1" smtClean="0">
                    <a:solidFill>
                      <a:srgbClr val="602E04"/>
                    </a:solidFill>
                    <a:latin typeface="Bookman Old Style" pitchFamily="18" charset="0"/>
                  </a:rPr>
                  <a:t>Риби</a:t>
                </a:r>
                <a:endParaRPr lang="ru-RU" sz="3200" b="1" i="1" dirty="0" smtClean="0">
                  <a:solidFill>
                    <a:srgbClr val="602E04"/>
                  </a:solidFill>
                  <a:latin typeface="Bookman Old Style" pitchFamily="18" charset="0"/>
                </a:endParaRPr>
              </a:p>
              <a:p>
                <a:pPr algn="ctr"/>
                <a:endParaRPr lang="ru-RU" sz="3200" b="1" i="1" dirty="0" smtClean="0">
                  <a:solidFill>
                    <a:srgbClr val="602E04"/>
                  </a:solidFill>
                  <a:latin typeface="Bookman Old Style" pitchFamily="18" charset="0"/>
                </a:endParaRPr>
              </a:p>
              <a:p>
                <a:pPr algn="ctr"/>
                <a:endParaRPr lang="ru-RU" sz="3200" b="1" i="1" dirty="0" smtClean="0">
                  <a:solidFill>
                    <a:srgbClr val="602E04"/>
                  </a:solidFill>
                  <a:latin typeface="Bookman Old Style" pitchFamily="18" charset="0"/>
                </a:endParaRPr>
              </a:p>
              <a:p>
                <a:pPr algn="ctr"/>
                <a:endParaRPr lang="ru-RU" sz="3200" b="1" i="1" dirty="0" smtClean="0">
                  <a:solidFill>
                    <a:srgbClr val="602E04"/>
                  </a:solidFill>
                  <a:latin typeface="Bookman Old Style" pitchFamily="18" charset="0"/>
                </a:endParaRPr>
              </a:p>
              <a:p>
                <a:pPr algn="just"/>
                <a:endParaRPr lang="ru-RU" sz="1400" dirty="0" smtClean="0">
                  <a:latin typeface="Bookman Old Style" pitchFamily="18" charset="0"/>
                </a:endParaRPr>
              </a:p>
              <a:p>
                <a:pPr algn="just"/>
                <a:endParaRPr lang="ru-RU" sz="1400" dirty="0" smtClean="0">
                  <a:latin typeface="Bookman Old Style" pitchFamily="18" charset="0"/>
                </a:endParaRPr>
              </a:p>
              <a:p>
                <a:pPr algn="just"/>
                <a:endParaRPr lang="ru-RU" sz="1400" dirty="0" smtClean="0">
                  <a:latin typeface="Bookman Old Style" pitchFamily="18" charset="0"/>
                </a:endParaRPr>
              </a:p>
              <a:p>
                <a:pPr algn="just"/>
                <a:endParaRPr lang="ru-RU" sz="1400" dirty="0" smtClean="0">
                  <a:latin typeface="Bookman Old Style" pitchFamily="18" charset="0"/>
                </a:endParaRPr>
              </a:p>
              <a:p>
                <a:pPr algn="just"/>
                <a:endParaRPr lang="ru-RU" sz="1400" dirty="0" smtClean="0">
                  <a:latin typeface="Bookman Old Style" pitchFamily="18" charset="0"/>
                </a:endParaRPr>
              </a:p>
              <a:p>
                <a:pPr algn="just">
                  <a:lnSpc>
                    <a:spcPct val="80000"/>
                  </a:lnSpc>
                </a:pPr>
                <a:endParaRPr lang="ru-RU" sz="1400" dirty="0" smtClean="0">
                  <a:solidFill>
                    <a:schemeClr val="tx1"/>
                  </a:solidFill>
                  <a:latin typeface="Bookman Old Style" pitchFamily="18" charset="0"/>
                </a:endParaRPr>
              </a:p>
              <a:p>
                <a:pPr algn="just">
                  <a:lnSpc>
                    <a:spcPct val="80000"/>
                  </a:lnSpc>
                </a:pPr>
                <a:endParaRPr lang="ru-RU" sz="1400" dirty="0" smtClean="0">
                  <a:solidFill>
                    <a:schemeClr val="tx1"/>
                  </a:solidFill>
                  <a:latin typeface="Bookman Old Style" pitchFamily="18" charset="0"/>
                </a:endParaRPr>
              </a:p>
              <a:p>
                <a:pPr algn="just">
                  <a:lnSpc>
                    <a:spcPct val="80000"/>
                  </a:lnSpc>
                </a:pPr>
                <a:endParaRPr lang="ru-RU" sz="1400" dirty="0" smtClean="0">
                  <a:solidFill>
                    <a:schemeClr val="tx1"/>
                  </a:solidFill>
                  <a:latin typeface="Bookman Old Style" pitchFamily="18" charset="0"/>
                </a:endParaRPr>
              </a:p>
              <a:p>
                <a:pPr algn="ctr">
                  <a:lnSpc>
                    <a:spcPct val="80000"/>
                  </a:lnSpc>
                </a:pPr>
                <a:endParaRPr lang="ru-RU" sz="1400" dirty="0" smtClean="0">
                  <a:solidFill>
                    <a:schemeClr val="tx1"/>
                  </a:solidFill>
                  <a:latin typeface="Bookman Old Style" pitchFamily="18" charset="0"/>
                </a:endParaRPr>
              </a:p>
              <a:p>
                <a:pPr algn="ctr">
                  <a:lnSpc>
                    <a:spcPct val="80000"/>
                  </a:lnSpc>
                </a:pPr>
                <a:endParaRPr lang="ru-RU" sz="1400" dirty="0" smtClean="0">
                  <a:solidFill>
                    <a:schemeClr val="tx1"/>
                  </a:solidFill>
                  <a:latin typeface="Bookman Old Style" pitchFamily="18" charset="0"/>
                </a:endParaRPr>
              </a:p>
              <a:p>
                <a:pPr algn="ctr">
                  <a:lnSpc>
                    <a:spcPct val="80000"/>
                  </a:lnSpc>
                </a:pPr>
                <a:endParaRPr lang="ru-RU" sz="1400" dirty="0" smtClean="0">
                  <a:solidFill>
                    <a:schemeClr val="tx1"/>
                  </a:solidFill>
                  <a:latin typeface="Bookman Old Style" pitchFamily="18" charset="0"/>
                </a:endParaRPr>
              </a:p>
            </p:txBody>
          </p:sp>
          <p:grpSp>
            <p:nvGrpSpPr>
              <p:cNvPr id="770" name="Группа 777"/>
              <p:cNvGrpSpPr/>
              <p:nvPr/>
            </p:nvGrpSpPr>
            <p:grpSpPr>
              <a:xfrm>
                <a:off x="8429652" y="500042"/>
                <a:ext cx="357190" cy="357190"/>
                <a:chOff x="8429652" y="500042"/>
                <a:chExt cx="357190" cy="357190"/>
              </a:xfrm>
            </p:grpSpPr>
            <p:sp>
              <p:nvSpPr>
                <p:cNvPr id="802" name="Прямоугольник 801"/>
                <p:cNvSpPr/>
                <p:nvPr/>
              </p:nvSpPr>
              <p:spPr>
                <a:xfrm>
                  <a:off x="8429652" y="500042"/>
                  <a:ext cx="357190" cy="357190"/>
                </a:xfrm>
                <a:prstGeom prst="rect">
                  <a:avLst/>
                </a:prstGeom>
                <a:solidFill>
                  <a:srgbClr val="C00000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uk-UA"/>
                </a:p>
              </p:txBody>
            </p:sp>
            <p:cxnSp>
              <p:nvCxnSpPr>
                <p:cNvPr id="803" name="Прямая соединительная линия 802"/>
                <p:cNvCxnSpPr/>
                <p:nvPr/>
              </p:nvCxnSpPr>
              <p:spPr>
                <a:xfrm rot="16200000" flipH="1">
                  <a:off x="8501090" y="571480"/>
                  <a:ext cx="214314" cy="214314"/>
                </a:xfrm>
                <a:prstGeom prst="line">
                  <a:avLst/>
                </a:prstGeom>
                <a:ln w="57150">
                  <a:solidFill>
                    <a:schemeClr val="bg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804" name="Прямая соединительная линия 803"/>
                <p:cNvCxnSpPr/>
                <p:nvPr/>
              </p:nvCxnSpPr>
              <p:spPr>
                <a:xfrm rot="5400000">
                  <a:off x="8501090" y="571480"/>
                  <a:ext cx="214314" cy="214314"/>
                </a:xfrm>
                <a:prstGeom prst="line">
                  <a:avLst/>
                </a:prstGeom>
                <a:ln w="57150">
                  <a:solidFill>
                    <a:schemeClr val="bg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  <p:pic>
          <p:nvPicPr>
            <p:cNvPr id="5122" name="Picture 2" descr="Файл:Sidney Hall - Urania's Mirror - Pisces.jpg"/>
            <p:cNvPicPr>
              <a:picLocks noChangeAspect="1" noChangeArrowheads="1"/>
            </p:cNvPicPr>
            <p:nvPr/>
          </p:nvPicPr>
          <p:blipFill>
            <a:blip r:embed="rId15"/>
            <a:srcRect/>
            <a:stretch>
              <a:fillRect/>
            </a:stretch>
          </p:blipFill>
          <p:spPr bwMode="auto">
            <a:xfrm>
              <a:off x="3428992" y="2185978"/>
              <a:ext cx="5143536" cy="3600476"/>
            </a:xfrm>
            <a:prstGeom prst="rect">
              <a:avLst/>
            </a:prstGeom>
            <a:noFill/>
          </p:spPr>
        </p:pic>
      </p:grpSp>
      <p:pic>
        <p:nvPicPr>
          <p:cNvPr id="895" name="Picture 12" descr="MCj04326750000[1]">
            <a:hlinkClick r:id="rId16" action="ppaction://hlinksldjump"/>
          </p:cNvPr>
          <p:cNvPicPr>
            <a:picLocks noChangeAspect="1" noChangeArrowheads="1"/>
          </p:cNvPicPr>
          <p:nvPr/>
        </p:nvPicPr>
        <p:blipFill>
          <a:blip r:embed="rId17" cstate="print">
            <a:duotone>
              <a:schemeClr val="accent6">
                <a:shade val="45000"/>
                <a:satMod val="135000"/>
              </a:schemeClr>
              <a:prstClr val="white"/>
            </a:duotone>
          </a:blip>
          <a:srcRect/>
          <a:stretch>
            <a:fillRect/>
          </a:stretch>
        </p:blipFill>
        <p:spPr bwMode="auto">
          <a:xfrm>
            <a:off x="71406" y="5778000"/>
            <a:ext cx="1079999" cy="1080000"/>
          </a:xfrm>
          <a:prstGeom prst="rect">
            <a:avLst/>
          </a:prstGeom>
          <a:noFill/>
        </p:spPr>
      </p:pic>
    </p:spTree>
  </p:cSld>
  <p:clrMapOvr>
    <a:masterClrMapping/>
  </p:clrMapOvr>
  <p:transition advClick="0"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7" dur="2000"/>
                                        <p:tgtEl>
                                          <p:spTgt spid="9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22" presetClass="entr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0" dur="2000"/>
                                        <p:tgtEl>
                                          <p:spTgt spid="9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2000"/>
                                        <p:tgtEl>
                                          <p:spTgt spid="9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2000"/>
                            </p:stCondLst>
                            <p:childTnLst>
                              <p:par>
                                <p:cTn id="15" presetID="2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89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89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  <p:seq concurrent="1" nextAc="seek">
              <p:cTn id="19" restart="whenNotActive" fill="hold" evtFilter="cancelBubble" nodeType="interactiveSeq">
                <p:stCondLst>
                  <p:cond evt="onClick" delay="0">
                    <p:tgtEl>
                      <p:spTgt spid="968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20" fill="hold">
                      <p:stCondLst>
                        <p:cond delay="0"/>
                      </p:stCondLst>
                      <p:childTnLst>
                        <p:par>
                          <p:cTn id="21" fill="hold">
                            <p:stCondLst>
                              <p:cond delay="0"/>
                            </p:stCondLst>
                            <p:childTnLst>
                              <p:par>
                                <p:cTn id="22" presetID="16" presetClass="entr" presetSubtype="2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Horizontal)">
                                      <p:cBhvr>
                                        <p:cTn id="24" dur="500"/>
                                        <p:tgtEl>
                                          <p:spTgt spid="80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968"/>
                  </p:tgtEl>
                </p:cond>
              </p:nextCondLst>
            </p:seq>
            <p:seq concurrent="1" nextAc="seek">
              <p:cTn id="25" restart="whenNotActive" fill="hold" evtFilter="cancelBubble" nodeType="interactiveSeq">
                <p:stCondLst>
                  <p:cond evt="onClick" delay="0">
                    <p:tgtEl>
                      <p:spTgt spid="805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26" fill="hold">
                      <p:stCondLst>
                        <p:cond delay="0"/>
                      </p:stCondLst>
                      <p:childTnLst>
                        <p:par>
                          <p:cTn id="27" fill="hold">
                            <p:stCondLst>
                              <p:cond delay="0"/>
                            </p:stCondLst>
                            <p:childTnLst>
                              <p:par>
                                <p:cTn id="28" presetID="16" presetClass="exit" presetSubtype="2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arn(inHorizontal)">
                                      <p:cBhvr>
                                        <p:cTn id="29" dur="500"/>
                                        <p:tgtEl>
                                          <p:spTgt spid="80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8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805"/>
                  </p:tgtEl>
                </p:cond>
              </p:nextCondLst>
            </p:seq>
          </p:childTnLst>
        </p:cTn>
      </p:par>
    </p:tnLst>
    <p:bldLst>
      <p:bldP spid="968" grpId="0" animBg="1"/>
    </p:bldLst>
  </p:timing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Овал 7"/>
          <p:cNvSpPr/>
          <p:nvPr/>
        </p:nvSpPr>
        <p:spPr>
          <a:xfrm>
            <a:off x="1161024" y="0"/>
            <a:ext cx="6840000" cy="6840000"/>
          </a:xfrm>
          <a:prstGeom prst="ellipse">
            <a:avLst/>
          </a:prstGeom>
          <a:solidFill>
            <a:srgbClr val="0036A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807" name="Овал 806"/>
          <p:cNvSpPr/>
          <p:nvPr/>
        </p:nvSpPr>
        <p:spPr>
          <a:xfrm>
            <a:off x="2643174" y="2071678"/>
            <a:ext cx="3786214" cy="3786214"/>
          </a:xfrm>
          <a:prstGeom prst="ellipse">
            <a:avLst/>
          </a:prstGeom>
          <a:noFill/>
          <a:ln w="19050">
            <a:solidFill>
              <a:srgbClr val="C00000"/>
            </a:solidFill>
            <a:prstDash val="sysDash"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cxnSp>
        <p:nvCxnSpPr>
          <p:cNvPr id="10" name="Прямая соединительная линия 9"/>
          <p:cNvCxnSpPr>
            <a:stCxn id="23" idx="2"/>
            <a:endCxn id="23" idx="6"/>
          </p:cNvCxnSpPr>
          <p:nvPr/>
        </p:nvCxnSpPr>
        <p:spPr>
          <a:xfrm rot="10800000" flipH="1">
            <a:off x="1428728" y="3429000"/>
            <a:ext cx="6286544" cy="1588"/>
          </a:xfrm>
          <a:prstGeom prst="line">
            <a:avLst/>
          </a:prstGeom>
          <a:ln w="12700"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12" name="Прямая соединительная линия 11"/>
          <p:cNvCxnSpPr/>
          <p:nvPr/>
        </p:nvCxnSpPr>
        <p:spPr>
          <a:xfrm rot="16200000" flipH="1">
            <a:off x="1428728" y="3499644"/>
            <a:ext cx="6286544" cy="1588"/>
          </a:xfrm>
          <a:prstGeom prst="line">
            <a:avLst/>
          </a:prstGeom>
          <a:ln w="12700"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13" name="Овал 12"/>
          <p:cNvSpPr/>
          <p:nvPr/>
        </p:nvSpPr>
        <p:spPr>
          <a:xfrm>
            <a:off x="3428992" y="2285992"/>
            <a:ext cx="2286016" cy="2286016"/>
          </a:xfrm>
          <a:prstGeom prst="ellipse">
            <a:avLst/>
          </a:prstGeom>
          <a:noFill/>
          <a:ln w="12700"/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23" name="Овал 22"/>
          <p:cNvSpPr/>
          <p:nvPr/>
        </p:nvSpPr>
        <p:spPr>
          <a:xfrm>
            <a:off x="1428728" y="285728"/>
            <a:ext cx="6286544" cy="6286544"/>
          </a:xfrm>
          <a:prstGeom prst="ellipse">
            <a:avLst/>
          </a:prstGeom>
          <a:noFill/>
          <a:ln w="12700"/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24" name="Овал 23"/>
          <p:cNvSpPr/>
          <p:nvPr/>
        </p:nvSpPr>
        <p:spPr>
          <a:xfrm>
            <a:off x="1928794" y="785794"/>
            <a:ext cx="5286412" cy="5286412"/>
          </a:xfrm>
          <a:prstGeom prst="ellipse">
            <a:avLst/>
          </a:prstGeom>
          <a:noFill/>
          <a:ln w="12700"/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cxnSp>
        <p:nvCxnSpPr>
          <p:cNvPr id="28" name="Прямая соединительная линия 27"/>
          <p:cNvCxnSpPr>
            <a:stCxn id="23" idx="3"/>
            <a:endCxn id="23" idx="7"/>
          </p:cNvCxnSpPr>
          <p:nvPr/>
        </p:nvCxnSpPr>
        <p:spPr>
          <a:xfrm rot="5400000" flipH="1" flipV="1">
            <a:off x="2349370" y="1206372"/>
            <a:ext cx="4445260" cy="4445256"/>
          </a:xfrm>
          <a:prstGeom prst="line">
            <a:avLst/>
          </a:prstGeom>
          <a:ln w="12700"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30" name="Прямая соединительная линия 29"/>
          <p:cNvCxnSpPr>
            <a:stCxn id="23" idx="1"/>
            <a:endCxn id="23" idx="5"/>
          </p:cNvCxnSpPr>
          <p:nvPr/>
        </p:nvCxnSpPr>
        <p:spPr>
          <a:xfrm rot="16200000" flipH="1">
            <a:off x="2349370" y="1206372"/>
            <a:ext cx="4445260" cy="4445256"/>
          </a:xfrm>
          <a:prstGeom prst="line">
            <a:avLst/>
          </a:prstGeom>
          <a:ln w="12700"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grpSp>
        <p:nvGrpSpPr>
          <p:cNvPr id="2" name="Группа 359"/>
          <p:cNvGrpSpPr/>
          <p:nvPr/>
        </p:nvGrpSpPr>
        <p:grpSpPr>
          <a:xfrm rot="684282">
            <a:off x="4805835" y="2798468"/>
            <a:ext cx="955301" cy="1073931"/>
            <a:chOff x="4940036" y="2439714"/>
            <a:chExt cx="1186162" cy="1333461"/>
          </a:xfrm>
        </p:grpSpPr>
        <p:sp>
          <p:nvSpPr>
            <p:cNvPr id="83" name="8-конечная звезда 82"/>
            <p:cNvSpPr/>
            <p:nvPr/>
          </p:nvSpPr>
          <p:spPr>
            <a:xfrm rot="578312">
              <a:off x="5261829" y="3077799"/>
              <a:ext cx="90000" cy="90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4" name="8-конечная звезда 83"/>
            <p:cNvSpPr/>
            <p:nvPr/>
          </p:nvSpPr>
          <p:spPr>
            <a:xfrm rot="21105294">
              <a:off x="5363088" y="3005642"/>
              <a:ext cx="79200" cy="79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5" name="8-конечная звезда 84"/>
            <p:cNvSpPr/>
            <p:nvPr/>
          </p:nvSpPr>
          <p:spPr>
            <a:xfrm rot="21105294">
              <a:off x="5505486" y="3148039"/>
              <a:ext cx="72000" cy="72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6" name="8-конечная звезда 85"/>
            <p:cNvSpPr/>
            <p:nvPr/>
          </p:nvSpPr>
          <p:spPr>
            <a:xfrm rot="19358116">
              <a:off x="5585146" y="3708375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8" name="8-конечная звезда 87"/>
            <p:cNvSpPr/>
            <p:nvPr/>
          </p:nvSpPr>
          <p:spPr>
            <a:xfrm rot="19358116">
              <a:off x="5494317" y="3565499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9" name="8-конечная звезда 88"/>
            <p:cNvSpPr/>
            <p:nvPr/>
          </p:nvSpPr>
          <p:spPr>
            <a:xfrm rot="19358116">
              <a:off x="5442270" y="3442014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90" name="8-конечная звезда 89"/>
            <p:cNvSpPr/>
            <p:nvPr/>
          </p:nvSpPr>
          <p:spPr>
            <a:xfrm rot="19358116">
              <a:off x="5436487" y="3293354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92" name="Прямая соединительная линия 91"/>
            <p:cNvCxnSpPr>
              <a:stCxn id="84" idx="1"/>
              <a:endCxn id="85" idx="6"/>
            </p:cNvCxnSpPr>
            <p:nvPr/>
          </p:nvCxnSpPr>
          <p:spPr>
            <a:xfrm rot="16200000" flipH="1">
              <a:off x="5445633" y="3057720"/>
              <a:ext cx="79473" cy="10190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6" name="Прямая соединительная линия 95"/>
            <p:cNvCxnSpPr>
              <a:stCxn id="83" idx="1"/>
              <a:endCxn id="90" idx="6"/>
            </p:cNvCxnSpPr>
            <p:nvPr/>
          </p:nvCxnSpPr>
          <p:spPr>
            <a:xfrm rot="16200000" flipH="1">
              <a:off x="5319442" y="3172926"/>
              <a:ext cx="137551" cy="11069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0" name="Прямая соединительная линия 99"/>
            <p:cNvCxnSpPr>
              <a:stCxn id="84" idx="3"/>
              <a:endCxn id="83" idx="7"/>
            </p:cNvCxnSpPr>
            <p:nvPr/>
          </p:nvCxnSpPr>
          <p:spPr>
            <a:xfrm rot="5400000">
              <a:off x="5351367" y="3069130"/>
              <a:ext cx="19787" cy="3546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3" name="Прямая соединительная линия 102"/>
            <p:cNvCxnSpPr>
              <a:stCxn id="85" idx="3"/>
              <a:endCxn id="90" idx="0"/>
            </p:cNvCxnSpPr>
            <p:nvPr/>
          </p:nvCxnSpPr>
          <p:spPr>
            <a:xfrm rot="5400000">
              <a:off x="5450595" y="3231081"/>
              <a:ext cx="87548" cy="5115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6" name="Прямая соединительная линия 105"/>
            <p:cNvCxnSpPr>
              <a:stCxn id="90" idx="2"/>
              <a:endCxn id="89" idx="7"/>
            </p:cNvCxnSpPr>
            <p:nvPr/>
          </p:nvCxnSpPr>
          <p:spPr>
            <a:xfrm rot="16200000" flipH="1">
              <a:off x="5413872" y="3377199"/>
              <a:ext cx="116642" cy="1356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9" name="Прямая соединительная линия 108"/>
            <p:cNvCxnSpPr>
              <a:stCxn id="89" idx="2"/>
              <a:endCxn id="88" idx="6"/>
            </p:cNvCxnSpPr>
            <p:nvPr/>
          </p:nvCxnSpPr>
          <p:spPr>
            <a:xfrm rot="16200000" flipH="1">
              <a:off x="5464702" y="3529795"/>
              <a:ext cx="71983" cy="1272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0" name="Прямая соединительная линия 119"/>
            <p:cNvCxnSpPr>
              <a:stCxn id="88" idx="2"/>
              <a:endCxn id="86" idx="6"/>
            </p:cNvCxnSpPr>
            <p:nvPr/>
          </p:nvCxnSpPr>
          <p:spPr>
            <a:xfrm rot="16200000" flipH="1">
              <a:off x="5526444" y="3643585"/>
              <a:ext cx="91374" cy="5150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28" name="8-конечная звезда 127"/>
            <p:cNvSpPr/>
            <p:nvPr/>
          </p:nvSpPr>
          <p:spPr>
            <a:xfrm rot="19358116">
              <a:off x="5075043" y="2871397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 dirty="0"/>
            </a:p>
          </p:txBody>
        </p:sp>
        <p:sp>
          <p:nvSpPr>
            <p:cNvPr id="129" name="8-конечная звезда 128"/>
            <p:cNvSpPr/>
            <p:nvPr/>
          </p:nvSpPr>
          <p:spPr>
            <a:xfrm rot="19358116">
              <a:off x="5225788" y="2439714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0" name="8-конечная звезда 129"/>
            <p:cNvSpPr/>
            <p:nvPr/>
          </p:nvSpPr>
          <p:spPr>
            <a:xfrm rot="19358116">
              <a:off x="4940036" y="2654028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59" name="8-конечная звезда 258"/>
            <p:cNvSpPr/>
            <p:nvPr/>
          </p:nvSpPr>
          <p:spPr>
            <a:xfrm rot="19358116">
              <a:off x="5225788" y="279690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60" name="8-конечная звезда 259"/>
            <p:cNvSpPr/>
            <p:nvPr/>
          </p:nvSpPr>
          <p:spPr>
            <a:xfrm rot="19358116">
              <a:off x="5582977" y="2654028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61" name="8-конечная звезда 260"/>
            <p:cNvSpPr/>
            <p:nvPr/>
          </p:nvSpPr>
          <p:spPr>
            <a:xfrm rot="19358116">
              <a:off x="5650801" y="3150479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62" name="8-конечная звезда 261"/>
            <p:cNvSpPr/>
            <p:nvPr/>
          </p:nvSpPr>
          <p:spPr>
            <a:xfrm>
              <a:off x="5715008" y="2928934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 dirty="0"/>
            </a:p>
          </p:txBody>
        </p:sp>
        <p:sp>
          <p:nvSpPr>
            <p:cNvPr id="263" name="8-конечная звезда 262"/>
            <p:cNvSpPr/>
            <p:nvPr/>
          </p:nvSpPr>
          <p:spPr>
            <a:xfrm>
              <a:off x="5286380" y="2643182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 dirty="0"/>
            </a:p>
          </p:txBody>
        </p:sp>
        <p:sp>
          <p:nvSpPr>
            <p:cNvPr id="264" name="8-конечная звезда 263"/>
            <p:cNvSpPr/>
            <p:nvPr/>
          </p:nvSpPr>
          <p:spPr>
            <a:xfrm>
              <a:off x="6072198" y="2857496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 dirty="0"/>
            </a:p>
          </p:txBody>
        </p:sp>
        <p:cxnSp>
          <p:nvCxnSpPr>
            <p:cNvPr id="265" name="Прямая соединительная линия 264"/>
            <p:cNvCxnSpPr>
              <a:stCxn id="128" idx="2"/>
              <a:endCxn id="83" idx="5"/>
            </p:cNvCxnSpPr>
            <p:nvPr/>
          </p:nvCxnSpPr>
          <p:spPr>
            <a:xfrm rot="16200000" flipH="1">
              <a:off x="5101177" y="2906492"/>
              <a:ext cx="182398" cy="17681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8" name="Прямая соединительная линия 267"/>
            <p:cNvCxnSpPr>
              <a:stCxn id="128" idx="6"/>
              <a:endCxn id="130" idx="2"/>
            </p:cNvCxnSpPr>
            <p:nvPr/>
          </p:nvCxnSpPr>
          <p:spPr>
            <a:xfrm rot="16200000" flipV="1">
              <a:off x="4946469" y="2739440"/>
              <a:ext cx="172604" cy="9869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1" name="Прямая соединительная линия 270"/>
            <p:cNvCxnSpPr>
              <a:stCxn id="129" idx="4"/>
              <a:endCxn id="130" idx="0"/>
            </p:cNvCxnSpPr>
            <p:nvPr/>
          </p:nvCxnSpPr>
          <p:spPr>
            <a:xfrm rot="10800000" flipV="1">
              <a:off x="4988495" y="2483100"/>
              <a:ext cx="242834" cy="18154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5" name="Прямая соединительная линия 274"/>
            <p:cNvCxnSpPr>
              <a:stCxn id="259" idx="5"/>
              <a:endCxn id="128" idx="0"/>
            </p:cNvCxnSpPr>
            <p:nvPr/>
          </p:nvCxnSpPr>
          <p:spPr>
            <a:xfrm rot="16200000" flipH="1" flipV="1">
              <a:off x="5137609" y="2790055"/>
              <a:ext cx="58157" cy="11867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8" name="Прямая соединительная линия 277"/>
            <p:cNvCxnSpPr>
              <a:stCxn id="263" idx="3"/>
              <a:endCxn id="259" idx="7"/>
            </p:cNvCxnSpPr>
            <p:nvPr/>
          </p:nvCxnSpPr>
          <p:spPr>
            <a:xfrm rot="5400000">
              <a:off x="5221398" y="2724252"/>
              <a:ext cx="107868" cy="3791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2" name="Прямая соединительная линия 281"/>
            <p:cNvCxnSpPr>
              <a:stCxn id="260" idx="6"/>
              <a:endCxn id="129" idx="1"/>
            </p:cNvCxnSpPr>
            <p:nvPr/>
          </p:nvCxnSpPr>
          <p:spPr>
            <a:xfrm rot="16200000" flipV="1">
              <a:off x="5341936" y="2407914"/>
              <a:ext cx="189268" cy="31404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7" name="Прямая соединительная линия 286"/>
            <p:cNvCxnSpPr>
              <a:stCxn id="260" idx="4"/>
              <a:endCxn id="263" idx="0"/>
            </p:cNvCxnSpPr>
            <p:nvPr/>
          </p:nvCxnSpPr>
          <p:spPr>
            <a:xfrm rot="10800000">
              <a:off x="5340380" y="2670182"/>
              <a:ext cx="248138" cy="2723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4" name="Прямая соединительная линия 293"/>
            <p:cNvCxnSpPr>
              <a:stCxn id="86" idx="0"/>
              <a:endCxn id="261" idx="3"/>
            </p:cNvCxnSpPr>
            <p:nvPr/>
          </p:nvCxnSpPr>
          <p:spPr>
            <a:xfrm flipV="1">
              <a:off x="5643297" y="3186320"/>
              <a:ext cx="23112" cy="53479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2" name="Прямая соединительная линия 301"/>
            <p:cNvCxnSpPr>
              <a:stCxn id="262" idx="2"/>
              <a:endCxn id="261" idx="0"/>
            </p:cNvCxnSpPr>
            <p:nvPr/>
          </p:nvCxnSpPr>
          <p:spPr>
            <a:xfrm rot="5400000">
              <a:off x="5625248" y="3040794"/>
              <a:ext cx="174621" cy="5890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5" name="Прямая соединительная линия 304"/>
            <p:cNvCxnSpPr>
              <a:stCxn id="264" idx="4"/>
              <a:endCxn id="260" idx="1"/>
            </p:cNvCxnSpPr>
            <p:nvPr/>
          </p:nvCxnSpPr>
          <p:spPr>
            <a:xfrm rot="10800000">
              <a:off x="5636738" y="2684616"/>
              <a:ext cx="435460" cy="19988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0" name="Прямая соединительная линия 309"/>
            <p:cNvCxnSpPr>
              <a:stCxn id="264" idx="3"/>
              <a:endCxn id="262" idx="0"/>
            </p:cNvCxnSpPr>
            <p:nvPr/>
          </p:nvCxnSpPr>
          <p:spPr>
            <a:xfrm rot="5400000">
              <a:off x="5898384" y="2774212"/>
              <a:ext cx="52346" cy="31109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3" name="Группа 361"/>
          <p:cNvGrpSpPr/>
          <p:nvPr/>
        </p:nvGrpSpPr>
        <p:grpSpPr>
          <a:xfrm rot="566496">
            <a:off x="5490804" y="2555408"/>
            <a:ext cx="738836" cy="811859"/>
            <a:chOff x="5722238" y="1868210"/>
            <a:chExt cx="1036132" cy="1138538"/>
          </a:xfrm>
        </p:grpSpPr>
        <p:sp>
          <p:nvSpPr>
            <p:cNvPr id="317" name="8-конечная звезда 316"/>
            <p:cNvSpPr/>
            <p:nvPr/>
          </p:nvSpPr>
          <p:spPr>
            <a:xfrm rot="19358116">
              <a:off x="5870898" y="2156130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20" name="8-конечная звезда 319"/>
            <p:cNvSpPr/>
            <p:nvPr/>
          </p:nvSpPr>
          <p:spPr>
            <a:xfrm rot="19358116">
              <a:off x="6137259" y="2299006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21" name="8-конечная звезда 320"/>
            <p:cNvSpPr/>
            <p:nvPr/>
          </p:nvSpPr>
          <p:spPr>
            <a:xfrm rot="19358116">
              <a:off x="6299525" y="2727634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22" name="8-конечная звезда 321"/>
            <p:cNvSpPr/>
            <p:nvPr/>
          </p:nvSpPr>
          <p:spPr>
            <a:xfrm rot="19358116">
              <a:off x="6565887" y="2941948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23" name="8-конечная звезда 322"/>
            <p:cNvSpPr/>
            <p:nvPr/>
          </p:nvSpPr>
          <p:spPr>
            <a:xfrm rot="19358116">
              <a:off x="5864476" y="2225400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24" name="8-конечная звезда 323"/>
            <p:cNvSpPr/>
            <p:nvPr/>
          </p:nvSpPr>
          <p:spPr>
            <a:xfrm rot="19358116">
              <a:off x="6011605" y="2296838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25" name="8-конечная звезда 324"/>
            <p:cNvSpPr/>
            <p:nvPr/>
          </p:nvSpPr>
          <p:spPr>
            <a:xfrm rot="19358116">
              <a:off x="6583109" y="2725465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26" name="8-конечная звезда 325"/>
            <p:cNvSpPr/>
            <p:nvPr/>
          </p:nvSpPr>
          <p:spPr>
            <a:xfrm rot="19358116">
              <a:off x="6440233" y="2654028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27" name="8-конечная звезда 326"/>
            <p:cNvSpPr/>
            <p:nvPr/>
          </p:nvSpPr>
          <p:spPr>
            <a:xfrm rot="19358116">
              <a:off x="6440233" y="2225399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28" name="8-конечная звезда 327"/>
            <p:cNvSpPr/>
            <p:nvPr/>
          </p:nvSpPr>
          <p:spPr>
            <a:xfrm rot="19358116">
              <a:off x="6154481" y="2153962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29" name="8-конечная звезда 328"/>
            <p:cNvSpPr/>
            <p:nvPr/>
          </p:nvSpPr>
          <p:spPr>
            <a:xfrm rot="19358116">
              <a:off x="6083043" y="1868210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30" name="8-конечная звезда 329"/>
            <p:cNvSpPr/>
            <p:nvPr/>
          </p:nvSpPr>
          <p:spPr>
            <a:xfrm rot="19358116">
              <a:off x="5793676" y="2078907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 dirty="0"/>
            </a:p>
          </p:txBody>
        </p:sp>
        <p:sp>
          <p:nvSpPr>
            <p:cNvPr id="331" name="8-конечная звезда 330"/>
            <p:cNvSpPr/>
            <p:nvPr/>
          </p:nvSpPr>
          <p:spPr>
            <a:xfrm rot="19358116">
              <a:off x="5722238" y="2078908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 dirty="0"/>
            </a:p>
          </p:txBody>
        </p:sp>
        <p:sp>
          <p:nvSpPr>
            <p:cNvPr id="332" name="8-конечная звезда 331"/>
            <p:cNvSpPr/>
            <p:nvPr/>
          </p:nvSpPr>
          <p:spPr>
            <a:xfrm rot="21342597">
              <a:off x="6287807" y="2644478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 dirty="0"/>
            </a:p>
          </p:txBody>
        </p:sp>
        <p:sp>
          <p:nvSpPr>
            <p:cNvPr id="333" name="8-конечная звезда 332"/>
            <p:cNvSpPr/>
            <p:nvPr/>
          </p:nvSpPr>
          <p:spPr>
            <a:xfrm rot="21342597">
              <a:off x="6230567" y="2087171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 dirty="0"/>
            </a:p>
          </p:txBody>
        </p:sp>
        <p:cxnSp>
          <p:nvCxnSpPr>
            <p:cNvPr id="334" name="Прямая соединительная линия 333"/>
            <p:cNvCxnSpPr>
              <a:stCxn id="326" idx="7"/>
              <a:endCxn id="327" idx="3"/>
            </p:cNvCxnSpPr>
            <p:nvPr/>
          </p:nvCxnSpPr>
          <p:spPr>
            <a:xfrm rot="16200000" flipV="1">
              <a:off x="6279680" y="2463127"/>
              <a:ext cx="375107" cy="717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8" name="Прямая соединительная линия 337"/>
            <p:cNvCxnSpPr>
              <a:stCxn id="325" idx="6"/>
              <a:endCxn id="326" idx="1"/>
            </p:cNvCxnSpPr>
            <p:nvPr/>
          </p:nvCxnSpPr>
          <p:spPr>
            <a:xfrm rot="16200000" flipV="1">
              <a:off x="6520664" y="2657946"/>
              <a:ext cx="46391" cy="9972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41" name="8-конечная звезда 340"/>
            <p:cNvSpPr/>
            <p:nvPr/>
          </p:nvSpPr>
          <p:spPr>
            <a:xfrm rot="19358116">
              <a:off x="6722370" y="2650413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 dirty="0"/>
            </a:p>
          </p:txBody>
        </p:sp>
        <p:cxnSp>
          <p:nvCxnSpPr>
            <p:cNvPr id="342" name="Прямая соединительная линия 341"/>
            <p:cNvCxnSpPr>
              <a:stCxn id="341" idx="4"/>
              <a:endCxn id="325" idx="0"/>
            </p:cNvCxnSpPr>
            <p:nvPr/>
          </p:nvCxnSpPr>
          <p:spPr>
            <a:xfrm rot="10800000" flipV="1">
              <a:off x="6631568" y="2679337"/>
              <a:ext cx="94496" cy="5674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5" name="Прямая соединительная линия 344"/>
            <p:cNvCxnSpPr>
              <a:stCxn id="326" idx="6"/>
              <a:endCxn id="328" idx="2"/>
            </p:cNvCxnSpPr>
            <p:nvPr/>
          </p:nvCxnSpPr>
          <p:spPr>
            <a:xfrm rot="16200000" flipV="1">
              <a:off x="6095783" y="2304505"/>
              <a:ext cx="457148" cy="25298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6" name="Прямая соединительная линия 345"/>
            <p:cNvCxnSpPr>
              <a:stCxn id="328" idx="4"/>
              <a:endCxn id="320" idx="6"/>
            </p:cNvCxnSpPr>
            <p:nvPr/>
          </p:nvCxnSpPr>
          <p:spPr>
            <a:xfrm rot="10800000" flipV="1">
              <a:off x="6149996" y="2197347"/>
              <a:ext cx="10026" cy="10830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7" name="Прямая соединительная линия 346"/>
            <p:cNvCxnSpPr>
              <a:stCxn id="320" idx="3"/>
              <a:endCxn id="332" idx="6"/>
            </p:cNvCxnSpPr>
            <p:nvPr/>
          </p:nvCxnSpPr>
          <p:spPr>
            <a:xfrm rot="16200000" flipH="1">
              <a:off x="6094402" y="2434469"/>
              <a:ext cx="281010" cy="13910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8" name="Прямая соединительная линия 347"/>
            <p:cNvCxnSpPr>
              <a:stCxn id="332" idx="2"/>
              <a:endCxn id="321" idx="6"/>
            </p:cNvCxnSpPr>
            <p:nvPr/>
          </p:nvCxnSpPr>
          <p:spPr>
            <a:xfrm rot="16200000" flipH="1">
              <a:off x="6282780" y="2704800"/>
              <a:ext cx="53855" cy="510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9" name="Прямая соединительная линия 348"/>
            <p:cNvCxnSpPr>
              <a:stCxn id="321" idx="1"/>
              <a:endCxn id="322" idx="5"/>
            </p:cNvCxnSpPr>
            <p:nvPr/>
          </p:nvCxnSpPr>
          <p:spPr>
            <a:xfrm rot="16200000" flipH="1">
              <a:off x="6362254" y="2766122"/>
              <a:ext cx="205704" cy="20213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3" name="Прямая соединительная линия 372"/>
            <p:cNvCxnSpPr>
              <a:stCxn id="329" idx="2"/>
              <a:endCxn id="328" idx="6"/>
            </p:cNvCxnSpPr>
            <p:nvPr/>
          </p:nvCxnSpPr>
          <p:spPr>
            <a:xfrm rot="16200000" flipH="1">
              <a:off x="6024345" y="2018753"/>
              <a:ext cx="242834" cy="3866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4" name="Прямая соединительная линия 373"/>
            <p:cNvCxnSpPr>
              <a:stCxn id="324" idx="1"/>
              <a:endCxn id="320" idx="5"/>
            </p:cNvCxnSpPr>
            <p:nvPr/>
          </p:nvCxnSpPr>
          <p:spPr>
            <a:xfrm rot="5400000" flipH="1" flipV="1">
              <a:off x="6101294" y="2291172"/>
              <a:ext cx="324" cy="7218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5" name="Прямая соединительная линия 374"/>
            <p:cNvCxnSpPr>
              <a:stCxn id="323" idx="2"/>
              <a:endCxn id="324" idx="5"/>
            </p:cNvCxnSpPr>
            <p:nvPr/>
          </p:nvCxnSpPr>
          <p:spPr>
            <a:xfrm rot="16200000" flipH="1">
              <a:off x="5936657" y="2245064"/>
              <a:ext cx="46392" cy="10398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6" name="Прямая соединительная линия 375"/>
            <p:cNvCxnSpPr>
              <a:stCxn id="317" idx="3"/>
              <a:endCxn id="323" idx="3"/>
            </p:cNvCxnSpPr>
            <p:nvPr/>
          </p:nvCxnSpPr>
          <p:spPr>
            <a:xfrm rot="5400000">
              <a:off x="5864182" y="2244349"/>
              <a:ext cx="58519" cy="1110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7" name="Прямая соединительная линия 376"/>
            <p:cNvCxnSpPr>
              <a:stCxn id="328" idx="4"/>
              <a:endCxn id="317" idx="1"/>
            </p:cNvCxnSpPr>
            <p:nvPr/>
          </p:nvCxnSpPr>
          <p:spPr>
            <a:xfrm rot="10800000">
              <a:off x="5935410" y="2192836"/>
              <a:ext cx="224612" cy="451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2" name="Прямая соединительная линия 391"/>
            <p:cNvCxnSpPr>
              <a:stCxn id="323" idx="6"/>
              <a:endCxn id="331" idx="4"/>
            </p:cNvCxnSpPr>
            <p:nvPr/>
          </p:nvCxnSpPr>
          <p:spPr>
            <a:xfrm rot="16200000" flipV="1">
              <a:off x="5738957" y="2094808"/>
              <a:ext cx="123109" cy="14915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3" name="Прямая соединительная линия 392"/>
            <p:cNvCxnSpPr>
              <a:stCxn id="331" idx="5"/>
              <a:endCxn id="330" idx="4"/>
            </p:cNvCxnSpPr>
            <p:nvPr/>
          </p:nvCxnSpPr>
          <p:spPr>
            <a:xfrm rot="16200000" flipH="1">
              <a:off x="5753225" y="2063687"/>
              <a:ext cx="13315" cy="7497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4" name="Прямая соединительная линия 393"/>
            <p:cNvCxnSpPr>
              <a:stCxn id="330" idx="0"/>
              <a:endCxn id="317" idx="6"/>
            </p:cNvCxnSpPr>
            <p:nvPr/>
          </p:nvCxnSpPr>
          <p:spPr>
            <a:xfrm>
              <a:off x="5825982" y="2085983"/>
              <a:ext cx="57653" cy="7679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2" name="Прямая соединительная линия 401"/>
            <p:cNvCxnSpPr>
              <a:stCxn id="326" idx="5"/>
              <a:endCxn id="332" idx="0"/>
            </p:cNvCxnSpPr>
            <p:nvPr/>
          </p:nvCxnSpPr>
          <p:spPr>
            <a:xfrm rot="16200000" flipV="1">
              <a:off x="6373961" y="2610929"/>
              <a:ext cx="16309" cy="11671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7" name="Прямая соединительная линия 406"/>
            <p:cNvCxnSpPr>
              <a:stCxn id="333" idx="3"/>
              <a:endCxn id="328" idx="0"/>
            </p:cNvCxnSpPr>
            <p:nvPr/>
          </p:nvCxnSpPr>
          <p:spPr>
            <a:xfrm rot="5400000">
              <a:off x="6206480" y="2131099"/>
              <a:ext cx="29938" cy="3701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4" name="Группа 360"/>
          <p:cNvGrpSpPr/>
          <p:nvPr/>
        </p:nvGrpSpPr>
        <p:grpSpPr>
          <a:xfrm>
            <a:off x="5857884" y="3286124"/>
            <a:ext cx="726496" cy="1393323"/>
            <a:chOff x="6515287" y="3086269"/>
            <a:chExt cx="726496" cy="1393323"/>
          </a:xfrm>
        </p:grpSpPr>
        <p:sp>
          <p:nvSpPr>
            <p:cNvPr id="411" name="8-конечная звезда 410"/>
            <p:cNvSpPr/>
            <p:nvPr/>
          </p:nvSpPr>
          <p:spPr>
            <a:xfrm rot="19358116">
              <a:off x="7166183" y="3880039"/>
              <a:ext cx="75600" cy="756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12" name="8-конечная звезда 411"/>
            <p:cNvSpPr/>
            <p:nvPr/>
          </p:nvSpPr>
          <p:spPr>
            <a:xfrm rot="19358116">
              <a:off x="6658163" y="3581966"/>
              <a:ext cx="72000" cy="72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13" name="8-конечная звезда 412"/>
            <p:cNvSpPr/>
            <p:nvPr/>
          </p:nvSpPr>
          <p:spPr>
            <a:xfrm rot="19358116">
              <a:off x="6868862" y="3578468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14" name="8-конечная звезда 413"/>
            <p:cNvSpPr/>
            <p:nvPr/>
          </p:nvSpPr>
          <p:spPr>
            <a:xfrm rot="19358116">
              <a:off x="6947529" y="3089885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15" name="8-конечная звезда 414"/>
            <p:cNvSpPr/>
            <p:nvPr/>
          </p:nvSpPr>
          <p:spPr>
            <a:xfrm rot="19358116">
              <a:off x="7011737" y="3439846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16" name="8-конечная звезда 415"/>
            <p:cNvSpPr/>
            <p:nvPr/>
          </p:nvSpPr>
          <p:spPr>
            <a:xfrm rot="19358116" flipV="1">
              <a:off x="7017303" y="3302535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17" name="8-конечная звезда 416"/>
            <p:cNvSpPr/>
            <p:nvPr/>
          </p:nvSpPr>
          <p:spPr>
            <a:xfrm rot="19358116">
              <a:off x="6876091" y="387570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18" name="8-конечная звезда 417"/>
            <p:cNvSpPr/>
            <p:nvPr/>
          </p:nvSpPr>
          <p:spPr>
            <a:xfrm rot="19358116">
              <a:off x="7086790" y="3657772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20" name="8-конечная звезда 419"/>
            <p:cNvSpPr/>
            <p:nvPr/>
          </p:nvSpPr>
          <p:spPr>
            <a:xfrm rot="19358116">
              <a:off x="6729600" y="4157840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421" name="Прямая соединительная линия 420"/>
            <p:cNvCxnSpPr>
              <a:stCxn id="416" idx="6"/>
              <a:endCxn id="414" idx="2"/>
            </p:cNvCxnSpPr>
            <p:nvPr/>
          </p:nvCxnSpPr>
          <p:spPr>
            <a:xfrm rot="5400000" flipH="1">
              <a:off x="6919866" y="3209394"/>
              <a:ext cx="205219" cy="6312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4" name="Прямая соединительная линия 423"/>
            <p:cNvCxnSpPr>
              <a:stCxn id="415" idx="7"/>
              <a:endCxn id="416" idx="6"/>
            </p:cNvCxnSpPr>
            <p:nvPr/>
          </p:nvCxnSpPr>
          <p:spPr>
            <a:xfrm rot="5400000" flipH="1" flipV="1">
              <a:off x="6999919" y="3385968"/>
              <a:ext cx="96522" cy="1171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8" name="Прямая соединительная линия 427"/>
            <p:cNvCxnSpPr>
              <a:stCxn id="418" idx="7"/>
              <a:endCxn id="415" idx="1"/>
            </p:cNvCxnSpPr>
            <p:nvPr/>
          </p:nvCxnSpPr>
          <p:spPr>
            <a:xfrm rot="16200000" flipV="1">
              <a:off x="6992591" y="3543340"/>
              <a:ext cx="187498" cy="4168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1" name="Прямая соединительная линия 430"/>
            <p:cNvCxnSpPr>
              <a:stCxn id="413" idx="0"/>
              <a:endCxn id="415" idx="4"/>
            </p:cNvCxnSpPr>
            <p:nvPr/>
          </p:nvCxnSpPr>
          <p:spPr>
            <a:xfrm flipV="1">
              <a:off x="6917321" y="3483232"/>
              <a:ext cx="99957" cy="10585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6" name="Прямая соединительная линия 435"/>
            <p:cNvCxnSpPr>
              <a:stCxn id="412" idx="1"/>
              <a:endCxn id="413" idx="4"/>
            </p:cNvCxnSpPr>
            <p:nvPr/>
          </p:nvCxnSpPr>
          <p:spPr>
            <a:xfrm rot="5400000" flipH="1" flipV="1">
              <a:off x="6801675" y="3550022"/>
              <a:ext cx="895" cy="14455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9" name="Прямая соединительная линия 438"/>
            <p:cNvCxnSpPr>
              <a:stCxn id="411" idx="6"/>
              <a:endCxn id="418" idx="2"/>
            </p:cNvCxnSpPr>
            <p:nvPr/>
          </p:nvCxnSpPr>
          <p:spPr>
            <a:xfrm rot="16200000" flipV="1">
              <a:off x="7049520" y="3756272"/>
              <a:ext cx="197718" cy="6532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2" name="Прямая соединительная линия 441"/>
            <p:cNvCxnSpPr>
              <a:stCxn id="417" idx="6"/>
              <a:endCxn id="413" idx="2"/>
            </p:cNvCxnSpPr>
            <p:nvPr/>
          </p:nvCxnSpPr>
          <p:spPr>
            <a:xfrm rot="5400000" flipH="1" flipV="1">
              <a:off x="6772318" y="3741315"/>
              <a:ext cx="254317" cy="2554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8" name="Прямая соединительная линия 447"/>
            <p:cNvCxnSpPr>
              <a:stCxn id="417" idx="0"/>
              <a:endCxn id="411" idx="5"/>
            </p:cNvCxnSpPr>
            <p:nvPr/>
          </p:nvCxnSpPr>
          <p:spPr>
            <a:xfrm>
              <a:off x="6924550" y="3886317"/>
              <a:ext cx="241968" cy="2650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2" name="Прямая соединительная линия 451"/>
            <p:cNvCxnSpPr>
              <a:stCxn id="417" idx="4"/>
              <a:endCxn id="420" idx="0"/>
            </p:cNvCxnSpPr>
            <p:nvPr/>
          </p:nvCxnSpPr>
          <p:spPr>
            <a:xfrm rot="10800000" flipV="1">
              <a:off x="6761906" y="3919088"/>
              <a:ext cx="119726" cy="24582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56" name="8-конечная звезда 455"/>
            <p:cNvSpPr/>
            <p:nvPr/>
          </p:nvSpPr>
          <p:spPr>
            <a:xfrm rot="19358116">
              <a:off x="7097638" y="4097246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 dirty="0"/>
            </a:p>
          </p:txBody>
        </p:sp>
        <p:sp>
          <p:nvSpPr>
            <p:cNvPr id="457" name="8-конечная звезда 456"/>
            <p:cNvSpPr/>
            <p:nvPr/>
          </p:nvSpPr>
          <p:spPr>
            <a:xfrm rot="19358116">
              <a:off x="6947528" y="4232892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 dirty="0"/>
            </a:p>
          </p:txBody>
        </p:sp>
        <p:cxnSp>
          <p:nvCxnSpPr>
            <p:cNvPr id="458" name="Прямая соединительная линия 457"/>
            <p:cNvCxnSpPr>
              <a:stCxn id="456" idx="7"/>
              <a:endCxn id="411" idx="3"/>
            </p:cNvCxnSpPr>
            <p:nvPr/>
          </p:nvCxnSpPr>
          <p:spPr>
            <a:xfrm rot="5400000" flipH="1" flipV="1">
              <a:off x="7092503" y="3991027"/>
              <a:ext cx="142181" cy="7073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1" name="Прямая соединительная линия 460"/>
            <p:cNvCxnSpPr>
              <a:stCxn id="457" idx="0"/>
              <a:endCxn id="456" idx="4"/>
            </p:cNvCxnSpPr>
            <p:nvPr/>
          </p:nvCxnSpPr>
          <p:spPr>
            <a:xfrm flipV="1">
              <a:off x="6995987" y="4140632"/>
              <a:ext cx="107192" cy="10287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4" name="Прямая соединительная линия 463"/>
            <p:cNvCxnSpPr>
              <a:stCxn id="420" idx="3"/>
              <a:endCxn id="457" idx="6"/>
            </p:cNvCxnSpPr>
            <p:nvPr/>
          </p:nvCxnSpPr>
          <p:spPr>
            <a:xfrm rot="16200000" flipH="1">
              <a:off x="6829299" y="4109590"/>
              <a:ext cx="44752" cy="21293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67" name="8-конечная звезда 466"/>
            <p:cNvSpPr/>
            <p:nvPr/>
          </p:nvSpPr>
          <p:spPr>
            <a:xfrm rot="19358116">
              <a:off x="6872476" y="3086269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68" name="8-конечная звезда 467"/>
            <p:cNvSpPr/>
            <p:nvPr/>
          </p:nvSpPr>
          <p:spPr>
            <a:xfrm rot="19358116">
              <a:off x="6872476" y="3300583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69" name="8-конечная звезда 468"/>
            <p:cNvSpPr/>
            <p:nvPr/>
          </p:nvSpPr>
          <p:spPr>
            <a:xfrm rot="19358116">
              <a:off x="6729600" y="4443592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70" name="8-конечная звезда 469"/>
            <p:cNvSpPr/>
            <p:nvPr/>
          </p:nvSpPr>
          <p:spPr>
            <a:xfrm rot="19358116">
              <a:off x="6515287" y="4300715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471" name="Прямая соединительная линия 470"/>
            <p:cNvCxnSpPr>
              <a:stCxn id="468" idx="1"/>
              <a:endCxn id="467" idx="2"/>
            </p:cNvCxnSpPr>
            <p:nvPr/>
          </p:nvCxnSpPr>
          <p:spPr>
            <a:xfrm rot="5400000" flipH="1">
              <a:off x="6803659" y="3216317"/>
              <a:ext cx="202400" cy="691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5" name="Прямая соединительная линия 474"/>
            <p:cNvCxnSpPr>
              <a:stCxn id="467" idx="1"/>
              <a:endCxn id="414" idx="4"/>
            </p:cNvCxnSpPr>
            <p:nvPr/>
          </p:nvCxnSpPr>
          <p:spPr>
            <a:xfrm rot="16200000" flipH="1">
              <a:off x="6917388" y="3097589"/>
              <a:ext cx="26610" cy="4475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8" name="Прямая соединительная линия 477"/>
            <p:cNvCxnSpPr>
              <a:stCxn id="415" idx="6"/>
              <a:endCxn id="468" idx="1"/>
            </p:cNvCxnSpPr>
            <p:nvPr/>
          </p:nvCxnSpPr>
          <p:spPr>
            <a:xfrm rot="16200000" flipV="1">
              <a:off x="6903128" y="3326164"/>
              <a:ext cx="124412" cy="11403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2" name="Прямая соединительная линия 481"/>
            <p:cNvCxnSpPr>
              <a:stCxn id="469" idx="0"/>
              <a:endCxn id="457" idx="4"/>
            </p:cNvCxnSpPr>
            <p:nvPr/>
          </p:nvCxnSpPr>
          <p:spPr>
            <a:xfrm flipV="1">
              <a:off x="6761906" y="4276278"/>
              <a:ext cx="191163" cy="17439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5" name="Прямая соединительная линия 484"/>
            <p:cNvCxnSpPr>
              <a:stCxn id="470" idx="0"/>
              <a:endCxn id="420" idx="4"/>
            </p:cNvCxnSpPr>
            <p:nvPr/>
          </p:nvCxnSpPr>
          <p:spPr>
            <a:xfrm flipV="1">
              <a:off x="6547593" y="4186764"/>
              <a:ext cx="185701" cy="12102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5" name="Группа 362"/>
          <p:cNvGrpSpPr/>
          <p:nvPr/>
        </p:nvGrpSpPr>
        <p:grpSpPr>
          <a:xfrm rot="1585141">
            <a:off x="5304453" y="2021759"/>
            <a:ext cx="538571" cy="514328"/>
            <a:chOff x="5297225" y="1370312"/>
            <a:chExt cx="554067" cy="623337"/>
          </a:xfrm>
        </p:grpSpPr>
        <p:sp>
          <p:nvSpPr>
            <p:cNvPr id="127" name="8-конечная звезда 126"/>
            <p:cNvSpPr/>
            <p:nvPr/>
          </p:nvSpPr>
          <p:spPr>
            <a:xfrm rot="19358116">
              <a:off x="5585146" y="1708111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1" name="8-конечная звезда 130"/>
            <p:cNvSpPr/>
            <p:nvPr/>
          </p:nvSpPr>
          <p:spPr>
            <a:xfrm rot="19358116">
              <a:off x="5442271" y="1370312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2" name="8-конечная звезда 131"/>
            <p:cNvSpPr/>
            <p:nvPr/>
          </p:nvSpPr>
          <p:spPr>
            <a:xfrm rot="19358116">
              <a:off x="5509370" y="1801157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4" name="8-конечная звезда 133"/>
            <p:cNvSpPr/>
            <p:nvPr/>
          </p:nvSpPr>
          <p:spPr>
            <a:xfrm rot="19358116">
              <a:off x="5297225" y="1582458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5" name="8-конечная звезда 134"/>
            <p:cNvSpPr/>
            <p:nvPr/>
          </p:nvSpPr>
          <p:spPr>
            <a:xfrm rot="19358116">
              <a:off x="5440101" y="1939649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6" name="8-конечная звезда 135"/>
            <p:cNvSpPr/>
            <p:nvPr/>
          </p:nvSpPr>
          <p:spPr>
            <a:xfrm rot="19358116">
              <a:off x="5797292" y="1653895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37" name="Прямая соединительная линия 136"/>
            <p:cNvCxnSpPr>
              <a:stCxn id="127" idx="6"/>
              <a:endCxn id="131" idx="2"/>
            </p:cNvCxnSpPr>
            <p:nvPr/>
          </p:nvCxnSpPr>
          <p:spPr>
            <a:xfrm rot="16200000" flipV="1">
              <a:off x="5402961" y="1519837"/>
              <a:ext cx="286297" cy="10354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0" name="Прямая соединительная линия 139"/>
            <p:cNvCxnSpPr>
              <a:stCxn id="132" idx="6"/>
              <a:endCxn id="134" idx="2"/>
            </p:cNvCxnSpPr>
            <p:nvPr/>
          </p:nvCxnSpPr>
          <p:spPr>
            <a:xfrm rot="16200000" flipV="1">
              <a:off x="5341900" y="1629629"/>
              <a:ext cx="174673" cy="17725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3" name="Прямая соединительная линия 142"/>
            <p:cNvCxnSpPr>
              <a:stCxn id="135" idx="0"/>
              <a:endCxn id="132" idx="3"/>
            </p:cNvCxnSpPr>
            <p:nvPr/>
          </p:nvCxnSpPr>
          <p:spPr>
            <a:xfrm flipV="1">
              <a:off x="5488560" y="1844166"/>
              <a:ext cx="39540" cy="10609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9" name="Прямая соединительная линия 148"/>
            <p:cNvCxnSpPr>
              <a:stCxn id="136" idx="5"/>
              <a:endCxn id="127" idx="1"/>
            </p:cNvCxnSpPr>
            <p:nvPr/>
          </p:nvCxnSpPr>
          <p:spPr>
            <a:xfrm rot="16200000" flipH="1" flipV="1">
              <a:off x="5689841" y="1637125"/>
              <a:ext cx="67508" cy="14787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3" name="Прямая соединительная линия 152"/>
            <p:cNvCxnSpPr>
              <a:stCxn id="134" idx="0"/>
              <a:endCxn id="131" idx="4"/>
            </p:cNvCxnSpPr>
            <p:nvPr/>
          </p:nvCxnSpPr>
          <p:spPr>
            <a:xfrm flipV="1">
              <a:off x="5345684" y="1422375"/>
              <a:ext cx="103236" cy="17069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8" name="Прямая соединительная линия 157"/>
            <p:cNvCxnSpPr>
              <a:stCxn id="132" idx="0"/>
              <a:endCxn id="127" idx="4"/>
            </p:cNvCxnSpPr>
            <p:nvPr/>
          </p:nvCxnSpPr>
          <p:spPr>
            <a:xfrm flipV="1">
              <a:off x="5548137" y="1760174"/>
              <a:ext cx="43658" cy="4947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64" name="8-конечная звезда 163"/>
            <p:cNvSpPr/>
            <p:nvPr/>
          </p:nvSpPr>
          <p:spPr>
            <a:xfrm rot="19358116">
              <a:off x="5449625" y="1734858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</p:grpSp>
      <p:grpSp>
        <p:nvGrpSpPr>
          <p:cNvPr id="6" name="Группа 363"/>
          <p:cNvGrpSpPr/>
          <p:nvPr/>
        </p:nvGrpSpPr>
        <p:grpSpPr>
          <a:xfrm rot="589541">
            <a:off x="4520577" y="1928802"/>
            <a:ext cx="656137" cy="504421"/>
            <a:chOff x="4294925" y="1294537"/>
            <a:chExt cx="841986" cy="647297"/>
          </a:xfrm>
        </p:grpSpPr>
        <p:sp>
          <p:nvSpPr>
            <p:cNvPr id="161" name="8-конечная звезда 160"/>
            <p:cNvSpPr/>
            <p:nvPr/>
          </p:nvSpPr>
          <p:spPr>
            <a:xfrm rot="578312">
              <a:off x="5046604" y="1792826"/>
              <a:ext cx="90000" cy="90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62" name="8-конечная звезда 161"/>
            <p:cNvSpPr/>
            <p:nvPr/>
          </p:nvSpPr>
          <p:spPr>
            <a:xfrm rot="21105294">
              <a:off x="4934460" y="1862634"/>
              <a:ext cx="79200" cy="79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63" name="8-конечная звезда 162"/>
            <p:cNvSpPr/>
            <p:nvPr/>
          </p:nvSpPr>
          <p:spPr>
            <a:xfrm rot="19358116">
              <a:off x="4654283" y="1868210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65" name="8-конечная звезда 164"/>
            <p:cNvSpPr/>
            <p:nvPr/>
          </p:nvSpPr>
          <p:spPr>
            <a:xfrm rot="19358116">
              <a:off x="4868598" y="1582458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66" name="8-конечная звезда 165"/>
            <p:cNvSpPr/>
            <p:nvPr/>
          </p:nvSpPr>
          <p:spPr>
            <a:xfrm rot="19358116">
              <a:off x="4868598" y="1725332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67" name="8-конечная звезда 166"/>
            <p:cNvSpPr/>
            <p:nvPr/>
          </p:nvSpPr>
          <p:spPr>
            <a:xfrm rot="19358116">
              <a:off x="5082911" y="1653895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70" name="8-конечная звезда 169"/>
            <p:cNvSpPr/>
            <p:nvPr/>
          </p:nvSpPr>
          <p:spPr>
            <a:xfrm rot="19358116">
              <a:off x="4935782" y="1435328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71" name="8-конечная звезда 170"/>
            <p:cNvSpPr/>
            <p:nvPr/>
          </p:nvSpPr>
          <p:spPr>
            <a:xfrm rot="19358116">
              <a:off x="5009304" y="1723165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72" name="8-конечная звезда 171"/>
            <p:cNvSpPr/>
            <p:nvPr/>
          </p:nvSpPr>
          <p:spPr>
            <a:xfrm rot="19358116">
              <a:off x="4652114" y="1294537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73" name="8-конечная звезда 172"/>
            <p:cNvSpPr/>
            <p:nvPr/>
          </p:nvSpPr>
          <p:spPr>
            <a:xfrm rot="628005">
              <a:off x="4504127" y="1503738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74" name="8-конечная звезда 173"/>
            <p:cNvSpPr/>
            <p:nvPr/>
          </p:nvSpPr>
          <p:spPr>
            <a:xfrm rot="19358116">
              <a:off x="4794990" y="1805487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77" name="8-конечная звезда 176"/>
            <p:cNvSpPr/>
            <p:nvPr/>
          </p:nvSpPr>
          <p:spPr>
            <a:xfrm rot="19358116">
              <a:off x="4513576" y="1370313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78" name="8-конечная звезда 177"/>
            <p:cNvSpPr/>
            <p:nvPr/>
          </p:nvSpPr>
          <p:spPr>
            <a:xfrm rot="19358116">
              <a:off x="4799329" y="1513188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79" name="8-конечная звезда 178"/>
            <p:cNvSpPr/>
            <p:nvPr/>
          </p:nvSpPr>
          <p:spPr>
            <a:xfrm rot="19358116">
              <a:off x="4585014" y="1636673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80" name="8-конечная звезда 179"/>
            <p:cNvSpPr/>
            <p:nvPr/>
          </p:nvSpPr>
          <p:spPr>
            <a:xfrm rot="19358116">
              <a:off x="4442138" y="1565235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82" name="8-конечная звезда 181"/>
            <p:cNvSpPr/>
            <p:nvPr/>
          </p:nvSpPr>
          <p:spPr>
            <a:xfrm rot="19358116">
              <a:off x="4370699" y="1565235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83" name="8-конечная звезда 182"/>
            <p:cNvSpPr/>
            <p:nvPr/>
          </p:nvSpPr>
          <p:spPr>
            <a:xfrm rot="19358116">
              <a:off x="4294925" y="1580288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84" name="Прямая соединительная линия 183"/>
            <p:cNvCxnSpPr>
              <a:stCxn id="172" idx="2"/>
              <a:endCxn id="170" idx="5"/>
            </p:cNvCxnSpPr>
            <p:nvPr/>
          </p:nvCxnSpPr>
          <p:spPr>
            <a:xfrm rot="16200000" flipH="1">
              <a:off x="4748704" y="1271423"/>
              <a:ext cx="125437" cy="24919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9" name="Прямая соединительная линия 188"/>
            <p:cNvCxnSpPr>
              <a:stCxn id="170" idx="4"/>
              <a:endCxn id="165" idx="0"/>
            </p:cNvCxnSpPr>
            <p:nvPr/>
          </p:nvCxnSpPr>
          <p:spPr>
            <a:xfrm rot="10800000" flipV="1">
              <a:off x="4917057" y="1478714"/>
              <a:ext cx="24266" cy="11435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0" name="Прямая соединительная линия 189"/>
            <p:cNvCxnSpPr>
              <a:stCxn id="165" idx="2"/>
              <a:endCxn id="171" idx="5"/>
            </p:cNvCxnSpPr>
            <p:nvPr/>
          </p:nvCxnSpPr>
          <p:spPr>
            <a:xfrm rot="16200000" flipH="1">
              <a:off x="4905250" y="1637650"/>
              <a:ext cx="110978" cy="9751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1" name="Прямая соединительная линия 190"/>
            <p:cNvCxnSpPr>
              <a:stCxn id="171" idx="0"/>
              <a:endCxn id="167" idx="4"/>
            </p:cNvCxnSpPr>
            <p:nvPr/>
          </p:nvCxnSpPr>
          <p:spPr>
            <a:xfrm flipV="1">
              <a:off x="5048071" y="1697281"/>
              <a:ext cx="40381" cy="3437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2" name="Прямая соединительная линия 191"/>
            <p:cNvCxnSpPr>
              <a:stCxn id="171" idx="2"/>
              <a:endCxn id="161" idx="5"/>
            </p:cNvCxnSpPr>
            <p:nvPr/>
          </p:nvCxnSpPr>
          <p:spPr>
            <a:xfrm rot="16200000" flipH="1">
              <a:off x="5035189" y="1770756"/>
              <a:ext cx="39196" cy="2154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3" name="Прямая соединительная линия 192"/>
            <p:cNvCxnSpPr>
              <a:stCxn id="178" idx="5"/>
              <a:endCxn id="177" idx="1"/>
            </p:cNvCxnSpPr>
            <p:nvPr/>
          </p:nvCxnSpPr>
          <p:spPr>
            <a:xfrm rot="16200000" flipV="1">
              <a:off x="4621721" y="1363386"/>
              <a:ext cx="134265" cy="22152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4" name="Прямая соединительная линия 203"/>
            <p:cNvCxnSpPr>
              <a:stCxn id="165" idx="2"/>
              <a:endCxn id="178" idx="2"/>
            </p:cNvCxnSpPr>
            <p:nvPr/>
          </p:nvCxnSpPr>
          <p:spPr>
            <a:xfrm rot="5400000" flipH="1">
              <a:off x="4851899" y="1570832"/>
              <a:ext cx="59578" cy="6059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5" name="Прямая соединительная линия 204"/>
            <p:cNvCxnSpPr>
              <a:stCxn id="166" idx="5"/>
              <a:endCxn id="179" idx="1"/>
            </p:cNvCxnSpPr>
            <p:nvPr/>
          </p:nvCxnSpPr>
          <p:spPr>
            <a:xfrm rot="16200000" flipV="1">
              <a:off x="4721499" y="1601406"/>
              <a:ext cx="75367" cy="21931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6" name="Прямая соединительная линия 205"/>
            <p:cNvCxnSpPr>
              <a:stCxn id="171" idx="5"/>
              <a:endCxn id="166" idx="1"/>
            </p:cNvCxnSpPr>
            <p:nvPr/>
          </p:nvCxnSpPr>
          <p:spPr>
            <a:xfrm rot="16200000" flipH="1" flipV="1">
              <a:off x="4958915" y="1705339"/>
              <a:ext cx="14024" cy="8713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2" name="Прямая соединительная линия 221"/>
            <p:cNvCxnSpPr>
              <a:stCxn id="174" idx="7"/>
              <a:endCxn id="166" idx="4"/>
            </p:cNvCxnSpPr>
            <p:nvPr/>
          </p:nvCxnSpPr>
          <p:spPr>
            <a:xfrm rot="5400000" flipH="1" flipV="1">
              <a:off x="4828319" y="1759859"/>
              <a:ext cx="36960" cy="5467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3" name="Прямая соединительная линия 222"/>
            <p:cNvCxnSpPr>
              <a:stCxn id="163" idx="0"/>
              <a:endCxn id="174" idx="5"/>
            </p:cNvCxnSpPr>
            <p:nvPr/>
          </p:nvCxnSpPr>
          <p:spPr>
            <a:xfrm flipV="1">
              <a:off x="4702742" y="1824217"/>
              <a:ext cx="92439" cy="5460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4" name="Прямая соединительная линия 223"/>
            <p:cNvCxnSpPr>
              <a:stCxn id="174" idx="1"/>
              <a:endCxn id="162" idx="5"/>
            </p:cNvCxnSpPr>
            <p:nvPr/>
          </p:nvCxnSpPr>
          <p:spPr>
            <a:xfrm rot="16200000" flipH="1">
              <a:off x="4865876" y="1802080"/>
              <a:ext cx="48581" cy="10433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9" name="Прямая соединительная линия 228"/>
            <p:cNvCxnSpPr>
              <a:stCxn id="173" idx="1"/>
              <a:endCxn id="179" idx="7"/>
            </p:cNvCxnSpPr>
            <p:nvPr/>
          </p:nvCxnSpPr>
          <p:spPr>
            <a:xfrm rot="16200000" flipH="1">
              <a:off x="4532931" y="1548173"/>
              <a:ext cx="93828" cy="8374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0" name="Прямая соединительная линия 229"/>
            <p:cNvCxnSpPr>
              <a:stCxn id="180" idx="1"/>
              <a:endCxn id="179" idx="6"/>
            </p:cNvCxnSpPr>
            <p:nvPr/>
          </p:nvCxnSpPr>
          <p:spPr>
            <a:xfrm rot="16200000" flipH="1">
              <a:off x="4531509" y="1577080"/>
              <a:ext cx="41382" cy="9110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1" name="Прямая соединительная линия 230"/>
            <p:cNvCxnSpPr>
              <a:stCxn id="183" idx="1"/>
              <a:endCxn id="180" idx="5"/>
            </p:cNvCxnSpPr>
            <p:nvPr/>
          </p:nvCxnSpPr>
          <p:spPr>
            <a:xfrm rot="5400000" flipH="1" flipV="1">
              <a:off x="4384466" y="1546798"/>
              <a:ext cx="11428" cy="10449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7" name="Группа 364"/>
          <p:cNvGrpSpPr/>
          <p:nvPr/>
        </p:nvGrpSpPr>
        <p:grpSpPr>
          <a:xfrm rot="824949">
            <a:off x="3473154" y="1928802"/>
            <a:ext cx="957465" cy="487051"/>
            <a:chOff x="2866670" y="1509356"/>
            <a:chExt cx="1220286" cy="620745"/>
          </a:xfrm>
        </p:grpSpPr>
        <p:cxnSp>
          <p:nvCxnSpPr>
            <p:cNvPr id="221" name="Прямая соединительная линия 220"/>
            <p:cNvCxnSpPr>
              <a:stCxn id="245" idx="5"/>
              <a:endCxn id="248" idx="1"/>
            </p:cNvCxnSpPr>
            <p:nvPr/>
          </p:nvCxnSpPr>
          <p:spPr>
            <a:xfrm rot="16200000" flipV="1">
              <a:off x="3859472" y="1675800"/>
              <a:ext cx="4245" cy="30736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2" name="Прямая соединительная линия 231"/>
            <p:cNvCxnSpPr>
              <a:stCxn id="266" idx="2"/>
              <a:endCxn id="251" idx="6"/>
            </p:cNvCxnSpPr>
            <p:nvPr/>
          </p:nvCxnSpPr>
          <p:spPr>
            <a:xfrm rot="16200000" flipH="1">
              <a:off x="3278275" y="1609729"/>
              <a:ext cx="95704" cy="11435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45" name="8-конечная звезда 244"/>
            <p:cNvSpPr/>
            <p:nvPr/>
          </p:nvSpPr>
          <p:spPr>
            <a:xfrm rot="19358116">
              <a:off x="4014956" y="1800387"/>
              <a:ext cx="72000" cy="72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46" name="8-конечная звезда 245"/>
            <p:cNvSpPr/>
            <p:nvPr/>
          </p:nvSpPr>
          <p:spPr>
            <a:xfrm rot="19358116">
              <a:off x="3299131" y="2065301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47" name="8-конечная звезда 246"/>
            <p:cNvSpPr/>
            <p:nvPr/>
          </p:nvSpPr>
          <p:spPr>
            <a:xfrm rot="19358116">
              <a:off x="3511275" y="1868210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48" name="8-конечная звезда 247"/>
            <p:cNvSpPr/>
            <p:nvPr/>
          </p:nvSpPr>
          <p:spPr>
            <a:xfrm rot="19358116">
              <a:off x="3654151" y="1796772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49" name="8-конечная звезда 248"/>
            <p:cNvSpPr/>
            <p:nvPr/>
          </p:nvSpPr>
          <p:spPr>
            <a:xfrm rot="21105294">
              <a:off x="3505700" y="1648320"/>
              <a:ext cx="79200" cy="79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50" name="8-конечная звезда 249"/>
            <p:cNvSpPr/>
            <p:nvPr/>
          </p:nvSpPr>
          <p:spPr>
            <a:xfrm rot="19358116">
              <a:off x="3511276" y="172533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51" name="8-конечная звезда 250"/>
            <p:cNvSpPr/>
            <p:nvPr/>
          </p:nvSpPr>
          <p:spPr>
            <a:xfrm rot="19358116">
              <a:off x="3370569" y="1708111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52" name="8-конечная звезда 251"/>
            <p:cNvSpPr/>
            <p:nvPr/>
          </p:nvSpPr>
          <p:spPr>
            <a:xfrm rot="19358116">
              <a:off x="3439837" y="172533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53" name="8-конечная звезда 252"/>
            <p:cNvSpPr/>
            <p:nvPr/>
          </p:nvSpPr>
          <p:spPr>
            <a:xfrm rot="19358116">
              <a:off x="3208301" y="1727503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54" name="8-конечная звезда 253"/>
            <p:cNvSpPr/>
            <p:nvPr/>
          </p:nvSpPr>
          <p:spPr>
            <a:xfrm rot="19358116">
              <a:off x="2868332" y="1868209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55" name="8-конечная звезда 254"/>
            <p:cNvSpPr/>
            <p:nvPr/>
          </p:nvSpPr>
          <p:spPr>
            <a:xfrm rot="19358116">
              <a:off x="4012788" y="1583904"/>
              <a:ext cx="61200" cy="61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56" name="8-конечная звезда 255"/>
            <p:cNvSpPr/>
            <p:nvPr/>
          </p:nvSpPr>
          <p:spPr>
            <a:xfrm rot="19358116">
              <a:off x="3080479" y="1794601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57" name="8-конечная звезда 256"/>
            <p:cNvSpPr/>
            <p:nvPr/>
          </p:nvSpPr>
          <p:spPr>
            <a:xfrm rot="19358116">
              <a:off x="3009040" y="1937479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58" name="8-конечная звезда 257"/>
            <p:cNvSpPr/>
            <p:nvPr/>
          </p:nvSpPr>
          <p:spPr>
            <a:xfrm rot="19358116">
              <a:off x="3091363" y="1580288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66" name="8-конечная звезда 265"/>
            <p:cNvSpPr/>
            <p:nvPr/>
          </p:nvSpPr>
          <p:spPr>
            <a:xfrm rot="19358116">
              <a:off x="3234239" y="1580289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67" name="8-конечная звезда 266"/>
            <p:cNvSpPr/>
            <p:nvPr/>
          </p:nvSpPr>
          <p:spPr>
            <a:xfrm rot="19358116" flipV="1">
              <a:off x="2866670" y="1652232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69" name="8-конечная звезда 268"/>
            <p:cNvSpPr/>
            <p:nvPr/>
          </p:nvSpPr>
          <p:spPr>
            <a:xfrm rot="19358116" flipV="1">
              <a:off x="3509612" y="1580794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70" name="8-конечная звезда 269"/>
            <p:cNvSpPr/>
            <p:nvPr/>
          </p:nvSpPr>
          <p:spPr>
            <a:xfrm rot="19358116" flipV="1">
              <a:off x="3438174" y="1509356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276" name="Прямая соединительная линия 275"/>
            <p:cNvCxnSpPr>
              <a:stCxn id="269" idx="4"/>
              <a:endCxn id="251" idx="0"/>
            </p:cNvCxnSpPr>
            <p:nvPr/>
          </p:nvCxnSpPr>
          <p:spPr>
            <a:xfrm rot="10800000" flipV="1">
              <a:off x="3428721" y="1617526"/>
              <a:ext cx="85583" cy="10332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7" name="Прямая соединительная линия 276"/>
            <p:cNvCxnSpPr>
              <a:stCxn id="269" idx="2"/>
              <a:endCxn id="270" idx="6"/>
            </p:cNvCxnSpPr>
            <p:nvPr/>
          </p:nvCxnSpPr>
          <p:spPr>
            <a:xfrm rot="16200000" flipV="1">
              <a:off x="3479203" y="1546089"/>
              <a:ext cx="35101" cy="4369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9" name="Прямая соединительная линия 278"/>
            <p:cNvCxnSpPr>
              <a:stCxn id="252" idx="5"/>
              <a:endCxn id="250" idx="4"/>
            </p:cNvCxnSpPr>
            <p:nvPr/>
          </p:nvCxnSpPr>
          <p:spPr>
            <a:xfrm rot="16200000" flipH="1">
              <a:off x="3468459" y="1720362"/>
              <a:ext cx="19973" cy="7674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0" name="Прямая соединительная линия 279"/>
            <p:cNvCxnSpPr>
              <a:stCxn id="250" idx="3"/>
              <a:endCxn id="247" idx="0"/>
            </p:cNvCxnSpPr>
            <p:nvPr/>
          </p:nvCxnSpPr>
          <p:spPr>
            <a:xfrm rot="16200000" flipH="1">
              <a:off x="3497346" y="1816436"/>
              <a:ext cx="99730" cy="2504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1" name="Прямая соединительная линия 280"/>
            <p:cNvCxnSpPr>
              <a:stCxn id="249" idx="7"/>
              <a:endCxn id="255" idx="4"/>
            </p:cNvCxnSpPr>
            <p:nvPr/>
          </p:nvCxnSpPr>
          <p:spPr>
            <a:xfrm rot="5400000" flipH="1" flipV="1">
              <a:off x="3782472" y="1419599"/>
              <a:ext cx="23118" cy="45007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3" name="Прямая соединительная линия 282"/>
            <p:cNvCxnSpPr>
              <a:stCxn id="255" idx="3"/>
              <a:endCxn id="248" idx="0"/>
            </p:cNvCxnSpPr>
            <p:nvPr/>
          </p:nvCxnSpPr>
          <p:spPr>
            <a:xfrm rot="5400000">
              <a:off x="3789689" y="1557753"/>
              <a:ext cx="162554" cy="33671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4" name="Прямая соединительная линия 283"/>
            <p:cNvCxnSpPr>
              <a:stCxn id="246" idx="0"/>
              <a:endCxn id="247" idx="4"/>
            </p:cNvCxnSpPr>
            <p:nvPr/>
          </p:nvCxnSpPr>
          <p:spPr>
            <a:xfrm flipV="1">
              <a:off x="3357282" y="1911596"/>
              <a:ext cx="159534" cy="16644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5" name="Прямая соединительная линия 284"/>
            <p:cNvCxnSpPr>
              <a:stCxn id="247" idx="1"/>
              <a:endCxn id="248" idx="4"/>
            </p:cNvCxnSpPr>
            <p:nvPr/>
          </p:nvCxnSpPr>
          <p:spPr>
            <a:xfrm rot="5400000" flipH="1" flipV="1">
              <a:off x="3583044" y="1822150"/>
              <a:ext cx="58639" cy="9465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9" name="Прямая соединительная линия 338"/>
            <p:cNvCxnSpPr>
              <a:stCxn id="254" idx="0"/>
              <a:endCxn id="258" idx="3"/>
            </p:cNvCxnSpPr>
            <p:nvPr/>
          </p:nvCxnSpPr>
          <p:spPr>
            <a:xfrm flipV="1">
              <a:off x="2916791" y="1623297"/>
              <a:ext cx="193302" cy="25552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0" name="Прямая соединительная линия 339"/>
            <p:cNvCxnSpPr>
              <a:stCxn id="267" idx="5"/>
              <a:endCxn id="254" idx="7"/>
            </p:cNvCxnSpPr>
            <p:nvPr/>
          </p:nvCxnSpPr>
          <p:spPr>
            <a:xfrm rot="16200000" flipH="1">
              <a:off x="2807356" y="1776884"/>
              <a:ext cx="170699" cy="1242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3" name="Прямая соединительная линия 342"/>
            <p:cNvCxnSpPr>
              <a:stCxn id="254" idx="1"/>
              <a:endCxn id="257" idx="2"/>
            </p:cNvCxnSpPr>
            <p:nvPr/>
          </p:nvCxnSpPr>
          <p:spPr>
            <a:xfrm rot="16200000" flipH="1">
              <a:off x="2944196" y="1876693"/>
              <a:ext cx="77450" cy="12165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4" name="Прямая соединительная линия 343"/>
            <p:cNvCxnSpPr>
              <a:stCxn id="253" idx="4"/>
              <a:endCxn id="256" idx="1"/>
            </p:cNvCxnSpPr>
            <p:nvPr/>
          </p:nvCxnSpPr>
          <p:spPr>
            <a:xfrm rot="10800000" flipV="1">
              <a:off x="3123488" y="1779565"/>
              <a:ext cx="91462" cy="3950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0" name="Прямая соединительная линия 349"/>
            <p:cNvCxnSpPr>
              <a:stCxn id="256" idx="4"/>
              <a:endCxn id="254" idx="1"/>
            </p:cNvCxnSpPr>
            <p:nvPr/>
          </p:nvCxnSpPr>
          <p:spPr>
            <a:xfrm rot="10800000" flipV="1">
              <a:off x="2922094" y="1829310"/>
              <a:ext cx="162819" cy="6948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1" name="Прямая соединительная линия 350"/>
            <p:cNvCxnSpPr>
              <a:stCxn id="253" idx="1"/>
              <a:endCxn id="251" idx="5"/>
            </p:cNvCxnSpPr>
            <p:nvPr/>
          </p:nvCxnSpPr>
          <p:spPr>
            <a:xfrm rot="5400000" flipH="1" flipV="1">
              <a:off x="3307834" y="1701185"/>
              <a:ext cx="28002" cy="9804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9" name="Группа 365"/>
          <p:cNvGrpSpPr/>
          <p:nvPr/>
        </p:nvGrpSpPr>
        <p:grpSpPr>
          <a:xfrm rot="764819">
            <a:off x="3269578" y="2333256"/>
            <a:ext cx="472147" cy="550374"/>
            <a:chOff x="2652696" y="2204201"/>
            <a:chExt cx="551136" cy="642449"/>
          </a:xfrm>
        </p:grpSpPr>
        <p:sp>
          <p:nvSpPr>
            <p:cNvPr id="380" name="8-конечная звезда 379"/>
            <p:cNvSpPr/>
            <p:nvPr/>
          </p:nvSpPr>
          <p:spPr>
            <a:xfrm rot="19358116">
              <a:off x="2871949" y="2657642"/>
              <a:ext cx="72000" cy="72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81" name="8-конечная звезда 380"/>
            <p:cNvSpPr/>
            <p:nvPr/>
          </p:nvSpPr>
          <p:spPr>
            <a:xfrm rot="19358116">
              <a:off x="2727627" y="2779681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82" name="8-конечная звезда 381"/>
            <p:cNvSpPr/>
            <p:nvPr/>
          </p:nvSpPr>
          <p:spPr>
            <a:xfrm rot="19358116">
              <a:off x="2868332" y="2792650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83" name="8-конечная звезда 382"/>
            <p:cNvSpPr/>
            <p:nvPr/>
          </p:nvSpPr>
          <p:spPr>
            <a:xfrm rot="19358116">
              <a:off x="3149832" y="2435460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84" name="8-конечная звезда 383"/>
            <p:cNvSpPr/>
            <p:nvPr/>
          </p:nvSpPr>
          <p:spPr>
            <a:xfrm rot="21285766">
              <a:off x="3145278" y="2502344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85" name="8-конечная звезда 384"/>
            <p:cNvSpPr/>
            <p:nvPr/>
          </p:nvSpPr>
          <p:spPr>
            <a:xfrm rot="13849217" flipH="1" flipV="1">
              <a:off x="3086917" y="2509828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86" name="8-конечная звезда 385"/>
            <p:cNvSpPr/>
            <p:nvPr/>
          </p:nvSpPr>
          <p:spPr>
            <a:xfrm rot="19358116">
              <a:off x="3011210" y="2296838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87" name="8-конечная звезда 386"/>
            <p:cNvSpPr/>
            <p:nvPr/>
          </p:nvSpPr>
          <p:spPr>
            <a:xfrm rot="19358116">
              <a:off x="3036144" y="2204201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88" name="8-конечная звезда 387"/>
            <p:cNvSpPr/>
            <p:nvPr/>
          </p:nvSpPr>
          <p:spPr>
            <a:xfrm rot="13849217" flipH="1" flipV="1">
              <a:off x="2795573" y="2581266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89" name="8-конечная звезда 388"/>
            <p:cNvSpPr/>
            <p:nvPr/>
          </p:nvSpPr>
          <p:spPr>
            <a:xfrm rot="13849217" flipH="1" flipV="1">
              <a:off x="2652696" y="2652704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397" name="Прямая соединительная линия 396"/>
            <p:cNvCxnSpPr>
              <a:stCxn id="380" idx="4"/>
              <a:endCxn id="381" idx="0"/>
            </p:cNvCxnSpPr>
            <p:nvPr/>
          </p:nvCxnSpPr>
          <p:spPr>
            <a:xfrm rot="10800000" flipV="1">
              <a:off x="2785779" y="2715490"/>
              <a:ext cx="93559" cy="7692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8" name="Прямая соединительная линия 397"/>
            <p:cNvCxnSpPr>
              <a:stCxn id="380" idx="3"/>
              <a:endCxn id="382" idx="7"/>
            </p:cNvCxnSpPr>
            <p:nvPr/>
          </p:nvCxnSpPr>
          <p:spPr>
            <a:xfrm rot="5400000">
              <a:off x="2869260" y="2758983"/>
              <a:ext cx="63566" cy="424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9" name="Прямая соединительная линия 398"/>
            <p:cNvCxnSpPr>
              <a:stCxn id="381" idx="1"/>
              <a:endCxn id="382" idx="5"/>
            </p:cNvCxnSpPr>
            <p:nvPr/>
          </p:nvCxnSpPr>
          <p:spPr>
            <a:xfrm rot="5400000" flipH="1" flipV="1">
              <a:off x="2830193" y="2778009"/>
              <a:ext cx="323" cy="7643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0" name="Прямая соединительная линия 399"/>
            <p:cNvCxnSpPr>
              <a:stCxn id="380" idx="6"/>
              <a:endCxn id="388" idx="0"/>
            </p:cNvCxnSpPr>
            <p:nvPr/>
          </p:nvCxnSpPr>
          <p:spPr>
            <a:xfrm rot="16200000" flipV="1">
              <a:off x="2838817" y="2617745"/>
              <a:ext cx="42225" cy="5234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1" name="Прямая соединительная линия 400"/>
            <p:cNvCxnSpPr>
              <a:stCxn id="388" idx="6"/>
              <a:endCxn id="386" idx="3"/>
            </p:cNvCxnSpPr>
            <p:nvPr/>
          </p:nvCxnSpPr>
          <p:spPr>
            <a:xfrm flipV="1">
              <a:off x="2837112" y="2350599"/>
              <a:ext cx="197511" cy="23928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3" name="Прямая соединительная линия 402"/>
            <p:cNvCxnSpPr>
              <a:stCxn id="380" idx="0"/>
              <a:endCxn id="385" idx="2"/>
            </p:cNvCxnSpPr>
            <p:nvPr/>
          </p:nvCxnSpPr>
          <p:spPr>
            <a:xfrm flipV="1">
              <a:off x="2936561" y="2548011"/>
              <a:ext cx="155617" cy="12378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8" name="Прямая соединительная линия 407"/>
            <p:cNvCxnSpPr>
              <a:stCxn id="385" idx="6"/>
              <a:endCxn id="383" idx="4"/>
            </p:cNvCxnSpPr>
            <p:nvPr/>
          </p:nvCxnSpPr>
          <p:spPr>
            <a:xfrm flipV="1">
              <a:off x="3128456" y="2478846"/>
              <a:ext cx="26917" cy="3959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2" name="Прямая соединительная линия 421"/>
            <p:cNvCxnSpPr>
              <a:stCxn id="384" idx="6"/>
              <a:endCxn id="383" idx="3"/>
            </p:cNvCxnSpPr>
            <p:nvPr/>
          </p:nvCxnSpPr>
          <p:spPr>
            <a:xfrm rot="5400000" flipH="1" flipV="1">
              <a:off x="3163283" y="2492481"/>
              <a:ext cx="13221" cy="670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0" name="Прямая соединительная линия 449"/>
            <p:cNvCxnSpPr>
              <a:stCxn id="386" idx="2"/>
              <a:endCxn id="383" idx="6"/>
            </p:cNvCxnSpPr>
            <p:nvPr/>
          </p:nvCxnSpPr>
          <p:spPr>
            <a:xfrm rot="16200000" flipH="1">
              <a:off x="3059669" y="2340224"/>
              <a:ext cx="95704" cy="10585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1" name="Прямая соединительная линия 450"/>
            <p:cNvCxnSpPr>
              <a:stCxn id="386" idx="0"/>
              <a:endCxn id="387" idx="3"/>
            </p:cNvCxnSpPr>
            <p:nvPr/>
          </p:nvCxnSpPr>
          <p:spPr>
            <a:xfrm rot="20835181" flipV="1">
              <a:off x="3054209" y="2258557"/>
              <a:ext cx="10809" cy="4829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3" name="Прямая соединительная линия 452"/>
            <p:cNvCxnSpPr>
              <a:stCxn id="388" idx="2"/>
              <a:endCxn id="389" idx="6"/>
            </p:cNvCxnSpPr>
            <p:nvPr/>
          </p:nvCxnSpPr>
          <p:spPr>
            <a:xfrm rot="10800000" flipV="1">
              <a:off x="2694236" y="2619449"/>
              <a:ext cx="106599" cy="4187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1" name="Группа 367"/>
          <p:cNvGrpSpPr/>
          <p:nvPr/>
        </p:nvGrpSpPr>
        <p:grpSpPr>
          <a:xfrm rot="337753">
            <a:off x="2783978" y="2542447"/>
            <a:ext cx="624343" cy="1448739"/>
            <a:chOff x="2223728" y="2509488"/>
            <a:chExt cx="760100" cy="1763753"/>
          </a:xfrm>
        </p:grpSpPr>
        <p:sp>
          <p:nvSpPr>
            <p:cNvPr id="486" name="8-конечная звезда 485"/>
            <p:cNvSpPr/>
            <p:nvPr/>
          </p:nvSpPr>
          <p:spPr>
            <a:xfrm rot="19358116">
              <a:off x="2351045" y="4208441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87" name="8-конечная звезда 486"/>
            <p:cNvSpPr/>
            <p:nvPr/>
          </p:nvSpPr>
          <p:spPr>
            <a:xfrm rot="19358116">
              <a:off x="2225391" y="4082788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88" name="8-конечная звезда 487"/>
            <p:cNvSpPr/>
            <p:nvPr/>
          </p:nvSpPr>
          <p:spPr>
            <a:xfrm rot="19358116">
              <a:off x="2368267" y="4078534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94" name="8-конечная звезда 493"/>
            <p:cNvSpPr/>
            <p:nvPr/>
          </p:nvSpPr>
          <p:spPr>
            <a:xfrm rot="19358116">
              <a:off x="2582581" y="2868342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96" name="8-конечная звезда 495"/>
            <p:cNvSpPr/>
            <p:nvPr/>
          </p:nvSpPr>
          <p:spPr>
            <a:xfrm rot="19358116" flipV="1">
              <a:off x="2366604" y="3938248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98" name="8-конечная звезда 497"/>
            <p:cNvSpPr/>
            <p:nvPr/>
          </p:nvSpPr>
          <p:spPr>
            <a:xfrm rot="19358116" flipV="1">
              <a:off x="2223728" y="3938249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99" name="8-конечная звезда 498"/>
            <p:cNvSpPr/>
            <p:nvPr/>
          </p:nvSpPr>
          <p:spPr>
            <a:xfrm rot="19358116" flipV="1">
              <a:off x="2295165" y="3723934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00" name="8-конечная звезда 499"/>
            <p:cNvSpPr/>
            <p:nvPr/>
          </p:nvSpPr>
          <p:spPr>
            <a:xfrm rot="19358116" flipV="1">
              <a:off x="2295166" y="3295306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01" name="8-конечная звезда 500"/>
            <p:cNvSpPr/>
            <p:nvPr/>
          </p:nvSpPr>
          <p:spPr>
            <a:xfrm rot="19358116" flipV="1">
              <a:off x="2302520" y="3009553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02" name="8-конечная звезда 501"/>
            <p:cNvSpPr/>
            <p:nvPr/>
          </p:nvSpPr>
          <p:spPr>
            <a:xfrm rot="19358116" flipV="1">
              <a:off x="2302520" y="3152430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03" name="8-конечная звезда 502"/>
            <p:cNvSpPr/>
            <p:nvPr/>
          </p:nvSpPr>
          <p:spPr>
            <a:xfrm rot="19358116" flipV="1">
              <a:off x="2295167" y="2866677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04" name="8-конечная звезда 503"/>
            <p:cNvSpPr/>
            <p:nvPr/>
          </p:nvSpPr>
          <p:spPr>
            <a:xfrm rot="19358116" flipV="1">
              <a:off x="2295166" y="2723802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05" name="8-конечная звезда 504"/>
            <p:cNvSpPr/>
            <p:nvPr/>
          </p:nvSpPr>
          <p:spPr>
            <a:xfrm rot="19358116" flipV="1">
              <a:off x="2366605" y="2509488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06" name="8-конечная звезда 505"/>
            <p:cNvSpPr/>
            <p:nvPr/>
          </p:nvSpPr>
          <p:spPr>
            <a:xfrm rot="19358116" flipV="1">
              <a:off x="2438042" y="2723802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07" name="8-конечная звезда 506"/>
            <p:cNvSpPr/>
            <p:nvPr/>
          </p:nvSpPr>
          <p:spPr>
            <a:xfrm rot="19358116" flipV="1">
              <a:off x="2652356" y="3080993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08" name="8-конечная звезда 507"/>
            <p:cNvSpPr/>
            <p:nvPr/>
          </p:nvSpPr>
          <p:spPr>
            <a:xfrm rot="19358116" flipV="1">
              <a:off x="2795232" y="3080991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09" name="8-конечная звезда 508"/>
            <p:cNvSpPr/>
            <p:nvPr/>
          </p:nvSpPr>
          <p:spPr>
            <a:xfrm rot="19358116" flipV="1">
              <a:off x="2866671" y="3009554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 dirty="0"/>
            </a:p>
          </p:txBody>
        </p:sp>
        <p:sp>
          <p:nvSpPr>
            <p:cNvPr id="511" name="8-конечная звезда 510"/>
            <p:cNvSpPr/>
            <p:nvPr/>
          </p:nvSpPr>
          <p:spPr>
            <a:xfrm rot="19358116" flipV="1">
              <a:off x="2938109" y="3152430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512" name="Прямая соединительная линия 511"/>
            <p:cNvCxnSpPr>
              <a:stCxn id="509" idx="6"/>
              <a:endCxn id="511" idx="2"/>
            </p:cNvCxnSpPr>
            <p:nvPr/>
          </p:nvCxnSpPr>
          <p:spPr>
            <a:xfrm rot="16200000" flipH="1">
              <a:off x="2871981" y="3082005"/>
              <a:ext cx="106539" cy="4369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3" name="Прямая соединительная линия 512"/>
            <p:cNvCxnSpPr>
              <a:stCxn id="509" idx="4"/>
              <a:endCxn id="508" idx="0"/>
            </p:cNvCxnSpPr>
            <p:nvPr/>
          </p:nvCxnSpPr>
          <p:spPr>
            <a:xfrm rot="10800000" flipV="1">
              <a:off x="2836260" y="3046285"/>
              <a:ext cx="35102" cy="4369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4" name="Прямая соединительная линия 513"/>
            <p:cNvCxnSpPr>
              <a:stCxn id="511" idx="3"/>
              <a:endCxn id="508" idx="7"/>
            </p:cNvCxnSpPr>
            <p:nvPr/>
          </p:nvCxnSpPr>
          <p:spPr>
            <a:xfrm rot="16200000" flipV="1">
              <a:off x="2856848" y="3090789"/>
              <a:ext cx="65364" cy="9756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5" name="Прямая соединительная линия 514"/>
            <p:cNvCxnSpPr>
              <a:stCxn id="508" idx="3"/>
              <a:endCxn id="507" idx="7"/>
            </p:cNvCxnSpPr>
            <p:nvPr/>
          </p:nvCxnSpPr>
          <p:spPr>
            <a:xfrm rot="16200000" flipH="1" flipV="1">
              <a:off x="2743615" y="3055070"/>
              <a:ext cx="6077" cy="9756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6" name="Прямая соединительная линия 515"/>
            <p:cNvCxnSpPr>
              <a:stCxn id="507" idx="1"/>
              <a:endCxn id="494" idx="3"/>
            </p:cNvCxnSpPr>
            <p:nvPr/>
          </p:nvCxnSpPr>
          <p:spPr>
            <a:xfrm rot="16200000" flipV="1">
              <a:off x="2562578" y="2965519"/>
              <a:ext cx="159092" cy="7225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7" name="Прямая соединительная линия 516"/>
            <p:cNvCxnSpPr>
              <a:stCxn id="494" idx="5"/>
              <a:endCxn id="506" idx="6"/>
            </p:cNvCxnSpPr>
            <p:nvPr/>
          </p:nvCxnSpPr>
          <p:spPr>
            <a:xfrm rot="16200000" flipV="1">
              <a:off x="2465336" y="2774270"/>
              <a:ext cx="126925" cy="10804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8" name="Прямая соединительная линия 517"/>
            <p:cNvCxnSpPr>
              <a:stCxn id="506" idx="2"/>
              <a:endCxn id="505" idx="5"/>
            </p:cNvCxnSpPr>
            <p:nvPr/>
          </p:nvCxnSpPr>
          <p:spPr>
            <a:xfrm rot="16200000" flipV="1">
              <a:off x="2329984" y="2611448"/>
              <a:ext cx="173488" cy="6060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9" name="Прямая соединительная линия 518"/>
            <p:cNvCxnSpPr>
              <a:stCxn id="505" idx="5"/>
              <a:endCxn id="504" idx="0"/>
            </p:cNvCxnSpPr>
            <p:nvPr/>
          </p:nvCxnSpPr>
          <p:spPr>
            <a:xfrm rot="5400000">
              <a:off x="2272420" y="2618780"/>
              <a:ext cx="177783" cy="5023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0" name="Прямая соединительная линия 519"/>
            <p:cNvCxnSpPr>
              <a:stCxn id="504" idx="5"/>
              <a:endCxn id="503" idx="1"/>
            </p:cNvCxnSpPr>
            <p:nvPr/>
          </p:nvCxnSpPr>
          <p:spPr>
            <a:xfrm rot="16200000" flipH="1">
              <a:off x="2269246" y="2815061"/>
              <a:ext cx="97560" cy="607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1" name="Прямая соединительная линия 520"/>
            <p:cNvCxnSpPr>
              <a:stCxn id="501" idx="5"/>
              <a:endCxn id="502" idx="1"/>
            </p:cNvCxnSpPr>
            <p:nvPr/>
          </p:nvCxnSpPr>
          <p:spPr>
            <a:xfrm rot="16200000" flipH="1">
              <a:off x="2276598" y="3100813"/>
              <a:ext cx="97562" cy="607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2" name="Прямая соединительная линия 521"/>
            <p:cNvCxnSpPr>
              <a:stCxn id="501" idx="1"/>
              <a:endCxn id="503" idx="5"/>
            </p:cNvCxnSpPr>
            <p:nvPr/>
          </p:nvCxnSpPr>
          <p:spPr>
            <a:xfrm rot="16200000" flipV="1">
              <a:off x="2272923" y="2954261"/>
              <a:ext cx="97561" cy="1342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7" name="Прямая соединительная линия 556"/>
            <p:cNvCxnSpPr>
              <a:stCxn id="500" idx="1"/>
              <a:endCxn id="502" idx="5"/>
            </p:cNvCxnSpPr>
            <p:nvPr/>
          </p:nvCxnSpPr>
          <p:spPr>
            <a:xfrm rot="5400000" flipH="1" flipV="1">
              <a:off x="2272922" y="3246089"/>
              <a:ext cx="97561" cy="127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8" name="Прямая соединительная линия 557"/>
            <p:cNvCxnSpPr>
              <a:stCxn id="499" idx="1"/>
              <a:endCxn id="500" idx="5"/>
            </p:cNvCxnSpPr>
            <p:nvPr/>
          </p:nvCxnSpPr>
          <p:spPr>
            <a:xfrm rot="16200000" flipV="1">
              <a:off x="2126369" y="3529443"/>
              <a:ext cx="383313" cy="607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9" name="Прямая соединительная линия 558"/>
            <p:cNvCxnSpPr>
              <a:stCxn id="499" idx="6"/>
              <a:endCxn id="496" idx="2"/>
            </p:cNvCxnSpPr>
            <p:nvPr/>
          </p:nvCxnSpPr>
          <p:spPr>
            <a:xfrm rot="16200000" flipH="1">
              <a:off x="2264756" y="3832103"/>
              <a:ext cx="177977" cy="4369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0" name="Прямая соединительная линия 559"/>
            <p:cNvCxnSpPr>
              <a:stCxn id="496" idx="6"/>
              <a:endCxn id="488" idx="7"/>
            </p:cNvCxnSpPr>
            <p:nvPr/>
          </p:nvCxnSpPr>
          <p:spPr>
            <a:xfrm rot="5400000">
              <a:off x="2351348" y="4026783"/>
              <a:ext cx="99497" cy="448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1" name="Прямая соединительная линия 560"/>
            <p:cNvCxnSpPr>
              <a:stCxn id="486" idx="6"/>
              <a:endCxn id="487" idx="2"/>
            </p:cNvCxnSpPr>
            <p:nvPr/>
          </p:nvCxnSpPr>
          <p:spPr>
            <a:xfrm rot="16200000" flipV="1">
              <a:off x="2274359" y="4125666"/>
              <a:ext cx="83843" cy="9500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0" name="Прямая соединительная линия 579"/>
            <p:cNvCxnSpPr>
              <a:stCxn id="487" idx="7"/>
              <a:endCxn id="498" idx="5"/>
            </p:cNvCxnSpPr>
            <p:nvPr/>
          </p:nvCxnSpPr>
          <p:spPr>
            <a:xfrm rot="16200000" flipV="1">
              <a:off x="2200134" y="4027183"/>
              <a:ext cx="99261" cy="1242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1" name="Прямая соединительная линия 580"/>
            <p:cNvCxnSpPr>
              <a:stCxn id="498" idx="7"/>
              <a:endCxn id="496" idx="3"/>
            </p:cNvCxnSpPr>
            <p:nvPr/>
          </p:nvCxnSpPr>
          <p:spPr>
            <a:xfrm rot="5400000" flipH="1" flipV="1">
              <a:off x="2314987" y="3912327"/>
              <a:ext cx="6076" cy="9756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3" name="Прямая соединительная линия 582"/>
            <p:cNvCxnSpPr>
              <a:stCxn id="488" idx="3"/>
              <a:endCxn id="486" idx="7"/>
            </p:cNvCxnSpPr>
            <p:nvPr/>
          </p:nvCxnSpPr>
          <p:spPr>
            <a:xfrm rot="5400000">
              <a:off x="2351498" y="4168547"/>
              <a:ext cx="76434" cy="393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4" name="Группа 368"/>
          <p:cNvGrpSpPr/>
          <p:nvPr/>
        </p:nvGrpSpPr>
        <p:grpSpPr>
          <a:xfrm rot="350356">
            <a:off x="2043163" y="3629051"/>
            <a:ext cx="1251149" cy="1311341"/>
            <a:chOff x="1651719" y="4152057"/>
            <a:chExt cx="1484928" cy="1556366"/>
          </a:xfrm>
        </p:grpSpPr>
        <p:cxnSp>
          <p:nvCxnSpPr>
            <p:cNvPr id="582" name="Прямая соединительная линия 581"/>
            <p:cNvCxnSpPr>
              <a:stCxn id="601" idx="7"/>
              <a:endCxn id="615" idx="3"/>
            </p:cNvCxnSpPr>
            <p:nvPr/>
          </p:nvCxnSpPr>
          <p:spPr>
            <a:xfrm rot="5400000" flipH="1" flipV="1">
              <a:off x="2431189" y="4681845"/>
              <a:ext cx="83228" cy="502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96" name="8-конечная звезда 595"/>
            <p:cNvSpPr/>
            <p:nvPr/>
          </p:nvSpPr>
          <p:spPr>
            <a:xfrm rot="19358116">
              <a:off x="2727626" y="5227964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97" name="8-конечная звезда 596"/>
            <p:cNvSpPr/>
            <p:nvPr/>
          </p:nvSpPr>
          <p:spPr>
            <a:xfrm rot="19358116">
              <a:off x="2513311" y="4656460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98" name="8-конечная звезда 597"/>
            <p:cNvSpPr/>
            <p:nvPr/>
          </p:nvSpPr>
          <p:spPr>
            <a:xfrm rot="19358116">
              <a:off x="1792510" y="4439978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99" name="8-конечная звезда 598"/>
            <p:cNvSpPr/>
            <p:nvPr/>
          </p:nvSpPr>
          <p:spPr>
            <a:xfrm rot="19358116">
              <a:off x="2011077" y="4654291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00" name="8-конечная звезда 599"/>
            <p:cNvSpPr/>
            <p:nvPr/>
          </p:nvSpPr>
          <p:spPr>
            <a:xfrm rot="19358116">
              <a:off x="1939639" y="458285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01" name="8-конечная звезда 600"/>
            <p:cNvSpPr/>
            <p:nvPr/>
          </p:nvSpPr>
          <p:spPr>
            <a:xfrm rot="19358116">
              <a:off x="2439706" y="4725730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04" name="8-конечная звезда 603"/>
            <p:cNvSpPr/>
            <p:nvPr/>
          </p:nvSpPr>
          <p:spPr>
            <a:xfrm rot="19358116">
              <a:off x="1725325" y="4297100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05" name="8-конечная звезда 604"/>
            <p:cNvSpPr/>
            <p:nvPr/>
          </p:nvSpPr>
          <p:spPr>
            <a:xfrm rot="19358116">
              <a:off x="2584751" y="4870774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06" name="8-конечная звезда 605"/>
            <p:cNvSpPr/>
            <p:nvPr/>
          </p:nvSpPr>
          <p:spPr>
            <a:xfrm rot="19358116">
              <a:off x="3082647" y="565442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08" name="8-конечная звезда 607"/>
            <p:cNvSpPr/>
            <p:nvPr/>
          </p:nvSpPr>
          <p:spPr>
            <a:xfrm rot="19358116">
              <a:off x="1651719" y="4152057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09" name="8-конечная звезда 608"/>
            <p:cNvSpPr/>
            <p:nvPr/>
          </p:nvSpPr>
          <p:spPr>
            <a:xfrm rot="19358116">
              <a:off x="1723156" y="4509245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10" name="8-конечная звезда 609"/>
            <p:cNvSpPr/>
            <p:nvPr/>
          </p:nvSpPr>
          <p:spPr>
            <a:xfrm rot="19358116">
              <a:off x="1723157" y="4580683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11" name="8-конечная звезда 610"/>
            <p:cNvSpPr/>
            <p:nvPr/>
          </p:nvSpPr>
          <p:spPr>
            <a:xfrm rot="19358116">
              <a:off x="1662603" y="4305817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12" name="8-конечная звезда 611"/>
            <p:cNvSpPr/>
            <p:nvPr/>
          </p:nvSpPr>
          <p:spPr>
            <a:xfrm rot="19358116">
              <a:off x="2008909" y="4294931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13" name="8-конечная звезда 612"/>
            <p:cNvSpPr/>
            <p:nvPr/>
          </p:nvSpPr>
          <p:spPr>
            <a:xfrm rot="19358116">
              <a:off x="2151783" y="4294932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14" name="8-конечная звезда 613"/>
            <p:cNvSpPr/>
            <p:nvPr/>
          </p:nvSpPr>
          <p:spPr>
            <a:xfrm rot="19358116">
              <a:off x="2151785" y="4580684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15" name="8-конечная звезда 614"/>
            <p:cNvSpPr/>
            <p:nvPr/>
          </p:nvSpPr>
          <p:spPr>
            <a:xfrm rot="19358116">
              <a:off x="2456583" y="4599732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16" name="8-конечная звезда 615"/>
            <p:cNvSpPr/>
            <p:nvPr/>
          </p:nvSpPr>
          <p:spPr>
            <a:xfrm rot="19358116">
              <a:off x="2366098" y="4866436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17" name="8-конечная звезда 616"/>
            <p:cNvSpPr/>
            <p:nvPr/>
          </p:nvSpPr>
          <p:spPr>
            <a:xfrm rot="19358116">
              <a:off x="2305545" y="5080751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18" name="8-конечная звезда 617"/>
            <p:cNvSpPr/>
            <p:nvPr/>
          </p:nvSpPr>
          <p:spPr>
            <a:xfrm rot="19358116">
              <a:off x="2866164" y="5509377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619" name="Прямая соединительная линия 618"/>
            <p:cNvCxnSpPr>
              <a:stCxn id="614" idx="7"/>
              <a:endCxn id="613" idx="3"/>
            </p:cNvCxnSpPr>
            <p:nvPr/>
          </p:nvCxnSpPr>
          <p:spPr>
            <a:xfrm rot="16200000" flipV="1">
              <a:off x="2051917" y="4456537"/>
              <a:ext cx="242934" cy="574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0" name="Прямая соединительная линия 619"/>
            <p:cNvCxnSpPr>
              <a:stCxn id="615" idx="2"/>
              <a:endCxn id="597" idx="7"/>
            </p:cNvCxnSpPr>
            <p:nvPr/>
          </p:nvCxnSpPr>
          <p:spPr>
            <a:xfrm rot="16200000" flipH="1">
              <a:off x="2511530" y="4618261"/>
              <a:ext cx="18249" cy="5872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1" name="Прямая соединительная линия 620"/>
            <p:cNvCxnSpPr>
              <a:stCxn id="605" idx="7"/>
              <a:endCxn id="597" idx="2"/>
            </p:cNvCxnSpPr>
            <p:nvPr/>
          </p:nvCxnSpPr>
          <p:spPr>
            <a:xfrm rot="16200000" flipV="1">
              <a:off x="2515190" y="4764796"/>
              <a:ext cx="156451" cy="5608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2" name="Прямая соединительная линия 621"/>
            <p:cNvCxnSpPr>
              <a:stCxn id="596" idx="7"/>
              <a:endCxn id="605" idx="2"/>
            </p:cNvCxnSpPr>
            <p:nvPr/>
          </p:nvCxnSpPr>
          <p:spPr>
            <a:xfrm rot="16200000" flipV="1">
              <a:off x="2550910" y="5014830"/>
              <a:ext cx="299327" cy="12751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3" name="Прямая соединительная линия 622"/>
            <p:cNvCxnSpPr>
              <a:stCxn id="596" idx="5"/>
              <a:endCxn id="617" idx="2"/>
            </p:cNvCxnSpPr>
            <p:nvPr/>
          </p:nvCxnSpPr>
          <p:spPr>
            <a:xfrm rot="16200000" flipV="1">
              <a:off x="2465814" y="4993959"/>
              <a:ext cx="136541" cy="38766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4" name="Прямая соединительная линия 623"/>
            <p:cNvCxnSpPr>
              <a:stCxn id="618" idx="2"/>
              <a:endCxn id="606" idx="7"/>
            </p:cNvCxnSpPr>
            <p:nvPr/>
          </p:nvCxnSpPr>
          <p:spPr>
            <a:xfrm rot="16200000" flipH="1">
              <a:off x="2953794" y="5495222"/>
              <a:ext cx="106518" cy="21236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5" name="Прямая соединительная линия 624"/>
            <p:cNvCxnSpPr>
              <a:stCxn id="596" idx="2"/>
              <a:endCxn id="618" idx="6"/>
            </p:cNvCxnSpPr>
            <p:nvPr/>
          </p:nvCxnSpPr>
          <p:spPr>
            <a:xfrm rot="16200000" flipH="1">
              <a:off x="2713325" y="5352479"/>
              <a:ext cx="227695" cy="9496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3" name="Прямая соединительная линия 642"/>
            <p:cNvCxnSpPr>
              <a:stCxn id="613" idx="5"/>
              <a:endCxn id="612" idx="1"/>
            </p:cNvCxnSpPr>
            <p:nvPr/>
          </p:nvCxnSpPr>
          <p:spPr>
            <a:xfrm rot="16200000" flipH="1" flipV="1">
              <a:off x="2099076" y="4266503"/>
              <a:ext cx="5739" cy="10005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4" name="Прямая соединительная линия 643"/>
            <p:cNvCxnSpPr>
              <a:stCxn id="616" idx="5"/>
              <a:endCxn id="614" idx="2"/>
            </p:cNvCxnSpPr>
            <p:nvPr/>
          </p:nvCxnSpPr>
          <p:spPr>
            <a:xfrm rot="16200000" flipV="1">
              <a:off x="2143535" y="4662411"/>
              <a:ext cx="265715" cy="17979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5" name="Прямая соединительная линия 644"/>
            <p:cNvCxnSpPr>
              <a:stCxn id="616" idx="7"/>
              <a:endCxn id="601" idx="4"/>
            </p:cNvCxnSpPr>
            <p:nvPr/>
          </p:nvCxnSpPr>
          <p:spPr>
            <a:xfrm rot="5400000" flipH="1" flipV="1">
              <a:off x="2369152" y="4790533"/>
              <a:ext cx="97511" cy="5467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6" name="Прямая соединительная линия 645"/>
            <p:cNvCxnSpPr>
              <a:stCxn id="605" idx="6"/>
              <a:endCxn id="601" idx="2"/>
            </p:cNvCxnSpPr>
            <p:nvPr/>
          </p:nvCxnSpPr>
          <p:spPr>
            <a:xfrm rot="16200000" flipV="1">
              <a:off x="2488673" y="4768608"/>
              <a:ext cx="103234" cy="11439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8" name="Прямая соединительная линия 657"/>
            <p:cNvCxnSpPr>
              <a:stCxn id="600" idx="7"/>
              <a:endCxn id="612" idx="3"/>
            </p:cNvCxnSpPr>
            <p:nvPr/>
          </p:nvCxnSpPr>
          <p:spPr>
            <a:xfrm rot="5400000" flipH="1" flipV="1">
              <a:off x="1876356" y="4431810"/>
              <a:ext cx="245152" cy="5741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9" name="Прямая соединительная линия 658"/>
            <p:cNvCxnSpPr>
              <a:stCxn id="609" idx="3"/>
              <a:endCxn id="610" idx="7"/>
            </p:cNvCxnSpPr>
            <p:nvPr/>
          </p:nvCxnSpPr>
          <p:spPr>
            <a:xfrm rot="16200000" flipH="1">
              <a:off x="1730446" y="4563693"/>
              <a:ext cx="28620" cy="574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0" name="Прямая соединительная линия 659"/>
            <p:cNvCxnSpPr>
              <a:stCxn id="599" idx="1"/>
              <a:endCxn id="614" idx="4"/>
            </p:cNvCxnSpPr>
            <p:nvPr/>
          </p:nvCxnSpPr>
          <p:spPr>
            <a:xfrm rot="5400000" flipH="1" flipV="1">
              <a:off x="2075785" y="4604446"/>
              <a:ext cx="69485" cy="9138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7" name="Прямая соединительная линия 666"/>
            <p:cNvCxnSpPr>
              <a:stCxn id="611" idx="6"/>
              <a:endCxn id="608" idx="3"/>
            </p:cNvCxnSpPr>
            <p:nvPr/>
          </p:nvCxnSpPr>
          <p:spPr>
            <a:xfrm rot="16200000" flipV="1">
              <a:off x="1613180" y="4252335"/>
              <a:ext cx="115184" cy="64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8" name="Прямая соединительная линия 667"/>
            <p:cNvCxnSpPr>
              <a:stCxn id="612" idx="4"/>
              <a:endCxn id="598" idx="0"/>
            </p:cNvCxnSpPr>
            <p:nvPr/>
          </p:nvCxnSpPr>
          <p:spPr>
            <a:xfrm rot="10800000" flipV="1">
              <a:off x="1840970" y="4329640"/>
              <a:ext cx="172373" cy="12095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9" name="Прямая соединительная линия 668"/>
            <p:cNvCxnSpPr>
              <a:stCxn id="609" idx="0"/>
              <a:endCxn id="598" idx="4"/>
            </p:cNvCxnSpPr>
            <p:nvPr/>
          </p:nvCxnSpPr>
          <p:spPr>
            <a:xfrm flipV="1">
              <a:off x="1761923" y="4483364"/>
              <a:ext cx="36128" cy="3437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0" name="Прямая соединительная линия 669"/>
            <p:cNvCxnSpPr>
              <a:stCxn id="612" idx="5"/>
              <a:endCxn id="604" idx="1"/>
            </p:cNvCxnSpPr>
            <p:nvPr/>
          </p:nvCxnSpPr>
          <p:spPr>
            <a:xfrm rot="16200000" flipH="1" flipV="1">
              <a:off x="1887080" y="4205667"/>
              <a:ext cx="14026" cy="23001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1" name="Прямая соединительная линия 670"/>
            <p:cNvCxnSpPr>
              <a:stCxn id="599" idx="6"/>
              <a:endCxn id="600" idx="2"/>
            </p:cNvCxnSpPr>
            <p:nvPr/>
          </p:nvCxnSpPr>
          <p:spPr>
            <a:xfrm rot="16200000" flipV="1">
              <a:off x="1988098" y="4626239"/>
              <a:ext cx="28520" cy="3866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9" name="Прямая соединительная линия 688"/>
            <p:cNvCxnSpPr>
              <a:stCxn id="604" idx="4"/>
              <a:endCxn id="611" idx="1"/>
            </p:cNvCxnSpPr>
            <p:nvPr/>
          </p:nvCxnSpPr>
          <p:spPr>
            <a:xfrm rot="10800000">
              <a:off x="1705612" y="4330288"/>
              <a:ext cx="25254" cy="1019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2" name="Прямая соединительная линия 701"/>
            <p:cNvCxnSpPr>
              <a:stCxn id="614" idx="7"/>
              <a:endCxn id="612" idx="2"/>
            </p:cNvCxnSpPr>
            <p:nvPr/>
          </p:nvCxnSpPr>
          <p:spPr>
            <a:xfrm rot="16200000" flipV="1">
              <a:off x="1986349" y="4390968"/>
              <a:ext cx="247177" cy="13263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5" name="Группа 369"/>
          <p:cNvGrpSpPr/>
          <p:nvPr/>
        </p:nvGrpSpPr>
        <p:grpSpPr>
          <a:xfrm rot="685832">
            <a:off x="2593716" y="4710567"/>
            <a:ext cx="841399" cy="642815"/>
            <a:chOff x="2413837" y="5296478"/>
            <a:chExt cx="1002232" cy="765689"/>
          </a:xfrm>
        </p:grpSpPr>
        <p:sp>
          <p:nvSpPr>
            <p:cNvPr id="710" name="8-конечная звезда 709"/>
            <p:cNvSpPr/>
            <p:nvPr/>
          </p:nvSpPr>
          <p:spPr>
            <a:xfrm rot="19358116">
              <a:off x="2413837" y="5296478"/>
              <a:ext cx="72000" cy="72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11" name="8-конечная звезда 710"/>
            <p:cNvSpPr/>
            <p:nvPr/>
          </p:nvSpPr>
          <p:spPr>
            <a:xfrm rot="19358116">
              <a:off x="2472786" y="5648186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12" name="8-конечная звезда 711"/>
            <p:cNvSpPr/>
            <p:nvPr/>
          </p:nvSpPr>
          <p:spPr>
            <a:xfrm rot="19358116">
              <a:off x="2439705" y="5440110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13" name="8-конечная звезда 712"/>
            <p:cNvSpPr/>
            <p:nvPr/>
          </p:nvSpPr>
          <p:spPr>
            <a:xfrm rot="19358116">
              <a:off x="2511143" y="5368671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14" name="8-конечная звезда 713"/>
            <p:cNvSpPr/>
            <p:nvPr/>
          </p:nvSpPr>
          <p:spPr>
            <a:xfrm rot="19358116">
              <a:off x="2651850" y="5866569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15" name="8-конечная звезда 714"/>
            <p:cNvSpPr/>
            <p:nvPr/>
          </p:nvSpPr>
          <p:spPr>
            <a:xfrm rot="19358116">
              <a:off x="2804250" y="6018967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16" name="8-конечная звезда 715"/>
            <p:cNvSpPr/>
            <p:nvPr/>
          </p:nvSpPr>
          <p:spPr>
            <a:xfrm rot="19358116">
              <a:off x="2877049" y="6009445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17" name="8-конечная звезда 716"/>
            <p:cNvSpPr/>
            <p:nvPr/>
          </p:nvSpPr>
          <p:spPr>
            <a:xfrm rot="19358116">
              <a:off x="3151917" y="5938005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18" name="8-конечная звезда 717"/>
            <p:cNvSpPr/>
            <p:nvPr/>
          </p:nvSpPr>
          <p:spPr>
            <a:xfrm rot="19358116">
              <a:off x="2734173" y="5734577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19" name="8-конечная звезда 718"/>
            <p:cNvSpPr/>
            <p:nvPr/>
          </p:nvSpPr>
          <p:spPr>
            <a:xfrm rot="19358116">
              <a:off x="2794727" y="5652255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20" name="8-конечная звезда 719"/>
            <p:cNvSpPr/>
            <p:nvPr/>
          </p:nvSpPr>
          <p:spPr>
            <a:xfrm rot="19358116">
              <a:off x="3304648" y="5913195"/>
              <a:ext cx="43199" cy="4319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21" name="8-конечная звезда 720"/>
            <p:cNvSpPr/>
            <p:nvPr/>
          </p:nvSpPr>
          <p:spPr>
            <a:xfrm rot="19358116">
              <a:off x="3358469" y="5729846"/>
              <a:ext cx="57600" cy="576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22" name="8-конечная звезда 721"/>
            <p:cNvSpPr/>
            <p:nvPr/>
          </p:nvSpPr>
          <p:spPr>
            <a:xfrm rot="19358116">
              <a:off x="2651851" y="5509377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723" name="Прямая соединительная линия 722"/>
            <p:cNvCxnSpPr>
              <a:stCxn id="711" idx="2"/>
              <a:endCxn id="718" idx="6"/>
            </p:cNvCxnSpPr>
            <p:nvPr/>
          </p:nvCxnSpPr>
          <p:spPr>
            <a:xfrm rot="15514168" flipH="1">
              <a:off x="2586212" y="5611025"/>
              <a:ext cx="86411" cy="21360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4" name="Прямая соединительная линия 723"/>
            <p:cNvCxnSpPr>
              <a:stCxn id="718" idx="4"/>
              <a:endCxn id="714" idx="0"/>
            </p:cNvCxnSpPr>
            <p:nvPr/>
          </p:nvCxnSpPr>
          <p:spPr>
            <a:xfrm rot="10800000" flipV="1">
              <a:off x="2690618" y="5769286"/>
              <a:ext cx="47989" cy="10577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5" name="Прямая соединительная линия 724"/>
            <p:cNvCxnSpPr>
              <a:stCxn id="719" idx="3"/>
              <a:endCxn id="718" idx="0"/>
            </p:cNvCxnSpPr>
            <p:nvPr/>
          </p:nvCxnSpPr>
          <p:spPr>
            <a:xfrm rot="5400000">
              <a:off x="2769297" y="5698908"/>
              <a:ext cx="47804" cy="4051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6" name="Прямая соединительная линия 725"/>
            <p:cNvCxnSpPr>
              <a:stCxn id="717" idx="6"/>
              <a:endCxn id="719" idx="3"/>
            </p:cNvCxnSpPr>
            <p:nvPr/>
          </p:nvCxnSpPr>
          <p:spPr>
            <a:xfrm rot="16200000" flipV="1">
              <a:off x="2863346" y="5645375"/>
              <a:ext cx="247174" cy="34695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7" name="Прямая соединительная линия 726"/>
            <p:cNvCxnSpPr>
              <a:stCxn id="716" idx="1"/>
              <a:endCxn id="715" idx="1"/>
            </p:cNvCxnSpPr>
            <p:nvPr/>
          </p:nvCxnSpPr>
          <p:spPr>
            <a:xfrm rot="5400000">
              <a:off x="2878898" y="6002277"/>
              <a:ext cx="9522" cy="7279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8" name="Прямая соединительная линия 727"/>
            <p:cNvCxnSpPr>
              <a:stCxn id="717" idx="5"/>
              <a:endCxn id="716" idx="1"/>
            </p:cNvCxnSpPr>
            <p:nvPr/>
          </p:nvCxnSpPr>
          <p:spPr>
            <a:xfrm rot="16200000" flipH="1" flipV="1">
              <a:off x="2997493" y="5879300"/>
              <a:ext cx="77180" cy="23205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9" name="Прямая соединительная линия 728"/>
            <p:cNvCxnSpPr>
              <a:stCxn id="717" idx="1"/>
              <a:endCxn id="720" idx="5"/>
            </p:cNvCxnSpPr>
            <p:nvPr/>
          </p:nvCxnSpPr>
          <p:spPr>
            <a:xfrm rot="4714168" flipH="1" flipV="1">
              <a:off x="3245800" y="5890305"/>
              <a:ext cx="8162" cy="11378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30" name="Прямая соединительная линия 729"/>
            <p:cNvCxnSpPr>
              <a:stCxn id="720" idx="0"/>
              <a:endCxn id="721" idx="3"/>
            </p:cNvCxnSpPr>
            <p:nvPr/>
          </p:nvCxnSpPr>
          <p:spPr>
            <a:xfrm rot="20914168" flipV="1">
              <a:off x="3330485" y="5792491"/>
              <a:ext cx="65886" cy="12389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5" name="Прямая соединительная линия 754"/>
            <p:cNvCxnSpPr>
              <a:stCxn id="722" idx="6"/>
              <a:endCxn id="713" idx="2"/>
            </p:cNvCxnSpPr>
            <p:nvPr/>
          </p:nvCxnSpPr>
          <p:spPr>
            <a:xfrm rot="16200000" flipV="1">
              <a:off x="2559096" y="5412563"/>
              <a:ext cx="96680" cy="10581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6" name="Прямая соединительная линия 755"/>
            <p:cNvCxnSpPr>
              <a:stCxn id="713" idx="6"/>
              <a:endCxn id="710" idx="1"/>
            </p:cNvCxnSpPr>
            <p:nvPr/>
          </p:nvCxnSpPr>
          <p:spPr>
            <a:xfrm rot="16200000" flipV="1">
              <a:off x="2485163" y="5337617"/>
              <a:ext cx="36951" cy="3623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7" name="Прямая соединительная линия 756"/>
            <p:cNvCxnSpPr>
              <a:stCxn id="713" idx="4"/>
              <a:endCxn id="712" idx="0"/>
            </p:cNvCxnSpPr>
            <p:nvPr/>
          </p:nvCxnSpPr>
          <p:spPr>
            <a:xfrm rot="10800000" flipV="1">
              <a:off x="2488164" y="5412056"/>
              <a:ext cx="28520" cy="3866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8" name="Прямая соединительная линия 757"/>
            <p:cNvCxnSpPr>
              <a:stCxn id="712" idx="1"/>
              <a:endCxn id="722" idx="5"/>
            </p:cNvCxnSpPr>
            <p:nvPr/>
          </p:nvCxnSpPr>
          <p:spPr>
            <a:xfrm rot="16200000" flipH="1">
              <a:off x="2544049" y="5420114"/>
              <a:ext cx="57410" cy="15857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9" name="Прямая соединительная линия 758"/>
            <p:cNvCxnSpPr>
              <a:stCxn id="719" idx="6"/>
              <a:endCxn id="722" idx="2"/>
            </p:cNvCxnSpPr>
            <p:nvPr/>
          </p:nvCxnSpPr>
          <p:spPr>
            <a:xfrm rot="16200000" flipV="1">
              <a:off x="2690617" y="5544087"/>
              <a:ext cx="108544" cy="11665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6" name="Группа 509"/>
          <p:cNvGrpSpPr/>
          <p:nvPr/>
        </p:nvGrpSpPr>
        <p:grpSpPr>
          <a:xfrm rot="646126">
            <a:off x="5834525" y="4770199"/>
            <a:ext cx="498363" cy="696528"/>
            <a:chOff x="6580153" y="4869462"/>
            <a:chExt cx="599174" cy="837425"/>
          </a:xfrm>
        </p:grpSpPr>
        <p:sp>
          <p:nvSpPr>
            <p:cNvPr id="523" name="8-конечная звезда 522"/>
            <p:cNvSpPr/>
            <p:nvPr/>
          </p:nvSpPr>
          <p:spPr>
            <a:xfrm rot="1262594">
              <a:off x="6980055" y="4869462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24" name="8-конечная звезда 523"/>
            <p:cNvSpPr/>
            <p:nvPr/>
          </p:nvSpPr>
          <p:spPr>
            <a:xfrm rot="1262594">
              <a:off x="6581737" y="5081547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25" name="8-конечная звезда 524"/>
            <p:cNvSpPr/>
            <p:nvPr/>
          </p:nvSpPr>
          <p:spPr>
            <a:xfrm rot="1262594">
              <a:off x="6580153" y="5365720"/>
              <a:ext cx="53999" cy="5399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26" name="8-конечная звезда 525"/>
            <p:cNvSpPr/>
            <p:nvPr/>
          </p:nvSpPr>
          <p:spPr>
            <a:xfrm rot="1262594">
              <a:off x="7125328" y="5190401"/>
              <a:ext cx="53999" cy="5399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27" name="8-конечная звезда 526"/>
            <p:cNvSpPr/>
            <p:nvPr/>
          </p:nvSpPr>
          <p:spPr>
            <a:xfrm rot="1262594">
              <a:off x="6950246" y="5660087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528" name="Прямая соединительная линия 527"/>
            <p:cNvCxnSpPr>
              <a:stCxn id="526" idx="5"/>
              <a:endCxn id="523" idx="1"/>
            </p:cNvCxnSpPr>
            <p:nvPr/>
          </p:nvCxnSpPr>
          <p:spPr>
            <a:xfrm rot="15553874" flipV="1">
              <a:off x="6944340" y="5029646"/>
              <a:ext cx="278287" cy="6490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9" name="Прямая соединительная линия 528"/>
            <p:cNvCxnSpPr>
              <a:stCxn id="525" idx="0"/>
              <a:endCxn id="523" idx="2"/>
            </p:cNvCxnSpPr>
            <p:nvPr/>
          </p:nvCxnSpPr>
          <p:spPr>
            <a:xfrm rot="20953874" flipV="1">
              <a:off x="6591665" y="4970662"/>
              <a:ext cx="449849" cy="39318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0" name="Прямая соединительная линия 529"/>
            <p:cNvCxnSpPr>
              <a:stCxn id="527" idx="4"/>
              <a:endCxn id="525" idx="1"/>
            </p:cNvCxnSpPr>
            <p:nvPr/>
          </p:nvCxnSpPr>
          <p:spPr>
            <a:xfrm rot="10153874">
              <a:off x="6645133" y="5388491"/>
              <a:ext cx="279661" cy="31550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1" name="Прямая соединительная линия 530"/>
            <p:cNvCxnSpPr>
              <a:stCxn id="525" idx="6"/>
              <a:endCxn id="524" idx="1"/>
            </p:cNvCxnSpPr>
            <p:nvPr/>
          </p:nvCxnSpPr>
          <p:spPr>
            <a:xfrm rot="5400000" flipH="1" flipV="1">
              <a:off x="6510090" y="5250319"/>
              <a:ext cx="223966" cy="1043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2" name="Прямая соединительная линия 531"/>
            <p:cNvCxnSpPr>
              <a:stCxn id="524" idx="7"/>
              <a:endCxn id="523" idx="3"/>
            </p:cNvCxnSpPr>
            <p:nvPr/>
          </p:nvCxnSpPr>
          <p:spPr>
            <a:xfrm rot="4753874" flipH="1" flipV="1">
              <a:off x="6753726" y="4823982"/>
              <a:ext cx="119140" cy="36784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7" name="Группа 535"/>
          <p:cNvGrpSpPr/>
          <p:nvPr/>
        </p:nvGrpSpPr>
        <p:grpSpPr>
          <a:xfrm rot="323258">
            <a:off x="4207812" y="4351490"/>
            <a:ext cx="1464746" cy="1601856"/>
            <a:chOff x="4505825" y="4720146"/>
            <a:chExt cx="1719437" cy="1760703"/>
          </a:xfrm>
        </p:grpSpPr>
        <p:cxnSp>
          <p:nvCxnSpPr>
            <p:cNvPr id="537" name="Прямая соединительная линия 536"/>
            <p:cNvCxnSpPr>
              <a:stCxn id="578" idx="0"/>
              <a:endCxn id="577" idx="2"/>
            </p:cNvCxnSpPr>
            <p:nvPr/>
          </p:nvCxnSpPr>
          <p:spPr>
            <a:xfrm flipV="1">
              <a:off x="6132291" y="5060439"/>
              <a:ext cx="29275" cy="5622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8" name="Прямая соединительная линия 537"/>
            <p:cNvCxnSpPr>
              <a:stCxn id="552" idx="6"/>
              <a:endCxn id="549" idx="1"/>
            </p:cNvCxnSpPr>
            <p:nvPr/>
          </p:nvCxnSpPr>
          <p:spPr>
            <a:xfrm rot="5076742" flipH="1" flipV="1">
              <a:off x="5488064" y="6252517"/>
              <a:ext cx="41011" cy="4910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9" name="Прямая соединительная линия 538"/>
            <p:cNvCxnSpPr>
              <a:stCxn id="544" idx="7"/>
              <a:endCxn id="543" idx="2"/>
            </p:cNvCxnSpPr>
            <p:nvPr/>
          </p:nvCxnSpPr>
          <p:spPr>
            <a:xfrm rot="5400000" flipH="1" flipV="1">
              <a:off x="5632598" y="5774212"/>
              <a:ext cx="249589" cy="25138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40" name="Прямая соединительная линия 539"/>
            <p:cNvCxnSpPr>
              <a:stCxn id="548" idx="3"/>
              <a:endCxn id="547" idx="6"/>
            </p:cNvCxnSpPr>
            <p:nvPr/>
          </p:nvCxnSpPr>
          <p:spPr>
            <a:xfrm rot="5400000">
              <a:off x="6031085" y="5887865"/>
              <a:ext cx="47329" cy="4852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41" name="8-конечная звезда 540"/>
            <p:cNvSpPr/>
            <p:nvPr/>
          </p:nvSpPr>
          <p:spPr>
            <a:xfrm rot="1262594">
              <a:off x="5438730" y="5367299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42" name="8-конечная звезда 541"/>
            <p:cNvSpPr/>
            <p:nvPr/>
          </p:nvSpPr>
          <p:spPr>
            <a:xfrm rot="1262594">
              <a:off x="5079960" y="5365721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43" name="8-конечная звезда 542"/>
            <p:cNvSpPr/>
            <p:nvPr/>
          </p:nvSpPr>
          <p:spPr>
            <a:xfrm rot="1262594">
              <a:off x="5865779" y="5722910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44" name="8-конечная звезда 543"/>
            <p:cNvSpPr/>
            <p:nvPr/>
          </p:nvSpPr>
          <p:spPr>
            <a:xfrm rot="1262594">
              <a:off x="5580026" y="6008661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45" name="8-конечная звезда 544"/>
            <p:cNvSpPr/>
            <p:nvPr/>
          </p:nvSpPr>
          <p:spPr>
            <a:xfrm rot="1262594">
              <a:off x="5079960" y="565147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46" name="8-конечная звезда 545"/>
            <p:cNvSpPr/>
            <p:nvPr/>
          </p:nvSpPr>
          <p:spPr>
            <a:xfrm rot="1262594">
              <a:off x="5316555" y="5816629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47" name="8-конечная звезда 546"/>
            <p:cNvSpPr/>
            <p:nvPr/>
          </p:nvSpPr>
          <p:spPr>
            <a:xfrm rot="1262594">
              <a:off x="6006023" y="5934592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48" name="8-конечная звезда 547"/>
            <p:cNvSpPr/>
            <p:nvPr/>
          </p:nvSpPr>
          <p:spPr>
            <a:xfrm rot="1262594">
              <a:off x="6077460" y="5863154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49" name="8-конечная звезда 548"/>
            <p:cNvSpPr/>
            <p:nvPr/>
          </p:nvSpPr>
          <p:spPr>
            <a:xfrm rot="1262594">
              <a:off x="5505958" y="6220344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50" name="8-конечная звезда 549"/>
            <p:cNvSpPr/>
            <p:nvPr/>
          </p:nvSpPr>
          <p:spPr>
            <a:xfrm rot="1262594">
              <a:off x="5635118" y="6360537"/>
              <a:ext cx="43200" cy="43201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51" name="8-конечная звезда 550"/>
            <p:cNvSpPr/>
            <p:nvPr/>
          </p:nvSpPr>
          <p:spPr>
            <a:xfrm rot="1262594">
              <a:off x="5552493" y="6319546"/>
              <a:ext cx="36001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52" name="8-конечная звезда 551"/>
            <p:cNvSpPr/>
            <p:nvPr/>
          </p:nvSpPr>
          <p:spPr>
            <a:xfrm rot="1262594">
              <a:off x="5453808" y="6298081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53" name="8-конечная звезда 552"/>
            <p:cNvSpPr/>
            <p:nvPr/>
          </p:nvSpPr>
          <p:spPr>
            <a:xfrm rot="1262594">
              <a:off x="5564030" y="6444849"/>
              <a:ext cx="36001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554" name="Прямая соединительная линия 553"/>
            <p:cNvCxnSpPr>
              <a:stCxn id="546" idx="4"/>
              <a:endCxn id="545" idx="0"/>
            </p:cNvCxnSpPr>
            <p:nvPr/>
          </p:nvCxnSpPr>
          <p:spPr>
            <a:xfrm rot="10800000">
              <a:off x="5132159" y="5688168"/>
              <a:ext cx="185596" cy="13999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5" name="Прямая соединительная линия 554"/>
            <p:cNvCxnSpPr>
              <a:stCxn id="546" idx="0"/>
              <a:endCxn id="544" idx="4"/>
            </p:cNvCxnSpPr>
            <p:nvPr/>
          </p:nvCxnSpPr>
          <p:spPr>
            <a:xfrm>
              <a:off x="5351355" y="5841092"/>
              <a:ext cx="230472" cy="18487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6" name="Прямая соединительная линия 555"/>
            <p:cNvCxnSpPr>
              <a:stCxn id="541" idx="7"/>
              <a:endCxn id="543" idx="5"/>
            </p:cNvCxnSpPr>
            <p:nvPr/>
          </p:nvCxnSpPr>
          <p:spPr>
            <a:xfrm rot="16200000" flipH="1">
              <a:off x="5521930" y="5365350"/>
              <a:ext cx="338693" cy="38107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2" name="Прямая соединительная линия 561"/>
            <p:cNvCxnSpPr>
              <a:stCxn id="543" idx="0"/>
              <a:endCxn id="548" idx="5"/>
            </p:cNvCxnSpPr>
            <p:nvPr/>
          </p:nvCxnSpPr>
          <p:spPr>
            <a:xfrm>
              <a:off x="5917978" y="5759605"/>
              <a:ext cx="170173" cy="10510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3" name="Прямая соединительная линия 562"/>
            <p:cNvCxnSpPr>
              <a:stCxn id="549" idx="6"/>
              <a:endCxn id="544" idx="2"/>
            </p:cNvCxnSpPr>
            <p:nvPr/>
          </p:nvCxnSpPr>
          <p:spPr>
            <a:xfrm rot="5400000" flipH="1" flipV="1">
              <a:off x="5483534" y="6107747"/>
              <a:ext cx="160684" cy="6691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4" name="Прямая соединительная линия 563"/>
            <p:cNvCxnSpPr>
              <a:stCxn id="545" idx="5"/>
              <a:endCxn id="542" idx="2"/>
            </p:cNvCxnSpPr>
            <p:nvPr/>
          </p:nvCxnSpPr>
          <p:spPr>
            <a:xfrm rot="5400000" flipH="1" flipV="1">
              <a:off x="4978692" y="5535226"/>
              <a:ext cx="235879" cy="126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5" name="Прямая соединительная линия 564"/>
            <p:cNvCxnSpPr>
              <a:stCxn id="541" idx="4"/>
              <a:endCxn id="542" idx="7"/>
            </p:cNvCxnSpPr>
            <p:nvPr/>
          </p:nvCxnSpPr>
          <p:spPr>
            <a:xfrm rot="10800000">
              <a:off x="5131635" y="5381759"/>
              <a:ext cx="309257" cy="630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6" name="Прямая соединительная линия 565"/>
            <p:cNvCxnSpPr>
              <a:stCxn id="541" idx="3"/>
              <a:endCxn id="545" idx="6"/>
            </p:cNvCxnSpPr>
            <p:nvPr/>
          </p:nvCxnSpPr>
          <p:spPr>
            <a:xfrm rot="5400000">
              <a:off x="5158880" y="5370631"/>
              <a:ext cx="240419" cy="32486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7" name="Прямая соединительная линия 566"/>
            <p:cNvCxnSpPr>
              <a:stCxn id="571" idx="4"/>
              <a:endCxn id="572" idx="0"/>
            </p:cNvCxnSpPr>
            <p:nvPr/>
          </p:nvCxnSpPr>
          <p:spPr>
            <a:xfrm rot="10800000">
              <a:off x="5826511" y="4816048"/>
              <a:ext cx="37837" cy="1198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8" name="Прямая соединительная линия 567"/>
            <p:cNvCxnSpPr>
              <a:stCxn id="553" idx="7"/>
              <a:endCxn id="550" idx="2"/>
            </p:cNvCxnSpPr>
            <p:nvPr/>
          </p:nvCxnSpPr>
          <p:spPr>
            <a:xfrm rot="5076742" flipH="1" flipV="1">
              <a:off x="5599433" y="6401401"/>
              <a:ext cx="48362" cy="5473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9" name="Прямая соединительная линия 568"/>
            <p:cNvCxnSpPr>
              <a:stCxn id="550" idx="5"/>
              <a:endCxn id="551" idx="0"/>
            </p:cNvCxnSpPr>
            <p:nvPr/>
          </p:nvCxnSpPr>
          <p:spPr>
            <a:xfrm rot="15876742" flipV="1">
              <a:off x="5605596" y="6323750"/>
              <a:ext cx="24422" cy="5883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0" name="Прямая соединительная линия 569"/>
            <p:cNvCxnSpPr>
              <a:stCxn id="551" idx="4"/>
              <a:endCxn id="552" idx="0"/>
            </p:cNvCxnSpPr>
            <p:nvPr/>
          </p:nvCxnSpPr>
          <p:spPr>
            <a:xfrm rot="10476742">
              <a:off x="5499277" y="6326951"/>
              <a:ext cx="54190" cy="694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71" name="8-конечная звезда 570"/>
            <p:cNvSpPr/>
            <p:nvPr/>
          </p:nvSpPr>
          <p:spPr>
            <a:xfrm rot="1262594">
              <a:off x="5863147" y="4816497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72" name="8-конечная звезда 571"/>
            <p:cNvSpPr/>
            <p:nvPr/>
          </p:nvSpPr>
          <p:spPr>
            <a:xfrm rot="1262594">
              <a:off x="5791710" y="4791585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73" name="8-конечная звезда 572"/>
            <p:cNvSpPr/>
            <p:nvPr/>
          </p:nvSpPr>
          <p:spPr>
            <a:xfrm rot="1262594">
              <a:off x="5863147" y="4720146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74" name="8-конечная звезда 573"/>
            <p:cNvSpPr/>
            <p:nvPr/>
          </p:nvSpPr>
          <p:spPr>
            <a:xfrm rot="1262594">
              <a:off x="5459431" y="5316563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75" name="8-конечная звезда 574"/>
            <p:cNvSpPr/>
            <p:nvPr/>
          </p:nvSpPr>
          <p:spPr>
            <a:xfrm rot="1262594">
              <a:off x="6006023" y="5648841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76" name="8-конечная звезда 575"/>
            <p:cNvSpPr/>
            <p:nvPr/>
          </p:nvSpPr>
          <p:spPr>
            <a:xfrm rot="1262594">
              <a:off x="6080094" y="4865654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77" name="8-конечная звезда 576"/>
            <p:cNvSpPr/>
            <p:nvPr/>
          </p:nvSpPr>
          <p:spPr>
            <a:xfrm rot="1262594">
              <a:off x="6140800" y="4997800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78" name="8-конечная звезда 577"/>
            <p:cNvSpPr/>
            <p:nvPr/>
          </p:nvSpPr>
          <p:spPr>
            <a:xfrm rot="1262594">
              <a:off x="6080092" y="5079969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79" name="8-конечная звезда 578"/>
            <p:cNvSpPr/>
            <p:nvPr/>
          </p:nvSpPr>
          <p:spPr>
            <a:xfrm rot="1262594">
              <a:off x="6171262" y="5237777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84" name="8-конечная звезда 583"/>
            <p:cNvSpPr/>
            <p:nvPr/>
          </p:nvSpPr>
          <p:spPr>
            <a:xfrm rot="1262594">
              <a:off x="5766815" y="5403699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85" name="8-конечная звезда 584"/>
            <p:cNvSpPr/>
            <p:nvPr/>
          </p:nvSpPr>
          <p:spPr>
            <a:xfrm rot="1262594">
              <a:off x="5959331" y="5544442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86" name="8-конечная звезда 585"/>
            <p:cNvSpPr/>
            <p:nvPr/>
          </p:nvSpPr>
          <p:spPr>
            <a:xfrm rot="1262594">
              <a:off x="5943696" y="5461650"/>
              <a:ext cx="64801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587" name="Прямая соединительная линия 586"/>
            <p:cNvCxnSpPr>
              <a:stCxn id="586" idx="6"/>
              <a:endCxn id="579" idx="2"/>
            </p:cNvCxnSpPr>
            <p:nvPr/>
          </p:nvCxnSpPr>
          <p:spPr>
            <a:xfrm rot="5076742" flipH="1" flipV="1">
              <a:off x="6010447" y="5268924"/>
              <a:ext cx="155536" cy="21593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8" name="Прямая соединительная линия 587"/>
            <p:cNvCxnSpPr>
              <a:stCxn id="575" idx="4"/>
              <a:endCxn id="585" idx="2"/>
            </p:cNvCxnSpPr>
            <p:nvPr/>
          </p:nvCxnSpPr>
          <p:spPr>
            <a:xfrm rot="10476742">
              <a:off x="5979263" y="5595410"/>
              <a:ext cx="24675" cy="6661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9" name="Прямая соединительная линия 588"/>
            <p:cNvCxnSpPr>
              <a:stCxn id="579" idx="4"/>
              <a:endCxn id="578" idx="1"/>
            </p:cNvCxnSpPr>
            <p:nvPr/>
          </p:nvCxnSpPr>
          <p:spPr>
            <a:xfrm rot="10476742">
              <a:off x="6123955" y="5129044"/>
              <a:ext cx="42745" cy="12881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0" name="Прямая соединительная линия 589"/>
            <p:cNvCxnSpPr>
              <a:stCxn id="576" idx="1"/>
              <a:endCxn id="577" idx="5"/>
            </p:cNvCxnSpPr>
            <p:nvPr/>
          </p:nvCxnSpPr>
          <p:spPr>
            <a:xfrm rot="16200000" flipH="1">
              <a:off x="6097418" y="4937966"/>
              <a:ext cx="83264" cy="4198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1" name="Прямая соединительная линия 590"/>
            <p:cNvCxnSpPr>
              <a:stCxn id="586" idx="3"/>
              <a:endCxn id="584" idx="0"/>
            </p:cNvCxnSpPr>
            <p:nvPr/>
          </p:nvCxnSpPr>
          <p:spPr>
            <a:xfrm rot="5076742" flipH="1">
              <a:off x="5843065" y="5413984"/>
              <a:ext cx="78810" cy="11953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2" name="Прямая соединительная линия 591"/>
            <p:cNvCxnSpPr>
              <a:stCxn id="571" idx="0"/>
              <a:endCxn id="576" idx="4"/>
            </p:cNvCxnSpPr>
            <p:nvPr/>
          </p:nvCxnSpPr>
          <p:spPr>
            <a:xfrm>
              <a:off x="5897947" y="4840960"/>
              <a:ext cx="183948" cy="4199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3" name="Прямая соединительная линия 592"/>
            <p:cNvCxnSpPr>
              <a:stCxn id="571" idx="1"/>
              <a:endCxn id="573" idx="1"/>
            </p:cNvCxnSpPr>
            <p:nvPr/>
          </p:nvCxnSpPr>
          <p:spPr>
            <a:xfrm rot="5400000" flipH="1">
              <a:off x="5840280" y="4802771"/>
              <a:ext cx="96351" cy="158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4" name="Прямая соединительная линия 593"/>
            <p:cNvCxnSpPr>
              <a:stCxn id="631" idx="3"/>
              <a:endCxn id="650" idx="7"/>
            </p:cNvCxnSpPr>
            <p:nvPr/>
          </p:nvCxnSpPr>
          <p:spPr>
            <a:xfrm rot="5400000">
              <a:off x="4647637" y="5439196"/>
              <a:ext cx="41535" cy="25626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5" name="Прямая соединительная линия 594"/>
            <p:cNvCxnSpPr>
              <a:stCxn id="626" idx="4"/>
              <a:endCxn id="571" idx="1"/>
            </p:cNvCxnSpPr>
            <p:nvPr/>
          </p:nvCxnSpPr>
          <p:spPr>
            <a:xfrm rot="10800000">
              <a:off x="5888457" y="4850946"/>
              <a:ext cx="48623" cy="4258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02" name="Прямая соединительная линия 601"/>
            <p:cNvCxnSpPr>
              <a:stCxn id="607" idx="6"/>
              <a:endCxn id="571" idx="1"/>
            </p:cNvCxnSpPr>
            <p:nvPr/>
          </p:nvCxnSpPr>
          <p:spPr>
            <a:xfrm rot="16200000" flipV="1">
              <a:off x="5848002" y="4891401"/>
              <a:ext cx="86009" cy="510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03" name="Прямая соединительная линия 602"/>
            <p:cNvCxnSpPr>
              <a:stCxn id="574" idx="0"/>
              <a:endCxn id="584" idx="4"/>
            </p:cNvCxnSpPr>
            <p:nvPr/>
          </p:nvCxnSpPr>
          <p:spPr>
            <a:xfrm rot="21276742">
              <a:off x="5498898" y="5328732"/>
              <a:ext cx="265049" cy="10477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07" name="8-конечная звезда 606"/>
            <p:cNvSpPr/>
            <p:nvPr/>
          </p:nvSpPr>
          <p:spPr>
            <a:xfrm rot="1262594">
              <a:off x="5864200" y="4935514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26" name="8-конечная звезда 625"/>
            <p:cNvSpPr/>
            <p:nvPr/>
          </p:nvSpPr>
          <p:spPr>
            <a:xfrm rot="1262594">
              <a:off x="5935638" y="4879682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27" name="8-конечная звезда 626"/>
            <p:cNvSpPr/>
            <p:nvPr/>
          </p:nvSpPr>
          <p:spPr>
            <a:xfrm rot="1262594">
              <a:off x="5161892" y="6088085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28" name="8-конечная звезда 627"/>
            <p:cNvSpPr/>
            <p:nvPr/>
          </p:nvSpPr>
          <p:spPr>
            <a:xfrm rot="1262594">
              <a:off x="4804312" y="5883049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29" name="8-конечная звезда 628"/>
            <p:cNvSpPr/>
            <p:nvPr/>
          </p:nvSpPr>
          <p:spPr>
            <a:xfrm rot="1262594">
              <a:off x="4979165" y="5946480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30" name="8-конечная звезда 629"/>
            <p:cNvSpPr/>
            <p:nvPr/>
          </p:nvSpPr>
          <p:spPr>
            <a:xfrm rot="1262594">
              <a:off x="4937084" y="5722911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31" name="8-конечная звезда 630"/>
            <p:cNvSpPr/>
            <p:nvPr/>
          </p:nvSpPr>
          <p:spPr>
            <a:xfrm rot="1262594">
              <a:off x="4794208" y="5508596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32" name="8-конечная звезда 631"/>
            <p:cNvSpPr/>
            <p:nvPr/>
          </p:nvSpPr>
          <p:spPr>
            <a:xfrm rot="1262594">
              <a:off x="5310442" y="5915984"/>
              <a:ext cx="43200" cy="43201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33" name="8-конечная звезда 632"/>
            <p:cNvSpPr/>
            <p:nvPr/>
          </p:nvSpPr>
          <p:spPr>
            <a:xfrm rot="1262594">
              <a:off x="5067848" y="6016278"/>
              <a:ext cx="43200" cy="43201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34" name="8-конечная звезда 633"/>
            <p:cNvSpPr/>
            <p:nvPr/>
          </p:nvSpPr>
          <p:spPr>
            <a:xfrm rot="1262594">
              <a:off x="4864066" y="5721332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638" name="Прямая соединительная линия 637"/>
            <p:cNvCxnSpPr>
              <a:stCxn id="633" idx="5"/>
              <a:endCxn id="629" idx="0"/>
            </p:cNvCxnSpPr>
            <p:nvPr/>
          </p:nvCxnSpPr>
          <p:spPr>
            <a:xfrm rot="15876742" flipV="1">
              <a:off x="5036137" y="5977591"/>
              <a:ext cx="40139" cy="4586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9" name="Прямая соединительная линия 638"/>
            <p:cNvCxnSpPr>
              <a:stCxn id="632" idx="2"/>
              <a:endCxn id="627" idx="7"/>
            </p:cNvCxnSpPr>
            <p:nvPr/>
          </p:nvCxnSpPr>
          <p:spPr>
            <a:xfrm rot="5076742">
              <a:off x="5201071" y="5968776"/>
              <a:ext cx="135650" cy="12387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0" name="Прямая соединительная линия 639"/>
            <p:cNvCxnSpPr>
              <a:stCxn id="633" idx="1"/>
              <a:endCxn id="627" idx="4"/>
            </p:cNvCxnSpPr>
            <p:nvPr/>
          </p:nvCxnSpPr>
          <p:spPr>
            <a:xfrm rot="15876742" flipH="1">
              <a:off x="5103613" y="6051303"/>
              <a:ext cx="54313" cy="6066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1" name="Прямая соединительная линия 640"/>
            <p:cNvCxnSpPr>
              <a:stCxn id="545" idx="3"/>
              <a:endCxn id="630" idx="7"/>
            </p:cNvCxnSpPr>
            <p:nvPr/>
          </p:nvCxnSpPr>
          <p:spPr>
            <a:xfrm rot="5400000">
              <a:off x="5010766" y="5667428"/>
              <a:ext cx="49512" cy="9352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2" name="Прямая соединительная линия 641"/>
            <p:cNvCxnSpPr>
              <a:stCxn id="634" idx="0"/>
              <a:endCxn id="630" idx="4"/>
            </p:cNvCxnSpPr>
            <p:nvPr/>
          </p:nvCxnSpPr>
          <p:spPr>
            <a:xfrm flipV="1">
              <a:off x="4905825" y="5740216"/>
              <a:ext cx="33060" cy="1047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7" name="Прямая соединительная линия 646"/>
            <p:cNvCxnSpPr>
              <a:stCxn id="634" idx="6"/>
              <a:endCxn id="631" idx="1"/>
            </p:cNvCxnSpPr>
            <p:nvPr/>
          </p:nvCxnSpPr>
          <p:spPr>
            <a:xfrm rot="16200000" flipV="1">
              <a:off x="4781546" y="5610896"/>
              <a:ext cx="162503" cy="6125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8" name="Прямая соединительная линия 647"/>
            <p:cNvCxnSpPr>
              <a:stCxn id="634" idx="3"/>
              <a:endCxn id="628" idx="6"/>
            </p:cNvCxnSpPr>
            <p:nvPr/>
          </p:nvCxnSpPr>
          <p:spPr>
            <a:xfrm rot="5076742">
              <a:off x="4788556" y="5799902"/>
              <a:ext cx="130112" cy="3709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9" name="Прямая соединительная линия 648"/>
            <p:cNvCxnSpPr>
              <a:stCxn id="628" idx="0"/>
              <a:endCxn id="629" idx="4"/>
            </p:cNvCxnSpPr>
            <p:nvPr/>
          </p:nvCxnSpPr>
          <p:spPr>
            <a:xfrm rot="21276742">
              <a:off x="4859056" y="5913756"/>
              <a:ext cx="119364" cy="5601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50" name="8-конечная звезда 649"/>
            <p:cNvSpPr/>
            <p:nvPr/>
          </p:nvSpPr>
          <p:spPr>
            <a:xfrm rot="1262594">
              <a:off x="4505825" y="5577403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</p:grpSp>
      <p:grpSp>
        <p:nvGrpSpPr>
          <p:cNvPr id="18" name="Группа 805"/>
          <p:cNvGrpSpPr/>
          <p:nvPr/>
        </p:nvGrpSpPr>
        <p:grpSpPr>
          <a:xfrm>
            <a:off x="3077063" y="5363089"/>
            <a:ext cx="1485393" cy="986974"/>
            <a:chOff x="3077063" y="5363089"/>
            <a:chExt cx="1485393" cy="986974"/>
          </a:xfrm>
        </p:grpSpPr>
        <p:sp>
          <p:nvSpPr>
            <p:cNvPr id="676" name="8-конечная звезда 675"/>
            <p:cNvSpPr/>
            <p:nvPr/>
          </p:nvSpPr>
          <p:spPr>
            <a:xfrm rot="1262594">
              <a:off x="4295722" y="5867366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77" name="8-конечная звезда 676"/>
            <p:cNvSpPr/>
            <p:nvPr/>
          </p:nvSpPr>
          <p:spPr>
            <a:xfrm rot="1262594">
              <a:off x="4365581" y="600866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78" name="8-конечная звезда 677"/>
            <p:cNvSpPr/>
            <p:nvPr/>
          </p:nvSpPr>
          <p:spPr>
            <a:xfrm rot="1262594">
              <a:off x="4079829" y="593887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79" name="8-конечная звезда 678"/>
            <p:cNvSpPr/>
            <p:nvPr/>
          </p:nvSpPr>
          <p:spPr>
            <a:xfrm rot="1262594">
              <a:off x="4294142" y="6151538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80" name="8-конечная звезда 679"/>
            <p:cNvSpPr/>
            <p:nvPr/>
          </p:nvSpPr>
          <p:spPr>
            <a:xfrm rot="1262594">
              <a:off x="4365581" y="629606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81" name="8-конечная звезда 680"/>
            <p:cNvSpPr/>
            <p:nvPr/>
          </p:nvSpPr>
          <p:spPr>
            <a:xfrm rot="1262594">
              <a:off x="4508456" y="6080102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82" name="8-конечная звезда 681"/>
            <p:cNvSpPr/>
            <p:nvPr/>
          </p:nvSpPr>
          <p:spPr>
            <a:xfrm rot="1262594">
              <a:off x="4008390" y="5865786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83" name="8-конечная звезда 682"/>
            <p:cNvSpPr/>
            <p:nvPr/>
          </p:nvSpPr>
          <p:spPr>
            <a:xfrm rot="1262594">
              <a:off x="4438667" y="5795997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84" name="8-конечная звезда 683"/>
            <p:cNvSpPr/>
            <p:nvPr/>
          </p:nvSpPr>
          <p:spPr>
            <a:xfrm rot="1262594">
              <a:off x="4008391" y="5722910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85" name="8-конечная звезда 684"/>
            <p:cNvSpPr/>
            <p:nvPr/>
          </p:nvSpPr>
          <p:spPr>
            <a:xfrm rot="1262594">
              <a:off x="3794076" y="5865786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86" name="8-конечная звезда 685"/>
            <p:cNvSpPr/>
            <p:nvPr/>
          </p:nvSpPr>
          <p:spPr>
            <a:xfrm rot="1262594">
              <a:off x="3867163" y="565147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88" name="8-конечная звезда 687"/>
            <p:cNvSpPr/>
            <p:nvPr/>
          </p:nvSpPr>
          <p:spPr>
            <a:xfrm rot="1262594">
              <a:off x="3865514" y="600866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693" name="Прямая соединительная линия 692"/>
            <p:cNvCxnSpPr>
              <a:stCxn id="684" idx="4"/>
              <a:endCxn id="686" idx="0"/>
            </p:cNvCxnSpPr>
            <p:nvPr/>
          </p:nvCxnSpPr>
          <p:spPr>
            <a:xfrm rot="10800000">
              <a:off x="3919362" y="5688169"/>
              <a:ext cx="90830" cy="5204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94" name="8-конечная звезда 693"/>
            <p:cNvSpPr/>
            <p:nvPr/>
          </p:nvSpPr>
          <p:spPr>
            <a:xfrm rot="1262594">
              <a:off x="3935900" y="5661374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95" name="8-конечная звезда 694"/>
            <p:cNvSpPr/>
            <p:nvPr/>
          </p:nvSpPr>
          <p:spPr>
            <a:xfrm rot="1262594">
              <a:off x="3506746" y="5507017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96" name="8-конечная звезда 695"/>
            <p:cNvSpPr/>
            <p:nvPr/>
          </p:nvSpPr>
          <p:spPr>
            <a:xfrm rot="1262594">
              <a:off x="3505694" y="5363089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97" name="8-конечная звезда 696"/>
            <p:cNvSpPr/>
            <p:nvPr/>
          </p:nvSpPr>
          <p:spPr>
            <a:xfrm rot="1262594">
              <a:off x="3149556" y="5792769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98" name="8-конечная звезда 697"/>
            <p:cNvSpPr/>
            <p:nvPr/>
          </p:nvSpPr>
          <p:spPr>
            <a:xfrm rot="1262594">
              <a:off x="3506745" y="6078521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99" name="8-конечная звезда 698"/>
            <p:cNvSpPr/>
            <p:nvPr/>
          </p:nvSpPr>
          <p:spPr>
            <a:xfrm rot="1262594">
              <a:off x="3505692" y="6220345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00" name="8-конечная звезда 699"/>
            <p:cNvSpPr/>
            <p:nvPr/>
          </p:nvSpPr>
          <p:spPr>
            <a:xfrm rot="1262594">
              <a:off x="3077063" y="6006031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701" name="Прямая соединительная линия 700"/>
            <p:cNvCxnSpPr>
              <a:stCxn id="681" idx="6"/>
              <a:endCxn id="683" idx="0"/>
            </p:cNvCxnSpPr>
            <p:nvPr/>
          </p:nvCxnSpPr>
          <p:spPr>
            <a:xfrm rot="16200000" flipV="1">
              <a:off x="4393404" y="5930155"/>
              <a:ext cx="249211" cy="5428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3" name="Прямая соединительная линия 702"/>
            <p:cNvCxnSpPr>
              <a:stCxn id="683" idx="3"/>
              <a:endCxn id="676" idx="7"/>
            </p:cNvCxnSpPr>
            <p:nvPr/>
          </p:nvCxnSpPr>
          <p:spPr>
            <a:xfrm rot="5400000">
              <a:off x="4373037" y="5818654"/>
              <a:ext cx="52650" cy="8326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4" name="Прямая соединительная линия 703"/>
            <p:cNvCxnSpPr>
              <a:stCxn id="681" idx="4"/>
              <a:endCxn id="677" idx="0"/>
            </p:cNvCxnSpPr>
            <p:nvPr/>
          </p:nvCxnSpPr>
          <p:spPr>
            <a:xfrm rot="10800000">
              <a:off x="4417781" y="6045359"/>
              <a:ext cx="92477" cy="5204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5" name="Прямая соединительная линия 704"/>
            <p:cNvCxnSpPr>
              <a:stCxn id="679" idx="6"/>
              <a:endCxn id="677" idx="2"/>
            </p:cNvCxnSpPr>
            <p:nvPr/>
          </p:nvCxnSpPr>
          <p:spPr>
            <a:xfrm rot="5400000" flipH="1" flipV="1">
              <a:off x="4310623" y="6081077"/>
              <a:ext cx="92477" cy="5204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6" name="Прямая соединительная линия 705"/>
            <p:cNvCxnSpPr>
              <a:stCxn id="680" idx="5"/>
              <a:endCxn id="679" idx="1"/>
            </p:cNvCxnSpPr>
            <p:nvPr/>
          </p:nvCxnSpPr>
          <p:spPr>
            <a:xfrm rot="16200000" flipV="1">
              <a:off x="4309274" y="6226044"/>
              <a:ext cx="95177" cy="4951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7" name="Прямая соединительная линия 706"/>
            <p:cNvCxnSpPr>
              <a:stCxn id="680" idx="7"/>
              <a:endCxn id="681" idx="1"/>
            </p:cNvCxnSpPr>
            <p:nvPr/>
          </p:nvCxnSpPr>
          <p:spPr>
            <a:xfrm rot="5400000" flipH="1" flipV="1">
              <a:off x="4391675" y="6157356"/>
              <a:ext cx="180324" cy="12916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5" name="Прямая соединительная линия 744"/>
            <p:cNvCxnSpPr>
              <a:stCxn id="682" idx="7"/>
              <a:endCxn id="684" idx="1"/>
            </p:cNvCxnSpPr>
            <p:nvPr/>
          </p:nvCxnSpPr>
          <p:spPr>
            <a:xfrm rot="16200000" flipV="1">
              <a:off x="3999590" y="5821349"/>
              <a:ext cx="107239" cy="1371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6" name="Прямая соединительная линия 745"/>
            <p:cNvCxnSpPr>
              <a:stCxn id="685" idx="0"/>
              <a:endCxn id="682" idx="4"/>
            </p:cNvCxnSpPr>
            <p:nvPr/>
          </p:nvCxnSpPr>
          <p:spPr>
            <a:xfrm flipV="1">
              <a:off x="3846275" y="5883091"/>
              <a:ext cx="163916" cy="1939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7" name="Прямая соединительная линия 746"/>
            <p:cNvCxnSpPr>
              <a:stCxn id="678" idx="5"/>
              <a:endCxn id="682" idx="0"/>
            </p:cNvCxnSpPr>
            <p:nvPr/>
          </p:nvCxnSpPr>
          <p:spPr>
            <a:xfrm rot="16200000" flipV="1">
              <a:off x="4058869" y="5904201"/>
              <a:ext cx="38718" cy="3527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8" name="Прямая соединительная линия 747"/>
            <p:cNvCxnSpPr>
              <a:stCxn id="677" idx="5"/>
              <a:endCxn id="676" idx="1"/>
            </p:cNvCxnSpPr>
            <p:nvPr/>
          </p:nvCxnSpPr>
          <p:spPr>
            <a:xfrm rot="16200000" flipV="1">
              <a:off x="4320641" y="5950012"/>
              <a:ext cx="81615" cy="4034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9" name="Прямая соединительная линия 748"/>
            <p:cNvCxnSpPr>
              <a:stCxn id="678" idx="7"/>
              <a:endCxn id="677" idx="4"/>
            </p:cNvCxnSpPr>
            <p:nvPr/>
          </p:nvCxnSpPr>
          <p:spPr>
            <a:xfrm rot="16200000" flipH="1">
              <a:off x="4213913" y="5872500"/>
              <a:ext cx="71058" cy="23587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0" name="Прямая соединительная линия 749"/>
            <p:cNvCxnSpPr>
              <a:stCxn id="688" idx="5"/>
              <a:endCxn id="685" idx="1"/>
            </p:cNvCxnSpPr>
            <p:nvPr/>
          </p:nvCxnSpPr>
          <p:spPr>
            <a:xfrm rot="16200000" flipV="1">
              <a:off x="3810031" y="5939469"/>
              <a:ext cx="93529" cy="4951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1" name="Прямая соединительная линия 750"/>
            <p:cNvCxnSpPr>
              <a:stCxn id="688" idx="0"/>
              <a:endCxn id="678" idx="1"/>
            </p:cNvCxnSpPr>
            <p:nvPr/>
          </p:nvCxnSpPr>
          <p:spPr>
            <a:xfrm flipV="1">
              <a:off x="3917713" y="5990547"/>
              <a:ext cx="200079" cy="5481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2" name="Прямая соединительная линия 751"/>
            <p:cNvCxnSpPr>
              <a:stCxn id="682" idx="4"/>
              <a:endCxn id="686" idx="2"/>
            </p:cNvCxnSpPr>
            <p:nvPr/>
          </p:nvCxnSpPr>
          <p:spPr>
            <a:xfrm rot="10800000">
              <a:off x="3884469" y="5703673"/>
              <a:ext cx="125723" cy="17941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3" name="Прямая соединительная линия 752"/>
            <p:cNvCxnSpPr>
              <a:stCxn id="698" idx="7"/>
              <a:endCxn id="688" idx="3"/>
            </p:cNvCxnSpPr>
            <p:nvPr/>
          </p:nvCxnSpPr>
          <p:spPr>
            <a:xfrm rot="5400000" flipH="1" flipV="1">
              <a:off x="3685600" y="5909111"/>
              <a:ext cx="44724" cy="31975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4" name="Прямая соединительная линия 753"/>
            <p:cNvCxnSpPr>
              <a:stCxn id="697" idx="7"/>
              <a:endCxn id="685" idx="3"/>
            </p:cNvCxnSpPr>
            <p:nvPr/>
          </p:nvCxnSpPr>
          <p:spPr>
            <a:xfrm rot="16200000" flipH="1">
              <a:off x="3444573" y="5551920"/>
              <a:ext cx="98151" cy="60550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0" name="Прямая соединительная линия 759"/>
            <p:cNvCxnSpPr>
              <a:stCxn id="700" idx="6"/>
              <a:endCxn id="697" idx="3"/>
            </p:cNvCxnSpPr>
            <p:nvPr/>
          </p:nvCxnSpPr>
          <p:spPr>
            <a:xfrm rot="5400000" flipH="1" flipV="1">
              <a:off x="3034426" y="5890241"/>
              <a:ext cx="184091" cy="4989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3" name="Прямая соединительная линия 792"/>
            <p:cNvCxnSpPr>
              <a:stCxn id="698" idx="4"/>
              <a:endCxn id="697" idx="1"/>
            </p:cNvCxnSpPr>
            <p:nvPr/>
          </p:nvCxnSpPr>
          <p:spPr>
            <a:xfrm rot="10800000">
              <a:off x="3179928" y="5834109"/>
              <a:ext cx="328259" cy="25825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4" name="Прямая соединительная линия 793"/>
            <p:cNvCxnSpPr>
              <a:stCxn id="699" idx="6"/>
              <a:endCxn id="698" idx="1"/>
            </p:cNvCxnSpPr>
            <p:nvPr/>
          </p:nvCxnSpPr>
          <p:spPr>
            <a:xfrm rot="5400000" flipH="1" flipV="1">
              <a:off x="3482793" y="6167223"/>
              <a:ext cx="101684" cy="696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5" name="Прямая соединительная линия 794"/>
            <p:cNvCxnSpPr>
              <a:stCxn id="695" idx="0"/>
              <a:endCxn id="686" idx="4"/>
            </p:cNvCxnSpPr>
            <p:nvPr/>
          </p:nvCxnSpPr>
          <p:spPr>
            <a:xfrm>
              <a:off x="3548505" y="5536373"/>
              <a:ext cx="320459" cy="13240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6" name="Прямая соединительная линия 795"/>
            <p:cNvCxnSpPr>
              <a:stCxn id="695" idx="5"/>
              <a:endCxn id="696" idx="1"/>
            </p:cNvCxnSpPr>
            <p:nvPr/>
          </p:nvCxnSpPr>
          <p:spPr>
            <a:xfrm rot="5400000" flipH="1" flipV="1">
              <a:off x="3469620" y="5447494"/>
              <a:ext cx="111339" cy="1142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809" name="Овал 808"/>
          <p:cNvSpPr/>
          <p:nvPr/>
        </p:nvSpPr>
        <p:spPr>
          <a:xfrm>
            <a:off x="1285852" y="163710"/>
            <a:ext cx="6572296" cy="6516000"/>
          </a:xfrm>
          <a:prstGeom prst="ellipse">
            <a:avLst/>
          </a:prstGeom>
          <a:noFill/>
          <a:ln w="12700"/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cxnSp>
        <p:nvCxnSpPr>
          <p:cNvPr id="812" name="Прямая соединительная линия 811"/>
          <p:cNvCxnSpPr/>
          <p:nvPr/>
        </p:nvCxnSpPr>
        <p:spPr>
          <a:xfrm rot="5400000">
            <a:off x="3906615" y="6621267"/>
            <a:ext cx="259200" cy="71438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823" name="Прямая соединительная линия 822"/>
          <p:cNvCxnSpPr/>
          <p:nvPr/>
        </p:nvCxnSpPr>
        <p:spPr>
          <a:xfrm rot="16200000" flipH="1">
            <a:off x="5660447" y="6412520"/>
            <a:ext cx="252000" cy="142877"/>
          </a:xfrm>
          <a:prstGeom prst="line">
            <a:avLst/>
          </a:prstGeom>
          <a:scene3d>
            <a:camera prst="orthographicFront">
              <a:rot lat="0" lon="0" rev="10200000"/>
            </a:camera>
            <a:lightRig rig="threePt" dir="t"/>
          </a:scene3d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827" name="TextBox 826"/>
          <p:cNvSpPr txBox="1"/>
          <p:nvPr/>
        </p:nvSpPr>
        <p:spPr>
          <a:xfrm rot="21075957">
            <a:off x="4424797" y="6543091"/>
            <a:ext cx="1058667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1400" dirty="0" smtClean="0">
                <a:latin typeface="Bookman Old Style" pitchFamily="18" charset="0"/>
              </a:rPr>
              <a:t>грудень</a:t>
            </a:r>
            <a:endParaRPr lang="uk-UA" sz="1400" dirty="0">
              <a:latin typeface="Bookman Old Style" pitchFamily="18" charset="0"/>
            </a:endParaRPr>
          </a:p>
        </p:txBody>
      </p:sp>
      <p:sp>
        <p:nvSpPr>
          <p:cNvPr id="828" name="TextBox 827"/>
          <p:cNvSpPr txBox="1"/>
          <p:nvPr/>
        </p:nvSpPr>
        <p:spPr>
          <a:xfrm rot="19276280">
            <a:off x="6073450" y="5869472"/>
            <a:ext cx="1058667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1400" dirty="0" smtClean="0">
                <a:latin typeface="Bookman Old Style" pitchFamily="18" charset="0"/>
              </a:rPr>
              <a:t>листопад</a:t>
            </a:r>
            <a:endParaRPr lang="uk-UA" sz="1400" dirty="0">
              <a:latin typeface="Bookman Old Style" pitchFamily="18" charset="0"/>
            </a:endParaRPr>
          </a:p>
        </p:txBody>
      </p:sp>
      <p:sp>
        <p:nvSpPr>
          <p:cNvPr id="829" name="TextBox 828"/>
          <p:cNvSpPr txBox="1"/>
          <p:nvPr/>
        </p:nvSpPr>
        <p:spPr>
          <a:xfrm rot="17630071">
            <a:off x="7117024" y="4586123"/>
            <a:ext cx="1058667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1400" dirty="0" smtClean="0">
                <a:latin typeface="Bookman Old Style" pitchFamily="18" charset="0"/>
              </a:rPr>
              <a:t>жовтень</a:t>
            </a:r>
            <a:endParaRPr lang="uk-UA" sz="1400" dirty="0">
              <a:latin typeface="Bookman Old Style" pitchFamily="18" charset="0"/>
            </a:endParaRPr>
          </a:p>
        </p:txBody>
      </p:sp>
      <p:sp>
        <p:nvSpPr>
          <p:cNvPr id="830" name="TextBox 829"/>
          <p:cNvSpPr txBox="1"/>
          <p:nvPr/>
        </p:nvSpPr>
        <p:spPr>
          <a:xfrm rot="15714304">
            <a:off x="7341394" y="2882876"/>
            <a:ext cx="1058667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1400" dirty="0" smtClean="0">
                <a:latin typeface="Bookman Old Style" pitchFamily="18" charset="0"/>
              </a:rPr>
              <a:t>вересень</a:t>
            </a:r>
            <a:endParaRPr lang="uk-UA" sz="1400" dirty="0">
              <a:latin typeface="Bookman Old Style" pitchFamily="18" charset="0"/>
            </a:endParaRPr>
          </a:p>
        </p:txBody>
      </p:sp>
      <p:sp>
        <p:nvSpPr>
          <p:cNvPr id="831" name="TextBox 830"/>
          <p:cNvSpPr txBox="1"/>
          <p:nvPr/>
        </p:nvSpPr>
        <p:spPr>
          <a:xfrm rot="3220511">
            <a:off x="6748397" y="1310971"/>
            <a:ext cx="1058667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1400" dirty="0" smtClean="0">
                <a:latin typeface="Bookman Old Style" pitchFamily="18" charset="0"/>
              </a:rPr>
              <a:t>серпень</a:t>
            </a:r>
            <a:endParaRPr lang="uk-UA" sz="1400" dirty="0">
              <a:latin typeface="Bookman Old Style" pitchFamily="18" charset="0"/>
            </a:endParaRPr>
          </a:p>
        </p:txBody>
      </p:sp>
      <p:sp>
        <p:nvSpPr>
          <p:cNvPr id="832" name="TextBox 831"/>
          <p:cNvSpPr txBox="1"/>
          <p:nvPr/>
        </p:nvSpPr>
        <p:spPr>
          <a:xfrm rot="1586521">
            <a:off x="5448208" y="219585"/>
            <a:ext cx="1058667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1400" dirty="0" smtClean="0">
                <a:latin typeface="Bookman Old Style" pitchFamily="18" charset="0"/>
              </a:rPr>
              <a:t>липень</a:t>
            </a:r>
            <a:endParaRPr lang="uk-UA" sz="1400" dirty="0">
              <a:latin typeface="Bookman Old Style" pitchFamily="18" charset="0"/>
            </a:endParaRPr>
          </a:p>
        </p:txBody>
      </p:sp>
      <p:sp>
        <p:nvSpPr>
          <p:cNvPr id="833" name="TextBox 832"/>
          <p:cNvSpPr txBox="1"/>
          <p:nvPr/>
        </p:nvSpPr>
        <p:spPr>
          <a:xfrm rot="21422218">
            <a:off x="3660219" y="-66475"/>
            <a:ext cx="1058667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1400" dirty="0" smtClean="0">
                <a:latin typeface="Bookman Old Style" pitchFamily="18" charset="0"/>
              </a:rPr>
              <a:t>червень</a:t>
            </a:r>
            <a:endParaRPr lang="uk-UA" sz="1400" dirty="0">
              <a:latin typeface="Bookman Old Style" pitchFamily="18" charset="0"/>
            </a:endParaRPr>
          </a:p>
        </p:txBody>
      </p:sp>
      <p:sp>
        <p:nvSpPr>
          <p:cNvPr id="834" name="TextBox 833"/>
          <p:cNvSpPr txBox="1"/>
          <p:nvPr/>
        </p:nvSpPr>
        <p:spPr>
          <a:xfrm rot="19518500">
            <a:off x="2065156" y="559647"/>
            <a:ext cx="1058667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1400" dirty="0" smtClean="0">
                <a:latin typeface="Bookman Old Style" pitchFamily="18" charset="0"/>
              </a:rPr>
              <a:t>травень</a:t>
            </a:r>
            <a:endParaRPr lang="uk-UA" sz="1400" dirty="0">
              <a:latin typeface="Bookman Old Style" pitchFamily="18" charset="0"/>
            </a:endParaRPr>
          </a:p>
        </p:txBody>
      </p:sp>
      <p:sp>
        <p:nvSpPr>
          <p:cNvPr id="835" name="TextBox 834"/>
          <p:cNvSpPr txBox="1"/>
          <p:nvPr/>
        </p:nvSpPr>
        <p:spPr>
          <a:xfrm rot="17687757">
            <a:off x="1006358" y="1809320"/>
            <a:ext cx="1058667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1400" dirty="0" smtClean="0">
                <a:latin typeface="Bookman Old Style" pitchFamily="18" charset="0"/>
              </a:rPr>
              <a:t>квітень</a:t>
            </a:r>
          </a:p>
        </p:txBody>
      </p:sp>
      <p:sp>
        <p:nvSpPr>
          <p:cNvPr id="836" name="TextBox 835"/>
          <p:cNvSpPr txBox="1"/>
          <p:nvPr/>
        </p:nvSpPr>
        <p:spPr>
          <a:xfrm rot="4875169">
            <a:off x="749077" y="3754552"/>
            <a:ext cx="1058667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1400" dirty="0" smtClean="0">
                <a:latin typeface="Bookman Old Style" pitchFamily="18" charset="0"/>
              </a:rPr>
              <a:t>березень</a:t>
            </a:r>
          </a:p>
        </p:txBody>
      </p:sp>
      <p:sp>
        <p:nvSpPr>
          <p:cNvPr id="837" name="TextBox 836"/>
          <p:cNvSpPr txBox="1"/>
          <p:nvPr/>
        </p:nvSpPr>
        <p:spPr>
          <a:xfrm rot="3368098">
            <a:off x="1300985" y="5166505"/>
            <a:ext cx="1058667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1400" dirty="0" smtClean="0">
                <a:latin typeface="Bookman Old Style" pitchFamily="18" charset="0"/>
              </a:rPr>
              <a:t>лютий</a:t>
            </a:r>
          </a:p>
        </p:txBody>
      </p:sp>
      <p:sp>
        <p:nvSpPr>
          <p:cNvPr id="838" name="TextBox 837"/>
          <p:cNvSpPr txBox="1"/>
          <p:nvPr/>
        </p:nvSpPr>
        <p:spPr>
          <a:xfrm rot="1618209">
            <a:off x="2572415" y="6249465"/>
            <a:ext cx="1058667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1400" dirty="0" smtClean="0">
                <a:latin typeface="Bookman Old Style" pitchFamily="18" charset="0"/>
              </a:rPr>
              <a:t>січень</a:t>
            </a:r>
          </a:p>
        </p:txBody>
      </p:sp>
      <p:grpSp>
        <p:nvGrpSpPr>
          <p:cNvPr id="19" name="Группа 864"/>
          <p:cNvGrpSpPr/>
          <p:nvPr/>
        </p:nvGrpSpPr>
        <p:grpSpPr>
          <a:xfrm>
            <a:off x="3673098" y="578603"/>
            <a:ext cx="2665709" cy="6010528"/>
            <a:chOff x="3673098" y="578603"/>
            <a:chExt cx="2665709" cy="6010528"/>
          </a:xfrm>
        </p:grpSpPr>
        <p:sp>
          <p:nvSpPr>
            <p:cNvPr id="866" name="Полилиния 865"/>
            <p:cNvSpPr/>
            <p:nvPr/>
          </p:nvSpPr>
          <p:spPr>
            <a:xfrm>
              <a:off x="4702169" y="5535152"/>
              <a:ext cx="727087" cy="608492"/>
            </a:xfrm>
            <a:custGeom>
              <a:avLst/>
              <a:gdLst>
                <a:gd name="connsiteX0" fmla="*/ 2217 w 727087"/>
                <a:gd name="connsiteY0" fmla="*/ 109728 h 608492"/>
                <a:gd name="connsiteX1" fmla="*/ 8867 w 727087"/>
                <a:gd name="connsiteY1" fmla="*/ 146304 h 608492"/>
                <a:gd name="connsiteX2" fmla="*/ 15517 w 727087"/>
                <a:gd name="connsiteY2" fmla="*/ 152955 h 608492"/>
                <a:gd name="connsiteX3" fmla="*/ 28818 w 727087"/>
                <a:gd name="connsiteY3" fmla="*/ 169580 h 608492"/>
                <a:gd name="connsiteX4" fmla="*/ 48768 w 727087"/>
                <a:gd name="connsiteY4" fmla="*/ 176230 h 608492"/>
                <a:gd name="connsiteX5" fmla="*/ 121920 w 727087"/>
                <a:gd name="connsiteY5" fmla="*/ 172905 h 608492"/>
                <a:gd name="connsiteX6" fmla="*/ 158496 w 727087"/>
                <a:gd name="connsiteY6" fmla="*/ 166255 h 608492"/>
                <a:gd name="connsiteX7" fmla="*/ 181772 w 727087"/>
                <a:gd name="connsiteY7" fmla="*/ 162930 h 608492"/>
                <a:gd name="connsiteX8" fmla="*/ 221673 w 727087"/>
                <a:gd name="connsiteY8" fmla="*/ 152955 h 608492"/>
                <a:gd name="connsiteX9" fmla="*/ 231648 w 727087"/>
                <a:gd name="connsiteY9" fmla="*/ 149629 h 608492"/>
                <a:gd name="connsiteX10" fmla="*/ 318100 w 727087"/>
                <a:gd name="connsiteY10" fmla="*/ 156280 h 608492"/>
                <a:gd name="connsiteX11" fmla="*/ 338051 w 727087"/>
                <a:gd name="connsiteY11" fmla="*/ 162930 h 608492"/>
                <a:gd name="connsiteX12" fmla="*/ 358002 w 727087"/>
                <a:gd name="connsiteY12" fmla="*/ 176230 h 608492"/>
                <a:gd name="connsiteX13" fmla="*/ 361327 w 727087"/>
                <a:gd name="connsiteY13" fmla="*/ 192856 h 608492"/>
                <a:gd name="connsiteX14" fmla="*/ 354676 w 727087"/>
                <a:gd name="connsiteY14" fmla="*/ 229432 h 608492"/>
                <a:gd name="connsiteX15" fmla="*/ 348026 w 727087"/>
                <a:gd name="connsiteY15" fmla="*/ 242732 h 608492"/>
                <a:gd name="connsiteX16" fmla="*/ 341376 w 727087"/>
                <a:gd name="connsiteY16" fmla="*/ 279308 h 608492"/>
                <a:gd name="connsiteX17" fmla="*/ 334726 w 727087"/>
                <a:gd name="connsiteY17" fmla="*/ 395686 h 608492"/>
                <a:gd name="connsiteX18" fmla="*/ 331401 w 727087"/>
                <a:gd name="connsiteY18" fmla="*/ 478813 h 608492"/>
                <a:gd name="connsiteX19" fmla="*/ 341376 w 727087"/>
                <a:gd name="connsiteY19" fmla="*/ 528690 h 608492"/>
                <a:gd name="connsiteX20" fmla="*/ 351351 w 727087"/>
                <a:gd name="connsiteY20" fmla="*/ 535340 h 608492"/>
                <a:gd name="connsiteX21" fmla="*/ 367977 w 727087"/>
                <a:gd name="connsiteY21" fmla="*/ 551965 h 608492"/>
                <a:gd name="connsiteX22" fmla="*/ 384602 w 727087"/>
                <a:gd name="connsiteY22" fmla="*/ 561941 h 608492"/>
                <a:gd name="connsiteX23" fmla="*/ 394578 w 727087"/>
                <a:gd name="connsiteY23" fmla="*/ 571916 h 608492"/>
                <a:gd name="connsiteX24" fmla="*/ 427828 w 727087"/>
                <a:gd name="connsiteY24" fmla="*/ 578566 h 608492"/>
                <a:gd name="connsiteX25" fmla="*/ 447779 w 727087"/>
                <a:gd name="connsiteY25" fmla="*/ 585216 h 608492"/>
                <a:gd name="connsiteX26" fmla="*/ 464404 w 727087"/>
                <a:gd name="connsiteY26" fmla="*/ 595192 h 608492"/>
                <a:gd name="connsiteX27" fmla="*/ 474380 w 727087"/>
                <a:gd name="connsiteY27" fmla="*/ 601842 h 608492"/>
                <a:gd name="connsiteX28" fmla="*/ 494330 w 727087"/>
                <a:gd name="connsiteY28" fmla="*/ 608492 h 608492"/>
                <a:gd name="connsiteX29" fmla="*/ 550857 w 727087"/>
                <a:gd name="connsiteY29" fmla="*/ 605167 h 608492"/>
                <a:gd name="connsiteX30" fmla="*/ 560832 w 727087"/>
                <a:gd name="connsiteY30" fmla="*/ 598517 h 608492"/>
                <a:gd name="connsiteX31" fmla="*/ 580783 w 727087"/>
                <a:gd name="connsiteY31" fmla="*/ 591867 h 608492"/>
                <a:gd name="connsiteX32" fmla="*/ 604058 w 727087"/>
                <a:gd name="connsiteY32" fmla="*/ 585216 h 608492"/>
                <a:gd name="connsiteX33" fmla="*/ 627334 w 727087"/>
                <a:gd name="connsiteY33" fmla="*/ 575241 h 608492"/>
                <a:gd name="connsiteX34" fmla="*/ 637309 w 727087"/>
                <a:gd name="connsiteY34" fmla="*/ 568591 h 608492"/>
                <a:gd name="connsiteX35" fmla="*/ 647284 w 727087"/>
                <a:gd name="connsiteY35" fmla="*/ 565266 h 608492"/>
                <a:gd name="connsiteX36" fmla="*/ 657260 w 727087"/>
                <a:gd name="connsiteY36" fmla="*/ 555291 h 608492"/>
                <a:gd name="connsiteX37" fmla="*/ 680535 w 727087"/>
                <a:gd name="connsiteY37" fmla="*/ 541990 h 608492"/>
                <a:gd name="connsiteX38" fmla="*/ 693836 w 727087"/>
                <a:gd name="connsiteY38" fmla="*/ 525365 h 608492"/>
                <a:gd name="connsiteX39" fmla="*/ 697161 w 727087"/>
                <a:gd name="connsiteY39" fmla="*/ 515389 h 608492"/>
                <a:gd name="connsiteX40" fmla="*/ 707136 w 727087"/>
                <a:gd name="connsiteY40" fmla="*/ 495439 h 608492"/>
                <a:gd name="connsiteX41" fmla="*/ 710461 w 727087"/>
                <a:gd name="connsiteY41" fmla="*/ 422287 h 608492"/>
                <a:gd name="connsiteX42" fmla="*/ 713786 w 727087"/>
                <a:gd name="connsiteY42" fmla="*/ 405661 h 608492"/>
                <a:gd name="connsiteX43" fmla="*/ 717111 w 727087"/>
                <a:gd name="connsiteY43" fmla="*/ 385711 h 608492"/>
                <a:gd name="connsiteX44" fmla="*/ 723762 w 727087"/>
                <a:gd name="connsiteY44" fmla="*/ 339160 h 608492"/>
                <a:gd name="connsiteX45" fmla="*/ 727087 w 727087"/>
                <a:gd name="connsiteY45" fmla="*/ 329184 h 608492"/>
                <a:gd name="connsiteX46" fmla="*/ 723762 w 727087"/>
                <a:gd name="connsiteY46" fmla="*/ 295933 h 608492"/>
                <a:gd name="connsiteX47" fmla="*/ 713786 w 727087"/>
                <a:gd name="connsiteY47" fmla="*/ 262683 h 608492"/>
                <a:gd name="connsiteX48" fmla="*/ 707136 w 727087"/>
                <a:gd name="connsiteY48" fmla="*/ 236082 h 608492"/>
                <a:gd name="connsiteX49" fmla="*/ 700486 w 727087"/>
                <a:gd name="connsiteY49" fmla="*/ 212806 h 608492"/>
                <a:gd name="connsiteX50" fmla="*/ 693836 w 727087"/>
                <a:gd name="connsiteY50" fmla="*/ 202831 h 608492"/>
                <a:gd name="connsiteX51" fmla="*/ 690511 w 727087"/>
                <a:gd name="connsiteY51" fmla="*/ 192856 h 608492"/>
                <a:gd name="connsiteX52" fmla="*/ 673885 w 727087"/>
                <a:gd name="connsiteY52" fmla="*/ 176230 h 608492"/>
                <a:gd name="connsiteX53" fmla="*/ 650610 w 727087"/>
                <a:gd name="connsiteY53" fmla="*/ 152955 h 608492"/>
                <a:gd name="connsiteX54" fmla="*/ 643959 w 727087"/>
                <a:gd name="connsiteY54" fmla="*/ 146304 h 608492"/>
                <a:gd name="connsiteX55" fmla="*/ 624009 w 727087"/>
                <a:gd name="connsiteY55" fmla="*/ 139654 h 608492"/>
                <a:gd name="connsiteX56" fmla="*/ 607383 w 727087"/>
                <a:gd name="connsiteY56" fmla="*/ 126354 h 608492"/>
                <a:gd name="connsiteX57" fmla="*/ 600733 w 727087"/>
                <a:gd name="connsiteY57" fmla="*/ 116379 h 608492"/>
                <a:gd name="connsiteX58" fmla="*/ 584108 w 727087"/>
                <a:gd name="connsiteY58" fmla="*/ 99753 h 608492"/>
                <a:gd name="connsiteX59" fmla="*/ 580783 w 727087"/>
                <a:gd name="connsiteY59" fmla="*/ 89778 h 608492"/>
                <a:gd name="connsiteX60" fmla="*/ 557507 w 727087"/>
                <a:gd name="connsiteY60" fmla="*/ 69827 h 608492"/>
                <a:gd name="connsiteX61" fmla="*/ 554182 w 727087"/>
                <a:gd name="connsiteY61" fmla="*/ 59852 h 608492"/>
                <a:gd name="connsiteX62" fmla="*/ 544207 w 727087"/>
                <a:gd name="connsiteY62" fmla="*/ 53202 h 608492"/>
                <a:gd name="connsiteX63" fmla="*/ 537556 w 727087"/>
                <a:gd name="connsiteY63" fmla="*/ 46552 h 608492"/>
                <a:gd name="connsiteX64" fmla="*/ 530906 w 727087"/>
                <a:gd name="connsiteY64" fmla="*/ 36576 h 608492"/>
                <a:gd name="connsiteX65" fmla="*/ 520931 w 727087"/>
                <a:gd name="connsiteY65" fmla="*/ 33251 h 608492"/>
                <a:gd name="connsiteX66" fmla="*/ 500980 w 727087"/>
                <a:gd name="connsiteY66" fmla="*/ 19951 h 608492"/>
                <a:gd name="connsiteX67" fmla="*/ 491005 w 727087"/>
                <a:gd name="connsiteY67" fmla="*/ 13301 h 608492"/>
                <a:gd name="connsiteX68" fmla="*/ 481030 w 727087"/>
                <a:gd name="connsiteY68" fmla="*/ 9976 h 608492"/>
                <a:gd name="connsiteX69" fmla="*/ 471055 w 727087"/>
                <a:gd name="connsiteY69" fmla="*/ 3325 h 608492"/>
                <a:gd name="connsiteX70" fmla="*/ 454429 w 727087"/>
                <a:gd name="connsiteY70" fmla="*/ 0 h 608492"/>
                <a:gd name="connsiteX71" fmla="*/ 354676 w 727087"/>
                <a:gd name="connsiteY71" fmla="*/ 3325 h 608492"/>
                <a:gd name="connsiteX72" fmla="*/ 348026 w 727087"/>
                <a:gd name="connsiteY72" fmla="*/ 9976 h 608492"/>
                <a:gd name="connsiteX73" fmla="*/ 338051 w 727087"/>
                <a:gd name="connsiteY73" fmla="*/ 16626 h 608492"/>
                <a:gd name="connsiteX74" fmla="*/ 318100 w 727087"/>
                <a:gd name="connsiteY74" fmla="*/ 43227 h 608492"/>
                <a:gd name="connsiteX75" fmla="*/ 308125 w 727087"/>
                <a:gd name="connsiteY75" fmla="*/ 46552 h 608492"/>
                <a:gd name="connsiteX76" fmla="*/ 304800 w 727087"/>
                <a:gd name="connsiteY76" fmla="*/ 56527 h 608492"/>
                <a:gd name="connsiteX77" fmla="*/ 294825 w 727087"/>
                <a:gd name="connsiteY77" fmla="*/ 59852 h 608492"/>
                <a:gd name="connsiteX78" fmla="*/ 274874 w 727087"/>
                <a:gd name="connsiteY78" fmla="*/ 69827 h 608492"/>
                <a:gd name="connsiteX79" fmla="*/ 264899 w 727087"/>
                <a:gd name="connsiteY79" fmla="*/ 76477 h 608492"/>
                <a:gd name="connsiteX80" fmla="*/ 215023 w 727087"/>
                <a:gd name="connsiteY80" fmla="*/ 86453 h 608492"/>
                <a:gd name="connsiteX81" fmla="*/ 38793 w 727087"/>
                <a:gd name="connsiteY81" fmla="*/ 89778 h 608492"/>
                <a:gd name="connsiteX82" fmla="*/ 22167 w 727087"/>
                <a:gd name="connsiteY82" fmla="*/ 99753 h 608492"/>
                <a:gd name="connsiteX83" fmla="*/ 2217 w 727087"/>
                <a:gd name="connsiteY83" fmla="*/ 109728 h 6084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</a:cxnLst>
              <a:rect l="l" t="t" r="r" b="b"/>
              <a:pathLst>
                <a:path w="727087" h="608492">
                  <a:moveTo>
                    <a:pt x="2217" y="109728"/>
                  </a:moveTo>
                  <a:cubicBezTo>
                    <a:pt x="0" y="117486"/>
                    <a:pt x="4011" y="138210"/>
                    <a:pt x="8867" y="146304"/>
                  </a:cubicBezTo>
                  <a:cubicBezTo>
                    <a:pt x="10480" y="148992"/>
                    <a:pt x="13300" y="150738"/>
                    <a:pt x="15517" y="152955"/>
                  </a:cubicBezTo>
                  <a:cubicBezTo>
                    <a:pt x="19123" y="163773"/>
                    <a:pt x="17046" y="164348"/>
                    <a:pt x="28818" y="169580"/>
                  </a:cubicBezTo>
                  <a:cubicBezTo>
                    <a:pt x="35224" y="172427"/>
                    <a:pt x="48768" y="176230"/>
                    <a:pt x="48768" y="176230"/>
                  </a:cubicBezTo>
                  <a:cubicBezTo>
                    <a:pt x="73152" y="175122"/>
                    <a:pt x="97569" y="174584"/>
                    <a:pt x="121920" y="172905"/>
                  </a:cubicBezTo>
                  <a:cubicBezTo>
                    <a:pt x="153180" y="170749"/>
                    <a:pt x="135575" y="170422"/>
                    <a:pt x="158496" y="166255"/>
                  </a:cubicBezTo>
                  <a:cubicBezTo>
                    <a:pt x="166207" y="164853"/>
                    <a:pt x="174026" y="164122"/>
                    <a:pt x="181772" y="162930"/>
                  </a:cubicBezTo>
                  <a:cubicBezTo>
                    <a:pt x="206712" y="159093"/>
                    <a:pt x="197327" y="161071"/>
                    <a:pt x="221673" y="152955"/>
                  </a:cubicBezTo>
                  <a:lnTo>
                    <a:pt x="231648" y="149629"/>
                  </a:lnTo>
                  <a:cubicBezTo>
                    <a:pt x="270569" y="151399"/>
                    <a:pt x="288383" y="147365"/>
                    <a:pt x="318100" y="156280"/>
                  </a:cubicBezTo>
                  <a:cubicBezTo>
                    <a:pt x="324814" y="158294"/>
                    <a:pt x="332218" y="159042"/>
                    <a:pt x="338051" y="162930"/>
                  </a:cubicBezTo>
                  <a:lnTo>
                    <a:pt x="358002" y="176230"/>
                  </a:lnTo>
                  <a:cubicBezTo>
                    <a:pt x="359110" y="181772"/>
                    <a:pt x="361327" y="187204"/>
                    <a:pt x="361327" y="192856"/>
                  </a:cubicBezTo>
                  <a:cubicBezTo>
                    <a:pt x="361327" y="194535"/>
                    <a:pt x="355758" y="226186"/>
                    <a:pt x="354676" y="229432"/>
                  </a:cubicBezTo>
                  <a:cubicBezTo>
                    <a:pt x="353108" y="234134"/>
                    <a:pt x="349766" y="238091"/>
                    <a:pt x="348026" y="242732"/>
                  </a:cubicBezTo>
                  <a:cubicBezTo>
                    <a:pt x="344724" y="251537"/>
                    <a:pt x="342047" y="272258"/>
                    <a:pt x="341376" y="279308"/>
                  </a:cubicBezTo>
                  <a:cubicBezTo>
                    <a:pt x="338221" y="312438"/>
                    <a:pt x="336050" y="365238"/>
                    <a:pt x="334726" y="395686"/>
                  </a:cubicBezTo>
                  <a:cubicBezTo>
                    <a:pt x="333521" y="423391"/>
                    <a:pt x="332509" y="451104"/>
                    <a:pt x="331401" y="478813"/>
                  </a:cubicBezTo>
                  <a:cubicBezTo>
                    <a:pt x="331562" y="480259"/>
                    <a:pt x="334303" y="523975"/>
                    <a:pt x="341376" y="528690"/>
                  </a:cubicBezTo>
                  <a:lnTo>
                    <a:pt x="351351" y="535340"/>
                  </a:lnTo>
                  <a:cubicBezTo>
                    <a:pt x="362755" y="552443"/>
                    <a:pt x="352141" y="539295"/>
                    <a:pt x="367977" y="551965"/>
                  </a:cubicBezTo>
                  <a:cubicBezTo>
                    <a:pt x="381018" y="562399"/>
                    <a:pt x="367278" y="556166"/>
                    <a:pt x="384602" y="561941"/>
                  </a:cubicBezTo>
                  <a:cubicBezTo>
                    <a:pt x="387927" y="565266"/>
                    <a:pt x="390665" y="569308"/>
                    <a:pt x="394578" y="571916"/>
                  </a:cubicBezTo>
                  <a:cubicBezTo>
                    <a:pt x="400909" y="576137"/>
                    <a:pt x="425856" y="578284"/>
                    <a:pt x="427828" y="578566"/>
                  </a:cubicBezTo>
                  <a:cubicBezTo>
                    <a:pt x="434478" y="580783"/>
                    <a:pt x="442823" y="580259"/>
                    <a:pt x="447779" y="585216"/>
                  </a:cubicBezTo>
                  <a:cubicBezTo>
                    <a:pt x="460766" y="598205"/>
                    <a:pt x="447141" y="586561"/>
                    <a:pt x="464404" y="595192"/>
                  </a:cubicBezTo>
                  <a:cubicBezTo>
                    <a:pt x="467979" y="596979"/>
                    <a:pt x="470728" y="600219"/>
                    <a:pt x="474380" y="601842"/>
                  </a:cubicBezTo>
                  <a:cubicBezTo>
                    <a:pt x="480786" y="604689"/>
                    <a:pt x="494330" y="608492"/>
                    <a:pt x="494330" y="608492"/>
                  </a:cubicBezTo>
                  <a:cubicBezTo>
                    <a:pt x="513172" y="607384"/>
                    <a:pt x="532191" y="607967"/>
                    <a:pt x="550857" y="605167"/>
                  </a:cubicBezTo>
                  <a:cubicBezTo>
                    <a:pt x="554809" y="604574"/>
                    <a:pt x="557180" y="600140"/>
                    <a:pt x="560832" y="598517"/>
                  </a:cubicBezTo>
                  <a:cubicBezTo>
                    <a:pt x="567238" y="595670"/>
                    <a:pt x="573982" y="593568"/>
                    <a:pt x="580783" y="591867"/>
                  </a:cubicBezTo>
                  <a:cubicBezTo>
                    <a:pt x="585041" y="590802"/>
                    <a:pt x="599290" y="587600"/>
                    <a:pt x="604058" y="585216"/>
                  </a:cubicBezTo>
                  <a:cubicBezTo>
                    <a:pt x="627021" y="573735"/>
                    <a:pt x="599655" y="582161"/>
                    <a:pt x="627334" y="575241"/>
                  </a:cubicBezTo>
                  <a:cubicBezTo>
                    <a:pt x="630659" y="573024"/>
                    <a:pt x="633735" y="570378"/>
                    <a:pt x="637309" y="568591"/>
                  </a:cubicBezTo>
                  <a:cubicBezTo>
                    <a:pt x="640444" y="567024"/>
                    <a:pt x="644368" y="567210"/>
                    <a:pt x="647284" y="565266"/>
                  </a:cubicBezTo>
                  <a:cubicBezTo>
                    <a:pt x="651197" y="562658"/>
                    <a:pt x="653647" y="558301"/>
                    <a:pt x="657260" y="555291"/>
                  </a:cubicBezTo>
                  <a:cubicBezTo>
                    <a:pt x="670870" y="543949"/>
                    <a:pt x="664267" y="552835"/>
                    <a:pt x="680535" y="541990"/>
                  </a:cubicBezTo>
                  <a:cubicBezTo>
                    <a:pt x="686223" y="538198"/>
                    <a:pt x="690277" y="530703"/>
                    <a:pt x="693836" y="525365"/>
                  </a:cubicBezTo>
                  <a:cubicBezTo>
                    <a:pt x="694944" y="522040"/>
                    <a:pt x="695594" y="518524"/>
                    <a:pt x="697161" y="515389"/>
                  </a:cubicBezTo>
                  <a:cubicBezTo>
                    <a:pt x="710054" y="489603"/>
                    <a:pt x="698777" y="520515"/>
                    <a:pt x="707136" y="495439"/>
                  </a:cubicBezTo>
                  <a:cubicBezTo>
                    <a:pt x="708244" y="471055"/>
                    <a:pt x="708658" y="446629"/>
                    <a:pt x="710461" y="422287"/>
                  </a:cubicBezTo>
                  <a:cubicBezTo>
                    <a:pt x="710878" y="416651"/>
                    <a:pt x="712775" y="411222"/>
                    <a:pt x="713786" y="405661"/>
                  </a:cubicBezTo>
                  <a:cubicBezTo>
                    <a:pt x="714992" y="399028"/>
                    <a:pt x="716158" y="392385"/>
                    <a:pt x="717111" y="385711"/>
                  </a:cubicBezTo>
                  <a:cubicBezTo>
                    <a:pt x="719127" y="371599"/>
                    <a:pt x="720585" y="353455"/>
                    <a:pt x="723762" y="339160"/>
                  </a:cubicBezTo>
                  <a:cubicBezTo>
                    <a:pt x="724522" y="335738"/>
                    <a:pt x="725979" y="332509"/>
                    <a:pt x="727087" y="329184"/>
                  </a:cubicBezTo>
                  <a:cubicBezTo>
                    <a:pt x="725979" y="318100"/>
                    <a:pt x="725337" y="306960"/>
                    <a:pt x="723762" y="295933"/>
                  </a:cubicBezTo>
                  <a:cubicBezTo>
                    <a:pt x="720999" y="276596"/>
                    <a:pt x="718409" y="285798"/>
                    <a:pt x="713786" y="262683"/>
                  </a:cubicBezTo>
                  <a:cubicBezTo>
                    <a:pt x="707025" y="228877"/>
                    <a:pt x="713953" y="259941"/>
                    <a:pt x="707136" y="236082"/>
                  </a:cubicBezTo>
                  <a:cubicBezTo>
                    <a:pt x="705715" y="231109"/>
                    <a:pt x="703144" y="218122"/>
                    <a:pt x="700486" y="212806"/>
                  </a:cubicBezTo>
                  <a:cubicBezTo>
                    <a:pt x="698699" y="209232"/>
                    <a:pt x="695623" y="206405"/>
                    <a:pt x="693836" y="202831"/>
                  </a:cubicBezTo>
                  <a:cubicBezTo>
                    <a:pt x="692269" y="199696"/>
                    <a:pt x="692614" y="195660"/>
                    <a:pt x="690511" y="192856"/>
                  </a:cubicBezTo>
                  <a:cubicBezTo>
                    <a:pt x="685808" y="186586"/>
                    <a:pt x="678233" y="182751"/>
                    <a:pt x="673885" y="176230"/>
                  </a:cubicBezTo>
                  <a:cubicBezTo>
                    <a:pt x="658641" y="153364"/>
                    <a:pt x="668167" y="158807"/>
                    <a:pt x="650610" y="152955"/>
                  </a:cubicBezTo>
                  <a:cubicBezTo>
                    <a:pt x="648393" y="150738"/>
                    <a:pt x="646763" y="147706"/>
                    <a:pt x="643959" y="146304"/>
                  </a:cubicBezTo>
                  <a:cubicBezTo>
                    <a:pt x="637689" y="143169"/>
                    <a:pt x="624009" y="139654"/>
                    <a:pt x="624009" y="139654"/>
                  </a:cubicBezTo>
                  <a:cubicBezTo>
                    <a:pt x="604952" y="111069"/>
                    <a:pt x="630327" y="144708"/>
                    <a:pt x="607383" y="126354"/>
                  </a:cubicBezTo>
                  <a:cubicBezTo>
                    <a:pt x="604262" y="123858"/>
                    <a:pt x="603364" y="119386"/>
                    <a:pt x="600733" y="116379"/>
                  </a:cubicBezTo>
                  <a:cubicBezTo>
                    <a:pt x="595572" y="110481"/>
                    <a:pt x="584108" y="99753"/>
                    <a:pt x="584108" y="99753"/>
                  </a:cubicBezTo>
                  <a:cubicBezTo>
                    <a:pt x="583000" y="96428"/>
                    <a:pt x="582820" y="92630"/>
                    <a:pt x="580783" y="89778"/>
                  </a:cubicBezTo>
                  <a:cubicBezTo>
                    <a:pt x="573452" y="79515"/>
                    <a:pt x="567093" y="76218"/>
                    <a:pt x="557507" y="69827"/>
                  </a:cubicBezTo>
                  <a:cubicBezTo>
                    <a:pt x="556399" y="66502"/>
                    <a:pt x="556371" y="62589"/>
                    <a:pt x="554182" y="59852"/>
                  </a:cubicBezTo>
                  <a:cubicBezTo>
                    <a:pt x="551686" y="56732"/>
                    <a:pt x="547328" y="55698"/>
                    <a:pt x="544207" y="53202"/>
                  </a:cubicBezTo>
                  <a:cubicBezTo>
                    <a:pt x="541759" y="51244"/>
                    <a:pt x="539514" y="49000"/>
                    <a:pt x="537556" y="46552"/>
                  </a:cubicBezTo>
                  <a:cubicBezTo>
                    <a:pt x="535059" y="43431"/>
                    <a:pt x="534027" y="39073"/>
                    <a:pt x="530906" y="36576"/>
                  </a:cubicBezTo>
                  <a:cubicBezTo>
                    <a:pt x="528169" y="34386"/>
                    <a:pt x="523995" y="34953"/>
                    <a:pt x="520931" y="33251"/>
                  </a:cubicBezTo>
                  <a:cubicBezTo>
                    <a:pt x="513944" y="29370"/>
                    <a:pt x="507630" y="24384"/>
                    <a:pt x="500980" y="19951"/>
                  </a:cubicBezTo>
                  <a:cubicBezTo>
                    <a:pt x="497655" y="17734"/>
                    <a:pt x="494796" y="14565"/>
                    <a:pt x="491005" y="13301"/>
                  </a:cubicBezTo>
                  <a:lnTo>
                    <a:pt x="481030" y="9976"/>
                  </a:lnTo>
                  <a:cubicBezTo>
                    <a:pt x="477705" y="7759"/>
                    <a:pt x="474797" y="4728"/>
                    <a:pt x="471055" y="3325"/>
                  </a:cubicBezTo>
                  <a:cubicBezTo>
                    <a:pt x="465763" y="1340"/>
                    <a:pt x="460081" y="0"/>
                    <a:pt x="454429" y="0"/>
                  </a:cubicBezTo>
                  <a:cubicBezTo>
                    <a:pt x="421160" y="0"/>
                    <a:pt x="387927" y="2217"/>
                    <a:pt x="354676" y="3325"/>
                  </a:cubicBezTo>
                  <a:cubicBezTo>
                    <a:pt x="352459" y="5542"/>
                    <a:pt x="350474" y="8017"/>
                    <a:pt x="348026" y="9976"/>
                  </a:cubicBezTo>
                  <a:cubicBezTo>
                    <a:pt x="344906" y="12472"/>
                    <a:pt x="340682" y="13619"/>
                    <a:pt x="338051" y="16626"/>
                  </a:cubicBezTo>
                  <a:cubicBezTo>
                    <a:pt x="336225" y="18713"/>
                    <a:pt x="325219" y="38955"/>
                    <a:pt x="318100" y="43227"/>
                  </a:cubicBezTo>
                  <a:cubicBezTo>
                    <a:pt x="315095" y="45030"/>
                    <a:pt x="311450" y="45444"/>
                    <a:pt x="308125" y="46552"/>
                  </a:cubicBezTo>
                  <a:cubicBezTo>
                    <a:pt x="307017" y="49877"/>
                    <a:pt x="307278" y="54049"/>
                    <a:pt x="304800" y="56527"/>
                  </a:cubicBezTo>
                  <a:cubicBezTo>
                    <a:pt x="302322" y="59005"/>
                    <a:pt x="297960" y="58285"/>
                    <a:pt x="294825" y="59852"/>
                  </a:cubicBezTo>
                  <a:cubicBezTo>
                    <a:pt x="269045" y="72742"/>
                    <a:pt x="299946" y="61470"/>
                    <a:pt x="274874" y="69827"/>
                  </a:cubicBezTo>
                  <a:cubicBezTo>
                    <a:pt x="271549" y="72044"/>
                    <a:pt x="268655" y="75111"/>
                    <a:pt x="264899" y="76477"/>
                  </a:cubicBezTo>
                  <a:cubicBezTo>
                    <a:pt x="254960" y="80091"/>
                    <a:pt x="226540" y="86069"/>
                    <a:pt x="215023" y="86453"/>
                  </a:cubicBezTo>
                  <a:cubicBezTo>
                    <a:pt x="156302" y="88410"/>
                    <a:pt x="97536" y="88670"/>
                    <a:pt x="38793" y="89778"/>
                  </a:cubicBezTo>
                  <a:cubicBezTo>
                    <a:pt x="21471" y="95552"/>
                    <a:pt x="35208" y="89321"/>
                    <a:pt x="22167" y="99753"/>
                  </a:cubicBezTo>
                  <a:cubicBezTo>
                    <a:pt x="8793" y="110452"/>
                    <a:pt x="4434" y="101970"/>
                    <a:pt x="2217" y="109728"/>
                  </a:cubicBezTo>
                  <a:close/>
                </a:path>
              </a:pathLst>
            </a:custGeom>
            <a:solidFill>
              <a:srgbClr val="FFFF00">
                <a:alpha val="15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67" name="Полилиния 866"/>
            <p:cNvSpPr/>
            <p:nvPr/>
          </p:nvSpPr>
          <p:spPr>
            <a:xfrm>
              <a:off x="3757771" y="4531861"/>
              <a:ext cx="2347096" cy="2057270"/>
            </a:xfrm>
            <a:custGeom>
              <a:avLst/>
              <a:gdLst>
                <a:gd name="connsiteX0" fmla="*/ 761028 w 2347096"/>
                <a:gd name="connsiteY0" fmla="*/ 2035194 h 2057270"/>
                <a:gd name="connsiteX1" fmla="*/ 927282 w 2347096"/>
                <a:gd name="connsiteY1" fmla="*/ 2038519 h 2057270"/>
                <a:gd name="connsiteX2" fmla="*/ 947233 w 2347096"/>
                <a:gd name="connsiteY2" fmla="*/ 2035194 h 2057270"/>
                <a:gd name="connsiteX3" fmla="*/ 963858 w 2347096"/>
                <a:gd name="connsiteY3" fmla="*/ 2031868 h 2057270"/>
                <a:gd name="connsiteX4" fmla="*/ 1060286 w 2347096"/>
                <a:gd name="connsiteY4" fmla="*/ 2028543 h 2057270"/>
                <a:gd name="connsiteX5" fmla="*/ 1113487 w 2347096"/>
                <a:gd name="connsiteY5" fmla="*/ 2018568 h 2057270"/>
                <a:gd name="connsiteX6" fmla="*/ 1130113 w 2347096"/>
                <a:gd name="connsiteY6" fmla="*/ 2015243 h 2057270"/>
                <a:gd name="connsiteX7" fmla="*/ 1183314 w 2347096"/>
                <a:gd name="connsiteY7" fmla="*/ 2011918 h 2057270"/>
                <a:gd name="connsiteX8" fmla="*/ 1249816 w 2347096"/>
                <a:gd name="connsiteY8" fmla="*/ 2005268 h 2057270"/>
                <a:gd name="connsiteX9" fmla="*/ 1269766 w 2347096"/>
                <a:gd name="connsiteY9" fmla="*/ 2001943 h 2057270"/>
                <a:gd name="connsiteX10" fmla="*/ 1279742 w 2347096"/>
                <a:gd name="connsiteY10" fmla="*/ 1998618 h 2057270"/>
                <a:gd name="connsiteX11" fmla="*/ 1336268 w 2347096"/>
                <a:gd name="connsiteY11" fmla="*/ 1995292 h 2057270"/>
                <a:gd name="connsiteX12" fmla="*/ 1369519 w 2347096"/>
                <a:gd name="connsiteY12" fmla="*/ 1988642 h 2057270"/>
                <a:gd name="connsiteX13" fmla="*/ 1389470 w 2347096"/>
                <a:gd name="connsiteY13" fmla="*/ 1985317 h 2057270"/>
                <a:gd name="connsiteX14" fmla="*/ 1422721 w 2347096"/>
                <a:gd name="connsiteY14" fmla="*/ 1981992 h 2057270"/>
                <a:gd name="connsiteX15" fmla="*/ 1449321 w 2347096"/>
                <a:gd name="connsiteY15" fmla="*/ 1978667 h 2057270"/>
                <a:gd name="connsiteX16" fmla="*/ 1482572 w 2347096"/>
                <a:gd name="connsiteY16" fmla="*/ 1968692 h 2057270"/>
                <a:gd name="connsiteX17" fmla="*/ 1505848 w 2347096"/>
                <a:gd name="connsiteY17" fmla="*/ 1965367 h 2057270"/>
                <a:gd name="connsiteX18" fmla="*/ 1519148 w 2347096"/>
                <a:gd name="connsiteY18" fmla="*/ 1962042 h 2057270"/>
                <a:gd name="connsiteX19" fmla="*/ 1559049 w 2347096"/>
                <a:gd name="connsiteY19" fmla="*/ 1955391 h 2057270"/>
                <a:gd name="connsiteX20" fmla="*/ 1572350 w 2347096"/>
                <a:gd name="connsiteY20" fmla="*/ 1952066 h 2057270"/>
                <a:gd name="connsiteX21" fmla="*/ 1592300 w 2347096"/>
                <a:gd name="connsiteY21" fmla="*/ 1945416 h 2057270"/>
                <a:gd name="connsiteX22" fmla="*/ 1622226 w 2347096"/>
                <a:gd name="connsiteY22" fmla="*/ 1938766 h 2057270"/>
                <a:gd name="connsiteX23" fmla="*/ 1648827 w 2347096"/>
                <a:gd name="connsiteY23" fmla="*/ 1932116 h 2057270"/>
                <a:gd name="connsiteX24" fmla="*/ 1658802 w 2347096"/>
                <a:gd name="connsiteY24" fmla="*/ 1925466 h 2057270"/>
                <a:gd name="connsiteX25" fmla="*/ 1698703 w 2347096"/>
                <a:gd name="connsiteY25" fmla="*/ 1918815 h 2057270"/>
                <a:gd name="connsiteX26" fmla="*/ 1725304 w 2347096"/>
                <a:gd name="connsiteY26" fmla="*/ 1912165 h 2057270"/>
                <a:gd name="connsiteX27" fmla="*/ 1735279 w 2347096"/>
                <a:gd name="connsiteY27" fmla="*/ 1908840 h 2057270"/>
                <a:gd name="connsiteX28" fmla="*/ 1745254 w 2347096"/>
                <a:gd name="connsiteY28" fmla="*/ 1902190 h 2057270"/>
                <a:gd name="connsiteX29" fmla="*/ 1758555 w 2347096"/>
                <a:gd name="connsiteY29" fmla="*/ 1898865 h 2057270"/>
                <a:gd name="connsiteX30" fmla="*/ 1788481 w 2347096"/>
                <a:gd name="connsiteY30" fmla="*/ 1888890 h 2057270"/>
                <a:gd name="connsiteX31" fmla="*/ 1798456 w 2347096"/>
                <a:gd name="connsiteY31" fmla="*/ 1885564 h 2057270"/>
                <a:gd name="connsiteX32" fmla="*/ 1821732 w 2347096"/>
                <a:gd name="connsiteY32" fmla="*/ 1875589 h 2057270"/>
                <a:gd name="connsiteX33" fmla="*/ 1854982 w 2347096"/>
                <a:gd name="connsiteY33" fmla="*/ 1868939 h 2057270"/>
                <a:gd name="connsiteX34" fmla="*/ 1881583 w 2347096"/>
                <a:gd name="connsiteY34" fmla="*/ 1862289 h 2057270"/>
                <a:gd name="connsiteX35" fmla="*/ 1901534 w 2347096"/>
                <a:gd name="connsiteY35" fmla="*/ 1855639 h 2057270"/>
                <a:gd name="connsiteX36" fmla="*/ 1911509 w 2347096"/>
                <a:gd name="connsiteY36" fmla="*/ 1852314 h 2057270"/>
                <a:gd name="connsiteX37" fmla="*/ 1938110 w 2347096"/>
                <a:gd name="connsiteY37" fmla="*/ 1845663 h 2057270"/>
                <a:gd name="connsiteX38" fmla="*/ 1958060 w 2347096"/>
                <a:gd name="connsiteY38" fmla="*/ 1839013 h 2057270"/>
                <a:gd name="connsiteX39" fmla="*/ 1971361 w 2347096"/>
                <a:gd name="connsiteY39" fmla="*/ 1835688 h 2057270"/>
                <a:gd name="connsiteX40" fmla="*/ 1991311 w 2347096"/>
                <a:gd name="connsiteY40" fmla="*/ 1829038 h 2057270"/>
                <a:gd name="connsiteX41" fmla="*/ 2001286 w 2347096"/>
                <a:gd name="connsiteY41" fmla="*/ 1825713 h 2057270"/>
                <a:gd name="connsiteX42" fmla="*/ 2017912 w 2347096"/>
                <a:gd name="connsiteY42" fmla="*/ 1815738 h 2057270"/>
                <a:gd name="connsiteX43" fmla="*/ 2034537 w 2347096"/>
                <a:gd name="connsiteY43" fmla="*/ 1809087 h 2057270"/>
                <a:gd name="connsiteX44" fmla="*/ 2047838 w 2347096"/>
                <a:gd name="connsiteY44" fmla="*/ 1805762 h 2057270"/>
                <a:gd name="connsiteX45" fmla="*/ 2067788 w 2347096"/>
                <a:gd name="connsiteY45" fmla="*/ 1799112 h 2057270"/>
                <a:gd name="connsiteX46" fmla="*/ 2077764 w 2347096"/>
                <a:gd name="connsiteY46" fmla="*/ 1795787 h 2057270"/>
                <a:gd name="connsiteX47" fmla="*/ 2087739 w 2347096"/>
                <a:gd name="connsiteY47" fmla="*/ 1792462 h 2057270"/>
                <a:gd name="connsiteX48" fmla="*/ 2091064 w 2347096"/>
                <a:gd name="connsiteY48" fmla="*/ 1782487 h 2057270"/>
                <a:gd name="connsiteX49" fmla="*/ 2111014 w 2347096"/>
                <a:gd name="connsiteY49" fmla="*/ 1775836 h 2057270"/>
                <a:gd name="connsiteX50" fmla="*/ 2117665 w 2347096"/>
                <a:gd name="connsiteY50" fmla="*/ 1769186 h 2057270"/>
                <a:gd name="connsiteX51" fmla="*/ 2180841 w 2347096"/>
                <a:gd name="connsiteY51" fmla="*/ 1735935 h 2057270"/>
                <a:gd name="connsiteX52" fmla="*/ 2207442 w 2347096"/>
                <a:gd name="connsiteY52" fmla="*/ 1722635 h 2057270"/>
                <a:gd name="connsiteX53" fmla="*/ 2227393 w 2347096"/>
                <a:gd name="connsiteY53" fmla="*/ 1709335 h 2057270"/>
                <a:gd name="connsiteX54" fmla="*/ 2263969 w 2347096"/>
                <a:gd name="connsiteY54" fmla="*/ 1699359 h 2057270"/>
                <a:gd name="connsiteX55" fmla="*/ 2293894 w 2347096"/>
                <a:gd name="connsiteY55" fmla="*/ 1686059 h 2057270"/>
                <a:gd name="connsiteX56" fmla="*/ 2303870 w 2347096"/>
                <a:gd name="connsiteY56" fmla="*/ 1682734 h 2057270"/>
                <a:gd name="connsiteX57" fmla="*/ 2323820 w 2347096"/>
                <a:gd name="connsiteY57" fmla="*/ 1669434 h 2057270"/>
                <a:gd name="connsiteX58" fmla="*/ 2347096 w 2347096"/>
                <a:gd name="connsiteY58" fmla="*/ 1652808 h 2057270"/>
                <a:gd name="connsiteX59" fmla="*/ 2343771 w 2347096"/>
                <a:gd name="connsiteY59" fmla="*/ 1642833 h 2057270"/>
                <a:gd name="connsiteX60" fmla="*/ 2333796 w 2347096"/>
                <a:gd name="connsiteY60" fmla="*/ 1636183 h 2057270"/>
                <a:gd name="connsiteX61" fmla="*/ 2297220 w 2347096"/>
                <a:gd name="connsiteY61" fmla="*/ 1626207 h 2057270"/>
                <a:gd name="connsiteX62" fmla="*/ 2287244 w 2347096"/>
                <a:gd name="connsiteY62" fmla="*/ 1622882 h 2057270"/>
                <a:gd name="connsiteX63" fmla="*/ 2277269 w 2347096"/>
                <a:gd name="connsiteY63" fmla="*/ 1616232 h 2057270"/>
                <a:gd name="connsiteX64" fmla="*/ 2257318 w 2347096"/>
                <a:gd name="connsiteY64" fmla="*/ 1589631 h 2057270"/>
                <a:gd name="connsiteX65" fmla="*/ 2244018 w 2347096"/>
                <a:gd name="connsiteY65" fmla="*/ 1582981 h 2057270"/>
                <a:gd name="connsiteX66" fmla="*/ 2237368 w 2347096"/>
                <a:gd name="connsiteY66" fmla="*/ 1573006 h 2057270"/>
                <a:gd name="connsiteX67" fmla="*/ 2224068 w 2347096"/>
                <a:gd name="connsiteY67" fmla="*/ 1569681 h 2057270"/>
                <a:gd name="connsiteX68" fmla="*/ 2210767 w 2347096"/>
                <a:gd name="connsiteY68" fmla="*/ 1563031 h 2057270"/>
                <a:gd name="connsiteX69" fmla="*/ 2200792 w 2347096"/>
                <a:gd name="connsiteY69" fmla="*/ 1559706 h 2057270"/>
                <a:gd name="connsiteX70" fmla="*/ 2174191 w 2347096"/>
                <a:gd name="connsiteY70" fmla="*/ 1549730 h 2057270"/>
                <a:gd name="connsiteX71" fmla="*/ 2164216 w 2347096"/>
                <a:gd name="connsiteY71" fmla="*/ 1543080 h 2057270"/>
                <a:gd name="connsiteX72" fmla="*/ 2130965 w 2347096"/>
                <a:gd name="connsiteY72" fmla="*/ 1536430 h 2057270"/>
                <a:gd name="connsiteX73" fmla="*/ 2094389 w 2347096"/>
                <a:gd name="connsiteY73" fmla="*/ 1529780 h 2057270"/>
                <a:gd name="connsiteX74" fmla="*/ 2074438 w 2347096"/>
                <a:gd name="connsiteY74" fmla="*/ 1523130 h 2057270"/>
                <a:gd name="connsiteX75" fmla="*/ 2051163 w 2347096"/>
                <a:gd name="connsiteY75" fmla="*/ 1516479 h 2057270"/>
                <a:gd name="connsiteX76" fmla="*/ 1994636 w 2347096"/>
                <a:gd name="connsiteY76" fmla="*/ 1509829 h 2057270"/>
                <a:gd name="connsiteX77" fmla="*/ 1815081 w 2347096"/>
                <a:gd name="connsiteY77" fmla="*/ 1513154 h 2057270"/>
                <a:gd name="connsiteX78" fmla="*/ 1785156 w 2347096"/>
                <a:gd name="connsiteY78" fmla="*/ 1523130 h 2057270"/>
                <a:gd name="connsiteX79" fmla="*/ 1751905 w 2347096"/>
                <a:gd name="connsiteY79" fmla="*/ 1533105 h 2057270"/>
                <a:gd name="connsiteX80" fmla="*/ 1731954 w 2347096"/>
                <a:gd name="connsiteY80" fmla="*/ 1546405 h 2057270"/>
                <a:gd name="connsiteX81" fmla="*/ 1721979 w 2347096"/>
                <a:gd name="connsiteY81" fmla="*/ 1553055 h 2057270"/>
                <a:gd name="connsiteX82" fmla="*/ 1708678 w 2347096"/>
                <a:gd name="connsiteY82" fmla="*/ 1559706 h 2057270"/>
                <a:gd name="connsiteX83" fmla="*/ 1702028 w 2347096"/>
                <a:gd name="connsiteY83" fmla="*/ 1569681 h 2057270"/>
                <a:gd name="connsiteX84" fmla="*/ 1695378 w 2347096"/>
                <a:gd name="connsiteY84" fmla="*/ 1589631 h 2057270"/>
                <a:gd name="connsiteX85" fmla="*/ 1698703 w 2347096"/>
                <a:gd name="connsiteY85" fmla="*/ 1642833 h 2057270"/>
                <a:gd name="connsiteX86" fmla="*/ 1698703 w 2347096"/>
                <a:gd name="connsiteY86" fmla="*/ 1706010 h 2057270"/>
                <a:gd name="connsiteX87" fmla="*/ 1688728 w 2347096"/>
                <a:gd name="connsiteY87" fmla="*/ 1712660 h 2057270"/>
                <a:gd name="connsiteX88" fmla="*/ 1668777 w 2347096"/>
                <a:gd name="connsiteY88" fmla="*/ 1719310 h 2057270"/>
                <a:gd name="connsiteX89" fmla="*/ 1658802 w 2347096"/>
                <a:gd name="connsiteY89" fmla="*/ 1722635 h 2057270"/>
                <a:gd name="connsiteX90" fmla="*/ 1645502 w 2347096"/>
                <a:gd name="connsiteY90" fmla="*/ 1729285 h 2057270"/>
                <a:gd name="connsiteX91" fmla="*/ 1598950 w 2347096"/>
                <a:gd name="connsiteY91" fmla="*/ 1735935 h 2057270"/>
                <a:gd name="connsiteX92" fmla="*/ 1306342 w 2347096"/>
                <a:gd name="connsiteY92" fmla="*/ 1732610 h 2057270"/>
                <a:gd name="connsiteX93" fmla="*/ 1293042 w 2347096"/>
                <a:gd name="connsiteY93" fmla="*/ 1729285 h 2057270"/>
                <a:gd name="connsiteX94" fmla="*/ 1273092 w 2347096"/>
                <a:gd name="connsiteY94" fmla="*/ 1722635 h 2057270"/>
                <a:gd name="connsiteX95" fmla="*/ 1256466 w 2347096"/>
                <a:gd name="connsiteY95" fmla="*/ 1712660 h 2057270"/>
                <a:gd name="connsiteX96" fmla="*/ 1236516 w 2347096"/>
                <a:gd name="connsiteY96" fmla="*/ 1699359 h 2057270"/>
                <a:gd name="connsiteX97" fmla="*/ 1229865 w 2347096"/>
                <a:gd name="connsiteY97" fmla="*/ 1692709 h 2057270"/>
                <a:gd name="connsiteX98" fmla="*/ 1209915 w 2347096"/>
                <a:gd name="connsiteY98" fmla="*/ 1686059 h 2057270"/>
                <a:gd name="connsiteX99" fmla="*/ 1189964 w 2347096"/>
                <a:gd name="connsiteY99" fmla="*/ 1676084 h 2057270"/>
                <a:gd name="connsiteX100" fmla="*/ 1176664 w 2347096"/>
                <a:gd name="connsiteY100" fmla="*/ 1662783 h 2057270"/>
                <a:gd name="connsiteX101" fmla="*/ 1150063 w 2347096"/>
                <a:gd name="connsiteY101" fmla="*/ 1629532 h 2057270"/>
                <a:gd name="connsiteX102" fmla="*/ 1130113 w 2347096"/>
                <a:gd name="connsiteY102" fmla="*/ 1616232 h 2057270"/>
                <a:gd name="connsiteX103" fmla="*/ 1110162 w 2347096"/>
                <a:gd name="connsiteY103" fmla="*/ 1609582 h 2057270"/>
                <a:gd name="connsiteX104" fmla="*/ 1100187 w 2347096"/>
                <a:gd name="connsiteY104" fmla="*/ 1602932 h 2057270"/>
                <a:gd name="connsiteX105" fmla="*/ 1080236 w 2347096"/>
                <a:gd name="connsiteY105" fmla="*/ 1596282 h 2057270"/>
                <a:gd name="connsiteX106" fmla="*/ 1070261 w 2347096"/>
                <a:gd name="connsiteY106" fmla="*/ 1592956 h 2057270"/>
                <a:gd name="connsiteX107" fmla="*/ 1050310 w 2347096"/>
                <a:gd name="connsiteY107" fmla="*/ 1582981 h 2057270"/>
                <a:gd name="connsiteX108" fmla="*/ 1030360 w 2347096"/>
                <a:gd name="connsiteY108" fmla="*/ 1573006 h 2057270"/>
                <a:gd name="connsiteX109" fmla="*/ 1007084 w 2347096"/>
                <a:gd name="connsiteY109" fmla="*/ 1563031 h 2057270"/>
                <a:gd name="connsiteX110" fmla="*/ 997109 w 2347096"/>
                <a:gd name="connsiteY110" fmla="*/ 1553055 h 2057270"/>
                <a:gd name="connsiteX111" fmla="*/ 977158 w 2347096"/>
                <a:gd name="connsiteY111" fmla="*/ 1546405 h 2057270"/>
                <a:gd name="connsiteX112" fmla="*/ 967183 w 2347096"/>
                <a:gd name="connsiteY112" fmla="*/ 1539755 h 2057270"/>
                <a:gd name="connsiteX113" fmla="*/ 957208 w 2347096"/>
                <a:gd name="connsiteY113" fmla="*/ 1536430 h 2057270"/>
                <a:gd name="connsiteX114" fmla="*/ 940582 w 2347096"/>
                <a:gd name="connsiteY114" fmla="*/ 1523130 h 2057270"/>
                <a:gd name="connsiteX115" fmla="*/ 904006 w 2347096"/>
                <a:gd name="connsiteY115" fmla="*/ 1486554 h 2057270"/>
                <a:gd name="connsiteX116" fmla="*/ 894031 w 2347096"/>
                <a:gd name="connsiteY116" fmla="*/ 1476578 h 2057270"/>
                <a:gd name="connsiteX117" fmla="*/ 884056 w 2347096"/>
                <a:gd name="connsiteY117" fmla="*/ 1466603 h 2057270"/>
                <a:gd name="connsiteX118" fmla="*/ 880731 w 2347096"/>
                <a:gd name="connsiteY118" fmla="*/ 1456628 h 2057270"/>
                <a:gd name="connsiteX119" fmla="*/ 870756 w 2347096"/>
                <a:gd name="connsiteY119" fmla="*/ 1449978 h 2057270"/>
                <a:gd name="connsiteX120" fmla="*/ 864105 w 2347096"/>
                <a:gd name="connsiteY120" fmla="*/ 1443327 h 2057270"/>
                <a:gd name="connsiteX121" fmla="*/ 847480 w 2347096"/>
                <a:gd name="connsiteY121" fmla="*/ 1413402 h 2057270"/>
                <a:gd name="connsiteX122" fmla="*/ 834180 w 2347096"/>
                <a:gd name="connsiteY122" fmla="*/ 1396776 h 2057270"/>
                <a:gd name="connsiteX123" fmla="*/ 830854 w 2347096"/>
                <a:gd name="connsiteY123" fmla="*/ 1386801 h 2057270"/>
                <a:gd name="connsiteX124" fmla="*/ 820879 w 2347096"/>
                <a:gd name="connsiteY124" fmla="*/ 1383476 h 2057270"/>
                <a:gd name="connsiteX125" fmla="*/ 814229 w 2347096"/>
                <a:gd name="connsiteY125" fmla="*/ 1363525 h 2057270"/>
                <a:gd name="connsiteX126" fmla="*/ 797604 w 2347096"/>
                <a:gd name="connsiteY126" fmla="*/ 1340250 h 2057270"/>
                <a:gd name="connsiteX127" fmla="*/ 794278 w 2347096"/>
                <a:gd name="connsiteY127" fmla="*/ 1330274 h 2057270"/>
                <a:gd name="connsiteX128" fmla="*/ 787628 w 2347096"/>
                <a:gd name="connsiteY128" fmla="*/ 1320299 h 2057270"/>
                <a:gd name="connsiteX129" fmla="*/ 780978 w 2347096"/>
                <a:gd name="connsiteY129" fmla="*/ 1300348 h 2057270"/>
                <a:gd name="connsiteX130" fmla="*/ 777653 w 2347096"/>
                <a:gd name="connsiteY130" fmla="*/ 1290373 h 2057270"/>
                <a:gd name="connsiteX131" fmla="*/ 774328 w 2347096"/>
                <a:gd name="connsiteY131" fmla="*/ 1280398 h 2057270"/>
                <a:gd name="connsiteX132" fmla="*/ 771003 w 2347096"/>
                <a:gd name="connsiteY132" fmla="*/ 1193946 h 2057270"/>
                <a:gd name="connsiteX133" fmla="*/ 767678 w 2347096"/>
                <a:gd name="connsiteY133" fmla="*/ 1183970 h 2057270"/>
                <a:gd name="connsiteX134" fmla="*/ 771003 w 2347096"/>
                <a:gd name="connsiteY134" fmla="*/ 1160695 h 2057270"/>
                <a:gd name="connsiteX135" fmla="*/ 774328 w 2347096"/>
                <a:gd name="connsiteY135" fmla="*/ 1150719 h 2057270"/>
                <a:gd name="connsiteX136" fmla="*/ 784303 w 2347096"/>
                <a:gd name="connsiteY136" fmla="*/ 1144069 h 2057270"/>
                <a:gd name="connsiteX137" fmla="*/ 790953 w 2347096"/>
                <a:gd name="connsiteY137" fmla="*/ 1124119 h 2057270"/>
                <a:gd name="connsiteX138" fmla="*/ 784303 w 2347096"/>
                <a:gd name="connsiteY138" fmla="*/ 1057617 h 2057270"/>
                <a:gd name="connsiteX139" fmla="*/ 777653 w 2347096"/>
                <a:gd name="connsiteY139" fmla="*/ 1047642 h 2057270"/>
                <a:gd name="connsiteX140" fmla="*/ 771003 w 2347096"/>
                <a:gd name="connsiteY140" fmla="*/ 1040991 h 2057270"/>
                <a:gd name="connsiteX141" fmla="*/ 761028 w 2347096"/>
                <a:gd name="connsiteY141" fmla="*/ 1021041 h 2057270"/>
                <a:gd name="connsiteX142" fmla="*/ 751052 w 2347096"/>
                <a:gd name="connsiteY142" fmla="*/ 1014391 h 2057270"/>
                <a:gd name="connsiteX143" fmla="*/ 744402 w 2347096"/>
                <a:gd name="connsiteY143" fmla="*/ 1007740 h 2057270"/>
                <a:gd name="connsiteX144" fmla="*/ 721126 w 2347096"/>
                <a:gd name="connsiteY144" fmla="*/ 997765 h 2057270"/>
                <a:gd name="connsiteX145" fmla="*/ 711151 w 2347096"/>
                <a:gd name="connsiteY145" fmla="*/ 987790 h 2057270"/>
                <a:gd name="connsiteX146" fmla="*/ 671250 w 2347096"/>
                <a:gd name="connsiteY146" fmla="*/ 984465 h 2057270"/>
                <a:gd name="connsiteX147" fmla="*/ 588123 w 2347096"/>
                <a:gd name="connsiteY147" fmla="*/ 981140 h 2057270"/>
                <a:gd name="connsiteX148" fmla="*/ 574822 w 2347096"/>
                <a:gd name="connsiteY148" fmla="*/ 977815 h 2057270"/>
                <a:gd name="connsiteX149" fmla="*/ 554872 w 2347096"/>
                <a:gd name="connsiteY149" fmla="*/ 971164 h 2057270"/>
                <a:gd name="connsiteX150" fmla="*/ 538246 w 2347096"/>
                <a:gd name="connsiteY150" fmla="*/ 941239 h 2057270"/>
                <a:gd name="connsiteX151" fmla="*/ 531596 w 2347096"/>
                <a:gd name="connsiteY151" fmla="*/ 934588 h 2057270"/>
                <a:gd name="connsiteX152" fmla="*/ 514971 w 2347096"/>
                <a:gd name="connsiteY152" fmla="*/ 914638 h 2057270"/>
                <a:gd name="connsiteX153" fmla="*/ 504996 w 2347096"/>
                <a:gd name="connsiteY153" fmla="*/ 907988 h 2057270"/>
                <a:gd name="connsiteX154" fmla="*/ 491695 w 2347096"/>
                <a:gd name="connsiteY154" fmla="*/ 894687 h 2057270"/>
                <a:gd name="connsiteX155" fmla="*/ 488370 w 2347096"/>
                <a:gd name="connsiteY155" fmla="*/ 884712 h 2057270"/>
                <a:gd name="connsiteX156" fmla="*/ 478395 w 2347096"/>
                <a:gd name="connsiteY156" fmla="*/ 864762 h 2057270"/>
                <a:gd name="connsiteX157" fmla="*/ 481720 w 2347096"/>
                <a:gd name="connsiteY157" fmla="*/ 831511 h 2057270"/>
                <a:gd name="connsiteX158" fmla="*/ 488370 w 2347096"/>
                <a:gd name="connsiteY158" fmla="*/ 811560 h 2057270"/>
                <a:gd name="connsiteX159" fmla="*/ 498345 w 2347096"/>
                <a:gd name="connsiteY159" fmla="*/ 791610 h 2057270"/>
                <a:gd name="connsiteX160" fmla="*/ 495020 w 2347096"/>
                <a:gd name="connsiteY160" fmla="*/ 761684 h 2057270"/>
                <a:gd name="connsiteX161" fmla="*/ 488370 w 2347096"/>
                <a:gd name="connsiteY161" fmla="*/ 738408 h 2057270"/>
                <a:gd name="connsiteX162" fmla="*/ 485045 w 2347096"/>
                <a:gd name="connsiteY162" fmla="*/ 725108 h 2057270"/>
                <a:gd name="connsiteX163" fmla="*/ 481720 w 2347096"/>
                <a:gd name="connsiteY163" fmla="*/ 715132 h 2057270"/>
                <a:gd name="connsiteX164" fmla="*/ 471745 w 2347096"/>
                <a:gd name="connsiteY164" fmla="*/ 688532 h 2057270"/>
                <a:gd name="connsiteX165" fmla="*/ 461769 w 2347096"/>
                <a:gd name="connsiteY165" fmla="*/ 671906 h 2057270"/>
                <a:gd name="connsiteX166" fmla="*/ 448469 w 2347096"/>
                <a:gd name="connsiteY166" fmla="*/ 651956 h 2057270"/>
                <a:gd name="connsiteX167" fmla="*/ 445144 w 2347096"/>
                <a:gd name="connsiteY167" fmla="*/ 641980 h 2057270"/>
                <a:gd name="connsiteX168" fmla="*/ 438494 w 2347096"/>
                <a:gd name="connsiteY168" fmla="*/ 632005 h 2057270"/>
                <a:gd name="connsiteX169" fmla="*/ 431844 w 2347096"/>
                <a:gd name="connsiteY169" fmla="*/ 612055 h 2057270"/>
                <a:gd name="connsiteX170" fmla="*/ 435169 w 2347096"/>
                <a:gd name="connsiteY170" fmla="*/ 588779 h 2057270"/>
                <a:gd name="connsiteX171" fmla="*/ 501670 w 2347096"/>
                <a:gd name="connsiteY171" fmla="*/ 588779 h 2057270"/>
                <a:gd name="connsiteX172" fmla="*/ 521621 w 2347096"/>
                <a:gd name="connsiteY172" fmla="*/ 608730 h 2057270"/>
                <a:gd name="connsiteX173" fmla="*/ 528271 w 2347096"/>
                <a:gd name="connsiteY173" fmla="*/ 618705 h 2057270"/>
                <a:gd name="connsiteX174" fmla="*/ 531596 w 2347096"/>
                <a:gd name="connsiteY174" fmla="*/ 628680 h 2057270"/>
                <a:gd name="connsiteX175" fmla="*/ 548222 w 2347096"/>
                <a:gd name="connsiteY175" fmla="*/ 645306 h 2057270"/>
                <a:gd name="connsiteX176" fmla="*/ 568172 w 2347096"/>
                <a:gd name="connsiteY176" fmla="*/ 658606 h 2057270"/>
                <a:gd name="connsiteX177" fmla="*/ 578148 w 2347096"/>
                <a:gd name="connsiteY177" fmla="*/ 665256 h 2057270"/>
                <a:gd name="connsiteX178" fmla="*/ 594773 w 2347096"/>
                <a:gd name="connsiteY178" fmla="*/ 678556 h 2057270"/>
                <a:gd name="connsiteX179" fmla="*/ 601423 w 2347096"/>
                <a:gd name="connsiteY179" fmla="*/ 685207 h 2057270"/>
                <a:gd name="connsiteX180" fmla="*/ 614724 w 2347096"/>
                <a:gd name="connsiteY180" fmla="*/ 691857 h 2057270"/>
                <a:gd name="connsiteX181" fmla="*/ 621374 w 2347096"/>
                <a:gd name="connsiteY181" fmla="*/ 701832 h 2057270"/>
                <a:gd name="connsiteX182" fmla="*/ 641324 w 2347096"/>
                <a:gd name="connsiteY182" fmla="*/ 708482 h 2057270"/>
                <a:gd name="connsiteX183" fmla="*/ 651300 w 2347096"/>
                <a:gd name="connsiteY183" fmla="*/ 711807 h 2057270"/>
                <a:gd name="connsiteX184" fmla="*/ 661275 w 2347096"/>
                <a:gd name="connsiteY184" fmla="*/ 715132 h 2057270"/>
                <a:gd name="connsiteX185" fmla="*/ 687876 w 2347096"/>
                <a:gd name="connsiteY185" fmla="*/ 721783 h 2057270"/>
                <a:gd name="connsiteX186" fmla="*/ 751052 w 2347096"/>
                <a:gd name="connsiteY186" fmla="*/ 718458 h 2057270"/>
                <a:gd name="connsiteX187" fmla="*/ 771003 w 2347096"/>
                <a:gd name="connsiteY187" fmla="*/ 708482 h 2057270"/>
                <a:gd name="connsiteX188" fmla="*/ 790953 w 2347096"/>
                <a:gd name="connsiteY188" fmla="*/ 701832 h 2057270"/>
                <a:gd name="connsiteX189" fmla="*/ 797604 w 2347096"/>
                <a:gd name="connsiteY189" fmla="*/ 695182 h 2057270"/>
                <a:gd name="connsiteX190" fmla="*/ 807579 w 2347096"/>
                <a:gd name="connsiteY190" fmla="*/ 671906 h 2057270"/>
                <a:gd name="connsiteX191" fmla="*/ 804254 w 2347096"/>
                <a:gd name="connsiteY191" fmla="*/ 638655 h 2057270"/>
                <a:gd name="connsiteX192" fmla="*/ 797604 w 2347096"/>
                <a:gd name="connsiteY192" fmla="*/ 628680 h 2057270"/>
                <a:gd name="connsiteX193" fmla="*/ 784303 w 2347096"/>
                <a:gd name="connsiteY193" fmla="*/ 602079 h 2057270"/>
                <a:gd name="connsiteX194" fmla="*/ 780978 w 2347096"/>
                <a:gd name="connsiteY194" fmla="*/ 592104 h 2057270"/>
                <a:gd name="connsiteX195" fmla="*/ 774328 w 2347096"/>
                <a:gd name="connsiteY195" fmla="*/ 582129 h 2057270"/>
                <a:gd name="connsiteX196" fmla="*/ 767678 w 2347096"/>
                <a:gd name="connsiteY196" fmla="*/ 555528 h 2057270"/>
                <a:gd name="connsiteX197" fmla="*/ 754377 w 2347096"/>
                <a:gd name="connsiteY197" fmla="*/ 535578 h 2057270"/>
                <a:gd name="connsiteX198" fmla="*/ 747727 w 2347096"/>
                <a:gd name="connsiteY198" fmla="*/ 515627 h 2057270"/>
                <a:gd name="connsiteX199" fmla="*/ 737752 w 2347096"/>
                <a:gd name="connsiteY199" fmla="*/ 505652 h 2057270"/>
                <a:gd name="connsiteX200" fmla="*/ 731102 w 2347096"/>
                <a:gd name="connsiteY200" fmla="*/ 495676 h 2057270"/>
                <a:gd name="connsiteX201" fmla="*/ 721126 w 2347096"/>
                <a:gd name="connsiteY201" fmla="*/ 489026 h 2057270"/>
                <a:gd name="connsiteX202" fmla="*/ 704501 w 2347096"/>
                <a:gd name="connsiteY202" fmla="*/ 472401 h 2057270"/>
                <a:gd name="connsiteX203" fmla="*/ 684550 w 2347096"/>
                <a:gd name="connsiteY203" fmla="*/ 455775 h 2057270"/>
                <a:gd name="connsiteX204" fmla="*/ 664600 w 2347096"/>
                <a:gd name="connsiteY204" fmla="*/ 449125 h 2057270"/>
                <a:gd name="connsiteX205" fmla="*/ 634674 w 2347096"/>
                <a:gd name="connsiteY205" fmla="*/ 432500 h 2057270"/>
                <a:gd name="connsiteX206" fmla="*/ 618049 w 2347096"/>
                <a:gd name="connsiteY206" fmla="*/ 415874 h 2057270"/>
                <a:gd name="connsiteX207" fmla="*/ 601423 w 2347096"/>
                <a:gd name="connsiteY207" fmla="*/ 399249 h 2057270"/>
                <a:gd name="connsiteX208" fmla="*/ 584798 w 2347096"/>
                <a:gd name="connsiteY208" fmla="*/ 385948 h 2057270"/>
                <a:gd name="connsiteX209" fmla="*/ 581473 w 2347096"/>
                <a:gd name="connsiteY209" fmla="*/ 375973 h 2057270"/>
                <a:gd name="connsiteX210" fmla="*/ 564847 w 2347096"/>
                <a:gd name="connsiteY210" fmla="*/ 362673 h 2057270"/>
                <a:gd name="connsiteX211" fmla="*/ 558197 w 2347096"/>
                <a:gd name="connsiteY211" fmla="*/ 352698 h 2057270"/>
                <a:gd name="connsiteX212" fmla="*/ 544897 w 2347096"/>
                <a:gd name="connsiteY212" fmla="*/ 336072 h 2057270"/>
                <a:gd name="connsiteX213" fmla="*/ 538246 w 2347096"/>
                <a:gd name="connsiteY213" fmla="*/ 316122 h 2057270"/>
                <a:gd name="connsiteX214" fmla="*/ 534921 w 2347096"/>
                <a:gd name="connsiteY214" fmla="*/ 306146 h 2057270"/>
                <a:gd name="connsiteX215" fmla="*/ 528271 w 2347096"/>
                <a:gd name="connsiteY215" fmla="*/ 296171 h 2057270"/>
                <a:gd name="connsiteX216" fmla="*/ 524946 w 2347096"/>
                <a:gd name="connsiteY216" fmla="*/ 223019 h 2057270"/>
                <a:gd name="connsiteX217" fmla="*/ 514971 w 2347096"/>
                <a:gd name="connsiteY217" fmla="*/ 203068 h 2057270"/>
                <a:gd name="connsiteX218" fmla="*/ 511646 w 2347096"/>
                <a:gd name="connsiteY218" fmla="*/ 193093 h 2057270"/>
                <a:gd name="connsiteX219" fmla="*/ 498345 w 2347096"/>
                <a:gd name="connsiteY219" fmla="*/ 176468 h 2057270"/>
                <a:gd name="connsiteX220" fmla="*/ 491695 w 2347096"/>
                <a:gd name="connsiteY220" fmla="*/ 166492 h 2057270"/>
                <a:gd name="connsiteX221" fmla="*/ 471745 w 2347096"/>
                <a:gd name="connsiteY221" fmla="*/ 156517 h 2057270"/>
                <a:gd name="connsiteX222" fmla="*/ 445144 w 2347096"/>
                <a:gd name="connsiteY222" fmla="*/ 139892 h 2057270"/>
                <a:gd name="connsiteX223" fmla="*/ 435169 w 2347096"/>
                <a:gd name="connsiteY223" fmla="*/ 136567 h 2057270"/>
                <a:gd name="connsiteX224" fmla="*/ 425193 w 2347096"/>
                <a:gd name="connsiteY224" fmla="*/ 133242 h 2057270"/>
                <a:gd name="connsiteX225" fmla="*/ 375317 w 2347096"/>
                <a:gd name="connsiteY225" fmla="*/ 136567 h 2057270"/>
                <a:gd name="connsiteX226" fmla="*/ 368667 w 2347096"/>
                <a:gd name="connsiteY226" fmla="*/ 146542 h 2057270"/>
                <a:gd name="connsiteX227" fmla="*/ 358692 w 2347096"/>
                <a:gd name="connsiteY227" fmla="*/ 183118 h 2057270"/>
                <a:gd name="connsiteX228" fmla="*/ 355366 w 2347096"/>
                <a:gd name="connsiteY228" fmla="*/ 193093 h 2057270"/>
                <a:gd name="connsiteX229" fmla="*/ 358692 w 2347096"/>
                <a:gd name="connsiteY229" fmla="*/ 209719 h 2057270"/>
                <a:gd name="connsiteX230" fmla="*/ 365342 w 2347096"/>
                <a:gd name="connsiteY230" fmla="*/ 272895 h 2057270"/>
                <a:gd name="connsiteX231" fmla="*/ 365342 w 2347096"/>
                <a:gd name="connsiteY231" fmla="*/ 356023 h 2057270"/>
                <a:gd name="connsiteX232" fmla="*/ 358692 w 2347096"/>
                <a:gd name="connsiteY232" fmla="*/ 379298 h 2057270"/>
                <a:gd name="connsiteX233" fmla="*/ 352041 w 2347096"/>
                <a:gd name="connsiteY233" fmla="*/ 385948 h 2057270"/>
                <a:gd name="connsiteX234" fmla="*/ 345391 w 2347096"/>
                <a:gd name="connsiteY234" fmla="*/ 395924 h 2057270"/>
                <a:gd name="connsiteX235" fmla="*/ 328766 w 2347096"/>
                <a:gd name="connsiteY235" fmla="*/ 399249 h 2057270"/>
                <a:gd name="connsiteX236" fmla="*/ 292190 w 2347096"/>
                <a:gd name="connsiteY236" fmla="*/ 395924 h 2057270"/>
                <a:gd name="connsiteX237" fmla="*/ 268914 w 2347096"/>
                <a:gd name="connsiteY237" fmla="*/ 369323 h 2057270"/>
                <a:gd name="connsiteX238" fmla="*/ 258939 w 2347096"/>
                <a:gd name="connsiteY238" fmla="*/ 362673 h 2057270"/>
                <a:gd name="connsiteX239" fmla="*/ 252289 w 2347096"/>
                <a:gd name="connsiteY239" fmla="*/ 342722 h 2057270"/>
                <a:gd name="connsiteX240" fmla="*/ 248964 w 2347096"/>
                <a:gd name="connsiteY240" fmla="*/ 332747 h 2057270"/>
                <a:gd name="connsiteX241" fmla="*/ 245638 w 2347096"/>
                <a:gd name="connsiteY241" fmla="*/ 319447 h 2057270"/>
                <a:gd name="connsiteX242" fmla="*/ 238988 w 2347096"/>
                <a:gd name="connsiteY242" fmla="*/ 309471 h 2057270"/>
                <a:gd name="connsiteX243" fmla="*/ 232338 w 2347096"/>
                <a:gd name="connsiteY243" fmla="*/ 289521 h 2057270"/>
                <a:gd name="connsiteX244" fmla="*/ 229013 w 2347096"/>
                <a:gd name="connsiteY244" fmla="*/ 279546 h 2057270"/>
                <a:gd name="connsiteX245" fmla="*/ 222363 w 2347096"/>
                <a:gd name="connsiteY245" fmla="*/ 269570 h 2057270"/>
                <a:gd name="connsiteX246" fmla="*/ 212388 w 2347096"/>
                <a:gd name="connsiteY246" fmla="*/ 239644 h 2057270"/>
                <a:gd name="connsiteX247" fmla="*/ 209062 w 2347096"/>
                <a:gd name="connsiteY247" fmla="*/ 229669 h 2057270"/>
                <a:gd name="connsiteX248" fmla="*/ 202412 w 2347096"/>
                <a:gd name="connsiteY248" fmla="*/ 216369 h 2057270"/>
                <a:gd name="connsiteX249" fmla="*/ 192437 w 2347096"/>
                <a:gd name="connsiteY249" fmla="*/ 199743 h 2057270"/>
                <a:gd name="connsiteX250" fmla="*/ 185787 w 2347096"/>
                <a:gd name="connsiteY250" fmla="*/ 179793 h 2057270"/>
                <a:gd name="connsiteX251" fmla="*/ 179137 w 2347096"/>
                <a:gd name="connsiteY251" fmla="*/ 149867 h 2057270"/>
                <a:gd name="connsiteX252" fmla="*/ 175812 w 2347096"/>
                <a:gd name="connsiteY252" fmla="*/ 86690 h 2057270"/>
                <a:gd name="connsiteX253" fmla="*/ 162511 w 2347096"/>
                <a:gd name="connsiteY253" fmla="*/ 30164 h 2057270"/>
                <a:gd name="connsiteX254" fmla="*/ 155861 w 2347096"/>
                <a:gd name="connsiteY254" fmla="*/ 20188 h 2057270"/>
                <a:gd name="connsiteX255" fmla="*/ 132585 w 2347096"/>
                <a:gd name="connsiteY255" fmla="*/ 13538 h 2057270"/>
                <a:gd name="connsiteX256" fmla="*/ 122610 w 2347096"/>
                <a:gd name="connsiteY256" fmla="*/ 6888 h 2057270"/>
                <a:gd name="connsiteX257" fmla="*/ 66084 w 2347096"/>
                <a:gd name="connsiteY257" fmla="*/ 6888 h 2057270"/>
                <a:gd name="connsiteX258" fmla="*/ 52783 w 2347096"/>
                <a:gd name="connsiteY258" fmla="*/ 10213 h 2057270"/>
                <a:gd name="connsiteX259" fmla="*/ 26182 w 2347096"/>
                <a:gd name="connsiteY259" fmla="*/ 30164 h 2057270"/>
                <a:gd name="connsiteX260" fmla="*/ 19532 w 2347096"/>
                <a:gd name="connsiteY260" fmla="*/ 43464 h 2057270"/>
                <a:gd name="connsiteX261" fmla="*/ 12882 w 2347096"/>
                <a:gd name="connsiteY261" fmla="*/ 53439 h 2057270"/>
                <a:gd name="connsiteX262" fmla="*/ 2907 w 2347096"/>
                <a:gd name="connsiteY262" fmla="*/ 76715 h 2057270"/>
                <a:gd name="connsiteX263" fmla="*/ 6232 w 2347096"/>
                <a:gd name="connsiteY263" fmla="*/ 99991 h 2057270"/>
                <a:gd name="connsiteX264" fmla="*/ 12882 w 2347096"/>
                <a:gd name="connsiteY264" fmla="*/ 113291 h 2057270"/>
                <a:gd name="connsiteX265" fmla="*/ 29508 w 2347096"/>
                <a:gd name="connsiteY265" fmla="*/ 136567 h 2057270"/>
                <a:gd name="connsiteX266" fmla="*/ 39483 w 2347096"/>
                <a:gd name="connsiteY266" fmla="*/ 159842 h 2057270"/>
                <a:gd name="connsiteX267" fmla="*/ 52783 w 2347096"/>
                <a:gd name="connsiteY267" fmla="*/ 189768 h 2057270"/>
                <a:gd name="connsiteX268" fmla="*/ 59433 w 2347096"/>
                <a:gd name="connsiteY268" fmla="*/ 362673 h 2057270"/>
                <a:gd name="connsiteX269" fmla="*/ 62758 w 2347096"/>
                <a:gd name="connsiteY269" fmla="*/ 472401 h 2057270"/>
                <a:gd name="connsiteX270" fmla="*/ 66084 w 2347096"/>
                <a:gd name="connsiteY270" fmla="*/ 512302 h 2057270"/>
                <a:gd name="connsiteX271" fmla="*/ 69409 w 2347096"/>
                <a:gd name="connsiteY271" fmla="*/ 525602 h 2057270"/>
                <a:gd name="connsiteX272" fmla="*/ 76059 w 2347096"/>
                <a:gd name="connsiteY272" fmla="*/ 548878 h 2057270"/>
                <a:gd name="connsiteX273" fmla="*/ 82709 w 2347096"/>
                <a:gd name="connsiteY273" fmla="*/ 568828 h 2057270"/>
                <a:gd name="connsiteX274" fmla="*/ 86034 w 2347096"/>
                <a:gd name="connsiteY274" fmla="*/ 582129 h 2057270"/>
                <a:gd name="connsiteX275" fmla="*/ 92684 w 2347096"/>
                <a:gd name="connsiteY275" fmla="*/ 605404 h 2057270"/>
                <a:gd name="connsiteX276" fmla="*/ 102660 w 2347096"/>
                <a:gd name="connsiteY276" fmla="*/ 655281 h 2057270"/>
                <a:gd name="connsiteX277" fmla="*/ 105985 w 2347096"/>
                <a:gd name="connsiteY277" fmla="*/ 668581 h 2057270"/>
                <a:gd name="connsiteX278" fmla="*/ 112635 w 2347096"/>
                <a:gd name="connsiteY278" fmla="*/ 698507 h 2057270"/>
                <a:gd name="connsiteX279" fmla="*/ 122610 w 2347096"/>
                <a:gd name="connsiteY279" fmla="*/ 738408 h 2057270"/>
                <a:gd name="connsiteX280" fmla="*/ 132585 w 2347096"/>
                <a:gd name="connsiteY280" fmla="*/ 791610 h 2057270"/>
                <a:gd name="connsiteX281" fmla="*/ 135910 w 2347096"/>
                <a:gd name="connsiteY281" fmla="*/ 801585 h 2057270"/>
                <a:gd name="connsiteX282" fmla="*/ 139236 w 2347096"/>
                <a:gd name="connsiteY282" fmla="*/ 814885 h 2057270"/>
                <a:gd name="connsiteX283" fmla="*/ 145886 w 2347096"/>
                <a:gd name="connsiteY283" fmla="*/ 828186 h 2057270"/>
                <a:gd name="connsiteX284" fmla="*/ 152536 w 2347096"/>
                <a:gd name="connsiteY284" fmla="*/ 848136 h 2057270"/>
                <a:gd name="connsiteX285" fmla="*/ 159186 w 2347096"/>
                <a:gd name="connsiteY285" fmla="*/ 861436 h 2057270"/>
                <a:gd name="connsiteX286" fmla="*/ 162511 w 2347096"/>
                <a:gd name="connsiteY286" fmla="*/ 871412 h 2057270"/>
                <a:gd name="connsiteX287" fmla="*/ 172486 w 2347096"/>
                <a:gd name="connsiteY287" fmla="*/ 878062 h 2057270"/>
                <a:gd name="connsiteX288" fmla="*/ 182462 w 2347096"/>
                <a:gd name="connsiteY288" fmla="*/ 901338 h 2057270"/>
                <a:gd name="connsiteX289" fmla="*/ 189112 w 2347096"/>
                <a:gd name="connsiteY289" fmla="*/ 921288 h 2057270"/>
                <a:gd name="connsiteX290" fmla="*/ 192437 w 2347096"/>
                <a:gd name="connsiteY290" fmla="*/ 931263 h 2057270"/>
                <a:gd name="connsiteX291" fmla="*/ 189112 w 2347096"/>
                <a:gd name="connsiteY291" fmla="*/ 947889 h 2057270"/>
                <a:gd name="connsiteX292" fmla="*/ 199087 w 2347096"/>
                <a:gd name="connsiteY292" fmla="*/ 1011066 h 2057270"/>
                <a:gd name="connsiteX293" fmla="*/ 205737 w 2347096"/>
                <a:gd name="connsiteY293" fmla="*/ 1054292 h 2057270"/>
                <a:gd name="connsiteX294" fmla="*/ 219038 w 2347096"/>
                <a:gd name="connsiteY294" fmla="*/ 1077567 h 2057270"/>
                <a:gd name="connsiteX295" fmla="*/ 232338 w 2347096"/>
                <a:gd name="connsiteY295" fmla="*/ 1107493 h 2057270"/>
                <a:gd name="connsiteX296" fmla="*/ 242313 w 2347096"/>
                <a:gd name="connsiteY296" fmla="*/ 1110818 h 2057270"/>
                <a:gd name="connsiteX297" fmla="*/ 248964 w 2347096"/>
                <a:gd name="connsiteY297" fmla="*/ 1120794 h 2057270"/>
                <a:gd name="connsiteX298" fmla="*/ 268914 w 2347096"/>
                <a:gd name="connsiteY298" fmla="*/ 1137419 h 2057270"/>
                <a:gd name="connsiteX299" fmla="*/ 275564 w 2347096"/>
                <a:gd name="connsiteY299" fmla="*/ 1147394 h 2057270"/>
                <a:gd name="connsiteX300" fmla="*/ 295515 w 2347096"/>
                <a:gd name="connsiteY300" fmla="*/ 1167345 h 2057270"/>
                <a:gd name="connsiteX301" fmla="*/ 312140 w 2347096"/>
                <a:gd name="connsiteY301" fmla="*/ 1183970 h 2057270"/>
                <a:gd name="connsiteX302" fmla="*/ 325441 w 2347096"/>
                <a:gd name="connsiteY302" fmla="*/ 1200596 h 2057270"/>
                <a:gd name="connsiteX303" fmla="*/ 335416 w 2347096"/>
                <a:gd name="connsiteY303" fmla="*/ 1203921 h 2057270"/>
                <a:gd name="connsiteX304" fmla="*/ 338741 w 2347096"/>
                <a:gd name="connsiteY304" fmla="*/ 1213896 h 2057270"/>
                <a:gd name="connsiteX305" fmla="*/ 398593 w 2347096"/>
                <a:gd name="connsiteY305" fmla="*/ 1237172 h 2057270"/>
                <a:gd name="connsiteX306" fmla="*/ 428518 w 2347096"/>
                <a:gd name="connsiteY306" fmla="*/ 1263772 h 2057270"/>
                <a:gd name="connsiteX307" fmla="*/ 435169 w 2347096"/>
                <a:gd name="connsiteY307" fmla="*/ 1270423 h 2057270"/>
                <a:gd name="connsiteX308" fmla="*/ 448469 w 2347096"/>
                <a:gd name="connsiteY308" fmla="*/ 1277073 h 2057270"/>
                <a:gd name="connsiteX309" fmla="*/ 455119 w 2347096"/>
                <a:gd name="connsiteY309" fmla="*/ 1287048 h 2057270"/>
                <a:gd name="connsiteX310" fmla="*/ 465094 w 2347096"/>
                <a:gd name="connsiteY310" fmla="*/ 1290373 h 2057270"/>
                <a:gd name="connsiteX311" fmla="*/ 475070 w 2347096"/>
                <a:gd name="connsiteY311" fmla="*/ 1297023 h 2057270"/>
                <a:gd name="connsiteX312" fmla="*/ 488370 w 2347096"/>
                <a:gd name="connsiteY312" fmla="*/ 1323624 h 2057270"/>
                <a:gd name="connsiteX313" fmla="*/ 498345 w 2347096"/>
                <a:gd name="connsiteY313" fmla="*/ 1333599 h 2057270"/>
                <a:gd name="connsiteX314" fmla="*/ 504996 w 2347096"/>
                <a:gd name="connsiteY314" fmla="*/ 1346900 h 2057270"/>
                <a:gd name="connsiteX315" fmla="*/ 518296 w 2347096"/>
                <a:gd name="connsiteY315" fmla="*/ 1366850 h 2057270"/>
                <a:gd name="connsiteX316" fmla="*/ 531596 w 2347096"/>
                <a:gd name="connsiteY316" fmla="*/ 1390126 h 2057270"/>
                <a:gd name="connsiteX317" fmla="*/ 534921 w 2347096"/>
                <a:gd name="connsiteY317" fmla="*/ 1413402 h 2057270"/>
                <a:gd name="connsiteX318" fmla="*/ 541572 w 2347096"/>
                <a:gd name="connsiteY318" fmla="*/ 1420052 h 2057270"/>
                <a:gd name="connsiteX319" fmla="*/ 548222 w 2347096"/>
                <a:gd name="connsiteY319" fmla="*/ 1443327 h 2057270"/>
                <a:gd name="connsiteX320" fmla="*/ 564847 w 2347096"/>
                <a:gd name="connsiteY320" fmla="*/ 1456628 h 2057270"/>
                <a:gd name="connsiteX321" fmla="*/ 571497 w 2347096"/>
                <a:gd name="connsiteY321" fmla="*/ 1466603 h 2057270"/>
                <a:gd name="connsiteX322" fmla="*/ 588123 w 2347096"/>
                <a:gd name="connsiteY322" fmla="*/ 1503179 h 2057270"/>
                <a:gd name="connsiteX323" fmla="*/ 594773 w 2347096"/>
                <a:gd name="connsiteY323" fmla="*/ 1516479 h 2057270"/>
                <a:gd name="connsiteX324" fmla="*/ 601423 w 2347096"/>
                <a:gd name="connsiteY324" fmla="*/ 1549730 h 2057270"/>
                <a:gd name="connsiteX325" fmla="*/ 611398 w 2347096"/>
                <a:gd name="connsiteY325" fmla="*/ 1556380 h 2057270"/>
                <a:gd name="connsiteX326" fmla="*/ 618049 w 2347096"/>
                <a:gd name="connsiteY326" fmla="*/ 1573006 h 2057270"/>
                <a:gd name="connsiteX327" fmla="*/ 631349 w 2347096"/>
                <a:gd name="connsiteY327" fmla="*/ 1599607 h 2057270"/>
                <a:gd name="connsiteX328" fmla="*/ 634674 w 2347096"/>
                <a:gd name="connsiteY328" fmla="*/ 1612907 h 2057270"/>
                <a:gd name="connsiteX329" fmla="*/ 637999 w 2347096"/>
                <a:gd name="connsiteY329" fmla="*/ 1622882 h 2057270"/>
                <a:gd name="connsiteX330" fmla="*/ 644649 w 2347096"/>
                <a:gd name="connsiteY330" fmla="*/ 1649483 h 2057270"/>
                <a:gd name="connsiteX331" fmla="*/ 651300 w 2347096"/>
                <a:gd name="connsiteY331" fmla="*/ 1662783 h 2057270"/>
                <a:gd name="connsiteX332" fmla="*/ 657950 w 2347096"/>
                <a:gd name="connsiteY332" fmla="*/ 1682734 h 2057270"/>
                <a:gd name="connsiteX333" fmla="*/ 661275 w 2347096"/>
                <a:gd name="connsiteY333" fmla="*/ 1692709 h 2057270"/>
                <a:gd name="connsiteX334" fmla="*/ 667925 w 2347096"/>
                <a:gd name="connsiteY334" fmla="*/ 1706010 h 2057270"/>
                <a:gd name="connsiteX335" fmla="*/ 687876 w 2347096"/>
                <a:gd name="connsiteY335" fmla="*/ 1715985 h 2057270"/>
                <a:gd name="connsiteX336" fmla="*/ 697851 w 2347096"/>
                <a:gd name="connsiteY336" fmla="*/ 1706010 h 2057270"/>
                <a:gd name="connsiteX337" fmla="*/ 691201 w 2347096"/>
                <a:gd name="connsiteY337" fmla="*/ 1696034 h 2057270"/>
                <a:gd name="connsiteX338" fmla="*/ 667925 w 2347096"/>
                <a:gd name="connsiteY338" fmla="*/ 1699359 h 2057270"/>
                <a:gd name="connsiteX339" fmla="*/ 674575 w 2347096"/>
                <a:gd name="connsiteY339" fmla="*/ 1715985 h 2057270"/>
                <a:gd name="connsiteX340" fmla="*/ 681225 w 2347096"/>
                <a:gd name="connsiteY340" fmla="*/ 1749236 h 2057270"/>
                <a:gd name="connsiteX341" fmla="*/ 687876 w 2347096"/>
                <a:gd name="connsiteY341" fmla="*/ 1775836 h 2057270"/>
                <a:gd name="connsiteX342" fmla="*/ 691201 w 2347096"/>
                <a:gd name="connsiteY342" fmla="*/ 1805762 h 2057270"/>
                <a:gd name="connsiteX343" fmla="*/ 697851 w 2347096"/>
                <a:gd name="connsiteY343" fmla="*/ 1825713 h 2057270"/>
                <a:gd name="connsiteX344" fmla="*/ 704501 w 2347096"/>
                <a:gd name="connsiteY344" fmla="*/ 1852314 h 2057270"/>
                <a:gd name="connsiteX345" fmla="*/ 714476 w 2347096"/>
                <a:gd name="connsiteY345" fmla="*/ 1885564 h 2057270"/>
                <a:gd name="connsiteX346" fmla="*/ 721126 w 2347096"/>
                <a:gd name="connsiteY346" fmla="*/ 1892215 h 2057270"/>
                <a:gd name="connsiteX347" fmla="*/ 727777 w 2347096"/>
                <a:gd name="connsiteY347" fmla="*/ 1912165 h 2057270"/>
                <a:gd name="connsiteX348" fmla="*/ 731102 w 2347096"/>
                <a:gd name="connsiteY348" fmla="*/ 1922140 h 2057270"/>
                <a:gd name="connsiteX349" fmla="*/ 751052 w 2347096"/>
                <a:gd name="connsiteY349" fmla="*/ 1948741 h 2057270"/>
                <a:gd name="connsiteX350" fmla="*/ 754377 w 2347096"/>
                <a:gd name="connsiteY350" fmla="*/ 1958716 h 2057270"/>
                <a:gd name="connsiteX351" fmla="*/ 761028 w 2347096"/>
                <a:gd name="connsiteY351" fmla="*/ 1968692 h 2057270"/>
                <a:gd name="connsiteX352" fmla="*/ 777653 w 2347096"/>
                <a:gd name="connsiteY352" fmla="*/ 1991967 h 2057270"/>
                <a:gd name="connsiteX353" fmla="*/ 777653 w 2347096"/>
                <a:gd name="connsiteY353" fmla="*/ 2011918 h 2057270"/>
                <a:gd name="connsiteX354" fmla="*/ 757702 w 2347096"/>
                <a:gd name="connsiteY354" fmla="*/ 2018568 h 2057270"/>
                <a:gd name="connsiteX355" fmla="*/ 757702 w 2347096"/>
                <a:gd name="connsiteY355" fmla="*/ 2041844 h 2057270"/>
                <a:gd name="connsiteX356" fmla="*/ 767678 w 2347096"/>
                <a:gd name="connsiteY356" fmla="*/ 2035194 h 2057270"/>
                <a:gd name="connsiteX357" fmla="*/ 761028 w 2347096"/>
                <a:gd name="connsiteY357" fmla="*/ 2035194 h 20572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</a:cxnLst>
              <a:rect l="l" t="t" r="r" b="b"/>
              <a:pathLst>
                <a:path w="2347096" h="2057270">
                  <a:moveTo>
                    <a:pt x="761028" y="2035194"/>
                  </a:moveTo>
                  <a:cubicBezTo>
                    <a:pt x="827255" y="2057270"/>
                    <a:pt x="773970" y="2042003"/>
                    <a:pt x="927282" y="2038519"/>
                  </a:cubicBezTo>
                  <a:lnTo>
                    <a:pt x="947233" y="2035194"/>
                  </a:lnTo>
                  <a:cubicBezTo>
                    <a:pt x="952793" y="2034183"/>
                    <a:pt x="958216" y="2032200"/>
                    <a:pt x="963858" y="2031868"/>
                  </a:cubicBezTo>
                  <a:cubicBezTo>
                    <a:pt x="995964" y="2029979"/>
                    <a:pt x="1028143" y="2029651"/>
                    <a:pt x="1060286" y="2028543"/>
                  </a:cubicBezTo>
                  <a:cubicBezTo>
                    <a:pt x="1099990" y="2017199"/>
                    <a:pt x="1067110" y="2025193"/>
                    <a:pt x="1113487" y="2018568"/>
                  </a:cubicBezTo>
                  <a:cubicBezTo>
                    <a:pt x="1119082" y="2017769"/>
                    <a:pt x="1124487" y="2015779"/>
                    <a:pt x="1130113" y="2015243"/>
                  </a:cubicBezTo>
                  <a:cubicBezTo>
                    <a:pt x="1147801" y="2013558"/>
                    <a:pt x="1165607" y="2013394"/>
                    <a:pt x="1183314" y="2011918"/>
                  </a:cubicBezTo>
                  <a:cubicBezTo>
                    <a:pt x="1205515" y="2010068"/>
                    <a:pt x="1227841" y="2008930"/>
                    <a:pt x="1249816" y="2005268"/>
                  </a:cubicBezTo>
                  <a:cubicBezTo>
                    <a:pt x="1256466" y="2004160"/>
                    <a:pt x="1263185" y="2003405"/>
                    <a:pt x="1269766" y="2001943"/>
                  </a:cubicBezTo>
                  <a:cubicBezTo>
                    <a:pt x="1273188" y="2001183"/>
                    <a:pt x="1276254" y="1998967"/>
                    <a:pt x="1279742" y="1998618"/>
                  </a:cubicBezTo>
                  <a:cubicBezTo>
                    <a:pt x="1298523" y="1996740"/>
                    <a:pt x="1317426" y="1996401"/>
                    <a:pt x="1336268" y="1995292"/>
                  </a:cubicBezTo>
                  <a:cubicBezTo>
                    <a:pt x="1354411" y="1989245"/>
                    <a:pt x="1341137" y="1993008"/>
                    <a:pt x="1369519" y="1988642"/>
                  </a:cubicBezTo>
                  <a:cubicBezTo>
                    <a:pt x="1376183" y="1987617"/>
                    <a:pt x="1382780" y="1986153"/>
                    <a:pt x="1389470" y="1985317"/>
                  </a:cubicBezTo>
                  <a:cubicBezTo>
                    <a:pt x="1400523" y="1983935"/>
                    <a:pt x="1411650" y="1983222"/>
                    <a:pt x="1422721" y="1981992"/>
                  </a:cubicBezTo>
                  <a:cubicBezTo>
                    <a:pt x="1431602" y="1981005"/>
                    <a:pt x="1440454" y="1979775"/>
                    <a:pt x="1449321" y="1978667"/>
                  </a:cubicBezTo>
                  <a:cubicBezTo>
                    <a:pt x="1459730" y="1975198"/>
                    <a:pt x="1471518" y="1970702"/>
                    <a:pt x="1482572" y="1968692"/>
                  </a:cubicBezTo>
                  <a:cubicBezTo>
                    <a:pt x="1490283" y="1967290"/>
                    <a:pt x="1498137" y="1966769"/>
                    <a:pt x="1505848" y="1965367"/>
                  </a:cubicBezTo>
                  <a:cubicBezTo>
                    <a:pt x="1510344" y="1964550"/>
                    <a:pt x="1514657" y="1962884"/>
                    <a:pt x="1519148" y="1962042"/>
                  </a:cubicBezTo>
                  <a:cubicBezTo>
                    <a:pt x="1532401" y="1959557"/>
                    <a:pt x="1545968" y="1958661"/>
                    <a:pt x="1559049" y="1955391"/>
                  </a:cubicBezTo>
                  <a:cubicBezTo>
                    <a:pt x="1563483" y="1954283"/>
                    <a:pt x="1567973" y="1953379"/>
                    <a:pt x="1572350" y="1952066"/>
                  </a:cubicBezTo>
                  <a:cubicBezTo>
                    <a:pt x="1579064" y="1950052"/>
                    <a:pt x="1585426" y="1946791"/>
                    <a:pt x="1592300" y="1945416"/>
                  </a:cubicBezTo>
                  <a:cubicBezTo>
                    <a:pt x="1603729" y="1943130"/>
                    <a:pt x="1611268" y="1941897"/>
                    <a:pt x="1622226" y="1938766"/>
                  </a:cubicBezTo>
                  <a:cubicBezTo>
                    <a:pt x="1646082" y="1931950"/>
                    <a:pt x="1615027" y="1938876"/>
                    <a:pt x="1648827" y="1932116"/>
                  </a:cubicBezTo>
                  <a:cubicBezTo>
                    <a:pt x="1652152" y="1929899"/>
                    <a:pt x="1655228" y="1927253"/>
                    <a:pt x="1658802" y="1925466"/>
                  </a:cubicBezTo>
                  <a:cubicBezTo>
                    <a:pt x="1669946" y="1919893"/>
                    <a:pt x="1689210" y="1919870"/>
                    <a:pt x="1698703" y="1918815"/>
                  </a:cubicBezTo>
                  <a:cubicBezTo>
                    <a:pt x="1707570" y="1916598"/>
                    <a:pt x="1716633" y="1915055"/>
                    <a:pt x="1725304" y="1912165"/>
                  </a:cubicBezTo>
                  <a:cubicBezTo>
                    <a:pt x="1728629" y="1911057"/>
                    <a:pt x="1732144" y="1910407"/>
                    <a:pt x="1735279" y="1908840"/>
                  </a:cubicBezTo>
                  <a:cubicBezTo>
                    <a:pt x="1738853" y="1907053"/>
                    <a:pt x="1741581" y="1903764"/>
                    <a:pt x="1745254" y="1902190"/>
                  </a:cubicBezTo>
                  <a:cubicBezTo>
                    <a:pt x="1749455" y="1900390"/>
                    <a:pt x="1754178" y="1900178"/>
                    <a:pt x="1758555" y="1898865"/>
                  </a:cubicBezTo>
                  <a:cubicBezTo>
                    <a:pt x="1768626" y="1895844"/>
                    <a:pt x="1778506" y="1892215"/>
                    <a:pt x="1788481" y="1888890"/>
                  </a:cubicBezTo>
                  <a:cubicBezTo>
                    <a:pt x="1791806" y="1887782"/>
                    <a:pt x="1795321" y="1887131"/>
                    <a:pt x="1798456" y="1885564"/>
                  </a:cubicBezTo>
                  <a:cubicBezTo>
                    <a:pt x="1806986" y="1881299"/>
                    <a:pt x="1812644" y="1877686"/>
                    <a:pt x="1821732" y="1875589"/>
                  </a:cubicBezTo>
                  <a:cubicBezTo>
                    <a:pt x="1832745" y="1873048"/>
                    <a:pt x="1844259" y="1872513"/>
                    <a:pt x="1854982" y="1868939"/>
                  </a:cubicBezTo>
                  <a:cubicBezTo>
                    <a:pt x="1885256" y="1858849"/>
                    <a:pt x="1837439" y="1874328"/>
                    <a:pt x="1881583" y="1862289"/>
                  </a:cubicBezTo>
                  <a:cubicBezTo>
                    <a:pt x="1888346" y="1860445"/>
                    <a:pt x="1894884" y="1857856"/>
                    <a:pt x="1901534" y="1855639"/>
                  </a:cubicBezTo>
                  <a:cubicBezTo>
                    <a:pt x="1904859" y="1854531"/>
                    <a:pt x="1908109" y="1853164"/>
                    <a:pt x="1911509" y="1852314"/>
                  </a:cubicBezTo>
                  <a:cubicBezTo>
                    <a:pt x="1920376" y="1850097"/>
                    <a:pt x="1929439" y="1848553"/>
                    <a:pt x="1938110" y="1845663"/>
                  </a:cubicBezTo>
                  <a:cubicBezTo>
                    <a:pt x="1944760" y="1843446"/>
                    <a:pt x="1951260" y="1840713"/>
                    <a:pt x="1958060" y="1839013"/>
                  </a:cubicBezTo>
                  <a:cubicBezTo>
                    <a:pt x="1962494" y="1837905"/>
                    <a:pt x="1966984" y="1837001"/>
                    <a:pt x="1971361" y="1835688"/>
                  </a:cubicBezTo>
                  <a:cubicBezTo>
                    <a:pt x="1978075" y="1833674"/>
                    <a:pt x="1984661" y="1831255"/>
                    <a:pt x="1991311" y="1829038"/>
                  </a:cubicBezTo>
                  <a:lnTo>
                    <a:pt x="2001286" y="1825713"/>
                  </a:lnTo>
                  <a:cubicBezTo>
                    <a:pt x="2011189" y="1815812"/>
                    <a:pt x="2004098" y="1820919"/>
                    <a:pt x="2017912" y="1815738"/>
                  </a:cubicBezTo>
                  <a:cubicBezTo>
                    <a:pt x="2023501" y="1813642"/>
                    <a:pt x="2028875" y="1810975"/>
                    <a:pt x="2034537" y="1809087"/>
                  </a:cubicBezTo>
                  <a:cubicBezTo>
                    <a:pt x="2038873" y="1807642"/>
                    <a:pt x="2043461" y="1807075"/>
                    <a:pt x="2047838" y="1805762"/>
                  </a:cubicBezTo>
                  <a:cubicBezTo>
                    <a:pt x="2054552" y="1803748"/>
                    <a:pt x="2061138" y="1801329"/>
                    <a:pt x="2067788" y="1799112"/>
                  </a:cubicBezTo>
                  <a:lnTo>
                    <a:pt x="2077764" y="1795787"/>
                  </a:lnTo>
                  <a:lnTo>
                    <a:pt x="2087739" y="1792462"/>
                  </a:lnTo>
                  <a:cubicBezTo>
                    <a:pt x="2088847" y="1789137"/>
                    <a:pt x="2088212" y="1784524"/>
                    <a:pt x="2091064" y="1782487"/>
                  </a:cubicBezTo>
                  <a:cubicBezTo>
                    <a:pt x="2096768" y="1778412"/>
                    <a:pt x="2111014" y="1775836"/>
                    <a:pt x="2111014" y="1775836"/>
                  </a:cubicBezTo>
                  <a:cubicBezTo>
                    <a:pt x="2113231" y="1773619"/>
                    <a:pt x="2114990" y="1770821"/>
                    <a:pt x="2117665" y="1769186"/>
                  </a:cubicBezTo>
                  <a:cubicBezTo>
                    <a:pt x="2164078" y="1740823"/>
                    <a:pt x="2153259" y="1745129"/>
                    <a:pt x="2180841" y="1735935"/>
                  </a:cubicBezTo>
                  <a:cubicBezTo>
                    <a:pt x="2202704" y="1714075"/>
                    <a:pt x="2161588" y="1753203"/>
                    <a:pt x="2207442" y="1722635"/>
                  </a:cubicBezTo>
                  <a:cubicBezTo>
                    <a:pt x="2214092" y="1718202"/>
                    <a:pt x="2219811" y="1711863"/>
                    <a:pt x="2227393" y="1709335"/>
                  </a:cubicBezTo>
                  <a:cubicBezTo>
                    <a:pt x="2252705" y="1700897"/>
                    <a:pt x="2240469" y="1704059"/>
                    <a:pt x="2263969" y="1699359"/>
                  </a:cubicBezTo>
                  <a:cubicBezTo>
                    <a:pt x="2279776" y="1688821"/>
                    <a:pt x="2270154" y="1693972"/>
                    <a:pt x="2293894" y="1686059"/>
                  </a:cubicBezTo>
                  <a:lnTo>
                    <a:pt x="2303870" y="1682734"/>
                  </a:lnTo>
                  <a:cubicBezTo>
                    <a:pt x="2310520" y="1678301"/>
                    <a:pt x="2318169" y="1675085"/>
                    <a:pt x="2323820" y="1669434"/>
                  </a:cubicBezTo>
                  <a:cubicBezTo>
                    <a:pt x="2339599" y="1653655"/>
                    <a:pt x="2331173" y="1658116"/>
                    <a:pt x="2347096" y="1652808"/>
                  </a:cubicBezTo>
                  <a:cubicBezTo>
                    <a:pt x="2345988" y="1649483"/>
                    <a:pt x="2345960" y="1645570"/>
                    <a:pt x="2343771" y="1642833"/>
                  </a:cubicBezTo>
                  <a:cubicBezTo>
                    <a:pt x="2341275" y="1639713"/>
                    <a:pt x="2337448" y="1637806"/>
                    <a:pt x="2333796" y="1636183"/>
                  </a:cubicBezTo>
                  <a:cubicBezTo>
                    <a:pt x="2315451" y="1628029"/>
                    <a:pt x="2315102" y="1630677"/>
                    <a:pt x="2297220" y="1626207"/>
                  </a:cubicBezTo>
                  <a:cubicBezTo>
                    <a:pt x="2293819" y="1625357"/>
                    <a:pt x="2290569" y="1623990"/>
                    <a:pt x="2287244" y="1622882"/>
                  </a:cubicBezTo>
                  <a:cubicBezTo>
                    <a:pt x="2283919" y="1620665"/>
                    <a:pt x="2279900" y="1619239"/>
                    <a:pt x="2277269" y="1616232"/>
                  </a:cubicBezTo>
                  <a:cubicBezTo>
                    <a:pt x="2272902" y="1611241"/>
                    <a:pt x="2265434" y="1595042"/>
                    <a:pt x="2257318" y="1589631"/>
                  </a:cubicBezTo>
                  <a:cubicBezTo>
                    <a:pt x="2253194" y="1586882"/>
                    <a:pt x="2248451" y="1585198"/>
                    <a:pt x="2244018" y="1582981"/>
                  </a:cubicBezTo>
                  <a:cubicBezTo>
                    <a:pt x="2241801" y="1579656"/>
                    <a:pt x="2240693" y="1575223"/>
                    <a:pt x="2237368" y="1573006"/>
                  </a:cubicBezTo>
                  <a:cubicBezTo>
                    <a:pt x="2233566" y="1570471"/>
                    <a:pt x="2228347" y="1571286"/>
                    <a:pt x="2224068" y="1569681"/>
                  </a:cubicBezTo>
                  <a:cubicBezTo>
                    <a:pt x="2219427" y="1567941"/>
                    <a:pt x="2215323" y="1564984"/>
                    <a:pt x="2210767" y="1563031"/>
                  </a:cubicBezTo>
                  <a:cubicBezTo>
                    <a:pt x="2207546" y="1561650"/>
                    <a:pt x="2204117" y="1560814"/>
                    <a:pt x="2200792" y="1559706"/>
                  </a:cubicBezTo>
                  <a:cubicBezTo>
                    <a:pt x="2177402" y="1544110"/>
                    <a:pt x="2207058" y="1562055"/>
                    <a:pt x="2174191" y="1549730"/>
                  </a:cubicBezTo>
                  <a:cubicBezTo>
                    <a:pt x="2170449" y="1548327"/>
                    <a:pt x="2167790" y="1544867"/>
                    <a:pt x="2164216" y="1543080"/>
                  </a:cubicBezTo>
                  <a:cubicBezTo>
                    <a:pt x="2154930" y="1538437"/>
                    <a:pt x="2139543" y="1537655"/>
                    <a:pt x="2130965" y="1536430"/>
                  </a:cubicBezTo>
                  <a:cubicBezTo>
                    <a:pt x="2103666" y="1527330"/>
                    <a:pt x="2147024" y="1541058"/>
                    <a:pt x="2094389" y="1529780"/>
                  </a:cubicBezTo>
                  <a:cubicBezTo>
                    <a:pt x="2087535" y="1528311"/>
                    <a:pt x="2081088" y="1525347"/>
                    <a:pt x="2074438" y="1523130"/>
                  </a:cubicBezTo>
                  <a:cubicBezTo>
                    <a:pt x="2064922" y="1519958"/>
                    <a:pt x="2061612" y="1518569"/>
                    <a:pt x="2051163" y="1516479"/>
                  </a:cubicBezTo>
                  <a:cubicBezTo>
                    <a:pt x="2028923" y="1512031"/>
                    <a:pt x="2020155" y="1512149"/>
                    <a:pt x="1994636" y="1509829"/>
                  </a:cubicBezTo>
                  <a:cubicBezTo>
                    <a:pt x="1934784" y="1510937"/>
                    <a:pt x="1874868" y="1510165"/>
                    <a:pt x="1815081" y="1513154"/>
                  </a:cubicBezTo>
                  <a:cubicBezTo>
                    <a:pt x="1810907" y="1513363"/>
                    <a:pt x="1792230" y="1521362"/>
                    <a:pt x="1785156" y="1523130"/>
                  </a:cubicBezTo>
                  <a:cubicBezTo>
                    <a:pt x="1777720" y="1524989"/>
                    <a:pt x="1756763" y="1529866"/>
                    <a:pt x="1751905" y="1533105"/>
                  </a:cubicBezTo>
                  <a:lnTo>
                    <a:pt x="1731954" y="1546405"/>
                  </a:lnTo>
                  <a:cubicBezTo>
                    <a:pt x="1728629" y="1548622"/>
                    <a:pt x="1725553" y="1551268"/>
                    <a:pt x="1721979" y="1553055"/>
                  </a:cubicBezTo>
                  <a:lnTo>
                    <a:pt x="1708678" y="1559706"/>
                  </a:lnTo>
                  <a:cubicBezTo>
                    <a:pt x="1706461" y="1563031"/>
                    <a:pt x="1703651" y="1566029"/>
                    <a:pt x="1702028" y="1569681"/>
                  </a:cubicBezTo>
                  <a:cubicBezTo>
                    <a:pt x="1699181" y="1576087"/>
                    <a:pt x="1695378" y="1589631"/>
                    <a:pt x="1695378" y="1589631"/>
                  </a:cubicBezTo>
                  <a:cubicBezTo>
                    <a:pt x="1696486" y="1607365"/>
                    <a:pt x="1697094" y="1625137"/>
                    <a:pt x="1698703" y="1642833"/>
                  </a:cubicBezTo>
                  <a:cubicBezTo>
                    <a:pt x="1701347" y="1671921"/>
                    <a:pt x="1709097" y="1667031"/>
                    <a:pt x="1698703" y="1706010"/>
                  </a:cubicBezTo>
                  <a:cubicBezTo>
                    <a:pt x="1697673" y="1709871"/>
                    <a:pt x="1692380" y="1711037"/>
                    <a:pt x="1688728" y="1712660"/>
                  </a:cubicBezTo>
                  <a:cubicBezTo>
                    <a:pt x="1682322" y="1715507"/>
                    <a:pt x="1675427" y="1717093"/>
                    <a:pt x="1668777" y="1719310"/>
                  </a:cubicBezTo>
                  <a:cubicBezTo>
                    <a:pt x="1665452" y="1720418"/>
                    <a:pt x="1661937" y="1721068"/>
                    <a:pt x="1658802" y="1722635"/>
                  </a:cubicBezTo>
                  <a:cubicBezTo>
                    <a:pt x="1654369" y="1724852"/>
                    <a:pt x="1650341" y="1728210"/>
                    <a:pt x="1645502" y="1729285"/>
                  </a:cubicBezTo>
                  <a:cubicBezTo>
                    <a:pt x="1630200" y="1732685"/>
                    <a:pt x="1598950" y="1735935"/>
                    <a:pt x="1598950" y="1735935"/>
                  </a:cubicBezTo>
                  <a:lnTo>
                    <a:pt x="1306342" y="1732610"/>
                  </a:lnTo>
                  <a:cubicBezTo>
                    <a:pt x="1301773" y="1732511"/>
                    <a:pt x="1297419" y="1730598"/>
                    <a:pt x="1293042" y="1729285"/>
                  </a:cubicBezTo>
                  <a:cubicBezTo>
                    <a:pt x="1286328" y="1727271"/>
                    <a:pt x="1273092" y="1722635"/>
                    <a:pt x="1273092" y="1722635"/>
                  </a:cubicBezTo>
                  <a:cubicBezTo>
                    <a:pt x="1252371" y="1701917"/>
                    <a:pt x="1282374" y="1729933"/>
                    <a:pt x="1256466" y="1712660"/>
                  </a:cubicBezTo>
                  <a:cubicBezTo>
                    <a:pt x="1231560" y="1696055"/>
                    <a:pt x="1260234" y="1707265"/>
                    <a:pt x="1236516" y="1699359"/>
                  </a:cubicBezTo>
                  <a:cubicBezTo>
                    <a:pt x="1234299" y="1697142"/>
                    <a:pt x="1232669" y="1694111"/>
                    <a:pt x="1229865" y="1692709"/>
                  </a:cubicBezTo>
                  <a:cubicBezTo>
                    <a:pt x="1223595" y="1689574"/>
                    <a:pt x="1215747" y="1689947"/>
                    <a:pt x="1209915" y="1686059"/>
                  </a:cubicBezTo>
                  <a:cubicBezTo>
                    <a:pt x="1197024" y="1677465"/>
                    <a:pt x="1203731" y="1680673"/>
                    <a:pt x="1189964" y="1676084"/>
                  </a:cubicBezTo>
                  <a:cubicBezTo>
                    <a:pt x="1181098" y="1649482"/>
                    <a:pt x="1194397" y="1680516"/>
                    <a:pt x="1176664" y="1662783"/>
                  </a:cubicBezTo>
                  <a:cubicBezTo>
                    <a:pt x="1158877" y="1644996"/>
                    <a:pt x="1169807" y="1642695"/>
                    <a:pt x="1150063" y="1629532"/>
                  </a:cubicBezTo>
                  <a:cubicBezTo>
                    <a:pt x="1143413" y="1625099"/>
                    <a:pt x="1137695" y="1618759"/>
                    <a:pt x="1130113" y="1616232"/>
                  </a:cubicBezTo>
                  <a:cubicBezTo>
                    <a:pt x="1123463" y="1614015"/>
                    <a:pt x="1115995" y="1613470"/>
                    <a:pt x="1110162" y="1609582"/>
                  </a:cubicBezTo>
                  <a:cubicBezTo>
                    <a:pt x="1106837" y="1607365"/>
                    <a:pt x="1103839" y="1604555"/>
                    <a:pt x="1100187" y="1602932"/>
                  </a:cubicBezTo>
                  <a:cubicBezTo>
                    <a:pt x="1093781" y="1600085"/>
                    <a:pt x="1086886" y="1598499"/>
                    <a:pt x="1080236" y="1596282"/>
                  </a:cubicBezTo>
                  <a:cubicBezTo>
                    <a:pt x="1076911" y="1595174"/>
                    <a:pt x="1073177" y="1594900"/>
                    <a:pt x="1070261" y="1592956"/>
                  </a:cubicBezTo>
                  <a:cubicBezTo>
                    <a:pt x="1057370" y="1584362"/>
                    <a:pt x="1064077" y="1587570"/>
                    <a:pt x="1050310" y="1582981"/>
                  </a:cubicBezTo>
                  <a:cubicBezTo>
                    <a:pt x="1021723" y="1563923"/>
                    <a:pt x="1057892" y="1586772"/>
                    <a:pt x="1030360" y="1573006"/>
                  </a:cubicBezTo>
                  <a:cubicBezTo>
                    <a:pt x="1007398" y="1561525"/>
                    <a:pt x="1034765" y="1569951"/>
                    <a:pt x="1007084" y="1563031"/>
                  </a:cubicBezTo>
                  <a:cubicBezTo>
                    <a:pt x="1003759" y="1559706"/>
                    <a:pt x="1001220" y="1555339"/>
                    <a:pt x="997109" y="1553055"/>
                  </a:cubicBezTo>
                  <a:cubicBezTo>
                    <a:pt x="990981" y="1549651"/>
                    <a:pt x="977158" y="1546405"/>
                    <a:pt x="977158" y="1546405"/>
                  </a:cubicBezTo>
                  <a:cubicBezTo>
                    <a:pt x="973833" y="1544188"/>
                    <a:pt x="970757" y="1541542"/>
                    <a:pt x="967183" y="1539755"/>
                  </a:cubicBezTo>
                  <a:cubicBezTo>
                    <a:pt x="964048" y="1538188"/>
                    <a:pt x="959945" y="1538619"/>
                    <a:pt x="957208" y="1536430"/>
                  </a:cubicBezTo>
                  <a:cubicBezTo>
                    <a:pt x="935723" y="1519242"/>
                    <a:pt x="965656" y="1531487"/>
                    <a:pt x="940582" y="1523130"/>
                  </a:cubicBezTo>
                  <a:lnTo>
                    <a:pt x="904006" y="1486554"/>
                  </a:lnTo>
                  <a:lnTo>
                    <a:pt x="894031" y="1476578"/>
                  </a:lnTo>
                  <a:lnTo>
                    <a:pt x="884056" y="1466603"/>
                  </a:lnTo>
                  <a:cubicBezTo>
                    <a:pt x="882948" y="1463278"/>
                    <a:pt x="882920" y="1459365"/>
                    <a:pt x="880731" y="1456628"/>
                  </a:cubicBezTo>
                  <a:cubicBezTo>
                    <a:pt x="878235" y="1453508"/>
                    <a:pt x="873876" y="1452474"/>
                    <a:pt x="870756" y="1449978"/>
                  </a:cubicBezTo>
                  <a:cubicBezTo>
                    <a:pt x="868308" y="1448019"/>
                    <a:pt x="866322" y="1445544"/>
                    <a:pt x="864105" y="1443327"/>
                  </a:cubicBezTo>
                  <a:cubicBezTo>
                    <a:pt x="859923" y="1430782"/>
                    <a:pt x="858914" y="1424838"/>
                    <a:pt x="847480" y="1413402"/>
                  </a:cubicBezTo>
                  <a:cubicBezTo>
                    <a:pt x="841295" y="1407216"/>
                    <a:pt x="838375" y="1405165"/>
                    <a:pt x="834180" y="1396776"/>
                  </a:cubicBezTo>
                  <a:cubicBezTo>
                    <a:pt x="832612" y="1393641"/>
                    <a:pt x="833332" y="1389279"/>
                    <a:pt x="830854" y="1386801"/>
                  </a:cubicBezTo>
                  <a:cubicBezTo>
                    <a:pt x="828376" y="1384323"/>
                    <a:pt x="824204" y="1384584"/>
                    <a:pt x="820879" y="1383476"/>
                  </a:cubicBezTo>
                  <a:cubicBezTo>
                    <a:pt x="818662" y="1376826"/>
                    <a:pt x="818117" y="1369358"/>
                    <a:pt x="814229" y="1363525"/>
                  </a:cubicBezTo>
                  <a:cubicBezTo>
                    <a:pt x="804505" y="1348939"/>
                    <a:pt x="809977" y="1356747"/>
                    <a:pt x="797604" y="1340250"/>
                  </a:cubicBezTo>
                  <a:cubicBezTo>
                    <a:pt x="796495" y="1336925"/>
                    <a:pt x="795846" y="1333409"/>
                    <a:pt x="794278" y="1330274"/>
                  </a:cubicBezTo>
                  <a:cubicBezTo>
                    <a:pt x="792491" y="1326700"/>
                    <a:pt x="789251" y="1323951"/>
                    <a:pt x="787628" y="1320299"/>
                  </a:cubicBezTo>
                  <a:cubicBezTo>
                    <a:pt x="784781" y="1313893"/>
                    <a:pt x="783195" y="1306998"/>
                    <a:pt x="780978" y="1300348"/>
                  </a:cubicBezTo>
                  <a:lnTo>
                    <a:pt x="777653" y="1290373"/>
                  </a:lnTo>
                  <a:lnTo>
                    <a:pt x="774328" y="1280398"/>
                  </a:lnTo>
                  <a:cubicBezTo>
                    <a:pt x="773220" y="1251581"/>
                    <a:pt x="772987" y="1222716"/>
                    <a:pt x="771003" y="1193946"/>
                  </a:cubicBezTo>
                  <a:cubicBezTo>
                    <a:pt x="770762" y="1190449"/>
                    <a:pt x="767678" y="1187475"/>
                    <a:pt x="767678" y="1183970"/>
                  </a:cubicBezTo>
                  <a:cubicBezTo>
                    <a:pt x="767678" y="1176133"/>
                    <a:pt x="769466" y="1168380"/>
                    <a:pt x="771003" y="1160695"/>
                  </a:cubicBezTo>
                  <a:cubicBezTo>
                    <a:pt x="771690" y="1157258"/>
                    <a:pt x="772138" y="1153456"/>
                    <a:pt x="774328" y="1150719"/>
                  </a:cubicBezTo>
                  <a:cubicBezTo>
                    <a:pt x="776824" y="1147598"/>
                    <a:pt x="780978" y="1146286"/>
                    <a:pt x="784303" y="1144069"/>
                  </a:cubicBezTo>
                  <a:cubicBezTo>
                    <a:pt x="786520" y="1137419"/>
                    <a:pt x="791365" y="1131117"/>
                    <a:pt x="790953" y="1124119"/>
                  </a:cubicBezTo>
                  <a:cubicBezTo>
                    <a:pt x="790759" y="1120817"/>
                    <a:pt x="792977" y="1074965"/>
                    <a:pt x="784303" y="1057617"/>
                  </a:cubicBezTo>
                  <a:cubicBezTo>
                    <a:pt x="782516" y="1054043"/>
                    <a:pt x="780149" y="1050763"/>
                    <a:pt x="777653" y="1047642"/>
                  </a:cubicBezTo>
                  <a:cubicBezTo>
                    <a:pt x="775695" y="1045194"/>
                    <a:pt x="773220" y="1043208"/>
                    <a:pt x="771003" y="1040991"/>
                  </a:cubicBezTo>
                  <a:cubicBezTo>
                    <a:pt x="768299" y="1032879"/>
                    <a:pt x="767473" y="1027486"/>
                    <a:pt x="761028" y="1021041"/>
                  </a:cubicBezTo>
                  <a:cubicBezTo>
                    <a:pt x="758202" y="1018215"/>
                    <a:pt x="754173" y="1016888"/>
                    <a:pt x="751052" y="1014391"/>
                  </a:cubicBezTo>
                  <a:cubicBezTo>
                    <a:pt x="748604" y="1012433"/>
                    <a:pt x="747010" y="1009479"/>
                    <a:pt x="744402" y="1007740"/>
                  </a:cubicBezTo>
                  <a:cubicBezTo>
                    <a:pt x="736185" y="1002261"/>
                    <a:pt x="729993" y="1000720"/>
                    <a:pt x="721126" y="997765"/>
                  </a:cubicBezTo>
                  <a:cubicBezTo>
                    <a:pt x="717801" y="994440"/>
                    <a:pt x="715694" y="989002"/>
                    <a:pt x="711151" y="987790"/>
                  </a:cubicBezTo>
                  <a:cubicBezTo>
                    <a:pt x="698255" y="984351"/>
                    <a:pt x="684577" y="985185"/>
                    <a:pt x="671250" y="984465"/>
                  </a:cubicBezTo>
                  <a:cubicBezTo>
                    <a:pt x="643559" y="982968"/>
                    <a:pt x="615832" y="982248"/>
                    <a:pt x="588123" y="981140"/>
                  </a:cubicBezTo>
                  <a:cubicBezTo>
                    <a:pt x="583689" y="980032"/>
                    <a:pt x="579199" y="979128"/>
                    <a:pt x="574822" y="977815"/>
                  </a:cubicBezTo>
                  <a:cubicBezTo>
                    <a:pt x="568108" y="975801"/>
                    <a:pt x="554872" y="971164"/>
                    <a:pt x="554872" y="971164"/>
                  </a:cubicBezTo>
                  <a:cubicBezTo>
                    <a:pt x="550690" y="958618"/>
                    <a:pt x="549682" y="952676"/>
                    <a:pt x="538246" y="941239"/>
                  </a:cubicBezTo>
                  <a:cubicBezTo>
                    <a:pt x="536029" y="939022"/>
                    <a:pt x="533554" y="937036"/>
                    <a:pt x="531596" y="934588"/>
                  </a:cubicBezTo>
                  <a:cubicBezTo>
                    <a:pt x="521136" y="921512"/>
                    <a:pt x="529186" y="926484"/>
                    <a:pt x="514971" y="914638"/>
                  </a:cubicBezTo>
                  <a:cubicBezTo>
                    <a:pt x="511901" y="912080"/>
                    <a:pt x="508030" y="910589"/>
                    <a:pt x="504996" y="907988"/>
                  </a:cubicBezTo>
                  <a:cubicBezTo>
                    <a:pt x="500235" y="903907"/>
                    <a:pt x="491695" y="894687"/>
                    <a:pt x="491695" y="894687"/>
                  </a:cubicBezTo>
                  <a:cubicBezTo>
                    <a:pt x="490587" y="891362"/>
                    <a:pt x="489937" y="887847"/>
                    <a:pt x="488370" y="884712"/>
                  </a:cubicBezTo>
                  <a:cubicBezTo>
                    <a:pt x="475479" y="858930"/>
                    <a:pt x="486752" y="889834"/>
                    <a:pt x="478395" y="864762"/>
                  </a:cubicBezTo>
                  <a:cubicBezTo>
                    <a:pt x="479503" y="853678"/>
                    <a:pt x="479667" y="842459"/>
                    <a:pt x="481720" y="831511"/>
                  </a:cubicBezTo>
                  <a:cubicBezTo>
                    <a:pt x="483012" y="824621"/>
                    <a:pt x="486153" y="818210"/>
                    <a:pt x="488370" y="811560"/>
                  </a:cubicBezTo>
                  <a:cubicBezTo>
                    <a:pt x="492958" y="797794"/>
                    <a:pt x="489751" y="804501"/>
                    <a:pt x="498345" y="791610"/>
                  </a:cubicBezTo>
                  <a:cubicBezTo>
                    <a:pt x="497237" y="781635"/>
                    <a:pt x="496546" y="771604"/>
                    <a:pt x="495020" y="761684"/>
                  </a:cubicBezTo>
                  <a:cubicBezTo>
                    <a:pt x="493287" y="750421"/>
                    <a:pt x="491267" y="748548"/>
                    <a:pt x="488370" y="738408"/>
                  </a:cubicBezTo>
                  <a:cubicBezTo>
                    <a:pt x="487115" y="734014"/>
                    <a:pt x="486300" y="729502"/>
                    <a:pt x="485045" y="725108"/>
                  </a:cubicBezTo>
                  <a:cubicBezTo>
                    <a:pt x="484082" y="721738"/>
                    <a:pt x="482570" y="718533"/>
                    <a:pt x="481720" y="715132"/>
                  </a:cubicBezTo>
                  <a:cubicBezTo>
                    <a:pt x="475968" y="692124"/>
                    <a:pt x="482692" y="704952"/>
                    <a:pt x="471745" y="688532"/>
                  </a:cubicBezTo>
                  <a:cubicBezTo>
                    <a:pt x="462327" y="660275"/>
                    <a:pt x="475462" y="694725"/>
                    <a:pt x="461769" y="671906"/>
                  </a:cubicBezTo>
                  <a:cubicBezTo>
                    <a:pt x="447329" y="647842"/>
                    <a:pt x="473839" y="677326"/>
                    <a:pt x="448469" y="651956"/>
                  </a:cubicBezTo>
                  <a:cubicBezTo>
                    <a:pt x="447361" y="648631"/>
                    <a:pt x="446711" y="645115"/>
                    <a:pt x="445144" y="641980"/>
                  </a:cubicBezTo>
                  <a:cubicBezTo>
                    <a:pt x="443357" y="638406"/>
                    <a:pt x="440117" y="635657"/>
                    <a:pt x="438494" y="632005"/>
                  </a:cubicBezTo>
                  <a:cubicBezTo>
                    <a:pt x="435647" y="625599"/>
                    <a:pt x="431844" y="612055"/>
                    <a:pt x="431844" y="612055"/>
                  </a:cubicBezTo>
                  <a:cubicBezTo>
                    <a:pt x="432952" y="604296"/>
                    <a:pt x="428494" y="592887"/>
                    <a:pt x="435169" y="588779"/>
                  </a:cubicBezTo>
                  <a:cubicBezTo>
                    <a:pt x="448902" y="580328"/>
                    <a:pt x="485309" y="586734"/>
                    <a:pt x="501670" y="588779"/>
                  </a:cubicBezTo>
                  <a:cubicBezTo>
                    <a:pt x="508320" y="595429"/>
                    <a:pt x="516404" y="600905"/>
                    <a:pt x="521621" y="608730"/>
                  </a:cubicBezTo>
                  <a:cubicBezTo>
                    <a:pt x="523838" y="612055"/>
                    <a:pt x="526484" y="615131"/>
                    <a:pt x="528271" y="618705"/>
                  </a:cubicBezTo>
                  <a:cubicBezTo>
                    <a:pt x="529838" y="621840"/>
                    <a:pt x="529493" y="625876"/>
                    <a:pt x="531596" y="628680"/>
                  </a:cubicBezTo>
                  <a:cubicBezTo>
                    <a:pt x="536299" y="634950"/>
                    <a:pt x="541701" y="640958"/>
                    <a:pt x="548222" y="645306"/>
                  </a:cubicBezTo>
                  <a:lnTo>
                    <a:pt x="568172" y="658606"/>
                  </a:lnTo>
                  <a:lnTo>
                    <a:pt x="578148" y="665256"/>
                  </a:lnTo>
                  <a:cubicBezTo>
                    <a:pt x="591394" y="685125"/>
                    <a:pt x="576927" y="667847"/>
                    <a:pt x="594773" y="678556"/>
                  </a:cubicBezTo>
                  <a:cubicBezTo>
                    <a:pt x="597461" y="680169"/>
                    <a:pt x="598814" y="683468"/>
                    <a:pt x="601423" y="685207"/>
                  </a:cubicBezTo>
                  <a:cubicBezTo>
                    <a:pt x="605547" y="687957"/>
                    <a:pt x="610290" y="689640"/>
                    <a:pt x="614724" y="691857"/>
                  </a:cubicBezTo>
                  <a:cubicBezTo>
                    <a:pt x="616941" y="695182"/>
                    <a:pt x="617985" y="699714"/>
                    <a:pt x="621374" y="701832"/>
                  </a:cubicBezTo>
                  <a:cubicBezTo>
                    <a:pt x="627318" y="705547"/>
                    <a:pt x="634674" y="706265"/>
                    <a:pt x="641324" y="708482"/>
                  </a:cubicBezTo>
                  <a:lnTo>
                    <a:pt x="651300" y="711807"/>
                  </a:lnTo>
                  <a:cubicBezTo>
                    <a:pt x="654625" y="712915"/>
                    <a:pt x="657838" y="714444"/>
                    <a:pt x="661275" y="715132"/>
                  </a:cubicBezTo>
                  <a:cubicBezTo>
                    <a:pt x="681337" y="719146"/>
                    <a:pt x="672538" y="716671"/>
                    <a:pt x="687876" y="721783"/>
                  </a:cubicBezTo>
                  <a:cubicBezTo>
                    <a:pt x="708935" y="720675"/>
                    <a:pt x="730051" y="720367"/>
                    <a:pt x="751052" y="718458"/>
                  </a:cubicBezTo>
                  <a:cubicBezTo>
                    <a:pt x="762484" y="717419"/>
                    <a:pt x="760773" y="713029"/>
                    <a:pt x="771003" y="708482"/>
                  </a:cubicBezTo>
                  <a:cubicBezTo>
                    <a:pt x="777409" y="705635"/>
                    <a:pt x="790953" y="701832"/>
                    <a:pt x="790953" y="701832"/>
                  </a:cubicBezTo>
                  <a:cubicBezTo>
                    <a:pt x="793170" y="699615"/>
                    <a:pt x="795865" y="697790"/>
                    <a:pt x="797604" y="695182"/>
                  </a:cubicBezTo>
                  <a:cubicBezTo>
                    <a:pt x="803083" y="686965"/>
                    <a:pt x="804624" y="680773"/>
                    <a:pt x="807579" y="671906"/>
                  </a:cubicBezTo>
                  <a:cubicBezTo>
                    <a:pt x="806471" y="660822"/>
                    <a:pt x="806759" y="649509"/>
                    <a:pt x="804254" y="638655"/>
                  </a:cubicBezTo>
                  <a:cubicBezTo>
                    <a:pt x="803355" y="634761"/>
                    <a:pt x="799227" y="632332"/>
                    <a:pt x="797604" y="628680"/>
                  </a:cubicBezTo>
                  <a:cubicBezTo>
                    <a:pt x="785377" y="601170"/>
                    <a:pt x="797960" y="615738"/>
                    <a:pt x="784303" y="602079"/>
                  </a:cubicBezTo>
                  <a:cubicBezTo>
                    <a:pt x="783195" y="598754"/>
                    <a:pt x="782545" y="595239"/>
                    <a:pt x="780978" y="592104"/>
                  </a:cubicBezTo>
                  <a:cubicBezTo>
                    <a:pt x="779191" y="588530"/>
                    <a:pt x="775731" y="585871"/>
                    <a:pt x="774328" y="582129"/>
                  </a:cubicBezTo>
                  <a:cubicBezTo>
                    <a:pt x="770928" y="573061"/>
                    <a:pt x="772411" y="564046"/>
                    <a:pt x="767678" y="555528"/>
                  </a:cubicBezTo>
                  <a:cubicBezTo>
                    <a:pt x="763796" y="548541"/>
                    <a:pt x="754377" y="535578"/>
                    <a:pt x="754377" y="535578"/>
                  </a:cubicBezTo>
                  <a:cubicBezTo>
                    <a:pt x="752160" y="528928"/>
                    <a:pt x="752684" y="520584"/>
                    <a:pt x="747727" y="515627"/>
                  </a:cubicBezTo>
                  <a:cubicBezTo>
                    <a:pt x="744402" y="512302"/>
                    <a:pt x="740762" y="509264"/>
                    <a:pt x="737752" y="505652"/>
                  </a:cubicBezTo>
                  <a:cubicBezTo>
                    <a:pt x="735194" y="502582"/>
                    <a:pt x="733928" y="498502"/>
                    <a:pt x="731102" y="495676"/>
                  </a:cubicBezTo>
                  <a:cubicBezTo>
                    <a:pt x="728276" y="492850"/>
                    <a:pt x="724451" y="491243"/>
                    <a:pt x="721126" y="489026"/>
                  </a:cubicBezTo>
                  <a:cubicBezTo>
                    <a:pt x="708934" y="470739"/>
                    <a:pt x="721126" y="486255"/>
                    <a:pt x="704501" y="472401"/>
                  </a:cubicBezTo>
                  <a:cubicBezTo>
                    <a:pt x="695552" y="464944"/>
                    <a:pt x="695164" y="460493"/>
                    <a:pt x="684550" y="455775"/>
                  </a:cubicBezTo>
                  <a:cubicBezTo>
                    <a:pt x="678144" y="452928"/>
                    <a:pt x="670433" y="453013"/>
                    <a:pt x="664600" y="449125"/>
                  </a:cubicBezTo>
                  <a:cubicBezTo>
                    <a:pt x="641733" y="433881"/>
                    <a:pt x="652231" y="438352"/>
                    <a:pt x="634674" y="432500"/>
                  </a:cubicBezTo>
                  <a:cubicBezTo>
                    <a:pt x="621376" y="412551"/>
                    <a:pt x="635781" y="431389"/>
                    <a:pt x="618049" y="415874"/>
                  </a:cubicBezTo>
                  <a:cubicBezTo>
                    <a:pt x="612151" y="410713"/>
                    <a:pt x="607944" y="403596"/>
                    <a:pt x="601423" y="399249"/>
                  </a:cubicBezTo>
                  <a:cubicBezTo>
                    <a:pt x="588839" y="390860"/>
                    <a:pt x="594273" y="395425"/>
                    <a:pt x="584798" y="385948"/>
                  </a:cubicBezTo>
                  <a:cubicBezTo>
                    <a:pt x="583690" y="382623"/>
                    <a:pt x="583276" y="378978"/>
                    <a:pt x="581473" y="375973"/>
                  </a:cubicBezTo>
                  <a:cubicBezTo>
                    <a:pt x="578315" y="370710"/>
                    <a:pt x="569376" y="365692"/>
                    <a:pt x="564847" y="362673"/>
                  </a:cubicBezTo>
                  <a:cubicBezTo>
                    <a:pt x="562630" y="359348"/>
                    <a:pt x="560693" y="355819"/>
                    <a:pt x="558197" y="352698"/>
                  </a:cubicBezTo>
                  <a:cubicBezTo>
                    <a:pt x="551289" y="344062"/>
                    <a:pt x="550013" y="347583"/>
                    <a:pt x="544897" y="336072"/>
                  </a:cubicBezTo>
                  <a:cubicBezTo>
                    <a:pt x="542050" y="329666"/>
                    <a:pt x="540463" y="322772"/>
                    <a:pt x="538246" y="316122"/>
                  </a:cubicBezTo>
                  <a:cubicBezTo>
                    <a:pt x="537137" y="312797"/>
                    <a:pt x="536865" y="309062"/>
                    <a:pt x="534921" y="306146"/>
                  </a:cubicBezTo>
                  <a:lnTo>
                    <a:pt x="528271" y="296171"/>
                  </a:lnTo>
                  <a:cubicBezTo>
                    <a:pt x="527163" y="271787"/>
                    <a:pt x="526892" y="247350"/>
                    <a:pt x="524946" y="223019"/>
                  </a:cubicBezTo>
                  <a:cubicBezTo>
                    <a:pt x="524150" y="213071"/>
                    <a:pt x="519240" y="211607"/>
                    <a:pt x="514971" y="203068"/>
                  </a:cubicBezTo>
                  <a:cubicBezTo>
                    <a:pt x="513404" y="199933"/>
                    <a:pt x="513213" y="196228"/>
                    <a:pt x="511646" y="193093"/>
                  </a:cubicBezTo>
                  <a:cubicBezTo>
                    <a:pt x="504821" y="179443"/>
                    <a:pt x="506595" y="186780"/>
                    <a:pt x="498345" y="176468"/>
                  </a:cubicBezTo>
                  <a:cubicBezTo>
                    <a:pt x="495848" y="173347"/>
                    <a:pt x="494521" y="169318"/>
                    <a:pt x="491695" y="166492"/>
                  </a:cubicBezTo>
                  <a:cubicBezTo>
                    <a:pt x="485250" y="160047"/>
                    <a:pt x="479857" y="159221"/>
                    <a:pt x="471745" y="156517"/>
                  </a:cubicBezTo>
                  <a:cubicBezTo>
                    <a:pt x="461205" y="140710"/>
                    <a:pt x="468885" y="147806"/>
                    <a:pt x="445144" y="139892"/>
                  </a:cubicBezTo>
                  <a:lnTo>
                    <a:pt x="435169" y="136567"/>
                  </a:lnTo>
                  <a:lnTo>
                    <a:pt x="425193" y="133242"/>
                  </a:lnTo>
                  <a:cubicBezTo>
                    <a:pt x="408568" y="134350"/>
                    <a:pt x="391536" y="132751"/>
                    <a:pt x="375317" y="136567"/>
                  </a:cubicBezTo>
                  <a:cubicBezTo>
                    <a:pt x="371427" y="137482"/>
                    <a:pt x="370290" y="142890"/>
                    <a:pt x="368667" y="146542"/>
                  </a:cubicBezTo>
                  <a:cubicBezTo>
                    <a:pt x="360513" y="164890"/>
                    <a:pt x="363164" y="165233"/>
                    <a:pt x="358692" y="183118"/>
                  </a:cubicBezTo>
                  <a:cubicBezTo>
                    <a:pt x="357842" y="186518"/>
                    <a:pt x="356475" y="189768"/>
                    <a:pt x="355366" y="193093"/>
                  </a:cubicBezTo>
                  <a:cubicBezTo>
                    <a:pt x="356475" y="198635"/>
                    <a:pt x="358130" y="204095"/>
                    <a:pt x="358692" y="209719"/>
                  </a:cubicBezTo>
                  <a:cubicBezTo>
                    <a:pt x="365347" y="276257"/>
                    <a:pt x="357146" y="240111"/>
                    <a:pt x="365342" y="272895"/>
                  </a:cubicBezTo>
                  <a:cubicBezTo>
                    <a:pt x="368757" y="317296"/>
                    <a:pt x="370729" y="312926"/>
                    <a:pt x="365342" y="356023"/>
                  </a:cubicBezTo>
                  <a:cubicBezTo>
                    <a:pt x="365113" y="357853"/>
                    <a:pt x="360435" y="376393"/>
                    <a:pt x="358692" y="379298"/>
                  </a:cubicBezTo>
                  <a:cubicBezTo>
                    <a:pt x="357079" y="381986"/>
                    <a:pt x="353999" y="383500"/>
                    <a:pt x="352041" y="385948"/>
                  </a:cubicBezTo>
                  <a:cubicBezTo>
                    <a:pt x="349544" y="389069"/>
                    <a:pt x="348861" y="393941"/>
                    <a:pt x="345391" y="395924"/>
                  </a:cubicBezTo>
                  <a:cubicBezTo>
                    <a:pt x="340484" y="398728"/>
                    <a:pt x="334308" y="398141"/>
                    <a:pt x="328766" y="399249"/>
                  </a:cubicBezTo>
                  <a:cubicBezTo>
                    <a:pt x="316574" y="398141"/>
                    <a:pt x="304161" y="398489"/>
                    <a:pt x="292190" y="395924"/>
                  </a:cubicBezTo>
                  <a:cubicBezTo>
                    <a:pt x="277894" y="392861"/>
                    <a:pt x="279769" y="376560"/>
                    <a:pt x="268914" y="369323"/>
                  </a:cubicBezTo>
                  <a:lnTo>
                    <a:pt x="258939" y="362673"/>
                  </a:lnTo>
                  <a:lnTo>
                    <a:pt x="252289" y="342722"/>
                  </a:lnTo>
                  <a:cubicBezTo>
                    <a:pt x="251181" y="339397"/>
                    <a:pt x="249814" y="336147"/>
                    <a:pt x="248964" y="332747"/>
                  </a:cubicBezTo>
                  <a:cubicBezTo>
                    <a:pt x="247855" y="328314"/>
                    <a:pt x="247438" y="323647"/>
                    <a:pt x="245638" y="319447"/>
                  </a:cubicBezTo>
                  <a:cubicBezTo>
                    <a:pt x="244064" y="315774"/>
                    <a:pt x="240611" y="313123"/>
                    <a:pt x="238988" y="309471"/>
                  </a:cubicBezTo>
                  <a:cubicBezTo>
                    <a:pt x="236141" y="303065"/>
                    <a:pt x="234555" y="296171"/>
                    <a:pt x="232338" y="289521"/>
                  </a:cubicBezTo>
                  <a:cubicBezTo>
                    <a:pt x="231230" y="286196"/>
                    <a:pt x="230957" y="282462"/>
                    <a:pt x="229013" y="279546"/>
                  </a:cubicBezTo>
                  <a:cubicBezTo>
                    <a:pt x="226796" y="276221"/>
                    <a:pt x="223986" y="273222"/>
                    <a:pt x="222363" y="269570"/>
                  </a:cubicBezTo>
                  <a:cubicBezTo>
                    <a:pt x="222357" y="269557"/>
                    <a:pt x="214053" y="244638"/>
                    <a:pt x="212388" y="239644"/>
                  </a:cubicBezTo>
                  <a:cubicBezTo>
                    <a:pt x="211280" y="236319"/>
                    <a:pt x="210629" y="232804"/>
                    <a:pt x="209062" y="229669"/>
                  </a:cubicBezTo>
                  <a:cubicBezTo>
                    <a:pt x="206845" y="225236"/>
                    <a:pt x="204365" y="220925"/>
                    <a:pt x="202412" y="216369"/>
                  </a:cubicBezTo>
                  <a:cubicBezTo>
                    <a:pt x="195937" y="201261"/>
                    <a:pt x="203496" y="210804"/>
                    <a:pt x="192437" y="199743"/>
                  </a:cubicBezTo>
                  <a:cubicBezTo>
                    <a:pt x="190220" y="193093"/>
                    <a:pt x="187487" y="186593"/>
                    <a:pt x="185787" y="179793"/>
                  </a:cubicBezTo>
                  <a:cubicBezTo>
                    <a:pt x="181091" y="161009"/>
                    <a:pt x="183358" y="170973"/>
                    <a:pt x="179137" y="149867"/>
                  </a:cubicBezTo>
                  <a:cubicBezTo>
                    <a:pt x="178029" y="128808"/>
                    <a:pt x="177088" y="107740"/>
                    <a:pt x="175812" y="86690"/>
                  </a:cubicBezTo>
                  <a:cubicBezTo>
                    <a:pt x="171842" y="21196"/>
                    <a:pt x="183579" y="55447"/>
                    <a:pt x="162511" y="30164"/>
                  </a:cubicBezTo>
                  <a:cubicBezTo>
                    <a:pt x="159953" y="27094"/>
                    <a:pt x="158982" y="22685"/>
                    <a:pt x="155861" y="20188"/>
                  </a:cubicBezTo>
                  <a:cubicBezTo>
                    <a:pt x="153693" y="18453"/>
                    <a:pt x="133454" y="13755"/>
                    <a:pt x="132585" y="13538"/>
                  </a:cubicBezTo>
                  <a:cubicBezTo>
                    <a:pt x="129260" y="11321"/>
                    <a:pt x="126352" y="8291"/>
                    <a:pt x="122610" y="6888"/>
                  </a:cubicBezTo>
                  <a:cubicBezTo>
                    <a:pt x="104242" y="0"/>
                    <a:pt x="84825" y="5326"/>
                    <a:pt x="66084" y="6888"/>
                  </a:cubicBezTo>
                  <a:cubicBezTo>
                    <a:pt x="61650" y="7996"/>
                    <a:pt x="56586" y="7678"/>
                    <a:pt x="52783" y="10213"/>
                  </a:cubicBezTo>
                  <a:cubicBezTo>
                    <a:pt x="14576" y="35685"/>
                    <a:pt x="52137" y="21513"/>
                    <a:pt x="26182" y="30164"/>
                  </a:cubicBezTo>
                  <a:cubicBezTo>
                    <a:pt x="23965" y="34597"/>
                    <a:pt x="21991" y="39160"/>
                    <a:pt x="19532" y="43464"/>
                  </a:cubicBezTo>
                  <a:cubicBezTo>
                    <a:pt x="17549" y="46934"/>
                    <a:pt x="14456" y="49766"/>
                    <a:pt x="12882" y="53439"/>
                  </a:cubicBezTo>
                  <a:cubicBezTo>
                    <a:pt x="0" y="83499"/>
                    <a:pt x="19602" y="51673"/>
                    <a:pt x="2907" y="76715"/>
                  </a:cubicBezTo>
                  <a:cubicBezTo>
                    <a:pt x="4015" y="84474"/>
                    <a:pt x="4170" y="92430"/>
                    <a:pt x="6232" y="99991"/>
                  </a:cubicBezTo>
                  <a:cubicBezTo>
                    <a:pt x="7536" y="104773"/>
                    <a:pt x="10423" y="108987"/>
                    <a:pt x="12882" y="113291"/>
                  </a:cubicBezTo>
                  <a:cubicBezTo>
                    <a:pt x="16772" y="120099"/>
                    <a:pt x="25225" y="130857"/>
                    <a:pt x="29508" y="136567"/>
                  </a:cubicBezTo>
                  <a:cubicBezTo>
                    <a:pt x="40213" y="168681"/>
                    <a:pt x="23046" y="118747"/>
                    <a:pt x="39483" y="159842"/>
                  </a:cubicBezTo>
                  <a:cubicBezTo>
                    <a:pt x="51354" y="189520"/>
                    <a:pt x="39989" y="170577"/>
                    <a:pt x="52783" y="189768"/>
                  </a:cubicBezTo>
                  <a:cubicBezTo>
                    <a:pt x="69074" y="254934"/>
                    <a:pt x="55310" y="195688"/>
                    <a:pt x="59433" y="362673"/>
                  </a:cubicBezTo>
                  <a:cubicBezTo>
                    <a:pt x="60336" y="399255"/>
                    <a:pt x="61133" y="435844"/>
                    <a:pt x="62758" y="472401"/>
                  </a:cubicBezTo>
                  <a:cubicBezTo>
                    <a:pt x="63351" y="485734"/>
                    <a:pt x="64428" y="499059"/>
                    <a:pt x="66084" y="512302"/>
                  </a:cubicBezTo>
                  <a:cubicBezTo>
                    <a:pt x="66651" y="516836"/>
                    <a:pt x="68207" y="521193"/>
                    <a:pt x="69409" y="525602"/>
                  </a:cubicBezTo>
                  <a:cubicBezTo>
                    <a:pt x="71532" y="533387"/>
                    <a:pt x="73686" y="541166"/>
                    <a:pt x="76059" y="548878"/>
                  </a:cubicBezTo>
                  <a:cubicBezTo>
                    <a:pt x="78120" y="555578"/>
                    <a:pt x="81009" y="562028"/>
                    <a:pt x="82709" y="568828"/>
                  </a:cubicBezTo>
                  <a:cubicBezTo>
                    <a:pt x="83817" y="573262"/>
                    <a:pt x="84779" y="577735"/>
                    <a:pt x="86034" y="582129"/>
                  </a:cubicBezTo>
                  <a:cubicBezTo>
                    <a:pt x="92386" y="604361"/>
                    <a:pt x="86447" y="578374"/>
                    <a:pt x="92684" y="605404"/>
                  </a:cubicBezTo>
                  <a:cubicBezTo>
                    <a:pt x="110149" y="681088"/>
                    <a:pt x="91483" y="599402"/>
                    <a:pt x="102660" y="655281"/>
                  </a:cubicBezTo>
                  <a:cubicBezTo>
                    <a:pt x="103556" y="659762"/>
                    <a:pt x="105089" y="664100"/>
                    <a:pt x="105985" y="668581"/>
                  </a:cubicBezTo>
                  <a:cubicBezTo>
                    <a:pt x="111837" y="697841"/>
                    <a:pt x="106164" y="679094"/>
                    <a:pt x="112635" y="698507"/>
                  </a:cubicBezTo>
                  <a:cubicBezTo>
                    <a:pt x="121633" y="761493"/>
                    <a:pt x="109372" y="688765"/>
                    <a:pt x="122610" y="738408"/>
                  </a:cubicBezTo>
                  <a:cubicBezTo>
                    <a:pt x="134675" y="783652"/>
                    <a:pt x="124961" y="757299"/>
                    <a:pt x="132585" y="791610"/>
                  </a:cubicBezTo>
                  <a:cubicBezTo>
                    <a:pt x="133345" y="795031"/>
                    <a:pt x="134947" y="798215"/>
                    <a:pt x="135910" y="801585"/>
                  </a:cubicBezTo>
                  <a:cubicBezTo>
                    <a:pt x="137166" y="805979"/>
                    <a:pt x="137631" y="810606"/>
                    <a:pt x="139236" y="814885"/>
                  </a:cubicBezTo>
                  <a:cubicBezTo>
                    <a:pt x="140977" y="819526"/>
                    <a:pt x="144045" y="823584"/>
                    <a:pt x="145886" y="828186"/>
                  </a:cubicBezTo>
                  <a:cubicBezTo>
                    <a:pt x="148489" y="834694"/>
                    <a:pt x="149401" y="841866"/>
                    <a:pt x="152536" y="848136"/>
                  </a:cubicBezTo>
                  <a:cubicBezTo>
                    <a:pt x="154753" y="852569"/>
                    <a:pt x="157234" y="856880"/>
                    <a:pt x="159186" y="861436"/>
                  </a:cubicBezTo>
                  <a:cubicBezTo>
                    <a:pt x="160567" y="864658"/>
                    <a:pt x="160321" y="868675"/>
                    <a:pt x="162511" y="871412"/>
                  </a:cubicBezTo>
                  <a:cubicBezTo>
                    <a:pt x="165007" y="874533"/>
                    <a:pt x="169161" y="875845"/>
                    <a:pt x="172486" y="878062"/>
                  </a:cubicBezTo>
                  <a:cubicBezTo>
                    <a:pt x="181285" y="913249"/>
                    <a:pt x="169338" y="871809"/>
                    <a:pt x="182462" y="901338"/>
                  </a:cubicBezTo>
                  <a:cubicBezTo>
                    <a:pt x="185309" y="907744"/>
                    <a:pt x="186895" y="914638"/>
                    <a:pt x="189112" y="921288"/>
                  </a:cubicBezTo>
                  <a:lnTo>
                    <a:pt x="192437" y="931263"/>
                  </a:lnTo>
                  <a:cubicBezTo>
                    <a:pt x="191329" y="936805"/>
                    <a:pt x="189112" y="942237"/>
                    <a:pt x="189112" y="947889"/>
                  </a:cubicBezTo>
                  <a:cubicBezTo>
                    <a:pt x="189112" y="975420"/>
                    <a:pt x="195619" y="983321"/>
                    <a:pt x="199087" y="1011066"/>
                  </a:cubicBezTo>
                  <a:cubicBezTo>
                    <a:pt x="199901" y="1017581"/>
                    <a:pt x="202691" y="1045155"/>
                    <a:pt x="205737" y="1054292"/>
                  </a:cubicBezTo>
                  <a:cubicBezTo>
                    <a:pt x="208548" y="1062726"/>
                    <a:pt x="214175" y="1070272"/>
                    <a:pt x="219038" y="1077567"/>
                  </a:cubicBezTo>
                  <a:cubicBezTo>
                    <a:pt x="221070" y="1083663"/>
                    <a:pt x="225152" y="1101745"/>
                    <a:pt x="232338" y="1107493"/>
                  </a:cubicBezTo>
                  <a:cubicBezTo>
                    <a:pt x="235075" y="1109682"/>
                    <a:pt x="238988" y="1109710"/>
                    <a:pt x="242313" y="1110818"/>
                  </a:cubicBezTo>
                  <a:cubicBezTo>
                    <a:pt x="244530" y="1114143"/>
                    <a:pt x="246138" y="1117968"/>
                    <a:pt x="248964" y="1120794"/>
                  </a:cubicBezTo>
                  <a:cubicBezTo>
                    <a:pt x="275119" y="1146949"/>
                    <a:pt x="241678" y="1104736"/>
                    <a:pt x="268914" y="1137419"/>
                  </a:cubicBezTo>
                  <a:cubicBezTo>
                    <a:pt x="271472" y="1140489"/>
                    <a:pt x="272909" y="1144407"/>
                    <a:pt x="275564" y="1147394"/>
                  </a:cubicBezTo>
                  <a:cubicBezTo>
                    <a:pt x="281812" y="1154423"/>
                    <a:pt x="290298" y="1159520"/>
                    <a:pt x="295515" y="1167345"/>
                  </a:cubicBezTo>
                  <a:cubicBezTo>
                    <a:pt x="304382" y="1180645"/>
                    <a:pt x="298840" y="1175103"/>
                    <a:pt x="312140" y="1183970"/>
                  </a:cubicBezTo>
                  <a:cubicBezTo>
                    <a:pt x="315162" y="1188504"/>
                    <a:pt x="320174" y="1197436"/>
                    <a:pt x="325441" y="1200596"/>
                  </a:cubicBezTo>
                  <a:cubicBezTo>
                    <a:pt x="328446" y="1202399"/>
                    <a:pt x="332091" y="1202813"/>
                    <a:pt x="335416" y="1203921"/>
                  </a:cubicBezTo>
                  <a:cubicBezTo>
                    <a:pt x="336524" y="1207246"/>
                    <a:pt x="336263" y="1211418"/>
                    <a:pt x="338741" y="1213896"/>
                  </a:cubicBezTo>
                  <a:cubicBezTo>
                    <a:pt x="355570" y="1230724"/>
                    <a:pt x="376449" y="1232251"/>
                    <a:pt x="398593" y="1237172"/>
                  </a:cubicBezTo>
                  <a:cubicBezTo>
                    <a:pt x="416393" y="1249039"/>
                    <a:pt x="405742" y="1240996"/>
                    <a:pt x="428518" y="1263772"/>
                  </a:cubicBezTo>
                  <a:cubicBezTo>
                    <a:pt x="430735" y="1265989"/>
                    <a:pt x="432365" y="1269021"/>
                    <a:pt x="435169" y="1270423"/>
                  </a:cubicBezTo>
                  <a:lnTo>
                    <a:pt x="448469" y="1277073"/>
                  </a:lnTo>
                  <a:cubicBezTo>
                    <a:pt x="450686" y="1280398"/>
                    <a:pt x="451999" y="1284552"/>
                    <a:pt x="455119" y="1287048"/>
                  </a:cubicBezTo>
                  <a:cubicBezTo>
                    <a:pt x="457856" y="1289237"/>
                    <a:pt x="461959" y="1288806"/>
                    <a:pt x="465094" y="1290373"/>
                  </a:cubicBezTo>
                  <a:cubicBezTo>
                    <a:pt x="468669" y="1292160"/>
                    <a:pt x="471745" y="1294806"/>
                    <a:pt x="475070" y="1297023"/>
                  </a:cubicBezTo>
                  <a:cubicBezTo>
                    <a:pt x="479161" y="1309297"/>
                    <a:pt x="478947" y="1311060"/>
                    <a:pt x="488370" y="1323624"/>
                  </a:cubicBezTo>
                  <a:cubicBezTo>
                    <a:pt x="491191" y="1327386"/>
                    <a:pt x="495612" y="1329773"/>
                    <a:pt x="498345" y="1333599"/>
                  </a:cubicBezTo>
                  <a:cubicBezTo>
                    <a:pt x="501226" y="1337633"/>
                    <a:pt x="502446" y="1342649"/>
                    <a:pt x="504996" y="1346900"/>
                  </a:cubicBezTo>
                  <a:cubicBezTo>
                    <a:pt x="509108" y="1353753"/>
                    <a:pt x="514184" y="1359997"/>
                    <a:pt x="518296" y="1366850"/>
                  </a:cubicBezTo>
                  <a:cubicBezTo>
                    <a:pt x="543607" y="1409036"/>
                    <a:pt x="508593" y="1355621"/>
                    <a:pt x="531596" y="1390126"/>
                  </a:cubicBezTo>
                  <a:cubicBezTo>
                    <a:pt x="532704" y="1397885"/>
                    <a:pt x="532442" y="1405967"/>
                    <a:pt x="534921" y="1413402"/>
                  </a:cubicBezTo>
                  <a:cubicBezTo>
                    <a:pt x="535912" y="1416376"/>
                    <a:pt x="540170" y="1417248"/>
                    <a:pt x="541572" y="1420052"/>
                  </a:cubicBezTo>
                  <a:cubicBezTo>
                    <a:pt x="545924" y="1428755"/>
                    <a:pt x="543316" y="1435150"/>
                    <a:pt x="548222" y="1443327"/>
                  </a:cubicBezTo>
                  <a:cubicBezTo>
                    <a:pt x="551382" y="1448593"/>
                    <a:pt x="560314" y="1453606"/>
                    <a:pt x="564847" y="1456628"/>
                  </a:cubicBezTo>
                  <a:cubicBezTo>
                    <a:pt x="567064" y="1459953"/>
                    <a:pt x="569556" y="1463110"/>
                    <a:pt x="571497" y="1466603"/>
                  </a:cubicBezTo>
                  <a:cubicBezTo>
                    <a:pt x="585037" y="1490974"/>
                    <a:pt x="577993" y="1480387"/>
                    <a:pt x="588123" y="1503179"/>
                  </a:cubicBezTo>
                  <a:cubicBezTo>
                    <a:pt x="590136" y="1507708"/>
                    <a:pt x="592556" y="1512046"/>
                    <a:pt x="594773" y="1516479"/>
                  </a:cubicBezTo>
                  <a:cubicBezTo>
                    <a:pt x="594784" y="1516544"/>
                    <a:pt x="599218" y="1546423"/>
                    <a:pt x="601423" y="1549730"/>
                  </a:cubicBezTo>
                  <a:cubicBezTo>
                    <a:pt x="603640" y="1553055"/>
                    <a:pt x="608073" y="1554163"/>
                    <a:pt x="611398" y="1556380"/>
                  </a:cubicBezTo>
                  <a:cubicBezTo>
                    <a:pt x="613615" y="1561922"/>
                    <a:pt x="615548" y="1567586"/>
                    <a:pt x="618049" y="1573006"/>
                  </a:cubicBezTo>
                  <a:cubicBezTo>
                    <a:pt x="622203" y="1582007"/>
                    <a:pt x="628945" y="1589989"/>
                    <a:pt x="631349" y="1599607"/>
                  </a:cubicBezTo>
                  <a:cubicBezTo>
                    <a:pt x="632457" y="1604040"/>
                    <a:pt x="633419" y="1608513"/>
                    <a:pt x="634674" y="1612907"/>
                  </a:cubicBezTo>
                  <a:cubicBezTo>
                    <a:pt x="635637" y="1616277"/>
                    <a:pt x="637077" y="1619501"/>
                    <a:pt x="637999" y="1622882"/>
                  </a:cubicBezTo>
                  <a:cubicBezTo>
                    <a:pt x="640404" y="1631700"/>
                    <a:pt x="640561" y="1641308"/>
                    <a:pt x="644649" y="1649483"/>
                  </a:cubicBezTo>
                  <a:cubicBezTo>
                    <a:pt x="646866" y="1653916"/>
                    <a:pt x="649459" y="1658181"/>
                    <a:pt x="651300" y="1662783"/>
                  </a:cubicBezTo>
                  <a:cubicBezTo>
                    <a:pt x="653904" y="1669292"/>
                    <a:pt x="655733" y="1676084"/>
                    <a:pt x="657950" y="1682734"/>
                  </a:cubicBezTo>
                  <a:cubicBezTo>
                    <a:pt x="659058" y="1686059"/>
                    <a:pt x="659708" y="1689574"/>
                    <a:pt x="661275" y="1692709"/>
                  </a:cubicBezTo>
                  <a:cubicBezTo>
                    <a:pt x="663492" y="1697143"/>
                    <a:pt x="664752" y="1702202"/>
                    <a:pt x="667925" y="1706010"/>
                  </a:cubicBezTo>
                  <a:cubicBezTo>
                    <a:pt x="672883" y="1711960"/>
                    <a:pt x="681067" y="1713716"/>
                    <a:pt x="687876" y="1715985"/>
                  </a:cubicBezTo>
                  <a:cubicBezTo>
                    <a:pt x="691201" y="1712660"/>
                    <a:pt x="697078" y="1710648"/>
                    <a:pt x="697851" y="1706010"/>
                  </a:cubicBezTo>
                  <a:cubicBezTo>
                    <a:pt x="698508" y="1702068"/>
                    <a:pt x="695102" y="1696901"/>
                    <a:pt x="691201" y="1696034"/>
                  </a:cubicBezTo>
                  <a:cubicBezTo>
                    <a:pt x="683550" y="1694334"/>
                    <a:pt x="675684" y="1698251"/>
                    <a:pt x="667925" y="1699359"/>
                  </a:cubicBezTo>
                  <a:cubicBezTo>
                    <a:pt x="670142" y="1704901"/>
                    <a:pt x="672688" y="1710322"/>
                    <a:pt x="674575" y="1715985"/>
                  </a:cubicBezTo>
                  <a:cubicBezTo>
                    <a:pt x="678771" y="1728572"/>
                    <a:pt x="678277" y="1735479"/>
                    <a:pt x="681225" y="1749236"/>
                  </a:cubicBezTo>
                  <a:cubicBezTo>
                    <a:pt x="683140" y="1758173"/>
                    <a:pt x="687876" y="1775836"/>
                    <a:pt x="687876" y="1775836"/>
                  </a:cubicBezTo>
                  <a:cubicBezTo>
                    <a:pt x="688984" y="1785811"/>
                    <a:pt x="689233" y="1795920"/>
                    <a:pt x="691201" y="1805762"/>
                  </a:cubicBezTo>
                  <a:cubicBezTo>
                    <a:pt x="692576" y="1812636"/>
                    <a:pt x="696151" y="1818912"/>
                    <a:pt x="697851" y="1825713"/>
                  </a:cubicBezTo>
                  <a:lnTo>
                    <a:pt x="704501" y="1852314"/>
                  </a:lnTo>
                  <a:cubicBezTo>
                    <a:pt x="706008" y="1858342"/>
                    <a:pt x="711778" y="1882865"/>
                    <a:pt x="714476" y="1885564"/>
                  </a:cubicBezTo>
                  <a:lnTo>
                    <a:pt x="721126" y="1892215"/>
                  </a:lnTo>
                  <a:lnTo>
                    <a:pt x="727777" y="1912165"/>
                  </a:lnTo>
                  <a:cubicBezTo>
                    <a:pt x="728885" y="1915490"/>
                    <a:pt x="728624" y="1919662"/>
                    <a:pt x="731102" y="1922140"/>
                  </a:cubicBezTo>
                  <a:cubicBezTo>
                    <a:pt x="738978" y="1930017"/>
                    <a:pt x="747293" y="1937464"/>
                    <a:pt x="751052" y="1948741"/>
                  </a:cubicBezTo>
                  <a:cubicBezTo>
                    <a:pt x="752160" y="1952066"/>
                    <a:pt x="752810" y="1955581"/>
                    <a:pt x="754377" y="1958716"/>
                  </a:cubicBezTo>
                  <a:cubicBezTo>
                    <a:pt x="756164" y="1962291"/>
                    <a:pt x="758705" y="1965440"/>
                    <a:pt x="761028" y="1968692"/>
                  </a:cubicBezTo>
                  <a:cubicBezTo>
                    <a:pt x="781644" y="1997554"/>
                    <a:pt x="761985" y="1968464"/>
                    <a:pt x="777653" y="1991967"/>
                  </a:cubicBezTo>
                  <a:cubicBezTo>
                    <a:pt x="779358" y="1997082"/>
                    <a:pt x="784815" y="2006803"/>
                    <a:pt x="777653" y="2011918"/>
                  </a:cubicBezTo>
                  <a:cubicBezTo>
                    <a:pt x="771949" y="2015992"/>
                    <a:pt x="757702" y="2018568"/>
                    <a:pt x="757702" y="2018568"/>
                  </a:cubicBezTo>
                  <a:cubicBezTo>
                    <a:pt x="756134" y="2023272"/>
                    <a:pt x="749352" y="2037669"/>
                    <a:pt x="757702" y="2041844"/>
                  </a:cubicBezTo>
                  <a:cubicBezTo>
                    <a:pt x="761276" y="2043631"/>
                    <a:pt x="764353" y="2037411"/>
                    <a:pt x="767678" y="2035194"/>
                  </a:cubicBezTo>
                  <a:cubicBezTo>
                    <a:pt x="771353" y="2024167"/>
                    <a:pt x="771003" y="2028723"/>
                    <a:pt x="761028" y="2035194"/>
                  </a:cubicBezTo>
                  <a:close/>
                </a:path>
              </a:pathLst>
            </a:custGeom>
            <a:solidFill>
              <a:srgbClr val="FFFF00">
                <a:alpha val="15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68" name="Полилиния 867"/>
            <p:cNvSpPr/>
            <p:nvPr/>
          </p:nvSpPr>
          <p:spPr>
            <a:xfrm>
              <a:off x="3673098" y="578603"/>
              <a:ext cx="2665709" cy="4021138"/>
            </a:xfrm>
            <a:custGeom>
              <a:avLst/>
              <a:gdLst>
                <a:gd name="connsiteX0" fmla="*/ 87824 w 2665709"/>
                <a:gd name="connsiteY0" fmla="*/ 4008895 h 4021138"/>
                <a:gd name="connsiteX1" fmla="*/ 103322 w 2665709"/>
                <a:gd name="connsiteY1" fmla="*/ 3977899 h 4021138"/>
                <a:gd name="connsiteX2" fmla="*/ 118821 w 2665709"/>
                <a:gd name="connsiteY2" fmla="*/ 3967566 h 4021138"/>
                <a:gd name="connsiteX3" fmla="*/ 129153 w 2665709"/>
                <a:gd name="connsiteY3" fmla="*/ 3952068 h 4021138"/>
                <a:gd name="connsiteX4" fmla="*/ 160149 w 2665709"/>
                <a:gd name="connsiteY4" fmla="*/ 3936570 h 4021138"/>
                <a:gd name="connsiteX5" fmla="*/ 216977 w 2665709"/>
                <a:gd name="connsiteY5" fmla="*/ 3941736 h 4021138"/>
                <a:gd name="connsiteX6" fmla="*/ 247973 w 2665709"/>
                <a:gd name="connsiteY6" fmla="*/ 3967566 h 4021138"/>
                <a:gd name="connsiteX7" fmla="*/ 263471 w 2665709"/>
                <a:gd name="connsiteY7" fmla="*/ 3977899 h 4021138"/>
                <a:gd name="connsiteX8" fmla="*/ 309966 w 2665709"/>
                <a:gd name="connsiteY8" fmla="*/ 3988231 h 4021138"/>
                <a:gd name="connsiteX9" fmla="*/ 371960 w 2665709"/>
                <a:gd name="connsiteY9" fmla="*/ 3977899 h 4021138"/>
                <a:gd name="connsiteX10" fmla="*/ 382292 w 2665709"/>
                <a:gd name="connsiteY10" fmla="*/ 3967566 h 4021138"/>
                <a:gd name="connsiteX11" fmla="*/ 397790 w 2665709"/>
                <a:gd name="connsiteY11" fmla="*/ 3962400 h 4021138"/>
                <a:gd name="connsiteX12" fmla="*/ 423621 w 2665709"/>
                <a:gd name="connsiteY12" fmla="*/ 3941736 h 4021138"/>
                <a:gd name="connsiteX13" fmla="*/ 454617 w 2665709"/>
                <a:gd name="connsiteY13" fmla="*/ 3926238 h 4021138"/>
                <a:gd name="connsiteX14" fmla="*/ 464949 w 2665709"/>
                <a:gd name="connsiteY14" fmla="*/ 3915905 h 4021138"/>
                <a:gd name="connsiteX15" fmla="*/ 480448 w 2665709"/>
                <a:gd name="connsiteY15" fmla="*/ 3910739 h 4021138"/>
                <a:gd name="connsiteX16" fmla="*/ 495946 w 2665709"/>
                <a:gd name="connsiteY16" fmla="*/ 3879743 h 4021138"/>
                <a:gd name="connsiteX17" fmla="*/ 506278 w 2665709"/>
                <a:gd name="connsiteY17" fmla="*/ 3828082 h 4021138"/>
                <a:gd name="connsiteX18" fmla="*/ 501112 w 2665709"/>
                <a:gd name="connsiteY18" fmla="*/ 3750590 h 4021138"/>
                <a:gd name="connsiteX19" fmla="*/ 495946 w 2665709"/>
                <a:gd name="connsiteY19" fmla="*/ 3729926 h 4021138"/>
                <a:gd name="connsiteX20" fmla="*/ 475282 w 2665709"/>
                <a:gd name="connsiteY20" fmla="*/ 3678265 h 4021138"/>
                <a:gd name="connsiteX21" fmla="*/ 464949 w 2665709"/>
                <a:gd name="connsiteY21" fmla="*/ 3667933 h 4021138"/>
                <a:gd name="connsiteX22" fmla="*/ 444285 w 2665709"/>
                <a:gd name="connsiteY22" fmla="*/ 3636936 h 4021138"/>
                <a:gd name="connsiteX23" fmla="*/ 423621 w 2665709"/>
                <a:gd name="connsiteY23" fmla="*/ 3611105 h 4021138"/>
                <a:gd name="connsiteX24" fmla="*/ 382292 w 2665709"/>
                <a:gd name="connsiteY24" fmla="*/ 3600773 h 4021138"/>
                <a:gd name="connsiteX25" fmla="*/ 340963 w 2665709"/>
                <a:gd name="connsiteY25" fmla="*/ 3564611 h 4021138"/>
                <a:gd name="connsiteX26" fmla="*/ 330631 w 2665709"/>
                <a:gd name="connsiteY26" fmla="*/ 3554278 h 4021138"/>
                <a:gd name="connsiteX27" fmla="*/ 315133 w 2665709"/>
                <a:gd name="connsiteY27" fmla="*/ 3497451 h 4021138"/>
                <a:gd name="connsiteX28" fmla="*/ 346129 w 2665709"/>
                <a:gd name="connsiteY28" fmla="*/ 3471621 h 4021138"/>
                <a:gd name="connsiteX29" fmla="*/ 377126 w 2665709"/>
                <a:gd name="connsiteY29" fmla="*/ 3461289 h 4021138"/>
                <a:gd name="connsiteX30" fmla="*/ 392624 w 2665709"/>
                <a:gd name="connsiteY30" fmla="*/ 3456122 h 4021138"/>
                <a:gd name="connsiteX31" fmla="*/ 423621 w 2665709"/>
                <a:gd name="connsiteY31" fmla="*/ 3435458 h 4021138"/>
                <a:gd name="connsiteX32" fmla="*/ 454617 w 2665709"/>
                <a:gd name="connsiteY32" fmla="*/ 3419960 h 4021138"/>
                <a:gd name="connsiteX33" fmla="*/ 470116 w 2665709"/>
                <a:gd name="connsiteY33" fmla="*/ 3404461 h 4021138"/>
                <a:gd name="connsiteX34" fmla="*/ 485614 w 2665709"/>
                <a:gd name="connsiteY34" fmla="*/ 3394129 h 4021138"/>
                <a:gd name="connsiteX35" fmla="*/ 490780 w 2665709"/>
                <a:gd name="connsiteY35" fmla="*/ 3378631 h 4021138"/>
                <a:gd name="connsiteX36" fmla="*/ 501112 w 2665709"/>
                <a:gd name="connsiteY36" fmla="*/ 3363133 h 4021138"/>
                <a:gd name="connsiteX37" fmla="*/ 511444 w 2665709"/>
                <a:gd name="connsiteY37" fmla="*/ 3321804 h 4021138"/>
                <a:gd name="connsiteX38" fmla="*/ 521777 w 2665709"/>
                <a:gd name="connsiteY38" fmla="*/ 3311472 h 4021138"/>
                <a:gd name="connsiteX39" fmla="*/ 516610 w 2665709"/>
                <a:gd name="connsiteY39" fmla="*/ 3285641 h 4021138"/>
                <a:gd name="connsiteX40" fmla="*/ 501112 w 2665709"/>
                <a:gd name="connsiteY40" fmla="*/ 3270143 h 4021138"/>
                <a:gd name="connsiteX41" fmla="*/ 480448 w 2665709"/>
                <a:gd name="connsiteY41" fmla="*/ 3254644 h 4021138"/>
                <a:gd name="connsiteX42" fmla="*/ 454617 w 2665709"/>
                <a:gd name="connsiteY42" fmla="*/ 3249478 h 4021138"/>
                <a:gd name="connsiteX43" fmla="*/ 330631 w 2665709"/>
                <a:gd name="connsiteY43" fmla="*/ 3244312 h 4021138"/>
                <a:gd name="connsiteX44" fmla="*/ 320299 w 2665709"/>
                <a:gd name="connsiteY44" fmla="*/ 3223648 h 4021138"/>
                <a:gd name="connsiteX45" fmla="*/ 309966 w 2665709"/>
                <a:gd name="connsiteY45" fmla="*/ 3208150 h 4021138"/>
                <a:gd name="connsiteX46" fmla="*/ 304800 w 2665709"/>
                <a:gd name="connsiteY46" fmla="*/ 3171987 h 4021138"/>
                <a:gd name="connsiteX47" fmla="*/ 299634 w 2665709"/>
                <a:gd name="connsiteY47" fmla="*/ 3156489 h 4021138"/>
                <a:gd name="connsiteX48" fmla="*/ 304800 w 2665709"/>
                <a:gd name="connsiteY48" fmla="*/ 3135824 h 4021138"/>
                <a:gd name="connsiteX49" fmla="*/ 325465 w 2665709"/>
                <a:gd name="connsiteY49" fmla="*/ 3078997 h 4021138"/>
                <a:gd name="connsiteX50" fmla="*/ 340963 w 2665709"/>
                <a:gd name="connsiteY50" fmla="*/ 3068665 h 4021138"/>
                <a:gd name="connsiteX51" fmla="*/ 356461 w 2665709"/>
                <a:gd name="connsiteY51" fmla="*/ 3037668 h 4021138"/>
                <a:gd name="connsiteX52" fmla="*/ 366794 w 2665709"/>
                <a:gd name="connsiteY52" fmla="*/ 3001505 h 4021138"/>
                <a:gd name="connsiteX53" fmla="*/ 371960 w 2665709"/>
                <a:gd name="connsiteY53" fmla="*/ 2794861 h 4021138"/>
                <a:gd name="connsiteX54" fmla="*/ 377126 w 2665709"/>
                <a:gd name="connsiteY54" fmla="*/ 2769031 h 4021138"/>
                <a:gd name="connsiteX55" fmla="*/ 371960 w 2665709"/>
                <a:gd name="connsiteY55" fmla="*/ 2707038 h 4021138"/>
                <a:gd name="connsiteX56" fmla="*/ 366794 w 2665709"/>
                <a:gd name="connsiteY56" fmla="*/ 2691539 h 4021138"/>
                <a:gd name="connsiteX57" fmla="*/ 356461 w 2665709"/>
                <a:gd name="connsiteY57" fmla="*/ 2681207 h 4021138"/>
                <a:gd name="connsiteX58" fmla="*/ 361627 w 2665709"/>
                <a:gd name="connsiteY58" fmla="*/ 2624380 h 4021138"/>
                <a:gd name="connsiteX59" fmla="*/ 382292 w 2665709"/>
                <a:gd name="connsiteY59" fmla="*/ 2598550 h 4021138"/>
                <a:gd name="connsiteX60" fmla="*/ 408122 w 2665709"/>
                <a:gd name="connsiteY60" fmla="*/ 2572719 h 4021138"/>
                <a:gd name="connsiteX61" fmla="*/ 454617 w 2665709"/>
                <a:gd name="connsiteY61" fmla="*/ 2562387 h 4021138"/>
                <a:gd name="connsiteX62" fmla="*/ 470116 w 2665709"/>
                <a:gd name="connsiteY62" fmla="*/ 2557221 h 4021138"/>
                <a:gd name="connsiteX63" fmla="*/ 485614 w 2665709"/>
                <a:gd name="connsiteY63" fmla="*/ 2546889 h 4021138"/>
                <a:gd name="connsiteX64" fmla="*/ 490780 w 2665709"/>
                <a:gd name="connsiteY64" fmla="*/ 2531390 h 4021138"/>
                <a:gd name="connsiteX65" fmla="*/ 511444 w 2665709"/>
                <a:gd name="connsiteY65" fmla="*/ 2500394 h 4021138"/>
                <a:gd name="connsiteX66" fmla="*/ 521777 w 2665709"/>
                <a:gd name="connsiteY66" fmla="*/ 2484895 h 4021138"/>
                <a:gd name="connsiteX67" fmla="*/ 547607 w 2665709"/>
                <a:gd name="connsiteY67" fmla="*/ 2438400 h 4021138"/>
                <a:gd name="connsiteX68" fmla="*/ 573438 w 2665709"/>
                <a:gd name="connsiteY68" fmla="*/ 2412570 h 4021138"/>
                <a:gd name="connsiteX69" fmla="*/ 594102 w 2665709"/>
                <a:gd name="connsiteY69" fmla="*/ 2376407 h 4021138"/>
                <a:gd name="connsiteX70" fmla="*/ 609600 w 2665709"/>
                <a:gd name="connsiteY70" fmla="*/ 2360909 h 4021138"/>
                <a:gd name="connsiteX71" fmla="*/ 635431 w 2665709"/>
                <a:gd name="connsiteY71" fmla="*/ 2314414 h 4021138"/>
                <a:gd name="connsiteX72" fmla="*/ 656095 w 2665709"/>
                <a:gd name="connsiteY72" fmla="*/ 2288583 h 4021138"/>
                <a:gd name="connsiteX73" fmla="*/ 661261 w 2665709"/>
                <a:gd name="connsiteY73" fmla="*/ 2273085 h 4021138"/>
                <a:gd name="connsiteX74" fmla="*/ 671594 w 2665709"/>
                <a:gd name="connsiteY74" fmla="*/ 2262753 h 4021138"/>
                <a:gd name="connsiteX75" fmla="*/ 681926 w 2665709"/>
                <a:gd name="connsiteY75" fmla="*/ 2247255 h 4021138"/>
                <a:gd name="connsiteX76" fmla="*/ 697424 w 2665709"/>
                <a:gd name="connsiteY76" fmla="*/ 2216258 h 4021138"/>
                <a:gd name="connsiteX77" fmla="*/ 702590 w 2665709"/>
                <a:gd name="connsiteY77" fmla="*/ 2200760 h 4021138"/>
                <a:gd name="connsiteX78" fmla="*/ 718088 w 2665709"/>
                <a:gd name="connsiteY78" fmla="*/ 2190428 h 4021138"/>
                <a:gd name="connsiteX79" fmla="*/ 743919 w 2665709"/>
                <a:gd name="connsiteY79" fmla="*/ 2143933 h 4021138"/>
                <a:gd name="connsiteX80" fmla="*/ 769749 w 2665709"/>
                <a:gd name="connsiteY80" fmla="*/ 2118102 h 4021138"/>
                <a:gd name="connsiteX81" fmla="*/ 780082 w 2665709"/>
                <a:gd name="connsiteY81" fmla="*/ 2107770 h 4021138"/>
                <a:gd name="connsiteX82" fmla="*/ 795580 w 2665709"/>
                <a:gd name="connsiteY82" fmla="*/ 2081939 h 4021138"/>
                <a:gd name="connsiteX83" fmla="*/ 821410 w 2665709"/>
                <a:gd name="connsiteY83" fmla="*/ 2056109 h 4021138"/>
                <a:gd name="connsiteX84" fmla="*/ 836909 w 2665709"/>
                <a:gd name="connsiteY84" fmla="*/ 2030278 h 4021138"/>
                <a:gd name="connsiteX85" fmla="*/ 842075 w 2665709"/>
                <a:gd name="connsiteY85" fmla="*/ 2014780 h 4021138"/>
                <a:gd name="connsiteX86" fmla="*/ 857573 w 2665709"/>
                <a:gd name="connsiteY86" fmla="*/ 2009614 h 4021138"/>
                <a:gd name="connsiteX87" fmla="*/ 867905 w 2665709"/>
                <a:gd name="connsiteY87" fmla="*/ 1994116 h 4021138"/>
                <a:gd name="connsiteX88" fmla="*/ 893736 w 2665709"/>
                <a:gd name="connsiteY88" fmla="*/ 1973451 h 4021138"/>
                <a:gd name="connsiteX89" fmla="*/ 904068 w 2665709"/>
                <a:gd name="connsiteY89" fmla="*/ 1957953 h 4021138"/>
                <a:gd name="connsiteX90" fmla="*/ 909234 w 2665709"/>
                <a:gd name="connsiteY90" fmla="*/ 1942455 h 4021138"/>
                <a:gd name="connsiteX91" fmla="*/ 924733 w 2665709"/>
                <a:gd name="connsiteY91" fmla="*/ 1937289 h 4021138"/>
                <a:gd name="connsiteX92" fmla="*/ 935065 w 2665709"/>
                <a:gd name="connsiteY92" fmla="*/ 1926956 h 4021138"/>
                <a:gd name="connsiteX93" fmla="*/ 945397 w 2665709"/>
                <a:gd name="connsiteY93" fmla="*/ 1911458 h 4021138"/>
                <a:gd name="connsiteX94" fmla="*/ 976394 w 2665709"/>
                <a:gd name="connsiteY94" fmla="*/ 1880461 h 4021138"/>
                <a:gd name="connsiteX95" fmla="*/ 1002224 w 2665709"/>
                <a:gd name="connsiteY95" fmla="*/ 1854631 h 4021138"/>
                <a:gd name="connsiteX96" fmla="*/ 1012556 w 2665709"/>
                <a:gd name="connsiteY96" fmla="*/ 1839133 h 4021138"/>
                <a:gd name="connsiteX97" fmla="*/ 1033221 w 2665709"/>
                <a:gd name="connsiteY97" fmla="*/ 1818468 h 4021138"/>
                <a:gd name="connsiteX98" fmla="*/ 1059051 w 2665709"/>
                <a:gd name="connsiteY98" fmla="*/ 1771973 h 4021138"/>
                <a:gd name="connsiteX99" fmla="*/ 1074549 w 2665709"/>
                <a:gd name="connsiteY99" fmla="*/ 1761641 h 4021138"/>
                <a:gd name="connsiteX100" fmla="*/ 1084882 w 2665709"/>
                <a:gd name="connsiteY100" fmla="*/ 1725478 h 4021138"/>
                <a:gd name="connsiteX101" fmla="*/ 1095214 w 2665709"/>
                <a:gd name="connsiteY101" fmla="*/ 1694482 h 4021138"/>
                <a:gd name="connsiteX102" fmla="*/ 1100380 w 2665709"/>
                <a:gd name="connsiteY102" fmla="*/ 1678983 h 4021138"/>
                <a:gd name="connsiteX103" fmla="*/ 1110712 w 2665709"/>
                <a:gd name="connsiteY103" fmla="*/ 1637655 h 4021138"/>
                <a:gd name="connsiteX104" fmla="*/ 1126210 w 2665709"/>
                <a:gd name="connsiteY104" fmla="*/ 1585994 h 4021138"/>
                <a:gd name="connsiteX105" fmla="*/ 1131377 w 2665709"/>
                <a:gd name="connsiteY105" fmla="*/ 1570495 h 4021138"/>
                <a:gd name="connsiteX106" fmla="*/ 1146875 w 2665709"/>
                <a:gd name="connsiteY106" fmla="*/ 1554997 h 4021138"/>
                <a:gd name="connsiteX107" fmla="*/ 1157207 w 2665709"/>
                <a:gd name="connsiteY107" fmla="*/ 1524000 h 4021138"/>
                <a:gd name="connsiteX108" fmla="*/ 1162373 w 2665709"/>
                <a:gd name="connsiteY108" fmla="*/ 1508502 h 4021138"/>
                <a:gd name="connsiteX109" fmla="*/ 1177871 w 2665709"/>
                <a:gd name="connsiteY109" fmla="*/ 1493004 h 4021138"/>
                <a:gd name="connsiteX110" fmla="*/ 1183038 w 2665709"/>
                <a:gd name="connsiteY110" fmla="*/ 1477505 h 4021138"/>
                <a:gd name="connsiteX111" fmla="*/ 1193370 w 2665709"/>
                <a:gd name="connsiteY111" fmla="*/ 1462007 h 4021138"/>
                <a:gd name="connsiteX112" fmla="*/ 1198536 w 2665709"/>
                <a:gd name="connsiteY112" fmla="*/ 1441343 h 4021138"/>
                <a:gd name="connsiteX113" fmla="*/ 1224366 w 2665709"/>
                <a:gd name="connsiteY113" fmla="*/ 1415512 h 4021138"/>
                <a:gd name="connsiteX114" fmla="*/ 1239865 w 2665709"/>
                <a:gd name="connsiteY114" fmla="*/ 1384516 h 4021138"/>
                <a:gd name="connsiteX115" fmla="*/ 1255363 w 2665709"/>
                <a:gd name="connsiteY115" fmla="*/ 1379350 h 4021138"/>
                <a:gd name="connsiteX116" fmla="*/ 1260529 w 2665709"/>
                <a:gd name="connsiteY116" fmla="*/ 1363851 h 4021138"/>
                <a:gd name="connsiteX117" fmla="*/ 1291526 w 2665709"/>
                <a:gd name="connsiteY117" fmla="*/ 1343187 h 4021138"/>
                <a:gd name="connsiteX118" fmla="*/ 1296692 w 2665709"/>
                <a:gd name="connsiteY118" fmla="*/ 1327689 h 4021138"/>
                <a:gd name="connsiteX119" fmla="*/ 1322522 w 2665709"/>
                <a:gd name="connsiteY119" fmla="*/ 1307024 h 4021138"/>
                <a:gd name="connsiteX120" fmla="*/ 1332855 w 2665709"/>
                <a:gd name="connsiteY120" fmla="*/ 1296692 h 4021138"/>
                <a:gd name="connsiteX121" fmla="*/ 1348353 w 2665709"/>
                <a:gd name="connsiteY121" fmla="*/ 1291526 h 4021138"/>
                <a:gd name="connsiteX122" fmla="*/ 1544665 w 2665709"/>
                <a:gd name="connsiteY122" fmla="*/ 1286360 h 4021138"/>
                <a:gd name="connsiteX123" fmla="*/ 1580827 w 2665709"/>
                <a:gd name="connsiteY123" fmla="*/ 1281194 h 4021138"/>
                <a:gd name="connsiteX124" fmla="*/ 1596326 w 2665709"/>
                <a:gd name="connsiteY124" fmla="*/ 1276028 h 4021138"/>
                <a:gd name="connsiteX125" fmla="*/ 1616990 w 2665709"/>
                <a:gd name="connsiteY125" fmla="*/ 1270861 h 4021138"/>
                <a:gd name="connsiteX126" fmla="*/ 1663485 w 2665709"/>
                <a:gd name="connsiteY126" fmla="*/ 1250197 h 4021138"/>
                <a:gd name="connsiteX127" fmla="*/ 1678983 w 2665709"/>
                <a:gd name="connsiteY127" fmla="*/ 1245031 h 4021138"/>
                <a:gd name="connsiteX128" fmla="*/ 1694482 w 2665709"/>
                <a:gd name="connsiteY128" fmla="*/ 1239865 h 4021138"/>
                <a:gd name="connsiteX129" fmla="*/ 1704814 w 2665709"/>
                <a:gd name="connsiteY129" fmla="*/ 1224366 h 4021138"/>
                <a:gd name="connsiteX130" fmla="*/ 1725478 w 2665709"/>
                <a:gd name="connsiteY130" fmla="*/ 1214034 h 4021138"/>
                <a:gd name="connsiteX131" fmla="*/ 1740977 w 2665709"/>
                <a:gd name="connsiteY131" fmla="*/ 1203702 h 4021138"/>
                <a:gd name="connsiteX132" fmla="*/ 1766807 w 2665709"/>
                <a:gd name="connsiteY132" fmla="*/ 1183038 h 4021138"/>
                <a:gd name="connsiteX133" fmla="*/ 1797804 w 2665709"/>
                <a:gd name="connsiteY133" fmla="*/ 1162373 h 4021138"/>
                <a:gd name="connsiteX134" fmla="*/ 1808136 w 2665709"/>
                <a:gd name="connsiteY134" fmla="*/ 1146875 h 4021138"/>
                <a:gd name="connsiteX135" fmla="*/ 1823634 w 2665709"/>
                <a:gd name="connsiteY135" fmla="*/ 1141709 h 4021138"/>
                <a:gd name="connsiteX136" fmla="*/ 1839133 w 2665709"/>
                <a:gd name="connsiteY136" fmla="*/ 1131377 h 4021138"/>
                <a:gd name="connsiteX137" fmla="*/ 1859797 w 2665709"/>
                <a:gd name="connsiteY137" fmla="*/ 1105546 h 4021138"/>
                <a:gd name="connsiteX138" fmla="*/ 1880461 w 2665709"/>
                <a:gd name="connsiteY138" fmla="*/ 1074550 h 4021138"/>
                <a:gd name="connsiteX139" fmla="*/ 1890794 w 2665709"/>
                <a:gd name="connsiteY139" fmla="*/ 1043553 h 4021138"/>
                <a:gd name="connsiteX140" fmla="*/ 1895960 w 2665709"/>
                <a:gd name="connsiteY140" fmla="*/ 1028055 h 4021138"/>
                <a:gd name="connsiteX141" fmla="*/ 1906292 w 2665709"/>
                <a:gd name="connsiteY141" fmla="*/ 1017722 h 4021138"/>
                <a:gd name="connsiteX142" fmla="*/ 1911458 w 2665709"/>
                <a:gd name="connsiteY142" fmla="*/ 1002224 h 4021138"/>
                <a:gd name="connsiteX143" fmla="*/ 1932122 w 2665709"/>
                <a:gd name="connsiteY143" fmla="*/ 971228 h 4021138"/>
                <a:gd name="connsiteX144" fmla="*/ 1937288 w 2665709"/>
                <a:gd name="connsiteY144" fmla="*/ 955729 h 4021138"/>
                <a:gd name="connsiteX145" fmla="*/ 1947621 w 2665709"/>
                <a:gd name="connsiteY145" fmla="*/ 945397 h 4021138"/>
                <a:gd name="connsiteX146" fmla="*/ 1957953 w 2665709"/>
                <a:gd name="connsiteY146" fmla="*/ 929899 h 4021138"/>
                <a:gd name="connsiteX147" fmla="*/ 1963119 w 2665709"/>
                <a:gd name="connsiteY147" fmla="*/ 914400 h 4021138"/>
                <a:gd name="connsiteX148" fmla="*/ 1994116 w 2665709"/>
                <a:gd name="connsiteY148" fmla="*/ 873072 h 4021138"/>
                <a:gd name="connsiteX149" fmla="*/ 1999282 w 2665709"/>
                <a:gd name="connsiteY149" fmla="*/ 857573 h 4021138"/>
                <a:gd name="connsiteX150" fmla="*/ 2019946 w 2665709"/>
                <a:gd name="connsiteY150" fmla="*/ 826577 h 4021138"/>
                <a:gd name="connsiteX151" fmla="*/ 2030278 w 2665709"/>
                <a:gd name="connsiteY151" fmla="*/ 811078 h 4021138"/>
                <a:gd name="connsiteX152" fmla="*/ 2040610 w 2665709"/>
                <a:gd name="connsiteY152" fmla="*/ 795580 h 4021138"/>
                <a:gd name="connsiteX153" fmla="*/ 2045777 w 2665709"/>
                <a:gd name="connsiteY153" fmla="*/ 780082 h 4021138"/>
                <a:gd name="connsiteX154" fmla="*/ 2061275 w 2665709"/>
                <a:gd name="connsiteY154" fmla="*/ 769750 h 4021138"/>
                <a:gd name="connsiteX155" fmla="*/ 2081939 w 2665709"/>
                <a:gd name="connsiteY155" fmla="*/ 743919 h 4021138"/>
                <a:gd name="connsiteX156" fmla="*/ 2097438 w 2665709"/>
                <a:gd name="connsiteY156" fmla="*/ 733587 h 4021138"/>
                <a:gd name="connsiteX157" fmla="*/ 2138766 w 2665709"/>
                <a:gd name="connsiteY157" fmla="*/ 702590 h 4021138"/>
                <a:gd name="connsiteX158" fmla="*/ 2149099 w 2665709"/>
                <a:gd name="connsiteY158" fmla="*/ 692258 h 4021138"/>
                <a:gd name="connsiteX159" fmla="*/ 2164597 w 2665709"/>
                <a:gd name="connsiteY159" fmla="*/ 687092 h 4021138"/>
                <a:gd name="connsiteX160" fmla="*/ 2185261 w 2665709"/>
                <a:gd name="connsiteY160" fmla="*/ 661261 h 4021138"/>
                <a:gd name="connsiteX161" fmla="*/ 2216258 w 2665709"/>
                <a:gd name="connsiteY161" fmla="*/ 650929 h 4021138"/>
                <a:gd name="connsiteX162" fmla="*/ 2236922 w 2665709"/>
                <a:gd name="connsiteY162" fmla="*/ 640597 h 4021138"/>
                <a:gd name="connsiteX163" fmla="*/ 2262753 w 2665709"/>
                <a:gd name="connsiteY163" fmla="*/ 625099 h 4021138"/>
                <a:gd name="connsiteX164" fmla="*/ 2288583 w 2665709"/>
                <a:gd name="connsiteY164" fmla="*/ 599268 h 4021138"/>
                <a:gd name="connsiteX165" fmla="*/ 2298916 w 2665709"/>
                <a:gd name="connsiteY165" fmla="*/ 588936 h 4021138"/>
                <a:gd name="connsiteX166" fmla="*/ 2314414 w 2665709"/>
                <a:gd name="connsiteY166" fmla="*/ 583770 h 4021138"/>
                <a:gd name="connsiteX167" fmla="*/ 2345410 w 2665709"/>
                <a:gd name="connsiteY167" fmla="*/ 552773 h 4021138"/>
                <a:gd name="connsiteX168" fmla="*/ 2355743 w 2665709"/>
                <a:gd name="connsiteY168" fmla="*/ 542441 h 4021138"/>
                <a:gd name="connsiteX169" fmla="*/ 2381573 w 2665709"/>
                <a:gd name="connsiteY169" fmla="*/ 516611 h 4021138"/>
                <a:gd name="connsiteX170" fmla="*/ 2407404 w 2665709"/>
                <a:gd name="connsiteY170" fmla="*/ 501112 h 4021138"/>
                <a:gd name="connsiteX171" fmla="*/ 2422902 w 2665709"/>
                <a:gd name="connsiteY171" fmla="*/ 490780 h 4021138"/>
                <a:gd name="connsiteX172" fmla="*/ 2495227 w 2665709"/>
                <a:gd name="connsiteY172" fmla="*/ 480448 h 4021138"/>
                <a:gd name="connsiteX173" fmla="*/ 2526224 w 2665709"/>
                <a:gd name="connsiteY173" fmla="*/ 470116 h 4021138"/>
                <a:gd name="connsiteX174" fmla="*/ 2536556 w 2665709"/>
                <a:gd name="connsiteY174" fmla="*/ 454617 h 4021138"/>
                <a:gd name="connsiteX175" fmla="*/ 2567553 w 2665709"/>
                <a:gd name="connsiteY175" fmla="*/ 444285 h 4021138"/>
                <a:gd name="connsiteX176" fmla="*/ 2598549 w 2665709"/>
                <a:gd name="connsiteY176" fmla="*/ 423621 h 4021138"/>
                <a:gd name="connsiteX177" fmla="*/ 2614048 w 2665709"/>
                <a:gd name="connsiteY177" fmla="*/ 413289 h 4021138"/>
                <a:gd name="connsiteX178" fmla="*/ 2629546 w 2665709"/>
                <a:gd name="connsiteY178" fmla="*/ 408122 h 4021138"/>
                <a:gd name="connsiteX179" fmla="*/ 2655377 w 2665709"/>
                <a:gd name="connsiteY179" fmla="*/ 387458 h 4021138"/>
                <a:gd name="connsiteX180" fmla="*/ 2665709 w 2665709"/>
                <a:gd name="connsiteY180" fmla="*/ 371960 h 4021138"/>
                <a:gd name="connsiteX181" fmla="*/ 2660543 w 2665709"/>
                <a:gd name="connsiteY181" fmla="*/ 356461 h 4021138"/>
                <a:gd name="connsiteX182" fmla="*/ 2645044 w 2665709"/>
                <a:gd name="connsiteY182" fmla="*/ 351295 h 4021138"/>
                <a:gd name="connsiteX183" fmla="*/ 2629546 w 2665709"/>
                <a:gd name="connsiteY183" fmla="*/ 340963 h 4021138"/>
                <a:gd name="connsiteX184" fmla="*/ 2598549 w 2665709"/>
                <a:gd name="connsiteY184" fmla="*/ 330631 h 4021138"/>
                <a:gd name="connsiteX185" fmla="*/ 2577885 w 2665709"/>
                <a:gd name="connsiteY185" fmla="*/ 304800 h 4021138"/>
                <a:gd name="connsiteX186" fmla="*/ 2557221 w 2665709"/>
                <a:gd name="connsiteY186" fmla="*/ 273804 h 4021138"/>
                <a:gd name="connsiteX187" fmla="*/ 2552055 w 2665709"/>
                <a:gd name="connsiteY187" fmla="*/ 258305 h 4021138"/>
                <a:gd name="connsiteX188" fmla="*/ 2541722 w 2665709"/>
                <a:gd name="connsiteY188" fmla="*/ 247973 h 4021138"/>
                <a:gd name="connsiteX189" fmla="*/ 2536556 w 2665709"/>
                <a:gd name="connsiteY189" fmla="*/ 216977 h 4021138"/>
                <a:gd name="connsiteX190" fmla="*/ 2531390 w 2665709"/>
                <a:gd name="connsiteY190" fmla="*/ 201478 h 4021138"/>
                <a:gd name="connsiteX191" fmla="*/ 2515892 w 2665709"/>
                <a:gd name="connsiteY191" fmla="*/ 165316 h 4021138"/>
                <a:gd name="connsiteX192" fmla="*/ 2479729 w 2665709"/>
                <a:gd name="connsiteY192" fmla="*/ 139485 h 4021138"/>
                <a:gd name="connsiteX193" fmla="*/ 2464231 w 2665709"/>
                <a:gd name="connsiteY193" fmla="*/ 129153 h 4021138"/>
                <a:gd name="connsiteX194" fmla="*/ 2433234 w 2665709"/>
                <a:gd name="connsiteY194" fmla="*/ 118821 h 4021138"/>
                <a:gd name="connsiteX195" fmla="*/ 2402238 w 2665709"/>
                <a:gd name="connsiteY195" fmla="*/ 108489 h 4021138"/>
                <a:gd name="connsiteX196" fmla="*/ 2386739 w 2665709"/>
                <a:gd name="connsiteY196" fmla="*/ 103322 h 4021138"/>
                <a:gd name="connsiteX197" fmla="*/ 2371241 w 2665709"/>
                <a:gd name="connsiteY197" fmla="*/ 92990 h 4021138"/>
                <a:gd name="connsiteX198" fmla="*/ 2340244 w 2665709"/>
                <a:gd name="connsiteY198" fmla="*/ 87824 h 4021138"/>
                <a:gd name="connsiteX199" fmla="*/ 2293749 w 2665709"/>
                <a:gd name="connsiteY199" fmla="*/ 72326 h 4021138"/>
                <a:gd name="connsiteX200" fmla="*/ 2278251 w 2665709"/>
                <a:gd name="connsiteY200" fmla="*/ 67160 h 4021138"/>
                <a:gd name="connsiteX201" fmla="*/ 2262753 w 2665709"/>
                <a:gd name="connsiteY201" fmla="*/ 56828 h 4021138"/>
                <a:gd name="connsiteX202" fmla="*/ 2231756 w 2665709"/>
                <a:gd name="connsiteY202" fmla="*/ 46495 h 4021138"/>
                <a:gd name="connsiteX203" fmla="*/ 2216258 w 2665709"/>
                <a:gd name="connsiteY203" fmla="*/ 36163 h 4021138"/>
                <a:gd name="connsiteX204" fmla="*/ 2200760 w 2665709"/>
                <a:gd name="connsiteY204" fmla="*/ 30997 h 4021138"/>
                <a:gd name="connsiteX205" fmla="*/ 2190427 w 2665709"/>
                <a:gd name="connsiteY205" fmla="*/ 20665 h 4021138"/>
                <a:gd name="connsiteX206" fmla="*/ 2159431 w 2665709"/>
                <a:gd name="connsiteY206" fmla="*/ 10333 h 4021138"/>
                <a:gd name="connsiteX207" fmla="*/ 2143933 w 2665709"/>
                <a:gd name="connsiteY207" fmla="*/ 5166 h 4021138"/>
                <a:gd name="connsiteX208" fmla="*/ 2128434 w 2665709"/>
                <a:gd name="connsiteY208" fmla="*/ 0 h 4021138"/>
                <a:gd name="connsiteX209" fmla="*/ 1999282 w 2665709"/>
                <a:gd name="connsiteY209" fmla="*/ 5166 h 4021138"/>
                <a:gd name="connsiteX210" fmla="*/ 1988949 w 2665709"/>
                <a:gd name="connsiteY210" fmla="*/ 15499 h 4021138"/>
                <a:gd name="connsiteX211" fmla="*/ 1968285 w 2665709"/>
                <a:gd name="connsiteY211" fmla="*/ 20665 h 4021138"/>
                <a:gd name="connsiteX212" fmla="*/ 1952787 w 2665709"/>
                <a:gd name="connsiteY212" fmla="*/ 30997 h 4021138"/>
                <a:gd name="connsiteX213" fmla="*/ 1937288 w 2665709"/>
                <a:gd name="connsiteY213" fmla="*/ 36163 h 4021138"/>
                <a:gd name="connsiteX214" fmla="*/ 1926956 w 2665709"/>
                <a:gd name="connsiteY214" fmla="*/ 51661 h 4021138"/>
                <a:gd name="connsiteX215" fmla="*/ 1901126 w 2665709"/>
                <a:gd name="connsiteY215" fmla="*/ 72326 h 4021138"/>
                <a:gd name="connsiteX216" fmla="*/ 1890794 w 2665709"/>
                <a:gd name="connsiteY216" fmla="*/ 87824 h 4021138"/>
                <a:gd name="connsiteX217" fmla="*/ 1864963 w 2665709"/>
                <a:gd name="connsiteY217" fmla="*/ 108489 h 4021138"/>
                <a:gd name="connsiteX218" fmla="*/ 1844299 w 2665709"/>
                <a:gd name="connsiteY218" fmla="*/ 139485 h 4021138"/>
                <a:gd name="connsiteX219" fmla="*/ 1833966 w 2665709"/>
                <a:gd name="connsiteY219" fmla="*/ 154983 h 4021138"/>
                <a:gd name="connsiteX220" fmla="*/ 1823634 w 2665709"/>
                <a:gd name="connsiteY220" fmla="*/ 185980 h 4021138"/>
                <a:gd name="connsiteX221" fmla="*/ 1818468 w 2665709"/>
                <a:gd name="connsiteY221" fmla="*/ 201478 h 4021138"/>
                <a:gd name="connsiteX222" fmla="*/ 1808136 w 2665709"/>
                <a:gd name="connsiteY222" fmla="*/ 289302 h 4021138"/>
                <a:gd name="connsiteX223" fmla="*/ 1797804 w 2665709"/>
                <a:gd name="connsiteY223" fmla="*/ 304800 h 4021138"/>
                <a:gd name="connsiteX224" fmla="*/ 1792638 w 2665709"/>
                <a:gd name="connsiteY224" fmla="*/ 320299 h 4021138"/>
                <a:gd name="connsiteX225" fmla="*/ 1777139 w 2665709"/>
                <a:gd name="connsiteY225" fmla="*/ 325465 h 4021138"/>
                <a:gd name="connsiteX226" fmla="*/ 1761641 w 2665709"/>
                <a:gd name="connsiteY226" fmla="*/ 335797 h 4021138"/>
                <a:gd name="connsiteX227" fmla="*/ 1746143 w 2665709"/>
                <a:gd name="connsiteY227" fmla="*/ 340963 h 4021138"/>
                <a:gd name="connsiteX228" fmla="*/ 1678983 w 2665709"/>
                <a:gd name="connsiteY228" fmla="*/ 351295 h 4021138"/>
                <a:gd name="connsiteX229" fmla="*/ 1632488 w 2665709"/>
                <a:gd name="connsiteY229" fmla="*/ 361628 h 4021138"/>
                <a:gd name="connsiteX230" fmla="*/ 1616990 w 2665709"/>
                <a:gd name="connsiteY230" fmla="*/ 371960 h 4021138"/>
                <a:gd name="connsiteX231" fmla="*/ 1591160 w 2665709"/>
                <a:gd name="connsiteY231" fmla="*/ 377126 h 4021138"/>
                <a:gd name="connsiteX232" fmla="*/ 1570495 w 2665709"/>
                <a:gd name="connsiteY232" fmla="*/ 382292 h 4021138"/>
                <a:gd name="connsiteX233" fmla="*/ 1554997 w 2665709"/>
                <a:gd name="connsiteY233" fmla="*/ 387458 h 4021138"/>
                <a:gd name="connsiteX234" fmla="*/ 1518834 w 2665709"/>
                <a:gd name="connsiteY234" fmla="*/ 397790 h 4021138"/>
                <a:gd name="connsiteX235" fmla="*/ 1472339 w 2665709"/>
                <a:gd name="connsiteY235" fmla="*/ 418455 h 4021138"/>
                <a:gd name="connsiteX236" fmla="*/ 1456841 w 2665709"/>
                <a:gd name="connsiteY236" fmla="*/ 423621 h 4021138"/>
                <a:gd name="connsiteX237" fmla="*/ 1441343 w 2665709"/>
                <a:gd name="connsiteY237" fmla="*/ 428787 h 4021138"/>
                <a:gd name="connsiteX238" fmla="*/ 1405180 w 2665709"/>
                <a:gd name="connsiteY238" fmla="*/ 454617 h 4021138"/>
                <a:gd name="connsiteX239" fmla="*/ 1374183 w 2665709"/>
                <a:gd name="connsiteY239" fmla="*/ 475282 h 4021138"/>
                <a:gd name="connsiteX240" fmla="*/ 1358685 w 2665709"/>
                <a:gd name="connsiteY240" fmla="*/ 485614 h 4021138"/>
                <a:gd name="connsiteX241" fmla="*/ 1327688 w 2665709"/>
                <a:gd name="connsiteY241" fmla="*/ 511444 h 4021138"/>
                <a:gd name="connsiteX242" fmla="*/ 1317356 w 2665709"/>
                <a:gd name="connsiteY242" fmla="*/ 521777 h 4021138"/>
                <a:gd name="connsiteX243" fmla="*/ 1286360 w 2665709"/>
                <a:gd name="connsiteY243" fmla="*/ 542441 h 4021138"/>
                <a:gd name="connsiteX244" fmla="*/ 1270861 w 2665709"/>
                <a:gd name="connsiteY244" fmla="*/ 552773 h 4021138"/>
                <a:gd name="connsiteX245" fmla="*/ 1260529 w 2665709"/>
                <a:gd name="connsiteY245" fmla="*/ 568272 h 4021138"/>
                <a:gd name="connsiteX246" fmla="*/ 1245031 w 2665709"/>
                <a:gd name="connsiteY246" fmla="*/ 573438 h 4021138"/>
                <a:gd name="connsiteX247" fmla="*/ 1229533 w 2665709"/>
                <a:gd name="connsiteY247" fmla="*/ 583770 h 4021138"/>
                <a:gd name="connsiteX248" fmla="*/ 1224366 w 2665709"/>
                <a:gd name="connsiteY248" fmla="*/ 599268 h 4021138"/>
                <a:gd name="connsiteX249" fmla="*/ 1193370 w 2665709"/>
                <a:gd name="connsiteY249" fmla="*/ 619933 h 4021138"/>
                <a:gd name="connsiteX250" fmla="*/ 1177871 w 2665709"/>
                <a:gd name="connsiteY250" fmla="*/ 630265 h 4021138"/>
                <a:gd name="connsiteX251" fmla="*/ 1146875 w 2665709"/>
                <a:gd name="connsiteY251" fmla="*/ 656095 h 4021138"/>
                <a:gd name="connsiteX252" fmla="*/ 1126210 w 2665709"/>
                <a:gd name="connsiteY252" fmla="*/ 676760 h 4021138"/>
                <a:gd name="connsiteX253" fmla="*/ 1110712 w 2665709"/>
                <a:gd name="connsiteY253" fmla="*/ 692258 h 4021138"/>
                <a:gd name="connsiteX254" fmla="*/ 1095214 w 2665709"/>
                <a:gd name="connsiteY254" fmla="*/ 702590 h 4021138"/>
                <a:gd name="connsiteX255" fmla="*/ 1084882 w 2665709"/>
                <a:gd name="connsiteY255" fmla="*/ 718089 h 4021138"/>
                <a:gd name="connsiteX256" fmla="*/ 1069383 w 2665709"/>
                <a:gd name="connsiteY256" fmla="*/ 723255 h 4021138"/>
                <a:gd name="connsiteX257" fmla="*/ 1059051 w 2665709"/>
                <a:gd name="connsiteY257" fmla="*/ 754251 h 4021138"/>
                <a:gd name="connsiteX258" fmla="*/ 1048719 w 2665709"/>
                <a:gd name="connsiteY258" fmla="*/ 774916 h 4021138"/>
                <a:gd name="connsiteX259" fmla="*/ 1043553 w 2665709"/>
                <a:gd name="connsiteY259" fmla="*/ 790414 h 4021138"/>
                <a:gd name="connsiteX260" fmla="*/ 1022888 w 2665709"/>
                <a:gd name="connsiteY260" fmla="*/ 821411 h 4021138"/>
                <a:gd name="connsiteX261" fmla="*/ 1012556 w 2665709"/>
                <a:gd name="connsiteY261" fmla="*/ 852407 h 4021138"/>
                <a:gd name="connsiteX262" fmla="*/ 1007390 w 2665709"/>
                <a:gd name="connsiteY262" fmla="*/ 867905 h 4021138"/>
                <a:gd name="connsiteX263" fmla="*/ 997058 w 2665709"/>
                <a:gd name="connsiteY263" fmla="*/ 888570 h 4021138"/>
                <a:gd name="connsiteX264" fmla="*/ 991892 w 2665709"/>
                <a:gd name="connsiteY264" fmla="*/ 909234 h 4021138"/>
                <a:gd name="connsiteX265" fmla="*/ 981560 w 2665709"/>
                <a:gd name="connsiteY265" fmla="*/ 960895 h 4021138"/>
                <a:gd name="connsiteX266" fmla="*/ 971227 w 2665709"/>
                <a:gd name="connsiteY266" fmla="*/ 991892 h 4021138"/>
                <a:gd name="connsiteX267" fmla="*/ 940231 w 2665709"/>
                <a:gd name="connsiteY267" fmla="*/ 1012556 h 4021138"/>
                <a:gd name="connsiteX268" fmla="*/ 919566 w 2665709"/>
                <a:gd name="connsiteY268" fmla="*/ 1033221 h 4021138"/>
                <a:gd name="connsiteX269" fmla="*/ 898902 w 2665709"/>
                <a:gd name="connsiteY269" fmla="*/ 1038387 h 4021138"/>
                <a:gd name="connsiteX270" fmla="*/ 883404 w 2665709"/>
                <a:gd name="connsiteY270" fmla="*/ 1048719 h 4021138"/>
                <a:gd name="connsiteX271" fmla="*/ 862739 w 2665709"/>
                <a:gd name="connsiteY271" fmla="*/ 1074550 h 4021138"/>
                <a:gd name="connsiteX272" fmla="*/ 847241 w 2665709"/>
                <a:gd name="connsiteY272" fmla="*/ 1079716 h 4021138"/>
                <a:gd name="connsiteX273" fmla="*/ 836909 w 2665709"/>
                <a:gd name="connsiteY273" fmla="*/ 1110712 h 4021138"/>
                <a:gd name="connsiteX274" fmla="*/ 831743 w 2665709"/>
                <a:gd name="connsiteY274" fmla="*/ 1126211 h 4021138"/>
                <a:gd name="connsiteX275" fmla="*/ 821410 w 2665709"/>
                <a:gd name="connsiteY275" fmla="*/ 1198536 h 4021138"/>
                <a:gd name="connsiteX276" fmla="*/ 805912 w 2665709"/>
                <a:gd name="connsiteY276" fmla="*/ 1245031 h 4021138"/>
                <a:gd name="connsiteX277" fmla="*/ 800746 w 2665709"/>
                <a:gd name="connsiteY277" fmla="*/ 1260529 h 4021138"/>
                <a:gd name="connsiteX278" fmla="*/ 785248 w 2665709"/>
                <a:gd name="connsiteY278" fmla="*/ 1291526 h 4021138"/>
                <a:gd name="connsiteX279" fmla="*/ 769749 w 2665709"/>
                <a:gd name="connsiteY279" fmla="*/ 1296692 h 4021138"/>
                <a:gd name="connsiteX280" fmla="*/ 738753 w 2665709"/>
                <a:gd name="connsiteY280" fmla="*/ 1317356 h 4021138"/>
                <a:gd name="connsiteX281" fmla="*/ 718088 w 2665709"/>
                <a:gd name="connsiteY281" fmla="*/ 1338021 h 4021138"/>
                <a:gd name="connsiteX282" fmla="*/ 702590 w 2665709"/>
                <a:gd name="connsiteY282" fmla="*/ 1343187 h 4021138"/>
                <a:gd name="connsiteX283" fmla="*/ 671594 w 2665709"/>
                <a:gd name="connsiteY283" fmla="*/ 1363851 h 4021138"/>
                <a:gd name="connsiteX284" fmla="*/ 656095 w 2665709"/>
                <a:gd name="connsiteY284" fmla="*/ 1394848 h 4021138"/>
                <a:gd name="connsiteX285" fmla="*/ 640597 w 2665709"/>
                <a:gd name="connsiteY285" fmla="*/ 1405180 h 4021138"/>
                <a:gd name="connsiteX286" fmla="*/ 614766 w 2665709"/>
                <a:gd name="connsiteY286" fmla="*/ 1482672 h 4021138"/>
                <a:gd name="connsiteX287" fmla="*/ 609600 w 2665709"/>
                <a:gd name="connsiteY287" fmla="*/ 1498170 h 4021138"/>
                <a:gd name="connsiteX288" fmla="*/ 604434 w 2665709"/>
                <a:gd name="connsiteY288" fmla="*/ 1513668 h 4021138"/>
                <a:gd name="connsiteX289" fmla="*/ 588936 w 2665709"/>
                <a:gd name="connsiteY289" fmla="*/ 1524000 h 4021138"/>
                <a:gd name="connsiteX290" fmla="*/ 568271 w 2665709"/>
                <a:gd name="connsiteY290" fmla="*/ 1544665 h 4021138"/>
                <a:gd name="connsiteX291" fmla="*/ 537275 w 2665709"/>
                <a:gd name="connsiteY291" fmla="*/ 1554997 h 4021138"/>
                <a:gd name="connsiteX292" fmla="*/ 521777 w 2665709"/>
                <a:gd name="connsiteY292" fmla="*/ 1560163 h 4021138"/>
                <a:gd name="connsiteX293" fmla="*/ 495946 w 2665709"/>
                <a:gd name="connsiteY293" fmla="*/ 1591160 h 4021138"/>
                <a:gd name="connsiteX294" fmla="*/ 480448 w 2665709"/>
                <a:gd name="connsiteY294" fmla="*/ 1601492 h 4021138"/>
                <a:gd name="connsiteX295" fmla="*/ 475282 w 2665709"/>
                <a:gd name="connsiteY295" fmla="*/ 1616990 h 4021138"/>
                <a:gd name="connsiteX296" fmla="*/ 444285 w 2665709"/>
                <a:gd name="connsiteY296" fmla="*/ 1658319 h 4021138"/>
                <a:gd name="connsiteX297" fmla="*/ 433953 w 2665709"/>
                <a:gd name="connsiteY297" fmla="*/ 1689316 h 4021138"/>
                <a:gd name="connsiteX298" fmla="*/ 423621 w 2665709"/>
                <a:gd name="connsiteY298" fmla="*/ 1735811 h 4021138"/>
                <a:gd name="connsiteX299" fmla="*/ 428787 w 2665709"/>
                <a:gd name="connsiteY299" fmla="*/ 1808136 h 4021138"/>
                <a:gd name="connsiteX300" fmla="*/ 439119 w 2665709"/>
                <a:gd name="connsiteY300" fmla="*/ 1890794 h 4021138"/>
                <a:gd name="connsiteX301" fmla="*/ 423621 w 2665709"/>
                <a:gd name="connsiteY301" fmla="*/ 1994116 h 4021138"/>
                <a:gd name="connsiteX302" fmla="*/ 413288 w 2665709"/>
                <a:gd name="connsiteY302" fmla="*/ 2014780 h 4021138"/>
                <a:gd name="connsiteX303" fmla="*/ 392624 w 2665709"/>
                <a:gd name="connsiteY303" fmla="*/ 2045777 h 4021138"/>
                <a:gd name="connsiteX304" fmla="*/ 371960 w 2665709"/>
                <a:gd name="connsiteY304" fmla="*/ 2076773 h 4021138"/>
                <a:gd name="connsiteX305" fmla="*/ 366794 w 2665709"/>
                <a:gd name="connsiteY305" fmla="*/ 2092272 h 4021138"/>
                <a:gd name="connsiteX306" fmla="*/ 356461 w 2665709"/>
                <a:gd name="connsiteY306" fmla="*/ 2102604 h 4021138"/>
                <a:gd name="connsiteX307" fmla="*/ 340963 w 2665709"/>
                <a:gd name="connsiteY307" fmla="*/ 2133600 h 4021138"/>
                <a:gd name="connsiteX308" fmla="*/ 330631 w 2665709"/>
                <a:gd name="connsiteY308" fmla="*/ 2143933 h 4021138"/>
                <a:gd name="connsiteX309" fmla="*/ 320299 w 2665709"/>
                <a:gd name="connsiteY309" fmla="*/ 2159431 h 4021138"/>
                <a:gd name="connsiteX310" fmla="*/ 304800 w 2665709"/>
                <a:gd name="connsiteY310" fmla="*/ 2164597 h 4021138"/>
                <a:gd name="connsiteX311" fmla="*/ 278970 w 2665709"/>
                <a:gd name="connsiteY311" fmla="*/ 2195594 h 4021138"/>
                <a:gd name="connsiteX312" fmla="*/ 263471 w 2665709"/>
                <a:gd name="connsiteY312" fmla="*/ 2200760 h 4021138"/>
                <a:gd name="connsiteX313" fmla="*/ 253139 w 2665709"/>
                <a:gd name="connsiteY313" fmla="*/ 2381573 h 4021138"/>
                <a:gd name="connsiteX314" fmla="*/ 232475 w 2665709"/>
                <a:gd name="connsiteY314" fmla="*/ 2412570 h 4021138"/>
                <a:gd name="connsiteX315" fmla="*/ 211810 w 2665709"/>
                <a:gd name="connsiteY315" fmla="*/ 2438400 h 4021138"/>
                <a:gd name="connsiteX316" fmla="*/ 154983 w 2665709"/>
                <a:gd name="connsiteY316" fmla="*/ 2459065 h 4021138"/>
                <a:gd name="connsiteX317" fmla="*/ 139485 w 2665709"/>
                <a:gd name="connsiteY317" fmla="*/ 2464231 h 4021138"/>
                <a:gd name="connsiteX318" fmla="*/ 82658 w 2665709"/>
                <a:gd name="connsiteY318" fmla="*/ 2490061 h 4021138"/>
                <a:gd name="connsiteX319" fmla="*/ 72326 w 2665709"/>
                <a:gd name="connsiteY319" fmla="*/ 2639878 h 4021138"/>
                <a:gd name="connsiteX320" fmla="*/ 46495 w 2665709"/>
                <a:gd name="connsiteY320" fmla="*/ 2676041 h 4021138"/>
                <a:gd name="connsiteX321" fmla="*/ 41329 w 2665709"/>
                <a:gd name="connsiteY321" fmla="*/ 2691539 h 4021138"/>
                <a:gd name="connsiteX322" fmla="*/ 25831 w 2665709"/>
                <a:gd name="connsiteY322" fmla="*/ 2696705 h 4021138"/>
                <a:gd name="connsiteX323" fmla="*/ 10333 w 2665709"/>
                <a:gd name="connsiteY323" fmla="*/ 2743200 h 4021138"/>
                <a:gd name="connsiteX324" fmla="*/ 15499 w 2665709"/>
                <a:gd name="connsiteY324" fmla="*/ 2779363 h 4021138"/>
                <a:gd name="connsiteX325" fmla="*/ 20665 w 2665709"/>
                <a:gd name="connsiteY325" fmla="*/ 2794861 h 4021138"/>
                <a:gd name="connsiteX326" fmla="*/ 25831 w 2665709"/>
                <a:gd name="connsiteY326" fmla="*/ 2825858 h 4021138"/>
                <a:gd name="connsiteX327" fmla="*/ 36163 w 2665709"/>
                <a:gd name="connsiteY327" fmla="*/ 2862021 h 4021138"/>
                <a:gd name="connsiteX328" fmla="*/ 41329 w 2665709"/>
                <a:gd name="connsiteY328" fmla="*/ 2887851 h 4021138"/>
                <a:gd name="connsiteX329" fmla="*/ 51661 w 2665709"/>
                <a:gd name="connsiteY329" fmla="*/ 2903350 h 4021138"/>
                <a:gd name="connsiteX330" fmla="*/ 72326 w 2665709"/>
                <a:gd name="connsiteY330" fmla="*/ 2949844 h 4021138"/>
                <a:gd name="connsiteX331" fmla="*/ 77492 w 2665709"/>
                <a:gd name="connsiteY331" fmla="*/ 2965343 h 4021138"/>
                <a:gd name="connsiteX332" fmla="*/ 87824 w 2665709"/>
                <a:gd name="connsiteY332" fmla="*/ 2980841 h 4021138"/>
                <a:gd name="connsiteX333" fmla="*/ 98156 w 2665709"/>
                <a:gd name="connsiteY333" fmla="*/ 3011838 h 4021138"/>
                <a:gd name="connsiteX334" fmla="*/ 103322 w 2665709"/>
                <a:gd name="connsiteY334" fmla="*/ 3053166 h 4021138"/>
                <a:gd name="connsiteX335" fmla="*/ 108488 w 2665709"/>
                <a:gd name="connsiteY335" fmla="*/ 3068665 h 4021138"/>
                <a:gd name="connsiteX336" fmla="*/ 123987 w 2665709"/>
                <a:gd name="connsiteY336" fmla="*/ 3109994 h 4021138"/>
                <a:gd name="connsiteX337" fmla="*/ 123987 w 2665709"/>
                <a:gd name="connsiteY337" fmla="*/ 3368299 h 4021138"/>
                <a:gd name="connsiteX338" fmla="*/ 113655 w 2665709"/>
                <a:gd name="connsiteY338" fmla="*/ 3388963 h 4021138"/>
                <a:gd name="connsiteX339" fmla="*/ 103322 w 2665709"/>
                <a:gd name="connsiteY339" fmla="*/ 3435458 h 4021138"/>
                <a:gd name="connsiteX340" fmla="*/ 82658 w 2665709"/>
                <a:gd name="connsiteY340" fmla="*/ 3476787 h 4021138"/>
                <a:gd name="connsiteX341" fmla="*/ 67160 w 2665709"/>
                <a:gd name="connsiteY341" fmla="*/ 3528448 h 4021138"/>
                <a:gd name="connsiteX342" fmla="*/ 61994 w 2665709"/>
                <a:gd name="connsiteY342" fmla="*/ 3549112 h 4021138"/>
                <a:gd name="connsiteX343" fmla="*/ 56827 w 2665709"/>
                <a:gd name="connsiteY343" fmla="*/ 3564611 h 4021138"/>
                <a:gd name="connsiteX344" fmla="*/ 51661 w 2665709"/>
                <a:gd name="connsiteY344" fmla="*/ 3595607 h 4021138"/>
                <a:gd name="connsiteX345" fmla="*/ 46495 w 2665709"/>
                <a:gd name="connsiteY345" fmla="*/ 3611105 h 4021138"/>
                <a:gd name="connsiteX346" fmla="*/ 41329 w 2665709"/>
                <a:gd name="connsiteY346" fmla="*/ 3642102 h 4021138"/>
                <a:gd name="connsiteX347" fmla="*/ 25831 w 2665709"/>
                <a:gd name="connsiteY347" fmla="*/ 3693763 h 4021138"/>
                <a:gd name="connsiteX348" fmla="*/ 10333 w 2665709"/>
                <a:gd name="connsiteY348" fmla="*/ 3724760 h 4021138"/>
                <a:gd name="connsiteX349" fmla="*/ 0 w 2665709"/>
                <a:gd name="connsiteY349" fmla="*/ 3755756 h 4021138"/>
                <a:gd name="connsiteX350" fmla="*/ 15499 w 2665709"/>
                <a:gd name="connsiteY350" fmla="*/ 3879743 h 4021138"/>
                <a:gd name="connsiteX351" fmla="*/ 25831 w 2665709"/>
                <a:gd name="connsiteY351" fmla="*/ 3895241 h 4021138"/>
                <a:gd name="connsiteX352" fmla="*/ 41329 w 2665709"/>
                <a:gd name="connsiteY352" fmla="*/ 3926238 h 4021138"/>
                <a:gd name="connsiteX353" fmla="*/ 56827 w 2665709"/>
                <a:gd name="connsiteY353" fmla="*/ 3962400 h 4021138"/>
                <a:gd name="connsiteX354" fmla="*/ 67160 w 2665709"/>
                <a:gd name="connsiteY354" fmla="*/ 3998563 h 4021138"/>
                <a:gd name="connsiteX355" fmla="*/ 87824 w 2665709"/>
                <a:gd name="connsiteY355" fmla="*/ 4008895 h 40211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</a:cxnLst>
              <a:rect l="l" t="t" r="r" b="b"/>
              <a:pathLst>
                <a:path w="2665709" h="4021138">
                  <a:moveTo>
                    <a:pt x="87824" y="4008895"/>
                  </a:moveTo>
                  <a:cubicBezTo>
                    <a:pt x="93851" y="4005451"/>
                    <a:pt x="93308" y="3987913"/>
                    <a:pt x="103322" y="3977899"/>
                  </a:cubicBezTo>
                  <a:cubicBezTo>
                    <a:pt x="107713" y="3973508"/>
                    <a:pt x="113655" y="3971010"/>
                    <a:pt x="118821" y="3967566"/>
                  </a:cubicBezTo>
                  <a:cubicBezTo>
                    <a:pt x="122265" y="3962400"/>
                    <a:pt x="124763" y="3956458"/>
                    <a:pt x="129153" y="3952068"/>
                  </a:cubicBezTo>
                  <a:cubicBezTo>
                    <a:pt x="139167" y="3942054"/>
                    <a:pt x="147544" y="3940772"/>
                    <a:pt x="160149" y="3936570"/>
                  </a:cubicBezTo>
                  <a:cubicBezTo>
                    <a:pt x="179092" y="3938292"/>
                    <a:pt x="198378" y="3937751"/>
                    <a:pt x="216977" y="3941736"/>
                  </a:cubicBezTo>
                  <a:cubicBezTo>
                    <a:pt x="227336" y="3943956"/>
                    <a:pt x="241284" y="3961992"/>
                    <a:pt x="247973" y="3967566"/>
                  </a:cubicBezTo>
                  <a:cubicBezTo>
                    <a:pt x="252743" y="3971541"/>
                    <a:pt x="257918" y="3975122"/>
                    <a:pt x="263471" y="3977899"/>
                  </a:cubicBezTo>
                  <a:cubicBezTo>
                    <a:pt x="276187" y="3984257"/>
                    <a:pt x="298065" y="3986247"/>
                    <a:pt x="309966" y="3988231"/>
                  </a:cubicBezTo>
                  <a:cubicBezTo>
                    <a:pt x="312917" y="3987809"/>
                    <a:pt x="364407" y="3981136"/>
                    <a:pt x="371960" y="3977899"/>
                  </a:cubicBezTo>
                  <a:cubicBezTo>
                    <a:pt x="376437" y="3975980"/>
                    <a:pt x="378115" y="3970072"/>
                    <a:pt x="382292" y="3967566"/>
                  </a:cubicBezTo>
                  <a:cubicBezTo>
                    <a:pt x="386961" y="3964764"/>
                    <a:pt x="392919" y="3964835"/>
                    <a:pt x="397790" y="3962400"/>
                  </a:cubicBezTo>
                  <a:cubicBezTo>
                    <a:pt x="418987" y="3951801"/>
                    <a:pt x="407606" y="3954548"/>
                    <a:pt x="423621" y="3941736"/>
                  </a:cubicBezTo>
                  <a:cubicBezTo>
                    <a:pt x="437928" y="3930291"/>
                    <a:pt x="438247" y="3931695"/>
                    <a:pt x="454617" y="3926238"/>
                  </a:cubicBezTo>
                  <a:cubicBezTo>
                    <a:pt x="458061" y="3922794"/>
                    <a:pt x="460772" y="3918411"/>
                    <a:pt x="464949" y="3915905"/>
                  </a:cubicBezTo>
                  <a:cubicBezTo>
                    <a:pt x="469619" y="3913103"/>
                    <a:pt x="476196" y="3914141"/>
                    <a:pt x="480448" y="3910739"/>
                  </a:cubicBezTo>
                  <a:cubicBezTo>
                    <a:pt x="488088" y="3904627"/>
                    <a:pt x="493827" y="3888925"/>
                    <a:pt x="495946" y="3879743"/>
                  </a:cubicBezTo>
                  <a:cubicBezTo>
                    <a:pt x="499895" y="3862631"/>
                    <a:pt x="506278" y="3828082"/>
                    <a:pt x="506278" y="3828082"/>
                  </a:cubicBezTo>
                  <a:cubicBezTo>
                    <a:pt x="504556" y="3802251"/>
                    <a:pt x="503822" y="3776336"/>
                    <a:pt x="501112" y="3750590"/>
                  </a:cubicBezTo>
                  <a:cubicBezTo>
                    <a:pt x="500369" y="3743529"/>
                    <a:pt x="497986" y="3736727"/>
                    <a:pt x="495946" y="3729926"/>
                  </a:cubicBezTo>
                  <a:cubicBezTo>
                    <a:pt x="491364" y="3714652"/>
                    <a:pt x="484697" y="3692387"/>
                    <a:pt x="475282" y="3678265"/>
                  </a:cubicBezTo>
                  <a:cubicBezTo>
                    <a:pt x="472580" y="3674212"/>
                    <a:pt x="468393" y="3671377"/>
                    <a:pt x="464949" y="3667933"/>
                  </a:cubicBezTo>
                  <a:cubicBezTo>
                    <a:pt x="455870" y="3640696"/>
                    <a:pt x="465783" y="3662734"/>
                    <a:pt x="444285" y="3636936"/>
                  </a:cubicBezTo>
                  <a:cubicBezTo>
                    <a:pt x="440085" y="3631897"/>
                    <a:pt x="431413" y="3614444"/>
                    <a:pt x="423621" y="3611105"/>
                  </a:cubicBezTo>
                  <a:cubicBezTo>
                    <a:pt x="382346" y="3593415"/>
                    <a:pt x="412386" y="3615820"/>
                    <a:pt x="382292" y="3600773"/>
                  </a:cubicBezTo>
                  <a:cubicBezTo>
                    <a:pt x="365207" y="3592230"/>
                    <a:pt x="354427" y="3578075"/>
                    <a:pt x="340963" y="3564611"/>
                  </a:cubicBezTo>
                  <a:lnTo>
                    <a:pt x="330631" y="3554278"/>
                  </a:lnTo>
                  <a:cubicBezTo>
                    <a:pt x="317522" y="3514952"/>
                    <a:pt x="322435" y="3533961"/>
                    <a:pt x="315133" y="3497451"/>
                  </a:cubicBezTo>
                  <a:cubicBezTo>
                    <a:pt x="322946" y="3466199"/>
                    <a:pt x="312697" y="3480739"/>
                    <a:pt x="346129" y="3471621"/>
                  </a:cubicBezTo>
                  <a:cubicBezTo>
                    <a:pt x="356636" y="3468755"/>
                    <a:pt x="366794" y="3464733"/>
                    <a:pt x="377126" y="3461289"/>
                  </a:cubicBezTo>
                  <a:lnTo>
                    <a:pt x="392624" y="3456122"/>
                  </a:lnTo>
                  <a:cubicBezTo>
                    <a:pt x="422003" y="3426743"/>
                    <a:pt x="393714" y="3450411"/>
                    <a:pt x="423621" y="3435458"/>
                  </a:cubicBezTo>
                  <a:cubicBezTo>
                    <a:pt x="463683" y="3415428"/>
                    <a:pt x="415659" y="3432946"/>
                    <a:pt x="454617" y="3419960"/>
                  </a:cubicBezTo>
                  <a:cubicBezTo>
                    <a:pt x="459783" y="3414794"/>
                    <a:pt x="464503" y="3409138"/>
                    <a:pt x="470116" y="3404461"/>
                  </a:cubicBezTo>
                  <a:cubicBezTo>
                    <a:pt x="474886" y="3400486"/>
                    <a:pt x="481735" y="3398977"/>
                    <a:pt x="485614" y="3394129"/>
                  </a:cubicBezTo>
                  <a:cubicBezTo>
                    <a:pt x="489016" y="3389877"/>
                    <a:pt x="488345" y="3383502"/>
                    <a:pt x="490780" y="3378631"/>
                  </a:cubicBezTo>
                  <a:cubicBezTo>
                    <a:pt x="493557" y="3373078"/>
                    <a:pt x="497668" y="3368299"/>
                    <a:pt x="501112" y="3363133"/>
                  </a:cubicBezTo>
                  <a:cubicBezTo>
                    <a:pt x="502223" y="3357579"/>
                    <a:pt x="506678" y="3329746"/>
                    <a:pt x="511444" y="3321804"/>
                  </a:cubicBezTo>
                  <a:cubicBezTo>
                    <a:pt x="513950" y="3317627"/>
                    <a:pt x="518333" y="3314916"/>
                    <a:pt x="521777" y="3311472"/>
                  </a:cubicBezTo>
                  <a:cubicBezTo>
                    <a:pt x="520055" y="3302862"/>
                    <a:pt x="520537" y="3293495"/>
                    <a:pt x="516610" y="3285641"/>
                  </a:cubicBezTo>
                  <a:cubicBezTo>
                    <a:pt x="513343" y="3279107"/>
                    <a:pt x="506659" y="3274898"/>
                    <a:pt x="501112" y="3270143"/>
                  </a:cubicBezTo>
                  <a:cubicBezTo>
                    <a:pt x="494575" y="3264539"/>
                    <a:pt x="488316" y="3258141"/>
                    <a:pt x="480448" y="3254644"/>
                  </a:cubicBezTo>
                  <a:cubicBezTo>
                    <a:pt x="472424" y="3251078"/>
                    <a:pt x="463377" y="3250082"/>
                    <a:pt x="454617" y="3249478"/>
                  </a:cubicBezTo>
                  <a:cubicBezTo>
                    <a:pt x="413350" y="3246632"/>
                    <a:pt x="371960" y="3246034"/>
                    <a:pt x="330631" y="3244312"/>
                  </a:cubicBezTo>
                  <a:cubicBezTo>
                    <a:pt x="327187" y="3237424"/>
                    <a:pt x="324120" y="3230334"/>
                    <a:pt x="320299" y="3223648"/>
                  </a:cubicBezTo>
                  <a:cubicBezTo>
                    <a:pt x="317218" y="3218257"/>
                    <a:pt x="311750" y="3214097"/>
                    <a:pt x="309966" y="3208150"/>
                  </a:cubicBezTo>
                  <a:cubicBezTo>
                    <a:pt x="306467" y="3196487"/>
                    <a:pt x="307188" y="3183927"/>
                    <a:pt x="304800" y="3171987"/>
                  </a:cubicBezTo>
                  <a:cubicBezTo>
                    <a:pt x="303732" y="3166647"/>
                    <a:pt x="301356" y="3161655"/>
                    <a:pt x="299634" y="3156489"/>
                  </a:cubicBezTo>
                  <a:cubicBezTo>
                    <a:pt x="301356" y="3149601"/>
                    <a:pt x="303260" y="3142755"/>
                    <a:pt x="304800" y="3135824"/>
                  </a:cubicBezTo>
                  <a:cubicBezTo>
                    <a:pt x="309096" y="3116493"/>
                    <a:pt x="310419" y="3094043"/>
                    <a:pt x="325465" y="3078997"/>
                  </a:cubicBezTo>
                  <a:cubicBezTo>
                    <a:pt x="329855" y="3074607"/>
                    <a:pt x="335797" y="3072109"/>
                    <a:pt x="340963" y="3068665"/>
                  </a:cubicBezTo>
                  <a:cubicBezTo>
                    <a:pt x="353947" y="3029710"/>
                    <a:pt x="336433" y="3077724"/>
                    <a:pt x="356461" y="3037668"/>
                  </a:cubicBezTo>
                  <a:cubicBezTo>
                    <a:pt x="360166" y="3030259"/>
                    <a:pt x="365139" y="3008122"/>
                    <a:pt x="366794" y="3001505"/>
                  </a:cubicBezTo>
                  <a:cubicBezTo>
                    <a:pt x="368516" y="2932624"/>
                    <a:pt x="368901" y="2863696"/>
                    <a:pt x="371960" y="2794861"/>
                  </a:cubicBezTo>
                  <a:cubicBezTo>
                    <a:pt x="372350" y="2786089"/>
                    <a:pt x="377126" y="2777812"/>
                    <a:pt x="377126" y="2769031"/>
                  </a:cubicBezTo>
                  <a:cubicBezTo>
                    <a:pt x="377126" y="2748295"/>
                    <a:pt x="374700" y="2727592"/>
                    <a:pt x="371960" y="2707038"/>
                  </a:cubicBezTo>
                  <a:cubicBezTo>
                    <a:pt x="371240" y="2701640"/>
                    <a:pt x="369596" y="2696209"/>
                    <a:pt x="366794" y="2691539"/>
                  </a:cubicBezTo>
                  <a:cubicBezTo>
                    <a:pt x="364288" y="2687362"/>
                    <a:pt x="359905" y="2684651"/>
                    <a:pt x="356461" y="2681207"/>
                  </a:cubicBezTo>
                  <a:cubicBezTo>
                    <a:pt x="358183" y="2662265"/>
                    <a:pt x="358937" y="2643209"/>
                    <a:pt x="361627" y="2624380"/>
                  </a:cubicBezTo>
                  <a:cubicBezTo>
                    <a:pt x="364698" y="2602884"/>
                    <a:pt x="366892" y="2612026"/>
                    <a:pt x="382292" y="2598550"/>
                  </a:cubicBezTo>
                  <a:cubicBezTo>
                    <a:pt x="391456" y="2590532"/>
                    <a:pt x="396182" y="2575107"/>
                    <a:pt x="408122" y="2572719"/>
                  </a:cubicBezTo>
                  <a:cubicBezTo>
                    <a:pt x="425880" y="2569167"/>
                    <a:pt x="437591" y="2567251"/>
                    <a:pt x="454617" y="2562387"/>
                  </a:cubicBezTo>
                  <a:cubicBezTo>
                    <a:pt x="459853" y="2560891"/>
                    <a:pt x="464950" y="2558943"/>
                    <a:pt x="470116" y="2557221"/>
                  </a:cubicBezTo>
                  <a:cubicBezTo>
                    <a:pt x="475282" y="2553777"/>
                    <a:pt x="481736" y="2551737"/>
                    <a:pt x="485614" y="2546889"/>
                  </a:cubicBezTo>
                  <a:cubicBezTo>
                    <a:pt x="489016" y="2542637"/>
                    <a:pt x="488135" y="2536150"/>
                    <a:pt x="490780" y="2531390"/>
                  </a:cubicBezTo>
                  <a:cubicBezTo>
                    <a:pt x="496810" y="2520535"/>
                    <a:pt x="504556" y="2510726"/>
                    <a:pt x="511444" y="2500394"/>
                  </a:cubicBezTo>
                  <a:lnTo>
                    <a:pt x="521777" y="2484895"/>
                  </a:lnTo>
                  <a:cubicBezTo>
                    <a:pt x="528273" y="2465407"/>
                    <a:pt x="529845" y="2456162"/>
                    <a:pt x="547607" y="2438400"/>
                  </a:cubicBezTo>
                  <a:lnTo>
                    <a:pt x="573438" y="2412570"/>
                  </a:lnTo>
                  <a:cubicBezTo>
                    <a:pt x="579754" y="2399937"/>
                    <a:pt x="584974" y="2387361"/>
                    <a:pt x="594102" y="2376407"/>
                  </a:cubicBezTo>
                  <a:cubicBezTo>
                    <a:pt x="598779" y="2370795"/>
                    <a:pt x="604434" y="2366075"/>
                    <a:pt x="609600" y="2360909"/>
                  </a:cubicBezTo>
                  <a:cubicBezTo>
                    <a:pt x="618693" y="2333630"/>
                    <a:pt x="611745" y="2349942"/>
                    <a:pt x="635431" y="2314414"/>
                  </a:cubicBezTo>
                  <a:cubicBezTo>
                    <a:pt x="648465" y="2294863"/>
                    <a:pt x="641373" y="2303307"/>
                    <a:pt x="656095" y="2288583"/>
                  </a:cubicBezTo>
                  <a:cubicBezTo>
                    <a:pt x="657817" y="2283417"/>
                    <a:pt x="658459" y="2277754"/>
                    <a:pt x="661261" y="2273085"/>
                  </a:cubicBezTo>
                  <a:cubicBezTo>
                    <a:pt x="663767" y="2268908"/>
                    <a:pt x="668551" y="2266556"/>
                    <a:pt x="671594" y="2262753"/>
                  </a:cubicBezTo>
                  <a:cubicBezTo>
                    <a:pt x="675473" y="2257905"/>
                    <a:pt x="678482" y="2252421"/>
                    <a:pt x="681926" y="2247255"/>
                  </a:cubicBezTo>
                  <a:cubicBezTo>
                    <a:pt x="694910" y="2208300"/>
                    <a:pt x="677396" y="2256314"/>
                    <a:pt x="697424" y="2216258"/>
                  </a:cubicBezTo>
                  <a:cubicBezTo>
                    <a:pt x="699859" y="2211387"/>
                    <a:pt x="699188" y="2205012"/>
                    <a:pt x="702590" y="2200760"/>
                  </a:cubicBezTo>
                  <a:cubicBezTo>
                    <a:pt x="706469" y="2195912"/>
                    <a:pt x="712922" y="2193872"/>
                    <a:pt x="718088" y="2190428"/>
                  </a:cubicBezTo>
                  <a:cubicBezTo>
                    <a:pt x="724585" y="2170939"/>
                    <a:pt x="726156" y="2161697"/>
                    <a:pt x="743919" y="2143933"/>
                  </a:cubicBezTo>
                  <a:lnTo>
                    <a:pt x="769749" y="2118102"/>
                  </a:lnTo>
                  <a:lnTo>
                    <a:pt x="780082" y="2107770"/>
                  </a:lnTo>
                  <a:cubicBezTo>
                    <a:pt x="789053" y="2080857"/>
                    <a:pt x="779372" y="2102200"/>
                    <a:pt x="795580" y="2081939"/>
                  </a:cubicBezTo>
                  <a:cubicBezTo>
                    <a:pt x="815258" y="2057340"/>
                    <a:pt x="794844" y="2073820"/>
                    <a:pt x="821410" y="2056109"/>
                  </a:cubicBezTo>
                  <a:cubicBezTo>
                    <a:pt x="836049" y="2012201"/>
                    <a:pt x="815632" y="2065741"/>
                    <a:pt x="836909" y="2030278"/>
                  </a:cubicBezTo>
                  <a:cubicBezTo>
                    <a:pt x="839711" y="2025609"/>
                    <a:pt x="838224" y="2018631"/>
                    <a:pt x="842075" y="2014780"/>
                  </a:cubicBezTo>
                  <a:cubicBezTo>
                    <a:pt x="845926" y="2010929"/>
                    <a:pt x="852407" y="2011336"/>
                    <a:pt x="857573" y="2009614"/>
                  </a:cubicBezTo>
                  <a:cubicBezTo>
                    <a:pt x="861017" y="2004448"/>
                    <a:pt x="864026" y="1998964"/>
                    <a:pt x="867905" y="1994116"/>
                  </a:cubicBezTo>
                  <a:cubicBezTo>
                    <a:pt x="876318" y="1983599"/>
                    <a:pt x="882228" y="1981123"/>
                    <a:pt x="893736" y="1973451"/>
                  </a:cubicBezTo>
                  <a:cubicBezTo>
                    <a:pt x="897180" y="1968285"/>
                    <a:pt x="901291" y="1963506"/>
                    <a:pt x="904068" y="1957953"/>
                  </a:cubicBezTo>
                  <a:cubicBezTo>
                    <a:pt x="906503" y="1953082"/>
                    <a:pt x="905383" y="1946305"/>
                    <a:pt x="909234" y="1942455"/>
                  </a:cubicBezTo>
                  <a:cubicBezTo>
                    <a:pt x="913085" y="1938604"/>
                    <a:pt x="919567" y="1939011"/>
                    <a:pt x="924733" y="1937289"/>
                  </a:cubicBezTo>
                  <a:cubicBezTo>
                    <a:pt x="928177" y="1933845"/>
                    <a:pt x="932022" y="1930760"/>
                    <a:pt x="935065" y="1926956"/>
                  </a:cubicBezTo>
                  <a:cubicBezTo>
                    <a:pt x="938943" y="1922108"/>
                    <a:pt x="941272" y="1916098"/>
                    <a:pt x="945397" y="1911458"/>
                  </a:cubicBezTo>
                  <a:cubicBezTo>
                    <a:pt x="955105" y="1900537"/>
                    <a:pt x="968289" y="1892619"/>
                    <a:pt x="976394" y="1880461"/>
                  </a:cubicBezTo>
                  <a:cubicBezTo>
                    <a:pt x="990170" y="1859797"/>
                    <a:pt x="981560" y="1868407"/>
                    <a:pt x="1002224" y="1854631"/>
                  </a:cubicBezTo>
                  <a:cubicBezTo>
                    <a:pt x="1005668" y="1849465"/>
                    <a:pt x="1008515" y="1843847"/>
                    <a:pt x="1012556" y="1839133"/>
                  </a:cubicBezTo>
                  <a:cubicBezTo>
                    <a:pt x="1018896" y="1831737"/>
                    <a:pt x="1033221" y="1818468"/>
                    <a:pt x="1033221" y="1818468"/>
                  </a:cubicBezTo>
                  <a:cubicBezTo>
                    <a:pt x="1038604" y="1802318"/>
                    <a:pt x="1043826" y="1782123"/>
                    <a:pt x="1059051" y="1771973"/>
                  </a:cubicBezTo>
                  <a:lnTo>
                    <a:pt x="1074549" y="1761641"/>
                  </a:lnTo>
                  <a:cubicBezTo>
                    <a:pt x="1091894" y="1709615"/>
                    <a:pt x="1065445" y="1790271"/>
                    <a:pt x="1084882" y="1725478"/>
                  </a:cubicBezTo>
                  <a:cubicBezTo>
                    <a:pt x="1088011" y="1715046"/>
                    <a:pt x="1091770" y="1704814"/>
                    <a:pt x="1095214" y="1694482"/>
                  </a:cubicBezTo>
                  <a:cubicBezTo>
                    <a:pt x="1096936" y="1689316"/>
                    <a:pt x="1099059" y="1684266"/>
                    <a:pt x="1100380" y="1678983"/>
                  </a:cubicBezTo>
                  <a:lnTo>
                    <a:pt x="1110712" y="1637655"/>
                  </a:lnTo>
                  <a:cubicBezTo>
                    <a:pt x="1118519" y="1606425"/>
                    <a:pt x="1113633" y="1623724"/>
                    <a:pt x="1126210" y="1585994"/>
                  </a:cubicBezTo>
                  <a:cubicBezTo>
                    <a:pt x="1127932" y="1580828"/>
                    <a:pt x="1127526" y="1574346"/>
                    <a:pt x="1131377" y="1570495"/>
                  </a:cubicBezTo>
                  <a:lnTo>
                    <a:pt x="1146875" y="1554997"/>
                  </a:lnTo>
                  <a:lnTo>
                    <a:pt x="1157207" y="1524000"/>
                  </a:lnTo>
                  <a:cubicBezTo>
                    <a:pt x="1158929" y="1518834"/>
                    <a:pt x="1158522" y="1512353"/>
                    <a:pt x="1162373" y="1508502"/>
                  </a:cubicBezTo>
                  <a:lnTo>
                    <a:pt x="1177871" y="1493004"/>
                  </a:lnTo>
                  <a:cubicBezTo>
                    <a:pt x="1179593" y="1487838"/>
                    <a:pt x="1180602" y="1482376"/>
                    <a:pt x="1183038" y="1477505"/>
                  </a:cubicBezTo>
                  <a:cubicBezTo>
                    <a:pt x="1185815" y="1471952"/>
                    <a:pt x="1190924" y="1467714"/>
                    <a:pt x="1193370" y="1462007"/>
                  </a:cubicBezTo>
                  <a:cubicBezTo>
                    <a:pt x="1196167" y="1455481"/>
                    <a:pt x="1195739" y="1447869"/>
                    <a:pt x="1198536" y="1441343"/>
                  </a:cubicBezTo>
                  <a:cubicBezTo>
                    <a:pt x="1205424" y="1425269"/>
                    <a:pt x="1210589" y="1424697"/>
                    <a:pt x="1224366" y="1415512"/>
                  </a:cubicBezTo>
                  <a:cubicBezTo>
                    <a:pt x="1227769" y="1405304"/>
                    <a:pt x="1230762" y="1391798"/>
                    <a:pt x="1239865" y="1384516"/>
                  </a:cubicBezTo>
                  <a:cubicBezTo>
                    <a:pt x="1244117" y="1381114"/>
                    <a:pt x="1250197" y="1381072"/>
                    <a:pt x="1255363" y="1379350"/>
                  </a:cubicBezTo>
                  <a:cubicBezTo>
                    <a:pt x="1257085" y="1374184"/>
                    <a:pt x="1256678" y="1367702"/>
                    <a:pt x="1260529" y="1363851"/>
                  </a:cubicBezTo>
                  <a:cubicBezTo>
                    <a:pt x="1269310" y="1355070"/>
                    <a:pt x="1291526" y="1343187"/>
                    <a:pt x="1291526" y="1343187"/>
                  </a:cubicBezTo>
                  <a:cubicBezTo>
                    <a:pt x="1293248" y="1338021"/>
                    <a:pt x="1293890" y="1332358"/>
                    <a:pt x="1296692" y="1327689"/>
                  </a:cubicBezTo>
                  <a:cubicBezTo>
                    <a:pt x="1302450" y="1318092"/>
                    <a:pt x="1314398" y="1313523"/>
                    <a:pt x="1322522" y="1307024"/>
                  </a:cubicBezTo>
                  <a:cubicBezTo>
                    <a:pt x="1326326" y="1303981"/>
                    <a:pt x="1328678" y="1299198"/>
                    <a:pt x="1332855" y="1296692"/>
                  </a:cubicBezTo>
                  <a:cubicBezTo>
                    <a:pt x="1337524" y="1293890"/>
                    <a:pt x="1342914" y="1291791"/>
                    <a:pt x="1348353" y="1291526"/>
                  </a:cubicBezTo>
                  <a:cubicBezTo>
                    <a:pt x="1413735" y="1288337"/>
                    <a:pt x="1479228" y="1288082"/>
                    <a:pt x="1544665" y="1286360"/>
                  </a:cubicBezTo>
                  <a:cubicBezTo>
                    <a:pt x="1556719" y="1284638"/>
                    <a:pt x="1568887" y="1283582"/>
                    <a:pt x="1580827" y="1281194"/>
                  </a:cubicBezTo>
                  <a:cubicBezTo>
                    <a:pt x="1586167" y="1280126"/>
                    <a:pt x="1591090" y="1277524"/>
                    <a:pt x="1596326" y="1276028"/>
                  </a:cubicBezTo>
                  <a:cubicBezTo>
                    <a:pt x="1603153" y="1274077"/>
                    <a:pt x="1610102" y="1272583"/>
                    <a:pt x="1616990" y="1270861"/>
                  </a:cubicBezTo>
                  <a:cubicBezTo>
                    <a:pt x="1641550" y="1254487"/>
                    <a:pt x="1626597" y="1262493"/>
                    <a:pt x="1663485" y="1250197"/>
                  </a:cubicBezTo>
                  <a:lnTo>
                    <a:pt x="1678983" y="1245031"/>
                  </a:lnTo>
                  <a:lnTo>
                    <a:pt x="1694482" y="1239865"/>
                  </a:lnTo>
                  <a:cubicBezTo>
                    <a:pt x="1697926" y="1234699"/>
                    <a:pt x="1700044" y="1228341"/>
                    <a:pt x="1704814" y="1224366"/>
                  </a:cubicBezTo>
                  <a:cubicBezTo>
                    <a:pt x="1710730" y="1219436"/>
                    <a:pt x="1718792" y="1217855"/>
                    <a:pt x="1725478" y="1214034"/>
                  </a:cubicBezTo>
                  <a:cubicBezTo>
                    <a:pt x="1730869" y="1210954"/>
                    <a:pt x="1735811" y="1207146"/>
                    <a:pt x="1740977" y="1203702"/>
                  </a:cubicBezTo>
                  <a:cubicBezTo>
                    <a:pt x="1760068" y="1175066"/>
                    <a:pt x="1740386" y="1197717"/>
                    <a:pt x="1766807" y="1183038"/>
                  </a:cubicBezTo>
                  <a:cubicBezTo>
                    <a:pt x="1777662" y="1177007"/>
                    <a:pt x="1797804" y="1162373"/>
                    <a:pt x="1797804" y="1162373"/>
                  </a:cubicBezTo>
                  <a:cubicBezTo>
                    <a:pt x="1801248" y="1157207"/>
                    <a:pt x="1803288" y="1150754"/>
                    <a:pt x="1808136" y="1146875"/>
                  </a:cubicBezTo>
                  <a:cubicBezTo>
                    <a:pt x="1812388" y="1143473"/>
                    <a:pt x="1818763" y="1144144"/>
                    <a:pt x="1823634" y="1141709"/>
                  </a:cubicBezTo>
                  <a:cubicBezTo>
                    <a:pt x="1829188" y="1138932"/>
                    <a:pt x="1833967" y="1134821"/>
                    <a:pt x="1839133" y="1131377"/>
                  </a:cubicBezTo>
                  <a:cubicBezTo>
                    <a:pt x="1850766" y="1096475"/>
                    <a:pt x="1834633" y="1134305"/>
                    <a:pt x="1859797" y="1105546"/>
                  </a:cubicBezTo>
                  <a:cubicBezTo>
                    <a:pt x="1867974" y="1096201"/>
                    <a:pt x="1880461" y="1074550"/>
                    <a:pt x="1880461" y="1074550"/>
                  </a:cubicBezTo>
                  <a:lnTo>
                    <a:pt x="1890794" y="1043553"/>
                  </a:lnTo>
                  <a:cubicBezTo>
                    <a:pt x="1892516" y="1038387"/>
                    <a:pt x="1892110" y="1031906"/>
                    <a:pt x="1895960" y="1028055"/>
                  </a:cubicBezTo>
                  <a:lnTo>
                    <a:pt x="1906292" y="1017722"/>
                  </a:lnTo>
                  <a:cubicBezTo>
                    <a:pt x="1908014" y="1012556"/>
                    <a:pt x="1908813" y="1006984"/>
                    <a:pt x="1911458" y="1002224"/>
                  </a:cubicBezTo>
                  <a:cubicBezTo>
                    <a:pt x="1917488" y="991369"/>
                    <a:pt x="1932122" y="971228"/>
                    <a:pt x="1932122" y="971228"/>
                  </a:cubicBezTo>
                  <a:cubicBezTo>
                    <a:pt x="1933844" y="966062"/>
                    <a:pt x="1934486" y="960399"/>
                    <a:pt x="1937288" y="955729"/>
                  </a:cubicBezTo>
                  <a:cubicBezTo>
                    <a:pt x="1939794" y="951552"/>
                    <a:pt x="1944578" y="949200"/>
                    <a:pt x="1947621" y="945397"/>
                  </a:cubicBezTo>
                  <a:cubicBezTo>
                    <a:pt x="1951500" y="940549"/>
                    <a:pt x="1954509" y="935065"/>
                    <a:pt x="1957953" y="929899"/>
                  </a:cubicBezTo>
                  <a:cubicBezTo>
                    <a:pt x="1959675" y="924733"/>
                    <a:pt x="1960474" y="919160"/>
                    <a:pt x="1963119" y="914400"/>
                  </a:cubicBezTo>
                  <a:cubicBezTo>
                    <a:pt x="1977723" y="888112"/>
                    <a:pt x="1978439" y="888748"/>
                    <a:pt x="1994116" y="873072"/>
                  </a:cubicBezTo>
                  <a:cubicBezTo>
                    <a:pt x="1995838" y="867906"/>
                    <a:pt x="1996637" y="862333"/>
                    <a:pt x="1999282" y="857573"/>
                  </a:cubicBezTo>
                  <a:cubicBezTo>
                    <a:pt x="2005312" y="846718"/>
                    <a:pt x="2013058" y="836909"/>
                    <a:pt x="2019946" y="826577"/>
                  </a:cubicBezTo>
                  <a:lnTo>
                    <a:pt x="2030278" y="811078"/>
                  </a:lnTo>
                  <a:cubicBezTo>
                    <a:pt x="2033722" y="805912"/>
                    <a:pt x="2038646" y="801470"/>
                    <a:pt x="2040610" y="795580"/>
                  </a:cubicBezTo>
                  <a:cubicBezTo>
                    <a:pt x="2042332" y="790414"/>
                    <a:pt x="2042375" y="784334"/>
                    <a:pt x="2045777" y="780082"/>
                  </a:cubicBezTo>
                  <a:cubicBezTo>
                    <a:pt x="2049656" y="775234"/>
                    <a:pt x="2056427" y="773629"/>
                    <a:pt x="2061275" y="769750"/>
                  </a:cubicBezTo>
                  <a:cubicBezTo>
                    <a:pt x="2086840" y="749297"/>
                    <a:pt x="2055084" y="770773"/>
                    <a:pt x="2081939" y="743919"/>
                  </a:cubicBezTo>
                  <a:cubicBezTo>
                    <a:pt x="2086330" y="739529"/>
                    <a:pt x="2092765" y="737676"/>
                    <a:pt x="2097438" y="733587"/>
                  </a:cubicBezTo>
                  <a:cubicBezTo>
                    <a:pt x="2133970" y="701622"/>
                    <a:pt x="2108652" y="712628"/>
                    <a:pt x="2138766" y="702590"/>
                  </a:cubicBezTo>
                  <a:cubicBezTo>
                    <a:pt x="2142210" y="699146"/>
                    <a:pt x="2144922" y="694764"/>
                    <a:pt x="2149099" y="692258"/>
                  </a:cubicBezTo>
                  <a:cubicBezTo>
                    <a:pt x="2153768" y="689456"/>
                    <a:pt x="2160345" y="690494"/>
                    <a:pt x="2164597" y="687092"/>
                  </a:cubicBezTo>
                  <a:cubicBezTo>
                    <a:pt x="2176761" y="677361"/>
                    <a:pt x="2171221" y="668281"/>
                    <a:pt x="2185261" y="661261"/>
                  </a:cubicBezTo>
                  <a:cubicBezTo>
                    <a:pt x="2195002" y="656390"/>
                    <a:pt x="2206517" y="655800"/>
                    <a:pt x="2216258" y="650929"/>
                  </a:cubicBezTo>
                  <a:cubicBezTo>
                    <a:pt x="2223146" y="647485"/>
                    <a:pt x="2230514" y="644869"/>
                    <a:pt x="2236922" y="640597"/>
                  </a:cubicBezTo>
                  <a:cubicBezTo>
                    <a:pt x="2265287" y="621688"/>
                    <a:pt x="2226780" y="637090"/>
                    <a:pt x="2262753" y="625099"/>
                  </a:cubicBezTo>
                  <a:lnTo>
                    <a:pt x="2288583" y="599268"/>
                  </a:lnTo>
                  <a:cubicBezTo>
                    <a:pt x="2292027" y="595824"/>
                    <a:pt x="2294295" y="590476"/>
                    <a:pt x="2298916" y="588936"/>
                  </a:cubicBezTo>
                  <a:lnTo>
                    <a:pt x="2314414" y="583770"/>
                  </a:lnTo>
                  <a:lnTo>
                    <a:pt x="2345410" y="552773"/>
                  </a:lnTo>
                  <a:cubicBezTo>
                    <a:pt x="2348854" y="549329"/>
                    <a:pt x="2353041" y="546494"/>
                    <a:pt x="2355743" y="542441"/>
                  </a:cubicBezTo>
                  <a:cubicBezTo>
                    <a:pt x="2373456" y="515871"/>
                    <a:pt x="2356972" y="536293"/>
                    <a:pt x="2381573" y="516611"/>
                  </a:cubicBezTo>
                  <a:cubicBezTo>
                    <a:pt x="2401835" y="500401"/>
                    <a:pt x="2380487" y="510084"/>
                    <a:pt x="2407404" y="501112"/>
                  </a:cubicBezTo>
                  <a:cubicBezTo>
                    <a:pt x="2412570" y="497668"/>
                    <a:pt x="2417012" y="492743"/>
                    <a:pt x="2422902" y="490780"/>
                  </a:cubicBezTo>
                  <a:cubicBezTo>
                    <a:pt x="2431839" y="487801"/>
                    <a:pt x="2490893" y="480990"/>
                    <a:pt x="2495227" y="480448"/>
                  </a:cubicBezTo>
                  <a:cubicBezTo>
                    <a:pt x="2505559" y="477004"/>
                    <a:pt x="2520183" y="479178"/>
                    <a:pt x="2526224" y="470116"/>
                  </a:cubicBezTo>
                  <a:cubicBezTo>
                    <a:pt x="2529668" y="464950"/>
                    <a:pt x="2531291" y="457908"/>
                    <a:pt x="2536556" y="454617"/>
                  </a:cubicBezTo>
                  <a:cubicBezTo>
                    <a:pt x="2545792" y="448845"/>
                    <a:pt x="2558491" y="450326"/>
                    <a:pt x="2567553" y="444285"/>
                  </a:cubicBezTo>
                  <a:lnTo>
                    <a:pt x="2598549" y="423621"/>
                  </a:lnTo>
                  <a:cubicBezTo>
                    <a:pt x="2603715" y="420177"/>
                    <a:pt x="2608158" y="415253"/>
                    <a:pt x="2614048" y="413289"/>
                  </a:cubicBezTo>
                  <a:cubicBezTo>
                    <a:pt x="2619214" y="411567"/>
                    <a:pt x="2624675" y="410557"/>
                    <a:pt x="2629546" y="408122"/>
                  </a:cubicBezTo>
                  <a:cubicBezTo>
                    <a:pt x="2638495" y="403647"/>
                    <a:pt x="2648971" y="395465"/>
                    <a:pt x="2655377" y="387458"/>
                  </a:cubicBezTo>
                  <a:cubicBezTo>
                    <a:pt x="2659256" y="382610"/>
                    <a:pt x="2662265" y="377126"/>
                    <a:pt x="2665709" y="371960"/>
                  </a:cubicBezTo>
                  <a:cubicBezTo>
                    <a:pt x="2663987" y="366794"/>
                    <a:pt x="2664394" y="360312"/>
                    <a:pt x="2660543" y="356461"/>
                  </a:cubicBezTo>
                  <a:cubicBezTo>
                    <a:pt x="2656692" y="352610"/>
                    <a:pt x="2649915" y="353730"/>
                    <a:pt x="2645044" y="351295"/>
                  </a:cubicBezTo>
                  <a:cubicBezTo>
                    <a:pt x="2639491" y="348518"/>
                    <a:pt x="2635220" y="343485"/>
                    <a:pt x="2629546" y="340963"/>
                  </a:cubicBezTo>
                  <a:cubicBezTo>
                    <a:pt x="2619593" y="336540"/>
                    <a:pt x="2598549" y="330631"/>
                    <a:pt x="2598549" y="330631"/>
                  </a:cubicBezTo>
                  <a:cubicBezTo>
                    <a:pt x="2569913" y="311540"/>
                    <a:pt x="2592564" y="331222"/>
                    <a:pt x="2577885" y="304800"/>
                  </a:cubicBezTo>
                  <a:cubicBezTo>
                    <a:pt x="2571855" y="293945"/>
                    <a:pt x="2557221" y="273804"/>
                    <a:pt x="2557221" y="273804"/>
                  </a:cubicBezTo>
                  <a:cubicBezTo>
                    <a:pt x="2555499" y="268638"/>
                    <a:pt x="2554857" y="262975"/>
                    <a:pt x="2552055" y="258305"/>
                  </a:cubicBezTo>
                  <a:cubicBezTo>
                    <a:pt x="2549549" y="254128"/>
                    <a:pt x="2543432" y="252534"/>
                    <a:pt x="2541722" y="247973"/>
                  </a:cubicBezTo>
                  <a:cubicBezTo>
                    <a:pt x="2538044" y="238165"/>
                    <a:pt x="2538828" y="227202"/>
                    <a:pt x="2536556" y="216977"/>
                  </a:cubicBezTo>
                  <a:cubicBezTo>
                    <a:pt x="2535375" y="211661"/>
                    <a:pt x="2532886" y="206714"/>
                    <a:pt x="2531390" y="201478"/>
                  </a:cubicBezTo>
                  <a:cubicBezTo>
                    <a:pt x="2525620" y="181282"/>
                    <a:pt x="2529374" y="181045"/>
                    <a:pt x="2515892" y="165316"/>
                  </a:cubicBezTo>
                  <a:cubicBezTo>
                    <a:pt x="2486441" y="130956"/>
                    <a:pt x="2507228" y="153234"/>
                    <a:pt x="2479729" y="139485"/>
                  </a:cubicBezTo>
                  <a:cubicBezTo>
                    <a:pt x="2474176" y="136708"/>
                    <a:pt x="2469905" y="131675"/>
                    <a:pt x="2464231" y="129153"/>
                  </a:cubicBezTo>
                  <a:cubicBezTo>
                    <a:pt x="2454278" y="124730"/>
                    <a:pt x="2443566" y="122265"/>
                    <a:pt x="2433234" y="118821"/>
                  </a:cubicBezTo>
                  <a:lnTo>
                    <a:pt x="2402238" y="108489"/>
                  </a:lnTo>
                  <a:cubicBezTo>
                    <a:pt x="2397072" y="106767"/>
                    <a:pt x="2391270" y="106343"/>
                    <a:pt x="2386739" y="103322"/>
                  </a:cubicBezTo>
                  <a:cubicBezTo>
                    <a:pt x="2381573" y="99878"/>
                    <a:pt x="2377131" y="94953"/>
                    <a:pt x="2371241" y="92990"/>
                  </a:cubicBezTo>
                  <a:cubicBezTo>
                    <a:pt x="2361304" y="89678"/>
                    <a:pt x="2350576" y="89546"/>
                    <a:pt x="2340244" y="87824"/>
                  </a:cubicBezTo>
                  <a:lnTo>
                    <a:pt x="2293749" y="72326"/>
                  </a:lnTo>
                  <a:cubicBezTo>
                    <a:pt x="2288583" y="70604"/>
                    <a:pt x="2282782" y="70181"/>
                    <a:pt x="2278251" y="67160"/>
                  </a:cubicBezTo>
                  <a:cubicBezTo>
                    <a:pt x="2273085" y="63716"/>
                    <a:pt x="2268427" y="59350"/>
                    <a:pt x="2262753" y="56828"/>
                  </a:cubicBezTo>
                  <a:cubicBezTo>
                    <a:pt x="2252800" y="52405"/>
                    <a:pt x="2231756" y="46495"/>
                    <a:pt x="2231756" y="46495"/>
                  </a:cubicBezTo>
                  <a:cubicBezTo>
                    <a:pt x="2226590" y="43051"/>
                    <a:pt x="2221811" y="38940"/>
                    <a:pt x="2216258" y="36163"/>
                  </a:cubicBezTo>
                  <a:cubicBezTo>
                    <a:pt x="2211387" y="33728"/>
                    <a:pt x="2205429" y="33799"/>
                    <a:pt x="2200760" y="30997"/>
                  </a:cubicBezTo>
                  <a:cubicBezTo>
                    <a:pt x="2196583" y="28491"/>
                    <a:pt x="2194784" y="22843"/>
                    <a:pt x="2190427" y="20665"/>
                  </a:cubicBezTo>
                  <a:cubicBezTo>
                    <a:pt x="2180686" y="15795"/>
                    <a:pt x="2169763" y="13777"/>
                    <a:pt x="2159431" y="10333"/>
                  </a:cubicBezTo>
                  <a:lnTo>
                    <a:pt x="2143933" y="5166"/>
                  </a:lnTo>
                  <a:lnTo>
                    <a:pt x="2128434" y="0"/>
                  </a:lnTo>
                  <a:cubicBezTo>
                    <a:pt x="2085383" y="1722"/>
                    <a:pt x="2042104" y="408"/>
                    <a:pt x="1999282" y="5166"/>
                  </a:cubicBezTo>
                  <a:cubicBezTo>
                    <a:pt x="1994441" y="5704"/>
                    <a:pt x="1993306" y="13321"/>
                    <a:pt x="1988949" y="15499"/>
                  </a:cubicBezTo>
                  <a:cubicBezTo>
                    <a:pt x="1982599" y="18674"/>
                    <a:pt x="1975173" y="18943"/>
                    <a:pt x="1968285" y="20665"/>
                  </a:cubicBezTo>
                  <a:cubicBezTo>
                    <a:pt x="1963119" y="24109"/>
                    <a:pt x="1958340" y="28220"/>
                    <a:pt x="1952787" y="30997"/>
                  </a:cubicBezTo>
                  <a:cubicBezTo>
                    <a:pt x="1947916" y="33432"/>
                    <a:pt x="1941540" y="32761"/>
                    <a:pt x="1937288" y="36163"/>
                  </a:cubicBezTo>
                  <a:cubicBezTo>
                    <a:pt x="1932440" y="40041"/>
                    <a:pt x="1930834" y="46813"/>
                    <a:pt x="1926956" y="51661"/>
                  </a:cubicBezTo>
                  <a:cubicBezTo>
                    <a:pt x="1918542" y="62179"/>
                    <a:pt x="1912636" y="64652"/>
                    <a:pt x="1901126" y="72326"/>
                  </a:cubicBezTo>
                  <a:cubicBezTo>
                    <a:pt x="1897682" y="77492"/>
                    <a:pt x="1894673" y="82976"/>
                    <a:pt x="1890794" y="87824"/>
                  </a:cubicBezTo>
                  <a:cubicBezTo>
                    <a:pt x="1882383" y="98338"/>
                    <a:pt x="1876467" y="100819"/>
                    <a:pt x="1864963" y="108489"/>
                  </a:cubicBezTo>
                  <a:lnTo>
                    <a:pt x="1844299" y="139485"/>
                  </a:lnTo>
                  <a:lnTo>
                    <a:pt x="1833966" y="154983"/>
                  </a:lnTo>
                  <a:lnTo>
                    <a:pt x="1823634" y="185980"/>
                  </a:lnTo>
                  <a:lnTo>
                    <a:pt x="1818468" y="201478"/>
                  </a:lnTo>
                  <a:cubicBezTo>
                    <a:pt x="1818001" y="207553"/>
                    <a:pt x="1817090" y="268410"/>
                    <a:pt x="1808136" y="289302"/>
                  </a:cubicBezTo>
                  <a:cubicBezTo>
                    <a:pt x="1805690" y="295009"/>
                    <a:pt x="1801248" y="299634"/>
                    <a:pt x="1797804" y="304800"/>
                  </a:cubicBezTo>
                  <a:cubicBezTo>
                    <a:pt x="1796082" y="309966"/>
                    <a:pt x="1796489" y="316448"/>
                    <a:pt x="1792638" y="320299"/>
                  </a:cubicBezTo>
                  <a:cubicBezTo>
                    <a:pt x="1788787" y="324150"/>
                    <a:pt x="1782010" y="323030"/>
                    <a:pt x="1777139" y="325465"/>
                  </a:cubicBezTo>
                  <a:cubicBezTo>
                    <a:pt x="1771586" y="328242"/>
                    <a:pt x="1767194" y="333020"/>
                    <a:pt x="1761641" y="335797"/>
                  </a:cubicBezTo>
                  <a:cubicBezTo>
                    <a:pt x="1756770" y="338232"/>
                    <a:pt x="1751379" y="339467"/>
                    <a:pt x="1746143" y="340963"/>
                  </a:cubicBezTo>
                  <a:cubicBezTo>
                    <a:pt x="1713881" y="350181"/>
                    <a:pt x="1724781" y="344753"/>
                    <a:pt x="1678983" y="351295"/>
                  </a:cubicBezTo>
                  <a:cubicBezTo>
                    <a:pt x="1663674" y="353482"/>
                    <a:pt x="1647533" y="357866"/>
                    <a:pt x="1632488" y="361628"/>
                  </a:cubicBezTo>
                  <a:cubicBezTo>
                    <a:pt x="1627322" y="365072"/>
                    <a:pt x="1622803" y="369780"/>
                    <a:pt x="1616990" y="371960"/>
                  </a:cubicBezTo>
                  <a:cubicBezTo>
                    <a:pt x="1608769" y="375043"/>
                    <a:pt x="1599731" y="375221"/>
                    <a:pt x="1591160" y="377126"/>
                  </a:cubicBezTo>
                  <a:cubicBezTo>
                    <a:pt x="1584229" y="378666"/>
                    <a:pt x="1577322" y="380341"/>
                    <a:pt x="1570495" y="382292"/>
                  </a:cubicBezTo>
                  <a:cubicBezTo>
                    <a:pt x="1565259" y="383788"/>
                    <a:pt x="1560233" y="385962"/>
                    <a:pt x="1554997" y="387458"/>
                  </a:cubicBezTo>
                  <a:cubicBezTo>
                    <a:pt x="1509581" y="400434"/>
                    <a:pt x="1556002" y="385402"/>
                    <a:pt x="1518834" y="397790"/>
                  </a:cubicBezTo>
                  <a:cubicBezTo>
                    <a:pt x="1494274" y="414163"/>
                    <a:pt x="1509225" y="406159"/>
                    <a:pt x="1472339" y="418455"/>
                  </a:cubicBezTo>
                  <a:lnTo>
                    <a:pt x="1456841" y="423621"/>
                  </a:lnTo>
                  <a:cubicBezTo>
                    <a:pt x="1451675" y="425343"/>
                    <a:pt x="1445874" y="425767"/>
                    <a:pt x="1441343" y="428787"/>
                  </a:cubicBezTo>
                  <a:cubicBezTo>
                    <a:pt x="1390998" y="462348"/>
                    <a:pt x="1469197" y="409804"/>
                    <a:pt x="1405180" y="454617"/>
                  </a:cubicBezTo>
                  <a:cubicBezTo>
                    <a:pt x="1395007" y="461738"/>
                    <a:pt x="1384515" y="468394"/>
                    <a:pt x="1374183" y="475282"/>
                  </a:cubicBezTo>
                  <a:cubicBezTo>
                    <a:pt x="1369017" y="478726"/>
                    <a:pt x="1363075" y="481224"/>
                    <a:pt x="1358685" y="485614"/>
                  </a:cubicBezTo>
                  <a:cubicBezTo>
                    <a:pt x="1321863" y="522436"/>
                    <a:pt x="1363657" y="482668"/>
                    <a:pt x="1327688" y="511444"/>
                  </a:cubicBezTo>
                  <a:cubicBezTo>
                    <a:pt x="1323885" y="514487"/>
                    <a:pt x="1321253" y="518854"/>
                    <a:pt x="1317356" y="521777"/>
                  </a:cubicBezTo>
                  <a:cubicBezTo>
                    <a:pt x="1307422" y="529228"/>
                    <a:pt x="1296692" y="535553"/>
                    <a:pt x="1286360" y="542441"/>
                  </a:cubicBezTo>
                  <a:lnTo>
                    <a:pt x="1270861" y="552773"/>
                  </a:lnTo>
                  <a:cubicBezTo>
                    <a:pt x="1267417" y="557939"/>
                    <a:pt x="1265377" y="564393"/>
                    <a:pt x="1260529" y="568272"/>
                  </a:cubicBezTo>
                  <a:cubicBezTo>
                    <a:pt x="1256277" y="571674"/>
                    <a:pt x="1249902" y="571003"/>
                    <a:pt x="1245031" y="573438"/>
                  </a:cubicBezTo>
                  <a:cubicBezTo>
                    <a:pt x="1239478" y="576215"/>
                    <a:pt x="1234699" y="580326"/>
                    <a:pt x="1229533" y="583770"/>
                  </a:cubicBezTo>
                  <a:cubicBezTo>
                    <a:pt x="1227811" y="588936"/>
                    <a:pt x="1228217" y="595417"/>
                    <a:pt x="1224366" y="599268"/>
                  </a:cubicBezTo>
                  <a:cubicBezTo>
                    <a:pt x="1215585" y="608049"/>
                    <a:pt x="1203702" y="613045"/>
                    <a:pt x="1193370" y="619933"/>
                  </a:cubicBezTo>
                  <a:cubicBezTo>
                    <a:pt x="1188204" y="623377"/>
                    <a:pt x="1182261" y="625875"/>
                    <a:pt x="1177871" y="630265"/>
                  </a:cubicBezTo>
                  <a:cubicBezTo>
                    <a:pt x="1124129" y="684007"/>
                    <a:pt x="1197222" y="612940"/>
                    <a:pt x="1146875" y="656095"/>
                  </a:cubicBezTo>
                  <a:cubicBezTo>
                    <a:pt x="1139479" y="662435"/>
                    <a:pt x="1133098" y="669872"/>
                    <a:pt x="1126210" y="676760"/>
                  </a:cubicBezTo>
                  <a:cubicBezTo>
                    <a:pt x="1121044" y="681926"/>
                    <a:pt x="1116791" y="688205"/>
                    <a:pt x="1110712" y="692258"/>
                  </a:cubicBezTo>
                  <a:lnTo>
                    <a:pt x="1095214" y="702590"/>
                  </a:lnTo>
                  <a:cubicBezTo>
                    <a:pt x="1091770" y="707756"/>
                    <a:pt x="1089730" y="714210"/>
                    <a:pt x="1084882" y="718089"/>
                  </a:cubicBezTo>
                  <a:cubicBezTo>
                    <a:pt x="1080630" y="721491"/>
                    <a:pt x="1072548" y="718824"/>
                    <a:pt x="1069383" y="723255"/>
                  </a:cubicBezTo>
                  <a:cubicBezTo>
                    <a:pt x="1063053" y="732117"/>
                    <a:pt x="1063921" y="744510"/>
                    <a:pt x="1059051" y="754251"/>
                  </a:cubicBezTo>
                  <a:cubicBezTo>
                    <a:pt x="1055607" y="761139"/>
                    <a:pt x="1051753" y="767837"/>
                    <a:pt x="1048719" y="774916"/>
                  </a:cubicBezTo>
                  <a:cubicBezTo>
                    <a:pt x="1046574" y="779921"/>
                    <a:pt x="1046198" y="785654"/>
                    <a:pt x="1043553" y="790414"/>
                  </a:cubicBezTo>
                  <a:cubicBezTo>
                    <a:pt x="1037522" y="801269"/>
                    <a:pt x="1022888" y="821411"/>
                    <a:pt x="1022888" y="821411"/>
                  </a:cubicBezTo>
                  <a:lnTo>
                    <a:pt x="1012556" y="852407"/>
                  </a:lnTo>
                  <a:cubicBezTo>
                    <a:pt x="1010834" y="857573"/>
                    <a:pt x="1009825" y="863034"/>
                    <a:pt x="1007390" y="867905"/>
                  </a:cubicBezTo>
                  <a:cubicBezTo>
                    <a:pt x="1003946" y="874793"/>
                    <a:pt x="999762" y="881359"/>
                    <a:pt x="997058" y="888570"/>
                  </a:cubicBezTo>
                  <a:cubicBezTo>
                    <a:pt x="994565" y="895218"/>
                    <a:pt x="993284" y="902272"/>
                    <a:pt x="991892" y="909234"/>
                  </a:cubicBezTo>
                  <a:cubicBezTo>
                    <a:pt x="986307" y="937158"/>
                    <a:pt x="988759" y="936899"/>
                    <a:pt x="981560" y="960895"/>
                  </a:cubicBezTo>
                  <a:cubicBezTo>
                    <a:pt x="978430" y="971327"/>
                    <a:pt x="980289" y="985851"/>
                    <a:pt x="971227" y="991892"/>
                  </a:cubicBezTo>
                  <a:cubicBezTo>
                    <a:pt x="960895" y="998780"/>
                    <a:pt x="949012" y="1003775"/>
                    <a:pt x="940231" y="1012556"/>
                  </a:cubicBezTo>
                  <a:cubicBezTo>
                    <a:pt x="933343" y="1019444"/>
                    <a:pt x="929017" y="1030858"/>
                    <a:pt x="919566" y="1033221"/>
                  </a:cubicBezTo>
                  <a:lnTo>
                    <a:pt x="898902" y="1038387"/>
                  </a:lnTo>
                  <a:cubicBezTo>
                    <a:pt x="893736" y="1041831"/>
                    <a:pt x="887794" y="1044329"/>
                    <a:pt x="883404" y="1048719"/>
                  </a:cubicBezTo>
                  <a:cubicBezTo>
                    <a:pt x="872849" y="1059274"/>
                    <a:pt x="875516" y="1066883"/>
                    <a:pt x="862739" y="1074550"/>
                  </a:cubicBezTo>
                  <a:cubicBezTo>
                    <a:pt x="858070" y="1077352"/>
                    <a:pt x="852407" y="1077994"/>
                    <a:pt x="847241" y="1079716"/>
                  </a:cubicBezTo>
                  <a:lnTo>
                    <a:pt x="836909" y="1110712"/>
                  </a:lnTo>
                  <a:lnTo>
                    <a:pt x="831743" y="1126211"/>
                  </a:lnTo>
                  <a:cubicBezTo>
                    <a:pt x="830212" y="1138456"/>
                    <a:pt x="825137" y="1183630"/>
                    <a:pt x="821410" y="1198536"/>
                  </a:cubicBezTo>
                  <a:cubicBezTo>
                    <a:pt x="821409" y="1198541"/>
                    <a:pt x="808496" y="1237279"/>
                    <a:pt x="805912" y="1245031"/>
                  </a:cubicBezTo>
                  <a:lnTo>
                    <a:pt x="800746" y="1260529"/>
                  </a:lnTo>
                  <a:cubicBezTo>
                    <a:pt x="797343" y="1270739"/>
                    <a:pt x="794353" y="1284243"/>
                    <a:pt x="785248" y="1291526"/>
                  </a:cubicBezTo>
                  <a:cubicBezTo>
                    <a:pt x="780996" y="1294928"/>
                    <a:pt x="774915" y="1294970"/>
                    <a:pt x="769749" y="1296692"/>
                  </a:cubicBezTo>
                  <a:cubicBezTo>
                    <a:pt x="759417" y="1303580"/>
                    <a:pt x="747534" y="1308575"/>
                    <a:pt x="738753" y="1317356"/>
                  </a:cubicBezTo>
                  <a:cubicBezTo>
                    <a:pt x="731865" y="1324244"/>
                    <a:pt x="727330" y="1334940"/>
                    <a:pt x="718088" y="1338021"/>
                  </a:cubicBezTo>
                  <a:cubicBezTo>
                    <a:pt x="712922" y="1339743"/>
                    <a:pt x="707350" y="1340542"/>
                    <a:pt x="702590" y="1343187"/>
                  </a:cubicBezTo>
                  <a:cubicBezTo>
                    <a:pt x="691735" y="1349217"/>
                    <a:pt x="671594" y="1363851"/>
                    <a:pt x="671594" y="1363851"/>
                  </a:cubicBezTo>
                  <a:cubicBezTo>
                    <a:pt x="667392" y="1376455"/>
                    <a:pt x="666109" y="1384834"/>
                    <a:pt x="656095" y="1394848"/>
                  </a:cubicBezTo>
                  <a:cubicBezTo>
                    <a:pt x="651705" y="1399238"/>
                    <a:pt x="645763" y="1401736"/>
                    <a:pt x="640597" y="1405180"/>
                  </a:cubicBezTo>
                  <a:lnTo>
                    <a:pt x="614766" y="1482672"/>
                  </a:lnTo>
                  <a:lnTo>
                    <a:pt x="609600" y="1498170"/>
                  </a:lnTo>
                  <a:cubicBezTo>
                    <a:pt x="607878" y="1503336"/>
                    <a:pt x="608965" y="1510647"/>
                    <a:pt x="604434" y="1513668"/>
                  </a:cubicBezTo>
                  <a:cubicBezTo>
                    <a:pt x="599268" y="1517112"/>
                    <a:pt x="593650" y="1519959"/>
                    <a:pt x="588936" y="1524000"/>
                  </a:cubicBezTo>
                  <a:cubicBezTo>
                    <a:pt x="581540" y="1530340"/>
                    <a:pt x="577513" y="1541584"/>
                    <a:pt x="568271" y="1544665"/>
                  </a:cubicBezTo>
                  <a:lnTo>
                    <a:pt x="537275" y="1554997"/>
                  </a:lnTo>
                  <a:lnTo>
                    <a:pt x="521777" y="1560163"/>
                  </a:lnTo>
                  <a:cubicBezTo>
                    <a:pt x="511618" y="1575399"/>
                    <a:pt x="510860" y="1578731"/>
                    <a:pt x="495946" y="1591160"/>
                  </a:cubicBezTo>
                  <a:cubicBezTo>
                    <a:pt x="491176" y="1595135"/>
                    <a:pt x="485614" y="1598048"/>
                    <a:pt x="480448" y="1601492"/>
                  </a:cubicBezTo>
                  <a:cubicBezTo>
                    <a:pt x="478726" y="1606658"/>
                    <a:pt x="478084" y="1612321"/>
                    <a:pt x="475282" y="1616990"/>
                  </a:cubicBezTo>
                  <a:cubicBezTo>
                    <a:pt x="456922" y="1647588"/>
                    <a:pt x="465729" y="1593986"/>
                    <a:pt x="444285" y="1658319"/>
                  </a:cubicBezTo>
                  <a:cubicBezTo>
                    <a:pt x="440841" y="1668651"/>
                    <a:pt x="436595" y="1678750"/>
                    <a:pt x="433953" y="1689316"/>
                  </a:cubicBezTo>
                  <a:cubicBezTo>
                    <a:pt x="426657" y="1718499"/>
                    <a:pt x="430179" y="1703018"/>
                    <a:pt x="423621" y="1735811"/>
                  </a:cubicBezTo>
                  <a:cubicBezTo>
                    <a:pt x="425343" y="1759919"/>
                    <a:pt x="426382" y="1784086"/>
                    <a:pt x="428787" y="1808136"/>
                  </a:cubicBezTo>
                  <a:cubicBezTo>
                    <a:pt x="431550" y="1835765"/>
                    <a:pt x="439119" y="1890794"/>
                    <a:pt x="439119" y="1890794"/>
                  </a:cubicBezTo>
                  <a:cubicBezTo>
                    <a:pt x="431530" y="2019805"/>
                    <a:pt x="450655" y="1946808"/>
                    <a:pt x="423621" y="1994116"/>
                  </a:cubicBezTo>
                  <a:cubicBezTo>
                    <a:pt x="419800" y="2000802"/>
                    <a:pt x="417250" y="2008176"/>
                    <a:pt x="413288" y="2014780"/>
                  </a:cubicBezTo>
                  <a:cubicBezTo>
                    <a:pt x="406899" y="2025428"/>
                    <a:pt x="392624" y="2045777"/>
                    <a:pt x="392624" y="2045777"/>
                  </a:cubicBezTo>
                  <a:cubicBezTo>
                    <a:pt x="380759" y="2093236"/>
                    <a:pt x="397907" y="2044339"/>
                    <a:pt x="371960" y="2076773"/>
                  </a:cubicBezTo>
                  <a:cubicBezTo>
                    <a:pt x="368558" y="2081025"/>
                    <a:pt x="369596" y="2087602"/>
                    <a:pt x="366794" y="2092272"/>
                  </a:cubicBezTo>
                  <a:cubicBezTo>
                    <a:pt x="364288" y="2096449"/>
                    <a:pt x="359905" y="2099160"/>
                    <a:pt x="356461" y="2102604"/>
                  </a:cubicBezTo>
                  <a:cubicBezTo>
                    <a:pt x="351004" y="2118974"/>
                    <a:pt x="352408" y="2119293"/>
                    <a:pt x="340963" y="2133600"/>
                  </a:cubicBezTo>
                  <a:cubicBezTo>
                    <a:pt x="337920" y="2137404"/>
                    <a:pt x="333674" y="2140129"/>
                    <a:pt x="330631" y="2143933"/>
                  </a:cubicBezTo>
                  <a:cubicBezTo>
                    <a:pt x="326753" y="2148781"/>
                    <a:pt x="325147" y="2155553"/>
                    <a:pt x="320299" y="2159431"/>
                  </a:cubicBezTo>
                  <a:cubicBezTo>
                    <a:pt x="316047" y="2162833"/>
                    <a:pt x="309966" y="2162875"/>
                    <a:pt x="304800" y="2164597"/>
                  </a:cubicBezTo>
                  <a:cubicBezTo>
                    <a:pt x="251187" y="2200339"/>
                    <a:pt x="331408" y="2143156"/>
                    <a:pt x="278970" y="2195594"/>
                  </a:cubicBezTo>
                  <a:cubicBezTo>
                    <a:pt x="275119" y="2199445"/>
                    <a:pt x="268637" y="2199038"/>
                    <a:pt x="263471" y="2200760"/>
                  </a:cubicBezTo>
                  <a:cubicBezTo>
                    <a:pt x="240344" y="2270142"/>
                    <a:pt x="263811" y="2194807"/>
                    <a:pt x="253139" y="2381573"/>
                  </a:cubicBezTo>
                  <a:cubicBezTo>
                    <a:pt x="252136" y="2399119"/>
                    <a:pt x="243139" y="2399773"/>
                    <a:pt x="232475" y="2412570"/>
                  </a:cubicBezTo>
                  <a:cubicBezTo>
                    <a:pt x="226014" y="2420324"/>
                    <a:pt x="221377" y="2432933"/>
                    <a:pt x="211810" y="2438400"/>
                  </a:cubicBezTo>
                  <a:cubicBezTo>
                    <a:pt x="201740" y="2444155"/>
                    <a:pt x="164392" y="2455929"/>
                    <a:pt x="154983" y="2459065"/>
                  </a:cubicBezTo>
                  <a:cubicBezTo>
                    <a:pt x="149817" y="2460787"/>
                    <a:pt x="144016" y="2461210"/>
                    <a:pt x="139485" y="2464231"/>
                  </a:cubicBezTo>
                  <a:cubicBezTo>
                    <a:pt x="101182" y="2489765"/>
                    <a:pt x="120665" y="2482460"/>
                    <a:pt x="82658" y="2490061"/>
                  </a:cubicBezTo>
                  <a:cubicBezTo>
                    <a:pt x="62017" y="2551987"/>
                    <a:pt x="88452" y="2467864"/>
                    <a:pt x="72326" y="2639878"/>
                  </a:cubicBezTo>
                  <a:cubicBezTo>
                    <a:pt x="69215" y="2673060"/>
                    <a:pt x="67855" y="2668922"/>
                    <a:pt x="46495" y="2676041"/>
                  </a:cubicBezTo>
                  <a:cubicBezTo>
                    <a:pt x="44773" y="2681207"/>
                    <a:pt x="45180" y="2687688"/>
                    <a:pt x="41329" y="2691539"/>
                  </a:cubicBezTo>
                  <a:cubicBezTo>
                    <a:pt x="37478" y="2695390"/>
                    <a:pt x="28633" y="2692036"/>
                    <a:pt x="25831" y="2696705"/>
                  </a:cubicBezTo>
                  <a:cubicBezTo>
                    <a:pt x="17426" y="2710714"/>
                    <a:pt x="10333" y="2743200"/>
                    <a:pt x="10333" y="2743200"/>
                  </a:cubicBezTo>
                  <a:cubicBezTo>
                    <a:pt x="12055" y="2755254"/>
                    <a:pt x="13111" y="2767423"/>
                    <a:pt x="15499" y="2779363"/>
                  </a:cubicBezTo>
                  <a:cubicBezTo>
                    <a:pt x="16567" y="2784703"/>
                    <a:pt x="19484" y="2789545"/>
                    <a:pt x="20665" y="2794861"/>
                  </a:cubicBezTo>
                  <a:cubicBezTo>
                    <a:pt x="22937" y="2805086"/>
                    <a:pt x="23777" y="2815587"/>
                    <a:pt x="25831" y="2825858"/>
                  </a:cubicBezTo>
                  <a:cubicBezTo>
                    <a:pt x="35492" y="2874163"/>
                    <a:pt x="26317" y="2822638"/>
                    <a:pt x="36163" y="2862021"/>
                  </a:cubicBezTo>
                  <a:cubicBezTo>
                    <a:pt x="38293" y="2870539"/>
                    <a:pt x="38246" y="2879630"/>
                    <a:pt x="41329" y="2887851"/>
                  </a:cubicBezTo>
                  <a:cubicBezTo>
                    <a:pt x="43509" y="2893665"/>
                    <a:pt x="49139" y="2897676"/>
                    <a:pt x="51661" y="2903350"/>
                  </a:cubicBezTo>
                  <a:cubicBezTo>
                    <a:pt x="76251" y="2958677"/>
                    <a:pt x="48944" y="2914771"/>
                    <a:pt x="72326" y="2949844"/>
                  </a:cubicBezTo>
                  <a:cubicBezTo>
                    <a:pt x="74048" y="2955010"/>
                    <a:pt x="75057" y="2960472"/>
                    <a:pt x="77492" y="2965343"/>
                  </a:cubicBezTo>
                  <a:cubicBezTo>
                    <a:pt x="80269" y="2970896"/>
                    <a:pt x="85302" y="2975167"/>
                    <a:pt x="87824" y="2980841"/>
                  </a:cubicBezTo>
                  <a:cubicBezTo>
                    <a:pt x="92247" y="2990794"/>
                    <a:pt x="98156" y="3011838"/>
                    <a:pt x="98156" y="3011838"/>
                  </a:cubicBezTo>
                  <a:cubicBezTo>
                    <a:pt x="99878" y="3025614"/>
                    <a:pt x="100839" y="3039507"/>
                    <a:pt x="103322" y="3053166"/>
                  </a:cubicBezTo>
                  <a:cubicBezTo>
                    <a:pt x="104296" y="3058524"/>
                    <a:pt x="106992" y="3063429"/>
                    <a:pt x="108488" y="3068665"/>
                  </a:cubicBezTo>
                  <a:cubicBezTo>
                    <a:pt x="117866" y="3101487"/>
                    <a:pt x="107938" y="3077895"/>
                    <a:pt x="123987" y="3109994"/>
                  </a:cubicBezTo>
                  <a:cubicBezTo>
                    <a:pt x="140662" y="3210045"/>
                    <a:pt x="136269" y="3171785"/>
                    <a:pt x="123987" y="3368299"/>
                  </a:cubicBezTo>
                  <a:cubicBezTo>
                    <a:pt x="123507" y="3375985"/>
                    <a:pt x="116359" y="3381752"/>
                    <a:pt x="113655" y="3388963"/>
                  </a:cubicBezTo>
                  <a:cubicBezTo>
                    <a:pt x="109674" y="3399577"/>
                    <a:pt x="105779" y="3425628"/>
                    <a:pt x="103322" y="3435458"/>
                  </a:cubicBezTo>
                  <a:cubicBezTo>
                    <a:pt x="98556" y="3454523"/>
                    <a:pt x="94366" y="3457274"/>
                    <a:pt x="82658" y="3476787"/>
                  </a:cubicBezTo>
                  <a:cubicBezTo>
                    <a:pt x="72141" y="3539887"/>
                    <a:pt x="85179" y="3480395"/>
                    <a:pt x="67160" y="3528448"/>
                  </a:cubicBezTo>
                  <a:cubicBezTo>
                    <a:pt x="64667" y="3535096"/>
                    <a:pt x="63945" y="3542285"/>
                    <a:pt x="61994" y="3549112"/>
                  </a:cubicBezTo>
                  <a:cubicBezTo>
                    <a:pt x="60498" y="3554348"/>
                    <a:pt x="58549" y="3559445"/>
                    <a:pt x="56827" y="3564611"/>
                  </a:cubicBezTo>
                  <a:cubicBezTo>
                    <a:pt x="55105" y="3574943"/>
                    <a:pt x="53933" y="3585382"/>
                    <a:pt x="51661" y="3595607"/>
                  </a:cubicBezTo>
                  <a:cubicBezTo>
                    <a:pt x="50480" y="3600923"/>
                    <a:pt x="47676" y="3605789"/>
                    <a:pt x="46495" y="3611105"/>
                  </a:cubicBezTo>
                  <a:cubicBezTo>
                    <a:pt x="44223" y="3621330"/>
                    <a:pt x="43383" y="3631831"/>
                    <a:pt x="41329" y="3642102"/>
                  </a:cubicBezTo>
                  <a:cubicBezTo>
                    <a:pt x="37426" y="3661619"/>
                    <a:pt x="32419" y="3673998"/>
                    <a:pt x="25831" y="3693763"/>
                  </a:cubicBezTo>
                  <a:cubicBezTo>
                    <a:pt x="6996" y="3750269"/>
                    <a:pt x="37032" y="3664688"/>
                    <a:pt x="10333" y="3724760"/>
                  </a:cubicBezTo>
                  <a:cubicBezTo>
                    <a:pt x="5910" y="3734712"/>
                    <a:pt x="0" y="3755756"/>
                    <a:pt x="0" y="3755756"/>
                  </a:cubicBezTo>
                  <a:cubicBezTo>
                    <a:pt x="3041" y="3798326"/>
                    <a:pt x="2879" y="3838729"/>
                    <a:pt x="15499" y="3879743"/>
                  </a:cubicBezTo>
                  <a:cubicBezTo>
                    <a:pt x="17325" y="3885677"/>
                    <a:pt x="23054" y="3889688"/>
                    <a:pt x="25831" y="3895241"/>
                  </a:cubicBezTo>
                  <a:cubicBezTo>
                    <a:pt x="47222" y="3938023"/>
                    <a:pt x="11715" y="3881814"/>
                    <a:pt x="41329" y="3926238"/>
                  </a:cubicBezTo>
                  <a:cubicBezTo>
                    <a:pt x="56159" y="3985558"/>
                    <a:pt x="35423" y="3912458"/>
                    <a:pt x="56827" y="3962400"/>
                  </a:cubicBezTo>
                  <a:cubicBezTo>
                    <a:pt x="66754" y="3985563"/>
                    <a:pt x="57111" y="3978465"/>
                    <a:pt x="67160" y="3998563"/>
                  </a:cubicBezTo>
                  <a:cubicBezTo>
                    <a:pt x="78447" y="4021138"/>
                    <a:pt x="81797" y="4012339"/>
                    <a:pt x="87824" y="4008895"/>
                  </a:cubicBezTo>
                  <a:close/>
                </a:path>
              </a:pathLst>
            </a:custGeom>
            <a:solidFill>
              <a:srgbClr val="FFFF00">
                <a:alpha val="15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</p:grpSp>
      <p:sp>
        <p:nvSpPr>
          <p:cNvPr id="635" name="8-конечная звезда 634"/>
          <p:cNvSpPr/>
          <p:nvPr/>
        </p:nvSpPr>
        <p:spPr>
          <a:xfrm rot="1262594">
            <a:off x="5582729" y="5703374"/>
            <a:ext cx="72483" cy="72483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636" name="8-конечная звезда 635"/>
          <p:cNvSpPr/>
          <p:nvPr/>
        </p:nvSpPr>
        <p:spPr>
          <a:xfrm rot="1262594">
            <a:off x="5795920" y="5426428"/>
            <a:ext cx="64800" cy="648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637" name="8-конечная звезда 636"/>
          <p:cNvSpPr/>
          <p:nvPr/>
        </p:nvSpPr>
        <p:spPr>
          <a:xfrm rot="1262594">
            <a:off x="5712172" y="5367300"/>
            <a:ext cx="64800" cy="648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651" name="8-конечная звезда 650"/>
          <p:cNvSpPr/>
          <p:nvPr/>
        </p:nvSpPr>
        <p:spPr>
          <a:xfrm rot="1262594">
            <a:off x="5855048" y="5497866"/>
            <a:ext cx="64800" cy="648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653" name="8-конечная звезда 652"/>
          <p:cNvSpPr/>
          <p:nvPr/>
        </p:nvSpPr>
        <p:spPr>
          <a:xfrm rot="1262594">
            <a:off x="5651464" y="5653121"/>
            <a:ext cx="54000" cy="540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654" name="8-конечная звезда 653"/>
          <p:cNvSpPr/>
          <p:nvPr/>
        </p:nvSpPr>
        <p:spPr>
          <a:xfrm rot="1262594">
            <a:off x="5508588" y="5794349"/>
            <a:ext cx="54000" cy="540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655" name="8-конечная звезда 654"/>
          <p:cNvSpPr/>
          <p:nvPr/>
        </p:nvSpPr>
        <p:spPr>
          <a:xfrm rot="1262594">
            <a:off x="5594054" y="5435581"/>
            <a:ext cx="43200" cy="432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656" name="8-конечная звезда 655"/>
          <p:cNvSpPr/>
          <p:nvPr/>
        </p:nvSpPr>
        <p:spPr>
          <a:xfrm rot="1262594">
            <a:off x="5792762" y="5649894"/>
            <a:ext cx="43200" cy="432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657" name="8-конечная звезда 656"/>
          <p:cNvSpPr/>
          <p:nvPr/>
        </p:nvSpPr>
        <p:spPr>
          <a:xfrm rot="1262594">
            <a:off x="4939785" y="6225677"/>
            <a:ext cx="72483" cy="72483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661" name="8-конечная звезда 660"/>
          <p:cNvSpPr/>
          <p:nvPr/>
        </p:nvSpPr>
        <p:spPr>
          <a:xfrm rot="1262594">
            <a:off x="5367293" y="6010241"/>
            <a:ext cx="64800" cy="648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662" name="8-конечная звезда 661"/>
          <p:cNvSpPr/>
          <p:nvPr/>
        </p:nvSpPr>
        <p:spPr>
          <a:xfrm rot="1262594">
            <a:off x="5365712" y="6151539"/>
            <a:ext cx="54000" cy="540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663" name="8-конечная звезда 662"/>
          <p:cNvSpPr/>
          <p:nvPr/>
        </p:nvSpPr>
        <p:spPr>
          <a:xfrm rot="1262594">
            <a:off x="5222837" y="6222976"/>
            <a:ext cx="54000" cy="540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666" name="8-конечная звезда 665"/>
          <p:cNvSpPr/>
          <p:nvPr/>
        </p:nvSpPr>
        <p:spPr>
          <a:xfrm rot="1262594">
            <a:off x="4651333" y="6151539"/>
            <a:ext cx="54000" cy="540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672" name="8-конечная звезда 671"/>
          <p:cNvSpPr/>
          <p:nvPr/>
        </p:nvSpPr>
        <p:spPr>
          <a:xfrm rot="1262594">
            <a:off x="4792629" y="6078522"/>
            <a:ext cx="43200" cy="432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673" name="8-конечная звезда 672"/>
          <p:cNvSpPr/>
          <p:nvPr/>
        </p:nvSpPr>
        <p:spPr>
          <a:xfrm rot="1262594">
            <a:off x="4578315" y="6007084"/>
            <a:ext cx="43200" cy="432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731" name="8-конечная звезда 730"/>
          <p:cNvSpPr/>
          <p:nvPr/>
        </p:nvSpPr>
        <p:spPr>
          <a:xfrm rot="386549">
            <a:off x="4844414" y="6075066"/>
            <a:ext cx="54000" cy="540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732" name="8-конечная звезда 731"/>
          <p:cNvSpPr/>
          <p:nvPr/>
        </p:nvSpPr>
        <p:spPr>
          <a:xfrm rot="1262594">
            <a:off x="4721192" y="6149960"/>
            <a:ext cx="43200" cy="432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cxnSp>
        <p:nvCxnSpPr>
          <p:cNvPr id="733" name="Прямая соединительная линия 732"/>
          <p:cNvCxnSpPr>
            <a:stCxn id="653" idx="5"/>
            <a:endCxn id="655" idx="1"/>
          </p:cNvCxnSpPr>
          <p:nvPr/>
        </p:nvCxnSpPr>
        <p:spPr>
          <a:xfrm rot="16200000" flipV="1">
            <a:off x="5556700" y="5544646"/>
            <a:ext cx="178526" cy="43076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34" name="Прямая соединительная линия 733"/>
          <p:cNvCxnSpPr>
            <a:stCxn id="655" idx="7"/>
            <a:endCxn id="637" idx="3"/>
          </p:cNvCxnSpPr>
          <p:nvPr/>
        </p:nvCxnSpPr>
        <p:spPr>
          <a:xfrm rot="5400000" flipH="1" flipV="1">
            <a:off x="5657402" y="5390848"/>
            <a:ext cx="35554" cy="79570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35" name="Прямая соединительная линия 734"/>
          <p:cNvCxnSpPr>
            <a:stCxn id="653" idx="7"/>
            <a:endCxn id="656" idx="3"/>
          </p:cNvCxnSpPr>
          <p:nvPr/>
        </p:nvCxnSpPr>
        <p:spPr>
          <a:xfrm rot="16200000" flipH="1">
            <a:off x="5743326" y="5628969"/>
            <a:ext cx="11107" cy="91484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36" name="Прямая соединительная линия 735"/>
          <p:cNvCxnSpPr>
            <a:stCxn id="637" idx="0"/>
            <a:endCxn id="636" idx="5"/>
          </p:cNvCxnSpPr>
          <p:nvPr/>
        </p:nvCxnSpPr>
        <p:spPr>
          <a:xfrm>
            <a:off x="5774811" y="5411334"/>
            <a:ext cx="40353" cy="17886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37" name="Прямая соединительная линия 736"/>
          <p:cNvCxnSpPr>
            <a:stCxn id="651" idx="5"/>
            <a:endCxn id="636" idx="0"/>
          </p:cNvCxnSpPr>
          <p:nvPr/>
        </p:nvCxnSpPr>
        <p:spPr>
          <a:xfrm rot="16200000" flipV="1">
            <a:off x="5851328" y="5477693"/>
            <a:ext cx="30196" cy="15733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38" name="Прямая соединительная линия 737"/>
          <p:cNvCxnSpPr>
            <a:stCxn id="656" idx="7"/>
            <a:endCxn id="651" idx="1"/>
          </p:cNvCxnSpPr>
          <p:nvPr/>
        </p:nvCxnSpPr>
        <p:spPr>
          <a:xfrm rot="5400000" flipH="1" flipV="1">
            <a:off x="5815929" y="5578048"/>
            <a:ext cx="102849" cy="66502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72" name="Прямая соединительная линия 771"/>
          <p:cNvCxnSpPr>
            <a:stCxn id="653" idx="3"/>
            <a:endCxn id="635" idx="6"/>
          </p:cNvCxnSpPr>
          <p:nvPr/>
        </p:nvCxnSpPr>
        <p:spPr>
          <a:xfrm rot="5400000">
            <a:off x="5635534" y="5687534"/>
            <a:ext cx="14707" cy="21806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73" name="Прямая соединительная линия 772"/>
          <p:cNvCxnSpPr>
            <a:stCxn id="635" idx="3"/>
            <a:endCxn id="654" idx="7"/>
          </p:cNvCxnSpPr>
          <p:nvPr/>
        </p:nvCxnSpPr>
        <p:spPr>
          <a:xfrm rot="5400000">
            <a:off x="5545030" y="5769564"/>
            <a:ext cx="56055" cy="25589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74" name="Прямая соединительная линия 773"/>
          <p:cNvCxnSpPr>
            <a:stCxn id="654" idx="2"/>
            <a:endCxn id="661" idx="6"/>
          </p:cNvCxnSpPr>
          <p:nvPr/>
        </p:nvCxnSpPr>
        <p:spPr>
          <a:xfrm rot="5400000">
            <a:off x="5385683" y="5872192"/>
            <a:ext cx="165854" cy="114566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89" name="Прямая соединительная линия 788"/>
          <p:cNvCxnSpPr>
            <a:stCxn id="657" idx="4"/>
            <a:endCxn id="732" idx="1"/>
          </p:cNvCxnSpPr>
          <p:nvPr/>
        </p:nvCxnSpPr>
        <p:spPr>
          <a:xfrm rot="10800000">
            <a:off x="4751564" y="6191300"/>
            <a:ext cx="190639" cy="57606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90" name="Прямая соединительная линия 789"/>
          <p:cNvCxnSpPr>
            <a:stCxn id="663" idx="3"/>
            <a:endCxn id="657" idx="0"/>
          </p:cNvCxnSpPr>
          <p:nvPr/>
        </p:nvCxnSpPr>
        <p:spPr>
          <a:xfrm rot="5400000">
            <a:off x="5110511" y="6160279"/>
            <a:ext cx="13993" cy="215312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91" name="Прямая соединительная линия 790"/>
          <p:cNvCxnSpPr>
            <a:stCxn id="662" idx="3"/>
            <a:endCxn id="663" idx="7"/>
          </p:cNvCxnSpPr>
          <p:nvPr/>
        </p:nvCxnSpPr>
        <p:spPr>
          <a:xfrm rot="5400000">
            <a:off x="5296520" y="6167494"/>
            <a:ext cx="49511" cy="93527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92" name="Прямая соединительная линия 791"/>
          <p:cNvCxnSpPr>
            <a:stCxn id="661" idx="2"/>
            <a:endCxn id="662" idx="5"/>
          </p:cNvCxnSpPr>
          <p:nvPr/>
        </p:nvCxnSpPr>
        <p:spPr>
          <a:xfrm rot="5400000">
            <a:off x="5344412" y="6110217"/>
            <a:ext cx="80985" cy="6310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08" name="Прямая соединительная линия 807"/>
          <p:cNvCxnSpPr>
            <a:stCxn id="672" idx="4"/>
            <a:endCxn id="673" idx="0"/>
          </p:cNvCxnSpPr>
          <p:nvPr/>
        </p:nvCxnSpPr>
        <p:spPr>
          <a:xfrm rot="10800000">
            <a:off x="4620074" y="6036440"/>
            <a:ext cx="173996" cy="55926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10" name="Прямая соединительная линия 809"/>
          <p:cNvCxnSpPr>
            <a:stCxn id="666" idx="4"/>
            <a:endCxn id="672" idx="2"/>
          </p:cNvCxnSpPr>
          <p:nvPr/>
        </p:nvCxnSpPr>
        <p:spPr>
          <a:xfrm rot="10800000" flipH="1">
            <a:off x="4653133" y="6120282"/>
            <a:ext cx="153339" cy="48563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11" name="Прямая соединительная линия 810"/>
          <p:cNvCxnSpPr>
            <a:stCxn id="672" idx="7"/>
            <a:endCxn id="731" idx="5"/>
          </p:cNvCxnSpPr>
          <p:nvPr/>
        </p:nvCxnSpPr>
        <p:spPr>
          <a:xfrm rot="5400000" flipH="1" flipV="1">
            <a:off x="4839078" y="6075844"/>
            <a:ext cx="10399" cy="20616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13" name="Прямая соединительная линия 812"/>
          <p:cNvCxnSpPr>
            <a:stCxn id="732" idx="3"/>
            <a:endCxn id="666" idx="0"/>
          </p:cNvCxnSpPr>
          <p:nvPr/>
        </p:nvCxnSpPr>
        <p:spPr>
          <a:xfrm rot="5400000">
            <a:off x="4709341" y="6174522"/>
            <a:ext cx="7903" cy="19520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40" name="TextBox 839"/>
          <p:cNvSpPr txBox="1"/>
          <p:nvPr/>
        </p:nvSpPr>
        <p:spPr>
          <a:xfrm rot="17609775">
            <a:off x="5766738" y="3925096"/>
            <a:ext cx="70215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ДІВА</a:t>
            </a:r>
            <a:endParaRPr lang="uk-UA" sz="8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841" name="TextBox 840"/>
          <p:cNvSpPr txBox="1"/>
          <p:nvPr/>
        </p:nvSpPr>
        <p:spPr>
          <a:xfrm rot="18844704">
            <a:off x="5747959" y="5088146"/>
            <a:ext cx="761432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ТЕРЕЗИ</a:t>
            </a:r>
            <a:endParaRPr lang="uk-UA" sz="8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849" name="TextBox 848"/>
          <p:cNvSpPr txBox="1"/>
          <p:nvPr/>
        </p:nvSpPr>
        <p:spPr>
          <a:xfrm rot="20935033">
            <a:off x="4668509" y="5142956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ЗМІЄНОСЕЦЬ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850" name="TextBox 849"/>
          <p:cNvSpPr txBox="1"/>
          <p:nvPr/>
        </p:nvSpPr>
        <p:spPr>
          <a:xfrm rot="20435732">
            <a:off x="5011383" y="6191548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СКОРПІОН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851" name="TextBox 850"/>
          <p:cNvSpPr txBox="1"/>
          <p:nvPr/>
        </p:nvSpPr>
        <p:spPr>
          <a:xfrm rot="730692">
            <a:off x="3582908" y="6077797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СТРІЛЕЦЬ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852" name="TextBox 851"/>
          <p:cNvSpPr txBox="1"/>
          <p:nvPr/>
        </p:nvSpPr>
        <p:spPr>
          <a:xfrm rot="3763062">
            <a:off x="2175723" y="4842273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КОЗЕРОГ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857" name="TextBox 856"/>
          <p:cNvSpPr txBox="1"/>
          <p:nvPr/>
        </p:nvSpPr>
        <p:spPr>
          <a:xfrm rot="3718070">
            <a:off x="2740230" y="4568320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ВОДОЛІЙ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858" name="TextBox 857"/>
          <p:cNvSpPr txBox="1"/>
          <p:nvPr/>
        </p:nvSpPr>
        <p:spPr>
          <a:xfrm rot="17731778">
            <a:off x="2647441" y="2971766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РИБИ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860" name="TextBox 859"/>
          <p:cNvSpPr txBox="1"/>
          <p:nvPr/>
        </p:nvSpPr>
        <p:spPr>
          <a:xfrm rot="19380116">
            <a:off x="3051864" y="2465752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ОВЕН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861" name="TextBox 860"/>
          <p:cNvSpPr txBox="1"/>
          <p:nvPr/>
        </p:nvSpPr>
        <p:spPr>
          <a:xfrm rot="20497662">
            <a:off x="3653295" y="2246753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ТЕЛЕЦЬ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862" name="TextBox 861"/>
          <p:cNvSpPr txBox="1"/>
          <p:nvPr/>
        </p:nvSpPr>
        <p:spPr>
          <a:xfrm rot="1816433">
            <a:off x="4710285" y="1924869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БЛИЗНЯТА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863" name="TextBox 862"/>
          <p:cNvSpPr txBox="1"/>
          <p:nvPr/>
        </p:nvSpPr>
        <p:spPr>
          <a:xfrm rot="1060210">
            <a:off x="5153839" y="2349047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РАК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864" name="TextBox 863"/>
          <p:cNvSpPr txBox="1"/>
          <p:nvPr/>
        </p:nvSpPr>
        <p:spPr>
          <a:xfrm rot="3557862">
            <a:off x="5753744" y="2991864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ЛЕВ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869" name="TextBox 868"/>
          <p:cNvSpPr txBox="1"/>
          <p:nvPr/>
        </p:nvSpPr>
        <p:spPr>
          <a:xfrm rot="706623">
            <a:off x="4378060" y="3359747"/>
            <a:ext cx="74999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МАЛИЙ </a:t>
            </a:r>
          </a:p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КІВШ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870" name="TextBox 869"/>
          <p:cNvSpPr txBox="1"/>
          <p:nvPr/>
        </p:nvSpPr>
        <p:spPr>
          <a:xfrm rot="3515078">
            <a:off x="4487023" y="3232569"/>
            <a:ext cx="982593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ВЕЛИКИЙ КІВШ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871" name="TextBox 870"/>
          <p:cNvSpPr txBox="1"/>
          <p:nvPr/>
        </p:nvSpPr>
        <p:spPr>
          <a:xfrm rot="3052228">
            <a:off x="4877667" y="3064467"/>
            <a:ext cx="982593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ВЕЛИКА ВЕДМЕДИЦЯ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grpSp>
        <p:nvGrpSpPr>
          <p:cNvPr id="20" name="Группа 352"/>
          <p:cNvGrpSpPr/>
          <p:nvPr/>
        </p:nvGrpSpPr>
        <p:grpSpPr>
          <a:xfrm rot="1024166">
            <a:off x="4501018" y="3398827"/>
            <a:ext cx="322963" cy="278566"/>
            <a:chOff x="4513747" y="3364748"/>
            <a:chExt cx="476035" cy="410596"/>
          </a:xfrm>
        </p:grpSpPr>
        <p:sp>
          <p:nvSpPr>
            <p:cNvPr id="40" name="8-конечная звезда 39"/>
            <p:cNvSpPr/>
            <p:nvPr/>
          </p:nvSpPr>
          <p:spPr>
            <a:xfrm rot="21105294">
              <a:off x="4513747" y="3364748"/>
              <a:ext cx="108000" cy="108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1" name="8-конечная звезда 40"/>
            <p:cNvSpPr/>
            <p:nvPr/>
          </p:nvSpPr>
          <p:spPr>
            <a:xfrm rot="19358116">
              <a:off x="4935782" y="3721344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2" name="8-конечная звезда 41"/>
            <p:cNvSpPr/>
            <p:nvPr/>
          </p:nvSpPr>
          <p:spPr>
            <a:xfrm rot="19358116">
              <a:off x="4914167" y="3628291"/>
              <a:ext cx="72000" cy="72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3" name="8-конечная звезда 42"/>
            <p:cNvSpPr/>
            <p:nvPr/>
          </p:nvSpPr>
          <p:spPr>
            <a:xfrm rot="19358116">
              <a:off x="4793544" y="3721982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4" name="8-конечная звезда 43"/>
            <p:cNvSpPr/>
            <p:nvPr/>
          </p:nvSpPr>
          <p:spPr>
            <a:xfrm rot="19358116" flipV="1">
              <a:off x="4767751" y="3610262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5" name="8-конечная звезда 44"/>
            <p:cNvSpPr/>
            <p:nvPr/>
          </p:nvSpPr>
          <p:spPr>
            <a:xfrm rot="19358116">
              <a:off x="4671645" y="3579107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6" name="8-конечная звезда 45"/>
            <p:cNvSpPr/>
            <p:nvPr/>
          </p:nvSpPr>
          <p:spPr>
            <a:xfrm rot="21285766">
              <a:off x="4594599" y="3502476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48" name="Прямая соединительная линия 47"/>
            <p:cNvCxnSpPr>
              <a:stCxn id="43" idx="1"/>
              <a:endCxn id="41" idx="5"/>
            </p:cNvCxnSpPr>
            <p:nvPr/>
          </p:nvCxnSpPr>
          <p:spPr>
            <a:xfrm rot="16200000" flipH="1">
              <a:off x="4881512" y="3690247"/>
              <a:ext cx="2383" cy="10663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" name="Прямая соединительная линия 51"/>
            <p:cNvCxnSpPr>
              <a:stCxn id="44" idx="7"/>
              <a:endCxn id="42" idx="5"/>
            </p:cNvCxnSpPr>
            <p:nvPr/>
          </p:nvCxnSpPr>
          <p:spPr>
            <a:xfrm rot="16200000" flipH="1">
              <a:off x="4852203" y="3597224"/>
              <a:ext cx="23349" cy="10121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" name="Прямая соединительная линия 54"/>
            <p:cNvCxnSpPr>
              <a:stCxn id="41" idx="7"/>
              <a:endCxn id="42" idx="2"/>
            </p:cNvCxnSpPr>
            <p:nvPr/>
          </p:nvCxnSpPr>
          <p:spPr>
            <a:xfrm rot="5400000" flipH="1" flipV="1">
              <a:off x="4954852" y="3704420"/>
              <a:ext cx="28680" cy="564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" name="Прямая соединительная линия 63"/>
            <p:cNvCxnSpPr>
              <a:stCxn id="44" idx="6"/>
              <a:endCxn id="43" idx="6"/>
            </p:cNvCxnSpPr>
            <p:nvPr/>
          </p:nvCxnSpPr>
          <p:spPr>
            <a:xfrm rot="5400000">
              <a:off x="4765359" y="3686551"/>
              <a:ext cx="74386" cy="386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" name="Прямая соединительная линия 67"/>
            <p:cNvCxnSpPr>
              <a:stCxn id="45" idx="1"/>
              <a:endCxn id="44" idx="3"/>
            </p:cNvCxnSpPr>
            <p:nvPr/>
          </p:nvCxnSpPr>
          <p:spPr>
            <a:xfrm rot="16200000" flipH="1">
              <a:off x="4722427" y="3584557"/>
              <a:ext cx="30585" cy="6046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" name="Прямая соединительная линия 73"/>
            <p:cNvCxnSpPr>
              <a:stCxn id="46" idx="1"/>
              <a:endCxn id="45" idx="6"/>
            </p:cNvCxnSpPr>
            <p:nvPr/>
          </p:nvCxnSpPr>
          <p:spPr>
            <a:xfrm rot="16200000" flipH="1">
              <a:off x="4636374" y="3540454"/>
              <a:ext cx="41958" cy="4273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7" name="Прямая соединительная линия 76"/>
            <p:cNvCxnSpPr>
              <a:stCxn id="40" idx="2"/>
              <a:endCxn id="46" idx="5"/>
            </p:cNvCxnSpPr>
            <p:nvPr/>
          </p:nvCxnSpPr>
          <p:spPr>
            <a:xfrm rot="16200000" flipH="1">
              <a:off x="4568392" y="3479288"/>
              <a:ext cx="38719" cy="2452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692" name="8-конечная звезда 691"/>
          <p:cNvSpPr/>
          <p:nvPr/>
        </p:nvSpPr>
        <p:spPr>
          <a:xfrm rot="1262594">
            <a:off x="862488" y="4882071"/>
            <a:ext cx="36000" cy="360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740" name="8-конечная звезда 739"/>
          <p:cNvSpPr/>
          <p:nvPr/>
        </p:nvSpPr>
        <p:spPr>
          <a:xfrm rot="1262594">
            <a:off x="4579895" y="4079837"/>
            <a:ext cx="54000" cy="540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grpSp>
        <p:nvGrpSpPr>
          <p:cNvPr id="21" name="Группа 741"/>
          <p:cNvGrpSpPr/>
          <p:nvPr/>
        </p:nvGrpSpPr>
        <p:grpSpPr>
          <a:xfrm>
            <a:off x="4364528" y="3150090"/>
            <a:ext cx="618304" cy="978555"/>
            <a:chOff x="4585684" y="3442682"/>
            <a:chExt cx="618304" cy="978555"/>
          </a:xfrm>
        </p:grpSpPr>
        <p:sp>
          <p:nvSpPr>
            <p:cNvPr id="743" name="8-конечная звезда 742"/>
            <p:cNvSpPr/>
            <p:nvPr/>
          </p:nvSpPr>
          <p:spPr>
            <a:xfrm rot="1262594">
              <a:off x="4722770" y="4365589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44" name="8-конечная звезда 743"/>
            <p:cNvSpPr/>
            <p:nvPr/>
          </p:nvSpPr>
          <p:spPr>
            <a:xfrm rot="1262594">
              <a:off x="4867295" y="4367237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62" name="8-конечная звезда 761"/>
            <p:cNvSpPr/>
            <p:nvPr/>
          </p:nvSpPr>
          <p:spPr>
            <a:xfrm rot="1262594">
              <a:off x="4942874" y="3442682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63" name="8-конечная звезда 762"/>
            <p:cNvSpPr/>
            <p:nvPr/>
          </p:nvSpPr>
          <p:spPr>
            <a:xfrm rot="1262594">
              <a:off x="5157188" y="3728434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65" name="8-конечная звезда 764"/>
            <p:cNvSpPr/>
            <p:nvPr/>
          </p:nvSpPr>
          <p:spPr>
            <a:xfrm rot="1262594">
              <a:off x="5150346" y="3935907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66" name="8-конечная звезда 765"/>
            <p:cNvSpPr/>
            <p:nvPr/>
          </p:nvSpPr>
          <p:spPr>
            <a:xfrm rot="1262594">
              <a:off x="4793157" y="4007346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69" name="8-конечная звезда 768"/>
            <p:cNvSpPr/>
            <p:nvPr/>
          </p:nvSpPr>
          <p:spPr>
            <a:xfrm rot="1262594">
              <a:off x="4585684" y="4014186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70" name="8-конечная звезда 769"/>
            <p:cNvSpPr/>
            <p:nvPr/>
          </p:nvSpPr>
          <p:spPr>
            <a:xfrm rot="1262594">
              <a:off x="4657122" y="4157062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75" name="8-конечная звезда 774"/>
            <p:cNvSpPr/>
            <p:nvPr/>
          </p:nvSpPr>
          <p:spPr>
            <a:xfrm rot="1262594">
              <a:off x="4721718" y="4221660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76" name="8-конечная звезда 775"/>
            <p:cNvSpPr/>
            <p:nvPr/>
          </p:nvSpPr>
          <p:spPr>
            <a:xfrm rot="1262594">
              <a:off x="4937085" y="4008397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78" name="8-конечная звезда 777"/>
            <p:cNvSpPr/>
            <p:nvPr/>
          </p:nvSpPr>
          <p:spPr>
            <a:xfrm rot="1262594">
              <a:off x="4863014" y="4291518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79" name="8-конечная звезда 778"/>
            <p:cNvSpPr/>
            <p:nvPr/>
          </p:nvSpPr>
          <p:spPr>
            <a:xfrm rot="1262594">
              <a:off x="4720138" y="3934329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80" name="8-конечная звезда 779"/>
            <p:cNvSpPr/>
            <p:nvPr/>
          </p:nvSpPr>
          <p:spPr>
            <a:xfrm rot="1262594">
              <a:off x="4655542" y="3941168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781" name="Прямая соединительная линия 780"/>
            <p:cNvCxnSpPr>
              <a:stCxn id="780" idx="3"/>
              <a:endCxn id="779" idx="4"/>
            </p:cNvCxnSpPr>
            <p:nvPr/>
          </p:nvCxnSpPr>
          <p:spPr>
            <a:xfrm rot="5400000" flipH="1" flipV="1">
              <a:off x="4678909" y="3924049"/>
              <a:ext cx="20611" cy="6424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3" name="Прямая соединительная линия 782"/>
            <p:cNvCxnSpPr>
              <a:stCxn id="779" idx="1"/>
              <a:endCxn id="766" idx="5"/>
            </p:cNvCxnSpPr>
            <p:nvPr/>
          </p:nvCxnSpPr>
          <p:spPr>
            <a:xfrm rot="16200000" flipH="1">
              <a:off x="4755959" y="3958265"/>
              <a:ext cx="40584" cy="6160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4" name="Прямая соединительная линия 783"/>
            <p:cNvCxnSpPr>
              <a:stCxn id="766" idx="7"/>
              <a:endCxn id="776" idx="4"/>
            </p:cNvCxnSpPr>
            <p:nvPr/>
          </p:nvCxnSpPr>
          <p:spPr>
            <a:xfrm rot="16200000" flipH="1">
              <a:off x="4886184" y="3973001"/>
              <a:ext cx="4457" cy="10094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5" name="Прямая соединительная линия 784"/>
            <p:cNvCxnSpPr>
              <a:stCxn id="765" idx="7"/>
              <a:endCxn id="763" idx="1"/>
            </p:cNvCxnSpPr>
            <p:nvPr/>
          </p:nvCxnSpPr>
          <p:spPr>
            <a:xfrm rot="16200000" flipV="1">
              <a:off x="5104316" y="3858991"/>
              <a:ext cx="176588" cy="504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6" name="Прямая соединительная линия 785"/>
            <p:cNvCxnSpPr>
              <a:stCxn id="765" idx="3"/>
              <a:endCxn id="776" idx="7"/>
            </p:cNvCxnSpPr>
            <p:nvPr/>
          </p:nvCxnSpPr>
          <p:spPr>
            <a:xfrm rot="5400000">
              <a:off x="5042748" y="3914820"/>
              <a:ext cx="55626" cy="16360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7" name="Прямая соединительная линия 786"/>
            <p:cNvCxnSpPr>
              <a:stCxn id="775" idx="3"/>
              <a:endCxn id="770" idx="1"/>
            </p:cNvCxnSpPr>
            <p:nvPr/>
          </p:nvCxnSpPr>
          <p:spPr>
            <a:xfrm rot="5400000" flipH="1">
              <a:off x="4680521" y="4211349"/>
              <a:ext cx="52715" cy="3371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8" name="Прямая соединительная линия 787"/>
            <p:cNvCxnSpPr>
              <a:stCxn id="778" idx="1"/>
              <a:endCxn id="775" idx="0"/>
            </p:cNvCxnSpPr>
            <p:nvPr/>
          </p:nvCxnSpPr>
          <p:spPr>
            <a:xfrm rot="5400000" flipH="1">
              <a:off x="4791387" y="4229032"/>
              <a:ext cx="72505" cy="12136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7" name="Прямая соединительная линия 796"/>
            <p:cNvCxnSpPr>
              <a:stCxn id="743" idx="5"/>
              <a:endCxn id="775" idx="2"/>
            </p:cNvCxnSpPr>
            <p:nvPr/>
          </p:nvCxnSpPr>
          <p:spPr>
            <a:xfrm rot="16200000" flipV="1">
              <a:off x="4687254" y="4316361"/>
              <a:ext cx="101016" cy="209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8" name="Прямая соединительная линия 797"/>
            <p:cNvCxnSpPr>
              <a:stCxn id="744" idx="1"/>
              <a:endCxn id="778" idx="1"/>
            </p:cNvCxnSpPr>
            <p:nvPr/>
          </p:nvCxnSpPr>
          <p:spPr>
            <a:xfrm rot="5400000" flipH="1">
              <a:off x="4850319" y="4363972"/>
              <a:ext cx="92944" cy="1693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9" name="Прямая соединительная линия 798"/>
            <p:cNvCxnSpPr>
              <a:stCxn id="744" idx="3"/>
              <a:endCxn id="743" idx="0"/>
            </p:cNvCxnSpPr>
            <p:nvPr/>
          </p:nvCxnSpPr>
          <p:spPr>
            <a:xfrm rot="5400000" flipH="1">
              <a:off x="4820837" y="4356416"/>
              <a:ext cx="2916" cy="9465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0" name="Прямая соединительная линия 799"/>
            <p:cNvCxnSpPr>
              <a:stCxn id="769" idx="1"/>
              <a:endCxn id="770" idx="5"/>
            </p:cNvCxnSpPr>
            <p:nvPr/>
          </p:nvCxnSpPr>
          <p:spPr>
            <a:xfrm rot="16200000" flipH="1">
              <a:off x="4594749" y="4082806"/>
              <a:ext cx="100108" cy="5243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1" name="Прямая соединительная линия 800"/>
            <p:cNvCxnSpPr>
              <a:stCxn id="769" idx="7"/>
              <a:endCxn id="780" idx="4"/>
            </p:cNvCxnSpPr>
            <p:nvPr/>
          </p:nvCxnSpPr>
          <p:spPr>
            <a:xfrm rot="5400000" flipH="1" flipV="1">
              <a:off x="4605915" y="3977258"/>
              <a:ext cx="75380" cy="2627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3" name="Прямая соединительная линия 802"/>
            <p:cNvCxnSpPr>
              <a:stCxn id="763" idx="5"/>
              <a:endCxn id="762" idx="1"/>
            </p:cNvCxnSpPr>
            <p:nvPr/>
          </p:nvCxnSpPr>
          <p:spPr>
            <a:xfrm rot="16200000" flipV="1">
              <a:off x="4951939" y="3511302"/>
              <a:ext cx="242984" cy="19531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2" name="Группа 803"/>
          <p:cNvGrpSpPr/>
          <p:nvPr/>
        </p:nvGrpSpPr>
        <p:grpSpPr>
          <a:xfrm rot="454036">
            <a:off x="3942773" y="3396132"/>
            <a:ext cx="418878" cy="573235"/>
            <a:chOff x="3898064" y="3436893"/>
            <a:chExt cx="418878" cy="573235"/>
          </a:xfrm>
        </p:grpSpPr>
        <p:sp>
          <p:nvSpPr>
            <p:cNvPr id="805" name="8-конечная звезда 804"/>
            <p:cNvSpPr/>
            <p:nvPr/>
          </p:nvSpPr>
          <p:spPr>
            <a:xfrm rot="1262594">
              <a:off x="4053798" y="3840511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06" name="8-конечная звезда 805"/>
            <p:cNvSpPr/>
            <p:nvPr/>
          </p:nvSpPr>
          <p:spPr>
            <a:xfrm rot="1262594">
              <a:off x="4252142" y="3672152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14" name="8-конечная звезда 813"/>
            <p:cNvSpPr/>
            <p:nvPr/>
          </p:nvSpPr>
          <p:spPr>
            <a:xfrm rot="1262594">
              <a:off x="3898064" y="3719192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15" name="8-конечная звезда 814"/>
            <p:cNvSpPr/>
            <p:nvPr/>
          </p:nvSpPr>
          <p:spPr>
            <a:xfrm rot="1262594">
              <a:off x="4129328" y="3832601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16" name="8-конечная звезда 815"/>
            <p:cNvSpPr/>
            <p:nvPr/>
          </p:nvSpPr>
          <p:spPr>
            <a:xfrm rot="1262594">
              <a:off x="4222705" y="343689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17" name="8-конечная звезда 816"/>
            <p:cNvSpPr/>
            <p:nvPr/>
          </p:nvSpPr>
          <p:spPr>
            <a:xfrm rot="1262594">
              <a:off x="4018053" y="3557848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18" name="8-конечная звезда 817"/>
            <p:cNvSpPr/>
            <p:nvPr/>
          </p:nvSpPr>
          <p:spPr>
            <a:xfrm rot="1262594">
              <a:off x="3975458" y="377970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19" name="8-конечная звезда 818"/>
            <p:cNvSpPr/>
            <p:nvPr/>
          </p:nvSpPr>
          <p:spPr>
            <a:xfrm rot="1262594">
              <a:off x="4214245" y="3963328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820" name="Прямая соединительная линия 819"/>
            <p:cNvCxnSpPr>
              <a:stCxn id="805" idx="0"/>
              <a:endCxn id="815" idx="4"/>
            </p:cNvCxnSpPr>
            <p:nvPr/>
          </p:nvCxnSpPr>
          <p:spPr>
            <a:xfrm rot="21145964" flipV="1">
              <a:off x="4097931" y="3855587"/>
              <a:ext cx="34663" cy="1450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1" name="Прямая соединительная линия 820"/>
            <p:cNvCxnSpPr>
              <a:stCxn id="805" idx="4"/>
              <a:endCxn id="818" idx="1"/>
            </p:cNvCxnSpPr>
            <p:nvPr/>
          </p:nvCxnSpPr>
          <p:spPr>
            <a:xfrm rot="10345964">
              <a:off x="4015195" y="3828721"/>
              <a:ext cx="38393" cy="2944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2" name="Прямая соединительная линия 821"/>
            <p:cNvCxnSpPr>
              <a:stCxn id="814" idx="1"/>
              <a:endCxn id="818" idx="4"/>
            </p:cNvCxnSpPr>
            <p:nvPr/>
          </p:nvCxnSpPr>
          <p:spPr>
            <a:xfrm rot="15745964" flipH="1">
              <a:off x="3950389" y="3773471"/>
              <a:ext cx="20100" cy="3126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4" name="Прямая соединительная линия 823"/>
            <p:cNvCxnSpPr>
              <a:stCxn id="814" idx="7"/>
              <a:endCxn id="817" idx="2"/>
            </p:cNvCxnSpPr>
            <p:nvPr/>
          </p:nvCxnSpPr>
          <p:spPr>
            <a:xfrm rot="4945964" flipH="1" flipV="1">
              <a:off x="3939038" y="3628473"/>
              <a:ext cx="117356" cy="9153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5" name="Прямая соединительная линия 824"/>
            <p:cNvCxnSpPr>
              <a:stCxn id="817" idx="0"/>
              <a:endCxn id="806" idx="3"/>
            </p:cNvCxnSpPr>
            <p:nvPr/>
          </p:nvCxnSpPr>
          <p:spPr>
            <a:xfrm rot="21145964">
              <a:off x="4079166" y="3582919"/>
              <a:ext cx="166853" cy="14641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6" name="Прямая соединительная линия 825"/>
            <p:cNvCxnSpPr>
              <a:stCxn id="817" idx="0"/>
              <a:endCxn id="816" idx="3"/>
            </p:cNvCxnSpPr>
            <p:nvPr/>
          </p:nvCxnSpPr>
          <p:spPr>
            <a:xfrm rot="21145964" flipV="1">
              <a:off x="4063045" y="3485571"/>
              <a:ext cx="169192" cy="9826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39" name="Прямая соединительная линия 838"/>
            <p:cNvCxnSpPr>
              <a:stCxn id="815" idx="6"/>
              <a:endCxn id="806" idx="2"/>
            </p:cNvCxnSpPr>
            <p:nvPr/>
          </p:nvCxnSpPr>
          <p:spPr>
            <a:xfrm rot="4945964" flipH="1" flipV="1">
              <a:off x="4180141" y="3728855"/>
              <a:ext cx="85989" cy="11184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42" name="Прямая соединительная линия 841"/>
            <p:cNvCxnSpPr>
              <a:stCxn id="819" idx="5"/>
              <a:endCxn id="815" idx="0"/>
            </p:cNvCxnSpPr>
            <p:nvPr/>
          </p:nvCxnSpPr>
          <p:spPr>
            <a:xfrm rot="15745964" flipV="1">
              <a:off x="4163706" y="3908900"/>
              <a:ext cx="92701" cy="2417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43" name="Прямая соединительная линия 842"/>
            <p:cNvCxnSpPr>
              <a:stCxn id="806" idx="6"/>
              <a:endCxn id="816" idx="1"/>
            </p:cNvCxnSpPr>
            <p:nvPr/>
          </p:nvCxnSpPr>
          <p:spPr>
            <a:xfrm rot="15745964" flipV="1">
              <a:off x="4184021" y="3576072"/>
              <a:ext cx="188804" cy="1073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5" name="Группа 843"/>
          <p:cNvGrpSpPr/>
          <p:nvPr/>
        </p:nvGrpSpPr>
        <p:grpSpPr>
          <a:xfrm rot="863702">
            <a:off x="3894714" y="3192591"/>
            <a:ext cx="283138" cy="325688"/>
            <a:chOff x="3581341" y="3244782"/>
            <a:chExt cx="283138" cy="325688"/>
          </a:xfrm>
        </p:grpSpPr>
        <p:sp>
          <p:nvSpPr>
            <p:cNvPr id="845" name="8-конечная звезда 844"/>
            <p:cNvSpPr/>
            <p:nvPr/>
          </p:nvSpPr>
          <p:spPr>
            <a:xfrm rot="1262594">
              <a:off x="3810479" y="3244782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46" name="8-конечная звезда 845"/>
            <p:cNvSpPr/>
            <p:nvPr/>
          </p:nvSpPr>
          <p:spPr>
            <a:xfrm rot="1262594">
              <a:off x="3696294" y="3349536"/>
              <a:ext cx="72483" cy="72483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47" name="8-конечная звезда 846"/>
            <p:cNvSpPr/>
            <p:nvPr/>
          </p:nvSpPr>
          <p:spPr>
            <a:xfrm rot="1262594">
              <a:off x="3659939" y="3505670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48" name="8-конечная звезда 847"/>
            <p:cNvSpPr/>
            <p:nvPr/>
          </p:nvSpPr>
          <p:spPr>
            <a:xfrm rot="1262594">
              <a:off x="3671149" y="3261989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53" name="8-конечная звезда 852"/>
            <p:cNvSpPr/>
            <p:nvPr/>
          </p:nvSpPr>
          <p:spPr>
            <a:xfrm rot="1262594">
              <a:off x="3581341" y="3367035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854" name="Прямая соединительная линия 853"/>
            <p:cNvCxnSpPr>
              <a:stCxn id="848" idx="7"/>
              <a:endCxn id="845" idx="3"/>
            </p:cNvCxnSpPr>
            <p:nvPr/>
          </p:nvCxnSpPr>
          <p:spPr>
            <a:xfrm rot="15336298" flipH="1">
              <a:off x="3762348" y="3243604"/>
              <a:ext cx="21266" cy="7677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55" name="Прямая соединительная линия 854"/>
            <p:cNvCxnSpPr>
              <a:stCxn id="846" idx="5"/>
              <a:endCxn id="848" idx="2"/>
            </p:cNvCxnSpPr>
            <p:nvPr/>
          </p:nvCxnSpPr>
          <p:spPr>
            <a:xfrm rot="15336298" flipV="1">
              <a:off x="3688072" y="3329582"/>
              <a:ext cx="33590" cy="1812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56" name="Прямая соединительная линия 855"/>
            <p:cNvCxnSpPr>
              <a:stCxn id="853" idx="7"/>
              <a:endCxn id="846" idx="3"/>
            </p:cNvCxnSpPr>
            <p:nvPr/>
          </p:nvCxnSpPr>
          <p:spPr>
            <a:xfrm rot="15336298" flipH="1">
              <a:off x="3657530" y="3368000"/>
              <a:ext cx="27706" cy="5077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59" name="Прямая соединительная линия 858"/>
            <p:cNvCxnSpPr>
              <a:stCxn id="847" idx="4"/>
              <a:endCxn id="853" idx="1"/>
            </p:cNvCxnSpPr>
            <p:nvPr/>
          </p:nvCxnSpPr>
          <p:spPr>
            <a:xfrm rot="9936298">
              <a:off x="3639554" y="3426198"/>
              <a:ext cx="9886" cy="10308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6" name="Группа 864"/>
          <p:cNvGrpSpPr/>
          <p:nvPr/>
        </p:nvGrpSpPr>
        <p:grpSpPr>
          <a:xfrm rot="21433529">
            <a:off x="3657042" y="4010332"/>
            <a:ext cx="707622" cy="622149"/>
            <a:chOff x="3591204" y="4423662"/>
            <a:chExt cx="707622" cy="622149"/>
          </a:xfrm>
        </p:grpSpPr>
        <p:sp>
          <p:nvSpPr>
            <p:cNvPr id="872" name="8-конечная звезда 871"/>
            <p:cNvSpPr/>
            <p:nvPr/>
          </p:nvSpPr>
          <p:spPr>
            <a:xfrm rot="1262594">
              <a:off x="3946300" y="4423662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74" name="8-конечная звезда 873"/>
            <p:cNvSpPr/>
            <p:nvPr/>
          </p:nvSpPr>
          <p:spPr>
            <a:xfrm rot="1262594">
              <a:off x="4091407" y="4572050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75" name="8-конечная звезда 874"/>
            <p:cNvSpPr/>
            <p:nvPr/>
          </p:nvSpPr>
          <p:spPr>
            <a:xfrm rot="1262594">
              <a:off x="3936952" y="457990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76" name="8-конечная звезда 875"/>
            <p:cNvSpPr/>
            <p:nvPr/>
          </p:nvSpPr>
          <p:spPr>
            <a:xfrm rot="1262594">
              <a:off x="3802532" y="4629571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77" name="8-конечная звезда 876"/>
            <p:cNvSpPr/>
            <p:nvPr/>
          </p:nvSpPr>
          <p:spPr>
            <a:xfrm rot="1262594">
              <a:off x="4094144" y="4499531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79" name="8-конечная звезда 878"/>
            <p:cNvSpPr/>
            <p:nvPr/>
          </p:nvSpPr>
          <p:spPr>
            <a:xfrm rot="1262594">
              <a:off x="4252026" y="4448001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80" name="8-конечная звезда 879"/>
            <p:cNvSpPr/>
            <p:nvPr/>
          </p:nvSpPr>
          <p:spPr>
            <a:xfrm rot="1262594">
              <a:off x="4069939" y="4999011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81" name="8-конечная звезда 880"/>
            <p:cNvSpPr/>
            <p:nvPr/>
          </p:nvSpPr>
          <p:spPr>
            <a:xfrm rot="1262594">
              <a:off x="3949916" y="4778630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82" name="8-конечная звезда 881"/>
            <p:cNvSpPr/>
            <p:nvPr/>
          </p:nvSpPr>
          <p:spPr>
            <a:xfrm rot="1262594">
              <a:off x="3808725" y="4485700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83" name="8-конечная звезда 882"/>
            <p:cNvSpPr/>
            <p:nvPr/>
          </p:nvSpPr>
          <p:spPr>
            <a:xfrm rot="1262594">
              <a:off x="3591204" y="4546681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84" name="8-конечная звезда 883"/>
            <p:cNvSpPr/>
            <p:nvPr/>
          </p:nvSpPr>
          <p:spPr>
            <a:xfrm rot="1262594">
              <a:off x="4001682" y="4923618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85" name="8-конечная звезда 884"/>
            <p:cNvSpPr/>
            <p:nvPr/>
          </p:nvSpPr>
          <p:spPr>
            <a:xfrm rot="1262594">
              <a:off x="3665657" y="4478203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886" name="Прямая соединительная линия 885"/>
            <p:cNvCxnSpPr>
              <a:stCxn id="882" idx="3"/>
              <a:endCxn id="885" idx="0"/>
            </p:cNvCxnSpPr>
            <p:nvPr/>
          </p:nvCxnSpPr>
          <p:spPr>
            <a:xfrm rot="5566471" flipH="1">
              <a:off x="3756065" y="4461211"/>
              <a:ext cx="6027" cy="10373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87" name="Прямая соединительная линия 886"/>
            <p:cNvCxnSpPr>
              <a:stCxn id="882" idx="7"/>
              <a:endCxn id="872" idx="3"/>
            </p:cNvCxnSpPr>
            <p:nvPr/>
          </p:nvCxnSpPr>
          <p:spPr>
            <a:xfrm rot="5566471" flipH="1" flipV="1">
              <a:off x="3883816" y="4437409"/>
              <a:ext cx="34971" cy="9399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88" name="Прямая соединительная линия 887"/>
            <p:cNvCxnSpPr>
              <a:stCxn id="872" idx="0"/>
              <a:endCxn id="877" idx="5"/>
            </p:cNvCxnSpPr>
            <p:nvPr/>
          </p:nvCxnSpPr>
          <p:spPr>
            <a:xfrm rot="166471">
              <a:off x="4008179" y="4470115"/>
              <a:ext cx="100625" cy="2901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89" name="Прямая соединительная линия 888"/>
            <p:cNvCxnSpPr>
              <a:stCxn id="883" idx="0"/>
              <a:endCxn id="882" idx="2"/>
            </p:cNvCxnSpPr>
            <p:nvPr/>
          </p:nvCxnSpPr>
          <p:spPr>
            <a:xfrm rot="166471" flipV="1">
              <a:off x="3637705" y="4526435"/>
              <a:ext cx="184758" cy="5655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90" name="Прямая соединительная линия 889"/>
            <p:cNvCxnSpPr>
              <a:stCxn id="876" idx="3"/>
              <a:endCxn id="883" idx="0"/>
            </p:cNvCxnSpPr>
            <p:nvPr/>
          </p:nvCxnSpPr>
          <p:spPr>
            <a:xfrm rot="5566471" flipH="1">
              <a:off x="3680253" y="4536746"/>
              <a:ext cx="80795" cy="17252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91" name="Прямая соединительная линия 890"/>
            <p:cNvCxnSpPr>
              <a:stCxn id="877" idx="6"/>
              <a:endCxn id="879" idx="3"/>
            </p:cNvCxnSpPr>
            <p:nvPr/>
          </p:nvCxnSpPr>
          <p:spPr>
            <a:xfrm rot="5566471" flipH="1" flipV="1">
              <a:off x="4176810" y="4427513"/>
              <a:ext cx="26366" cy="12696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92" name="Прямая соединительная линия 891"/>
            <p:cNvCxnSpPr>
              <a:stCxn id="876" idx="7"/>
              <a:endCxn id="875" idx="3"/>
            </p:cNvCxnSpPr>
            <p:nvPr/>
          </p:nvCxnSpPr>
          <p:spPr>
            <a:xfrm rot="5566471" flipH="1" flipV="1">
              <a:off x="3880829" y="4589923"/>
              <a:ext cx="31826" cy="8362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93" name="Прямая соединительная линия 892"/>
            <p:cNvCxnSpPr>
              <a:stCxn id="881" idx="5"/>
              <a:endCxn id="875" idx="1"/>
            </p:cNvCxnSpPr>
            <p:nvPr/>
          </p:nvCxnSpPr>
          <p:spPr>
            <a:xfrm rot="5566471" flipH="1" flipV="1">
              <a:off x="3894650" y="4704174"/>
              <a:ext cx="149432" cy="387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94" name="Прямая соединительная линия 893"/>
            <p:cNvCxnSpPr>
              <a:stCxn id="874" idx="7"/>
              <a:endCxn id="879" idx="3"/>
            </p:cNvCxnSpPr>
            <p:nvPr/>
          </p:nvCxnSpPr>
          <p:spPr>
            <a:xfrm rot="5566471" flipH="1" flipV="1">
              <a:off x="4142348" y="4481673"/>
              <a:ext cx="112428" cy="10564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95" name="Прямая соединительная линия 894"/>
            <p:cNvCxnSpPr>
              <a:stCxn id="884" idx="5"/>
              <a:endCxn id="881" idx="1"/>
            </p:cNvCxnSpPr>
            <p:nvPr/>
          </p:nvCxnSpPr>
          <p:spPr>
            <a:xfrm rot="16366471" flipV="1">
              <a:off x="3948459" y="4856148"/>
              <a:ext cx="100411" cy="3659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96" name="Прямая соединительная линия 895"/>
            <p:cNvCxnSpPr>
              <a:stCxn id="884" idx="0"/>
              <a:endCxn id="880" idx="5"/>
            </p:cNvCxnSpPr>
            <p:nvPr/>
          </p:nvCxnSpPr>
          <p:spPr>
            <a:xfrm rot="166471">
              <a:off x="4042302" y="4953980"/>
              <a:ext cx="42675" cy="4604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97" name="Прямая соединительная линия 896"/>
            <p:cNvCxnSpPr>
              <a:stCxn id="875" idx="7"/>
              <a:endCxn id="874" idx="3"/>
            </p:cNvCxnSpPr>
            <p:nvPr/>
          </p:nvCxnSpPr>
          <p:spPr>
            <a:xfrm rot="16366471" flipH="1">
              <a:off x="4036695" y="4550145"/>
              <a:ext cx="8969" cy="10566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7" name="Группа 897"/>
          <p:cNvGrpSpPr/>
          <p:nvPr/>
        </p:nvGrpSpPr>
        <p:grpSpPr>
          <a:xfrm rot="20868841">
            <a:off x="4169768" y="4203281"/>
            <a:ext cx="364793" cy="303543"/>
            <a:chOff x="4320396" y="4640299"/>
            <a:chExt cx="364793" cy="303543"/>
          </a:xfrm>
        </p:grpSpPr>
        <p:sp>
          <p:nvSpPr>
            <p:cNvPr id="899" name="8-конечная звезда 898"/>
            <p:cNvSpPr/>
            <p:nvPr/>
          </p:nvSpPr>
          <p:spPr>
            <a:xfrm rot="1262594">
              <a:off x="4517547" y="4740786"/>
              <a:ext cx="82800" cy="82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900" name="8-конечная звезда 899"/>
            <p:cNvSpPr/>
            <p:nvPr/>
          </p:nvSpPr>
          <p:spPr>
            <a:xfrm rot="1262594">
              <a:off x="4454500" y="4871359"/>
              <a:ext cx="72483" cy="72483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901" name="8-конечная звезда 900"/>
            <p:cNvSpPr/>
            <p:nvPr/>
          </p:nvSpPr>
          <p:spPr>
            <a:xfrm rot="1262594">
              <a:off x="4422696" y="4640299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902" name="8-конечная звезда 901"/>
            <p:cNvSpPr/>
            <p:nvPr/>
          </p:nvSpPr>
          <p:spPr>
            <a:xfrm rot="1262594">
              <a:off x="4320396" y="4727622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903" name="8-конечная звезда 902"/>
            <p:cNvSpPr/>
            <p:nvPr/>
          </p:nvSpPr>
          <p:spPr>
            <a:xfrm rot="1262594">
              <a:off x="4435966" y="4793163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904" name="8-конечная звезда 903"/>
            <p:cNvSpPr/>
            <p:nvPr/>
          </p:nvSpPr>
          <p:spPr>
            <a:xfrm rot="1262594">
              <a:off x="4379104" y="4868544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905" name="8-конечная звезда 904"/>
            <p:cNvSpPr/>
            <p:nvPr/>
          </p:nvSpPr>
          <p:spPr>
            <a:xfrm rot="1262594">
              <a:off x="4638389" y="4862034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906" name="Прямая соединительная линия 905"/>
            <p:cNvCxnSpPr>
              <a:stCxn id="904" idx="0"/>
              <a:endCxn id="903" idx="1"/>
            </p:cNvCxnSpPr>
            <p:nvPr/>
          </p:nvCxnSpPr>
          <p:spPr>
            <a:xfrm rot="731159" flipV="1">
              <a:off x="4431431" y="4833949"/>
              <a:ext cx="30350" cy="7039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07" name="Прямая соединительная линия 906"/>
            <p:cNvCxnSpPr>
              <a:stCxn id="904" idx="0"/>
              <a:endCxn id="900" idx="7"/>
            </p:cNvCxnSpPr>
            <p:nvPr/>
          </p:nvCxnSpPr>
          <p:spPr>
            <a:xfrm rot="731159" flipV="1">
              <a:off x="4426252" y="4882464"/>
              <a:ext cx="95700" cy="2830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08" name="Прямая соединительная линия 907"/>
            <p:cNvCxnSpPr>
              <a:stCxn id="905" idx="3"/>
              <a:endCxn id="900" idx="7"/>
            </p:cNvCxnSpPr>
            <p:nvPr/>
          </p:nvCxnSpPr>
          <p:spPr>
            <a:xfrm rot="6131159">
              <a:off x="4570835" y="4836733"/>
              <a:ext cx="22596" cy="11435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09" name="Прямая соединительная линия 908"/>
            <p:cNvCxnSpPr>
              <a:stCxn id="904" idx="5"/>
              <a:endCxn id="902" idx="1"/>
            </p:cNvCxnSpPr>
            <p:nvPr/>
          </p:nvCxnSpPr>
          <p:spPr>
            <a:xfrm rot="16931159" flipV="1">
              <a:off x="4329369" y="4791718"/>
              <a:ext cx="87563" cy="5952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10" name="Прямая соединительная линия 909"/>
            <p:cNvCxnSpPr>
              <a:stCxn id="902" idx="6"/>
              <a:endCxn id="901" idx="4"/>
            </p:cNvCxnSpPr>
            <p:nvPr/>
          </p:nvCxnSpPr>
          <p:spPr>
            <a:xfrm rot="6131159" flipH="1" flipV="1">
              <a:off x="4344512" y="4664822"/>
              <a:ext cx="87431" cy="5483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11" name="Прямая соединительная линия 910"/>
            <p:cNvCxnSpPr>
              <a:stCxn id="899" idx="5"/>
              <a:endCxn id="901" idx="1"/>
            </p:cNvCxnSpPr>
            <p:nvPr/>
          </p:nvCxnSpPr>
          <p:spPr>
            <a:xfrm rot="16931159" flipV="1">
              <a:off x="4479035" y="4666168"/>
              <a:ext cx="39667" cy="9710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12" name="Прямая соединительная линия 911"/>
            <p:cNvCxnSpPr>
              <a:stCxn id="905" idx="5"/>
              <a:endCxn id="899" idx="0"/>
            </p:cNvCxnSpPr>
            <p:nvPr/>
          </p:nvCxnSpPr>
          <p:spPr>
            <a:xfrm rot="16931159" flipV="1">
              <a:off x="4597966" y="4796745"/>
              <a:ext cx="53943" cy="6761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9" name="Группа 912"/>
          <p:cNvGrpSpPr/>
          <p:nvPr/>
        </p:nvGrpSpPr>
        <p:grpSpPr>
          <a:xfrm rot="21163619">
            <a:off x="4223693" y="4099681"/>
            <a:ext cx="993512" cy="887928"/>
            <a:chOff x="4435965" y="4516219"/>
            <a:chExt cx="993512" cy="887928"/>
          </a:xfrm>
        </p:grpSpPr>
        <p:sp>
          <p:nvSpPr>
            <p:cNvPr id="914" name="8-конечная звезда 913"/>
            <p:cNvSpPr/>
            <p:nvPr/>
          </p:nvSpPr>
          <p:spPr>
            <a:xfrm rot="1262594">
              <a:off x="5165705" y="4806709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915" name="8-конечная звезда 914"/>
            <p:cNvSpPr/>
            <p:nvPr/>
          </p:nvSpPr>
          <p:spPr>
            <a:xfrm rot="1262594">
              <a:off x="5280300" y="5037389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916" name="8-конечная звезда 915"/>
            <p:cNvSpPr/>
            <p:nvPr/>
          </p:nvSpPr>
          <p:spPr>
            <a:xfrm rot="1262594">
              <a:off x="4651332" y="522284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917" name="8-конечная звезда 916"/>
            <p:cNvSpPr/>
            <p:nvPr/>
          </p:nvSpPr>
          <p:spPr>
            <a:xfrm rot="1262594">
              <a:off x="4783129" y="4979042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918" name="8-конечная звезда 917"/>
            <p:cNvSpPr/>
            <p:nvPr/>
          </p:nvSpPr>
          <p:spPr>
            <a:xfrm rot="1262594">
              <a:off x="4986676" y="5077037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919" name="8-конечная звезда 918"/>
            <p:cNvSpPr/>
            <p:nvPr/>
          </p:nvSpPr>
          <p:spPr>
            <a:xfrm rot="1262594">
              <a:off x="4794208" y="4794216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920" name="8-конечная звезда 919"/>
            <p:cNvSpPr/>
            <p:nvPr/>
          </p:nvSpPr>
          <p:spPr>
            <a:xfrm rot="1262594">
              <a:off x="4849671" y="4633634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921" name="8-конечная звезда 920"/>
            <p:cNvSpPr/>
            <p:nvPr/>
          </p:nvSpPr>
          <p:spPr>
            <a:xfrm rot="1262594">
              <a:off x="5058250" y="4516219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922" name="8-конечная звезда 921"/>
            <p:cNvSpPr/>
            <p:nvPr/>
          </p:nvSpPr>
          <p:spPr>
            <a:xfrm rot="1262594">
              <a:off x="5117889" y="4661680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923" name="8-конечная звезда 922"/>
            <p:cNvSpPr/>
            <p:nvPr/>
          </p:nvSpPr>
          <p:spPr>
            <a:xfrm rot="1262594">
              <a:off x="4951211" y="4790628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924" name="8-конечная звезда 923"/>
            <p:cNvSpPr/>
            <p:nvPr/>
          </p:nvSpPr>
          <p:spPr>
            <a:xfrm rot="1262594">
              <a:off x="5083894" y="4879579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925" name="8-конечная звезда 924"/>
            <p:cNvSpPr/>
            <p:nvPr/>
          </p:nvSpPr>
          <p:spPr>
            <a:xfrm rot="1262594">
              <a:off x="5133713" y="5101992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926" name="8-конечная звезда 925"/>
            <p:cNvSpPr/>
            <p:nvPr/>
          </p:nvSpPr>
          <p:spPr>
            <a:xfrm rot="1262594">
              <a:off x="4435965" y="5221792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927" name="8-конечная звезда 926"/>
            <p:cNvSpPr/>
            <p:nvPr/>
          </p:nvSpPr>
          <p:spPr>
            <a:xfrm rot="1262594">
              <a:off x="5382677" y="5357347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928" name="8-конечная звезда 927"/>
            <p:cNvSpPr/>
            <p:nvPr/>
          </p:nvSpPr>
          <p:spPr>
            <a:xfrm rot="1262594">
              <a:off x="5198708" y="4541675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929" name="8-конечная звезда 928"/>
            <p:cNvSpPr/>
            <p:nvPr/>
          </p:nvSpPr>
          <p:spPr>
            <a:xfrm rot="1262594">
              <a:off x="5118800" y="4603493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930" name="8-конечная звезда 929"/>
            <p:cNvSpPr/>
            <p:nvPr/>
          </p:nvSpPr>
          <p:spPr>
            <a:xfrm rot="1262594">
              <a:off x="4793156" y="5221792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931" name="Прямая соединительная линия 930"/>
            <p:cNvCxnSpPr>
              <a:stCxn id="924" idx="4"/>
              <a:endCxn id="923" idx="0"/>
            </p:cNvCxnSpPr>
            <p:nvPr/>
          </p:nvCxnSpPr>
          <p:spPr>
            <a:xfrm rot="11236381">
              <a:off x="4999338" y="4832812"/>
              <a:ext cx="90428" cy="5858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32" name="Прямая соединительная линия 931"/>
            <p:cNvCxnSpPr>
              <a:stCxn id="926" idx="0"/>
              <a:endCxn id="916" idx="3"/>
            </p:cNvCxnSpPr>
            <p:nvPr/>
          </p:nvCxnSpPr>
          <p:spPr>
            <a:xfrm>
              <a:off x="4481204" y="5253594"/>
              <a:ext cx="172454" cy="721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33" name="Прямая соединительная линия 932"/>
            <p:cNvCxnSpPr>
              <a:stCxn id="916" idx="7"/>
              <a:endCxn id="930" idx="3"/>
            </p:cNvCxnSpPr>
            <p:nvPr/>
          </p:nvCxnSpPr>
          <p:spPr>
            <a:xfrm rot="16200000" flipH="1">
              <a:off x="4741182" y="5200703"/>
              <a:ext cx="15813" cy="9216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34" name="Прямая соединительная линия 933"/>
            <p:cNvCxnSpPr>
              <a:stCxn id="930" idx="6"/>
              <a:endCxn id="917" idx="1"/>
            </p:cNvCxnSpPr>
            <p:nvPr/>
          </p:nvCxnSpPr>
          <p:spPr>
            <a:xfrm rot="16636381" flipV="1">
              <a:off x="4727727" y="5112925"/>
              <a:ext cx="190597" cy="2822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35" name="Прямая соединительная линия 934"/>
            <p:cNvCxnSpPr>
              <a:stCxn id="917" idx="0"/>
              <a:endCxn id="918" idx="4"/>
            </p:cNvCxnSpPr>
            <p:nvPr/>
          </p:nvCxnSpPr>
          <p:spPr>
            <a:xfrm rot="436381">
              <a:off x="4830969" y="5025748"/>
              <a:ext cx="161867" cy="5858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36" name="Прямая соединительная линия 935"/>
            <p:cNvCxnSpPr>
              <a:stCxn id="925" idx="4"/>
              <a:endCxn id="918" idx="6"/>
            </p:cNvCxnSpPr>
            <p:nvPr/>
          </p:nvCxnSpPr>
          <p:spPr>
            <a:xfrm rot="11236381">
              <a:off x="5021263" y="5086102"/>
              <a:ext cx="116361" cy="2593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37" name="Прямая соединительная линия 936"/>
            <p:cNvCxnSpPr>
              <a:stCxn id="927" idx="4"/>
              <a:endCxn id="925" idx="0"/>
            </p:cNvCxnSpPr>
            <p:nvPr/>
          </p:nvCxnSpPr>
          <p:spPr>
            <a:xfrm rot="11236381">
              <a:off x="5171921" y="5152181"/>
              <a:ext cx="226311" cy="20667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38" name="Прямая соединительная линия 937"/>
            <p:cNvCxnSpPr>
              <a:stCxn id="923" idx="6"/>
              <a:endCxn id="922" idx="4"/>
            </p:cNvCxnSpPr>
            <p:nvPr/>
          </p:nvCxnSpPr>
          <p:spPr>
            <a:xfrm rot="5836381" flipH="1" flipV="1">
              <a:off x="4989190" y="4677527"/>
              <a:ext cx="129215" cy="11636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39" name="Прямая соединительная линия 938"/>
            <p:cNvCxnSpPr>
              <a:stCxn id="914" idx="5"/>
              <a:endCxn id="922" idx="1"/>
            </p:cNvCxnSpPr>
            <p:nvPr/>
          </p:nvCxnSpPr>
          <p:spPr>
            <a:xfrm rot="16636381" flipV="1">
              <a:off x="5124557" y="4740910"/>
              <a:ext cx="91689" cy="4103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40" name="Прямая соединительная линия 939"/>
            <p:cNvCxnSpPr>
              <a:stCxn id="924" idx="7"/>
              <a:endCxn id="914" idx="2"/>
            </p:cNvCxnSpPr>
            <p:nvPr/>
          </p:nvCxnSpPr>
          <p:spPr>
            <a:xfrm rot="5836381" flipH="1" flipV="1">
              <a:off x="5144770" y="4858898"/>
              <a:ext cx="32500" cy="4716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41" name="Прямая соединительная линия 940"/>
            <p:cNvCxnSpPr>
              <a:stCxn id="924" idx="0"/>
              <a:endCxn id="915" idx="4"/>
            </p:cNvCxnSpPr>
            <p:nvPr/>
          </p:nvCxnSpPr>
          <p:spPr>
            <a:xfrm rot="436381">
              <a:off x="5127702" y="4926113"/>
              <a:ext cx="163151" cy="12220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42" name="Прямая соединительная линия 941"/>
            <p:cNvCxnSpPr>
              <a:stCxn id="919" idx="5"/>
              <a:endCxn id="920" idx="2"/>
            </p:cNvCxnSpPr>
            <p:nvPr/>
          </p:nvCxnSpPr>
          <p:spPr>
            <a:xfrm rot="5836381" flipH="1" flipV="1">
              <a:off x="4780111" y="4720058"/>
              <a:ext cx="116999" cy="4226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43" name="Прямая соединительная линия 942"/>
            <p:cNvCxnSpPr>
              <a:stCxn id="919" idx="7"/>
              <a:endCxn id="923" idx="3"/>
            </p:cNvCxnSpPr>
            <p:nvPr/>
          </p:nvCxnSpPr>
          <p:spPr>
            <a:xfrm rot="16636381" flipH="1">
              <a:off x="4897427" y="4764866"/>
              <a:ext cx="4563" cy="10911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44" name="Прямая соединительная линия 943"/>
            <p:cNvCxnSpPr>
              <a:stCxn id="917" idx="7"/>
              <a:endCxn id="923" idx="3"/>
            </p:cNvCxnSpPr>
            <p:nvPr/>
          </p:nvCxnSpPr>
          <p:spPr>
            <a:xfrm rot="5836381" flipH="1" flipV="1">
              <a:off x="4804080" y="4863486"/>
              <a:ext cx="180179" cy="9670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45" name="Прямая соединительная линия 944"/>
            <p:cNvCxnSpPr>
              <a:stCxn id="918" idx="6"/>
              <a:endCxn id="924" idx="3"/>
            </p:cNvCxnSpPr>
            <p:nvPr/>
          </p:nvCxnSpPr>
          <p:spPr>
            <a:xfrm rot="5836381" flipH="1" flipV="1">
              <a:off x="4970817" y="4977229"/>
              <a:ext cx="167954" cy="4192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46" name="Прямая соединительная линия 945"/>
            <p:cNvCxnSpPr>
              <a:stCxn id="929" idx="2"/>
              <a:endCxn id="920" idx="0"/>
            </p:cNvCxnSpPr>
            <p:nvPr/>
          </p:nvCxnSpPr>
          <p:spPr>
            <a:xfrm rot="5836381">
              <a:off x="4992443" y="4545867"/>
              <a:ext cx="50785" cy="22732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47" name="Прямая соединительная линия 946"/>
            <p:cNvCxnSpPr>
              <a:stCxn id="920" idx="7"/>
              <a:endCxn id="921" idx="3"/>
            </p:cNvCxnSpPr>
            <p:nvPr/>
          </p:nvCxnSpPr>
          <p:spPr>
            <a:xfrm rot="5836381" flipH="1" flipV="1">
              <a:off x="4923522" y="4528997"/>
              <a:ext cx="114878" cy="14586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48" name="Прямая соединительная линия 947"/>
            <p:cNvCxnSpPr>
              <a:stCxn id="928" idx="4"/>
              <a:endCxn id="921" idx="0"/>
            </p:cNvCxnSpPr>
            <p:nvPr/>
          </p:nvCxnSpPr>
          <p:spPr>
            <a:xfrm rot="11236381" flipV="1">
              <a:off x="5110574" y="4550973"/>
              <a:ext cx="89572" cy="764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49" name="Прямая соединительная линия 948"/>
            <p:cNvCxnSpPr>
              <a:stCxn id="929" idx="7"/>
              <a:endCxn id="928" idx="2"/>
            </p:cNvCxnSpPr>
            <p:nvPr/>
          </p:nvCxnSpPr>
          <p:spPr>
            <a:xfrm rot="5836381" flipH="1" flipV="1">
              <a:off x="5170356" y="4579226"/>
              <a:ext cx="36579" cy="4585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963" name="TextBox 962"/>
          <p:cNvSpPr txBox="1"/>
          <p:nvPr/>
        </p:nvSpPr>
        <p:spPr>
          <a:xfrm rot="20427836">
            <a:off x="4312786" y="3767192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ДРАКОН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1031" name="TextBox 1030"/>
          <p:cNvSpPr txBox="1"/>
          <p:nvPr/>
        </p:nvSpPr>
        <p:spPr>
          <a:xfrm rot="1676119">
            <a:off x="4036762" y="4150987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ЛІРА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1032" name="TextBox 1031"/>
          <p:cNvSpPr txBox="1"/>
          <p:nvPr/>
        </p:nvSpPr>
        <p:spPr>
          <a:xfrm rot="20597836">
            <a:off x="3511146" y="4247261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ЛЕБІДЬ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1033" name="TextBox 1032"/>
          <p:cNvSpPr txBox="1"/>
          <p:nvPr/>
        </p:nvSpPr>
        <p:spPr>
          <a:xfrm>
            <a:off x="4464951" y="4673094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ГЕРКУЛЕС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1034" name="TextBox 1033"/>
          <p:cNvSpPr txBox="1"/>
          <p:nvPr/>
        </p:nvSpPr>
        <p:spPr>
          <a:xfrm rot="19798960">
            <a:off x="3853515" y="3247022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КАССІОПЕЯ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1035" name="TextBox 1034"/>
          <p:cNvSpPr txBox="1"/>
          <p:nvPr/>
        </p:nvSpPr>
        <p:spPr>
          <a:xfrm rot="878061">
            <a:off x="3725907" y="3795529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ЦЕФЕЙ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grpSp>
        <p:nvGrpSpPr>
          <p:cNvPr id="31" name="Группа 1035"/>
          <p:cNvGrpSpPr/>
          <p:nvPr/>
        </p:nvGrpSpPr>
        <p:grpSpPr>
          <a:xfrm rot="1746363">
            <a:off x="5125341" y="4240078"/>
            <a:ext cx="205893" cy="255656"/>
            <a:chOff x="5649885" y="4479091"/>
            <a:chExt cx="205893" cy="255656"/>
          </a:xfrm>
        </p:grpSpPr>
        <p:sp>
          <p:nvSpPr>
            <p:cNvPr id="1037" name="8-конечная звезда 1036"/>
            <p:cNvSpPr/>
            <p:nvPr/>
          </p:nvSpPr>
          <p:spPr>
            <a:xfrm rot="1262594">
              <a:off x="5790978" y="4634851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38" name="8-конечная звезда 1037"/>
            <p:cNvSpPr/>
            <p:nvPr/>
          </p:nvSpPr>
          <p:spPr>
            <a:xfrm rot="1262594">
              <a:off x="5739275" y="4680747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39" name="8-конечная звезда 1038"/>
            <p:cNvSpPr/>
            <p:nvPr/>
          </p:nvSpPr>
          <p:spPr>
            <a:xfrm rot="1262594">
              <a:off x="5791618" y="4509978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40" name="8-конечная звезда 1039"/>
            <p:cNvSpPr/>
            <p:nvPr/>
          </p:nvSpPr>
          <p:spPr>
            <a:xfrm rot="1262594">
              <a:off x="5691637" y="4479091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42" name="8-конечная звезда 1041"/>
            <p:cNvSpPr/>
            <p:nvPr/>
          </p:nvSpPr>
          <p:spPr>
            <a:xfrm rot="1262594">
              <a:off x="5649885" y="4665368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044" name="Прямая соединительная линия 1043"/>
            <p:cNvCxnSpPr>
              <a:stCxn id="1038" idx="3"/>
              <a:endCxn id="1042" idx="0"/>
            </p:cNvCxnSpPr>
            <p:nvPr/>
          </p:nvCxnSpPr>
          <p:spPr>
            <a:xfrm rot="9053637">
              <a:off x="5700633" y="4684088"/>
              <a:ext cx="31981" cy="4525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45" name="Прямая соединительная линия 1044"/>
            <p:cNvCxnSpPr>
              <a:stCxn id="1039" idx="5"/>
              <a:endCxn id="1040" idx="0"/>
            </p:cNvCxnSpPr>
            <p:nvPr/>
          </p:nvCxnSpPr>
          <p:spPr>
            <a:xfrm rot="19853637" flipH="1" flipV="1">
              <a:off x="5739023" y="4490630"/>
              <a:ext cx="63005" cy="3949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46" name="Прямая соединительная линия 1045"/>
            <p:cNvCxnSpPr>
              <a:stCxn id="1037" idx="6"/>
              <a:endCxn id="1039" idx="1"/>
            </p:cNvCxnSpPr>
            <p:nvPr/>
          </p:nvCxnSpPr>
          <p:spPr>
            <a:xfrm rot="19853637" flipV="1">
              <a:off x="5816340" y="4565090"/>
              <a:ext cx="31913" cy="6848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47" name="Прямая соединительная линия 1046"/>
            <p:cNvCxnSpPr>
              <a:stCxn id="1038" idx="0"/>
              <a:endCxn id="1037" idx="2"/>
            </p:cNvCxnSpPr>
            <p:nvPr/>
          </p:nvCxnSpPr>
          <p:spPr>
            <a:xfrm rot="3653637" flipH="1" flipV="1">
              <a:off x="5797822" y="4693758"/>
              <a:ext cx="7572" cy="2741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32" name="Группа 1047"/>
          <p:cNvGrpSpPr/>
          <p:nvPr/>
        </p:nvGrpSpPr>
        <p:grpSpPr>
          <a:xfrm>
            <a:off x="5075546" y="3879550"/>
            <a:ext cx="785174" cy="543266"/>
            <a:chOff x="5507009" y="4000504"/>
            <a:chExt cx="785174" cy="543266"/>
          </a:xfrm>
        </p:grpSpPr>
        <p:sp>
          <p:nvSpPr>
            <p:cNvPr id="1049" name="8-конечная звезда 1048"/>
            <p:cNvSpPr/>
            <p:nvPr/>
          </p:nvSpPr>
          <p:spPr>
            <a:xfrm rot="1262594">
              <a:off x="6081349" y="4500570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50" name="8-конечная звезда 1049"/>
            <p:cNvSpPr/>
            <p:nvPr/>
          </p:nvSpPr>
          <p:spPr>
            <a:xfrm rot="1262594">
              <a:off x="6227383" y="4130931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51" name="8-конечная звезда 1050"/>
            <p:cNvSpPr/>
            <p:nvPr/>
          </p:nvSpPr>
          <p:spPr>
            <a:xfrm rot="1262594">
              <a:off x="6155945" y="4273807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52" name="8-конечная звезда 1051"/>
            <p:cNvSpPr/>
            <p:nvPr/>
          </p:nvSpPr>
          <p:spPr>
            <a:xfrm rot="1262594">
              <a:off x="5727386" y="4272229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53" name="8-конечная звезда 1052"/>
            <p:cNvSpPr/>
            <p:nvPr/>
          </p:nvSpPr>
          <p:spPr>
            <a:xfrm rot="1262594">
              <a:off x="5651465" y="4151274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54" name="8-конечная звезда 1053"/>
            <p:cNvSpPr/>
            <p:nvPr/>
          </p:nvSpPr>
          <p:spPr>
            <a:xfrm rot="1262594">
              <a:off x="5798824" y="4057915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55" name="8-конечная звезда 1054"/>
            <p:cNvSpPr/>
            <p:nvPr/>
          </p:nvSpPr>
          <p:spPr>
            <a:xfrm rot="1262594">
              <a:off x="5868614" y="4202439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56" name="8-конечная звезда 1055"/>
            <p:cNvSpPr/>
            <p:nvPr/>
          </p:nvSpPr>
          <p:spPr>
            <a:xfrm rot="1262594">
              <a:off x="5941700" y="4294151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57" name="8-конечная звезда 1056"/>
            <p:cNvSpPr/>
            <p:nvPr/>
          </p:nvSpPr>
          <p:spPr>
            <a:xfrm rot="1262594">
              <a:off x="5507009" y="4143380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58" name="8-конечная звезда 1057"/>
            <p:cNvSpPr/>
            <p:nvPr/>
          </p:nvSpPr>
          <p:spPr>
            <a:xfrm rot="1262594">
              <a:off x="5507009" y="4056336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59" name="8-конечная звезда 1058"/>
            <p:cNvSpPr/>
            <p:nvPr/>
          </p:nvSpPr>
          <p:spPr>
            <a:xfrm rot="1262594">
              <a:off x="5649885" y="4000504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062" name="Прямая соединительная линия 1061"/>
            <p:cNvCxnSpPr>
              <a:stCxn id="1054" idx="5"/>
              <a:endCxn id="1059" idx="0"/>
            </p:cNvCxnSpPr>
            <p:nvPr/>
          </p:nvCxnSpPr>
          <p:spPr>
            <a:xfrm rot="16200000" flipV="1">
              <a:off x="5738063" y="3983442"/>
              <a:ext cx="30381" cy="12321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64" name="Прямая соединительная линия 1063"/>
            <p:cNvCxnSpPr>
              <a:stCxn id="1053" idx="6"/>
              <a:endCxn id="1054" idx="3"/>
            </p:cNvCxnSpPr>
            <p:nvPr/>
          </p:nvCxnSpPr>
          <p:spPr>
            <a:xfrm rot="5400000" flipH="1" flipV="1">
              <a:off x="5716057" y="4067982"/>
              <a:ext cx="57197" cy="11299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65" name="Прямая соединительная линия 1064"/>
            <p:cNvCxnSpPr>
              <a:stCxn id="1055" idx="5"/>
              <a:endCxn id="1054" idx="1"/>
            </p:cNvCxnSpPr>
            <p:nvPr/>
          </p:nvCxnSpPr>
          <p:spPr>
            <a:xfrm rot="16200000" flipV="1">
              <a:off x="5813131" y="4133245"/>
              <a:ext cx="95176" cy="4786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66" name="Прямая соединительная линия 1065"/>
            <p:cNvCxnSpPr>
              <a:stCxn id="1052" idx="4"/>
              <a:endCxn id="1053" idx="1"/>
            </p:cNvCxnSpPr>
            <p:nvPr/>
          </p:nvCxnSpPr>
          <p:spPr>
            <a:xfrm rot="10800000">
              <a:off x="5689429" y="4202948"/>
              <a:ext cx="39759" cy="8658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67" name="Прямая соединительная линия 1066"/>
            <p:cNvCxnSpPr>
              <a:stCxn id="1052" idx="0"/>
              <a:endCxn id="1056" idx="3"/>
            </p:cNvCxnSpPr>
            <p:nvPr/>
          </p:nvCxnSpPr>
          <p:spPr>
            <a:xfrm>
              <a:off x="5779585" y="4308924"/>
              <a:ext cx="164441" cy="2319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68" name="Прямая соединительная линия 1067"/>
            <p:cNvCxnSpPr>
              <a:stCxn id="1056" idx="4"/>
              <a:endCxn id="1051" idx="4"/>
            </p:cNvCxnSpPr>
            <p:nvPr/>
          </p:nvCxnSpPr>
          <p:spPr>
            <a:xfrm rot="10800000" flipH="1">
              <a:off x="5943500" y="4294574"/>
              <a:ext cx="214605" cy="1688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69" name="Прямая соединительная линия 1068"/>
            <p:cNvCxnSpPr>
              <a:stCxn id="1049" idx="5"/>
              <a:endCxn id="1056" idx="1"/>
            </p:cNvCxnSpPr>
            <p:nvPr/>
          </p:nvCxnSpPr>
          <p:spPr>
            <a:xfrm rot="16200000" flipV="1">
              <a:off x="5958619" y="4366870"/>
              <a:ext cx="156605" cy="11451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71" name="Прямая соединительная линия 1070"/>
            <p:cNvCxnSpPr>
              <a:stCxn id="1051" idx="6"/>
              <a:endCxn id="1050" idx="2"/>
            </p:cNvCxnSpPr>
            <p:nvPr/>
          </p:nvCxnSpPr>
          <p:spPr>
            <a:xfrm rot="5400000" flipH="1" flipV="1">
              <a:off x="6182865" y="4210684"/>
              <a:ext cx="82398" cy="4817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72" name="Прямая соединительная линия 1071"/>
            <p:cNvCxnSpPr>
              <a:stCxn id="1059" idx="3"/>
              <a:endCxn id="1057" idx="0"/>
            </p:cNvCxnSpPr>
            <p:nvPr/>
          </p:nvCxnSpPr>
          <p:spPr>
            <a:xfrm rot="5400000">
              <a:off x="5529327" y="4050317"/>
              <a:ext cx="141861" cy="10297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73" name="Прямая соединительная линия 1072"/>
            <p:cNvCxnSpPr>
              <a:stCxn id="1049" idx="0"/>
              <a:endCxn id="1051" idx="1"/>
            </p:cNvCxnSpPr>
            <p:nvPr/>
          </p:nvCxnSpPr>
          <p:spPr>
            <a:xfrm flipV="1">
              <a:off x="6123108" y="4335815"/>
              <a:ext cx="78393" cy="19411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74" name="Прямая соединительная линия 1073"/>
            <p:cNvCxnSpPr>
              <a:stCxn id="1057" idx="6"/>
              <a:endCxn id="1058" idx="2"/>
            </p:cNvCxnSpPr>
            <p:nvPr/>
          </p:nvCxnSpPr>
          <p:spPr>
            <a:xfrm rot="16200000" flipV="1">
              <a:off x="5505246" y="4113702"/>
              <a:ext cx="46726" cy="1551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75" name="Прямая соединительная линия 1074"/>
            <p:cNvCxnSpPr>
              <a:stCxn id="1059" idx="3"/>
              <a:endCxn id="1058" idx="7"/>
            </p:cNvCxnSpPr>
            <p:nvPr/>
          </p:nvCxnSpPr>
          <p:spPr>
            <a:xfrm rot="5400000">
              <a:off x="5580902" y="3998322"/>
              <a:ext cx="38290" cy="10339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76" name="Прямая соединительная линия 1075"/>
            <p:cNvCxnSpPr>
              <a:stCxn id="1056" idx="4"/>
              <a:endCxn id="1055" idx="1"/>
            </p:cNvCxnSpPr>
            <p:nvPr/>
          </p:nvCxnSpPr>
          <p:spPr>
            <a:xfrm rot="10800000">
              <a:off x="5906577" y="4254114"/>
              <a:ext cx="36924" cy="5734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33" name="Группа 1076"/>
          <p:cNvGrpSpPr/>
          <p:nvPr/>
        </p:nvGrpSpPr>
        <p:grpSpPr>
          <a:xfrm>
            <a:off x="5643570" y="3457239"/>
            <a:ext cx="263830" cy="471827"/>
            <a:chOff x="6221390" y="3221002"/>
            <a:chExt cx="263830" cy="471827"/>
          </a:xfrm>
        </p:grpSpPr>
        <p:cxnSp>
          <p:nvCxnSpPr>
            <p:cNvPr id="1078" name="Прямая соединительная линия 1077"/>
            <p:cNvCxnSpPr>
              <a:stCxn id="1085" idx="2"/>
              <a:endCxn id="1081" idx="1"/>
            </p:cNvCxnSpPr>
            <p:nvPr/>
          </p:nvCxnSpPr>
          <p:spPr>
            <a:xfrm rot="5400000" flipH="1" flipV="1">
              <a:off x="6100411" y="3468600"/>
              <a:ext cx="286172" cy="1652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079" name="8-конечная звезда 1078"/>
            <p:cNvSpPr/>
            <p:nvPr/>
          </p:nvSpPr>
          <p:spPr>
            <a:xfrm rot="1262594">
              <a:off x="6236996" y="3506754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80" name="8-конечная звезда 1079"/>
            <p:cNvSpPr/>
            <p:nvPr/>
          </p:nvSpPr>
          <p:spPr>
            <a:xfrm rot="1262594">
              <a:off x="6308434" y="3292440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81" name="8-конечная звезда 1080"/>
            <p:cNvSpPr/>
            <p:nvPr/>
          </p:nvSpPr>
          <p:spPr>
            <a:xfrm rot="1262594">
              <a:off x="6221390" y="3292438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82" name="8-конечная звезда 1081"/>
            <p:cNvSpPr/>
            <p:nvPr/>
          </p:nvSpPr>
          <p:spPr>
            <a:xfrm rot="1262594">
              <a:off x="6292828" y="3308046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83" name="8-конечная звезда 1082"/>
            <p:cNvSpPr/>
            <p:nvPr/>
          </p:nvSpPr>
          <p:spPr>
            <a:xfrm rot="1262594">
              <a:off x="6364265" y="3221002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84" name="8-конечная звезда 1083"/>
            <p:cNvSpPr/>
            <p:nvPr/>
          </p:nvSpPr>
          <p:spPr>
            <a:xfrm rot="1262594">
              <a:off x="6442020" y="3556268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85" name="8-конечная звезда 1084"/>
            <p:cNvSpPr/>
            <p:nvPr/>
          </p:nvSpPr>
          <p:spPr>
            <a:xfrm rot="1262594">
              <a:off x="6221390" y="3578191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86" name="8-конечная звезда 1085"/>
            <p:cNvSpPr/>
            <p:nvPr/>
          </p:nvSpPr>
          <p:spPr>
            <a:xfrm rot="1262594">
              <a:off x="6221390" y="3649629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087" name="Прямая соединительная линия 1086"/>
            <p:cNvCxnSpPr>
              <a:stCxn id="1085" idx="6"/>
              <a:endCxn id="1082" idx="3"/>
            </p:cNvCxnSpPr>
            <p:nvPr/>
          </p:nvCxnSpPr>
          <p:spPr>
            <a:xfrm rot="5400000" flipH="1" flipV="1">
              <a:off x="6152110" y="3437054"/>
              <a:ext cx="241215" cy="4394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88" name="Прямая соединительная линия 1087"/>
            <p:cNvCxnSpPr>
              <a:stCxn id="1085" idx="0"/>
              <a:endCxn id="1080" idx="7"/>
            </p:cNvCxnSpPr>
            <p:nvPr/>
          </p:nvCxnSpPr>
          <p:spPr>
            <a:xfrm flipV="1">
              <a:off x="6263149" y="3305269"/>
              <a:ext cx="86625" cy="30227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89" name="Прямая соединительная линия 1088"/>
            <p:cNvCxnSpPr>
              <a:stCxn id="1086" idx="7"/>
              <a:endCxn id="1083" idx="2"/>
            </p:cNvCxnSpPr>
            <p:nvPr/>
          </p:nvCxnSpPr>
          <p:spPr>
            <a:xfrm rot="5400000" flipH="1" flipV="1">
              <a:off x="6120571" y="3404921"/>
              <a:ext cx="399697" cy="11537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90" name="Прямая соединительная линия 1089"/>
            <p:cNvCxnSpPr>
              <a:stCxn id="1086" idx="0"/>
              <a:endCxn id="1084" idx="3"/>
            </p:cNvCxnSpPr>
            <p:nvPr/>
          </p:nvCxnSpPr>
          <p:spPr>
            <a:xfrm flipV="1">
              <a:off x="6263149" y="3586639"/>
              <a:ext cx="180731" cy="9234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91" name="Прямая соединительная линия 1090"/>
            <p:cNvCxnSpPr>
              <a:stCxn id="1086" idx="1"/>
              <a:endCxn id="1085" idx="1"/>
            </p:cNvCxnSpPr>
            <p:nvPr/>
          </p:nvCxnSpPr>
          <p:spPr>
            <a:xfrm rot="5400000" flipH="1">
              <a:off x="6216042" y="3655250"/>
              <a:ext cx="71438" cy="158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34" name="Группа 1091"/>
          <p:cNvGrpSpPr/>
          <p:nvPr/>
        </p:nvGrpSpPr>
        <p:grpSpPr>
          <a:xfrm>
            <a:off x="6786578" y="3357562"/>
            <a:ext cx="257514" cy="478144"/>
            <a:chOff x="7435836" y="3006688"/>
            <a:chExt cx="257514" cy="478144"/>
          </a:xfrm>
        </p:grpSpPr>
        <p:cxnSp>
          <p:nvCxnSpPr>
            <p:cNvPr id="1093" name="Прямая соединительная линия 1092"/>
            <p:cNvCxnSpPr>
              <a:stCxn id="1095" idx="7"/>
              <a:endCxn id="1094" idx="3"/>
            </p:cNvCxnSpPr>
            <p:nvPr/>
          </p:nvCxnSpPr>
          <p:spPr>
            <a:xfrm rot="5400000" flipH="1" flipV="1">
              <a:off x="7511096" y="3103624"/>
              <a:ext cx="49512" cy="9352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094" name="8-конечная звезда 1093"/>
            <p:cNvSpPr/>
            <p:nvPr/>
          </p:nvSpPr>
          <p:spPr>
            <a:xfrm rot="1262594">
              <a:off x="7580290" y="3087669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95" name="8-конечная звезда 1094"/>
            <p:cNvSpPr/>
            <p:nvPr/>
          </p:nvSpPr>
          <p:spPr>
            <a:xfrm rot="1262594">
              <a:off x="7437414" y="3159107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96" name="8-конечная звезда 1095"/>
            <p:cNvSpPr/>
            <p:nvPr/>
          </p:nvSpPr>
          <p:spPr>
            <a:xfrm rot="1262594">
              <a:off x="7437415" y="3294018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97" name="8-конечная звезда 1096"/>
            <p:cNvSpPr/>
            <p:nvPr/>
          </p:nvSpPr>
          <p:spPr>
            <a:xfrm rot="1262594">
              <a:off x="7588255" y="3300335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98" name="8-конечная звезда 1097"/>
            <p:cNvSpPr/>
            <p:nvPr/>
          </p:nvSpPr>
          <p:spPr>
            <a:xfrm rot="1262594">
              <a:off x="7650150" y="3006688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99" name="8-конечная звезда 1098"/>
            <p:cNvSpPr/>
            <p:nvPr/>
          </p:nvSpPr>
          <p:spPr>
            <a:xfrm rot="1262594">
              <a:off x="7585028" y="3441632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00" name="8-конечная звезда 1099"/>
            <p:cNvSpPr/>
            <p:nvPr/>
          </p:nvSpPr>
          <p:spPr>
            <a:xfrm rot="1262594">
              <a:off x="7435836" y="3363878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101" name="Прямая соединительная линия 1100"/>
            <p:cNvCxnSpPr>
              <a:stCxn id="1096" idx="5"/>
              <a:endCxn id="1095" idx="2"/>
            </p:cNvCxnSpPr>
            <p:nvPr/>
          </p:nvCxnSpPr>
          <p:spPr>
            <a:xfrm rot="5400000" flipH="1" flipV="1">
              <a:off x="7411566" y="3253192"/>
              <a:ext cx="85038" cy="126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02" name="Прямая соединительная линия 1101"/>
            <p:cNvCxnSpPr>
              <a:stCxn id="1100" idx="2"/>
              <a:endCxn id="1096" idx="2"/>
            </p:cNvCxnSpPr>
            <p:nvPr/>
          </p:nvCxnSpPr>
          <p:spPr>
            <a:xfrm rot="5400000" flipH="1" flipV="1">
              <a:off x="7422490" y="3373407"/>
              <a:ext cx="59420" cy="504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03" name="Прямая соединительная линия 1102"/>
            <p:cNvCxnSpPr>
              <a:stCxn id="1097" idx="3"/>
              <a:endCxn id="1096" idx="0"/>
            </p:cNvCxnSpPr>
            <p:nvPr/>
          </p:nvCxnSpPr>
          <p:spPr>
            <a:xfrm rot="5400000" flipH="1">
              <a:off x="7536305" y="3284023"/>
              <a:ext cx="7585" cy="10096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04" name="Прямая соединительная линия 1103"/>
            <p:cNvCxnSpPr>
              <a:stCxn id="1098" idx="2"/>
              <a:endCxn id="1094" idx="6"/>
            </p:cNvCxnSpPr>
            <p:nvPr/>
          </p:nvCxnSpPr>
          <p:spPr>
            <a:xfrm rot="5400000">
              <a:off x="7619979" y="3045454"/>
              <a:ext cx="41023" cy="4700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05" name="Прямая соединительная линия 1104"/>
            <p:cNvCxnSpPr>
              <a:stCxn id="1097" idx="5"/>
              <a:endCxn id="1094" idx="2"/>
            </p:cNvCxnSpPr>
            <p:nvPr/>
          </p:nvCxnSpPr>
          <p:spPr>
            <a:xfrm rot="16200000" flipV="1">
              <a:off x="7519548" y="3217916"/>
              <a:ext cx="162793" cy="669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06" name="Прямая соединительная линия 1105"/>
            <p:cNvCxnSpPr>
              <a:stCxn id="1099" idx="6"/>
              <a:endCxn id="1097" idx="2"/>
            </p:cNvCxnSpPr>
            <p:nvPr/>
          </p:nvCxnSpPr>
          <p:spPr>
            <a:xfrm rot="16200000" flipV="1">
              <a:off x="7564703" y="3393392"/>
              <a:ext cx="90539" cy="882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35" name="Группа 1106"/>
          <p:cNvGrpSpPr/>
          <p:nvPr/>
        </p:nvGrpSpPr>
        <p:grpSpPr>
          <a:xfrm>
            <a:off x="6596902" y="2563327"/>
            <a:ext cx="397148" cy="776439"/>
            <a:chOff x="7150610" y="2045465"/>
            <a:chExt cx="397148" cy="776439"/>
          </a:xfrm>
        </p:grpSpPr>
        <p:cxnSp>
          <p:nvCxnSpPr>
            <p:cNvPr id="1108" name="Прямая соединительная линия 1107"/>
            <p:cNvCxnSpPr>
              <a:stCxn id="1115" idx="6"/>
              <a:endCxn id="1111" idx="3"/>
            </p:cNvCxnSpPr>
            <p:nvPr/>
          </p:nvCxnSpPr>
          <p:spPr>
            <a:xfrm rot="5400000" flipH="1" flipV="1">
              <a:off x="7358363" y="2364100"/>
              <a:ext cx="182975" cy="10624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09" name="Прямая соединительная линия 1108"/>
            <p:cNvCxnSpPr>
              <a:stCxn id="1116" idx="6"/>
              <a:endCxn id="1113" idx="2"/>
            </p:cNvCxnSpPr>
            <p:nvPr/>
          </p:nvCxnSpPr>
          <p:spPr>
            <a:xfrm rot="5400000" flipH="1" flipV="1">
              <a:off x="7401264" y="2726571"/>
              <a:ext cx="99198" cy="99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110" name="8-конечная звезда 1109"/>
            <p:cNvSpPr/>
            <p:nvPr/>
          </p:nvSpPr>
          <p:spPr>
            <a:xfrm rot="1262594">
              <a:off x="7223100" y="243676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11" name="8-конечная звезда 1110"/>
            <p:cNvSpPr/>
            <p:nvPr/>
          </p:nvSpPr>
          <p:spPr>
            <a:xfrm rot="1262594">
              <a:off x="7500958" y="2292834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12" name="8-конечная звезда 1111"/>
            <p:cNvSpPr/>
            <p:nvPr/>
          </p:nvSpPr>
          <p:spPr>
            <a:xfrm rot="1262594">
              <a:off x="7150610" y="2632228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13" name="8-конечная звезда 1112"/>
            <p:cNvSpPr/>
            <p:nvPr/>
          </p:nvSpPr>
          <p:spPr>
            <a:xfrm rot="1262594">
              <a:off x="7436361" y="2632228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15" name="8-конечная звезда 1114"/>
            <p:cNvSpPr/>
            <p:nvPr/>
          </p:nvSpPr>
          <p:spPr>
            <a:xfrm rot="1262594">
              <a:off x="7364925" y="2507149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16" name="8-конечная звезда 1115"/>
            <p:cNvSpPr/>
            <p:nvPr/>
          </p:nvSpPr>
          <p:spPr>
            <a:xfrm rot="1262594">
              <a:off x="7418566" y="2775104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17" name="8-конечная звезда 1116"/>
            <p:cNvSpPr/>
            <p:nvPr/>
          </p:nvSpPr>
          <p:spPr>
            <a:xfrm rot="1262594">
              <a:off x="7150610" y="2489352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118" name="Прямая соединительная линия 1117"/>
            <p:cNvCxnSpPr>
              <a:stCxn id="1110" idx="0"/>
              <a:endCxn id="1115" idx="4"/>
            </p:cNvCxnSpPr>
            <p:nvPr/>
          </p:nvCxnSpPr>
          <p:spPr>
            <a:xfrm>
              <a:off x="7275299" y="2473458"/>
              <a:ext cx="91187" cy="4868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19" name="Прямая соединительная линия 1118"/>
            <p:cNvCxnSpPr>
              <a:stCxn id="1113" idx="5"/>
              <a:endCxn id="1115" idx="0"/>
            </p:cNvCxnSpPr>
            <p:nvPr/>
          </p:nvCxnSpPr>
          <p:spPr>
            <a:xfrm rot="16200000" flipV="1">
              <a:off x="7382566" y="2566550"/>
              <a:ext cx="95293" cy="4009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20" name="Прямая соединительная линия 1119"/>
            <p:cNvCxnSpPr>
              <a:stCxn id="1112" idx="5"/>
              <a:endCxn id="1117" idx="2"/>
            </p:cNvCxnSpPr>
            <p:nvPr/>
          </p:nvCxnSpPr>
          <p:spPr>
            <a:xfrm rot="5400000" flipH="1" flipV="1">
              <a:off x="7115232" y="2583869"/>
              <a:ext cx="99653" cy="109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21" name="Прямая соединительная линия 1120"/>
            <p:cNvCxnSpPr>
              <a:stCxn id="1110" idx="6"/>
              <a:endCxn id="1452" idx="1"/>
            </p:cNvCxnSpPr>
            <p:nvPr/>
          </p:nvCxnSpPr>
          <p:spPr>
            <a:xfrm rot="5400000" flipH="1" flipV="1">
              <a:off x="7079437" y="2225824"/>
              <a:ext cx="393099" cy="3238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22" name="Прямая соединительная линия 1121"/>
            <p:cNvCxnSpPr>
              <a:stCxn id="1117" idx="5"/>
              <a:endCxn id="1110" idx="3"/>
            </p:cNvCxnSpPr>
            <p:nvPr/>
          </p:nvCxnSpPr>
          <p:spPr>
            <a:xfrm rot="5400000" flipH="1" flipV="1">
              <a:off x="7186646" y="2452589"/>
              <a:ext cx="16642" cy="6091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23" name="Прямая соединительная линия 1122"/>
            <p:cNvCxnSpPr>
              <a:stCxn id="1116" idx="4"/>
              <a:endCxn id="1112" idx="0"/>
            </p:cNvCxnSpPr>
            <p:nvPr/>
          </p:nvCxnSpPr>
          <p:spPr>
            <a:xfrm rot="10800000">
              <a:off x="7195849" y="2664030"/>
              <a:ext cx="224278" cy="12607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142" name="TextBox 1141"/>
          <p:cNvSpPr txBox="1"/>
          <p:nvPr/>
        </p:nvSpPr>
        <p:spPr>
          <a:xfrm rot="16603593">
            <a:off x="6374398" y="3552569"/>
            <a:ext cx="70215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ВОРОН</a:t>
            </a:r>
            <a:endParaRPr lang="uk-UA" sz="8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1143" name="TextBox 1142"/>
          <p:cNvSpPr txBox="1"/>
          <p:nvPr/>
        </p:nvSpPr>
        <p:spPr>
          <a:xfrm rot="1344264">
            <a:off x="6361487" y="3207591"/>
            <a:ext cx="70215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ЧАША</a:t>
            </a:r>
            <a:endParaRPr lang="uk-UA" sz="8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1144" name="TextBox 1143"/>
          <p:cNvSpPr txBox="1"/>
          <p:nvPr/>
        </p:nvSpPr>
        <p:spPr>
          <a:xfrm rot="18282438">
            <a:off x="5516759" y="4198782"/>
            <a:ext cx="70215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ВОЛОПАС</a:t>
            </a:r>
            <a:endParaRPr lang="uk-UA" sz="8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1145" name="TextBox 1144"/>
          <p:cNvSpPr txBox="1"/>
          <p:nvPr/>
        </p:nvSpPr>
        <p:spPr>
          <a:xfrm rot="19413718">
            <a:off x="4784916" y="4110512"/>
            <a:ext cx="70215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ПН </a:t>
            </a:r>
          </a:p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КОРОНА</a:t>
            </a:r>
            <a:endParaRPr lang="uk-UA" sz="8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1146" name="TextBox 1145"/>
          <p:cNvSpPr txBox="1"/>
          <p:nvPr/>
        </p:nvSpPr>
        <p:spPr>
          <a:xfrm rot="19546177">
            <a:off x="5211106" y="4610626"/>
            <a:ext cx="70215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ЗМІЯ</a:t>
            </a:r>
            <a:endParaRPr lang="uk-UA" sz="8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1147" name="TextBox 1146"/>
          <p:cNvSpPr txBox="1"/>
          <p:nvPr/>
        </p:nvSpPr>
        <p:spPr>
          <a:xfrm>
            <a:off x="4358604" y="5319481"/>
            <a:ext cx="70215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ЗМІЯ</a:t>
            </a:r>
            <a:endParaRPr lang="uk-UA" sz="8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grpSp>
        <p:nvGrpSpPr>
          <p:cNvPr id="36" name="Группа 1147"/>
          <p:cNvGrpSpPr/>
          <p:nvPr/>
        </p:nvGrpSpPr>
        <p:grpSpPr>
          <a:xfrm>
            <a:off x="4143372" y="5239587"/>
            <a:ext cx="178722" cy="332553"/>
            <a:chOff x="4446920" y="5936171"/>
            <a:chExt cx="178722" cy="332553"/>
          </a:xfrm>
        </p:grpSpPr>
        <p:sp>
          <p:nvSpPr>
            <p:cNvPr id="1149" name="8-конечная звезда 1148"/>
            <p:cNvSpPr/>
            <p:nvPr/>
          </p:nvSpPr>
          <p:spPr>
            <a:xfrm rot="1262594">
              <a:off x="4507404" y="6221924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50" name="8-конечная звезда 1149"/>
            <p:cNvSpPr/>
            <p:nvPr/>
          </p:nvSpPr>
          <p:spPr>
            <a:xfrm rot="1262594">
              <a:off x="4578842" y="6079048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51" name="8-конечная звезда 1150"/>
            <p:cNvSpPr/>
            <p:nvPr/>
          </p:nvSpPr>
          <p:spPr>
            <a:xfrm rot="1262594">
              <a:off x="4446920" y="6079048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52" name="8-конечная звезда 1151"/>
            <p:cNvSpPr/>
            <p:nvPr/>
          </p:nvSpPr>
          <p:spPr>
            <a:xfrm rot="1262594">
              <a:off x="4507404" y="5936171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153" name="Прямая соединительная линия 1152"/>
            <p:cNvCxnSpPr>
              <a:stCxn id="1149" idx="7"/>
              <a:endCxn id="1150" idx="1"/>
            </p:cNvCxnSpPr>
            <p:nvPr/>
          </p:nvCxnSpPr>
          <p:spPr>
            <a:xfrm rot="5400000" flipH="1" flipV="1">
              <a:off x="4525970" y="6150051"/>
              <a:ext cx="111991" cy="5955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54" name="Прямая соединительная линия 1153"/>
            <p:cNvCxnSpPr>
              <a:stCxn id="1151" idx="6"/>
              <a:endCxn id="1152" idx="2"/>
            </p:cNvCxnSpPr>
            <p:nvPr/>
          </p:nvCxnSpPr>
          <p:spPr>
            <a:xfrm rot="5400000" flipH="1" flipV="1">
              <a:off x="4450963" y="6009170"/>
              <a:ext cx="99199" cy="4368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55" name="Прямая соединительная линия 1154"/>
            <p:cNvCxnSpPr>
              <a:stCxn id="1150" idx="5"/>
              <a:endCxn id="1152" idx="0"/>
            </p:cNvCxnSpPr>
            <p:nvPr/>
          </p:nvCxnSpPr>
          <p:spPr>
            <a:xfrm rot="16200000" flipV="1">
              <a:off x="4516147" y="6004470"/>
              <a:ext cx="113091" cy="4009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56" name="Прямая соединительная линия 1155"/>
            <p:cNvCxnSpPr>
              <a:stCxn id="1151" idx="1"/>
              <a:endCxn id="1149" idx="5"/>
            </p:cNvCxnSpPr>
            <p:nvPr/>
          </p:nvCxnSpPr>
          <p:spPr>
            <a:xfrm rot="16200000" flipH="1">
              <a:off x="4450508" y="6153145"/>
              <a:ext cx="100108" cy="4148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37" name="Группа 1156"/>
          <p:cNvGrpSpPr/>
          <p:nvPr/>
        </p:nvGrpSpPr>
        <p:grpSpPr>
          <a:xfrm>
            <a:off x="3508323" y="4643446"/>
            <a:ext cx="699645" cy="615672"/>
            <a:chOff x="3730532" y="5367300"/>
            <a:chExt cx="699645" cy="615672"/>
          </a:xfrm>
        </p:grpSpPr>
        <p:sp>
          <p:nvSpPr>
            <p:cNvPr id="1158" name="8-конечная звезда 1157"/>
            <p:cNvSpPr/>
            <p:nvPr/>
          </p:nvSpPr>
          <p:spPr>
            <a:xfrm rot="1262594">
              <a:off x="4383377" y="5445580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59" name="8-конечная звезда 1158"/>
            <p:cNvSpPr/>
            <p:nvPr/>
          </p:nvSpPr>
          <p:spPr>
            <a:xfrm rot="1262594">
              <a:off x="4159161" y="5732385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60" name="8-конечная звезда 1159"/>
            <p:cNvSpPr/>
            <p:nvPr/>
          </p:nvSpPr>
          <p:spPr>
            <a:xfrm rot="1262594">
              <a:off x="4303686" y="5519719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61" name="8-конечная звезда 1160"/>
            <p:cNvSpPr/>
            <p:nvPr/>
          </p:nvSpPr>
          <p:spPr>
            <a:xfrm rot="1262594">
              <a:off x="3944848" y="5660947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62" name="8-конечная звезда 1161"/>
            <p:cNvSpPr/>
            <p:nvPr/>
          </p:nvSpPr>
          <p:spPr>
            <a:xfrm rot="1262594">
              <a:off x="3730532" y="5660945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63" name="8-конечная звезда 1162"/>
            <p:cNvSpPr/>
            <p:nvPr/>
          </p:nvSpPr>
          <p:spPr>
            <a:xfrm rot="1262594">
              <a:off x="3867094" y="5367300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64" name="8-конечная звезда 1163"/>
            <p:cNvSpPr/>
            <p:nvPr/>
          </p:nvSpPr>
          <p:spPr>
            <a:xfrm rot="1262594">
              <a:off x="4006811" y="5507018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65" name="8-конечная звезда 1164"/>
            <p:cNvSpPr/>
            <p:nvPr/>
          </p:nvSpPr>
          <p:spPr>
            <a:xfrm rot="1262594">
              <a:off x="3800919" y="5375622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66" name="8-конечная звезда 1165"/>
            <p:cNvSpPr/>
            <p:nvPr/>
          </p:nvSpPr>
          <p:spPr>
            <a:xfrm rot="1262594">
              <a:off x="4221652" y="5936172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167" name="Прямая соединительная линия 1166"/>
            <p:cNvCxnSpPr>
              <a:stCxn id="1160" idx="7"/>
              <a:endCxn id="1158" idx="7"/>
            </p:cNvCxnSpPr>
            <p:nvPr/>
          </p:nvCxnSpPr>
          <p:spPr>
            <a:xfrm rot="5400000" flipH="1" flipV="1">
              <a:off x="4353622" y="5461218"/>
              <a:ext cx="76277" cy="7280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68" name="Прямая соединительная линия 1167"/>
            <p:cNvCxnSpPr>
              <a:stCxn id="1164" idx="5"/>
              <a:endCxn id="1163" idx="0"/>
            </p:cNvCxnSpPr>
            <p:nvPr/>
          </p:nvCxnSpPr>
          <p:spPr>
            <a:xfrm rot="16200000" flipV="1">
              <a:off x="3925915" y="5415152"/>
              <a:ext cx="97544" cy="8990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69" name="Прямая соединительная линия 1168"/>
            <p:cNvCxnSpPr>
              <a:stCxn id="1159" idx="6"/>
              <a:endCxn id="1160" idx="3"/>
            </p:cNvCxnSpPr>
            <p:nvPr/>
          </p:nvCxnSpPr>
          <p:spPr>
            <a:xfrm rot="5400000" flipH="1" flipV="1">
              <a:off x="4162682" y="5590856"/>
              <a:ext cx="176504" cy="11015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70" name="Прямая соединительная линия 1169"/>
            <p:cNvCxnSpPr>
              <a:stCxn id="1159" idx="5"/>
              <a:endCxn id="1164" idx="1"/>
            </p:cNvCxnSpPr>
            <p:nvPr/>
          </p:nvCxnSpPr>
          <p:spPr>
            <a:xfrm rot="16200000" flipV="1">
              <a:off x="4013014" y="5572527"/>
              <a:ext cx="186353" cy="13801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71" name="Прямая соединительная линия 1170"/>
            <p:cNvCxnSpPr>
              <a:stCxn id="1162" idx="7"/>
              <a:endCxn id="1161" idx="4"/>
            </p:cNvCxnSpPr>
            <p:nvPr/>
          </p:nvCxnSpPr>
          <p:spPr>
            <a:xfrm rot="16200000" flipH="1">
              <a:off x="3863792" y="5595396"/>
              <a:ext cx="1270" cy="16444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72" name="Прямая соединительная линия 1171"/>
            <p:cNvCxnSpPr>
              <a:stCxn id="1161" idx="7"/>
              <a:endCxn id="1159" idx="3"/>
            </p:cNvCxnSpPr>
            <p:nvPr/>
          </p:nvCxnSpPr>
          <p:spPr>
            <a:xfrm rot="16200000" flipH="1">
              <a:off x="4032322" y="5641184"/>
              <a:ext cx="93364" cy="16496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73" name="Прямая соединительная линия 1172"/>
            <p:cNvCxnSpPr>
              <a:stCxn id="1166" idx="5"/>
              <a:endCxn id="1159" idx="1"/>
            </p:cNvCxnSpPr>
            <p:nvPr/>
          </p:nvCxnSpPr>
          <p:spPr>
            <a:xfrm rot="16200000" flipV="1">
              <a:off x="4139274" y="5841910"/>
              <a:ext cx="154129" cy="3842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74" name="Прямая соединительная линия 1173"/>
            <p:cNvCxnSpPr>
              <a:stCxn id="1165" idx="1"/>
              <a:endCxn id="1163" idx="0"/>
            </p:cNvCxnSpPr>
            <p:nvPr/>
          </p:nvCxnSpPr>
          <p:spPr>
            <a:xfrm rot="5400000" flipH="1" flipV="1">
              <a:off x="3877240" y="5367913"/>
              <a:ext cx="9072" cy="9591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38" name="Группа 1174"/>
          <p:cNvGrpSpPr/>
          <p:nvPr/>
        </p:nvGrpSpPr>
        <p:grpSpPr>
          <a:xfrm rot="556316">
            <a:off x="2987677" y="2685344"/>
            <a:ext cx="850325" cy="1621014"/>
            <a:chOff x="2494991" y="3188512"/>
            <a:chExt cx="850325" cy="1621014"/>
          </a:xfrm>
        </p:grpSpPr>
        <p:sp>
          <p:nvSpPr>
            <p:cNvPr id="1176" name="8-конечная звезда 1175"/>
            <p:cNvSpPr/>
            <p:nvPr/>
          </p:nvSpPr>
          <p:spPr>
            <a:xfrm rot="1262594">
              <a:off x="2997889" y="428406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77" name="8-конечная звезда 1176"/>
            <p:cNvSpPr/>
            <p:nvPr/>
          </p:nvSpPr>
          <p:spPr>
            <a:xfrm rot="1262594">
              <a:off x="2907837" y="4157669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78" name="8-конечная звезда 1177"/>
            <p:cNvSpPr/>
            <p:nvPr/>
          </p:nvSpPr>
          <p:spPr>
            <a:xfrm rot="1262594">
              <a:off x="2634556" y="4257229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79" name="8-конечная звезда 1178"/>
            <p:cNvSpPr/>
            <p:nvPr/>
          </p:nvSpPr>
          <p:spPr>
            <a:xfrm rot="1262594">
              <a:off x="2858909" y="4744726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80" name="8-конечная звезда 1179"/>
            <p:cNvSpPr/>
            <p:nvPr/>
          </p:nvSpPr>
          <p:spPr>
            <a:xfrm rot="1262594">
              <a:off x="2494991" y="3845711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81" name="8-конечная звезда 1180"/>
            <p:cNvSpPr/>
            <p:nvPr/>
          </p:nvSpPr>
          <p:spPr>
            <a:xfrm rot="1262594">
              <a:off x="2788519" y="3870175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82" name="8-конечная звезда 1181"/>
            <p:cNvSpPr/>
            <p:nvPr/>
          </p:nvSpPr>
          <p:spPr>
            <a:xfrm rot="1262594">
              <a:off x="2651069" y="4437026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83" name="8-конечная звезда 1182"/>
            <p:cNvSpPr/>
            <p:nvPr/>
          </p:nvSpPr>
          <p:spPr>
            <a:xfrm rot="1262594">
              <a:off x="2705575" y="4725541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84" name="8-конечная звезда 1183"/>
            <p:cNvSpPr/>
            <p:nvPr/>
          </p:nvSpPr>
          <p:spPr>
            <a:xfrm rot="1262594">
              <a:off x="2835305" y="3731537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86" name="8-конечная звезда 1185"/>
            <p:cNvSpPr/>
            <p:nvPr/>
          </p:nvSpPr>
          <p:spPr>
            <a:xfrm rot="1262594">
              <a:off x="3177825" y="3386081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87" name="8-конечная звезда 1186"/>
            <p:cNvSpPr/>
            <p:nvPr/>
          </p:nvSpPr>
          <p:spPr>
            <a:xfrm rot="1262594">
              <a:off x="2950797" y="4438987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88" name="8-конечная звезда 1187"/>
            <p:cNvSpPr/>
            <p:nvPr/>
          </p:nvSpPr>
          <p:spPr>
            <a:xfrm rot="1262594">
              <a:off x="2856880" y="4307084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89" name="8-конечная звезда 1188"/>
            <p:cNvSpPr/>
            <p:nvPr/>
          </p:nvSpPr>
          <p:spPr>
            <a:xfrm rot="1262594">
              <a:off x="3083493" y="3460101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90" name="8-конечная звезда 1189"/>
            <p:cNvSpPr/>
            <p:nvPr/>
          </p:nvSpPr>
          <p:spPr>
            <a:xfrm rot="1262594">
              <a:off x="3147923" y="4328438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91" name="8-конечная звезда 1190"/>
            <p:cNvSpPr/>
            <p:nvPr/>
          </p:nvSpPr>
          <p:spPr>
            <a:xfrm rot="1262594">
              <a:off x="3131601" y="4625819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92" name="8-конечная звезда 1191"/>
            <p:cNvSpPr/>
            <p:nvPr/>
          </p:nvSpPr>
          <p:spPr>
            <a:xfrm rot="1262594">
              <a:off x="3108579" y="4484810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93" name="8-конечная звезда 1192"/>
            <p:cNvSpPr/>
            <p:nvPr/>
          </p:nvSpPr>
          <p:spPr>
            <a:xfrm rot="1262594">
              <a:off x="2983274" y="4650033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94" name="8-конечная звезда 1193"/>
            <p:cNvSpPr/>
            <p:nvPr/>
          </p:nvSpPr>
          <p:spPr>
            <a:xfrm rot="1262594">
              <a:off x="3109446" y="3695960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95" name="8-конечная звезда 1194"/>
            <p:cNvSpPr/>
            <p:nvPr/>
          </p:nvSpPr>
          <p:spPr>
            <a:xfrm rot="1262594">
              <a:off x="3298516" y="3874730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96" name="8-конечная звезда 1195"/>
            <p:cNvSpPr/>
            <p:nvPr/>
          </p:nvSpPr>
          <p:spPr>
            <a:xfrm rot="1262594">
              <a:off x="3216501" y="3815736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97" name="8-конечная звезда 1196"/>
            <p:cNvSpPr/>
            <p:nvPr/>
          </p:nvSpPr>
          <p:spPr>
            <a:xfrm rot="1262594">
              <a:off x="3234842" y="3530720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99" name="8-конечная звезда 1198"/>
            <p:cNvSpPr/>
            <p:nvPr/>
          </p:nvSpPr>
          <p:spPr>
            <a:xfrm rot="1262594">
              <a:off x="3114104" y="3188512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00" name="8-конечная звезда 1199"/>
            <p:cNvSpPr/>
            <p:nvPr/>
          </p:nvSpPr>
          <p:spPr>
            <a:xfrm rot="1262594">
              <a:off x="3126185" y="3308529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01" name="8-конечная звезда 1200"/>
            <p:cNvSpPr/>
            <p:nvPr/>
          </p:nvSpPr>
          <p:spPr>
            <a:xfrm rot="1262594">
              <a:off x="2952827" y="3576761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02" name="8-конечная звезда 1201"/>
            <p:cNvSpPr/>
            <p:nvPr/>
          </p:nvSpPr>
          <p:spPr>
            <a:xfrm rot="1262594">
              <a:off x="3163361" y="3967512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203" name="Прямая соединительная линия 1202"/>
            <p:cNvCxnSpPr>
              <a:stCxn id="1200" idx="1"/>
              <a:endCxn id="1186" idx="0"/>
            </p:cNvCxnSpPr>
            <p:nvPr/>
          </p:nvCxnSpPr>
          <p:spPr>
            <a:xfrm rot="15643684" flipH="1">
              <a:off x="3154562" y="3358635"/>
              <a:ext cx="79987" cy="5881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04" name="Прямая соединительная линия 1203"/>
            <p:cNvCxnSpPr>
              <a:stCxn id="1176" idx="5"/>
              <a:endCxn id="1188" idx="6"/>
            </p:cNvCxnSpPr>
            <p:nvPr/>
          </p:nvCxnSpPr>
          <p:spPr>
            <a:xfrm rot="15643684" flipH="1" flipV="1">
              <a:off x="2952345" y="4236435"/>
              <a:ext cx="2810" cy="12240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05" name="Прямая соединительная линия 1204"/>
            <p:cNvCxnSpPr>
              <a:stCxn id="1181" idx="7"/>
              <a:endCxn id="1184" idx="3"/>
            </p:cNvCxnSpPr>
            <p:nvPr/>
          </p:nvCxnSpPr>
          <p:spPr>
            <a:xfrm rot="4843684" flipH="1" flipV="1">
              <a:off x="2783865" y="3826164"/>
              <a:ext cx="120431" cy="659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06" name="Прямая соединительная линия 1205"/>
            <p:cNvCxnSpPr>
              <a:stCxn id="1181" idx="5"/>
              <a:endCxn id="1180" idx="6"/>
            </p:cNvCxnSpPr>
            <p:nvPr/>
          </p:nvCxnSpPr>
          <p:spPr>
            <a:xfrm rot="15643684" flipV="1">
              <a:off x="2639362" y="3729826"/>
              <a:ext cx="68067" cy="26118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07" name="Прямая соединительная линия 1206"/>
            <p:cNvCxnSpPr>
              <a:stCxn id="1177" idx="0"/>
              <a:endCxn id="1181" idx="0"/>
            </p:cNvCxnSpPr>
            <p:nvPr/>
          </p:nvCxnSpPr>
          <p:spPr>
            <a:xfrm rot="21043684" flipH="1" flipV="1">
              <a:off x="2875099" y="3906475"/>
              <a:ext cx="71438" cy="30296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08" name="Прямая соединительная линия 1207"/>
            <p:cNvCxnSpPr>
              <a:stCxn id="1178" idx="5"/>
              <a:endCxn id="1180" idx="1"/>
            </p:cNvCxnSpPr>
            <p:nvPr/>
          </p:nvCxnSpPr>
          <p:spPr>
            <a:xfrm rot="15643684" flipV="1">
              <a:off x="2414200" y="4056364"/>
              <a:ext cx="365946" cy="5501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09" name="Прямая соединительная линия 1208"/>
            <p:cNvCxnSpPr>
              <a:stCxn id="1179" idx="5"/>
              <a:endCxn id="1182" idx="7"/>
            </p:cNvCxnSpPr>
            <p:nvPr/>
          </p:nvCxnSpPr>
          <p:spPr>
            <a:xfrm rot="15643684" flipV="1">
              <a:off x="2631014" y="4537452"/>
              <a:ext cx="318871" cy="12567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10" name="Прямая соединительная линия 1209"/>
            <p:cNvCxnSpPr>
              <a:stCxn id="1183" idx="5"/>
              <a:endCxn id="1182" idx="1"/>
            </p:cNvCxnSpPr>
            <p:nvPr/>
          </p:nvCxnSpPr>
          <p:spPr>
            <a:xfrm rot="4843684" flipH="1" flipV="1">
              <a:off x="2584676" y="4605093"/>
              <a:ext cx="241292" cy="638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11" name="Прямая соединительная линия 1210"/>
            <p:cNvCxnSpPr>
              <a:stCxn id="1182" idx="0"/>
              <a:endCxn id="1178" idx="1"/>
            </p:cNvCxnSpPr>
            <p:nvPr/>
          </p:nvCxnSpPr>
          <p:spPr>
            <a:xfrm rot="21043684" flipV="1">
              <a:off x="2690672" y="4318381"/>
              <a:ext cx="2036" cy="15619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12" name="Прямая соединительная линия 1211"/>
            <p:cNvCxnSpPr>
              <a:stCxn id="1178" idx="7"/>
              <a:endCxn id="1177" idx="4"/>
            </p:cNvCxnSpPr>
            <p:nvPr/>
          </p:nvCxnSpPr>
          <p:spPr>
            <a:xfrm rot="4843684" flipH="1" flipV="1">
              <a:off x="2772096" y="4114235"/>
              <a:ext cx="62369" cy="22644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13" name="Прямая соединительная линия 1212"/>
            <p:cNvCxnSpPr>
              <a:stCxn id="1188" idx="4"/>
              <a:endCxn id="1178" idx="0"/>
            </p:cNvCxnSpPr>
            <p:nvPr/>
          </p:nvCxnSpPr>
          <p:spPr>
            <a:xfrm rot="10243684">
              <a:off x="2700114" y="4288405"/>
              <a:ext cx="155649" cy="4884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14" name="Прямая соединительная линия 1213"/>
            <p:cNvCxnSpPr>
              <a:stCxn id="1187" idx="4"/>
              <a:endCxn id="1188" idx="0"/>
            </p:cNvCxnSpPr>
            <p:nvPr/>
          </p:nvCxnSpPr>
          <p:spPr>
            <a:xfrm rot="10243684">
              <a:off x="2918427" y="4341007"/>
              <a:ext cx="24822" cy="11805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15" name="Прямая соединительная линия 1214"/>
            <p:cNvCxnSpPr>
              <a:stCxn id="1192" idx="1"/>
              <a:endCxn id="1187" idx="1"/>
            </p:cNvCxnSpPr>
            <p:nvPr/>
          </p:nvCxnSpPr>
          <p:spPr>
            <a:xfrm rot="4843684" flipH="1">
              <a:off x="3033606" y="4437901"/>
              <a:ext cx="63030" cy="14445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16" name="Прямая соединительная линия 1215"/>
            <p:cNvCxnSpPr>
              <a:stCxn id="1190" idx="4"/>
              <a:endCxn id="1176" idx="7"/>
            </p:cNvCxnSpPr>
            <p:nvPr/>
          </p:nvCxnSpPr>
          <p:spPr>
            <a:xfrm rot="10243684">
              <a:off x="3053708" y="4292334"/>
              <a:ext cx="91633" cy="5886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17" name="Прямая соединительная линия 1216"/>
            <p:cNvCxnSpPr>
              <a:stCxn id="1191" idx="5"/>
              <a:endCxn id="1192" idx="1"/>
            </p:cNvCxnSpPr>
            <p:nvPr/>
          </p:nvCxnSpPr>
          <p:spPr>
            <a:xfrm rot="4843684" flipH="1" flipV="1">
              <a:off x="3094687" y="4572782"/>
              <a:ext cx="97606" cy="1186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18" name="Прямая соединительная линия 1217"/>
            <p:cNvCxnSpPr>
              <a:stCxn id="1193" idx="5"/>
              <a:endCxn id="1187" idx="2"/>
            </p:cNvCxnSpPr>
            <p:nvPr/>
          </p:nvCxnSpPr>
          <p:spPr>
            <a:xfrm rot="15643684" flipV="1">
              <a:off x="2900915" y="4570232"/>
              <a:ext cx="163446" cy="277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22" name="Прямая соединительная линия 1221"/>
            <p:cNvCxnSpPr>
              <a:stCxn id="1186" idx="3"/>
              <a:endCxn id="1189" idx="6"/>
            </p:cNvCxnSpPr>
            <p:nvPr/>
          </p:nvCxnSpPr>
          <p:spPr>
            <a:xfrm rot="4843684">
              <a:off x="3139220" y="3414104"/>
              <a:ext cx="29236" cy="5809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23" name="Прямая соединительная линия 1222"/>
            <p:cNvCxnSpPr>
              <a:stCxn id="1201" idx="7"/>
              <a:endCxn id="1189" idx="3"/>
            </p:cNvCxnSpPr>
            <p:nvPr/>
          </p:nvCxnSpPr>
          <p:spPr>
            <a:xfrm rot="4843684" flipH="1" flipV="1">
              <a:off x="3007143" y="3497550"/>
              <a:ext cx="69605" cy="10121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24" name="Прямая соединительная линия 1223"/>
            <p:cNvCxnSpPr>
              <a:stCxn id="1189" idx="0"/>
              <a:endCxn id="1197" idx="3"/>
            </p:cNvCxnSpPr>
            <p:nvPr/>
          </p:nvCxnSpPr>
          <p:spPr>
            <a:xfrm rot="21043684">
              <a:off x="3151515" y="3497212"/>
              <a:ext cx="79959" cy="7332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25" name="Прямая соединительная линия 1224"/>
            <p:cNvCxnSpPr>
              <a:stCxn id="1184" idx="7"/>
              <a:endCxn id="1194" idx="3"/>
            </p:cNvCxnSpPr>
            <p:nvPr/>
          </p:nvCxnSpPr>
          <p:spPr>
            <a:xfrm rot="15643684" flipH="1">
              <a:off x="2990370" y="3625934"/>
              <a:ext cx="17702" cy="22456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26" name="Прямая соединительная линия 1225"/>
            <p:cNvCxnSpPr>
              <a:stCxn id="1234" idx="4"/>
              <a:endCxn id="1235" idx="3"/>
            </p:cNvCxnSpPr>
            <p:nvPr/>
          </p:nvCxnSpPr>
          <p:spPr>
            <a:xfrm rot="10243684">
              <a:off x="2699341" y="3721058"/>
              <a:ext cx="61638" cy="4494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27" name="Прямая соединительная линия 1226"/>
            <p:cNvCxnSpPr>
              <a:stCxn id="1184" idx="3"/>
              <a:endCxn id="1234" idx="0"/>
            </p:cNvCxnSpPr>
            <p:nvPr/>
          </p:nvCxnSpPr>
          <p:spPr>
            <a:xfrm rot="4843684">
              <a:off x="2822722" y="3762592"/>
              <a:ext cx="6783" cy="2444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28" name="Прямая соединительная линия 1227"/>
            <p:cNvCxnSpPr>
              <a:stCxn id="1184" idx="6"/>
              <a:endCxn id="1201" idx="3"/>
            </p:cNvCxnSpPr>
            <p:nvPr/>
          </p:nvCxnSpPr>
          <p:spPr>
            <a:xfrm rot="4843684" flipH="1" flipV="1">
              <a:off x="2859066" y="3620656"/>
              <a:ext cx="108711" cy="10168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29" name="Прямая соединительная линия 1228"/>
            <p:cNvCxnSpPr>
              <a:stCxn id="1201" idx="1"/>
              <a:endCxn id="1194" idx="4"/>
            </p:cNvCxnSpPr>
            <p:nvPr/>
          </p:nvCxnSpPr>
          <p:spPr>
            <a:xfrm rot="15643684" flipH="1">
              <a:off x="2994153" y="3611633"/>
              <a:ext cx="108430" cy="10923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30" name="Прямая соединительная линия 1229"/>
            <p:cNvCxnSpPr>
              <a:stCxn id="1196" idx="2"/>
              <a:endCxn id="1202" idx="5"/>
            </p:cNvCxnSpPr>
            <p:nvPr/>
          </p:nvCxnSpPr>
          <p:spPr>
            <a:xfrm rot="4843684">
              <a:off x="3155926" y="3880926"/>
              <a:ext cx="99047" cy="6896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31" name="Прямая соединительная линия 1230"/>
            <p:cNvCxnSpPr>
              <a:stCxn id="1196" idx="1"/>
              <a:endCxn id="1195" idx="4"/>
            </p:cNvCxnSpPr>
            <p:nvPr/>
          </p:nvCxnSpPr>
          <p:spPr>
            <a:xfrm rot="15643684" flipH="1">
              <a:off x="3256244" y="3852470"/>
              <a:ext cx="36992" cy="4530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32" name="Прямая соединительная линия 1231"/>
            <p:cNvCxnSpPr>
              <a:stCxn id="1196" idx="4"/>
              <a:endCxn id="1194" idx="0"/>
            </p:cNvCxnSpPr>
            <p:nvPr/>
          </p:nvCxnSpPr>
          <p:spPr>
            <a:xfrm rot="10243684">
              <a:off x="3163392" y="3723326"/>
              <a:ext cx="45960" cy="11184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33" name="Прямая соединительная линия 1232"/>
            <p:cNvCxnSpPr>
              <a:stCxn id="1200" idx="5"/>
              <a:endCxn id="1199" idx="2"/>
            </p:cNvCxnSpPr>
            <p:nvPr/>
          </p:nvCxnSpPr>
          <p:spPr>
            <a:xfrm rot="4843684" flipH="1" flipV="1">
              <a:off x="3095813" y="3271380"/>
              <a:ext cx="77560" cy="153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234" name="8-конечная звезда 1233"/>
            <p:cNvSpPr/>
            <p:nvPr/>
          </p:nvSpPr>
          <p:spPr>
            <a:xfrm rot="1262594">
              <a:off x="2762396" y="3743439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35" name="8-конечная звезда 1234"/>
            <p:cNvSpPr/>
            <p:nvPr/>
          </p:nvSpPr>
          <p:spPr>
            <a:xfrm rot="1262594">
              <a:off x="2694262" y="3695945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</p:grpSp>
      <p:grpSp>
        <p:nvGrpSpPr>
          <p:cNvPr id="39" name="Группа 1235"/>
          <p:cNvGrpSpPr/>
          <p:nvPr/>
        </p:nvGrpSpPr>
        <p:grpSpPr>
          <a:xfrm>
            <a:off x="3456177" y="4393132"/>
            <a:ext cx="187129" cy="178876"/>
            <a:chOff x="3434255" y="5077337"/>
            <a:chExt cx="187129" cy="178876"/>
          </a:xfrm>
        </p:grpSpPr>
        <p:sp>
          <p:nvSpPr>
            <p:cNvPr id="1237" name="8-конечная звезда 1236"/>
            <p:cNvSpPr/>
            <p:nvPr/>
          </p:nvSpPr>
          <p:spPr>
            <a:xfrm rot="1262594">
              <a:off x="3506746" y="5149828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38" name="8-конечная звезда 1237"/>
            <p:cNvSpPr/>
            <p:nvPr/>
          </p:nvSpPr>
          <p:spPr>
            <a:xfrm rot="1262594">
              <a:off x="3578184" y="5149828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39" name="8-конечная звезда 1238"/>
            <p:cNvSpPr/>
            <p:nvPr/>
          </p:nvSpPr>
          <p:spPr>
            <a:xfrm rot="1262594">
              <a:off x="3505693" y="5077337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40" name="8-конечная звезда 1239"/>
            <p:cNvSpPr/>
            <p:nvPr/>
          </p:nvSpPr>
          <p:spPr>
            <a:xfrm rot="1262594">
              <a:off x="3459167" y="5102249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41" name="8-конечная звезда 1240"/>
            <p:cNvSpPr/>
            <p:nvPr/>
          </p:nvSpPr>
          <p:spPr>
            <a:xfrm rot="1262594">
              <a:off x="3434255" y="5077337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42" name="8-конечная звезда 1241"/>
            <p:cNvSpPr/>
            <p:nvPr/>
          </p:nvSpPr>
          <p:spPr>
            <a:xfrm rot="1262594">
              <a:off x="3530605" y="5220213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243" name="Прямая соединительная линия 1242"/>
            <p:cNvCxnSpPr>
              <a:stCxn id="1241" idx="5"/>
              <a:endCxn id="1239" idx="6"/>
            </p:cNvCxnSpPr>
            <p:nvPr/>
          </p:nvCxnSpPr>
          <p:spPr>
            <a:xfrm rot="5400000" flipH="1" flipV="1">
              <a:off x="3487376" y="5036108"/>
              <a:ext cx="351" cy="8521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44" name="Прямая соединительная линия 1243"/>
            <p:cNvCxnSpPr>
              <a:stCxn id="1237" idx="0"/>
              <a:endCxn id="1239" idx="7"/>
            </p:cNvCxnSpPr>
            <p:nvPr/>
          </p:nvCxnSpPr>
          <p:spPr>
            <a:xfrm flipH="1" flipV="1">
              <a:off x="3540142" y="5088028"/>
              <a:ext cx="8363" cy="9115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45" name="Прямая соединительная линия 1244"/>
            <p:cNvCxnSpPr>
              <a:stCxn id="1237" idx="3"/>
              <a:endCxn id="1240" idx="2"/>
            </p:cNvCxnSpPr>
            <p:nvPr/>
          </p:nvCxnSpPr>
          <p:spPr>
            <a:xfrm rot="5400000" flipH="1">
              <a:off x="3468080" y="5139673"/>
              <a:ext cx="43150" cy="3790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46" name="Прямая соединительная линия 1245"/>
            <p:cNvCxnSpPr>
              <a:stCxn id="1237" idx="1"/>
              <a:endCxn id="1238" idx="4"/>
            </p:cNvCxnSpPr>
            <p:nvPr/>
          </p:nvCxnSpPr>
          <p:spPr>
            <a:xfrm rot="5400000" flipH="1" flipV="1">
              <a:off x="3544623" y="5156166"/>
              <a:ext cx="27496" cy="4250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47" name="Прямая соединительная линия 1246"/>
            <p:cNvCxnSpPr>
              <a:stCxn id="1242" idx="3"/>
              <a:endCxn id="1237" idx="1"/>
            </p:cNvCxnSpPr>
            <p:nvPr/>
          </p:nvCxnSpPr>
          <p:spPr>
            <a:xfrm rot="5400000" flipH="1" flipV="1">
              <a:off x="3507459" y="5215864"/>
              <a:ext cx="54354" cy="496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47" name="Группа 1247"/>
          <p:cNvGrpSpPr/>
          <p:nvPr/>
        </p:nvGrpSpPr>
        <p:grpSpPr>
          <a:xfrm>
            <a:off x="2045297" y="2018036"/>
            <a:ext cx="1169381" cy="1250650"/>
            <a:chOff x="1581077" y="2383120"/>
            <a:chExt cx="1169381" cy="1250650"/>
          </a:xfrm>
        </p:grpSpPr>
        <p:sp>
          <p:nvSpPr>
            <p:cNvPr id="1249" name="8-конечная звезда 1248"/>
            <p:cNvSpPr/>
            <p:nvPr/>
          </p:nvSpPr>
          <p:spPr>
            <a:xfrm rot="1262594">
              <a:off x="2063417" y="3089247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50" name="8-конечная звезда 1249"/>
            <p:cNvSpPr/>
            <p:nvPr/>
          </p:nvSpPr>
          <p:spPr>
            <a:xfrm rot="1262594">
              <a:off x="2061769" y="2803495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51" name="8-конечная звезда 1250"/>
            <p:cNvSpPr/>
            <p:nvPr/>
          </p:nvSpPr>
          <p:spPr>
            <a:xfrm rot="1262594">
              <a:off x="1865251" y="3579770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52" name="8-конечная звезда 1251"/>
            <p:cNvSpPr/>
            <p:nvPr/>
          </p:nvSpPr>
          <p:spPr>
            <a:xfrm rot="1262594">
              <a:off x="1920541" y="2803495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53" name="8-конечная звезда 1252"/>
            <p:cNvSpPr/>
            <p:nvPr/>
          </p:nvSpPr>
          <p:spPr>
            <a:xfrm rot="1262594">
              <a:off x="2490397" y="258753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55" name="8-конечная звезда 1254"/>
            <p:cNvSpPr/>
            <p:nvPr/>
          </p:nvSpPr>
          <p:spPr>
            <a:xfrm rot="1262594">
              <a:off x="1920541" y="3160685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56" name="8-конечная звезда 1255"/>
            <p:cNvSpPr/>
            <p:nvPr/>
          </p:nvSpPr>
          <p:spPr>
            <a:xfrm rot="1262594">
              <a:off x="1581077" y="3295598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57" name="8-конечная звезда 1256"/>
            <p:cNvSpPr/>
            <p:nvPr/>
          </p:nvSpPr>
          <p:spPr>
            <a:xfrm rot="1262594">
              <a:off x="2336790" y="2648240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58" name="8-конечная звезда 1257"/>
            <p:cNvSpPr/>
            <p:nvPr/>
          </p:nvSpPr>
          <p:spPr>
            <a:xfrm rot="1262594">
              <a:off x="2571736" y="2668872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59" name="8-конечная звезда 1258"/>
            <p:cNvSpPr/>
            <p:nvPr/>
          </p:nvSpPr>
          <p:spPr>
            <a:xfrm rot="1262594">
              <a:off x="2560782" y="2383120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60" name="8-конечная звезда 1259"/>
            <p:cNvSpPr/>
            <p:nvPr/>
          </p:nvSpPr>
          <p:spPr>
            <a:xfrm rot="1262594">
              <a:off x="2643174" y="2586480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61" name="8-конечная звезда 1260"/>
            <p:cNvSpPr/>
            <p:nvPr/>
          </p:nvSpPr>
          <p:spPr>
            <a:xfrm rot="1262594">
              <a:off x="2275030" y="2668872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62" name="8-конечная звезда 1261"/>
            <p:cNvSpPr/>
            <p:nvPr/>
          </p:nvSpPr>
          <p:spPr>
            <a:xfrm rot="1262594">
              <a:off x="2703658" y="2383120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263" name="Прямая соединительная линия 1262"/>
            <p:cNvCxnSpPr>
              <a:stCxn id="1262" idx="6"/>
              <a:endCxn id="1259" idx="7"/>
            </p:cNvCxnSpPr>
            <p:nvPr/>
          </p:nvCxnSpPr>
          <p:spPr>
            <a:xfrm rot="16200000" flipH="1" flipV="1">
              <a:off x="2664344" y="2325903"/>
              <a:ext cx="12338" cy="12989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64" name="Прямая соединительная линия 1263"/>
            <p:cNvCxnSpPr>
              <a:stCxn id="1258" idx="5"/>
              <a:endCxn id="1253" idx="7"/>
            </p:cNvCxnSpPr>
            <p:nvPr/>
          </p:nvCxnSpPr>
          <p:spPr>
            <a:xfrm rot="16200000" flipV="1">
              <a:off x="2530194" y="2615447"/>
              <a:ext cx="67318" cy="4356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65" name="Прямая соединительная линия 1264"/>
            <p:cNvCxnSpPr>
              <a:stCxn id="1260" idx="0"/>
              <a:endCxn id="1258" idx="1"/>
            </p:cNvCxnSpPr>
            <p:nvPr/>
          </p:nvCxnSpPr>
          <p:spPr>
            <a:xfrm flipH="1">
              <a:off x="2604637" y="2618282"/>
              <a:ext cx="83776" cy="9537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66" name="Прямая соединительная линия 1265"/>
            <p:cNvCxnSpPr>
              <a:stCxn id="1252" idx="7"/>
              <a:endCxn id="1261" idx="5"/>
            </p:cNvCxnSpPr>
            <p:nvPr/>
          </p:nvCxnSpPr>
          <p:spPr>
            <a:xfrm rot="5400000" flipH="1" flipV="1">
              <a:off x="2056250" y="2586853"/>
              <a:ext cx="148644" cy="31671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67" name="Прямая соединительная линия 1266"/>
            <p:cNvCxnSpPr>
              <a:stCxn id="1256" idx="6"/>
              <a:endCxn id="1252" idx="2"/>
            </p:cNvCxnSpPr>
            <p:nvPr/>
          </p:nvCxnSpPr>
          <p:spPr>
            <a:xfrm rot="5400000" flipH="1" flipV="1">
              <a:off x="1560446" y="2920360"/>
              <a:ext cx="442065" cy="31273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68" name="Прямая соединительная линия 1267"/>
            <p:cNvCxnSpPr>
              <a:stCxn id="1256" idx="7"/>
              <a:endCxn id="1255" idx="2"/>
            </p:cNvCxnSpPr>
            <p:nvPr/>
          </p:nvCxnSpPr>
          <p:spPr>
            <a:xfrm rot="5400000" flipH="1" flipV="1">
              <a:off x="1739486" y="3116483"/>
              <a:ext cx="101958" cy="29476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69" name="Прямая соединительная линия 1268"/>
            <p:cNvCxnSpPr>
              <a:stCxn id="1251" idx="4"/>
              <a:endCxn id="1256" idx="0"/>
            </p:cNvCxnSpPr>
            <p:nvPr/>
          </p:nvCxnSpPr>
          <p:spPr>
            <a:xfrm rot="10800000">
              <a:off x="1643716" y="3339633"/>
              <a:ext cx="223336" cy="25744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70" name="Прямая соединительная линия 1269"/>
            <p:cNvCxnSpPr>
              <a:stCxn id="1251" idx="7"/>
              <a:endCxn id="1249" idx="2"/>
            </p:cNvCxnSpPr>
            <p:nvPr/>
          </p:nvCxnSpPr>
          <p:spPr>
            <a:xfrm rot="5400000" flipH="1" flipV="1">
              <a:off x="1771643" y="3286729"/>
              <a:ext cx="454361" cy="16379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71" name="Прямая соединительная линия 1270"/>
            <p:cNvCxnSpPr>
              <a:stCxn id="1249" idx="5"/>
              <a:endCxn id="1250" idx="2"/>
            </p:cNvCxnSpPr>
            <p:nvPr/>
          </p:nvCxnSpPr>
          <p:spPr>
            <a:xfrm rot="16200000" flipV="1">
              <a:off x="1961325" y="2973444"/>
              <a:ext cx="235879" cy="38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72" name="Прямая соединительная линия 1271"/>
            <p:cNvCxnSpPr>
              <a:stCxn id="1250" idx="0"/>
              <a:endCxn id="1257" idx="3"/>
            </p:cNvCxnSpPr>
            <p:nvPr/>
          </p:nvCxnSpPr>
          <p:spPr>
            <a:xfrm flipV="1">
              <a:off x="2113968" y="2693796"/>
              <a:ext cx="225614" cy="14639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73" name="Прямая соединительная линия 1272"/>
            <p:cNvCxnSpPr>
              <a:stCxn id="1262" idx="1"/>
              <a:endCxn id="1260" idx="7"/>
            </p:cNvCxnSpPr>
            <p:nvPr/>
          </p:nvCxnSpPr>
          <p:spPr>
            <a:xfrm rot="5400000">
              <a:off x="2626022" y="2489841"/>
              <a:ext cx="172475" cy="4860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75" name="Прямая соединительная линия 1274"/>
            <p:cNvCxnSpPr>
              <a:stCxn id="1259" idx="3"/>
              <a:endCxn id="1253" idx="6"/>
            </p:cNvCxnSpPr>
            <p:nvPr/>
          </p:nvCxnSpPr>
          <p:spPr>
            <a:xfrm rot="5400000">
              <a:off x="2458289" y="2484824"/>
              <a:ext cx="173313" cy="3570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76" name="Прямая соединительная линия 1275"/>
            <p:cNvCxnSpPr>
              <a:stCxn id="1253" idx="4"/>
              <a:endCxn id="1261" idx="0"/>
            </p:cNvCxnSpPr>
            <p:nvPr/>
          </p:nvCxnSpPr>
          <p:spPr>
            <a:xfrm rot="10800000" flipV="1">
              <a:off x="2320270" y="2604838"/>
              <a:ext cx="171929" cy="9583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321" name="TextBox 1320"/>
          <p:cNvSpPr txBox="1"/>
          <p:nvPr/>
        </p:nvSpPr>
        <p:spPr>
          <a:xfrm rot="19006284">
            <a:off x="2318899" y="2446336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КИТ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1322" name="TextBox 1321"/>
          <p:cNvSpPr txBox="1"/>
          <p:nvPr/>
        </p:nvSpPr>
        <p:spPr>
          <a:xfrm rot="1643483">
            <a:off x="2860400" y="3446467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ПЕГАС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1323" name="TextBox 1322"/>
          <p:cNvSpPr txBox="1"/>
          <p:nvPr/>
        </p:nvSpPr>
        <p:spPr>
          <a:xfrm rot="19006284">
            <a:off x="3176155" y="2941114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АНДРОМЕДА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1324" name="TextBox 1323"/>
          <p:cNvSpPr txBox="1"/>
          <p:nvPr/>
        </p:nvSpPr>
        <p:spPr>
          <a:xfrm rot="2331135">
            <a:off x="3061230" y="4429631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ДЕЛЬФІН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1325" name="TextBox 1324"/>
          <p:cNvSpPr txBox="1"/>
          <p:nvPr/>
        </p:nvSpPr>
        <p:spPr>
          <a:xfrm rot="222291">
            <a:off x="3388198" y="5006245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ОРЕЛ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1326" name="TextBox 1325"/>
          <p:cNvSpPr txBox="1"/>
          <p:nvPr/>
        </p:nvSpPr>
        <p:spPr>
          <a:xfrm rot="222291">
            <a:off x="3888264" y="5524741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ЩИТ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1327" name="TextBox 1326"/>
          <p:cNvSpPr txBox="1"/>
          <p:nvPr/>
        </p:nvSpPr>
        <p:spPr>
          <a:xfrm rot="20047852">
            <a:off x="5597382" y="3512765"/>
            <a:ext cx="70215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ВОЛОССЯ ВЕРОНІКИ</a:t>
            </a:r>
            <a:endParaRPr lang="uk-UA" sz="8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grpSp>
        <p:nvGrpSpPr>
          <p:cNvPr id="49" name="Группа 1414"/>
          <p:cNvGrpSpPr/>
          <p:nvPr/>
        </p:nvGrpSpPr>
        <p:grpSpPr>
          <a:xfrm>
            <a:off x="4589796" y="2578586"/>
            <a:ext cx="829916" cy="343506"/>
            <a:chOff x="4589796" y="2578586"/>
            <a:chExt cx="829916" cy="343506"/>
          </a:xfrm>
        </p:grpSpPr>
        <p:sp>
          <p:nvSpPr>
            <p:cNvPr id="1330" name="8-конечная звезда 1329"/>
            <p:cNvSpPr/>
            <p:nvPr/>
          </p:nvSpPr>
          <p:spPr>
            <a:xfrm rot="1262594">
              <a:off x="5365712" y="2651077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32" name="8-конечная звезда 1331"/>
            <p:cNvSpPr/>
            <p:nvPr/>
          </p:nvSpPr>
          <p:spPr>
            <a:xfrm rot="1262594">
              <a:off x="4589796" y="2875292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33" name="8-конечная звезда 1332"/>
            <p:cNvSpPr/>
            <p:nvPr/>
          </p:nvSpPr>
          <p:spPr>
            <a:xfrm rot="1262594">
              <a:off x="4732672" y="2875292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34" name="8-конечная звезда 1333"/>
            <p:cNvSpPr/>
            <p:nvPr/>
          </p:nvSpPr>
          <p:spPr>
            <a:xfrm rot="1262594">
              <a:off x="4875548" y="2660978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35" name="8-конечная звезда 1334"/>
            <p:cNvSpPr/>
            <p:nvPr/>
          </p:nvSpPr>
          <p:spPr>
            <a:xfrm rot="1262594">
              <a:off x="5018424" y="2578586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36" name="8-конечная звезда 1335"/>
            <p:cNvSpPr/>
            <p:nvPr/>
          </p:nvSpPr>
          <p:spPr>
            <a:xfrm rot="1262594">
              <a:off x="5232738" y="2650024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337" name="Прямая соединительная линия 1336"/>
            <p:cNvCxnSpPr>
              <a:stCxn id="1332" idx="0"/>
              <a:endCxn id="1333" idx="3"/>
            </p:cNvCxnSpPr>
            <p:nvPr/>
          </p:nvCxnSpPr>
          <p:spPr>
            <a:xfrm>
              <a:off x="4635035" y="2907094"/>
              <a:ext cx="99653" cy="109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38" name="Прямая соединительная линия 1337"/>
            <p:cNvCxnSpPr>
              <a:stCxn id="1333" idx="7"/>
              <a:endCxn id="1334" idx="3"/>
            </p:cNvCxnSpPr>
            <p:nvPr/>
          </p:nvCxnSpPr>
          <p:spPr>
            <a:xfrm rot="5400000" flipH="1" flipV="1">
              <a:off x="4729854" y="2741481"/>
              <a:ext cx="195312" cy="10010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39" name="Прямая соединительная линия 1338"/>
            <p:cNvCxnSpPr>
              <a:stCxn id="1330" idx="2"/>
              <a:endCxn id="1336" idx="0"/>
            </p:cNvCxnSpPr>
            <p:nvPr/>
          </p:nvCxnSpPr>
          <p:spPr>
            <a:xfrm rot="5400000" flipH="1">
              <a:off x="5319772" y="2640031"/>
              <a:ext cx="21450" cy="10504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40" name="Прямая соединительная линия 1339"/>
            <p:cNvCxnSpPr>
              <a:stCxn id="1336" idx="3"/>
              <a:endCxn id="1335" idx="0"/>
            </p:cNvCxnSpPr>
            <p:nvPr/>
          </p:nvCxnSpPr>
          <p:spPr>
            <a:xfrm rot="5400000" flipH="1">
              <a:off x="5112940" y="2561112"/>
              <a:ext cx="72537" cy="17109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41" name="Прямая соединительная линия 1340"/>
            <p:cNvCxnSpPr>
              <a:stCxn id="1335" idx="3"/>
              <a:endCxn id="1334" idx="7"/>
            </p:cNvCxnSpPr>
            <p:nvPr/>
          </p:nvCxnSpPr>
          <p:spPr>
            <a:xfrm rot="5400000">
              <a:off x="4938691" y="2593128"/>
              <a:ext cx="63390" cy="10010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355" name="TextBox 1354"/>
          <p:cNvSpPr txBox="1"/>
          <p:nvPr/>
        </p:nvSpPr>
        <p:spPr>
          <a:xfrm>
            <a:off x="4714876" y="2643182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РИСЬ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cxnSp>
        <p:nvCxnSpPr>
          <p:cNvPr id="1364" name="Прямая соединительная линия 1363"/>
          <p:cNvCxnSpPr/>
          <p:nvPr/>
        </p:nvCxnSpPr>
        <p:spPr>
          <a:xfrm rot="16537753" flipV="1">
            <a:off x="4727773" y="3164312"/>
            <a:ext cx="314852" cy="4989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50" name="Группа 1415"/>
          <p:cNvGrpSpPr/>
          <p:nvPr/>
        </p:nvGrpSpPr>
        <p:grpSpPr>
          <a:xfrm>
            <a:off x="4149687" y="2792374"/>
            <a:ext cx="463574" cy="463575"/>
            <a:chOff x="4149687" y="2792374"/>
            <a:chExt cx="463574" cy="463575"/>
          </a:xfrm>
        </p:grpSpPr>
        <p:cxnSp>
          <p:nvCxnSpPr>
            <p:cNvPr id="1342" name="Прямая соединительная линия 1341"/>
            <p:cNvCxnSpPr>
              <a:stCxn id="1359" idx="7"/>
              <a:endCxn id="1358" idx="2"/>
            </p:cNvCxnSpPr>
            <p:nvPr/>
          </p:nvCxnSpPr>
          <p:spPr>
            <a:xfrm rot="5400000" flipH="1" flipV="1">
              <a:off x="4370340" y="3027617"/>
              <a:ext cx="58114" cy="9977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356" name="8-конечная звезда 1355"/>
            <p:cNvSpPr/>
            <p:nvPr/>
          </p:nvSpPr>
          <p:spPr>
            <a:xfrm rot="1262594">
              <a:off x="4577261" y="3101985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57" name="8-конечная звезда 1356"/>
            <p:cNvSpPr/>
            <p:nvPr/>
          </p:nvSpPr>
          <p:spPr>
            <a:xfrm rot="1262594">
              <a:off x="4530737" y="3219949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58" name="8-конечная звезда 1357"/>
            <p:cNvSpPr/>
            <p:nvPr/>
          </p:nvSpPr>
          <p:spPr>
            <a:xfrm rot="1262594">
              <a:off x="4435440" y="3006688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59" name="8-конечная звезда 1358"/>
            <p:cNvSpPr/>
            <p:nvPr/>
          </p:nvSpPr>
          <p:spPr>
            <a:xfrm rot="1262594">
              <a:off x="4308170" y="3093732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360" name="Прямая соединительная линия 1359"/>
            <p:cNvCxnSpPr>
              <a:stCxn id="1357" idx="6"/>
              <a:endCxn id="1356" idx="2"/>
            </p:cNvCxnSpPr>
            <p:nvPr/>
          </p:nvCxnSpPr>
          <p:spPr>
            <a:xfrm rot="5400000" flipH="1" flipV="1">
              <a:off x="4529817" y="3162168"/>
              <a:ext cx="84364" cy="3359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65" name="Прямая соединительная линия 1364"/>
            <p:cNvCxnSpPr>
              <a:stCxn id="1358" idx="0"/>
              <a:endCxn id="1357" idx="4"/>
            </p:cNvCxnSpPr>
            <p:nvPr/>
          </p:nvCxnSpPr>
          <p:spPr>
            <a:xfrm>
              <a:off x="4477199" y="3036044"/>
              <a:ext cx="54738" cy="19544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370" name="8-конечная звезда 1369"/>
            <p:cNvSpPr/>
            <p:nvPr/>
          </p:nvSpPr>
          <p:spPr>
            <a:xfrm rot="1262594">
              <a:off x="4221126" y="3006688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71" name="8-конечная звезда 1370"/>
            <p:cNvSpPr/>
            <p:nvPr/>
          </p:nvSpPr>
          <p:spPr>
            <a:xfrm rot="1262594">
              <a:off x="4451046" y="2879418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72" name="8-конечная звезда 1371"/>
            <p:cNvSpPr/>
            <p:nvPr/>
          </p:nvSpPr>
          <p:spPr>
            <a:xfrm rot="1262594">
              <a:off x="4364001" y="2792374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73" name="8-конечная звезда 1372"/>
            <p:cNvSpPr/>
            <p:nvPr/>
          </p:nvSpPr>
          <p:spPr>
            <a:xfrm rot="1262594">
              <a:off x="4149687" y="2935250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375" name="Прямая соединительная линия 1374"/>
            <p:cNvCxnSpPr>
              <a:stCxn id="868" idx="67"/>
              <a:endCxn id="1373" idx="1"/>
            </p:cNvCxnSpPr>
            <p:nvPr/>
          </p:nvCxnSpPr>
          <p:spPr>
            <a:xfrm flipH="1" flipV="1">
              <a:off x="4180058" y="2976590"/>
              <a:ext cx="40647" cy="4041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76" name="Прямая соединительная линия 1375"/>
            <p:cNvCxnSpPr>
              <a:stCxn id="1371" idx="5"/>
              <a:endCxn id="1372" idx="0"/>
            </p:cNvCxnSpPr>
            <p:nvPr/>
          </p:nvCxnSpPr>
          <p:spPr>
            <a:xfrm rot="16200000" flipV="1">
              <a:off x="4405044" y="2822446"/>
              <a:ext cx="59548" cy="5811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77" name="Прямая соединительная линия 1376"/>
            <p:cNvCxnSpPr>
              <a:stCxn id="1370" idx="0"/>
              <a:endCxn id="1371" idx="4"/>
            </p:cNvCxnSpPr>
            <p:nvPr/>
          </p:nvCxnSpPr>
          <p:spPr>
            <a:xfrm flipV="1">
              <a:off x="4262885" y="2893262"/>
              <a:ext cx="189602" cy="14278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78" name="Прямая соединительная линия 1377"/>
            <p:cNvCxnSpPr>
              <a:stCxn id="1359" idx="5"/>
              <a:endCxn id="1370" idx="1"/>
            </p:cNvCxnSpPr>
            <p:nvPr/>
          </p:nvCxnSpPr>
          <p:spPr>
            <a:xfrm rot="16200000" flipV="1">
              <a:off x="4262466" y="3037059"/>
              <a:ext cx="47564" cy="6950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1379" name="Прямая соединительная линия 1378"/>
          <p:cNvCxnSpPr>
            <a:stCxn id="1358" idx="6"/>
            <a:endCxn id="1371" idx="2"/>
          </p:cNvCxnSpPr>
          <p:nvPr/>
        </p:nvCxnSpPr>
        <p:spPr>
          <a:xfrm rot="5400000" flipH="1" flipV="1">
            <a:off x="4421367" y="2964606"/>
            <a:ext cx="86952" cy="94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394" name="TextBox 1393"/>
          <p:cNvSpPr txBox="1"/>
          <p:nvPr/>
        </p:nvSpPr>
        <p:spPr>
          <a:xfrm>
            <a:off x="4143372" y="2887144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ЖИРАФ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grpSp>
        <p:nvGrpSpPr>
          <p:cNvPr id="51" name="Группа 1394"/>
          <p:cNvGrpSpPr/>
          <p:nvPr/>
        </p:nvGrpSpPr>
        <p:grpSpPr>
          <a:xfrm>
            <a:off x="4224353" y="2365325"/>
            <a:ext cx="411190" cy="414417"/>
            <a:chOff x="4017933" y="1986213"/>
            <a:chExt cx="411190" cy="414417"/>
          </a:xfrm>
        </p:grpSpPr>
        <p:cxnSp>
          <p:nvCxnSpPr>
            <p:cNvPr id="1396" name="Прямая соединительная линия 1395"/>
            <p:cNvCxnSpPr>
              <a:stCxn id="1404" idx="7"/>
              <a:endCxn id="1400" idx="1"/>
            </p:cNvCxnSpPr>
            <p:nvPr/>
          </p:nvCxnSpPr>
          <p:spPr>
            <a:xfrm rot="16200000" flipV="1">
              <a:off x="4354956" y="2311979"/>
              <a:ext cx="116410" cy="15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97" name="Прямая соединительная линия 1396"/>
            <p:cNvCxnSpPr>
              <a:stCxn id="1404" idx="4"/>
              <a:endCxn id="1399" idx="1"/>
            </p:cNvCxnSpPr>
            <p:nvPr/>
          </p:nvCxnSpPr>
          <p:spPr>
            <a:xfrm rot="10800000">
              <a:off x="4198773" y="2252202"/>
              <a:ext cx="174565" cy="11907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98" name="Прямая соединительная линия 1397"/>
            <p:cNvCxnSpPr>
              <a:stCxn id="1402" idx="7"/>
              <a:endCxn id="1401" idx="3"/>
            </p:cNvCxnSpPr>
            <p:nvPr/>
          </p:nvCxnSpPr>
          <p:spPr>
            <a:xfrm rot="16200000" flipH="1">
              <a:off x="4223525" y="1870252"/>
              <a:ext cx="6" cy="30784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399" name="8-конечная звезда 1398"/>
            <p:cNvSpPr/>
            <p:nvPr/>
          </p:nvSpPr>
          <p:spPr>
            <a:xfrm rot="1262594">
              <a:off x="4160809" y="2200527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00" name="8-конечная звезда 1399"/>
            <p:cNvSpPr/>
            <p:nvPr/>
          </p:nvSpPr>
          <p:spPr>
            <a:xfrm rot="1262594">
              <a:off x="4375123" y="2202175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01" name="8-конечная звезда 1400"/>
            <p:cNvSpPr/>
            <p:nvPr/>
          </p:nvSpPr>
          <p:spPr>
            <a:xfrm rot="1262594">
              <a:off x="4375123" y="198621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02" name="8-конечная звезда 1401"/>
            <p:cNvSpPr/>
            <p:nvPr/>
          </p:nvSpPr>
          <p:spPr>
            <a:xfrm rot="1262594">
              <a:off x="4017933" y="200813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03" name="8-конечная звезда 1402"/>
            <p:cNvSpPr/>
            <p:nvPr/>
          </p:nvSpPr>
          <p:spPr>
            <a:xfrm rot="1262594">
              <a:off x="4089371" y="2222449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04" name="8-конечная звезда 1403"/>
            <p:cNvSpPr/>
            <p:nvPr/>
          </p:nvSpPr>
          <p:spPr>
            <a:xfrm rot="1262594">
              <a:off x="4371896" y="2357430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405" name="Прямая соединительная линия 1404"/>
            <p:cNvCxnSpPr>
              <a:stCxn id="1400" idx="5"/>
              <a:endCxn id="1401" idx="2"/>
            </p:cNvCxnSpPr>
            <p:nvPr/>
          </p:nvCxnSpPr>
          <p:spPr>
            <a:xfrm rot="5400000" flipH="1" flipV="1">
              <a:off x="4308750" y="2120823"/>
              <a:ext cx="166089" cy="126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06" name="Прямая соединительная линия 1405"/>
            <p:cNvCxnSpPr>
              <a:stCxn id="1403" idx="6"/>
              <a:endCxn id="1402" idx="0"/>
            </p:cNvCxnSpPr>
            <p:nvPr/>
          </p:nvCxnSpPr>
          <p:spPr>
            <a:xfrm rot="16200000" flipV="1">
              <a:off x="4008388" y="2106572"/>
              <a:ext cx="179422" cy="5593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07" name="Прямая соединительная линия 1406"/>
            <p:cNvCxnSpPr>
              <a:stCxn id="1399" idx="5"/>
              <a:endCxn id="1403" idx="0"/>
            </p:cNvCxnSpPr>
            <p:nvPr/>
          </p:nvCxnSpPr>
          <p:spPr>
            <a:xfrm rot="16200000" flipH="1" flipV="1">
              <a:off x="4131062" y="2213360"/>
              <a:ext cx="56291" cy="3527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08" name="Прямая соединительная линия 1407"/>
            <p:cNvCxnSpPr>
              <a:stCxn id="1400" idx="3"/>
              <a:endCxn id="1399" idx="7"/>
            </p:cNvCxnSpPr>
            <p:nvPr/>
          </p:nvCxnSpPr>
          <p:spPr>
            <a:xfrm rot="5400000" flipH="1">
              <a:off x="4283179" y="2145868"/>
              <a:ext cx="23574" cy="16496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417" name="TextBox 1416"/>
          <p:cNvSpPr txBox="1"/>
          <p:nvPr/>
        </p:nvSpPr>
        <p:spPr>
          <a:xfrm>
            <a:off x="4286248" y="2428868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ВІЗНИЧИЙ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grpSp>
        <p:nvGrpSpPr>
          <p:cNvPr id="53" name="Группа 1417"/>
          <p:cNvGrpSpPr/>
          <p:nvPr/>
        </p:nvGrpSpPr>
        <p:grpSpPr>
          <a:xfrm>
            <a:off x="3808104" y="2509849"/>
            <a:ext cx="470249" cy="704837"/>
            <a:chOff x="3357553" y="2345049"/>
            <a:chExt cx="470249" cy="704837"/>
          </a:xfrm>
        </p:grpSpPr>
        <p:cxnSp>
          <p:nvCxnSpPr>
            <p:cNvPr id="1419" name="Прямая соединительная линия 1418"/>
            <p:cNvCxnSpPr>
              <a:stCxn id="1425" idx="6"/>
              <a:endCxn id="1424" idx="0"/>
            </p:cNvCxnSpPr>
            <p:nvPr/>
          </p:nvCxnSpPr>
          <p:spPr>
            <a:xfrm rot="16200000" flipV="1">
              <a:off x="3691172" y="2584715"/>
              <a:ext cx="109630" cy="12902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20" name="Прямая соединительная линия 1419"/>
            <p:cNvCxnSpPr>
              <a:stCxn id="1423" idx="5"/>
              <a:endCxn id="1427" idx="6"/>
            </p:cNvCxnSpPr>
            <p:nvPr/>
          </p:nvCxnSpPr>
          <p:spPr>
            <a:xfrm rot="16200000" flipV="1">
              <a:off x="3407723" y="2536764"/>
              <a:ext cx="24387" cy="6601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421" name="8-конечная звезда 1420"/>
            <p:cNvSpPr/>
            <p:nvPr/>
          </p:nvSpPr>
          <p:spPr>
            <a:xfrm rot="1262594">
              <a:off x="3486402" y="2345049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22" name="8-конечная звезда 1421"/>
            <p:cNvSpPr/>
            <p:nvPr/>
          </p:nvSpPr>
          <p:spPr>
            <a:xfrm rot="1262594">
              <a:off x="3557840" y="2487925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23" name="8-конечная звезда 1422"/>
            <p:cNvSpPr/>
            <p:nvPr/>
          </p:nvSpPr>
          <p:spPr>
            <a:xfrm rot="1262594">
              <a:off x="3436886" y="2579638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24" name="8-конечная звезда 1423"/>
            <p:cNvSpPr/>
            <p:nvPr/>
          </p:nvSpPr>
          <p:spPr>
            <a:xfrm rot="1262594">
              <a:off x="3629278" y="2557715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25" name="8-конечная звезда 1424"/>
            <p:cNvSpPr/>
            <p:nvPr/>
          </p:nvSpPr>
          <p:spPr>
            <a:xfrm rot="1262594">
              <a:off x="3773802" y="2702239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26" name="8-конечная звезда 1425"/>
            <p:cNvSpPr/>
            <p:nvPr/>
          </p:nvSpPr>
          <p:spPr>
            <a:xfrm rot="1262594">
              <a:off x="3770575" y="2413260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27" name="8-конечная звезда 1426"/>
            <p:cNvSpPr/>
            <p:nvPr/>
          </p:nvSpPr>
          <p:spPr>
            <a:xfrm rot="1262594">
              <a:off x="3357553" y="2556136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28" name="8-конечная звезда 1427"/>
            <p:cNvSpPr/>
            <p:nvPr/>
          </p:nvSpPr>
          <p:spPr>
            <a:xfrm rot="1262594">
              <a:off x="3699137" y="2435183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29" name="8-конечная звезда 1428"/>
            <p:cNvSpPr/>
            <p:nvPr/>
          </p:nvSpPr>
          <p:spPr>
            <a:xfrm rot="1262594">
              <a:off x="3413385" y="3006686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30" name="8-конечная звезда 1429"/>
            <p:cNvSpPr/>
            <p:nvPr/>
          </p:nvSpPr>
          <p:spPr>
            <a:xfrm rot="1262594">
              <a:off x="3500429" y="2841888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31" name="8-конечная звезда 1430"/>
            <p:cNvSpPr/>
            <p:nvPr/>
          </p:nvSpPr>
          <p:spPr>
            <a:xfrm rot="1262594">
              <a:off x="3571867" y="2643180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432" name="Прямая соединительная линия 1431"/>
            <p:cNvCxnSpPr>
              <a:stCxn id="1422" idx="6"/>
              <a:endCxn id="1421" idx="7"/>
            </p:cNvCxnSpPr>
            <p:nvPr/>
          </p:nvCxnSpPr>
          <p:spPr>
            <a:xfrm rot="16200000" flipV="1">
              <a:off x="3501986" y="2397176"/>
              <a:ext cx="128640" cy="5645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33" name="Прямая соединительная линия 1432"/>
            <p:cNvCxnSpPr>
              <a:stCxn id="1431" idx="4"/>
              <a:endCxn id="1423" idx="0"/>
            </p:cNvCxnSpPr>
            <p:nvPr/>
          </p:nvCxnSpPr>
          <p:spPr>
            <a:xfrm rot="10800000">
              <a:off x="3489086" y="2616334"/>
              <a:ext cx="84223" cy="4069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34" name="Прямая соединительная линия 1433"/>
            <p:cNvCxnSpPr>
              <a:stCxn id="1424" idx="5"/>
              <a:endCxn id="1422" idx="0"/>
            </p:cNvCxnSpPr>
            <p:nvPr/>
          </p:nvCxnSpPr>
          <p:spPr>
            <a:xfrm rot="16200000" flipV="1">
              <a:off x="3609967" y="2524693"/>
              <a:ext cx="35421" cy="3527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35" name="Прямая соединительная линия 1434"/>
            <p:cNvCxnSpPr>
              <a:stCxn id="1426" idx="5"/>
              <a:endCxn id="1428" idx="7"/>
            </p:cNvCxnSpPr>
            <p:nvPr/>
          </p:nvCxnSpPr>
          <p:spPr>
            <a:xfrm rot="16200000" flipH="1" flipV="1">
              <a:off x="3745495" y="2410102"/>
              <a:ext cx="32892" cy="4292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36" name="Прямая соединительная линия 1435"/>
            <p:cNvCxnSpPr>
              <a:stCxn id="1424" idx="7"/>
              <a:endCxn id="1428" idx="3"/>
            </p:cNvCxnSpPr>
            <p:nvPr/>
          </p:nvCxnSpPr>
          <p:spPr>
            <a:xfrm rot="5400000" flipH="1" flipV="1">
              <a:off x="3636875" y="2509631"/>
              <a:ext cx="108198" cy="2004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37" name="Прямая соединительная линия 1436"/>
            <p:cNvCxnSpPr>
              <a:stCxn id="1429" idx="5"/>
              <a:endCxn id="1430" idx="1"/>
            </p:cNvCxnSpPr>
            <p:nvPr/>
          </p:nvCxnSpPr>
          <p:spPr>
            <a:xfrm rot="5400000" flipH="1" flipV="1">
              <a:off x="3415848" y="2893594"/>
              <a:ext cx="125318" cy="10458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38" name="Прямая соединительная линия 1437"/>
            <p:cNvCxnSpPr>
              <a:stCxn id="1430" idx="7"/>
              <a:endCxn id="1431" idx="2"/>
            </p:cNvCxnSpPr>
            <p:nvPr/>
          </p:nvCxnSpPr>
          <p:spPr>
            <a:xfrm rot="5400000" flipH="1" flipV="1">
              <a:off x="3478851" y="2747857"/>
              <a:ext cx="169778" cy="4394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39" name="Прямая соединительная линия 1438"/>
            <p:cNvCxnSpPr>
              <a:stCxn id="1431" idx="7"/>
              <a:endCxn id="1424" idx="6"/>
            </p:cNvCxnSpPr>
            <p:nvPr/>
          </p:nvCxnSpPr>
          <p:spPr>
            <a:xfrm rot="5400000" flipH="1" flipV="1">
              <a:off x="3591344" y="2581380"/>
              <a:ext cx="96493" cy="5276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40" name="Прямая соединительная линия 1439"/>
            <p:cNvCxnSpPr>
              <a:stCxn id="1425" idx="5"/>
              <a:endCxn id="1431" idx="0"/>
            </p:cNvCxnSpPr>
            <p:nvPr/>
          </p:nvCxnSpPr>
          <p:spPr>
            <a:xfrm rot="16200000" flipV="1">
              <a:off x="3685719" y="2600444"/>
              <a:ext cx="32029" cy="17621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42" name="Прямая соединительная линия 1441"/>
            <p:cNvCxnSpPr>
              <a:stCxn id="1423" idx="7"/>
              <a:endCxn id="1422" idx="5"/>
            </p:cNvCxnSpPr>
            <p:nvPr/>
          </p:nvCxnSpPr>
          <p:spPr>
            <a:xfrm rot="5400000" flipH="1" flipV="1">
              <a:off x="3478506" y="2500305"/>
              <a:ext cx="105424" cy="8531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446" name="TextBox 1445"/>
          <p:cNvSpPr txBox="1"/>
          <p:nvPr/>
        </p:nvSpPr>
        <p:spPr>
          <a:xfrm>
            <a:off x="3536257" y="2500306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ПЕРСЕЙ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grpSp>
        <p:nvGrpSpPr>
          <p:cNvPr id="54" name="Группа 1446"/>
          <p:cNvGrpSpPr/>
          <p:nvPr/>
        </p:nvGrpSpPr>
        <p:grpSpPr>
          <a:xfrm rot="248670">
            <a:off x="5476076" y="1848327"/>
            <a:ext cx="1857394" cy="3278058"/>
            <a:chOff x="5649885" y="1363613"/>
            <a:chExt cx="1857394" cy="3278058"/>
          </a:xfrm>
        </p:grpSpPr>
        <p:cxnSp>
          <p:nvCxnSpPr>
            <p:cNvPr id="1448" name="Прямая соединительная линия 1447"/>
            <p:cNvCxnSpPr>
              <a:stCxn id="1452" idx="5"/>
              <a:endCxn id="1459" idx="0"/>
            </p:cNvCxnSpPr>
            <p:nvPr/>
          </p:nvCxnSpPr>
          <p:spPr>
            <a:xfrm rot="15951330" flipV="1">
              <a:off x="6678064" y="1878821"/>
              <a:ext cx="184799" cy="10014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449" name="8-конечная звезда 1448"/>
            <p:cNvSpPr/>
            <p:nvPr/>
          </p:nvSpPr>
          <p:spPr>
            <a:xfrm rot="1262594">
              <a:off x="6993443" y="4282014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50" name="8-конечная звезда 1449"/>
            <p:cNvSpPr/>
            <p:nvPr/>
          </p:nvSpPr>
          <p:spPr>
            <a:xfrm rot="1262594">
              <a:off x="6729090" y="4587671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51" name="8-конечная звезда 1450"/>
            <p:cNvSpPr/>
            <p:nvPr/>
          </p:nvSpPr>
          <p:spPr>
            <a:xfrm rot="1262594">
              <a:off x="7169532" y="3766935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52" name="8-конечная звезда 1451"/>
            <p:cNvSpPr/>
            <p:nvPr/>
          </p:nvSpPr>
          <p:spPr>
            <a:xfrm rot="1262594">
              <a:off x="6814253" y="2015573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53" name="8-конечная звезда 1452"/>
            <p:cNvSpPr/>
            <p:nvPr/>
          </p:nvSpPr>
          <p:spPr>
            <a:xfrm rot="1262594">
              <a:off x="7464079" y="2899614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54" name="8-конечная звезда 1453"/>
            <p:cNvSpPr/>
            <p:nvPr/>
          </p:nvSpPr>
          <p:spPr>
            <a:xfrm rot="1262594">
              <a:off x="7346383" y="3252271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56" name="8-конечная звезда 1455"/>
            <p:cNvSpPr/>
            <p:nvPr/>
          </p:nvSpPr>
          <p:spPr>
            <a:xfrm rot="1262594">
              <a:off x="5792762" y="1450658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57" name="8-конечная звезда 1456"/>
            <p:cNvSpPr/>
            <p:nvPr/>
          </p:nvSpPr>
          <p:spPr>
            <a:xfrm rot="1262594">
              <a:off x="5721323" y="1363613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58" name="8-конечная звезда 1457"/>
            <p:cNvSpPr/>
            <p:nvPr/>
          </p:nvSpPr>
          <p:spPr>
            <a:xfrm rot="1262594">
              <a:off x="5649885" y="1435052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59" name="8-конечная звезда 1458"/>
            <p:cNvSpPr/>
            <p:nvPr/>
          </p:nvSpPr>
          <p:spPr>
            <a:xfrm rot="1262594">
              <a:off x="6672082" y="1810999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60" name="8-конечная звезда 1459"/>
            <p:cNvSpPr/>
            <p:nvPr/>
          </p:nvSpPr>
          <p:spPr>
            <a:xfrm rot="1262594">
              <a:off x="7374765" y="2462338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61" name="8-конечная звезда 1460"/>
            <p:cNvSpPr/>
            <p:nvPr/>
          </p:nvSpPr>
          <p:spPr>
            <a:xfrm rot="1262594">
              <a:off x="5722903" y="1509717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62" name="8-конечная звезда 1461"/>
            <p:cNvSpPr/>
            <p:nvPr/>
          </p:nvSpPr>
          <p:spPr>
            <a:xfrm rot="1262594">
              <a:off x="5865777" y="1508068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63" name="8-конечная звезда 1462"/>
            <p:cNvSpPr/>
            <p:nvPr/>
          </p:nvSpPr>
          <p:spPr>
            <a:xfrm rot="1262594">
              <a:off x="6080093" y="1579507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64" name="8-конечная звезда 1463"/>
            <p:cNvSpPr/>
            <p:nvPr/>
          </p:nvSpPr>
          <p:spPr>
            <a:xfrm rot="1262594">
              <a:off x="6292919" y="1539389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65" name="8-конечная звезда 1464"/>
            <p:cNvSpPr/>
            <p:nvPr/>
          </p:nvSpPr>
          <p:spPr>
            <a:xfrm rot="1262594">
              <a:off x="7215023" y="2403289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466" name="Прямая соединительная линия 1465"/>
            <p:cNvCxnSpPr>
              <a:stCxn id="1465" idx="4"/>
              <a:endCxn id="1452" idx="7"/>
            </p:cNvCxnSpPr>
            <p:nvPr/>
          </p:nvCxnSpPr>
          <p:spPr>
            <a:xfrm rot="10551330">
              <a:off x="6870239" y="2015861"/>
              <a:ext cx="331941" cy="41727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68" name="Прямая соединительная линия 1467"/>
            <p:cNvCxnSpPr>
              <a:stCxn id="1459" idx="5"/>
              <a:endCxn id="1472" idx="7"/>
            </p:cNvCxnSpPr>
            <p:nvPr/>
          </p:nvCxnSpPr>
          <p:spPr>
            <a:xfrm rot="15951330" flipV="1">
              <a:off x="6480732" y="1622938"/>
              <a:ext cx="281766" cy="10650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69" name="Прямая соединительная линия 1468"/>
            <p:cNvCxnSpPr>
              <a:stCxn id="1465" idx="0"/>
              <a:endCxn id="1460" idx="4"/>
            </p:cNvCxnSpPr>
            <p:nvPr/>
          </p:nvCxnSpPr>
          <p:spPr>
            <a:xfrm rot="21351330">
              <a:off x="7268673" y="2436093"/>
              <a:ext cx="106082" cy="4397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70" name="Прямая соединительная линия 1469"/>
            <p:cNvCxnSpPr>
              <a:stCxn id="1453" idx="5"/>
              <a:endCxn id="1460" idx="0"/>
            </p:cNvCxnSpPr>
            <p:nvPr/>
          </p:nvCxnSpPr>
          <p:spPr>
            <a:xfrm rot="15951330" flipV="1">
              <a:off x="7240181" y="2681279"/>
              <a:ext cx="413073" cy="3061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71" name="Прямая соединительная линия 1470"/>
            <p:cNvCxnSpPr>
              <a:stCxn id="1464" idx="7"/>
              <a:endCxn id="1472" idx="5"/>
            </p:cNvCxnSpPr>
            <p:nvPr/>
          </p:nvCxnSpPr>
          <p:spPr>
            <a:xfrm rot="5151330" flipH="1" flipV="1">
              <a:off x="6425307" y="1450742"/>
              <a:ext cx="16661" cy="17976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472" name="8-конечная звезда 1471"/>
            <p:cNvSpPr/>
            <p:nvPr/>
          </p:nvSpPr>
          <p:spPr>
            <a:xfrm rot="1262594">
              <a:off x="6506643" y="1523491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473" name="Прямая соединительная линия 1472"/>
            <p:cNvCxnSpPr>
              <a:stCxn id="1450" idx="0"/>
              <a:endCxn id="1449" idx="2"/>
            </p:cNvCxnSpPr>
            <p:nvPr/>
          </p:nvCxnSpPr>
          <p:spPr>
            <a:xfrm rot="21351330" flipV="1">
              <a:off x="6771105" y="4342885"/>
              <a:ext cx="249828" cy="27281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74" name="Прямая соединительная линия 1473"/>
            <p:cNvCxnSpPr>
              <a:stCxn id="1449" idx="6"/>
              <a:endCxn id="1451" idx="1"/>
            </p:cNvCxnSpPr>
            <p:nvPr/>
          </p:nvCxnSpPr>
          <p:spPr>
            <a:xfrm rot="5151330" flipH="1" flipV="1">
              <a:off x="6887082" y="3944785"/>
              <a:ext cx="458408" cy="20596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75" name="Прямая соединительная линия 1474"/>
            <p:cNvCxnSpPr>
              <a:stCxn id="1451" idx="0"/>
              <a:endCxn id="1454" idx="1"/>
            </p:cNvCxnSpPr>
            <p:nvPr/>
          </p:nvCxnSpPr>
          <p:spPr>
            <a:xfrm rot="21351330" flipV="1">
              <a:off x="7196730" y="3300125"/>
              <a:ext cx="198065" cy="49209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76" name="Прямая соединительная линия 1475"/>
            <p:cNvCxnSpPr>
              <a:stCxn id="1454" idx="5"/>
              <a:endCxn id="1453" idx="1"/>
            </p:cNvCxnSpPr>
            <p:nvPr/>
          </p:nvCxnSpPr>
          <p:spPr>
            <a:xfrm rot="5151330" flipH="1" flipV="1">
              <a:off x="7275539" y="3018784"/>
              <a:ext cx="302585" cy="15751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77" name="Прямая соединительная линия 1476"/>
            <p:cNvCxnSpPr>
              <a:stCxn id="1461" idx="1"/>
              <a:endCxn id="1456" idx="1"/>
            </p:cNvCxnSpPr>
            <p:nvPr/>
          </p:nvCxnSpPr>
          <p:spPr>
            <a:xfrm rot="5400000" flipH="1" flipV="1">
              <a:off x="5757302" y="1495561"/>
              <a:ext cx="69393" cy="6226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78" name="Прямая соединительная линия 1477"/>
            <p:cNvCxnSpPr>
              <a:stCxn id="1461" idx="4"/>
              <a:endCxn id="1458" idx="2"/>
            </p:cNvCxnSpPr>
            <p:nvPr/>
          </p:nvCxnSpPr>
          <p:spPr>
            <a:xfrm rot="10800000">
              <a:off x="5663730" y="1476812"/>
              <a:ext cx="60975" cy="5021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79" name="Прямая соединительная линия 1478"/>
            <p:cNvCxnSpPr>
              <a:stCxn id="1458" idx="6"/>
              <a:endCxn id="1457" idx="2"/>
            </p:cNvCxnSpPr>
            <p:nvPr/>
          </p:nvCxnSpPr>
          <p:spPr>
            <a:xfrm rot="5400000" flipH="1" flipV="1">
              <a:off x="5691644" y="1392970"/>
              <a:ext cx="31121" cy="5592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80" name="Прямая соединительная линия 1479"/>
            <p:cNvCxnSpPr>
              <a:stCxn id="1456" idx="4"/>
              <a:endCxn id="1457" idx="1"/>
            </p:cNvCxnSpPr>
            <p:nvPr/>
          </p:nvCxnSpPr>
          <p:spPr>
            <a:xfrm rot="10800000">
              <a:off x="5751695" y="1404954"/>
              <a:ext cx="42509" cy="5954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81" name="Прямая соединительная линия 1480"/>
            <p:cNvCxnSpPr>
              <a:stCxn id="1462" idx="5"/>
              <a:endCxn id="1456" idx="1"/>
            </p:cNvCxnSpPr>
            <p:nvPr/>
          </p:nvCxnSpPr>
          <p:spPr>
            <a:xfrm rot="16200000" flipV="1">
              <a:off x="5843276" y="1471855"/>
              <a:ext cx="18396" cy="5868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82" name="Прямая соединительная линия 1481"/>
            <p:cNvCxnSpPr>
              <a:stCxn id="1463" idx="4"/>
              <a:endCxn id="1462" idx="1"/>
            </p:cNvCxnSpPr>
            <p:nvPr/>
          </p:nvCxnSpPr>
          <p:spPr>
            <a:xfrm rot="10800000">
              <a:off x="5903740" y="1559742"/>
              <a:ext cx="178154" cy="3707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83" name="Прямая соединительная линия 1482"/>
            <p:cNvCxnSpPr>
              <a:stCxn id="1464" idx="4"/>
              <a:endCxn id="1463" idx="0"/>
            </p:cNvCxnSpPr>
            <p:nvPr/>
          </p:nvCxnSpPr>
          <p:spPr>
            <a:xfrm rot="10551330" flipV="1">
              <a:off x="6130356" y="1562641"/>
              <a:ext cx="166303" cy="4761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496" name="TextBox 1495"/>
          <p:cNvSpPr txBox="1"/>
          <p:nvPr/>
        </p:nvSpPr>
        <p:spPr>
          <a:xfrm rot="17554639">
            <a:off x="6425445" y="4413514"/>
            <a:ext cx="70215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ГІДРА</a:t>
            </a:r>
            <a:endParaRPr lang="uk-UA" sz="8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1497" name="TextBox 1496"/>
          <p:cNvSpPr txBox="1"/>
          <p:nvPr/>
        </p:nvSpPr>
        <p:spPr>
          <a:xfrm rot="2825122">
            <a:off x="6027795" y="2087985"/>
            <a:ext cx="70215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ГІДРА</a:t>
            </a:r>
            <a:endParaRPr lang="uk-UA" sz="8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grpSp>
        <p:nvGrpSpPr>
          <p:cNvPr id="56" name="Группа 1497"/>
          <p:cNvGrpSpPr/>
          <p:nvPr/>
        </p:nvGrpSpPr>
        <p:grpSpPr>
          <a:xfrm>
            <a:off x="6143636" y="2320312"/>
            <a:ext cx="195600" cy="465746"/>
            <a:chOff x="6507142" y="1664972"/>
            <a:chExt cx="195600" cy="465746"/>
          </a:xfrm>
        </p:grpSpPr>
        <p:sp>
          <p:nvSpPr>
            <p:cNvPr id="1499" name="8-конечная звезда 1498"/>
            <p:cNvSpPr/>
            <p:nvPr/>
          </p:nvSpPr>
          <p:spPr>
            <a:xfrm rot="1262594">
              <a:off x="6507142" y="1935118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00" name="8-конечная звезда 1499"/>
            <p:cNvSpPr/>
            <p:nvPr/>
          </p:nvSpPr>
          <p:spPr>
            <a:xfrm rot="1262594">
              <a:off x="6659542" y="2087518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01" name="8-конечная звезда 1500"/>
            <p:cNvSpPr/>
            <p:nvPr/>
          </p:nvSpPr>
          <p:spPr>
            <a:xfrm rot="1262594">
              <a:off x="6578580" y="1664972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502" name="Прямая соединительная линия 1501"/>
            <p:cNvCxnSpPr>
              <a:stCxn id="1499" idx="7"/>
              <a:endCxn id="1500" idx="1"/>
            </p:cNvCxnSpPr>
            <p:nvPr/>
          </p:nvCxnSpPr>
          <p:spPr>
            <a:xfrm rot="16200000" flipH="1">
              <a:off x="6528741" y="1967687"/>
              <a:ext cx="180911" cy="14143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03" name="Прямая соединительная линия 1502"/>
            <p:cNvCxnSpPr>
              <a:stCxn id="1499" idx="6"/>
              <a:endCxn id="1501" idx="3"/>
            </p:cNvCxnSpPr>
            <p:nvPr/>
          </p:nvCxnSpPr>
          <p:spPr>
            <a:xfrm rot="5400000" flipH="1" flipV="1">
              <a:off x="6437861" y="1793980"/>
              <a:ext cx="241216" cy="4394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04" name="Прямая соединительная линия 1503"/>
            <p:cNvCxnSpPr>
              <a:stCxn id="1500" idx="1"/>
              <a:endCxn id="1501" idx="0"/>
            </p:cNvCxnSpPr>
            <p:nvPr/>
          </p:nvCxnSpPr>
          <p:spPr>
            <a:xfrm rot="5400000" flipH="1">
              <a:off x="6437861" y="1876806"/>
              <a:ext cx="434530" cy="6957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505" name="TextBox 1504"/>
          <p:cNvSpPr txBox="1"/>
          <p:nvPr/>
        </p:nvSpPr>
        <p:spPr>
          <a:xfrm rot="2919709">
            <a:off x="5898977" y="2708998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СЕКСТАНТ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grpSp>
        <p:nvGrpSpPr>
          <p:cNvPr id="57" name="Группа 1505"/>
          <p:cNvGrpSpPr/>
          <p:nvPr/>
        </p:nvGrpSpPr>
        <p:grpSpPr>
          <a:xfrm rot="749591">
            <a:off x="3889553" y="1287574"/>
            <a:ext cx="751019" cy="682461"/>
            <a:chOff x="3475433" y="722250"/>
            <a:chExt cx="751019" cy="682461"/>
          </a:xfrm>
        </p:grpSpPr>
        <p:sp>
          <p:nvSpPr>
            <p:cNvPr id="1507" name="8-конечная звезда 1506"/>
            <p:cNvSpPr/>
            <p:nvPr/>
          </p:nvSpPr>
          <p:spPr>
            <a:xfrm rot="1262594">
              <a:off x="3936952" y="93656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08" name="8-конечная звезда 1507"/>
            <p:cNvSpPr/>
            <p:nvPr/>
          </p:nvSpPr>
          <p:spPr>
            <a:xfrm rot="1262594">
              <a:off x="3861710" y="99514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09" name="8-конечная звезда 1508"/>
            <p:cNvSpPr/>
            <p:nvPr/>
          </p:nvSpPr>
          <p:spPr>
            <a:xfrm rot="1262594">
              <a:off x="3801265" y="1015071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10" name="8-конечная звезда 1509"/>
            <p:cNvSpPr/>
            <p:nvPr/>
          </p:nvSpPr>
          <p:spPr>
            <a:xfrm rot="1262594">
              <a:off x="3931325" y="1272302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11" name="8-конечная звезда 1510"/>
            <p:cNvSpPr/>
            <p:nvPr/>
          </p:nvSpPr>
          <p:spPr>
            <a:xfrm rot="1262594">
              <a:off x="3772232" y="1170400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12" name="8-конечная звезда 1511"/>
            <p:cNvSpPr/>
            <p:nvPr/>
          </p:nvSpPr>
          <p:spPr>
            <a:xfrm rot="1262594">
              <a:off x="4008391" y="722250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13" name="8-конечная звезда 1512"/>
            <p:cNvSpPr/>
            <p:nvPr/>
          </p:nvSpPr>
          <p:spPr>
            <a:xfrm rot="1262594">
              <a:off x="3582465" y="867829"/>
              <a:ext cx="72483" cy="72483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14" name="8-конечная звезда 1513"/>
            <p:cNvSpPr/>
            <p:nvPr/>
          </p:nvSpPr>
          <p:spPr>
            <a:xfrm rot="1262594">
              <a:off x="3476620" y="1247307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15" name="8-конечная звезда 1514"/>
            <p:cNvSpPr/>
            <p:nvPr/>
          </p:nvSpPr>
          <p:spPr>
            <a:xfrm rot="1262594">
              <a:off x="3618055" y="1357911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16" name="8-конечная звезда 1515"/>
            <p:cNvSpPr/>
            <p:nvPr/>
          </p:nvSpPr>
          <p:spPr>
            <a:xfrm rot="1262594">
              <a:off x="3475433" y="1099907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17" name="8-конечная звезда 1516"/>
            <p:cNvSpPr/>
            <p:nvPr/>
          </p:nvSpPr>
          <p:spPr>
            <a:xfrm rot="1262594">
              <a:off x="3512979" y="1317945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18" name="8-конечная звезда 1517"/>
            <p:cNvSpPr/>
            <p:nvPr/>
          </p:nvSpPr>
          <p:spPr>
            <a:xfrm rot="1262594">
              <a:off x="4153969" y="1153581"/>
              <a:ext cx="72483" cy="72483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519" name="Прямая соединительная линия 1518"/>
            <p:cNvCxnSpPr>
              <a:stCxn id="1515" idx="4"/>
              <a:endCxn id="1517" idx="0"/>
            </p:cNvCxnSpPr>
            <p:nvPr/>
          </p:nvCxnSpPr>
          <p:spPr>
            <a:xfrm rot="9917941">
              <a:off x="3562163" y="1342336"/>
              <a:ext cx="53509" cy="3798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20" name="Прямая соединительная линия 1519"/>
            <p:cNvCxnSpPr>
              <a:stCxn id="1517" idx="4"/>
              <a:endCxn id="1514" idx="1"/>
            </p:cNvCxnSpPr>
            <p:nvPr/>
          </p:nvCxnSpPr>
          <p:spPr>
            <a:xfrm rot="9917941" flipH="1">
              <a:off x="3509274" y="1292124"/>
              <a:ext cx="5514" cy="4078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21" name="Прямая соединительная линия 1520"/>
            <p:cNvCxnSpPr>
              <a:stCxn id="1514" idx="6"/>
              <a:endCxn id="1516" idx="1"/>
            </p:cNvCxnSpPr>
            <p:nvPr/>
          </p:nvCxnSpPr>
          <p:spPr>
            <a:xfrm rot="4517941" flipH="1" flipV="1">
              <a:off x="3457984" y="1183603"/>
              <a:ext cx="100789" cy="2635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22" name="Прямая соединительная линия 1521"/>
            <p:cNvCxnSpPr>
              <a:stCxn id="1509" idx="7"/>
              <a:endCxn id="1507" idx="3"/>
            </p:cNvCxnSpPr>
            <p:nvPr/>
          </p:nvCxnSpPr>
          <p:spPr>
            <a:xfrm rot="4517941" flipH="1" flipV="1">
              <a:off x="3879700" y="953882"/>
              <a:ext cx="32818" cy="9787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23" name="Прямая соединительная линия 1522"/>
            <p:cNvCxnSpPr>
              <a:stCxn id="1509" idx="5"/>
              <a:endCxn id="1513" idx="1"/>
            </p:cNvCxnSpPr>
            <p:nvPr/>
          </p:nvCxnSpPr>
          <p:spPr>
            <a:xfrm rot="15317941" flipV="1">
              <a:off x="3663241" y="898541"/>
              <a:ext cx="124245" cy="15750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24" name="Прямая соединительная линия 1523"/>
            <p:cNvCxnSpPr>
              <a:stCxn id="1510" idx="4"/>
              <a:endCxn id="1511" idx="1"/>
            </p:cNvCxnSpPr>
            <p:nvPr/>
          </p:nvCxnSpPr>
          <p:spPr>
            <a:xfrm rot="9917941">
              <a:off x="3820776" y="1207582"/>
              <a:ext cx="101768" cy="9651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25" name="Прямая соединительная линия 1524"/>
            <p:cNvCxnSpPr>
              <a:stCxn id="1511" idx="6"/>
              <a:endCxn id="1509" idx="1"/>
            </p:cNvCxnSpPr>
            <p:nvPr/>
          </p:nvCxnSpPr>
          <p:spPr>
            <a:xfrm rot="4517941" flipH="1" flipV="1">
              <a:off x="3776922" y="1091437"/>
              <a:ext cx="94313" cy="5607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26" name="Прямая соединительная линия 1525"/>
            <p:cNvCxnSpPr>
              <a:stCxn id="1514" idx="0"/>
              <a:endCxn id="1511" idx="2"/>
            </p:cNvCxnSpPr>
            <p:nvPr/>
          </p:nvCxnSpPr>
          <p:spPr>
            <a:xfrm rot="20717941">
              <a:off x="3519071" y="1244220"/>
              <a:ext cx="273254" cy="1326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27" name="Прямая соединительная линия 1526"/>
            <p:cNvCxnSpPr>
              <a:stCxn id="1513" idx="6"/>
              <a:endCxn id="1512" idx="3"/>
            </p:cNvCxnSpPr>
            <p:nvPr/>
          </p:nvCxnSpPr>
          <p:spPr>
            <a:xfrm rot="5400000" flipH="1" flipV="1">
              <a:off x="3766202" y="625732"/>
              <a:ext cx="110033" cy="37899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28" name="Прямая соединительная линия 1527"/>
            <p:cNvCxnSpPr>
              <a:stCxn id="1507" idx="6"/>
              <a:endCxn id="1512" idx="7"/>
            </p:cNvCxnSpPr>
            <p:nvPr/>
          </p:nvCxnSpPr>
          <p:spPr>
            <a:xfrm rot="5400000" flipH="1" flipV="1">
              <a:off x="3916818" y="795117"/>
              <a:ext cx="200077" cy="8641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29" name="Прямая соединительная линия 1528"/>
            <p:cNvCxnSpPr>
              <a:stCxn id="1510" idx="0"/>
              <a:endCxn id="1518" idx="3"/>
            </p:cNvCxnSpPr>
            <p:nvPr/>
          </p:nvCxnSpPr>
          <p:spPr>
            <a:xfrm rot="20717941" flipV="1">
              <a:off x="3973111" y="1228272"/>
              <a:ext cx="194395" cy="5699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30" name="Прямая соединительная линия 1529"/>
            <p:cNvCxnSpPr>
              <a:stCxn id="1518" idx="5"/>
              <a:endCxn id="1507" idx="5"/>
            </p:cNvCxnSpPr>
            <p:nvPr/>
          </p:nvCxnSpPr>
          <p:spPr>
            <a:xfrm rot="16200000" flipV="1">
              <a:off x="3955335" y="936543"/>
              <a:ext cx="217814" cy="22250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58" name="Группа 1536"/>
          <p:cNvGrpSpPr/>
          <p:nvPr/>
        </p:nvGrpSpPr>
        <p:grpSpPr>
          <a:xfrm rot="21798">
            <a:off x="3893346" y="1000108"/>
            <a:ext cx="696517" cy="357190"/>
            <a:chOff x="3365448" y="434919"/>
            <a:chExt cx="780759" cy="400391"/>
          </a:xfrm>
        </p:grpSpPr>
        <p:cxnSp>
          <p:nvCxnSpPr>
            <p:cNvPr id="1538" name="Прямая соединительная линия 1537"/>
            <p:cNvCxnSpPr>
              <a:stCxn id="1542" idx="6"/>
              <a:endCxn id="1544" idx="0"/>
            </p:cNvCxnSpPr>
            <p:nvPr/>
          </p:nvCxnSpPr>
          <p:spPr>
            <a:xfrm rot="16200000" flipV="1">
              <a:off x="4012805" y="470477"/>
              <a:ext cx="101003" cy="12427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39" name="Прямая соединительная линия 1538"/>
            <p:cNvCxnSpPr>
              <a:stCxn id="1547" idx="7"/>
              <a:endCxn id="1544" idx="0"/>
            </p:cNvCxnSpPr>
            <p:nvPr/>
          </p:nvCxnSpPr>
          <p:spPr>
            <a:xfrm rot="16200000" flipH="1">
              <a:off x="3936040" y="416982"/>
              <a:ext cx="34363" cy="9589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540" name="8-конечная звезда 1539"/>
            <p:cNvSpPr/>
            <p:nvPr/>
          </p:nvSpPr>
          <p:spPr>
            <a:xfrm rot="1262594">
              <a:off x="3652780" y="509516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41" name="8-конечная звезда 1540"/>
            <p:cNvSpPr/>
            <p:nvPr/>
          </p:nvSpPr>
          <p:spPr>
            <a:xfrm rot="1262594">
              <a:off x="3724217" y="580953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42" name="8-конечная звезда 1541"/>
            <p:cNvSpPr/>
            <p:nvPr/>
          </p:nvSpPr>
          <p:spPr>
            <a:xfrm rot="1262594">
              <a:off x="4081407" y="580953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43" name="8-конечная звезда 1542"/>
            <p:cNvSpPr/>
            <p:nvPr/>
          </p:nvSpPr>
          <p:spPr>
            <a:xfrm rot="1262594">
              <a:off x="3509904" y="652392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44" name="8-конечная звезда 1543"/>
            <p:cNvSpPr/>
            <p:nvPr/>
          </p:nvSpPr>
          <p:spPr>
            <a:xfrm rot="1262594">
              <a:off x="3938531" y="438077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45" name="8-конечная звезда 1544"/>
            <p:cNvSpPr/>
            <p:nvPr/>
          </p:nvSpPr>
          <p:spPr>
            <a:xfrm rot="1262594">
              <a:off x="3365448" y="579374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46" name="8-конечная звезда 1545"/>
            <p:cNvSpPr/>
            <p:nvPr/>
          </p:nvSpPr>
          <p:spPr>
            <a:xfrm rot="1262594">
              <a:off x="3935374" y="649234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47" name="8-конечная звезда 1546"/>
            <p:cNvSpPr/>
            <p:nvPr/>
          </p:nvSpPr>
          <p:spPr>
            <a:xfrm rot="1262594">
              <a:off x="3863935" y="434919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48" name="8-конечная звезда 1547"/>
            <p:cNvSpPr/>
            <p:nvPr/>
          </p:nvSpPr>
          <p:spPr>
            <a:xfrm rot="1262594">
              <a:off x="3506746" y="521964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49" name="8-конечная звезда 1548"/>
            <p:cNvSpPr/>
            <p:nvPr/>
          </p:nvSpPr>
          <p:spPr>
            <a:xfrm rot="1262594">
              <a:off x="3649621" y="720672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50" name="8-конечная звезда 1549"/>
            <p:cNvSpPr/>
            <p:nvPr/>
          </p:nvSpPr>
          <p:spPr>
            <a:xfrm rot="1262594">
              <a:off x="3506746" y="792110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551" name="Прямая соединительная линия 1550"/>
            <p:cNvCxnSpPr>
              <a:stCxn id="1541" idx="7"/>
              <a:endCxn id="1546" idx="4"/>
            </p:cNvCxnSpPr>
            <p:nvPr/>
          </p:nvCxnSpPr>
          <p:spPr>
            <a:xfrm rot="16200000" flipH="1">
              <a:off x="3830079" y="556342"/>
              <a:ext cx="62881" cy="15059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52" name="Прямая соединительная линия 1551"/>
            <p:cNvCxnSpPr>
              <a:stCxn id="1546" idx="0"/>
              <a:endCxn id="1542" idx="3"/>
            </p:cNvCxnSpPr>
            <p:nvPr/>
          </p:nvCxnSpPr>
          <p:spPr>
            <a:xfrm flipV="1">
              <a:off x="3977133" y="626509"/>
              <a:ext cx="107066" cy="5208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53" name="Прямая соединительная линия 1552"/>
            <p:cNvCxnSpPr>
              <a:stCxn id="1540" idx="7"/>
              <a:endCxn id="1547" idx="4"/>
            </p:cNvCxnSpPr>
            <p:nvPr/>
          </p:nvCxnSpPr>
          <p:spPr>
            <a:xfrm rot="5400000" flipH="1" flipV="1">
              <a:off x="3750084" y="413468"/>
              <a:ext cx="79997" cy="15058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54" name="Прямая соединительная линия 1553"/>
            <p:cNvCxnSpPr>
              <a:stCxn id="1541" idx="5"/>
              <a:endCxn id="1540" idx="0"/>
            </p:cNvCxnSpPr>
            <p:nvPr/>
          </p:nvCxnSpPr>
          <p:spPr>
            <a:xfrm rot="16200000" flipV="1">
              <a:off x="3714343" y="554627"/>
              <a:ext cx="30195" cy="2804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55" name="Прямая соединительная линия 1554"/>
            <p:cNvCxnSpPr>
              <a:stCxn id="1540" idx="4"/>
              <a:endCxn id="1548" idx="0"/>
            </p:cNvCxnSpPr>
            <p:nvPr/>
          </p:nvCxnSpPr>
          <p:spPr>
            <a:xfrm rot="10800000" flipV="1">
              <a:off x="3548505" y="530282"/>
              <a:ext cx="106436" cy="2103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56" name="Прямая соединительная линия 1555"/>
            <p:cNvCxnSpPr>
              <a:stCxn id="1548" idx="3"/>
              <a:endCxn id="1545" idx="6"/>
            </p:cNvCxnSpPr>
            <p:nvPr/>
          </p:nvCxnSpPr>
          <p:spPr>
            <a:xfrm rot="5400000">
              <a:off x="3440955" y="513524"/>
              <a:ext cx="28840" cy="10646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57" name="Прямая соединительная линия 1556"/>
            <p:cNvCxnSpPr>
              <a:stCxn id="1543" idx="7"/>
              <a:endCxn id="1541" idx="3"/>
            </p:cNvCxnSpPr>
            <p:nvPr/>
          </p:nvCxnSpPr>
          <p:spPr>
            <a:xfrm rot="5400000" flipH="1" flipV="1">
              <a:off x="3626897" y="571525"/>
              <a:ext cx="45127" cy="15509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58" name="Прямая соединительная линия 1557"/>
            <p:cNvCxnSpPr>
              <a:stCxn id="1543" idx="3"/>
              <a:endCxn id="1545" idx="1"/>
            </p:cNvCxnSpPr>
            <p:nvPr/>
          </p:nvCxnSpPr>
          <p:spPr>
            <a:xfrm rot="5400000" flipH="1">
              <a:off x="3424604" y="609856"/>
              <a:ext cx="66900" cy="10928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59" name="Прямая соединительная линия 1558"/>
            <p:cNvCxnSpPr>
              <a:stCxn id="1549" idx="3"/>
              <a:endCxn id="1543" idx="0"/>
            </p:cNvCxnSpPr>
            <p:nvPr/>
          </p:nvCxnSpPr>
          <p:spPr>
            <a:xfrm rot="5400000" flipH="1">
              <a:off x="3584703" y="684266"/>
              <a:ext cx="54617" cy="7893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60" name="Прямая соединительная линия 1559"/>
            <p:cNvCxnSpPr>
              <a:stCxn id="1550" idx="6"/>
              <a:endCxn id="1543" idx="2"/>
            </p:cNvCxnSpPr>
            <p:nvPr/>
          </p:nvCxnSpPr>
          <p:spPr>
            <a:xfrm rot="16200000" flipV="1">
              <a:off x="3494126" y="751575"/>
              <a:ext cx="78520" cy="543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562" name="TextBox 1561"/>
          <p:cNvSpPr txBox="1"/>
          <p:nvPr/>
        </p:nvSpPr>
        <p:spPr>
          <a:xfrm rot="21428907">
            <a:off x="3675003" y="1582718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ОРІОН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1563" name="TextBox 1562"/>
          <p:cNvSpPr txBox="1"/>
          <p:nvPr/>
        </p:nvSpPr>
        <p:spPr>
          <a:xfrm rot="21428907">
            <a:off x="3718874" y="939776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ЗАЄЦЬ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grpSp>
        <p:nvGrpSpPr>
          <p:cNvPr id="59" name="Группа 1563"/>
          <p:cNvGrpSpPr/>
          <p:nvPr/>
        </p:nvGrpSpPr>
        <p:grpSpPr>
          <a:xfrm>
            <a:off x="4572000" y="1379220"/>
            <a:ext cx="1256069" cy="478144"/>
            <a:chOff x="4294142" y="785794"/>
            <a:chExt cx="1256069" cy="478144"/>
          </a:xfrm>
        </p:grpSpPr>
        <p:cxnSp>
          <p:nvCxnSpPr>
            <p:cNvPr id="1565" name="Прямая соединительная линия 1564"/>
            <p:cNvCxnSpPr>
              <a:stCxn id="1574" idx="4"/>
              <a:endCxn id="1575" idx="0"/>
            </p:cNvCxnSpPr>
            <p:nvPr/>
          </p:nvCxnSpPr>
          <p:spPr>
            <a:xfrm rot="10800000">
              <a:off x="4620075" y="1178656"/>
              <a:ext cx="46726" cy="5592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66" name="Прямая соединительная линия 1565"/>
            <p:cNvCxnSpPr>
              <a:stCxn id="1575" idx="4"/>
              <a:endCxn id="1572" idx="1"/>
            </p:cNvCxnSpPr>
            <p:nvPr/>
          </p:nvCxnSpPr>
          <p:spPr>
            <a:xfrm rot="10800000">
              <a:off x="4465813" y="1119201"/>
              <a:ext cx="113945" cy="4394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567" name="8-конечная звезда 1566"/>
            <p:cNvSpPr/>
            <p:nvPr/>
          </p:nvSpPr>
          <p:spPr>
            <a:xfrm rot="1262594">
              <a:off x="4294142" y="84485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68" name="8-конечная звезда 1567"/>
            <p:cNvSpPr/>
            <p:nvPr/>
          </p:nvSpPr>
          <p:spPr>
            <a:xfrm rot="1262594">
              <a:off x="5222837" y="793689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69" name="8-конечная звезда 1568"/>
            <p:cNvSpPr/>
            <p:nvPr/>
          </p:nvSpPr>
          <p:spPr>
            <a:xfrm rot="1262594">
              <a:off x="4435440" y="785794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70" name="8-конечная звезда 1569"/>
            <p:cNvSpPr/>
            <p:nvPr/>
          </p:nvSpPr>
          <p:spPr>
            <a:xfrm rot="1262594">
              <a:off x="4935505" y="934985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71" name="8-конечная звезда 1570"/>
            <p:cNvSpPr/>
            <p:nvPr/>
          </p:nvSpPr>
          <p:spPr>
            <a:xfrm rot="1262594">
              <a:off x="5507011" y="1077861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72" name="8-конечная звезда 1571"/>
            <p:cNvSpPr/>
            <p:nvPr/>
          </p:nvSpPr>
          <p:spPr>
            <a:xfrm rot="1262594">
              <a:off x="4435441" y="1077861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73" name="8-конечная звезда 1572"/>
            <p:cNvSpPr/>
            <p:nvPr/>
          </p:nvSpPr>
          <p:spPr>
            <a:xfrm rot="1262594">
              <a:off x="4649753" y="1006423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74" name="8-конечная звезда 1573"/>
            <p:cNvSpPr/>
            <p:nvPr/>
          </p:nvSpPr>
          <p:spPr>
            <a:xfrm rot="1262594">
              <a:off x="4665360" y="1220738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75" name="8-конечная звезда 1574"/>
            <p:cNvSpPr/>
            <p:nvPr/>
          </p:nvSpPr>
          <p:spPr>
            <a:xfrm rot="1262594">
              <a:off x="4578316" y="1149299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576" name="Прямая соединительная линия 1575"/>
            <p:cNvCxnSpPr>
              <a:stCxn id="1584" idx="4"/>
              <a:endCxn id="1570" idx="7"/>
            </p:cNvCxnSpPr>
            <p:nvPr/>
          </p:nvCxnSpPr>
          <p:spPr>
            <a:xfrm rot="10800000">
              <a:off x="4976846" y="947814"/>
              <a:ext cx="319231" cy="7749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77" name="Прямая соединительная линия 1576"/>
            <p:cNvCxnSpPr>
              <a:stCxn id="1584" idx="7"/>
              <a:endCxn id="1568" idx="1"/>
            </p:cNvCxnSpPr>
            <p:nvPr/>
          </p:nvCxnSpPr>
          <p:spPr>
            <a:xfrm rot="16200000" flipV="1">
              <a:off x="5214037" y="892127"/>
              <a:ext cx="178677" cy="8514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78" name="Прямая соединительная линия 1577"/>
            <p:cNvCxnSpPr>
              <a:stCxn id="1569" idx="7"/>
              <a:endCxn id="1570" idx="4"/>
            </p:cNvCxnSpPr>
            <p:nvPr/>
          </p:nvCxnSpPr>
          <p:spPr>
            <a:xfrm rot="16200000" flipH="1">
              <a:off x="4631760" y="643643"/>
              <a:ext cx="150206" cy="46016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79" name="Прямая соединительная линия 1578"/>
            <p:cNvCxnSpPr>
              <a:stCxn id="1567" idx="7"/>
              <a:endCxn id="1569" idx="3"/>
            </p:cNvCxnSpPr>
            <p:nvPr/>
          </p:nvCxnSpPr>
          <p:spPr>
            <a:xfrm rot="5400000" flipH="1" flipV="1">
              <a:off x="4369196" y="792786"/>
              <a:ext cx="44725" cy="9148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80" name="Прямая соединительная линия 1579"/>
            <p:cNvCxnSpPr>
              <a:stCxn id="1573" idx="7"/>
              <a:endCxn id="1570" idx="3"/>
            </p:cNvCxnSpPr>
            <p:nvPr/>
          </p:nvCxnSpPr>
          <p:spPr>
            <a:xfrm rot="5400000" flipH="1" flipV="1">
              <a:off x="4787281" y="869168"/>
              <a:ext cx="53896" cy="24627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81" name="Прямая соединительная линия 1580"/>
            <p:cNvCxnSpPr>
              <a:stCxn id="1572" idx="7"/>
              <a:endCxn id="1573" idx="3"/>
            </p:cNvCxnSpPr>
            <p:nvPr/>
          </p:nvCxnSpPr>
          <p:spPr>
            <a:xfrm rot="5400000" flipH="1" flipV="1">
              <a:off x="4537249" y="976326"/>
              <a:ext cx="53896" cy="17483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82" name="Прямая соединительная линия 1581"/>
            <p:cNvCxnSpPr>
              <a:stCxn id="1575" idx="0"/>
              <a:endCxn id="1573" idx="2"/>
            </p:cNvCxnSpPr>
            <p:nvPr/>
          </p:nvCxnSpPr>
          <p:spPr>
            <a:xfrm flipV="1">
              <a:off x="4620075" y="1048182"/>
              <a:ext cx="43522" cy="13047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83" name="Прямая соединительная линия 1582"/>
            <p:cNvCxnSpPr>
              <a:stCxn id="1571" idx="0"/>
              <a:endCxn id="1584" idx="0"/>
            </p:cNvCxnSpPr>
            <p:nvPr/>
          </p:nvCxnSpPr>
          <p:spPr>
            <a:xfrm flipH="1" flipV="1">
              <a:off x="5346474" y="1044698"/>
              <a:ext cx="202296" cy="6251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584" name="8-конечная звезда 1583"/>
            <p:cNvSpPr/>
            <p:nvPr/>
          </p:nvSpPr>
          <p:spPr>
            <a:xfrm rot="1262594">
              <a:off x="5294275" y="100800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</p:grpSp>
      <p:sp>
        <p:nvSpPr>
          <p:cNvPr id="1585" name="TextBox 1584"/>
          <p:cNvSpPr txBox="1"/>
          <p:nvPr/>
        </p:nvSpPr>
        <p:spPr>
          <a:xfrm rot="21418783">
            <a:off x="4861881" y="1591243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ЄДИНОРІГ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1586" name="8-конечная звезда 1585"/>
          <p:cNvSpPr/>
          <p:nvPr/>
        </p:nvSpPr>
        <p:spPr>
          <a:xfrm rot="1262594">
            <a:off x="4224282" y="652391"/>
            <a:ext cx="64800" cy="648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587" name="8-конечная звезда 1586"/>
          <p:cNvSpPr/>
          <p:nvPr/>
        </p:nvSpPr>
        <p:spPr>
          <a:xfrm rot="1262594">
            <a:off x="4367159" y="580953"/>
            <a:ext cx="64800" cy="648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588" name="8-конечная звезда 1587"/>
          <p:cNvSpPr/>
          <p:nvPr/>
        </p:nvSpPr>
        <p:spPr>
          <a:xfrm rot="1262594">
            <a:off x="4007338" y="649760"/>
            <a:ext cx="46800" cy="468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589" name="8-конечная звезда 1588"/>
          <p:cNvSpPr/>
          <p:nvPr/>
        </p:nvSpPr>
        <p:spPr>
          <a:xfrm rot="1262594">
            <a:off x="4159738" y="802160"/>
            <a:ext cx="46800" cy="468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590" name="8-конечная звезда 1589"/>
          <p:cNvSpPr/>
          <p:nvPr/>
        </p:nvSpPr>
        <p:spPr>
          <a:xfrm rot="1262594">
            <a:off x="4721717" y="506884"/>
            <a:ext cx="46800" cy="468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591" name="8-конечная звезда 1590"/>
          <p:cNvSpPr/>
          <p:nvPr/>
        </p:nvSpPr>
        <p:spPr>
          <a:xfrm rot="1262594">
            <a:off x="4435966" y="374962"/>
            <a:ext cx="46800" cy="468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592" name="8-конечная звезда 1591"/>
          <p:cNvSpPr/>
          <p:nvPr/>
        </p:nvSpPr>
        <p:spPr>
          <a:xfrm rot="1262594">
            <a:off x="4507403" y="578321"/>
            <a:ext cx="46800" cy="468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593" name="8-конечная звезда 1592"/>
          <p:cNvSpPr/>
          <p:nvPr/>
        </p:nvSpPr>
        <p:spPr>
          <a:xfrm rot="1262594">
            <a:off x="4793156" y="589276"/>
            <a:ext cx="46800" cy="468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cxnSp>
        <p:nvCxnSpPr>
          <p:cNvPr id="1594" name="Прямая соединительная линия 1593"/>
          <p:cNvCxnSpPr>
            <a:stCxn id="1589" idx="6"/>
            <a:endCxn id="1586" idx="2"/>
          </p:cNvCxnSpPr>
          <p:nvPr/>
        </p:nvCxnSpPr>
        <p:spPr>
          <a:xfrm rot="5400000" flipH="1" flipV="1">
            <a:off x="4173949" y="732622"/>
            <a:ext cx="88691" cy="53508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95" name="Прямая соединительная линия 1594"/>
          <p:cNvCxnSpPr>
            <a:stCxn id="1589" idx="4"/>
            <a:endCxn id="1588" idx="0"/>
          </p:cNvCxnSpPr>
          <p:nvPr/>
        </p:nvCxnSpPr>
        <p:spPr>
          <a:xfrm rot="10800000">
            <a:off x="4052577" y="681562"/>
            <a:ext cx="108722" cy="135596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01" name="Прямая соединительная линия 1600"/>
          <p:cNvCxnSpPr>
            <a:stCxn id="1592" idx="0"/>
            <a:endCxn id="1590" idx="2"/>
          </p:cNvCxnSpPr>
          <p:nvPr/>
        </p:nvCxnSpPr>
        <p:spPr>
          <a:xfrm flipV="1">
            <a:off x="4552642" y="552123"/>
            <a:ext cx="184073" cy="58000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02" name="Прямая соединительная линия 1601"/>
          <p:cNvCxnSpPr>
            <a:stCxn id="1593" idx="5"/>
            <a:endCxn id="1590" idx="0"/>
          </p:cNvCxnSpPr>
          <p:nvPr/>
        </p:nvCxnSpPr>
        <p:spPr>
          <a:xfrm rot="16200000" flipV="1">
            <a:off x="4760703" y="544939"/>
            <a:ext cx="52606" cy="40099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03" name="Прямая соединительная линия 1602"/>
          <p:cNvCxnSpPr>
            <a:stCxn id="1593" idx="3"/>
            <a:endCxn id="1592" idx="1"/>
          </p:cNvCxnSpPr>
          <p:nvPr/>
        </p:nvCxnSpPr>
        <p:spPr>
          <a:xfrm rot="5400000">
            <a:off x="4667274" y="495207"/>
            <a:ext cx="928" cy="254868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04" name="Прямая соединительная линия 1603"/>
          <p:cNvCxnSpPr>
            <a:stCxn id="1592" idx="0"/>
            <a:endCxn id="1591" idx="1"/>
          </p:cNvCxnSpPr>
          <p:nvPr/>
        </p:nvCxnSpPr>
        <p:spPr>
          <a:xfrm flipH="1" flipV="1">
            <a:off x="4468867" y="419746"/>
            <a:ext cx="83775" cy="190377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05" name="Прямая соединительная линия 1604"/>
          <p:cNvCxnSpPr>
            <a:stCxn id="1587" idx="6"/>
            <a:endCxn id="1591" idx="2"/>
          </p:cNvCxnSpPr>
          <p:nvPr/>
        </p:nvCxnSpPr>
        <p:spPr>
          <a:xfrm rot="5400000" flipH="1" flipV="1">
            <a:off x="4349622" y="481773"/>
            <a:ext cx="162913" cy="39771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06" name="Прямая соединительная линия 1605"/>
          <p:cNvCxnSpPr>
            <a:stCxn id="1587" idx="3"/>
            <a:endCxn id="1586" idx="7"/>
          </p:cNvCxnSpPr>
          <p:nvPr/>
        </p:nvCxnSpPr>
        <p:spPr>
          <a:xfrm rot="5400000">
            <a:off x="4305558" y="607242"/>
            <a:ext cx="45126" cy="83661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07" name="Прямая соединительная линия 1606"/>
          <p:cNvCxnSpPr>
            <a:stCxn id="1587" idx="0"/>
            <a:endCxn id="1592" idx="3"/>
          </p:cNvCxnSpPr>
          <p:nvPr/>
        </p:nvCxnSpPr>
        <p:spPr>
          <a:xfrm flipV="1">
            <a:off x="4429798" y="611222"/>
            <a:ext cx="79621" cy="13765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626" name="TextBox 1625"/>
          <p:cNvSpPr txBox="1"/>
          <p:nvPr/>
        </p:nvSpPr>
        <p:spPr>
          <a:xfrm rot="21424529">
            <a:off x="3871274" y="439239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ГОЛУБ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1688" name="TextBox 1687"/>
          <p:cNvSpPr txBox="1"/>
          <p:nvPr/>
        </p:nvSpPr>
        <p:spPr>
          <a:xfrm rot="21198477">
            <a:off x="4941379" y="1116449"/>
            <a:ext cx="74999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ВЕЛИКИЙ ПЕС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grpSp>
        <p:nvGrpSpPr>
          <p:cNvPr id="60" name="Группа 1680"/>
          <p:cNvGrpSpPr/>
          <p:nvPr/>
        </p:nvGrpSpPr>
        <p:grpSpPr>
          <a:xfrm>
            <a:off x="4643438" y="792109"/>
            <a:ext cx="910202" cy="630311"/>
            <a:chOff x="4654035" y="792109"/>
            <a:chExt cx="910202" cy="630311"/>
          </a:xfrm>
        </p:grpSpPr>
        <p:sp>
          <p:nvSpPr>
            <p:cNvPr id="1627" name="8-конечная звезда 1626"/>
            <p:cNvSpPr/>
            <p:nvPr/>
          </p:nvSpPr>
          <p:spPr>
            <a:xfrm rot="1262594">
              <a:off x="4938355" y="1226001"/>
              <a:ext cx="79200" cy="79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628" name="8-конечная звезда 1627"/>
            <p:cNvSpPr/>
            <p:nvPr/>
          </p:nvSpPr>
          <p:spPr>
            <a:xfrm rot="1262594">
              <a:off x="4654035" y="1153581"/>
              <a:ext cx="72483" cy="72483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629" name="8-конечная звезда 1628"/>
            <p:cNvSpPr/>
            <p:nvPr/>
          </p:nvSpPr>
          <p:spPr>
            <a:xfrm rot="1262594">
              <a:off x="4795788" y="1140148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630" name="8-конечная звезда 1629"/>
            <p:cNvSpPr/>
            <p:nvPr/>
          </p:nvSpPr>
          <p:spPr>
            <a:xfrm rot="1262594">
              <a:off x="4721718" y="1006950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632" name="8-конечная звезда 1631"/>
            <p:cNvSpPr/>
            <p:nvPr/>
          </p:nvSpPr>
          <p:spPr>
            <a:xfrm rot="1262594">
              <a:off x="5151398" y="936564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633" name="8-конечная звезда 1632"/>
            <p:cNvSpPr/>
            <p:nvPr/>
          </p:nvSpPr>
          <p:spPr>
            <a:xfrm rot="1262594">
              <a:off x="5294275" y="1079441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634" name="8-конечная звезда 1633"/>
            <p:cNvSpPr/>
            <p:nvPr/>
          </p:nvSpPr>
          <p:spPr>
            <a:xfrm rot="1262594">
              <a:off x="5510237" y="100800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635" name="8-конечная звезда 1634"/>
            <p:cNvSpPr/>
            <p:nvPr/>
          </p:nvSpPr>
          <p:spPr>
            <a:xfrm rot="1262594">
              <a:off x="5078382" y="792109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637" name="8-конечная звезда 1636"/>
            <p:cNvSpPr/>
            <p:nvPr/>
          </p:nvSpPr>
          <p:spPr>
            <a:xfrm rot="1262594">
              <a:off x="4722771" y="866775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638" name="8-конечная звезда 1637"/>
            <p:cNvSpPr/>
            <p:nvPr/>
          </p:nvSpPr>
          <p:spPr>
            <a:xfrm rot="1262594">
              <a:off x="5078382" y="1292176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639" name="8-конечная звезда 1638"/>
            <p:cNvSpPr/>
            <p:nvPr/>
          </p:nvSpPr>
          <p:spPr>
            <a:xfrm rot="1262594">
              <a:off x="5149820" y="1379220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640" name="8-конечная звезда 1639"/>
            <p:cNvSpPr/>
            <p:nvPr/>
          </p:nvSpPr>
          <p:spPr>
            <a:xfrm rot="1262594">
              <a:off x="5006944" y="1379220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641" name="Прямая соединительная линия 1640"/>
            <p:cNvCxnSpPr>
              <a:stCxn id="1637" idx="0"/>
              <a:endCxn id="1632" idx="3"/>
            </p:cNvCxnSpPr>
            <p:nvPr/>
          </p:nvCxnSpPr>
          <p:spPr>
            <a:xfrm>
              <a:off x="4774970" y="903470"/>
              <a:ext cx="378754" cy="7105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42" name="Прямая соединительная линия 1641"/>
            <p:cNvCxnSpPr>
              <a:stCxn id="1632" idx="5"/>
              <a:endCxn id="1635" idx="0"/>
            </p:cNvCxnSpPr>
            <p:nvPr/>
          </p:nvCxnSpPr>
          <p:spPr>
            <a:xfrm rot="16200000" flipV="1">
              <a:off x="5085076" y="856531"/>
              <a:ext cx="117425" cy="4729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43" name="Прямая соединительная линия 1642"/>
            <p:cNvCxnSpPr>
              <a:stCxn id="1629" idx="5"/>
              <a:endCxn id="1630" idx="1"/>
            </p:cNvCxnSpPr>
            <p:nvPr/>
          </p:nvCxnSpPr>
          <p:spPr>
            <a:xfrm rot="16200000" flipV="1">
              <a:off x="4739223" y="1067130"/>
              <a:ext cx="91206" cy="6041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44" name="Прямая соединительная линия 1643"/>
            <p:cNvCxnSpPr>
              <a:stCxn id="1629" idx="4"/>
              <a:endCxn id="1628" idx="0"/>
            </p:cNvCxnSpPr>
            <p:nvPr/>
          </p:nvCxnSpPr>
          <p:spPr>
            <a:xfrm rot="10800000" flipV="1">
              <a:off x="4724101" y="1160914"/>
              <a:ext cx="73848" cy="4192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45" name="Прямая соединительная линия 1644"/>
            <p:cNvCxnSpPr>
              <a:stCxn id="1627" idx="6"/>
              <a:endCxn id="1629" idx="7"/>
            </p:cNvCxnSpPr>
            <p:nvPr/>
          </p:nvCxnSpPr>
          <p:spPr>
            <a:xfrm rot="16200000" flipV="1">
              <a:off x="4890360" y="1126828"/>
              <a:ext cx="69250" cy="13437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46" name="Прямая соединительная линия 1645"/>
            <p:cNvCxnSpPr>
              <a:stCxn id="1640" idx="7"/>
              <a:endCxn id="1638" idx="3"/>
            </p:cNvCxnSpPr>
            <p:nvPr/>
          </p:nvCxnSpPr>
          <p:spPr>
            <a:xfrm rot="5400000" flipH="1" flipV="1">
              <a:off x="5029512" y="1341319"/>
              <a:ext cx="69502" cy="3195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47" name="Прямая соединительная линия 1646"/>
            <p:cNvCxnSpPr>
              <a:stCxn id="1638" idx="5"/>
              <a:endCxn id="1627" idx="7"/>
            </p:cNvCxnSpPr>
            <p:nvPr/>
          </p:nvCxnSpPr>
          <p:spPr>
            <a:xfrm rot="16200000" flipV="1">
              <a:off x="5030420" y="1233245"/>
              <a:ext cx="44514" cy="7706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48" name="Прямая соединительная линия 1647"/>
            <p:cNvCxnSpPr>
              <a:stCxn id="1640" idx="1"/>
              <a:endCxn id="1639" idx="4"/>
            </p:cNvCxnSpPr>
            <p:nvPr/>
          </p:nvCxnSpPr>
          <p:spPr>
            <a:xfrm rot="5400000" flipH="1" flipV="1">
              <a:off x="5080540" y="1349839"/>
              <a:ext cx="27496" cy="11394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49" name="Прямая соединительная линия 1648"/>
            <p:cNvCxnSpPr>
              <a:stCxn id="1639" idx="6"/>
              <a:endCxn id="1638" idx="1"/>
            </p:cNvCxnSpPr>
            <p:nvPr/>
          </p:nvCxnSpPr>
          <p:spPr>
            <a:xfrm rot="16200000" flipV="1">
              <a:off x="5120393" y="1321877"/>
              <a:ext cx="47145" cy="7042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70" name="Прямая соединительная линия 1669"/>
            <p:cNvCxnSpPr>
              <a:stCxn id="1633" idx="7"/>
              <a:endCxn id="1634" idx="2"/>
            </p:cNvCxnSpPr>
            <p:nvPr/>
          </p:nvCxnSpPr>
          <p:spPr>
            <a:xfrm rot="5400000" flipH="1" flipV="1">
              <a:off x="5419107" y="987044"/>
              <a:ext cx="35276" cy="18159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71" name="Прямая соединительная линия 1670"/>
            <p:cNvCxnSpPr>
              <a:stCxn id="1633" idx="5"/>
              <a:endCxn id="1632" idx="1"/>
            </p:cNvCxnSpPr>
            <p:nvPr/>
          </p:nvCxnSpPr>
          <p:spPr>
            <a:xfrm rot="16200000" flipV="1">
              <a:off x="5203073" y="974527"/>
              <a:ext cx="93529" cy="12095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72" name="Прямая соединительная линия 1671"/>
            <p:cNvCxnSpPr>
              <a:stCxn id="1629" idx="6"/>
              <a:endCxn id="1632" idx="3"/>
            </p:cNvCxnSpPr>
            <p:nvPr/>
          </p:nvCxnSpPr>
          <p:spPr>
            <a:xfrm rot="5400000" flipH="1" flipV="1">
              <a:off x="4912882" y="901467"/>
              <a:ext cx="167782" cy="31390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73" name="Прямая соединительная линия 1672"/>
            <p:cNvCxnSpPr>
              <a:stCxn id="1627" idx="6"/>
              <a:endCxn id="1633" idx="3"/>
            </p:cNvCxnSpPr>
            <p:nvPr/>
          </p:nvCxnSpPr>
          <p:spPr>
            <a:xfrm rot="5400000" flipH="1" flipV="1">
              <a:off x="5088768" y="1020810"/>
              <a:ext cx="111238" cy="30442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691" name="Овал 1690"/>
          <p:cNvSpPr/>
          <p:nvPr/>
        </p:nvSpPr>
        <p:spPr>
          <a:xfrm>
            <a:off x="3643306" y="392604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692" name="Овал 1691"/>
          <p:cNvSpPr/>
          <p:nvPr/>
        </p:nvSpPr>
        <p:spPr>
          <a:xfrm>
            <a:off x="5786446" y="500042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693" name="Овал 1692"/>
          <p:cNvSpPr/>
          <p:nvPr/>
        </p:nvSpPr>
        <p:spPr>
          <a:xfrm>
            <a:off x="5286380" y="321166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694" name="Овал 1693"/>
          <p:cNvSpPr/>
          <p:nvPr/>
        </p:nvSpPr>
        <p:spPr>
          <a:xfrm rot="3951920">
            <a:off x="4729808" y="243941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695" name="Овал 1694"/>
          <p:cNvSpPr/>
          <p:nvPr/>
        </p:nvSpPr>
        <p:spPr>
          <a:xfrm>
            <a:off x="4143372" y="285728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697" name="Овал 1696"/>
          <p:cNvSpPr/>
          <p:nvPr/>
        </p:nvSpPr>
        <p:spPr>
          <a:xfrm rot="3951920">
            <a:off x="7101981" y="1505961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698" name="Овал 1697"/>
          <p:cNvSpPr/>
          <p:nvPr/>
        </p:nvSpPr>
        <p:spPr>
          <a:xfrm rot="3951920">
            <a:off x="7387733" y="2006027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699" name="Овал 1698"/>
          <p:cNvSpPr/>
          <p:nvPr/>
        </p:nvSpPr>
        <p:spPr>
          <a:xfrm rot="3951920">
            <a:off x="6720927" y="1101197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00" name="Овал 1699"/>
          <p:cNvSpPr/>
          <p:nvPr/>
        </p:nvSpPr>
        <p:spPr>
          <a:xfrm rot="3951920">
            <a:off x="6292299" y="744007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01" name="Овал 1700"/>
          <p:cNvSpPr/>
          <p:nvPr/>
        </p:nvSpPr>
        <p:spPr>
          <a:xfrm rot="3951920">
            <a:off x="7602047" y="2529957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02" name="Овал 1701"/>
          <p:cNvSpPr/>
          <p:nvPr/>
        </p:nvSpPr>
        <p:spPr>
          <a:xfrm rot="3951920">
            <a:off x="7721059" y="3077597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03" name="Овал 1702"/>
          <p:cNvSpPr/>
          <p:nvPr/>
        </p:nvSpPr>
        <p:spPr>
          <a:xfrm rot="3951920">
            <a:off x="7220993" y="5101725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04" name="Овал 1703"/>
          <p:cNvSpPr/>
          <p:nvPr/>
        </p:nvSpPr>
        <p:spPr>
          <a:xfrm rot="3951920">
            <a:off x="7459171" y="4649233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05" name="Овал 1704"/>
          <p:cNvSpPr/>
          <p:nvPr/>
        </p:nvSpPr>
        <p:spPr>
          <a:xfrm rot="3951920">
            <a:off x="7649620" y="4149167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06" name="Овал 1705"/>
          <p:cNvSpPr/>
          <p:nvPr/>
        </p:nvSpPr>
        <p:spPr>
          <a:xfrm rot="3951920">
            <a:off x="7721059" y="3577663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07" name="Овал 1706"/>
          <p:cNvSpPr/>
          <p:nvPr/>
        </p:nvSpPr>
        <p:spPr>
          <a:xfrm rot="3951920">
            <a:off x="5958973" y="6244733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08" name="Овал 1707"/>
          <p:cNvSpPr/>
          <p:nvPr/>
        </p:nvSpPr>
        <p:spPr>
          <a:xfrm rot="3951920">
            <a:off x="6435175" y="5958981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10" name="Овал 1709"/>
          <p:cNvSpPr/>
          <p:nvPr/>
        </p:nvSpPr>
        <p:spPr>
          <a:xfrm rot="3951920">
            <a:off x="5458907" y="6459047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11" name="Овал 1710"/>
          <p:cNvSpPr/>
          <p:nvPr/>
        </p:nvSpPr>
        <p:spPr>
          <a:xfrm rot="3951920">
            <a:off x="4887403" y="6578059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12" name="Овал 1711"/>
          <p:cNvSpPr/>
          <p:nvPr/>
        </p:nvSpPr>
        <p:spPr>
          <a:xfrm rot="3951920">
            <a:off x="4363472" y="6578059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13" name="Овал 1712"/>
          <p:cNvSpPr/>
          <p:nvPr/>
        </p:nvSpPr>
        <p:spPr>
          <a:xfrm rot="3951920">
            <a:off x="2291771" y="5649364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14" name="Овал 1713"/>
          <p:cNvSpPr/>
          <p:nvPr/>
        </p:nvSpPr>
        <p:spPr>
          <a:xfrm rot="3951920">
            <a:off x="2744263" y="6006555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15" name="Овал 1714"/>
          <p:cNvSpPr/>
          <p:nvPr/>
        </p:nvSpPr>
        <p:spPr>
          <a:xfrm rot="3951920">
            <a:off x="3220464" y="6292306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16" name="Овал 1715"/>
          <p:cNvSpPr/>
          <p:nvPr/>
        </p:nvSpPr>
        <p:spPr>
          <a:xfrm rot="3951920">
            <a:off x="3744395" y="6459047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17" name="Овал 1716"/>
          <p:cNvSpPr/>
          <p:nvPr/>
        </p:nvSpPr>
        <p:spPr>
          <a:xfrm rot="3951920">
            <a:off x="1934580" y="5220737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18" name="Овал 1717"/>
          <p:cNvSpPr/>
          <p:nvPr/>
        </p:nvSpPr>
        <p:spPr>
          <a:xfrm rot="3951920">
            <a:off x="1386941" y="3791978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19" name="Овал 1718"/>
          <p:cNvSpPr/>
          <p:nvPr/>
        </p:nvSpPr>
        <p:spPr>
          <a:xfrm rot="3951920">
            <a:off x="1505953" y="4315907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20" name="Овал 1719"/>
          <p:cNvSpPr/>
          <p:nvPr/>
        </p:nvSpPr>
        <p:spPr>
          <a:xfrm rot="3951920">
            <a:off x="1672693" y="4744535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21" name="Овал 1720"/>
          <p:cNvSpPr/>
          <p:nvPr/>
        </p:nvSpPr>
        <p:spPr>
          <a:xfrm rot="3951920">
            <a:off x="1458379" y="2672833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22" name="Овал 1721"/>
          <p:cNvSpPr/>
          <p:nvPr/>
        </p:nvSpPr>
        <p:spPr>
          <a:xfrm rot="3951920">
            <a:off x="1648829" y="2148903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23" name="Овал 1722"/>
          <p:cNvSpPr/>
          <p:nvPr/>
        </p:nvSpPr>
        <p:spPr>
          <a:xfrm rot="3951920">
            <a:off x="1386941" y="3244337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24" name="Овал 1723"/>
          <p:cNvSpPr/>
          <p:nvPr/>
        </p:nvSpPr>
        <p:spPr>
          <a:xfrm rot="3951920">
            <a:off x="1887007" y="1672701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25" name="Овал 1724"/>
          <p:cNvSpPr/>
          <p:nvPr/>
        </p:nvSpPr>
        <p:spPr>
          <a:xfrm rot="3951920">
            <a:off x="2220332" y="1244073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26" name="Овал 1725"/>
          <p:cNvSpPr/>
          <p:nvPr/>
        </p:nvSpPr>
        <p:spPr>
          <a:xfrm rot="3951920">
            <a:off x="2648961" y="886883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27" name="Овал 1726"/>
          <p:cNvSpPr/>
          <p:nvPr/>
        </p:nvSpPr>
        <p:spPr>
          <a:xfrm rot="3951920">
            <a:off x="3077587" y="601131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28" name="TextBox 1727"/>
          <p:cNvSpPr txBox="1"/>
          <p:nvPr/>
        </p:nvSpPr>
        <p:spPr>
          <a:xfrm>
            <a:off x="3892286" y="142852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15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729" name="TextBox 1728"/>
          <p:cNvSpPr txBox="1"/>
          <p:nvPr/>
        </p:nvSpPr>
        <p:spPr>
          <a:xfrm>
            <a:off x="3461148" y="238432"/>
            <a:ext cx="253596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731" name="TextBox 1730"/>
          <p:cNvSpPr txBox="1"/>
          <p:nvPr/>
        </p:nvSpPr>
        <p:spPr>
          <a:xfrm>
            <a:off x="4500562" y="95556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25</a:t>
            </a:r>
            <a:endParaRPr lang="uk-UA" sz="1100" spc="-150" dirty="0">
              <a:latin typeface="Bookman Old Style" pitchFamily="18" charset="0"/>
            </a:endParaRPr>
          </a:p>
        </p:txBody>
      </p:sp>
      <p:grpSp>
        <p:nvGrpSpPr>
          <p:cNvPr id="61" name="Группа 1197"/>
          <p:cNvGrpSpPr/>
          <p:nvPr/>
        </p:nvGrpSpPr>
        <p:grpSpPr>
          <a:xfrm rot="21354696">
            <a:off x="2583855" y="805065"/>
            <a:ext cx="1400198" cy="1093329"/>
            <a:chOff x="2144581" y="479367"/>
            <a:chExt cx="1460831" cy="1140676"/>
          </a:xfrm>
        </p:grpSpPr>
        <p:sp>
          <p:nvSpPr>
            <p:cNvPr id="1219" name="8-конечная звезда 1218"/>
            <p:cNvSpPr/>
            <p:nvPr/>
          </p:nvSpPr>
          <p:spPr>
            <a:xfrm rot="1262594">
              <a:off x="2578365" y="1117765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20" name="8-конечная звезда 1219"/>
            <p:cNvSpPr/>
            <p:nvPr/>
          </p:nvSpPr>
          <p:spPr>
            <a:xfrm rot="1262594">
              <a:off x="3551412" y="1194462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21" name="8-конечная звезда 1220"/>
            <p:cNvSpPr/>
            <p:nvPr/>
          </p:nvSpPr>
          <p:spPr>
            <a:xfrm rot="1262594">
              <a:off x="3384989" y="1332011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54" name="8-конечная звезда 1253"/>
            <p:cNvSpPr/>
            <p:nvPr/>
          </p:nvSpPr>
          <p:spPr>
            <a:xfrm rot="1262594">
              <a:off x="3095241" y="1304155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74" name="8-конечная звезда 1273"/>
            <p:cNvSpPr/>
            <p:nvPr/>
          </p:nvSpPr>
          <p:spPr>
            <a:xfrm rot="1262594">
              <a:off x="2929435" y="153307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77" name="8-конечная звезда 1276"/>
            <p:cNvSpPr/>
            <p:nvPr/>
          </p:nvSpPr>
          <p:spPr>
            <a:xfrm rot="1262594">
              <a:off x="3009220" y="146223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79" name="8-конечная звезда 1278"/>
            <p:cNvSpPr/>
            <p:nvPr/>
          </p:nvSpPr>
          <p:spPr>
            <a:xfrm rot="1262594">
              <a:off x="3548411" y="1127375"/>
              <a:ext cx="46799" cy="4679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80" name="8-конечная звезда 1279"/>
            <p:cNvSpPr/>
            <p:nvPr/>
          </p:nvSpPr>
          <p:spPr>
            <a:xfrm rot="1262594">
              <a:off x="3198092" y="1027614"/>
              <a:ext cx="46799" cy="4679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81" name="8-конечная звезда 1280"/>
            <p:cNvSpPr/>
            <p:nvPr/>
          </p:nvSpPr>
          <p:spPr>
            <a:xfrm rot="1262594">
              <a:off x="3071678" y="479367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83" name="8-конечная звезда 1282"/>
            <p:cNvSpPr/>
            <p:nvPr/>
          </p:nvSpPr>
          <p:spPr>
            <a:xfrm rot="1262594">
              <a:off x="3140705" y="559023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84" name="8-конечная звезда 1283"/>
            <p:cNvSpPr/>
            <p:nvPr/>
          </p:nvSpPr>
          <p:spPr>
            <a:xfrm rot="1262594">
              <a:off x="3247015" y="1388560"/>
              <a:ext cx="46799" cy="4679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85" name="8-конечная звезда 1284"/>
            <p:cNvSpPr/>
            <p:nvPr/>
          </p:nvSpPr>
          <p:spPr>
            <a:xfrm rot="1262594">
              <a:off x="2417342" y="1270696"/>
              <a:ext cx="46799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86" name="8-конечная звезда 1285"/>
            <p:cNvSpPr/>
            <p:nvPr/>
          </p:nvSpPr>
          <p:spPr>
            <a:xfrm rot="1262594">
              <a:off x="2906040" y="932018"/>
              <a:ext cx="46799" cy="4679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87" name="8-конечная звезда 1286"/>
            <p:cNvSpPr/>
            <p:nvPr/>
          </p:nvSpPr>
          <p:spPr>
            <a:xfrm rot="1262594">
              <a:off x="2831699" y="926704"/>
              <a:ext cx="46799" cy="4679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88" name="8-конечная звезда 1287"/>
            <p:cNvSpPr/>
            <p:nvPr/>
          </p:nvSpPr>
          <p:spPr>
            <a:xfrm rot="1262594">
              <a:off x="2811458" y="983820"/>
              <a:ext cx="46799" cy="4679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89" name="8-конечная звезда 1288"/>
            <p:cNvSpPr/>
            <p:nvPr/>
          </p:nvSpPr>
          <p:spPr>
            <a:xfrm rot="1262594">
              <a:off x="2730652" y="1068925"/>
              <a:ext cx="46799" cy="4679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90" name="8-конечная звезда 1289"/>
            <p:cNvSpPr/>
            <p:nvPr/>
          </p:nvSpPr>
          <p:spPr>
            <a:xfrm rot="1262594">
              <a:off x="2694603" y="1573243"/>
              <a:ext cx="46799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96" name="8-конечная звезда 1295"/>
            <p:cNvSpPr/>
            <p:nvPr/>
          </p:nvSpPr>
          <p:spPr>
            <a:xfrm rot="1262594">
              <a:off x="2144581" y="653426"/>
              <a:ext cx="46799" cy="4679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297" name="Прямая соединительная линия 1296"/>
            <p:cNvCxnSpPr>
              <a:stCxn id="1283" idx="5"/>
              <a:endCxn id="1281" idx="7"/>
            </p:cNvCxnSpPr>
            <p:nvPr/>
          </p:nvCxnSpPr>
          <p:spPr>
            <a:xfrm rot="16445304" flipV="1">
              <a:off x="3103093" y="505714"/>
              <a:ext cx="64882" cy="4287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99" name="Прямая соединительная линия 1298"/>
            <p:cNvCxnSpPr>
              <a:stCxn id="1290" idx="6"/>
              <a:endCxn id="1274" idx="2"/>
            </p:cNvCxnSpPr>
            <p:nvPr/>
          </p:nvCxnSpPr>
          <p:spPr>
            <a:xfrm rot="5645304" flipH="1" flipV="1">
              <a:off x="2833939" y="1469780"/>
              <a:ext cx="5267" cy="22052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00" name="Прямая соединительная линия 1299"/>
            <p:cNvCxnSpPr>
              <a:stCxn id="1274" idx="7"/>
              <a:endCxn id="1277" idx="2"/>
            </p:cNvCxnSpPr>
            <p:nvPr/>
          </p:nvCxnSpPr>
          <p:spPr>
            <a:xfrm rot="5645304" flipH="1" flipV="1">
              <a:off x="2984904" y="1510358"/>
              <a:ext cx="37827" cy="4282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01" name="Прямая соединительная линия 1300"/>
            <p:cNvCxnSpPr>
              <a:stCxn id="1277" idx="7"/>
              <a:endCxn id="1254" idx="2"/>
            </p:cNvCxnSpPr>
            <p:nvPr/>
          </p:nvCxnSpPr>
          <p:spPr>
            <a:xfrm rot="5645304" flipH="1" flipV="1">
              <a:off x="3024076" y="1395899"/>
              <a:ext cx="125287" cy="4282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02" name="Прямая соединительная линия 1301"/>
            <p:cNvCxnSpPr>
              <a:stCxn id="1254" idx="0"/>
              <a:endCxn id="1284" idx="4"/>
            </p:cNvCxnSpPr>
            <p:nvPr/>
          </p:nvCxnSpPr>
          <p:spPr>
            <a:xfrm rot="245304">
              <a:off x="3145333" y="1344536"/>
              <a:ext cx="105349" cy="5533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03" name="Прямая соединительная линия 1302"/>
            <p:cNvCxnSpPr>
              <a:stCxn id="1284" idx="0"/>
              <a:endCxn id="1221" idx="3"/>
            </p:cNvCxnSpPr>
            <p:nvPr/>
          </p:nvCxnSpPr>
          <p:spPr>
            <a:xfrm rot="245304" flipV="1">
              <a:off x="3294170" y="1366649"/>
              <a:ext cx="91227" cy="5703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04" name="Прямая соединительная линия 1303"/>
            <p:cNvCxnSpPr>
              <a:stCxn id="1221" idx="7"/>
              <a:endCxn id="1220" idx="4"/>
            </p:cNvCxnSpPr>
            <p:nvPr/>
          </p:nvCxnSpPr>
          <p:spPr>
            <a:xfrm rot="5645304" flipH="1" flipV="1">
              <a:off x="3422817" y="1226640"/>
              <a:ext cx="144242" cy="10653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05" name="Прямая соединительная линия 1304"/>
            <p:cNvCxnSpPr>
              <a:stCxn id="1289" idx="7"/>
              <a:endCxn id="1288" idx="2"/>
            </p:cNvCxnSpPr>
            <p:nvPr/>
          </p:nvCxnSpPr>
          <p:spPr>
            <a:xfrm rot="5645304" flipH="1" flipV="1">
              <a:off x="2772313" y="1032413"/>
              <a:ext cx="57265" cy="4705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06" name="Прямая соединительная линия 1305"/>
            <p:cNvCxnSpPr>
              <a:stCxn id="1219" idx="7"/>
              <a:endCxn id="1289" idx="3"/>
            </p:cNvCxnSpPr>
            <p:nvPr/>
          </p:nvCxnSpPr>
          <p:spPr>
            <a:xfrm rot="5645304" flipH="1" flipV="1">
              <a:off x="2661747" y="1067771"/>
              <a:ext cx="39212" cy="10008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07" name="Прямая соединительная линия 1306"/>
            <p:cNvCxnSpPr>
              <a:stCxn id="1219" idx="2"/>
              <a:endCxn id="1285" idx="7"/>
            </p:cNvCxnSpPr>
            <p:nvPr/>
          </p:nvCxnSpPr>
          <p:spPr>
            <a:xfrm rot="5645304">
              <a:off x="2466970" y="1164765"/>
              <a:ext cx="123858" cy="12503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08" name="Прямая соединительная линия 1307"/>
            <p:cNvCxnSpPr>
              <a:stCxn id="1285" idx="1"/>
              <a:endCxn id="1290" idx="5"/>
            </p:cNvCxnSpPr>
            <p:nvPr/>
          </p:nvCxnSpPr>
          <p:spPr>
            <a:xfrm rot="16445304" flipH="1">
              <a:off x="2459020" y="1307307"/>
              <a:ext cx="240704" cy="27612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10" name="Прямая соединительная линия 1309"/>
            <p:cNvCxnSpPr>
              <a:stCxn id="1286" idx="6"/>
              <a:endCxn id="1283" idx="2"/>
            </p:cNvCxnSpPr>
            <p:nvPr/>
          </p:nvCxnSpPr>
          <p:spPr>
            <a:xfrm rot="5645304" flipH="1" flipV="1">
              <a:off x="2874766" y="672007"/>
              <a:ext cx="344010" cy="19382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11" name="Прямая соединительная линия 1310"/>
            <p:cNvCxnSpPr>
              <a:stCxn id="1287" idx="0"/>
              <a:endCxn id="1286" idx="4"/>
            </p:cNvCxnSpPr>
            <p:nvPr/>
          </p:nvCxnSpPr>
          <p:spPr>
            <a:xfrm rot="245304" flipV="1">
              <a:off x="2877386" y="945937"/>
              <a:ext cx="29766" cy="1364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12" name="Прямая соединительная линия 1311"/>
            <p:cNvCxnSpPr>
              <a:stCxn id="1288" idx="0"/>
              <a:endCxn id="1287" idx="1"/>
            </p:cNvCxnSpPr>
            <p:nvPr/>
          </p:nvCxnSpPr>
          <p:spPr>
            <a:xfrm rot="245304" flipV="1">
              <a:off x="2858280" y="971263"/>
              <a:ext cx="4737" cy="4458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13" name="Прямая соединительная линия 1312"/>
            <p:cNvCxnSpPr>
              <a:stCxn id="1280" idx="0"/>
              <a:endCxn id="1279" idx="4"/>
            </p:cNvCxnSpPr>
            <p:nvPr/>
          </p:nvCxnSpPr>
          <p:spPr>
            <a:xfrm rot="245304">
              <a:off x="3240764" y="1070453"/>
              <a:ext cx="311774" cy="6088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19" name="Прямая соединительная линия 1318"/>
            <p:cNvCxnSpPr>
              <a:stCxn id="1296" idx="0"/>
              <a:endCxn id="1281" idx="3"/>
            </p:cNvCxnSpPr>
            <p:nvPr/>
          </p:nvCxnSpPr>
          <p:spPr>
            <a:xfrm rot="245304" flipV="1">
              <a:off x="2197109" y="480980"/>
              <a:ext cx="869294" cy="23553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20" name="Прямая соединительная линия 1319"/>
            <p:cNvCxnSpPr>
              <a:stCxn id="1220" idx="5"/>
              <a:endCxn id="1279" idx="1"/>
            </p:cNvCxnSpPr>
            <p:nvPr/>
          </p:nvCxnSpPr>
          <p:spPr>
            <a:xfrm rot="5645304" flipH="1" flipV="1">
              <a:off x="3561603" y="1178438"/>
              <a:ext cx="25555" cy="1207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369" name="TextBox 1368"/>
          <p:cNvSpPr txBox="1"/>
          <p:nvPr/>
        </p:nvSpPr>
        <p:spPr>
          <a:xfrm>
            <a:off x="3143240" y="1142984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ЕРІДАН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grpSp>
        <p:nvGrpSpPr>
          <p:cNvPr id="62" name="Группа 1493"/>
          <p:cNvGrpSpPr/>
          <p:nvPr/>
        </p:nvGrpSpPr>
        <p:grpSpPr>
          <a:xfrm>
            <a:off x="1792760" y="4140544"/>
            <a:ext cx="614178" cy="1056610"/>
            <a:chOff x="1792760" y="4140544"/>
            <a:chExt cx="614178" cy="1056610"/>
          </a:xfrm>
        </p:grpSpPr>
        <p:sp>
          <p:nvSpPr>
            <p:cNvPr id="1380" name="8-конечная звезда 1379"/>
            <p:cNvSpPr/>
            <p:nvPr/>
          </p:nvSpPr>
          <p:spPr>
            <a:xfrm rot="1262594">
              <a:off x="2009705" y="4140544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81" name="8-конечная звезда 1380"/>
            <p:cNvSpPr/>
            <p:nvPr/>
          </p:nvSpPr>
          <p:spPr>
            <a:xfrm rot="1262594">
              <a:off x="1792760" y="4221659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82" name="8-конечная звезда 1381"/>
            <p:cNvSpPr/>
            <p:nvPr/>
          </p:nvSpPr>
          <p:spPr>
            <a:xfrm rot="1262594">
              <a:off x="2007074" y="4650288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83" name="8-конечная звезда 1382"/>
            <p:cNvSpPr/>
            <p:nvPr/>
          </p:nvSpPr>
          <p:spPr>
            <a:xfrm rot="1262594">
              <a:off x="2149950" y="4435973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84" name="8-конечная звезда 1383"/>
            <p:cNvSpPr/>
            <p:nvPr/>
          </p:nvSpPr>
          <p:spPr>
            <a:xfrm rot="1262594">
              <a:off x="2149950" y="4864602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85" name="8-конечная звезда 1384"/>
            <p:cNvSpPr/>
            <p:nvPr/>
          </p:nvSpPr>
          <p:spPr>
            <a:xfrm rot="1262594">
              <a:off x="2292825" y="5150354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86" name="8-конечная звезда 1385"/>
            <p:cNvSpPr/>
            <p:nvPr/>
          </p:nvSpPr>
          <p:spPr>
            <a:xfrm rot="1262594">
              <a:off x="2363738" y="5093996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388" name="Прямая соединительная линия 1387"/>
            <p:cNvCxnSpPr>
              <a:stCxn id="1381" idx="7"/>
              <a:endCxn id="1380" idx="3"/>
            </p:cNvCxnSpPr>
            <p:nvPr/>
          </p:nvCxnSpPr>
          <p:spPr>
            <a:xfrm rot="5400000" flipH="1" flipV="1">
              <a:off x="1900291" y="4123353"/>
              <a:ext cx="49458" cy="17495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89" name="Прямая соединительная линия 1388"/>
            <p:cNvCxnSpPr>
              <a:stCxn id="1383" idx="5"/>
              <a:endCxn id="1380" idx="1"/>
            </p:cNvCxnSpPr>
            <p:nvPr/>
          </p:nvCxnSpPr>
          <p:spPr>
            <a:xfrm rot="16200000" flipV="1">
              <a:off x="1991837" y="4265977"/>
              <a:ext cx="235437" cy="10858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90" name="Прямая соединительная линия 1389"/>
            <p:cNvCxnSpPr>
              <a:stCxn id="1382" idx="4"/>
              <a:endCxn id="1381" idx="1"/>
            </p:cNvCxnSpPr>
            <p:nvPr/>
          </p:nvCxnSpPr>
          <p:spPr>
            <a:xfrm rot="10800000">
              <a:off x="1825661" y="4266444"/>
              <a:ext cx="182974" cy="39884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91" name="Прямая соединительная линия 1390"/>
            <p:cNvCxnSpPr>
              <a:stCxn id="1384" idx="6"/>
              <a:endCxn id="1383" idx="2"/>
            </p:cNvCxnSpPr>
            <p:nvPr/>
          </p:nvCxnSpPr>
          <p:spPr>
            <a:xfrm rot="16200000" flipV="1">
              <a:off x="1980875" y="4665286"/>
              <a:ext cx="384951" cy="1680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92" name="Прямая соединительная линия 1391"/>
            <p:cNvCxnSpPr>
              <a:stCxn id="1384" idx="0"/>
              <a:endCxn id="1382" idx="1"/>
            </p:cNvCxnSpPr>
            <p:nvPr/>
          </p:nvCxnSpPr>
          <p:spPr>
            <a:xfrm flipH="1" flipV="1">
              <a:off x="2039975" y="4695072"/>
              <a:ext cx="155214" cy="20133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93" name="Прямая соединительная линия 1392"/>
            <p:cNvCxnSpPr>
              <a:stCxn id="1386" idx="2"/>
              <a:endCxn id="1385" idx="7"/>
            </p:cNvCxnSpPr>
            <p:nvPr/>
          </p:nvCxnSpPr>
          <p:spPr>
            <a:xfrm rot="5400000">
              <a:off x="2343347" y="5130018"/>
              <a:ext cx="28498" cy="3997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09" name="Прямая соединительная линия 1408"/>
            <p:cNvCxnSpPr>
              <a:stCxn id="1385" idx="4"/>
              <a:endCxn id="1384" idx="1"/>
            </p:cNvCxnSpPr>
            <p:nvPr/>
          </p:nvCxnSpPr>
          <p:spPr>
            <a:xfrm rot="10800000">
              <a:off x="2182852" y="4909386"/>
              <a:ext cx="111535" cy="25596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10" name="Прямая соединительная линия 1409"/>
            <p:cNvCxnSpPr>
              <a:stCxn id="1386" idx="4"/>
              <a:endCxn id="1384" idx="1"/>
            </p:cNvCxnSpPr>
            <p:nvPr/>
          </p:nvCxnSpPr>
          <p:spPr>
            <a:xfrm rot="10800000">
              <a:off x="2182851" y="4909386"/>
              <a:ext cx="182328" cy="19845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493" name="TextBox 1492"/>
          <p:cNvSpPr txBox="1"/>
          <p:nvPr/>
        </p:nvSpPr>
        <p:spPr>
          <a:xfrm rot="3270530">
            <a:off x="1593435" y="4712403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ПД РИБА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1531" name="8-конечная звезда 1530"/>
          <p:cNvSpPr/>
          <p:nvPr/>
        </p:nvSpPr>
        <p:spPr>
          <a:xfrm rot="1262594">
            <a:off x="5008523" y="365060"/>
            <a:ext cx="54000" cy="540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grpSp>
        <p:nvGrpSpPr>
          <p:cNvPr id="63" name="Группа 1682"/>
          <p:cNvGrpSpPr/>
          <p:nvPr/>
        </p:nvGrpSpPr>
        <p:grpSpPr>
          <a:xfrm>
            <a:off x="5060722" y="401756"/>
            <a:ext cx="2493877" cy="2152192"/>
            <a:chOff x="5060722" y="401756"/>
            <a:chExt cx="2493877" cy="2152192"/>
          </a:xfrm>
        </p:grpSpPr>
        <p:cxnSp>
          <p:nvCxnSpPr>
            <p:cNvPr id="709" name="Прямая соединительная линия 708"/>
            <p:cNvCxnSpPr>
              <a:stCxn id="1536" idx="5"/>
              <a:endCxn id="1535" idx="1"/>
            </p:cNvCxnSpPr>
            <p:nvPr/>
          </p:nvCxnSpPr>
          <p:spPr>
            <a:xfrm rot="5400000" flipH="1" flipV="1">
              <a:off x="6276013" y="1313207"/>
              <a:ext cx="95572" cy="1714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331" name="8-конечная звезда 1330"/>
            <p:cNvSpPr/>
            <p:nvPr/>
          </p:nvSpPr>
          <p:spPr>
            <a:xfrm rot="1262594">
              <a:off x="6221917" y="1649892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387" name="Прямая соединительная линия 1386"/>
            <p:cNvCxnSpPr>
              <a:stCxn id="1533" idx="4"/>
              <a:endCxn id="1532" idx="0"/>
            </p:cNvCxnSpPr>
            <p:nvPr/>
          </p:nvCxnSpPr>
          <p:spPr>
            <a:xfrm rot="10800000">
              <a:off x="5489351" y="687508"/>
              <a:ext cx="521105" cy="19492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532" name="8-конечная звезда 1531"/>
            <p:cNvSpPr/>
            <p:nvPr/>
          </p:nvSpPr>
          <p:spPr>
            <a:xfrm rot="1262594">
              <a:off x="5437151" y="65081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33" name="8-конечная звезда 1532"/>
            <p:cNvSpPr/>
            <p:nvPr/>
          </p:nvSpPr>
          <p:spPr>
            <a:xfrm rot="1262594">
              <a:off x="6008654" y="865125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34" name="8-конечная звезда 1533"/>
            <p:cNvSpPr/>
            <p:nvPr/>
          </p:nvSpPr>
          <p:spPr>
            <a:xfrm rot="1262594">
              <a:off x="5794341" y="129375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35" name="8-конечная звезда 1534"/>
            <p:cNvSpPr/>
            <p:nvPr/>
          </p:nvSpPr>
          <p:spPr>
            <a:xfrm rot="1262594">
              <a:off x="6294406" y="1222317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36" name="8-конечная звезда 1535"/>
            <p:cNvSpPr/>
            <p:nvPr/>
          </p:nvSpPr>
          <p:spPr>
            <a:xfrm rot="1262594">
              <a:off x="6295985" y="1366771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61" name="8-конечная звезда 1560"/>
            <p:cNvSpPr/>
            <p:nvPr/>
          </p:nvSpPr>
          <p:spPr>
            <a:xfrm rot="1262594">
              <a:off x="6794472" y="1293755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96" name="8-конечная звезда 1595"/>
            <p:cNvSpPr/>
            <p:nvPr/>
          </p:nvSpPr>
          <p:spPr>
            <a:xfrm rot="1262594">
              <a:off x="6079040" y="721198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97" name="8-конечная звезда 1596"/>
            <p:cNvSpPr/>
            <p:nvPr/>
          </p:nvSpPr>
          <p:spPr>
            <a:xfrm rot="1262594">
              <a:off x="7507799" y="2507148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98" name="8-конечная звезда 1597"/>
            <p:cNvSpPr/>
            <p:nvPr/>
          </p:nvSpPr>
          <p:spPr>
            <a:xfrm rot="1262594">
              <a:off x="7150609" y="1875160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99" name="8-конечная звезда 1598"/>
            <p:cNvSpPr/>
            <p:nvPr/>
          </p:nvSpPr>
          <p:spPr>
            <a:xfrm rot="1262594">
              <a:off x="6875812" y="1517970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600" name="Прямая соединительная линия 1599"/>
            <p:cNvCxnSpPr>
              <a:stCxn id="1599" idx="6"/>
              <a:endCxn id="1561" idx="1"/>
            </p:cNvCxnSpPr>
            <p:nvPr/>
          </p:nvCxnSpPr>
          <p:spPr>
            <a:xfrm rot="16200000" flipV="1">
              <a:off x="6782974" y="1394890"/>
              <a:ext cx="174102" cy="7517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08" name="Прямая соединительная линия 1607"/>
            <p:cNvCxnSpPr>
              <a:stCxn id="1331" idx="7"/>
              <a:endCxn id="1536" idx="2"/>
            </p:cNvCxnSpPr>
            <p:nvPr/>
          </p:nvCxnSpPr>
          <p:spPr>
            <a:xfrm rot="5400000" flipH="1" flipV="1">
              <a:off x="6174536" y="1521576"/>
              <a:ext cx="234381" cy="5005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09" name="Прямая соединительная линия 1608"/>
            <p:cNvCxnSpPr>
              <a:stCxn id="1535" idx="6"/>
              <a:endCxn id="1533" idx="0"/>
            </p:cNvCxnSpPr>
            <p:nvPr/>
          </p:nvCxnSpPr>
          <p:spPr>
            <a:xfrm rot="16200000" flipV="1">
              <a:off x="6034828" y="927845"/>
              <a:ext cx="322298" cy="27024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10" name="Прямая соединительная линия 1609"/>
            <p:cNvCxnSpPr>
              <a:stCxn id="1534" idx="6"/>
              <a:endCxn id="1533" idx="2"/>
            </p:cNvCxnSpPr>
            <p:nvPr/>
          </p:nvCxnSpPr>
          <p:spPr>
            <a:xfrm rot="5400000" flipH="1" flipV="1">
              <a:off x="5739382" y="1008978"/>
              <a:ext cx="378230" cy="19492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11" name="Прямая соединительная линия 1610"/>
            <p:cNvCxnSpPr>
              <a:stCxn id="1532" idx="4"/>
              <a:endCxn id="1531" idx="0"/>
            </p:cNvCxnSpPr>
            <p:nvPr/>
          </p:nvCxnSpPr>
          <p:spPr>
            <a:xfrm rot="10800000">
              <a:off x="5060722" y="401756"/>
              <a:ext cx="378230" cy="26636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54" name="Прямая соединительная линия 1653"/>
            <p:cNvCxnSpPr>
              <a:stCxn id="1597" idx="5"/>
              <a:endCxn id="1598" idx="0"/>
            </p:cNvCxnSpPr>
            <p:nvPr/>
          </p:nvCxnSpPr>
          <p:spPr>
            <a:xfrm rot="16200000" flipV="1">
              <a:off x="7057672" y="2045138"/>
              <a:ext cx="602202" cy="32585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55" name="Прямая соединительная линия 1654"/>
            <p:cNvCxnSpPr>
              <a:stCxn id="1598" idx="5"/>
              <a:endCxn id="1599" idx="1"/>
            </p:cNvCxnSpPr>
            <p:nvPr/>
          </p:nvCxnSpPr>
          <p:spPr>
            <a:xfrm rot="16200000" flipV="1">
              <a:off x="6879400" y="1592067"/>
              <a:ext cx="314422" cy="25579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56" name="Прямая соединительная линия 1655"/>
            <p:cNvCxnSpPr>
              <a:stCxn id="1561" idx="4"/>
              <a:endCxn id="1596" idx="1"/>
            </p:cNvCxnSpPr>
            <p:nvPr/>
          </p:nvCxnSpPr>
          <p:spPr>
            <a:xfrm rot="10800000">
              <a:off x="6111941" y="765982"/>
              <a:ext cx="684332" cy="54507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57" name="Прямая соединительная линия 1656"/>
            <p:cNvCxnSpPr>
              <a:stCxn id="1533" idx="6"/>
              <a:endCxn id="1596" idx="3"/>
            </p:cNvCxnSpPr>
            <p:nvPr/>
          </p:nvCxnSpPr>
          <p:spPr>
            <a:xfrm rot="5400000" flipH="1" flipV="1">
              <a:off x="6006789" y="792660"/>
              <a:ext cx="112827" cy="3570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684" name="TextBox 1683"/>
          <p:cNvSpPr txBox="1"/>
          <p:nvPr/>
        </p:nvSpPr>
        <p:spPr>
          <a:xfrm rot="923649">
            <a:off x="5384852" y="804240"/>
            <a:ext cx="70215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КОРМА</a:t>
            </a:r>
            <a:endParaRPr lang="uk-UA" sz="8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1685" name="TextBox 1684"/>
          <p:cNvSpPr txBox="1"/>
          <p:nvPr/>
        </p:nvSpPr>
        <p:spPr>
          <a:xfrm rot="1029259">
            <a:off x="5726624" y="1144629"/>
            <a:ext cx="70215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КОМПАС</a:t>
            </a:r>
            <a:endParaRPr lang="uk-UA" sz="8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1686" name="TextBox 1685"/>
          <p:cNvSpPr txBox="1"/>
          <p:nvPr/>
        </p:nvSpPr>
        <p:spPr>
          <a:xfrm rot="2655036">
            <a:off x="6627970" y="1693846"/>
            <a:ext cx="70215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ВІТРИЛА</a:t>
            </a:r>
            <a:endParaRPr lang="uk-UA" sz="8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grpSp>
        <p:nvGrpSpPr>
          <p:cNvPr id="65" name="Группа 1793"/>
          <p:cNvGrpSpPr/>
          <p:nvPr/>
        </p:nvGrpSpPr>
        <p:grpSpPr>
          <a:xfrm>
            <a:off x="6572264" y="3651209"/>
            <a:ext cx="904055" cy="1962717"/>
            <a:chOff x="6579106" y="3651209"/>
            <a:chExt cx="904055" cy="1962717"/>
          </a:xfrm>
        </p:grpSpPr>
        <p:cxnSp>
          <p:nvCxnSpPr>
            <p:cNvPr id="1374" name="Прямая соединительная линия 1373"/>
            <p:cNvCxnSpPr>
              <a:stCxn id="1735" idx="3"/>
              <a:endCxn id="1737" idx="7"/>
            </p:cNvCxnSpPr>
            <p:nvPr/>
          </p:nvCxnSpPr>
          <p:spPr>
            <a:xfrm rot="5400000" flipH="1">
              <a:off x="7098637" y="4700638"/>
              <a:ext cx="15812" cy="23504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709" name="Овал 1708"/>
            <p:cNvSpPr/>
            <p:nvPr/>
          </p:nvSpPr>
          <p:spPr>
            <a:xfrm rot="3951920">
              <a:off x="6863802" y="5577926"/>
              <a:ext cx="36000" cy="36000"/>
            </a:xfrm>
            <a:prstGeom prst="ellipse">
              <a:avLst/>
            </a:prstGeom>
            <a:solidFill>
              <a:srgbClr val="C00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631" name="Прямая соединительная линия 1630"/>
            <p:cNvCxnSpPr>
              <a:stCxn id="1774" idx="5"/>
              <a:endCxn id="1773" idx="2"/>
            </p:cNvCxnSpPr>
            <p:nvPr/>
          </p:nvCxnSpPr>
          <p:spPr>
            <a:xfrm rot="5400000" flipH="1" flipV="1">
              <a:off x="7109755" y="4107339"/>
              <a:ext cx="182045" cy="7253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36" name="Прямая соединительная линия 1635"/>
            <p:cNvCxnSpPr>
              <a:stCxn id="1736" idx="7"/>
              <a:endCxn id="1735" idx="2"/>
            </p:cNvCxnSpPr>
            <p:nvPr/>
          </p:nvCxnSpPr>
          <p:spPr>
            <a:xfrm rot="5400000" flipH="1" flipV="1">
              <a:off x="7201648" y="4843103"/>
              <a:ext cx="40098" cy="3069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50" name="Прямая соединительная линия 1649"/>
            <p:cNvCxnSpPr>
              <a:stCxn id="1696" idx="7"/>
              <a:endCxn id="1736" idx="1"/>
            </p:cNvCxnSpPr>
            <p:nvPr/>
          </p:nvCxnSpPr>
          <p:spPr>
            <a:xfrm rot="5400000" flipH="1" flipV="1">
              <a:off x="6926996" y="4973061"/>
              <a:ext cx="331144" cy="20379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51" name="Прямая соединительная линия 1650"/>
            <p:cNvCxnSpPr>
              <a:stCxn id="1690" idx="7"/>
              <a:endCxn id="1696" idx="2"/>
            </p:cNvCxnSpPr>
            <p:nvPr/>
          </p:nvCxnSpPr>
          <p:spPr>
            <a:xfrm rot="5400000" flipH="1" flipV="1">
              <a:off x="6780817" y="5282497"/>
              <a:ext cx="181289" cy="16968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52" name="Прямая соединительная линия 1651"/>
            <p:cNvCxnSpPr>
              <a:stCxn id="1690" idx="5"/>
              <a:endCxn id="1689" idx="1"/>
            </p:cNvCxnSpPr>
            <p:nvPr/>
          </p:nvCxnSpPr>
          <p:spPr>
            <a:xfrm rot="16200000" flipV="1">
              <a:off x="6626175" y="5323847"/>
              <a:ext cx="174953" cy="6041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53" name="Прямая соединительная линия 1652"/>
            <p:cNvCxnSpPr>
              <a:stCxn id="1689" idx="3"/>
              <a:endCxn id="1687" idx="1"/>
            </p:cNvCxnSpPr>
            <p:nvPr/>
          </p:nvCxnSpPr>
          <p:spPr>
            <a:xfrm rot="5400000">
              <a:off x="6626343" y="5240358"/>
              <a:ext cx="11883" cy="4055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687" name="8-конечная звезда 1686"/>
            <p:cNvSpPr/>
            <p:nvPr/>
          </p:nvSpPr>
          <p:spPr>
            <a:xfrm rot="1262594">
              <a:off x="6579106" y="5221792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689" name="8-конечная звезда 1688"/>
            <p:cNvSpPr/>
            <p:nvPr/>
          </p:nvSpPr>
          <p:spPr>
            <a:xfrm rot="1262594">
              <a:off x="6650544" y="5221792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690" name="8-конечная звезда 1689"/>
            <p:cNvSpPr/>
            <p:nvPr/>
          </p:nvSpPr>
          <p:spPr>
            <a:xfrm rot="1262594">
              <a:off x="6724613" y="5438737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696" name="8-конечная звезда 1695"/>
            <p:cNvSpPr/>
            <p:nvPr/>
          </p:nvSpPr>
          <p:spPr>
            <a:xfrm rot="1262594">
              <a:off x="6938997" y="522449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730" name="8-конечная звезда 1729"/>
            <p:cNvSpPr/>
            <p:nvPr/>
          </p:nvSpPr>
          <p:spPr>
            <a:xfrm rot="1262594">
              <a:off x="7293487" y="4150222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732" name="8-конечная звезда 1731"/>
            <p:cNvSpPr/>
            <p:nvPr/>
          </p:nvSpPr>
          <p:spPr>
            <a:xfrm rot="1262594">
              <a:off x="7293486" y="4864600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733" name="8-конечная звезда 1732"/>
            <p:cNvSpPr/>
            <p:nvPr/>
          </p:nvSpPr>
          <p:spPr>
            <a:xfrm rot="1262594">
              <a:off x="6875812" y="5007478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734" name="8-конечная звезда 1733"/>
            <p:cNvSpPr/>
            <p:nvPr/>
          </p:nvSpPr>
          <p:spPr>
            <a:xfrm rot="1262594">
              <a:off x="6793420" y="4946994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735" name="8-конечная звезда 1734"/>
            <p:cNvSpPr/>
            <p:nvPr/>
          </p:nvSpPr>
          <p:spPr>
            <a:xfrm rot="1262594">
              <a:off x="7222048" y="4793164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736" name="8-конечная звезда 1735"/>
            <p:cNvSpPr/>
            <p:nvPr/>
          </p:nvSpPr>
          <p:spPr>
            <a:xfrm rot="1262594">
              <a:off x="7161564" y="4864602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737" name="8-конечная звезда 1736"/>
            <p:cNvSpPr/>
            <p:nvPr/>
          </p:nvSpPr>
          <p:spPr>
            <a:xfrm rot="1262594">
              <a:off x="6937348" y="4794216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754" name="Прямая соединительная линия 1753"/>
            <p:cNvCxnSpPr>
              <a:stCxn id="1733" idx="4"/>
              <a:endCxn id="1734" idx="1"/>
            </p:cNvCxnSpPr>
            <p:nvPr/>
          </p:nvCxnSpPr>
          <p:spPr>
            <a:xfrm rot="10800000">
              <a:off x="6826321" y="4991778"/>
              <a:ext cx="51052" cy="3069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55" name="Прямая соединительная линия 1754"/>
            <p:cNvCxnSpPr>
              <a:stCxn id="1734" idx="0"/>
              <a:endCxn id="1737" idx="3"/>
            </p:cNvCxnSpPr>
            <p:nvPr/>
          </p:nvCxnSpPr>
          <p:spPr>
            <a:xfrm flipV="1">
              <a:off x="6838659" y="4832179"/>
              <a:ext cx="101015" cy="14661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56" name="Прямая соединительная линия 1755"/>
            <p:cNvCxnSpPr>
              <a:stCxn id="1733" idx="7"/>
              <a:endCxn id="1736" idx="3"/>
            </p:cNvCxnSpPr>
            <p:nvPr/>
          </p:nvCxnSpPr>
          <p:spPr>
            <a:xfrm rot="5400000" flipH="1" flipV="1">
              <a:off x="6980151" y="4837948"/>
              <a:ext cx="123874" cy="24298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65" name="Прямая соединительная линия 1764"/>
            <p:cNvCxnSpPr>
              <a:stCxn id="1773" idx="7"/>
              <a:endCxn id="1771" idx="2"/>
            </p:cNvCxnSpPr>
            <p:nvPr/>
          </p:nvCxnSpPr>
          <p:spPr>
            <a:xfrm rot="5400000" flipH="1" flipV="1">
              <a:off x="7166963" y="3803278"/>
              <a:ext cx="317837" cy="11809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66" name="Прямая соединительная линия 1765"/>
            <p:cNvCxnSpPr>
              <a:stCxn id="1775" idx="5"/>
              <a:endCxn id="1771" idx="0"/>
            </p:cNvCxnSpPr>
            <p:nvPr/>
          </p:nvCxnSpPr>
          <p:spPr>
            <a:xfrm rot="16200000" flipV="1">
              <a:off x="7345751" y="3761977"/>
              <a:ext cx="178582" cy="3043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67" name="Прямая соединительная линия 1766"/>
            <p:cNvCxnSpPr>
              <a:stCxn id="1735" idx="5"/>
              <a:endCxn id="1775" idx="1"/>
            </p:cNvCxnSpPr>
            <p:nvPr/>
          </p:nvCxnSpPr>
          <p:spPr>
            <a:xfrm rot="5400000" flipH="1" flipV="1">
              <a:off x="6909641" y="4235560"/>
              <a:ext cx="885926" cy="23331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68" name="Прямая соединительная линия 1767"/>
            <p:cNvCxnSpPr>
              <a:stCxn id="1732" idx="3"/>
              <a:endCxn id="1735" idx="1"/>
            </p:cNvCxnSpPr>
            <p:nvPr/>
          </p:nvCxnSpPr>
          <p:spPr>
            <a:xfrm rot="5400000" flipH="1">
              <a:off x="7245449" y="4847449"/>
              <a:ext cx="59553" cy="4055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771" name="8-конечная звезда 1770"/>
            <p:cNvSpPr/>
            <p:nvPr/>
          </p:nvSpPr>
          <p:spPr>
            <a:xfrm rot="1262594">
              <a:off x="7367625" y="3651209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772" name="8-конечная звезда 1771"/>
            <p:cNvSpPr/>
            <p:nvPr/>
          </p:nvSpPr>
          <p:spPr>
            <a:xfrm rot="1262594">
              <a:off x="7222047" y="4221660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773" name="8-конечная звезда 1772"/>
            <p:cNvSpPr/>
            <p:nvPr/>
          </p:nvSpPr>
          <p:spPr>
            <a:xfrm rot="1262594">
              <a:off x="7222048" y="4007346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774" name="8-конечная звезда 1773"/>
            <p:cNvSpPr/>
            <p:nvPr/>
          </p:nvSpPr>
          <p:spPr>
            <a:xfrm rot="1262594">
              <a:off x="7150609" y="4232614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775" name="8-конечная звезда 1774"/>
            <p:cNvSpPr/>
            <p:nvPr/>
          </p:nvSpPr>
          <p:spPr>
            <a:xfrm rot="1262594">
              <a:off x="7436361" y="3864470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787" name="Прямая соединительная линия 1786"/>
            <p:cNvCxnSpPr>
              <a:stCxn id="1730" idx="5"/>
              <a:endCxn id="1773" idx="1"/>
            </p:cNvCxnSpPr>
            <p:nvPr/>
          </p:nvCxnSpPr>
          <p:spPr>
            <a:xfrm rot="16200000" flipV="1">
              <a:off x="7231114" y="4075965"/>
              <a:ext cx="100108" cy="5243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88" name="Прямая соединительная линия 1787"/>
            <p:cNvCxnSpPr>
              <a:stCxn id="1772" idx="5"/>
              <a:endCxn id="1773" idx="2"/>
            </p:cNvCxnSpPr>
            <p:nvPr/>
          </p:nvCxnSpPr>
          <p:spPr>
            <a:xfrm rot="5400000" flipH="1" flipV="1">
              <a:off x="7150951" y="4137581"/>
              <a:ext cx="171091" cy="110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795" name="TextBox 1794"/>
          <p:cNvSpPr txBox="1"/>
          <p:nvPr/>
        </p:nvSpPr>
        <p:spPr>
          <a:xfrm rot="17330145">
            <a:off x="6850552" y="4484570"/>
            <a:ext cx="70215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ЦЕНТАВР</a:t>
            </a:r>
            <a:endParaRPr lang="uk-UA" sz="8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1804" name="TextBox 1803"/>
          <p:cNvSpPr txBox="1"/>
          <p:nvPr/>
        </p:nvSpPr>
        <p:spPr>
          <a:xfrm>
            <a:off x="5535360" y="309870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15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05" name="TextBox 1804"/>
          <p:cNvSpPr txBox="1"/>
          <p:nvPr/>
        </p:nvSpPr>
        <p:spPr>
          <a:xfrm>
            <a:off x="5104222" y="166994"/>
            <a:ext cx="253596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06" name="TextBox 1805"/>
          <p:cNvSpPr txBox="1"/>
          <p:nvPr/>
        </p:nvSpPr>
        <p:spPr>
          <a:xfrm>
            <a:off x="6072198" y="571480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25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07" name="TextBox 1806"/>
          <p:cNvSpPr txBox="1"/>
          <p:nvPr/>
        </p:nvSpPr>
        <p:spPr>
          <a:xfrm>
            <a:off x="6892682" y="1310002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15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08" name="TextBox 1807"/>
          <p:cNvSpPr txBox="1"/>
          <p:nvPr/>
        </p:nvSpPr>
        <p:spPr>
          <a:xfrm>
            <a:off x="6572264" y="928670"/>
            <a:ext cx="253596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09" name="TextBox 1808"/>
          <p:cNvSpPr txBox="1"/>
          <p:nvPr/>
        </p:nvSpPr>
        <p:spPr>
          <a:xfrm>
            <a:off x="7249872" y="1810068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25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10" name="TextBox 1809"/>
          <p:cNvSpPr txBox="1"/>
          <p:nvPr/>
        </p:nvSpPr>
        <p:spPr>
          <a:xfrm>
            <a:off x="7572396" y="2857496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15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11" name="TextBox 1810"/>
          <p:cNvSpPr txBox="1"/>
          <p:nvPr/>
        </p:nvSpPr>
        <p:spPr>
          <a:xfrm>
            <a:off x="7500958" y="2333288"/>
            <a:ext cx="253596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12" name="TextBox 1811"/>
          <p:cNvSpPr txBox="1"/>
          <p:nvPr/>
        </p:nvSpPr>
        <p:spPr>
          <a:xfrm>
            <a:off x="7607062" y="3357562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25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16" name="TextBox 1815"/>
          <p:cNvSpPr txBox="1"/>
          <p:nvPr/>
        </p:nvSpPr>
        <p:spPr>
          <a:xfrm>
            <a:off x="7392748" y="4429132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15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17" name="TextBox 1816"/>
          <p:cNvSpPr txBox="1"/>
          <p:nvPr/>
        </p:nvSpPr>
        <p:spPr>
          <a:xfrm>
            <a:off x="7572396" y="3929066"/>
            <a:ext cx="253596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18" name="TextBox 1817"/>
          <p:cNvSpPr txBox="1"/>
          <p:nvPr/>
        </p:nvSpPr>
        <p:spPr>
          <a:xfrm>
            <a:off x="7178434" y="4929198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25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19" name="TextBox 1818"/>
          <p:cNvSpPr txBox="1"/>
          <p:nvPr/>
        </p:nvSpPr>
        <p:spPr>
          <a:xfrm>
            <a:off x="6392616" y="5810596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15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20" name="TextBox 1819"/>
          <p:cNvSpPr txBox="1"/>
          <p:nvPr/>
        </p:nvSpPr>
        <p:spPr>
          <a:xfrm>
            <a:off x="6818734" y="5453406"/>
            <a:ext cx="253596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21" name="TextBox 1820"/>
          <p:cNvSpPr txBox="1"/>
          <p:nvPr/>
        </p:nvSpPr>
        <p:spPr>
          <a:xfrm>
            <a:off x="5929322" y="6143644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25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22" name="TextBox 1821"/>
          <p:cNvSpPr txBox="1"/>
          <p:nvPr/>
        </p:nvSpPr>
        <p:spPr>
          <a:xfrm>
            <a:off x="4820980" y="6453538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15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23" name="TextBox 1822"/>
          <p:cNvSpPr txBox="1"/>
          <p:nvPr/>
        </p:nvSpPr>
        <p:spPr>
          <a:xfrm>
            <a:off x="5429256" y="6357958"/>
            <a:ext cx="253596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24" name="TextBox 1823"/>
          <p:cNvSpPr txBox="1"/>
          <p:nvPr/>
        </p:nvSpPr>
        <p:spPr>
          <a:xfrm>
            <a:off x="4323020" y="6500834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25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25" name="TextBox 1824"/>
          <p:cNvSpPr txBox="1"/>
          <p:nvPr/>
        </p:nvSpPr>
        <p:spPr>
          <a:xfrm>
            <a:off x="3106468" y="6239224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15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26" name="TextBox 1825"/>
          <p:cNvSpPr txBox="1"/>
          <p:nvPr/>
        </p:nvSpPr>
        <p:spPr>
          <a:xfrm>
            <a:off x="3714744" y="6429396"/>
            <a:ext cx="253596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27" name="TextBox 1826"/>
          <p:cNvSpPr txBox="1"/>
          <p:nvPr/>
        </p:nvSpPr>
        <p:spPr>
          <a:xfrm>
            <a:off x="2643174" y="5953472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25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28" name="TextBox 1827"/>
          <p:cNvSpPr txBox="1"/>
          <p:nvPr/>
        </p:nvSpPr>
        <p:spPr>
          <a:xfrm>
            <a:off x="1820584" y="5214950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15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29" name="TextBox 1828"/>
          <p:cNvSpPr txBox="1"/>
          <p:nvPr/>
        </p:nvSpPr>
        <p:spPr>
          <a:xfrm>
            <a:off x="2214546" y="5619436"/>
            <a:ext cx="253596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30" name="TextBox 1829"/>
          <p:cNvSpPr txBox="1"/>
          <p:nvPr/>
        </p:nvSpPr>
        <p:spPr>
          <a:xfrm>
            <a:off x="1534832" y="4714884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25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31" name="TextBox 1830"/>
          <p:cNvSpPr txBox="1"/>
          <p:nvPr/>
        </p:nvSpPr>
        <p:spPr>
          <a:xfrm>
            <a:off x="1214414" y="3786190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15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32" name="TextBox 1831"/>
          <p:cNvSpPr txBox="1"/>
          <p:nvPr/>
        </p:nvSpPr>
        <p:spPr>
          <a:xfrm>
            <a:off x="1357290" y="4286256"/>
            <a:ext cx="253596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33" name="TextBox 1832"/>
          <p:cNvSpPr txBox="1"/>
          <p:nvPr/>
        </p:nvSpPr>
        <p:spPr>
          <a:xfrm>
            <a:off x="1177642" y="3214686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25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34" name="TextBox 1833"/>
          <p:cNvSpPr txBox="1"/>
          <p:nvPr/>
        </p:nvSpPr>
        <p:spPr>
          <a:xfrm>
            <a:off x="1428728" y="2071678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15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35" name="TextBox 1834"/>
          <p:cNvSpPr txBox="1"/>
          <p:nvPr/>
        </p:nvSpPr>
        <p:spPr>
          <a:xfrm>
            <a:off x="1285852" y="2643182"/>
            <a:ext cx="253596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36" name="TextBox 1835"/>
          <p:cNvSpPr txBox="1"/>
          <p:nvPr/>
        </p:nvSpPr>
        <p:spPr>
          <a:xfrm>
            <a:off x="1643042" y="1643050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25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37" name="TextBox 1836"/>
          <p:cNvSpPr txBox="1"/>
          <p:nvPr/>
        </p:nvSpPr>
        <p:spPr>
          <a:xfrm>
            <a:off x="2392088" y="809936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15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38" name="TextBox 1837"/>
          <p:cNvSpPr txBox="1"/>
          <p:nvPr/>
        </p:nvSpPr>
        <p:spPr>
          <a:xfrm>
            <a:off x="2034898" y="1142984"/>
            <a:ext cx="253596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39" name="TextBox 1838"/>
          <p:cNvSpPr txBox="1"/>
          <p:nvPr/>
        </p:nvSpPr>
        <p:spPr>
          <a:xfrm>
            <a:off x="2857488" y="500042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25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328" name="Овал 1327">
            <a:hlinkClick r:id="rId3" action="ppaction://hlinksldjump"/>
          </p:cNvPr>
          <p:cNvSpPr/>
          <p:nvPr/>
        </p:nvSpPr>
        <p:spPr>
          <a:xfrm>
            <a:off x="4534314" y="105166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329" name="Овал 1328">
            <a:hlinkClick r:id="rId4" action="ppaction://hlinksldjump"/>
          </p:cNvPr>
          <p:cNvSpPr/>
          <p:nvPr/>
        </p:nvSpPr>
        <p:spPr>
          <a:xfrm>
            <a:off x="5143504" y="176604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343" name="Овал 1342">
            <a:hlinkClick r:id="rId5" action="ppaction://hlinksldjump"/>
          </p:cNvPr>
          <p:cNvSpPr/>
          <p:nvPr/>
        </p:nvSpPr>
        <p:spPr>
          <a:xfrm>
            <a:off x="5605884" y="329004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344" name="Овал 1343">
            <a:hlinkClick r:id="rId6" action="ppaction://hlinksldjump"/>
          </p:cNvPr>
          <p:cNvSpPr/>
          <p:nvPr/>
        </p:nvSpPr>
        <p:spPr>
          <a:xfrm>
            <a:off x="6143636" y="571480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345" name="Овал 1344">
            <a:hlinkClick r:id="rId7" action="ppaction://hlinksldjump"/>
          </p:cNvPr>
          <p:cNvSpPr/>
          <p:nvPr/>
        </p:nvSpPr>
        <p:spPr>
          <a:xfrm>
            <a:off x="6606016" y="928670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346" name="Овал 1345">
            <a:hlinkClick r:id="rId8" action="ppaction://hlinksldjump"/>
          </p:cNvPr>
          <p:cNvSpPr/>
          <p:nvPr/>
        </p:nvSpPr>
        <p:spPr>
          <a:xfrm>
            <a:off x="6963206" y="1319612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347" name="Овал 1346">
            <a:hlinkClick r:id="rId9" action="ppaction://hlinksldjump"/>
          </p:cNvPr>
          <p:cNvSpPr/>
          <p:nvPr/>
        </p:nvSpPr>
        <p:spPr>
          <a:xfrm>
            <a:off x="7286644" y="1819678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348" name="Овал 1347">
            <a:hlinkClick r:id="rId10" action="ppaction://hlinksldjump"/>
          </p:cNvPr>
          <p:cNvSpPr/>
          <p:nvPr/>
        </p:nvSpPr>
        <p:spPr>
          <a:xfrm>
            <a:off x="7500958" y="2319744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349" name="Овал 1348">
            <a:hlinkClick r:id="rId11" action="ppaction://hlinksldjump"/>
          </p:cNvPr>
          <p:cNvSpPr/>
          <p:nvPr/>
        </p:nvSpPr>
        <p:spPr>
          <a:xfrm>
            <a:off x="7606148" y="2857496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350" name="Овал 1349">
            <a:hlinkClick r:id="rId12" action="ppaction://hlinksldjump"/>
          </p:cNvPr>
          <p:cNvSpPr/>
          <p:nvPr/>
        </p:nvSpPr>
        <p:spPr>
          <a:xfrm>
            <a:off x="7643834" y="3357562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351" name="Овал 1350">
            <a:hlinkClick r:id="rId13" action="ppaction://hlinksldjump"/>
          </p:cNvPr>
          <p:cNvSpPr/>
          <p:nvPr/>
        </p:nvSpPr>
        <p:spPr>
          <a:xfrm>
            <a:off x="7572396" y="3929066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352" name="Овал 1351">
            <a:hlinkClick r:id="rId14" action="ppaction://hlinksldjump"/>
          </p:cNvPr>
          <p:cNvSpPr/>
          <p:nvPr/>
        </p:nvSpPr>
        <p:spPr>
          <a:xfrm>
            <a:off x="7429520" y="4429132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353" name="Овал 1352">
            <a:hlinkClick r:id="rId15" action="ppaction://hlinksldjump"/>
          </p:cNvPr>
          <p:cNvSpPr/>
          <p:nvPr/>
        </p:nvSpPr>
        <p:spPr>
          <a:xfrm>
            <a:off x="7215206" y="4929198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354" name="Овал 1353">
            <a:hlinkClick r:id="rId16" action="ppaction://hlinksldjump"/>
          </p:cNvPr>
          <p:cNvSpPr/>
          <p:nvPr/>
        </p:nvSpPr>
        <p:spPr>
          <a:xfrm>
            <a:off x="6820330" y="5463016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361" name="Овал 1360">
            <a:hlinkClick r:id="rId17" action="ppaction://hlinksldjump"/>
          </p:cNvPr>
          <p:cNvSpPr/>
          <p:nvPr/>
        </p:nvSpPr>
        <p:spPr>
          <a:xfrm>
            <a:off x="6429388" y="5820206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362" name="Овал 1361">
            <a:hlinkClick r:id="rId18" action="ppaction://hlinksldjump"/>
          </p:cNvPr>
          <p:cNvSpPr/>
          <p:nvPr/>
        </p:nvSpPr>
        <p:spPr>
          <a:xfrm>
            <a:off x="5929322" y="6143644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363" name="Овал 1362">
            <a:hlinkClick r:id="rId19" action="ppaction://hlinksldjump"/>
          </p:cNvPr>
          <p:cNvSpPr/>
          <p:nvPr/>
        </p:nvSpPr>
        <p:spPr>
          <a:xfrm>
            <a:off x="5391570" y="6357958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366" name="Овал 1365">
            <a:hlinkClick r:id="rId20" action="ppaction://hlinksldjump"/>
          </p:cNvPr>
          <p:cNvSpPr/>
          <p:nvPr/>
        </p:nvSpPr>
        <p:spPr>
          <a:xfrm>
            <a:off x="4857752" y="6463148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367" name="Овал 1366">
            <a:hlinkClick r:id="rId21" action="ppaction://hlinksldjump"/>
          </p:cNvPr>
          <p:cNvSpPr/>
          <p:nvPr/>
        </p:nvSpPr>
        <p:spPr>
          <a:xfrm>
            <a:off x="4357686" y="6500834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368" name="Овал 1367">
            <a:hlinkClick r:id="rId22" action="ppaction://hlinksldjump"/>
          </p:cNvPr>
          <p:cNvSpPr/>
          <p:nvPr/>
        </p:nvSpPr>
        <p:spPr>
          <a:xfrm>
            <a:off x="3714744" y="6391710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395" name="Овал 1394">
            <a:hlinkClick r:id="rId23" action="ppaction://hlinksldjump"/>
          </p:cNvPr>
          <p:cNvSpPr/>
          <p:nvPr/>
        </p:nvSpPr>
        <p:spPr>
          <a:xfrm>
            <a:off x="3143240" y="6215082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411" name="Овал 1410">
            <a:hlinkClick r:id="rId24" action="ppaction://hlinksldjump"/>
          </p:cNvPr>
          <p:cNvSpPr/>
          <p:nvPr/>
        </p:nvSpPr>
        <p:spPr>
          <a:xfrm>
            <a:off x="2676926" y="5963082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412" name="Овал 1411">
            <a:hlinkClick r:id="rId25" action="ppaction://hlinksldjump"/>
          </p:cNvPr>
          <p:cNvSpPr/>
          <p:nvPr/>
        </p:nvSpPr>
        <p:spPr>
          <a:xfrm>
            <a:off x="2214546" y="5605892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413" name="Овал 1412">
            <a:hlinkClick r:id="rId26" action="ppaction://hlinksldjump"/>
          </p:cNvPr>
          <p:cNvSpPr/>
          <p:nvPr/>
        </p:nvSpPr>
        <p:spPr>
          <a:xfrm>
            <a:off x="1857356" y="5177264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414" name="Овал 1413">
            <a:hlinkClick r:id="rId27" action="ppaction://hlinksldjump"/>
          </p:cNvPr>
          <p:cNvSpPr/>
          <p:nvPr/>
        </p:nvSpPr>
        <p:spPr>
          <a:xfrm>
            <a:off x="1571604" y="4714884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415" name="Овал 1414">
            <a:hlinkClick r:id="rId28" action="ppaction://hlinksldjump"/>
          </p:cNvPr>
          <p:cNvSpPr/>
          <p:nvPr/>
        </p:nvSpPr>
        <p:spPr>
          <a:xfrm>
            <a:off x="1391042" y="4286256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416" name="Овал 1415">
            <a:hlinkClick r:id="rId29" action="ppaction://hlinksldjump"/>
          </p:cNvPr>
          <p:cNvSpPr/>
          <p:nvPr/>
        </p:nvSpPr>
        <p:spPr>
          <a:xfrm>
            <a:off x="1285852" y="3786190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418" name="Овал 1417">
            <a:hlinkClick r:id="rId30" action="ppaction://hlinksldjump"/>
          </p:cNvPr>
          <p:cNvSpPr/>
          <p:nvPr/>
        </p:nvSpPr>
        <p:spPr>
          <a:xfrm>
            <a:off x="1214414" y="3214686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441" name="Овал 1440">
            <a:hlinkClick r:id="rId31" action="ppaction://hlinksldjump"/>
          </p:cNvPr>
          <p:cNvSpPr/>
          <p:nvPr/>
        </p:nvSpPr>
        <p:spPr>
          <a:xfrm>
            <a:off x="1319604" y="2643182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443" name="Овал 1442">
            <a:hlinkClick r:id="rId32" action="ppaction://hlinksldjump"/>
          </p:cNvPr>
          <p:cNvSpPr/>
          <p:nvPr/>
        </p:nvSpPr>
        <p:spPr>
          <a:xfrm>
            <a:off x="1472004" y="2071678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444" name="Овал 1443">
            <a:hlinkClick r:id="rId33" action="ppaction://hlinksldjump"/>
          </p:cNvPr>
          <p:cNvSpPr/>
          <p:nvPr/>
        </p:nvSpPr>
        <p:spPr>
          <a:xfrm>
            <a:off x="1714480" y="1643050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445" name="Овал 1444">
            <a:hlinkClick r:id="rId34" action="ppaction://hlinksldjump"/>
          </p:cNvPr>
          <p:cNvSpPr/>
          <p:nvPr/>
        </p:nvSpPr>
        <p:spPr>
          <a:xfrm>
            <a:off x="2071670" y="1142984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447" name="Овал 1446">
            <a:hlinkClick r:id="rId35" action="ppaction://hlinksldjump"/>
          </p:cNvPr>
          <p:cNvSpPr/>
          <p:nvPr/>
        </p:nvSpPr>
        <p:spPr>
          <a:xfrm>
            <a:off x="2462612" y="819546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455" name="Овал 1454">
            <a:hlinkClick r:id="rId36" action="ppaction://hlinksldjump"/>
          </p:cNvPr>
          <p:cNvSpPr/>
          <p:nvPr/>
        </p:nvSpPr>
        <p:spPr>
          <a:xfrm>
            <a:off x="2891240" y="500042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467" name="Овал 1466">
            <a:hlinkClick r:id="rId37" action="ppaction://hlinksldjump"/>
          </p:cNvPr>
          <p:cNvSpPr/>
          <p:nvPr/>
        </p:nvSpPr>
        <p:spPr>
          <a:xfrm>
            <a:off x="3500430" y="248042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484" name="Овал 1483">
            <a:hlinkClick r:id="rId38" action="ppaction://hlinksldjump"/>
          </p:cNvPr>
          <p:cNvSpPr/>
          <p:nvPr/>
        </p:nvSpPr>
        <p:spPr>
          <a:xfrm>
            <a:off x="3962810" y="142852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485" name="TextBox 1484"/>
          <p:cNvSpPr txBox="1"/>
          <p:nvPr/>
        </p:nvSpPr>
        <p:spPr>
          <a:xfrm>
            <a:off x="214282" y="149346"/>
            <a:ext cx="2071702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ru-RU" sz="2000" b="1" dirty="0" smtClean="0">
                <a:solidFill>
                  <a:schemeClr val="bg1"/>
                </a:solidFill>
                <a:latin typeface="Bookman Old Style" pitchFamily="18" charset="0"/>
              </a:rPr>
              <a:t>Обери дату</a:t>
            </a:r>
            <a:endParaRPr lang="uk-UA" sz="2000" b="1" dirty="0">
              <a:solidFill>
                <a:schemeClr val="bg1"/>
              </a:solidFill>
              <a:latin typeface="Bookman Old Style" pitchFamily="18" charset="0"/>
            </a:endParaRPr>
          </a:p>
        </p:txBody>
      </p:sp>
      <p:pic>
        <p:nvPicPr>
          <p:cNvPr id="1486" name="Picture 9" descr="http://www.kniga.ru/upload/pictures/378/378f56480eaac8a19ac5d7b908d058ee.jpg">
            <a:hlinkClick r:id="rId39" action="ppaction://hlinksldjump" highlightClick="1"/>
          </p:cNvPr>
          <p:cNvPicPr>
            <a:picLocks noChangeAspect="1" noChangeArrowheads="1"/>
          </p:cNvPicPr>
          <p:nvPr/>
        </p:nvPicPr>
        <p:blipFill>
          <a:blip r:embed="rId40">
            <a:lum contrast="20000"/>
          </a:blip>
          <a:srcRect l="51416" t="22553" r="8371" b="22552"/>
          <a:stretch>
            <a:fillRect/>
          </a:stretch>
        </p:blipFill>
        <p:spPr bwMode="auto">
          <a:xfrm>
            <a:off x="214282" y="5500702"/>
            <a:ext cx="1026754" cy="1051200"/>
          </a:xfrm>
          <a:prstGeom prst="ellipse">
            <a:avLst/>
          </a:prstGeom>
          <a:noFill/>
          <a:ln w="12700">
            <a:solidFill>
              <a:srgbClr val="FFFFFF">
                <a:alpha val="50196"/>
              </a:srgbClr>
            </a:solidFill>
          </a:ln>
          <a:effectLst>
            <a:glow rad="63500">
              <a:schemeClr val="bg1">
                <a:alpha val="40000"/>
              </a:schemeClr>
            </a:glow>
          </a:effectLst>
        </p:spPr>
      </p:pic>
    </p:spTree>
  </p:cSld>
  <p:clrMapOvr>
    <a:masterClrMapping/>
  </p:clrMapOvr>
  <p:transition advClick="0"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148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148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Овал 7"/>
          <p:cNvSpPr/>
          <p:nvPr/>
        </p:nvSpPr>
        <p:spPr>
          <a:xfrm>
            <a:off x="1161024" y="0"/>
            <a:ext cx="6840000" cy="6840000"/>
          </a:xfrm>
          <a:prstGeom prst="ellipse">
            <a:avLst/>
          </a:prstGeom>
          <a:solidFill>
            <a:srgbClr val="0036A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807" name="Овал 806"/>
          <p:cNvSpPr/>
          <p:nvPr/>
        </p:nvSpPr>
        <p:spPr>
          <a:xfrm>
            <a:off x="2643174" y="2071678"/>
            <a:ext cx="3786214" cy="3786214"/>
          </a:xfrm>
          <a:prstGeom prst="ellipse">
            <a:avLst/>
          </a:prstGeom>
          <a:noFill/>
          <a:ln w="19050">
            <a:solidFill>
              <a:srgbClr val="C00000"/>
            </a:solidFill>
            <a:prstDash val="sysDash"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cxnSp>
        <p:nvCxnSpPr>
          <p:cNvPr id="10" name="Прямая соединительная линия 9"/>
          <p:cNvCxnSpPr>
            <a:stCxn id="23" idx="2"/>
            <a:endCxn id="23" idx="6"/>
          </p:cNvCxnSpPr>
          <p:nvPr/>
        </p:nvCxnSpPr>
        <p:spPr>
          <a:xfrm rot="10800000" flipH="1">
            <a:off x="1428728" y="3429000"/>
            <a:ext cx="6286544" cy="1588"/>
          </a:xfrm>
          <a:prstGeom prst="line">
            <a:avLst/>
          </a:prstGeom>
          <a:ln w="12700"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12" name="Прямая соединительная линия 11"/>
          <p:cNvCxnSpPr/>
          <p:nvPr/>
        </p:nvCxnSpPr>
        <p:spPr>
          <a:xfrm rot="16200000" flipH="1">
            <a:off x="1428728" y="3499644"/>
            <a:ext cx="6286544" cy="1588"/>
          </a:xfrm>
          <a:prstGeom prst="line">
            <a:avLst/>
          </a:prstGeom>
          <a:ln w="12700"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13" name="Овал 12"/>
          <p:cNvSpPr/>
          <p:nvPr/>
        </p:nvSpPr>
        <p:spPr>
          <a:xfrm>
            <a:off x="3428992" y="2285992"/>
            <a:ext cx="2286016" cy="2286016"/>
          </a:xfrm>
          <a:prstGeom prst="ellipse">
            <a:avLst/>
          </a:prstGeom>
          <a:noFill/>
          <a:ln w="12700"/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23" name="Овал 22"/>
          <p:cNvSpPr/>
          <p:nvPr/>
        </p:nvSpPr>
        <p:spPr>
          <a:xfrm>
            <a:off x="1428728" y="285728"/>
            <a:ext cx="6286544" cy="6286544"/>
          </a:xfrm>
          <a:prstGeom prst="ellipse">
            <a:avLst/>
          </a:prstGeom>
          <a:noFill/>
          <a:ln w="12700"/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24" name="Овал 23"/>
          <p:cNvSpPr/>
          <p:nvPr/>
        </p:nvSpPr>
        <p:spPr>
          <a:xfrm>
            <a:off x="1928794" y="785794"/>
            <a:ext cx="5286412" cy="5286412"/>
          </a:xfrm>
          <a:prstGeom prst="ellipse">
            <a:avLst/>
          </a:prstGeom>
          <a:noFill/>
          <a:ln w="12700"/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cxnSp>
        <p:nvCxnSpPr>
          <p:cNvPr id="28" name="Прямая соединительная линия 27"/>
          <p:cNvCxnSpPr>
            <a:stCxn id="23" idx="3"/>
            <a:endCxn id="23" idx="7"/>
          </p:cNvCxnSpPr>
          <p:nvPr/>
        </p:nvCxnSpPr>
        <p:spPr>
          <a:xfrm rot="5400000" flipH="1" flipV="1">
            <a:off x="2349370" y="1206372"/>
            <a:ext cx="4445260" cy="4445256"/>
          </a:xfrm>
          <a:prstGeom prst="line">
            <a:avLst/>
          </a:prstGeom>
          <a:ln w="12700"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30" name="Прямая соединительная линия 29"/>
          <p:cNvCxnSpPr>
            <a:stCxn id="23" idx="1"/>
            <a:endCxn id="23" idx="5"/>
          </p:cNvCxnSpPr>
          <p:nvPr/>
        </p:nvCxnSpPr>
        <p:spPr>
          <a:xfrm rot="16200000" flipH="1">
            <a:off x="2349370" y="1206372"/>
            <a:ext cx="4445260" cy="4445256"/>
          </a:xfrm>
          <a:prstGeom prst="line">
            <a:avLst/>
          </a:prstGeom>
          <a:ln w="12700"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grpSp>
        <p:nvGrpSpPr>
          <p:cNvPr id="2" name="Группа 359"/>
          <p:cNvGrpSpPr/>
          <p:nvPr/>
        </p:nvGrpSpPr>
        <p:grpSpPr>
          <a:xfrm rot="684282">
            <a:off x="4805835" y="2798468"/>
            <a:ext cx="955301" cy="1073931"/>
            <a:chOff x="4940036" y="2439714"/>
            <a:chExt cx="1186162" cy="1333461"/>
          </a:xfrm>
        </p:grpSpPr>
        <p:sp>
          <p:nvSpPr>
            <p:cNvPr id="83" name="8-конечная звезда 82"/>
            <p:cNvSpPr/>
            <p:nvPr/>
          </p:nvSpPr>
          <p:spPr>
            <a:xfrm rot="578312">
              <a:off x="5261829" y="3077799"/>
              <a:ext cx="90000" cy="90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4" name="8-конечная звезда 83"/>
            <p:cNvSpPr/>
            <p:nvPr/>
          </p:nvSpPr>
          <p:spPr>
            <a:xfrm rot="21105294">
              <a:off x="5363088" y="3005642"/>
              <a:ext cx="79200" cy="79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5" name="8-конечная звезда 84"/>
            <p:cNvSpPr/>
            <p:nvPr/>
          </p:nvSpPr>
          <p:spPr>
            <a:xfrm rot="21105294">
              <a:off x="5505486" y="3148039"/>
              <a:ext cx="72000" cy="72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6" name="8-конечная звезда 85"/>
            <p:cNvSpPr/>
            <p:nvPr/>
          </p:nvSpPr>
          <p:spPr>
            <a:xfrm rot="19358116">
              <a:off x="5585146" y="3708375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8" name="8-конечная звезда 87"/>
            <p:cNvSpPr/>
            <p:nvPr/>
          </p:nvSpPr>
          <p:spPr>
            <a:xfrm rot="19358116">
              <a:off x="5494317" y="3565499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9" name="8-конечная звезда 88"/>
            <p:cNvSpPr/>
            <p:nvPr/>
          </p:nvSpPr>
          <p:spPr>
            <a:xfrm rot="19358116">
              <a:off x="5442270" y="3442014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90" name="8-конечная звезда 89"/>
            <p:cNvSpPr/>
            <p:nvPr/>
          </p:nvSpPr>
          <p:spPr>
            <a:xfrm rot="19358116">
              <a:off x="5436487" y="3293354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92" name="Прямая соединительная линия 91"/>
            <p:cNvCxnSpPr>
              <a:stCxn id="84" idx="1"/>
              <a:endCxn id="85" idx="6"/>
            </p:cNvCxnSpPr>
            <p:nvPr/>
          </p:nvCxnSpPr>
          <p:spPr>
            <a:xfrm rot="16200000" flipH="1">
              <a:off x="5445633" y="3057720"/>
              <a:ext cx="79473" cy="10190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6" name="Прямая соединительная линия 95"/>
            <p:cNvCxnSpPr>
              <a:stCxn id="83" idx="1"/>
              <a:endCxn id="90" idx="6"/>
            </p:cNvCxnSpPr>
            <p:nvPr/>
          </p:nvCxnSpPr>
          <p:spPr>
            <a:xfrm rot="16200000" flipH="1">
              <a:off x="5319442" y="3172926"/>
              <a:ext cx="137551" cy="11069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0" name="Прямая соединительная линия 99"/>
            <p:cNvCxnSpPr>
              <a:stCxn id="84" idx="3"/>
              <a:endCxn id="83" idx="7"/>
            </p:cNvCxnSpPr>
            <p:nvPr/>
          </p:nvCxnSpPr>
          <p:spPr>
            <a:xfrm rot="5400000">
              <a:off x="5351367" y="3069130"/>
              <a:ext cx="19787" cy="3546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3" name="Прямая соединительная линия 102"/>
            <p:cNvCxnSpPr>
              <a:stCxn id="85" idx="3"/>
              <a:endCxn id="90" idx="0"/>
            </p:cNvCxnSpPr>
            <p:nvPr/>
          </p:nvCxnSpPr>
          <p:spPr>
            <a:xfrm rot="5400000">
              <a:off x="5450595" y="3231081"/>
              <a:ext cx="87548" cy="5115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6" name="Прямая соединительная линия 105"/>
            <p:cNvCxnSpPr>
              <a:stCxn id="90" idx="2"/>
              <a:endCxn id="89" idx="7"/>
            </p:cNvCxnSpPr>
            <p:nvPr/>
          </p:nvCxnSpPr>
          <p:spPr>
            <a:xfrm rot="16200000" flipH="1">
              <a:off x="5413872" y="3377199"/>
              <a:ext cx="116642" cy="1356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9" name="Прямая соединительная линия 108"/>
            <p:cNvCxnSpPr>
              <a:stCxn id="89" idx="2"/>
              <a:endCxn id="88" idx="6"/>
            </p:cNvCxnSpPr>
            <p:nvPr/>
          </p:nvCxnSpPr>
          <p:spPr>
            <a:xfrm rot="16200000" flipH="1">
              <a:off x="5464702" y="3529795"/>
              <a:ext cx="71983" cy="1272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0" name="Прямая соединительная линия 119"/>
            <p:cNvCxnSpPr>
              <a:stCxn id="88" idx="2"/>
              <a:endCxn id="86" idx="6"/>
            </p:cNvCxnSpPr>
            <p:nvPr/>
          </p:nvCxnSpPr>
          <p:spPr>
            <a:xfrm rot="16200000" flipH="1">
              <a:off x="5526444" y="3643585"/>
              <a:ext cx="91374" cy="5150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28" name="8-конечная звезда 127"/>
            <p:cNvSpPr/>
            <p:nvPr/>
          </p:nvSpPr>
          <p:spPr>
            <a:xfrm rot="19358116">
              <a:off x="5075043" y="2871397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 dirty="0"/>
            </a:p>
          </p:txBody>
        </p:sp>
        <p:sp>
          <p:nvSpPr>
            <p:cNvPr id="129" name="8-конечная звезда 128"/>
            <p:cNvSpPr/>
            <p:nvPr/>
          </p:nvSpPr>
          <p:spPr>
            <a:xfrm rot="19358116">
              <a:off x="5225788" y="2439714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0" name="8-конечная звезда 129"/>
            <p:cNvSpPr/>
            <p:nvPr/>
          </p:nvSpPr>
          <p:spPr>
            <a:xfrm rot="19358116">
              <a:off x="4940036" y="2654028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59" name="8-конечная звезда 258"/>
            <p:cNvSpPr/>
            <p:nvPr/>
          </p:nvSpPr>
          <p:spPr>
            <a:xfrm rot="19358116">
              <a:off x="5225788" y="279690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60" name="8-конечная звезда 259"/>
            <p:cNvSpPr/>
            <p:nvPr/>
          </p:nvSpPr>
          <p:spPr>
            <a:xfrm rot="19358116">
              <a:off x="5582977" y="2654028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61" name="8-конечная звезда 260"/>
            <p:cNvSpPr/>
            <p:nvPr/>
          </p:nvSpPr>
          <p:spPr>
            <a:xfrm rot="19358116">
              <a:off x="5650801" y="3150479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62" name="8-конечная звезда 261"/>
            <p:cNvSpPr/>
            <p:nvPr/>
          </p:nvSpPr>
          <p:spPr>
            <a:xfrm>
              <a:off x="5715008" y="2928934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 dirty="0"/>
            </a:p>
          </p:txBody>
        </p:sp>
        <p:sp>
          <p:nvSpPr>
            <p:cNvPr id="263" name="8-конечная звезда 262"/>
            <p:cNvSpPr/>
            <p:nvPr/>
          </p:nvSpPr>
          <p:spPr>
            <a:xfrm>
              <a:off x="5286380" y="2643182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 dirty="0"/>
            </a:p>
          </p:txBody>
        </p:sp>
        <p:sp>
          <p:nvSpPr>
            <p:cNvPr id="264" name="8-конечная звезда 263"/>
            <p:cNvSpPr/>
            <p:nvPr/>
          </p:nvSpPr>
          <p:spPr>
            <a:xfrm>
              <a:off x="6072198" y="2857496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 dirty="0"/>
            </a:p>
          </p:txBody>
        </p:sp>
        <p:cxnSp>
          <p:nvCxnSpPr>
            <p:cNvPr id="265" name="Прямая соединительная линия 264"/>
            <p:cNvCxnSpPr>
              <a:stCxn id="128" idx="2"/>
              <a:endCxn id="83" idx="5"/>
            </p:cNvCxnSpPr>
            <p:nvPr/>
          </p:nvCxnSpPr>
          <p:spPr>
            <a:xfrm rot="16200000" flipH="1">
              <a:off x="5101177" y="2906492"/>
              <a:ext cx="182398" cy="17681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8" name="Прямая соединительная линия 267"/>
            <p:cNvCxnSpPr>
              <a:stCxn id="128" idx="6"/>
              <a:endCxn id="130" idx="2"/>
            </p:cNvCxnSpPr>
            <p:nvPr/>
          </p:nvCxnSpPr>
          <p:spPr>
            <a:xfrm rot="16200000" flipV="1">
              <a:off x="4946469" y="2739440"/>
              <a:ext cx="172604" cy="9869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1" name="Прямая соединительная линия 270"/>
            <p:cNvCxnSpPr>
              <a:stCxn id="129" idx="4"/>
              <a:endCxn id="130" idx="0"/>
            </p:cNvCxnSpPr>
            <p:nvPr/>
          </p:nvCxnSpPr>
          <p:spPr>
            <a:xfrm rot="10800000" flipV="1">
              <a:off x="4988495" y="2483100"/>
              <a:ext cx="242834" cy="18154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5" name="Прямая соединительная линия 274"/>
            <p:cNvCxnSpPr>
              <a:stCxn id="259" idx="5"/>
              <a:endCxn id="128" idx="0"/>
            </p:cNvCxnSpPr>
            <p:nvPr/>
          </p:nvCxnSpPr>
          <p:spPr>
            <a:xfrm rot="16200000" flipH="1" flipV="1">
              <a:off x="5137609" y="2790055"/>
              <a:ext cx="58157" cy="11867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8" name="Прямая соединительная линия 277"/>
            <p:cNvCxnSpPr>
              <a:stCxn id="263" idx="3"/>
              <a:endCxn id="259" idx="7"/>
            </p:cNvCxnSpPr>
            <p:nvPr/>
          </p:nvCxnSpPr>
          <p:spPr>
            <a:xfrm rot="5400000">
              <a:off x="5221398" y="2724252"/>
              <a:ext cx="107868" cy="3791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2" name="Прямая соединительная линия 281"/>
            <p:cNvCxnSpPr>
              <a:stCxn id="260" idx="6"/>
              <a:endCxn id="129" idx="1"/>
            </p:cNvCxnSpPr>
            <p:nvPr/>
          </p:nvCxnSpPr>
          <p:spPr>
            <a:xfrm rot="16200000" flipV="1">
              <a:off x="5341936" y="2407914"/>
              <a:ext cx="189268" cy="31404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7" name="Прямая соединительная линия 286"/>
            <p:cNvCxnSpPr>
              <a:stCxn id="260" idx="4"/>
              <a:endCxn id="263" idx="0"/>
            </p:cNvCxnSpPr>
            <p:nvPr/>
          </p:nvCxnSpPr>
          <p:spPr>
            <a:xfrm rot="10800000">
              <a:off x="5340380" y="2670182"/>
              <a:ext cx="248138" cy="2723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4" name="Прямая соединительная линия 293"/>
            <p:cNvCxnSpPr>
              <a:stCxn id="86" idx="0"/>
              <a:endCxn id="261" idx="3"/>
            </p:cNvCxnSpPr>
            <p:nvPr/>
          </p:nvCxnSpPr>
          <p:spPr>
            <a:xfrm flipV="1">
              <a:off x="5643297" y="3186320"/>
              <a:ext cx="23112" cy="53479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2" name="Прямая соединительная линия 301"/>
            <p:cNvCxnSpPr>
              <a:stCxn id="262" idx="2"/>
              <a:endCxn id="261" idx="0"/>
            </p:cNvCxnSpPr>
            <p:nvPr/>
          </p:nvCxnSpPr>
          <p:spPr>
            <a:xfrm rot="5400000">
              <a:off x="5625248" y="3040794"/>
              <a:ext cx="174621" cy="5890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5" name="Прямая соединительная линия 304"/>
            <p:cNvCxnSpPr>
              <a:stCxn id="264" idx="4"/>
              <a:endCxn id="260" idx="1"/>
            </p:cNvCxnSpPr>
            <p:nvPr/>
          </p:nvCxnSpPr>
          <p:spPr>
            <a:xfrm rot="10800000">
              <a:off x="5636738" y="2684616"/>
              <a:ext cx="435460" cy="19988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0" name="Прямая соединительная линия 309"/>
            <p:cNvCxnSpPr>
              <a:stCxn id="264" idx="3"/>
              <a:endCxn id="262" idx="0"/>
            </p:cNvCxnSpPr>
            <p:nvPr/>
          </p:nvCxnSpPr>
          <p:spPr>
            <a:xfrm rot="5400000">
              <a:off x="5898384" y="2774212"/>
              <a:ext cx="52346" cy="31109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3" name="Группа 361"/>
          <p:cNvGrpSpPr/>
          <p:nvPr/>
        </p:nvGrpSpPr>
        <p:grpSpPr>
          <a:xfrm rot="566496">
            <a:off x="5490804" y="2555408"/>
            <a:ext cx="738836" cy="811859"/>
            <a:chOff x="5722238" y="1868210"/>
            <a:chExt cx="1036132" cy="1138538"/>
          </a:xfrm>
        </p:grpSpPr>
        <p:sp>
          <p:nvSpPr>
            <p:cNvPr id="317" name="8-конечная звезда 316"/>
            <p:cNvSpPr/>
            <p:nvPr/>
          </p:nvSpPr>
          <p:spPr>
            <a:xfrm rot="19358116">
              <a:off x="5870898" y="2156130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20" name="8-конечная звезда 319"/>
            <p:cNvSpPr/>
            <p:nvPr/>
          </p:nvSpPr>
          <p:spPr>
            <a:xfrm rot="19358116">
              <a:off x="6137259" y="2299006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21" name="8-конечная звезда 320"/>
            <p:cNvSpPr/>
            <p:nvPr/>
          </p:nvSpPr>
          <p:spPr>
            <a:xfrm rot="19358116">
              <a:off x="6299525" y="2727634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22" name="8-конечная звезда 321"/>
            <p:cNvSpPr/>
            <p:nvPr/>
          </p:nvSpPr>
          <p:spPr>
            <a:xfrm rot="19358116">
              <a:off x="6565887" y="2941948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23" name="8-конечная звезда 322"/>
            <p:cNvSpPr/>
            <p:nvPr/>
          </p:nvSpPr>
          <p:spPr>
            <a:xfrm rot="19358116">
              <a:off x="5864476" y="2225400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24" name="8-конечная звезда 323"/>
            <p:cNvSpPr/>
            <p:nvPr/>
          </p:nvSpPr>
          <p:spPr>
            <a:xfrm rot="19358116">
              <a:off x="6011605" y="2296838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25" name="8-конечная звезда 324"/>
            <p:cNvSpPr/>
            <p:nvPr/>
          </p:nvSpPr>
          <p:spPr>
            <a:xfrm rot="19358116">
              <a:off x="6583109" y="2725465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26" name="8-конечная звезда 325"/>
            <p:cNvSpPr/>
            <p:nvPr/>
          </p:nvSpPr>
          <p:spPr>
            <a:xfrm rot="19358116">
              <a:off x="6440233" y="2654028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27" name="8-конечная звезда 326"/>
            <p:cNvSpPr/>
            <p:nvPr/>
          </p:nvSpPr>
          <p:spPr>
            <a:xfrm rot="19358116">
              <a:off x="6440233" y="2225399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28" name="8-конечная звезда 327"/>
            <p:cNvSpPr/>
            <p:nvPr/>
          </p:nvSpPr>
          <p:spPr>
            <a:xfrm rot="19358116">
              <a:off x="6154481" y="2153962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29" name="8-конечная звезда 328"/>
            <p:cNvSpPr/>
            <p:nvPr/>
          </p:nvSpPr>
          <p:spPr>
            <a:xfrm rot="19358116">
              <a:off x="6083043" y="1868210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30" name="8-конечная звезда 329"/>
            <p:cNvSpPr/>
            <p:nvPr/>
          </p:nvSpPr>
          <p:spPr>
            <a:xfrm rot="19358116">
              <a:off x="5793676" y="2078907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 dirty="0"/>
            </a:p>
          </p:txBody>
        </p:sp>
        <p:sp>
          <p:nvSpPr>
            <p:cNvPr id="331" name="8-конечная звезда 330"/>
            <p:cNvSpPr/>
            <p:nvPr/>
          </p:nvSpPr>
          <p:spPr>
            <a:xfrm rot="19358116">
              <a:off x="5722238" y="2078908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 dirty="0"/>
            </a:p>
          </p:txBody>
        </p:sp>
        <p:sp>
          <p:nvSpPr>
            <p:cNvPr id="332" name="8-конечная звезда 331"/>
            <p:cNvSpPr/>
            <p:nvPr/>
          </p:nvSpPr>
          <p:spPr>
            <a:xfrm rot="21342597">
              <a:off x="6287807" y="2644478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 dirty="0"/>
            </a:p>
          </p:txBody>
        </p:sp>
        <p:sp>
          <p:nvSpPr>
            <p:cNvPr id="333" name="8-конечная звезда 332"/>
            <p:cNvSpPr/>
            <p:nvPr/>
          </p:nvSpPr>
          <p:spPr>
            <a:xfrm rot="21342597">
              <a:off x="6230567" y="2087171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 dirty="0"/>
            </a:p>
          </p:txBody>
        </p:sp>
        <p:cxnSp>
          <p:nvCxnSpPr>
            <p:cNvPr id="334" name="Прямая соединительная линия 333"/>
            <p:cNvCxnSpPr>
              <a:stCxn id="326" idx="7"/>
              <a:endCxn id="327" idx="3"/>
            </p:cNvCxnSpPr>
            <p:nvPr/>
          </p:nvCxnSpPr>
          <p:spPr>
            <a:xfrm rot="16200000" flipV="1">
              <a:off x="6279680" y="2463127"/>
              <a:ext cx="375107" cy="717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8" name="Прямая соединительная линия 337"/>
            <p:cNvCxnSpPr>
              <a:stCxn id="325" idx="6"/>
              <a:endCxn id="326" idx="1"/>
            </p:cNvCxnSpPr>
            <p:nvPr/>
          </p:nvCxnSpPr>
          <p:spPr>
            <a:xfrm rot="16200000" flipV="1">
              <a:off x="6520664" y="2657946"/>
              <a:ext cx="46391" cy="9972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41" name="8-конечная звезда 340"/>
            <p:cNvSpPr/>
            <p:nvPr/>
          </p:nvSpPr>
          <p:spPr>
            <a:xfrm rot="19358116">
              <a:off x="6722370" y="2650413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 dirty="0"/>
            </a:p>
          </p:txBody>
        </p:sp>
        <p:cxnSp>
          <p:nvCxnSpPr>
            <p:cNvPr id="342" name="Прямая соединительная линия 341"/>
            <p:cNvCxnSpPr>
              <a:stCxn id="341" idx="4"/>
              <a:endCxn id="325" idx="0"/>
            </p:cNvCxnSpPr>
            <p:nvPr/>
          </p:nvCxnSpPr>
          <p:spPr>
            <a:xfrm rot="10800000" flipV="1">
              <a:off x="6631568" y="2679337"/>
              <a:ext cx="94496" cy="5674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5" name="Прямая соединительная линия 344"/>
            <p:cNvCxnSpPr>
              <a:stCxn id="326" idx="6"/>
              <a:endCxn id="328" idx="2"/>
            </p:cNvCxnSpPr>
            <p:nvPr/>
          </p:nvCxnSpPr>
          <p:spPr>
            <a:xfrm rot="16200000" flipV="1">
              <a:off x="6095783" y="2304505"/>
              <a:ext cx="457148" cy="25298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6" name="Прямая соединительная линия 345"/>
            <p:cNvCxnSpPr>
              <a:stCxn id="328" idx="4"/>
              <a:endCxn id="320" idx="6"/>
            </p:cNvCxnSpPr>
            <p:nvPr/>
          </p:nvCxnSpPr>
          <p:spPr>
            <a:xfrm rot="10800000" flipV="1">
              <a:off x="6149996" y="2197347"/>
              <a:ext cx="10026" cy="10830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7" name="Прямая соединительная линия 346"/>
            <p:cNvCxnSpPr>
              <a:stCxn id="320" idx="3"/>
              <a:endCxn id="332" idx="6"/>
            </p:cNvCxnSpPr>
            <p:nvPr/>
          </p:nvCxnSpPr>
          <p:spPr>
            <a:xfrm rot="16200000" flipH="1">
              <a:off x="6094402" y="2434469"/>
              <a:ext cx="281010" cy="13910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8" name="Прямая соединительная линия 347"/>
            <p:cNvCxnSpPr>
              <a:stCxn id="332" idx="2"/>
              <a:endCxn id="321" idx="6"/>
            </p:cNvCxnSpPr>
            <p:nvPr/>
          </p:nvCxnSpPr>
          <p:spPr>
            <a:xfrm rot="16200000" flipH="1">
              <a:off x="6282780" y="2704800"/>
              <a:ext cx="53855" cy="510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9" name="Прямая соединительная линия 348"/>
            <p:cNvCxnSpPr>
              <a:stCxn id="321" idx="1"/>
              <a:endCxn id="322" idx="5"/>
            </p:cNvCxnSpPr>
            <p:nvPr/>
          </p:nvCxnSpPr>
          <p:spPr>
            <a:xfrm rot="16200000" flipH="1">
              <a:off x="6362254" y="2766122"/>
              <a:ext cx="205704" cy="20213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3" name="Прямая соединительная линия 372"/>
            <p:cNvCxnSpPr>
              <a:stCxn id="329" idx="2"/>
              <a:endCxn id="328" idx="6"/>
            </p:cNvCxnSpPr>
            <p:nvPr/>
          </p:nvCxnSpPr>
          <p:spPr>
            <a:xfrm rot="16200000" flipH="1">
              <a:off x="6024345" y="2018753"/>
              <a:ext cx="242834" cy="3866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4" name="Прямая соединительная линия 373"/>
            <p:cNvCxnSpPr>
              <a:stCxn id="324" idx="1"/>
              <a:endCxn id="320" idx="5"/>
            </p:cNvCxnSpPr>
            <p:nvPr/>
          </p:nvCxnSpPr>
          <p:spPr>
            <a:xfrm rot="5400000" flipH="1" flipV="1">
              <a:off x="6101294" y="2291172"/>
              <a:ext cx="324" cy="7218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5" name="Прямая соединительная линия 374"/>
            <p:cNvCxnSpPr>
              <a:stCxn id="323" idx="2"/>
              <a:endCxn id="324" idx="5"/>
            </p:cNvCxnSpPr>
            <p:nvPr/>
          </p:nvCxnSpPr>
          <p:spPr>
            <a:xfrm rot="16200000" flipH="1">
              <a:off x="5936657" y="2245064"/>
              <a:ext cx="46392" cy="10398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6" name="Прямая соединительная линия 375"/>
            <p:cNvCxnSpPr>
              <a:stCxn id="317" idx="3"/>
              <a:endCxn id="323" idx="3"/>
            </p:cNvCxnSpPr>
            <p:nvPr/>
          </p:nvCxnSpPr>
          <p:spPr>
            <a:xfrm rot="5400000">
              <a:off x="5864182" y="2244349"/>
              <a:ext cx="58519" cy="1110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7" name="Прямая соединительная линия 376"/>
            <p:cNvCxnSpPr>
              <a:stCxn id="328" idx="4"/>
              <a:endCxn id="317" idx="1"/>
            </p:cNvCxnSpPr>
            <p:nvPr/>
          </p:nvCxnSpPr>
          <p:spPr>
            <a:xfrm rot="10800000">
              <a:off x="5935410" y="2192836"/>
              <a:ext cx="224612" cy="451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2" name="Прямая соединительная линия 391"/>
            <p:cNvCxnSpPr>
              <a:stCxn id="323" idx="6"/>
              <a:endCxn id="331" idx="4"/>
            </p:cNvCxnSpPr>
            <p:nvPr/>
          </p:nvCxnSpPr>
          <p:spPr>
            <a:xfrm rot="16200000" flipV="1">
              <a:off x="5738957" y="2094808"/>
              <a:ext cx="123109" cy="14915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3" name="Прямая соединительная линия 392"/>
            <p:cNvCxnSpPr>
              <a:stCxn id="331" idx="5"/>
              <a:endCxn id="330" idx="4"/>
            </p:cNvCxnSpPr>
            <p:nvPr/>
          </p:nvCxnSpPr>
          <p:spPr>
            <a:xfrm rot="16200000" flipH="1">
              <a:off x="5753225" y="2063687"/>
              <a:ext cx="13315" cy="7497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4" name="Прямая соединительная линия 393"/>
            <p:cNvCxnSpPr>
              <a:stCxn id="330" idx="0"/>
              <a:endCxn id="317" idx="6"/>
            </p:cNvCxnSpPr>
            <p:nvPr/>
          </p:nvCxnSpPr>
          <p:spPr>
            <a:xfrm>
              <a:off x="5825982" y="2085983"/>
              <a:ext cx="57653" cy="7679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2" name="Прямая соединительная линия 401"/>
            <p:cNvCxnSpPr>
              <a:stCxn id="326" idx="5"/>
              <a:endCxn id="332" idx="0"/>
            </p:cNvCxnSpPr>
            <p:nvPr/>
          </p:nvCxnSpPr>
          <p:spPr>
            <a:xfrm rot="16200000" flipV="1">
              <a:off x="6373961" y="2610929"/>
              <a:ext cx="16309" cy="11671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7" name="Прямая соединительная линия 406"/>
            <p:cNvCxnSpPr>
              <a:stCxn id="333" idx="3"/>
              <a:endCxn id="328" idx="0"/>
            </p:cNvCxnSpPr>
            <p:nvPr/>
          </p:nvCxnSpPr>
          <p:spPr>
            <a:xfrm rot="5400000">
              <a:off x="6206480" y="2131099"/>
              <a:ext cx="29938" cy="3701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4" name="Группа 360"/>
          <p:cNvGrpSpPr/>
          <p:nvPr/>
        </p:nvGrpSpPr>
        <p:grpSpPr>
          <a:xfrm>
            <a:off x="5857884" y="3286124"/>
            <a:ext cx="726496" cy="1393323"/>
            <a:chOff x="6515287" y="3086269"/>
            <a:chExt cx="726496" cy="1393323"/>
          </a:xfrm>
        </p:grpSpPr>
        <p:sp>
          <p:nvSpPr>
            <p:cNvPr id="411" name="8-конечная звезда 410"/>
            <p:cNvSpPr/>
            <p:nvPr/>
          </p:nvSpPr>
          <p:spPr>
            <a:xfrm rot="19358116">
              <a:off x="7166183" y="3880039"/>
              <a:ext cx="75600" cy="756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12" name="8-конечная звезда 411"/>
            <p:cNvSpPr/>
            <p:nvPr/>
          </p:nvSpPr>
          <p:spPr>
            <a:xfrm rot="19358116">
              <a:off x="6658163" y="3581966"/>
              <a:ext cx="72000" cy="72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13" name="8-конечная звезда 412"/>
            <p:cNvSpPr/>
            <p:nvPr/>
          </p:nvSpPr>
          <p:spPr>
            <a:xfrm rot="19358116">
              <a:off x="6868862" y="3578468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14" name="8-конечная звезда 413"/>
            <p:cNvSpPr/>
            <p:nvPr/>
          </p:nvSpPr>
          <p:spPr>
            <a:xfrm rot="19358116">
              <a:off x="6947529" y="3089885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15" name="8-конечная звезда 414"/>
            <p:cNvSpPr/>
            <p:nvPr/>
          </p:nvSpPr>
          <p:spPr>
            <a:xfrm rot="19358116">
              <a:off x="7011737" y="3439846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16" name="8-конечная звезда 415"/>
            <p:cNvSpPr/>
            <p:nvPr/>
          </p:nvSpPr>
          <p:spPr>
            <a:xfrm rot="19358116" flipV="1">
              <a:off x="7017303" y="3302535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17" name="8-конечная звезда 416"/>
            <p:cNvSpPr/>
            <p:nvPr/>
          </p:nvSpPr>
          <p:spPr>
            <a:xfrm rot="19358116">
              <a:off x="6876091" y="387570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18" name="8-конечная звезда 417"/>
            <p:cNvSpPr/>
            <p:nvPr/>
          </p:nvSpPr>
          <p:spPr>
            <a:xfrm rot="19358116">
              <a:off x="7086790" y="3657772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20" name="8-конечная звезда 419"/>
            <p:cNvSpPr/>
            <p:nvPr/>
          </p:nvSpPr>
          <p:spPr>
            <a:xfrm rot="19358116">
              <a:off x="6729600" y="4157840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421" name="Прямая соединительная линия 420"/>
            <p:cNvCxnSpPr>
              <a:stCxn id="416" idx="6"/>
              <a:endCxn id="414" idx="2"/>
            </p:cNvCxnSpPr>
            <p:nvPr/>
          </p:nvCxnSpPr>
          <p:spPr>
            <a:xfrm rot="5400000" flipH="1">
              <a:off x="6919866" y="3209394"/>
              <a:ext cx="205219" cy="6312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4" name="Прямая соединительная линия 423"/>
            <p:cNvCxnSpPr>
              <a:stCxn id="415" idx="7"/>
              <a:endCxn id="416" idx="6"/>
            </p:cNvCxnSpPr>
            <p:nvPr/>
          </p:nvCxnSpPr>
          <p:spPr>
            <a:xfrm rot="5400000" flipH="1" flipV="1">
              <a:off x="6999919" y="3385968"/>
              <a:ext cx="96522" cy="1171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8" name="Прямая соединительная линия 427"/>
            <p:cNvCxnSpPr>
              <a:stCxn id="418" idx="7"/>
              <a:endCxn id="415" idx="1"/>
            </p:cNvCxnSpPr>
            <p:nvPr/>
          </p:nvCxnSpPr>
          <p:spPr>
            <a:xfrm rot="16200000" flipV="1">
              <a:off x="6992591" y="3543340"/>
              <a:ext cx="187498" cy="4168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1" name="Прямая соединительная линия 430"/>
            <p:cNvCxnSpPr>
              <a:stCxn id="413" idx="0"/>
              <a:endCxn id="415" idx="4"/>
            </p:cNvCxnSpPr>
            <p:nvPr/>
          </p:nvCxnSpPr>
          <p:spPr>
            <a:xfrm flipV="1">
              <a:off x="6917321" y="3483232"/>
              <a:ext cx="99957" cy="10585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6" name="Прямая соединительная линия 435"/>
            <p:cNvCxnSpPr>
              <a:stCxn id="412" idx="1"/>
              <a:endCxn id="413" idx="4"/>
            </p:cNvCxnSpPr>
            <p:nvPr/>
          </p:nvCxnSpPr>
          <p:spPr>
            <a:xfrm rot="5400000" flipH="1" flipV="1">
              <a:off x="6801675" y="3550022"/>
              <a:ext cx="895" cy="14455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9" name="Прямая соединительная линия 438"/>
            <p:cNvCxnSpPr>
              <a:stCxn id="411" idx="6"/>
              <a:endCxn id="418" idx="2"/>
            </p:cNvCxnSpPr>
            <p:nvPr/>
          </p:nvCxnSpPr>
          <p:spPr>
            <a:xfrm rot="16200000" flipV="1">
              <a:off x="7049520" y="3756272"/>
              <a:ext cx="197718" cy="6532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2" name="Прямая соединительная линия 441"/>
            <p:cNvCxnSpPr>
              <a:stCxn id="417" idx="6"/>
              <a:endCxn id="413" idx="2"/>
            </p:cNvCxnSpPr>
            <p:nvPr/>
          </p:nvCxnSpPr>
          <p:spPr>
            <a:xfrm rot="5400000" flipH="1" flipV="1">
              <a:off x="6772318" y="3741315"/>
              <a:ext cx="254317" cy="2554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8" name="Прямая соединительная линия 447"/>
            <p:cNvCxnSpPr>
              <a:stCxn id="417" idx="0"/>
              <a:endCxn id="411" idx="5"/>
            </p:cNvCxnSpPr>
            <p:nvPr/>
          </p:nvCxnSpPr>
          <p:spPr>
            <a:xfrm>
              <a:off x="6924550" y="3886317"/>
              <a:ext cx="241968" cy="2650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2" name="Прямая соединительная линия 451"/>
            <p:cNvCxnSpPr>
              <a:stCxn id="417" idx="4"/>
              <a:endCxn id="420" idx="0"/>
            </p:cNvCxnSpPr>
            <p:nvPr/>
          </p:nvCxnSpPr>
          <p:spPr>
            <a:xfrm rot="10800000" flipV="1">
              <a:off x="6761906" y="3919088"/>
              <a:ext cx="119726" cy="24582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56" name="8-конечная звезда 455"/>
            <p:cNvSpPr/>
            <p:nvPr/>
          </p:nvSpPr>
          <p:spPr>
            <a:xfrm rot="19358116">
              <a:off x="7097638" y="4097246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 dirty="0"/>
            </a:p>
          </p:txBody>
        </p:sp>
        <p:sp>
          <p:nvSpPr>
            <p:cNvPr id="457" name="8-конечная звезда 456"/>
            <p:cNvSpPr/>
            <p:nvPr/>
          </p:nvSpPr>
          <p:spPr>
            <a:xfrm rot="19358116">
              <a:off x="6947528" y="4232892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 dirty="0"/>
            </a:p>
          </p:txBody>
        </p:sp>
        <p:cxnSp>
          <p:nvCxnSpPr>
            <p:cNvPr id="458" name="Прямая соединительная линия 457"/>
            <p:cNvCxnSpPr>
              <a:stCxn id="456" idx="7"/>
              <a:endCxn id="411" idx="3"/>
            </p:cNvCxnSpPr>
            <p:nvPr/>
          </p:nvCxnSpPr>
          <p:spPr>
            <a:xfrm rot="5400000" flipH="1" flipV="1">
              <a:off x="7092503" y="3991027"/>
              <a:ext cx="142181" cy="7073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1" name="Прямая соединительная линия 460"/>
            <p:cNvCxnSpPr>
              <a:stCxn id="457" idx="0"/>
              <a:endCxn id="456" idx="4"/>
            </p:cNvCxnSpPr>
            <p:nvPr/>
          </p:nvCxnSpPr>
          <p:spPr>
            <a:xfrm flipV="1">
              <a:off x="6995987" y="4140632"/>
              <a:ext cx="107192" cy="10287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4" name="Прямая соединительная линия 463"/>
            <p:cNvCxnSpPr>
              <a:stCxn id="420" idx="3"/>
              <a:endCxn id="457" idx="6"/>
            </p:cNvCxnSpPr>
            <p:nvPr/>
          </p:nvCxnSpPr>
          <p:spPr>
            <a:xfrm rot="16200000" flipH="1">
              <a:off x="6829299" y="4109590"/>
              <a:ext cx="44752" cy="21293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67" name="8-конечная звезда 466"/>
            <p:cNvSpPr/>
            <p:nvPr/>
          </p:nvSpPr>
          <p:spPr>
            <a:xfrm rot="19358116">
              <a:off x="6872476" y="3086269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68" name="8-конечная звезда 467"/>
            <p:cNvSpPr/>
            <p:nvPr/>
          </p:nvSpPr>
          <p:spPr>
            <a:xfrm rot="19358116">
              <a:off x="6872476" y="3300583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69" name="8-конечная звезда 468"/>
            <p:cNvSpPr/>
            <p:nvPr/>
          </p:nvSpPr>
          <p:spPr>
            <a:xfrm rot="19358116">
              <a:off x="6729600" y="4443592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70" name="8-конечная звезда 469"/>
            <p:cNvSpPr/>
            <p:nvPr/>
          </p:nvSpPr>
          <p:spPr>
            <a:xfrm rot="19358116">
              <a:off x="6515287" y="4300715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471" name="Прямая соединительная линия 470"/>
            <p:cNvCxnSpPr>
              <a:stCxn id="468" idx="1"/>
              <a:endCxn id="467" idx="2"/>
            </p:cNvCxnSpPr>
            <p:nvPr/>
          </p:nvCxnSpPr>
          <p:spPr>
            <a:xfrm rot="5400000" flipH="1">
              <a:off x="6803659" y="3216317"/>
              <a:ext cx="202400" cy="691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5" name="Прямая соединительная линия 474"/>
            <p:cNvCxnSpPr>
              <a:stCxn id="467" idx="1"/>
              <a:endCxn id="414" idx="4"/>
            </p:cNvCxnSpPr>
            <p:nvPr/>
          </p:nvCxnSpPr>
          <p:spPr>
            <a:xfrm rot="16200000" flipH="1">
              <a:off x="6917388" y="3097589"/>
              <a:ext cx="26610" cy="4475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8" name="Прямая соединительная линия 477"/>
            <p:cNvCxnSpPr>
              <a:stCxn id="415" idx="6"/>
              <a:endCxn id="468" idx="1"/>
            </p:cNvCxnSpPr>
            <p:nvPr/>
          </p:nvCxnSpPr>
          <p:spPr>
            <a:xfrm rot="16200000" flipV="1">
              <a:off x="6903128" y="3326164"/>
              <a:ext cx="124412" cy="11403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2" name="Прямая соединительная линия 481"/>
            <p:cNvCxnSpPr>
              <a:stCxn id="469" idx="0"/>
              <a:endCxn id="457" idx="4"/>
            </p:cNvCxnSpPr>
            <p:nvPr/>
          </p:nvCxnSpPr>
          <p:spPr>
            <a:xfrm flipV="1">
              <a:off x="6761906" y="4276278"/>
              <a:ext cx="191163" cy="17439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5" name="Прямая соединительная линия 484"/>
            <p:cNvCxnSpPr>
              <a:stCxn id="470" idx="0"/>
              <a:endCxn id="420" idx="4"/>
            </p:cNvCxnSpPr>
            <p:nvPr/>
          </p:nvCxnSpPr>
          <p:spPr>
            <a:xfrm flipV="1">
              <a:off x="6547593" y="4186764"/>
              <a:ext cx="185701" cy="12102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5" name="Группа 362"/>
          <p:cNvGrpSpPr/>
          <p:nvPr/>
        </p:nvGrpSpPr>
        <p:grpSpPr>
          <a:xfrm rot="1585141">
            <a:off x="5304453" y="2021759"/>
            <a:ext cx="538571" cy="514328"/>
            <a:chOff x="5297225" y="1370312"/>
            <a:chExt cx="554067" cy="623337"/>
          </a:xfrm>
        </p:grpSpPr>
        <p:sp>
          <p:nvSpPr>
            <p:cNvPr id="127" name="8-конечная звезда 126"/>
            <p:cNvSpPr/>
            <p:nvPr/>
          </p:nvSpPr>
          <p:spPr>
            <a:xfrm rot="19358116">
              <a:off x="5585146" y="1708111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1" name="8-конечная звезда 130"/>
            <p:cNvSpPr/>
            <p:nvPr/>
          </p:nvSpPr>
          <p:spPr>
            <a:xfrm rot="19358116">
              <a:off x="5442271" y="1370312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2" name="8-конечная звезда 131"/>
            <p:cNvSpPr/>
            <p:nvPr/>
          </p:nvSpPr>
          <p:spPr>
            <a:xfrm rot="19358116">
              <a:off x="5509370" y="1801157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4" name="8-конечная звезда 133"/>
            <p:cNvSpPr/>
            <p:nvPr/>
          </p:nvSpPr>
          <p:spPr>
            <a:xfrm rot="19358116">
              <a:off x="5297225" y="1582458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5" name="8-конечная звезда 134"/>
            <p:cNvSpPr/>
            <p:nvPr/>
          </p:nvSpPr>
          <p:spPr>
            <a:xfrm rot="19358116">
              <a:off x="5440101" y="1939649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6" name="8-конечная звезда 135"/>
            <p:cNvSpPr/>
            <p:nvPr/>
          </p:nvSpPr>
          <p:spPr>
            <a:xfrm rot="19358116">
              <a:off x="5797292" y="1653895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37" name="Прямая соединительная линия 136"/>
            <p:cNvCxnSpPr>
              <a:stCxn id="127" idx="6"/>
              <a:endCxn id="131" idx="2"/>
            </p:cNvCxnSpPr>
            <p:nvPr/>
          </p:nvCxnSpPr>
          <p:spPr>
            <a:xfrm rot="16200000" flipV="1">
              <a:off x="5402961" y="1519837"/>
              <a:ext cx="286297" cy="10354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0" name="Прямая соединительная линия 139"/>
            <p:cNvCxnSpPr>
              <a:stCxn id="132" idx="6"/>
              <a:endCxn id="134" idx="2"/>
            </p:cNvCxnSpPr>
            <p:nvPr/>
          </p:nvCxnSpPr>
          <p:spPr>
            <a:xfrm rot="16200000" flipV="1">
              <a:off x="5341900" y="1629629"/>
              <a:ext cx="174673" cy="17725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3" name="Прямая соединительная линия 142"/>
            <p:cNvCxnSpPr>
              <a:stCxn id="135" idx="0"/>
              <a:endCxn id="132" idx="3"/>
            </p:cNvCxnSpPr>
            <p:nvPr/>
          </p:nvCxnSpPr>
          <p:spPr>
            <a:xfrm flipV="1">
              <a:off x="5488560" y="1844166"/>
              <a:ext cx="39540" cy="10609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9" name="Прямая соединительная линия 148"/>
            <p:cNvCxnSpPr>
              <a:stCxn id="136" idx="5"/>
              <a:endCxn id="127" idx="1"/>
            </p:cNvCxnSpPr>
            <p:nvPr/>
          </p:nvCxnSpPr>
          <p:spPr>
            <a:xfrm rot="16200000" flipH="1" flipV="1">
              <a:off x="5689841" y="1637125"/>
              <a:ext cx="67508" cy="14787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3" name="Прямая соединительная линия 152"/>
            <p:cNvCxnSpPr>
              <a:stCxn id="134" idx="0"/>
              <a:endCxn id="131" idx="4"/>
            </p:cNvCxnSpPr>
            <p:nvPr/>
          </p:nvCxnSpPr>
          <p:spPr>
            <a:xfrm flipV="1">
              <a:off x="5345684" y="1422375"/>
              <a:ext cx="103236" cy="17069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8" name="Прямая соединительная линия 157"/>
            <p:cNvCxnSpPr>
              <a:stCxn id="132" idx="0"/>
              <a:endCxn id="127" idx="4"/>
            </p:cNvCxnSpPr>
            <p:nvPr/>
          </p:nvCxnSpPr>
          <p:spPr>
            <a:xfrm flipV="1">
              <a:off x="5548137" y="1760174"/>
              <a:ext cx="43658" cy="4947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64" name="8-конечная звезда 163"/>
            <p:cNvSpPr/>
            <p:nvPr/>
          </p:nvSpPr>
          <p:spPr>
            <a:xfrm rot="19358116">
              <a:off x="5449625" y="1734858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</p:grpSp>
      <p:grpSp>
        <p:nvGrpSpPr>
          <p:cNvPr id="6" name="Группа 363"/>
          <p:cNvGrpSpPr/>
          <p:nvPr/>
        </p:nvGrpSpPr>
        <p:grpSpPr>
          <a:xfrm rot="589541">
            <a:off x="4520577" y="1928802"/>
            <a:ext cx="656137" cy="504421"/>
            <a:chOff x="4294925" y="1294537"/>
            <a:chExt cx="841986" cy="647297"/>
          </a:xfrm>
        </p:grpSpPr>
        <p:sp>
          <p:nvSpPr>
            <p:cNvPr id="161" name="8-конечная звезда 160"/>
            <p:cNvSpPr/>
            <p:nvPr/>
          </p:nvSpPr>
          <p:spPr>
            <a:xfrm rot="578312">
              <a:off x="5046604" y="1792826"/>
              <a:ext cx="90000" cy="90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62" name="8-конечная звезда 161"/>
            <p:cNvSpPr/>
            <p:nvPr/>
          </p:nvSpPr>
          <p:spPr>
            <a:xfrm rot="21105294">
              <a:off x="4934460" y="1862634"/>
              <a:ext cx="79200" cy="79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63" name="8-конечная звезда 162"/>
            <p:cNvSpPr/>
            <p:nvPr/>
          </p:nvSpPr>
          <p:spPr>
            <a:xfrm rot="19358116">
              <a:off x="4654283" y="1868210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65" name="8-конечная звезда 164"/>
            <p:cNvSpPr/>
            <p:nvPr/>
          </p:nvSpPr>
          <p:spPr>
            <a:xfrm rot="19358116">
              <a:off x="4868598" y="1582458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66" name="8-конечная звезда 165"/>
            <p:cNvSpPr/>
            <p:nvPr/>
          </p:nvSpPr>
          <p:spPr>
            <a:xfrm rot="19358116">
              <a:off x="4868598" y="1725332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67" name="8-конечная звезда 166"/>
            <p:cNvSpPr/>
            <p:nvPr/>
          </p:nvSpPr>
          <p:spPr>
            <a:xfrm rot="19358116">
              <a:off x="5082911" y="1653895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70" name="8-конечная звезда 169"/>
            <p:cNvSpPr/>
            <p:nvPr/>
          </p:nvSpPr>
          <p:spPr>
            <a:xfrm rot="19358116">
              <a:off x="4935782" y="1435328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71" name="8-конечная звезда 170"/>
            <p:cNvSpPr/>
            <p:nvPr/>
          </p:nvSpPr>
          <p:spPr>
            <a:xfrm rot="19358116">
              <a:off x="5009304" y="1723165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72" name="8-конечная звезда 171"/>
            <p:cNvSpPr/>
            <p:nvPr/>
          </p:nvSpPr>
          <p:spPr>
            <a:xfrm rot="19358116">
              <a:off x="4652114" y="1294537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73" name="8-конечная звезда 172"/>
            <p:cNvSpPr/>
            <p:nvPr/>
          </p:nvSpPr>
          <p:spPr>
            <a:xfrm rot="628005">
              <a:off x="4504127" y="1503738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74" name="8-конечная звезда 173"/>
            <p:cNvSpPr/>
            <p:nvPr/>
          </p:nvSpPr>
          <p:spPr>
            <a:xfrm rot="19358116">
              <a:off x="4794990" y="1805487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77" name="8-конечная звезда 176"/>
            <p:cNvSpPr/>
            <p:nvPr/>
          </p:nvSpPr>
          <p:spPr>
            <a:xfrm rot="19358116">
              <a:off x="4513576" y="1370313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78" name="8-конечная звезда 177"/>
            <p:cNvSpPr/>
            <p:nvPr/>
          </p:nvSpPr>
          <p:spPr>
            <a:xfrm rot="19358116">
              <a:off x="4799329" y="1513188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79" name="8-конечная звезда 178"/>
            <p:cNvSpPr/>
            <p:nvPr/>
          </p:nvSpPr>
          <p:spPr>
            <a:xfrm rot="19358116">
              <a:off x="4585014" y="1636673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80" name="8-конечная звезда 179"/>
            <p:cNvSpPr/>
            <p:nvPr/>
          </p:nvSpPr>
          <p:spPr>
            <a:xfrm rot="19358116">
              <a:off x="4442138" y="1565235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82" name="8-конечная звезда 181"/>
            <p:cNvSpPr/>
            <p:nvPr/>
          </p:nvSpPr>
          <p:spPr>
            <a:xfrm rot="19358116">
              <a:off x="4370699" y="1565235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83" name="8-конечная звезда 182"/>
            <p:cNvSpPr/>
            <p:nvPr/>
          </p:nvSpPr>
          <p:spPr>
            <a:xfrm rot="19358116">
              <a:off x="4294925" y="1580288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84" name="Прямая соединительная линия 183"/>
            <p:cNvCxnSpPr>
              <a:stCxn id="172" idx="2"/>
              <a:endCxn id="170" idx="5"/>
            </p:cNvCxnSpPr>
            <p:nvPr/>
          </p:nvCxnSpPr>
          <p:spPr>
            <a:xfrm rot="16200000" flipH="1">
              <a:off x="4748704" y="1271423"/>
              <a:ext cx="125437" cy="24919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9" name="Прямая соединительная линия 188"/>
            <p:cNvCxnSpPr>
              <a:stCxn id="170" idx="4"/>
              <a:endCxn id="165" idx="0"/>
            </p:cNvCxnSpPr>
            <p:nvPr/>
          </p:nvCxnSpPr>
          <p:spPr>
            <a:xfrm rot="10800000" flipV="1">
              <a:off x="4917057" y="1478714"/>
              <a:ext cx="24266" cy="11435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0" name="Прямая соединительная линия 189"/>
            <p:cNvCxnSpPr>
              <a:stCxn id="165" idx="2"/>
              <a:endCxn id="171" idx="5"/>
            </p:cNvCxnSpPr>
            <p:nvPr/>
          </p:nvCxnSpPr>
          <p:spPr>
            <a:xfrm rot="16200000" flipH="1">
              <a:off x="4905250" y="1637650"/>
              <a:ext cx="110978" cy="9751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1" name="Прямая соединительная линия 190"/>
            <p:cNvCxnSpPr>
              <a:stCxn id="171" idx="0"/>
              <a:endCxn id="167" idx="4"/>
            </p:cNvCxnSpPr>
            <p:nvPr/>
          </p:nvCxnSpPr>
          <p:spPr>
            <a:xfrm flipV="1">
              <a:off x="5048071" y="1697281"/>
              <a:ext cx="40381" cy="3437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2" name="Прямая соединительная линия 191"/>
            <p:cNvCxnSpPr>
              <a:stCxn id="171" idx="2"/>
              <a:endCxn id="161" idx="5"/>
            </p:cNvCxnSpPr>
            <p:nvPr/>
          </p:nvCxnSpPr>
          <p:spPr>
            <a:xfrm rot="16200000" flipH="1">
              <a:off x="5035189" y="1770756"/>
              <a:ext cx="39196" cy="2154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3" name="Прямая соединительная линия 192"/>
            <p:cNvCxnSpPr>
              <a:stCxn id="178" idx="5"/>
              <a:endCxn id="177" idx="1"/>
            </p:cNvCxnSpPr>
            <p:nvPr/>
          </p:nvCxnSpPr>
          <p:spPr>
            <a:xfrm rot="16200000" flipV="1">
              <a:off x="4621721" y="1363386"/>
              <a:ext cx="134265" cy="22152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4" name="Прямая соединительная линия 203"/>
            <p:cNvCxnSpPr>
              <a:stCxn id="165" idx="2"/>
              <a:endCxn id="178" idx="2"/>
            </p:cNvCxnSpPr>
            <p:nvPr/>
          </p:nvCxnSpPr>
          <p:spPr>
            <a:xfrm rot="5400000" flipH="1">
              <a:off x="4851899" y="1570832"/>
              <a:ext cx="59578" cy="6059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5" name="Прямая соединительная линия 204"/>
            <p:cNvCxnSpPr>
              <a:stCxn id="166" idx="5"/>
              <a:endCxn id="179" idx="1"/>
            </p:cNvCxnSpPr>
            <p:nvPr/>
          </p:nvCxnSpPr>
          <p:spPr>
            <a:xfrm rot="16200000" flipV="1">
              <a:off x="4721499" y="1601406"/>
              <a:ext cx="75367" cy="21931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6" name="Прямая соединительная линия 205"/>
            <p:cNvCxnSpPr>
              <a:stCxn id="171" idx="5"/>
              <a:endCxn id="166" idx="1"/>
            </p:cNvCxnSpPr>
            <p:nvPr/>
          </p:nvCxnSpPr>
          <p:spPr>
            <a:xfrm rot="16200000" flipH="1" flipV="1">
              <a:off x="4958915" y="1705339"/>
              <a:ext cx="14024" cy="8713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2" name="Прямая соединительная линия 221"/>
            <p:cNvCxnSpPr>
              <a:stCxn id="174" idx="7"/>
              <a:endCxn id="166" idx="4"/>
            </p:cNvCxnSpPr>
            <p:nvPr/>
          </p:nvCxnSpPr>
          <p:spPr>
            <a:xfrm rot="5400000" flipH="1" flipV="1">
              <a:off x="4828319" y="1759859"/>
              <a:ext cx="36960" cy="5467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3" name="Прямая соединительная линия 222"/>
            <p:cNvCxnSpPr>
              <a:stCxn id="163" idx="0"/>
              <a:endCxn id="174" idx="5"/>
            </p:cNvCxnSpPr>
            <p:nvPr/>
          </p:nvCxnSpPr>
          <p:spPr>
            <a:xfrm flipV="1">
              <a:off x="4702742" y="1824217"/>
              <a:ext cx="92439" cy="5460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4" name="Прямая соединительная линия 223"/>
            <p:cNvCxnSpPr>
              <a:stCxn id="174" idx="1"/>
              <a:endCxn id="162" idx="5"/>
            </p:cNvCxnSpPr>
            <p:nvPr/>
          </p:nvCxnSpPr>
          <p:spPr>
            <a:xfrm rot="16200000" flipH="1">
              <a:off x="4865876" y="1802080"/>
              <a:ext cx="48581" cy="10433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9" name="Прямая соединительная линия 228"/>
            <p:cNvCxnSpPr>
              <a:stCxn id="173" idx="1"/>
              <a:endCxn id="179" idx="7"/>
            </p:cNvCxnSpPr>
            <p:nvPr/>
          </p:nvCxnSpPr>
          <p:spPr>
            <a:xfrm rot="16200000" flipH="1">
              <a:off x="4532931" y="1548173"/>
              <a:ext cx="93828" cy="8374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0" name="Прямая соединительная линия 229"/>
            <p:cNvCxnSpPr>
              <a:stCxn id="180" idx="1"/>
              <a:endCxn id="179" idx="6"/>
            </p:cNvCxnSpPr>
            <p:nvPr/>
          </p:nvCxnSpPr>
          <p:spPr>
            <a:xfrm rot="16200000" flipH="1">
              <a:off x="4531509" y="1577080"/>
              <a:ext cx="41382" cy="9110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1" name="Прямая соединительная линия 230"/>
            <p:cNvCxnSpPr>
              <a:stCxn id="183" idx="1"/>
              <a:endCxn id="180" idx="5"/>
            </p:cNvCxnSpPr>
            <p:nvPr/>
          </p:nvCxnSpPr>
          <p:spPr>
            <a:xfrm rot="5400000" flipH="1" flipV="1">
              <a:off x="4384466" y="1546798"/>
              <a:ext cx="11428" cy="10449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7" name="Группа 364"/>
          <p:cNvGrpSpPr/>
          <p:nvPr/>
        </p:nvGrpSpPr>
        <p:grpSpPr>
          <a:xfrm rot="824949">
            <a:off x="3473154" y="1928802"/>
            <a:ext cx="957465" cy="487051"/>
            <a:chOff x="2866670" y="1509356"/>
            <a:chExt cx="1220286" cy="620745"/>
          </a:xfrm>
        </p:grpSpPr>
        <p:cxnSp>
          <p:nvCxnSpPr>
            <p:cNvPr id="221" name="Прямая соединительная линия 220"/>
            <p:cNvCxnSpPr>
              <a:stCxn id="245" idx="5"/>
              <a:endCxn id="248" idx="1"/>
            </p:cNvCxnSpPr>
            <p:nvPr/>
          </p:nvCxnSpPr>
          <p:spPr>
            <a:xfrm rot="16200000" flipV="1">
              <a:off x="3859472" y="1675800"/>
              <a:ext cx="4245" cy="30736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2" name="Прямая соединительная линия 231"/>
            <p:cNvCxnSpPr>
              <a:stCxn id="266" idx="2"/>
              <a:endCxn id="251" idx="6"/>
            </p:cNvCxnSpPr>
            <p:nvPr/>
          </p:nvCxnSpPr>
          <p:spPr>
            <a:xfrm rot="16200000" flipH="1">
              <a:off x="3278275" y="1609729"/>
              <a:ext cx="95704" cy="11435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45" name="8-конечная звезда 244"/>
            <p:cNvSpPr/>
            <p:nvPr/>
          </p:nvSpPr>
          <p:spPr>
            <a:xfrm rot="19358116">
              <a:off x="4014956" y="1800387"/>
              <a:ext cx="72000" cy="72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46" name="8-конечная звезда 245"/>
            <p:cNvSpPr/>
            <p:nvPr/>
          </p:nvSpPr>
          <p:spPr>
            <a:xfrm rot="19358116">
              <a:off x="3299131" y="2065301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47" name="8-конечная звезда 246"/>
            <p:cNvSpPr/>
            <p:nvPr/>
          </p:nvSpPr>
          <p:spPr>
            <a:xfrm rot="19358116">
              <a:off x="3511275" y="1868210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48" name="8-конечная звезда 247"/>
            <p:cNvSpPr/>
            <p:nvPr/>
          </p:nvSpPr>
          <p:spPr>
            <a:xfrm rot="19358116">
              <a:off x="3654151" y="1796772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49" name="8-конечная звезда 248"/>
            <p:cNvSpPr/>
            <p:nvPr/>
          </p:nvSpPr>
          <p:spPr>
            <a:xfrm rot="21105294">
              <a:off x="3505700" y="1648320"/>
              <a:ext cx="79200" cy="79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50" name="8-конечная звезда 249"/>
            <p:cNvSpPr/>
            <p:nvPr/>
          </p:nvSpPr>
          <p:spPr>
            <a:xfrm rot="19358116">
              <a:off x="3511276" y="172533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51" name="8-конечная звезда 250"/>
            <p:cNvSpPr/>
            <p:nvPr/>
          </p:nvSpPr>
          <p:spPr>
            <a:xfrm rot="19358116">
              <a:off x="3370569" y="1708111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52" name="8-конечная звезда 251"/>
            <p:cNvSpPr/>
            <p:nvPr/>
          </p:nvSpPr>
          <p:spPr>
            <a:xfrm rot="19358116">
              <a:off x="3439837" y="172533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53" name="8-конечная звезда 252"/>
            <p:cNvSpPr/>
            <p:nvPr/>
          </p:nvSpPr>
          <p:spPr>
            <a:xfrm rot="19358116">
              <a:off x="3208301" y="1727503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54" name="8-конечная звезда 253"/>
            <p:cNvSpPr/>
            <p:nvPr/>
          </p:nvSpPr>
          <p:spPr>
            <a:xfrm rot="19358116">
              <a:off x="2868332" y="1868209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55" name="8-конечная звезда 254"/>
            <p:cNvSpPr/>
            <p:nvPr/>
          </p:nvSpPr>
          <p:spPr>
            <a:xfrm rot="19358116">
              <a:off x="4012788" y="1583904"/>
              <a:ext cx="61200" cy="61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56" name="8-конечная звезда 255"/>
            <p:cNvSpPr/>
            <p:nvPr/>
          </p:nvSpPr>
          <p:spPr>
            <a:xfrm rot="19358116">
              <a:off x="3080479" y="1794601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57" name="8-конечная звезда 256"/>
            <p:cNvSpPr/>
            <p:nvPr/>
          </p:nvSpPr>
          <p:spPr>
            <a:xfrm rot="19358116">
              <a:off x="3009040" y="1937479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58" name="8-конечная звезда 257"/>
            <p:cNvSpPr/>
            <p:nvPr/>
          </p:nvSpPr>
          <p:spPr>
            <a:xfrm rot="19358116">
              <a:off x="3091363" y="1580288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66" name="8-конечная звезда 265"/>
            <p:cNvSpPr/>
            <p:nvPr/>
          </p:nvSpPr>
          <p:spPr>
            <a:xfrm rot="19358116">
              <a:off x="3234239" y="1580289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67" name="8-конечная звезда 266"/>
            <p:cNvSpPr/>
            <p:nvPr/>
          </p:nvSpPr>
          <p:spPr>
            <a:xfrm rot="19358116" flipV="1">
              <a:off x="2866670" y="1652232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69" name="8-конечная звезда 268"/>
            <p:cNvSpPr/>
            <p:nvPr/>
          </p:nvSpPr>
          <p:spPr>
            <a:xfrm rot="19358116" flipV="1">
              <a:off x="3509612" y="1580794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70" name="8-конечная звезда 269"/>
            <p:cNvSpPr/>
            <p:nvPr/>
          </p:nvSpPr>
          <p:spPr>
            <a:xfrm rot="19358116" flipV="1">
              <a:off x="3438174" y="1509356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276" name="Прямая соединительная линия 275"/>
            <p:cNvCxnSpPr>
              <a:stCxn id="269" idx="4"/>
              <a:endCxn id="251" idx="0"/>
            </p:cNvCxnSpPr>
            <p:nvPr/>
          </p:nvCxnSpPr>
          <p:spPr>
            <a:xfrm rot="10800000" flipV="1">
              <a:off x="3428721" y="1617526"/>
              <a:ext cx="85583" cy="10332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7" name="Прямая соединительная линия 276"/>
            <p:cNvCxnSpPr>
              <a:stCxn id="269" idx="2"/>
              <a:endCxn id="270" idx="6"/>
            </p:cNvCxnSpPr>
            <p:nvPr/>
          </p:nvCxnSpPr>
          <p:spPr>
            <a:xfrm rot="16200000" flipV="1">
              <a:off x="3479203" y="1546089"/>
              <a:ext cx="35101" cy="4369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9" name="Прямая соединительная линия 278"/>
            <p:cNvCxnSpPr>
              <a:stCxn id="252" idx="5"/>
              <a:endCxn id="250" idx="4"/>
            </p:cNvCxnSpPr>
            <p:nvPr/>
          </p:nvCxnSpPr>
          <p:spPr>
            <a:xfrm rot="16200000" flipH="1">
              <a:off x="3468459" y="1720362"/>
              <a:ext cx="19973" cy="7674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0" name="Прямая соединительная линия 279"/>
            <p:cNvCxnSpPr>
              <a:stCxn id="250" idx="3"/>
              <a:endCxn id="247" idx="0"/>
            </p:cNvCxnSpPr>
            <p:nvPr/>
          </p:nvCxnSpPr>
          <p:spPr>
            <a:xfrm rot="16200000" flipH="1">
              <a:off x="3497346" y="1816436"/>
              <a:ext cx="99730" cy="2504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1" name="Прямая соединительная линия 280"/>
            <p:cNvCxnSpPr>
              <a:stCxn id="249" idx="7"/>
              <a:endCxn id="255" idx="4"/>
            </p:cNvCxnSpPr>
            <p:nvPr/>
          </p:nvCxnSpPr>
          <p:spPr>
            <a:xfrm rot="5400000" flipH="1" flipV="1">
              <a:off x="3782472" y="1419599"/>
              <a:ext cx="23118" cy="45007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3" name="Прямая соединительная линия 282"/>
            <p:cNvCxnSpPr>
              <a:stCxn id="255" idx="3"/>
              <a:endCxn id="248" idx="0"/>
            </p:cNvCxnSpPr>
            <p:nvPr/>
          </p:nvCxnSpPr>
          <p:spPr>
            <a:xfrm rot="5400000">
              <a:off x="3789689" y="1557753"/>
              <a:ext cx="162554" cy="33671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4" name="Прямая соединительная линия 283"/>
            <p:cNvCxnSpPr>
              <a:stCxn id="246" idx="0"/>
              <a:endCxn id="247" idx="4"/>
            </p:cNvCxnSpPr>
            <p:nvPr/>
          </p:nvCxnSpPr>
          <p:spPr>
            <a:xfrm flipV="1">
              <a:off x="3357282" y="1911596"/>
              <a:ext cx="159534" cy="16644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5" name="Прямая соединительная линия 284"/>
            <p:cNvCxnSpPr>
              <a:stCxn id="247" idx="1"/>
              <a:endCxn id="248" idx="4"/>
            </p:cNvCxnSpPr>
            <p:nvPr/>
          </p:nvCxnSpPr>
          <p:spPr>
            <a:xfrm rot="5400000" flipH="1" flipV="1">
              <a:off x="3583044" y="1822150"/>
              <a:ext cx="58639" cy="9465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9" name="Прямая соединительная линия 338"/>
            <p:cNvCxnSpPr>
              <a:stCxn id="254" idx="0"/>
              <a:endCxn id="258" idx="3"/>
            </p:cNvCxnSpPr>
            <p:nvPr/>
          </p:nvCxnSpPr>
          <p:spPr>
            <a:xfrm flipV="1">
              <a:off x="2916791" y="1623297"/>
              <a:ext cx="193302" cy="25552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0" name="Прямая соединительная линия 339"/>
            <p:cNvCxnSpPr>
              <a:stCxn id="267" idx="5"/>
              <a:endCxn id="254" idx="7"/>
            </p:cNvCxnSpPr>
            <p:nvPr/>
          </p:nvCxnSpPr>
          <p:spPr>
            <a:xfrm rot="16200000" flipH="1">
              <a:off x="2807356" y="1776884"/>
              <a:ext cx="170699" cy="1242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3" name="Прямая соединительная линия 342"/>
            <p:cNvCxnSpPr>
              <a:stCxn id="254" idx="1"/>
              <a:endCxn id="257" idx="2"/>
            </p:cNvCxnSpPr>
            <p:nvPr/>
          </p:nvCxnSpPr>
          <p:spPr>
            <a:xfrm rot="16200000" flipH="1">
              <a:off x="2944196" y="1876693"/>
              <a:ext cx="77450" cy="12165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4" name="Прямая соединительная линия 343"/>
            <p:cNvCxnSpPr>
              <a:stCxn id="253" idx="4"/>
              <a:endCxn id="256" idx="1"/>
            </p:cNvCxnSpPr>
            <p:nvPr/>
          </p:nvCxnSpPr>
          <p:spPr>
            <a:xfrm rot="10800000" flipV="1">
              <a:off x="3123488" y="1779565"/>
              <a:ext cx="91462" cy="3950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0" name="Прямая соединительная линия 349"/>
            <p:cNvCxnSpPr>
              <a:stCxn id="256" idx="4"/>
              <a:endCxn id="254" idx="1"/>
            </p:cNvCxnSpPr>
            <p:nvPr/>
          </p:nvCxnSpPr>
          <p:spPr>
            <a:xfrm rot="10800000" flipV="1">
              <a:off x="2922094" y="1829310"/>
              <a:ext cx="162819" cy="6948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1" name="Прямая соединительная линия 350"/>
            <p:cNvCxnSpPr>
              <a:stCxn id="253" idx="1"/>
              <a:endCxn id="251" idx="5"/>
            </p:cNvCxnSpPr>
            <p:nvPr/>
          </p:nvCxnSpPr>
          <p:spPr>
            <a:xfrm rot="5400000" flipH="1" flipV="1">
              <a:off x="3307834" y="1701185"/>
              <a:ext cx="28002" cy="9804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9" name="Группа 365"/>
          <p:cNvGrpSpPr/>
          <p:nvPr/>
        </p:nvGrpSpPr>
        <p:grpSpPr>
          <a:xfrm rot="764819">
            <a:off x="3269578" y="2333256"/>
            <a:ext cx="472147" cy="550374"/>
            <a:chOff x="2652696" y="2204201"/>
            <a:chExt cx="551136" cy="642449"/>
          </a:xfrm>
        </p:grpSpPr>
        <p:sp>
          <p:nvSpPr>
            <p:cNvPr id="380" name="8-конечная звезда 379"/>
            <p:cNvSpPr/>
            <p:nvPr/>
          </p:nvSpPr>
          <p:spPr>
            <a:xfrm rot="19358116">
              <a:off x="2871949" y="2657642"/>
              <a:ext cx="72000" cy="72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81" name="8-конечная звезда 380"/>
            <p:cNvSpPr/>
            <p:nvPr/>
          </p:nvSpPr>
          <p:spPr>
            <a:xfrm rot="19358116">
              <a:off x="2727627" y="2779681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82" name="8-конечная звезда 381"/>
            <p:cNvSpPr/>
            <p:nvPr/>
          </p:nvSpPr>
          <p:spPr>
            <a:xfrm rot="19358116">
              <a:off x="2868332" y="2792650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83" name="8-конечная звезда 382"/>
            <p:cNvSpPr/>
            <p:nvPr/>
          </p:nvSpPr>
          <p:spPr>
            <a:xfrm rot="19358116">
              <a:off x="3149832" y="2435460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84" name="8-конечная звезда 383"/>
            <p:cNvSpPr/>
            <p:nvPr/>
          </p:nvSpPr>
          <p:spPr>
            <a:xfrm rot="21285766">
              <a:off x="3145278" y="2502344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85" name="8-конечная звезда 384"/>
            <p:cNvSpPr/>
            <p:nvPr/>
          </p:nvSpPr>
          <p:spPr>
            <a:xfrm rot="13849217" flipH="1" flipV="1">
              <a:off x="3086917" y="2509828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86" name="8-конечная звезда 385"/>
            <p:cNvSpPr/>
            <p:nvPr/>
          </p:nvSpPr>
          <p:spPr>
            <a:xfrm rot="19358116">
              <a:off x="3011210" y="2296838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87" name="8-конечная звезда 386"/>
            <p:cNvSpPr/>
            <p:nvPr/>
          </p:nvSpPr>
          <p:spPr>
            <a:xfrm rot="19358116">
              <a:off x="3036144" y="2204201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88" name="8-конечная звезда 387"/>
            <p:cNvSpPr/>
            <p:nvPr/>
          </p:nvSpPr>
          <p:spPr>
            <a:xfrm rot="13849217" flipH="1" flipV="1">
              <a:off x="2795573" y="2581266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89" name="8-конечная звезда 388"/>
            <p:cNvSpPr/>
            <p:nvPr/>
          </p:nvSpPr>
          <p:spPr>
            <a:xfrm rot="13849217" flipH="1" flipV="1">
              <a:off x="2652696" y="2652704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397" name="Прямая соединительная линия 396"/>
            <p:cNvCxnSpPr>
              <a:stCxn id="380" idx="4"/>
              <a:endCxn id="381" idx="0"/>
            </p:cNvCxnSpPr>
            <p:nvPr/>
          </p:nvCxnSpPr>
          <p:spPr>
            <a:xfrm rot="10800000" flipV="1">
              <a:off x="2785779" y="2715490"/>
              <a:ext cx="93559" cy="7692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8" name="Прямая соединительная линия 397"/>
            <p:cNvCxnSpPr>
              <a:stCxn id="380" idx="3"/>
              <a:endCxn id="382" idx="7"/>
            </p:cNvCxnSpPr>
            <p:nvPr/>
          </p:nvCxnSpPr>
          <p:spPr>
            <a:xfrm rot="5400000">
              <a:off x="2869260" y="2758983"/>
              <a:ext cx="63566" cy="424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9" name="Прямая соединительная линия 398"/>
            <p:cNvCxnSpPr>
              <a:stCxn id="381" idx="1"/>
              <a:endCxn id="382" idx="5"/>
            </p:cNvCxnSpPr>
            <p:nvPr/>
          </p:nvCxnSpPr>
          <p:spPr>
            <a:xfrm rot="5400000" flipH="1" flipV="1">
              <a:off x="2830193" y="2778009"/>
              <a:ext cx="323" cy="7643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0" name="Прямая соединительная линия 399"/>
            <p:cNvCxnSpPr>
              <a:stCxn id="380" idx="6"/>
              <a:endCxn id="388" idx="0"/>
            </p:cNvCxnSpPr>
            <p:nvPr/>
          </p:nvCxnSpPr>
          <p:spPr>
            <a:xfrm rot="16200000" flipV="1">
              <a:off x="2838817" y="2617745"/>
              <a:ext cx="42225" cy="5234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1" name="Прямая соединительная линия 400"/>
            <p:cNvCxnSpPr>
              <a:stCxn id="388" idx="6"/>
              <a:endCxn id="386" idx="3"/>
            </p:cNvCxnSpPr>
            <p:nvPr/>
          </p:nvCxnSpPr>
          <p:spPr>
            <a:xfrm flipV="1">
              <a:off x="2837112" y="2350599"/>
              <a:ext cx="197511" cy="23928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3" name="Прямая соединительная линия 402"/>
            <p:cNvCxnSpPr>
              <a:stCxn id="380" idx="0"/>
              <a:endCxn id="385" idx="2"/>
            </p:cNvCxnSpPr>
            <p:nvPr/>
          </p:nvCxnSpPr>
          <p:spPr>
            <a:xfrm flipV="1">
              <a:off x="2936561" y="2548011"/>
              <a:ext cx="155617" cy="12378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8" name="Прямая соединительная линия 407"/>
            <p:cNvCxnSpPr>
              <a:stCxn id="385" idx="6"/>
              <a:endCxn id="383" idx="4"/>
            </p:cNvCxnSpPr>
            <p:nvPr/>
          </p:nvCxnSpPr>
          <p:spPr>
            <a:xfrm flipV="1">
              <a:off x="3128456" y="2478846"/>
              <a:ext cx="26917" cy="3959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2" name="Прямая соединительная линия 421"/>
            <p:cNvCxnSpPr>
              <a:stCxn id="384" idx="6"/>
              <a:endCxn id="383" idx="3"/>
            </p:cNvCxnSpPr>
            <p:nvPr/>
          </p:nvCxnSpPr>
          <p:spPr>
            <a:xfrm rot="5400000" flipH="1" flipV="1">
              <a:off x="3163283" y="2492481"/>
              <a:ext cx="13221" cy="670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0" name="Прямая соединительная линия 449"/>
            <p:cNvCxnSpPr>
              <a:stCxn id="386" idx="2"/>
              <a:endCxn id="383" idx="6"/>
            </p:cNvCxnSpPr>
            <p:nvPr/>
          </p:nvCxnSpPr>
          <p:spPr>
            <a:xfrm rot="16200000" flipH="1">
              <a:off x="3059669" y="2340224"/>
              <a:ext cx="95704" cy="10585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1" name="Прямая соединительная линия 450"/>
            <p:cNvCxnSpPr>
              <a:stCxn id="386" idx="0"/>
              <a:endCxn id="387" idx="3"/>
            </p:cNvCxnSpPr>
            <p:nvPr/>
          </p:nvCxnSpPr>
          <p:spPr>
            <a:xfrm rot="20835181" flipV="1">
              <a:off x="3054209" y="2258557"/>
              <a:ext cx="10809" cy="4829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3" name="Прямая соединительная линия 452"/>
            <p:cNvCxnSpPr>
              <a:stCxn id="388" idx="2"/>
              <a:endCxn id="389" idx="6"/>
            </p:cNvCxnSpPr>
            <p:nvPr/>
          </p:nvCxnSpPr>
          <p:spPr>
            <a:xfrm rot="10800000" flipV="1">
              <a:off x="2694236" y="2619449"/>
              <a:ext cx="106599" cy="4187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1" name="Группа 367"/>
          <p:cNvGrpSpPr/>
          <p:nvPr/>
        </p:nvGrpSpPr>
        <p:grpSpPr>
          <a:xfrm rot="337753">
            <a:off x="2783978" y="2542447"/>
            <a:ext cx="624343" cy="1448739"/>
            <a:chOff x="2223728" y="2509488"/>
            <a:chExt cx="760100" cy="1763753"/>
          </a:xfrm>
        </p:grpSpPr>
        <p:sp>
          <p:nvSpPr>
            <p:cNvPr id="486" name="8-конечная звезда 485"/>
            <p:cNvSpPr/>
            <p:nvPr/>
          </p:nvSpPr>
          <p:spPr>
            <a:xfrm rot="19358116">
              <a:off x="2351045" y="4208441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87" name="8-конечная звезда 486"/>
            <p:cNvSpPr/>
            <p:nvPr/>
          </p:nvSpPr>
          <p:spPr>
            <a:xfrm rot="19358116">
              <a:off x="2225391" y="4082788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88" name="8-конечная звезда 487"/>
            <p:cNvSpPr/>
            <p:nvPr/>
          </p:nvSpPr>
          <p:spPr>
            <a:xfrm rot="19358116">
              <a:off x="2368267" y="4078534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94" name="8-конечная звезда 493"/>
            <p:cNvSpPr/>
            <p:nvPr/>
          </p:nvSpPr>
          <p:spPr>
            <a:xfrm rot="19358116">
              <a:off x="2582581" y="2868342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96" name="8-конечная звезда 495"/>
            <p:cNvSpPr/>
            <p:nvPr/>
          </p:nvSpPr>
          <p:spPr>
            <a:xfrm rot="19358116" flipV="1">
              <a:off x="2366604" y="3938248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98" name="8-конечная звезда 497"/>
            <p:cNvSpPr/>
            <p:nvPr/>
          </p:nvSpPr>
          <p:spPr>
            <a:xfrm rot="19358116" flipV="1">
              <a:off x="2223728" y="3938249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99" name="8-конечная звезда 498"/>
            <p:cNvSpPr/>
            <p:nvPr/>
          </p:nvSpPr>
          <p:spPr>
            <a:xfrm rot="19358116" flipV="1">
              <a:off x="2295165" y="3723934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00" name="8-конечная звезда 499"/>
            <p:cNvSpPr/>
            <p:nvPr/>
          </p:nvSpPr>
          <p:spPr>
            <a:xfrm rot="19358116" flipV="1">
              <a:off x="2295166" y="3295306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01" name="8-конечная звезда 500"/>
            <p:cNvSpPr/>
            <p:nvPr/>
          </p:nvSpPr>
          <p:spPr>
            <a:xfrm rot="19358116" flipV="1">
              <a:off x="2302520" y="3009553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02" name="8-конечная звезда 501"/>
            <p:cNvSpPr/>
            <p:nvPr/>
          </p:nvSpPr>
          <p:spPr>
            <a:xfrm rot="19358116" flipV="1">
              <a:off x="2302520" y="3152430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03" name="8-конечная звезда 502"/>
            <p:cNvSpPr/>
            <p:nvPr/>
          </p:nvSpPr>
          <p:spPr>
            <a:xfrm rot="19358116" flipV="1">
              <a:off x="2295167" y="2866677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04" name="8-конечная звезда 503"/>
            <p:cNvSpPr/>
            <p:nvPr/>
          </p:nvSpPr>
          <p:spPr>
            <a:xfrm rot="19358116" flipV="1">
              <a:off x="2295166" y="2723802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05" name="8-конечная звезда 504"/>
            <p:cNvSpPr/>
            <p:nvPr/>
          </p:nvSpPr>
          <p:spPr>
            <a:xfrm rot="19358116" flipV="1">
              <a:off x="2366605" y="2509488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06" name="8-конечная звезда 505"/>
            <p:cNvSpPr/>
            <p:nvPr/>
          </p:nvSpPr>
          <p:spPr>
            <a:xfrm rot="19358116" flipV="1">
              <a:off x="2438042" y="2723802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07" name="8-конечная звезда 506"/>
            <p:cNvSpPr/>
            <p:nvPr/>
          </p:nvSpPr>
          <p:spPr>
            <a:xfrm rot="19358116" flipV="1">
              <a:off x="2652356" y="3080993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08" name="8-конечная звезда 507"/>
            <p:cNvSpPr/>
            <p:nvPr/>
          </p:nvSpPr>
          <p:spPr>
            <a:xfrm rot="19358116" flipV="1">
              <a:off x="2795232" y="3080991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09" name="8-конечная звезда 508"/>
            <p:cNvSpPr/>
            <p:nvPr/>
          </p:nvSpPr>
          <p:spPr>
            <a:xfrm rot="19358116" flipV="1">
              <a:off x="2866671" y="3009554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 dirty="0"/>
            </a:p>
          </p:txBody>
        </p:sp>
        <p:sp>
          <p:nvSpPr>
            <p:cNvPr id="511" name="8-конечная звезда 510"/>
            <p:cNvSpPr/>
            <p:nvPr/>
          </p:nvSpPr>
          <p:spPr>
            <a:xfrm rot="19358116" flipV="1">
              <a:off x="2938109" y="3152430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512" name="Прямая соединительная линия 511"/>
            <p:cNvCxnSpPr>
              <a:stCxn id="509" idx="6"/>
              <a:endCxn id="511" idx="2"/>
            </p:cNvCxnSpPr>
            <p:nvPr/>
          </p:nvCxnSpPr>
          <p:spPr>
            <a:xfrm rot="16200000" flipH="1">
              <a:off x="2871981" y="3082005"/>
              <a:ext cx="106539" cy="4369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3" name="Прямая соединительная линия 512"/>
            <p:cNvCxnSpPr>
              <a:stCxn id="509" idx="4"/>
              <a:endCxn id="508" idx="0"/>
            </p:cNvCxnSpPr>
            <p:nvPr/>
          </p:nvCxnSpPr>
          <p:spPr>
            <a:xfrm rot="10800000" flipV="1">
              <a:off x="2836260" y="3046285"/>
              <a:ext cx="35102" cy="4369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4" name="Прямая соединительная линия 513"/>
            <p:cNvCxnSpPr>
              <a:stCxn id="511" idx="3"/>
              <a:endCxn id="508" idx="7"/>
            </p:cNvCxnSpPr>
            <p:nvPr/>
          </p:nvCxnSpPr>
          <p:spPr>
            <a:xfrm rot="16200000" flipV="1">
              <a:off x="2856848" y="3090789"/>
              <a:ext cx="65364" cy="9756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5" name="Прямая соединительная линия 514"/>
            <p:cNvCxnSpPr>
              <a:stCxn id="508" idx="3"/>
              <a:endCxn id="507" idx="7"/>
            </p:cNvCxnSpPr>
            <p:nvPr/>
          </p:nvCxnSpPr>
          <p:spPr>
            <a:xfrm rot="16200000" flipH="1" flipV="1">
              <a:off x="2743615" y="3055070"/>
              <a:ext cx="6077" cy="9756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6" name="Прямая соединительная линия 515"/>
            <p:cNvCxnSpPr>
              <a:stCxn id="507" idx="1"/>
              <a:endCxn id="494" idx="3"/>
            </p:cNvCxnSpPr>
            <p:nvPr/>
          </p:nvCxnSpPr>
          <p:spPr>
            <a:xfrm rot="16200000" flipV="1">
              <a:off x="2562578" y="2965519"/>
              <a:ext cx="159092" cy="7225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7" name="Прямая соединительная линия 516"/>
            <p:cNvCxnSpPr>
              <a:stCxn id="494" idx="5"/>
              <a:endCxn id="506" idx="6"/>
            </p:cNvCxnSpPr>
            <p:nvPr/>
          </p:nvCxnSpPr>
          <p:spPr>
            <a:xfrm rot="16200000" flipV="1">
              <a:off x="2465336" y="2774270"/>
              <a:ext cx="126925" cy="10804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8" name="Прямая соединительная линия 517"/>
            <p:cNvCxnSpPr>
              <a:stCxn id="506" idx="2"/>
              <a:endCxn id="505" idx="5"/>
            </p:cNvCxnSpPr>
            <p:nvPr/>
          </p:nvCxnSpPr>
          <p:spPr>
            <a:xfrm rot="16200000" flipV="1">
              <a:off x="2329984" y="2611448"/>
              <a:ext cx="173488" cy="6060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9" name="Прямая соединительная линия 518"/>
            <p:cNvCxnSpPr>
              <a:stCxn id="505" idx="5"/>
              <a:endCxn id="504" idx="0"/>
            </p:cNvCxnSpPr>
            <p:nvPr/>
          </p:nvCxnSpPr>
          <p:spPr>
            <a:xfrm rot="5400000">
              <a:off x="2272420" y="2618780"/>
              <a:ext cx="177783" cy="5023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0" name="Прямая соединительная линия 519"/>
            <p:cNvCxnSpPr>
              <a:stCxn id="504" idx="5"/>
              <a:endCxn id="503" idx="1"/>
            </p:cNvCxnSpPr>
            <p:nvPr/>
          </p:nvCxnSpPr>
          <p:spPr>
            <a:xfrm rot="16200000" flipH="1">
              <a:off x="2269246" y="2815061"/>
              <a:ext cx="97560" cy="607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1" name="Прямая соединительная линия 520"/>
            <p:cNvCxnSpPr>
              <a:stCxn id="501" idx="5"/>
              <a:endCxn id="502" idx="1"/>
            </p:cNvCxnSpPr>
            <p:nvPr/>
          </p:nvCxnSpPr>
          <p:spPr>
            <a:xfrm rot="16200000" flipH="1">
              <a:off x="2276598" y="3100813"/>
              <a:ext cx="97562" cy="607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2" name="Прямая соединительная линия 521"/>
            <p:cNvCxnSpPr>
              <a:stCxn id="501" idx="1"/>
              <a:endCxn id="503" idx="5"/>
            </p:cNvCxnSpPr>
            <p:nvPr/>
          </p:nvCxnSpPr>
          <p:spPr>
            <a:xfrm rot="16200000" flipV="1">
              <a:off x="2272923" y="2954261"/>
              <a:ext cx="97561" cy="1342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7" name="Прямая соединительная линия 556"/>
            <p:cNvCxnSpPr>
              <a:stCxn id="500" idx="1"/>
              <a:endCxn id="502" idx="5"/>
            </p:cNvCxnSpPr>
            <p:nvPr/>
          </p:nvCxnSpPr>
          <p:spPr>
            <a:xfrm rot="5400000" flipH="1" flipV="1">
              <a:off x="2272922" y="3246089"/>
              <a:ext cx="97561" cy="127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8" name="Прямая соединительная линия 557"/>
            <p:cNvCxnSpPr>
              <a:stCxn id="499" idx="1"/>
              <a:endCxn id="500" idx="5"/>
            </p:cNvCxnSpPr>
            <p:nvPr/>
          </p:nvCxnSpPr>
          <p:spPr>
            <a:xfrm rot="16200000" flipV="1">
              <a:off x="2126369" y="3529443"/>
              <a:ext cx="383313" cy="607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9" name="Прямая соединительная линия 558"/>
            <p:cNvCxnSpPr>
              <a:stCxn id="499" idx="6"/>
              <a:endCxn id="496" idx="2"/>
            </p:cNvCxnSpPr>
            <p:nvPr/>
          </p:nvCxnSpPr>
          <p:spPr>
            <a:xfrm rot="16200000" flipH="1">
              <a:off x="2264756" y="3832103"/>
              <a:ext cx="177977" cy="4369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0" name="Прямая соединительная линия 559"/>
            <p:cNvCxnSpPr>
              <a:stCxn id="496" idx="6"/>
              <a:endCxn id="488" idx="7"/>
            </p:cNvCxnSpPr>
            <p:nvPr/>
          </p:nvCxnSpPr>
          <p:spPr>
            <a:xfrm rot="5400000">
              <a:off x="2351348" y="4026783"/>
              <a:ext cx="99497" cy="448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1" name="Прямая соединительная линия 560"/>
            <p:cNvCxnSpPr>
              <a:stCxn id="486" idx="6"/>
              <a:endCxn id="487" idx="2"/>
            </p:cNvCxnSpPr>
            <p:nvPr/>
          </p:nvCxnSpPr>
          <p:spPr>
            <a:xfrm rot="16200000" flipV="1">
              <a:off x="2274359" y="4125666"/>
              <a:ext cx="83843" cy="9500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0" name="Прямая соединительная линия 579"/>
            <p:cNvCxnSpPr>
              <a:stCxn id="487" idx="7"/>
              <a:endCxn id="498" idx="5"/>
            </p:cNvCxnSpPr>
            <p:nvPr/>
          </p:nvCxnSpPr>
          <p:spPr>
            <a:xfrm rot="16200000" flipV="1">
              <a:off x="2200134" y="4027183"/>
              <a:ext cx="99261" cy="1242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1" name="Прямая соединительная линия 580"/>
            <p:cNvCxnSpPr>
              <a:stCxn id="498" idx="7"/>
              <a:endCxn id="496" idx="3"/>
            </p:cNvCxnSpPr>
            <p:nvPr/>
          </p:nvCxnSpPr>
          <p:spPr>
            <a:xfrm rot="5400000" flipH="1" flipV="1">
              <a:off x="2314987" y="3912327"/>
              <a:ext cx="6076" cy="9756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3" name="Прямая соединительная линия 582"/>
            <p:cNvCxnSpPr>
              <a:stCxn id="488" idx="3"/>
              <a:endCxn id="486" idx="7"/>
            </p:cNvCxnSpPr>
            <p:nvPr/>
          </p:nvCxnSpPr>
          <p:spPr>
            <a:xfrm rot="5400000">
              <a:off x="2351498" y="4168547"/>
              <a:ext cx="76434" cy="393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4" name="Группа 368"/>
          <p:cNvGrpSpPr/>
          <p:nvPr/>
        </p:nvGrpSpPr>
        <p:grpSpPr>
          <a:xfrm rot="350356">
            <a:off x="2043163" y="3629051"/>
            <a:ext cx="1251149" cy="1311341"/>
            <a:chOff x="1651719" y="4152057"/>
            <a:chExt cx="1484928" cy="1556366"/>
          </a:xfrm>
        </p:grpSpPr>
        <p:cxnSp>
          <p:nvCxnSpPr>
            <p:cNvPr id="582" name="Прямая соединительная линия 581"/>
            <p:cNvCxnSpPr>
              <a:stCxn id="601" idx="7"/>
              <a:endCxn id="615" idx="3"/>
            </p:cNvCxnSpPr>
            <p:nvPr/>
          </p:nvCxnSpPr>
          <p:spPr>
            <a:xfrm rot="5400000" flipH="1" flipV="1">
              <a:off x="2431189" y="4681845"/>
              <a:ext cx="83228" cy="502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96" name="8-конечная звезда 595"/>
            <p:cNvSpPr/>
            <p:nvPr/>
          </p:nvSpPr>
          <p:spPr>
            <a:xfrm rot="19358116">
              <a:off x="2727626" y="5227964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97" name="8-конечная звезда 596"/>
            <p:cNvSpPr/>
            <p:nvPr/>
          </p:nvSpPr>
          <p:spPr>
            <a:xfrm rot="19358116">
              <a:off x="2513311" y="4656460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98" name="8-конечная звезда 597"/>
            <p:cNvSpPr/>
            <p:nvPr/>
          </p:nvSpPr>
          <p:spPr>
            <a:xfrm rot="19358116">
              <a:off x="1792510" y="4439978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99" name="8-конечная звезда 598"/>
            <p:cNvSpPr/>
            <p:nvPr/>
          </p:nvSpPr>
          <p:spPr>
            <a:xfrm rot="19358116">
              <a:off x="2011077" y="4654291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00" name="8-конечная звезда 599"/>
            <p:cNvSpPr/>
            <p:nvPr/>
          </p:nvSpPr>
          <p:spPr>
            <a:xfrm rot="19358116">
              <a:off x="1939639" y="458285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01" name="8-конечная звезда 600"/>
            <p:cNvSpPr/>
            <p:nvPr/>
          </p:nvSpPr>
          <p:spPr>
            <a:xfrm rot="19358116">
              <a:off x="2439706" y="4725730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04" name="8-конечная звезда 603"/>
            <p:cNvSpPr/>
            <p:nvPr/>
          </p:nvSpPr>
          <p:spPr>
            <a:xfrm rot="19358116">
              <a:off x="1725325" y="4297100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05" name="8-конечная звезда 604"/>
            <p:cNvSpPr/>
            <p:nvPr/>
          </p:nvSpPr>
          <p:spPr>
            <a:xfrm rot="19358116">
              <a:off x="2584751" y="4870774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06" name="8-конечная звезда 605"/>
            <p:cNvSpPr/>
            <p:nvPr/>
          </p:nvSpPr>
          <p:spPr>
            <a:xfrm rot="19358116">
              <a:off x="3082647" y="565442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08" name="8-конечная звезда 607"/>
            <p:cNvSpPr/>
            <p:nvPr/>
          </p:nvSpPr>
          <p:spPr>
            <a:xfrm rot="19358116">
              <a:off x="1651719" y="4152057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09" name="8-конечная звезда 608"/>
            <p:cNvSpPr/>
            <p:nvPr/>
          </p:nvSpPr>
          <p:spPr>
            <a:xfrm rot="19358116">
              <a:off x="1723156" y="4509245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10" name="8-конечная звезда 609"/>
            <p:cNvSpPr/>
            <p:nvPr/>
          </p:nvSpPr>
          <p:spPr>
            <a:xfrm rot="19358116">
              <a:off x="1723157" y="4580683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11" name="8-конечная звезда 610"/>
            <p:cNvSpPr/>
            <p:nvPr/>
          </p:nvSpPr>
          <p:spPr>
            <a:xfrm rot="19358116">
              <a:off x="1662603" y="4305817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12" name="8-конечная звезда 611"/>
            <p:cNvSpPr/>
            <p:nvPr/>
          </p:nvSpPr>
          <p:spPr>
            <a:xfrm rot="19358116">
              <a:off x="2008909" y="4294931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13" name="8-конечная звезда 612"/>
            <p:cNvSpPr/>
            <p:nvPr/>
          </p:nvSpPr>
          <p:spPr>
            <a:xfrm rot="19358116">
              <a:off x="2151783" y="4294932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14" name="8-конечная звезда 613"/>
            <p:cNvSpPr/>
            <p:nvPr/>
          </p:nvSpPr>
          <p:spPr>
            <a:xfrm rot="19358116">
              <a:off x="2151785" y="4580684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15" name="8-конечная звезда 614"/>
            <p:cNvSpPr/>
            <p:nvPr/>
          </p:nvSpPr>
          <p:spPr>
            <a:xfrm rot="19358116">
              <a:off x="2456583" y="4599732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16" name="8-конечная звезда 615"/>
            <p:cNvSpPr/>
            <p:nvPr/>
          </p:nvSpPr>
          <p:spPr>
            <a:xfrm rot="19358116">
              <a:off x="2366098" y="4866436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17" name="8-конечная звезда 616"/>
            <p:cNvSpPr/>
            <p:nvPr/>
          </p:nvSpPr>
          <p:spPr>
            <a:xfrm rot="19358116">
              <a:off x="2305545" y="5080751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18" name="8-конечная звезда 617"/>
            <p:cNvSpPr/>
            <p:nvPr/>
          </p:nvSpPr>
          <p:spPr>
            <a:xfrm rot="19358116">
              <a:off x="2866164" y="5509377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619" name="Прямая соединительная линия 618"/>
            <p:cNvCxnSpPr>
              <a:stCxn id="614" idx="7"/>
              <a:endCxn id="613" idx="3"/>
            </p:cNvCxnSpPr>
            <p:nvPr/>
          </p:nvCxnSpPr>
          <p:spPr>
            <a:xfrm rot="16200000" flipV="1">
              <a:off x="2051917" y="4456537"/>
              <a:ext cx="242934" cy="574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0" name="Прямая соединительная линия 619"/>
            <p:cNvCxnSpPr>
              <a:stCxn id="615" idx="2"/>
              <a:endCxn id="597" idx="7"/>
            </p:cNvCxnSpPr>
            <p:nvPr/>
          </p:nvCxnSpPr>
          <p:spPr>
            <a:xfrm rot="16200000" flipH="1">
              <a:off x="2511530" y="4618261"/>
              <a:ext cx="18249" cy="5872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1" name="Прямая соединительная линия 620"/>
            <p:cNvCxnSpPr>
              <a:stCxn id="605" idx="7"/>
              <a:endCxn id="597" idx="2"/>
            </p:cNvCxnSpPr>
            <p:nvPr/>
          </p:nvCxnSpPr>
          <p:spPr>
            <a:xfrm rot="16200000" flipV="1">
              <a:off x="2515190" y="4764796"/>
              <a:ext cx="156451" cy="5608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2" name="Прямая соединительная линия 621"/>
            <p:cNvCxnSpPr>
              <a:stCxn id="596" idx="7"/>
              <a:endCxn id="605" idx="2"/>
            </p:cNvCxnSpPr>
            <p:nvPr/>
          </p:nvCxnSpPr>
          <p:spPr>
            <a:xfrm rot="16200000" flipV="1">
              <a:off x="2550910" y="5014830"/>
              <a:ext cx="299327" cy="12751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3" name="Прямая соединительная линия 622"/>
            <p:cNvCxnSpPr>
              <a:stCxn id="596" idx="5"/>
              <a:endCxn id="617" idx="2"/>
            </p:cNvCxnSpPr>
            <p:nvPr/>
          </p:nvCxnSpPr>
          <p:spPr>
            <a:xfrm rot="16200000" flipV="1">
              <a:off x="2465814" y="4993959"/>
              <a:ext cx="136541" cy="38766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4" name="Прямая соединительная линия 623"/>
            <p:cNvCxnSpPr>
              <a:stCxn id="618" idx="2"/>
              <a:endCxn id="606" idx="7"/>
            </p:cNvCxnSpPr>
            <p:nvPr/>
          </p:nvCxnSpPr>
          <p:spPr>
            <a:xfrm rot="16200000" flipH="1">
              <a:off x="2953794" y="5495222"/>
              <a:ext cx="106518" cy="21236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5" name="Прямая соединительная линия 624"/>
            <p:cNvCxnSpPr>
              <a:stCxn id="596" idx="2"/>
              <a:endCxn id="618" idx="6"/>
            </p:cNvCxnSpPr>
            <p:nvPr/>
          </p:nvCxnSpPr>
          <p:spPr>
            <a:xfrm rot="16200000" flipH="1">
              <a:off x="2713325" y="5352479"/>
              <a:ext cx="227695" cy="9496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3" name="Прямая соединительная линия 642"/>
            <p:cNvCxnSpPr>
              <a:stCxn id="613" idx="5"/>
              <a:endCxn id="612" idx="1"/>
            </p:cNvCxnSpPr>
            <p:nvPr/>
          </p:nvCxnSpPr>
          <p:spPr>
            <a:xfrm rot="16200000" flipH="1" flipV="1">
              <a:off x="2099076" y="4266503"/>
              <a:ext cx="5739" cy="10005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4" name="Прямая соединительная линия 643"/>
            <p:cNvCxnSpPr>
              <a:stCxn id="616" idx="5"/>
              <a:endCxn id="614" idx="2"/>
            </p:cNvCxnSpPr>
            <p:nvPr/>
          </p:nvCxnSpPr>
          <p:spPr>
            <a:xfrm rot="16200000" flipV="1">
              <a:off x="2143535" y="4662411"/>
              <a:ext cx="265715" cy="17979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5" name="Прямая соединительная линия 644"/>
            <p:cNvCxnSpPr>
              <a:stCxn id="616" idx="7"/>
              <a:endCxn id="601" idx="4"/>
            </p:cNvCxnSpPr>
            <p:nvPr/>
          </p:nvCxnSpPr>
          <p:spPr>
            <a:xfrm rot="5400000" flipH="1" flipV="1">
              <a:off x="2369152" y="4790533"/>
              <a:ext cx="97511" cy="5467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6" name="Прямая соединительная линия 645"/>
            <p:cNvCxnSpPr>
              <a:stCxn id="605" idx="6"/>
              <a:endCxn id="601" idx="2"/>
            </p:cNvCxnSpPr>
            <p:nvPr/>
          </p:nvCxnSpPr>
          <p:spPr>
            <a:xfrm rot="16200000" flipV="1">
              <a:off x="2488673" y="4768608"/>
              <a:ext cx="103234" cy="11439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8" name="Прямая соединительная линия 657"/>
            <p:cNvCxnSpPr>
              <a:stCxn id="600" idx="7"/>
              <a:endCxn id="612" idx="3"/>
            </p:cNvCxnSpPr>
            <p:nvPr/>
          </p:nvCxnSpPr>
          <p:spPr>
            <a:xfrm rot="5400000" flipH="1" flipV="1">
              <a:off x="1876356" y="4431810"/>
              <a:ext cx="245152" cy="5741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9" name="Прямая соединительная линия 658"/>
            <p:cNvCxnSpPr>
              <a:stCxn id="609" idx="3"/>
              <a:endCxn id="610" idx="7"/>
            </p:cNvCxnSpPr>
            <p:nvPr/>
          </p:nvCxnSpPr>
          <p:spPr>
            <a:xfrm rot="16200000" flipH="1">
              <a:off x="1730446" y="4563693"/>
              <a:ext cx="28620" cy="574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0" name="Прямая соединительная линия 659"/>
            <p:cNvCxnSpPr>
              <a:stCxn id="599" idx="1"/>
              <a:endCxn id="614" idx="4"/>
            </p:cNvCxnSpPr>
            <p:nvPr/>
          </p:nvCxnSpPr>
          <p:spPr>
            <a:xfrm rot="5400000" flipH="1" flipV="1">
              <a:off x="2075785" y="4604446"/>
              <a:ext cx="69485" cy="9138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7" name="Прямая соединительная линия 666"/>
            <p:cNvCxnSpPr>
              <a:stCxn id="611" idx="6"/>
              <a:endCxn id="608" idx="3"/>
            </p:cNvCxnSpPr>
            <p:nvPr/>
          </p:nvCxnSpPr>
          <p:spPr>
            <a:xfrm rot="16200000" flipV="1">
              <a:off x="1613180" y="4252335"/>
              <a:ext cx="115184" cy="64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8" name="Прямая соединительная линия 667"/>
            <p:cNvCxnSpPr>
              <a:stCxn id="612" idx="4"/>
              <a:endCxn id="598" idx="0"/>
            </p:cNvCxnSpPr>
            <p:nvPr/>
          </p:nvCxnSpPr>
          <p:spPr>
            <a:xfrm rot="10800000" flipV="1">
              <a:off x="1840970" y="4329640"/>
              <a:ext cx="172373" cy="12095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9" name="Прямая соединительная линия 668"/>
            <p:cNvCxnSpPr>
              <a:stCxn id="609" idx="0"/>
              <a:endCxn id="598" idx="4"/>
            </p:cNvCxnSpPr>
            <p:nvPr/>
          </p:nvCxnSpPr>
          <p:spPr>
            <a:xfrm flipV="1">
              <a:off x="1761923" y="4483364"/>
              <a:ext cx="36128" cy="3437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0" name="Прямая соединительная линия 669"/>
            <p:cNvCxnSpPr>
              <a:stCxn id="612" idx="5"/>
              <a:endCxn id="604" idx="1"/>
            </p:cNvCxnSpPr>
            <p:nvPr/>
          </p:nvCxnSpPr>
          <p:spPr>
            <a:xfrm rot="16200000" flipH="1" flipV="1">
              <a:off x="1887080" y="4205667"/>
              <a:ext cx="14026" cy="23001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1" name="Прямая соединительная линия 670"/>
            <p:cNvCxnSpPr>
              <a:stCxn id="599" idx="6"/>
              <a:endCxn id="600" idx="2"/>
            </p:cNvCxnSpPr>
            <p:nvPr/>
          </p:nvCxnSpPr>
          <p:spPr>
            <a:xfrm rot="16200000" flipV="1">
              <a:off x="1988098" y="4626239"/>
              <a:ext cx="28520" cy="3866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9" name="Прямая соединительная линия 688"/>
            <p:cNvCxnSpPr>
              <a:stCxn id="604" idx="4"/>
              <a:endCxn id="611" idx="1"/>
            </p:cNvCxnSpPr>
            <p:nvPr/>
          </p:nvCxnSpPr>
          <p:spPr>
            <a:xfrm rot="10800000">
              <a:off x="1705612" y="4330288"/>
              <a:ext cx="25254" cy="1019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2" name="Прямая соединительная линия 701"/>
            <p:cNvCxnSpPr>
              <a:stCxn id="614" idx="7"/>
              <a:endCxn id="612" idx="2"/>
            </p:cNvCxnSpPr>
            <p:nvPr/>
          </p:nvCxnSpPr>
          <p:spPr>
            <a:xfrm rot="16200000" flipV="1">
              <a:off x="1986349" y="4390968"/>
              <a:ext cx="247177" cy="13263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5" name="Группа 369"/>
          <p:cNvGrpSpPr/>
          <p:nvPr/>
        </p:nvGrpSpPr>
        <p:grpSpPr>
          <a:xfrm rot="685832">
            <a:off x="2593716" y="4710567"/>
            <a:ext cx="841399" cy="642815"/>
            <a:chOff x="2413837" y="5296478"/>
            <a:chExt cx="1002232" cy="765689"/>
          </a:xfrm>
        </p:grpSpPr>
        <p:sp>
          <p:nvSpPr>
            <p:cNvPr id="710" name="8-конечная звезда 709"/>
            <p:cNvSpPr/>
            <p:nvPr/>
          </p:nvSpPr>
          <p:spPr>
            <a:xfrm rot="19358116">
              <a:off x="2413837" y="5296478"/>
              <a:ext cx="72000" cy="72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11" name="8-конечная звезда 710"/>
            <p:cNvSpPr/>
            <p:nvPr/>
          </p:nvSpPr>
          <p:spPr>
            <a:xfrm rot="19358116">
              <a:off x="2472786" y="5648186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12" name="8-конечная звезда 711"/>
            <p:cNvSpPr/>
            <p:nvPr/>
          </p:nvSpPr>
          <p:spPr>
            <a:xfrm rot="19358116">
              <a:off x="2439705" y="5440110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13" name="8-конечная звезда 712"/>
            <p:cNvSpPr/>
            <p:nvPr/>
          </p:nvSpPr>
          <p:spPr>
            <a:xfrm rot="19358116">
              <a:off x="2511143" y="5368671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14" name="8-конечная звезда 713"/>
            <p:cNvSpPr/>
            <p:nvPr/>
          </p:nvSpPr>
          <p:spPr>
            <a:xfrm rot="19358116">
              <a:off x="2651850" y="5866569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15" name="8-конечная звезда 714"/>
            <p:cNvSpPr/>
            <p:nvPr/>
          </p:nvSpPr>
          <p:spPr>
            <a:xfrm rot="19358116">
              <a:off x="2804250" y="6018967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16" name="8-конечная звезда 715"/>
            <p:cNvSpPr/>
            <p:nvPr/>
          </p:nvSpPr>
          <p:spPr>
            <a:xfrm rot="19358116">
              <a:off x="2877049" y="6009445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17" name="8-конечная звезда 716"/>
            <p:cNvSpPr/>
            <p:nvPr/>
          </p:nvSpPr>
          <p:spPr>
            <a:xfrm rot="19358116">
              <a:off x="3151917" y="5938005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18" name="8-конечная звезда 717"/>
            <p:cNvSpPr/>
            <p:nvPr/>
          </p:nvSpPr>
          <p:spPr>
            <a:xfrm rot="19358116">
              <a:off x="2734173" y="5734577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19" name="8-конечная звезда 718"/>
            <p:cNvSpPr/>
            <p:nvPr/>
          </p:nvSpPr>
          <p:spPr>
            <a:xfrm rot="19358116">
              <a:off x="2794727" y="5652255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20" name="8-конечная звезда 719"/>
            <p:cNvSpPr/>
            <p:nvPr/>
          </p:nvSpPr>
          <p:spPr>
            <a:xfrm rot="19358116">
              <a:off x="3304648" y="5913195"/>
              <a:ext cx="43199" cy="4319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21" name="8-конечная звезда 720"/>
            <p:cNvSpPr/>
            <p:nvPr/>
          </p:nvSpPr>
          <p:spPr>
            <a:xfrm rot="19358116">
              <a:off x="3358469" y="5729846"/>
              <a:ext cx="57600" cy="576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22" name="8-конечная звезда 721"/>
            <p:cNvSpPr/>
            <p:nvPr/>
          </p:nvSpPr>
          <p:spPr>
            <a:xfrm rot="19358116">
              <a:off x="2651851" y="5509377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723" name="Прямая соединительная линия 722"/>
            <p:cNvCxnSpPr>
              <a:stCxn id="711" idx="2"/>
              <a:endCxn id="718" idx="6"/>
            </p:cNvCxnSpPr>
            <p:nvPr/>
          </p:nvCxnSpPr>
          <p:spPr>
            <a:xfrm rot="15514168" flipH="1">
              <a:off x="2586212" y="5611025"/>
              <a:ext cx="86411" cy="21360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4" name="Прямая соединительная линия 723"/>
            <p:cNvCxnSpPr>
              <a:stCxn id="718" idx="4"/>
              <a:endCxn id="714" idx="0"/>
            </p:cNvCxnSpPr>
            <p:nvPr/>
          </p:nvCxnSpPr>
          <p:spPr>
            <a:xfrm rot="10800000" flipV="1">
              <a:off x="2690618" y="5769286"/>
              <a:ext cx="47989" cy="10577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5" name="Прямая соединительная линия 724"/>
            <p:cNvCxnSpPr>
              <a:stCxn id="719" idx="3"/>
              <a:endCxn id="718" idx="0"/>
            </p:cNvCxnSpPr>
            <p:nvPr/>
          </p:nvCxnSpPr>
          <p:spPr>
            <a:xfrm rot="5400000">
              <a:off x="2769297" y="5698908"/>
              <a:ext cx="47804" cy="4051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6" name="Прямая соединительная линия 725"/>
            <p:cNvCxnSpPr>
              <a:stCxn id="717" idx="6"/>
              <a:endCxn id="719" idx="3"/>
            </p:cNvCxnSpPr>
            <p:nvPr/>
          </p:nvCxnSpPr>
          <p:spPr>
            <a:xfrm rot="16200000" flipV="1">
              <a:off x="2863346" y="5645375"/>
              <a:ext cx="247174" cy="34695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7" name="Прямая соединительная линия 726"/>
            <p:cNvCxnSpPr>
              <a:stCxn id="716" idx="1"/>
              <a:endCxn id="715" idx="1"/>
            </p:cNvCxnSpPr>
            <p:nvPr/>
          </p:nvCxnSpPr>
          <p:spPr>
            <a:xfrm rot="5400000">
              <a:off x="2878898" y="6002277"/>
              <a:ext cx="9522" cy="7279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8" name="Прямая соединительная линия 727"/>
            <p:cNvCxnSpPr>
              <a:stCxn id="717" idx="5"/>
              <a:endCxn id="716" idx="1"/>
            </p:cNvCxnSpPr>
            <p:nvPr/>
          </p:nvCxnSpPr>
          <p:spPr>
            <a:xfrm rot="16200000" flipH="1" flipV="1">
              <a:off x="2997493" y="5879300"/>
              <a:ext cx="77180" cy="23205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9" name="Прямая соединительная линия 728"/>
            <p:cNvCxnSpPr>
              <a:stCxn id="717" idx="1"/>
              <a:endCxn id="720" idx="5"/>
            </p:cNvCxnSpPr>
            <p:nvPr/>
          </p:nvCxnSpPr>
          <p:spPr>
            <a:xfrm rot="4714168" flipH="1" flipV="1">
              <a:off x="3245800" y="5890305"/>
              <a:ext cx="8162" cy="11378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30" name="Прямая соединительная линия 729"/>
            <p:cNvCxnSpPr>
              <a:stCxn id="720" idx="0"/>
              <a:endCxn id="721" idx="3"/>
            </p:cNvCxnSpPr>
            <p:nvPr/>
          </p:nvCxnSpPr>
          <p:spPr>
            <a:xfrm rot="20914168" flipV="1">
              <a:off x="3330485" y="5792491"/>
              <a:ext cx="65886" cy="12389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5" name="Прямая соединительная линия 754"/>
            <p:cNvCxnSpPr>
              <a:stCxn id="722" idx="6"/>
              <a:endCxn id="713" idx="2"/>
            </p:cNvCxnSpPr>
            <p:nvPr/>
          </p:nvCxnSpPr>
          <p:spPr>
            <a:xfrm rot="16200000" flipV="1">
              <a:off x="2559096" y="5412563"/>
              <a:ext cx="96680" cy="10581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6" name="Прямая соединительная линия 755"/>
            <p:cNvCxnSpPr>
              <a:stCxn id="713" idx="6"/>
              <a:endCxn id="710" idx="1"/>
            </p:cNvCxnSpPr>
            <p:nvPr/>
          </p:nvCxnSpPr>
          <p:spPr>
            <a:xfrm rot="16200000" flipV="1">
              <a:off x="2485163" y="5337617"/>
              <a:ext cx="36951" cy="3623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7" name="Прямая соединительная линия 756"/>
            <p:cNvCxnSpPr>
              <a:stCxn id="713" idx="4"/>
              <a:endCxn id="712" idx="0"/>
            </p:cNvCxnSpPr>
            <p:nvPr/>
          </p:nvCxnSpPr>
          <p:spPr>
            <a:xfrm rot="10800000" flipV="1">
              <a:off x="2488164" y="5412056"/>
              <a:ext cx="28520" cy="3866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8" name="Прямая соединительная линия 757"/>
            <p:cNvCxnSpPr>
              <a:stCxn id="712" idx="1"/>
              <a:endCxn id="722" idx="5"/>
            </p:cNvCxnSpPr>
            <p:nvPr/>
          </p:nvCxnSpPr>
          <p:spPr>
            <a:xfrm rot="16200000" flipH="1">
              <a:off x="2544049" y="5420114"/>
              <a:ext cx="57410" cy="15857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9" name="Прямая соединительная линия 758"/>
            <p:cNvCxnSpPr>
              <a:stCxn id="719" idx="6"/>
              <a:endCxn id="722" idx="2"/>
            </p:cNvCxnSpPr>
            <p:nvPr/>
          </p:nvCxnSpPr>
          <p:spPr>
            <a:xfrm rot="16200000" flipV="1">
              <a:off x="2690617" y="5544087"/>
              <a:ext cx="108544" cy="11665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6" name="Группа 509"/>
          <p:cNvGrpSpPr/>
          <p:nvPr/>
        </p:nvGrpSpPr>
        <p:grpSpPr>
          <a:xfrm rot="646126">
            <a:off x="5834525" y="4770199"/>
            <a:ext cx="498363" cy="696528"/>
            <a:chOff x="6580153" y="4869462"/>
            <a:chExt cx="599174" cy="837425"/>
          </a:xfrm>
        </p:grpSpPr>
        <p:sp>
          <p:nvSpPr>
            <p:cNvPr id="523" name="8-конечная звезда 522"/>
            <p:cNvSpPr/>
            <p:nvPr/>
          </p:nvSpPr>
          <p:spPr>
            <a:xfrm rot="1262594">
              <a:off x="6980055" y="4869462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24" name="8-конечная звезда 523"/>
            <p:cNvSpPr/>
            <p:nvPr/>
          </p:nvSpPr>
          <p:spPr>
            <a:xfrm rot="1262594">
              <a:off x="6581737" y="5081547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25" name="8-конечная звезда 524"/>
            <p:cNvSpPr/>
            <p:nvPr/>
          </p:nvSpPr>
          <p:spPr>
            <a:xfrm rot="1262594">
              <a:off x="6580153" y="5365720"/>
              <a:ext cx="53999" cy="5399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26" name="8-конечная звезда 525"/>
            <p:cNvSpPr/>
            <p:nvPr/>
          </p:nvSpPr>
          <p:spPr>
            <a:xfrm rot="1262594">
              <a:off x="7125328" y="5190401"/>
              <a:ext cx="53999" cy="5399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27" name="8-конечная звезда 526"/>
            <p:cNvSpPr/>
            <p:nvPr/>
          </p:nvSpPr>
          <p:spPr>
            <a:xfrm rot="1262594">
              <a:off x="6950246" y="5660087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528" name="Прямая соединительная линия 527"/>
            <p:cNvCxnSpPr>
              <a:stCxn id="526" idx="5"/>
              <a:endCxn id="523" idx="1"/>
            </p:cNvCxnSpPr>
            <p:nvPr/>
          </p:nvCxnSpPr>
          <p:spPr>
            <a:xfrm rot="15553874" flipV="1">
              <a:off x="6944340" y="5029646"/>
              <a:ext cx="278287" cy="6490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9" name="Прямая соединительная линия 528"/>
            <p:cNvCxnSpPr>
              <a:stCxn id="525" idx="0"/>
              <a:endCxn id="523" idx="2"/>
            </p:cNvCxnSpPr>
            <p:nvPr/>
          </p:nvCxnSpPr>
          <p:spPr>
            <a:xfrm rot="20953874" flipV="1">
              <a:off x="6591665" y="4970662"/>
              <a:ext cx="449849" cy="39318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0" name="Прямая соединительная линия 529"/>
            <p:cNvCxnSpPr>
              <a:stCxn id="527" idx="4"/>
              <a:endCxn id="525" idx="1"/>
            </p:cNvCxnSpPr>
            <p:nvPr/>
          </p:nvCxnSpPr>
          <p:spPr>
            <a:xfrm rot="10153874">
              <a:off x="6645133" y="5388491"/>
              <a:ext cx="279661" cy="31550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1" name="Прямая соединительная линия 530"/>
            <p:cNvCxnSpPr>
              <a:stCxn id="525" idx="6"/>
              <a:endCxn id="524" idx="1"/>
            </p:cNvCxnSpPr>
            <p:nvPr/>
          </p:nvCxnSpPr>
          <p:spPr>
            <a:xfrm rot="5400000" flipH="1" flipV="1">
              <a:off x="6510090" y="5250319"/>
              <a:ext cx="223966" cy="1043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2" name="Прямая соединительная линия 531"/>
            <p:cNvCxnSpPr>
              <a:stCxn id="524" idx="7"/>
              <a:endCxn id="523" idx="3"/>
            </p:cNvCxnSpPr>
            <p:nvPr/>
          </p:nvCxnSpPr>
          <p:spPr>
            <a:xfrm rot="4753874" flipH="1" flipV="1">
              <a:off x="6753726" y="4823982"/>
              <a:ext cx="119140" cy="36784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7" name="Группа 535"/>
          <p:cNvGrpSpPr/>
          <p:nvPr/>
        </p:nvGrpSpPr>
        <p:grpSpPr>
          <a:xfrm rot="323258">
            <a:off x="4207812" y="4351490"/>
            <a:ext cx="1464746" cy="1601856"/>
            <a:chOff x="4505825" y="4720146"/>
            <a:chExt cx="1719437" cy="1760703"/>
          </a:xfrm>
        </p:grpSpPr>
        <p:cxnSp>
          <p:nvCxnSpPr>
            <p:cNvPr id="537" name="Прямая соединительная линия 536"/>
            <p:cNvCxnSpPr>
              <a:stCxn id="578" idx="0"/>
              <a:endCxn id="577" idx="2"/>
            </p:cNvCxnSpPr>
            <p:nvPr/>
          </p:nvCxnSpPr>
          <p:spPr>
            <a:xfrm flipV="1">
              <a:off x="6132291" y="5060439"/>
              <a:ext cx="29275" cy="5622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8" name="Прямая соединительная линия 537"/>
            <p:cNvCxnSpPr>
              <a:stCxn id="552" idx="6"/>
              <a:endCxn id="549" idx="1"/>
            </p:cNvCxnSpPr>
            <p:nvPr/>
          </p:nvCxnSpPr>
          <p:spPr>
            <a:xfrm rot="5076742" flipH="1" flipV="1">
              <a:off x="5488064" y="6252517"/>
              <a:ext cx="41011" cy="4910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9" name="Прямая соединительная линия 538"/>
            <p:cNvCxnSpPr>
              <a:stCxn id="544" idx="7"/>
              <a:endCxn id="543" idx="2"/>
            </p:cNvCxnSpPr>
            <p:nvPr/>
          </p:nvCxnSpPr>
          <p:spPr>
            <a:xfrm rot="5400000" flipH="1" flipV="1">
              <a:off x="5632598" y="5774212"/>
              <a:ext cx="249589" cy="25138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40" name="Прямая соединительная линия 539"/>
            <p:cNvCxnSpPr>
              <a:stCxn id="548" idx="3"/>
              <a:endCxn id="547" idx="6"/>
            </p:cNvCxnSpPr>
            <p:nvPr/>
          </p:nvCxnSpPr>
          <p:spPr>
            <a:xfrm rot="5400000">
              <a:off x="6031085" y="5887865"/>
              <a:ext cx="47329" cy="4852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41" name="8-конечная звезда 540"/>
            <p:cNvSpPr/>
            <p:nvPr/>
          </p:nvSpPr>
          <p:spPr>
            <a:xfrm rot="1262594">
              <a:off x="5438730" y="5367299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42" name="8-конечная звезда 541"/>
            <p:cNvSpPr/>
            <p:nvPr/>
          </p:nvSpPr>
          <p:spPr>
            <a:xfrm rot="1262594">
              <a:off x="5079960" y="5365721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43" name="8-конечная звезда 542"/>
            <p:cNvSpPr/>
            <p:nvPr/>
          </p:nvSpPr>
          <p:spPr>
            <a:xfrm rot="1262594">
              <a:off x="5865779" y="5722910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44" name="8-конечная звезда 543"/>
            <p:cNvSpPr/>
            <p:nvPr/>
          </p:nvSpPr>
          <p:spPr>
            <a:xfrm rot="1262594">
              <a:off x="5580026" y="6008661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45" name="8-конечная звезда 544"/>
            <p:cNvSpPr/>
            <p:nvPr/>
          </p:nvSpPr>
          <p:spPr>
            <a:xfrm rot="1262594">
              <a:off x="5079960" y="565147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46" name="8-конечная звезда 545"/>
            <p:cNvSpPr/>
            <p:nvPr/>
          </p:nvSpPr>
          <p:spPr>
            <a:xfrm rot="1262594">
              <a:off x="5316555" y="5816629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47" name="8-конечная звезда 546"/>
            <p:cNvSpPr/>
            <p:nvPr/>
          </p:nvSpPr>
          <p:spPr>
            <a:xfrm rot="1262594">
              <a:off x="6006023" y="5934592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48" name="8-конечная звезда 547"/>
            <p:cNvSpPr/>
            <p:nvPr/>
          </p:nvSpPr>
          <p:spPr>
            <a:xfrm rot="1262594">
              <a:off x="6077460" y="5863154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49" name="8-конечная звезда 548"/>
            <p:cNvSpPr/>
            <p:nvPr/>
          </p:nvSpPr>
          <p:spPr>
            <a:xfrm rot="1262594">
              <a:off x="5505958" y="6220344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50" name="8-конечная звезда 549"/>
            <p:cNvSpPr/>
            <p:nvPr/>
          </p:nvSpPr>
          <p:spPr>
            <a:xfrm rot="1262594">
              <a:off x="5635118" y="6360537"/>
              <a:ext cx="43200" cy="43201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51" name="8-конечная звезда 550"/>
            <p:cNvSpPr/>
            <p:nvPr/>
          </p:nvSpPr>
          <p:spPr>
            <a:xfrm rot="1262594">
              <a:off x="5552493" y="6319546"/>
              <a:ext cx="36001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52" name="8-конечная звезда 551"/>
            <p:cNvSpPr/>
            <p:nvPr/>
          </p:nvSpPr>
          <p:spPr>
            <a:xfrm rot="1262594">
              <a:off x="5453808" y="6298081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53" name="8-конечная звезда 552"/>
            <p:cNvSpPr/>
            <p:nvPr/>
          </p:nvSpPr>
          <p:spPr>
            <a:xfrm rot="1262594">
              <a:off x="5564030" y="6444849"/>
              <a:ext cx="36001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554" name="Прямая соединительная линия 553"/>
            <p:cNvCxnSpPr>
              <a:stCxn id="546" idx="4"/>
              <a:endCxn id="545" idx="0"/>
            </p:cNvCxnSpPr>
            <p:nvPr/>
          </p:nvCxnSpPr>
          <p:spPr>
            <a:xfrm rot="10800000">
              <a:off x="5132159" y="5688168"/>
              <a:ext cx="185596" cy="13999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5" name="Прямая соединительная линия 554"/>
            <p:cNvCxnSpPr>
              <a:stCxn id="546" idx="0"/>
              <a:endCxn id="544" idx="4"/>
            </p:cNvCxnSpPr>
            <p:nvPr/>
          </p:nvCxnSpPr>
          <p:spPr>
            <a:xfrm>
              <a:off x="5351355" y="5841092"/>
              <a:ext cx="230472" cy="18487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6" name="Прямая соединительная линия 555"/>
            <p:cNvCxnSpPr>
              <a:stCxn id="541" idx="7"/>
              <a:endCxn id="543" idx="5"/>
            </p:cNvCxnSpPr>
            <p:nvPr/>
          </p:nvCxnSpPr>
          <p:spPr>
            <a:xfrm rot="16200000" flipH="1">
              <a:off x="5521930" y="5365350"/>
              <a:ext cx="338693" cy="38107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2" name="Прямая соединительная линия 561"/>
            <p:cNvCxnSpPr>
              <a:stCxn id="543" idx="0"/>
              <a:endCxn id="548" idx="5"/>
            </p:cNvCxnSpPr>
            <p:nvPr/>
          </p:nvCxnSpPr>
          <p:spPr>
            <a:xfrm>
              <a:off x="5917978" y="5759605"/>
              <a:ext cx="170173" cy="10510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3" name="Прямая соединительная линия 562"/>
            <p:cNvCxnSpPr>
              <a:stCxn id="549" idx="6"/>
              <a:endCxn id="544" idx="2"/>
            </p:cNvCxnSpPr>
            <p:nvPr/>
          </p:nvCxnSpPr>
          <p:spPr>
            <a:xfrm rot="5400000" flipH="1" flipV="1">
              <a:off x="5483534" y="6107747"/>
              <a:ext cx="160684" cy="6691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4" name="Прямая соединительная линия 563"/>
            <p:cNvCxnSpPr>
              <a:stCxn id="545" idx="5"/>
              <a:endCxn id="542" idx="2"/>
            </p:cNvCxnSpPr>
            <p:nvPr/>
          </p:nvCxnSpPr>
          <p:spPr>
            <a:xfrm rot="5400000" flipH="1" flipV="1">
              <a:off x="4978692" y="5535226"/>
              <a:ext cx="235879" cy="126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5" name="Прямая соединительная линия 564"/>
            <p:cNvCxnSpPr>
              <a:stCxn id="541" idx="4"/>
              <a:endCxn id="542" idx="7"/>
            </p:cNvCxnSpPr>
            <p:nvPr/>
          </p:nvCxnSpPr>
          <p:spPr>
            <a:xfrm rot="10800000">
              <a:off x="5131635" y="5381759"/>
              <a:ext cx="309257" cy="630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6" name="Прямая соединительная линия 565"/>
            <p:cNvCxnSpPr>
              <a:stCxn id="541" idx="3"/>
              <a:endCxn id="545" idx="6"/>
            </p:cNvCxnSpPr>
            <p:nvPr/>
          </p:nvCxnSpPr>
          <p:spPr>
            <a:xfrm rot="5400000">
              <a:off x="5158880" y="5370631"/>
              <a:ext cx="240419" cy="32486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7" name="Прямая соединительная линия 566"/>
            <p:cNvCxnSpPr>
              <a:stCxn id="571" idx="4"/>
              <a:endCxn id="572" idx="0"/>
            </p:cNvCxnSpPr>
            <p:nvPr/>
          </p:nvCxnSpPr>
          <p:spPr>
            <a:xfrm rot="10800000">
              <a:off x="5826511" y="4816048"/>
              <a:ext cx="37837" cy="1198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8" name="Прямая соединительная линия 567"/>
            <p:cNvCxnSpPr>
              <a:stCxn id="553" idx="7"/>
              <a:endCxn id="550" idx="2"/>
            </p:cNvCxnSpPr>
            <p:nvPr/>
          </p:nvCxnSpPr>
          <p:spPr>
            <a:xfrm rot="5076742" flipH="1" flipV="1">
              <a:off x="5599433" y="6401401"/>
              <a:ext cx="48362" cy="5473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9" name="Прямая соединительная линия 568"/>
            <p:cNvCxnSpPr>
              <a:stCxn id="550" idx="5"/>
              <a:endCxn id="551" idx="0"/>
            </p:cNvCxnSpPr>
            <p:nvPr/>
          </p:nvCxnSpPr>
          <p:spPr>
            <a:xfrm rot="15876742" flipV="1">
              <a:off x="5605596" y="6323750"/>
              <a:ext cx="24422" cy="5883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0" name="Прямая соединительная линия 569"/>
            <p:cNvCxnSpPr>
              <a:stCxn id="551" idx="4"/>
              <a:endCxn id="552" idx="0"/>
            </p:cNvCxnSpPr>
            <p:nvPr/>
          </p:nvCxnSpPr>
          <p:spPr>
            <a:xfrm rot="10476742">
              <a:off x="5499277" y="6326951"/>
              <a:ext cx="54190" cy="694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71" name="8-конечная звезда 570"/>
            <p:cNvSpPr/>
            <p:nvPr/>
          </p:nvSpPr>
          <p:spPr>
            <a:xfrm rot="1262594">
              <a:off x="5863147" y="4816497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72" name="8-конечная звезда 571"/>
            <p:cNvSpPr/>
            <p:nvPr/>
          </p:nvSpPr>
          <p:spPr>
            <a:xfrm rot="1262594">
              <a:off x="5791710" y="4791585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73" name="8-конечная звезда 572"/>
            <p:cNvSpPr/>
            <p:nvPr/>
          </p:nvSpPr>
          <p:spPr>
            <a:xfrm rot="1262594">
              <a:off x="5863147" y="4720146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74" name="8-конечная звезда 573"/>
            <p:cNvSpPr/>
            <p:nvPr/>
          </p:nvSpPr>
          <p:spPr>
            <a:xfrm rot="1262594">
              <a:off x="5459431" y="5316563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75" name="8-конечная звезда 574"/>
            <p:cNvSpPr/>
            <p:nvPr/>
          </p:nvSpPr>
          <p:spPr>
            <a:xfrm rot="1262594">
              <a:off x="6006023" y="5648841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76" name="8-конечная звезда 575"/>
            <p:cNvSpPr/>
            <p:nvPr/>
          </p:nvSpPr>
          <p:spPr>
            <a:xfrm rot="1262594">
              <a:off x="6080094" y="4865654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77" name="8-конечная звезда 576"/>
            <p:cNvSpPr/>
            <p:nvPr/>
          </p:nvSpPr>
          <p:spPr>
            <a:xfrm rot="1262594">
              <a:off x="6140800" y="4997800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78" name="8-конечная звезда 577"/>
            <p:cNvSpPr/>
            <p:nvPr/>
          </p:nvSpPr>
          <p:spPr>
            <a:xfrm rot="1262594">
              <a:off x="6080092" y="5079969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79" name="8-конечная звезда 578"/>
            <p:cNvSpPr/>
            <p:nvPr/>
          </p:nvSpPr>
          <p:spPr>
            <a:xfrm rot="1262594">
              <a:off x="6171262" y="5237777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84" name="8-конечная звезда 583"/>
            <p:cNvSpPr/>
            <p:nvPr/>
          </p:nvSpPr>
          <p:spPr>
            <a:xfrm rot="1262594">
              <a:off x="5766815" y="5403699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85" name="8-конечная звезда 584"/>
            <p:cNvSpPr/>
            <p:nvPr/>
          </p:nvSpPr>
          <p:spPr>
            <a:xfrm rot="1262594">
              <a:off x="5959331" y="5544442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86" name="8-конечная звезда 585"/>
            <p:cNvSpPr/>
            <p:nvPr/>
          </p:nvSpPr>
          <p:spPr>
            <a:xfrm rot="1262594">
              <a:off x="5943696" y="5461650"/>
              <a:ext cx="64801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587" name="Прямая соединительная линия 586"/>
            <p:cNvCxnSpPr>
              <a:stCxn id="586" idx="6"/>
              <a:endCxn id="579" idx="2"/>
            </p:cNvCxnSpPr>
            <p:nvPr/>
          </p:nvCxnSpPr>
          <p:spPr>
            <a:xfrm rot="5076742" flipH="1" flipV="1">
              <a:off x="6010447" y="5268924"/>
              <a:ext cx="155536" cy="21593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8" name="Прямая соединительная линия 587"/>
            <p:cNvCxnSpPr>
              <a:stCxn id="575" idx="4"/>
              <a:endCxn id="585" idx="2"/>
            </p:cNvCxnSpPr>
            <p:nvPr/>
          </p:nvCxnSpPr>
          <p:spPr>
            <a:xfrm rot="10476742">
              <a:off x="5979263" y="5595410"/>
              <a:ext cx="24675" cy="6661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9" name="Прямая соединительная линия 588"/>
            <p:cNvCxnSpPr>
              <a:stCxn id="579" idx="4"/>
              <a:endCxn id="578" idx="1"/>
            </p:cNvCxnSpPr>
            <p:nvPr/>
          </p:nvCxnSpPr>
          <p:spPr>
            <a:xfrm rot="10476742">
              <a:off x="6123955" y="5129044"/>
              <a:ext cx="42745" cy="12881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0" name="Прямая соединительная линия 589"/>
            <p:cNvCxnSpPr>
              <a:stCxn id="576" idx="1"/>
              <a:endCxn id="577" idx="5"/>
            </p:cNvCxnSpPr>
            <p:nvPr/>
          </p:nvCxnSpPr>
          <p:spPr>
            <a:xfrm rot="16200000" flipH="1">
              <a:off x="6097418" y="4937966"/>
              <a:ext cx="83264" cy="4198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1" name="Прямая соединительная линия 590"/>
            <p:cNvCxnSpPr>
              <a:stCxn id="586" idx="3"/>
              <a:endCxn id="584" idx="0"/>
            </p:cNvCxnSpPr>
            <p:nvPr/>
          </p:nvCxnSpPr>
          <p:spPr>
            <a:xfrm rot="5076742" flipH="1">
              <a:off x="5843065" y="5413984"/>
              <a:ext cx="78810" cy="11953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2" name="Прямая соединительная линия 591"/>
            <p:cNvCxnSpPr>
              <a:stCxn id="571" idx="0"/>
              <a:endCxn id="576" idx="4"/>
            </p:cNvCxnSpPr>
            <p:nvPr/>
          </p:nvCxnSpPr>
          <p:spPr>
            <a:xfrm>
              <a:off x="5897947" y="4840960"/>
              <a:ext cx="183948" cy="4199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3" name="Прямая соединительная линия 592"/>
            <p:cNvCxnSpPr>
              <a:stCxn id="571" idx="1"/>
              <a:endCxn id="573" idx="1"/>
            </p:cNvCxnSpPr>
            <p:nvPr/>
          </p:nvCxnSpPr>
          <p:spPr>
            <a:xfrm rot="5400000" flipH="1">
              <a:off x="5840280" y="4802771"/>
              <a:ext cx="96351" cy="158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4" name="Прямая соединительная линия 593"/>
            <p:cNvCxnSpPr>
              <a:stCxn id="631" idx="3"/>
              <a:endCxn id="650" idx="7"/>
            </p:cNvCxnSpPr>
            <p:nvPr/>
          </p:nvCxnSpPr>
          <p:spPr>
            <a:xfrm rot="5400000">
              <a:off x="4647637" y="5439196"/>
              <a:ext cx="41535" cy="25626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5" name="Прямая соединительная линия 594"/>
            <p:cNvCxnSpPr>
              <a:stCxn id="626" idx="4"/>
              <a:endCxn id="571" idx="1"/>
            </p:cNvCxnSpPr>
            <p:nvPr/>
          </p:nvCxnSpPr>
          <p:spPr>
            <a:xfrm rot="10800000">
              <a:off x="5888457" y="4850946"/>
              <a:ext cx="48623" cy="4258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02" name="Прямая соединительная линия 601"/>
            <p:cNvCxnSpPr>
              <a:stCxn id="607" idx="6"/>
              <a:endCxn id="571" idx="1"/>
            </p:cNvCxnSpPr>
            <p:nvPr/>
          </p:nvCxnSpPr>
          <p:spPr>
            <a:xfrm rot="16200000" flipV="1">
              <a:off x="5848002" y="4891401"/>
              <a:ext cx="86009" cy="510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03" name="Прямая соединительная линия 602"/>
            <p:cNvCxnSpPr>
              <a:stCxn id="574" idx="0"/>
              <a:endCxn id="584" idx="4"/>
            </p:cNvCxnSpPr>
            <p:nvPr/>
          </p:nvCxnSpPr>
          <p:spPr>
            <a:xfrm rot="21276742">
              <a:off x="5498898" y="5328732"/>
              <a:ext cx="265049" cy="10477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07" name="8-конечная звезда 606"/>
            <p:cNvSpPr/>
            <p:nvPr/>
          </p:nvSpPr>
          <p:spPr>
            <a:xfrm rot="1262594">
              <a:off x="5864200" y="4935514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26" name="8-конечная звезда 625"/>
            <p:cNvSpPr/>
            <p:nvPr/>
          </p:nvSpPr>
          <p:spPr>
            <a:xfrm rot="1262594">
              <a:off x="5935638" y="4879682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27" name="8-конечная звезда 626"/>
            <p:cNvSpPr/>
            <p:nvPr/>
          </p:nvSpPr>
          <p:spPr>
            <a:xfrm rot="1262594">
              <a:off x="5161892" y="6088085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28" name="8-конечная звезда 627"/>
            <p:cNvSpPr/>
            <p:nvPr/>
          </p:nvSpPr>
          <p:spPr>
            <a:xfrm rot="1262594">
              <a:off x="4804312" y="5883049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29" name="8-конечная звезда 628"/>
            <p:cNvSpPr/>
            <p:nvPr/>
          </p:nvSpPr>
          <p:spPr>
            <a:xfrm rot="1262594">
              <a:off x="4979165" y="5946480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30" name="8-конечная звезда 629"/>
            <p:cNvSpPr/>
            <p:nvPr/>
          </p:nvSpPr>
          <p:spPr>
            <a:xfrm rot="1262594">
              <a:off x="4937084" y="5722911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31" name="8-конечная звезда 630"/>
            <p:cNvSpPr/>
            <p:nvPr/>
          </p:nvSpPr>
          <p:spPr>
            <a:xfrm rot="1262594">
              <a:off x="4794208" y="5508596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32" name="8-конечная звезда 631"/>
            <p:cNvSpPr/>
            <p:nvPr/>
          </p:nvSpPr>
          <p:spPr>
            <a:xfrm rot="1262594">
              <a:off x="5310442" y="5915984"/>
              <a:ext cx="43200" cy="43201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33" name="8-конечная звезда 632"/>
            <p:cNvSpPr/>
            <p:nvPr/>
          </p:nvSpPr>
          <p:spPr>
            <a:xfrm rot="1262594">
              <a:off x="5067848" y="6016278"/>
              <a:ext cx="43200" cy="43201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34" name="8-конечная звезда 633"/>
            <p:cNvSpPr/>
            <p:nvPr/>
          </p:nvSpPr>
          <p:spPr>
            <a:xfrm rot="1262594">
              <a:off x="4864066" y="5721332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638" name="Прямая соединительная линия 637"/>
            <p:cNvCxnSpPr>
              <a:stCxn id="633" idx="5"/>
              <a:endCxn id="629" idx="0"/>
            </p:cNvCxnSpPr>
            <p:nvPr/>
          </p:nvCxnSpPr>
          <p:spPr>
            <a:xfrm rot="15876742" flipV="1">
              <a:off x="5036137" y="5977591"/>
              <a:ext cx="40139" cy="4586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9" name="Прямая соединительная линия 638"/>
            <p:cNvCxnSpPr>
              <a:stCxn id="632" idx="2"/>
              <a:endCxn id="627" idx="7"/>
            </p:cNvCxnSpPr>
            <p:nvPr/>
          </p:nvCxnSpPr>
          <p:spPr>
            <a:xfrm rot="5076742">
              <a:off x="5201071" y="5968776"/>
              <a:ext cx="135650" cy="12387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0" name="Прямая соединительная линия 639"/>
            <p:cNvCxnSpPr>
              <a:stCxn id="633" idx="1"/>
              <a:endCxn id="627" idx="4"/>
            </p:cNvCxnSpPr>
            <p:nvPr/>
          </p:nvCxnSpPr>
          <p:spPr>
            <a:xfrm rot="15876742" flipH="1">
              <a:off x="5103613" y="6051303"/>
              <a:ext cx="54313" cy="6066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1" name="Прямая соединительная линия 640"/>
            <p:cNvCxnSpPr>
              <a:stCxn id="545" idx="3"/>
              <a:endCxn id="630" idx="7"/>
            </p:cNvCxnSpPr>
            <p:nvPr/>
          </p:nvCxnSpPr>
          <p:spPr>
            <a:xfrm rot="5400000">
              <a:off x="5010766" y="5667428"/>
              <a:ext cx="49512" cy="9352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2" name="Прямая соединительная линия 641"/>
            <p:cNvCxnSpPr>
              <a:stCxn id="634" idx="0"/>
              <a:endCxn id="630" idx="4"/>
            </p:cNvCxnSpPr>
            <p:nvPr/>
          </p:nvCxnSpPr>
          <p:spPr>
            <a:xfrm flipV="1">
              <a:off x="4905825" y="5740216"/>
              <a:ext cx="33060" cy="1047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7" name="Прямая соединительная линия 646"/>
            <p:cNvCxnSpPr>
              <a:stCxn id="634" idx="6"/>
              <a:endCxn id="631" idx="1"/>
            </p:cNvCxnSpPr>
            <p:nvPr/>
          </p:nvCxnSpPr>
          <p:spPr>
            <a:xfrm rot="16200000" flipV="1">
              <a:off x="4781546" y="5610896"/>
              <a:ext cx="162503" cy="6125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8" name="Прямая соединительная линия 647"/>
            <p:cNvCxnSpPr>
              <a:stCxn id="634" idx="3"/>
              <a:endCxn id="628" idx="6"/>
            </p:cNvCxnSpPr>
            <p:nvPr/>
          </p:nvCxnSpPr>
          <p:spPr>
            <a:xfrm rot="5076742">
              <a:off x="4788556" y="5799902"/>
              <a:ext cx="130112" cy="3709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9" name="Прямая соединительная линия 648"/>
            <p:cNvCxnSpPr>
              <a:stCxn id="628" idx="0"/>
              <a:endCxn id="629" idx="4"/>
            </p:cNvCxnSpPr>
            <p:nvPr/>
          </p:nvCxnSpPr>
          <p:spPr>
            <a:xfrm rot="21276742">
              <a:off x="4859056" y="5913756"/>
              <a:ext cx="119364" cy="5601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50" name="8-конечная звезда 649"/>
            <p:cNvSpPr/>
            <p:nvPr/>
          </p:nvSpPr>
          <p:spPr>
            <a:xfrm rot="1262594">
              <a:off x="4505825" y="5577403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</p:grpSp>
      <p:grpSp>
        <p:nvGrpSpPr>
          <p:cNvPr id="18" name="Группа 805"/>
          <p:cNvGrpSpPr/>
          <p:nvPr/>
        </p:nvGrpSpPr>
        <p:grpSpPr>
          <a:xfrm>
            <a:off x="3077063" y="5363089"/>
            <a:ext cx="1485393" cy="986974"/>
            <a:chOff x="3077063" y="5363089"/>
            <a:chExt cx="1485393" cy="986974"/>
          </a:xfrm>
        </p:grpSpPr>
        <p:sp>
          <p:nvSpPr>
            <p:cNvPr id="676" name="8-конечная звезда 675"/>
            <p:cNvSpPr/>
            <p:nvPr/>
          </p:nvSpPr>
          <p:spPr>
            <a:xfrm rot="1262594">
              <a:off x="4295722" y="5867366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77" name="8-конечная звезда 676"/>
            <p:cNvSpPr/>
            <p:nvPr/>
          </p:nvSpPr>
          <p:spPr>
            <a:xfrm rot="1262594">
              <a:off x="4365581" y="600866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78" name="8-конечная звезда 677"/>
            <p:cNvSpPr/>
            <p:nvPr/>
          </p:nvSpPr>
          <p:spPr>
            <a:xfrm rot="1262594">
              <a:off x="4079829" y="593887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79" name="8-конечная звезда 678"/>
            <p:cNvSpPr/>
            <p:nvPr/>
          </p:nvSpPr>
          <p:spPr>
            <a:xfrm rot="1262594">
              <a:off x="4294142" y="6151538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80" name="8-конечная звезда 679"/>
            <p:cNvSpPr/>
            <p:nvPr/>
          </p:nvSpPr>
          <p:spPr>
            <a:xfrm rot="1262594">
              <a:off x="4365581" y="629606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81" name="8-конечная звезда 680"/>
            <p:cNvSpPr/>
            <p:nvPr/>
          </p:nvSpPr>
          <p:spPr>
            <a:xfrm rot="1262594">
              <a:off x="4508456" y="6080102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82" name="8-конечная звезда 681"/>
            <p:cNvSpPr/>
            <p:nvPr/>
          </p:nvSpPr>
          <p:spPr>
            <a:xfrm rot="1262594">
              <a:off x="4008390" y="5865786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83" name="8-конечная звезда 682"/>
            <p:cNvSpPr/>
            <p:nvPr/>
          </p:nvSpPr>
          <p:spPr>
            <a:xfrm rot="1262594">
              <a:off x="4438667" y="5795997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84" name="8-конечная звезда 683"/>
            <p:cNvSpPr/>
            <p:nvPr/>
          </p:nvSpPr>
          <p:spPr>
            <a:xfrm rot="1262594">
              <a:off x="4008391" y="5722910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85" name="8-конечная звезда 684"/>
            <p:cNvSpPr/>
            <p:nvPr/>
          </p:nvSpPr>
          <p:spPr>
            <a:xfrm rot="1262594">
              <a:off x="3794076" y="5865786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86" name="8-конечная звезда 685"/>
            <p:cNvSpPr/>
            <p:nvPr/>
          </p:nvSpPr>
          <p:spPr>
            <a:xfrm rot="1262594">
              <a:off x="3867163" y="565147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88" name="8-конечная звезда 687"/>
            <p:cNvSpPr/>
            <p:nvPr/>
          </p:nvSpPr>
          <p:spPr>
            <a:xfrm rot="1262594">
              <a:off x="3865514" y="600866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693" name="Прямая соединительная линия 692"/>
            <p:cNvCxnSpPr>
              <a:stCxn id="684" idx="4"/>
              <a:endCxn id="686" idx="0"/>
            </p:cNvCxnSpPr>
            <p:nvPr/>
          </p:nvCxnSpPr>
          <p:spPr>
            <a:xfrm rot="10800000">
              <a:off x="3919362" y="5688169"/>
              <a:ext cx="90830" cy="5204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94" name="8-конечная звезда 693"/>
            <p:cNvSpPr/>
            <p:nvPr/>
          </p:nvSpPr>
          <p:spPr>
            <a:xfrm rot="1262594">
              <a:off x="3935900" y="5661374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95" name="8-конечная звезда 694"/>
            <p:cNvSpPr/>
            <p:nvPr/>
          </p:nvSpPr>
          <p:spPr>
            <a:xfrm rot="1262594">
              <a:off x="3506746" y="5507017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96" name="8-конечная звезда 695"/>
            <p:cNvSpPr/>
            <p:nvPr/>
          </p:nvSpPr>
          <p:spPr>
            <a:xfrm rot="1262594">
              <a:off x="3505694" y="5363089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97" name="8-конечная звезда 696"/>
            <p:cNvSpPr/>
            <p:nvPr/>
          </p:nvSpPr>
          <p:spPr>
            <a:xfrm rot="1262594">
              <a:off x="3149556" y="5792769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98" name="8-конечная звезда 697"/>
            <p:cNvSpPr/>
            <p:nvPr/>
          </p:nvSpPr>
          <p:spPr>
            <a:xfrm rot="1262594">
              <a:off x="3506745" y="6078521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99" name="8-конечная звезда 698"/>
            <p:cNvSpPr/>
            <p:nvPr/>
          </p:nvSpPr>
          <p:spPr>
            <a:xfrm rot="1262594">
              <a:off x="3505692" y="6220345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00" name="8-конечная звезда 699"/>
            <p:cNvSpPr/>
            <p:nvPr/>
          </p:nvSpPr>
          <p:spPr>
            <a:xfrm rot="1262594">
              <a:off x="3077063" y="6006031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701" name="Прямая соединительная линия 700"/>
            <p:cNvCxnSpPr>
              <a:stCxn id="681" idx="6"/>
              <a:endCxn id="683" idx="0"/>
            </p:cNvCxnSpPr>
            <p:nvPr/>
          </p:nvCxnSpPr>
          <p:spPr>
            <a:xfrm rot="16200000" flipV="1">
              <a:off x="4393404" y="5930155"/>
              <a:ext cx="249211" cy="5428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3" name="Прямая соединительная линия 702"/>
            <p:cNvCxnSpPr>
              <a:stCxn id="683" idx="3"/>
              <a:endCxn id="676" idx="7"/>
            </p:cNvCxnSpPr>
            <p:nvPr/>
          </p:nvCxnSpPr>
          <p:spPr>
            <a:xfrm rot="5400000">
              <a:off x="4373037" y="5818654"/>
              <a:ext cx="52650" cy="8326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4" name="Прямая соединительная линия 703"/>
            <p:cNvCxnSpPr>
              <a:stCxn id="681" idx="4"/>
              <a:endCxn id="677" idx="0"/>
            </p:cNvCxnSpPr>
            <p:nvPr/>
          </p:nvCxnSpPr>
          <p:spPr>
            <a:xfrm rot="10800000">
              <a:off x="4417781" y="6045359"/>
              <a:ext cx="92477" cy="5204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5" name="Прямая соединительная линия 704"/>
            <p:cNvCxnSpPr>
              <a:stCxn id="679" idx="6"/>
              <a:endCxn id="677" idx="2"/>
            </p:cNvCxnSpPr>
            <p:nvPr/>
          </p:nvCxnSpPr>
          <p:spPr>
            <a:xfrm rot="5400000" flipH="1" flipV="1">
              <a:off x="4310623" y="6081077"/>
              <a:ext cx="92477" cy="5204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6" name="Прямая соединительная линия 705"/>
            <p:cNvCxnSpPr>
              <a:stCxn id="680" idx="5"/>
              <a:endCxn id="679" idx="1"/>
            </p:cNvCxnSpPr>
            <p:nvPr/>
          </p:nvCxnSpPr>
          <p:spPr>
            <a:xfrm rot="16200000" flipV="1">
              <a:off x="4309274" y="6226044"/>
              <a:ext cx="95177" cy="4951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7" name="Прямая соединительная линия 706"/>
            <p:cNvCxnSpPr>
              <a:stCxn id="680" idx="7"/>
              <a:endCxn id="681" idx="1"/>
            </p:cNvCxnSpPr>
            <p:nvPr/>
          </p:nvCxnSpPr>
          <p:spPr>
            <a:xfrm rot="5400000" flipH="1" flipV="1">
              <a:off x="4391675" y="6157356"/>
              <a:ext cx="180324" cy="12916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5" name="Прямая соединительная линия 744"/>
            <p:cNvCxnSpPr>
              <a:stCxn id="682" idx="7"/>
              <a:endCxn id="684" idx="1"/>
            </p:cNvCxnSpPr>
            <p:nvPr/>
          </p:nvCxnSpPr>
          <p:spPr>
            <a:xfrm rot="16200000" flipV="1">
              <a:off x="3999590" y="5821349"/>
              <a:ext cx="107239" cy="1371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6" name="Прямая соединительная линия 745"/>
            <p:cNvCxnSpPr>
              <a:stCxn id="685" idx="0"/>
              <a:endCxn id="682" idx="4"/>
            </p:cNvCxnSpPr>
            <p:nvPr/>
          </p:nvCxnSpPr>
          <p:spPr>
            <a:xfrm flipV="1">
              <a:off x="3846275" y="5883091"/>
              <a:ext cx="163916" cy="1939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7" name="Прямая соединительная линия 746"/>
            <p:cNvCxnSpPr>
              <a:stCxn id="678" idx="5"/>
              <a:endCxn id="682" idx="0"/>
            </p:cNvCxnSpPr>
            <p:nvPr/>
          </p:nvCxnSpPr>
          <p:spPr>
            <a:xfrm rot="16200000" flipV="1">
              <a:off x="4058869" y="5904201"/>
              <a:ext cx="38718" cy="3527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8" name="Прямая соединительная линия 747"/>
            <p:cNvCxnSpPr>
              <a:stCxn id="677" idx="5"/>
              <a:endCxn id="676" idx="1"/>
            </p:cNvCxnSpPr>
            <p:nvPr/>
          </p:nvCxnSpPr>
          <p:spPr>
            <a:xfrm rot="16200000" flipV="1">
              <a:off x="4320641" y="5950012"/>
              <a:ext cx="81615" cy="4034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9" name="Прямая соединительная линия 748"/>
            <p:cNvCxnSpPr>
              <a:stCxn id="678" idx="7"/>
              <a:endCxn id="677" idx="4"/>
            </p:cNvCxnSpPr>
            <p:nvPr/>
          </p:nvCxnSpPr>
          <p:spPr>
            <a:xfrm rot="16200000" flipH="1">
              <a:off x="4213913" y="5872500"/>
              <a:ext cx="71058" cy="23587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0" name="Прямая соединительная линия 749"/>
            <p:cNvCxnSpPr>
              <a:stCxn id="688" idx="5"/>
              <a:endCxn id="685" idx="1"/>
            </p:cNvCxnSpPr>
            <p:nvPr/>
          </p:nvCxnSpPr>
          <p:spPr>
            <a:xfrm rot="16200000" flipV="1">
              <a:off x="3810031" y="5939469"/>
              <a:ext cx="93529" cy="4951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1" name="Прямая соединительная линия 750"/>
            <p:cNvCxnSpPr>
              <a:stCxn id="688" idx="0"/>
              <a:endCxn id="678" idx="1"/>
            </p:cNvCxnSpPr>
            <p:nvPr/>
          </p:nvCxnSpPr>
          <p:spPr>
            <a:xfrm flipV="1">
              <a:off x="3917713" y="5990547"/>
              <a:ext cx="200079" cy="5481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2" name="Прямая соединительная линия 751"/>
            <p:cNvCxnSpPr>
              <a:stCxn id="682" idx="4"/>
              <a:endCxn id="686" idx="2"/>
            </p:cNvCxnSpPr>
            <p:nvPr/>
          </p:nvCxnSpPr>
          <p:spPr>
            <a:xfrm rot="10800000">
              <a:off x="3884469" y="5703673"/>
              <a:ext cx="125723" cy="17941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3" name="Прямая соединительная линия 752"/>
            <p:cNvCxnSpPr>
              <a:stCxn id="698" idx="7"/>
              <a:endCxn id="688" idx="3"/>
            </p:cNvCxnSpPr>
            <p:nvPr/>
          </p:nvCxnSpPr>
          <p:spPr>
            <a:xfrm rot="5400000" flipH="1" flipV="1">
              <a:off x="3685600" y="5909111"/>
              <a:ext cx="44724" cy="31975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4" name="Прямая соединительная линия 753"/>
            <p:cNvCxnSpPr>
              <a:stCxn id="697" idx="7"/>
              <a:endCxn id="685" idx="3"/>
            </p:cNvCxnSpPr>
            <p:nvPr/>
          </p:nvCxnSpPr>
          <p:spPr>
            <a:xfrm rot="16200000" flipH="1">
              <a:off x="3444573" y="5551920"/>
              <a:ext cx="98151" cy="60550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0" name="Прямая соединительная линия 759"/>
            <p:cNvCxnSpPr>
              <a:stCxn id="700" idx="6"/>
              <a:endCxn id="697" idx="3"/>
            </p:cNvCxnSpPr>
            <p:nvPr/>
          </p:nvCxnSpPr>
          <p:spPr>
            <a:xfrm rot="5400000" flipH="1" flipV="1">
              <a:off x="3034426" y="5890241"/>
              <a:ext cx="184091" cy="4989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3" name="Прямая соединительная линия 792"/>
            <p:cNvCxnSpPr>
              <a:stCxn id="698" idx="4"/>
              <a:endCxn id="697" idx="1"/>
            </p:cNvCxnSpPr>
            <p:nvPr/>
          </p:nvCxnSpPr>
          <p:spPr>
            <a:xfrm rot="10800000">
              <a:off x="3179928" y="5834109"/>
              <a:ext cx="328259" cy="25825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4" name="Прямая соединительная линия 793"/>
            <p:cNvCxnSpPr>
              <a:stCxn id="699" idx="6"/>
              <a:endCxn id="698" idx="1"/>
            </p:cNvCxnSpPr>
            <p:nvPr/>
          </p:nvCxnSpPr>
          <p:spPr>
            <a:xfrm rot="5400000" flipH="1" flipV="1">
              <a:off x="3482793" y="6167223"/>
              <a:ext cx="101684" cy="696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5" name="Прямая соединительная линия 794"/>
            <p:cNvCxnSpPr>
              <a:stCxn id="695" idx="0"/>
              <a:endCxn id="686" idx="4"/>
            </p:cNvCxnSpPr>
            <p:nvPr/>
          </p:nvCxnSpPr>
          <p:spPr>
            <a:xfrm>
              <a:off x="3548505" y="5536373"/>
              <a:ext cx="320459" cy="13240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6" name="Прямая соединительная линия 795"/>
            <p:cNvCxnSpPr>
              <a:stCxn id="695" idx="5"/>
              <a:endCxn id="696" idx="1"/>
            </p:cNvCxnSpPr>
            <p:nvPr/>
          </p:nvCxnSpPr>
          <p:spPr>
            <a:xfrm rot="5400000" flipH="1" flipV="1">
              <a:off x="3469620" y="5447494"/>
              <a:ext cx="111339" cy="1142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809" name="Овал 808"/>
          <p:cNvSpPr/>
          <p:nvPr/>
        </p:nvSpPr>
        <p:spPr>
          <a:xfrm>
            <a:off x="1285852" y="163710"/>
            <a:ext cx="6572296" cy="6516000"/>
          </a:xfrm>
          <a:prstGeom prst="ellipse">
            <a:avLst/>
          </a:prstGeom>
          <a:noFill/>
          <a:ln w="12700"/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cxnSp>
        <p:nvCxnSpPr>
          <p:cNvPr id="812" name="Прямая соединительная линия 811"/>
          <p:cNvCxnSpPr/>
          <p:nvPr/>
        </p:nvCxnSpPr>
        <p:spPr>
          <a:xfrm rot="5400000">
            <a:off x="3906615" y="6621267"/>
            <a:ext cx="259200" cy="71438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823" name="Прямая соединительная линия 822"/>
          <p:cNvCxnSpPr/>
          <p:nvPr/>
        </p:nvCxnSpPr>
        <p:spPr>
          <a:xfrm rot="16200000" flipH="1">
            <a:off x="5660447" y="6412520"/>
            <a:ext cx="252000" cy="142877"/>
          </a:xfrm>
          <a:prstGeom prst="line">
            <a:avLst/>
          </a:prstGeom>
          <a:scene3d>
            <a:camera prst="orthographicFront">
              <a:rot lat="0" lon="0" rev="10200000"/>
            </a:camera>
            <a:lightRig rig="threePt" dir="t"/>
          </a:scene3d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827" name="TextBox 826"/>
          <p:cNvSpPr txBox="1"/>
          <p:nvPr/>
        </p:nvSpPr>
        <p:spPr>
          <a:xfrm rot="21075957">
            <a:off x="4424797" y="6543091"/>
            <a:ext cx="1058667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1400" dirty="0" smtClean="0">
                <a:latin typeface="Bookman Old Style" pitchFamily="18" charset="0"/>
              </a:rPr>
              <a:t>грудень</a:t>
            </a:r>
            <a:endParaRPr lang="uk-UA" sz="1400" dirty="0">
              <a:latin typeface="Bookman Old Style" pitchFamily="18" charset="0"/>
            </a:endParaRPr>
          </a:p>
        </p:txBody>
      </p:sp>
      <p:sp>
        <p:nvSpPr>
          <p:cNvPr id="828" name="TextBox 827"/>
          <p:cNvSpPr txBox="1"/>
          <p:nvPr/>
        </p:nvSpPr>
        <p:spPr>
          <a:xfrm rot="19276280">
            <a:off x="6073450" y="5869472"/>
            <a:ext cx="1058667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1400" dirty="0" smtClean="0">
                <a:latin typeface="Bookman Old Style" pitchFamily="18" charset="0"/>
              </a:rPr>
              <a:t>листопад</a:t>
            </a:r>
            <a:endParaRPr lang="uk-UA" sz="1400" dirty="0">
              <a:latin typeface="Bookman Old Style" pitchFamily="18" charset="0"/>
            </a:endParaRPr>
          </a:p>
        </p:txBody>
      </p:sp>
      <p:sp>
        <p:nvSpPr>
          <p:cNvPr id="829" name="TextBox 828"/>
          <p:cNvSpPr txBox="1"/>
          <p:nvPr/>
        </p:nvSpPr>
        <p:spPr>
          <a:xfrm rot="17630071">
            <a:off x="7117024" y="4586123"/>
            <a:ext cx="1058667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1400" dirty="0" smtClean="0">
                <a:latin typeface="Bookman Old Style" pitchFamily="18" charset="0"/>
              </a:rPr>
              <a:t>жовтень</a:t>
            </a:r>
            <a:endParaRPr lang="uk-UA" sz="1400" dirty="0">
              <a:latin typeface="Bookman Old Style" pitchFamily="18" charset="0"/>
            </a:endParaRPr>
          </a:p>
        </p:txBody>
      </p:sp>
      <p:sp>
        <p:nvSpPr>
          <p:cNvPr id="830" name="TextBox 829"/>
          <p:cNvSpPr txBox="1"/>
          <p:nvPr/>
        </p:nvSpPr>
        <p:spPr>
          <a:xfrm rot="15714304">
            <a:off x="7341394" y="2882876"/>
            <a:ext cx="1058667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1400" dirty="0" smtClean="0">
                <a:latin typeface="Bookman Old Style" pitchFamily="18" charset="0"/>
              </a:rPr>
              <a:t>вересень</a:t>
            </a:r>
            <a:endParaRPr lang="uk-UA" sz="1400" dirty="0">
              <a:latin typeface="Bookman Old Style" pitchFamily="18" charset="0"/>
            </a:endParaRPr>
          </a:p>
        </p:txBody>
      </p:sp>
      <p:sp>
        <p:nvSpPr>
          <p:cNvPr id="831" name="TextBox 830"/>
          <p:cNvSpPr txBox="1"/>
          <p:nvPr/>
        </p:nvSpPr>
        <p:spPr>
          <a:xfrm rot="3220511">
            <a:off x="6748397" y="1310971"/>
            <a:ext cx="1058667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1400" dirty="0" smtClean="0">
                <a:latin typeface="Bookman Old Style" pitchFamily="18" charset="0"/>
              </a:rPr>
              <a:t>серпень</a:t>
            </a:r>
            <a:endParaRPr lang="uk-UA" sz="1400" dirty="0">
              <a:latin typeface="Bookman Old Style" pitchFamily="18" charset="0"/>
            </a:endParaRPr>
          </a:p>
        </p:txBody>
      </p:sp>
      <p:sp>
        <p:nvSpPr>
          <p:cNvPr id="832" name="TextBox 831"/>
          <p:cNvSpPr txBox="1"/>
          <p:nvPr/>
        </p:nvSpPr>
        <p:spPr>
          <a:xfrm rot="1586521">
            <a:off x="5448208" y="219585"/>
            <a:ext cx="1058667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1400" dirty="0" smtClean="0">
                <a:latin typeface="Bookman Old Style" pitchFamily="18" charset="0"/>
              </a:rPr>
              <a:t>липень</a:t>
            </a:r>
            <a:endParaRPr lang="uk-UA" sz="1400" dirty="0">
              <a:latin typeface="Bookman Old Style" pitchFamily="18" charset="0"/>
            </a:endParaRPr>
          </a:p>
        </p:txBody>
      </p:sp>
      <p:sp>
        <p:nvSpPr>
          <p:cNvPr id="833" name="TextBox 832"/>
          <p:cNvSpPr txBox="1"/>
          <p:nvPr/>
        </p:nvSpPr>
        <p:spPr>
          <a:xfrm rot="21422218">
            <a:off x="3660219" y="-66475"/>
            <a:ext cx="1058667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1400" dirty="0" smtClean="0">
                <a:latin typeface="Bookman Old Style" pitchFamily="18" charset="0"/>
              </a:rPr>
              <a:t>червень</a:t>
            </a:r>
            <a:endParaRPr lang="uk-UA" sz="1400" dirty="0">
              <a:latin typeface="Bookman Old Style" pitchFamily="18" charset="0"/>
            </a:endParaRPr>
          </a:p>
        </p:txBody>
      </p:sp>
      <p:sp>
        <p:nvSpPr>
          <p:cNvPr id="834" name="TextBox 833"/>
          <p:cNvSpPr txBox="1"/>
          <p:nvPr/>
        </p:nvSpPr>
        <p:spPr>
          <a:xfrm rot="19518500">
            <a:off x="2065156" y="559647"/>
            <a:ext cx="1058667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1400" dirty="0" smtClean="0">
                <a:latin typeface="Bookman Old Style" pitchFamily="18" charset="0"/>
              </a:rPr>
              <a:t>травень</a:t>
            </a:r>
            <a:endParaRPr lang="uk-UA" sz="1400" dirty="0">
              <a:latin typeface="Bookman Old Style" pitchFamily="18" charset="0"/>
            </a:endParaRPr>
          </a:p>
        </p:txBody>
      </p:sp>
      <p:sp>
        <p:nvSpPr>
          <p:cNvPr id="835" name="TextBox 834"/>
          <p:cNvSpPr txBox="1"/>
          <p:nvPr/>
        </p:nvSpPr>
        <p:spPr>
          <a:xfrm rot="17687757">
            <a:off x="1006358" y="1809320"/>
            <a:ext cx="1058667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1400" dirty="0" smtClean="0">
                <a:latin typeface="Bookman Old Style" pitchFamily="18" charset="0"/>
              </a:rPr>
              <a:t>квітень</a:t>
            </a:r>
          </a:p>
        </p:txBody>
      </p:sp>
      <p:sp>
        <p:nvSpPr>
          <p:cNvPr id="836" name="TextBox 835"/>
          <p:cNvSpPr txBox="1"/>
          <p:nvPr/>
        </p:nvSpPr>
        <p:spPr>
          <a:xfrm rot="4875169">
            <a:off x="749077" y="3754552"/>
            <a:ext cx="1058667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1400" dirty="0" smtClean="0">
                <a:latin typeface="Bookman Old Style" pitchFamily="18" charset="0"/>
              </a:rPr>
              <a:t>березень</a:t>
            </a:r>
          </a:p>
        </p:txBody>
      </p:sp>
      <p:sp>
        <p:nvSpPr>
          <p:cNvPr id="837" name="TextBox 836"/>
          <p:cNvSpPr txBox="1"/>
          <p:nvPr/>
        </p:nvSpPr>
        <p:spPr>
          <a:xfrm rot="3368098">
            <a:off x="1300985" y="5166505"/>
            <a:ext cx="1058667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1400" dirty="0" smtClean="0">
                <a:latin typeface="Bookman Old Style" pitchFamily="18" charset="0"/>
              </a:rPr>
              <a:t>лютий</a:t>
            </a:r>
          </a:p>
        </p:txBody>
      </p:sp>
      <p:sp>
        <p:nvSpPr>
          <p:cNvPr id="838" name="TextBox 837"/>
          <p:cNvSpPr txBox="1"/>
          <p:nvPr/>
        </p:nvSpPr>
        <p:spPr>
          <a:xfrm rot="1618209">
            <a:off x="2572415" y="6249465"/>
            <a:ext cx="1058667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1400" dirty="0" smtClean="0">
                <a:latin typeface="Bookman Old Style" pitchFamily="18" charset="0"/>
              </a:rPr>
              <a:t>січень</a:t>
            </a:r>
          </a:p>
        </p:txBody>
      </p:sp>
      <p:grpSp>
        <p:nvGrpSpPr>
          <p:cNvPr id="19" name="Группа 864"/>
          <p:cNvGrpSpPr/>
          <p:nvPr/>
        </p:nvGrpSpPr>
        <p:grpSpPr>
          <a:xfrm>
            <a:off x="3673098" y="578603"/>
            <a:ext cx="2665709" cy="6010528"/>
            <a:chOff x="3673098" y="578603"/>
            <a:chExt cx="2665709" cy="6010528"/>
          </a:xfrm>
        </p:grpSpPr>
        <p:sp>
          <p:nvSpPr>
            <p:cNvPr id="866" name="Полилиния 865"/>
            <p:cNvSpPr/>
            <p:nvPr/>
          </p:nvSpPr>
          <p:spPr>
            <a:xfrm>
              <a:off x="4702169" y="5535152"/>
              <a:ext cx="727087" cy="608492"/>
            </a:xfrm>
            <a:custGeom>
              <a:avLst/>
              <a:gdLst>
                <a:gd name="connsiteX0" fmla="*/ 2217 w 727087"/>
                <a:gd name="connsiteY0" fmla="*/ 109728 h 608492"/>
                <a:gd name="connsiteX1" fmla="*/ 8867 w 727087"/>
                <a:gd name="connsiteY1" fmla="*/ 146304 h 608492"/>
                <a:gd name="connsiteX2" fmla="*/ 15517 w 727087"/>
                <a:gd name="connsiteY2" fmla="*/ 152955 h 608492"/>
                <a:gd name="connsiteX3" fmla="*/ 28818 w 727087"/>
                <a:gd name="connsiteY3" fmla="*/ 169580 h 608492"/>
                <a:gd name="connsiteX4" fmla="*/ 48768 w 727087"/>
                <a:gd name="connsiteY4" fmla="*/ 176230 h 608492"/>
                <a:gd name="connsiteX5" fmla="*/ 121920 w 727087"/>
                <a:gd name="connsiteY5" fmla="*/ 172905 h 608492"/>
                <a:gd name="connsiteX6" fmla="*/ 158496 w 727087"/>
                <a:gd name="connsiteY6" fmla="*/ 166255 h 608492"/>
                <a:gd name="connsiteX7" fmla="*/ 181772 w 727087"/>
                <a:gd name="connsiteY7" fmla="*/ 162930 h 608492"/>
                <a:gd name="connsiteX8" fmla="*/ 221673 w 727087"/>
                <a:gd name="connsiteY8" fmla="*/ 152955 h 608492"/>
                <a:gd name="connsiteX9" fmla="*/ 231648 w 727087"/>
                <a:gd name="connsiteY9" fmla="*/ 149629 h 608492"/>
                <a:gd name="connsiteX10" fmla="*/ 318100 w 727087"/>
                <a:gd name="connsiteY10" fmla="*/ 156280 h 608492"/>
                <a:gd name="connsiteX11" fmla="*/ 338051 w 727087"/>
                <a:gd name="connsiteY11" fmla="*/ 162930 h 608492"/>
                <a:gd name="connsiteX12" fmla="*/ 358002 w 727087"/>
                <a:gd name="connsiteY12" fmla="*/ 176230 h 608492"/>
                <a:gd name="connsiteX13" fmla="*/ 361327 w 727087"/>
                <a:gd name="connsiteY13" fmla="*/ 192856 h 608492"/>
                <a:gd name="connsiteX14" fmla="*/ 354676 w 727087"/>
                <a:gd name="connsiteY14" fmla="*/ 229432 h 608492"/>
                <a:gd name="connsiteX15" fmla="*/ 348026 w 727087"/>
                <a:gd name="connsiteY15" fmla="*/ 242732 h 608492"/>
                <a:gd name="connsiteX16" fmla="*/ 341376 w 727087"/>
                <a:gd name="connsiteY16" fmla="*/ 279308 h 608492"/>
                <a:gd name="connsiteX17" fmla="*/ 334726 w 727087"/>
                <a:gd name="connsiteY17" fmla="*/ 395686 h 608492"/>
                <a:gd name="connsiteX18" fmla="*/ 331401 w 727087"/>
                <a:gd name="connsiteY18" fmla="*/ 478813 h 608492"/>
                <a:gd name="connsiteX19" fmla="*/ 341376 w 727087"/>
                <a:gd name="connsiteY19" fmla="*/ 528690 h 608492"/>
                <a:gd name="connsiteX20" fmla="*/ 351351 w 727087"/>
                <a:gd name="connsiteY20" fmla="*/ 535340 h 608492"/>
                <a:gd name="connsiteX21" fmla="*/ 367977 w 727087"/>
                <a:gd name="connsiteY21" fmla="*/ 551965 h 608492"/>
                <a:gd name="connsiteX22" fmla="*/ 384602 w 727087"/>
                <a:gd name="connsiteY22" fmla="*/ 561941 h 608492"/>
                <a:gd name="connsiteX23" fmla="*/ 394578 w 727087"/>
                <a:gd name="connsiteY23" fmla="*/ 571916 h 608492"/>
                <a:gd name="connsiteX24" fmla="*/ 427828 w 727087"/>
                <a:gd name="connsiteY24" fmla="*/ 578566 h 608492"/>
                <a:gd name="connsiteX25" fmla="*/ 447779 w 727087"/>
                <a:gd name="connsiteY25" fmla="*/ 585216 h 608492"/>
                <a:gd name="connsiteX26" fmla="*/ 464404 w 727087"/>
                <a:gd name="connsiteY26" fmla="*/ 595192 h 608492"/>
                <a:gd name="connsiteX27" fmla="*/ 474380 w 727087"/>
                <a:gd name="connsiteY27" fmla="*/ 601842 h 608492"/>
                <a:gd name="connsiteX28" fmla="*/ 494330 w 727087"/>
                <a:gd name="connsiteY28" fmla="*/ 608492 h 608492"/>
                <a:gd name="connsiteX29" fmla="*/ 550857 w 727087"/>
                <a:gd name="connsiteY29" fmla="*/ 605167 h 608492"/>
                <a:gd name="connsiteX30" fmla="*/ 560832 w 727087"/>
                <a:gd name="connsiteY30" fmla="*/ 598517 h 608492"/>
                <a:gd name="connsiteX31" fmla="*/ 580783 w 727087"/>
                <a:gd name="connsiteY31" fmla="*/ 591867 h 608492"/>
                <a:gd name="connsiteX32" fmla="*/ 604058 w 727087"/>
                <a:gd name="connsiteY32" fmla="*/ 585216 h 608492"/>
                <a:gd name="connsiteX33" fmla="*/ 627334 w 727087"/>
                <a:gd name="connsiteY33" fmla="*/ 575241 h 608492"/>
                <a:gd name="connsiteX34" fmla="*/ 637309 w 727087"/>
                <a:gd name="connsiteY34" fmla="*/ 568591 h 608492"/>
                <a:gd name="connsiteX35" fmla="*/ 647284 w 727087"/>
                <a:gd name="connsiteY35" fmla="*/ 565266 h 608492"/>
                <a:gd name="connsiteX36" fmla="*/ 657260 w 727087"/>
                <a:gd name="connsiteY36" fmla="*/ 555291 h 608492"/>
                <a:gd name="connsiteX37" fmla="*/ 680535 w 727087"/>
                <a:gd name="connsiteY37" fmla="*/ 541990 h 608492"/>
                <a:gd name="connsiteX38" fmla="*/ 693836 w 727087"/>
                <a:gd name="connsiteY38" fmla="*/ 525365 h 608492"/>
                <a:gd name="connsiteX39" fmla="*/ 697161 w 727087"/>
                <a:gd name="connsiteY39" fmla="*/ 515389 h 608492"/>
                <a:gd name="connsiteX40" fmla="*/ 707136 w 727087"/>
                <a:gd name="connsiteY40" fmla="*/ 495439 h 608492"/>
                <a:gd name="connsiteX41" fmla="*/ 710461 w 727087"/>
                <a:gd name="connsiteY41" fmla="*/ 422287 h 608492"/>
                <a:gd name="connsiteX42" fmla="*/ 713786 w 727087"/>
                <a:gd name="connsiteY42" fmla="*/ 405661 h 608492"/>
                <a:gd name="connsiteX43" fmla="*/ 717111 w 727087"/>
                <a:gd name="connsiteY43" fmla="*/ 385711 h 608492"/>
                <a:gd name="connsiteX44" fmla="*/ 723762 w 727087"/>
                <a:gd name="connsiteY44" fmla="*/ 339160 h 608492"/>
                <a:gd name="connsiteX45" fmla="*/ 727087 w 727087"/>
                <a:gd name="connsiteY45" fmla="*/ 329184 h 608492"/>
                <a:gd name="connsiteX46" fmla="*/ 723762 w 727087"/>
                <a:gd name="connsiteY46" fmla="*/ 295933 h 608492"/>
                <a:gd name="connsiteX47" fmla="*/ 713786 w 727087"/>
                <a:gd name="connsiteY47" fmla="*/ 262683 h 608492"/>
                <a:gd name="connsiteX48" fmla="*/ 707136 w 727087"/>
                <a:gd name="connsiteY48" fmla="*/ 236082 h 608492"/>
                <a:gd name="connsiteX49" fmla="*/ 700486 w 727087"/>
                <a:gd name="connsiteY49" fmla="*/ 212806 h 608492"/>
                <a:gd name="connsiteX50" fmla="*/ 693836 w 727087"/>
                <a:gd name="connsiteY50" fmla="*/ 202831 h 608492"/>
                <a:gd name="connsiteX51" fmla="*/ 690511 w 727087"/>
                <a:gd name="connsiteY51" fmla="*/ 192856 h 608492"/>
                <a:gd name="connsiteX52" fmla="*/ 673885 w 727087"/>
                <a:gd name="connsiteY52" fmla="*/ 176230 h 608492"/>
                <a:gd name="connsiteX53" fmla="*/ 650610 w 727087"/>
                <a:gd name="connsiteY53" fmla="*/ 152955 h 608492"/>
                <a:gd name="connsiteX54" fmla="*/ 643959 w 727087"/>
                <a:gd name="connsiteY54" fmla="*/ 146304 h 608492"/>
                <a:gd name="connsiteX55" fmla="*/ 624009 w 727087"/>
                <a:gd name="connsiteY55" fmla="*/ 139654 h 608492"/>
                <a:gd name="connsiteX56" fmla="*/ 607383 w 727087"/>
                <a:gd name="connsiteY56" fmla="*/ 126354 h 608492"/>
                <a:gd name="connsiteX57" fmla="*/ 600733 w 727087"/>
                <a:gd name="connsiteY57" fmla="*/ 116379 h 608492"/>
                <a:gd name="connsiteX58" fmla="*/ 584108 w 727087"/>
                <a:gd name="connsiteY58" fmla="*/ 99753 h 608492"/>
                <a:gd name="connsiteX59" fmla="*/ 580783 w 727087"/>
                <a:gd name="connsiteY59" fmla="*/ 89778 h 608492"/>
                <a:gd name="connsiteX60" fmla="*/ 557507 w 727087"/>
                <a:gd name="connsiteY60" fmla="*/ 69827 h 608492"/>
                <a:gd name="connsiteX61" fmla="*/ 554182 w 727087"/>
                <a:gd name="connsiteY61" fmla="*/ 59852 h 608492"/>
                <a:gd name="connsiteX62" fmla="*/ 544207 w 727087"/>
                <a:gd name="connsiteY62" fmla="*/ 53202 h 608492"/>
                <a:gd name="connsiteX63" fmla="*/ 537556 w 727087"/>
                <a:gd name="connsiteY63" fmla="*/ 46552 h 608492"/>
                <a:gd name="connsiteX64" fmla="*/ 530906 w 727087"/>
                <a:gd name="connsiteY64" fmla="*/ 36576 h 608492"/>
                <a:gd name="connsiteX65" fmla="*/ 520931 w 727087"/>
                <a:gd name="connsiteY65" fmla="*/ 33251 h 608492"/>
                <a:gd name="connsiteX66" fmla="*/ 500980 w 727087"/>
                <a:gd name="connsiteY66" fmla="*/ 19951 h 608492"/>
                <a:gd name="connsiteX67" fmla="*/ 491005 w 727087"/>
                <a:gd name="connsiteY67" fmla="*/ 13301 h 608492"/>
                <a:gd name="connsiteX68" fmla="*/ 481030 w 727087"/>
                <a:gd name="connsiteY68" fmla="*/ 9976 h 608492"/>
                <a:gd name="connsiteX69" fmla="*/ 471055 w 727087"/>
                <a:gd name="connsiteY69" fmla="*/ 3325 h 608492"/>
                <a:gd name="connsiteX70" fmla="*/ 454429 w 727087"/>
                <a:gd name="connsiteY70" fmla="*/ 0 h 608492"/>
                <a:gd name="connsiteX71" fmla="*/ 354676 w 727087"/>
                <a:gd name="connsiteY71" fmla="*/ 3325 h 608492"/>
                <a:gd name="connsiteX72" fmla="*/ 348026 w 727087"/>
                <a:gd name="connsiteY72" fmla="*/ 9976 h 608492"/>
                <a:gd name="connsiteX73" fmla="*/ 338051 w 727087"/>
                <a:gd name="connsiteY73" fmla="*/ 16626 h 608492"/>
                <a:gd name="connsiteX74" fmla="*/ 318100 w 727087"/>
                <a:gd name="connsiteY74" fmla="*/ 43227 h 608492"/>
                <a:gd name="connsiteX75" fmla="*/ 308125 w 727087"/>
                <a:gd name="connsiteY75" fmla="*/ 46552 h 608492"/>
                <a:gd name="connsiteX76" fmla="*/ 304800 w 727087"/>
                <a:gd name="connsiteY76" fmla="*/ 56527 h 608492"/>
                <a:gd name="connsiteX77" fmla="*/ 294825 w 727087"/>
                <a:gd name="connsiteY77" fmla="*/ 59852 h 608492"/>
                <a:gd name="connsiteX78" fmla="*/ 274874 w 727087"/>
                <a:gd name="connsiteY78" fmla="*/ 69827 h 608492"/>
                <a:gd name="connsiteX79" fmla="*/ 264899 w 727087"/>
                <a:gd name="connsiteY79" fmla="*/ 76477 h 608492"/>
                <a:gd name="connsiteX80" fmla="*/ 215023 w 727087"/>
                <a:gd name="connsiteY80" fmla="*/ 86453 h 608492"/>
                <a:gd name="connsiteX81" fmla="*/ 38793 w 727087"/>
                <a:gd name="connsiteY81" fmla="*/ 89778 h 608492"/>
                <a:gd name="connsiteX82" fmla="*/ 22167 w 727087"/>
                <a:gd name="connsiteY82" fmla="*/ 99753 h 608492"/>
                <a:gd name="connsiteX83" fmla="*/ 2217 w 727087"/>
                <a:gd name="connsiteY83" fmla="*/ 109728 h 6084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</a:cxnLst>
              <a:rect l="l" t="t" r="r" b="b"/>
              <a:pathLst>
                <a:path w="727087" h="608492">
                  <a:moveTo>
                    <a:pt x="2217" y="109728"/>
                  </a:moveTo>
                  <a:cubicBezTo>
                    <a:pt x="0" y="117486"/>
                    <a:pt x="4011" y="138210"/>
                    <a:pt x="8867" y="146304"/>
                  </a:cubicBezTo>
                  <a:cubicBezTo>
                    <a:pt x="10480" y="148992"/>
                    <a:pt x="13300" y="150738"/>
                    <a:pt x="15517" y="152955"/>
                  </a:cubicBezTo>
                  <a:cubicBezTo>
                    <a:pt x="19123" y="163773"/>
                    <a:pt x="17046" y="164348"/>
                    <a:pt x="28818" y="169580"/>
                  </a:cubicBezTo>
                  <a:cubicBezTo>
                    <a:pt x="35224" y="172427"/>
                    <a:pt x="48768" y="176230"/>
                    <a:pt x="48768" y="176230"/>
                  </a:cubicBezTo>
                  <a:cubicBezTo>
                    <a:pt x="73152" y="175122"/>
                    <a:pt x="97569" y="174584"/>
                    <a:pt x="121920" y="172905"/>
                  </a:cubicBezTo>
                  <a:cubicBezTo>
                    <a:pt x="153180" y="170749"/>
                    <a:pt x="135575" y="170422"/>
                    <a:pt x="158496" y="166255"/>
                  </a:cubicBezTo>
                  <a:cubicBezTo>
                    <a:pt x="166207" y="164853"/>
                    <a:pt x="174026" y="164122"/>
                    <a:pt x="181772" y="162930"/>
                  </a:cubicBezTo>
                  <a:cubicBezTo>
                    <a:pt x="206712" y="159093"/>
                    <a:pt x="197327" y="161071"/>
                    <a:pt x="221673" y="152955"/>
                  </a:cubicBezTo>
                  <a:lnTo>
                    <a:pt x="231648" y="149629"/>
                  </a:lnTo>
                  <a:cubicBezTo>
                    <a:pt x="270569" y="151399"/>
                    <a:pt x="288383" y="147365"/>
                    <a:pt x="318100" y="156280"/>
                  </a:cubicBezTo>
                  <a:cubicBezTo>
                    <a:pt x="324814" y="158294"/>
                    <a:pt x="332218" y="159042"/>
                    <a:pt x="338051" y="162930"/>
                  </a:cubicBezTo>
                  <a:lnTo>
                    <a:pt x="358002" y="176230"/>
                  </a:lnTo>
                  <a:cubicBezTo>
                    <a:pt x="359110" y="181772"/>
                    <a:pt x="361327" y="187204"/>
                    <a:pt x="361327" y="192856"/>
                  </a:cubicBezTo>
                  <a:cubicBezTo>
                    <a:pt x="361327" y="194535"/>
                    <a:pt x="355758" y="226186"/>
                    <a:pt x="354676" y="229432"/>
                  </a:cubicBezTo>
                  <a:cubicBezTo>
                    <a:pt x="353108" y="234134"/>
                    <a:pt x="349766" y="238091"/>
                    <a:pt x="348026" y="242732"/>
                  </a:cubicBezTo>
                  <a:cubicBezTo>
                    <a:pt x="344724" y="251537"/>
                    <a:pt x="342047" y="272258"/>
                    <a:pt x="341376" y="279308"/>
                  </a:cubicBezTo>
                  <a:cubicBezTo>
                    <a:pt x="338221" y="312438"/>
                    <a:pt x="336050" y="365238"/>
                    <a:pt x="334726" y="395686"/>
                  </a:cubicBezTo>
                  <a:cubicBezTo>
                    <a:pt x="333521" y="423391"/>
                    <a:pt x="332509" y="451104"/>
                    <a:pt x="331401" y="478813"/>
                  </a:cubicBezTo>
                  <a:cubicBezTo>
                    <a:pt x="331562" y="480259"/>
                    <a:pt x="334303" y="523975"/>
                    <a:pt x="341376" y="528690"/>
                  </a:cubicBezTo>
                  <a:lnTo>
                    <a:pt x="351351" y="535340"/>
                  </a:lnTo>
                  <a:cubicBezTo>
                    <a:pt x="362755" y="552443"/>
                    <a:pt x="352141" y="539295"/>
                    <a:pt x="367977" y="551965"/>
                  </a:cubicBezTo>
                  <a:cubicBezTo>
                    <a:pt x="381018" y="562399"/>
                    <a:pt x="367278" y="556166"/>
                    <a:pt x="384602" y="561941"/>
                  </a:cubicBezTo>
                  <a:cubicBezTo>
                    <a:pt x="387927" y="565266"/>
                    <a:pt x="390665" y="569308"/>
                    <a:pt x="394578" y="571916"/>
                  </a:cubicBezTo>
                  <a:cubicBezTo>
                    <a:pt x="400909" y="576137"/>
                    <a:pt x="425856" y="578284"/>
                    <a:pt x="427828" y="578566"/>
                  </a:cubicBezTo>
                  <a:cubicBezTo>
                    <a:pt x="434478" y="580783"/>
                    <a:pt x="442823" y="580259"/>
                    <a:pt x="447779" y="585216"/>
                  </a:cubicBezTo>
                  <a:cubicBezTo>
                    <a:pt x="460766" y="598205"/>
                    <a:pt x="447141" y="586561"/>
                    <a:pt x="464404" y="595192"/>
                  </a:cubicBezTo>
                  <a:cubicBezTo>
                    <a:pt x="467979" y="596979"/>
                    <a:pt x="470728" y="600219"/>
                    <a:pt x="474380" y="601842"/>
                  </a:cubicBezTo>
                  <a:cubicBezTo>
                    <a:pt x="480786" y="604689"/>
                    <a:pt x="494330" y="608492"/>
                    <a:pt x="494330" y="608492"/>
                  </a:cubicBezTo>
                  <a:cubicBezTo>
                    <a:pt x="513172" y="607384"/>
                    <a:pt x="532191" y="607967"/>
                    <a:pt x="550857" y="605167"/>
                  </a:cubicBezTo>
                  <a:cubicBezTo>
                    <a:pt x="554809" y="604574"/>
                    <a:pt x="557180" y="600140"/>
                    <a:pt x="560832" y="598517"/>
                  </a:cubicBezTo>
                  <a:cubicBezTo>
                    <a:pt x="567238" y="595670"/>
                    <a:pt x="573982" y="593568"/>
                    <a:pt x="580783" y="591867"/>
                  </a:cubicBezTo>
                  <a:cubicBezTo>
                    <a:pt x="585041" y="590802"/>
                    <a:pt x="599290" y="587600"/>
                    <a:pt x="604058" y="585216"/>
                  </a:cubicBezTo>
                  <a:cubicBezTo>
                    <a:pt x="627021" y="573735"/>
                    <a:pt x="599655" y="582161"/>
                    <a:pt x="627334" y="575241"/>
                  </a:cubicBezTo>
                  <a:cubicBezTo>
                    <a:pt x="630659" y="573024"/>
                    <a:pt x="633735" y="570378"/>
                    <a:pt x="637309" y="568591"/>
                  </a:cubicBezTo>
                  <a:cubicBezTo>
                    <a:pt x="640444" y="567024"/>
                    <a:pt x="644368" y="567210"/>
                    <a:pt x="647284" y="565266"/>
                  </a:cubicBezTo>
                  <a:cubicBezTo>
                    <a:pt x="651197" y="562658"/>
                    <a:pt x="653647" y="558301"/>
                    <a:pt x="657260" y="555291"/>
                  </a:cubicBezTo>
                  <a:cubicBezTo>
                    <a:pt x="670870" y="543949"/>
                    <a:pt x="664267" y="552835"/>
                    <a:pt x="680535" y="541990"/>
                  </a:cubicBezTo>
                  <a:cubicBezTo>
                    <a:pt x="686223" y="538198"/>
                    <a:pt x="690277" y="530703"/>
                    <a:pt x="693836" y="525365"/>
                  </a:cubicBezTo>
                  <a:cubicBezTo>
                    <a:pt x="694944" y="522040"/>
                    <a:pt x="695594" y="518524"/>
                    <a:pt x="697161" y="515389"/>
                  </a:cubicBezTo>
                  <a:cubicBezTo>
                    <a:pt x="710054" y="489603"/>
                    <a:pt x="698777" y="520515"/>
                    <a:pt x="707136" y="495439"/>
                  </a:cubicBezTo>
                  <a:cubicBezTo>
                    <a:pt x="708244" y="471055"/>
                    <a:pt x="708658" y="446629"/>
                    <a:pt x="710461" y="422287"/>
                  </a:cubicBezTo>
                  <a:cubicBezTo>
                    <a:pt x="710878" y="416651"/>
                    <a:pt x="712775" y="411222"/>
                    <a:pt x="713786" y="405661"/>
                  </a:cubicBezTo>
                  <a:cubicBezTo>
                    <a:pt x="714992" y="399028"/>
                    <a:pt x="716158" y="392385"/>
                    <a:pt x="717111" y="385711"/>
                  </a:cubicBezTo>
                  <a:cubicBezTo>
                    <a:pt x="719127" y="371599"/>
                    <a:pt x="720585" y="353455"/>
                    <a:pt x="723762" y="339160"/>
                  </a:cubicBezTo>
                  <a:cubicBezTo>
                    <a:pt x="724522" y="335738"/>
                    <a:pt x="725979" y="332509"/>
                    <a:pt x="727087" y="329184"/>
                  </a:cubicBezTo>
                  <a:cubicBezTo>
                    <a:pt x="725979" y="318100"/>
                    <a:pt x="725337" y="306960"/>
                    <a:pt x="723762" y="295933"/>
                  </a:cubicBezTo>
                  <a:cubicBezTo>
                    <a:pt x="720999" y="276596"/>
                    <a:pt x="718409" y="285798"/>
                    <a:pt x="713786" y="262683"/>
                  </a:cubicBezTo>
                  <a:cubicBezTo>
                    <a:pt x="707025" y="228877"/>
                    <a:pt x="713953" y="259941"/>
                    <a:pt x="707136" y="236082"/>
                  </a:cubicBezTo>
                  <a:cubicBezTo>
                    <a:pt x="705715" y="231109"/>
                    <a:pt x="703144" y="218122"/>
                    <a:pt x="700486" y="212806"/>
                  </a:cubicBezTo>
                  <a:cubicBezTo>
                    <a:pt x="698699" y="209232"/>
                    <a:pt x="695623" y="206405"/>
                    <a:pt x="693836" y="202831"/>
                  </a:cubicBezTo>
                  <a:cubicBezTo>
                    <a:pt x="692269" y="199696"/>
                    <a:pt x="692614" y="195660"/>
                    <a:pt x="690511" y="192856"/>
                  </a:cubicBezTo>
                  <a:cubicBezTo>
                    <a:pt x="685808" y="186586"/>
                    <a:pt x="678233" y="182751"/>
                    <a:pt x="673885" y="176230"/>
                  </a:cubicBezTo>
                  <a:cubicBezTo>
                    <a:pt x="658641" y="153364"/>
                    <a:pt x="668167" y="158807"/>
                    <a:pt x="650610" y="152955"/>
                  </a:cubicBezTo>
                  <a:cubicBezTo>
                    <a:pt x="648393" y="150738"/>
                    <a:pt x="646763" y="147706"/>
                    <a:pt x="643959" y="146304"/>
                  </a:cubicBezTo>
                  <a:cubicBezTo>
                    <a:pt x="637689" y="143169"/>
                    <a:pt x="624009" y="139654"/>
                    <a:pt x="624009" y="139654"/>
                  </a:cubicBezTo>
                  <a:cubicBezTo>
                    <a:pt x="604952" y="111069"/>
                    <a:pt x="630327" y="144708"/>
                    <a:pt x="607383" y="126354"/>
                  </a:cubicBezTo>
                  <a:cubicBezTo>
                    <a:pt x="604262" y="123858"/>
                    <a:pt x="603364" y="119386"/>
                    <a:pt x="600733" y="116379"/>
                  </a:cubicBezTo>
                  <a:cubicBezTo>
                    <a:pt x="595572" y="110481"/>
                    <a:pt x="584108" y="99753"/>
                    <a:pt x="584108" y="99753"/>
                  </a:cubicBezTo>
                  <a:cubicBezTo>
                    <a:pt x="583000" y="96428"/>
                    <a:pt x="582820" y="92630"/>
                    <a:pt x="580783" y="89778"/>
                  </a:cubicBezTo>
                  <a:cubicBezTo>
                    <a:pt x="573452" y="79515"/>
                    <a:pt x="567093" y="76218"/>
                    <a:pt x="557507" y="69827"/>
                  </a:cubicBezTo>
                  <a:cubicBezTo>
                    <a:pt x="556399" y="66502"/>
                    <a:pt x="556371" y="62589"/>
                    <a:pt x="554182" y="59852"/>
                  </a:cubicBezTo>
                  <a:cubicBezTo>
                    <a:pt x="551686" y="56732"/>
                    <a:pt x="547328" y="55698"/>
                    <a:pt x="544207" y="53202"/>
                  </a:cubicBezTo>
                  <a:cubicBezTo>
                    <a:pt x="541759" y="51244"/>
                    <a:pt x="539514" y="49000"/>
                    <a:pt x="537556" y="46552"/>
                  </a:cubicBezTo>
                  <a:cubicBezTo>
                    <a:pt x="535059" y="43431"/>
                    <a:pt x="534027" y="39073"/>
                    <a:pt x="530906" y="36576"/>
                  </a:cubicBezTo>
                  <a:cubicBezTo>
                    <a:pt x="528169" y="34386"/>
                    <a:pt x="523995" y="34953"/>
                    <a:pt x="520931" y="33251"/>
                  </a:cubicBezTo>
                  <a:cubicBezTo>
                    <a:pt x="513944" y="29370"/>
                    <a:pt x="507630" y="24384"/>
                    <a:pt x="500980" y="19951"/>
                  </a:cubicBezTo>
                  <a:cubicBezTo>
                    <a:pt x="497655" y="17734"/>
                    <a:pt x="494796" y="14565"/>
                    <a:pt x="491005" y="13301"/>
                  </a:cubicBezTo>
                  <a:lnTo>
                    <a:pt x="481030" y="9976"/>
                  </a:lnTo>
                  <a:cubicBezTo>
                    <a:pt x="477705" y="7759"/>
                    <a:pt x="474797" y="4728"/>
                    <a:pt x="471055" y="3325"/>
                  </a:cubicBezTo>
                  <a:cubicBezTo>
                    <a:pt x="465763" y="1340"/>
                    <a:pt x="460081" y="0"/>
                    <a:pt x="454429" y="0"/>
                  </a:cubicBezTo>
                  <a:cubicBezTo>
                    <a:pt x="421160" y="0"/>
                    <a:pt x="387927" y="2217"/>
                    <a:pt x="354676" y="3325"/>
                  </a:cubicBezTo>
                  <a:cubicBezTo>
                    <a:pt x="352459" y="5542"/>
                    <a:pt x="350474" y="8017"/>
                    <a:pt x="348026" y="9976"/>
                  </a:cubicBezTo>
                  <a:cubicBezTo>
                    <a:pt x="344906" y="12472"/>
                    <a:pt x="340682" y="13619"/>
                    <a:pt x="338051" y="16626"/>
                  </a:cubicBezTo>
                  <a:cubicBezTo>
                    <a:pt x="336225" y="18713"/>
                    <a:pt x="325219" y="38955"/>
                    <a:pt x="318100" y="43227"/>
                  </a:cubicBezTo>
                  <a:cubicBezTo>
                    <a:pt x="315095" y="45030"/>
                    <a:pt x="311450" y="45444"/>
                    <a:pt x="308125" y="46552"/>
                  </a:cubicBezTo>
                  <a:cubicBezTo>
                    <a:pt x="307017" y="49877"/>
                    <a:pt x="307278" y="54049"/>
                    <a:pt x="304800" y="56527"/>
                  </a:cubicBezTo>
                  <a:cubicBezTo>
                    <a:pt x="302322" y="59005"/>
                    <a:pt x="297960" y="58285"/>
                    <a:pt x="294825" y="59852"/>
                  </a:cubicBezTo>
                  <a:cubicBezTo>
                    <a:pt x="269045" y="72742"/>
                    <a:pt x="299946" y="61470"/>
                    <a:pt x="274874" y="69827"/>
                  </a:cubicBezTo>
                  <a:cubicBezTo>
                    <a:pt x="271549" y="72044"/>
                    <a:pt x="268655" y="75111"/>
                    <a:pt x="264899" y="76477"/>
                  </a:cubicBezTo>
                  <a:cubicBezTo>
                    <a:pt x="254960" y="80091"/>
                    <a:pt x="226540" y="86069"/>
                    <a:pt x="215023" y="86453"/>
                  </a:cubicBezTo>
                  <a:cubicBezTo>
                    <a:pt x="156302" y="88410"/>
                    <a:pt x="97536" y="88670"/>
                    <a:pt x="38793" y="89778"/>
                  </a:cubicBezTo>
                  <a:cubicBezTo>
                    <a:pt x="21471" y="95552"/>
                    <a:pt x="35208" y="89321"/>
                    <a:pt x="22167" y="99753"/>
                  </a:cubicBezTo>
                  <a:cubicBezTo>
                    <a:pt x="8793" y="110452"/>
                    <a:pt x="4434" y="101970"/>
                    <a:pt x="2217" y="109728"/>
                  </a:cubicBezTo>
                  <a:close/>
                </a:path>
              </a:pathLst>
            </a:custGeom>
            <a:solidFill>
              <a:srgbClr val="FFFF00">
                <a:alpha val="15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67" name="Полилиния 866"/>
            <p:cNvSpPr/>
            <p:nvPr/>
          </p:nvSpPr>
          <p:spPr>
            <a:xfrm>
              <a:off x="3757771" y="4531861"/>
              <a:ext cx="2347096" cy="2057270"/>
            </a:xfrm>
            <a:custGeom>
              <a:avLst/>
              <a:gdLst>
                <a:gd name="connsiteX0" fmla="*/ 761028 w 2347096"/>
                <a:gd name="connsiteY0" fmla="*/ 2035194 h 2057270"/>
                <a:gd name="connsiteX1" fmla="*/ 927282 w 2347096"/>
                <a:gd name="connsiteY1" fmla="*/ 2038519 h 2057270"/>
                <a:gd name="connsiteX2" fmla="*/ 947233 w 2347096"/>
                <a:gd name="connsiteY2" fmla="*/ 2035194 h 2057270"/>
                <a:gd name="connsiteX3" fmla="*/ 963858 w 2347096"/>
                <a:gd name="connsiteY3" fmla="*/ 2031868 h 2057270"/>
                <a:gd name="connsiteX4" fmla="*/ 1060286 w 2347096"/>
                <a:gd name="connsiteY4" fmla="*/ 2028543 h 2057270"/>
                <a:gd name="connsiteX5" fmla="*/ 1113487 w 2347096"/>
                <a:gd name="connsiteY5" fmla="*/ 2018568 h 2057270"/>
                <a:gd name="connsiteX6" fmla="*/ 1130113 w 2347096"/>
                <a:gd name="connsiteY6" fmla="*/ 2015243 h 2057270"/>
                <a:gd name="connsiteX7" fmla="*/ 1183314 w 2347096"/>
                <a:gd name="connsiteY7" fmla="*/ 2011918 h 2057270"/>
                <a:gd name="connsiteX8" fmla="*/ 1249816 w 2347096"/>
                <a:gd name="connsiteY8" fmla="*/ 2005268 h 2057270"/>
                <a:gd name="connsiteX9" fmla="*/ 1269766 w 2347096"/>
                <a:gd name="connsiteY9" fmla="*/ 2001943 h 2057270"/>
                <a:gd name="connsiteX10" fmla="*/ 1279742 w 2347096"/>
                <a:gd name="connsiteY10" fmla="*/ 1998618 h 2057270"/>
                <a:gd name="connsiteX11" fmla="*/ 1336268 w 2347096"/>
                <a:gd name="connsiteY11" fmla="*/ 1995292 h 2057270"/>
                <a:gd name="connsiteX12" fmla="*/ 1369519 w 2347096"/>
                <a:gd name="connsiteY12" fmla="*/ 1988642 h 2057270"/>
                <a:gd name="connsiteX13" fmla="*/ 1389470 w 2347096"/>
                <a:gd name="connsiteY13" fmla="*/ 1985317 h 2057270"/>
                <a:gd name="connsiteX14" fmla="*/ 1422721 w 2347096"/>
                <a:gd name="connsiteY14" fmla="*/ 1981992 h 2057270"/>
                <a:gd name="connsiteX15" fmla="*/ 1449321 w 2347096"/>
                <a:gd name="connsiteY15" fmla="*/ 1978667 h 2057270"/>
                <a:gd name="connsiteX16" fmla="*/ 1482572 w 2347096"/>
                <a:gd name="connsiteY16" fmla="*/ 1968692 h 2057270"/>
                <a:gd name="connsiteX17" fmla="*/ 1505848 w 2347096"/>
                <a:gd name="connsiteY17" fmla="*/ 1965367 h 2057270"/>
                <a:gd name="connsiteX18" fmla="*/ 1519148 w 2347096"/>
                <a:gd name="connsiteY18" fmla="*/ 1962042 h 2057270"/>
                <a:gd name="connsiteX19" fmla="*/ 1559049 w 2347096"/>
                <a:gd name="connsiteY19" fmla="*/ 1955391 h 2057270"/>
                <a:gd name="connsiteX20" fmla="*/ 1572350 w 2347096"/>
                <a:gd name="connsiteY20" fmla="*/ 1952066 h 2057270"/>
                <a:gd name="connsiteX21" fmla="*/ 1592300 w 2347096"/>
                <a:gd name="connsiteY21" fmla="*/ 1945416 h 2057270"/>
                <a:gd name="connsiteX22" fmla="*/ 1622226 w 2347096"/>
                <a:gd name="connsiteY22" fmla="*/ 1938766 h 2057270"/>
                <a:gd name="connsiteX23" fmla="*/ 1648827 w 2347096"/>
                <a:gd name="connsiteY23" fmla="*/ 1932116 h 2057270"/>
                <a:gd name="connsiteX24" fmla="*/ 1658802 w 2347096"/>
                <a:gd name="connsiteY24" fmla="*/ 1925466 h 2057270"/>
                <a:gd name="connsiteX25" fmla="*/ 1698703 w 2347096"/>
                <a:gd name="connsiteY25" fmla="*/ 1918815 h 2057270"/>
                <a:gd name="connsiteX26" fmla="*/ 1725304 w 2347096"/>
                <a:gd name="connsiteY26" fmla="*/ 1912165 h 2057270"/>
                <a:gd name="connsiteX27" fmla="*/ 1735279 w 2347096"/>
                <a:gd name="connsiteY27" fmla="*/ 1908840 h 2057270"/>
                <a:gd name="connsiteX28" fmla="*/ 1745254 w 2347096"/>
                <a:gd name="connsiteY28" fmla="*/ 1902190 h 2057270"/>
                <a:gd name="connsiteX29" fmla="*/ 1758555 w 2347096"/>
                <a:gd name="connsiteY29" fmla="*/ 1898865 h 2057270"/>
                <a:gd name="connsiteX30" fmla="*/ 1788481 w 2347096"/>
                <a:gd name="connsiteY30" fmla="*/ 1888890 h 2057270"/>
                <a:gd name="connsiteX31" fmla="*/ 1798456 w 2347096"/>
                <a:gd name="connsiteY31" fmla="*/ 1885564 h 2057270"/>
                <a:gd name="connsiteX32" fmla="*/ 1821732 w 2347096"/>
                <a:gd name="connsiteY32" fmla="*/ 1875589 h 2057270"/>
                <a:gd name="connsiteX33" fmla="*/ 1854982 w 2347096"/>
                <a:gd name="connsiteY33" fmla="*/ 1868939 h 2057270"/>
                <a:gd name="connsiteX34" fmla="*/ 1881583 w 2347096"/>
                <a:gd name="connsiteY34" fmla="*/ 1862289 h 2057270"/>
                <a:gd name="connsiteX35" fmla="*/ 1901534 w 2347096"/>
                <a:gd name="connsiteY35" fmla="*/ 1855639 h 2057270"/>
                <a:gd name="connsiteX36" fmla="*/ 1911509 w 2347096"/>
                <a:gd name="connsiteY36" fmla="*/ 1852314 h 2057270"/>
                <a:gd name="connsiteX37" fmla="*/ 1938110 w 2347096"/>
                <a:gd name="connsiteY37" fmla="*/ 1845663 h 2057270"/>
                <a:gd name="connsiteX38" fmla="*/ 1958060 w 2347096"/>
                <a:gd name="connsiteY38" fmla="*/ 1839013 h 2057270"/>
                <a:gd name="connsiteX39" fmla="*/ 1971361 w 2347096"/>
                <a:gd name="connsiteY39" fmla="*/ 1835688 h 2057270"/>
                <a:gd name="connsiteX40" fmla="*/ 1991311 w 2347096"/>
                <a:gd name="connsiteY40" fmla="*/ 1829038 h 2057270"/>
                <a:gd name="connsiteX41" fmla="*/ 2001286 w 2347096"/>
                <a:gd name="connsiteY41" fmla="*/ 1825713 h 2057270"/>
                <a:gd name="connsiteX42" fmla="*/ 2017912 w 2347096"/>
                <a:gd name="connsiteY42" fmla="*/ 1815738 h 2057270"/>
                <a:gd name="connsiteX43" fmla="*/ 2034537 w 2347096"/>
                <a:gd name="connsiteY43" fmla="*/ 1809087 h 2057270"/>
                <a:gd name="connsiteX44" fmla="*/ 2047838 w 2347096"/>
                <a:gd name="connsiteY44" fmla="*/ 1805762 h 2057270"/>
                <a:gd name="connsiteX45" fmla="*/ 2067788 w 2347096"/>
                <a:gd name="connsiteY45" fmla="*/ 1799112 h 2057270"/>
                <a:gd name="connsiteX46" fmla="*/ 2077764 w 2347096"/>
                <a:gd name="connsiteY46" fmla="*/ 1795787 h 2057270"/>
                <a:gd name="connsiteX47" fmla="*/ 2087739 w 2347096"/>
                <a:gd name="connsiteY47" fmla="*/ 1792462 h 2057270"/>
                <a:gd name="connsiteX48" fmla="*/ 2091064 w 2347096"/>
                <a:gd name="connsiteY48" fmla="*/ 1782487 h 2057270"/>
                <a:gd name="connsiteX49" fmla="*/ 2111014 w 2347096"/>
                <a:gd name="connsiteY49" fmla="*/ 1775836 h 2057270"/>
                <a:gd name="connsiteX50" fmla="*/ 2117665 w 2347096"/>
                <a:gd name="connsiteY50" fmla="*/ 1769186 h 2057270"/>
                <a:gd name="connsiteX51" fmla="*/ 2180841 w 2347096"/>
                <a:gd name="connsiteY51" fmla="*/ 1735935 h 2057270"/>
                <a:gd name="connsiteX52" fmla="*/ 2207442 w 2347096"/>
                <a:gd name="connsiteY52" fmla="*/ 1722635 h 2057270"/>
                <a:gd name="connsiteX53" fmla="*/ 2227393 w 2347096"/>
                <a:gd name="connsiteY53" fmla="*/ 1709335 h 2057270"/>
                <a:gd name="connsiteX54" fmla="*/ 2263969 w 2347096"/>
                <a:gd name="connsiteY54" fmla="*/ 1699359 h 2057270"/>
                <a:gd name="connsiteX55" fmla="*/ 2293894 w 2347096"/>
                <a:gd name="connsiteY55" fmla="*/ 1686059 h 2057270"/>
                <a:gd name="connsiteX56" fmla="*/ 2303870 w 2347096"/>
                <a:gd name="connsiteY56" fmla="*/ 1682734 h 2057270"/>
                <a:gd name="connsiteX57" fmla="*/ 2323820 w 2347096"/>
                <a:gd name="connsiteY57" fmla="*/ 1669434 h 2057270"/>
                <a:gd name="connsiteX58" fmla="*/ 2347096 w 2347096"/>
                <a:gd name="connsiteY58" fmla="*/ 1652808 h 2057270"/>
                <a:gd name="connsiteX59" fmla="*/ 2343771 w 2347096"/>
                <a:gd name="connsiteY59" fmla="*/ 1642833 h 2057270"/>
                <a:gd name="connsiteX60" fmla="*/ 2333796 w 2347096"/>
                <a:gd name="connsiteY60" fmla="*/ 1636183 h 2057270"/>
                <a:gd name="connsiteX61" fmla="*/ 2297220 w 2347096"/>
                <a:gd name="connsiteY61" fmla="*/ 1626207 h 2057270"/>
                <a:gd name="connsiteX62" fmla="*/ 2287244 w 2347096"/>
                <a:gd name="connsiteY62" fmla="*/ 1622882 h 2057270"/>
                <a:gd name="connsiteX63" fmla="*/ 2277269 w 2347096"/>
                <a:gd name="connsiteY63" fmla="*/ 1616232 h 2057270"/>
                <a:gd name="connsiteX64" fmla="*/ 2257318 w 2347096"/>
                <a:gd name="connsiteY64" fmla="*/ 1589631 h 2057270"/>
                <a:gd name="connsiteX65" fmla="*/ 2244018 w 2347096"/>
                <a:gd name="connsiteY65" fmla="*/ 1582981 h 2057270"/>
                <a:gd name="connsiteX66" fmla="*/ 2237368 w 2347096"/>
                <a:gd name="connsiteY66" fmla="*/ 1573006 h 2057270"/>
                <a:gd name="connsiteX67" fmla="*/ 2224068 w 2347096"/>
                <a:gd name="connsiteY67" fmla="*/ 1569681 h 2057270"/>
                <a:gd name="connsiteX68" fmla="*/ 2210767 w 2347096"/>
                <a:gd name="connsiteY68" fmla="*/ 1563031 h 2057270"/>
                <a:gd name="connsiteX69" fmla="*/ 2200792 w 2347096"/>
                <a:gd name="connsiteY69" fmla="*/ 1559706 h 2057270"/>
                <a:gd name="connsiteX70" fmla="*/ 2174191 w 2347096"/>
                <a:gd name="connsiteY70" fmla="*/ 1549730 h 2057270"/>
                <a:gd name="connsiteX71" fmla="*/ 2164216 w 2347096"/>
                <a:gd name="connsiteY71" fmla="*/ 1543080 h 2057270"/>
                <a:gd name="connsiteX72" fmla="*/ 2130965 w 2347096"/>
                <a:gd name="connsiteY72" fmla="*/ 1536430 h 2057270"/>
                <a:gd name="connsiteX73" fmla="*/ 2094389 w 2347096"/>
                <a:gd name="connsiteY73" fmla="*/ 1529780 h 2057270"/>
                <a:gd name="connsiteX74" fmla="*/ 2074438 w 2347096"/>
                <a:gd name="connsiteY74" fmla="*/ 1523130 h 2057270"/>
                <a:gd name="connsiteX75" fmla="*/ 2051163 w 2347096"/>
                <a:gd name="connsiteY75" fmla="*/ 1516479 h 2057270"/>
                <a:gd name="connsiteX76" fmla="*/ 1994636 w 2347096"/>
                <a:gd name="connsiteY76" fmla="*/ 1509829 h 2057270"/>
                <a:gd name="connsiteX77" fmla="*/ 1815081 w 2347096"/>
                <a:gd name="connsiteY77" fmla="*/ 1513154 h 2057270"/>
                <a:gd name="connsiteX78" fmla="*/ 1785156 w 2347096"/>
                <a:gd name="connsiteY78" fmla="*/ 1523130 h 2057270"/>
                <a:gd name="connsiteX79" fmla="*/ 1751905 w 2347096"/>
                <a:gd name="connsiteY79" fmla="*/ 1533105 h 2057270"/>
                <a:gd name="connsiteX80" fmla="*/ 1731954 w 2347096"/>
                <a:gd name="connsiteY80" fmla="*/ 1546405 h 2057270"/>
                <a:gd name="connsiteX81" fmla="*/ 1721979 w 2347096"/>
                <a:gd name="connsiteY81" fmla="*/ 1553055 h 2057270"/>
                <a:gd name="connsiteX82" fmla="*/ 1708678 w 2347096"/>
                <a:gd name="connsiteY82" fmla="*/ 1559706 h 2057270"/>
                <a:gd name="connsiteX83" fmla="*/ 1702028 w 2347096"/>
                <a:gd name="connsiteY83" fmla="*/ 1569681 h 2057270"/>
                <a:gd name="connsiteX84" fmla="*/ 1695378 w 2347096"/>
                <a:gd name="connsiteY84" fmla="*/ 1589631 h 2057270"/>
                <a:gd name="connsiteX85" fmla="*/ 1698703 w 2347096"/>
                <a:gd name="connsiteY85" fmla="*/ 1642833 h 2057270"/>
                <a:gd name="connsiteX86" fmla="*/ 1698703 w 2347096"/>
                <a:gd name="connsiteY86" fmla="*/ 1706010 h 2057270"/>
                <a:gd name="connsiteX87" fmla="*/ 1688728 w 2347096"/>
                <a:gd name="connsiteY87" fmla="*/ 1712660 h 2057270"/>
                <a:gd name="connsiteX88" fmla="*/ 1668777 w 2347096"/>
                <a:gd name="connsiteY88" fmla="*/ 1719310 h 2057270"/>
                <a:gd name="connsiteX89" fmla="*/ 1658802 w 2347096"/>
                <a:gd name="connsiteY89" fmla="*/ 1722635 h 2057270"/>
                <a:gd name="connsiteX90" fmla="*/ 1645502 w 2347096"/>
                <a:gd name="connsiteY90" fmla="*/ 1729285 h 2057270"/>
                <a:gd name="connsiteX91" fmla="*/ 1598950 w 2347096"/>
                <a:gd name="connsiteY91" fmla="*/ 1735935 h 2057270"/>
                <a:gd name="connsiteX92" fmla="*/ 1306342 w 2347096"/>
                <a:gd name="connsiteY92" fmla="*/ 1732610 h 2057270"/>
                <a:gd name="connsiteX93" fmla="*/ 1293042 w 2347096"/>
                <a:gd name="connsiteY93" fmla="*/ 1729285 h 2057270"/>
                <a:gd name="connsiteX94" fmla="*/ 1273092 w 2347096"/>
                <a:gd name="connsiteY94" fmla="*/ 1722635 h 2057270"/>
                <a:gd name="connsiteX95" fmla="*/ 1256466 w 2347096"/>
                <a:gd name="connsiteY95" fmla="*/ 1712660 h 2057270"/>
                <a:gd name="connsiteX96" fmla="*/ 1236516 w 2347096"/>
                <a:gd name="connsiteY96" fmla="*/ 1699359 h 2057270"/>
                <a:gd name="connsiteX97" fmla="*/ 1229865 w 2347096"/>
                <a:gd name="connsiteY97" fmla="*/ 1692709 h 2057270"/>
                <a:gd name="connsiteX98" fmla="*/ 1209915 w 2347096"/>
                <a:gd name="connsiteY98" fmla="*/ 1686059 h 2057270"/>
                <a:gd name="connsiteX99" fmla="*/ 1189964 w 2347096"/>
                <a:gd name="connsiteY99" fmla="*/ 1676084 h 2057270"/>
                <a:gd name="connsiteX100" fmla="*/ 1176664 w 2347096"/>
                <a:gd name="connsiteY100" fmla="*/ 1662783 h 2057270"/>
                <a:gd name="connsiteX101" fmla="*/ 1150063 w 2347096"/>
                <a:gd name="connsiteY101" fmla="*/ 1629532 h 2057270"/>
                <a:gd name="connsiteX102" fmla="*/ 1130113 w 2347096"/>
                <a:gd name="connsiteY102" fmla="*/ 1616232 h 2057270"/>
                <a:gd name="connsiteX103" fmla="*/ 1110162 w 2347096"/>
                <a:gd name="connsiteY103" fmla="*/ 1609582 h 2057270"/>
                <a:gd name="connsiteX104" fmla="*/ 1100187 w 2347096"/>
                <a:gd name="connsiteY104" fmla="*/ 1602932 h 2057270"/>
                <a:gd name="connsiteX105" fmla="*/ 1080236 w 2347096"/>
                <a:gd name="connsiteY105" fmla="*/ 1596282 h 2057270"/>
                <a:gd name="connsiteX106" fmla="*/ 1070261 w 2347096"/>
                <a:gd name="connsiteY106" fmla="*/ 1592956 h 2057270"/>
                <a:gd name="connsiteX107" fmla="*/ 1050310 w 2347096"/>
                <a:gd name="connsiteY107" fmla="*/ 1582981 h 2057270"/>
                <a:gd name="connsiteX108" fmla="*/ 1030360 w 2347096"/>
                <a:gd name="connsiteY108" fmla="*/ 1573006 h 2057270"/>
                <a:gd name="connsiteX109" fmla="*/ 1007084 w 2347096"/>
                <a:gd name="connsiteY109" fmla="*/ 1563031 h 2057270"/>
                <a:gd name="connsiteX110" fmla="*/ 997109 w 2347096"/>
                <a:gd name="connsiteY110" fmla="*/ 1553055 h 2057270"/>
                <a:gd name="connsiteX111" fmla="*/ 977158 w 2347096"/>
                <a:gd name="connsiteY111" fmla="*/ 1546405 h 2057270"/>
                <a:gd name="connsiteX112" fmla="*/ 967183 w 2347096"/>
                <a:gd name="connsiteY112" fmla="*/ 1539755 h 2057270"/>
                <a:gd name="connsiteX113" fmla="*/ 957208 w 2347096"/>
                <a:gd name="connsiteY113" fmla="*/ 1536430 h 2057270"/>
                <a:gd name="connsiteX114" fmla="*/ 940582 w 2347096"/>
                <a:gd name="connsiteY114" fmla="*/ 1523130 h 2057270"/>
                <a:gd name="connsiteX115" fmla="*/ 904006 w 2347096"/>
                <a:gd name="connsiteY115" fmla="*/ 1486554 h 2057270"/>
                <a:gd name="connsiteX116" fmla="*/ 894031 w 2347096"/>
                <a:gd name="connsiteY116" fmla="*/ 1476578 h 2057270"/>
                <a:gd name="connsiteX117" fmla="*/ 884056 w 2347096"/>
                <a:gd name="connsiteY117" fmla="*/ 1466603 h 2057270"/>
                <a:gd name="connsiteX118" fmla="*/ 880731 w 2347096"/>
                <a:gd name="connsiteY118" fmla="*/ 1456628 h 2057270"/>
                <a:gd name="connsiteX119" fmla="*/ 870756 w 2347096"/>
                <a:gd name="connsiteY119" fmla="*/ 1449978 h 2057270"/>
                <a:gd name="connsiteX120" fmla="*/ 864105 w 2347096"/>
                <a:gd name="connsiteY120" fmla="*/ 1443327 h 2057270"/>
                <a:gd name="connsiteX121" fmla="*/ 847480 w 2347096"/>
                <a:gd name="connsiteY121" fmla="*/ 1413402 h 2057270"/>
                <a:gd name="connsiteX122" fmla="*/ 834180 w 2347096"/>
                <a:gd name="connsiteY122" fmla="*/ 1396776 h 2057270"/>
                <a:gd name="connsiteX123" fmla="*/ 830854 w 2347096"/>
                <a:gd name="connsiteY123" fmla="*/ 1386801 h 2057270"/>
                <a:gd name="connsiteX124" fmla="*/ 820879 w 2347096"/>
                <a:gd name="connsiteY124" fmla="*/ 1383476 h 2057270"/>
                <a:gd name="connsiteX125" fmla="*/ 814229 w 2347096"/>
                <a:gd name="connsiteY125" fmla="*/ 1363525 h 2057270"/>
                <a:gd name="connsiteX126" fmla="*/ 797604 w 2347096"/>
                <a:gd name="connsiteY126" fmla="*/ 1340250 h 2057270"/>
                <a:gd name="connsiteX127" fmla="*/ 794278 w 2347096"/>
                <a:gd name="connsiteY127" fmla="*/ 1330274 h 2057270"/>
                <a:gd name="connsiteX128" fmla="*/ 787628 w 2347096"/>
                <a:gd name="connsiteY128" fmla="*/ 1320299 h 2057270"/>
                <a:gd name="connsiteX129" fmla="*/ 780978 w 2347096"/>
                <a:gd name="connsiteY129" fmla="*/ 1300348 h 2057270"/>
                <a:gd name="connsiteX130" fmla="*/ 777653 w 2347096"/>
                <a:gd name="connsiteY130" fmla="*/ 1290373 h 2057270"/>
                <a:gd name="connsiteX131" fmla="*/ 774328 w 2347096"/>
                <a:gd name="connsiteY131" fmla="*/ 1280398 h 2057270"/>
                <a:gd name="connsiteX132" fmla="*/ 771003 w 2347096"/>
                <a:gd name="connsiteY132" fmla="*/ 1193946 h 2057270"/>
                <a:gd name="connsiteX133" fmla="*/ 767678 w 2347096"/>
                <a:gd name="connsiteY133" fmla="*/ 1183970 h 2057270"/>
                <a:gd name="connsiteX134" fmla="*/ 771003 w 2347096"/>
                <a:gd name="connsiteY134" fmla="*/ 1160695 h 2057270"/>
                <a:gd name="connsiteX135" fmla="*/ 774328 w 2347096"/>
                <a:gd name="connsiteY135" fmla="*/ 1150719 h 2057270"/>
                <a:gd name="connsiteX136" fmla="*/ 784303 w 2347096"/>
                <a:gd name="connsiteY136" fmla="*/ 1144069 h 2057270"/>
                <a:gd name="connsiteX137" fmla="*/ 790953 w 2347096"/>
                <a:gd name="connsiteY137" fmla="*/ 1124119 h 2057270"/>
                <a:gd name="connsiteX138" fmla="*/ 784303 w 2347096"/>
                <a:gd name="connsiteY138" fmla="*/ 1057617 h 2057270"/>
                <a:gd name="connsiteX139" fmla="*/ 777653 w 2347096"/>
                <a:gd name="connsiteY139" fmla="*/ 1047642 h 2057270"/>
                <a:gd name="connsiteX140" fmla="*/ 771003 w 2347096"/>
                <a:gd name="connsiteY140" fmla="*/ 1040991 h 2057270"/>
                <a:gd name="connsiteX141" fmla="*/ 761028 w 2347096"/>
                <a:gd name="connsiteY141" fmla="*/ 1021041 h 2057270"/>
                <a:gd name="connsiteX142" fmla="*/ 751052 w 2347096"/>
                <a:gd name="connsiteY142" fmla="*/ 1014391 h 2057270"/>
                <a:gd name="connsiteX143" fmla="*/ 744402 w 2347096"/>
                <a:gd name="connsiteY143" fmla="*/ 1007740 h 2057270"/>
                <a:gd name="connsiteX144" fmla="*/ 721126 w 2347096"/>
                <a:gd name="connsiteY144" fmla="*/ 997765 h 2057270"/>
                <a:gd name="connsiteX145" fmla="*/ 711151 w 2347096"/>
                <a:gd name="connsiteY145" fmla="*/ 987790 h 2057270"/>
                <a:gd name="connsiteX146" fmla="*/ 671250 w 2347096"/>
                <a:gd name="connsiteY146" fmla="*/ 984465 h 2057270"/>
                <a:gd name="connsiteX147" fmla="*/ 588123 w 2347096"/>
                <a:gd name="connsiteY147" fmla="*/ 981140 h 2057270"/>
                <a:gd name="connsiteX148" fmla="*/ 574822 w 2347096"/>
                <a:gd name="connsiteY148" fmla="*/ 977815 h 2057270"/>
                <a:gd name="connsiteX149" fmla="*/ 554872 w 2347096"/>
                <a:gd name="connsiteY149" fmla="*/ 971164 h 2057270"/>
                <a:gd name="connsiteX150" fmla="*/ 538246 w 2347096"/>
                <a:gd name="connsiteY150" fmla="*/ 941239 h 2057270"/>
                <a:gd name="connsiteX151" fmla="*/ 531596 w 2347096"/>
                <a:gd name="connsiteY151" fmla="*/ 934588 h 2057270"/>
                <a:gd name="connsiteX152" fmla="*/ 514971 w 2347096"/>
                <a:gd name="connsiteY152" fmla="*/ 914638 h 2057270"/>
                <a:gd name="connsiteX153" fmla="*/ 504996 w 2347096"/>
                <a:gd name="connsiteY153" fmla="*/ 907988 h 2057270"/>
                <a:gd name="connsiteX154" fmla="*/ 491695 w 2347096"/>
                <a:gd name="connsiteY154" fmla="*/ 894687 h 2057270"/>
                <a:gd name="connsiteX155" fmla="*/ 488370 w 2347096"/>
                <a:gd name="connsiteY155" fmla="*/ 884712 h 2057270"/>
                <a:gd name="connsiteX156" fmla="*/ 478395 w 2347096"/>
                <a:gd name="connsiteY156" fmla="*/ 864762 h 2057270"/>
                <a:gd name="connsiteX157" fmla="*/ 481720 w 2347096"/>
                <a:gd name="connsiteY157" fmla="*/ 831511 h 2057270"/>
                <a:gd name="connsiteX158" fmla="*/ 488370 w 2347096"/>
                <a:gd name="connsiteY158" fmla="*/ 811560 h 2057270"/>
                <a:gd name="connsiteX159" fmla="*/ 498345 w 2347096"/>
                <a:gd name="connsiteY159" fmla="*/ 791610 h 2057270"/>
                <a:gd name="connsiteX160" fmla="*/ 495020 w 2347096"/>
                <a:gd name="connsiteY160" fmla="*/ 761684 h 2057270"/>
                <a:gd name="connsiteX161" fmla="*/ 488370 w 2347096"/>
                <a:gd name="connsiteY161" fmla="*/ 738408 h 2057270"/>
                <a:gd name="connsiteX162" fmla="*/ 485045 w 2347096"/>
                <a:gd name="connsiteY162" fmla="*/ 725108 h 2057270"/>
                <a:gd name="connsiteX163" fmla="*/ 481720 w 2347096"/>
                <a:gd name="connsiteY163" fmla="*/ 715132 h 2057270"/>
                <a:gd name="connsiteX164" fmla="*/ 471745 w 2347096"/>
                <a:gd name="connsiteY164" fmla="*/ 688532 h 2057270"/>
                <a:gd name="connsiteX165" fmla="*/ 461769 w 2347096"/>
                <a:gd name="connsiteY165" fmla="*/ 671906 h 2057270"/>
                <a:gd name="connsiteX166" fmla="*/ 448469 w 2347096"/>
                <a:gd name="connsiteY166" fmla="*/ 651956 h 2057270"/>
                <a:gd name="connsiteX167" fmla="*/ 445144 w 2347096"/>
                <a:gd name="connsiteY167" fmla="*/ 641980 h 2057270"/>
                <a:gd name="connsiteX168" fmla="*/ 438494 w 2347096"/>
                <a:gd name="connsiteY168" fmla="*/ 632005 h 2057270"/>
                <a:gd name="connsiteX169" fmla="*/ 431844 w 2347096"/>
                <a:gd name="connsiteY169" fmla="*/ 612055 h 2057270"/>
                <a:gd name="connsiteX170" fmla="*/ 435169 w 2347096"/>
                <a:gd name="connsiteY170" fmla="*/ 588779 h 2057270"/>
                <a:gd name="connsiteX171" fmla="*/ 501670 w 2347096"/>
                <a:gd name="connsiteY171" fmla="*/ 588779 h 2057270"/>
                <a:gd name="connsiteX172" fmla="*/ 521621 w 2347096"/>
                <a:gd name="connsiteY172" fmla="*/ 608730 h 2057270"/>
                <a:gd name="connsiteX173" fmla="*/ 528271 w 2347096"/>
                <a:gd name="connsiteY173" fmla="*/ 618705 h 2057270"/>
                <a:gd name="connsiteX174" fmla="*/ 531596 w 2347096"/>
                <a:gd name="connsiteY174" fmla="*/ 628680 h 2057270"/>
                <a:gd name="connsiteX175" fmla="*/ 548222 w 2347096"/>
                <a:gd name="connsiteY175" fmla="*/ 645306 h 2057270"/>
                <a:gd name="connsiteX176" fmla="*/ 568172 w 2347096"/>
                <a:gd name="connsiteY176" fmla="*/ 658606 h 2057270"/>
                <a:gd name="connsiteX177" fmla="*/ 578148 w 2347096"/>
                <a:gd name="connsiteY177" fmla="*/ 665256 h 2057270"/>
                <a:gd name="connsiteX178" fmla="*/ 594773 w 2347096"/>
                <a:gd name="connsiteY178" fmla="*/ 678556 h 2057270"/>
                <a:gd name="connsiteX179" fmla="*/ 601423 w 2347096"/>
                <a:gd name="connsiteY179" fmla="*/ 685207 h 2057270"/>
                <a:gd name="connsiteX180" fmla="*/ 614724 w 2347096"/>
                <a:gd name="connsiteY180" fmla="*/ 691857 h 2057270"/>
                <a:gd name="connsiteX181" fmla="*/ 621374 w 2347096"/>
                <a:gd name="connsiteY181" fmla="*/ 701832 h 2057270"/>
                <a:gd name="connsiteX182" fmla="*/ 641324 w 2347096"/>
                <a:gd name="connsiteY182" fmla="*/ 708482 h 2057270"/>
                <a:gd name="connsiteX183" fmla="*/ 651300 w 2347096"/>
                <a:gd name="connsiteY183" fmla="*/ 711807 h 2057270"/>
                <a:gd name="connsiteX184" fmla="*/ 661275 w 2347096"/>
                <a:gd name="connsiteY184" fmla="*/ 715132 h 2057270"/>
                <a:gd name="connsiteX185" fmla="*/ 687876 w 2347096"/>
                <a:gd name="connsiteY185" fmla="*/ 721783 h 2057270"/>
                <a:gd name="connsiteX186" fmla="*/ 751052 w 2347096"/>
                <a:gd name="connsiteY186" fmla="*/ 718458 h 2057270"/>
                <a:gd name="connsiteX187" fmla="*/ 771003 w 2347096"/>
                <a:gd name="connsiteY187" fmla="*/ 708482 h 2057270"/>
                <a:gd name="connsiteX188" fmla="*/ 790953 w 2347096"/>
                <a:gd name="connsiteY188" fmla="*/ 701832 h 2057270"/>
                <a:gd name="connsiteX189" fmla="*/ 797604 w 2347096"/>
                <a:gd name="connsiteY189" fmla="*/ 695182 h 2057270"/>
                <a:gd name="connsiteX190" fmla="*/ 807579 w 2347096"/>
                <a:gd name="connsiteY190" fmla="*/ 671906 h 2057270"/>
                <a:gd name="connsiteX191" fmla="*/ 804254 w 2347096"/>
                <a:gd name="connsiteY191" fmla="*/ 638655 h 2057270"/>
                <a:gd name="connsiteX192" fmla="*/ 797604 w 2347096"/>
                <a:gd name="connsiteY192" fmla="*/ 628680 h 2057270"/>
                <a:gd name="connsiteX193" fmla="*/ 784303 w 2347096"/>
                <a:gd name="connsiteY193" fmla="*/ 602079 h 2057270"/>
                <a:gd name="connsiteX194" fmla="*/ 780978 w 2347096"/>
                <a:gd name="connsiteY194" fmla="*/ 592104 h 2057270"/>
                <a:gd name="connsiteX195" fmla="*/ 774328 w 2347096"/>
                <a:gd name="connsiteY195" fmla="*/ 582129 h 2057270"/>
                <a:gd name="connsiteX196" fmla="*/ 767678 w 2347096"/>
                <a:gd name="connsiteY196" fmla="*/ 555528 h 2057270"/>
                <a:gd name="connsiteX197" fmla="*/ 754377 w 2347096"/>
                <a:gd name="connsiteY197" fmla="*/ 535578 h 2057270"/>
                <a:gd name="connsiteX198" fmla="*/ 747727 w 2347096"/>
                <a:gd name="connsiteY198" fmla="*/ 515627 h 2057270"/>
                <a:gd name="connsiteX199" fmla="*/ 737752 w 2347096"/>
                <a:gd name="connsiteY199" fmla="*/ 505652 h 2057270"/>
                <a:gd name="connsiteX200" fmla="*/ 731102 w 2347096"/>
                <a:gd name="connsiteY200" fmla="*/ 495676 h 2057270"/>
                <a:gd name="connsiteX201" fmla="*/ 721126 w 2347096"/>
                <a:gd name="connsiteY201" fmla="*/ 489026 h 2057270"/>
                <a:gd name="connsiteX202" fmla="*/ 704501 w 2347096"/>
                <a:gd name="connsiteY202" fmla="*/ 472401 h 2057270"/>
                <a:gd name="connsiteX203" fmla="*/ 684550 w 2347096"/>
                <a:gd name="connsiteY203" fmla="*/ 455775 h 2057270"/>
                <a:gd name="connsiteX204" fmla="*/ 664600 w 2347096"/>
                <a:gd name="connsiteY204" fmla="*/ 449125 h 2057270"/>
                <a:gd name="connsiteX205" fmla="*/ 634674 w 2347096"/>
                <a:gd name="connsiteY205" fmla="*/ 432500 h 2057270"/>
                <a:gd name="connsiteX206" fmla="*/ 618049 w 2347096"/>
                <a:gd name="connsiteY206" fmla="*/ 415874 h 2057270"/>
                <a:gd name="connsiteX207" fmla="*/ 601423 w 2347096"/>
                <a:gd name="connsiteY207" fmla="*/ 399249 h 2057270"/>
                <a:gd name="connsiteX208" fmla="*/ 584798 w 2347096"/>
                <a:gd name="connsiteY208" fmla="*/ 385948 h 2057270"/>
                <a:gd name="connsiteX209" fmla="*/ 581473 w 2347096"/>
                <a:gd name="connsiteY209" fmla="*/ 375973 h 2057270"/>
                <a:gd name="connsiteX210" fmla="*/ 564847 w 2347096"/>
                <a:gd name="connsiteY210" fmla="*/ 362673 h 2057270"/>
                <a:gd name="connsiteX211" fmla="*/ 558197 w 2347096"/>
                <a:gd name="connsiteY211" fmla="*/ 352698 h 2057270"/>
                <a:gd name="connsiteX212" fmla="*/ 544897 w 2347096"/>
                <a:gd name="connsiteY212" fmla="*/ 336072 h 2057270"/>
                <a:gd name="connsiteX213" fmla="*/ 538246 w 2347096"/>
                <a:gd name="connsiteY213" fmla="*/ 316122 h 2057270"/>
                <a:gd name="connsiteX214" fmla="*/ 534921 w 2347096"/>
                <a:gd name="connsiteY214" fmla="*/ 306146 h 2057270"/>
                <a:gd name="connsiteX215" fmla="*/ 528271 w 2347096"/>
                <a:gd name="connsiteY215" fmla="*/ 296171 h 2057270"/>
                <a:gd name="connsiteX216" fmla="*/ 524946 w 2347096"/>
                <a:gd name="connsiteY216" fmla="*/ 223019 h 2057270"/>
                <a:gd name="connsiteX217" fmla="*/ 514971 w 2347096"/>
                <a:gd name="connsiteY217" fmla="*/ 203068 h 2057270"/>
                <a:gd name="connsiteX218" fmla="*/ 511646 w 2347096"/>
                <a:gd name="connsiteY218" fmla="*/ 193093 h 2057270"/>
                <a:gd name="connsiteX219" fmla="*/ 498345 w 2347096"/>
                <a:gd name="connsiteY219" fmla="*/ 176468 h 2057270"/>
                <a:gd name="connsiteX220" fmla="*/ 491695 w 2347096"/>
                <a:gd name="connsiteY220" fmla="*/ 166492 h 2057270"/>
                <a:gd name="connsiteX221" fmla="*/ 471745 w 2347096"/>
                <a:gd name="connsiteY221" fmla="*/ 156517 h 2057270"/>
                <a:gd name="connsiteX222" fmla="*/ 445144 w 2347096"/>
                <a:gd name="connsiteY222" fmla="*/ 139892 h 2057270"/>
                <a:gd name="connsiteX223" fmla="*/ 435169 w 2347096"/>
                <a:gd name="connsiteY223" fmla="*/ 136567 h 2057270"/>
                <a:gd name="connsiteX224" fmla="*/ 425193 w 2347096"/>
                <a:gd name="connsiteY224" fmla="*/ 133242 h 2057270"/>
                <a:gd name="connsiteX225" fmla="*/ 375317 w 2347096"/>
                <a:gd name="connsiteY225" fmla="*/ 136567 h 2057270"/>
                <a:gd name="connsiteX226" fmla="*/ 368667 w 2347096"/>
                <a:gd name="connsiteY226" fmla="*/ 146542 h 2057270"/>
                <a:gd name="connsiteX227" fmla="*/ 358692 w 2347096"/>
                <a:gd name="connsiteY227" fmla="*/ 183118 h 2057270"/>
                <a:gd name="connsiteX228" fmla="*/ 355366 w 2347096"/>
                <a:gd name="connsiteY228" fmla="*/ 193093 h 2057270"/>
                <a:gd name="connsiteX229" fmla="*/ 358692 w 2347096"/>
                <a:gd name="connsiteY229" fmla="*/ 209719 h 2057270"/>
                <a:gd name="connsiteX230" fmla="*/ 365342 w 2347096"/>
                <a:gd name="connsiteY230" fmla="*/ 272895 h 2057270"/>
                <a:gd name="connsiteX231" fmla="*/ 365342 w 2347096"/>
                <a:gd name="connsiteY231" fmla="*/ 356023 h 2057270"/>
                <a:gd name="connsiteX232" fmla="*/ 358692 w 2347096"/>
                <a:gd name="connsiteY232" fmla="*/ 379298 h 2057270"/>
                <a:gd name="connsiteX233" fmla="*/ 352041 w 2347096"/>
                <a:gd name="connsiteY233" fmla="*/ 385948 h 2057270"/>
                <a:gd name="connsiteX234" fmla="*/ 345391 w 2347096"/>
                <a:gd name="connsiteY234" fmla="*/ 395924 h 2057270"/>
                <a:gd name="connsiteX235" fmla="*/ 328766 w 2347096"/>
                <a:gd name="connsiteY235" fmla="*/ 399249 h 2057270"/>
                <a:gd name="connsiteX236" fmla="*/ 292190 w 2347096"/>
                <a:gd name="connsiteY236" fmla="*/ 395924 h 2057270"/>
                <a:gd name="connsiteX237" fmla="*/ 268914 w 2347096"/>
                <a:gd name="connsiteY237" fmla="*/ 369323 h 2057270"/>
                <a:gd name="connsiteX238" fmla="*/ 258939 w 2347096"/>
                <a:gd name="connsiteY238" fmla="*/ 362673 h 2057270"/>
                <a:gd name="connsiteX239" fmla="*/ 252289 w 2347096"/>
                <a:gd name="connsiteY239" fmla="*/ 342722 h 2057270"/>
                <a:gd name="connsiteX240" fmla="*/ 248964 w 2347096"/>
                <a:gd name="connsiteY240" fmla="*/ 332747 h 2057270"/>
                <a:gd name="connsiteX241" fmla="*/ 245638 w 2347096"/>
                <a:gd name="connsiteY241" fmla="*/ 319447 h 2057270"/>
                <a:gd name="connsiteX242" fmla="*/ 238988 w 2347096"/>
                <a:gd name="connsiteY242" fmla="*/ 309471 h 2057270"/>
                <a:gd name="connsiteX243" fmla="*/ 232338 w 2347096"/>
                <a:gd name="connsiteY243" fmla="*/ 289521 h 2057270"/>
                <a:gd name="connsiteX244" fmla="*/ 229013 w 2347096"/>
                <a:gd name="connsiteY244" fmla="*/ 279546 h 2057270"/>
                <a:gd name="connsiteX245" fmla="*/ 222363 w 2347096"/>
                <a:gd name="connsiteY245" fmla="*/ 269570 h 2057270"/>
                <a:gd name="connsiteX246" fmla="*/ 212388 w 2347096"/>
                <a:gd name="connsiteY246" fmla="*/ 239644 h 2057270"/>
                <a:gd name="connsiteX247" fmla="*/ 209062 w 2347096"/>
                <a:gd name="connsiteY247" fmla="*/ 229669 h 2057270"/>
                <a:gd name="connsiteX248" fmla="*/ 202412 w 2347096"/>
                <a:gd name="connsiteY248" fmla="*/ 216369 h 2057270"/>
                <a:gd name="connsiteX249" fmla="*/ 192437 w 2347096"/>
                <a:gd name="connsiteY249" fmla="*/ 199743 h 2057270"/>
                <a:gd name="connsiteX250" fmla="*/ 185787 w 2347096"/>
                <a:gd name="connsiteY250" fmla="*/ 179793 h 2057270"/>
                <a:gd name="connsiteX251" fmla="*/ 179137 w 2347096"/>
                <a:gd name="connsiteY251" fmla="*/ 149867 h 2057270"/>
                <a:gd name="connsiteX252" fmla="*/ 175812 w 2347096"/>
                <a:gd name="connsiteY252" fmla="*/ 86690 h 2057270"/>
                <a:gd name="connsiteX253" fmla="*/ 162511 w 2347096"/>
                <a:gd name="connsiteY253" fmla="*/ 30164 h 2057270"/>
                <a:gd name="connsiteX254" fmla="*/ 155861 w 2347096"/>
                <a:gd name="connsiteY254" fmla="*/ 20188 h 2057270"/>
                <a:gd name="connsiteX255" fmla="*/ 132585 w 2347096"/>
                <a:gd name="connsiteY255" fmla="*/ 13538 h 2057270"/>
                <a:gd name="connsiteX256" fmla="*/ 122610 w 2347096"/>
                <a:gd name="connsiteY256" fmla="*/ 6888 h 2057270"/>
                <a:gd name="connsiteX257" fmla="*/ 66084 w 2347096"/>
                <a:gd name="connsiteY257" fmla="*/ 6888 h 2057270"/>
                <a:gd name="connsiteX258" fmla="*/ 52783 w 2347096"/>
                <a:gd name="connsiteY258" fmla="*/ 10213 h 2057270"/>
                <a:gd name="connsiteX259" fmla="*/ 26182 w 2347096"/>
                <a:gd name="connsiteY259" fmla="*/ 30164 h 2057270"/>
                <a:gd name="connsiteX260" fmla="*/ 19532 w 2347096"/>
                <a:gd name="connsiteY260" fmla="*/ 43464 h 2057270"/>
                <a:gd name="connsiteX261" fmla="*/ 12882 w 2347096"/>
                <a:gd name="connsiteY261" fmla="*/ 53439 h 2057270"/>
                <a:gd name="connsiteX262" fmla="*/ 2907 w 2347096"/>
                <a:gd name="connsiteY262" fmla="*/ 76715 h 2057270"/>
                <a:gd name="connsiteX263" fmla="*/ 6232 w 2347096"/>
                <a:gd name="connsiteY263" fmla="*/ 99991 h 2057270"/>
                <a:gd name="connsiteX264" fmla="*/ 12882 w 2347096"/>
                <a:gd name="connsiteY264" fmla="*/ 113291 h 2057270"/>
                <a:gd name="connsiteX265" fmla="*/ 29508 w 2347096"/>
                <a:gd name="connsiteY265" fmla="*/ 136567 h 2057270"/>
                <a:gd name="connsiteX266" fmla="*/ 39483 w 2347096"/>
                <a:gd name="connsiteY266" fmla="*/ 159842 h 2057270"/>
                <a:gd name="connsiteX267" fmla="*/ 52783 w 2347096"/>
                <a:gd name="connsiteY267" fmla="*/ 189768 h 2057270"/>
                <a:gd name="connsiteX268" fmla="*/ 59433 w 2347096"/>
                <a:gd name="connsiteY268" fmla="*/ 362673 h 2057270"/>
                <a:gd name="connsiteX269" fmla="*/ 62758 w 2347096"/>
                <a:gd name="connsiteY269" fmla="*/ 472401 h 2057270"/>
                <a:gd name="connsiteX270" fmla="*/ 66084 w 2347096"/>
                <a:gd name="connsiteY270" fmla="*/ 512302 h 2057270"/>
                <a:gd name="connsiteX271" fmla="*/ 69409 w 2347096"/>
                <a:gd name="connsiteY271" fmla="*/ 525602 h 2057270"/>
                <a:gd name="connsiteX272" fmla="*/ 76059 w 2347096"/>
                <a:gd name="connsiteY272" fmla="*/ 548878 h 2057270"/>
                <a:gd name="connsiteX273" fmla="*/ 82709 w 2347096"/>
                <a:gd name="connsiteY273" fmla="*/ 568828 h 2057270"/>
                <a:gd name="connsiteX274" fmla="*/ 86034 w 2347096"/>
                <a:gd name="connsiteY274" fmla="*/ 582129 h 2057270"/>
                <a:gd name="connsiteX275" fmla="*/ 92684 w 2347096"/>
                <a:gd name="connsiteY275" fmla="*/ 605404 h 2057270"/>
                <a:gd name="connsiteX276" fmla="*/ 102660 w 2347096"/>
                <a:gd name="connsiteY276" fmla="*/ 655281 h 2057270"/>
                <a:gd name="connsiteX277" fmla="*/ 105985 w 2347096"/>
                <a:gd name="connsiteY277" fmla="*/ 668581 h 2057270"/>
                <a:gd name="connsiteX278" fmla="*/ 112635 w 2347096"/>
                <a:gd name="connsiteY278" fmla="*/ 698507 h 2057270"/>
                <a:gd name="connsiteX279" fmla="*/ 122610 w 2347096"/>
                <a:gd name="connsiteY279" fmla="*/ 738408 h 2057270"/>
                <a:gd name="connsiteX280" fmla="*/ 132585 w 2347096"/>
                <a:gd name="connsiteY280" fmla="*/ 791610 h 2057270"/>
                <a:gd name="connsiteX281" fmla="*/ 135910 w 2347096"/>
                <a:gd name="connsiteY281" fmla="*/ 801585 h 2057270"/>
                <a:gd name="connsiteX282" fmla="*/ 139236 w 2347096"/>
                <a:gd name="connsiteY282" fmla="*/ 814885 h 2057270"/>
                <a:gd name="connsiteX283" fmla="*/ 145886 w 2347096"/>
                <a:gd name="connsiteY283" fmla="*/ 828186 h 2057270"/>
                <a:gd name="connsiteX284" fmla="*/ 152536 w 2347096"/>
                <a:gd name="connsiteY284" fmla="*/ 848136 h 2057270"/>
                <a:gd name="connsiteX285" fmla="*/ 159186 w 2347096"/>
                <a:gd name="connsiteY285" fmla="*/ 861436 h 2057270"/>
                <a:gd name="connsiteX286" fmla="*/ 162511 w 2347096"/>
                <a:gd name="connsiteY286" fmla="*/ 871412 h 2057270"/>
                <a:gd name="connsiteX287" fmla="*/ 172486 w 2347096"/>
                <a:gd name="connsiteY287" fmla="*/ 878062 h 2057270"/>
                <a:gd name="connsiteX288" fmla="*/ 182462 w 2347096"/>
                <a:gd name="connsiteY288" fmla="*/ 901338 h 2057270"/>
                <a:gd name="connsiteX289" fmla="*/ 189112 w 2347096"/>
                <a:gd name="connsiteY289" fmla="*/ 921288 h 2057270"/>
                <a:gd name="connsiteX290" fmla="*/ 192437 w 2347096"/>
                <a:gd name="connsiteY290" fmla="*/ 931263 h 2057270"/>
                <a:gd name="connsiteX291" fmla="*/ 189112 w 2347096"/>
                <a:gd name="connsiteY291" fmla="*/ 947889 h 2057270"/>
                <a:gd name="connsiteX292" fmla="*/ 199087 w 2347096"/>
                <a:gd name="connsiteY292" fmla="*/ 1011066 h 2057270"/>
                <a:gd name="connsiteX293" fmla="*/ 205737 w 2347096"/>
                <a:gd name="connsiteY293" fmla="*/ 1054292 h 2057270"/>
                <a:gd name="connsiteX294" fmla="*/ 219038 w 2347096"/>
                <a:gd name="connsiteY294" fmla="*/ 1077567 h 2057270"/>
                <a:gd name="connsiteX295" fmla="*/ 232338 w 2347096"/>
                <a:gd name="connsiteY295" fmla="*/ 1107493 h 2057270"/>
                <a:gd name="connsiteX296" fmla="*/ 242313 w 2347096"/>
                <a:gd name="connsiteY296" fmla="*/ 1110818 h 2057270"/>
                <a:gd name="connsiteX297" fmla="*/ 248964 w 2347096"/>
                <a:gd name="connsiteY297" fmla="*/ 1120794 h 2057270"/>
                <a:gd name="connsiteX298" fmla="*/ 268914 w 2347096"/>
                <a:gd name="connsiteY298" fmla="*/ 1137419 h 2057270"/>
                <a:gd name="connsiteX299" fmla="*/ 275564 w 2347096"/>
                <a:gd name="connsiteY299" fmla="*/ 1147394 h 2057270"/>
                <a:gd name="connsiteX300" fmla="*/ 295515 w 2347096"/>
                <a:gd name="connsiteY300" fmla="*/ 1167345 h 2057270"/>
                <a:gd name="connsiteX301" fmla="*/ 312140 w 2347096"/>
                <a:gd name="connsiteY301" fmla="*/ 1183970 h 2057270"/>
                <a:gd name="connsiteX302" fmla="*/ 325441 w 2347096"/>
                <a:gd name="connsiteY302" fmla="*/ 1200596 h 2057270"/>
                <a:gd name="connsiteX303" fmla="*/ 335416 w 2347096"/>
                <a:gd name="connsiteY303" fmla="*/ 1203921 h 2057270"/>
                <a:gd name="connsiteX304" fmla="*/ 338741 w 2347096"/>
                <a:gd name="connsiteY304" fmla="*/ 1213896 h 2057270"/>
                <a:gd name="connsiteX305" fmla="*/ 398593 w 2347096"/>
                <a:gd name="connsiteY305" fmla="*/ 1237172 h 2057270"/>
                <a:gd name="connsiteX306" fmla="*/ 428518 w 2347096"/>
                <a:gd name="connsiteY306" fmla="*/ 1263772 h 2057270"/>
                <a:gd name="connsiteX307" fmla="*/ 435169 w 2347096"/>
                <a:gd name="connsiteY307" fmla="*/ 1270423 h 2057270"/>
                <a:gd name="connsiteX308" fmla="*/ 448469 w 2347096"/>
                <a:gd name="connsiteY308" fmla="*/ 1277073 h 2057270"/>
                <a:gd name="connsiteX309" fmla="*/ 455119 w 2347096"/>
                <a:gd name="connsiteY309" fmla="*/ 1287048 h 2057270"/>
                <a:gd name="connsiteX310" fmla="*/ 465094 w 2347096"/>
                <a:gd name="connsiteY310" fmla="*/ 1290373 h 2057270"/>
                <a:gd name="connsiteX311" fmla="*/ 475070 w 2347096"/>
                <a:gd name="connsiteY311" fmla="*/ 1297023 h 2057270"/>
                <a:gd name="connsiteX312" fmla="*/ 488370 w 2347096"/>
                <a:gd name="connsiteY312" fmla="*/ 1323624 h 2057270"/>
                <a:gd name="connsiteX313" fmla="*/ 498345 w 2347096"/>
                <a:gd name="connsiteY313" fmla="*/ 1333599 h 2057270"/>
                <a:gd name="connsiteX314" fmla="*/ 504996 w 2347096"/>
                <a:gd name="connsiteY314" fmla="*/ 1346900 h 2057270"/>
                <a:gd name="connsiteX315" fmla="*/ 518296 w 2347096"/>
                <a:gd name="connsiteY315" fmla="*/ 1366850 h 2057270"/>
                <a:gd name="connsiteX316" fmla="*/ 531596 w 2347096"/>
                <a:gd name="connsiteY316" fmla="*/ 1390126 h 2057270"/>
                <a:gd name="connsiteX317" fmla="*/ 534921 w 2347096"/>
                <a:gd name="connsiteY317" fmla="*/ 1413402 h 2057270"/>
                <a:gd name="connsiteX318" fmla="*/ 541572 w 2347096"/>
                <a:gd name="connsiteY318" fmla="*/ 1420052 h 2057270"/>
                <a:gd name="connsiteX319" fmla="*/ 548222 w 2347096"/>
                <a:gd name="connsiteY319" fmla="*/ 1443327 h 2057270"/>
                <a:gd name="connsiteX320" fmla="*/ 564847 w 2347096"/>
                <a:gd name="connsiteY320" fmla="*/ 1456628 h 2057270"/>
                <a:gd name="connsiteX321" fmla="*/ 571497 w 2347096"/>
                <a:gd name="connsiteY321" fmla="*/ 1466603 h 2057270"/>
                <a:gd name="connsiteX322" fmla="*/ 588123 w 2347096"/>
                <a:gd name="connsiteY322" fmla="*/ 1503179 h 2057270"/>
                <a:gd name="connsiteX323" fmla="*/ 594773 w 2347096"/>
                <a:gd name="connsiteY323" fmla="*/ 1516479 h 2057270"/>
                <a:gd name="connsiteX324" fmla="*/ 601423 w 2347096"/>
                <a:gd name="connsiteY324" fmla="*/ 1549730 h 2057270"/>
                <a:gd name="connsiteX325" fmla="*/ 611398 w 2347096"/>
                <a:gd name="connsiteY325" fmla="*/ 1556380 h 2057270"/>
                <a:gd name="connsiteX326" fmla="*/ 618049 w 2347096"/>
                <a:gd name="connsiteY326" fmla="*/ 1573006 h 2057270"/>
                <a:gd name="connsiteX327" fmla="*/ 631349 w 2347096"/>
                <a:gd name="connsiteY327" fmla="*/ 1599607 h 2057270"/>
                <a:gd name="connsiteX328" fmla="*/ 634674 w 2347096"/>
                <a:gd name="connsiteY328" fmla="*/ 1612907 h 2057270"/>
                <a:gd name="connsiteX329" fmla="*/ 637999 w 2347096"/>
                <a:gd name="connsiteY329" fmla="*/ 1622882 h 2057270"/>
                <a:gd name="connsiteX330" fmla="*/ 644649 w 2347096"/>
                <a:gd name="connsiteY330" fmla="*/ 1649483 h 2057270"/>
                <a:gd name="connsiteX331" fmla="*/ 651300 w 2347096"/>
                <a:gd name="connsiteY331" fmla="*/ 1662783 h 2057270"/>
                <a:gd name="connsiteX332" fmla="*/ 657950 w 2347096"/>
                <a:gd name="connsiteY332" fmla="*/ 1682734 h 2057270"/>
                <a:gd name="connsiteX333" fmla="*/ 661275 w 2347096"/>
                <a:gd name="connsiteY333" fmla="*/ 1692709 h 2057270"/>
                <a:gd name="connsiteX334" fmla="*/ 667925 w 2347096"/>
                <a:gd name="connsiteY334" fmla="*/ 1706010 h 2057270"/>
                <a:gd name="connsiteX335" fmla="*/ 687876 w 2347096"/>
                <a:gd name="connsiteY335" fmla="*/ 1715985 h 2057270"/>
                <a:gd name="connsiteX336" fmla="*/ 697851 w 2347096"/>
                <a:gd name="connsiteY336" fmla="*/ 1706010 h 2057270"/>
                <a:gd name="connsiteX337" fmla="*/ 691201 w 2347096"/>
                <a:gd name="connsiteY337" fmla="*/ 1696034 h 2057270"/>
                <a:gd name="connsiteX338" fmla="*/ 667925 w 2347096"/>
                <a:gd name="connsiteY338" fmla="*/ 1699359 h 2057270"/>
                <a:gd name="connsiteX339" fmla="*/ 674575 w 2347096"/>
                <a:gd name="connsiteY339" fmla="*/ 1715985 h 2057270"/>
                <a:gd name="connsiteX340" fmla="*/ 681225 w 2347096"/>
                <a:gd name="connsiteY340" fmla="*/ 1749236 h 2057270"/>
                <a:gd name="connsiteX341" fmla="*/ 687876 w 2347096"/>
                <a:gd name="connsiteY341" fmla="*/ 1775836 h 2057270"/>
                <a:gd name="connsiteX342" fmla="*/ 691201 w 2347096"/>
                <a:gd name="connsiteY342" fmla="*/ 1805762 h 2057270"/>
                <a:gd name="connsiteX343" fmla="*/ 697851 w 2347096"/>
                <a:gd name="connsiteY343" fmla="*/ 1825713 h 2057270"/>
                <a:gd name="connsiteX344" fmla="*/ 704501 w 2347096"/>
                <a:gd name="connsiteY344" fmla="*/ 1852314 h 2057270"/>
                <a:gd name="connsiteX345" fmla="*/ 714476 w 2347096"/>
                <a:gd name="connsiteY345" fmla="*/ 1885564 h 2057270"/>
                <a:gd name="connsiteX346" fmla="*/ 721126 w 2347096"/>
                <a:gd name="connsiteY346" fmla="*/ 1892215 h 2057270"/>
                <a:gd name="connsiteX347" fmla="*/ 727777 w 2347096"/>
                <a:gd name="connsiteY347" fmla="*/ 1912165 h 2057270"/>
                <a:gd name="connsiteX348" fmla="*/ 731102 w 2347096"/>
                <a:gd name="connsiteY348" fmla="*/ 1922140 h 2057270"/>
                <a:gd name="connsiteX349" fmla="*/ 751052 w 2347096"/>
                <a:gd name="connsiteY349" fmla="*/ 1948741 h 2057270"/>
                <a:gd name="connsiteX350" fmla="*/ 754377 w 2347096"/>
                <a:gd name="connsiteY350" fmla="*/ 1958716 h 2057270"/>
                <a:gd name="connsiteX351" fmla="*/ 761028 w 2347096"/>
                <a:gd name="connsiteY351" fmla="*/ 1968692 h 2057270"/>
                <a:gd name="connsiteX352" fmla="*/ 777653 w 2347096"/>
                <a:gd name="connsiteY352" fmla="*/ 1991967 h 2057270"/>
                <a:gd name="connsiteX353" fmla="*/ 777653 w 2347096"/>
                <a:gd name="connsiteY353" fmla="*/ 2011918 h 2057270"/>
                <a:gd name="connsiteX354" fmla="*/ 757702 w 2347096"/>
                <a:gd name="connsiteY354" fmla="*/ 2018568 h 2057270"/>
                <a:gd name="connsiteX355" fmla="*/ 757702 w 2347096"/>
                <a:gd name="connsiteY355" fmla="*/ 2041844 h 2057270"/>
                <a:gd name="connsiteX356" fmla="*/ 767678 w 2347096"/>
                <a:gd name="connsiteY356" fmla="*/ 2035194 h 2057270"/>
                <a:gd name="connsiteX357" fmla="*/ 761028 w 2347096"/>
                <a:gd name="connsiteY357" fmla="*/ 2035194 h 20572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</a:cxnLst>
              <a:rect l="l" t="t" r="r" b="b"/>
              <a:pathLst>
                <a:path w="2347096" h="2057270">
                  <a:moveTo>
                    <a:pt x="761028" y="2035194"/>
                  </a:moveTo>
                  <a:cubicBezTo>
                    <a:pt x="827255" y="2057270"/>
                    <a:pt x="773970" y="2042003"/>
                    <a:pt x="927282" y="2038519"/>
                  </a:cubicBezTo>
                  <a:lnTo>
                    <a:pt x="947233" y="2035194"/>
                  </a:lnTo>
                  <a:cubicBezTo>
                    <a:pt x="952793" y="2034183"/>
                    <a:pt x="958216" y="2032200"/>
                    <a:pt x="963858" y="2031868"/>
                  </a:cubicBezTo>
                  <a:cubicBezTo>
                    <a:pt x="995964" y="2029979"/>
                    <a:pt x="1028143" y="2029651"/>
                    <a:pt x="1060286" y="2028543"/>
                  </a:cubicBezTo>
                  <a:cubicBezTo>
                    <a:pt x="1099990" y="2017199"/>
                    <a:pt x="1067110" y="2025193"/>
                    <a:pt x="1113487" y="2018568"/>
                  </a:cubicBezTo>
                  <a:cubicBezTo>
                    <a:pt x="1119082" y="2017769"/>
                    <a:pt x="1124487" y="2015779"/>
                    <a:pt x="1130113" y="2015243"/>
                  </a:cubicBezTo>
                  <a:cubicBezTo>
                    <a:pt x="1147801" y="2013558"/>
                    <a:pt x="1165607" y="2013394"/>
                    <a:pt x="1183314" y="2011918"/>
                  </a:cubicBezTo>
                  <a:cubicBezTo>
                    <a:pt x="1205515" y="2010068"/>
                    <a:pt x="1227841" y="2008930"/>
                    <a:pt x="1249816" y="2005268"/>
                  </a:cubicBezTo>
                  <a:cubicBezTo>
                    <a:pt x="1256466" y="2004160"/>
                    <a:pt x="1263185" y="2003405"/>
                    <a:pt x="1269766" y="2001943"/>
                  </a:cubicBezTo>
                  <a:cubicBezTo>
                    <a:pt x="1273188" y="2001183"/>
                    <a:pt x="1276254" y="1998967"/>
                    <a:pt x="1279742" y="1998618"/>
                  </a:cubicBezTo>
                  <a:cubicBezTo>
                    <a:pt x="1298523" y="1996740"/>
                    <a:pt x="1317426" y="1996401"/>
                    <a:pt x="1336268" y="1995292"/>
                  </a:cubicBezTo>
                  <a:cubicBezTo>
                    <a:pt x="1354411" y="1989245"/>
                    <a:pt x="1341137" y="1993008"/>
                    <a:pt x="1369519" y="1988642"/>
                  </a:cubicBezTo>
                  <a:cubicBezTo>
                    <a:pt x="1376183" y="1987617"/>
                    <a:pt x="1382780" y="1986153"/>
                    <a:pt x="1389470" y="1985317"/>
                  </a:cubicBezTo>
                  <a:cubicBezTo>
                    <a:pt x="1400523" y="1983935"/>
                    <a:pt x="1411650" y="1983222"/>
                    <a:pt x="1422721" y="1981992"/>
                  </a:cubicBezTo>
                  <a:cubicBezTo>
                    <a:pt x="1431602" y="1981005"/>
                    <a:pt x="1440454" y="1979775"/>
                    <a:pt x="1449321" y="1978667"/>
                  </a:cubicBezTo>
                  <a:cubicBezTo>
                    <a:pt x="1459730" y="1975198"/>
                    <a:pt x="1471518" y="1970702"/>
                    <a:pt x="1482572" y="1968692"/>
                  </a:cubicBezTo>
                  <a:cubicBezTo>
                    <a:pt x="1490283" y="1967290"/>
                    <a:pt x="1498137" y="1966769"/>
                    <a:pt x="1505848" y="1965367"/>
                  </a:cubicBezTo>
                  <a:cubicBezTo>
                    <a:pt x="1510344" y="1964550"/>
                    <a:pt x="1514657" y="1962884"/>
                    <a:pt x="1519148" y="1962042"/>
                  </a:cubicBezTo>
                  <a:cubicBezTo>
                    <a:pt x="1532401" y="1959557"/>
                    <a:pt x="1545968" y="1958661"/>
                    <a:pt x="1559049" y="1955391"/>
                  </a:cubicBezTo>
                  <a:cubicBezTo>
                    <a:pt x="1563483" y="1954283"/>
                    <a:pt x="1567973" y="1953379"/>
                    <a:pt x="1572350" y="1952066"/>
                  </a:cubicBezTo>
                  <a:cubicBezTo>
                    <a:pt x="1579064" y="1950052"/>
                    <a:pt x="1585426" y="1946791"/>
                    <a:pt x="1592300" y="1945416"/>
                  </a:cubicBezTo>
                  <a:cubicBezTo>
                    <a:pt x="1603729" y="1943130"/>
                    <a:pt x="1611268" y="1941897"/>
                    <a:pt x="1622226" y="1938766"/>
                  </a:cubicBezTo>
                  <a:cubicBezTo>
                    <a:pt x="1646082" y="1931950"/>
                    <a:pt x="1615027" y="1938876"/>
                    <a:pt x="1648827" y="1932116"/>
                  </a:cubicBezTo>
                  <a:cubicBezTo>
                    <a:pt x="1652152" y="1929899"/>
                    <a:pt x="1655228" y="1927253"/>
                    <a:pt x="1658802" y="1925466"/>
                  </a:cubicBezTo>
                  <a:cubicBezTo>
                    <a:pt x="1669946" y="1919893"/>
                    <a:pt x="1689210" y="1919870"/>
                    <a:pt x="1698703" y="1918815"/>
                  </a:cubicBezTo>
                  <a:cubicBezTo>
                    <a:pt x="1707570" y="1916598"/>
                    <a:pt x="1716633" y="1915055"/>
                    <a:pt x="1725304" y="1912165"/>
                  </a:cubicBezTo>
                  <a:cubicBezTo>
                    <a:pt x="1728629" y="1911057"/>
                    <a:pt x="1732144" y="1910407"/>
                    <a:pt x="1735279" y="1908840"/>
                  </a:cubicBezTo>
                  <a:cubicBezTo>
                    <a:pt x="1738853" y="1907053"/>
                    <a:pt x="1741581" y="1903764"/>
                    <a:pt x="1745254" y="1902190"/>
                  </a:cubicBezTo>
                  <a:cubicBezTo>
                    <a:pt x="1749455" y="1900390"/>
                    <a:pt x="1754178" y="1900178"/>
                    <a:pt x="1758555" y="1898865"/>
                  </a:cubicBezTo>
                  <a:cubicBezTo>
                    <a:pt x="1768626" y="1895844"/>
                    <a:pt x="1778506" y="1892215"/>
                    <a:pt x="1788481" y="1888890"/>
                  </a:cubicBezTo>
                  <a:cubicBezTo>
                    <a:pt x="1791806" y="1887782"/>
                    <a:pt x="1795321" y="1887131"/>
                    <a:pt x="1798456" y="1885564"/>
                  </a:cubicBezTo>
                  <a:cubicBezTo>
                    <a:pt x="1806986" y="1881299"/>
                    <a:pt x="1812644" y="1877686"/>
                    <a:pt x="1821732" y="1875589"/>
                  </a:cubicBezTo>
                  <a:cubicBezTo>
                    <a:pt x="1832745" y="1873048"/>
                    <a:pt x="1844259" y="1872513"/>
                    <a:pt x="1854982" y="1868939"/>
                  </a:cubicBezTo>
                  <a:cubicBezTo>
                    <a:pt x="1885256" y="1858849"/>
                    <a:pt x="1837439" y="1874328"/>
                    <a:pt x="1881583" y="1862289"/>
                  </a:cubicBezTo>
                  <a:cubicBezTo>
                    <a:pt x="1888346" y="1860445"/>
                    <a:pt x="1894884" y="1857856"/>
                    <a:pt x="1901534" y="1855639"/>
                  </a:cubicBezTo>
                  <a:cubicBezTo>
                    <a:pt x="1904859" y="1854531"/>
                    <a:pt x="1908109" y="1853164"/>
                    <a:pt x="1911509" y="1852314"/>
                  </a:cubicBezTo>
                  <a:cubicBezTo>
                    <a:pt x="1920376" y="1850097"/>
                    <a:pt x="1929439" y="1848553"/>
                    <a:pt x="1938110" y="1845663"/>
                  </a:cubicBezTo>
                  <a:cubicBezTo>
                    <a:pt x="1944760" y="1843446"/>
                    <a:pt x="1951260" y="1840713"/>
                    <a:pt x="1958060" y="1839013"/>
                  </a:cubicBezTo>
                  <a:cubicBezTo>
                    <a:pt x="1962494" y="1837905"/>
                    <a:pt x="1966984" y="1837001"/>
                    <a:pt x="1971361" y="1835688"/>
                  </a:cubicBezTo>
                  <a:cubicBezTo>
                    <a:pt x="1978075" y="1833674"/>
                    <a:pt x="1984661" y="1831255"/>
                    <a:pt x="1991311" y="1829038"/>
                  </a:cubicBezTo>
                  <a:lnTo>
                    <a:pt x="2001286" y="1825713"/>
                  </a:lnTo>
                  <a:cubicBezTo>
                    <a:pt x="2011189" y="1815812"/>
                    <a:pt x="2004098" y="1820919"/>
                    <a:pt x="2017912" y="1815738"/>
                  </a:cubicBezTo>
                  <a:cubicBezTo>
                    <a:pt x="2023501" y="1813642"/>
                    <a:pt x="2028875" y="1810975"/>
                    <a:pt x="2034537" y="1809087"/>
                  </a:cubicBezTo>
                  <a:cubicBezTo>
                    <a:pt x="2038873" y="1807642"/>
                    <a:pt x="2043461" y="1807075"/>
                    <a:pt x="2047838" y="1805762"/>
                  </a:cubicBezTo>
                  <a:cubicBezTo>
                    <a:pt x="2054552" y="1803748"/>
                    <a:pt x="2061138" y="1801329"/>
                    <a:pt x="2067788" y="1799112"/>
                  </a:cubicBezTo>
                  <a:lnTo>
                    <a:pt x="2077764" y="1795787"/>
                  </a:lnTo>
                  <a:lnTo>
                    <a:pt x="2087739" y="1792462"/>
                  </a:lnTo>
                  <a:cubicBezTo>
                    <a:pt x="2088847" y="1789137"/>
                    <a:pt x="2088212" y="1784524"/>
                    <a:pt x="2091064" y="1782487"/>
                  </a:cubicBezTo>
                  <a:cubicBezTo>
                    <a:pt x="2096768" y="1778412"/>
                    <a:pt x="2111014" y="1775836"/>
                    <a:pt x="2111014" y="1775836"/>
                  </a:cubicBezTo>
                  <a:cubicBezTo>
                    <a:pt x="2113231" y="1773619"/>
                    <a:pt x="2114990" y="1770821"/>
                    <a:pt x="2117665" y="1769186"/>
                  </a:cubicBezTo>
                  <a:cubicBezTo>
                    <a:pt x="2164078" y="1740823"/>
                    <a:pt x="2153259" y="1745129"/>
                    <a:pt x="2180841" y="1735935"/>
                  </a:cubicBezTo>
                  <a:cubicBezTo>
                    <a:pt x="2202704" y="1714075"/>
                    <a:pt x="2161588" y="1753203"/>
                    <a:pt x="2207442" y="1722635"/>
                  </a:cubicBezTo>
                  <a:cubicBezTo>
                    <a:pt x="2214092" y="1718202"/>
                    <a:pt x="2219811" y="1711863"/>
                    <a:pt x="2227393" y="1709335"/>
                  </a:cubicBezTo>
                  <a:cubicBezTo>
                    <a:pt x="2252705" y="1700897"/>
                    <a:pt x="2240469" y="1704059"/>
                    <a:pt x="2263969" y="1699359"/>
                  </a:cubicBezTo>
                  <a:cubicBezTo>
                    <a:pt x="2279776" y="1688821"/>
                    <a:pt x="2270154" y="1693972"/>
                    <a:pt x="2293894" y="1686059"/>
                  </a:cubicBezTo>
                  <a:lnTo>
                    <a:pt x="2303870" y="1682734"/>
                  </a:lnTo>
                  <a:cubicBezTo>
                    <a:pt x="2310520" y="1678301"/>
                    <a:pt x="2318169" y="1675085"/>
                    <a:pt x="2323820" y="1669434"/>
                  </a:cubicBezTo>
                  <a:cubicBezTo>
                    <a:pt x="2339599" y="1653655"/>
                    <a:pt x="2331173" y="1658116"/>
                    <a:pt x="2347096" y="1652808"/>
                  </a:cubicBezTo>
                  <a:cubicBezTo>
                    <a:pt x="2345988" y="1649483"/>
                    <a:pt x="2345960" y="1645570"/>
                    <a:pt x="2343771" y="1642833"/>
                  </a:cubicBezTo>
                  <a:cubicBezTo>
                    <a:pt x="2341275" y="1639713"/>
                    <a:pt x="2337448" y="1637806"/>
                    <a:pt x="2333796" y="1636183"/>
                  </a:cubicBezTo>
                  <a:cubicBezTo>
                    <a:pt x="2315451" y="1628029"/>
                    <a:pt x="2315102" y="1630677"/>
                    <a:pt x="2297220" y="1626207"/>
                  </a:cubicBezTo>
                  <a:cubicBezTo>
                    <a:pt x="2293819" y="1625357"/>
                    <a:pt x="2290569" y="1623990"/>
                    <a:pt x="2287244" y="1622882"/>
                  </a:cubicBezTo>
                  <a:cubicBezTo>
                    <a:pt x="2283919" y="1620665"/>
                    <a:pt x="2279900" y="1619239"/>
                    <a:pt x="2277269" y="1616232"/>
                  </a:cubicBezTo>
                  <a:cubicBezTo>
                    <a:pt x="2272902" y="1611241"/>
                    <a:pt x="2265434" y="1595042"/>
                    <a:pt x="2257318" y="1589631"/>
                  </a:cubicBezTo>
                  <a:cubicBezTo>
                    <a:pt x="2253194" y="1586882"/>
                    <a:pt x="2248451" y="1585198"/>
                    <a:pt x="2244018" y="1582981"/>
                  </a:cubicBezTo>
                  <a:cubicBezTo>
                    <a:pt x="2241801" y="1579656"/>
                    <a:pt x="2240693" y="1575223"/>
                    <a:pt x="2237368" y="1573006"/>
                  </a:cubicBezTo>
                  <a:cubicBezTo>
                    <a:pt x="2233566" y="1570471"/>
                    <a:pt x="2228347" y="1571286"/>
                    <a:pt x="2224068" y="1569681"/>
                  </a:cubicBezTo>
                  <a:cubicBezTo>
                    <a:pt x="2219427" y="1567941"/>
                    <a:pt x="2215323" y="1564984"/>
                    <a:pt x="2210767" y="1563031"/>
                  </a:cubicBezTo>
                  <a:cubicBezTo>
                    <a:pt x="2207546" y="1561650"/>
                    <a:pt x="2204117" y="1560814"/>
                    <a:pt x="2200792" y="1559706"/>
                  </a:cubicBezTo>
                  <a:cubicBezTo>
                    <a:pt x="2177402" y="1544110"/>
                    <a:pt x="2207058" y="1562055"/>
                    <a:pt x="2174191" y="1549730"/>
                  </a:cubicBezTo>
                  <a:cubicBezTo>
                    <a:pt x="2170449" y="1548327"/>
                    <a:pt x="2167790" y="1544867"/>
                    <a:pt x="2164216" y="1543080"/>
                  </a:cubicBezTo>
                  <a:cubicBezTo>
                    <a:pt x="2154930" y="1538437"/>
                    <a:pt x="2139543" y="1537655"/>
                    <a:pt x="2130965" y="1536430"/>
                  </a:cubicBezTo>
                  <a:cubicBezTo>
                    <a:pt x="2103666" y="1527330"/>
                    <a:pt x="2147024" y="1541058"/>
                    <a:pt x="2094389" y="1529780"/>
                  </a:cubicBezTo>
                  <a:cubicBezTo>
                    <a:pt x="2087535" y="1528311"/>
                    <a:pt x="2081088" y="1525347"/>
                    <a:pt x="2074438" y="1523130"/>
                  </a:cubicBezTo>
                  <a:cubicBezTo>
                    <a:pt x="2064922" y="1519958"/>
                    <a:pt x="2061612" y="1518569"/>
                    <a:pt x="2051163" y="1516479"/>
                  </a:cubicBezTo>
                  <a:cubicBezTo>
                    <a:pt x="2028923" y="1512031"/>
                    <a:pt x="2020155" y="1512149"/>
                    <a:pt x="1994636" y="1509829"/>
                  </a:cubicBezTo>
                  <a:cubicBezTo>
                    <a:pt x="1934784" y="1510937"/>
                    <a:pt x="1874868" y="1510165"/>
                    <a:pt x="1815081" y="1513154"/>
                  </a:cubicBezTo>
                  <a:cubicBezTo>
                    <a:pt x="1810907" y="1513363"/>
                    <a:pt x="1792230" y="1521362"/>
                    <a:pt x="1785156" y="1523130"/>
                  </a:cubicBezTo>
                  <a:cubicBezTo>
                    <a:pt x="1777720" y="1524989"/>
                    <a:pt x="1756763" y="1529866"/>
                    <a:pt x="1751905" y="1533105"/>
                  </a:cubicBezTo>
                  <a:lnTo>
                    <a:pt x="1731954" y="1546405"/>
                  </a:lnTo>
                  <a:cubicBezTo>
                    <a:pt x="1728629" y="1548622"/>
                    <a:pt x="1725553" y="1551268"/>
                    <a:pt x="1721979" y="1553055"/>
                  </a:cubicBezTo>
                  <a:lnTo>
                    <a:pt x="1708678" y="1559706"/>
                  </a:lnTo>
                  <a:cubicBezTo>
                    <a:pt x="1706461" y="1563031"/>
                    <a:pt x="1703651" y="1566029"/>
                    <a:pt x="1702028" y="1569681"/>
                  </a:cubicBezTo>
                  <a:cubicBezTo>
                    <a:pt x="1699181" y="1576087"/>
                    <a:pt x="1695378" y="1589631"/>
                    <a:pt x="1695378" y="1589631"/>
                  </a:cubicBezTo>
                  <a:cubicBezTo>
                    <a:pt x="1696486" y="1607365"/>
                    <a:pt x="1697094" y="1625137"/>
                    <a:pt x="1698703" y="1642833"/>
                  </a:cubicBezTo>
                  <a:cubicBezTo>
                    <a:pt x="1701347" y="1671921"/>
                    <a:pt x="1709097" y="1667031"/>
                    <a:pt x="1698703" y="1706010"/>
                  </a:cubicBezTo>
                  <a:cubicBezTo>
                    <a:pt x="1697673" y="1709871"/>
                    <a:pt x="1692380" y="1711037"/>
                    <a:pt x="1688728" y="1712660"/>
                  </a:cubicBezTo>
                  <a:cubicBezTo>
                    <a:pt x="1682322" y="1715507"/>
                    <a:pt x="1675427" y="1717093"/>
                    <a:pt x="1668777" y="1719310"/>
                  </a:cubicBezTo>
                  <a:cubicBezTo>
                    <a:pt x="1665452" y="1720418"/>
                    <a:pt x="1661937" y="1721068"/>
                    <a:pt x="1658802" y="1722635"/>
                  </a:cubicBezTo>
                  <a:cubicBezTo>
                    <a:pt x="1654369" y="1724852"/>
                    <a:pt x="1650341" y="1728210"/>
                    <a:pt x="1645502" y="1729285"/>
                  </a:cubicBezTo>
                  <a:cubicBezTo>
                    <a:pt x="1630200" y="1732685"/>
                    <a:pt x="1598950" y="1735935"/>
                    <a:pt x="1598950" y="1735935"/>
                  </a:cubicBezTo>
                  <a:lnTo>
                    <a:pt x="1306342" y="1732610"/>
                  </a:lnTo>
                  <a:cubicBezTo>
                    <a:pt x="1301773" y="1732511"/>
                    <a:pt x="1297419" y="1730598"/>
                    <a:pt x="1293042" y="1729285"/>
                  </a:cubicBezTo>
                  <a:cubicBezTo>
                    <a:pt x="1286328" y="1727271"/>
                    <a:pt x="1273092" y="1722635"/>
                    <a:pt x="1273092" y="1722635"/>
                  </a:cubicBezTo>
                  <a:cubicBezTo>
                    <a:pt x="1252371" y="1701917"/>
                    <a:pt x="1282374" y="1729933"/>
                    <a:pt x="1256466" y="1712660"/>
                  </a:cubicBezTo>
                  <a:cubicBezTo>
                    <a:pt x="1231560" y="1696055"/>
                    <a:pt x="1260234" y="1707265"/>
                    <a:pt x="1236516" y="1699359"/>
                  </a:cubicBezTo>
                  <a:cubicBezTo>
                    <a:pt x="1234299" y="1697142"/>
                    <a:pt x="1232669" y="1694111"/>
                    <a:pt x="1229865" y="1692709"/>
                  </a:cubicBezTo>
                  <a:cubicBezTo>
                    <a:pt x="1223595" y="1689574"/>
                    <a:pt x="1215747" y="1689947"/>
                    <a:pt x="1209915" y="1686059"/>
                  </a:cubicBezTo>
                  <a:cubicBezTo>
                    <a:pt x="1197024" y="1677465"/>
                    <a:pt x="1203731" y="1680673"/>
                    <a:pt x="1189964" y="1676084"/>
                  </a:cubicBezTo>
                  <a:cubicBezTo>
                    <a:pt x="1181098" y="1649482"/>
                    <a:pt x="1194397" y="1680516"/>
                    <a:pt x="1176664" y="1662783"/>
                  </a:cubicBezTo>
                  <a:cubicBezTo>
                    <a:pt x="1158877" y="1644996"/>
                    <a:pt x="1169807" y="1642695"/>
                    <a:pt x="1150063" y="1629532"/>
                  </a:cubicBezTo>
                  <a:cubicBezTo>
                    <a:pt x="1143413" y="1625099"/>
                    <a:pt x="1137695" y="1618759"/>
                    <a:pt x="1130113" y="1616232"/>
                  </a:cubicBezTo>
                  <a:cubicBezTo>
                    <a:pt x="1123463" y="1614015"/>
                    <a:pt x="1115995" y="1613470"/>
                    <a:pt x="1110162" y="1609582"/>
                  </a:cubicBezTo>
                  <a:cubicBezTo>
                    <a:pt x="1106837" y="1607365"/>
                    <a:pt x="1103839" y="1604555"/>
                    <a:pt x="1100187" y="1602932"/>
                  </a:cubicBezTo>
                  <a:cubicBezTo>
                    <a:pt x="1093781" y="1600085"/>
                    <a:pt x="1086886" y="1598499"/>
                    <a:pt x="1080236" y="1596282"/>
                  </a:cubicBezTo>
                  <a:cubicBezTo>
                    <a:pt x="1076911" y="1595174"/>
                    <a:pt x="1073177" y="1594900"/>
                    <a:pt x="1070261" y="1592956"/>
                  </a:cubicBezTo>
                  <a:cubicBezTo>
                    <a:pt x="1057370" y="1584362"/>
                    <a:pt x="1064077" y="1587570"/>
                    <a:pt x="1050310" y="1582981"/>
                  </a:cubicBezTo>
                  <a:cubicBezTo>
                    <a:pt x="1021723" y="1563923"/>
                    <a:pt x="1057892" y="1586772"/>
                    <a:pt x="1030360" y="1573006"/>
                  </a:cubicBezTo>
                  <a:cubicBezTo>
                    <a:pt x="1007398" y="1561525"/>
                    <a:pt x="1034765" y="1569951"/>
                    <a:pt x="1007084" y="1563031"/>
                  </a:cubicBezTo>
                  <a:cubicBezTo>
                    <a:pt x="1003759" y="1559706"/>
                    <a:pt x="1001220" y="1555339"/>
                    <a:pt x="997109" y="1553055"/>
                  </a:cubicBezTo>
                  <a:cubicBezTo>
                    <a:pt x="990981" y="1549651"/>
                    <a:pt x="977158" y="1546405"/>
                    <a:pt x="977158" y="1546405"/>
                  </a:cubicBezTo>
                  <a:cubicBezTo>
                    <a:pt x="973833" y="1544188"/>
                    <a:pt x="970757" y="1541542"/>
                    <a:pt x="967183" y="1539755"/>
                  </a:cubicBezTo>
                  <a:cubicBezTo>
                    <a:pt x="964048" y="1538188"/>
                    <a:pt x="959945" y="1538619"/>
                    <a:pt x="957208" y="1536430"/>
                  </a:cubicBezTo>
                  <a:cubicBezTo>
                    <a:pt x="935723" y="1519242"/>
                    <a:pt x="965656" y="1531487"/>
                    <a:pt x="940582" y="1523130"/>
                  </a:cubicBezTo>
                  <a:lnTo>
                    <a:pt x="904006" y="1486554"/>
                  </a:lnTo>
                  <a:lnTo>
                    <a:pt x="894031" y="1476578"/>
                  </a:lnTo>
                  <a:lnTo>
                    <a:pt x="884056" y="1466603"/>
                  </a:lnTo>
                  <a:cubicBezTo>
                    <a:pt x="882948" y="1463278"/>
                    <a:pt x="882920" y="1459365"/>
                    <a:pt x="880731" y="1456628"/>
                  </a:cubicBezTo>
                  <a:cubicBezTo>
                    <a:pt x="878235" y="1453508"/>
                    <a:pt x="873876" y="1452474"/>
                    <a:pt x="870756" y="1449978"/>
                  </a:cubicBezTo>
                  <a:cubicBezTo>
                    <a:pt x="868308" y="1448019"/>
                    <a:pt x="866322" y="1445544"/>
                    <a:pt x="864105" y="1443327"/>
                  </a:cubicBezTo>
                  <a:cubicBezTo>
                    <a:pt x="859923" y="1430782"/>
                    <a:pt x="858914" y="1424838"/>
                    <a:pt x="847480" y="1413402"/>
                  </a:cubicBezTo>
                  <a:cubicBezTo>
                    <a:pt x="841295" y="1407216"/>
                    <a:pt x="838375" y="1405165"/>
                    <a:pt x="834180" y="1396776"/>
                  </a:cubicBezTo>
                  <a:cubicBezTo>
                    <a:pt x="832612" y="1393641"/>
                    <a:pt x="833332" y="1389279"/>
                    <a:pt x="830854" y="1386801"/>
                  </a:cubicBezTo>
                  <a:cubicBezTo>
                    <a:pt x="828376" y="1384323"/>
                    <a:pt x="824204" y="1384584"/>
                    <a:pt x="820879" y="1383476"/>
                  </a:cubicBezTo>
                  <a:cubicBezTo>
                    <a:pt x="818662" y="1376826"/>
                    <a:pt x="818117" y="1369358"/>
                    <a:pt x="814229" y="1363525"/>
                  </a:cubicBezTo>
                  <a:cubicBezTo>
                    <a:pt x="804505" y="1348939"/>
                    <a:pt x="809977" y="1356747"/>
                    <a:pt x="797604" y="1340250"/>
                  </a:cubicBezTo>
                  <a:cubicBezTo>
                    <a:pt x="796495" y="1336925"/>
                    <a:pt x="795846" y="1333409"/>
                    <a:pt x="794278" y="1330274"/>
                  </a:cubicBezTo>
                  <a:cubicBezTo>
                    <a:pt x="792491" y="1326700"/>
                    <a:pt x="789251" y="1323951"/>
                    <a:pt x="787628" y="1320299"/>
                  </a:cubicBezTo>
                  <a:cubicBezTo>
                    <a:pt x="784781" y="1313893"/>
                    <a:pt x="783195" y="1306998"/>
                    <a:pt x="780978" y="1300348"/>
                  </a:cubicBezTo>
                  <a:lnTo>
                    <a:pt x="777653" y="1290373"/>
                  </a:lnTo>
                  <a:lnTo>
                    <a:pt x="774328" y="1280398"/>
                  </a:lnTo>
                  <a:cubicBezTo>
                    <a:pt x="773220" y="1251581"/>
                    <a:pt x="772987" y="1222716"/>
                    <a:pt x="771003" y="1193946"/>
                  </a:cubicBezTo>
                  <a:cubicBezTo>
                    <a:pt x="770762" y="1190449"/>
                    <a:pt x="767678" y="1187475"/>
                    <a:pt x="767678" y="1183970"/>
                  </a:cubicBezTo>
                  <a:cubicBezTo>
                    <a:pt x="767678" y="1176133"/>
                    <a:pt x="769466" y="1168380"/>
                    <a:pt x="771003" y="1160695"/>
                  </a:cubicBezTo>
                  <a:cubicBezTo>
                    <a:pt x="771690" y="1157258"/>
                    <a:pt x="772138" y="1153456"/>
                    <a:pt x="774328" y="1150719"/>
                  </a:cubicBezTo>
                  <a:cubicBezTo>
                    <a:pt x="776824" y="1147598"/>
                    <a:pt x="780978" y="1146286"/>
                    <a:pt x="784303" y="1144069"/>
                  </a:cubicBezTo>
                  <a:cubicBezTo>
                    <a:pt x="786520" y="1137419"/>
                    <a:pt x="791365" y="1131117"/>
                    <a:pt x="790953" y="1124119"/>
                  </a:cubicBezTo>
                  <a:cubicBezTo>
                    <a:pt x="790759" y="1120817"/>
                    <a:pt x="792977" y="1074965"/>
                    <a:pt x="784303" y="1057617"/>
                  </a:cubicBezTo>
                  <a:cubicBezTo>
                    <a:pt x="782516" y="1054043"/>
                    <a:pt x="780149" y="1050763"/>
                    <a:pt x="777653" y="1047642"/>
                  </a:cubicBezTo>
                  <a:cubicBezTo>
                    <a:pt x="775695" y="1045194"/>
                    <a:pt x="773220" y="1043208"/>
                    <a:pt x="771003" y="1040991"/>
                  </a:cubicBezTo>
                  <a:cubicBezTo>
                    <a:pt x="768299" y="1032879"/>
                    <a:pt x="767473" y="1027486"/>
                    <a:pt x="761028" y="1021041"/>
                  </a:cubicBezTo>
                  <a:cubicBezTo>
                    <a:pt x="758202" y="1018215"/>
                    <a:pt x="754173" y="1016888"/>
                    <a:pt x="751052" y="1014391"/>
                  </a:cubicBezTo>
                  <a:cubicBezTo>
                    <a:pt x="748604" y="1012433"/>
                    <a:pt x="747010" y="1009479"/>
                    <a:pt x="744402" y="1007740"/>
                  </a:cubicBezTo>
                  <a:cubicBezTo>
                    <a:pt x="736185" y="1002261"/>
                    <a:pt x="729993" y="1000720"/>
                    <a:pt x="721126" y="997765"/>
                  </a:cubicBezTo>
                  <a:cubicBezTo>
                    <a:pt x="717801" y="994440"/>
                    <a:pt x="715694" y="989002"/>
                    <a:pt x="711151" y="987790"/>
                  </a:cubicBezTo>
                  <a:cubicBezTo>
                    <a:pt x="698255" y="984351"/>
                    <a:pt x="684577" y="985185"/>
                    <a:pt x="671250" y="984465"/>
                  </a:cubicBezTo>
                  <a:cubicBezTo>
                    <a:pt x="643559" y="982968"/>
                    <a:pt x="615832" y="982248"/>
                    <a:pt x="588123" y="981140"/>
                  </a:cubicBezTo>
                  <a:cubicBezTo>
                    <a:pt x="583689" y="980032"/>
                    <a:pt x="579199" y="979128"/>
                    <a:pt x="574822" y="977815"/>
                  </a:cubicBezTo>
                  <a:cubicBezTo>
                    <a:pt x="568108" y="975801"/>
                    <a:pt x="554872" y="971164"/>
                    <a:pt x="554872" y="971164"/>
                  </a:cubicBezTo>
                  <a:cubicBezTo>
                    <a:pt x="550690" y="958618"/>
                    <a:pt x="549682" y="952676"/>
                    <a:pt x="538246" y="941239"/>
                  </a:cubicBezTo>
                  <a:cubicBezTo>
                    <a:pt x="536029" y="939022"/>
                    <a:pt x="533554" y="937036"/>
                    <a:pt x="531596" y="934588"/>
                  </a:cubicBezTo>
                  <a:cubicBezTo>
                    <a:pt x="521136" y="921512"/>
                    <a:pt x="529186" y="926484"/>
                    <a:pt x="514971" y="914638"/>
                  </a:cubicBezTo>
                  <a:cubicBezTo>
                    <a:pt x="511901" y="912080"/>
                    <a:pt x="508030" y="910589"/>
                    <a:pt x="504996" y="907988"/>
                  </a:cubicBezTo>
                  <a:cubicBezTo>
                    <a:pt x="500235" y="903907"/>
                    <a:pt x="491695" y="894687"/>
                    <a:pt x="491695" y="894687"/>
                  </a:cubicBezTo>
                  <a:cubicBezTo>
                    <a:pt x="490587" y="891362"/>
                    <a:pt x="489937" y="887847"/>
                    <a:pt x="488370" y="884712"/>
                  </a:cubicBezTo>
                  <a:cubicBezTo>
                    <a:pt x="475479" y="858930"/>
                    <a:pt x="486752" y="889834"/>
                    <a:pt x="478395" y="864762"/>
                  </a:cubicBezTo>
                  <a:cubicBezTo>
                    <a:pt x="479503" y="853678"/>
                    <a:pt x="479667" y="842459"/>
                    <a:pt x="481720" y="831511"/>
                  </a:cubicBezTo>
                  <a:cubicBezTo>
                    <a:pt x="483012" y="824621"/>
                    <a:pt x="486153" y="818210"/>
                    <a:pt x="488370" y="811560"/>
                  </a:cubicBezTo>
                  <a:cubicBezTo>
                    <a:pt x="492958" y="797794"/>
                    <a:pt x="489751" y="804501"/>
                    <a:pt x="498345" y="791610"/>
                  </a:cubicBezTo>
                  <a:cubicBezTo>
                    <a:pt x="497237" y="781635"/>
                    <a:pt x="496546" y="771604"/>
                    <a:pt x="495020" y="761684"/>
                  </a:cubicBezTo>
                  <a:cubicBezTo>
                    <a:pt x="493287" y="750421"/>
                    <a:pt x="491267" y="748548"/>
                    <a:pt x="488370" y="738408"/>
                  </a:cubicBezTo>
                  <a:cubicBezTo>
                    <a:pt x="487115" y="734014"/>
                    <a:pt x="486300" y="729502"/>
                    <a:pt x="485045" y="725108"/>
                  </a:cubicBezTo>
                  <a:cubicBezTo>
                    <a:pt x="484082" y="721738"/>
                    <a:pt x="482570" y="718533"/>
                    <a:pt x="481720" y="715132"/>
                  </a:cubicBezTo>
                  <a:cubicBezTo>
                    <a:pt x="475968" y="692124"/>
                    <a:pt x="482692" y="704952"/>
                    <a:pt x="471745" y="688532"/>
                  </a:cubicBezTo>
                  <a:cubicBezTo>
                    <a:pt x="462327" y="660275"/>
                    <a:pt x="475462" y="694725"/>
                    <a:pt x="461769" y="671906"/>
                  </a:cubicBezTo>
                  <a:cubicBezTo>
                    <a:pt x="447329" y="647842"/>
                    <a:pt x="473839" y="677326"/>
                    <a:pt x="448469" y="651956"/>
                  </a:cubicBezTo>
                  <a:cubicBezTo>
                    <a:pt x="447361" y="648631"/>
                    <a:pt x="446711" y="645115"/>
                    <a:pt x="445144" y="641980"/>
                  </a:cubicBezTo>
                  <a:cubicBezTo>
                    <a:pt x="443357" y="638406"/>
                    <a:pt x="440117" y="635657"/>
                    <a:pt x="438494" y="632005"/>
                  </a:cubicBezTo>
                  <a:cubicBezTo>
                    <a:pt x="435647" y="625599"/>
                    <a:pt x="431844" y="612055"/>
                    <a:pt x="431844" y="612055"/>
                  </a:cubicBezTo>
                  <a:cubicBezTo>
                    <a:pt x="432952" y="604296"/>
                    <a:pt x="428494" y="592887"/>
                    <a:pt x="435169" y="588779"/>
                  </a:cubicBezTo>
                  <a:cubicBezTo>
                    <a:pt x="448902" y="580328"/>
                    <a:pt x="485309" y="586734"/>
                    <a:pt x="501670" y="588779"/>
                  </a:cubicBezTo>
                  <a:cubicBezTo>
                    <a:pt x="508320" y="595429"/>
                    <a:pt x="516404" y="600905"/>
                    <a:pt x="521621" y="608730"/>
                  </a:cubicBezTo>
                  <a:cubicBezTo>
                    <a:pt x="523838" y="612055"/>
                    <a:pt x="526484" y="615131"/>
                    <a:pt x="528271" y="618705"/>
                  </a:cubicBezTo>
                  <a:cubicBezTo>
                    <a:pt x="529838" y="621840"/>
                    <a:pt x="529493" y="625876"/>
                    <a:pt x="531596" y="628680"/>
                  </a:cubicBezTo>
                  <a:cubicBezTo>
                    <a:pt x="536299" y="634950"/>
                    <a:pt x="541701" y="640958"/>
                    <a:pt x="548222" y="645306"/>
                  </a:cubicBezTo>
                  <a:lnTo>
                    <a:pt x="568172" y="658606"/>
                  </a:lnTo>
                  <a:lnTo>
                    <a:pt x="578148" y="665256"/>
                  </a:lnTo>
                  <a:cubicBezTo>
                    <a:pt x="591394" y="685125"/>
                    <a:pt x="576927" y="667847"/>
                    <a:pt x="594773" y="678556"/>
                  </a:cubicBezTo>
                  <a:cubicBezTo>
                    <a:pt x="597461" y="680169"/>
                    <a:pt x="598814" y="683468"/>
                    <a:pt x="601423" y="685207"/>
                  </a:cubicBezTo>
                  <a:cubicBezTo>
                    <a:pt x="605547" y="687957"/>
                    <a:pt x="610290" y="689640"/>
                    <a:pt x="614724" y="691857"/>
                  </a:cubicBezTo>
                  <a:cubicBezTo>
                    <a:pt x="616941" y="695182"/>
                    <a:pt x="617985" y="699714"/>
                    <a:pt x="621374" y="701832"/>
                  </a:cubicBezTo>
                  <a:cubicBezTo>
                    <a:pt x="627318" y="705547"/>
                    <a:pt x="634674" y="706265"/>
                    <a:pt x="641324" y="708482"/>
                  </a:cubicBezTo>
                  <a:lnTo>
                    <a:pt x="651300" y="711807"/>
                  </a:lnTo>
                  <a:cubicBezTo>
                    <a:pt x="654625" y="712915"/>
                    <a:pt x="657838" y="714444"/>
                    <a:pt x="661275" y="715132"/>
                  </a:cubicBezTo>
                  <a:cubicBezTo>
                    <a:pt x="681337" y="719146"/>
                    <a:pt x="672538" y="716671"/>
                    <a:pt x="687876" y="721783"/>
                  </a:cubicBezTo>
                  <a:cubicBezTo>
                    <a:pt x="708935" y="720675"/>
                    <a:pt x="730051" y="720367"/>
                    <a:pt x="751052" y="718458"/>
                  </a:cubicBezTo>
                  <a:cubicBezTo>
                    <a:pt x="762484" y="717419"/>
                    <a:pt x="760773" y="713029"/>
                    <a:pt x="771003" y="708482"/>
                  </a:cubicBezTo>
                  <a:cubicBezTo>
                    <a:pt x="777409" y="705635"/>
                    <a:pt x="790953" y="701832"/>
                    <a:pt x="790953" y="701832"/>
                  </a:cubicBezTo>
                  <a:cubicBezTo>
                    <a:pt x="793170" y="699615"/>
                    <a:pt x="795865" y="697790"/>
                    <a:pt x="797604" y="695182"/>
                  </a:cubicBezTo>
                  <a:cubicBezTo>
                    <a:pt x="803083" y="686965"/>
                    <a:pt x="804624" y="680773"/>
                    <a:pt x="807579" y="671906"/>
                  </a:cubicBezTo>
                  <a:cubicBezTo>
                    <a:pt x="806471" y="660822"/>
                    <a:pt x="806759" y="649509"/>
                    <a:pt x="804254" y="638655"/>
                  </a:cubicBezTo>
                  <a:cubicBezTo>
                    <a:pt x="803355" y="634761"/>
                    <a:pt x="799227" y="632332"/>
                    <a:pt x="797604" y="628680"/>
                  </a:cubicBezTo>
                  <a:cubicBezTo>
                    <a:pt x="785377" y="601170"/>
                    <a:pt x="797960" y="615738"/>
                    <a:pt x="784303" y="602079"/>
                  </a:cubicBezTo>
                  <a:cubicBezTo>
                    <a:pt x="783195" y="598754"/>
                    <a:pt x="782545" y="595239"/>
                    <a:pt x="780978" y="592104"/>
                  </a:cubicBezTo>
                  <a:cubicBezTo>
                    <a:pt x="779191" y="588530"/>
                    <a:pt x="775731" y="585871"/>
                    <a:pt x="774328" y="582129"/>
                  </a:cubicBezTo>
                  <a:cubicBezTo>
                    <a:pt x="770928" y="573061"/>
                    <a:pt x="772411" y="564046"/>
                    <a:pt x="767678" y="555528"/>
                  </a:cubicBezTo>
                  <a:cubicBezTo>
                    <a:pt x="763796" y="548541"/>
                    <a:pt x="754377" y="535578"/>
                    <a:pt x="754377" y="535578"/>
                  </a:cubicBezTo>
                  <a:cubicBezTo>
                    <a:pt x="752160" y="528928"/>
                    <a:pt x="752684" y="520584"/>
                    <a:pt x="747727" y="515627"/>
                  </a:cubicBezTo>
                  <a:cubicBezTo>
                    <a:pt x="744402" y="512302"/>
                    <a:pt x="740762" y="509264"/>
                    <a:pt x="737752" y="505652"/>
                  </a:cubicBezTo>
                  <a:cubicBezTo>
                    <a:pt x="735194" y="502582"/>
                    <a:pt x="733928" y="498502"/>
                    <a:pt x="731102" y="495676"/>
                  </a:cubicBezTo>
                  <a:cubicBezTo>
                    <a:pt x="728276" y="492850"/>
                    <a:pt x="724451" y="491243"/>
                    <a:pt x="721126" y="489026"/>
                  </a:cubicBezTo>
                  <a:cubicBezTo>
                    <a:pt x="708934" y="470739"/>
                    <a:pt x="721126" y="486255"/>
                    <a:pt x="704501" y="472401"/>
                  </a:cubicBezTo>
                  <a:cubicBezTo>
                    <a:pt x="695552" y="464944"/>
                    <a:pt x="695164" y="460493"/>
                    <a:pt x="684550" y="455775"/>
                  </a:cubicBezTo>
                  <a:cubicBezTo>
                    <a:pt x="678144" y="452928"/>
                    <a:pt x="670433" y="453013"/>
                    <a:pt x="664600" y="449125"/>
                  </a:cubicBezTo>
                  <a:cubicBezTo>
                    <a:pt x="641733" y="433881"/>
                    <a:pt x="652231" y="438352"/>
                    <a:pt x="634674" y="432500"/>
                  </a:cubicBezTo>
                  <a:cubicBezTo>
                    <a:pt x="621376" y="412551"/>
                    <a:pt x="635781" y="431389"/>
                    <a:pt x="618049" y="415874"/>
                  </a:cubicBezTo>
                  <a:cubicBezTo>
                    <a:pt x="612151" y="410713"/>
                    <a:pt x="607944" y="403596"/>
                    <a:pt x="601423" y="399249"/>
                  </a:cubicBezTo>
                  <a:cubicBezTo>
                    <a:pt x="588839" y="390860"/>
                    <a:pt x="594273" y="395425"/>
                    <a:pt x="584798" y="385948"/>
                  </a:cubicBezTo>
                  <a:cubicBezTo>
                    <a:pt x="583690" y="382623"/>
                    <a:pt x="583276" y="378978"/>
                    <a:pt x="581473" y="375973"/>
                  </a:cubicBezTo>
                  <a:cubicBezTo>
                    <a:pt x="578315" y="370710"/>
                    <a:pt x="569376" y="365692"/>
                    <a:pt x="564847" y="362673"/>
                  </a:cubicBezTo>
                  <a:cubicBezTo>
                    <a:pt x="562630" y="359348"/>
                    <a:pt x="560693" y="355819"/>
                    <a:pt x="558197" y="352698"/>
                  </a:cubicBezTo>
                  <a:cubicBezTo>
                    <a:pt x="551289" y="344062"/>
                    <a:pt x="550013" y="347583"/>
                    <a:pt x="544897" y="336072"/>
                  </a:cubicBezTo>
                  <a:cubicBezTo>
                    <a:pt x="542050" y="329666"/>
                    <a:pt x="540463" y="322772"/>
                    <a:pt x="538246" y="316122"/>
                  </a:cubicBezTo>
                  <a:cubicBezTo>
                    <a:pt x="537137" y="312797"/>
                    <a:pt x="536865" y="309062"/>
                    <a:pt x="534921" y="306146"/>
                  </a:cubicBezTo>
                  <a:lnTo>
                    <a:pt x="528271" y="296171"/>
                  </a:lnTo>
                  <a:cubicBezTo>
                    <a:pt x="527163" y="271787"/>
                    <a:pt x="526892" y="247350"/>
                    <a:pt x="524946" y="223019"/>
                  </a:cubicBezTo>
                  <a:cubicBezTo>
                    <a:pt x="524150" y="213071"/>
                    <a:pt x="519240" y="211607"/>
                    <a:pt x="514971" y="203068"/>
                  </a:cubicBezTo>
                  <a:cubicBezTo>
                    <a:pt x="513404" y="199933"/>
                    <a:pt x="513213" y="196228"/>
                    <a:pt x="511646" y="193093"/>
                  </a:cubicBezTo>
                  <a:cubicBezTo>
                    <a:pt x="504821" y="179443"/>
                    <a:pt x="506595" y="186780"/>
                    <a:pt x="498345" y="176468"/>
                  </a:cubicBezTo>
                  <a:cubicBezTo>
                    <a:pt x="495848" y="173347"/>
                    <a:pt x="494521" y="169318"/>
                    <a:pt x="491695" y="166492"/>
                  </a:cubicBezTo>
                  <a:cubicBezTo>
                    <a:pt x="485250" y="160047"/>
                    <a:pt x="479857" y="159221"/>
                    <a:pt x="471745" y="156517"/>
                  </a:cubicBezTo>
                  <a:cubicBezTo>
                    <a:pt x="461205" y="140710"/>
                    <a:pt x="468885" y="147806"/>
                    <a:pt x="445144" y="139892"/>
                  </a:cubicBezTo>
                  <a:lnTo>
                    <a:pt x="435169" y="136567"/>
                  </a:lnTo>
                  <a:lnTo>
                    <a:pt x="425193" y="133242"/>
                  </a:lnTo>
                  <a:cubicBezTo>
                    <a:pt x="408568" y="134350"/>
                    <a:pt x="391536" y="132751"/>
                    <a:pt x="375317" y="136567"/>
                  </a:cubicBezTo>
                  <a:cubicBezTo>
                    <a:pt x="371427" y="137482"/>
                    <a:pt x="370290" y="142890"/>
                    <a:pt x="368667" y="146542"/>
                  </a:cubicBezTo>
                  <a:cubicBezTo>
                    <a:pt x="360513" y="164890"/>
                    <a:pt x="363164" y="165233"/>
                    <a:pt x="358692" y="183118"/>
                  </a:cubicBezTo>
                  <a:cubicBezTo>
                    <a:pt x="357842" y="186518"/>
                    <a:pt x="356475" y="189768"/>
                    <a:pt x="355366" y="193093"/>
                  </a:cubicBezTo>
                  <a:cubicBezTo>
                    <a:pt x="356475" y="198635"/>
                    <a:pt x="358130" y="204095"/>
                    <a:pt x="358692" y="209719"/>
                  </a:cubicBezTo>
                  <a:cubicBezTo>
                    <a:pt x="365347" y="276257"/>
                    <a:pt x="357146" y="240111"/>
                    <a:pt x="365342" y="272895"/>
                  </a:cubicBezTo>
                  <a:cubicBezTo>
                    <a:pt x="368757" y="317296"/>
                    <a:pt x="370729" y="312926"/>
                    <a:pt x="365342" y="356023"/>
                  </a:cubicBezTo>
                  <a:cubicBezTo>
                    <a:pt x="365113" y="357853"/>
                    <a:pt x="360435" y="376393"/>
                    <a:pt x="358692" y="379298"/>
                  </a:cubicBezTo>
                  <a:cubicBezTo>
                    <a:pt x="357079" y="381986"/>
                    <a:pt x="353999" y="383500"/>
                    <a:pt x="352041" y="385948"/>
                  </a:cubicBezTo>
                  <a:cubicBezTo>
                    <a:pt x="349544" y="389069"/>
                    <a:pt x="348861" y="393941"/>
                    <a:pt x="345391" y="395924"/>
                  </a:cubicBezTo>
                  <a:cubicBezTo>
                    <a:pt x="340484" y="398728"/>
                    <a:pt x="334308" y="398141"/>
                    <a:pt x="328766" y="399249"/>
                  </a:cubicBezTo>
                  <a:cubicBezTo>
                    <a:pt x="316574" y="398141"/>
                    <a:pt x="304161" y="398489"/>
                    <a:pt x="292190" y="395924"/>
                  </a:cubicBezTo>
                  <a:cubicBezTo>
                    <a:pt x="277894" y="392861"/>
                    <a:pt x="279769" y="376560"/>
                    <a:pt x="268914" y="369323"/>
                  </a:cubicBezTo>
                  <a:lnTo>
                    <a:pt x="258939" y="362673"/>
                  </a:lnTo>
                  <a:lnTo>
                    <a:pt x="252289" y="342722"/>
                  </a:lnTo>
                  <a:cubicBezTo>
                    <a:pt x="251181" y="339397"/>
                    <a:pt x="249814" y="336147"/>
                    <a:pt x="248964" y="332747"/>
                  </a:cubicBezTo>
                  <a:cubicBezTo>
                    <a:pt x="247855" y="328314"/>
                    <a:pt x="247438" y="323647"/>
                    <a:pt x="245638" y="319447"/>
                  </a:cubicBezTo>
                  <a:cubicBezTo>
                    <a:pt x="244064" y="315774"/>
                    <a:pt x="240611" y="313123"/>
                    <a:pt x="238988" y="309471"/>
                  </a:cubicBezTo>
                  <a:cubicBezTo>
                    <a:pt x="236141" y="303065"/>
                    <a:pt x="234555" y="296171"/>
                    <a:pt x="232338" y="289521"/>
                  </a:cubicBezTo>
                  <a:cubicBezTo>
                    <a:pt x="231230" y="286196"/>
                    <a:pt x="230957" y="282462"/>
                    <a:pt x="229013" y="279546"/>
                  </a:cubicBezTo>
                  <a:cubicBezTo>
                    <a:pt x="226796" y="276221"/>
                    <a:pt x="223986" y="273222"/>
                    <a:pt x="222363" y="269570"/>
                  </a:cubicBezTo>
                  <a:cubicBezTo>
                    <a:pt x="222357" y="269557"/>
                    <a:pt x="214053" y="244638"/>
                    <a:pt x="212388" y="239644"/>
                  </a:cubicBezTo>
                  <a:cubicBezTo>
                    <a:pt x="211280" y="236319"/>
                    <a:pt x="210629" y="232804"/>
                    <a:pt x="209062" y="229669"/>
                  </a:cubicBezTo>
                  <a:cubicBezTo>
                    <a:pt x="206845" y="225236"/>
                    <a:pt x="204365" y="220925"/>
                    <a:pt x="202412" y="216369"/>
                  </a:cubicBezTo>
                  <a:cubicBezTo>
                    <a:pt x="195937" y="201261"/>
                    <a:pt x="203496" y="210804"/>
                    <a:pt x="192437" y="199743"/>
                  </a:cubicBezTo>
                  <a:cubicBezTo>
                    <a:pt x="190220" y="193093"/>
                    <a:pt x="187487" y="186593"/>
                    <a:pt x="185787" y="179793"/>
                  </a:cubicBezTo>
                  <a:cubicBezTo>
                    <a:pt x="181091" y="161009"/>
                    <a:pt x="183358" y="170973"/>
                    <a:pt x="179137" y="149867"/>
                  </a:cubicBezTo>
                  <a:cubicBezTo>
                    <a:pt x="178029" y="128808"/>
                    <a:pt x="177088" y="107740"/>
                    <a:pt x="175812" y="86690"/>
                  </a:cubicBezTo>
                  <a:cubicBezTo>
                    <a:pt x="171842" y="21196"/>
                    <a:pt x="183579" y="55447"/>
                    <a:pt x="162511" y="30164"/>
                  </a:cubicBezTo>
                  <a:cubicBezTo>
                    <a:pt x="159953" y="27094"/>
                    <a:pt x="158982" y="22685"/>
                    <a:pt x="155861" y="20188"/>
                  </a:cubicBezTo>
                  <a:cubicBezTo>
                    <a:pt x="153693" y="18453"/>
                    <a:pt x="133454" y="13755"/>
                    <a:pt x="132585" y="13538"/>
                  </a:cubicBezTo>
                  <a:cubicBezTo>
                    <a:pt x="129260" y="11321"/>
                    <a:pt x="126352" y="8291"/>
                    <a:pt x="122610" y="6888"/>
                  </a:cubicBezTo>
                  <a:cubicBezTo>
                    <a:pt x="104242" y="0"/>
                    <a:pt x="84825" y="5326"/>
                    <a:pt x="66084" y="6888"/>
                  </a:cubicBezTo>
                  <a:cubicBezTo>
                    <a:pt x="61650" y="7996"/>
                    <a:pt x="56586" y="7678"/>
                    <a:pt x="52783" y="10213"/>
                  </a:cubicBezTo>
                  <a:cubicBezTo>
                    <a:pt x="14576" y="35685"/>
                    <a:pt x="52137" y="21513"/>
                    <a:pt x="26182" y="30164"/>
                  </a:cubicBezTo>
                  <a:cubicBezTo>
                    <a:pt x="23965" y="34597"/>
                    <a:pt x="21991" y="39160"/>
                    <a:pt x="19532" y="43464"/>
                  </a:cubicBezTo>
                  <a:cubicBezTo>
                    <a:pt x="17549" y="46934"/>
                    <a:pt x="14456" y="49766"/>
                    <a:pt x="12882" y="53439"/>
                  </a:cubicBezTo>
                  <a:cubicBezTo>
                    <a:pt x="0" y="83499"/>
                    <a:pt x="19602" y="51673"/>
                    <a:pt x="2907" y="76715"/>
                  </a:cubicBezTo>
                  <a:cubicBezTo>
                    <a:pt x="4015" y="84474"/>
                    <a:pt x="4170" y="92430"/>
                    <a:pt x="6232" y="99991"/>
                  </a:cubicBezTo>
                  <a:cubicBezTo>
                    <a:pt x="7536" y="104773"/>
                    <a:pt x="10423" y="108987"/>
                    <a:pt x="12882" y="113291"/>
                  </a:cubicBezTo>
                  <a:cubicBezTo>
                    <a:pt x="16772" y="120099"/>
                    <a:pt x="25225" y="130857"/>
                    <a:pt x="29508" y="136567"/>
                  </a:cubicBezTo>
                  <a:cubicBezTo>
                    <a:pt x="40213" y="168681"/>
                    <a:pt x="23046" y="118747"/>
                    <a:pt x="39483" y="159842"/>
                  </a:cubicBezTo>
                  <a:cubicBezTo>
                    <a:pt x="51354" y="189520"/>
                    <a:pt x="39989" y="170577"/>
                    <a:pt x="52783" y="189768"/>
                  </a:cubicBezTo>
                  <a:cubicBezTo>
                    <a:pt x="69074" y="254934"/>
                    <a:pt x="55310" y="195688"/>
                    <a:pt x="59433" y="362673"/>
                  </a:cubicBezTo>
                  <a:cubicBezTo>
                    <a:pt x="60336" y="399255"/>
                    <a:pt x="61133" y="435844"/>
                    <a:pt x="62758" y="472401"/>
                  </a:cubicBezTo>
                  <a:cubicBezTo>
                    <a:pt x="63351" y="485734"/>
                    <a:pt x="64428" y="499059"/>
                    <a:pt x="66084" y="512302"/>
                  </a:cubicBezTo>
                  <a:cubicBezTo>
                    <a:pt x="66651" y="516836"/>
                    <a:pt x="68207" y="521193"/>
                    <a:pt x="69409" y="525602"/>
                  </a:cubicBezTo>
                  <a:cubicBezTo>
                    <a:pt x="71532" y="533387"/>
                    <a:pt x="73686" y="541166"/>
                    <a:pt x="76059" y="548878"/>
                  </a:cubicBezTo>
                  <a:cubicBezTo>
                    <a:pt x="78120" y="555578"/>
                    <a:pt x="81009" y="562028"/>
                    <a:pt x="82709" y="568828"/>
                  </a:cubicBezTo>
                  <a:cubicBezTo>
                    <a:pt x="83817" y="573262"/>
                    <a:pt x="84779" y="577735"/>
                    <a:pt x="86034" y="582129"/>
                  </a:cubicBezTo>
                  <a:cubicBezTo>
                    <a:pt x="92386" y="604361"/>
                    <a:pt x="86447" y="578374"/>
                    <a:pt x="92684" y="605404"/>
                  </a:cubicBezTo>
                  <a:cubicBezTo>
                    <a:pt x="110149" y="681088"/>
                    <a:pt x="91483" y="599402"/>
                    <a:pt x="102660" y="655281"/>
                  </a:cubicBezTo>
                  <a:cubicBezTo>
                    <a:pt x="103556" y="659762"/>
                    <a:pt x="105089" y="664100"/>
                    <a:pt x="105985" y="668581"/>
                  </a:cubicBezTo>
                  <a:cubicBezTo>
                    <a:pt x="111837" y="697841"/>
                    <a:pt x="106164" y="679094"/>
                    <a:pt x="112635" y="698507"/>
                  </a:cubicBezTo>
                  <a:cubicBezTo>
                    <a:pt x="121633" y="761493"/>
                    <a:pt x="109372" y="688765"/>
                    <a:pt x="122610" y="738408"/>
                  </a:cubicBezTo>
                  <a:cubicBezTo>
                    <a:pt x="134675" y="783652"/>
                    <a:pt x="124961" y="757299"/>
                    <a:pt x="132585" y="791610"/>
                  </a:cubicBezTo>
                  <a:cubicBezTo>
                    <a:pt x="133345" y="795031"/>
                    <a:pt x="134947" y="798215"/>
                    <a:pt x="135910" y="801585"/>
                  </a:cubicBezTo>
                  <a:cubicBezTo>
                    <a:pt x="137166" y="805979"/>
                    <a:pt x="137631" y="810606"/>
                    <a:pt x="139236" y="814885"/>
                  </a:cubicBezTo>
                  <a:cubicBezTo>
                    <a:pt x="140977" y="819526"/>
                    <a:pt x="144045" y="823584"/>
                    <a:pt x="145886" y="828186"/>
                  </a:cubicBezTo>
                  <a:cubicBezTo>
                    <a:pt x="148489" y="834694"/>
                    <a:pt x="149401" y="841866"/>
                    <a:pt x="152536" y="848136"/>
                  </a:cubicBezTo>
                  <a:cubicBezTo>
                    <a:pt x="154753" y="852569"/>
                    <a:pt x="157234" y="856880"/>
                    <a:pt x="159186" y="861436"/>
                  </a:cubicBezTo>
                  <a:cubicBezTo>
                    <a:pt x="160567" y="864658"/>
                    <a:pt x="160321" y="868675"/>
                    <a:pt x="162511" y="871412"/>
                  </a:cubicBezTo>
                  <a:cubicBezTo>
                    <a:pt x="165007" y="874533"/>
                    <a:pt x="169161" y="875845"/>
                    <a:pt x="172486" y="878062"/>
                  </a:cubicBezTo>
                  <a:cubicBezTo>
                    <a:pt x="181285" y="913249"/>
                    <a:pt x="169338" y="871809"/>
                    <a:pt x="182462" y="901338"/>
                  </a:cubicBezTo>
                  <a:cubicBezTo>
                    <a:pt x="185309" y="907744"/>
                    <a:pt x="186895" y="914638"/>
                    <a:pt x="189112" y="921288"/>
                  </a:cubicBezTo>
                  <a:lnTo>
                    <a:pt x="192437" y="931263"/>
                  </a:lnTo>
                  <a:cubicBezTo>
                    <a:pt x="191329" y="936805"/>
                    <a:pt x="189112" y="942237"/>
                    <a:pt x="189112" y="947889"/>
                  </a:cubicBezTo>
                  <a:cubicBezTo>
                    <a:pt x="189112" y="975420"/>
                    <a:pt x="195619" y="983321"/>
                    <a:pt x="199087" y="1011066"/>
                  </a:cubicBezTo>
                  <a:cubicBezTo>
                    <a:pt x="199901" y="1017581"/>
                    <a:pt x="202691" y="1045155"/>
                    <a:pt x="205737" y="1054292"/>
                  </a:cubicBezTo>
                  <a:cubicBezTo>
                    <a:pt x="208548" y="1062726"/>
                    <a:pt x="214175" y="1070272"/>
                    <a:pt x="219038" y="1077567"/>
                  </a:cubicBezTo>
                  <a:cubicBezTo>
                    <a:pt x="221070" y="1083663"/>
                    <a:pt x="225152" y="1101745"/>
                    <a:pt x="232338" y="1107493"/>
                  </a:cubicBezTo>
                  <a:cubicBezTo>
                    <a:pt x="235075" y="1109682"/>
                    <a:pt x="238988" y="1109710"/>
                    <a:pt x="242313" y="1110818"/>
                  </a:cubicBezTo>
                  <a:cubicBezTo>
                    <a:pt x="244530" y="1114143"/>
                    <a:pt x="246138" y="1117968"/>
                    <a:pt x="248964" y="1120794"/>
                  </a:cubicBezTo>
                  <a:cubicBezTo>
                    <a:pt x="275119" y="1146949"/>
                    <a:pt x="241678" y="1104736"/>
                    <a:pt x="268914" y="1137419"/>
                  </a:cubicBezTo>
                  <a:cubicBezTo>
                    <a:pt x="271472" y="1140489"/>
                    <a:pt x="272909" y="1144407"/>
                    <a:pt x="275564" y="1147394"/>
                  </a:cubicBezTo>
                  <a:cubicBezTo>
                    <a:pt x="281812" y="1154423"/>
                    <a:pt x="290298" y="1159520"/>
                    <a:pt x="295515" y="1167345"/>
                  </a:cubicBezTo>
                  <a:cubicBezTo>
                    <a:pt x="304382" y="1180645"/>
                    <a:pt x="298840" y="1175103"/>
                    <a:pt x="312140" y="1183970"/>
                  </a:cubicBezTo>
                  <a:cubicBezTo>
                    <a:pt x="315162" y="1188504"/>
                    <a:pt x="320174" y="1197436"/>
                    <a:pt x="325441" y="1200596"/>
                  </a:cubicBezTo>
                  <a:cubicBezTo>
                    <a:pt x="328446" y="1202399"/>
                    <a:pt x="332091" y="1202813"/>
                    <a:pt x="335416" y="1203921"/>
                  </a:cubicBezTo>
                  <a:cubicBezTo>
                    <a:pt x="336524" y="1207246"/>
                    <a:pt x="336263" y="1211418"/>
                    <a:pt x="338741" y="1213896"/>
                  </a:cubicBezTo>
                  <a:cubicBezTo>
                    <a:pt x="355570" y="1230724"/>
                    <a:pt x="376449" y="1232251"/>
                    <a:pt x="398593" y="1237172"/>
                  </a:cubicBezTo>
                  <a:cubicBezTo>
                    <a:pt x="416393" y="1249039"/>
                    <a:pt x="405742" y="1240996"/>
                    <a:pt x="428518" y="1263772"/>
                  </a:cubicBezTo>
                  <a:cubicBezTo>
                    <a:pt x="430735" y="1265989"/>
                    <a:pt x="432365" y="1269021"/>
                    <a:pt x="435169" y="1270423"/>
                  </a:cubicBezTo>
                  <a:lnTo>
                    <a:pt x="448469" y="1277073"/>
                  </a:lnTo>
                  <a:cubicBezTo>
                    <a:pt x="450686" y="1280398"/>
                    <a:pt x="451999" y="1284552"/>
                    <a:pt x="455119" y="1287048"/>
                  </a:cubicBezTo>
                  <a:cubicBezTo>
                    <a:pt x="457856" y="1289237"/>
                    <a:pt x="461959" y="1288806"/>
                    <a:pt x="465094" y="1290373"/>
                  </a:cubicBezTo>
                  <a:cubicBezTo>
                    <a:pt x="468669" y="1292160"/>
                    <a:pt x="471745" y="1294806"/>
                    <a:pt x="475070" y="1297023"/>
                  </a:cubicBezTo>
                  <a:cubicBezTo>
                    <a:pt x="479161" y="1309297"/>
                    <a:pt x="478947" y="1311060"/>
                    <a:pt x="488370" y="1323624"/>
                  </a:cubicBezTo>
                  <a:cubicBezTo>
                    <a:pt x="491191" y="1327386"/>
                    <a:pt x="495612" y="1329773"/>
                    <a:pt x="498345" y="1333599"/>
                  </a:cubicBezTo>
                  <a:cubicBezTo>
                    <a:pt x="501226" y="1337633"/>
                    <a:pt x="502446" y="1342649"/>
                    <a:pt x="504996" y="1346900"/>
                  </a:cubicBezTo>
                  <a:cubicBezTo>
                    <a:pt x="509108" y="1353753"/>
                    <a:pt x="514184" y="1359997"/>
                    <a:pt x="518296" y="1366850"/>
                  </a:cubicBezTo>
                  <a:cubicBezTo>
                    <a:pt x="543607" y="1409036"/>
                    <a:pt x="508593" y="1355621"/>
                    <a:pt x="531596" y="1390126"/>
                  </a:cubicBezTo>
                  <a:cubicBezTo>
                    <a:pt x="532704" y="1397885"/>
                    <a:pt x="532442" y="1405967"/>
                    <a:pt x="534921" y="1413402"/>
                  </a:cubicBezTo>
                  <a:cubicBezTo>
                    <a:pt x="535912" y="1416376"/>
                    <a:pt x="540170" y="1417248"/>
                    <a:pt x="541572" y="1420052"/>
                  </a:cubicBezTo>
                  <a:cubicBezTo>
                    <a:pt x="545924" y="1428755"/>
                    <a:pt x="543316" y="1435150"/>
                    <a:pt x="548222" y="1443327"/>
                  </a:cubicBezTo>
                  <a:cubicBezTo>
                    <a:pt x="551382" y="1448593"/>
                    <a:pt x="560314" y="1453606"/>
                    <a:pt x="564847" y="1456628"/>
                  </a:cubicBezTo>
                  <a:cubicBezTo>
                    <a:pt x="567064" y="1459953"/>
                    <a:pt x="569556" y="1463110"/>
                    <a:pt x="571497" y="1466603"/>
                  </a:cubicBezTo>
                  <a:cubicBezTo>
                    <a:pt x="585037" y="1490974"/>
                    <a:pt x="577993" y="1480387"/>
                    <a:pt x="588123" y="1503179"/>
                  </a:cubicBezTo>
                  <a:cubicBezTo>
                    <a:pt x="590136" y="1507708"/>
                    <a:pt x="592556" y="1512046"/>
                    <a:pt x="594773" y="1516479"/>
                  </a:cubicBezTo>
                  <a:cubicBezTo>
                    <a:pt x="594784" y="1516544"/>
                    <a:pt x="599218" y="1546423"/>
                    <a:pt x="601423" y="1549730"/>
                  </a:cubicBezTo>
                  <a:cubicBezTo>
                    <a:pt x="603640" y="1553055"/>
                    <a:pt x="608073" y="1554163"/>
                    <a:pt x="611398" y="1556380"/>
                  </a:cubicBezTo>
                  <a:cubicBezTo>
                    <a:pt x="613615" y="1561922"/>
                    <a:pt x="615548" y="1567586"/>
                    <a:pt x="618049" y="1573006"/>
                  </a:cubicBezTo>
                  <a:cubicBezTo>
                    <a:pt x="622203" y="1582007"/>
                    <a:pt x="628945" y="1589989"/>
                    <a:pt x="631349" y="1599607"/>
                  </a:cubicBezTo>
                  <a:cubicBezTo>
                    <a:pt x="632457" y="1604040"/>
                    <a:pt x="633419" y="1608513"/>
                    <a:pt x="634674" y="1612907"/>
                  </a:cubicBezTo>
                  <a:cubicBezTo>
                    <a:pt x="635637" y="1616277"/>
                    <a:pt x="637077" y="1619501"/>
                    <a:pt x="637999" y="1622882"/>
                  </a:cubicBezTo>
                  <a:cubicBezTo>
                    <a:pt x="640404" y="1631700"/>
                    <a:pt x="640561" y="1641308"/>
                    <a:pt x="644649" y="1649483"/>
                  </a:cubicBezTo>
                  <a:cubicBezTo>
                    <a:pt x="646866" y="1653916"/>
                    <a:pt x="649459" y="1658181"/>
                    <a:pt x="651300" y="1662783"/>
                  </a:cubicBezTo>
                  <a:cubicBezTo>
                    <a:pt x="653904" y="1669292"/>
                    <a:pt x="655733" y="1676084"/>
                    <a:pt x="657950" y="1682734"/>
                  </a:cubicBezTo>
                  <a:cubicBezTo>
                    <a:pt x="659058" y="1686059"/>
                    <a:pt x="659708" y="1689574"/>
                    <a:pt x="661275" y="1692709"/>
                  </a:cubicBezTo>
                  <a:cubicBezTo>
                    <a:pt x="663492" y="1697143"/>
                    <a:pt x="664752" y="1702202"/>
                    <a:pt x="667925" y="1706010"/>
                  </a:cubicBezTo>
                  <a:cubicBezTo>
                    <a:pt x="672883" y="1711960"/>
                    <a:pt x="681067" y="1713716"/>
                    <a:pt x="687876" y="1715985"/>
                  </a:cubicBezTo>
                  <a:cubicBezTo>
                    <a:pt x="691201" y="1712660"/>
                    <a:pt x="697078" y="1710648"/>
                    <a:pt x="697851" y="1706010"/>
                  </a:cubicBezTo>
                  <a:cubicBezTo>
                    <a:pt x="698508" y="1702068"/>
                    <a:pt x="695102" y="1696901"/>
                    <a:pt x="691201" y="1696034"/>
                  </a:cubicBezTo>
                  <a:cubicBezTo>
                    <a:pt x="683550" y="1694334"/>
                    <a:pt x="675684" y="1698251"/>
                    <a:pt x="667925" y="1699359"/>
                  </a:cubicBezTo>
                  <a:cubicBezTo>
                    <a:pt x="670142" y="1704901"/>
                    <a:pt x="672688" y="1710322"/>
                    <a:pt x="674575" y="1715985"/>
                  </a:cubicBezTo>
                  <a:cubicBezTo>
                    <a:pt x="678771" y="1728572"/>
                    <a:pt x="678277" y="1735479"/>
                    <a:pt x="681225" y="1749236"/>
                  </a:cubicBezTo>
                  <a:cubicBezTo>
                    <a:pt x="683140" y="1758173"/>
                    <a:pt x="687876" y="1775836"/>
                    <a:pt x="687876" y="1775836"/>
                  </a:cubicBezTo>
                  <a:cubicBezTo>
                    <a:pt x="688984" y="1785811"/>
                    <a:pt x="689233" y="1795920"/>
                    <a:pt x="691201" y="1805762"/>
                  </a:cubicBezTo>
                  <a:cubicBezTo>
                    <a:pt x="692576" y="1812636"/>
                    <a:pt x="696151" y="1818912"/>
                    <a:pt x="697851" y="1825713"/>
                  </a:cubicBezTo>
                  <a:lnTo>
                    <a:pt x="704501" y="1852314"/>
                  </a:lnTo>
                  <a:cubicBezTo>
                    <a:pt x="706008" y="1858342"/>
                    <a:pt x="711778" y="1882865"/>
                    <a:pt x="714476" y="1885564"/>
                  </a:cubicBezTo>
                  <a:lnTo>
                    <a:pt x="721126" y="1892215"/>
                  </a:lnTo>
                  <a:lnTo>
                    <a:pt x="727777" y="1912165"/>
                  </a:lnTo>
                  <a:cubicBezTo>
                    <a:pt x="728885" y="1915490"/>
                    <a:pt x="728624" y="1919662"/>
                    <a:pt x="731102" y="1922140"/>
                  </a:cubicBezTo>
                  <a:cubicBezTo>
                    <a:pt x="738978" y="1930017"/>
                    <a:pt x="747293" y="1937464"/>
                    <a:pt x="751052" y="1948741"/>
                  </a:cubicBezTo>
                  <a:cubicBezTo>
                    <a:pt x="752160" y="1952066"/>
                    <a:pt x="752810" y="1955581"/>
                    <a:pt x="754377" y="1958716"/>
                  </a:cubicBezTo>
                  <a:cubicBezTo>
                    <a:pt x="756164" y="1962291"/>
                    <a:pt x="758705" y="1965440"/>
                    <a:pt x="761028" y="1968692"/>
                  </a:cubicBezTo>
                  <a:cubicBezTo>
                    <a:pt x="781644" y="1997554"/>
                    <a:pt x="761985" y="1968464"/>
                    <a:pt x="777653" y="1991967"/>
                  </a:cubicBezTo>
                  <a:cubicBezTo>
                    <a:pt x="779358" y="1997082"/>
                    <a:pt x="784815" y="2006803"/>
                    <a:pt x="777653" y="2011918"/>
                  </a:cubicBezTo>
                  <a:cubicBezTo>
                    <a:pt x="771949" y="2015992"/>
                    <a:pt x="757702" y="2018568"/>
                    <a:pt x="757702" y="2018568"/>
                  </a:cubicBezTo>
                  <a:cubicBezTo>
                    <a:pt x="756134" y="2023272"/>
                    <a:pt x="749352" y="2037669"/>
                    <a:pt x="757702" y="2041844"/>
                  </a:cubicBezTo>
                  <a:cubicBezTo>
                    <a:pt x="761276" y="2043631"/>
                    <a:pt x="764353" y="2037411"/>
                    <a:pt x="767678" y="2035194"/>
                  </a:cubicBezTo>
                  <a:cubicBezTo>
                    <a:pt x="771353" y="2024167"/>
                    <a:pt x="771003" y="2028723"/>
                    <a:pt x="761028" y="2035194"/>
                  </a:cubicBezTo>
                  <a:close/>
                </a:path>
              </a:pathLst>
            </a:custGeom>
            <a:solidFill>
              <a:srgbClr val="FFFF00">
                <a:alpha val="15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68" name="Полилиния 867"/>
            <p:cNvSpPr/>
            <p:nvPr/>
          </p:nvSpPr>
          <p:spPr>
            <a:xfrm>
              <a:off x="3673098" y="578603"/>
              <a:ext cx="2665709" cy="4021138"/>
            </a:xfrm>
            <a:custGeom>
              <a:avLst/>
              <a:gdLst>
                <a:gd name="connsiteX0" fmla="*/ 87824 w 2665709"/>
                <a:gd name="connsiteY0" fmla="*/ 4008895 h 4021138"/>
                <a:gd name="connsiteX1" fmla="*/ 103322 w 2665709"/>
                <a:gd name="connsiteY1" fmla="*/ 3977899 h 4021138"/>
                <a:gd name="connsiteX2" fmla="*/ 118821 w 2665709"/>
                <a:gd name="connsiteY2" fmla="*/ 3967566 h 4021138"/>
                <a:gd name="connsiteX3" fmla="*/ 129153 w 2665709"/>
                <a:gd name="connsiteY3" fmla="*/ 3952068 h 4021138"/>
                <a:gd name="connsiteX4" fmla="*/ 160149 w 2665709"/>
                <a:gd name="connsiteY4" fmla="*/ 3936570 h 4021138"/>
                <a:gd name="connsiteX5" fmla="*/ 216977 w 2665709"/>
                <a:gd name="connsiteY5" fmla="*/ 3941736 h 4021138"/>
                <a:gd name="connsiteX6" fmla="*/ 247973 w 2665709"/>
                <a:gd name="connsiteY6" fmla="*/ 3967566 h 4021138"/>
                <a:gd name="connsiteX7" fmla="*/ 263471 w 2665709"/>
                <a:gd name="connsiteY7" fmla="*/ 3977899 h 4021138"/>
                <a:gd name="connsiteX8" fmla="*/ 309966 w 2665709"/>
                <a:gd name="connsiteY8" fmla="*/ 3988231 h 4021138"/>
                <a:gd name="connsiteX9" fmla="*/ 371960 w 2665709"/>
                <a:gd name="connsiteY9" fmla="*/ 3977899 h 4021138"/>
                <a:gd name="connsiteX10" fmla="*/ 382292 w 2665709"/>
                <a:gd name="connsiteY10" fmla="*/ 3967566 h 4021138"/>
                <a:gd name="connsiteX11" fmla="*/ 397790 w 2665709"/>
                <a:gd name="connsiteY11" fmla="*/ 3962400 h 4021138"/>
                <a:gd name="connsiteX12" fmla="*/ 423621 w 2665709"/>
                <a:gd name="connsiteY12" fmla="*/ 3941736 h 4021138"/>
                <a:gd name="connsiteX13" fmla="*/ 454617 w 2665709"/>
                <a:gd name="connsiteY13" fmla="*/ 3926238 h 4021138"/>
                <a:gd name="connsiteX14" fmla="*/ 464949 w 2665709"/>
                <a:gd name="connsiteY14" fmla="*/ 3915905 h 4021138"/>
                <a:gd name="connsiteX15" fmla="*/ 480448 w 2665709"/>
                <a:gd name="connsiteY15" fmla="*/ 3910739 h 4021138"/>
                <a:gd name="connsiteX16" fmla="*/ 495946 w 2665709"/>
                <a:gd name="connsiteY16" fmla="*/ 3879743 h 4021138"/>
                <a:gd name="connsiteX17" fmla="*/ 506278 w 2665709"/>
                <a:gd name="connsiteY17" fmla="*/ 3828082 h 4021138"/>
                <a:gd name="connsiteX18" fmla="*/ 501112 w 2665709"/>
                <a:gd name="connsiteY18" fmla="*/ 3750590 h 4021138"/>
                <a:gd name="connsiteX19" fmla="*/ 495946 w 2665709"/>
                <a:gd name="connsiteY19" fmla="*/ 3729926 h 4021138"/>
                <a:gd name="connsiteX20" fmla="*/ 475282 w 2665709"/>
                <a:gd name="connsiteY20" fmla="*/ 3678265 h 4021138"/>
                <a:gd name="connsiteX21" fmla="*/ 464949 w 2665709"/>
                <a:gd name="connsiteY21" fmla="*/ 3667933 h 4021138"/>
                <a:gd name="connsiteX22" fmla="*/ 444285 w 2665709"/>
                <a:gd name="connsiteY22" fmla="*/ 3636936 h 4021138"/>
                <a:gd name="connsiteX23" fmla="*/ 423621 w 2665709"/>
                <a:gd name="connsiteY23" fmla="*/ 3611105 h 4021138"/>
                <a:gd name="connsiteX24" fmla="*/ 382292 w 2665709"/>
                <a:gd name="connsiteY24" fmla="*/ 3600773 h 4021138"/>
                <a:gd name="connsiteX25" fmla="*/ 340963 w 2665709"/>
                <a:gd name="connsiteY25" fmla="*/ 3564611 h 4021138"/>
                <a:gd name="connsiteX26" fmla="*/ 330631 w 2665709"/>
                <a:gd name="connsiteY26" fmla="*/ 3554278 h 4021138"/>
                <a:gd name="connsiteX27" fmla="*/ 315133 w 2665709"/>
                <a:gd name="connsiteY27" fmla="*/ 3497451 h 4021138"/>
                <a:gd name="connsiteX28" fmla="*/ 346129 w 2665709"/>
                <a:gd name="connsiteY28" fmla="*/ 3471621 h 4021138"/>
                <a:gd name="connsiteX29" fmla="*/ 377126 w 2665709"/>
                <a:gd name="connsiteY29" fmla="*/ 3461289 h 4021138"/>
                <a:gd name="connsiteX30" fmla="*/ 392624 w 2665709"/>
                <a:gd name="connsiteY30" fmla="*/ 3456122 h 4021138"/>
                <a:gd name="connsiteX31" fmla="*/ 423621 w 2665709"/>
                <a:gd name="connsiteY31" fmla="*/ 3435458 h 4021138"/>
                <a:gd name="connsiteX32" fmla="*/ 454617 w 2665709"/>
                <a:gd name="connsiteY32" fmla="*/ 3419960 h 4021138"/>
                <a:gd name="connsiteX33" fmla="*/ 470116 w 2665709"/>
                <a:gd name="connsiteY33" fmla="*/ 3404461 h 4021138"/>
                <a:gd name="connsiteX34" fmla="*/ 485614 w 2665709"/>
                <a:gd name="connsiteY34" fmla="*/ 3394129 h 4021138"/>
                <a:gd name="connsiteX35" fmla="*/ 490780 w 2665709"/>
                <a:gd name="connsiteY35" fmla="*/ 3378631 h 4021138"/>
                <a:gd name="connsiteX36" fmla="*/ 501112 w 2665709"/>
                <a:gd name="connsiteY36" fmla="*/ 3363133 h 4021138"/>
                <a:gd name="connsiteX37" fmla="*/ 511444 w 2665709"/>
                <a:gd name="connsiteY37" fmla="*/ 3321804 h 4021138"/>
                <a:gd name="connsiteX38" fmla="*/ 521777 w 2665709"/>
                <a:gd name="connsiteY38" fmla="*/ 3311472 h 4021138"/>
                <a:gd name="connsiteX39" fmla="*/ 516610 w 2665709"/>
                <a:gd name="connsiteY39" fmla="*/ 3285641 h 4021138"/>
                <a:gd name="connsiteX40" fmla="*/ 501112 w 2665709"/>
                <a:gd name="connsiteY40" fmla="*/ 3270143 h 4021138"/>
                <a:gd name="connsiteX41" fmla="*/ 480448 w 2665709"/>
                <a:gd name="connsiteY41" fmla="*/ 3254644 h 4021138"/>
                <a:gd name="connsiteX42" fmla="*/ 454617 w 2665709"/>
                <a:gd name="connsiteY42" fmla="*/ 3249478 h 4021138"/>
                <a:gd name="connsiteX43" fmla="*/ 330631 w 2665709"/>
                <a:gd name="connsiteY43" fmla="*/ 3244312 h 4021138"/>
                <a:gd name="connsiteX44" fmla="*/ 320299 w 2665709"/>
                <a:gd name="connsiteY44" fmla="*/ 3223648 h 4021138"/>
                <a:gd name="connsiteX45" fmla="*/ 309966 w 2665709"/>
                <a:gd name="connsiteY45" fmla="*/ 3208150 h 4021138"/>
                <a:gd name="connsiteX46" fmla="*/ 304800 w 2665709"/>
                <a:gd name="connsiteY46" fmla="*/ 3171987 h 4021138"/>
                <a:gd name="connsiteX47" fmla="*/ 299634 w 2665709"/>
                <a:gd name="connsiteY47" fmla="*/ 3156489 h 4021138"/>
                <a:gd name="connsiteX48" fmla="*/ 304800 w 2665709"/>
                <a:gd name="connsiteY48" fmla="*/ 3135824 h 4021138"/>
                <a:gd name="connsiteX49" fmla="*/ 325465 w 2665709"/>
                <a:gd name="connsiteY49" fmla="*/ 3078997 h 4021138"/>
                <a:gd name="connsiteX50" fmla="*/ 340963 w 2665709"/>
                <a:gd name="connsiteY50" fmla="*/ 3068665 h 4021138"/>
                <a:gd name="connsiteX51" fmla="*/ 356461 w 2665709"/>
                <a:gd name="connsiteY51" fmla="*/ 3037668 h 4021138"/>
                <a:gd name="connsiteX52" fmla="*/ 366794 w 2665709"/>
                <a:gd name="connsiteY52" fmla="*/ 3001505 h 4021138"/>
                <a:gd name="connsiteX53" fmla="*/ 371960 w 2665709"/>
                <a:gd name="connsiteY53" fmla="*/ 2794861 h 4021138"/>
                <a:gd name="connsiteX54" fmla="*/ 377126 w 2665709"/>
                <a:gd name="connsiteY54" fmla="*/ 2769031 h 4021138"/>
                <a:gd name="connsiteX55" fmla="*/ 371960 w 2665709"/>
                <a:gd name="connsiteY55" fmla="*/ 2707038 h 4021138"/>
                <a:gd name="connsiteX56" fmla="*/ 366794 w 2665709"/>
                <a:gd name="connsiteY56" fmla="*/ 2691539 h 4021138"/>
                <a:gd name="connsiteX57" fmla="*/ 356461 w 2665709"/>
                <a:gd name="connsiteY57" fmla="*/ 2681207 h 4021138"/>
                <a:gd name="connsiteX58" fmla="*/ 361627 w 2665709"/>
                <a:gd name="connsiteY58" fmla="*/ 2624380 h 4021138"/>
                <a:gd name="connsiteX59" fmla="*/ 382292 w 2665709"/>
                <a:gd name="connsiteY59" fmla="*/ 2598550 h 4021138"/>
                <a:gd name="connsiteX60" fmla="*/ 408122 w 2665709"/>
                <a:gd name="connsiteY60" fmla="*/ 2572719 h 4021138"/>
                <a:gd name="connsiteX61" fmla="*/ 454617 w 2665709"/>
                <a:gd name="connsiteY61" fmla="*/ 2562387 h 4021138"/>
                <a:gd name="connsiteX62" fmla="*/ 470116 w 2665709"/>
                <a:gd name="connsiteY62" fmla="*/ 2557221 h 4021138"/>
                <a:gd name="connsiteX63" fmla="*/ 485614 w 2665709"/>
                <a:gd name="connsiteY63" fmla="*/ 2546889 h 4021138"/>
                <a:gd name="connsiteX64" fmla="*/ 490780 w 2665709"/>
                <a:gd name="connsiteY64" fmla="*/ 2531390 h 4021138"/>
                <a:gd name="connsiteX65" fmla="*/ 511444 w 2665709"/>
                <a:gd name="connsiteY65" fmla="*/ 2500394 h 4021138"/>
                <a:gd name="connsiteX66" fmla="*/ 521777 w 2665709"/>
                <a:gd name="connsiteY66" fmla="*/ 2484895 h 4021138"/>
                <a:gd name="connsiteX67" fmla="*/ 547607 w 2665709"/>
                <a:gd name="connsiteY67" fmla="*/ 2438400 h 4021138"/>
                <a:gd name="connsiteX68" fmla="*/ 573438 w 2665709"/>
                <a:gd name="connsiteY68" fmla="*/ 2412570 h 4021138"/>
                <a:gd name="connsiteX69" fmla="*/ 594102 w 2665709"/>
                <a:gd name="connsiteY69" fmla="*/ 2376407 h 4021138"/>
                <a:gd name="connsiteX70" fmla="*/ 609600 w 2665709"/>
                <a:gd name="connsiteY70" fmla="*/ 2360909 h 4021138"/>
                <a:gd name="connsiteX71" fmla="*/ 635431 w 2665709"/>
                <a:gd name="connsiteY71" fmla="*/ 2314414 h 4021138"/>
                <a:gd name="connsiteX72" fmla="*/ 656095 w 2665709"/>
                <a:gd name="connsiteY72" fmla="*/ 2288583 h 4021138"/>
                <a:gd name="connsiteX73" fmla="*/ 661261 w 2665709"/>
                <a:gd name="connsiteY73" fmla="*/ 2273085 h 4021138"/>
                <a:gd name="connsiteX74" fmla="*/ 671594 w 2665709"/>
                <a:gd name="connsiteY74" fmla="*/ 2262753 h 4021138"/>
                <a:gd name="connsiteX75" fmla="*/ 681926 w 2665709"/>
                <a:gd name="connsiteY75" fmla="*/ 2247255 h 4021138"/>
                <a:gd name="connsiteX76" fmla="*/ 697424 w 2665709"/>
                <a:gd name="connsiteY76" fmla="*/ 2216258 h 4021138"/>
                <a:gd name="connsiteX77" fmla="*/ 702590 w 2665709"/>
                <a:gd name="connsiteY77" fmla="*/ 2200760 h 4021138"/>
                <a:gd name="connsiteX78" fmla="*/ 718088 w 2665709"/>
                <a:gd name="connsiteY78" fmla="*/ 2190428 h 4021138"/>
                <a:gd name="connsiteX79" fmla="*/ 743919 w 2665709"/>
                <a:gd name="connsiteY79" fmla="*/ 2143933 h 4021138"/>
                <a:gd name="connsiteX80" fmla="*/ 769749 w 2665709"/>
                <a:gd name="connsiteY80" fmla="*/ 2118102 h 4021138"/>
                <a:gd name="connsiteX81" fmla="*/ 780082 w 2665709"/>
                <a:gd name="connsiteY81" fmla="*/ 2107770 h 4021138"/>
                <a:gd name="connsiteX82" fmla="*/ 795580 w 2665709"/>
                <a:gd name="connsiteY82" fmla="*/ 2081939 h 4021138"/>
                <a:gd name="connsiteX83" fmla="*/ 821410 w 2665709"/>
                <a:gd name="connsiteY83" fmla="*/ 2056109 h 4021138"/>
                <a:gd name="connsiteX84" fmla="*/ 836909 w 2665709"/>
                <a:gd name="connsiteY84" fmla="*/ 2030278 h 4021138"/>
                <a:gd name="connsiteX85" fmla="*/ 842075 w 2665709"/>
                <a:gd name="connsiteY85" fmla="*/ 2014780 h 4021138"/>
                <a:gd name="connsiteX86" fmla="*/ 857573 w 2665709"/>
                <a:gd name="connsiteY86" fmla="*/ 2009614 h 4021138"/>
                <a:gd name="connsiteX87" fmla="*/ 867905 w 2665709"/>
                <a:gd name="connsiteY87" fmla="*/ 1994116 h 4021138"/>
                <a:gd name="connsiteX88" fmla="*/ 893736 w 2665709"/>
                <a:gd name="connsiteY88" fmla="*/ 1973451 h 4021138"/>
                <a:gd name="connsiteX89" fmla="*/ 904068 w 2665709"/>
                <a:gd name="connsiteY89" fmla="*/ 1957953 h 4021138"/>
                <a:gd name="connsiteX90" fmla="*/ 909234 w 2665709"/>
                <a:gd name="connsiteY90" fmla="*/ 1942455 h 4021138"/>
                <a:gd name="connsiteX91" fmla="*/ 924733 w 2665709"/>
                <a:gd name="connsiteY91" fmla="*/ 1937289 h 4021138"/>
                <a:gd name="connsiteX92" fmla="*/ 935065 w 2665709"/>
                <a:gd name="connsiteY92" fmla="*/ 1926956 h 4021138"/>
                <a:gd name="connsiteX93" fmla="*/ 945397 w 2665709"/>
                <a:gd name="connsiteY93" fmla="*/ 1911458 h 4021138"/>
                <a:gd name="connsiteX94" fmla="*/ 976394 w 2665709"/>
                <a:gd name="connsiteY94" fmla="*/ 1880461 h 4021138"/>
                <a:gd name="connsiteX95" fmla="*/ 1002224 w 2665709"/>
                <a:gd name="connsiteY95" fmla="*/ 1854631 h 4021138"/>
                <a:gd name="connsiteX96" fmla="*/ 1012556 w 2665709"/>
                <a:gd name="connsiteY96" fmla="*/ 1839133 h 4021138"/>
                <a:gd name="connsiteX97" fmla="*/ 1033221 w 2665709"/>
                <a:gd name="connsiteY97" fmla="*/ 1818468 h 4021138"/>
                <a:gd name="connsiteX98" fmla="*/ 1059051 w 2665709"/>
                <a:gd name="connsiteY98" fmla="*/ 1771973 h 4021138"/>
                <a:gd name="connsiteX99" fmla="*/ 1074549 w 2665709"/>
                <a:gd name="connsiteY99" fmla="*/ 1761641 h 4021138"/>
                <a:gd name="connsiteX100" fmla="*/ 1084882 w 2665709"/>
                <a:gd name="connsiteY100" fmla="*/ 1725478 h 4021138"/>
                <a:gd name="connsiteX101" fmla="*/ 1095214 w 2665709"/>
                <a:gd name="connsiteY101" fmla="*/ 1694482 h 4021138"/>
                <a:gd name="connsiteX102" fmla="*/ 1100380 w 2665709"/>
                <a:gd name="connsiteY102" fmla="*/ 1678983 h 4021138"/>
                <a:gd name="connsiteX103" fmla="*/ 1110712 w 2665709"/>
                <a:gd name="connsiteY103" fmla="*/ 1637655 h 4021138"/>
                <a:gd name="connsiteX104" fmla="*/ 1126210 w 2665709"/>
                <a:gd name="connsiteY104" fmla="*/ 1585994 h 4021138"/>
                <a:gd name="connsiteX105" fmla="*/ 1131377 w 2665709"/>
                <a:gd name="connsiteY105" fmla="*/ 1570495 h 4021138"/>
                <a:gd name="connsiteX106" fmla="*/ 1146875 w 2665709"/>
                <a:gd name="connsiteY106" fmla="*/ 1554997 h 4021138"/>
                <a:gd name="connsiteX107" fmla="*/ 1157207 w 2665709"/>
                <a:gd name="connsiteY107" fmla="*/ 1524000 h 4021138"/>
                <a:gd name="connsiteX108" fmla="*/ 1162373 w 2665709"/>
                <a:gd name="connsiteY108" fmla="*/ 1508502 h 4021138"/>
                <a:gd name="connsiteX109" fmla="*/ 1177871 w 2665709"/>
                <a:gd name="connsiteY109" fmla="*/ 1493004 h 4021138"/>
                <a:gd name="connsiteX110" fmla="*/ 1183038 w 2665709"/>
                <a:gd name="connsiteY110" fmla="*/ 1477505 h 4021138"/>
                <a:gd name="connsiteX111" fmla="*/ 1193370 w 2665709"/>
                <a:gd name="connsiteY111" fmla="*/ 1462007 h 4021138"/>
                <a:gd name="connsiteX112" fmla="*/ 1198536 w 2665709"/>
                <a:gd name="connsiteY112" fmla="*/ 1441343 h 4021138"/>
                <a:gd name="connsiteX113" fmla="*/ 1224366 w 2665709"/>
                <a:gd name="connsiteY113" fmla="*/ 1415512 h 4021138"/>
                <a:gd name="connsiteX114" fmla="*/ 1239865 w 2665709"/>
                <a:gd name="connsiteY114" fmla="*/ 1384516 h 4021138"/>
                <a:gd name="connsiteX115" fmla="*/ 1255363 w 2665709"/>
                <a:gd name="connsiteY115" fmla="*/ 1379350 h 4021138"/>
                <a:gd name="connsiteX116" fmla="*/ 1260529 w 2665709"/>
                <a:gd name="connsiteY116" fmla="*/ 1363851 h 4021138"/>
                <a:gd name="connsiteX117" fmla="*/ 1291526 w 2665709"/>
                <a:gd name="connsiteY117" fmla="*/ 1343187 h 4021138"/>
                <a:gd name="connsiteX118" fmla="*/ 1296692 w 2665709"/>
                <a:gd name="connsiteY118" fmla="*/ 1327689 h 4021138"/>
                <a:gd name="connsiteX119" fmla="*/ 1322522 w 2665709"/>
                <a:gd name="connsiteY119" fmla="*/ 1307024 h 4021138"/>
                <a:gd name="connsiteX120" fmla="*/ 1332855 w 2665709"/>
                <a:gd name="connsiteY120" fmla="*/ 1296692 h 4021138"/>
                <a:gd name="connsiteX121" fmla="*/ 1348353 w 2665709"/>
                <a:gd name="connsiteY121" fmla="*/ 1291526 h 4021138"/>
                <a:gd name="connsiteX122" fmla="*/ 1544665 w 2665709"/>
                <a:gd name="connsiteY122" fmla="*/ 1286360 h 4021138"/>
                <a:gd name="connsiteX123" fmla="*/ 1580827 w 2665709"/>
                <a:gd name="connsiteY123" fmla="*/ 1281194 h 4021138"/>
                <a:gd name="connsiteX124" fmla="*/ 1596326 w 2665709"/>
                <a:gd name="connsiteY124" fmla="*/ 1276028 h 4021138"/>
                <a:gd name="connsiteX125" fmla="*/ 1616990 w 2665709"/>
                <a:gd name="connsiteY125" fmla="*/ 1270861 h 4021138"/>
                <a:gd name="connsiteX126" fmla="*/ 1663485 w 2665709"/>
                <a:gd name="connsiteY126" fmla="*/ 1250197 h 4021138"/>
                <a:gd name="connsiteX127" fmla="*/ 1678983 w 2665709"/>
                <a:gd name="connsiteY127" fmla="*/ 1245031 h 4021138"/>
                <a:gd name="connsiteX128" fmla="*/ 1694482 w 2665709"/>
                <a:gd name="connsiteY128" fmla="*/ 1239865 h 4021138"/>
                <a:gd name="connsiteX129" fmla="*/ 1704814 w 2665709"/>
                <a:gd name="connsiteY129" fmla="*/ 1224366 h 4021138"/>
                <a:gd name="connsiteX130" fmla="*/ 1725478 w 2665709"/>
                <a:gd name="connsiteY130" fmla="*/ 1214034 h 4021138"/>
                <a:gd name="connsiteX131" fmla="*/ 1740977 w 2665709"/>
                <a:gd name="connsiteY131" fmla="*/ 1203702 h 4021138"/>
                <a:gd name="connsiteX132" fmla="*/ 1766807 w 2665709"/>
                <a:gd name="connsiteY132" fmla="*/ 1183038 h 4021138"/>
                <a:gd name="connsiteX133" fmla="*/ 1797804 w 2665709"/>
                <a:gd name="connsiteY133" fmla="*/ 1162373 h 4021138"/>
                <a:gd name="connsiteX134" fmla="*/ 1808136 w 2665709"/>
                <a:gd name="connsiteY134" fmla="*/ 1146875 h 4021138"/>
                <a:gd name="connsiteX135" fmla="*/ 1823634 w 2665709"/>
                <a:gd name="connsiteY135" fmla="*/ 1141709 h 4021138"/>
                <a:gd name="connsiteX136" fmla="*/ 1839133 w 2665709"/>
                <a:gd name="connsiteY136" fmla="*/ 1131377 h 4021138"/>
                <a:gd name="connsiteX137" fmla="*/ 1859797 w 2665709"/>
                <a:gd name="connsiteY137" fmla="*/ 1105546 h 4021138"/>
                <a:gd name="connsiteX138" fmla="*/ 1880461 w 2665709"/>
                <a:gd name="connsiteY138" fmla="*/ 1074550 h 4021138"/>
                <a:gd name="connsiteX139" fmla="*/ 1890794 w 2665709"/>
                <a:gd name="connsiteY139" fmla="*/ 1043553 h 4021138"/>
                <a:gd name="connsiteX140" fmla="*/ 1895960 w 2665709"/>
                <a:gd name="connsiteY140" fmla="*/ 1028055 h 4021138"/>
                <a:gd name="connsiteX141" fmla="*/ 1906292 w 2665709"/>
                <a:gd name="connsiteY141" fmla="*/ 1017722 h 4021138"/>
                <a:gd name="connsiteX142" fmla="*/ 1911458 w 2665709"/>
                <a:gd name="connsiteY142" fmla="*/ 1002224 h 4021138"/>
                <a:gd name="connsiteX143" fmla="*/ 1932122 w 2665709"/>
                <a:gd name="connsiteY143" fmla="*/ 971228 h 4021138"/>
                <a:gd name="connsiteX144" fmla="*/ 1937288 w 2665709"/>
                <a:gd name="connsiteY144" fmla="*/ 955729 h 4021138"/>
                <a:gd name="connsiteX145" fmla="*/ 1947621 w 2665709"/>
                <a:gd name="connsiteY145" fmla="*/ 945397 h 4021138"/>
                <a:gd name="connsiteX146" fmla="*/ 1957953 w 2665709"/>
                <a:gd name="connsiteY146" fmla="*/ 929899 h 4021138"/>
                <a:gd name="connsiteX147" fmla="*/ 1963119 w 2665709"/>
                <a:gd name="connsiteY147" fmla="*/ 914400 h 4021138"/>
                <a:gd name="connsiteX148" fmla="*/ 1994116 w 2665709"/>
                <a:gd name="connsiteY148" fmla="*/ 873072 h 4021138"/>
                <a:gd name="connsiteX149" fmla="*/ 1999282 w 2665709"/>
                <a:gd name="connsiteY149" fmla="*/ 857573 h 4021138"/>
                <a:gd name="connsiteX150" fmla="*/ 2019946 w 2665709"/>
                <a:gd name="connsiteY150" fmla="*/ 826577 h 4021138"/>
                <a:gd name="connsiteX151" fmla="*/ 2030278 w 2665709"/>
                <a:gd name="connsiteY151" fmla="*/ 811078 h 4021138"/>
                <a:gd name="connsiteX152" fmla="*/ 2040610 w 2665709"/>
                <a:gd name="connsiteY152" fmla="*/ 795580 h 4021138"/>
                <a:gd name="connsiteX153" fmla="*/ 2045777 w 2665709"/>
                <a:gd name="connsiteY153" fmla="*/ 780082 h 4021138"/>
                <a:gd name="connsiteX154" fmla="*/ 2061275 w 2665709"/>
                <a:gd name="connsiteY154" fmla="*/ 769750 h 4021138"/>
                <a:gd name="connsiteX155" fmla="*/ 2081939 w 2665709"/>
                <a:gd name="connsiteY155" fmla="*/ 743919 h 4021138"/>
                <a:gd name="connsiteX156" fmla="*/ 2097438 w 2665709"/>
                <a:gd name="connsiteY156" fmla="*/ 733587 h 4021138"/>
                <a:gd name="connsiteX157" fmla="*/ 2138766 w 2665709"/>
                <a:gd name="connsiteY157" fmla="*/ 702590 h 4021138"/>
                <a:gd name="connsiteX158" fmla="*/ 2149099 w 2665709"/>
                <a:gd name="connsiteY158" fmla="*/ 692258 h 4021138"/>
                <a:gd name="connsiteX159" fmla="*/ 2164597 w 2665709"/>
                <a:gd name="connsiteY159" fmla="*/ 687092 h 4021138"/>
                <a:gd name="connsiteX160" fmla="*/ 2185261 w 2665709"/>
                <a:gd name="connsiteY160" fmla="*/ 661261 h 4021138"/>
                <a:gd name="connsiteX161" fmla="*/ 2216258 w 2665709"/>
                <a:gd name="connsiteY161" fmla="*/ 650929 h 4021138"/>
                <a:gd name="connsiteX162" fmla="*/ 2236922 w 2665709"/>
                <a:gd name="connsiteY162" fmla="*/ 640597 h 4021138"/>
                <a:gd name="connsiteX163" fmla="*/ 2262753 w 2665709"/>
                <a:gd name="connsiteY163" fmla="*/ 625099 h 4021138"/>
                <a:gd name="connsiteX164" fmla="*/ 2288583 w 2665709"/>
                <a:gd name="connsiteY164" fmla="*/ 599268 h 4021138"/>
                <a:gd name="connsiteX165" fmla="*/ 2298916 w 2665709"/>
                <a:gd name="connsiteY165" fmla="*/ 588936 h 4021138"/>
                <a:gd name="connsiteX166" fmla="*/ 2314414 w 2665709"/>
                <a:gd name="connsiteY166" fmla="*/ 583770 h 4021138"/>
                <a:gd name="connsiteX167" fmla="*/ 2345410 w 2665709"/>
                <a:gd name="connsiteY167" fmla="*/ 552773 h 4021138"/>
                <a:gd name="connsiteX168" fmla="*/ 2355743 w 2665709"/>
                <a:gd name="connsiteY168" fmla="*/ 542441 h 4021138"/>
                <a:gd name="connsiteX169" fmla="*/ 2381573 w 2665709"/>
                <a:gd name="connsiteY169" fmla="*/ 516611 h 4021138"/>
                <a:gd name="connsiteX170" fmla="*/ 2407404 w 2665709"/>
                <a:gd name="connsiteY170" fmla="*/ 501112 h 4021138"/>
                <a:gd name="connsiteX171" fmla="*/ 2422902 w 2665709"/>
                <a:gd name="connsiteY171" fmla="*/ 490780 h 4021138"/>
                <a:gd name="connsiteX172" fmla="*/ 2495227 w 2665709"/>
                <a:gd name="connsiteY172" fmla="*/ 480448 h 4021138"/>
                <a:gd name="connsiteX173" fmla="*/ 2526224 w 2665709"/>
                <a:gd name="connsiteY173" fmla="*/ 470116 h 4021138"/>
                <a:gd name="connsiteX174" fmla="*/ 2536556 w 2665709"/>
                <a:gd name="connsiteY174" fmla="*/ 454617 h 4021138"/>
                <a:gd name="connsiteX175" fmla="*/ 2567553 w 2665709"/>
                <a:gd name="connsiteY175" fmla="*/ 444285 h 4021138"/>
                <a:gd name="connsiteX176" fmla="*/ 2598549 w 2665709"/>
                <a:gd name="connsiteY176" fmla="*/ 423621 h 4021138"/>
                <a:gd name="connsiteX177" fmla="*/ 2614048 w 2665709"/>
                <a:gd name="connsiteY177" fmla="*/ 413289 h 4021138"/>
                <a:gd name="connsiteX178" fmla="*/ 2629546 w 2665709"/>
                <a:gd name="connsiteY178" fmla="*/ 408122 h 4021138"/>
                <a:gd name="connsiteX179" fmla="*/ 2655377 w 2665709"/>
                <a:gd name="connsiteY179" fmla="*/ 387458 h 4021138"/>
                <a:gd name="connsiteX180" fmla="*/ 2665709 w 2665709"/>
                <a:gd name="connsiteY180" fmla="*/ 371960 h 4021138"/>
                <a:gd name="connsiteX181" fmla="*/ 2660543 w 2665709"/>
                <a:gd name="connsiteY181" fmla="*/ 356461 h 4021138"/>
                <a:gd name="connsiteX182" fmla="*/ 2645044 w 2665709"/>
                <a:gd name="connsiteY182" fmla="*/ 351295 h 4021138"/>
                <a:gd name="connsiteX183" fmla="*/ 2629546 w 2665709"/>
                <a:gd name="connsiteY183" fmla="*/ 340963 h 4021138"/>
                <a:gd name="connsiteX184" fmla="*/ 2598549 w 2665709"/>
                <a:gd name="connsiteY184" fmla="*/ 330631 h 4021138"/>
                <a:gd name="connsiteX185" fmla="*/ 2577885 w 2665709"/>
                <a:gd name="connsiteY185" fmla="*/ 304800 h 4021138"/>
                <a:gd name="connsiteX186" fmla="*/ 2557221 w 2665709"/>
                <a:gd name="connsiteY186" fmla="*/ 273804 h 4021138"/>
                <a:gd name="connsiteX187" fmla="*/ 2552055 w 2665709"/>
                <a:gd name="connsiteY187" fmla="*/ 258305 h 4021138"/>
                <a:gd name="connsiteX188" fmla="*/ 2541722 w 2665709"/>
                <a:gd name="connsiteY188" fmla="*/ 247973 h 4021138"/>
                <a:gd name="connsiteX189" fmla="*/ 2536556 w 2665709"/>
                <a:gd name="connsiteY189" fmla="*/ 216977 h 4021138"/>
                <a:gd name="connsiteX190" fmla="*/ 2531390 w 2665709"/>
                <a:gd name="connsiteY190" fmla="*/ 201478 h 4021138"/>
                <a:gd name="connsiteX191" fmla="*/ 2515892 w 2665709"/>
                <a:gd name="connsiteY191" fmla="*/ 165316 h 4021138"/>
                <a:gd name="connsiteX192" fmla="*/ 2479729 w 2665709"/>
                <a:gd name="connsiteY192" fmla="*/ 139485 h 4021138"/>
                <a:gd name="connsiteX193" fmla="*/ 2464231 w 2665709"/>
                <a:gd name="connsiteY193" fmla="*/ 129153 h 4021138"/>
                <a:gd name="connsiteX194" fmla="*/ 2433234 w 2665709"/>
                <a:gd name="connsiteY194" fmla="*/ 118821 h 4021138"/>
                <a:gd name="connsiteX195" fmla="*/ 2402238 w 2665709"/>
                <a:gd name="connsiteY195" fmla="*/ 108489 h 4021138"/>
                <a:gd name="connsiteX196" fmla="*/ 2386739 w 2665709"/>
                <a:gd name="connsiteY196" fmla="*/ 103322 h 4021138"/>
                <a:gd name="connsiteX197" fmla="*/ 2371241 w 2665709"/>
                <a:gd name="connsiteY197" fmla="*/ 92990 h 4021138"/>
                <a:gd name="connsiteX198" fmla="*/ 2340244 w 2665709"/>
                <a:gd name="connsiteY198" fmla="*/ 87824 h 4021138"/>
                <a:gd name="connsiteX199" fmla="*/ 2293749 w 2665709"/>
                <a:gd name="connsiteY199" fmla="*/ 72326 h 4021138"/>
                <a:gd name="connsiteX200" fmla="*/ 2278251 w 2665709"/>
                <a:gd name="connsiteY200" fmla="*/ 67160 h 4021138"/>
                <a:gd name="connsiteX201" fmla="*/ 2262753 w 2665709"/>
                <a:gd name="connsiteY201" fmla="*/ 56828 h 4021138"/>
                <a:gd name="connsiteX202" fmla="*/ 2231756 w 2665709"/>
                <a:gd name="connsiteY202" fmla="*/ 46495 h 4021138"/>
                <a:gd name="connsiteX203" fmla="*/ 2216258 w 2665709"/>
                <a:gd name="connsiteY203" fmla="*/ 36163 h 4021138"/>
                <a:gd name="connsiteX204" fmla="*/ 2200760 w 2665709"/>
                <a:gd name="connsiteY204" fmla="*/ 30997 h 4021138"/>
                <a:gd name="connsiteX205" fmla="*/ 2190427 w 2665709"/>
                <a:gd name="connsiteY205" fmla="*/ 20665 h 4021138"/>
                <a:gd name="connsiteX206" fmla="*/ 2159431 w 2665709"/>
                <a:gd name="connsiteY206" fmla="*/ 10333 h 4021138"/>
                <a:gd name="connsiteX207" fmla="*/ 2143933 w 2665709"/>
                <a:gd name="connsiteY207" fmla="*/ 5166 h 4021138"/>
                <a:gd name="connsiteX208" fmla="*/ 2128434 w 2665709"/>
                <a:gd name="connsiteY208" fmla="*/ 0 h 4021138"/>
                <a:gd name="connsiteX209" fmla="*/ 1999282 w 2665709"/>
                <a:gd name="connsiteY209" fmla="*/ 5166 h 4021138"/>
                <a:gd name="connsiteX210" fmla="*/ 1988949 w 2665709"/>
                <a:gd name="connsiteY210" fmla="*/ 15499 h 4021138"/>
                <a:gd name="connsiteX211" fmla="*/ 1968285 w 2665709"/>
                <a:gd name="connsiteY211" fmla="*/ 20665 h 4021138"/>
                <a:gd name="connsiteX212" fmla="*/ 1952787 w 2665709"/>
                <a:gd name="connsiteY212" fmla="*/ 30997 h 4021138"/>
                <a:gd name="connsiteX213" fmla="*/ 1937288 w 2665709"/>
                <a:gd name="connsiteY213" fmla="*/ 36163 h 4021138"/>
                <a:gd name="connsiteX214" fmla="*/ 1926956 w 2665709"/>
                <a:gd name="connsiteY214" fmla="*/ 51661 h 4021138"/>
                <a:gd name="connsiteX215" fmla="*/ 1901126 w 2665709"/>
                <a:gd name="connsiteY215" fmla="*/ 72326 h 4021138"/>
                <a:gd name="connsiteX216" fmla="*/ 1890794 w 2665709"/>
                <a:gd name="connsiteY216" fmla="*/ 87824 h 4021138"/>
                <a:gd name="connsiteX217" fmla="*/ 1864963 w 2665709"/>
                <a:gd name="connsiteY217" fmla="*/ 108489 h 4021138"/>
                <a:gd name="connsiteX218" fmla="*/ 1844299 w 2665709"/>
                <a:gd name="connsiteY218" fmla="*/ 139485 h 4021138"/>
                <a:gd name="connsiteX219" fmla="*/ 1833966 w 2665709"/>
                <a:gd name="connsiteY219" fmla="*/ 154983 h 4021138"/>
                <a:gd name="connsiteX220" fmla="*/ 1823634 w 2665709"/>
                <a:gd name="connsiteY220" fmla="*/ 185980 h 4021138"/>
                <a:gd name="connsiteX221" fmla="*/ 1818468 w 2665709"/>
                <a:gd name="connsiteY221" fmla="*/ 201478 h 4021138"/>
                <a:gd name="connsiteX222" fmla="*/ 1808136 w 2665709"/>
                <a:gd name="connsiteY222" fmla="*/ 289302 h 4021138"/>
                <a:gd name="connsiteX223" fmla="*/ 1797804 w 2665709"/>
                <a:gd name="connsiteY223" fmla="*/ 304800 h 4021138"/>
                <a:gd name="connsiteX224" fmla="*/ 1792638 w 2665709"/>
                <a:gd name="connsiteY224" fmla="*/ 320299 h 4021138"/>
                <a:gd name="connsiteX225" fmla="*/ 1777139 w 2665709"/>
                <a:gd name="connsiteY225" fmla="*/ 325465 h 4021138"/>
                <a:gd name="connsiteX226" fmla="*/ 1761641 w 2665709"/>
                <a:gd name="connsiteY226" fmla="*/ 335797 h 4021138"/>
                <a:gd name="connsiteX227" fmla="*/ 1746143 w 2665709"/>
                <a:gd name="connsiteY227" fmla="*/ 340963 h 4021138"/>
                <a:gd name="connsiteX228" fmla="*/ 1678983 w 2665709"/>
                <a:gd name="connsiteY228" fmla="*/ 351295 h 4021138"/>
                <a:gd name="connsiteX229" fmla="*/ 1632488 w 2665709"/>
                <a:gd name="connsiteY229" fmla="*/ 361628 h 4021138"/>
                <a:gd name="connsiteX230" fmla="*/ 1616990 w 2665709"/>
                <a:gd name="connsiteY230" fmla="*/ 371960 h 4021138"/>
                <a:gd name="connsiteX231" fmla="*/ 1591160 w 2665709"/>
                <a:gd name="connsiteY231" fmla="*/ 377126 h 4021138"/>
                <a:gd name="connsiteX232" fmla="*/ 1570495 w 2665709"/>
                <a:gd name="connsiteY232" fmla="*/ 382292 h 4021138"/>
                <a:gd name="connsiteX233" fmla="*/ 1554997 w 2665709"/>
                <a:gd name="connsiteY233" fmla="*/ 387458 h 4021138"/>
                <a:gd name="connsiteX234" fmla="*/ 1518834 w 2665709"/>
                <a:gd name="connsiteY234" fmla="*/ 397790 h 4021138"/>
                <a:gd name="connsiteX235" fmla="*/ 1472339 w 2665709"/>
                <a:gd name="connsiteY235" fmla="*/ 418455 h 4021138"/>
                <a:gd name="connsiteX236" fmla="*/ 1456841 w 2665709"/>
                <a:gd name="connsiteY236" fmla="*/ 423621 h 4021138"/>
                <a:gd name="connsiteX237" fmla="*/ 1441343 w 2665709"/>
                <a:gd name="connsiteY237" fmla="*/ 428787 h 4021138"/>
                <a:gd name="connsiteX238" fmla="*/ 1405180 w 2665709"/>
                <a:gd name="connsiteY238" fmla="*/ 454617 h 4021138"/>
                <a:gd name="connsiteX239" fmla="*/ 1374183 w 2665709"/>
                <a:gd name="connsiteY239" fmla="*/ 475282 h 4021138"/>
                <a:gd name="connsiteX240" fmla="*/ 1358685 w 2665709"/>
                <a:gd name="connsiteY240" fmla="*/ 485614 h 4021138"/>
                <a:gd name="connsiteX241" fmla="*/ 1327688 w 2665709"/>
                <a:gd name="connsiteY241" fmla="*/ 511444 h 4021138"/>
                <a:gd name="connsiteX242" fmla="*/ 1317356 w 2665709"/>
                <a:gd name="connsiteY242" fmla="*/ 521777 h 4021138"/>
                <a:gd name="connsiteX243" fmla="*/ 1286360 w 2665709"/>
                <a:gd name="connsiteY243" fmla="*/ 542441 h 4021138"/>
                <a:gd name="connsiteX244" fmla="*/ 1270861 w 2665709"/>
                <a:gd name="connsiteY244" fmla="*/ 552773 h 4021138"/>
                <a:gd name="connsiteX245" fmla="*/ 1260529 w 2665709"/>
                <a:gd name="connsiteY245" fmla="*/ 568272 h 4021138"/>
                <a:gd name="connsiteX246" fmla="*/ 1245031 w 2665709"/>
                <a:gd name="connsiteY246" fmla="*/ 573438 h 4021138"/>
                <a:gd name="connsiteX247" fmla="*/ 1229533 w 2665709"/>
                <a:gd name="connsiteY247" fmla="*/ 583770 h 4021138"/>
                <a:gd name="connsiteX248" fmla="*/ 1224366 w 2665709"/>
                <a:gd name="connsiteY248" fmla="*/ 599268 h 4021138"/>
                <a:gd name="connsiteX249" fmla="*/ 1193370 w 2665709"/>
                <a:gd name="connsiteY249" fmla="*/ 619933 h 4021138"/>
                <a:gd name="connsiteX250" fmla="*/ 1177871 w 2665709"/>
                <a:gd name="connsiteY250" fmla="*/ 630265 h 4021138"/>
                <a:gd name="connsiteX251" fmla="*/ 1146875 w 2665709"/>
                <a:gd name="connsiteY251" fmla="*/ 656095 h 4021138"/>
                <a:gd name="connsiteX252" fmla="*/ 1126210 w 2665709"/>
                <a:gd name="connsiteY252" fmla="*/ 676760 h 4021138"/>
                <a:gd name="connsiteX253" fmla="*/ 1110712 w 2665709"/>
                <a:gd name="connsiteY253" fmla="*/ 692258 h 4021138"/>
                <a:gd name="connsiteX254" fmla="*/ 1095214 w 2665709"/>
                <a:gd name="connsiteY254" fmla="*/ 702590 h 4021138"/>
                <a:gd name="connsiteX255" fmla="*/ 1084882 w 2665709"/>
                <a:gd name="connsiteY255" fmla="*/ 718089 h 4021138"/>
                <a:gd name="connsiteX256" fmla="*/ 1069383 w 2665709"/>
                <a:gd name="connsiteY256" fmla="*/ 723255 h 4021138"/>
                <a:gd name="connsiteX257" fmla="*/ 1059051 w 2665709"/>
                <a:gd name="connsiteY257" fmla="*/ 754251 h 4021138"/>
                <a:gd name="connsiteX258" fmla="*/ 1048719 w 2665709"/>
                <a:gd name="connsiteY258" fmla="*/ 774916 h 4021138"/>
                <a:gd name="connsiteX259" fmla="*/ 1043553 w 2665709"/>
                <a:gd name="connsiteY259" fmla="*/ 790414 h 4021138"/>
                <a:gd name="connsiteX260" fmla="*/ 1022888 w 2665709"/>
                <a:gd name="connsiteY260" fmla="*/ 821411 h 4021138"/>
                <a:gd name="connsiteX261" fmla="*/ 1012556 w 2665709"/>
                <a:gd name="connsiteY261" fmla="*/ 852407 h 4021138"/>
                <a:gd name="connsiteX262" fmla="*/ 1007390 w 2665709"/>
                <a:gd name="connsiteY262" fmla="*/ 867905 h 4021138"/>
                <a:gd name="connsiteX263" fmla="*/ 997058 w 2665709"/>
                <a:gd name="connsiteY263" fmla="*/ 888570 h 4021138"/>
                <a:gd name="connsiteX264" fmla="*/ 991892 w 2665709"/>
                <a:gd name="connsiteY264" fmla="*/ 909234 h 4021138"/>
                <a:gd name="connsiteX265" fmla="*/ 981560 w 2665709"/>
                <a:gd name="connsiteY265" fmla="*/ 960895 h 4021138"/>
                <a:gd name="connsiteX266" fmla="*/ 971227 w 2665709"/>
                <a:gd name="connsiteY266" fmla="*/ 991892 h 4021138"/>
                <a:gd name="connsiteX267" fmla="*/ 940231 w 2665709"/>
                <a:gd name="connsiteY267" fmla="*/ 1012556 h 4021138"/>
                <a:gd name="connsiteX268" fmla="*/ 919566 w 2665709"/>
                <a:gd name="connsiteY268" fmla="*/ 1033221 h 4021138"/>
                <a:gd name="connsiteX269" fmla="*/ 898902 w 2665709"/>
                <a:gd name="connsiteY269" fmla="*/ 1038387 h 4021138"/>
                <a:gd name="connsiteX270" fmla="*/ 883404 w 2665709"/>
                <a:gd name="connsiteY270" fmla="*/ 1048719 h 4021138"/>
                <a:gd name="connsiteX271" fmla="*/ 862739 w 2665709"/>
                <a:gd name="connsiteY271" fmla="*/ 1074550 h 4021138"/>
                <a:gd name="connsiteX272" fmla="*/ 847241 w 2665709"/>
                <a:gd name="connsiteY272" fmla="*/ 1079716 h 4021138"/>
                <a:gd name="connsiteX273" fmla="*/ 836909 w 2665709"/>
                <a:gd name="connsiteY273" fmla="*/ 1110712 h 4021138"/>
                <a:gd name="connsiteX274" fmla="*/ 831743 w 2665709"/>
                <a:gd name="connsiteY274" fmla="*/ 1126211 h 4021138"/>
                <a:gd name="connsiteX275" fmla="*/ 821410 w 2665709"/>
                <a:gd name="connsiteY275" fmla="*/ 1198536 h 4021138"/>
                <a:gd name="connsiteX276" fmla="*/ 805912 w 2665709"/>
                <a:gd name="connsiteY276" fmla="*/ 1245031 h 4021138"/>
                <a:gd name="connsiteX277" fmla="*/ 800746 w 2665709"/>
                <a:gd name="connsiteY277" fmla="*/ 1260529 h 4021138"/>
                <a:gd name="connsiteX278" fmla="*/ 785248 w 2665709"/>
                <a:gd name="connsiteY278" fmla="*/ 1291526 h 4021138"/>
                <a:gd name="connsiteX279" fmla="*/ 769749 w 2665709"/>
                <a:gd name="connsiteY279" fmla="*/ 1296692 h 4021138"/>
                <a:gd name="connsiteX280" fmla="*/ 738753 w 2665709"/>
                <a:gd name="connsiteY280" fmla="*/ 1317356 h 4021138"/>
                <a:gd name="connsiteX281" fmla="*/ 718088 w 2665709"/>
                <a:gd name="connsiteY281" fmla="*/ 1338021 h 4021138"/>
                <a:gd name="connsiteX282" fmla="*/ 702590 w 2665709"/>
                <a:gd name="connsiteY282" fmla="*/ 1343187 h 4021138"/>
                <a:gd name="connsiteX283" fmla="*/ 671594 w 2665709"/>
                <a:gd name="connsiteY283" fmla="*/ 1363851 h 4021138"/>
                <a:gd name="connsiteX284" fmla="*/ 656095 w 2665709"/>
                <a:gd name="connsiteY284" fmla="*/ 1394848 h 4021138"/>
                <a:gd name="connsiteX285" fmla="*/ 640597 w 2665709"/>
                <a:gd name="connsiteY285" fmla="*/ 1405180 h 4021138"/>
                <a:gd name="connsiteX286" fmla="*/ 614766 w 2665709"/>
                <a:gd name="connsiteY286" fmla="*/ 1482672 h 4021138"/>
                <a:gd name="connsiteX287" fmla="*/ 609600 w 2665709"/>
                <a:gd name="connsiteY287" fmla="*/ 1498170 h 4021138"/>
                <a:gd name="connsiteX288" fmla="*/ 604434 w 2665709"/>
                <a:gd name="connsiteY288" fmla="*/ 1513668 h 4021138"/>
                <a:gd name="connsiteX289" fmla="*/ 588936 w 2665709"/>
                <a:gd name="connsiteY289" fmla="*/ 1524000 h 4021138"/>
                <a:gd name="connsiteX290" fmla="*/ 568271 w 2665709"/>
                <a:gd name="connsiteY290" fmla="*/ 1544665 h 4021138"/>
                <a:gd name="connsiteX291" fmla="*/ 537275 w 2665709"/>
                <a:gd name="connsiteY291" fmla="*/ 1554997 h 4021138"/>
                <a:gd name="connsiteX292" fmla="*/ 521777 w 2665709"/>
                <a:gd name="connsiteY292" fmla="*/ 1560163 h 4021138"/>
                <a:gd name="connsiteX293" fmla="*/ 495946 w 2665709"/>
                <a:gd name="connsiteY293" fmla="*/ 1591160 h 4021138"/>
                <a:gd name="connsiteX294" fmla="*/ 480448 w 2665709"/>
                <a:gd name="connsiteY294" fmla="*/ 1601492 h 4021138"/>
                <a:gd name="connsiteX295" fmla="*/ 475282 w 2665709"/>
                <a:gd name="connsiteY295" fmla="*/ 1616990 h 4021138"/>
                <a:gd name="connsiteX296" fmla="*/ 444285 w 2665709"/>
                <a:gd name="connsiteY296" fmla="*/ 1658319 h 4021138"/>
                <a:gd name="connsiteX297" fmla="*/ 433953 w 2665709"/>
                <a:gd name="connsiteY297" fmla="*/ 1689316 h 4021138"/>
                <a:gd name="connsiteX298" fmla="*/ 423621 w 2665709"/>
                <a:gd name="connsiteY298" fmla="*/ 1735811 h 4021138"/>
                <a:gd name="connsiteX299" fmla="*/ 428787 w 2665709"/>
                <a:gd name="connsiteY299" fmla="*/ 1808136 h 4021138"/>
                <a:gd name="connsiteX300" fmla="*/ 439119 w 2665709"/>
                <a:gd name="connsiteY300" fmla="*/ 1890794 h 4021138"/>
                <a:gd name="connsiteX301" fmla="*/ 423621 w 2665709"/>
                <a:gd name="connsiteY301" fmla="*/ 1994116 h 4021138"/>
                <a:gd name="connsiteX302" fmla="*/ 413288 w 2665709"/>
                <a:gd name="connsiteY302" fmla="*/ 2014780 h 4021138"/>
                <a:gd name="connsiteX303" fmla="*/ 392624 w 2665709"/>
                <a:gd name="connsiteY303" fmla="*/ 2045777 h 4021138"/>
                <a:gd name="connsiteX304" fmla="*/ 371960 w 2665709"/>
                <a:gd name="connsiteY304" fmla="*/ 2076773 h 4021138"/>
                <a:gd name="connsiteX305" fmla="*/ 366794 w 2665709"/>
                <a:gd name="connsiteY305" fmla="*/ 2092272 h 4021138"/>
                <a:gd name="connsiteX306" fmla="*/ 356461 w 2665709"/>
                <a:gd name="connsiteY306" fmla="*/ 2102604 h 4021138"/>
                <a:gd name="connsiteX307" fmla="*/ 340963 w 2665709"/>
                <a:gd name="connsiteY307" fmla="*/ 2133600 h 4021138"/>
                <a:gd name="connsiteX308" fmla="*/ 330631 w 2665709"/>
                <a:gd name="connsiteY308" fmla="*/ 2143933 h 4021138"/>
                <a:gd name="connsiteX309" fmla="*/ 320299 w 2665709"/>
                <a:gd name="connsiteY309" fmla="*/ 2159431 h 4021138"/>
                <a:gd name="connsiteX310" fmla="*/ 304800 w 2665709"/>
                <a:gd name="connsiteY310" fmla="*/ 2164597 h 4021138"/>
                <a:gd name="connsiteX311" fmla="*/ 278970 w 2665709"/>
                <a:gd name="connsiteY311" fmla="*/ 2195594 h 4021138"/>
                <a:gd name="connsiteX312" fmla="*/ 263471 w 2665709"/>
                <a:gd name="connsiteY312" fmla="*/ 2200760 h 4021138"/>
                <a:gd name="connsiteX313" fmla="*/ 253139 w 2665709"/>
                <a:gd name="connsiteY313" fmla="*/ 2381573 h 4021138"/>
                <a:gd name="connsiteX314" fmla="*/ 232475 w 2665709"/>
                <a:gd name="connsiteY314" fmla="*/ 2412570 h 4021138"/>
                <a:gd name="connsiteX315" fmla="*/ 211810 w 2665709"/>
                <a:gd name="connsiteY315" fmla="*/ 2438400 h 4021138"/>
                <a:gd name="connsiteX316" fmla="*/ 154983 w 2665709"/>
                <a:gd name="connsiteY316" fmla="*/ 2459065 h 4021138"/>
                <a:gd name="connsiteX317" fmla="*/ 139485 w 2665709"/>
                <a:gd name="connsiteY317" fmla="*/ 2464231 h 4021138"/>
                <a:gd name="connsiteX318" fmla="*/ 82658 w 2665709"/>
                <a:gd name="connsiteY318" fmla="*/ 2490061 h 4021138"/>
                <a:gd name="connsiteX319" fmla="*/ 72326 w 2665709"/>
                <a:gd name="connsiteY319" fmla="*/ 2639878 h 4021138"/>
                <a:gd name="connsiteX320" fmla="*/ 46495 w 2665709"/>
                <a:gd name="connsiteY320" fmla="*/ 2676041 h 4021138"/>
                <a:gd name="connsiteX321" fmla="*/ 41329 w 2665709"/>
                <a:gd name="connsiteY321" fmla="*/ 2691539 h 4021138"/>
                <a:gd name="connsiteX322" fmla="*/ 25831 w 2665709"/>
                <a:gd name="connsiteY322" fmla="*/ 2696705 h 4021138"/>
                <a:gd name="connsiteX323" fmla="*/ 10333 w 2665709"/>
                <a:gd name="connsiteY323" fmla="*/ 2743200 h 4021138"/>
                <a:gd name="connsiteX324" fmla="*/ 15499 w 2665709"/>
                <a:gd name="connsiteY324" fmla="*/ 2779363 h 4021138"/>
                <a:gd name="connsiteX325" fmla="*/ 20665 w 2665709"/>
                <a:gd name="connsiteY325" fmla="*/ 2794861 h 4021138"/>
                <a:gd name="connsiteX326" fmla="*/ 25831 w 2665709"/>
                <a:gd name="connsiteY326" fmla="*/ 2825858 h 4021138"/>
                <a:gd name="connsiteX327" fmla="*/ 36163 w 2665709"/>
                <a:gd name="connsiteY327" fmla="*/ 2862021 h 4021138"/>
                <a:gd name="connsiteX328" fmla="*/ 41329 w 2665709"/>
                <a:gd name="connsiteY328" fmla="*/ 2887851 h 4021138"/>
                <a:gd name="connsiteX329" fmla="*/ 51661 w 2665709"/>
                <a:gd name="connsiteY329" fmla="*/ 2903350 h 4021138"/>
                <a:gd name="connsiteX330" fmla="*/ 72326 w 2665709"/>
                <a:gd name="connsiteY330" fmla="*/ 2949844 h 4021138"/>
                <a:gd name="connsiteX331" fmla="*/ 77492 w 2665709"/>
                <a:gd name="connsiteY331" fmla="*/ 2965343 h 4021138"/>
                <a:gd name="connsiteX332" fmla="*/ 87824 w 2665709"/>
                <a:gd name="connsiteY332" fmla="*/ 2980841 h 4021138"/>
                <a:gd name="connsiteX333" fmla="*/ 98156 w 2665709"/>
                <a:gd name="connsiteY333" fmla="*/ 3011838 h 4021138"/>
                <a:gd name="connsiteX334" fmla="*/ 103322 w 2665709"/>
                <a:gd name="connsiteY334" fmla="*/ 3053166 h 4021138"/>
                <a:gd name="connsiteX335" fmla="*/ 108488 w 2665709"/>
                <a:gd name="connsiteY335" fmla="*/ 3068665 h 4021138"/>
                <a:gd name="connsiteX336" fmla="*/ 123987 w 2665709"/>
                <a:gd name="connsiteY336" fmla="*/ 3109994 h 4021138"/>
                <a:gd name="connsiteX337" fmla="*/ 123987 w 2665709"/>
                <a:gd name="connsiteY337" fmla="*/ 3368299 h 4021138"/>
                <a:gd name="connsiteX338" fmla="*/ 113655 w 2665709"/>
                <a:gd name="connsiteY338" fmla="*/ 3388963 h 4021138"/>
                <a:gd name="connsiteX339" fmla="*/ 103322 w 2665709"/>
                <a:gd name="connsiteY339" fmla="*/ 3435458 h 4021138"/>
                <a:gd name="connsiteX340" fmla="*/ 82658 w 2665709"/>
                <a:gd name="connsiteY340" fmla="*/ 3476787 h 4021138"/>
                <a:gd name="connsiteX341" fmla="*/ 67160 w 2665709"/>
                <a:gd name="connsiteY341" fmla="*/ 3528448 h 4021138"/>
                <a:gd name="connsiteX342" fmla="*/ 61994 w 2665709"/>
                <a:gd name="connsiteY342" fmla="*/ 3549112 h 4021138"/>
                <a:gd name="connsiteX343" fmla="*/ 56827 w 2665709"/>
                <a:gd name="connsiteY343" fmla="*/ 3564611 h 4021138"/>
                <a:gd name="connsiteX344" fmla="*/ 51661 w 2665709"/>
                <a:gd name="connsiteY344" fmla="*/ 3595607 h 4021138"/>
                <a:gd name="connsiteX345" fmla="*/ 46495 w 2665709"/>
                <a:gd name="connsiteY345" fmla="*/ 3611105 h 4021138"/>
                <a:gd name="connsiteX346" fmla="*/ 41329 w 2665709"/>
                <a:gd name="connsiteY346" fmla="*/ 3642102 h 4021138"/>
                <a:gd name="connsiteX347" fmla="*/ 25831 w 2665709"/>
                <a:gd name="connsiteY347" fmla="*/ 3693763 h 4021138"/>
                <a:gd name="connsiteX348" fmla="*/ 10333 w 2665709"/>
                <a:gd name="connsiteY348" fmla="*/ 3724760 h 4021138"/>
                <a:gd name="connsiteX349" fmla="*/ 0 w 2665709"/>
                <a:gd name="connsiteY349" fmla="*/ 3755756 h 4021138"/>
                <a:gd name="connsiteX350" fmla="*/ 15499 w 2665709"/>
                <a:gd name="connsiteY350" fmla="*/ 3879743 h 4021138"/>
                <a:gd name="connsiteX351" fmla="*/ 25831 w 2665709"/>
                <a:gd name="connsiteY351" fmla="*/ 3895241 h 4021138"/>
                <a:gd name="connsiteX352" fmla="*/ 41329 w 2665709"/>
                <a:gd name="connsiteY352" fmla="*/ 3926238 h 4021138"/>
                <a:gd name="connsiteX353" fmla="*/ 56827 w 2665709"/>
                <a:gd name="connsiteY353" fmla="*/ 3962400 h 4021138"/>
                <a:gd name="connsiteX354" fmla="*/ 67160 w 2665709"/>
                <a:gd name="connsiteY354" fmla="*/ 3998563 h 4021138"/>
                <a:gd name="connsiteX355" fmla="*/ 87824 w 2665709"/>
                <a:gd name="connsiteY355" fmla="*/ 4008895 h 40211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</a:cxnLst>
              <a:rect l="l" t="t" r="r" b="b"/>
              <a:pathLst>
                <a:path w="2665709" h="4021138">
                  <a:moveTo>
                    <a:pt x="87824" y="4008895"/>
                  </a:moveTo>
                  <a:cubicBezTo>
                    <a:pt x="93851" y="4005451"/>
                    <a:pt x="93308" y="3987913"/>
                    <a:pt x="103322" y="3977899"/>
                  </a:cubicBezTo>
                  <a:cubicBezTo>
                    <a:pt x="107713" y="3973508"/>
                    <a:pt x="113655" y="3971010"/>
                    <a:pt x="118821" y="3967566"/>
                  </a:cubicBezTo>
                  <a:cubicBezTo>
                    <a:pt x="122265" y="3962400"/>
                    <a:pt x="124763" y="3956458"/>
                    <a:pt x="129153" y="3952068"/>
                  </a:cubicBezTo>
                  <a:cubicBezTo>
                    <a:pt x="139167" y="3942054"/>
                    <a:pt x="147544" y="3940772"/>
                    <a:pt x="160149" y="3936570"/>
                  </a:cubicBezTo>
                  <a:cubicBezTo>
                    <a:pt x="179092" y="3938292"/>
                    <a:pt x="198378" y="3937751"/>
                    <a:pt x="216977" y="3941736"/>
                  </a:cubicBezTo>
                  <a:cubicBezTo>
                    <a:pt x="227336" y="3943956"/>
                    <a:pt x="241284" y="3961992"/>
                    <a:pt x="247973" y="3967566"/>
                  </a:cubicBezTo>
                  <a:cubicBezTo>
                    <a:pt x="252743" y="3971541"/>
                    <a:pt x="257918" y="3975122"/>
                    <a:pt x="263471" y="3977899"/>
                  </a:cubicBezTo>
                  <a:cubicBezTo>
                    <a:pt x="276187" y="3984257"/>
                    <a:pt x="298065" y="3986247"/>
                    <a:pt x="309966" y="3988231"/>
                  </a:cubicBezTo>
                  <a:cubicBezTo>
                    <a:pt x="312917" y="3987809"/>
                    <a:pt x="364407" y="3981136"/>
                    <a:pt x="371960" y="3977899"/>
                  </a:cubicBezTo>
                  <a:cubicBezTo>
                    <a:pt x="376437" y="3975980"/>
                    <a:pt x="378115" y="3970072"/>
                    <a:pt x="382292" y="3967566"/>
                  </a:cubicBezTo>
                  <a:cubicBezTo>
                    <a:pt x="386961" y="3964764"/>
                    <a:pt x="392919" y="3964835"/>
                    <a:pt x="397790" y="3962400"/>
                  </a:cubicBezTo>
                  <a:cubicBezTo>
                    <a:pt x="418987" y="3951801"/>
                    <a:pt x="407606" y="3954548"/>
                    <a:pt x="423621" y="3941736"/>
                  </a:cubicBezTo>
                  <a:cubicBezTo>
                    <a:pt x="437928" y="3930291"/>
                    <a:pt x="438247" y="3931695"/>
                    <a:pt x="454617" y="3926238"/>
                  </a:cubicBezTo>
                  <a:cubicBezTo>
                    <a:pt x="458061" y="3922794"/>
                    <a:pt x="460772" y="3918411"/>
                    <a:pt x="464949" y="3915905"/>
                  </a:cubicBezTo>
                  <a:cubicBezTo>
                    <a:pt x="469619" y="3913103"/>
                    <a:pt x="476196" y="3914141"/>
                    <a:pt x="480448" y="3910739"/>
                  </a:cubicBezTo>
                  <a:cubicBezTo>
                    <a:pt x="488088" y="3904627"/>
                    <a:pt x="493827" y="3888925"/>
                    <a:pt x="495946" y="3879743"/>
                  </a:cubicBezTo>
                  <a:cubicBezTo>
                    <a:pt x="499895" y="3862631"/>
                    <a:pt x="506278" y="3828082"/>
                    <a:pt x="506278" y="3828082"/>
                  </a:cubicBezTo>
                  <a:cubicBezTo>
                    <a:pt x="504556" y="3802251"/>
                    <a:pt x="503822" y="3776336"/>
                    <a:pt x="501112" y="3750590"/>
                  </a:cubicBezTo>
                  <a:cubicBezTo>
                    <a:pt x="500369" y="3743529"/>
                    <a:pt x="497986" y="3736727"/>
                    <a:pt x="495946" y="3729926"/>
                  </a:cubicBezTo>
                  <a:cubicBezTo>
                    <a:pt x="491364" y="3714652"/>
                    <a:pt x="484697" y="3692387"/>
                    <a:pt x="475282" y="3678265"/>
                  </a:cubicBezTo>
                  <a:cubicBezTo>
                    <a:pt x="472580" y="3674212"/>
                    <a:pt x="468393" y="3671377"/>
                    <a:pt x="464949" y="3667933"/>
                  </a:cubicBezTo>
                  <a:cubicBezTo>
                    <a:pt x="455870" y="3640696"/>
                    <a:pt x="465783" y="3662734"/>
                    <a:pt x="444285" y="3636936"/>
                  </a:cubicBezTo>
                  <a:cubicBezTo>
                    <a:pt x="440085" y="3631897"/>
                    <a:pt x="431413" y="3614444"/>
                    <a:pt x="423621" y="3611105"/>
                  </a:cubicBezTo>
                  <a:cubicBezTo>
                    <a:pt x="382346" y="3593415"/>
                    <a:pt x="412386" y="3615820"/>
                    <a:pt x="382292" y="3600773"/>
                  </a:cubicBezTo>
                  <a:cubicBezTo>
                    <a:pt x="365207" y="3592230"/>
                    <a:pt x="354427" y="3578075"/>
                    <a:pt x="340963" y="3564611"/>
                  </a:cubicBezTo>
                  <a:lnTo>
                    <a:pt x="330631" y="3554278"/>
                  </a:lnTo>
                  <a:cubicBezTo>
                    <a:pt x="317522" y="3514952"/>
                    <a:pt x="322435" y="3533961"/>
                    <a:pt x="315133" y="3497451"/>
                  </a:cubicBezTo>
                  <a:cubicBezTo>
                    <a:pt x="322946" y="3466199"/>
                    <a:pt x="312697" y="3480739"/>
                    <a:pt x="346129" y="3471621"/>
                  </a:cubicBezTo>
                  <a:cubicBezTo>
                    <a:pt x="356636" y="3468755"/>
                    <a:pt x="366794" y="3464733"/>
                    <a:pt x="377126" y="3461289"/>
                  </a:cubicBezTo>
                  <a:lnTo>
                    <a:pt x="392624" y="3456122"/>
                  </a:lnTo>
                  <a:cubicBezTo>
                    <a:pt x="422003" y="3426743"/>
                    <a:pt x="393714" y="3450411"/>
                    <a:pt x="423621" y="3435458"/>
                  </a:cubicBezTo>
                  <a:cubicBezTo>
                    <a:pt x="463683" y="3415428"/>
                    <a:pt x="415659" y="3432946"/>
                    <a:pt x="454617" y="3419960"/>
                  </a:cubicBezTo>
                  <a:cubicBezTo>
                    <a:pt x="459783" y="3414794"/>
                    <a:pt x="464503" y="3409138"/>
                    <a:pt x="470116" y="3404461"/>
                  </a:cubicBezTo>
                  <a:cubicBezTo>
                    <a:pt x="474886" y="3400486"/>
                    <a:pt x="481735" y="3398977"/>
                    <a:pt x="485614" y="3394129"/>
                  </a:cubicBezTo>
                  <a:cubicBezTo>
                    <a:pt x="489016" y="3389877"/>
                    <a:pt x="488345" y="3383502"/>
                    <a:pt x="490780" y="3378631"/>
                  </a:cubicBezTo>
                  <a:cubicBezTo>
                    <a:pt x="493557" y="3373078"/>
                    <a:pt x="497668" y="3368299"/>
                    <a:pt x="501112" y="3363133"/>
                  </a:cubicBezTo>
                  <a:cubicBezTo>
                    <a:pt x="502223" y="3357579"/>
                    <a:pt x="506678" y="3329746"/>
                    <a:pt x="511444" y="3321804"/>
                  </a:cubicBezTo>
                  <a:cubicBezTo>
                    <a:pt x="513950" y="3317627"/>
                    <a:pt x="518333" y="3314916"/>
                    <a:pt x="521777" y="3311472"/>
                  </a:cubicBezTo>
                  <a:cubicBezTo>
                    <a:pt x="520055" y="3302862"/>
                    <a:pt x="520537" y="3293495"/>
                    <a:pt x="516610" y="3285641"/>
                  </a:cubicBezTo>
                  <a:cubicBezTo>
                    <a:pt x="513343" y="3279107"/>
                    <a:pt x="506659" y="3274898"/>
                    <a:pt x="501112" y="3270143"/>
                  </a:cubicBezTo>
                  <a:cubicBezTo>
                    <a:pt x="494575" y="3264539"/>
                    <a:pt x="488316" y="3258141"/>
                    <a:pt x="480448" y="3254644"/>
                  </a:cubicBezTo>
                  <a:cubicBezTo>
                    <a:pt x="472424" y="3251078"/>
                    <a:pt x="463377" y="3250082"/>
                    <a:pt x="454617" y="3249478"/>
                  </a:cubicBezTo>
                  <a:cubicBezTo>
                    <a:pt x="413350" y="3246632"/>
                    <a:pt x="371960" y="3246034"/>
                    <a:pt x="330631" y="3244312"/>
                  </a:cubicBezTo>
                  <a:cubicBezTo>
                    <a:pt x="327187" y="3237424"/>
                    <a:pt x="324120" y="3230334"/>
                    <a:pt x="320299" y="3223648"/>
                  </a:cubicBezTo>
                  <a:cubicBezTo>
                    <a:pt x="317218" y="3218257"/>
                    <a:pt x="311750" y="3214097"/>
                    <a:pt x="309966" y="3208150"/>
                  </a:cubicBezTo>
                  <a:cubicBezTo>
                    <a:pt x="306467" y="3196487"/>
                    <a:pt x="307188" y="3183927"/>
                    <a:pt x="304800" y="3171987"/>
                  </a:cubicBezTo>
                  <a:cubicBezTo>
                    <a:pt x="303732" y="3166647"/>
                    <a:pt x="301356" y="3161655"/>
                    <a:pt x="299634" y="3156489"/>
                  </a:cubicBezTo>
                  <a:cubicBezTo>
                    <a:pt x="301356" y="3149601"/>
                    <a:pt x="303260" y="3142755"/>
                    <a:pt x="304800" y="3135824"/>
                  </a:cubicBezTo>
                  <a:cubicBezTo>
                    <a:pt x="309096" y="3116493"/>
                    <a:pt x="310419" y="3094043"/>
                    <a:pt x="325465" y="3078997"/>
                  </a:cubicBezTo>
                  <a:cubicBezTo>
                    <a:pt x="329855" y="3074607"/>
                    <a:pt x="335797" y="3072109"/>
                    <a:pt x="340963" y="3068665"/>
                  </a:cubicBezTo>
                  <a:cubicBezTo>
                    <a:pt x="353947" y="3029710"/>
                    <a:pt x="336433" y="3077724"/>
                    <a:pt x="356461" y="3037668"/>
                  </a:cubicBezTo>
                  <a:cubicBezTo>
                    <a:pt x="360166" y="3030259"/>
                    <a:pt x="365139" y="3008122"/>
                    <a:pt x="366794" y="3001505"/>
                  </a:cubicBezTo>
                  <a:cubicBezTo>
                    <a:pt x="368516" y="2932624"/>
                    <a:pt x="368901" y="2863696"/>
                    <a:pt x="371960" y="2794861"/>
                  </a:cubicBezTo>
                  <a:cubicBezTo>
                    <a:pt x="372350" y="2786089"/>
                    <a:pt x="377126" y="2777812"/>
                    <a:pt x="377126" y="2769031"/>
                  </a:cubicBezTo>
                  <a:cubicBezTo>
                    <a:pt x="377126" y="2748295"/>
                    <a:pt x="374700" y="2727592"/>
                    <a:pt x="371960" y="2707038"/>
                  </a:cubicBezTo>
                  <a:cubicBezTo>
                    <a:pt x="371240" y="2701640"/>
                    <a:pt x="369596" y="2696209"/>
                    <a:pt x="366794" y="2691539"/>
                  </a:cubicBezTo>
                  <a:cubicBezTo>
                    <a:pt x="364288" y="2687362"/>
                    <a:pt x="359905" y="2684651"/>
                    <a:pt x="356461" y="2681207"/>
                  </a:cubicBezTo>
                  <a:cubicBezTo>
                    <a:pt x="358183" y="2662265"/>
                    <a:pt x="358937" y="2643209"/>
                    <a:pt x="361627" y="2624380"/>
                  </a:cubicBezTo>
                  <a:cubicBezTo>
                    <a:pt x="364698" y="2602884"/>
                    <a:pt x="366892" y="2612026"/>
                    <a:pt x="382292" y="2598550"/>
                  </a:cubicBezTo>
                  <a:cubicBezTo>
                    <a:pt x="391456" y="2590532"/>
                    <a:pt x="396182" y="2575107"/>
                    <a:pt x="408122" y="2572719"/>
                  </a:cubicBezTo>
                  <a:cubicBezTo>
                    <a:pt x="425880" y="2569167"/>
                    <a:pt x="437591" y="2567251"/>
                    <a:pt x="454617" y="2562387"/>
                  </a:cubicBezTo>
                  <a:cubicBezTo>
                    <a:pt x="459853" y="2560891"/>
                    <a:pt x="464950" y="2558943"/>
                    <a:pt x="470116" y="2557221"/>
                  </a:cubicBezTo>
                  <a:cubicBezTo>
                    <a:pt x="475282" y="2553777"/>
                    <a:pt x="481736" y="2551737"/>
                    <a:pt x="485614" y="2546889"/>
                  </a:cubicBezTo>
                  <a:cubicBezTo>
                    <a:pt x="489016" y="2542637"/>
                    <a:pt x="488135" y="2536150"/>
                    <a:pt x="490780" y="2531390"/>
                  </a:cubicBezTo>
                  <a:cubicBezTo>
                    <a:pt x="496810" y="2520535"/>
                    <a:pt x="504556" y="2510726"/>
                    <a:pt x="511444" y="2500394"/>
                  </a:cubicBezTo>
                  <a:lnTo>
                    <a:pt x="521777" y="2484895"/>
                  </a:lnTo>
                  <a:cubicBezTo>
                    <a:pt x="528273" y="2465407"/>
                    <a:pt x="529845" y="2456162"/>
                    <a:pt x="547607" y="2438400"/>
                  </a:cubicBezTo>
                  <a:lnTo>
                    <a:pt x="573438" y="2412570"/>
                  </a:lnTo>
                  <a:cubicBezTo>
                    <a:pt x="579754" y="2399937"/>
                    <a:pt x="584974" y="2387361"/>
                    <a:pt x="594102" y="2376407"/>
                  </a:cubicBezTo>
                  <a:cubicBezTo>
                    <a:pt x="598779" y="2370795"/>
                    <a:pt x="604434" y="2366075"/>
                    <a:pt x="609600" y="2360909"/>
                  </a:cubicBezTo>
                  <a:cubicBezTo>
                    <a:pt x="618693" y="2333630"/>
                    <a:pt x="611745" y="2349942"/>
                    <a:pt x="635431" y="2314414"/>
                  </a:cubicBezTo>
                  <a:cubicBezTo>
                    <a:pt x="648465" y="2294863"/>
                    <a:pt x="641373" y="2303307"/>
                    <a:pt x="656095" y="2288583"/>
                  </a:cubicBezTo>
                  <a:cubicBezTo>
                    <a:pt x="657817" y="2283417"/>
                    <a:pt x="658459" y="2277754"/>
                    <a:pt x="661261" y="2273085"/>
                  </a:cubicBezTo>
                  <a:cubicBezTo>
                    <a:pt x="663767" y="2268908"/>
                    <a:pt x="668551" y="2266556"/>
                    <a:pt x="671594" y="2262753"/>
                  </a:cubicBezTo>
                  <a:cubicBezTo>
                    <a:pt x="675473" y="2257905"/>
                    <a:pt x="678482" y="2252421"/>
                    <a:pt x="681926" y="2247255"/>
                  </a:cubicBezTo>
                  <a:cubicBezTo>
                    <a:pt x="694910" y="2208300"/>
                    <a:pt x="677396" y="2256314"/>
                    <a:pt x="697424" y="2216258"/>
                  </a:cubicBezTo>
                  <a:cubicBezTo>
                    <a:pt x="699859" y="2211387"/>
                    <a:pt x="699188" y="2205012"/>
                    <a:pt x="702590" y="2200760"/>
                  </a:cubicBezTo>
                  <a:cubicBezTo>
                    <a:pt x="706469" y="2195912"/>
                    <a:pt x="712922" y="2193872"/>
                    <a:pt x="718088" y="2190428"/>
                  </a:cubicBezTo>
                  <a:cubicBezTo>
                    <a:pt x="724585" y="2170939"/>
                    <a:pt x="726156" y="2161697"/>
                    <a:pt x="743919" y="2143933"/>
                  </a:cubicBezTo>
                  <a:lnTo>
                    <a:pt x="769749" y="2118102"/>
                  </a:lnTo>
                  <a:lnTo>
                    <a:pt x="780082" y="2107770"/>
                  </a:lnTo>
                  <a:cubicBezTo>
                    <a:pt x="789053" y="2080857"/>
                    <a:pt x="779372" y="2102200"/>
                    <a:pt x="795580" y="2081939"/>
                  </a:cubicBezTo>
                  <a:cubicBezTo>
                    <a:pt x="815258" y="2057340"/>
                    <a:pt x="794844" y="2073820"/>
                    <a:pt x="821410" y="2056109"/>
                  </a:cubicBezTo>
                  <a:cubicBezTo>
                    <a:pt x="836049" y="2012201"/>
                    <a:pt x="815632" y="2065741"/>
                    <a:pt x="836909" y="2030278"/>
                  </a:cubicBezTo>
                  <a:cubicBezTo>
                    <a:pt x="839711" y="2025609"/>
                    <a:pt x="838224" y="2018631"/>
                    <a:pt x="842075" y="2014780"/>
                  </a:cubicBezTo>
                  <a:cubicBezTo>
                    <a:pt x="845926" y="2010929"/>
                    <a:pt x="852407" y="2011336"/>
                    <a:pt x="857573" y="2009614"/>
                  </a:cubicBezTo>
                  <a:cubicBezTo>
                    <a:pt x="861017" y="2004448"/>
                    <a:pt x="864026" y="1998964"/>
                    <a:pt x="867905" y="1994116"/>
                  </a:cubicBezTo>
                  <a:cubicBezTo>
                    <a:pt x="876318" y="1983599"/>
                    <a:pt x="882228" y="1981123"/>
                    <a:pt x="893736" y="1973451"/>
                  </a:cubicBezTo>
                  <a:cubicBezTo>
                    <a:pt x="897180" y="1968285"/>
                    <a:pt x="901291" y="1963506"/>
                    <a:pt x="904068" y="1957953"/>
                  </a:cubicBezTo>
                  <a:cubicBezTo>
                    <a:pt x="906503" y="1953082"/>
                    <a:pt x="905383" y="1946305"/>
                    <a:pt x="909234" y="1942455"/>
                  </a:cubicBezTo>
                  <a:cubicBezTo>
                    <a:pt x="913085" y="1938604"/>
                    <a:pt x="919567" y="1939011"/>
                    <a:pt x="924733" y="1937289"/>
                  </a:cubicBezTo>
                  <a:cubicBezTo>
                    <a:pt x="928177" y="1933845"/>
                    <a:pt x="932022" y="1930760"/>
                    <a:pt x="935065" y="1926956"/>
                  </a:cubicBezTo>
                  <a:cubicBezTo>
                    <a:pt x="938943" y="1922108"/>
                    <a:pt x="941272" y="1916098"/>
                    <a:pt x="945397" y="1911458"/>
                  </a:cubicBezTo>
                  <a:cubicBezTo>
                    <a:pt x="955105" y="1900537"/>
                    <a:pt x="968289" y="1892619"/>
                    <a:pt x="976394" y="1880461"/>
                  </a:cubicBezTo>
                  <a:cubicBezTo>
                    <a:pt x="990170" y="1859797"/>
                    <a:pt x="981560" y="1868407"/>
                    <a:pt x="1002224" y="1854631"/>
                  </a:cubicBezTo>
                  <a:cubicBezTo>
                    <a:pt x="1005668" y="1849465"/>
                    <a:pt x="1008515" y="1843847"/>
                    <a:pt x="1012556" y="1839133"/>
                  </a:cubicBezTo>
                  <a:cubicBezTo>
                    <a:pt x="1018896" y="1831737"/>
                    <a:pt x="1033221" y="1818468"/>
                    <a:pt x="1033221" y="1818468"/>
                  </a:cubicBezTo>
                  <a:cubicBezTo>
                    <a:pt x="1038604" y="1802318"/>
                    <a:pt x="1043826" y="1782123"/>
                    <a:pt x="1059051" y="1771973"/>
                  </a:cubicBezTo>
                  <a:lnTo>
                    <a:pt x="1074549" y="1761641"/>
                  </a:lnTo>
                  <a:cubicBezTo>
                    <a:pt x="1091894" y="1709615"/>
                    <a:pt x="1065445" y="1790271"/>
                    <a:pt x="1084882" y="1725478"/>
                  </a:cubicBezTo>
                  <a:cubicBezTo>
                    <a:pt x="1088011" y="1715046"/>
                    <a:pt x="1091770" y="1704814"/>
                    <a:pt x="1095214" y="1694482"/>
                  </a:cubicBezTo>
                  <a:cubicBezTo>
                    <a:pt x="1096936" y="1689316"/>
                    <a:pt x="1099059" y="1684266"/>
                    <a:pt x="1100380" y="1678983"/>
                  </a:cubicBezTo>
                  <a:lnTo>
                    <a:pt x="1110712" y="1637655"/>
                  </a:lnTo>
                  <a:cubicBezTo>
                    <a:pt x="1118519" y="1606425"/>
                    <a:pt x="1113633" y="1623724"/>
                    <a:pt x="1126210" y="1585994"/>
                  </a:cubicBezTo>
                  <a:cubicBezTo>
                    <a:pt x="1127932" y="1580828"/>
                    <a:pt x="1127526" y="1574346"/>
                    <a:pt x="1131377" y="1570495"/>
                  </a:cubicBezTo>
                  <a:lnTo>
                    <a:pt x="1146875" y="1554997"/>
                  </a:lnTo>
                  <a:lnTo>
                    <a:pt x="1157207" y="1524000"/>
                  </a:lnTo>
                  <a:cubicBezTo>
                    <a:pt x="1158929" y="1518834"/>
                    <a:pt x="1158522" y="1512353"/>
                    <a:pt x="1162373" y="1508502"/>
                  </a:cubicBezTo>
                  <a:lnTo>
                    <a:pt x="1177871" y="1493004"/>
                  </a:lnTo>
                  <a:cubicBezTo>
                    <a:pt x="1179593" y="1487838"/>
                    <a:pt x="1180602" y="1482376"/>
                    <a:pt x="1183038" y="1477505"/>
                  </a:cubicBezTo>
                  <a:cubicBezTo>
                    <a:pt x="1185815" y="1471952"/>
                    <a:pt x="1190924" y="1467714"/>
                    <a:pt x="1193370" y="1462007"/>
                  </a:cubicBezTo>
                  <a:cubicBezTo>
                    <a:pt x="1196167" y="1455481"/>
                    <a:pt x="1195739" y="1447869"/>
                    <a:pt x="1198536" y="1441343"/>
                  </a:cubicBezTo>
                  <a:cubicBezTo>
                    <a:pt x="1205424" y="1425269"/>
                    <a:pt x="1210589" y="1424697"/>
                    <a:pt x="1224366" y="1415512"/>
                  </a:cubicBezTo>
                  <a:cubicBezTo>
                    <a:pt x="1227769" y="1405304"/>
                    <a:pt x="1230762" y="1391798"/>
                    <a:pt x="1239865" y="1384516"/>
                  </a:cubicBezTo>
                  <a:cubicBezTo>
                    <a:pt x="1244117" y="1381114"/>
                    <a:pt x="1250197" y="1381072"/>
                    <a:pt x="1255363" y="1379350"/>
                  </a:cubicBezTo>
                  <a:cubicBezTo>
                    <a:pt x="1257085" y="1374184"/>
                    <a:pt x="1256678" y="1367702"/>
                    <a:pt x="1260529" y="1363851"/>
                  </a:cubicBezTo>
                  <a:cubicBezTo>
                    <a:pt x="1269310" y="1355070"/>
                    <a:pt x="1291526" y="1343187"/>
                    <a:pt x="1291526" y="1343187"/>
                  </a:cubicBezTo>
                  <a:cubicBezTo>
                    <a:pt x="1293248" y="1338021"/>
                    <a:pt x="1293890" y="1332358"/>
                    <a:pt x="1296692" y="1327689"/>
                  </a:cubicBezTo>
                  <a:cubicBezTo>
                    <a:pt x="1302450" y="1318092"/>
                    <a:pt x="1314398" y="1313523"/>
                    <a:pt x="1322522" y="1307024"/>
                  </a:cubicBezTo>
                  <a:cubicBezTo>
                    <a:pt x="1326326" y="1303981"/>
                    <a:pt x="1328678" y="1299198"/>
                    <a:pt x="1332855" y="1296692"/>
                  </a:cubicBezTo>
                  <a:cubicBezTo>
                    <a:pt x="1337524" y="1293890"/>
                    <a:pt x="1342914" y="1291791"/>
                    <a:pt x="1348353" y="1291526"/>
                  </a:cubicBezTo>
                  <a:cubicBezTo>
                    <a:pt x="1413735" y="1288337"/>
                    <a:pt x="1479228" y="1288082"/>
                    <a:pt x="1544665" y="1286360"/>
                  </a:cubicBezTo>
                  <a:cubicBezTo>
                    <a:pt x="1556719" y="1284638"/>
                    <a:pt x="1568887" y="1283582"/>
                    <a:pt x="1580827" y="1281194"/>
                  </a:cubicBezTo>
                  <a:cubicBezTo>
                    <a:pt x="1586167" y="1280126"/>
                    <a:pt x="1591090" y="1277524"/>
                    <a:pt x="1596326" y="1276028"/>
                  </a:cubicBezTo>
                  <a:cubicBezTo>
                    <a:pt x="1603153" y="1274077"/>
                    <a:pt x="1610102" y="1272583"/>
                    <a:pt x="1616990" y="1270861"/>
                  </a:cubicBezTo>
                  <a:cubicBezTo>
                    <a:pt x="1641550" y="1254487"/>
                    <a:pt x="1626597" y="1262493"/>
                    <a:pt x="1663485" y="1250197"/>
                  </a:cubicBezTo>
                  <a:lnTo>
                    <a:pt x="1678983" y="1245031"/>
                  </a:lnTo>
                  <a:lnTo>
                    <a:pt x="1694482" y="1239865"/>
                  </a:lnTo>
                  <a:cubicBezTo>
                    <a:pt x="1697926" y="1234699"/>
                    <a:pt x="1700044" y="1228341"/>
                    <a:pt x="1704814" y="1224366"/>
                  </a:cubicBezTo>
                  <a:cubicBezTo>
                    <a:pt x="1710730" y="1219436"/>
                    <a:pt x="1718792" y="1217855"/>
                    <a:pt x="1725478" y="1214034"/>
                  </a:cubicBezTo>
                  <a:cubicBezTo>
                    <a:pt x="1730869" y="1210954"/>
                    <a:pt x="1735811" y="1207146"/>
                    <a:pt x="1740977" y="1203702"/>
                  </a:cubicBezTo>
                  <a:cubicBezTo>
                    <a:pt x="1760068" y="1175066"/>
                    <a:pt x="1740386" y="1197717"/>
                    <a:pt x="1766807" y="1183038"/>
                  </a:cubicBezTo>
                  <a:cubicBezTo>
                    <a:pt x="1777662" y="1177007"/>
                    <a:pt x="1797804" y="1162373"/>
                    <a:pt x="1797804" y="1162373"/>
                  </a:cubicBezTo>
                  <a:cubicBezTo>
                    <a:pt x="1801248" y="1157207"/>
                    <a:pt x="1803288" y="1150754"/>
                    <a:pt x="1808136" y="1146875"/>
                  </a:cubicBezTo>
                  <a:cubicBezTo>
                    <a:pt x="1812388" y="1143473"/>
                    <a:pt x="1818763" y="1144144"/>
                    <a:pt x="1823634" y="1141709"/>
                  </a:cubicBezTo>
                  <a:cubicBezTo>
                    <a:pt x="1829188" y="1138932"/>
                    <a:pt x="1833967" y="1134821"/>
                    <a:pt x="1839133" y="1131377"/>
                  </a:cubicBezTo>
                  <a:cubicBezTo>
                    <a:pt x="1850766" y="1096475"/>
                    <a:pt x="1834633" y="1134305"/>
                    <a:pt x="1859797" y="1105546"/>
                  </a:cubicBezTo>
                  <a:cubicBezTo>
                    <a:pt x="1867974" y="1096201"/>
                    <a:pt x="1880461" y="1074550"/>
                    <a:pt x="1880461" y="1074550"/>
                  </a:cubicBezTo>
                  <a:lnTo>
                    <a:pt x="1890794" y="1043553"/>
                  </a:lnTo>
                  <a:cubicBezTo>
                    <a:pt x="1892516" y="1038387"/>
                    <a:pt x="1892110" y="1031906"/>
                    <a:pt x="1895960" y="1028055"/>
                  </a:cubicBezTo>
                  <a:lnTo>
                    <a:pt x="1906292" y="1017722"/>
                  </a:lnTo>
                  <a:cubicBezTo>
                    <a:pt x="1908014" y="1012556"/>
                    <a:pt x="1908813" y="1006984"/>
                    <a:pt x="1911458" y="1002224"/>
                  </a:cubicBezTo>
                  <a:cubicBezTo>
                    <a:pt x="1917488" y="991369"/>
                    <a:pt x="1932122" y="971228"/>
                    <a:pt x="1932122" y="971228"/>
                  </a:cubicBezTo>
                  <a:cubicBezTo>
                    <a:pt x="1933844" y="966062"/>
                    <a:pt x="1934486" y="960399"/>
                    <a:pt x="1937288" y="955729"/>
                  </a:cubicBezTo>
                  <a:cubicBezTo>
                    <a:pt x="1939794" y="951552"/>
                    <a:pt x="1944578" y="949200"/>
                    <a:pt x="1947621" y="945397"/>
                  </a:cubicBezTo>
                  <a:cubicBezTo>
                    <a:pt x="1951500" y="940549"/>
                    <a:pt x="1954509" y="935065"/>
                    <a:pt x="1957953" y="929899"/>
                  </a:cubicBezTo>
                  <a:cubicBezTo>
                    <a:pt x="1959675" y="924733"/>
                    <a:pt x="1960474" y="919160"/>
                    <a:pt x="1963119" y="914400"/>
                  </a:cubicBezTo>
                  <a:cubicBezTo>
                    <a:pt x="1977723" y="888112"/>
                    <a:pt x="1978439" y="888748"/>
                    <a:pt x="1994116" y="873072"/>
                  </a:cubicBezTo>
                  <a:cubicBezTo>
                    <a:pt x="1995838" y="867906"/>
                    <a:pt x="1996637" y="862333"/>
                    <a:pt x="1999282" y="857573"/>
                  </a:cubicBezTo>
                  <a:cubicBezTo>
                    <a:pt x="2005312" y="846718"/>
                    <a:pt x="2013058" y="836909"/>
                    <a:pt x="2019946" y="826577"/>
                  </a:cubicBezTo>
                  <a:lnTo>
                    <a:pt x="2030278" y="811078"/>
                  </a:lnTo>
                  <a:cubicBezTo>
                    <a:pt x="2033722" y="805912"/>
                    <a:pt x="2038646" y="801470"/>
                    <a:pt x="2040610" y="795580"/>
                  </a:cubicBezTo>
                  <a:cubicBezTo>
                    <a:pt x="2042332" y="790414"/>
                    <a:pt x="2042375" y="784334"/>
                    <a:pt x="2045777" y="780082"/>
                  </a:cubicBezTo>
                  <a:cubicBezTo>
                    <a:pt x="2049656" y="775234"/>
                    <a:pt x="2056427" y="773629"/>
                    <a:pt x="2061275" y="769750"/>
                  </a:cubicBezTo>
                  <a:cubicBezTo>
                    <a:pt x="2086840" y="749297"/>
                    <a:pt x="2055084" y="770773"/>
                    <a:pt x="2081939" y="743919"/>
                  </a:cubicBezTo>
                  <a:cubicBezTo>
                    <a:pt x="2086330" y="739529"/>
                    <a:pt x="2092765" y="737676"/>
                    <a:pt x="2097438" y="733587"/>
                  </a:cubicBezTo>
                  <a:cubicBezTo>
                    <a:pt x="2133970" y="701622"/>
                    <a:pt x="2108652" y="712628"/>
                    <a:pt x="2138766" y="702590"/>
                  </a:cubicBezTo>
                  <a:cubicBezTo>
                    <a:pt x="2142210" y="699146"/>
                    <a:pt x="2144922" y="694764"/>
                    <a:pt x="2149099" y="692258"/>
                  </a:cubicBezTo>
                  <a:cubicBezTo>
                    <a:pt x="2153768" y="689456"/>
                    <a:pt x="2160345" y="690494"/>
                    <a:pt x="2164597" y="687092"/>
                  </a:cubicBezTo>
                  <a:cubicBezTo>
                    <a:pt x="2176761" y="677361"/>
                    <a:pt x="2171221" y="668281"/>
                    <a:pt x="2185261" y="661261"/>
                  </a:cubicBezTo>
                  <a:cubicBezTo>
                    <a:pt x="2195002" y="656390"/>
                    <a:pt x="2206517" y="655800"/>
                    <a:pt x="2216258" y="650929"/>
                  </a:cubicBezTo>
                  <a:cubicBezTo>
                    <a:pt x="2223146" y="647485"/>
                    <a:pt x="2230514" y="644869"/>
                    <a:pt x="2236922" y="640597"/>
                  </a:cubicBezTo>
                  <a:cubicBezTo>
                    <a:pt x="2265287" y="621688"/>
                    <a:pt x="2226780" y="637090"/>
                    <a:pt x="2262753" y="625099"/>
                  </a:cubicBezTo>
                  <a:lnTo>
                    <a:pt x="2288583" y="599268"/>
                  </a:lnTo>
                  <a:cubicBezTo>
                    <a:pt x="2292027" y="595824"/>
                    <a:pt x="2294295" y="590476"/>
                    <a:pt x="2298916" y="588936"/>
                  </a:cubicBezTo>
                  <a:lnTo>
                    <a:pt x="2314414" y="583770"/>
                  </a:lnTo>
                  <a:lnTo>
                    <a:pt x="2345410" y="552773"/>
                  </a:lnTo>
                  <a:cubicBezTo>
                    <a:pt x="2348854" y="549329"/>
                    <a:pt x="2353041" y="546494"/>
                    <a:pt x="2355743" y="542441"/>
                  </a:cubicBezTo>
                  <a:cubicBezTo>
                    <a:pt x="2373456" y="515871"/>
                    <a:pt x="2356972" y="536293"/>
                    <a:pt x="2381573" y="516611"/>
                  </a:cubicBezTo>
                  <a:cubicBezTo>
                    <a:pt x="2401835" y="500401"/>
                    <a:pt x="2380487" y="510084"/>
                    <a:pt x="2407404" y="501112"/>
                  </a:cubicBezTo>
                  <a:cubicBezTo>
                    <a:pt x="2412570" y="497668"/>
                    <a:pt x="2417012" y="492743"/>
                    <a:pt x="2422902" y="490780"/>
                  </a:cubicBezTo>
                  <a:cubicBezTo>
                    <a:pt x="2431839" y="487801"/>
                    <a:pt x="2490893" y="480990"/>
                    <a:pt x="2495227" y="480448"/>
                  </a:cubicBezTo>
                  <a:cubicBezTo>
                    <a:pt x="2505559" y="477004"/>
                    <a:pt x="2520183" y="479178"/>
                    <a:pt x="2526224" y="470116"/>
                  </a:cubicBezTo>
                  <a:cubicBezTo>
                    <a:pt x="2529668" y="464950"/>
                    <a:pt x="2531291" y="457908"/>
                    <a:pt x="2536556" y="454617"/>
                  </a:cubicBezTo>
                  <a:cubicBezTo>
                    <a:pt x="2545792" y="448845"/>
                    <a:pt x="2558491" y="450326"/>
                    <a:pt x="2567553" y="444285"/>
                  </a:cubicBezTo>
                  <a:lnTo>
                    <a:pt x="2598549" y="423621"/>
                  </a:lnTo>
                  <a:cubicBezTo>
                    <a:pt x="2603715" y="420177"/>
                    <a:pt x="2608158" y="415253"/>
                    <a:pt x="2614048" y="413289"/>
                  </a:cubicBezTo>
                  <a:cubicBezTo>
                    <a:pt x="2619214" y="411567"/>
                    <a:pt x="2624675" y="410557"/>
                    <a:pt x="2629546" y="408122"/>
                  </a:cubicBezTo>
                  <a:cubicBezTo>
                    <a:pt x="2638495" y="403647"/>
                    <a:pt x="2648971" y="395465"/>
                    <a:pt x="2655377" y="387458"/>
                  </a:cubicBezTo>
                  <a:cubicBezTo>
                    <a:pt x="2659256" y="382610"/>
                    <a:pt x="2662265" y="377126"/>
                    <a:pt x="2665709" y="371960"/>
                  </a:cubicBezTo>
                  <a:cubicBezTo>
                    <a:pt x="2663987" y="366794"/>
                    <a:pt x="2664394" y="360312"/>
                    <a:pt x="2660543" y="356461"/>
                  </a:cubicBezTo>
                  <a:cubicBezTo>
                    <a:pt x="2656692" y="352610"/>
                    <a:pt x="2649915" y="353730"/>
                    <a:pt x="2645044" y="351295"/>
                  </a:cubicBezTo>
                  <a:cubicBezTo>
                    <a:pt x="2639491" y="348518"/>
                    <a:pt x="2635220" y="343485"/>
                    <a:pt x="2629546" y="340963"/>
                  </a:cubicBezTo>
                  <a:cubicBezTo>
                    <a:pt x="2619593" y="336540"/>
                    <a:pt x="2598549" y="330631"/>
                    <a:pt x="2598549" y="330631"/>
                  </a:cubicBezTo>
                  <a:cubicBezTo>
                    <a:pt x="2569913" y="311540"/>
                    <a:pt x="2592564" y="331222"/>
                    <a:pt x="2577885" y="304800"/>
                  </a:cubicBezTo>
                  <a:cubicBezTo>
                    <a:pt x="2571855" y="293945"/>
                    <a:pt x="2557221" y="273804"/>
                    <a:pt x="2557221" y="273804"/>
                  </a:cubicBezTo>
                  <a:cubicBezTo>
                    <a:pt x="2555499" y="268638"/>
                    <a:pt x="2554857" y="262975"/>
                    <a:pt x="2552055" y="258305"/>
                  </a:cubicBezTo>
                  <a:cubicBezTo>
                    <a:pt x="2549549" y="254128"/>
                    <a:pt x="2543432" y="252534"/>
                    <a:pt x="2541722" y="247973"/>
                  </a:cubicBezTo>
                  <a:cubicBezTo>
                    <a:pt x="2538044" y="238165"/>
                    <a:pt x="2538828" y="227202"/>
                    <a:pt x="2536556" y="216977"/>
                  </a:cubicBezTo>
                  <a:cubicBezTo>
                    <a:pt x="2535375" y="211661"/>
                    <a:pt x="2532886" y="206714"/>
                    <a:pt x="2531390" y="201478"/>
                  </a:cubicBezTo>
                  <a:cubicBezTo>
                    <a:pt x="2525620" y="181282"/>
                    <a:pt x="2529374" y="181045"/>
                    <a:pt x="2515892" y="165316"/>
                  </a:cubicBezTo>
                  <a:cubicBezTo>
                    <a:pt x="2486441" y="130956"/>
                    <a:pt x="2507228" y="153234"/>
                    <a:pt x="2479729" y="139485"/>
                  </a:cubicBezTo>
                  <a:cubicBezTo>
                    <a:pt x="2474176" y="136708"/>
                    <a:pt x="2469905" y="131675"/>
                    <a:pt x="2464231" y="129153"/>
                  </a:cubicBezTo>
                  <a:cubicBezTo>
                    <a:pt x="2454278" y="124730"/>
                    <a:pt x="2443566" y="122265"/>
                    <a:pt x="2433234" y="118821"/>
                  </a:cubicBezTo>
                  <a:lnTo>
                    <a:pt x="2402238" y="108489"/>
                  </a:lnTo>
                  <a:cubicBezTo>
                    <a:pt x="2397072" y="106767"/>
                    <a:pt x="2391270" y="106343"/>
                    <a:pt x="2386739" y="103322"/>
                  </a:cubicBezTo>
                  <a:cubicBezTo>
                    <a:pt x="2381573" y="99878"/>
                    <a:pt x="2377131" y="94953"/>
                    <a:pt x="2371241" y="92990"/>
                  </a:cubicBezTo>
                  <a:cubicBezTo>
                    <a:pt x="2361304" y="89678"/>
                    <a:pt x="2350576" y="89546"/>
                    <a:pt x="2340244" y="87824"/>
                  </a:cubicBezTo>
                  <a:lnTo>
                    <a:pt x="2293749" y="72326"/>
                  </a:lnTo>
                  <a:cubicBezTo>
                    <a:pt x="2288583" y="70604"/>
                    <a:pt x="2282782" y="70181"/>
                    <a:pt x="2278251" y="67160"/>
                  </a:cubicBezTo>
                  <a:cubicBezTo>
                    <a:pt x="2273085" y="63716"/>
                    <a:pt x="2268427" y="59350"/>
                    <a:pt x="2262753" y="56828"/>
                  </a:cubicBezTo>
                  <a:cubicBezTo>
                    <a:pt x="2252800" y="52405"/>
                    <a:pt x="2231756" y="46495"/>
                    <a:pt x="2231756" y="46495"/>
                  </a:cubicBezTo>
                  <a:cubicBezTo>
                    <a:pt x="2226590" y="43051"/>
                    <a:pt x="2221811" y="38940"/>
                    <a:pt x="2216258" y="36163"/>
                  </a:cubicBezTo>
                  <a:cubicBezTo>
                    <a:pt x="2211387" y="33728"/>
                    <a:pt x="2205429" y="33799"/>
                    <a:pt x="2200760" y="30997"/>
                  </a:cubicBezTo>
                  <a:cubicBezTo>
                    <a:pt x="2196583" y="28491"/>
                    <a:pt x="2194784" y="22843"/>
                    <a:pt x="2190427" y="20665"/>
                  </a:cubicBezTo>
                  <a:cubicBezTo>
                    <a:pt x="2180686" y="15795"/>
                    <a:pt x="2169763" y="13777"/>
                    <a:pt x="2159431" y="10333"/>
                  </a:cubicBezTo>
                  <a:lnTo>
                    <a:pt x="2143933" y="5166"/>
                  </a:lnTo>
                  <a:lnTo>
                    <a:pt x="2128434" y="0"/>
                  </a:lnTo>
                  <a:cubicBezTo>
                    <a:pt x="2085383" y="1722"/>
                    <a:pt x="2042104" y="408"/>
                    <a:pt x="1999282" y="5166"/>
                  </a:cubicBezTo>
                  <a:cubicBezTo>
                    <a:pt x="1994441" y="5704"/>
                    <a:pt x="1993306" y="13321"/>
                    <a:pt x="1988949" y="15499"/>
                  </a:cubicBezTo>
                  <a:cubicBezTo>
                    <a:pt x="1982599" y="18674"/>
                    <a:pt x="1975173" y="18943"/>
                    <a:pt x="1968285" y="20665"/>
                  </a:cubicBezTo>
                  <a:cubicBezTo>
                    <a:pt x="1963119" y="24109"/>
                    <a:pt x="1958340" y="28220"/>
                    <a:pt x="1952787" y="30997"/>
                  </a:cubicBezTo>
                  <a:cubicBezTo>
                    <a:pt x="1947916" y="33432"/>
                    <a:pt x="1941540" y="32761"/>
                    <a:pt x="1937288" y="36163"/>
                  </a:cubicBezTo>
                  <a:cubicBezTo>
                    <a:pt x="1932440" y="40041"/>
                    <a:pt x="1930834" y="46813"/>
                    <a:pt x="1926956" y="51661"/>
                  </a:cubicBezTo>
                  <a:cubicBezTo>
                    <a:pt x="1918542" y="62179"/>
                    <a:pt x="1912636" y="64652"/>
                    <a:pt x="1901126" y="72326"/>
                  </a:cubicBezTo>
                  <a:cubicBezTo>
                    <a:pt x="1897682" y="77492"/>
                    <a:pt x="1894673" y="82976"/>
                    <a:pt x="1890794" y="87824"/>
                  </a:cubicBezTo>
                  <a:cubicBezTo>
                    <a:pt x="1882383" y="98338"/>
                    <a:pt x="1876467" y="100819"/>
                    <a:pt x="1864963" y="108489"/>
                  </a:cubicBezTo>
                  <a:lnTo>
                    <a:pt x="1844299" y="139485"/>
                  </a:lnTo>
                  <a:lnTo>
                    <a:pt x="1833966" y="154983"/>
                  </a:lnTo>
                  <a:lnTo>
                    <a:pt x="1823634" y="185980"/>
                  </a:lnTo>
                  <a:lnTo>
                    <a:pt x="1818468" y="201478"/>
                  </a:lnTo>
                  <a:cubicBezTo>
                    <a:pt x="1818001" y="207553"/>
                    <a:pt x="1817090" y="268410"/>
                    <a:pt x="1808136" y="289302"/>
                  </a:cubicBezTo>
                  <a:cubicBezTo>
                    <a:pt x="1805690" y="295009"/>
                    <a:pt x="1801248" y="299634"/>
                    <a:pt x="1797804" y="304800"/>
                  </a:cubicBezTo>
                  <a:cubicBezTo>
                    <a:pt x="1796082" y="309966"/>
                    <a:pt x="1796489" y="316448"/>
                    <a:pt x="1792638" y="320299"/>
                  </a:cubicBezTo>
                  <a:cubicBezTo>
                    <a:pt x="1788787" y="324150"/>
                    <a:pt x="1782010" y="323030"/>
                    <a:pt x="1777139" y="325465"/>
                  </a:cubicBezTo>
                  <a:cubicBezTo>
                    <a:pt x="1771586" y="328242"/>
                    <a:pt x="1767194" y="333020"/>
                    <a:pt x="1761641" y="335797"/>
                  </a:cubicBezTo>
                  <a:cubicBezTo>
                    <a:pt x="1756770" y="338232"/>
                    <a:pt x="1751379" y="339467"/>
                    <a:pt x="1746143" y="340963"/>
                  </a:cubicBezTo>
                  <a:cubicBezTo>
                    <a:pt x="1713881" y="350181"/>
                    <a:pt x="1724781" y="344753"/>
                    <a:pt x="1678983" y="351295"/>
                  </a:cubicBezTo>
                  <a:cubicBezTo>
                    <a:pt x="1663674" y="353482"/>
                    <a:pt x="1647533" y="357866"/>
                    <a:pt x="1632488" y="361628"/>
                  </a:cubicBezTo>
                  <a:cubicBezTo>
                    <a:pt x="1627322" y="365072"/>
                    <a:pt x="1622803" y="369780"/>
                    <a:pt x="1616990" y="371960"/>
                  </a:cubicBezTo>
                  <a:cubicBezTo>
                    <a:pt x="1608769" y="375043"/>
                    <a:pt x="1599731" y="375221"/>
                    <a:pt x="1591160" y="377126"/>
                  </a:cubicBezTo>
                  <a:cubicBezTo>
                    <a:pt x="1584229" y="378666"/>
                    <a:pt x="1577322" y="380341"/>
                    <a:pt x="1570495" y="382292"/>
                  </a:cubicBezTo>
                  <a:cubicBezTo>
                    <a:pt x="1565259" y="383788"/>
                    <a:pt x="1560233" y="385962"/>
                    <a:pt x="1554997" y="387458"/>
                  </a:cubicBezTo>
                  <a:cubicBezTo>
                    <a:pt x="1509581" y="400434"/>
                    <a:pt x="1556002" y="385402"/>
                    <a:pt x="1518834" y="397790"/>
                  </a:cubicBezTo>
                  <a:cubicBezTo>
                    <a:pt x="1494274" y="414163"/>
                    <a:pt x="1509225" y="406159"/>
                    <a:pt x="1472339" y="418455"/>
                  </a:cubicBezTo>
                  <a:lnTo>
                    <a:pt x="1456841" y="423621"/>
                  </a:lnTo>
                  <a:cubicBezTo>
                    <a:pt x="1451675" y="425343"/>
                    <a:pt x="1445874" y="425767"/>
                    <a:pt x="1441343" y="428787"/>
                  </a:cubicBezTo>
                  <a:cubicBezTo>
                    <a:pt x="1390998" y="462348"/>
                    <a:pt x="1469197" y="409804"/>
                    <a:pt x="1405180" y="454617"/>
                  </a:cubicBezTo>
                  <a:cubicBezTo>
                    <a:pt x="1395007" y="461738"/>
                    <a:pt x="1384515" y="468394"/>
                    <a:pt x="1374183" y="475282"/>
                  </a:cubicBezTo>
                  <a:cubicBezTo>
                    <a:pt x="1369017" y="478726"/>
                    <a:pt x="1363075" y="481224"/>
                    <a:pt x="1358685" y="485614"/>
                  </a:cubicBezTo>
                  <a:cubicBezTo>
                    <a:pt x="1321863" y="522436"/>
                    <a:pt x="1363657" y="482668"/>
                    <a:pt x="1327688" y="511444"/>
                  </a:cubicBezTo>
                  <a:cubicBezTo>
                    <a:pt x="1323885" y="514487"/>
                    <a:pt x="1321253" y="518854"/>
                    <a:pt x="1317356" y="521777"/>
                  </a:cubicBezTo>
                  <a:cubicBezTo>
                    <a:pt x="1307422" y="529228"/>
                    <a:pt x="1296692" y="535553"/>
                    <a:pt x="1286360" y="542441"/>
                  </a:cubicBezTo>
                  <a:lnTo>
                    <a:pt x="1270861" y="552773"/>
                  </a:lnTo>
                  <a:cubicBezTo>
                    <a:pt x="1267417" y="557939"/>
                    <a:pt x="1265377" y="564393"/>
                    <a:pt x="1260529" y="568272"/>
                  </a:cubicBezTo>
                  <a:cubicBezTo>
                    <a:pt x="1256277" y="571674"/>
                    <a:pt x="1249902" y="571003"/>
                    <a:pt x="1245031" y="573438"/>
                  </a:cubicBezTo>
                  <a:cubicBezTo>
                    <a:pt x="1239478" y="576215"/>
                    <a:pt x="1234699" y="580326"/>
                    <a:pt x="1229533" y="583770"/>
                  </a:cubicBezTo>
                  <a:cubicBezTo>
                    <a:pt x="1227811" y="588936"/>
                    <a:pt x="1228217" y="595417"/>
                    <a:pt x="1224366" y="599268"/>
                  </a:cubicBezTo>
                  <a:cubicBezTo>
                    <a:pt x="1215585" y="608049"/>
                    <a:pt x="1203702" y="613045"/>
                    <a:pt x="1193370" y="619933"/>
                  </a:cubicBezTo>
                  <a:cubicBezTo>
                    <a:pt x="1188204" y="623377"/>
                    <a:pt x="1182261" y="625875"/>
                    <a:pt x="1177871" y="630265"/>
                  </a:cubicBezTo>
                  <a:cubicBezTo>
                    <a:pt x="1124129" y="684007"/>
                    <a:pt x="1197222" y="612940"/>
                    <a:pt x="1146875" y="656095"/>
                  </a:cubicBezTo>
                  <a:cubicBezTo>
                    <a:pt x="1139479" y="662435"/>
                    <a:pt x="1133098" y="669872"/>
                    <a:pt x="1126210" y="676760"/>
                  </a:cubicBezTo>
                  <a:cubicBezTo>
                    <a:pt x="1121044" y="681926"/>
                    <a:pt x="1116791" y="688205"/>
                    <a:pt x="1110712" y="692258"/>
                  </a:cubicBezTo>
                  <a:lnTo>
                    <a:pt x="1095214" y="702590"/>
                  </a:lnTo>
                  <a:cubicBezTo>
                    <a:pt x="1091770" y="707756"/>
                    <a:pt x="1089730" y="714210"/>
                    <a:pt x="1084882" y="718089"/>
                  </a:cubicBezTo>
                  <a:cubicBezTo>
                    <a:pt x="1080630" y="721491"/>
                    <a:pt x="1072548" y="718824"/>
                    <a:pt x="1069383" y="723255"/>
                  </a:cubicBezTo>
                  <a:cubicBezTo>
                    <a:pt x="1063053" y="732117"/>
                    <a:pt x="1063921" y="744510"/>
                    <a:pt x="1059051" y="754251"/>
                  </a:cubicBezTo>
                  <a:cubicBezTo>
                    <a:pt x="1055607" y="761139"/>
                    <a:pt x="1051753" y="767837"/>
                    <a:pt x="1048719" y="774916"/>
                  </a:cubicBezTo>
                  <a:cubicBezTo>
                    <a:pt x="1046574" y="779921"/>
                    <a:pt x="1046198" y="785654"/>
                    <a:pt x="1043553" y="790414"/>
                  </a:cubicBezTo>
                  <a:cubicBezTo>
                    <a:pt x="1037522" y="801269"/>
                    <a:pt x="1022888" y="821411"/>
                    <a:pt x="1022888" y="821411"/>
                  </a:cubicBezTo>
                  <a:lnTo>
                    <a:pt x="1012556" y="852407"/>
                  </a:lnTo>
                  <a:cubicBezTo>
                    <a:pt x="1010834" y="857573"/>
                    <a:pt x="1009825" y="863034"/>
                    <a:pt x="1007390" y="867905"/>
                  </a:cubicBezTo>
                  <a:cubicBezTo>
                    <a:pt x="1003946" y="874793"/>
                    <a:pt x="999762" y="881359"/>
                    <a:pt x="997058" y="888570"/>
                  </a:cubicBezTo>
                  <a:cubicBezTo>
                    <a:pt x="994565" y="895218"/>
                    <a:pt x="993284" y="902272"/>
                    <a:pt x="991892" y="909234"/>
                  </a:cubicBezTo>
                  <a:cubicBezTo>
                    <a:pt x="986307" y="937158"/>
                    <a:pt x="988759" y="936899"/>
                    <a:pt x="981560" y="960895"/>
                  </a:cubicBezTo>
                  <a:cubicBezTo>
                    <a:pt x="978430" y="971327"/>
                    <a:pt x="980289" y="985851"/>
                    <a:pt x="971227" y="991892"/>
                  </a:cubicBezTo>
                  <a:cubicBezTo>
                    <a:pt x="960895" y="998780"/>
                    <a:pt x="949012" y="1003775"/>
                    <a:pt x="940231" y="1012556"/>
                  </a:cubicBezTo>
                  <a:cubicBezTo>
                    <a:pt x="933343" y="1019444"/>
                    <a:pt x="929017" y="1030858"/>
                    <a:pt x="919566" y="1033221"/>
                  </a:cubicBezTo>
                  <a:lnTo>
                    <a:pt x="898902" y="1038387"/>
                  </a:lnTo>
                  <a:cubicBezTo>
                    <a:pt x="893736" y="1041831"/>
                    <a:pt x="887794" y="1044329"/>
                    <a:pt x="883404" y="1048719"/>
                  </a:cubicBezTo>
                  <a:cubicBezTo>
                    <a:pt x="872849" y="1059274"/>
                    <a:pt x="875516" y="1066883"/>
                    <a:pt x="862739" y="1074550"/>
                  </a:cubicBezTo>
                  <a:cubicBezTo>
                    <a:pt x="858070" y="1077352"/>
                    <a:pt x="852407" y="1077994"/>
                    <a:pt x="847241" y="1079716"/>
                  </a:cubicBezTo>
                  <a:lnTo>
                    <a:pt x="836909" y="1110712"/>
                  </a:lnTo>
                  <a:lnTo>
                    <a:pt x="831743" y="1126211"/>
                  </a:lnTo>
                  <a:cubicBezTo>
                    <a:pt x="830212" y="1138456"/>
                    <a:pt x="825137" y="1183630"/>
                    <a:pt x="821410" y="1198536"/>
                  </a:cubicBezTo>
                  <a:cubicBezTo>
                    <a:pt x="821409" y="1198541"/>
                    <a:pt x="808496" y="1237279"/>
                    <a:pt x="805912" y="1245031"/>
                  </a:cubicBezTo>
                  <a:lnTo>
                    <a:pt x="800746" y="1260529"/>
                  </a:lnTo>
                  <a:cubicBezTo>
                    <a:pt x="797343" y="1270739"/>
                    <a:pt x="794353" y="1284243"/>
                    <a:pt x="785248" y="1291526"/>
                  </a:cubicBezTo>
                  <a:cubicBezTo>
                    <a:pt x="780996" y="1294928"/>
                    <a:pt x="774915" y="1294970"/>
                    <a:pt x="769749" y="1296692"/>
                  </a:cubicBezTo>
                  <a:cubicBezTo>
                    <a:pt x="759417" y="1303580"/>
                    <a:pt x="747534" y="1308575"/>
                    <a:pt x="738753" y="1317356"/>
                  </a:cubicBezTo>
                  <a:cubicBezTo>
                    <a:pt x="731865" y="1324244"/>
                    <a:pt x="727330" y="1334940"/>
                    <a:pt x="718088" y="1338021"/>
                  </a:cubicBezTo>
                  <a:cubicBezTo>
                    <a:pt x="712922" y="1339743"/>
                    <a:pt x="707350" y="1340542"/>
                    <a:pt x="702590" y="1343187"/>
                  </a:cubicBezTo>
                  <a:cubicBezTo>
                    <a:pt x="691735" y="1349217"/>
                    <a:pt x="671594" y="1363851"/>
                    <a:pt x="671594" y="1363851"/>
                  </a:cubicBezTo>
                  <a:cubicBezTo>
                    <a:pt x="667392" y="1376455"/>
                    <a:pt x="666109" y="1384834"/>
                    <a:pt x="656095" y="1394848"/>
                  </a:cubicBezTo>
                  <a:cubicBezTo>
                    <a:pt x="651705" y="1399238"/>
                    <a:pt x="645763" y="1401736"/>
                    <a:pt x="640597" y="1405180"/>
                  </a:cubicBezTo>
                  <a:lnTo>
                    <a:pt x="614766" y="1482672"/>
                  </a:lnTo>
                  <a:lnTo>
                    <a:pt x="609600" y="1498170"/>
                  </a:lnTo>
                  <a:cubicBezTo>
                    <a:pt x="607878" y="1503336"/>
                    <a:pt x="608965" y="1510647"/>
                    <a:pt x="604434" y="1513668"/>
                  </a:cubicBezTo>
                  <a:cubicBezTo>
                    <a:pt x="599268" y="1517112"/>
                    <a:pt x="593650" y="1519959"/>
                    <a:pt x="588936" y="1524000"/>
                  </a:cubicBezTo>
                  <a:cubicBezTo>
                    <a:pt x="581540" y="1530340"/>
                    <a:pt x="577513" y="1541584"/>
                    <a:pt x="568271" y="1544665"/>
                  </a:cubicBezTo>
                  <a:lnTo>
                    <a:pt x="537275" y="1554997"/>
                  </a:lnTo>
                  <a:lnTo>
                    <a:pt x="521777" y="1560163"/>
                  </a:lnTo>
                  <a:cubicBezTo>
                    <a:pt x="511618" y="1575399"/>
                    <a:pt x="510860" y="1578731"/>
                    <a:pt x="495946" y="1591160"/>
                  </a:cubicBezTo>
                  <a:cubicBezTo>
                    <a:pt x="491176" y="1595135"/>
                    <a:pt x="485614" y="1598048"/>
                    <a:pt x="480448" y="1601492"/>
                  </a:cubicBezTo>
                  <a:cubicBezTo>
                    <a:pt x="478726" y="1606658"/>
                    <a:pt x="478084" y="1612321"/>
                    <a:pt x="475282" y="1616990"/>
                  </a:cubicBezTo>
                  <a:cubicBezTo>
                    <a:pt x="456922" y="1647588"/>
                    <a:pt x="465729" y="1593986"/>
                    <a:pt x="444285" y="1658319"/>
                  </a:cubicBezTo>
                  <a:cubicBezTo>
                    <a:pt x="440841" y="1668651"/>
                    <a:pt x="436595" y="1678750"/>
                    <a:pt x="433953" y="1689316"/>
                  </a:cubicBezTo>
                  <a:cubicBezTo>
                    <a:pt x="426657" y="1718499"/>
                    <a:pt x="430179" y="1703018"/>
                    <a:pt x="423621" y="1735811"/>
                  </a:cubicBezTo>
                  <a:cubicBezTo>
                    <a:pt x="425343" y="1759919"/>
                    <a:pt x="426382" y="1784086"/>
                    <a:pt x="428787" y="1808136"/>
                  </a:cubicBezTo>
                  <a:cubicBezTo>
                    <a:pt x="431550" y="1835765"/>
                    <a:pt x="439119" y="1890794"/>
                    <a:pt x="439119" y="1890794"/>
                  </a:cubicBezTo>
                  <a:cubicBezTo>
                    <a:pt x="431530" y="2019805"/>
                    <a:pt x="450655" y="1946808"/>
                    <a:pt x="423621" y="1994116"/>
                  </a:cubicBezTo>
                  <a:cubicBezTo>
                    <a:pt x="419800" y="2000802"/>
                    <a:pt x="417250" y="2008176"/>
                    <a:pt x="413288" y="2014780"/>
                  </a:cubicBezTo>
                  <a:cubicBezTo>
                    <a:pt x="406899" y="2025428"/>
                    <a:pt x="392624" y="2045777"/>
                    <a:pt x="392624" y="2045777"/>
                  </a:cubicBezTo>
                  <a:cubicBezTo>
                    <a:pt x="380759" y="2093236"/>
                    <a:pt x="397907" y="2044339"/>
                    <a:pt x="371960" y="2076773"/>
                  </a:cubicBezTo>
                  <a:cubicBezTo>
                    <a:pt x="368558" y="2081025"/>
                    <a:pt x="369596" y="2087602"/>
                    <a:pt x="366794" y="2092272"/>
                  </a:cubicBezTo>
                  <a:cubicBezTo>
                    <a:pt x="364288" y="2096449"/>
                    <a:pt x="359905" y="2099160"/>
                    <a:pt x="356461" y="2102604"/>
                  </a:cubicBezTo>
                  <a:cubicBezTo>
                    <a:pt x="351004" y="2118974"/>
                    <a:pt x="352408" y="2119293"/>
                    <a:pt x="340963" y="2133600"/>
                  </a:cubicBezTo>
                  <a:cubicBezTo>
                    <a:pt x="337920" y="2137404"/>
                    <a:pt x="333674" y="2140129"/>
                    <a:pt x="330631" y="2143933"/>
                  </a:cubicBezTo>
                  <a:cubicBezTo>
                    <a:pt x="326753" y="2148781"/>
                    <a:pt x="325147" y="2155553"/>
                    <a:pt x="320299" y="2159431"/>
                  </a:cubicBezTo>
                  <a:cubicBezTo>
                    <a:pt x="316047" y="2162833"/>
                    <a:pt x="309966" y="2162875"/>
                    <a:pt x="304800" y="2164597"/>
                  </a:cubicBezTo>
                  <a:cubicBezTo>
                    <a:pt x="251187" y="2200339"/>
                    <a:pt x="331408" y="2143156"/>
                    <a:pt x="278970" y="2195594"/>
                  </a:cubicBezTo>
                  <a:cubicBezTo>
                    <a:pt x="275119" y="2199445"/>
                    <a:pt x="268637" y="2199038"/>
                    <a:pt x="263471" y="2200760"/>
                  </a:cubicBezTo>
                  <a:cubicBezTo>
                    <a:pt x="240344" y="2270142"/>
                    <a:pt x="263811" y="2194807"/>
                    <a:pt x="253139" y="2381573"/>
                  </a:cubicBezTo>
                  <a:cubicBezTo>
                    <a:pt x="252136" y="2399119"/>
                    <a:pt x="243139" y="2399773"/>
                    <a:pt x="232475" y="2412570"/>
                  </a:cubicBezTo>
                  <a:cubicBezTo>
                    <a:pt x="226014" y="2420324"/>
                    <a:pt x="221377" y="2432933"/>
                    <a:pt x="211810" y="2438400"/>
                  </a:cubicBezTo>
                  <a:cubicBezTo>
                    <a:pt x="201740" y="2444155"/>
                    <a:pt x="164392" y="2455929"/>
                    <a:pt x="154983" y="2459065"/>
                  </a:cubicBezTo>
                  <a:cubicBezTo>
                    <a:pt x="149817" y="2460787"/>
                    <a:pt x="144016" y="2461210"/>
                    <a:pt x="139485" y="2464231"/>
                  </a:cubicBezTo>
                  <a:cubicBezTo>
                    <a:pt x="101182" y="2489765"/>
                    <a:pt x="120665" y="2482460"/>
                    <a:pt x="82658" y="2490061"/>
                  </a:cubicBezTo>
                  <a:cubicBezTo>
                    <a:pt x="62017" y="2551987"/>
                    <a:pt x="88452" y="2467864"/>
                    <a:pt x="72326" y="2639878"/>
                  </a:cubicBezTo>
                  <a:cubicBezTo>
                    <a:pt x="69215" y="2673060"/>
                    <a:pt x="67855" y="2668922"/>
                    <a:pt x="46495" y="2676041"/>
                  </a:cubicBezTo>
                  <a:cubicBezTo>
                    <a:pt x="44773" y="2681207"/>
                    <a:pt x="45180" y="2687688"/>
                    <a:pt x="41329" y="2691539"/>
                  </a:cubicBezTo>
                  <a:cubicBezTo>
                    <a:pt x="37478" y="2695390"/>
                    <a:pt x="28633" y="2692036"/>
                    <a:pt x="25831" y="2696705"/>
                  </a:cubicBezTo>
                  <a:cubicBezTo>
                    <a:pt x="17426" y="2710714"/>
                    <a:pt x="10333" y="2743200"/>
                    <a:pt x="10333" y="2743200"/>
                  </a:cubicBezTo>
                  <a:cubicBezTo>
                    <a:pt x="12055" y="2755254"/>
                    <a:pt x="13111" y="2767423"/>
                    <a:pt x="15499" y="2779363"/>
                  </a:cubicBezTo>
                  <a:cubicBezTo>
                    <a:pt x="16567" y="2784703"/>
                    <a:pt x="19484" y="2789545"/>
                    <a:pt x="20665" y="2794861"/>
                  </a:cubicBezTo>
                  <a:cubicBezTo>
                    <a:pt x="22937" y="2805086"/>
                    <a:pt x="23777" y="2815587"/>
                    <a:pt x="25831" y="2825858"/>
                  </a:cubicBezTo>
                  <a:cubicBezTo>
                    <a:pt x="35492" y="2874163"/>
                    <a:pt x="26317" y="2822638"/>
                    <a:pt x="36163" y="2862021"/>
                  </a:cubicBezTo>
                  <a:cubicBezTo>
                    <a:pt x="38293" y="2870539"/>
                    <a:pt x="38246" y="2879630"/>
                    <a:pt x="41329" y="2887851"/>
                  </a:cubicBezTo>
                  <a:cubicBezTo>
                    <a:pt x="43509" y="2893665"/>
                    <a:pt x="49139" y="2897676"/>
                    <a:pt x="51661" y="2903350"/>
                  </a:cubicBezTo>
                  <a:cubicBezTo>
                    <a:pt x="76251" y="2958677"/>
                    <a:pt x="48944" y="2914771"/>
                    <a:pt x="72326" y="2949844"/>
                  </a:cubicBezTo>
                  <a:cubicBezTo>
                    <a:pt x="74048" y="2955010"/>
                    <a:pt x="75057" y="2960472"/>
                    <a:pt x="77492" y="2965343"/>
                  </a:cubicBezTo>
                  <a:cubicBezTo>
                    <a:pt x="80269" y="2970896"/>
                    <a:pt x="85302" y="2975167"/>
                    <a:pt x="87824" y="2980841"/>
                  </a:cubicBezTo>
                  <a:cubicBezTo>
                    <a:pt x="92247" y="2990794"/>
                    <a:pt x="98156" y="3011838"/>
                    <a:pt x="98156" y="3011838"/>
                  </a:cubicBezTo>
                  <a:cubicBezTo>
                    <a:pt x="99878" y="3025614"/>
                    <a:pt x="100839" y="3039507"/>
                    <a:pt x="103322" y="3053166"/>
                  </a:cubicBezTo>
                  <a:cubicBezTo>
                    <a:pt x="104296" y="3058524"/>
                    <a:pt x="106992" y="3063429"/>
                    <a:pt x="108488" y="3068665"/>
                  </a:cubicBezTo>
                  <a:cubicBezTo>
                    <a:pt x="117866" y="3101487"/>
                    <a:pt x="107938" y="3077895"/>
                    <a:pt x="123987" y="3109994"/>
                  </a:cubicBezTo>
                  <a:cubicBezTo>
                    <a:pt x="140662" y="3210045"/>
                    <a:pt x="136269" y="3171785"/>
                    <a:pt x="123987" y="3368299"/>
                  </a:cubicBezTo>
                  <a:cubicBezTo>
                    <a:pt x="123507" y="3375985"/>
                    <a:pt x="116359" y="3381752"/>
                    <a:pt x="113655" y="3388963"/>
                  </a:cubicBezTo>
                  <a:cubicBezTo>
                    <a:pt x="109674" y="3399577"/>
                    <a:pt x="105779" y="3425628"/>
                    <a:pt x="103322" y="3435458"/>
                  </a:cubicBezTo>
                  <a:cubicBezTo>
                    <a:pt x="98556" y="3454523"/>
                    <a:pt x="94366" y="3457274"/>
                    <a:pt x="82658" y="3476787"/>
                  </a:cubicBezTo>
                  <a:cubicBezTo>
                    <a:pt x="72141" y="3539887"/>
                    <a:pt x="85179" y="3480395"/>
                    <a:pt x="67160" y="3528448"/>
                  </a:cubicBezTo>
                  <a:cubicBezTo>
                    <a:pt x="64667" y="3535096"/>
                    <a:pt x="63945" y="3542285"/>
                    <a:pt x="61994" y="3549112"/>
                  </a:cubicBezTo>
                  <a:cubicBezTo>
                    <a:pt x="60498" y="3554348"/>
                    <a:pt x="58549" y="3559445"/>
                    <a:pt x="56827" y="3564611"/>
                  </a:cubicBezTo>
                  <a:cubicBezTo>
                    <a:pt x="55105" y="3574943"/>
                    <a:pt x="53933" y="3585382"/>
                    <a:pt x="51661" y="3595607"/>
                  </a:cubicBezTo>
                  <a:cubicBezTo>
                    <a:pt x="50480" y="3600923"/>
                    <a:pt x="47676" y="3605789"/>
                    <a:pt x="46495" y="3611105"/>
                  </a:cubicBezTo>
                  <a:cubicBezTo>
                    <a:pt x="44223" y="3621330"/>
                    <a:pt x="43383" y="3631831"/>
                    <a:pt x="41329" y="3642102"/>
                  </a:cubicBezTo>
                  <a:cubicBezTo>
                    <a:pt x="37426" y="3661619"/>
                    <a:pt x="32419" y="3673998"/>
                    <a:pt x="25831" y="3693763"/>
                  </a:cubicBezTo>
                  <a:cubicBezTo>
                    <a:pt x="6996" y="3750269"/>
                    <a:pt x="37032" y="3664688"/>
                    <a:pt x="10333" y="3724760"/>
                  </a:cubicBezTo>
                  <a:cubicBezTo>
                    <a:pt x="5910" y="3734712"/>
                    <a:pt x="0" y="3755756"/>
                    <a:pt x="0" y="3755756"/>
                  </a:cubicBezTo>
                  <a:cubicBezTo>
                    <a:pt x="3041" y="3798326"/>
                    <a:pt x="2879" y="3838729"/>
                    <a:pt x="15499" y="3879743"/>
                  </a:cubicBezTo>
                  <a:cubicBezTo>
                    <a:pt x="17325" y="3885677"/>
                    <a:pt x="23054" y="3889688"/>
                    <a:pt x="25831" y="3895241"/>
                  </a:cubicBezTo>
                  <a:cubicBezTo>
                    <a:pt x="47222" y="3938023"/>
                    <a:pt x="11715" y="3881814"/>
                    <a:pt x="41329" y="3926238"/>
                  </a:cubicBezTo>
                  <a:cubicBezTo>
                    <a:pt x="56159" y="3985558"/>
                    <a:pt x="35423" y="3912458"/>
                    <a:pt x="56827" y="3962400"/>
                  </a:cubicBezTo>
                  <a:cubicBezTo>
                    <a:pt x="66754" y="3985563"/>
                    <a:pt x="57111" y="3978465"/>
                    <a:pt x="67160" y="3998563"/>
                  </a:cubicBezTo>
                  <a:cubicBezTo>
                    <a:pt x="78447" y="4021138"/>
                    <a:pt x="81797" y="4012339"/>
                    <a:pt x="87824" y="4008895"/>
                  </a:cubicBezTo>
                  <a:close/>
                </a:path>
              </a:pathLst>
            </a:custGeom>
            <a:solidFill>
              <a:srgbClr val="FFFF00">
                <a:alpha val="15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</p:grpSp>
      <p:sp>
        <p:nvSpPr>
          <p:cNvPr id="635" name="8-конечная звезда 634"/>
          <p:cNvSpPr/>
          <p:nvPr/>
        </p:nvSpPr>
        <p:spPr>
          <a:xfrm rot="1262594">
            <a:off x="5582729" y="5703374"/>
            <a:ext cx="72483" cy="72483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636" name="8-конечная звезда 635"/>
          <p:cNvSpPr/>
          <p:nvPr/>
        </p:nvSpPr>
        <p:spPr>
          <a:xfrm rot="1262594">
            <a:off x="5795920" y="5426428"/>
            <a:ext cx="64800" cy="648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637" name="8-конечная звезда 636"/>
          <p:cNvSpPr/>
          <p:nvPr/>
        </p:nvSpPr>
        <p:spPr>
          <a:xfrm rot="1262594">
            <a:off x="5712172" y="5367300"/>
            <a:ext cx="64800" cy="648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651" name="8-конечная звезда 650"/>
          <p:cNvSpPr/>
          <p:nvPr/>
        </p:nvSpPr>
        <p:spPr>
          <a:xfrm rot="1262594">
            <a:off x="5855048" y="5497866"/>
            <a:ext cx="64800" cy="648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653" name="8-конечная звезда 652"/>
          <p:cNvSpPr/>
          <p:nvPr/>
        </p:nvSpPr>
        <p:spPr>
          <a:xfrm rot="1262594">
            <a:off x="5651464" y="5653121"/>
            <a:ext cx="54000" cy="540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654" name="8-конечная звезда 653"/>
          <p:cNvSpPr/>
          <p:nvPr/>
        </p:nvSpPr>
        <p:spPr>
          <a:xfrm rot="1262594">
            <a:off x="5508588" y="5794349"/>
            <a:ext cx="54000" cy="540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655" name="8-конечная звезда 654"/>
          <p:cNvSpPr/>
          <p:nvPr/>
        </p:nvSpPr>
        <p:spPr>
          <a:xfrm rot="1262594">
            <a:off x="5594054" y="5435581"/>
            <a:ext cx="43200" cy="432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656" name="8-конечная звезда 655"/>
          <p:cNvSpPr/>
          <p:nvPr/>
        </p:nvSpPr>
        <p:spPr>
          <a:xfrm rot="1262594">
            <a:off x="5792762" y="5649894"/>
            <a:ext cx="43200" cy="432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657" name="8-конечная звезда 656"/>
          <p:cNvSpPr/>
          <p:nvPr/>
        </p:nvSpPr>
        <p:spPr>
          <a:xfrm rot="1262594">
            <a:off x="4939785" y="6225677"/>
            <a:ext cx="72483" cy="72483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661" name="8-конечная звезда 660"/>
          <p:cNvSpPr/>
          <p:nvPr/>
        </p:nvSpPr>
        <p:spPr>
          <a:xfrm rot="1262594">
            <a:off x="5367293" y="6010241"/>
            <a:ext cx="64800" cy="648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662" name="8-конечная звезда 661"/>
          <p:cNvSpPr/>
          <p:nvPr/>
        </p:nvSpPr>
        <p:spPr>
          <a:xfrm rot="1262594">
            <a:off x="5365712" y="6151539"/>
            <a:ext cx="54000" cy="540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663" name="8-конечная звезда 662"/>
          <p:cNvSpPr/>
          <p:nvPr/>
        </p:nvSpPr>
        <p:spPr>
          <a:xfrm rot="1262594">
            <a:off x="5222837" y="6222976"/>
            <a:ext cx="54000" cy="540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666" name="8-конечная звезда 665"/>
          <p:cNvSpPr/>
          <p:nvPr/>
        </p:nvSpPr>
        <p:spPr>
          <a:xfrm rot="1262594">
            <a:off x="4651333" y="6151539"/>
            <a:ext cx="54000" cy="540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672" name="8-конечная звезда 671"/>
          <p:cNvSpPr/>
          <p:nvPr/>
        </p:nvSpPr>
        <p:spPr>
          <a:xfrm rot="1262594">
            <a:off x="4792629" y="6078522"/>
            <a:ext cx="43200" cy="432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673" name="8-конечная звезда 672"/>
          <p:cNvSpPr/>
          <p:nvPr/>
        </p:nvSpPr>
        <p:spPr>
          <a:xfrm rot="1262594">
            <a:off x="4578315" y="6007084"/>
            <a:ext cx="43200" cy="432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731" name="8-конечная звезда 730"/>
          <p:cNvSpPr/>
          <p:nvPr/>
        </p:nvSpPr>
        <p:spPr>
          <a:xfrm rot="386549">
            <a:off x="4844414" y="6075066"/>
            <a:ext cx="54000" cy="540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732" name="8-конечная звезда 731"/>
          <p:cNvSpPr/>
          <p:nvPr/>
        </p:nvSpPr>
        <p:spPr>
          <a:xfrm rot="1262594">
            <a:off x="4721192" y="6149960"/>
            <a:ext cx="43200" cy="432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cxnSp>
        <p:nvCxnSpPr>
          <p:cNvPr id="733" name="Прямая соединительная линия 732"/>
          <p:cNvCxnSpPr>
            <a:stCxn id="653" idx="5"/>
            <a:endCxn id="655" idx="1"/>
          </p:cNvCxnSpPr>
          <p:nvPr/>
        </p:nvCxnSpPr>
        <p:spPr>
          <a:xfrm rot="16200000" flipV="1">
            <a:off x="5556700" y="5544646"/>
            <a:ext cx="178526" cy="43076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34" name="Прямая соединительная линия 733"/>
          <p:cNvCxnSpPr>
            <a:stCxn id="655" idx="7"/>
            <a:endCxn id="637" idx="3"/>
          </p:cNvCxnSpPr>
          <p:nvPr/>
        </p:nvCxnSpPr>
        <p:spPr>
          <a:xfrm rot="5400000" flipH="1" flipV="1">
            <a:off x="5657402" y="5390848"/>
            <a:ext cx="35554" cy="79570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35" name="Прямая соединительная линия 734"/>
          <p:cNvCxnSpPr>
            <a:stCxn id="653" idx="7"/>
            <a:endCxn id="656" idx="3"/>
          </p:cNvCxnSpPr>
          <p:nvPr/>
        </p:nvCxnSpPr>
        <p:spPr>
          <a:xfrm rot="16200000" flipH="1">
            <a:off x="5743326" y="5628969"/>
            <a:ext cx="11107" cy="91484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36" name="Прямая соединительная линия 735"/>
          <p:cNvCxnSpPr>
            <a:stCxn id="637" idx="0"/>
            <a:endCxn id="636" idx="5"/>
          </p:cNvCxnSpPr>
          <p:nvPr/>
        </p:nvCxnSpPr>
        <p:spPr>
          <a:xfrm>
            <a:off x="5774811" y="5411334"/>
            <a:ext cx="40353" cy="17886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37" name="Прямая соединительная линия 736"/>
          <p:cNvCxnSpPr>
            <a:stCxn id="651" idx="5"/>
            <a:endCxn id="636" idx="0"/>
          </p:cNvCxnSpPr>
          <p:nvPr/>
        </p:nvCxnSpPr>
        <p:spPr>
          <a:xfrm rot="16200000" flipV="1">
            <a:off x="5851328" y="5477693"/>
            <a:ext cx="30196" cy="15733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38" name="Прямая соединительная линия 737"/>
          <p:cNvCxnSpPr>
            <a:stCxn id="656" idx="7"/>
            <a:endCxn id="651" idx="1"/>
          </p:cNvCxnSpPr>
          <p:nvPr/>
        </p:nvCxnSpPr>
        <p:spPr>
          <a:xfrm rot="5400000" flipH="1" flipV="1">
            <a:off x="5815929" y="5578048"/>
            <a:ext cx="102849" cy="66502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72" name="Прямая соединительная линия 771"/>
          <p:cNvCxnSpPr>
            <a:stCxn id="653" idx="3"/>
            <a:endCxn id="635" idx="6"/>
          </p:cNvCxnSpPr>
          <p:nvPr/>
        </p:nvCxnSpPr>
        <p:spPr>
          <a:xfrm rot="5400000">
            <a:off x="5635534" y="5687534"/>
            <a:ext cx="14707" cy="21806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73" name="Прямая соединительная линия 772"/>
          <p:cNvCxnSpPr>
            <a:stCxn id="635" idx="3"/>
            <a:endCxn id="654" idx="7"/>
          </p:cNvCxnSpPr>
          <p:nvPr/>
        </p:nvCxnSpPr>
        <p:spPr>
          <a:xfrm rot="5400000">
            <a:off x="5545030" y="5769564"/>
            <a:ext cx="56055" cy="25589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74" name="Прямая соединительная линия 773"/>
          <p:cNvCxnSpPr>
            <a:stCxn id="654" idx="2"/>
            <a:endCxn id="661" idx="6"/>
          </p:cNvCxnSpPr>
          <p:nvPr/>
        </p:nvCxnSpPr>
        <p:spPr>
          <a:xfrm rot="5400000">
            <a:off x="5385683" y="5872192"/>
            <a:ext cx="165854" cy="114566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89" name="Прямая соединительная линия 788"/>
          <p:cNvCxnSpPr>
            <a:stCxn id="657" idx="4"/>
            <a:endCxn id="732" idx="1"/>
          </p:cNvCxnSpPr>
          <p:nvPr/>
        </p:nvCxnSpPr>
        <p:spPr>
          <a:xfrm rot="10800000">
            <a:off x="4751564" y="6191300"/>
            <a:ext cx="190639" cy="57606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90" name="Прямая соединительная линия 789"/>
          <p:cNvCxnSpPr>
            <a:stCxn id="663" idx="3"/>
            <a:endCxn id="657" idx="0"/>
          </p:cNvCxnSpPr>
          <p:nvPr/>
        </p:nvCxnSpPr>
        <p:spPr>
          <a:xfrm rot="5400000">
            <a:off x="5110511" y="6160279"/>
            <a:ext cx="13993" cy="215312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91" name="Прямая соединительная линия 790"/>
          <p:cNvCxnSpPr>
            <a:stCxn id="662" idx="3"/>
            <a:endCxn id="663" idx="7"/>
          </p:cNvCxnSpPr>
          <p:nvPr/>
        </p:nvCxnSpPr>
        <p:spPr>
          <a:xfrm rot="5400000">
            <a:off x="5296520" y="6167494"/>
            <a:ext cx="49511" cy="93527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92" name="Прямая соединительная линия 791"/>
          <p:cNvCxnSpPr>
            <a:stCxn id="661" idx="2"/>
            <a:endCxn id="662" idx="5"/>
          </p:cNvCxnSpPr>
          <p:nvPr/>
        </p:nvCxnSpPr>
        <p:spPr>
          <a:xfrm rot="5400000">
            <a:off x="5344412" y="6110217"/>
            <a:ext cx="80985" cy="6310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08" name="Прямая соединительная линия 807"/>
          <p:cNvCxnSpPr>
            <a:stCxn id="672" idx="4"/>
            <a:endCxn id="673" idx="0"/>
          </p:cNvCxnSpPr>
          <p:nvPr/>
        </p:nvCxnSpPr>
        <p:spPr>
          <a:xfrm rot="10800000">
            <a:off x="4620074" y="6036440"/>
            <a:ext cx="173996" cy="55926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10" name="Прямая соединительная линия 809"/>
          <p:cNvCxnSpPr>
            <a:stCxn id="666" idx="4"/>
            <a:endCxn id="672" idx="2"/>
          </p:cNvCxnSpPr>
          <p:nvPr/>
        </p:nvCxnSpPr>
        <p:spPr>
          <a:xfrm rot="10800000" flipH="1">
            <a:off x="4653133" y="6120282"/>
            <a:ext cx="153339" cy="48563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11" name="Прямая соединительная линия 810"/>
          <p:cNvCxnSpPr>
            <a:stCxn id="672" idx="7"/>
            <a:endCxn id="731" idx="5"/>
          </p:cNvCxnSpPr>
          <p:nvPr/>
        </p:nvCxnSpPr>
        <p:spPr>
          <a:xfrm rot="5400000" flipH="1" flipV="1">
            <a:off x="4839078" y="6075844"/>
            <a:ext cx="10399" cy="20616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13" name="Прямая соединительная линия 812"/>
          <p:cNvCxnSpPr>
            <a:stCxn id="732" idx="3"/>
            <a:endCxn id="666" idx="0"/>
          </p:cNvCxnSpPr>
          <p:nvPr/>
        </p:nvCxnSpPr>
        <p:spPr>
          <a:xfrm rot="5400000">
            <a:off x="4709341" y="6174522"/>
            <a:ext cx="7903" cy="19520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40" name="TextBox 839"/>
          <p:cNvSpPr txBox="1"/>
          <p:nvPr/>
        </p:nvSpPr>
        <p:spPr>
          <a:xfrm rot="17609775">
            <a:off x="5766738" y="3925096"/>
            <a:ext cx="70215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ДІВА</a:t>
            </a:r>
            <a:endParaRPr lang="uk-UA" sz="8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841" name="TextBox 840"/>
          <p:cNvSpPr txBox="1"/>
          <p:nvPr/>
        </p:nvSpPr>
        <p:spPr>
          <a:xfrm rot="18844704">
            <a:off x="5747959" y="5088146"/>
            <a:ext cx="761432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ТЕРЕЗИ</a:t>
            </a:r>
            <a:endParaRPr lang="uk-UA" sz="8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849" name="TextBox 848"/>
          <p:cNvSpPr txBox="1"/>
          <p:nvPr/>
        </p:nvSpPr>
        <p:spPr>
          <a:xfrm rot="20935033">
            <a:off x="4668509" y="5142956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ЗМІЄНОСЕЦЬ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850" name="TextBox 849"/>
          <p:cNvSpPr txBox="1"/>
          <p:nvPr/>
        </p:nvSpPr>
        <p:spPr>
          <a:xfrm rot="20435732">
            <a:off x="5011383" y="6191548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СКОРПІОН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851" name="TextBox 850"/>
          <p:cNvSpPr txBox="1"/>
          <p:nvPr/>
        </p:nvSpPr>
        <p:spPr>
          <a:xfrm rot="730692">
            <a:off x="3582908" y="6077797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СТРІЛЕЦЬ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852" name="TextBox 851"/>
          <p:cNvSpPr txBox="1"/>
          <p:nvPr/>
        </p:nvSpPr>
        <p:spPr>
          <a:xfrm rot="3763062">
            <a:off x="2175723" y="4842273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КОЗЕРОГ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857" name="TextBox 856"/>
          <p:cNvSpPr txBox="1"/>
          <p:nvPr/>
        </p:nvSpPr>
        <p:spPr>
          <a:xfrm rot="3718070">
            <a:off x="2740230" y="4568320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ВОДОЛІЙ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858" name="TextBox 857"/>
          <p:cNvSpPr txBox="1"/>
          <p:nvPr/>
        </p:nvSpPr>
        <p:spPr>
          <a:xfrm rot="17731778">
            <a:off x="2647441" y="2971766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РИБИ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860" name="TextBox 859"/>
          <p:cNvSpPr txBox="1"/>
          <p:nvPr/>
        </p:nvSpPr>
        <p:spPr>
          <a:xfrm rot="19380116">
            <a:off x="3051864" y="2465752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ОВЕН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861" name="TextBox 860"/>
          <p:cNvSpPr txBox="1"/>
          <p:nvPr/>
        </p:nvSpPr>
        <p:spPr>
          <a:xfrm rot="20497662">
            <a:off x="3653295" y="2246753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ТЕЛЕЦЬ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862" name="TextBox 861"/>
          <p:cNvSpPr txBox="1"/>
          <p:nvPr/>
        </p:nvSpPr>
        <p:spPr>
          <a:xfrm rot="1816433">
            <a:off x="4710285" y="1924869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БЛИЗНЯТА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863" name="TextBox 862"/>
          <p:cNvSpPr txBox="1"/>
          <p:nvPr/>
        </p:nvSpPr>
        <p:spPr>
          <a:xfrm rot="1060210">
            <a:off x="5153839" y="2349047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РАК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864" name="TextBox 863"/>
          <p:cNvSpPr txBox="1"/>
          <p:nvPr/>
        </p:nvSpPr>
        <p:spPr>
          <a:xfrm rot="3557862">
            <a:off x="5753744" y="2991864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ЛЕВ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869" name="TextBox 868"/>
          <p:cNvSpPr txBox="1"/>
          <p:nvPr/>
        </p:nvSpPr>
        <p:spPr>
          <a:xfrm rot="706623">
            <a:off x="4378060" y="3359747"/>
            <a:ext cx="74999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МАЛИЙ </a:t>
            </a:r>
          </a:p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КІВШ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870" name="TextBox 869"/>
          <p:cNvSpPr txBox="1"/>
          <p:nvPr/>
        </p:nvSpPr>
        <p:spPr>
          <a:xfrm rot="3515078">
            <a:off x="4487023" y="3232569"/>
            <a:ext cx="982593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ВЕЛИКИЙ КІВШ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871" name="TextBox 870"/>
          <p:cNvSpPr txBox="1"/>
          <p:nvPr/>
        </p:nvSpPr>
        <p:spPr>
          <a:xfrm rot="3052228">
            <a:off x="4877667" y="3064467"/>
            <a:ext cx="982593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ВЕЛИКА ВЕДМЕДИЦЯ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grpSp>
        <p:nvGrpSpPr>
          <p:cNvPr id="20" name="Группа 352"/>
          <p:cNvGrpSpPr/>
          <p:nvPr/>
        </p:nvGrpSpPr>
        <p:grpSpPr>
          <a:xfrm rot="1024166">
            <a:off x="4501018" y="3398827"/>
            <a:ext cx="322963" cy="278566"/>
            <a:chOff x="4513747" y="3364748"/>
            <a:chExt cx="476035" cy="410596"/>
          </a:xfrm>
        </p:grpSpPr>
        <p:sp>
          <p:nvSpPr>
            <p:cNvPr id="40" name="8-конечная звезда 39"/>
            <p:cNvSpPr/>
            <p:nvPr/>
          </p:nvSpPr>
          <p:spPr>
            <a:xfrm rot="21105294">
              <a:off x="4513747" y="3364748"/>
              <a:ext cx="108000" cy="108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1" name="8-конечная звезда 40"/>
            <p:cNvSpPr/>
            <p:nvPr/>
          </p:nvSpPr>
          <p:spPr>
            <a:xfrm rot="19358116">
              <a:off x="4935782" y="3721344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2" name="8-конечная звезда 41"/>
            <p:cNvSpPr/>
            <p:nvPr/>
          </p:nvSpPr>
          <p:spPr>
            <a:xfrm rot="19358116">
              <a:off x="4914167" y="3628291"/>
              <a:ext cx="72000" cy="72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3" name="8-конечная звезда 42"/>
            <p:cNvSpPr/>
            <p:nvPr/>
          </p:nvSpPr>
          <p:spPr>
            <a:xfrm rot="19358116">
              <a:off x="4793544" y="3721982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4" name="8-конечная звезда 43"/>
            <p:cNvSpPr/>
            <p:nvPr/>
          </p:nvSpPr>
          <p:spPr>
            <a:xfrm rot="19358116" flipV="1">
              <a:off x="4767751" y="3610262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5" name="8-конечная звезда 44"/>
            <p:cNvSpPr/>
            <p:nvPr/>
          </p:nvSpPr>
          <p:spPr>
            <a:xfrm rot="19358116">
              <a:off x="4671645" y="3579107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6" name="8-конечная звезда 45"/>
            <p:cNvSpPr/>
            <p:nvPr/>
          </p:nvSpPr>
          <p:spPr>
            <a:xfrm rot="21285766">
              <a:off x="4594599" y="3502476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48" name="Прямая соединительная линия 47"/>
            <p:cNvCxnSpPr>
              <a:stCxn id="43" idx="1"/>
              <a:endCxn id="41" idx="5"/>
            </p:cNvCxnSpPr>
            <p:nvPr/>
          </p:nvCxnSpPr>
          <p:spPr>
            <a:xfrm rot="16200000" flipH="1">
              <a:off x="4881512" y="3690247"/>
              <a:ext cx="2383" cy="10663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" name="Прямая соединительная линия 51"/>
            <p:cNvCxnSpPr>
              <a:stCxn id="44" idx="7"/>
              <a:endCxn id="42" idx="5"/>
            </p:cNvCxnSpPr>
            <p:nvPr/>
          </p:nvCxnSpPr>
          <p:spPr>
            <a:xfrm rot="16200000" flipH="1">
              <a:off x="4852203" y="3597224"/>
              <a:ext cx="23349" cy="10121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" name="Прямая соединительная линия 54"/>
            <p:cNvCxnSpPr>
              <a:stCxn id="41" idx="7"/>
              <a:endCxn id="42" idx="2"/>
            </p:cNvCxnSpPr>
            <p:nvPr/>
          </p:nvCxnSpPr>
          <p:spPr>
            <a:xfrm rot="5400000" flipH="1" flipV="1">
              <a:off x="4954852" y="3704420"/>
              <a:ext cx="28680" cy="564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" name="Прямая соединительная линия 63"/>
            <p:cNvCxnSpPr>
              <a:stCxn id="44" idx="6"/>
              <a:endCxn id="43" idx="6"/>
            </p:cNvCxnSpPr>
            <p:nvPr/>
          </p:nvCxnSpPr>
          <p:spPr>
            <a:xfrm rot="5400000">
              <a:off x="4765359" y="3686551"/>
              <a:ext cx="74386" cy="386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" name="Прямая соединительная линия 67"/>
            <p:cNvCxnSpPr>
              <a:stCxn id="45" idx="1"/>
              <a:endCxn id="44" idx="3"/>
            </p:cNvCxnSpPr>
            <p:nvPr/>
          </p:nvCxnSpPr>
          <p:spPr>
            <a:xfrm rot="16200000" flipH="1">
              <a:off x="4722427" y="3584557"/>
              <a:ext cx="30585" cy="6046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" name="Прямая соединительная линия 73"/>
            <p:cNvCxnSpPr>
              <a:stCxn id="46" idx="1"/>
              <a:endCxn id="45" idx="6"/>
            </p:cNvCxnSpPr>
            <p:nvPr/>
          </p:nvCxnSpPr>
          <p:spPr>
            <a:xfrm rot="16200000" flipH="1">
              <a:off x="4636374" y="3540454"/>
              <a:ext cx="41958" cy="4273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7" name="Прямая соединительная линия 76"/>
            <p:cNvCxnSpPr>
              <a:stCxn id="40" idx="2"/>
              <a:endCxn id="46" idx="5"/>
            </p:cNvCxnSpPr>
            <p:nvPr/>
          </p:nvCxnSpPr>
          <p:spPr>
            <a:xfrm rot="16200000" flipH="1">
              <a:off x="4568392" y="3479288"/>
              <a:ext cx="38719" cy="2452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692" name="8-конечная звезда 691"/>
          <p:cNvSpPr/>
          <p:nvPr/>
        </p:nvSpPr>
        <p:spPr>
          <a:xfrm rot="1262594">
            <a:off x="862488" y="4882071"/>
            <a:ext cx="36000" cy="360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740" name="8-конечная звезда 739"/>
          <p:cNvSpPr/>
          <p:nvPr/>
        </p:nvSpPr>
        <p:spPr>
          <a:xfrm rot="1262594">
            <a:off x="4579895" y="4079837"/>
            <a:ext cx="54000" cy="540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grpSp>
        <p:nvGrpSpPr>
          <p:cNvPr id="742" name="Группа 741"/>
          <p:cNvGrpSpPr/>
          <p:nvPr/>
        </p:nvGrpSpPr>
        <p:grpSpPr>
          <a:xfrm>
            <a:off x="4364528" y="3150090"/>
            <a:ext cx="618304" cy="978555"/>
            <a:chOff x="4585684" y="3442682"/>
            <a:chExt cx="618304" cy="978555"/>
          </a:xfrm>
        </p:grpSpPr>
        <p:sp>
          <p:nvSpPr>
            <p:cNvPr id="743" name="8-конечная звезда 742"/>
            <p:cNvSpPr/>
            <p:nvPr/>
          </p:nvSpPr>
          <p:spPr>
            <a:xfrm rot="1262594">
              <a:off x="4722770" y="4365589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44" name="8-конечная звезда 743"/>
            <p:cNvSpPr/>
            <p:nvPr/>
          </p:nvSpPr>
          <p:spPr>
            <a:xfrm rot="1262594">
              <a:off x="4867295" y="4367237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62" name="8-конечная звезда 761"/>
            <p:cNvSpPr/>
            <p:nvPr/>
          </p:nvSpPr>
          <p:spPr>
            <a:xfrm rot="1262594">
              <a:off x="4942874" y="3442682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63" name="8-конечная звезда 762"/>
            <p:cNvSpPr/>
            <p:nvPr/>
          </p:nvSpPr>
          <p:spPr>
            <a:xfrm rot="1262594">
              <a:off x="5157188" y="3728434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65" name="8-конечная звезда 764"/>
            <p:cNvSpPr/>
            <p:nvPr/>
          </p:nvSpPr>
          <p:spPr>
            <a:xfrm rot="1262594">
              <a:off x="5150346" y="3935907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66" name="8-конечная звезда 765"/>
            <p:cNvSpPr/>
            <p:nvPr/>
          </p:nvSpPr>
          <p:spPr>
            <a:xfrm rot="1262594">
              <a:off x="4793157" y="4007346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69" name="8-конечная звезда 768"/>
            <p:cNvSpPr/>
            <p:nvPr/>
          </p:nvSpPr>
          <p:spPr>
            <a:xfrm rot="1262594">
              <a:off x="4585684" y="4014186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70" name="8-конечная звезда 769"/>
            <p:cNvSpPr/>
            <p:nvPr/>
          </p:nvSpPr>
          <p:spPr>
            <a:xfrm rot="1262594">
              <a:off x="4657122" y="4157062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75" name="8-конечная звезда 774"/>
            <p:cNvSpPr/>
            <p:nvPr/>
          </p:nvSpPr>
          <p:spPr>
            <a:xfrm rot="1262594">
              <a:off x="4721718" y="4221660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76" name="8-конечная звезда 775"/>
            <p:cNvSpPr/>
            <p:nvPr/>
          </p:nvSpPr>
          <p:spPr>
            <a:xfrm rot="1262594">
              <a:off x="4937085" y="4008397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78" name="8-конечная звезда 777"/>
            <p:cNvSpPr/>
            <p:nvPr/>
          </p:nvSpPr>
          <p:spPr>
            <a:xfrm rot="1262594">
              <a:off x="4863014" y="4291518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79" name="8-конечная звезда 778"/>
            <p:cNvSpPr/>
            <p:nvPr/>
          </p:nvSpPr>
          <p:spPr>
            <a:xfrm rot="1262594">
              <a:off x="4720138" y="3934329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80" name="8-конечная звезда 779"/>
            <p:cNvSpPr/>
            <p:nvPr/>
          </p:nvSpPr>
          <p:spPr>
            <a:xfrm rot="1262594">
              <a:off x="4655542" y="3941168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781" name="Прямая соединительная линия 780"/>
            <p:cNvCxnSpPr>
              <a:stCxn id="780" idx="3"/>
              <a:endCxn id="779" idx="4"/>
            </p:cNvCxnSpPr>
            <p:nvPr/>
          </p:nvCxnSpPr>
          <p:spPr>
            <a:xfrm rot="5400000" flipH="1" flipV="1">
              <a:off x="4678909" y="3924049"/>
              <a:ext cx="20611" cy="6424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3" name="Прямая соединительная линия 782"/>
            <p:cNvCxnSpPr>
              <a:stCxn id="779" idx="1"/>
              <a:endCxn id="766" idx="5"/>
            </p:cNvCxnSpPr>
            <p:nvPr/>
          </p:nvCxnSpPr>
          <p:spPr>
            <a:xfrm rot="16200000" flipH="1">
              <a:off x="4755959" y="3958265"/>
              <a:ext cx="40584" cy="6160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4" name="Прямая соединительная линия 783"/>
            <p:cNvCxnSpPr>
              <a:stCxn id="766" idx="7"/>
              <a:endCxn id="776" idx="4"/>
            </p:cNvCxnSpPr>
            <p:nvPr/>
          </p:nvCxnSpPr>
          <p:spPr>
            <a:xfrm rot="16200000" flipH="1">
              <a:off x="4886184" y="3973001"/>
              <a:ext cx="4457" cy="10094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5" name="Прямая соединительная линия 784"/>
            <p:cNvCxnSpPr>
              <a:stCxn id="765" idx="7"/>
              <a:endCxn id="763" idx="1"/>
            </p:cNvCxnSpPr>
            <p:nvPr/>
          </p:nvCxnSpPr>
          <p:spPr>
            <a:xfrm rot="16200000" flipV="1">
              <a:off x="5104316" y="3858991"/>
              <a:ext cx="176588" cy="504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6" name="Прямая соединительная линия 785"/>
            <p:cNvCxnSpPr>
              <a:stCxn id="765" idx="3"/>
              <a:endCxn id="776" idx="7"/>
            </p:cNvCxnSpPr>
            <p:nvPr/>
          </p:nvCxnSpPr>
          <p:spPr>
            <a:xfrm rot="5400000">
              <a:off x="5042748" y="3914820"/>
              <a:ext cx="55626" cy="16360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7" name="Прямая соединительная линия 786"/>
            <p:cNvCxnSpPr>
              <a:stCxn id="775" idx="3"/>
              <a:endCxn id="770" idx="1"/>
            </p:cNvCxnSpPr>
            <p:nvPr/>
          </p:nvCxnSpPr>
          <p:spPr>
            <a:xfrm rot="5400000" flipH="1">
              <a:off x="4680521" y="4211349"/>
              <a:ext cx="52715" cy="3371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8" name="Прямая соединительная линия 787"/>
            <p:cNvCxnSpPr>
              <a:stCxn id="778" idx="1"/>
              <a:endCxn id="775" idx="0"/>
            </p:cNvCxnSpPr>
            <p:nvPr/>
          </p:nvCxnSpPr>
          <p:spPr>
            <a:xfrm rot="5400000" flipH="1">
              <a:off x="4791387" y="4229032"/>
              <a:ext cx="72505" cy="12136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7" name="Прямая соединительная линия 796"/>
            <p:cNvCxnSpPr>
              <a:stCxn id="743" idx="5"/>
              <a:endCxn id="775" idx="2"/>
            </p:cNvCxnSpPr>
            <p:nvPr/>
          </p:nvCxnSpPr>
          <p:spPr>
            <a:xfrm rot="16200000" flipV="1">
              <a:off x="4687254" y="4316361"/>
              <a:ext cx="101016" cy="209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8" name="Прямая соединительная линия 797"/>
            <p:cNvCxnSpPr>
              <a:stCxn id="744" idx="1"/>
              <a:endCxn id="778" idx="1"/>
            </p:cNvCxnSpPr>
            <p:nvPr/>
          </p:nvCxnSpPr>
          <p:spPr>
            <a:xfrm rot="5400000" flipH="1">
              <a:off x="4850319" y="4363972"/>
              <a:ext cx="92944" cy="1693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9" name="Прямая соединительная линия 798"/>
            <p:cNvCxnSpPr>
              <a:stCxn id="744" idx="3"/>
              <a:endCxn id="743" idx="0"/>
            </p:cNvCxnSpPr>
            <p:nvPr/>
          </p:nvCxnSpPr>
          <p:spPr>
            <a:xfrm rot="5400000" flipH="1">
              <a:off x="4820837" y="4356416"/>
              <a:ext cx="2916" cy="9465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0" name="Прямая соединительная линия 799"/>
            <p:cNvCxnSpPr>
              <a:stCxn id="769" idx="1"/>
              <a:endCxn id="770" idx="5"/>
            </p:cNvCxnSpPr>
            <p:nvPr/>
          </p:nvCxnSpPr>
          <p:spPr>
            <a:xfrm rot="16200000" flipH="1">
              <a:off x="4594749" y="4082806"/>
              <a:ext cx="100108" cy="5243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1" name="Прямая соединительная линия 800"/>
            <p:cNvCxnSpPr>
              <a:stCxn id="769" idx="7"/>
              <a:endCxn id="780" idx="4"/>
            </p:cNvCxnSpPr>
            <p:nvPr/>
          </p:nvCxnSpPr>
          <p:spPr>
            <a:xfrm rot="5400000" flipH="1" flipV="1">
              <a:off x="4605915" y="3977258"/>
              <a:ext cx="75380" cy="2627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3" name="Прямая соединительная линия 802"/>
            <p:cNvCxnSpPr>
              <a:stCxn id="763" idx="5"/>
              <a:endCxn id="762" idx="1"/>
            </p:cNvCxnSpPr>
            <p:nvPr/>
          </p:nvCxnSpPr>
          <p:spPr>
            <a:xfrm rot="16200000" flipV="1">
              <a:off x="4951939" y="3511302"/>
              <a:ext cx="242984" cy="19531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804" name="Группа 803"/>
          <p:cNvGrpSpPr/>
          <p:nvPr/>
        </p:nvGrpSpPr>
        <p:grpSpPr>
          <a:xfrm rot="454036">
            <a:off x="3942773" y="3396132"/>
            <a:ext cx="418878" cy="573235"/>
            <a:chOff x="3898064" y="3436893"/>
            <a:chExt cx="418878" cy="573235"/>
          </a:xfrm>
        </p:grpSpPr>
        <p:sp>
          <p:nvSpPr>
            <p:cNvPr id="805" name="8-конечная звезда 804"/>
            <p:cNvSpPr/>
            <p:nvPr/>
          </p:nvSpPr>
          <p:spPr>
            <a:xfrm rot="1262594">
              <a:off x="4053798" y="3840511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06" name="8-конечная звезда 805"/>
            <p:cNvSpPr/>
            <p:nvPr/>
          </p:nvSpPr>
          <p:spPr>
            <a:xfrm rot="1262594">
              <a:off x="4252142" y="3672152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14" name="8-конечная звезда 813"/>
            <p:cNvSpPr/>
            <p:nvPr/>
          </p:nvSpPr>
          <p:spPr>
            <a:xfrm rot="1262594">
              <a:off x="3898064" y="3719192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15" name="8-конечная звезда 814"/>
            <p:cNvSpPr/>
            <p:nvPr/>
          </p:nvSpPr>
          <p:spPr>
            <a:xfrm rot="1262594">
              <a:off x="4129328" y="3832601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16" name="8-конечная звезда 815"/>
            <p:cNvSpPr/>
            <p:nvPr/>
          </p:nvSpPr>
          <p:spPr>
            <a:xfrm rot="1262594">
              <a:off x="4222705" y="343689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17" name="8-конечная звезда 816"/>
            <p:cNvSpPr/>
            <p:nvPr/>
          </p:nvSpPr>
          <p:spPr>
            <a:xfrm rot="1262594">
              <a:off x="4018053" y="3557848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18" name="8-конечная звезда 817"/>
            <p:cNvSpPr/>
            <p:nvPr/>
          </p:nvSpPr>
          <p:spPr>
            <a:xfrm rot="1262594">
              <a:off x="3975458" y="377970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19" name="8-конечная звезда 818"/>
            <p:cNvSpPr/>
            <p:nvPr/>
          </p:nvSpPr>
          <p:spPr>
            <a:xfrm rot="1262594">
              <a:off x="4214245" y="3963328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820" name="Прямая соединительная линия 819"/>
            <p:cNvCxnSpPr>
              <a:stCxn id="805" idx="0"/>
              <a:endCxn id="815" idx="4"/>
            </p:cNvCxnSpPr>
            <p:nvPr/>
          </p:nvCxnSpPr>
          <p:spPr>
            <a:xfrm rot="21145964" flipV="1">
              <a:off x="4097931" y="3855587"/>
              <a:ext cx="34663" cy="1450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1" name="Прямая соединительная линия 820"/>
            <p:cNvCxnSpPr>
              <a:stCxn id="805" idx="4"/>
              <a:endCxn id="818" idx="1"/>
            </p:cNvCxnSpPr>
            <p:nvPr/>
          </p:nvCxnSpPr>
          <p:spPr>
            <a:xfrm rot="10345964">
              <a:off x="4015195" y="3828721"/>
              <a:ext cx="38393" cy="2944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2" name="Прямая соединительная линия 821"/>
            <p:cNvCxnSpPr>
              <a:stCxn id="814" idx="1"/>
              <a:endCxn id="818" idx="4"/>
            </p:cNvCxnSpPr>
            <p:nvPr/>
          </p:nvCxnSpPr>
          <p:spPr>
            <a:xfrm rot="15745964" flipH="1">
              <a:off x="3950389" y="3773471"/>
              <a:ext cx="20100" cy="3126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4" name="Прямая соединительная линия 823"/>
            <p:cNvCxnSpPr>
              <a:stCxn id="814" idx="7"/>
              <a:endCxn id="817" idx="2"/>
            </p:cNvCxnSpPr>
            <p:nvPr/>
          </p:nvCxnSpPr>
          <p:spPr>
            <a:xfrm rot="4945964" flipH="1" flipV="1">
              <a:off x="3939038" y="3628473"/>
              <a:ext cx="117356" cy="9153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5" name="Прямая соединительная линия 824"/>
            <p:cNvCxnSpPr>
              <a:stCxn id="817" idx="0"/>
              <a:endCxn id="806" idx="3"/>
            </p:cNvCxnSpPr>
            <p:nvPr/>
          </p:nvCxnSpPr>
          <p:spPr>
            <a:xfrm rot="21145964">
              <a:off x="4079166" y="3582919"/>
              <a:ext cx="166853" cy="14641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6" name="Прямая соединительная линия 825"/>
            <p:cNvCxnSpPr>
              <a:stCxn id="817" idx="0"/>
              <a:endCxn id="816" idx="3"/>
            </p:cNvCxnSpPr>
            <p:nvPr/>
          </p:nvCxnSpPr>
          <p:spPr>
            <a:xfrm rot="21145964" flipV="1">
              <a:off x="4063045" y="3485571"/>
              <a:ext cx="169192" cy="9826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39" name="Прямая соединительная линия 838"/>
            <p:cNvCxnSpPr>
              <a:stCxn id="815" idx="6"/>
              <a:endCxn id="806" idx="2"/>
            </p:cNvCxnSpPr>
            <p:nvPr/>
          </p:nvCxnSpPr>
          <p:spPr>
            <a:xfrm rot="4945964" flipH="1" flipV="1">
              <a:off x="4180141" y="3728855"/>
              <a:ext cx="85989" cy="11184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42" name="Прямая соединительная линия 841"/>
            <p:cNvCxnSpPr>
              <a:stCxn id="819" idx="5"/>
              <a:endCxn id="815" idx="0"/>
            </p:cNvCxnSpPr>
            <p:nvPr/>
          </p:nvCxnSpPr>
          <p:spPr>
            <a:xfrm rot="15745964" flipV="1">
              <a:off x="4163706" y="3908900"/>
              <a:ext cx="92701" cy="2417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43" name="Прямая соединительная линия 842"/>
            <p:cNvCxnSpPr>
              <a:stCxn id="806" idx="6"/>
              <a:endCxn id="816" idx="1"/>
            </p:cNvCxnSpPr>
            <p:nvPr/>
          </p:nvCxnSpPr>
          <p:spPr>
            <a:xfrm rot="15745964" flipV="1">
              <a:off x="4184021" y="3576072"/>
              <a:ext cx="188804" cy="1073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844" name="Группа 843"/>
          <p:cNvGrpSpPr/>
          <p:nvPr/>
        </p:nvGrpSpPr>
        <p:grpSpPr>
          <a:xfrm rot="863702">
            <a:off x="3894714" y="3192591"/>
            <a:ext cx="283138" cy="325688"/>
            <a:chOff x="3581341" y="3244782"/>
            <a:chExt cx="283138" cy="325688"/>
          </a:xfrm>
        </p:grpSpPr>
        <p:sp>
          <p:nvSpPr>
            <p:cNvPr id="845" name="8-конечная звезда 844"/>
            <p:cNvSpPr/>
            <p:nvPr/>
          </p:nvSpPr>
          <p:spPr>
            <a:xfrm rot="1262594">
              <a:off x="3810479" y="3244782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46" name="8-конечная звезда 845"/>
            <p:cNvSpPr/>
            <p:nvPr/>
          </p:nvSpPr>
          <p:spPr>
            <a:xfrm rot="1262594">
              <a:off x="3696294" y="3349536"/>
              <a:ext cx="72483" cy="72483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47" name="8-конечная звезда 846"/>
            <p:cNvSpPr/>
            <p:nvPr/>
          </p:nvSpPr>
          <p:spPr>
            <a:xfrm rot="1262594">
              <a:off x="3659939" y="3505670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48" name="8-конечная звезда 847"/>
            <p:cNvSpPr/>
            <p:nvPr/>
          </p:nvSpPr>
          <p:spPr>
            <a:xfrm rot="1262594">
              <a:off x="3671149" y="3261989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53" name="8-конечная звезда 852"/>
            <p:cNvSpPr/>
            <p:nvPr/>
          </p:nvSpPr>
          <p:spPr>
            <a:xfrm rot="1262594">
              <a:off x="3581341" y="3367035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854" name="Прямая соединительная линия 853"/>
            <p:cNvCxnSpPr>
              <a:stCxn id="848" idx="7"/>
              <a:endCxn id="845" idx="3"/>
            </p:cNvCxnSpPr>
            <p:nvPr/>
          </p:nvCxnSpPr>
          <p:spPr>
            <a:xfrm rot="15336298" flipH="1">
              <a:off x="3762348" y="3243604"/>
              <a:ext cx="21266" cy="7677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55" name="Прямая соединительная линия 854"/>
            <p:cNvCxnSpPr>
              <a:stCxn id="846" idx="5"/>
              <a:endCxn id="848" idx="2"/>
            </p:cNvCxnSpPr>
            <p:nvPr/>
          </p:nvCxnSpPr>
          <p:spPr>
            <a:xfrm rot="15336298" flipV="1">
              <a:off x="3688072" y="3329582"/>
              <a:ext cx="33590" cy="1812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56" name="Прямая соединительная линия 855"/>
            <p:cNvCxnSpPr>
              <a:stCxn id="853" idx="7"/>
              <a:endCxn id="846" idx="3"/>
            </p:cNvCxnSpPr>
            <p:nvPr/>
          </p:nvCxnSpPr>
          <p:spPr>
            <a:xfrm rot="15336298" flipH="1">
              <a:off x="3657530" y="3368000"/>
              <a:ext cx="27706" cy="5077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59" name="Прямая соединительная линия 858"/>
            <p:cNvCxnSpPr>
              <a:stCxn id="847" idx="4"/>
              <a:endCxn id="853" idx="1"/>
            </p:cNvCxnSpPr>
            <p:nvPr/>
          </p:nvCxnSpPr>
          <p:spPr>
            <a:xfrm rot="9936298">
              <a:off x="3639554" y="3426198"/>
              <a:ext cx="9886" cy="10308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865" name="Группа 864"/>
          <p:cNvGrpSpPr/>
          <p:nvPr/>
        </p:nvGrpSpPr>
        <p:grpSpPr>
          <a:xfrm rot="21433529">
            <a:off x="3657042" y="4010332"/>
            <a:ext cx="707622" cy="622149"/>
            <a:chOff x="3591204" y="4423662"/>
            <a:chExt cx="707622" cy="622149"/>
          </a:xfrm>
        </p:grpSpPr>
        <p:sp>
          <p:nvSpPr>
            <p:cNvPr id="872" name="8-конечная звезда 871"/>
            <p:cNvSpPr/>
            <p:nvPr/>
          </p:nvSpPr>
          <p:spPr>
            <a:xfrm rot="1262594">
              <a:off x="3946300" y="4423662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74" name="8-конечная звезда 873"/>
            <p:cNvSpPr/>
            <p:nvPr/>
          </p:nvSpPr>
          <p:spPr>
            <a:xfrm rot="1262594">
              <a:off x="4091407" y="4572050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75" name="8-конечная звезда 874"/>
            <p:cNvSpPr/>
            <p:nvPr/>
          </p:nvSpPr>
          <p:spPr>
            <a:xfrm rot="1262594">
              <a:off x="3936952" y="457990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76" name="8-конечная звезда 875"/>
            <p:cNvSpPr/>
            <p:nvPr/>
          </p:nvSpPr>
          <p:spPr>
            <a:xfrm rot="1262594">
              <a:off x="3802532" y="4629571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77" name="8-конечная звезда 876"/>
            <p:cNvSpPr/>
            <p:nvPr/>
          </p:nvSpPr>
          <p:spPr>
            <a:xfrm rot="1262594">
              <a:off x="4094144" y="4499531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79" name="8-конечная звезда 878"/>
            <p:cNvSpPr/>
            <p:nvPr/>
          </p:nvSpPr>
          <p:spPr>
            <a:xfrm rot="1262594">
              <a:off x="4252026" y="4448001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80" name="8-конечная звезда 879"/>
            <p:cNvSpPr/>
            <p:nvPr/>
          </p:nvSpPr>
          <p:spPr>
            <a:xfrm rot="1262594">
              <a:off x="4069939" y="4999011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81" name="8-конечная звезда 880"/>
            <p:cNvSpPr/>
            <p:nvPr/>
          </p:nvSpPr>
          <p:spPr>
            <a:xfrm rot="1262594">
              <a:off x="3949916" y="4778630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82" name="8-конечная звезда 881"/>
            <p:cNvSpPr/>
            <p:nvPr/>
          </p:nvSpPr>
          <p:spPr>
            <a:xfrm rot="1262594">
              <a:off x="3808725" y="4485700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83" name="8-конечная звезда 882"/>
            <p:cNvSpPr/>
            <p:nvPr/>
          </p:nvSpPr>
          <p:spPr>
            <a:xfrm rot="1262594">
              <a:off x="3591204" y="4546681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84" name="8-конечная звезда 883"/>
            <p:cNvSpPr/>
            <p:nvPr/>
          </p:nvSpPr>
          <p:spPr>
            <a:xfrm rot="1262594">
              <a:off x="4001682" y="4923618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85" name="8-конечная звезда 884"/>
            <p:cNvSpPr/>
            <p:nvPr/>
          </p:nvSpPr>
          <p:spPr>
            <a:xfrm rot="1262594">
              <a:off x="3665657" y="4478203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886" name="Прямая соединительная линия 885"/>
            <p:cNvCxnSpPr>
              <a:stCxn id="882" idx="3"/>
              <a:endCxn id="885" idx="0"/>
            </p:cNvCxnSpPr>
            <p:nvPr/>
          </p:nvCxnSpPr>
          <p:spPr>
            <a:xfrm rot="5566471" flipH="1">
              <a:off x="3756065" y="4461211"/>
              <a:ext cx="6027" cy="10373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87" name="Прямая соединительная линия 886"/>
            <p:cNvCxnSpPr>
              <a:stCxn id="882" idx="7"/>
              <a:endCxn id="872" idx="3"/>
            </p:cNvCxnSpPr>
            <p:nvPr/>
          </p:nvCxnSpPr>
          <p:spPr>
            <a:xfrm rot="5566471" flipH="1" flipV="1">
              <a:off x="3883816" y="4437409"/>
              <a:ext cx="34971" cy="9399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88" name="Прямая соединительная линия 887"/>
            <p:cNvCxnSpPr>
              <a:stCxn id="872" idx="0"/>
              <a:endCxn id="877" idx="5"/>
            </p:cNvCxnSpPr>
            <p:nvPr/>
          </p:nvCxnSpPr>
          <p:spPr>
            <a:xfrm rot="166471">
              <a:off x="4008179" y="4470115"/>
              <a:ext cx="100625" cy="2901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89" name="Прямая соединительная линия 888"/>
            <p:cNvCxnSpPr>
              <a:stCxn id="883" idx="0"/>
              <a:endCxn id="882" idx="2"/>
            </p:cNvCxnSpPr>
            <p:nvPr/>
          </p:nvCxnSpPr>
          <p:spPr>
            <a:xfrm rot="166471" flipV="1">
              <a:off x="3637705" y="4526435"/>
              <a:ext cx="184758" cy="5655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90" name="Прямая соединительная линия 889"/>
            <p:cNvCxnSpPr>
              <a:stCxn id="876" idx="3"/>
              <a:endCxn id="883" idx="0"/>
            </p:cNvCxnSpPr>
            <p:nvPr/>
          </p:nvCxnSpPr>
          <p:spPr>
            <a:xfrm rot="5566471" flipH="1">
              <a:off x="3680253" y="4536746"/>
              <a:ext cx="80795" cy="17252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91" name="Прямая соединительная линия 890"/>
            <p:cNvCxnSpPr>
              <a:stCxn id="877" idx="6"/>
              <a:endCxn id="879" idx="3"/>
            </p:cNvCxnSpPr>
            <p:nvPr/>
          </p:nvCxnSpPr>
          <p:spPr>
            <a:xfrm rot="5566471" flipH="1" flipV="1">
              <a:off x="4176810" y="4427513"/>
              <a:ext cx="26366" cy="12696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92" name="Прямая соединительная линия 891"/>
            <p:cNvCxnSpPr>
              <a:stCxn id="876" idx="7"/>
              <a:endCxn id="875" idx="3"/>
            </p:cNvCxnSpPr>
            <p:nvPr/>
          </p:nvCxnSpPr>
          <p:spPr>
            <a:xfrm rot="5566471" flipH="1" flipV="1">
              <a:off x="3880829" y="4589923"/>
              <a:ext cx="31826" cy="8362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93" name="Прямая соединительная линия 892"/>
            <p:cNvCxnSpPr>
              <a:stCxn id="881" idx="5"/>
              <a:endCxn id="875" idx="1"/>
            </p:cNvCxnSpPr>
            <p:nvPr/>
          </p:nvCxnSpPr>
          <p:spPr>
            <a:xfrm rot="5566471" flipH="1" flipV="1">
              <a:off x="3894650" y="4704174"/>
              <a:ext cx="149432" cy="387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94" name="Прямая соединительная линия 893"/>
            <p:cNvCxnSpPr>
              <a:stCxn id="874" idx="7"/>
              <a:endCxn id="879" idx="3"/>
            </p:cNvCxnSpPr>
            <p:nvPr/>
          </p:nvCxnSpPr>
          <p:spPr>
            <a:xfrm rot="5566471" flipH="1" flipV="1">
              <a:off x="4142348" y="4481673"/>
              <a:ext cx="112428" cy="10564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95" name="Прямая соединительная линия 894"/>
            <p:cNvCxnSpPr>
              <a:stCxn id="884" idx="5"/>
              <a:endCxn id="881" idx="1"/>
            </p:cNvCxnSpPr>
            <p:nvPr/>
          </p:nvCxnSpPr>
          <p:spPr>
            <a:xfrm rot="16366471" flipV="1">
              <a:off x="3948459" y="4856148"/>
              <a:ext cx="100411" cy="3659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96" name="Прямая соединительная линия 895"/>
            <p:cNvCxnSpPr>
              <a:stCxn id="884" idx="0"/>
              <a:endCxn id="880" idx="5"/>
            </p:cNvCxnSpPr>
            <p:nvPr/>
          </p:nvCxnSpPr>
          <p:spPr>
            <a:xfrm rot="166471">
              <a:off x="4042302" y="4953980"/>
              <a:ext cx="42675" cy="4604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97" name="Прямая соединительная линия 896"/>
            <p:cNvCxnSpPr>
              <a:stCxn id="875" idx="7"/>
              <a:endCxn id="874" idx="3"/>
            </p:cNvCxnSpPr>
            <p:nvPr/>
          </p:nvCxnSpPr>
          <p:spPr>
            <a:xfrm rot="16366471" flipH="1">
              <a:off x="4036695" y="4550145"/>
              <a:ext cx="8969" cy="10566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898" name="Группа 897"/>
          <p:cNvGrpSpPr/>
          <p:nvPr/>
        </p:nvGrpSpPr>
        <p:grpSpPr>
          <a:xfrm rot="20868841">
            <a:off x="4169768" y="4203281"/>
            <a:ext cx="364793" cy="303543"/>
            <a:chOff x="4320396" y="4640299"/>
            <a:chExt cx="364793" cy="303543"/>
          </a:xfrm>
        </p:grpSpPr>
        <p:sp>
          <p:nvSpPr>
            <p:cNvPr id="899" name="8-конечная звезда 898"/>
            <p:cNvSpPr/>
            <p:nvPr/>
          </p:nvSpPr>
          <p:spPr>
            <a:xfrm rot="1262594">
              <a:off x="4517547" y="4740786"/>
              <a:ext cx="82800" cy="82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900" name="8-конечная звезда 899"/>
            <p:cNvSpPr/>
            <p:nvPr/>
          </p:nvSpPr>
          <p:spPr>
            <a:xfrm rot="1262594">
              <a:off x="4454500" y="4871359"/>
              <a:ext cx="72483" cy="72483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901" name="8-конечная звезда 900"/>
            <p:cNvSpPr/>
            <p:nvPr/>
          </p:nvSpPr>
          <p:spPr>
            <a:xfrm rot="1262594">
              <a:off x="4422696" y="4640299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902" name="8-конечная звезда 901"/>
            <p:cNvSpPr/>
            <p:nvPr/>
          </p:nvSpPr>
          <p:spPr>
            <a:xfrm rot="1262594">
              <a:off x="4320396" y="4727622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903" name="8-конечная звезда 902"/>
            <p:cNvSpPr/>
            <p:nvPr/>
          </p:nvSpPr>
          <p:spPr>
            <a:xfrm rot="1262594">
              <a:off x="4435966" y="4793163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904" name="8-конечная звезда 903"/>
            <p:cNvSpPr/>
            <p:nvPr/>
          </p:nvSpPr>
          <p:spPr>
            <a:xfrm rot="1262594">
              <a:off x="4379104" y="4868544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905" name="8-конечная звезда 904"/>
            <p:cNvSpPr/>
            <p:nvPr/>
          </p:nvSpPr>
          <p:spPr>
            <a:xfrm rot="1262594">
              <a:off x="4638389" y="4862034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906" name="Прямая соединительная линия 905"/>
            <p:cNvCxnSpPr>
              <a:stCxn id="904" idx="0"/>
              <a:endCxn id="903" idx="1"/>
            </p:cNvCxnSpPr>
            <p:nvPr/>
          </p:nvCxnSpPr>
          <p:spPr>
            <a:xfrm rot="731159" flipV="1">
              <a:off x="4431431" y="4833949"/>
              <a:ext cx="30350" cy="7039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07" name="Прямая соединительная линия 906"/>
            <p:cNvCxnSpPr>
              <a:stCxn id="904" idx="0"/>
              <a:endCxn id="900" idx="7"/>
            </p:cNvCxnSpPr>
            <p:nvPr/>
          </p:nvCxnSpPr>
          <p:spPr>
            <a:xfrm rot="731159" flipV="1">
              <a:off x="4426252" y="4882464"/>
              <a:ext cx="95700" cy="2830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08" name="Прямая соединительная линия 907"/>
            <p:cNvCxnSpPr>
              <a:stCxn id="905" idx="3"/>
              <a:endCxn id="900" idx="7"/>
            </p:cNvCxnSpPr>
            <p:nvPr/>
          </p:nvCxnSpPr>
          <p:spPr>
            <a:xfrm rot="6131159">
              <a:off x="4570835" y="4836733"/>
              <a:ext cx="22596" cy="11435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09" name="Прямая соединительная линия 908"/>
            <p:cNvCxnSpPr>
              <a:stCxn id="904" idx="5"/>
              <a:endCxn id="902" idx="1"/>
            </p:cNvCxnSpPr>
            <p:nvPr/>
          </p:nvCxnSpPr>
          <p:spPr>
            <a:xfrm rot="16931159" flipV="1">
              <a:off x="4329369" y="4791718"/>
              <a:ext cx="87563" cy="5952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10" name="Прямая соединительная линия 909"/>
            <p:cNvCxnSpPr>
              <a:stCxn id="902" idx="6"/>
              <a:endCxn id="901" idx="4"/>
            </p:cNvCxnSpPr>
            <p:nvPr/>
          </p:nvCxnSpPr>
          <p:spPr>
            <a:xfrm rot="6131159" flipH="1" flipV="1">
              <a:off x="4344512" y="4664822"/>
              <a:ext cx="87431" cy="5483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11" name="Прямая соединительная линия 910"/>
            <p:cNvCxnSpPr>
              <a:stCxn id="899" idx="5"/>
              <a:endCxn id="901" idx="1"/>
            </p:cNvCxnSpPr>
            <p:nvPr/>
          </p:nvCxnSpPr>
          <p:spPr>
            <a:xfrm rot="16931159" flipV="1">
              <a:off x="4479035" y="4666168"/>
              <a:ext cx="39667" cy="9710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12" name="Прямая соединительная линия 911"/>
            <p:cNvCxnSpPr>
              <a:stCxn id="905" idx="5"/>
              <a:endCxn id="899" idx="0"/>
            </p:cNvCxnSpPr>
            <p:nvPr/>
          </p:nvCxnSpPr>
          <p:spPr>
            <a:xfrm rot="16931159" flipV="1">
              <a:off x="4597966" y="4796745"/>
              <a:ext cx="53943" cy="6761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913" name="Группа 912"/>
          <p:cNvGrpSpPr/>
          <p:nvPr/>
        </p:nvGrpSpPr>
        <p:grpSpPr>
          <a:xfrm rot="21163619">
            <a:off x="4223693" y="4099681"/>
            <a:ext cx="993512" cy="887928"/>
            <a:chOff x="4435965" y="4516219"/>
            <a:chExt cx="993512" cy="887928"/>
          </a:xfrm>
        </p:grpSpPr>
        <p:sp>
          <p:nvSpPr>
            <p:cNvPr id="914" name="8-конечная звезда 913"/>
            <p:cNvSpPr/>
            <p:nvPr/>
          </p:nvSpPr>
          <p:spPr>
            <a:xfrm rot="1262594">
              <a:off x="5165705" y="4806709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915" name="8-конечная звезда 914"/>
            <p:cNvSpPr/>
            <p:nvPr/>
          </p:nvSpPr>
          <p:spPr>
            <a:xfrm rot="1262594">
              <a:off x="5280300" y="5037389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916" name="8-конечная звезда 915"/>
            <p:cNvSpPr/>
            <p:nvPr/>
          </p:nvSpPr>
          <p:spPr>
            <a:xfrm rot="1262594">
              <a:off x="4651332" y="522284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917" name="8-конечная звезда 916"/>
            <p:cNvSpPr/>
            <p:nvPr/>
          </p:nvSpPr>
          <p:spPr>
            <a:xfrm rot="1262594">
              <a:off x="4783129" y="4979042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918" name="8-конечная звезда 917"/>
            <p:cNvSpPr/>
            <p:nvPr/>
          </p:nvSpPr>
          <p:spPr>
            <a:xfrm rot="1262594">
              <a:off x="4986676" y="5077037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919" name="8-конечная звезда 918"/>
            <p:cNvSpPr/>
            <p:nvPr/>
          </p:nvSpPr>
          <p:spPr>
            <a:xfrm rot="1262594">
              <a:off x="4794208" y="4794216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920" name="8-конечная звезда 919"/>
            <p:cNvSpPr/>
            <p:nvPr/>
          </p:nvSpPr>
          <p:spPr>
            <a:xfrm rot="1262594">
              <a:off x="4849671" y="4633634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921" name="8-конечная звезда 920"/>
            <p:cNvSpPr/>
            <p:nvPr/>
          </p:nvSpPr>
          <p:spPr>
            <a:xfrm rot="1262594">
              <a:off x="5058250" y="4516219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922" name="8-конечная звезда 921"/>
            <p:cNvSpPr/>
            <p:nvPr/>
          </p:nvSpPr>
          <p:spPr>
            <a:xfrm rot="1262594">
              <a:off x="5117889" y="4661680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923" name="8-конечная звезда 922"/>
            <p:cNvSpPr/>
            <p:nvPr/>
          </p:nvSpPr>
          <p:spPr>
            <a:xfrm rot="1262594">
              <a:off x="4951211" y="4790628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924" name="8-конечная звезда 923"/>
            <p:cNvSpPr/>
            <p:nvPr/>
          </p:nvSpPr>
          <p:spPr>
            <a:xfrm rot="1262594">
              <a:off x="5083894" y="4879579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925" name="8-конечная звезда 924"/>
            <p:cNvSpPr/>
            <p:nvPr/>
          </p:nvSpPr>
          <p:spPr>
            <a:xfrm rot="1262594">
              <a:off x="5133713" y="5101992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926" name="8-конечная звезда 925"/>
            <p:cNvSpPr/>
            <p:nvPr/>
          </p:nvSpPr>
          <p:spPr>
            <a:xfrm rot="1262594">
              <a:off x="4435965" y="5221792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927" name="8-конечная звезда 926"/>
            <p:cNvSpPr/>
            <p:nvPr/>
          </p:nvSpPr>
          <p:spPr>
            <a:xfrm rot="1262594">
              <a:off x="5382677" y="5357347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928" name="8-конечная звезда 927"/>
            <p:cNvSpPr/>
            <p:nvPr/>
          </p:nvSpPr>
          <p:spPr>
            <a:xfrm rot="1262594">
              <a:off x="5198708" y="4541675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929" name="8-конечная звезда 928"/>
            <p:cNvSpPr/>
            <p:nvPr/>
          </p:nvSpPr>
          <p:spPr>
            <a:xfrm rot="1262594">
              <a:off x="5118800" y="4603493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930" name="8-конечная звезда 929"/>
            <p:cNvSpPr/>
            <p:nvPr/>
          </p:nvSpPr>
          <p:spPr>
            <a:xfrm rot="1262594">
              <a:off x="4793156" y="5221792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931" name="Прямая соединительная линия 930"/>
            <p:cNvCxnSpPr>
              <a:stCxn id="924" idx="4"/>
              <a:endCxn id="923" idx="0"/>
            </p:cNvCxnSpPr>
            <p:nvPr/>
          </p:nvCxnSpPr>
          <p:spPr>
            <a:xfrm rot="11236381">
              <a:off x="4999338" y="4832812"/>
              <a:ext cx="90428" cy="5858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32" name="Прямая соединительная линия 931"/>
            <p:cNvCxnSpPr>
              <a:stCxn id="926" idx="0"/>
              <a:endCxn id="916" idx="3"/>
            </p:cNvCxnSpPr>
            <p:nvPr/>
          </p:nvCxnSpPr>
          <p:spPr>
            <a:xfrm>
              <a:off x="4481204" y="5253594"/>
              <a:ext cx="172454" cy="721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33" name="Прямая соединительная линия 932"/>
            <p:cNvCxnSpPr>
              <a:stCxn id="916" idx="7"/>
              <a:endCxn id="930" idx="3"/>
            </p:cNvCxnSpPr>
            <p:nvPr/>
          </p:nvCxnSpPr>
          <p:spPr>
            <a:xfrm rot="16200000" flipH="1">
              <a:off x="4741182" y="5200703"/>
              <a:ext cx="15813" cy="9216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34" name="Прямая соединительная линия 933"/>
            <p:cNvCxnSpPr>
              <a:stCxn id="930" idx="6"/>
              <a:endCxn id="917" idx="1"/>
            </p:cNvCxnSpPr>
            <p:nvPr/>
          </p:nvCxnSpPr>
          <p:spPr>
            <a:xfrm rot="16636381" flipV="1">
              <a:off x="4727727" y="5112925"/>
              <a:ext cx="190597" cy="2822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35" name="Прямая соединительная линия 934"/>
            <p:cNvCxnSpPr>
              <a:stCxn id="917" idx="0"/>
              <a:endCxn id="918" idx="4"/>
            </p:cNvCxnSpPr>
            <p:nvPr/>
          </p:nvCxnSpPr>
          <p:spPr>
            <a:xfrm rot="436381">
              <a:off x="4830969" y="5025748"/>
              <a:ext cx="161867" cy="5858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36" name="Прямая соединительная линия 935"/>
            <p:cNvCxnSpPr>
              <a:stCxn id="925" idx="4"/>
              <a:endCxn id="918" idx="6"/>
            </p:cNvCxnSpPr>
            <p:nvPr/>
          </p:nvCxnSpPr>
          <p:spPr>
            <a:xfrm rot="11236381">
              <a:off x="5021263" y="5086102"/>
              <a:ext cx="116361" cy="2593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37" name="Прямая соединительная линия 936"/>
            <p:cNvCxnSpPr>
              <a:stCxn id="927" idx="4"/>
              <a:endCxn id="925" idx="0"/>
            </p:cNvCxnSpPr>
            <p:nvPr/>
          </p:nvCxnSpPr>
          <p:spPr>
            <a:xfrm rot="11236381">
              <a:off x="5171921" y="5152181"/>
              <a:ext cx="226311" cy="20667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38" name="Прямая соединительная линия 937"/>
            <p:cNvCxnSpPr>
              <a:stCxn id="923" idx="6"/>
              <a:endCxn id="922" idx="4"/>
            </p:cNvCxnSpPr>
            <p:nvPr/>
          </p:nvCxnSpPr>
          <p:spPr>
            <a:xfrm rot="5836381" flipH="1" flipV="1">
              <a:off x="4989190" y="4677527"/>
              <a:ext cx="129215" cy="11636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39" name="Прямая соединительная линия 938"/>
            <p:cNvCxnSpPr>
              <a:stCxn id="914" idx="5"/>
              <a:endCxn id="922" idx="1"/>
            </p:cNvCxnSpPr>
            <p:nvPr/>
          </p:nvCxnSpPr>
          <p:spPr>
            <a:xfrm rot="16636381" flipV="1">
              <a:off x="5124557" y="4740910"/>
              <a:ext cx="91689" cy="4103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40" name="Прямая соединительная линия 939"/>
            <p:cNvCxnSpPr>
              <a:stCxn id="924" idx="7"/>
              <a:endCxn id="914" idx="2"/>
            </p:cNvCxnSpPr>
            <p:nvPr/>
          </p:nvCxnSpPr>
          <p:spPr>
            <a:xfrm rot="5836381" flipH="1" flipV="1">
              <a:off x="5144770" y="4858898"/>
              <a:ext cx="32500" cy="4716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41" name="Прямая соединительная линия 940"/>
            <p:cNvCxnSpPr>
              <a:stCxn id="924" idx="0"/>
              <a:endCxn id="915" idx="4"/>
            </p:cNvCxnSpPr>
            <p:nvPr/>
          </p:nvCxnSpPr>
          <p:spPr>
            <a:xfrm rot="436381">
              <a:off x="5127702" y="4926113"/>
              <a:ext cx="163151" cy="12220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42" name="Прямая соединительная линия 941"/>
            <p:cNvCxnSpPr>
              <a:stCxn id="919" idx="5"/>
              <a:endCxn id="920" idx="2"/>
            </p:cNvCxnSpPr>
            <p:nvPr/>
          </p:nvCxnSpPr>
          <p:spPr>
            <a:xfrm rot="5836381" flipH="1" flipV="1">
              <a:off x="4780111" y="4720058"/>
              <a:ext cx="116999" cy="4226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43" name="Прямая соединительная линия 942"/>
            <p:cNvCxnSpPr>
              <a:stCxn id="919" idx="7"/>
              <a:endCxn id="923" idx="3"/>
            </p:cNvCxnSpPr>
            <p:nvPr/>
          </p:nvCxnSpPr>
          <p:spPr>
            <a:xfrm rot="16636381" flipH="1">
              <a:off x="4897427" y="4764866"/>
              <a:ext cx="4563" cy="10911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44" name="Прямая соединительная линия 943"/>
            <p:cNvCxnSpPr>
              <a:stCxn id="917" idx="7"/>
              <a:endCxn id="923" idx="3"/>
            </p:cNvCxnSpPr>
            <p:nvPr/>
          </p:nvCxnSpPr>
          <p:spPr>
            <a:xfrm rot="5836381" flipH="1" flipV="1">
              <a:off x="4804080" y="4863486"/>
              <a:ext cx="180179" cy="9670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45" name="Прямая соединительная линия 944"/>
            <p:cNvCxnSpPr>
              <a:stCxn id="918" idx="6"/>
              <a:endCxn id="924" idx="3"/>
            </p:cNvCxnSpPr>
            <p:nvPr/>
          </p:nvCxnSpPr>
          <p:spPr>
            <a:xfrm rot="5836381" flipH="1" flipV="1">
              <a:off x="4970817" y="4977229"/>
              <a:ext cx="167954" cy="4192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46" name="Прямая соединительная линия 945"/>
            <p:cNvCxnSpPr>
              <a:stCxn id="929" idx="2"/>
              <a:endCxn id="920" idx="0"/>
            </p:cNvCxnSpPr>
            <p:nvPr/>
          </p:nvCxnSpPr>
          <p:spPr>
            <a:xfrm rot="5836381">
              <a:off x="4992443" y="4545867"/>
              <a:ext cx="50785" cy="22732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47" name="Прямая соединительная линия 946"/>
            <p:cNvCxnSpPr>
              <a:stCxn id="920" idx="7"/>
              <a:endCxn id="921" idx="3"/>
            </p:cNvCxnSpPr>
            <p:nvPr/>
          </p:nvCxnSpPr>
          <p:spPr>
            <a:xfrm rot="5836381" flipH="1" flipV="1">
              <a:off x="4923522" y="4528997"/>
              <a:ext cx="114878" cy="14586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48" name="Прямая соединительная линия 947"/>
            <p:cNvCxnSpPr>
              <a:stCxn id="928" idx="4"/>
              <a:endCxn id="921" idx="0"/>
            </p:cNvCxnSpPr>
            <p:nvPr/>
          </p:nvCxnSpPr>
          <p:spPr>
            <a:xfrm rot="11236381" flipV="1">
              <a:off x="5110574" y="4550973"/>
              <a:ext cx="89572" cy="764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49" name="Прямая соединительная линия 948"/>
            <p:cNvCxnSpPr>
              <a:stCxn id="929" idx="7"/>
              <a:endCxn id="928" idx="2"/>
            </p:cNvCxnSpPr>
            <p:nvPr/>
          </p:nvCxnSpPr>
          <p:spPr>
            <a:xfrm rot="5836381" flipH="1" flipV="1">
              <a:off x="5170356" y="4579226"/>
              <a:ext cx="36579" cy="4585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963" name="TextBox 962"/>
          <p:cNvSpPr txBox="1"/>
          <p:nvPr/>
        </p:nvSpPr>
        <p:spPr>
          <a:xfrm rot="20427836">
            <a:off x="4312786" y="3767192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ДРАКОН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1031" name="TextBox 1030"/>
          <p:cNvSpPr txBox="1"/>
          <p:nvPr/>
        </p:nvSpPr>
        <p:spPr>
          <a:xfrm rot="1676119">
            <a:off x="4036762" y="4150987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ЛІРА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1032" name="TextBox 1031"/>
          <p:cNvSpPr txBox="1"/>
          <p:nvPr/>
        </p:nvSpPr>
        <p:spPr>
          <a:xfrm rot="20597836">
            <a:off x="3511146" y="4247261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ЛЕБІДЬ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1033" name="TextBox 1032"/>
          <p:cNvSpPr txBox="1"/>
          <p:nvPr/>
        </p:nvSpPr>
        <p:spPr>
          <a:xfrm>
            <a:off x="4464951" y="4673094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ГЕРКУЛЕС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1034" name="TextBox 1033"/>
          <p:cNvSpPr txBox="1"/>
          <p:nvPr/>
        </p:nvSpPr>
        <p:spPr>
          <a:xfrm rot="19798960">
            <a:off x="3853515" y="3247022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КАССІОПЕЯ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1035" name="TextBox 1034"/>
          <p:cNvSpPr txBox="1"/>
          <p:nvPr/>
        </p:nvSpPr>
        <p:spPr>
          <a:xfrm rot="878061">
            <a:off x="3725907" y="3795529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ЦЕФЕЙ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grpSp>
        <p:nvGrpSpPr>
          <p:cNvPr id="1036" name="Группа 1035"/>
          <p:cNvGrpSpPr/>
          <p:nvPr/>
        </p:nvGrpSpPr>
        <p:grpSpPr>
          <a:xfrm rot="1746363">
            <a:off x="5125341" y="4240078"/>
            <a:ext cx="205893" cy="255656"/>
            <a:chOff x="5649885" y="4479091"/>
            <a:chExt cx="205893" cy="255656"/>
          </a:xfrm>
        </p:grpSpPr>
        <p:sp>
          <p:nvSpPr>
            <p:cNvPr id="1037" name="8-конечная звезда 1036"/>
            <p:cNvSpPr/>
            <p:nvPr/>
          </p:nvSpPr>
          <p:spPr>
            <a:xfrm rot="1262594">
              <a:off x="5790978" y="4634851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38" name="8-конечная звезда 1037"/>
            <p:cNvSpPr/>
            <p:nvPr/>
          </p:nvSpPr>
          <p:spPr>
            <a:xfrm rot="1262594">
              <a:off x="5739275" y="4680747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39" name="8-конечная звезда 1038"/>
            <p:cNvSpPr/>
            <p:nvPr/>
          </p:nvSpPr>
          <p:spPr>
            <a:xfrm rot="1262594">
              <a:off x="5791618" y="4509978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40" name="8-конечная звезда 1039"/>
            <p:cNvSpPr/>
            <p:nvPr/>
          </p:nvSpPr>
          <p:spPr>
            <a:xfrm rot="1262594">
              <a:off x="5691637" y="4479091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42" name="8-конечная звезда 1041"/>
            <p:cNvSpPr/>
            <p:nvPr/>
          </p:nvSpPr>
          <p:spPr>
            <a:xfrm rot="1262594">
              <a:off x="5649885" y="4665368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044" name="Прямая соединительная линия 1043"/>
            <p:cNvCxnSpPr>
              <a:stCxn id="1038" idx="3"/>
              <a:endCxn id="1042" idx="0"/>
            </p:cNvCxnSpPr>
            <p:nvPr/>
          </p:nvCxnSpPr>
          <p:spPr>
            <a:xfrm rot="9053637">
              <a:off x="5700633" y="4684088"/>
              <a:ext cx="31981" cy="4525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45" name="Прямая соединительная линия 1044"/>
            <p:cNvCxnSpPr>
              <a:stCxn id="1039" idx="5"/>
              <a:endCxn id="1040" idx="0"/>
            </p:cNvCxnSpPr>
            <p:nvPr/>
          </p:nvCxnSpPr>
          <p:spPr>
            <a:xfrm rot="19853637" flipH="1" flipV="1">
              <a:off x="5739023" y="4490630"/>
              <a:ext cx="63005" cy="3949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46" name="Прямая соединительная линия 1045"/>
            <p:cNvCxnSpPr>
              <a:stCxn id="1037" idx="6"/>
              <a:endCxn id="1039" idx="1"/>
            </p:cNvCxnSpPr>
            <p:nvPr/>
          </p:nvCxnSpPr>
          <p:spPr>
            <a:xfrm rot="19853637" flipV="1">
              <a:off x="5816340" y="4565090"/>
              <a:ext cx="31913" cy="6848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47" name="Прямая соединительная линия 1046"/>
            <p:cNvCxnSpPr>
              <a:stCxn id="1038" idx="0"/>
              <a:endCxn id="1037" idx="2"/>
            </p:cNvCxnSpPr>
            <p:nvPr/>
          </p:nvCxnSpPr>
          <p:spPr>
            <a:xfrm rot="3653637" flipH="1" flipV="1">
              <a:off x="5797822" y="4693758"/>
              <a:ext cx="7572" cy="2741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048" name="Группа 1047"/>
          <p:cNvGrpSpPr/>
          <p:nvPr/>
        </p:nvGrpSpPr>
        <p:grpSpPr>
          <a:xfrm>
            <a:off x="5075546" y="3879550"/>
            <a:ext cx="785174" cy="543266"/>
            <a:chOff x="5507009" y="4000504"/>
            <a:chExt cx="785174" cy="543266"/>
          </a:xfrm>
        </p:grpSpPr>
        <p:sp>
          <p:nvSpPr>
            <p:cNvPr id="1049" name="8-конечная звезда 1048"/>
            <p:cNvSpPr/>
            <p:nvPr/>
          </p:nvSpPr>
          <p:spPr>
            <a:xfrm rot="1262594">
              <a:off x="6081349" y="4500570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50" name="8-конечная звезда 1049"/>
            <p:cNvSpPr/>
            <p:nvPr/>
          </p:nvSpPr>
          <p:spPr>
            <a:xfrm rot="1262594">
              <a:off x="6227383" y="4130931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51" name="8-конечная звезда 1050"/>
            <p:cNvSpPr/>
            <p:nvPr/>
          </p:nvSpPr>
          <p:spPr>
            <a:xfrm rot="1262594">
              <a:off x="6155945" y="4273807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52" name="8-конечная звезда 1051"/>
            <p:cNvSpPr/>
            <p:nvPr/>
          </p:nvSpPr>
          <p:spPr>
            <a:xfrm rot="1262594">
              <a:off x="5727386" y="4272229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53" name="8-конечная звезда 1052"/>
            <p:cNvSpPr/>
            <p:nvPr/>
          </p:nvSpPr>
          <p:spPr>
            <a:xfrm rot="1262594">
              <a:off x="5651465" y="4151274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54" name="8-конечная звезда 1053"/>
            <p:cNvSpPr/>
            <p:nvPr/>
          </p:nvSpPr>
          <p:spPr>
            <a:xfrm rot="1262594">
              <a:off x="5798824" y="4057915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55" name="8-конечная звезда 1054"/>
            <p:cNvSpPr/>
            <p:nvPr/>
          </p:nvSpPr>
          <p:spPr>
            <a:xfrm rot="1262594">
              <a:off x="5868614" y="4202439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56" name="8-конечная звезда 1055"/>
            <p:cNvSpPr/>
            <p:nvPr/>
          </p:nvSpPr>
          <p:spPr>
            <a:xfrm rot="1262594">
              <a:off x="5941700" y="4294151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57" name="8-конечная звезда 1056"/>
            <p:cNvSpPr/>
            <p:nvPr/>
          </p:nvSpPr>
          <p:spPr>
            <a:xfrm rot="1262594">
              <a:off x="5507009" y="4143380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58" name="8-конечная звезда 1057"/>
            <p:cNvSpPr/>
            <p:nvPr/>
          </p:nvSpPr>
          <p:spPr>
            <a:xfrm rot="1262594">
              <a:off x="5507009" y="4056336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59" name="8-конечная звезда 1058"/>
            <p:cNvSpPr/>
            <p:nvPr/>
          </p:nvSpPr>
          <p:spPr>
            <a:xfrm rot="1262594">
              <a:off x="5649885" y="4000504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062" name="Прямая соединительная линия 1061"/>
            <p:cNvCxnSpPr>
              <a:stCxn id="1054" idx="5"/>
              <a:endCxn id="1059" idx="0"/>
            </p:cNvCxnSpPr>
            <p:nvPr/>
          </p:nvCxnSpPr>
          <p:spPr>
            <a:xfrm rot="16200000" flipV="1">
              <a:off x="5738063" y="3983442"/>
              <a:ext cx="30381" cy="12321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64" name="Прямая соединительная линия 1063"/>
            <p:cNvCxnSpPr>
              <a:stCxn id="1053" idx="6"/>
              <a:endCxn id="1054" idx="3"/>
            </p:cNvCxnSpPr>
            <p:nvPr/>
          </p:nvCxnSpPr>
          <p:spPr>
            <a:xfrm rot="5400000" flipH="1" flipV="1">
              <a:off x="5716057" y="4067982"/>
              <a:ext cx="57197" cy="11299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65" name="Прямая соединительная линия 1064"/>
            <p:cNvCxnSpPr>
              <a:stCxn id="1055" idx="5"/>
              <a:endCxn id="1054" idx="1"/>
            </p:cNvCxnSpPr>
            <p:nvPr/>
          </p:nvCxnSpPr>
          <p:spPr>
            <a:xfrm rot="16200000" flipV="1">
              <a:off x="5813131" y="4133245"/>
              <a:ext cx="95176" cy="4786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66" name="Прямая соединительная линия 1065"/>
            <p:cNvCxnSpPr>
              <a:stCxn id="1052" idx="4"/>
              <a:endCxn id="1053" idx="1"/>
            </p:cNvCxnSpPr>
            <p:nvPr/>
          </p:nvCxnSpPr>
          <p:spPr>
            <a:xfrm rot="10800000">
              <a:off x="5689429" y="4202948"/>
              <a:ext cx="39759" cy="8658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67" name="Прямая соединительная линия 1066"/>
            <p:cNvCxnSpPr>
              <a:stCxn id="1052" idx="0"/>
              <a:endCxn id="1056" idx="3"/>
            </p:cNvCxnSpPr>
            <p:nvPr/>
          </p:nvCxnSpPr>
          <p:spPr>
            <a:xfrm>
              <a:off x="5779585" y="4308924"/>
              <a:ext cx="164441" cy="2319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68" name="Прямая соединительная линия 1067"/>
            <p:cNvCxnSpPr>
              <a:stCxn id="1056" idx="4"/>
              <a:endCxn id="1051" idx="4"/>
            </p:cNvCxnSpPr>
            <p:nvPr/>
          </p:nvCxnSpPr>
          <p:spPr>
            <a:xfrm rot="10800000" flipH="1">
              <a:off x="5943500" y="4294574"/>
              <a:ext cx="214605" cy="1688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69" name="Прямая соединительная линия 1068"/>
            <p:cNvCxnSpPr>
              <a:stCxn id="1049" idx="5"/>
              <a:endCxn id="1056" idx="1"/>
            </p:cNvCxnSpPr>
            <p:nvPr/>
          </p:nvCxnSpPr>
          <p:spPr>
            <a:xfrm rot="16200000" flipV="1">
              <a:off x="5958619" y="4366870"/>
              <a:ext cx="156605" cy="11451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71" name="Прямая соединительная линия 1070"/>
            <p:cNvCxnSpPr>
              <a:stCxn id="1051" idx="6"/>
              <a:endCxn id="1050" idx="2"/>
            </p:cNvCxnSpPr>
            <p:nvPr/>
          </p:nvCxnSpPr>
          <p:spPr>
            <a:xfrm rot="5400000" flipH="1" flipV="1">
              <a:off x="6182865" y="4210684"/>
              <a:ext cx="82398" cy="4817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72" name="Прямая соединительная линия 1071"/>
            <p:cNvCxnSpPr>
              <a:stCxn id="1059" idx="3"/>
              <a:endCxn id="1057" idx="0"/>
            </p:cNvCxnSpPr>
            <p:nvPr/>
          </p:nvCxnSpPr>
          <p:spPr>
            <a:xfrm rot="5400000">
              <a:off x="5529327" y="4050317"/>
              <a:ext cx="141861" cy="10297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73" name="Прямая соединительная линия 1072"/>
            <p:cNvCxnSpPr>
              <a:stCxn id="1049" idx="0"/>
              <a:endCxn id="1051" idx="1"/>
            </p:cNvCxnSpPr>
            <p:nvPr/>
          </p:nvCxnSpPr>
          <p:spPr>
            <a:xfrm flipV="1">
              <a:off x="6123108" y="4335815"/>
              <a:ext cx="78393" cy="19411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74" name="Прямая соединительная линия 1073"/>
            <p:cNvCxnSpPr>
              <a:stCxn id="1057" idx="6"/>
              <a:endCxn id="1058" idx="2"/>
            </p:cNvCxnSpPr>
            <p:nvPr/>
          </p:nvCxnSpPr>
          <p:spPr>
            <a:xfrm rot="16200000" flipV="1">
              <a:off x="5505246" y="4113702"/>
              <a:ext cx="46726" cy="1551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75" name="Прямая соединительная линия 1074"/>
            <p:cNvCxnSpPr>
              <a:stCxn id="1059" idx="3"/>
              <a:endCxn id="1058" idx="7"/>
            </p:cNvCxnSpPr>
            <p:nvPr/>
          </p:nvCxnSpPr>
          <p:spPr>
            <a:xfrm rot="5400000">
              <a:off x="5580902" y="3998322"/>
              <a:ext cx="38290" cy="10339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76" name="Прямая соединительная линия 1075"/>
            <p:cNvCxnSpPr>
              <a:stCxn id="1056" idx="4"/>
              <a:endCxn id="1055" idx="1"/>
            </p:cNvCxnSpPr>
            <p:nvPr/>
          </p:nvCxnSpPr>
          <p:spPr>
            <a:xfrm rot="10800000">
              <a:off x="5906577" y="4254114"/>
              <a:ext cx="36924" cy="5734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077" name="Группа 1076"/>
          <p:cNvGrpSpPr/>
          <p:nvPr/>
        </p:nvGrpSpPr>
        <p:grpSpPr>
          <a:xfrm>
            <a:off x="5643570" y="3457239"/>
            <a:ext cx="263830" cy="471827"/>
            <a:chOff x="6221390" y="3221002"/>
            <a:chExt cx="263830" cy="471827"/>
          </a:xfrm>
        </p:grpSpPr>
        <p:cxnSp>
          <p:nvCxnSpPr>
            <p:cNvPr id="1078" name="Прямая соединительная линия 1077"/>
            <p:cNvCxnSpPr>
              <a:stCxn id="1085" idx="2"/>
              <a:endCxn id="1081" idx="1"/>
            </p:cNvCxnSpPr>
            <p:nvPr/>
          </p:nvCxnSpPr>
          <p:spPr>
            <a:xfrm rot="5400000" flipH="1" flipV="1">
              <a:off x="6100411" y="3468600"/>
              <a:ext cx="286172" cy="1652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079" name="8-конечная звезда 1078"/>
            <p:cNvSpPr/>
            <p:nvPr/>
          </p:nvSpPr>
          <p:spPr>
            <a:xfrm rot="1262594">
              <a:off x="6236996" y="3506754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80" name="8-конечная звезда 1079"/>
            <p:cNvSpPr/>
            <p:nvPr/>
          </p:nvSpPr>
          <p:spPr>
            <a:xfrm rot="1262594">
              <a:off x="6308434" y="3292440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81" name="8-конечная звезда 1080"/>
            <p:cNvSpPr/>
            <p:nvPr/>
          </p:nvSpPr>
          <p:spPr>
            <a:xfrm rot="1262594">
              <a:off x="6221390" y="3292438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82" name="8-конечная звезда 1081"/>
            <p:cNvSpPr/>
            <p:nvPr/>
          </p:nvSpPr>
          <p:spPr>
            <a:xfrm rot="1262594">
              <a:off x="6292828" y="3308046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83" name="8-конечная звезда 1082"/>
            <p:cNvSpPr/>
            <p:nvPr/>
          </p:nvSpPr>
          <p:spPr>
            <a:xfrm rot="1262594">
              <a:off x="6364265" y="3221002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84" name="8-конечная звезда 1083"/>
            <p:cNvSpPr/>
            <p:nvPr/>
          </p:nvSpPr>
          <p:spPr>
            <a:xfrm rot="1262594">
              <a:off x="6442020" y="3556268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85" name="8-конечная звезда 1084"/>
            <p:cNvSpPr/>
            <p:nvPr/>
          </p:nvSpPr>
          <p:spPr>
            <a:xfrm rot="1262594">
              <a:off x="6221390" y="3578191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86" name="8-конечная звезда 1085"/>
            <p:cNvSpPr/>
            <p:nvPr/>
          </p:nvSpPr>
          <p:spPr>
            <a:xfrm rot="1262594">
              <a:off x="6221390" y="3649629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087" name="Прямая соединительная линия 1086"/>
            <p:cNvCxnSpPr>
              <a:stCxn id="1085" idx="6"/>
              <a:endCxn id="1082" idx="3"/>
            </p:cNvCxnSpPr>
            <p:nvPr/>
          </p:nvCxnSpPr>
          <p:spPr>
            <a:xfrm rot="5400000" flipH="1" flipV="1">
              <a:off x="6152110" y="3437054"/>
              <a:ext cx="241215" cy="4394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88" name="Прямая соединительная линия 1087"/>
            <p:cNvCxnSpPr>
              <a:stCxn id="1085" idx="0"/>
              <a:endCxn id="1080" idx="7"/>
            </p:cNvCxnSpPr>
            <p:nvPr/>
          </p:nvCxnSpPr>
          <p:spPr>
            <a:xfrm flipV="1">
              <a:off x="6263149" y="3305269"/>
              <a:ext cx="86625" cy="30227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89" name="Прямая соединительная линия 1088"/>
            <p:cNvCxnSpPr>
              <a:stCxn id="1086" idx="7"/>
              <a:endCxn id="1083" idx="2"/>
            </p:cNvCxnSpPr>
            <p:nvPr/>
          </p:nvCxnSpPr>
          <p:spPr>
            <a:xfrm rot="5400000" flipH="1" flipV="1">
              <a:off x="6120571" y="3404921"/>
              <a:ext cx="399697" cy="11537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90" name="Прямая соединительная линия 1089"/>
            <p:cNvCxnSpPr>
              <a:stCxn id="1086" idx="0"/>
              <a:endCxn id="1084" idx="3"/>
            </p:cNvCxnSpPr>
            <p:nvPr/>
          </p:nvCxnSpPr>
          <p:spPr>
            <a:xfrm flipV="1">
              <a:off x="6263149" y="3586639"/>
              <a:ext cx="180731" cy="9234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91" name="Прямая соединительная линия 1090"/>
            <p:cNvCxnSpPr>
              <a:stCxn id="1086" idx="1"/>
              <a:endCxn id="1085" idx="1"/>
            </p:cNvCxnSpPr>
            <p:nvPr/>
          </p:nvCxnSpPr>
          <p:spPr>
            <a:xfrm rot="5400000" flipH="1">
              <a:off x="6216042" y="3655250"/>
              <a:ext cx="71438" cy="158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092" name="Группа 1091"/>
          <p:cNvGrpSpPr/>
          <p:nvPr/>
        </p:nvGrpSpPr>
        <p:grpSpPr>
          <a:xfrm>
            <a:off x="6786578" y="3357562"/>
            <a:ext cx="257514" cy="478144"/>
            <a:chOff x="7435836" y="3006688"/>
            <a:chExt cx="257514" cy="478144"/>
          </a:xfrm>
        </p:grpSpPr>
        <p:cxnSp>
          <p:nvCxnSpPr>
            <p:cNvPr id="1093" name="Прямая соединительная линия 1092"/>
            <p:cNvCxnSpPr>
              <a:stCxn id="1095" idx="7"/>
              <a:endCxn id="1094" idx="3"/>
            </p:cNvCxnSpPr>
            <p:nvPr/>
          </p:nvCxnSpPr>
          <p:spPr>
            <a:xfrm rot="5400000" flipH="1" flipV="1">
              <a:off x="7511096" y="3103624"/>
              <a:ext cx="49512" cy="9352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094" name="8-конечная звезда 1093"/>
            <p:cNvSpPr/>
            <p:nvPr/>
          </p:nvSpPr>
          <p:spPr>
            <a:xfrm rot="1262594">
              <a:off x="7580290" y="3087669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95" name="8-конечная звезда 1094"/>
            <p:cNvSpPr/>
            <p:nvPr/>
          </p:nvSpPr>
          <p:spPr>
            <a:xfrm rot="1262594">
              <a:off x="7437414" y="3159107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96" name="8-конечная звезда 1095"/>
            <p:cNvSpPr/>
            <p:nvPr/>
          </p:nvSpPr>
          <p:spPr>
            <a:xfrm rot="1262594">
              <a:off x="7437415" y="3294018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97" name="8-конечная звезда 1096"/>
            <p:cNvSpPr/>
            <p:nvPr/>
          </p:nvSpPr>
          <p:spPr>
            <a:xfrm rot="1262594">
              <a:off x="7588255" y="3300335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98" name="8-конечная звезда 1097"/>
            <p:cNvSpPr/>
            <p:nvPr/>
          </p:nvSpPr>
          <p:spPr>
            <a:xfrm rot="1262594">
              <a:off x="7650150" y="3006688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99" name="8-конечная звезда 1098"/>
            <p:cNvSpPr/>
            <p:nvPr/>
          </p:nvSpPr>
          <p:spPr>
            <a:xfrm rot="1262594">
              <a:off x="7585028" y="3441632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00" name="8-конечная звезда 1099"/>
            <p:cNvSpPr/>
            <p:nvPr/>
          </p:nvSpPr>
          <p:spPr>
            <a:xfrm rot="1262594">
              <a:off x="7435836" y="3363878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101" name="Прямая соединительная линия 1100"/>
            <p:cNvCxnSpPr>
              <a:stCxn id="1096" idx="5"/>
              <a:endCxn id="1095" idx="2"/>
            </p:cNvCxnSpPr>
            <p:nvPr/>
          </p:nvCxnSpPr>
          <p:spPr>
            <a:xfrm rot="5400000" flipH="1" flipV="1">
              <a:off x="7411566" y="3253192"/>
              <a:ext cx="85038" cy="126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02" name="Прямая соединительная линия 1101"/>
            <p:cNvCxnSpPr>
              <a:stCxn id="1100" idx="2"/>
              <a:endCxn id="1096" idx="2"/>
            </p:cNvCxnSpPr>
            <p:nvPr/>
          </p:nvCxnSpPr>
          <p:spPr>
            <a:xfrm rot="5400000" flipH="1" flipV="1">
              <a:off x="7422490" y="3373407"/>
              <a:ext cx="59420" cy="504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03" name="Прямая соединительная линия 1102"/>
            <p:cNvCxnSpPr>
              <a:stCxn id="1097" idx="3"/>
              <a:endCxn id="1096" idx="0"/>
            </p:cNvCxnSpPr>
            <p:nvPr/>
          </p:nvCxnSpPr>
          <p:spPr>
            <a:xfrm rot="5400000" flipH="1">
              <a:off x="7536305" y="3284023"/>
              <a:ext cx="7585" cy="10096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04" name="Прямая соединительная линия 1103"/>
            <p:cNvCxnSpPr>
              <a:stCxn id="1098" idx="2"/>
              <a:endCxn id="1094" idx="6"/>
            </p:cNvCxnSpPr>
            <p:nvPr/>
          </p:nvCxnSpPr>
          <p:spPr>
            <a:xfrm rot="5400000">
              <a:off x="7619979" y="3045454"/>
              <a:ext cx="41023" cy="4700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05" name="Прямая соединительная линия 1104"/>
            <p:cNvCxnSpPr>
              <a:stCxn id="1097" idx="5"/>
              <a:endCxn id="1094" idx="2"/>
            </p:cNvCxnSpPr>
            <p:nvPr/>
          </p:nvCxnSpPr>
          <p:spPr>
            <a:xfrm rot="16200000" flipV="1">
              <a:off x="7519548" y="3217916"/>
              <a:ext cx="162793" cy="669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06" name="Прямая соединительная линия 1105"/>
            <p:cNvCxnSpPr>
              <a:stCxn id="1099" idx="6"/>
              <a:endCxn id="1097" idx="2"/>
            </p:cNvCxnSpPr>
            <p:nvPr/>
          </p:nvCxnSpPr>
          <p:spPr>
            <a:xfrm rot="16200000" flipV="1">
              <a:off x="7564703" y="3393392"/>
              <a:ext cx="90539" cy="882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107" name="Группа 1106"/>
          <p:cNvGrpSpPr/>
          <p:nvPr/>
        </p:nvGrpSpPr>
        <p:grpSpPr>
          <a:xfrm>
            <a:off x="6596902" y="2563327"/>
            <a:ext cx="397148" cy="776439"/>
            <a:chOff x="7150610" y="2045465"/>
            <a:chExt cx="397148" cy="776439"/>
          </a:xfrm>
        </p:grpSpPr>
        <p:cxnSp>
          <p:nvCxnSpPr>
            <p:cNvPr id="1108" name="Прямая соединительная линия 1107"/>
            <p:cNvCxnSpPr>
              <a:stCxn id="1115" idx="6"/>
              <a:endCxn id="1111" idx="3"/>
            </p:cNvCxnSpPr>
            <p:nvPr/>
          </p:nvCxnSpPr>
          <p:spPr>
            <a:xfrm rot="5400000" flipH="1" flipV="1">
              <a:off x="7358363" y="2364100"/>
              <a:ext cx="182975" cy="10624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09" name="Прямая соединительная линия 1108"/>
            <p:cNvCxnSpPr>
              <a:stCxn id="1116" idx="6"/>
              <a:endCxn id="1113" idx="2"/>
            </p:cNvCxnSpPr>
            <p:nvPr/>
          </p:nvCxnSpPr>
          <p:spPr>
            <a:xfrm rot="5400000" flipH="1" flipV="1">
              <a:off x="7401264" y="2726571"/>
              <a:ext cx="99198" cy="99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110" name="8-конечная звезда 1109"/>
            <p:cNvSpPr/>
            <p:nvPr/>
          </p:nvSpPr>
          <p:spPr>
            <a:xfrm rot="1262594">
              <a:off x="7223100" y="243676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11" name="8-конечная звезда 1110"/>
            <p:cNvSpPr/>
            <p:nvPr/>
          </p:nvSpPr>
          <p:spPr>
            <a:xfrm rot="1262594">
              <a:off x="7500958" y="2292834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12" name="8-конечная звезда 1111"/>
            <p:cNvSpPr/>
            <p:nvPr/>
          </p:nvSpPr>
          <p:spPr>
            <a:xfrm rot="1262594">
              <a:off x="7150610" y="2632228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13" name="8-конечная звезда 1112"/>
            <p:cNvSpPr/>
            <p:nvPr/>
          </p:nvSpPr>
          <p:spPr>
            <a:xfrm rot="1262594">
              <a:off x="7436361" y="2632228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15" name="8-конечная звезда 1114"/>
            <p:cNvSpPr/>
            <p:nvPr/>
          </p:nvSpPr>
          <p:spPr>
            <a:xfrm rot="1262594">
              <a:off x="7364925" y="2507149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16" name="8-конечная звезда 1115"/>
            <p:cNvSpPr/>
            <p:nvPr/>
          </p:nvSpPr>
          <p:spPr>
            <a:xfrm rot="1262594">
              <a:off x="7418566" y="2775104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17" name="8-конечная звезда 1116"/>
            <p:cNvSpPr/>
            <p:nvPr/>
          </p:nvSpPr>
          <p:spPr>
            <a:xfrm rot="1262594">
              <a:off x="7150610" y="2489352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118" name="Прямая соединительная линия 1117"/>
            <p:cNvCxnSpPr>
              <a:stCxn id="1110" idx="0"/>
              <a:endCxn id="1115" idx="4"/>
            </p:cNvCxnSpPr>
            <p:nvPr/>
          </p:nvCxnSpPr>
          <p:spPr>
            <a:xfrm>
              <a:off x="7275299" y="2473458"/>
              <a:ext cx="91187" cy="4868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19" name="Прямая соединительная линия 1118"/>
            <p:cNvCxnSpPr>
              <a:stCxn id="1113" idx="5"/>
              <a:endCxn id="1115" idx="0"/>
            </p:cNvCxnSpPr>
            <p:nvPr/>
          </p:nvCxnSpPr>
          <p:spPr>
            <a:xfrm rot="16200000" flipV="1">
              <a:off x="7382566" y="2566550"/>
              <a:ext cx="95293" cy="4009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20" name="Прямая соединительная линия 1119"/>
            <p:cNvCxnSpPr>
              <a:stCxn id="1112" idx="5"/>
              <a:endCxn id="1117" idx="2"/>
            </p:cNvCxnSpPr>
            <p:nvPr/>
          </p:nvCxnSpPr>
          <p:spPr>
            <a:xfrm rot="5400000" flipH="1" flipV="1">
              <a:off x="7115232" y="2583869"/>
              <a:ext cx="99653" cy="109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21" name="Прямая соединительная линия 1120"/>
            <p:cNvCxnSpPr>
              <a:stCxn id="1110" idx="6"/>
              <a:endCxn id="1452" idx="1"/>
            </p:cNvCxnSpPr>
            <p:nvPr/>
          </p:nvCxnSpPr>
          <p:spPr>
            <a:xfrm rot="5400000" flipH="1" flipV="1">
              <a:off x="7079437" y="2225824"/>
              <a:ext cx="393099" cy="3238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22" name="Прямая соединительная линия 1121"/>
            <p:cNvCxnSpPr>
              <a:stCxn id="1117" idx="5"/>
              <a:endCxn id="1110" idx="3"/>
            </p:cNvCxnSpPr>
            <p:nvPr/>
          </p:nvCxnSpPr>
          <p:spPr>
            <a:xfrm rot="5400000" flipH="1" flipV="1">
              <a:off x="7186646" y="2452589"/>
              <a:ext cx="16642" cy="6091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23" name="Прямая соединительная линия 1122"/>
            <p:cNvCxnSpPr>
              <a:stCxn id="1116" idx="4"/>
              <a:endCxn id="1112" idx="0"/>
            </p:cNvCxnSpPr>
            <p:nvPr/>
          </p:nvCxnSpPr>
          <p:spPr>
            <a:xfrm rot="10800000">
              <a:off x="7195849" y="2664030"/>
              <a:ext cx="224278" cy="12607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142" name="TextBox 1141"/>
          <p:cNvSpPr txBox="1"/>
          <p:nvPr/>
        </p:nvSpPr>
        <p:spPr>
          <a:xfrm rot="16603593">
            <a:off x="6374398" y="3552569"/>
            <a:ext cx="70215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ВОРОН</a:t>
            </a:r>
            <a:endParaRPr lang="uk-UA" sz="8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1143" name="TextBox 1142"/>
          <p:cNvSpPr txBox="1"/>
          <p:nvPr/>
        </p:nvSpPr>
        <p:spPr>
          <a:xfrm rot="1344264">
            <a:off x="6361487" y="3207591"/>
            <a:ext cx="70215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ЧАША</a:t>
            </a:r>
            <a:endParaRPr lang="uk-UA" sz="8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1144" name="TextBox 1143"/>
          <p:cNvSpPr txBox="1"/>
          <p:nvPr/>
        </p:nvSpPr>
        <p:spPr>
          <a:xfrm rot="18282438">
            <a:off x="5516759" y="4198782"/>
            <a:ext cx="70215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ВОЛОПАС</a:t>
            </a:r>
            <a:endParaRPr lang="uk-UA" sz="8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1145" name="TextBox 1144"/>
          <p:cNvSpPr txBox="1"/>
          <p:nvPr/>
        </p:nvSpPr>
        <p:spPr>
          <a:xfrm rot="19413718">
            <a:off x="4784916" y="4110512"/>
            <a:ext cx="70215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ПН </a:t>
            </a:r>
          </a:p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КОРОНА</a:t>
            </a:r>
            <a:endParaRPr lang="uk-UA" sz="8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1146" name="TextBox 1145"/>
          <p:cNvSpPr txBox="1"/>
          <p:nvPr/>
        </p:nvSpPr>
        <p:spPr>
          <a:xfrm rot="19546177">
            <a:off x="5211106" y="4610626"/>
            <a:ext cx="70215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ЗМІЯ</a:t>
            </a:r>
            <a:endParaRPr lang="uk-UA" sz="8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1147" name="TextBox 1146"/>
          <p:cNvSpPr txBox="1"/>
          <p:nvPr/>
        </p:nvSpPr>
        <p:spPr>
          <a:xfrm>
            <a:off x="4358604" y="5319481"/>
            <a:ext cx="70215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ЗМІЯ</a:t>
            </a:r>
            <a:endParaRPr lang="uk-UA" sz="8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grpSp>
        <p:nvGrpSpPr>
          <p:cNvPr id="1148" name="Группа 1147"/>
          <p:cNvGrpSpPr/>
          <p:nvPr/>
        </p:nvGrpSpPr>
        <p:grpSpPr>
          <a:xfrm>
            <a:off x="4143372" y="5239587"/>
            <a:ext cx="178722" cy="332553"/>
            <a:chOff x="4446920" y="5936171"/>
            <a:chExt cx="178722" cy="332553"/>
          </a:xfrm>
        </p:grpSpPr>
        <p:sp>
          <p:nvSpPr>
            <p:cNvPr id="1149" name="8-конечная звезда 1148"/>
            <p:cNvSpPr/>
            <p:nvPr/>
          </p:nvSpPr>
          <p:spPr>
            <a:xfrm rot="1262594">
              <a:off x="4507404" y="6221924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50" name="8-конечная звезда 1149"/>
            <p:cNvSpPr/>
            <p:nvPr/>
          </p:nvSpPr>
          <p:spPr>
            <a:xfrm rot="1262594">
              <a:off x="4578842" y="6079048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51" name="8-конечная звезда 1150"/>
            <p:cNvSpPr/>
            <p:nvPr/>
          </p:nvSpPr>
          <p:spPr>
            <a:xfrm rot="1262594">
              <a:off x="4446920" y="6079048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52" name="8-конечная звезда 1151"/>
            <p:cNvSpPr/>
            <p:nvPr/>
          </p:nvSpPr>
          <p:spPr>
            <a:xfrm rot="1262594">
              <a:off x="4507404" y="5936171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153" name="Прямая соединительная линия 1152"/>
            <p:cNvCxnSpPr>
              <a:stCxn id="1149" idx="7"/>
              <a:endCxn id="1150" idx="1"/>
            </p:cNvCxnSpPr>
            <p:nvPr/>
          </p:nvCxnSpPr>
          <p:spPr>
            <a:xfrm rot="5400000" flipH="1" flipV="1">
              <a:off x="4525970" y="6150051"/>
              <a:ext cx="111991" cy="5955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54" name="Прямая соединительная линия 1153"/>
            <p:cNvCxnSpPr>
              <a:stCxn id="1151" idx="6"/>
              <a:endCxn id="1152" idx="2"/>
            </p:cNvCxnSpPr>
            <p:nvPr/>
          </p:nvCxnSpPr>
          <p:spPr>
            <a:xfrm rot="5400000" flipH="1" flipV="1">
              <a:off x="4450963" y="6009170"/>
              <a:ext cx="99199" cy="4368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55" name="Прямая соединительная линия 1154"/>
            <p:cNvCxnSpPr>
              <a:stCxn id="1150" idx="5"/>
              <a:endCxn id="1152" idx="0"/>
            </p:cNvCxnSpPr>
            <p:nvPr/>
          </p:nvCxnSpPr>
          <p:spPr>
            <a:xfrm rot="16200000" flipV="1">
              <a:off x="4516147" y="6004470"/>
              <a:ext cx="113091" cy="4009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56" name="Прямая соединительная линия 1155"/>
            <p:cNvCxnSpPr>
              <a:stCxn id="1151" idx="1"/>
              <a:endCxn id="1149" idx="5"/>
            </p:cNvCxnSpPr>
            <p:nvPr/>
          </p:nvCxnSpPr>
          <p:spPr>
            <a:xfrm rot="16200000" flipH="1">
              <a:off x="4450508" y="6153145"/>
              <a:ext cx="100108" cy="4148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157" name="Группа 1156"/>
          <p:cNvGrpSpPr/>
          <p:nvPr/>
        </p:nvGrpSpPr>
        <p:grpSpPr>
          <a:xfrm>
            <a:off x="3508323" y="4643446"/>
            <a:ext cx="699645" cy="615672"/>
            <a:chOff x="3730532" y="5367300"/>
            <a:chExt cx="699645" cy="615672"/>
          </a:xfrm>
        </p:grpSpPr>
        <p:sp>
          <p:nvSpPr>
            <p:cNvPr id="1158" name="8-конечная звезда 1157"/>
            <p:cNvSpPr/>
            <p:nvPr/>
          </p:nvSpPr>
          <p:spPr>
            <a:xfrm rot="1262594">
              <a:off x="4383377" y="5445580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59" name="8-конечная звезда 1158"/>
            <p:cNvSpPr/>
            <p:nvPr/>
          </p:nvSpPr>
          <p:spPr>
            <a:xfrm rot="1262594">
              <a:off x="4159161" y="5732385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60" name="8-конечная звезда 1159"/>
            <p:cNvSpPr/>
            <p:nvPr/>
          </p:nvSpPr>
          <p:spPr>
            <a:xfrm rot="1262594">
              <a:off x="4303686" y="5519719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61" name="8-конечная звезда 1160"/>
            <p:cNvSpPr/>
            <p:nvPr/>
          </p:nvSpPr>
          <p:spPr>
            <a:xfrm rot="1262594">
              <a:off x="3944848" y="5660947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62" name="8-конечная звезда 1161"/>
            <p:cNvSpPr/>
            <p:nvPr/>
          </p:nvSpPr>
          <p:spPr>
            <a:xfrm rot="1262594">
              <a:off x="3730532" y="5660945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63" name="8-конечная звезда 1162"/>
            <p:cNvSpPr/>
            <p:nvPr/>
          </p:nvSpPr>
          <p:spPr>
            <a:xfrm rot="1262594">
              <a:off x="3867094" y="5367300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64" name="8-конечная звезда 1163"/>
            <p:cNvSpPr/>
            <p:nvPr/>
          </p:nvSpPr>
          <p:spPr>
            <a:xfrm rot="1262594">
              <a:off x="4006811" y="5507018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65" name="8-конечная звезда 1164"/>
            <p:cNvSpPr/>
            <p:nvPr/>
          </p:nvSpPr>
          <p:spPr>
            <a:xfrm rot="1262594">
              <a:off x="3800919" y="5375622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66" name="8-конечная звезда 1165"/>
            <p:cNvSpPr/>
            <p:nvPr/>
          </p:nvSpPr>
          <p:spPr>
            <a:xfrm rot="1262594">
              <a:off x="4221652" y="5936172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167" name="Прямая соединительная линия 1166"/>
            <p:cNvCxnSpPr>
              <a:stCxn id="1160" idx="7"/>
              <a:endCxn id="1158" idx="7"/>
            </p:cNvCxnSpPr>
            <p:nvPr/>
          </p:nvCxnSpPr>
          <p:spPr>
            <a:xfrm rot="5400000" flipH="1" flipV="1">
              <a:off x="4353622" y="5461218"/>
              <a:ext cx="76277" cy="7280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68" name="Прямая соединительная линия 1167"/>
            <p:cNvCxnSpPr>
              <a:stCxn id="1164" idx="5"/>
              <a:endCxn id="1163" idx="0"/>
            </p:cNvCxnSpPr>
            <p:nvPr/>
          </p:nvCxnSpPr>
          <p:spPr>
            <a:xfrm rot="16200000" flipV="1">
              <a:off x="3925915" y="5415152"/>
              <a:ext cx="97544" cy="8990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69" name="Прямая соединительная линия 1168"/>
            <p:cNvCxnSpPr>
              <a:stCxn id="1159" idx="6"/>
              <a:endCxn id="1160" idx="3"/>
            </p:cNvCxnSpPr>
            <p:nvPr/>
          </p:nvCxnSpPr>
          <p:spPr>
            <a:xfrm rot="5400000" flipH="1" flipV="1">
              <a:off x="4162682" y="5590856"/>
              <a:ext cx="176504" cy="11015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70" name="Прямая соединительная линия 1169"/>
            <p:cNvCxnSpPr>
              <a:stCxn id="1159" idx="5"/>
              <a:endCxn id="1164" idx="1"/>
            </p:cNvCxnSpPr>
            <p:nvPr/>
          </p:nvCxnSpPr>
          <p:spPr>
            <a:xfrm rot="16200000" flipV="1">
              <a:off x="4013014" y="5572527"/>
              <a:ext cx="186353" cy="13801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71" name="Прямая соединительная линия 1170"/>
            <p:cNvCxnSpPr>
              <a:stCxn id="1162" idx="7"/>
              <a:endCxn id="1161" idx="4"/>
            </p:cNvCxnSpPr>
            <p:nvPr/>
          </p:nvCxnSpPr>
          <p:spPr>
            <a:xfrm rot="16200000" flipH="1">
              <a:off x="3863792" y="5595396"/>
              <a:ext cx="1270" cy="16444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72" name="Прямая соединительная линия 1171"/>
            <p:cNvCxnSpPr>
              <a:stCxn id="1161" idx="7"/>
              <a:endCxn id="1159" idx="3"/>
            </p:cNvCxnSpPr>
            <p:nvPr/>
          </p:nvCxnSpPr>
          <p:spPr>
            <a:xfrm rot="16200000" flipH="1">
              <a:off x="4032322" y="5641184"/>
              <a:ext cx="93364" cy="16496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73" name="Прямая соединительная линия 1172"/>
            <p:cNvCxnSpPr>
              <a:stCxn id="1166" idx="5"/>
              <a:endCxn id="1159" idx="1"/>
            </p:cNvCxnSpPr>
            <p:nvPr/>
          </p:nvCxnSpPr>
          <p:spPr>
            <a:xfrm rot="16200000" flipV="1">
              <a:off x="4139274" y="5841910"/>
              <a:ext cx="154129" cy="3842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74" name="Прямая соединительная линия 1173"/>
            <p:cNvCxnSpPr>
              <a:stCxn id="1165" idx="1"/>
              <a:endCxn id="1163" idx="0"/>
            </p:cNvCxnSpPr>
            <p:nvPr/>
          </p:nvCxnSpPr>
          <p:spPr>
            <a:xfrm rot="5400000" flipH="1" flipV="1">
              <a:off x="3877240" y="5367913"/>
              <a:ext cx="9072" cy="9591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175" name="Группа 1174"/>
          <p:cNvGrpSpPr/>
          <p:nvPr/>
        </p:nvGrpSpPr>
        <p:grpSpPr>
          <a:xfrm rot="556316">
            <a:off x="2987677" y="2685344"/>
            <a:ext cx="850325" cy="1621014"/>
            <a:chOff x="2494991" y="3188512"/>
            <a:chExt cx="850325" cy="1621014"/>
          </a:xfrm>
        </p:grpSpPr>
        <p:sp>
          <p:nvSpPr>
            <p:cNvPr id="1176" name="8-конечная звезда 1175"/>
            <p:cNvSpPr/>
            <p:nvPr/>
          </p:nvSpPr>
          <p:spPr>
            <a:xfrm rot="1262594">
              <a:off x="2997889" y="428406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77" name="8-конечная звезда 1176"/>
            <p:cNvSpPr/>
            <p:nvPr/>
          </p:nvSpPr>
          <p:spPr>
            <a:xfrm rot="1262594">
              <a:off x="2907837" y="4157669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78" name="8-конечная звезда 1177"/>
            <p:cNvSpPr/>
            <p:nvPr/>
          </p:nvSpPr>
          <p:spPr>
            <a:xfrm rot="1262594">
              <a:off x="2634556" y="4257229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79" name="8-конечная звезда 1178"/>
            <p:cNvSpPr/>
            <p:nvPr/>
          </p:nvSpPr>
          <p:spPr>
            <a:xfrm rot="1262594">
              <a:off x="2858909" y="4744726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80" name="8-конечная звезда 1179"/>
            <p:cNvSpPr/>
            <p:nvPr/>
          </p:nvSpPr>
          <p:spPr>
            <a:xfrm rot="1262594">
              <a:off x="2494991" y="3845711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81" name="8-конечная звезда 1180"/>
            <p:cNvSpPr/>
            <p:nvPr/>
          </p:nvSpPr>
          <p:spPr>
            <a:xfrm rot="1262594">
              <a:off x="2788519" y="3870175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82" name="8-конечная звезда 1181"/>
            <p:cNvSpPr/>
            <p:nvPr/>
          </p:nvSpPr>
          <p:spPr>
            <a:xfrm rot="1262594">
              <a:off x="2651069" y="4437026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83" name="8-конечная звезда 1182"/>
            <p:cNvSpPr/>
            <p:nvPr/>
          </p:nvSpPr>
          <p:spPr>
            <a:xfrm rot="1262594">
              <a:off x="2705575" y="4725541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84" name="8-конечная звезда 1183"/>
            <p:cNvSpPr/>
            <p:nvPr/>
          </p:nvSpPr>
          <p:spPr>
            <a:xfrm rot="1262594">
              <a:off x="2835305" y="3731537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86" name="8-конечная звезда 1185"/>
            <p:cNvSpPr/>
            <p:nvPr/>
          </p:nvSpPr>
          <p:spPr>
            <a:xfrm rot="1262594">
              <a:off x="3177825" y="3386081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87" name="8-конечная звезда 1186"/>
            <p:cNvSpPr/>
            <p:nvPr/>
          </p:nvSpPr>
          <p:spPr>
            <a:xfrm rot="1262594">
              <a:off x="2950797" y="4438987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88" name="8-конечная звезда 1187"/>
            <p:cNvSpPr/>
            <p:nvPr/>
          </p:nvSpPr>
          <p:spPr>
            <a:xfrm rot="1262594">
              <a:off x="2856880" y="4307084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89" name="8-конечная звезда 1188"/>
            <p:cNvSpPr/>
            <p:nvPr/>
          </p:nvSpPr>
          <p:spPr>
            <a:xfrm rot="1262594">
              <a:off x="3083493" y="3460101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90" name="8-конечная звезда 1189"/>
            <p:cNvSpPr/>
            <p:nvPr/>
          </p:nvSpPr>
          <p:spPr>
            <a:xfrm rot="1262594">
              <a:off x="3147923" y="4328438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91" name="8-конечная звезда 1190"/>
            <p:cNvSpPr/>
            <p:nvPr/>
          </p:nvSpPr>
          <p:spPr>
            <a:xfrm rot="1262594">
              <a:off x="3131601" y="4625819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92" name="8-конечная звезда 1191"/>
            <p:cNvSpPr/>
            <p:nvPr/>
          </p:nvSpPr>
          <p:spPr>
            <a:xfrm rot="1262594">
              <a:off x="3108579" y="4484810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93" name="8-конечная звезда 1192"/>
            <p:cNvSpPr/>
            <p:nvPr/>
          </p:nvSpPr>
          <p:spPr>
            <a:xfrm rot="1262594">
              <a:off x="2983274" y="4650033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94" name="8-конечная звезда 1193"/>
            <p:cNvSpPr/>
            <p:nvPr/>
          </p:nvSpPr>
          <p:spPr>
            <a:xfrm rot="1262594">
              <a:off x="3109446" y="3695960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95" name="8-конечная звезда 1194"/>
            <p:cNvSpPr/>
            <p:nvPr/>
          </p:nvSpPr>
          <p:spPr>
            <a:xfrm rot="1262594">
              <a:off x="3298516" y="3874730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96" name="8-конечная звезда 1195"/>
            <p:cNvSpPr/>
            <p:nvPr/>
          </p:nvSpPr>
          <p:spPr>
            <a:xfrm rot="1262594">
              <a:off x="3216501" y="3815736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97" name="8-конечная звезда 1196"/>
            <p:cNvSpPr/>
            <p:nvPr/>
          </p:nvSpPr>
          <p:spPr>
            <a:xfrm rot="1262594">
              <a:off x="3234842" y="3530720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99" name="8-конечная звезда 1198"/>
            <p:cNvSpPr/>
            <p:nvPr/>
          </p:nvSpPr>
          <p:spPr>
            <a:xfrm rot="1262594">
              <a:off x="3114104" y="3188512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00" name="8-конечная звезда 1199"/>
            <p:cNvSpPr/>
            <p:nvPr/>
          </p:nvSpPr>
          <p:spPr>
            <a:xfrm rot="1262594">
              <a:off x="3126185" y="3308529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01" name="8-конечная звезда 1200"/>
            <p:cNvSpPr/>
            <p:nvPr/>
          </p:nvSpPr>
          <p:spPr>
            <a:xfrm rot="1262594">
              <a:off x="2952827" y="3576761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02" name="8-конечная звезда 1201"/>
            <p:cNvSpPr/>
            <p:nvPr/>
          </p:nvSpPr>
          <p:spPr>
            <a:xfrm rot="1262594">
              <a:off x="3163361" y="3967512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203" name="Прямая соединительная линия 1202"/>
            <p:cNvCxnSpPr>
              <a:stCxn id="1200" idx="1"/>
              <a:endCxn id="1186" idx="0"/>
            </p:cNvCxnSpPr>
            <p:nvPr/>
          </p:nvCxnSpPr>
          <p:spPr>
            <a:xfrm rot="15643684" flipH="1">
              <a:off x="3154562" y="3358635"/>
              <a:ext cx="79987" cy="5881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04" name="Прямая соединительная линия 1203"/>
            <p:cNvCxnSpPr>
              <a:stCxn id="1176" idx="5"/>
              <a:endCxn id="1188" idx="6"/>
            </p:cNvCxnSpPr>
            <p:nvPr/>
          </p:nvCxnSpPr>
          <p:spPr>
            <a:xfrm rot="15643684" flipH="1" flipV="1">
              <a:off x="2952345" y="4236435"/>
              <a:ext cx="2810" cy="12240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05" name="Прямая соединительная линия 1204"/>
            <p:cNvCxnSpPr>
              <a:stCxn id="1181" idx="7"/>
              <a:endCxn id="1184" idx="3"/>
            </p:cNvCxnSpPr>
            <p:nvPr/>
          </p:nvCxnSpPr>
          <p:spPr>
            <a:xfrm rot="4843684" flipH="1" flipV="1">
              <a:off x="2783865" y="3826164"/>
              <a:ext cx="120431" cy="659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06" name="Прямая соединительная линия 1205"/>
            <p:cNvCxnSpPr>
              <a:stCxn id="1181" idx="5"/>
              <a:endCxn id="1180" idx="6"/>
            </p:cNvCxnSpPr>
            <p:nvPr/>
          </p:nvCxnSpPr>
          <p:spPr>
            <a:xfrm rot="15643684" flipV="1">
              <a:off x="2639362" y="3729826"/>
              <a:ext cx="68067" cy="26118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07" name="Прямая соединительная линия 1206"/>
            <p:cNvCxnSpPr>
              <a:stCxn id="1177" idx="0"/>
              <a:endCxn id="1181" idx="0"/>
            </p:cNvCxnSpPr>
            <p:nvPr/>
          </p:nvCxnSpPr>
          <p:spPr>
            <a:xfrm rot="21043684" flipH="1" flipV="1">
              <a:off x="2875099" y="3906475"/>
              <a:ext cx="71438" cy="30296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08" name="Прямая соединительная линия 1207"/>
            <p:cNvCxnSpPr>
              <a:stCxn id="1178" idx="5"/>
              <a:endCxn id="1180" idx="1"/>
            </p:cNvCxnSpPr>
            <p:nvPr/>
          </p:nvCxnSpPr>
          <p:spPr>
            <a:xfrm rot="15643684" flipV="1">
              <a:off x="2414200" y="4056364"/>
              <a:ext cx="365946" cy="5501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09" name="Прямая соединительная линия 1208"/>
            <p:cNvCxnSpPr>
              <a:stCxn id="1179" idx="5"/>
              <a:endCxn id="1182" idx="7"/>
            </p:cNvCxnSpPr>
            <p:nvPr/>
          </p:nvCxnSpPr>
          <p:spPr>
            <a:xfrm rot="15643684" flipV="1">
              <a:off x="2631014" y="4537452"/>
              <a:ext cx="318871" cy="12567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10" name="Прямая соединительная линия 1209"/>
            <p:cNvCxnSpPr>
              <a:stCxn id="1183" idx="5"/>
              <a:endCxn id="1182" idx="1"/>
            </p:cNvCxnSpPr>
            <p:nvPr/>
          </p:nvCxnSpPr>
          <p:spPr>
            <a:xfrm rot="4843684" flipH="1" flipV="1">
              <a:off x="2584676" y="4605093"/>
              <a:ext cx="241292" cy="638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11" name="Прямая соединительная линия 1210"/>
            <p:cNvCxnSpPr>
              <a:stCxn id="1182" idx="0"/>
              <a:endCxn id="1178" idx="1"/>
            </p:cNvCxnSpPr>
            <p:nvPr/>
          </p:nvCxnSpPr>
          <p:spPr>
            <a:xfrm rot="21043684" flipV="1">
              <a:off x="2690672" y="4318381"/>
              <a:ext cx="2036" cy="15619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12" name="Прямая соединительная линия 1211"/>
            <p:cNvCxnSpPr>
              <a:stCxn id="1178" idx="7"/>
              <a:endCxn id="1177" idx="4"/>
            </p:cNvCxnSpPr>
            <p:nvPr/>
          </p:nvCxnSpPr>
          <p:spPr>
            <a:xfrm rot="4843684" flipH="1" flipV="1">
              <a:off x="2772096" y="4114235"/>
              <a:ext cx="62369" cy="22644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13" name="Прямая соединительная линия 1212"/>
            <p:cNvCxnSpPr>
              <a:stCxn id="1188" idx="4"/>
              <a:endCxn id="1178" idx="0"/>
            </p:cNvCxnSpPr>
            <p:nvPr/>
          </p:nvCxnSpPr>
          <p:spPr>
            <a:xfrm rot="10243684">
              <a:off x="2700114" y="4288405"/>
              <a:ext cx="155649" cy="4884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14" name="Прямая соединительная линия 1213"/>
            <p:cNvCxnSpPr>
              <a:stCxn id="1187" idx="4"/>
              <a:endCxn id="1188" idx="0"/>
            </p:cNvCxnSpPr>
            <p:nvPr/>
          </p:nvCxnSpPr>
          <p:spPr>
            <a:xfrm rot="10243684">
              <a:off x="2918427" y="4341007"/>
              <a:ext cx="24822" cy="11805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15" name="Прямая соединительная линия 1214"/>
            <p:cNvCxnSpPr>
              <a:stCxn id="1192" idx="1"/>
              <a:endCxn id="1187" idx="1"/>
            </p:cNvCxnSpPr>
            <p:nvPr/>
          </p:nvCxnSpPr>
          <p:spPr>
            <a:xfrm rot="4843684" flipH="1">
              <a:off x="3033606" y="4437901"/>
              <a:ext cx="63030" cy="14445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16" name="Прямая соединительная линия 1215"/>
            <p:cNvCxnSpPr>
              <a:stCxn id="1190" idx="4"/>
              <a:endCxn id="1176" idx="7"/>
            </p:cNvCxnSpPr>
            <p:nvPr/>
          </p:nvCxnSpPr>
          <p:spPr>
            <a:xfrm rot="10243684">
              <a:off x="3053708" y="4292334"/>
              <a:ext cx="91633" cy="5886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17" name="Прямая соединительная линия 1216"/>
            <p:cNvCxnSpPr>
              <a:stCxn id="1191" idx="5"/>
              <a:endCxn id="1192" idx="1"/>
            </p:cNvCxnSpPr>
            <p:nvPr/>
          </p:nvCxnSpPr>
          <p:spPr>
            <a:xfrm rot="4843684" flipH="1" flipV="1">
              <a:off x="3094687" y="4572782"/>
              <a:ext cx="97606" cy="1186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18" name="Прямая соединительная линия 1217"/>
            <p:cNvCxnSpPr>
              <a:stCxn id="1193" idx="5"/>
              <a:endCxn id="1187" idx="2"/>
            </p:cNvCxnSpPr>
            <p:nvPr/>
          </p:nvCxnSpPr>
          <p:spPr>
            <a:xfrm rot="15643684" flipV="1">
              <a:off x="2900915" y="4570232"/>
              <a:ext cx="163446" cy="277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22" name="Прямая соединительная линия 1221"/>
            <p:cNvCxnSpPr>
              <a:stCxn id="1186" idx="3"/>
              <a:endCxn id="1189" idx="6"/>
            </p:cNvCxnSpPr>
            <p:nvPr/>
          </p:nvCxnSpPr>
          <p:spPr>
            <a:xfrm rot="4843684">
              <a:off x="3139220" y="3414104"/>
              <a:ext cx="29236" cy="5809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23" name="Прямая соединительная линия 1222"/>
            <p:cNvCxnSpPr>
              <a:stCxn id="1201" idx="7"/>
              <a:endCxn id="1189" idx="3"/>
            </p:cNvCxnSpPr>
            <p:nvPr/>
          </p:nvCxnSpPr>
          <p:spPr>
            <a:xfrm rot="4843684" flipH="1" flipV="1">
              <a:off x="3007143" y="3497550"/>
              <a:ext cx="69605" cy="10121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24" name="Прямая соединительная линия 1223"/>
            <p:cNvCxnSpPr>
              <a:stCxn id="1189" idx="0"/>
              <a:endCxn id="1197" idx="3"/>
            </p:cNvCxnSpPr>
            <p:nvPr/>
          </p:nvCxnSpPr>
          <p:spPr>
            <a:xfrm rot="21043684">
              <a:off x="3151515" y="3497212"/>
              <a:ext cx="79959" cy="7332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25" name="Прямая соединительная линия 1224"/>
            <p:cNvCxnSpPr>
              <a:stCxn id="1184" idx="7"/>
              <a:endCxn id="1194" idx="3"/>
            </p:cNvCxnSpPr>
            <p:nvPr/>
          </p:nvCxnSpPr>
          <p:spPr>
            <a:xfrm rot="15643684" flipH="1">
              <a:off x="2990370" y="3625934"/>
              <a:ext cx="17702" cy="22456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26" name="Прямая соединительная линия 1225"/>
            <p:cNvCxnSpPr>
              <a:stCxn id="1234" idx="4"/>
              <a:endCxn id="1235" idx="3"/>
            </p:cNvCxnSpPr>
            <p:nvPr/>
          </p:nvCxnSpPr>
          <p:spPr>
            <a:xfrm rot="10243684">
              <a:off x="2699341" y="3721058"/>
              <a:ext cx="61638" cy="4494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27" name="Прямая соединительная линия 1226"/>
            <p:cNvCxnSpPr>
              <a:stCxn id="1184" idx="3"/>
              <a:endCxn id="1234" idx="0"/>
            </p:cNvCxnSpPr>
            <p:nvPr/>
          </p:nvCxnSpPr>
          <p:spPr>
            <a:xfrm rot="4843684">
              <a:off x="2822722" y="3762592"/>
              <a:ext cx="6783" cy="2444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28" name="Прямая соединительная линия 1227"/>
            <p:cNvCxnSpPr>
              <a:stCxn id="1184" idx="6"/>
              <a:endCxn id="1201" idx="3"/>
            </p:cNvCxnSpPr>
            <p:nvPr/>
          </p:nvCxnSpPr>
          <p:spPr>
            <a:xfrm rot="4843684" flipH="1" flipV="1">
              <a:off x="2859066" y="3620656"/>
              <a:ext cx="108711" cy="10168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29" name="Прямая соединительная линия 1228"/>
            <p:cNvCxnSpPr>
              <a:stCxn id="1201" idx="1"/>
              <a:endCxn id="1194" idx="4"/>
            </p:cNvCxnSpPr>
            <p:nvPr/>
          </p:nvCxnSpPr>
          <p:spPr>
            <a:xfrm rot="15643684" flipH="1">
              <a:off x="2994153" y="3611633"/>
              <a:ext cx="108430" cy="10923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30" name="Прямая соединительная линия 1229"/>
            <p:cNvCxnSpPr>
              <a:stCxn id="1196" idx="2"/>
              <a:endCxn id="1202" idx="5"/>
            </p:cNvCxnSpPr>
            <p:nvPr/>
          </p:nvCxnSpPr>
          <p:spPr>
            <a:xfrm rot="4843684">
              <a:off x="3155926" y="3880926"/>
              <a:ext cx="99047" cy="6896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31" name="Прямая соединительная линия 1230"/>
            <p:cNvCxnSpPr>
              <a:stCxn id="1196" idx="1"/>
              <a:endCxn id="1195" idx="4"/>
            </p:cNvCxnSpPr>
            <p:nvPr/>
          </p:nvCxnSpPr>
          <p:spPr>
            <a:xfrm rot="15643684" flipH="1">
              <a:off x="3256244" y="3852470"/>
              <a:ext cx="36992" cy="4530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32" name="Прямая соединительная линия 1231"/>
            <p:cNvCxnSpPr>
              <a:stCxn id="1196" idx="4"/>
              <a:endCxn id="1194" idx="0"/>
            </p:cNvCxnSpPr>
            <p:nvPr/>
          </p:nvCxnSpPr>
          <p:spPr>
            <a:xfrm rot="10243684">
              <a:off x="3163392" y="3723326"/>
              <a:ext cx="45960" cy="11184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33" name="Прямая соединительная линия 1232"/>
            <p:cNvCxnSpPr>
              <a:stCxn id="1200" idx="5"/>
              <a:endCxn id="1199" idx="2"/>
            </p:cNvCxnSpPr>
            <p:nvPr/>
          </p:nvCxnSpPr>
          <p:spPr>
            <a:xfrm rot="4843684" flipH="1" flipV="1">
              <a:off x="3095813" y="3271380"/>
              <a:ext cx="77560" cy="153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234" name="8-конечная звезда 1233"/>
            <p:cNvSpPr/>
            <p:nvPr/>
          </p:nvSpPr>
          <p:spPr>
            <a:xfrm rot="1262594">
              <a:off x="2762396" y="3743439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35" name="8-конечная звезда 1234"/>
            <p:cNvSpPr/>
            <p:nvPr/>
          </p:nvSpPr>
          <p:spPr>
            <a:xfrm rot="1262594">
              <a:off x="2694262" y="3695945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</p:grpSp>
      <p:grpSp>
        <p:nvGrpSpPr>
          <p:cNvPr id="1236" name="Группа 1235"/>
          <p:cNvGrpSpPr/>
          <p:nvPr/>
        </p:nvGrpSpPr>
        <p:grpSpPr>
          <a:xfrm>
            <a:off x="3456177" y="4393132"/>
            <a:ext cx="187129" cy="178876"/>
            <a:chOff x="3434255" y="5077337"/>
            <a:chExt cx="187129" cy="178876"/>
          </a:xfrm>
        </p:grpSpPr>
        <p:sp>
          <p:nvSpPr>
            <p:cNvPr id="1237" name="8-конечная звезда 1236"/>
            <p:cNvSpPr/>
            <p:nvPr/>
          </p:nvSpPr>
          <p:spPr>
            <a:xfrm rot="1262594">
              <a:off x="3506746" y="5149828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38" name="8-конечная звезда 1237"/>
            <p:cNvSpPr/>
            <p:nvPr/>
          </p:nvSpPr>
          <p:spPr>
            <a:xfrm rot="1262594">
              <a:off x="3578184" y="5149828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39" name="8-конечная звезда 1238"/>
            <p:cNvSpPr/>
            <p:nvPr/>
          </p:nvSpPr>
          <p:spPr>
            <a:xfrm rot="1262594">
              <a:off x="3505693" y="5077337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40" name="8-конечная звезда 1239"/>
            <p:cNvSpPr/>
            <p:nvPr/>
          </p:nvSpPr>
          <p:spPr>
            <a:xfrm rot="1262594">
              <a:off x="3459167" y="5102249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41" name="8-конечная звезда 1240"/>
            <p:cNvSpPr/>
            <p:nvPr/>
          </p:nvSpPr>
          <p:spPr>
            <a:xfrm rot="1262594">
              <a:off x="3434255" y="5077337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42" name="8-конечная звезда 1241"/>
            <p:cNvSpPr/>
            <p:nvPr/>
          </p:nvSpPr>
          <p:spPr>
            <a:xfrm rot="1262594">
              <a:off x="3530605" y="5220213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243" name="Прямая соединительная линия 1242"/>
            <p:cNvCxnSpPr>
              <a:stCxn id="1241" idx="5"/>
              <a:endCxn id="1239" idx="6"/>
            </p:cNvCxnSpPr>
            <p:nvPr/>
          </p:nvCxnSpPr>
          <p:spPr>
            <a:xfrm rot="5400000" flipH="1" flipV="1">
              <a:off x="3487376" y="5036108"/>
              <a:ext cx="351" cy="8521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44" name="Прямая соединительная линия 1243"/>
            <p:cNvCxnSpPr>
              <a:stCxn id="1237" idx="0"/>
              <a:endCxn id="1239" idx="7"/>
            </p:cNvCxnSpPr>
            <p:nvPr/>
          </p:nvCxnSpPr>
          <p:spPr>
            <a:xfrm flipH="1" flipV="1">
              <a:off x="3540142" y="5088028"/>
              <a:ext cx="8363" cy="9115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45" name="Прямая соединительная линия 1244"/>
            <p:cNvCxnSpPr>
              <a:stCxn id="1237" idx="3"/>
              <a:endCxn id="1240" idx="2"/>
            </p:cNvCxnSpPr>
            <p:nvPr/>
          </p:nvCxnSpPr>
          <p:spPr>
            <a:xfrm rot="5400000" flipH="1">
              <a:off x="3468080" y="5139673"/>
              <a:ext cx="43150" cy="3790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46" name="Прямая соединительная линия 1245"/>
            <p:cNvCxnSpPr>
              <a:stCxn id="1237" idx="1"/>
              <a:endCxn id="1238" idx="4"/>
            </p:cNvCxnSpPr>
            <p:nvPr/>
          </p:nvCxnSpPr>
          <p:spPr>
            <a:xfrm rot="5400000" flipH="1" flipV="1">
              <a:off x="3544623" y="5156166"/>
              <a:ext cx="27496" cy="4250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47" name="Прямая соединительная линия 1246"/>
            <p:cNvCxnSpPr>
              <a:stCxn id="1242" idx="3"/>
              <a:endCxn id="1237" idx="1"/>
            </p:cNvCxnSpPr>
            <p:nvPr/>
          </p:nvCxnSpPr>
          <p:spPr>
            <a:xfrm rot="5400000" flipH="1" flipV="1">
              <a:off x="3507459" y="5215864"/>
              <a:ext cx="54354" cy="496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248" name="Группа 1247"/>
          <p:cNvGrpSpPr/>
          <p:nvPr/>
        </p:nvGrpSpPr>
        <p:grpSpPr>
          <a:xfrm>
            <a:off x="2045297" y="2018036"/>
            <a:ext cx="1169381" cy="1250650"/>
            <a:chOff x="1581077" y="2383120"/>
            <a:chExt cx="1169381" cy="1250650"/>
          </a:xfrm>
        </p:grpSpPr>
        <p:sp>
          <p:nvSpPr>
            <p:cNvPr id="1249" name="8-конечная звезда 1248"/>
            <p:cNvSpPr/>
            <p:nvPr/>
          </p:nvSpPr>
          <p:spPr>
            <a:xfrm rot="1262594">
              <a:off x="2063417" y="3089247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50" name="8-конечная звезда 1249"/>
            <p:cNvSpPr/>
            <p:nvPr/>
          </p:nvSpPr>
          <p:spPr>
            <a:xfrm rot="1262594">
              <a:off x="2061769" y="2803495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51" name="8-конечная звезда 1250"/>
            <p:cNvSpPr/>
            <p:nvPr/>
          </p:nvSpPr>
          <p:spPr>
            <a:xfrm rot="1262594">
              <a:off x="1865251" y="3579770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52" name="8-конечная звезда 1251"/>
            <p:cNvSpPr/>
            <p:nvPr/>
          </p:nvSpPr>
          <p:spPr>
            <a:xfrm rot="1262594">
              <a:off x="1920541" y="2803495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53" name="8-конечная звезда 1252"/>
            <p:cNvSpPr/>
            <p:nvPr/>
          </p:nvSpPr>
          <p:spPr>
            <a:xfrm rot="1262594">
              <a:off x="2490397" y="258753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55" name="8-конечная звезда 1254"/>
            <p:cNvSpPr/>
            <p:nvPr/>
          </p:nvSpPr>
          <p:spPr>
            <a:xfrm rot="1262594">
              <a:off x="1920541" y="3160685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56" name="8-конечная звезда 1255"/>
            <p:cNvSpPr/>
            <p:nvPr/>
          </p:nvSpPr>
          <p:spPr>
            <a:xfrm rot="1262594">
              <a:off x="1581077" y="3295598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57" name="8-конечная звезда 1256"/>
            <p:cNvSpPr/>
            <p:nvPr/>
          </p:nvSpPr>
          <p:spPr>
            <a:xfrm rot="1262594">
              <a:off x="2336790" y="2648240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58" name="8-конечная звезда 1257"/>
            <p:cNvSpPr/>
            <p:nvPr/>
          </p:nvSpPr>
          <p:spPr>
            <a:xfrm rot="1262594">
              <a:off x="2571736" y="2668872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59" name="8-конечная звезда 1258"/>
            <p:cNvSpPr/>
            <p:nvPr/>
          </p:nvSpPr>
          <p:spPr>
            <a:xfrm rot="1262594">
              <a:off x="2560782" y="2383120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60" name="8-конечная звезда 1259"/>
            <p:cNvSpPr/>
            <p:nvPr/>
          </p:nvSpPr>
          <p:spPr>
            <a:xfrm rot="1262594">
              <a:off x="2643174" y="2586480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61" name="8-конечная звезда 1260"/>
            <p:cNvSpPr/>
            <p:nvPr/>
          </p:nvSpPr>
          <p:spPr>
            <a:xfrm rot="1262594">
              <a:off x="2275030" y="2668872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62" name="8-конечная звезда 1261"/>
            <p:cNvSpPr/>
            <p:nvPr/>
          </p:nvSpPr>
          <p:spPr>
            <a:xfrm rot="1262594">
              <a:off x="2703658" y="2383120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263" name="Прямая соединительная линия 1262"/>
            <p:cNvCxnSpPr>
              <a:stCxn id="1262" idx="6"/>
              <a:endCxn id="1259" idx="7"/>
            </p:cNvCxnSpPr>
            <p:nvPr/>
          </p:nvCxnSpPr>
          <p:spPr>
            <a:xfrm rot="16200000" flipH="1" flipV="1">
              <a:off x="2664344" y="2325903"/>
              <a:ext cx="12338" cy="12989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64" name="Прямая соединительная линия 1263"/>
            <p:cNvCxnSpPr>
              <a:stCxn id="1258" idx="5"/>
              <a:endCxn id="1253" idx="7"/>
            </p:cNvCxnSpPr>
            <p:nvPr/>
          </p:nvCxnSpPr>
          <p:spPr>
            <a:xfrm rot="16200000" flipV="1">
              <a:off x="2530194" y="2615447"/>
              <a:ext cx="67318" cy="4356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65" name="Прямая соединительная линия 1264"/>
            <p:cNvCxnSpPr>
              <a:stCxn id="1260" idx="0"/>
              <a:endCxn id="1258" idx="1"/>
            </p:cNvCxnSpPr>
            <p:nvPr/>
          </p:nvCxnSpPr>
          <p:spPr>
            <a:xfrm flipH="1">
              <a:off x="2604637" y="2618282"/>
              <a:ext cx="83776" cy="9537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66" name="Прямая соединительная линия 1265"/>
            <p:cNvCxnSpPr>
              <a:stCxn id="1252" idx="7"/>
              <a:endCxn id="1261" idx="5"/>
            </p:cNvCxnSpPr>
            <p:nvPr/>
          </p:nvCxnSpPr>
          <p:spPr>
            <a:xfrm rot="5400000" flipH="1" flipV="1">
              <a:off x="2056250" y="2586853"/>
              <a:ext cx="148644" cy="31671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67" name="Прямая соединительная линия 1266"/>
            <p:cNvCxnSpPr>
              <a:stCxn id="1256" idx="6"/>
              <a:endCxn id="1252" idx="2"/>
            </p:cNvCxnSpPr>
            <p:nvPr/>
          </p:nvCxnSpPr>
          <p:spPr>
            <a:xfrm rot="5400000" flipH="1" flipV="1">
              <a:off x="1560446" y="2920360"/>
              <a:ext cx="442065" cy="31273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68" name="Прямая соединительная линия 1267"/>
            <p:cNvCxnSpPr>
              <a:stCxn id="1256" idx="7"/>
              <a:endCxn id="1255" idx="2"/>
            </p:cNvCxnSpPr>
            <p:nvPr/>
          </p:nvCxnSpPr>
          <p:spPr>
            <a:xfrm rot="5400000" flipH="1" flipV="1">
              <a:off x="1739486" y="3116483"/>
              <a:ext cx="101958" cy="29476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69" name="Прямая соединительная линия 1268"/>
            <p:cNvCxnSpPr>
              <a:stCxn id="1251" idx="4"/>
              <a:endCxn id="1256" idx="0"/>
            </p:cNvCxnSpPr>
            <p:nvPr/>
          </p:nvCxnSpPr>
          <p:spPr>
            <a:xfrm rot="10800000">
              <a:off x="1643716" y="3339633"/>
              <a:ext cx="223336" cy="25744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70" name="Прямая соединительная линия 1269"/>
            <p:cNvCxnSpPr>
              <a:stCxn id="1251" idx="7"/>
              <a:endCxn id="1249" idx="2"/>
            </p:cNvCxnSpPr>
            <p:nvPr/>
          </p:nvCxnSpPr>
          <p:spPr>
            <a:xfrm rot="5400000" flipH="1" flipV="1">
              <a:off x="1771643" y="3286729"/>
              <a:ext cx="454361" cy="16379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71" name="Прямая соединительная линия 1270"/>
            <p:cNvCxnSpPr>
              <a:stCxn id="1249" idx="5"/>
              <a:endCxn id="1250" idx="2"/>
            </p:cNvCxnSpPr>
            <p:nvPr/>
          </p:nvCxnSpPr>
          <p:spPr>
            <a:xfrm rot="16200000" flipV="1">
              <a:off x="1961325" y="2973444"/>
              <a:ext cx="235879" cy="38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72" name="Прямая соединительная линия 1271"/>
            <p:cNvCxnSpPr>
              <a:stCxn id="1250" idx="0"/>
              <a:endCxn id="1257" idx="3"/>
            </p:cNvCxnSpPr>
            <p:nvPr/>
          </p:nvCxnSpPr>
          <p:spPr>
            <a:xfrm flipV="1">
              <a:off x="2113968" y="2693796"/>
              <a:ext cx="225614" cy="14639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73" name="Прямая соединительная линия 1272"/>
            <p:cNvCxnSpPr>
              <a:stCxn id="1262" idx="1"/>
              <a:endCxn id="1260" idx="7"/>
            </p:cNvCxnSpPr>
            <p:nvPr/>
          </p:nvCxnSpPr>
          <p:spPr>
            <a:xfrm rot="5400000">
              <a:off x="2626022" y="2489841"/>
              <a:ext cx="172475" cy="4860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75" name="Прямая соединительная линия 1274"/>
            <p:cNvCxnSpPr>
              <a:stCxn id="1259" idx="3"/>
              <a:endCxn id="1253" idx="6"/>
            </p:cNvCxnSpPr>
            <p:nvPr/>
          </p:nvCxnSpPr>
          <p:spPr>
            <a:xfrm rot="5400000">
              <a:off x="2458289" y="2484824"/>
              <a:ext cx="173313" cy="3570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76" name="Прямая соединительная линия 1275"/>
            <p:cNvCxnSpPr>
              <a:stCxn id="1253" idx="4"/>
              <a:endCxn id="1261" idx="0"/>
            </p:cNvCxnSpPr>
            <p:nvPr/>
          </p:nvCxnSpPr>
          <p:spPr>
            <a:xfrm rot="10800000" flipV="1">
              <a:off x="2320270" y="2604838"/>
              <a:ext cx="171929" cy="9583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321" name="TextBox 1320"/>
          <p:cNvSpPr txBox="1"/>
          <p:nvPr/>
        </p:nvSpPr>
        <p:spPr>
          <a:xfrm rot="19006284">
            <a:off x="2318899" y="2446336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КИТ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1322" name="TextBox 1321"/>
          <p:cNvSpPr txBox="1"/>
          <p:nvPr/>
        </p:nvSpPr>
        <p:spPr>
          <a:xfrm rot="1643483">
            <a:off x="2860400" y="3446467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ПЕГАС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1323" name="TextBox 1322"/>
          <p:cNvSpPr txBox="1"/>
          <p:nvPr/>
        </p:nvSpPr>
        <p:spPr>
          <a:xfrm rot="19006284">
            <a:off x="3176155" y="2941114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АНДРОМЕДА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1324" name="TextBox 1323"/>
          <p:cNvSpPr txBox="1"/>
          <p:nvPr/>
        </p:nvSpPr>
        <p:spPr>
          <a:xfrm rot="2331135">
            <a:off x="3061230" y="4429631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ДЕЛЬФІН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1325" name="TextBox 1324"/>
          <p:cNvSpPr txBox="1"/>
          <p:nvPr/>
        </p:nvSpPr>
        <p:spPr>
          <a:xfrm rot="222291">
            <a:off x="3388198" y="5006245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ОРЕЛ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1326" name="TextBox 1325"/>
          <p:cNvSpPr txBox="1"/>
          <p:nvPr/>
        </p:nvSpPr>
        <p:spPr>
          <a:xfrm rot="222291">
            <a:off x="3888264" y="5524741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ЩИТ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1327" name="TextBox 1326"/>
          <p:cNvSpPr txBox="1"/>
          <p:nvPr/>
        </p:nvSpPr>
        <p:spPr>
          <a:xfrm rot="20047852">
            <a:off x="5597382" y="3512765"/>
            <a:ext cx="70215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ВОЛОССЯ ВЕРОНІКИ</a:t>
            </a:r>
            <a:endParaRPr lang="uk-UA" sz="8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grpSp>
        <p:nvGrpSpPr>
          <p:cNvPr id="1415" name="Группа 1414"/>
          <p:cNvGrpSpPr/>
          <p:nvPr/>
        </p:nvGrpSpPr>
        <p:grpSpPr>
          <a:xfrm>
            <a:off x="4589796" y="2578586"/>
            <a:ext cx="829916" cy="343506"/>
            <a:chOff x="4589796" y="2578586"/>
            <a:chExt cx="829916" cy="343506"/>
          </a:xfrm>
        </p:grpSpPr>
        <p:sp>
          <p:nvSpPr>
            <p:cNvPr id="1330" name="8-конечная звезда 1329"/>
            <p:cNvSpPr/>
            <p:nvPr/>
          </p:nvSpPr>
          <p:spPr>
            <a:xfrm rot="1262594">
              <a:off x="5365712" y="2651077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32" name="8-конечная звезда 1331"/>
            <p:cNvSpPr/>
            <p:nvPr/>
          </p:nvSpPr>
          <p:spPr>
            <a:xfrm rot="1262594">
              <a:off x="4589796" y="2875292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33" name="8-конечная звезда 1332"/>
            <p:cNvSpPr/>
            <p:nvPr/>
          </p:nvSpPr>
          <p:spPr>
            <a:xfrm rot="1262594">
              <a:off x="4732672" y="2875292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34" name="8-конечная звезда 1333"/>
            <p:cNvSpPr/>
            <p:nvPr/>
          </p:nvSpPr>
          <p:spPr>
            <a:xfrm rot="1262594">
              <a:off x="4875548" y="2660978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35" name="8-конечная звезда 1334"/>
            <p:cNvSpPr/>
            <p:nvPr/>
          </p:nvSpPr>
          <p:spPr>
            <a:xfrm rot="1262594">
              <a:off x="5018424" y="2578586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36" name="8-конечная звезда 1335"/>
            <p:cNvSpPr/>
            <p:nvPr/>
          </p:nvSpPr>
          <p:spPr>
            <a:xfrm rot="1262594">
              <a:off x="5232738" y="2650024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337" name="Прямая соединительная линия 1336"/>
            <p:cNvCxnSpPr>
              <a:stCxn id="1332" idx="0"/>
              <a:endCxn id="1333" idx="3"/>
            </p:cNvCxnSpPr>
            <p:nvPr/>
          </p:nvCxnSpPr>
          <p:spPr>
            <a:xfrm>
              <a:off x="4635035" y="2907094"/>
              <a:ext cx="99653" cy="109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38" name="Прямая соединительная линия 1337"/>
            <p:cNvCxnSpPr>
              <a:stCxn id="1333" idx="7"/>
              <a:endCxn id="1334" idx="3"/>
            </p:cNvCxnSpPr>
            <p:nvPr/>
          </p:nvCxnSpPr>
          <p:spPr>
            <a:xfrm rot="5400000" flipH="1" flipV="1">
              <a:off x="4729854" y="2741481"/>
              <a:ext cx="195312" cy="10010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39" name="Прямая соединительная линия 1338"/>
            <p:cNvCxnSpPr>
              <a:stCxn id="1330" idx="2"/>
              <a:endCxn id="1336" idx="0"/>
            </p:cNvCxnSpPr>
            <p:nvPr/>
          </p:nvCxnSpPr>
          <p:spPr>
            <a:xfrm rot="5400000" flipH="1">
              <a:off x="5319772" y="2640031"/>
              <a:ext cx="21450" cy="10504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40" name="Прямая соединительная линия 1339"/>
            <p:cNvCxnSpPr>
              <a:stCxn id="1336" idx="3"/>
              <a:endCxn id="1335" idx="0"/>
            </p:cNvCxnSpPr>
            <p:nvPr/>
          </p:nvCxnSpPr>
          <p:spPr>
            <a:xfrm rot="5400000" flipH="1">
              <a:off x="5112940" y="2561112"/>
              <a:ext cx="72537" cy="17109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41" name="Прямая соединительная линия 1340"/>
            <p:cNvCxnSpPr>
              <a:stCxn id="1335" idx="3"/>
              <a:endCxn id="1334" idx="7"/>
            </p:cNvCxnSpPr>
            <p:nvPr/>
          </p:nvCxnSpPr>
          <p:spPr>
            <a:xfrm rot="5400000">
              <a:off x="4938691" y="2593128"/>
              <a:ext cx="63390" cy="10010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355" name="TextBox 1354"/>
          <p:cNvSpPr txBox="1"/>
          <p:nvPr/>
        </p:nvSpPr>
        <p:spPr>
          <a:xfrm>
            <a:off x="4714876" y="2643182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РИСЬ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cxnSp>
        <p:nvCxnSpPr>
          <p:cNvPr id="1364" name="Прямая соединительная линия 1363"/>
          <p:cNvCxnSpPr/>
          <p:nvPr/>
        </p:nvCxnSpPr>
        <p:spPr>
          <a:xfrm rot="16537753" flipV="1">
            <a:off x="4727773" y="3164312"/>
            <a:ext cx="314852" cy="4989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416" name="Группа 1415"/>
          <p:cNvGrpSpPr/>
          <p:nvPr/>
        </p:nvGrpSpPr>
        <p:grpSpPr>
          <a:xfrm>
            <a:off x="4149687" y="2792374"/>
            <a:ext cx="463574" cy="463575"/>
            <a:chOff x="4149687" y="2792374"/>
            <a:chExt cx="463574" cy="463575"/>
          </a:xfrm>
        </p:grpSpPr>
        <p:cxnSp>
          <p:nvCxnSpPr>
            <p:cNvPr id="1342" name="Прямая соединительная линия 1341"/>
            <p:cNvCxnSpPr>
              <a:stCxn id="1359" idx="7"/>
              <a:endCxn id="1358" idx="2"/>
            </p:cNvCxnSpPr>
            <p:nvPr/>
          </p:nvCxnSpPr>
          <p:spPr>
            <a:xfrm rot="5400000" flipH="1" flipV="1">
              <a:off x="4370340" y="3027617"/>
              <a:ext cx="58114" cy="9977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356" name="8-конечная звезда 1355"/>
            <p:cNvSpPr/>
            <p:nvPr/>
          </p:nvSpPr>
          <p:spPr>
            <a:xfrm rot="1262594">
              <a:off x="4577261" y="3101985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57" name="8-конечная звезда 1356"/>
            <p:cNvSpPr/>
            <p:nvPr/>
          </p:nvSpPr>
          <p:spPr>
            <a:xfrm rot="1262594">
              <a:off x="4530737" y="3219949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58" name="8-конечная звезда 1357"/>
            <p:cNvSpPr/>
            <p:nvPr/>
          </p:nvSpPr>
          <p:spPr>
            <a:xfrm rot="1262594">
              <a:off x="4435440" y="3006688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59" name="8-конечная звезда 1358"/>
            <p:cNvSpPr/>
            <p:nvPr/>
          </p:nvSpPr>
          <p:spPr>
            <a:xfrm rot="1262594">
              <a:off x="4308170" y="3093732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360" name="Прямая соединительная линия 1359"/>
            <p:cNvCxnSpPr>
              <a:stCxn id="1357" idx="6"/>
              <a:endCxn id="1356" idx="2"/>
            </p:cNvCxnSpPr>
            <p:nvPr/>
          </p:nvCxnSpPr>
          <p:spPr>
            <a:xfrm rot="5400000" flipH="1" flipV="1">
              <a:off x="4529817" y="3162168"/>
              <a:ext cx="84364" cy="3359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65" name="Прямая соединительная линия 1364"/>
            <p:cNvCxnSpPr>
              <a:stCxn id="1358" idx="0"/>
              <a:endCxn id="1357" idx="4"/>
            </p:cNvCxnSpPr>
            <p:nvPr/>
          </p:nvCxnSpPr>
          <p:spPr>
            <a:xfrm>
              <a:off x="4477199" y="3036044"/>
              <a:ext cx="54738" cy="19544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370" name="8-конечная звезда 1369"/>
            <p:cNvSpPr/>
            <p:nvPr/>
          </p:nvSpPr>
          <p:spPr>
            <a:xfrm rot="1262594">
              <a:off x="4221126" y="3006688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71" name="8-конечная звезда 1370"/>
            <p:cNvSpPr/>
            <p:nvPr/>
          </p:nvSpPr>
          <p:spPr>
            <a:xfrm rot="1262594">
              <a:off x="4451046" y="2879418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72" name="8-конечная звезда 1371"/>
            <p:cNvSpPr/>
            <p:nvPr/>
          </p:nvSpPr>
          <p:spPr>
            <a:xfrm rot="1262594">
              <a:off x="4364001" y="2792374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73" name="8-конечная звезда 1372"/>
            <p:cNvSpPr/>
            <p:nvPr/>
          </p:nvSpPr>
          <p:spPr>
            <a:xfrm rot="1262594">
              <a:off x="4149687" y="2935250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375" name="Прямая соединительная линия 1374"/>
            <p:cNvCxnSpPr>
              <a:stCxn id="868" idx="67"/>
              <a:endCxn id="1373" idx="1"/>
            </p:cNvCxnSpPr>
            <p:nvPr/>
          </p:nvCxnSpPr>
          <p:spPr>
            <a:xfrm flipH="1" flipV="1">
              <a:off x="4180058" y="2976590"/>
              <a:ext cx="40647" cy="4041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76" name="Прямая соединительная линия 1375"/>
            <p:cNvCxnSpPr>
              <a:stCxn id="1371" idx="5"/>
              <a:endCxn id="1372" idx="0"/>
            </p:cNvCxnSpPr>
            <p:nvPr/>
          </p:nvCxnSpPr>
          <p:spPr>
            <a:xfrm rot="16200000" flipV="1">
              <a:off x="4405044" y="2822446"/>
              <a:ext cx="59548" cy="5811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77" name="Прямая соединительная линия 1376"/>
            <p:cNvCxnSpPr>
              <a:stCxn id="1370" idx="0"/>
              <a:endCxn id="1371" idx="4"/>
            </p:cNvCxnSpPr>
            <p:nvPr/>
          </p:nvCxnSpPr>
          <p:spPr>
            <a:xfrm flipV="1">
              <a:off x="4262885" y="2893262"/>
              <a:ext cx="189602" cy="14278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78" name="Прямая соединительная линия 1377"/>
            <p:cNvCxnSpPr>
              <a:stCxn id="1359" idx="5"/>
              <a:endCxn id="1370" idx="1"/>
            </p:cNvCxnSpPr>
            <p:nvPr/>
          </p:nvCxnSpPr>
          <p:spPr>
            <a:xfrm rot="16200000" flipV="1">
              <a:off x="4262466" y="3037059"/>
              <a:ext cx="47564" cy="6950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1379" name="Прямая соединительная линия 1378"/>
          <p:cNvCxnSpPr>
            <a:stCxn id="1358" idx="6"/>
            <a:endCxn id="1371" idx="2"/>
          </p:cNvCxnSpPr>
          <p:nvPr/>
        </p:nvCxnSpPr>
        <p:spPr>
          <a:xfrm rot="5400000" flipH="1" flipV="1">
            <a:off x="4421367" y="2964606"/>
            <a:ext cx="86952" cy="94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394" name="TextBox 1393"/>
          <p:cNvSpPr txBox="1"/>
          <p:nvPr/>
        </p:nvSpPr>
        <p:spPr>
          <a:xfrm>
            <a:off x="4143372" y="2887144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ЖИРАФ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grpSp>
        <p:nvGrpSpPr>
          <p:cNvPr id="1395" name="Группа 1394"/>
          <p:cNvGrpSpPr/>
          <p:nvPr/>
        </p:nvGrpSpPr>
        <p:grpSpPr>
          <a:xfrm>
            <a:off x="4224353" y="2365325"/>
            <a:ext cx="411190" cy="414417"/>
            <a:chOff x="4017933" y="1986213"/>
            <a:chExt cx="411190" cy="414417"/>
          </a:xfrm>
        </p:grpSpPr>
        <p:cxnSp>
          <p:nvCxnSpPr>
            <p:cNvPr id="1396" name="Прямая соединительная линия 1395"/>
            <p:cNvCxnSpPr>
              <a:stCxn id="1404" idx="7"/>
              <a:endCxn id="1400" idx="1"/>
            </p:cNvCxnSpPr>
            <p:nvPr/>
          </p:nvCxnSpPr>
          <p:spPr>
            <a:xfrm rot="16200000" flipV="1">
              <a:off x="4354956" y="2311979"/>
              <a:ext cx="116410" cy="15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97" name="Прямая соединительная линия 1396"/>
            <p:cNvCxnSpPr>
              <a:stCxn id="1404" idx="4"/>
              <a:endCxn id="1399" idx="1"/>
            </p:cNvCxnSpPr>
            <p:nvPr/>
          </p:nvCxnSpPr>
          <p:spPr>
            <a:xfrm rot="10800000">
              <a:off x="4198773" y="2252202"/>
              <a:ext cx="174565" cy="11907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98" name="Прямая соединительная линия 1397"/>
            <p:cNvCxnSpPr>
              <a:stCxn id="1402" idx="7"/>
              <a:endCxn id="1401" idx="3"/>
            </p:cNvCxnSpPr>
            <p:nvPr/>
          </p:nvCxnSpPr>
          <p:spPr>
            <a:xfrm rot="16200000" flipH="1">
              <a:off x="4223525" y="1870252"/>
              <a:ext cx="6" cy="30784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399" name="8-конечная звезда 1398"/>
            <p:cNvSpPr/>
            <p:nvPr/>
          </p:nvSpPr>
          <p:spPr>
            <a:xfrm rot="1262594">
              <a:off x="4160809" y="2200527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00" name="8-конечная звезда 1399"/>
            <p:cNvSpPr/>
            <p:nvPr/>
          </p:nvSpPr>
          <p:spPr>
            <a:xfrm rot="1262594">
              <a:off x="4375123" y="2202175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01" name="8-конечная звезда 1400"/>
            <p:cNvSpPr/>
            <p:nvPr/>
          </p:nvSpPr>
          <p:spPr>
            <a:xfrm rot="1262594">
              <a:off x="4375123" y="198621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02" name="8-конечная звезда 1401"/>
            <p:cNvSpPr/>
            <p:nvPr/>
          </p:nvSpPr>
          <p:spPr>
            <a:xfrm rot="1262594">
              <a:off x="4017933" y="200813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03" name="8-конечная звезда 1402"/>
            <p:cNvSpPr/>
            <p:nvPr/>
          </p:nvSpPr>
          <p:spPr>
            <a:xfrm rot="1262594">
              <a:off x="4089371" y="2222449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04" name="8-конечная звезда 1403"/>
            <p:cNvSpPr/>
            <p:nvPr/>
          </p:nvSpPr>
          <p:spPr>
            <a:xfrm rot="1262594">
              <a:off x="4371896" y="2357430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405" name="Прямая соединительная линия 1404"/>
            <p:cNvCxnSpPr>
              <a:stCxn id="1400" idx="5"/>
              <a:endCxn id="1401" idx="2"/>
            </p:cNvCxnSpPr>
            <p:nvPr/>
          </p:nvCxnSpPr>
          <p:spPr>
            <a:xfrm rot="5400000" flipH="1" flipV="1">
              <a:off x="4308750" y="2120823"/>
              <a:ext cx="166089" cy="126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06" name="Прямая соединительная линия 1405"/>
            <p:cNvCxnSpPr>
              <a:stCxn id="1403" idx="6"/>
              <a:endCxn id="1402" idx="0"/>
            </p:cNvCxnSpPr>
            <p:nvPr/>
          </p:nvCxnSpPr>
          <p:spPr>
            <a:xfrm rot="16200000" flipV="1">
              <a:off x="4008388" y="2106572"/>
              <a:ext cx="179422" cy="5593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07" name="Прямая соединительная линия 1406"/>
            <p:cNvCxnSpPr>
              <a:stCxn id="1399" idx="5"/>
              <a:endCxn id="1403" idx="0"/>
            </p:cNvCxnSpPr>
            <p:nvPr/>
          </p:nvCxnSpPr>
          <p:spPr>
            <a:xfrm rot="16200000" flipH="1" flipV="1">
              <a:off x="4131062" y="2213360"/>
              <a:ext cx="56291" cy="3527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08" name="Прямая соединительная линия 1407"/>
            <p:cNvCxnSpPr>
              <a:stCxn id="1400" idx="3"/>
              <a:endCxn id="1399" idx="7"/>
            </p:cNvCxnSpPr>
            <p:nvPr/>
          </p:nvCxnSpPr>
          <p:spPr>
            <a:xfrm rot="5400000" flipH="1">
              <a:off x="4283179" y="2145868"/>
              <a:ext cx="23574" cy="16496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417" name="TextBox 1416"/>
          <p:cNvSpPr txBox="1"/>
          <p:nvPr/>
        </p:nvSpPr>
        <p:spPr>
          <a:xfrm>
            <a:off x="4286248" y="2428868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ВІЗНИЧИЙ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grpSp>
        <p:nvGrpSpPr>
          <p:cNvPr id="1418" name="Группа 1417"/>
          <p:cNvGrpSpPr/>
          <p:nvPr/>
        </p:nvGrpSpPr>
        <p:grpSpPr>
          <a:xfrm>
            <a:off x="3808104" y="2509849"/>
            <a:ext cx="470249" cy="704837"/>
            <a:chOff x="3357553" y="2345049"/>
            <a:chExt cx="470249" cy="704837"/>
          </a:xfrm>
        </p:grpSpPr>
        <p:cxnSp>
          <p:nvCxnSpPr>
            <p:cNvPr id="1419" name="Прямая соединительная линия 1418"/>
            <p:cNvCxnSpPr>
              <a:stCxn id="1425" idx="6"/>
              <a:endCxn id="1424" idx="0"/>
            </p:cNvCxnSpPr>
            <p:nvPr/>
          </p:nvCxnSpPr>
          <p:spPr>
            <a:xfrm rot="16200000" flipV="1">
              <a:off x="3691172" y="2584715"/>
              <a:ext cx="109630" cy="12902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20" name="Прямая соединительная линия 1419"/>
            <p:cNvCxnSpPr>
              <a:stCxn id="1423" idx="5"/>
              <a:endCxn id="1427" idx="6"/>
            </p:cNvCxnSpPr>
            <p:nvPr/>
          </p:nvCxnSpPr>
          <p:spPr>
            <a:xfrm rot="16200000" flipV="1">
              <a:off x="3407723" y="2536764"/>
              <a:ext cx="24387" cy="6601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421" name="8-конечная звезда 1420"/>
            <p:cNvSpPr/>
            <p:nvPr/>
          </p:nvSpPr>
          <p:spPr>
            <a:xfrm rot="1262594">
              <a:off x="3486402" y="2345049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22" name="8-конечная звезда 1421"/>
            <p:cNvSpPr/>
            <p:nvPr/>
          </p:nvSpPr>
          <p:spPr>
            <a:xfrm rot="1262594">
              <a:off x="3557840" y="2487925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23" name="8-конечная звезда 1422"/>
            <p:cNvSpPr/>
            <p:nvPr/>
          </p:nvSpPr>
          <p:spPr>
            <a:xfrm rot="1262594">
              <a:off x="3436886" y="2579638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24" name="8-конечная звезда 1423"/>
            <p:cNvSpPr/>
            <p:nvPr/>
          </p:nvSpPr>
          <p:spPr>
            <a:xfrm rot="1262594">
              <a:off x="3629278" y="2557715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25" name="8-конечная звезда 1424"/>
            <p:cNvSpPr/>
            <p:nvPr/>
          </p:nvSpPr>
          <p:spPr>
            <a:xfrm rot="1262594">
              <a:off x="3773802" y="2702239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26" name="8-конечная звезда 1425"/>
            <p:cNvSpPr/>
            <p:nvPr/>
          </p:nvSpPr>
          <p:spPr>
            <a:xfrm rot="1262594">
              <a:off x="3770575" y="2413260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27" name="8-конечная звезда 1426"/>
            <p:cNvSpPr/>
            <p:nvPr/>
          </p:nvSpPr>
          <p:spPr>
            <a:xfrm rot="1262594">
              <a:off x="3357553" y="2556136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28" name="8-конечная звезда 1427"/>
            <p:cNvSpPr/>
            <p:nvPr/>
          </p:nvSpPr>
          <p:spPr>
            <a:xfrm rot="1262594">
              <a:off x="3699137" y="2435183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29" name="8-конечная звезда 1428"/>
            <p:cNvSpPr/>
            <p:nvPr/>
          </p:nvSpPr>
          <p:spPr>
            <a:xfrm rot="1262594">
              <a:off x="3413385" y="3006686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30" name="8-конечная звезда 1429"/>
            <p:cNvSpPr/>
            <p:nvPr/>
          </p:nvSpPr>
          <p:spPr>
            <a:xfrm rot="1262594">
              <a:off x="3500429" y="2841888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31" name="8-конечная звезда 1430"/>
            <p:cNvSpPr/>
            <p:nvPr/>
          </p:nvSpPr>
          <p:spPr>
            <a:xfrm rot="1262594">
              <a:off x="3571867" y="2643180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432" name="Прямая соединительная линия 1431"/>
            <p:cNvCxnSpPr>
              <a:stCxn id="1422" idx="6"/>
              <a:endCxn id="1421" idx="7"/>
            </p:cNvCxnSpPr>
            <p:nvPr/>
          </p:nvCxnSpPr>
          <p:spPr>
            <a:xfrm rot="16200000" flipV="1">
              <a:off x="3501986" y="2397176"/>
              <a:ext cx="128640" cy="5645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33" name="Прямая соединительная линия 1432"/>
            <p:cNvCxnSpPr>
              <a:stCxn id="1431" idx="4"/>
              <a:endCxn id="1423" idx="0"/>
            </p:cNvCxnSpPr>
            <p:nvPr/>
          </p:nvCxnSpPr>
          <p:spPr>
            <a:xfrm rot="10800000">
              <a:off x="3489086" y="2616334"/>
              <a:ext cx="84223" cy="4069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34" name="Прямая соединительная линия 1433"/>
            <p:cNvCxnSpPr>
              <a:stCxn id="1424" idx="5"/>
              <a:endCxn id="1422" idx="0"/>
            </p:cNvCxnSpPr>
            <p:nvPr/>
          </p:nvCxnSpPr>
          <p:spPr>
            <a:xfrm rot="16200000" flipV="1">
              <a:off x="3609967" y="2524693"/>
              <a:ext cx="35421" cy="3527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35" name="Прямая соединительная линия 1434"/>
            <p:cNvCxnSpPr>
              <a:stCxn id="1426" idx="5"/>
              <a:endCxn id="1428" idx="7"/>
            </p:cNvCxnSpPr>
            <p:nvPr/>
          </p:nvCxnSpPr>
          <p:spPr>
            <a:xfrm rot="16200000" flipH="1" flipV="1">
              <a:off x="3745495" y="2410102"/>
              <a:ext cx="32892" cy="4292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36" name="Прямая соединительная линия 1435"/>
            <p:cNvCxnSpPr>
              <a:stCxn id="1424" idx="7"/>
              <a:endCxn id="1428" idx="3"/>
            </p:cNvCxnSpPr>
            <p:nvPr/>
          </p:nvCxnSpPr>
          <p:spPr>
            <a:xfrm rot="5400000" flipH="1" flipV="1">
              <a:off x="3636875" y="2509631"/>
              <a:ext cx="108198" cy="2004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37" name="Прямая соединительная линия 1436"/>
            <p:cNvCxnSpPr>
              <a:stCxn id="1429" idx="5"/>
              <a:endCxn id="1430" idx="1"/>
            </p:cNvCxnSpPr>
            <p:nvPr/>
          </p:nvCxnSpPr>
          <p:spPr>
            <a:xfrm rot="5400000" flipH="1" flipV="1">
              <a:off x="3415848" y="2893594"/>
              <a:ext cx="125318" cy="10458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38" name="Прямая соединительная линия 1437"/>
            <p:cNvCxnSpPr>
              <a:stCxn id="1430" idx="7"/>
              <a:endCxn id="1431" idx="2"/>
            </p:cNvCxnSpPr>
            <p:nvPr/>
          </p:nvCxnSpPr>
          <p:spPr>
            <a:xfrm rot="5400000" flipH="1" flipV="1">
              <a:off x="3478851" y="2747857"/>
              <a:ext cx="169778" cy="4394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39" name="Прямая соединительная линия 1438"/>
            <p:cNvCxnSpPr>
              <a:stCxn id="1431" idx="7"/>
              <a:endCxn id="1424" idx="6"/>
            </p:cNvCxnSpPr>
            <p:nvPr/>
          </p:nvCxnSpPr>
          <p:spPr>
            <a:xfrm rot="5400000" flipH="1" flipV="1">
              <a:off x="3591344" y="2581380"/>
              <a:ext cx="96493" cy="5276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40" name="Прямая соединительная линия 1439"/>
            <p:cNvCxnSpPr>
              <a:stCxn id="1425" idx="5"/>
              <a:endCxn id="1431" idx="0"/>
            </p:cNvCxnSpPr>
            <p:nvPr/>
          </p:nvCxnSpPr>
          <p:spPr>
            <a:xfrm rot="16200000" flipV="1">
              <a:off x="3685719" y="2600444"/>
              <a:ext cx="32029" cy="17621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42" name="Прямая соединительная линия 1441"/>
            <p:cNvCxnSpPr>
              <a:stCxn id="1423" idx="7"/>
              <a:endCxn id="1422" idx="5"/>
            </p:cNvCxnSpPr>
            <p:nvPr/>
          </p:nvCxnSpPr>
          <p:spPr>
            <a:xfrm rot="5400000" flipH="1" flipV="1">
              <a:off x="3478506" y="2500305"/>
              <a:ext cx="105424" cy="8531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446" name="TextBox 1445"/>
          <p:cNvSpPr txBox="1"/>
          <p:nvPr/>
        </p:nvSpPr>
        <p:spPr>
          <a:xfrm>
            <a:off x="3536257" y="2500306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ПЕРСЕЙ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grpSp>
        <p:nvGrpSpPr>
          <p:cNvPr id="1447" name="Группа 1446"/>
          <p:cNvGrpSpPr/>
          <p:nvPr/>
        </p:nvGrpSpPr>
        <p:grpSpPr>
          <a:xfrm rot="248670">
            <a:off x="5476076" y="1848327"/>
            <a:ext cx="1857394" cy="3278058"/>
            <a:chOff x="5649885" y="1363613"/>
            <a:chExt cx="1857394" cy="3278058"/>
          </a:xfrm>
        </p:grpSpPr>
        <p:cxnSp>
          <p:nvCxnSpPr>
            <p:cNvPr id="1448" name="Прямая соединительная линия 1447"/>
            <p:cNvCxnSpPr>
              <a:stCxn id="1452" idx="5"/>
              <a:endCxn id="1459" idx="0"/>
            </p:cNvCxnSpPr>
            <p:nvPr/>
          </p:nvCxnSpPr>
          <p:spPr>
            <a:xfrm rot="15951330" flipV="1">
              <a:off x="6678064" y="1878821"/>
              <a:ext cx="184799" cy="10014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449" name="8-конечная звезда 1448"/>
            <p:cNvSpPr/>
            <p:nvPr/>
          </p:nvSpPr>
          <p:spPr>
            <a:xfrm rot="1262594">
              <a:off x="6993443" y="4282014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50" name="8-конечная звезда 1449"/>
            <p:cNvSpPr/>
            <p:nvPr/>
          </p:nvSpPr>
          <p:spPr>
            <a:xfrm rot="1262594">
              <a:off x="6729090" y="4587671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51" name="8-конечная звезда 1450"/>
            <p:cNvSpPr/>
            <p:nvPr/>
          </p:nvSpPr>
          <p:spPr>
            <a:xfrm rot="1262594">
              <a:off x="7169532" y="3766935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52" name="8-конечная звезда 1451"/>
            <p:cNvSpPr/>
            <p:nvPr/>
          </p:nvSpPr>
          <p:spPr>
            <a:xfrm rot="1262594">
              <a:off x="6814253" y="2015573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53" name="8-конечная звезда 1452"/>
            <p:cNvSpPr/>
            <p:nvPr/>
          </p:nvSpPr>
          <p:spPr>
            <a:xfrm rot="1262594">
              <a:off x="7464079" y="2899614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54" name="8-конечная звезда 1453"/>
            <p:cNvSpPr/>
            <p:nvPr/>
          </p:nvSpPr>
          <p:spPr>
            <a:xfrm rot="1262594">
              <a:off x="7346383" y="3252271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56" name="8-конечная звезда 1455"/>
            <p:cNvSpPr/>
            <p:nvPr/>
          </p:nvSpPr>
          <p:spPr>
            <a:xfrm rot="1262594">
              <a:off x="5792762" y="1450658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57" name="8-конечная звезда 1456"/>
            <p:cNvSpPr/>
            <p:nvPr/>
          </p:nvSpPr>
          <p:spPr>
            <a:xfrm rot="1262594">
              <a:off x="5721323" y="1363613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58" name="8-конечная звезда 1457"/>
            <p:cNvSpPr/>
            <p:nvPr/>
          </p:nvSpPr>
          <p:spPr>
            <a:xfrm rot="1262594">
              <a:off x="5649885" y="1435052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59" name="8-конечная звезда 1458"/>
            <p:cNvSpPr/>
            <p:nvPr/>
          </p:nvSpPr>
          <p:spPr>
            <a:xfrm rot="1262594">
              <a:off x="6672082" y="1810999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60" name="8-конечная звезда 1459"/>
            <p:cNvSpPr/>
            <p:nvPr/>
          </p:nvSpPr>
          <p:spPr>
            <a:xfrm rot="1262594">
              <a:off x="7374765" y="2462338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61" name="8-конечная звезда 1460"/>
            <p:cNvSpPr/>
            <p:nvPr/>
          </p:nvSpPr>
          <p:spPr>
            <a:xfrm rot="1262594">
              <a:off x="5722903" y="1509717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62" name="8-конечная звезда 1461"/>
            <p:cNvSpPr/>
            <p:nvPr/>
          </p:nvSpPr>
          <p:spPr>
            <a:xfrm rot="1262594">
              <a:off x="5865777" y="1508068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63" name="8-конечная звезда 1462"/>
            <p:cNvSpPr/>
            <p:nvPr/>
          </p:nvSpPr>
          <p:spPr>
            <a:xfrm rot="1262594">
              <a:off x="6080093" y="1579507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64" name="8-конечная звезда 1463"/>
            <p:cNvSpPr/>
            <p:nvPr/>
          </p:nvSpPr>
          <p:spPr>
            <a:xfrm rot="1262594">
              <a:off x="6292919" y="1539389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65" name="8-конечная звезда 1464"/>
            <p:cNvSpPr/>
            <p:nvPr/>
          </p:nvSpPr>
          <p:spPr>
            <a:xfrm rot="1262594">
              <a:off x="7215023" y="2403289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466" name="Прямая соединительная линия 1465"/>
            <p:cNvCxnSpPr>
              <a:stCxn id="1465" idx="4"/>
              <a:endCxn id="1452" idx="7"/>
            </p:cNvCxnSpPr>
            <p:nvPr/>
          </p:nvCxnSpPr>
          <p:spPr>
            <a:xfrm rot="10551330">
              <a:off x="6870239" y="2015861"/>
              <a:ext cx="331941" cy="41727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68" name="Прямая соединительная линия 1467"/>
            <p:cNvCxnSpPr>
              <a:stCxn id="1459" idx="5"/>
              <a:endCxn id="1472" idx="7"/>
            </p:cNvCxnSpPr>
            <p:nvPr/>
          </p:nvCxnSpPr>
          <p:spPr>
            <a:xfrm rot="15951330" flipV="1">
              <a:off x="6480732" y="1622938"/>
              <a:ext cx="281766" cy="10650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69" name="Прямая соединительная линия 1468"/>
            <p:cNvCxnSpPr>
              <a:stCxn id="1465" idx="0"/>
              <a:endCxn id="1460" idx="4"/>
            </p:cNvCxnSpPr>
            <p:nvPr/>
          </p:nvCxnSpPr>
          <p:spPr>
            <a:xfrm rot="21351330">
              <a:off x="7268673" y="2436093"/>
              <a:ext cx="106082" cy="4397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70" name="Прямая соединительная линия 1469"/>
            <p:cNvCxnSpPr>
              <a:stCxn id="1453" idx="5"/>
              <a:endCxn id="1460" idx="0"/>
            </p:cNvCxnSpPr>
            <p:nvPr/>
          </p:nvCxnSpPr>
          <p:spPr>
            <a:xfrm rot="15951330" flipV="1">
              <a:off x="7240181" y="2681279"/>
              <a:ext cx="413073" cy="3061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71" name="Прямая соединительная линия 1470"/>
            <p:cNvCxnSpPr>
              <a:stCxn id="1464" idx="7"/>
              <a:endCxn id="1472" idx="5"/>
            </p:cNvCxnSpPr>
            <p:nvPr/>
          </p:nvCxnSpPr>
          <p:spPr>
            <a:xfrm rot="5151330" flipH="1" flipV="1">
              <a:off x="6425307" y="1450742"/>
              <a:ext cx="16661" cy="17976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472" name="8-конечная звезда 1471"/>
            <p:cNvSpPr/>
            <p:nvPr/>
          </p:nvSpPr>
          <p:spPr>
            <a:xfrm rot="1262594">
              <a:off x="6506643" y="1523491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473" name="Прямая соединительная линия 1472"/>
            <p:cNvCxnSpPr>
              <a:stCxn id="1450" idx="0"/>
              <a:endCxn id="1449" idx="2"/>
            </p:cNvCxnSpPr>
            <p:nvPr/>
          </p:nvCxnSpPr>
          <p:spPr>
            <a:xfrm rot="21351330" flipV="1">
              <a:off x="6771105" y="4342885"/>
              <a:ext cx="249828" cy="27281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74" name="Прямая соединительная линия 1473"/>
            <p:cNvCxnSpPr>
              <a:stCxn id="1449" idx="6"/>
              <a:endCxn id="1451" idx="1"/>
            </p:cNvCxnSpPr>
            <p:nvPr/>
          </p:nvCxnSpPr>
          <p:spPr>
            <a:xfrm rot="5151330" flipH="1" flipV="1">
              <a:off x="6887082" y="3944785"/>
              <a:ext cx="458408" cy="20596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75" name="Прямая соединительная линия 1474"/>
            <p:cNvCxnSpPr>
              <a:stCxn id="1451" idx="0"/>
              <a:endCxn id="1454" idx="1"/>
            </p:cNvCxnSpPr>
            <p:nvPr/>
          </p:nvCxnSpPr>
          <p:spPr>
            <a:xfrm rot="21351330" flipV="1">
              <a:off x="7196730" y="3300125"/>
              <a:ext cx="198065" cy="49209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76" name="Прямая соединительная линия 1475"/>
            <p:cNvCxnSpPr>
              <a:stCxn id="1454" idx="5"/>
              <a:endCxn id="1453" idx="1"/>
            </p:cNvCxnSpPr>
            <p:nvPr/>
          </p:nvCxnSpPr>
          <p:spPr>
            <a:xfrm rot="5151330" flipH="1" flipV="1">
              <a:off x="7275539" y="3018784"/>
              <a:ext cx="302585" cy="15751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77" name="Прямая соединительная линия 1476"/>
            <p:cNvCxnSpPr>
              <a:stCxn id="1461" idx="1"/>
              <a:endCxn id="1456" idx="1"/>
            </p:cNvCxnSpPr>
            <p:nvPr/>
          </p:nvCxnSpPr>
          <p:spPr>
            <a:xfrm rot="5400000" flipH="1" flipV="1">
              <a:off x="5757302" y="1495561"/>
              <a:ext cx="69393" cy="6226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78" name="Прямая соединительная линия 1477"/>
            <p:cNvCxnSpPr>
              <a:stCxn id="1461" idx="4"/>
              <a:endCxn id="1458" idx="2"/>
            </p:cNvCxnSpPr>
            <p:nvPr/>
          </p:nvCxnSpPr>
          <p:spPr>
            <a:xfrm rot="10800000">
              <a:off x="5663730" y="1476812"/>
              <a:ext cx="60975" cy="5021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79" name="Прямая соединительная линия 1478"/>
            <p:cNvCxnSpPr>
              <a:stCxn id="1458" idx="6"/>
              <a:endCxn id="1457" idx="2"/>
            </p:cNvCxnSpPr>
            <p:nvPr/>
          </p:nvCxnSpPr>
          <p:spPr>
            <a:xfrm rot="5400000" flipH="1" flipV="1">
              <a:off x="5691644" y="1392970"/>
              <a:ext cx="31121" cy="5592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80" name="Прямая соединительная линия 1479"/>
            <p:cNvCxnSpPr>
              <a:stCxn id="1456" idx="4"/>
              <a:endCxn id="1457" idx="1"/>
            </p:cNvCxnSpPr>
            <p:nvPr/>
          </p:nvCxnSpPr>
          <p:spPr>
            <a:xfrm rot="10800000">
              <a:off x="5751695" y="1404954"/>
              <a:ext cx="42509" cy="5954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81" name="Прямая соединительная линия 1480"/>
            <p:cNvCxnSpPr>
              <a:stCxn id="1462" idx="5"/>
              <a:endCxn id="1456" idx="1"/>
            </p:cNvCxnSpPr>
            <p:nvPr/>
          </p:nvCxnSpPr>
          <p:spPr>
            <a:xfrm rot="16200000" flipV="1">
              <a:off x="5843276" y="1471855"/>
              <a:ext cx="18396" cy="5868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82" name="Прямая соединительная линия 1481"/>
            <p:cNvCxnSpPr>
              <a:stCxn id="1463" idx="4"/>
              <a:endCxn id="1462" idx="1"/>
            </p:cNvCxnSpPr>
            <p:nvPr/>
          </p:nvCxnSpPr>
          <p:spPr>
            <a:xfrm rot="10800000">
              <a:off x="5903740" y="1559742"/>
              <a:ext cx="178154" cy="3707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83" name="Прямая соединительная линия 1482"/>
            <p:cNvCxnSpPr>
              <a:stCxn id="1464" idx="4"/>
              <a:endCxn id="1463" idx="0"/>
            </p:cNvCxnSpPr>
            <p:nvPr/>
          </p:nvCxnSpPr>
          <p:spPr>
            <a:xfrm rot="10551330" flipV="1">
              <a:off x="6130356" y="1562641"/>
              <a:ext cx="166303" cy="4761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496" name="TextBox 1495"/>
          <p:cNvSpPr txBox="1"/>
          <p:nvPr/>
        </p:nvSpPr>
        <p:spPr>
          <a:xfrm rot="17554639">
            <a:off x="6425445" y="4413514"/>
            <a:ext cx="70215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ГІДРА</a:t>
            </a:r>
            <a:endParaRPr lang="uk-UA" sz="8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1497" name="TextBox 1496"/>
          <p:cNvSpPr txBox="1"/>
          <p:nvPr/>
        </p:nvSpPr>
        <p:spPr>
          <a:xfrm rot="2825122">
            <a:off x="6027795" y="2087985"/>
            <a:ext cx="70215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ГІДРА</a:t>
            </a:r>
            <a:endParaRPr lang="uk-UA" sz="8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grpSp>
        <p:nvGrpSpPr>
          <p:cNvPr id="1498" name="Группа 1497"/>
          <p:cNvGrpSpPr/>
          <p:nvPr/>
        </p:nvGrpSpPr>
        <p:grpSpPr>
          <a:xfrm>
            <a:off x="6143636" y="2320312"/>
            <a:ext cx="195600" cy="465746"/>
            <a:chOff x="6507142" y="1664972"/>
            <a:chExt cx="195600" cy="465746"/>
          </a:xfrm>
        </p:grpSpPr>
        <p:sp>
          <p:nvSpPr>
            <p:cNvPr id="1499" name="8-конечная звезда 1498"/>
            <p:cNvSpPr/>
            <p:nvPr/>
          </p:nvSpPr>
          <p:spPr>
            <a:xfrm rot="1262594">
              <a:off x="6507142" y="1935118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00" name="8-конечная звезда 1499"/>
            <p:cNvSpPr/>
            <p:nvPr/>
          </p:nvSpPr>
          <p:spPr>
            <a:xfrm rot="1262594">
              <a:off x="6659542" y="2087518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01" name="8-конечная звезда 1500"/>
            <p:cNvSpPr/>
            <p:nvPr/>
          </p:nvSpPr>
          <p:spPr>
            <a:xfrm rot="1262594">
              <a:off x="6578580" y="1664972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502" name="Прямая соединительная линия 1501"/>
            <p:cNvCxnSpPr>
              <a:stCxn id="1499" idx="7"/>
              <a:endCxn id="1500" idx="1"/>
            </p:cNvCxnSpPr>
            <p:nvPr/>
          </p:nvCxnSpPr>
          <p:spPr>
            <a:xfrm rot="16200000" flipH="1">
              <a:off x="6528741" y="1967687"/>
              <a:ext cx="180911" cy="14143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03" name="Прямая соединительная линия 1502"/>
            <p:cNvCxnSpPr>
              <a:stCxn id="1499" idx="6"/>
              <a:endCxn id="1501" idx="3"/>
            </p:cNvCxnSpPr>
            <p:nvPr/>
          </p:nvCxnSpPr>
          <p:spPr>
            <a:xfrm rot="5400000" flipH="1" flipV="1">
              <a:off x="6437861" y="1793980"/>
              <a:ext cx="241216" cy="4394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04" name="Прямая соединительная линия 1503"/>
            <p:cNvCxnSpPr>
              <a:stCxn id="1500" idx="1"/>
              <a:endCxn id="1501" idx="0"/>
            </p:cNvCxnSpPr>
            <p:nvPr/>
          </p:nvCxnSpPr>
          <p:spPr>
            <a:xfrm rot="5400000" flipH="1">
              <a:off x="6437861" y="1876806"/>
              <a:ext cx="434530" cy="6957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505" name="TextBox 1504"/>
          <p:cNvSpPr txBox="1"/>
          <p:nvPr/>
        </p:nvSpPr>
        <p:spPr>
          <a:xfrm rot="2919709">
            <a:off x="5898977" y="2708998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СЕКСТАНТ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grpSp>
        <p:nvGrpSpPr>
          <p:cNvPr id="1506" name="Группа 1505"/>
          <p:cNvGrpSpPr/>
          <p:nvPr/>
        </p:nvGrpSpPr>
        <p:grpSpPr>
          <a:xfrm rot="749591">
            <a:off x="3889553" y="1287574"/>
            <a:ext cx="751019" cy="682461"/>
            <a:chOff x="3475433" y="722250"/>
            <a:chExt cx="751019" cy="682461"/>
          </a:xfrm>
        </p:grpSpPr>
        <p:sp>
          <p:nvSpPr>
            <p:cNvPr id="1507" name="8-конечная звезда 1506"/>
            <p:cNvSpPr/>
            <p:nvPr/>
          </p:nvSpPr>
          <p:spPr>
            <a:xfrm rot="1262594">
              <a:off x="3936952" y="93656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08" name="8-конечная звезда 1507"/>
            <p:cNvSpPr/>
            <p:nvPr/>
          </p:nvSpPr>
          <p:spPr>
            <a:xfrm rot="1262594">
              <a:off x="3861710" y="99514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09" name="8-конечная звезда 1508"/>
            <p:cNvSpPr/>
            <p:nvPr/>
          </p:nvSpPr>
          <p:spPr>
            <a:xfrm rot="1262594">
              <a:off x="3801265" y="1015071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10" name="8-конечная звезда 1509"/>
            <p:cNvSpPr/>
            <p:nvPr/>
          </p:nvSpPr>
          <p:spPr>
            <a:xfrm rot="1262594">
              <a:off x="3931325" y="1272302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11" name="8-конечная звезда 1510"/>
            <p:cNvSpPr/>
            <p:nvPr/>
          </p:nvSpPr>
          <p:spPr>
            <a:xfrm rot="1262594">
              <a:off x="3772232" y="1170400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12" name="8-конечная звезда 1511"/>
            <p:cNvSpPr/>
            <p:nvPr/>
          </p:nvSpPr>
          <p:spPr>
            <a:xfrm rot="1262594">
              <a:off x="4008391" y="722250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13" name="8-конечная звезда 1512"/>
            <p:cNvSpPr/>
            <p:nvPr/>
          </p:nvSpPr>
          <p:spPr>
            <a:xfrm rot="1262594">
              <a:off x="3582465" y="867829"/>
              <a:ext cx="72483" cy="72483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14" name="8-конечная звезда 1513"/>
            <p:cNvSpPr/>
            <p:nvPr/>
          </p:nvSpPr>
          <p:spPr>
            <a:xfrm rot="1262594">
              <a:off x="3476620" y="1247307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15" name="8-конечная звезда 1514"/>
            <p:cNvSpPr/>
            <p:nvPr/>
          </p:nvSpPr>
          <p:spPr>
            <a:xfrm rot="1262594">
              <a:off x="3618055" y="1357911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16" name="8-конечная звезда 1515"/>
            <p:cNvSpPr/>
            <p:nvPr/>
          </p:nvSpPr>
          <p:spPr>
            <a:xfrm rot="1262594">
              <a:off x="3475433" y="1099907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17" name="8-конечная звезда 1516"/>
            <p:cNvSpPr/>
            <p:nvPr/>
          </p:nvSpPr>
          <p:spPr>
            <a:xfrm rot="1262594">
              <a:off x="3512979" y="1317945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18" name="8-конечная звезда 1517"/>
            <p:cNvSpPr/>
            <p:nvPr/>
          </p:nvSpPr>
          <p:spPr>
            <a:xfrm rot="1262594">
              <a:off x="4153969" y="1153581"/>
              <a:ext cx="72483" cy="72483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519" name="Прямая соединительная линия 1518"/>
            <p:cNvCxnSpPr>
              <a:stCxn id="1515" idx="4"/>
              <a:endCxn id="1517" idx="0"/>
            </p:cNvCxnSpPr>
            <p:nvPr/>
          </p:nvCxnSpPr>
          <p:spPr>
            <a:xfrm rot="9917941">
              <a:off x="3562163" y="1342336"/>
              <a:ext cx="53509" cy="3798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20" name="Прямая соединительная линия 1519"/>
            <p:cNvCxnSpPr>
              <a:stCxn id="1517" idx="4"/>
              <a:endCxn id="1514" idx="1"/>
            </p:cNvCxnSpPr>
            <p:nvPr/>
          </p:nvCxnSpPr>
          <p:spPr>
            <a:xfrm rot="9917941" flipH="1">
              <a:off x="3509274" y="1292124"/>
              <a:ext cx="5514" cy="4078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21" name="Прямая соединительная линия 1520"/>
            <p:cNvCxnSpPr>
              <a:stCxn id="1514" idx="6"/>
              <a:endCxn id="1516" idx="1"/>
            </p:cNvCxnSpPr>
            <p:nvPr/>
          </p:nvCxnSpPr>
          <p:spPr>
            <a:xfrm rot="4517941" flipH="1" flipV="1">
              <a:off x="3457984" y="1183603"/>
              <a:ext cx="100789" cy="2635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22" name="Прямая соединительная линия 1521"/>
            <p:cNvCxnSpPr>
              <a:stCxn id="1509" idx="7"/>
              <a:endCxn id="1507" idx="3"/>
            </p:cNvCxnSpPr>
            <p:nvPr/>
          </p:nvCxnSpPr>
          <p:spPr>
            <a:xfrm rot="4517941" flipH="1" flipV="1">
              <a:off x="3879700" y="953882"/>
              <a:ext cx="32818" cy="9787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23" name="Прямая соединительная линия 1522"/>
            <p:cNvCxnSpPr>
              <a:stCxn id="1509" idx="5"/>
              <a:endCxn id="1513" idx="1"/>
            </p:cNvCxnSpPr>
            <p:nvPr/>
          </p:nvCxnSpPr>
          <p:spPr>
            <a:xfrm rot="15317941" flipV="1">
              <a:off x="3663241" y="898541"/>
              <a:ext cx="124245" cy="15750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24" name="Прямая соединительная линия 1523"/>
            <p:cNvCxnSpPr>
              <a:stCxn id="1510" idx="4"/>
              <a:endCxn id="1511" idx="1"/>
            </p:cNvCxnSpPr>
            <p:nvPr/>
          </p:nvCxnSpPr>
          <p:spPr>
            <a:xfrm rot="9917941">
              <a:off x="3820776" y="1207582"/>
              <a:ext cx="101768" cy="9651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25" name="Прямая соединительная линия 1524"/>
            <p:cNvCxnSpPr>
              <a:stCxn id="1511" idx="6"/>
              <a:endCxn id="1509" idx="1"/>
            </p:cNvCxnSpPr>
            <p:nvPr/>
          </p:nvCxnSpPr>
          <p:spPr>
            <a:xfrm rot="4517941" flipH="1" flipV="1">
              <a:off x="3776922" y="1091437"/>
              <a:ext cx="94313" cy="5607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26" name="Прямая соединительная линия 1525"/>
            <p:cNvCxnSpPr>
              <a:stCxn id="1514" idx="0"/>
              <a:endCxn id="1511" idx="2"/>
            </p:cNvCxnSpPr>
            <p:nvPr/>
          </p:nvCxnSpPr>
          <p:spPr>
            <a:xfrm rot="20717941">
              <a:off x="3519071" y="1244220"/>
              <a:ext cx="273254" cy="1326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27" name="Прямая соединительная линия 1526"/>
            <p:cNvCxnSpPr>
              <a:stCxn id="1513" idx="6"/>
              <a:endCxn id="1512" idx="3"/>
            </p:cNvCxnSpPr>
            <p:nvPr/>
          </p:nvCxnSpPr>
          <p:spPr>
            <a:xfrm rot="5400000" flipH="1" flipV="1">
              <a:off x="3766202" y="625732"/>
              <a:ext cx="110033" cy="37899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28" name="Прямая соединительная линия 1527"/>
            <p:cNvCxnSpPr>
              <a:stCxn id="1507" idx="6"/>
              <a:endCxn id="1512" idx="7"/>
            </p:cNvCxnSpPr>
            <p:nvPr/>
          </p:nvCxnSpPr>
          <p:spPr>
            <a:xfrm rot="5400000" flipH="1" flipV="1">
              <a:off x="3916818" y="795117"/>
              <a:ext cx="200077" cy="8641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29" name="Прямая соединительная линия 1528"/>
            <p:cNvCxnSpPr>
              <a:stCxn id="1510" idx="0"/>
              <a:endCxn id="1518" idx="3"/>
            </p:cNvCxnSpPr>
            <p:nvPr/>
          </p:nvCxnSpPr>
          <p:spPr>
            <a:xfrm rot="20717941" flipV="1">
              <a:off x="3973111" y="1228272"/>
              <a:ext cx="194395" cy="5699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30" name="Прямая соединительная линия 1529"/>
            <p:cNvCxnSpPr>
              <a:stCxn id="1518" idx="5"/>
              <a:endCxn id="1507" idx="5"/>
            </p:cNvCxnSpPr>
            <p:nvPr/>
          </p:nvCxnSpPr>
          <p:spPr>
            <a:xfrm rot="16200000" flipV="1">
              <a:off x="3955335" y="936543"/>
              <a:ext cx="217814" cy="22250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537" name="Группа 1536"/>
          <p:cNvGrpSpPr/>
          <p:nvPr/>
        </p:nvGrpSpPr>
        <p:grpSpPr>
          <a:xfrm rot="21798">
            <a:off x="3893346" y="1000108"/>
            <a:ext cx="696517" cy="357190"/>
            <a:chOff x="3365448" y="434919"/>
            <a:chExt cx="780759" cy="400391"/>
          </a:xfrm>
        </p:grpSpPr>
        <p:cxnSp>
          <p:nvCxnSpPr>
            <p:cNvPr id="1538" name="Прямая соединительная линия 1537"/>
            <p:cNvCxnSpPr>
              <a:stCxn id="1542" idx="6"/>
              <a:endCxn id="1544" idx="0"/>
            </p:cNvCxnSpPr>
            <p:nvPr/>
          </p:nvCxnSpPr>
          <p:spPr>
            <a:xfrm rot="16200000" flipV="1">
              <a:off x="4012805" y="470477"/>
              <a:ext cx="101003" cy="12427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39" name="Прямая соединительная линия 1538"/>
            <p:cNvCxnSpPr>
              <a:stCxn id="1547" idx="7"/>
              <a:endCxn id="1544" idx="0"/>
            </p:cNvCxnSpPr>
            <p:nvPr/>
          </p:nvCxnSpPr>
          <p:spPr>
            <a:xfrm rot="16200000" flipH="1">
              <a:off x="3936040" y="416982"/>
              <a:ext cx="34363" cy="9589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540" name="8-конечная звезда 1539"/>
            <p:cNvSpPr/>
            <p:nvPr/>
          </p:nvSpPr>
          <p:spPr>
            <a:xfrm rot="1262594">
              <a:off x="3652780" y="509516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41" name="8-конечная звезда 1540"/>
            <p:cNvSpPr/>
            <p:nvPr/>
          </p:nvSpPr>
          <p:spPr>
            <a:xfrm rot="1262594">
              <a:off x="3724217" y="580953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42" name="8-конечная звезда 1541"/>
            <p:cNvSpPr/>
            <p:nvPr/>
          </p:nvSpPr>
          <p:spPr>
            <a:xfrm rot="1262594">
              <a:off x="4081407" y="580953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43" name="8-конечная звезда 1542"/>
            <p:cNvSpPr/>
            <p:nvPr/>
          </p:nvSpPr>
          <p:spPr>
            <a:xfrm rot="1262594">
              <a:off x="3509904" y="652392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44" name="8-конечная звезда 1543"/>
            <p:cNvSpPr/>
            <p:nvPr/>
          </p:nvSpPr>
          <p:spPr>
            <a:xfrm rot="1262594">
              <a:off x="3938531" y="438077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45" name="8-конечная звезда 1544"/>
            <p:cNvSpPr/>
            <p:nvPr/>
          </p:nvSpPr>
          <p:spPr>
            <a:xfrm rot="1262594">
              <a:off x="3365448" y="579374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46" name="8-конечная звезда 1545"/>
            <p:cNvSpPr/>
            <p:nvPr/>
          </p:nvSpPr>
          <p:spPr>
            <a:xfrm rot="1262594">
              <a:off x="3935374" y="649234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47" name="8-конечная звезда 1546"/>
            <p:cNvSpPr/>
            <p:nvPr/>
          </p:nvSpPr>
          <p:spPr>
            <a:xfrm rot="1262594">
              <a:off x="3863935" y="434919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48" name="8-конечная звезда 1547"/>
            <p:cNvSpPr/>
            <p:nvPr/>
          </p:nvSpPr>
          <p:spPr>
            <a:xfrm rot="1262594">
              <a:off x="3506746" y="521964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49" name="8-конечная звезда 1548"/>
            <p:cNvSpPr/>
            <p:nvPr/>
          </p:nvSpPr>
          <p:spPr>
            <a:xfrm rot="1262594">
              <a:off x="3649621" y="720672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50" name="8-конечная звезда 1549"/>
            <p:cNvSpPr/>
            <p:nvPr/>
          </p:nvSpPr>
          <p:spPr>
            <a:xfrm rot="1262594">
              <a:off x="3506746" y="792110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551" name="Прямая соединительная линия 1550"/>
            <p:cNvCxnSpPr>
              <a:stCxn id="1541" idx="7"/>
              <a:endCxn id="1546" idx="4"/>
            </p:cNvCxnSpPr>
            <p:nvPr/>
          </p:nvCxnSpPr>
          <p:spPr>
            <a:xfrm rot="16200000" flipH="1">
              <a:off x="3830079" y="556342"/>
              <a:ext cx="62881" cy="15059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52" name="Прямая соединительная линия 1551"/>
            <p:cNvCxnSpPr>
              <a:stCxn id="1546" idx="0"/>
              <a:endCxn id="1542" idx="3"/>
            </p:cNvCxnSpPr>
            <p:nvPr/>
          </p:nvCxnSpPr>
          <p:spPr>
            <a:xfrm flipV="1">
              <a:off x="3977133" y="626509"/>
              <a:ext cx="107066" cy="5208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53" name="Прямая соединительная линия 1552"/>
            <p:cNvCxnSpPr>
              <a:stCxn id="1540" idx="7"/>
              <a:endCxn id="1547" idx="4"/>
            </p:cNvCxnSpPr>
            <p:nvPr/>
          </p:nvCxnSpPr>
          <p:spPr>
            <a:xfrm rot="5400000" flipH="1" flipV="1">
              <a:off x="3750084" y="413468"/>
              <a:ext cx="79997" cy="15058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54" name="Прямая соединительная линия 1553"/>
            <p:cNvCxnSpPr>
              <a:stCxn id="1541" idx="5"/>
              <a:endCxn id="1540" idx="0"/>
            </p:cNvCxnSpPr>
            <p:nvPr/>
          </p:nvCxnSpPr>
          <p:spPr>
            <a:xfrm rot="16200000" flipV="1">
              <a:off x="3714343" y="554627"/>
              <a:ext cx="30195" cy="2804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55" name="Прямая соединительная линия 1554"/>
            <p:cNvCxnSpPr>
              <a:stCxn id="1540" idx="4"/>
              <a:endCxn id="1548" idx="0"/>
            </p:cNvCxnSpPr>
            <p:nvPr/>
          </p:nvCxnSpPr>
          <p:spPr>
            <a:xfrm rot="10800000" flipV="1">
              <a:off x="3548505" y="530282"/>
              <a:ext cx="106436" cy="2103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56" name="Прямая соединительная линия 1555"/>
            <p:cNvCxnSpPr>
              <a:stCxn id="1548" idx="3"/>
              <a:endCxn id="1545" idx="6"/>
            </p:cNvCxnSpPr>
            <p:nvPr/>
          </p:nvCxnSpPr>
          <p:spPr>
            <a:xfrm rot="5400000">
              <a:off x="3440955" y="513524"/>
              <a:ext cx="28840" cy="10646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57" name="Прямая соединительная линия 1556"/>
            <p:cNvCxnSpPr>
              <a:stCxn id="1543" idx="7"/>
              <a:endCxn id="1541" idx="3"/>
            </p:cNvCxnSpPr>
            <p:nvPr/>
          </p:nvCxnSpPr>
          <p:spPr>
            <a:xfrm rot="5400000" flipH="1" flipV="1">
              <a:off x="3626897" y="571525"/>
              <a:ext cx="45127" cy="15509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58" name="Прямая соединительная линия 1557"/>
            <p:cNvCxnSpPr>
              <a:stCxn id="1543" idx="3"/>
              <a:endCxn id="1545" idx="1"/>
            </p:cNvCxnSpPr>
            <p:nvPr/>
          </p:nvCxnSpPr>
          <p:spPr>
            <a:xfrm rot="5400000" flipH="1">
              <a:off x="3424604" y="609856"/>
              <a:ext cx="66900" cy="10928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59" name="Прямая соединительная линия 1558"/>
            <p:cNvCxnSpPr>
              <a:stCxn id="1549" idx="3"/>
              <a:endCxn id="1543" idx="0"/>
            </p:cNvCxnSpPr>
            <p:nvPr/>
          </p:nvCxnSpPr>
          <p:spPr>
            <a:xfrm rot="5400000" flipH="1">
              <a:off x="3584703" y="684266"/>
              <a:ext cx="54617" cy="7893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60" name="Прямая соединительная линия 1559"/>
            <p:cNvCxnSpPr>
              <a:stCxn id="1550" idx="6"/>
              <a:endCxn id="1543" idx="2"/>
            </p:cNvCxnSpPr>
            <p:nvPr/>
          </p:nvCxnSpPr>
          <p:spPr>
            <a:xfrm rot="16200000" flipV="1">
              <a:off x="3494126" y="751575"/>
              <a:ext cx="78520" cy="543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562" name="TextBox 1561"/>
          <p:cNvSpPr txBox="1"/>
          <p:nvPr/>
        </p:nvSpPr>
        <p:spPr>
          <a:xfrm rot="21428907">
            <a:off x="3675003" y="1582718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ОРІОН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1563" name="TextBox 1562"/>
          <p:cNvSpPr txBox="1"/>
          <p:nvPr/>
        </p:nvSpPr>
        <p:spPr>
          <a:xfrm rot="21428907">
            <a:off x="3718874" y="939776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ЗАЄЦЬ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grpSp>
        <p:nvGrpSpPr>
          <p:cNvPr id="1564" name="Группа 1563"/>
          <p:cNvGrpSpPr/>
          <p:nvPr/>
        </p:nvGrpSpPr>
        <p:grpSpPr>
          <a:xfrm>
            <a:off x="4572000" y="1379220"/>
            <a:ext cx="1256069" cy="478144"/>
            <a:chOff x="4294142" y="785794"/>
            <a:chExt cx="1256069" cy="478144"/>
          </a:xfrm>
        </p:grpSpPr>
        <p:cxnSp>
          <p:nvCxnSpPr>
            <p:cNvPr id="1565" name="Прямая соединительная линия 1564"/>
            <p:cNvCxnSpPr>
              <a:stCxn id="1574" idx="4"/>
              <a:endCxn id="1575" idx="0"/>
            </p:cNvCxnSpPr>
            <p:nvPr/>
          </p:nvCxnSpPr>
          <p:spPr>
            <a:xfrm rot="10800000">
              <a:off x="4620075" y="1178656"/>
              <a:ext cx="46726" cy="5592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66" name="Прямая соединительная линия 1565"/>
            <p:cNvCxnSpPr>
              <a:stCxn id="1575" idx="4"/>
              <a:endCxn id="1572" idx="1"/>
            </p:cNvCxnSpPr>
            <p:nvPr/>
          </p:nvCxnSpPr>
          <p:spPr>
            <a:xfrm rot="10800000">
              <a:off x="4465813" y="1119201"/>
              <a:ext cx="113945" cy="4394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567" name="8-конечная звезда 1566"/>
            <p:cNvSpPr/>
            <p:nvPr/>
          </p:nvSpPr>
          <p:spPr>
            <a:xfrm rot="1262594">
              <a:off x="4294142" y="84485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68" name="8-конечная звезда 1567"/>
            <p:cNvSpPr/>
            <p:nvPr/>
          </p:nvSpPr>
          <p:spPr>
            <a:xfrm rot="1262594">
              <a:off x="5222837" y="793689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69" name="8-конечная звезда 1568"/>
            <p:cNvSpPr/>
            <p:nvPr/>
          </p:nvSpPr>
          <p:spPr>
            <a:xfrm rot="1262594">
              <a:off x="4435440" y="785794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70" name="8-конечная звезда 1569"/>
            <p:cNvSpPr/>
            <p:nvPr/>
          </p:nvSpPr>
          <p:spPr>
            <a:xfrm rot="1262594">
              <a:off x="4935505" y="934985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71" name="8-конечная звезда 1570"/>
            <p:cNvSpPr/>
            <p:nvPr/>
          </p:nvSpPr>
          <p:spPr>
            <a:xfrm rot="1262594">
              <a:off x="5507011" y="1077861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72" name="8-конечная звезда 1571"/>
            <p:cNvSpPr/>
            <p:nvPr/>
          </p:nvSpPr>
          <p:spPr>
            <a:xfrm rot="1262594">
              <a:off x="4435441" y="1077861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73" name="8-конечная звезда 1572"/>
            <p:cNvSpPr/>
            <p:nvPr/>
          </p:nvSpPr>
          <p:spPr>
            <a:xfrm rot="1262594">
              <a:off x="4649753" y="1006423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74" name="8-конечная звезда 1573"/>
            <p:cNvSpPr/>
            <p:nvPr/>
          </p:nvSpPr>
          <p:spPr>
            <a:xfrm rot="1262594">
              <a:off x="4665360" y="1220738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75" name="8-конечная звезда 1574"/>
            <p:cNvSpPr/>
            <p:nvPr/>
          </p:nvSpPr>
          <p:spPr>
            <a:xfrm rot="1262594">
              <a:off x="4578316" y="1149299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576" name="Прямая соединительная линия 1575"/>
            <p:cNvCxnSpPr>
              <a:stCxn id="1584" idx="4"/>
              <a:endCxn id="1570" idx="7"/>
            </p:cNvCxnSpPr>
            <p:nvPr/>
          </p:nvCxnSpPr>
          <p:spPr>
            <a:xfrm rot="10800000">
              <a:off x="4976846" y="947814"/>
              <a:ext cx="319231" cy="7749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77" name="Прямая соединительная линия 1576"/>
            <p:cNvCxnSpPr>
              <a:stCxn id="1584" idx="7"/>
              <a:endCxn id="1568" idx="1"/>
            </p:cNvCxnSpPr>
            <p:nvPr/>
          </p:nvCxnSpPr>
          <p:spPr>
            <a:xfrm rot="16200000" flipV="1">
              <a:off x="5214037" y="892127"/>
              <a:ext cx="178677" cy="8514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78" name="Прямая соединительная линия 1577"/>
            <p:cNvCxnSpPr>
              <a:stCxn id="1569" idx="7"/>
              <a:endCxn id="1570" idx="4"/>
            </p:cNvCxnSpPr>
            <p:nvPr/>
          </p:nvCxnSpPr>
          <p:spPr>
            <a:xfrm rot="16200000" flipH="1">
              <a:off x="4631760" y="643643"/>
              <a:ext cx="150206" cy="46016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79" name="Прямая соединительная линия 1578"/>
            <p:cNvCxnSpPr>
              <a:stCxn id="1567" idx="7"/>
              <a:endCxn id="1569" idx="3"/>
            </p:cNvCxnSpPr>
            <p:nvPr/>
          </p:nvCxnSpPr>
          <p:spPr>
            <a:xfrm rot="5400000" flipH="1" flipV="1">
              <a:off x="4369196" y="792786"/>
              <a:ext cx="44725" cy="9148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80" name="Прямая соединительная линия 1579"/>
            <p:cNvCxnSpPr>
              <a:stCxn id="1573" idx="7"/>
              <a:endCxn id="1570" idx="3"/>
            </p:cNvCxnSpPr>
            <p:nvPr/>
          </p:nvCxnSpPr>
          <p:spPr>
            <a:xfrm rot="5400000" flipH="1" flipV="1">
              <a:off x="4787281" y="869168"/>
              <a:ext cx="53896" cy="24627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81" name="Прямая соединительная линия 1580"/>
            <p:cNvCxnSpPr>
              <a:stCxn id="1572" idx="7"/>
              <a:endCxn id="1573" idx="3"/>
            </p:cNvCxnSpPr>
            <p:nvPr/>
          </p:nvCxnSpPr>
          <p:spPr>
            <a:xfrm rot="5400000" flipH="1" flipV="1">
              <a:off x="4537249" y="976326"/>
              <a:ext cx="53896" cy="17483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82" name="Прямая соединительная линия 1581"/>
            <p:cNvCxnSpPr>
              <a:stCxn id="1575" idx="0"/>
              <a:endCxn id="1573" idx="2"/>
            </p:cNvCxnSpPr>
            <p:nvPr/>
          </p:nvCxnSpPr>
          <p:spPr>
            <a:xfrm flipV="1">
              <a:off x="4620075" y="1048182"/>
              <a:ext cx="43522" cy="13047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83" name="Прямая соединительная линия 1582"/>
            <p:cNvCxnSpPr>
              <a:stCxn id="1571" idx="0"/>
              <a:endCxn id="1584" idx="0"/>
            </p:cNvCxnSpPr>
            <p:nvPr/>
          </p:nvCxnSpPr>
          <p:spPr>
            <a:xfrm flipH="1" flipV="1">
              <a:off x="5346474" y="1044698"/>
              <a:ext cx="202296" cy="6251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584" name="8-конечная звезда 1583"/>
            <p:cNvSpPr/>
            <p:nvPr/>
          </p:nvSpPr>
          <p:spPr>
            <a:xfrm rot="1262594">
              <a:off x="5294275" y="100800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</p:grpSp>
      <p:sp>
        <p:nvSpPr>
          <p:cNvPr id="1585" name="TextBox 1584"/>
          <p:cNvSpPr txBox="1"/>
          <p:nvPr/>
        </p:nvSpPr>
        <p:spPr>
          <a:xfrm rot="21418783">
            <a:off x="4861881" y="1591243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ЄДИНОРІГ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1586" name="8-конечная звезда 1585"/>
          <p:cNvSpPr/>
          <p:nvPr/>
        </p:nvSpPr>
        <p:spPr>
          <a:xfrm rot="1262594">
            <a:off x="4224282" y="652391"/>
            <a:ext cx="64800" cy="648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587" name="8-конечная звезда 1586"/>
          <p:cNvSpPr/>
          <p:nvPr/>
        </p:nvSpPr>
        <p:spPr>
          <a:xfrm rot="1262594">
            <a:off x="4367159" y="580953"/>
            <a:ext cx="64800" cy="648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588" name="8-конечная звезда 1587"/>
          <p:cNvSpPr/>
          <p:nvPr/>
        </p:nvSpPr>
        <p:spPr>
          <a:xfrm rot="1262594">
            <a:off x="4007338" y="649760"/>
            <a:ext cx="46800" cy="468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589" name="8-конечная звезда 1588"/>
          <p:cNvSpPr/>
          <p:nvPr/>
        </p:nvSpPr>
        <p:spPr>
          <a:xfrm rot="1262594">
            <a:off x="4159738" y="802160"/>
            <a:ext cx="46800" cy="468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590" name="8-конечная звезда 1589"/>
          <p:cNvSpPr/>
          <p:nvPr/>
        </p:nvSpPr>
        <p:spPr>
          <a:xfrm rot="1262594">
            <a:off x="4721717" y="506884"/>
            <a:ext cx="46800" cy="468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591" name="8-конечная звезда 1590"/>
          <p:cNvSpPr/>
          <p:nvPr/>
        </p:nvSpPr>
        <p:spPr>
          <a:xfrm rot="1262594">
            <a:off x="4435966" y="374962"/>
            <a:ext cx="46800" cy="468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592" name="8-конечная звезда 1591"/>
          <p:cNvSpPr/>
          <p:nvPr/>
        </p:nvSpPr>
        <p:spPr>
          <a:xfrm rot="1262594">
            <a:off x="4507403" y="578321"/>
            <a:ext cx="46800" cy="468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593" name="8-конечная звезда 1592"/>
          <p:cNvSpPr/>
          <p:nvPr/>
        </p:nvSpPr>
        <p:spPr>
          <a:xfrm rot="1262594">
            <a:off x="4793156" y="589276"/>
            <a:ext cx="46800" cy="468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cxnSp>
        <p:nvCxnSpPr>
          <p:cNvPr id="1594" name="Прямая соединительная линия 1593"/>
          <p:cNvCxnSpPr>
            <a:stCxn id="1589" idx="6"/>
            <a:endCxn id="1586" idx="2"/>
          </p:cNvCxnSpPr>
          <p:nvPr/>
        </p:nvCxnSpPr>
        <p:spPr>
          <a:xfrm rot="5400000" flipH="1" flipV="1">
            <a:off x="4173949" y="732622"/>
            <a:ext cx="88691" cy="53508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95" name="Прямая соединительная линия 1594"/>
          <p:cNvCxnSpPr>
            <a:stCxn id="1589" idx="4"/>
            <a:endCxn id="1588" idx="0"/>
          </p:cNvCxnSpPr>
          <p:nvPr/>
        </p:nvCxnSpPr>
        <p:spPr>
          <a:xfrm rot="10800000">
            <a:off x="4052577" y="681562"/>
            <a:ext cx="108722" cy="135596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01" name="Прямая соединительная линия 1600"/>
          <p:cNvCxnSpPr>
            <a:stCxn id="1592" idx="0"/>
            <a:endCxn id="1590" idx="2"/>
          </p:cNvCxnSpPr>
          <p:nvPr/>
        </p:nvCxnSpPr>
        <p:spPr>
          <a:xfrm flipV="1">
            <a:off x="4552642" y="552123"/>
            <a:ext cx="184073" cy="58000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02" name="Прямая соединительная линия 1601"/>
          <p:cNvCxnSpPr>
            <a:stCxn id="1593" idx="5"/>
            <a:endCxn id="1590" idx="0"/>
          </p:cNvCxnSpPr>
          <p:nvPr/>
        </p:nvCxnSpPr>
        <p:spPr>
          <a:xfrm rot="16200000" flipV="1">
            <a:off x="4760703" y="544939"/>
            <a:ext cx="52606" cy="40099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03" name="Прямая соединительная линия 1602"/>
          <p:cNvCxnSpPr>
            <a:stCxn id="1593" idx="3"/>
            <a:endCxn id="1592" idx="1"/>
          </p:cNvCxnSpPr>
          <p:nvPr/>
        </p:nvCxnSpPr>
        <p:spPr>
          <a:xfrm rot="5400000">
            <a:off x="4667274" y="495207"/>
            <a:ext cx="928" cy="254868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04" name="Прямая соединительная линия 1603"/>
          <p:cNvCxnSpPr>
            <a:stCxn id="1592" idx="0"/>
            <a:endCxn id="1591" idx="1"/>
          </p:cNvCxnSpPr>
          <p:nvPr/>
        </p:nvCxnSpPr>
        <p:spPr>
          <a:xfrm flipH="1" flipV="1">
            <a:off x="4468867" y="419746"/>
            <a:ext cx="83775" cy="190377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05" name="Прямая соединительная линия 1604"/>
          <p:cNvCxnSpPr>
            <a:stCxn id="1587" idx="6"/>
            <a:endCxn id="1591" idx="2"/>
          </p:cNvCxnSpPr>
          <p:nvPr/>
        </p:nvCxnSpPr>
        <p:spPr>
          <a:xfrm rot="5400000" flipH="1" flipV="1">
            <a:off x="4349622" y="481773"/>
            <a:ext cx="162913" cy="39771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06" name="Прямая соединительная линия 1605"/>
          <p:cNvCxnSpPr>
            <a:stCxn id="1587" idx="3"/>
            <a:endCxn id="1586" idx="7"/>
          </p:cNvCxnSpPr>
          <p:nvPr/>
        </p:nvCxnSpPr>
        <p:spPr>
          <a:xfrm rot="5400000">
            <a:off x="4305558" y="607242"/>
            <a:ext cx="45126" cy="83661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07" name="Прямая соединительная линия 1606"/>
          <p:cNvCxnSpPr>
            <a:stCxn id="1587" idx="0"/>
            <a:endCxn id="1592" idx="3"/>
          </p:cNvCxnSpPr>
          <p:nvPr/>
        </p:nvCxnSpPr>
        <p:spPr>
          <a:xfrm flipV="1">
            <a:off x="4429798" y="611222"/>
            <a:ext cx="79621" cy="13765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626" name="TextBox 1625"/>
          <p:cNvSpPr txBox="1"/>
          <p:nvPr/>
        </p:nvSpPr>
        <p:spPr>
          <a:xfrm rot="21424529">
            <a:off x="3871274" y="439239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ГОЛУБ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1688" name="TextBox 1687"/>
          <p:cNvSpPr txBox="1"/>
          <p:nvPr/>
        </p:nvSpPr>
        <p:spPr>
          <a:xfrm rot="21198477">
            <a:off x="4941379" y="1116449"/>
            <a:ext cx="74999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ВЕЛИКИЙ ПЕС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grpSp>
        <p:nvGrpSpPr>
          <p:cNvPr id="1681" name="Группа 1680"/>
          <p:cNvGrpSpPr/>
          <p:nvPr/>
        </p:nvGrpSpPr>
        <p:grpSpPr>
          <a:xfrm>
            <a:off x="4643438" y="792109"/>
            <a:ext cx="910202" cy="630311"/>
            <a:chOff x="4654035" y="792109"/>
            <a:chExt cx="910202" cy="630311"/>
          </a:xfrm>
        </p:grpSpPr>
        <p:sp>
          <p:nvSpPr>
            <p:cNvPr id="1627" name="8-конечная звезда 1626"/>
            <p:cNvSpPr/>
            <p:nvPr/>
          </p:nvSpPr>
          <p:spPr>
            <a:xfrm rot="1262594">
              <a:off x="4938355" y="1226001"/>
              <a:ext cx="79200" cy="79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628" name="8-конечная звезда 1627"/>
            <p:cNvSpPr/>
            <p:nvPr/>
          </p:nvSpPr>
          <p:spPr>
            <a:xfrm rot="1262594">
              <a:off x="4654035" y="1153581"/>
              <a:ext cx="72483" cy="72483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629" name="8-конечная звезда 1628"/>
            <p:cNvSpPr/>
            <p:nvPr/>
          </p:nvSpPr>
          <p:spPr>
            <a:xfrm rot="1262594">
              <a:off x="4795788" y="1140148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630" name="8-конечная звезда 1629"/>
            <p:cNvSpPr/>
            <p:nvPr/>
          </p:nvSpPr>
          <p:spPr>
            <a:xfrm rot="1262594">
              <a:off x="4721718" y="1006950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632" name="8-конечная звезда 1631"/>
            <p:cNvSpPr/>
            <p:nvPr/>
          </p:nvSpPr>
          <p:spPr>
            <a:xfrm rot="1262594">
              <a:off x="5151398" y="936564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633" name="8-конечная звезда 1632"/>
            <p:cNvSpPr/>
            <p:nvPr/>
          </p:nvSpPr>
          <p:spPr>
            <a:xfrm rot="1262594">
              <a:off x="5294275" y="1079441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634" name="8-конечная звезда 1633"/>
            <p:cNvSpPr/>
            <p:nvPr/>
          </p:nvSpPr>
          <p:spPr>
            <a:xfrm rot="1262594">
              <a:off x="5510237" y="100800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635" name="8-конечная звезда 1634"/>
            <p:cNvSpPr/>
            <p:nvPr/>
          </p:nvSpPr>
          <p:spPr>
            <a:xfrm rot="1262594">
              <a:off x="5078382" y="792109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637" name="8-конечная звезда 1636"/>
            <p:cNvSpPr/>
            <p:nvPr/>
          </p:nvSpPr>
          <p:spPr>
            <a:xfrm rot="1262594">
              <a:off x="4722771" y="866775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638" name="8-конечная звезда 1637"/>
            <p:cNvSpPr/>
            <p:nvPr/>
          </p:nvSpPr>
          <p:spPr>
            <a:xfrm rot="1262594">
              <a:off x="5078382" y="1292176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639" name="8-конечная звезда 1638"/>
            <p:cNvSpPr/>
            <p:nvPr/>
          </p:nvSpPr>
          <p:spPr>
            <a:xfrm rot="1262594">
              <a:off x="5149820" y="1379220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640" name="8-конечная звезда 1639"/>
            <p:cNvSpPr/>
            <p:nvPr/>
          </p:nvSpPr>
          <p:spPr>
            <a:xfrm rot="1262594">
              <a:off x="5006944" y="1379220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641" name="Прямая соединительная линия 1640"/>
            <p:cNvCxnSpPr>
              <a:stCxn id="1637" idx="0"/>
              <a:endCxn id="1632" idx="3"/>
            </p:cNvCxnSpPr>
            <p:nvPr/>
          </p:nvCxnSpPr>
          <p:spPr>
            <a:xfrm>
              <a:off x="4774970" y="903470"/>
              <a:ext cx="378754" cy="7105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42" name="Прямая соединительная линия 1641"/>
            <p:cNvCxnSpPr>
              <a:stCxn id="1632" idx="5"/>
              <a:endCxn id="1635" idx="0"/>
            </p:cNvCxnSpPr>
            <p:nvPr/>
          </p:nvCxnSpPr>
          <p:spPr>
            <a:xfrm rot="16200000" flipV="1">
              <a:off x="5085076" y="856531"/>
              <a:ext cx="117425" cy="4729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43" name="Прямая соединительная линия 1642"/>
            <p:cNvCxnSpPr>
              <a:stCxn id="1629" idx="5"/>
              <a:endCxn id="1630" idx="1"/>
            </p:cNvCxnSpPr>
            <p:nvPr/>
          </p:nvCxnSpPr>
          <p:spPr>
            <a:xfrm rot="16200000" flipV="1">
              <a:off x="4739223" y="1067130"/>
              <a:ext cx="91206" cy="6041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44" name="Прямая соединительная линия 1643"/>
            <p:cNvCxnSpPr>
              <a:stCxn id="1629" idx="4"/>
              <a:endCxn id="1628" idx="0"/>
            </p:cNvCxnSpPr>
            <p:nvPr/>
          </p:nvCxnSpPr>
          <p:spPr>
            <a:xfrm rot="10800000" flipV="1">
              <a:off x="4724101" y="1160914"/>
              <a:ext cx="73848" cy="4192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45" name="Прямая соединительная линия 1644"/>
            <p:cNvCxnSpPr>
              <a:stCxn id="1627" idx="6"/>
              <a:endCxn id="1629" idx="7"/>
            </p:cNvCxnSpPr>
            <p:nvPr/>
          </p:nvCxnSpPr>
          <p:spPr>
            <a:xfrm rot="16200000" flipV="1">
              <a:off x="4890360" y="1126828"/>
              <a:ext cx="69250" cy="13437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46" name="Прямая соединительная линия 1645"/>
            <p:cNvCxnSpPr>
              <a:stCxn id="1640" idx="7"/>
              <a:endCxn id="1638" idx="3"/>
            </p:cNvCxnSpPr>
            <p:nvPr/>
          </p:nvCxnSpPr>
          <p:spPr>
            <a:xfrm rot="5400000" flipH="1" flipV="1">
              <a:off x="5029512" y="1341319"/>
              <a:ext cx="69502" cy="3195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47" name="Прямая соединительная линия 1646"/>
            <p:cNvCxnSpPr>
              <a:stCxn id="1638" idx="5"/>
              <a:endCxn id="1627" idx="7"/>
            </p:cNvCxnSpPr>
            <p:nvPr/>
          </p:nvCxnSpPr>
          <p:spPr>
            <a:xfrm rot="16200000" flipV="1">
              <a:off x="5030420" y="1233245"/>
              <a:ext cx="44514" cy="7706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48" name="Прямая соединительная линия 1647"/>
            <p:cNvCxnSpPr>
              <a:stCxn id="1640" idx="1"/>
              <a:endCxn id="1639" idx="4"/>
            </p:cNvCxnSpPr>
            <p:nvPr/>
          </p:nvCxnSpPr>
          <p:spPr>
            <a:xfrm rot="5400000" flipH="1" flipV="1">
              <a:off x="5080540" y="1349839"/>
              <a:ext cx="27496" cy="11394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49" name="Прямая соединительная линия 1648"/>
            <p:cNvCxnSpPr>
              <a:stCxn id="1639" idx="6"/>
              <a:endCxn id="1638" idx="1"/>
            </p:cNvCxnSpPr>
            <p:nvPr/>
          </p:nvCxnSpPr>
          <p:spPr>
            <a:xfrm rot="16200000" flipV="1">
              <a:off x="5120393" y="1321877"/>
              <a:ext cx="47145" cy="7042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70" name="Прямая соединительная линия 1669"/>
            <p:cNvCxnSpPr>
              <a:stCxn id="1633" idx="7"/>
              <a:endCxn id="1634" idx="2"/>
            </p:cNvCxnSpPr>
            <p:nvPr/>
          </p:nvCxnSpPr>
          <p:spPr>
            <a:xfrm rot="5400000" flipH="1" flipV="1">
              <a:off x="5419107" y="987044"/>
              <a:ext cx="35276" cy="18159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71" name="Прямая соединительная линия 1670"/>
            <p:cNvCxnSpPr>
              <a:stCxn id="1633" idx="5"/>
              <a:endCxn id="1632" idx="1"/>
            </p:cNvCxnSpPr>
            <p:nvPr/>
          </p:nvCxnSpPr>
          <p:spPr>
            <a:xfrm rot="16200000" flipV="1">
              <a:off x="5203073" y="974527"/>
              <a:ext cx="93529" cy="12095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72" name="Прямая соединительная линия 1671"/>
            <p:cNvCxnSpPr>
              <a:stCxn id="1629" idx="6"/>
              <a:endCxn id="1632" idx="3"/>
            </p:cNvCxnSpPr>
            <p:nvPr/>
          </p:nvCxnSpPr>
          <p:spPr>
            <a:xfrm rot="5400000" flipH="1" flipV="1">
              <a:off x="4912882" y="901467"/>
              <a:ext cx="167782" cy="31390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73" name="Прямая соединительная линия 1672"/>
            <p:cNvCxnSpPr>
              <a:stCxn id="1627" idx="6"/>
              <a:endCxn id="1633" idx="3"/>
            </p:cNvCxnSpPr>
            <p:nvPr/>
          </p:nvCxnSpPr>
          <p:spPr>
            <a:xfrm rot="5400000" flipH="1" flipV="1">
              <a:off x="5088768" y="1020810"/>
              <a:ext cx="111238" cy="30442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691" name="Овал 1690"/>
          <p:cNvSpPr/>
          <p:nvPr/>
        </p:nvSpPr>
        <p:spPr>
          <a:xfrm>
            <a:off x="3643306" y="392604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692" name="Овал 1691"/>
          <p:cNvSpPr/>
          <p:nvPr/>
        </p:nvSpPr>
        <p:spPr>
          <a:xfrm>
            <a:off x="5786446" y="500042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693" name="Овал 1692"/>
          <p:cNvSpPr/>
          <p:nvPr/>
        </p:nvSpPr>
        <p:spPr>
          <a:xfrm>
            <a:off x="5286380" y="321166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694" name="Овал 1693"/>
          <p:cNvSpPr/>
          <p:nvPr/>
        </p:nvSpPr>
        <p:spPr>
          <a:xfrm rot="3951920">
            <a:off x="4729808" y="243941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695" name="Овал 1694"/>
          <p:cNvSpPr/>
          <p:nvPr/>
        </p:nvSpPr>
        <p:spPr>
          <a:xfrm>
            <a:off x="4143372" y="285728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697" name="Овал 1696"/>
          <p:cNvSpPr/>
          <p:nvPr/>
        </p:nvSpPr>
        <p:spPr>
          <a:xfrm rot="3951920">
            <a:off x="7101981" y="1505961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698" name="Овал 1697"/>
          <p:cNvSpPr/>
          <p:nvPr/>
        </p:nvSpPr>
        <p:spPr>
          <a:xfrm rot="3951920">
            <a:off x="7387733" y="2006027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699" name="Овал 1698"/>
          <p:cNvSpPr/>
          <p:nvPr/>
        </p:nvSpPr>
        <p:spPr>
          <a:xfrm rot="3951920">
            <a:off x="6720927" y="1101197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00" name="Овал 1699"/>
          <p:cNvSpPr/>
          <p:nvPr/>
        </p:nvSpPr>
        <p:spPr>
          <a:xfrm rot="3951920">
            <a:off x="6292299" y="744007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01" name="Овал 1700"/>
          <p:cNvSpPr/>
          <p:nvPr/>
        </p:nvSpPr>
        <p:spPr>
          <a:xfrm rot="3951920">
            <a:off x="7602047" y="2529957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02" name="Овал 1701"/>
          <p:cNvSpPr/>
          <p:nvPr/>
        </p:nvSpPr>
        <p:spPr>
          <a:xfrm rot="3951920">
            <a:off x="7721059" y="3077597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03" name="Овал 1702"/>
          <p:cNvSpPr/>
          <p:nvPr/>
        </p:nvSpPr>
        <p:spPr>
          <a:xfrm rot="3951920">
            <a:off x="7220993" y="5101725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04" name="Овал 1703"/>
          <p:cNvSpPr/>
          <p:nvPr/>
        </p:nvSpPr>
        <p:spPr>
          <a:xfrm rot="3951920">
            <a:off x="7459171" y="4649233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05" name="Овал 1704"/>
          <p:cNvSpPr/>
          <p:nvPr/>
        </p:nvSpPr>
        <p:spPr>
          <a:xfrm rot="3951920">
            <a:off x="7649620" y="4149167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06" name="Овал 1705"/>
          <p:cNvSpPr/>
          <p:nvPr/>
        </p:nvSpPr>
        <p:spPr>
          <a:xfrm rot="3951920">
            <a:off x="7721059" y="3577663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07" name="Овал 1706"/>
          <p:cNvSpPr/>
          <p:nvPr/>
        </p:nvSpPr>
        <p:spPr>
          <a:xfrm rot="3951920">
            <a:off x="5958973" y="6244733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08" name="Овал 1707"/>
          <p:cNvSpPr/>
          <p:nvPr/>
        </p:nvSpPr>
        <p:spPr>
          <a:xfrm rot="3951920">
            <a:off x="6435175" y="5958981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10" name="Овал 1709"/>
          <p:cNvSpPr/>
          <p:nvPr/>
        </p:nvSpPr>
        <p:spPr>
          <a:xfrm rot="3951920">
            <a:off x="5458907" y="6459047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11" name="Овал 1710"/>
          <p:cNvSpPr/>
          <p:nvPr/>
        </p:nvSpPr>
        <p:spPr>
          <a:xfrm rot="3951920">
            <a:off x="4887403" y="6578059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12" name="Овал 1711"/>
          <p:cNvSpPr/>
          <p:nvPr/>
        </p:nvSpPr>
        <p:spPr>
          <a:xfrm rot="3951920">
            <a:off x="4363472" y="6578059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13" name="Овал 1712"/>
          <p:cNvSpPr/>
          <p:nvPr/>
        </p:nvSpPr>
        <p:spPr>
          <a:xfrm rot="3951920">
            <a:off x="2291771" y="5649364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14" name="Овал 1713"/>
          <p:cNvSpPr/>
          <p:nvPr/>
        </p:nvSpPr>
        <p:spPr>
          <a:xfrm rot="3951920">
            <a:off x="2744263" y="6006555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15" name="Овал 1714"/>
          <p:cNvSpPr/>
          <p:nvPr/>
        </p:nvSpPr>
        <p:spPr>
          <a:xfrm rot="3951920">
            <a:off x="3220464" y="6292306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16" name="Овал 1715"/>
          <p:cNvSpPr/>
          <p:nvPr/>
        </p:nvSpPr>
        <p:spPr>
          <a:xfrm rot="3951920">
            <a:off x="3744395" y="6459047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17" name="Овал 1716"/>
          <p:cNvSpPr/>
          <p:nvPr/>
        </p:nvSpPr>
        <p:spPr>
          <a:xfrm rot="3951920">
            <a:off x="1934580" y="5220737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18" name="Овал 1717"/>
          <p:cNvSpPr/>
          <p:nvPr/>
        </p:nvSpPr>
        <p:spPr>
          <a:xfrm rot="3951920">
            <a:off x="1386941" y="3791978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19" name="Овал 1718"/>
          <p:cNvSpPr/>
          <p:nvPr/>
        </p:nvSpPr>
        <p:spPr>
          <a:xfrm rot="3951920">
            <a:off x="1505953" y="4315907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20" name="Овал 1719"/>
          <p:cNvSpPr/>
          <p:nvPr/>
        </p:nvSpPr>
        <p:spPr>
          <a:xfrm rot="3951920">
            <a:off x="1672693" y="4744535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21" name="Овал 1720"/>
          <p:cNvSpPr/>
          <p:nvPr/>
        </p:nvSpPr>
        <p:spPr>
          <a:xfrm rot="3951920">
            <a:off x="1458379" y="2672833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22" name="Овал 1721"/>
          <p:cNvSpPr/>
          <p:nvPr/>
        </p:nvSpPr>
        <p:spPr>
          <a:xfrm rot="3951920">
            <a:off x="1648829" y="2148903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23" name="Овал 1722"/>
          <p:cNvSpPr/>
          <p:nvPr/>
        </p:nvSpPr>
        <p:spPr>
          <a:xfrm rot="3951920">
            <a:off x="1386941" y="3244337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24" name="Овал 1723"/>
          <p:cNvSpPr/>
          <p:nvPr/>
        </p:nvSpPr>
        <p:spPr>
          <a:xfrm rot="3951920">
            <a:off x="1887007" y="1672701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25" name="Овал 1724"/>
          <p:cNvSpPr/>
          <p:nvPr/>
        </p:nvSpPr>
        <p:spPr>
          <a:xfrm rot="3951920">
            <a:off x="2220332" y="1244073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26" name="Овал 1725"/>
          <p:cNvSpPr/>
          <p:nvPr/>
        </p:nvSpPr>
        <p:spPr>
          <a:xfrm rot="3951920">
            <a:off x="2648961" y="886883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27" name="Овал 1726"/>
          <p:cNvSpPr/>
          <p:nvPr/>
        </p:nvSpPr>
        <p:spPr>
          <a:xfrm rot="3951920">
            <a:off x="3077587" y="601131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28" name="TextBox 1727"/>
          <p:cNvSpPr txBox="1"/>
          <p:nvPr/>
        </p:nvSpPr>
        <p:spPr>
          <a:xfrm>
            <a:off x="3892286" y="142852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15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729" name="TextBox 1728"/>
          <p:cNvSpPr txBox="1"/>
          <p:nvPr/>
        </p:nvSpPr>
        <p:spPr>
          <a:xfrm>
            <a:off x="3461148" y="238432"/>
            <a:ext cx="253596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731" name="TextBox 1730"/>
          <p:cNvSpPr txBox="1"/>
          <p:nvPr/>
        </p:nvSpPr>
        <p:spPr>
          <a:xfrm>
            <a:off x="4500562" y="95556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25</a:t>
            </a:r>
            <a:endParaRPr lang="uk-UA" sz="1100" spc="-150" dirty="0">
              <a:latin typeface="Bookman Old Style" pitchFamily="18" charset="0"/>
            </a:endParaRPr>
          </a:p>
        </p:txBody>
      </p:sp>
      <p:grpSp>
        <p:nvGrpSpPr>
          <p:cNvPr id="1198" name="Группа 1197"/>
          <p:cNvGrpSpPr/>
          <p:nvPr/>
        </p:nvGrpSpPr>
        <p:grpSpPr>
          <a:xfrm rot="21354696">
            <a:off x="2583855" y="805065"/>
            <a:ext cx="1400198" cy="1093329"/>
            <a:chOff x="2144581" y="479367"/>
            <a:chExt cx="1460831" cy="1140676"/>
          </a:xfrm>
        </p:grpSpPr>
        <p:sp>
          <p:nvSpPr>
            <p:cNvPr id="1219" name="8-конечная звезда 1218"/>
            <p:cNvSpPr/>
            <p:nvPr/>
          </p:nvSpPr>
          <p:spPr>
            <a:xfrm rot="1262594">
              <a:off x="2578365" y="1117765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20" name="8-конечная звезда 1219"/>
            <p:cNvSpPr/>
            <p:nvPr/>
          </p:nvSpPr>
          <p:spPr>
            <a:xfrm rot="1262594">
              <a:off x="3551412" y="1194462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21" name="8-конечная звезда 1220"/>
            <p:cNvSpPr/>
            <p:nvPr/>
          </p:nvSpPr>
          <p:spPr>
            <a:xfrm rot="1262594">
              <a:off x="3384989" y="1332011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54" name="8-конечная звезда 1253"/>
            <p:cNvSpPr/>
            <p:nvPr/>
          </p:nvSpPr>
          <p:spPr>
            <a:xfrm rot="1262594">
              <a:off x="3095241" y="1304155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74" name="8-конечная звезда 1273"/>
            <p:cNvSpPr/>
            <p:nvPr/>
          </p:nvSpPr>
          <p:spPr>
            <a:xfrm rot="1262594">
              <a:off x="2929435" y="153307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77" name="8-конечная звезда 1276"/>
            <p:cNvSpPr/>
            <p:nvPr/>
          </p:nvSpPr>
          <p:spPr>
            <a:xfrm rot="1262594">
              <a:off x="3009220" y="146223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79" name="8-конечная звезда 1278"/>
            <p:cNvSpPr/>
            <p:nvPr/>
          </p:nvSpPr>
          <p:spPr>
            <a:xfrm rot="1262594">
              <a:off x="3548411" y="1127375"/>
              <a:ext cx="46799" cy="4679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80" name="8-конечная звезда 1279"/>
            <p:cNvSpPr/>
            <p:nvPr/>
          </p:nvSpPr>
          <p:spPr>
            <a:xfrm rot="1262594">
              <a:off x="3198092" y="1027614"/>
              <a:ext cx="46799" cy="4679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81" name="8-конечная звезда 1280"/>
            <p:cNvSpPr/>
            <p:nvPr/>
          </p:nvSpPr>
          <p:spPr>
            <a:xfrm rot="1262594">
              <a:off x="3071678" y="479367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83" name="8-конечная звезда 1282"/>
            <p:cNvSpPr/>
            <p:nvPr/>
          </p:nvSpPr>
          <p:spPr>
            <a:xfrm rot="1262594">
              <a:off x="3140705" y="559023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84" name="8-конечная звезда 1283"/>
            <p:cNvSpPr/>
            <p:nvPr/>
          </p:nvSpPr>
          <p:spPr>
            <a:xfrm rot="1262594">
              <a:off x="3247015" y="1388560"/>
              <a:ext cx="46799" cy="4679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85" name="8-конечная звезда 1284"/>
            <p:cNvSpPr/>
            <p:nvPr/>
          </p:nvSpPr>
          <p:spPr>
            <a:xfrm rot="1262594">
              <a:off x="2417342" y="1270696"/>
              <a:ext cx="46799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86" name="8-конечная звезда 1285"/>
            <p:cNvSpPr/>
            <p:nvPr/>
          </p:nvSpPr>
          <p:spPr>
            <a:xfrm rot="1262594">
              <a:off x="2906040" y="932018"/>
              <a:ext cx="46799" cy="4679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87" name="8-конечная звезда 1286"/>
            <p:cNvSpPr/>
            <p:nvPr/>
          </p:nvSpPr>
          <p:spPr>
            <a:xfrm rot="1262594">
              <a:off x="2831699" y="926704"/>
              <a:ext cx="46799" cy="4679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88" name="8-конечная звезда 1287"/>
            <p:cNvSpPr/>
            <p:nvPr/>
          </p:nvSpPr>
          <p:spPr>
            <a:xfrm rot="1262594">
              <a:off x="2811458" y="983820"/>
              <a:ext cx="46799" cy="4679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89" name="8-конечная звезда 1288"/>
            <p:cNvSpPr/>
            <p:nvPr/>
          </p:nvSpPr>
          <p:spPr>
            <a:xfrm rot="1262594">
              <a:off x="2730652" y="1068925"/>
              <a:ext cx="46799" cy="4679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90" name="8-конечная звезда 1289"/>
            <p:cNvSpPr/>
            <p:nvPr/>
          </p:nvSpPr>
          <p:spPr>
            <a:xfrm rot="1262594">
              <a:off x="2694603" y="1573243"/>
              <a:ext cx="46799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96" name="8-конечная звезда 1295"/>
            <p:cNvSpPr/>
            <p:nvPr/>
          </p:nvSpPr>
          <p:spPr>
            <a:xfrm rot="1262594">
              <a:off x="2144581" y="653426"/>
              <a:ext cx="46799" cy="4679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297" name="Прямая соединительная линия 1296"/>
            <p:cNvCxnSpPr>
              <a:stCxn id="1283" idx="5"/>
              <a:endCxn id="1281" idx="7"/>
            </p:cNvCxnSpPr>
            <p:nvPr/>
          </p:nvCxnSpPr>
          <p:spPr>
            <a:xfrm rot="16445304" flipV="1">
              <a:off x="3103093" y="505714"/>
              <a:ext cx="64882" cy="4287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99" name="Прямая соединительная линия 1298"/>
            <p:cNvCxnSpPr>
              <a:stCxn id="1290" idx="6"/>
              <a:endCxn id="1274" idx="2"/>
            </p:cNvCxnSpPr>
            <p:nvPr/>
          </p:nvCxnSpPr>
          <p:spPr>
            <a:xfrm rot="5645304" flipH="1" flipV="1">
              <a:off x="2833939" y="1469780"/>
              <a:ext cx="5267" cy="22052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00" name="Прямая соединительная линия 1299"/>
            <p:cNvCxnSpPr>
              <a:stCxn id="1274" idx="7"/>
              <a:endCxn id="1277" idx="2"/>
            </p:cNvCxnSpPr>
            <p:nvPr/>
          </p:nvCxnSpPr>
          <p:spPr>
            <a:xfrm rot="5645304" flipH="1" flipV="1">
              <a:off x="2984904" y="1510358"/>
              <a:ext cx="37827" cy="4282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01" name="Прямая соединительная линия 1300"/>
            <p:cNvCxnSpPr>
              <a:stCxn id="1277" idx="7"/>
              <a:endCxn id="1254" idx="2"/>
            </p:cNvCxnSpPr>
            <p:nvPr/>
          </p:nvCxnSpPr>
          <p:spPr>
            <a:xfrm rot="5645304" flipH="1" flipV="1">
              <a:off x="3024076" y="1395899"/>
              <a:ext cx="125287" cy="4282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02" name="Прямая соединительная линия 1301"/>
            <p:cNvCxnSpPr>
              <a:stCxn id="1254" idx="0"/>
              <a:endCxn id="1284" idx="4"/>
            </p:cNvCxnSpPr>
            <p:nvPr/>
          </p:nvCxnSpPr>
          <p:spPr>
            <a:xfrm rot="245304">
              <a:off x="3145333" y="1344536"/>
              <a:ext cx="105349" cy="5533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03" name="Прямая соединительная линия 1302"/>
            <p:cNvCxnSpPr>
              <a:stCxn id="1284" idx="0"/>
              <a:endCxn id="1221" idx="3"/>
            </p:cNvCxnSpPr>
            <p:nvPr/>
          </p:nvCxnSpPr>
          <p:spPr>
            <a:xfrm rot="245304" flipV="1">
              <a:off x="3294170" y="1366649"/>
              <a:ext cx="91227" cy="5703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04" name="Прямая соединительная линия 1303"/>
            <p:cNvCxnSpPr>
              <a:stCxn id="1221" idx="7"/>
              <a:endCxn id="1220" idx="4"/>
            </p:cNvCxnSpPr>
            <p:nvPr/>
          </p:nvCxnSpPr>
          <p:spPr>
            <a:xfrm rot="5645304" flipH="1" flipV="1">
              <a:off x="3422817" y="1226640"/>
              <a:ext cx="144242" cy="10653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05" name="Прямая соединительная линия 1304"/>
            <p:cNvCxnSpPr>
              <a:stCxn id="1289" idx="7"/>
              <a:endCxn id="1288" idx="2"/>
            </p:cNvCxnSpPr>
            <p:nvPr/>
          </p:nvCxnSpPr>
          <p:spPr>
            <a:xfrm rot="5645304" flipH="1" flipV="1">
              <a:off x="2772313" y="1032413"/>
              <a:ext cx="57265" cy="4705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06" name="Прямая соединительная линия 1305"/>
            <p:cNvCxnSpPr>
              <a:stCxn id="1219" idx="7"/>
              <a:endCxn id="1289" idx="3"/>
            </p:cNvCxnSpPr>
            <p:nvPr/>
          </p:nvCxnSpPr>
          <p:spPr>
            <a:xfrm rot="5645304" flipH="1" flipV="1">
              <a:off x="2661747" y="1067771"/>
              <a:ext cx="39212" cy="10008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07" name="Прямая соединительная линия 1306"/>
            <p:cNvCxnSpPr>
              <a:stCxn id="1219" idx="2"/>
              <a:endCxn id="1285" idx="7"/>
            </p:cNvCxnSpPr>
            <p:nvPr/>
          </p:nvCxnSpPr>
          <p:spPr>
            <a:xfrm rot="5645304">
              <a:off x="2466970" y="1164765"/>
              <a:ext cx="123858" cy="12503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08" name="Прямая соединительная линия 1307"/>
            <p:cNvCxnSpPr>
              <a:stCxn id="1285" idx="1"/>
              <a:endCxn id="1290" idx="5"/>
            </p:cNvCxnSpPr>
            <p:nvPr/>
          </p:nvCxnSpPr>
          <p:spPr>
            <a:xfrm rot="16445304" flipH="1">
              <a:off x="2459020" y="1307307"/>
              <a:ext cx="240704" cy="27612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10" name="Прямая соединительная линия 1309"/>
            <p:cNvCxnSpPr>
              <a:stCxn id="1286" idx="6"/>
              <a:endCxn id="1283" idx="2"/>
            </p:cNvCxnSpPr>
            <p:nvPr/>
          </p:nvCxnSpPr>
          <p:spPr>
            <a:xfrm rot="5645304" flipH="1" flipV="1">
              <a:off x="2874766" y="672007"/>
              <a:ext cx="344010" cy="19382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11" name="Прямая соединительная линия 1310"/>
            <p:cNvCxnSpPr>
              <a:stCxn id="1287" idx="0"/>
              <a:endCxn id="1286" idx="4"/>
            </p:cNvCxnSpPr>
            <p:nvPr/>
          </p:nvCxnSpPr>
          <p:spPr>
            <a:xfrm rot="245304" flipV="1">
              <a:off x="2877386" y="945937"/>
              <a:ext cx="29766" cy="1364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12" name="Прямая соединительная линия 1311"/>
            <p:cNvCxnSpPr>
              <a:stCxn id="1288" idx="0"/>
              <a:endCxn id="1287" idx="1"/>
            </p:cNvCxnSpPr>
            <p:nvPr/>
          </p:nvCxnSpPr>
          <p:spPr>
            <a:xfrm rot="245304" flipV="1">
              <a:off x="2858280" y="971263"/>
              <a:ext cx="4737" cy="4458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13" name="Прямая соединительная линия 1312"/>
            <p:cNvCxnSpPr>
              <a:stCxn id="1280" idx="0"/>
              <a:endCxn id="1279" idx="4"/>
            </p:cNvCxnSpPr>
            <p:nvPr/>
          </p:nvCxnSpPr>
          <p:spPr>
            <a:xfrm rot="245304">
              <a:off x="3240764" y="1070453"/>
              <a:ext cx="311774" cy="6088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19" name="Прямая соединительная линия 1318"/>
            <p:cNvCxnSpPr>
              <a:stCxn id="1296" idx="0"/>
              <a:endCxn id="1281" idx="3"/>
            </p:cNvCxnSpPr>
            <p:nvPr/>
          </p:nvCxnSpPr>
          <p:spPr>
            <a:xfrm rot="245304" flipV="1">
              <a:off x="2197109" y="480980"/>
              <a:ext cx="869294" cy="23553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20" name="Прямая соединительная линия 1319"/>
            <p:cNvCxnSpPr>
              <a:stCxn id="1220" idx="5"/>
              <a:endCxn id="1279" idx="1"/>
            </p:cNvCxnSpPr>
            <p:nvPr/>
          </p:nvCxnSpPr>
          <p:spPr>
            <a:xfrm rot="5645304" flipH="1" flipV="1">
              <a:off x="3561603" y="1178438"/>
              <a:ext cx="25555" cy="1207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369" name="TextBox 1368"/>
          <p:cNvSpPr txBox="1"/>
          <p:nvPr/>
        </p:nvSpPr>
        <p:spPr>
          <a:xfrm>
            <a:off x="3143240" y="1142984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ЕРІДАН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grpSp>
        <p:nvGrpSpPr>
          <p:cNvPr id="1494" name="Группа 1493"/>
          <p:cNvGrpSpPr/>
          <p:nvPr/>
        </p:nvGrpSpPr>
        <p:grpSpPr>
          <a:xfrm>
            <a:off x="1792760" y="4140544"/>
            <a:ext cx="614178" cy="1056610"/>
            <a:chOff x="1792760" y="4140544"/>
            <a:chExt cx="614178" cy="1056610"/>
          </a:xfrm>
        </p:grpSpPr>
        <p:sp>
          <p:nvSpPr>
            <p:cNvPr id="1380" name="8-конечная звезда 1379"/>
            <p:cNvSpPr/>
            <p:nvPr/>
          </p:nvSpPr>
          <p:spPr>
            <a:xfrm rot="1262594">
              <a:off x="2009705" y="4140544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81" name="8-конечная звезда 1380"/>
            <p:cNvSpPr/>
            <p:nvPr/>
          </p:nvSpPr>
          <p:spPr>
            <a:xfrm rot="1262594">
              <a:off x="1792760" y="4221659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82" name="8-конечная звезда 1381"/>
            <p:cNvSpPr/>
            <p:nvPr/>
          </p:nvSpPr>
          <p:spPr>
            <a:xfrm rot="1262594">
              <a:off x="2007074" y="4650288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83" name="8-конечная звезда 1382"/>
            <p:cNvSpPr/>
            <p:nvPr/>
          </p:nvSpPr>
          <p:spPr>
            <a:xfrm rot="1262594">
              <a:off x="2149950" y="4435973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84" name="8-конечная звезда 1383"/>
            <p:cNvSpPr/>
            <p:nvPr/>
          </p:nvSpPr>
          <p:spPr>
            <a:xfrm rot="1262594">
              <a:off x="2149950" y="4864602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85" name="8-конечная звезда 1384"/>
            <p:cNvSpPr/>
            <p:nvPr/>
          </p:nvSpPr>
          <p:spPr>
            <a:xfrm rot="1262594">
              <a:off x="2292825" y="5150354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86" name="8-конечная звезда 1385"/>
            <p:cNvSpPr/>
            <p:nvPr/>
          </p:nvSpPr>
          <p:spPr>
            <a:xfrm rot="1262594">
              <a:off x="2363738" y="5093996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388" name="Прямая соединительная линия 1387"/>
            <p:cNvCxnSpPr>
              <a:stCxn id="1381" idx="7"/>
              <a:endCxn id="1380" idx="3"/>
            </p:cNvCxnSpPr>
            <p:nvPr/>
          </p:nvCxnSpPr>
          <p:spPr>
            <a:xfrm rot="5400000" flipH="1" flipV="1">
              <a:off x="1900291" y="4123353"/>
              <a:ext cx="49458" cy="17495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89" name="Прямая соединительная линия 1388"/>
            <p:cNvCxnSpPr>
              <a:stCxn id="1383" idx="5"/>
              <a:endCxn id="1380" idx="1"/>
            </p:cNvCxnSpPr>
            <p:nvPr/>
          </p:nvCxnSpPr>
          <p:spPr>
            <a:xfrm rot="16200000" flipV="1">
              <a:off x="1991837" y="4265977"/>
              <a:ext cx="235437" cy="10858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90" name="Прямая соединительная линия 1389"/>
            <p:cNvCxnSpPr>
              <a:stCxn id="1382" idx="4"/>
              <a:endCxn id="1381" idx="1"/>
            </p:cNvCxnSpPr>
            <p:nvPr/>
          </p:nvCxnSpPr>
          <p:spPr>
            <a:xfrm rot="10800000">
              <a:off x="1825661" y="4266444"/>
              <a:ext cx="182974" cy="39884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91" name="Прямая соединительная линия 1390"/>
            <p:cNvCxnSpPr>
              <a:stCxn id="1384" idx="6"/>
              <a:endCxn id="1383" idx="2"/>
            </p:cNvCxnSpPr>
            <p:nvPr/>
          </p:nvCxnSpPr>
          <p:spPr>
            <a:xfrm rot="16200000" flipV="1">
              <a:off x="1980875" y="4665286"/>
              <a:ext cx="384951" cy="1680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92" name="Прямая соединительная линия 1391"/>
            <p:cNvCxnSpPr>
              <a:stCxn id="1384" idx="0"/>
              <a:endCxn id="1382" idx="1"/>
            </p:cNvCxnSpPr>
            <p:nvPr/>
          </p:nvCxnSpPr>
          <p:spPr>
            <a:xfrm flipH="1" flipV="1">
              <a:off x="2039975" y="4695072"/>
              <a:ext cx="155214" cy="20133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93" name="Прямая соединительная линия 1392"/>
            <p:cNvCxnSpPr>
              <a:stCxn id="1386" idx="2"/>
              <a:endCxn id="1385" idx="7"/>
            </p:cNvCxnSpPr>
            <p:nvPr/>
          </p:nvCxnSpPr>
          <p:spPr>
            <a:xfrm rot="5400000">
              <a:off x="2343347" y="5130018"/>
              <a:ext cx="28498" cy="3997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09" name="Прямая соединительная линия 1408"/>
            <p:cNvCxnSpPr>
              <a:stCxn id="1385" idx="4"/>
              <a:endCxn id="1384" idx="1"/>
            </p:cNvCxnSpPr>
            <p:nvPr/>
          </p:nvCxnSpPr>
          <p:spPr>
            <a:xfrm rot="10800000">
              <a:off x="2182852" y="4909386"/>
              <a:ext cx="111535" cy="25596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10" name="Прямая соединительная линия 1409"/>
            <p:cNvCxnSpPr>
              <a:stCxn id="1386" idx="4"/>
              <a:endCxn id="1384" idx="1"/>
            </p:cNvCxnSpPr>
            <p:nvPr/>
          </p:nvCxnSpPr>
          <p:spPr>
            <a:xfrm rot="10800000">
              <a:off x="2182851" y="4909386"/>
              <a:ext cx="182328" cy="19845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493" name="TextBox 1492"/>
          <p:cNvSpPr txBox="1"/>
          <p:nvPr/>
        </p:nvSpPr>
        <p:spPr>
          <a:xfrm rot="3270530">
            <a:off x="1593435" y="4712403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ПД РИБА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1531" name="8-конечная звезда 1530"/>
          <p:cNvSpPr/>
          <p:nvPr/>
        </p:nvSpPr>
        <p:spPr>
          <a:xfrm rot="1262594">
            <a:off x="5008523" y="365060"/>
            <a:ext cx="54000" cy="540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grpSp>
        <p:nvGrpSpPr>
          <p:cNvPr id="1683" name="Группа 1682"/>
          <p:cNvGrpSpPr/>
          <p:nvPr/>
        </p:nvGrpSpPr>
        <p:grpSpPr>
          <a:xfrm>
            <a:off x="5060722" y="401756"/>
            <a:ext cx="2493877" cy="2152192"/>
            <a:chOff x="5060722" y="401756"/>
            <a:chExt cx="2493877" cy="2152192"/>
          </a:xfrm>
        </p:grpSpPr>
        <p:cxnSp>
          <p:nvCxnSpPr>
            <p:cNvPr id="709" name="Прямая соединительная линия 708"/>
            <p:cNvCxnSpPr>
              <a:stCxn id="1536" idx="5"/>
              <a:endCxn id="1535" idx="1"/>
            </p:cNvCxnSpPr>
            <p:nvPr/>
          </p:nvCxnSpPr>
          <p:spPr>
            <a:xfrm rot="5400000" flipH="1" flipV="1">
              <a:off x="6276013" y="1313207"/>
              <a:ext cx="95572" cy="1714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331" name="8-конечная звезда 1330"/>
            <p:cNvSpPr/>
            <p:nvPr/>
          </p:nvSpPr>
          <p:spPr>
            <a:xfrm rot="1262594">
              <a:off x="6221917" y="1649892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387" name="Прямая соединительная линия 1386"/>
            <p:cNvCxnSpPr>
              <a:stCxn id="1533" idx="4"/>
              <a:endCxn id="1532" idx="0"/>
            </p:cNvCxnSpPr>
            <p:nvPr/>
          </p:nvCxnSpPr>
          <p:spPr>
            <a:xfrm rot="10800000">
              <a:off x="5489351" y="687508"/>
              <a:ext cx="521105" cy="19492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532" name="8-конечная звезда 1531"/>
            <p:cNvSpPr/>
            <p:nvPr/>
          </p:nvSpPr>
          <p:spPr>
            <a:xfrm rot="1262594">
              <a:off x="5437151" y="65081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33" name="8-конечная звезда 1532"/>
            <p:cNvSpPr/>
            <p:nvPr/>
          </p:nvSpPr>
          <p:spPr>
            <a:xfrm rot="1262594">
              <a:off x="6008654" y="865125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34" name="8-конечная звезда 1533"/>
            <p:cNvSpPr/>
            <p:nvPr/>
          </p:nvSpPr>
          <p:spPr>
            <a:xfrm rot="1262594">
              <a:off x="5794341" y="129375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35" name="8-конечная звезда 1534"/>
            <p:cNvSpPr/>
            <p:nvPr/>
          </p:nvSpPr>
          <p:spPr>
            <a:xfrm rot="1262594">
              <a:off x="6294406" y="1222317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36" name="8-конечная звезда 1535"/>
            <p:cNvSpPr/>
            <p:nvPr/>
          </p:nvSpPr>
          <p:spPr>
            <a:xfrm rot="1262594">
              <a:off x="6295985" y="1366771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61" name="8-конечная звезда 1560"/>
            <p:cNvSpPr/>
            <p:nvPr/>
          </p:nvSpPr>
          <p:spPr>
            <a:xfrm rot="1262594">
              <a:off x="6794472" y="1293755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96" name="8-конечная звезда 1595"/>
            <p:cNvSpPr/>
            <p:nvPr/>
          </p:nvSpPr>
          <p:spPr>
            <a:xfrm rot="1262594">
              <a:off x="6079040" y="721198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97" name="8-конечная звезда 1596"/>
            <p:cNvSpPr/>
            <p:nvPr/>
          </p:nvSpPr>
          <p:spPr>
            <a:xfrm rot="1262594">
              <a:off x="7507799" y="2507148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98" name="8-конечная звезда 1597"/>
            <p:cNvSpPr/>
            <p:nvPr/>
          </p:nvSpPr>
          <p:spPr>
            <a:xfrm rot="1262594">
              <a:off x="7150609" y="1875160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99" name="8-конечная звезда 1598"/>
            <p:cNvSpPr/>
            <p:nvPr/>
          </p:nvSpPr>
          <p:spPr>
            <a:xfrm rot="1262594">
              <a:off x="6875812" y="1517970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600" name="Прямая соединительная линия 1599"/>
            <p:cNvCxnSpPr>
              <a:stCxn id="1599" idx="6"/>
              <a:endCxn id="1561" idx="1"/>
            </p:cNvCxnSpPr>
            <p:nvPr/>
          </p:nvCxnSpPr>
          <p:spPr>
            <a:xfrm rot="16200000" flipV="1">
              <a:off x="6782974" y="1394890"/>
              <a:ext cx="174102" cy="7517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08" name="Прямая соединительная линия 1607"/>
            <p:cNvCxnSpPr>
              <a:stCxn id="1331" idx="7"/>
              <a:endCxn id="1536" idx="2"/>
            </p:cNvCxnSpPr>
            <p:nvPr/>
          </p:nvCxnSpPr>
          <p:spPr>
            <a:xfrm rot="5400000" flipH="1" flipV="1">
              <a:off x="6174536" y="1521576"/>
              <a:ext cx="234381" cy="5005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09" name="Прямая соединительная линия 1608"/>
            <p:cNvCxnSpPr>
              <a:stCxn id="1535" idx="6"/>
              <a:endCxn id="1533" idx="0"/>
            </p:cNvCxnSpPr>
            <p:nvPr/>
          </p:nvCxnSpPr>
          <p:spPr>
            <a:xfrm rot="16200000" flipV="1">
              <a:off x="6034828" y="927845"/>
              <a:ext cx="322298" cy="27024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10" name="Прямая соединительная линия 1609"/>
            <p:cNvCxnSpPr>
              <a:stCxn id="1534" idx="6"/>
              <a:endCxn id="1533" idx="2"/>
            </p:cNvCxnSpPr>
            <p:nvPr/>
          </p:nvCxnSpPr>
          <p:spPr>
            <a:xfrm rot="5400000" flipH="1" flipV="1">
              <a:off x="5739382" y="1008978"/>
              <a:ext cx="378230" cy="19492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11" name="Прямая соединительная линия 1610"/>
            <p:cNvCxnSpPr>
              <a:stCxn id="1532" idx="4"/>
              <a:endCxn id="1531" idx="0"/>
            </p:cNvCxnSpPr>
            <p:nvPr/>
          </p:nvCxnSpPr>
          <p:spPr>
            <a:xfrm rot="10800000">
              <a:off x="5060722" y="401756"/>
              <a:ext cx="378230" cy="26636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54" name="Прямая соединительная линия 1653"/>
            <p:cNvCxnSpPr>
              <a:stCxn id="1597" idx="5"/>
              <a:endCxn id="1598" idx="0"/>
            </p:cNvCxnSpPr>
            <p:nvPr/>
          </p:nvCxnSpPr>
          <p:spPr>
            <a:xfrm rot="16200000" flipV="1">
              <a:off x="7057672" y="2045138"/>
              <a:ext cx="602202" cy="32585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55" name="Прямая соединительная линия 1654"/>
            <p:cNvCxnSpPr>
              <a:stCxn id="1598" idx="5"/>
              <a:endCxn id="1599" idx="1"/>
            </p:cNvCxnSpPr>
            <p:nvPr/>
          </p:nvCxnSpPr>
          <p:spPr>
            <a:xfrm rot="16200000" flipV="1">
              <a:off x="6879400" y="1592067"/>
              <a:ext cx="314422" cy="25579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56" name="Прямая соединительная линия 1655"/>
            <p:cNvCxnSpPr>
              <a:stCxn id="1561" idx="4"/>
              <a:endCxn id="1596" idx="1"/>
            </p:cNvCxnSpPr>
            <p:nvPr/>
          </p:nvCxnSpPr>
          <p:spPr>
            <a:xfrm rot="10800000">
              <a:off x="6111941" y="765982"/>
              <a:ext cx="684332" cy="54507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57" name="Прямая соединительная линия 1656"/>
            <p:cNvCxnSpPr>
              <a:stCxn id="1533" idx="6"/>
              <a:endCxn id="1596" idx="3"/>
            </p:cNvCxnSpPr>
            <p:nvPr/>
          </p:nvCxnSpPr>
          <p:spPr>
            <a:xfrm rot="5400000" flipH="1" flipV="1">
              <a:off x="6006789" y="792660"/>
              <a:ext cx="112827" cy="3570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684" name="TextBox 1683"/>
          <p:cNvSpPr txBox="1"/>
          <p:nvPr/>
        </p:nvSpPr>
        <p:spPr>
          <a:xfrm rot="923649">
            <a:off x="5384852" y="804240"/>
            <a:ext cx="70215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КОРМА</a:t>
            </a:r>
            <a:endParaRPr lang="uk-UA" sz="8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1685" name="TextBox 1684"/>
          <p:cNvSpPr txBox="1"/>
          <p:nvPr/>
        </p:nvSpPr>
        <p:spPr>
          <a:xfrm rot="1029259">
            <a:off x="5726624" y="1144629"/>
            <a:ext cx="70215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КОМПАС</a:t>
            </a:r>
            <a:endParaRPr lang="uk-UA" sz="8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1686" name="TextBox 1685"/>
          <p:cNvSpPr txBox="1"/>
          <p:nvPr/>
        </p:nvSpPr>
        <p:spPr>
          <a:xfrm rot="2655036">
            <a:off x="6627970" y="1693846"/>
            <a:ext cx="70215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ВІТРИЛА</a:t>
            </a:r>
            <a:endParaRPr lang="uk-UA" sz="8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grpSp>
        <p:nvGrpSpPr>
          <p:cNvPr id="1794" name="Группа 1793"/>
          <p:cNvGrpSpPr/>
          <p:nvPr/>
        </p:nvGrpSpPr>
        <p:grpSpPr>
          <a:xfrm>
            <a:off x="6572264" y="3651209"/>
            <a:ext cx="904055" cy="1962717"/>
            <a:chOff x="6579106" y="3651209"/>
            <a:chExt cx="904055" cy="1962717"/>
          </a:xfrm>
        </p:grpSpPr>
        <p:cxnSp>
          <p:nvCxnSpPr>
            <p:cNvPr id="1374" name="Прямая соединительная линия 1373"/>
            <p:cNvCxnSpPr>
              <a:stCxn id="1735" idx="3"/>
              <a:endCxn id="1737" idx="7"/>
            </p:cNvCxnSpPr>
            <p:nvPr/>
          </p:nvCxnSpPr>
          <p:spPr>
            <a:xfrm rot="5400000" flipH="1">
              <a:off x="7098637" y="4700638"/>
              <a:ext cx="15812" cy="23504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709" name="Овал 1708"/>
            <p:cNvSpPr/>
            <p:nvPr/>
          </p:nvSpPr>
          <p:spPr>
            <a:xfrm rot="3951920">
              <a:off x="6863802" y="5577926"/>
              <a:ext cx="36000" cy="36000"/>
            </a:xfrm>
            <a:prstGeom prst="ellipse">
              <a:avLst/>
            </a:prstGeom>
            <a:solidFill>
              <a:srgbClr val="C00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631" name="Прямая соединительная линия 1630"/>
            <p:cNvCxnSpPr>
              <a:stCxn id="1774" idx="5"/>
              <a:endCxn id="1773" idx="2"/>
            </p:cNvCxnSpPr>
            <p:nvPr/>
          </p:nvCxnSpPr>
          <p:spPr>
            <a:xfrm rot="5400000" flipH="1" flipV="1">
              <a:off x="7109755" y="4107339"/>
              <a:ext cx="182045" cy="7253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36" name="Прямая соединительная линия 1635"/>
            <p:cNvCxnSpPr>
              <a:stCxn id="1736" idx="7"/>
              <a:endCxn id="1735" idx="2"/>
            </p:cNvCxnSpPr>
            <p:nvPr/>
          </p:nvCxnSpPr>
          <p:spPr>
            <a:xfrm rot="5400000" flipH="1" flipV="1">
              <a:off x="7201648" y="4843103"/>
              <a:ext cx="40098" cy="3069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50" name="Прямая соединительная линия 1649"/>
            <p:cNvCxnSpPr>
              <a:stCxn id="1696" idx="7"/>
              <a:endCxn id="1736" idx="1"/>
            </p:cNvCxnSpPr>
            <p:nvPr/>
          </p:nvCxnSpPr>
          <p:spPr>
            <a:xfrm rot="5400000" flipH="1" flipV="1">
              <a:off x="6926996" y="4973061"/>
              <a:ext cx="331144" cy="20379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51" name="Прямая соединительная линия 1650"/>
            <p:cNvCxnSpPr>
              <a:stCxn id="1690" idx="7"/>
              <a:endCxn id="1696" idx="2"/>
            </p:cNvCxnSpPr>
            <p:nvPr/>
          </p:nvCxnSpPr>
          <p:spPr>
            <a:xfrm rot="5400000" flipH="1" flipV="1">
              <a:off x="6780817" y="5282497"/>
              <a:ext cx="181289" cy="16968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52" name="Прямая соединительная линия 1651"/>
            <p:cNvCxnSpPr>
              <a:stCxn id="1690" idx="5"/>
              <a:endCxn id="1689" idx="1"/>
            </p:cNvCxnSpPr>
            <p:nvPr/>
          </p:nvCxnSpPr>
          <p:spPr>
            <a:xfrm rot="16200000" flipV="1">
              <a:off x="6626175" y="5323847"/>
              <a:ext cx="174953" cy="6041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53" name="Прямая соединительная линия 1652"/>
            <p:cNvCxnSpPr>
              <a:stCxn id="1689" idx="3"/>
              <a:endCxn id="1687" idx="1"/>
            </p:cNvCxnSpPr>
            <p:nvPr/>
          </p:nvCxnSpPr>
          <p:spPr>
            <a:xfrm rot="5400000">
              <a:off x="6626343" y="5240358"/>
              <a:ext cx="11883" cy="4055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687" name="8-конечная звезда 1686"/>
            <p:cNvSpPr/>
            <p:nvPr/>
          </p:nvSpPr>
          <p:spPr>
            <a:xfrm rot="1262594">
              <a:off x="6579106" y="5221792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689" name="8-конечная звезда 1688"/>
            <p:cNvSpPr/>
            <p:nvPr/>
          </p:nvSpPr>
          <p:spPr>
            <a:xfrm rot="1262594">
              <a:off x="6650544" y="5221792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690" name="8-конечная звезда 1689"/>
            <p:cNvSpPr/>
            <p:nvPr/>
          </p:nvSpPr>
          <p:spPr>
            <a:xfrm rot="1262594">
              <a:off x="6724613" y="5438737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696" name="8-конечная звезда 1695"/>
            <p:cNvSpPr/>
            <p:nvPr/>
          </p:nvSpPr>
          <p:spPr>
            <a:xfrm rot="1262594">
              <a:off x="6938997" y="522449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730" name="8-конечная звезда 1729"/>
            <p:cNvSpPr/>
            <p:nvPr/>
          </p:nvSpPr>
          <p:spPr>
            <a:xfrm rot="1262594">
              <a:off x="7293487" y="4150222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732" name="8-конечная звезда 1731"/>
            <p:cNvSpPr/>
            <p:nvPr/>
          </p:nvSpPr>
          <p:spPr>
            <a:xfrm rot="1262594">
              <a:off x="7293486" y="4864600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733" name="8-конечная звезда 1732"/>
            <p:cNvSpPr/>
            <p:nvPr/>
          </p:nvSpPr>
          <p:spPr>
            <a:xfrm rot="1262594">
              <a:off x="6875812" y="5007478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734" name="8-конечная звезда 1733"/>
            <p:cNvSpPr/>
            <p:nvPr/>
          </p:nvSpPr>
          <p:spPr>
            <a:xfrm rot="1262594">
              <a:off x="6793420" y="4946994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735" name="8-конечная звезда 1734"/>
            <p:cNvSpPr/>
            <p:nvPr/>
          </p:nvSpPr>
          <p:spPr>
            <a:xfrm rot="1262594">
              <a:off x="7222048" y="4793164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736" name="8-конечная звезда 1735"/>
            <p:cNvSpPr/>
            <p:nvPr/>
          </p:nvSpPr>
          <p:spPr>
            <a:xfrm rot="1262594">
              <a:off x="7161564" y="4864602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737" name="8-конечная звезда 1736"/>
            <p:cNvSpPr/>
            <p:nvPr/>
          </p:nvSpPr>
          <p:spPr>
            <a:xfrm rot="1262594">
              <a:off x="6937348" y="4794216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754" name="Прямая соединительная линия 1753"/>
            <p:cNvCxnSpPr>
              <a:stCxn id="1733" idx="4"/>
              <a:endCxn id="1734" idx="1"/>
            </p:cNvCxnSpPr>
            <p:nvPr/>
          </p:nvCxnSpPr>
          <p:spPr>
            <a:xfrm rot="10800000">
              <a:off x="6826321" y="4991778"/>
              <a:ext cx="51052" cy="3069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55" name="Прямая соединительная линия 1754"/>
            <p:cNvCxnSpPr>
              <a:stCxn id="1734" idx="0"/>
              <a:endCxn id="1737" idx="3"/>
            </p:cNvCxnSpPr>
            <p:nvPr/>
          </p:nvCxnSpPr>
          <p:spPr>
            <a:xfrm flipV="1">
              <a:off x="6838659" y="4832179"/>
              <a:ext cx="101015" cy="14661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56" name="Прямая соединительная линия 1755"/>
            <p:cNvCxnSpPr>
              <a:stCxn id="1733" idx="7"/>
              <a:endCxn id="1736" idx="3"/>
            </p:cNvCxnSpPr>
            <p:nvPr/>
          </p:nvCxnSpPr>
          <p:spPr>
            <a:xfrm rot="5400000" flipH="1" flipV="1">
              <a:off x="6980151" y="4837948"/>
              <a:ext cx="123874" cy="24298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65" name="Прямая соединительная линия 1764"/>
            <p:cNvCxnSpPr>
              <a:stCxn id="1773" idx="7"/>
              <a:endCxn id="1771" idx="2"/>
            </p:cNvCxnSpPr>
            <p:nvPr/>
          </p:nvCxnSpPr>
          <p:spPr>
            <a:xfrm rot="5400000" flipH="1" flipV="1">
              <a:off x="7166963" y="3803278"/>
              <a:ext cx="317837" cy="11809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66" name="Прямая соединительная линия 1765"/>
            <p:cNvCxnSpPr>
              <a:stCxn id="1775" idx="5"/>
              <a:endCxn id="1771" idx="0"/>
            </p:cNvCxnSpPr>
            <p:nvPr/>
          </p:nvCxnSpPr>
          <p:spPr>
            <a:xfrm rot="16200000" flipV="1">
              <a:off x="7345751" y="3761977"/>
              <a:ext cx="178582" cy="3043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67" name="Прямая соединительная линия 1766"/>
            <p:cNvCxnSpPr>
              <a:stCxn id="1735" idx="5"/>
              <a:endCxn id="1775" idx="1"/>
            </p:cNvCxnSpPr>
            <p:nvPr/>
          </p:nvCxnSpPr>
          <p:spPr>
            <a:xfrm rot="5400000" flipH="1" flipV="1">
              <a:off x="6909641" y="4235560"/>
              <a:ext cx="885926" cy="23331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68" name="Прямая соединительная линия 1767"/>
            <p:cNvCxnSpPr>
              <a:stCxn id="1732" idx="3"/>
              <a:endCxn id="1735" idx="1"/>
            </p:cNvCxnSpPr>
            <p:nvPr/>
          </p:nvCxnSpPr>
          <p:spPr>
            <a:xfrm rot="5400000" flipH="1">
              <a:off x="7245449" y="4847449"/>
              <a:ext cx="59553" cy="4055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771" name="8-конечная звезда 1770"/>
            <p:cNvSpPr/>
            <p:nvPr/>
          </p:nvSpPr>
          <p:spPr>
            <a:xfrm rot="1262594">
              <a:off x="7367625" y="3651209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772" name="8-конечная звезда 1771"/>
            <p:cNvSpPr/>
            <p:nvPr/>
          </p:nvSpPr>
          <p:spPr>
            <a:xfrm rot="1262594">
              <a:off x="7222047" y="4221660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773" name="8-конечная звезда 1772"/>
            <p:cNvSpPr/>
            <p:nvPr/>
          </p:nvSpPr>
          <p:spPr>
            <a:xfrm rot="1262594">
              <a:off x="7222048" y="4007346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774" name="8-конечная звезда 1773"/>
            <p:cNvSpPr/>
            <p:nvPr/>
          </p:nvSpPr>
          <p:spPr>
            <a:xfrm rot="1262594">
              <a:off x="7150609" y="4232614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775" name="8-конечная звезда 1774"/>
            <p:cNvSpPr/>
            <p:nvPr/>
          </p:nvSpPr>
          <p:spPr>
            <a:xfrm rot="1262594">
              <a:off x="7436361" y="3864470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787" name="Прямая соединительная линия 1786"/>
            <p:cNvCxnSpPr>
              <a:stCxn id="1730" idx="5"/>
              <a:endCxn id="1773" idx="1"/>
            </p:cNvCxnSpPr>
            <p:nvPr/>
          </p:nvCxnSpPr>
          <p:spPr>
            <a:xfrm rot="16200000" flipV="1">
              <a:off x="7231114" y="4075965"/>
              <a:ext cx="100108" cy="5243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88" name="Прямая соединительная линия 1787"/>
            <p:cNvCxnSpPr>
              <a:stCxn id="1772" idx="5"/>
              <a:endCxn id="1773" idx="2"/>
            </p:cNvCxnSpPr>
            <p:nvPr/>
          </p:nvCxnSpPr>
          <p:spPr>
            <a:xfrm rot="5400000" flipH="1" flipV="1">
              <a:off x="7150951" y="4137581"/>
              <a:ext cx="171091" cy="110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795" name="TextBox 1794"/>
          <p:cNvSpPr txBox="1"/>
          <p:nvPr/>
        </p:nvSpPr>
        <p:spPr>
          <a:xfrm rot="17330145">
            <a:off x="6850552" y="4484570"/>
            <a:ext cx="70215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ЦЕНТАВР</a:t>
            </a:r>
            <a:endParaRPr lang="uk-UA" sz="8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1804" name="TextBox 1803"/>
          <p:cNvSpPr txBox="1"/>
          <p:nvPr/>
        </p:nvSpPr>
        <p:spPr>
          <a:xfrm>
            <a:off x="5535360" y="309870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15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05" name="TextBox 1804"/>
          <p:cNvSpPr txBox="1"/>
          <p:nvPr/>
        </p:nvSpPr>
        <p:spPr>
          <a:xfrm>
            <a:off x="5104222" y="166994"/>
            <a:ext cx="253596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06" name="TextBox 1805"/>
          <p:cNvSpPr txBox="1"/>
          <p:nvPr/>
        </p:nvSpPr>
        <p:spPr>
          <a:xfrm>
            <a:off x="6072198" y="571480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25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07" name="TextBox 1806"/>
          <p:cNvSpPr txBox="1"/>
          <p:nvPr/>
        </p:nvSpPr>
        <p:spPr>
          <a:xfrm>
            <a:off x="6892682" y="1310002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15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08" name="TextBox 1807"/>
          <p:cNvSpPr txBox="1"/>
          <p:nvPr/>
        </p:nvSpPr>
        <p:spPr>
          <a:xfrm>
            <a:off x="6572264" y="928670"/>
            <a:ext cx="253596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09" name="TextBox 1808"/>
          <p:cNvSpPr txBox="1"/>
          <p:nvPr/>
        </p:nvSpPr>
        <p:spPr>
          <a:xfrm>
            <a:off x="7249872" y="1810068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25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10" name="TextBox 1809"/>
          <p:cNvSpPr txBox="1"/>
          <p:nvPr/>
        </p:nvSpPr>
        <p:spPr>
          <a:xfrm>
            <a:off x="7572396" y="2857496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15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11" name="TextBox 1810"/>
          <p:cNvSpPr txBox="1"/>
          <p:nvPr/>
        </p:nvSpPr>
        <p:spPr>
          <a:xfrm>
            <a:off x="7500958" y="2333288"/>
            <a:ext cx="253596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12" name="TextBox 1811"/>
          <p:cNvSpPr txBox="1"/>
          <p:nvPr/>
        </p:nvSpPr>
        <p:spPr>
          <a:xfrm>
            <a:off x="7607062" y="3357562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25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16" name="TextBox 1815"/>
          <p:cNvSpPr txBox="1"/>
          <p:nvPr/>
        </p:nvSpPr>
        <p:spPr>
          <a:xfrm>
            <a:off x="7392748" y="4429132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15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17" name="TextBox 1816"/>
          <p:cNvSpPr txBox="1"/>
          <p:nvPr/>
        </p:nvSpPr>
        <p:spPr>
          <a:xfrm>
            <a:off x="7572396" y="3929066"/>
            <a:ext cx="253596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18" name="TextBox 1817"/>
          <p:cNvSpPr txBox="1"/>
          <p:nvPr/>
        </p:nvSpPr>
        <p:spPr>
          <a:xfrm>
            <a:off x="7178434" y="4929198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25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19" name="TextBox 1818"/>
          <p:cNvSpPr txBox="1"/>
          <p:nvPr/>
        </p:nvSpPr>
        <p:spPr>
          <a:xfrm>
            <a:off x="6392616" y="5810596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15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20" name="TextBox 1819"/>
          <p:cNvSpPr txBox="1"/>
          <p:nvPr/>
        </p:nvSpPr>
        <p:spPr>
          <a:xfrm>
            <a:off x="6818734" y="5453406"/>
            <a:ext cx="253596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21" name="TextBox 1820"/>
          <p:cNvSpPr txBox="1"/>
          <p:nvPr/>
        </p:nvSpPr>
        <p:spPr>
          <a:xfrm>
            <a:off x="5929322" y="6143644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25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22" name="TextBox 1821"/>
          <p:cNvSpPr txBox="1"/>
          <p:nvPr/>
        </p:nvSpPr>
        <p:spPr>
          <a:xfrm>
            <a:off x="4820980" y="6453538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15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23" name="TextBox 1822"/>
          <p:cNvSpPr txBox="1"/>
          <p:nvPr/>
        </p:nvSpPr>
        <p:spPr>
          <a:xfrm>
            <a:off x="5429256" y="6357958"/>
            <a:ext cx="253596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24" name="TextBox 1823"/>
          <p:cNvSpPr txBox="1"/>
          <p:nvPr/>
        </p:nvSpPr>
        <p:spPr>
          <a:xfrm>
            <a:off x="4323020" y="6500834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25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25" name="TextBox 1824"/>
          <p:cNvSpPr txBox="1"/>
          <p:nvPr/>
        </p:nvSpPr>
        <p:spPr>
          <a:xfrm>
            <a:off x="3106468" y="6239224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15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26" name="TextBox 1825"/>
          <p:cNvSpPr txBox="1"/>
          <p:nvPr/>
        </p:nvSpPr>
        <p:spPr>
          <a:xfrm>
            <a:off x="3714744" y="6429396"/>
            <a:ext cx="253596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27" name="TextBox 1826"/>
          <p:cNvSpPr txBox="1"/>
          <p:nvPr/>
        </p:nvSpPr>
        <p:spPr>
          <a:xfrm>
            <a:off x="2643174" y="5953472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25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28" name="TextBox 1827"/>
          <p:cNvSpPr txBox="1"/>
          <p:nvPr/>
        </p:nvSpPr>
        <p:spPr>
          <a:xfrm>
            <a:off x="1820584" y="5214950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15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29" name="TextBox 1828"/>
          <p:cNvSpPr txBox="1"/>
          <p:nvPr/>
        </p:nvSpPr>
        <p:spPr>
          <a:xfrm>
            <a:off x="2214546" y="5619436"/>
            <a:ext cx="253596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30" name="TextBox 1829"/>
          <p:cNvSpPr txBox="1"/>
          <p:nvPr/>
        </p:nvSpPr>
        <p:spPr>
          <a:xfrm>
            <a:off x="1534832" y="4714884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25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31" name="TextBox 1830"/>
          <p:cNvSpPr txBox="1"/>
          <p:nvPr/>
        </p:nvSpPr>
        <p:spPr>
          <a:xfrm>
            <a:off x="1214414" y="3786190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15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32" name="TextBox 1831"/>
          <p:cNvSpPr txBox="1"/>
          <p:nvPr/>
        </p:nvSpPr>
        <p:spPr>
          <a:xfrm>
            <a:off x="1357290" y="4286256"/>
            <a:ext cx="253596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33" name="TextBox 1832"/>
          <p:cNvSpPr txBox="1"/>
          <p:nvPr/>
        </p:nvSpPr>
        <p:spPr>
          <a:xfrm>
            <a:off x="1177642" y="3214686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25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34" name="TextBox 1833"/>
          <p:cNvSpPr txBox="1"/>
          <p:nvPr/>
        </p:nvSpPr>
        <p:spPr>
          <a:xfrm>
            <a:off x="1428728" y="2071678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15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35" name="TextBox 1834"/>
          <p:cNvSpPr txBox="1"/>
          <p:nvPr/>
        </p:nvSpPr>
        <p:spPr>
          <a:xfrm>
            <a:off x="1285852" y="2643182"/>
            <a:ext cx="253596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36" name="TextBox 1835"/>
          <p:cNvSpPr txBox="1"/>
          <p:nvPr/>
        </p:nvSpPr>
        <p:spPr>
          <a:xfrm>
            <a:off x="1643042" y="1643050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25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37" name="TextBox 1836"/>
          <p:cNvSpPr txBox="1"/>
          <p:nvPr/>
        </p:nvSpPr>
        <p:spPr>
          <a:xfrm>
            <a:off x="2392088" y="809936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15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38" name="TextBox 1837"/>
          <p:cNvSpPr txBox="1"/>
          <p:nvPr/>
        </p:nvSpPr>
        <p:spPr>
          <a:xfrm>
            <a:off x="2034898" y="1142984"/>
            <a:ext cx="253596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39" name="TextBox 1838"/>
          <p:cNvSpPr txBox="1"/>
          <p:nvPr/>
        </p:nvSpPr>
        <p:spPr>
          <a:xfrm>
            <a:off x="2857488" y="500042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25</a:t>
            </a:r>
            <a:endParaRPr lang="uk-UA" sz="1100" spc="-150" dirty="0">
              <a:latin typeface="Bookman Old Style" pitchFamily="18" charset="0"/>
            </a:endParaRPr>
          </a:p>
        </p:txBody>
      </p:sp>
      <p:grpSp>
        <p:nvGrpSpPr>
          <p:cNvPr id="1850" name="Группа 1849"/>
          <p:cNvGrpSpPr/>
          <p:nvPr/>
        </p:nvGrpSpPr>
        <p:grpSpPr>
          <a:xfrm rot="175283">
            <a:off x="1152525" y="9525"/>
            <a:ext cx="6837363" cy="6837363"/>
            <a:chOff x="1152525" y="9525"/>
            <a:chExt cx="6837363" cy="6837363"/>
          </a:xfrm>
        </p:grpSpPr>
        <p:pic>
          <p:nvPicPr>
            <p:cNvPr id="1030" name="Picture 6" descr="K:\Зоряне небо\ПОЛУКРУГ 90  1.png"/>
            <p:cNvPicPr>
              <a:picLocks noChangeAspect="1" noChangeArrowheads="1"/>
            </p:cNvPicPr>
            <p:nvPr/>
          </p:nvPicPr>
          <p:blipFill>
            <a:blip r:embed="rId3"/>
            <a:srcRect/>
            <a:stretch>
              <a:fillRect/>
            </a:stretch>
          </p:blipFill>
          <p:spPr bwMode="auto">
            <a:xfrm>
              <a:off x="1152525" y="9525"/>
              <a:ext cx="6837363" cy="6837363"/>
            </a:xfrm>
            <a:prstGeom prst="rect">
              <a:avLst/>
            </a:prstGeom>
            <a:noFill/>
          </p:spPr>
        </p:pic>
        <p:cxnSp>
          <p:nvCxnSpPr>
            <p:cNvPr id="1843" name="Прямая соединительная линия 1842"/>
            <p:cNvCxnSpPr/>
            <p:nvPr/>
          </p:nvCxnSpPr>
          <p:spPr>
            <a:xfrm rot="5400000">
              <a:off x="4409394" y="480312"/>
              <a:ext cx="324562" cy="651"/>
            </a:xfrm>
            <a:prstGeom prst="line">
              <a:avLst/>
            </a:prstGeom>
            <a:ln w="28575">
              <a:solidFill>
                <a:srgbClr val="C0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846" name="TextBox 1845"/>
            <p:cNvSpPr txBox="1"/>
            <p:nvPr/>
          </p:nvSpPr>
          <p:spPr>
            <a:xfrm>
              <a:off x="4071934" y="642918"/>
              <a:ext cx="1058667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uk-UA" sz="1400" b="1" dirty="0" smtClean="0">
                  <a:solidFill>
                    <a:srgbClr val="9E0000"/>
                  </a:solidFill>
                  <a:latin typeface="Bookman Old Style" pitchFamily="18" charset="0"/>
                </a:rPr>
                <a:t>Північ</a:t>
              </a:r>
            </a:p>
          </p:txBody>
        </p:sp>
        <p:sp>
          <p:nvSpPr>
            <p:cNvPr id="1847" name="TextBox 1846"/>
            <p:cNvSpPr txBox="1"/>
            <p:nvPr/>
          </p:nvSpPr>
          <p:spPr>
            <a:xfrm>
              <a:off x="4013399" y="2090314"/>
              <a:ext cx="1058667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uk-UA" sz="1600" b="1" i="1" dirty="0" err="1" smtClean="0">
                  <a:solidFill>
                    <a:srgbClr val="9E0000"/>
                  </a:solidFill>
                  <a:latin typeface="Bookman Old Style" pitchFamily="18" charset="0"/>
                </a:rPr>
                <a:t>пн</a:t>
              </a:r>
              <a:endParaRPr lang="uk-UA" sz="1600" b="1" i="1" dirty="0" smtClean="0">
                <a:solidFill>
                  <a:srgbClr val="9E0000"/>
                </a:solidFill>
                <a:latin typeface="Bookman Old Style" pitchFamily="18" charset="0"/>
              </a:endParaRPr>
            </a:p>
          </p:txBody>
        </p:sp>
        <p:sp>
          <p:nvSpPr>
            <p:cNvPr id="1848" name="TextBox 1847"/>
            <p:cNvSpPr txBox="1"/>
            <p:nvPr/>
          </p:nvSpPr>
          <p:spPr>
            <a:xfrm>
              <a:off x="6072198" y="2928934"/>
              <a:ext cx="1058667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uk-UA" sz="1600" b="1" i="1" dirty="0" err="1" smtClean="0">
                  <a:solidFill>
                    <a:srgbClr val="9E0000"/>
                  </a:solidFill>
                  <a:latin typeface="Bookman Old Style" pitchFamily="18" charset="0"/>
                </a:rPr>
                <a:t>зх</a:t>
              </a:r>
              <a:endParaRPr lang="uk-UA" sz="1600" b="1" i="1" dirty="0" smtClean="0">
                <a:solidFill>
                  <a:srgbClr val="9E0000"/>
                </a:solidFill>
                <a:latin typeface="Bookman Old Style" pitchFamily="18" charset="0"/>
              </a:endParaRPr>
            </a:p>
          </p:txBody>
        </p:sp>
        <p:sp>
          <p:nvSpPr>
            <p:cNvPr id="1849" name="TextBox 1848"/>
            <p:cNvSpPr txBox="1"/>
            <p:nvPr/>
          </p:nvSpPr>
          <p:spPr>
            <a:xfrm>
              <a:off x="2071670" y="2928934"/>
              <a:ext cx="1058667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uk-UA" sz="1600" b="1" i="1" dirty="0" err="1" smtClean="0">
                  <a:solidFill>
                    <a:srgbClr val="9E0000"/>
                  </a:solidFill>
                  <a:latin typeface="Bookman Old Style" pitchFamily="18" charset="0"/>
                </a:rPr>
                <a:t>сх</a:t>
              </a:r>
              <a:endParaRPr lang="uk-UA" sz="1600" b="1" i="1" dirty="0" smtClean="0">
                <a:solidFill>
                  <a:srgbClr val="9E0000"/>
                </a:solidFill>
                <a:latin typeface="Bookman Old Style" pitchFamily="18" charset="0"/>
              </a:endParaRPr>
            </a:p>
          </p:txBody>
        </p:sp>
      </p:grpSp>
      <p:sp>
        <p:nvSpPr>
          <p:cNvPr id="1855" name="Овал 1854">
            <a:hlinkClick r:id="rId4" action="ppaction://hlinksldjump"/>
          </p:cNvPr>
          <p:cNvSpPr/>
          <p:nvPr/>
        </p:nvSpPr>
        <p:spPr>
          <a:xfrm>
            <a:off x="4534314" y="105166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856" name="Овал 1855">
            <a:hlinkClick r:id="rId5" action="ppaction://hlinksldjump"/>
          </p:cNvPr>
          <p:cNvSpPr/>
          <p:nvPr/>
        </p:nvSpPr>
        <p:spPr>
          <a:xfrm>
            <a:off x="5143504" y="176604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857" name="Овал 1856">
            <a:hlinkClick r:id="rId6" action="ppaction://hlinksldjump"/>
          </p:cNvPr>
          <p:cNvSpPr/>
          <p:nvPr/>
        </p:nvSpPr>
        <p:spPr>
          <a:xfrm>
            <a:off x="5605884" y="329004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858" name="Овал 1857">
            <a:hlinkClick r:id="rId7" action="ppaction://hlinksldjump"/>
          </p:cNvPr>
          <p:cNvSpPr/>
          <p:nvPr/>
        </p:nvSpPr>
        <p:spPr>
          <a:xfrm>
            <a:off x="6143636" y="571480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859" name="Овал 1858">
            <a:hlinkClick r:id="rId8" action="ppaction://hlinksldjump"/>
          </p:cNvPr>
          <p:cNvSpPr/>
          <p:nvPr/>
        </p:nvSpPr>
        <p:spPr>
          <a:xfrm>
            <a:off x="6606016" y="928670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860" name="Овал 1859">
            <a:hlinkClick r:id="rId9" action="ppaction://hlinksldjump"/>
          </p:cNvPr>
          <p:cNvSpPr/>
          <p:nvPr/>
        </p:nvSpPr>
        <p:spPr>
          <a:xfrm>
            <a:off x="6963206" y="1319612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861" name="Овал 1860">
            <a:hlinkClick r:id="rId10" action="ppaction://hlinksldjump"/>
          </p:cNvPr>
          <p:cNvSpPr/>
          <p:nvPr/>
        </p:nvSpPr>
        <p:spPr>
          <a:xfrm>
            <a:off x="7286644" y="1819678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862" name="Овал 1861">
            <a:hlinkClick r:id="rId11" action="ppaction://hlinksldjump"/>
          </p:cNvPr>
          <p:cNvSpPr/>
          <p:nvPr/>
        </p:nvSpPr>
        <p:spPr>
          <a:xfrm>
            <a:off x="7500958" y="2319744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863" name="Овал 1862">
            <a:hlinkClick r:id="rId12" action="ppaction://hlinksldjump"/>
          </p:cNvPr>
          <p:cNvSpPr/>
          <p:nvPr/>
        </p:nvSpPr>
        <p:spPr>
          <a:xfrm>
            <a:off x="7606148" y="2857496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864" name="Овал 1863">
            <a:hlinkClick r:id="rId13" action="ppaction://hlinksldjump"/>
          </p:cNvPr>
          <p:cNvSpPr/>
          <p:nvPr/>
        </p:nvSpPr>
        <p:spPr>
          <a:xfrm>
            <a:off x="7643834" y="3357562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865" name="Овал 1864">
            <a:hlinkClick r:id="rId14" action="ppaction://hlinksldjump"/>
          </p:cNvPr>
          <p:cNvSpPr/>
          <p:nvPr/>
        </p:nvSpPr>
        <p:spPr>
          <a:xfrm>
            <a:off x="7572396" y="3929066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866" name="Овал 1865">
            <a:hlinkClick r:id="rId15" action="ppaction://hlinksldjump"/>
          </p:cNvPr>
          <p:cNvSpPr/>
          <p:nvPr/>
        </p:nvSpPr>
        <p:spPr>
          <a:xfrm>
            <a:off x="7429520" y="4429132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867" name="Овал 1866">
            <a:hlinkClick r:id="rId16" action="ppaction://hlinksldjump"/>
          </p:cNvPr>
          <p:cNvSpPr/>
          <p:nvPr/>
        </p:nvSpPr>
        <p:spPr>
          <a:xfrm>
            <a:off x="7215206" y="4929198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868" name="Овал 1867">
            <a:hlinkClick r:id="rId17" action="ppaction://hlinksldjump"/>
          </p:cNvPr>
          <p:cNvSpPr/>
          <p:nvPr/>
        </p:nvSpPr>
        <p:spPr>
          <a:xfrm>
            <a:off x="6820330" y="5463016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869" name="Овал 1868">
            <a:hlinkClick r:id="rId18" action="ppaction://hlinksldjump"/>
          </p:cNvPr>
          <p:cNvSpPr/>
          <p:nvPr/>
        </p:nvSpPr>
        <p:spPr>
          <a:xfrm>
            <a:off x="6429388" y="5820206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870" name="Овал 1869">
            <a:hlinkClick r:id="rId19" action="ppaction://hlinksldjump"/>
          </p:cNvPr>
          <p:cNvSpPr/>
          <p:nvPr/>
        </p:nvSpPr>
        <p:spPr>
          <a:xfrm>
            <a:off x="5929322" y="6143644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871" name="Овал 1870">
            <a:hlinkClick r:id="rId20" action="ppaction://hlinksldjump"/>
          </p:cNvPr>
          <p:cNvSpPr/>
          <p:nvPr/>
        </p:nvSpPr>
        <p:spPr>
          <a:xfrm>
            <a:off x="5391570" y="6357958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872" name="Овал 1871">
            <a:hlinkClick r:id="rId21" action="ppaction://hlinksldjump"/>
          </p:cNvPr>
          <p:cNvSpPr/>
          <p:nvPr/>
        </p:nvSpPr>
        <p:spPr>
          <a:xfrm>
            <a:off x="4857752" y="6463148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873" name="Овал 1872">
            <a:hlinkClick r:id="rId22" action="ppaction://hlinksldjump"/>
          </p:cNvPr>
          <p:cNvSpPr/>
          <p:nvPr/>
        </p:nvSpPr>
        <p:spPr>
          <a:xfrm>
            <a:off x="4357686" y="6500834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874" name="Овал 1873">
            <a:hlinkClick r:id="rId23" action="ppaction://hlinksldjump"/>
          </p:cNvPr>
          <p:cNvSpPr/>
          <p:nvPr/>
        </p:nvSpPr>
        <p:spPr>
          <a:xfrm>
            <a:off x="3714744" y="6391710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875" name="Овал 1874">
            <a:hlinkClick r:id="rId24" action="ppaction://hlinksldjump"/>
          </p:cNvPr>
          <p:cNvSpPr/>
          <p:nvPr/>
        </p:nvSpPr>
        <p:spPr>
          <a:xfrm>
            <a:off x="3143240" y="6215082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876" name="Овал 1875">
            <a:hlinkClick r:id="rId25" action="ppaction://hlinksldjump"/>
          </p:cNvPr>
          <p:cNvSpPr/>
          <p:nvPr/>
        </p:nvSpPr>
        <p:spPr>
          <a:xfrm>
            <a:off x="2676926" y="5963082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877" name="Овал 1876">
            <a:hlinkClick r:id="rId26" action="ppaction://hlinksldjump"/>
          </p:cNvPr>
          <p:cNvSpPr/>
          <p:nvPr/>
        </p:nvSpPr>
        <p:spPr>
          <a:xfrm>
            <a:off x="2214546" y="5605892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878" name="Овал 1877">
            <a:hlinkClick r:id="rId27" action="ppaction://hlinksldjump"/>
          </p:cNvPr>
          <p:cNvSpPr/>
          <p:nvPr/>
        </p:nvSpPr>
        <p:spPr>
          <a:xfrm>
            <a:off x="1857356" y="5177264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879" name="Овал 1878">
            <a:hlinkClick r:id="rId28" action="ppaction://hlinksldjump"/>
          </p:cNvPr>
          <p:cNvSpPr/>
          <p:nvPr/>
        </p:nvSpPr>
        <p:spPr>
          <a:xfrm>
            <a:off x="1571604" y="4714884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880" name="Овал 1879">
            <a:hlinkClick r:id="rId29" action="ppaction://hlinksldjump"/>
          </p:cNvPr>
          <p:cNvSpPr/>
          <p:nvPr/>
        </p:nvSpPr>
        <p:spPr>
          <a:xfrm>
            <a:off x="1391042" y="4286256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881" name="Овал 1880">
            <a:hlinkClick r:id="rId30" action="ppaction://hlinksldjump"/>
          </p:cNvPr>
          <p:cNvSpPr/>
          <p:nvPr/>
        </p:nvSpPr>
        <p:spPr>
          <a:xfrm>
            <a:off x="1285852" y="3786190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882" name="Овал 1881">
            <a:hlinkClick r:id="rId31" action="ppaction://hlinksldjump"/>
          </p:cNvPr>
          <p:cNvSpPr/>
          <p:nvPr/>
        </p:nvSpPr>
        <p:spPr>
          <a:xfrm>
            <a:off x="1214414" y="3214686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883" name="Овал 1882">
            <a:hlinkClick r:id="rId32" action="ppaction://hlinksldjump"/>
          </p:cNvPr>
          <p:cNvSpPr/>
          <p:nvPr/>
        </p:nvSpPr>
        <p:spPr>
          <a:xfrm>
            <a:off x="1319604" y="2643182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884" name="Овал 1883">
            <a:hlinkClick r:id="rId33" action="ppaction://hlinksldjump"/>
          </p:cNvPr>
          <p:cNvSpPr/>
          <p:nvPr/>
        </p:nvSpPr>
        <p:spPr>
          <a:xfrm>
            <a:off x="1472004" y="2071678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885" name="Овал 1884">
            <a:hlinkClick r:id="rId34" action="ppaction://hlinksldjump"/>
          </p:cNvPr>
          <p:cNvSpPr/>
          <p:nvPr/>
        </p:nvSpPr>
        <p:spPr>
          <a:xfrm>
            <a:off x="1714480" y="1643050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886" name="Овал 1885">
            <a:hlinkClick r:id="rId35" action="ppaction://hlinksldjump"/>
          </p:cNvPr>
          <p:cNvSpPr/>
          <p:nvPr/>
        </p:nvSpPr>
        <p:spPr>
          <a:xfrm>
            <a:off x="2071670" y="1142984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887" name="Овал 1886">
            <a:hlinkClick r:id="rId36" action="ppaction://hlinksldjump"/>
          </p:cNvPr>
          <p:cNvSpPr/>
          <p:nvPr/>
        </p:nvSpPr>
        <p:spPr>
          <a:xfrm>
            <a:off x="2462612" y="819546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888" name="Овал 1887">
            <a:hlinkClick r:id="rId37" action="ppaction://hlinksldjump"/>
          </p:cNvPr>
          <p:cNvSpPr/>
          <p:nvPr/>
        </p:nvSpPr>
        <p:spPr>
          <a:xfrm>
            <a:off x="2891240" y="500042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889" name="Овал 1888">
            <a:hlinkClick r:id="rId38" action="ppaction://hlinksldjump"/>
          </p:cNvPr>
          <p:cNvSpPr/>
          <p:nvPr/>
        </p:nvSpPr>
        <p:spPr>
          <a:xfrm>
            <a:off x="3500430" y="248042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890" name="Овал 1889">
            <a:hlinkClick r:id="rId39" action="ppaction://hlinksldjump"/>
          </p:cNvPr>
          <p:cNvSpPr/>
          <p:nvPr/>
        </p:nvSpPr>
        <p:spPr>
          <a:xfrm>
            <a:off x="3962810" y="142852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891" name="TextBox 1890"/>
          <p:cNvSpPr txBox="1"/>
          <p:nvPr/>
        </p:nvSpPr>
        <p:spPr>
          <a:xfrm>
            <a:off x="214282" y="149346"/>
            <a:ext cx="2071702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ru-RU" sz="2000" b="1" dirty="0" smtClean="0">
                <a:solidFill>
                  <a:schemeClr val="bg1"/>
                </a:solidFill>
                <a:latin typeface="Bookman Old Style" pitchFamily="18" charset="0"/>
              </a:rPr>
              <a:t>25 </a:t>
            </a:r>
            <a:r>
              <a:rPr lang="ru-RU" sz="2000" b="1" dirty="0" err="1" smtClean="0">
                <a:solidFill>
                  <a:schemeClr val="bg1"/>
                </a:solidFill>
                <a:latin typeface="Bookman Old Style" pitchFamily="18" charset="0"/>
              </a:rPr>
              <a:t>червня</a:t>
            </a:r>
            <a:endParaRPr lang="uk-UA" sz="2000" b="1" dirty="0">
              <a:solidFill>
                <a:schemeClr val="bg1"/>
              </a:solidFill>
              <a:latin typeface="Bookman Old Style" pitchFamily="18" charset="0"/>
            </a:endParaRPr>
          </a:p>
        </p:txBody>
      </p:sp>
      <p:pic>
        <p:nvPicPr>
          <p:cNvPr id="1361" name="Picture 12" descr="MCj04326750000[1]">
            <a:hlinkClick r:id="rId40" action="ppaction://hlinksldjump"/>
          </p:cNvPr>
          <p:cNvPicPr>
            <a:picLocks noChangeAspect="1" noChangeArrowheads="1"/>
          </p:cNvPicPr>
          <p:nvPr/>
        </p:nvPicPr>
        <p:blipFill>
          <a:blip r:embed="rId41" cstate="print">
            <a:duotone>
              <a:schemeClr val="accent2">
                <a:shade val="45000"/>
                <a:satMod val="135000"/>
              </a:schemeClr>
              <a:prstClr val="white"/>
            </a:duotone>
          </a:blip>
          <a:srcRect/>
          <a:stretch>
            <a:fillRect/>
          </a:stretch>
        </p:blipFill>
        <p:spPr bwMode="auto">
          <a:xfrm>
            <a:off x="71406" y="5778000"/>
            <a:ext cx="1079999" cy="1080000"/>
          </a:xfrm>
          <a:prstGeom prst="rect">
            <a:avLst/>
          </a:prstGeom>
          <a:noFill/>
        </p:spPr>
      </p:pic>
    </p:spTree>
  </p:cSld>
  <p:clrMapOvr>
    <a:masterClrMapping/>
  </p:clrMapOvr>
  <p:transition advClick="0"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136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136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Овал 7"/>
          <p:cNvSpPr/>
          <p:nvPr/>
        </p:nvSpPr>
        <p:spPr>
          <a:xfrm>
            <a:off x="1161024" y="0"/>
            <a:ext cx="6840000" cy="6840000"/>
          </a:xfrm>
          <a:prstGeom prst="ellipse">
            <a:avLst/>
          </a:prstGeom>
          <a:solidFill>
            <a:srgbClr val="0036A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807" name="Овал 806"/>
          <p:cNvSpPr/>
          <p:nvPr/>
        </p:nvSpPr>
        <p:spPr>
          <a:xfrm>
            <a:off x="2643174" y="2071678"/>
            <a:ext cx="3786214" cy="3786214"/>
          </a:xfrm>
          <a:prstGeom prst="ellipse">
            <a:avLst/>
          </a:prstGeom>
          <a:noFill/>
          <a:ln w="19050">
            <a:solidFill>
              <a:srgbClr val="C00000"/>
            </a:solidFill>
            <a:prstDash val="sysDash"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cxnSp>
        <p:nvCxnSpPr>
          <p:cNvPr id="10" name="Прямая соединительная линия 9"/>
          <p:cNvCxnSpPr>
            <a:stCxn id="23" idx="2"/>
            <a:endCxn id="23" idx="6"/>
          </p:cNvCxnSpPr>
          <p:nvPr/>
        </p:nvCxnSpPr>
        <p:spPr>
          <a:xfrm rot="10800000" flipH="1">
            <a:off x="1428728" y="3429000"/>
            <a:ext cx="6286544" cy="1588"/>
          </a:xfrm>
          <a:prstGeom prst="line">
            <a:avLst/>
          </a:prstGeom>
          <a:ln w="12700"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12" name="Прямая соединительная линия 11"/>
          <p:cNvCxnSpPr/>
          <p:nvPr/>
        </p:nvCxnSpPr>
        <p:spPr>
          <a:xfrm rot="16200000" flipH="1">
            <a:off x="1428728" y="3499644"/>
            <a:ext cx="6286544" cy="1588"/>
          </a:xfrm>
          <a:prstGeom prst="line">
            <a:avLst/>
          </a:prstGeom>
          <a:ln w="12700"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13" name="Овал 12"/>
          <p:cNvSpPr/>
          <p:nvPr/>
        </p:nvSpPr>
        <p:spPr>
          <a:xfrm>
            <a:off x="3428992" y="2285992"/>
            <a:ext cx="2286016" cy="2286016"/>
          </a:xfrm>
          <a:prstGeom prst="ellipse">
            <a:avLst/>
          </a:prstGeom>
          <a:noFill/>
          <a:ln w="12700"/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23" name="Овал 22"/>
          <p:cNvSpPr/>
          <p:nvPr/>
        </p:nvSpPr>
        <p:spPr>
          <a:xfrm>
            <a:off x="1428728" y="285728"/>
            <a:ext cx="6286544" cy="6286544"/>
          </a:xfrm>
          <a:prstGeom prst="ellipse">
            <a:avLst/>
          </a:prstGeom>
          <a:noFill/>
          <a:ln w="12700"/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24" name="Овал 23"/>
          <p:cNvSpPr/>
          <p:nvPr/>
        </p:nvSpPr>
        <p:spPr>
          <a:xfrm>
            <a:off x="1928794" y="785794"/>
            <a:ext cx="5286412" cy="5286412"/>
          </a:xfrm>
          <a:prstGeom prst="ellipse">
            <a:avLst/>
          </a:prstGeom>
          <a:noFill/>
          <a:ln w="12700"/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cxnSp>
        <p:nvCxnSpPr>
          <p:cNvPr id="28" name="Прямая соединительная линия 27"/>
          <p:cNvCxnSpPr>
            <a:stCxn id="23" idx="3"/>
            <a:endCxn id="23" idx="7"/>
          </p:cNvCxnSpPr>
          <p:nvPr/>
        </p:nvCxnSpPr>
        <p:spPr>
          <a:xfrm rot="5400000" flipH="1" flipV="1">
            <a:off x="2349370" y="1206372"/>
            <a:ext cx="4445260" cy="4445256"/>
          </a:xfrm>
          <a:prstGeom prst="line">
            <a:avLst/>
          </a:prstGeom>
          <a:ln w="12700"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30" name="Прямая соединительная линия 29"/>
          <p:cNvCxnSpPr>
            <a:stCxn id="23" idx="1"/>
            <a:endCxn id="23" idx="5"/>
          </p:cNvCxnSpPr>
          <p:nvPr/>
        </p:nvCxnSpPr>
        <p:spPr>
          <a:xfrm rot="16200000" flipH="1">
            <a:off x="2349370" y="1206372"/>
            <a:ext cx="4445260" cy="4445256"/>
          </a:xfrm>
          <a:prstGeom prst="line">
            <a:avLst/>
          </a:prstGeom>
          <a:ln w="12700"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grpSp>
        <p:nvGrpSpPr>
          <p:cNvPr id="2" name="Группа 359"/>
          <p:cNvGrpSpPr/>
          <p:nvPr/>
        </p:nvGrpSpPr>
        <p:grpSpPr>
          <a:xfrm rot="684282">
            <a:off x="4805835" y="2798468"/>
            <a:ext cx="955301" cy="1073931"/>
            <a:chOff x="4940036" y="2439714"/>
            <a:chExt cx="1186162" cy="1333461"/>
          </a:xfrm>
        </p:grpSpPr>
        <p:sp>
          <p:nvSpPr>
            <p:cNvPr id="83" name="8-конечная звезда 82"/>
            <p:cNvSpPr/>
            <p:nvPr/>
          </p:nvSpPr>
          <p:spPr>
            <a:xfrm rot="578312">
              <a:off x="5261829" y="3077799"/>
              <a:ext cx="90000" cy="90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4" name="8-конечная звезда 83"/>
            <p:cNvSpPr/>
            <p:nvPr/>
          </p:nvSpPr>
          <p:spPr>
            <a:xfrm rot="21105294">
              <a:off x="5363088" y="3005642"/>
              <a:ext cx="79200" cy="79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5" name="8-конечная звезда 84"/>
            <p:cNvSpPr/>
            <p:nvPr/>
          </p:nvSpPr>
          <p:spPr>
            <a:xfrm rot="21105294">
              <a:off x="5505486" y="3148039"/>
              <a:ext cx="72000" cy="72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6" name="8-конечная звезда 85"/>
            <p:cNvSpPr/>
            <p:nvPr/>
          </p:nvSpPr>
          <p:spPr>
            <a:xfrm rot="19358116">
              <a:off x="5585146" y="3708375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8" name="8-конечная звезда 87"/>
            <p:cNvSpPr/>
            <p:nvPr/>
          </p:nvSpPr>
          <p:spPr>
            <a:xfrm rot="19358116">
              <a:off x="5494317" y="3565499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9" name="8-конечная звезда 88"/>
            <p:cNvSpPr/>
            <p:nvPr/>
          </p:nvSpPr>
          <p:spPr>
            <a:xfrm rot="19358116">
              <a:off x="5442270" y="3442014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90" name="8-конечная звезда 89"/>
            <p:cNvSpPr/>
            <p:nvPr/>
          </p:nvSpPr>
          <p:spPr>
            <a:xfrm rot="19358116">
              <a:off x="5436487" y="3293354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92" name="Прямая соединительная линия 91"/>
            <p:cNvCxnSpPr>
              <a:stCxn id="84" idx="1"/>
              <a:endCxn id="85" idx="6"/>
            </p:cNvCxnSpPr>
            <p:nvPr/>
          </p:nvCxnSpPr>
          <p:spPr>
            <a:xfrm rot="16200000" flipH="1">
              <a:off x="5445633" y="3057720"/>
              <a:ext cx="79473" cy="10190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6" name="Прямая соединительная линия 95"/>
            <p:cNvCxnSpPr>
              <a:stCxn id="83" idx="1"/>
              <a:endCxn id="90" idx="6"/>
            </p:cNvCxnSpPr>
            <p:nvPr/>
          </p:nvCxnSpPr>
          <p:spPr>
            <a:xfrm rot="16200000" flipH="1">
              <a:off x="5319442" y="3172926"/>
              <a:ext cx="137551" cy="11069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0" name="Прямая соединительная линия 99"/>
            <p:cNvCxnSpPr>
              <a:stCxn id="84" idx="3"/>
              <a:endCxn id="83" idx="7"/>
            </p:cNvCxnSpPr>
            <p:nvPr/>
          </p:nvCxnSpPr>
          <p:spPr>
            <a:xfrm rot="5400000">
              <a:off x="5351367" y="3069130"/>
              <a:ext cx="19787" cy="3546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3" name="Прямая соединительная линия 102"/>
            <p:cNvCxnSpPr>
              <a:stCxn id="85" idx="3"/>
              <a:endCxn id="90" idx="0"/>
            </p:cNvCxnSpPr>
            <p:nvPr/>
          </p:nvCxnSpPr>
          <p:spPr>
            <a:xfrm rot="5400000">
              <a:off x="5450595" y="3231081"/>
              <a:ext cx="87548" cy="5115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6" name="Прямая соединительная линия 105"/>
            <p:cNvCxnSpPr>
              <a:stCxn id="90" idx="2"/>
              <a:endCxn id="89" idx="7"/>
            </p:cNvCxnSpPr>
            <p:nvPr/>
          </p:nvCxnSpPr>
          <p:spPr>
            <a:xfrm rot="16200000" flipH="1">
              <a:off x="5413872" y="3377199"/>
              <a:ext cx="116642" cy="1356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9" name="Прямая соединительная линия 108"/>
            <p:cNvCxnSpPr>
              <a:stCxn id="89" idx="2"/>
              <a:endCxn id="88" idx="6"/>
            </p:cNvCxnSpPr>
            <p:nvPr/>
          </p:nvCxnSpPr>
          <p:spPr>
            <a:xfrm rot="16200000" flipH="1">
              <a:off x="5464702" y="3529795"/>
              <a:ext cx="71983" cy="1272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0" name="Прямая соединительная линия 119"/>
            <p:cNvCxnSpPr>
              <a:stCxn id="88" idx="2"/>
              <a:endCxn id="86" idx="6"/>
            </p:cNvCxnSpPr>
            <p:nvPr/>
          </p:nvCxnSpPr>
          <p:spPr>
            <a:xfrm rot="16200000" flipH="1">
              <a:off x="5526444" y="3643585"/>
              <a:ext cx="91374" cy="5150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28" name="8-конечная звезда 127"/>
            <p:cNvSpPr/>
            <p:nvPr/>
          </p:nvSpPr>
          <p:spPr>
            <a:xfrm rot="19358116">
              <a:off x="5075043" y="2871397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 dirty="0"/>
            </a:p>
          </p:txBody>
        </p:sp>
        <p:sp>
          <p:nvSpPr>
            <p:cNvPr id="129" name="8-конечная звезда 128"/>
            <p:cNvSpPr/>
            <p:nvPr/>
          </p:nvSpPr>
          <p:spPr>
            <a:xfrm rot="19358116">
              <a:off x="5225788" y="2439714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0" name="8-конечная звезда 129"/>
            <p:cNvSpPr/>
            <p:nvPr/>
          </p:nvSpPr>
          <p:spPr>
            <a:xfrm rot="19358116">
              <a:off x="4940036" y="2654028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59" name="8-конечная звезда 258"/>
            <p:cNvSpPr/>
            <p:nvPr/>
          </p:nvSpPr>
          <p:spPr>
            <a:xfrm rot="19358116">
              <a:off x="5225788" y="279690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60" name="8-конечная звезда 259"/>
            <p:cNvSpPr/>
            <p:nvPr/>
          </p:nvSpPr>
          <p:spPr>
            <a:xfrm rot="19358116">
              <a:off x="5582977" y="2654028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61" name="8-конечная звезда 260"/>
            <p:cNvSpPr/>
            <p:nvPr/>
          </p:nvSpPr>
          <p:spPr>
            <a:xfrm rot="19358116">
              <a:off x="5650801" y="3150479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62" name="8-конечная звезда 261"/>
            <p:cNvSpPr/>
            <p:nvPr/>
          </p:nvSpPr>
          <p:spPr>
            <a:xfrm>
              <a:off x="5715008" y="2928934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 dirty="0"/>
            </a:p>
          </p:txBody>
        </p:sp>
        <p:sp>
          <p:nvSpPr>
            <p:cNvPr id="263" name="8-конечная звезда 262"/>
            <p:cNvSpPr/>
            <p:nvPr/>
          </p:nvSpPr>
          <p:spPr>
            <a:xfrm>
              <a:off x="5286380" y="2643182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 dirty="0"/>
            </a:p>
          </p:txBody>
        </p:sp>
        <p:sp>
          <p:nvSpPr>
            <p:cNvPr id="264" name="8-конечная звезда 263"/>
            <p:cNvSpPr/>
            <p:nvPr/>
          </p:nvSpPr>
          <p:spPr>
            <a:xfrm>
              <a:off x="6072198" y="2857496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 dirty="0"/>
            </a:p>
          </p:txBody>
        </p:sp>
        <p:cxnSp>
          <p:nvCxnSpPr>
            <p:cNvPr id="265" name="Прямая соединительная линия 264"/>
            <p:cNvCxnSpPr>
              <a:stCxn id="128" idx="2"/>
              <a:endCxn id="83" idx="5"/>
            </p:cNvCxnSpPr>
            <p:nvPr/>
          </p:nvCxnSpPr>
          <p:spPr>
            <a:xfrm rot="16200000" flipH="1">
              <a:off x="5101177" y="2906492"/>
              <a:ext cx="182398" cy="17681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8" name="Прямая соединительная линия 267"/>
            <p:cNvCxnSpPr>
              <a:stCxn id="128" idx="6"/>
              <a:endCxn id="130" idx="2"/>
            </p:cNvCxnSpPr>
            <p:nvPr/>
          </p:nvCxnSpPr>
          <p:spPr>
            <a:xfrm rot="16200000" flipV="1">
              <a:off x="4946469" y="2739440"/>
              <a:ext cx="172604" cy="9869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1" name="Прямая соединительная линия 270"/>
            <p:cNvCxnSpPr>
              <a:stCxn id="129" idx="4"/>
              <a:endCxn id="130" idx="0"/>
            </p:cNvCxnSpPr>
            <p:nvPr/>
          </p:nvCxnSpPr>
          <p:spPr>
            <a:xfrm rot="10800000" flipV="1">
              <a:off x="4988495" y="2483100"/>
              <a:ext cx="242834" cy="18154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5" name="Прямая соединительная линия 274"/>
            <p:cNvCxnSpPr>
              <a:stCxn id="259" idx="5"/>
              <a:endCxn id="128" idx="0"/>
            </p:cNvCxnSpPr>
            <p:nvPr/>
          </p:nvCxnSpPr>
          <p:spPr>
            <a:xfrm rot="16200000" flipH="1" flipV="1">
              <a:off x="5137609" y="2790055"/>
              <a:ext cx="58157" cy="11867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8" name="Прямая соединительная линия 277"/>
            <p:cNvCxnSpPr>
              <a:stCxn id="263" idx="3"/>
              <a:endCxn id="259" idx="7"/>
            </p:cNvCxnSpPr>
            <p:nvPr/>
          </p:nvCxnSpPr>
          <p:spPr>
            <a:xfrm rot="5400000">
              <a:off x="5221398" y="2724252"/>
              <a:ext cx="107868" cy="3791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2" name="Прямая соединительная линия 281"/>
            <p:cNvCxnSpPr>
              <a:stCxn id="260" idx="6"/>
              <a:endCxn id="129" idx="1"/>
            </p:cNvCxnSpPr>
            <p:nvPr/>
          </p:nvCxnSpPr>
          <p:spPr>
            <a:xfrm rot="16200000" flipV="1">
              <a:off x="5341936" y="2407914"/>
              <a:ext cx="189268" cy="31404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7" name="Прямая соединительная линия 286"/>
            <p:cNvCxnSpPr>
              <a:stCxn id="260" idx="4"/>
              <a:endCxn id="263" idx="0"/>
            </p:cNvCxnSpPr>
            <p:nvPr/>
          </p:nvCxnSpPr>
          <p:spPr>
            <a:xfrm rot="10800000">
              <a:off x="5340380" y="2670182"/>
              <a:ext cx="248138" cy="2723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4" name="Прямая соединительная линия 293"/>
            <p:cNvCxnSpPr>
              <a:stCxn id="86" idx="0"/>
              <a:endCxn id="261" idx="3"/>
            </p:cNvCxnSpPr>
            <p:nvPr/>
          </p:nvCxnSpPr>
          <p:spPr>
            <a:xfrm flipV="1">
              <a:off x="5643297" y="3186320"/>
              <a:ext cx="23112" cy="53479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2" name="Прямая соединительная линия 301"/>
            <p:cNvCxnSpPr>
              <a:stCxn id="262" idx="2"/>
              <a:endCxn id="261" idx="0"/>
            </p:cNvCxnSpPr>
            <p:nvPr/>
          </p:nvCxnSpPr>
          <p:spPr>
            <a:xfrm rot="5400000">
              <a:off x="5625248" y="3040794"/>
              <a:ext cx="174621" cy="5890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5" name="Прямая соединительная линия 304"/>
            <p:cNvCxnSpPr>
              <a:stCxn id="264" idx="4"/>
              <a:endCxn id="260" idx="1"/>
            </p:cNvCxnSpPr>
            <p:nvPr/>
          </p:nvCxnSpPr>
          <p:spPr>
            <a:xfrm rot="10800000">
              <a:off x="5636738" y="2684616"/>
              <a:ext cx="435460" cy="19988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0" name="Прямая соединительная линия 309"/>
            <p:cNvCxnSpPr>
              <a:stCxn id="264" idx="3"/>
              <a:endCxn id="262" idx="0"/>
            </p:cNvCxnSpPr>
            <p:nvPr/>
          </p:nvCxnSpPr>
          <p:spPr>
            <a:xfrm rot="5400000">
              <a:off x="5898384" y="2774212"/>
              <a:ext cx="52346" cy="31109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3" name="Группа 361"/>
          <p:cNvGrpSpPr/>
          <p:nvPr/>
        </p:nvGrpSpPr>
        <p:grpSpPr>
          <a:xfrm rot="566496">
            <a:off x="5490804" y="2555408"/>
            <a:ext cx="738836" cy="811859"/>
            <a:chOff x="5722238" y="1868210"/>
            <a:chExt cx="1036132" cy="1138538"/>
          </a:xfrm>
        </p:grpSpPr>
        <p:sp>
          <p:nvSpPr>
            <p:cNvPr id="317" name="8-конечная звезда 316"/>
            <p:cNvSpPr/>
            <p:nvPr/>
          </p:nvSpPr>
          <p:spPr>
            <a:xfrm rot="19358116">
              <a:off x="5870898" y="2156130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20" name="8-конечная звезда 319"/>
            <p:cNvSpPr/>
            <p:nvPr/>
          </p:nvSpPr>
          <p:spPr>
            <a:xfrm rot="19358116">
              <a:off x="6137259" y="2299006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21" name="8-конечная звезда 320"/>
            <p:cNvSpPr/>
            <p:nvPr/>
          </p:nvSpPr>
          <p:spPr>
            <a:xfrm rot="19358116">
              <a:off x="6299525" y="2727634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22" name="8-конечная звезда 321"/>
            <p:cNvSpPr/>
            <p:nvPr/>
          </p:nvSpPr>
          <p:spPr>
            <a:xfrm rot="19358116">
              <a:off x="6565887" y="2941948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23" name="8-конечная звезда 322"/>
            <p:cNvSpPr/>
            <p:nvPr/>
          </p:nvSpPr>
          <p:spPr>
            <a:xfrm rot="19358116">
              <a:off x="5864476" y="2225400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24" name="8-конечная звезда 323"/>
            <p:cNvSpPr/>
            <p:nvPr/>
          </p:nvSpPr>
          <p:spPr>
            <a:xfrm rot="19358116">
              <a:off x="6011605" y="2296838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25" name="8-конечная звезда 324"/>
            <p:cNvSpPr/>
            <p:nvPr/>
          </p:nvSpPr>
          <p:spPr>
            <a:xfrm rot="19358116">
              <a:off x="6583109" y="2725465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26" name="8-конечная звезда 325"/>
            <p:cNvSpPr/>
            <p:nvPr/>
          </p:nvSpPr>
          <p:spPr>
            <a:xfrm rot="19358116">
              <a:off x="6440233" y="2654028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27" name="8-конечная звезда 326"/>
            <p:cNvSpPr/>
            <p:nvPr/>
          </p:nvSpPr>
          <p:spPr>
            <a:xfrm rot="19358116">
              <a:off x="6440233" y="2225399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28" name="8-конечная звезда 327"/>
            <p:cNvSpPr/>
            <p:nvPr/>
          </p:nvSpPr>
          <p:spPr>
            <a:xfrm rot="19358116">
              <a:off x="6154481" y="2153962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29" name="8-конечная звезда 328"/>
            <p:cNvSpPr/>
            <p:nvPr/>
          </p:nvSpPr>
          <p:spPr>
            <a:xfrm rot="19358116">
              <a:off x="6083043" y="1868210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30" name="8-конечная звезда 329"/>
            <p:cNvSpPr/>
            <p:nvPr/>
          </p:nvSpPr>
          <p:spPr>
            <a:xfrm rot="19358116">
              <a:off x="5793676" y="2078907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 dirty="0"/>
            </a:p>
          </p:txBody>
        </p:sp>
        <p:sp>
          <p:nvSpPr>
            <p:cNvPr id="331" name="8-конечная звезда 330"/>
            <p:cNvSpPr/>
            <p:nvPr/>
          </p:nvSpPr>
          <p:spPr>
            <a:xfrm rot="19358116">
              <a:off x="5722238" y="2078908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 dirty="0"/>
            </a:p>
          </p:txBody>
        </p:sp>
        <p:sp>
          <p:nvSpPr>
            <p:cNvPr id="332" name="8-конечная звезда 331"/>
            <p:cNvSpPr/>
            <p:nvPr/>
          </p:nvSpPr>
          <p:spPr>
            <a:xfrm rot="21342597">
              <a:off x="6287807" y="2644478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 dirty="0"/>
            </a:p>
          </p:txBody>
        </p:sp>
        <p:sp>
          <p:nvSpPr>
            <p:cNvPr id="333" name="8-конечная звезда 332"/>
            <p:cNvSpPr/>
            <p:nvPr/>
          </p:nvSpPr>
          <p:spPr>
            <a:xfrm rot="21342597">
              <a:off x="6230567" y="2087171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 dirty="0"/>
            </a:p>
          </p:txBody>
        </p:sp>
        <p:cxnSp>
          <p:nvCxnSpPr>
            <p:cNvPr id="334" name="Прямая соединительная линия 333"/>
            <p:cNvCxnSpPr>
              <a:stCxn id="326" idx="7"/>
              <a:endCxn id="327" idx="3"/>
            </p:cNvCxnSpPr>
            <p:nvPr/>
          </p:nvCxnSpPr>
          <p:spPr>
            <a:xfrm rot="16200000" flipV="1">
              <a:off x="6279680" y="2463127"/>
              <a:ext cx="375107" cy="717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8" name="Прямая соединительная линия 337"/>
            <p:cNvCxnSpPr>
              <a:stCxn id="325" idx="6"/>
              <a:endCxn id="326" idx="1"/>
            </p:cNvCxnSpPr>
            <p:nvPr/>
          </p:nvCxnSpPr>
          <p:spPr>
            <a:xfrm rot="16200000" flipV="1">
              <a:off x="6520664" y="2657946"/>
              <a:ext cx="46391" cy="9972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41" name="8-конечная звезда 340"/>
            <p:cNvSpPr/>
            <p:nvPr/>
          </p:nvSpPr>
          <p:spPr>
            <a:xfrm rot="19358116">
              <a:off x="6722370" y="2650413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 dirty="0"/>
            </a:p>
          </p:txBody>
        </p:sp>
        <p:cxnSp>
          <p:nvCxnSpPr>
            <p:cNvPr id="342" name="Прямая соединительная линия 341"/>
            <p:cNvCxnSpPr>
              <a:stCxn id="341" idx="4"/>
              <a:endCxn id="325" idx="0"/>
            </p:cNvCxnSpPr>
            <p:nvPr/>
          </p:nvCxnSpPr>
          <p:spPr>
            <a:xfrm rot="10800000" flipV="1">
              <a:off x="6631568" y="2679337"/>
              <a:ext cx="94496" cy="5674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5" name="Прямая соединительная линия 344"/>
            <p:cNvCxnSpPr>
              <a:stCxn id="326" idx="6"/>
              <a:endCxn id="328" idx="2"/>
            </p:cNvCxnSpPr>
            <p:nvPr/>
          </p:nvCxnSpPr>
          <p:spPr>
            <a:xfrm rot="16200000" flipV="1">
              <a:off x="6095783" y="2304505"/>
              <a:ext cx="457148" cy="25298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6" name="Прямая соединительная линия 345"/>
            <p:cNvCxnSpPr>
              <a:stCxn id="328" idx="4"/>
              <a:endCxn id="320" idx="6"/>
            </p:cNvCxnSpPr>
            <p:nvPr/>
          </p:nvCxnSpPr>
          <p:spPr>
            <a:xfrm rot="10800000" flipV="1">
              <a:off x="6149996" y="2197347"/>
              <a:ext cx="10026" cy="10830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7" name="Прямая соединительная линия 346"/>
            <p:cNvCxnSpPr>
              <a:stCxn id="320" idx="3"/>
              <a:endCxn id="332" idx="6"/>
            </p:cNvCxnSpPr>
            <p:nvPr/>
          </p:nvCxnSpPr>
          <p:spPr>
            <a:xfrm rot="16200000" flipH="1">
              <a:off x="6094402" y="2434469"/>
              <a:ext cx="281010" cy="13910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8" name="Прямая соединительная линия 347"/>
            <p:cNvCxnSpPr>
              <a:stCxn id="332" idx="2"/>
              <a:endCxn id="321" idx="6"/>
            </p:cNvCxnSpPr>
            <p:nvPr/>
          </p:nvCxnSpPr>
          <p:spPr>
            <a:xfrm rot="16200000" flipH="1">
              <a:off x="6282780" y="2704800"/>
              <a:ext cx="53855" cy="510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9" name="Прямая соединительная линия 348"/>
            <p:cNvCxnSpPr>
              <a:stCxn id="321" idx="1"/>
              <a:endCxn id="322" idx="5"/>
            </p:cNvCxnSpPr>
            <p:nvPr/>
          </p:nvCxnSpPr>
          <p:spPr>
            <a:xfrm rot="16200000" flipH="1">
              <a:off x="6362254" y="2766122"/>
              <a:ext cx="205704" cy="20213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3" name="Прямая соединительная линия 372"/>
            <p:cNvCxnSpPr>
              <a:stCxn id="329" idx="2"/>
              <a:endCxn id="328" idx="6"/>
            </p:cNvCxnSpPr>
            <p:nvPr/>
          </p:nvCxnSpPr>
          <p:spPr>
            <a:xfrm rot="16200000" flipH="1">
              <a:off x="6024345" y="2018753"/>
              <a:ext cx="242834" cy="3866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4" name="Прямая соединительная линия 373"/>
            <p:cNvCxnSpPr>
              <a:stCxn id="324" idx="1"/>
              <a:endCxn id="320" idx="5"/>
            </p:cNvCxnSpPr>
            <p:nvPr/>
          </p:nvCxnSpPr>
          <p:spPr>
            <a:xfrm rot="5400000" flipH="1" flipV="1">
              <a:off x="6101294" y="2291172"/>
              <a:ext cx="324" cy="7218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5" name="Прямая соединительная линия 374"/>
            <p:cNvCxnSpPr>
              <a:stCxn id="323" idx="2"/>
              <a:endCxn id="324" idx="5"/>
            </p:cNvCxnSpPr>
            <p:nvPr/>
          </p:nvCxnSpPr>
          <p:spPr>
            <a:xfrm rot="16200000" flipH="1">
              <a:off x="5936657" y="2245064"/>
              <a:ext cx="46392" cy="10398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6" name="Прямая соединительная линия 375"/>
            <p:cNvCxnSpPr>
              <a:stCxn id="317" idx="3"/>
              <a:endCxn id="323" idx="3"/>
            </p:cNvCxnSpPr>
            <p:nvPr/>
          </p:nvCxnSpPr>
          <p:spPr>
            <a:xfrm rot="5400000">
              <a:off x="5864182" y="2244349"/>
              <a:ext cx="58519" cy="1110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7" name="Прямая соединительная линия 376"/>
            <p:cNvCxnSpPr>
              <a:stCxn id="328" idx="4"/>
              <a:endCxn id="317" idx="1"/>
            </p:cNvCxnSpPr>
            <p:nvPr/>
          </p:nvCxnSpPr>
          <p:spPr>
            <a:xfrm rot="10800000">
              <a:off x="5935410" y="2192836"/>
              <a:ext cx="224612" cy="451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2" name="Прямая соединительная линия 391"/>
            <p:cNvCxnSpPr>
              <a:stCxn id="323" idx="6"/>
              <a:endCxn id="331" idx="4"/>
            </p:cNvCxnSpPr>
            <p:nvPr/>
          </p:nvCxnSpPr>
          <p:spPr>
            <a:xfrm rot="16200000" flipV="1">
              <a:off x="5738957" y="2094808"/>
              <a:ext cx="123109" cy="14915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3" name="Прямая соединительная линия 392"/>
            <p:cNvCxnSpPr>
              <a:stCxn id="331" idx="5"/>
              <a:endCxn id="330" idx="4"/>
            </p:cNvCxnSpPr>
            <p:nvPr/>
          </p:nvCxnSpPr>
          <p:spPr>
            <a:xfrm rot="16200000" flipH="1">
              <a:off x="5753225" y="2063687"/>
              <a:ext cx="13315" cy="7497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4" name="Прямая соединительная линия 393"/>
            <p:cNvCxnSpPr>
              <a:stCxn id="330" idx="0"/>
              <a:endCxn id="317" idx="6"/>
            </p:cNvCxnSpPr>
            <p:nvPr/>
          </p:nvCxnSpPr>
          <p:spPr>
            <a:xfrm>
              <a:off x="5825982" y="2085983"/>
              <a:ext cx="57653" cy="7679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2" name="Прямая соединительная линия 401"/>
            <p:cNvCxnSpPr>
              <a:stCxn id="326" idx="5"/>
              <a:endCxn id="332" idx="0"/>
            </p:cNvCxnSpPr>
            <p:nvPr/>
          </p:nvCxnSpPr>
          <p:spPr>
            <a:xfrm rot="16200000" flipV="1">
              <a:off x="6373961" y="2610929"/>
              <a:ext cx="16309" cy="11671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7" name="Прямая соединительная линия 406"/>
            <p:cNvCxnSpPr>
              <a:stCxn id="333" idx="3"/>
              <a:endCxn id="328" idx="0"/>
            </p:cNvCxnSpPr>
            <p:nvPr/>
          </p:nvCxnSpPr>
          <p:spPr>
            <a:xfrm rot="5400000">
              <a:off x="6206480" y="2131099"/>
              <a:ext cx="29938" cy="3701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4" name="Группа 360"/>
          <p:cNvGrpSpPr/>
          <p:nvPr/>
        </p:nvGrpSpPr>
        <p:grpSpPr>
          <a:xfrm>
            <a:off x="5857884" y="3286124"/>
            <a:ext cx="726496" cy="1393323"/>
            <a:chOff x="6515287" y="3086269"/>
            <a:chExt cx="726496" cy="1393323"/>
          </a:xfrm>
        </p:grpSpPr>
        <p:sp>
          <p:nvSpPr>
            <p:cNvPr id="411" name="8-конечная звезда 410"/>
            <p:cNvSpPr/>
            <p:nvPr/>
          </p:nvSpPr>
          <p:spPr>
            <a:xfrm rot="19358116">
              <a:off x="7166183" y="3880039"/>
              <a:ext cx="75600" cy="756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12" name="8-конечная звезда 411"/>
            <p:cNvSpPr/>
            <p:nvPr/>
          </p:nvSpPr>
          <p:spPr>
            <a:xfrm rot="19358116">
              <a:off x="6658163" y="3581966"/>
              <a:ext cx="72000" cy="72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13" name="8-конечная звезда 412"/>
            <p:cNvSpPr/>
            <p:nvPr/>
          </p:nvSpPr>
          <p:spPr>
            <a:xfrm rot="19358116">
              <a:off x="6868862" y="3578468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14" name="8-конечная звезда 413"/>
            <p:cNvSpPr/>
            <p:nvPr/>
          </p:nvSpPr>
          <p:spPr>
            <a:xfrm rot="19358116">
              <a:off x="6947529" y="3089885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15" name="8-конечная звезда 414"/>
            <p:cNvSpPr/>
            <p:nvPr/>
          </p:nvSpPr>
          <p:spPr>
            <a:xfrm rot="19358116">
              <a:off x="7011737" y="3439846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16" name="8-конечная звезда 415"/>
            <p:cNvSpPr/>
            <p:nvPr/>
          </p:nvSpPr>
          <p:spPr>
            <a:xfrm rot="19358116" flipV="1">
              <a:off x="7017303" y="3302535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17" name="8-конечная звезда 416"/>
            <p:cNvSpPr/>
            <p:nvPr/>
          </p:nvSpPr>
          <p:spPr>
            <a:xfrm rot="19358116">
              <a:off x="6876091" y="387570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18" name="8-конечная звезда 417"/>
            <p:cNvSpPr/>
            <p:nvPr/>
          </p:nvSpPr>
          <p:spPr>
            <a:xfrm rot="19358116">
              <a:off x="7086790" y="3657772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20" name="8-конечная звезда 419"/>
            <p:cNvSpPr/>
            <p:nvPr/>
          </p:nvSpPr>
          <p:spPr>
            <a:xfrm rot="19358116">
              <a:off x="6729600" y="4157840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421" name="Прямая соединительная линия 420"/>
            <p:cNvCxnSpPr>
              <a:stCxn id="416" idx="6"/>
              <a:endCxn id="414" idx="2"/>
            </p:cNvCxnSpPr>
            <p:nvPr/>
          </p:nvCxnSpPr>
          <p:spPr>
            <a:xfrm rot="5400000" flipH="1">
              <a:off x="6919866" y="3209394"/>
              <a:ext cx="205219" cy="6312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4" name="Прямая соединительная линия 423"/>
            <p:cNvCxnSpPr>
              <a:stCxn id="415" idx="7"/>
              <a:endCxn id="416" idx="6"/>
            </p:cNvCxnSpPr>
            <p:nvPr/>
          </p:nvCxnSpPr>
          <p:spPr>
            <a:xfrm rot="5400000" flipH="1" flipV="1">
              <a:off x="6999919" y="3385968"/>
              <a:ext cx="96522" cy="1171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8" name="Прямая соединительная линия 427"/>
            <p:cNvCxnSpPr>
              <a:stCxn id="418" idx="7"/>
              <a:endCxn id="415" idx="1"/>
            </p:cNvCxnSpPr>
            <p:nvPr/>
          </p:nvCxnSpPr>
          <p:spPr>
            <a:xfrm rot="16200000" flipV="1">
              <a:off x="6992591" y="3543340"/>
              <a:ext cx="187498" cy="4168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1" name="Прямая соединительная линия 430"/>
            <p:cNvCxnSpPr>
              <a:stCxn id="413" idx="0"/>
              <a:endCxn id="415" idx="4"/>
            </p:cNvCxnSpPr>
            <p:nvPr/>
          </p:nvCxnSpPr>
          <p:spPr>
            <a:xfrm flipV="1">
              <a:off x="6917321" y="3483232"/>
              <a:ext cx="99957" cy="10585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6" name="Прямая соединительная линия 435"/>
            <p:cNvCxnSpPr>
              <a:stCxn id="412" idx="1"/>
              <a:endCxn id="413" idx="4"/>
            </p:cNvCxnSpPr>
            <p:nvPr/>
          </p:nvCxnSpPr>
          <p:spPr>
            <a:xfrm rot="5400000" flipH="1" flipV="1">
              <a:off x="6801675" y="3550022"/>
              <a:ext cx="895" cy="14455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9" name="Прямая соединительная линия 438"/>
            <p:cNvCxnSpPr>
              <a:stCxn id="411" idx="6"/>
              <a:endCxn id="418" idx="2"/>
            </p:cNvCxnSpPr>
            <p:nvPr/>
          </p:nvCxnSpPr>
          <p:spPr>
            <a:xfrm rot="16200000" flipV="1">
              <a:off x="7049520" y="3756272"/>
              <a:ext cx="197718" cy="6532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2" name="Прямая соединительная линия 441"/>
            <p:cNvCxnSpPr>
              <a:stCxn id="417" idx="6"/>
              <a:endCxn id="413" idx="2"/>
            </p:cNvCxnSpPr>
            <p:nvPr/>
          </p:nvCxnSpPr>
          <p:spPr>
            <a:xfrm rot="5400000" flipH="1" flipV="1">
              <a:off x="6772318" y="3741315"/>
              <a:ext cx="254317" cy="2554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8" name="Прямая соединительная линия 447"/>
            <p:cNvCxnSpPr>
              <a:stCxn id="417" idx="0"/>
              <a:endCxn id="411" idx="5"/>
            </p:cNvCxnSpPr>
            <p:nvPr/>
          </p:nvCxnSpPr>
          <p:spPr>
            <a:xfrm>
              <a:off x="6924550" y="3886317"/>
              <a:ext cx="241968" cy="2650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2" name="Прямая соединительная линия 451"/>
            <p:cNvCxnSpPr>
              <a:stCxn id="417" idx="4"/>
              <a:endCxn id="420" idx="0"/>
            </p:cNvCxnSpPr>
            <p:nvPr/>
          </p:nvCxnSpPr>
          <p:spPr>
            <a:xfrm rot="10800000" flipV="1">
              <a:off x="6761906" y="3919088"/>
              <a:ext cx="119726" cy="24582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56" name="8-конечная звезда 455"/>
            <p:cNvSpPr/>
            <p:nvPr/>
          </p:nvSpPr>
          <p:spPr>
            <a:xfrm rot="19358116">
              <a:off x="7097638" y="4097246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 dirty="0"/>
            </a:p>
          </p:txBody>
        </p:sp>
        <p:sp>
          <p:nvSpPr>
            <p:cNvPr id="457" name="8-конечная звезда 456"/>
            <p:cNvSpPr/>
            <p:nvPr/>
          </p:nvSpPr>
          <p:spPr>
            <a:xfrm rot="19358116">
              <a:off x="6947528" y="4232892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 dirty="0"/>
            </a:p>
          </p:txBody>
        </p:sp>
        <p:cxnSp>
          <p:nvCxnSpPr>
            <p:cNvPr id="458" name="Прямая соединительная линия 457"/>
            <p:cNvCxnSpPr>
              <a:stCxn id="456" idx="7"/>
              <a:endCxn id="411" idx="3"/>
            </p:cNvCxnSpPr>
            <p:nvPr/>
          </p:nvCxnSpPr>
          <p:spPr>
            <a:xfrm rot="5400000" flipH="1" flipV="1">
              <a:off x="7092503" y="3991027"/>
              <a:ext cx="142181" cy="7073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1" name="Прямая соединительная линия 460"/>
            <p:cNvCxnSpPr>
              <a:stCxn id="457" idx="0"/>
              <a:endCxn id="456" idx="4"/>
            </p:cNvCxnSpPr>
            <p:nvPr/>
          </p:nvCxnSpPr>
          <p:spPr>
            <a:xfrm flipV="1">
              <a:off x="6995987" y="4140632"/>
              <a:ext cx="107192" cy="10287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4" name="Прямая соединительная линия 463"/>
            <p:cNvCxnSpPr>
              <a:stCxn id="420" idx="3"/>
              <a:endCxn id="457" idx="6"/>
            </p:cNvCxnSpPr>
            <p:nvPr/>
          </p:nvCxnSpPr>
          <p:spPr>
            <a:xfrm rot="16200000" flipH="1">
              <a:off x="6829299" y="4109590"/>
              <a:ext cx="44752" cy="21293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67" name="8-конечная звезда 466"/>
            <p:cNvSpPr/>
            <p:nvPr/>
          </p:nvSpPr>
          <p:spPr>
            <a:xfrm rot="19358116">
              <a:off x="6872476" y="3086269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68" name="8-конечная звезда 467"/>
            <p:cNvSpPr/>
            <p:nvPr/>
          </p:nvSpPr>
          <p:spPr>
            <a:xfrm rot="19358116">
              <a:off x="6872476" y="3300583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69" name="8-конечная звезда 468"/>
            <p:cNvSpPr/>
            <p:nvPr/>
          </p:nvSpPr>
          <p:spPr>
            <a:xfrm rot="19358116">
              <a:off x="6729600" y="4443592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70" name="8-конечная звезда 469"/>
            <p:cNvSpPr/>
            <p:nvPr/>
          </p:nvSpPr>
          <p:spPr>
            <a:xfrm rot="19358116">
              <a:off x="6515287" y="4300715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471" name="Прямая соединительная линия 470"/>
            <p:cNvCxnSpPr>
              <a:stCxn id="468" idx="1"/>
              <a:endCxn id="467" idx="2"/>
            </p:cNvCxnSpPr>
            <p:nvPr/>
          </p:nvCxnSpPr>
          <p:spPr>
            <a:xfrm rot="5400000" flipH="1">
              <a:off x="6803659" y="3216317"/>
              <a:ext cx="202400" cy="691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5" name="Прямая соединительная линия 474"/>
            <p:cNvCxnSpPr>
              <a:stCxn id="467" idx="1"/>
              <a:endCxn id="414" idx="4"/>
            </p:cNvCxnSpPr>
            <p:nvPr/>
          </p:nvCxnSpPr>
          <p:spPr>
            <a:xfrm rot="16200000" flipH="1">
              <a:off x="6917388" y="3097589"/>
              <a:ext cx="26610" cy="4475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8" name="Прямая соединительная линия 477"/>
            <p:cNvCxnSpPr>
              <a:stCxn id="415" idx="6"/>
              <a:endCxn id="468" idx="1"/>
            </p:cNvCxnSpPr>
            <p:nvPr/>
          </p:nvCxnSpPr>
          <p:spPr>
            <a:xfrm rot="16200000" flipV="1">
              <a:off x="6903128" y="3326164"/>
              <a:ext cx="124412" cy="11403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2" name="Прямая соединительная линия 481"/>
            <p:cNvCxnSpPr>
              <a:stCxn id="469" idx="0"/>
              <a:endCxn id="457" idx="4"/>
            </p:cNvCxnSpPr>
            <p:nvPr/>
          </p:nvCxnSpPr>
          <p:spPr>
            <a:xfrm flipV="1">
              <a:off x="6761906" y="4276278"/>
              <a:ext cx="191163" cy="17439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5" name="Прямая соединительная линия 484"/>
            <p:cNvCxnSpPr>
              <a:stCxn id="470" idx="0"/>
              <a:endCxn id="420" idx="4"/>
            </p:cNvCxnSpPr>
            <p:nvPr/>
          </p:nvCxnSpPr>
          <p:spPr>
            <a:xfrm flipV="1">
              <a:off x="6547593" y="4186764"/>
              <a:ext cx="185701" cy="12102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5" name="Группа 362"/>
          <p:cNvGrpSpPr/>
          <p:nvPr/>
        </p:nvGrpSpPr>
        <p:grpSpPr>
          <a:xfrm rot="1585141">
            <a:off x="5304453" y="2021759"/>
            <a:ext cx="538571" cy="514328"/>
            <a:chOff x="5297225" y="1370312"/>
            <a:chExt cx="554067" cy="623337"/>
          </a:xfrm>
        </p:grpSpPr>
        <p:sp>
          <p:nvSpPr>
            <p:cNvPr id="127" name="8-конечная звезда 126"/>
            <p:cNvSpPr/>
            <p:nvPr/>
          </p:nvSpPr>
          <p:spPr>
            <a:xfrm rot="19358116">
              <a:off x="5585146" y="1708111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1" name="8-конечная звезда 130"/>
            <p:cNvSpPr/>
            <p:nvPr/>
          </p:nvSpPr>
          <p:spPr>
            <a:xfrm rot="19358116">
              <a:off x="5442271" y="1370312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2" name="8-конечная звезда 131"/>
            <p:cNvSpPr/>
            <p:nvPr/>
          </p:nvSpPr>
          <p:spPr>
            <a:xfrm rot="19358116">
              <a:off x="5509370" y="1801157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4" name="8-конечная звезда 133"/>
            <p:cNvSpPr/>
            <p:nvPr/>
          </p:nvSpPr>
          <p:spPr>
            <a:xfrm rot="19358116">
              <a:off x="5297225" y="1582458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5" name="8-конечная звезда 134"/>
            <p:cNvSpPr/>
            <p:nvPr/>
          </p:nvSpPr>
          <p:spPr>
            <a:xfrm rot="19358116">
              <a:off x="5440101" y="1939649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6" name="8-конечная звезда 135"/>
            <p:cNvSpPr/>
            <p:nvPr/>
          </p:nvSpPr>
          <p:spPr>
            <a:xfrm rot="19358116">
              <a:off x="5797292" y="1653895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37" name="Прямая соединительная линия 136"/>
            <p:cNvCxnSpPr>
              <a:stCxn id="127" idx="6"/>
              <a:endCxn id="131" idx="2"/>
            </p:cNvCxnSpPr>
            <p:nvPr/>
          </p:nvCxnSpPr>
          <p:spPr>
            <a:xfrm rot="16200000" flipV="1">
              <a:off x="5402961" y="1519837"/>
              <a:ext cx="286297" cy="10354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0" name="Прямая соединительная линия 139"/>
            <p:cNvCxnSpPr>
              <a:stCxn id="132" idx="6"/>
              <a:endCxn id="134" idx="2"/>
            </p:cNvCxnSpPr>
            <p:nvPr/>
          </p:nvCxnSpPr>
          <p:spPr>
            <a:xfrm rot="16200000" flipV="1">
              <a:off x="5341900" y="1629629"/>
              <a:ext cx="174673" cy="17725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3" name="Прямая соединительная линия 142"/>
            <p:cNvCxnSpPr>
              <a:stCxn id="135" idx="0"/>
              <a:endCxn id="132" idx="3"/>
            </p:cNvCxnSpPr>
            <p:nvPr/>
          </p:nvCxnSpPr>
          <p:spPr>
            <a:xfrm flipV="1">
              <a:off x="5488560" y="1844166"/>
              <a:ext cx="39540" cy="10609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9" name="Прямая соединительная линия 148"/>
            <p:cNvCxnSpPr>
              <a:stCxn id="136" idx="5"/>
              <a:endCxn id="127" idx="1"/>
            </p:cNvCxnSpPr>
            <p:nvPr/>
          </p:nvCxnSpPr>
          <p:spPr>
            <a:xfrm rot="16200000" flipH="1" flipV="1">
              <a:off x="5689841" y="1637125"/>
              <a:ext cx="67508" cy="14787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3" name="Прямая соединительная линия 152"/>
            <p:cNvCxnSpPr>
              <a:stCxn id="134" idx="0"/>
              <a:endCxn id="131" idx="4"/>
            </p:cNvCxnSpPr>
            <p:nvPr/>
          </p:nvCxnSpPr>
          <p:spPr>
            <a:xfrm flipV="1">
              <a:off x="5345684" y="1422375"/>
              <a:ext cx="103236" cy="17069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8" name="Прямая соединительная линия 157"/>
            <p:cNvCxnSpPr>
              <a:stCxn id="132" idx="0"/>
              <a:endCxn id="127" idx="4"/>
            </p:cNvCxnSpPr>
            <p:nvPr/>
          </p:nvCxnSpPr>
          <p:spPr>
            <a:xfrm flipV="1">
              <a:off x="5548137" y="1760174"/>
              <a:ext cx="43658" cy="4947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64" name="8-конечная звезда 163"/>
            <p:cNvSpPr/>
            <p:nvPr/>
          </p:nvSpPr>
          <p:spPr>
            <a:xfrm rot="19358116">
              <a:off x="5449625" y="1734858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</p:grpSp>
      <p:grpSp>
        <p:nvGrpSpPr>
          <p:cNvPr id="6" name="Группа 363"/>
          <p:cNvGrpSpPr/>
          <p:nvPr/>
        </p:nvGrpSpPr>
        <p:grpSpPr>
          <a:xfrm rot="589541">
            <a:off x="4520577" y="1928802"/>
            <a:ext cx="656137" cy="504421"/>
            <a:chOff x="4294925" y="1294537"/>
            <a:chExt cx="841986" cy="647297"/>
          </a:xfrm>
        </p:grpSpPr>
        <p:sp>
          <p:nvSpPr>
            <p:cNvPr id="161" name="8-конечная звезда 160"/>
            <p:cNvSpPr/>
            <p:nvPr/>
          </p:nvSpPr>
          <p:spPr>
            <a:xfrm rot="578312">
              <a:off x="5046604" y="1792826"/>
              <a:ext cx="90000" cy="90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62" name="8-конечная звезда 161"/>
            <p:cNvSpPr/>
            <p:nvPr/>
          </p:nvSpPr>
          <p:spPr>
            <a:xfrm rot="21105294">
              <a:off x="4934460" y="1862634"/>
              <a:ext cx="79200" cy="79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63" name="8-конечная звезда 162"/>
            <p:cNvSpPr/>
            <p:nvPr/>
          </p:nvSpPr>
          <p:spPr>
            <a:xfrm rot="19358116">
              <a:off x="4654283" y="1868210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65" name="8-конечная звезда 164"/>
            <p:cNvSpPr/>
            <p:nvPr/>
          </p:nvSpPr>
          <p:spPr>
            <a:xfrm rot="19358116">
              <a:off x="4868598" y="1582458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66" name="8-конечная звезда 165"/>
            <p:cNvSpPr/>
            <p:nvPr/>
          </p:nvSpPr>
          <p:spPr>
            <a:xfrm rot="19358116">
              <a:off x="4868598" y="1725332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67" name="8-конечная звезда 166"/>
            <p:cNvSpPr/>
            <p:nvPr/>
          </p:nvSpPr>
          <p:spPr>
            <a:xfrm rot="19358116">
              <a:off x="5082911" y="1653895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70" name="8-конечная звезда 169"/>
            <p:cNvSpPr/>
            <p:nvPr/>
          </p:nvSpPr>
          <p:spPr>
            <a:xfrm rot="19358116">
              <a:off x="4935782" y="1435328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71" name="8-конечная звезда 170"/>
            <p:cNvSpPr/>
            <p:nvPr/>
          </p:nvSpPr>
          <p:spPr>
            <a:xfrm rot="19358116">
              <a:off x="5009304" y="1723165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72" name="8-конечная звезда 171"/>
            <p:cNvSpPr/>
            <p:nvPr/>
          </p:nvSpPr>
          <p:spPr>
            <a:xfrm rot="19358116">
              <a:off x="4652114" y="1294537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73" name="8-конечная звезда 172"/>
            <p:cNvSpPr/>
            <p:nvPr/>
          </p:nvSpPr>
          <p:spPr>
            <a:xfrm rot="628005">
              <a:off x="4504127" y="1503738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74" name="8-конечная звезда 173"/>
            <p:cNvSpPr/>
            <p:nvPr/>
          </p:nvSpPr>
          <p:spPr>
            <a:xfrm rot="19358116">
              <a:off x="4794990" y="1805487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77" name="8-конечная звезда 176"/>
            <p:cNvSpPr/>
            <p:nvPr/>
          </p:nvSpPr>
          <p:spPr>
            <a:xfrm rot="19358116">
              <a:off x="4513576" y="1370313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78" name="8-конечная звезда 177"/>
            <p:cNvSpPr/>
            <p:nvPr/>
          </p:nvSpPr>
          <p:spPr>
            <a:xfrm rot="19358116">
              <a:off x="4799329" y="1513188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79" name="8-конечная звезда 178"/>
            <p:cNvSpPr/>
            <p:nvPr/>
          </p:nvSpPr>
          <p:spPr>
            <a:xfrm rot="19358116">
              <a:off x="4585014" y="1636673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80" name="8-конечная звезда 179"/>
            <p:cNvSpPr/>
            <p:nvPr/>
          </p:nvSpPr>
          <p:spPr>
            <a:xfrm rot="19358116">
              <a:off x="4442138" y="1565235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82" name="8-конечная звезда 181"/>
            <p:cNvSpPr/>
            <p:nvPr/>
          </p:nvSpPr>
          <p:spPr>
            <a:xfrm rot="19358116">
              <a:off x="4370699" y="1565235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83" name="8-конечная звезда 182"/>
            <p:cNvSpPr/>
            <p:nvPr/>
          </p:nvSpPr>
          <p:spPr>
            <a:xfrm rot="19358116">
              <a:off x="4294925" y="1580288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84" name="Прямая соединительная линия 183"/>
            <p:cNvCxnSpPr>
              <a:stCxn id="172" idx="2"/>
              <a:endCxn id="170" idx="5"/>
            </p:cNvCxnSpPr>
            <p:nvPr/>
          </p:nvCxnSpPr>
          <p:spPr>
            <a:xfrm rot="16200000" flipH="1">
              <a:off x="4748704" y="1271423"/>
              <a:ext cx="125437" cy="24919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9" name="Прямая соединительная линия 188"/>
            <p:cNvCxnSpPr>
              <a:stCxn id="170" idx="4"/>
              <a:endCxn id="165" idx="0"/>
            </p:cNvCxnSpPr>
            <p:nvPr/>
          </p:nvCxnSpPr>
          <p:spPr>
            <a:xfrm rot="10800000" flipV="1">
              <a:off x="4917057" y="1478714"/>
              <a:ext cx="24266" cy="11435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0" name="Прямая соединительная линия 189"/>
            <p:cNvCxnSpPr>
              <a:stCxn id="165" idx="2"/>
              <a:endCxn id="171" idx="5"/>
            </p:cNvCxnSpPr>
            <p:nvPr/>
          </p:nvCxnSpPr>
          <p:spPr>
            <a:xfrm rot="16200000" flipH="1">
              <a:off x="4905250" y="1637650"/>
              <a:ext cx="110978" cy="9751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1" name="Прямая соединительная линия 190"/>
            <p:cNvCxnSpPr>
              <a:stCxn id="171" idx="0"/>
              <a:endCxn id="167" idx="4"/>
            </p:cNvCxnSpPr>
            <p:nvPr/>
          </p:nvCxnSpPr>
          <p:spPr>
            <a:xfrm flipV="1">
              <a:off x="5048071" y="1697281"/>
              <a:ext cx="40381" cy="3437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2" name="Прямая соединительная линия 191"/>
            <p:cNvCxnSpPr>
              <a:stCxn id="171" idx="2"/>
              <a:endCxn id="161" idx="5"/>
            </p:cNvCxnSpPr>
            <p:nvPr/>
          </p:nvCxnSpPr>
          <p:spPr>
            <a:xfrm rot="16200000" flipH="1">
              <a:off x="5035189" y="1770756"/>
              <a:ext cx="39196" cy="2154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3" name="Прямая соединительная линия 192"/>
            <p:cNvCxnSpPr>
              <a:stCxn id="178" idx="5"/>
              <a:endCxn id="177" idx="1"/>
            </p:cNvCxnSpPr>
            <p:nvPr/>
          </p:nvCxnSpPr>
          <p:spPr>
            <a:xfrm rot="16200000" flipV="1">
              <a:off x="4621721" y="1363386"/>
              <a:ext cx="134265" cy="22152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4" name="Прямая соединительная линия 203"/>
            <p:cNvCxnSpPr>
              <a:stCxn id="165" idx="2"/>
              <a:endCxn id="178" idx="2"/>
            </p:cNvCxnSpPr>
            <p:nvPr/>
          </p:nvCxnSpPr>
          <p:spPr>
            <a:xfrm rot="5400000" flipH="1">
              <a:off x="4851899" y="1570832"/>
              <a:ext cx="59578" cy="6059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5" name="Прямая соединительная линия 204"/>
            <p:cNvCxnSpPr>
              <a:stCxn id="166" idx="5"/>
              <a:endCxn id="179" idx="1"/>
            </p:cNvCxnSpPr>
            <p:nvPr/>
          </p:nvCxnSpPr>
          <p:spPr>
            <a:xfrm rot="16200000" flipV="1">
              <a:off x="4721499" y="1601406"/>
              <a:ext cx="75367" cy="21931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6" name="Прямая соединительная линия 205"/>
            <p:cNvCxnSpPr>
              <a:stCxn id="171" idx="5"/>
              <a:endCxn id="166" idx="1"/>
            </p:cNvCxnSpPr>
            <p:nvPr/>
          </p:nvCxnSpPr>
          <p:spPr>
            <a:xfrm rot="16200000" flipH="1" flipV="1">
              <a:off x="4958915" y="1705339"/>
              <a:ext cx="14024" cy="8713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2" name="Прямая соединительная линия 221"/>
            <p:cNvCxnSpPr>
              <a:stCxn id="174" idx="7"/>
              <a:endCxn id="166" idx="4"/>
            </p:cNvCxnSpPr>
            <p:nvPr/>
          </p:nvCxnSpPr>
          <p:spPr>
            <a:xfrm rot="5400000" flipH="1" flipV="1">
              <a:off x="4828319" y="1759859"/>
              <a:ext cx="36960" cy="5467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3" name="Прямая соединительная линия 222"/>
            <p:cNvCxnSpPr>
              <a:stCxn id="163" idx="0"/>
              <a:endCxn id="174" idx="5"/>
            </p:cNvCxnSpPr>
            <p:nvPr/>
          </p:nvCxnSpPr>
          <p:spPr>
            <a:xfrm flipV="1">
              <a:off x="4702742" y="1824217"/>
              <a:ext cx="92439" cy="5460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4" name="Прямая соединительная линия 223"/>
            <p:cNvCxnSpPr>
              <a:stCxn id="174" idx="1"/>
              <a:endCxn id="162" idx="5"/>
            </p:cNvCxnSpPr>
            <p:nvPr/>
          </p:nvCxnSpPr>
          <p:spPr>
            <a:xfrm rot="16200000" flipH="1">
              <a:off x="4865876" y="1802080"/>
              <a:ext cx="48581" cy="10433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9" name="Прямая соединительная линия 228"/>
            <p:cNvCxnSpPr>
              <a:stCxn id="173" idx="1"/>
              <a:endCxn id="179" idx="7"/>
            </p:cNvCxnSpPr>
            <p:nvPr/>
          </p:nvCxnSpPr>
          <p:spPr>
            <a:xfrm rot="16200000" flipH="1">
              <a:off x="4532931" y="1548173"/>
              <a:ext cx="93828" cy="8374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0" name="Прямая соединительная линия 229"/>
            <p:cNvCxnSpPr>
              <a:stCxn id="180" idx="1"/>
              <a:endCxn id="179" idx="6"/>
            </p:cNvCxnSpPr>
            <p:nvPr/>
          </p:nvCxnSpPr>
          <p:spPr>
            <a:xfrm rot="16200000" flipH="1">
              <a:off x="4531509" y="1577080"/>
              <a:ext cx="41382" cy="9110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1" name="Прямая соединительная линия 230"/>
            <p:cNvCxnSpPr>
              <a:stCxn id="183" idx="1"/>
              <a:endCxn id="180" idx="5"/>
            </p:cNvCxnSpPr>
            <p:nvPr/>
          </p:nvCxnSpPr>
          <p:spPr>
            <a:xfrm rot="5400000" flipH="1" flipV="1">
              <a:off x="4384466" y="1546798"/>
              <a:ext cx="11428" cy="10449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7" name="Группа 364"/>
          <p:cNvGrpSpPr/>
          <p:nvPr/>
        </p:nvGrpSpPr>
        <p:grpSpPr>
          <a:xfrm rot="824949">
            <a:off x="3473154" y="1928802"/>
            <a:ext cx="957465" cy="487051"/>
            <a:chOff x="2866670" y="1509356"/>
            <a:chExt cx="1220286" cy="620745"/>
          </a:xfrm>
        </p:grpSpPr>
        <p:cxnSp>
          <p:nvCxnSpPr>
            <p:cNvPr id="221" name="Прямая соединительная линия 220"/>
            <p:cNvCxnSpPr>
              <a:stCxn id="245" idx="5"/>
              <a:endCxn id="248" idx="1"/>
            </p:cNvCxnSpPr>
            <p:nvPr/>
          </p:nvCxnSpPr>
          <p:spPr>
            <a:xfrm rot="16200000" flipV="1">
              <a:off x="3859472" y="1675800"/>
              <a:ext cx="4245" cy="30736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2" name="Прямая соединительная линия 231"/>
            <p:cNvCxnSpPr>
              <a:stCxn id="266" idx="2"/>
              <a:endCxn id="251" idx="6"/>
            </p:cNvCxnSpPr>
            <p:nvPr/>
          </p:nvCxnSpPr>
          <p:spPr>
            <a:xfrm rot="16200000" flipH="1">
              <a:off x="3278275" y="1609729"/>
              <a:ext cx="95704" cy="11435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45" name="8-конечная звезда 244"/>
            <p:cNvSpPr/>
            <p:nvPr/>
          </p:nvSpPr>
          <p:spPr>
            <a:xfrm rot="19358116">
              <a:off x="4014956" y="1800387"/>
              <a:ext cx="72000" cy="72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46" name="8-конечная звезда 245"/>
            <p:cNvSpPr/>
            <p:nvPr/>
          </p:nvSpPr>
          <p:spPr>
            <a:xfrm rot="19358116">
              <a:off x="3299131" y="2065301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47" name="8-конечная звезда 246"/>
            <p:cNvSpPr/>
            <p:nvPr/>
          </p:nvSpPr>
          <p:spPr>
            <a:xfrm rot="19358116">
              <a:off x="3511275" y="1868210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48" name="8-конечная звезда 247"/>
            <p:cNvSpPr/>
            <p:nvPr/>
          </p:nvSpPr>
          <p:spPr>
            <a:xfrm rot="19358116">
              <a:off x="3654151" y="1796772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49" name="8-конечная звезда 248"/>
            <p:cNvSpPr/>
            <p:nvPr/>
          </p:nvSpPr>
          <p:spPr>
            <a:xfrm rot="21105294">
              <a:off x="3505700" y="1648320"/>
              <a:ext cx="79200" cy="79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50" name="8-конечная звезда 249"/>
            <p:cNvSpPr/>
            <p:nvPr/>
          </p:nvSpPr>
          <p:spPr>
            <a:xfrm rot="19358116">
              <a:off x="3511276" y="172533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51" name="8-конечная звезда 250"/>
            <p:cNvSpPr/>
            <p:nvPr/>
          </p:nvSpPr>
          <p:spPr>
            <a:xfrm rot="19358116">
              <a:off x="3370569" y="1708111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52" name="8-конечная звезда 251"/>
            <p:cNvSpPr/>
            <p:nvPr/>
          </p:nvSpPr>
          <p:spPr>
            <a:xfrm rot="19358116">
              <a:off x="3439837" y="172533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53" name="8-конечная звезда 252"/>
            <p:cNvSpPr/>
            <p:nvPr/>
          </p:nvSpPr>
          <p:spPr>
            <a:xfrm rot="19358116">
              <a:off x="3208301" y="1727503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54" name="8-конечная звезда 253"/>
            <p:cNvSpPr/>
            <p:nvPr/>
          </p:nvSpPr>
          <p:spPr>
            <a:xfrm rot="19358116">
              <a:off x="2868332" y="1868209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55" name="8-конечная звезда 254"/>
            <p:cNvSpPr/>
            <p:nvPr/>
          </p:nvSpPr>
          <p:spPr>
            <a:xfrm rot="19358116">
              <a:off x="4012788" y="1583904"/>
              <a:ext cx="61200" cy="61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56" name="8-конечная звезда 255"/>
            <p:cNvSpPr/>
            <p:nvPr/>
          </p:nvSpPr>
          <p:spPr>
            <a:xfrm rot="19358116">
              <a:off x="3080479" y="1794601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57" name="8-конечная звезда 256"/>
            <p:cNvSpPr/>
            <p:nvPr/>
          </p:nvSpPr>
          <p:spPr>
            <a:xfrm rot="19358116">
              <a:off x="3009040" y="1937479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58" name="8-конечная звезда 257"/>
            <p:cNvSpPr/>
            <p:nvPr/>
          </p:nvSpPr>
          <p:spPr>
            <a:xfrm rot="19358116">
              <a:off x="3091363" y="1580288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66" name="8-конечная звезда 265"/>
            <p:cNvSpPr/>
            <p:nvPr/>
          </p:nvSpPr>
          <p:spPr>
            <a:xfrm rot="19358116">
              <a:off x="3234239" y="1580289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67" name="8-конечная звезда 266"/>
            <p:cNvSpPr/>
            <p:nvPr/>
          </p:nvSpPr>
          <p:spPr>
            <a:xfrm rot="19358116" flipV="1">
              <a:off x="2866670" y="1652232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69" name="8-конечная звезда 268"/>
            <p:cNvSpPr/>
            <p:nvPr/>
          </p:nvSpPr>
          <p:spPr>
            <a:xfrm rot="19358116" flipV="1">
              <a:off x="3509612" y="1580794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70" name="8-конечная звезда 269"/>
            <p:cNvSpPr/>
            <p:nvPr/>
          </p:nvSpPr>
          <p:spPr>
            <a:xfrm rot="19358116" flipV="1">
              <a:off x="3438174" y="1509356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276" name="Прямая соединительная линия 275"/>
            <p:cNvCxnSpPr>
              <a:stCxn id="269" idx="4"/>
              <a:endCxn id="251" idx="0"/>
            </p:cNvCxnSpPr>
            <p:nvPr/>
          </p:nvCxnSpPr>
          <p:spPr>
            <a:xfrm rot="10800000" flipV="1">
              <a:off x="3428721" y="1617526"/>
              <a:ext cx="85583" cy="10332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7" name="Прямая соединительная линия 276"/>
            <p:cNvCxnSpPr>
              <a:stCxn id="269" idx="2"/>
              <a:endCxn id="270" idx="6"/>
            </p:cNvCxnSpPr>
            <p:nvPr/>
          </p:nvCxnSpPr>
          <p:spPr>
            <a:xfrm rot="16200000" flipV="1">
              <a:off x="3479203" y="1546089"/>
              <a:ext cx="35101" cy="4369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9" name="Прямая соединительная линия 278"/>
            <p:cNvCxnSpPr>
              <a:stCxn id="252" idx="5"/>
              <a:endCxn id="250" idx="4"/>
            </p:cNvCxnSpPr>
            <p:nvPr/>
          </p:nvCxnSpPr>
          <p:spPr>
            <a:xfrm rot="16200000" flipH="1">
              <a:off x="3468459" y="1720362"/>
              <a:ext cx="19973" cy="7674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0" name="Прямая соединительная линия 279"/>
            <p:cNvCxnSpPr>
              <a:stCxn id="250" idx="3"/>
              <a:endCxn id="247" idx="0"/>
            </p:cNvCxnSpPr>
            <p:nvPr/>
          </p:nvCxnSpPr>
          <p:spPr>
            <a:xfrm rot="16200000" flipH="1">
              <a:off x="3497346" y="1816436"/>
              <a:ext cx="99730" cy="2504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1" name="Прямая соединительная линия 280"/>
            <p:cNvCxnSpPr>
              <a:stCxn id="249" idx="7"/>
              <a:endCxn id="255" idx="4"/>
            </p:cNvCxnSpPr>
            <p:nvPr/>
          </p:nvCxnSpPr>
          <p:spPr>
            <a:xfrm rot="5400000" flipH="1" flipV="1">
              <a:off x="3782472" y="1419599"/>
              <a:ext cx="23118" cy="45007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3" name="Прямая соединительная линия 282"/>
            <p:cNvCxnSpPr>
              <a:stCxn id="255" idx="3"/>
              <a:endCxn id="248" idx="0"/>
            </p:cNvCxnSpPr>
            <p:nvPr/>
          </p:nvCxnSpPr>
          <p:spPr>
            <a:xfrm rot="5400000">
              <a:off x="3789689" y="1557753"/>
              <a:ext cx="162554" cy="33671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4" name="Прямая соединительная линия 283"/>
            <p:cNvCxnSpPr>
              <a:stCxn id="246" idx="0"/>
              <a:endCxn id="247" idx="4"/>
            </p:cNvCxnSpPr>
            <p:nvPr/>
          </p:nvCxnSpPr>
          <p:spPr>
            <a:xfrm flipV="1">
              <a:off x="3357282" y="1911596"/>
              <a:ext cx="159534" cy="16644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5" name="Прямая соединительная линия 284"/>
            <p:cNvCxnSpPr>
              <a:stCxn id="247" idx="1"/>
              <a:endCxn id="248" idx="4"/>
            </p:cNvCxnSpPr>
            <p:nvPr/>
          </p:nvCxnSpPr>
          <p:spPr>
            <a:xfrm rot="5400000" flipH="1" flipV="1">
              <a:off x="3583044" y="1822150"/>
              <a:ext cx="58639" cy="9465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9" name="Прямая соединительная линия 338"/>
            <p:cNvCxnSpPr>
              <a:stCxn id="254" idx="0"/>
              <a:endCxn id="258" idx="3"/>
            </p:cNvCxnSpPr>
            <p:nvPr/>
          </p:nvCxnSpPr>
          <p:spPr>
            <a:xfrm flipV="1">
              <a:off x="2916791" y="1623297"/>
              <a:ext cx="193302" cy="25552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0" name="Прямая соединительная линия 339"/>
            <p:cNvCxnSpPr>
              <a:stCxn id="267" idx="5"/>
              <a:endCxn id="254" idx="7"/>
            </p:cNvCxnSpPr>
            <p:nvPr/>
          </p:nvCxnSpPr>
          <p:spPr>
            <a:xfrm rot="16200000" flipH="1">
              <a:off x="2807356" y="1776884"/>
              <a:ext cx="170699" cy="1242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3" name="Прямая соединительная линия 342"/>
            <p:cNvCxnSpPr>
              <a:stCxn id="254" idx="1"/>
              <a:endCxn id="257" idx="2"/>
            </p:cNvCxnSpPr>
            <p:nvPr/>
          </p:nvCxnSpPr>
          <p:spPr>
            <a:xfrm rot="16200000" flipH="1">
              <a:off x="2944196" y="1876693"/>
              <a:ext cx="77450" cy="12165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4" name="Прямая соединительная линия 343"/>
            <p:cNvCxnSpPr>
              <a:stCxn id="253" idx="4"/>
              <a:endCxn id="256" idx="1"/>
            </p:cNvCxnSpPr>
            <p:nvPr/>
          </p:nvCxnSpPr>
          <p:spPr>
            <a:xfrm rot="10800000" flipV="1">
              <a:off x="3123488" y="1779565"/>
              <a:ext cx="91462" cy="3950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0" name="Прямая соединительная линия 349"/>
            <p:cNvCxnSpPr>
              <a:stCxn id="256" idx="4"/>
              <a:endCxn id="254" idx="1"/>
            </p:cNvCxnSpPr>
            <p:nvPr/>
          </p:nvCxnSpPr>
          <p:spPr>
            <a:xfrm rot="10800000" flipV="1">
              <a:off x="2922094" y="1829310"/>
              <a:ext cx="162819" cy="6948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1" name="Прямая соединительная линия 350"/>
            <p:cNvCxnSpPr>
              <a:stCxn id="253" idx="1"/>
              <a:endCxn id="251" idx="5"/>
            </p:cNvCxnSpPr>
            <p:nvPr/>
          </p:nvCxnSpPr>
          <p:spPr>
            <a:xfrm rot="5400000" flipH="1" flipV="1">
              <a:off x="3307834" y="1701185"/>
              <a:ext cx="28002" cy="9804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9" name="Группа 365"/>
          <p:cNvGrpSpPr/>
          <p:nvPr/>
        </p:nvGrpSpPr>
        <p:grpSpPr>
          <a:xfrm rot="764819">
            <a:off x="3269578" y="2333256"/>
            <a:ext cx="472147" cy="550374"/>
            <a:chOff x="2652696" y="2204201"/>
            <a:chExt cx="551136" cy="642449"/>
          </a:xfrm>
        </p:grpSpPr>
        <p:sp>
          <p:nvSpPr>
            <p:cNvPr id="380" name="8-конечная звезда 379"/>
            <p:cNvSpPr/>
            <p:nvPr/>
          </p:nvSpPr>
          <p:spPr>
            <a:xfrm rot="19358116">
              <a:off x="2871949" y="2657642"/>
              <a:ext cx="72000" cy="72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81" name="8-конечная звезда 380"/>
            <p:cNvSpPr/>
            <p:nvPr/>
          </p:nvSpPr>
          <p:spPr>
            <a:xfrm rot="19358116">
              <a:off x="2727627" y="2779681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82" name="8-конечная звезда 381"/>
            <p:cNvSpPr/>
            <p:nvPr/>
          </p:nvSpPr>
          <p:spPr>
            <a:xfrm rot="19358116">
              <a:off x="2868332" y="2792650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83" name="8-конечная звезда 382"/>
            <p:cNvSpPr/>
            <p:nvPr/>
          </p:nvSpPr>
          <p:spPr>
            <a:xfrm rot="19358116">
              <a:off x="3149832" y="2435460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84" name="8-конечная звезда 383"/>
            <p:cNvSpPr/>
            <p:nvPr/>
          </p:nvSpPr>
          <p:spPr>
            <a:xfrm rot="21285766">
              <a:off x="3145278" y="2502344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85" name="8-конечная звезда 384"/>
            <p:cNvSpPr/>
            <p:nvPr/>
          </p:nvSpPr>
          <p:spPr>
            <a:xfrm rot="13849217" flipH="1" flipV="1">
              <a:off x="3086917" y="2509828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86" name="8-конечная звезда 385"/>
            <p:cNvSpPr/>
            <p:nvPr/>
          </p:nvSpPr>
          <p:spPr>
            <a:xfrm rot="19358116">
              <a:off x="3011210" y="2296838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87" name="8-конечная звезда 386"/>
            <p:cNvSpPr/>
            <p:nvPr/>
          </p:nvSpPr>
          <p:spPr>
            <a:xfrm rot="19358116">
              <a:off x="3036144" y="2204201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88" name="8-конечная звезда 387"/>
            <p:cNvSpPr/>
            <p:nvPr/>
          </p:nvSpPr>
          <p:spPr>
            <a:xfrm rot="13849217" flipH="1" flipV="1">
              <a:off x="2795573" y="2581266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89" name="8-конечная звезда 388"/>
            <p:cNvSpPr/>
            <p:nvPr/>
          </p:nvSpPr>
          <p:spPr>
            <a:xfrm rot="13849217" flipH="1" flipV="1">
              <a:off x="2652696" y="2652704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397" name="Прямая соединительная линия 396"/>
            <p:cNvCxnSpPr>
              <a:stCxn id="380" idx="4"/>
              <a:endCxn id="381" idx="0"/>
            </p:cNvCxnSpPr>
            <p:nvPr/>
          </p:nvCxnSpPr>
          <p:spPr>
            <a:xfrm rot="10800000" flipV="1">
              <a:off x="2785779" y="2715490"/>
              <a:ext cx="93559" cy="7692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8" name="Прямая соединительная линия 397"/>
            <p:cNvCxnSpPr>
              <a:stCxn id="380" idx="3"/>
              <a:endCxn id="382" idx="7"/>
            </p:cNvCxnSpPr>
            <p:nvPr/>
          </p:nvCxnSpPr>
          <p:spPr>
            <a:xfrm rot="5400000">
              <a:off x="2869260" y="2758983"/>
              <a:ext cx="63566" cy="424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9" name="Прямая соединительная линия 398"/>
            <p:cNvCxnSpPr>
              <a:stCxn id="381" idx="1"/>
              <a:endCxn id="382" idx="5"/>
            </p:cNvCxnSpPr>
            <p:nvPr/>
          </p:nvCxnSpPr>
          <p:spPr>
            <a:xfrm rot="5400000" flipH="1" flipV="1">
              <a:off x="2830193" y="2778009"/>
              <a:ext cx="323" cy="7643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0" name="Прямая соединительная линия 399"/>
            <p:cNvCxnSpPr>
              <a:stCxn id="380" idx="6"/>
              <a:endCxn id="388" idx="0"/>
            </p:cNvCxnSpPr>
            <p:nvPr/>
          </p:nvCxnSpPr>
          <p:spPr>
            <a:xfrm rot="16200000" flipV="1">
              <a:off x="2838817" y="2617745"/>
              <a:ext cx="42225" cy="5234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1" name="Прямая соединительная линия 400"/>
            <p:cNvCxnSpPr>
              <a:stCxn id="388" idx="6"/>
              <a:endCxn id="386" idx="3"/>
            </p:cNvCxnSpPr>
            <p:nvPr/>
          </p:nvCxnSpPr>
          <p:spPr>
            <a:xfrm flipV="1">
              <a:off x="2837112" y="2350599"/>
              <a:ext cx="197511" cy="23928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3" name="Прямая соединительная линия 402"/>
            <p:cNvCxnSpPr>
              <a:stCxn id="380" idx="0"/>
              <a:endCxn id="385" idx="2"/>
            </p:cNvCxnSpPr>
            <p:nvPr/>
          </p:nvCxnSpPr>
          <p:spPr>
            <a:xfrm flipV="1">
              <a:off x="2936561" y="2548011"/>
              <a:ext cx="155617" cy="12378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8" name="Прямая соединительная линия 407"/>
            <p:cNvCxnSpPr>
              <a:stCxn id="385" idx="6"/>
              <a:endCxn id="383" idx="4"/>
            </p:cNvCxnSpPr>
            <p:nvPr/>
          </p:nvCxnSpPr>
          <p:spPr>
            <a:xfrm flipV="1">
              <a:off x="3128456" y="2478846"/>
              <a:ext cx="26917" cy="3959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2" name="Прямая соединительная линия 421"/>
            <p:cNvCxnSpPr>
              <a:stCxn id="384" idx="6"/>
              <a:endCxn id="383" idx="3"/>
            </p:cNvCxnSpPr>
            <p:nvPr/>
          </p:nvCxnSpPr>
          <p:spPr>
            <a:xfrm rot="5400000" flipH="1" flipV="1">
              <a:off x="3163283" y="2492481"/>
              <a:ext cx="13221" cy="670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0" name="Прямая соединительная линия 449"/>
            <p:cNvCxnSpPr>
              <a:stCxn id="386" idx="2"/>
              <a:endCxn id="383" idx="6"/>
            </p:cNvCxnSpPr>
            <p:nvPr/>
          </p:nvCxnSpPr>
          <p:spPr>
            <a:xfrm rot="16200000" flipH="1">
              <a:off x="3059669" y="2340224"/>
              <a:ext cx="95704" cy="10585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1" name="Прямая соединительная линия 450"/>
            <p:cNvCxnSpPr>
              <a:stCxn id="386" idx="0"/>
              <a:endCxn id="387" idx="3"/>
            </p:cNvCxnSpPr>
            <p:nvPr/>
          </p:nvCxnSpPr>
          <p:spPr>
            <a:xfrm rot="20835181" flipV="1">
              <a:off x="3054209" y="2258557"/>
              <a:ext cx="10809" cy="4829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3" name="Прямая соединительная линия 452"/>
            <p:cNvCxnSpPr>
              <a:stCxn id="388" idx="2"/>
              <a:endCxn id="389" idx="6"/>
            </p:cNvCxnSpPr>
            <p:nvPr/>
          </p:nvCxnSpPr>
          <p:spPr>
            <a:xfrm rot="10800000" flipV="1">
              <a:off x="2694236" y="2619449"/>
              <a:ext cx="106599" cy="4187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1" name="Группа 367"/>
          <p:cNvGrpSpPr/>
          <p:nvPr/>
        </p:nvGrpSpPr>
        <p:grpSpPr>
          <a:xfrm rot="337753">
            <a:off x="2783978" y="2542447"/>
            <a:ext cx="624343" cy="1448739"/>
            <a:chOff x="2223728" y="2509488"/>
            <a:chExt cx="760100" cy="1763753"/>
          </a:xfrm>
        </p:grpSpPr>
        <p:sp>
          <p:nvSpPr>
            <p:cNvPr id="486" name="8-конечная звезда 485"/>
            <p:cNvSpPr/>
            <p:nvPr/>
          </p:nvSpPr>
          <p:spPr>
            <a:xfrm rot="19358116">
              <a:off x="2351045" y="4208441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87" name="8-конечная звезда 486"/>
            <p:cNvSpPr/>
            <p:nvPr/>
          </p:nvSpPr>
          <p:spPr>
            <a:xfrm rot="19358116">
              <a:off x="2225391" y="4082788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88" name="8-конечная звезда 487"/>
            <p:cNvSpPr/>
            <p:nvPr/>
          </p:nvSpPr>
          <p:spPr>
            <a:xfrm rot="19358116">
              <a:off x="2368267" y="4078534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94" name="8-конечная звезда 493"/>
            <p:cNvSpPr/>
            <p:nvPr/>
          </p:nvSpPr>
          <p:spPr>
            <a:xfrm rot="19358116">
              <a:off x="2582581" y="2868342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96" name="8-конечная звезда 495"/>
            <p:cNvSpPr/>
            <p:nvPr/>
          </p:nvSpPr>
          <p:spPr>
            <a:xfrm rot="19358116" flipV="1">
              <a:off x="2366604" y="3938248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98" name="8-конечная звезда 497"/>
            <p:cNvSpPr/>
            <p:nvPr/>
          </p:nvSpPr>
          <p:spPr>
            <a:xfrm rot="19358116" flipV="1">
              <a:off x="2223728" y="3938249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99" name="8-конечная звезда 498"/>
            <p:cNvSpPr/>
            <p:nvPr/>
          </p:nvSpPr>
          <p:spPr>
            <a:xfrm rot="19358116" flipV="1">
              <a:off x="2295165" y="3723934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00" name="8-конечная звезда 499"/>
            <p:cNvSpPr/>
            <p:nvPr/>
          </p:nvSpPr>
          <p:spPr>
            <a:xfrm rot="19358116" flipV="1">
              <a:off x="2295166" y="3295306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01" name="8-конечная звезда 500"/>
            <p:cNvSpPr/>
            <p:nvPr/>
          </p:nvSpPr>
          <p:spPr>
            <a:xfrm rot="19358116" flipV="1">
              <a:off x="2302520" y="3009553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02" name="8-конечная звезда 501"/>
            <p:cNvSpPr/>
            <p:nvPr/>
          </p:nvSpPr>
          <p:spPr>
            <a:xfrm rot="19358116" flipV="1">
              <a:off x="2302520" y="3152430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03" name="8-конечная звезда 502"/>
            <p:cNvSpPr/>
            <p:nvPr/>
          </p:nvSpPr>
          <p:spPr>
            <a:xfrm rot="19358116" flipV="1">
              <a:off x="2295167" y="2866677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04" name="8-конечная звезда 503"/>
            <p:cNvSpPr/>
            <p:nvPr/>
          </p:nvSpPr>
          <p:spPr>
            <a:xfrm rot="19358116" flipV="1">
              <a:off x="2295166" y="2723802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05" name="8-конечная звезда 504"/>
            <p:cNvSpPr/>
            <p:nvPr/>
          </p:nvSpPr>
          <p:spPr>
            <a:xfrm rot="19358116" flipV="1">
              <a:off x="2366605" y="2509488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06" name="8-конечная звезда 505"/>
            <p:cNvSpPr/>
            <p:nvPr/>
          </p:nvSpPr>
          <p:spPr>
            <a:xfrm rot="19358116" flipV="1">
              <a:off x="2438042" y="2723802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07" name="8-конечная звезда 506"/>
            <p:cNvSpPr/>
            <p:nvPr/>
          </p:nvSpPr>
          <p:spPr>
            <a:xfrm rot="19358116" flipV="1">
              <a:off x="2652356" y="3080993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08" name="8-конечная звезда 507"/>
            <p:cNvSpPr/>
            <p:nvPr/>
          </p:nvSpPr>
          <p:spPr>
            <a:xfrm rot="19358116" flipV="1">
              <a:off x="2795232" y="3080991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09" name="8-конечная звезда 508"/>
            <p:cNvSpPr/>
            <p:nvPr/>
          </p:nvSpPr>
          <p:spPr>
            <a:xfrm rot="19358116" flipV="1">
              <a:off x="2866671" y="3009554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 dirty="0"/>
            </a:p>
          </p:txBody>
        </p:sp>
        <p:sp>
          <p:nvSpPr>
            <p:cNvPr id="511" name="8-конечная звезда 510"/>
            <p:cNvSpPr/>
            <p:nvPr/>
          </p:nvSpPr>
          <p:spPr>
            <a:xfrm rot="19358116" flipV="1">
              <a:off x="2938109" y="3152430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512" name="Прямая соединительная линия 511"/>
            <p:cNvCxnSpPr>
              <a:stCxn id="509" idx="6"/>
              <a:endCxn id="511" idx="2"/>
            </p:cNvCxnSpPr>
            <p:nvPr/>
          </p:nvCxnSpPr>
          <p:spPr>
            <a:xfrm rot="16200000" flipH="1">
              <a:off x="2871981" y="3082005"/>
              <a:ext cx="106539" cy="4369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3" name="Прямая соединительная линия 512"/>
            <p:cNvCxnSpPr>
              <a:stCxn id="509" idx="4"/>
              <a:endCxn id="508" idx="0"/>
            </p:cNvCxnSpPr>
            <p:nvPr/>
          </p:nvCxnSpPr>
          <p:spPr>
            <a:xfrm rot="10800000" flipV="1">
              <a:off x="2836260" y="3046285"/>
              <a:ext cx="35102" cy="4369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4" name="Прямая соединительная линия 513"/>
            <p:cNvCxnSpPr>
              <a:stCxn id="511" idx="3"/>
              <a:endCxn id="508" idx="7"/>
            </p:cNvCxnSpPr>
            <p:nvPr/>
          </p:nvCxnSpPr>
          <p:spPr>
            <a:xfrm rot="16200000" flipV="1">
              <a:off x="2856848" y="3090789"/>
              <a:ext cx="65364" cy="9756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5" name="Прямая соединительная линия 514"/>
            <p:cNvCxnSpPr>
              <a:stCxn id="508" idx="3"/>
              <a:endCxn id="507" idx="7"/>
            </p:cNvCxnSpPr>
            <p:nvPr/>
          </p:nvCxnSpPr>
          <p:spPr>
            <a:xfrm rot="16200000" flipH="1" flipV="1">
              <a:off x="2743615" y="3055070"/>
              <a:ext cx="6077" cy="9756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6" name="Прямая соединительная линия 515"/>
            <p:cNvCxnSpPr>
              <a:stCxn id="507" idx="1"/>
              <a:endCxn id="494" idx="3"/>
            </p:cNvCxnSpPr>
            <p:nvPr/>
          </p:nvCxnSpPr>
          <p:spPr>
            <a:xfrm rot="16200000" flipV="1">
              <a:off x="2562578" y="2965519"/>
              <a:ext cx="159092" cy="7225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7" name="Прямая соединительная линия 516"/>
            <p:cNvCxnSpPr>
              <a:stCxn id="494" idx="5"/>
              <a:endCxn id="506" idx="6"/>
            </p:cNvCxnSpPr>
            <p:nvPr/>
          </p:nvCxnSpPr>
          <p:spPr>
            <a:xfrm rot="16200000" flipV="1">
              <a:off x="2465336" y="2774270"/>
              <a:ext cx="126925" cy="10804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8" name="Прямая соединительная линия 517"/>
            <p:cNvCxnSpPr>
              <a:stCxn id="506" idx="2"/>
              <a:endCxn id="505" idx="5"/>
            </p:cNvCxnSpPr>
            <p:nvPr/>
          </p:nvCxnSpPr>
          <p:spPr>
            <a:xfrm rot="16200000" flipV="1">
              <a:off x="2329984" y="2611448"/>
              <a:ext cx="173488" cy="6060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9" name="Прямая соединительная линия 518"/>
            <p:cNvCxnSpPr>
              <a:stCxn id="505" idx="5"/>
              <a:endCxn id="504" idx="0"/>
            </p:cNvCxnSpPr>
            <p:nvPr/>
          </p:nvCxnSpPr>
          <p:spPr>
            <a:xfrm rot="5400000">
              <a:off x="2272420" y="2618780"/>
              <a:ext cx="177783" cy="5023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0" name="Прямая соединительная линия 519"/>
            <p:cNvCxnSpPr>
              <a:stCxn id="504" idx="5"/>
              <a:endCxn id="503" idx="1"/>
            </p:cNvCxnSpPr>
            <p:nvPr/>
          </p:nvCxnSpPr>
          <p:spPr>
            <a:xfrm rot="16200000" flipH="1">
              <a:off x="2269246" y="2815061"/>
              <a:ext cx="97560" cy="607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1" name="Прямая соединительная линия 520"/>
            <p:cNvCxnSpPr>
              <a:stCxn id="501" idx="5"/>
              <a:endCxn id="502" idx="1"/>
            </p:cNvCxnSpPr>
            <p:nvPr/>
          </p:nvCxnSpPr>
          <p:spPr>
            <a:xfrm rot="16200000" flipH="1">
              <a:off x="2276598" y="3100813"/>
              <a:ext cx="97562" cy="607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2" name="Прямая соединительная линия 521"/>
            <p:cNvCxnSpPr>
              <a:stCxn id="501" idx="1"/>
              <a:endCxn id="503" idx="5"/>
            </p:cNvCxnSpPr>
            <p:nvPr/>
          </p:nvCxnSpPr>
          <p:spPr>
            <a:xfrm rot="16200000" flipV="1">
              <a:off x="2272923" y="2954261"/>
              <a:ext cx="97561" cy="1342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7" name="Прямая соединительная линия 556"/>
            <p:cNvCxnSpPr>
              <a:stCxn id="500" idx="1"/>
              <a:endCxn id="502" idx="5"/>
            </p:cNvCxnSpPr>
            <p:nvPr/>
          </p:nvCxnSpPr>
          <p:spPr>
            <a:xfrm rot="5400000" flipH="1" flipV="1">
              <a:off x="2272922" y="3246089"/>
              <a:ext cx="97561" cy="127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8" name="Прямая соединительная линия 557"/>
            <p:cNvCxnSpPr>
              <a:stCxn id="499" idx="1"/>
              <a:endCxn id="500" idx="5"/>
            </p:cNvCxnSpPr>
            <p:nvPr/>
          </p:nvCxnSpPr>
          <p:spPr>
            <a:xfrm rot="16200000" flipV="1">
              <a:off x="2126369" y="3529443"/>
              <a:ext cx="383313" cy="607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9" name="Прямая соединительная линия 558"/>
            <p:cNvCxnSpPr>
              <a:stCxn id="499" idx="6"/>
              <a:endCxn id="496" idx="2"/>
            </p:cNvCxnSpPr>
            <p:nvPr/>
          </p:nvCxnSpPr>
          <p:spPr>
            <a:xfrm rot="16200000" flipH="1">
              <a:off x="2264756" y="3832103"/>
              <a:ext cx="177977" cy="4369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0" name="Прямая соединительная линия 559"/>
            <p:cNvCxnSpPr>
              <a:stCxn id="496" idx="6"/>
              <a:endCxn id="488" idx="7"/>
            </p:cNvCxnSpPr>
            <p:nvPr/>
          </p:nvCxnSpPr>
          <p:spPr>
            <a:xfrm rot="5400000">
              <a:off x="2351348" y="4026783"/>
              <a:ext cx="99497" cy="448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1" name="Прямая соединительная линия 560"/>
            <p:cNvCxnSpPr>
              <a:stCxn id="486" idx="6"/>
              <a:endCxn id="487" idx="2"/>
            </p:cNvCxnSpPr>
            <p:nvPr/>
          </p:nvCxnSpPr>
          <p:spPr>
            <a:xfrm rot="16200000" flipV="1">
              <a:off x="2274359" y="4125666"/>
              <a:ext cx="83843" cy="9500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0" name="Прямая соединительная линия 579"/>
            <p:cNvCxnSpPr>
              <a:stCxn id="487" idx="7"/>
              <a:endCxn id="498" idx="5"/>
            </p:cNvCxnSpPr>
            <p:nvPr/>
          </p:nvCxnSpPr>
          <p:spPr>
            <a:xfrm rot="16200000" flipV="1">
              <a:off x="2200134" y="4027183"/>
              <a:ext cx="99261" cy="1242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1" name="Прямая соединительная линия 580"/>
            <p:cNvCxnSpPr>
              <a:stCxn id="498" idx="7"/>
              <a:endCxn id="496" idx="3"/>
            </p:cNvCxnSpPr>
            <p:nvPr/>
          </p:nvCxnSpPr>
          <p:spPr>
            <a:xfrm rot="5400000" flipH="1" flipV="1">
              <a:off x="2314987" y="3912327"/>
              <a:ext cx="6076" cy="9756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3" name="Прямая соединительная линия 582"/>
            <p:cNvCxnSpPr>
              <a:stCxn id="488" idx="3"/>
              <a:endCxn id="486" idx="7"/>
            </p:cNvCxnSpPr>
            <p:nvPr/>
          </p:nvCxnSpPr>
          <p:spPr>
            <a:xfrm rot="5400000">
              <a:off x="2351498" y="4168547"/>
              <a:ext cx="76434" cy="393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4" name="Группа 368"/>
          <p:cNvGrpSpPr/>
          <p:nvPr/>
        </p:nvGrpSpPr>
        <p:grpSpPr>
          <a:xfrm rot="350356">
            <a:off x="2043163" y="3629051"/>
            <a:ext cx="1251149" cy="1311341"/>
            <a:chOff x="1651719" y="4152057"/>
            <a:chExt cx="1484928" cy="1556366"/>
          </a:xfrm>
        </p:grpSpPr>
        <p:cxnSp>
          <p:nvCxnSpPr>
            <p:cNvPr id="582" name="Прямая соединительная линия 581"/>
            <p:cNvCxnSpPr>
              <a:stCxn id="601" idx="7"/>
              <a:endCxn id="615" idx="3"/>
            </p:cNvCxnSpPr>
            <p:nvPr/>
          </p:nvCxnSpPr>
          <p:spPr>
            <a:xfrm rot="5400000" flipH="1" flipV="1">
              <a:off x="2431189" y="4681845"/>
              <a:ext cx="83228" cy="502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96" name="8-конечная звезда 595"/>
            <p:cNvSpPr/>
            <p:nvPr/>
          </p:nvSpPr>
          <p:spPr>
            <a:xfrm rot="19358116">
              <a:off x="2727626" y="5227964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97" name="8-конечная звезда 596"/>
            <p:cNvSpPr/>
            <p:nvPr/>
          </p:nvSpPr>
          <p:spPr>
            <a:xfrm rot="19358116">
              <a:off x="2513311" y="4656460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98" name="8-конечная звезда 597"/>
            <p:cNvSpPr/>
            <p:nvPr/>
          </p:nvSpPr>
          <p:spPr>
            <a:xfrm rot="19358116">
              <a:off x="1792510" y="4439978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99" name="8-конечная звезда 598"/>
            <p:cNvSpPr/>
            <p:nvPr/>
          </p:nvSpPr>
          <p:spPr>
            <a:xfrm rot="19358116">
              <a:off x="2011077" y="4654291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00" name="8-конечная звезда 599"/>
            <p:cNvSpPr/>
            <p:nvPr/>
          </p:nvSpPr>
          <p:spPr>
            <a:xfrm rot="19358116">
              <a:off x="1939639" y="458285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01" name="8-конечная звезда 600"/>
            <p:cNvSpPr/>
            <p:nvPr/>
          </p:nvSpPr>
          <p:spPr>
            <a:xfrm rot="19358116">
              <a:off x="2439706" y="4725730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04" name="8-конечная звезда 603"/>
            <p:cNvSpPr/>
            <p:nvPr/>
          </p:nvSpPr>
          <p:spPr>
            <a:xfrm rot="19358116">
              <a:off x="1725325" y="4297100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05" name="8-конечная звезда 604"/>
            <p:cNvSpPr/>
            <p:nvPr/>
          </p:nvSpPr>
          <p:spPr>
            <a:xfrm rot="19358116">
              <a:off x="2584751" y="4870774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06" name="8-конечная звезда 605"/>
            <p:cNvSpPr/>
            <p:nvPr/>
          </p:nvSpPr>
          <p:spPr>
            <a:xfrm rot="19358116">
              <a:off x="3082647" y="565442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08" name="8-конечная звезда 607"/>
            <p:cNvSpPr/>
            <p:nvPr/>
          </p:nvSpPr>
          <p:spPr>
            <a:xfrm rot="19358116">
              <a:off x="1651719" y="4152057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09" name="8-конечная звезда 608"/>
            <p:cNvSpPr/>
            <p:nvPr/>
          </p:nvSpPr>
          <p:spPr>
            <a:xfrm rot="19358116">
              <a:off x="1723156" y="4509245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10" name="8-конечная звезда 609"/>
            <p:cNvSpPr/>
            <p:nvPr/>
          </p:nvSpPr>
          <p:spPr>
            <a:xfrm rot="19358116">
              <a:off x="1723157" y="4580683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11" name="8-конечная звезда 610"/>
            <p:cNvSpPr/>
            <p:nvPr/>
          </p:nvSpPr>
          <p:spPr>
            <a:xfrm rot="19358116">
              <a:off x="1662603" y="4305817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12" name="8-конечная звезда 611"/>
            <p:cNvSpPr/>
            <p:nvPr/>
          </p:nvSpPr>
          <p:spPr>
            <a:xfrm rot="19358116">
              <a:off x="2008909" y="4294931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13" name="8-конечная звезда 612"/>
            <p:cNvSpPr/>
            <p:nvPr/>
          </p:nvSpPr>
          <p:spPr>
            <a:xfrm rot="19358116">
              <a:off x="2151783" y="4294932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14" name="8-конечная звезда 613"/>
            <p:cNvSpPr/>
            <p:nvPr/>
          </p:nvSpPr>
          <p:spPr>
            <a:xfrm rot="19358116">
              <a:off x="2151785" y="4580684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15" name="8-конечная звезда 614"/>
            <p:cNvSpPr/>
            <p:nvPr/>
          </p:nvSpPr>
          <p:spPr>
            <a:xfrm rot="19358116">
              <a:off x="2456583" y="4599732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16" name="8-конечная звезда 615"/>
            <p:cNvSpPr/>
            <p:nvPr/>
          </p:nvSpPr>
          <p:spPr>
            <a:xfrm rot="19358116">
              <a:off x="2366098" y="4866436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17" name="8-конечная звезда 616"/>
            <p:cNvSpPr/>
            <p:nvPr/>
          </p:nvSpPr>
          <p:spPr>
            <a:xfrm rot="19358116">
              <a:off x="2305545" y="5080751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18" name="8-конечная звезда 617"/>
            <p:cNvSpPr/>
            <p:nvPr/>
          </p:nvSpPr>
          <p:spPr>
            <a:xfrm rot="19358116">
              <a:off x="2866164" y="5509377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619" name="Прямая соединительная линия 618"/>
            <p:cNvCxnSpPr>
              <a:stCxn id="614" idx="7"/>
              <a:endCxn id="613" idx="3"/>
            </p:cNvCxnSpPr>
            <p:nvPr/>
          </p:nvCxnSpPr>
          <p:spPr>
            <a:xfrm rot="16200000" flipV="1">
              <a:off x="2051917" y="4456537"/>
              <a:ext cx="242934" cy="574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0" name="Прямая соединительная линия 619"/>
            <p:cNvCxnSpPr>
              <a:stCxn id="615" idx="2"/>
              <a:endCxn id="597" idx="7"/>
            </p:cNvCxnSpPr>
            <p:nvPr/>
          </p:nvCxnSpPr>
          <p:spPr>
            <a:xfrm rot="16200000" flipH="1">
              <a:off x="2511530" y="4618261"/>
              <a:ext cx="18249" cy="5872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1" name="Прямая соединительная линия 620"/>
            <p:cNvCxnSpPr>
              <a:stCxn id="605" idx="7"/>
              <a:endCxn id="597" idx="2"/>
            </p:cNvCxnSpPr>
            <p:nvPr/>
          </p:nvCxnSpPr>
          <p:spPr>
            <a:xfrm rot="16200000" flipV="1">
              <a:off x="2515190" y="4764796"/>
              <a:ext cx="156451" cy="5608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2" name="Прямая соединительная линия 621"/>
            <p:cNvCxnSpPr>
              <a:stCxn id="596" idx="7"/>
              <a:endCxn id="605" idx="2"/>
            </p:cNvCxnSpPr>
            <p:nvPr/>
          </p:nvCxnSpPr>
          <p:spPr>
            <a:xfrm rot="16200000" flipV="1">
              <a:off x="2550910" y="5014830"/>
              <a:ext cx="299327" cy="12751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3" name="Прямая соединительная линия 622"/>
            <p:cNvCxnSpPr>
              <a:stCxn id="596" idx="5"/>
              <a:endCxn id="617" idx="2"/>
            </p:cNvCxnSpPr>
            <p:nvPr/>
          </p:nvCxnSpPr>
          <p:spPr>
            <a:xfrm rot="16200000" flipV="1">
              <a:off x="2465814" y="4993959"/>
              <a:ext cx="136541" cy="38766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4" name="Прямая соединительная линия 623"/>
            <p:cNvCxnSpPr>
              <a:stCxn id="618" idx="2"/>
              <a:endCxn id="606" idx="7"/>
            </p:cNvCxnSpPr>
            <p:nvPr/>
          </p:nvCxnSpPr>
          <p:spPr>
            <a:xfrm rot="16200000" flipH="1">
              <a:off x="2953794" y="5495222"/>
              <a:ext cx="106518" cy="21236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5" name="Прямая соединительная линия 624"/>
            <p:cNvCxnSpPr>
              <a:stCxn id="596" idx="2"/>
              <a:endCxn id="618" idx="6"/>
            </p:cNvCxnSpPr>
            <p:nvPr/>
          </p:nvCxnSpPr>
          <p:spPr>
            <a:xfrm rot="16200000" flipH="1">
              <a:off x="2713325" y="5352479"/>
              <a:ext cx="227695" cy="9496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3" name="Прямая соединительная линия 642"/>
            <p:cNvCxnSpPr>
              <a:stCxn id="613" idx="5"/>
              <a:endCxn id="612" idx="1"/>
            </p:cNvCxnSpPr>
            <p:nvPr/>
          </p:nvCxnSpPr>
          <p:spPr>
            <a:xfrm rot="16200000" flipH="1" flipV="1">
              <a:off x="2099076" y="4266503"/>
              <a:ext cx="5739" cy="10005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4" name="Прямая соединительная линия 643"/>
            <p:cNvCxnSpPr>
              <a:stCxn id="616" idx="5"/>
              <a:endCxn id="614" idx="2"/>
            </p:cNvCxnSpPr>
            <p:nvPr/>
          </p:nvCxnSpPr>
          <p:spPr>
            <a:xfrm rot="16200000" flipV="1">
              <a:off x="2143535" y="4662411"/>
              <a:ext cx="265715" cy="17979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5" name="Прямая соединительная линия 644"/>
            <p:cNvCxnSpPr>
              <a:stCxn id="616" idx="7"/>
              <a:endCxn id="601" idx="4"/>
            </p:cNvCxnSpPr>
            <p:nvPr/>
          </p:nvCxnSpPr>
          <p:spPr>
            <a:xfrm rot="5400000" flipH="1" flipV="1">
              <a:off x="2369152" y="4790533"/>
              <a:ext cx="97511" cy="5467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6" name="Прямая соединительная линия 645"/>
            <p:cNvCxnSpPr>
              <a:stCxn id="605" idx="6"/>
              <a:endCxn id="601" idx="2"/>
            </p:cNvCxnSpPr>
            <p:nvPr/>
          </p:nvCxnSpPr>
          <p:spPr>
            <a:xfrm rot="16200000" flipV="1">
              <a:off x="2488673" y="4768608"/>
              <a:ext cx="103234" cy="11439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8" name="Прямая соединительная линия 657"/>
            <p:cNvCxnSpPr>
              <a:stCxn id="600" idx="7"/>
              <a:endCxn id="612" idx="3"/>
            </p:cNvCxnSpPr>
            <p:nvPr/>
          </p:nvCxnSpPr>
          <p:spPr>
            <a:xfrm rot="5400000" flipH="1" flipV="1">
              <a:off x="1876356" y="4431810"/>
              <a:ext cx="245152" cy="5741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9" name="Прямая соединительная линия 658"/>
            <p:cNvCxnSpPr>
              <a:stCxn id="609" idx="3"/>
              <a:endCxn id="610" idx="7"/>
            </p:cNvCxnSpPr>
            <p:nvPr/>
          </p:nvCxnSpPr>
          <p:spPr>
            <a:xfrm rot="16200000" flipH="1">
              <a:off x="1730446" y="4563693"/>
              <a:ext cx="28620" cy="574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0" name="Прямая соединительная линия 659"/>
            <p:cNvCxnSpPr>
              <a:stCxn id="599" idx="1"/>
              <a:endCxn id="614" idx="4"/>
            </p:cNvCxnSpPr>
            <p:nvPr/>
          </p:nvCxnSpPr>
          <p:spPr>
            <a:xfrm rot="5400000" flipH="1" flipV="1">
              <a:off x="2075785" y="4604446"/>
              <a:ext cx="69485" cy="9138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7" name="Прямая соединительная линия 666"/>
            <p:cNvCxnSpPr>
              <a:stCxn id="611" idx="6"/>
              <a:endCxn id="608" idx="3"/>
            </p:cNvCxnSpPr>
            <p:nvPr/>
          </p:nvCxnSpPr>
          <p:spPr>
            <a:xfrm rot="16200000" flipV="1">
              <a:off x="1613180" y="4252335"/>
              <a:ext cx="115184" cy="64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8" name="Прямая соединительная линия 667"/>
            <p:cNvCxnSpPr>
              <a:stCxn id="612" idx="4"/>
              <a:endCxn id="598" idx="0"/>
            </p:cNvCxnSpPr>
            <p:nvPr/>
          </p:nvCxnSpPr>
          <p:spPr>
            <a:xfrm rot="10800000" flipV="1">
              <a:off x="1840970" y="4329640"/>
              <a:ext cx="172373" cy="12095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9" name="Прямая соединительная линия 668"/>
            <p:cNvCxnSpPr>
              <a:stCxn id="609" idx="0"/>
              <a:endCxn id="598" idx="4"/>
            </p:cNvCxnSpPr>
            <p:nvPr/>
          </p:nvCxnSpPr>
          <p:spPr>
            <a:xfrm flipV="1">
              <a:off x="1761923" y="4483364"/>
              <a:ext cx="36128" cy="3437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0" name="Прямая соединительная линия 669"/>
            <p:cNvCxnSpPr>
              <a:stCxn id="612" idx="5"/>
              <a:endCxn id="604" idx="1"/>
            </p:cNvCxnSpPr>
            <p:nvPr/>
          </p:nvCxnSpPr>
          <p:spPr>
            <a:xfrm rot="16200000" flipH="1" flipV="1">
              <a:off x="1887080" y="4205667"/>
              <a:ext cx="14026" cy="23001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1" name="Прямая соединительная линия 670"/>
            <p:cNvCxnSpPr>
              <a:stCxn id="599" idx="6"/>
              <a:endCxn id="600" idx="2"/>
            </p:cNvCxnSpPr>
            <p:nvPr/>
          </p:nvCxnSpPr>
          <p:spPr>
            <a:xfrm rot="16200000" flipV="1">
              <a:off x="1988098" y="4626239"/>
              <a:ext cx="28520" cy="3866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9" name="Прямая соединительная линия 688"/>
            <p:cNvCxnSpPr>
              <a:stCxn id="604" idx="4"/>
              <a:endCxn id="611" idx="1"/>
            </p:cNvCxnSpPr>
            <p:nvPr/>
          </p:nvCxnSpPr>
          <p:spPr>
            <a:xfrm rot="10800000">
              <a:off x="1705612" y="4330288"/>
              <a:ext cx="25254" cy="1019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2" name="Прямая соединительная линия 701"/>
            <p:cNvCxnSpPr>
              <a:stCxn id="614" idx="7"/>
              <a:endCxn id="612" idx="2"/>
            </p:cNvCxnSpPr>
            <p:nvPr/>
          </p:nvCxnSpPr>
          <p:spPr>
            <a:xfrm rot="16200000" flipV="1">
              <a:off x="1986349" y="4390968"/>
              <a:ext cx="247177" cy="13263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5" name="Группа 369"/>
          <p:cNvGrpSpPr/>
          <p:nvPr/>
        </p:nvGrpSpPr>
        <p:grpSpPr>
          <a:xfrm rot="685832">
            <a:off x="2593716" y="4710567"/>
            <a:ext cx="841399" cy="642815"/>
            <a:chOff x="2413837" y="5296478"/>
            <a:chExt cx="1002232" cy="765689"/>
          </a:xfrm>
        </p:grpSpPr>
        <p:sp>
          <p:nvSpPr>
            <p:cNvPr id="710" name="8-конечная звезда 709"/>
            <p:cNvSpPr/>
            <p:nvPr/>
          </p:nvSpPr>
          <p:spPr>
            <a:xfrm rot="19358116">
              <a:off x="2413837" y="5296478"/>
              <a:ext cx="72000" cy="72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11" name="8-конечная звезда 710"/>
            <p:cNvSpPr/>
            <p:nvPr/>
          </p:nvSpPr>
          <p:spPr>
            <a:xfrm rot="19358116">
              <a:off x="2472786" y="5648186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12" name="8-конечная звезда 711"/>
            <p:cNvSpPr/>
            <p:nvPr/>
          </p:nvSpPr>
          <p:spPr>
            <a:xfrm rot="19358116">
              <a:off x="2439705" y="5440110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13" name="8-конечная звезда 712"/>
            <p:cNvSpPr/>
            <p:nvPr/>
          </p:nvSpPr>
          <p:spPr>
            <a:xfrm rot="19358116">
              <a:off x="2511143" y="5368671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14" name="8-конечная звезда 713"/>
            <p:cNvSpPr/>
            <p:nvPr/>
          </p:nvSpPr>
          <p:spPr>
            <a:xfrm rot="19358116">
              <a:off x="2651850" y="5866569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15" name="8-конечная звезда 714"/>
            <p:cNvSpPr/>
            <p:nvPr/>
          </p:nvSpPr>
          <p:spPr>
            <a:xfrm rot="19358116">
              <a:off x="2804250" y="6018967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16" name="8-конечная звезда 715"/>
            <p:cNvSpPr/>
            <p:nvPr/>
          </p:nvSpPr>
          <p:spPr>
            <a:xfrm rot="19358116">
              <a:off x="2877049" y="6009445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17" name="8-конечная звезда 716"/>
            <p:cNvSpPr/>
            <p:nvPr/>
          </p:nvSpPr>
          <p:spPr>
            <a:xfrm rot="19358116">
              <a:off x="3151917" y="5938005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18" name="8-конечная звезда 717"/>
            <p:cNvSpPr/>
            <p:nvPr/>
          </p:nvSpPr>
          <p:spPr>
            <a:xfrm rot="19358116">
              <a:off x="2734173" y="5734577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19" name="8-конечная звезда 718"/>
            <p:cNvSpPr/>
            <p:nvPr/>
          </p:nvSpPr>
          <p:spPr>
            <a:xfrm rot="19358116">
              <a:off x="2794727" y="5652255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20" name="8-конечная звезда 719"/>
            <p:cNvSpPr/>
            <p:nvPr/>
          </p:nvSpPr>
          <p:spPr>
            <a:xfrm rot="19358116">
              <a:off x="3304648" y="5913195"/>
              <a:ext cx="43199" cy="4319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21" name="8-конечная звезда 720"/>
            <p:cNvSpPr/>
            <p:nvPr/>
          </p:nvSpPr>
          <p:spPr>
            <a:xfrm rot="19358116">
              <a:off x="3358469" y="5729846"/>
              <a:ext cx="57600" cy="576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22" name="8-конечная звезда 721"/>
            <p:cNvSpPr/>
            <p:nvPr/>
          </p:nvSpPr>
          <p:spPr>
            <a:xfrm rot="19358116">
              <a:off x="2651851" y="5509377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723" name="Прямая соединительная линия 722"/>
            <p:cNvCxnSpPr>
              <a:stCxn id="711" idx="2"/>
              <a:endCxn id="718" idx="6"/>
            </p:cNvCxnSpPr>
            <p:nvPr/>
          </p:nvCxnSpPr>
          <p:spPr>
            <a:xfrm rot="15514168" flipH="1">
              <a:off x="2586212" y="5611025"/>
              <a:ext cx="86411" cy="21360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4" name="Прямая соединительная линия 723"/>
            <p:cNvCxnSpPr>
              <a:stCxn id="718" idx="4"/>
              <a:endCxn id="714" idx="0"/>
            </p:cNvCxnSpPr>
            <p:nvPr/>
          </p:nvCxnSpPr>
          <p:spPr>
            <a:xfrm rot="10800000" flipV="1">
              <a:off x="2690618" y="5769286"/>
              <a:ext cx="47989" cy="10577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5" name="Прямая соединительная линия 724"/>
            <p:cNvCxnSpPr>
              <a:stCxn id="719" idx="3"/>
              <a:endCxn id="718" idx="0"/>
            </p:cNvCxnSpPr>
            <p:nvPr/>
          </p:nvCxnSpPr>
          <p:spPr>
            <a:xfrm rot="5400000">
              <a:off x="2769297" y="5698908"/>
              <a:ext cx="47804" cy="4051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6" name="Прямая соединительная линия 725"/>
            <p:cNvCxnSpPr>
              <a:stCxn id="717" idx="6"/>
              <a:endCxn id="719" idx="3"/>
            </p:cNvCxnSpPr>
            <p:nvPr/>
          </p:nvCxnSpPr>
          <p:spPr>
            <a:xfrm rot="16200000" flipV="1">
              <a:off x="2863346" y="5645375"/>
              <a:ext cx="247174" cy="34695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7" name="Прямая соединительная линия 726"/>
            <p:cNvCxnSpPr>
              <a:stCxn id="716" idx="1"/>
              <a:endCxn id="715" idx="1"/>
            </p:cNvCxnSpPr>
            <p:nvPr/>
          </p:nvCxnSpPr>
          <p:spPr>
            <a:xfrm rot="5400000">
              <a:off x="2878898" y="6002277"/>
              <a:ext cx="9522" cy="7279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8" name="Прямая соединительная линия 727"/>
            <p:cNvCxnSpPr>
              <a:stCxn id="717" idx="5"/>
              <a:endCxn id="716" idx="1"/>
            </p:cNvCxnSpPr>
            <p:nvPr/>
          </p:nvCxnSpPr>
          <p:spPr>
            <a:xfrm rot="16200000" flipH="1" flipV="1">
              <a:off x="2997493" y="5879300"/>
              <a:ext cx="77180" cy="23205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9" name="Прямая соединительная линия 728"/>
            <p:cNvCxnSpPr>
              <a:stCxn id="717" idx="1"/>
              <a:endCxn id="720" idx="5"/>
            </p:cNvCxnSpPr>
            <p:nvPr/>
          </p:nvCxnSpPr>
          <p:spPr>
            <a:xfrm rot="4714168" flipH="1" flipV="1">
              <a:off x="3245800" y="5890305"/>
              <a:ext cx="8162" cy="11378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30" name="Прямая соединительная линия 729"/>
            <p:cNvCxnSpPr>
              <a:stCxn id="720" idx="0"/>
              <a:endCxn id="721" idx="3"/>
            </p:cNvCxnSpPr>
            <p:nvPr/>
          </p:nvCxnSpPr>
          <p:spPr>
            <a:xfrm rot="20914168" flipV="1">
              <a:off x="3330485" y="5792491"/>
              <a:ext cx="65886" cy="12389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5" name="Прямая соединительная линия 754"/>
            <p:cNvCxnSpPr>
              <a:stCxn id="722" idx="6"/>
              <a:endCxn id="713" idx="2"/>
            </p:cNvCxnSpPr>
            <p:nvPr/>
          </p:nvCxnSpPr>
          <p:spPr>
            <a:xfrm rot="16200000" flipV="1">
              <a:off x="2559096" y="5412563"/>
              <a:ext cx="96680" cy="10581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6" name="Прямая соединительная линия 755"/>
            <p:cNvCxnSpPr>
              <a:stCxn id="713" idx="6"/>
              <a:endCxn id="710" idx="1"/>
            </p:cNvCxnSpPr>
            <p:nvPr/>
          </p:nvCxnSpPr>
          <p:spPr>
            <a:xfrm rot="16200000" flipV="1">
              <a:off x="2485163" y="5337617"/>
              <a:ext cx="36951" cy="3623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7" name="Прямая соединительная линия 756"/>
            <p:cNvCxnSpPr>
              <a:stCxn id="713" idx="4"/>
              <a:endCxn id="712" idx="0"/>
            </p:cNvCxnSpPr>
            <p:nvPr/>
          </p:nvCxnSpPr>
          <p:spPr>
            <a:xfrm rot="10800000" flipV="1">
              <a:off x="2488164" y="5412056"/>
              <a:ext cx="28520" cy="3866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8" name="Прямая соединительная линия 757"/>
            <p:cNvCxnSpPr>
              <a:stCxn id="712" idx="1"/>
              <a:endCxn id="722" idx="5"/>
            </p:cNvCxnSpPr>
            <p:nvPr/>
          </p:nvCxnSpPr>
          <p:spPr>
            <a:xfrm rot="16200000" flipH="1">
              <a:off x="2544049" y="5420114"/>
              <a:ext cx="57410" cy="15857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9" name="Прямая соединительная линия 758"/>
            <p:cNvCxnSpPr>
              <a:stCxn id="719" idx="6"/>
              <a:endCxn id="722" idx="2"/>
            </p:cNvCxnSpPr>
            <p:nvPr/>
          </p:nvCxnSpPr>
          <p:spPr>
            <a:xfrm rot="16200000" flipV="1">
              <a:off x="2690617" y="5544087"/>
              <a:ext cx="108544" cy="11665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6" name="Группа 509"/>
          <p:cNvGrpSpPr/>
          <p:nvPr/>
        </p:nvGrpSpPr>
        <p:grpSpPr>
          <a:xfrm rot="646126">
            <a:off x="5834525" y="4770199"/>
            <a:ext cx="498363" cy="696528"/>
            <a:chOff x="6580153" y="4869462"/>
            <a:chExt cx="599174" cy="837425"/>
          </a:xfrm>
        </p:grpSpPr>
        <p:sp>
          <p:nvSpPr>
            <p:cNvPr id="523" name="8-конечная звезда 522"/>
            <p:cNvSpPr/>
            <p:nvPr/>
          </p:nvSpPr>
          <p:spPr>
            <a:xfrm rot="1262594">
              <a:off x="6980055" y="4869462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24" name="8-конечная звезда 523"/>
            <p:cNvSpPr/>
            <p:nvPr/>
          </p:nvSpPr>
          <p:spPr>
            <a:xfrm rot="1262594">
              <a:off x="6581737" y="5081547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25" name="8-конечная звезда 524"/>
            <p:cNvSpPr/>
            <p:nvPr/>
          </p:nvSpPr>
          <p:spPr>
            <a:xfrm rot="1262594">
              <a:off x="6580153" y="5365720"/>
              <a:ext cx="53999" cy="5399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26" name="8-конечная звезда 525"/>
            <p:cNvSpPr/>
            <p:nvPr/>
          </p:nvSpPr>
          <p:spPr>
            <a:xfrm rot="1262594">
              <a:off x="7125328" y="5190401"/>
              <a:ext cx="53999" cy="5399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27" name="8-конечная звезда 526"/>
            <p:cNvSpPr/>
            <p:nvPr/>
          </p:nvSpPr>
          <p:spPr>
            <a:xfrm rot="1262594">
              <a:off x="6950246" y="5660087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528" name="Прямая соединительная линия 527"/>
            <p:cNvCxnSpPr>
              <a:stCxn id="526" idx="5"/>
              <a:endCxn id="523" idx="1"/>
            </p:cNvCxnSpPr>
            <p:nvPr/>
          </p:nvCxnSpPr>
          <p:spPr>
            <a:xfrm rot="15553874" flipV="1">
              <a:off x="6944340" y="5029646"/>
              <a:ext cx="278287" cy="6490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9" name="Прямая соединительная линия 528"/>
            <p:cNvCxnSpPr>
              <a:stCxn id="525" idx="0"/>
              <a:endCxn id="523" idx="2"/>
            </p:cNvCxnSpPr>
            <p:nvPr/>
          </p:nvCxnSpPr>
          <p:spPr>
            <a:xfrm rot="20953874" flipV="1">
              <a:off x="6591665" y="4970662"/>
              <a:ext cx="449849" cy="39318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0" name="Прямая соединительная линия 529"/>
            <p:cNvCxnSpPr>
              <a:stCxn id="527" idx="4"/>
              <a:endCxn id="525" idx="1"/>
            </p:cNvCxnSpPr>
            <p:nvPr/>
          </p:nvCxnSpPr>
          <p:spPr>
            <a:xfrm rot="10153874">
              <a:off x="6645133" y="5388491"/>
              <a:ext cx="279661" cy="31550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1" name="Прямая соединительная линия 530"/>
            <p:cNvCxnSpPr>
              <a:stCxn id="525" idx="6"/>
              <a:endCxn id="524" idx="1"/>
            </p:cNvCxnSpPr>
            <p:nvPr/>
          </p:nvCxnSpPr>
          <p:spPr>
            <a:xfrm rot="5400000" flipH="1" flipV="1">
              <a:off x="6510090" y="5250319"/>
              <a:ext cx="223966" cy="1043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2" name="Прямая соединительная линия 531"/>
            <p:cNvCxnSpPr>
              <a:stCxn id="524" idx="7"/>
              <a:endCxn id="523" idx="3"/>
            </p:cNvCxnSpPr>
            <p:nvPr/>
          </p:nvCxnSpPr>
          <p:spPr>
            <a:xfrm rot="4753874" flipH="1" flipV="1">
              <a:off x="6753726" y="4823982"/>
              <a:ext cx="119140" cy="36784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7" name="Группа 535"/>
          <p:cNvGrpSpPr/>
          <p:nvPr/>
        </p:nvGrpSpPr>
        <p:grpSpPr>
          <a:xfrm rot="323258">
            <a:off x="4207812" y="4351490"/>
            <a:ext cx="1464746" cy="1601856"/>
            <a:chOff x="4505825" y="4720146"/>
            <a:chExt cx="1719437" cy="1760703"/>
          </a:xfrm>
        </p:grpSpPr>
        <p:cxnSp>
          <p:nvCxnSpPr>
            <p:cNvPr id="537" name="Прямая соединительная линия 536"/>
            <p:cNvCxnSpPr>
              <a:stCxn id="578" idx="0"/>
              <a:endCxn id="577" idx="2"/>
            </p:cNvCxnSpPr>
            <p:nvPr/>
          </p:nvCxnSpPr>
          <p:spPr>
            <a:xfrm flipV="1">
              <a:off x="6132291" y="5060439"/>
              <a:ext cx="29275" cy="5622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8" name="Прямая соединительная линия 537"/>
            <p:cNvCxnSpPr>
              <a:stCxn id="552" idx="6"/>
              <a:endCxn id="549" idx="1"/>
            </p:cNvCxnSpPr>
            <p:nvPr/>
          </p:nvCxnSpPr>
          <p:spPr>
            <a:xfrm rot="5076742" flipH="1" flipV="1">
              <a:off x="5488064" y="6252517"/>
              <a:ext cx="41011" cy="4910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9" name="Прямая соединительная линия 538"/>
            <p:cNvCxnSpPr>
              <a:stCxn id="544" idx="7"/>
              <a:endCxn id="543" idx="2"/>
            </p:cNvCxnSpPr>
            <p:nvPr/>
          </p:nvCxnSpPr>
          <p:spPr>
            <a:xfrm rot="5400000" flipH="1" flipV="1">
              <a:off x="5632598" y="5774212"/>
              <a:ext cx="249589" cy="25138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40" name="Прямая соединительная линия 539"/>
            <p:cNvCxnSpPr>
              <a:stCxn id="548" idx="3"/>
              <a:endCxn id="547" idx="6"/>
            </p:cNvCxnSpPr>
            <p:nvPr/>
          </p:nvCxnSpPr>
          <p:spPr>
            <a:xfrm rot="5400000">
              <a:off x="6031085" y="5887865"/>
              <a:ext cx="47329" cy="4852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41" name="8-конечная звезда 540"/>
            <p:cNvSpPr/>
            <p:nvPr/>
          </p:nvSpPr>
          <p:spPr>
            <a:xfrm rot="1262594">
              <a:off x="5438730" y="5367299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42" name="8-конечная звезда 541"/>
            <p:cNvSpPr/>
            <p:nvPr/>
          </p:nvSpPr>
          <p:spPr>
            <a:xfrm rot="1262594">
              <a:off x="5079960" y="5365721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43" name="8-конечная звезда 542"/>
            <p:cNvSpPr/>
            <p:nvPr/>
          </p:nvSpPr>
          <p:spPr>
            <a:xfrm rot="1262594">
              <a:off x="5865779" y="5722910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44" name="8-конечная звезда 543"/>
            <p:cNvSpPr/>
            <p:nvPr/>
          </p:nvSpPr>
          <p:spPr>
            <a:xfrm rot="1262594">
              <a:off x="5580026" y="6008661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45" name="8-конечная звезда 544"/>
            <p:cNvSpPr/>
            <p:nvPr/>
          </p:nvSpPr>
          <p:spPr>
            <a:xfrm rot="1262594">
              <a:off x="5079960" y="565147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46" name="8-конечная звезда 545"/>
            <p:cNvSpPr/>
            <p:nvPr/>
          </p:nvSpPr>
          <p:spPr>
            <a:xfrm rot="1262594">
              <a:off x="5316555" y="5816629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47" name="8-конечная звезда 546"/>
            <p:cNvSpPr/>
            <p:nvPr/>
          </p:nvSpPr>
          <p:spPr>
            <a:xfrm rot="1262594">
              <a:off x="6006023" y="5934592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48" name="8-конечная звезда 547"/>
            <p:cNvSpPr/>
            <p:nvPr/>
          </p:nvSpPr>
          <p:spPr>
            <a:xfrm rot="1262594">
              <a:off x="6077460" y="5863154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49" name="8-конечная звезда 548"/>
            <p:cNvSpPr/>
            <p:nvPr/>
          </p:nvSpPr>
          <p:spPr>
            <a:xfrm rot="1262594">
              <a:off x="5505958" y="6220344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50" name="8-конечная звезда 549"/>
            <p:cNvSpPr/>
            <p:nvPr/>
          </p:nvSpPr>
          <p:spPr>
            <a:xfrm rot="1262594">
              <a:off x="5635118" y="6360537"/>
              <a:ext cx="43200" cy="43201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51" name="8-конечная звезда 550"/>
            <p:cNvSpPr/>
            <p:nvPr/>
          </p:nvSpPr>
          <p:spPr>
            <a:xfrm rot="1262594">
              <a:off x="5552493" y="6319546"/>
              <a:ext cx="36001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52" name="8-конечная звезда 551"/>
            <p:cNvSpPr/>
            <p:nvPr/>
          </p:nvSpPr>
          <p:spPr>
            <a:xfrm rot="1262594">
              <a:off x="5453808" y="6298081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53" name="8-конечная звезда 552"/>
            <p:cNvSpPr/>
            <p:nvPr/>
          </p:nvSpPr>
          <p:spPr>
            <a:xfrm rot="1262594">
              <a:off x="5564030" y="6444849"/>
              <a:ext cx="36001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554" name="Прямая соединительная линия 553"/>
            <p:cNvCxnSpPr>
              <a:stCxn id="546" idx="4"/>
              <a:endCxn id="545" idx="0"/>
            </p:cNvCxnSpPr>
            <p:nvPr/>
          </p:nvCxnSpPr>
          <p:spPr>
            <a:xfrm rot="10800000">
              <a:off x="5132159" y="5688168"/>
              <a:ext cx="185596" cy="13999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5" name="Прямая соединительная линия 554"/>
            <p:cNvCxnSpPr>
              <a:stCxn id="546" idx="0"/>
              <a:endCxn id="544" idx="4"/>
            </p:cNvCxnSpPr>
            <p:nvPr/>
          </p:nvCxnSpPr>
          <p:spPr>
            <a:xfrm>
              <a:off x="5351355" y="5841092"/>
              <a:ext cx="230472" cy="18487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6" name="Прямая соединительная линия 555"/>
            <p:cNvCxnSpPr>
              <a:stCxn id="541" idx="7"/>
              <a:endCxn id="543" idx="5"/>
            </p:cNvCxnSpPr>
            <p:nvPr/>
          </p:nvCxnSpPr>
          <p:spPr>
            <a:xfrm rot="16200000" flipH="1">
              <a:off x="5521930" y="5365350"/>
              <a:ext cx="338693" cy="38107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2" name="Прямая соединительная линия 561"/>
            <p:cNvCxnSpPr>
              <a:stCxn id="543" idx="0"/>
              <a:endCxn id="548" idx="5"/>
            </p:cNvCxnSpPr>
            <p:nvPr/>
          </p:nvCxnSpPr>
          <p:spPr>
            <a:xfrm>
              <a:off x="5917978" y="5759605"/>
              <a:ext cx="170173" cy="10510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3" name="Прямая соединительная линия 562"/>
            <p:cNvCxnSpPr>
              <a:stCxn id="549" idx="6"/>
              <a:endCxn id="544" idx="2"/>
            </p:cNvCxnSpPr>
            <p:nvPr/>
          </p:nvCxnSpPr>
          <p:spPr>
            <a:xfrm rot="5400000" flipH="1" flipV="1">
              <a:off x="5483534" y="6107747"/>
              <a:ext cx="160684" cy="6691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4" name="Прямая соединительная линия 563"/>
            <p:cNvCxnSpPr>
              <a:stCxn id="545" idx="5"/>
              <a:endCxn id="542" idx="2"/>
            </p:cNvCxnSpPr>
            <p:nvPr/>
          </p:nvCxnSpPr>
          <p:spPr>
            <a:xfrm rot="5400000" flipH="1" flipV="1">
              <a:off x="4978692" y="5535226"/>
              <a:ext cx="235879" cy="126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5" name="Прямая соединительная линия 564"/>
            <p:cNvCxnSpPr>
              <a:stCxn id="541" idx="4"/>
              <a:endCxn id="542" idx="7"/>
            </p:cNvCxnSpPr>
            <p:nvPr/>
          </p:nvCxnSpPr>
          <p:spPr>
            <a:xfrm rot="10800000">
              <a:off x="5131635" y="5381759"/>
              <a:ext cx="309257" cy="630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6" name="Прямая соединительная линия 565"/>
            <p:cNvCxnSpPr>
              <a:stCxn id="541" idx="3"/>
              <a:endCxn id="545" idx="6"/>
            </p:cNvCxnSpPr>
            <p:nvPr/>
          </p:nvCxnSpPr>
          <p:spPr>
            <a:xfrm rot="5400000">
              <a:off x="5158880" y="5370631"/>
              <a:ext cx="240419" cy="32486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7" name="Прямая соединительная линия 566"/>
            <p:cNvCxnSpPr>
              <a:stCxn id="571" idx="4"/>
              <a:endCxn id="572" idx="0"/>
            </p:cNvCxnSpPr>
            <p:nvPr/>
          </p:nvCxnSpPr>
          <p:spPr>
            <a:xfrm rot="10800000">
              <a:off x="5826511" y="4816048"/>
              <a:ext cx="37837" cy="1198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8" name="Прямая соединительная линия 567"/>
            <p:cNvCxnSpPr>
              <a:stCxn id="553" idx="7"/>
              <a:endCxn id="550" idx="2"/>
            </p:cNvCxnSpPr>
            <p:nvPr/>
          </p:nvCxnSpPr>
          <p:spPr>
            <a:xfrm rot="5076742" flipH="1" flipV="1">
              <a:off x="5599433" y="6401401"/>
              <a:ext cx="48362" cy="5473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9" name="Прямая соединительная линия 568"/>
            <p:cNvCxnSpPr>
              <a:stCxn id="550" idx="5"/>
              <a:endCxn id="551" idx="0"/>
            </p:cNvCxnSpPr>
            <p:nvPr/>
          </p:nvCxnSpPr>
          <p:spPr>
            <a:xfrm rot="15876742" flipV="1">
              <a:off x="5605596" y="6323750"/>
              <a:ext cx="24422" cy="5883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0" name="Прямая соединительная линия 569"/>
            <p:cNvCxnSpPr>
              <a:stCxn id="551" idx="4"/>
              <a:endCxn id="552" idx="0"/>
            </p:cNvCxnSpPr>
            <p:nvPr/>
          </p:nvCxnSpPr>
          <p:spPr>
            <a:xfrm rot="10476742">
              <a:off x="5499277" y="6326951"/>
              <a:ext cx="54190" cy="694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71" name="8-конечная звезда 570"/>
            <p:cNvSpPr/>
            <p:nvPr/>
          </p:nvSpPr>
          <p:spPr>
            <a:xfrm rot="1262594">
              <a:off x="5863147" y="4816497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72" name="8-конечная звезда 571"/>
            <p:cNvSpPr/>
            <p:nvPr/>
          </p:nvSpPr>
          <p:spPr>
            <a:xfrm rot="1262594">
              <a:off x="5791710" y="4791585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73" name="8-конечная звезда 572"/>
            <p:cNvSpPr/>
            <p:nvPr/>
          </p:nvSpPr>
          <p:spPr>
            <a:xfrm rot="1262594">
              <a:off x="5863147" y="4720146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74" name="8-конечная звезда 573"/>
            <p:cNvSpPr/>
            <p:nvPr/>
          </p:nvSpPr>
          <p:spPr>
            <a:xfrm rot="1262594">
              <a:off x="5459431" y="5316563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75" name="8-конечная звезда 574"/>
            <p:cNvSpPr/>
            <p:nvPr/>
          </p:nvSpPr>
          <p:spPr>
            <a:xfrm rot="1262594">
              <a:off x="6006023" y="5648841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76" name="8-конечная звезда 575"/>
            <p:cNvSpPr/>
            <p:nvPr/>
          </p:nvSpPr>
          <p:spPr>
            <a:xfrm rot="1262594">
              <a:off x="6080094" y="4865654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77" name="8-конечная звезда 576"/>
            <p:cNvSpPr/>
            <p:nvPr/>
          </p:nvSpPr>
          <p:spPr>
            <a:xfrm rot="1262594">
              <a:off x="6140800" y="4997800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78" name="8-конечная звезда 577"/>
            <p:cNvSpPr/>
            <p:nvPr/>
          </p:nvSpPr>
          <p:spPr>
            <a:xfrm rot="1262594">
              <a:off x="6080092" y="5079969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79" name="8-конечная звезда 578"/>
            <p:cNvSpPr/>
            <p:nvPr/>
          </p:nvSpPr>
          <p:spPr>
            <a:xfrm rot="1262594">
              <a:off x="6171262" y="5237777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84" name="8-конечная звезда 583"/>
            <p:cNvSpPr/>
            <p:nvPr/>
          </p:nvSpPr>
          <p:spPr>
            <a:xfrm rot="1262594">
              <a:off x="5766815" y="5403699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85" name="8-конечная звезда 584"/>
            <p:cNvSpPr/>
            <p:nvPr/>
          </p:nvSpPr>
          <p:spPr>
            <a:xfrm rot="1262594">
              <a:off x="5959331" y="5544442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86" name="8-конечная звезда 585"/>
            <p:cNvSpPr/>
            <p:nvPr/>
          </p:nvSpPr>
          <p:spPr>
            <a:xfrm rot="1262594">
              <a:off x="5943696" y="5461650"/>
              <a:ext cx="64801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587" name="Прямая соединительная линия 586"/>
            <p:cNvCxnSpPr>
              <a:stCxn id="586" idx="6"/>
              <a:endCxn id="579" idx="2"/>
            </p:cNvCxnSpPr>
            <p:nvPr/>
          </p:nvCxnSpPr>
          <p:spPr>
            <a:xfrm rot="5076742" flipH="1" flipV="1">
              <a:off x="6010447" y="5268924"/>
              <a:ext cx="155536" cy="21593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8" name="Прямая соединительная линия 587"/>
            <p:cNvCxnSpPr>
              <a:stCxn id="575" idx="4"/>
              <a:endCxn id="585" idx="2"/>
            </p:cNvCxnSpPr>
            <p:nvPr/>
          </p:nvCxnSpPr>
          <p:spPr>
            <a:xfrm rot="10476742">
              <a:off x="5979263" y="5595410"/>
              <a:ext cx="24675" cy="6661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9" name="Прямая соединительная линия 588"/>
            <p:cNvCxnSpPr>
              <a:stCxn id="579" idx="4"/>
              <a:endCxn id="578" idx="1"/>
            </p:cNvCxnSpPr>
            <p:nvPr/>
          </p:nvCxnSpPr>
          <p:spPr>
            <a:xfrm rot="10476742">
              <a:off x="6123955" y="5129044"/>
              <a:ext cx="42745" cy="12881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0" name="Прямая соединительная линия 589"/>
            <p:cNvCxnSpPr>
              <a:stCxn id="576" idx="1"/>
              <a:endCxn id="577" idx="5"/>
            </p:cNvCxnSpPr>
            <p:nvPr/>
          </p:nvCxnSpPr>
          <p:spPr>
            <a:xfrm rot="16200000" flipH="1">
              <a:off x="6097418" y="4937966"/>
              <a:ext cx="83264" cy="4198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1" name="Прямая соединительная линия 590"/>
            <p:cNvCxnSpPr>
              <a:stCxn id="586" idx="3"/>
              <a:endCxn id="584" idx="0"/>
            </p:cNvCxnSpPr>
            <p:nvPr/>
          </p:nvCxnSpPr>
          <p:spPr>
            <a:xfrm rot="5076742" flipH="1">
              <a:off x="5843065" y="5413984"/>
              <a:ext cx="78810" cy="11953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2" name="Прямая соединительная линия 591"/>
            <p:cNvCxnSpPr>
              <a:stCxn id="571" idx="0"/>
              <a:endCxn id="576" idx="4"/>
            </p:cNvCxnSpPr>
            <p:nvPr/>
          </p:nvCxnSpPr>
          <p:spPr>
            <a:xfrm>
              <a:off x="5897947" y="4840960"/>
              <a:ext cx="183948" cy="4199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3" name="Прямая соединительная линия 592"/>
            <p:cNvCxnSpPr>
              <a:stCxn id="571" idx="1"/>
              <a:endCxn id="573" idx="1"/>
            </p:cNvCxnSpPr>
            <p:nvPr/>
          </p:nvCxnSpPr>
          <p:spPr>
            <a:xfrm rot="5400000" flipH="1">
              <a:off x="5840280" y="4802771"/>
              <a:ext cx="96351" cy="158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4" name="Прямая соединительная линия 593"/>
            <p:cNvCxnSpPr>
              <a:stCxn id="631" idx="3"/>
              <a:endCxn id="650" idx="7"/>
            </p:cNvCxnSpPr>
            <p:nvPr/>
          </p:nvCxnSpPr>
          <p:spPr>
            <a:xfrm rot="5400000">
              <a:off x="4647637" y="5439196"/>
              <a:ext cx="41535" cy="25626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5" name="Прямая соединительная линия 594"/>
            <p:cNvCxnSpPr>
              <a:stCxn id="626" idx="4"/>
              <a:endCxn id="571" idx="1"/>
            </p:cNvCxnSpPr>
            <p:nvPr/>
          </p:nvCxnSpPr>
          <p:spPr>
            <a:xfrm rot="10800000">
              <a:off x="5888457" y="4850946"/>
              <a:ext cx="48623" cy="4258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02" name="Прямая соединительная линия 601"/>
            <p:cNvCxnSpPr>
              <a:stCxn id="607" idx="6"/>
              <a:endCxn id="571" idx="1"/>
            </p:cNvCxnSpPr>
            <p:nvPr/>
          </p:nvCxnSpPr>
          <p:spPr>
            <a:xfrm rot="16200000" flipV="1">
              <a:off x="5848002" y="4891401"/>
              <a:ext cx="86009" cy="510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03" name="Прямая соединительная линия 602"/>
            <p:cNvCxnSpPr>
              <a:stCxn id="574" idx="0"/>
              <a:endCxn id="584" idx="4"/>
            </p:cNvCxnSpPr>
            <p:nvPr/>
          </p:nvCxnSpPr>
          <p:spPr>
            <a:xfrm rot="21276742">
              <a:off x="5498898" y="5328732"/>
              <a:ext cx="265049" cy="10477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07" name="8-конечная звезда 606"/>
            <p:cNvSpPr/>
            <p:nvPr/>
          </p:nvSpPr>
          <p:spPr>
            <a:xfrm rot="1262594">
              <a:off x="5864200" y="4935514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26" name="8-конечная звезда 625"/>
            <p:cNvSpPr/>
            <p:nvPr/>
          </p:nvSpPr>
          <p:spPr>
            <a:xfrm rot="1262594">
              <a:off x="5935638" y="4879682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27" name="8-конечная звезда 626"/>
            <p:cNvSpPr/>
            <p:nvPr/>
          </p:nvSpPr>
          <p:spPr>
            <a:xfrm rot="1262594">
              <a:off x="5161892" y="6088085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28" name="8-конечная звезда 627"/>
            <p:cNvSpPr/>
            <p:nvPr/>
          </p:nvSpPr>
          <p:spPr>
            <a:xfrm rot="1262594">
              <a:off x="4804312" y="5883049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29" name="8-конечная звезда 628"/>
            <p:cNvSpPr/>
            <p:nvPr/>
          </p:nvSpPr>
          <p:spPr>
            <a:xfrm rot="1262594">
              <a:off x="4979165" y="5946480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30" name="8-конечная звезда 629"/>
            <p:cNvSpPr/>
            <p:nvPr/>
          </p:nvSpPr>
          <p:spPr>
            <a:xfrm rot="1262594">
              <a:off x="4937084" y="5722911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31" name="8-конечная звезда 630"/>
            <p:cNvSpPr/>
            <p:nvPr/>
          </p:nvSpPr>
          <p:spPr>
            <a:xfrm rot="1262594">
              <a:off x="4794208" y="5508596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32" name="8-конечная звезда 631"/>
            <p:cNvSpPr/>
            <p:nvPr/>
          </p:nvSpPr>
          <p:spPr>
            <a:xfrm rot="1262594">
              <a:off x="5310442" y="5915984"/>
              <a:ext cx="43200" cy="43201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33" name="8-конечная звезда 632"/>
            <p:cNvSpPr/>
            <p:nvPr/>
          </p:nvSpPr>
          <p:spPr>
            <a:xfrm rot="1262594">
              <a:off x="5067848" y="6016278"/>
              <a:ext cx="43200" cy="43201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34" name="8-конечная звезда 633"/>
            <p:cNvSpPr/>
            <p:nvPr/>
          </p:nvSpPr>
          <p:spPr>
            <a:xfrm rot="1262594">
              <a:off x="4864066" y="5721332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638" name="Прямая соединительная линия 637"/>
            <p:cNvCxnSpPr>
              <a:stCxn id="633" idx="5"/>
              <a:endCxn id="629" idx="0"/>
            </p:cNvCxnSpPr>
            <p:nvPr/>
          </p:nvCxnSpPr>
          <p:spPr>
            <a:xfrm rot="15876742" flipV="1">
              <a:off x="5036137" y="5977591"/>
              <a:ext cx="40139" cy="4586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9" name="Прямая соединительная линия 638"/>
            <p:cNvCxnSpPr>
              <a:stCxn id="632" idx="2"/>
              <a:endCxn id="627" idx="7"/>
            </p:cNvCxnSpPr>
            <p:nvPr/>
          </p:nvCxnSpPr>
          <p:spPr>
            <a:xfrm rot="5076742">
              <a:off x="5201071" y="5968776"/>
              <a:ext cx="135650" cy="12387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0" name="Прямая соединительная линия 639"/>
            <p:cNvCxnSpPr>
              <a:stCxn id="633" idx="1"/>
              <a:endCxn id="627" idx="4"/>
            </p:cNvCxnSpPr>
            <p:nvPr/>
          </p:nvCxnSpPr>
          <p:spPr>
            <a:xfrm rot="15876742" flipH="1">
              <a:off x="5103613" y="6051303"/>
              <a:ext cx="54313" cy="6066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1" name="Прямая соединительная линия 640"/>
            <p:cNvCxnSpPr>
              <a:stCxn id="545" idx="3"/>
              <a:endCxn id="630" idx="7"/>
            </p:cNvCxnSpPr>
            <p:nvPr/>
          </p:nvCxnSpPr>
          <p:spPr>
            <a:xfrm rot="5400000">
              <a:off x="5010766" y="5667428"/>
              <a:ext cx="49512" cy="9352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2" name="Прямая соединительная линия 641"/>
            <p:cNvCxnSpPr>
              <a:stCxn id="634" idx="0"/>
              <a:endCxn id="630" idx="4"/>
            </p:cNvCxnSpPr>
            <p:nvPr/>
          </p:nvCxnSpPr>
          <p:spPr>
            <a:xfrm flipV="1">
              <a:off x="4905825" y="5740216"/>
              <a:ext cx="33060" cy="1047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7" name="Прямая соединительная линия 646"/>
            <p:cNvCxnSpPr>
              <a:stCxn id="634" idx="6"/>
              <a:endCxn id="631" idx="1"/>
            </p:cNvCxnSpPr>
            <p:nvPr/>
          </p:nvCxnSpPr>
          <p:spPr>
            <a:xfrm rot="16200000" flipV="1">
              <a:off x="4781546" y="5610896"/>
              <a:ext cx="162503" cy="6125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8" name="Прямая соединительная линия 647"/>
            <p:cNvCxnSpPr>
              <a:stCxn id="634" idx="3"/>
              <a:endCxn id="628" idx="6"/>
            </p:cNvCxnSpPr>
            <p:nvPr/>
          </p:nvCxnSpPr>
          <p:spPr>
            <a:xfrm rot="5076742">
              <a:off x="4788556" y="5799902"/>
              <a:ext cx="130112" cy="3709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9" name="Прямая соединительная линия 648"/>
            <p:cNvCxnSpPr>
              <a:stCxn id="628" idx="0"/>
              <a:endCxn id="629" idx="4"/>
            </p:cNvCxnSpPr>
            <p:nvPr/>
          </p:nvCxnSpPr>
          <p:spPr>
            <a:xfrm rot="21276742">
              <a:off x="4859056" y="5913756"/>
              <a:ext cx="119364" cy="5601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50" name="8-конечная звезда 649"/>
            <p:cNvSpPr/>
            <p:nvPr/>
          </p:nvSpPr>
          <p:spPr>
            <a:xfrm rot="1262594">
              <a:off x="4505825" y="5577403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</p:grpSp>
      <p:grpSp>
        <p:nvGrpSpPr>
          <p:cNvPr id="18" name="Группа 805"/>
          <p:cNvGrpSpPr/>
          <p:nvPr/>
        </p:nvGrpSpPr>
        <p:grpSpPr>
          <a:xfrm>
            <a:off x="3077063" y="5363089"/>
            <a:ext cx="1485393" cy="986974"/>
            <a:chOff x="3077063" y="5363089"/>
            <a:chExt cx="1485393" cy="986974"/>
          </a:xfrm>
        </p:grpSpPr>
        <p:sp>
          <p:nvSpPr>
            <p:cNvPr id="676" name="8-конечная звезда 675"/>
            <p:cNvSpPr/>
            <p:nvPr/>
          </p:nvSpPr>
          <p:spPr>
            <a:xfrm rot="1262594">
              <a:off x="4295722" y="5867366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77" name="8-конечная звезда 676"/>
            <p:cNvSpPr/>
            <p:nvPr/>
          </p:nvSpPr>
          <p:spPr>
            <a:xfrm rot="1262594">
              <a:off x="4365581" y="600866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78" name="8-конечная звезда 677"/>
            <p:cNvSpPr/>
            <p:nvPr/>
          </p:nvSpPr>
          <p:spPr>
            <a:xfrm rot="1262594">
              <a:off x="4079829" y="593887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79" name="8-конечная звезда 678"/>
            <p:cNvSpPr/>
            <p:nvPr/>
          </p:nvSpPr>
          <p:spPr>
            <a:xfrm rot="1262594">
              <a:off x="4294142" y="6151538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80" name="8-конечная звезда 679"/>
            <p:cNvSpPr/>
            <p:nvPr/>
          </p:nvSpPr>
          <p:spPr>
            <a:xfrm rot="1262594">
              <a:off x="4365581" y="629606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81" name="8-конечная звезда 680"/>
            <p:cNvSpPr/>
            <p:nvPr/>
          </p:nvSpPr>
          <p:spPr>
            <a:xfrm rot="1262594">
              <a:off x="4508456" y="6080102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82" name="8-конечная звезда 681"/>
            <p:cNvSpPr/>
            <p:nvPr/>
          </p:nvSpPr>
          <p:spPr>
            <a:xfrm rot="1262594">
              <a:off x="4008390" y="5865786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83" name="8-конечная звезда 682"/>
            <p:cNvSpPr/>
            <p:nvPr/>
          </p:nvSpPr>
          <p:spPr>
            <a:xfrm rot="1262594">
              <a:off x="4438667" y="5795997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84" name="8-конечная звезда 683"/>
            <p:cNvSpPr/>
            <p:nvPr/>
          </p:nvSpPr>
          <p:spPr>
            <a:xfrm rot="1262594">
              <a:off x="4008391" y="5722910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85" name="8-конечная звезда 684"/>
            <p:cNvSpPr/>
            <p:nvPr/>
          </p:nvSpPr>
          <p:spPr>
            <a:xfrm rot="1262594">
              <a:off x="3794076" y="5865786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86" name="8-конечная звезда 685"/>
            <p:cNvSpPr/>
            <p:nvPr/>
          </p:nvSpPr>
          <p:spPr>
            <a:xfrm rot="1262594">
              <a:off x="3867163" y="565147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88" name="8-конечная звезда 687"/>
            <p:cNvSpPr/>
            <p:nvPr/>
          </p:nvSpPr>
          <p:spPr>
            <a:xfrm rot="1262594">
              <a:off x="3865514" y="600866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693" name="Прямая соединительная линия 692"/>
            <p:cNvCxnSpPr>
              <a:stCxn id="684" idx="4"/>
              <a:endCxn id="686" idx="0"/>
            </p:cNvCxnSpPr>
            <p:nvPr/>
          </p:nvCxnSpPr>
          <p:spPr>
            <a:xfrm rot="10800000">
              <a:off x="3919362" y="5688169"/>
              <a:ext cx="90830" cy="5204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94" name="8-конечная звезда 693"/>
            <p:cNvSpPr/>
            <p:nvPr/>
          </p:nvSpPr>
          <p:spPr>
            <a:xfrm rot="1262594">
              <a:off x="3935900" y="5661374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95" name="8-конечная звезда 694"/>
            <p:cNvSpPr/>
            <p:nvPr/>
          </p:nvSpPr>
          <p:spPr>
            <a:xfrm rot="1262594">
              <a:off x="3506746" y="5507017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96" name="8-конечная звезда 695"/>
            <p:cNvSpPr/>
            <p:nvPr/>
          </p:nvSpPr>
          <p:spPr>
            <a:xfrm rot="1262594">
              <a:off x="3505694" y="5363089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97" name="8-конечная звезда 696"/>
            <p:cNvSpPr/>
            <p:nvPr/>
          </p:nvSpPr>
          <p:spPr>
            <a:xfrm rot="1262594">
              <a:off x="3149556" y="5792769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98" name="8-конечная звезда 697"/>
            <p:cNvSpPr/>
            <p:nvPr/>
          </p:nvSpPr>
          <p:spPr>
            <a:xfrm rot="1262594">
              <a:off x="3506745" y="6078521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99" name="8-конечная звезда 698"/>
            <p:cNvSpPr/>
            <p:nvPr/>
          </p:nvSpPr>
          <p:spPr>
            <a:xfrm rot="1262594">
              <a:off x="3505692" y="6220345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00" name="8-конечная звезда 699"/>
            <p:cNvSpPr/>
            <p:nvPr/>
          </p:nvSpPr>
          <p:spPr>
            <a:xfrm rot="1262594">
              <a:off x="3077063" y="6006031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701" name="Прямая соединительная линия 700"/>
            <p:cNvCxnSpPr>
              <a:stCxn id="681" idx="6"/>
              <a:endCxn id="683" idx="0"/>
            </p:cNvCxnSpPr>
            <p:nvPr/>
          </p:nvCxnSpPr>
          <p:spPr>
            <a:xfrm rot="16200000" flipV="1">
              <a:off x="4393404" y="5930155"/>
              <a:ext cx="249211" cy="5428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3" name="Прямая соединительная линия 702"/>
            <p:cNvCxnSpPr>
              <a:stCxn id="683" idx="3"/>
              <a:endCxn id="676" idx="7"/>
            </p:cNvCxnSpPr>
            <p:nvPr/>
          </p:nvCxnSpPr>
          <p:spPr>
            <a:xfrm rot="5400000">
              <a:off x="4373037" y="5818654"/>
              <a:ext cx="52650" cy="8326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4" name="Прямая соединительная линия 703"/>
            <p:cNvCxnSpPr>
              <a:stCxn id="681" idx="4"/>
              <a:endCxn id="677" idx="0"/>
            </p:cNvCxnSpPr>
            <p:nvPr/>
          </p:nvCxnSpPr>
          <p:spPr>
            <a:xfrm rot="10800000">
              <a:off x="4417781" y="6045359"/>
              <a:ext cx="92477" cy="5204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5" name="Прямая соединительная линия 704"/>
            <p:cNvCxnSpPr>
              <a:stCxn id="679" idx="6"/>
              <a:endCxn id="677" idx="2"/>
            </p:cNvCxnSpPr>
            <p:nvPr/>
          </p:nvCxnSpPr>
          <p:spPr>
            <a:xfrm rot="5400000" flipH="1" flipV="1">
              <a:off x="4310623" y="6081077"/>
              <a:ext cx="92477" cy="5204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6" name="Прямая соединительная линия 705"/>
            <p:cNvCxnSpPr>
              <a:stCxn id="680" idx="5"/>
              <a:endCxn id="679" idx="1"/>
            </p:cNvCxnSpPr>
            <p:nvPr/>
          </p:nvCxnSpPr>
          <p:spPr>
            <a:xfrm rot="16200000" flipV="1">
              <a:off x="4309274" y="6226044"/>
              <a:ext cx="95177" cy="4951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7" name="Прямая соединительная линия 706"/>
            <p:cNvCxnSpPr>
              <a:stCxn id="680" idx="7"/>
              <a:endCxn id="681" idx="1"/>
            </p:cNvCxnSpPr>
            <p:nvPr/>
          </p:nvCxnSpPr>
          <p:spPr>
            <a:xfrm rot="5400000" flipH="1" flipV="1">
              <a:off x="4391675" y="6157356"/>
              <a:ext cx="180324" cy="12916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5" name="Прямая соединительная линия 744"/>
            <p:cNvCxnSpPr>
              <a:stCxn id="682" idx="7"/>
              <a:endCxn id="684" idx="1"/>
            </p:cNvCxnSpPr>
            <p:nvPr/>
          </p:nvCxnSpPr>
          <p:spPr>
            <a:xfrm rot="16200000" flipV="1">
              <a:off x="3999590" y="5821349"/>
              <a:ext cx="107239" cy="1371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6" name="Прямая соединительная линия 745"/>
            <p:cNvCxnSpPr>
              <a:stCxn id="685" idx="0"/>
              <a:endCxn id="682" idx="4"/>
            </p:cNvCxnSpPr>
            <p:nvPr/>
          </p:nvCxnSpPr>
          <p:spPr>
            <a:xfrm flipV="1">
              <a:off x="3846275" y="5883091"/>
              <a:ext cx="163916" cy="1939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7" name="Прямая соединительная линия 746"/>
            <p:cNvCxnSpPr>
              <a:stCxn id="678" idx="5"/>
              <a:endCxn id="682" idx="0"/>
            </p:cNvCxnSpPr>
            <p:nvPr/>
          </p:nvCxnSpPr>
          <p:spPr>
            <a:xfrm rot="16200000" flipV="1">
              <a:off x="4058869" y="5904201"/>
              <a:ext cx="38718" cy="3527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8" name="Прямая соединительная линия 747"/>
            <p:cNvCxnSpPr>
              <a:stCxn id="677" idx="5"/>
              <a:endCxn id="676" idx="1"/>
            </p:cNvCxnSpPr>
            <p:nvPr/>
          </p:nvCxnSpPr>
          <p:spPr>
            <a:xfrm rot="16200000" flipV="1">
              <a:off x="4320641" y="5950012"/>
              <a:ext cx="81615" cy="4034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9" name="Прямая соединительная линия 748"/>
            <p:cNvCxnSpPr>
              <a:stCxn id="678" idx="7"/>
              <a:endCxn id="677" idx="4"/>
            </p:cNvCxnSpPr>
            <p:nvPr/>
          </p:nvCxnSpPr>
          <p:spPr>
            <a:xfrm rot="16200000" flipH="1">
              <a:off x="4213913" y="5872500"/>
              <a:ext cx="71058" cy="23587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0" name="Прямая соединительная линия 749"/>
            <p:cNvCxnSpPr>
              <a:stCxn id="688" idx="5"/>
              <a:endCxn id="685" idx="1"/>
            </p:cNvCxnSpPr>
            <p:nvPr/>
          </p:nvCxnSpPr>
          <p:spPr>
            <a:xfrm rot="16200000" flipV="1">
              <a:off x="3810031" y="5939469"/>
              <a:ext cx="93529" cy="4951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1" name="Прямая соединительная линия 750"/>
            <p:cNvCxnSpPr>
              <a:stCxn id="688" idx="0"/>
              <a:endCxn id="678" idx="1"/>
            </p:cNvCxnSpPr>
            <p:nvPr/>
          </p:nvCxnSpPr>
          <p:spPr>
            <a:xfrm flipV="1">
              <a:off x="3917713" y="5990547"/>
              <a:ext cx="200079" cy="5481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2" name="Прямая соединительная линия 751"/>
            <p:cNvCxnSpPr>
              <a:stCxn id="682" idx="4"/>
              <a:endCxn id="686" idx="2"/>
            </p:cNvCxnSpPr>
            <p:nvPr/>
          </p:nvCxnSpPr>
          <p:spPr>
            <a:xfrm rot="10800000">
              <a:off x="3884469" y="5703673"/>
              <a:ext cx="125723" cy="17941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3" name="Прямая соединительная линия 752"/>
            <p:cNvCxnSpPr>
              <a:stCxn id="698" idx="7"/>
              <a:endCxn id="688" idx="3"/>
            </p:cNvCxnSpPr>
            <p:nvPr/>
          </p:nvCxnSpPr>
          <p:spPr>
            <a:xfrm rot="5400000" flipH="1" flipV="1">
              <a:off x="3685600" y="5909111"/>
              <a:ext cx="44724" cy="31975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4" name="Прямая соединительная линия 753"/>
            <p:cNvCxnSpPr>
              <a:stCxn id="697" idx="7"/>
              <a:endCxn id="685" idx="3"/>
            </p:cNvCxnSpPr>
            <p:nvPr/>
          </p:nvCxnSpPr>
          <p:spPr>
            <a:xfrm rot="16200000" flipH="1">
              <a:off x="3444573" y="5551920"/>
              <a:ext cx="98151" cy="60550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0" name="Прямая соединительная линия 759"/>
            <p:cNvCxnSpPr>
              <a:stCxn id="700" idx="6"/>
              <a:endCxn id="697" idx="3"/>
            </p:cNvCxnSpPr>
            <p:nvPr/>
          </p:nvCxnSpPr>
          <p:spPr>
            <a:xfrm rot="5400000" flipH="1" flipV="1">
              <a:off x="3034426" y="5890241"/>
              <a:ext cx="184091" cy="4989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3" name="Прямая соединительная линия 792"/>
            <p:cNvCxnSpPr>
              <a:stCxn id="698" idx="4"/>
              <a:endCxn id="697" idx="1"/>
            </p:cNvCxnSpPr>
            <p:nvPr/>
          </p:nvCxnSpPr>
          <p:spPr>
            <a:xfrm rot="10800000">
              <a:off x="3179928" y="5834109"/>
              <a:ext cx="328259" cy="25825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4" name="Прямая соединительная линия 793"/>
            <p:cNvCxnSpPr>
              <a:stCxn id="699" idx="6"/>
              <a:endCxn id="698" idx="1"/>
            </p:cNvCxnSpPr>
            <p:nvPr/>
          </p:nvCxnSpPr>
          <p:spPr>
            <a:xfrm rot="5400000" flipH="1" flipV="1">
              <a:off x="3482793" y="6167223"/>
              <a:ext cx="101684" cy="696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5" name="Прямая соединительная линия 794"/>
            <p:cNvCxnSpPr>
              <a:stCxn id="695" idx="0"/>
              <a:endCxn id="686" idx="4"/>
            </p:cNvCxnSpPr>
            <p:nvPr/>
          </p:nvCxnSpPr>
          <p:spPr>
            <a:xfrm>
              <a:off x="3548505" y="5536373"/>
              <a:ext cx="320459" cy="13240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6" name="Прямая соединительная линия 795"/>
            <p:cNvCxnSpPr>
              <a:stCxn id="695" idx="5"/>
              <a:endCxn id="696" idx="1"/>
            </p:cNvCxnSpPr>
            <p:nvPr/>
          </p:nvCxnSpPr>
          <p:spPr>
            <a:xfrm rot="5400000" flipH="1" flipV="1">
              <a:off x="3469620" y="5447494"/>
              <a:ext cx="111339" cy="1142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809" name="Овал 808"/>
          <p:cNvSpPr/>
          <p:nvPr/>
        </p:nvSpPr>
        <p:spPr>
          <a:xfrm>
            <a:off x="1285852" y="163710"/>
            <a:ext cx="6572296" cy="6516000"/>
          </a:xfrm>
          <a:prstGeom prst="ellipse">
            <a:avLst/>
          </a:prstGeom>
          <a:noFill/>
          <a:ln w="12700"/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cxnSp>
        <p:nvCxnSpPr>
          <p:cNvPr id="812" name="Прямая соединительная линия 811"/>
          <p:cNvCxnSpPr/>
          <p:nvPr/>
        </p:nvCxnSpPr>
        <p:spPr>
          <a:xfrm rot="5400000">
            <a:off x="3906615" y="6621267"/>
            <a:ext cx="259200" cy="71438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823" name="Прямая соединительная линия 822"/>
          <p:cNvCxnSpPr/>
          <p:nvPr/>
        </p:nvCxnSpPr>
        <p:spPr>
          <a:xfrm rot="16200000" flipH="1">
            <a:off x="5660447" y="6412520"/>
            <a:ext cx="252000" cy="142877"/>
          </a:xfrm>
          <a:prstGeom prst="line">
            <a:avLst/>
          </a:prstGeom>
          <a:scene3d>
            <a:camera prst="orthographicFront">
              <a:rot lat="0" lon="0" rev="10200000"/>
            </a:camera>
            <a:lightRig rig="threePt" dir="t"/>
          </a:scene3d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827" name="TextBox 826"/>
          <p:cNvSpPr txBox="1"/>
          <p:nvPr/>
        </p:nvSpPr>
        <p:spPr>
          <a:xfrm rot="21075957">
            <a:off x="4424797" y="6543091"/>
            <a:ext cx="1058667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1400" dirty="0" smtClean="0">
                <a:latin typeface="Bookman Old Style" pitchFamily="18" charset="0"/>
              </a:rPr>
              <a:t>грудень</a:t>
            </a:r>
            <a:endParaRPr lang="uk-UA" sz="1400" dirty="0">
              <a:latin typeface="Bookman Old Style" pitchFamily="18" charset="0"/>
            </a:endParaRPr>
          </a:p>
        </p:txBody>
      </p:sp>
      <p:sp>
        <p:nvSpPr>
          <p:cNvPr id="828" name="TextBox 827"/>
          <p:cNvSpPr txBox="1"/>
          <p:nvPr/>
        </p:nvSpPr>
        <p:spPr>
          <a:xfrm rot="19276280">
            <a:off x="6073450" y="5869472"/>
            <a:ext cx="1058667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1400" dirty="0" smtClean="0">
                <a:latin typeface="Bookman Old Style" pitchFamily="18" charset="0"/>
              </a:rPr>
              <a:t>листопад</a:t>
            </a:r>
            <a:endParaRPr lang="uk-UA" sz="1400" dirty="0">
              <a:latin typeface="Bookman Old Style" pitchFamily="18" charset="0"/>
            </a:endParaRPr>
          </a:p>
        </p:txBody>
      </p:sp>
      <p:sp>
        <p:nvSpPr>
          <p:cNvPr id="829" name="TextBox 828"/>
          <p:cNvSpPr txBox="1"/>
          <p:nvPr/>
        </p:nvSpPr>
        <p:spPr>
          <a:xfrm rot="17630071">
            <a:off x="7117024" y="4586123"/>
            <a:ext cx="1058667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1400" dirty="0" smtClean="0">
                <a:latin typeface="Bookman Old Style" pitchFamily="18" charset="0"/>
              </a:rPr>
              <a:t>жовтень</a:t>
            </a:r>
            <a:endParaRPr lang="uk-UA" sz="1400" dirty="0">
              <a:latin typeface="Bookman Old Style" pitchFamily="18" charset="0"/>
            </a:endParaRPr>
          </a:p>
        </p:txBody>
      </p:sp>
      <p:sp>
        <p:nvSpPr>
          <p:cNvPr id="830" name="TextBox 829"/>
          <p:cNvSpPr txBox="1"/>
          <p:nvPr/>
        </p:nvSpPr>
        <p:spPr>
          <a:xfrm rot="15714304">
            <a:off x="7341394" y="2882876"/>
            <a:ext cx="1058667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1400" dirty="0" smtClean="0">
                <a:latin typeface="Bookman Old Style" pitchFamily="18" charset="0"/>
              </a:rPr>
              <a:t>вересень</a:t>
            </a:r>
            <a:endParaRPr lang="uk-UA" sz="1400" dirty="0">
              <a:latin typeface="Bookman Old Style" pitchFamily="18" charset="0"/>
            </a:endParaRPr>
          </a:p>
        </p:txBody>
      </p:sp>
      <p:sp>
        <p:nvSpPr>
          <p:cNvPr id="831" name="TextBox 830"/>
          <p:cNvSpPr txBox="1"/>
          <p:nvPr/>
        </p:nvSpPr>
        <p:spPr>
          <a:xfrm rot="3220511">
            <a:off x="6748397" y="1310971"/>
            <a:ext cx="1058667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1400" dirty="0" smtClean="0">
                <a:latin typeface="Bookman Old Style" pitchFamily="18" charset="0"/>
              </a:rPr>
              <a:t>серпень</a:t>
            </a:r>
            <a:endParaRPr lang="uk-UA" sz="1400" dirty="0">
              <a:latin typeface="Bookman Old Style" pitchFamily="18" charset="0"/>
            </a:endParaRPr>
          </a:p>
        </p:txBody>
      </p:sp>
      <p:sp>
        <p:nvSpPr>
          <p:cNvPr id="832" name="TextBox 831"/>
          <p:cNvSpPr txBox="1"/>
          <p:nvPr/>
        </p:nvSpPr>
        <p:spPr>
          <a:xfrm rot="1586521">
            <a:off x="5448208" y="219585"/>
            <a:ext cx="1058667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1400" dirty="0" smtClean="0">
                <a:latin typeface="Bookman Old Style" pitchFamily="18" charset="0"/>
              </a:rPr>
              <a:t>липень</a:t>
            </a:r>
            <a:endParaRPr lang="uk-UA" sz="1400" dirty="0">
              <a:latin typeface="Bookman Old Style" pitchFamily="18" charset="0"/>
            </a:endParaRPr>
          </a:p>
        </p:txBody>
      </p:sp>
      <p:sp>
        <p:nvSpPr>
          <p:cNvPr id="833" name="TextBox 832"/>
          <p:cNvSpPr txBox="1"/>
          <p:nvPr/>
        </p:nvSpPr>
        <p:spPr>
          <a:xfrm rot="21422218">
            <a:off x="3660219" y="-66475"/>
            <a:ext cx="1058667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1400" dirty="0" smtClean="0">
                <a:latin typeface="Bookman Old Style" pitchFamily="18" charset="0"/>
              </a:rPr>
              <a:t>червень</a:t>
            </a:r>
            <a:endParaRPr lang="uk-UA" sz="1400" dirty="0">
              <a:latin typeface="Bookman Old Style" pitchFamily="18" charset="0"/>
            </a:endParaRPr>
          </a:p>
        </p:txBody>
      </p:sp>
      <p:sp>
        <p:nvSpPr>
          <p:cNvPr id="834" name="TextBox 833"/>
          <p:cNvSpPr txBox="1"/>
          <p:nvPr/>
        </p:nvSpPr>
        <p:spPr>
          <a:xfrm rot="19518500">
            <a:off x="2065156" y="559647"/>
            <a:ext cx="1058667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1400" dirty="0" smtClean="0">
                <a:latin typeface="Bookman Old Style" pitchFamily="18" charset="0"/>
              </a:rPr>
              <a:t>травень</a:t>
            </a:r>
            <a:endParaRPr lang="uk-UA" sz="1400" dirty="0">
              <a:latin typeface="Bookman Old Style" pitchFamily="18" charset="0"/>
            </a:endParaRPr>
          </a:p>
        </p:txBody>
      </p:sp>
      <p:sp>
        <p:nvSpPr>
          <p:cNvPr id="835" name="TextBox 834"/>
          <p:cNvSpPr txBox="1"/>
          <p:nvPr/>
        </p:nvSpPr>
        <p:spPr>
          <a:xfrm rot="17687757">
            <a:off x="1006358" y="1809320"/>
            <a:ext cx="1058667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1400" dirty="0" smtClean="0">
                <a:latin typeface="Bookman Old Style" pitchFamily="18" charset="0"/>
              </a:rPr>
              <a:t>квітень</a:t>
            </a:r>
          </a:p>
        </p:txBody>
      </p:sp>
      <p:sp>
        <p:nvSpPr>
          <p:cNvPr id="836" name="TextBox 835"/>
          <p:cNvSpPr txBox="1"/>
          <p:nvPr/>
        </p:nvSpPr>
        <p:spPr>
          <a:xfrm rot="4875169">
            <a:off x="749077" y="3754552"/>
            <a:ext cx="1058667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1400" dirty="0" smtClean="0">
                <a:latin typeface="Bookman Old Style" pitchFamily="18" charset="0"/>
              </a:rPr>
              <a:t>березень</a:t>
            </a:r>
          </a:p>
        </p:txBody>
      </p:sp>
      <p:sp>
        <p:nvSpPr>
          <p:cNvPr id="837" name="TextBox 836"/>
          <p:cNvSpPr txBox="1"/>
          <p:nvPr/>
        </p:nvSpPr>
        <p:spPr>
          <a:xfrm rot="3368098">
            <a:off x="1300985" y="5166505"/>
            <a:ext cx="1058667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1400" dirty="0" smtClean="0">
                <a:latin typeface="Bookman Old Style" pitchFamily="18" charset="0"/>
              </a:rPr>
              <a:t>лютий</a:t>
            </a:r>
          </a:p>
        </p:txBody>
      </p:sp>
      <p:sp>
        <p:nvSpPr>
          <p:cNvPr id="838" name="TextBox 837"/>
          <p:cNvSpPr txBox="1"/>
          <p:nvPr/>
        </p:nvSpPr>
        <p:spPr>
          <a:xfrm rot="1618209">
            <a:off x="2572415" y="6249465"/>
            <a:ext cx="1058667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1400" dirty="0" smtClean="0">
                <a:latin typeface="Bookman Old Style" pitchFamily="18" charset="0"/>
              </a:rPr>
              <a:t>січень</a:t>
            </a:r>
          </a:p>
        </p:txBody>
      </p:sp>
      <p:grpSp>
        <p:nvGrpSpPr>
          <p:cNvPr id="19" name="Группа 864"/>
          <p:cNvGrpSpPr/>
          <p:nvPr/>
        </p:nvGrpSpPr>
        <p:grpSpPr>
          <a:xfrm>
            <a:off x="3673098" y="578603"/>
            <a:ext cx="2665709" cy="6010528"/>
            <a:chOff x="3673098" y="578603"/>
            <a:chExt cx="2665709" cy="6010528"/>
          </a:xfrm>
        </p:grpSpPr>
        <p:sp>
          <p:nvSpPr>
            <p:cNvPr id="866" name="Полилиния 865"/>
            <p:cNvSpPr/>
            <p:nvPr/>
          </p:nvSpPr>
          <p:spPr>
            <a:xfrm>
              <a:off x="4702169" y="5535152"/>
              <a:ext cx="727087" cy="608492"/>
            </a:xfrm>
            <a:custGeom>
              <a:avLst/>
              <a:gdLst>
                <a:gd name="connsiteX0" fmla="*/ 2217 w 727087"/>
                <a:gd name="connsiteY0" fmla="*/ 109728 h 608492"/>
                <a:gd name="connsiteX1" fmla="*/ 8867 w 727087"/>
                <a:gd name="connsiteY1" fmla="*/ 146304 h 608492"/>
                <a:gd name="connsiteX2" fmla="*/ 15517 w 727087"/>
                <a:gd name="connsiteY2" fmla="*/ 152955 h 608492"/>
                <a:gd name="connsiteX3" fmla="*/ 28818 w 727087"/>
                <a:gd name="connsiteY3" fmla="*/ 169580 h 608492"/>
                <a:gd name="connsiteX4" fmla="*/ 48768 w 727087"/>
                <a:gd name="connsiteY4" fmla="*/ 176230 h 608492"/>
                <a:gd name="connsiteX5" fmla="*/ 121920 w 727087"/>
                <a:gd name="connsiteY5" fmla="*/ 172905 h 608492"/>
                <a:gd name="connsiteX6" fmla="*/ 158496 w 727087"/>
                <a:gd name="connsiteY6" fmla="*/ 166255 h 608492"/>
                <a:gd name="connsiteX7" fmla="*/ 181772 w 727087"/>
                <a:gd name="connsiteY7" fmla="*/ 162930 h 608492"/>
                <a:gd name="connsiteX8" fmla="*/ 221673 w 727087"/>
                <a:gd name="connsiteY8" fmla="*/ 152955 h 608492"/>
                <a:gd name="connsiteX9" fmla="*/ 231648 w 727087"/>
                <a:gd name="connsiteY9" fmla="*/ 149629 h 608492"/>
                <a:gd name="connsiteX10" fmla="*/ 318100 w 727087"/>
                <a:gd name="connsiteY10" fmla="*/ 156280 h 608492"/>
                <a:gd name="connsiteX11" fmla="*/ 338051 w 727087"/>
                <a:gd name="connsiteY11" fmla="*/ 162930 h 608492"/>
                <a:gd name="connsiteX12" fmla="*/ 358002 w 727087"/>
                <a:gd name="connsiteY12" fmla="*/ 176230 h 608492"/>
                <a:gd name="connsiteX13" fmla="*/ 361327 w 727087"/>
                <a:gd name="connsiteY13" fmla="*/ 192856 h 608492"/>
                <a:gd name="connsiteX14" fmla="*/ 354676 w 727087"/>
                <a:gd name="connsiteY14" fmla="*/ 229432 h 608492"/>
                <a:gd name="connsiteX15" fmla="*/ 348026 w 727087"/>
                <a:gd name="connsiteY15" fmla="*/ 242732 h 608492"/>
                <a:gd name="connsiteX16" fmla="*/ 341376 w 727087"/>
                <a:gd name="connsiteY16" fmla="*/ 279308 h 608492"/>
                <a:gd name="connsiteX17" fmla="*/ 334726 w 727087"/>
                <a:gd name="connsiteY17" fmla="*/ 395686 h 608492"/>
                <a:gd name="connsiteX18" fmla="*/ 331401 w 727087"/>
                <a:gd name="connsiteY18" fmla="*/ 478813 h 608492"/>
                <a:gd name="connsiteX19" fmla="*/ 341376 w 727087"/>
                <a:gd name="connsiteY19" fmla="*/ 528690 h 608492"/>
                <a:gd name="connsiteX20" fmla="*/ 351351 w 727087"/>
                <a:gd name="connsiteY20" fmla="*/ 535340 h 608492"/>
                <a:gd name="connsiteX21" fmla="*/ 367977 w 727087"/>
                <a:gd name="connsiteY21" fmla="*/ 551965 h 608492"/>
                <a:gd name="connsiteX22" fmla="*/ 384602 w 727087"/>
                <a:gd name="connsiteY22" fmla="*/ 561941 h 608492"/>
                <a:gd name="connsiteX23" fmla="*/ 394578 w 727087"/>
                <a:gd name="connsiteY23" fmla="*/ 571916 h 608492"/>
                <a:gd name="connsiteX24" fmla="*/ 427828 w 727087"/>
                <a:gd name="connsiteY24" fmla="*/ 578566 h 608492"/>
                <a:gd name="connsiteX25" fmla="*/ 447779 w 727087"/>
                <a:gd name="connsiteY25" fmla="*/ 585216 h 608492"/>
                <a:gd name="connsiteX26" fmla="*/ 464404 w 727087"/>
                <a:gd name="connsiteY26" fmla="*/ 595192 h 608492"/>
                <a:gd name="connsiteX27" fmla="*/ 474380 w 727087"/>
                <a:gd name="connsiteY27" fmla="*/ 601842 h 608492"/>
                <a:gd name="connsiteX28" fmla="*/ 494330 w 727087"/>
                <a:gd name="connsiteY28" fmla="*/ 608492 h 608492"/>
                <a:gd name="connsiteX29" fmla="*/ 550857 w 727087"/>
                <a:gd name="connsiteY29" fmla="*/ 605167 h 608492"/>
                <a:gd name="connsiteX30" fmla="*/ 560832 w 727087"/>
                <a:gd name="connsiteY30" fmla="*/ 598517 h 608492"/>
                <a:gd name="connsiteX31" fmla="*/ 580783 w 727087"/>
                <a:gd name="connsiteY31" fmla="*/ 591867 h 608492"/>
                <a:gd name="connsiteX32" fmla="*/ 604058 w 727087"/>
                <a:gd name="connsiteY32" fmla="*/ 585216 h 608492"/>
                <a:gd name="connsiteX33" fmla="*/ 627334 w 727087"/>
                <a:gd name="connsiteY33" fmla="*/ 575241 h 608492"/>
                <a:gd name="connsiteX34" fmla="*/ 637309 w 727087"/>
                <a:gd name="connsiteY34" fmla="*/ 568591 h 608492"/>
                <a:gd name="connsiteX35" fmla="*/ 647284 w 727087"/>
                <a:gd name="connsiteY35" fmla="*/ 565266 h 608492"/>
                <a:gd name="connsiteX36" fmla="*/ 657260 w 727087"/>
                <a:gd name="connsiteY36" fmla="*/ 555291 h 608492"/>
                <a:gd name="connsiteX37" fmla="*/ 680535 w 727087"/>
                <a:gd name="connsiteY37" fmla="*/ 541990 h 608492"/>
                <a:gd name="connsiteX38" fmla="*/ 693836 w 727087"/>
                <a:gd name="connsiteY38" fmla="*/ 525365 h 608492"/>
                <a:gd name="connsiteX39" fmla="*/ 697161 w 727087"/>
                <a:gd name="connsiteY39" fmla="*/ 515389 h 608492"/>
                <a:gd name="connsiteX40" fmla="*/ 707136 w 727087"/>
                <a:gd name="connsiteY40" fmla="*/ 495439 h 608492"/>
                <a:gd name="connsiteX41" fmla="*/ 710461 w 727087"/>
                <a:gd name="connsiteY41" fmla="*/ 422287 h 608492"/>
                <a:gd name="connsiteX42" fmla="*/ 713786 w 727087"/>
                <a:gd name="connsiteY42" fmla="*/ 405661 h 608492"/>
                <a:gd name="connsiteX43" fmla="*/ 717111 w 727087"/>
                <a:gd name="connsiteY43" fmla="*/ 385711 h 608492"/>
                <a:gd name="connsiteX44" fmla="*/ 723762 w 727087"/>
                <a:gd name="connsiteY44" fmla="*/ 339160 h 608492"/>
                <a:gd name="connsiteX45" fmla="*/ 727087 w 727087"/>
                <a:gd name="connsiteY45" fmla="*/ 329184 h 608492"/>
                <a:gd name="connsiteX46" fmla="*/ 723762 w 727087"/>
                <a:gd name="connsiteY46" fmla="*/ 295933 h 608492"/>
                <a:gd name="connsiteX47" fmla="*/ 713786 w 727087"/>
                <a:gd name="connsiteY47" fmla="*/ 262683 h 608492"/>
                <a:gd name="connsiteX48" fmla="*/ 707136 w 727087"/>
                <a:gd name="connsiteY48" fmla="*/ 236082 h 608492"/>
                <a:gd name="connsiteX49" fmla="*/ 700486 w 727087"/>
                <a:gd name="connsiteY49" fmla="*/ 212806 h 608492"/>
                <a:gd name="connsiteX50" fmla="*/ 693836 w 727087"/>
                <a:gd name="connsiteY50" fmla="*/ 202831 h 608492"/>
                <a:gd name="connsiteX51" fmla="*/ 690511 w 727087"/>
                <a:gd name="connsiteY51" fmla="*/ 192856 h 608492"/>
                <a:gd name="connsiteX52" fmla="*/ 673885 w 727087"/>
                <a:gd name="connsiteY52" fmla="*/ 176230 h 608492"/>
                <a:gd name="connsiteX53" fmla="*/ 650610 w 727087"/>
                <a:gd name="connsiteY53" fmla="*/ 152955 h 608492"/>
                <a:gd name="connsiteX54" fmla="*/ 643959 w 727087"/>
                <a:gd name="connsiteY54" fmla="*/ 146304 h 608492"/>
                <a:gd name="connsiteX55" fmla="*/ 624009 w 727087"/>
                <a:gd name="connsiteY55" fmla="*/ 139654 h 608492"/>
                <a:gd name="connsiteX56" fmla="*/ 607383 w 727087"/>
                <a:gd name="connsiteY56" fmla="*/ 126354 h 608492"/>
                <a:gd name="connsiteX57" fmla="*/ 600733 w 727087"/>
                <a:gd name="connsiteY57" fmla="*/ 116379 h 608492"/>
                <a:gd name="connsiteX58" fmla="*/ 584108 w 727087"/>
                <a:gd name="connsiteY58" fmla="*/ 99753 h 608492"/>
                <a:gd name="connsiteX59" fmla="*/ 580783 w 727087"/>
                <a:gd name="connsiteY59" fmla="*/ 89778 h 608492"/>
                <a:gd name="connsiteX60" fmla="*/ 557507 w 727087"/>
                <a:gd name="connsiteY60" fmla="*/ 69827 h 608492"/>
                <a:gd name="connsiteX61" fmla="*/ 554182 w 727087"/>
                <a:gd name="connsiteY61" fmla="*/ 59852 h 608492"/>
                <a:gd name="connsiteX62" fmla="*/ 544207 w 727087"/>
                <a:gd name="connsiteY62" fmla="*/ 53202 h 608492"/>
                <a:gd name="connsiteX63" fmla="*/ 537556 w 727087"/>
                <a:gd name="connsiteY63" fmla="*/ 46552 h 608492"/>
                <a:gd name="connsiteX64" fmla="*/ 530906 w 727087"/>
                <a:gd name="connsiteY64" fmla="*/ 36576 h 608492"/>
                <a:gd name="connsiteX65" fmla="*/ 520931 w 727087"/>
                <a:gd name="connsiteY65" fmla="*/ 33251 h 608492"/>
                <a:gd name="connsiteX66" fmla="*/ 500980 w 727087"/>
                <a:gd name="connsiteY66" fmla="*/ 19951 h 608492"/>
                <a:gd name="connsiteX67" fmla="*/ 491005 w 727087"/>
                <a:gd name="connsiteY67" fmla="*/ 13301 h 608492"/>
                <a:gd name="connsiteX68" fmla="*/ 481030 w 727087"/>
                <a:gd name="connsiteY68" fmla="*/ 9976 h 608492"/>
                <a:gd name="connsiteX69" fmla="*/ 471055 w 727087"/>
                <a:gd name="connsiteY69" fmla="*/ 3325 h 608492"/>
                <a:gd name="connsiteX70" fmla="*/ 454429 w 727087"/>
                <a:gd name="connsiteY70" fmla="*/ 0 h 608492"/>
                <a:gd name="connsiteX71" fmla="*/ 354676 w 727087"/>
                <a:gd name="connsiteY71" fmla="*/ 3325 h 608492"/>
                <a:gd name="connsiteX72" fmla="*/ 348026 w 727087"/>
                <a:gd name="connsiteY72" fmla="*/ 9976 h 608492"/>
                <a:gd name="connsiteX73" fmla="*/ 338051 w 727087"/>
                <a:gd name="connsiteY73" fmla="*/ 16626 h 608492"/>
                <a:gd name="connsiteX74" fmla="*/ 318100 w 727087"/>
                <a:gd name="connsiteY74" fmla="*/ 43227 h 608492"/>
                <a:gd name="connsiteX75" fmla="*/ 308125 w 727087"/>
                <a:gd name="connsiteY75" fmla="*/ 46552 h 608492"/>
                <a:gd name="connsiteX76" fmla="*/ 304800 w 727087"/>
                <a:gd name="connsiteY76" fmla="*/ 56527 h 608492"/>
                <a:gd name="connsiteX77" fmla="*/ 294825 w 727087"/>
                <a:gd name="connsiteY77" fmla="*/ 59852 h 608492"/>
                <a:gd name="connsiteX78" fmla="*/ 274874 w 727087"/>
                <a:gd name="connsiteY78" fmla="*/ 69827 h 608492"/>
                <a:gd name="connsiteX79" fmla="*/ 264899 w 727087"/>
                <a:gd name="connsiteY79" fmla="*/ 76477 h 608492"/>
                <a:gd name="connsiteX80" fmla="*/ 215023 w 727087"/>
                <a:gd name="connsiteY80" fmla="*/ 86453 h 608492"/>
                <a:gd name="connsiteX81" fmla="*/ 38793 w 727087"/>
                <a:gd name="connsiteY81" fmla="*/ 89778 h 608492"/>
                <a:gd name="connsiteX82" fmla="*/ 22167 w 727087"/>
                <a:gd name="connsiteY82" fmla="*/ 99753 h 608492"/>
                <a:gd name="connsiteX83" fmla="*/ 2217 w 727087"/>
                <a:gd name="connsiteY83" fmla="*/ 109728 h 6084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</a:cxnLst>
              <a:rect l="l" t="t" r="r" b="b"/>
              <a:pathLst>
                <a:path w="727087" h="608492">
                  <a:moveTo>
                    <a:pt x="2217" y="109728"/>
                  </a:moveTo>
                  <a:cubicBezTo>
                    <a:pt x="0" y="117486"/>
                    <a:pt x="4011" y="138210"/>
                    <a:pt x="8867" y="146304"/>
                  </a:cubicBezTo>
                  <a:cubicBezTo>
                    <a:pt x="10480" y="148992"/>
                    <a:pt x="13300" y="150738"/>
                    <a:pt x="15517" y="152955"/>
                  </a:cubicBezTo>
                  <a:cubicBezTo>
                    <a:pt x="19123" y="163773"/>
                    <a:pt x="17046" y="164348"/>
                    <a:pt x="28818" y="169580"/>
                  </a:cubicBezTo>
                  <a:cubicBezTo>
                    <a:pt x="35224" y="172427"/>
                    <a:pt x="48768" y="176230"/>
                    <a:pt x="48768" y="176230"/>
                  </a:cubicBezTo>
                  <a:cubicBezTo>
                    <a:pt x="73152" y="175122"/>
                    <a:pt x="97569" y="174584"/>
                    <a:pt x="121920" y="172905"/>
                  </a:cubicBezTo>
                  <a:cubicBezTo>
                    <a:pt x="153180" y="170749"/>
                    <a:pt x="135575" y="170422"/>
                    <a:pt x="158496" y="166255"/>
                  </a:cubicBezTo>
                  <a:cubicBezTo>
                    <a:pt x="166207" y="164853"/>
                    <a:pt x="174026" y="164122"/>
                    <a:pt x="181772" y="162930"/>
                  </a:cubicBezTo>
                  <a:cubicBezTo>
                    <a:pt x="206712" y="159093"/>
                    <a:pt x="197327" y="161071"/>
                    <a:pt x="221673" y="152955"/>
                  </a:cubicBezTo>
                  <a:lnTo>
                    <a:pt x="231648" y="149629"/>
                  </a:lnTo>
                  <a:cubicBezTo>
                    <a:pt x="270569" y="151399"/>
                    <a:pt x="288383" y="147365"/>
                    <a:pt x="318100" y="156280"/>
                  </a:cubicBezTo>
                  <a:cubicBezTo>
                    <a:pt x="324814" y="158294"/>
                    <a:pt x="332218" y="159042"/>
                    <a:pt x="338051" y="162930"/>
                  </a:cubicBezTo>
                  <a:lnTo>
                    <a:pt x="358002" y="176230"/>
                  </a:lnTo>
                  <a:cubicBezTo>
                    <a:pt x="359110" y="181772"/>
                    <a:pt x="361327" y="187204"/>
                    <a:pt x="361327" y="192856"/>
                  </a:cubicBezTo>
                  <a:cubicBezTo>
                    <a:pt x="361327" y="194535"/>
                    <a:pt x="355758" y="226186"/>
                    <a:pt x="354676" y="229432"/>
                  </a:cubicBezTo>
                  <a:cubicBezTo>
                    <a:pt x="353108" y="234134"/>
                    <a:pt x="349766" y="238091"/>
                    <a:pt x="348026" y="242732"/>
                  </a:cubicBezTo>
                  <a:cubicBezTo>
                    <a:pt x="344724" y="251537"/>
                    <a:pt x="342047" y="272258"/>
                    <a:pt x="341376" y="279308"/>
                  </a:cubicBezTo>
                  <a:cubicBezTo>
                    <a:pt x="338221" y="312438"/>
                    <a:pt x="336050" y="365238"/>
                    <a:pt x="334726" y="395686"/>
                  </a:cubicBezTo>
                  <a:cubicBezTo>
                    <a:pt x="333521" y="423391"/>
                    <a:pt x="332509" y="451104"/>
                    <a:pt x="331401" y="478813"/>
                  </a:cubicBezTo>
                  <a:cubicBezTo>
                    <a:pt x="331562" y="480259"/>
                    <a:pt x="334303" y="523975"/>
                    <a:pt x="341376" y="528690"/>
                  </a:cubicBezTo>
                  <a:lnTo>
                    <a:pt x="351351" y="535340"/>
                  </a:lnTo>
                  <a:cubicBezTo>
                    <a:pt x="362755" y="552443"/>
                    <a:pt x="352141" y="539295"/>
                    <a:pt x="367977" y="551965"/>
                  </a:cubicBezTo>
                  <a:cubicBezTo>
                    <a:pt x="381018" y="562399"/>
                    <a:pt x="367278" y="556166"/>
                    <a:pt x="384602" y="561941"/>
                  </a:cubicBezTo>
                  <a:cubicBezTo>
                    <a:pt x="387927" y="565266"/>
                    <a:pt x="390665" y="569308"/>
                    <a:pt x="394578" y="571916"/>
                  </a:cubicBezTo>
                  <a:cubicBezTo>
                    <a:pt x="400909" y="576137"/>
                    <a:pt x="425856" y="578284"/>
                    <a:pt x="427828" y="578566"/>
                  </a:cubicBezTo>
                  <a:cubicBezTo>
                    <a:pt x="434478" y="580783"/>
                    <a:pt x="442823" y="580259"/>
                    <a:pt x="447779" y="585216"/>
                  </a:cubicBezTo>
                  <a:cubicBezTo>
                    <a:pt x="460766" y="598205"/>
                    <a:pt x="447141" y="586561"/>
                    <a:pt x="464404" y="595192"/>
                  </a:cubicBezTo>
                  <a:cubicBezTo>
                    <a:pt x="467979" y="596979"/>
                    <a:pt x="470728" y="600219"/>
                    <a:pt x="474380" y="601842"/>
                  </a:cubicBezTo>
                  <a:cubicBezTo>
                    <a:pt x="480786" y="604689"/>
                    <a:pt x="494330" y="608492"/>
                    <a:pt x="494330" y="608492"/>
                  </a:cubicBezTo>
                  <a:cubicBezTo>
                    <a:pt x="513172" y="607384"/>
                    <a:pt x="532191" y="607967"/>
                    <a:pt x="550857" y="605167"/>
                  </a:cubicBezTo>
                  <a:cubicBezTo>
                    <a:pt x="554809" y="604574"/>
                    <a:pt x="557180" y="600140"/>
                    <a:pt x="560832" y="598517"/>
                  </a:cubicBezTo>
                  <a:cubicBezTo>
                    <a:pt x="567238" y="595670"/>
                    <a:pt x="573982" y="593568"/>
                    <a:pt x="580783" y="591867"/>
                  </a:cubicBezTo>
                  <a:cubicBezTo>
                    <a:pt x="585041" y="590802"/>
                    <a:pt x="599290" y="587600"/>
                    <a:pt x="604058" y="585216"/>
                  </a:cubicBezTo>
                  <a:cubicBezTo>
                    <a:pt x="627021" y="573735"/>
                    <a:pt x="599655" y="582161"/>
                    <a:pt x="627334" y="575241"/>
                  </a:cubicBezTo>
                  <a:cubicBezTo>
                    <a:pt x="630659" y="573024"/>
                    <a:pt x="633735" y="570378"/>
                    <a:pt x="637309" y="568591"/>
                  </a:cubicBezTo>
                  <a:cubicBezTo>
                    <a:pt x="640444" y="567024"/>
                    <a:pt x="644368" y="567210"/>
                    <a:pt x="647284" y="565266"/>
                  </a:cubicBezTo>
                  <a:cubicBezTo>
                    <a:pt x="651197" y="562658"/>
                    <a:pt x="653647" y="558301"/>
                    <a:pt x="657260" y="555291"/>
                  </a:cubicBezTo>
                  <a:cubicBezTo>
                    <a:pt x="670870" y="543949"/>
                    <a:pt x="664267" y="552835"/>
                    <a:pt x="680535" y="541990"/>
                  </a:cubicBezTo>
                  <a:cubicBezTo>
                    <a:pt x="686223" y="538198"/>
                    <a:pt x="690277" y="530703"/>
                    <a:pt x="693836" y="525365"/>
                  </a:cubicBezTo>
                  <a:cubicBezTo>
                    <a:pt x="694944" y="522040"/>
                    <a:pt x="695594" y="518524"/>
                    <a:pt x="697161" y="515389"/>
                  </a:cubicBezTo>
                  <a:cubicBezTo>
                    <a:pt x="710054" y="489603"/>
                    <a:pt x="698777" y="520515"/>
                    <a:pt x="707136" y="495439"/>
                  </a:cubicBezTo>
                  <a:cubicBezTo>
                    <a:pt x="708244" y="471055"/>
                    <a:pt x="708658" y="446629"/>
                    <a:pt x="710461" y="422287"/>
                  </a:cubicBezTo>
                  <a:cubicBezTo>
                    <a:pt x="710878" y="416651"/>
                    <a:pt x="712775" y="411222"/>
                    <a:pt x="713786" y="405661"/>
                  </a:cubicBezTo>
                  <a:cubicBezTo>
                    <a:pt x="714992" y="399028"/>
                    <a:pt x="716158" y="392385"/>
                    <a:pt x="717111" y="385711"/>
                  </a:cubicBezTo>
                  <a:cubicBezTo>
                    <a:pt x="719127" y="371599"/>
                    <a:pt x="720585" y="353455"/>
                    <a:pt x="723762" y="339160"/>
                  </a:cubicBezTo>
                  <a:cubicBezTo>
                    <a:pt x="724522" y="335738"/>
                    <a:pt x="725979" y="332509"/>
                    <a:pt x="727087" y="329184"/>
                  </a:cubicBezTo>
                  <a:cubicBezTo>
                    <a:pt x="725979" y="318100"/>
                    <a:pt x="725337" y="306960"/>
                    <a:pt x="723762" y="295933"/>
                  </a:cubicBezTo>
                  <a:cubicBezTo>
                    <a:pt x="720999" y="276596"/>
                    <a:pt x="718409" y="285798"/>
                    <a:pt x="713786" y="262683"/>
                  </a:cubicBezTo>
                  <a:cubicBezTo>
                    <a:pt x="707025" y="228877"/>
                    <a:pt x="713953" y="259941"/>
                    <a:pt x="707136" y="236082"/>
                  </a:cubicBezTo>
                  <a:cubicBezTo>
                    <a:pt x="705715" y="231109"/>
                    <a:pt x="703144" y="218122"/>
                    <a:pt x="700486" y="212806"/>
                  </a:cubicBezTo>
                  <a:cubicBezTo>
                    <a:pt x="698699" y="209232"/>
                    <a:pt x="695623" y="206405"/>
                    <a:pt x="693836" y="202831"/>
                  </a:cubicBezTo>
                  <a:cubicBezTo>
                    <a:pt x="692269" y="199696"/>
                    <a:pt x="692614" y="195660"/>
                    <a:pt x="690511" y="192856"/>
                  </a:cubicBezTo>
                  <a:cubicBezTo>
                    <a:pt x="685808" y="186586"/>
                    <a:pt x="678233" y="182751"/>
                    <a:pt x="673885" y="176230"/>
                  </a:cubicBezTo>
                  <a:cubicBezTo>
                    <a:pt x="658641" y="153364"/>
                    <a:pt x="668167" y="158807"/>
                    <a:pt x="650610" y="152955"/>
                  </a:cubicBezTo>
                  <a:cubicBezTo>
                    <a:pt x="648393" y="150738"/>
                    <a:pt x="646763" y="147706"/>
                    <a:pt x="643959" y="146304"/>
                  </a:cubicBezTo>
                  <a:cubicBezTo>
                    <a:pt x="637689" y="143169"/>
                    <a:pt x="624009" y="139654"/>
                    <a:pt x="624009" y="139654"/>
                  </a:cubicBezTo>
                  <a:cubicBezTo>
                    <a:pt x="604952" y="111069"/>
                    <a:pt x="630327" y="144708"/>
                    <a:pt x="607383" y="126354"/>
                  </a:cubicBezTo>
                  <a:cubicBezTo>
                    <a:pt x="604262" y="123858"/>
                    <a:pt x="603364" y="119386"/>
                    <a:pt x="600733" y="116379"/>
                  </a:cubicBezTo>
                  <a:cubicBezTo>
                    <a:pt x="595572" y="110481"/>
                    <a:pt x="584108" y="99753"/>
                    <a:pt x="584108" y="99753"/>
                  </a:cubicBezTo>
                  <a:cubicBezTo>
                    <a:pt x="583000" y="96428"/>
                    <a:pt x="582820" y="92630"/>
                    <a:pt x="580783" y="89778"/>
                  </a:cubicBezTo>
                  <a:cubicBezTo>
                    <a:pt x="573452" y="79515"/>
                    <a:pt x="567093" y="76218"/>
                    <a:pt x="557507" y="69827"/>
                  </a:cubicBezTo>
                  <a:cubicBezTo>
                    <a:pt x="556399" y="66502"/>
                    <a:pt x="556371" y="62589"/>
                    <a:pt x="554182" y="59852"/>
                  </a:cubicBezTo>
                  <a:cubicBezTo>
                    <a:pt x="551686" y="56732"/>
                    <a:pt x="547328" y="55698"/>
                    <a:pt x="544207" y="53202"/>
                  </a:cubicBezTo>
                  <a:cubicBezTo>
                    <a:pt x="541759" y="51244"/>
                    <a:pt x="539514" y="49000"/>
                    <a:pt x="537556" y="46552"/>
                  </a:cubicBezTo>
                  <a:cubicBezTo>
                    <a:pt x="535059" y="43431"/>
                    <a:pt x="534027" y="39073"/>
                    <a:pt x="530906" y="36576"/>
                  </a:cubicBezTo>
                  <a:cubicBezTo>
                    <a:pt x="528169" y="34386"/>
                    <a:pt x="523995" y="34953"/>
                    <a:pt x="520931" y="33251"/>
                  </a:cubicBezTo>
                  <a:cubicBezTo>
                    <a:pt x="513944" y="29370"/>
                    <a:pt x="507630" y="24384"/>
                    <a:pt x="500980" y="19951"/>
                  </a:cubicBezTo>
                  <a:cubicBezTo>
                    <a:pt x="497655" y="17734"/>
                    <a:pt x="494796" y="14565"/>
                    <a:pt x="491005" y="13301"/>
                  </a:cubicBezTo>
                  <a:lnTo>
                    <a:pt x="481030" y="9976"/>
                  </a:lnTo>
                  <a:cubicBezTo>
                    <a:pt x="477705" y="7759"/>
                    <a:pt x="474797" y="4728"/>
                    <a:pt x="471055" y="3325"/>
                  </a:cubicBezTo>
                  <a:cubicBezTo>
                    <a:pt x="465763" y="1340"/>
                    <a:pt x="460081" y="0"/>
                    <a:pt x="454429" y="0"/>
                  </a:cubicBezTo>
                  <a:cubicBezTo>
                    <a:pt x="421160" y="0"/>
                    <a:pt x="387927" y="2217"/>
                    <a:pt x="354676" y="3325"/>
                  </a:cubicBezTo>
                  <a:cubicBezTo>
                    <a:pt x="352459" y="5542"/>
                    <a:pt x="350474" y="8017"/>
                    <a:pt x="348026" y="9976"/>
                  </a:cubicBezTo>
                  <a:cubicBezTo>
                    <a:pt x="344906" y="12472"/>
                    <a:pt x="340682" y="13619"/>
                    <a:pt x="338051" y="16626"/>
                  </a:cubicBezTo>
                  <a:cubicBezTo>
                    <a:pt x="336225" y="18713"/>
                    <a:pt x="325219" y="38955"/>
                    <a:pt x="318100" y="43227"/>
                  </a:cubicBezTo>
                  <a:cubicBezTo>
                    <a:pt x="315095" y="45030"/>
                    <a:pt x="311450" y="45444"/>
                    <a:pt x="308125" y="46552"/>
                  </a:cubicBezTo>
                  <a:cubicBezTo>
                    <a:pt x="307017" y="49877"/>
                    <a:pt x="307278" y="54049"/>
                    <a:pt x="304800" y="56527"/>
                  </a:cubicBezTo>
                  <a:cubicBezTo>
                    <a:pt x="302322" y="59005"/>
                    <a:pt x="297960" y="58285"/>
                    <a:pt x="294825" y="59852"/>
                  </a:cubicBezTo>
                  <a:cubicBezTo>
                    <a:pt x="269045" y="72742"/>
                    <a:pt x="299946" y="61470"/>
                    <a:pt x="274874" y="69827"/>
                  </a:cubicBezTo>
                  <a:cubicBezTo>
                    <a:pt x="271549" y="72044"/>
                    <a:pt x="268655" y="75111"/>
                    <a:pt x="264899" y="76477"/>
                  </a:cubicBezTo>
                  <a:cubicBezTo>
                    <a:pt x="254960" y="80091"/>
                    <a:pt x="226540" y="86069"/>
                    <a:pt x="215023" y="86453"/>
                  </a:cubicBezTo>
                  <a:cubicBezTo>
                    <a:pt x="156302" y="88410"/>
                    <a:pt x="97536" y="88670"/>
                    <a:pt x="38793" y="89778"/>
                  </a:cubicBezTo>
                  <a:cubicBezTo>
                    <a:pt x="21471" y="95552"/>
                    <a:pt x="35208" y="89321"/>
                    <a:pt x="22167" y="99753"/>
                  </a:cubicBezTo>
                  <a:cubicBezTo>
                    <a:pt x="8793" y="110452"/>
                    <a:pt x="4434" y="101970"/>
                    <a:pt x="2217" y="109728"/>
                  </a:cubicBezTo>
                  <a:close/>
                </a:path>
              </a:pathLst>
            </a:custGeom>
            <a:solidFill>
              <a:srgbClr val="FFFF00">
                <a:alpha val="15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67" name="Полилиния 866"/>
            <p:cNvSpPr/>
            <p:nvPr/>
          </p:nvSpPr>
          <p:spPr>
            <a:xfrm>
              <a:off x="3757771" y="4531861"/>
              <a:ext cx="2347096" cy="2057270"/>
            </a:xfrm>
            <a:custGeom>
              <a:avLst/>
              <a:gdLst>
                <a:gd name="connsiteX0" fmla="*/ 761028 w 2347096"/>
                <a:gd name="connsiteY0" fmla="*/ 2035194 h 2057270"/>
                <a:gd name="connsiteX1" fmla="*/ 927282 w 2347096"/>
                <a:gd name="connsiteY1" fmla="*/ 2038519 h 2057270"/>
                <a:gd name="connsiteX2" fmla="*/ 947233 w 2347096"/>
                <a:gd name="connsiteY2" fmla="*/ 2035194 h 2057270"/>
                <a:gd name="connsiteX3" fmla="*/ 963858 w 2347096"/>
                <a:gd name="connsiteY3" fmla="*/ 2031868 h 2057270"/>
                <a:gd name="connsiteX4" fmla="*/ 1060286 w 2347096"/>
                <a:gd name="connsiteY4" fmla="*/ 2028543 h 2057270"/>
                <a:gd name="connsiteX5" fmla="*/ 1113487 w 2347096"/>
                <a:gd name="connsiteY5" fmla="*/ 2018568 h 2057270"/>
                <a:gd name="connsiteX6" fmla="*/ 1130113 w 2347096"/>
                <a:gd name="connsiteY6" fmla="*/ 2015243 h 2057270"/>
                <a:gd name="connsiteX7" fmla="*/ 1183314 w 2347096"/>
                <a:gd name="connsiteY7" fmla="*/ 2011918 h 2057270"/>
                <a:gd name="connsiteX8" fmla="*/ 1249816 w 2347096"/>
                <a:gd name="connsiteY8" fmla="*/ 2005268 h 2057270"/>
                <a:gd name="connsiteX9" fmla="*/ 1269766 w 2347096"/>
                <a:gd name="connsiteY9" fmla="*/ 2001943 h 2057270"/>
                <a:gd name="connsiteX10" fmla="*/ 1279742 w 2347096"/>
                <a:gd name="connsiteY10" fmla="*/ 1998618 h 2057270"/>
                <a:gd name="connsiteX11" fmla="*/ 1336268 w 2347096"/>
                <a:gd name="connsiteY11" fmla="*/ 1995292 h 2057270"/>
                <a:gd name="connsiteX12" fmla="*/ 1369519 w 2347096"/>
                <a:gd name="connsiteY12" fmla="*/ 1988642 h 2057270"/>
                <a:gd name="connsiteX13" fmla="*/ 1389470 w 2347096"/>
                <a:gd name="connsiteY13" fmla="*/ 1985317 h 2057270"/>
                <a:gd name="connsiteX14" fmla="*/ 1422721 w 2347096"/>
                <a:gd name="connsiteY14" fmla="*/ 1981992 h 2057270"/>
                <a:gd name="connsiteX15" fmla="*/ 1449321 w 2347096"/>
                <a:gd name="connsiteY15" fmla="*/ 1978667 h 2057270"/>
                <a:gd name="connsiteX16" fmla="*/ 1482572 w 2347096"/>
                <a:gd name="connsiteY16" fmla="*/ 1968692 h 2057270"/>
                <a:gd name="connsiteX17" fmla="*/ 1505848 w 2347096"/>
                <a:gd name="connsiteY17" fmla="*/ 1965367 h 2057270"/>
                <a:gd name="connsiteX18" fmla="*/ 1519148 w 2347096"/>
                <a:gd name="connsiteY18" fmla="*/ 1962042 h 2057270"/>
                <a:gd name="connsiteX19" fmla="*/ 1559049 w 2347096"/>
                <a:gd name="connsiteY19" fmla="*/ 1955391 h 2057270"/>
                <a:gd name="connsiteX20" fmla="*/ 1572350 w 2347096"/>
                <a:gd name="connsiteY20" fmla="*/ 1952066 h 2057270"/>
                <a:gd name="connsiteX21" fmla="*/ 1592300 w 2347096"/>
                <a:gd name="connsiteY21" fmla="*/ 1945416 h 2057270"/>
                <a:gd name="connsiteX22" fmla="*/ 1622226 w 2347096"/>
                <a:gd name="connsiteY22" fmla="*/ 1938766 h 2057270"/>
                <a:gd name="connsiteX23" fmla="*/ 1648827 w 2347096"/>
                <a:gd name="connsiteY23" fmla="*/ 1932116 h 2057270"/>
                <a:gd name="connsiteX24" fmla="*/ 1658802 w 2347096"/>
                <a:gd name="connsiteY24" fmla="*/ 1925466 h 2057270"/>
                <a:gd name="connsiteX25" fmla="*/ 1698703 w 2347096"/>
                <a:gd name="connsiteY25" fmla="*/ 1918815 h 2057270"/>
                <a:gd name="connsiteX26" fmla="*/ 1725304 w 2347096"/>
                <a:gd name="connsiteY26" fmla="*/ 1912165 h 2057270"/>
                <a:gd name="connsiteX27" fmla="*/ 1735279 w 2347096"/>
                <a:gd name="connsiteY27" fmla="*/ 1908840 h 2057270"/>
                <a:gd name="connsiteX28" fmla="*/ 1745254 w 2347096"/>
                <a:gd name="connsiteY28" fmla="*/ 1902190 h 2057270"/>
                <a:gd name="connsiteX29" fmla="*/ 1758555 w 2347096"/>
                <a:gd name="connsiteY29" fmla="*/ 1898865 h 2057270"/>
                <a:gd name="connsiteX30" fmla="*/ 1788481 w 2347096"/>
                <a:gd name="connsiteY30" fmla="*/ 1888890 h 2057270"/>
                <a:gd name="connsiteX31" fmla="*/ 1798456 w 2347096"/>
                <a:gd name="connsiteY31" fmla="*/ 1885564 h 2057270"/>
                <a:gd name="connsiteX32" fmla="*/ 1821732 w 2347096"/>
                <a:gd name="connsiteY32" fmla="*/ 1875589 h 2057270"/>
                <a:gd name="connsiteX33" fmla="*/ 1854982 w 2347096"/>
                <a:gd name="connsiteY33" fmla="*/ 1868939 h 2057270"/>
                <a:gd name="connsiteX34" fmla="*/ 1881583 w 2347096"/>
                <a:gd name="connsiteY34" fmla="*/ 1862289 h 2057270"/>
                <a:gd name="connsiteX35" fmla="*/ 1901534 w 2347096"/>
                <a:gd name="connsiteY35" fmla="*/ 1855639 h 2057270"/>
                <a:gd name="connsiteX36" fmla="*/ 1911509 w 2347096"/>
                <a:gd name="connsiteY36" fmla="*/ 1852314 h 2057270"/>
                <a:gd name="connsiteX37" fmla="*/ 1938110 w 2347096"/>
                <a:gd name="connsiteY37" fmla="*/ 1845663 h 2057270"/>
                <a:gd name="connsiteX38" fmla="*/ 1958060 w 2347096"/>
                <a:gd name="connsiteY38" fmla="*/ 1839013 h 2057270"/>
                <a:gd name="connsiteX39" fmla="*/ 1971361 w 2347096"/>
                <a:gd name="connsiteY39" fmla="*/ 1835688 h 2057270"/>
                <a:gd name="connsiteX40" fmla="*/ 1991311 w 2347096"/>
                <a:gd name="connsiteY40" fmla="*/ 1829038 h 2057270"/>
                <a:gd name="connsiteX41" fmla="*/ 2001286 w 2347096"/>
                <a:gd name="connsiteY41" fmla="*/ 1825713 h 2057270"/>
                <a:gd name="connsiteX42" fmla="*/ 2017912 w 2347096"/>
                <a:gd name="connsiteY42" fmla="*/ 1815738 h 2057270"/>
                <a:gd name="connsiteX43" fmla="*/ 2034537 w 2347096"/>
                <a:gd name="connsiteY43" fmla="*/ 1809087 h 2057270"/>
                <a:gd name="connsiteX44" fmla="*/ 2047838 w 2347096"/>
                <a:gd name="connsiteY44" fmla="*/ 1805762 h 2057270"/>
                <a:gd name="connsiteX45" fmla="*/ 2067788 w 2347096"/>
                <a:gd name="connsiteY45" fmla="*/ 1799112 h 2057270"/>
                <a:gd name="connsiteX46" fmla="*/ 2077764 w 2347096"/>
                <a:gd name="connsiteY46" fmla="*/ 1795787 h 2057270"/>
                <a:gd name="connsiteX47" fmla="*/ 2087739 w 2347096"/>
                <a:gd name="connsiteY47" fmla="*/ 1792462 h 2057270"/>
                <a:gd name="connsiteX48" fmla="*/ 2091064 w 2347096"/>
                <a:gd name="connsiteY48" fmla="*/ 1782487 h 2057270"/>
                <a:gd name="connsiteX49" fmla="*/ 2111014 w 2347096"/>
                <a:gd name="connsiteY49" fmla="*/ 1775836 h 2057270"/>
                <a:gd name="connsiteX50" fmla="*/ 2117665 w 2347096"/>
                <a:gd name="connsiteY50" fmla="*/ 1769186 h 2057270"/>
                <a:gd name="connsiteX51" fmla="*/ 2180841 w 2347096"/>
                <a:gd name="connsiteY51" fmla="*/ 1735935 h 2057270"/>
                <a:gd name="connsiteX52" fmla="*/ 2207442 w 2347096"/>
                <a:gd name="connsiteY52" fmla="*/ 1722635 h 2057270"/>
                <a:gd name="connsiteX53" fmla="*/ 2227393 w 2347096"/>
                <a:gd name="connsiteY53" fmla="*/ 1709335 h 2057270"/>
                <a:gd name="connsiteX54" fmla="*/ 2263969 w 2347096"/>
                <a:gd name="connsiteY54" fmla="*/ 1699359 h 2057270"/>
                <a:gd name="connsiteX55" fmla="*/ 2293894 w 2347096"/>
                <a:gd name="connsiteY55" fmla="*/ 1686059 h 2057270"/>
                <a:gd name="connsiteX56" fmla="*/ 2303870 w 2347096"/>
                <a:gd name="connsiteY56" fmla="*/ 1682734 h 2057270"/>
                <a:gd name="connsiteX57" fmla="*/ 2323820 w 2347096"/>
                <a:gd name="connsiteY57" fmla="*/ 1669434 h 2057270"/>
                <a:gd name="connsiteX58" fmla="*/ 2347096 w 2347096"/>
                <a:gd name="connsiteY58" fmla="*/ 1652808 h 2057270"/>
                <a:gd name="connsiteX59" fmla="*/ 2343771 w 2347096"/>
                <a:gd name="connsiteY59" fmla="*/ 1642833 h 2057270"/>
                <a:gd name="connsiteX60" fmla="*/ 2333796 w 2347096"/>
                <a:gd name="connsiteY60" fmla="*/ 1636183 h 2057270"/>
                <a:gd name="connsiteX61" fmla="*/ 2297220 w 2347096"/>
                <a:gd name="connsiteY61" fmla="*/ 1626207 h 2057270"/>
                <a:gd name="connsiteX62" fmla="*/ 2287244 w 2347096"/>
                <a:gd name="connsiteY62" fmla="*/ 1622882 h 2057270"/>
                <a:gd name="connsiteX63" fmla="*/ 2277269 w 2347096"/>
                <a:gd name="connsiteY63" fmla="*/ 1616232 h 2057270"/>
                <a:gd name="connsiteX64" fmla="*/ 2257318 w 2347096"/>
                <a:gd name="connsiteY64" fmla="*/ 1589631 h 2057270"/>
                <a:gd name="connsiteX65" fmla="*/ 2244018 w 2347096"/>
                <a:gd name="connsiteY65" fmla="*/ 1582981 h 2057270"/>
                <a:gd name="connsiteX66" fmla="*/ 2237368 w 2347096"/>
                <a:gd name="connsiteY66" fmla="*/ 1573006 h 2057270"/>
                <a:gd name="connsiteX67" fmla="*/ 2224068 w 2347096"/>
                <a:gd name="connsiteY67" fmla="*/ 1569681 h 2057270"/>
                <a:gd name="connsiteX68" fmla="*/ 2210767 w 2347096"/>
                <a:gd name="connsiteY68" fmla="*/ 1563031 h 2057270"/>
                <a:gd name="connsiteX69" fmla="*/ 2200792 w 2347096"/>
                <a:gd name="connsiteY69" fmla="*/ 1559706 h 2057270"/>
                <a:gd name="connsiteX70" fmla="*/ 2174191 w 2347096"/>
                <a:gd name="connsiteY70" fmla="*/ 1549730 h 2057270"/>
                <a:gd name="connsiteX71" fmla="*/ 2164216 w 2347096"/>
                <a:gd name="connsiteY71" fmla="*/ 1543080 h 2057270"/>
                <a:gd name="connsiteX72" fmla="*/ 2130965 w 2347096"/>
                <a:gd name="connsiteY72" fmla="*/ 1536430 h 2057270"/>
                <a:gd name="connsiteX73" fmla="*/ 2094389 w 2347096"/>
                <a:gd name="connsiteY73" fmla="*/ 1529780 h 2057270"/>
                <a:gd name="connsiteX74" fmla="*/ 2074438 w 2347096"/>
                <a:gd name="connsiteY74" fmla="*/ 1523130 h 2057270"/>
                <a:gd name="connsiteX75" fmla="*/ 2051163 w 2347096"/>
                <a:gd name="connsiteY75" fmla="*/ 1516479 h 2057270"/>
                <a:gd name="connsiteX76" fmla="*/ 1994636 w 2347096"/>
                <a:gd name="connsiteY76" fmla="*/ 1509829 h 2057270"/>
                <a:gd name="connsiteX77" fmla="*/ 1815081 w 2347096"/>
                <a:gd name="connsiteY77" fmla="*/ 1513154 h 2057270"/>
                <a:gd name="connsiteX78" fmla="*/ 1785156 w 2347096"/>
                <a:gd name="connsiteY78" fmla="*/ 1523130 h 2057270"/>
                <a:gd name="connsiteX79" fmla="*/ 1751905 w 2347096"/>
                <a:gd name="connsiteY79" fmla="*/ 1533105 h 2057270"/>
                <a:gd name="connsiteX80" fmla="*/ 1731954 w 2347096"/>
                <a:gd name="connsiteY80" fmla="*/ 1546405 h 2057270"/>
                <a:gd name="connsiteX81" fmla="*/ 1721979 w 2347096"/>
                <a:gd name="connsiteY81" fmla="*/ 1553055 h 2057270"/>
                <a:gd name="connsiteX82" fmla="*/ 1708678 w 2347096"/>
                <a:gd name="connsiteY82" fmla="*/ 1559706 h 2057270"/>
                <a:gd name="connsiteX83" fmla="*/ 1702028 w 2347096"/>
                <a:gd name="connsiteY83" fmla="*/ 1569681 h 2057270"/>
                <a:gd name="connsiteX84" fmla="*/ 1695378 w 2347096"/>
                <a:gd name="connsiteY84" fmla="*/ 1589631 h 2057270"/>
                <a:gd name="connsiteX85" fmla="*/ 1698703 w 2347096"/>
                <a:gd name="connsiteY85" fmla="*/ 1642833 h 2057270"/>
                <a:gd name="connsiteX86" fmla="*/ 1698703 w 2347096"/>
                <a:gd name="connsiteY86" fmla="*/ 1706010 h 2057270"/>
                <a:gd name="connsiteX87" fmla="*/ 1688728 w 2347096"/>
                <a:gd name="connsiteY87" fmla="*/ 1712660 h 2057270"/>
                <a:gd name="connsiteX88" fmla="*/ 1668777 w 2347096"/>
                <a:gd name="connsiteY88" fmla="*/ 1719310 h 2057270"/>
                <a:gd name="connsiteX89" fmla="*/ 1658802 w 2347096"/>
                <a:gd name="connsiteY89" fmla="*/ 1722635 h 2057270"/>
                <a:gd name="connsiteX90" fmla="*/ 1645502 w 2347096"/>
                <a:gd name="connsiteY90" fmla="*/ 1729285 h 2057270"/>
                <a:gd name="connsiteX91" fmla="*/ 1598950 w 2347096"/>
                <a:gd name="connsiteY91" fmla="*/ 1735935 h 2057270"/>
                <a:gd name="connsiteX92" fmla="*/ 1306342 w 2347096"/>
                <a:gd name="connsiteY92" fmla="*/ 1732610 h 2057270"/>
                <a:gd name="connsiteX93" fmla="*/ 1293042 w 2347096"/>
                <a:gd name="connsiteY93" fmla="*/ 1729285 h 2057270"/>
                <a:gd name="connsiteX94" fmla="*/ 1273092 w 2347096"/>
                <a:gd name="connsiteY94" fmla="*/ 1722635 h 2057270"/>
                <a:gd name="connsiteX95" fmla="*/ 1256466 w 2347096"/>
                <a:gd name="connsiteY95" fmla="*/ 1712660 h 2057270"/>
                <a:gd name="connsiteX96" fmla="*/ 1236516 w 2347096"/>
                <a:gd name="connsiteY96" fmla="*/ 1699359 h 2057270"/>
                <a:gd name="connsiteX97" fmla="*/ 1229865 w 2347096"/>
                <a:gd name="connsiteY97" fmla="*/ 1692709 h 2057270"/>
                <a:gd name="connsiteX98" fmla="*/ 1209915 w 2347096"/>
                <a:gd name="connsiteY98" fmla="*/ 1686059 h 2057270"/>
                <a:gd name="connsiteX99" fmla="*/ 1189964 w 2347096"/>
                <a:gd name="connsiteY99" fmla="*/ 1676084 h 2057270"/>
                <a:gd name="connsiteX100" fmla="*/ 1176664 w 2347096"/>
                <a:gd name="connsiteY100" fmla="*/ 1662783 h 2057270"/>
                <a:gd name="connsiteX101" fmla="*/ 1150063 w 2347096"/>
                <a:gd name="connsiteY101" fmla="*/ 1629532 h 2057270"/>
                <a:gd name="connsiteX102" fmla="*/ 1130113 w 2347096"/>
                <a:gd name="connsiteY102" fmla="*/ 1616232 h 2057270"/>
                <a:gd name="connsiteX103" fmla="*/ 1110162 w 2347096"/>
                <a:gd name="connsiteY103" fmla="*/ 1609582 h 2057270"/>
                <a:gd name="connsiteX104" fmla="*/ 1100187 w 2347096"/>
                <a:gd name="connsiteY104" fmla="*/ 1602932 h 2057270"/>
                <a:gd name="connsiteX105" fmla="*/ 1080236 w 2347096"/>
                <a:gd name="connsiteY105" fmla="*/ 1596282 h 2057270"/>
                <a:gd name="connsiteX106" fmla="*/ 1070261 w 2347096"/>
                <a:gd name="connsiteY106" fmla="*/ 1592956 h 2057270"/>
                <a:gd name="connsiteX107" fmla="*/ 1050310 w 2347096"/>
                <a:gd name="connsiteY107" fmla="*/ 1582981 h 2057270"/>
                <a:gd name="connsiteX108" fmla="*/ 1030360 w 2347096"/>
                <a:gd name="connsiteY108" fmla="*/ 1573006 h 2057270"/>
                <a:gd name="connsiteX109" fmla="*/ 1007084 w 2347096"/>
                <a:gd name="connsiteY109" fmla="*/ 1563031 h 2057270"/>
                <a:gd name="connsiteX110" fmla="*/ 997109 w 2347096"/>
                <a:gd name="connsiteY110" fmla="*/ 1553055 h 2057270"/>
                <a:gd name="connsiteX111" fmla="*/ 977158 w 2347096"/>
                <a:gd name="connsiteY111" fmla="*/ 1546405 h 2057270"/>
                <a:gd name="connsiteX112" fmla="*/ 967183 w 2347096"/>
                <a:gd name="connsiteY112" fmla="*/ 1539755 h 2057270"/>
                <a:gd name="connsiteX113" fmla="*/ 957208 w 2347096"/>
                <a:gd name="connsiteY113" fmla="*/ 1536430 h 2057270"/>
                <a:gd name="connsiteX114" fmla="*/ 940582 w 2347096"/>
                <a:gd name="connsiteY114" fmla="*/ 1523130 h 2057270"/>
                <a:gd name="connsiteX115" fmla="*/ 904006 w 2347096"/>
                <a:gd name="connsiteY115" fmla="*/ 1486554 h 2057270"/>
                <a:gd name="connsiteX116" fmla="*/ 894031 w 2347096"/>
                <a:gd name="connsiteY116" fmla="*/ 1476578 h 2057270"/>
                <a:gd name="connsiteX117" fmla="*/ 884056 w 2347096"/>
                <a:gd name="connsiteY117" fmla="*/ 1466603 h 2057270"/>
                <a:gd name="connsiteX118" fmla="*/ 880731 w 2347096"/>
                <a:gd name="connsiteY118" fmla="*/ 1456628 h 2057270"/>
                <a:gd name="connsiteX119" fmla="*/ 870756 w 2347096"/>
                <a:gd name="connsiteY119" fmla="*/ 1449978 h 2057270"/>
                <a:gd name="connsiteX120" fmla="*/ 864105 w 2347096"/>
                <a:gd name="connsiteY120" fmla="*/ 1443327 h 2057270"/>
                <a:gd name="connsiteX121" fmla="*/ 847480 w 2347096"/>
                <a:gd name="connsiteY121" fmla="*/ 1413402 h 2057270"/>
                <a:gd name="connsiteX122" fmla="*/ 834180 w 2347096"/>
                <a:gd name="connsiteY122" fmla="*/ 1396776 h 2057270"/>
                <a:gd name="connsiteX123" fmla="*/ 830854 w 2347096"/>
                <a:gd name="connsiteY123" fmla="*/ 1386801 h 2057270"/>
                <a:gd name="connsiteX124" fmla="*/ 820879 w 2347096"/>
                <a:gd name="connsiteY124" fmla="*/ 1383476 h 2057270"/>
                <a:gd name="connsiteX125" fmla="*/ 814229 w 2347096"/>
                <a:gd name="connsiteY125" fmla="*/ 1363525 h 2057270"/>
                <a:gd name="connsiteX126" fmla="*/ 797604 w 2347096"/>
                <a:gd name="connsiteY126" fmla="*/ 1340250 h 2057270"/>
                <a:gd name="connsiteX127" fmla="*/ 794278 w 2347096"/>
                <a:gd name="connsiteY127" fmla="*/ 1330274 h 2057270"/>
                <a:gd name="connsiteX128" fmla="*/ 787628 w 2347096"/>
                <a:gd name="connsiteY128" fmla="*/ 1320299 h 2057270"/>
                <a:gd name="connsiteX129" fmla="*/ 780978 w 2347096"/>
                <a:gd name="connsiteY129" fmla="*/ 1300348 h 2057270"/>
                <a:gd name="connsiteX130" fmla="*/ 777653 w 2347096"/>
                <a:gd name="connsiteY130" fmla="*/ 1290373 h 2057270"/>
                <a:gd name="connsiteX131" fmla="*/ 774328 w 2347096"/>
                <a:gd name="connsiteY131" fmla="*/ 1280398 h 2057270"/>
                <a:gd name="connsiteX132" fmla="*/ 771003 w 2347096"/>
                <a:gd name="connsiteY132" fmla="*/ 1193946 h 2057270"/>
                <a:gd name="connsiteX133" fmla="*/ 767678 w 2347096"/>
                <a:gd name="connsiteY133" fmla="*/ 1183970 h 2057270"/>
                <a:gd name="connsiteX134" fmla="*/ 771003 w 2347096"/>
                <a:gd name="connsiteY134" fmla="*/ 1160695 h 2057270"/>
                <a:gd name="connsiteX135" fmla="*/ 774328 w 2347096"/>
                <a:gd name="connsiteY135" fmla="*/ 1150719 h 2057270"/>
                <a:gd name="connsiteX136" fmla="*/ 784303 w 2347096"/>
                <a:gd name="connsiteY136" fmla="*/ 1144069 h 2057270"/>
                <a:gd name="connsiteX137" fmla="*/ 790953 w 2347096"/>
                <a:gd name="connsiteY137" fmla="*/ 1124119 h 2057270"/>
                <a:gd name="connsiteX138" fmla="*/ 784303 w 2347096"/>
                <a:gd name="connsiteY138" fmla="*/ 1057617 h 2057270"/>
                <a:gd name="connsiteX139" fmla="*/ 777653 w 2347096"/>
                <a:gd name="connsiteY139" fmla="*/ 1047642 h 2057270"/>
                <a:gd name="connsiteX140" fmla="*/ 771003 w 2347096"/>
                <a:gd name="connsiteY140" fmla="*/ 1040991 h 2057270"/>
                <a:gd name="connsiteX141" fmla="*/ 761028 w 2347096"/>
                <a:gd name="connsiteY141" fmla="*/ 1021041 h 2057270"/>
                <a:gd name="connsiteX142" fmla="*/ 751052 w 2347096"/>
                <a:gd name="connsiteY142" fmla="*/ 1014391 h 2057270"/>
                <a:gd name="connsiteX143" fmla="*/ 744402 w 2347096"/>
                <a:gd name="connsiteY143" fmla="*/ 1007740 h 2057270"/>
                <a:gd name="connsiteX144" fmla="*/ 721126 w 2347096"/>
                <a:gd name="connsiteY144" fmla="*/ 997765 h 2057270"/>
                <a:gd name="connsiteX145" fmla="*/ 711151 w 2347096"/>
                <a:gd name="connsiteY145" fmla="*/ 987790 h 2057270"/>
                <a:gd name="connsiteX146" fmla="*/ 671250 w 2347096"/>
                <a:gd name="connsiteY146" fmla="*/ 984465 h 2057270"/>
                <a:gd name="connsiteX147" fmla="*/ 588123 w 2347096"/>
                <a:gd name="connsiteY147" fmla="*/ 981140 h 2057270"/>
                <a:gd name="connsiteX148" fmla="*/ 574822 w 2347096"/>
                <a:gd name="connsiteY148" fmla="*/ 977815 h 2057270"/>
                <a:gd name="connsiteX149" fmla="*/ 554872 w 2347096"/>
                <a:gd name="connsiteY149" fmla="*/ 971164 h 2057270"/>
                <a:gd name="connsiteX150" fmla="*/ 538246 w 2347096"/>
                <a:gd name="connsiteY150" fmla="*/ 941239 h 2057270"/>
                <a:gd name="connsiteX151" fmla="*/ 531596 w 2347096"/>
                <a:gd name="connsiteY151" fmla="*/ 934588 h 2057270"/>
                <a:gd name="connsiteX152" fmla="*/ 514971 w 2347096"/>
                <a:gd name="connsiteY152" fmla="*/ 914638 h 2057270"/>
                <a:gd name="connsiteX153" fmla="*/ 504996 w 2347096"/>
                <a:gd name="connsiteY153" fmla="*/ 907988 h 2057270"/>
                <a:gd name="connsiteX154" fmla="*/ 491695 w 2347096"/>
                <a:gd name="connsiteY154" fmla="*/ 894687 h 2057270"/>
                <a:gd name="connsiteX155" fmla="*/ 488370 w 2347096"/>
                <a:gd name="connsiteY155" fmla="*/ 884712 h 2057270"/>
                <a:gd name="connsiteX156" fmla="*/ 478395 w 2347096"/>
                <a:gd name="connsiteY156" fmla="*/ 864762 h 2057270"/>
                <a:gd name="connsiteX157" fmla="*/ 481720 w 2347096"/>
                <a:gd name="connsiteY157" fmla="*/ 831511 h 2057270"/>
                <a:gd name="connsiteX158" fmla="*/ 488370 w 2347096"/>
                <a:gd name="connsiteY158" fmla="*/ 811560 h 2057270"/>
                <a:gd name="connsiteX159" fmla="*/ 498345 w 2347096"/>
                <a:gd name="connsiteY159" fmla="*/ 791610 h 2057270"/>
                <a:gd name="connsiteX160" fmla="*/ 495020 w 2347096"/>
                <a:gd name="connsiteY160" fmla="*/ 761684 h 2057270"/>
                <a:gd name="connsiteX161" fmla="*/ 488370 w 2347096"/>
                <a:gd name="connsiteY161" fmla="*/ 738408 h 2057270"/>
                <a:gd name="connsiteX162" fmla="*/ 485045 w 2347096"/>
                <a:gd name="connsiteY162" fmla="*/ 725108 h 2057270"/>
                <a:gd name="connsiteX163" fmla="*/ 481720 w 2347096"/>
                <a:gd name="connsiteY163" fmla="*/ 715132 h 2057270"/>
                <a:gd name="connsiteX164" fmla="*/ 471745 w 2347096"/>
                <a:gd name="connsiteY164" fmla="*/ 688532 h 2057270"/>
                <a:gd name="connsiteX165" fmla="*/ 461769 w 2347096"/>
                <a:gd name="connsiteY165" fmla="*/ 671906 h 2057270"/>
                <a:gd name="connsiteX166" fmla="*/ 448469 w 2347096"/>
                <a:gd name="connsiteY166" fmla="*/ 651956 h 2057270"/>
                <a:gd name="connsiteX167" fmla="*/ 445144 w 2347096"/>
                <a:gd name="connsiteY167" fmla="*/ 641980 h 2057270"/>
                <a:gd name="connsiteX168" fmla="*/ 438494 w 2347096"/>
                <a:gd name="connsiteY168" fmla="*/ 632005 h 2057270"/>
                <a:gd name="connsiteX169" fmla="*/ 431844 w 2347096"/>
                <a:gd name="connsiteY169" fmla="*/ 612055 h 2057270"/>
                <a:gd name="connsiteX170" fmla="*/ 435169 w 2347096"/>
                <a:gd name="connsiteY170" fmla="*/ 588779 h 2057270"/>
                <a:gd name="connsiteX171" fmla="*/ 501670 w 2347096"/>
                <a:gd name="connsiteY171" fmla="*/ 588779 h 2057270"/>
                <a:gd name="connsiteX172" fmla="*/ 521621 w 2347096"/>
                <a:gd name="connsiteY172" fmla="*/ 608730 h 2057270"/>
                <a:gd name="connsiteX173" fmla="*/ 528271 w 2347096"/>
                <a:gd name="connsiteY173" fmla="*/ 618705 h 2057270"/>
                <a:gd name="connsiteX174" fmla="*/ 531596 w 2347096"/>
                <a:gd name="connsiteY174" fmla="*/ 628680 h 2057270"/>
                <a:gd name="connsiteX175" fmla="*/ 548222 w 2347096"/>
                <a:gd name="connsiteY175" fmla="*/ 645306 h 2057270"/>
                <a:gd name="connsiteX176" fmla="*/ 568172 w 2347096"/>
                <a:gd name="connsiteY176" fmla="*/ 658606 h 2057270"/>
                <a:gd name="connsiteX177" fmla="*/ 578148 w 2347096"/>
                <a:gd name="connsiteY177" fmla="*/ 665256 h 2057270"/>
                <a:gd name="connsiteX178" fmla="*/ 594773 w 2347096"/>
                <a:gd name="connsiteY178" fmla="*/ 678556 h 2057270"/>
                <a:gd name="connsiteX179" fmla="*/ 601423 w 2347096"/>
                <a:gd name="connsiteY179" fmla="*/ 685207 h 2057270"/>
                <a:gd name="connsiteX180" fmla="*/ 614724 w 2347096"/>
                <a:gd name="connsiteY180" fmla="*/ 691857 h 2057270"/>
                <a:gd name="connsiteX181" fmla="*/ 621374 w 2347096"/>
                <a:gd name="connsiteY181" fmla="*/ 701832 h 2057270"/>
                <a:gd name="connsiteX182" fmla="*/ 641324 w 2347096"/>
                <a:gd name="connsiteY182" fmla="*/ 708482 h 2057270"/>
                <a:gd name="connsiteX183" fmla="*/ 651300 w 2347096"/>
                <a:gd name="connsiteY183" fmla="*/ 711807 h 2057270"/>
                <a:gd name="connsiteX184" fmla="*/ 661275 w 2347096"/>
                <a:gd name="connsiteY184" fmla="*/ 715132 h 2057270"/>
                <a:gd name="connsiteX185" fmla="*/ 687876 w 2347096"/>
                <a:gd name="connsiteY185" fmla="*/ 721783 h 2057270"/>
                <a:gd name="connsiteX186" fmla="*/ 751052 w 2347096"/>
                <a:gd name="connsiteY186" fmla="*/ 718458 h 2057270"/>
                <a:gd name="connsiteX187" fmla="*/ 771003 w 2347096"/>
                <a:gd name="connsiteY187" fmla="*/ 708482 h 2057270"/>
                <a:gd name="connsiteX188" fmla="*/ 790953 w 2347096"/>
                <a:gd name="connsiteY188" fmla="*/ 701832 h 2057270"/>
                <a:gd name="connsiteX189" fmla="*/ 797604 w 2347096"/>
                <a:gd name="connsiteY189" fmla="*/ 695182 h 2057270"/>
                <a:gd name="connsiteX190" fmla="*/ 807579 w 2347096"/>
                <a:gd name="connsiteY190" fmla="*/ 671906 h 2057270"/>
                <a:gd name="connsiteX191" fmla="*/ 804254 w 2347096"/>
                <a:gd name="connsiteY191" fmla="*/ 638655 h 2057270"/>
                <a:gd name="connsiteX192" fmla="*/ 797604 w 2347096"/>
                <a:gd name="connsiteY192" fmla="*/ 628680 h 2057270"/>
                <a:gd name="connsiteX193" fmla="*/ 784303 w 2347096"/>
                <a:gd name="connsiteY193" fmla="*/ 602079 h 2057270"/>
                <a:gd name="connsiteX194" fmla="*/ 780978 w 2347096"/>
                <a:gd name="connsiteY194" fmla="*/ 592104 h 2057270"/>
                <a:gd name="connsiteX195" fmla="*/ 774328 w 2347096"/>
                <a:gd name="connsiteY195" fmla="*/ 582129 h 2057270"/>
                <a:gd name="connsiteX196" fmla="*/ 767678 w 2347096"/>
                <a:gd name="connsiteY196" fmla="*/ 555528 h 2057270"/>
                <a:gd name="connsiteX197" fmla="*/ 754377 w 2347096"/>
                <a:gd name="connsiteY197" fmla="*/ 535578 h 2057270"/>
                <a:gd name="connsiteX198" fmla="*/ 747727 w 2347096"/>
                <a:gd name="connsiteY198" fmla="*/ 515627 h 2057270"/>
                <a:gd name="connsiteX199" fmla="*/ 737752 w 2347096"/>
                <a:gd name="connsiteY199" fmla="*/ 505652 h 2057270"/>
                <a:gd name="connsiteX200" fmla="*/ 731102 w 2347096"/>
                <a:gd name="connsiteY200" fmla="*/ 495676 h 2057270"/>
                <a:gd name="connsiteX201" fmla="*/ 721126 w 2347096"/>
                <a:gd name="connsiteY201" fmla="*/ 489026 h 2057270"/>
                <a:gd name="connsiteX202" fmla="*/ 704501 w 2347096"/>
                <a:gd name="connsiteY202" fmla="*/ 472401 h 2057270"/>
                <a:gd name="connsiteX203" fmla="*/ 684550 w 2347096"/>
                <a:gd name="connsiteY203" fmla="*/ 455775 h 2057270"/>
                <a:gd name="connsiteX204" fmla="*/ 664600 w 2347096"/>
                <a:gd name="connsiteY204" fmla="*/ 449125 h 2057270"/>
                <a:gd name="connsiteX205" fmla="*/ 634674 w 2347096"/>
                <a:gd name="connsiteY205" fmla="*/ 432500 h 2057270"/>
                <a:gd name="connsiteX206" fmla="*/ 618049 w 2347096"/>
                <a:gd name="connsiteY206" fmla="*/ 415874 h 2057270"/>
                <a:gd name="connsiteX207" fmla="*/ 601423 w 2347096"/>
                <a:gd name="connsiteY207" fmla="*/ 399249 h 2057270"/>
                <a:gd name="connsiteX208" fmla="*/ 584798 w 2347096"/>
                <a:gd name="connsiteY208" fmla="*/ 385948 h 2057270"/>
                <a:gd name="connsiteX209" fmla="*/ 581473 w 2347096"/>
                <a:gd name="connsiteY209" fmla="*/ 375973 h 2057270"/>
                <a:gd name="connsiteX210" fmla="*/ 564847 w 2347096"/>
                <a:gd name="connsiteY210" fmla="*/ 362673 h 2057270"/>
                <a:gd name="connsiteX211" fmla="*/ 558197 w 2347096"/>
                <a:gd name="connsiteY211" fmla="*/ 352698 h 2057270"/>
                <a:gd name="connsiteX212" fmla="*/ 544897 w 2347096"/>
                <a:gd name="connsiteY212" fmla="*/ 336072 h 2057270"/>
                <a:gd name="connsiteX213" fmla="*/ 538246 w 2347096"/>
                <a:gd name="connsiteY213" fmla="*/ 316122 h 2057270"/>
                <a:gd name="connsiteX214" fmla="*/ 534921 w 2347096"/>
                <a:gd name="connsiteY214" fmla="*/ 306146 h 2057270"/>
                <a:gd name="connsiteX215" fmla="*/ 528271 w 2347096"/>
                <a:gd name="connsiteY215" fmla="*/ 296171 h 2057270"/>
                <a:gd name="connsiteX216" fmla="*/ 524946 w 2347096"/>
                <a:gd name="connsiteY216" fmla="*/ 223019 h 2057270"/>
                <a:gd name="connsiteX217" fmla="*/ 514971 w 2347096"/>
                <a:gd name="connsiteY217" fmla="*/ 203068 h 2057270"/>
                <a:gd name="connsiteX218" fmla="*/ 511646 w 2347096"/>
                <a:gd name="connsiteY218" fmla="*/ 193093 h 2057270"/>
                <a:gd name="connsiteX219" fmla="*/ 498345 w 2347096"/>
                <a:gd name="connsiteY219" fmla="*/ 176468 h 2057270"/>
                <a:gd name="connsiteX220" fmla="*/ 491695 w 2347096"/>
                <a:gd name="connsiteY220" fmla="*/ 166492 h 2057270"/>
                <a:gd name="connsiteX221" fmla="*/ 471745 w 2347096"/>
                <a:gd name="connsiteY221" fmla="*/ 156517 h 2057270"/>
                <a:gd name="connsiteX222" fmla="*/ 445144 w 2347096"/>
                <a:gd name="connsiteY222" fmla="*/ 139892 h 2057270"/>
                <a:gd name="connsiteX223" fmla="*/ 435169 w 2347096"/>
                <a:gd name="connsiteY223" fmla="*/ 136567 h 2057270"/>
                <a:gd name="connsiteX224" fmla="*/ 425193 w 2347096"/>
                <a:gd name="connsiteY224" fmla="*/ 133242 h 2057270"/>
                <a:gd name="connsiteX225" fmla="*/ 375317 w 2347096"/>
                <a:gd name="connsiteY225" fmla="*/ 136567 h 2057270"/>
                <a:gd name="connsiteX226" fmla="*/ 368667 w 2347096"/>
                <a:gd name="connsiteY226" fmla="*/ 146542 h 2057270"/>
                <a:gd name="connsiteX227" fmla="*/ 358692 w 2347096"/>
                <a:gd name="connsiteY227" fmla="*/ 183118 h 2057270"/>
                <a:gd name="connsiteX228" fmla="*/ 355366 w 2347096"/>
                <a:gd name="connsiteY228" fmla="*/ 193093 h 2057270"/>
                <a:gd name="connsiteX229" fmla="*/ 358692 w 2347096"/>
                <a:gd name="connsiteY229" fmla="*/ 209719 h 2057270"/>
                <a:gd name="connsiteX230" fmla="*/ 365342 w 2347096"/>
                <a:gd name="connsiteY230" fmla="*/ 272895 h 2057270"/>
                <a:gd name="connsiteX231" fmla="*/ 365342 w 2347096"/>
                <a:gd name="connsiteY231" fmla="*/ 356023 h 2057270"/>
                <a:gd name="connsiteX232" fmla="*/ 358692 w 2347096"/>
                <a:gd name="connsiteY232" fmla="*/ 379298 h 2057270"/>
                <a:gd name="connsiteX233" fmla="*/ 352041 w 2347096"/>
                <a:gd name="connsiteY233" fmla="*/ 385948 h 2057270"/>
                <a:gd name="connsiteX234" fmla="*/ 345391 w 2347096"/>
                <a:gd name="connsiteY234" fmla="*/ 395924 h 2057270"/>
                <a:gd name="connsiteX235" fmla="*/ 328766 w 2347096"/>
                <a:gd name="connsiteY235" fmla="*/ 399249 h 2057270"/>
                <a:gd name="connsiteX236" fmla="*/ 292190 w 2347096"/>
                <a:gd name="connsiteY236" fmla="*/ 395924 h 2057270"/>
                <a:gd name="connsiteX237" fmla="*/ 268914 w 2347096"/>
                <a:gd name="connsiteY237" fmla="*/ 369323 h 2057270"/>
                <a:gd name="connsiteX238" fmla="*/ 258939 w 2347096"/>
                <a:gd name="connsiteY238" fmla="*/ 362673 h 2057270"/>
                <a:gd name="connsiteX239" fmla="*/ 252289 w 2347096"/>
                <a:gd name="connsiteY239" fmla="*/ 342722 h 2057270"/>
                <a:gd name="connsiteX240" fmla="*/ 248964 w 2347096"/>
                <a:gd name="connsiteY240" fmla="*/ 332747 h 2057270"/>
                <a:gd name="connsiteX241" fmla="*/ 245638 w 2347096"/>
                <a:gd name="connsiteY241" fmla="*/ 319447 h 2057270"/>
                <a:gd name="connsiteX242" fmla="*/ 238988 w 2347096"/>
                <a:gd name="connsiteY242" fmla="*/ 309471 h 2057270"/>
                <a:gd name="connsiteX243" fmla="*/ 232338 w 2347096"/>
                <a:gd name="connsiteY243" fmla="*/ 289521 h 2057270"/>
                <a:gd name="connsiteX244" fmla="*/ 229013 w 2347096"/>
                <a:gd name="connsiteY244" fmla="*/ 279546 h 2057270"/>
                <a:gd name="connsiteX245" fmla="*/ 222363 w 2347096"/>
                <a:gd name="connsiteY245" fmla="*/ 269570 h 2057270"/>
                <a:gd name="connsiteX246" fmla="*/ 212388 w 2347096"/>
                <a:gd name="connsiteY246" fmla="*/ 239644 h 2057270"/>
                <a:gd name="connsiteX247" fmla="*/ 209062 w 2347096"/>
                <a:gd name="connsiteY247" fmla="*/ 229669 h 2057270"/>
                <a:gd name="connsiteX248" fmla="*/ 202412 w 2347096"/>
                <a:gd name="connsiteY248" fmla="*/ 216369 h 2057270"/>
                <a:gd name="connsiteX249" fmla="*/ 192437 w 2347096"/>
                <a:gd name="connsiteY249" fmla="*/ 199743 h 2057270"/>
                <a:gd name="connsiteX250" fmla="*/ 185787 w 2347096"/>
                <a:gd name="connsiteY250" fmla="*/ 179793 h 2057270"/>
                <a:gd name="connsiteX251" fmla="*/ 179137 w 2347096"/>
                <a:gd name="connsiteY251" fmla="*/ 149867 h 2057270"/>
                <a:gd name="connsiteX252" fmla="*/ 175812 w 2347096"/>
                <a:gd name="connsiteY252" fmla="*/ 86690 h 2057270"/>
                <a:gd name="connsiteX253" fmla="*/ 162511 w 2347096"/>
                <a:gd name="connsiteY253" fmla="*/ 30164 h 2057270"/>
                <a:gd name="connsiteX254" fmla="*/ 155861 w 2347096"/>
                <a:gd name="connsiteY254" fmla="*/ 20188 h 2057270"/>
                <a:gd name="connsiteX255" fmla="*/ 132585 w 2347096"/>
                <a:gd name="connsiteY255" fmla="*/ 13538 h 2057270"/>
                <a:gd name="connsiteX256" fmla="*/ 122610 w 2347096"/>
                <a:gd name="connsiteY256" fmla="*/ 6888 h 2057270"/>
                <a:gd name="connsiteX257" fmla="*/ 66084 w 2347096"/>
                <a:gd name="connsiteY257" fmla="*/ 6888 h 2057270"/>
                <a:gd name="connsiteX258" fmla="*/ 52783 w 2347096"/>
                <a:gd name="connsiteY258" fmla="*/ 10213 h 2057270"/>
                <a:gd name="connsiteX259" fmla="*/ 26182 w 2347096"/>
                <a:gd name="connsiteY259" fmla="*/ 30164 h 2057270"/>
                <a:gd name="connsiteX260" fmla="*/ 19532 w 2347096"/>
                <a:gd name="connsiteY260" fmla="*/ 43464 h 2057270"/>
                <a:gd name="connsiteX261" fmla="*/ 12882 w 2347096"/>
                <a:gd name="connsiteY261" fmla="*/ 53439 h 2057270"/>
                <a:gd name="connsiteX262" fmla="*/ 2907 w 2347096"/>
                <a:gd name="connsiteY262" fmla="*/ 76715 h 2057270"/>
                <a:gd name="connsiteX263" fmla="*/ 6232 w 2347096"/>
                <a:gd name="connsiteY263" fmla="*/ 99991 h 2057270"/>
                <a:gd name="connsiteX264" fmla="*/ 12882 w 2347096"/>
                <a:gd name="connsiteY264" fmla="*/ 113291 h 2057270"/>
                <a:gd name="connsiteX265" fmla="*/ 29508 w 2347096"/>
                <a:gd name="connsiteY265" fmla="*/ 136567 h 2057270"/>
                <a:gd name="connsiteX266" fmla="*/ 39483 w 2347096"/>
                <a:gd name="connsiteY266" fmla="*/ 159842 h 2057270"/>
                <a:gd name="connsiteX267" fmla="*/ 52783 w 2347096"/>
                <a:gd name="connsiteY267" fmla="*/ 189768 h 2057270"/>
                <a:gd name="connsiteX268" fmla="*/ 59433 w 2347096"/>
                <a:gd name="connsiteY268" fmla="*/ 362673 h 2057270"/>
                <a:gd name="connsiteX269" fmla="*/ 62758 w 2347096"/>
                <a:gd name="connsiteY269" fmla="*/ 472401 h 2057270"/>
                <a:gd name="connsiteX270" fmla="*/ 66084 w 2347096"/>
                <a:gd name="connsiteY270" fmla="*/ 512302 h 2057270"/>
                <a:gd name="connsiteX271" fmla="*/ 69409 w 2347096"/>
                <a:gd name="connsiteY271" fmla="*/ 525602 h 2057270"/>
                <a:gd name="connsiteX272" fmla="*/ 76059 w 2347096"/>
                <a:gd name="connsiteY272" fmla="*/ 548878 h 2057270"/>
                <a:gd name="connsiteX273" fmla="*/ 82709 w 2347096"/>
                <a:gd name="connsiteY273" fmla="*/ 568828 h 2057270"/>
                <a:gd name="connsiteX274" fmla="*/ 86034 w 2347096"/>
                <a:gd name="connsiteY274" fmla="*/ 582129 h 2057270"/>
                <a:gd name="connsiteX275" fmla="*/ 92684 w 2347096"/>
                <a:gd name="connsiteY275" fmla="*/ 605404 h 2057270"/>
                <a:gd name="connsiteX276" fmla="*/ 102660 w 2347096"/>
                <a:gd name="connsiteY276" fmla="*/ 655281 h 2057270"/>
                <a:gd name="connsiteX277" fmla="*/ 105985 w 2347096"/>
                <a:gd name="connsiteY277" fmla="*/ 668581 h 2057270"/>
                <a:gd name="connsiteX278" fmla="*/ 112635 w 2347096"/>
                <a:gd name="connsiteY278" fmla="*/ 698507 h 2057270"/>
                <a:gd name="connsiteX279" fmla="*/ 122610 w 2347096"/>
                <a:gd name="connsiteY279" fmla="*/ 738408 h 2057270"/>
                <a:gd name="connsiteX280" fmla="*/ 132585 w 2347096"/>
                <a:gd name="connsiteY280" fmla="*/ 791610 h 2057270"/>
                <a:gd name="connsiteX281" fmla="*/ 135910 w 2347096"/>
                <a:gd name="connsiteY281" fmla="*/ 801585 h 2057270"/>
                <a:gd name="connsiteX282" fmla="*/ 139236 w 2347096"/>
                <a:gd name="connsiteY282" fmla="*/ 814885 h 2057270"/>
                <a:gd name="connsiteX283" fmla="*/ 145886 w 2347096"/>
                <a:gd name="connsiteY283" fmla="*/ 828186 h 2057270"/>
                <a:gd name="connsiteX284" fmla="*/ 152536 w 2347096"/>
                <a:gd name="connsiteY284" fmla="*/ 848136 h 2057270"/>
                <a:gd name="connsiteX285" fmla="*/ 159186 w 2347096"/>
                <a:gd name="connsiteY285" fmla="*/ 861436 h 2057270"/>
                <a:gd name="connsiteX286" fmla="*/ 162511 w 2347096"/>
                <a:gd name="connsiteY286" fmla="*/ 871412 h 2057270"/>
                <a:gd name="connsiteX287" fmla="*/ 172486 w 2347096"/>
                <a:gd name="connsiteY287" fmla="*/ 878062 h 2057270"/>
                <a:gd name="connsiteX288" fmla="*/ 182462 w 2347096"/>
                <a:gd name="connsiteY288" fmla="*/ 901338 h 2057270"/>
                <a:gd name="connsiteX289" fmla="*/ 189112 w 2347096"/>
                <a:gd name="connsiteY289" fmla="*/ 921288 h 2057270"/>
                <a:gd name="connsiteX290" fmla="*/ 192437 w 2347096"/>
                <a:gd name="connsiteY290" fmla="*/ 931263 h 2057270"/>
                <a:gd name="connsiteX291" fmla="*/ 189112 w 2347096"/>
                <a:gd name="connsiteY291" fmla="*/ 947889 h 2057270"/>
                <a:gd name="connsiteX292" fmla="*/ 199087 w 2347096"/>
                <a:gd name="connsiteY292" fmla="*/ 1011066 h 2057270"/>
                <a:gd name="connsiteX293" fmla="*/ 205737 w 2347096"/>
                <a:gd name="connsiteY293" fmla="*/ 1054292 h 2057270"/>
                <a:gd name="connsiteX294" fmla="*/ 219038 w 2347096"/>
                <a:gd name="connsiteY294" fmla="*/ 1077567 h 2057270"/>
                <a:gd name="connsiteX295" fmla="*/ 232338 w 2347096"/>
                <a:gd name="connsiteY295" fmla="*/ 1107493 h 2057270"/>
                <a:gd name="connsiteX296" fmla="*/ 242313 w 2347096"/>
                <a:gd name="connsiteY296" fmla="*/ 1110818 h 2057270"/>
                <a:gd name="connsiteX297" fmla="*/ 248964 w 2347096"/>
                <a:gd name="connsiteY297" fmla="*/ 1120794 h 2057270"/>
                <a:gd name="connsiteX298" fmla="*/ 268914 w 2347096"/>
                <a:gd name="connsiteY298" fmla="*/ 1137419 h 2057270"/>
                <a:gd name="connsiteX299" fmla="*/ 275564 w 2347096"/>
                <a:gd name="connsiteY299" fmla="*/ 1147394 h 2057270"/>
                <a:gd name="connsiteX300" fmla="*/ 295515 w 2347096"/>
                <a:gd name="connsiteY300" fmla="*/ 1167345 h 2057270"/>
                <a:gd name="connsiteX301" fmla="*/ 312140 w 2347096"/>
                <a:gd name="connsiteY301" fmla="*/ 1183970 h 2057270"/>
                <a:gd name="connsiteX302" fmla="*/ 325441 w 2347096"/>
                <a:gd name="connsiteY302" fmla="*/ 1200596 h 2057270"/>
                <a:gd name="connsiteX303" fmla="*/ 335416 w 2347096"/>
                <a:gd name="connsiteY303" fmla="*/ 1203921 h 2057270"/>
                <a:gd name="connsiteX304" fmla="*/ 338741 w 2347096"/>
                <a:gd name="connsiteY304" fmla="*/ 1213896 h 2057270"/>
                <a:gd name="connsiteX305" fmla="*/ 398593 w 2347096"/>
                <a:gd name="connsiteY305" fmla="*/ 1237172 h 2057270"/>
                <a:gd name="connsiteX306" fmla="*/ 428518 w 2347096"/>
                <a:gd name="connsiteY306" fmla="*/ 1263772 h 2057270"/>
                <a:gd name="connsiteX307" fmla="*/ 435169 w 2347096"/>
                <a:gd name="connsiteY307" fmla="*/ 1270423 h 2057270"/>
                <a:gd name="connsiteX308" fmla="*/ 448469 w 2347096"/>
                <a:gd name="connsiteY308" fmla="*/ 1277073 h 2057270"/>
                <a:gd name="connsiteX309" fmla="*/ 455119 w 2347096"/>
                <a:gd name="connsiteY309" fmla="*/ 1287048 h 2057270"/>
                <a:gd name="connsiteX310" fmla="*/ 465094 w 2347096"/>
                <a:gd name="connsiteY310" fmla="*/ 1290373 h 2057270"/>
                <a:gd name="connsiteX311" fmla="*/ 475070 w 2347096"/>
                <a:gd name="connsiteY311" fmla="*/ 1297023 h 2057270"/>
                <a:gd name="connsiteX312" fmla="*/ 488370 w 2347096"/>
                <a:gd name="connsiteY312" fmla="*/ 1323624 h 2057270"/>
                <a:gd name="connsiteX313" fmla="*/ 498345 w 2347096"/>
                <a:gd name="connsiteY313" fmla="*/ 1333599 h 2057270"/>
                <a:gd name="connsiteX314" fmla="*/ 504996 w 2347096"/>
                <a:gd name="connsiteY314" fmla="*/ 1346900 h 2057270"/>
                <a:gd name="connsiteX315" fmla="*/ 518296 w 2347096"/>
                <a:gd name="connsiteY315" fmla="*/ 1366850 h 2057270"/>
                <a:gd name="connsiteX316" fmla="*/ 531596 w 2347096"/>
                <a:gd name="connsiteY316" fmla="*/ 1390126 h 2057270"/>
                <a:gd name="connsiteX317" fmla="*/ 534921 w 2347096"/>
                <a:gd name="connsiteY317" fmla="*/ 1413402 h 2057270"/>
                <a:gd name="connsiteX318" fmla="*/ 541572 w 2347096"/>
                <a:gd name="connsiteY318" fmla="*/ 1420052 h 2057270"/>
                <a:gd name="connsiteX319" fmla="*/ 548222 w 2347096"/>
                <a:gd name="connsiteY319" fmla="*/ 1443327 h 2057270"/>
                <a:gd name="connsiteX320" fmla="*/ 564847 w 2347096"/>
                <a:gd name="connsiteY320" fmla="*/ 1456628 h 2057270"/>
                <a:gd name="connsiteX321" fmla="*/ 571497 w 2347096"/>
                <a:gd name="connsiteY321" fmla="*/ 1466603 h 2057270"/>
                <a:gd name="connsiteX322" fmla="*/ 588123 w 2347096"/>
                <a:gd name="connsiteY322" fmla="*/ 1503179 h 2057270"/>
                <a:gd name="connsiteX323" fmla="*/ 594773 w 2347096"/>
                <a:gd name="connsiteY323" fmla="*/ 1516479 h 2057270"/>
                <a:gd name="connsiteX324" fmla="*/ 601423 w 2347096"/>
                <a:gd name="connsiteY324" fmla="*/ 1549730 h 2057270"/>
                <a:gd name="connsiteX325" fmla="*/ 611398 w 2347096"/>
                <a:gd name="connsiteY325" fmla="*/ 1556380 h 2057270"/>
                <a:gd name="connsiteX326" fmla="*/ 618049 w 2347096"/>
                <a:gd name="connsiteY326" fmla="*/ 1573006 h 2057270"/>
                <a:gd name="connsiteX327" fmla="*/ 631349 w 2347096"/>
                <a:gd name="connsiteY327" fmla="*/ 1599607 h 2057270"/>
                <a:gd name="connsiteX328" fmla="*/ 634674 w 2347096"/>
                <a:gd name="connsiteY328" fmla="*/ 1612907 h 2057270"/>
                <a:gd name="connsiteX329" fmla="*/ 637999 w 2347096"/>
                <a:gd name="connsiteY329" fmla="*/ 1622882 h 2057270"/>
                <a:gd name="connsiteX330" fmla="*/ 644649 w 2347096"/>
                <a:gd name="connsiteY330" fmla="*/ 1649483 h 2057270"/>
                <a:gd name="connsiteX331" fmla="*/ 651300 w 2347096"/>
                <a:gd name="connsiteY331" fmla="*/ 1662783 h 2057270"/>
                <a:gd name="connsiteX332" fmla="*/ 657950 w 2347096"/>
                <a:gd name="connsiteY332" fmla="*/ 1682734 h 2057270"/>
                <a:gd name="connsiteX333" fmla="*/ 661275 w 2347096"/>
                <a:gd name="connsiteY333" fmla="*/ 1692709 h 2057270"/>
                <a:gd name="connsiteX334" fmla="*/ 667925 w 2347096"/>
                <a:gd name="connsiteY334" fmla="*/ 1706010 h 2057270"/>
                <a:gd name="connsiteX335" fmla="*/ 687876 w 2347096"/>
                <a:gd name="connsiteY335" fmla="*/ 1715985 h 2057270"/>
                <a:gd name="connsiteX336" fmla="*/ 697851 w 2347096"/>
                <a:gd name="connsiteY336" fmla="*/ 1706010 h 2057270"/>
                <a:gd name="connsiteX337" fmla="*/ 691201 w 2347096"/>
                <a:gd name="connsiteY337" fmla="*/ 1696034 h 2057270"/>
                <a:gd name="connsiteX338" fmla="*/ 667925 w 2347096"/>
                <a:gd name="connsiteY338" fmla="*/ 1699359 h 2057270"/>
                <a:gd name="connsiteX339" fmla="*/ 674575 w 2347096"/>
                <a:gd name="connsiteY339" fmla="*/ 1715985 h 2057270"/>
                <a:gd name="connsiteX340" fmla="*/ 681225 w 2347096"/>
                <a:gd name="connsiteY340" fmla="*/ 1749236 h 2057270"/>
                <a:gd name="connsiteX341" fmla="*/ 687876 w 2347096"/>
                <a:gd name="connsiteY341" fmla="*/ 1775836 h 2057270"/>
                <a:gd name="connsiteX342" fmla="*/ 691201 w 2347096"/>
                <a:gd name="connsiteY342" fmla="*/ 1805762 h 2057270"/>
                <a:gd name="connsiteX343" fmla="*/ 697851 w 2347096"/>
                <a:gd name="connsiteY343" fmla="*/ 1825713 h 2057270"/>
                <a:gd name="connsiteX344" fmla="*/ 704501 w 2347096"/>
                <a:gd name="connsiteY344" fmla="*/ 1852314 h 2057270"/>
                <a:gd name="connsiteX345" fmla="*/ 714476 w 2347096"/>
                <a:gd name="connsiteY345" fmla="*/ 1885564 h 2057270"/>
                <a:gd name="connsiteX346" fmla="*/ 721126 w 2347096"/>
                <a:gd name="connsiteY346" fmla="*/ 1892215 h 2057270"/>
                <a:gd name="connsiteX347" fmla="*/ 727777 w 2347096"/>
                <a:gd name="connsiteY347" fmla="*/ 1912165 h 2057270"/>
                <a:gd name="connsiteX348" fmla="*/ 731102 w 2347096"/>
                <a:gd name="connsiteY348" fmla="*/ 1922140 h 2057270"/>
                <a:gd name="connsiteX349" fmla="*/ 751052 w 2347096"/>
                <a:gd name="connsiteY349" fmla="*/ 1948741 h 2057270"/>
                <a:gd name="connsiteX350" fmla="*/ 754377 w 2347096"/>
                <a:gd name="connsiteY350" fmla="*/ 1958716 h 2057270"/>
                <a:gd name="connsiteX351" fmla="*/ 761028 w 2347096"/>
                <a:gd name="connsiteY351" fmla="*/ 1968692 h 2057270"/>
                <a:gd name="connsiteX352" fmla="*/ 777653 w 2347096"/>
                <a:gd name="connsiteY352" fmla="*/ 1991967 h 2057270"/>
                <a:gd name="connsiteX353" fmla="*/ 777653 w 2347096"/>
                <a:gd name="connsiteY353" fmla="*/ 2011918 h 2057270"/>
                <a:gd name="connsiteX354" fmla="*/ 757702 w 2347096"/>
                <a:gd name="connsiteY354" fmla="*/ 2018568 h 2057270"/>
                <a:gd name="connsiteX355" fmla="*/ 757702 w 2347096"/>
                <a:gd name="connsiteY355" fmla="*/ 2041844 h 2057270"/>
                <a:gd name="connsiteX356" fmla="*/ 767678 w 2347096"/>
                <a:gd name="connsiteY356" fmla="*/ 2035194 h 2057270"/>
                <a:gd name="connsiteX357" fmla="*/ 761028 w 2347096"/>
                <a:gd name="connsiteY357" fmla="*/ 2035194 h 20572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</a:cxnLst>
              <a:rect l="l" t="t" r="r" b="b"/>
              <a:pathLst>
                <a:path w="2347096" h="2057270">
                  <a:moveTo>
                    <a:pt x="761028" y="2035194"/>
                  </a:moveTo>
                  <a:cubicBezTo>
                    <a:pt x="827255" y="2057270"/>
                    <a:pt x="773970" y="2042003"/>
                    <a:pt x="927282" y="2038519"/>
                  </a:cubicBezTo>
                  <a:lnTo>
                    <a:pt x="947233" y="2035194"/>
                  </a:lnTo>
                  <a:cubicBezTo>
                    <a:pt x="952793" y="2034183"/>
                    <a:pt x="958216" y="2032200"/>
                    <a:pt x="963858" y="2031868"/>
                  </a:cubicBezTo>
                  <a:cubicBezTo>
                    <a:pt x="995964" y="2029979"/>
                    <a:pt x="1028143" y="2029651"/>
                    <a:pt x="1060286" y="2028543"/>
                  </a:cubicBezTo>
                  <a:cubicBezTo>
                    <a:pt x="1099990" y="2017199"/>
                    <a:pt x="1067110" y="2025193"/>
                    <a:pt x="1113487" y="2018568"/>
                  </a:cubicBezTo>
                  <a:cubicBezTo>
                    <a:pt x="1119082" y="2017769"/>
                    <a:pt x="1124487" y="2015779"/>
                    <a:pt x="1130113" y="2015243"/>
                  </a:cubicBezTo>
                  <a:cubicBezTo>
                    <a:pt x="1147801" y="2013558"/>
                    <a:pt x="1165607" y="2013394"/>
                    <a:pt x="1183314" y="2011918"/>
                  </a:cubicBezTo>
                  <a:cubicBezTo>
                    <a:pt x="1205515" y="2010068"/>
                    <a:pt x="1227841" y="2008930"/>
                    <a:pt x="1249816" y="2005268"/>
                  </a:cubicBezTo>
                  <a:cubicBezTo>
                    <a:pt x="1256466" y="2004160"/>
                    <a:pt x="1263185" y="2003405"/>
                    <a:pt x="1269766" y="2001943"/>
                  </a:cubicBezTo>
                  <a:cubicBezTo>
                    <a:pt x="1273188" y="2001183"/>
                    <a:pt x="1276254" y="1998967"/>
                    <a:pt x="1279742" y="1998618"/>
                  </a:cubicBezTo>
                  <a:cubicBezTo>
                    <a:pt x="1298523" y="1996740"/>
                    <a:pt x="1317426" y="1996401"/>
                    <a:pt x="1336268" y="1995292"/>
                  </a:cubicBezTo>
                  <a:cubicBezTo>
                    <a:pt x="1354411" y="1989245"/>
                    <a:pt x="1341137" y="1993008"/>
                    <a:pt x="1369519" y="1988642"/>
                  </a:cubicBezTo>
                  <a:cubicBezTo>
                    <a:pt x="1376183" y="1987617"/>
                    <a:pt x="1382780" y="1986153"/>
                    <a:pt x="1389470" y="1985317"/>
                  </a:cubicBezTo>
                  <a:cubicBezTo>
                    <a:pt x="1400523" y="1983935"/>
                    <a:pt x="1411650" y="1983222"/>
                    <a:pt x="1422721" y="1981992"/>
                  </a:cubicBezTo>
                  <a:cubicBezTo>
                    <a:pt x="1431602" y="1981005"/>
                    <a:pt x="1440454" y="1979775"/>
                    <a:pt x="1449321" y="1978667"/>
                  </a:cubicBezTo>
                  <a:cubicBezTo>
                    <a:pt x="1459730" y="1975198"/>
                    <a:pt x="1471518" y="1970702"/>
                    <a:pt x="1482572" y="1968692"/>
                  </a:cubicBezTo>
                  <a:cubicBezTo>
                    <a:pt x="1490283" y="1967290"/>
                    <a:pt x="1498137" y="1966769"/>
                    <a:pt x="1505848" y="1965367"/>
                  </a:cubicBezTo>
                  <a:cubicBezTo>
                    <a:pt x="1510344" y="1964550"/>
                    <a:pt x="1514657" y="1962884"/>
                    <a:pt x="1519148" y="1962042"/>
                  </a:cubicBezTo>
                  <a:cubicBezTo>
                    <a:pt x="1532401" y="1959557"/>
                    <a:pt x="1545968" y="1958661"/>
                    <a:pt x="1559049" y="1955391"/>
                  </a:cubicBezTo>
                  <a:cubicBezTo>
                    <a:pt x="1563483" y="1954283"/>
                    <a:pt x="1567973" y="1953379"/>
                    <a:pt x="1572350" y="1952066"/>
                  </a:cubicBezTo>
                  <a:cubicBezTo>
                    <a:pt x="1579064" y="1950052"/>
                    <a:pt x="1585426" y="1946791"/>
                    <a:pt x="1592300" y="1945416"/>
                  </a:cubicBezTo>
                  <a:cubicBezTo>
                    <a:pt x="1603729" y="1943130"/>
                    <a:pt x="1611268" y="1941897"/>
                    <a:pt x="1622226" y="1938766"/>
                  </a:cubicBezTo>
                  <a:cubicBezTo>
                    <a:pt x="1646082" y="1931950"/>
                    <a:pt x="1615027" y="1938876"/>
                    <a:pt x="1648827" y="1932116"/>
                  </a:cubicBezTo>
                  <a:cubicBezTo>
                    <a:pt x="1652152" y="1929899"/>
                    <a:pt x="1655228" y="1927253"/>
                    <a:pt x="1658802" y="1925466"/>
                  </a:cubicBezTo>
                  <a:cubicBezTo>
                    <a:pt x="1669946" y="1919893"/>
                    <a:pt x="1689210" y="1919870"/>
                    <a:pt x="1698703" y="1918815"/>
                  </a:cubicBezTo>
                  <a:cubicBezTo>
                    <a:pt x="1707570" y="1916598"/>
                    <a:pt x="1716633" y="1915055"/>
                    <a:pt x="1725304" y="1912165"/>
                  </a:cubicBezTo>
                  <a:cubicBezTo>
                    <a:pt x="1728629" y="1911057"/>
                    <a:pt x="1732144" y="1910407"/>
                    <a:pt x="1735279" y="1908840"/>
                  </a:cubicBezTo>
                  <a:cubicBezTo>
                    <a:pt x="1738853" y="1907053"/>
                    <a:pt x="1741581" y="1903764"/>
                    <a:pt x="1745254" y="1902190"/>
                  </a:cubicBezTo>
                  <a:cubicBezTo>
                    <a:pt x="1749455" y="1900390"/>
                    <a:pt x="1754178" y="1900178"/>
                    <a:pt x="1758555" y="1898865"/>
                  </a:cubicBezTo>
                  <a:cubicBezTo>
                    <a:pt x="1768626" y="1895844"/>
                    <a:pt x="1778506" y="1892215"/>
                    <a:pt x="1788481" y="1888890"/>
                  </a:cubicBezTo>
                  <a:cubicBezTo>
                    <a:pt x="1791806" y="1887782"/>
                    <a:pt x="1795321" y="1887131"/>
                    <a:pt x="1798456" y="1885564"/>
                  </a:cubicBezTo>
                  <a:cubicBezTo>
                    <a:pt x="1806986" y="1881299"/>
                    <a:pt x="1812644" y="1877686"/>
                    <a:pt x="1821732" y="1875589"/>
                  </a:cubicBezTo>
                  <a:cubicBezTo>
                    <a:pt x="1832745" y="1873048"/>
                    <a:pt x="1844259" y="1872513"/>
                    <a:pt x="1854982" y="1868939"/>
                  </a:cubicBezTo>
                  <a:cubicBezTo>
                    <a:pt x="1885256" y="1858849"/>
                    <a:pt x="1837439" y="1874328"/>
                    <a:pt x="1881583" y="1862289"/>
                  </a:cubicBezTo>
                  <a:cubicBezTo>
                    <a:pt x="1888346" y="1860445"/>
                    <a:pt x="1894884" y="1857856"/>
                    <a:pt x="1901534" y="1855639"/>
                  </a:cubicBezTo>
                  <a:cubicBezTo>
                    <a:pt x="1904859" y="1854531"/>
                    <a:pt x="1908109" y="1853164"/>
                    <a:pt x="1911509" y="1852314"/>
                  </a:cubicBezTo>
                  <a:cubicBezTo>
                    <a:pt x="1920376" y="1850097"/>
                    <a:pt x="1929439" y="1848553"/>
                    <a:pt x="1938110" y="1845663"/>
                  </a:cubicBezTo>
                  <a:cubicBezTo>
                    <a:pt x="1944760" y="1843446"/>
                    <a:pt x="1951260" y="1840713"/>
                    <a:pt x="1958060" y="1839013"/>
                  </a:cubicBezTo>
                  <a:cubicBezTo>
                    <a:pt x="1962494" y="1837905"/>
                    <a:pt x="1966984" y="1837001"/>
                    <a:pt x="1971361" y="1835688"/>
                  </a:cubicBezTo>
                  <a:cubicBezTo>
                    <a:pt x="1978075" y="1833674"/>
                    <a:pt x="1984661" y="1831255"/>
                    <a:pt x="1991311" y="1829038"/>
                  </a:cubicBezTo>
                  <a:lnTo>
                    <a:pt x="2001286" y="1825713"/>
                  </a:lnTo>
                  <a:cubicBezTo>
                    <a:pt x="2011189" y="1815812"/>
                    <a:pt x="2004098" y="1820919"/>
                    <a:pt x="2017912" y="1815738"/>
                  </a:cubicBezTo>
                  <a:cubicBezTo>
                    <a:pt x="2023501" y="1813642"/>
                    <a:pt x="2028875" y="1810975"/>
                    <a:pt x="2034537" y="1809087"/>
                  </a:cubicBezTo>
                  <a:cubicBezTo>
                    <a:pt x="2038873" y="1807642"/>
                    <a:pt x="2043461" y="1807075"/>
                    <a:pt x="2047838" y="1805762"/>
                  </a:cubicBezTo>
                  <a:cubicBezTo>
                    <a:pt x="2054552" y="1803748"/>
                    <a:pt x="2061138" y="1801329"/>
                    <a:pt x="2067788" y="1799112"/>
                  </a:cubicBezTo>
                  <a:lnTo>
                    <a:pt x="2077764" y="1795787"/>
                  </a:lnTo>
                  <a:lnTo>
                    <a:pt x="2087739" y="1792462"/>
                  </a:lnTo>
                  <a:cubicBezTo>
                    <a:pt x="2088847" y="1789137"/>
                    <a:pt x="2088212" y="1784524"/>
                    <a:pt x="2091064" y="1782487"/>
                  </a:cubicBezTo>
                  <a:cubicBezTo>
                    <a:pt x="2096768" y="1778412"/>
                    <a:pt x="2111014" y="1775836"/>
                    <a:pt x="2111014" y="1775836"/>
                  </a:cubicBezTo>
                  <a:cubicBezTo>
                    <a:pt x="2113231" y="1773619"/>
                    <a:pt x="2114990" y="1770821"/>
                    <a:pt x="2117665" y="1769186"/>
                  </a:cubicBezTo>
                  <a:cubicBezTo>
                    <a:pt x="2164078" y="1740823"/>
                    <a:pt x="2153259" y="1745129"/>
                    <a:pt x="2180841" y="1735935"/>
                  </a:cubicBezTo>
                  <a:cubicBezTo>
                    <a:pt x="2202704" y="1714075"/>
                    <a:pt x="2161588" y="1753203"/>
                    <a:pt x="2207442" y="1722635"/>
                  </a:cubicBezTo>
                  <a:cubicBezTo>
                    <a:pt x="2214092" y="1718202"/>
                    <a:pt x="2219811" y="1711863"/>
                    <a:pt x="2227393" y="1709335"/>
                  </a:cubicBezTo>
                  <a:cubicBezTo>
                    <a:pt x="2252705" y="1700897"/>
                    <a:pt x="2240469" y="1704059"/>
                    <a:pt x="2263969" y="1699359"/>
                  </a:cubicBezTo>
                  <a:cubicBezTo>
                    <a:pt x="2279776" y="1688821"/>
                    <a:pt x="2270154" y="1693972"/>
                    <a:pt x="2293894" y="1686059"/>
                  </a:cubicBezTo>
                  <a:lnTo>
                    <a:pt x="2303870" y="1682734"/>
                  </a:lnTo>
                  <a:cubicBezTo>
                    <a:pt x="2310520" y="1678301"/>
                    <a:pt x="2318169" y="1675085"/>
                    <a:pt x="2323820" y="1669434"/>
                  </a:cubicBezTo>
                  <a:cubicBezTo>
                    <a:pt x="2339599" y="1653655"/>
                    <a:pt x="2331173" y="1658116"/>
                    <a:pt x="2347096" y="1652808"/>
                  </a:cubicBezTo>
                  <a:cubicBezTo>
                    <a:pt x="2345988" y="1649483"/>
                    <a:pt x="2345960" y="1645570"/>
                    <a:pt x="2343771" y="1642833"/>
                  </a:cubicBezTo>
                  <a:cubicBezTo>
                    <a:pt x="2341275" y="1639713"/>
                    <a:pt x="2337448" y="1637806"/>
                    <a:pt x="2333796" y="1636183"/>
                  </a:cubicBezTo>
                  <a:cubicBezTo>
                    <a:pt x="2315451" y="1628029"/>
                    <a:pt x="2315102" y="1630677"/>
                    <a:pt x="2297220" y="1626207"/>
                  </a:cubicBezTo>
                  <a:cubicBezTo>
                    <a:pt x="2293819" y="1625357"/>
                    <a:pt x="2290569" y="1623990"/>
                    <a:pt x="2287244" y="1622882"/>
                  </a:cubicBezTo>
                  <a:cubicBezTo>
                    <a:pt x="2283919" y="1620665"/>
                    <a:pt x="2279900" y="1619239"/>
                    <a:pt x="2277269" y="1616232"/>
                  </a:cubicBezTo>
                  <a:cubicBezTo>
                    <a:pt x="2272902" y="1611241"/>
                    <a:pt x="2265434" y="1595042"/>
                    <a:pt x="2257318" y="1589631"/>
                  </a:cubicBezTo>
                  <a:cubicBezTo>
                    <a:pt x="2253194" y="1586882"/>
                    <a:pt x="2248451" y="1585198"/>
                    <a:pt x="2244018" y="1582981"/>
                  </a:cubicBezTo>
                  <a:cubicBezTo>
                    <a:pt x="2241801" y="1579656"/>
                    <a:pt x="2240693" y="1575223"/>
                    <a:pt x="2237368" y="1573006"/>
                  </a:cubicBezTo>
                  <a:cubicBezTo>
                    <a:pt x="2233566" y="1570471"/>
                    <a:pt x="2228347" y="1571286"/>
                    <a:pt x="2224068" y="1569681"/>
                  </a:cubicBezTo>
                  <a:cubicBezTo>
                    <a:pt x="2219427" y="1567941"/>
                    <a:pt x="2215323" y="1564984"/>
                    <a:pt x="2210767" y="1563031"/>
                  </a:cubicBezTo>
                  <a:cubicBezTo>
                    <a:pt x="2207546" y="1561650"/>
                    <a:pt x="2204117" y="1560814"/>
                    <a:pt x="2200792" y="1559706"/>
                  </a:cubicBezTo>
                  <a:cubicBezTo>
                    <a:pt x="2177402" y="1544110"/>
                    <a:pt x="2207058" y="1562055"/>
                    <a:pt x="2174191" y="1549730"/>
                  </a:cubicBezTo>
                  <a:cubicBezTo>
                    <a:pt x="2170449" y="1548327"/>
                    <a:pt x="2167790" y="1544867"/>
                    <a:pt x="2164216" y="1543080"/>
                  </a:cubicBezTo>
                  <a:cubicBezTo>
                    <a:pt x="2154930" y="1538437"/>
                    <a:pt x="2139543" y="1537655"/>
                    <a:pt x="2130965" y="1536430"/>
                  </a:cubicBezTo>
                  <a:cubicBezTo>
                    <a:pt x="2103666" y="1527330"/>
                    <a:pt x="2147024" y="1541058"/>
                    <a:pt x="2094389" y="1529780"/>
                  </a:cubicBezTo>
                  <a:cubicBezTo>
                    <a:pt x="2087535" y="1528311"/>
                    <a:pt x="2081088" y="1525347"/>
                    <a:pt x="2074438" y="1523130"/>
                  </a:cubicBezTo>
                  <a:cubicBezTo>
                    <a:pt x="2064922" y="1519958"/>
                    <a:pt x="2061612" y="1518569"/>
                    <a:pt x="2051163" y="1516479"/>
                  </a:cubicBezTo>
                  <a:cubicBezTo>
                    <a:pt x="2028923" y="1512031"/>
                    <a:pt x="2020155" y="1512149"/>
                    <a:pt x="1994636" y="1509829"/>
                  </a:cubicBezTo>
                  <a:cubicBezTo>
                    <a:pt x="1934784" y="1510937"/>
                    <a:pt x="1874868" y="1510165"/>
                    <a:pt x="1815081" y="1513154"/>
                  </a:cubicBezTo>
                  <a:cubicBezTo>
                    <a:pt x="1810907" y="1513363"/>
                    <a:pt x="1792230" y="1521362"/>
                    <a:pt x="1785156" y="1523130"/>
                  </a:cubicBezTo>
                  <a:cubicBezTo>
                    <a:pt x="1777720" y="1524989"/>
                    <a:pt x="1756763" y="1529866"/>
                    <a:pt x="1751905" y="1533105"/>
                  </a:cubicBezTo>
                  <a:lnTo>
                    <a:pt x="1731954" y="1546405"/>
                  </a:lnTo>
                  <a:cubicBezTo>
                    <a:pt x="1728629" y="1548622"/>
                    <a:pt x="1725553" y="1551268"/>
                    <a:pt x="1721979" y="1553055"/>
                  </a:cubicBezTo>
                  <a:lnTo>
                    <a:pt x="1708678" y="1559706"/>
                  </a:lnTo>
                  <a:cubicBezTo>
                    <a:pt x="1706461" y="1563031"/>
                    <a:pt x="1703651" y="1566029"/>
                    <a:pt x="1702028" y="1569681"/>
                  </a:cubicBezTo>
                  <a:cubicBezTo>
                    <a:pt x="1699181" y="1576087"/>
                    <a:pt x="1695378" y="1589631"/>
                    <a:pt x="1695378" y="1589631"/>
                  </a:cubicBezTo>
                  <a:cubicBezTo>
                    <a:pt x="1696486" y="1607365"/>
                    <a:pt x="1697094" y="1625137"/>
                    <a:pt x="1698703" y="1642833"/>
                  </a:cubicBezTo>
                  <a:cubicBezTo>
                    <a:pt x="1701347" y="1671921"/>
                    <a:pt x="1709097" y="1667031"/>
                    <a:pt x="1698703" y="1706010"/>
                  </a:cubicBezTo>
                  <a:cubicBezTo>
                    <a:pt x="1697673" y="1709871"/>
                    <a:pt x="1692380" y="1711037"/>
                    <a:pt x="1688728" y="1712660"/>
                  </a:cubicBezTo>
                  <a:cubicBezTo>
                    <a:pt x="1682322" y="1715507"/>
                    <a:pt x="1675427" y="1717093"/>
                    <a:pt x="1668777" y="1719310"/>
                  </a:cubicBezTo>
                  <a:cubicBezTo>
                    <a:pt x="1665452" y="1720418"/>
                    <a:pt x="1661937" y="1721068"/>
                    <a:pt x="1658802" y="1722635"/>
                  </a:cubicBezTo>
                  <a:cubicBezTo>
                    <a:pt x="1654369" y="1724852"/>
                    <a:pt x="1650341" y="1728210"/>
                    <a:pt x="1645502" y="1729285"/>
                  </a:cubicBezTo>
                  <a:cubicBezTo>
                    <a:pt x="1630200" y="1732685"/>
                    <a:pt x="1598950" y="1735935"/>
                    <a:pt x="1598950" y="1735935"/>
                  </a:cubicBezTo>
                  <a:lnTo>
                    <a:pt x="1306342" y="1732610"/>
                  </a:lnTo>
                  <a:cubicBezTo>
                    <a:pt x="1301773" y="1732511"/>
                    <a:pt x="1297419" y="1730598"/>
                    <a:pt x="1293042" y="1729285"/>
                  </a:cubicBezTo>
                  <a:cubicBezTo>
                    <a:pt x="1286328" y="1727271"/>
                    <a:pt x="1273092" y="1722635"/>
                    <a:pt x="1273092" y="1722635"/>
                  </a:cubicBezTo>
                  <a:cubicBezTo>
                    <a:pt x="1252371" y="1701917"/>
                    <a:pt x="1282374" y="1729933"/>
                    <a:pt x="1256466" y="1712660"/>
                  </a:cubicBezTo>
                  <a:cubicBezTo>
                    <a:pt x="1231560" y="1696055"/>
                    <a:pt x="1260234" y="1707265"/>
                    <a:pt x="1236516" y="1699359"/>
                  </a:cubicBezTo>
                  <a:cubicBezTo>
                    <a:pt x="1234299" y="1697142"/>
                    <a:pt x="1232669" y="1694111"/>
                    <a:pt x="1229865" y="1692709"/>
                  </a:cubicBezTo>
                  <a:cubicBezTo>
                    <a:pt x="1223595" y="1689574"/>
                    <a:pt x="1215747" y="1689947"/>
                    <a:pt x="1209915" y="1686059"/>
                  </a:cubicBezTo>
                  <a:cubicBezTo>
                    <a:pt x="1197024" y="1677465"/>
                    <a:pt x="1203731" y="1680673"/>
                    <a:pt x="1189964" y="1676084"/>
                  </a:cubicBezTo>
                  <a:cubicBezTo>
                    <a:pt x="1181098" y="1649482"/>
                    <a:pt x="1194397" y="1680516"/>
                    <a:pt x="1176664" y="1662783"/>
                  </a:cubicBezTo>
                  <a:cubicBezTo>
                    <a:pt x="1158877" y="1644996"/>
                    <a:pt x="1169807" y="1642695"/>
                    <a:pt x="1150063" y="1629532"/>
                  </a:cubicBezTo>
                  <a:cubicBezTo>
                    <a:pt x="1143413" y="1625099"/>
                    <a:pt x="1137695" y="1618759"/>
                    <a:pt x="1130113" y="1616232"/>
                  </a:cubicBezTo>
                  <a:cubicBezTo>
                    <a:pt x="1123463" y="1614015"/>
                    <a:pt x="1115995" y="1613470"/>
                    <a:pt x="1110162" y="1609582"/>
                  </a:cubicBezTo>
                  <a:cubicBezTo>
                    <a:pt x="1106837" y="1607365"/>
                    <a:pt x="1103839" y="1604555"/>
                    <a:pt x="1100187" y="1602932"/>
                  </a:cubicBezTo>
                  <a:cubicBezTo>
                    <a:pt x="1093781" y="1600085"/>
                    <a:pt x="1086886" y="1598499"/>
                    <a:pt x="1080236" y="1596282"/>
                  </a:cubicBezTo>
                  <a:cubicBezTo>
                    <a:pt x="1076911" y="1595174"/>
                    <a:pt x="1073177" y="1594900"/>
                    <a:pt x="1070261" y="1592956"/>
                  </a:cubicBezTo>
                  <a:cubicBezTo>
                    <a:pt x="1057370" y="1584362"/>
                    <a:pt x="1064077" y="1587570"/>
                    <a:pt x="1050310" y="1582981"/>
                  </a:cubicBezTo>
                  <a:cubicBezTo>
                    <a:pt x="1021723" y="1563923"/>
                    <a:pt x="1057892" y="1586772"/>
                    <a:pt x="1030360" y="1573006"/>
                  </a:cubicBezTo>
                  <a:cubicBezTo>
                    <a:pt x="1007398" y="1561525"/>
                    <a:pt x="1034765" y="1569951"/>
                    <a:pt x="1007084" y="1563031"/>
                  </a:cubicBezTo>
                  <a:cubicBezTo>
                    <a:pt x="1003759" y="1559706"/>
                    <a:pt x="1001220" y="1555339"/>
                    <a:pt x="997109" y="1553055"/>
                  </a:cubicBezTo>
                  <a:cubicBezTo>
                    <a:pt x="990981" y="1549651"/>
                    <a:pt x="977158" y="1546405"/>
                    <a:pt x="977158" y="1546405"/>
                  </a:cubicBezTo>
                  <a:cubicBezTo>
                    <a:pt x="973833" y="1544188"/>
                    <a:pt x="970757" y="1541542"/>
                    <a:pt x="967183" y="1539755"/>
                  </a:cubicBezTo>
                  <a:cubicBezTo>
                    <a:pt x="964048" y="1538188"/>
                    <a:pt x="959945" y="1538619"/>
                    <a:pt x="957208" y="1536430"/>
                  </a:cubicBezTo>
                  <a:cubicBezTo>
                    <a:pt x="935723" y="1519242"/>
                    <a:pt x="965656" y="1531487"/>
                    <a:pt x="940582" y="1523130"/>
                  </a:cubicBezTo>
                  <a:lnTo>
                    <a:pt x="904006" y="1486554"/>
                  </a:lnTo>
                  <a:lnTo>
                    <a:pt x="894031" y="1476578"/>
                  </a:lnTo>
                  <a:lnTo>
                    <a:pt x="884056" y="1466603"/>
                  </a:lnTo>
                  <a:cubicBezTo>
                    <a:pt x="882948" y="1463278"/>
                    <a:pt x="882920" y="1459365"/>
                    <a:pt x="880731" y="1456628"/>
                  </a:cubicBezTo>
                  <a:cubicBezTo>
                    <a:pt x="878235" y="1453508"/>
                    <a:pt x="873876" y="1452474"/>
                    <a:pt x="870756" y="1449978"/>
                  </a:cubicBezTo>
                  <a:cubicBezTo>
                    <a:pt x="868308" y="1448019"/>
                    <a:pt x="866322" y="1445544"/>
                    <a:pt x="864105" y="1443327"/>
                  </a:cubicBezTo>
                  <a:cubicBezTo>
                    <a:pt x="859923" y="1430782"/>
                    <a:pt x="858914" y="1424838"/>
                    <a:pt x="847480" y="1413402"/>
                  </a:cubicBezTo>
                  <a:cubicBezTo>
                    <a:pt x="841295" y="1407216"/>
                    <a:pt x="838375" y="1405165"/>
                    <a:pt x="834180" y="1396776"/>
                  </a:cubicBezTo>
                  <a:cubicBezTo>
                    <a:pt x="832612" y="1393641"/>
                    <a:pt x="833332" y="1389279"/>
                    <a:pt x="830854" y="1386801"/>
                  </a:cubicBezTo>
                  <a:cubicBezTo>
                    <a:pt x="828376" y="1384323"/>
                    <a:pt x="824204" y="1384584"/>
                    <a:pt x="820879" y="1383476"/>
                  </a:cubicBezTo>
                  <a:cubicBezTo>
                    <a:pt x="818662" y="1376826"/>
                    <a:pt x="818117" y="1369358"/>
                    <a:pt x="814229" y="1363525"/>
                  </a:cubicBezTo>
                  <a:cubicBezTo>
                    <a:pt x="804505" y="1348939"/>
                    <a:pt x="809977" y="1356747"/>
                    <a:pt x="797604" y="1340250"/>
                  </a:cubicBezTo>
                  <a:cubicBezTo>
                    <a:pt x="796495" y="1336925"/>
                    <a:pt x="795846" y="1333409"/>
                    <a:pt x="794278" y="1330274"/>
                  </a:cubicBezTo>
                  <a:cubicBezTo>
                    <a:pt x="792491" y="1326700"/>
                    <a:pt x="789251" y="1323951"/>
                    <a:pt x="787628" y="1320299"/>
                  </a:cubicBezTo>
                  <a:cubicBezTo>
                    <a:pt x="784781" y="1313893"/>
                    <a:pt x="783195" y="1306998"/>
                    <a:pt x="780978" y="1300348"/>
                  </a:cubicBezTo>
                  <a:lnTo>
                    <a:pt x="777653" y="1290373"/>
                  </a:lnTo>
                  <a:lnTo>
                    <a:pt x="774328" y="1280398"/>
                  </a:lnTo>
                  <a:cubicBezTo>
                    <a:pt x="773220" y="1251581"/>
                    <a:pt x="772987" y="1222716"/>
                    <a:pt x="771003" y="1193946"/>
                  </a:cubicBezTo>
                  <a:cubicBezTo>
                    <a:pt x="770762" y="1190449"/>
                    <a:pt x="767678" y="1187475"/>
                    <a:pt x="767678" y="1183970"/>
                  </a:cubicBezTo>
                  <a:cubicBezTo>
                    <a:pt x="767678" y="1176133"/>
                    <a:pt x="769466" y="1168380"/>
                    <a:pt x="771003" y="1160695"/>
                  </a:cubicBezTo>
                  <a:cubicBezTo>
                    <a:pt x="771690" y="1157258"/>
                    <a:pt x="772138" y="1153456"/>
                    <a:pt x="774328" y="1150719"/>
                  </a:cubicBezTo>
                  <a:cubicBezTo>
                    <a:pt x="776824" y="1147598"/>
                    <a:pt x="780978" y="1146286"/>
                    <a:pt x="784303" y="1144069"/>
                  </a:cubicBezTo>
                  <a:cubicBezTo>
                    <a:pt x="786520" y="1137419"/>
                    <a:pt x="791365" y="1131117"/>
                    <a:pt x="790953" y="1124119"/>
                  </a:cubicBezTo>
                  <a:cubicBezTo>
                    <a:pt x="790759" y="1120817"/>
                    <a:pt x="792977" y="1074965"/>
                    <a:pt x="784303" y="1057617"/>
                  </a:cubicBezTo>
                  <a:cubicBezTo>
                    <a:pt x="782516" y="1054043"/>
                    <a:pt x="780149" y="1050763"/>
                    <a:pt x="777653" y="1047642"/>
                  </a:cubicBezTo>
                  <a:cubicBezTo>
                    <a:pt x="775695" y="1045194"/>
                    <a:pt x="773220" y="1043208"/>
                    <a:pt x="771003" y="1040991"/>
                  </a:cubicBezTo>
                  <a:cubicBezTo>
                    <a:pt x="768299" y="1032879"/>
                    <a:pt x="767473" y="1027486"/>
                    <a:pt x="761028" y="1021041"/>
                  </a:cubicBezTo>
                  <a:cubicBezTo>
                    <a:pt x="758202" y="1018215"/>
                    <a:pt x="754173" y="1016888"/>
                    <a:pt x="751052" y="1014391"/>
                  </a:cubicBezTo>
                  <a:cubicBezTo>
                    <a:pt x="748604" y="1012433"/>
                    <a:pt x="747010" y="1009479"/>
                    <a:pt x="744402" y="1007740"/>
                  </a:cubicBezTo>
                  <a:cubicBezTo>
                    <a:pt x="736185" y="1002261"/>
                    <a:pt x="729993" y="1000720"/>
                    <a:pt x="721126" y="997765"/>
                  </a:cubicBezTo>
                  <a:cubicBezTo>
                    <a:pt x="717801" y="994440"/>
                    <a:pt x="715694" y="989002"/>
                    <a:pt x="711151" y="987790"/>
                  </a:cubicBezTo>
                  <a:cubicBezTo>
                    <a:pt x="698255" y="984351"/>
                    <a:pt x="684577" y="985185"/>
                    <a:pt x="671250" y="984465"/>
                  </a:cubicBezTo>
                  <a:cubicBezTo>
                    <a:pt x="643559" y="982968"/>
                    <a:pt x="615832" y="982248"/>
                    <a:pt x="588123" y="981140"/>
                  </a:cubicBezTo>
                  <a:cubicBezTo>
                    <a:pt x="583689" y="980032"/>
                    <a:pt x="579199" y="979128"/>
                    <a:pt x="574822" y="977815"/>
                  </a:cubicBezTo>
                  <a:cubicBezTo>
                    <a:pt x="568108" y="975801"/>
                    <a:pt x="554872" y="971164"/>
                    <a:pt x="554872" y="971164"/>
                  </a:cubicBezTo>
                  <a:cubicBezTo>
                    <a:pt x="550690" y="958618"/>
                    <a:pt x="549682" y="952676"/>
                    <a:pt x="538246" y="941239"/>
                  </a:cubicBezTo>
                  <a:cubicBezTo>
                    <a:pt x="536029" y="939022"/>
                    <a:pt x="533554" y="937036"/>
                    <a:pt x="531596" y="934588"/>
                  </a:cubicBezTo>
                  <a:cubicBezTo>
                    <a:pt x="521136" y="921512"/>
                    <a:pt x="529186" y="926484"/>
                    <a:pt x="514971" y="914638"/>
                  </a:cubicBezTo>
                  <a:cubicBezTo>
                    <a:pt x="511901" y="912080"/>
                    <a:pt x="508030" y="910589"/>
                    <a:pt x="504996" y="907988"/>
                  </a:cubicBezTo>
                  <a:cubicBezTo>
                    <a:pt x="500235" y="903907"/>
                    <a:pt x="491695" y="894687"/>
                    <a:pt x="491695" y="894687"/>
                  </a:cubicBezTo>
                  <a:cubicBezTo>
                    <a:pt x="490587" y="891362"/>
                    <a:pt x="489937" y="887847"/>
                    <a:pt x="488370" y="884712"/>
                  </a:cubicBezTo>
                  <a:cubicBezTo>
                    <a:pt x="475479" y="858930"/>
                    <a:pt x="486752" y="889834"/>
                    <a:pt x="478395" y="864762"/>
                  </a:cubicBezTo>
                  <a:cubicBezTo>
                    <a:pt x="479503" y="853678"/>
                    <a:pt x="479667" y="842459"/>
                    <a:pt x="481720" y="831511"/>
                  </a:cubicBezTo>
                  <a:cubicBezTo>
                    <a:pt x="483012" y="824621"/>
                    <a:pt x="486153" y="818210"/>
                    <a:pt x="488370" y="811560"/>
                  </a:cubicBezTo>
                  <a:cubicBezTo>
                    <a:pt x="492958" y="797794"/>
                    <a:pt x="489751" y="804501"/>
                    <a:pt x="498345" y="791610"/>
                  </a:cubicBezTo>
                  <a:cubicBezTo>
                    <a:pt x="497237" y="781635"/>
                    <a:pt x="496546" y="771604"/>
                    <a:pt x="495020" y="761684"/>
                  </a:cubicBezTo>
                  <a:cubicBezTo>
                    <a:pt x="493287" y="750421"/>
                    <a:pt x="491267" y="748548"/>
                    <a:pt x="488370" y="738408"/>
                  </a:cubicBezTo>
                  <a:cubicBezTo>
                    <a:pt x="487115" y="734014"/>
                    <a:pt x="486300" y="729502"/>
                    <a:pt x="485045" y="725108"/>
                  </a:cubicBezTo>
                  <a:cubicBezTo>
                    <a:pt x="484082" y="721738"/>
                    <a:pt x="482570" y="718533"/>
                    <a:pt x="481720" y="715132"/>
                  </a:cubicBezTo>
                  <a:cubicBezTo>
                    <a:pt x="475968" y="692124"/>
                    <a:pt x="482692" y="704952"/>
                    <a:pt x="471745" y="688532"/>
                  </a:cubicBezTo>
                  <a:cubicBezTo>
                    <a:pt x="462327" y="660275"/>
                    <a:pt x="475462" y="694725"/>
                    <a:pt x="461769" y="671906"/>
                  </a:cubicBezTo>
                  <a:cubicBezTo>
                    <a:pt x="447329" y="647842"/>
                    <a:pt x="473839" y="677326"/>
                    <a:pt x="448469" y="651956"/>
                  </a:cubicBezTo>
                  <a:cubicBezTo>
                    <a:pt x="447361" y="648631"/>
                    <a:pt x="446711" y="645115"/>
                    <a:pt x="445144" y="641980"/>
                  </a:cubicBezTo>
                  <a:cubicBezTo>
                    <a:pt x="443357" y="638406"/>
                    <a:pt x="440117" y="635657"/>
                    <a:pt x="438494" y="632005"/>
                  </a:cubicBezTo>
                  <a:cubicBezTo>
                    <a:pt x="435647" y="625599"/>
                    <a:pt x="431844" y="612055"/>
                    <a:pt x="431844" y="612055"/>
                  </a:cubicBezTo>
                  <a:cubicBezTo>
                    <a:pt x="432952" y="604296"/>
                    <a:pt x="428494" y="592887"/>
                    <a:pt x="435169" y="588779"/>
                  </a:cubicBezTo>
                  <a:cubicBezTo>
                    <a:pt x="448902" y="580328"/>
                    <a:pt x="485309" y="586734"/>
                    <a:pt x="501670" y="588779"/>
                  </a:cubicBezTo>
                  <a:cubicBezTo>
                    <a:pt x="508320" y="595429"/>
                    <a:pt x="516404" y="600905"/>
                    <a:pt x="521621" y="608730"/>
                  </a:cubicBezTo>
                  <a:cubicBezTo>
                    <a:pt x="523838" y="612055"/>
                    <a:pt x="526484" y="615131"/>
                    <a:pt x="528271" y="618705"/>
                  </a:cubicBezTo>
                  <a:cubicBezTo>
                    <a:pt x="529838" y="621840"/>
                    <a:pt x="529493" y="625876"/>
                    <a:pt x="531596" y="628680"/>
                  </a:cubicBezTo>
                  <a:cubicBezTo>
                    <a:pt x="536299" y="634950"/>
                    <a:pt x="541701" y="640958"/>
                    <a:pt x="548222" y="645306"/>
                  </a:cubicBezTo>
                  <a:lnTo>
                    <a:pt x="568172" y="658606"/>
                  </a:lnTo>
                  <a:lnTo>
                    <a:pt x="578148" y="665256"/>
                  </a:lnTo>
                  <a:cubicBezTo>
                    <a:pt x="591394" y="685125"/>
                    <a:pt x="576927" y="667847"/>
                    <a:pt x="594773" y="678556"/>
                  </a:cubicBezTo>
                  <a:cubicBezTo>
                    <a:pt x="597461" y="680169"/>
                    <a:pt x="598814" y="683468"/>
                    <a:pt x="601423" y="685207"/>
                  </a:cubicBezTo>
                  <a:cubicBezTo>
                    <a:pt x="605547" y="687957"/>
                    <a:pt x="610290" y="689640"/>
                    <a:pt x="614724" y="691857"/>
                  </a:cubicBezTo>
                  <a:cubicBezTo>
                    <a:pt x="616941" y="695182"/>
                    <a:pt x="617985" y="699714"/>
                    <a:pt x="621374" y="701832"/>
                  </a:cubicBezTo>
                  <a:cubicBezTo>
                    <a:pt x="627318" y="705547"/>
                    <a:pt x="634674" y="706265"/>
                    <a:pt x="641324" y="708482"/>
                  </a:cubicBezTo>
                  <a:lnTo>
                    <a:pt x="651300" y="711807"/>
                  </a:lnTo>
                  <a:cubicBezTo>
                    <a:pt x="654625" y="712915"/>
                    <a:pt x="657838" y="714444"/>
                    <a:pt x="661275" y="715132"/>
                  </a:cubicBezTo>
                  <a:cubicBezTo>
                    <a:pt x="681337" y="719146"/>
                    <a:pt x="672538" y="716671"/>
                    <a:pt x="687876" y="721783"/>
                  </a:cubicBezTo>
                  <a:cubicBezTo>
                    <a:pt x="708935" y="720675"/>
                    <a:pt x="730051" y="720367"/>
                    <a:pt x="751052" y="718458"/>
                  </a:cubicBezTo>
                  <a:cubicBezTo>
                    <a:pt x="762484" y="717419"/>
                    <a:pt x="760773" y="713029"/>
                    <a:pt x="771003" y="708482"/>
                  </a:cubicBezTo>
                  <a:cubicBezTo>
                    <a:pt x="777409" y="705635"/>
                    <a:pt x="790953" y="701832"/>
                    <a:pt x="790953" y="701832"/>
                  </a:cubicBezTo>
                  <a:cubicBezTo>
                    <a:pt x="793170" y="699615"/>
                    <a:pt x="795865" y="697790"/>
                    <a:pt x="797604" y="695182"/>
                  </a:cubicBezTo>
                  <a:cubicBezTo>
                    <a:pt x="803083" y="686965"/>
                    <a:pt x="804624" y="680773"/>
                    <a:pt x="807579" y="671906"/>
                  </a:cubicBezTo>
                  <a:cubicBezTo>
                    <a:pt x="806471" y="660822"/>
                    <a:pt x="806759" y="649509"/>
                    <a:pt x="804254" y="638655"/>
                  </a:cubicBezTo>
                  <a:cubicBezTo>
                    <a:pt x="803355" y="634761"/>
                    <a:pt x="799227" y="632332"/>
                    <a:pt x="797604" y="628680"/>
                  </a:cubicBezTo>
                  <a:cubicBezTo>
                    <a:pt x="785377" y="601170"/>
                    <a:pt x="797960" y="615738"/>
                    <a:pt x="784303" y="602079"/>
                  </a:cubicBezTo>
                  <a:cubicBezTo>
                    <a:pt x="783195" y="598754"/>
                    <a:pt x="782545" y="595239"/>
                    <a:pt x="780978" y="592104"/>
                  </a:cubicBezTo>
                  <a:cubicBezTo>
                    <a:pt x="779191" y="588530"/>
                    <a:pt x="775731" y="585871"/>
                    <a:pt x="774328" y="582129"/>
                  </a:cubicBezTo>
                  <a:cubicBezTo>
                    <a:pt x="770928" y="573061"/>
                    <a:pt x="772411" y="564046"/>
                    <a:pt x="767678" y="555528"/>
                  </a:cubicBezTo>
                  <a:cubicBezTo>
                    <a:pt x="763796" y="548541"/>
                    <a:pt x="754377" y="535578"/>
                    <a:pt x="754377" y="535578"/>
                  </a:cubicBezTo>
                  <a:cubicBezTo>
                    <a:pt x="752160" y="528928"/>
                    <a:pt x="752684" y="520584"/>
                    <a:pt x="747727" y="515627"/>
                  </a:cubicBezTo>
                  <a:cubicBezTo>
                    <a:pt x="744402" y="512302"/>
                    <a:pt x="740762" y="509264"/>
                    <a:pt x="737752" y="505652"/>
                  </a:cubicBezTo>
                  <a:cubicBezTo>
                    <a:pt x="735194" y="502582"/>
                    <a:pt x="733928" y="498502"/>
                    <a:pt x="731102" y="495676"/>
                  </a:cubicBezTo>
                  <a:cubicBezTo>
                    <a:pt x="728276" y="492850"/>
                    <a:pt x="724451" y="491243"/>
                    <a:pt x="721126" y="489026"/>
                  </a:cubicBezTo>
                  <a:cubicBezTo>
                    <a:pt x="708934" y="470739"/>
                    <a:pt x="721126" y="486255"/>
                    <a:pt x="704501" y="472401"/>
                  </a:cubicBezTo>
                  <a:cubicBezTo>
                    <a:pt x="695552" y="464944"/>
                    <a:pt x="695164" y="460493"/>
                    <a:pt x="684550" y="455775"/>
                  </a:cubicBezTo>
                  <a:cubicBezTo>
                    <a:pt x="678144" y="452928"/>
                    <a:pt x="670433" y="453013"/>
                    <a:pt x="664600" y="449125"/>
                  </a:cubicBezTo>
                  <a:cubicBezTo>
                    <a:pt x="641733" y="433881"/>
                    <a:pt x="652231" y="438352"/>
                    <a:pt x="634674" y="432500"/>
                  </a:cubicBezTo>
                  <a:cubicBezTo>
                    <a:pt x="621376" y="412551"/>
                    <a:pt x="635781" y="431389"/>
                    <a:pt x="618049" y="415874"/>
                  </a:cubicBezTo>
                  <a:cubicBezTo>
                    <a:pt x="612151" y="410713"/>
                    <a:pt x="607944" y="403596"/>
                    <a:pt x="601423" y="399249"/>
                  </a:cubicBezTo>
                  <a:cubicBezTo>
                    <a:pt x="588839" y="390860"/>
                    <a:pt x="594273" y="395425"/>
                    <a:pt x="584798" y="385948"/>
                  </a:cubicBezTo>
                  <a:cubicBezTo>
                    <a:pt x="583690" y="382623"/>
                    <a:pt x="583276" y="378978"/>
                    <a:pt x="581473" y="375973"/>
                  </a:cubicBezTo>
                  <a:cubicBezTo>
                    <a:pt x="578315" y="370710"/>
                    <a:pt x="569376" y="365692"/>
                    <a:pt x="564847" y="362673"/>
                  </a:cubicBezTo>
                  <a:cubicBezTo>
                    <a:pt x="562630" y="359348"/>
                    <a:pt x="560693" y="355819"/>
                    <a:pt x="558197" y="352698"/>
                  </a:cubicBezTo>
                  <a:cubicBezTo>
                    <a:pt x="551289" y="344062"/>
                    <a:pt x="550013" y="347583"/>
                    <a:pt x="544897" y="336072"/>
                  </a:cubicBezTo>
                  <a:cubicBezTo>
                    <a:pt x="542050" y="329666"/>
                    <a:pt x="540463" y="322772"/>
                    <a:pt x="538246" y="316122"/>
                  </a:cubicBezTo>
                  <a:cubicBezTo>
                    <a:pt x="537137" y="312797"/>
                    <a:pt x="536865" y="309062"/>
                    <a:pt x="534921" y="306146"/>
                  </a:cubicBezTo>
                  <a:lnTo>
                    <a:pt x="528271" y="296171"/>
                  </a:lnTo>
                  <a:cubicBezTo>
                    <a:pt x="527163" y="271787"/>
                    <a:pt x="526892" y="247350"/>
                    <a:pt x="524946" y="223019"/>
                  </a:cubicBezTo>
                  <a:cubicBezTo>
                    <a:pt x="524150" y="213071"/>
                    <a:pt x="519240" y="211607"/>
                    <a:pt x="514971" y="203068"/>
                  </a:cubicBezTo>
                  <a:cubicBezTo>
                    <a:pt x="513404" y="199933"/>
                    <a:pt x="513213" y="196228"/>
                    <a:pt x="511646" y="193093"/>
                  </a:cubicBezTo>
                  <a:cubicBezTo>
                    <a:pt x="504821" y="179443"/>
                    <a:pt x="506595" y="186780"/>
                    <a:pt x="498345" y="176468"/>
                  </a:cubicBezTo>
                  <a:cubicBezTo>
                    <a:pt x="495848" y="173347"/>
                    <a:pt x="494521" y="169318"/>
                    <a:pt x="491695" y="166492"/>
                  </a:cubicBezTo>
                  <a:cubicBezTo>
                    <a:pt x="485250" y="160047"/>
                    <a:pt x="479857" y="159221"/>
                    <a:pt x="471745" y="156517"/>
                  </a:cubicBezTo>
                  <a:cubicBezTo>
                    <a:pt x="461205" y="140710"/>
                    <a:pt x="468885" y="147806"/>
                    <a:pt x="445144" y="139892"/>
                  </a:cubicBezTo>
                  <a:lnTo>
                    <a:pt x="435169" y="136567"/>
                  </a:lnTo>
                  <a:lnTo>
                    <a:pt x="425193" y="133242"/>
                  </a:lnTo>
                  <a:cubicBezTo>
                    <a:pt x="408568" y="134350"/>
                    <a:pt x="391536" y="132751"/>
                    <a:pt x="375317" y="136567"/>
                  </a:cubicBezTo>
                  <a:cubicBezTo>
                    <a:pt x="371427" y="137482"/>
                    <a:pt x="370290" y="142890"/>
                    <a:pt x="368667" y="146542"/>
                  </a:cubicBezTo>
                  <a:cubicBezTo>
                    <a:pt x="360513" y="164890"/>
                    <a:pt x="363164" y="165233"/>
                    <a:pt x="358692" y="183118"/>
                  </a:cubicBezTo>
                  <a:cubicBezTo>
                    <a:pt x="357842" y="186518"/>
                    <a:pt x="356475" y="189768"/>
                    <a:pt x="355366" y="193093"/>
                  </a:cubicBezTo>
                  <a:cubicBezTo>
                    <a:pt x="356475" y="198635"/>
                    <a:pt x="358130" y="204095"/>
                    <a:pt x="358692" y="209719"/>
                  </a:cubicBezTo>
                  <a:cubicBezTo>
                    <a:pt x="365347" y="276257"/>
                    <a:pt x="357146" y="240111"/>
                    <a:pt x="365342" y="272895"/>
                  </a:cubicBezTo>
                  <a:cubicBezTo>
                    <a:pt x="368757" y="317296"/>
                    <a:pt x="370729" y="312926"/>
                    <a:pt x="365342" y="356023"/>
                  </a:cubicBezTo>
                  <a:cubicBezTo>
                    <a:pt x="365113" y="357853"/>
                    <a:pt x="360435" y="376393"/>
                    <a:pt x="358692" y="379298"/>
                  </a:cubicBezTo>
                  <a:cubicBezTo>
                    <a:pt x="357079" y="381986"/>
                    <a:pt x="353999" y="383500"/>
                    <a:pt x="352041" y="385948"/>
                  </a:cubicBezTo>
                  <a:cubicBezTo>
                    <a:pt x="349544" y="389069"/>
                    <a:pt x="348861" y="393941"/>
                    <a:pt x="345391" y="395924"/>
                  </a:cubicBezTo>
                  <a:cubicBezTo>
                    <a:pt x="340484" y="398728"/>
                    <a:pt x="334308" y="398141"/>
                    <a:pt x="328766" y="399249"/>
                  </a:cubicBezTo>
                  <a:cubicBezTo>
                    <a:pt x="316574" y="398141"/>
                    <a:pt x="304161" y="398489"/>
                    <a:pt x="292190" y="395924"/>
                  </a:cubicBezTo>
                  <a:cubicBezTo>
                    <a:pt x="277894" y="392861"/>
                    <a:pt x="279769" y="376560"/>
                    <a:pt x="268914" y="369323"/>
                  </a:cubicBezTo>
                  <a:lnTo>
                    <a:pt x="258939" y="362673"/>
                  </a:lnTo>
                  <a:lnTo>
                    <a:pt x="252289" y="342722"/>
                  </a:lnTo>
                  <a:cubicBezTo>
                    <a:pt x="251181" y="339397"/>
                    <a:pt x="249814" y="336147"/>
                    <a:pt x="248964" y="332747"/>
                  </a:cubicBezTo>
                  <a:cubicBezTo>
                    <a:pt x="247855" y="328314"/>
                    <a:pt x="247438" y="323647"/>
                    <a:pt x="245638" y="319447"/>
                  </a:cubicBezTo>
                  <a:cubicBezTo>
                    <a:pt x="244064" y="315774"/>
                    <a:pt x="240611" y="313123"/>
                    <a:pt x="238988" y="309471"/>
                  </a:cubicBezTo>
                  <a:cubicBezTo>
                    <a:pt x="236141" y="303065"/>
                    <a:pt x="234555" y="296171"/>
                    <a:pt x="232338" y="289521"/>
                  </a:cubicBezTo>
                  <a:cubicBezTo>
                    <a:pt x="231230" y="286196"/>
                    <a:pt x="230957" y="282462"/>
                    <a:pt x="229013" y="279546"/>
                  </a:cubicBezTo>
                  <a:cubicBezTo>
                    <a:pt x="226796" y="276221"/>
                    <a:pt x="223986" y="273222"/>
                    <a:pt x="222363" y="269570"/>
                  </a:cubicBezTo>
                  <a:cubicBezTo>
                    <a:pt x="222357" y="269557"/>
                    <a:pt x="214053" y="244638"/>
                    <a:pt x="212388" y="239644"/>
                  </a:cubicBezTo>
                  <a:cubicBezTo>
                    <a:pt x="211280" y="236319"/>
                    <a:pt x="210629" y="232804"/>
                    <a:pt x="209062" y="229669"/>
                  </a:cubicBezTo>
                  <a:cubicBezTo>
                    <a:pt x="206845" y="225236"/>
                    <a:pt x="204365" y="220925"/>
                    <a:pt x="202412" y="216369"/>
                  </a:cubicBezTo>
                  <a:cubicBezTo>
                    <a:pt x="195937" y="201261"/>
                    <a:pt x="203496" y="210804"/>
                    <a:pt x="192437" y="199743"/>
                  </a:cubicBezTo>
                  <a:cubicBezTo>
                    <a:pt x="190220" y="193093"/>
                    <a:pt x="187487" y="186593"/>
                    <a:pt x="185787" y="179793"/>
                  </a:cubicBezTo>
                  <a:cubicBezTo>
                    <a:pt x="181091" y="161009"/>
                    <a:pt x="183358" y="170973"/>
                    <a:pt x="179137" y="149867"/>
                  </a:cubicBezTo>
                  <a:cubicBezTo>
                    <a:pt x="178029" y="128808"/>
                    <a:pt x="177088" y="107740"/>
                    <a:pt x="175812" y="86690"/>
                  </a:cubicBezTo>
                  <a:cubicBezTo>
                    <a:pt x="171842" y="21196"/>
                    <a:pt x="183579" y="55447"/>
                    <a:pt x="162511" y="30164"/>
                  </a:cubicBezTo>
                  <a:cubicBezTo>
                    <a:pt x="159953" y="27094"/>
                    <a:pt x="158982" y="22685"/>
                    <a:pt x="155861" y="20188"/>
                  </a:cubicBezTo>
                  <a:cubicBezTo>
                    <a:pt x="153693" y="18453"/>
                    <a:pt x="133454" y="13755"/>
                    <a:pt x="132585" y="13538"/>
                  </a:cubicBezTo>
                  <a:cubicBezTo>
                    <a:pt x="129260" y="11321"/>
                    <a:pt x="126352" y="8291"/>
                    <a:pt x="122610" y="6888"/>
                  </a:cubicBezTo>
                  <a:cubicBezTo>
                    <a:pt x="104242" y="0"/>
                    <a:pt x="84825" y="5326"/>
                    <a:pt x="66084" y="6888"/>
                  </a:cubicBezTo>
                  <a:cubicBezTo>
                    <a:pt x="61650" y="7996"/>
                    <a:pt x="56586" y="7678"/>
                    <a:pt x="52783" y="10213"/>
                  </a:cubicBezTo>
                  <a:cubicBezTo>
                    <a:pt x="14576" y="35685"/>
                    <a:pt x="52137" y="21513"/>
                    <a:pt x="26182" y="30164"/>
                  </a:cubicBezTo>
                  <a:cubicBezTo>
                    <a:pt x="23965" y="34597"/>
                    <a:pt x="21991" y="39160"/>
                    <a:pt x="19532" y="43464"/>
                  </a:cubicBezTo>
                  <a:cubicBezTo>
                    <a:pt x="17549" y="46934"/>
                    <a:pt x="14456" y="49766"/>
                    <a:pt x="12882" y="53439"/>
                  </a:cubicBezTo>
                  <a:cubicBezTo>
                    <a:pt x="0" y="83499"/>
                    <a:pt x="19602" y="51673"/>
                    <a:pt x="2907" y="76715"/>
                  </a:cubicBezTo>
                  <a:cubicBezTo>
                    <a:pt x="4015" y="84474"/>
                    <a:pt x="4170" y="92430"/>
                    <a:pt x="6232" y="99991"/>
                  </a:cubicBezTo>
                  <a:cubicBezTo>
                    <a:pt x="7536" y="104773"/>
                    <a:pt x="10423" y="108987"/>
                    <a:pt x="12882" y="113291"/>
                  </a:cubicBezTo>
                  <a:cubicBezTo>
                    <a:pt x="16772" y="120099"/>
                    <a:pt x="25225" y="130857"/>
                    <a:pt x="29508" y="136567"/>
                  </a:cubicBezTo>
                  <a:cubicBezTo>
                    <a:pt x="40213" y="168681"/>
                    <a:pt x="23046" y="118747"/>
                    <a:pt x="39483" y="159842"/>
                  </a:cubicBezTo>
                  <a:cubicBezTo>
                    <a:pt x="51354" y="189520"/>
                    <a:pt x="39989" y="170577"/>
                    <a:pt x="52783" y="189768"/>
                  </a:cubicBezTo>
                  <a:cubicBezTo>
                    <a:pt x="69074" y="254934"/>
                    <a:pt x="55310" y="195688"/>
                    <a:pt x="59433" y="362673"/>
                  </a:cubicBezTo>
                  <a:cubicBezTo>
                    <a:pt x="60336" y="399255"/>
                    <a:pt x="61133" y="435844"/>
                    <a:pt x="62758" y="472401"/>
                  </a:cubicBezTo>
                  <a:cubicBezTo>
                    <a:pt x="63351" y="485734"/>
                    <a:pt x="64428" y="499059"/>
                    <a:pt x="66084" y="512302"/>
                  </a:cubicBezTo>
                  <a:cubicBezTo>
                    <a:pt x="66651" y="516836"/>
                    <a:pt x="68207" y="521193"/>
                    <a:pt x="69409" y="525602"/>
                  </a:cubicBezTo>
                  <a:cubicBezTo>
                    <a:pt x="71532" y="533387"/>
                    <a:pt x="73686" y="541166"/>
                    <a:pt x="76059" y="548878"/>
                  </a:cubicBezTo>
                  <a:cubicBezTo>
                    <a:pt x="78120" y="555578"/>
                    <a:pt x="81009" y="562028"/>
                    <a:pt x="82709" y="568828"/>
                  </a:cubicBezTo>
                  <a:cubicBezTo>
                    <a:pt x="83817" y="573262"/>
                    <a:pt x="84779" y="577735"/>
                    <a:pt x="86034" y="582129"/>
                  </a:cubicBezTo>
                  <a:cubicBezTo>
                    <a:pt x="92386" y="604361"/>
                    <a:pt x="86447" y="578374"/>
                    <a:pt x="92684" y="605404"/>
                  </a:cubicBezTo>
                  <a:cubicBezTo>
                    <a:pt x="110149" y="681088"/>
                    <a:pt x="91483" y="599402"/>
                    <a:pt x="102660" y="655281"/>
                  </a:cubicBezTo>
                  <a:cubicBezTo>
                    <a:pt x="103556" y="659762"/>
                    <a:pt x="105089" y="664100"/>
                    <a:pt x="105985" y="668581"/>
                  </a:cubicBezTo>
                  <a:cubicBezTo>
                    <a:pt x="111837" y="697841"/>
                    <a:pt x="106164" y="679094"/>
                    <a:pt x="112635" y="698507"/>
                  </a:cubicBezTo>
                  <a:cubicBezTo>
                    <a:pt x="121633" y="761493"/>
                    <a:pt x="109372" y="688765"/>
                    <a:pt x="122610" y="738408"/>
                  </a:cubicBezTo>
                  <a:cubicBezTo>
                    <a:pt x="134675" y="783652"/>
                    <a:pt x="124961" y="757299"/>
                    <a:pt x="132585" y="791610"/>
                  </a:cubicBezTo>
                  <a:cubicBezTo>
                    <a:pt x="133345" y="795031"/>
                    <a:pt x="134947" y="798215"/>
                    <a:pt x="135910" y="801585"/>
                  </a:cubicBezTo>
                  <a:cubicBezTo>
                    <a:pt x="137166" y="805979"/>
                    <a:pt x="137631" y="810606"/>
                    <a:pt x="139236" y="814885"/>
                  </a:cubicBezTo>
                  <a:cubicBezTo>
                    <a:pt x="140977" y="819526"/>
                    <a:pt x="144045" y="823584"/>
                    <a:pt x="145886" y="828186"/>
                  </a:cubicBezTo>
                  <a:cubicBezTo>
                    <a:pt x="148489" y="834694"/>
                    <a:pt x="149401" y="841866"/>
                    <a:pt x="152536" y="848136"/>
                  </a:cubicBezTo>
                  <a:cubicBezTo>
                    <a:pt x="154753" y="852569"/>
                    <a:pt x="157234" y="856880"/>
                    <a:pt x="159186" y="861436"/>
                  </a:cubicBezTo>
                  <a:cubicBezTo>
                    <a:pt x="160567" y="864658"/>
                    <a:pt x="160321" y="868675"/>
                    <a:pt x="162511" y="871412"/>
                  </a:cubicBezTo>
                  <a:cubicBezTo>
                    <a:pt x="165007" y="874533"/>
                    <a:pt x="169161" y="875845"/>
                    <a:pt x="172486" y="878062"/>
                  </a:cubicBezTo>
                  <a:cubicBezTo>
                    <a:pt x="181285" y="913249"/>
                    <a:pt x="169338" y="871809"/>
                    <a:pt x="182462" y="901338"/>
                  </a:cubicBezTo>
                  <a:cubicBezTo>
                    <a:pt x="185309" y="907744"/>
                    <a:pt x="186895" y="914638"/>
                    <a:pt x="189112" y="921288"/>
                  </a:cubicBezTo>
                  <a:lnTo>
                    <a:pt x="192437" y="931263"/>
                  </a:lnTo>
                  <a:cubicBezTo>
                    <a:pt x="191329" y="936805"/>
                    <a:pt x="189112" y="942237"/>
                    <a:pt x="189112" y="947889"/>
                  </a:cubicBezTo>
                  <a:cubicBezTo>
                    <a:pt x="189112" y="975420"/>
                    <a:pt x="195619" y="983321"/>
                    <a:pt x="199087" y="1011066"/>
                  </a:cubicBezTo>
                  <a:cubicBezTo>
                    <a:pt x="199901" y="1017581"/>
                    <a:pt x="202691" y="1045155"/>
                    <a:pt x="205737" y="1054292"/>
                  </a:cubicBezTo>
                  <a:cubicBezTo>
                    <a:pt x="208548" y="1062726"/>
                    <a:pt x="214175" y="1070272"/>
                    <a:pt x="219038" y="1077567"/>
                  </a:cubicBezTo>
                  <a:cubicBezTo>
                    <a:pt x="221070" y="1083663"/>
                    <a:pt x="225152" y="1101745"/>
                    <a:pt x="232338" y="1107493"/>
                  </a:cubicBezTo>
                  <a:cubicBezTo>
                    <a:pt x="235075" y="1109682"/>
                    <a:pt x="238988" y="1109710"/>
                    <a:pt x="242313" y="1110818"/>
                  </a:cubicBezTo>
                  <a:cubicBezTo>
                    <a:pt x="244530" y="1114143"/>
                    <a:pt x="246138" y="1117968"/>
                    <a:pt x="248964" y="1120794"/>
                  </a:cubicBezTo>
                  <a:cubicBezTo>
                    <a:pt x="275119" y="1146949"/>
                    <a:pt x="241678" y="1104736"/>
                    <a:pt x="268914" y="1137419"/>
                  </a:cubicBezTo>
                  <a:cubicBezTo>
                    <a:pt x="271472" y="1140489"/>
                    <a:pt x="272909" y="1144407"/>
                    <a:pt x="275564" y="1147394"/>
                  </a:cubicBezTo>
                  <a:cubicBezTo>
                    <a:pt x="281812" y="1154423"/>
                    <a:pt x="290298" y="1159520"/>
                    <a:pt x="295515" y="1167345"/>
                  </a:cubicBezTo>
                  <a:cubicBezTo>
                    <a:pt x="304382" y="1180645"/>
                    <a:pt x="298840" y="1175103"/>
                    <a:pt x="312140" y="1183970"/>
                  </a:cubicBezTo>
                  <a:cubicBezTo>
                    <a:pt x="315162" y="1188504"/>
                    <a:pt x="320174" y="1197436"/>
                    <a:pt x="325441" y="1200596"/>
                  </a:cubicBezTo>
                  <a:cubicBezTo>
                    <a:pt x="328446" y="1202399"/>
                    <a:pt x="332091" y="1202813"/>
                    <a:pt x="335416" y="1203921"/>
                  </a:cubicBezTo>
                  <a:cubicBezTo>
                    <a:pt x="336524" y="1207246"/>
                    <a:pt x="336263" y="1211418"/>
                    <a:pt x="338741" y="1213896"/>
                  </a:cubicBezTo>
                  <a:cubicBezTo>
                    <a:pt x="355570" y="1230724"/>
                    <a:pt x="376449" y="1232251"/>
                    <a:pt x="398593" y="1237172"/>
                  </a:cubicBezTo>
                  <a:cubicBezTo>
                    <a:pt x="416393" y="1249039"/>
                    <a:pt x="405742" y="1240996"/>
                    <a:pt x="428518" y="1263772"/>
                  </a:cubicBezTo>
                  <a:cubicBezTo>
                    <a:pt x="430735" y="1265989"/>
                    <a:pt x="432365" y="1269021"/>
                    <a:pt x="435169" y="1270423"/>
                  </a:cubicBezTo>
                  <a:lnTo>
                    <a:pt x="448469" y="1277073"/>
                  </a:lnTo>
                  <a:cubicBezTo>
                    <a:pt x="450686" y="1280398"/>
                    <a:pt x="451999" y="1284552"/>
                    <a:pt x="455119" y="1287048"/>
                  </a:cubicBezTo>
                  <a:cubicBezTo>
                    <a:pt x="457856" y="1289237"/>
                    <a:pt x="461959" y="1288806"/>
                    <a:pt x="465094" y="1290373"/>
                  </a:cubicBezTo>
                  <a:cubicBezTo>
                    <a:pt x="468669" y="1292160"/>
                    <a:pt x="471745" y="1294806"/>
                    <a:pt x="475070" y="1297023"/>
                  </a:cubicBezTo>
                  <a:cubicBezTo>
                    <a:pt x="479161" y="1309297"/>
                    <a:pt x="478947" y="1311060"/>
                    <a:pt x="488370" y="1323624"/>
                  </a:cubicBezTo>
                  <a:cubicBezTo>
                    <a:pt x="491191" y="1327386"/>
                    <a:pt x="495612" y="1329773"/>
                    <a:pt x="498345" y="1333599"/>
                  </a:cubicBezTo>
                  <a:cubicBezTo>
                    <a:pt x="501226" y="1337633"/>
                    <a:pt x="502446" y="1342649"/>
                    <a:pt x="504996" y="1346900"/>
                  </a:cubicBezTo>
                  <a:cubicBezTo>
                    <a:pt x="509108" y="1353753"/>
                    <a:pt x="514184" y="1359997"/>
                    <a:pt x="518296" y="1366850"/>
                  </a:cubicBezTo>
                  <a:cubicBezTo>
                    <a:pt x="543607" y="1409036"/>
                    <a:pt x="508593" y="1355621"/>
                    <a:pt x="531596" y="1390126"/>
                  </a:cubicBezTo>
                  <a:cubicBezTo>
                    <a:pt x="532704" y="1397885"/>
                    <a:pt x="532442" y="1405967"/>
                    <a:pt x="534921" y="1413402"/>
                  </a:cubicBezTo>
                  <a:cubicBezTo>
                    <a:pt x="535912" y="1416376"/>
                    <a:pt x="540170" y="1417248"/>
                    <a:pt x="541572" y="1420052"/>
                  </a:cubicBezTo>
                  <a:cubicBezTo>
                    <a:pt x="545924" y="1428755"/>
                    <a:pt x="543316" y="1435150"/>
                    <a:pt x="548222" y="1443327"/>
                  </a:cubicBezTo>
                  <a:cubicBezTo>
                    <a:pt x="551382" y="1448593"/>
                    <a:pt x="560314" y="1453606"/>
                    <a:pt x="564847" y="1456628"/>
                  </a:cubicBezTo>
                  <a:cubicBezTo>
                    <a:pt x="567064" y="1459953"/>
                    <a:pt x="569556" y="1463110"/>
                    <a:pt x="571497" y="1466603"/>
                  </a:cubicBezTo>
                  <a:cubicBezTo>
                    <a:pt x="585037" y="1490974"/>
                    <a:pt x="577993" y="1480387"/>
                    <a:pt x="588123" y="1503179"/>
                  </a:cubicBezTo>
                  <a:cubicBezTo>
                    <a:pt x="590136" y="1507708"/>
                    <a:pt x="592556" y="1512046"/>
                    <a:pt x="594773" y="1516479"/>
                  </a:cubicBezTo>
                  <a:cubicBezTo>
                    <a:pt x="594784" y="1516544"/>
                    <a:pt x="599218" y="1546423"/>
                    <a:pt x="601423" y="1549730"/>
                  </a:cubicBezTo>
                  <a:cubicBezTo>
                    <a:pt x="603640" y="1553055"/>
                    <a:pt x="608073" y="1554163"/>
                    <a:pt x="611398" y="1556380"/>
                  </a:cubicBezTo>
                  <a:cubicBezTo>
                    <a:pt x="613615" y="1561922"/>
                    <a:pt x="615548" y="1567586"/>
                    <a:pt x="618049" y="1573006"/>
                  </a:cubicBezTo>
                  <a:cubicBezTo>
                    <a:pt x="622203" y="1582007"/>
                    <a:pt x="628945" y="1589989"/>
                    <a:pt x="631349" y="1599607"/>
                  </a:cubicBezTo>
                  <a:cubicBezTo>
                    <a:pt x="632457" y="1604040"/>
                    <a:pt x="633419" y="1608513"/>
                    <a:pt x="634674" y="1612907"/>
                  </a:cubicBezTo>
                  <a:cubicBezTo>
                    <a:pt x="635637" y="1616277"/>
                    <a:pt x="637077" y="1619501"/>
                    <a:pt x="637999" y="1622882"/>
                  </a:cubicBezTo>
                  <a:cubicBezTo>
                    <a:pt x="640404" y="1631700"/>
                    <a:pt x="640561" y="1641308"/>
                    <a:pt x="644649" y="1649483"/>
                  </a:cubicBezTo>
                  <a:cubicBezTo>
                    <a:pt x="646866" y="1653916"/>
                    <a:pt x="649459" y="1658181"/>
                    <a:pt x="651300" y="1662783"/>
                  </a:cubicBezTo>
                  <a:cubicBezTo>
                    <a:pt x="653904" y="1669292"/>
                    <a:pt x="655733" y="1676084"/>
                    <a:pt x="657950" y="1682734"/>
                  </a:cubicBezTo>
                  <a:cubicBezTo>
                    <a:pt x="659058" y="1686059"/>
                    <a:pt x="659708" y="1689574"/>
                    <a:pt x="661275" y="1692709"/>
                  </a:cubicBezTo>
                  <a:cubicBezTo>
                    <a:pt x="663492" y="1697143"/>
                    <a:pt x="664752" y="1702202"/>
                    <a:pt x="667925" y="1706010"/>
                  </a:cubicBezTo>
                  <a:cubicBezTo>
                    <a:pt x="672883" y="1711960"/>
                    <a:pt x="681067" y="1713716"/>
                    <a:pt x="687876" y="1715985"/>
                  </a:cubicBezTo>
                  <a:cubicBezTo>
                    <a:pt x="691201" y="1712660"/>
                    <a:pt x="697078" y="1710648"/>
                    <a:pt x="697851" y="1706010"/>
                  </a:cubicBezTo>
                  <a:cubicBezTo>
                    <a:pt x="698508" y="1702068"/>
                    <a:pt x="695102" y="1696901"/>
                    <a:pt x="691201" y="1696034"/>
                  </a:cubicBezTo>
                  <a:cubicBezTo>
                    <a:pt x="683550" y="1694334"/>
                    <a:pt x="675684" y="1698251"/>
                    <a:pt x="667925" y="1699359"/>
                  </a:cubicBezTo>
                  <a:cubicBezTo>
                    <a:pt x="670142" y="1704901"/>
                    <a:pt x="672688" y="1710322"/>
                    <a:pt x="674575" y="1715985"/>
                  </a:cubicBezTo>
                  <a:cubicBezTo>
                    <a:pt x="678771" y="1728572"/>
                    <a:pt x="678277" y="1735479"/>
                    <a:pt x="681225" y="1749236"/>
                  </a:cubicBezTo>
                  <a:cubicBezTo>
                    <a:pt x="683140" y="1758173"/>
                    <a:pt x="687876" y="1775836"/>
                    <a:pt x="687876" y="1775836"/>
                  </a:cubicBezTo>
                  <a:cubicBezTo>
                    <a:pt x="688984" y="1785811"/>
                    <a:pt x="689233" y="1795920"/>
                    <a:pt x="691201" y="1805762"/>
                  </a:cubicBezTo>
                  <a:cubicBezTo>
                    <a:pt x="692576" y="1812636"/>
                    <a:pt x="696151" y="1818912"/>
                    <a:pt x="697851" y="1825713"/>
                  </a:cubicBezTo>
                  <a:lnTo>
                    <a:pt x="704501" y="1852314"/>
                  </a:lnTo>
                  <a:cubicBezTo>
                    <a:pt x="706008" y="1858342"/>
                    <a:pt x="711778" y="1882865"/>
                    <a:pt x="714476" y="1885564"/>
                  </a:cubicBezTo>
                  <a:lnTo>
                    <a:pt x="721126" y="1892215"/>
                  </a:lnTo>
                  <a:lnTo>
                    <a:pt x="727777" y="1912165"/>
                  </a:lnTo>
                  <a:cubicBezTo>
                    <a:pt x="728885" y="1915490"/>
                    <a:pt x="728624" y="1919662"/>
                    <a:pt x="731102" y="1922140"/>
                  </a:cubicBezTo>
                  <a:cubicBezTo>
                    <a:pt x="738978" y="1930017"/>
                    <a:pt x="747293" y="1937464"/>
                    <a:pt x="751052" y="1948741"/>
                  </a:cubicBezTo>
                  <a:cubicBezTo>
                    <a:pt x="752160" y="1952066"/>
                    <a:pt x="752810" y="1955581"/>
                    <a:pt x="754377" y="1958716"/>
                  </a:cubicBezTo>
                  <a:cubicBezTo>
                    <a:pt x="756164" y="1962291"/>
                    <a:pt x="758705" y="1965440"/>
                    <a:pt x="761028" y="1968692"/>
                  </a:cubicBezTo>
                  <a:cubicBezTo>
                    <a:pt x="781644" y="1997554"/>
                    <a:pt x="761985" y="1968464"/>
                    <a:pt x="777653" y="1991967"/>
                  </a:cubicBezTo>
                  <a:cubicBezTo>
                    <a:pt x="779358" y="1997082"/>
                    <a:pt x="784815" y="2006803"/>
                    <a:pt x="777653" y="2011918"/>
                  </a:cubicBezTo>
                  <a:cubicBezTo>
                    <a:pt x="771949" y="2015992"/>
                    <a:pt x="757702" y="2018568"/>
                    <a:pt x="757702" y="2018568"/>
                  </a:cubicBezTo>
                  <a:cubicBezTo>
                    <a:pt x="756134" y="2023272"/>
                    <a:pt x="749352" y="2037669"/>
                    <a:pt x="757702" y="2041844"/>
                  </a:cubicBezTo>
                  <a:cubicBezTo>
                    <a:pt x="761276" y="2043631"/>
                    <a:pt x="764353" y="2037411"/>
                    <a:pt x="767678" y="2035194"/>
                  </a:cubicBezTo>
                  <a:cubicBezTo>
                    <a:pt x="771353" y="2024167"/>
                    <a:pt x="771003" y="2028723"/>
                    <a:pt x="761028" y="2035194"/>
                  </a:cubicBezTo>
                  <a:close/>
                </a:path>
              </a:pathLst>
            </a:custGeom>
            <a:solidFill>
              <a:srgbClr val="FFFF00">
                <a:alpha val="15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68" name="Полилиния 867"/>
            <p:cNvSpPr/>
            <p:nvPr/>
          </p:nvSpPr>
          <p:spPr>
            <a:xfrm>
              <a:off x="3673098" y="578603"/>
              <a:ext cx="2665709" cy="4021138"/>
            </a:xfrm>
            <a:custGeom>
              <a:avLst/>
              <a:gdLst>
                <a:gd name="connsiteX0" fmla="*/ 87824 w 2665709"/>
                <a:gd name="connsiteY0" fmla="*/ 4008895 h 4021138"/>
                <a:gd name="connsiteX1" fmla="*/ 103322 w 2665709"/>
                <a:gd name="connsiteY1" fmla="*/ 3977899 h 4021138"/>
                <a:gd name="connsiteX2" fmla="*/ 118821 w 2665709"/>
                <a:gd name="connsiteY2" fmla="*/ 3967566 h 4021138"/>
                <a:gd name="connsiteX3" fmla="*/ 129153 w 2665709"/>
                <a:gd name="connsiteY3" fmla="*/ 3952068 h 4021138"/>
                <a:gd name="connsiteX4" fmla="*/ 160149 w 2665709"/>
                <a:gd name="connsiteY4" fmla="*/ 3936570 h 4021138"/>
                <a:gd name="connsiteX5" fmla="*/ 216977 w 2665709"/>
                <a:gd name="connsiteY5" fmla="*/ 3941736 h 4021138"/>
                <a:gd name="connsiteX6" fmla="*/ 247973 w 2665709"/>
                <a:gd name="connsiteY6" fmla="*/ 3967566 h 4021138"/>
                <a:gd name="connsiteX7" fmla="*/ 263471 w 2665709"/>
                <a:gd name="connsiteY7" fmla="*/ 3977899 h 4021138"/>
                <a:gd name="connsiteX8" fmla="*/ 309966 w 2665709"/>
                <a:gd name="connsiteY8" fmla="*/ 3988231 h 4021138"/>
                <a:gd name="connsiteX9" fmla="*/ 371960 w 2665709"/>
                <a:gd name="connsiteY9" fmla="*/ 3977899 h 4021138"/>
                <a:gd name="connsiteX10" fmla="*/ 382292 w 2665709"/>
                <a:gd name="connsiteY10" fmla="*/ 3967566 h 4021138"/>
                <a:gd name="connsiteX11" fmla="*/ 397790 w 2665709"/>
                <a:gd name="connsiteY11" fmla="*/ 3962400 h 4021138"/>
                <a:gd name="connsiteX12" fmla="*/ 423621 w 2665709"/>
                <a:gd name="connsiteY12" fmla="*/ 3941736 h 4021138"/>
                <a:gd name="connsiteX13" fmla="*/ 454617 w 2665709"/>
                <a:gd name="connsiteY13" fmla="*/ 3926238 h 4021138"/>
                <a:gd name="connsiteX14" fmla="*/ 464949 w 2665709"/>
                <a:gd name="connsiteY14" fmla="*/ 3915905 h 4021138"/>
                <a:gd name="connsiteX15" fmla="*/ 480448 w 2665709"/>
                <a:gd name="connsiteY15" fmla="*/ 3910739 h 4021138"/>
                <a:gd name="connsiteX16" fmla="*/ 495946 w 2665709"/>
                <a:gd name="connsiteY16" fmla="*/ 3879743 h 4021138"/>
                <a:gd name="connsiteX17" fmla="*/ 506278 w 2665709"/>
                <a:gd name="connsiteY17" fmla="*/ 3828082 h 4021138"/>
                <a:gd name="connsiteX18" fmla="*/ 501112 w 2665709"/>
                <a:gd name="connsiteY18" fmla="*/ 3750590 h 4021138"/>
                <a:gd name="connsiteX19" fmla="*/ 495946 w 2665709"/>
                <a:gd name="connsiteY19" fmla="*/ 3729926 h 4021138"/>
                <a:gd name="connsiteX20" fmla="*/ 475282 w 2665709"/>
                <a:gd name="connsiteY20" fmla="*/ 3678265 h 4021138"/>
                <a:gd name="connsiteX21" fmla="*/ 464949 w 2665709"/>
                <a:gd name="connsiteY21" fmla="*/ 3667933 h 4021138"/>
                <a:gd name="connsiteX22" fmla="*/ 444285 w 2665709"/>
                <a:gd name="connsiteY22" fmla="*/ 3636936 h 4021138"/>
                <a:gd name="connsiteX23" fmla="*/ 423621 w 2665709"/>
                <a:gd name="connsiteY23" fmla="*/ 3611105 h 4021138"/>
                <a:gd name="connsiteX24" fmla="*/ 382292 w 2665709"/>
                <a:gd name="connsiteY24" fmla="*/ 3600773 h 4021138"/>
                <a:gd name="connsiteX25" fmla="*/ 340963 w 2665709"/>
                <a:gd name="connsiteY25" fmla="*/ 3564611 h 4021138"/>
                <a:gd name="connsiteX26" fmla="*/ 330631 w 2665709"/>
                <a:gd name="connsiteY26" fmla="*/ 3554278 h 4021138"/>
                <a:gd name="connsiteX27" fmla="*/ 315133 w 2665709"/>
                <a:gd name="connsiteY27" fmla="*/ 3497451 h 4021138"/>
                <a:gd name="connsiteX28" fmla="*/ 346129 w 2665709"/>
                <a:gd name="connsiteY28" fmla="*/ 3471621 h 4021138"/>
                <a:gd name="connsiteX29" fmla="*/ 377126 w 2665709"/>
                <a:gd name="connsiteY29" fmla="*/ 3461289 h 4021138"/>
                <a:gd name="connsiteX30" fmla="*/ 392624 w 2665709"/>
                <a:gd name="connsiteY30" fmla="*/ 3456122 h 4021138"/>
                <a:gd name="connsiteX31" fmla="*/ 423621 w 2665709"/>
                <a:gd name="connsiteY31" fmla="*/ 3435458 h 4021138"/>
                <a:gd name="connsiteX32" fmla="*/ 454617 w 2665709"/>
                <a:gd name="connsiteY32" fmla="*/ 3419960 h 4021138"/>
                <a:gd name="connsiteX33" fmla="*/ 470116 w 2665709"/>
                <a:gd name="connsiteY33" fmla="*/ 3404461 h 4021138"/>
                <a:gd name="connsiteX34" fmla="*/ 485614 w 2665709"/>
                <a:gd name="connsiteY34" fmla="*/ 3394129 h 4021138"/>
                <a:gd name="connsiteX35" fmla="*/ 490780 w 2665709"/>
                <a:gd name="connsiteY35" fmla="*/ 3378631 h 4021138"/>
                <a:gd name="connsiteX36" fmla="*/ 501112 w 2665709"/>
                <a:gd name="connsiteY36" fmla="*/ 3363133 h 4021138"/>
                <a:gd name="connsiteX37" fmla="*/ 511444 w 2665709"/>
                <a:gd name="connsiteY37" fmla="*/ 3321804 h 4021138"/>
                <a:gd name="connsiteX38" fmla="*/ 521777 w 2665709"/>
                <a:gd name="connsiteY38" fmla="*/ 3311472 h 4021138"/>
                <a:gd name="connsiteX39" fmla="*/ 516610 w 2665709"/>
                <a:gd name="connsiteY39" fmla="*/ 3285641 h 4021138"/>
                <a:gd name="connsiteX40" fmla="*/ 501112 w 2665709"/>
                <a:gd name="connsiteY40" fmla="*/ 3270143 h 4021138"/>
                <a:gd name="connsiteX41" fmla="*/ 480448 w 2665709"/>
                <a:gd name="connsiteY41" fmla="*/ 3254644 h 4021138"/>
                <a:gd name="connsiteX42" fmla="*/ 454617 w 2665709"/>
                <a:gd name="connsiteY42" fmla="*/ 3249478 h 4021138"/>
                <a:gd name="connsiteX43" fmla="*/ 330631 w 2665709"/>
                <a:gd name="connsiteY43" fmla="*/ 3244312 h 4021138"/>
                <a:gd name="connsiteX44" fmla="*/ 320299 w 2665709"/>
                <a:gd name="connsiteY44" fmla="*/ 3223648 h 4021138"/>
                <a:gd name="connsiteX45" fmla="*/ 309966 w 2665709"/>
                <a:gd name="connsiteY45" fmla="*/ 3208150 h 4021138"/>
                <a:gd name="connsiteX46" fmla="*/ 304800 w 2665709"/>
                <a:gd name="connsiteY46" fmla="*/ 3171987 h 4021138"/>
                <a:gd name="connsiteX47" fmla="*/ 299634 w 2665709"/>
                <a:gd name="connsiteY47" fmla="*/ 3156489 h 4021138"/>
                <a:gd name="connsiteX48" fmla="*/ 304800 w 2665709"/>
                <a:gd name="connsiteY48" fmla="*/ 3135824 h 4021138"/>
                <a:gd name="connsiteX49" fmla="*/ 325465 w 2665709"/>
                <a:gd name="connsiteY49" fmla="*/ 3078997 h 4021138"/>
                <a:gd name="connsiteX50" fmla="*/ 340963 w 2665709"/>
                <a:gd name="connsiteY50" fmla="*/ 3068665 h 4021138"/>
                <a:gd name="connsiteX51" fmla="*/ 356461 w 2665709"/>
                <a:gd name="connsiteY51" fmla="*/ 3037668 h 4021138"/>
                <a:gd name="connsiteX52" fmla="*/ 366794 w 2665709"/>
                <a:gd name="connsiteY52" fmla="*/ 3001505 h 4021138"/>
                <a:gd name="connsiteX53" fmla="*/ 371960 w 2665709"/>
                <a:gd name="connsiteY53" fmla="*/ 2794861 h 4021138"/>
                <a:gd name="connsiteX54" fmla="*/ 377126 w 2665709"/>
                <a:gd name="connsiteY54" fmla="*/ 2769031 h 4021138"/>
                <a:gd name="connsiteX55" fmla="*/ 371960 w 2665709"/>
                <a:gd name="connsiteY55" fmla="*/ 2707038 h 4021138"/>
                <a:gd name="connsiteX56" fmla="*/ 366794 w 2665709"/>
                <a:gd name="connsiteY56" fmla="*/ 2691539 h 4021138"/>
                <a:gd name="connsiteX57" fmla="*/ 356461 w 2665709"/>
                <a:gd name="connsiteY57" fmla="*/ 2681207 h 4021138"/>
                <a:gd name="connsiteX58" fmla="*/ 361627 w 2665709"/>
                <a:gd name="connsiteY58" fmla="*/ 2624380 h 4021138"/>
                <a:gd name="connsiteX59" fmla="*/ 382292 w 2665709"/>
                <a:gd name="connsiteY59" fmla="*/ 2598550 h 4021138"/>
                <a:gd name="connsiteX60" fmla="*/ 408122 w 2665709"/>
                <a:gd name="connsiteY60" fmla="*/ 2572719 h 4021138"/>
                <a:gd name="connsiteX61" fmla="*/ 454617 w 2665709"/>
                <a:gd name="connsiteY61" fmla="*/ 2562387 h 4021138"/>
                <a:gd name="connsiteX62" fmla="*/ 470116 w 2665709"/>
                <a:gd name="connsiteY62" fmla="*/ 2557221 h 4021138"/>
                <a:gd name="connsiteX63" fmla="*/ 485614 w 2665709"/>
                <a:gd name="connsiteY63" fmla="*/ 2546889 h 4021138"/>
                <a:gd name="connsiteX64" fmla="*/ 490780 w 2665709"/>
                <a:gd name="connsiteY64" fmla="*/ 2531390 h 4021138"/>
                <a:gd name="connsiteX65" fmla="*/ 511444 w 2665709"/>
                <a:gd name="connsiteY65" fmla="*/ 2500394 h 4021138"/>
                <a:gd name="connsiteX66" fmla="*/ 521777 w 2665709"/>
                <a:gd name="connsiteY66" fmla="*/ 2484895 h 4021138"/>
                <a:gd name="connsiteX67" fmla="*/ 547607 w 2665709"/>
                <a:gd name="connsiteY67" fmla="*/ 2438400 h 4021138"/>
                <a:gd name="connsiteX68" fmla="*/ 573438 w 2665709"/>
                <a:gd name="connsiteY68" fmla="*/ 2412570 h 4021138"/>
                <a:gd name="connsiteX69" fmla="*/ 594102 w 2665709"/>
                <a:gd name="connsiteY69" fmla="*/ 2376407 h 4021138"/>
                <a:gd name="connsiteX70" fmla="*/ 609600 w 2665709"/>
                <a:gd name="connsiteY70" fmla="*/ 2360909 h 4021138"/>
                <a:gd name="connsiteX71" fmla="*/ 635431 w 2665709"/>
                <a:gd name="connsiteY71" fmla="*/ 2314414 h 4021138"/>
                <a:gd name="connsiteX72" fmla="*/ 656095 w 2665709"/>
                <a:gd name="connsiteY72" fmla="*/ 2288583 h 4021138"/>
                <a:gd name="connsiteX73" fmla="*/ 661261 w 2665709"/>
                <a:gd name="connsiteY73" fmla="*/ 2273085 h 4021138"/>
                <a:gd name="connsiteX74" fmla="*/ 671594 w 2665709"/>
                <a:gd name="connsiteY74" fmla="*/ 2262753 h 4021138"/>
                <a:gd name="connsiteX75" fmla="*/ 681926 w 2665709"/>
                <a:gd name="connsiteY75" fmla="*/ 2247255 h 4021138"/>
                <a:gd name="connsiteX76" fmla="*/ 697424 w 2665709"/>
                <a:gd name="connsiteY76" fmla="*/ 2216258 h 4021138"/>
                <a:gd name="connsiteX77" fmla="*/ 702590 w 2665709"/>
                <a:gd name="connsiteY77" fmla="*/ 2200760 h 4021138"/>
                <a:gd name="connsiteX78" fmla="*/ 718088 w 2665709"/>
                <a:gd name="connsiteY78" fmla="*/ 2190428 h 4021138"/>
                <a:gd name="connsiteX79" fmla="*/ 743919 w 2665709"/>
                <a:gd name="connsiteY79" fmla="*/ 2143933 h 4021138"/>
                <a:gd name="connsiteX80" fmla="*/ 769749 w 2665709"/>
                <a:gd name="connsiteY80" fmla="*/ 2118102 h 4021138"/>
                <a:gd name="connsiteX81" fmla="*/ 780082 w 2665709"/>
                <a:gd name="connsiteY81" fmla="*/ 2107770 h 4021138"/>
                <a:gd name="connsiteX82" fmla="*/ 795580 w 2665709"/>
                <a:gd name="connsiteY82" fmla="*/ 2081939 h 4021138"/>
                <a:gd name="connsiteX83" fmla="*/ 821410 w 2665709"/>
                <a:gd name="connsiteY83" fmla="*/ 2056109 h 4021138"/>
                <a:gd name="connsiteX84" fmla="*/ 836909 w 2665709"/>
                <a:gd name="connsiteY84" fmla="*/ 2030278 h 4021138"/>
                <a:gd name="connsiteX85" fmla="*/ 842075 w 2665709"/>
                <a:gd name="connsiteY85" fmla="*/ 2014780 h 4021138"/>
                <a:gd name="connsiteX86" fmla="*/ 857573 w 2665709"/>
                <a:gd name="connsiteY86" fmla="*/ 2009614 h 4021138"/>
                <a:gd name="connsiteX87" fmla="*/ 867905 w 2665709"/>
                <a:gd name="connsiteY87" fmla="*/ 1994116 h 4021138"/>
                <a:gd name="connsiteX88" fmla="*/ 893736 w 2665709"/>
                <a:gd name="connsiteY88" fmla="*/ 1973451 h 4021138"/>
                <a:gd name="connsiteX89" fmla="*/ 904068 w 2665709"/>
                <a:gd name="connsiteY89" fmla="*/ 1957953 h 4021138"/>
                <a:gd name="connsiteX90" fmla="*/ 909234 w 2665709"/>
                <a:gd name="connsiteY90" fmla="*/ 1942455 h 4021138"/>
                <a:gd name="connsiteX91" fmla="*/ 924733 w 2665709"/>
                <a:gd name="connsiteY91" fmla="*/ 1937289 h 4021138"/>
                <a:gd name="connsiteX92" fmla="*/ 935065 w 2665709"/>
                <a:gd name="connsiteY92" fmla="*/ 1926956 h 4021138"/>
                <a:gd name="connsiteX93" fmla="*/ 945397 w 2665709"/>
                <a:gd name="connsiteY93" fmla="*/ 1911458 h 4021138"/>
                <a:gd name="connsiteX94" fmla="*/ 976394 w 2665709"/>
                <a:gd name="connsiteY94" fmla="*/ 1880461 h 4021138"/>
                <a:gd name="connsiteX95" fmla="*/ 1002224 w 2665709"/>
                <a:gd name="connsiteY95" fmla="*/ 1854631 h 4021138"/>
                <a:gd name="connsiteX96" fmla="*/ 1012556 w 2665709"/>
                <a:gd name="connsiteY96" fmla="*/ 1839133 h 4021138"/>
                <a:gd name="connsiteX97" fmla="*/ 1033221 w 2665709"/>
                <a:gd name="connsiteY97" fmla="*/ 1818468 h 4021138"/>
                <a:gd name="connsiteX98" fmla="*/ 1059051 w 2665709"/>
                <a:gd name="connsiteY98" fmla="*/ 1771973 h 4021138"/>
                <a:gd name="connsiteX99" fmla="*/ 1074549 w 2665709"/>
                <a:gd name="connsiteY99" fmla="*/ 1761641 h 4021138"/>
                <a:gd name="connsiteX100" fmla="*/ 1084882 w 2665709"/>
                <a:gd name="connsiteY100" fmla="*/ 1725478 h 4021138"/>
                <a:gd name="connsiteX101" fmla="*/ 1095214 w 2665709"/>
                <a:gd name="connsiteY101" fmla="*/ 1694482 h 4021138"/>
                <a:gd name="connsiteX102" fmla="*/ 1100380 w 2665709"/>
                <a:gd name="connsiteY102" fmla="*/ 1678983 h 4021138"/>
                <a:gd name="connsiteX103" fmla="*/ 1110712 w 2665709"/>
                <a:gd name="connsiteY103" fmla="*/ 1637655 h 4021138"/>
                <a:gd name="connsiteX104" fmla="*/ 1126210 w 2665709"/>
                <a:gd name="connsiteY104" fmla="*/ 1585994 h 4021138"/>
                <a:gd name="connsiteX105" fmla="*/ 1131377 w 2665709"/>
                <a:gd name="connsiteY105" fmla="*/ 1570495 h 4021138"/>
                <a:gd name="connsiteX106" fmla="*/ 1146875 w 2665709"/>
                <a:gd name="connsiteY106" fmla="*/ 1554997 h 4021138"/>
                <a:gd name="connsiteX107" fmla="*/ 1157207 w 2665709"/>
                <a:gd name="connsiteY107" fmla="*/ 1524000 h 4021138"/>
                <a:gd name="connsiteX108" fmla="*/ 1162373 w 2665709"/>
                <a:gd name="connsiteY108" fmla="*/ 1508502 h 4021138"/>
                <a:gd name="connsiteX109" fmla="*/ 1177871 w 2665709"/>
                <a:gd name="connsiteY109" fmla="*/ 1493004 h 4021138"/>
                <a:gd name="connsiteX110" fmla="*/ 1183038 w 2665709"/>
                <a:gd name="connsiteY110" fmla="*/ 1477505 h 4021138"/>
                <a:gd name="connsiteX111" fmla="*/ 1193370 w 2665709"/>
                <a:gd name="connsiteY111" fmla="*/ 1462007 h 4021138"/>
                <a:gd name="connsiteX112" fmla="*/ 1198536 w 2665709"/>
                <a:gd name="connsiteY112" fmla="*/ 1441343 h 4021138"/>
                <a:gd name="connsiteX113" fmla="*/ 1224366 w 2665709"/>
                <a:gd name="connsiteY113" fmla="*/ 1415512 h 4021138"/>
                <a:gd name="connsiteX114" fmla="*/ 1239865 w 2665709"/>
                <a:gd name="connsiteY114" fmla="*/ 1384516 h 4021138"/>
                <a:gd name="connsiteX115" fmla="*/ 1255363 w 2665709"/>
                <a:gd name="connsiteY115" fmla="*/ 1379350 h 4021138"/>
                <a:gd name="connsiteX116" fmla="*/ 1260529 w 2665709"/>
                <a:gd name="connsiteY116" fmla="*/ 1363851 h 4021138"/>
                <a:gd name="connsiteX117" fmla="*/ 1291526 w 2665709"/>
                <a:gd name="connsiteY117" fmla="*/ 1343187 h 4021138"/>
                <a:gd name="connsiteX118" fmla="*/ 1296692 w 2665709"/>
                <a:gd name="connsiteY118" fmla="*/ 1327689 h 4021138"/>
                <a:gd name="connsiteX119" fmla="*/ 1322522 w 2665709"/>
                <a:gd name="connsiteY119" fmla="*/ 1307024 h 4021138"/>
                <a:gd name="connsiteX120" fmla="*/ 1332855 w 2665709"/>
                <a:gd name="connsiteY120" fmla="*/ 1296692 h 4021138"/>
                <a:gd name="connsiteX121" fmla="*/ 1348353 w 2665709"/>
                <a:gd name="connsiteY121" fmla="*/ 1291526 h 4021138"/>
                <a:gd name="connsiteX122" fmla="*/ 1544665 w 2665709"/>
                <a:gd name="connsiteY122" fmla="*/ 1286360 h 4021138"/>
                <a:gd name="connsiteX123" fmla="*/ 1580827 w 2665709"/>
                <a:gd name="connsiteY123" fmla="*/ 1281194 h 4021138"/>
                <a:gd name="connsiteX124" fmla="*/ 1596326 w 2665709"/>
                <a:gd name="connsiteY124" fmla="*/ 1276028 h 4021138"/>
                <a:gd name="connsiteX125" fmla="*/ 1616990 w 2665709"/>
                <a:gd name="connsiteY125" fmla="*/ 1270861 h 4021138"/>
                <a:gd name="connsiteX126" fmla="*/ 1663485 w 2665709"/>
                <a:gd name="connsiteY126" fmla="*/ 1250197 h 4021138"/>
                <a:gd name="connsiteX127" fmla="*/ 1678983 w 2665709"/>
                <a:gd name="connsiteY127" fmla="*/ 1245031 h 4021138"/>
                <a:gd name="connsiteX128" fmla="*/ 1694482 w 2665709"/>
                <a:gd name="connsiteY128" fmla="*/ 1239865 h 4021138"/>
                <a:gd name="connsiteX129" fmla="*/ 1704814 w 2665709"/>
                <a:gd name="connsiteY129" fmla="*/ 1224366 h 4021138"/>
                <a:gd name="connsiteX130" fmla="*/ 1725478 w 2665709"/>
                <a:gd name="connsiteY130" fmla="*/ 1214034 h 4021138"/>
                <a:gd name="connsiteX131" fmla="*/ 1740977 w 2665709"/>
                <a:gd name="connsiteY131" fmla="*/ 1203702 h 4021138"/>
                <a:gd name="connsiteX132" fmla="*/ 1766807 w 2665709"/>
                <a:gd name="connsiteY132" fmla="*/ 1183038 h 4021138"/>
                <a:gd name="connsiteX133" fmla="*/ 1797804 w 2665709"/>
                <a:gd name="connsiteY133" fmla="*/ 1162373 h 4021138"/>
                <a:gd name="connsiteX134" fmla="*/ 1808136 w 2665709"/>
                <a:gd name="connsiteY134" fmla="*/ 1146875 h 4021138"/>
                <a:gd name="connsiteX135" fmla="*/ 1823634 w 2665709"/>
                <a:gd name="connsiteY135" fmla="*/ 1141709 h 4021138"/>
                <a:gd name="connsiteX136" fmla="*/ 1839133 w 2665709"/>
                <a:gd name="connsiteY136" fmla="*/ 1131377 h 4021138"/>
                <a:gd name="connsiteX137" fmla="*/ 1859797 w 2665709"/>
                <a:gd name="connsiteY137" fmla="*/ 1105546 h 4021138"/>
                <a:gd name="connsiteX138" fmla="*/ 1880461 w 2665709"/>
                <a:gd name="connsiteY138" fmla="*/ 1074550 h 4021138"/>
                <a:gd name="connsiteX139" fmla="*/ 1890794 w 2665709"/>
                <a:gd name="connsiteY139" fmla="*/ 1043553 h 4021138"/>
                <a:gd name="connsiteX140" fmla="*/ 1895960 w 2665709"/>
                <a:gd name="connsiteY140" fmla="*/ 1028055 h 4021138"/>
                <a:gd name="connsiteX141" fmla="*/ 1906292 w 2665709"/>
                <a:gd name="connsiteY141" fmla="*/ 1017722 h 4021138"/>
                <a:gd name="connsiteX142" fmla="*/ 1911458 w 2665709"/>
                <a:gd name="connsiteY142" fmla="*/ 1002224 h 4021138"/>
                <a:gd name="connsiteX143" fmla="*/ 1932122 w 2665709"/>
                <a:gd name="connsiteY143" fmla="*/ 971228 h 4021138"/>
                <a:gd name="connsiteX144" fmla="*/ 1937288 w 2665709"/>
                <a:gd name="connsiteY144" fmla="*/ 955729 h 4021138"/>
                <a:gd name="connsiteX145" fmla="*/ 1947621 w 2665709"/>
                <a:gd name="connsiteY145" fmla="*/ 945397 h 4021138"/>
                <a:gd name="connsiteX146" fmla="*/ 1957953 w 2665709"/>
                <a:gd name="connsiteY146" fmla="*/ 929899 h 4021138"/>
                <a:gd name="connsiteX147" fmla="*/ 1963119 w 2665709"/>
                <a:gd name="connsiteY147" fmla="*/ 914400 h 4021138"/>
                <a:gd name="connsiteX148" fmla="*/ 1994116 w 2665709"/>
                <a:gd name="connsiteY148" fmla="*/ 873072 h 4021138"/>
                <a:gd name="connsiteX149" fmla="*/ 1999282 w 2665709"/>
                <a:gd name="connsiteY149" fmla="*/ 857573 h 4021138"/>
                <a:gd name="connsiteX150" fmla="*/ 2019946 w 2665709"/>
                <a:gd name="connsiteY150" fmla="*/ 826577 h 4021138"/>
                <a:gd name="connsiteX151" fmla="*/ 2030278 w 2665709"/>
                <a:gd name="connsiteY151" fmla="*/ 811078 h 4021138"/>
                <a:gd name="connsiteX152" fmla="*/ 2040610 w 2665709"/>
                <a:gd name="connsiteY152" fmla="*/ 795580 h 4021138"/>
                <a:gd name="connsiteX153" fmla="*/ 2045777 w 2665709"/>
                <a:gd name="connsiteY153" fmla="*/ 780082 h 4021138"/>
                <a:gd name="connsiteX154" fmla="*/ 2061275 w 2665709"/>
                <a:gd name="connsiteY154" fmla="*/ 769750 h 4021138"/>
                <a:gd name="connsiteX155" fmla="*/ 2081939 w 2665709"/>
                <a:gd name="connsiteY155" fmla="*/ 743919 h 4021138"/>
                <a:gd name="connsiteX156" fmla="*/ 2097438 w 2665709"/>
                <a:gd name="connsiteY156" fmla="*/ 733587 h 4021138"/>
                <a:gd name="connsiteX157" fmla="*/ 2138766 w 2665709"/>
                <a:gd name="connsiteY157" fmla="*/ 702590 h 4021138"/>
                <a:gd name="connsiteX158" fmla="*/ 2149099 w 2665709"/>
                <a:gd name="connsiteY158" fmla="*/ 692258 h 4021138"/>
                <a:gd name="connsiteX159" fmla="*/ 2164597 w 2665709"/>
                <a:gd name="connsiteY159" fmla="*/ 687092 h 4021138"/>
                <a:gd name="connsiteX160" fmla="*/ 2185261 w 2665709"/>
                <a:gd name="connsiteY160" fmla="*/ 661261 h 4021138"/>
                <a:gd name="connsiteX161" fmla="*/ 2216258 w 2665709"/>
                <a:gd name="connsiteY161" fmla="*/ 650929 h 4021138"/>
                <a:gd name="connsiteX162" fmla="*/ 2236922 w 2665709"/>
                <a:gd name="connsiteY162" fmla="*/ 640597 h 4021138"/>
                <a:gd name="connsiteX163" fmla="*/ 2262753 w 2665709"/>
                <a:gd name="connsiteY163" fmla="*/ 625099 h 4021138"/>
                <a:gd name="connsiteX164" fmla="*/ 2288583 w 2665709"/>
                <a:gd name="connsiteY164" fmla="*/ 599268 h 4021138"/>
                <a:gd name="connsiteX165" fmla="*/ 2298916 w 2665709"/>
                <a:gd name="connsiteY165" fmla="*/ 588936 h 4021138"/>
                <a:gd name="connsiteX166" fmla="*/ 2314414 w 2665709"/>
                <a:gd name="connsiteY166" fmla="*/ 583770 h 4021138"/>
                <a:gd name="connsiteX167" fmla="*/ 2345410 w 2665709"/>
                <a:gd name="connsiteY167" fmla="*/ 552773 h 4021138"/>
                <a:gd name="connsiteX168" fmla="*/ 2355743 w 2665709"/>
                <a:gd name="connsiteY168" fmla="*/ 542441 h 4021138"/>
                <a:gd name="connsiteX169" fmla="*/ 2381573 w 2665709"/>
                <a:gd name="connsiteY169" fmla="*/ 516611 h 4021138"/>
                <a:gd name="connsiteX170" fmla="*/ 2407404 w 2665709"/>
                <a:gd name="connsiteY170" fmla="*/ 501112 h 4021138"/>
                <a:gd name="connsiteX171" fmla="*/ 2422902 w 2665709"/>
                <a:gd name="connsiteY171" fmla="*/ 490780 h 4021138"/>
                <a:gd name="connsiteX172" fmla="*/ 2495227 w 2665709"/>
                <a:gd name="connsiteY172" fmla="*/ 480448 h 4021138"/>
                <a:gd name="connsiteX173" fmla="*/ 2526224 w 2665709"/>
                <a:gd name="connsiteY173" fmla="*/ 470116 h 4021138"/>
                <a:gd name="connsiteX174" fmla="*/ 2536556 w 2665709"/>
                <a:gd name="connsiteY174" fmla="*/ 454617 h 4021138"/>
                <a:gd name="connsiteX175" fmla="*/ 2567553 w 2665709"/>
                <a:gd name="connsiteY175" fmla="*/ 444285 h 4021138"/>
                <a:gd name="connsiteX176" fmla="*/ 2598549 w 2665709"/>
                <a:gd name="connsiteY176" fmla="*/ 423621 h 4021138"/>
                <a:gd name="connsiteX177" fmla="*/ 2614048 w 2665709"/>
                <a:gd name="connsiteY177" fmla="*/ 413289 h 4021138"/>
                <a:gd name="connsiteX178" fmla="*/ 2629546 w 2665709"/>
                <a:gd name="connsiteY178" fmla="*/ 408122 h 4021138"/>
                <a:gd name="connsiteX179" fmla="*/ 2655377 w 2665709"/>
                <a:gd name="connsiteY179" fmla="*/ 387458 h 4021138"/>
                <a:gd name="connsiteX180" fmla="*/ 2665709 w 2665709"/>
                <a:gd name="connsiteY180" fmla="*/ 371960 h 4021138"/>
                <a:gd name="connsiteX181" fmla="*/ 2660543 w 2665709"/>
                <a:gd name="connsiteY181" fmla="*/ 356461 h 4021138"/>
                <a:gd name="connsiteX182" fmla="*/ 2645044 w 2665709"/>
                <a:gd name="connsiteY182" fmla="*/ 351295 h 4021138"/>
                <a:gd name="connsiteX183" fmla="*/ 2629546 w 2665709"/>
                <a:gd name="connsiteY183" fmla="*/ 340963 h 4021138"/>
                <a:gd name="connsiteX184" fmla="*/ 2598549 w 2665709"/>
                <a:gd name="connsiteY184" fmla="*/ 330631 h 4021138"/>
                <a:gd name="connsiteX185" fmla="*/ 2577885 w 2665709"/>
                <a:gd name="connsiteY185" fmla="*/ 304800 h 4021138"/>
                <a:gd name="connsiteX186" fmla="*/ 2557221 w 2665709"/>
                <a:gd name="connsiteY186" fmla="*/ 273804 h 4021138"/>
                <a:gd name="connsiteX187" fmla="*/ 2552055 w 2665709"/>
                <a:gd name="connsiteY187" fmla="*/ 258305 h 4021138"/>
                <a:gd name="connsiteX188" fmla="*/ 2541722 w 2665709"/>
                <a:gd name="connsiteY188" fmla="*/ 247973 h 4021138"/>
                <a:gd name="connsiteX189" fmla="*/ 2536556 w 2665709"/>
                <a:gd name="connsiteY189" fmla="*/ 216977 h 4021138"/>
                <a:gd name="connsiteX190" fmla="*/ 2531390 w 2665709"/>
                <a:gd name="connsiteY190" fmla="*/ 201478 h 4021138"/>
                <a:gd name="connsiteX191" fmla="*/ 2515892 w 2665709"/>
                <a:gd name="connsiteY191" fmla="*/ 165316 h 4021138"/>
                <a:gd name="connsiteX192" fmla="*/ 2479729 w 2665709"/>
                <a:gd name="connsiteY192" fmla="*/ 139485 h 4021138"/>
                <a:gd name="connsiteX193" fmla="*/ 2464231 w 2665709"/>
                <a:gd name="connsiteY193" fmla="*/ 129153 h 4021138"/>
                <a:gd name="connsiteX194" fmla="*/ 2433234 w 2665709"/>
                <a:gd name="connsiteY194" fmla="*/ 118821 h 4021138"/>
                <a:gd name="connsiteX195" fmla="*/ 2402238 w 2665709"/>
                <a:gd name="connsiteY195" fmla="*/ 108489 h 4021138"/>
                <a:gd name="connsiteX196" fmla="*/ 2386739 w 2665709"/>
                <a:gd name="connsiteY196" fmla="*/ 103322 h 4021138"/>
                <a:gd name="connsiteX197" fmla="*/ 2371241 w 2665709"/>
                <a:gd name="connsiteY197" fmla="*/ 92990 h 4021138"/>
                <a:gd name="connsiteX198" fmla="*/ 2340244 w 2665709"/>
                <a:gd name="connsiteY198" fmla="*/ 87824 h 4021138"/>
                <a:gd name="connsiteX199" fmla="*/ 2293749 w 2665709"/>
                <a:gd name="connsiteY199" fmla="*/ 72326 h 4021138"/>
                <a:gd name="connsiteX200" fmla="*/ 2278251 w 2665709"/>
                <a:gd name="connsiteY200" fmla="*/ 67160 h 4021138"/>
                <a:gd name="connsiteX201" fmla="*/ 2262753 w 2665709"/>
                <a:gd name="connsiteY201" fmla="*/ 56828 h 4021138"/>
                <a:gd name="connsiteX202" fmla="*/ 2231756 w 2665709"/>
                <a:gd name="connsiteY202" fmla="*/ 46495 h 4021138"/>
                <a:gd name="connsiteX203" fmla="*/ 2216258 w 2665709"/>
                <a:gd name="connsiteY203" fmla="*/ 36163 h 4021138"/>
                <a:gd name="connsiteX204" fmla="*/ 2200760 w 2665709"/>
                <a:gd name="connsiteY204" fmla="*/ 30997 h 4021138"/>
                <a:gd name="connsiteX205" fmla="*/ 2190427 w 2665709"/>
                <a:gd name="connsiteY205" fmla="*/ 20665 h 4021138"/>
                <a:gd name="connsiteX206" fmla="*/ 2159431 w 2665709"/>
                <a:gd name="connsiteY206" fmla="*/ 10333 h 4021138"/>
                <a:gd name="connsiteX207" fmla="*/ 2143933 w 2665709"/>
                <a:gd name="connsiteY207" fmla="*/ 5166 h 4021138"/>
                <a:gd name="connsiteX208" fmla="*/ 2128434 w 2665709"/>
                <a:gd name="connsiteY208" fmla="*/ 0 h 4021138"/>
                <a:gd name="connsiteX209" fmla="*/ 1999282 w 2665709"/>
                <a:gd name="connsiteY209" fmla="*/ 5166 h 4021138"/>
                <a:gd name="connsiteX210" fmla="*/ 1988949 w 2665709"/>
                <a:gd name="connsiteY210" fmla="*/ 15499 h 4021138"/>
                <a:gd name="connsiteX211" fmla="*/ 1968285 w 2665709"/>
                <a:gd name="connsiteY211" fmla="*/ 20665 h 4021138"/>
                <a:gd name="connsiteX212" fmla="*/ 1952787 w 2665709"/>
                <a:gd name="connsiteY212" fmla="*/ 30997 h 4021138"/>
                <a:gd name="connsiteX213" fmla="*/ 1937288 w 2665709"/>
                <a:gd name="connsiteY213" fmla="*/ 36163 h 4021138"/>
                <a:gd name="connsiteX214" fmla="*/ 1926956 w 2665709"/>
                <a:gd name="connsiteY214" fmla="*/ 51661 h 4021138"/>
                <a:gd name="connsiteX215" fmla="*/ 1901126 w 2665709"/>
                <a:gd name="connsiteY215" fmla="*/ 72326 h 4021138"/>
                <a:gd name="connsiteX216" fmla="*/ 1890794 w 2665709"/>
                <a:gd name="connsiteY216" fmla="*/ 87824 h 4021138"/>
                <a:gd name="connsiteX217" fmla="*/ 1864963 w 2665709"/>
                <a:gd name="connsiteY217" fmla="*/ 108489 h 4021138"/>
                <a:gd name="connsiteX218" fmla="*/ 1844299 w 2665709"/>
                <a:gd name="connsiteY218" fmla="*/ 139485 h 4021138"/>
                <a:gd name="connsiteX219" fmla="*/ 1833966 w 2665709"/>
                <a:gd name="connsiteY219" fmla="*/ 154983 h 4021138"/>
                <a:gd name="connsiteX220" fmla="*/ 1823634 w 2665709"/>
                <a:gd name="connsiteY220" fmla="*/ 185980 h 4021138"/>
                <a:gd name="connsiteX221" fmla="*/ 1818468 w 2665709"/>
                <a:gd name="connsiteY221" fmla="*/ 201478 h 4021138"/>
                <a:gd name="connsiteX222" fmla="*/ 1808136 w 2665709"/>
                <a:gd name="connsiteY222" fmla="*/ 289302 h 4021138"/>
                <a:gd name="connsiteX223" fmla="*/ 1797804 w 2665709"/>
                <a:gd name="connsiteY223" fmla="*/ 304800 h 4021138"/>
                <a:gd name="connsiteX224" fmla="*/ 1792638 w 2665709"/>
                <a:gd name="connsiteY224" fmla="*/ 320299 h 4021138"/>
                <a:gd name="connsiteX225" fmla="*/ 1777139 w 2665709"/>
                <a:gd name="connsiteY225" fmla="*/ 325465 h 4021138"/>
                <a:gd name="connsiteX226" fmla="*/ 1761641 w 2665709"/>
                <a:gd name="connsiteY226" fmla="*/ 335797 h 4021138"/>
                <a:gd name="connsiteX227" fmla="*/ 1746143 w 2665709"/>
                <a:gd name="connsiteY227" fmla="*/ 340963 h 4021138"/>
                <a:gd name="connsiteX228" fmla="*/ 1678983 w 2665709"/>
                <a:gd name="connsiteY228" fmla="*/ 351295 h 4021138"/>
                <a:gd name="connsiteX229" fmla="*/ 1632488 w 2665709"/>
                <a:gd name="connsiteY229" fmla="*/ 361628 h 4021138"/>
                <a:gd name="connsiteX230" fmla="*/ 1616990 w 2665709"/>
                <a:gd name="connsiteY230" fmla="*/ 371960 h 4021138"/>
                <a:gd name="connsiteX231" fmla="*/ 1591160 w 2665709"/>
                <a:gd name="connsiteY231" fmla="*/ 377126 h 4021138"/>
                <a:gd name="connsiteX232" fmla="*/ 1570495 w 2665709"/>
                <a:gd name="connsiteY232" fmla="*/ 382292 h 4021138"/>
                <a:gd name="connsiteX233" fmla="*/ 1554997 w 2665709"/>
                <a:gd name="connsiteY233" fmla="*/ 387458 h 4021138"/>
                <a:gd name="connsiteX234" fmla="*/ 1518834 w 2665709"/>
                <a:gd name="connsiteY234" fmla="*/ 397790 h 4021138"/>
                <a:gd name="connsiteX235" fmla="*/ 1472339 w 2665709"/>
                <a:gd name="connsiteY235" fmla="*/ 418455 h 4021138"/>
                <a:gd name="connsiteX236" fmla="*/ 1456841 w 2665709"/>
                <a:gd name="connsiteY236" fmla="*/ 423621 h 4021138"/>
                <a:gd name="connsiteX237" fmla="*/ 1441343 w 2665709"/>
                <a:gd name="connsiteY237" fmla="*/ 428787 h 4021138"/>
                <a:gd name="connsiteX238" fmla="*/ 1405180 w 2665709"/>
                <a:gd name="connsiteY238" fmla="*/ 454617 h 4021138"/>
                <a:gd name="connsiteX239" fmla="*/ 1374183 w 2665709"/>
                <a:gd name="connsiteY239" fmla="*/ 475282 h 4021138"/>
                <a:gd name="connsiteX240" fmla="*/ 1358685 w 2665709"/>
                <a:gd name="connsiteY240" fmla="*/ 485614 h 4021138"/>
                <a:gd name="connsiteX241" fmla="*/ 1327688 w 2665709"/>
                <a:gd name="connsiteY241" fmla="*/ 511444 h 4021138"/>
                <a:gd name="connsiteX242" fmla="*/ 1317356 w 2665709"/>
                <a:gd name="connsiteY242" fmla="*/ 521777 h 4021138"/>
                <a:gd name="connsiteX243" fmla="*/ 1286360 w 2665709"/>
                <a:gd name="connsiteY243" fmla="*/ 542441 h 4021138"/>
                <a:gd name="connsiteX244" fmla="*/ 1270861 w 2665709"/>
                <a:gd name="connsiteY244" fmla="*/ 552773 h 4021138"/>
                <a:gd name="connsiteX245" fmla="*/ 1260529 w 2665709"/>
                <a:gd name="connsiteY245" fmla="*/ 568272 h 4021138"/>
                <a:gd name="connsiteX246" fmla="*/ 1245031 w 2665709"/>
                <a:gd name="connsiteY246" fmla="*/ 573438 h 4021138"/>
                <a:gd name="connsiteX247" fmla="*/ 1229533 w 2665709"/>
                <a:gd name="connsiteY247" fmla="*/ 583770 h 4021138"/>
                <a:gd name="connsiteX248" fmla="*/ 1224366 w 2665709"/>
                <a:gd name="connsiteY248" fmla="*/ 599268 h 4021138"/>
                <a:gd name="connsiteX249" fmla="*/ 1193370 w 2665709"/>
                <a:gd name="connsiteY249" fmla="*/ 619933 h 4021138"/>
                <a:gd name="connsiteX250" fmla="*/ 1177871 w 2665709"/>
                <a:gd name="connsiteY250" fmla="*/ 630265 h 4021138"/>
                <a:gd name="connsiteX251" fmla="*/ 1146875 w 2665709"/>
                <a:gd name="connsiteY251" fmla="*/ 656095 h 4021138"/>
                <a:gd name="connsiteX252" fmla="*/ 1126210 w 2665709"/>
                <a:gd name="connsiteY252" fmla="*/ 676760 h 4021138"/>
                <a:gd name="connsiteX253" fmla="*/ 1110712 w 2665709"/>
                <a:gd name="connsiteY253" fmla="*/ 692258 h 4021138"/>
                <a:gd name="connsiteX254" fmla="*/ 1095214 w 2665709"/>
                <a:gd name="connsiteY254" fmla="*/ 702590 h 4021138"/>
                <a:gd name="connsiteX255" fmla="*/ 1084882 w 2665709"/>
                <a:gd name="connsiteY255" fmla="*/ 718089 h 4021138"/>
                <a:gd name="connsiteX256" fmla="*/ 1069383 w 2665709"/>
                <a:gd name="connsiteY256" fmla="*/ 723255 h 4021138"/>
                <a:gd name="connsiteX257" fmla="*/ 1059051 w 2665709"/>
                <a:gd name="connsiteY257" fmla="*/ 754251 h 4021138"/>
                <a:gd name="connsiteX258" fmla="*/ 1048719 w 2665709"/>
                <a:gd name="connsiteY258" fmla="*/ 774916 h 4021138"/>
                <a:gd name="connsiteX259" fmla="*/ 1043553 w 2665709"/>
                <a:gd name="connsiteY259" fmla="*/ 790414 h 4021138"/>
                <a:gd name="connsiteX260" fmla="*/ 1022888 w 2665709"/>
                <a:gd name="connsiteY260" fmla="*/ 821411 h 4021138"/>
                <a:gd name="connsiteX261" fmla="*/ 1012556 w 2665709"/>
                <a:gd name="connsiteY261" fmla="*/ 852407 h 4021138"/>
                <a:gd name="connsiteX262" fmla="*/ 1007390 w 2665709"/>
                <a:gd name="connsiteY262" fmla="*/ 867905 h 4021138"/>
                <a:gd name="connsiteX263" fmla="*/ 997058 w 2665709"/>
                <a:gd name="connsiteY263" fmla="*/ 888570 h 4021138"/>
                <a:gd name="connsiteX264" fmla="*/ 991892 w 2665709"/>
                <a:gd name="connsiteY264" fmla="*/ 909234 h 4021138"/>
                <a:gd name="connsiteX265" fmla="*/ 981560 w 2665709"/>
                <a:gd name="connsiteY265" fmla="*/ 960895 h 4021138"/>
                <a:gd name="connsiteX266" fmla="*/ 971227 w 2665709"/>
                <a:gd name="connsiteY266" fmla="*/ 991892 h 4021138"/>
                <a:gd name="connsiteX267" fmla="*/ 940231 w 2665709"/>
                <a:gd name="connsiteY267" fmla="*/ 1012556 h 4021138"/>
                <a:gd name="connsiteX268" fmla="*/ 919566 w 2665709"/>
                <a:gd name="connsiteY268" fmla="*/ 1033221 h 4021138"/>
                <a:gd name="connsiteX269" fmla="*/ 898902 w 2665709"/>
                <a:gd name="connsiteY269" fmla="*/ 1038387 h 4021138"/>
                <a:gd name="connsiteX270" fmla="*/ 883404 w 2665709"/>
                <a:gd name="connsiteY270" fmla="*/ 1048719 h 4021138"/>
                <a:gd name="connsiteX271" fmla="*/ 862739 w 2665709"/>
                <a:gd name="connsiteY271" fmla="*/ 1074550 h 4021138"/>
                <a:gd name="connsiteX272" fmla="*/ 847241 w 2665709"/>
                <a:gd name="connsiteY272" fmla="*/ 1079716 h 4021138"/>
                <a:gd name="connsiteX273" fmla="*/ 836909 w 2665709"/>
                <a:gd name="connsiteY273" fmla="*/ 1110712 h 4021138"/>
                <a:gd name="connsiteX274" fmla="*/ 831743 w 2665709"/>
                <a:gd name="connsiteY274" fmla="*/ 1126211 h 4021138"/>
                <a:gd name="connsiteX275" fmla="*/ 821410 w 2665709"/>
                <a:gd name="connsiteY275" fmla="*/ 1198536 h 4021138"/>
                <a:gd name="connsiteX276" fmla="*/ 805912 w 2665709"/>
                <a:gd name="connsiteY276" fmla="*/ 1245031 h 4021138"/>
                <a:gd name="connsiteX277" fmla="*/ 800746 w 2665709"/>
                <a:gd name="connsiteY277" fmla="*/ 1260529 h 4021138"/>
                <a:gd name="connsiteX278" fmla="*/ 785248 w 2665709"/>
                <a:gd name="connsiteY278" fmla="*/ 1291526 h 4021138"/>
                <a:gd name="connsiteX279" fmla="*/ 769749 w 2665709"/>
                <a:gd name="connsiteY279" fmla="*/ 1296692 h 4021138"/>
                <a:gd name="connsiteX280" fmla="*/ 738753 w 2665709"/>
                <a:gd name="connsiteY280" fmla="*/ 1317356 h 4021138"/>
                <a:gd name="connsiteX281" fmla="*/ 718088 w 2665709"/>
                <a:gd name="connsiteY281" fmla="*/ 1338021 h 4021138"/>
                <a:gd name="connsiteX282" fmla="*/ 702590 w 2665709"/>
                <a:gd name="connsiteY282" fmla="*/ 1343187 h 4021138"/>
                <a:gd name="connsiteX283" fmla="*/ 671594 w 2665709"/>
                <a:gd name="connsiteY283" fmla="*/ 1363851 h 4021138"/>
                <a:gd name="connsiteX284" fmla="*/ 656095 w 2665709"/>
                <a:gd name="connsiteY284" fmla="*/ 1394848 h 4021138"/>
                <a:gd name="connsiteX285" fmla="*/ 640597 w 2665709"/>
                <a:gd name="connsiteY285" fmla="*/ 1405180 h 4021138"/>
                <a:gd name="connsiteX286" fmla="*/ 614766 w 2665709"/>
                <a:gd name="connsiteY286" fmla="*/ 1482672 h 4021138"/>
                <a:gd name="connsiteX287" fmla="*/ 609600 w 2665709"/>
                <a:gd name="connsiteY287" fmla="*/ 1498170 h 4021138"/>
                <a:gd name="connsiteX288" fmla="*/ 604434 w 2665709"/>
                <a:gd name="connsiteY288" fmla="*/ 1513668 h 4021138"/>
                <a:gd name="connsiteX289" fmla="*/ 588936 w 2665709"/>
                <a:gd name="connsiteY289" fmla="*/ 1524000 h 4021138"/>
                <a:gd name="connsiteX290" fmla="*/ 568271 w 2665709"/>
                <a:gd name="connsiteY290" fmla="*/ 1544665 h 4021138"/>
                <a:gd name="connsiteX291" fmla="*/ 537275 w 2665709"/>
                <a:gd name="connsiteY291" fmla="*/ 1554997 h 4021138"/>
                <a:gd name="connsiteX292" fmla="*/ 521777 w 2665709"/>
                <a:gd name="connsiteY292" fmla="*/ 1560163 h 4021138"/>
                <a:gd name="connsiteX293" fmla="*/ 495946 w 2665709"/>
                <a:gd name="connsiteY293" fmla="*/ 1591160 h 4021138"/>
                <a:gd name="connsiteX294" fmla="*/ 480448 w 2665709"/>
                <a:gd name="connsiteY294" fmla="*/ 1601492 h 4021138"/>
                <a:gd name="connsiteX295" fmla="*/ 475282 w 2665709"/>
                <a:gd name="connsiteY295" fmla="*/ 1616990 h 4021138"/>
                <a:gd name="connsiteX296" fmla="*/ 444285 w 2665709"/>
                <a:gd name="connsiteY296" fmla="*/ 1658319 h 4021138"/>
                <a:gd name="connsiteX297" fmla="*/ 433953 w 2665709"/>
                <a:gd name="connsiteY297" fmla="*/ 1689316 h 4021138"/>
                <a:gd name="connsiteX298" fmla="*/ 423621 w 2665709"/>
                <a:gd name="connsiteY298" fmla="*/ 1735811 h 4021138"/>
                <a:gd name="connsiteX299" fmla="*/ 428787 w 2665709"/>
                <a:gd name="connsiteY299" fmla="*/ 1808136 h 4021138"/>
                <a:gd name="connsiteX300" fmla="*/ 439119 w 2665709"/>
                <a:gd name="connsiteY300" fmla="*/ 1890794 h 4021138"/>
                <a:gd name="connsiteX301" fmla="*/ 423621 w 2665709"/>
                <a:gd name="connsiteY301" fmla="*/ 1994116 h 4021138"/>
                <a:gd name="connsiteX302" fmla="*/ 413288 w 2665709"/>
                <a:gd name="connsiteY302" fmla="*/ 2014780 h 4021138"/>
                <a:gd name="connsiteX303" fmla="*/ 392624 w 2665709"/>
                <a:gd name="connsiteY303" fmla="*/ 2045777 h 4021138"/>
                <a:gd name="connsiteX304" fmla="*/ 371960 w 2665709"/>
                <a:gd name="connsiteY304" fmla="*/ 2076773 h 4021138"/>
                <a:gd name="connsiteX305" fmla="*/ 366794 w 2665709"/>
                <a:gd name="connsiteY305" fmla="*/ 2092272 h 4021138"/>
                <a:gd name="connsiteX306" fmla="*/ 356461 w 2665709"/>
                <a:gd name="connsiteY306" fmla="*/ 2102604 h 4021138"/>
                <a:gd name="connsiteX307" fmla="*/ 340963 w 2665709"/>
                <a:gd name="connsiteY307" fmla="*/ 2133600 h 4021138"/>
                <a:gd name="connsiteX308" fmla="*/ 330631 w 2665709"/>
                <a:gd name="connsiteY308" fmla="*/ 2143933 h 4021138"/>
                <a:gd name="connsiteX309" fmla="*/ 320299 w 2665709"/>
                <a:gd name="connsiteY309" fmla="*/ 2159431 h 4021138"/>
                <a:gd name="connsiteX310" fmla="*/ 304800 w 2665709"/>
                <a:gd name="connsiteY310" fmla="*/ 2164597 h 4021138"/>
                <a:gd name="connsiteX311" fmla="*/ 278970 w 2665709"/>
                <a:gd name="connsiteY311" fmla="*/ 2195594 h 4021138"/>
                <a:gd name="connsiteX312" fmla="*/ 263471 w 2665709"/>
                <a:gd name="connsiteY312" fmla="*/ 2200760 h 4021138"/>
                <a:gd name="connsiteX313" fmla="*/ 253139 w 2665709"/>
                <a:gd name="connsiteY313" fmla="*/ 2381573 h 4021138"/>
                <a:gd name="connsiteX314" fmla="*/ 232475 w 2665709"/>
                <a:gd name="connsiteY314" fmla="*/ 2412570 h 4021138"/>
                <a:gd name="connsiteX315" fmla="*/ 211810 w 2665709"/>
                <a:gd name="connsiteY315" fmla="*/ 2438400 h 4021138"/>
                <a:gd name="connsiteX316" fmla="*/ 154983 w 2665709"/>
                <a:gd name="connsiteY316" fmla="*/ 2459065 h 4021138"/>
                <a:gd name="connsiteX317" fmla="*/ 139485 w 2665709"/>
                <a:gd name="connsiteY317" fmla="*/ 2464231 h 4021138"/>
                <a:gd name="connsiteX318" fmla="*/ 82658 w 2665709"/>
                <a:gd name="connsiteY318" fmla="*/ 2490061 h 4021138"/>
                <a:gd name="connsiteX319" fmla="*/ 72326 w 2665709"/>
                <a:gd name="connsiteY319" fmla="*/ 2639878 h 4021138"/>
                <a:gd name="connsiteX320" fmla="*/ 46495 w 2665709"/>
                <a:gd name="connsiteY320" fmla="*/ 2676041 h 4021138"/>
                <a:gd name="connsiteX321" fmla="*/ 41329 w 2665709"/>
                <a:gd name="connsiteY321" fmla="*/ 2691539 h 4021138"/>
                <a:gd name="connsiteX322" fmla="*/ 25831 w 2665709"/>
                <a:gd name="connsiteY322" fmla="*/ 2696705 h 4021138"/>
                <a:gd name="connsiteX323" fmla="*/ 10333 w 2665709"/>
                <a:gd name="connsiteY323" fmla="*/ 2743200 h 4021138"/>
                <a:gd name="connsiteX324" fmla="*/ 15499 w 2665709"/>
                <a:gd name="connsiteY324" fmla="*/ 2779363 h 4021138"/>
                <a:gd name="connsiteX325" fmla="*/ 20665 w 2665709"/>
                <a:gd name="connsiteY325" fmla="*/ 2794861 h 4021138"/>
                <a:gd name="connsiteX326" fmla="*/ 25831 w 2665709"/>
                <a:gd name="connsiteY326" fmla="*/ 2825858 h 4021138"/>
                <a:gd name="connsiteX327" fmla="*/ 36163 w 2665709"/>
                <a:gd name="connsiteY327" fmla="*/ 2862021 h 4021138"/>
                <a:gd name="connsiteX328" fmla="*/ 41329 w 2665709"/>
                <a:gd name="connsiteY328" fmla="*/ 2887851 h 4021138"/>
                <a:gd name="connsiteX329" fmla="*/ 51661 w 2665709"/>
                <a:gd name="connsiteY329" fmla="*/ 2903350 h 4021138"/>
                <a:gd name="connsiteX330" fmla="*/ 72326 w 2665709"/>
                <a:gd name="connsiteY330" fmla="*/ 2949844 h 4021138"/>
                <a:gd name="connsiteX331" fmla="*/ 77492 w 2665709"/>
                <a:gd name="connsiteY331" fmla="*/ 2965343 h 4021138"/>
                <a:gd name="connsiteX332" fmla="*/ 87824 w 2665709"/>
                <a:gd name="connsiteY332" fmla="*/ 2980841 h 4021138"/>
                <a:gd name="connsiteX333" fmla="*/ 98156 w 2665709"/>
                <a:gd name="connsiteY333" fmla="*/ 3011838 h 4021138"/>
                <a:gd name="connsiteX334" fmla="*/ 103322 w 2665709"/>
                <a:gd name="connsiteY334" fmla="*/ 3053166 h 4021138"/>
                <a:gd name="connsiteX335" fmla="*/ 108488 w 2665709"/>
                <a:gd name="connsiteY335" fmla="*/ 3068665 h 4021138"/>
                <a:gd name="connsiteX336" fmla="*/ 123987 w 2665709"/>
                <a:gd name="connsiteY336" fmla="*/ 3109994 h 4021138"/>
                <a:gd name="connsiteX337" fmla="*/ 123987 w 2665709"/>
                <a:gd name="connsiteY337" fmla="*/ 3368299 h 4021138"/>
                <a:gd name="connsiteX338" fmla="*/ 113655 w 2665709"/>
                <a:gd name="connsiteY338" fmla="*/ 3388963 h 4021138"/>
                <a:gd name="connsiteX339" fmla="*/ 103322 w 2665709"/>
                <a:gd name="connsiteY339" fmla="*/ 3435458 h 4021138"/>
                <a:gd name="connsiteX340" fmla="*/ 82658 w 2665709"/>
                <a:gd name="connsiteY340" fmla="*/ 3476787 h 4021138"/>
                <a:gd name="connsiteX341" fmla="*/ 67160 w 2665709"/>
                <a:gd name="connsiteY341" fmla="*/ 3528448 h 4021138"/>
                <a:gd name="connsiteX342" fmla="*/ 61994 w 2665709"/>
                <a:gd name="connsiteY342" fmla="*/ 3549112 h 4021138"/>
                <a:gd name="connsiteX343" fmla="*/ 56827 w 2665709"/>
                <a:gd name="connsiteY343" fmla="*/ 3564611 h 4021138"/>
                <a:gd name="connsiteX344" fmla="*/ 51661 w 2665709"/>
                <a:gd name="connsiteY344" fmla="*/ 3595607 h 4021138"/>
                <a:gd name="connsiteX345" fmla="*/ 46495 w 2665709"/>
                <a:gd name="connsiteY345" fmla="*/ 3611105 h 4021138"/>
                <a:gd name="connsiteX346" fmla="*/ 41329 w 2665709"/>
                <a:gd name="connsiteY346" fmla="*/ 3642102 h 4021138"/>
                <a:gd name="connsiteX347" fmla="*/ 25831 w 2665709"/>
                <a:gd name="connsiteY347" fmla="*/ 3693763 h 4021138"/>
                <a:gd name="connsiteX348" fmla="*/ 10333 w 2665709"/>
                <a:gd name="connsiteY348" fmla="*/ 3724760 h 4021138"/>
                <a:gd name="connsiteX349" fmla="*/ 0 w 2665709"/>
                <a:gd name="connsiteY349" fmla="*/ 3755756 h 4021138"/>
                <a:gd name="connsiteX350" fmla="*/ 15499 w 2665709"/>
                <a:gd name="connsiteY350" fmla="*/ 3879743 h 4021138"/>
                <a:gd name="connsiteX351" fmla="*/ 25831 w 2665709"/>
                <a:gd name="connsiteY351" fmla="*/ 3895241 h 4021138"/>
                <a:gd name="connsiteX352" fmla="*/ 41329 w 2665709"/>
                <a:gd name="connsiteY352" fmla="*/ 3926238 h 4021138"/>
                <a:gd name="connsiteX353" fmla="*/ 56827 w 2665709"/>
                <a:gd name="connsiteY353" fmla="*/ 3962400 h 4021138"/>
                <a:gd name="connsiteX354" fmla="*/ 67160 w 2665709"/>
                <a:gd name="connsiteY354" fmla="*/ 3998563 h 4021138"/>
                <a:gd name="connsiteX355" fmla="*/ 87824 w 2665709"/>
                <a:gd name="connsiteY355" fmla="*/ 4008895 h 40211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</a:cxnLst>
              <a:rect l="l" t="t" r="r" b="b"/>
              <a:pathLst>
                <a:path w="2665709" h="4021138">
                  <a:moveTo>
                    <a:pt x="87824" y="4008895"/>
                  </a:moveTo>
                  <a:cubicBezTo>
                    <a:pt x="93851" y="4005451"/>
                    <a:pt x="93308" y="3987913"/>
                    <a:pt x="103322" y="3977899"/>
                  </a:cubicBezTo>
                  <a:cubicBezTo>
                    <a:pt x="107713" y="3973508"/>
                    <a:pt x="113655" y="3971010"/>
                    <a:pt x="118821" y="3967566"/>
                  </a:cubicBezTo>
                  <a:cubicBezTo>
                    <a:pt x="122265" y="3962400"/>
                    <a:pt x="124763" y="3956458"/>
                    <a:pt x="129153" y="3952068"/>
                  </a:cubicBezTo>
                  <a:cubicBezTo>
                    <a:pt x="139167" y="3942054"/>
                    <a:pt x="147544" y="3940772"/>
                    <a:pt x="160149" y="3936570"/>
                  </a:cubicBezTo>
                  <a:cubicBezTo>
                    <a:pt x="179092" y="3938292"/>
                    <a:pt x="198378" y="3937751"/>
                    <a:pt x="216977" y="3941736"/>
                  </a:cubicBezTo>
                  <a:cubicBezTo>
                    <a:pt x="227336" y="3943956"/>
                    <a:pt x="241284" y="3961992"/>
                    <a:pt x="247973" y="3967566"/>
                  </a:cubicBezTo>
                  <a:cubicBezTo>
                    <a:pt x="252743" y="3971541"/>
                    <a:pt x="257918" y="3975122"/>
                    <a:pt x="263471" y="3977899"/>
                  </a:cubicBezTo>
                  <a:cubicBezTo>
                    <a:pt x="276187" y="3984257"/>
                    <a:pt x="298065" y="3986247"/>
                    <a:pt x="309966" y="3988231"/>
                  </a:cubicBezTo>
                  <a:cubicBezTo>
                    <a:pt x="312917" y="3987809"/>
                    <a:pt x="364407" y="3981136"/>
                    <a:pt x="371960" y="3977899"/>
                  </a:cubicBezTo>
                  <a:cubicBezTo>
                    <a:pt x="376437" y="3975980"/>
                    <a:pt x="378115" y="3970072"/>
                    <a:pt x="382292" y="3967566"/>
                  </a:cubicBezTo>
                  <a:cubicBezTo>
                    <a:pt x="386961" y="3964764"/>
                    <a:pt x="392919" y="3964835"/>
                    <a:pt x="397790" y="3962400"/>
                  </a:cubicBezTo>
                  <a:cubicBezTo>
                    <a:pt x="418987" y="3951801"/>
                    <a:pt x="407606" y="3954548"/>
                    <a:pt x="423621" y="3941736"/>
                  </a:cubicBezTo>
                  <a:cubicBezTo>
                    <a:pt x="437928" y="3930291"/>
                    <a:pt x="438247" y="3931695"/>
                    <a:pt x="454617" y="3926238"/>
                  </a:cubicBezTo>
                  <a:cubicBezTo>
                    <a:pt x="458061" y="3922794"/>
                    <a:pt x="460772" y="3918411"/>
                    <a:pt x="464949" y="3915905"/>
                  </a:cubicBezTo>
                  <a:cubicBezTo>
                    <a:pt x="469619" y="3913103"/>
                    <a:pt x="476196" y="3914141"/>
                    <a:pt x="480448" y="3910739"/>
                  </a:cubicBezTo>
                  <a:cubicBezTo>
                    <a:pt x="488088" y="3904627"/>
                    <a:pt x="493827" y="3888925"/>
                    <a:pt x="495946" y="3879743"/>
                  </a:cubicBezTo>
                  <a:cubicBezTo>
                    <a:pt x="499895" y="3862631"/>
                    <a:pt x="506278" y="3828082"/>
                    <a:pt x="506278" y="3828082"/>
                  </a:cubicBezTo>
                  <a:cubicBezTo>
                    <a:pt x="504556" y="3802251"/>
                    <a:pt x="503822" y="3776336"/>
                    <a:pt x="501112" y="3750590"/>
                  </a:cubicBezTo>
                  <a:cubicBezTo>
                    <a:pt x="500369" y="3743529"/>
                    <a:pt x="497986" y="3736727"/>
                    <a:pt x="495946" y="3729926"/>
                  </a:cubicBezTo>
                  <a:cubicBezTo>
                    <a:pt x="491364" y="3714652"/>
                    <a:pt x="484697" y="3692387"/>
                    <a:pt x="475282" y="3678265"/>
                  </a:cubicBezTo>
                  <a:cubicBezTo>
                    <a:pt x="472580" y="3674212"/>
                    <a:pt x="468393" y="3671377"/>
                    <a:pt x="464949" y="3667933"/>
                  </a:cubicBezTo>
                  <a:cubicBezTo>
                    <a:pt x="455870" y="3640696"/>
                    <a:pt x="465783" y="3662734"/>
                    <a:pt x="444285" y="3636936"/>
                  </a:cubicBezTo>
                  <a:cubicBezTo>
                    <a:pt x="440085" y="3631897"/>
                    <a:pt x="431413" y="3614444"/>
                    <a:pt x="423621" y="3611105"/>
                  </a:cubicBezTo>
                  <a:cubicBezTo>
                    <a:pt x="382346" y="3593415"/>
                    <a:pt x="412386" y="3615820"/>
                    <a:pt x="382292" y="3600773"/>
                  </a:cubicBezTo>
                  <a:cubicBezTo>
                    <a:pt x="365207" y="3592230"/>
                    <a:pt x="354427" y="3578075"/>
                    <a:pt x="340963" y="3564611"/>
                  </a:cubicBezTo>
                  <a:lnTo>
                    <a:pt x="330631" y="3554278"/>
                  </a:lnTo>
                  <a:cubicBezTo>
                    <a:pt x="317522" y="3514952"/>
                    <a:pt x="322435" y="3533961"/>
                    <a:pt x="315133" y="3497451"/>
                  </a:cubicBezTo>
                  <a:cubicBezTo>
                    <a:pt x="322946" y="3466199"/>
                    <a:pt x="312697" y="3480739"/>
                    <a:pt x="346129" y="3471621"/>
                  </a:cubicBezTo>
                  <a:cubicBezTo>
                    <a:pt x="356636" y="3468755"/>
                    <a:pt x="366794" y="3464733"/>
                    <a:pt x="377126" y="3461289"/>
                  </a:cubicBezTo>
                  <a:lnTo>
                    <a:pt x="392624" y="3456122"/>
                  </a:lnTo>
                  <a:cubicBezTo>
                    <a:pt x="422003" y="3426743"/>
                    <a:pt x="393714" y="3450411"/>
                    <a:pt x="423621" y="3435458"/>
                  </a:cubicBezTo>
                  <a:cubicBezTo>
                    <a:pt x="463683" y="3415428"/>
                    <a:pt x="415659" y="3432946"/>
                    <a:pt x="454617" y="3419960"/>
                  </a:cubicBezTo>
                  <a:cubicBezTo>
                    <a:pt x="459783" y="3414794"/>
                    <a:pt x="464503" y="3409138"/>
                    <a:pt x="470116" y="3404461"/>
                  </a:cubicBezTo>
                  <a:cubicBezTo>
                    <a:pt x="474886" y="3400486"/>
                    <a:pt x="481735" y="3398977"/>
                    <a:pt x="485614" y="3394129"/>
                  </a:cubicBezTo>
                  <a:cubicBezTo>
                    <a:pt x="489016" y="3389877"/>
                    <a:pt x="488345" y="3383502"/>
                    <a:pt x="490780" y="3378631"/>
                  </a:cubicBezTo>
                  <a:cubicBezTo>
                    <a:pt x="493557" y="3373078"/>
                    <a:pt x="497668" y="3368299"/>
                    <a:pt x="501112" y="3363133"/>
                  </a:cubicBezTo>
                  <a:cubicBezTo>
                    <a:pt x="502223" y="3357579"/>
                    <a:pt x="506678" y="3329746"/>
                    <a:pt x="511444" y="3321804"/>
                  </a:cubicBezTo>
                  <a:cubicBezTo>
                    <a:pt x="513950" y="3317627"/>
                    <a:pt x="518333" y="3314916"/>
                    <a:pt x="521777" y="3311472"/>
                  </a:cubicBezTo>
                  <a:cubicBezTo>
                    <a:pt x="520055" y="3302862"/>
                    <a:pt x="520537" y="3293495"/>
                    <a:pt x="516610" y="3285641"/>
                  </a:cubicBezTo>
                  <a:cubicBezTo>
                    <a:pt x="513343" y="3279107"/>
                    <a:pt x="506659" y="3274898"/>
                    <a:pt x="501112" y="3270143"/>
                  </a:cubicBezTo>
                  <a:cubicBezTo>
                    <a:pt x="494575" y="3264539"/>
                    <a:pt x="488316" y="3258141"/>
                    <a:pt x="480448" y="3254644"/>
                  </a:cubicBezTo>
                  <a:cubicBezTo>
                    <a:pt x="472424" y="3251078"/>
                    <a:pt x="463377" y="3250082"/>
                    <a:pt x="454617" y="3249478"/>
                  </a:cubicBezTo>
                  <a:cubicBezTo>
                    <a:pt x="413350" y="3246632"/>
                    <a:pt x="371960" y="3246034"/>
                    <a:pt x="330631" y="3244312"/>
                  </a:cubicBezTo>
                  <a:cubicBezTo>
                    <a:pt x="327187" y="3237424"/>
                    <a:pt x="324120" y="3230334"/>
                    <a:pt x="320299" y="3223648"/>
                  </a:cubicBezTo>
                  <a:cubicBezTo>
                    <a:pt x="317218" y="3218257"/>
                    <a:pt x="311750" y="3214097"/>
                    <a:pt x="309966" y="3208150"/>
                  </a:cubicBezTo>
                  <a:cubicBezTo>
                    <a:pt x="306467" y="3196487"/>
                    <a:pt x="307188" y="3183927"/>
                    <a:pt x="304800" y="3171987"/>
                  </a:cubicBezTo>
                  <a:cubicBezTo>
                    <a:pt x="303732" y="3166647"/>
                    <a:pt x="301356" y="3161655"/>
                    <a:pt x="299634" y="3156489"/>
                  </a:cubicBezTo>
                  <a:cubicBezTo>
                    <a:pt x="301356" y="3149601"/>
                    <a:pt x="303260" y="3142755"/>
                    <a:pt x="304800" y="3135824"/>
                  </a:cubicBezTo>
                  <a:cubicBezTo>
                    <a:pt x="309096" y="3116493"/>
                    <a:pt x="310419" y="3094043"/>
                    <a:pt x="325465" y="3078997"/>
                  </a:cubicBezTo>
                  <a:cubicBezTo>
                    <a:pt x="329855" y="3074607"/>
                    <a:pt x="335797" y="3072109"/>
                    <a:pt x="340963" y="3068665"/>
                  </a:cubicBezTo>
                  <a:cubicBezTo>
                    <a:pt x="353947" y="3029710"/>
                    <a:pt x="336433" y="3077724"/>
                    <a:pt x="356461" y="3037668"/>
                  </a:cubicBezTo>
                  <a:cubicBezTo>
                    <a:pt x="360166" y="3030259"/>
                    <a:pt x="365139" y="3008122"/>
                    <a:pt x="366794" y="3001505"/>
                  </a:cubicBezTo>
                  <a:cubicBezTo>
                    <a:pt x="368516" y="2932624"/>
                    <a:pt x="368901" y="2863696"/>
                    <a:pt x="371960" y="2794861"/>
                  </a:cubicBezTo>
                  <a:cubicBezTo>
                    <a:pt x="372350" y="2786089"/>
                    <a:pt x="377126" y="2777812"/>
                    <a:pt x="377126" y="2769031"/>
                  </a:cubicBezTo>
                  <a:cubicBezTo>
                    <a:pt x="377126" y="2748295"/>
                    <a:pt x="374700" y="2727592"/>
                    <a:pt x="371960" y="2707038"/>
                  </a:cubicBezTo>
                  <a:cubicBezTo>
                    <a:pt x="371240" y="2701640"/>
                    <a:pt x="369596" y="2696209"/>
                    <a:pt x="366794" y="2691539"/>
                  </a:cubicBezTo>
                  <a:cubicBezTo>
                    <a:pt x="364288" y="2687362"/>
                    <a:pt x="359905" y="2684651"/>
                    <a:pt x="356461" y="2681207"/>
                  </a:cubicBezTo>
                  <a:cubicBezTo>
                    <a:pt x="358183" y="2662265"/>
                    <a:pt x="358937" y="2643209"/>
                    <a:pt x="361627" y="2624380"/>
                  </a:cubicBezTo>
                  <a:cubicBezTo>
                    <a:pt x="364698" y="2602884"/>
                    <a:pt x="366892" y="2612026"/>
                    <a:pt x="382292" y="2598550"/>
                  </a:cubicBezTo>
                  <a:cubicBezTo>
                    <a:pt x="391456" y="2590532"/>
                    <a:pt x="396182" y="2575107"/>
                    <a:pt x="408122" y="2572719"/>
                  </a:cubicBezTo>
                  <a:cubicBezTo>
                    <a:pt x="425880" y="2569167"/>
                    <a:pt x="437591" y="2567251"/>
                    <a:pt x="454617" y="2562387"/>
                  </a:cubicBezTo>
                  <a:cubicBezTo>
                    <a:pt x="459853" y="2560891"/>
                    <a:pt x="464950" y="2558943"/>
                    <a:pt x="470116" y="2557221"/>
                  </a:cubicBezTo>
                  <a:cubicBezTo>
                    <a:pt x="475282" y="2553777"/>
                    <a:pt x="481736" y="2551737"/>
                    <a:pt x="485614" y="2546889"/>
                  </a:cubicBezTo>
                  <a:cubicBezTo>
                    <a:pt x="489016" y="2542637"/>
                    <a:pt x="488135" y="2536150"/>
                    <a:pt x="490780" y="2531390"/>
                  </a:cubicBezTo>
                  <a:cubicBezTo>
                    <a:pt x="496810" y="2520535"/>
                    <a:pt x="504556" y="2510726"/>
                    <a:pt x="511444" y="2500394"/>
                  </a:cubicBezTo>
                  <a:lnTo>
                    <a:pt x="521777" y="2484895"/>
                  </a:lnTo>
                  <a:cubicBezTo>
                    <a:pt x="528273" y="2465407"/>
                    <a:pt x="529845" y="2456162"/>
                    <a:pt x="547607" y="2438400"/>
                  </a:cubicBezTo>
                  <a:lnTo>
                    <a:pt x="573438" y="2412570"/>
                  </a:lnTo>
                  <a:cubicBezTo>
                    <a:pt x="579754" y="2399937"/>
                    <a:pt x="584974" y="2387361"/>
                    <a:pt x="594102" y="2376407"/>
                  </a:cubicBezTo>
                  <a:cubicBezTo>
                    <a:pt x="598779" y="2370795"/>
                    <a:pt x="604434" y="2366075"/>
                    <a:pt x="609600" y="2360909"/>
                  </a:cubicBezTo>
                  <a:cubicBezTo>
                    <a:pt x="618693" y="2333630"/>
                    <a:pt x="611745" y="2349942"/>
                    <a:pt x="635431" y="2314414"/>
                  </a:cubicBezTo>
                  <a:cubicBezTo>
                    <a:pt x="648465" y="2294863"/>
                    <a:pt x="641373" y="2303307"/>
                    <a:pt x="656095" y="2288583"/>
                  </a:cubicBezTo>
                  <a:cubicBezTo>
                    <a:pt x="657817" y="2283417"/>
                    <a:pt x="658459" y="2277754"/>
                    <a:pt x="661261" y="2273085"/>
                  </a:cubicBezTo>
                  <a:cubicBezTo>
                    <a:pt x="663767" y="2268908"/>
                    <a:pt x="668551" y="2266556"/>
                    <a:pt x="671594" y="2262753"/>
                  </a:cubicBezTo>
                  <a:cubicBezTo>
                    <a:pt x="675473" y="2257905"/>
                    <a:pt x="678482" y="2252421"/>
                    <a:pt x="681926" y="2247255"/>
                  </a:cubicBezTo>
                  <a:cubicBezTo>
                    <a:pt x="694910" y="2208300"/>
                    <a:pt x="677396" y="2256314"/>
                    <a:pt x="697424" y="2216258"/>
                  </a:cubicBezTo>
                  <a:cubicBezTo>
                    <a:pt x="699859" y="2211387"/>
                    <a:pt x="699188" y="2205012"/>
                    <a:pt x="702590" y="2200760"/>
                  </a:cubicBezTo>
                  <a:cubicBezTo>
                    <a:pt x="706469" y="2195912"/>
                    <a:pt x="712922" y="2193872"/>
                    <a:pt x="718088" y="2190428"/>
                  </a:cubicBezTo>
                  <a:cubicBezTo>
                    <a:pt x="724585" y="2170939"/>
                    <a:pt x="726156" y="2161697"/>
                    <a:pt x="743919" y="2143933"/>
                  </a:cubicBezTo>
                  <a:lnTo>
                    <a:pt x="769749" y="2118102"/>
                  </a:lnTo>
                  <a:lnTo>
                    <a:pt x="780082" y="2107770"/>
                  </a:lnTo>
                  <a:cubicBezTo>
                    <a:pt x="789053" y="2080857"/>
                    <a:pt x="779372" y="2102200"/>
                    <a:pt x="795580" y="2081939"/>
                  </a:cubicBezTo>
                  <a:cubicBezTo>
                    <a:pt x="815258" y="2057340"/>
                    <a:pt x="794844" y="2073820"/>
                    <a:pt x="821410" y="2056109"/>
                  </a:cubicBezTo>
                  <a:cubicBezTo>
                    <a:pt x="836049" y="2012201"/>
                    <a:pt x="815632" y="2065741"/>
                    <a:pt x="836909" y="2030278"/>
                  </a:cubicBezTo>
                  <a:cubicBezTo>
                    <a:pt x="839711" y="2025609"/>
                    <a:pt x="838224" y="2018631"/>
                    <a:pt x="842075" y="2014780"/>
                  </a:cubicBezTo>
                  <a:cubicBezTo>
                    <a:pt x="845926" y="2010929"/>
                    <a:pt x="852407" y="2011336"/>
                    <a:pt x="857573" y="2009614"/>
                  </a:cubicBezTo>
                  <a:cubicBezTo>
                    <a:pt x="861017" y="2004448"/>
                    <a:pt x="864026" y="1998964"/>
                    <a:pt x="867905" y="1994116"/>
                  </a:cubicBezTo>
                  <a:cubicBezTo>
                    <a:pt x="876318" y="1983599"/>
                    <a:pt x="882228" y="1981123"/>
                    <a:pt x="893736" y="1973451"/>
                  </a:cubicBezTo>
                  <a:cubicBezTo>
                    <a:pt x="897180" y="1968285"/>
                    <a:pt x="901291" y="1963506"/>
                    <a:pt x="904068" y="1957953"/>
                  </a:cubicBezTo>
                  <a:cubicBezTo>
                    <a:pt x="906503" y="1953082"/>
                    <a:pt x="905383" y="1946305"/>
                    <a:pt x="909234" y="1942455"/>
                  </a:cubicBezTo>
                  <a:cubicBezTo>
                    <a:pt x="913085" y="1938604"/>
                    <a:pt x="919567" y="1939011"/>
                    <a:pt x="924733" y="1937289"/>
                  </a:cubicBezTo>
                  <a:cubicBezTo>
                    <a:pt x="928177" y="1933845"/>
                    <a:pt x="932022" y="1930760"/>
                    <a:pt x="935065" y="1926956"/>
                  </a:cubicBezTo>
                  <a:cubicBezTo>
                    <a:pt x="938943" y="1922108"/>
                    <a:pt x="941272" y="1916098"/>
                    <a:pt x="945397" y="1911458"/>
                  </a:cubicBezTo>
                  <a:cubicBezTo>
                    <a:pt x="955105" y="1900537"/>
                    <a:pt x="968289" y="1892619"/>
                    <a:pt x="976394" y="1880461"/>
                  </a:cubicBezTo>
                  <a:cubicBezTo>
                    <a:pt x="990170" y="1859797"/>
                    <a:pt x="981560" y="1868407"/>
                    <a:pt x="1002224" y="1854631"/>
                  </a:cubicBezTo>
                  <a:cubicBezTo>
                    <a:pt x="1005668" y="1849465"/>
                    <a:pt x="1008515" y="1843847"/>
                    <a:pt x="1012556" y="1839133"/>
                  </a:cubicBezTo>
                  <a:cubicBezTo>
                    <a:pt x="1018896" y="1831737"/>
                    <a:pt x="1033221" y="1818468"/>
                    <a:pt x="1033221" y="1818468"/>
                  </a:cubicBezTo>
                  <a:cubicBezTo>
                    <a:pt x="1038604" y="1802318"/>
                    <a:pt x="1043826" y="1782123"/>
                    <a:pt x="1059051" y="1771973"/>
                  </a:cubicBezTo>
                  <a:lnTo>
                    <a:pt x="1074549" y="1761641"/>
                  </a:lnTo>
                  <a:cubicBezTo>
                    <a:pt x="1091894" y="1709615"/>
                    <a:pt x="1065445" y="1790271"/>
                    <a:pt x="1084882" y="1725478"/>
                  </a:cubicBezTo>
                  <a:cubicBezTo>
                    <a:pt x="1088011" y="1715046"/>
                    <a:pt x="1091770" y="1704814"/>
                    <a:pt x="1095214" y="1694482"/>
                  </a:cubicBezTo>
                  <a:cubicBezTo>
                    <a:pt x="1096936" y="1689316"/>
                    <a:pt x="1099059" y="1684266"/>
                    <a:pt x="1100380" y="1678983"/>
                  </a:cubicBezTo>
                  <a:lnTo>
                    <a:pt x="1110712" y="1637655"/>
                  </a:lnTo>
                  <a:cubicBezTo>
                    <a:pt x="1118519" y="1606425"/>
                    <a:pt x="1113633" y="1623724"/>
                    <a:pt x="1126210" y="1585994"/>
                  </a:cubicBezTo>
                  <a:cubicBezTo>
                    <a:pt x="1127932" y="1580828"/>
                    <a:pt x="1127526" y="1574346"/>
                    <a:pt x="1131377" y="1570495"/>
                  </a:cubicBezTo>
                  <a:lnTo>
                    <a:pt x="1146875" y="1554997"/>
                  </a:lnTo>
                  <a:lnTo>
                    <a:pt x="1157207" y="1524000"/>
                  </a:lnTo>
                  <a:cubicBezTo>
                    <a:pt x="1158929" y="1518834"/>
                    <a:pt x="1158522" y="1512353"/>
                    <a:pt x="1162373" y="1508502"/>
                  </a:cubicBezTo>
                  <a:lnTo>
                    <a:pt x="1177871" y="1493004"/>
                  </a:lnTo>
                  <a:cubicBezTo>
                    <a:pt x="1179593" y="1487838"/>
                    <a:pt x="1180602" y="1482376"/>
                    <a:pt x="1183038" y="1477505"/>
                  </a:cubicBezTo>
                  <a:cubicBezTo>
                    <a:pt x="1185815" y="1471952"/>
                    <a:pt x="1190924" y="1467714"/>
                    <a:pt x="1193370" y="1462007"/>
                  </a:cubicBezTo>
                  <a:cubicBezTo>
                    <a:pt x="1196167" y="1455481"/>
                    <a:pt x="1195739" y="1447869"/>
                    <a:pt x="1198536" y="1441343"/>
                  </a:cubicBezTo>
                  <a:cubicBezTo>
                    <a:pt x="1205424" y="1425269"/>
                    <a:pt x="1210589" y="1424697"/>
                    <a:pt x="1224366" y="1415512"/>
                  </a:cubicBezTo>
                  <a:cubicBezTo>
                    <a:pt x="1227769" y="1405304"/>
                    <a:pt x="1230762" y="1391798"/>
                    <a:pt x="1239865" y="1384516"/>
                  </a:cubicBezTo>
                  <a:cubicBezTo>
                    <a:pt x="1244117" y="1381114"/>
                    <a:pt x="1250197" y="1381072"/>
                    <a:pt x="1255363" y="1379350"/>
                  </a:cubicBezTo>
                  <a:cubicBezTo>
                    <a:pt x="1257085" y="1374184"/>
                    <a:pt x="1256678" y="1367702"/>
                    <a:pt x="1260529" y="1363851"/>
                  </a:cubicBezTo>
                  <a:cubicBezTo>
                    <a:pt x="1269310" y="1355070"/>
                    <a:pt x="1291526" y="1343187"/>
                    <a:pt x="1291526" y="1343187"/>
                  </a:cubicBezTo>
                  <a:cubicBezTo>
                    <a:pt x="1293248" y="1338021"/>
                    <a:pt x="1293890" y="1332358"/>
                    <a:pt x="1296692" y="1327689"/>
                  </a:cubicBezTo>
                  <a:cubicBezTo>
                    <a:pt x="1302450" y="1318092"/>
                    <a:pt x="1314398" y="1313523"/>
                    <a:pt x="1322522" y="1307024"/>
                  </a:cubicBezTo>
                  <a:cubicBezTo>
                    <a:pt x="1326326" y="1303981"/>
                    <a:pt x="1328678" y="1299198"/>
                    <a:pt x="1332855" y="1296692"/>
                  </a:cubicBezTo>
                  <a:cubicBezTo>
                    <a:pt x="1337524" y="1293890"/>
                    <a:pt x="1342914" y="1291791"/>
                    <a:pt x="1348353" y="1291526"/>
                  </a:cubicBezTo>
                  <a:cubicBezTo>
                    <a:pt x="1413735" y="1288337"/>
                    <a:pt x="1479228" y="1288082"/>
                    <a:pt x="1544665" y="1286360"/>
                  </a:cubicBezTo>
                  <a:cubicBezTo>
                    <a:pt x="1556719" y="1284638"/>
                    <a:pt x="1568887" y="1283582"/>
                    <a:pt x="1580827" y="1281194"/>
                  </a:cubicBezTo>
                  <a:cubicBezTo>
                    <a:pt x="1586167" y="1280126"/>
                    <a:pt x="1591090" y="1277524"/>
                    <a:pt x="1596326" y="1276028"/>
                  </a:cubicBezTo>
                  <a:cubicBezTo>
                    <a:pt x="1603153" y="1274077"/>
                    <a:pt x="1610102" y="1272583"/>
                    <a:pt x="1616990" y="1270861"/>
                  </a:cubicBezTo>
                  <a:cubicBezTo>
                    <a:pt x="1641550" y="1254487"/>
                    <a:pt x="1626597" y="1262493"/>
                    <a:pt x="1663485" y="1250197"/>
                  </a:cubicBezTo>
                  <a:lnTo>
                    <a:pt x="1678983" y="1245031"/>
                  </a:lnTo>
                  <a:lnTo>
                    <a:pt x="1694482" y="1239865"/>
                  </a:lnTo>
                  <a:cubicBezTo>
                    <a:pt x="1697926" y="1234699"/>
                    <a:pt x="1700044" y="1228341"/>
                    <a:pt x="1704814" y="1224366"/>
                  </a:cubicBezTo>
                  <a:cubicBezTo>
                    <a:pt x="1710730" y="1219436"/>
                    <a:pt x="1718792" y="1217855"/>
                    <a:pt x="1725478" y="1214034"/>
                  </a:cubicBezTo>
                  <a:cubicBezTo>
                    <a:pt x="1730869" y="1210954"/>
                    <a:pt x="1735811" y="1207146"/>
                    <a:pt x="1740977" y="1203702"/>
                  </a:cubicBezTo>
                  <a:cubicBezTo>
                    <a:pt x="1760068" y="1175066"/>
                    <a:pt x="1740386" y="1197717"/>
                    <a:pt x="1766807" y="1183038"/>
                  </a:cubicBezTo>
                  <a:cubicBezTo>
                    <a:pt x="1777662" y="1177007"/>
                    <a:pt x="1797804" y="1162373"/>
                    <a:pt x="1797804" y="1162373"/>
                  </a:cubicBezTo>
                  <a:cubicBezTo>
                    <a:pt x="1801248" y="1157207"/>
                    <a:pt x="1803288" y="1150754"/>
                    <a:pt x="1808136" y="1146875"/>
                  </a:cubicBezTo>
                  <a:cubicBezTo>
                    <a:pt x="1812388" y="1143473"/>
                    <a:pt x="1818763" y="1144144"/>
                    <a:pt x="1823634" y="1141709"/>
                  </a:cubicBezTo>
                  <a:cubicBezTo>
                    <a:pt x="1829188" y="1138932"/>
                    <a:pt x="1833967" y="1134821"/>
                    <a:pt x="1839133" y="1131377"/>
                  </a:cubicBezTo>
                  <a:cubicBezTo>
                    <a:pt x="1850766" y="1096475"/>
                    <a:pt x="1834633" y="1134305"/>
                    <a:pt x="1859797" y="1105546"/>
                  </a:cubicBezTo>
                  <a:cubicBezTo>
                    <a:pt x="1867974" y="1096201"/>
                    <a:pt x="1880461" y="1074550"/>
                    <a:pt x="1880461" y="1074550"/>
                  </a:cubicBezTo>
                  <a:lnTo>
                    <a:pt x="1890794" y="1043553"/>
                  </a:lnTo>
                  <a:cubicBezTo>
                    <a:pt x="1892516" y="1038387"/>
                    <a:pt x="1892110" y="1031906"/>
                    <a:pt x="1895960" y="1028055"/>
                  </a:cubicBezTo>
                  <a:lnTo>
                    <a:pt x="1906292" y="1017722"/>
                  </a:lnTo>
                  <a:cubicBezTo>
                    <a:pt x="1908014" y="1012556"/>
                    <a:pt x="1908813" y="1006984"/>
                    <a:pt x="1911458" y="1002224"/>
                  </a:cubicBezTo>
                  <a:cubicBezTo>
                    <a:pt x="1917488" y="991369"/>
                    <a:pt x="1932122" y="971228"/>
                    <a:pt x="1932122" y="971228"/>
                  </a:cubicBezTo>
                  <a:cubicBezTo>
                    <a:pt x="1933844" y="966062"/>
                    <a:pt x="1934486" y="960399"/>
                    <a:pt x="1937288" y="955729"/>
                  </a:cubicBezTo>
                  <a:cubicBezTo>
                    <a:pt x="1939794" y="951552"/>
                    <a:pt x="1944578" y="949200"/>
                    <a:pt x="1947621" y="945397"/>
                  </a:cubicBezTo>
                  <a:cubicBezTo>
                    <a:pt x="1951500" y="940549"/>
                    <a:pt x="1954509" y="935065"/>
                    <a:pt x="1957953" y="929899"/>
                  </a:cubicBezTo>
                  <a:cubicBezTo>
                    <a:pt x="1959675" y="924733"/>
                    <a:pt x="1960474" y="919160"/>
                    <a:pt x="1963119" y="914400"/>
                  </a:cubicBezTo>
                  <a:cubicBezTo>
                    <a:pt x="1977723" y="888112"/>
                    <a:pt x="1978439" y="888748"/>
                    <a:pt x="1994116" y="873072"/>
                  </a:cubicBezTo>
                  <a:cubicBezTo>
                    <a:pt x="1995838" y="867906"/>
                    <a:pt x="1996637" y="862333"/>
                    <a:pt x="1999282" y="857573"/>
                  </a:cubicBezTo>
                  <a:cubicBezTo>
                    <a:pt x="2005312" y="846718"/>
                    <a:pt x="2013058" y="836909"/>
                    <a:pt x="2019946" y="826577"/>
                  </a:cubicBezTo>
                  <a:lnTo>
                    <a:pt x="2030278" y="811078"/>
                  </a:lnTo>
                  <a:cubicBezTo>
                    <a:pt x="2033722" y="805912"/>
                    <a:pt x="2038646" y="801470"/>
                    <a:pt x="2040610" y="795580"/>
                  </a:cubicBezTo>
                  <a:cubicBezTo>
                    <a:pt x="2042332" y="790414"/>
                    <a:pt x="2042375" y="784334"/>
                    <a:pt x="2045777" y="780082"/>
                  </a:cubicBezTo>
                  <a:cubicBezTo>
                    <a:pt x="2049656" y="775234"/>
                    <a:pt x="2056427" y="773629"/>
                    <a:pt x="2061275" y="769750"/>
                  </a:cubicBezTo>
                  <a:cubicBezTo>
                    <a:pt x="2086840" y="749297"/>
                    <a:pt x="2055084" y="770773"/>
                    <a:pt x="2081939" y="743919"/>
                  </a:cubicBezTo>
                  <a:cubicBezTo>
                    <a:pt x="2086330" y="739529"/>
                    <a:pt x="2092765" y="737676"/>
                    <a:pt x="2097438" y="733587"/>
                  </a:cubicBezTo>
                  <a:cubicBezTo>
                    <a:pt x="2133970" y="701622"/>
                    <a:pt x="2108652" y="712628"/>
                    <a:pt x="2138766" y="702590"/>
                  </a:cubicBezTo>
                  <a:cubicBezTo>
                    <a:pt x="2142210" y="699146"/>
                    <a:pt x="2144922" y="694764"/>
                    <a:pt x="2149099" y="692258"/>
                  </a:cubicBezTo>
                  <a:cubicBezTo>
                    <a:pt x="2153768" y="689456"/>
                    <a:pt x="2160345" y="690494"/>
                    <a:pt x="2164597" y="687092"/>
                  </a:cubicBezTo>
                  <a:cubicBezTo>
                    <a:pt x="2176761" y="677361"/>
                    <a:pt x="2171221" y="668281"/>
                    <a:pt x="2185261" y="661261"/>
                  </a:cubicBezTo>
                  <a:cubicBezTo>
                    <a:pt x="2195002" y="656390"/>
                    <a:pt x="2206517" y="655800"/>
                    <a:pt x="2216258" y="650929"/>
                  </a:cubicBezTo>
                  <a:cubicBezTo>
                    <a:pt x="2223146" y="647485"/>
                    <a:pt x="2230514" y="644869"/>
                    <a:pt x="2236922" y="640597"/>
                  </a:cubicBezTo>
                  <a:cubicBezTo>
                    <a:pt x="2265287" y="621688"/>
                    <a:pt x="2226780" y="637090"/>
                    <a:pt x="2262753" y="625099"/>
                  </a:cubicBezTo>
                  <a:lnTo>
                    <a:pt x="2288583" y="599268"/>
                  </a:lnTo>
                  <a:cubicBezTo>
                    <a:pt x="2292027" y="595824"/>
                    <a:pt x="2294295" y="590476"/>
                    <a:pt x="2298916" y="588936"/>
                  </a:cubicBezTo>
                  <a:lnTo>
                    <a:pt x="2314414" y="583770"/>
                  </a:lnTo>
                  <a:lnTo>
                    <a:pt x="2345410" y="552773"/>
                  </a:lnTo>
                  <a:cubicBezTo>
                    <a:pt x="2348854" y="549329"/>
                    <a:pt x="2353041" y="546494"/>
                    <a:pt x="2355743" y="542441"/>
                  </a:cubicBezTo>
                  <a:cubicBezTo>
                    <a:pt x="2373456" y="515871"/>
                    <a:pt x="2356972" y="536293"/>
                    <a:pt x="2381573" y="516611"/>
                  </a:cubicBezTo>
                  <a:cubicBezTo>
                    <a:pt x="2401835" y="500401"/>
                    <a:pt x="2380487" y="510084"/>
                    <a:pt x="2407404" y="501112"/>
                  </a:cubicBezTo>
                  <a:cubicBezTo>
                    <a:pt x="2412570" y="497668"/>
                    <a:pt x="2417012" y="492743"/>
                    <a:pt x="2422902" y="490780"/>
                  </a:cubicBezTo>
                  <a:cubicBezTo>
                    <a:pt x="2431839" y="487801"/>
                    <a:pt x="2490893" y="480990"/>
                    <a:pt x="2495227" y="480448"/>
                  </a:cubicBezTo>
                  <a:cubicBezTo>
                    <a:pt x="2505559" y="477004"/>
                    <a:pt x="2520183" y="479178"/>
                    <a:pt x="2526224" y="470116"/>
                  </a:cubicBezTo>
                  <a:cubicBezTo>
                    <a:pt x="2529668" y="464950"/>
                    <a:pt x="2531291" y="457908"/>
                    <a:pt x="2536556" y="454617"/>
                  </a:cubicBezTo>
                  <a:cubicBezTo>
                    <a:pt x="2545792" y="448845"/>
                    <a:pt x="2558491" y="450326"/>
                    <a:pt x="2567553" y="444285"/>
                  </a:cubicBezTo>
                  <a:lnTo>
                    <a:pt x="2598549" y="423621"/>
                  </a:lnTo>
                  <a:cubicBezTo>
                    <a:pt x="2603715" y="420177"/>
                    <a:pt x="2608158" y="415253"/>
                    <a:pt x="2614048" y="413289"/>
                  </a:cubicBezTo>
                  <a:cubicBezTo>
                    <a:pt x="2619214" y="411567"/>
                    <a:pt x="2624675" y="410557"/>
                    <a:pt x="2629546" y="408122"/>
                  </a:cubicBezTo>
                  <a:cubicBezTo>
                    <a:pt x="2638495" y="403647"/>
                    <a:pt x="2648971" y="395465"/>
                    <a:pt x="2655377" y="387458"/>
                  </a:cubicBezTo>
                  <a:cubicBezTo>
                    <a:pt x="2659256" y="382610"/>
                    <a:pt x="2662265" y="377126"/>
                    <a:pt x="2665709" y="371960"/>
                  </a:cubicBezTo>
                  <a:cubicBezTo>
                    <a:pt x="2663987" y="366794"/>
                    <a:pt x="2664394" y="360312"/>
                    <a:pt x="2660543" y="356461"/>
                  </a:cubicBezTo>
                  <a:cubicBezTo>
                    <a:pt x="2656692" y="352610"/>
                    <a:pt x="2649915" y="353730"/>
                    <a:pt x="2645044" y="351295"/>
                  </a:cubicBezTo>
                  <a:cubicBezTo>
                    <a:pt x="2639491" y="348518"/>
                    <a:pt x="2635220" y="343485"/>
                    <a:pt x="2629546" y="340963"/>
                  </a:cubicBezTo>
                  <a:cubicBezTo>
                    <a:pt x="2619593" y="336540"/>
                    <a:pt x="2598549" y="330631"/>
                    <a:pt x="2598549" y="330631"/>
                  </a:cubicBezTo>
                  <a:cubicBezTo>
                    <a:pt x="2569913" y="311540"/>
                    <a:pt x="2592564" y="331222"/>
                    <a:pt x="2577885" y="304800"/>
                  </a:cubicBezTo>
                  <a:cubicBezTo>
                    <a:pt x="2571855" y="293945"/>
                    <a:pt x="2557221" y="273804"/>
                    <a:pt x="2557221" y="273804"/>
                  </a:cubicBezTo>
                  <a:cubicBezTo>
                    <a:pt x="2555499" y="268638"/>
                    <a:pt x="2554857" y="262975"/>
                    <a:pt x="2552055" y="258305"/>
                  </a:cubicBezTo>
                  <a:cubicBezTo>
                    <a:pt x="2549549" y="254128"/>
                    <a:pt x="2543432" y="252534"/>
                    <a:pt x="2541722" y="247973"/>
                  </a:cubicBezTo>
                  <a:cubicBezTo>
                    <a:pt x="2538044" y="238165"/>
                    <a:pt x="2538828" y="227202"/>
                    <a:pt x="2536556" y="216977"/>
                  </a:cubicBezTo>
                  <a:cubicBezTo>
                    <a:pt x="2535375" y="211661"/>
                    <a:pt x="2532886" y="206714"/>
                    <a:pt x="2531390" y="201478"/>
                  </a:cubicBezTo>
                  <a:cubicBezTo>
                    <a:pt x="2525620" y="181282"/>
                    <a:pt x="2529374" y="181045"/>
                    <a:pt x="2515892" y="165316"/>
                  </a:cubicBezTo>
                  <a:cubicBezTo>
                    <a:pt x="2486441" y="130956"/>
                    <a:pt x="2507228" y="153234"/>
                    <a:pt x="2479729" y="139485"/>
                  </a:cubicBezTo>
                  <a:cubicBezTo>
                    <a:pt x="2474176" y="136708"/>
                    <a:pt x="2469905" y="131675"/>
                    <a:pt x="2464231" y="129153"/>
                  </a:cubicBezTo>
                  <a:cubicBezTo>
                    <a:pt x="2454278" y="124730"/>
                    <a:pt x="2443566" y="122265"/>
                    <a:pt x="2433234" y="118821"/>
                  </a:cubicBezTo>
                  <a:lnTo>
                    <a:pt x="2402238" y="108489"/>
                  </a:lnTo>
                  <a:cubicBezTo>
                    <a:pt x="2397072" y="106767"/>
                    <a:pt x="2391270" y="106343"/>
                    <a:pt x="2386739" y="103322"/>
                  </a:cubicBezTo>
                  <a:cubicBezTo>
                    <a:pt x="2381573" y="99878"/>
                    <a:pt x="2377131" y="94953"/>
                    <a:pt x="2371241" y="92990"/>
                  </a:cubicBezTo>
                  <a:cubicBezTo>
                    <a:pt x="2361304" y="89678"/>
                    <a:pt x="2350576" y="89546"/>
                    <a:pt x="2340244" y="87824"/>
                  </a:cubicBezTo>
                  <a:lnTo>
                    <a:pt x="2293749" y="72326"/>
                  </a:lnTo>
                  <a:cubicBezTo>
                    <a:pt x="2288583" y="70604"/>
                    <a:pt x="2282782" y="70181"/>
                    <a:pt x="2278251" y="67160"/>
                  </a:cubicBezTo>
                  <a:cubicBezTo>
                    <a:pt x="2273085" y="63716"/>
                    <a:pt x="2268427" y="59350"/>
                    <a:pt x="2262753" y="56828"/>
                  </a:cubicBezTo>
                  <a:cubicBezTo>
                    <a:pt x="2252800" y="52405"/>
                    <a:pt x="2231756" y="46495"/>
                    <a:pt x="2231756" y="46495"/>
                  </a:cubicBezTo>
                  <a:cubicBezTo>
                    <a:pt x="2226590" y="43051"/>
                    <a:pt x="2221811" y="38940"/>
                    <a:pt x="2216258" y="36163"/>
                  </a:cubicBezTo>
                  <a:cubicBezTo>
                    <a:pt x="2211387" y="33728"/>
                    <a:pt x="2205429" y="33799"/>
                    <a:pt x="2200760" y="30997"/>
                  </a:cubicBezTo>
                  <a:cubicBezTo>
                    <a:pt x="2196583" y="28491"/>
                    <a:pt x="2194784" y="22843"/>
                    <a:pt x="2190427" y="20665"/>
                  </a:cubicBezTo>
                  <a:cubicBezTo>
                    <a:pt x="2180686" y="15795"/>
                    <a:pt x="2169763" y="13777"/>
                    <a:pt x="2159431" y="10333"/>
                  </a:cubicBezTo>
                  <a:lnTo>
                    <a:pt x="2143933" y="5166"/>
                  </a:lnTo>
                  <a:lnTo>
                    <a:pt x="2128434" y="0"/>
                  </a:lnTo>
                  <a:cubicBezTo>
                    <a:pt x="2085383" y="1722"/>
                    <a:pt x="2042104" y="408"/>
                    <a:pt x="1999282" y="5166"/>
                  </a:cubicBezTo>
                  <a:cubicBezTo>
                    <a:pt x="1994441" y="5704"/>
                    <a:pt x="1993306" y="13321"/>
                    <a:pt x="1988949" y="15499"/>
                  </a:cubicBezTo>
                  <a:cubicBezTo>
                    <a:pt x="1982599" y="18674"/>
                    <a:pt x="1975173" y="18943"/>
                    <a:pt x="1968285" y="20665"/>
                  </a:cubicBezTo>
                  <a:cubicBezTo>
                    <a:pt x="1963119" y="24109"/>
                    <a:pt x="1958340" y="28220"/>
                    <a:pt x="1952787" y="30997"/>
                  </a:cubicBezTo>
                  <a:cubicBezTo>
                    <a:pt x="1947916" y="33432"/>
                    <a:pt x="1941540" y="32761"/>
                    <a:pt x="1937288" y="36163"/>
                  </a:cubicBezTo>
                  <a:cubicBezTo>
                    <a:pt x="1932440" y="40041"/>
                    <a:pt x="1930834" y="46813"/>
                    <a:pt x="1926956" y="51661"/>
                  </a:cubicBezTo>
                  <a:cubicBezTo>
                    <a:pt x="1918542" y="62179"/>
                    <a:pt x="1912636" y="64652"/>
                    <a:pt x="1901126" y="72326"/>
                  </a:cubicBezTo>
                  <a:cubicBezTo>
                    <a:pt x="1897682" y="77492"/>
                    <a:pt x="1894673" y="82976"/>
                    <a:pt x="1890794" y="87824"/>
                  </a:cubicBezTo>
                  <a:cubicBezTo>
                    <a:pt x="1882383" y="98338"/>
                    <a:pt x="1876467" y="100819"/>
                    <a:pt x="1864963" y="108489"/>
                  </a:cubicBezTo>
                  <a:lnTo>
                    <a:pt x="1844299" y="139485"/>
                  </a:lnTo>
                  <a:lnTo>
                    <a:pt x="1833966" y="154983"/>
                  </a:lnTo>
                  <a:lnTo>
                    <a:pt x="1823634" y="185980"/>
                  </a:lnTo>
                  <a:lnTo>
                    <a:pt x="1818468" y="201478"/>
                  </a:lnTo>
                  <a:cubicBezTo>
                    <a:pt x="1818001" y="207553"/>
                    <a:pt x="1817090" y="268410"/>
                    <a:pt x="1808136" y="289302"/>
                  </a:cubicBezTo>
                  <a:cubicBezTo>
                    <a:pt x="1805690" y="295009"/>
                    <a:pt x="1801248" y="299634"/>
                    <a:pt x="1797804" y="304800"/>
                  </a:cubicBezTo>
                  <a:cubicBezTo>
                    <a:pt x="1796082" y="309966"/>
                    <a:pt x="1796489" y="316448"/>
                    <a:pt x="1792638" y="320299"/>
                  </a:cubicBezTo>
                  <a:cubicBezTo>
                    <a:pt x="1788787" y="324150"/>
                    <a:pt x="1782010" y="323030"/>
                    <a:pt x="1777139" y="325465"/>
                  </a:cubicBezTo>
                  <a:cubicBezTo>
                    <a:pt x="1771586" y="328242"/>
                    <a:pt x="1767194" y="333020"/>
                    <a:pt x="1761641" y="335797"/>
                  </a:cubicBezTo>
                  <a:cubicBezTo>
                    <a:pt x="1756770" y="338232"/>
                    <a:pt x="1751379" y="339467"/>
                    <a:pt x="1746143" y="340963"/>
                  </a:cubicBezTo>
                  <a:cubicBezTo>
                    <a:pt x="1713881" y="350181"/>
                    <a:pt x="1724781" y="344753"/>
                    <a:pt x="1678983" y="351295"/>
                  </a:cubicBezTo>
                  <a:cubicBezTo>
                    <a:pt x="1663674" y="353482"/>
                    <a:pt x="1647533" y="357866"/>
                    <a:pt x="1632488" y="361628"/>
                  </a:cubicBezTo>
                  <a:cubicBezTo>
                    <a:pt x="1627322" y="365072"/>
                    <a:pt x="1622803" y="369780"/>
                    <a:pt x="1616990" y="371960"/>
                  </a:cubicBezTo>
                  <a:cubicBezTo>
                    <a:pt x="1608769" y="375043"/>
                    <a:pt x="1599731" y="375221"/>
                    <a:pt x="1591160" y="377126"/>
                  </a:cubicBezTo>
                  <a:cubicBezTo>
                    <a:pt x="1584229" y="378666"/>
                    <a:pt x="1577322" y="380341"/>
                    <a:pt x="1570495" y="382292"/>
                  </a:cubicBezTo>
                  <a:cubicBezTo>
                    <a:pt x="1565259" y="383788"/>
                    <a:pt x="1560233" y="385962"/>
                    <a:pt x="1554997" y="387458"/>
                  </a:cubicBezTo>
                  <a:cubicBezTo>
                    <a:pt x="1509581" y="400434"/>
                    <a:pt x="1556002" y="385402"/>
                    <a:pt x="1518834" y="397790"/>
                  </a:cubicBezTo>
                  <a:cubicBezTo>
                    <a:pt x="1494274" y="414163"/>
                    <a:pt x="1509225" y="406159"/>
                    <a:pt x="1472339" y="418455"/>
                  </a:cubicBezTo>
                  <a:lnTo>
                    <a:pt x="1456841" y="423621"/>
                  </a:lnTo>
                  <a:cubicBezTo>
                    <a:pt x="1451675" y="425343"/>
                    <a:pt x="1445874" y="425767"/>
                    <a:pt x="1441343" y="428787"/>
                  </a:cubicBezTo>
                  <a:cubicBezTo>
                    <a:pt x="1390998" y="462348"/>
                    <a:pt x="1469197" y="409804"/>
                    <a:pt x="1405180" y="454617"/>
                  </a:cubicBezTo>
                  <a:cubicBezTo>
                    <a:pt x="1395007" y="461738"/>
                    <a:pt x="1384515" y="468394"/>
                    <a:pt x="1374183" y="475282"/>
                  </a:cubicBezTo>
                  <a:cubicBezTo>
                    <a:pt x="1369017" y="478726"/>
                    <a:pt x="1363075" y="481224"/>
                    <a:pt x="1358685" y="485614"/>
                  </a:cubicBezTo>
                  <a:cubicBezTo>
                    <a:pt x="1321863" y="522436"/>
                    <a:pt x="1363657" y="482668"/>
                    <a:pt x="1327688" y="511444"/>
                  </a:cubicBezTo>
                  <a:cubicBezTo>
                    <a:pt x="1323885" y="514487"/>
                    <a:pt x="1321253" y="518854"/>
                    <a:pt x="1317356" y="521777"/>
                  </a:cubicBezTo>
                  <a:cubicBezTo>
                    <a:pt x="1307422" y="529228"/>
                    <a:pt x="1296692" y="535553"/>
                    <a:pt x="1286360" y="542441"/>
                  </a:cubicBezTo>
                  <a:lnTo>
                    <a:pt x="1270861" y="552773"/>
                  </a:lnTo>
                  <a:cubicBezTo>
                    <a:pt x="1267417" y="557939"/>
                    <a:pt x="1265377" y="564393"/>
                    <a:pt x="1260529" y="568272"/>
                  </a:cubicBezTo>
                  <a:cubicBezTo>
                    <a:pt x="1256277" y="571674"/>
                    <a:pt x="1249902" y="571003"/>
                    <a:pt x="1245031" y="573438"/>
                  </a:cubicBezTo>
                  <a:cubicBezTo>
                    <a:pt x="1239478" y="576215"/>
                    <a:pt x="1234699" y="580326"/>
                    <a:pt x="1229533" y="583770"/>
                  </a:cubicBezTo>
                  <a:cubicBezTo>
                    <a:pt x="1227811" y="588936"/>
                    <a:pt x="1228217" y="595417"/>
                    <a:pt x="1224366" y="599268"/>
                  </a:cubicBezTo>
                  <a:cubicBezTo>
                    <a:pt x="1215585" y="608049"/>
                    <a:pt x="1203702" y="613045"/>
                    <a:pt x="1193370" y="619933"/>
                  </a:cubicBezTo>
                  <a:cubicBezTo>
                    <a:pt x="1188204" y="623377"/>
                    <a:pt x="1182261" y="625875"/>
                    <a:pt x="1177871" y="630265"/>
                  </a:cubicBezTo>
                  <a:cubicBezTo>
                    <a:pt x="1124129" y="684007"/>
                    <a:pt x="1197222" y="612940"/>
                    <a:pt x="1146875" y="656095"/>
                  </a:cubicBezTo>
                  <a:cubicBezTo>
                    <a:pt x="1139479" y="662435"/>
                    <a:pt x="1133098" y="669872"/>
                    <a:pt x="1126210" y="676760"/>
                  </a:cubicBezTo>
                  <a:cubicBezTo>
                    <a:pt x="1121044" y="681926"/>
                    <a:pt x="1116791" y="688205"/>
                    <a:pt x="1110712" y="692258"/>
                  </a:cubicBezTo>
                  <a:lnTo>
                    <a:pt x="1095214" y="702590"/>
                  </a:lnTo>
                  <a:cubicBezTo>
                    <a:pt x="1091770" y="707756"/>
                    <a:pt x="1089730" y="714210"/>
                    <a:pt x="1084882" y="718089"/>
                  </a:cubicBezTo>
                  <a:cubicBezTo>
                    <a:pt x="1080630" y="721491"/>
                    <a:pt x="1072548" y="718824"/>
                    <a:pt x="1069383" y="723255"/>
                  </a:cubicBezTo>
                  <a:cubicBezTo>
                    <a:pt x="1063053" y="732117"/>
                    <a:pt x="1063921" y="744510"/>
                    <a:pt x="1059051" y="754251"/>
                  </a:cubicBezTo>
                  <a:cubicBezTo>
                    <a:pt x="1055607" y="761139"/>
                    <a:pt x="1051753" y="767837"/>
                    <a:pt x="1048719" y="774916"/>
                  </a:cubicBezTo>
                  <a:cubicBezTo>
                    <a:pt x="1046574" y="779921"/>
                    <a:pt x="1046198" y="785654"/>
                    <a:pt x="1043553" y="790414"/>
                  </a:cubicBezTo>
                  <a:cubicBezTo>
                    <a:pt x="1037522" y="801269"/>
                    <a:pt x="1022888" y="821411"/>
                    <a:pt x="1022888" y="821411"/>
                  </a:cubicBezTo>
                  <a:lnTo>
                    <a:pt x="1012556" y="852407"/>
                  </a:lnTo>
                  <a:cubicBezTo>
                    <a:pt x="1010834" y="857573"/>
                    <a:pt x="1009825" y="863034"/>
                    <a:pt x="1007390" y="867905"/>
                  </a:cubicBezTo>
                  <a:cubicBezTo>
                    <a:pt x="1003946" y="874793"/>
                    <a:pt x="999762" y="881359"/>
                    <a:pt x="997058" y="888570"/>
                  </a:cubicBezTo>
                  <a:cubicBezTo>
                    <a:pt x="994565" y="895218"/>
                    <a:pt x="993284" y="902272"/>
                    <a:pt x="991892" y="909234"/>
                  </a:cubicBezTo>
                  <a:cubicBezTo>
                    <a:pt x="986307" y="937158"/>
                    <a:pt x="988759" y="936899"/>
                    <a:pt x="981560" y="960895"/>
                  </a:cubicBezTo>
                  <a:cubicBezTo>
                    <a:pt x="978430" y="971327"/>
                    <a:pt x="980289" y="985851"/>
                    <a:pt x="971227" y="991892"/>
                  </a:cubicBezTo>
                  <a:cubicBezTo>
                    <a:pt x="960895" y="998780"/>
                    <a:pt x="949012" y="1003775"/>
                    <a:pt x="940231" y="1012556"/>
                  </a:cubicBezTo>
                  <a:cubicBezTo>
                    <a:pt x="933343" y="1019444"/>
                    <a:pt x="929017" y="1030858"/>
                    <a:pt x="919566" y="1033221"/>
                  </a:cubicBezTo>
                  <a:lnTo>
                    <a:pt x="898902" y="1038387"/>
                  </a:lnTo>
                  <a:cubicBezTo>
                    <a:pt x="893736" y="1041831"/>
                    <a:pt x="887794" y="1044329"/>
                    <a:pt x="883404" y="1048719"/>
                  </a:cubicBezTo>
                  <a:cubicBezTo>
                    <a:pt x="872849" y="1059274"/>
                    <a:pt x="875516" y="1066883"/>
                    <a:pt x="862739" y="1074550"/>
                  </a:cubicBezTo>
                  <a:cubicBezTo>
                    <a:pt x="858070" y="1077352"/>
                    <a:pt x="852407" y="1077994"/>
                    <a:pt x="847241" y="1079716"/>
                  </a:cubicBezTo>
                  <a:lnTo>
                    <a:pt x="836909" y="1110712"/>
                  </a:lnTo>
                  <a:lnTo>
                    <a:pt x="831743" y="1126211"/>
                  </a:lnTo>
                  <a:cubicBezTo>
                    <a:pt x="830212" y="1138456"/>
                    <a:pt x="825137" y="1183630"/>
                    <a:pt x="821410" y="1198536"/>
                  </a:cubicBezTo>
                  <a:cubicBezTo>
                    <a:pt x="821409" y="1198541"/>
                    <a:pt x="808496" y="1237279"/>
                    <a:pt x="805912" y="1245031"/>
                  </a:cubicBezTo>
                  <a:lnTo>
                    <a:pt x="800746" y="1260529"/>
                  </a:lnTo>
                  <a:cubicBezTo>
                    <a:pt x="797343" y="1270739"/>
                    <a:pt x="794353" y="1284243"/>
                    <a:pt x="785248" y="1291526"/>
                  </a:cubicBezTo>
                  <a:cubicBezTo>
                    <a:pt x="780996" y="1294928"/>
                    <a:pt x="774915" y="1294970"/>
                    <a:pt x="769749" y="1296692"/>
                  </a:cubicBezTo>
                  <a:cubicBezTo>
                    <a:pt x="759417" y="1303580"/>
                    <a:pt x="747534" y="1308575"/>
                    <a:pt x="738753" y="1317356"/>
                  </a:cubicBezTo>
                  <a:cubicBezTo>
                    <a:pt x="731865" y="1324244"/>
                    <a:pt x="727330" y="1334940"/>
                    <a:pt x="718088" y="1338021"/>
                  </a:cubicBezTo>
                  <a:cubicBezTo>
                    <a:pt x="712922" y="1339743"/>
                    <a:pt x="707350" y="1340542"/>
                    <a:pt x="702590" y="1343187"/>
                  </a:cubicBezTo>
                  <a:cubicBezTo>
                    <a:pt x="691735" y="1349217"/>
                    <a:pt x="671594" y="1363851"/>
                    <a:pt x="671594" y="1363851"/>
                  </a:cubicBezTo>
                  <a:cubicBezTo>
                    <a:pt x="667392" y="1376455"/>
                    <a:pt x="666109" y="1384834"/>
                    <a:pt x="656095" y="1394848"/>
                  </a:cubicBezTo>
                  <a:cubicBezTo>
                    <a:pt x="651705" y="1399238"/>
                    <a:pt x="645763" y="1401736"/>
                    <a:pt x="640597" y="1405180"/>
                  </a:cubicBezTo>
                  <a:lnTo>
                    <a:pt x="614766" y="1482672"/>
                  </a:lnTo>
                  <a:lnTo>
                    <a:pt x="609600" y="1498170"/>
                  </a:lnTo>
                  <a:cubicBezTo>
                    <a:pt x="607878" y="1503336"/>
                    <a:pt x="608965" y="1510647"/>
                    <a:pt x="604434" y="1513668"/>
                  </a:cubicBezTo>
                  <a:cubicBezTo>
                    <a:pt x="599268" y="1517112"/>
                    <a:pt x="593650" y="1519959"/>
                    <a:pt x="588936" y="1524000"/>
                  </a:cubicBezTo>
                  <a:cubicBezTo>
                    <a:pt x="581540" y="1530340"/>
                    <a:pt x="577513" y="1541584"/>
                    <a:pt x="568271" y="1544665"/>
                  </a:cubicBezTo>
                  <a:lnTo>
                    <a:pt x="537275" y="1554997"/>
                  </a:lnTo>
                  <a:lnTo>
                    <a:pt x="521777" y="1560163"/>
                  </a:lnTo>
                  <a:cubicBezTo>
                    <a:pt x="511618" y="1575399"/>
                    <a:pt x="510860" y="1578731"/>
                    <a:pt x="495946" y="1591160"/>
                  </a:cubicBezTo>
                  <a:cubicBezTo>
                    <a:pt x="491176" y="1595135"/>
                    <a:pt x="485614" y="1598048"/>
                    <a:pt x="480448" y="1601492"/>
                  </a:cubicBezTo>
                  <a:cubicBezTo>
                    <a:pt x="478726" y="1606658"/>
                    <a:pt x="478084" y="1612321"/>
                    <a:pt x="475282" y="1616990"/>
                  </a:cubicBezTo>
                  <a:cubicBezTo>
                    <a:pt x="456922" y="1647588"/>
                    <a:pt x="465729" y="1593986"/>
                    <a:pt x="444285" y="1658319"/>
                  </a:cubicBezTo>
                  <a:cubicBezTo>
                    <a:pt x="440841" y="1668651"/>
                    <a:pt x="436595" y="1678750"/>
                    <a:pt x="433953" y="1689316"/>
                  </a:cubicBezTo>
                  <a:cubicBezTo>
                    <a:pt x="426657" y="1718499"/>
                    <a:pt x="430179" y="1703018"/>
                    <a:pt x="423621" y="1735811"/>
                  </a:cubicBezTo>
                  <a:cubicBezTo>
                    <a:pt x="425343" y="1759919"/>
                    <a:pt x="426382" y="1784086"/>
                    <a:pt x="428787" y="1808136"/>
                  </a:cubicBezTo>
                  <a:cubicBezTo>
                    <a:pt x="431550" y="1835765"/>
                    <a:pt x="439119" y="1890794"/>
                    <a:pt x="439119" y="1890794"/>
                  </a:cubicBezTo>
                  <a:cubicBezTo>
                    <a:pt x="431530" y="2019805"/>
                    <a:pt x="450655" y="1946808"/>
                    <a:pt x="423621" y="1994116"/>
                  </a:cubicBezTo>
                  <a:cubicBezTo>
                    <a:pt x="419800" y="2000802"/>
                    <a:pt x="417250" y="2008176"/>
                    <a:pt x="413288" y="2014780"/>
                  </a:cubicBezTo>
                  <a:cubicBezTo>
                    <a:pt x="406899" y="2025428"/>
                    <a:pt x="392624" y="2045777"/>
                    <a:pt x="392624" y="2045777"/>
                  </a:cubicBezTo>
                  <a:cubicBezTo>
                    <a:pt x="380759" y="2093236"/>
                    <a:pt x="397907" y="2044339"/>
                    <a:pt x="371960" y="2076773"/>
                  </a:cubicBezTo>
                  <a:cubicBezTo>
                    <a:pt x="368558" y="2081025"/>
                    <a:pt x="369596" y="2087602"/>
                    <a:pt x="366794" y="2092272"/>
                  </a:cubicBezTo>
                  <a:cubicBezTo>
                    <a:pt x="364288" y="2096449"/>
                    <a:pt x="359905" y="2099160"/>
                    <a:pt x="356461" y="2102604"/>
                  </a:cubicBezTo>
                  <a:cubicBezTo>
                    <a:pt x="351004" y="2118974"/>
                    <a:pt x="352408" y="2119293"/>
                    <a:pt x="340963" y="2133600"/>
                  </a:cubicBezTo>
                  <a:cubicBezTo>
                    <a:pt x="337920" y="2137404"/>
                    <a:pt x="333674" y="2140129"/>
                    <a:pt x="330631" y="2143933"/>
                  </a:cubicBezTo>
                  <a:cubicBezTo>
                    <a:pt x="326753" y="2148781"/>
                    <a:pt x="325147" y="2155553"/>
                    <a:pt x="320299" y="2159431"/>
                  </a:cubicBezTo>
                  <a:cubicBezTo>
                    <a:pt x="316047" y="2162833"/>
                    <a:pt x="309966" y="2162875"/>
                    <a:pt x="304800" y="2164597"/>
                  </a:cubicBezTo>
                  <a:cubicBezTo>
                    <a:pt x="251187" y="2200339"/>
                    <a:pt x="331408" y="2143156"/>
                    <a:pt x="278970" y="2195594"/>
                  </a:cubicBezTo>
                  <a:cubicBezTo>
                    <a:pt x="275119" y="2199445"/>
                    <a:pt x="268637" y="2199038"/>
                    <a:pt x="263471" y="2200760"/>
                  </a:cubicBezTo>
                  <a:cubicBezTo>
                    <a:pt x="240344" y="2270142"/>
                    <a:pt x="263811" y="2194807"/>
                    <a:pt x="253139" y="2381573"/>
                  </a:cubicBezTo>
                  <a:cubicBezTo>
                    <a:pt x="252136" y="2399119"/>
                    <a:pt x="243139" y="2399773"/>
                    <a:pt x="232475" y="2412570"/>
                  </a:cubicBezTo>
                  <a:cubicBezTo>
                    <a:pt x="226014" y="2420324"/>
                    <a:pt x="221377" y="2432933"/>
                    <a:pt x="211810" y="2438400"/>
                  </a:cubicBezTo>
                  <a:cubicBezTo>
                    <a:pt x="201740" y="2444155"/>
                    <a:pt x="164392" y="2455929"/>
                    <a:pt x="154983" y="2459065"/>
                  </a:cubicBezTo>
                  <a:cubicBezTo>
                    <a:pt x="149817" y="2460787"/>
                    <a:pt x="144016" y="2461210"/>
                    <a:pt x="139485" y="2464231"/>
                  </a:cubicBezTo>
                  <a:cubicBezTo>
                    <a:pt x="101182" y="2489765"/>
                    <a:pt x="120665" y="2482460"/>
                    <a:pt x="82658" y="2490061"/>
                  </a:cubicBezTo>
                  <a:cubicBezTo>
                    <a:pt x="62017" y="2551987"/>
                    <a:pt x="88452" y="2467864"/>
                    <a:pt x="72326" y="2639878"/>
                  </a:cubicBezTo>
                  <a:cubicBezTo>
                    <a:pt x="69215" y="2673060"/>
                    <a:pt x="67855" y="2668922"/>
                    <a:pt x="46495" y="2676041"/>
                  </a:cubicBezTo>
                  <a:cubicBezTo>
                    <a:pt x="44773" y="2681207"/>
                    <a:pt x="45180" y="2687688"/>
                    <a:pt x="41329" y="2691539"/>
                  </a:cubicBezTo>
                  <a:cubicBezTo>
                    <a:pt x="37478" y="2695390"/>
                    <a:pt x="28633" y="2692036"/>
                    <a:pt x="25831" y="2696705"/>
                  </a:cubicBezTo>
                  <a:cubicBezTo>
                    <a:pt x="17426" y="2710714"/>
                    <a:pt x="10333" y="2743200"/>
                    <a:pt x="10333" y="2743200"/>
                  </a:cubicBezTo>
                  <a:cubicBezTo>
                    <a:pt x="12055" y="2755254"/>
                    <a:pt x="13111" y="2767423"/>
                    <a:pt x="15499" y="2779363"/>
                  </a:cubicBezTo>
                  <a:cubicBezTo>
                    <a:pt x="16567" y="2784703"/>
                    <a:pt x="19484" y="2789545"/>
                    <a:pt x="20665" y="2794861"/>
                  </a:cubicBezTo>
                  <a:cubicBezTo>
                    <a:pt x="22937" y="2805086"/>
                    <a:pt x="23777" y="2815587"/>
                    <a:pt x="25831" y="2825858"/>
                  </a:cubicBezTo>
                  <a:cubicBezTo>
                    <a:pt x="35492" y="2874163"/>
                    <a:pt x="26317" y="2822638"/>
                    <a:pt x="36163" y="2862021"/>
                  </a:cubicBezTo>
                  <a:cubicBezTo>
                    <a:pt x="38293" y="2870539"/>
                    <a:pt x="38246" y="2879630"/>
                    <a:pt x="41329" y="2887851"/>
                  </a:cubicBezTo>
                  <a:cubicBezTo>
                    <a:pt x="43509" y="2893665"/>
                    <a:pt x="49139" y="2897676"/>
                    <a:pt x="51661" y="2903350"/>
                  </a:cubicBezTo>
                  <a:cubicBezTo>
                    <a:pt x="76251" y="2958677"/>
                    <a:pt x="48944" y="2914771"/>
                    <a:pt x="72326" y="2949844"/>
                  </a:cubicBezTo>
                  <a:cubicBezTo>
                    <a:pt x="74048" y="2955010"/>
                    <a:pt x="75057" y="2960472"/>
                    <a:pt x="77492" y="2965343"/>
                  </a:cubicBezTo>
                  <a:cubicBezTo>
                    <a:pt x="80269" y="2970896"/>
                    <a:pt x="85302" y="2975167"/>
                    <a:pt x="87824" y="2980841"/>
                  </a:cubicBezTo>
                  <a:cubicBezTo>
                    <a:pt x="92247" y="2990794"/>
                    <a:pt x="98156" y="3011838"/>
                    <a:pt x="98156" y="3011838"/>
                  </a:cubicBezTo>
                  <a:cubicBezTo>
                    <a:pt x="99878" y="3025614"/>
                    <a:pt x="100839" y="3039507"/>
                    <a:pt x="103322" y="3053166"/>
                  </a:cubicBezTo>
                  <a:cubicBezTo>
                    <a:pt x="104296" y="3058524"/>
                    <a:pt x="106992" y="3063429"/>
                    <a:pt x="108488" y="3068665"/>
                  </a:cubicBezTo>
                  <a:cubicBezTo>
                    <a:pt x="117866" y="3101487"/>
                    <a:pt x="107938" y="3077895"/>
                    <a:pt x="123987" y="3109994"/>
                  </a:cubicBezTo>
                  <a:cubicBezTo>
                    <a:pt x="140662" y="3210045"/>
                    <a:pt x="136269" y="3171785"/>
                    <a:pt x="123987" y="3368299"/>
                  </a:cubicBezTo>
                  <a:cubicBezTo>
                    <a:pt x="123507" y="3375985"/>
                    <a:pt x="116359" y="3381752"/>
                    <a:pt x="113655" y="3388963"/>
                  </a:cubicBezTo>
                  <a:cubicBezTo>
                    <a:pt x="109674" y="3399577"/>
                    <a:pt x="105779" y="3425628"/>
                    <a:pt x="103322" y="3435458"/>
                  </a:cubicBezTo>
                  <a:cubicBezTo>
                    <a:pt x="98556" y="3454523"/>
                    <a:pt x="94366" y="3457274"/>
                    <a:pt x="82658" y="3476787"/>
                  </a:cubicBezTo>
                  <a:cubicBezTo>
                    <a:pt x="72141" y="3539887"/>
                    <a:pt x="85179" y="3480395"/>
                    <a:pt x="67160" y="3528448"/>
                  </a:cubicBezTo>
                  <a:cubicBezTo>
                    <a:pt x="64667" y="3535096"/>
                    <a:pt x="63945" y="3542285"/>
                    <a:pt x="61994" y="3549112"/>
                  </a:cubicBezTo>
                  <a:cubicBezTo>
                    <a:pt x="60498" y="3554348"/>
                    <a:pt x="58549" y="3559445"/>
                    <a:pt x="56827" y="3564611"/>
                  </a:cubicBezTo>
                  <a:cubicBezTo>
                    <a:pt x="55105" y="3574943"/>
                    <a:pt x="53933" y="3585382"/>
                    <a:pt x="51661" y="3595607"/>
                  </a:cubicBezTo>
                  <a:cubicBezTo>
                    <a:pt x="50480" y="3600923"/>
                    <a:pt x="47676" y="3605789"/>
                    <a:pt x="46495" y="3611105"/>
                  </a:cubicBezTo>
                  <a:cubicBezTo>
                    <a:pt x="44223" y="3621330"/>
                    <a:pt x="43383" y="3631831"/>
                    <a:pt x="41329" y="3642102"/>
                  </a:cubicBezTo>
                  <a:cubicBezTo>
                    <a:pt x="37426" y="3661619"/>
                    <a:pt x="32419" y="3673998"/>
                    <a:pt x="25831" y="3693763"/>
                  </a:cubicBezTo>
                  <a:cubicBezTo>
                    <a:pt x="6996" y="3750269"/>
                    <a:pt x="37032" y="3664688"/>
                    <a:pt x="10333" y="3724760"/>
                  </a:cubicBezTo>
                  <a:cubicBezTo>
                    <a:pt x="5910" y="3734712"/>
                    <a:pt x="0" y="3755756"/>
                    <a:pt x="0" y="3755756"/>
                  </a:cubicBezTo>
                  <a:cubicBezTo>
                    <a:pt x="3041" y="3798326"/>
                    <a:pt x="2879" y="3838729"/>
                    <a:pt x="15499" y="3879743"/>
                  </a:cubicBezTo>
                  <a:cubicBezTo>
                    <a:pt x="17325" y="3885677"/>
                    <a:pt x="23054" y="3889688"/>
                    <a:pt x="25831" y="3895241"/>
                  </a:cubicBezTo>
                  <a:cubicBezTo>
                    <a:pt x="47222" y="3938023"/>
                    <a:pt x="11715" y="3881814"/>
                    <a:pt x="41329" y="3926238"/>
                  </a:cubicBezTo>
                  <a:cubicBezTo>
                    <a:pt x="56159" y="3985558"/>
                    <a:pt x="35423" y="3912458"/>
                    <a:pt x="56827" y="3962400"/>
                  </a:cubicBezTo>
                  <a:cubicBezTo>
                    <a:pt x="66754" y="3985563"/>
                    <a:pt x="57111" y="3978465"/>
                    <a:pt x="67160" y="3998563"/>
                  </a:cubicBezTo>
                  <a:cubicBezTo>
                    <a:pt x="78447" y="4021138"/>
                    <a:pt x="81797" y="4012339"/>
                    <a:pt x="87824" y="4008895"/>
                  </a:cubicBezTo>
                  <a:close/>
                </a:path>
              </a:pathLst>
            </a:custGeom>
            <a:solidFill>
              <a:srgbClr val="FFFF00">
                <a:alpha val="15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</p:grpSp>
      <p:sp>
        <p:nvSpPr>
          <p:cNvPr id="635" name="8-конечная звезда 634"/>
          <p:cNvSpPr/>
          <p:nvPr/>
        </p:nvSpPr>
        <p:spPr>
          <a:xfrm rot="1262594">
            <a:off x="5582729" y="5703374"/>
            <a:ext cx="72483" cy="72483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636" name="8-конечная звезда 635"/>
          <p:cNvSpPr/>
          <p:nvPr/>
        </p:nvSpPr>
        <p:spPr>
          <a:xfrm rot="1262594">
            <a:off x="5795920" y="5426428"/>
            <a:ext cx="64800" cy="648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637" name="8-конечная звезда 636"/>
          <p:cNvSpPr/>
          <p:nvPr/>
        </p:nvSpPr>
        <p:spPr>
          <a:xfrm rot="1262594">
            <a:off x="5712172" y="5367300"/>
            <a:ext cx="64800" cy="648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651" name="8-конечная звезда 650"/>
          <p:cNvSpPr/>
          <p:nvPr/>
        </p:nvSpPr>
        <p:spPr>
          <a:xfrm rot="1262594">
            <a:off x="5855048" y="5497866"/>
            <a:ext cx="64800" cy="648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653" name="8-конечная звезда 652"/>
          <p:cNvSpPr/>
          <p:nvPr/>
        </p:nvSpPr>
        <p:spPr>
          <a:xfrm rot="1262594">
            <a:off x="5651464" y="5653121"/>
            <a:ext cx="54000" cy="540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654" name="8-конечная звезда 653"/>
          <p:cNvSpPr/>
          <p:nvPr/>
        </p:nvSpPr>
        <p:spPr>
          <a:xfrm rot="1262594">
            <a:off x="5508588" y="5794349"/>
            <a:ext cx="54000" cy="540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655" name="8-конечная звезда 654"/>
          <p:cNvSpPr/>
          <p:nvPr/>
        </p:nvSpPr>
        <p:spPr>
          <a:xfrm rot="1262594">
            <a:off x="5594054" y="5435581"/>
            <a:ext cx="43200" cy="432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656" name="8-конечная звезда 655"/>
          <p:cNvSpPr/>
          <p:nvPr/>
        </p:nvSpPr>
        <p:spPr>
          <a:xfrm rot="1262594">
            <a:off x="5792762" y="5649894"/>
            <a:ext cx="43200" cy="432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657" name="8-конечная звезда 656"/>
          <p:cNvSpPr/>
          <p:nvPr/>
        </p:nvSpPr>
        <p:spPr>
          <a:xfrm rot="1262594">
            <a:off x="4939785" y="6225677"/>
            <a:ext cx="72483" cy="72483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661" name="8-конечная звезда 660"/>
          <p:cNvSpPr/>
          <p:nvPr/>
        </p:nvSpPr>
        <p:spPr>
          <a:xfrm rot="1262594">
            <a:off x="5367293" y="6010241"/>
            <a:ext cx="64800" cy="648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662" name="8-конечная звезда 661"/>
          <p:cNvSpPr/>
          <p:nvPr/>
        </p:nvSpPr>
        <p:spPr>
          <a:xfrm rot="1262594">
            <a:off x="5365712" y="6151539"/>
            <a:ext cx="54000" cy="540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663" name="8-конечная звезда 662"/>
          <p:cNvSpPr/>
          <p:nvPr/>
        </p:nvSpPr>
        <p:spPr>
          <a:xfrm rot="1262594">
            <a:off x="5222837" y="6222976"/>
            <a:ext cx="54000" cy="540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666" name="8-конечная звезда 665"/>
          <p:cNvSpPr/>
          <p:nvPr/>
        </p:nvSpPr>
        <p:spPr>
          <a:xfrm rot="1262594">
            <a:off x="4651333" y="6151539"/>
            <a:ext cx="54000" cy="540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672" name="8-конечная звезда 671"/>
          <p:cNvSpPr/>
          <p:nvPr/>
        </p:nvSpPr>
        <p:spPr>
          <a:xfrm rot="1262594">
            <a:off x="4792629" y="6078522"/>
            <a:ext cx="43200" cy="432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673" name="8-конечная звезда 672"/>
          <p:cNvSpPr/>
          <p:nvPr/>
        </p:nvSpPr>
        <p:spPr>
          <a:xfrm rot="1262594">
            <a:off x="4578315" y="6007084"/>
            <a:ext cx="43200" cy="432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731" name="8-конечная звезда 730"/>
          <p:cNvSpPr/>
          <p:nvPr/>
        </p:nvSpPr>
        <p:spPr>
          <a:xfrm rot="386549">
            <a:off x="4844414" y="6075066"/>
            <a:ext cx="54000" cy="540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732" name="8-конечная звезда 731"/>
          <p:cNvSpPr/>
          <p:nvPr/>
        </p:nvSpPr>
        <p:spPr>
          <a:xfrm rot="1262594">
            <a:off x="4721192" y="6149960"/>
            <a:ext cx="43200" cy="432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cxnSp>
        <p:nvCxnSpPr>
          <p:cNvPr id="733" name="Прямая соединительная линия 732"/>
          <p:cNvCxnSpPr>
            <a:stCxn id="653" idx="5"/>
            <a:endCxn id="655" idx="1"/>
          </p:cNvCxnSpPr>
          <p:nvPr/>
        </p:nvCxnSpPr>
        <p:spPr>
          <a:xfrm rot="16200000" flipV="1">
            <a:off x="5556700" y="5544646"/>
            <a:ext cx="178526" cy="43076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34" name="Прямая соединительная линия 733"/>
          <p:cNvCxnSpPr>
            <a:stCxn id="655" idx="7"/>
            <a:endCxn id="637" idx="3"/>
          </p:cNvCxnSpPr>
          <p:nvPr/>
        </p:nvCxnSpPr>
        <p:spPr>
          <a:xfrm rot="5400000" flipH="1" flipV="1">
            <a:off x="5657402" y="5390848"/>
            <a:ext cx="35554" cy="79570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35" name="Прямая соединительная линия 734"/>
          <p:cNvCxnSpPr>
            <a:stCxn id="653" idx="7"/>
            <a:endCxn id="656" idx="3"/>
          </p:cNvCxnSpPr>
          <p:nvPr/>
        </p:nvCxnSpPr>
        <p:spPr>
          <a:xfrm rot="16200000" flipH="1">
            <a:off x="5743326" y="5628969"/>
            <a:ext cx="11107" cy="91484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36" name="Прямая соединительная линия 735"/>
          <p:cNvCxnSpPr>
            <a:stCxn id="637" idx="0"/>
            <a:endCxn id="636" idx="5"/>
          </p:cNvCxnSpPr>
          <p:nvPr/>
        </p:nvCxnSpPr>
        <p:spPr>
          <a:xfrm>
            <a:off x="5774811" y="5411334"/>
            <a:ext cx="40353" cy="17886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37" name="Прямая соединительная линия 736"/>
          <p:cNvCxnSpPr>
            <a:stCxn id="651" idx="5"/>
            <a:endCxn id="636" idx="0"/>
          </p:cNvCxnSpPr>
          <p:nvPr/>
        </p:nvCxnSpPr>
        <p:spPr>
          <a:xfrm rot="16200000" flipV="1">
            <a:off x="5851328" y="5477693"/>
            <a:ext cx="30196" cy="15733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38" name="Прямая соединительная линия 737"/>
          <p:cNvCxnSpPr>
            <a:stCxn id="656" idx="7"/>
            <a:endCxn id="651" idx="1"/>
          </p:cNvCxnSpPr>
          <p:nvPr/>
        </p:nvCxnSpPr>
        <p:spPr>
          <a:xfrm rot="5400000" flipH="1" flipV="1">
            <a:off x="5815929" y="5578048"/>
            <a:ext cx="102849" cy="66502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72" name="Прямая соединительная линия 771"/>
          <p:cNvCxnSpPr>
            <a:stCxn id="653" idx="3"/>
            <a:endCxn id="635" idx="6"/>
          </p:cNvCxnSpPr>
          <p:nvPr/>
        </p:nvCxnSpPr>
        <p:spPr>
          <a:xfrm rot="5400000">
            <a:off x="5635534" y="5687534"/>
            <a:ext cx="14707" cy="21806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73" name="Прямая соединительная линия 772"/>
          <p:cNvCxnSpPr>
            <a:stCxn id="635" idx="3"/>
            <a:endCxn id="654" idx="7"/>
          </p:cNvCxnSpPr>
          <p:nvPr/>
        </p:nvCxnSpPr>
        <p:spPr>
          <a:xfrm rot="5400000">
            <a:off x="5545030" y="5769564"/>
            <a:ext cx="56055" cy="25589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74" name="Прямая соединительная линия 773"/>
          <p:cNvCxnSpPr>
            <a:stCxn id="654" idx="2"/>
            <a:endCxn id="661" idx="6"/>
          </p:cNvCxnSpPr>
          <p:nvPr/>
        </p:nvCxnSpPr>
        <p:spPr>
          <a:xfrm rot="5400000">
            <a:off x="5385683" y="5872192"/>
            <a:ext cx="165854" cy="114566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89" name="Прямая соединительная линия 788"/>
          <p:cNvCxnSpPr>
            <a:stCxn id="657" idx="4"/>
            <a:endCxn id="732" idx="1"/>
          </p:cNvCxnSpPr>
          <p:nvPr/>
        </p:nvCxnSpPr>
        <p:spPr>
          <a:xfrm rot="10800000">
            <a:off x="4751564" y="6191300"/>
            <a:ext cx="190639" cy="57606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90" name="Прямая соединительная линия 789"/>
          <p:cNvCxnSpPr>
            <a:stCxn id="663" idx="3"/>
            <a:endCxn id="657" idx="0"/>
          </p:cNvCxnSpPr>
          <p:nvPr/>
        </p:nvCxnSpPr>
        <p:spPr>
          <a:xfrm rot="5400000">
            <a:off x="5110511" y="6160279"/>
            <a:ext cx="13993" cy="215312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91" name="Прямая соединительная линия 790"/>
          <p:cNvCxnSpPr>
            <a:stCxn id="662" idx="3"/>
            <a:endCxn id="663" idx="7"/>
          </p:cNvCxnSpPr>
          <p:nvPr/>
        </p:nvCxnSpPr>
        <p:spPr>
          <a:xfrm rot="5400000">
            <a:off x="5296520" y="6167494"/>
            <a:ext cx="49511" cy="93527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92" name="Прямая соединительная линия 791"/>
          <p:cNvCxnSpPr>
            <a:stCxn id="661" idx="2"/>
            <a:endCxn id="662" idx="5"/>
          </p:cNvCxnSpPr>
          <p:nvPr/>
        </p:nvCxnSpPr>
        <p:spPr>
          <a:xfrm rot="5400000">
            <a:off x="5344412" y="6110217"/>
            <a:ext cx="80985" cy="6310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08" name="Прямая соединительная линия 807"/>
          <p:cNvCxnSpPr>
            <a:stCxn id="672" idx="4"/>
            <a:endCxn id="673" idx="0"/>
          </p:cNvCxnSpPr>
          <p:nvPr/>
        </p:nvCxnSpPr>
        <p:spPr>
          <a:xfrm rot="10800000">
            <a:off x="4620074" y="6036440"/>
            <a:ext cx="173996" cy="55926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10" name="Прямая соединительная линия 809"/>
          <p:cNvCxnSpPr>
            <a:stCxn id="666" idx="4"/>
            <a:endCxn id="672" idx="2"/>
          </p:cNvCxnSpPr>
          <p:nvPr/>
        </p:nvCxnSpPr>
        <p:spPr>
          <a:xfrm rot="10800000" flipH="1">
            <a:off x="4653133" y="6120282"/>
            <a:ext cx="153339" cy="48563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11" name="Прямая соединительная линия 810"/>
          <p:cNvCxnSpPr>
            <a:stCxn id="672" idx="7"/>
            <a:endCxn id="731" idx="5"/>
          </p:cNvCxnSpPr>
          <p:nvPr/>
        </p:nvCxnSpPr>
        <p:spPr>
          <a:xfrm rot="5400000" flipH="1" flipV="1">
            <a:off x="4839078" y="6075844"/>
            <a:ext cx="10399" cy="20616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13" name="Прямая соединительная линия 812"/>
          <p:cNvCxnSpPr>
            <a:stCxn id="732" idx="3"/>
            <a:endCxn id="666" idx="0"/>
          </p:cNvCxnSpPr>
          <p:nvPr/>
        </p:nvCxnSpPr>
        <p:spPr>
          <a:xfrm rot="5400000">
            <a:off x="4709341" y="6174522"/>
            <a:ext cx="7903" cy="19520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40" name="TextBox 839"/>
          <p:cNvSpPr txBox="1"/>
          <p:nvPr/>
        </p:nvSpPr>
        <p:spPr>
          <a:xfrm rot="17609775">
            <a:off x="5766738" y="3925096"/>
            <a:ext cx="70215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ДІВА</a:t>
            </a:r>
            <a:endParaRPr lang="uk-UA" sz="8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841" name="TextBox 840"/>
          <p:cNvSpPr txBox="1"/>
          <p:nvPr/>
        </p:nvSpPr>
        <p:spPr>
          <a:xfrm rot="18844704">
            <a:off x="5747959" y="5088146"/>
            <a:ext cx="761432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ТЕРЕЗИ</a:t>
            </a:r>
            <a:endParaRPr lang="uk-UA" sz="8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849" name="TextBox 848"/>
          <p:cNvSpPr txBox="1"/>
          <p:nvPr/>
        </p:nvSpPr>
        <p:spPr>
          <a:xfrm rot="20935033">
            <a:off x="4668509" y="5142956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ЗМІЄНОСЕЦЬ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850" name="TextBox 849"/>
          <p:cNvSpPr txBox="1"/>
          <p:nvPr/>
        </p:nvSpPr>
        <p:spPr>
          <a:xfrm rot="20435732">
            <a:off x="5011383" y="6191548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СКОРПІОН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851" name="TextBox 850"/>
          <p:cNvSpPr txBox="1"/>
          <p:nvPr/>
        </p:nvSpPr>
        <p:spPr>
          <a:xfrm rot="730692">
            <a:off x="3582908" y="6077797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СТРІЛЕЦЬ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852" name="TextBox 851"/>
          <p:cNvSpPr txBox="1"/>
          <p:nvPr/>
        </p:nvSpPr>
        <p:spPr>
          <a:xfrm rot="3763062">
            <a:off x="2175723" y="4842273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КОЗЕРОГ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857" name="TextBox 856"/>
          <p:cNvSpPr txBox="1"/>
          <p:nvPr/>
        </p:nvSpPr>
        <p:spPr>
          <a:xfrm rot="3718070">
            <a:off x="2740230" y="4568320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ВОДОЛІЙ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858" name="TextBox 857"/>
          <p:cNvSpPr txBox="1"/>
          <p:nvPr/>
        </p:nvSpPr>
        <p:spPr>
          <a:xfrm rot="17731778">
            <a:off x="2647441" y="2971766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РИБИ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860" name="TextBox 859"/>
          <p:cNvSpPr txBox="1"/>
          <p:nvPr/>
        </p:nvSpPr>
        <p:spPr>
          <a:xfrm rot="19380116">
            <a:off x="3051864" y="2465752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ОВЕН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861" name="TextBox 860"/>
          <p:cNvSpPr txBox="1"/>
          <p:nvPr/>
        </p:nvSpPr>
        <p:spPr>
          <a:xfrm rot="20497662">
            <a:off x="3653295" y="2246753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ТЕЛЕЦЬ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862" name="TextBox 861"/>
          <p:cNvSpPr txBox="1"/>
          <p:nvPr/>
        </p:nvSpPr>
        <p:spPr>
          <a:xfrm rot="1816433">
            <a:off x="4710285" y="1924869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БЛИЗНЯТА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863" name="TextBox 862"/>
          <p:cNvSpPr txBox="1"/>
          <p:nvPr/>
        </p:nvSpPr>
        <p:spPr>
          <a:xfrm rot="1060210">
            <a:off x="5153839" y="2349047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РАК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864" name="TextBox 863"/>
          <p:cNvSpPr txBox="1"/>
          <p:nvPr/>
        </p:nvSpPr>
        <p:spPr>
          <a:xfrm rot="3557862">
            <a:off x="5753744" y="2991864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ЛЕВ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869" name="TextBox 868"/>
          <p:cNvSpPr txBox="1"/>
          <p:nvPr/>
        </p:nvSpPr>
        <p:spPr>
          <a:xfrm rot="706623">
            <a:off x="4378060" y="3359747"/>
            <a:ext cx="74999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МАЛИЙ </a:t>
            </a:r>
          </a:p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КІВШ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870" name="TextBox 869"/>
          <p:cNvSpPr txBox="1"/>
          <p:nvPr/>
        </p:nvSpPr>
        <p:spPr>
          <a:xfrm rot="3515078">
            <a:off x="4487023" y="3232569"/>
            <a:ext cx="982593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ВЕЛИКИЙ КІВШ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871" name="TextBox 870"/>
          <p:cNvSpPr txBox="1"/>
          <p:nvPr/>
        </p:nvSpPr>
        <p:spPr>
          <a:xfrm rot="3052228">
            <a:off x="4877667" y="3064467"/>
            <a:ext cx="982593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ВЕЛИКА ВЕДМЕДИЦЯ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grpSp>
        <p:nvGrpSpPr>
          <p:cNvPr id="20" name="Группа 352"/>
          <p:cNvGrpSpPr/>
          <p:nvPr/>
        </p:nvGrpSpPr>
        <p:grpSpPr>
          <a:xfrm rot="1024166">
            <a:off x="4501018" y="3398827"/>
            <a:ext cx="322963" cy="278566"/>
            <a:chOff x="4513747" y="3364748"/>
            <a:chExt cx="476035" cy="410596"/>
          </a:xfrm>
        </p:grpSpPr>
        <p:sp>
          <p:nvSpPr>
            <p:cNvPr id="40" name="8-конечная звезда 39"/>
            <p:cNvSpPr/>
            <p:nvPr/>
          </p:nvSpPr>
          <p:spPr>
            <a:xfrm rot="21105294">
              <a:off x="4513747" y="3364748"/>
              <a:ext cx="108000" cy="108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1" name="8-конечная звезда 40"/>
            <p:cNvSpPr/>
            <p:nvPr/>
          </p:nvSpPr>
          <p:spPr>
            <a:xfrm rot="19358116">
              <a:off x="4935782" y="3721344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2" name="8-конечная звезда 41"/>
            <p:cNvSpPr/>
            <p:nvPr/>
          </p:nvSpPr>
          <p:spPr>
            <a:xfrm rot="19358116">
              <a:off x="4914167" y="3628291"/>
              <a:ext cx="72000" cy="72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3" name="8-конечная звезда 42"/>
            <p:cNvSpPr/>
            <p:nvPr/>
          </p:nvSpPr>
          <p:spPr>
            <a:xfrm rot="19358116">
              <a:off x="4793544" y="3721982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4" name="8-конечная звезда 43"/>
            <p:cNvSpPr/>
            <p:nvPr/>
          </p:nvSpPr>
          <p:spPr>
            <a:xfrm rot="19358116" flipV="1">
              <a:off x="4767751" y="3610262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5" name="8-конечная звезда 44"/>
            <p:cNvSpPr/>
            <p:nvPr/>
          </p:nvSpPr>
          <p:spPr>
            <a:xfrm rot="19358116">
              <a:off x="4671645" y="3579107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6" name="8-конечная звезда 45"/>
            <p:cNvSpPr/>
            <p:nvPr/>
          </p:nvSpPr>
          <p:spPr>
            <a:xfrm rot="21285766">
              <a:off x="4594599" y="3502476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48" name="Прямая соединительная линия 47"/>
            <p:cNvCxnSpPr>
              <a:stCxn id="43" idx="1"/>
              <a:endCxn id="41" idx="5"/>
            </p:cNvCxnSpPr>
            <p:nvPr/>
          </p:nvCxnSpPr>
          <p:spPr>
            <a:xfrm rot="16200000" flipH="1">
              <a:off x="4881512" y="3690247"/>
              <a:ext cx="2383" cy="10663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" name="Прямая соединительная линия 51"/>
            <p:cNvCxnSpPr>
              <a:stCxn id="44" idx="7"/>
              <a:endCxn id="42" idx="5"/>
            </p:cNvCxnSpPr>
            <p:nvPr/>
          </p:nvCxnSpPr>
          <p:spPr>
            <a:xfrm rot="16200000" flipH="1">
              <a:off x="4852203" y="3597224"/>
              <a:ext cx="23349" cy="10121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" name="Прямая соединительная линия 54"/>
            <p:cNvCxnSpPr>
              <a:stCxn id="41" idx="7"/>
              <a:endCxn id="42" idx="2"/>
            </p:cNvCxnSpPr>
            <p:nvPr/>
          </p:nvCxnSpPr>
          <p:spPr>
            <a:xfrm rot="5400000" flipH="1" flipV="1">
              <a:off x="4954852" y="3704420"/>
              <a:ext cx="28680" cy="564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" name="Прямая соединительная линия 63"/>
            <p:cNvCxnSpPr>
              <a:stCxn id="44" idx="6"/>
              <a:endCxn id="43" idx="6"/>
            </p:cNvCxnSpPr>
            <p:nvPr/>
          </p:nvCxnSpPr>
          <p:spPr>
            <a:xfrm rot="5400000">
              <a:off x="4765359" y="3686551"/>
              <a:ext cx="74386" cy="386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" name="Прямая соединительная линия 67"/>
            <p:cNvCxnSpPr>
              <a:stCxn id="45" idx="1"/>
              <a:endCxn id="44" idx="3"/>
            </p:cNvCxnSpPr>
            <p:nvPr/>
          </p:nvCxnSpPr>
          <p:spPr>
            <a:xfrm rot="16200000" flipH="1">
              <a:off x="4722427" y="3584557"/>
              <a:ext cx="30585" cy="6046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" name="Прямая соединительная линия 73"/>
            <p:cNvCxnSpPr>
              <a:stCxn id="46" idx="1"/>
              <a:endCxn id="45" idx="6"/>
            </p:cNvCxnSpPr>
            <p:nvPr/>
          </p:nvCxnSpPr>
          <p:spPr>
            <a:xfrm rot="16200000" flipH="1">
              <a:off x="4636374" y="3540454"/>
              <a:ext cx="41958" cy="4273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7" name="Прямая соединительная линия 76"/>
            <p:cNvCxnSpPr>
              <a:stCxn id="40" idx="2"/>
              <a:endCxn id="46" idx="5"/>
            </p:cNvCxnSpPr>
            <p:nvPr/>
          </p:nvCxnSpPr>
          <p:spPr>
            <a:xfrm rot="16200000" flipH="1">
              <a:off x="4568392" y="3479288"/>
              <a:ext cx="38719" cy="2452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692" name="8-конечная звезда 691"/>
          <p:cNvSpPr/>
          <p:nvPr/>
        </p:nvSpPr>
        <p:spPr>
          <a:xfrm rot="1262594">
            <a:off x="862488" y="4882071"/>
            <a:ext cx="36000" cy="360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740" name="8-конечная звезда 739"/>
          <p:cNvSpPr/>
          <p:nvPr/>
        </p:nvSpPr>
        <p:spPr>
          <a:xfrm rot="1262594">
            <a:off x="4579895" y="4079837"/>
            <a:ext cx="54000" cy="540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grpSp>
        <p:nvGrpSpPr>
          <p:cNvPr id="21" name="Группа 741"/>
          <p:cNvGrpSpPr/>
          <p:nvPr/>
        </p:nvGrpSpPr>
        <p:grpSpPr>
          <a:xfrm>
            <a:off x="4364528" y="3150090"/>
            <a:ext cx="618304" cy="978555"/>
            <a:chOff x="4585684" y="3442682"/>
            <a:chExt cx="618304" cy="978555"/>
          </a:xfrm>
        </p:grpSpPr>
        <p:sp>
          <p:nvSpPr>
            <p:cNvPr id="743" name="8-конечная звезда 742"/>
            <p:cNvSpPr/>
            <p:nvPr/>
          </p:nvSpPr>
          <p:spPr>
            <a:xfrm rot="1262594">
              <a:off x="4722770" y="4365589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44" name="8-конечная звезда 743"/>
            <p:cNvSpPr/>
            <p:nvPr/>
          </p:nvSpPr>
          <p:spPr>
            <a:xfrm rot="1262594">
              <a:off x="4867295" y="4367237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62" name="8-конечная звезда 761"/>
            <p:cNvSpPr/>
            <p:nvPr/>
          </p:nvSpPr>
          <p:spPr>
            <a:xfrm rot="1262594">
              <a:off x="4942874" y="3442682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63" name="8-конечная звезда 762"/>
            <p:cNvSpPr/>
            <p:nvPr/>
          </p:nvSpPr>
          <p:spPr>
            <a:xfrm rot="1262594">
              <a:off x="5157188" y="3728434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65" name="8-конечная звезда 764"/>
            <p:cNvSpPr/>
            <p:nvPr/>
          </p:nvSpPr>
          <p:spPr>
            <a:xfrm rot="1262594">
              <a:off x="5150346" y="3935907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66" name="8-конечная звезда 765"/>
            <p:cNvSpPr/>
            <p:nvPr/>
          </p:nvSpPr>
          <p:spPr>
            <a:xfrm rot="1262594">
              <a:off x="4793157" y="4007346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69" name="8-конечная звезда 768"/>
            <p:cNvSpPr/>
            <p:nvPr/>
          </p:nvSpPr>
          <p:spPr>
            <a:xfrm rot="1262594">
              <a:off x="4585684" y="4014186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70" name="8-конечная звезда 769"/>
            <p:cNvSpPr/>
            <p:nvPr/>
          </p:nvSpPr>
          <p:spPr>
            <a:xfrm rot="1262594">
              <a:off x="4657122" y="4157062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75" name="8-конечная звезда 774"/>
            <p:cNvSpPr/>
            <p:nvPr/>
          </p:nvSpPr>
          <p:spPr>
            <a:xfrm rot="1262594">
              <a:off x="4721718" y="4221660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76" name="8-конечная звезда 775"/>
            <p:cNvSpPr/>
            <p:nvPr/>
          </p:nvSpPr>
          <p:spPr>
            <a:xfrm rot="1262594">
              <a:off x="4937085" y="4008397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78" name="8-конечная звезда 777"/>
            <p:cNvSpPr/>
            <p:nvPr/>
          </p:nvSpPr>
          <p:spPr>
            <a:xfrm rot="1262594">
              <a:off x="4863014" y="4291518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79" name="8-конечная звезда 778"/>
            <p:cNvSpPr/>
            <p:nvPr/>
          </p:nvSpPr>
          <p:spPr>
            <a:xfrm rot="1262594">
              <a:off x="4720138" y="3934329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80" name="8-конечная звезда 779"/>
            <p:cNvSpPr/>
            <p:nvPr/>
          </p:nvSpPr>
          <p:spPr>
            <a:xfrm rot="1262594">
              <a:off x="4655542" y="3941168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781" name="Прямая соединительная линия 780"/>
            <p:cNvCxnSpPr>
              <a:stCxn id="780" idx="3"/>
              <a:endCxn id="779" idx="4"/>
            </p:cNvCxnSpPr>
            <p:nvPr/>
          </p:nvCxnSpPr>
          <p:spPr>
            <a:xfrm rot="5400000" flipH="1" flipV="1">
              <a:off x="4678909" y="3924049"/>
              <a:ext cx="20611" cy="6424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3" name="Прямая соединительная линия 782"/>
            <p:cNvCxnSpPr>
              <a:stCxn id="779" idx="1"/>
              <a:endCxn id="766" idx="5"/>
            </p:cNvCxnSpPr>
            <p:nvPr/>
          </p:nvCxnSpPr>
          <p:spPr>
            <a:xfrm rot="16200000" flipH="1">
              <a:off x="4755959" y="3958265"/>
              <a:ext cx="40584" cy="6160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4" name="Прямая соединительная линия 783"/>
            <p:cNvCxnSpPr>
              <a:stCxn id="766" idx="7"/>
              <a:endCxn id="776" idx="4"/>
            </p:cNvCxnSpPr>
            <p:nvPr/>
          </p:nvCxnSpPr>
          <p:spPr>
            <a:xfrm rot="16200000" flipH="1">
              <a:off x="4886184" y="3973001"/>
              <a:ext cx="4457" cy="10094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5" name="Прямая соединительная линия 784"/>
            <p:cNvCxnSpPr>
              <a:stCxn id="765" idx="7"/>
              <a:endCxn id="763" idx="1"/>
            </p:cNvCxnSpPr>
            <p:nvPr/>
          </p:nvCxnSpPr>
          <p:spPr>
            <a:xfrm rot="16200000" flipV="1">
              <a:off x="5104316" y="3858991"/>
              <a:ext cx="176588" cy="504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6" name="Прямая соединительная линия 785"/>
            <p:cNvCxnSpPr>
              <a:stCxn id="765" idx="3"/>
              <a:endCxn id="776" idx="7"/>
            </p:cNvCxnSpPr>
            <p:nvPr/>
          </p:nvCxnSpPr>
          <p:spPr>
            <a:xfrm rot="5400000">
              <a:off x="5042748" y="3914820"/>
              <a:ext cx="55626" cy="16360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7" name="Прямая соединительная линия 786"/>
            <p:cNvCxnSpPr>
              <a:stCxn id="775" idx="3"/>
              <a:endCxn id="770" idx="1"/>
            </p:cNvCxnSpPr>
            <p:nvPr/>
          </p:nvCxnSpPr>
          <p:spPr>
            <a:xfrm rot="5400000" flipH="1">
              <a:off x="4680521" y="4211349"/>
              <a:ext cx="52715" cy="3371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8" name="Прямая соединительная линия 787"/>
            <p:cNvCxnSpPr>
              <a:stCxn id="778" idx="1"/>
              <a:endCxn id="775" idx="0"/>
            </p:cNvCxnSpPr>
            <p:nvPr/>
          </p:nvCxnSpPr>
          <p:spPr>
            <a:xfrm rot="5400000" flipH="1">
              <a:off x="4791387" y="4229032"/>
              <a:ext cx="72505" cy="12136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7" name="Прямая соединительная линия 796"/>
            <p:cNvCxnSpPr>
              <a:stCxn id="743" idx="5"/>
              <a:endCxn id="775" idx="2"/>
            </p:cNvCxnSpPr>
            <p:nvPr/>
          </p:nvCxnSpPr>
          <p:spPr>
            <a:xfrm rot="16200000" flipV="1">
              <a:off x="4687254" y="4316361"/>
              <a:ext cx="101016" cy="209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8" name="Прямая соединительная линия 797"/>
            <p:cNvCxnSpPr>
              <a:stCxn id="744" idx="1"/>
              <a:endCxn id="778" idx="1"/>
            </p:cNvCxnSpPr>
            <p:nvPr/>
          </p:nvCxnSpPr>
          <p:spPr>
            <a:xfrm rot="5400000" flipH="1">
              <a:off x="4850319" y="4363972"/>
              <a:ext cx="92944" cy="1693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9" name="Прямая соединительная линия 798"/>
            <p:cNvCxnSpPr>
              <a:stCxn id="744" idx="3"/>
              <a:endCxn id="743" idx="0"/>
            </p:cNvCxnSpPr>
            <p:nvPr/>
          </p:nvCxnSpPr>
          <p:spPr>
            <a:xfrm rot="5400000" flipH="1">
              <a:off x="4820837" y="4356416"/>
              <a:ext cx="2916" cy="9465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0" name="Прямая соединительная линия 799"/>
            <p:cNvCxnSpPr>
              <a:stCxn id="769" idx="1"/>
              <a:endCxn id="770" idx="5"/>
            </p:cNvCxnSpPr>
            <p:nvPr/>
          </p:nvCxnSpPr>
          <p:spPr>
            <a:xfrm rot="16200000" flipH="1">
              <a:off x="4594749" y="4082806"/>
              <a:ext cx="100108" cy="5243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1" name="Прямая соединительная линия 800"/>
            <p:cNvCxnSpPr>
              <a:stCxn id="769" idx="7"/>
              <a:endCxn id="780" idx="4"/>
            </p:cNvCxnSpPr>
            <p:nvPr/>
          </p:nvCxnSpPr>
          <p:spPr>
            <a:xfrm rot="5400000" flipH="1" flipV="1">
              <a:off x="4605915" y="3977258"/>
              <a:ext cx="75380" cy="2627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3" name="Прямая соединительная линия 802"/>
            <p:cNvCxnSpPr>
              <a:stCxn id="763" idx="5"/>
              <a:endCxn id="762" idx="1"/>
            </p:cNvCxnSpPr>
            <p:nvPr/>
          </p:nvCxnSpPr>
          <p:spPr>
            <a:xfrm rot="16200000" flipV="1">
              <a:off x="4951939" y="3511302"/>
              <a:ext cx="242984" cy="19531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2" name="Группа 803"/>
          <p:cNvGrpSpPr/>
          <p:nvPr/>
        </p:nvGrpSpPr>
        <p:grpSpPr>
          <a:xfrm rot="454036">
            <a:off x="3942773" y="3396132"/>
            <a:ext cx="418878" cy="573235"/>
            <a:chOff x="3898064" y="3436893"/>
            <a:chExt cx="418878" cy="573235"/>
          </a:xfrm>
        </p:grpSpPr>
        <p:sp>
          <p:nvSpPr>
            <p:cNvPr id="805" name="8-конечная звезда 804"/>
            <p:cNvSpPr/>
            <p:nvPr/>
          </p:nvSpPr>
          <p:spPr>
            <a:xfrm rot="1262594">
              <a:off x="4053798" y="3840511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06" name="8-конечная звезда 805"/>
            <p:cNvSpPr/>
            <p:nvPr/>
          </p:nvSpPr>
          <p:spPr>
            <a:xfrm rot="1262594">
              <a:off x="4252142" y="3672152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14" name="8-конечная звезда 813"/>
            <p:cNvSpPr/>
            <p:nvPr/>
          </p:nvSpPr>
          <p:spPr>
            <a:xfrm rot="1262594">
              <a:off x="3898064" y="3719192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15" name="8-конечная звезда 814"/>
            <p:cNvSpPr/>
            <p:nvPr/>
          </p:nvSpPr>
          <p:spPr>
            <a:xfrm rot="1262594">
              <a:off x="4129328" y="3832601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16" name="8-конечная звезда 815"/>
            <p:cNvSpPr/>
            <p:nvPr/>
          </p:nvSpPr>
          <p:spPr>
            <a:xfrm rot="1262594">
              <a:off x="4222705" y="343689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17" name="8-конечная звезда 816"/>
            <p:cNvSpPr/>
            <p:nvPr/>
          </p:nvSpPr>
          <p:spPr>
            <a:xfrm rot="1262594">
              <a:off x="4018053" y="3557848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18" name="8-конечная звезда 817"/>
            <p:cNvSpPr/>
            <p:nvPr/>
          </p:nvSpPr>
          <p:spPr>
            <a:xfrm rot="1262594">
              <a:off x="3975458" y="377970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19" name="8-конечная звезда 818"/>
            <p:cNvSpPr/>
            <p:nvPr/>
          </p:nvSpPr>
          <p:spPr>
            <a:xfrm rot="1262594">
              <a:off x="4214245" y="3963328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820" name="Прямая соединительная линия 819"/>
            <p:cNvCxnSpPr>
              <a:stCxn id="805" idx="0"/>
              <a:endCxn id="815" idx="4"/>
            </p:cNvCxnSpPr>
            <p:nvPr/>
          </p:nvCxnSpPr>
          <p:spPr>
            <a:xfrm rot="21145964" flipV="1">
              <a:off x="4097931" y="3855587"/>
              <a:ext cx="34663" cy="1450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1" name="Прямая соединительная линия 820"/>
            <p:cNvCxnSpPr>
              <a:stCxn id="805" idx="4"/>
              <a:endCxn id="818" idx="1"/>
            </p:cNvCxnSpPr>
            <p:nvPr/>
          </p:nvCxnSpPr>
          <p:spPr>
            <a:xfrm rot="10345964">
              <a:off x="4015195" y="3828721"/>
              <a:ext cx="38393" cy="2944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2" name="Прямая соединительная линия 821"/>
            <p:cNvCxnSpPr>
              <a:stCxn id="814" idx="1"/>
              <a:endCxn id="818" idx="4"/>
            </p:cNvCxnSpPr>
            <p:nvPr/>
          </p:nvCxnSpPr>
          <p:spPr>
            <a:xfrm rot="15745964" flipH="1">
              <a:off x="3950389" y="3773471"/>
              <a:ext cx="20100" cy="3126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4" name="Прямая соединительная линия 823"/>
            <p:cNvCxnSpPr>
              <a:stCxn id="814" idx="7"/>
              <a:endCxn id="817" idx="2"/>
            </p:cNvCxnSpPr>
            <p:nvPr/>
          </p:nvCxnSpPr>
          <p:spPr>
            <a:xfrm rot="4945964" flipH="1" flipV="1">
              <a:off x="3939038" y="3628473"/>
              <a:ext cx="117356" cy="9153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5" name="Прямая соединительная линия 824"/>
            <p:cNvCxnSpPr>
              <a:stCxn id="817" idx="0"/>
              <a:endCxn id="806" idx="3"/>
            </p:cNvCxnSpPr>
            <p:nvPr/>
          </p:nvCxnSpPr>
          <p:spPr>
            <a:xfrm rot="21145964">
              <a:off x="4079166" y="3582919"/>
              <a:ext cx="166853" cy="14641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6" name="Прямая соединительная линия 825"/>
            <p:cNvCxnSpPr>
              <a:stCxn id="817" idx="0"/>
              <a:endCxn id="816" idx="3"/>
            </p:cNvCxnSpPr>
            <p:nvPr/>
          </p:nvCxnSpPr>
          <p:spPr>
            <a:xfrm rot="21145964" flipV="1">
              <a:off x="4063045" y="3485571"/>
              <a:ext cx="169192" cy="9826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39" name="Прямая соединительная линия 838"/>
            <p:cNvCxnSpPr>
              <a:stCxn id="815" idx="6"/>
              <a:endCxn id="806" idx="2"/>
            </p:cNvCxnSpPr>
            <p:nvPr/>
          </p:nvCxnSpPr>
          <p:spPr>
            <a:xfrm rot="4945964" flipH="1" flipV="1">
              <a:off x="4180141" y="3728855"/>
              <a:ext cx="85989" cy="11184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42" name="Прямая соединительная линия 841"/>
            <p:cNvCxnSpPr>
              <a:stCxn id="819" idx="5"/>
              <a:endCxn id="815" idx="0"/>
            </p:cNvCxnSpPr>
            <p:nvPr/>
          </p:nvCxnSpPr>
          <p:spPr>
            <a:xfrm rot="15745964" flipV="1">
              <a:off x="4163706" y="3908900"/>
              <a:ext cx="92701" cy="2417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43" name="Прямая соединительная линия 842"/>
            <p:cNvCxnSpPr>
              <a:stCxn id="806" idx="6"/>
              <a:endCxn id="816" idx="1"/>
            </p:cNvCxnSpPr>
            <p:nvPr/>
          </p:nvCxnSpPr>
          <p:spPr>
            <a:xfrm rot="15745964" flipV="1">
              <a:off x="4184021" y="3576072"/>
              <a:ext cx="188804" cy="1073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5" name="Группа 843"/>
          <p:cNvGrpSpPr/>
          <p:nvPr/>
        </p:nvGrpSpPr>
        <p:grpSpPr>
          <a:xfrm rot="863702">
            <a:off x="3894714" y="3192591"/>
            <a:ext cx="283138" cy="325688"/>
            <a:chOff x="3581341" y="3244782"/>
            <a:chExt cx="283138" cy="325688"/>
          </a:xfrm>
        </p:grpSpPr>
        <p:sp>
          <p:nvSpPr>
            <p:cNvPr id="845" name="8-конечная звезда 844"/>
            <p:cNvSpPr/>
            <p:nvPr/>
          </p:nvSpPr>
          <p:spPr>
            <a:xfrm rot="1262594">
              <a:off x="3810479" y="3244782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46" name="8-конечная звезда 845"/>
            <p:cNvSpPr/>
            <p:nvPr/>
          </p:nvSpPr>
          <p:spPr>
            <a:xfrm rot="1262594">
              <a:off x="3696294" y="3349536"/>
              <a:ext cx="72483" cy="72483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47" name="8-конечная звезда 846"/>
            <p:cNvSpPr/>
            <p:nvPr/>
          </p:nvSpPr>
          <p:spPr>
            <a:xfrm rot="1262594">
              <a:off x="3659939" y="3505670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48" name="8-конечная звезда 847"/>
            <p:cNvSpPr/>
            <p:nvPr/>
          </p:nvSpPr>
          <p:spPr>
            <a:xfrm rot="1262594">
              <a:off x="3671149" y="3261989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53" name="8-конечная звезда 852"/>
            <p:cNvSpPr/>
            <p:nvPr/>
          </p:nvSpPr>
          <p:spPr>
            <a:xfrm rot="1262594">
              <a:off x="3581341" y="3367035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854" name="Прямая соединительная линия 853"/>
            <p:cNvCxnSpPr>
              <a:stCxn id="848" idx="7"/>
              <a:endCxn id="845" idx="3"/>
            </p:cNvCxnSpPr>
            <p:nvPr/>
          </p:nvCxnSpPr>
          <p:spPr>
            <a:xfrm rot="15336298" flipH="1">
              <a:off x="3762348" y="3243604"/>
              <a:ext cx="21266" cy="7677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55" name="Прямая соединительная линия 854"/>
            <p:cNvCxnSpPr>
              <a:stCxn id="846" idx="5"/>
              <a:endCxn id="848" idx="2"/>
            </p:cNvCxnSpPr>
            <p:nvPr/>
          </p:nvCxnSpPr>
          <p:spPr>
            <a:xfrm rot="15336298" flipV="1">
              <a:off x="3688072" y="3329582"/>
              <a:ext cx="33590" cy="1812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56" name="Прямая соединительная линия 855"/>
            <p:cNvCxnSpPr>
              <a:stCxn id="853" idx="7"/>
              <a:endCxn id="846" idx="3"/>
            </p:cNvCxnSpPr>
            <p:nvPr/>
          </p:nvCxnSpPr>
          <p:spPr>
            <a:xfrm rot="15336298" flipH="1">
              <a:off x="3657530" y="3368000"/>
              <a:ext cx="27706" cy="5077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59" name="Прямая соединительная линия 858"/>
            <p:cNvCxnSpPr>
              <a:stCxn id="847" idx="4"/>
              <a:endCxn id="853" idx="1"/>
            </p:cNvCxnSpPr>
            <p:nvPr/>
          </p:nvCxnSpPr>
          <p:spPr>
            <a:xfrm rot="9936298">
              <a:off x="3639554" y="3426198"/>
              <a:ext cx="9886" cy="10308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6" name="Группа 864"/>
          <p:cNvGrpSpPr/>
          <p:nvPr/>
        </p:nvGrpSpPr>
        <p:grpSpPr>
          <a:xfrm rot="21433529">
            <a:off x="3657042" y="4010332"/>
            <a:ext cx="707622" cy="622149"/>
            <a:chOff x="3591204" y="4423662"/>
            <a:chExt cx="707622" cy="622149"/>
          </a:xfrm>
        </p:grpSpPr>
        <p:sp>
          <p:nvSpPr>
            <p:cNvPr id="872" name="8-конечная звезда 871"/>
            <p:cNvSpPr/>
            <p:nvPr/>
          </p:nvSpPr>
          <p:spPr>
            <a:xfrm rot="1262594">
              <a:off x="3946300" y="4423662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74" name="8-конечная звезда 873"/>
            <p:cNvSpPr/>
            <p:nvPr/>
          </p:nvSpPr>
          <p:spPr>
            <a:xfrm rot="1262594">
              <a:off x="4091407" y="4572050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75" name="8-конечная звезда 874"/>
            <p:cNvSpPr/>
            <p:nvPr/>
          </p:nvSpPr>
          <p:spPr>
            <a:xfrm rot="1262594">
              <a:off x="3936952" y="457990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76" name="8-конечная звезда 875"/>
            <p:cNvSpPr/>
            <p:nvPr/>
          </p:nvSpPr>
          <p:spPr>
            <a:xfrm rot="1262594">
              <a:off x="3802532" y="4629571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77" name="8-конечная звезда 876"/>
            <p:cNvSpPr/>
            <p:nvPr/>
          </p:nvSpPr>
          <p:spPr>
            <a:xfrm rot="1262594">
              <a:off x="4094144" y="4499531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79" name="8-конечная звезда 878"/>
            <p:cNvSpPr/>
            <p:nvPr/>
          </p:nvSpPr>
          <p:spPr>
            <a:xfrm rot="1262594">
              <a:off x="4252026" y="4448001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80" name="8-конечная звезда 879"/>
            <p:cNvSpPr/>
            <p:nvPr/>
          </p:nvSpPr>
          <p:spPr>
            <a:xfrm rot="1262594">
              <a:off x="4069939" y="4999011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81" name="8-конечная звезда 880"/>
            <p:cNvSpPr/>
            <p:nvPr/>
          </p:nvSpPr>
          <p:spPr>
            <a:xfrm rot="1262594">
              <a:off x="3949916" y="4778630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82" name="8-конечная звезда 881"/>
            <p:cNvSpPr/>
            <p:nvPr/>
          </p:nvSpPr>
          <p:spPr>
            <a:xfrm rot="1262594">
              <a:off x="3808725" y="4485700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83" name="8-конечная звезда 882"/>
            <p:cNvSpPr/>
            <p:nvPr/>
          </p:nvSpPr>
          <p:spPr>
            <a:xfrm rot="1262594">
              <a:off x="3591204" y="4546681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84" name="8-конечная звезда 883"/>
            <p:cNvSpPr/>
            <p:nvPr/>
          </p:nvSpPr>
          <p:spPr>
            <a:xfrm rot="1262594">
              <a:off x="4001682" y="4923618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85" name="8-конечная звезда 884"/>
            <p:cNvSpPr/>
            <p:nvPr/>
          </p:nvSpPr>
          <p:spPr>
            <a:xfrm rot="1262594">
              <a:off x="3665657" y="4478203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886" name="Прямая соединительная линия 885"/>
            <p:cNvCxnSpPr>
              <a:stCxn id="882" idx="3"/>
              <a:endCxn id="885" idx="0"/>
            </p:cNvCxnSpPr>
            <p:nvPr/>
          </p:nvCxnSpPr>
          <p:spPr>
            <a:xfrm rot="5566471" flipH="1">
              <a:off x="3756065" y="4461211"/>
              <a:ext cx="6027" cy="10373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87" name="Прямая соединительная линия 886"/>
            <p:cNvCxnSpPr>
              <a:stCxn id="882" idx="7"/>
              <a:endCxn id="872" idx="3"/>
            </p:cNvCxnSpPr>
            <p:nvPr/>
          </p:nvCxnSpPr>
          <p:spPr>
            <a:xfrm rot="5566471" flipH="1" flipV="1">
              <a:off x="3883816" y="4437409"/>
              <a:ext cx="34971" cy="9399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88" name="Прямая соединительная линия 887"/>
            <p:cNvCxnSpPr>
              <a:stCxn id="872" idx="0"/>
              <a:endCxn id="877" idx="5"/>
            </p:cNvCxnSpPr>
            <p:nvPr/>
          </p:nvCxnSpPr>
          <p:spPr>
            <a:xfrm rot="166471">
              <a:off x="4008179" y="4470115"/>
              <a:ext cx="100625" cy="2901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89" name="Прямая соединительная линия 888"/>
            <p:cNvCxnSpPr>
              <a:stCxn id="883" idx="0"/>
              <a:endCxn id="882" idx="2"/>
            </p:cNvCxnSpPr>
            <p:nvPr/>
          </p:nvCxnSpPr>
          <p:spPr>
            <a:xfrm rot="166471" flipV="1">
              <a:off x="3637705" y="4526435"/>
              <a:ext cx="184758" cy="5655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90" name="Прямая соединительная линия 889"/>
            <p:cNvCxnSpPr>
              <a:stCxn id="876" idx="3"/>
              <a:endCxn id="883" idx="0"/>
            </p:cNvCxnSpPr>
            <p:nvPr/>
          </p:nvCxnSpPr>
          <p:spPr>
            <a:xfrm rot="5566471" flipH="1">
              <a:off x="3680253" y="4536746"/>
              <a:ext cx="80795" cy="17252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91" name="Прямая соединительная линия 890"/>
            <p:cNvCxnSpPr>
              <a:stCxn id="877" idx="6"/>
              <a:endCxn id="879" idx="3"/>
            </p:cNvCxnSpPr>
            <p:nvPr/>
          </p:nvCxnSpPr>
          <p:spPr>
            <a:xfrm rot="5566471" flipH="1" flipV="1">
              <a:off x="4176810" y="4427513"/>
              <a:ext cx="26366" cy="12696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92" name="Прямая соединительная линия 891"/>
            <p:cNvCxnSpPr>
              <a:stCxn id="876" idx="7"/>
              <a:endCxn id="875" idx="3"/>
            </p:cNvCxnSpPr>
            <p:nvPr/>
          </p:nvCxnSpPr>
          <p:spPr>
            <a:xfrm rot="5566471" flipH="1" flipV="1">
              <a:off x="3880829" y="4589923"/>
              <a:ext cx="31826" cy="8362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93" name="Прямая соединительная линия 892"/>
            <p:cNvCxnSpPr>
              <a:stCxn id="881" idx="5"/>
              <a:endCxn id="875" idx="1"/>
            </p:cNvCxnSpPr>
            <p:nvPr/>
          </p:nvCxnSpPr>
          <p:spPr>
            <a:xfrm rot="5566471" flipH="1" flipV="1">
              <a:off x="3894650" y="4704174"/>
              <a:ext cx="149432" cy="387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94" name="Прямая соединительная линия 893"/>
            <p:cNvCxnSpPr>
              <a:stCxn id="874" idx="7"/>
              <a:endCxn id="879" idx="3"/>
            </p:cNvCxnSpPr>
            <p:nvPr/>
          </p:nvCxnSpPr>
          <p:spPr>
            <a:xfrm rot="5566471" flipH="1" flipV="1">
              <a:off x="4142348" y="4481673"/>
              <a:ext cx="112428" cy="10564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95" name="Прямая соединительная линия 894"/>
            <p:cNvCxnSpPr>
              <a:stCxn id="884" idx="5"/>
              <a:endCxn id="881" idx="1"/>
            </p:cNvCxnSpPr>
            <p:nvPr/>
          </p:nvCxnSpPr>
          <p:spPr>
            <a:xfrm rot="16366471" flipV="1">
              <a:off x="3948459" y="4856148"/>
              <a:ext cx="100411" cy="3659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96" name="Прямая соединительная линия 895"/>
            <p:cNvCxnSpPr>
              <a:stCxn id="884" idx="0"/>
              <a:endCxn id="880" idx="5"/>
            </p:cNvCxnSpPr>
            <p:nvPr/>
          </p:nvCxnSpPr>
          <p:spPr>
            <a:xfrm rot="166471">
              <a:off x="4042302" y="4953980"/>
              <a:ext cx="42675" cy="4604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97" name="Прямая соединительная линия 896"/>
            <p:cNvCxnSpPr>
              <a:stCxn id="875" idx="7"/>
              <a:endCxn id="874" idx="3"/>
            </p:cNvCxnSpPr>
            <p:nvPr/>
          </p:nvCxnSpPr>
          <p:spPr>
            <a:xfrm rot="16366471" flipH="1">
              <a:off x="4036695" y="4550145"/>
              <a:ext cx="8969" cy="10566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7" name="Группа 897"/>
          <p:cNvGrpSpPr/>
          <p:nvPr/>
        </p:nvGrpSpPr>
        <p:grpSpPr>
          <a:xfrm rot="20868841">
            <a:off x="4169768" y="4203281"/>
            <a:ext cx="364793" cy="303543"/>
            <a:chOff x="4320396" y="4640299"/>
            <a:chExt cx="364793" cy="303543"/>
          </a:xfrm>
        </p:grpSpPr>
        <p:sp>
          <p:nvSpPr>
            <p:cNvPr id="899" name="8-конечная звезда 898"/>
            <p:cNvSpPr/>
            <p:nvPr/>
          </p:nvSpPr>
          <p:spPr>
            <a:xfrm rot="1262594">
              <a:off x="4517547" y="4740786"/>
              <a:ext cx="82800" cy="82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900" name="8-конечная звезда 899"/>
            <p:cNvSpPr/>
            <p:nvPr/>
          </p:nvSpPr>
          <p:spPr>
            <a:xfrm rot="1262594">
              <a:off x="4454500" y="4871359"/>
              <a:ext cx="72483" cy="72483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901" name="8-конечная звезда 900"/>
            <p:cNvSpPr/>
            <p:nvPr/>
          </p:nvSpPr>
          <p:spPr>
            <a:xfrm rot="1262594">
              <a:off x="4422696" y="4640299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902" name="8-конечная звезда 901"/>
            <p:cNvSpPr/>
            <p:nvPr/>
          </p:nvSpPr>
          <p:spPr>
            <a:xfrm rot="1262594">
              <a:off x="4320396" y="4727622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903" name="8-конечная звезда 902"/>
            <p:cNvSpPr/>
            <p:nvPr/>
          </p:nvSpPr>
          <p:spPr>
            <a:xfrm rot="1262594">
              <a:off x="4435966" y="4793163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904" name="8-конечная звезда 903"/>
            <p:cNvSpPr/>
            <p:nvPr/>
          </p:nvSpPr>
          <p:spPr>
            <a:xfrm rot="1262594">
              <a:off x="4379104" y="4868544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905" name="8-конечная звезда 904"/>
            <p:cNvSpPr/>
            <p:nvPr/>
          </p:nvSpPr>
          <p:spPr>
            <a:xfrm rot="1262594">
              <a:off x="4638389" y="4862034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906" name="Прямая соединительная линия 905"/>
            <p:cNvCxnSpPr>
              <a:stCxn id="904" idx="0"/>
              <a:endCxn id="903" idx="1"/>
            </p:cNvCxnSpPr>
            <p:nvPr/>
          </p:nvCxnSpPr>
          <p:spPr>
            <a:xfrm rot="731159" flipV="1">
              <a:off x="4431431" y="4833949"/>
              <a:ext cx="30350" cy="7039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07" name="Прямая соединительная линия 906"/>
            <p:cNvCxnSpPr>
              <a:stCxn id="904" idx="0"/>
              <a:endCxn id="900" idx="7"/>
            </p:cNvCxnSpPr>
            <p:nvPr/>
          </p:nvCxnSpPr>
          <p:spPr>
            <a:xfrm rot="731159" flipV="1">
              <a:off x="4426252" y="4882464"/>
              <a:ext cx="95700" cy="2830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08" name="Прямая соединительная линия 907"/>
            <p:cNvCxnSpPr>
              <a:stCxn id="905" idx="3"/>
              <a:endCxn id="900" idx="7"/>
            </p:cNvCxnSpPr>
            <p:nvPr/>
          </p:nvCxnSpPr>
          <p:spPr>
            <a:xfrm rot="6131159">
              <a:off x="4570835" y="4836733"/>
              <a:ext cx="22596" cy="11435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09" name="Прямая соединительная линия 908"/>
            <p:cNvCxnSpPr>
              <a:stCxn id="904" idx="5"/>
              <a:endCxn id="902" idx="1"/>
            </p:cNvCxnSpPr>
            <p:nvPr/>
          </p:nvCxnSpPr>
          <p:spPr>
            <a:xfrm rot="16931159" flipV="1">
              <a:off x="4329369" y="4791718"/>
              <a:ext cx="87563" cy="5952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10" name="Прямая соединительная линия 909"/>
            <p:cNvCxnSpPr>
              <a:stCxn id="902" idx="6"/>
              <a:endCxn id="901" idx="4"/>
            </p:cNvCxnSpPr>
            <p:nvPr/>
          </p:nvCxnSpPr>
          <p:spPr>
            <a:xfrm rot="6131159" flipH="1" flipV="1">
              <a:off x="4344512" y="4664822"/>
              <a:ext cx="87431" cy="5483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11" name="Прямая соединительная линия 910"/>
            <p:cNvCxnSpPr>
              <a:stCxn id="899" idx="5"/>
              <a:endCxn id="901" idx="1"/>
            </p:cNvCxnSpPr>
            <p:nvPr/>
          </p:nvCxnSpPr>
          <p:spPr>
            <a:xfrm rot="16931159" flipV="1">
              <a:off x="4479035" y="4666168"/>
              <a:ext cx="39667" cy="9710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12" name="Прямая соединительная линия 911"/>
            <p:cNvCxnSpPr>
              <a:stCxn id="905" idx="5"/>
              <a:endCxn id="899" idx="0"/>
            </p:cNvCxnSpPr>
            <p:nvPr/>
          </p:nvCxnSpPr>
          <p:spPr>
            <a:xfrm rot="16931159" flipV="1">
              <a:off x="4597966" y="4796745"/>
              <a:ext cx="53943" cy="6761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9" name="Группа 912"/>
          <p:cNvGrpSpPr/>
          <p:nvPr/>
        </p:nvGrpSpPr>
        <p:grpSpPr>
          <a:xfrm rot="21163619">
            <a:off x="4223693" y="4099681"/>
            <a:ext cx="993512" cy="887928"/>
            <a:chOff x="4435965" y="4516219"/>
            <a:chExt cx="993512" cy="887928"/>
          </a:xfrm>
        </p:grpSpPr>
        <p:sp>
          <p:nvSpPr>
            <p:cNvPr id="914" name="8-конечная звезда 913"/>
            <p:cNvSpPr/>
            <p:nvPr/>
          </p:nvSpPr>
          <p:spPr>
            <a:xfrm rot="1262594">
              <a:off x="5165705" y="4806709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915" name="8-конечная звезда 914"/>
            <p:cNvSpPr/>
            <p:nvPr/>
          </p:nvSpPr>
          <p:spPr>
            <a:xfrm rot="1262594">
              <a:off x="5280300" y="5037389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916" name="8-конечная звезда 915"/>
            <p:cNvSpPr/>
            <p:nvPr/>
          </p:nvSpPr>
          <p:spPr>
            <a:xfrm rot="1262594">
              <a:off x="4651332" y="522284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917" name="8-конечная звезда 916"/>
            <p:cNvSpPr/>
            <p:nvPr/>
          </p:nvSpPr>
          <p:spPr>
            <a:xfrm rot="1262594">
              <a:off x="4783129" y="4979042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918" name="8-конечная звезда 917"/>
            <p:cNvSpPr/>
            <p:nvPr/>
          </p:nvSpPr>
          <p:spPr>
            <a:xfrm rot="1262594">
              <a:off x="4986676" y="5077037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919" name="8-конечная звезда 918"/>
            <p:cNvSpPr/>
            <p:nvPr/>
          </p:nvSpPr>
          <p:spPr>
            <a:xfrm rot="1262594">
              <a:off x="4794208" y="4794216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920" name="8-конечная звезда 919"/>
            <p:cNvSpPr/>
            <p:nvPr/>
          </p:nvSpPr>
          <p:spPr>
            <a:xfrm rot="1262594">
              <a:off x="4849671" y="4633634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921" name="8-конечная звезда 920"/>
            <p:cNvSpPr/>
            <p:nvPr/>
          </p:nvSpPr>
          <p:spPr>
            <a:xfrm rot="1262594">
              <a:off x="5058250" y="4516219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922" name="8-конечная звезда 921"/>
            <p:cNvSpPr/>
            <p:nvPr/>
          </p:nvSpPr>
          <p:spPr>
            <a:xfrm rot="1262594">
              <a:off x="5117889" y="4661680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923" name="8-конечная звезда 922"/>
            <p:cNvSpPr/>
            <p:nvPr/>
          </p:nvSpPr>
          <p:spPr>
            <a:xfrm rot="1262594">
              <a:off x="4951211" y="4790628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924" name="8-конечная звезда 923"/>
            <p:cNvSpPr/>
            <p:nvPr/>
          </p:nvSpPr>
          <p:spPr>
            <a:xfrm rot="1262594">
              <a:off x="5083894" y="4879579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925" name="8-конечная звезда 924"/>
            <p:cNvSpPr/>
            <p:nvPr/>
          </p:nvSpPr>
          <p:spPr>
            <a:xfrm rot="1262594">
              <a:off x="5133713" y="5101992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926" name="8-конечная звезда 925"/>
            <p:cNvSpPr/>
            <p:nvPr/>
          </p:nvSpPr>
          <p:spPr>
            <a:xfrm rot="1262594">
              <a:off x="4435965" y="5221792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927" name="8-конечная звезда 926"/>
            <p:cNvSpPr/>
            <p:nvPr/>
          </p:nvSpPr>
          <p:spPr>
            <a:xfrm rot="1262594">
              <a:off x="5382677" y="5357347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928" name="8-конечная звезда 927"/>
            <p:cNvSpPr/>
            <p:nvPr/>
          </p:nvSpPr>
          <p:spPr>
            <a:xfrm rot="1262594">
              <a:off x="5198708" y="4541675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929" name="8-конечная звезда 928"/>
            <p:cNvSpPr/>
            <p:nvPr/>
          </p:nvSpPr>
          <p:spPr>
            <a:xfrm rot="1262594">
              <a:off x="5118800" y="4603493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930" name="8-конечная звезда 929"/>
            <p:cNvSpPr/>
            <p:nvPr/>
          </p:nvSpPr>
          <p:spPr>
            <a:xfrm rot="1262594">
              <a:off x="4793156" y="5221792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931" name="Прямая соединительная линия 930"/>
            <p:cNvCxnSpPr>
              <a:stCxn id="924" idx="4"/>
              <a:endCxn id="923" idx="0"/>
            </p:cNvCxnSpPr>
            <p:nvPr/>
          </p:nvCxnSpPr>
          <p:spPr>
            <a:xfrm rot="11236381">
              <a:off x="4999338" y="4832812"/>
              <a:ext cx="90428" cy="5858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32" name="Прямая соединительная линия 931"/>
            <p:cNvCxnSpPr>
              <a:stCxn id="926" idx="0"/>
              <a:endCxn id="916" idx="3"/>
            </p:cNvCxnSpPr>
            <p:nvPr/>
          </p:nvCxnSpPr>
          <p:spPr>
            <a:xfrm>
              <a:off x="4481204" y="5253594"/>
              <a:ext cx="172454" cy="721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33" name="Прямая соединительная линия 932"/>
            <p:cNvCxnSpPr>
              <a:stCxn id="916" idx="7"/>
              <a:endCxn id="930" idx="3"/>
            </p:cNvCxnSpPr>
            <p:nvPr/>
          </p:nvCxnSpPr>
          <p:spPr>
            <a:xfrm rot="16200000" flipH="1">
              <a:off x="4741182" y="5200703"/>
              <a:ext cx="15813" cy="9216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34" name="Прямая соединительная линия 933"/>
            <p:cNvCxnSpPr>
              <a:stCxn id="930" idx="6"/>
              <a:endCxn id="917" idx="1"/>
            </p:cNvCxnSpPr>
            <p:nvPr/>
          </p:nvCxnSpPr>
          <p:spPr>
            <a:xfrm rot="16636381" flipV="1">
              <a:off x="4727727" y="5112925"/>
              <a:ext cx="190597" cy="2822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35" name="Прямая соединительная линия 934"/>
            <p:cNvCxnSpPr>
              <a:stCxn id="917" idx="0"/>
              <a:endCxn id="918" idx="4"/>
            </p:cNvCxnSpPr>
            <p:nvPr/>
          </p:nvCxnSpPr>
          <p:spPr>
            <a:xfrm rot="436381">
              <a:off x="4830969" y="5025748"/>
              <a:ext cx="161867" cy="5858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36" name="Прямая соединительная линия 935"/>
            <p:cNvCxnSpPr>
              <a:stCxn id="925" idx="4"/>
              <a:endCxn id="918" idx="6"/>
            </p:cNvCxnSpPr>
            <p:nvPr/>
          </p:nvCxnSpPr>
          <p:spPr>
            <a:xfrm rot="11236381">
              <a:off x="5021263" y="5086102"/>
              <a:ext cx="116361" cy="2593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37" name="Прямая соединительная линия 936"/>
            <p:cNvCxnSpPr>
              <a:stCxn id="927" idx="4"/>
              <a:endCxn id="925" idx="0"/>
            </p:cNvCxnSpPr>
            <p:nvPr/>
          </p:nvCxnSpPr>
          <p:spPr>
            <a:xfrm rot="11236381">
              <a:off x="5171921" y="5152181"/>
              <a:ext cx="226311" cy="20667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38" name="Прямая соединительная линия 937"/>
            <p:cNvCxnSpPr>
              <a:stCxn id="923" idx="6"/>
              <a:endCxn id="922" idx="4"/>
            </p:cNvCxnSpPr>
            <p:nvPr/>
          </p:nvCxnSpPr>
          <p:spPr>
            <a:xfrm rot="5836381" flipH="1" flipV="1">
              <a:off x="4989190" y="4677527"/>
              <a:ext cx="129215" cy="11636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39" name="Прямая соединительная линия 938"/>
            <p:cNvCxnSpPr>
              <a:stCxn id="914" idx="5"/>
              <a:endCxn id="922" idx="1"/>
            </p:cNvCxnSpPr>
            <p:nvPr/>
          </p:nvCxnSpPr>
          <p:spPr>
            <a:xfrm rot="16636381" flipV="1">
              <a:off x="5124557" y="4740910"/>
              <a:ext cx="91689" cy="4103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40" name="Прямая соединительная линия 939"/>
            <p:cNvCxnSpPr>
              <a:stCxn id="924" idx="7"/>
              <a:endCxn id="914" idx="2"/>
            </p:cNvCxnSpPr>
            <p:nvPr/>
          </p:nvCxnSpPr>
          <p:spPr>
            <a:xfrm rot="5836381" flipH="1" flipV="1">
              <a:off x="5144770" y="4858898"/>
              <a:ext cx="32500" cy="4716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41" name="Прямая соединительная линия 940"/>
            <p:cNvCxnSpPr>
              <a:stCxn id="924" idx="0"/>
              <a:endCxn id="915" idx="4"/>
            </p:cNvCxnSpPr>
            <p:nvPr/>
          </p:nvCxnSpPr>
          <p:spPr>
            <a:xfrm rot="436381">
              <a:off x="5127702" y="4926113"/>
              <a:ext cx="163151" cy="12220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42" name="Прямая соединительная линия 941"/>
            <p:cNvCxnSpPr>
              <a:stCxn id="919" idx="5"/>
              <a:endCxn id="920" idx="2"/>
            </p:cNvCxnSpPr>
            <p:nvPr/>
          </p:nvCxnSpPr>
          <p:spPr>
            <a:xfrm rot="5836381" flipH="1" flipV="1">
              <a:off x="4780111" y="4720058"/>
              <a:ext cx="116999" cy="4226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43" name="Прямая соединительная линия 942"/>
            <p:cNvCxnSpPr>
              <a:stCxn id="919" idx="7"/>
              <a:endCxn id="923" idx="3"/>
            </p:cNvCxnSpPr>
            <p:nvPr/>
          </p:nvCxnSpPr>
          <p:spPr>
            <a:xfrm rot="16636381" flipH="1">
              <a:off x="4897427" y="4764866"/>
              <a:ext cx="4563" cy="10911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44" name="Прямая соединительная линия 943"/>
            <p:cNvCxnSpPr>
              <a:stCxn id="917" idx="7"/>
              <a:endCxn id="923" idx="3"/>
            </p:cNvCxnSpPr>
            <p:nvPr/>
          </p:nvCxnSpPr>
          <p:spPr>
            <a:xfrm rot="5836381" flipH="1" flipV="1">
              <a:off x="4804080" y="4863486"/>
              <a:ext cx="180179" cy="9670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45" name="Прямая соединительная линия 944"/>
            <p:cNvCxnSpPr>
              <a:stCxn id="918" idx="6"/>
              <a:endCxn id="924" idx="3"/>
            </p:cNvCxnSpPr>
            <p:nvPr/>
          </p:nvCxnSpPr>
          <p:spPr>
            <a:xfrm rot="5836381" flipH="1" flipV="1">
              <a:off x="4970817" y="4977229"/>
              <a:ext cx="167954" cy="4192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46" name="Прямая соединительная линия 945"/>
            <p:cNvCxnSpPr>
              <a:stCxn id="929" idx="2"/>
              <a:endCxn id="920" idx="0"/>
            </p:cNvCxnSpPr>
            <p:nvPr/>
          </p:nvCxnSpPr>
          <p:spPr>
            <a:xfrm rot="5836381">
              <a:off x="4992443" y="4545867"/>
              <a:ext cx="50785" cy="22732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47" name="Прямая соединительная линия 946"/>
            <p:cNvCxnSpPr>
              <a:stCxn id="920" idx="7"/>
              <a:endCxn id="921" idx="3"/>
            </p:cNvCxnSpPr>
            <p:nvPr/>
          </p:nvCxnSpPr>
          <p:spPr>
            <a:xfrm rot="5836381" flipH="1" flipV="1">
              <a:off x="4923522" y="4528997"/>
              <a:ext cx="114878" cy="14586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48" name="Прямая соединительная линия 947"/>
            <p:cNvCxnSpPr>
              <a:stCxn id="928" idx="4"/>
              <a:endCxn id="921" idx="0"/>
            </p:cNvCxnSpPr>
            <p:nvPr/>
          </p:nvCxnSpPr>
          <p:spPr>
            <a:xfrm rot="11236381" flipV="1">
              <a:off x="5110574" y="4550973"/>
              <a:ext cx="89572" cy="764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49" name="Прямая соединительная линия 948"/>
            <p:cNvCxnSpPr>
              <a:stCxn id="929" idx="7"/>
              <a:endCxn id="928" idx="2"/>
            </p:cNvCxnSpPr>
            <p:nvPr/>
          </p:nvCxnSpPr>
          <p:spPr>
            <a:xfrm rot="5836381" flipH="1" flipV="1">
              <a:off x="5170356" y="4579226"/>
              <a:ext cx="36579" cy="4585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963" name="TextBox 962"/>
          <p:cNvSpPr txBox="1"/>
          <p:nvPr/>
        </p:nvSpPr>
        <p:spPr>
          <a:xfrm rot="20427836">
            <a:off x="4312786" y="3767192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ДРАКОН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1031" name="TextBox 1030"/>
          <p:cNvSpPr txBox="1"/>
          <p:nvPr/>
        </p:nvSpPr>
        <p:spPr>
          <a:xfrm rot="1676119">
            <a:off x="4036762" y="4150987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ЛІРА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1032" name="TextBox 1031"/>
          <p:cNvSpPr txBox="1"/>
          <p:nvPr/>
        </p:nvSpPr>
        <p:spPr>
          <a:xfrm rot="20597836">
            <a:off x="3511146" y="4247261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ЛЕБІДЬ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1033" name="TextBox 1032"/>
          <p:cNvSpPr txBox="1"/>
          <p:nvPr/>
        </p:nvSpPr>
        <p:spPr>
          <a:xfrm>
            <a:off x="4464951" y="4673094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ГЕРКУЛЕС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1034" name="TextBox 1033"/>
          <p:cNvSpPr txBox="1"/>
          <p:nvPr/>
        </p:nvSpPr>
        <p:spPr>
          <a:xfrm rot="19798960">
            <a:off x="3853515" y="3247022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КАССІОПЕЯ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1035" name="TextBox 1034"/>
          <p:cNvSpPr txBox="1"/>
          <p:nvPr/>
        </p:nvSpPr>
        <p:spPr>
          <a:xfrm rot="878061">
            <a:off x="3725907" y="3795529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ЦЕФЕЙ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grpSp>
        <p:nvGrpSpPr>
          <p:cNvPr id="31" name="Группа 1035"/>
          <p:cNvGrpSpPr/>
          <p:nvPr/>
        </p:nvGrpSpPr>
        <p:grpSpPr>
          <a:xfrm rot="1746363">
            <a:off x="5125341" y="4240078"/>
            <a:ext cx="205893" cy="255656"/>
            <a:chOff x="5649885" y="4479091"/>
            <a:chExt cx="205893" cy="255656"/>
          </a:xfrm>
        </p:grpSpPr>
        <p:sp>
          <p:nvSpPr>
            <p:cNvPr id="1037" name="8-конечная звезда 1036"/>
            <p:cNvSpPr/>
            <p:nvPr/>
          </p:nvSpPr>
          <p:spPr>
            <a:xfrm rot="1262594">
              <a:off x="5790978" y="4634851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38" name="8-конечная звезда 1037"/>
            <p:cNvSpPr/>
            <p:nvPr/>
          </p:nvSpPr>
          <p:spPr>
            <a:xfrm rot="1262594">
              <a:off x="5739275" y="4680747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39" name="8-конечная звезда 1038"/>
            <p:cNvSpPr/>
            <p:nvPr/>
          </p:nvSpPr>
          <p:spPr>
            <a:xfrm rot="1262594">
              <a:off x="5791618" y="4509978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40" name="8-конечная звезда 1039"/>
            <p:cNvSpPr/>
            <p:nvPr/>
          </p:nvSpPr>
          <p:spPr>
            <a:xfrm rot="1262594">
              <a:off x="5691637" y="4479091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42" name="8-конечная звезда 1041"/>
            <p:cNvSpPr/>
            <p:nvPr/>
          </p:nvSpPr>
          <p:spPr>
            <a:xfrm rot="1262594">
              <a:off x="5649885" y="4665368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044" name="Прямая соединительная линия 1043"/>
            <p:cNvCxnSpPr>
              <a:stCxn id="1038" idx="3"/>
              <a:endCxn id="1042" idx="0"/>
            </p:cNvCxnSpPr>
            <p:nvPr/>
          </p:nvCxnSpPr>
          <p:spPr>
            <a:xfrm rot="9053637">
              <a:off x="5700633" y="4684088"/>
              <a:ext cx="31981" cy="4525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45" name="Прямая соединительная линия 1044"/>
            <p:cNvCxnSpPr>
              <a:stCxn id="1039" idx="5"/>
              <a:endCxn id="1040" idx="0"/>
            </p:cNvCxnSpPr>
            <p:nvPr/>
          </p:nvCxnSpPr>
          <p:spPr>
            <a:xfrm rot="19853637" flipH="1" flipV="1">
              <a:off x="5739023" y="4490630"/>
              <a:ext cx="63005" cy="3949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46" name="Прямая соединительная линия 1045"/>
            <p:cNvCxnSpPr>
              <a:stCxn id="1037" idx="6"/>
              <a:endCxn id="1039" idx="1"/>
            </p:cNvCxnSpPr>
            <p:nvPr/>
          </p:nvCxnSpPr>
          <p:spPr>
            <a:xfrm rot="19853637" flipV="1">
              <a:off x="5816340" y="4565090"/>
              <a:ext cx="31913" cy="6848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47" name="Прямая соединительная линия 1046"/>
            <p:cNvCxnSpPr>
              <a:stCxn id="1038" idx="0"/>
              <a:endCxn id="1037" idx="2"/>
            </p:cNvCxnSpPr>
            <p:nvPr/>
          </p:nvCxnSpPr>
          <p:spPr>
            <a:xfrm rot="3653637" flipH="1" flipV="1">
              <a:off x="5797822" y="4693758"/>
              <a:ext cx="7572" cy="2741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32" name="Группа 1047"/>
          <p:cNvGrpSpPr/>
          <p:nvPr/>
        </p:nvGrpSpPr>
        <p:grpSpPr>
          <a:xfrm>
            <a:off x="5075546" y="3879550"/>
            <a:ext cx="785174" cy="543266"/>
            <a:chOff x="5507009" y="4000504"/>
            <a:chExt cx="785174" cy="543266"/>
          </a:xfrm>
        </p:grpSpPr>
        <p:sp>
          <p:nvSpPr>
            <p:cNvPr id="1049" name="8-конечная звезда 1048"/>
            <p:cNvSpPr/>
            <p:nvPr/>
          </p:nvSpPr>
          <p:spPr>
            <a:xfrm rot="1262594">
              <a:off x="6081349" y="4500570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50" name="8-конечная звезда 1049"/>
            <p:cNvSpPr/>
            <p:nvPr/>
          </p:nvSpPr>
          <p:spPr>
            <a:xfrm rot="1262594">
              <a:off x="6227383" y="4130931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51" name="8-конечная звезда 1050"/>
            <p:cNvSpPr/>
            <p:nvPr/>
          </p:nvSpPr>
          <p:spPr>
            <a:xfrm rot="1262594">
              <a:off x="6155945" y="4273807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52" name="8-конечная звезда 1051"/>
            <p:cNvSpPr/>
            <p:nvPr/>
          </p:nvSpPr>
          <p:spPr>
            <a:xfrm rot="1262594">
              <a:off x="5727386" y="4272229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53" name="8-конечная звезда 1052"/>
            <p:cNvSpPr/>
            <p:nvPr/>
          </p:nvSpPr>
          <p:spPr>
            <a:xfrm rot="1262594">
              <a:off x="5651465" y="4151274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54" name="8-конечная звезда 1053"/>
            <p:cNvSpPr/>
            <p:nvPr/>
          </p:nvSpPr>
          <p:spPr>
            <a:xfrm rot="1262594">
              <a:off x="5798824" y="4057915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55" name="8-конечная звезда 1054"/>
            <p:cNvSpPr/>
            <p:nvPr/>
          </p:nvSpPr>
          <p:spPr>
            <a:xfrm rot="1262594">
              <a:off x="5868614" y="4202439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56" name="8-конечная звезда 1055"/>
            <p:cNvSpPr/>
            <p:nvPr/>
          </p:nvSpPr>
          <p:spPr>
            <a:xfrm rot="1262594">
              <a:off x="5941700" y="4294151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57" name="8-конечная звезда 1056"/>
            <p:cNvSpPr/>
            <p:nvPr/>
          </p:nvSpPr>
          <p:spPr>
            <a:xfrm rot="1262594">
              <a:off x="5507009" y="4143380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58" name="8-конечная звезда 1057"/>
            <p:cNvSpPr/>
            <p:nvPr/>
          </p:nvSpPr>
          <p:spPr>
            <a:xfrm rot="1262594">
              <a:off x="5507009" y="4056336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59" name="8-конечная звезда 1058"/>
            <p:cNvSpPr/>
            <p:nvPr/>
          </p:nvSpPr>
          <p:spPr>
            <a:xfrm rot="1262594">
              <a:off x="5649885" y="4000504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062" name="Прямая соединительная линия 1061"/>
            <p:cNvCxnSpPr>
              <a:stCxn id="1054" idx="5"/>
              <a:endCxn id="1059" idx="0"/>
            </p:cNvCxnSpPr>
            <p:nvPr/>
          </p:nvCxnSpPr>
          <p:spPr>
            <a:xfrm rot="16200000" flipV="1">
              <a:off x="5738063" y="3983442"/>
              <a:ext cx="30381" cy="12321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64" name="Прямая соединительная линия 1063"/>
            <p:cNvCxnSpPr>
              <a:stCxn id="1053" idx="6"/>
              <a:endCxn id="1054" idx="3"/>
            </p:cNvCxnSpPr>
            <p:nvPr/>
          </p:nvCxnSpPr>
          <p:spPr>
            <a:xfrm rot="5400000" flipH="1" flipV="1">
              <a:off x="5716057" y="4067982"/>
              <a:ext cx="57197" cy="11299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65" name="Прямая соединительная линия 1064"/>
            <p:cNvCxnSpPr>
              <a:stCxn id="1055" idx="5"/>
              <a:endCxn id="1054" idx="1"/>
            </p:cNvCxnSpPr>
            <p:nvPr/>
          </p:nvCxnSpPr>
          <p:spPr>
            <a:xfrm rot="16200000" flipV="1">
              <a:off x="5813131" y="4133245"/>
              <a:ext cx="95176" cy="4786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66" name="Прямая соединительная линия 1065"/>
            <p:cNvCxnSpPr>
              <a:stCxn id="1052" idx="4"/>
              <a:endCxn id="1053" idx="1"/>
            </p:cNvCxnSpPr>
            <p:nvPr/>
          </p:nvCxnSpPr>
          <p:spPr>
            <a:xfrm rot="10800000">
              <a:off x="5689429" y="4202948"/>
              <a:ext cx="39759" cy="8658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67" name="Прямая соединительная линия 1066"/>
            <p:cNvCxnSpPr>
              <a:stCxn id="1052" idx="0"/>
              <a:endCxn id="1056" idx="3"/>
            </p:cNvCxnSpPr>
            <p:nvPr/>
          </p:nvCxnSpPr>
          <p:spPr>
            <a:xfrm>
              <a:off x="5779585" y="4308924"/>
              <a:ext cx="164441" cy="2319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68" name="Прямая соединительная линия 1067"/>
            <p:cNvCxnSpPr>
              <a:stCxn id="1056" idx="4"/>
              <a:endCxn id="1051" idx="4"/>
            </p:cNvCxnSpPr>
            <p:nvPr/>
          </p:nvCxnSpPr>
          <p:spPr>
            <a:xfrm rot="10800000" flipH="1">
              <a:off x="5943500" y="4294574"/>
              <a:ext cx="214605" cy="1688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69" name="Прямая соединительная линия 1068"/>
            <p:cNvCxnSpPr>
              <a:stCxn id="1049" idx="5"/>
              <a:endCxn id="1056" idx="1"/>
            </p:cNvCxnSpPr>
            <p:nvPr/>
          </p:nvCxnSpPr>
          <p:spPr>
            <a:xfrm rot="16200000" flipV="1">
              <a:off x="5958619" y="4366870"/>
              <a:ext cx="156605" cy="11451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71" name="Прямая соединительная линия 1070"/>
            <p:cNvCxnSpPr>
              <a:stCxn id="1051" idx="6"/>
              <a:endCxn id="1050" idx="2"/>
            </p:cNvCxnSpPr>
            <p:nvPr/>
          </p:nvCxnSpPr>
          <p:spPr>
            <a:xfrm rot="5400000" flipH="1" flipV="1">
              <a:off x="6182865" y="4210684"/>
              <a:ext cx="82398" cy="4817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72" name="Прямая соединительная линия 1071"/>
            <p:cNvCxnSpPr>
              <a:stCxn id="1059" idx="3"/>
              <a:endCxn id="1057" idx="0"/>
            </p:cNvCxnSpPr>
            <p:nvPr/>
          </p:nvCxnSpPr>
          <p:spPr>
            <a:xfrm rot="5400000">
              <a:off x="5529327" y="4050317"/>
              <a:ext cx="141861" cy="10297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73" name="Прямая соединительная линия 1072"/>
            <p:cNvCxnSpPr>
              <a:stCxn id="1049" idx="0"/>
              <a:endCxn id="1051" idx="1"/>
            </p:cNvCxnSpPr>
            <p:nvPr/>
          </p:nvCxnSpPr>
          <p:spPr>
            <a:xfrm flipV="1">
              <a:off x="6123108" y="4335815"/>
              <a:ext cx="78393" cy="19411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74" name="Прямая соединительная линия 1073"/>
            <p:cNvCxnSpPr>
              <a:stCxn id="1057" idx="6"/>
              <a:endCxn id="1058" idx="2"/>
            </p:cNvCxnSpPr>
            <p:nvPr/>
          </p:nvCxnSpPr>
          <p:spPr>
            <a:xfrm rot="16200000" flipV="1">
              <a:off x="5505246" y="4113702"/>
              <a:ext cx="46726" cy="1551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75" name="Прямая соединительная линия 1074"/>
            <p:cNvCxnSpPr>
              <a:stCxn id="1059" idx="3"/>
              <a:endCxn id="1058" idx="7"/>
            </p:cNvCxnSpPr>
            <p:nvPr/>
          </p:nvCxnSpPr>
          <p:spPr>
            <a:xfrm rot="5400000">
              <a:off x="5580902" y="3998322"/>
              <a:ext cx="38290" cy="10339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76" name="Прямая соединительная линия 1075"/>
            <p:cNvCxnSpPr>
              <a:stCxn id="1056" idx="4"/>
              <a:endCxn id="1055" idx="1"/>
            </p:cNvCxnSpPr>
            <p:nvPr/>
          </p:nvCxnSpPr>
          <p:spPr>
            <a:xfrm rot="10800000">
              <a:off x="5906577" y="4254114"/>
              <a:ext cx="36924" cy="5734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33" name="Группа 1076"/>
          <p:cNvGrpSpPr/>
          <p:nvPr/>
        </p:nvGrpSpPr>
        <p:grpSpPr>
          <a:xfrm>
            <a:off x="5643570" y="3457239"/>
            <a:ext cx="263830" cy="471827"/>
            <a:chOff x="6221390" y="3221002"/>
            <a:chExt cx="263830" cy="471827"/>
          </a:xfrm>
        </p:grpSpPr>
        <p:cxnSp>
          <p:nvCxnSpPr>
            <p:cNvPr id="1078" name="Прямая соединительная линия 1077"/>
            <p:cNvCxnSpPr>
              <a:stCxn id="1085" idx="2"/>
              <a:endCxn id="1081" idx="1"/>
            </p:cNvCxnSpPr>
            <p:nvPr/>
          </p:nvCxnSpPr>
          <p:spPr>
            <a:xfrm rot="5400000" flipH="1" flipV="1">
              <a:off x="6100411" y="3468600"/>
              <a:ext cx="286172" cy="1652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079" name="8-конечная звезда 1078"/>
            <p:cNvSpPr/>
            <p:nvPr/>
          </p:nvSpPr>
          <p:spPr>
            <a:xfrm rot="1262594">
              <a:off x="6236996" y="3506754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80" name="8-конечная звезда 1079"/>
            <p:cNvSpPr/>
            <p:nvPr/>
          </p:nvSpPr>
          <p:spPr>
            <a:xfrm rot="1262594">
              <a:off x="6308434" y="3292440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81" name="8-конечная звезда 1080"/>
            <p:cNvSpPr/>
            <p:nvPr/>
          </p:nvSpPr>
          <p:spPr>
            <a:xfrm rot="1262594">
              <a:off x="6221390" y="3292438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82" name="8-конечная звезда 1081"/>
            <p:cNvSpPr/>
            <p:nvPr/>
          </p:nvSpPr>
          <p:spPr>
            <a:xfrm rot="1262594">
              <a:off x="6292828" y="3308046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83" name="8-конечная звезда 1082"/>
            <p:cNvSpPr/>
            <p:nvPr/>
          </p:nvSpPr>
          <p:spPr>
            <a:xfrm rot="1262594">
              <a:off x="6364265" y="3221002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84" name="8-конечная звезда 1083"/>
            <p:cNvSpPr/>
            <p:nvPr/>
          </p:nvSpPr>
          <p:spPr>
            <a:xfrm rot="1262594">
              <a:off x="6442020" y="3556268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85" name="8-конечная звезда 1084"/>
            <p:cNvSpPr/>
            <p:nvPr/>
          </p:nvSpPr>
          <p:spPr>
            <a:xfrm rot="1262594">
              <a:off x="6221390" y="3578191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86" name="8-конечная звезда 1085"/>
            <p:cNvSpPr/>
            <p:nvPr/>
          </p:nvSpPr>
          <p:spPr>
            <a:xfrm rot="1262594">
              <a:off x="6221390" y="3649629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087" name="Прямая соединительная линия 1086"/>
            <p:cNvCxnSpPr>
              <a:stCxn id="1085" idx="6"/>
              <a:endCxn id="1082" idx="3"/>
            </p:cNvCxnSpPr>
            <p:nvPr/>
          </p:nvCxnSpPr>
          <p:spPr>
            <a:xfrm rot="5400000" flipH="1" flipV="1">
              <a:off x="6152110" y="3437054"/>
              <a:ext cx="241215" cy="4394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88" name="Прямая соединительная линия 1087"/>
            <p:cNvCxnSpPr>
              <a:stCxn id="1085" idx="0"/>
              <a:endCxn id="1080" idx="7"/>
            </p:cNvCxnSpPr>
            <p:nvPr/>
          </p:nvCxnSpPr>
          <p:spPr>
            <a:xfrm flipV="1">
              <a:off x="6263149" y="3305269"/>
              <a:ext cx="86625" cy="30227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89" name="Прямая соединительная линия 1088"/>
            <p:cNvCxnSpPr>
              <a:stCxn id="1086" idx="7"/>
              <a:endCxn id="1083" idx="2"/>
            </p:cNvCxnSpPr>
            <p:nvPr/>
          </p:nvCxnSpPr>
          <p:spPr>
            <a:xfrm rot="5400000" flipH="1" flipV="1">
              <a:off x="6120571" y="3404921"/>
              <a:ext cx="399697" cy="11537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90" name="Прямая соединительная линия 1089"/>
            <p:cNvCxnSpPr>
              <a:stCxn id="1086" idx="0"/>
              <a:endCxn id="1084" idx="3"/>
            </p:cNvCxnSpPr>
            <p:nvPr/>
          </p:nvCxnSpPr>
          <p:spPr>
            <a:xfrm flipV="1">
              <a:off x="6263149" y="3586639"/>
              <a:ext cx="180731" cy="9234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91" name="Прямая соединительная линия 1090"/>
            <p:cNvCxnSpPr>
              <a:stCxn id="1086" idx="1"/>
              <a:endCxn id="1085" idx="1"/>
            </p:cNvCxnSpPr>
            <p:nvPr/>
          </p:nvCxnSpPr>
          <p:spPr>
            <a:xfrm rot="5400000" flipH="1">
              <a:off x="6216042" y="3655250"/>
              <a:ext cx="71438" cy="158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34" name="Группа 1091"/>
          <p:cNvGrpSpPr/>
          <p:nvPr/>
        </p:nvGrpSpPr>
        <p:grpSpPr>
          <a:xfrm>
            <a:off x="6786578" y="3357562"/>
            <a:ext cx="257514" cy="478144"/>
            <a:chOff x="7435836" y="3006688"/>
            <a:chExt cx="257514" cy="478144"/>
          </a:xfrm>
        </p:grpSpPr>
        <p:cxnSp>
          <p:nvCxnSpPr>
            <p:cNvPr id="1093" name="Прямая соединительная линия 1092"/>
            <p:cNvCxnSpPr>
              <a:stCxn id="1095" idx="7"/>
              <a:endCxn id="1094" idx="3"/>
            </p:cNvCxnSpPr>
            <p:nvPr/>
          </p:nvCxnSpPr>
          <p:spPr>
            <a:xfrm rot="5400000" flipH="1" flipV="1">
              <a:off x="7511096" y="3103624"/>
              <a:ext cx="49512" cy="9352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094" name="8-конечная звезда 1093"/>
            <p:cNvSpPr/>
            <p:nvPr/>
          </p:nvSpPr>
          <p:spPr>
            <a:xfrm rot="1262594">
              <a:off x="7580290" y="3087669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95" name="8-конечная звезда 1094"/>
            <p:cNvSpPr/>
            <p:nvPr/>
          </p:nvSpPr>
          <p:spPr>
            <a:xfrm rot="1262594">
              <a:off x="7437414" y="3159107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96" name="8-конечная звезда 1095"/>
            <p:cNvSpPr/>
            <p:nvPr/>
          </p:nvSpPr>
          <p:spPr>
            <a:xfrm rot="1262594">
              <a:off x="7437415" y="3294018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97" name="8-конечная звезда 1096"/>
            <p:cNvSpPr/>
            <p:nvPr/>
          </p:nvSpPr>
          <p:spPr>
            <a:xfrm rot="1262594">
              <a:off x="7588255" y="3300335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98" name="8-конечная звезда 1097"/>
            <p:cNvSpPr/>
            <p:nvPr/>
          </p:nvSpPr>
          <p:spPr>
            <a:xfrm rot="1262594">
              <a:off x="7650150" y="3006688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99" name="8-конечная звезда 1098"/>
            <p:cNvSpPr/>
            <p:nvPr/>
          </p:nvSpPr>
          <p:spPr>
            <a:xfrm rot="1262594">
              <a:off x="7585028" y="3441632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00" name="8-конечная звезда 1099"/>
            <p:cNvSpPr/>
            <p:nvPr/>
          </p:nvSpPr>
          <p:spPr>
            <a:xfrm rot="1262594">
              <a:off x="7435836" y="3363878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101" name="Прямая соединительная линия 1100"/>
            <p:cNvCxnSpPr>
              <a:stCxn id="1096" idx="5"/>
              <a:endCxn id="1095" idx="2"/>
            </p:cNvCxnSpPr>
            <p:nvPr/>
          </p:nvCxnSpPr>
          <p:spPr>
            <a:xfrm rot="5400000" flipH="1" flipV="1">
              <a:off x="7411566" y="3253192"/>
              <a:ext cx="85038" cy="126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02" name="Прямая соединительная линия 1101"/>
            <p:cNvCxnSpPr>
              <a:stCxn id="1100" idx="2"/>
              <a:endCxn id="1096" idx="2"/>
            </p:cNvCxnSpPr>
            <p:nvPr/>
          </p:nvCxnSpPr>
          <p:spPr>
            <a:xfrm rot="5400000" flipH="1" flipV="1">
              <a:off x="7422490" y="3373407"/>
              <a:ext cx="59420" cy="504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03" name="Прямая соединительная линия 1102"/>
            <p:cNvCxnSpPr>
              <a:stCxn id="1097" idx="3"/>
              <a:endCxn id="1096" idx="0"/>
            </p:cNvCxnSpPr>
            <p:nvPr/>
          </p:nvCxnSpPr>
          <p:spPr>
            <a:xfrm rot="5400000" flipH="1">
              <a:off x="7536305" y="3284023"/>
              <a:ext cx="7585" cy="10096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04" name="Прямая соединительная линия 1103"/>
            <p:cNvCxnSpPr>
              <a:stCxn id="1098" idx="2"/>
              <a:endCxn id="1094" idx="6"/>
            </p:cNvCxnSpPr>
            <p:nvPr/>
          </p:nvCxnSpPr>
          <p:spPr>
            <a:xfrm rot="5400000">
              <a:off x="7619979" y="3045454"/>
              <a:ext cx="41023" cy="4700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05" name="Прямая соединительная линия 1104"/>
            <p:cNvCxnSpPr>
              <a:stCxn id="1097" idx="5"/>
              <a:endCxn id="1094" idx="2"/>
            </p:cNvCxnSpPr>
            <p:nvPr/>
          </p:nvCxnSpPr>
          <p:spPr>
            <a:xfrm rot="16200000" flipV="1">
              <a:off x="7519548" y="3217916"/>
              <a:ext cx="162793" cy="669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06" name="Прямая соединительная линия 1105"/>
            <p:cNvCxnSpPr>
              <a:stCxn id="1099" idx="6"/>
              <a:endCxn id="1097" idx="2"/>
            </p:cNvCxnSpPr>
            <p:nvPr/>
          </p:nvCxnSpPr>
          <p:spPr>
            <a:xfrm rot="16200000" flipV="1">
              <a:off x="7564703" y="3393392"/>
              <a:ext cx="90539" cy="882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35" name="Группа 1106"/>
          <p:cNvGrpSpPr/>
          <p:nvPr/>
        </p:nvGrpSpPr>
        <p:grpSpPr>
          <a:xfrm>
            <a:off x="6596902" y="2563327"/>
            <a:ext cx="397148" cy="776439"/>
            <a:chOff x="7150610" y="2045465"/>
            <a:chExt cx="397148" cy="776439"/>
          </a:xfrm>
        </p:grpSpPr>
        <p:cxnSp>
          <p:nvCxnSpPr>
            <p:cNvPr id="1108" name="Прямая соединительная линия 1107"/>
            <p:cNvCxnSpPr>
              <a:stCxn id="1115" idx="6"/>
              <a:endCxn id="1111" idx="3"/>
            </p:cNvCxnSpPr>
            <p:nvPr/>
          </p:nvCxnSpPr>
          <p:spPr>
            <a:xfrm rot="5400000" flipH="1" flipV="1">
              <a:off x="7358363" y="2364100"/>
              <a:ext cx="182975" cy="10624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09" name="Прямая соединительная линия 1108"/>
            <p:cNvCxnSpPr>
              <a:stCxn id="1116" idx="6"/>
              <a:endCxn id="1113" idx="2"/>
            </p:cNvCxnSpPr>
            <p:nvPr/>
          </p:nvCxnSpPr>
          <p:spPr>
            <a:xfrm rot="5400000" flipH="1" flipV="1">
              <a:off x="7401264" y="2726571"/>
              <a:ext cx="99198" cy="99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110" name="8-конечная звезда 1109"/>
            <p:cNvSpPr/>
            <p:nvPr/>
          </p:nvSpPr>
          <p:spPr>
            <a:xfrm rot="1262594">
              <a:off x="7223100" y="243676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11" name="8-конечная звезда 1110"/>
            <p:cNvSpPr/>
            <p:nvPr/>
          </p:nvSpPr>
          <p:spPr>
            <a:xfrm rot="1262594">
              <a:off x="7500958" y="2292834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12" name="8-конечная звезда 1111"/>
            <p:cNvSpPr/>
            <p:nvPr/>
          </p:nvSpPr>
          <p:spPr>
            <a:xfrm rot="1262594">
              <a:off x="7150610" y="2632228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13" name="8-конечная звезда 1112"/>
            <p:cNvSpPr/>
            <p:nvPr/>
          </p:nvSpPr>
          <p:spPr>
            <a:xfrm rot="1262594">
              <a:off x="7436361" y="2632228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15" name="8-конечная звезда 1114"/>
            <p:cNvSpPr/>
            <p:nvPr/>
          </p:nvSpPr>
          <p:spPr>
            <a:xfrm rot="1262594">
              <a:off x="7364925" y="2507149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16" name="8-конечная звезда 1115"/>
            <p:cNvSpPr/>
            <p:nvPr/>
          </p:nvSpPr>
          <p:spPr>
            <a:xfrm rot="1262594">
              <a:off x="7418566" y="2775104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17" name="8-конечная звезда 1116"/>
            <p:cNvSpPr/>
            <p:nvPr/>
          </p:nvSpPr>
          <p:spPr>
            <a:xfrm rot="1262594">
              <a:off x="7150610" y="2489352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118" name="Прямая соединительная линия 1117"/>
            <p:cNvCxnSpPr>
              <a:stCxn id="1110" idx="0"/>
              <a:endCxn id="1115" idx="4"/>
            </p:cNvCxnSpPr>
            <p:nvPr/>
          </p:nvCxnSpPr>
          <p:spPr>
            <a:xfrm>
              <a:off x="7275299" y="2473458"/>
              <a:ext cx="91187" cy="4868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19" name="Прямая соединительная линия 1118"/>
            <p:cNvCxnSpPr>
              <a:stCxn id="1113" idx="5"/>
              <a:endCxn id="1115" idx="0"/>
            </p:cNvCxnSpPr>
            <p:nvPr/>
          </p:nvCxnSpPr>
          <p:spPr>
            <a:xfrm rot="16200000" flipV="1">
              <a:off x="7382566" y="2566550"/>
              <a:ext cx="95293" cy="4009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20" name="Прямая соединительная линия 1119"/>
            <p:cNvCxnSpPr>
              <a:stCxn id="1112" idx="5"/>
              <a:endCxn id="1117" idx="2"/>
            </p:cNvCxnSpPr>
            <p:nvPr/>
          </p:nvCxnSpPr>
          <p:spPr>
            <a:xfrm rot="5400000" flipH="1" flipV="1">
              <a:off x="7115232" y="2583869"/>
              <a:ext cx="99653" cy="109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21" name="Прямая соединительная линия 1120"/>
            <p:cNvCxnSpPr>
              <a:stCxn id="1110" idx="6"/>
              <a:endCxn id="1452" idx="1"/>
            </p:cNvCxnSpPr>
            <p:nvPr/>
          </p:nvCxnSpPr>
          <p:spPr>
            <a:xfrm rot="5400000" flipH="1" flipV="1">
              <a:off x="7079437" y="2225824"/>
              <a:ext cx="393099" cy="3238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22" name="Прямая соединительная линия 1121"/>
            <p:cNvCxnSpPr>
              <a:stCxn id="1117" idx="5"/>
              <a:endCxn id="1110" idx="3"/>
            </p:cNvCxnSpPr>
            <p:nvPr/>
          </p:nvCxnSpPr>
          <p:spPr>
            <a:xfrm rot="5400000" flipH="1" flipV="1">
              <a:off x="7186646" y="2452589"/>
              <a:ext cx="16642" cy="6091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23" name="Прямая соединительная линия 1122"/>
            <p:cNvCxnSpPr>
              <a:stCxn id="1116" idx="4"/>
              <a:endCxn id="1112" idx="0"/>
            </p:cNvCxnSpPr>
            <p:nvPr/>
          </p:nvCxnSpPr>
          <p:spPr>
            <a:xfrm rot="10800000">
              <a:off x="7195849" y="2664030"/>
              <a:ext cx="224278" cy="12607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142" name="TextBox 1141"/>
          <p:cNvSpPr txBox="1"/>
          <p:nvPr/>
        </p:nvSpPr>
        <p:spPr>
          <a:xfrm rot="16603593">
            <a:off x="6374398" y="3552569"/>
            <a:ext cx="70215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ВОРОН</a:t>
            </a:r>
            <a:endParaRPr lang="uk-UA" sz="8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1143" name="TextBox 1142"/>
          <p:cNvSpPr txBox="1"/>
          <p:nvPr/>
        </p:nvSpPr>
        <p:spPr>
          <a:xfrm rot="1344264">
            <a:off x="6361487" y="3207591"/>
            <a:ext cx="70215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ЧАША</a:t>
            </a:r>
            <a:endParaRPr lang="uk-UA" sz="8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1144" name="TextBox 1143"/>
          <p:cNvSpPr txBox="1"/>
          <p:nvPr/>
        </p:nvSpPr>
        <p:spPr>
          <a:xfrm rot="18282438">
            <a:off x="5516759" y="4198782"/>
            <a:ext cx="70215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ВОЛОПАС</a:t>
            </a:r>
            <a:endParaRPr lang="uk-UA" sz="8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1145" name="TextBox 1144"/>
          <p:cNvSpPr txBox="1"/>
          <p:nvPr/>
        </p:nvSpPr>
        <p:spPr>
          <a:xfrm rot="19413718">
            <a:off x="4784916" y="4110512"/>
            <a:ext cx="70215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ПН </a:t>
            </a:r>
          </a:p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КОРОНА</a:t>
            </a:r>
            <a:endParaRPr lang="uk-UA" sz="8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1146" name="TextBox 1145"/>
          <p:cNvSpPr txBox="1"/>
          <p:nvPr/>
        </p:nvSpPr>
        <p:spPr>
          <a:xfrm rot="19546177">
            <a:off x="5211106" y="4610626"/>
            <a:ext cx="70215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ЗМІЯ</a:t>
            </a:r>
            <a:endParaRPr lang="uk-UA" sz="8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1147" name="TextBox 1146"/>
          <p:cNvSpPr txBox="1"/>
          <p:nvPr/>
        </p:nvSpPr>
        <p:spPr>
          <a:xfrm>
            <a:off x="4358604" y="5319481"/>
            <a:ext cx="70215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ЗМІЯ</a:t>
            </a:r>
            <a:endParaRPr lang="uk-UA" sz="8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grpSp>
        <p:nvGrpSpPr>
          <p:cNvPr id="36" name="Группа 1147"/>
          <p:cNvGrpSpPr/>
          <p:nvPr/>
        </p:nvGrpSpPr>
        <p:grpSpPr>
          <a:xfrm>
            <a:off x="4143372" y="5239587"/>
            <a:ext cx="178722" cy="332553"/>
            <a:chOff x="4446920" y="5936171"/>
            <a:chExt cx="178722" cy="332553"/>
          </a:xfrm>
        </p:grpSpPr>
        <p:sp>
          <p:nvSpPr>
            <p:cNvPr id="1149" name="8-конечная звезда 1148"/>
            <p:cNvSpPr/>
            <p:nvPr/>
          </p:nvSpPr>
          <p:spPr>
            <a:xfrm rot="1262594">
              <a:off x="4507404" y="6221924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50" name="8-конечная звезда 1149"/>
            <p:cNvSpPr/>
            <p:nvPr/>
          </p:nvSpPr>
          <p:spPr>
            <a:xfrm rot="1262594">
              <a:off x="4578842" y="6079048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51" name="8-конечная звезда 1150"/>
            <p:cNvSpPr/>
            <p:nvPr/>
          </p:nvSpPr>
          <p:spPr>
            <a:xfrm rot="1262594">
              <a:off x="4446920" y="6079048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52" name="8-конечная звезда 1151"/>
            <p:cNvSpPr/>
            <p:nvPr/>
          </p:nvSpPr>
          <p:spPr>
            <a:xfrm rot="1262594">
              <a:off x="4507404" y="5936171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153" name="Прямая соединительная линия 1152"/>
            <p:cNvCxnSpPr>
              <a:stCxn id="1149" idx="7"/>
              <a:endCxn id="1150" idx="1"/>
            </p:cNvCxnSpPr>
            <p:nvPr/>
          </p:nvCxnSpPr>
          <p:spPr>
            <a:xfrm rot="5400000" flipH="1" flipV="1">
              <a:off x="4525970" y="6150051"/>
              <a:ext cx="111991" cy="5955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54" name="Прямая соединительная линия 1153"/>
            <p:cNvCxnSpPr>
              <a:stCxn id="1151" idx="6"/>
              <a:endCxn id="1152" idx="2"/>
            </p:cNvCxnSpPr>
            <p:nvPr/>
          </p:nvCxnSpPr>
          <p:spPr>
            <a:xfrm rot="5400000" flipH="1" flipV="1">
              <a:off x="4450963" y="6009170"/>
              <a:ext cx="99199" cy="4368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55" name="Прямая соединительная линия 1154"/>
            <p:cNvCxnSpPr>
              <a:stCxn id="1150" idx="5"/>
              <a:endCxn id="1152" idx="0"/>
            </p:cNvCxnSpPr>
            <p:nvPr/>
          </p:nvCxnSpPr>
          <p:spPr>
            <a:xfrm rot="16200000" flipV="1">
              <a:off x="4516147" y="6004470"/>
              <a:ext cx="113091" cy="4009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56" name="Прямая соединительная линия 1155"/>
            <p:cNvCxnSpPr>
              <a:stCxn id="1151" idx="1"/>
              <a:endCxn id="1149" idx="5"/>
            </p:cNvCxnSpPr>
            <p:nvPr/>
          </p:nvCxnSpPr>
          <p:spPr>
            <a:xfrm rot="16200000" flipH="1">
              <a:off x="4450508" y="6153145"/>
              <a:ext cx="100108" cy="4148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37" name="Группа 1156"/>
          <p:cNvGrpSpPr/>
          <p:nvPr/>
        </p:nvGrpSpPr>
        <p:grpSpPr>
          <a:xfrm>
            <a:off x="3508323" y="4643446"/>
            <a:ext cx="699645" cy="615672"/>
            <a:chOff x="3730532" y="5367300"/>
            <a:chExt cx="699645" cy="615672"/>
          </a:xfrm>
        </p:grpSpPr>
        <p:sp>
          <p:nvSpPr>
            <p:cNvPr id="1158" name="8-конечная звезда 1157"/>
            <p:cNvSpPr/>
            <p:nvPr/>
          </p:nvSpPr>
          <p:spPr>
            <a:xfrm rot="1262594">
              <a:off x="4383377" y="5445580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59" name="8-конечная звезда 1158"/>
            <p:cNvSpPr/>
            <p:nvPr/>
          </p:nvSpPr>
          <p:spPr>
            <a:xfrm rot="1262594">
              <a:off x="4159161" y="5732385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60" name="8-конечная звезда 1159"/>
            <p:cNvSpPr/>
            <p:nvPr/>
          </p:nvSpPr>
          <p:spPr>
            <a:xfrm rot="1262594">
              <a:off x="4303686" y="5519719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61" name="8-конечная звезда 1160"/>
            <p:cNvSpPr/>
            <p:nvPr/>
          </p:nvSpPr>
          <p:spPr>
            <a:xfrm rot="1262594">
              <a:off x="3944848" y="5660947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62" name="8-конечная звезда 1161"/>
            <p:cNvSpPr/>
            <p:nvPr/>
          </p:nvSpPr>
          <p:spPr>
            <a:xfrm rot="1262594">
              <a:off x="3730532" y="5660945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63" name="8-конечная звезда 1162"/>
            <p:cNvSpPr/>
            <p:nvPr/>
          </p:nvSpPr>
          <p:spPr>
            <a:xfrm rot="1262594">
              <a:off x="3867094" y="5367300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64" name="8-конечная звезда 1163"/>
            <p:cNvSpPr/>
            <p:nvPr/>
          </p:nvSpPr>
          <p:spPr>
            <a:xfrm rot="1262594">
              <a:off x="4006811" y="5507018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65" name="8-конечная звезда 1164"/>
            <p:cNvSpPr/>
            <p:nvPr/>
          </p:nvSpPr>
          <p:spPr>
            <a:xfrm rot="1262594">
              <a:off x="3800919" y="5375622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66" name="8-конечная звезда 1165"/>
            <p:cNvSpPr/>
            <p:nvPr/>
          </p:nvSpPr>
          <p:spPr>
            <a:xfrm rot="1262594">
              <a:off x="4221652" y="5936172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167" name="Прямая соединительная линия 1166"/>
            <p:cNvCxnSpPr>
              <a:stCxn id="1160" idx="7"/>
              <a:endCxn id="1158" idx="7"/>
            </p:cNvCxnSpPr>
            <p:nvPr/>
          </p:nvCxnSpPr>
          <p:spPr>
            <a:xfrm rot="5400000" flipH="1" flipV="1">
              <a:off x="4353622" y="5461218"/>
              <a:ext cx="76277" cy="7280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68" name="Прямая соединительная линия 1167"/>
            <p:cNvCxnSpPr>
              <a:stCxn id="1164" idx="5"/>
              <a:endCxn id="1163" idx="0"/>
            </p:cNvCxnSpPr>
            <p:nvPr/>
          </p:nvCxnSpPr>
          <p:spPr>
            <a:xfrm rot="16200000" flipV="1">
              <a:off x="3925915" y="5415152"/>
              <a:ext cx="97544" cy="8990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69" name="Прямая соединительная линия 1168"/>
            <p:cNvCxnSpPr>
              <a:stCxn id="1159" idx="6"/>
              <a:endCxn id="1160" idx="3"/>
            </p:cNvCxnSpPr>
            <p:nvPr/>
          </p:nvCxnSpPr>
          <p:spPr>
            <a:xfrm rot="5400000" flipH="1" flipV="1">
              <a:off x="4162682" y="5590856"/>
              <a:ext cx="176504" cy="11015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70" name="Прямая соединительная линия 1169"/>
            <p:cNvCxnSpPr>
              <a:stCxn id="1159" idx="5"/>
              <a:endCxn id="1164" idx="1"/>
            </p:cNvCxnSpPr>
            <p:nvPr/>
          </p:nvCxnSpPr>
          <p:spPr>
            <a:xfrm rot="16200000" flipV="1">
              <a:off x="4013014" y="5572527"/>
              <a:ext cx="186353" cy="13801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71" name="Прямая соединительная линия 1170"/>
            <p:cNvCxnSpPr>
              <a:stCxn id="1162" idx="7"/>
              <a:endCxn id="1161" idx="4"/>
            </p:cNvCxnSpPr>
            <p:nvPr/>
          </p:nvCxnSpPr>
          <p:spPr>
            <a:xfrm rot="16200000" flipH="1">
              <a:off x="3863792" y="5595396"/>
              <a:ext cx="1270" cy="16444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72" name="Прямая соединительная линия 1171"/>
            <p:cNvCxnSpPr>
              <a:stCxn id="1161" idx="7"/>
              <a:endCxn id="1159" idx="3"/>
            </p:cNvCxnSpPr>
            <p:nvPr/>
          </p:nvCxnSpPr>
          <p:spPr>
            <a:xfrm rot="16200000" flipH="1">
              <a:off x="4032322" y="5641184"/>
              <a:ext cx="93364" cy="16496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73" name="Прямая соединительная линия 1172"/>
            <p:cNvCxnSpPr>
              <a:stCxn id="1166" idx="5"/>
              <a:endCxn id="1159" idx="1"/>
            </p:cNvCxnSpPr>
            <p:nvPr/>
          </p:nvCxnSpPr>
          <p:spPr>
            <a:xfrm rot="16200000" flipV="1">
              <a:off x="4139274" y="5841910"/>
              <a:ext cx="154129" cy="3842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74" name="Прямая соединительная линия 1173"/>
            <p:cNvCxnSpPr>
              <a:stCxn id="1165" idx="1"/>
              <a:endCxn id="1163" idx="0"/>
            </p:cNvCxnSpPr>
            <p:nvPr/>
          </p:nvCxnSpPr>
          <p:spPr>
            <a:xfrm rot="5400000" flipH="1" flipV="1">
              <a:off x="3877240" y="5367913"/>
              <a:ext cx="9072" cy="9591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38" name="Группа 1174"/>
          <p:cNvGrpSpPr/>
          <p:nvPr/>
        </p:nvGrpSpPr>
        <p:grpSpPr>
          <a:xfrm rot="556316">
            <a:off x="2987677" y="2685344"/>
            <a:ext cx="850325" cy="1621014"/>
            <a:chOff x="2494991" y="3188512"/>
            <a:chExt cx="850325" cy="1621014"/>
          </a:xfrm>
        </p:grpSpPr>
        <p:sp>
          <p:nvSpPr>
            <p:cNvPr id="1176" name="8-конечная звезда 1175"/>
            <p:cNvSpPr/>
            <p:nvPr/>
          </p:nvSpPr>
          <p:spPr>
            <a:xfrm rot="1262594">
              <a:off x="2997889" y="428406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77" name="8-конечная звезда 1176"/>
            <p:cNvSpPr/>
            <p:nvPr/>
          </p:nvSpPr>
          <p:spPr>
            <a:xfrm rot="1262594">
              <a:off x="2907837" y="4157669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78" name="8-конечная звезда 1177"/>
            <p:cNvSpPr/>
            <p:nvPr/>
          </p:nvSpPr>
          <p:spPr>
            <a:xfrm rot="1262594">
              <a:off x="2634556" y="4257229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79" name="8-конечная звезда 1178"/>
            <p:cNvSpPr/>
            <p:nvPr/>
          </p:nvSpPr>
          <p:spPr>
            <a:xfrm rot="1262594">
              <a:off x="2858909" y="4744726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80" name="8-конечная звезда 1179"/>
            <p:cNvSpPr/>
            <p:nvPr/>
          </p:nvSpPr>
          <p:spPr>
            <a:xfrm rot="1262594">
              <a:off x="2494991" y="3845711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81" name="8-конечная звезда 1180"/>
            <p:cNvSpPr/>
            <p:nvPr/>
          </p:nvSpPr>
          <p:spPr>
            <a:xfrm rot="1262594">
              <a:off x="2788519" y="3870175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82" name="8-конечная звезда 1181"/>
            <p:cNvSpPr/>
            <p:nvPr/>
          </p:nvSpPr>
          <p:spPr>
            <a:xfrm rot="1262594">
              <a:off x="2651069" y="4437026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83" name="8-конечная звезда 1182"/>
            <p:cNvSpPr/>
            <p:nvPr/>
          </p:nvSpPr>
          <p:spPr>
            <a:xfrm rot="1262594">
              <a:off x="2705575" y="4725541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84" name="8-конечная звезда 1183"/>
            <p:cNvSpPr/>
            <p:nvPr/>
          </p:nvSpPr>
          <p:spPr>
            <a:xfrm rot="1262594">
              <a:off x="2835305" y="3731537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86" name="8-конечная звезда 1185"/>
            <p:cNvSpPr/>
            <p:nvPr/>
          </p:nvSpPr>
          <p:spPr>
            <a:xfrm rot="1262594">
              <a:off x="3177825" y="3386081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87" name="8-конечная звезда 1186"/>
            <p:cNvSpPr/>
            <p:nvPr/>
          </p:nvSpPr>
          <p:spPr>
            <a:xfrm rot="1262594">
              <a:off x="2950797" y="4438987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88" name="8-конечная звезда 1187"/>
            <p:cNvSpPr/>
            <p:nvPr/>
          </p:nvSpPr>
          <p:spPr>
            <a:xfrm rot="1262594">
              <a:off x="2856880" y="4307084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89" name="8-конечная звезда 1188"/>
            <p:cNvSpPr/>
            <p:nvPr/>
          </p:nvSpPr>
          <p:spPr>
            <a:xfrm rot="1262594">
              <a:off x="3083493" y="3460101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90" name="8-конечная звезда 1189"/>
            <p:cNvSpPr/>
            <p:nvPr/>
          </p:nvSpPr>
          <p:spPr>
            <a:xfrm rot="1262594">
              <a:off x="3147923" y="4328438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91" name="8-конечная звезда 1190"/>
            <p:cNvSpPr/>
            <p:nvPr/>
          </p:nvSpPr>
          <p:spPr>
            <a:xfrm rot="1262594">
              <a:off x="3131601" y="4625819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92" name="8-конечная звезда 1191"/>
            <p:cNvSpPr/>
            <p:nvPr/>
          </p:nvSpPr>
          <p:spPr>
            <a:xfrm rot="1262594">
              <a:off x="3108579" y="4484810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93" name="8-конечная звезда 1192"/>
            <p:cNvSpPr/>
            <p:nvPr/>
          </p:nvSpPr>
          <p:spPr>
            <a:xfrm rot="1262594">
              <a:off x="2983274" y="4650033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94" name="8-конечная звезда 1193"/>
            <p:cNvSpPr/>
            <p:nvPr/>
          </p:nvSpPr>
          <p:spPr>
            <a:xfrm rot="1262594">
              <a:off x="3109446" y="3695960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95" name="8-конечная звезда 1194"/>
            <p:cNvSpPr/>
            <p:nvPr/>
          </p:nvSpPr>
          <p:spPr>
            <a:xfrm rot="1262594">
              <a:off x="3298516" y="3874730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96" name="8-конечная звезда 1195"/>
            <p:cNvSpPr/>
            <p:nvPr/>
          </p:nvSpPr>
          <p:spPr>
            <a:xfrm rot="1262594">
              <a:off x="3216501" y="3815736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97" name="8-конечная звезда 1196"/>
            <p:cNvSpPr/>
            <p:nvPr/>
          </p:nvSpPr>
          <p:spPr>
            <a:xfrm rot="1262594">
              <a:off x="3234842" y="3530720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99" name="8-конечная звезда 1198"/>
            <p:cNvSpPr/>
            <p:nvPr/>
          </p:nvSpPr>
          <p:spPr>
            <a:xfrm rot="1262594">
              <a:off x="3114104" y="3188512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00" name="8-конечная звезда 1199"/>
            <p:cNvSpPr/>
            <p:nvPr/>
          </p:nvSpPr>
          <p:spPr>
            <a:xfrm rot="1262594">
              <a:off x="3126185" y="3308529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01" name="8-конечная звезда 1200"/>
            <p:cNvSpPr/>
            <p:nvPr/>
          </p:nvSpPr>
          <p:spPr>
            <a:xfrm rot="1262594">
              <a:off x="2952827" y="3576761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02" name="8-конечная звезда 1201"/>
            <p:cNvSpPr/>
            <p:nvPr/>
          </p:nvSpPr>
          <p:spPr>
            <a:xfrm rot="1262594">
              <a:off x="3163361" y="3967512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203" name="Прямая соединительная линия 1202"/>
            <p:cNvCxnSpPr>
              <a:stCxn id="1200" idx="1"/>
              <a:endCxn id="1186" idx="0"/>
            </p:cNvCxnSpPr>
            <p:nvPr/>
          </p:nvCxnSpPr>
          <p:spPr>
            <a:xfrm rot="15643684" flipH="1">
              <a:off x="3154562" y="3358635"/>
              <a:ext cx="79987" cy="5881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04" name="Прямая соединительная линия 1203"/>
            <p:cNvCxnSpPr>
              <a:stCxn id="1176" idx="5"/>
              <a:endCxn id="1188" idx="6"/>
            </p:cNvCxnSpPr>
            <p:nvPr/>
          </p:nvCxnSpPr>
          <p:spPr>
            <a:xfrm rot="15643684" flipH="1" flipV="1">
              <a:off x="2952345" y="4236435"/>
              <a:ext cx="2810" cy="12240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05" name="Прямая соединительная линия 1204"/>
            <p:cNvCxnSpPr>
              <a:stCxn id="1181" idx="7"/>
              <a:endCxn id="1184" idx="3"/>
            </p:cNvCxnSpPr>
            <p:nvPr/>
          </p:nvCxnSpPr>
          <p:spPr>
            <a:xfrm rot="4843684" flipH="1" flipV="1">
              <a:off x="2783865" y="3826164"/>
              <a:ext cx="120431" cy="659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06" name="Прямая соединительная линия 1205"/>
            <p:cNvCxnSpPr>
              <a:stCxn id="1181" idx="5"/>
              <a:endCxn id="1180" idx="6"/>
            </p:cNvCxnSpPr>
            <p:nvPr/>
          </p:nvCxnSpPr>
          <p:spPr>
            <a:xfrm rot="15643684" flipV="1">
              <a:off x="2639362" y="3729826"/>
              <a:ext cx="68067" cy="26118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07" name="Прямая соединительная линия 1206"/>
            <p:cNvCxnSpPr>
              <a:stCxn id="1177" idx="0"/>
              <a:endCxn id="1181" idx="0"/>
            </p:cNvCxnSpPr>
            <p:nvPr/>
          </p:nvCxnSpPr>
          <p:spPr>
            <a:xfrm rot="21043684" flipH="1" flipV="1">
              <a:off x="2875099" y="3906475"/>
              <a:ext cx="71438" cy="30296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08" name="Прямая соединительная линия 1207"/>
            <p:cNvCxnSpPr>
              <a:stCxn id="1178" idx="5"/>
              <a:endCxn id="1180" idx="1"/>
            </p:cNvCxnSpPr>
            <p:nvPr/>
          </p:nvCxnSpPr>
          <p:spPr>
            <a:xfrm rot="15643684" flipV="1">
              <a:off x="2414200" y="4056364"/>
              <a:ext cx="365946" cy="5501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09" name="Прямая соединительная линия 1208"/>
            <p:cNvCxnSpPr>
              <a:stCxn id="1179" idx="5"/>
              <a:endCxn id="1182" idx="7"/>
            </p:cNvCxnSpPr>
            <p:nvPr/>
          </p:nvCxnSpPr>
          <p:spPr>
            <a:xfrm rot="15643684" flipV="1">
              <a:off x="2631014" y="4537452"/>
              <a:ext cx="318871" cy="12567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10" name="Прямая соединительная линия 1209"/>
            <p:cNvCxnSpPr>
              <a:stCxn id="1183" idx="5"/>
              <a:endCxn id="1182" idx="1"/>
            </p:cNvCxnSpPr>
            <p:nvPr/>
          </p:nvCxnSpPr>
          <p:spPr>
            <a:xfrm rot="4843684" flipH="1" flipV="1">
              <a:off x="2584676" y="4605093"/>
              <a:ext cx="241292" cy="638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11" name="Прямая соединительная линия 1210"/>
            <p:cNvCxnSpPr>
              <a:stCxn id="1182" idx="0"/>
              <a:endCxn id="1178" idx="1"/>
            </p:cNvCxnSpPr>
            <p:nvPr/>
          </p:nvCxnSpPr>
          <p:spPr>
            <a:xfrm rot="21043684" flipV="1">
              <a:off x="2690672" y="4318381"/>
              <a:ext cx="2036" cy="15619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12" name="Прямая соединительная линия 1211"/>
            <p:cNvCxnSpPr>
              <a:stCxn id="1178" idx="7"/>
              <a:endCxn id="1177" idx="4"/>
            </p:cNvCxnSpPr>
            <p:nvPr/>
          </p:nvCxnSpPr>
          <p:spPr>
            <a:xfrm rot="4843684" flipH="1" flipV="1">
              <a:off x="2772096" y="4114235"/>
              <a:ext cx="62369" cy="22644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13" name="Прямая соединительная линия 1212"/>
            <p:cNvCxnSpPr>
              <a:stCxn id="1188" idx="4"/>
              <a:endCxn id="1178" idx="0"/>
            </p:cNvCxnSpPr>
            <p:nvPr/>
          </p:nvCxnSpPr>
          <p:spPr>
            <a:xfrm rot="10243684">
              <a:off x="2700114" y="4288405"/>
              <a:ext cx="155649" cy="4884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14" name="Прямая соединительная линия 1213"/>
            <p:cNvCxnSpPr>
              <a:stCxn id="1187" idx="4"/>
              <a:endCxn id="1188" idx="0"/>
            </p:cNvCxnSpPr>
            <p:nvPr/>
          </p:nvCxnSpPr>
          <p:spPr>
            <a:xfrm rot="10243684">
              <a:off x="2918427" y="4341007"/>
              <a:ext cx="24822" cy="11805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15" name="Прямая соединительная линия 1214"/>
            <p:cNvCxnSpPr>
              <a:stCxn id="1192" idx="1"/>
              <a:endCxn id="1187" idx="1"/>
            </p:cNvCxnSpPr>
            <p:nvPr/>
          </p:nvCxnSpPr>
          <p:spPr>
            <a:xfrm rot="4843684" flipH="1">
              <a:off x="3033606" y="4437901"/>
              <a:ext cx="63030" cy="14445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16" name="Прямая соединительная линия 1215"/>
            <p:cNvCxnSpPr>
              <a:stCxn id="1190" idx="4"/>
              <a:endCxn id="1176" idx="7"/>
            </p:cNvCxnSpPr>
            <p:nvPr/>
          </p:nvCxnSpPr>
          <p:spPr>
            <a:xfrm rot="10243684">
              <a:off x="3053708" y="4292334"/>
              <a:ext cx="91633" cy="5886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17" name="Прямая соединительная линия 1216"/>
            <p:cNvCxnSpPr>
              <a:stCxn id="1191" idx="5"/>
              <a:endCxn id="1192" idx="1"/>
            </p:cNvCxnSpPr>
            <p:nvPr/>
          </p:nvCxnSpPr>
          <p:spPr>
            <a:xfrm rot="4843684" flipH="1" flipV="1">
              <a:off x="3094687" y="4572782"/>
              <a:ext cx="97606" cy="1186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18" name="Прямая соединительная линия 1217"/>
            <p:cNvCxnSpPr>
              <a:stCxn id="1193" idx="5"/>
              <a:endCxn id="1187" idx="2"/>
            </p:cNvCxnSpPr>
            <p:nvPr/>
          </p:nvCxnSpPr>
          <p:spPr>
            <a:xfrm rot="15643684" flipV="1">
              <a:off x="2900915" y="4570232"/>
              <a:ext cx="163446" cy="277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22" name="Прямая соединительная линия 1221"/>
            <p:cNvCxnSpPr>
              <a:stCxn id="1186" idx="3"/>
              <a:endCxn id="1189" idx="6"/>
            </p:cNvCxnSpPr>
            <p:nvPr/>
          </p:nvCxnSpPr>
          <p:spPr>
            <a:xfrm rot="4843684">
              <a:off x="3139220" y="3414104"/>
              <a:ext cx="29236" cy="5809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23" name="Прямая соединительная линия 1222"/>
            <p:cNvCxnSpPr>
              <a:stCxn id="1201" idx="7"/>
              <a:endCxn id="1189" idx="3"/>
            </p:cNvCxnSpPr>
            <p:nvPr/>
          </p:nvCxnSpPr>
          <p:spPr>
            <a:xfrm rot="4843684" flipH="1" flipV="1">
              <a:off x="3007143" y="3497550"/>
              <a:ext cx="69605" cy="10121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24" name="Прямая соединительная линия 1223"/>
            <p:cNvCxnSpPr>
              <a:stCxn id="1189" idx="0"/>
              <a:endCxn id="1197" idx="3"/>
            </p:cNvCxnSpPr>
            <p:nvPr/>
          </p:nvCxnSpPr>
          <p:spPr>
            <a:xfrm rot="21043684">
              <a:off x="3151515" y="3497212"/>
              <a:ext cx="79959" cy="7332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25" name="Прямая соединительная линия 1224"/>
            <p:cNvCxnSpPr>
              <a:stCxn id="1184" idx="7"/>
              <a:endCxn id="1194" idx="3"/>
            </p:cNvCxnSpPr>
            <p:nvPr/>
          </p:nvCxnSpPr>
          <p:spPr>
            <a:xfrm rot="15643684" flipH="1">
              <a:off x="2990370" y="3625934"/>
              <a:ext cx="17702" cy="22456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26" name="Прямая соединительная линия 1225"/>
            <p:cNvCxnSpPr>
              <a:stCxn id="1234" idx="4"/>
              <a:endCxn id="1235" idx="3"/>
            </p:cNvCxnSpPr>
            <p:nvPr/>
          </p:nvCxnSpPr>
          <p:spPr>
            <a:xfrm rot="10243684">
              <a:off x="2699341" y="3721058"/>
              <a:ext cx="61638" cy="4494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27" name="Прямая соединительная линия 1226"/>
            <p:cNvCxnSpPr>
              <a:stCxn id="1184" idx="3"/>
              <a:endCxn id="1234" idx="0"/>
            </p:cNvCxnSpPr>
            <p:nvPr/>
          </p:nvCxnSpPr>
          <p:spPr>
            <a:xfrm rot="4843684">
              <a:off x="2822722" y="3762592"/>
              <a:ext cx="6783" cy="2444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28" name="Прямая соединительная линия 1227"/>
            <p:cNvCxnSpPr>
              <a:stCxn id="1184" idx="6"/>
              <a:endCxn id="1201" idx="3"/>
            </p:cNvCxnSpPr>
            <p:nvPr/>
          </p:nvCxnSpPr>
          <p:spPr>
            <a:xfrm rot="4843684" flipH="1" flipV="1">
              <a:off x="2859066" y="3620656"/>
              <a:ext cx="108711" cy="10168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29" name="Прямая соединительная линия 1228"/>
            <p:cNvCxnSpPr>
              <a:stCxn id="1201" idx="1"/>
              <a:endCxn id="1194" idx="4"/>
            </p:cNvCxnSpPr>
            <p:nvPr/>
          </p:nvCxnSpPr>
          <p:spPr>
            <a:xfrm rot="15643684" flipH="1">
              <a:off x="2994153" y="3611633"/>
              <a:ext cx="108430" cy="10923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30" name="Прямая соединительная линия 1229"/>
            <p:cNvCxnSpPr>
              <a:stCxn id="1196" idx="2"/>
              <a:endCxn id="1202" idx="5"/>
            </p:cNvCxnSpPr>
            <p:nvPr/>
          </p:nvCxnSpPr>
          <p:spPr>
            <a:xfrm rot="4843684">
              <a:off x="3155926" y="3880926"/>
              <a:ext cx="99047" cy="6896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31" name="Прямая соединительная линия 1230"/>
            <p:cNvCxnSpPr>
              <a:stCxn id="1196" idx="1"/>
              <a:endCxn id="1195" idx="4"/>
            </p:cNvCxnSpPr>
            <p:nvPr/>
          </p:nvCxnSpPr>
          <p:spPr>
            <a:xfrm rot="15643684" flipH="1">
              <a:off x="3256244" y="3852470"/>
              <a:ext cx="36992" cy="4530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32" name="Прямая соединительная линия 1231"/>
            <p:cNvCxnSpPr>
              <a:stCxn id="1196" idx="4"/>
              <a:endCxn id="1194" idx="0"/>
            </p:cNvCxnSpPr>
            <p:nvPr/>
          </p:nvCxnSpPr>
          <p:spPr>
            <a:xfrm rot="10243684">
              <a:off x="3163392" y="3723326"/>
              <a:ext cx="45960" cy="11184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33" name="Прямая соединительная линия 1232"/>
            <p:cNvCxnSpPr>
              <a:stCxn id="1200" idx="5"/>
              <a:endCxn id="1199" idx="2"/>
            </p:cNvCxnSpPr>
            <p:nvPr/>
          </p:nvCxnSpPr>
          <p:spPr>
            <a:xfrm rot="4843684" flipH="1" flipV="1">
              <a:off x="3095813" y="3271380"/>
              <a:ext cx="77560" cy="153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234" name="8-конечная звезда 1233"/>
            <p:cNvSpPr/>
            <p:nvPr/>
          </p:nvSpPr>
          <p:spPr>
            <a:xfrm rot="1262594">
              <a:off x="2762396" y="3743439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35" name="8-конечная звезда 1234"/>
            <p:cNvSpPr/>
            <p:nvPr/>
          </p:nvSpPr>
          <p:spPr>
            <a:xfrm rot="1262594">
              <a:off x="2694262" y="3695945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</p:grpSp>
      <p:grpSp>
        <p:nvGrpSpPr>
          <p:cNvPr id="39" name="Группа 1235"/>
          <p:cNvGrpSpPr/>
          <p:nvPr/>
        </p:nvGrpSpPr>
        <p:grpSpPr>
          <a:xfrm>
            <a:off x="3456177" y="4393132"/>
            <a:ext cx="187129" cy="178876"/>
            <a:chOff x="3434255" y="5077337"/>
            <a:chExt cx="187129" cy="178876"/>
          </a:xfrm>
        </p:grpSpPr>
        <p:sp>
          <p:nvSpPr>
            <p:cNvPr id="1237" name="8-конечная звезда 1236"/>
            <p:cNvSpPr/>
            <p:nvPr/>
          </p:nvSpPr>
          <p:spPr>
            <a:xfrm rot="1262594">
              <a:off x="3506746" y="5149828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38" name="8-конечная звезда 1237"/>
            <p:cNvSpPr/>
            <p:nvPr/>
          </p:nvSpPr>
          <p:spPr>
            <a:xfrm rot="1262594">
              <a:off x="3578184" y="5149828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39" name="8-конечная звезда 1238"/>
            <p:cNvSpPr/>
            <p:nvPr/>
          </p:nvSpPr>
          <p:spPr>
            <a:xfrm rot="1262594">
              <a:off x="3505693" y="5077337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40" name="8-конечная звезда 1239"/>
            <p:cNvSpPr/>
            <p:nvPr/>
          </p:nvSpPr>
          <p:spPr>
            <a:xfrm rot="1262594">
              <a:off x="3459167" y="5102249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41" name="8-конечная звезда 1240"/>
            <p:cNvSpPr/>
            <p:nvPr/>
          </p:nvSpPr>
          <p:spPr>
            <a:xfrm rot="1262594">
              <a:off x="3434255" y="5077337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42" name="8-конечная звезда 1241"/>
            <p:cNvSpPr/>
            <p:nvPr/>
          </p:nvSpPr>
          <p:spPr>
            <a:xfrm rot="1262594">
              <a:off x="3530605" y="5220213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243" name="Прямая соединительная линия 1242"/>
            <p:cNvCxnSpPr>
              <a:stCxn id="1241" idx="5"/>
              <a:endCxn id="1239" idx="6"/>
            </p:cNvCxnSpPr>
            <p:nvPr/>
          </p:nvCxnSpPr>
          <p:spPr>
            <a:xfrm rot="5400000" flipH="1" flipV="1">
              <a:off x="3487376" y="5036108"/>
              <a:ext cx="351" cy="8521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44" name="Прямая соединительная линия 1243"/>
            <p:cNvCxnSpPr>
              <a:stCxn id="1237" idx="0"/>
              <a:endCxn id="1239" idx="7"/>
            </p:cNvCxnSpPr>
            <p:nvPr/>
          </p:nvCxnSpPr>
          <p:spPr>
            <a:xfrm flipH="1" flipV="1">
              <a:off x="3540142" y="5088028"/>
              <a:ext cx="8363" cy="9115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45" name="Прямая соединительная линия 1244"/>
            <p:cNvCxnSpPr>
              <a:stCxn id="1237" idx="3"/>
              <a:endCxn id="1240" idx="2"/>
            </p:cNvCxnSpPr>
            <p:nvPr/>
          </p:nvCxnSpPr>
          <p:spPr>
            <a:xfrm rot="5400000" flipH="1">
              <a:off x="3468080" y="5139673"/>
              <a:ext cx="43150" cy="3790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46" name="Прямая соединительная линия 1245"/>
            <p:cNvCxnSpPr>
              <a:stCxn id="1237" idx="1"/>
              <a:endCxn id="1238" idx="4"/>
            </p:cNvCxnSpPr>
            <p:nvPr/>
          </p:nvCxnSpPr>
          <p:spPr>
            <a:xfrm rot="5400000" flipH="1" flipV="1">
              <a:off x="3544623" y="5156166"/>
              <a:ext cx="27496" cy="4250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47" name="Прямая соединительная линия 1246"/>
            <p:cNvCxnSpPr>
              <a:stCxn id="1242" idx="3"/>
              <a:endCxn id="1237" idx="1"/>
            </p:cNvCxnSpPr>
            <p:nvPr/>
          </p:nvCxnSpPr>
          <p:spPr>
            <a:xfrm rot="5400000" flipH="1" flipV="1">
              <a:off x="3507459" y="5215864"/>
              <a:ext cx="54354" cy="496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47" name="Группа 1247"/>
          <p:cNvGrpSpPr/>
          <p:nvPr/>
        </p:nvGrpSpPr>
        <p:grpSpPr>
          <a:xfrm>
            <a:off x="2045297" y="2018036"/>
            <a:ext cx="1169381" cy="1250650"/>
            <a:chOff x="1581077" y="2383120"/>
            <a:chExt cx="1169381" cy="1250650"/>
          </a:xfrm>
        </p:grpSpPr>
        <p:sp>
          <p:nvSpPr>
            <p:cNvPr id="1249" name="8-конечная звезда 1248"/>
            <p:cNvSpPr/>
            <p:nvPr/>
          </p:nvSpPr>
          <p:spPr>
            <a:xfrm rot="1262594">
              <a:off x="2063417" y="3089247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50" name="8-конечная звезда 1249"/>
            <p:cNvSpPr/>
            <p:nvPr/>
          </p:nvSpPr>
          <p:spPr>
            <a:xfrm rot="1262594">
              <a:off x="2061769" y="2803495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51" name="8-конечная звезда 1250"/>
            <p:cNvSpPr/>
            <p:nvPr/>
          </p:nvSpPr>
          <p:spPr>
            <a:xfrm rot="1262594">
              <a:off x="1865251" y="3579770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52" name="8-конечная звезда 1251"/>
            <p:cNvSpPr/>
            <p:nvPr/>
          </p:nvSpPr>
          <p:spPr>
            <a:xfrm rot="1262594">
              <a:off x="1920541" y="2803495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53" name="8-конечная звезда 1252"/>
            <p:cNvSpPr/>
            <p:nvPr/>
          </p:nvSpPr>
          <p:spPr>
            <a:xfrm rot="1262594">
              <a:off x="2490397" y="258753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55" name="8-конечная звезда 1254"/>
            <p:cNvSpPr/>
            <p:nvPr/>
          </p:nvSpPr>
          <p:spPr>
            <a:xfrm rot="1262594">
              <a:off x="1920541" y="3160685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56" name="8-конечная звезда 1255"/>
            <p:cNvSpPr/>
            <p:nvPr/>
          </p:nvSpPr>
          <p:spPr>
            <a:xfrm rot="1262594">
              <a:off x="1581077" y="3295598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57" name="8-конечная звезда 1256"/>
            <p:cNvSpPr/>
            <p:nvPr/>
          </p:nvSpPr>
          <p:spPr>
            <a:xfrm rot="1262594">
              <a:off x="2336790" y="2648240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58" name="8-конечная звезда 1257"/>
            <p:cNvSpPr/>
            <p:nvPr/>
          </p:nvSpPr>
          <p:spPr>
            <a:xfrm rot="1262594">
              <a:off x="2571736" y="2668872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59" name="8-конечная звезда 1258"/>
            <p:cNvSpPr/>
            <p:nvPr/>
          </p:nvSpPr>
          <p:spPr>
            <a:xfrm rot="1262594">
              <a:off x="2560782" y="2383120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60" name="8-конечная звезда 1259"/>
            <p:cNvSpPr/>
            <p:nvPr/>
          </p:nvSpPr>
          <p:spPr>
            <a:xfrm rot="1262594">
              <a:off x="2643174" y="2586480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61" name="8-конечная звезда 1260"/>
            <p:cNvSpPr/>
            <p:nvPr/>
          </p:nvSpPr>
          <p:spPr>
            <a:xfrm rot="1262594">
              <a:off x="2275030" y="2668872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62" name="8-конечная звезда 1261"/>
            <p:cNvSpPr/>
            <p:nvPr/>
          </p:nvSpPr>
          <p:spPr>
            <a:xfrm rot="1262594">
              <a:off x="2703658" y="2383120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263" name="Прямая соединительная линия 1262"/>
            <p:cNvCxnSpPr>
              <a:stCxn id="1262" idx="6"/>
              <a:endCxn id="1259" idx="7"/>
            </p:cNvCxnSpPr>
            <p:nvPr/>
          </p:nvCxnSpPr>
          <p:spPr>
            <a:xfrm rot="16200000" flipH="1" flipV="1">
              <a:off x="2664344" y="2325903"/>
              <a:ext cx="12338" cy="12989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64" name="Прямая соединительная линия 1263"/>
            <p:cNvCxnSpPr>
              <a:stCxn id="1258" idx="5"/>
              <a:endCxn id="1253" idx="7"/>
            </p:cNvCxnSpPr>
            <p:nvPr/>
          </p:nvCxnSpPr>
          <p:spPr>
            <a:xfrm rot="16200000" flipV="1">
              <a:off x="2530194" y="2615447"/>
              <a:ext cx="67318" cy="4356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65" name="Прямая соединительная линия 1264"/>
            <p:cNvCxnSpPr>
              <a:stCxn id="1260" idx="0"/>
              <a:endCxn id="1258" idx="1"/>
            </p:cNvCxnSpPr>
            <p:nvPr/>
          </p:nvCxnSpPr>
          <p:spPr>
            <a:xfrm flipH="1">
              <a:off x="2604637" y="2618282"/>
              <a:ext cx="83776" cy="9537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66" name="Прямая соединительная линия 1265"/>
            <p:cNvCxnSpPr>
              <a:stCxn id="1252" idx="7"/>
              <a:endCxn id="1261" idx="5"/>
            </p:cNvCxnSpPr>
            <p:nvPr/>
          </p:nvCxnSpPr>
          <p:spPr>
            <a:xfrm rot="5400000" flipH="1" flipV="1">
              <a:off x="2056250" y="2586853"/>
              <a:ext cx="148644" cy="31671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67" name="Прямая соединительная линия 1266"/>
            <p:cNvCxnSpPr>
              <a:stCxn id="1256" idx="6"/>
              <a:endCxn id="1252" idx="2"/>
            </p:cNvCxnSpPr>
            <p:nvPr/>
          </p:nvCxnSpPr>
          <p:spPr>
            <a:xfrm rot="5400000" flipH="1" flipV="1">
              <a:off x="1560446" y="2920360"/>
              <a:ext cx="442065" cy="31273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68" name="Прямая соединительная линия 1267"/>
            <p:cNvCxnSpPr>
              <a:stCxn id="1256" idx="7"/>
              <a:endCxn id="1255" idx="2"/>
            </p:cNvCxnSpPr>
            <p:nvPr/>
          </p:nvCxnSpPr>
          <p:spPr>
            <a:xfrm rot="5400000" flipH="1" flipV="1">
              <a:off x="1739486" y="3116483"/>
              <a:ext cx="101958" cy="29476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69" name="Прямая соединительная линия 1268"/>
            <p:cNvCxnSpPr>
              <a:stCxn id="1251" idx="4"/>
              <a:endCxn id="1256" idx="0"/>
            </p:cNvCxnSpPr>
            <p:nvPr/>
          </p:nvCxnSpPr>
          <p:spPr>
            <a:xfrm rot="10800000">
              <a:off x="1643716" y="3339633"/>
              <a:ext cx="223336" cy="25744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70" name="Прямая соединительная линия 1269"/>
            <p:cNvCxnSpPr>
              <a:stCxn id="1251" idx="7"/>
              <a:endCxn id="1249" idx="2"/>
            </p:cNvCxnSpPr>
            <p:nvPr/>
          </p:nvCxnSpPr>
          <p:spPr>
            <a:xfrm rot="5400000" flipH="1" flipV="1">
              <a:off x="1771643" y="3286729"/>
              <a:ext cx="454361" cy="16379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71" name="Прямая соединительная линия 1270"/>
            <p:cNvCxnSpPr>
              <a:stCxn id="1249" idx="5"/>
              <a:endCxn id="1250" idx="2"/>
            </p:cNvCxnSpPr>
            <p:nvPr/>
          </p:nvCxnSpPr>
          <p:spPr>
            <a:xfrm rot="16200000" flipV="1">
              <a:off x="1961325" y="2973444"/>
              <a:ext cx="235879" cy="38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72" name="Прямая соединительная линия 1271"/>
            <p:cNvCxnSpPr>
              <a:stCxn id="1250" idx="0"/>
              <a:endCxn id="1257" idx="3"/>
            </p:cNvCxnSpPr>
            <p:nvPr/>
          </p:nvCxnSpPr>
          <p:spPr>
            <a:xfrm flipV="1">
              <a:off x="2113968" y="2693796"/>
              <a:ext cx="225614" cy="14639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73" name="Прямая соединительная линия 1272"/>
            <p:cNvCxnSpPr>
              <a:stCxn id="1262" idx="1"/>
              <a:endCxn id="1260" idx="7"/>
            </p:cNvCxnSpPr>
            <p:nvPr/>
          </p:nvCxnSpPr>
          <p:spPr>
            <a:xfrm rot="5400000">
              <a:off x="2626022" y="2489841"/>
              <a:ext cx="172475" cy="4860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75" name="Прямая соединительная линия 1274"/>
            <p:cNvCxnSpPr>
              <a:stCxn id="1259" idx="3"/>
              <a:endCxn id="1253" idx="6"/>
            </p:cNvCxnSpPr>
            <p:nvPr/>
          </p:nvCxnSpPr>
          <p:spPr>
            <a:xfrm rot="5400000">
              <a:off x="2458289" y="2484824"/>
              <a:ext cx="173313" cy="3570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76" name="Прямая соединительная линия 1275"/>
            <p:cNvCxnSpPr>
              <a:stCxn id="1253" idx="4"/>
              <a:endCxn id="1261" idx="0"/>
            </p:cNvCxnSpPr>
            <p:nvPr/>
          </p:nvCxnSpPr>
          <p:spPr>
            <a:xfrm rot="10800000" flipV="1">
              <a:off x="2320270" y="2604838"/>
              <a:ext cx="171929" cy="9583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321" name="TextBox 1320"/>
          <p:cNvSpPr txBox="1"/>
          <p:nvPr/>
        </p:nvSpPr>
        <p:spPr>
          <a:xfrm rot="19006284">
            <a:off x="2318899" y="2446336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КИТ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1322" name="TextBox 1321"/>
          <p:cNvSpPr txBox="1"/>
          <p:nvPr/>
        </p:nvSpPr>
        <p:spPr>
          <a:xfrm rot="1643483">
            <a:off x="2860400" y="3446467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ПЕГАС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1323" name="TextBox 1322"/>
          <p:cNvSpPr txBox="1"/>
          <p:nvPr/>
        </p:nvSpPr>
        <p:spPr>
          <a:xfrm rot="19006284">
            <a:off x="3176155" y="2941114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АНДРОМЕДА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1324" name="TextBox 1323"/>
          <p:cNvSpPr txBox="1"/>
          <p:nvPr/>
        </p:nvSpPr>
        <p:spPr>
          <a:xfrm rot="2331135">
            <a:off x="3061230" y="4429631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ДЕЛЬФІН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1325" name="TextBox 1324"/>
          <p:cNvSpPr txBox="1"/>
          <p:nvPr/>
        </p:nvSpPr>
        <p:spPr>
          <a:xfrm rot="222291">
            <a:off x="3388198" y="5006245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ОРЕЛ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1326" name="TextBox 1325"/>
          <p:cNvSpPr txBox="1"/>
          <p:nvPr/>
        </p:nvSpPr>
        <p:spPr>
          <a:xfrm rot="222291">
            <a:off x="3888264" y="5524741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ЩИТ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1327" name="TextBox 1326"/>
          <p:cNvSpPr txBox="1"/>
          <p:nvPr/>
        </p:nvSpPr>
        <p:spPr>
          <a:xfrm rot="20047852">
            <a:off x="5597382" y="3512765"/>
            <a:ext cx="70215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ВОЛОССЯ ВЕРОНІКИ</a:t>
            </a:r>
            <a:endParaRPr lang="uk-UA" sz="8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grpSp>
        <p:nvGrpSpPr>
          <p:cNvPr id="49" name="Группа 1414"/>
          <p:cNvGrpSpPr/>
          <p:nvPr/>
        </p:nvGrpSpPr>
        <p:grpSpPr>
          <a:xfrm>
            <a:off x="4589796" y="2578586"/>
            <a:ext cx="829916" cy="343506"/>
            <a:chOff x="4589796" y="2578586"/>
            <a:chExt cx="829916" cy="343506"/>
          </a:xfrm>
        </p:grpSpPr>
        <p:sp>
          <p:nvSpPr>
            <p:cNvPr id="1330" name="8-конечная звезда 1329"/>
            <p:cNvSpPr/>
            <p:nvPr/>
          </p:nvSpPr>
          <p:spPr>
            <a:xfrm rot="1262594">
              <a:off x="5365712" y="2651077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32" name="8-конечная звезда 1331"/>
            <p:cNvSpPr/>
            <p:nvPr/>
          </p:nvSpPr>
          <p:spPr>
            <a:xfrm rot="1262594">
              <a:off x="4589796" y="2875292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33" name="8-конечная звезда 1332"/>
            <p:cNvSpPr/>
            <p:nvPr/>
          </p:nvSpPr>
          <p:spPr>
            <a:xfrm rot="1262594">
              <a:off x="4732672" y="2875292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34" name="8-конечная звезда 1333"/>
            <p:cNvSpPr/>
            <p:nvPr/>
          </p:nvSpPr>
          <p:spPr>
            <a:xfrm rot="1262594">
              <a:off x="4875548" y="2660978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35" name="8-конечная звезда 1334"/>
            <p:cNvSpPr/>
            <p:nvPr/>
          </p:nvSpPr>
          <p:spPr>
            <a:xfrm rot="1262594">
              <a:off x="5018424" y="2578586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36" name="8-конечная звезда 1335"/>
            <p:cNvSpPr/>
            <p:nvPr/>
          </p:nvSpPr>
          <p:spPr>
            <a:xfrm rot="1262594">
              <a:off x="5232738" y="2650024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337" name="Прямая соединительная линия 1336"/>
            <p:cNvCxnSpPr>
              <a:stCxn id="1332" idx="0"/>
              <a:endCxn id="1333" idx="3"/>
            </p:cNvCxnSpPr>
            <p:nvPr/>
          </p:nvCxnSpPr>
          <p:spPr>
            <a:xfrm>
              <a:off x="4635035" y="2907094"/>
              <a:ext cx="99653" cy="109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38" name="Прямая соединительная линия 1337"/>
            <p:cNvCxnSpPr>
              <a:stCxn id="1333" idx="7"/>
              <a:endCxn id="1334" idx="3"/>
            </p:cNvCxnSpPr>
            <p:nvPr/>
          </p:nvCxnSpPr>
          <p:spPr>
            <a:xfrm rot="5400000" flipH="1" flipV="1">
              <a:off x="4729854" y="2741481"/>
              <a:ext cx="195312" cy="10010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39" name="Прямая соединительная линия 1338"/>
            <p:cNvCxnSpPr>
              <a:stCxn id="1330" idx="2"/>
              <a:endCxn id="1336" idx="0"/>
            </p:cNvCxnSpPr>
            <p:nvPr/>
          </p:nvCxnSpPr>
          <p:spPr>
            <a:xfrm rot="5400000" flipH="1">
              <a:off x="5319772" y="2640031"/>
              <a:ext cx="21450" cy="10504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40" name="Прямая соединительная линия 1339"/>
            <p:cNvCxnSpPr>
              <a:stCxn id="1336" idx="3"/>
              <a:endCxn id="1335" idx="0"/>
            </p:cNvCxnSpPr>
            <p:nvPr/>
          </p:nvCxnSpPr>
          <p:spPr>
            <a:xfrm rot="5400000" flipH="1">
              <a:off x="5112940" y="2561112"/>
              <a:ext cx="72537" cy="17109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41" name="Прямая соединительная линия 1340"/>
            <p:cNvCxnSpPr>
              <a:stCxn id="1335" idx="3"/>
              <a:endCxn id="1334" idx="7"/>
            </p:cNvCxnSpPr>
            <p:nvPr/>
          </p:nvCxnSpPr>
          <p:spPr>
            <a:xfrm rot="5400000">
              <a:off x="4938691" y="2593128"/>
              <a:ext cx="63390" cy="10010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355" name="TextBox 1354"/>
          <p:cNvSpPr txBox="1"/>
          <p:nvPr/>
        </p:nvSpPr>
        <p:spPr>
          <a:xfrm>
            <a:off x="4714876" y="2643182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РИСЬ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cxnSp>
        <p:nvCxnSpPr>
          <p:cNvPr id="1364" name="Прямая соединительная линия 1363"/>
          <p:cNvCxnSpPr/>
          <p:nvPr/>
        </p:nvCxnSpPr>
        <p:spPr>
          <a:xfrm rot="16537753" flipV="1">
            <a:off x="4727773" y="3164312"/>
            <a:ext cx="314852" cy="4989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50" name="Группа 1415"/>
          <p:cNvGrpSpPr/>
          <p:nvPr/>
        </p:nvGrpSpPr>
        <p:grpSpPr>
          <a:xfrm>
            <a:off x="4149687" y="2792374"/>
            <a:ext cx="463574" cy="463575"/>
            <a:chOff x="4149687" y="2792374"/>
            <a:chExt cx="463574" cy="463575"/>
          </a:xfrm>
        </p:grpSpPr>
        <p:cxnSp>
          <p:nvCxnSpPr>
            <p:cNvPr id="1342" name="Прямая соединительная линия 1341"/>
            <p:cNvCxnSpPr>
              <a:stCxn id="1359" idx="7"/>
              <a:endCxn id="1358" idx="2"/>
            </p:cNvCxnSpPr>
            <p:nvPr/>
          </p:nvCxnSpPr>
          <p:spPr>
            <a:xfrm rot="5400000" flipH="1" flipV="1">
              <a:off x="4370340" y="3027617"/>
              <a:ext cx="58114" cy="9977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356" name="8-конечная звезда 1355"/>
            <p:cNvSpPr/>
            <p:nvPr/>
          </p:nvSpPr>
          <p:spPr>
            <a:xfrm rot="1262594">
              <a:off x="4577261" y="3101985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57" name="8-конечная звезда 1356"/>
            <p:cNvSpPr/>
            <p:nvPr/>
          </p:nvSpPr>
          <p:spPr>
            <a:xfrm rot="1262594">
              <a:off x="4530737" y="3219949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58" name="8-конечная звезда 1357"/>
            <p:cNvSpPr/>
            <p:nvPr/>
          </p:nvSpPr>
          <p:spPr>
            <a:xfrm rot="1262594">
              <a:off x="4435440" y="3006688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59" name="8-конечная звезда 1358"/>
            <p:cNvSpPr/>
            <p:nvPr/>
          </p:nvSpPr>
          <p:spPr>
            <a:xfrm rot="1262594">
              <a:off x="4308170" y="3093732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360" name="Прямая соединительная линия 1359"/>
            <p:cNvCxnSpPr>
              <a:stCxn id="1357" idx="6"/>
              <a:endCxn id="1356" idx="2"/>
            </p:cNvCxnSpPr>
            <p:nvPr/>
          </p:nvCxnSpPr>
          <p:spPr>
            <a:xfrm rot="5400000" flipH="1" flipV="1">
              <a:off x="4529817" y="3162168"/>
              <a:ext cx="84364" cy="3359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65" name="Прямая соединительная линия 1364"/>
            <p:cNvCxnSpPr>
              <a:stCxn id="1358" idx="0"/>
              <a:endCxn id="1357" idx="4"/>
            </p:cNvCxnSpPr>
            <p:nvPr/>
          </p:nvCxnSpPr>
          <p:spPr>
            <a:xfrm>
              <a:off x="4477199" y="3036044"/>
              <a:ext cx="54738" cy="19544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370" name="8-конечная звезда 1369"/>
            <p:cNvSpPr/>
            <p:nvPr/>
          </p:nvSpPr>
          <p:spPr>
            <a:xfrm rot="1262594">
              <a:off x="4221126" y="3006688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71" name="8-конечная звезда 1370"/>
            <p:cNvSpPr/>
            <p:nvPr/>
          </p:nvSpPr>
          <p:spPr>
            <a:xfrm rot="1262594">
              <a:off x="4451046" y="2879418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72" name="8-конечная звезда 1371"/>
            <p:cNvSpPr/>
            <p:nvPr/>
          </p:nvSpPr>
          <p:spPr>
            <a:xfrm rot="1262594">
              <a:off x="4364001" y="2792374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73" name="8-конечная звезда 1372"/>
            <p:cNvSpPr/>
            <p:nvPr/>
          </p:nvSpPr>
          <p:spPr>
            <a:xfrm rot="1262594">
              <a:off x="4149687" y="2935250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375" name="Прямая соединительная линия 1374"/>
            <p:cNvCxnSpPr>
              <a:stCxn id="868" idx="67"/>
              <a:endCxn id="1373" idx="1"/>
            </p:cNvCxnSpPr>
            <p:nvPr/>
          </p:nvCxnSpPr>
          <p:spPr>
            <a:xfrm flipH="1" flipV="1">
              <a:off x="4180058" y="2976590"/>
              <a:ext cx="40647" cy="4041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76" name="Прямая соединительная линия 1375"/>
            <p:cNvCxnSpPr>
              <a:stCxn id="1371" idx="5"/>
              <a:endCxn id="1372" idx="0"/>
            </p:cNvCxnSpPr>
            <p:nvPr/>
          </p:nvCxnSpPr>
          <p:spPr>
            <a:xfrm rot="16200000" flipV="1">
              <a:off x="4405044" y="2822446"/>
              <a:ext cx="59548" cy="5811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77" name="Прямая соединительная линия 1376"/>
            <p:cNvCxnSpPr>
              <a:stCxn id="1370" idx="0"/>
              <a:endCxn id="1371" idx="4"/>
            </p:cNvCxnSpPr>
            <p:nvPr/>
          </p:nvCxnSpPr>
          <p:spPr>
            <a:xfrm flipV="1">
              <a:off x="4262885" y="2893262"/>
              <a:ext cx="189602" cy="14278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78" name="Прямая соединительная линия 1377"/>
            <p:cNvCxnSpPr>
              <a:stCxn id="1359" idx="5"/>
              <a:endCxn id="1370" idx="1"/>
            </p:cNvCxnSpPr>
            <p:nvPr/>
          </p:nvCxnSpPr>
          <p:spPr>
            <a:xfrm rot="16200000" flipV="1">
              <a:off x="4262466" y="3037059"/>
              <a:ext cx="47564" cy="6950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1379" name="Прямая соединительная линия 1378"/>
          <p:cNvCxnSpPr>
            <a:stCxn id="1358" idx="6"/>
            <a:endCxn id="1371" idx="2"/>
          </p:cNvCxnSpPr>
          <p:nvPr/>
        </p:nvCxnSpPr>
        <p:spPr>
          <a:xfrm rot="5400000" flipH="1" flipV="1">
            <a:off x="4421367" y="2964606"/>
            <a:ext cx="86952" cy="94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394" name="TextBox 1393"/>
          <p:cNvSpPr txBox="1"/>
          <p:nvPr/>
        </p:nvSpPr>
        <p:spPr>
          <a:xfrm>
            <a:off x="4143372" y="2887144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ЖИРАФ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grpSp>
        <p:nvGrpSpPr>
          <p:cNvPr id="51" name="Группа 1394"/>
          <p:cNvGrpSpPr/>
          <p:nvPr/>
        </p:nvGrpSpPr>
        <p:grpSpPr>
          <a:xfrm>
            <a:off x="4224353" y="2365325"/>
            <a:ext cx="411190" cy="414417"/>
            <a:chOff x="4017933" y="1986213"/>
            <a:chExt cx="411190" cy="414417"/>
          </a:xfrm>
        </p:grpSpPr>
        <p:cxnSp>
          <p:nvCxnSpPr>
            <p:cNvPr id="1396" name="Прямая соединительная линия 1395"/>
            <p:cNvCxnSpPr>
              <a:stCxn id="1404" idx="7"/>
              <a:endCxn id="1400" idx="1"/>
            </p:cNvCxnSpPr>
            <p:nvPr/>
          </p:nvCxnSpPr>
          <p:spPr>
            <a:xfrm rot="16200000" flipV="1">
              <a:off x="4354956" y="2311979"/>
              <a:ext cx="116410" cy="15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97" name="Прямая соединительная линия 1396"/>
            <p:cNvCxnSpPr>
              <a:stCxn id="1404" idx="4"/>
              <a:endCxn id="1399" idx="1"/>
            </p:cNvCxnSpPr>
            <p:nvPr/>
          </p:nvCxnSpPr>
          <p:spPr>
            <a:xfrm rot="10800000">
              <a:off x="4198773" y="2252202"/>
              <a:ext cx="174565" cy="11907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98" name="Прямая соединительная линия 1397"/>
            <p:cNvCxnSpPr>
              <a:stCxn id="1402" idx="7"/>
              <a:endCxn id="1401" idx="3"/>
            </p:cNvCxnSpPr>
            <p:nvPr/>
          </p:nvCxnSpPr>
          <p:spPr>
            <a:xfrm rot="16200000" flipH="1">
              <a:off x="4223525" y="1870252"/>
              <a:ext cx="6" cy="30784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399" name="8-конечная звезда 1398"/>
            <p:cNvSpPr/>
            <p:nvPr/>
          </p:nvSpPr>
          <p:spPr>
            <a:xfrm rot="1262594">
              <a:off x="4160809" y="2200527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00" name="8-конечная звезда 1399"/>
            <p:cNvSpPr/>
            <p:nvPr/>
          </p:nvSpPr>
          <p:spPr>
            <a:xfrm rot="1262594">
              <a:off x="4375123" y="2202175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01" name="8-конечная звезда 1400"/>
            <p:cNvSpPr/>
            <p:nvPr/>
          </p:nvSpPr>
          <p:spPr>
            <a:xfrm rot="1262594">
              <a:off x="4375123" y="198621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02" name="8-конечная звезда 1401"/>
            <p:cNvSpPr/>
            <p:nvPr/>
          </p:nvSpPr>
          <p:spPr>
            <a:xfrm rot="1262594">
              <a:off x="4017933" y="200813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03" name="8-конечная звезда 1402"/>
            <p:cNvSpPr/>
            <p:nvPr/>
          </p:nvSpPr>
          <p:spPr>
            <a:xfrm rot="1262594">
              <a:off x="4089371" y="2222449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04" name="8-конечная звезда 1403"/>
            <p:cNvSpPr/>
            <p:nvPr/>
          </p:nvSpPr>
          <p:spPr>
            <a:xfrm rot="1262594">
              <a:off x="4371896" y="2357430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405" name="Прямая соединительная линия 1404"/>
            <p:cNvCxnSpPr>
              <a:stCxn id="1400" idx="5"/>
              <a:endCxn id="1401" idx="2"/>
            </p:cNvCxnSpPr>
            <p:nvPr/>
          </p:nvCxnSpPr>
          <p:spPr>
            <a:xfrm rot="5400000" flipH="1" flipV="1">
              <a:off x="4308750" y="2120823"/>
              <a:ext cx="166089" cy="126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06" name="Прямая соединительная линия 1405"/>
            <p:cNvCxnSpPr>
              <a:stCxn id="1403" idx="6"/>
              <a:endCxn id="1402" idx="0"/>
            </p:cNvCxnSpPr>
            <p:nvPr/>
          </p:nvCxnSpPr>
          <p:spPr>
            <a:xfrm rot="16200000" flipV="1">
              <a:off x="4008388" y="2106572"/>
              <a:ext cx="179422" cy="5593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07" name="Прямая соединительная линия 1406"/>
            <p:cNvCxnSpPr>
              <a:stCxn id="1399" idx="5"/>
              <a:endCxn id="1403" idx="0"/>
            </p:cNvCxnSpPr>
            <p:nvPr/>
          </p:nvCxnSpPr>
          <p:spPr>
            <a:xfrm rot="16200000" flipH="1" flipV="1">
              <a:off x="4131062" y="2213360"/>
              <a:ext cx="56291" cy="3527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08" name="Прямая соединительная линия 1407"/>
            <p:cNvCxnSpPr>
              <a:stCxn id="1400" idx="3"/>
              <a:endCxn id="1399" idx="7"/>
            </p:cNvCxnSpPr>
            <p:nvPr/>
          </p:nvCxnSpPr>
          <p:spPr>
            <a:xfrm rot="5400000" flipH="1">
              <a:off x="4283179" y="2145868"/>
              <a:ext cx="23574" cy="16496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417" name="TextBox 1416"/>
          <p:cNvSpPr txBox="1"/>
          <p:nvPr/>
        </p:nvSpPr>
        <p:spPr>
          <a:xfrm>
            <a:off x="4286248" y="2428868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ВІЗНИЧИЙ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grpSp>
        <p:nvGrpSpPr>
          <p:cNvPr id="53" name="Группа 1417"/>
          <p:cNvGrpSpPr/>
          <p:nvPr/>
        </p:nvGrpSpPr>
        <p:grpSpPr>
          <a:xfrm>
            <a:off x="3808104" y="2509849"/>
            <a:ext cx="470249" cy="704837"/>
            <a:chOff x="3357553" y="2345049"/>
            <a:chExt cx="470249" cy="704837"/>
          </a:xfrm>
        </p:grpSpPr>
        <p:cxnSp>
          <p:nvCxnSpPr>
            <p:cNvPr id="1419" name="Прямая соединительная линия 1418"/>
            <p:cNvCxnSpPr>
              <a:stCxn id="1425" idx="6"/>
              <a:endCxn id="1424" idx="0"/>
            </p:cNvCxnSpPr>
            <p:nvPr/>
          </p:nvCxnSpPr>
          <p:spPr>
            <a:xfrm rot="16200000" flipV="1">
              <a:off x="3691172" y="2584715"/>
              <a:ext cx="109630" cy="12902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20" name="Прямая соединительная линия 1419"/>
            <p:cNvCxnSpPr>
              <a:stCxn id="1423" idx="5"/>
              <a:endCxn id="1427" idx="6"/>
            </p:cNvCxnSpPr>
            <p:nvPr/>
          </p:nvCxnSpPr>
          <p:spPr>
            <a:xfrm rot="16200000" flipV="1">
              <a:off x="3407723" y="2536764"/>
              <a:ext cx="24387" cy="6601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421" name="8-конечная звезда 1420"/>
            <p:cNvSpPr/>
            <p:nvPr/>
          </p:nvSpPr>
          <p:spPr>
            <a:xfrm rot="1262594">
              <a:off x="3486402" y="2345049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22" name="8-конечная звезда 1421"/>
            <p:cNvSpPr/>
            <p:nvPr/>
          </p:nvSpPr>
          <p:spPr>
            <a:xfrm rot="1262594">
              <a:off x="3557840" y="2487925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23" name="8-конечная звезда 1422"/>
            <p:cNvSpPr/>
            <p:nvPr/>
          </p:nvSpPr>
          <p:spPr>
            <a:xfrm rot="1262594">
              <a:off x="3436886" y="2579638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24" name="8-конечная звезда 1423"/>
            <p:cNvSpPr/>
            <p:nvPr/>
          </p:nvSpPr>
          <p:spPr>
            <a:xfrm rot="1262594">
              <a:off x="3629278" y="2557715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25" name="8-конечная звезда 1424"/>
            <p:cNvSpPr/>
            <p:nvPr/>
          </p:nvSpPr>
          <p:spPr>
            <a:xfrm rot="1262594">
              <a:off x="3773802" y="2702239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26" name="8-конечная звезда 1425"/>
            <p:cNvSpPr/>
            <p:nvPr/>
          </p:nvSpPr>
          <p:spPr>
            <a:xfrm rot="1262594">
              <a:off x="3770575" y="2413260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27" name="8-конечная звезда 1426"/>
            <p:cNvSpPr/>
            <p:nvPr/>
          </p:nvSpPr>
          <p:spPr>
            <a:xfrm rot="1262594">
              <a:off x="3357553" y="2556136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28" name="8-конечная звезда 1427"/>
            <p:cNvSpPr/>
            <p:nvPr/>
          </p:nvSpPr>
          <p:spPr>
            <a:xfrm rot="1262594">
              <a:off x="3699137" y="2435183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29" name="8-конечная звезда 1428"/>
            <p:cNvSpPr/>
            <p:nvPr/>
          </p:nvSpPr>
          <p:spPr>
            <a:xfrm rot="1262594">
              <a:off x="3413385" y="3006686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30" name="8-конечная звезда 1429"/>
            <p:cNvSpPr/>
            <p:nvPr/>
          </p:nvSpPr>
          <p:spPr>
            <a:xfrm rot="1262594">
              <a:off x="3500429" y="2841888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31" name="8-конечная звезда 1430"/>
            <p:cNvSpPr/>
            <p:nvPr/>
          </p:nvSpPr>
          <p:spPr>
            <a:xfrm rot="1262594">
              <a:off x="3571867" y="2643180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432" name="Прямая соединительная линия 1431"/>
            <p:cNvCxnSpPr>
              <a:stCxn id="1422" idx="6"/>
              <a:endCxn id="1421" idx="7"/>
            </p:cNvCxnSpPr>
            <p:nvPr/>
          </p:nvCxnSpPr>
          <p:spPr>
            <a:xfrm rot="16200000" flipV="1">
              <a:off x="3501986" y="2397176"/>
              <a:ext cx="128640" cy="5645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33" name="Прямая соединительная линия 1432"/>
            <p:cNvCxnSpPr>
              <a:stCxn id="1431" idx="4"/>
              <a:endCxn id="1423" idx="0"/>
            </p:cNvCxnSpPr>
            <p:nvPr/>
          </p:nvCxnSpPr>
          <p:spPr>
            <a:xfrm rot="10800000">
              <a:off x="3489086" y="2616334"/>
              <a:ext cx="84223" cy="4069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34" name="Прямая соединительная линия 1433"/>
            <p:cNvCxnSpPr>
              <a:stCxn id="1424" idx="5"/>
              <a:endCxn id="1422" idx="0"/>
            </p:cNvCxnSpPr>
            <p:nvPr/>
          </p:nvCxnSpPr>
          <p:spPr>
            <a:xfrm rot="16200000" flipV="1">
              <a:off x="3609967" y="2524693"/>
              <a:ext cx="35421" cy="3527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35" name="Прямая соединительная линия 1434"/>
            <p:cNvCxnSpPr>
              <a:stCxn id="1426" idx="5"/>
              <a:endCxn id="1428" idx="7"/>
            </p:cNvCxnSpPr>
            <p:nvPr/>
          </p:nvCxnSpPr>
          <p:spPr>
            <a:xfrm rot="16200000" flipH="1" flipV="1">
              <a:off x="3745495" y="2410102"/>
              <a:ext cx="32892" cy="4292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36" name="Прямая соединительная линия 1435"/>
            <p:cNvCxnSpPr>
              <a:stCxn id="1424" idx="7"/>
              <a:endCxn id="1428" idx="3"/>
            </p:cNvCxnSpPr>
            <p:nvPr/>
          </p:nvCxnSpPr>
          <p:spPr>
            <a:xfrm rot="5400000" flipH="1" flipV="1">
              <a:off x="3636875" y="2509631"/>
              <a:ext cx="108198" cy="2004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37" name="Прямая соединительная линия 1436"/>
            <p:cNvCxnSpPr>
              <a:stCxn id="1429" idx="5"/>
              <a:endCxn id="1430" idx="1"/>
            </p:cNvCxnSpPr>
            <p:nvPr/>
          </p:nvCxnSpPr>
          <p:spPr>
            <a:xfrm rot="5400000" flipH="1" flipV="1">
              <a:off x="3415848" y="2893594"/>
              <a:ext cx="125318" cy="10458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38" name="Прямая соединительная линия 1437"/>
            <p:cNvCxnSpPr>
              <a:stCxn id="1430" idx="7"/>
              <a:endCxn id="1431" idx="2"/>
            </p:cNvCxnSpPr>
            <p:nvPr/>
          </p:nvCxnSpPr>
          <p:spPr>
            <a:xfrm rot="5400000" flipH="1" flipV="1">
              <a:off x="3478851" y="2747857"/>
              <a:ext cx="169778" cy="4394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39" name="Прямая соединительная линия 1438"/>
            <p:cNvCxnSpPr>
              <a:stCxn id="1431" idx="7"/>
              <a:endCxn id="1424" idx="6"/>
            </p:cNvCxnSpPr>
            <p:nvPr/>
          </p:nvCxnSpPr>
          <p:spPr>
            <a:xfrm rot="5400000" flipH="1" flipV="1">
              <a:off x="3591344" y="2581380"/>
              <a:ext cx="96493" cy="5276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40" name="Прямая соединительная линия 1439"/>
            <p:cNvCxnSpPr>
              <a:stCxn id="1425" idx="5"/>
              <a:endCxn id="1431" idx="0"/>
            </p:cNvCxnSpPr>
            <p:nvPr/>
          </p:nvCxnSpPr>
          <p:spPr>
            <a:xfrm rot="16200000" flipV="1">
              <a:off x="3685719" y="2600444"/>
              <a:ext cx="32029" cy="17621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42" name="Прямая соединительная линия 1441"/>
            <p:cNvCxnSpPr>
              <a:stCxn id="1423" idx="7"/>
              <a:endCxn id="1422" idx="5"/>
            </p:cNvCxnSpPr>
            <p:nvPr/>
          </p:nvCxnSpPr>
          <p:spPr>
            <a:xfrm rot="5400000" flipH="1" flipV="1">
              <a:off x="3478506" y="2500305"/>
              <a:ext cx="105424" cy="8531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446" name="TextBox 1445"/>
          <p:cNvSpPr txBox="1"/>
          <p:nvPr/>
        </p:nvSpPr>
        <p:spPr>
          <a:xfrm>
            <a:off x="3536257" y="2500306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ПЕРСЕЙ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grpSp>
        <p:nvGrpSpPr>
          <p:cNvPr id="54" name="Группа 1446"/>
          <p:cNvGrpSpPr/>
          <p:nvPr/>
        </p:nvGrpSpPr>
        <p:grpSpPr>
          <a:xfrm rot="248670">
            <a:off x="5476076" y="1848327"/>
            <a:ext cx="1857394" cy="3278058"/>
            <a:chOff x="5649885" y="1363613"/>
            <a:chExt cx="1857394" cy="3278058"/>
          </a:xfrm>
        </p:grpSpPr>
        <p:cxnSp>
          <p:nvCxnSpPr>
            <p:cNvPr id="1448" name="Прямая соединительная линия 1447"/>
            <p:cNvCxnSpPr>
              <a:stCxn id="1452" idx="5"/>
              <a:endCxn id="1459" idx="0"/>
            </p:cNvCxnSpPr>
            <p:nvPr/>
          </p:nvCxnSpPr>
          <p:spPr>
            <a:xfrm rot="15951330" flipV="1">
              <a:off x="6678064" y="1878821"/>
              <a:ext cx="184799" cy="10014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449" name="8-конечная звезда 1448"/>
            <p:cNvSpPr/>
            <p:nvPr/>
          </p:nvSpPr>
          <p:spPr>
            <a:xfrm rot="1262594">
              <a:off x="6993443" y="4282014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50" name="8-конечная звезда 1449"/>
            <p:cNvSpPr/>
            <p:nvPr/>
          </p:nvSpPr>
          <p:spPr>
            <a:xfrm rot="1262594">
              <a:off x="6729090" y="4587671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51" name="8-конечная звезда 1450"/>
            <p:cNvSpPr/>
            <p:nvPr/>
          </p:nvSpPr>
          <p:spPr>
            <a:xfrm rot="1262594">
              <a:off x="7169532" y="3766935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52" name="8-конечная звезда 1451"/>
            <p:cNvSpPr/>
            <p:nvPr/>
          </p:nvSpPr>
          <p:spPr>
            <a:xfrm rot="1262594">
              <a:off x="6814253" y="2015573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53" name="8-конечная звезда 1452"/>
            <p:cNvSpPr/>
            <p:nvPr/>
          </p:nvSpPr>
          <p:spPr>
            <a:xfrm rot="1262594">
              <a:off x="7464079" y="2899614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54" name="8-конечная звезда 1453"/>
            <p:cNvSpPr/>
            <p:nvPr/>
          </p:nvSpPr>
          <p:spPr>
            <a:xfrm rot="1262594">
              <a:off x="7346383" y="3252271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56" name="8-конечная звезда 1455"/>
            <p:cNvSpPr/>
            <p:nvPr/>
          </p:nvSpPr>
          <p:spPr>
            <a:xfrm rot="1262594">
              <a:off x="5792762" y="1450658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57" name="8-конечная звезда 1456"/>
            <p:cNvSpPr/>
            <p:nvPr/>
          </p:nvSpPr>
          <p:spPr>
            <a:xfrm rot="1262594">
              <a:off x="5721323" y="1363613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58" name="8-конечная звезда 1457"/>
            <p:cNvSpPr/>
            <p:nvPr/>
          </p:nvSpPr>
          <p:spPr>
            <a:xfrm rot="1262594">
              <a:off x="5649885" y="1435052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59" name="8-конечная звезда 1458"/>
            <p:cNvSpPr/>
            <p:nvPr/>
          </p:nvSpPr>
          <p:spPr>
            <a:xfrm rot="1262594">
              <a:off x="6672082" y="1810999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60" name="8-конечная звезда 1459"/>
            <p:cNvSpPr/>
            <p:nvPr/>
          </p:nvSpPr>
          <p:spPr>
            <a:xfrm rot="1262594">
              <a:off x="7374765" y="2462338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61" name="8-конечная звезда 1460"/>
            <p:cNvSpPr/>
            <p:nvPr/>
          </p:nvSpPr>
          <p:spPr>
            <a:xfrm rot="1262594">
              <a:off x="5722903" y="1509717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62" name="8-конечная звезда 1461"/>
            <p:cNvSpPr/>
            <p:nvPr/>
          </p:nvSpPr>
          <p:spPr>
            <a:xfrm rot="1262594">
              <a:off x="5865777" y="1508068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63" name="8-конечная звезда 1462"/>
            <p:cNvSpPr/>
            <p:nvPr/>
          </p:nvSpPr>
          <p:spPr>
            <a:xfrm rot="1262594">
              <a:off x="6080093" y="1579507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64" name="8-конечная звезда 1463"/>
            <p:cNvSpPr/>
            <p:nvPr/>
          </p:nvSpPr>
          <p:spPr>
            <a:xfrm rot="1262594">
              <a:off x="6292919" y="1539389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65" name="8-конечная звезда 1464"/>
            <p:cNvSpPr/>
            <p:nvPr/>
          </p:nvSpPr>
          <p:spPr>
            <a:xfrm rot="1262594">
              <a:off x="7215023" y="2403289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466" name="Прямая соединительная линия 1465"/>
            <p:cNvCxnSpPr>
              <a:stCxn id="1465" idx="4"/>
              <a:endCxn id="1452" idx="7"/>
            </p:cNvCxnSpPr>
            <p:nvPr/>
          </p:nvCxnSpPr>
          <p:spPr>
            <a:xfrm rot="10551330">
              <a:off x="6870239" y="2015861"/>
              <a:ext cx="331941" cy="41727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68" name="Прямая соединительная линия 1467"/>
            <p:cNvCxnSpPr>
              <a:stCxn id="1459" idx="5"/>
              <a:endCxn id="1472" idx="7"/>
            </p:cNvCxnSpPr>
            <p:nvPr/>
          </p:nvCxnSpPr>
          <p:spPr>
            <a:xfrm rot="15951330" flipV="1">
              <a:off x="6480732" y="1622938"/>
              <a:ext cx="281766" cy="10650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69" name="Прямая соединительная линия 1468"/>
            <p:cNvCxnSpPr>
              <a:stCxn id="1465" idx="0"/>
              <a:endCxn id="1460" idx="4"/>
            </p:cNvCxnSpPr>
            <p:nvPr/>
          </p:nvCxnSpPr>
          <p:spPr>
            <a:xfrm rot="21351330">
              <a:off x="7268673" y="2436093"/>
              <a:ext cx="106082" cy="4397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70" name="Прямая соединительная линия 1469"/>
            <p:cNvCxnSpPr>
              <a:stCxn id="1453" idx="5"/>
              <a:endCxn id="1460" idx="0"/>
            </p:cNvCxnSpPr>
            <p:nvPr/>
          </p:nvCxnSpPr>
          <p:spPr>
            <a:xfrm rot="15951330" flipV="1">
              <a:off x="7240181" y="2681279"/>
              <a:ext cx="413073" cy="3061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71" name="Прямая соединительная линия 1470"/>
            <p:cNvCxnSpPr>
              <a:stCxn id="1464" idx="7"/>
              <a:endCxn id="1472" idx="5"/>
            </p:cNvCxnSpPr>
            <p:nvPr/>
          </p:nvCxnSpPr>
          <p:spPr>
            <a:xfrm rot="5151330" flipH="1" flipV="1">
              <a:off x="6425307" y="1450742"/>
              <a:ext cx="16661" cy="17976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472" name="8-конечная звезда 1471"/>
            <p:cNvSpPr/>
            <p:nvPr/>
          </p:nvSpPr>
          <p:spPr>
            <a:xfrm rot="1262594">
              <a:off x="6506643" y="1523491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473" name="Прямая соединительная линия 1472"/>
            <p:cNvCxnSpPr>
              <a:stCxn id="1450" idx="0"/>
              <a:endCxn id="1449" idx="2"/>
            </p:cNvCxnSpPr>
            <p:nvPr/>
          </p:nvCxnSpPr>
          <p:spPr>
            <a:xfrm rot="21351330" flipV="1">
              <a:off x="6771105" y="4342885"/>
              <a:ext cx="249828" cy="27281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74" name="Прямая соединительная линия 1473"/>
            <p:cNvCxnSpPr>
              <a:stCxn id="1449" idx="6"/>
              <a:endCxn id="1451" idx="1"/>
            </p:cNvCxnSpPr>
            <p:nvPr/>
          </p:nvCxnSpPr>
          <p:spPr>
            <a:xfrm rot="5151330" flipH="1" flipV="1">
              <a:off x="6887082" y="3944785"/>
              <a:ext cx="458408" cy="20596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75" name="Прямая соединительная линия 1474"/>
            <p:cNvCxnSpPr>
              <a:stCxn id="1451" idx="0"/>
              <a:endCxn id="1454" idx="1"/>
            </p:cNvCxnSpPr>
            <p:nvPr/>
          </p:nvCxnSpPr>
          <p:spPr>
            <a:xfrm rot="21351330" flipV="1">
              <a:off x="7196730" y="3300125"/>
              <a:ext cx="198065" cy="49209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76" name="Прямая соединительная линия 1475"/>
            <p:cNvCxnSpPr>
              <a:stCxn id="1454" idx="5"/>
              <a:endCxn id="1453" idx="1"/>
            </p:cNvCxnSpPr>
            <p:nvPr/>
          </p:nvCxnSpPr>
          <p:spPr>
            <a:xfrm rot="5151330" flipH="1" flipV="1">
              <a:off x="7275539" y="3018784"/>
              <a:ext cx="302585" cy="15751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77" name="Прямая соединительная линия 1476"/>
            <p:cNvCxnSpPr>
              <a:stCxn id="1461" idx="1"/>
              <a:endCxn id="1456" idx="1"/>
            </p:cNvCxnSpPr>
            <p:nvPr/>
          </p:nvCxnSpPr>
          <p:spPr>
            <a:xfrm rot="5400000" flipH="1" flipV="1">
              <a:off x="5757302" y="1495561"/>
              <a:ext cx="69393" cy="6226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78" name="Прямая соединительная линия 1477"/>
            <p:cNvCxnSpPr>
              <a:stCxn id="1461" idx="4"/>
              <a:endCxn id="1458" idx="2"/>
            </p:cNvCxnSpPr>
            <p:nvPr/>
          </p:nvCxnSpPr>
          <p:spPr>
            <a:xfrm rot="10800000">
              <a:off x="5663730" y="1476812"/>
              <a:ext cx="60975" cy="5021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79" name="Прямая соединительная линия 1478"/>
            <p:cNvCxnSpPr>
              <a:stCxn id="1458" idx="6"/>
              <a:endCxn id="1457" idx="2"/>
            </p:cNvCxnSpPr>
            <p:nvPr/>
          </p:nvCxnSpPr>
          <p:spPr>
            <a:xfrm rot="5400000" flipH="1" flipV="1">
              <a:off x="5691644" y="1392970"/>
              <a:ext cx="31121" cy="5592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80" name="Прямая соединительная линия 1479"/>
            <p:cNvCxnSpPr>
              <a:stCxn id="1456" idx="4"/>
              <a:endCxn id="1457" idx="1"/>
            </p:cNvCxnSpPr>
            <p:nvPr/>
          </p:nvCxnSpPr>
          <p:spPr>
            <a:xfrm rot="10800000">
              <a:off x="5751695" y="1404954"/>
              <a:ext cx="42509" cy="5954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81" name="Прямая соединительная линия 1480"/>
            <p:cNvCxnSpPr>
              <a:stCxn id="1462" idx="5"/>
              <a:endCxn id="1456" idx="1"/>
            </p:cNvCxnSpPr>
            <p:nvPr/>
          </p:nvCxnSpPr>
          <p:spPr>
            <a:xfrm rot="16200000" flipV="1">
              <a:off x="5843276" y="1471855"/>
              <a:ext cx="18396" cy="5868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82" name="Прямая соединительная линия 1481"/>
            <p:cNvCxnSpPr>
              <a:stCxn id="1463" idx="4"/>
              <a:endCxn id="1462" idx="1"/>
            </p:cNvCxnSpPr>
            <p:nvPr/>
          </p:nvCxnSpPr>
          <p:spPr>
            <a:xfrm rot="10800000">
              <a:off x="5903740" y="1559742"/>
              <a:ext cx="178154" cy="3707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83" name="Прямая соединительная линия 1482"/>
            <p:cNvCxnSpPr>
              <a:stCxn id="1464" idx="4"/>
              <a:endCxn id="1463" idx="0"/>
            </p:cNvCxnSpPr>
            <p:nvPr/>
          </p:nvCxnSpPr>
          <p:spPr>
            <a:xfrm rot="10551330" flipV="1">
              <a:off x="6130356" y="1562641"/>
              <a:ext cx="166303" cy="4761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496" name="TextBox 1495"/>
          <p:cNvSpPr txBox="1"/>
          <p:nvPr/>
        </p:nvSpPr>
        <p:spPr>
          <a:xfrm rot="17554639">
            <a:off x="6425445" y="4413514"/>
            <a:ext cx="70215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ГІДРА</a:t>
            </a:r>
            <a:endParaRPr lang="uk-UA" sz="8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1497" name="TextBox 1496"/>
          <p:cNvSpPr txBox="1"/>
          <p:nvPr/>
        </p:nvSpPr>
        <p:spPr>
          <a:xfrm rot="2825122">
            <a:off x="6027795" y="2087985"/>
            <a:ext cx="70215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ГІДРА</a:t>
            </a:r>
            <a:endParaRPr lang="uk-UA" sz="8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grpSp>
        <p:nvGrpSpPr>
          <p:cNvPr id="56" name="Группа 1497"/>
          <p:cNvGrpSpPr/>
          <p:nvPr/>
        </p:nvGrpSpPr>
        <p:grpSpPr>
          <a:xfrm>
            <a:off x="6143636" y="2320312"/>
            <a:ext cx="195600" cy="465746"/>
            <a:chOff x="6507142" y="1664972"/>
            <a:chExt cx="195600" cy="465746"/>
          </a:xfrm>
        </p:grpSpPr>
        <p:sp>
          <p:nvSpPr>
            <p:cNvPr id="1499" name="8-конечная звезда 1498"/>
            <p:cNvSpPr/>
            <p:nvPr/>
          </p:nvSpPr>
          <p:spPr>
            <a:xfrm rot="1262594">
              <a:off x="6507142" y="1935118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00" name="8-конечная звезда 1499"/>
            <p:cNvSpPr/>
            <p:nvPr/>
          </p:nvSpPr>
          <p:spPr>
            <a:xfrm rot="1262594">
              <a:off x="6659542" y="2087518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01" name="8-конечная звезда 1500"/>
            <p:cNvSpPr/>
            <p:nvPr/>
          </p:nvSpPr>
          <p:spPr>
            <a:xfrm rot="1262594">
              <a:off x="6578580" y="1664972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502" name="Прямая соединительная линия 1501"/>
            <p:cNvCxnSpPr>
              <a:stCxn id="1499" idx="7"/>
              <a:endCxn id="1500" idx="1"/>
            </p:cNvCxnSpPr>
            <p:nvPr/>
          </p:nvCxnSpPr>
          <p:spPr>
            <a:xfrm rot="16200000" flipH="1">
              <a:off x="6528741" y="1967687"/>
              <a:ext cx="180911" cy="14143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03" name="Прямая соединительная линия 1502"/>
            <p:cNvCxnSpPr>
              <a:stCxn id="1499" idx="6"/>
              <a:endCxn id="1501" idx="3"/>
            </p:cNvCxnSpPr>
            <p:nvPr/>
          </p:nvCxnSpPr>
          <p:spPr>
            <a:xfrm rot="5400000" flipH="1" flipV="1">
              <a:off x="6437861" y="1793980"/>
              <a:ext cx="241216" cy="4394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04" name="Прямая соединительная линия 1503"/>
            <p:cNvCxnSpPr>
              <a:stCxn id="1500" idx="1"/>
              <a:endCxn id="1501" idx="0"/>
            </p:cNvCxnSpPr>
            <p:nvPr/>
          </p:nvCxnSpPr>
          <p:spPr>
            <a:xfrm rot="5400000" flipH="1">
              <a:off x="6437861" y="1876806"/>
              <a:ext cx="434530" cy="6957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505" name="TextBox 1504"/>
          <p:cNvSpPr txBox="1"/>
          <p:nvPr/>
        </p:nvSpPr>
        <p:spPr>
          <a:xfrm rot="2919709">
            <a:off x="5898977" y="2708998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СЕКСТАНТ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grpSp>
        <p:nvGrpSpPr>
          <p:cNvPr id="57" name="Группа 1505"/>
          <p:cNvGrpSpPr/>
          <p:nvPr/>
        </p:nvGrpSpPr>
        <p:grpSpPr>
          <a:xfrm rot="749591">
            <a:off x="3889553" y="1287574"/>
            <a:ext cx="751019" cy="682461"/>
            <a:chOff x="3475433" y="722250"/>
            <a:chExt cx="751019" cy="682461"/>
          </a:xfrm>
        </p:grpSpPr>
        <p:sp>
          <p:nvSpPr>
            <p:cNvPr id="1507" name="8-конечная звезда 1506"/>
            <p:cNvSpPr/>
            <p:nvPr/>
          </p:nvSpPr>
          <p:spPr>
            <a:xfrm rot="1262594">
              <a:off x="3936952" y="93656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08" name="8-конечная звезда 1507"/>
            <p:cNvSpPr/>
            <p:nvPr/>
          </p:nvSpPr>
          <p:spPr>
            <a:xfrm rot="1262594">
              <a:off x="3861710" y="99514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09" name="8-конечная звезда 1508"/>
            <p:cNvSpPr/>
            <p:nvPr/>
          </p:nvSpPr>
          <p:spPr>
            <a:xfrm rot="1262594">
              <a:off x="3801265" y="1015071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10" name="8-конечная звезда 1509"/>
            <p:cNvSpPr/>
            <p:nvPr/>
          </p:nvSpPr>
          <p:spPr>
            <a:xfrm rot="1262594">
              <a:off x="3931325" y="1272302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11" name="8-конечная звезда 1510"/>
            <p:cNvSpPr/>
            <p:nvPr/>
          </p:nvSpPr>
          <p:spPr>
            <a:xfrm rot="1262594">
              <a:off x="3772232" y="1170400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12" name="8-конечная звезда 1511"/>
            <p:cNvSpPr/>
            <p:nvPr/>
          </p:nvSpPr>
          <p:spPr>
            <a:xfrm rot="1262594">
              <a:off x="4008391" y="722250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13" name="8-конечная звезда 1512"/>
            <p:cNvSpPr/>
            <p:nvPr/>
          </p:nvSpPr>
          <p:spPr>
            <a:xfrm rot="1262594">
              <a:off x="3582465" y="867829"/>
              <a:ext cx="72483" cy="72483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14" name="8-конечная звезда 1513"/>
            <p:cNvSpPr/>
            <p:nvPr/>
          </p:nvSpPr>
          <p:spPr>
            <a:xfrm rot="1262594">
              <a:off x="3476620" y="1247307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15" name="8-конечная звезда 1514"/>
            <p:cNvSpPr/>
            <p:nvPr/>
          </p:nvSpPr>
          <p:spPr>
            <a:xfrm rot="1262594">
              <a:off x="3618055" y="1357911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16" name="8-конечная звезда 1515"/>
            <p:cNvSpPr/>
            <p:nvPr/>
          </p:nvSpPr>
          <p:spPr>
            <a:xfrm rot="1262594">
              <a:off x="3475433" y="1099907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17" name="8-конечная звезда 1516"/>
            <p:cNvSpPr/>
            <p:nvPr/>
          </p:nvSpPr>
          <p:spPr>
            <a:xfrm rot="1262594">
              <a:off x="3512979" y="1317945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18" name="8-конечная звезда 1517"/>
            <p:cNvSpPr/>
            <p:nvPr/>
          </p:nvSpPr>
          <p:spPr>
            <a:xfrm rot="1262594">
              <a:off x="4153969" y="1153581"/>
              <a:ext cx="72483" cy="72483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519" name="Прямая соединительная линия 1518"/>
            <p:cNvCxnSpPr>
              <a:stCxn id="1515" idx="4"/>
              <a:endCxn id="1517" idx="0"/>
            </p:cNvCxnSpPr>
            <p:nvPr/>
          </p:nvCxnSpPr>
          <p:spPr>
            <a:xfrm rot="9917941">
              <a:off x="3562163" y="1342336"/>
              <a:ext cx="53509" cy="3798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20" name="Прямая соединительная линия 1519"/>
            <p:cNvCxnSpPr>
              <a:stCxn id="1517" idx="4"/>
              <a:endCxn id="1514" idx="1"/>
            </p:cNvCxnSpPr>
            <p:nvPr/>
          </p:nvCxnSpPr>
          <p:spPr>
            <a:xfrm rot="9917941" flipH="1">
              <a:off x="3509274" y="1292124"/>
              <a:ext cx="5514" cy="4078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21" name="Прямая соединительная линия 1520"/>
            <p:cNvCxnSpPr>
              <a:stCxn id="1514" idx="6"/>
              <a:endCxn id="1516" idx="1"/>
            </p:cNvCxnSpPr>
            <p:nvPr/>
          </p:nvCxnSpPr>
          <p:spPr>
            <a:xfrm rot="4517941" flipH="1" flipV="1">
              <a:off x="3457984" y="1183603"/>
              <a:ext cx="100789" cy="2635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22" name="Прямая соединительная линия 1521"/>
            <p:cNvCxnSpPr>
              <a:stCxn id="1509" idx="7"/>
              <a:endCxn id="1507" idx="3"/>
            </p:cNvCxnSpPr>
            <p:nvPr/>
          </p:nvCxnSpPr>
          <p:spPr>
            <a:xfrm rot="4517941" flipH="1" flipV="1">
              <a:off x="3879700" y="953882"/>
              <a:ext cx="32818" cy="9787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23" name="Прямая соединительная линия 1522"/>
            <p:cNvCxnSpPr>
              <a:stCxn id="1509" idx="5"/>
              <a:endCxn id="1513" idx="1"/>
            </p:cNvCxnSpPr>
            <p:nvPr/>
          </p:nvCxnSpPr>
          <p:spPr>
            <a:xfrm rot="15317941" flipV="1">
              <a:off x="3663241" y="898541"/>
              <a:ext cx="124245" cy="15750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24" name="Прямая соединительная линия 1523"/>
            <p:cNvCxnSpPr>
              <a:stCxn id="1510" idx="4"/>
              <a:endCxn id="1511" idx="1"/>
            </p:cNvCxnSpPr>
            <p:nvPr/>
          </p:nvCxnSpPr>
          <p:spPr>
            <a:xfrm rot="9917941">
              <a:off x="3820776" y="1207582"/>
              <a:ext cx="101768" cy="9651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25" name="Прямая соединительная линия 1524"/>
            <p:cNvCxnSpPr>
              <a:stCxn id="1511" idx="6"/>
              <a:endCxn id="1509" idx="1"/>
            </p:cNvCxnSpPr>
            <p:nvPr/>
          </p:nvCxnSpPr>
          <p:spPr>
            <a:xfrm rot="4517941" flipH="1" flipV="1">
              <a:off x="3776922" y="1091437"/>
              <a:ext cx="94313" cy="5607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26" name="Прямая соединительная линия 1525"/>
            <p:cNvCxnSpPr>
              <a:stCxn id="1514" idx="0"/>
              <a:endCxn id="1511" idx="2"/>
            </p:cNvCxnSpPr>
            <p:nvPr/>
          </p:nvCxnSpPr>
          <p:spPr>
            <a:xfrm rot="20717941">
              <a:off x="3519071" y="1244220"/>
              <a:ext cx="273254" cy="1326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27" name="Прямая соединительная линия 1526"/>
            <p:cNvCxnSpPr>
              <a:stCxn id="1513" idx="6"/>
              <a:endCxn id="1512" idx="3"/>
            </p:cNvCxnSpPr>
            <p:nvPr/>
          </p:nvCxnSpPr>
          <p:spPr>
            <a:xfrm rot="5400000" flipH="1" flipV="1">
              <a:off x="3766202" y="625732"/>
              <a:ext cx="110033" cy="37899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28" name="Прямая соединительная линия 1527"/>
            <p:cNvCxnSpPr>
              <a:stCxn id="1507" idx="6"/>
              <a:endCxn id="1512" idx="7"/>
            </p:cNvCxnSpPr>
            <p:nvPr/>
          </p:nvCxnSpPr>
          <p:spPr>
            <a:xfrm rot="5400000" flipH="1" flipV="1">
              <a:off x="3916818" y="795117"/>
              <a:ext cx="200077" cy="8641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29" name="Прямая соединительная линия 1528"/>
            <p:cNvCxnSpPr>
              <a:stCxn id="1510" idx="0"/>
              <a:endCxn id="1518" idx="3"/>
            </p:cNvCxnSpPr>
            <p:nvPr/>
          </p:nvCxnSpPr>
          <p:spPr>
            <a:xfrm rot="20717941" flipV="1">
              <a:off x="3973111" y="1228272"/>
              <a:ext cx="194395" cy="5699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30" name="Прямая соединительная линия 1529"/>
            <p:cNvCxnSpPr>
              <a:stCxn id="1518" idx="5"/>
              <a:endCxn id="1507" idx="5"/>
            </p:cNvCxnSpPr>
            <p:nvPr/>
          </p:nvCxnSpPr>
          <p:spPr>
            <a:xfrm rot="16200000" flipV="1">
              <a:off x="3955335" y="936543"/>
              <a:ext cx="217814" cy="22250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58" name="Группа 1536"/>
          <p:cNvGrpSpPr/>
          <p:nvPr/>
        </p:nvGrpSpPr>
        <p:grpSpPr>
          <a:xfrm rot="21798">
            <a:off x="3893346" y="1000108"/>
            <a:ext cx="696517" cy="357190"/>
            <a:chOff x="3365448" y="434919"/>
            <a:chExt cx="780759" cy="400391"/>
          </a:xfrm>
        </p:grpSpPr>
        <p:cxnSp>
          <p:nvCxnSpPr>
            <p:cNvPr id="1538" name="Прямая соединительная линия 1537"/>
            <p:cNvCxnSpPr>
              <a:stCxn id="1542" idx="6"/>
              <a:endCxn id="1544" idx="0"/>
            </p:cNvCxnSpPr>
            <p:nvPr/>
          </p:nvCxnSpPr>
          <p:spPr>
            <a:xfrm rot="16200000" flipV="1">
              <a:off x="4012805" y="470477"/>
              <a:ext cx="101003" cy="12427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39" name="Прямая соединительная линия 1538"/>
            <p:cNvCxnSpPr>
              <a:stCxn id="1547" idx="7"/>
              <a:endCxn id="1544" idx="0"/>
            </p:cNvCxnSpPr>
            <p:nvPr/>
          </p:nvCxnSpPr>
          <p:spPr>
            <a:xfrm rot="16200000" flipH="1">
              <a:off x="3936040" y="416982"/>
              <a:ext cx="34363" cy="9589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540" name="8-конечная звезда 1539"/>
            <p:cNvSpPr/>
            <p:nvPr/>
          </p:nvSpPr>
          <p:spPr>
            <a:xfrm rot="1262594">
              <a:off x="3652780" y="509516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41" name="8-конечная звезда 1540"/>
            <p:cNvSpPr/>
            <p:nvPr/>
          </p:nvSpPr>
          <p:spPr>
            <a:xfrm rot="1262594">
              <a:off x="3724217" y="580953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42" name="8-конечная звезда 1541"/>
            <p:cNvSpPr/>
            <p:nvPr/>
          </p:nvSpPr>
          <p:spPr>
            <a:xfrm rot="1262594">
              <a:off x="4081407" y="580953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43" name="8-конечная звезда 1542"/>
            <p:cNvSpPr/>
            <p:nvPr/>
          </p:nvSpPr>
          <p:spPr>
            <a:xfrm rot="1262594">
              <a:off x="3509904" y="652392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44" name="8-конечная звезда 1543"/>
            <p:cNvSpPr/>
            <p:nvPr/>
          </p:nvSpPr>
          <p:spPr>
            <a:xfrm rot="1262594">
              <a:off x="3938531" y="438077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45" name="8-конечная звезда 1544"/>
            <p:cNvSpPr/>
            <p:nvPr/>
          </p:nvSpPr>
          <p:spPr>
            <a:xfrm rot="1262594">
              <a:off x="3365448" y="579374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46" name="8-конечная звезда 1545"/>
            <p:cNvSpPr/>
            <p:nvPr/>
          </p:nvSpPr>
          <p:spPr>
            <a:xfrm rot="1262594">
              <a:off x="3935374" y="649234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47" name="8-конечная звезда 1546"/>
            <p:cNvSpPr/>
            <p:nvPr/>
          </p:nvSpPr>
          <p:spPr>
            <a:xfrm rot="1262594">
              <a:off x="3863935" y="434919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48" name="8-конечная звезда 1547"/>
            <p:cNvSpPr/>
            <p:nvPr/>
          </p:nvSpPr>
          <p:spPr>
            <a:xfrm rot="1262594">
              <a:off x="3506746" y="521964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49" name="8-конечная звезда 1548"/>
            <p:cNvSpPr/>
            <p:nvPr/>
          </p:nvSpPr>
          <p:spPr>
            <a:xfrm rot="1262594">
              <a:off x="3649621" y="720672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50" name="8-конечная звезда 1549"/>
            <p:cNvSpPr/>
            <p:nvPr/>
          </p:nvSpPr>
          <p:spPr>
            <a:xfrm rot="1262594">
              <a:off x="3506746" y="792110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551" name="Прямая соединительная линия 1550"/>
            <p:cNvCxnSpPr>
              <a:stCxn id="1541" idx="7"/>
              <a:endCxn id="1546" idx="4"/>
            </p:cNvCxnSpPr>
            <p:nvPr/>
          </p:nvCxnSpPr>
          <p:spPr>
            <a:xfrm rot="16200000" flipH="1">
              <a:off x="3830079" y="556342"/>
              <a:ext cx="62881" cy="15059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52" name="Прямая соединительная линия 1551"/>
            <p:cNvCxnSpPr>
              <a:stCxn id="1546" idx="0"/>
              <a:endCxn id="1542" idx="3"/>
            </p:cNvCxnSpPr>
            <p:nvPr/>
          </p:nvCxnSpPr>
          <p:spPr>
            <a:xfrm flipV="1">
              <a:off x="3977133" y="626509"/>
              <a:ext cx="107066" cy="5208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53" name="Прямая соединительная линия 1552"/>
            <p:cNvCxnSpPr>
              <a:stCxn id="1540" idx="7"/>
              <a:endCxn id="1547" idx="4"/>
            </p:cNvCxnSpPr>
            <p:nvPr/>
          </p:nvCxnSpPr>
          <p:spPr>
            <a:xfrm rot="5400000" flipH="1" flipV="1">
              <a:off x="3750084" y="413468"/>
              <a:ext cx="79997" cy="15058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54" name="Прямая соединительная линия 1553"/>
            <p:cNvCxnSpPr>
              <a:stCxn id="1541" idx="5"/>
              <a:endCxn id="1540" idx="0"/>
            </p:cNvCxnSpPr>
            <p:nvPr/>
          </p:nvCxnSpPr>
          <p:spPr>
            <a:xfrm rot="16200000" flipV="1">
              <a:off x="3714343" y="554627"/>
              <a:ext cx="30195" cy="2804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55" name="Прямая соединительная линия 1554"/>
            <p:cNvCxnSpPr>
              <a:stCxn id="1540" idx="4"/>
              <a:endCxn id="1548" idx="0"/>
            </p:cNvCxnSpPr>
            <p:nvPr/>
          </p:nvCxnSpPr>
          <p:spPr>
            <a:xfrm rot="10800000" flipV="1">
              <a:off x="3548505" y="530282"/>
              <a:ext cx="106436" cy="2103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56" name="Прямая соединительная линия 1555"/>
            <p:cNvCxnSpPr>
              <a:stCxn id="1548" idx="3"/>
              <a:endCxn id="1545" idx="6"/>
            </p:cNvCxnSpPr>
            <p:nvPr/>
          </p:nvCxnSpPr>
          <p:spPr>
            <a:xfrm rot="5400000">
              <a:off x="3440955" y="513524"/>
              <a:ext cx="28840" cy="10646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57" name="Прямая соединительная линия 1556"/>
            <p:cNvCxnSpPr>
              <a:stCxn id="1543" idx="7"/>
              <a:endCxn id="1541" idx="3"/>
            </p:cNvCxnSpPr>
            <p:nvPr/>
          </p:nvCxnSpPr>
          <p:spPr>
            <a:xfrm rot="5400000" flipH="1" flipV="1">
              <a:off x="3626897" y="571525"/>
              <a:ext cx="45127" cy="15509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58" name="Прямая соединительная линия 1557"/>
            <p:cNvCxnSpPr>
              <a:stCxn id="1543" idx="3"/>
              <a:endCxn id="1545" idx="1"/>
            </p:cNvCxnSpPr>
            <p:nvPr/>
          </p:nvCxnSpPr>
          <p:spPr>
            <a:xfrm rot="5400000" flipH="1">
              <a:off x="3424604" y="609856"/>
              <a:ext cx="66900" cy="10928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59" name="Прямая соединительная линия 1558"/>
            <p:cNvCxnSpPr>
              <a:stCxn id="1549" idx="3"/>
              <a:endCxn id="1543" idx="0"/>
            </p:cNvCxnSpPr>
            <p:nvPr/>
          </p:nvCxnSpPr>
          <p:spPr>
            <a:xfrm rot="5400000" flipH="1">
              <a:off x="3584703" y="684266"/>
              <a:ext cx="54617" cy="7893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60" name="Прямая соединительная линия 1559"/>
            <p:cNvCxnSpPr>
              <a:stCxn id="1550" idx="6"/>
              <a:endCxn id="1543" idx="2"/>
            </p:cNvCxnSpPr>
            <p:nvPr/>
          </p:nvCxnSpPr>
          <p:spPr>
            <a:xfrm rot="16200000" flipV="1">
              <a:off x="3494126" y="751575"/>
              <a:ext cx="78520" cy="543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562" name="TextBox 1561"/>
          <p:cNvSpPr txBox="1"/>
          <p:nvPr/>
        </p:nvSpPr>
        <p:spPr>
          <a:xfrm rot="21428907">
            <a:off x="3675003" y="1582718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ОРІОН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1563" name="TextBox 1562"/>
          <p:cNvSpPr txBox="1"/>
          <p:nvPr/>
        </p:nvSpPr>
        <p:spPr>
          <a:xfrm rot="21428907">
            <a:off x="3718874" y="939776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ЗАЄЦЬ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grpSp>
        <p:nvGrpSpPr>
          <p:cNvPr id="59" name="Группа 1563"/>
          <p:cNvGrpSpPr/>
          <p:nvPr/>
        </p:nvGrpSpPr>
        <p:grpSpPr>
          <a:xfrm>
            <a:off x="4572000" y="1379220"/>
            <a:ext cx="1256069" cy="478144"/>
            <a:chOff x="4294142" y="785794"/>
            <a:chExt cx="1256069" cy="478144"/>
          </a:xfrm>
        </p:grpSpPr>
        <p:cxnSp>
          <p:nvCxnSpPr>
            <p:cNvPr id="1565" name="Прямая соединительная линия 1564"/>
            <p:cNvCxnSpPr>
              <a:stCxn id="1574" idx="4"/>
              <a:endCxn id="1575" idx="0"/>
            </p:cNvCxnSpPr>
            <p:nvPr/>
          </p:nvCxnSpPr>
          <p:spPr>
            <a:xfrm rot="10800000">
              <a:off x="4620075" y="1178656"/>
              <a:ext cx="46726" cy="5592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66" name="Прямая соединительная линия 1565"/>
            <p:cNvCxnSpPr>
              <a:stCxn id="1575" idx="4"/>
              <a:endCxn id="1572" idx="1"/>
            </p:cNvCxnSpPr>
            <p:nvPr/>
          </p:nvCxnSpPr>
          <p:spPr>
            <a:xfrm rot="10800000">
              <a:off x="4465813" y="1119201"/>
              <a:ext cx="113945" cy="4394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567" name="8-конечная звезда 1566"/>
            <p:cNvSpPr/>
            <p:nvPr/>
          </p:nvSpPr>
          <p:spPr>
            <a:xfrm rot="1262594">
              <a:off x="4294142" y="84485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68" name="8-конечная звезда 1567"/>
            <p:cNvSpPr/>
            <p:nvPr/>
          </p:nvSpPr>
          <p:spPr>
            <a:xfrm rot="1262594">
              <a:off x="5222837" y="793689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69" name="8-конечная звезда 1568"/>
            <p:cNvSpPr/>
            <p:nvPr/>
          </p:nvSpPr>
          <p:spPr>
            <a:xfrm rot="1262594">
              <a:off x="4435440" y="785794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70" name="8-конечная звезда 1569"/>
            <p:cNvSpPr/>
            <p:nvPr/>
          </p:nvSpPr>
          <p:spPr>
            <a:xfrm rot="1262594">
              <a:off x="4935505" y="934985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71" name="8-конечная звезда 1570"/>
            <p:cNvSpPr/>
            <p:nvPr/>
          </p:nvSpPr>
          <p:spPr>
            <a:xfrm rot="1262594">
              <a:off x="5507011" y="1077861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72" name="8-конечная звезда 1571"/>
            <p:cNvSpPr/>
            <p:nvPr/>
          </p:nvSpPr>
          <p:spPr>
            <a:xfrm rot="1262594">
              <a:off x="4435441" y="1077861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73" name="8-конечная звезда 1572"/>
            <p:cNvSpPr/>
            <p:nvPr/>
          </p:nvSpPr>
          <p:spPr>
            <a:xfrm rot="1262594">
              <a:off x="4649753" y="1006423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74" name="8-конечная звезда 1573"/>
            <p:cNvSpPr/>
            <p:nvPr/>
          </p:nvSpPr>
          <p:spPr>
            <a:xfrm rot="1262594">
              <a:off x="4665360" y="1220738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75" name="8-конечная звезда 1574"/>
            <p:cNvSpPr/>
            <p:nvPr/>
          </p:nvSpPr>
          <p:spPr>
            <a:xfrm rot="1262594">
              <a:off x="4578316" y="1149299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576" name="Прямая соединительная линия 1575"/>
            <p:cNvCxnSpPr>
              <a:stCxn id="1584" idx="4"/>
              <a:endCxn id="1570" idx="7"/>
            </p:cNvCxnSpPr>
            <p:nvPr/>
          </p:nvCxnSpPr>
          <p:spPr>
            <a:xfrm rot="10800000">
              <a:off x="4976846" y="947814"/>
              <a:ext cx="319231" cy="7749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77" name="Прямая соединительная линия 1576"/>
            <p:cNvCxnSpPr>
              <a:stCxn id="1584" idx="7"/>
              <a:endCxn id="1568" idx="1"/>
            </p:cNvCxnSpPr>
            <p:nvPr/>
          </p:nvCxnSpPr>
          <p:spPr>
            <a:xfrm rot="16200000" flipV="1">
              <a:off x="5214037" y="892127"/>
              <a:ext cx="178677" cy="8514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78" name="Прямая соединительная линия 1577"/>
            <p:cNvCxnSpPr>
              <a:stCxn id="1569" idx="7"/>
              <a:endCxn id="1570" idx="4"/>
            </p:cNvCxnSpPr>
            <p:nvPr/>
          </p:nvCxnSpPr>
          <p:spPr>
            <a:xfrm rot="16200000" flipH="1">
              <a:off x="4631760" y="643643"/>
              <a:ext cx="150206" cy="46016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79" name="Прямая соединительная линия 1578"/>
            <p:cNvCxnSpPr>
              <a:stCxn id="1567" idx="7"/>
              <a:endCxn id="1569" idx="3"/>
            </p:cNvCxnSpPr>
            <p:nvPr/>
          </p:nvCxnSpPr>
          <p:spPr>
            <a:xfrm rot="5400000" flipH="1" flipV="1">
              <a:off x="4369196" y="792786"/>
              <a:ext cx="44725" cy="9148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80" name="Прямая соединительная линия 1579"/>
            <p:cNvCxnSpPr>
              <a:stCxn id="1573" idx="7"/>
              <a:endCxn id="1570" idx="3"/>
            </p:cNvCxnSpPr>
            <p:nvPr/>
          </p:nvCxnSpPr>
          <p:spPr>
            <a:xfrm rot="5400000" flipH="1" flipV="1">
              <a:off x="4787281" y="869168"/>
              <a:ext cx="53896" cy="24627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81" name="Прямая соединительная линия 1580"/>
            <p:cNvCxnSpPr>
              <a:stCxn id="1572" idx="7"/>
              <a:endCxn id="1573" idx="3"/>
            </p:cNvCxnSpPr>
            <p:nvPr/>
          </p:nvCxnSpPr>
          <p:spPr>
            <a:xfrm rot="5400000" flipH="1" flipV="1">
              <a:off x="4537249" y="976326"/>
              <a:ext cx="53896" cy="17483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82" name="Прямая соединительная линия 1581"/>
            <p:cNvCxnSpPr>
              <a:stCxn id="1575" idx="0"/>
              <a:endCxn id="1573" idx="2"/>
            </p:cNvCxnSpPr>
            <p:nvPr/>
          </p:nvCxnSpPr>
          <p:spPr>
            <a:xfrm flipV="1">
              <a:off x="4620075" y="1048182"/>
              <a:ext cx="43522" cy="13047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83" name="Прямая соединительная линия 1582"/>
            <p:cNvCxnSpPr>
              <a:stCxn id="1571" idx="0"/>
              <a:endCxn id="1584" idx="0"/>
            </p:cNvCxnSpPr>
            <p:nvPr/>
          </p:nvCxnSpPr>
          <p:spPr>
            <a:xfrm flipH="1" flipV="1">
              <a:off x="5346474" y="1044698"/>
              <a:ext cx="202296" cy="6251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584" name="8-конечная звезда 1583"/>
            <p:cNvSpPr/>
            <p:nvPr/>
          </p:nvSpPr>
          <p:spPr>
            <a:xfrm rot="1262594">
              <a:off x="5294275" y="100800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</p:grpSp>
      <p:sp>
        <p:nvSpPr>
          <p:cNvPr id="1585" name="TextBox 1584"/>
          <p:cNvSpPr txBox="1"/>
          <p:nvPr/>
        </p:nvSpPr>
        <p:spPr>
          <a:xfrm rot="21418783">
            <a:off x="4861881" y="1591243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ЄДИНОРІГ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1586" name="8-конечная звезда 1585"/>
          <p:cNvSpPr/>
          <p:nvPr/>
        </p:nvSpPr>
        <p:spPr>
          <a:xfrm rot="1262594">
            <a:off x="4224282" y="652391"/>
            <a:ext cx="64800" cy="648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587" name="8-конечная звезда 1586"/>
          <p:cNvSpPr/>
          <p:nvPr/>
        </p:nvSpPr>
        <p:spPr>
          <a:xfrm rot="1262594">
            <a:off x="4367159" y="580953"/>
            <a:ext cx="64800" cy="648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588" name="8-конечная звезда 1587"/>
          <p:cNvSpPr/>
          <p:nvPr/>
        </p:nvSpPr>
        <p:spPr>
          <a:xfrm rot="1262594">
            <a:off x="4007338" y="649760"/>
            <a:ext cx="46800" cy="468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589" name="8-конечная звезда 1588"/>
          <p:cNvSpPr/>
          <p:nvPr/>
        </p:nvSpPr>
        <p:spPr>
          <a:xfrm rot="1262594">
            <a:off x="4159738" y="802160"/>
            <a:ext cx="46800" cy="468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590" name="8-конечная звезда 1589"/>
          <p:cNvSpPr/>
          <p:nvPr/>
        </p:nvSpPr>
        <p:spPr>
          <a:xfrm rot="1262594">
            <a:off x="4721717" y="506884"/>
            <a:ext cx="46800" cy="468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591" name="8-конечная звезда 1590"/>
          <p:cNvSpPr/>
          <p:nvPr/>
        </p:nvSpPr>
        <p:spPr>
          <a:xfrm rot="1262594">
            <a:off x="4435966" y="374962"/>
            <a:ext cx="46800" cy="468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592" name="8-конечная звезда 1591"/>
          <p:cNvSpPr/>
          <p:nvPr/>
        </p:nvSpPr>
        <p:spPr>
          <a:xfrm rot="1262594">
            <a:off x="4507403" y="578321"/>
            <a:ext cx="46800" cy="468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593" name="8-конечная звезда 1592"/>
          <p:cNvSpPr/>
          <p:nvPr/>
        </p:nvSpPr>
        <p:spPr>
          <a:xfrm rot="1262594">
            <a:off x="4793156" y="589276"/>
            <a:ext cx="46800" cy="468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cxnSp>
        <p:nvCxnSpPr>
          <p:cNvPr id="1594" name="Прямая соединительная линия 1593"/>
          <p:cNvCxnSpPr>
            <a:stCxn id="1589" idx="6"/>
            <a:endCxn id="1586" idx="2"/>
          </p:cNvCxnSpPr>
          <p:nvPr/>
        </p:nvCxnSpPr>
        <p:spPr>
          <a:xfrm rot="5400000" flipH="1" flipV="1">
            <a:off x="4173949" y="732622"/>
            <a:ext cx="88691" cy="53508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95" name="Прямая соединительная линия 1594"/>
          <p:cNvCxnSpPr>
            <a:stCxn id="1589" idx="4"/>
            <a:endCxn id="1588" idx="0"/>
          </p:cNvCxnSpPr>
          <p:nvPr/>
        </p:nvCxnSpPr>
        <p:spPr>
          <a:xfrm rot="10800000">
            <a:off x="4052577" y="681562"/>
            <a:ext cx="108722" cy="135596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01" name="Прямая соединительная линия 1600"/>
          <p:cNvCxnSpPr>
            <a:stCxn id="1592" idx="0"/>
            <a:endCxn id="1590" idx="2"/>
          </p:cNvCxnSpPr>
          <p:nvPr/>
        </p:nvCxnSpPr>
        <p:spPr>
          <a:xfrm flipV="1">
            <a:off x="4552642" y="552123"/>
            <a:ext cx="184073" cy="58000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02" name="Прямая соединительная линия 1601"/>
          <p:cNvCxnSpPr>
            <a:stCxn id="1593" idx="5"/>
            <a:endCxn id="1590" idx="0"/>
          </p:cNvCxnSpPr>
          <p:nvPr/>
        </p:nvCxnSpPr>
        <p:spPr>
          <a:xfrm rot="16200000" flipV="1">
            <a:off x="4760703" y="544939"/>
            <a:ext cx="52606" cy="40099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03" name="Прямая соединительная линия 1602"/>
          <p:cNvCxnSpPr>
            <a:stCxn id="1593" idx="3"/>
            <a:endCxn id="1592" idx="1"/>
          </p:cNvCxnSpPr>
          <p:nvPr/>
        </p:nvCxnSpPr>
        <p:spPr>
          <a:xfrm rot="5400000">
            <a:off x="4667274" y="495207"/>
            <a:ext cx="928" cy="254868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04" name="Прямая соединительная линия 1603"/>
          <p:cNvCxnSpPr>
            <a:stCxn id="1592" idx="0"/>
            <a:endCxn id="1591" idx="1"/>
          </p:cNvCxnSpPr>
          <p:nvPr/>
        </p:nvCxnSpPr>
        <p:spPr>
          <a:xfrm flipH="1" flipV="1">
            <a:off x="4468867" y="419746"/>
            <a:ext cx="83775" cy="190377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05" name="Прямая соединительная линия 1604"/>
          <p:cNvCxnSpPr>
            <a:stCxn id="1587" idx="6"/>
            <a:endCxn id="1591" idx="2"/>
          </p:cNvCxnSpPr>
          <p:nvPr/>
        </p:nvCxnSpPr>
        <p:spPr>
          <a:xfrm rot="5400000" flipH="1" flipV="1">
            <a:off x="4349622" y="481773"/>
            <a:ext cx="162913" cy="39771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06" name="Прямая соединительная линия 1605"/>
          <p:cNvCxnSpPr>
            <a:stCxn id="1587" idx="3"/>
            <a:endCxn id="1586" idx="7"/>
          </p:cNvCxnSpPr>
          <p:nvPr/>
        </p:nvCxnSpPr>
        <p:spPr>
          <a:xfrm rot="5400000">
            <a:off x="4305558" y="607242"/>
            <a:ext cx="45126" cy="83661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07" name="Прямая соединительная линия 1606"/>
          <p:cNvCxnSpPr>
            <a:stCxn id="1587" idx="0"/>
            <a:endCxn id="1592" idx="3"/>
          </p:cNvCxnSpPr>
          <p:nvPr/>
        </p:nvCxnSpPr>
        <p:spPr>
          <a:xfrm flipV="1">
            <a:off x="4429798" y="611222"/>
            <a:ext cx="79621" cy="13765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626" name="TextBox 1625"/>
          <p:cNvSpPr txBox="1"/>
          <p:nvPr/>
        </p:nvSpPr>
        <p:spPr>
          <a:xfrm rot="21424529">
            <a:off x="3871274" y="439239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ГОЛУБ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1688" name="TextBox 1687"/>
          <p:cNvSpPr txBox="1"/>
          <p:nvPr/>
        </p:nvSpPr>
        <p:spPr>
          <a:xfrm rot="21198477">
            <a:off x="4941379" y="1116449"/>
            <a:ext cx="74999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ВЕЛИКИЙ ПЕС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grpSp>
        <p:nvGrpSpPr>
          <p:cNvPr id="60" name="Группа 1680"/>
          <p:cNvGrpSpPr/>
          <p:nvPr/>
        </p:nvGrpSpPr>
        <p:grpSpPr>
          <a:xfrm>
            <a:off x="4643438" y="792109"/>
            <a:ext cx="910202" cy="630311"/>
            <a:chOff x="4654035" y="792109"/>
            <a:chExt cx="910202" cy="630311"/>
          </a:xfrm>
        </p:grpSpPr>
        <p:sp>
          <p:nvSpPr>
            <p:cNvPr id="1627" name="8-конечная звезда 1626"/>
            <p:cNvSpPr/>
            <p:nvPr/>
          </p:nvSpPr>
          <p:spPr>
            <a:xfrm rot="1262594">
              <a:off x="4938355" y="1226001"/>
              <a:ext cx="79200" cy="79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628" name="8-конечная звезда 1627"/>
            <p:cNvSpPr/>
            <p:nvPr/>
          </p:nvSpPr>
          <p:spPr>
            <a:xfrm rot="1262594">
              <a:off x="4654035" y="1153581"/>
              <a:ext cx="72483" cy="72483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629" name="8-конечная звезда 1628"/>
            <p:cNvSpPr/>
            <p:nvPr/>
          </p:nvSpPr>
          <p:spPr>
            <a:xfrm rot="1262594">
              <a:off x="4795788" y="1140148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630" name="8-конечная звезда 1629"/>
            <p:cNvSpPr/>
            <p:nvPr/>
          </p:nvSpPr>
          <p:spPr>
            <a:xfrm rot="1262594">
              <a:off x="4721718" y="1006950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632" name="8-конечная звезда 1631"/>
            <p:cNvSpPr/>
            <p:nvPr/>
          </p:nvSpPr>
          <p:spPr>
            <a:xfrm rot="1262594">
              <a:off x="5151398" y="936564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633" name="8-конечная звезда 1632"/>
            <p:cNvSpPr/>
            <p:nvPr/>
          </p:nvSpPr>
          <p:spPr>
            <a:xfrm rot="1262594">
              <a:off x="5294275" y="1079441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634" name="8-конечная звезда 1633"/>
            <p:cNvSpPr/>
            <p:nvPr/>
          </p:nvSpPr>
          <p:spPr>
            <a:xfrm rot="1262594">
              <a:off x="5510237" y="100800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635" name="8-конечная звезда 1634"/>
            <p:cNvSpPr/>
            <p:nvPr/>
          </p:nvSpPr>
          <p:spPr>
            <a:xfrm rot="1262594">
              <a:off x="5078382" y="792109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637" name="8-конечная звезда 1636"/>
            <p:cNvSpPr/>
            <p:nvPr/>
          </p:nvSpPr>
          <p:spPr>
            <a:xfrm rot="1262594">
              <a:off x="4722771" y="866775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638" name="8-конечная звезда 1637"/>
            <p:cNvSpPr/>
            <p:nvPr/>
          </p:nvSpPr>
          <p:spPr>
            <a:xfrm rot="1262594">
              <a:off x="5078382" y="1292176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639" name="8-конечная звезда 1638"/>
            <p:cNvSpPr/>
            <p:nvPr/>
          </p:nvSpPr>
          <p:spPr>
            <a:xfrm rot="1262594">
              <a:off x="5149820" y="1379220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640" name="8-конечная звезда 1639"/>
            <p:cNvSpPr/>
            <p:nvPr/>
          </p:nvSpPr>
          <p:spPr>
            <a:xfrm rot="1262594">
              <a:off x="5006944" y="1379220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641" name="Прямая соединительная линия 1640"/>
            <p:cNvCxnSpPr>
              <a:stCxn id="1637" idx="0"/>
              <a:endCxn id="1632" idx="3"/>
            </p:cNvCxnSpPr>
            <p:nvPr/>
          </p:nvCxnSpPr>
          <p:spPr>
            <a:xfrm>
              <a:off x="4774970" y="903470"/>
              <a:ext cx="378754" cy="7105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42" name="Прямая соединительная линия 1641"/>
            <p:cNvCxnSpPr>
              <a:stCxn id="1632" idx="5"/>
              <a:endCxn id="1635" idx="0"/>
            </p:cNvCxnSpPr>
            <p:nvPr/>
          </p:nvCxnSpPr>
          <p:spPr>
            <a:xfrm rot="16200000" flipV="1">
              <a:off x="5085076" y="856531"/>
              <a:ext cx="117425" cy="4729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43" name="Прямая соединительная линия 1642"/>
            <p:cNvCxnSpPr>
              <a:stCxn id="1629" idx="5"/>
              <a:endCxn id="1630" idx="1"/>
            </p:cNvCxnSpPr>
            <p:nvPr/>
          </p:nvCxnSpPr>
          <p:spPr>
            <a:xfrm rot="16200000" flipV="1">
              <a:off x="4739223" y="1067130"/>
              <a:ext cx="91206" cy="6041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44" name="Прямая соединительная линия 1643"/>
            <p:cNvCxnSpPr>
              <a:stCxn id="1629" idx="4"/>
              <a:endCxn id="1628" idx="0"/>
            </p:cNvCxnSpPr>
            <p:nvPr/>
          </p:nvCxnSpPr>
          <p:spPr>
            <a:xfrm rot="10800000" flipV="1">
              <a:off x="4724101" y="1160914"/>
              <a:ext cx="73848" cy="4192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45" name="Прямая соединительная линия 1644"/>
            <p:cNvCxnSpPr>
              <a:stCxn id="1627" idx="6"/>
              <a:endCxn id="1629" idx="7"/>
            </p:cNvCxnSpPr>
            <p:nvPr/>
          </p:nvCxnSpPr>
          <p:spPr>
            <a:xfrm rot="16200000" flipV="1">
              <a:off x="4890360" y="1126828"/>
              <a:ext cx="69250" cy="13437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46" name="Прямая соединительная линия 1645"/>
            <p:cNvCxnSpPr>
              <a:stCxn id="1640" idx="7"/>
              <a:endCxn id="1638" idx="3"/>
            </p:cNvCxnSpPr>
            <p:nvPr/>
          </p:nvCxnSpPr>
          <p:spPr>
            <a:xfrm rot="5400000" flipH="1" flipV="1">
              <a:off x="5029512" y="1341319"/>
              <a:ext cx="69502" cy="3195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47" name="Прямая соединительная линия 1646"/>
            <p:cNvCxnSpPr>
              <a:stCxn id="1638" idx="5"/>
              <a:endCxn id="1627" idx="7"/>
            </p:cNvCxnSpPr>
            <p:nvPr/>
          </p:nvCxnSpPr>
          <p:spPr>
            <a:xfrm rot="16200000" flipV="1">
              <a:off x="5030420" y="1233245"/>
              <a:ext cx="44514" cy="7706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48" name="Прямая соединительная линия 1647"/>
            <p:cNvCxnSpPr>
              <a:stCxn id="1640" idx="1"/>
              <a:endCxn id="1639" idx="4"/>
            </p:cNvCxnSpPr>
            <p:nvPr/>
          </p:nvCxnSpPr>
          <p:spPr>
            <a:xfrm rot="5400000" flipH="1" flipV="1">
              <a:off x="5080540" y="1349839"/>
              <a:ext cx="27496" cy="11394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49" name="Прямая соединительная линия 1648"/>
            <p:cNvCxnSpPr>
              <a:stCxn id="1639" idx="6"/>
              <a:endCxn id="1638" idx="1"/>
            </p:cNvCxnSpPr>
            <p:nvPr/>
          </p:nvCxnSpPr>
          <p:spPr>
            <a:xfrm rot="16200000" flipV="1">
              <a:off x="5120393" y="1321877"/>
              <a:ext cx="47145" cy="7042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70" name="Прямая соединительная линия 1669"/>
            <p:cNvCxnSpPr>
              <a:stCxn id="1633" idx="7"/>
              <a:endCxn id="1634" idx="2"/>
            </p:cNvCxnSpPr>
            <p:nvPr/>
          </p:nvCxnSpPr>
          <p:spPr>
            <a:xfrm rot="5400000" flipH="1" flipV="1">
              <a:off x="5419107" y="987044"/>
              <a:ext cx="35276" cy="18159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71" name="Прямая соединительная линия 1670"/>
            <p:cNvCxnSpPr>
              <a:stCxn id="1633" idx="5"/>
              <a:endCxn id="1632" idx="1"/>
            </p:cNvCxnSpPr>
            <p:nvPr/>
          </p:nvCxnSpPr>
          <p:spPr>
            <a:xfrm rot="16200000" flipV="1">
              <a:off x="5203073" y="974527"/>
              <a:ext cx="93529" cy="12095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72" name="Прямая соединительная линия 1671"/>
            <p:cNvCxnSpPr>
              <a:stCxn id="1629" idx="6"/>
              <a:endCxn id="1632" idx="3"/>
            </p:cNvCxnSpPr>
            <p:nvPr/>
          </p:nvCxnSpPr>
          <p:spPr>
            <a:xfrm rot="5400000" flipH="1" flipV="1">
              <a:off x="4912882" y="901467"/>
              <a:ext cx="167782" cy="31390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73" name="Прямая соединительная линия 1672"/>
            <p:cNvCxnSpPr>
              <a:stCxn id="1627" idx="6"/>
              <a:endCxn id="1633" idx="3"/>
            </p:cNvCxnSpPr>
            <p:nvPr/>
          </p:nvCxnSpPr>
          <p:spPr>
            <a:xfrm rot="5400000" flipH="1" flipV="1">
              <a:off x="5088768" y="1020810"/>
              <a:ext cx="111238" cy="30442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691" name="Овал 1690"/>
          <p:cNvSpPr/>
          <p:nvPr/>
        </p:nvSpPr>
        <p:spPr>
          <a:xfrm>
            <a:off x="3643306" y="392604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692" name="Овал 1691"/>
          <p:cNvSpPr/>
          <p:nvPr/>
        </p:nvSpPr>
        <p:spPr>
          <a:xfrm>
            <a:off x="5786446" y="500042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693" name="Овал 1692"/>
          <p:cNvSpPr/>
          <p:nvPr/>
        </p:nvSpPr>
        <p:spPr>
          <a:xfrm>
            <a:off x="5286380" y="321166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694" name="Овал 1693"/>
          <p:cNvSpPr/>
          <p:nvPr/>
        </p:nvSpPr>
        <p:spPr>
          <a:xfrm rot="3951920">
            <a:off x="4729808" y="243941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695" name="Овал 1694"/>
          <p:cNvSpPr/>
          <p:nvPr/>
        </p:nvSpPr>
        <p:spPr>
          <a:xfrm>
            <a:off x="4143372" y="285728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697" name="Овал 1696"/>
          <p:cNvSpPr/>
          <p:nvPr/>
        </p:nvSpPr>
        <p:spPr>
          <a:xfrm rot="3951920">
            <a:off x="7101981" y="1505961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698" name="Овал 1697"/>
          <p:cNvSpPr/>
          <p:nvPr/>
        </p:nvSpPr>
        <p:spPr>
          <a:xfrm rot="3951920">
            <a:off x="7387733" y="2006027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699" name="Овал 1698"/>
          <p:cNvSpPr/>
          <p:nvPr/>
        </p:nvSpPr>
        <p:spPr>
          <a:xfrm rot="3951920">
            <a:off x="6720927" y="1101197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00" name="Овал 1699"/>
          <p:cNvSpPr/>
          <p:nvPr/>
        </p:nvSpPr>
        <p:spPr>
          <a:xfrm rot="3951920">
            <a:off x="6292299" y="744007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01" name="Овал 1700"/>
          <p:cNvSpPr/>
          <p:nvPr/>
        </p:nvSpPr>
        <p:spPr>
          <a:xfrm rot="3951920">
            <a:off x="7602047" y="2529957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02" name="Овал 1701"/>
          <p:cNvSpPr/>
          <p:nvPr/>
        </p:nvSpPr>
        <p:spPr>
          <a:xfrm rot="3951920">
            <a:off x="7721059" y="3077597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03" name="Овал 1702"/>
          <p:cNvSpPr/>
          <p:nvPr/>
        </p:nvSpPr>
        <p:spPr>
          <a:xfrm rot="3951920">
            <a:off x="7220993" y="5101725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04" name="Овал 1703"/>
          <p:cNvSpPr/>
          <p:nvPr/>
        </p:nvSpPr>
        <p:spPr>
          <a:xfrm rot="3951920">
            <a:off x="7459171" y="4649233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05" name="Овал 1704"/>
          <p:cNvSpPr/>
          <p:nvPr/>
        </p:nvSpPr>
        <p:spPr>
          <a:xfrm rot="3951920">
            <a:off x="7649620" y="4149167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06" name="Овал 1705"/>
          <p:cNvSpPr/>
          <p:nvPr/>
        </p:nvSpPr>
        <p:spPr>
          <a:xfrm rot="3951920">
            <a:off x="7721059" y="3577663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07" name="Овал 1706"/>
          <p:cNvSpPr/>
          <p:nvPr/>
        </p:nvSpPr>
        <p:spPr>
          <a:xfrm rot="3951920">
            <a:off x="5958973" y="6244733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08" name="Овал 1707"/>
          <p:cNvSpPr/>
          <p:nvPr/>
        </p:nvSpPr>
        <p:spPr>
          <a:xfrm rot="3951920">
            <a:off x="6435175" y="5958981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10" name="Овал 1709"/>
          <p:cNvSpPr/>
          <p:nvPr/>
        </p:nvSpPr>
        <p:spPr>
          <a:xfrm rot="3951920">
            <a:off x="5458907" y="6459047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11" name="Овал 1710"/>
          <p:cNvSpPr/>
          <p:nvPr/>
        </p:nvSpPr>
        <p:spPr>
          <a:xfrm rot="3951920">
            <a:off x="4887403" y="6578059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12" name="Овал 1711"/>
          <p:cNvSpPr/>
          <p:nvPr/>
        </p:nvSpPr>
        <p:spPr>
          <a:xfrm rot="3951920">
            <a:off x="4363472" y="6578059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13" name="Овал 1712"/>
          <p:cNvSpPr/>
          <p:nvPr/>
        </p:nvSpPr>
        <p:spPr>
          <a:xfrm rot="3951920">
            <a:off x="2291771" y="5649364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14" name="Овал 1713"/>
          <p:cNvSpPr/>
          <p:nvPr/>
        </p:nvSpPr>
        <p:spPr>
          <a:xfrm rot="3951920">
            <a:off x="2744263" y="6006555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15" name="Овал 1714"/>
          <p:cNvSpPr/>
          <p:nvPr/>
        </p:nvSpPr>
        <p:spPr>
          <a:xfrm rot="3951920">
            <a:off x="3220464" y="6292306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16" name="Овал 1715"/>
          <p:cNvSpPr/>
          <p:nvPr/>
        </p:nvSpPr>
        <p:spPr>
          <a:xfrm rot="3951920">
            <a:off x="3744395" y="6459047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17" name="Овал 1716"/>
          <p:cNvSpPr/>
          <p:nvPr/>
        </p:nvSpPr>
        <p:spPr>
          <a:xfrm rot="3951920">
            <a:off x="1934580" y="5220737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18" name="Овал 1717"/>
          <p:cNvSpPr/>
          <p:nvPr/>
        </p:nvSpPr>
        <p:spPr>
          <a:xfrm rot="3951920">
            <a:off x="1386941" y="3791978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19" name="Овал 1718"/>
          <p:cNvSpPr/>
          <p:nvPr/>
        </p:nvSpPr>
        <p:spPr>
          <a:xfrm rot="3951920">
            <a:off x="1505953" y="4315907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20" name="Овал 1719"/>
          <p:cNvSpPr/>
          <p:nvPr/>
        </p:nvSpPr>
        <p:spPr>
          <a:xfrm rot="3951920">
            <a:off x="1672693" y="4744535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21" name="Овал 1720"/>
          <p:cNvSpPr/>
          <p:nvPr/>
        </p:nvSpPr>
        <p:spPr>
          <a:xfrm rot="3951920">
            <a:off x="1458379" y="2672833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22" name="Овал 1721"/>
          <p:cNvSpPr/>
          <p:nvPr/>
        </p:nvSpPr>
        <p:spPr>
          <a:xfrm rot="3951920">
            <a:off x="1648829" y="2148903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23" name="Овал 1722"/>
          <p:cNvSpPr/>
          <p:nvPr/>
        </p:nvSpPr>
        <p:spPr>
          <a:xfrm rot="3951920">
            <a:off x="1386941" y="3244337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24" name="Овал 1723"/>
          <p:cNvSpPr/>
          <p:nvPr/>
        </p:nvSpPr>
        <p:spPr>
          <a:xfrm rot="3951920">
            <a:off x="1887007" y="1672701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25" name="Овал 1724"/>
          <p:cNvSpPr/>
          <p:nvPr/>
        </p:nvSpPr>
        <p:spPr>
          <a:xfrm rot="3951920">
            <a:off x="2220332" y="1244073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26" name="Овал 1725"/>
          <p:cNvSpPr/>
          <p:nvPr/>
        </p:nvSpPr>
        <p:spPr>
          <a:xfrm rot="3951920">
            <a:off x="2648961" y="886883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27" name="Овал 1726"/>
          <p:cNvSpPr/>
          <p:nvPr/>
        </p:nvSpPr>
        <p:spPr>
          <a:xfrm rot="3951920">
            <a:off x="3077587" y="601131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28" name="TextBox 1727"/>
          <p:cNvSpPr txBox="1"/>
          <p:nvPr/>
        </p:nvSpPr>
        <p:spPr>
          <a:xfrm>
            <a:off x="3892286" y="142852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15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729" name="TextBox 1728"/>
          <p:cNvSpPr txBox="1"/>
          <p:nvPr/>
        </p:nvSpPr>
        <p:spPr>
          <a:xfrm>
            <a:off x="3461148" y="238432"/>
            <a:ext cx="253596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731" name="TextBox 1730"/>
          <p:cNvSpPr txBox="1"/>
          <p:nvPr/>
        </p:nvSpPr>
        <p:spPr>
          <a:xfrm>
            <a:off x="4500562" y="95556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25</a:t>
            </a:r>
            <a:endParaRPr lang="uk-UA" sz="1100" spc="-150" dirty="0">
              <a:latin typeface="Bookman Old Style" pitchFamily="18" charset="0"/>
            </a:endParaRPr>
          </a:p>
        </p:txBody>
      </p:sp>
      <p:grpSp>
        <p:nvGrpSpPr>
          <p:cNvPr id="61" name="Группа 1197"/>
          <p:cNvGrpSpPr/>
          <p:nvPr/>
        </p:nvGrpSpPr>
        <p:grpSpPr>
          <a:xfrm rot="21354696">
            <a:off x="2583855" y="805065"/>
            <a:ext cx="1400198" cy="1093329"/>
            <a:chOff x="2144581" y="479367"/>
            <a:chExt cx="1460831" cy="1140676"/>
          </a:xfrm>
        </p:grpSpPr>
        <p:sp>
          <p:nvSpPr>
            <p:cNvPr id="1219" name="8-конечная звезда 1218"/>
            <p:cNvSpPr/>
            <p:nvPr/>
          </p:nvSpPr>
          <p:spPr>
            <a:xfrm rot="1262594">
              <a:off x="2578365" y="1117765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20" name="8-конечная звезда 1219"/>
            <p:cNvSpPr/>
            <p:nvPr/>
          </p:nvSpPr>
          <p:spPr>
            <a:xfrm rot="1262594">
              <a:off x="3551412" y="1194462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21" name="8-конечная звезда 1220"/>
            <p:cNvSpPr/>
            <p:nvPr/>
          </p:nvSpPr>
          <p:spPr>
            <a:xfrm rot="1262594">
              <a:off x="3384989" y="1332011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54" name="8-конечная звезда 1253"/>
            <p:cNvSpPr/>
            <p:nvPr/>
          </p:nvSpPr>
          <p:spPr>
            <a:xfrm rot="1262594">
              <a:off x="3095241" y="1304155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74" name="8-конечная звезда 1273"/>
            <p:cNvSpPr/>
            <p:nvPr/>
          </p:nvSpPr>
          <p:spPr>
            <a:xfrm rot="1262594">
              <a:off x="2929435" y="153307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77" name="8-конечная звезда 1276"/>
            <p:cNvSpPr/>
            <p:nvPr/>
          </p:nvSpPr>
          <p:spPr>
            <a:xfrm rot="1262594">
              <a:off x="3009220" y="146223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79" name="8-конечная звезда 1278"/>
            <p:cNvSpPr/>
            <p:nvPr/>
          </p:nvSpPr>
          <p:spPr>
            <a:xfrm rot="1262594">
              <a:off x="3548411" y="1127375"/>
              <a:ext cx="46799" cy="4679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80" name="8-конечная звезда 1279"/>
            <p:cNvSpPr/>
            <p:nvPr/>
          </p:nvSpPr>
          <p:spPr>
            <a:xfrm rot="1262594">
              <a:off x="3198092" y="1027614"/>
              <a:ext cx="46799" cy="4679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81" name="8-конечная звезда 1280"/>
            <p:cNvSpPr/>
            <p:nvPr/>
          </p:nvSpPr>
          <p:spPr>
            <a:xfrm rot="1262594">
              <a:off x="3071678" y="479367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83" name="8-конечная звезда 1282"/>
            <p:cNvSpPr/>
            <p:nvPr/>
          </p:nvSpPr>
          <p:spPr>
            <a:xfrm rot="1262594">
              <a:off x="3140705" y="559023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84" name="8-конечная звезда 1283"/>
            <p:cNvSpPr/>
            <p:nvPr/>
          </p:nvSpPr>
          <p:spPr>
            <a:xfrm rot="1262594">
              <a:off x="3247015" y="1388560"/>
              <a:ext cx="46799" cy="4679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85" name="8-конечная звезда 1284"/>
            <p:cNvSpPr/>
            <p:nvPr/>
          </p:nvSpPr>
          <p:spPr>
            <a:xfrm rot="1262594">
              <a:off x="2417342" y="1270696"/>
              <a:ext cx="46799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86" name="8-конечная звезда 1285"/>
            <p:cNvSpPr/>
            <p:nvPr/>
          </p:nvSpPr>
          <p:spPr>
            <a:xfrm rot="1262594">
              <a:off x="2906040" y="932018"/>
              <a:ext cx="46799" cy="4679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87" name="8-конечная звезда 1286"/>
            <p:cNvSpPr/>
            <p:nvPr/>
          </p:nvSpPr>
          <p:spPr>
            <a:xfrm rot="1262594">
              <a:off x="2831699" y="926704"/>
              <a:ext cx="46799" cy="4679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88" name="8-конечная звезда 1287"/>
            <p:cNvSpPr/>
            <p:nvPr/>
          </p:nvSpPr>
          <p:spPr>
            <a:xfrm rot="1262594">
              <a:off x="2811458" y="983820"/>
              <a:ext cx="46799" cy="4679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89" name="8-конечная звезда 1288"/>
            <p:cNvSpPr/>
            <p:nvPr/>
          </p:nvSpPr>
          <p:spPr>
            <a:xfrm rot="1262594">
              <a:off x="2730652" y="1068925"/>
              <a:ext cx="46799" cy="4679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90" name="8-конечная звезда 1289"/>
            <p:cNvSpPr/>
            <p:nvPr/>
          </p:nvSpPr>
          <p:spPr>
            <a:xfrm rot="1262594">
              <a:off x="2694603" y="1573243"/>
              <a:ext cx="46799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96" name="8-конечная звезда 1295"/>
            <p:cNvSpPr/>
            <p:nvPr/>
          </p:nvSpPr>
          <p:spPr>
            <a:xfrm rot="1262594">
              <a:off x="2144581" y="653426"/>
              <a:ext cx="46799" cy="4679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297" name="Прямая соединительная линия 1296"/>
            <p:cNvCxnSpPr>
              <a:stCxn id="1283" idx="5"/>
              <a:endCxn id="1281" idx="7"/>
            </p:cNvCxnSpPr>
            <p:nvPr/>
          </p:nvCxnSpPr>
          <p:spPr>
            <a:xfrm rot="16445304" flipV="1">
              <a:off x="3103093" y="505714"/>
              <a:ext cx="64882" cy="4287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99" name="Прямая соединительная линия 1298"/>
            <p:cNvCxnSpPr>
              <a:stCxn id="1290" idx="6"/>
              <a:endCxn id="1274" idx="2"/>
            </p:cNvCxnSpPr>
            <p:nvPr/>
          </p:nvCxnSpPr>
          <p:spPr>
            <a:xfrm rot="5645304" flipH="1" flipV="1">
              <a:off x="2833939" y="1469780"/>
              <a:ext cx="5267" cy="22052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00" name="Прямая соединительная линия 1299"/>
            <p:cNvCxnSpPr>
              <a:stCxn id="1274" idx="7"/>
              <a:endCxn id="1277" idx="2"/>
            </p:cNvCxnSpPr>
            <p:nvPr/>
          </p:nvCxnSpPr>
          <p:spPr>
            <a:xfrm rot="5645304" flipH="1" flipV="1">
              <a:off x="2984904" y="1510358"/>
              <a:ext cx="37827" cy="4282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01" name="Прямая соединительная линия 1300"/>
            <p:cNvCxnSpPr>
              <a:stCxn id="1277" idx="7"/>
              <a:endCxn id="1254" idx="2"/>
            </p:cNvCxnSpPr>
            <p:nvPr/>
          </p:nvCxnSpPr>
          <p:spPr>
            <a:xfrm rot="5645304" flipH="1" flipV="1">
              <a:off x="3024076" y="1395899"/>
              <a:ext cx="125287" cy="4282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02" name="Прямая соединительная линия 1301"/>
            <p:cNvCxnSpPr>
              <a:stCxn id="1254" idx="0"/>
              <a:endCxn id="1284" idx="4"/>
            </p:cNvCxnSpPr>
            <p:nvPr/>
          </p:nvCxnSpPr>
          <p:spPr>
            <a:xfrm rot="245304">
              <a:off x="3145333" y="1344536"/>
              <a:ext cx="105349" cy="5533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03" name="Прямая соединительная линия 1302"/>
            <p:cNvCxnSpPr>
              <a:stCxn id="1284" idx="0"/>
              <a:endCxn id="1221" idx="3"/>
            </p:cNvCxnSpPr>
            <p:nvPr/>
          </p:nvCxnSpPr>
          <p:spPr>
            <a:xfrm rot="245304" flipV="1">
              <a:off x="3294170" y="1366649"/>
              <a:ext cx="91227" cy="5703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04" name="Прямая соединительная линия 1303"/>
            <p:cNvCxnSpPr>
              <a:stCxn id="1221" idx="7"/>
              <a:endCxn id="1220" idx="4"/>
            </p:cNvCxnSpPr>
            <p:nvPr/>
          </p:nvCxnSpPr>
          <p:spPr>
            <a:xfrm rot="5645304" flipH="1" flipV="1">
              <a:off x="3422817" y="1226640"/>
              <a:ext cx="144242" cy="10653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05" name="Прямая соединительная линия 1304"/>
            <p:cNvCxnSpPr>
              <a:stCxn id="1289" idx="7"/>
              <a:endCxn id="1288" idx="2"/>
            </p:cNvCxnSpPr>
            <p:nvPr/>
          </p:nvCxnSpPr>
          <p:spPr>
            <a:xfrm rot="5645304" flipH="1" flipV="1">
              <a:off x="2772313" y="1032413"/>
              <a:ext cx="57265" cy="4705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06" name="Прямая соединительная линия 1305"/>
            <p:cNvCxnSpPr>
              <a:stCxn id="1219" idx="7"/>
              <a:endCxn id="1289" idx="3"/>
            </p:cNvCxnSpPr>
            <p:nvPr/>
          </p:nvCxnSpPr>
          <p:spPr>
            <a:xfrm rot="5645304" flipH="1" flipV="1">
              <a:off x="2661747" y="1067771"/>
              <a:ext cx="39212" cy="10008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07" name="Прямая соединительная линия 1306"/>
            <p:cNvCxnSpPr>
              <a:stCxn id="1219" idx="2"/>
              <a:endCxn id="1285" idx="7"/>
            </p:cNvCxnSpPr>
            <p:nvPr/>
          </p:nvCxnSpPr>
          <p:spPr>
            <a:xfrm rot="5645304">
              <a:off x="2466970" y="1164765"/>
              <a:ext cx="123858" cy="12503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08" name="Прямая соединительная линия 1307"/>
            <p:cNvCxnSpPr>
              <a:stCxn id="1285" idx="1"/>
              <a:endCxn id="1290" idx="5"/>
            </p:cNvCxnSpPr>
            <p:nvPr/>
          </p:nvCxnSpPr>
          <p:spPr>
            <a:xfrm rot="16445304" flipH="1">
              <a:off x="2459020" y="1307307"/>
              <a:ext cx="240704" cy="27612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10" name="Прямая соединительная линия 1309"/>
            <p:cNvCxnSpPr>
              <a:stCxn id="1286" idx="6"/>
              <a:endCxn id="1283" idx="2"/>
            </p:cNvCxnSpPr>
            <p:nvPr/>
          </p:nvCxnSpPr>
          <p:spPr>
            <a:xfrm rot="5645304" flipH="1" flipV="1">
              <a:off x="2874766" y="672007"/>
              <a:ext cx="344010" cy="19382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11" name="Прямая соединительная линия 1310"/>
            <p:cNvCxnSpPr>
              <a:stCxn id="1287" idx="0"/>
              <a:endCxn id="1286" idx="4"/>
            </p:cNvCxnSpPr>
            <p:nvPr/>
          </p:nvCxnSpPr>
          <p:spPr>
            <a:xfrm rot="245304" flipV="1">
              <a:off x="2877386" y="945937"/>
              <a:ext cx="29766" cy="1364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12" name="Прямая соединительная линия 1311"/>
            <p:cNvCxnSpPr>
              <a:stCxn id="1288" idx="0"/>
              <a:endCxn id="1287" idx="1"/>
            </p:cNvCxnSpPr>
            <p:nvPr/>
          </p:nvCxnSpPr>
          <p:spPr>
            <a:xfrm rot="245304" flipV="1">
              <a:off x="2858280" y="971263"/>
              <a:ext cx="4737" cy="4458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13" name="Прямая соединительная линия 1312"/>
            <p:cNvCxnSpPr>
              <a:stCxn id="1280" idx="0"/>
              <a:endCxn id="1279" idx="4"/>
            </p:cNvCxnSpPr>
            <p:nvPr/>
          </p:nvCxnSpPr>
          <p:spPr>
            <a:xfrm rot="245304">
              <a:off x="3240764" y="1070453"/>
              <a:ext cx="311774" cy="6088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19" name="Прямая соединительная линия 1318"/>
            <p:cNvCxnSpPr>
              <a:stCxn id="1296" idx="0"/>
              <a:endCxn id="1281" idx="3"/>
            </p:cNvCxnSpPr>
            <p:nvPr/>
          </p:nvCxnSpPr>
          <p:spPr>
            <a:xfrm rot="245304" flipV="1">
              <a:off x="2197109" y="480980"/>
              <a:ext cx="869294" cy="23553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20" name="Прямая соединительная линия 1319"/>
            <p:cNvCxnSpPr>
              <a:stCxn id="1220" idx="5"/>
              <a:endCxn id="1279" idx="1"/>
            </p:cNvCxnSpPr>
            <p:nvPr/>
          </p:nvCxnSpPr>
          <p:spPr>
            <a:xfrm rot="5645304" flipH="1" flipV="1">
              <a:off x="3561603" y="1178438"/>
              <a:ext cx="25555" cy="1207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369" name="TextBox 1368"/>
          <p:cNvSpPr txBox="1"/>
          <p:nvPr/>
        </p:nvSpPr>
        <p:spPr>
          <a:xfrm>
            <a:off x="3143240" y="1142984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ЕРІДАН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grpSp>
        <p:nvGrpSpPr>
          <p:cNvPr id="62" name="Группа 1493"/>
          <p:cNvGrpSpPr/>
          <p:nvPr/>
        </p:nvGrpSpPr>
        <p:grpSpPr>
          <a:xfrm>
            <a:off x="1792760" y="4140544"/>
            <a:ext cx="614178" cy="1056610"/>
            <a:chOff x="1792760" y="4140544"/>
            <a:chExt cx="614178" cy="1056610"/>
          </a:xfrm>
        </p:grpSpPr>
        <p:sp>
          <p:nvSpPr>
            <p:cNvPr id="1380" name="8-конечная звезда 1379"/>
            <p:cNvSpPr/>
            <p:nvPr/>
          </p:nvSpPr>
          <p:spPr>
            <a:xfrm rot="1262594">
              <a:off x="2009705" y="4140544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81" name="8-конечная звезда 1380"/>
            <p:cNvSpPr/>
            <p:nvPr/>
          </p:nvSpPr>
          <p:spPr>
            <a:xfrm rot="1262594">
              <a:off x="1792760" y="4221659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82" name="8-конечная звезда 1381"/>
            <p:cNvSpPr/>
            <p:nvPr/>
          </p:nvSpPr>
          <p:spPr>
            <a:xfrm rot="1262594">
              <a:off x="2007074" y="4650288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83" name="8-конечная звезда 1382"/>
            <p:cNvSpPr/>
            <p:nvPr/>
          </p:nvSpPr>
          <p:spPr>
            <a:xfrm rot="1262594">
              <a:off x="2149950" y="4435973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84" name="8-конечная звезда 1383"/>
            <p:cNvSpPr/>
            <p:nvPr/>
          </p:nvSpPr>
          <p:spPr>
            <a:xfrm rot="1262594">
              <a:off x="2149950" y="4864602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85" name="8-конечная звезда 1384"/>
            <p:cNvSpPr/>
            <p:nvPr/>
          </p:nvSpPr>
          <p:spPr>
            <a:xfrm rot="1262594">
              <a:off x="2292825" y="5150354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86" name="8-конечная звезда 1385"/>
            <p:cNvSpPr/>
            <p:nvPr/>
          </p:nvSpPr>
          <p:spPr>
            <a:xfrm rot="1262594">
              <a:off x="2363738" y="5093996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388" name="Прямая соединительная линия 1387"/>
            <p:cNvCxnSpPr>
              <a:stCxn id="1381" idx="7"/>
              <a:endCxn id="1380" idx="3"/>
            </p:cNvCxnSpPr>
            <p:nvPr/>
          </p:nvCxnSpPr>
          <p:spPr>
            <a:xfrm rot="5400000" flipH="1" flipV="1">
              <a:off x="1900291" y="4123353"/>
              <a:ext cx="49458" cy="17495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89" name="Прямая соединительная линия 1388"/>
            <p:cNvCxnSpPr>
              <a:stCxn id="1383" idx="5"/>
              <a:endCxn id="1380" idx="1"/>
            </p:cNvCxnSpPr>
            <p:nvPr/>
          </p:nvCxnSpPr>
          <p:spPr>
            <a:xfrm rot="16200000" flipV="1">
              <a:off x="1991837" y="4265977"/>
              <a:ext cx="235437" cy="10858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90" name="Прямая соединительная линия 1389"/>
            <p:cNvCxnSpPr>
              <a:stCxn id="1382" idx="4"/>
              <a:endCxn id="1381" idx="1"/>
            </p:cNvCxnSpPr>
            <p:nvPr/>
          </p:nvCxnSpPr>
          <p:spPr>
            <a:xfrm rot="10800000">
              <a:off x="1825661" y="4266444"/>
              <a:ext cx="182974" cy="39884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91" name="Прямая соединительная линия 1390"/>
            <p:cNvCxnSpPr>
              <a:stCxn id="1384" idx="6"/>
              <a:endCxn id="1383" idx="2"/>
            </p:cNvCxnSpPr>
            <p:nvPr/>
          </p:nvCxnSpPr>
          <p:spPr>
            <a:xfrm rot="16200000" flipV="1">
              <a:off x="1980875" y="4665286"/>
              <a:ext cx="384951" cy="1680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92" name="Прямая соединительная линия 1391"/>
            <p:cNvCxnSpPr>
              <a:stCxn id="1384" idx="0"/>
              <a:endCxn id="1382" idx="1"/>
            </p:cNvCxnSpPr>
            <p:nvPr/>
          </p:nvCxnSpPr>
          <p:spPr>
            <a:xfrm flipH="1" flipV="1">
              <a:off x="2039975" y="4695072"/>
              <a:ext cx="155214" cy="20133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93" name="Прямая соединительная линия 1392"/>
            <p:cNvCxnSpPr>
              <a:stCxn id="1386" idx="2"/>
              <a:endCxn id="1385" idx="7"/>
            </p:cNvCxnSpPr>
            <p:nvPr/>
          </p:nvCxnSpPr>
          <p:spPr>
            <a:xfrm rot="5400000">
              <a:off x="2343347" y="5130018"/>
              <a:ext cx="28498" cy="3997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09" name="Прямая соединительная линия 1408"/>
            <p:cNvCxnSpPr>
              <a:stCxn id="1385" idx="4"/>
              <a:endCxn id="1384" idx="1"/>
            </p:cNvCxnSpPr>
            <p:nvPr/>
          </p:nvCxnSpPr>
          <p:spPr>
            <a:xfrm rot="10800000">
              <a:off x="2182852" y="4909386"/>
              <a:ext cx="111535" cy="25596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10" name="Прямая соединительная линия 1409"/>
            <p:cNvCxnSpPr>
              <a:stCxn id="1386" idx="4"/>
              <a:endCxn id="1384" idx="1"/>
            </p:cNvCxnSpPr>
            <p:nvPr/>
          </p:nvCxnSpPr>
          <p:spPr>
            <a:xfrm rot="10800000">
              <a:off x="2182851" y="4909386"/>
              <a:ext cx="182328" cy="19845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493" name="TextBox 1492"/>
          <p:cNvSpPr txBox="1"/>
          <p:nvPr/>
        </p:nvSpPr>
        <p:spPr>
          <a:xfrm rot="3270530">
            <a:off x="1593435" y="4712403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ПД РИБА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1531" name="8-конечная звезда 1530"/>
          <p:cNvSpPr/>
          <p:nvPr/>
        </p:nvSpPr>
        <p:spPr>
          <a:xfrm rot="1262594">
            <a:off x="5008523" y="365060"/>
            <a:ext cx="54000" cy="540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grpSp>
        <p:nvGrpSpPr>
          <p:cNvPr id="63" name="Группа 1682"/>
          <p:cNvGrpSpPr/>
          <p:nvPr/>
        </p:nvGrpSpPr>
        <p:grpSpPr>
          <a:xfrm>
            <a:off x="5060722" y="401756"/>
            <a:ext cx="2493877" cy="2152192"/>
            <a:chOff x="5060722" y="401756"/>
            <a:chExt cx="2493877" cy="2152192"/>
          </a:xfrm>
        </p:grpSpPr>
        <p:cxnSp>
          <p:nvCxnSpPr>
            <p:cNvPr id="709" name="Прямая соединительная линия 708"/>
            <p:cNvCxnSpPr>
              <a:stCxn id="1536" idx="5"/>
              <a:endCxn id="1535" idx="1"/>
            </p:cNvCxnSpPr>
            <p:nvPr/>
          </p:nvCxnSpPr>
          <p:spPr>
            <a:xfrm rot="5400000" flipH="1" flipV="1">
              <a:off x="6276013" y="1313207"/>
              <a:ext cx="95572" cy="1714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331" name="8-конечная звезда 1330"/>
            <p:cNvSpPr/>
            <p:nvPr/>
          </p:nvSpPr>
          <p:spPr>
            <a:xfrm rot="1262594">
              <a:off x="6221917" y="1649892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387" name="Прямая соединительная линия 1386"/>
            <p:cNvCxnSpPr>
              <a:stCxn id="1533" idx="4"/>
              <a:endCxn id="1532" idx="0"/>
            </p:cNvCxnSpPr>
            <p:nvPr/>
          </p:nvCxnSpPr>
          <p:spPr>
            <a:xfrm rot="10800000">
              <a:off x="5489351" y="687508"/>
              <a:ext cx="521105" cy="19492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532" name="8-конечная звезда 1531"/>
            <p:cNvSpPr/>
            <p:nvPr/>
          </p:nvSpPr>
          <p:spPr>
            <a:xfrm rot="1262594">
              <a:off x="5437151" y="65081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33" name="8-конечная звезда 1532"/>
            <p:cNvSpPr/>
            <p:nvPr/>
          </p:nvSpPr>
          <p:spPr>
            <a:xfrm rot="1262594">
              <a:off x="6008654" y="865125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34" name="8-конечная звезда 1533"/>
            <p:cNvSpPr/>
            <p:nvPr/>
          </p:nvSpPr>
          <p:spPr>
            <a:xfrm rot="1262594">
              <a:off x="5794341" y="129375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35" name="8-конечная звезда 1534"/>
            <p:cNvSpPr/>
            <p:nvPr/>
          </p:nvSpPr>
          <p:spPr>
            <a:xfrm rot="1262594">
              <a:off x="6294406" y="1222317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36" name="8-конечная звезда 1535"/>
            <p:cNvSpPr/>
            <p:nvPr/>
          </p:nvSpPr>
          <p:spPr>
            <a:xfrm rot="1262594">
              <a:off x="6295985" y="1366771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61" name="8-конечная звезда 1560"/>
            <p:cNvSpPr/>
            <p:nvPr/>
          </p:nvSpPr>
          <p:spPr>
            <a:xfrm rot="1262594">
              <a:off x="6794472" y="1293755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96" name="8-конечная звезда 1595"/>
            <p:cNvSpPr/>
            <p:nvPr/>
          </p:nvSpPr>
          <p:spPr>
            <a:xfrm rot="1262594">
              <a:off x="6079040" y="721198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97" name="8-конечная звезда 1596"/>
            <p:cNvSpPr/>
            <p:nvPr/>
          </p:nvSpPr>
          <p:spPr>
            <a:xfrm rot="1262594">
              <a:off x="7507799" y="2507148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98" name="8-конечная звезда 1597"/>
            <p:cNvSpPr/>
            <p:nvPr/>
          </p:nvSpPr>
          <p:spPr>
            <a:xfrm rot="1262594">
              <a:off x="7150609" y="1875160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99" name="8-конечная звезда 1598"/>
            <p:cNvSpPr/>
            <p:nvPr/>
          </p:nvSpPr>
          <p:spPr>
            <a:xfrm rot="1262594">
              <a:off x="6875812" y="1517970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600" name="Прямая соединительная линия 1599"/>
            <p:cNvCxnSpPr>
              <a:stCxn id="1599" idx="6"/>
              <a:endCxn id="1561" idx="1"/>
            </p:cNvCxnSpPr>
            <p:nvPr/>
          </p:nvCxnSpPr>
          <p:spPr>
            <a:xfrm rot="16200000" flipV="1">
              <a:off x="6782974" y="1394890"/>
              <a:ext cx="174102" cy="7517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08" name="Прямая соединительная линия 1607"/>
            <p:cNvCxnSpPr>
              <a:stCxn id="1331" idx="7"/>
              <a:endCxn id="1536" idx="2"/>
            </p:cNvCxnSpPr>
            <p:nvPr/>
          </p:nvCxnSpPr>
          <p:spPr>
            <a:xfrm rot="5400000" flipH="1" flipV="1">
              <a:off x="6174536" y="1521576"/>
              <a:ext cx="234381" cy="5005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09" name="Прямая соединительная линия 1608"/>
            <p:cNvCxnSpPr>
              <a:stCxn id="1535" idx="6"/>
              <a:endCxn id="1533" idx="0"/>
            </p:cNvCxnSpPr>
            <p:nvPr/>
          </p:nvCxnSpPr>
          <p:spPr>
            <a:xfrm rot="16200000" flipV="1">
              <a:off x="6034828" y="927845"/>
              <a:ext cx="322298" cy="27024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10" name="Прямая соединительная линия 1609"/>
            <p:cNvCxnSpPr>
              <a:stCxn id="1534" idx="6"/>
              <a:endCxn id="1533" idx="2"/>
            </p:cNvCxnSpPr>
            <p:nvPr/>
          </p:nvCxnSpPr>
          <p:spPr>
            <a:xfrm rot="5400000" flipH="1" flipV="1">
              <a:off x="5739382" y="1008978"/>
              <a:ext cx="378230" cy="19492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11" name="Прямая соединительная линия 1610"/>
            <p:cNvCxnSpPr>
              <a:stCxn id="1532" idx="4"/>
              <a:endCxn id="1531" idx="0"/>
            </p:cNvCxnSpPr>
            <p:nvPr/>
          </p:nvCxnSpPr>
          <p:spPr>
            <a:xfrm rot="10800000">
              <a:off x="5060722" y="401756"/>
              <a:ext cx="378230" cy="26636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54" name="Прямая соединительная линия 1653"/>
            <p:cNvCxnSpPr>
              <a:stCxn id="1597" idx="5"/>
              <a:endCxn id="1598" idx="0"/>
            </p:cNvCxnSpPr>
            <p:nvPr/>
          </p:nvCxnSpPr>
          <p:spPr>
            <a:xfrm rot="16200000" flipV="1">
              <a:off x="7057672" y="2045138"/>
              <a:ext cx="602202" cy="32585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55" name="Прямая соединительная линия 1654"/>
            <p:cNvCxnSpPr>
              <a:stCxn id="1598" idx="5"/>
              <a:endCxn id="1599" idx="1"/>
            </p:cNvCxnSpPr>
            <p:nvPr/>
          </p:nvCxnSpPr>
          <p:spPr>
            <a:xfrm rot="16200000" flipV="1">
              <a:off x="6879400" y="1592067"/>
              <a:ext cx="314422" cy="25579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56" name="Прямая соединительная линия 1655"/>
            <p:cNvCxnSpPr>
              <a:stCxn id="1561" idx="4"/>
              <a:endCxn id="1596" idx="1"/>
            </p:cNvCxnSpPr>
            <p:nvPr/>
          </p:nvCxnSpPr>
          <p:spPr>
            <a:xfrm rot="10800000">
              <a:off x="6111941" y="765982"/>
              <a:ext cx="684332" cy="54507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57" name="Прямая соединительная линия 1656"/>
            <p:cNvCxnSpPr>
              <a:stCxn id="1533" idx="6"/>
              <a:endCxn id="1596" idx="3"/>
            </p:cNvCxnSpPr>
            <p:nvPr/>
          </p:nvCxnSpPr>
          <p:spPr>
            <a:xfrm rot="5400000" flipH="1" flipV="1">
              <a:off x="6006789" y="792660"/>
              <a:ext cx="112827" cy="3570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684" name="TextBox 1683"/>
          <p:cNvSpPr txBox="1"/>
          <p:nvPr/>
        </p:nvSpPr>
        <p:spPr>
          <a:xfrm rot="923649">
            <a:off x="5384852" y="804240"/>
            <a:ext cx="70215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КОРМА</a:t>
            </a:r>
            <a:endParaRPr lang="uk-UA" sz="8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1685" name="TextBox 1684"/>
          <p:cNvSpPr txBox="1"/>
          <p:nvPr/>
        </p:nvSpPr>
        <p:spPr>
          <a:xfrm rot="1029259">
            <a:off x="5726624" y="1144629"/>
            <a:ext cx="70215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КОМПАС</a:t>
            </a:r>
            <a:endParaRPr lang="uk-UA" sz="8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1686" name="TextBox 1685"/>
          <p:cNvSpPr txBox="1"/>
          <p:nvPr/>
        </p:nvSpPr>
        <p:spPr>
          <a:xfrm rot="2655036">
            <a:off x="6627970" y="1693846"/>
            <a:ext cx="70215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ВІТРИЛА</a:t>
            </a:r>
            <a:endParaRPr lang="uk-UA" sz="8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grpSp>
        <p:nvGrpSpPr>
          <p:cNvPr id="65" name="Группа 1793"/>
          <p:cNvGrpSpPr/>
          <p:nvPr/>
        </p:nvGrpSpPr>
        <p:grpSpPr>
          <a:xfrm>
            <a:off x="6572264" y="3651209"/>
            <a:ext cx="904055" cy="1962717"/>
            <a:chOff x="6579106" y="3651209"/>
            <a:chExt cx="904055" cy="1962717"/>
          </a:xfrm>
        </p:grpSpPr>
        <p:cxnSp>
          <p:nvCxnSpPr>
            <p:cNvPr id="1374" name="Прямая соединительная линия 1373"/>
            <p:cNvCxnSpPr>
              <a:stCxn id="1735" idx="3"/>
              <a:endCxn id="1737" idx="7"/>
            </p:cNvCxnSpPr>
            <p:nvPr/>
          </p:nvCxnSpPr>
          <p:spPr>
            <a:xfrm rot="5400000" flipH="1">
              <a:off x="7098637" y="4700638"/>
              <a:ext cx="15812" cy="23504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709" name="Овал 1708"/>
            <p:cNvSpPr/>
            <p:nvPr/>
          </p:nvSpPr>
          <p:spPr>
            <a:xfrm rot="3951920">
              <a:off x="6863802" y="5577926"/>
              <a:ext cx="36000" cy="36000"/>
            </a:xfrm>
            <a:prstGeom prst="ellipse">
              <a:avLst/>
            </a:prstGeom>
            <a:solidFill>
              <a:srgbClr val="C00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631" name="Прямая соединительная линия 1630"/>
            <p:cNvCxnSpPr>
              <a:stCxn id="1774" idx="5"/>
              <a:endCxn id="1773" idx="2"/>
            </p:cNvCxnSpPr>
            <p:nvPr/>
          </p:nvCxnSpPr>
          <p:spPr>
            <a:xfrm rot="5400000" flipH="1" flipV="1">
              <a:off x="7109755" y="4107339"/>
              <a:ext cx="182045" cy="7253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36" name="Прямая соединительная линия 1635"/>
            <p:cNvCxnSpPr>
              <a:stCxn id="1736" idx="7"/>
              <a:endCxn id="1735" idx="2"/>
            </p:cNvCxnSpPr>
            <p:nvPr/>
          </p:nvCxnSpPr>
          <p:spPr>
            <a:xfrm rot="5400000" flipH="1" flipV="1">
              <a:off x="7201648" y="4843103"/>
              <a:ext cx="40098" cy="3069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50" name="Прямая соединительная линия 1649"/>
            <p:cNvCxnSpPr>
              <a:stCxn id="1696" idx="7"/>
              <a:endCxn id="1736" idx="1"/>
            </p:cNvCxnSpPr>
            <p:nvPr/>
          </p:nvCxnSpPr>
          <p:spPr>
            <a:xfrm rot="5400000" flipH="1" flipV="1">
              <a:off x="6926996" y="4973061"/>
              <a:ext cx="331144" cy="20379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51" name="Прямая соединительная линия 1650"/>
            <p:cNvCxnSpPr>
              <a:stCxn id="1690" idx="7"/>
              <a:endCxn id="1696" idx="2"/>
            </p:cNvCxnSpPr>
            <p:nvPr/>
          </p:nvCxnSpPr>
          <p:spPr>
            <a:xfrm rot="5400000" flipH="1" flipV="1">
              <a:off x="6780817" y="5282497"/>
              <a:ext cx="181289" cy="16968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52" name="Прямая соединительная линия 1651"/>
            <p:cNvCxnSpPr>
              <a:stCxn id="1690" idx="5"/>
              <a:endCxn id="1689" idx="1"/>
            </p:cNvCxnSpPr>
            <p:nvPr/>
          </p:nvCxnSpPr>
          <p:spPr>
            <a:xfrm rot="16200000" flipV="1">
              <a:off x="6626175" y="5323847"/>
              <a:ext cx="174953" cy="6041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53" name="Прямая соединительная линия 1652"/>
            <p:cNvCxnSpPr>
              <a:stCxn id="1689" idx="3"/>
              <a:endCxn id="1687" idx="1"/>
            </p:cNvCxnSpPr>
            <p:nvPr/>
          </p:nvCxnSpPr>
          <p:spPr>
            <a:xfrm rot="5400000">
              <a:off x="6626343" y="5240358"/>
              <a:ext cx="11883" cy="4055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687" name="8-конечная звезда 1686"/>
            <p:cNvSpPr/>
            <p:nvPr/>
          </p:nvSpPr>
          <p:spPr>
            <a:xfrm rot="1262594">
              <a:off x="6579106" y="5221792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689" name="8-конечная звезда 1688"/>
            <p:cNvSpPr/>
            <p:nvPr/>
          </p:nvSpPr>
          <p:spPr>
            <a:xfrm rot="1262594">
              <a:off x="6650544" y="5221792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690" name="8-конечная звезда 1689"/>
            <p:cNvSpPr/>
            <p:nvPr/>
          </p:nvSpPr>
          <p:spPr>
            <a:xfrm rot="1262594">
              <a:off x="6724613" y="5438737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696" name="8-конечная звезда 1695"/>
            <p:cNvSpPr/>
            <p:nvPr/>
          </p:nvSpPr>
          <p:spPr>
            <a:xfrm rot="1262594">
              <a:off x="6938997" y="522449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730" name="8-конечная звезда 1729"/>
            <p:cNvSpPr/>
            <p:nvPr/>
          </p:nvSpPr>
          <p:spPr>
            <a:xfrm rot="1262594">
              <a:off x="7293487" y="4150222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732" name="8-конечная звезда 1731"/>
            <p:cNvSpPr/>
            <p:nvPr/>
          </p:nvSpPr>
          <p:spPr>
            <a:xfrm rot="1262594">
              <a:off x="7293486" y="4864600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733" name="8-конечная звезда 1732"/>
            <p:cNvSpPr/>
            <p:nvPr/>
          </p:nvSpPr>
          <p:spPr>
            <a:xfrm rot="1262594">
              <a:off x="6875812" y="5007478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734" name="8-конечная звезда 1733"/>
            <p:cNvSpPr/>
            <p:nvPr/>
          </p:nvSpPr>
          <p:spPr>
            <a:xfrm rot="1262594">
              <a:off x="6793420" y="4946994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735" name="8-конечная звезда 1734"/>
            <p:cNvSpPr/>
            <p:nvPr/>
          </p:nvSpPr>
          <p:spPr>
            <a:xfrm rot="1262594">
              <a:off x="7222048" y="4793164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736" name="8-конечная звезда 1735"/>
            <p:cNvSpPr/>
            <p:nvPr/>
          </p:nvSpPr>
          <p:spPr>
            <a:xfrm rot="1262594">
              <a:off x="7161564" y="4864602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737" name="8-конечная звезда 1736"/>
            <p:cNvSpPr/>
            <p:nvPr/>
          </p:nvSpPr>
          <p:spPr>
            <a:xfrm rot="1262594">
              <a:off x="6937348" y="4794216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754" name="Прямая соединительная линия 1753"/>
            <p:cNvCxnSpPr>
              <a:stCxn id="1733" idx="4"/>
              <a:endCxn id="1734" idx="1"/>
            </p:cNvCxnSpPr>
            <p:nvPr/>
          </p:nvCxnSpPr>
          <p:spPr>
            <a:xfrm rot="10800000">
              <a:off x="6826321" y="4991778"/>
              <a:ext cx="51052" cy="3069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55" name="Прямая соединительная линия 1754"/>
            <p:cNvCxnSpPr>
              <a:stCxn id="1734" idx="0"/>
              <a:endCxn id="1737" idx="3"/>
            </p:cNvCxnSpPr>
            <p:nvPr/>
          </p:nvCxnSpPr>
          <p:spPr>
            <a:xfrm flipV="1">
              <a:off x="6838659" y="4832179"/>
              <a:ext cx="101015" cy="14661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56" name="Прямая соединительная линия 1755"/>
            <p:cNvCxnSpPr>
              <a:stCxn id="1733" idx="7"/>
              <a:endCxn id="1736" idx="3"/>
            </p:cNvCxnSpPr>
            <p:nvPr/>
          </p:nvCxnSpPr>
          <p:spPr>
            <a:xfrm rot="5400000" flipH="1" flipV="1">
              <a:off x="6980151" y="4837948"/>
              <a:ext cx="123874" cy="24298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65" name="Прямая соединительная линия 1764"/>
            <p:cNvCxnSpPr>
              <a:stCxn id="1773" idx="7"/>
              <a:endCxn id="1771" idx="2"/>
            </p:cNvCxnSpPr>
            <p:nvPr/>
          </p:nvCxnSpPr>
          <p:spPr>
            <a:xfrm rot="5400000" flipH="1" flipV="1">
              <a:off x="7166963" y="3803278"/>
              <a:ext cx="317837" cy="11809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66" name="Прямая соединительная линия 1765"/>
            <p:cNvCxnSpPr>
              <a:stCxn id="1775" idx="5"/>
              <a:endCxn id="1771" idx="0"/>
            </p:cNvCxnSpPr>
            <p:nvPr/>
          </p:nvCxnSpPr>
          <p:spPr>
            <a:xfrm rot="16200000" flipV="1">
              <a:off x="7345751" y="3761977"/>
              <a:ext cx="178582" cy="3043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67" name="Прямая соединительная линия 1766"/>
            <p:cNvCxnSpPr>
              <a:stCxn id="1735" idx="5"/>
              <a:endCxn id="1775" idx="1"/>
            </p:cNvCxnSpPr>
            <p:nvPr/>
          </p:nvCxnSpPr>
          <p:spPr>
            <a:xfrm rot="5400000" flipH="1" flipV="1">
              <a:off x="6909641" y="4235560"/>
              <a:ext cx="885926" cy="23331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68" name="Прямая соединительная линия 1767"/>
            <p:cNvCxnSpPr>
              <a:stCxn id="1732" idx="3"/>
              <a:endCxn id="1735" idx="1"/>
            </p:cNvCxnSpPr>
            <p:nvPr/>
          </p:nvCxnSpPr>
          <p:spPr>
            <a:xfrm rot="5400000" flipH="1">
              <a:off x="7245449" y="4847449"/>
              <a:ext cx="59553" cy="4055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771" name="8-конечная звезда 1770"/>
            <p:cNvSpPr/>
            <p:nvPr/>
          </p:nvSpPr>
          <p:spPr>
            <a:xfrm rot="1262594">
              <a:off x="7367625" y="3651209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772" name="8-конечная звезда 1771"/>
            <p:cNvSpPr/>
            <p:nvPr/>
          </p:nvSpPr>
          <p:spPr>
            <a:xfrm rot="1262594">
              <a:off x="7222047" y="4221660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773" name="8-конечная звезда 1772"/>
            <p:cNvSpPr/>
            <p:nvPr/>
          </p:nvSpPr>
          <p:spPr>
            <a:xfrm rot="1262594">
              <a:off x="7222048" y="4007346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774" name="8-конечная звезда 1773"/>
            <p:cNvSpPr/>
            <p:nvPr/>
          </p:nvSpPr>
          <p:spPr>
            <a:xfrm rot="1262594">
              <a:off x="7150609" y="4232614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775" name="8-конечная звезда 1774"/>
            <p:cNvSpPr/>
            <p:nvPr/>
          </p:nvSpPr>
          <p:spPr>
            <a:xfrm rot="1262594">
              <a:off x="7436361" y="3864470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787" name="Прямая соединительная линия 1786"/>
            <p:cNvCxnSpPr>
              <a:stCxn id="1730" idx="5"/>
              <a:endCxn id="1773" idx="1"/>
            </p:cNvCxnSpPr>
            <p:nvPr/>
          </p:nvCxnSpPr>
          <p:spPr>
            <a:xfrm rot="16200000" flipV="1">
              <a:off x="7231114" y="4075965"/>
              <a:ext cx="100108" cy="5243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88" name="Прямая соединительная линия 1787"/>
            <p:cNvCxnSpPr>
              <a:stCxn id="1772" idx="5"/>
              <a:endCxn id="1773" idx="2"/>
            </p:cNvCxnSpPr>
            <p:nvPr/>
          </p:nvCxnSpPr>
          <p:spPr>
            <a:xfrm rot="5400000" flipH="1" flipV="1">
              <a:off x="7150951" y="4137581"/>
              <a:ext cx="171091" cy="110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795" name="TextBox 1794"/>
          <p:cNvSpPr txBox="1"/>
          <p:nvPr/>
        </p:nvSpPr>
        <p:spPr>
          <a:xfrm rot="17330145">
            <a:off x="6850552" y="4484570"/>
            <a:ext cx="70215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ЦЕНТАВР</a:t>
            </a:r>
            <a:endParaRPr lang="uk-UA" sz="8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1804" name="TextBox 1803"/>
          <p:cNvSpPr txBox="1"/>
          <p:nvPr/>
        </p:nvSpPr>
        <p:spPr>
          <a:xfrm>
            <a:off x="5535360" y="309870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15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05" name="TextBox 1804"/>
          <p:cNvSpPr txBox="1"/>
          <p:nvPr/>
        </p:nvSpPr>
        <p:spPr>
          <a:xfrm>
            <a:off x="5104222" y="166994"/>
            <a:ext cx="253596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06" name="TextBox 1805"/>
          <p:cNvSpPr txBox="1"/>
          <p:nvPr/>
        </p:nvSpPr>
        <p:spPr>
          <a:xfrm>
            <a:off x="6072198" y="571480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25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07" name="TextBox 1806"/>
          <p:cNvSpPr txBox="1"/>
          <p:nvPr/>
        </p:nvSpPr>
        <p:spPr>
          <a:xfrm>
            <a:off x="6892682" y="1310002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15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08" name="TextBox 1807"/>
          <p:cNvSpPr txBox="1"/>
          <p:nvPr/>
        </p:nvSpPr>
        <p:spPr>
          <a:xfrm>
            <a:off x="6572264" y="928670"/>
            <a:ext cx="253596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09" name="TextBox 1808"/>
          <p:cNvSpPr txBox="1"/>
          <p:nvPr/>
        </p:nvSpPr>
        <p:spPr>
          <a:xfrm>
            <a:off x="7249872" y="1810068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25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10" name="TextBox 1809"/>
          <p:cNvSpPr txBox="1"/>
          <p:nvPr/>
        </p:nvSpPr>
        <p:spPr>
          <a:xfrm>
            <a:off x="7572396" y="2857496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15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11" name="TextBox 1810"/>
          <p:cNvSpPr txBox="1"/>
          <p:nvPr/>
        </p:nvSpPr>
        <p:spPr>
          <a:xfrm>
            <a:off x="7500958" y="2333288"/>
            <a:ext cx="253596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12" name="TextBox 1811"/>
          <p:cNvSpPr txBox="1"/>
          <p:nvPr/>
        </p:nvSpPr>
        <p:spPr>
          <a:xfrm>
            <a:off x="7607062" y="3357562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25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16" name="TextBox 1815"/>
          <p:cNvSpPr txBox="1"/>
          <p:nvPr/>
        </p:nvSpPr>
        <p:spPr>
          <a:xfrm>
            <a:off x="7392748" y="4429132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15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17" name="TextBox 1816"/>
          <p:cNvSpPr txBox="1"/>
          <p:nvPr/>
        </p:nvSpPr>
        <p:spPr>
          <a:xfrm>
            <a:off x="7572396" y="3929066"/>
            <a:ext cx="253596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18" name="TextBox 1817"/>
          <p:cNvSpPr txBox="1"/>
          <p:nvPr/>
        </p:nvSpPr>
        <p:spPr>
          <a:xfrm>
            <a:off x="7178434" y="4929198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25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19" name="TextBox 1818"/>
          <p:cNvSpPr txBox="1"/>
          <p:nvPr/>
        </p:nvSpPr>
        <p:spPr>
          <a:xfrm>
            <a:off x="6392616" y="5810596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15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20" name="TextBox 1819"/>
          <p:cNvSpPr txBox="1"/>
          <p:nvPr/>
        </p:nvSpPr>
        <p:spPr>
          <a:xfrm>
            <a:off x="6818734" y="5453406"/>
            <a:ext cx="253596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21" name="TextBox 1820"/>
          <p:cNvSpPr txBox="1"/>
          <p:nvPr/>
        </p:nvSpPr>
        <p:spPr>
          <a:xfrm>
            <a:off x="5929322" y="6143644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25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22" name="TextBox 1821"/>
          <p:cNvSpPr txBox="1"/>
          <p:nvPr/>
        </p:nvSpPr>
        <p:spPr>
          <a:xfrm>
            <a:off x="4820980" y="6453538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15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23" name="TextBox 1822"/>
          <p:cNvSpPr txBox="1"/>
          <p:nvPr/>
        </p:nvSpPr>
        <p:spPr>
          <a:xfrm>
            <a:off x="5429256" y="6357958"/>
            <a:ext cx="253596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24" name="TextBox 1823"/>
          <p:cNvSpPr txBox="1"/>
          <p:nvPr/>
        </p:nvSpPr>
        <p:spPr>
          <a:xfrm>
            <a:off x="4323020" y="6500834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25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25" name="TextBox 1824"/>
          <p:cNvSpPr txBox="1"/>
          <p:nvPr/>
        </p:nvSpPr>
        <p:spPr>
          <a:xfrm>
            <a:off x="3106468" y="6239224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15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26" name="TextBox 1825"/>
          <p:cNvSpPr txBox="1"/>
          <p:nvPr/>
        </p:nvSpPr>
        <p:spPr>
          <a:xfrm>
            <a:off x="3714744" y="6429396"/>
            <a:ext cx="253596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27" name="TextBox 1826"/>
          <p:cNvSpPr txBox="1"/>
          <p:nvPr/>
        </p:nvSpPr>
        <p:spPr>
          <a:xfrm>
            <a:off x="2643174" y="5953472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25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28" name="TextBox 1827"/>
          <p:cNvSpPr txBox="1"/>
          <p:nvPr/>
        </p:nvSpPr>
        <p:spPr>
          <a:xfrm>
            <a:off x="1820584" y="5214950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15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29" name="TextBox 1828"/>
          <p:cNvSpPr txBox="1"/>
          <p:nvPr/>
        </p:nvSpPr>
        <p:spPr>
          <a:xfrm>
            <a:off x="2214546" y="5619436"/>
            <a:ext cx="253596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30" name="TextBox 1829"/>
          <p:cNvSpPr txBox="1"/>
          <p:nvPr/>
        </p:nvSpPr>
        <p:spPr>
          <a:xfrm>
            <a:off x="1534832" y="4714884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25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31" name="TextBox 1830"/>
          <p:cNvSpPr txBox="1"/>
          <p:nvPr/>
        </p:nvSpPr>
        <p:spPr>
          <a:xfrm>
            <a:off x="1214414" y="3786190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15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32" name="TextBox 1831"/>
          <p:cNvSpPr txBox="1"/>
          <p:nvPr/>
        </p:nvSpPr>
        <p:spPr>
          <a:xfrm>
            <a:off x="1357290" y="4286256"/>
            <a:ext cx="253596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33" name="TextBox 1832"/>
          <p:cNvSpPr txBox="1"/>
          <p:nvPr/>
        </p:nvSpPr>
        <p:spPr>
          <a:xfrm>
            <a:off x="1177642" y="3214686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25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34" name="TextBox 1833"/>
          <p:cNvSpPr txBox="1"/>
          <p:nvPr/>
        </p:nvSpPr>
        <p:spPr>
          <a:xfrm>
            <a:off x="1428728" y="2071678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15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35" name="TextBox 1834"/>
          <p:cNvSpPr txBox="1"/>
          <p:nvPr/>
        </p:nvSpPr>
        <p:spPr>
          <a:xfrm>
            <a:off x="1285852" y="2643182"/>
            <a:ext cx="253596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36" name="TextBox 1835"/>
          <p:cNvSpPr txBox="1"/>
          <p:nvPr/>
        </p:nvSpPr>
        <p:spPr>
          <a:xfrm>
            <a:off x="1643042" y="1643050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25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37" name="TextBox 1836"/>
          <p:cNvSpPr txBox="1"/>
          <p:nvPr/>
        </p:nvSpPr>
        <p:spPr>
          <a:xfrm>
            <a:off x="2392088" y="809936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15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38" name="TextBox 1837"/>
          <p:cNvSpPr txBox="1"/>
          <p:nvPr/>
        </p:nvSpPr>
        <p:spPr>
          <a:xfrm>
            <a:off x="2034898" y="1142984"/>
            <a:ext cx="253596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39" name="TextBox 1838"/>
          <p:cNvSpPr txBox="1"/>
          <p:nvPr/>
        </p:nvSpPr>
        <p:spPr>
          <a:xfrm>
            <a:off x="2857488" y="500042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25</a:t>
            </a:r>
            <a:endParaRPr lang="uk-UA" sz="1100" spc="-150" dirty="0">
              <a:latin typeface="Bookman Old Style" pitchFamily="18" charset="0"/>
            </a:endParaRPr>
          </a:p>
        </p:txBody>
      </p:sp>
      <p:grpSp>
        <p:nvGrpSpPr>
          <p:cNvPr id="66" name="Группа 1849"/>
          <p:cNvGrpSpPr/>
          <p:nvPr/>
        </p:nvGrpSpPr>
        <p:grpSpPr>
          <a:xfrm rot="816816">
            <a:off x="1152525" y="9525"/>
            <a:ext cx="6837363" cy="6837363"/>
            <a:chOff x="1152525" y="9525"/>
            <a:chExt cx="6837363" cy="6837363"/>
          </a:xfrm>
        </p:grpSpPr>
        <p:pic>
          <p:nvPicPr>
            <p:cNvPr id="1030" name="Picture 6" descr="K:\Зоряне небо\ПОЛУКРУГ 90  1.png"/>
            <p:cNvPicPr>
              <a:picLocks noChangeAspect="1" noChangeArrowheads="1"/>
            </p:cNvPicPr>
            <p:nvPr/>
          </p:nvPicPr>
          <p:blipFill>
            <a:blip r:embed="rId3"/>
            <a:srcRect/>
            <a:stretch>
              <a:fillRect/>
            </a:stretch>
          </p:blipFill>
          <p:spPr bwMode="auto">
            <a:xfrm>
              <a:off x="1152525" y="9525"/>
              <a:ext cx="6837363" cy="6837363"/>
            </a:xfrm>
            <a:prstGeom prst="rect">
              <a:avLst/>
            </a:prstGeom>
            <a:noFill/>
          </p:spPr>
        </p:pic>
        <p:cxnSp>
          <p:nvCxnSpPr>
            <p:cNvPr id="1843" name="Прямая соединительная линия 1842"/>
            <p:cNvCxnSpPr/>
            <p:nvPr/>
          </p:nvCxnSpPr>
          <p:spPr>
            <a:xfrm rot="5400000">
              <a:off x="4409394" y="480312"/>
              <a:ext cx="324562" cy="651"/>
            </a:xfrm>
            <a:prstGeom prst="line">
              <a:avLst/>
            </a:prstGeom>
            <a:ln w="28575">
              <a:solidFill>
                <a:srgbClr val="C0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846" name="TextBox 1845"/>
            <p:cNvSpPr txBox="1"/>
            <p:nvPr/>
          </p:nvSpPr>
          <p:spPr>
            <a:xfrm>
              <a:off x="4071934" y="642918"/>
              <a:ext cx="1058667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uk-UA" sz="1400" b="1" dirty="0" smtClean="0">
                  <a:solidFill>
                    <a:srgbClr val="9E0000"/>
                  </a:solidFill>
                  <a:latin typeface="Bookman Old Style" pitchFamily="18" charset="0"/>
                </a:rPr>
                <a:t>Північ</a:t>
              </a:r>
            </a:p>
          </p:txBody>
        </p:sp>
        <p:sp>
          <p:nvSpPr>
            <p:cNvPr id="1847" name="TextBox 1846"/>
            <p:cNvSpPr txBox="1"/>
            <p:nvPr/>
          </p:nvSpPr>
          <p:spPr>
            <a:xfrm>
              <a:off x="4013399" y="2090314"/>
              <a:ext cx="1058667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uk-UA" sz="1600" b="1" i="1" dirty="0" err="1" smtClean="0">
                  <a:solidFill>
                    <a:srgbClr val="9E0000"/>
                  </a:solidFill>
                  <a:latin typeface="Bookman Old Style" pitchFamily="18" charset="0"/>
                </a:rPr>
                <a:t>пн</a:t>
              </a:r>
              <a:endParaRPr lang="uk-UA" sz="1600" b="1" i="1" dirty="0" smtClean="0">
                <a:solidFill>
                  <a:srgbClr val="9E0000"/>
                </a:solidFill>
                <a:latin typeface="Bookman Old Style" pitchFamily="18" charset="0"/>
              </a:endParaRPr>
            </a:p>
          </p:txBody>
        </p:sp>
        <p:sp>
          <p:nvSpPr>
            <p:cNvPr id="1848" name="TextBox 1847"/>
            <p:cNvSpPr txBox="1"/>
            <p:nvPr/>
          </p:nvSpPr>
          <p:spPr>
            <a:xfrm>
              <a:off x="6072198" y="2928934"/>
              <a:ext cx="1058667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uk-UA" sz="1600" b="1" i="1" dirty="0" err="1" smtClean="0">
                  <a:solidFill>
                    <a:srgbClr val="9E0000"/>
                  </a:solidFill>
                  <a:latin typeface="Bookman Old Style" pitchFamily="18" charset="0"/>
                </a:rPr>
                <a:t>зх</a:t>
              </a:r>
              <a:endParaRPr lang="uk-UA" sz="1600" b="1" i="1" dirty="0" smtClean="0">
                <a:solidFill>
                  <a:srgbClr val="9E0000"/>
                </a:solidFill>
                <a:latin typeface="Bookman Old Style" pitchFamily="18" charset="0"/>
              </a:endParaRPr>
            </a:p>
          </p:txBody>
        </p:sp>
        <p:sp>
          <p:nvSpPr>
            <p:cNvPr id="1849" name="TextBox 1848"/>
            <p:cNvSpPr txBox="1"/>
            <p:nvPr/>
          </p:nvSpPr>
          <p:spPr>
            <a:xfrm>
              <a:off x="2071670" y="2928934"/>
              <a:ext cx="1058667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uk-UA" sz="1600" b="1" i="1" dirty="0" err="1" smtClean="0">
                  <a:solidFill>
                    <a:srgbClr val="9E0000"/>
                  </a:solidFill>
                  <a:latin typeface="Bookman Old Style" pitchFamily="18" charset="0"/>
                </a:rPr>
                <a:t>сх</a:t>
              </a:r>
              <a:endParaRPr lang="uk-UA" sz="1600" b="1" i="1" dirty="0" smtClean="0">
                <a:solidFill>
                  <a:srgbClr val="9E0000"/>
                </a:solidFill>
                <a:latin typeface="Bookman Old Style" pitchFamily="18" charset="0"/>
              </a:endParaRPr>
            </a:p>
          </p:txBody>
        </p:sp>
      </p:grpSp>
      <p:sp>
        <p:nvSpPr>
          <p:cNvPr id="1345" name="Овал 1344">
            <a:hlinkClick r:id="rId4" action="ppaction://hlinksldjump"/>
          </p:cNvPr>
          <p:cNvSpPr/>
          <p:nvPr/>
        </p:nvSpPr>
        <p:spPr>
          <a:xfrm>
            <a:off x="4534314" y="105166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346" name="Овал 1345">
            <a:hlinkClick r:id="rId5" action="ppaction://hlinksldjump"/>
          </p:cNvPr>
          <p:cNvSpPr/>
          <p:nvPr/>
        </p:nvSpPr>
        <p:spPr>
          <a:xfrm>
            <a:off x="5143504" y="176604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347" name="Овал 1346">
            <a:hlinkClick r:id="rId6" action="ppaction://hlinksldjump"/>
          </p:cNvPr>
          <p:cNvSpPr/>
          <p:nvPr/>
        </p:nvSpPr>
        <p:spPr>
          <a:xfrm>
            <a:off x="5605884" y="329004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348" name="Овал 1347">
            <a:hlinkClick r:id="rId7" action="ppaction://hlinksldjump"/>
          </p:cNvPr>
          <p:cNvSpPr/>
          <p:nvPr/>
        </p:nvSpPr>
        <p:spPr>
          <a:xfrm>
            <a:off x="6143636" y="571480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349" name="Овал 1348">
            <a:hlinkClick r:id="rId8" action="ppaction://hlinksldjump"/>
          </p:cNvPr>
          <p:cNvSpPr/>
          <p:nvPr/>
        </p:nvSpPr>
        <p:spPr>
          <a:xfrm>
            <a:off x="6606016" y="928670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350" name="Овал 1349">
            <a:hlinkClick r:id="rId9" action="ppaction://hlinksldjump"/>
          </p:cNvPr>
          <p:cNvSpPr/>
          <p:nvPr/>
        </p:nvSpPr>
        <p:spPr>
          <a:xfrm>
            <a:off x="6963206" y="1319612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351" name="Овал 1350">
            <a:hlinkClick r:id="rId10" action="ppaction://hlinksldjump"/>
          </p:cNvPr>
          <p:cNvSpPr/>
          <p:nvPr/>
        </p:nvSpPr>
        <p:spPr>
          <a:xfrm>
            <a:off x="7286644" y="1819678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352" name="Овал 1351">
            <a:hlinkClick r:id="rId11" action="ppaction://hlinksldjump"/>
          </p:cNvPr>
          <p:cNvSpPr/>
          <p:nvPr/>
        </p:nvSpPr>
        <p:spPr>
          <a:xfrm>
            <a:off x="7500958" y="2319744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353" name="Овал 1352">
            <a:hlinkClick r:id="rId12" action="ppaction://hlinksldjump"/>
          </p:cNvPr>
          <p:cNvSpPr/>
          <p:nvPr/>
        </p:nvSpPr>
        <p:spPr>
          <a:xfrm>
            <a:off x="7606148" y="2857496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354" name="Овал 1353">
            <a:hlinkClick r:id="rId13" action="ppaction://hlinksldjump"/>
          </p:cNvPr>
          <p:cNvSpPr/>
          <p:nvPr/>
        </p:nvSpPr>
        <p:spPr>
          <a:xfrm>
            <a:off x="7643834" y="3357562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361" name="Овал 1360">
            <a:hlinkClick r:id="rId14" action="ppaction://hlinksldjump"/>
          </p:cNvPr>
          <p:cNvSpPr/>
          <p:nvPr/>
        </p:nvSpPr>
        <p:spPr>
          <a:xfrm>
            <a:off x="7572396" y="3929066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362" name="Овал 1361">
            <a:hlinkClick r:id="rId15" action="ppaction://hlinksldjump"/>
          </p:cNvPr>
          <p:cNvSpPr/>
          <p:nvPr/>
        </p:nvSpPr>
        <p:spPr>
          <a:xfrm>
            <a:off x="7429520" y="4429132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363" name="Овал 1362">
            <a:hlinkClick r:id="rId16" action="ppaction://hlinksldjump"/>
          </p:cNvPr>
          <p:cNvSpPr/>
          <p:nvPr/>
        </p:nvSpPr>
        <p:spPr>
          <a:xfrm>
            <a:off x="7215206" y="4929198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366" name="Овал 1365">
            <a:hlinkClick r:id="rId17" action="ppaction://hlinksldjump"/>
          </p:cNvPr>
          <p:cNvSpPr/>
          <p:nvPr/>
        </p:nvSpPr>
        <p:spPr>
          <a:xfrm>
            <a:off x="6820330" y="5463016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367" name="Овал 1366">
            <a:hlinkClick r:id="rId18" action="ppaction://hlinksldjump"/>
          </p:cNvPr>
          <p:cNvSpPr/>
          <p:nvPr/>
        </p:nvSpPr>
        <p:spPr>
          <a:xfrm>
            <a:off x="6429388" y="5820206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368" name="Овал 1367">
            <a:hlinkClick r:id="rId19" action="ppaction://hlinksldjump"/>
          </p:cNvPr>
          <p:cNvSpPr/>
          <p:nvPr/>
        </p:nvSpPr>
        <p:spPr>
          <a:xfrm>
            <a:off x="5929322" y="6143644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395" name="Овал 1394">
            <a:hlinkClick r:id="rId20" action="ppaction://hlinksldjump"/>
          </p:cNvPr>
          <p:cNvSpPr/>
          <p:nvPr/>
        </p:nvSpPr>
        <p:spPr>
          <a:xfrm>
            <a:off x="5391570" y="6357958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411" name="Овал 1410">
            <a:hlinkClick r:id="rId21" action="ppaction://hlinksldjump"/>
          </p:cNvPr>
          <p:cNvSpPr/>
          <p:nvPr/>
        </p:nvSpPr>
        <p:spPr>
          <a:xfrm>
            <a:off x="4857752" y="6463148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412" name="Овал 1411">
            <a:hlinkClick r:id="rId22" action="ppaction://hlinksldjump"/>
          </p:cNvPr>
          <p:cNvSpPr/>
          <p:nvPr/>
        </p:nvSpPr>
        <p:spPr>
          <a:xfrm>
            <a:off x="4357686" y="6500834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413" name="Овал 1412">
            <a:hlinkClick r:id="rId23" action="ppaction://hlinksldjump"/>
          </p:cNvPr>
          <p:cNvSpPr/>
          <p:nvPr/>
        </p:nvSpPr>
        <p:spPr>
          <a:xfrm>
            <a:off x="3714744" y="6391710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414" name="Овал 1413">
            <a:hlinkClick r:id="rId24" action="ppaction://hlinksldjump"/>
          </p:cNvPr>
          <p:cNvSpPr/>
          <p:nvPr/>
        </p:nvSpPr>
        <p:spPr>
          <a:xfrm>
            <a:off x="3143240" y="6215082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415" name="Овал 1414">
            <a:hlinkClick r:id="rId25" action="ppaction://hlinksldjump"/>
          </p:cNvPr>
          <p:cNvSpPr/>
          <p:nvPr/>
        </p:nvSpPr>
        <p:spPr>
          <a:xfrm>
            <a:off x="2676926" y="5963082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416" name="Овал 1415">
            <a:hlinkClick r:id="rId26" action="ppaction://hlinksldjump"/>
          </p:cNvPr>
          <p:cNvSpPr/>
          <p:nvPr/>
        </p:nvSpPr>
        <p:spPr>
          <a:xfrm>
            <a:off x="2214546" y="5605892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418" name="Овал 1417">
            <a:hlinkClick r:id="rId27" action="ppaction://hlinksldjump"/>
          </p:cNvPr>
          <p:cNvSpPr/>
          <p:nvPr/>
        </p:nvSpPr>
        <p:spPr>
          <a:xfrm>
            <a:off x="1857356" y="5177264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441" name="Овал 1440">
            <a:hlinkClick r:id="rId28" action="ppaction://hlinksldjump"/>
          </p:cNvPr>
          <p:cNvSpPr/>
          <p:nvPr/>
        </p:nvSpPr>
        <p:spPr>
          <a:xfrm>
            <a:off x="1571604" y="4714884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443" name="Овал 1442">
            <a:hlinkClick r:id="rId29" action="ppaction://hlinksldjump"/>
          </p:cNvPr>
          <p:cNvSpPr/>
          <p:nvPr/>
        </p:nvSpPr>
        <p:spPr>
          <a:xfrm>
            <a:off x="1391042" y="4286256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444" name="Овал 1443">
            <a:hlinkClick r:id="rId30" action="ppaction://hlinksldjump"/>
          </p:cNvPr>
          <p:cNvSpPr/>
          <p:nvPr/>
        </p:nvSpPr>
        <p:spPr>
          <a:xfrm>
            <a:off x="1285852" y="3786190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445" name="Овал 1444">
            <a:hlinkClick r:id="rId31" action="ppaction://hlinksldjump"/>
          </p:cNvPr>
          <p:cNvSpPr/>
          <p:nvPr/>
        </p:nvSpPr>
        <p:spPr>
          <a:xfrm>
            <a:off x="1214414" y="3214686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447" name="Овал 1446">
            <a:hlinkClick r:id="rId32" action="ppaction://hlinksldjump"/>
          </p:cNvPr>
          <p:cNvSpPr/>
          <p:nvPr/>
        </p:nvSpPr>
        <p:spPr>
          <a:xfrm>
            <a:off x="1319604" y="2643182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455" name="Овал 1454">
            <a:hlinkClick r:id="rId33" action="ppaction://hlinksldjump"/>
          </p:cNvPr>
          <p:cNvSpPr/>
          <p:nvPr/>
        </p:nvSpPr>
        <p:spPr>
          <a:xfrm>
            <a:off x="1472004" y="2071678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467" name="Овал 1466">
            <a:hlinkClick r:id="rId34" action="ppaction://hlinksldjump"/>
          </p:cNvPr>
          <p:cNvSpPr/>
          <p:nvPr/>
        </p:nvSpPr>
        <p:spPr>
          <a:xfrm>
            <a:off x="1714480" y="1643050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484" name="Овал 1483">
            <a:hlinkClick r:id="rId35" action="ppaction://hlinksldjump"/>
          </p:cNvPr>
          <p:cNvSpPr/>
          <p:nvPr/>
        </p:nvSpPr>
        <p:spPr>
          <a:xfrm>
            <a:off x="2071670" y="1142984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485" name="Овал 1484">
            <a:hlinkClick r:id="rId36" action="ppaction://hlinksldjump"/>
          </p:cNvPr>
          <p:cNvSpPr/>
          <p:nvPr/>
        </p:nvSpPr>
        <p:spPr>
          <a:xfrm>
            <a:off x="2462612" y="819546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486" name="Овал 1485">
            <a:hlinkClick r:id="rId37" action="ppaction://hlinksldjump"/>
          </p:cNvPr>
          <p:cNvSpPr/>
          <p:nvPr/>
        </p:nvSpPr>
        <p:spPr>
          <a:xfrm>
            <a:off x="2891240" y="500042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487" name="Овал 1486">
            <a:hlinkClick r:id="rId38" action="ppaction://hlinksldjump"/>
          </p:cNvPr>
          <p:cNvSpPr/>
          <p:nvPr/>
        </p:nvSpPr>
        <p:spPr>
          <a:xfrm>
            <a:off x="3500430" y="248042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488" name="Овал 1487">
            <a:hlinkClick r:id="rId39" action="ppaction://hlinksldjump"/>
          </p:cNvPr>
          <p:cNvSpPr/>
          <p:nvPr/>
        </p:nvSpPr>
        <p:spPr>
          <a:xfrm>
            <a:off x="3962810" y="142852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489" name="TextBox 1488"/>
          <p:cNvSpPr txBox="1"/>
          <p:nvPr/>
        </p:nvSpPr>
        <p:spPr>
          <a:xfrm>
            <a:off x="214282" y="149346"/>
            <a:ext cx="2071702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ru-RU" sz="2000" b="1" dirty="0" smtClean="0">
                <a:solidFill>
                  <a:schemeClr val="bg1"/>
                </a:solidFill>
                <a:latin typeface="Bookman Old Style" pitchFamily="18" charset="0"/>
              </a:rPr>
              <a:t>5 </a:t>
            </a:r>
            <a:r>
              <a:rPr lang="ru-RU" sz="2000" b="1" dirty="0" err="1" smtClean="0">
                <a:solidFill>
                  <a:schemeClr val="bg1"/>
                </a:solidFill>
                <a:latin typeface="Bookman Old Style" pitchFamily="18" charset="0"/>
              </a:rPr>
              <a:t>липня</a:t>
            </a:r>
            <a:endParaRPr lang="uk-UA" sz="2000" b="1" dirty="0">
              <a:solidFill>
                <a:schemeClr val="bg1"/>
              </a:solidFill>
              <a:latin typeface="Bookman Old Style" pitchFamily="18" charset="0"/>
            </a:endParaRPr>
          </a:p>
        </p:txBody>
      </p:sp>
      <p:pic>
        <p:nvPicPr>
          <p:cNvPr id="1491" name="Picture 12" descr="MCj04326750000[1]">
            <a:hlinkClick r:id="rId40" action="ppaction://hlinksldjump"/>
          </p:cNvPr>
          <p:cNvPicPr>
            <a:picLocks noChangeAspect="1" noChangeArrowheads="1"/>
          </p:cNvPicPr>
          <p:nvPr/>
        </p:nvPicPr>
        <p:blipFill>
          <a:blip r:embed="rId41" cstate="print">
            <a:duotone>
              <a:schemeClr val="accent2">
                <a:shade val="45000"/>
                <a:satMod val="135000"/>
              </a:schemeClr>
              <a:prstClr val="white"/>
            </a:duotone>
          </a:blip>
          <a:srcRect/>
          <a:stretch>
            <a:fillRect/>
          </a:stretch>
        </p:blipFill>
        <p:spPr bwMode="auto">
          <a:xfrm>
            <a:off x="71406" y="5778000"/>
            <a:ext cx="1079999" cy="1080000"/>
          </a:xfrm>
          <a:prstGeom prst="rect">
            <a:avLst/>
          </a:prstGeom>
          <a:noFill/>
        </p:spPr>
      </p:pic>
    </p:spTree>
  </p:cSld>
  <p:clrMapOvr>
    <a:masterClrMapping/>
  </p:clrMapOvr>
  <p:transition advClick="0"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149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149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Овал 7"/>
          <p:cNvSpPr/>
          <p:nvPr/>
        </p:nvSpPr>
        <p:spPr>
          <a:xfrm>
            <a:off x="1161024" y="0"/>
            <a:ext cx="6840000" cy="6840000"/>
          </a:xfrm>
          <a:prstGeom prst="ellipse">
            <a:avLst/>
          </a:prstGeom>
          <a:solidFill>
            <a:srgbClr val="0036A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807" name="Овал 806"/>
          <p:cNvSpPr/>
          <p:nvPr/>
        </p:nvSpPr>
        <p:spPr>
          <a:xfrm>
            <a:off x="2643174" y="2071678"/>
            <a:ext cx="3786214" cy="3786214"/>
          </a:xfrm>
          <a:prstGeom prst="ellipse">
            <a:avLst/>
          </a:prstGeom>
          <a:noFill/>
          <a:ln w="19050">
            <a:solidFill>
              <a:srgbClr val="C00000"/>
            </a:solidFill>
            <a:prstDash val="sysDash"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cxnSp>
        <p:nvCxnSpPr>
          <p:cNvPr id="10" name="Прямая соединительная линия 9"/>
          <p:cNvCxnSpPr>
            <a:stCxn id="23" idx="2"/>
            <a:endCxn id="23" idx="6"/>
          </p:cNvCxnSpPr>
          <p:nvPr/>
        </p:nvCxnSpPr>
        <p:spPr>
          <a:xfrm rot="10800000" flipH="1">
            <a:off x="1428728" y="3429000"/>
            <a:ext cx="6286544" cy="1588"/>
          </a:xfrm>
          <a:prstGeom prst="line">
            <a:avLst/>
          </a:prstGeom>
          <a:ln w="12700"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12" name="Прямая соединительная линия 11"/>
          <p:cNvCxnSpPr/>
          <p:nvPr/>
        </p:nvCxnSpPr>
        <p:spPr>
          <a:xfrm rot="16200000" flipH="1">
            <a:off x="1428728" y="3499644"/>
            <a:ext cx="6286544" cy="1588"/>
          </a:xfrm>
          <a:prstGeom prst="line">
            <a:avLst/>
          </a:prstGeom>
          <a:ln w="12700"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13" name="Овал 12"/>
          <p:cNvSpPr/>
          <p:nvPr/>
        </p:nvSpPr>
        <p:spPr>
          <a:xfrm>
            <a:off x="3428992" y="2285992"/>
            <a:ext cx="2286016" cy="2286016"/>
          </a:xfrm>
          <a:prstGeom prst="ellipse">
            <a:avLst/>
          </a:prstGeom>
          <a:noFill/>
          <a:ln w="12700"/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23" name="Овал 22"/>
          <p:cNvSpPr/>
          <p:nvPr/>
        </p:nvSpPr>
        <p:spPr>
          <a:xfrm>
            <a:off x="1428728" y="285728"/>
            <a:ext cx="6286544" cy="6286544"/>
          </a:xfrm>
          <a:prstGeom prst="ellipse">
            <a:avLst/>
          </a:prstGeom>
          <a:noFill/>
          <a:ln w="12700"/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24" name="Овал 23"/>
          <p:cNvSpPr/>
          <p:nvPr/>
        </p:nvSpPr>
        <p:spPr>
          <a:xfrm>
            <a:off x="1928794" y="785794"/>
            <a:ext cx="5286412" cy="5286412"/>
          </a:xfrm>
          <a:prstGeom prst="ellipse">
            <a:avLst/>
          </a:prstGeom>
          <a:noFill/>
          <a:ln w="12700"/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cxnSp>
        <p:nvCxnSpPr>
          <p:cNvPr id="28" name="Прямая соединительная линия 27"/>
          <p:cNvCxnSpPr>
            <a:stCxn id="23" idx="3"/>
            <a:endCxn id="23" idx="7"/>
          </p:cNvCxnSpPr>
          <p:nvPr/>
        </p:nvCxnSpPr>
        <p:spPr>
          <a:xfrm rot="5400000" flipH="1" flipV="1">
            <a:off x="2349370" y="1206372"/>
            <a:ext cx="4445260" cy="4445256"/>
          </a:xfrm>
          <a:prstGeom prst="line">
            <a:avLst/>
          </a:prstGeom>
          <a:ln w="12700"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30" name="Прямая соединительная линия 29"/>
          <p:cNvCxnSpPr>
            <a:stCxn id="23" idx="1"/>
            <a:endCxn id="23" idx="5"/>
          </p:cNvCxnSpPr>
          <p:nvPr/>
        </p:nvCxnSpPr>
        <p:spPr>
          <a:xfrm rot="16200000" flipH="1">
            <a:off x="2349370" y="1206372"/>
            <a:ext cx="4445260" cy="4445256"/>
          </a:xfrm>
          <a:prstGeom prst="line">
            <a:avLst/>
          </a:prstGeom>
          <a:ln w="12700"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grpSp>
        <p:nvGrpSpPr>
          <p:cNvPr id="2" name="Группа 359"/>
          <p:cNvGrpSpPr/>
          <p:nvPr/>
        </p:nvGrpSpPr>
        <p:grpSpPr>
          <a:xfrm rot="684282">
            <a:off x="4805835" y="2798468"/>
            <a:ext cx="955301" cy="1073931"/>
            <a:chOff x="4940036" y="2439714"/>
            <a:chExt cx="1186162" cy="1333461"/>
          </a:xfrm>
        </p:grpSpPr>
        <p:sp>
          <p:nvSpPr>
            <p:cNvPr id="83" name="8-конечная звезда 82"/>
            <p:cNvSpPr/>
            <p:nvPr/>
          </p:nvSpPr>
          <p:spPr>
            <a:xfrm rot="578312">
              <a:off x="5261829" y="3077799"/>
              <a:ext cx="90000" cy="90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4" name="8-конечная звезда 83"/>
            <p:cNvSpPr/>
            <p:nvPr/>
          </p:nvSpPr>
          <p:spPr>
            <a:xfrm rot="21105294">
              <a:off x="5363088" y="3005642"/>
              <a:ext cx="79200" cy="79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5" name="8-конечная звезда 84"/>
            <p:cNvSpPr/>
            <p:nvPr/>
          </p:nvSpPr>
          <p:spPr>
            <a:xfrm rot="21105294">
              <a:off x="5505486" y="3148039"/>
              <a:ext cx="72000" cy="72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6" name="8-конечная звезда 85"/>
            <p:cNvSpPr/>
            <p:nvPr/>
          </p:nvSpPr>
          <p:spPr>
            <a:xfrm rot="19358116">
              <a:off x="5585146" y="3708375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8" name="8-конечная звезда 87"/>
            <p:cNvSpPr/>
            <p:nvPr/>
          </p:nvSpPr>
          <p:spPr>
            <a:xfrm rot="19358116">
              <a:off x="5494317" y="3565499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9" name="8-конечная звезда 88"/>
            <p:cNvSpPr/>
            <p:nvPr/>
          </p:nvSpPr>
          <p:spPr>
            <a:xfrm rot="19358116">
              <a:off x="5442270" y="3442014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90" name="8-конечная звезда 89"/>
            <p:cNvSpPr/>
            <p:nvPr/>
          </p:nvSpPr>
          <p:spPr>
            <a:xfrm rot="19358116">
              <a:off x="5436487" y="3293354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92" name="Прямая соединительная линия 91"/>
            <p:cNvCxnSpPr>
              <a:stCxn id="84" idx="1"/>
              <a:endCxn id="85" idx="6"/>
            </p:cNvCxnSpPr>
            <p:nvPr/>
          </p:nvCxnSpPr>
          <p:spPr>
            <a:xfrm rot="16200000" flipH="1">
              <a:off x="5445633" y="3057720"/>
              <a:ext cx="79473" cy="10190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6" name="Прямая соединительная линия 95"/>
            <p:cNvCxnSpPr>
              <a:stCxn id="83" idx="1"/>
              <a:endCxn id="90" idx="6"/>
            </p:cNvCxnSpPr>
            <p:nvPr/>
          </p:nvCxnSpPr>
          <p:spPr>
            <a:xfrm rot="16200000" flipH="1">
              <a:off x="5319442" y="3172926"/>
              <a:ext cx="137551" cy="11069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0" name="Прямая соединительная линия 99"/>
            <p:cNvCxnSpPr>
              <a:stCxn id="84" idx="3"/>
              <a:endCxn id="83" idx="7"/>
            </p:cNvCxnSpPr>
            <p:nvPr/>
          </p:nvCxnSpPr>
          <p:spPr>
            <a:xfrm rot="5400000">
              <a:off x="5351367" y="3069130"/>
              <a:ext cx="19787" cy="3546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3" name="Прямая соединительная линия 102"/>
            <p:cNvCxnSpPr>
              <a:stCxn id="85" idx="3"/>
              <a:endCxn id="90" idx="0"/>
            </p:cNvCxnSpPr>
            <p:nvPr/>
          </p:nvCxnSpPr>
          <p:spPr>
            <a:xfrm rot="5400000">
              <a:off x="5450595" y="3231081"/>
              <a:ext cx="87548" cy="5115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6" name="Прямая соединительная линия 105"/>
            <p:cNvCxnSpPr>
              <a:stCxn id="90" idx="2"/>
              <a:endCxn id="89" idx="7"/>
            </p:cNvCxnSpPr>
            <p:nvPr/>
          </p:nvCxnSpPr>
          <p:spPr>
            <a:xfrm rot="16200000" flipH="1">
              <a:off x="5413872" y="3377199"/>
              <a:ext cx="116642" cy="1356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9" name="Прямая соединительная линия 108"/>
            <p:cNvCxnSpPr>
              <a:stCxn id="89" idx="2"/>
              <a:endCxn id="88" idx="6"/>
            </p:cNvCxnSpPr>
            <p:nvPr/>
          </p:nvCxnSpPr>
          <p:spPr>
            <a:xfrm rot="16200000" flipH="1">
              <a:off x="5464702" y="3529795"/>
              <a:ext cx="71983" cy="1272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0" name="Прямая соединительная линия 119"/>
            <p:cNvCxnSpPr>
              <a:stCxn id="88" idx="2"/>
              <a:endCxn id="86" idx="6"/>
            </p:cNvCxnSpPr>
            <p:nvPr/>
          </p:nvCxnSpPr>
          <p:spPr>
            <a:xfrm rot="16200000" flipH="1">
              <a:off x="5526444" y="3643585"/>
              <a:ext cx="91374" cy="5150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28" name="8-конечная звезда 127"/>
            <p:cNvSpPr/>
            <p:nvPr/>
          </p:nvSpPr>
          <p:spPr>
            <a:xfrm rot="19358116">
              <a:off x="5075043" y="2871397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 dirty="0"/>
            </a:p>
          </p:txBody>
        </p:sp>
        <p:sp>
          <p:nvSpPr>
            <p:cNvPr id="129" name="8-конечная звезда 128"/>
            <p:cNvSpPr/>
            <p:nvPr/>
          </p:nvSpPr>
          <p:spPr>
            <a:xfrm rot="19358116">
              <a:off x="5225788" y="2439714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0" name="8-конечная звезда 129"/>
            <p:cNvSpPr/>
            <p:nvPr/>
          </p:nvSpPr>
          <p:spPr>
            <a:xfrm rot="19358116">
              <a:off x="4940036" y="2654028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59" name="8-конечная звезда 258"/>
            <p:cNvSpPr/>
            <p:nvPr/>
          </p:nvSpPr>
          <p:spPr>
            <a:xfrm rot="19358116">
              <a:off x="5225788" y="279690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60" name="8-конечная звезда 259"/>
            <p:cNvSpPr/>
            <p:nvPr/>
          </p:nvSpPr>
          <p:spPr>
            <a:xfrm rot="19358116">
              <a:off x="5582977" y="2654028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61" name="8-конечная звезда 260"/>
            <p:cNvSpPr/>
            <p:nvPr/>
          </p:nvSpPr>
          <p:spPr>
            <a:xfrm rot="19358116">
              <a:off x="5650801" y="3150479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62" name="8-конечная звезда 261"/>
            <p:cNvSpPr/>
            <p:nvPr/>
          </p:nvSpPr>
          <p:spPr>
            <a:xfrm>
              <a:off x="5715008" y="2928934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 dirty="0"/>
            </a:p>
          </p:txBody>
        </p:sp>
        <p:sp>
          <p:nvSpPr>
            <p:cNvPr id="263" name="8-конечная звезда 262"/>
            <p:cNvSpPr/>
            <p:nvPr/>
          </p:nvSpPr>
          <p:spPr>
            <a:xfrm>
              <a:off x="5286380" y="2643182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 dirty="0"/>
            </a:p>
          </p:txBody>
        </p:sp>
        <p:sp>
          <p:nvSpPr>
            <p:cNvPr id="264" name="8-конечная звезда 263"/>
            <p:cNvSpPr/>
            <p:nvPr/>
          </p:nvSpPr>
          <p:spPr>
            <a:xfrm>
              <a:off x="6072198" y="2857496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 dirty="0"/>
            </a:p>
          </p:txBody>
        </p:sp>
        <p:cxnSp>
          <p:nvCxnSpPr>
            <p:cNvPr id="265" name="Прямая соединительная линия 264"/>
            <p:cNvCxnSpPr>
              <a:stCxn id="128" idx="2"/>
              <a:endCxn id="83" idx="5"/>
            </p:cNvCxnSpPr>
            <p:nvPr/>
          </p:nvCxnSpPr>
          <p:spPr>
            <a:xfrm rot="16200000" flipH="1">
              <a:off x="5101177" y="2906492"/>
              <a:ext cx="182398" cy="17681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8" name="Прямая соединительная линия 267"/>
            <p:cNvCxnSpPr>
              <a:stCxn id="128" idx="6"/>
              <a:endCxn id="130" idx="2"/>
            </p:cNvCxnSpPr>
            <p:nvPr/>
          </p:nvCxnSpPr>
          <p:spPr>
            <a:xfrm rot="16200000" flipV="1">
              <a:off x="4946469" y="2739440"/>
              <a:ext cx="172604" cy="9869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1" name="Прямая соединительная линия 270"/>
            <p:cNvCxnSpPr>
              <a:stCxn id="129" idx="4"/>
              <a:endCxn id="130" idx="0"/>
            </p:cNvCxnSpPr>
            <p:nvPr/>
          </p:nvCxnSpPr>
          <p:spPr>
            <a:xfrm rot="10800000" flipV="1">
              <a:off x="4988495" y="2483100"/>
              <a:ext cx="242834" cy="18154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5" name="Прямая соединительная линия 274"/>
            <p:cNvCxnSpPr>
              <a:stCxn id="259" idx="5"/>
              <a:endCxn id="128" idx="0"/>
            </p:cNvCxnSpPr>
            <p:nvPr/>
          </p:nvCxnSpPr>
          <p:spPr>
            <a:xfrm rot="16200000" flipH="1" flipV="1">
              <a:off x="5137609" y="2790055"/>
              <a:ext cx="58157" cy="11867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8" name="Прямая соединительная линия 277"/>
            <p:cNvCxnSpPr>
              <a:stCxn id="263" idx="3"/>
              <a:endCxn id="259" idx="7"/>
            </p:cNvCxnSpPr>
            <p:nvPr/>
          </p:nvCxnSpPr>
          <p:spPr>
            <a:xfrm rot="5400000">
              <a:off x="5221398" y="2724252"/>
              <a:ext cx="107868" cy="3791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2" name="Прямая соединительная линия 281"/>
            <p:cNvCxnSpPr>
              <a:stCxn id="260" idx="6"/>
              <a:endCxn id="129" idx="1"/>
            </p:cNvCxnSpPr>
            <p:nvPr/>
          </p:nvCxnSpPr>
          <p:spPr>
            <a:xfrm rot="16200000" flipV="1">
              <a:off x="5341936" y="2407914"/>
              <a:ext cx="189268" cy="31404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7" name="Прямая соединительная линия 286"/>
            <p:cNvCxnSpPr>
              <a:stCxn id="260" idx="4"/>
              <a:endCxn id="263" idx="0"/>
            </p:cNvCxnSpPr>
            <p:nvPr/>
          </p:nvCxnSpPr>
          <p:spPr>
            <a:xfrm rot="10800000">
              <a:off x="5340380" y="2670182"/>
              <a:ext cx="248138" cy="2723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4" name="Прямая соединительная линия 293"/>
            <p:cNvCxnSpPr>
              <a:stCxn id="86" idx="0"/>
              <a:endCxn id="261" idx="3"/>
            </p:cNvCxnSpPr>
            <p:nvPr/>
          </p:nvCxnSpPr>
          <p:spPr>
            <a:xfrm flipV="1">
              <a:off x="5643297" y="3186320"/>
              <a:ext cx="23112" cy="53479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2" name="Прямая соединительная линия 301"/>
            <p:cNvCxnSpPr>
              <a:stCxn id="262" idx="2"/>
              <a:endCxn id="261" idx="0"/>
            </p:cNvCxnSpPr>
            <p:nvPr/>
          </p:nvCxnSpPr>
          <p:spPr>
            <a:xfrm rot="5400000">
              <a:off x="5625248" y="3040794"/>
              <a:ext cx="174621" cy="5890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5" name="Прямая соединительная линия 304"/>
            <p:cNvCxnSpPr>
              <a:stCxn id="264" idx="4"/>
              <a:endCxn id="260" idx="1"/>
            </p:cNvCxnSpPr>
            <p:nvPr/>
          </p:nvCxnSpPr>
          <p:spPr>
            <a:xfrm rot="10800000">
              <a:off x="5636738" y="2684616"/>
              <a:ext cx="435460" cy="19988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0" name="Прямая соединительная линия 309"/>
            <p:cNvCxnSpPr>
              <a:stCxn id="264" idx="3"/>
              <a:endCxn id="262" idx="0"/>
            </p:cNvCxnSpPr>
            <p:nvPr/>
          </p:nvCxnSpPr>
          <p:spPr>
            <a:xfrm rot="5400000">
              <a:off x="5898384" y="2774212"/>
              <a:ext cx="52346" cy="31109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3" name="Группа 361"/>
          <p:cNvGrpSpPr/>
          <p:nvPr/>
        </p:nvGrpSpPr>
        <p:grpSpPr>
          <a:xfrm rot="566496">
            <a:off x="5490804" y="2555408"/>
            <a:ext cx="738836" cy="811859"/>
            <a:chOff x="5722238" y="1868210"/>
            <a:chExt cx="1036132" cy="1138538"/>
          </a:xfrm>
        </p:grpSpPr>
        <p:sp>
          <p:nvSpPr>
            <p:cNvPr id="317" name="8-конечная звезда 316"/>
            <p:cNvSpPr/>
            <p:nvPr/>
          </p:nvSpPr>
          <p:spPr>
            <a:xfrm rot="19358116">
              <a:off x="5870898" y="2156130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20" name="8-конечная звезда 319"/>
            <p:cNvSpPr/>
            <p:nvPr/>
          </p:nvSpPr>
          <p:spPr>
            <a:xfrm rot="19358116">
              <a:off x="6137259" y="2299006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21" name="8-конечная звезда 320"/>
            <p:cNvSpPr/>
            <p:nvPr/>
          </p:nvSpPr>
          <p:spPr>
            <a:xfrm rot="19358116">
              <a:off x="6299525" y="2727634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22" name="8-конечная звезда 321"/>
            <p:cNvSpPr/>
            <p:nvPr/>
          </p:nvSpPr>
          <p:spPr>
            <a:xfrm rot="19358116">
              <a:off x="6565887" y="2941948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23" name="8-конечная звезда 322"/>
            <p:cNvSpPr/>
            <p:nvPr/>
          </p:nvSpPr>
          <p:spPr>
            <a:xfrm rot="19358116">
              <a:off x="5864476" y="2225400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24" name="8-конечная звезда 323"/>
            <p:cNvSpPr/>
            <p:nvPr/>
          </p:nvSpPr>
          <p:spPr>
            <a:xfrm rot="19358116">
              <a:off x="6011605" y="2296838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25" name="8-конечная звезда 324"/>
            <p:cNvSpPr/>
            <p:nvPr/>
          </p:nvSpPr>
          <p:spPr>
            <a:xfrm rot="19358116">
              <a:off x="6583109" y="2725465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26" name="8-конечная звезда 325"/>
            <p:cNvSpPr/>
            <p:nvPr/>
          </p:nvSpPr>
          <p:spPr>
            <a:xfrm rot="19358116">
              <a:off x="6440233" y="2654028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27" name="8-конечная звезда 326"/>
            <p:cNvSpPr/>
            <p:nvPr/>
          </p:nvSpPr>
          <p:spPr>
            <a:xfrm rot="19358116">
              <a:off x="6440233" y="2225399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28" name="8-конечная звезда 327"/>
            <p:cNvSpPr/>
            <p:nvPr/>
          </p:nvSpPr>
          <p:spPr>
            <a:xfrm rot="19358116">
              <a:off x="6154481" y="2153962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29" name="8-конечная звезда 328"/>
            <p:cNvSpPr/>
            <p:nvPr/>
          </p:nvSpPr>
          <p:spPr>
            <a:xfrm rot="19358116">
              <a:off x="6083043" y="1868210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30" name="8-конечная звезда 329"/>
            <p:cNvSpPr/>
            <p:nvPr/>
          </p:nvSpPr>
          <p:spPr>
            <a:xfrm rot="19358116">
              <a:off x="5793676" y="2078907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 dirty="0"/>
            </a:p>
          </p:txBody>
        </p:sp>
        <p:sp>
          <p:nvSpPr>
            <p:cNvPr id="331" name="8-конечная звезда 330"/>
            <p:cNvSpPr/>
            <p:nvPr/>
          </p:nvSpPr>
          <p:spPr>
            <a:xfrm rot="19358116">
              <a:off x="5722238" y="2078908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 dirty="0"/>
            </a:p>
          </p:txBody>
        </p:sp>
        <p:sp>
          <p:nvSpPr>
            <p:cNvPr id="332" name="8-конечная звезда 331"/>
            <p:cNvSpPr/>
            <p:nvPr/>
          </p:nvSpPr>
          <p:spPr>
            <a:xfrm rot="21342597">
              <a:off x="6287807" y="2644478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 dirty="0"/>
            </a:p>
          </p:txBody>
        </p:sp>
        <p:sp>
          <p:nvSpPr>
            <p:cNvPr id="333" name="8-конечная звезда 332"/>
            <p:cNvSpPr/>
            <p:nvPr/>
          </p:nvSpPr>
          <p:spPr>
            <a:xfrm rot="21342597">
              <a:off x="6230567" y="2087171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 dirty="0"/>
            </a:p>
          </p:txBody>
        </p:sp>
        <p:cxnSp>
          <p:nvCxnSpPr>
            <p:cNvPr id="334" name="Прямая соединительная линия 333"/>
            <p:cNvCxnSpPr>
              <a:stCxn id="326" idx="7"/>
              <a:endCxn id="327" idx="3"/>
            </p:cNvCxnSpPr>
            <p:nvPr/>
          </p:nvCxnSpPr>
          <p:spPr>
            <a:xfrm rot="16200000" flipV="1">
              <a:off x="6279680" y="2463127"/>
              <a:ext cx="375107" cy="717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8" name="Прямая соединительная линия 337"/>
            <p:cNvCxnSpPr>
              <a:stCxn id="325" idx="6"/>
              <a:endCxn id="326" idx="1"/>
            </p:cNvCxnSpPr>
            <p:nvPr/>
          </p:nvCxnSpPr>
          <p:spPr>
            <a:xfrm rot="16200000" flipV="1">
              <a:off x="6520664" y="2657946"/>
              <a:ext cx="46391" cy="9972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41" name="8-конечная звезда 340"/>
            <p:cNvSpPr/>
            <p:nvPr/>
          </p:nvSpPr>
          <p:spPr>
            <a:xfrm rot="19358116">
              <a:off x="6722370" y="2650413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 dirty="0"/>
            </a:p>
          </p:txBody>
        </p:sp>
        <p:cxnSp>
          <p:nvCxnSpPr>
            <p:cNvPr id="342" name="Прямая соединительная линия 341"/>
            <p:cNvCxnSpPr>
              <a:stCxn id="341" idx="4"/>
              <a:endCxn id="325" idx="0"/>
            </p:cNvCxnSpPr>
            <p:nvPr/>
          </p:nvCxnSpPr>
          <p:spPr>
            <a:xfrm rot="10800000" flipV="1">
              <a:off x="6631568" y="2679337"/>
              <a:ext cx="94496" cy="5674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5" name="Прямая соединительная линия 344"/>
            <p:cNvCxnSpPr>
              <a:stCxn id="326" idx="6"/>
              <a:endCxn id="328" idx="2"/>
            </p:cNvCxnSpPr>
            <p:nvPr/>
          </p:nvCxnSpPr>
          <p:spPr>
            <a:xfrm rot="16200000" flipV="1">
              <a:off x="6095783" y="2304505"/>
              <a:ext cx="457148" cy="25298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6" name="Прямая соединительная линия 345"/>
            <p:cNvCxnSpPr>
              <a:stCxn id="328" idx="4"/>
              <a:endCxn id="320" idx="6"/>
            </p:cNvCxnSpPr>
            <p:nvPr/>
          </p:nvCxnSpPr>
          <p:spPr>
            <a:xfrm rot="10800000" flipV="1">
              <a:off x="6149996" y="2197347"/>
              <a:ext cx="10026" cy="10830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7" name="Прямая соединительная линия 346"/>
            <p:cNvCxnSpPr>
              <a:stCxn id="320" idx="3"/>
              <a:endCxn id="332" idx="6"/>
            </p:cNvCxnSpPr>
            <p:nvPr/>
          </p:nvCxnSpPr>
          <p:spPr>
            <a:xfrm rot="16200000" flipH="1">
              <a:off x="6094402" y="2434469"/>
              <a:ext cx="281010" cy="13910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8" name="Прямая соединительная линия 347"/>
            <p:cNvCxnSpPr>
              <a:stCxn id="332" idx="2"/>
              <a:endCxn id="321" idx="6"/>
            </p:cNvCxnSpPr>
            <p:nvPr/>
          </p:nvCxnSpPr>
          <p:spPr>
            <a:xfrm rot="16200000" flipH="1">
              <a:off x="6282780" y="2704800"/>
              <a:ext cx="53855" cy="510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9" name="Прямая соединительная линия 348"/>
            <p:cNvCxnSpPr>
              <a:stCxn id="321" idx="1"/>
              <a:endCxn id="322" idx="5"/>
            </p:cNvCxnSpPr>
            <p:nvPr/>
          </p:nvCxnSpPr>
          <p:spPr>
            <a:xfrm rot="16200000" flipH="1">
              <a:off x="6362254" y="2766122"/>
              <a:ext cx="205704" cy="20213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3" name="Прямая соединительная линия 372"/>
            <p:cNvCxnSpPr>
              <a:stCxn id="329" idx="2"/>
              <a:endCxn id="328" idx="6"/>
            </p:cNvCxnSpPr>
            <p:nvPr/>
          </p:nvCxnSpPr>
          <p:spPr>
            <a:xfrm rot="16200000" flipH="1">
              <a:off x="6024345" y="2018753"/>
              <a:ext cx="242834" cy="3866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4" name="Прямая соединительная линия 373"/>
            <p:cNvCxnSpPr>
              <a:stCxn id="324" idx="1"/>
              <a:endCxn id="320" idx="5"/>
            </p:cNvCxnSpPr>
            <p:nvPr/>
          </p:nvCxnSpPr>
          <p:spPr>
            <a:xfrm rot="5400000" flipH="1" flipV="1">
              <a:off x="6101294" y="2291172"/>
              <a:ext cx="324" cy="7218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5" name="Прямая соединительная линия 374"/>
            <p:cNvCxnSpPr>
              <a:stCxn id="323" idx="2"/>
              <a:endCxn id="324" idx="5"/>
            </p:cNvCxnSpPr>
            <p:nvPr/>
          </p:nvCxnSpPr>
          <p:spPr>
            <a:xfrm rot="16200000" flipH="1">
              <a:off x="5936657" y="2245064"/>
              <a:ext cx="46392" cy="10398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6" name="Прямая соединительная линия 375"/>
            <p:cNvCxnSpPr>
              <a:stCxn id="317" idx="3"/>
              <a:endCxn id="323" idx="3"/>
            </p:cNvCxnSpPr>
            <p:nvPr/>
          </p:nvCxnSpPr>
          <p:spPr>
            <a:xfrm rot="5400000">
              <a:off x="5864182" y="2244349"/>
              <a:ext cx="58519" cy="1110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7" name="Прямая соединительная линия 376"/>
            <p:cNvCxnSpPr>
              <a:stCxn id="328" idx="4"/>
              <a:endCxn id="317" idx="1"/>
            </p:cNvCxnSpPr>
            <p:nvPr/>
          </p:nvCxnSpPr>
          <p:spPr>
            <a:xfrm rot="10800000">
              <a:off x="5935410" y="2192836"/>
              <a:ext cx="224612" cy="451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2" name="Прямая соединительная линия 391"/>
            <p:cNvCxnSpPr>
              <a:stCxn id="323" idx="6"/>
              <a:endCxn id="331" idx="4"/>
            </p:cNvCxnSpPr>
            <p:nvPr/>
          </p:nvCxnSpPr>
          <p:spPr>
            <a:xfrm rot="16200000" flipV="1">
              <a:off x="5738957" y="2094808"/>
              <a:ext cx="123109" cy="14915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3" name="Прямая соединительная линия 392"/>
            <p:cNvCxnSpPr>
              <a:stCxn id="331" idx="5"/>
              <a:endCxn id="330" idx="4"/>
            </p:cNvCxnSpPr>
            <p:nvPr/>
          </p:nvCxnSpPr>
          <p:spPr>
            <a:xfrm rot="16200000" flipH="1">
              <a:off x="5753225" y="2063687"/>
              <a:ext cx="13315" cy="7497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4" name="Прямая соединительная линия 393"/>
            <p:cNvCxnSpPr>
              <a:stCxn id="330" idx="0"/>
              <a:endCxn id="317" idx="6"/>
            </p:cNvCxnSpPr>
            <p:nvPr/>
          </p:nvCxnSpPr>
          <p:spPr>
            <a:xfrm>
              <a:off x="5825982" y="2085983"/>
              <a:ext cx="57653" cy="7679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2" name="Прямая соединительная линия 401"/>
            <p:cNvCxnSpPr>
              <a:stCxn id="326" idx="5"/>
              <a:endCxn id="332" idx="0"/>
            </p:cNvCxnSpPr>
            <p:nvPr/>
          </p:nvCxnSpPr>
          <p:spPr>
            <a:xfrm rot="16200000" flipV="1">
              <a:off x="6373961" y="2610929"/>
              <a:ext cx="16309" cy="11671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7" name="Прямая соединительная линия 406"/>
            <p:cNvCxnSpPr>
              <a:stCxn id="333" idx="3"/>
              <a:endCxn id="328" idx="0"/>
            </p:cNvCxnSpPr>
            <p:nvPr/>
          </p:nvCxnSpPr>
          <p:spPr>
            <a:xfrm rot="5400000">
              <a:off x="6206480" y="2131099"/>
              <a:ext cx="29938" cy="3701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4" name="Группа 360"/>
          <p:cNvGrpSpPr/>
          <p:nvPr/>
        </p:nvGrpSpPr>
        <p:grpSpPr>
          <a:xfrm>
            <a:off x="5857884" y="3286124"/>
            <a:ext cx="726496" cy="1393323"/>
            <a:chOff x="6515287" y="3086269"/>
            <a:chExt cx="726496" cy="1393323"/>
          </a:xfrm>
        </p:grpSpPr>
        <p:sp>
          <p:nvSpPr>
            <p:cNvPr id="411" name="8-конечная звезда 410"/>
            <p:cNvSpPr/>
            <p:nvPr/>
          </p:nvSpPr>
          <p:spPr>
            <a:xfrm rot="19358116">
              <a:off x="7166183" y="3880039"/>
              <a:ext cx="75600" cy="756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12" name="8-конечная звезда 411"/>
            <p:cNvSpPr/>
            <p:nvPr/>
          </p:nvSpPr>
          <p:spPr>
            <a:xfrm rot="19358116">
              <a:off x="6658163" y="3581966"/>
              <a:ext cx="72000" cy="72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13" name="8-конечная звезда 412"/>
            <p:cNvSpPr/>
            <p:nvPr/>
          </p:nvSpPr>
          <p:spPr>
            <a:xfrm rot="19358116">
              <a:off x="6868862" y="3578468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14" name="8-конечная звезда 413"/>
            <p:cNvSpPr/>
            <p:nvPr/>
          </p:nvSpPr>
          <p:spPr>
            <a:xfrm rot="19358116">
              <a:off x="6947529" y="3089885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15" name="8-конечная звезда 414"/>
            <p:cNvSpPr/>
            <p:nvPr/>
          </p:nvSpPr>
          <p:spPr>
            <a:xfrm rot="19358116">
              <a:off x="7011737" y="3439846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16" name="8-конечная звезда 415"/>
            <p:cNvSpPr/>
            <p:nvPr/>
          </p:nvSpPr>
          <p:spPr>
            <a:xfrm rot="19358116" flipV="1">
              <a:off x="7017303" y="3302535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17" name="8-конечная звезда 416"/>
            <p:cNvSpPr/>
            <p:nvPr/>
          </p:nvSpPr>
          <p:spPr>
            <a:xfrm rot="19358116">
              <a:off x="6876091" y="387570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18" name="8-конечная звезда 417"/>
            <p:cNvSpPr/>
            <p:nvPr/>
          </p:nvSpPr>
          <p:spPr>
            <a:xfrm rot="19358116">
              <a:off x="7086790" y="3657772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20" name="8-конечная звезда 419"/>
            <p:cNvSpPr/>
            <p:nvPr/>
          </p:nvSpPr>
          <p:spPr>
            <a:xfrm rot="19358116">
              <a:off x="6729600" y="4157840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421" name="Прямая соединительная линия 420"/>
            <p:cNvCxnSpPr>
              <a:stCxn id="416" idx="6"/>
              <a:endCxn id="414" idx="2"/>
            </p:cNvCxnSpPr>
            <p:nvPr/>
          </p:nvCxnSpPr>
          <p:spPr>
            <a:xfrm rot="5400000" flipH="1">
              <a:off x="6919866" y="3209394"/>
              <a:ext cx="205219" cy="6312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4" name="Прямая соединительная линия 423"/>
            <p:cNvCxnSpPr>
              <a:stCxn id="415" idx="7"/>
              <a:endCxn id="416" idx="6"/>
            </p:cNvCxnSpPr>
            <p:nvPr/>
          </p:nvCxnSpPr>
          <p:spPr>
            <a:xfrm rot="5400000" flipH="1" flipV="1">
              <a:off x="6999919" y="3385968"/>
              <a:ext cx="96522" cy="1171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8" name="Прямая соединительная линия 427"/>
            <p:cNvCxnSpPr>
              <a:stCxn id="418" idx="7"/>
              <a:endCxn id="415" idx="1"/>
            </p:cNvCxnSpPr>
            <p:nvPr/>
          </p:nvCxnSpPr>
          <p:spPr>
            <a:xfrm rot="16200000" flipV="1">
              <a:off x="6992591" y="3543340"/>
              <a:ext cx="187498" cy="4168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1" name="Прямая соединительная линия 430"/>
            <p:cNvCxnSpPr>
              <a:stCxn id="413" idx="0"/>
              <a:endCxn id="415" idx="4"/>
            </p:cNvCxnSpPr>
            <p:nvPr/>
          </p:nvCxnSpPr>
          <p:spPr>
            <a:xfrm flipV="1">
              <a:off x="6917321" y="3483232"/>
              <a:ext cx="99957" cy="10585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6" name="Прямая соединительная линия 435"/>
            <p:cNvCxnSpPr>
              <a:stCxn id="412" idx="1"/>
              <a:endCxn id="413" idx="4"/>
            </p:cNvCxnSpPr>
            <p:nvPr/>
          </p:nvCxnSpPr>
          <p:spPr>
            <a:xfrm rot="5400000" flipH="1" flipV="1">
              <a:off x="6801675" y="3550022"/>
              <a:ext cx="895" cy="14455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9" name="Прямая соединительная линия 438"/>
            <p:cNvCxnSpPr>
              <a:stCxn id="411" idx="6"/>
              <a:endCxn id="418" idx="2"/>
            </p:cNvCxnSpPr>
            <p:nvPr/>
          </p:nvCxnSpPr>
          <p:spPr>
            <a:xfrm rot="16200000" flipV="1">
              <a:off x="7049520" y="3756272"/>
              <a:ext cx="197718" cy="6532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2" name="Прямая соединительная линия 441"/>
            <p:cNvCxnSpPr>
              <a:stCxn id="417" idx="6"/>
              <a:endCxn id="413" idx="2"/>
            </p:cNvCxnSpPr>
            <p:nvPr/>
          </p:nvCxnSpPr>
          <p:spPr>
            <a:xfrm rot="5400000" flipH="1" flipV="1">
              <a:off x="6772318" y="3741315"/>
              <a:ext cx="254317" cy="2554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8" name="Прямая соединительная линия 447"/>
            <p:cNvCxnSpPr>
              <a:stCxn id="417" idx="0"/>
              <a:endCxn id="411" idx="5"/>
            </p:cNvCxnSpPr>
            <p:nvPr/>
          </p:nvCxnSpPr>
          <p:spPr>
            <a:xfrm>
              <a:off x="6924550" y="3886317"/>
              <a:ext cx="241968" cy="2650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2" name="Прямая соединительная линия 451"/>
            <p:cNvCxnSpPr>
              <a:stCxn id="417" idx="4"/>
              <a:endCxn id="420" idx="0"/>
            </p:cNvCxnSpPr>
            <p:nvPr/>
          </p:nvCxnSpPr>
          <p:spPr>
            <a:xfrm rot="10800000" flipV="1">
              <a:off x="6761906" y="3919088"/>
              <a:ext cx="119726" cy="24582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56" name="8-конечная звезда 455"/>
            <p:cNvSpPr/>
            <p:nvPr/>
          </p:nvSpPr>
          <p:spPr>
            <a:xfrm rot="19358116">
              <a:off x="7097638" y="4097246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 dirty="0"/>
            </a:p>
          </p:txBody>
        </p:sp>
        <p:sp>
          <p:nvSpPr>
            <p:cNvPr id="457" name="8-конечная звезда 456"/>
            <p:cNvSpPr/>
            <p:nvPr/>
          </p:nvSpPr>
          <p:spPr>
            <a:xfrm rot="19358116">
              <a:off x="6947528" y="4232892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 dirty="0"/>
            </a:p>
          </p:txBody>
        </p:sp>
        <p:cxnSp>
          <p:nvCxnSpPr>
            <p:cNvPr id="458" name="Прямая соединительная линия 457"/>
            <p:cNvCxnSpPr>
              <a:stCxn id="456" idx="7"/>
              <a:endCxn id="411" idx="3"/>
            </p:cNvCxnSpPr>
            <p:nvPr/>
          </p:nvCxnSpPr>
          <p:spPr>
            <a:xfrm rot="5400000" flipH="1" flipV="1">
              <a:off x="7092503" y="3991027"/>
              <a:ext cx="142181" cy="7073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1" name="Прямая соединительная линия 460"/>
            <p:cNvCxnSpPr>
              <a:stCxn id="457" idx="0"/>
              <a:endCxn id="456" idx="4"/>
            </p:cNvCxnSpPr>
            <p:nvPr/>
          </p:nvCxnSpPr>
          <p:spPr>
            <a:xfrm flipV="1">
              <a:off x="6995987" y="4140632"/>
              <a:ext cx="107192" cy="10287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4" name="Прямая соединительная линия 463"/>
            <p:cNvCxnSpPr>
              <a:stCxn id="420" idx="3"/>
              <a:endCxn id="457" idx="6"/>
            </p:cNvCxnSpPr>
            <p:nvPr/>
          </p:nvCxnSpPr>
          <p:spPr>
            <a:xfrm rot="16200000" flipH="1">
              <a:off x="6829299" y="4109590"/>
              <a:ext cx="44752" cy="21293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67" name="8-конечная звезда 466"/>
            <p:cNvSpPr/>
            <p:nvPr/>
          </p:nvSpPr>
          <p:spPr>
            <a:xfrm rot="19358116">
              <a:off x="6872476" y="3086269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68" name="8-конечная звезда 467"/>
            <p:cNvSpPr/>
            <p:nvPr/>
          </p:nvSpPr>
          <p:spPr>
            <a:xfrm rot="19358116">
              <a:off x="6872476" y="3300583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69" name="8-конечная звезда 468"/>
            <p:cNvSpPr/>
            <p:nvPr/>
          </p:nvSpPr>
          <p:spPr>
            <a:xfrm rot="19358116">
              <a:off x="6729600" y="4443592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70" name="8-конечная звезда 469"/>
            <p:cNvSpPr/>
            <p:nvPr/>
          </p:nvSpPr>
          <p:spPr>
            <a:xfrm rot="19358116">
              <a:off x="6515287" y="4300715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471" name="Прямая соединительная линия 470"/>
            <p:cNvCxnSpPr>
              <a:stCxn id="468" idx="1"/>
              <a:endCxn id="467" idx="2"/>
            </p:cNvCxnSpPr>
            <p:nvPr/>
          </p:nvCxnSpPr>
          <p:spPr>
            <a:xfrm rot="5400000" flipH="1">
              <a:off x="6803659" y="3216317"/>
              <a:ext cx="202400" cy="691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5" name="Прямая соединительная линия 474"/>
            <p:cNvCxnSpPr>
              <a:stCxn id="467" idx="1"/>
              <a:endCxn id="414" idx="4"/>
            </p:cNvCxnSpPr>
            <p:nvPr/>
          </p:nvCxnSpPr>
          <p:spPr>
            <a:xfrm rot="16200000" flipH="1">
              <a:off x="6917388" y="3097589"/>
              <a:ext cx="26610" cy="4475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8" name="Прямая соединительная линия 477"/>
            <p:cNvCxnSpPr>
              <a:stCxn id="415" idx="6"/>
              <a:endCxn id="468" idx="1"/>
            </p:cNvCxnSpPr>
            <p:nvPr/>
          </p:nvCxnSpPr>
          <p:spPr>
            <a:xfrm rot="16200000" flipV="1">
              <a:off x="6903128" y="3326164"/>
              <a:ext cx="124412" cy="11403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2" name="Прямая соединительная линия 481"/>
            <p:cNvCxnSpPr>
              <a:stCxn id="469" idx="0"/>
              <a:endCxn id="457" idx="4"/>
            </p:cNvCxnSpPr>
            <p:nvPr/>
          </p:nvCxnSpPr>
          <p:spPr>
            <a:xfrm flipV="1">
              <a:off x="6761906" y="4276278"/>
              <a:ext cx="191163" cy="17439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5" name="Прямая соединительная линия 484"/>
            <p:cNvCxnSpPr>
              <a:stCxn id="470" idx="0"/>
              <a:endCxn id="420" idx="4"/>
            </p:cNvCxnSpPr>
            <p:nvPr/>
          </p:nvCxnSpPr>
          <p:spPr>
            <a:xfrm flipV="1">
              <a:off x="6547593" y="4186764"/>
              <a:ext cx="185701" cy="12102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5" name="Группа 362"/>
          <p:cNvGrpSpPr/>
          <p:nvPr/>
        </p:nvGrpSpPr>
        <p:grpSpPr>
          <a:xfrm rot="1585141">
            <a:off x="5304453" y="2021759"/>
            <a:ext cx="538571" cy="514328"/>
            <a:chOff x="5297225" y="1370312"/>
            <a:chExt cx="554067" cy="623337"/>
          </a:xfrm>
        </p:grpSpPr>
        <p:sp>
          <p:nvSpPr>
            <p:cNvPr id="127" name="8-конечная звезда 126"/>
            <p:cNvSpPr/>
            <p:nvPr/>
          </p:nvSpPr>
          <p:spPr>
            <a:xfrm rot="19358116">
              <a:off x="5585146" y="1708111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1" name="8-конечная звезда 130"/>
            <p:cNvSpPr/>
            <p:nvPr/>
          </p:nvSpPr>
          <p:spPr>
            <a:xfrm rot="19358116">
              <a:off x="5442271" y="1370312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2" name="8-конечная звезда 131"/>
            <p:cNvSpPr/>
            <p:nvPr/>
          </p:nvSpPr>
          <p:spPr>
            <a:xfrm rot="19358116">
              <a:off x="5509370" y="1801157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4" name="8-конечная звезда 133"/>
            <p:cNvSpPr/>
            <p:nvPr/>
          </p:nvSpPr>
          <p:spPr>
            <a:xfrm rot="19358116">
              <a:off x="5297225" y="1582458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5" name="8-конечная звезда 134"/>
            <p:cNvSpPr/>
            <p:nvPr/>
          </p:nvSpPr>
          <p:spPr>
            <a:xfrm rot="19358116">
              <a:off x="5440101" y="1939649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6" name="8-конечная звезда 135"/>
            <p:cNvSpPr/>
            <p:nvPr/>
          </p:nvSpPr>
          <p:spPr>
            <a:xfrm rot="19358116">
              <a:off x="5797292" y="1653895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37" name="Прямая соединительная линия 136"/>
            <p:cNvCxnSpPr>
              <a:stCxn id="127" idx="6"/>
              <a:endCxn id="131" idx="2"/>
            </p:cNvCxnSpPr>
            <p:nvPr/>
          </p:nvCxnSpPr>
          <p:spPr>
            <a:xfrm rot="16200000" flipV="1">
              <a:off x="5402961" y="1519837"/>
              <a:ext cx="286297" cy="10354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0" name="Прямая соединительная линия 139"/>
            <p:cNvCxnSpPr>
              <a:stCxn id="132" idx="6"/>
              <a:endCxn id="134" idx="2"/>
            </p:cNvCxnSpPr>
            <p:nvPr/>
          </p:nvCxnSpPr>
          <p:spPr>
            <a:xfrm rot="16200000" flipV="1">
              <a:off x="5341900" y="1629629"/>
              <a:ext cx="174673" cy="17725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3" name="Прямая соединительная линия 142"/>
            <p:cNvCxnSpPr>
              <a:stCxn id="135" idx="0"/>
              <a:endCxn id="132" idx="3"/>
            </p:cNvCxnSpPr>
            <p:nvPr/>
          </p:nvCxnSpPr>
          <p:spPr>
            <a:xfrm flipV="1">
              <a:off x="5488560" y="1844166"/>
              <a:ext cx="39540" cy="10609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9" name="Прямая соединительная линия 148"/>
            <p:cNvCxnSpPr>
              <a:stCxn id="136" idx="5"/>
              <a:endCxn id="127" idx="1"/>
            </p:cNvCxnSpPr>
            <p:nvPr/>
          </p:nvCxnSpPr>
          <p:spPr>
            <a:xfrm rot="16200000" flipH="1" flipV="1">
              <a:off x="5689841" y="1637125"/>
              <a:ext cx="67508" cy="14787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3" name="Прямая соединительная линия 152"/>
            <p:cNvCxnSpPr>
              <a:stCxn id="134" idx="0"/>
              <a:endCxn id="131" idx="4"/>
            </p:cNvCxnSpPr>
            <p:nvPr/>
          </p:nvCxnSpPr>
          <p:spPr>
            <a:xfrm flipV="1">
              <a:off x="5345684" y="1422375"/>
              <a:ext cx="103236" cy="17069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8" name="Прямая соединительная линия 157"/>
            <p:cNvCxnSpPr>
              <a:stCxn id="132" idx="0"/>
              <a:endCxn id="127" idx="4"/>
            </p:cNvCxnSpPr>
            <p:nvPr/>
          </p:nvCxnSpPr>
          <p:spPr>
            <a:xfrm flipV="1">
              <a:off x="5548137" y="1760174"/>
              <a:ext cx="43658" cy="4947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64" name="8-конечная звезда 163"/>
            <p:cNvSpPr/>
            <p:nvPr/>
          </p:nvSpPr>
          <p:spPr>
            <a:xfrm rot="19358116">
              <a:off x="5449625" y="1734858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</p:grpSp>
      <p:grpSp>
        <p:nvGrpSpPr>
          <p:cNvPr id="6" name="Группа 363"/>
          <p:cNvGrpSpPr/>
          <p:nvPr/>
        </p:nvGrpSpPr>
        <p:grpSpPr>
          <a:xfrm rot="589541">
            <a:off x="4520577" y="1928802"/>
            <a:ext cx="656137" cy="504421"/>
            <a:chOff x="4294925" y="1294537"/>
            <a:chExt cx="841986" cy="647297"/>
          </a:xfrm>
        </p:grpSpPr>
        <p:sp>
          <p:nvSpPr>
            <p:cNvPr id="161" name="8-конечная звезда 160"/>
            <p:cNvSpPr/>
            <p:nvPr/>
          </p:nvSpPr>
          <p:spPr>
            <a:xfrm rot="578312">
              <a:off x="5046604" y="1792826"/>
              <a:ext cx="90000" cy="90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62" name="8-конечная звезда 161"/>
            <p:cNvSpPr/>
            <p:nvPr/>
          </p:nvSpPr>
          <p:spPr>
            <a:xfrm rot="21105294">
              <a:off x="4934460" y="1862634"/>
              <a:ext cx="79200" cy="79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63" name="8-конечная звезда 162"/>
            <p:cNvSpPr/>
            <p:nvPr/>
          </p:nvSpPr>
          <p:spPr>
            <a:xfrm rot="19358116">
              <a:off x="4654283" y="1868210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65" name="8-конечная звезда 164"/>
            <p:cNvSpPr/>
            <p:nvPr/>
          </p:nvSpPr>
          <p:spPr>
            <a:xfrm rot="19358116">
              <a:off x="4868598" y="1582458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66" name="8-конечная звезда 165"/>
            <p:cNvSpPr/>
            <p:nvPr/>
          </p:nvSpPr>
          <p:spPr>
            <a:xfrm rot="19358116">
              <a:off x="4868598" y="1725332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67" name="8-конечная звезда 166"/>
            <p:cNvSpPr/>
            <p:nvPr/>
          </p:nvSpPr>
          <p:spPr>
            <a:xfrm rot="19358116">
              <a:off x="5082911" y="1653895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70" name="8-конечная звезда 169"/>
            <p:cNvSpPr/>
            <p:nvPr/>
          </p:nvSpPr>
          <p:spPr>
            <a:xfrm rot="19358116">
              <a:off x="4935782" y="1435328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71" name="8-конечная звезда 170"/>
            <p:cNvSpPr/>
            <p:nvPr/>
          </p:nvSpPr>
          <p:spPr>
            <a:xfrm rot="19358116">
              <a:off x="5009304" y="1723165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72" name="8-конечная звезда 171"/>
            <p:cNvSpPr/>
            <p:nvPr/>
          </p:nvSpPr>
          <p:spPr>
            <a:xfrm rot="19358116">
              <a:off x="4652114" y="1294537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73" name="8-конечная звезда 172"/>
            <p:cNvSpPr/>
            <p:nvPr/>
          </p:nvSpPr>
          <p:spPr>
            <a:xfrm rot="628005">
              <a:off x="4504127" y="1503738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74" name="8-конечная звезда 173"/>
            <p:cNvSpPr/>
            <p:nvPr/>
          </p:nvSpPr>
          <p:spPr>
            <a:xfrm rot="19358116">
              <a:off x="4794990" y="1805487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77" name="8-конечная звезда 176"/>
            <p:cNvSpPr/>
            <p:nvPr/>
          </p:nvSpPr>
          <p:spPr>
            <a:xfrm rot="19358116">
              <a:off x="4513576" y="1370313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78" name="8-конечная звезда 177"/>
            <p:cNvSpPr/>
            <p:nvPr/>
          </p:nvSpPr>
          <p:spPr>
            <a:xfrm rot="19358116">
              <a:off x="4799329" y="1513188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79" name="8-конечная звезда 178"/>
            <p:cNvSpPr/>
            <p:nvPr/>
          </p:nvSpPr>
          <p:spPr>
            <a:xfrm rot="19358116">
              <a:off x="4585014" y="1636673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80" name="8-конечная звезда 179"/>
            <p:cNvSpPr/>
            <p:nvPr/>
          </p:nvSpPr>
          <p:spPr>
            <a:xfrm rot="19358116">
              <a:off x="4442138" y="1565235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82" name="8-конечная звезда 181"/>
            <p:cNvSpPr/>
            <p:nvPr/>
          </p:nvSpPr>
          <p:spPr>
            <a:xfrm rot="19358116">
              <a:off x="4370699" y="1565235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83" name="8-конечная звезда 182"/>
            <p:cNvSpPr/>
            <p:nvPr/>
          </p:nvSpPr>
          <p:spPr>
            <a:xfrm rot="19358116">
              <a:off x="4294925" y="1580288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84" name="Прямая соединительная линия 183"/>
            <p:cNvCxnSpPr>
              <a:stCxn id="172" idx="2"/>
              <a:endCxn id="170" idx="5"/>
            </p:cNvCxnSpPr>
            <p:nvPr/>
          </p:nvCxnSpPr>
          <p:spPr>
            <a:xfrm rot="16200000" flipH="1">
              <a:off x="4748704" y="1271423"/>
              <a:ext cx="125437" cy="24919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9" name="Прямая соединительная линия 188"/>
            <p:cNvCxnSpPr>
              <a:stCxn id="170" idx="4"/>
              <a:endCxn id="165" idx="0"/>
            </p:cNvCxnSpPr>
            <p:nvPr/>
          </p:nvCxnSpPr>
          <p:spPr>
            <a:xfrm rot="10800000" flipV="1">
              <a:off x="4917057" y="1478714"/>
              <a:ext cx="24266" cy="11435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0" name="Прямая соединительная линия 189"/>
            <p:cNvCxnSpPr>
              <a:stCxn id="165" idx="2"/>
              <a:endCxn id="171" idx="5"/>
            </p:cNvCxnSpPr>
            <p:nvPr/>
          </p:nvCxnSpPr>
          <p:spPr>
            <a:xfrm rot="16200000" flipH="1">
              <a:off x="4905250" y="1637650"/>
              <a:ext cx="110978" cy="9751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1" name="Прямая соединительная линия 190"/>
            <p:cNvCxnSpPr>
              <a:stCxn id="171" idx="0"/>
              <a:endCxn id="167" idx="4"/>
            </p:cNvCxnSpPr>
            <p:nvPr/>
          </p:nvCxnSpPr>
          <p:spPr>
            <a:xfrm flipV="1">
              <a:off x="5048071" y="1697281"/>
              <a:ext cx="40381" cy="3437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2" name="Прямая соединительная линия 191"/>
            <p:cNvCxnSpPr>
              <a:stCxn id="171" idx="2"/>
              <a:endCxn id="161" idx="5"/>
            </p:cNvCxnSpPr>
            <p:nvPr/>
          </p:nvCxnSpPr>
          <p:spPr>
            <a:xfrm rot="16200000" flipH="1">
              <a:off x="5035189" y="1770756"/>
              <a:ext cx="39196" cy="2154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3" name="Прямая соединительная линия 192"/>
            <p:cNvCxnSpPr>
              <a:stCxn id="178" idx="5"/>
              <a:endCxn id="177" idx="1"/>
            </p:cNvCxnSpPr>
            <p:nvPr/>
          </p:nvCxnSpPr>
          <p:spPr>
            <a:xfrm rot="16200000" flipV="1">
              <a:off x="4621721" y="1363386"/>
              <a:ext cx="134265" cy="22152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4" name="Прямая соединительная линия 203"/>
            <p:cNvCxnSpPr>
              <a:stCxn id="165" idx="2"/>
              <a:endCxn id="178" idx="2"/>
            </p:cNvCxnSpPr>
            <p:nvPr/>
          </p:nvCxnSpPr>
          <p:spPr>
            <a:xfrm rot="5400000" flipH="1">
              <a:off x="4851899" y="1570832"/>
              <a:ext cx="59578" cy="6059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5" name="Прямая соединительная линия 204"/>
            <p:cNvCxnSpPr>
              <a:stCxn id="166" idx="5"/>
              <a:endCxn id="179" idx="1"/>
            </p:cNvCxnSpPr>
            <p:nvPr/>
          </p:nvCxnSpPr>
          <p:spPr>
            <a:xfrm rot="16200000" flipV="1">
              <a:off x="4721499" y="1601406"/>
              <a:ext cx="75367" cy="21931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6" name="Прямая соединительная линия 205"/>
            <p:cNvCxnSpPr>
              <a:stCxn id="171" idx="5"/>
              <a:endCxn id="166" idx="1"/>
            </p:cNvCxnSpPr>
            <p:nvPr/>
          </p:nvCxnSpPr>
          <p:spPr>
            <a:xfrm rot="16200000" flipH="1" flipV="1">
              <a:off x="4958915" y="1705339"/>
              <a:ext cx="14024" cy="8713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2" name="Прямая соединительная линия 221"/>
            <p:cNvCxnSpPr>
              <a:stCxn id="174" idx="7"/>
              <a:endCxn id="166" idx="4"/>
            </p:cNvCxnSpPr>
            <p:nvPr/>
          </p:nvCxnSpPr>
          <p:spPr>
            <a:xfrm rot="5400000" flipH="1" flipV="1">
              <a:off x="4828319" y="1759859"/>
              <a:ext cx="36960" cy="5467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3" name="Прямая соединительная линия 222"/>
            <p:cNvCxnSpPr>
              <a:stCxn id="163" idx="0"/>
              <a:endCxn id="174" idx="5"/>
            </p:cNvCxnSpPr>
            <p:nvPr/>
          </p:nvCxnSpPr>
          <p:spPr>
            <a:xfrm flipV="1">
              <a:off x="4702742" y="1824217"/>
              <a:ext cx="92439" cy="5460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4" name="Прямая соединительная линия 223"/>
            <p:cNvCxnSpPr>
              <a:stCxn id="174" idx="1"/>
              <a:endCxn id="162" idx="5"/>
            </p:cNvCxnSpPr>
            <p:nvPr/>
          </p:nvCxnSpPr>
          <p:spPr>
            <a:xfrm rot="16200000" flipH="1">
              <a:off x="4865876" y="1802080"/>
              <a:ext cx="48581" cy="10433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9" name="Прямая соединительная линия 228"/>
            <p:cNvCxnSpPr>
              <a:stCxn id="173" idx="1"/>
              <a:endCxn id="179" idx="7"/>
            </p:cNvCxnSpPr>
            <p:nvPr/>
          </p:nvCxnSpPr>
          <p:spPr>
            <a:xfrm rot="16200000" flipH="1">
              <a:off x="4532931" y="1548173"/>
              <a:ext cx="93828" cy="8374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0" name="Прямая соединительная линия 229"/>
            <p:cNvCxnSpPr>
              <a:stCxn id="180" idx="1"/>
              <a:endCxn id="179" idx="6"/>
            </p:cNvCxnSpPr>
            <p:nvPr/>
          </p:nvCxnSpPr>
          <p:spPr>
            <a:xfrm rot="16200000" flipH="1">
              <a:off x="4531509" y="1577080"/>
              <a:ext cx="41382" cy="9110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1" name="Прямая соединительная линия 230"/>
            <p:cNvCxnSpPr>
              <a:stCxn id="183" idx="1"/>
              <a:endCxn id="180" idx="5"/>
            </p:cNvCxnSpPr>
            <p:nvPr/>
          </p:nvCxnSpPr>
          <p:spPr>
            <a:xfrm rot="5400000" flipH="1" flipV="1">
              <a:off x="4384466" y="1546798"/>
              <a:ext cx="11428" cy="10449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7" name="Группа 364"/>
          <p:cNvGrpSpPr/>
          <p:nvPr/>
        </p:nvGrpSpPr>
        <p:grpSpPr>
          <a:xfrm rot="824949">
            <a:off x="3473154" y="1928802"/>
            <a:ext cx="957465" cy="487051"/>
            <a:chOff x="2866670" y="1509356"/>
            <a:chExt cx="1220286" cy="620745"/>
          </a:xfrm>
        </p:grpSpPr>
        <p:cxnSp>
          <p:nvCxnSpPr>
            <p:cNvPr id="221" name="Прямая соединительная линия 220"/>
            <p:cNvCxnSpPr>
              <a:stCxn id="245" idx="5"/>
              <a:endCxn id="248" idx="1"/>
            </p:cNvCxnSpPr>
            <p:nvPr/>
          </p:nvCxnSpPr>
          <p:spPr>
            <a:xfrm rot="16200000" flipV="1">
              <a:off x="3859472" y="1675800"/>
              <a:ext cx="4245" cy="30736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2" name="Прямая соединительная линия 231"/>
            <p:cNvCxnSpPr>
              <a:stCxn id="266" idx="2"/>
              <a:endCxn id="251" idx="6"/>
            </p:cNvCxnSpPr>
            <p:nvPr/>
          </p:nvCxnSpPr>
          <p:spPr>
            <a:xfrm rot="16200000" flipH="1">
              <a:off x="3278275" y="1609729"/>
              <a:ext cx="95704" cy="11435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45" name="8-конечная звезда 244"/>
            <p:cNvSpPr/>
            <p:nvPr/>
          </p:nvSpPr>
          <p:spPr>
            <a:xfrm rot="19358116">
              <a:off x="4014956" y="1800387"/>
              <a:ext cx="72000" cy="72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46" name="8-конечная звезда 245"/>
            <p:cNvSpPr/>
            <p:nvPr/>
          </p:nvSpPr>
          <p:spPr>
            <a:xfrm rot="19358116">
              <a:off x="3299131" y="2065301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47" name="8-конечная звезда 246"/>
            <p:cNvSpPr/>
            <p:nvPr/>
          </p:nvSpPr>
          <p:spPr>
            <a:xfrm rot="19358116">
              <a:off x="3511275" y="1868210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48" name="8-конечная звезда 247"/>
            <p:cNvSpPr/>
            <p:nvPr/>
          </p:nvSpPr>
          <p:spPr>
            <a:xfrm rot="19358116">
              <a:off x="3654151" y="1796772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49" name="8-конечная звезда 248"/>
            <p:cNvSpPr/>
            <p:nvPr/>
          </p:nvSpPr>
          <p:spPr>
            <a:xfrm rot="21105294">
              <a:off x="3505700" y="1648320"/>
              <a:ext cx="79200" cy="79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50" name="8-конечная звезда 249"/>
            <p:cNvSpPr/>
            <p:nvPr/>
          </p:nvSpPr>
          <p:spPr>
            <a:xfrm rot="19358116">
              <a:off x="3511276" y="172533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51" name="8-конечная звезда 250"/>
            <p:cNvSpPr/>
            <p:nvPr/>
          </p:nvSpPr>
          <p:spPr>
            <a:xfrm rot="19358116">
              <a:off x="3370569" y="1708111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52" name="8-конечная звезда 251"/>
            <p:cNvSpPr/>
            <p:nvPr/>
          </p:nvSpPr>
          <p:spPr>
            <a:xfrm rot="19358116">
              <a:off x="3439837" y="172533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53" name="8-конечная звезда 252"/>
            <p:cNvSpPr/>
            <p:nvPr/>
          </p:nvSpPr>
          <p:spPr>
            <a:xfrm rot="19358116">
              <a:off x="3208301" y="1727503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54" name="8-конечная звезда 253"/>
            <p:cNvSpPr/>
            <p:nvPr/>
          </p:nvSpPr>
          <p:spPr>
            <a:xfrm rot="19358116">
              <a:off x="2868332" y="1868209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55" name="8-конечная звезда 254"/>
            <p:cNvSpPr/>
            <p:nvPr/>
          </p:nvSpPr>
          <p:spPr>
            <a:xfrm rot="19358116">
              <a:off x="4012788" y="1583904"/>
              <a:ext cx="61200" cy="61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56" name="8-конечная звезда 255"/>
            <p:cNvSpPr/>
            <p:nvPr/>
          </p:nvSpPr>
          <p:spPr>
            <a:xfrm rot="19358116">
              <a:off x="3080479" y="1794601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57" name="8-конечная звезда 256"/>
            <p:cNvSpPr/>
            <p:nvPr/>
          </p:nvSpPr>
          <p:spPr>
            <a:xfrm rot="19358116">
              <a:off x="3009040" y="1937479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58" name="8-конечная звезда 257"/>
            <p:cNvSpPr/>
            <p:nvPr/>
          </p:nvSpPr>
          <p:spPr>
            <a:xfrm rot="19358116">
              <a:off x="3091363" y="1580288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66" name="8-конечная звезда 265"/>
            <p:cNvSpPr/>
            <p:nvPr/>
          </p:nvSpPr>
          <p:spPr>
            <a:xfrm rot="19358116">
              <a:off x="3234239" y="1580289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67" name="8-конечная звезда 266"/>
            <p:cNvSpPr/>
            <p:nvPr/>
          </p:nvSpPr>
          <p:spPr>
            <a:xfrm rot="19358116" flipV="1">
              <a:off x="2866670" y="1652232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69" name="8-конечная звезда 268"/>
            <p:cNvSpPr/>
            <p:nvPr/>
          </p:nvSpPr>
          <p:spPr>
            <a:xfrm rot="19358116" flipV="1">
              <a:off x="3509612" y="1580794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70" name="8-конечная звезда 269"/>
            <p:cNvSpPr/>
            <p:nvPr/>
          </p:nvSpPr>
          <p:spPr>
            <a:xfrm rot="19358116" flipV="1">
              <a:off x="3438174" y="1509356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276" name="Прямая соединительная линия 275"/>
            <p:cNvCxnSpPr>
              <a:stCxn id="269" idx="4"/>
              <a:endCxn id="251" idx="0"/>
            </p:cNvCxnSpPr>
            <p:nvPr/>
          </p:nvCxnSpPr>
          <p:spPr>
            <a:xfrm rot="10800000" flipV="1">
              <a:off x="3428721" y="1617526"/>
              <a:ext cx="85583" cy="10332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7" name="Прямая соединительная линия 276"/>
            <p:cNvCxnSpPr>
              <a:stCxn id="269" idx="2"/>
              <a:endCxn id="270" idx="6"/>
            </p:cNvCxnSpPr>
            <p:nvPr/>
          </p:nvCxnSpPr>
          <p:spPr>
            <a:xfrm rot="16200000" flipV="1">
              <a:off x="3479203" y="1546089"/>
              <a:ext cx="35101" cy="4369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9" name="Прямая соединительная линия 278"/>
            <p:cNvCxnSpPr>
              <a:stCxn id="252" idx="5"/>
              <a:endCxn id="250" idx="4"/>
            </p:cNvCxnSpPr>
            <p:nvPr/>
          </p:nvCxnSpPr>
          <p:spPr>
            <a:xfrm rot="16200000" flipH="1">
              <a:off x="3468459" y="1720362"/>
              <a:ext cx="19973" cy="7674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0" name="Прямая соединительная линия 279"/>
            <p:cNvCxnSpPr>
              <a:stCxn id="250" idx="3"/>
              <a:endCxn id="247" idx="0"/>
            </p:cNvCxnSpPr>
            <p:nvPr/>
          </p:nvCxnSpPr>
          <p:spPr>
            <a:xfrm rot="16200000" flipH="1">
              <a:off x="3497346" y="1816436"/>
              <a:ext cx="99730" cy="2504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1" name="Прямая соединительная линия 280"/>
            <p:cNvCxnSpPr>
              <a:stCxn id="249" idx="7"/>
              <a:endCxn id="255" idx="4"/>
            </p:cNvCxnSpPr>
            <p:nvPr/>
          </p:nvCxnSpPr>
          <p:spPr>
            <a:xfrm rot="5400000" flipH="1" flipV="1">
              <a:off x="3782472" y="1419599"/>
              <a:ext cx="23118" cy="45007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3" name="Прямая соединительная линия 282"/>
            <p:cNvCxnSpPr>
              <a:stCxn id="255" idx="3"/>
              <a:endCxn id="248" idx="0"/>
            </p:cNvCxnSpPr>
            <p:nvPr/>
          </p:nvCxnSpPr>
          <p:spPr>
            <a:xfrm rot="5400000">
              <a:off x="3789689" y="1557753"/>
              <a:ext cx="162554" cy="33671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4" name="Прямая соединительная линия 283"/>
            <p:cNvCxnSpPr>
              <a:stCxn id="246" idx="0"/>
              <a:endCxn id="247" idx="4"/>
            </p:cNvCxnSpPr>
            <p:nvPr/>
          </p:nvCxnSpPr>
          <p:spPr>
            <a:xfrm flipV="1">
              <a:off x="3357282" y="1911596"/>
              <a:ext cx="159534" cy="16644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5" name="Прямая соединительная линия 284"/>
            <p:cNvCxnSpPr>
              <a:stCxn id="247" idx="1"/>
              <a:endCxn id="248" idx="4"/>
            </p:cNvCxnSpPr>
            <p:nvPr/>
          </p:nvCxnSpPr>
          <p:spPr>
            <a:xfrm rot="5400000" flipH="1" flipV="1">
              <a:off x="3583044" y="1822150"/>
              <a:ext cx="58639" cy="9465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9" name="Прямая соединительная линия 338"/>
            <p:cNvCxnSpPr>
              <a:stCxn id="254" idx="0"/>
              <a:endCxn id="258" idx="3"/>
            </p:cNvCxnSpPr>
            <p:nvPr/>
          </p:nvCxnSpPr>
          <p:spPr>
            <a:xfrm flipV="1">
              <a:off x="2916791" y="1623297"/>
              <a:ext cx="193302" cy="25552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0" name="Прямая соединительная линия 339"/>
            <p:cNvCxnSpPr>
              <a:stCxn id="267" idx="5"/>
              <a:endCxn id="254" idx="7"/>
            </p:cNvCxnSpPr>
            <p:nvPr/>
          </p:nvCxnSpPr>
          <p:spPr>
            <a:xfrm rot="16200000" flipH="1">
              <a:off x="2807356" y="1776884"/>
              <a:ext cx="170699" cy="1242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3" name="Прямая соединительная линия 342"/>
            <p:cNvCxnSpPr>
              <a:stCxn id="254" idx="1"/>
              <a:endCxn id="257" idx="2"/>
            </p:cNvCxnSpPr>
            <p:nvPr/>
          </p:nvCxnSpPr>
          <p:spPr>
            <a:xfrm rot="16200000" flipH="1">
              <a:off x="2944196" y="1876693"/>
              <a:ext cx="77450" cy="12165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4" name="Прямая соединительная линия 343"/>
            <p:cNvCxnSpPr>
              <a:stCxn id="253" idx="4"/>
              <a:endCxn id="256" idx="1"/>
            </p:cNvCxnSpPr>
            <p:nvPr/>
          </p:nvCxnSpPr>
          <p:spPr>
            <a:xfrm rot="10800000" flipV="1">
              <a:off x="3123488" y="1779565"/>
              <a:ext cx="91462" cy="3950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0" name="Прямая соединительная линия 349"/>
            <p:cNvCxnSpPr>
              <a:stCxn id="256" idx="4"/>
              <a:endCxn id="254" idx="1"/>
            </p:cNvCxnSpPr>
            <p:nvPr/>
          </p:nvCxnSpPr>
          <p:spPr>
            <a:xfrm rot="10800000" flipV="1">
              <a:off x="2922094" y="1829310"/>
              <a:ext cx="162819" cy="6948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1" name="Прямая соединительная линия 350"/>
            <p:cNvCxnSpPr>
              <a:stCxn id="253" idx="1"/>
              <a:endCxn id="251" idx="5"/>
            </p:cNvCxnSpPr>
            <p:nvPr/>
          </p:nvCxnSpPr>
          <p:spPr>
            <a:xfrm rot="5400000" flipH="1" flipV="1">
              <a:off x="3307834" y="1701185"/>
              <a:ext cx="28002" cy="9804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9" name="Группа 365"/>
          <p:cNvGrpSpPr/>
          <p:nvPr/>
        </p:nvGrpSpPr>
        <p:grpSpPr>
          <a:xfrm rot="764819">
            <a:off x="3269578" y="2333256"/>
            <a:ext cx="472147" cy="550374"/>
            <a:chOff x="2652696" y="2204201"/>
            <a:chExt cx="551136" cy="642449"/>
          </a:xfrm>
        </p:grpSpPr>
        <p:sp>
          <p:nvSpPr>
            <p:cNvPr id="380" name="8-конечная звезда 379"/>
            <p:cNvSpPr/>
            <p:nvPr/>
          </p:nvSpPr>
          <p:spPr>
            <a:xfrm rot="19358116">
              <a:off x="2871949" y="2657642"/>
              <a:ext cx="72000" cy="72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81" name="8-конечная звезда 380"/>
            <p:cNvSpPr/>
            <p:nvPr/>
          </p:nvSpPr>
          <p:spPr>
            <a:xfrm rot="19358116">
              <a:off x="2727627" y="2779681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82" name="8-конечная звезда 381"/>
            <p:cNvSpPr/>
            <p:nvPr/>
          </p:nvSpPr>
          <p:spPr>
            <a:xfrm rot="19358116">
              <a:off x="2868332" y="2792650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83" name="8-конечная звезда 382"/>
            <p:cNvSpPr/>
            <p:nvPr/>
          </p:nvSpPr>
          <p:spPr>
            <a:xfrm rot="19358116">
              <a:off x="3149832" y="2435460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84" name="8-конечная звезда 383"/>
            <p:cNvSpPr/>
            <p:nvPr/>
          </p:nvSpPr>
          <p:spPr>
            <a:xfrm rot="21285766">
              <a:off x="3145278" y="2502344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85" name="8-конечная звезда 384"/>
            <p:cNvSpPr/>
            <p:nvPr/>
          </p:nvSpPr>
          <p:spPr>
            <a:xfrm rot="13849217" flipH="1" flipV="1">
              <a:off x="3086917" y="2509828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86" name="8-конечная звезда 385"/>
            <p:cNvSpPr/>
            <p:nvPr/>
          </p:nvSpPr>
          <p:spPr>
            <a:xfrm rot="19358116">
              <a:off x="3011210" y="2296838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87" name="8-конечная звезда 386"/>
            <p:cNvSpPr/>
            <p:nvPr/>
          </p:nvSpPr>
          <p:spPr>
            <a:xfrm rot="19358116">
              <a:off x="3036144" y="2204201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88" name="8-конечная звезда 387"/>
            <p:cNvSpPr/>
            <p:nvPr/>
          </p:nvSpPr>
          <p:spPr>
            <a:xfrm rot="13849217" flipH="1" flipV="1">
              <a:off x="2795573" y="2581266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89" name="8-конечная звезда 388"/>
            <p:cNvSpPr/>
            <p:nvPr/>
          </p:nvSpPr>
          <p:spPr>
            <a:xfrm rot="13849217" flipH="1" flipV="1">
              <a:off x="2652696" y="2652704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397" name="Прямая соединительная линия 396"/>
            <p:cNvCxnSpPr>
              <a:stCxn id="380" idx="4"/>
              <a:endCxn id="381" idx="0"/>
            </p:cNvCxnSpPr>
            <p:nvPr/>
          </p:nvCxnSpPr>
          <p:spPr>
            <a:xfrm rot="10800000" flipV="1">
              <a:off x="2785779" y="2715490"/>
              <a:ext cx="93559" cy="7692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8" name="Прямая соединительная линия 397"/>
            <p:cNvCxnSpPr>
              <a:stCxn id="380" idx="3"/>
              <a:endCxn id="382" idx="7"/>
            </p:cNvCxnSpPr>
            <p:nvPr/>
          </p:nvCxnSpPr>
          <p:spPr>
            <a:xfrm rot="5400000">
              <a:off x="2869260" y="2758983"/>
              <a:ext cx="63566" cy="424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9" name="Прямая соединительная линия 398"/>
            <p:cNvCxnSpPr>
              <a:stCxn id="381" idx="1"/>
              <a:endCxn id="382" idx="5"/>
            </p:cNvCxnSpPr>
            <p:nvPr/>
          </p:nvCxnSpPr>
          <p:spPr>
            <a:xfrm rot="5400000" flipH="1" flipV="1">
              <a:off x="2830193" y="2778009"/>
              <a:ext cx="323" cy="7643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0" name="Прямая соединительная линия 399"/>
            <p:cNvCxnSpPr>
              <a:stCxn id="380" idx="6"/>
              <a:endCxn id="388" idx="0"/>
            </p:cNvCxnSpPr>
            <p:nvPr/>
          </p:nvCxnSpPr>
          <p:spPr>
            <a:xfrm rot="16200000" flipV="1">
              <a:off x="2838817" y="2617745"/>
              <a:ext cx="42225" cy="5234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1" name="Прямая соединительная линия 400"/>
            <p:cNvCxnSpPr>
              <a:stCxn id="388" idx="6"/>
              <a:endCxn id="386" idx="3"/>
            </p:cNvCxnSpPr>
            <p:nvPr/>
          </p:nvCxnSpPr>
          <p:spPr>
            <a:xfrm flipV="1">
              <a:off x="2837112" y="2350599"/>
              <a:ext cx="197511" cy="23928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3" name="Прямая соединительная линия 402"/>
            <p:cNvCxnSpPr>
              <a:stCxn id="380" idx="0"/>
              <a:endCxn id="385" idx="2"/>
            </p:cNvCxnSpPr>
            <p:nvPr/>
          </p:nvCxnSpPr>
          <p:spPr>
            <a:xfrm flipV="1">
              <a:off x="2936561" y="2548011"/>
              <a:ext cx="155617" cy="12378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8" name="Прямая соединительная линия 407"/>
            <p:cNvCxnSpPr>
              <a:stCxn id="385" idx="6"/>
              <a:endCxn id="383" idx="4"/>
            </p:cNvCxnSpPr>
            <p:nvPr/>
          </p:nvCxnSpPr>
          <p:spPr>
            <a:xfrm flipV="1">
              <a:off x="3128456" y="2478846"/>
              <a:ext cx="26917" cy="3959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2" name="Прямая соединительная линия 421"/>
            <p:cNvCxnSpPr>
              <a:stCxn id="384" idx="6"/>
              <a:endCxn id="383" idx="3"/>
            </p:cNvCxnSpPr>
            <p:nvPr/>
          </p:nvCxnSpPr>
          <p:spPr>
            <a:xfrm rot="5400000" flipH="1" flipV="1">
              <a:off x="3163283" y="2492481"/>
              <a:ext cx="13221" cy="670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0" name="Прямая соединительная линия 449"/>
            <p:cNvCxnSpPr>
              <a:stCxn id="386" idx="2"/>
              <a:endCxn id="383" idx="6"/>
            </p:cNvCxnSpPr>
            <p:nvPr/>
          </p:nvCxnSpPr>
          <p:spPr>
            <a:xfrm rot="16200000" flipH="1">
              <a:off x="3059669" y="2340224"/>
              <a:ext cx="95704" cy="10585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1" name="Прямая соединительная линия 450"/>
            <p:cNvCxnSpPr>
              <a:stCxn id="386" idx="0"/>
              <a:endCxn id="387" idx="3"/>
            </p:cNvCxnSpPr>
            <p:nvPr/>
          </p:nvCxnSpPr>
          <p:spPr>
            <a:xfrm rot="20835181" flipV="1">
              <a:off x="3054209" y="2258557"/>
              <a:ext cx="10809" cy="4829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3" name="Прямая соединительная линия 452"/>
            <p:cNvCxnSpPr>
              <a:stCxn id="388" idx="2"/>
              <a:endCxn id="389" idx="6"/>
            </p:cNvCxnSpPr>
            <p:nvPr/>
          </p:nvCxnSpPr>
          <p:spPr>
            <a:xfrm rot="10800000" flipV="1">
              <a:off x="2694236" y="2619449"/>
              <a:ext cx="106599" cy="4187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1" name="Группа 367"/>
          <p:cNvGrpSpPr/>
          <p:nvPr/>
        </p:nvGrpSpPr>
        <p:grpSpPr>
          <a:xfrm rot="337753">
            <a:off x="2783978" y="2542447"/>
            <a:ext cx="624343" cy="1448739"/>
            <a:chOff x="2223728" y="2509488"/>
            <a:chExt cx="760100" cy="1763753"/>
          </a:xfrm>
        </p:grpSpPr>
        <p:sp>
          <p:nvSpPr>
            <p:cNvPr id="486" name="8-конечная звезда 485"/>
            <p:cNvSpPr/>
            <p:nvPr/>
          </p:nvSpPr>
          <p:spPr>
            <a:xfrm rot="19358116">
              <a:off x="2351045" y="4208441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87" name="8-конечная звезда 486"/>
            <p:cNvSpPr/>
            <p:nvPr/>
          </p:nvSpPr>
          <p:spPr>
            <a:xfrm rot="19358116">
              <a:off x="2225391" y="4082788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88" name="8-конечная звезда 487"/>
            <p:cNvSpPr/>
            <p:nvPr/>
          </p:nvSpPr>
          <p:spPr>
            <a:xfrm rot="19358116">
              <a:off x="2368267" y="4078534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94" name="8-конечная звезда 493"/>
            <p:cNvSpPr/>
            <p:nvPr/>
          </p:nvSpPr>
          <p:spPr>
            <a:xfrm rot="19358116">
              <a:off x="2582581" y="2868342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96" name="8-конечная звезда 495"/>
            <p:cNvSpPr/>
            <p:nvPr/>
          </p:nvSpPr>
          <p:spPr>
            <a:xfrm rot="19358116" flipV="1">
              <a:off x="2366604" y="3938248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98" name="8-конечная звезда 497"/>
            <p:cNvSpPr/>
            <p:nvPr/>
          </p:nvSpPr>
          <p:spPr>
            <a:xfrm rot="19358116" flipV="1">
              <a:off x="2223728" y="3938249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99" name="8-конечная звезда 498"/>
            <p:cNvSpPr/>
            <p:nvPr/>
          </p:nvSpPr>
          <p:spPr>
            <a:xfrm rot="19358116" flipV="1">
              <a:off x="2295165" y="3723934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00" name="8-конечная звезда 499"/>
            <p:cNvSpPr/>
            <p:nvPr/>
          </p:nvSpPr>
          <p:spPr>
            <a:xfrm rot="19358116" flipV="1">
              <a:off x="2295166" y="3295306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01" name="8-конечная звезда 500"/>
            <p:cNvSpPr/>
            <p:nvPr/>
          </p:nvSpPr>
          <p:spPr>
            <a:xfrm rot="19358116" flipV="1">
              <a:off x="2302520" y="3009553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02" name="8-конечная звезда 501"/>
            <p:cNvSpPr/>
            <p:nvPr/>
          </p:nvSpPr>
          <p:spPr>
            <a:xfrm rot="19358116" flipV="1">
              <a:off x="2302520" y="3152430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03" name="8-конечная звезда 502"/>
            <p:cNvSpPr/>
            <p:nvPr/>
          </p:nvSpPr>
          <p:spPr>
            <a:xfrm rot="19358116" flipV="1">
              <a:off x="2295167" y="2866677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04" name="8-конечная звезда 503"/>
            <p:cNvSpPr/>
            <p:nvPr/>
          </p:nvSpPr>
          <p:spPr>
            <a:xfrm rot="19358116" flipV="1">
              <a:off x="2295166" y="2723802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05" name="8-конечная звезда 504"/>
            <p:cNvSpPr/>
            <p:nvPr/>
          </p:nvSpPr>
          <p:spPr>
            <a:xfrm rot="19358116" flipV="1">
              <a:off x="2366605" y="2509488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06" name="8-конечная звезда 505"/>
            <p:cNvSpPr/>
            <p:nvPr/>
          </p:nvSpPr>
          <p:spPr>
            <a:xfrm rot="19358116" flipV="1">
              <a:off x="2438042" y="2723802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07" name="8-конечная звезда 506"/>
            <p:cNvSpPr/>
            <p:nvPr/>
          </p:nvSpPr>
          <p:spPr>
            <a:xfrm rot="19358116" flipV="1">
              <a:off x="2652356" y="3080993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08" name="8-конечная звезда 507"/>
            <p:cNvSpPr/>
            <p:nvPr/>
          </p:nvSpPr>
          <p:spPr>
            <a:xfrm rot="19358116" flipV="1">
              <a:off x="2795232" y="3080991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09" name="8-конечная звезда 508"/>
            <p:cNvSpPr/>
            <p:nvPr/>
          </p:nvSpPr>
          <p:spPr>
            <a:xfrm rot="19358116" flipV="1">
              <a:off x="2866671" y="3009554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 dirty="0"/>
            </a:p>
          </p:txBody>
        </p:sp>
        <p:sp>
          <p:nvSpPr>
            <p:cNvPr id="511" name="8-конечная звезда 510"/>
            <p:cNvSpPr/>
            <p:nvPr/>
          </p:nvSpPr>
          <p:spPr>
            <a:xfrm rot="19358116" flipV="1">
              <a:off x="2938109" y="3152430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512" name="Прямая соединительная линия 511"/>
            <p:cNvCxnSpPr>
              <a:stCxn id="509" idx="6"/>
              <a:endCxn id="511" idx="2"/>
            </p:cNvCxnSpPr>
            <p:nvPr/>
          </p:nvCxnSpPr>
          <p:spPr>
            <a:xfrm rot="16200000" flipH="1">
              <a:off x="2871981" y="3082005"/>
              <a:ext cx="106539" cy="4369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3" name="Прямая соединительная линия 512"/>
            <p:cNvCxnSpPr>
              <a:stCxn id="509" idx="4"/>
              <a:endCxn id="508" idx="0"/>
            </p:cNvCxnSpPr>
            <p:nvPr/>
          </p:nvCxnSpPr>
          <p:spPr>
            <a:xfrm rot="10800000" flipV="1">
              <a:off x="2836260" y="3046285"/>
              <a:ext cx="35102" cy="4369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4" name="Прямая соединительная линия 513"/>
            <p:cNvCxnSpPr>
              <a:stCxn id="511" idx="3"/>
              <a:endCxn id="508" idx="7"/>
            </p:cNvCxnSpPr>
            <p:nvPr/>
          </p:nvCxnSpPr>
          <p:spPr>
            <a:xfrm rot="16200000" flipV="1">
              <a:off x="2856848" y="3090789"/>
              <a:ext cx="65364" cy="9756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5" name="Прямая соединительная линия 514"/>
            <p:cNvCxnSpPr>
              <a:stCxn id="508" idx="3"/>
              <a:endCxn id="507" idx="7"/>
            </p:cNvCxnSpPr>
            <p:nvPr/>
          </p:nvCxnSpPr>
          <p:spPr>
            <a:xfrm rot="16200000" flipH="1" flipV="1">
              <a:off x="2743615" y="3055070"/>
              <a:ext cx="6077" cy="9756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6" name="Прямая соединительная линия 515"/>
            <p:cNvCxnSpPr>
              <a:stCxn id="507" idx="1"/>
              <a:endCxn id="494" idx="3"/>
            </p:cNvCxnSpPr>
            <p:nvPr/>
          </p:nvCxnSpPr>
          <p:spPr>
            <a:xfrm rot="16200000" flipV="1">
              <a:off x="2562578" y="2965519"/>
              <a:ext cx="159092" cy="7225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7" name="Прямая соединительная линия 516"/>
            <p:cNvCxnSpPr>
              <a:stCxn id="494" idx="5"/>
              <a:endCxn id="506" idx="6"/>
            </p:cNvCxnSpPr>
            <p:nvPr/>
          </p:nvCxnSpPr>
          <p:spPr>
            <a:xfrm rot="16200000" flipV="1">
              <a:off x="2465336" y="2774270"/>
              <a:ext cx="126925" cy="10804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8" name="Прямая соединительная линия 517"/>
            <p:cNvCxnSpPr>
              <a:stCxn id="506" idx="2"/>
              <a:endCxn id="505" idx="5"/>
            </p:cNvCxnSpPr>
            <p:nvPr/>
          </p:nvCxnSpPr>
          <p:spPr>
            <a:xfrm rot="16200000" flipV="1">
              <a:off x="2329984" y="2611448"/>
              <a:ext cx="173488" cy="6060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9" name="Прямая соединительная линия 518"/>
            <p:cNvCxnSpPr>
              <a:stCxn id="505" idx="5"/>
              <a:endCxn id="504" idx="0"/>
            </p:cNvCxnSpPr>
            <p:nvPr/>
          </p:nvCxnSpPr>
          <p:spPr>
            <a:xfrm rot="5400000">
              <a:off x="2272420" y="2618780"/>
              <a:ext cx="177783" cy="5023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0" name="Прямая соединительная линия 519"/>
            <p:cNvCxnSpPr>
              <a:stCxn id="504" idx="5"/>
              <a:endCxn id="503" idx="1"/>
            </p:cNvCxnSpPr>
            <p:nvPr/>
          </p:nvCxnSpPr>
          <p:spPr>
            <a:xfrm rot="16200000" flipH="1">
              <a:off x="2269246" y="2815061"/>
              <a:ext cx="97560" cy="607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1" name="Прямая соединительная линия 520"/>
            <p:cNvCxnSpPr>
              <a:stCxn id="501" idx="5"/>
              <a:endCxn id="502" idx="1"/>
            </p:cNvCxnSpPr>
            <p:nvPr/>
          </p:nvCxnSpPr>
          <p:spPr>
            <a:xfrm rot="16200000" flipH="1">
              <a:off x="2276598" y="3100813"/>
              <a:ext cx="97562" cy="607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2" name="Прямая соединительная линия 521"/>
            <p:cNvCxnSpPr>
              <a:stCxn id="501" idx="1"/>
              <a:endCxn id="503" idx="5"/>
            </p:cNvCxnSpPr>
            <p:nvPr/>
          </p:nvCxnSpPr>
          <p:spPr>
            <a:xfrm rot="16200000" flipV="1">
              <a:off x="2272923" y="2954261"/>
              <a:ext cx="97561" cy="1342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7" name="Прямая соединительная линия 556"/>
            <p:cNvCxnSpPr>
              <a:stCxn id="500" idx="1"/>
              <a:endCxn id="502" idx="5"/>
            </p:cNvCxnSpPr>
            <p:nvPr/>
          </p:nvCxnSpPr>
          <p:spPr>
            <a:xfrm rot="5400000" flipH="1" flipV="1">
              <a:off x="2272922" y="3246089"/>
              <a:ext cx="97561" cy="127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8" name="Прямая соединительная линия 557"/>
            <p:cNvCxnSpPr>
              <a:stCxn id="499" idx="1"/>
              <a:endCxn id="500" idx="5"/>
            </p:cNvCxnSpPr>
            <p:nvPr/>
          </p:nvCxnSpPr>
          <p:spPr>
            <a:xfrm rot="16200000" flipV="1">
              <a:off x="2126369" y="3529443"/>
              <a:ext cx="383313" cy="607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9" name="Прямая соединительная линия 558"/>
            <p:cNvCxnSpPr>
              <a:stCxn id="499" idx="6"/>
              <a:endCxn id="496" idx="2"/>
            </p:cNvCxnSpPr>
            <p:nvPr/>
          </p:nvCxnSpPr>
          <p:spPr>
            <a:xfrm rot="16200000" flipH="1">
              <a:off x="2264756" y="3832103"/>
              <a:ext cx="177977" cy="4369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0" name="Прямая соединительная линия 559"/>
            <p:cNvCxnSpPr>
              <a:stCxn id="496" idx="6"/>
              <a:endCxn id="488" idx="7"/>
            </p:cNvCxnSpPr>
            <p:nvPr/>
          </p:nvCxnSpPr>
          <p:spPr>
            <a:xfrm rot="5400000">
              <a:off x="2351348" y="4026783"/>
              <a:ext cx="99497" cy="448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1" name="Прямая соединительная линия 560"/>
            <p:cNvCxnSpPr>
              <a:stCxn id="486" idx="6"/>
              <a:endCxn id="487" idx="2"/>
            </p:cNvCxnSpPr>
            <p:nvPr/>
          </p:nvCxnSpPr>
          <p:spPr>
            <a:xfrm rot="16200000" flipV="1">
              <a:off x="2274359" y="4125666"/>
              <a:ext cx="83843" cy="9500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0" name="Прямая соединительная линия 579"/>
            <p:cNvCxnSpPr>
              <a:stCxn id="487" idx="7"/>
              <a:endCxn id="498" idx="5"/>
            </p:cNvCxnSpPr>
            <p:nvPr/>
          </p:nvCxnSpPr>
          <p:spPr>
            <a:xfrm rot="16200000" flipV="1">
              <a:off x="2200134" y="4027183"/>
              <a:ext cx="99261" cy="1242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1" name="Прямая соединительная линия 580"/>
            <p:cNvCxnSpPr>
              <a:stCxn id="498" idx="7"/>
              <a:endCxn id="496" idx="3"/>
            </p:cNvCxnSpPr>
            <p:nvPr/>
          </p:nvCxnSpPr>
          <p:spPr>
            <a:xfrm rot="5400000" flipH="1" flipV="1">
              <a:off x="2314987" y="3912327"/>
              <a:ext cx="6076" cy="9756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3" name="Прямая соединительная линия 582"/>
            <p:cNvCxnSpPr>
              <a:stCxn id="488" idx="3"/>
              <a:endCxn id="486" idx="7"/>
            </p:cNvCxnSpPr>
            <p:nvPr/>
          </p:nvCxnSpPr>
          <p:spPr>
            <a:xfrm rot="5400000">
              <a:off x="2351498" y="4168547"/>
              <a:ext cx="76434" cy="393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4" name="Группа 368"/>
          <p:cNvGrpSpPr/>
          <p:nvPr/>
        </p:nvGrpSpPr>
        <p:grpSpPr>
          <a:xfrm rot="350356">
            <a:off x="2043163" y="3629051"/>
            <a:ext cx="1251149" cy="1311341"/>
            <a:chOff x="1651719" y="4152057"/>
            <a:chExt cx="1484928" cy="1556366"/>
          </a:xfrm>
        </p:grpSpPr>
        <p:cxnSp>
          <p:nvCxnSpPr>
            <p:cNvPr id="582" name="Прямая соединительная линия 581"/>
            <p:cNvCxnSpPr>
              <a:stCxn id="601" idx="7"/>
              <a:endCxn id="615" idx="3"/>
            </p:cNvCxnSpPr>
            <p:nvPr/>
          </p:nvCxnSpPr>
          <p:spPr>
            <a:xfrm rot="5400000" flipH="1" flipV="1">
              <a:off x="2431189" y="4681845"/>
              <a:ext cx="83228" cy="502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96" name="8-конечная звезда 595"/>
            <p:cNvSpPr/>
            <p:nvPr/>
          </p:nvSpPr>
          <p:spPr>
            <a:xfrm rot="19358116">
              <a:off x="2727626" y="5227964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97" name="8-конечная звезда 596"/>
            <p:cNvSpPr/>
            <p:nvPr/>
          </p:nvSpPr>
          <p:spPr>
            <a:xfrm rot="19358116">
              <a:off x="2513311" y="4656460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98" name="8-конечная звезда 597"/>
            <p:cNvSpPr/>
            <p:nvPr/>
          </p:nvSpPr>
          <p:spPr>
            <a:xfrm rot="19358116">
              <a:off x="1792510" y="4439978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99" name="8-конечная звезда 598"/>
            <p:cNvSpPr/>
            <p:nvPr/>
          </p:nvSpPr>
          <p:spPr>
            <a:xfrm rot="19358116">
              <a:off x="2011077" y="4654291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00" name="8-конечная звезда 599"/>
            <p:cNvSpPr/>
            <p:nvPr/>
          </p:nvSpPr>
          <p:spPr>
            <a:xfrm rot="19358116">
              <a:off x="1939639" y="458285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01" name="8-конечная звезда 600"/>
            <p:cNvSpPr/>
            <p:nvPr/>
          </p:nvSpPr>
          <p:spPr>
            <a:xfrm rot="19358116">
              <a:off x="2439706" y="4725730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04" name="8-конечная звезда 603"/>
            <p:cNvSpPr/>
            <p:nvPr/>
          </p:nvSpPr>
          <p:spPr>
            <a:xfrm rot="19358116">
              <a:off x="1725325" y="4297100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05" name="8-конечная звезда 604"/>
            <p:cNvSpPr/>
            <p:nvPr/>
          </p:nvSpPr>
          <p:spPr>
            <a:xfrm rot="19358116">
              <a:off x="2584751" y="4870774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06" name="8-конечная звезда 605"/>
            <p:cNvSpPr/>
            <p:nvPr/>
          </p:nvSpPr>
          <p:spPr>
            <a:xfrm rot="19358116">
              <a:off x="3082647" y="565442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08" name="8-конечная звезда 607"/>
            <p:cNvSpPr/>
            <p:nvPr/>
          </p:nvSpPr>
          <p:spPr>
            <a:xfrm rot="19358116">
              <a:off x="1651719" y="4152057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09" name="8-конечная звезда 608"/>
            <p:cNvSpPr/>
            <p:nvPr/>
          </p:nvSpPr>
          <p:spPr>
            <a:xfrm rot="19358116">
              <a:off x="1723156" y="4509245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10" name="8-конечная звезда 609"/>
            <p:cNvSpPr/>
            <p:nvPr/>
          </p:nvSpPr>
          <p:spPr>
            <a:xfrm rot="19358116">
              <a:off x="1723157" y="4580683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11" name="8-конечная звезда 610"/>
            <p:cNvSpPr/>
            <p:nvPr/>
          </p:nvSpPr>
          <p:spPr>
            <a:xfrm rot="19358116">
              <a:off x="1662603" y="4305817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12" name="8-конечная звезда 611"/>
            <p:cNvSpPr/>
            <p:nvPr/>
          </p:nvSpPr>
          <p:spPr>
            <a:xfrm rot="19358116">
              <a:off x="2008909" y="4294931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13" name="8-конечная звезда 612"/>
            <p:cNvSpPr/>
            <p:nvPr/>
          </p:nvSpPr>
          <p:spPr>
            <a:xfrm rot="19358116">
              <a:off x="2151783" y="4294932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14" name="8-конечная звезда 613"/>
            <p:cNvSpPr/>
            <p:nvPr/>
          </p:nvSpPr>
          <p:spPr>
            <a:xfrm rot="19358116">
              <a:off x="2151785" y="4580684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15" name="8-конечная звезда 614"/>
            <p:cNvSpPr/>
            <p:nvPr/>
          </p:nvSpPr>
          <p:spPr>
            <a:xfrm rot="19358116">
              <a:off x="2456583" y="4599732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16" name="8-конечная звезда 615"/>
            <p:cNvSpPr/>
            <p:nvPr/>
          </p:nvSpPr>
          <p:spPr>
            <a:xfrm rot="19358116">
              <a:off x="2366098" y="4866436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17" name="8-конечная звезда 616"/>
            <p:cNvSpPr/>
            <p:nvPr/>
          </p:nvSpPr>
          <p:spPr>
            <a:xfrm rot="19358116">
              <a:off x="2305545" y="5080751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18" name="8-конечная звезда 617"/>
            <p:cNvSpPr/>
            <p:nvPr/>
          </p:nvSpPr>
          <p:spPr>
            <a:xfrm rot="19358116">
              <a:off x="2866164" y="5509377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619" name="Прямая соединительная линия 618"/>
            <p:cNvCxnSpPr>
              <a:stCxn id="614" idx="7"/>
              <a:endCxn id="613" idx="3"/>
            </p:cNvCxnSpPr>
            <p:nvPr/>
          </p:nvCxnSpPr>
          <p:spPr>
            <a:xfrm rot="16200000" flipV="1">
              <a:off x="2051917" y="4456537"/>
              <a:ext cx="242934" cy="574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0" name="Прямая соединительная линия 619"/>
            <p:cNvCxnSpPr>
              <a:stCxn id="615" idx="2"/>
              <a:endCxn id="597" idx="7"/>
            </p:cNvCxnSpPr>
            <p:nvPr/>
          </p:nvCxnSpPr>
          <p:spPr>
            <a:xfrm rot="16200000" flipH="1">
              <a:off x="2511530" y="4618261"/>
              <a:ext cx="18249" cy="5872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1" name="Прямая соединительная линия 620"/>
            <p:cNvCxnSpPr>
              <a:stCxn id="605" idx="7"/>
              <a:endCxn id="597" idx="2"/>
            </p:cNvCxnSpPr>
            <p:nvPr/>
          </p:nvCxnSpPr>
          <p:spPr>
            <a:xfrm rot="16200000" flipV="1">
              <a:off x="2515190" y="4764796"/>
              <a:ext cx="156451" cy="5608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2" name="Прямая соединительная линия 621"/>
            <p:cNvCxnSpPr>
              <a:stCxn id="596" idx="7"/>
              <a:endCxn id="605" idx="2"/>
            </p:cNvCxnSpPr>
            <p:nvPr/>
          </p:nvCxnSpPr>
          <p:spPr>
            <a:xfrm rot="16200000" flipV="1">
              <a:off x="2550910" y="5014830"/>
              <a:ext cx="299327" cy="12751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3" name="Прямая соединительная линия 622"/>
            <p:cNvCxnSpPr>
              <a:stCxn id="596" idx="5"/>
              <a:endCxn id="617" idx="2"/>
            </p:cNvCxnSpPr>
            <p:nvPr/>
          </p:nvCxnSpPr>
          <p:spPr>
            <a:xfrm rot="16200000" flipV="1">
              <a:off x="2465814" y="4993959"/>
              <a:ext cx="136541" cy="38766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4" name="Прямая соединительная линия 623"/>
            <p:cNvCxnSpPr>
              <a:stCxn id="618" idx="2"/>
              <a:endCxn id="606" idx="7"/>
            </p:cNvCxnSpPr>
            <p:nvPr/>
          </p:nvCxnSpPr>
          <p:spPr>
            <a:xfrm rot="16200000" flipH="1">
              <a:off x="2953794" y="5495222"/>
              <a:ext cx="106518" cy="21236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5" name="Прямая соединительная линия 624"/>
            <p:cNvCxnSpPr>
              <a:stCxn id="596" idx="2"/>
              <a:endCxn id="618" idx="6"/>
            </p:cNvCxnSpPr>
            <p:nvPr/>
          </p:nvCxnSpPr>
          <p:spPr>
            <a:xfrm rot="16200000" flipH="1">
              <a:off x="2713325" y="5352479"/>
              <a:ext cx="227695" cy="9496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3" name="Прямая соединительная линия 642"/>
            <p:cNvCxnSpPr>
              <a:stCxn id="613" idx="5"/>
              <a:endCxn id="612" idx="1"/>
            </p:cNvCxnSpPr>
            <p:nvPr/>
          </p:nvCxnSpPr>
          <p:spPr>
            <a:xfrm rot="16200000" flipH="1" flipV="1">
              <a:off x="2099076" y="4266503"/>
              <a:ext cx="5739" cy="10005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4" name="Прямая соединительная линия 643"/>
            <p:cNvCxnSpPr>
              <a:stCxn id="616" idx="5"/>
              <a:endCxn id="614" idx="2"/>
            </p:cNvCxnSpPr>
            <p:nvPr/>
          </p:nvCxnSpPr>
          <p:spPr>
            <a:xfrm rot="16200000" flipV="1">
              <a:off x="2143535" y="4662411"/>
              <a:ext cx="265715" cy="17979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5" name="Прямая соединительная линия 644"/>
            <p:cNvCxnSpPr>
              <a:stCxn id="616" idx="7"/>
              <a:endCxn id="601" idx="4"/>
            </p:cNvCxnSpPr>
            <p:nvPr/>
          </p:nvCxnSpPr>
          <p:spPr>
            <a:xfrm rot="5400000" flipH="1" flipV="1">
              <a:off x="2369152" y="4790533"/>
              <a:ext cx="97511" cy="5467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6" name="Прямая соединительная линия 645"/>
            <p:cNvCxnSpPr>
              <a:stCxn id="605" idx="6"/>
              <a:endCxn id="601" idx="2"/>
            </p:cNvCxnSpPr>
            <p:nvPr/>
          </p:nvCxnSpPr>
          <p:spPr>
            <a:xfrm rot="16200000" flipV="1">
              <a:off x="2488673" y="4768608"/>
              <a:ext cx="103234" cy="11439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8" name="Прямая соединительная линия 657"/>
            <p:cNvCxnSpPr>
              <a:stCxn id="600" idx="7"/>
              <a:endCxn id="612" idx="3"/>
            </p:cNvCxnSpPr>
            <p:nvPr/>
          </p:nvCxnSpPr>
          <p:spPr>
            <a:xfrm rot="5400000" flipH="1" flipV="1">
              <a:off x="1876356" y="4431810"/>
              <a:ext cx="245152" cy="5741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9" name="Прямая соединительная линия 658"/>
            <p:cNvCxnSpPr>
              <a:stCxn id="609" idx="3"/>
              <a:endCxn id="610" idx="7"/>
            </p:cNvCxnSpPr>
            <p:nvPr/>
          </p:nvCxnSpPr>
          <p:spPr>
            <a:xfrm rot="16200000" flipH="1">
              <a:off x="1730446" y="4563693"/>
              <a:ext cx="28620" cy="574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0" name="Прямая соединительная линия 659"/>
            <p:cNvCxnSpPr>
              <a:stCxn id="599" idx="1"/>
              <a:endCxn id="614" idx="4"/>
            </p:cNvCxnSpPr>
            <p:nvPr/>
          </p:nvCxnSpPr>
          <p:spPr>
            <a:xfrm rot="5400000" flipH="1" flipV="1">
              <a:off x="2075785" y="4604446"/>
              <a:ext cx="69485" cy="9138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7" name="Прямая соединительная линия 666"/>
            <p:cNvCxnSpPr>
              <a:stCxn id="611" idx="6"/>
              <a:endCxn id="608" idx="3"/>
            </p:cNvCxnSpPr>
            <p:nvPr/>
          </p:nvCxnSpPr>
          <p:spPr>
            <a:xfrm rot="16200000" flipV="1">
              <a:off x="1613180" y="4252335"/>
              <a:ext cx="115184" cy="64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8" name="Прямая соединительная линия 667"/>
            <p:cNvCxnSpPr>
              <a:stCxn id="612" idx="4"/>
              <a:endCxn id="598" idx="0"/>
            </p:cNvCxnSpPr>
            <p:nvPr/>
          </p:nvCxnSpPr>
          <p:spPr>
            <a:xfrm rot="10800000" flipV="1">
              <a:off x="1840970" y="4329640"/>
              <a:ext cx="172373" cy="12095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9" name="Прямая соединительная линия 668"/>
            <p:cNvCxnSpPr>
              <a:stCxn id="609" idx="0"/>
              <a:endCxn id="598" idx="4"/>
            </p:cNvCxnSpPr>
            <p:nvPr/>
          </p:nvCxnSpPr>
          <p:spPr>
            <a:xfrm flipV="1">
              <a:off x="1761923" y="4483364"/>
              <a:ext cx="36128" cy="3437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0" name="Прямая соединительная линия 669"/>
            <p:cNvCxnSpPr>
              <a:stCxn id="612" idx="5"/>
              <a:endCxn id="604" idx="1"/>
            </p:cNvCxnSpPr>
            <p:nvPr/>
          </p:nvCxnSpPr>
          <p:spPr>
            <a:xfrm rot="16200000" flipH="1" flipV="1">
              <a:off x="1887080" y="4205667"/>
              <a:ext cx="14026" cy="23001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1" name="Прямая соединительная линия 670"/>
            <p:cNvCxnSpPr>
              <a:stCxn id="599" idx="6"/>
              <a:endCxn id="600" idx="2"/>
            </p:cNvCxnSpPr>
            <p:nvPr/>
          </p:nvCxnSpPr>
          <p:spPr>
            <a:xfrm rot="16200000" flipV="1">
              <a:off x="1988098" y="4626239"/>
              <a:ext cx="28520" cy="3866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9" name="Прямая соединительная линия 688"/>
            <p:cNvCxnSpPr>
              <a:stCxn id="604" idx="4"/>
              <a:endCxn id="611" idx="1"/>
            </p:cNvCxnSpPr>
            <p:nvPr/>
          </p:nvCxnSpPr>
          <p:spPr>
            <a:xfrm rot="10800000">
              <a:off x="1705612" y="4330288"/>
              <a:ext cx="25254" cy="1019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2" name="Прямая соединительная линия 701"/>
            <p:cNvCxnSpPr>
              <a:stCxn id="614" idx="7"/>
              <a:endCxn id="612" idx="2"/>
            </p:cNvCxnSpPr>
            <p:nvPr/>
          </p:nvCxnSpPr>
          <p:spPr>
            <a:xfrm rot="16200000" flipV="1">
              <a:off x="1986349" y="4390968"/>
              <a:ext cx="247177" cy="13263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5" name="Группа 369"/>
          <p:cNvGrpSpPr/>
          <p:nvPr/>
        </p:nvGrpSpPr>
        <p:grpSpPr>
          <a:xfrm rot="685832">
            <a:off x="2593716" y="4710567"/>
            <a:ext cx="841399" cy="642815"/>
            <a:chOff x="2413837" y="5296478"/>
            <a:chExt cx="1002232" cy="765689"/>
          </a:xfrm>
        </p:grpSpPr>
        <p:sp>
          <p:nvSpPr>
            <p:cNvPr id="710" name="8-конечная звезда 709"/>
            <p:cNvSpPr/>
            <p:nvPr/>
          </p:nvSpPr>
          <p:spPr>
            <a:xfrm rot="19358116">
              <a:off x="2413837" y="5296478"/>
              <a:ext cx="72000" cy="72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11" name="8-конечная звезда 710"/>
            <p:cNvSpPr/>
            <p:nvPr/>
          </p:nvSpPr>
          <p:spPr>
            <a:xfrm rot="19358116">
              <a:off x="2472786" y="5648186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12" name="8-конечная звезда 711"/>
            <p:cNvSpPr/>
            <p:nvPr/>
          </p:nvSpPr>
          <p:spPr>
            <a:xfrm rot="19358116">
              <a:off x="2439705" y="5440110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13" name="8-конечная звезда 712"/>
            <p:cNvSpPr/>
            <p:nvPr/>
          </p:nvSpPr>
          <p:spPr>
            <a:xfrm rot="19358116">
              <a:off x="2511143" y="5368671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14" name="8-конечная звезда 713"/>
            <p:cNvSpPr/>
            <p:nvPr/>
          </p:nvSpPr>
          <p:spPr>
            <a:xfrm rot="19358116">
              <a:off x="2651850" y="5866569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15" name="8-конечная звезда 714"/>
            <p:cNvSpPr/>
            <p:nvPr/>
          </p:nvSpPr>
          <p:spPr>
            <a:xfrm rot="19358116">
              <a:off x="2804250" y="6018967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16" name="8-конечная звезда 715"/>
            <p:cNvSpPr/>
            <p:nvPr/>
          </p:nvSpPr>
          <p:spPr>
            <a:xfrm rot="19358116">
              <a:off x="2877049" y="6009445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17" name="8-конечная звезда 716"/>
            <p:cNvSpPr/>
            <p:nvPr/>
          </p:nvSpPr>
          <p:spPr>
            <a:xfrm rot="19358116">
              <a:off x="3151917" y="5938005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18" name="8-конечная звезда 717"/>
            <p:cNvSpPr/>
            <p:nvPr/>
          </p:nvSpPr>
          <p:spPr>
            <a:xfrm rot="19358116">
              <a:off x="2734173" y="5734577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19" name="8-конечная звезда 718"/>
            <p:cNvSpPr/>
            <p:nvPr/>
          </p:nvSpPr>
          <p:spPr>
            <a:xfrm rot="19358116">
              <a:off x="2794727" y="5652255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20" name="8-конечная звезда 719"/>
            <p:cNvSpPr/>
            <p:nvPr/>
          </p:nvSpPr>
          <p:spPr>
            <a:xfrm rot="19358116">
              <a:off x="3304648" y="5913195"/>
              <a:ext cx="43199" cy="4319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21" name="8-конечная звезда 720"/>
            <p:cNvSpPr/>
            <p:nvPr/>
          </p:nvSpPr>
          <p:spPr>
            <a:xfrm rot="19358116">
              <a:off x="3358469" y="5729846"/>
              <a:ext cx="57600" cy="576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22" name="8-конечная звезда 721"/>
            <p:cNvSpPr/>
            <p:nvPr/>
          </p:nvSpPr>
          <p:spPr>
            <a:xfrm rot="19358116">
              <a:off x="2651851" y="5509377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723" name="Прямая соединительная линия 722"/>
            <p:cNvCxnSpPr>
              <a:stCxn id="711" idx="2"/>
              <a:endCxn id="718" idx="6"/>
            </p:cNvCxnSpPr>
            <p:nvPr/>
          </p:nvCxnSpPr>
          <p:spPr>
            <a:xfrm rot="15514168" flipH="1">
              <a:off x="2586212" y="5611025"/>
              <a:ext cx="86411" cy="21360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4" name="Прямая соединительная линия 723"/>
            <p:cNvCxnSpPr>
              <a:stCxn id="718" idx="4"/>
              <a:endCxn id="714" idx="0"/>
            </p:cNvCxnSpPr>
            <p:nvPr/>
          </p:nvCxnSpPr>
          <p:spPr>
            <a:xfrm rot="10800000" flipV="1">
              <a:off x="2690618" y="5769286"/>
              <a:ext cx="47989" cy="10577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5" name="Прямая соединительная линия 724"/>
            <p:cNvCxnSpPr>
              <a:stCxn id="719" idx="3"/>
              <a:endCxn id="718" idx="0"/>
            </p:cNvCxnSpPr>
            <p:nvPr/>
          </p:nvCxnSpPr>
          <p:spPr>
            <a:xfrm rot="5400000">
              <a:off x="2769297" y="5698908"/>
              <a:ext cx="47804" cy="4051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6" name="Прямая соединительная линия 725"/>
            <p:cNvCxnSpPr>
              <a:stCxn id="717" idx="6"/>
              <a:endCxn id="719" idx="3"/>
            </p:cNvCxnSpPr>
            <p:nvPr/>
          </p:nvCxnSpPr>
          <p:spPr>
            <a:xfrm rot="16200000" flipV="1">
              <a:off x="2863346" y="5645375"/>
              <a:ext cx="247174" cy="34695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7" name="Прямая соединительная линия 726"/>
            <p:cNvCxnSpPr>
              <a:stCxn id="716" idx="1"/>
              <a:endCxn id="715" idx="1"/>
            </p:cNvCxnSpPr>
            <p:nvPr/>
          </p:nvCxnSpPr>
          <p:spPr>
            <a:xfrm rot="5400000">
              <a:off x="2878898" y="6002277"/>
              <a:ext cx="9522" cy="7279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8" name="Прямая соединительная линия 727"/>
            <p:cNvCxnSpPr>
              <a:stCxn id="717" idx="5"/>
              <a:endCxn id="716" idx="1"/>
            </p:cNvCxnSpPr>
            <p:nvPr/>
          </p:nvCxnSpPr>
          <p:spPr>
            <a:xfrm rot="16200000" flipH="1" flipV="1">
              <a:off x="2997493" y="5879300"/>
              <a:ext cx="77180" cy="23205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9" name="Прямая соединительная линия 728"/>
            <p:cNvCxnSpPr>
              <a:stCxn id="717" idx="1"/>
              <a:endCxn id="720" idx="5"/>
            </p:cNvCxnSpPr>
            <p:nvPr/>
          </p:nvCxnSpPr>
          <p:spPr>
            <a:xfrm rot="4714168" flipH="1" flipV="1">
              <a:off x="3245800" y="5890305"/>
              <a:ext cx="8162" cy="11378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30" name="Прямая соединительная линия 729"/>
            <p:cNvCxnSpPr>
              <a:stCxn id="720" idx="0"/>
              <a:endCxn id="721" idx="3"/>
            </p:cNvCxnSpPr>
            <p:nvPr/>
          </p:nvCxnSpPr>
          <p:spPr>
            <a:xfrm rot="20914168" flipV="1">
              <a:off x="3330485" y="5792491"/>
              <a:ext cx="65886" cy="12389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5" name="Прямая соединительная линия 754"/>
            <p:cNvCxnSpPr>
              <a:stCxn id="722" idx="6"/>
              <a:endCxn id="713" idx="2"/>
            </p:cNvCxnSpPr>
            <p:nvPr/>
          </p:nvCxnSpPr>
          <p:spPr>
            <a:xfrm rot="16200000" flipV="1">
              <a:off x="2559096" y="5412563"/>
              <a:ext cx="96680" cy="10581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6" name="Прямая соединительная линия 755"/>
            <p:cNvCxnSpPr>
              <a:stCxn id="713" idx="6"/>
              <a:endCxn id="710" idx="1"/>
            </p:cNvCxnSpPr>
            <p:nvPr/>
          </p:nvCxnSpPr>
          <p:spPr>
            <a:xfrm rot="16200000" flipV="1">
              <a:off x="2485163" y="5337617"/>
              <a:ext cx="36951" cy="3623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7" name="Прямая соединительная линия 756"/>
            <p:cNvCxnSpPr>
              <a:stCxn id="713" idx="4"/>
              <a:endCxn id="712" idx="0"/>
            </p:cNvCxnSpPr>
            <p:nvPr/>
          </p:nvCxnSpPr>
          <p:spPr>
            <a:xfrm rot="10800000" flipV="1">
              <a:off x="2488164" y="5412056"/>
              <a:ext cx="28520" cy="3866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8" name="Прямая соединительная линия 757"/>
            <p:cNvCxnSpPr>
              <a:stCxn id="712" idx="1"/>
              <a:endCxn id="722" idx="5"/>
            </p:cNvCxnSpPr>
            <p:nvPr/>
          </p:nvCxnSpPr>
          <p:spPr>
            <a:xfrm rot="16200000" flipH="1">
              <a:off x="2544049" y="5420114"/>
              <a:ext cx="57410" cy="15857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9" name="Прямая соединительная линия 758"/>
            <p:cNvCxnSpPr>
              <a:stCxn id="719" idx="6"/>
              <a:endCxn id="722" idx="2"/>
            </p:cNvCxnSpPr>
            <p:nvPr/>
          </p:nvCxnSpPr>
          <p:spPr>
            <a:xfrm rot="16200000" flipV="1">
              <a:off x="2690617" y="5544087"/>
              <a:ext cx="108544" cy="11665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6" name="Группа 509"/>
          <p:cNvGrpSpPr/>
          <p:nvPr/>
        </p:nvGrpSpPr>
        <p:grpSpPr>
          <a:xfrm rot="646126">
            <a:off x="5834525" y="4770199"/>
            <a:ext cx="498363" cy="696528"/>
            <a:chOff x="6580153" y="4869462"/>
            <a:chExt cx="599174" cy="837425"/>
          </a:xfrm>
        </p:grpSpPr>
        <p:sp>
          <p:nvSpPr>
            <p:cNvPr id="523" name="8-конечная звезда 522"/>
            <p:cNvSpPr/>
            <p:nvPr/>
          </p:nvSpPr>
          <p:spPr>
            <a:xfrm rot="1262594">
              <a:off x="6980055" y="4869462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24" name="8-конечная звезда 523"/>
            <p:cNvSpPr/>
            <p:nvPr/>
          </p:nvSpPr>
          <p:spPr>
            <a:xfrm rot="1262594">
              <a:off x="6581737" y="5081547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25" name="8-конечная звезда 524"/>
            <p:cNvSpPr/>
            <p:nvPr/>
          </p:nvSpPr>
          <p:spPr>
            <a:xfrm rot="1262594">
              <a:off x="6580153" y="5365720"/>
              <a:ext cx="53999" cy="5399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26" name="8-конечная звезда 525"/>
            <p:cNvSpPr/>
            <p:nvPr/>
          </p:nvSpPr>
          <p:spPr>
            <a:xfrm rot="1262594">
              <a:off x="7125328" y="5190401"/>
              <a:ext cx="53999" cy="5399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27" name="8-конечная звезда 526"/>
            <p:cNvSpPr/>
            <p:nvPr/>
          </p:nvSpPr>
          <p:spPr>
            <a:xfrm rot="1262594">
              <a:off x="6950246" y="5660087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528" name="Прямая соединительная линия 527"/>
            <p:cNvCxnSpPr>
              <a:stCxn id="526" idx="5"/>
              <a:endCxn id="523" idx="1"/>
            </p:cNvCxnSpPr>
            <p:nvPr/>
          </p:nvCxnSpPr>
          <p:spPr>
            <a:xfrm rot="15553874" flipV="1">
              <a:off x="6944340" y="5029646"/>
              <a:ext cx="278287" cy="6490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9" name="Прямая соединительная линия 528"/>
            <p:cNvCxnSpPr>
              <a:stCxn id="525" idx="0"/>
              <a:endCxn id="523" idx="2"/>
            </p:cNvCxnSpPr>
            <p:nvPr/>
          </p:nvCxnSpPr>
          <p:spPr>
            <a:xfrm rot="20953874" flipV="1">
              <a:off x="6591665" y="4970662"/>
              <a:ext cx="449849" cy="39318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0" name="Прямая соединительная линия 529"/>
            <p:cNvCxnSpPr>
              <a:stCxn id="527" idx="4"/>
              <a:endCxn id="525" idx="1"/>
            </p:cNvCxnSpPr>
            <p:nvPr/>
          </p:nvCxnSpPr>
          <p:spPr>
            <a:xfrm rot="10153874">
              <a:off x="6645133" y="5388491"/>
              <a:ext cx="279661" cy="31550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1" name="Прямая соединительная линия 530"/>
            <p:cNvCxnSpPr>
              <a:stCxn id="525" idx="6"/>
              <a:endCxn id="524" idx="1"/>
            </p:cNvCxnSpPr>
            <p:nvPr/>
          </p:nvCxnSpPr>
          <p:spPr>
            <a:xfrm rot="5400000" flipH="1" flipV="1">
              <a:off x="6510090" y="5250319"/>
              <a:ext cx="223966" cy="1043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2" name="Прямая соединительная линия 531"/>
            <p:cNvCxnSpPr>
              <a:stCxn id="524" idx="7"/>
              <a:endCxn id="523" idx="3"/>
            </p:cNvCxnSpPr>
            <p:nvPr/>
          </p:nvCxnSpPr>
          <p:spPr>
            <a:xfrm rot="4753874" flipH="1" flipV="1">
              <a:off x="6753726" y="4823982"/>
              <a:ext cx="119140" cy="36784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7" name="Группа 535"/>
          <p:cNvGrpSpPr/>
          <p:nvPr/>
        </p:nvGrpSpPr>
        <p:grpSpPr>
          <a:xfrm rot="323258">
            <a:off x="4207812" y="4351490"/>
            <a:ext cx="1464746" cy="1601856"/>
            <a:chOff x="4505825" y="4720146"/>
            <a:chExt cx="1719437" cy="1760703"/>
          </a:xfrm>
        </p:grpSpPr>
        <p:cxnSp>
          <p:nvCxnSpPr>
            <p:cNvPr id="537" name="Прямая соединительная линия 536"/>
            <p:cNvCxnSpPr>
              <a:stCxn id="578" idx="0"/>
              <a:endCxn id="577" idx="2"/>
            </p:cNvCxnSpPr>
            <p:nvPr/>
          </p:nvCxnSpPr>
          <p:spPr>
            <a:xfrm flipV="1">
              <a:off x="6132291" y="5060439"/>
              <a:ext cx="29275" cy="5622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8" name="Прямая соединительная линия 537"/>
            <p:cNvCxnSpPr>
              <a:stCxn id="552" idx="6"/>
              <a:endCxn id="549" idx="1"/>
            </p:cNvCxnSpPr>
            <p:nvPr/>
          </p:nvCxnSpPr>
          <p:spPr>
            <a:xfrm rot="5076742" flipH="1" flipV="1">
              <a:off x="5488064" y="6252517"/>
              <a:ext cx="41011" cy="4910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9" name="Прямая соединительная линия 538"/>
            <p:cNvCxnSpPr>
              <a:stCxn id="544" idx="7"/>
              <a:endCxn id="543" idx="2"/>
            </p:cNvCxnSpPr>
            <p:nvPr/>
          </p:nvCxnSpPr>
          <p:spPr>
            <a:xfrm rot="5400000" flipH="1" flipV="1">
              <a:off x="5632598" y="5774212"/>
              <a:ext cx="249589" cy="25138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40" name="Прямая соединительная линия 539"/>
            <p:cNvCxnSpPr>
              <a:stCxn id="548" idx="3"/>
              <a:endCxn id="547" idx="6"/>
            </p:cNvCxnSpPr>
            <p:nvPr/>
          </p:nvCxnSpPr>
          <p:spPr>
            <a:xfrm rot="5400000">
              <a:off x="6031085" y="5887865"/>
              <a:ext cx="47329" cy="4852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41" name="8-конечная звезда 540"/>
            <p:cNvSpPr/>
            <p:nvPr/>
          </p:nvSpPr>
          <p:spPr>
            <a:xfrm rot="1262594">
              <a:off x="5438730" y="5367299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42" name="8-конечная звезда 541"/>
            <p:cNvSpPr/>
            <p:nvPr/>
          </p:nvSpPr>
          <p:spPr>
            <a:xfrm rot="1262594">
              <a:off x="5079960" y="5365721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43" name="8-конечная звезда 542"/>
            <p:cNvSpPr/>
            <p:nvPr/>
          </p:nvSpPr>
          <p:spPr>
            <a:xfrm rot="1262594">
              <a:off x="5865779" y="5722910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44" name="8-конечная звезда 543"/>
            <p:cNvSpPr/>
            <p:nvPr/>
          </p:nvSpPr>
          <p:spPr>
            <a:xfrm rot="1262594">
              <a:off x="5580026" y="6008661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45" name="8-конечная звезда 544"/>
            <p:cNvSpPr/>
            <p:nvPr/>
          </p:nvSpPr>
          <p:spPr>
            <a:xfrm rot="1262594">
              <a:off x="5079960" y="565147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46" name="8-конечная звезда 545"/>
            <p:cNvSpPr/>
            <p:nvPr/>
          </p:nvSpPr>
          <p:spPr>
            <a:xfrm rot="1262594">
              <a:off x="5316555" y="5816629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47" name="8-конечная звезда 546"/>
            <p:cNvSpPr/>
            <p:nvPr/>
          </p:nvSpPr>
          <p:spPr>
            <a:xfrm rot="1262594">
              <a:off x="6006023" y="5934592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48" name="8-конечная звезда 547"/>
            <p:cNvSpPr/>
            <p:nvPr/>
          </p:nvSpPr>
          <p:spPr>
            <a:xfrm rot="1262594">
              <a:off x="6077460" y="5863154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49" name="8-конечная звезда 548"/>
            <p:cNvSpPr/>
            <p:nvPr/>
          </p:nvSpPr>
          <p:spPr>
            <a:xfrm rot="1262594">
              <a:off x="5505958" y="6220344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50" name="8-конечная звезда 549"/>
            <p:cNvSpPr/>
            <p:nvPr/>
          </p:nvSpPr>
          <p:spPr>
            <a:xfrm rot="1262594">
              <a:off x="5635118" y="6360537"/>
              <a:ext cx="43200" cy="43201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51" name="8-конечная звезда 550"/>
            <p:cNvSpPr/>
            <p:nvPr/>
          </p:nvSpPr>
          <p:spPr>
            <a:xfrm rot="1262594">
              <a:off x="5552493" y="6319546"/>
              <a:ext cx="36001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52" name="8-конечная звезда 551"/>
            <p:cNvSpPr/>
            <p:nvPr/>
          </p:nvSpPr>
          <p:spPr>
            <a:xfrm rot="1262594">
              <a:off x="5453808" y="6298081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53" name="8-конечная звезда 552"/>
            <p:cNvSpPr/>
            <p:nvPr/>
          </p:nvSpPr>
          <p:spPr>
            <a:xfrm rot="1262594">
              <a:off x="5564030" y="6444849"/>
              <a:ext cx="36001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554" name="Прямая соединительная линия 553"/>
            <p:cNvCxnSpPr>
              <a:stCxn id="546" idx="4"/>
              <a:endCxn id="545" idx="0"/>
            </p:cNvCxnSpPr>
            <p:nvPr/>
          </p:nvCxnSpPr>
          <p:spPr>
            <a:xfrm rot="10800000">
              <a:off x="5132159" y="5688168"/>
              <a:ext cx="185596" cy="13999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5" name="Прямая соединительная линия 554"/>
            <p:cNvCxnSpPr>
              <a:stCxn id="546" idx="0"/>
              <a:endCxn id="544" idx="4"/>
            </p:cNvCxnSpPr>
            <p:nvPr/>
          </p:nvCxnSpPr>
          <p:spPr>
            <a:xfrm>
              <a:off x="5351355" y="5841092"/>
              <a:ext cx="230472" cy="18487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6" name="Прямая соединительная линия 555"/>
            <p:cNvCxnSpPr>
              <a:stCxn id="541" idx="7"/>
              <a:endCxn id="543" idx="5"/>
            </p:cNvCxnSpPr>
            <p:nvPr/>
          </p:nvCxnSpPr>
          <p:spPr>
            <a:xfrm rot="16200000" flipH="1">
              <a:off x="5521930" y="5365350"/>
              <a:ext cx="338693" cy="38107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2" name="Прямая соединительная линия 561"/>
            <p:cNvCxnSpPr>
              <a:stCxn id="543" idx="0"/>
              <a:endCxn id="548" idx="5"/>
            </p:cNvCxnSpPr>
            <p:nvPr/>
          </p:nvCxnSpPr>
          <p:spPr>
            <a:xfrm>
              <a:off x="5917978" y="5759605"/>
              <a:ext cx="170173" cy="10510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3" name="Прямая соединительная линия 562"/>
            <p:cNvCxnSpPr>
              <a:stCxn id="549" idx="6"/>
              <a:endCxn id="544" idx="2"/>
            </p:cNvCxnSpPr>
            <p:nvPr/>
          </p:nvCxnSpPr>
          <p:spPr>
            <a:xfrm rot="5400000" flipH="1" flipV="1">
              <a:off x="5483534" y="6107747"/>
              <a:ext cx="160684" cy="6691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4" name="Прямая соединительная линия 563"/>
            <p:cNvCxnSpPr>
              <a:stCxn id="545" idx="5"/>
              <a:endCxn id="542" idx="2"/>
            </p:cNvCxnSpPr>
            <p:nvPr/>
          </p:nvCxnSpPr>
          <p:spPr>
            <a:xfrm rot="5400000" flipH="1" flipV="1">
              <a:off x="4978692" y="5535226"/>
              <a:ext cx="235879" cy="126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5" name="Прямая соединительная линия 564"/>
            <p:cNvCxnSpPr>
              <a:stCxn id="541" idx="4"/>
              <a:endCxn id="542" idx="7"/>
            </p:cNvCxnSpPr>
            <p:nvPr/>
          </p:nvCxnSpPr>
          <p:spPr>
            <a:xfrm rot="10800000">
              <a:off x="5131635" y="5381759"/>
              <a:ext cx="309257" cy="630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6" name="Прямая соединительная линия 565"/>
            <p:cNvCxnSpPr>
              <a:stCxn id="541" idx="3"/>
              <a:endCxn id="545" idx="6"/>
            </p:cNvCxnSpPr>
            <p:nvPr/>
          </p:nvCxnSpPr>
          <p:spPr>
            <a:xfrm rot="5400000">
              <a:off x="5158880" y="5370631"/>
              <a:ext cx="240419" cy="32486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7" name="Прямая соединительная линия 566"/>
            <p:cNvCxnSpPr>
              <a:stCxn id="571" idx="4"/>
              <a:endCxn id="572" idx="0"/>
            </p:cNvCxnSpPr>
            <p:nvPr/>
          </p:nvCxnSpPr>
          <p:spPr>
            <a:xfrm rot="10800000">
              <a:off x="5826511" y="4816048"/>
              <a:ext cx="37837" cy="1198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8" name="Прямая соединительная линия 567"/>
            <p:cNvCxnSpPr>
              <a:stCxn id="553" idx="7"/>
              <a:endCxn id="550" idx="2"/>
            </p:cNvCxnSpPr>
            <p:nvPr/>
          </p:nvCxnSpPr>
          <p:spPr>
            <a:xfrm rot="5076742" flipH="1" flipV="1">
              <a:off x="5599433" y="6401401"/>
              <a:ext cx="48362" cy="5473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9" name="Прямая соединительная линия 568"/>
            <p:cNvCxnSpPr>
              <a:stCxn id="550" idx="5"/>
              <a:endCxn id="551" idx="0"/>
            </p:cNvCxnSpPr>
            <p:nvPr/>
          </p:nvCxnSpPr>
          <p:spPr>
            <a:xfrm rot="15876742" flipV="1">
              <a:off x="5605596" y="6323750"/>
              <a:ext cx="24422" cy="5883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0" name="Прямая соединительная линия 569"/>
            <p:cNvCxnSpPr>
              <a:stCxn id="551" idx="4"/>
              <a:endCxn id="552" idx="0"/>
            </p:cNvCxnSpPr>
            <p:nvPr/>
          </p:nvCxnSpPr>
          <p:spPr>
            <a:xfrm rot="10476742">
              <a:off x="5499277" y="6326951"/>
              <a:ext cx="54190" cy="694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71" name="8-конечная звезда 570"/>
            <p:cNvSpPr/>
            <p:nvPr/>
          </p:nvSpPr>
          <p:spPr>
            <a:xfrm rot="1262594">
              <a:off x="5863147" y="4816497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72" name="8-конечная звезда 571"/>
            <p:cNvSpPr/>
            <p:nvPr/>
          </p:nvSpPr>
          <p:spPr>
            <a:xfrm rot="1262594">
              <a:off x="5791710" y="4791585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73" name="8-конечная звезда 572"/>
            <p:cNvSpPr/>
            <p:nvPr/>
          </p:nvSpPr>
          <p:spPr>
            <a:xfrm rot="1262594">
              <a:off x="5863147" y="4720146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74" name="8-конечная звезда 573"/>
            <p:cNvSpPr/>
            <p:nvPr/>
          </p:nvSpPr>
          <p:spPr>
            <a:xfrm rot="1262594">
              <a:off x="5459431" y="5316563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75" name="8-конечная звезда 574"/>
            <p:cNvSpPr/>
            <p:nvPr/>
          </p:nvSpPr>
          <p:spPr>
            <a:xfrm rot="1262594">
              <a:off x="6006023" y="5648841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76" name="8-конечная звезда 575"/>
            <p:cNvSpPr/>
            <p:nvPr/>
          </p:nvSpPr>
          <p:spPr>
            <a:xfrm rot="1262594">
              <a:off x="6080094" y="4865654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77" name="8-конечная звезда 576"/>
            <p:cNvSpPr/>
            <p:nvPr/>
          </p:nvSpPr>
          <p:spPr>
            <a:xfrm rot="1262594">
              <a:off x="6140800" y="4997800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78" name="8-конечная звезда 577"/>
            <p:cNvSpPr/>
            <p:nvPr/>
          </p:nvSpPr>
          <p:spPr>
            <a:xfrm rot="1262594">
              <a:off x="6080092" y="5079969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79" name="8-конечная звезда 578"/>
            <p:cNvSpPr/>
            <p:nvPr/>
          </p:nvSpPr>
          <p:spPr>
            <a:xfrm rot="1262594">
              <a:off x="6171262" y="5237777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84" name="8-конечная звезда 583"/>
            <p:cNvSpPr/>
            <p:nvPr/>
          </p:nvSpPr>
          <p:spPr>
            <a:xfrm rot="1262594">
              <a:off x="5766815" y="5403699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85" name="8-конечная звезда 584"/>
            <p:cNvSpPr/>
            <p:nvPr/>
          </p:nvSpPr>
          <p:spPr>
            <a:xfrm rot="1262594">
              <a:off x="5959331" y="5544442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86" name="8-конечная звезда 585"/>
            <p:cNvSpPr/>
            <p:nvPr/>
          </p:nvSpPr>
          <p:spPr>
            <a:xfrm rot="1262594">
              <a:off x="5943696" y="5461650"/>
              <a:ext cx="64801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587" name="Прямая соединительная линия 586"/>
            <p:cNvCxnSpPr>
              <a:stCxn id="586" idx="6"/>
              <a:endCxn id="579" idx="2"/>
            </p:cNvCxnSpPr>
            <p:nvPr/>
          </p:nvCxnSpPr>
          <p:spPr>
            <a:xfrm rot="5076742" flipH="1" flipV="1">
              <a:off x="6010447" y="5268924"/>
              <a:ext cx="155536" cy="21593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8" name="Прямая соединительная линия 587"/>
            <p:cNvCxnSpPr>
              <a:stCxn id="575" idx="4"/>
              <a:endCxn id="585" idx="2"/>
            </p:cNvCxnSpPr>
            <p:nvPr/>
          </p:nvCxnSpPr>
          <p:spPr>
            <a:xfrm rot="10476742">
              <a:off x="5979263" y="5595410"/>
              <a:ext cx="24675" cy="6661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9" name="Прямая соединительная линия 588"/>
            <p:cNvCxnSpPr>
              <a:stCxn id="579" idx="4"/>
              <a:endCxn id="578" idx="1"/>
            </p:cNvCxnSpPr>
            <p:nvPr/>
          </p:nvCxnSpPr>
          <p:spPr>
            <a:xfrm rot="10476742">
              <a:off x="6123955" y="5129044"/>
              <a:ext cx="42745" cy="12881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0" name="Прямая соединительная линия 589"/>
            <p:cNvCxnSpPr>
              <a:stCxn id="576" idx="1"/>
              <a:endCxn id="577" idx="5"/>
            </p:cNvCxnSpPr>
            <p:nvPr/>
          </p:nvCxnSpPr>
          <p:spPr>
            <a:xfrm rot="16200000" flipH="1">
              <a:off x="6097418" y="4937966"/>
              <a:ext cx="83264" cy="4198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1" name="Прямая соединительная линия 590"/>
            <p:cNvCxnSpPr>
              <a:stCxn id="586" idx="3"/>
              <a:endCxn id="584" idx="0"/>
            </p:cNvCxnSpPr>
            <p:nvPr/>
          </p:nvCxnSpPr>
          <p:spPr>
            <a:xfrm rot="5076742" flipH="1">
              <a:off x="5843065" y="5413984"/>
              <a:ext cx="78810" cy="11953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2" name="Прямая соединительная линия 591"/>
            <p:cNvCxnSpPr>
              <a:stCxn id="571" idx="0"/>
              <a:endCxn id="576" idx="4"/>
            </p:cNvCxnSpPr>
            <p:nvPr/>
          </p:nvCxnSpPr>
          <p:spPr>
            <a:xfrm>
              <a:off x="5897947" y="4840960"/>
              <a:ext cx="183948" cy="4199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3" name="Прямая соединительная линия 592"/>
            <p:cNvCxnSpPr>
              <a:stCxn id="571" idx="1"/>
              <a:endCxn id="573" idx="1"/>
            </p:cNvCxnSpPr>
            <p:nvPr/>
          </p:nvCxnSpPr>
          <p:spPr>
            <a:xfrm rot="5400000" flipH="1">
              <a:off x="5840280" y="4802771"/>
              <a:ext cx="96351" cy="158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4" name="Прямая соединительная линия 593"/>
            <p:cNvCxnSpPr>
              <a:stCxn id="631" idx="3"/>
              <a:endCxn id="650" idx="7"/>
            </p:cNvCxnSpPr>
            <p:nvPr/>
          </p:nvCxnSpPr>
          <p:spPr>
            <a:xfrm rot="5400000">
              <a:off x="4647637" y="5439196"/>
              <a:ext cx="41535" cy="25626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5" name="Прямая соединительная линия 594"/>
            <p:cNvCxnSpPr>
              <a:stCxn id="626" idx="4"/>
              <a:endCxn id="571" idx="1"/>
            </p:cNvCxnSpPr>
            <p:nvPr/>
          </p:nvCxnSpPr>
          <p:spPr>
            <a:xfrm rot="10800000">
              <a:off x="5888457" y="4850946"/>
              <a:ext cx="48623" cy="4258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02" name="Прямая соединительная линия 601"/>
            <p:cNvCxnSpPr>
              <a:stCxn id="607" idx="6"/>
              <a:endCxn id="571" idx="1"/>
            </p:cNvCxnSpPr>
            <p:nvPr/>
          </p:nvCxnSpPr>
          <p:spPr>
            <a:xfrm rot="16200000" flipV="1">
              <a:off x="5848002" y="4891401"/>
              <a:ext cx="86009" cy="510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03" name="Прямая соединительная линия 602"/>
            <p:cNvCxnSpPr>
              <a:stCxn id="574" idx="0"/>
              <a:endCxn id="584" idx="4"/>
            </p:cNvCxnSpPr>
            <p:nvPr/>
          </p:nvCxnSpPr>
          <p:spPr>
            <a:xfrm rot="21276742">
              <a:off x="5498898" y="5328732"/>
              <a:ext cx="265049" cy="10477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07" name="8-конечная звезда 606"/>
            <p:cNvSpPr/>
            <p:nvPr/>
          </p:nvSpPr>
          <p:spPr>
            <a:xfrm rot="1262594">
              <a:off x="5864200" y="4935514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26" name="8-конечная звезда 625"/>
            <p:cNvSpPr/>
            <p:nvPr/>
          </p:nvSpPr>
          <p:spPr>
            <a:xfrm rot="1262594">
              <a:off x="5935638" y="4879682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27" name="8-конечная звезда 626"/>
            <p:cNvSpPr/>
            <p:nvPr/>
          </p:nvSpPr>
          <p:spPr>
            <a:xfrm rot="1262594">
              <a:off x="5161892" y="6088085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28" name="8-конечная звезда 627"/>
            <p:cNvSpPr/>
            <p:nvPr/>
          </p:nvSpPr>
          <p:spPr>
            <a:xfrm rot="1262594">
              <a:off x="4804312" y="5883049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29" name="8-конечная звезда 628"/>
            <p:cNvSpPr/>
            <p:nvPr/>
          </p:nvSpPr>
          <p:spPr>
            <a:xfrm rot="1262594">
              <a:off x="4979165" y="5946480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30" name="8-конечная звезда 629"/>
            <p:cNvSpPr/>
            <p:nvPr/>
          </p:nvSpPr>
          <p:spPr>
            <a:xfrm rot="1262594">
              <a:off x="4937084" y="5722911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31" name="8-конечная звезда 630"/>
            <p:cNvSpPr/>
            <p:nvPr/>
          </p:nvSpPr>
          <p:spPr>
            <a:xfrm rot="1262594">
              <a:off x="4794208" y="5508596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32" name="8-конечная звезда 631"/>
            <p:cNvSpPr/>
            <p:nvPr/>
          </p:nvSpPr>
          <p:spPr>
            <a:xfrm rot="1262594">
              <a:off x="5310442" y="5915984"/>
              <a:ext cx="43200" cy="43201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33" name="8-конечная звезда 632"/>
            <p:cNvSpPr/>
            <p:nvPr/>
          </p:nvSpPr>
          <p:spPr>
            <a:xfrm rot="1262594">
              <a:off x="5067848" y="6016278"/>
              <a:ext cx="43200" cy="43201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34" name="8-конечная звезда 633"/>
            <p:cNvSpPr/>
            <p:nvPr/>
          </p:nvSpPr>
          <p:spPr>
            <a:xfrm rot="1262594">
              <a:off x="4864066" y="5721332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638" name="Прямая соединительная линия 637"/>
            <p:cNvCxnSpPr>
              <a:stCxn id="633" idx="5"/>
              <a:endCxn id="629" idx="0"/>
            </p:cNvCxnSpPr>
            <p:nvPr/>
          </p:nvCxnSpPr>
          <p:spPr>
            <a:xfrm rot="15876742" flipV="1">
              <a:off x="5036137" y="5977591"/>
              <a:ext cx="40139" cy="4586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9" name="Прямая соединительная линия 638"/>
            <p:cNvCxnSpPr>
              <a:stCxn id="632" idx="2"/>
              <a:endCxn id="627" idx="7"/>
            </p:cNvCxnSpPr>
            <p:nvPr/>
          </p:nvCxnSpPr>
          <p:spPr>
            <a:xfrm rot="5076742">
              <a:off x="5201071" y="5968776"/>
              <a:ext cx="135650" cy="12387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0" name="Прямая соединительная линия 639"/>
            <p:cNvCxnSpPr>
              <a:stCxn id="633" idx="1"/>
              <a:endCxn id="627" idx="4"/>
            </p:cNvCxnSpPr>
            <p:nvPr/>
          </p:nvCxnSpPr>
          <p:spPr>
            <a:xfrm rot="15876742" flipH="1">
              <a:off x="5103613" y="6051303"/>
              <a:ext cx="54313" cy="6066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1" name="Прямая соединительная линия 640"/>
            <p:cNvCxnSpPr>
              <a:stCxn id="545" idx="3"/>
              <a:endCxn id="630" idx="7"/>
            </p:cNvCxnSpPr>
            <p:nvPr/>
          </p:nvCxnSpPr>
          <p:spPr>
            <a:xfrm rot="5400000">
              <a:off x="5010766" y="5667428"/>
              <a:ext cx="49512" cy="9352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2" name="Прямая соединительная линия 641"/>
            <p:cNvCxnSpPr>
              <a:stCxn id="634" idx="0"/>
              <a:endCxn id="630" idx="4"/>
            </p:cNvCxnSpPr>
            <p:nvPr/>
          </p:nvCxnSpPr>
          <p:spPr>
            <a:xfrm flipV="1">
              <a:off x="4905825" y="5740216"/>
              <a:ext cx="33060" cy="1047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7" name="Прямая соединительная линия 646"/>
            <p:cNvCxnSpPr>
              <a:stCxn id="634" idx="6"/>
              <a:endCxn id="631" idx="1"/>
            </p:cNvCxnSpPr>
            <p:nvPr/>
          </p:nvCxnSpPr>
          <p:spPr>
            <a:xfrm rot="16200000" flipV="1">
              <a:off x="4781546" y="5610896"/>
              <a:ext cx="162503" cy="6125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8" name="Прямая соединительная линия 647"/>
            <p:cNvCxnSpPr>
              <a:stCxn id="634" idx="3"/>
              <a:endCxn id="628" idx="6"/>
            </p:cNvCxnSpPr>
            <p:nvPr/>
          </p:nvCxnSpPr>
          <p:spPr>
            <a:xfrm rot="5076742">
              <a:off x="4788556" y="5799902"/>
              <a:ext cx="130112" cy="3709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9" name="Прямая соединительная линия 648"/>
            <p:cNvCxnSpPr>
              <a:stCxn id="628" idx="0"/>
              <a:endCxn id="629" idx="4"/>
            </p:cNvCxnSpPr>
            <p:nvPr/>
          </p:nvCxnSpPr>
          <p:spPr>
            <a:xfrm rot="21276742">
              <a:off x="4859056" y="5913756"/>
              <a:ext cx="119364" cy="5601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50" name="8-конечная звезда 649"/>
            <p:cNvSpPr/>
            <p:nvPr/>
          </p:nvSpPr>
          <p:spPr>
            <a:xfrm rot="1262594">
              <a:off x="4505825" y="5577403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</p:grpSp>
      <p:grpSp>
        <p:nvGrpSpPr>
          <p:cNvPr id="18" name="Группа 805"/>
          <p:cNvGrpSpPr/>
          <p:nvPr/>
        </p:nvGrpSpPr>
        <p:grpSpPr>
          <a:xfrm>
            <a:off x="3077063" y="5363089"/>
            <a:ext cx="1485393" cy="986974"/>
            <a:chOff x="3077063" y="5363089"/>
            <a:chExt cx="1485393" cy="986974"/>
          </a:xfrm>
        </p:grpSpPr>
        <p:sp>
          <p:nvSpPr>
            <p:cNvPr id="676" name="8-конечная звезда 675"/>
            <p:cNvSpPr/>
            <p:nvPr/>
          </p:nvSpPr>
          <p:spPr>
            <a:xfrm rot="1262594">
              <a:off x="4295722" y="5867366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77" name="8-конечная звезда 676"/>
            <p:cNvSpPr/>
            <p:nvPr/>
          </p:nvSpPr>
          <p:spPr>
            <a:xfrm rot="1262594">
              <a:off x="4365581" y="600866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78" name="8-конечная звезда 677"/>
            <p:cNvSpPr/>
            <p:nvPr/>
          </p:nvSpPr>
          <p:spPr>
            <a:xfrm rot="1262594">
              <a:off x="4079829" y="593887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79" name="8-конечная звезда 678"/>
            <p:cNvSpPr/>
            <p:nvPr/>
          </p:nvSpPr>
          <p:spPr>
            <a:xfrm rot="1262594">
              <a:off x="4294142" y="6151538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80" name="8-конечная звезда 679"/>
            <p:cNvSpPr/>
            <p:nvPr/>
          </p:nvSpPr>
          <p:spPr>
            <a:xfrm rot="1262594">
              <a:off x="4365581" y="629606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81" name="8-конечная звезда 680"/>
            <p:cNvSpPr/>
            <p:nvPr/>
          </p:nvSpPr>
          <p:spPr>
            <a:xfrm rot="1262594">
              <a:off x="4508456" y="6080102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82" name="8-конечная звезда 681"/>
            <p:cNvSpPr/>
            <p:nvPr/>
          </p:nvSpPr>
          <p:spPr>
            <a:xfrm rot="1262594">
              <a:off x="4008390" y="5865786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83" name="8-конечная звезда 682"/>
            <p:cNvSpPr/>
            <p:nvPr/>
          </p:nvSpPr>
          <p:spPr>
            <a:xfrm rot="1262594">
              <a:off x="4438667" y="5795997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84" name="8-конечная звезда 683"/>
            <p:cNvSpPr/>
            <p:nvPr/>
          </p:nvSpPr>
          <p:spPr>
            <a:xfrm rot="1262594">
              <a:off x="4008391" y="5722910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85" name="8-конечная звезда 684"/>
            <p:cNvSpPr/>
            <p:nvPr/>
          </p:nvSpPr>
          <p:spPr>
            <a:xfrm rot="1262594">
              <a:off x="3794076" y="5865786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86" name="8-конечная звезда 685"/>
            <p:cNvSpPr/>
            <p:nvPr/>
          </p:nvSpPr>
          <p:spPr>
            <a:xfrm rot="1262594">
              <a:off x="3867163" y="565147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88" name="8-конечная звезда 687"/>
            <p:cNvSpPr/>
            <p:nvPr/>
          </p:nvSpPr>
          <p:spPr>
            <a:xfrm rot="1262594">
              <a:off x="3865514" y="600866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693" name="Прямая соединительная линия 692"/>
            <p:cNvCxnSpPr>
              <a:stCxn id="684" idx="4"/>
              <a:endCxn id="686" idx="0"/>
            </p:cNvCxnSpPr>
            <p:nvPr/>
          </p:nvCxnSpPr>
          <p:spPr>
            <a:xfrm rot="10800000">
              <a:off x="3919362" y="5688169"/>
              <a:ext cx="90830" cy="5204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94" name="8-конечная звезда 693"/>
            <p:cNvSpPr/>
            <p:nvPr/>
          </p:nvSpPr>
          <p:spPr>
            <a:xfrm rot="1262594">
              <a:off x="3935900" y="5661374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95" name="8-конечная звезда 694"/>
            <p:cNvSpPr/>
            <p:nvPr/>
          </p:nvSpPr>
          <p:spPr>
            <a:xfrm rot="1262594">
              <a:off x="3506746" y="5507017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96" name="8-конечная звезда 695"/>
            <p:cNvSpPr/>
            <p:nvPr/>
          </p:nvSpPr>
          <p:spPr>
            <a:xfrm rot="1262594">
              <a:off x="3505694" y="5363089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97" name="8-конечная звезда 696"/>
            <p:cNvSpPr/>
            <p:nvPr/>
          </p:nvSpPr>
          <p:spPr>
            <a:xfrm rot="1262594">
              <a:off x="3149556" y="5792769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98" name="8-конечная звезда 697"/>
            <p:cNvSpPr/>
            <p:nvPr/>
          </p:nvSpPr>
          <p:spPr>
            <a:xfrm rot="1262594">
              <a:off x="3506745" y="6078521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99" name="8-конечная звезда 698"/>
            <p:cNvSpPr/>
            <p:nvPr/>
          </p:nvSpPr>
          <p:spPr>
            <a:xfrm rot="1262594">
              <a:off x="3505692" y="6220345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00" name="8-конечная звезда 699"/>
            <p:cNvSpPr/>
            <p:nvPr/>
          </p:nvSpPr>
          <p:spPr>
            <a:xfrm rot="1262594">
              <a:off x="3077063" y="6006031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701" name="Прямая соединительная линия 700"/>
            <p:cNvCxnSpPr>
              <a:stCxn id="681" idx="6"/>
              <a:endCxn id="683" idx="0"/>
            </p:cNvCxnSpPr>
            <p:nvPr/>
          </p:nvCxnSpPr>
          <p:spPr>
            <a:xfrm rot="16200000" flipV="1">
              <a:off x="4393404" y="5930155"/>
              <a:ext cx="249211" cy="5428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3" name="Прямая соединительная линия 702"/>
            <p:cNvCxnSpPr>
              <a:stCxn id="683" idx="3"/>
              <a:endCxn id="676" idx="7"/>
            </p:cNvCxnSpPr>
            <p:nvPr/>
          </p:nvCxnSpPr>
          <p:spPr>
            <a:xfrm rot="5400000">
              <a:off x="4373037" y="5818654"/>
              <a:ext cx="52650" cy="8326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4" name="Прямая соединительная линия 703"/>
            <p:cNvCxnSpPr>
              <a:stCxn id="681" idx="4"/>
              <a:endCxn id="677" idx="0"/>
            </p:cNvCxnSpPr>
            <p:nvPr/>
          </p:nvCxnSpPr>
          <p:spPr>
            <a:xfrm rot="10800000">
              <a:off x="4417781" y="6045359"/>
              <a:ext cx="92477" cy="5204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5" name="Прямая соединительная линия 704"/>
            <p:cNvCxnSpPr>
              <a:stCxn id="679" idx="6"/>
              <a:endCxn id="677" idx="2"/>
            </p:cNvCxnSpPr>
            <p:nvPr/>
          </p:nvCxnSpPr>
          <p:spPr>
            <a:xfrm rot="5400000" flipH="1" flipV="1">
              <a:off x="4310623" y="6081077"/>
              <a:ext cx="92477" cy="5204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6" name="Прямая соединительная линия 705"/>
            <p:cNvCxnSpPr>
              <a:stCxn id="680" idx="5"/>
              <a:endCxn id="679" idx="1"/>
            </p:cNvCxnSpPr>
            <p:nvPr/>
          </p:nvCxnSpPr>
          <p:spPr>
            <a:xfrm rot="16200000" flipV="1">
              <a:off x="4309274" y="6226044"/>
              <a:ext cx="95177" cy="4951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7" name="Прямая соединительная линия 706"/>
            <p:cNvCxnSpPr>
              <a:stCxn id="680" idx="7"/>
              <a:endCxn id="681" idx="1"/>
            </p:cNvCxnSpPr>
            <p:nvPr/>
          </p:nvCxnSpPr>
          <p:spPr>
            <a:xfrm rot="5400000" flipH="1" flipV="1">
              <a:off x="4391675" y="6157356"/>
              <a:ext cx="180324" cy="12916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5" name="Прямая соединительная линия 744"/>
            <p:cNvCxnSpPr>
              <a:stCxn id="682" idx="7"/>
              <a:endCxn id="684" idx="1"/>
            </p:cNvCxnSpPr>
            <p:nvPr/>
          </p:nvCxnSpPr>
          <p:spPr>
            <a:xfrm rot="16200000" flipV="1">
              <a:off x="3999590" y="5821349"/>
              <a:ext cx="107239" cy="1371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6" name="Прямая соединительная линия 745"/>
            <p:cNvCxnSpPr>
              <a:stCxn id="685" idx="0"/>
              <a:endCxn id="682" idx="4"/>
            </p:cNvCxnSpPr>
            <p:nvPr/>
          </p:nvCxnSpPr>
          <p:spPr>
            <a:xfrm flipV="1">
              <a:off x="3846275" y="5883091"/>
              <a:ext cx="163916" cy="1939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7" name="Прямая соединительная линия 746"/>
            <p:cNvCxnSpPr>
              <a:stCxn id="678" idx="5"/>
              <a:endCxn id="682" idx="0"/>
            </p:cNvCxnSpPr>
            <p:nvPr/>
          </p:nvCxnSpPr>
          <p:spPr>
            <a:xfrm rot="16200000" flipV="1">
              <a:off x="4058869" y="5904201"/>
              <a:ext cx="38718" cy="3527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8" name="Прямая соединительная линия 747"/>
            <p:cNvCxnSpPr>
              <a:stCxn id="677" idx="5"/>
              <a:endCxn id="676" idx="1"/>
            </p:cNvCxnSpPr>
            <p:nvPr/>
          </p:nvCxnSpPr>
          <p:spPr>
            <a:xfrm rot="16200000" flipV="1">
              <a:off x="4320641" y="5950012"/>
              <a:ext cx="81615" cy="4034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9" name="Прямая соединительная линия 748"/>
            <p:cNvCxnSpPr>
              <a:stCxn id="678" idx="7"/>
              <a:endCxn id="677" idx="4"/>
            </p:cNvCxnSpPr>
            <p:nvPr/>
          </p:nvCxnSpPr>
          <p:spPr>
            <a:xfrm rot="16200000" flipH="1">
              <a:off x="4213913" y="5872500"/>
              <a:ext cx="71058" cy="23587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0" name="Прямая соединительная линия 749"/>
            <p:cNvCxnSpPr>
              <a:stCxn id="688" idx="5"/>
              <a:endCxn id="685" idx="1"/>
            </p:cNvCxnSpPr>
            <p:nvPr/>
          </p:nvCxnSpPr>
          <p:spPr>
            <a:xfrm rot="16200000" flipV="1">
              <a:off x="3810031" y="5939469"/>
              <a:ext cx="93529" cy="4951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1" name="Прямая соединительная линия 750"/>
            <p:cNvCxnSpPr>
              <a:stCxn id="688" idx="0"/>
              <a:endCxn id="678" idx="1"/>
            </p:cNvCxnSpPr>
            <p:nvPr/>
          </p:nvCxnSpPr>
          <p:spPr>
            <a:xfrm flipV="1">
              <a:off x="3917713" y="5990547"/>
              <a:ext cx="200079" cy="5481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2" name="Прямая соединительная линия 751"/>
            <p:cNvCxnSpPr>
              <a:stCxn id="682" idx="4"/>
              <a:endCxn id="686" idx="2"/>
            </p:cNvCxnSpPr>
            <p:nvPr/>
          </p:nvCxnSpPr>
          <p:spPr>
            <a:xfrm rot="10800000">
              <a:off x="3884469" y="5703673"/>
              <a:ext cx="125723" cy="17941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3" name="Прямая соединительная линия 752"/>
            <p:cNvCxnSpPr>
              <a:stCxn id="698" idx="7"/>
              <a:endCxn id="688" idx="3"/>
            </p:cNvCxnSpPr>
            <p:nvPr/>
          </p:nvCxnSpPr>
          <p:spPr>
            <a:xfrm rot="5400000" flipH="1" flipV="1">
              <a:off x="3685600" y="5909111"/>
              <a:ext cx="44724" cy="31975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4" name="Прямая соединительная линия 753"/>
            <p:cNvCxnSpPr>
              <a:stCxn id="697" idx="7"/>
              <a:endCxn id="685" idx="3"/>
            </p:cNvCxnSpPr>
            <p:nvPr/>
          </p:nvCxnSpPr>
          <p:spPr>
            <a:xfrm rot="16200000" flipH="1">
              <a:off x="3444573" y="5551920"/>
              <a:ext cx="98151" cy="60550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0" name="Прямая соединительная линия 759"/>
            <p:cNvCxnSpPr>
              <a:stCxn id="700" idx="6"/>
              <a:endCxn id="697" idx="3"/>
            </p:cNvCxnSpPr>
            <p:nvPr/>
          </p:nvCxnSpPr>
          <p:spPr>
            <a:xfrm rot="5400000" flipH="1" flipV="1">
              <a:off x="3034426" y="5890241"/>
              <a:ext cx="184091" cy="4989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3" name="Прямая соединительная линия 792"/>
            <p:cNvCxnSpPr>
              <a:stCxn id="698" idx="4"/>
              <a:endCxn id="697" idx="1"/>
            </p:cNvCxnSpPr>
            <p:nvPr/>
          </p:nvCxnSpPr>
          <p:spPr>
            <a:xfrm rot="10800000">
              <a:off x="3179928" y="5834109"/>
              <a:ext cx="328259" cy="25825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4" name="Прямая соединительная линия 793"/>
            <p:cNvCxnSpPr>
              <a:stCxn id="699" idx="6"/>
              <a:endCxn id="698" idx="1"/>
            </p:cNvCxnSpPr>
            <p:nvPr/>
          </p:nvCxnSpPr>
          <p:spPr>
            <a:xfrm rot="5400000" flipH="1" flipV="1">
              <a:off x="3482793" y="6167223"/>
              <a:ext cx="101684" cy="696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5" name="Прямая соединительная линия 794"/>
            <p:cNvCxnSpPr>
              <a:stCxn id="695" idx="0"/>
              <a:endCxn id="686" idx="4"/>
            </p:cNvCxnSpPr>
            <p:nvPr/>
          </p:nvCxnSpPr>
          <p:spPr>
            <a:xfrm>
              <a:off x="3548505" y="5536373"/>
              <a:ext cx="320459" cy="13240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6" name="Прямая соединительная линия 795"/>
            <p:cNvCxnSpPr>
              <a:stCxn id="695" idx="5"/>
              <a:endCxn id="696" idx="1"/>
            </p:cNvCxnSpPr>
            <p:nvPr/>
          </p:nvCxnSpPr>
          <p:spPr>
            <a:xfrm rot="5400000" flipH="1" flipV="1">
              <a:off x="3469620" y="5447494"/>
              <a:ext cx="111339" cy="1142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809" name="Овал 808"/>
          <p:cNvSpPr/>
          <p:nvPr/>
        </p:nvSpPr>
        <p:spPr>
          <a:xfrm>
            <a:off x="1285852" y="163710"/>
            <a:ext cx="6572296" cy="6516000"/>
          </a:xfrm>
          <a:prstGeom prst="ellipse">
            <a:avLst/>
          </a:prstGeom>
          <a:noFill/>
          <a:ln w="12700"/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cxnSp>
        <p:nvCxnSpPr>
          <p:cNvPr id="812" name="Прямая соединительная линия 811"/>
          <p:cNvCxnSpPr/>
          <p:nvPr/>
        </p:nvCxnSpPr>
        <p:spPr>
          <a:xfrm rot="5400000">
            <a:off x="3906615" y="6621267"/>
            <a:ext cx="259200" cy="71438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823" name="Прямая соединительная линия 822"/>
          <p:cNvCxnSpPr/>
          <p:nvPr/>
        </p:nvCxnSpPr>
        <p:spPr>
          <a:xfrm rot="16200000" flipH="1">
            <a:off x="5660447" y="6412520"/>
            <a:ext cx="252000" cy="142877"/>
          </a:xfrm>
          <a:prstGeom prst="line">
            <a:avLst/>
          </a:prstGeom>
          <a:scene3d>
            <a:camera prst="orthographicFront">
              <a:rot lat="0" lon="0" rev="10200000"/>
            </a:camera>
            <a:lightRig rig="threePt" dir="t"/>
          </a:scene3d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827" name="TextBox 826"/>
          <p:cNvSpPr txBox="1"/>
          <p:nvPr/>
        </p:nvSpPr>
        <p:spPr>
          <a:xfrm rot="21075957">
            <a:off x="4424797" y="6543091"/>
            <a:ext cx="1058667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1400" dirty="0" smtClean="0">
                <a:latin typeface="Bookman Old Style" pitchFamily="18" charset="0"/>
              </a:rPr>
              <a:t>грудень</a:t>
            </a:r>
            <a:endParaRPr lang="uk-UA" sz="1400" dirty="0">
              <a:latin typeface="Bookman Old Style" pitchFamily="18" charset="0"/>
            </a:endParaRPr>
          </a:p>
        </p:txBody>
      </p:sp>
      <p:sp>
        <p:nvSpPr>
          <p:cNvPr id="828" name="TextBox 827"/>
          <p:cNvSpPr txBox="1"/>
          <p:nvPr/>
        </p:nvSpPr>
        <p:spPr>
          <a:xfrm rot="19276280">
            <a:off x="6073450" y="5869472"/>
            <a:ext cx="1058667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1400" dirty="0" smtClean="0">
                <a:latin typeface="Bookman Old Style" pitchFamily="18" charset="0"/>
              </a:rPr>
              <a:t>листопад</a:t>
            </a:r>
            <a:endParaRPr lang="uk-UA" sz="1400" dirty="0">
              <a:latin typeface="Bookman Old Style" pitchFamily="18" charset="0"/>
            </a:endParaRPr>
          </a:p>
        </p:txBody>
      </p:sp>
      <p:sp>
        <p:nvSpPr>
          <p:cNvPr id="829" name="TextBox 828"/>
          <p:cNvSpPr txBox="1"/>
          <p:nvPr/>
        </p:nvSpPr>
        <p:spPr>
          <a:xfrm rot="17630071">
            <a:off x="7117024" y="4586123"/>
            <a:ext cx="1058667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1400" dirty="0" smtClean="0">
                <a:latin typeface="Bookman Old Style" pitchFamily="18" charset="0"/>
              </a:rPr>
              <a:t>жовтень</a:t>
            </a:r>
            <a:endParaRPr lang="uk-UA" sz="1400" dirty="0">
              <a:latin typeface="Bookman Old Style" pitchFamily="18" charset="0"/>
            </a:endParaRPr>
          </a:p>
        </p:txBody>
      </p:sp>
      <p:sp>
        <p:nvSpPr>
          <p:cNvPr id="830" name="TextBox 829"/>
          <p:cNvSpPr txBox="1"/>
          <p:nvPr/>
        </p:nvSpPr>
        <p:spPr>
          <a:xfrm rot="15714304">
            <a:off x="7341394" y="2882876"/>
            <a:ext cx="1058667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1400" dirty="0" smtClean="0">
                <a:latin typeface="Bookman Old Style" pitchFamily="18" charset="0"/>
              </a:rPr>
              <a:t>вересень</a:t>
            </a:r>
            <a:endParaRPr lang="uk-UA" sz="1400" dirty="0">
              <a:latin typeface="Bookman Old Style" pitchFamily="18" charset="0"/>
            </a:endParaRPr>
          </a:p>
        </p:txBody>
      </p:sp>
      <p:sp>
        <p:nvSpPr>
          <p:cNvPr id="831" name="TextBox 830"/>
          <p:cNvSpPr txBox="1"/>
          <p:nvPr/>
        </p:nvSpPr>
        <p:spPr>
          <a:xfrm rot="3220511">
            <a:off x="6748397" y="1310971"/>
            <a:ext cx="1058667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1400" dirty="0" smtClean="0">
                <a:latin typeface="Bookman Old Style" pitchFamily="18" charset="0"/>
              </a:rPr>
              <a:t>серпень</a:t>
            </a:r>
            <a:endParaRPr lang="uk-UA" sz="1400" dirty="0">
              <a:latin typeface="Bookman Old Style" pitchFamily="18" charset="0"/>
            </a:endParaRPr>
          </a:p>
        </p:txBody>
      </p:sp>
      <p:sp>
        <p:nvSpPr>
          <p:cNvPr id="832" name="TextBox 831"/>
          <p:cNvSpPr txBox="1"/>
          <p:nvPr/>
        </p:nvSpPr>
        <p:spPr>
          <a:xfrm rot="1586521">
            <a:off x="5448208" y="219585"/>
            <a:ext cx="1058667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1400" dirty="0" smtClean="0">
                <a:latin typeface="Bookman Old Style" pitchFamily="18" charset="0"/>
              </a:rPr>
              <a:t>липень</a:t>
            </a:r>
            <a:endParaRPr lang="uk-UA" sz="1400" dirty="0">
              <a:latin typeface="Bookman Old Style" pitchFamily="18" charset="0"/>
            </a:endParaRPr>
          </a:p>
        </p:txBody>
      </p:sp>
      <p:sp>
        <p:nvSpPr>
          <p:cNvPr id="833" name="TextBox 832"/>
          <p:cNvSpPr txBox="1"/>
          <p:nvPr/>
        </p:nvSpPr>
        <p:spPr>
          <a:xfrm rot="21422218">
            <a:off x="3660219" y="-66475"/>
            <a:ext cx="1058667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1400" dirty="0" smtClean="0">
                <a:latin typeface="Bookman Old Style" pitchFamily="18" charset="0"/>
              </a:rPr>
              <a:t>червень</a:t>
            </a:r>
            <a:endParaRPr lang="uk-UA" sz="1400" dirty="0">
              <a:latin typeface="Bookman Old Style" pitchFamily="18" charset="0"/>
            </a:endParaRPr>
          </a:p>
        </p:txBody>
      </p:sp>
      <p:sp>
        <p:nvSpPr>
          <p:cNvPr id="834" name="TextBox 833"/>
          <p:cNvSpPr txBox="1"/>
          <p:nvPr/>
        </p:nvSpPr>
        <p:spPr>
          <a:xfrm rot="19518500">
            <a:off x="2065156" y="559647"/>
            <a:ext cx="1058667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1400" dirty="0" smtClean="0">
                <a:latin typeface="Bookman Old Style" pitchFamily="18" charset="0"/>
              </a:rPr>
              <a:t>травень</a:t>
            </a:r>
            <a:endParaRPr lang="uk-UA" sz="1400" dirty="0">
              <a:latin typeface="Bookman Old Style" pitchFamily="18" charset="0"/>
            </a:endParaRPr>
          </a:p>
        </p:txBody>
      </p:sp>
      <p:sp>
        <p:nvSpPr>
          <p:cNvPr id="835" name="TextBox 834"/>
          <p:cNvSpPr txBox="1"/>
          <p:nvPr/>
        </p:nvSpPr>
        <p:spPr>
          <a:xfrm rot="17687757">
            <a:off x="1006358" y="1809320"/>
            <a:ext cx="1058667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1400" dirty="0" smtClean="0">
                <a:latin typeface="Bookman Old Style" pitchFamily="18" charset="0"/>
              </a:rPr>
              <a:t>квітень</a:t>
            </a:r>
          </a:p>
        </p:txBody>
      </p:sp>
      <p:sp>
        <p:nvSpPr>
          <p:cNvPr id="836" name="TextBox 835"/>
          <p:cNvSpPr txBox="1"/>
          <p:nvPr/>
        </p:nvSpPr>
        <p:spPr>
          <a:xfrm rot="4875169">
            <a:off x="749077" y="3754552"/>
            <a:ext cx="1058667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1400" dirty="0" smtClean="0">
                <a:latin typeface="Bookman Old Style" pitchFamily="18" charset="0"/>
              </a:rPr>
              <a:t>березень</a:t>
            </a:r>
          </a:p>
        </p:txBody>
      </p:sp>
      <p:sp>
        <p:nvSpPr>
          <p:cNvPr id="837" name="TextBox 836"/>
          <p:cNvSpPr txBox="1"/>
          <p:nvPr/>
        </p:nvSpPr>
        <p:spPr>
          <a:xfrm rot="3368098">
            <a:off x="1300985" y="5166505"/>
            <a:ext cx="1058667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1400" dirty="0" smtClean="0">
                <a:latin typeface="Bookman Old Style" pitchFamily="18" charset="0"/>
              </a:rPr>
              <a:t>лютий</a:t>
            </a:r>
          </a:p>
        </p:txBody>
      </p:sp>
      <p:sp>
        <p:nvSpPr>
          <p:cNvPr id="838" name="TextBox 837"/>
          <p:cNvSpPr txBox="1"/>
          <p:nvPr/>
        </p:nvSpPr>
        <p:spPr>
          <a:xfrm rot="1618209">
            <a:off x="2572415" y="6249465"/>
            <a:ext cx="1058667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1400" dirty="0" smtClean="0">
                <a:latin typeface="Bookman Old Style" pitchFamily="18" charset="0"/>
              </a:rPr>
              <a:t>січень</a:t>
            </a:r>
          </a:p>
        </p:txBody>
      </p:sp>
      <p:grpSp>
        <p:nvGrpSpPr>
          <p:cNvPr id="19" name="Группа 864"/>
          <p:cNvGrpSpPr/>
          <p:nvPr/>
        </p:nvGrpSpPr>
        <p:grpSpPr>
          <a:xfrm>
            <a:off x="3673098" y="578603"/>
            <a:ext cx="2665709" cy="6010528"/>
            <a:chOff x="3673098" y="578603"/>
            <a:chExt cx="2665709" cy="6010528"/>
          </a:xfrm>
        </p:grpSpPr>
        <p:sp>
          <p:nvSpPr>
            <p:cNvPr id="866" name="Полилиния 865"/>
            <p:cNvSpPr/>
            <p:nvPr/>
          </p:nvSpPr>
          <p:spPr>
            <a:xfrm>
              <a:off x="4702169" y="5535152"/>
              <a:ext cx="727087" cy="608492"/>
            </a:xfrm>
            <a:custGeom>
              <a:avLst/>
              <a:gdLst>
                <a:gd name="connsiteX0" fmla="*/ 2217 w 727087"/>
                <a:gd name="connsiteY0" fmla="*/ 109728 h 608492"/>
                <a:gd name="connsiteX1" fmla="*/ 8867 w 727087"/>
                <a:gd name="connsiteY1" fmla="*/ 146304 h 608492"/>
                <a:gd name="connsiteX2" fmla="*/ 15517 w 727087"/>
                <a:gd name="connsiteY2" fmla="*/ 152955 h 608492"/>
                <a:gd name="connsiteX3" fmla="*/ 28818 w 727087"/>
                <a:gd name="connsiteY3" fmla="*/ 169580 h 608492"/>
                <a:gd name="connsiteX4" fmla="*/ 48768 w 727087"/>
                <a:gd name="connsiteY4" fmla="*/ 176230 h 608492"/>
                <a:gd name="connsiteX5" fmla="*/ 121920 w 727087"/>
                <a:gd name="connsiteY5" fmla="*/ 172905 h 608492"/>
                <a:gd name="connsiteX6" fmla="*/ 158496 w 727087"/>
                <a:gd name="connsiteY6" fmla="*/ 166255 h 608492"/>
                <a:gd name="connsiteX7" fmla="*/ 181772 w 727087"/>
                <a:gd name="connsiteY7" fmla="*/ 162930 h 608492"/>
                <a:gd name="connsiteX8" fmla="*/ 221673 w 727087"/>
                <a:gd name="connsiteY8" fmla="*/ 152955 h 608492"/>
                <a:gd name="connsiteX9" fmla="*/ 231648 w 727087"/>
                <a:gd name="connsiteY9" fmla="*/ 149629 h 608492"/>
                <a:gd name="connsiteX10" fmla="*/ 318100 w 727087"/>
                <a:gd name="connsiteY10" fmla="*/ 156280 h 608492"/>
                <a:gd name="connsiteX11" fmla="*/ 338051 w 727087"/>
                <a:gd name="connsiteY11" fmla="*/ 162930 h 608492"/>
                <a:gd name="connsiteX12" fmla="*/ 358002 w 727087"/>
                <a:gd name="connsiteY12" fmla="*/ 176230 h 608492"/>
                <a:gd name="connsiteX13" fmla="*/ 361327 w 727087"/>
                <a:gd name="connsiteY13" fmla="*/ 192856 h 608492"/>
                <a:gd name="connsiteX14" fmla="*/ 354676 w 727087"/>
                <a:gd name="connsiteY14" fmla="*/ 229432 h 608492"/>
                <a:gd name="connsiteX15" fmla="*/ 348026 w 727087"/>
                <a:gd name="connsiteY15" fmla="*/ 242732 h 608492"/>
                <a:gd name="connsiteX16" fmla="*/ 341376 w 727087"/>
                <a:gd name="connsiteY16" fmla="*/ 279308 h 608492"/>
                <a:gd name="connsiteX17" fmla="*/ 334726 w 727087"/>
                <a:gd name="connsiteY17" fmla="*/ 395686 h 608492"/>
                <a:gd name="connsiteX18" fmla="*/ 331401 w 727087"/>
                <a:gd name="connsiteY18" fmla="*/ 478813 h 608492"/>
                <a:gd name="connsiteX19" fmla="*/ 341376 w 727087"/>
                <a:gd name="connsiteY19" fmla="*/ 528690 h 608492"/>
                <a:gd name="connsiteX20" fmla="*/ 351351 w 727087"/>
                <a:gd name="connsiteY20" fmla="*/ 535340 h 608492"/>
                <a:gd name="connsiteX21" fmla="*/ 367977 w 727087"/>
                <a:gd name="connsiteY21" fmla="*/ 551965 h 608492"/>
                <a:gd name="connsiteX22" fmla="*/ 384602 w 727087"/>
                <a:gd name="connsiteY22" fmla="*/ 561941 h 608492"/>
                <a:gd name="connsiteX23" fmla="*/ 394578 w 727087"/>
                <a:gd name="connsiteY23" fmla="*/ 571916 h 608492"/>
                <a:gd name="connsiteX24" fmla="*/ 427828 w 727087"/>
                <a:gd name="connsiteY24" fmla="*/ 578566 h 608492"/>
                <a:gd name="connsiteX25" fmla="*/ 447779 w 727087"/>
                <a:gd name="connsiteY25" fmla="*/ 585216 h 608492"/>
                <a:gd name="connsiteX26" fmla="*/ 464404 w 727087"/>
                <a:gd name="connsiteY26" fmla="*/ 595192 h 608492"/>
                <a:gd name="connsiteX27" fmla="*/ 474380 w 727087"/>
                <a:gd name="connsiteY27" fmla="*/ 601842 h 608492"/>
                <a:gd name="connsiteX28" fmla="*/ 494330 w 727087"/>
                <a:gd name="connsiteY28" fmla="*/ 608492 h 608492"/>
                <a:gd name="connsiteX29" fmla="*/ 550857 w 727087"/>
                <a:gd name="connsiteY29" fmla="*/ 605167 h 608492"/>
                <a:gd name="connsiteX30" fmla="*/ 560832 w 727087"/>
                <a:gd name="connsiteY30" fmla="*/ 598517 h 608492"/>
                <a:gd name="connsiteX31" fmla="*/ 580783 w 727087"/>
                <a:gd name="connsiteY31" fmla="*/ 591867 h 608492"/>
                <a:gd name="connsiteX32" fmla="*/ 604058 w 727087"/>
                <a:gd name="connsiteY32" fmla="*/ 585216 h 608492"/>
                <a:gd name="connsiteX33" fmla="*/ 627334 w 727087"/>
                <a:gd name="connsiteY33" fmla="*/ 575241 h 608492"/>
                <a:gd name="connsiteX34" fmla="*/ 637309 w 727087"/>
                <a:gd name="connsiteY34" fmla="*/ 568591 h 608492"/>
                <a:gd name="connsiteX35" fmla="*/ 647284 w 727087"/>
                <a:gd name="connsiteY35" fmla="*/ 565266 h 608492"/>
                <a:gd name="connsiteX36" fmla="*/ 657260 w 727087"/>
                <a:gd name="connsiteY36" fmla="*/ 555291 h 608492"/>
                <a:gd name="connsiteX37" fmla="*/ 680535 w 727087"/>
                <a:gd name="connsiteY37" fmla="*/ 541990 h 608492"/>
                <a:gd name="connsiteX38" fmla="*/ 693836 w 727087"/>
                <a:gd name="connsiteY38" fmla="*/ 525365 h 608492"/>
                <a:gd name="connsiteX39" fmla="*/ 697161 w 727087"/>
                <a:gd name="connsiteY39" fmla="*/ 515389 h 608492"/>
                <a:gd name="connsiteX40" fmla="*/ 707136 w 727087"/>
                <a:gd name="connsiteY40" fmla="*/ 495439 h 608492"/>
                <a:gd name="connsiteX41" fmla="*/ 710461 w 727087"/>
                <a:gd name="connsiteY41" fmla="*/ 422287 h 608492"/>
                <a:gd name="connsiteX42" fmla="*/ 713786 w 727087"/>
                <a:gd name="connsiteY42" fmla="*/ 405661 h 608492"/>
                <a:gd name="connsiteX43" fmla="*/ 717111 w 727087"/>
                <a:gd name="connsiteY43" fmla="*/ 385711 h 608492"/>
                <a:gd name="connsiteX44" fmla="*/ 723762 w 727087"/>
                <a:gd name="connsiteY44" fmla="*/ 339160 h 608492"/>
                <a:gd name="connsiteX45" fmla="*/ 727087 w 727087"/>
                <a:gd name="connsiteY45" fmla="*/ 329184 h 608492"/>
                <a:gd name="connsiteX46" fmla="*/ 723762 w 727087"/>
                <a:gd name="connsiteY46" fmla="*/ 295933 h 608492"/>
                <a:gd name="connsiteX47" fmla="*/ 713786 w 727087"/>
                <a:gd name="connsiteY47" fmla="*/ 262683 h 608492"/>
                <a:gd name="connsiteX48" fmla="*/ 707136 w 727087"/>
                <a:gd name="connsiteY48" fmla="*/ 236082 h 608492"/>
                <a:gd name="connsiteX49" fmla="*/ 700486 w 727087"/>
                <a:gd name="connsiteY49" fmla="*/ 212806 h 608492"/>
                <a:gd name="connsiteX50" fmla="*/ 693836 w 727087"/>
                <a:gd name="connsiteY50" fmla="*/ 202831 h 608492"/>
                <a:gd name="connsiteX51" fmla="*/ 690511 w 727087"/>
                <a:gd name="connsiteY51" fmla="*/ 192856 h 608492"/>
                <a:gd name="connsiteX52" fmla="*/ 673885 w 727087"/>
                <a:gd name="connsiteY52" fmla="*/ 176230 h 608492"/>
                <a:gd name="connsiteX53" fmla="*/ 650610 w 727087"/>
                <a:gd name="connsiteY53" fmla="*/ 152955 h 608492"/>
                <a:gd name="connsiteX54" fmla="*/ 643959 w 727087"/>
                <a:gd name="connsiteY54" fmla="*/ 146304 h 608492"/>
                <a:gd name="connsiteX55" fmla="*/ 624009 w 727087"/>
                <a:gd name="connsiteY55" fmla="*/ 139654 h 608492"/>
                <a:gd name="connsiteX56" fmla="*/ 607383 w 727087"/>
                <a:gd name="connsiteY56" fmla="*/ 126354 h 608492"/>
                <a:gd name="connsiteX57" fmla="*/ 600733 w 727087"/>
                <a:gd name="connsiteY57" fmla="*/ 116379 h 608492"/>
                <a:gd name="connsiteX58" fmla="*/ 584108 w 727087"/>
                <a:gd name="connsiteY58" fmla="*/ 99753 h 608492"/>
                <a:gd name="connsiteX59" fmla="*/ 580783 w 727087"/>
                <a:gd name="connsiteY59" fmla="*/ 89778 h 608492"/>
                <a:gd name="connsiteX60" fmla="*/ 557507 w 727087"/>
                <a:gd name="connsiteY60" fmla="*/ 69827 h 608492"/>
                <a:gd name="connsiteX61" fmla="*/ 554182 w 727087"/>
                <a:gd name="connsiteY61" fmla="*/ 59852 h 608492"/>
                <a:gd name="connsiteX62" fmla="*/ 544207 w 727087"/>
                <a:gd name="connsiteY62" fmla="*/ 53202 h 608492"/>
                <a:gd name="connsiteX63" fmla="*/ 537556 w 727087"/>
                <a:gd name="connsiteY63" fmla="*/ 46552 h 608492"/>
                <a:gd name="connsiteX64" fmla="*/ 530906 w 727087"/>
                <a:gd name="connsiteY64" fmla="*/ 36576 h 608492"/>
                <a:gd name="connsiteX65" fmla="*/ 520931 w 727087"/>
                <a:gd name="connsiteY65" fmla="*/ 33251 h 608492"/>
                <a:gd name="connsiteX66" fmla="*/ 500980 w 727087"/>
                <a:gd name="connsiteY66" fmla="*/ 19951 h 608492"/>
                <a:gd name="connsiteX67" fmla="*/ 491005 w 727087"/>
                <a:gd name="connsiteY67" fmla="*/ 13301 h 608492"/>
                <a:gd name="connsiteX68" fmla="*/ 481030 w 727087"/>
                <a:gd name="connsiteY68" fmla="*/ 9976 h 608492"/>
                <a:gd name="connsiteX69" fmla="*/ 471055 w 727087"/>
                <a:gd name="connsiteY69" fmla="*/ 3325 h 608492"/>
                <a:gd name="connsiteX70" fmla="*/ 454429 w 727087"/>
                <a:gd name="connsiteY70" fmla="*/ 0 h 608492"/>
                <a:gd name="connsiteX71" fmla="*/ 354676 w 727087"/>
                <a:gd name="connsiteY71" fmla="*/ 3325 h 608492"/>
                <a:gd name="connsiteX72" fmla="*/ 348026 w 727087"/>
                <a:gd name="connsiteY72" fmla="*/ 9976 h 608492"/>
                <a:gd name="connsiteX73" fmla="*/ 338051 w 727087"/>
                <a:gd name="connsiteY73" fmla="*/ 16626 h 608492"/>
                <a:gd name="connsiteX74" fmla="*/ 318100 w 727087"/>
                <a:gd name="connsiteY74" fmla="*/ 43227 h 608492"/>
                <a:gd name="connsiteX75" fmla="*/ 308125 w 727087"/>
                <a:gd name="connsiteY75" fmla="*/ 46552 h 608492"/>
                <a:gd name="connsiteX76" fmla="*/ 304800 w 727087"/>
                <a:gd name="connsiteY76" fmla="*/ 56527 h 608492"/>
                <a:gd name="connsiteX77" fmla="*/ 294825 w 727087"/>
                <a:gd name="connsiteY77" fmla="*/ 59852 h 608492"/>
                <a:gd name="connsiteX78" fmla="*/ 274874 w 727087"/>
                <a:gd name="connsiteY78" fmla="*/ 69827 h 608492"/>
                <a:gd name="connsiteX79" fmla="*/ 264899 w 727087"/>
                <a:gd name="connsiteY79" fmla="*/ 76477 h 608492"/>
                <a:gd name="connsiteX80" fmla="*/ 215023 w 727087"/>
                <a:gd name="connsiteY80" fmla="*/ 86453 h 608492"/>
                <a:gd name="connsiteX81" fmla="*/ 38793 w 727087"/>
                <a:gd name="connsiteY81" fmla="*/ 89778 h 608492"/>
                <a:gd name="connsiteX82" fmla="*/ 22167 w 727087"/>
                <a:gd name="connsiteY82" fmla="*/ 99753 h 608492"/>
                <a:gd name="connsiteX83" fmla="*/ 2217 w 727087"/>
                <a:gd name="connsiteY83" fmla="*/ 109728 h 6084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</a:cxnLst>
              <a:rect l="l" t="t" r="r" b="b"/>
              <a:pathLst>
                <a:path w="727087" h="608492">
                  <a:moveTo>
                    <a:pt x="2217" y="109728"/>
                  </a:moveTo>
                  <a:cubicBezTo>
                    <a:pt x="0" y="117486"/>
                    <a:pt x="4011" y="138210"/>
                    <a:pt x="8867" y="146304"/>
                  </a:cubicBezTo>
                  <a:cubicBezTo>
                    <a:pt x="10480" y="148992"/>
                    <a:pt x="13300" y="150738"/>
                    <a:pt x="15517" y="152955"/>
                  </a:cubicBezTo>
                  <a:cubicBezTo>
                    <a:pt x="19123" y="163773"/>
                    <a:pt x="17046" y="164348"/>
                    <a:pt x="28818" y="169580"/>
                  </a:cubicBezTo>
                  <a:cubicBezTo>
                    <a:pt x="35224" y="172427"/>
                    <a:pt x="48768" y="176230"/>
                    <a:pt x="48768" y="176230"/>
                  </a:cubicBezTo>
                  <a:cubicBezTo>
                    <a:pt x="73152" y="175122"/>
                    <a:pt x="97569" y="174584"/>
                    <a:pt x="121920" y="172905"/>
                  </a:cubicBezTo>
                  <a:cubicBezTo>
                    <a:pt x="153180" y="170749"/>
                    <a:pt x="135575" y="170422"/>
                    <a:pt x="158496" y="166255"/>
                  </a:cubicBezTo>
                  <a:cubicBezTo>
                    <a:pt x="166207" y="164853"/>
                    <a:pt x="174026" y="164122"/>
                    <a:pt x="181772" y="162930"/>
                  </a:cubicBezTo>
                  <a:cubicBezTo>
                    <a:pt x="206712" y="159093"/>
                    <a:pt x="197327" y="161071"/>
                    <a:pt x="221673" y="152955"/>
                  </a:cubicBezTo>
                  <a:lnTo>
                    <a:pt x="231648" y="149629"/>
                  </a:lnTo>
                  <a:cubicBezTo>
                    <a:pt x="270569" y="151399"/>
                    <a:pt x="288383" y="147365"/>
                    <a:pt x="318100" y="156280"/>
                  </a:cubicBezTo>
                  <a:cubicBezTo>
                    <a:pt x="324814" y="158294"/>
                    <a:pt x="332218" y="159042"/>
                    <a:pt x="338051" y="162930"/>
                  </a:cubicBezTo>
                  <a:lnTo>
                    <a:pt x="358002" y="176230"/>
                  </a:lnTo>
                  <a:cubicBezTo>
                    <a:pt x="359110" y="181772"/>
                    <a:pt x="361327" y="187204"/>
                    <a:pt x="361327" y="192856"/>
                  </a:cubicBezTo>
                  <a:cubicBezTo>
                    <a:pt x="361327" y="194535"/>
                    <a:pt x="355758" y="226186"/>
                    <a:pt x="354676" y="229432"/>
                  </a:cubicBezTo>
                  <a:cubicBezTo>
                    <a:pt x="353108" y="234134"/>
                    <a:pt x="349766" y="238091"/>
                    <a:pt x="348026" y="242732"/>
                  </a:cubicBezTo>
                  <a:cubicBezTo>
                    <a:pt x="344724" y="251537"/>
                    <a:pt x="342047" y="272258"/>
                    <a:pt x="341376" y="279308"/>
                  </a:cubicBezTo>
                  <a:cubicBezTo>
                    <a:pt x="338221" y="312438"/>
                    <a:pt x="336050" y="365238"/>
                    <a:pt x="334726" y="395686"/>
                  </a:cubicBezTo>
                  <a:cubicBezTo>
                    <a:pt x="333521" y="423391"/>
                    <a:pt x="332509" y="451104"/>
                    <a:pt x="331401" y="478813"/>
                  </a:cubicBezTo>
                  <a:cubicBezTo>
                    <a:pt x="331562" y="480259"/>
                    <a:pt x="334303" y="523975"/>
                    <a:pt x="341376" y="528690"/>
                  </a:cubicBezTo>
                  <a:lnTo>
                    <a:pt x="351351" y="535340"/>
                  </a:lnTo>
                  <a:cubicBezTo>
                    <a:pt x="362755" y="552443"/>
                    <a:pt x="352141" y="539295"/>
                    <a:pt x="367977" y="551965"/>
                  </a:cubicBezTo>
                  <a:cubicBezTo>
                    <a:pt x="381018" y="562399"/>
                    <a:pt x="367278" y="556166"/>
                    <a:pt x="384602" y="561941"/>
                  </a:cubicBezTo>
                  <a:cubicBezTo>
                    <a:pt x="387927" y="565266"/>
                    <a:pt x="390665" y="569308"/>
                    <a:pt x="394578" y="571916"/>
                  </a:cubicBezTo>
                  <a:cubicBezTo>
                    <a:pt x="400909" y="576137"/>
                    <a:pt x="425856" y="578284"/>
                    <a:pt x="427828" y="578566"/>
                  </a:cubicBezTo>
                  <a:cubicBezTo>
                    <a:pt x="434478" y="580783"/>
                    <a:pt x="442823" y="580259"/>
                    <a:pt x="447779" y="585216"/>
                  </a:cubicBezTo>
                  <a:cubicBezTo>
                    <a:pt x="460766" y="598205"/>
                    <a:pt x="447141" y="586561"/>
                    <a:pt x="464404" y="595192"/>
                  </a:cubicBezTo>
                  <a:cubicBezTo>
                    <a:pt x="467979" y="596979"/>
                    <a:pt x="470728" y="600219"/>
                    <a:pt x="474380" y="601842"/>
                  </a:cubicBezTo>
                  <a:cubicBezTo>
                    <a:pt x="480786" y="604689"/>
                    <a:pt x="494330" y="608492"/>
                    <a:pt x="494330" y="608492"/>
                  </a:cubicBezTo>
                  <a:cubicBezTo>
                    <a:pt x="513172" y="607384"/>
                    <a:pt x="532191" y="607967"/>
                    <a:pt x="550857" y="605167"/>
                  </a:cubicBezTo>
                  <a:cubicBezTo>
                    <a:pt x="554809" y="604574"/>
                    <a:pt x="557180" y="600140"/>
                    <a:pt x="560832" y="598517"/>
                  </a:cubicBezTo>
                  <a:cubicBezTo>
                    <a:pt x="567238" y="595670"/>
                    <a:pt x="573982" y="593568"/>
                    <a:pt x="580783" y="591867"/>
                  </a:cubicBezTo>
                  <a:cubicBezTo>
                    <a:pt x="585041" y="590802"/>
                    <a:pt x="599290" y="587600"/>
                    <a:pt x="604058" y="585216"/>
                  </a:cubicBezTo>
                  <a:cubicBezTo>
                    <a:pt x="627021" y="573735"/>
                    <a:pt x="599655" y="582161"/>
                    <a:pt x="627334" y="575241"/>
                  </a:cubicBezTo>
                  <a:cubicBezTo>
                    <a:pt x="630659" y="573024"/>
                    <a:pt x="633735" y="570378"/>
                    <a:pt x="637309" y="568591"/>
                  </a:cubicBezTo>
                  <a:cubicBezTo>
                    <a:pt x="640444" y="567024"/>
                    <a:pt x="644368" y="567210"/>
                    <a:pt x="647284" y="565266"/>
                  </a:cubicBezTo>
                  <a:cubicBezTo>
                    <a:pt x="651197" y="562658"/>
                    <a:pt x="653647" y="558301"/>
                    <a:pt x="657260" y="555291"/>
                  </a:cubicBezTo>
                  <a:cubicBezTo>
                    <a:pt x="670870" y="543949"/>
                    <a:pt x="664267" y="552835"/>
                    <a:pt x="680535" y="541990"/>
                  </a:cubicBezTo>
                  <a:cubicBezTo>
                    <a:pt x="686223" y="538198"/>
                    <a:pt x="690277" y="530703"/>
                    <a:pt x="693836" y="525365"/>
                  </a:cubicBezTo>
                  <a:cubicBezTo>
                    <a:pt x="694944" y="522040"/>
                    <a:pt x="695594" y="518524"/>
                    <a:pt x="697161" y="515389"/>
                  </a:cubicBezTo>
                  <a:cubicBezTo>
                    <a:pt x="710054" y="489603"/>
                    <a:pt x="698777" y="520515"/>
                    <a:pt x="707136" y="495439"/>
                  </a:cubicBezTo>
                  <a:cubicBezTo>
                    <a:pt x="708244" y="471055"/>
                    <a:pt x="708658" y="446629"/>
                    <a:pt x="710461" y="422287"/>
                  </a:cubicBezTo>
                  <a:cubicBezTo>
                    <a:pt x="710878" y="416651"/>
                    <a:pt x="712775" y="411222"/>
                    <a:pt x="713786" y="405661"/>
                  </a:cubicBezTo>
                  <a:cubicBezTo>
                    <a:pt x="714992" y="399028"/>
                    <a:pt x="716158" y="392385"/>
                    <a:pt x="717111" y="385711"/>
                  </a:cubicBezTo>
                  <a:cubicBezTo>
                    <a:pt x="719127" y="371599"/>
                    <a:pt x="720585" y="353455"/>
                    <a:pt x="723762" y="339160"/>
                  </a:cubicBezTo>
                  <a:cubicBezTo>
                    <a:pt x="724522" y="335738"/>
                    <a:pt x="725979" y="332509"/>
                    <a:pt x="727087" y="329184"/>
                  </a:cubicBezTo>
                  <a:cubicBezTo>
                    <a:pt x="725979" y="318100"/>
                    <a:pt x="725337" y="306960"/>
                    <a:pt x="723762" y="295933"/>
                  </a:cubicBezTo>
                  <a:cubicBezTo>
                    <a:pt x="720999" y="276596"/>
                    <a:pt x="718409" y="285798"/>
                    <a:pt x="713786" y="262683"/>
                  </a:cubicBezTo>
                  <a:cubicBezTo>
                    <a:pt x="707025" y="228877"/>
                    <a:pt x="713953" y="259941"/>
                    <a:pt x="707136" y="236082"/>
                  </a:cubicBezTo>
                  <a:cubicBezTo>
                    <a:pt x="705715" y="231109"/>
                    <a:pt x="703144" y="218122"/>
                    <a:pt x="700486" y="212806"/>
                  </a:cubicBezTo>
                  <a:cubicBezTo>
                    <a:pt x="698699" y="209232"/>
                    <a:pt x="695623" y="206405"/>
                    <a:pt x="693836" y="202831"/>
                  </a:cubicBezTo>
                  <a:cubicBezTo>
                    <a:pt x="692269" y="199696"/>
                    <a:pt x="692614" y="195660"/>
                    <a:pt x="690511" y="192856"/>
                  </a:cubicBezTo>
                  <a:cubicBezTo>
                    <a:pt x="685808" y="186586"/>
                    <a:pt x="678233" y="182751"/>
                    <a:pt x="673885" y="176230"/>
                  </a:cubicBezTo>
                  <a:cubicBezTo>
                    <a:pt x="658641" y="153364"/>
                    <a:pt x="668167" y="158807"/>
                    <a:pt x="650610" y="152955"/>
                  </a:cubicBezTo>
                  <a:cubicBezTo>
                    <a:pt x="648393" y="150738"/>
                    <a:pt x="646763" y="147706"/>
                    <a:pt x="643959" y="146304"/>
                  </a:cubicBezTo>
                  <a:cubicBezTo>
                    <a:pt x="637689" y="143169"/>
                    <a:pt x="624009" y="139654"/>
                    <a:pt x="624009" y="139654"/>
                  </a:cubicBezTo>
                  <a:cubicBezTo>
                    <a:pt x="604952" y="111069"/>
                    <a:pt x="630327" y="144708"/>
                    <a:pt x="607383" y="126354"/>
                  </a:cubicBezTo>
                  <a:cubicBezTo>
                    <a:pt x="604262" y="123858"/>
                    <a:pt x="603364" y="119386"/>
                    <a:pt x="600733" y="116379"/>
                  </a:cubicBezTo>
                  <a:cubicBezTo>
                    <a:pt x="595572" y="110481"/>
                    <a:pt x="584108" y="99753"/>
                    <a:pt x="584108" y="99753"/>
                  </a:cubicBezTo>
                  <a:cubicBezTo>
                    <a:pt x="583000" y="96428"/>
                    <a:pt x="582820" y="92630"/>
                    <a:pt x="580783" y="89778"/>
                  </a:cubicBezTo>
                  <a:cubicBezTo>
                    <a:pt x="573452" y="79515"/>
                    <a:pt x="567093" y="76218"/>
                    <a:pt x="557507" y="69827"/>
                  </a:cubicBezTo>
                  <a:cubicBezTo>
                    <a:pt x="556399" y="66502"/>
                    <a:pt x="556371" y="62589"/>
                    <a:pt x="554182" y="59852"/>
                  </a:cubicBezTo>
                  <a:cubicBezTo>
                    <a:pt x="551686" y="56732"/>
                    <a:pt x="547328" y="55698"/>
                    <a:pt x="544207" y="53202"/>
                  </a:cubicBezTo>
                  <a:cubicBezTo>
                    <a:pt x="541759" y="51244"/>
                    <a:pt x="539514" y="49000"/>
                    <a:pt x="537556" y="46552"/>
                  </a:cubicBezTo>
                  <a:cubicBezTo>
                    <a:pt x="535059" y="43431"/>
                    <a:pt x="534027" y="39073"/>
                    <a:pt x="530906" y="36576"/>
                  </a:cubicBezTo>
                  <a:cubicBezTo>
                    <a:pt x="528169" y="34386"/>
                    <a:pt x="523995" y="34953"/>
                    <a:pt x="520931" y="33251"/>
                  </a:cubicBezTo>
                  <a:cubicBezTo>
                    <a:pt x="513944" y="29370"/>
                    <a:pt x="507630" y="24384"/>
                    <a:pt x="500980" y="19951"/>
                  </a:cubicBezTo>
                  <a:cubicBezTo>
                    <a:pt x="497655" y="17734"/>
                    <a:pt x="494796" y="14565"/>
                    <a:pt x="491005" y="13301"/>
                  </a:cubicBezTo>
                  <a:lnTo>
                    <a:pt x="481030" y="9976"/>
                  </a:lnTo>
                  <a:cubicBezTo>
                    <a:pt x="477705" y="7759"/>
                    <a:pt x="474797" y="4728"/>
                    <a:pt x="471055" y="3325"/>
                  </a:cubicBezTo>
                  <a:cubicBezTo>
                    <a:pt x="465763" y="1340"/>
                    <a:pt x="460081" y="0"/>
                    <a:pt x="454429" y="0"/>
                  </a:cubicBezTo>
                  <a:cubicBezTo>
                    <a:pt x="421160" y="0"/>
                    <a:pt x="387927" y="2217"/>
                    <a:pt x="354676" y="3325"/>
                  </a:cubicBezTo>
                  <a:cubicBezTo>
                    <a:pt x="352459" y="5542"/>
                    <a:pt x="350474" y="8017"/>
                    <a:pt x="348026" y="9976"/>
                  </a:cubicBezTo>
                  <a:cubicBezTo>
                    <a:pt x="344906" y="12472"/>
                    <a:pt x="340682" y="13619"/>
                    <a:pt x="338051" y="16626"/>
                  </a:cubicBezTo>
                  <a:cubicBezTo>
                    <a:pt x="336225" y="18713"/>
                    <a:pt x="325219" y="38955"/>
                    <a:pt x="318100" y="43227"/>
                  </a:cubicBezTo>
                  <a:cubicBezTo>
                    <a:pt x="315095" y="45030"/>
                    <a:pt x="311450" y="45444"/>
                    <a:pt x="308125" y="46552"/>
                  </a:cubicBezTo>
                  <a:cubicBezTo>
                    <a:pt x="307017" y="49877"/>
                    <a:pt x="307278" y="54049"/>
                    <a:pt x="304800" y="56527"/>
                  </a:cubicBezTo>
                  <a:cubicBezTo>
                    <a:pt x="302322" y="59005"/>
                    <a:pt x="297960" y="58285"/>
                    <a:pt x="294825" y="59852"/>
                  </a:cubicBezTo>
                  <a:cubicBezTo>
                    <a:pt x="269045" y="72742"/>
                    <a:pt x="299946" y="61470"/>
                    <a:pt x="274874" y="69827"/>
                  </a:cubicBezTo>
                  <a:cubicBezTo>
                    <a:pt x="271549" y="72044"/>
                    <a:pt x="268655" y="75111"/>
                    <a:pt x="264899" y="76477"/>
                  </a:cubicBezTo>
                  <a:cubicBezTo>
                    <a:pt x="254960" y="80091"/>
                    <a:pt x="226540" y="86069"/>
                    <a:pt x="215023" y="86453"/>
                  </a:cubicBezTo>
                  <a:cubicBezTo>
                    <a:pt x="156302" y="88410"/>
                    <a:pt x="97536" y="88670"/>
                    <a:pt x="38793" y="89778"/>
                  </a:cubicBezTo>
                  <a:cubicBezTo>
                    <a:pt x="21471" y="95552"/>
                    <a:pt x="35208" y="89321"/>
                    <a:pt x="22167" y="99753"/>
                  </a:cubicBezTo>
                  <a:cubicBezTo>
                    <a:pt x="8793" y="110452"/>
                    <a:pt x="4434" y="101970"/>
                    <a:pt x="2217" y="109728"/>
                  </a:cubicBezTo>
                  <a:close/>
                </a:path>
              </a:pathLst>
            </a:custGeom>
            <a:solidFill>
              <a:srgbClr val="FFFF00">
                <a:alpha val="15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67" name="Полилиния 866"/>
            <p:cNvSpPr/>
            <p:nvPr/>
          </p:nvSpPr>
          <p:spPr>
            <a:xfrm>
              <a:off x="3757771" y="4531861"/>
              <a:ext cx="2347096" cy="2057270"/>
            </a:xfrm>
            <a:custGeom>
              <a:avLst/>
              <a:gdLst>
                <a:gd name="connsiteX0" fmla="*/ 761028 w 2347096"/>
                <a:gd name="connsiteY0" fmla="*/ 2035194 h 2057270"/>
                <a:gd name="connsiteX1" fmla="*/ 927282 w 2347096"/>
                <a:gd name="connsiteY1" fmla="*/ 2038519 h 2057270"/>
                <a:gd name="connsiteX2" fmla="*/ 947233 w 2347096"/>
                <a:gd name="connsiteY2" fmla="*/ 2035194 h 2057270"/>
                <a:gd name="connsiteX3" fmla="*/ 963858 w 2347096"/>
                <a:gd name="connsiteY3" fmla="*/ 2031868 h 2057270"/>
                <a:gd name="connsiteX4" fmla="*/ 1060286 w 2347096"/>
                <a:gd name="connsiteY4" fmla="*/ 2028543 h 2057270"/>
                <a:gd name="connsiteX5" fmla="*/ 1113487 w 2347096"/>
                <a:gd name="connsiteY5" fmla="*/ 2018568 h 2057270"/>
                <a:gd name="connsiteX6" fmla="*/ 1130113 w 2347096"/>
                <a:gd name="connsiteY6" fmla="*/ 2015243 h 2057270"/>
                <a:gd name="connsiteX7" fmla="*/ 1183314 w 2347096"/>
                <a:gd name="connsiteY7" fmla="*/ 2011918 h 2057270"/>
                <a:gd name="connsiteX8" fmla="*/ 1249816 w 2347096"/>
                <a:gd name="connsiteY8" fmla="*/ 2005268 h 2057270"/>
                <a:gd name="connsiteX9" fmla="*/ 1269766 w 2347096"/>
                <a:gd name="connsiteY9" fmla="*/ 2001943 h 2057270"/>
                <a:gd name="connsiteX10" fmla="*/ 1279742 w 2347096"/>
                <a:gd name="connsiteY10" fmla="*/ 1998618 h 2057270"/>
                <a:gd name="connsiteX11" fmla="*/ 1336268 w 2347096"/>
                <a:gd name="connsiteY11" fmla="*/ 1995292 h 2057270"/>
                <a:gd name="connsiteX12" fmla="*/ 1369519 w 2347096"/>
                <a:gd name="connsiteY12" fmla="*/ 1988642 h 2057270"/>
                <a:gd name="connsiteX13" fmla="*/ 1389470 w 2347096"/>
                <a:gd name="connsiteY13" fmla="*/ 1985317 h 2057270"/>
                <a:gd name="connsiteX14" fmla="*/ 1422721 w 2347096"/>
                <a:gd name="connsiteY14" fmla="*/ 1981992 h 2057270"/>
                <a:gd name="connsiteX15" fmla="*/ 1449321 w 2347096"/>
                <a:gd name="connsiteY15" fmla="*/ 1978667 h 2057270"/>
                <a:gd name="connsiteX16" fmla="*/ 1482572 w 2347096"/>
                <a:gd name="connsiteY16" fmla="*/ 1968692 h 2057270"/>
                <a:gd name="connsiteX17" fmla="*/ 1505848 w 2347096"/>
                <a:gd name="connsiteY17" fmla="*/ 1965367 h 2057270"/>
                <a:gd name="connsiteX18" fmla="*/ 1519148 w 2347096"/>
                <a:gd name="connsiteY18" fmla="*/ 1962042 h 2057270"/>
                <a:gd name="connsiteX19" fmla="*/ 1559049 w 2347096"/>
                <a:gd name="connsiteY19" fmla="*/ 1955391 h 2057270"/>
                <a:gd name="connsiteX20" fmla="*/ 1572350 w 2347096"/>
                <a:gd name="connsiteY20" fmla="*/ 1952066 h 2057270"/>
                <a:gd name="connsiteX21" fmla="*/ 1592300 w 2347096"/>
                <a:gd name="connsiteY21" fmla="*/ 1945416 h 2057270"/>
                <a:gd name="connsiteX22" fmla="*/ 1622226 w 2347096"/>
                <a:gd name="connsiteY22" fmla="*/ 1938766 h 2057270"/>
                <a:gd name="connsiteX23" fmla="*/ 1648827 w 2347096"/>
                <a:gd name="connsiteY23" fmla="*/ 1932116 h 2057270"/>
                <a:gd name="connsiteX24" fmla="*/ 1658802 w 2347096"/>
                <a:gd name="connsiteY24" fmla="*/ 1925466 h 2057270"/>
                <a:gd name="connsiteX25" fmla="*/ 1698703 w 2347096"/>
                <a:gd name="connsiteY25" fmla="*/ 1918815 h 2057270"/>
                <a:gd name="connsiteX26" fmla="*/ 1725304 w 2347096"/>
                <a:gd name="connsiteY26" fmla="*/ 1912165 h 2057270"/>
                <a:gd name="connsiteX27" fmla="*/ 1735279 w 2347096"/>
                <a:gd name="connsiteY27" fmla="*/ 1908840 h 2057270"/>
                <a:gd name="connsiteX28" fmla="*/ 1745254 w 2347096"/>
                <a:gd name="connsiteY28" fmla="*/ 1902190 h 2057270"/>
                <a:gd name="connsiteX29" fmla="*/ 1758555 w 2347096"/>
                <a:gd name="connsiteY29" fmla="*/ 1898865 h 2057270"/>
                <a:gd name="connsiteX30" fmla="*/ 1788481 w 2347096"/>
                <a:gd name="connsiteY30" fmla="*/ 1888890 h 2057270"/>
                <a:gd name="connsiteX31" fmla="*/ 1798456 w 2347096"/>
                <a:gd name="connsiteY31" fmla="*/ 1885564 h 2057270"/>
                <a:gd name="connsiteX32" fmla="*/ 1821732 w 2347096"/>
                <a:gd name="connsiteY32" fmla="*/ 1875589 h 2057270"/>
                <a:gd name="connsiteX33" fmla="*/ 1854982 w 2347096"/>
                <a:gd name="connsiteY33" fmla="*/ 1868939 h 2057270"/>
                <a:gd name="connsiteX34" fmla="*/ 1881583 w 2347096"/>
                <a:gd name="connsiteY34" fmla="*/ 1862289 h 2057270"/>
                <a:gd name="connsiteX35" fmla="*/ 1901534 w 2347096"/>
                <a:gd name="connsiteY35" fmla="*/ 1855639 h 2057270"/>
                <a:gd name="connsiteX36" fmla="*/ 1911509 w 2347096"/>
                <a:gd name="connsiteY36" fmla="*/ 1852314 h 2057270"/>
                <a:gd name="connsiteX37" fmla="*/ 1938110 w 2347096"/>
                <a:gd name="connsiteY37" fmla="*/ 1845663 h 2057270"/>
                <a:gd name="connsiteX38" fmla="*/ 1958060 w 2347096"/>
                <a:gd name="connsiteY38" fmla="*/ 1839013 h 2057270"/>
                <a:gd name="connsiteX39" fmla="*/ 1971361 w 2347096"/>
                <a:gd name="connsiteY39" fmla="*/ 1835688 h 2057270"/>
                <a:gd name="connsiteX40" fmla="*/ 1991311 w 2347096"/>
                <a:gd name="connsiteY40" fmla="*/ 1829038 h 2057270"/>
                <a:gd name="connsiteX41" fmla="*/ 2001286 w 2347096"/>
                <a:gd name="connsiteY41" fmla="*/ 1825713 h 2057270"/>
                <a:gd name="connsiteX42" fmla="*/ 2017912 w 2347096"/>
                <a:gd name="connsiteY42" fmla="*/ 1815738 h 2057270"/>
                <a:gd name="connsiteX43" fmla="*/ 2034537 w 2347096"/>
                <a:gd name="connsiteY43" fmla="*/ 1809087 h 2057270"/>
                <a:gd name="connsiteX44" fmla="*/ 2047838 w 2347096"/>
                <a:gd name="connsiteY44" fmla="*/ 1805762 h 2057270"/>
                <a:gd name="connsiteX45" fmla="*/ 2067788 w 2347096"/>
                <a:gd name="connsiteY45" fmla="*/ 1799112 h 2057270"/>
                <a:gd name="connsiteX46" fmla="*/ 2077764 w 2347096"/>
                <a:gd name="connsiteY46" fmla="*/ 1795787 h 2057270"/>
                <a:gd name="connsiteX47" fmla="*/ 2087739 w 2347096"/>
                <a:gd name="connsiteY47" fmla="*/ 1792462 h 2057270"/>
                <a:gd name="connsiteX48" fmla="*/ 2091064 w 2347096"/>
                <a:gd name="connsiteY48" fmla="*/ 1782487 h 2057270"/>
                <a:gd name="connsiteX49" fmla="*/ 2111014 w 2347096"/>
                <a:gd name="connsiteY49" fmla="*/ 1775836 h 2057270"/>
                <a:gd name="connsiteX50" fmla="*/ 2117665 w 2347096"/>
                <a:gd name="connsiteY50" fmla="*/ 1769186 h 2057270"/>
                <a:gd name="connsiteX51" fmla="*/ 2180841 w 2347096"/>
                <a:gd name="connsiteY51" fmla="*/ 1735935 h 2057270"/>
                <a:gd name="connsiteX52" fmla="*/ 2207442 w 2347096"/>
                <a:gd name="connsiteY52" fmla="*/ 1722635 h 2057270"/>
                <a:gd name="connsiteX53" fmla="*/ 2227393 w 2347096"/>
                <a:gd name="connsiteY53" fmla="*/ 1709335 h 2057270"/>
                <a:gd name="connsiteX54" fmla="*/ 2263969 w 2347096"/>
                <a:gd name="connsiteY54" fmla="*/ 1699359 h 2057270"/>
                <a:gd name="connsiteX55" fmla="*/ 2293894 w 2347096"/>
                <a:gd name="connsiteY55" fmla="*/ 1686059 h 2057270"/>
                <a:gd name="connsiteX56" fmla="*/ 2303870 w 2347096"/>
                <a:gd name="connsiteY56" fmla="*/ 1682734 h 2057270"/>
                <a:gd name="connsiteX57" fmla="*/ 2323820 w 2347096"/>
                <a:gd name="connsiteY57" fmla="*/ 1669434 h 2057270"/>
                <a:gd name="connsiteX58" fmla="*/ 2347096 w 2347096"/>
                <a:gd name="connsiteY58" fmla="*/ 1652808 h 2057270"/>
                <a:gd name="connsiteX59" fmla="*/ 2343771 w 2347096"/>
                <a:gd name="connsiteY59" fmla="*/ 1642833 h 2057270"/>
                <a:gd name="connsiteX60" fmla="*/ 2333796 w 2347096"/>
                <a:gd name="connsiteY60" fmla="*/ 1636183 h 2057270"/>
                <a:gd name="connsiteX61" fmla="*/ 2297220 w 2347096"/>
                <a:gd name="connsiteY61" fmla="*/ 1626207 h 2057270"/>
                <a:gd name="connsiteX62" fmla="*/ 2287244 w 2347096"/>
                <a:gd name="connsiteY62" fmla="*/ 1622882 h 2057270"/>
                <a:gd name="connsiteX63" fmla="*/ 2277269 w 2347096"/>
                <a:gd name="connsiteY63" fmla="*/ 1616232 h 2057270"/>
                <a:gd name="connsiteX64" fmla="*/ 2257318 w 2347096"/>
                <a:gd name="connsiteY64" fmla="*/ 1589631 h 2057270"/>
                <a:gd name="connsiteX65" fmla="*/ 2244018 w 2347096"/>
                <a:gd name="connsiteY65" fmla="*/ 1582981 h 2057270"/>
                <a:gd name="connsiteX66" fmla="*/ 2237368 w 2347096"/>
                <a:gd name="connsiteY66" fmla="*/ 1573006 h 2057270"/>
                <a:gd name="connsiteX67" fmla="*/ 2224068 w 2347096"/>
                <a:gd name="connsiteY67" fmla="*/ 1569681 h 2057270"/>
                <a:gd name="connsiteX68" fmla="*/ 2210767 w 2347096"/>
                <a:gd name="connsiteY68" fmla="*/ 1563031 h 2057270"/>
                <a:gd name="connsiteX69" fmla="*/ 2200792 w 2347096"/>
                <a:gd name="connsiteY69" fmla="*/ 1559706 h 2057270"/>
                <a:gd name="connsiteX70" fmla="*/ 2174191 w 2347096"/>
                <a:gd name="connsiteY70" fmla="*/ 1549730 h 2057270"/>
                <a:gd name="connsiteX71" fmla="*/ 2164216 w 2347096"/>
                <a:gd name="connsiteY71" fmla="*/ 1543080 h 2057270"/>
                <a:gd name="connsiteX72" fmla="*/ 2130965 w 2347096"/>
                <a:gd name="connsiteY72" fmla="*/ 1536430 h 2057270"/>
                <a:gd name="connsiteX73" fmla="*/ 2094389 w 2347096"/>
                <a:gd name="connsiteY73" fmla="*/ 1529780 h 2057270"/>
                <a:gd name="connsiteX74" fmla="*/ 2074438 w 2347096"/>
                <a:gd name="connsiteY74" fmla="*/ 1523130 h 2057270"/>
                <a:gd name="connsiteX75" fmla="*/ 2051163 w 2347096"/>
                <a:gd name="connsiteY75" fmla="*/ 1516479 h 2057270"/>
                <a:gd name="connsiteX76" fmla="*/ 1994636 w 2347096"/>
                <a:gd name="connsiteY76" fmla="*/ 1509829 h 2057270"/>
                <a:gd name="connsiteX77" fmla="*/ 1815081 w 2347096"/>
                <a:gd name="connsiteY77" fmla="*/ 1513154 h 2057270"/>
                <a:gd name="connsiteX78" fmla="*/ 1785156 w 2347096"/>
                <a:gd name="connsiteY78" fmla="*/ 1523130 h 2057270"/>
                <a:gd name="connsiteX79" fmla="*/ 1751905 w 2347096"/>
                <a:gd name="connsiteY79" fmla="*/ 1533105 h 2057270"/>
                <a:gd name="connsiteX80" fmla="*/ 1731954 w 2347096"/>
                <a:gd name="connsiteY80" fmla="*/ 1546405 h 2057270"/>
                <a:gd name="connsiteX81" fmla="*/ 1721979 w 2347096"/>
                <a:gd name="connsiteY81" fmla="*/ 1553055 h 2057270"/>
                <a:gd name="connsiteX82" fmla="*/ 1708678 w 2347096"/>
                <a:gd name="connsiteY82" fmla="*/ 1559706 h 2057270"/>
                <a:gd name="connsiteX83" fmla="*/ 1702028 w 2347096"/>
                <a:gd name="connsiteY83" fmla="*/ 1569681 h 2057270"/>
                <a:gd name="connsiteX84" fmla="*/ 1695378 w 2347096"/>
                <a:gd name="connsiteY84" fmla="*/ 1589631 h 2057270"/>
                <a:gd name="connsiteX85" fmla="*/ 1698703 w 2347096"/>
                <a:gd name="connsiteY85" fmla="*/ 1642833 h 2057270"/>
                <a:gd name="connsiteX86" fmla="*/ 1698703 w 2347096"/>
                <a:gd name="connsiteY86" fmla="*/ 1706010 h 2057270"/>
                <a:gd name="connsiteX87" fmla="*/ 1688728 w 2347096"/>
                <a:gd name="connsiteY87" fmla="*/ 1712660 h 2057270"/>
                <a:gd name="connsiteX88" fmla="*/ 1668777 w 2347096"/>
                <a:gd name="connsiteY88" fmla="*/ 1719310 h 2057270"/>
                <a:gd name="connsiteX89" fmla="*/ 1658802 w 2347096"/>
                <a:gd name="connsiteY89" fmla="*/ 1722635 h 2057270"/>
                <a:gd name="connsiteX90" fmla="*/ 1645502 w 2347096"/>
                <a:gd name="connsiteY90" fmla="*/ 1729285 h 2057270"/>
                <a:gd name="connsiteX91" fmla="*/ 1598950 w 2347096"/>
                <a:gd name="connsiteY91" fmla="*/ 1735935 h 2057270"/>
                <a:gd name="connsiteX92" fmla="*/ 1306342 w 2347096"/>
                <a:gd name="connsiteY92" fmla="*/ 1732610 h 2057270"/>
                <a:gd name="connsiteX93" fmla="*/ 1293042 w 2347096"/>
                <a:gd name="connsiteY93" fmla="*/ 1729285 h 2057270"/>
                <a:gd name="connsiteX94" fmla="*/ 1273092 w 2347096"/>
                <a:gd name="connsiteY94" fmla="*/ 1722635 h 2057270"/>
                <a:gd name="connsiteX95" fmla="*/ 1256466 w 2347096"/>
                <a:gd name="connsiteY95" fmla="*/ 1712660 h 2057270"/>
                <a:gd name="connsiteX96" fmla="*/ 1236516 w 2347096"/>
                <a:gd name="connsiteY96" fmla="*/ 1699359 h 2057270"/>
                <a:gd name="connsiteX97" fmla="*/ 1229865 w 2347096"/>
                <a:gd name="connsiteY97" fmla="*/ 1692709 h 2057270"/>
                <a:gd name="connsiteX98" fmla="*/ 1209915 w 2347096"/>
                <a:gd name="connsiteY98" fmla="*/ 1686059 h 2057270"/>
                <a:gd name="connsiteX99" fmla="*/ 1189964 w 2347096"/>
                <a:gd name="connsiteY99" fmla="*/ 1676084 h 2057270"/>
                <a:gd name="connsiteX100" fmla="*/ 1176664 w 2347096"/>
                <a:gd name="connsiteY100" fmla="*/ 1662783 h 2057270"/>
                <a:gd name="connsiteX101" fmla="*/ 1150063 w 2347096"/>
                <a:gd name="connsiteY101" fmla="*/ 1629532 h 2057270"/>
                <a:gd name="connsiteX102" fmla="*/ 1130113 w 2347096"/>
                <a:gd name="connsiteY102" fmla="*/ 1616232 h 2057270"/>
                <a:gd name="connsiteX103" fmla="*/ 1110162 w 2347096"/>
                <a:gd name="connsiteY103" fmla="*/ 1609582 h 2057270"/>
                <a:gd name="connsiteX104" fmla="*/ 1100187 w 2347096"/>
                <a:gd name="connsiteY104" fmla="*/ 1602932 h 2057270"/>
                <a:gd name="connsiteX105" fmla="*/ 1080236 w 2347096"/>
                <a:gd name="connsiteY105" fmla="*/ 1596282 h 2057270"/>
                <a:gd name="connsiteX106" fmla="*/ 1070261 w 2347096"/>
                <a:gd name="connsiteY106" fmla="*/ 1592956 h 2057270"/>
                <a:gd name="connsiteX107" fmla="*/ 1050310 w 2347096"/>
                <a:gd name="connsiteY107" fmla="*/ 1582981 h 2057270"/>
                <a:gd name="connsiteX108" fmla="*/ 1030360 w 2347096"/>
                <a:gd name="connsiteY108" fmla="*/ 1573006 h 2057270"/>
                <a:gd name="connsiteX109" fmla="*/ 1007084 w 2347096"/>
                <a:gd name="connsiteY109" fmla="*/ 1563031 h 2057270"/>
                <a:gd name="connsiteX110" fmla="*/ 997109 w 2347096"/>
                <a:gd name="connsiteY110" fmla="*/ 1553055 h 2057270"/>
                <a:gd name="connsiteX111" fmla="*/ 977158 w 2347096"/>
                <a:gd name="connsiteY111" fmla="*/ 1546405 h 2057270"/>
                <a:gd name="connsiteX112" fmla="*/ 967183 w 2347096"/>
                <a:gd name="connsiteY112" fmla="*/ 1539755 h 2057270"/>
                <a:gd name="connsiteX113" fmla="*/ 957208 w 2347096"/>
                <a:gd name="connsiteY113" fmla="*/ 1536430 h 2057270"/>
                <a:gd name="connsiteX114" fmla="*/ 940582 w 2347096"/>
                <a:gd name="connsiteY114" fmla="*/ 1523130 h 2057270"/>
                <a:gd name="connsiteX115" fmla="*/ 904006 w 2347096"/>
                <a:gd name="connsiteY115" fmla="*/ 1486554 h 2057270"/>
                <a:gd name="connsiteX116" fmla="*/ 894031 w 2347096"/>
                <a:gd name="connsiteY116" fmla="*/ 1476578 h 2057270"/>
                <a:gd name="connsiteX117" fmla="*/ 884056 w 2347096"/>
                <a:gd name="connsiteY117" fmla="*/ 1466603 h 2057270"/>
                <a:gd name="connsiteX118" fmla="*/ 880731 w 2347096"/>
                <a:gd name="connsiteY118" fmla="*/ 1456628 h 2057270"/>
                <a:gd name="connsiteX119" fmla="*/ 870756 w 2347096"/>
                <a:gd name="connsiteY119" fmla="*/ 1449978 h 2057270"/>
                <a:gd name="connsiteX120" fmla="*/ 864105 w 2347096"/>
                <a:gd name="connsiteY120" fmla="*/ 1443327 h 2057270"/>
                <a:gd name="connsiteX121" fmla="*/ 847480 w 2347096"/>
                <a:gd name="connsiteY121" fmla="*/ 1413402 h 2057270"/>
                <a:gd name="connsiteX122" fmla="*/ 834180 w 2347096"/>
                <a:gd name="connsiteY122" fmla="*/ 1396776 h 2057270"/>
                <a:gd name="connsiteX123" fmla="*/ 830854 w 2347096"/>
                <a:gd name="connsiteY123" fmla="*/ 1386801 h 2057270"/>
                <a:gd name="connsiteX124" fmla="*/ 820879 w 2347096"/>
                <a:gd name="connsiteY124" fmla="*/ 1383476 h 2057270"/>
                <a:gd name="connsiteX125" fmla="*/ 814229 w 2347096"/>
                <a:gd name="connsiteY125" fmla="*/ 1363525 h 2057270"/>
                <a:gd name="connsiteX126" fmla="*/ 797604 w 2347096"/>
                <a:gd name="connsiteY126" fmla="*/ 1340250 h 2057270"/>
                <a:gd name="connsiteX127" fmla="*/ 794278 w 2347096"/>
                <a:gd name="connsiteY127" fmla="*/ 1330274 h 2057270"/>
                <a:gd name="connsiteX128" fmla="*/ 787628 w 2347096"/>
                <a:gd name="connsiteY128" fmla="*/ 1320299 h 2057270"/>
                <a:gd name="connsiteX129" fmla="*/ 780978 w 2347096"/>
                <a:gd name="connsiteY129" fmla="*/ 1300348 h 2057270"/>
                <a:gd name="connsiteX130" fmla="*/ 777653 w 2347096"/>
                <a:gd name="connsiteY130" fmla="*/ 1290373 h 2057270"/>
                <a:gd name="connsiteX131" fmla="*/ 774328 w 2347096"/>
                <a:gd name="connsiteY131" fmla="*/ 1280398 h 2057270"/>
                <a:gd name="connsiteX132" fmla="*/ 771003 w 2347096"/>
                <a:gd name="connsiteY132" fmla="*/ 1193946 h 2057270"/>
                <a:gd name="connsiteX133" fmla="*/ 767678 w 2347096"/>
                <a:gd name="connsiteY133" fmla="*/ 1183970 h 2057270"/>
                <a:gd name="connsiteX134" fmla="*/ 771003 w 2347096"/>
                <a:gd name="connsiteY134" fmla="*/ 1160695 h 2057270"/>
                <a:gd name="connsiteX135" fmla="*/ 774328 w 2347096"/>
                <a:gd name="connsiteY135" fmla="*/ 1150719 h 2057270"/>
                <a:gd name="connsiteX136" fmla="*/ 784303 w 2347096"/>
                <a:gd name="connsiteY136" fmla="*/ 1144069 h 2057270"/>
                <a:gd name="connsiteX137" fmla="*/ 790953 w 2347096"/>
                <a:gd name="connsiteY137" fmla="*/ 1124119 h 2057270"/>
                <a:gd name="connsiteX138" fmla="*/ 784303 w 2347096"/>
                <a:gd name="connsiteY138" fmla="*/ 1057617 h 2057270"/>
                <a:gd name="connsiteX139" fmla="*/ 777653 w 2347096"/>
                <a:gd name="connsiteY139" fmla="*/ 1047642 h 2057270"/>
                <a:gd name="connsiteX140" fmla="*/ 771003 w 2347096"/>
                <a:gd name="connsiteY140" fmla="*/ 1040991 h 2057270"/>
                <a:gd name="connsiteX141" fmla="*/ 761028 w 2347096"/>
                <a:gd name="connsiteY141" fmla="*/ 1021041 h 2057270"/>
                <a:gd name="connsiteX142" fmla="*/ 751052 w 2347096"/>
                <a:gd name="connsiteY142" fmla="*/ 1014391 h 2057270"/>
                <a:gd name="connsiteX143" fmla="*/ 744402 w 2347096"/>
                <a:gd name="connsiteY143" fmla="*/ 1007740 h 2057270"/>
                <a:gd name="connsiteX144" fmla="*/ 721126 w 2347096"/>
                <a:gd name="connsiteY144" fmla="*/ 997765 h 2057270"/>
                <a:gd name="connsiteX145" fmla="*/ 711151 w 2347096"/>
                <a:gd name="connsiteY145" fmla="*/ 987790 h 2057270"/>
                <a:gd name="connsiteX146" fmla="*/ 671250 w 2347096"/>
                <a:gd name="connsiteY146" fmla="*/ 984465 h 2057270"/>
                <a:gd name="connsiteX147" fmla="*/ 588123 w 2347096"/>
                <a:gd name="connsiteY147" fmla="*/ 981140 h 2057270"/>
                <a:gd name="connsiteX148" fmla="*/ 574822 w 2347096"/>
                <a:gd name="connsiteY148" fmla="*/ 977815 h 2057270"/>
                <a:gd name="connsiteX149" fmla="*/ 554872 w 2347096"/>
                <a:gd name="connsiteY149" fmla="*/ 971164 h 2057270"/>
                <a:gd name="connsiteX150" fmla="*/ 538246 w 2347096"/>
                <a:gd name="connsiteY150" fmla="*/ 941239 h 2057270"/>
                <a:gd name="connsiteX151" fmla="*/ 531596 w 2347096"/>
                <a:gd name="connsiteY151" fmla="*/ 934588 h 2057270"/>
                <a:gd name="connsiteX152" fmla="*/ 514971 w 2347096"/>
                <a:gd name="connsiteY152" fmla="*/ 914638 h 2057270"/>
                <a:gd name="connsiteX153" fmla="*/ 504996 w 2347096"/>
                <a:gd name="connsiteY153" fmla="*/ 907988 h 2057270"/>
                <a:gd name="connsiteX154" fmla="*/ 491695 w 2347096"/>
                <a:gd name="connsiteY154" fmla="*/ 894687 h 2057270"/>
                <a:gd name="connsiteX155" fmla="*/ 488370 w 2347096"/>
                <a:gd name="connsiteY155" fmla="*/ 884712 h 2057270"/>
                <a:gd name="connsiteX156" fmla="*/ 478395 w 2347096"/>
                <a:gd name="connsiteY156" fmla="*/ 864762 h 2057270"/>
                <a:gd name="connsiteX157" fmla="*/ 481720 w 2347096"/>
                <a:gd name="connsiteY157" fmla="*/ 831511 h 2057270"/>
                <a:gd name="connsiteX158" fmla="*/ 488370 w 2347096"/>
                <a:gd name="connsiteY158" fmla="*/ 811560 h 2057270"/>
                <a:gd name="connsiteX159" fmla="*/ 498345 w 2347096"/>
                <a:gd name="connsiteY159" fmla="*/ 791610 h 2057270"/>
                <a:gd name="connsiteX160" fmla="*/ 495020 w 2347096"/>
                <a:gd name="connsiteY160" fmla="*/ 761684 h 2057270"/>
                <a:gd name="connsiteX161" fmla="*/ 488370 w 2347096"/>
                <a:gd name="connsiteY161" fmla="*/ 738408 h 2057270"/>
                <a:gd name="connsiteX162" fmla="*/ 485045 w 2347096"/>
                <a:gd name="connsiteY162" fmla="*/ 725108 h 2057270"/>
                <a:gd name="connsiteX163" fmla="*/ 481720 w 2347096"/>
                <a:gd name="connsiteY163" fmla="*/ 715132 h 2057270"/>
                <a:gd name="connsiteX164" fmla="*/ 471745 w 2347096"/>
                <a:gd name="connsiteY164" fmla="*/ 688532 h 2057270"/>
                <a:gd name="connsiteX165" fmla="*/ 461769 w 2347096"/>
                <a:gd name="connsiteY165" fmla="*/ 671906 h 2057270"/>
                <a:gd name="connsiteX166" fmla="*/ 448469 w 2347096"/>
                <a:gd name="connsiteY166" fmla="*/ 651956 h 2057270"/>
                <a:gd name="connsiteX167" fmla="*/ 445144 w 2347096"/>
                <a:gd name="connsiteY167" fmla="*/ 641980 h 2057270"/>
                <a:gd name="connsiteX168" fmla="*/ 438494 w 2347096"/>
                <a:gd name="connsiteY168" fmla="*/ 632005 h 2057270"/>
                <a:gd name="connsiteX169" fmla="*/ 431844 w 2347096"/>
                <a:gd name="connsiteY169" fmla="*/ 612055 h 2057270"/>
                <a:gd name="connsiteX170" fmla="*/ 435169 w 2347096"/>
                <a:gd name="connsiteY170" fmla="*/ 588779 h 2057270"/>
                <a:gd name="connsiteX171" fmla="*/ 501670 w 2347096"/>
                <a:gd name="connsiteY171" fmla="*/ 588779 h 2057270"/>
                <a:gd name="connsiteX172" fmla="*/ 521621 w 2347096"/>
                <a:gd name="connsiteY172" fmla="*/ 608730 h 2057270"/>
                <a:gd name="connsiteX173" fmla="*/ 528271 w 2347096"/>
                <a:gd name="connsiteY173" fmla="*/ 618705 h 2057270"/>
                <a:gd name="connsiteX174" fmla="*/ 531596 w 2347096"/>
                <a:gd name="connsiteY174" fmla="*/ 628680 h 2057270"/>
                <a:gd name="connsiteX175" fmla="*/ 548222 w 2347096"/>
                <a:gd name="connsiteY175" fmla="*/ 645306 h 2057270"/>
                <a:gd name="connsiteX176" fmla="*/ 568172 w 2347096"/>
                <a:gd name="connsiteY176" fmla="*/ 658606 h 2057270"/>
                <a:gd name="connsiteX177" fmla="*/ 578148 w 2347096"/>
                <a:gd name="connsiteY177" fmla="*/ 665256 h 2057270"/>
                <a:gd name="connsiteX178" fmla="*/ 594773 w 2347096"/>
                <a:gd name="connsiteY178" fmla="*/ 678556 h 2057270"/>
                <a:gd name="connsiteX179" fmla="*/ 601423 w 2347096"/>
                <a:gd name="connsiteY179" fmla="*/ 685207 h 2057270"/>
                <a:gd name="connsiteX180" fmla="*/ 614724 w 2347096"/>
                <a:gd name="connsiteY180" fmla="*/ 691857 h 2057270"/>
                <a:gd name="connsiteX181" fmla="*/ 621374 w 2347096"/>
                <a:gd name="connsiteY181" fmla="*/ 701832 h 2057270"/>
                <a:gd name="connsiteX182" fmla="*/ 641324 w 2347096"/>
                <a:gd name="connsiteY182" fmla="*/ 708482 h 2057270"/>
                <a:gd name="connsiteX183" fmla="*/ 651300 w 2347096"/>
                <a:gd name="connsiteY183" fmla="*/ 711807 h 2057270"/>
                <a:gd name="connsiteX184" fmla="*/ 661275 w 2347096"/>
                <a:gd name="connsiteY184" fmla="*/ 715132 h 2057270"/>
                <a:gd name="connsiteX185" fmla="*/ 687876 w 2347096"/>
                <a:gd name="connsiteY185" fmla="*/ 721783 h 2057270"/>
                <a:gd name="connsiteX186" fmla="*/ 751052 w 2347096"/>
                <a:gd name="connsiteY186" fmla="*/ 718458 h 2057270"/>
                <a:gd name="connsiteX187" fmla="*/ 771003 w 2347096"/>
                <a:gd name="connsiteY187" fmla="*/ 708482 h 2057270"/>
                <a:gd name="connsiteX188" fmla="*/ 790953 w 2347096"/>
                <a:gd name="connsiteY188" fmla="*/ 701832 h 2057270"/>
                <a:gd name="connsiteX189" fmla="*/ 797604 w 2347096"/>
                <a:gd name="connsiteY189" fmla="*/ 695182 h 2057270"/>
                <a:gd name="connsiteX190" fmla="*/ 807579 w 2347096"/>
                <a:gd name="connsiteY190" fmla="*/ 671906 h 2057270"/>
                <a:gd name="connsiteX191" fmla="*/ 804254 w 2347096"/>
                <a:gd name="connsiteY191" fmla="*/ 638655 h 2057270"/>
                <a:gd name="connsiteX192" fmla="*/ 797604 w 2347096"/>
                <a:gd name="connsiteY192" fmla="*/ 628680 h 2057270"/>
                <a:gd name="connsiteX193" fmla="*/ 784303 w 2347096"/>
                <a:gd name="connsiteY193" fmla="*/ 602079 h 2057270"/>
                <a:gd name="connsiteX194" fmla="*/ 780978 w 2347096"/>
                <a:gd name="connsiteY194" fmla="*/ 592104 h 2057270"/>
                <a:gd name="connsiteX195" fmla="*/ 774328 w 2347096"/>
                <a:gd name="connsiteY195" fmla="*/ 582129 h 2057270"/>
                <a:gd name="connsiteX196" fmla="*/ 767678 w 2347096"/>
                <a:gd name="connsiteY196" fmla="*/ 555528 h 2057270"/>
                <a:gd name="connsiteX197" fmla="*/ 754377 w 2347096"/>
                <a:gd name="connsiteY197" fmla="*/ 535578 h 2057270"/>
                <a:gd name="connsiteX198" fmla="*/ 747727 w 2347096"/>
                <a:gd name="connsiteY198" fmla="*/ 515627 h 2057270"/>
                <a:gd name="connsiteX199" fmla="*/ 737752 w 2347096"/>
                <a:gd name="connsiteY199" fmla="*/ 505652 h 2057270"/>
                <a:gd name="connsiteX200" fmla="*/ 731102 w 2347096"/>
                <a:gd name="connsiteY200" fmla="*/ 495676 h 2057270"/>
                <a:gd name="connsiteX201" fmla="*/ 721126 w 2347096"/>
                <a:gd name="connsiteY201" fmla="*/ 489026 h 2057270"/>
                <a:gd name="connsiteX202" fmla="*/ 704501 w 2347096"/>
                <a:gd name="connsiteY202" fmla="*/ 472401 h 2057270"/>
                <a:gd name="connsiteX203" fmla="*/ 684550 w 2347096"/>
                <a:gd name="connsiteY203" fmla="*/ 455775 h 2057270"/>
                <a:gd name="connsiteX204" fmla="*/ 664600 w 2347096"/>
                <a:gd name="connsiteY204" fmla="*/ 449125 h 2057270"/>
                <a:gd name="connsiteX205" fmla="*/ 634674 w 2347096"/>
                <a:gd name="connsiteY205" fmla="*/ 432500 h 2057270"/>
                <a:gd name="connsiteX206" fmla="*/ 618049 w 2347096"/>
                <a:gd name="connsiteY206" fmla="*/ 415874 h 2057270"/>
                <a:gd name="connsiteX207" fmla="*/ 601423 w 2347096"/>
                <a:gd name="connsiteY207" fmla="*/ 399249 h 2057270"/>
                <a:gd name="connsiteX208" fmla="*/ 584798 w 2347096"/>
                <a:gd name="connsiteY208" fmla="*/ 385948 h 2057270"/>
                <a:gd name="connsiteX209" fmla="*/ 581473 w 2347096"/>
                <a:gd name="connsiteY209" fmla="*/ 375973 h 2057270"/>
                <a:gd name="connsiteX210" fmla="*/ 564847 w 2347096"/>
                <a:gd name="connsiteY210" fmla="*/ 362673 h 2057270"/>
                <a:gd name="connsiteX211" fmla="*/ 558197 w 2347096"/>
                <a:gd name="connsiteY211" fmla="*/ 352698 h 2057270"/>
                <a:gd name="connsiteX212" fmla="*/ 544897 w 2347096"/>
                <a:gd name="connsiteY212" fmla="*/ 336072 h 2057270"/>
                <a:gd name="connsiteX213" fmla="*/ 538246 w 2347096"/>
                <a:gd name="connsiteY213" fmla="*/ 316122 h 2057270"/>
                <a:gd name="connsiteX214" fmla="*/ 534921 w 2347096"/>
                <a:gd name="connsiteY214" fmla="*/ 306146 h 2057270"/>
                <a:gd name="connsiteX215" fmla="*/ 528271 w 2347096"/>
                <a:gd name="connsiteY215" fmla="*/ 296171 h 2057270"/>
                <a:gd name="connsiteX216" fmla="*/ 524946 w 2347096"/>
                <a:gd name="connsiteY216" fmla="*/ 223019 h 2057270"/>
                <a:gd name="connsiteX217" fmla="*/ 514971 w 2347096"/>
                <a:gd name="connsiteY217" fmla="*/ 203068 h 2057270"/>
                <a:gd name="connsiteX218" fmla="*/ 511646 w 2347096"/>
                <a:gd name="connsiteY218" fmla="*/ 193093 h 2057270"/>
                <a:gd name="connsiteX219" fmla="*/ 498345 w 2347096"/>
                <a:gd name="connsiteY219" fmla="*/ 176468 h 2057270"/>
                <a:gd name="connsiteX220" fmla="*/ 491695 w 2347096"/>
                <a:gd name="connsiteY220" fmla="*/ 166492 h 2057270"/>
                <a:gd name="connsiteX221" fmla="*/ 471745 w 2347096"/>
                <a:gd name="connsiteY221" fmla="*/ 156517 h 2057270"/>
                <a:gd name="connsiteX222" fmla="*/ 445144 w 2347096"/>
                <a:gd name="connsiteY222" fmla="*/ 139892 h 2057270"/>
                <a:gd name="connsiteX223" fmla="*/ 435169 w 2347096"/>
                <a:gd name="connsiteY223" fmla="*/ 136567 h 2057270"/>
                <a:gd name="connsiteX224" fmla="*/ 425193 w 2347096"/>
                <a:gd name="connsiteY224" fmla="*/ 133242 h 2057270"/>
                <a:gd name="connsiteX225" fmla="*/ 375317 w 2347096"/>
                <a:gd name="connsiteY225" fmla="*/ 136567 h 2057270"/>
                <a:gd name="connsiteX226" fmla="*/ 368667 w 2347096"/>
                <a:gd name="connsiteY226" fmla="*/ 146542 h 2057270"/>
                <a:gd name="connsiteX227" fmla="*/ 358692 w 2347096"/>
                <a:gd name="connsiteY227" fmla="*/ 183118 h 2057270"/>
                <a:gd name="connsiteX228" fmla="*/ 355366 w 2347096"/>
                <a:gd name="connsiteY228" fmla="*/ 193093 h 2057270"/>
                <a:gd name="connsiteX229" fmla="*/ 358692 w 2347096"/>
                <a:gd name="connsiteY229" fmla="*/ 209719 h 2057270"/>
                <a:gd name="connsiteX230" fmla="*/ 365342 w 2347096"/>
                <a:gd name="connsiteY230" fmla="*/ 272895 h 2057270"/>
                <a:gd name="connsiteX231" fmla="*/ 365342 w 2347096"/>
                <a:gd name="connsiteY231" fmla="*/ 356023 h 2057270"/>
                <a:gd name="connsiteX232" fmla="*/ 358692 w 2347096"/>
                <a:gd name="connsiteY232" fmla="*/ 379298 h 2057270"/>
                <a:gd name="connsiteX233" fmla="*/ 352041 w 2347096"/>
                <a:gd name="connsiteY233" fmla="*/ 385948 h 2057270"/>
                <a:gd name="connsiteX234" fmla="*/ 345391 w 2347096"/>
                <a:gd name="connsiteY234" fmla="*/ 395924 h 2057270"/>
                <a:gd name="connsiteX235" fmla="*/ 328766 w 2347096"/>
                <a:gd name="connsiteY235" fmla="*/ 399249 h 2057270"/>
                <a:gd name="connsiteX236" fmla="*/ 292190 w 2347096"/>
                <a:gd name="connsiteY236" fmla="*/ 395924 h 2057270"/>
                <a:gd name="connsiteX237" fmla="*/ 268914 w 2347096"/>
                <a:gd name="connsiteY237" fmla="*/ 369323 h 2057270"/>
                <a:gd name="connsiteX238" fmla="*/ 258939 w 2347096"/>
                <a:gd name="connsiteY238" fmla="*/ 362673 h 2057270"/>
                <a:gd name="connsiteX239" fmla="*/ 252289 w 2347096"/>
                <a:gd name="connsiteY239" fmla="*/ 342722 h 2057270"/>
                <a:gd name="connsiteX240" fmla="*/ 248964 w 2347096"/>
                <a:gd name="connsiteY240" fmla="*/ 332747 h 2057270"/>
                <a:gd name="connsiteX241" fmla="*/ 245638 w 2347096"/>
                <a:gd name="connsiteY241" fmla="*/ 319447 h 2057270"/>
                <a:gd name="connsiteX242" fmla="*/ 238988 w 2347096"/>
                <a:gd name="connsiteY242" fmla="*/ 309471 h 2057270"/>
                <a:gd name="connsiteX243" fmla="*/ 232338 w 2347096"/>
                <a:gd name="connsiteY243" fmla="*/ 289521 h 2057270"/>
                <a:gd name="connsiteX244" fmla="*/ 229013 w 2347096"/>
                <a:gd name="connsiteY244" fmla="*/ 279546 h 2057270"/>
                <a:gd name="connsiteX245" fmla="*/ 222363 w 2347096"/>
                <a:gd name="connsiteY245" fmla="*/ 269570 h 2057270"/>
                <a:gd name="connsiteX246" fmla="*/ 212388 w 2347096"/>
                <a:gd name="connsiteY246" fmla="*/ 239644 h 2057270"/>
                <a:gd name="connsiteX247" fmla="*/ 209062 w 2347096"/>
                <a:gd name="connsiteY247" fmla="*/ 229669 h 2057270"/>
                <a:gd name="connsiteX248" fmla="*/ 202412 w 2347096"/>
                <a:gd name="connsiteY248" fmla="*/ 216369 h 2057270"/>
                <a:gd name="connsiteX249" fmla="*/ 192437 w 2347096"/>
                <a:gd name="connsiteY249" fmla="*/ 199743 h 2057270"/>
                <a:gd name="connsiteX250" fmla="*/ 185787 w 2347096"/>
                <a:gd name="connsiteY250" fmla="*/ 179793 h 2057270"/>
                <a:gd name="connsiteX251" fmla="*/ 179137 w 2347096"/>
                <a:gd name="connsiteY251" fmla="*/ 149867 h 2057270"/>
                <a:gd name="connsiteX252" fmla="*/ 175812 w 2347096"/>
                <a:gd name="connsiteY252" fmla="*/ 86690 h 2057270"/>
                <a:gd name="connsiteX253" fmla="*/ 162511 w 2347096"/>
                <a:gd name="connsiteY253" fmla="*/ 30164 h 2057270"/>
                <a:gd name="connsiteX254" fmla="*/ 155861 w 2347096"/>
                <a:gd name="connsiteY254" fmla="*/ 20188 h 2057270"/>
                <a:gd name="connsiteX255" fmla="*/ 132585 w 2347096"/>
                <a:gd name="connsiteY255" fmla="*/ 13538 h 2057270"/>
                <a:gd name="connsiteX256" fmla="*/ 122610 w 2347096"/>
                <a:gd name="connsiteY256" fmla="*/ 6888 h 2057270"/>
                <a:gd name="connsiteX257" fmla="*/ 66084 w 2347096"/>
                <a:gd name="connsiteY257" fmla="*/ 6888 h 2057270"/>
                <a:gd name="connsiteX258" fmla="*/ 52783 w 2347096"/>
                <a:gd name="connsiteY258" fmla="*/ 10213 h 2057270"/>
                <a:gd name="connsiteX259" fmla="*/ 26182 w 2347096"/>
                <a:gd name="connsiteY259" fmla="*/ 30164 h 2057270"/>
                <a:gd name="connsiteX260" fmla="*/ 19532 w 2347096"/>
                <a:gd name="connsiteY260" fmla="*/ 43464 h 2057270"/>
                <a:gd name="connsiteX261" fmla="*/ 12882 w 2347096"/>
                <a:gd name="connsiteY261" fmla="*/ 53439 h 2057270"/>
                <a:gd name="connsiteX262" fmla="*/ 2907 w 2347096"/>
                <a:gd name="connsiteY262" fmla="*/ 76715 h 2057270"/>
                <a:gd name="connsiteX263" fmla="*/ 6232 w 2347096"/>
                <a:gd name="connsiteY263" fmla="*/ 99991 h 2057270"/>
                <a:gd name="connsiteX264" fmla="*/ 12882 w 2347096"/>
                <a:gd name="connsiteY264" fmla="*/ 113291 h 2057270"/>
                <a:gd name="connsiteX265" fmla="*/ 29508 w 2347096"/>
                <a:gd name="connsiteY265" fmla="*/ 136567 h 2057270"/>
                <a:gd name="connsiteX266" fmla="*/ 39483 w 2347096"/>
                <a:gd name="connsiteY266" fmla="*/ 159842 h 2057270"/>
                <a:gd name="connsiteX267" fmla="*/ 52783 w 2347096"/>
                <a:gd name="connsiteY267" fmla="*/ 189768 h 2057270"/>
                <a:gd name="connsiteX268" fmla="*/ 59433 w 2347096"/>
                <a:gd name="connsiteY268" fmla="*/ 362673 h 2057270"/>
                <a:gd name="connsiteX269" fmla="*/ 62758 w 2347096"/>
                <a:gd name="connsiteY269" fmla="*/ 472401 h 2057270"/>
                <a:gd name="connsiteX270" fmla="*/ 66084 w 2347096"/>
                <a:gd name="connsiteY270" fmla="*/ 512302 h 2057270"/>
                <a:gd name="connsiteX271" fmla="*/ 69409 w 2347096"/>
                <a:gd name="connsiteY271" fmla="*/ 525602 h 2057270"/>
                <a:gd name="connsiteX272" fmla="*/ 76059 w 2347096"/>
                <a:gd name="connsiteY272" fmla="*/ 548878 h 2057270"/>
                <a:gd name="connsiteX273" fmla="*/ 82709 w 2347096"/>
                <a:gd name="connsiteY273" fmla="*/ 568828 h 2057270"/>
                <a:gd name="connsiteX274" fmla="*/ 86034 w 2347096"/>
                <a:gd name="connsiteY274" fmla="*/ 582129 h 2057270"/>
                <a:gd name="connsiteX275" fmla="*/ 92684 w 2347096"/>
                <a:gd name="connsiteY275" fmla="*/ 605404 h 2057270"/>
                <a:gd name="connsiteX276" fmla="*/ 102660 w 2347096"/>
                <a:gd name="connsiteY276" fmla="*/ 655281 h 2057270"/>
                <a:gd name="connsiteX277" fmla="*/ 105985 w 2347096"/>
                <a:gd name="connsiteY277" fmla="*/ 668581 h 2057270"/>
                <a:gd name="connsiteX278" fmla="*/ 112635 w 2347096"/>
                <a:gd name="connsiteY278" fmla="*/ 698507 h 2057270"/>
                <a:gd name="connsiteX279" fmla="*/ 122610 w 2347096"/>
                <a:gd name="connsiteY279" fmla="*/ 738408 h 2057270"/>
                <a:gd name="connsiteX280" fmla="*/ 132585 w 2347096"/>
                <a:gd name="connsiteY280" fmla="*/ 791610 h 2057270"/>
                <a:gd name="connsiteX281" fmla="*/ 135910 w 2347096"/>
                <a:gd name="connsiteY281" fmla="*/ 801585 h 2057270"/>
                <a:gd name="connsiteX282" fmla="*/ 139236 w 2347096"/>
                <a:gd name="connsiteY282" fmla="*/ 814885 h 2057270"/>
                <a:gd name="connsiteX283" fmla="*/ 145886 w 2347096"/>
                <a:gd name="connsiteY283" fmla="*/ 828186 h 2057270"/>
                <a:gd name="connsiteX284" fmla="*/ 152536 w 2347096"/>
                <a:gd name="connsiteY284" fmla="*/ 848136 h 2057270"/>
                <a:gd name="connsiteX285" fmla="*/ 159186 w 2347096"/>
                <a:gd name="connsiteY285" fmla="*/ 861436 h 2057270"/>
                <a:gd name="connsiteX286" fmla="*/ 162511 w 2347096"/>
                <a:gd name="connsiteY286" fmla="*/ 871412 h 2057270"/>
                <a:gd name="connsiteX287" fmla="*/ 172486 w 2347096"/>
                <a:gd name="connsiteY287" fmla="*/ 878062 h 2057270"/>
                <a:gd name="connsiteX288" fmla="*/ 182462 w 2347096"/>
                <a:gd name="connsiteY288" fmla="*/ 901338 h 2057270"/>
                <a:gd name="connsiteX289" fmla="*/ 189112 w 2347096"/>
                <a:gd name="connsiteY289" fmla="*/ 921288 h 2057270"/>
                <a:gd name="connsiteX290" fmla="*/ 192437 w 2347096"/>
                <a:gd name="connsiteY290" fmla="*/ 931263 h 2057270"/>
                <a:gd name="connsiteX291" fmla="*/ 189112 w 2347096"/>
                <a:gd name="connsiteY291" fmla="*/ 947889 h 2057270"/>
                <a:gd name="connsiteX292" fmla="*/ 199087 w 2347096"/>
                <a:gd name="connsiteY292" fmla="*/ 1011066 h 2057270"/>
                <a:gd name="connsiteX293" fmla="*/ 205737 w 2347096"/>
                <a:gd name="connsiteY293" fmla="*/ 1054292 h 2057270"/>
                <a:gd name="connsiteX294" fmla="*/ 219038 w 2347096"/>
                <a:gd name="connsiteY294" fmla="*/ 1077567 h 2057270"/>
                <a:gd name="connsiteX295" fmla="*/ 232338 w 2347096"/>
                <a:gd name="connsiteY295" fmla="*/ 1107493 h 2057270"/>
                <a:gd name="connsiteX296" fmla="*/ 242313 w 2347096"/>
                <a:gd name="connsiteY296" fmla="*/ 1110818 h 2057270"/>
                <a:gd name="connsiteX297" fmla="*/ 248964 w 2347096"/>
                <a:gd name="connsiteY297" fmla="*/ 1120794 h 2057270"/>
                <a:gd name="connsiteX298" fmla="*/ 268914 w 2347096"/>
                <a:gd name="connsiteY298" fmla="*/ 1137419 h 2057270"/>
                <a:gd name="connsiteX299" fmla="*/ 275564 w 2347096"/>
                <a:gd name="connsiteY299" fmla="*/ 1147394 h 2057270"/>
                <a:gd name="connsiteX300" fmla="*/ 295515 w 2347096"/>
                <a:gd name="connsiteY300" fmla="*/ 1167345 h 2057270"/>
                <a:gd name="connsiteX301" fmla="*/ 312140 w 2347096"/>
                <a:gd name="connsiteY301" fmla="*/ 1183970 h 2057270"/>
                <a:gd name="connsiteX302" fmla="*/ 325441 w 2347096"/>
                <a:gd name="connsiteY302" fmla="*/ 1200596 h 2057270"/>
                <a:gd name="connsiteX303" fmla="*/ 335416 w 2347096"/>
                <a:gd name="connsiteY303" fmla="*/ 1203921 h 2057270"/>
                <a:gd name="connsiteX304" fmla="*/ 338741 w 2347096"/>
                <a:gd name="connsiteY304" fmla="*/ 1213896 h 2057270"/>
                <a:gd name="connsiteX305" fmla="*/ 398593 w 2347096"/>
                <a:gd name="connsiteY305" fmla="*/ 1237172 h 2057270"/>
                <a:gd name="connsiteX306" fmla="*/ 428518 w 2347096"/>
                <a:gd name="connsiteY306" fmla="*/ 1263772 h 2057270"/>
                <a:gd name="connsiteX307" fmla="*/ 435169 w 2347096"/>
                <a:gd name="connsiteY307" fmla="*/ 1270423 h 2057270"/>
                <a:gd name="connsiteX308" fmla="*/ 448469 w 2347096"/>
                <a:gd name="connsiteY308" fmla="*/ 1277073 h 2057270"/>
                <a:gd name="connsiteX309" fmla="*/ 455119 w 2347096"/>
                <a:gd name="connsiteY309" fmla="*/ 1287048 h 2057270"/>
                <a:gd name="connsiteX310" fmla="*/ 465094 w 2347096"/>
                <a:gd name="connsiteY310" fmla="*/ 1290373 h 2057270"/>
                <a:gd name="connsiteX311" fmla="*/ 475070 w 2347096"/>
                <a:gd name="connsiteY311" fmla="*/ 1297023 h 2057270"/>
                <a:gd name="connsiteX312" fmla="*/ 488370 w 2347096"/>
                <a:gd name="connsiteY312" fmla="*/ 1323624 h 2057270"/>
                <a:gd name="connsiteX313" fmla="*/ 498345 w 2347096"/>
                <a:gd name="connsiteY313" fmla="*/ 1333599 h 2057270"/>
                <a:gd name="connsiteX314" fmla="*/ 504996 w 2347096"/>
                <a:gd name="connsiteY314" fmla="*/ 1346900 h 2057270"/>
                <a:gd name="connsiteX315" fmla="*/ 518296 w 2347096"/>
                <a:gd name="connsiteY315" fmla="*/ 1366850 h 2057270"/>
                <a:gd name="connsiteX316" fmla="*/ 531596 w 2347096"/>
                <a:gd name="connsiteY316" fmla="*/ 1390126 h 2057270"/>
                <a:gd name="connsiteX317" fmla="*/ 534921 w 2347096"/>
                <a:gd name="connsiteY317" fmla="*/ 1413402 h 2057270"/>
                <a:gd name="connsiteX318" fmla="*/ 541572 w 2347096"/>
                <a:gd name="connsiteY318" fmla="*/ 1420052 h 2057270"/>
                <a:gd name="connsiteX319" fmla="*/ 548222 w 2347096"/>
                <a:gd name="connsiteY319" fmla="*/ 1443327 h 2057270"/>
                <a:gd name="connsiteX320" fmla="*/ 564847 w 2347096"/>
                <a:gd name="connsiteY320" fmla="*/ 1456628 h 2057270"/>
                <a:gd name="connsiteX321" fmla="*/ 571497 w 2347096"/>
                <a:gd name="connsiteY321" fmla="*/ 1466603 h 2057270"/>
                <a:gd name="connsiteX322" fmla="*/ 588123 w 2347096"/>
                <a:gd name="connsiteY322" fmla="*/ 1503179 h 2057270"/>
                <a:gd name="connsiteX323" fmla="*/ 594773 w 2347096"/>
                <a:gd name="connsiteY323" fmla="*/ 1516479 h 2057270"/>
                <a:gd name="connsiteX324" fmla="*/ 601423 w 2347096"/>
                <a:gd name="connsiteY324" fmla="*/ 1549730 h 2057270"/>
                <a:gd name="connsiteX325" fmla="*/ 611398 w 2347096"/>
                <a:gd name="connsiteY325" fmla="*/ 1556380 h 2057270"/>
                <a:gd name="connsiteX326" fmla="*/ 618049 w 2347096"/>
                <a:gd name="connsiteY326" fmla="*/ 1573006 h 2057270"/>
                <a:gd name="connsiteX327" fmla="*/ 631349 w 2347096"/>
                <a:gd name="connsiteY327" fmla="*/ 1599607 h 2057270"/>
                <a:gd name="connsiteX328" fmla="*/ 634674 w 2347096"/>
                <a:gd name="connsiteY328" fmla="*/ 1612907 h 2057270"/>
                <a:gd name="connsiteX329" fmla="*/ 637999 w 2347096"/>
                <a:gd name="connsiteY329" fmla="*/ 1622882 h 2057270"/>
                <a:gd name="connsiteX330" fmla="*/ 644649 w 2347096"/>
                <a:gd name="connsiteY330" fmla="*/ 1649483 h 2057270"/>
                <a:gd name="connsiteX331" fmla="*/ 651300 w 2347096"/>
                <a:gd name="connsiteY331" fmla="*/ 1662783 h 2057270"/>
                <a:gd name="connsiteX332" fmla="*/ 657950 w 2347096"/>
                <a:gd name="connsiteY332" fmla="*/ 1682734 h 2057270"/>
                <a:gd name="connsiteX333" fmla="*/ 661275 w 2347096"/>
                <a:gd name="connsiteY333" fmla="*/ 1692709 h 2057270"/>
                <a:gd name="connsiteX334" fmla="*/ 667925 w 2347096"/>
                <a:gd name="connsiteY334" fmla="*/ 1706010 h 2057270"/>
                <a:gd name="connsiteX335" fmla="*/ 687876 w 2347096"/>
                <a:gd name="connsiteY335" fmla="*/ 1715985 h 2057270"/>
                <a:gd name="connsiteX336" fmla="*/ 697851 w 2347096"/>
                <a:gd name="connsiteY336" fmla="*/ 1706010 h 2057270"/>
                <a:gd name="connsiteX337" fmla="*/ 691201 w 2347096"/>
                <a:gd name="connsiteY337" fmla="*/ 1696034 h 2057270"/>
                <a:gd name="connsiteX338" fmla="*/ 667925 w 2347096"/>
                <a:gd name="connsiteY338" fmla="*/ 1699359 h 2057270"/>
                <a:gd name="connsiteX339" fmla="*/ 674575 w 2347096"/>
                <a:gd name="connsiteY339" fmla="*/ 1715985 h 2057270"/>
                <a:gd name="connsiteX340" fmla="*/ 681225 w 2347096"/>
                <a:gd name="connsiteY340" fmla="*/ 1749236 h 2057270"/>
                <a:gd name="connsiteX341" fmla="*/ 687876 w 2347096"/>
                <a:gd name="connsiteY341" fmla="*/ 1775836 h 2057270"/>
                <a:gd name="connsiteX342" fmla="*/ 691201 w 2347096"/>
                <a:gd name="connsiteY342" fmla="*/ 1805762 h 2057270"/>
                <a:gd name="connsiteX343" fmla="*/ 697851 w 2347096"/>
                <a:gd name="connsiteY343" fmla="*/ 1825713 h 2057270"/>
                <a:gd name="connsiteX344" fmla="*/ 704501 w 2347096"/>
                <a:gd name="connsiteY344" fmla="*/ 1852314 h 2057270"/>
                <a:gd name="connsiteX345" fmla="*/ 714476 w 2347096"/>
                <a:gd name="connsiteY345" fmla="*/ 1885564 h 2057270"/>
                <a:gd name="connsiteX346" fmla="*/ 721126 w 2347096"/>
                <a:gd name="connsiteY346" fmla="*/ 1892215 h 2057270"/>
                <a:gd name="connsiteX347" fmla="*/ 727777 w 2347096"/>
                <a:gd name="connsiteY347" fmla="*/ 1912165 h 2057270"/>
                <a:gd name="connsiteX348" fmla="*/ 731102 w 2347096"/>
                <a:gd name="connsiteY348" fmla="*/ 1922140 h 2057270"/>
                <a:gd name="connsiteX349" fmla="*/ 751052 w 2347096"/>
                <a:gd name="connsiteY349" fmla="*/ 1948741 h 2057270"/>
                <a:gd name="connsiteX350" fmla="*/ 754377 w 2347096"/>
                <a:gd name="connsiteY350" fmla="*/ 1958716 h 2057270"/>
                <a:gd name="connsiteX351" fmla="*/ 761028 w 2347096"/>
                <a:gd name="connsiteY351" fmla="*/ 1968692 h 2057270"/>
                <a:gd name="connsiteX352" fmla="*/ 777653 w 2347096"/>
                <a:gd name="connsiteY352" fmla="*/ 1991967 h 2057270"/>
                <a:gd name="connsiteX353" fmla="*/ 777653 w 2347096"/>
                <a:gd name="connsiteY353" fmla="*/ 2011918 h 2057270"/>
                <a:gd name="connsiteX354" fmla="*/ 757702 w 2347096"/>
                <a:gd name="connsiteY354" fmla="*/ 2018568 h 2057270"/>
                <a:gd name="connsiteX355" fmla="*/ 757702 w 2347096"/>
                <a:gd name="connsiteY355" fmla="*/ 2041844 h 2057270"/>
                <a:gd name="connsiteX356" fmla="*/ 767678 w 2347096"/>
                <a:gd name="connsiteY356" fmla="*/ 2035194 h 2057270"/>
                <a:gd name="connsiteX357" fmla="*/ 761028 w 2347096"/>
                <a:gd name="connsiteY357" fmla="*/ 2035194 h 20572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</a:cxnLst>
              <a:rect l="l" t="t" r="r" b="b"/>
              <a:pathLst>
                <a:path w="2347096" h="2057270">
                  <a:moveTo>
                    <a:pt x="761028" y="2035194"/>
                  </a:moveTo>
                  <a:cubicBezTo>
                    <a:pt x="827255" y="2057270"/>
                    <a:pt x="773970" y="2042003"/>
                    <a:pt x="927282" y="2038519"/>
                  </a:cubicBezTo>
                  <a:lnTo>
                    <a:pt x="947233" y="2035194"/>
                  </a:lnTo>
                  <a:cubicBezTo>
                    <a:pt x="952793" y="2034183"/>
                    <a:pt x="958216" y="2032200"/>
                    <a:pt x="963858" y="2031868"/>
                  </a:cubicBezTo>
                  <a:cubicBezTo>
                    <a:pt x="995964" y="2029979"/>
                    <a:pt x="1028143" y="2029651"/>
                    <a:pt x="1060286" y="2028543"/>
                  </a:cubicBezTo>
                  <a:cubicBezTo>
                    <a:pt x="1099990" y="2017199"/>
                    <a:pt x="1067110" y="2025193"/>
                    <a:pt x="1113487" y="2018568"/>
                  </a:cubicBezTo>
                  <a:cubicBezTo>
                    <a:pt x="1119082" y="2017769"/>
                    <a:pt x="1124487" y="2015779"/>
                    <a:pt x="1130113" y="2015243"/>
                  </a:cubicBezTo>
                  <a:cubicBezTo>
                    <a:pt x="1147801" y="2013558"/>
                    <a:pt x="1165607" y="2013394"/>
                    <a:pt x="1183314" y="2011918"/>
                  </a:cubicBezTo>
                  <a:cubicBezTo>
                    <a:pt x="1205515" y="2010068"/>
                    <a:pt x="1227841" y="2008930"/>
                    <a:pt x="1249816" y="2005268"/>
                  </a:cubicBezTo>
                  <a:cubicBezTo>
                    <a:pt x="1256466" y="2004160"/>
                    <a:pt x="1263185" y="2003405"/>
                    <a:pt x="1269766" y="2001943"/>
                  </a:cubicBezTo>
                  <a:cubicBezTo>
                    <a:pt x="1273188" y="2001183"/>
                    <a:pt x="1276254" y="1998967"/>
                    <a:pt x="1279742" y="1998618"/>
                  </a:cubicBezTo>
                  <a:cubicBezTo>
                    <a:pt x="1298523" y="1996740"/>
                    <a:pt x="1317426" y="1996401"/>
                    <a:pt x="1336268" y="1995292"/>
                  </a:cubicBezTo>
                  <a:cubicBezTo>
                    <a:pt x="1354411" y="1989245"/>
                    <a:pt x="1341137" y="1993008"/>
                    <a:pt x="1369519" y="1988642"/>
                  </a:cubicBezTo>
                  <a:cubicBezTo>
                    <a:pt x="1376183" y="1987617"/>
                    <a:pt x="1382780" y="1986153"/>
                    <a:pt x="1389470" y="1985317"/>
                  </a:cubicBezTo>
                  <a:cubicBezTo>
                    <a:pt x="1400523" y="1983935"/>
                    <a:pt x="1411650" y="1983222"/>
                    <a:pt x="1422721" y="1981992"/>
                  </a:cubicBezTo>
                  <a:cubicBezTo>
                    <a:pt x="1431602" y="1981005"/>
                    <a:pt x="1440454" y="1979775"/>
                    <a:pt x="1449321" y="1978667"/>
                  </a:cubicBezTo>
                  <a:cubicBezTo>
                    <a:pt x="1459730" y="1975198"/>
                    <a:pt x="1471518" y="1970702"/>
                    <a:pt x="1482572" y="1968692"/>
                  </a:cubicBezTo>
                  <a:cubicBezTo>
                    <a:pt x="1490283" y="1967290"/>
                    <a:pt x="1498137" y="1966769"/>
                    <a:pt x="1505848" y="1965367"/>
                  </a:cubicBezTo>
                  <a:cubicBezTo>
                    <a:pt x="1510344" y="1964550"/>
                    <a:pt x="1514657" y="1962884"/>
                    <a:pt x="1519148" y="1962042"/>
                  </a:cubicBezTo>
                  <a:cubicBezTo>
                    <a:pt x="1532401" y="1959557"/>
                    <a:pt x="1545968" y="1958661"/>
                    <a:pt x="1559049" y="1955391"/>
                  </a:cubicBezTo>
                  <a:cubicBezTo>
                    <a:pt x="1563483" y="1954283"/>
                    <a:pt x="1567973" y="1953379"/>
                    <a:pt x="1572350" y="1952066"/>
                  </a:cubicBezTo>
                  <a:cubicBezTo>
                    <a:pt x="1579064" y="1950052"/>
                    <a:pt x="1585426" y="1946791"/>
                    <a:pt x="1592300" y="1945416"/>
                  </a:cubicBezTo>
                  <a:cubicBezTo>
                    <a:pt x="1603729" y="1943130"/>
                    <a:pt x="1611268" y="1941897"/>
                    <a:pt x="1622226" y="1938766"/>
                  </a:cubicBezTo>
                  <a:cubicBezTo>
                    <a:pt x="1646082" y="1931950"/>
                    <a:pt x="1615027" y="1938876"/>
                    <a:pt x="1648827" y="1932116"/>
                  </a:cubicBezTo>
                  <a:cubicBezTo>
                    <a:pt x="1652152" y="1929899"/>
                    <a:pt x="1655228" y="1927253"/>
                    <a:pt x="1658802" y="1925466"/>
                  </a:cubicBezTo>
                  <a:cubicBezTo>
                    <a:pt x="1669946" y="1919893"/>
                    <a:pt x="1689210" y="1919870"/>
                    <a:pt x="1698703" y="1918815"/>
                  </a:cubicBezTo>
                  <a:cubicBezTo>
                    <a:pt x="1707570" y="1916598"/>
                    <a:pt x="1716633" y="1915055"/>
                    <a:pt x="1725304" y="1912165"/>
                  </a:cubicBezTo>
                  <a:cubicBezTo>
                    <a:pt x="1728629" y="1911057"/>
                    <a:pt x="1732144" y="1910407"/>
                    <a:pt x="1735279" y="1908840"/>
                  </a:cubicBezTo>
                  <a:cubicBezTo>
                    <a:pt x="1738853" y="1907053"/>
                    <a:pt x="1741581" y="1903764"/>
                    <a:pt x="1745254" y="1902190"/>
                  </a:cubicBezTo>
                  <a:cubicBezTo>
                    <a:pt x="1749455" y="1900390"/>
                    <a:pt x="1754178" y="1900178"/>
                    <a:pt x="1758555" y="1898865"/>
                  </a:cubicBezTo>
                  <a:cubicBezTo>
                    <a:pt x="1768626" y="1895844"/>
                    <a:pt x="1778506" y="1892215"/>
                    <a:pt x="1788481" y="1888890"/>
                  </a:cubicBezTo>
                  <a:cubicBezTo>
                    <a:pt x="1791806" y="1887782"/>
                    <a:pt x="1795321" y="1887131"/>
                    <a:pt x="1798456" y="1885564"/>
                  </a:cubicBezTo>
                  <a:cubicBezTo>
                    <a:pt x="1806986" y="1881299"/>
                    <a:pt x="1812644" y="1877686"/>
                    <a:pt x="1821732" y="1875589"/>
                  </a:cubicBezTo>
                  <a:cubicBezTo>
                    <a:pt x="1832745" y="1873048"/>
                    <a:pt x="1844259" y="1872513"/>
                    <a:pt x="1854982" y="1868939"/>
                  </a:cubicBezTo>
                  <a:cubicBezTo>
                    <a:pt x="1885256" y="1858849"/>
                    <a:pt x="1837439" y="1874328"/>
                    <a:pt x="1881583" y="1862289"/>
                  </a:cubicBezTo>
                  <a:cubicBezTo>
                    <a:pt x="1888346" y="1860445"/>
                    <a:pt x="1894884" y="1857856"/>
                    <a:pt x="1901534" y="1855639"/>
                  </a:cubicBezTo>
                  <a:cubicBezTo>
                    <a:pt x="1904859" y="1854531"/>
                    <a:pt x="1908109" y="1853164"/>
                    <a:pt x="1911509" y="1852314"/>
                  </a:cubicBezTo>
                  <a:cubicBezTo>
                    <a:pt x="1920376" y="1850097"/>
                    <a:pt x="1929439" y="1848553"/>
                    <a:pt x="1938110" y="1845663"/>
                  </a:cubicBezTo>
                  <a:cubicBezTo>
                    <a:pt x="1944760" y="1843446"/>
                    <a:pt x="1951260" y="1840713"/>
                    <a:pt x="1958060" y="1839013"/>
                  </a:cubicBezTo>
                  <a:cubicBezTo>
                    <a:pt x="1962494" y="1837905"/>
                    <a:pt x="1966984" y="1837001"/>
                    <a:pt x="1971361" y="1835688"/>
                  </a:cubicBezTo>
                  <a:cubicBezTo>
                    <a:pt x="1978075" y="1833674"/>
                    <a:pt x="1984661" y="1831255"/>
                    <a:pt x="1991311" y="1829038"/>
                  </a:cubicBezTo>
                  <a:lnTo>
                    <a:pt x="2001286" y="1825713"/>
                  </a:lnTo>
                  <a:cubicBezTo>
                    <a:pt x="2011189" y="1815812"/>
                    <a:pt x="2004098" y="1820919"/>
                    <a:pt x="2017912" y="1815738"/>
                  </a:cubicBezTo>
                  <a:cubicBezTo>
                    <a:pt x="2023501" y="1813642"/>
                    <a:pt x="2028875" y="1810975"/>
                    <a:pt x="2034537" y="1809087"/>
                  </a:cubicBezTo>
                  <a:cubicBezTo>
                    <a:pt x="2038873" y="1807642"/>
                    <a:pt x="2043461" y="1807075"/>
                    <a:pt x="2047838" y="1805762"/>
                  </a:cubicBezTo>
                  <a:cubicBezTo>
                    <a:pt x="2054552" y="1803748"/>
                    <a:pt x="2061138" y="1801329"/>
                    <a:pt x="2067788" y="1799112"/>
                  </a:cubicBezTo>
                  <a:lnTo>
                    <a:pt x="2077764" y="1795787"/>
                  </a:lnTo>
                  <a:lnTo>
                    <a:pt x="2087739" y="1792462"/>
                  </a:lnTo>
                  <a:cubicBezTo>
                    <a:pt x="2088847" y="1789137"/>
                    <a:pt x="2088212" y="1784524"/>
                    <a:pt x="2091064" y="1782487"/>
                  </a:cubicBezTo>
                  <a:cubicBezTo>
                    <a:pt x="2096768" y="1778412"/>
                    <a:pt x="2111014" y="1775836"/>
                    <a:pt x="2111014" y="1775836"/>
                  </a:cubicBezTo>
                  <a:cubicBezTo>
                    <a:pt x="2113231" y="1773619"/>
                    <a:pt x="2114990" y="1770821"/>
                    <a:pt x="2117665" y="1769186"/>
                  </a:cubicBezTo>
                  <a:cubicBezTo>
                    <a:pt x="2164078" y="1740823"/>
                    <a:pt x="2153259" y="1745129"/>
                    <a:pt x="2180841" y="1735935"/>
                  </a:cubicBezTo>
                  <a:cubicBezTo>
                    <a:pt x="2202704" y="1714075"/>
                    <a:pt x="2161588" y="1753203"/>
                    <a:pt x="2207442" y="1722635"/>
                  </a:cubicBezTo>
                  <a:cubicBezTo>
                    <a:pt x="2214092" y="1718202"/>
                    <a:pt x="2219811" y="1711863"/>
                    <a:pt x="2227393" y="1709335"/>
                  </a:cubicBezTo>
                  <a:cubicBezTo>
                    <a:pt x="2252705" y="1700897"/>
                    <a:pt x="2240469" y="1704059"/>
                    <a:pt x="2263969" y="1699359"/>
                  </a:cubicBezTo>
                  <a:cubicBezTo>
                    <a:pt x="2279776" y="1688821"/>
                    <a:pt x="2270154" y="1693972"/>
                    <a:pt x="2293894" y="1686059"/>
                  </a:cubicBezTo>
                  <a:lnTo>
                    <a:pt x="2303870" y="1682734"/>
                  </a:lnTo>
                  <a:cubicBezTo>
                    <a:pt x="2310520" y="1678301"/>
                    <a:pt x="2318169" y="1675085"/>
                    <a:pt x="2323820" y="1669434"/>
                  </a:cubicBezTo>
                  <a:cubicBezTo>
                    <a:pt x="2339599" y="1653655"/>
                    <a:pt x="2331173" y="1658116"/>
                    <a:pt x="2347096" y="1652808"/>
                  </a:cubicBezTo>
                  <a:cubicBezTo>
                    <a:pt x="2345988" y="1649483"/>
                    <a:pt x="2345960" y="1645570"/>
                    <a:pt x="2343771" y="1642833"/>
                  </a:cubicBezTo>
                  <a:cubicBezTo>
                    <a:pt x="2341275" y="1639713"/>
                    <a:pt x="2337448" y="1637806"/>
                    <a:pt x="2333796" y="1636183"/>
                  </a:cubicBezTo>
                  <a:cubicBezTo>
                    <a:pt x="2315451" y="1628029"/>
                    <a:pt x="2315102" y="1630677"/>
                    <a:pt x="2297220" y="1626207"/>
                  </a:cubicBezTo>
                  <a:cubicBezTo>
                    <a:pt x="2293819" y="1625357"/>
                    <a:pt x="2290569" y="1623990"/>
                    <a:pt x="2287244" y="1622882"/>
                  </a:cubicBezTo>
                  <a:cubicBezTo>
                    <a:pt x="2283919" y="1620665"/>
                    <a:pt x="2279900" y="1619239"/>
                    <a:pt x="2277269" y="1616232"/>
                  </a:cubicBezTo>
                  <a:cubicBezTo>
                    <a:pt x="2272902" y="1611241"/>
                    <a:pt x="2265434" y="1595042"/>
                    <a:pt x="2257318" y="1589631"/>
                  </a:cubicBezTo>
                  <a:cubicBezTo>
                    <a:pt x="2253194" y="1586882"/>
                    <a:pt x="2248451" y="1585198"/>
                    <a:pt x="2244018" y="1582981"/>
                  </a:cubicBezTo>
                  <a:cubicBezTo>
                    <a:pt x="2241801" y="1579656"/>
                    <a:pt x="2240693" y="1575223"/>
                    <a:pt x="2237368" y="1573006"/>
                  </a:cubicBezTo>
                  <a:cubicBezTo>
                    <a:pt x="2233566" y="1570471"/>
                    <a:pt x="2228347" y="1571286"/>
                    <a:pt x="2224068" y="1569681"/>
                  </a:cubicBezTo>
                  <a:cubicBezTo>
                    <a:pt x="2219427" y="1567941"/>
                    <a:pt x="2215323" y="1564984"/>
                    <a:pt x="2210767" y="1563031"/>
                  </a:cubicBezTo>
                  <a:cubicBezTo>
                    <a:pt x="2207546" y="1561650"/>
                    <a:pt x="2204117" y="1560814"/>
                    <a:pt x="2200792" y="1559706"/>
                  </a:cubicBezTo>
                  <a:cubicBezTo>
                    <a:pt x="2177402" y="1544110"/>
                    <a:pt x="2207058" y="1562055"/>
                    <a:pt x="2174191" y="1549730"/>
                  </a:cubicBezTo>
                  <a:cubicBezTo>
                    <a:pt x="2170449" y="1548327"/>
                    <a:pt x="2167790" y="1544867"/>
                    <a:pt x="2164216" y="1543080"/>
                  </a:cubicBezTo>
                  <a:cubicBezTo>
                    <a:pt x="2154930" y="1538437"/>
                    <a:pt x="2139543" y="1537655"/>
                    <a:pt x="2130965" y="1536430"/>
                  </a:cubicBezTo>
                  <a:cubicBezTo>
                    <a:pt x="2103666" y="1527330"/>
                    <a:pt x="2147024" y="1541058"/>
                    <a:pt x="2094389" y="1529780"/>
                  </a:cubicBezTo>
                  <a:cubicBezTo>
                    <a:pt x="2087535" y="1528311"/>
                    <a:pt x="2081088" y="1525347"/>
                    <a:pt x="2074438" y="1523130"/>
                  </a:cubicBezTo>
                  <a:cubicBezTo>
                    <a:pt x="2064922" y="1519958"/>
                    <a:pt x="2061612" y="1518569"/>
                    <a:pt x="2051163" y="1516479"/>
                  </a:cubicBezTo>
                  <a:cubicBezTo>
                    <a:pt x="2028923" y="1512031"/>
                    <a:pt x="2020155" y="1512149"/>
                    <a:pt x="1994636" y="1509829"/>
                  </a:cubicBezTo>
                  <a:cubicBezTo>
                    <a:pt x="1934784" y="1510937"/>
                    <a:pt x="1874868" y="1510165"/>
                    <a:pt x="1815081" y="1513154"/>
                  </a:cubicBezTo>
                  <a:cubicBezTo>
                    <a:pt x="1810907" y="1513363"/>
                    <a:pt x="1792230" y="1521362"/>
                    <a:pt x="1785156" y="1523130"/>
                  </a:cubicBezTo>
                  <a:cubicBezTo>
                    <a:pt x="1777720" y="1524989"/>
                    <a:pt x="1756763" y="1529866"/>
                    <a:pt x="1751905" y="1533105"/>
                  </a:cubicBezTo>
                  <a:lnTo>
                    <a:pt x="1731954" y="1546405"/>
                  </a:lnTo>
                  <a:cubicBezTo>
                    <a:pt x="1728629" y="1548622"/>
                    <a:pt x="1725553" y="1551268"/>
                    <a:pt x="1721979" y="1553055"/>
                  </a:cubicBezTo>
                  <a:lnTo>
                    <a:pt x="1708678" y="1559706"/>
                  </a:lnTo>
                  <a:cubicBezTo>
                    <a:pt x="1706461" y="1563031"/>
                    <a:pt x="1703651" y="1566029"/>
                    <a:pt x="1702028" y="1569681"/>
                  </a:cubicBezTo>
                  <a:cubicBezTo>
                    <a:pt x="1699181" y="1576087"/>
                    <a:pt x="1695378" y="1589631"/>
                    <a:pt x="1695378" y="1589631"/>
                  </a:cubicBezTo>
                  <a:cubicBezTo>
                    <a:pt x="1696486" y="1607365"/>
                    <a:pt x="1697094" y="1625137"/>
                    <a:pt x="1698703" y="1642833"/>
                  </a:cubicBezTo>
                  <a:cubicBezTo>
                    <a:pt x="1701347" y="1671921"/>
                    <a:pt x="1709097" y="1667031"/>
                    <a:pt x="1698703" y="1706010"/>
                  </a:cubicBezTo>
                  <a:cubicBezTo>
                    <a:pt x="1697673" y="1709871"/>
                    <a:pt x="1692380" y="1711037"/>
                    <a:pt x="1688728" y="1712660"/>
                  </a:cubicBezTo>
                  <a:cubicBezTo>
                    <a:pt x="1682322" y="1715507"/>
                    <a:pt x="1675427" y="1717093"/>
                    <a:pt x="1668777" y="1719310"/>
                  </a:cubicBezTo>
                  <a:cubicBezTo>
                    <a:pt x="1665452" y="1720418"/>
                    <a:pt x="1661937" y="1721068"/>
                    <a:pt x="1658802" y="1722635"/>
                  </a:cubicBezTo>
                  <a:cubicBezTo>
                    <a:pt x="1654369" y="1724852"/>
                    <a:pt x="1650341" y="1728210"/>
                    <a:pt x="1645502" y="1729285"/>
                  </a:cubicBezTo>
                  <a:cubicBezTo>
                    <a:pt x="1630200" y="1732685"/>
                    <a:pt x="1598950" y="1735935"/>
                    <a:pt x="1598950" y="1735935"/>
                  </a:cubicBezTo>
                  <a:lnTo>
                    <a:pt x="1306342" y="1732610"/>
                  </a:lnTo>
                  <a:cubicBezTo>
                    <a:pt x="1301773" y="1732511"/>
                    <a:pt x="1297419" y="1730598"/>
                    <a:pt x="1293042" y="1729285"/>
                  </a:cubicBezTo>
                  <a:cubicBezTo>
                    <a:pt x="1286328" y="1727271"/>
                    <a:pt x="1273092" y="1722635"/>
                    <a:pt x="1273092" y="1722635"/>
                  </a:cubicBezTo>
                  <a:cubicBezTo>
                    <a:pt x="1252371" y="1701917"/>
                    <a:pt x="1282374" y="1729933"/>
                    <a:pt x="1256466" y="1712660"/>
                  </a:cubicBezTo>
                  <a:cubicBezTo>
                    <a:pt x="1231560" y="1696055"/>
                    <a:pt x="1260234" y="1707265"/>
                    <a:pt x="1236516" y="1699359"/>
                  </a:cubicBezTo>
                  <a:cubicBezTo>
                    <a:pt x="1234299" y="1697142"/>
                    <a:pt x="1232669" y="1694111"/>
                    <a:pt x="1229865" y="1692709"/>
                  </a:cubicBezTo>
                  <a:cubicBezTo>
                    <a:pt x="1223595" y="1689574"/>
                    <a:pt x="1215747" y="1689947"/>
                    <a:pt x="1209915" y="1686059"/>
                  </a:cubicBezTo>
                  <a:cubicBezTo>
                    <a:pt x="1197024" y="1677465"/>
                    <a:pt x="1203731" y="1680673"/>
                    <a:pt x="1189964" y="1676084"/>
                  </a:cubicBezTo>
                  <a:cubicBezTo>
                    <a:pt x="1181098" y="1649482"/>
                    <a:pt x="1194397" y="1680516"/>
                    <a:pt x="1176664" y="1662783"/>
                  </a:cubicBezTo>
                  <a:cubicBezTo>
                    <a:pt x="1158877" y="1644996"/>
                    <a:pt x="1169807" y="1642695"/>
                    <a:pt x="1150063" y="1629532"/>
                  </a:cubicBezTo>
                  <a:cubicBezTo>
                    <a:pt x="1143413" y="1625099"/>
                    <a:pt x="1137695" y="1618759"/>
                    <a:pt x="1130113" y="1616232"/>
                  </a:cubicBezTo>
                  <a:cubicBezTo>
                    <a:pt x="1123463" y="1614015"/>
                    <a:pt x="1115995" y="1613470"/>
                    <a:pt x="1110162" y="1609582"/>
                  </a:cubicBezTo>
                  <a:cubicBezTo>
                    <a:pt x="1106837" y="1607365"/>
                    <a:pt x="1103839" y="1604555"/>
                    <a:pt x="1100187" y="1602932"/>
                  </a:cubicBezTo>
                  <a:cubicBezTo>
                    <a:pt x="1093781" y="1600085"/>
                    <a:pt x="1086886" y="1598499"/>
                    <a:pt x="1080236" y="1596282"/>
                  </a:cubicBezTo>
                  <a:cubicBezTo>
                    <a:pt x="1076911" y="1595174"/>
                    <a:pt x="1073177" y="1594900"/>
                    <a:pt x="1070261" y="1592956"/>
                  </a:cubicBezTo>
                  <a:cubicBezTo>
                    <a:pt x="1057370" y="1584362"/>
                    <a:pt x="1064077" y="1587570"/>
                    <a:pt x="1050310" y="1582981"/>
                  </a:cubicBezTo>
                  <a:cubicBezTo>
                    <a:pt x="1021723" y="1563923"/>
                    <a:pt x="1057892" y="1586772"/>
                    <a:pt x="1030360" y="1573006"/>
                  </a:cubicBezTo>
                  <a:cubicBezTo>
                    <a:pt x="1007398" y="1561525"/>
                    <a:pt x="1034765" y="1569951"/>
                    <a:pt x="1007084" y="1563031"/>
                  </a:cubicBezTo>
                  <a:cubicBezTo>
                    <a:pt x="1003759" y="1559706"/>
                    <a:pt x="1001220" y="1555339"/>
                    <a:pt x="997109" y="1553055"/>
                  </a:cubicBezTo>
                  <a:cubicBezTo>
                    <a:pt x="990981" y="1549651"/>
                    <a:pt x="977158" y="1546405"/>
                    <a:pt x="977158" y="1546405"/>
                  </a:cubicBezTo>
                  <a:cubicBezTo>
                    <a:pt x="973833" y="1544188"/>
                    <a:pt x="970757" y="1541542"/>
                    <a:pt x="967183" y="1539755"/>
                  </a:cubicBezTo>
                  <a:cubicBezTo>
                    <a:pt x="964048" y="1538188"/>
                    <a:pt x="959945" y="1538619"/>
                    <a:pt x="957208" y="1536430"/>
                  </a:cubicBezTo>
                  <a:cubicBezTo>
                    <a:pt x="935723" y="1519242"/>
                    <a:pt x="965656" y="1531487"/>
                    <a:pt x="940582" y="1523130"/>
                  </a:cubicBezTo>
                  <a:lnTo>
                    <a:pt x="904006" y="1486554"/>
                  </a:lnTo>
                  <a:lnTo>
                    <a:pt x="894031" y="1476578"/>
                  </a:lnTo>
                  <a:lnTo>
                    <a:pt x="884056" y="1466603"/>
                  </a:lnTo>
                  <a:cubicBezTo>
                    <a:pt x="882948" y="1463278"/>
                    <a:pt x="882920" y="1459365"/>
                    <a:pt x="880731" y="1456628"/>
                  </a:cubicBezTo>
                  <a:cubicBezTo>
                    <a:pt x="878235" y="1453508"/>
                    <a:pt x="873876" y="1452474"/>
                    <a:pt x="870756" y="1449978"/>
                  </a:cubicBezTo>
                  <a:cubicBezTo>
                    <a:pt x="868308" y="1448019"/>
                    <a:pt x="866322" y="1445544"/>
                    <a:pt x="864105" y="1443327"/>
                  </a:cubicBezTo>
                  <a:cubicBezTo>
                    <a:pt x="859923" y="1430782"/>
                    <a:pt x="858914" y="1424838"/>
                    <a:pt x="847480" y="1413402"/>
                  </a:cubicBezTo>
                  <a:cubicBezTo>
                    <a:pt x="841295" y="1407216"/>
                    <a:pt x="838375" y="1405165"/>
                    <a:pt x="834180" y="1396776"/>
                  </a:cubicBezTo>
                  <a:cubicBezTo>
                    <a:pt x="832612" y="1393641"/>
                    <a:pt x="833332" y="1389279"/>
                    <a:pt x="830854" y="1386801"/>
                  </a:cubicBezTo>
                  <a:cubicBezTo>
                    <a:pt x="828376" y="1384323"/>
                    <a:pt x="824204" y="1384584"/>
                    <a:pt x="820879" y="1383476"/>
                  </a:cubicBezTo>
                  <a:cubicBezTo>
                    <a:pt x="818662" y="1376826"/>
                    <a:pt x="818117" y="1369358"/>
                    <a:pt x="814229" y="1363525"/>
                  </a:cubicBezTo>
                  <a:cubicBezTo>
                    <a:pt x="804505" y="1348939"/>
                    <a:pt x="809977" y="1356747"/>
                    <a:pt x="797604" y="1340250"/>
                  </a:cubicBezTo>
                  <a:cubicBezTo>
                    <a:pt x="796495" y="1336925"/>
                    <a:pt x="795846" y="1333409"/>
                    <a:pt x="794278" y="1330274"/>
                  </a:cubicBezTo>
                  <a:cubicBezTo>
                    <a:pt x="792491" y="1326700"/>
                    <a:pt x="789251" y="1323951"/>
                    <a:pt x="787628" y="1320299"/>
                  </a:cubicBezTo>
                  <a:cubicBezTo>
                    <a:pt x="784781" y="1313893"/>
                    <a:pt x="783195" y="1306998"/>
                    <a:pt x="780978" y="1300348"/>
                  </a:cubicBezTo>
                  <a:lnTo>
                    <a:pt x="777653" y="1290373"/>
                  </a:lnTo>
                  <a:lnTo>
                    <a:pt x="774328" y="1280398"/>
                  </a:lnTo>
                  <a:cubicBezTo>
                    <a:pt x="773220" y="1251581"/>
                    <a:pt x="772987" y="1222716"/>
                    <a:pt x="771003" y="1193946"/>
                  </a:cubicBezTo>
                  <a:cubicBezTo>
                    <a:pt x="770762" y="1190449"/>
                    <a:pt x="767678" y="1187475"/>
                    <a:pt x="767678" y="1183970"/>
                  </a:cubicBezTo>
                  <a:cubicBezTo>
                    <a:pt x="767678" y="1176133"/>
                    <a:pt x="769466" y="1168380"/>
                    <a:pt x="771003" y="1160695"/>
                  </a:cubicBezTo>
                  <a:cubicBezTo>
                    <a:pt x="771690" y="1157258"/>
                    <a:pt x="772138" y="1153456"/>
                    <a:pt x="774328" y="1150719"/>
                  </a:cubicBezTo>
                  <a:cubicBezTo>
                    <a:pt x="776824" y="1147598"/>
                    <a:pt x="780978" y="1146286"/>
                    <a:pt x="784303" y="1144069"/>
                  </a:cubicBezTo>
                  <a:cubicBezTo>
                    <a:pt x="786520" y="1137419"/>
                    <a:pt x="791365" y="1131117"/>
                    <a:pt x="790953" y="1124119"/>
                  </a:cubicBezTo>
                  <a:cubicBezTo>
                    <a:pt x="790759" y="1120817"/>
                    <a:pt x="792977" y="1074965"/>
                    <a:pt x="784303" y="1057617"/>
                  </a:cubicBezTo>
                  <a:cubicBezTo>
                    <a:pt x="782516" y="1054043"/>
                    <a:pt x="780149" y="1050763"/>
                    <a:pt x="777653" y="1047642"/>
                  </a:cubicBezTo>
                  <a:cubicBezTo>
                    <a:pt x="775695" y="1045194"/>
                    <a:pt x="773220" y="1043208"/>
                    <a:pt x="771003" y="1040991"/>
                  </a:cubicBezTo>
                  <a:cubicBezTo>
                    <a:pt x="768299" y="1032879"/>
                    <a:pt x="767473" y="1027486"/>
                    <a:pt x="761028" y="1021041"/>
                  </a:cubicBezTo>
                  <a:cubicBezTo>
                    <a:pt x="758202" y="1018215"/>
                    <a:pt x="754173" y="1016888"/>
                    <a:pt x="751052" y="1014391"/>
                  </a:cubicBezTo>
                  <a:cubicBezTo>
                    <a:pt x="748604" y="1012433"/>
                    <a:pt x="747010" y="1009479"/>
                    <a:pt x="744402" y="1007740"/>
                  </a:cubicBezTo>
                  <a:cubicBezTo>
                    <a:pt x="736185" y="1002261"/>
                    <a:pt x="729993" y="1000720"/>
                    <a:pt x="721126" y="997765"/>
                  </a:cubicBezTo>
                  <a:cubicBezTo>
                    <a:pt x="717801" y="994440"/>
                    <a:pt x="715694" y="989002"/>
                    <a:pt x="711151" y="987790"/>
                  </a:cubicBezTo>
                  <a:cubicBezTo>
                    <a:pt x="698255" y="984351"/>
                    <a:pt x="684577" y="985185"/>
                    <a:pt x="671250" y="984465"/>
                  </a:cubicBezTo>
                  <a:cubicBezTo>
                    <a:pt x="643559" y="982968"/>
                    <a:pt x="615832" y="982248"/>
                    <a:pt x="588123" y="981140"/>
                  </a:cubicBezTo>
                  <a:cubicBezTo>
                    <a:pt x="583689" y="980032"/>
                    <a:pt x="579199" y="979128"/>
                    <a:pt x="574822" y="977815"/>
                  </a:cubicBezTo>
                  <a:cubicBezTo>
                    <a:pt x="568108" y="975801"/>
                    <a:pt x="554872" y="971164"/>
                    <a:pt x="554872" y="971164"/>
                  </a:cubicBezTo>
                  <a:cubicBezTo>
                    <a:pt x="550690" y="958618"/>
                    <a:pt x="549682" y="952676"/>
                    <a:pt x="538246" y="941239"/>
                  </a:cubicBezTo>
                  <a:cubicBezTo>
                    <a:pt x="536029" y="939022"/>
                    <a:pt x="533554" y="937036"/>
                    <a:pt x="531596" y="934588"/>
                  </a:cubicBezTo>
                  <a:cubicBezTo>
                    <a:pt x="521136" y="921512"/>
                    <a:pt x="529186" y="926484"/>
                    <a:pt x="514971" y="914638"/>
                  </a:cubicBezTo>
                  <a:cubicBezTo>
                    <a:pt x="511901" y="912080"/>
                    <a:pt x="508030" y="910589"/>
                    <a:pt x="504996" y="907988"/>
                  </a:cubicBezTo>
                  <a:cubicBezTo>
                    <a:pt x="500235" y="903907"/>
                    <a:pt x="491695" y="894687"/>
                    <a:pt x="491695" y="894687"/>
                  </a:cubicBezTo>
                  <a:cubicBezTo>
                    <a:pt x="490587" y="891362"/>
                    <a:pt x="489937" y="887847"/>
                    <a:pt x="488370" y="884712"/>
                  </a:cubicBezTo>
                  <a:cubicBezTo>
                    <a:pt x="475479" y="858930"/>
                    <a:pt x="486752" y="889834"/>
                    <a:pt x="478395" y="864762"/>
                  </a:cubicBezTo>
                  <a:cubicBezTo>
                    <a:pt x="479503" y="853678"/>
                    <a:pt x="479667" y="842459"/>
                    <a:pt x="481720" y="831511"/>
                  </a:cubicBezTo>
                  <a:cubicBezTo>
                    <a:pt x="483012" y="824621"/>
                    <a:pt x="486153" y="818210"/>
                    <a:pt x="488370" y="811560"/>
                  </a:cubicBezTo>
                  <a:cubicBezTo>
                    <a:pt x="492958" y="797794"/>
                    <a:pt x="489751" y="804501"/>
                    <a:pt x="498345" y="791610"/>
                  </a:cubicBezTo>
                  <a:cubicBezTo>
                    <a:pt x="497237" y="781635"/>
                    <a:pt x="496546" y="771604"/>
                    <a:pt x="495020" y="761684"/>
                  </a:cubicBezTo>
                  <a:cubicBezTo>
                    <a:pt x="493287" y="750421"/>
                    <a:pt x="491267" y="748548"/>
                    <a:pt x="488370" y="738408"/>
                  </a:cubicBezTo>
                  <a:cubicBezTo>
                    <a:pt x="487115" y="734014"/>
                    <a:pt x="486300" y="729502"/>
                    <a:pt x="485045" y="725108"/>
                  </a:cubicBezTo>
                  <a:cubicBezTo>
                    <a:pt x="484082" y="721738"/>
                    <a:pt x="482570" y="718533"/>
                    <a:pt x="481720" y="715132"/>
                  </a:cubicBezTo>
                  <a:cubicBezTo>
                    <a:pt x="475968" y="692124"/>
                    <a:pt x="482692" y="704952"/>
                    <a:pt x="471745" y="688532"/>
                  </a:cubicBezTo>
                  <a:cubicBezTo>
                    <a:pt x="462327" y="660275"/>
                    <a:pt x="475462" y="694725"/>
                    <a:pt x="461769" y="671906"/>
                  </a:cubicBezTo>
                  <a:cubicBezTo>
                    <a:pt x="447329" y="647842"/>
                    <a:pt x="473839" y="677326"/>
                    <a:pt x="448469" y="651956"/>
                  </a:cubicBezTo>
                  <a:cubicBezTo>
                    <a:pt x="447361" y="648631"/>
                    <a:pt x="446711" y="645115"/>
                    <a:pt x="445144" y="641980"/>
                  </a:cubicBezTo>
                  <a:cubicBezTo>
                    <a:pt x="443357" y="638406"/>
                    <a:pt x="440117" y="635657"/>
                    <a:pt x="438494" y="632005"/>
                  </a:cubicBezTo>
                  <a:cubicBezTo>
                    <a:pt x="435647" y="625599"/>
                    <a:pt x="431844" y="612055"/>
                    <a:pt x="431844" y="612055"/>
                  </a:cubicBezTo>
                  <a:cubicBezTo>
                    <a:pt x="432952" y="604296"/>
                    <a:pt x="428494" y="592887"/>
                    <a:pt x="435169" y="588779"/>
                  </a:cubicBezTo>
                  <a:cubicBezTo>
                    <a:pt x="448902" y="580328"/>
                    <a:pt x="485309" y="586734"/>
                    <a:pt x="501670" y="588779"/>
                  </a:cubicBezTo>
                  <a:cubicBezTo>
                    <a:pt x="508320" y="595429"/>
                    <a:pt x="516404" y="600905"/>
                    <a:pt x="521621" y="608730"/>
                  </a:cubicBezTo>
                  <a:cubicBezTo>
                    <a:pt x="523838" y="612055"/>
                    <a:pt x="526484" y="615131"/>
                    <a:pt x="528271" y="618705"/>
                  </a:cubicBezTo>
                  <a:cubicBezTo>
                    <a:pt x="529838" y="621840"/>
                    <a:pt x="529493" y="625876"/>
                    <a:pt x="531596" y="628680"/>
                  </a:cubicBezTo>
                  <a:cubicBezTo>
                    <a:pt x="536299" y="634950"/>
                    <a:pt x="541701" y="640958"/>
                    <a:pt x="548222" y="645306"/>
                  </a:cubicBezTo>
                  <a:lnTo>
                    <a:pt x="568172" y="658606"/>
                  </a:lnTo>
                  <a:lnTo>
                    <a:pt x="578148" y="665256"/>
                  </a:lnTo>
                  <a:cubicBezTo>
                    <a:pt x="591394" y="685125"/>
                    <a:pt x="576927" y="667847"/>
                    <a:pt x="594773" y="678556"/>
                  </a:cubicBezTo>
                  <a:cubicBezTo>
                    <a:pt x="597461" y="680169"/>
                    <a:pt x="598814" y="683468"/>
                    <a:pt x="601423" y="685207"/>
                  </a:cubicBezTo>
                  <a:cubicBezTo>
                    <a:pt x="605547" y="687957"/>
                    <a:pt x="610290" y="689640"/>
                    <a:pt x="614724" y="691857"/>
                  </a:cubicBezTo>
                  <a:cubicBezTo>
                    <a:pt x="616941" y="695182"/>
                    <a:pt x="617985" y="699714"/>
                    <a:pt x="621374" y="701832"/>
                  </a:cubicBezTo>
                  <a:cubicBezTo>
                    <a:pt x="627318" y="705547"/>
                    <a:pt x="634674" y="706265"/>
                    <a:pt x="641324" y="708482"/>
                  </a:cubicBezTo>
                  <a:lnTo>
                    <a:pt x="651300" y="711807"/>
                  </a:lnTo>
                  <a:cubicBezTo>
                    <a:pt x="654625" y="712915"/>
                    <a:pt x="657838" y="714444"/>
                    <a:pt x="661275" y="715132"/>
                  </a:cubicBezTo>
                  <a:cubicBezTo>
                    <a:pt x="681337" y="719146"/>
                    <a:pt x="672538" y="716671"/>
                    <a:pt x="687876" y="721783"/>
                  </a:cubicBezTo>
                  <a:cubicBezTo>
                    <a:pt x="708935" y="720675"/>
                    <a:pt x="730051" y="720367"/>
                    <a:pt x="751052" y="718458"/>
                  </a:cubicBezTo>
                  <a:cubicBezTo>
                    <a:pt x="762484" y="717419"/>
                    <a:pt x="760773" y="713029"/>
                    <a:pt x="771003" y="708482"/>
                  </a:cubicBezTo>
                  <a:cubicBezTo>
                    <a:pt x="777409" y="705635"/>
                    <a:pt x="790953" y="701832"/>
                    <a:pt x="790953" y="701832"/>
                  </a:cubicBezTo>
                  <a:cubicBezTo>
                    <a:pt x="793170" y="699615"/>
                    <a:pt x="795865" y="697790"/>
                    <a:pt x="797604" y="695182"/>
                  </a:cubicBezTo>
                  <a:cubicBezTo>
                    <a:pt x="803083" y="686965"/>
                    <a:pt x="804624" y="680773"/>
                    <a:pt x="807579" y="671906"/>
                  </a:cubicBezTo>
                  <a:cubicBezTo>
                    <a:pt x="806471" y="660822"/>
                    <a:pt x="806759" y="649509"/>
                    <a:pt x="804254" y="638655"/>
                  </a:cubicBezTo>
                  <a:cubicBezTo>
                    <a:pt x="803355" y="634761"/>
                    <a:pt x="799227" y="632332"/>
                    <a:pt x="797604" y="628680"/>
                  </a:cubicBezTo>
                  <a:cubicBezTo>
                    <a:pt x="785377" y="601170"/>
                    <a:pt x="797960" y="615738"/>
                    <a:pt x="784303" y="602079"/>
                  </a:cubicBezTo>
                  <a:cubicBezTo>
                    <a:pt x="783195" y="598754"/>
                    <a:pt x="782545" y="595239"/>
                    <a:pt x="780978" y="592104"/>
                  </a:cubicBezTo>
                  <a:cubicBezTo>
                    <a:pt x="779191" y="588530"/>
                    <a:pt x="775731" y="585871"/>
                    <a:pt x="774328" y="582129"/>
                  </a:cubicBezTo>
                  <a:cubicBezTo>
                    <a:pt x="770928" y="573061"/>
                    <a:pt x="772411" y="564046"/>
                    <a:pt x="767678" y="555528"/>
                  </a:cubicBezTo>
                  <a:cubicBezTo>
                    <a:pt x="763796" y="548541"/>
                    <a:pt x="754377" y="535578"/>
                    <a:pt x="754377" y="535578"/>
                  </a:cubicBezTo>
                  <a:cubicBezTo>
                    <a:pt x="752160" y="528928"/>
                    <a:pt x="752684" y="520584"/>
                    <a:pt x="747727" y="515627"/>
                  </a:cubicBezTo>
                  <a:cubicBezTo>
                    <a:pt x="744402" y="512302"/>
                    <a:pt x="740762" y="509264"/>
                    <a:pt x="737752" y="505652"/>
                  </a:cubicBezTo>
                  <a:cubicBezTo>
                    <a:pt x="735194" y="502582"/>
                    <a:pt x="733928" y="498502"/>
                    <a:pt x="731102" y="495676"/>
                  </a:cubicBezTo>
                  <a:cubicBezTo>
                    <a:pt x="728276" y="492850"/>
                    <a:pt x="724451" y="491243"/>
                    <a:pt x="721126" y="489026"/>
                  </a:cubicBezTo>
                  <a:cubicBezTo>
                    <a:pt x="708934" y="470739"/>
                    <a:pt x="721126" y="486255"/>
                    <a:pt x="704501" y="472401"/>
                  </a:cubicBezTo>
                  <a:cubicBezTo>
                    <a:pt x="695552" y="464944"/>
                    <a:pt x="695164" y="460493"/>
                    <a:pt x="684550" y="455775"/>
                  </a:cubicBezTo>
                  <a:cubicBezTo>
                    <a:pt x="678144" y="452928"/>
                    <a:pt x="670433" y="453013"/>
                    <a:pt x="664600" y="449125"/>
                  </a:cubicBezTo>
                  <a:cubicBezTo>
                    <a:pt x="641733" y="433881"/>
                    <a:pt x="652231" y="438352"/>
                    <a:pt x="634674" y="432500"/>
                  </a:cubicBezTo>
                  <a:cubicBezTo>
                    <a:pt x="621376" y="412551"/>
                    <a:pt x="635781" y="431389"/>
                    <a:pt x="618049" y="415874"/>
                  </a:cubicBezTo>
                  <a:cubicBezTo>
                    <a:pt x="612151" y="410713"/>
                    <a:pt x="607944" y="403596"/>
                    <a:pt x="601423" y="399249"/>
                  </a:cubicBezTo>
                  <a:cubicBezTo>
                    <a:pt x="588839" y="390860"/>
                    <a:pt x="594273" y="395425"/>
                    <a:pt x="584798" y="385948"/>
                  </a:cubicBezTo>
                  <a:cubicBezTo>
                    <a:pt x="583690" y="382623"/>
                    <a:pt x="583276" y="378978"/>
                    <a:pt x="581473" y="375973"/>
                  </a:cubicBezTo>
                  <a:cubicBezTo>
                    <a:pt x="578315" y="370710"/>
                    <a:pt x="569376" y="365692"/>
                    <a:pt x="564847" y="362673"/>
                  </a:cubicBezTo>
                  <a:cubicBezTo>
                    <a:pt x="562630" y="359348"/>
                    <a:pt x="560693" y="355819"/>
                    <a:pt x="558197" y="352698"/>
                  </a:cubicBezTo>
                  <a:cubicBezTo>
                    <a:pt x="551289" y="344062"/>
                    <a:pt x="550013" y="347583"/>
                    <a:pt x="544897" y="336072"/>
                  </a:cubicBezTo>
                  <a:cubicBezTo>
                    <a:pt x="542050" y="329666"/>
                    <a:pt x="540463" y="322772"/>
                    <a:pt x="538246" y="316122"/>
                  </a:cubicBezTo>
                  <a:cubicBezTo>
                    <a:pt x="537137" y="312797"/>
                    <a:pt x="536865" y="309062"/>
                    <a:pt x="534921" y="306146"/>
                  </a:cubicBezTo>
                  <a:lnTo>
                    <a:pt x="528271" y="296171"/>
                  </a:lnTo>
                  <a:cubicBezTo>
                    <a:pt x="527163" y="271787"/>
                    <a:pt x="526892" y="247350"/>
                    <a:pt x="524946" y="223019"/>
                  </a:cubicBezTo>
                  <a:cubicBezTo>
                    <a:pt x="524150" y="213071"/>
                    <a:pt x="519240" y="211607"/>
                    <a:pt x="514971" y="203068"/>
                  </a:cubicBezTo>
                  <a:cubicBezTo>
                    <a:pt x="513404" y="199933"/>
                    <a:pt x="513213" y="196228"/>
                    <a:pt x="511646" y="193093"/>
                  </a:cubicBezTo>
                  <a:cubicBezTo>
                    <a:pt x="504821" y="179443"/>
                    <a:pt x="506595" y="186780"/>
                    <a:pt x="498345" y="176468"/>
                  </a:cubicBezTo>
                  <a:cubicBezTo>
                    <a:pt x="495848" y="173347"/>
                    <a:pt x="494521" y="169318"/>
                    <a:pt x="491695" y="166492"/>
                  </a:cubicBezTo>
                  <a:cubicBezTo>
                    <a:pt x="485250" y="160047"/>
                    <a:pt x="479857" y="159221"/>
                    <a:pt x="471745" y="156517"/>
                  </a:cubicBezTo>
                  <a:cubicBezTo>
                    <a:pt x="461205" y="140710"/>
                    <a:pt x="468885" y="147806"/>
                    <a:pt x="445144" y="139892"/>
                  </a:cubicBezTo>
                  <a:lnTo>
                    <a:pt x="435169" y="136567"/>
                  </a:lnTo>
                  <a:lnTo>
                    <a:pt x="425193" y="133242"/>
                  </a:lnTo>
                  <a:cubicBezTo>
                    <a:pt x="408568" y="134350"/>
                    <a:pt x="391536" y="132751"/>
                    <a:pt x="375317" y="136567"/>
                  </a:cubicBezTo>
                  <a:cubicBezTo>
                    <a:pt x="371427" y="137482"/>
                    <a:pt x="370290" y="142890"/>
                    <a:pt x="368667" y="146542"/>
                  </a:cubicBezTo>
                  <a:cubicBezTo>
                    <a:pt x="360513" y="164890"/>
                    <a:pt x="363164" y="165233"/>
                    <a:pt x="358692" y="183118"/>
                  </a:cubicBezTo>
                  <a:cubicBezTo>
                    <a:pt x="357842" y="186518"/>
                    <a:pt x="356475" y="189768"/>
                    <a:pt x="355366" y="193093"/>
                  </a:cubicBezTo>
                  <a:cubicBezTo>
                    <a:pt x="356475" y="198635"/>
                    <a:pt x="358130" y="204095"/>
                    <a:pt x="358692" y="209719"/>
                  </a:cubicBezTo>
                  <a:cubicBezTo>
                    <a:pt x="365347" y="276257"/>
                    <a:pt x="357146" y="240111"/>
                    <a:pt x="365342" y="272895"/>
                  </a:cubicBezTo>
                  <a:cubicBezTo>
                    <a:pt x="368757" y="317296"/>
                    <a:pt x="370729" y="312926"/>
                    <a:pt x="365342" y="356023"/>
                  </a:cubicBezTo>
                  <a:cubicBezTo>
                    <a:pt x="365113" y="357853"/>
                    <a:pt x="360435" y="376393"/>
                    <a:pt x="358692" y="379298"/>
                  </a:cubicBezTo>
                  <a:cubicBezTo>
                    <a:pt x="357079" y="381986"/>
                    <a:pt x="353999" y="383500"/>
                    <a:pt x="352041" y="385948"/>
                  </a:cubicBezTo>
                  <a:cubicBezTo>
                    <a:pt x="349544" y="389069"/>
                    <a:pt x="348861" y="393941"/>
                    <a:pt x="345391" y="395924"/>
                  </a:cubicBezTo>
                  <a:cubicBezTo>
                    <a:pt x="340484" y="398728"/>
                    <a:pt x="334308" y="398141"/>
                    <a:pt x="328766" y="399249"/>
                  </a:cubicBezTo>
                  <a:cubicBezTo>
                    <a:pt x="316574" y="398141"/>
                    <a:pt x="304161" y="398489"/>
                    <a:pt x="292190" y="395924"/>
                  </a:cubicBezTo>
                  <a:cubicBezTo>
                    <a:pt x="277894" y="392861"/>
                    <a:pt x="279769" y="376560"/>
                    <a:pt x="268914" y="369323"/>
                  </a:cubicBezTo>
                  <a:lnTo>
                    <a:pt x="258939" y="362673"/>
                  </a:lnTo>
                  <a:lnTo>
                    <a:pt x="252289" y="342722"/>
                  </a:lnTo>
                  <a:cubicBezTo>
                    <a:pt x="251181" y="339397"/>
                    <a:pt x="249814" y="336147"/>
                    <a:pt x="248964" y="332747"/>
                  </a:cubicBezTo>
                  <a:cubicBezTo>
                    <a:pt x="247855" y="328314"/>
                    <a:pt x="247438" y="323647"/>
                    <a:pt x="245638" y="319447"/>
                  </a:cubicBezTo>
                  <a:cubicBezTo>
                    <a:pt x="244064" y="315774"/>
                    <a:pt x="240611" y="313123"/>
                    <a:pt x="238988" y="309471"/>
                  </a:cubicBezTo>
                  <a:cubicBezTo>
                    <a:pt x="236141" y="303065"/>
                    <a:pt x="234555" y="296171"/>
                    <a:pt x="232338" y="289521"/>
                  </a:cubicBezTo>
                  <a:cubicBezTo>
                    <a:pt x="231230" y="286196"/>
                    <a:pt x="230957" y="282462"/>
                    <a:pt x="229013" y="279546"/>
                  </a:cubicBezTo>
                  <a:cubicBezTo>
                    <a:pt x="226796" y="276221"/>
                    <a:pt x="223986" y="273222"/>
                    <a:pt x="222363" y="269570"/>
                  </a:cubicBezTo>
                  <a:cubicBezTo>
                    <a:pt x="222357" y="269557"/>
                    <a:pt x="214053" y="244638"/>
                    <a:pt x="212388" y="239644"/>
                  </a:cubicBezTo>
                  <a:cubicBezTo>
                    <a:pt x="211280" y="236319"/>
                    <a:pt x="210629" y="232804"/>
                    <a:pt x="209062" y="229669"/>
                  </a:cubicBezTo>
                  <a:cubicBezTo>
                    <a:pt x="206845" y="225236"/>
                    <a:pt x="204365" y="220925"/>
                    <a:pt x="202412" y="216369"/>
                  </a:cubicBezTo>
                  <a:cubicBezTo>
                    <a:pt x="195937" y="201261"/>
                    <a:pt x="203496" y="210804"/>
                    <a:pt x="192437" y="199743"/>
                  </a:cubicBezTo>
                  <a:cubicBezTo>
                    <a:pt x="190220" y="193093"/>
                    <a:pt x="187487" y="186593"/>
                    <a:pt x="185787" y="179793"/>
                  </a:cubicBezTo>
                  <a:cubicBezTo>
                    <a:pt x="181091" y="161009"/>
                    <a:pt x="183358" y="170973"/>
                    <a:pt x="179137" y="149867"/>
                  </a:cubicBezTo>
                  <a:cubicBezTo>
                    <a:pt x="178029" y="128808"/>
                    <a:pt x="177088" y="107740"/>
                    <a:pt x="175812" y="86690"/>
                  </a:cubicBezTo>
                  <a:cubicBezTo>
                    <a:pt x="171842" y="21196"/>
                    <a:pt x="183579" y="55447"/>
                    <a:pt x="162511" y="30164"/>
                  </a:cubicBezTo>
                  <a:cubicBezTo>
                    <a:pt x="159953" y="27094"/>
                    <a:pt x="158982" y="22685"/>
                    <a:pt x="155861" y="20188"/>
                  </a:cubicBezTo>
                  <a:cubicBezTo>
                    <a:pt x="153693" y="18453"/>
                    <a:pt x="133454" y="13755"/>
                    <a:pt x="132585" y="13538"/>
                  </a:cubicBezTo>
                  <a:cubicBezTo>
                    <a:pt x="129260" y="11321"/>
                    <a:pt x="126352" y="8291"/>
                    <a:pt x="122610" y="6888"/>
                  </a:cubicBezTo>
                  <a:cubicBezTo>
                    <a:pt x="104242" y="0"/>
                    <a:pt x="84825" y="5326"/>
                    <a:pt x="66084" y="6888"/>
                  </a:cubicBezTo>
                  <a:cubicBezTo>
                    <a:pt x="61650" y="7996"/>
                    <a:pt x="56586" y="7678"/>
                    <a:pt x="52783" y="10213"/>
                  </a:cubicBezTo>
                  <a:cubicBezTo>
                    <a:pt x="14576" y="35685"/>
                    <a:pt x="52137" y="21513"/>
                    <a:pt x="26182" y="30164"/>
                  </a:cubicBezTo>
                  <a:cubicBezTo>
                    <a:pt x="23965" y="34597"/>
                    <a:pt x="21991" y="39160"/>
                    <a:pt x="19532" y="43464"/>
                  </a:cubicBezTo>
                  <a:cubicBezTo>
                    <a:pt x="17549" y="46934"/>
                    <a:pt x="14456" y="49766"/>
                    <a:pt x="12882" y="53439"/>
                  </a:cubicBezTo>
                  <a:cubicBezTo>
                    <a:pt x="0" y="83499"/>
                    <a:pt x="19602" y="51673"/>
                    <a:pt x="2907" y="76715"/>
                  </a:cubicBezTo>
                  <a:cubicBezTo>
                    <a:pt x="4015" y="84474"/>
                    <a:pt x="4170" y="92430"/>
                    <a:pt x="6232" y="99991"/>
                  </a:cubicBezTo>
                  <a:cubicBezTo>
                    <a:pt x="7536" y="104773"/>
                    <a:pt x="10423" y="108987"/>
                    <a:pt x="12882" y="113291"/>
                  </a:cubicBezTo>
                  <a:cubicBezTo>
                    <a:pt x="16772" y="120099"/>
                    <a:pt x="25225" y="130857"/>
                    <a:pt x="29508" y="136567"/>
                  </a:cubicBezTo>
                  <a:cubicBezTo>
                    <a:pt x="40213" y="168681"/>
                    <a:pt x="23046" y="118747"/>
                    <a:pt x="39483" y="159842"/>
                  </a:cubicBezTo>
                  <a:cubicBezTo>
                    <a:pt x="51354" y="189520"/>
                    <a:pt x="39989" y="170577"/>
                    <a:pt x="52783" y="189768"/>
                  </a:cubicBezTo>
                  <a:cubicBezTo>
                    <a:pt x="69074" y="254934"/>
                    <a:pt x="55310" y="195688"/>
                    <a:pt x="59433" y="362673"/>
                  </a:cubicBezTo>
                  <a:cubicBezTo>
                    <a:pt x="60336" y="399255"/>
                    <a:pt x="61133" y="435844"/>
                    <a:pt x="62758" y="472401"/>
                  </a:cubicBezTo>
                  <a:cubicBezTo>
                    <a:pt x="63351" y="485734"/>
                    <a:pt x="64428" y="499059"/>
                    <a:pt x="66084" y="512302"/>
                  </a:cubicBezTo>
                  <a:cubicBezTo>
                    <a:pt x="66651" y="516836"/>
                    <a:pt x="68207" y="521193"/>
                    <a:pt x="69409" y="525602"/>
                  </a:cubicBezTo>
                  <a:cubicBezTo>
                    <a:pt x="71532" y="533387"/>
                    <a:pt x="73686" y="541166"/>
                    <a:pt x="76059" y="548878"/>
                  </a:cubicBezTo>
                  <a:cubicBezTo>
                    <a:pt x="78120" y="555578"/>
                    <a:pt x="81009" y="562028"/>
                    <a:pt x="82709" y="568828"/>
                  </a:cubicBezTo>
                  <a:cubicBezTo>
                    <a:pt x="83817" y="573262"/>
                    <a:pt x="84779" y="577735"/>
                    <a:pt x="86034" y="582129"/>
                  </a:cubicBezTo>
                  <a:cubicBezTo>
                    <a:pt x="92386" y="604361"/>
                    <a:pt x="86447" y="578374"/>
                    <a:pt x="92684" y="605404"/>
                  </a:cubicBezTo>
                  <a:cubicBezTo>
                    <a:pt x="110149" y="681088"/>
                    <a:pt x="91483" y="599402"/>
                    <a:pt x="102660" y="655281"/>
                  </a:cubicBezTo>
                  <a:cubicBezTo>
                    <a:pt x="103556" y="659762"/>
                    <a:pt x="105089" y="664100"/>
                    <a:pt x="105985" y="668581"/>
                  </a:cubicBezTo>
                  <a:cubicBezTo>
                    <a:pt x="111837" y="697841"/>
                    <a:pt x="106164" y="679094"/>
                    <a:pt x="112635" y="698507"/>
                  </a:cubicBezTo>
                  <a:cubicBezTo>
                    <a:pt x="121633" y="761493"/>
                    <a:pt x="109372" y="688765"/>
                    <a:pt x="122610" y="738408"/>
                  </a:cubicBezTo>
                  <a:cubicBezTo>
                    <a:pt x="134675" y="783652"/>
                    <a:pt x="124961" y="757299"/>
                    <a:pt x="132585" y="791610"/>
                  </a:cubicBezTo>
                  <a:cubicBezTo>
                    <a:pt x="133345" y="795031"/>
                    <a:pt x="134947" y="798215"/>
                    <a:pt x="135910" y="801585"/>
                  </a:cubicBezTo>
                  <a:cubicBezTo>
                    <a:pt x="137166" y="805979"/>
                    <a:pt x="137631" y="810606"/>
                    <a:pt x="139236" y="814885"/>
                  </a:cubicBezTo>
                  <a:cubicBezTo>
                    <a:pt x="140977" y="819526"/>
                    <a:pt x="144045" y="823584"/>
                    <a:pt x="145886" y="828186"/>
                  </a:cubicBezTo>
                  <a:cubicBezTo>
                    <a:pt x="148489" y="834694"/>
                    <a:pt x="149401" y="841866"/>
                    <a:pt x="152536" y="848136"/>
                  </a:cubicBezTo>
                  <a:cubicBezTo>
                    <a:pt x="154753" y="852569"/>
                    <a:pt x="157234" y="856880"/>
                    <a:pt x="159186" y="861436"/>
                  </a:cubicBezTo>
                  <a:cubicBezTo>
                    <a:pt x="160567" y="864658"/>
                    <a:pt x="160321" y="868675"/>
                    <a:pt x="162511" y="871412"/>
                  </a:cubicBezTo>
                  <a:cubicBezTo>
                    <a:pt x="165007" y="874533"/>
                    <a:pt x="169161" y="875845"/>
                    <a:pt x="172486" y="878062"/>
                  </a:cubicBezTo>
                  <a:cubicBezTo>
                    <a:pt x="181285" y="913249"/>
                    <a:pt x="169338" y="871809"/>
                    <a:pt x="182462" y="901338"/>
                  </a:cubicBezTo>
                  <a:cubicBezTo>
                    <a:pt x="185309" y="907744"/>
                    <a:pt x="186895" y="914638"/>
                    <a:pt x="189112" y="921288"/>
                  </a:cubicBezTo>
                  <a:lnTo>
                    <a:pt x="192437" y="931263"/>
                  </a:lnTo>
                  <a:cubicBezTo>
                    <a:pt x="191329" y="936805"/>
                    <a:pt x="189112" y="942237"/>
                    <a:pt x="189112" y="947889"/>
                  </a:cubicBezTo>
                  <a:cubicBezTo>
                    <a:pt x="189112" y="975420"/>
                    <a:pt x="195619" y="983321"/>
                    <a:pt x="199087" y="1011066"/>
                  </a:cubicBezTo>
                  <a:cubicBezTo>
                    <a:pt x="199901" y="1017581"/>
                    <a:pt x="202691" y="1045155"/>
                    <a:pt x="205737" y="1054292"/>
                  </a:cubicBezTo>
                  <a:cubicBezTo>
                    <a:pt x="208548" y="1062726"/>
                    <a:pt x="214175" y="1070272"/>
                    <a:pt x="219038" y="1077567"/>
                  </a:cubicBezTo>
                  <a:cubicBezTo>
                    <a:pt x="221070" y="1083663"/>
                    <a:pt x="225152" y="1101745"/>
                    <a:pt x="232338" y="1107493"/>
                  </a:cubicBezTo>
                  <a:cubicBezTo>
                    <a:pt x="235075" y="1109682"/>
                    <a:pt x="238988" y="1109710"/>
                    <a:pt x="242313" y="1110818"/>
                  </a:cubicBezTo>
                  <a:cubicBezTo>
                    <a:pt x="244530" y="1114143"/>
                    <a:pt x="246138" y="1117968"/>
                    <a:pt x="248964" y="1120794"/>
                  </a:cubicBezTo>
                  <a:cubicBezTo>
                    <a:pt x="275119" y="1146949"/>
                    <a:pt x="241678" y="1104736"/>
                    <a:pt x="268914" y="1137419"/>
                  </a:cubicBezTo>
                  <a:cubicBezTo>
                    <a:pt x="271472" y="1140489"/>
                    <a:pt x="272909" y="1144407"/>
                    <a:pt x="275564" y="1147394"/>
                  </a:cubicBezTo>
                  <a:cubicBezTo>
                    <a:pt x="281812" y="1154423"/>
                    <a:pt x="290298" y="1159520"/>
                    <a:pt x="295515" y="1167345"/>
                  </a:cubicBezTo>
                  <a:cubicBezTo>
                    <a:pt x="304382" y="1180645"/>
                    <a:pt x="298840" y="1175103"/>
                    <a:pt x="312140" y="1183970"/>
                  </a:cubicBezTo>
                  <a:cubicBezTo>
                    <a:pt x="315162" y="1188504"/>
                    <a:pt x="320174" y="1197436"/>
                    <a:pt x="325441" y="1200596"/>
                  </a:cubicBezTo>
                  <a:cubicBezTo>
                    <a:pt x="328446" y="1202399"/>
                    <a:pt x="332091" y="1202813"/>
                    <a:pt x="335416" y="1203921"/>
                  </a:cubicBezTo>
                  <a:cubicBezTo>
                    <a:pt x="336524" y="1207246"/>
                    <a:pt x="336263" y="1211418"/>
                    <a:pt x="338741" y="1213896"/>
                  </a:cubicBezTo>
                  <a:cubicBezTo>
                    <a:pt x="355570" y="1230724"/>
                    <a:pt x="376449" y="1232251"/>
                    <a:pt x="398593" y="1237172"/>
                  </a:cubicBezTo>
                  <a:cubicBezTo>
                    <a:pt x="416393" y="1249039"/>
                    <a:pt x="405742" y="1240996"/>
                    <a:pt x="428518" y="1263772"/>
                  </a:cubicBezTo>
                  <a:cubicBezTo>
                    <a:pt x="430735" y="1265989"/>
                    <a:pt x="432365" y="1269021"/>
                    <a:pt x="435169" y="1270423"/>
                  </a:cubicBezTo>
                  <a:lnTo>
                    <a:pt x="448469" y="1277073"/>
                  </a:lnTo>
                  <a:cubicBezTo>
                    <a:pt x="450686" y="1280398"/>
                    <a:pt x="451999" y="1284552"/>
                    <a:pt x="455119" y="1287048"/>
                  </a:cubicBezTo>
                  <a:cubicBezTo>
                    <a:pt x="457856" y="1289237"/>
                    <a:pt x="461959" y="1288806"/>
                    <a:pt x="465094" y="1290373"/>
                  </a:cubicBezTo>
                  <a:cubicBezTo>
                    <a:pt x="468669" y="1292160"/>
                    <a:pt x="471745" y="1294806"/>
                    <a:pt x="475070" y="1297023"/>
                  </a:cubicBezTo>
                  <a:cubicBezTo>
                    <a:pt x="479161" y="1309297"/>
                    <a:pt x="478947" y="1311060"/>
                    <a:pt x="488370" y="1323624"/>
                  </a:cubicBezTo>
                  <a:cubicBezTo>
                    <a:pt x="491191" y="1327386"/>
                    <a:pt x="495612" y="1329773"/>
                    <a:pt x="498345" y="1333599"/>
                  </a:cubicBezTo>
                  <a:cubicBezTo>
                    <a:pt x="501226" y="1337633"/>
                    <a:pt x="502446" y="1342649"/>
                    <a:pt x="504996" y="1346900"/>
                  </a:cubicBezTo>
                  <a:cubicBezTo>
                    <a:pt x="509108" y="1353753"/>
                    <a:pt x="514184" y="1359997"/>
                    <a:pt x="518296" y="1366850"/>
                  </a:cubicBezTo>
                  <a:cubicBezTo>
                    <a:pt x="543607" y="1409036"/>
                    <a:pt x="508593" y="1355621"/>
                    <a:pt x="531596" y="1390126"/>
                  </a:cubicBezTo>
                  <a:cubicBezTo>
                    <a:pt x="532704" y="1397885"/>
                    <a:pt x="532442" y="1405967"/>
                    <a:pt x="534921" y="1413402"/>
                  </a:cubicBezTo>
                  <a:cubicBezTo>
                    <a:pt x="535912" y="1416376"/>
                    <a:pt x="540170" y="1417248"/>
                    <a:pt x="541572" y="1420052"/>
                  </a:cubicBezTo>
                  <a:cubicBezTo>
                    <a:pt x="545924" y="1428755"/>
                    <a:pt x="543316" y="1435150"/>
                    <a:pt x="548222" y="1443327"/>
                  </a:cubicBezTo>
                  <a:cubicBezTo>
                    <a:pt x="551382" y="1448593"/>
                    <a:pt x="560314" y="1453606"/>
                    <a:pt x="564847" y="1456628"/>
                  </a:cubicBezTo>
                  <a:cubicBezTo>
                    <a:pt x="567064" y="1459953"/>
                    <a:pt x="569556" y="1463110"/>
                    <a:pt x="571497" y="1466603"/>
                  </a:cubicBezTo>
                  <a:cubicBezTo>
                    <a:pt x="585037" y="1490974"/>
                    <a:pt x="577993" y="1480387"/>
                    <a:pt x="588123" y="1503179"/>
                  </a:cubicBezTo>
                  <a:cubicBezTo>
                    <a:pt x="590136" y="1507708"/>
                    <a:pt x="592556" y="1512046"/>
                    <a:pt x="594773" y="1516479"/>
                  </a:cubicBezTo>
                  <a:cubicBezTo>
                    <a:pt x="594784" y="1516544"/>
                    <a:pt x="599218" y="1546423"/>
                    <a:pt x="601423" y="1549730"/>
                  </a:cubicBezTo>
                  <a:cubicBezTo>
                    <a:pt x="603640" y="1553055"/>
                    <a:pt x="608073" y="1554163"/>
                    <a:pt x="611398" y="1556380"/>
                  </a:cubicBezTo>
                  <a:cubicBezTo>
                    <a:pt x="613615" y="1561922"/>
                    <a:pt x="615548" y="1567586"/>
                    <a:pt x="618049" y="1573006"/>
                  </a:cubicBezTo>
                  <a:cubicBezTo>
                    <a:pt x="622203" y="1582007"/>
                    <a:pt x="628945" y="1589989"/>
                    <a:pt x="631349" y="1599607"/>
                  </a:cubicBezTo>
                  <a:cubicBezTo>
                    <a:pt x="632457" y="1604040"/>
                    <a:pt x="633419" y="1608513"/>
                    <a:pt x="634674" y="1612907"/>
                  </a:cubicBezTo>
                  <a:cubicBezTo>
                    <a:pt x="635637" y="1616277"/>
                    <a:pt x="637077" y="1619501"/>
                    <a:pt x="637999" y="1622882"/>
                  </a:cubicBezTo>
                  <a:cubicBezTo>
                    <a:pt x="640404" y="1631700"/>
                    <a:pt x="640561" y="1641308"/>
                    <a:pt x="644649" y="1649483"/>
                  </a:cubicBezTo>
                  <a:cubicBezTo>
                    <a:pt x="646866" y="1653916"/>
                    <a:pt x="649459" y="1658181"/>
                    <a:pt x="651300" y="1662783"/>
                  </a:cubicBezTo>
                  <a:cubicBezTo>
                    <a:pt x="653904" y="1669292"/>
                    <a:pt x="655733" y="1676084"/>
                    <a:pt x="657950" y="1682734"/>
                  </a:cubicBezTo>
                  <a:cubicBezTo>
                    <a:pt x="659058" y="1686059"/>
                    <a:pt x="659708" y="1689574"/>
                    <a:pt x="661275" y="1692709"/>
                  </a:cubicBezTo>
                  <a:cubicBezTo>
                    <a:pt x="663492" y="1697143"/>
                    <a:pt x="664752" y="1702202"/>
                    <a:pt x="667925" y="1706010"/>
                  </a:cubicBezTo>
                  <a:cubicBezTo>
                    <a:pt x="672883" y="1711960"/>
                    <a:pt x="681067" y="1713716"/>
                    <a:pt x="687876" y="1715985"/>
                  </a:cubicBezTo>
                  <a:cubicBezTo>
                    <a:pt x="691201" y="1712660"/>
                    <a:pt x="697078" y="1710648"/>
                    <a:pt x="697851" y="1706010"/>
                  </a:cubicBezTo>
                  <a:cubicBezTo>
                    <a:pt x="698508" y="1702068"/>
                    <a:pt x="695102" y="1696901"/>
                    <a:pt x="691201" y="1696034"/>
                  </a:cubicBezTo>
                  <a:cubicBezTo>
                    <a:pt x="683550" y="1694334"/>
                    <a:pt x="675684" y="1698251"/>
                    <a:pt x="667925" y="1699359"/>
                  </a:cubicBezTo>
                  <a:cubicBezTo>
                    <a:pt x="670142" y="1704901"/>
                    <a:pt x="672688" y="1710322"/>
                    <a:pt x="674575" y="1715985"/>
                  </a:cubicBezTo>
                  <a:cubicBezTo>
                    <a:pt x="678771" y="1728572"/>
                    <a:pt x="678277" y="1735479"/>
                    <a:pt x="681225" y="1749236"/>
                  </a:cubicBezTo>
                  <a:cubicBezTo>
                    <a:pt x="683140" y="1758173"/>
                    <a:pt x="687876" y="1775836"/>
                    <a:pt x="687876" y="1775836"/>
                  </a:cubicBezTo>
                  <a:cubicBezTo>
                    <a:pt x="688984" y="1785811"/>
                    <a:pt x="689233" y="1795920"/>
                    <a:pt x="691201" y="1805762"/>
                  </a:cubicBezTo>
                  <a:cubicBezTo>
                    <a:pt x="692576" y="1812636"/>
                    <a:pt x="696151" y="1818912"/>
                    <a:pt x="697851" y="1825713"/>
                  </a:cubicBezTo>
                  <a:lnTo>
                    <a:pt x="704501" y="1852314"/>
                  </a:lnTo>
                  <a:cubicBezTo>
                    <a:pt x="706008" y="1858342"/>
                    <a:pt x="711778" y="1882865"/>
                    <a:pt x="714476" y="1885564"/>
                  </a:cubicBezTo>
                  <a:lnTo>
                    <a:pt x="721126" y="1892215"/>
                  </a:lnTo>
                  <a:lnTo>
                    <a:pt x="727777" y="1912165"/>
                  </a:lnTo>
                  <a:cubicBezTo>
                    <a:pt x="728885" y="1915490"/>
                    <a:pt x="728624" y="1919662"/>
                    <a:pt x="731102" y="1922140"/>
                  </a:cubicBezTo>
                  <a:cubicBezTo>
                    <a:pt x="738978" y="1930017"/>
                    <a:pt x="747293" y="1937464"/>
                    <a:pt x="751052" y="1948741"/>
                  </a:cubicBezTo>
                  <a:cubicBezTo>
                    <a:pt x="752160" y="1952066"/>
                    <a:pt x="752810" y="1955581"/>
                    <a:pt x="754377" y="1958716"/>
                  </a:cubicBezTo>
                  <a:cubicBezTo>
                    <a:pt x="756164" y="1962291"/>
                    <a:pt x="758705" y="1965440"/>
                    <a:pt x="761028" y="1968692"/>
                  </a:cubicBezTo>
                  <a:cubicBezTo>
                    <a:pt x="781644" y="1997554"/>
                    <a:pt x="761985" y="1968464"/>
                    <a:pt x="777653" y="1991967"/>
                  </a:cubicBezTo>
                  <a:cubicBezTo>
                    <a:pt x="779358" y="1997082"/>
                    <a:pt x="784815" y="2006803"/>
                    <a:pt x="777653" y="2011918"/>
                  </a:cubicBezTo>
                  <a:cubicBezTo>
                    <a:pt x="771949" y="2015992"/>
                    <a:pt x="757702" y="2018568"/>
                    <a:pt x="757702" y="2018568"/>
                  </a:cubicBezTo>
                  <a:cubicBezTo>
                    <a:pt x="756134" y="2023272"/>
                    <a:pt x="749352" y="2037669"/>
                    <a:pt x="757702" y="2041844"/>
                  </a:cubicBezTo>
                  <a:cubicBezTo>
                    <a:pt x="761276" y="2043631"/>
                    <a:pt x="764353" y="2037411"/>
                    <a:pt x="767678" y="2035194"/>
                  </a:cubicBezTo>
                  <a:cubicBezTo>
                    <a:pt x="771353" y="2024167"/>
                    <a:pt x="771003" y="2028723"/>
                    <a:pt x="761028" y="2035194"/>
                  </a:cubicBezTo>
                  <a:close/>
                </a:path>
              </a:pathLst>
            </a:custGeom>
            <a:solidFill>
              <a:srgbClr val="FFFF00">
                <a:alpha val="15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68" name="Полилиния 867"/>
            <p:cNvSpPr/>
            <p:nvPr/>
          </p:nvSpPr>
          <p:spPr>
            <a:xfrm>
              <a:off x="3673098" y="578603"/>
              <a:ext cx="2665709" cy="4021138"/>
            </a:xfrm>
            <a:custGeom>
              <a:avLst/>
              <a:gdLst>
                <a:gd name="connsiteX0" fmla="*/ 87824 w 2665709"/>
                <a:gd name="connsiteY0" fmla="*/ 4008895 h 4021138"/>
                <a:gd name="connsiteX1" fmla="*/ 103322 w 2665709"/>
                <a:gd name="connsiteY1" fmla="*/ 3977899 h 4021138"/>
                <a:gd name="connsiteX2" fmla="*/ 118821 w 2665709"/>
                <a:gd name="connsiteY2" fmla="*/ 3967566 h 4021138"/>
                <a:gd name="connsiteX3" fmla="*/ 129153 w 2665709"/>
                <a:gd name="connsiteY3" fmla="*/ 3952068 h 4021138"/>
                <a:gd name="connsiteX4" fmla="*/ 160149 w 2665709"/>
                <a:gd name="connsiteY4" fmla="*/ 3936570 h 4021138"/>
                <a:gd name="connsiteX5" fmla="*/ 216977 w 2665709"/>
                <a:gd name="connsiteY5" fmla="*/ 3941736 h 4021138"/>
                <a:gd name="connsiteX6" fmla="*/ 247973 w 2665709"/>
                <a:gd name="connsiteY6" fmla="*/ 3967566 h 4021138"/>
                <a:gd name="connsiteX7" fmla="*/ 263471 w 2665709"/>
                <a:gd name="connsiteY7" fmla="*/ 3977899 h 4021138"/>
                <a:gd name="connsiteX8" fmla="*/ 309966 w 2665709"/>
                <a:gd name="connsiteY8" fmla="*/ 3988231 h 4021138"/>
                <a:gd name="connsiteX9" fmla="*/ 371960 w 2665709"/>
                <a:gd name="connsiteY9" fmla="*/ 3977899 h 4021138"/>
                <a:gd name="connsiteX10" fmla="*/ 382292 w 2665709"/>
                <a:gd name="connsiteY10" fmla="*/ 3967566 h 4021138"/>
                <a:gd name="connsiteX11" fmla="*/ 397790 w 2665709"/>
                <a:gd name="connsiteY11" fmla="*/ 3962400 h 4021138"/>
                <a:gd name="connsiteX12" fmla="*/ 423621 w 2665709"/>
                <a:gd name="connsiteY12" fmla="*/ 3941736 h 4021138"/>
                <a:gd name="connsiteX13" fmla="*/ 454617 w 2665709"/>
                <a:gd name="connsiteY13" fmla="*/ 3926238 h 4021138"/>
                <a:gd name="connsiteX14" fmla="*/ 464949 w 2665709"/>
                <a:gd name="connsiteY14" fmla="*/ 3915905 h 4021138"/>
                <a:gd name="connsiteX15" fmla="*/ 480448 w 2665709"/>
                <a:gd name="connsiteY15" fmla="*/ 3910739 h 4021138"/>
                <a:gd name="connsiteX16" fmla="*/ 495946 w 2665709"/>
                <a:gd name="connsiteY16" fmla="*/ 3879743 h 4021138"/>
                <a:gd name="connsiteX17" fmla="*/ 506278 w 2665709"/>
                <a:gd name="connsiteY17" fmla="*/ 3828082 h 4021138"/>
                <a:gd name="connsiteX18" fmla="*/ 501112 w 2665709"/>
                <a:gd name="connsiteY18" fmla="*/ 3750590 h 4021138"/>
                <a:gd name="connsiteX19" fmla="*/ 495946 w 2665709"/>
                <a:gd name="connsiteY19" fmla="*/ 3729926 h 4021138"/>
                <a:gd name="connsiteX20" fmla="*/ 475282 w 2665709"/>
                <a:gd name="connsiteY20" fmla="*/ 3678265 h 4021138"/>
                <a:gd name="connsiteX21" fmla="*/ 464949 w 2665709"/>
                <a:gd name="connsiteY21" fmla="*/ 3667933 h 4021138"/>
                <a:gd name="connsiteX22" fmla="*/ 444285 w 2665709"/>
                <a:gd name="connsiteY22" fmla="*/ 3636936 h 4021138"/>
                <a:gd name="connsiteX23" fmla="*/ 423621 w 2665709"/>
                <a:gd name="connsiteY23" fmla="*/ 3611105 h 4021138"/>
                <a:gd name="connsiteX24" fmla="*/ 382292 w 2665709"/>
                <a:gd name="connsiteY24" fmla="*/ 3600773 h 4021138"/>
                <a:gd name="connsiteX25" fmla="*/ 340963 w 2665709"/>
                <a:gd name="connsiteY25" fmla="*/ 3564611 h 4021138"/>
                <a:gd name="connsiteX26" fmla="*/ 330631 w 2665709"/>
                <a:gd name="connsiteY26" fmla="*/ 3554278 h 4021138"/>
                <a:gd name="connsiteX27" fmla="*/ 315133 w 2665709"/>
                <a:gd name="connsiteY27" fmla="*/ 3497451 h 4021138"/>
                <a:gd name="connsiteX28" fmla="*/ 346129 w 2665709"/>
                <a:gd name="connsiteY28" fmla="*/ 3471621 h 4021138"/>
                <a:gd name="connsiteX29" fmla="*/ 377126 w 2665709"/>
                <a:gd name="connsiteY29" fmla="*/ 3461289 h 4021138"/>
                <a:gd name="connsiteX30" fmla="*/ 392624 w 2665709"/>
                <a:gd name="connsiteY30" fmla="*/ 3456122 h 4021138"/>
                <a:gd name="connsiteX31" fmla="*/ 423621 w 2665709"/>
                <a:gd name="connsiteY31" fmla="*/ 3435458 h 4021138"/>
                <a:gd name="connsiteX32" fmla="*/ 454617 w 2665709"/>
                <a:gd name="connsiteY32" fmla="*/ 3419960 h 4021138"/>
                <a:gd name="connsiteX33" fmla="*/ 470116 w 2665709"/>
                <a:gd name="connsiteY33" fmla="*/ 3404461 h 4021138"/>
                <a:gd name="connsiteX34" fmla="*/ 485614 w 2665709"/>
                <a:gd name="connsiteY34" fmla="*/ 3394129 h 4021138"/>
                <a:gd name="connsiteX35" fmla="*/ 490780 w 2665709"/>
                <a:gd name="connsiteY35" fmla="*/ 3378631 h 4021138"/>
                <a:gd name="connsiteX36" fmla="*/ 501112 w 2665709"/>
                <a:gd name="connsiteY36" fmla="*/ 3363133 h 4021138"/>
                <a:gd name="connsiteX37" fmla="*/ 511444 w 2665709"/>
                <a:gd name="connsiteY37" fmla="*/ 3321804 h 4021138"/>
                <a:gd name="connsiteX38" fmla="*/ 521777 w 2665709"/>
                <a:gd name="connsiteY38" fmla="*/ 3311472 h 4021138"/>
                <a:gd name="connsiteX39" fmla="*/ 516610 w 2665709"/>
                <a:gd name="connsiteY39" fmla="*/ 3285641 h 4021138"/>
                <a:gd name="connsiteX40" fmla="*/ 501112 w 2665709"/>
                <a:gd name="connsiteY40" fmla="*/ 3270143 h 4021138"/>
                <a:gd name="connsiteX41" fmla="*/ 480448 w 2665709"/>
                <a:gd name="connsiteY41" fmla="*/ 3254644 h 4021138"/>
                <a:gd name="connsiteX42" fmla="*/ 454617 w 2665709"/>
                <a:gd name="connsiteY42" fmla="*/ 3249478 h 4021138"/>
                <a:gd name="connsiteX43" fmla="*/ 330631 w 2665709"/>
                <a:gd name="connsiteY43" fmla="*/ 3244312 h 4021138"/>
                <a:gd name="connsiteX44" fmla="*/ 320299 w 2665709"/>
                <a:gd name="connsiteY44" fmla="*/ 3223648 h 4021138"/>
                <a:gd name="connsiteX45" fmla="*/ 309966 w 2665709"/>
                <a:gd name="connsiteY45" fmla="*/ 3208150 h 4021138"/>
                <a:gd name="connsiteX46" fmla="*/ 304800 w 2665709"/>
                <a:gd name="connsiteY46" fmla="*/ 3171987 h 4021138"/>
                <a:gd name="connsiteX47" fmla="*/ 299634 w 2665709"/>
                <a:gd name="connsiteY47" fmla="*/ 3156489 h 4021138"/>
                <a:gd name="connsiteX48" fmla="*/ 304800 w 2665709"/>
                <a:gd name="connsiteY48" fmla="*/ 3135824 h 4021138"/>
                <a:gd name="connsiteX49" fmla="*/ 325465 w 2665709"/>
                <a:gd name="connsiteY49" fmla="*/ 3078997 h 4021138"/>
                <a:gd name="connsiteX50" fmla="*/ 340963 w 2665709"/>
                <a:gd name="connsiteY50" fmla="*/ 3068665 h 4021138"/>
                <a:gd name="connsiteX51" fmla="*/ 356461 w 2665709"/>
                <a:gd name="connsiteY51" fmla="*/ 3037668 h 4021138"/>
                <a:gd name="connsiteX52" fmla="*/ 366794 w 2665709"/>
                <a:gd name="connsiteY52" fmla="*/ 3001505 h 4021138"/>
                <a:gd name="connsiteX53" fmla="*/ 371960 w 2665709"/>
                <a:gd name="connsiteY53" fmla="*/ 2794861 h 4021138"/>
                <a:gd name="connsiteX54" fmla="*/ 377126 w 2665709"/>
                <a:gd name="connsiteY54" fmla="*/ 2769031 h 4021138"/>
                <a:gd name="connsiteX55" fmla="*/ 371960 w 2665709"/>
                <a:gd name="connsiteY55" fmla="*/ 2707038 h 4021138"/>
                <a:gd name="connsiteX56" fmla="*/ 366794 w 2665709"/>
                <a:gd name="connsiteY56" fmla="*/ 2691539 h 4021138"/>
                <a:gd name="connsiteX57" fmla="*/ 356461 w 2665709"/>
                <a:gd name="connsiteY57" fmla="*/ 2681207 h 4021138"/>
                <a:gd name="connsiteX58" fmla="*/ 361627 w 2665709"/>
                <a:gd name="connsiteY58" fmla="*/ 2624380 h 4021138"/>
                <a:gd name="connsiteX59" fmla="*/ 382292 w 2665709"/>
                <a:gd name="connsiteY59" fmla="*/ 2598550 h 4021138"/>
                <a:gd name="connsiteX60" fmla="*/ 408122 w 2665709"/>
                <a:gd name="connsiteY60" fmla="*/ 2572719 h 4021138"/>
                <a:gd name="connsiteX61" fmla="*/ 454617 w 2665709"/>
                <a:gd name="connsiteY61" fmla="*/ 2562387 h 4021138"/>
                <a:gd name="connsiteX62" fmla="*/ 470116 w 2665709"/>
                <a:gd name="connsiteY62" fmla="*/ 2557221 h 4021138"/>
                <a:gd name="connsiteX63" fmla="*/ 485614 w 2665709"/>
                <a:gd name="connsiteY63" fmla="*/ 2546889 h 4021138"/>
                <a:gd name="connsiteX64" fmla="*/ 490780 w 2665709"/>
                <a:gd name="connsiteY64" fmla="*/ 2531390 h 4021138"/>
                <a:gd name="connsiteX65" fmla="*/ 511444 w 2665709"/>
                <a:gd name="connsiteY65" fmla="*/ 2500394 h 4021138"/>
                <a:gd name="connsiteX66" fmla="*/ 521777 w 2665709"/>
                <a:gd name="connsiteY66" fmla="*/ 2484895 h 4021138"/>
                <a:gd name="connsiteX67" fmla="*/ 547607 w 2665709"/>
                <a:gd name="connsiteY67" fmla="*/ 2438400 h 4021138"/>
                <a:gd name="connsiteX68" fmla="*/ 573438 w 2665709"/>
                <a:gd name="connsiteY68" fmla="*/ 2412570 h 4021138"/>
                <a:gd name="connsiteX69" fmla="*/ 594102 w 2665709"/>
                <a:gd name="connsiteY69" fmla="*/ 2376407 h 4021138"/>
                <a:gd name="connsiteX70" fmla="*/ 609600 w 2665709"/>
                <a:gd name="connsiteY70" fmla="*/ 2360909 h 4021138"/>
                <a:gd name="connsiteX71" fmla="*/ 635431 w 2665709"/>
                <a:gd name="connsiteY71" fmla="*/ 2314414 h 4021138"/>
                <a:gd name="connsiteX72" fmla="*/ 656095 w 2665709"/>
                <a:gd name="connsiteY72" fmla="*/ 2288583 h 4021138"/>
                <a:gd name="connsiteX73" fmla="*/ 661261 w 2665709"/>
                <a:gd name="connsiteY73" fmla="*/ 2273085 h 4021138"/>
                <a:gd name="connsiteX74" fmla="*/ 671594 w 2665709"/>
                <a:gd name="connsiteY74" fmla="*/ 2262753 h 4021138"/>
                <a:gd name="connsiteX75" fmla="*/ 681926 w 2665709"/>
                <a:gd name="connsiteY75" fmla="*/ 2247255 h 4021138"/>
                <a:gd name="connsiteX76" fmla="*/ 697424 w 2665709"/>
                <a:gd name="connsiteY76" fmla="*/ 2216258 h 4021138"/>
                <a:gd name="connsiteX77" fmla="*/ 702590 w 2665709"/>
                <a:gd name="connsiteY77" fmla="*/ 2200760 h 4021138"/>
                <a:gd name="connsiteX78" fmla="*/ 718088 w 2665709"/>
                <a:gd name="connsiteY78" fmla="*/ 2190428 h 4021138"/>
                <a:gd name="connsiteX79" fmla="*/ 743919 w 2665709"/>
                <a:gd name="connsiteY79" fmla="*/ 2143933 h 4021138"/>
                <a:gd name="connsiteX80" fmla="*/ 769749 w 2665709"/>
                <a:gd name="connsiteY80" fmla="*/ 2118102 h 4021138"/>
                <a:gd name="connsiteX81" fmla="*/ 780082 w 2665709"/>
                <a:gd name="connsiteY81" fmla="*/ 2107770 h 4021138"/>
                <a:gd name="connsiteX82" fmla="*/ 795580 w 2665709"/>
                <a:gd name="connsiteY82" fmla="*/ 2081939 h 4021138"/>
                <a:gd name="connsiteX83" fmla="*/ 821410 w 2665709"/>
                <a:gd name="connsiteY83" fmla="*/ 2056109 h 4021138"/>
                <a:gd name="connsiteX84" fmla="*/ 836909 w 2665709"/>
                <a:gd name="connsiteY84" fmla="*/ 2030278 h 4021138"/>
                <a:gd name="connsiteX85" fmla="*/ 842075 w 2665709"/>
                <a:gd name="connsiteY85" fmla="*/ 2014780 h 4021138"/>
                <a:gd name="connsiteX86" fmla="*/ 857573 w 2665709"/>
                <a:gd name="connsiteY86" fmla="*/ 2009614 h 4021138"/>
                <a:gd name="connsiteX87" fmla="*/ 867905 w 2665709"/>
                <a:gd name="connsiteY87" fmla="*/ 1994116 h 4021138"/>
                <a:gd name="connsiteX88" fmla="*/ 893736 w 2665709"/>
                <a:gd name="connsiteY88" fmla="*/ 1973451 h 4021138"/>
                <a:gd name="connsiteX89" fmla="*/ 904068 w 2665709"/>
                <a:gd name="connsiteY89" fmla="*/ 1957953 h 4021138"/>
                <a:gd name="connsiteX90" fmla="*/ 909234 w 2665709"/>
                <a:gd name="connsiteY90" fmla="*/ 1942455 h 4021138"/>
                <a:gd name="connsiteX91" fmla="*/ 924733 w 2665709"/>
                <a:gd name="connsiteY91" fmla="*/ 1937289 h 4021138"/>
                <a:gd name="connsiteX92" fmla="*/ 935065 w 2665709"/>
                <a:gd name="connsiteY92" fmla="*/ 1926956 h 4021138"/>
                <a:gd name="connsiteX93" fmla="*/ 945397 w 2665709"/>
                <a:gd name="connsiteY93" fmla="*/ 1911458 h 4021138"/>
                <a:gd name="connsiteX94" fmla="*/ 976394 w 2665709"/>
                <a:gd name="connsiteY94" fmla="*/ 1880461 h 4021138"/>
                <a:gd name="connsiteX95" fmla="*/ 1002224 w 2665709"/>
                <a:gd name="connsiteY95" fmla="*/ 1854631 h 4021138"/>
                <a:gd name="connsiteX96" fmla="*/ 1012556 w 2665709"/>
                <a:gd name="connsiteY96" fmla="*/ 1839133 h 4021138"/>
                <a:gd name="connsiteX97" fmla="*/ 1033221 w 2665709"/>
                <a:gd name="connsiteY97" fmla="*/ 1818468 h 4021138"/>
                <a:gd name="connsiteX98" fmla="*/ 1059051 w 2665709"/>
                <a:gd name="connsiteY98" fmla="*/ 1771973 h 4021138"/>
                <a:gd name="connsiteX99" fmla="*/ 1074549 w 2665709"/>
                <a:gd name="connsiteY99" fmla="*/ 1761641 h 4021138"/>
                <a:gd name="connsiteX100" fmla="*/ 1084882 w 2665709"/>
                <a:gd name="connsiteY100" fmla="*/ 1725478 h 4021138"/>
                <a:gd name="connsiteX101" fmla="*/ 1095214 w 2665709"/>
                <a:gd name="connsiteY101" fmla="*/ 1694482 h 4021138"/>
                <a:gd name="connsiteX102" fmla="*/ 1100380 w 2665709"/>
                <a:gd name="connsiteY102" fmla="*/ 1678983 h 4021138"/>
                <a:gd name="connsiteX103" fmla="*/ 1110712 w 2665709"/>
                <a:gd name="connsiteY103" fmla="*/ 1637655 h 4021138"/>
                <a:gd name="connsiteX104" fmla="*/ 1126210 w 2665709"/>
                <a:gd name="connsiteY104" fmla="*/ 1585994 h 4021138"/>
                <a:gd name="connsiteX105" fmla="*/ 1131377 w 2665709"/>
                <a:gd name="connsiteY105" fmla="*/ 1570495 h 4021138"/>
                <a:gd name="connsiteX106" fmla="*/ 1146875 w 2665709"/>
                <a:gd name="connsiteY106" fmla="*/ 1554997 h 4021138"/>
                <a:gd name="connsiteX107" fmla="*/ 1157207 w 2665709"/>
                <a:gd name="connsiteY107" fmla="*/ 1524000 h 4021138"/>
                <a:gd name="connsiteX108" fmla="*/ 1162373 w 2665709"/>
                <a:gd name="connsiteY108" fmla="*/ 1508502 h 4021138"/>
                <a:gd name="connsiteX109" fmla="*/ 1177871 w 2665709"/>
                <a:gd name="connsiteY109" fmla="*/ 1493004 h 4021138"/>
                <a:gd name="connsiteX110" fmla="*/ 1183038 w 2665709"/>
                <a:gd name="connsiteY110" fmla="*/ 1477505 h 4021138"/>
                <a:gd name="connsiteX111" fmla="*/ 1193370 w 2665709"/>
                <a:gd name="connsiteY111" fmla="*/ 1462007 h 4021138"/>
                <a:gd name="connsiteX112" fmla="*/ 1198536 w 2665709"/>
                <a:gd name="connsiteY112" fmla="*/ 1441343 h 4021138"/>
                <a:gd name="connsiteX113" fmla="*/ 1224366 w 2665709"/>
                <a:gd name="connsiteY113" fmla="*/ 1415512 h 4021138"/>
                <a:gd name="connsiteX114" fmla="*/ 1239865 w 2665709"/>
                <a:gd name="connsiteY114" fmla="*/ 1384516 h 4021138"/>
                <a:gd name="connsiteX115" fmla="*/ 1255363 w 2665709"/>
                <a:gd name="connsiteY115" fmla="*/ 1379350 h 4021138"/>
                <a:gd name="connsiteX116" fmla="*/ 1260529 w 2665709"/>
                <a:gd name="connsiteY116" fmla="*/ 1363851 h 4021138"/>
                <a:gd name="connsiteX117" fmla="*/ 1291526 w 2665709"/>
                <a:gd name="connsiteY117" fmla="*/ 1343187 h 4021138"/>
                <a:gd name="connsiteX118" fmla="*/ 1296692 w 2665709"/>
                <a:gd name="connsiteY118" fmla="*/ 1327689 h 4021138"/>
                <a:gd name="connsiteX119" fmla="*/ 1322522 w 2665709"/>
                <a:gd name="connsiteY119" fmla="*/ 1307024 h 4021138"/>
                <a:gd name="connsiteX120" fmla="*/ 1332855 w 2665709"/>
                <a:gd name="connsiteY120" fmla="*/ 1296692 h 4021138"/>
                <a:gd name="connsiteX121" fmla="*/ 1348353 w 2665709"/>
                <a:gd name="connsiteY121" fmla="*/ 1291526 h 4021138"/>
                <a:gd name="connsiteX122" fmla="*/ 1544665 w 2665709"/>
                <a:gd name="connsiteY122" fmla="*/ 1286360 h 4021138"/>
                <a:gd name="connsiteX123" fmla="*/ 1580827 w 2665709"/>
                <a:gd name="connsiteY123" fmla="*/ 1281194 h 4021138"/>
                <a:gd name="connsiteX124" fmla="*/ 1596326 w 2665709"/>
                <a:gd name="connsiteY124" fmla="*/ 1276028 h 4021138"/>
                <a:gd name="connsiteX125" fmla="*/ 1616990 w 2665709"/>
                <a:gd name="connsiteY125" fmla="*/ 1270861 h 4021138"/>
                <a:gd name="connsiteX126" fmla="*/ 1663485 w 2665709"/>
                <a:gd name="connsiteY126" fmla="*/ 1250197 h 4021138"/>
                <a:gd name="connsiteX127" fmla="*/ 1678983 w 2665709"/>
                <a:gd name="connsiteY127" fmla="*/ 1245031 h 4021138"/>
                <a:gd name="connsiteX128" fmla="*/ 1694482 w 2665709"/>
                <a:gd name="connsiteY128" fmla="*/ 1239865 h 4021138"/>
                <a:gd name="connsiteX129" fmla="*/ 1704814 w 2665709"/>
                <a:gd name="connsiteY129" fmla="*/ 1224366 h 4021138"/>
                <a:gd name="connsiteX130" fmla="*/ 1725478 w 2665709"/>
                <a:gd name="connsiteY130" fmla="*/ 1214034 h 4021138"/>
                <a:gd name="connsiteX131" fmla="*/ 1740977 w 2665709"/>
                <a:gd name="connsiteY131" fmla="*/ 1203702 h 4021138"/>
                <a:gd name="connsiteX132" fmla="*/ 1766807 w 2665709"/>
                <a:gd name="connsiteY132" fmla="*/ 1183038 h 4021138"/>
                <a:gd name="connsiteX133" fmla="*/ 1797804 w 2665709"/>
                <a:gd name="connsiteY133" fmla="*/ 1162373 h 4021138"/>
                <a:gd name="connsiteX134" fmla="*/ 1808136 w 2665709"/>
                <a:gd name="connsiteY134" fmla="*/ 1146875 h 4021138"/>
                <a:gd name="connsiteX135" fmla="*/ 1823634 w 2665709"/>
                <a:gd name="connsiteY135" fmla="*/ 1141709 h 4021138"/>
                <a:gd name="connsiteX136" fmla="*/ 1839133 w 2665709"/>
                <a:gd name="connsiteY136" fmla="*/ 1131377 h 4021138"/>
                <a:gd name="connsiteX137" fmla="*/ 1859797 w 2665709"/>
                <a:gd name="connsiteY137" fmla="*/ 1105546 h 4021138"/>
                <a:gd name="connsiteX138" fmla="*/ 1880461 w 2665709"/>
                <a:gd name="connsiteY138" fmla="*/ 1074550 h 4021138"/>
                <a:gd name="connsiteX139" fmla="*/ 1890794 w 2665709"/>
                <a:gd name="connsiteY139" fmla="*/ 1043553 h 4021138"/>
                <a:gd name="connsiteX140" fmla="*/ 1895960 w 2665709"/>
                <a:gd name="connsiteY140" fmla="*/ 1028055 h 4021138"/>
                <a:gd name="connsiteX141" fmla="*/ 1906292 w 2665709"/>
                <a:gd name="connsiteY141" fmla="*/ 1017722 h 4021138"/>
                <a:gd name="connsiteX142" fmla="*/ 1911458 w 2665709"/>
                <a:gd name="connsiteY142" fmla="*/ 1002224 h 4021138"/>
                <a:gd name="connsiteX143" fmla="*/ 1932122 w 2665709"/>
                <a:gd name="connsiteY143" fmla="*/ 971228 h 4021138"/>
                <a:gd name="connsiteX144" fmla="*/ 1937288 w 2665709"/>
                <a:gd name="connsiteY144" fmla="*/ 955729 h 4021138"/>
                <a:gd name="connsiteX145" fmla="*/ 1947621 w 2665709"/>
                <a:gd name="connsiteY145" fmla="*/ 945397 h 4021138"/>
                <a:gd name="connsiteX146" fmla="*/ 1957953 w 2665709"/>
                <a:gd name="connsiteY146" fmla="*/ 929899 h 4021138"/>
                <a:gd name="connsiteX147" fmla="*/ 1963119 w 2665709"/>
                <a:gd name="connsiteY147" fmla="*/ 914400 h 4021138"/>
                <a:gd name="connsiteX148" fmla="*/ 1994116 w 2665709"/>
                <a:gd name="connsiteY148" fmla="*/ 873072 h 4021138"/>
                <a:gd name="connsiteX149" fmla="*/ 1999282 w 2665709"/>
                <a:gd name="connsiteY149" fmla="*/ 857573 h 4021138"/>
                <a:gd name="connsiteX150" fmla="*/ 2019946 w 2665709"/>
                <a:gd name="connsiteY150" fmla="*/ 826577 h 4021138"/>
                <a:gd name="connsiteX151" fmla="*/ 2030278 w 2665709"/>
                <a:gd name="connsiteY151" fmla="*/ 811078 h 4021138"/>
                <a:gd name="connsiteX152" fmla="*/ 2040610 w 2665709"/>
                <a:gd name="connsiteY152" fmla="*/ 795580 h 4021138"/>
                <a:gd name="connsiteX153" fmla="*/ 2045777 w 2665709"/>
                <a:gd name="connsiteY153" fmla="*/ 780082 h 4021138"/>
                <a:gd name="connsiteX154" fmla="*/ 2061275 w 2665709"/>
                <a:gd name="connsiteY154" fmla="*/ 769750 h 4021138"/>
                <a:gd name="connsiteX155" fmla="*/ 2081939 w 2665709"/>
                <a:gd name="connsiteY155" fmla="*/ 743919 h 4021138"/>
                <a:gd name="connsiteX156" fmla="*/ 2097438 w 2665709"/>
                <a:gd name="connsiteY156" fmla="*/ 733587 h 4021138"/>
                <a:gd name="connsiteX157" fmla="*/ 2138766 w 2665709"/>
                <a:gd name="connsiteY157" fmla="*/ 702590 h 4021138"/>
                <a:gd name="connsiteX158" fmla="*/ 2149099 w 2665709"/>
                <a:gd name="connsiteY158" fmla="*/ 692258 h 4021138"/>
                <a:gd name="connsiteX159" fmla="*/ 2164597 w 2665709"/>
                <a:gd name="connsiteY159" fmla="*/ 687092 h 4021138"/>
                <a:gd name="connsiteX160" fmla="*/ 2185261 w 2665709"/>
                <a:gd name="connsiteY160" fmla="*/ 661261 h 4021138"/>
                <a:gd name="connsiteX161" fmla="*/ 2216258 w 2665709"/>
                <a:gd name="connsiteY161" fmla="*/ 650929 h 4021138"/>
                <a:gd name="connsiteX162" fmla="*/ 2236922 w 2665709"/>
                <a:gd name="connsiteY162" fmla="*/ 640597 h 4021138"/>
                <a:gd name="connsiteX163" fmla="*/ 2262753 w 2665709"/>
                <a:gd name="connsiteY163" fmla="*/ 625099 h 4021138"/>
                <a:gd name="connsiteX164" fmla="*/ 2288583 w 2665709"/>
                <a:gd name="connsiteY164" fmla="*/ 599268 h 4021138"/>
                <a:gd name="connsiteX165" fmla="*/ 2298916 w 2665709"/>
                <a:gd name="connsiteY165" fmla="*/ 588936 h 4021138"/>
                <a:gd name="connsiteX166" fmla="*/ 2314414 w 2665709"/>
                <a:gd name="connsiteY166" fmla="*/ 583770 h 4021138"/>
                <a:gd name="connsiteX167" fmla="*/ 2345410 w 2665709"/>
                <a:gd name="connsiteY167" fmla="*/ 552773 h 4021138"/>
                <a:gd name="connsiteX168" fmla="*/ 2355743 w 2665709"/>
                <a:gd name="connsiteY168" fmla="*/ 542441 h 4021138"/>
                <a:gd name="connsiteX169" fmla="*/ 2381573 w 2665709"/>
                <a:gd name="connsiteY169" fmla="*/ 516611 h 4021138"/>
                <a:gd name="connsiteX170" fmla="*/ 2407404 w 2665709"/>
                <a:gd name="connsiteY170" fmla="*/ 501112 h 4021138"/>
                <a:gd name="connsiteX171" fmla="*/ 2422902 w 2665709"/>
                <a:gd name="connsiteY171" fmla="*/ 490780 h 4021138"/>
                <a:gd name="connsiteX172" fmla="*/ 2495227 w 2665709"/>
                <a:gd name="connsiteY172" fmla="*/ 480448 h 4021138"/>
                <a:gd name="connsiteX173" fmla="*/ 2526224 w 2665709"/>
                <a:gd name="connsiteY173" fmla="*/ 470116 h 4021138"/>
                <a:gd name="connsiteX174" fmla="*/ 2536556 w 2665709"/>
                <a:gd name="connsiteY174" fmla="*/ 454617 h 4021138"/>
                <a:gd name="connsiteX175" fmla="*/ 2567553 w 2665709"/>
                <a:gd name="connsiteY175" fmla="*/ 444285 h 4021138"/>
                <a:gd name="connsiteX176" fmla="*/ 2598549 w 2665709"/>
                <a:gd name="connsiteY176" fmla="*/ 423621 h 4021138"/>
                <a:gd name="connsiteX177" fmla="*/ 2614048 w 2665709"/>
                <a:gd name="connsiteY177" fmla="*/ 413289 h 4021138"/>
                <a:gd name="connsiteX178" fmla="*/ 2629546 w 2665709"/>
                <a:gd name="connsiteY178" fmla="*/ 408122 h 4021138"/>
                <a:gd name="connsiteX179" fmla="*/ 2655377 w 2665709"/>
                <a:gd name="connsiteY179" fmla="*/ 387458 h 4021138"/>
                <a:gd name="connsiteX180" fmla="*/ 2665709 w 2665709"/>
                <a:gd name="connsiteY180" fmla="*/ 371960 h 4021138"/>
                <a:gd name="connsiteX181" fmla="*/ 2660543 w 2665709"/>
                <a:gd name="connsiteY181" fmla="*/ 356461 h 4021138"/>
                <a:gd name="connsiteX182" fmla="*/ 2645044 w 2665709"/>
                <a:gd name="connsiteY182" fmla="*/ 351295 h 4021138"/>
                <a:gd name="connsiteX183" fmla="*/ 2629546 w 2665709"/>
                <a:gd name="connsiteY183" fmla="*/ 340963 h 4021138"/>
                <a:gd name="connsiteX184" fmla="*/ 2598549 w 2665709"/>
                <a:gd name="connsiteY184" fmla="*/ 330631 h 4021138"/>
                <a:gd name="connsiteX185" fmla="*/ 2577885 w 2665709"/>
                <a:gd name="connsiteY185" fmla="*/ 304800 h 4021138"/>
                <a:gd name="connsiteX186" fmla="*/ 2557221 w 2665709"/>
                <a:gd name="connsiteY186" fmla="*/ 273804 h 4021138"/>
                <a:gd name="connsiteX187" fmla="*/ 2552055 w 2665709"/>
                <a:gd name="connsiteY187" fmla="*/ 258305 h 4021138"/>
                <a:gd name="connsiteX188" fmla="*/ 2541722 w 2665709"/>
                <a:gd name="connsiteY188" fmla="*/ 247973 h 4021138"/>
                <a:gd name="connsiteX189" fmla="*/ 2536556 w 2665709"/>
                <a:gd name="connsiteY189" fmla="*/ 216977 h 4021138"/>
                <a:gd name="connsiteX190" fmla="*/ 2531390 w 2665709"/>
                <a:gd name="connsiteY190" fmla="*/ 201478 h 4021138"/>
                <a:gd name="connsiteX191" fmla="*/ 2515892 w 2665709"/>
                <a:gd name="connsiteY191" fmla="*/ 165316 h 4021138"/>
                <a:gd name="connsiteX192" fmla="*/ 2479729 w 2665709"/>
                <a:gd name="connsiteY192" fmla="*/ 139485 h 4021138"/>
                <a:gd name="connsiteX193" fmla="*/ 2464231 w 2665709"/>
                <a:gd name="connsiteY193" fmla="*/ 129153 h 4021138"/>
                <a:gd name="connsiteX194" fmla="*/ 2433234 w 2665709"/>
                <a:gd name="connsiteY194" fmla="*/ 118821 h 4021138"/>
                <a:gd name="connsiteX195" fmla="*/ 2402238 w 2665709"/>
                <a:gd name="connsiteY195" fmla="*/ 108489 h 4021138"/>
                <a:gd name="connsiteX196" fmla="*/ 2386739 w 2665709"/>
                <a:gd name="connsiteY196" fmla="*/ 103322 h 4021138"/>
                <a:gd name="connsiteX197" fmla="*/ 2371241 w 2665709"/>
                <a:gd name="connsiteY197" fmla="*/ 92990 h 4021138"/>
                <a:gd name="connsiteX198" fmla="*/ 2340244 w 2665709"/>
                <a:gd name="connsiteY198" fmla="*/ 87824 h 4021138"/>
                <a:gd name="connsiteX199" fmla="*/ 2293749 w 2665709"/>
                <a:gd name="connsiteY199" fmla="*/ 72326 h 4021138"/>
                <a:gd name="connsiteX200" fmla="*/ 2278251 w 2665709"/>
                <a:gd name="connsiteY200" fmla="*/ 67160 h 4021138"/>
                <a:gd name="connsiteX201" fmla="*/ 2262753 w 2665709"/>
                <a:gd name="connsiteY201" fmla="*/ 56828 h 4021138"/>
                <a:gd name="connsiteX202" fmla="*/ 2231756 w 2665709"/>
                <a:gd name="connsiteY202" fmla="*/ 46495 h 4021138"/>
                <a:gd name="connsiteX203" fmla="*/ 2216258 w 2665709"/>
                <a:gd name="connsiteY203" fmla="*/ 36163 h 4021138"/>
                <a:gd name="connsiteX204" fmla="*/ 2200760 w 2665709"/>
                <a:gd name="connsiteY204" fmla="*/ 30997 h 4021138"/>
                <a:gd name="connsiteX205" fmla="*/ 2190427 w 2665709"/>
                <a:gd name="connsiteY205" fmla="*/ 20665 h 4021138"/>
                <a:gd name="connsiteX206" fmla="*/ 2159431 w 2665709"/>
                <a:gd name="connsiteY206" fmla="*/ 10333 h 4021138"/>
                <a:gd name="connsiteX207" fmla="*/ 2143933 w 2665709"/>
                <a:gd name="connsiteY207" fmla="*/ 5166 h 4021138"/>
                <a:gd name="connsiteX208" fmla="*/ 2128434 w 2665709"/>
                <a:gd name="connsiteY208" fmla="*/ 0 h 4021138"/>
                <a:gd name="connsiteX209" fmla="*/ 1999282 w 2665709"/>
                <a:gd name="connsiteY209" fmla="*/ 5166 h 4021138"/>
                <a:gd name="connsiteX210" fmla="*/ 1988949 w 2665709"/>
                <a:gd name="connsiteY210" fmla="*/ 15499 h 4021138"/>
                <a:gd name="connsiteX211" fmla="*/ 1968285 w 2665709"/>
                <a:gd name="connsiteY211" fmla="*/ 20665 h 4021138"/>
                <a:gd name="connsiteX212" fmla="*/ 1952787 w 2665709"/>
                <a:gd name="connsiteY212" fmla="*/ 30997 h 4021138"/>
                <a:gd name="connsiteX213" fmla="*/ 1937288 w 2665709"/>
                <a:gd name="connsiteY213" fmla="*/ 36163 h 4021138"/>
                <a:gd name="connsiteX214" fmla="*/ 1926956 w 2665709"/>
                <a:gd name="connsiteY214" fmla="*/ 51661 h 4021138"/>
                <a:gd name="connsiteX215" fmla="*/ 1901126 w 2665709"/>
                <a:gd name="connsiteY215" fmla="*/ 72326 h 4021138"/>
                <a:gd name="connsiteX216" fmla="*/ 1890794 w 2665709"/>
                <a:gd name="connsiteY216" fmla="*/ 87824 h 4021138"/>
                <a:gd name="connsiteX217" fmla="*/ 1864963 w 2665709"/>
                <a:gd name="connsiteY217" fmla="*/ 108489 h 4021138"/>
                <a:gd name="connsiteX218" fmla="*/ 1844299 w 2665709"/>
                <a:gd name="connsiteY218" fmla="*/ 139485 h 4021138"/>
                <a:gd name="connsiteX219" fmla="*/ 1833966 w 2665709"/>
                <a:gd name="connsiteY219" fmla="*/ 154983 h 4021138"/>
                <a:gd name="connsiteX220" fmla="*/ 1823634 w 2665709"/>
                <a:gd name="connsiteY220" fmla="*/ 185980 h 4021138"/>
                <a:gd name="connsiteX221" fmla="*/ 1818468 w 2665709"/>
                <a:gd name="connsiteY221" fmla="*/ 201478 h 4021138"/>
                <a:gd name="connsiteX222" fmla="*/ 1808136 w 2665709"/>
                <a:gd name="connsiteY222" fmla="*/ 289302 h 4021138"/>
                <a:gd name="connsiteX223" fmla="*/ 1797804 w 2665709"/>
                <a:gd name="connsiteY223" fmla="*/ 304800 h 4021138"/>
                <a:gd name="connsiteX224" fmla="*/ 1792638 w 2665709"/>
                <a:gd name="connsiteY224" fmla="*/ 320299 h 4021138"/>
                <a:gd name="connsiteX225" fmla="*/ 1777139 w 2665709"/>
                <a:gd name="connsiteY225" fmla="*/ 325465 h 4021138"/>
                <a:gd name="connsiteX226" fmla="*/ 1761641 w 2665709"/>
                <a:gd name="connsiteY226" fmla="*/ 335797 h 4021138"/>
                <a:gd name="connsiteX227" fmla="*/ 1746143 w 2665709"/>
                <a:gd name="connsiteY227" fmla="*/ 340963 h 4021138"/>
                <a:gd name="connsiteX228" fmla="*/ 1678983 w 2665709"/>
                <a:gd name="connsiteY228" fmla="*/ 351295 h 4021138"/>
                <a:gd name="connsiteX229" fmla="*/ 1632488 w 2665709"/>
                <a:gd name="connsiteY229" fmla="*/ 361628 h 4021138"/>
                <a:gd name="connsiteX230" fmla="*/ 1616990 w 2665709"/>
                <a:gd name="connsiteY230" fmla="*/ 371960 h 4021138"/>
                <a:gd name="connsiteX231" fmla="*/ 1591160 w 2665709"/>
                <a:gd name="connsiteY231" fmla="*/ 377126 h 4021138"/>
                <a:gd name="connsiteX232" fmla="*/ 1570495 w 2665709"/>
                <a:gd name="connsiteY232" fmla="*/ 382292 h 4021138"/>
                <a:gd name="connsiteX233" fmla="*/ 1554997 w 2665709"/>
                <a:gd name="connsiteY233" fmla="*/ 387458 h 4021138"/>
                <a:gd name="connsiteX234" fmla="*/ 1518834 w 2665709"/>
                <a:gd name="connsiteY234" fmla="*/ 397790 h 4021138"/>
                <a:gd name="connsiteX235" fmla="*/ 1472339 w 2665709"/>
                <a:gd name="connsiteY235" fmla="*/ 418455 h 4021138"/>
                <a:gd name="connsiteX236" fmla="*/ 1456841 w 2665709"/>
                <a:gd name="connsiteY236" fmla="*/ 423621 h 4021138"/>
                <a:gd name="connsiteX237" fmla="*/ 1441343 w 2665709"/>
                <a:gd name="connsiteY237" fmla="*/ 428787 h 4021138"/>
                <a:gd name="connsiteX238" fmla="*/ 1405180 w 2665709"/>
                <a:gd name="connsiteY238" fmla="*/ 454617 h 4021138"/>
                <a:gd name="connsiteX239" fmla="*/ 1374183 w 2665709"/>
                <a:gd name="connsiteY239" fmla="*/ 475282 h 4021138"/>
                <a:gd name="connsiteX240" fmla="*/ 1358685 w 2665709"/>
                <a:gd name="connsiteY240" fmla="*/ 485614 h 4021138"/>
                <a:gd name="connsiteX241" fmla="*/ 1327688 w 2665709"/>
                <a:gd name="connsiteY241" fmla="*/ 511444 h 4021138"/>
                <a:gd name="connsiteX242" fmla="*/ 1317356 w 2665709"/>
                <a:gd name="connsiteY242" fmla="*/ 521777 h 4021138"/>
                <a:gd name="connsiteX243" fmla="*/ 1286360 w 2665709"/>
                <a:gd name="connsiteY243" fmla="*/ 542441 h 4021138"/>
                <a:gd name="connsiteX244" fmla="*/ 1270861 w 2665709"/>
                <a:gd name="connsiteY244" fmla="*/ 552773 h 4021138"/>
                <a:gd name="connsiteX245" fmla="*/ 1260529 w 2665709"/>
                <a:gd name="connsiteY245" fmla="*/ 568272 h 4021138"/>
                <a:gd name="connsiteX246" fmla="*/ 1245031 w 2665709"/>
                <a:gd name="connsiteY246" fmla="*/ 573438 h 4021138"/>
                <a:gd name="connsiteX247" fmla="*/ 1229533 w 2665709"/>
                <a:gd name="connsiteY247" fmla="*/ 583770 h 4021138"/>
                <a:gd name="connsiteX248" fmla="*/ 1224366 w 2665709"/>
                <a:gd name="connsiteY248" fmla="*/ 599268 h 4021138"/>
                <a:gd name="connsiteX249" fmla="*/ 1193370 w 2665709"/>
                <a:gd name="connsiteY249" fmla="*/ 619933 h 4021138"/>
                <a:gd name="connsiteX250" fmla="*/ 1177871 w 2665709"/>
                <a:gd name="connsiteY250" fmla="*/ 630265 h 4021138"/>
                <a:gd name="connsiteX251" fmla="*/ 1146875 w 2665709"/>
                <a:gd name="connsiteY251" fmla="*/ 656095 h 4021138"/>
                <a:gd name="connsiteX252" fmla="*/ 1126210 w 2665709"/>
                <a:gd name="connsiteY252" fmla="*/ 676760 h 4021138"/>
                <a:gd name="connsiteX253" fmla="*/ 1110712 w 2665709"/>
                <a:gd name="connsiteY253" fmla="*/ 692258 h 4021138"/>
                <a:gd name="connsiteX254" fmla="*/ 1095214 w 2665709"/>
                <a:gd name="connsiteY254" fmla="*/ 702590 h 4021138"/>
                <a:gd name="connsiteX255" fmla="*/ 1084882 w 2665709"/>
                <a:gd name="connsiteY255" fmla="*/ 718089 h 4021138"/>
                <a:gd name="connsiteX256" fmla="*/ 1069383 w 2665709"/>
                <a:gd name="connsiteY256" fmla="*/ 723255 h 4021138"/>
                <a:gd name="connsiteX257" fmla="*/ 1059051 w 2665709"/>
                <a:gd name="connsiteY257" fmla="*/ 754251 h 4021138"/>
                <a:gd name="connsiteX258" fmla="*/ 1048719 w 2665709"/>
                <a:gd name="connsiteY258" fmla="*/ 774916 h 4021138"/>
                <a:gd name="connsiteX259" fmla="*/ 1043553 w 2665709"/>
                <a:gd name="connsiteY259" fmla="*/ 790414 h 4021138"/>
                <a:gd name="connsiteX260" fmla="*/ 1022888 w 2665709"/>
                <a:gd name="connsiteY260" fmla="*/ 821411 h 4021138"/>
                <a:gd name="connsiteX261" fmla="*/ 1012556 w 2665709"/>
                <a:gd name="connsiteY261" fmla="*/ 852407 h 4021138"/>
                <a:gd name="connsiteX262" fmla="*/ 1007390 w 2665709"/>
                <a:gd name="connsiteY262" fmla="*/ 867905 h 4021138"/>
                <a:gd name="connsiteX263" fmla="*/ 997058 w 2665709"/>
                <a:gd name="connsiteY263" fmla="*/ 888570 h 4021138"/>
                <a:gd name="connsiteX264" fmla="*/ 991892 w 2665709"/>
                <a:gd name="connsiteY264" fmla="*/ 909234 h 4021138"/>
                <a:gd name="connsiteX265" fmla="*/ 981560 w 2665709"/>
                <a:gd name="connsiteY265" fmla="*/ 960895 h 4021138"/>
                <a:gd name="connsiteX266" fmla="*/ 971227 w 2665709"/>
                <a:gd name="connsiteY266" fmla="*/ 991892 h 4021138"/>
                <a:gd name="connsiteX267" fmla="*/ 940231 w 2665709"/>
                <a:gd name="connsiteY267" fmla="*/ 1012556 h 4021138"/>
                <a:gd name="connsiteX268" fmla="*/ 919566 w 2665709"/>
                <a:gd name="connsiteY268" fmla="*/ 1033221 h 4021138"/>
                <a:gd name="connsiteX269" fmla="*/ 898902 w 2665709"/>
                <a:gd name="connsiteY269" fmla="*/ 1038387 h 4021138"/>
                <a:gd name="connsiteX270" fmla="*/ 883404 w 2665709"/>
                <a:gd name="connsiteY270" fmla="*/ 1048719 h 4021138"/>
                <a:gd name="connsiteX271" fmla="*/ 862739 w 2665709"/>
                <a:gd name="connsiteY271" fmla="*/ 1074550 h 4021138"/>
                <a:gd name="connsiteX272" fmla="*/ 847241 w 2665709"/>
                <a:gd name="connsiteY272" fmla="*/ 1079716 h 4021138"/>
                <a:gd name="connsiteX273" fmla="*/ 836909 w 2665709"/>
                <a:gd name="connsiteY273" fmla="*/ 1110712 h 4021138"/>
                <a:gd name="connsiteX274" fmla="*/ 831743 w 2665709"/>
                <a:gd name="connsiteY274" fmla="*/ 1126211 h 4021138"/>
                <a:gd name="connsiteX275" fmla="*/ 821410 w 2665709"/>
                <a:gd name="connsiteY275" fmla="*/ 1198536 h 4021138"/>
                <a:gd name="connsiteX276" fmla="*/ 805912 w 2665709"/>
                <a:gd name="connsiteY276" fmla="*/ 1245031 h 4021138"/>
                <a:gd name="connsiteX277" fmla="*/ 800746 w 2665709"/>
                <a:gd name="connsiteY277" fmla="*/ 1260529 h 4021138"/>
                <a:gd name="connsiteX278" fmla="*/ 785248 w 2665709"/>
                <a:gd name="connsiteY278" fmla="*/ 1291526 h 4021138"/>
                <a:gd name="connsiteX279" fmla="*/ 769749 w 2665709"/>
                <a:gd name="connsiteY279" fmla="*/ 1296692 h 4021138"/>
                <a:gd name="connsiteX280" fmla="*/ 738753 w 2665709"/>
                <a:gd name="connsiteY280" fmla="*/ 1317356 h 4021138"/>
                <a:gd name="connsiteX281" fmla="*/ 718088 w 2665709"/>
                <a:gd name="connsiteY281" fmla="*/ 1338021 h 4021138"/>
                <a:gd name="connsiteX282" fmla="*/ 702590 w 2665709"/>
                <a:gd name="connsiteY282" fmla="*/ 1343187 h 4021138"/>
                <a:gd name="connsiteX283" fmla="*/ 671594 w 2665709"/>
                <a:gd name="connsiteY283" fmla="*/ 1363851 h 4021138"/>
                <a:gd name="connsiteX284" fmla="*/ 656095 w 2665709"/>
                <a:gd name="connsiteY284" fmla="*/ 1394848 h 4021138"/>
                <a:gd name="connsiteX285" fmla="*/ 640597 w 2665709"/>
                <a:gd name="connsiteY285" fmla="*/ 1405180 h 4021138"/>
                <a:gd name="connsiteX286" fmla="*/ 614766 w 2665709"/>
                <a:gd name="connsiteY286" fmla="*/ 1482672 h 4021138"/>
                <a:gd name="connsiteX287" fmla="*/ 609600 w 2665709"/>
                <a:gd name="connsiteY287" fmla="*/ 1498170 h 4021138"/>
                <a:gd name="connsiteX288" fmla="*/ 604434 w 2665709"/>
                <a:gd name="connsiteY288" fmla="*/ 1513668 h 4021138"/>
                <a:gd name="connsiteX289" fmla="*/ 588936 w 2665709"/>
                <a:gd name="connsiteY289" fmla="*/ 1524000 h 4021138"/>
                <a:gd name="connsiteX290" fmla="*/ 568271 w 2665709"/>
                <a:gd name="connsiteY290" fmla="*/ 1544665 h 4021138"/>
                <a:gd name="connsiteX291" fmla="*/ 537275 w 2665709"/>
                <a:gd name="connsiteY291" fmla="*/ 1554997 h 4021138"/>
                <a:gd name="connsiteX292" fmla="*/ 521777 w 2665709"/>
                <a:gd name="connsiteY292" fmla="*/ 1560163 h 4021138"/>
                <a:gd name="connsiteX293" fmla="*/ 495946 w 2665709"/>
                <a:gd name="connsiteY293" fmla="*/ 1591160 h 4021138"/>
                <a:gd name="connsiteX294" fmla="*/ 480448 w 2665709"/>
                <a:gd name="connsiteY294" fmla="*/ 1601492 h 4021138"/>
                <a:gd name="connsiteX295" fmla="*/ 475282 w 2665709"/>
                <a:gd name="connsiteY295" fmla="*/ 1616990 h 4021138"/>
                <a:gd name="connsiteX296" fmla="*/ 444285 w 2665709"/>
                <a:gd name="connsiteY296" fmla="*/ 1658319 h 4021138"/>
                <a:gd name="connsiteX297" fmla="*/ 433953 w 2665709"/>
                <a:gd name="connsiteY297" fmla="*/ 1689316 h 4021138"/>
                <a:gd name="connsiteX298" fmla="*/ 423621 w 2665709"/>
                <a:gd name="connsiteY298" fmla="*/ 1735811 h 4021138"/>
                <a:gd name="connsiteX299" fmla="*/ 428787 w 2665709"/>
                <a:gd name="connsiteY299" fmla="*/ 1808136 h 4021138"/>
                <a:gd name="connsiteX300" fmla="*/ 439119 w 2665709"/>
                <a:gd name="connsiteY300" fmla="*/ 1890794 h 4021138"/>
                <a:gd name="connsiteX301" fmla="*/ 423621 w 2665709"/>
                <a:gd name="connsiteY301" fmla="*/ 1994116 h 4021138"/>
                <a:gd name="connsiteX302" fmla="*/ 413288 w 2665709"/>
                <a:gd name="connsiteY302" fmla="*/ 2014780 h 4021138"/>
                <a:gd name="connsiteX303" fmla="*/ 392624 w 2665709"/>
                <a:gd name="connsiteY303" fmla="*/ 2045777 h 4021138"/>
                <a:gd name="connsiteX304" fmla="*/ 371960 w 2665709"/>
                <a:gd name="connsiteY304" fmla="*/ 2076773 h 4021138"/>
                <a:gd name="connsiteX305" fmla="*/ 366794 w 2665709"/>
                <a:gd name="connsiteY305" fmla="*/ 2092272 h 4021138"/>
                <a:gd name="connsiteX306" fmla="*/ 356461 w 2665709"/>
                <a:gd name="connsiteY306" fmla="*/ 2102604 h 4021138"/>
                <a:gd name="connsiteX307" fmla="*/ 340963 w 2665709"/>
                <a:gd name="connsiteY307" fmla="*/ 2133600 h 4021138"/>
                <a:gd name="connsiteX308" fmla="*/ 330631 w 2665709"/>
                <a:gd name="connsiteY308" fmla="*/ 2143933 h 4021138"/>
                <a:gd name="connsiteX309" fmla="*/ 320299 w 2665709"/>
                <a:gd name="connsiteY309" fmla="*/ 2159431 h 4021138"/>
                <a:gd name="connsiteX310" fmla="*/ 304800 w 2665709"/>
                <a:gd name="connsiteY310" fmla="*/ 2164597 h 4021138"/>
                <a:gd name="connsiteX311" fmla="*/ 278970 w 2665709"/>
                <a:gd name="connsiteY311" fmla="*/ 2195594 h 4021138"/>
                <a:gd name="connsiteX312" fmla="*/ 263471 w 2665709"/>
                <a:gd name="connsiteY312" fmla="*/ 2200760 h 4021138"/>
                <a:gd name="connsiteX313" fmla="*/ 253139 w 2665709"/>
                <a:gd name="connsiteY313" fmla="*/ 2381573 h 4021138"/>
                <a:gd name="connsiteX314" fmla="*/ 232475 w 2665709"/>
                <a:gd name="connsiteY314" fmla="*/ 2412570 h 4021138"/>
                <a:gd name="connsiteX315" fmla="*/ 211810 w 2665709"/>
                <a:gd name="connsiteY315" fmla="*/ 2438400 h 4021138"/>
                <a:gd name="connsiteX316" fmla="*/ 154983 w 2665709"/>
                <a:gd name="connsiteY316" fmla="*/ 2459065 h 4021138"/>
                <a:gd name="connsiteX317" fmla="*/ 139485 w 2665709"/>
                <a:gd name="connsiteY317" fmla="*/ 2464231 h 4021138"/>
                <a:gd name="connsiteX318" fmla="*/ 82658 w 2665709"/>
                <a:gd name="connsiteY318" fmla="*/ 2490061 h 4021138"/>
                <a:gd name="connsiteX319" fmla="*/ 72326 w 2665709"/>
                <a:gd name="connsiteY319" fmla="*/ 2639878 h 4021138"/>
                <a:gd name="connsiteX320" fmla="*/ 46495 w 2665709"/>
                <a:gd name="connsiteY320" fmla="*/ 2676041 h 4021138"/>
                <a:gd name="connsiteX321" fmla="*/ 41329 w 2665709"/>
                <a:gd name="connsiteY321" fmla="*/ 2691539 h 4021138"/>
                <a:gd name="connsiteX322" fmla="*/ 25831 w 2665709"/>
                <a:gd name="connsiteY322" fmla="*/ 2696705 h 4021138"/>
                <a:gd name="connsiteX323" fmla="*/ 10333 w 2665709"/>
                <a:gd name="connsiteY323" fmla="*/ 2743200 h 4021138"/>
                <a:gd name="connsiteX324" fmla="*/ 15499 w 2665709"/>
                <a:gd name="connsiteY324" fmla="*/ 2779363 h 4021138"/>
                <a:gd name="connsiteX325" fmla="*/ 20665 w 2665709"/>
                <a:gd name="connsiteY325" fmla="*/ 2794861 h 4021138"/>
                <a:gd name="connsiteX326" fmla="*/ 25831 w 2665709"/>
                <a:gd name="connsiteY326" fmla="*/ 2825858 h 4021138"/>
                <a:gd name="connsiteX327" fmla="*/ 36163 w 2665709"/>
                <a:gd name="connsiteY327" fmla="*/ 2862021 h 4021138"/>
                <a:gd name="connsiteX328" fmla="*/ 41329 w 2665709"/>
                <a:gd name="connsiteY328" fmla="*/ 2887851 h 4021138"/>
                <a:gd name="connsiteX329" fmla="*/ 51661 w 2665709"/>
                <a:gd name="connsiteY329" fmla="*/ 2903350 h 4021138"/>
                <a:gd name="connsiteX330" fmla="*/ 72326 w 2665709"/>
                <a:gd name="connsiteY330" fmla="*/ 2949844 h 4021138"/>
                <a:gd name="connsiteX331" fmla="*/ 77492 w 2665709"/>
                <a:gd name="connsiteY331" fmla="*/ 2965343 h 4021138"/>
                <a:gd name="connsiteX332" fmla="*/ 87824 w 2665709"/>
                <a:gd name="connsiteY332" fmla="*/ 2980841 h 4021138"/>
                <a:gd name="connsiteX333" fmla="*/ 98156 w 2665709"/>
                <a:gd name="connsiteY333" fmla="*/ 3011838 h 4021138"/>
                <a:gd name="connsiteX334" fmla="*/ 103322 w 2665709"/>
                <a:gd name="connsiteY334" fmla="*/ 3053166 h 4021138"/>
                <a:gd name="connsiteX335" fmla="*/ 108488 w 2665709"/>
                <a:gd name="connsiteY335" fmla="*/ 3068665 h 4021138"/>
                <a:gd name="connsiteX336" fmla="*/ 123987 w 2665709"/>
                <a:gd name="connsiteY336" fmla="*/ 3109994 h 4021138"/>
                <a:gd name="connsiteX337" fmla="*/ 123987 w 2665709"/>
                <a:gd name="connsiteY337" fmla="*/ 3368299 h 4021138"/>
                <a:gd name="connsiteX338" fmla="*/ 113655 w 2665709"/>
                <a:gd name="connsiteY338" fmla="*/ 3388963 h 4021138"/>
                <a:gd name="connsiteX339" fmla="*/ 103322 w 2665709"/>
                <a:gd name="connsiteY339" fmla="*/ 3435458 h 4021138"/>
                <a:gd name="connsiteX340" fmla="*/ 82658 w 2665709"/>
                <a:gd name="connsiteY340" fmla="*/ 3476787 h 4021138"/>
                <a:gd name="connsiteX341" fmla="*/ 67160 w 2665709"/>
                <a:gd name="connsiteY341" fmla="*/ 3528448 h 4021138"/>
                <a:gd name="connsiteX342" fmla="*/ 61994 w 2665709"/>
                <a:gd name="connsiteY342" fmla="*/ 3549112 h 4021138"/>
                <a:gd name="connsiteX343" fmla="*/ 56827 w 2665709"/>
                <a:gd name="connsiteY343" fmla="*/ 3564611 h 4021138"/>
                <a:gd name="connsiteX344" fmla="*/ 51661 w 2665709"/>
                <a:gd name="connsiteY344" fmla="*/ 3595607 h 4021138"/>
                <a:gd name="connsiteX345" fmla="*/ 46495 w 2665709"/>
                <a:gd name="connsiteY345" fmla="*/ 3611105 h 4021138"/>
                <a:gd name="connsiteX346" fmla="*/ 41329 w 2665709"/>
                <a:gd name="connsiteY346" fmla="*/ 3642102 h 4021138"/>
                <a:gd name="connsiteX347" fmla="*/ 25831 w 2665709"/>
                <a:gd name="connsiteY347" fmla="*/ 3693763 h 4021138"/>
                <a:gd name="connsiteX348" fmla="*/ 10333 w 2665709"/>
                <a:gd name="connsiteY348" fmla="*/ 3724760 h 4021138"/>
                <a:gd name="connsiteX349" fmla="*/ 0 w 2665709"/>
                <a:gd name="connsiteY349" fmla="*/ 3755756 h 4021138"/>
                <a:gd name="connsiteX350" fmla="*/ 15499 w 2665709"/>
                <a:gd name="connsiteY350" fmla="*/ 3879743 h 4021138"/>
                <a:gd name="connsiteX351" fmla="*/ 25831 w 2665709"/>
                <a:gd name="connsiteY351" fmla="*/ 3895241 h 4021138"/>
                <a:gd name="connsiteX352" fmla="*/ 41329 w 2665709"/>
                <a:gd name="connsiteY352" fmla="*/ 3926238 h 4021138"/>
                <a:gd name="connsiteX353" fmla="*/ 56827 w 2665709"/>
                <a:gd name="connsiteY353" fmla="*/ 3962400 h 4021138"/>
                <a:gd name="connsiteX354" fmla="*/ 67160 w 2665709"/>
                <a:gd name="connsiteY354" fmla="*/ 3998563 h 4021138"/>
                <a:gd name="connsiteX355" fmla="*/ 87824 w 2665709"/>
                <a:gd name="connsiteY355" fmla="*/ 4008895 h 40211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</a:cxnLst>
              <a:rect l="l" t="t" r="r" b="b"/>
              <a:pathLst>
                <a:path w="2665709" h="4021138">
                  <a:moveTo>
                    <a:pt x="87824" y="4008895"/>
                  </a:moveTo>
                  <a:cubicBezTo>
                    <a:pt x="93851" y="4005451"/>
                    <a:pt x="93308" y="3987913"/>
                    <a:pt x="103322" y="3977899"/>
                  </a:cubicBezTo>
                  <a:cubicBezTo>
                    <a:pt x="107713" y="3973508"/>
                    <a:pt x="113655" y="3971010"/>
                    <a:pt x="118821" y="3967566"/>
                  </a:cubicBezTo>
                  <a:cubicBezTo>
                    <a:pt x="122265" y="3962400"/>
                    <a:pt x="124763" y="3956458"/>
                    <a:pt x="129153" y="3952068"/>
                  </a:cubicBezTo>
                  <a:cubicBezTo>
                    <a:pt x="139167" y="3942054"/>
                    <a:pt x="147544" y="3940772"/>
                    <a:pt x="160149" y="3936570"/>
                  </a:cubicBezTo>
                  <a:cubicBezTo>
                    <a:pt x="179092" y="3938292"/>
                    <a:pt x="198378" y="3937751"/>
                    <a:pt x="216977" y="3941736"/>
                  </a:cubicBezTo>
                  <a:cubicBezTo>
                    <a:pt x="227336" y="3943956"/>
                    <a:pt x="241284" y="3961992"/>
                    <a:pt x="247973" y="3967566"/>
                  </a:cubicBezTo>
                  <a:cubicBezTo>
                    <a:pt x="252743" y="3971541"/>
                    <a:pt x="257918" y="3975122"/>
                    <a:pt x="263471" y="3977899"/>
                  </a:cubicBezTo>
                  <a:cubicBezTo>
                    <a:pt x="276187" y="3984257"/>
                    <a:pt x="298065" y="3986247"/>
                    <a:pt x="309966" y="3988231"/>
                  </a:cubicBezTo>
                  <a:cubicBezTo>
                    <a:pt x="312917" y="3987809"/>
                    <a:pt x="364407" y="3981136"/>
                    <a:pt x="371960" y="3977899"/>
                  </a:cubicBezTo>
                  <a:cubicBezTo>
                    <a:pt x="376437" y="3975980"/>
                    <a:pt x="378115" y="3970072"/>
                    <a:pt x="382292" y="3967566"/>
                  </a:cubicBezTo>
                  <a:cubicBezTo>
                    <a:pt x="386961" y="3964764"/>
                    <a:pt x="392919" y="3964835"/>
                    <a:pt x="397790" y="3962400"/>
                  </a:cubicBezTo>
                  <a:cubicBezTo>
                    <a:pt x="418987" y="3951801"/>
                    <a:pt x="407606" y="3954548"/>
                    <a:pt x="423621" y="3941736"/>
                  </a:cubicBezTo>
                  <a:cubicBezTo>
                    <a:pt x="437928" y="3930291"/>
                    <a:pt x="438247" y="3931695"/>
                    <a:pt x="454617" y="3926238"/>
                  </a:cubicBezTo>
                  <a:cubicBezTo>
                    <a:pt x="458061" y="3922794"/>
                    <a:pt x="460772" y="3918411"/>
                    <a:pt x="464949" y="3915905"/>
                  </a:cubicBezTo>
                  <a:cubicBezTo>
                    <a:pt x="469619" y="3913103"/>
                    <a:pt x="476196" y="3914141"/>
                    <a:pt x="480448" y="3910739"/>
                  </a:cubicBezTo>
                  <a:cubicBezTo>
                    <a:pt x="488088" y="3904627"/>
                    <a:pt x="493827" y="3888925"/>
                    <a:pt x="495946" y="3879743"/>
                  </a:cubicBezTo>
                  <a:cubicBezTo>
                    <a:pt x="499895" y="3862631"/>
                    <a:pt x="506278" y="3828082"/>
                    <a:pt x="506278" y="3828082"/>
                  </a:cubicBezTo>
                  <a:cubicBezTo>
                    <a:pt x="504556" y="3802251"/>
                    <a:pt x="503822" y="3776336"/>
                    <a:pt x="501112" y="3750590"/>
                  </a:cubicBezTo>
                  <a:cubicBezTo>
                    <a:pt x="500369" y="3743529"/>
                    <a:pt x="497986" y="3736727"/>
                    <a:pt x="495946" y="3729926"/>
                  </a:cubicBezTo>
                  <a:cubicBezTo>
                    <a:pt x="491364" y="3714652"/>
                    <a:pt x="484697" y="3692387"/>
                    <a:pt x="475282" y="3678265"/>
                  </a:cubicBezTo>
                  <a:cubicBezTo>
                    <a:pt x="472580" y="3674212"/>
                    <a:pt x="468393" y="3671377"/>
                    <a:pt x="464949" y="3667933"/>
                  </a:cubicBezTo>
                  <a:cubicBezTo>
                    <a:pt x="455870" y="3640696"/>
                    <a:pt x="465783" y="3662734"/>
                    <a:pt x="444285" y="3636936"/>
                  </a:cubicBezTo>
                  <a:cubicBezTo>
                    <a:pt x="440085" y="3631897"/>
                    <a:pt x="431413" y="3614444"/>
                    <a:pt x="423621" y="3611105"/>
                  </a:cubicBezTo>
                  <a:cubicBezTo>
                    <a:pt x="382346" y="3593415"/>
                    <a:pt x="412386" y="3615820"/>
                    <a:pt x="382292" y="3600773"/>
                  </a:cubicBezTo>
                  <a:cubicBezTo>
                    <a:pt x="365207" y="3592230"/>
                    <a:pt x="354427" y="3578075"/>
                    <a:pt x="340963" y="3564611"/>
                  </a:cubicBezTo>
                  <a:lnTo>
                    <a:pt x="330631" y="3554278"/>
                  </a:lnTo>
                  <a:cubicBezTo>
                    <a:pt x="317522" y="3514952"/>
                    <a:pt x="322435" y="3533961"/>
                    <a:pt x="315133" y="3497451"/>
                  </a:cubicBezTo>
                  <a:cubicBezTo>
                    <a:pt x="322946" y="3466199"/>
                    <a:pt x="312697" y="3480739"/>
                    <a:pt x="346129" y="3471621"/>
                  </a:cubicBezTo>
                  <a:cubicBezTo>
                    <a:pt x="356636" y="3468755"/>
                    <a:pt x="366794" y="3464733"/>
                    <a:pt x="377126" y="3461289"/>
                  </a:cubicBezTo>
                  <a:lnTo>
                    <a:pt x="392624" y="3456122"/>
                  </a:lnTo>
                  <a:cubicBezTo>
                    <a:pt x="422003" y="3426743"/>
                    <a:pt x="393714" y="3450411"/>
                    <a:pt x="423621" y="3435458"/>
                  </a:cubicBezTo>
                  <a:cubicBezTo>
                    <a:pt x="463683" y="3415428"/>
                    <a:pt x="415659" y="3432946"/>
                    <a:pt x="454617" y="3419960"/>
                  </a:cubicBezTo>
                  <a:cubicBezTo>
                    <a:pt x="459783" y="3414794"/>
                    <a:pt x="464503" y="3409138"/>
                    <a:pt x="470116" y="3404461"/>
                  </a:cubicBezTo>
                  <a:cubicBezTo>
                    <a:pt x="474886" y="3400486"/>
                    <a:pt x="481735" y="3398977"/>
                    <a:pt x="485614" y="3394129"/>
                  </a:cubicBezTo>
                  <a:cubicBezTo>
                    <a:pt x="489016" y="3389877"/>
                    <a:pt x="488345" y="3383502"/>
                    <a:pt x="490780" y="3378631"/>
                  </a:cubicBezTo>
                  <a:cubicBezTo>
                    <a:pt x="493557" y="3373078"/>
                    <a:pt x="497668" y="3368299"/>
                    <a:pt x="501112" y="3363133"/>
                  </a:cubicBezTo>
                  <a:cubicBezTo>
                    <a:pt x="502223" y="3357579"/>
                    <a:pt x="506678" y="3329746"/>
                    <a:pt x="511444" y="3321804"/>
                  </a:cubicBezTo>
                  <a:cubicBezTo>
                    <a:pt x="513950" y="3317627"/>
                    <a:pt x="518333" y="3314916"/>
                    <a:pt x="521777" y="3311472"/>
                  </a:cubicBezTo>
                  <a:cubicBezTo>
                    <a:pt x="520055" y="3302862"/>
                    <a:pt x="520537" y="3293495"/>
                    <a:pt x="516610" y="3285641"/>
                  </a:cubicBezTo>
                  <a:cubicBezTo>
                    <a:pt x="513343" y="3279107"/>
                    <a:pt x="506659" y="3274898"/>
                    <a:pt x="501112" y="3270143"/>
                  </a:cubicBezTo>
                  <a:cubicBezTo>
                    <a:pt x="494575" y="3264539"/>
                    <a:pt x="488316" y="3258141"/>
                    <a:pt x="480448" y="3254644"/>
                  </a:cubicBezTo>
                  <a:cubicBezTo>
                    <a:pt x="472424" y="3251078"/>
                    <a:pt x="463377" y="3250082"/>
                    <a:pt x="454617" y="3249478"/>
                  </a:cubicBezTo>
                  <a:cubicBezTo>
                    <a:pt x="413350" y="3246632"/>
                    <a:pt x="371960" y="3246034"/>
                    <a:pt x="330631" y="3244312"/>
                  </a:cubicBezTo>
                  <a:cubicBezTo>
                    <a:pt x="327187" y="3237424"/>
                    <a:pt x="324120" y="3230334"/>
                    <a:pt x="320299" y="3223648"/>
                  </a:cubicBezTo>
                  <a:cubicBezTo>
                    <a:pt x="317218" y="3218257"/>
                    <a:pt x="311750" y="3214097"/>
                    <a:pt x="309966" y="3208150"/>
                  </a:cubicBezTo>
                  <a:cubicBezTo>
                    <a:pt x="306467" y="3196487"/>
                    <a:pt x="307188" y="3183927"/>
                    <a:pt x="304800" y="3171987"/>
                  </a:cubicBezTo>
                  <a:cubicBezTo>
                    <a:pt x="303732" y="3166647"/>
                    <a:pt x="301356" y="3161655"/>
                    <a:pt x="299634" y="3156489"/>
                  </a:cubicBezTo>
                  <a:cubicBezTo>
                    <a:pt x="301356" y="3149601"/>
                    <a:pt x="303260" y="3142755"/>
                    <a:pt x="304800" y="3135824"/>
                  </a:cubicBezTo>
                  <a:cubicBezTo>
                    <a:pt x="309096" y="3116493"/>
                    <a:pt x="310419" y="3094043"/>
                    <a:pt x="325465" y="3078997"/>
                  </a:cubicBezTo>
                  <a:cubicBezTo>
                    <a:pt x="329855" y="3074607"/>
                    <a:pt x="335797" y="3072109"/>
                    <a:pt x="340963" y="3068665"/>
                  </a:cubicBezTo>
                  <a:cubicBezTo>
                    <a:pt x="353947" y="3029710"/>
                    <a:pt x="336433" y="3077724"/>
                    <a:pt x="356461" y="3037668"/>
                  </a:cubicBezTo>
                  <a:cubicBezTo>
                    <a:pt x="360166" y="3030259"/>
                    <a:pt x="365139" y="3008122"/>
                    <a:pt x="366794" y="3001505"/>
                  </a:cubicBezTo>
                  <a:cubicBezTo>
                    <a:pt x="368516" y="2932624"/>
                    <a:pt x="368901" y="2863696"/>
                    <a:pt x="371960" y="2794861"/>
                  </a:cubicBezTo>
                  <a:cubicBezTo>
                    <a:pt x="372350" y="2786089"/>
                    <a:pt x="377126" y="2777812"/>
                    <a:pt x="377126" y="2769031"/>
                  </a:cubicBezTo>
                  <a:cubicBezTo>
                    <a:pt x="377126" y="2748295"/>
                    <a:pt x="374700" y="2727592"/>
                    <a:pt x="371960" y="2707038"/>
                  </a:cubicBezTo>
                  <a:cubicBezTo>
                    <a:pt x="371240" y="2701640"/>
                    <a:pt x="369596" y="2696209"/>
                    <a:pt x="366794" y="2691539"/>
                  </a:cubicBezTo>
                  <a:cubicBezTo>
                    <a:pt x="364288" y="2687362"/>
                    <a:pt x="359905" y="2684651"/>
                    <a:pt x="356461" y="2681207"/>
                  </a:cubicBezTo>
                  <a:cubicBezTo>
                    <a:pt x="358183" y="2662265"/>
                    <a:pt x="358937" y="2643209"/>
                    <a:pt x="361627" y="2624380"/>
                  </a:cubicBezTo>
                  <a:cubicBezTo>
                    <a:pt x="364698" y="2602884"/>
                    <a:pt x="366892" y="2612026"/>
                    <a:pt x="382292" y="2598550"/>
                  </a:cubicBezTo>
                  <a:cubicBezTo>
                    <a:pt x="391456" y="2590532"/>
                    <a:pt x="396182" y="2575107"/>
                    <a:pt x="408122" y="2572719"/>
                  </a:cubicBezTo>
                  <a:cubicBezTo>
                    <a:pt x="425880" y="2569167"/>
                    <a:pt x="437591" y="2567251"/>
                    <a:pt x="454617" y="2562387"/>
                  </a:cubicBezTo>
                  <a:cubicBezTo>
                    <a:pt x="459853" y="2560891"/>
                    <a:pt x="464950" y="2558943"/>
                    <a:pt x="470116" y="2557221"/>
                  </a:cubicBezTo>
                  <a:cubicBezTo>
                    <a:pt x="475282" y="2553777"/>
                    <a:pt x="481736" y="2551737"/>
                    <a:pt x="485614" y="2546889"/>
                  </a:cubicBezTo>
                  <a:cubicBezTo>
                    <a:pt x="489016" y="2542637"/>
                    <a:pt x="488135" y="2536150"/>
                    <a:pt x="490780" y="2531390"/>
                  </a:cubicBezTo>
                  <a:cubicBezTo>
                    <a:pt x="496810" y="2520535"/>
                    <a:pt x="504556" y="2510726"/>
                    <a:pt x="511444" y="2500394"/>
                  </a:cubicBezTo>
                  <a:lnTo>
                    <a:pt x="521777" y="2484895"/>
                  </a:lnTo>
                  <a:cubicBezTo>
                    <a:pt x="528273" y="2465407"/>
                    <a:pt x="529845" y="2456162"/>
                    <a:pt x="547607" y="2438400"/>
                  </a:cubicBezTo>
                  <a:lnTo>
                    <a:pt x="573438" y="2412570"/>
                  </a:lnTo>
                  <a:cubicBezTo>
                    <a:pt x="579754" y="2399937"/>
                    <a:pt x="584974" y="2387361"/>
                    <a:pt x="594102" y="2376407"/>
                  </a:cubicBezTo>
                  <a:cubicBezTo>
                    <a:pt x="598779" y="2370795"/>
                    <a:pt x="604434" y="2366075"/>
                    <a:pt x="609600" y="2360909"/>
                  </a:cubicBezTo>
                  <a:cubicBezTo>
                    <a:pt x="618693" y="2333630"/>
                    <a:pt x="611745" y="2349942"/>
                    <a:pt x="635431" y="2314414"/>
                  </a:cubicBezTo>
                  <a:cubicBezTo>
                    <a:pt x="648465" y="2294863"/>
                    <a:pt x="641373" y="2303307"/>
                    <a:pt x="656095" y="2288583"/>
                  </a:cubicBezTo>
                  <a:cubicBezTo>
                    <a:pt x="657817" y="2283417"/>
                    <a:pt x="658459" y="2277754"/>
                    <a:pt x="661261" y="2273085"/>
                  </a:cubicBezTo>
                  <a:cubicBezTo>
                    <a:pt x="663767" y="2268908"/>
                    <a:pt x="668551" y="2266556"/>
                    <a:pt x="671594" y="2262753"/>
                  </a:cubicBezTo>
                  <a:cubicBezTo>
                    <a:pt x="675473" y="2257905"/>
                    <a:pt x="678482" y="2252421"/>
                    <a:pt x="681926" y="2247255"/>
                  </a:cubicBezTo>
                  <a:cubicBezTo>
                    <a:pt x="694910" y="2208300"/>
                    <a:pt x="677396" y="2256314"/>
                    <a:pt x="697424" y="2216258"/>
                  </a:cubicBezTo>
                  <a:cubicBezTo>
                    <a:pt x="699859" y="2211387"/>
                    <a:pt x="699188" y="2205012"/>
                    <a:pt x="702590" y="2200760"/>
                  </a:cubicBezTo>
                  <a:cubicBezTo>
                    <a:pt x="706469" y="2195912"/>
                    <a:pt x="712922" y="2193872"/>
                    <a:pt x="718088" y="2190428"/>
                  </a:cubicBezTo>
                  <a:cubicBezTo>
                    <a:pt x="724585" y="2170939"/>
                    <a:pt x="726156" y="2161697"/>
                    <a:pt x="743919" y="2143933"/>
                  </a:cubicBezTo>
                  <a:lnTo>
                    <a:pt x="769749" y="2118102"/>
                  </a:lnTo>
                  <a:lnTo>
                    <a:pt x="780082" y="2107770"/>
                  </a:lnTo>
                  <a:cubicBezTo>
                    <a:pt x="789053" y="2080857"/>
                    <a:pt x="779372" y="2102200"/>
                    <a:pt x="795580" y="2081939"/>
                  </a:cubicBezTo>
                  <a:cubicBezTo>
                    <a:pt x="815258" y="2057340"/>
                    <a:pt x="794844" y="2073820"/>
                    <a:pt x="821410" y="2056109"/>
                  </a:cubicBezTo>
                  <a:cubicBezTo>
                    <a:pt x="836049" y="2012201"/>
                    <a:pt x="815632" y="2065741"/>
                    <a:pt x="836909" y="2030278"/>
                  </a:cubicBezTo>
                  <a:cubicBezTo>
                    <a:pt x="839711" y="2025609"/>
                    <a:pt x="838224" y="2018631"/>
                    <a:pt x="842075" y="2014780"/>
                  </a:cubicBezTo>
                  <a:cubicBezTo>
                    <a:pt x="845926" y="2010929"/>
                    <a:pt x="852407" y="2011336"/>
                    <a:pt x="857573" y="2009614"/>
                  </a:cubicBezTo>
                  <a:cubicBezTo>
                    <a:pt x="861017" y="2004448"/>
                    <a:pt x="864026" y="1998964"/>
                    <a:pt x="867905" y="1994116"/>
                  </a:cubicBezTo>
                  <a:cubicBezTo>
                    <a:pt x="876318" y="1983599"/>
                    <a:pt x="882228" y="1981123"/>
                    <a:pt x="893736" y="1973451"/>
                  </a:cubicBezTo>
                  <a:cubicBezTo>
                    <a:pt x="897180" y="1968285"/>
                    <a:pt x="901291" y="1963506"/>
                    <a:pt x="904068" y="1957953"/>
                  </a:cubicBezTo>
                  <a:cubicBezTo>
                    <a:pt x="906503" y="1953082"/>
                    <a:pt x="905383" y="1946305"/>
                    <a:pt x="909234" y="1942455"/>
                  </a:cubicBezTo>
                  <a:cubicBezTo>
                    <a:pt x="913085" y="1938604"/>
                    <a:pt x="919567" y="1939011"/>
                    <a:pt x="924733" y="1937289"/>
                  </a:cubicBezTo>
                  <a:cubicBezTo>
                    <a:pt x="928177" y="1933845"/>
                    <a:pt x="932022" y="1930760"/>
                    <a:pt x="935065" y="1926956"/>
                  </a:cubicBezTo>
                  <a:cubicBezTo>
                    <a:pt x="938943" y="1922108"/>
                    <a:pt x="941272" y="1916098"/>
                    <a:pt x="945397" y="1911458"/>
                  </a:cubicBezTo>
                  <a:cubicBezTo>
                    <a:pt x="955105" y="1900537"/>
                    <a:pt x="968289" y="1892619"/>
                    <a:pt x="976394" y="1880461"/>
                  </a:cubicBezTo>
                  <a:cubicBezTo>
                    <a:pt x="990170" y="1859797"/>
                    <a:pt x="981560" y="1868407"/>
                    <a:pt x="1002224" y="1854631"/>
                  </a:cubicBezTo>
                  <a:cubicBezTo>
                    <a:pt x="1005668" y="1849465"/>
                    <a:pt x="1008515" y="1843847"/>
                    <a:pt x="1012556" y="1839133"/>
                  </a:cubicBezTo>
                  <a:cubicBezTo>
                    <a:pt x="1018896" y="1831737"/>
                    <a:pt x="1033221" y="1818468"/>
                    <a:pt x="1033221" y="1818468"/>
                  </a:cubicBezTo>
                  <a:cubicBezTo>
                    <a:pt x="1038604" y="1802318"/>
                    <a:pt x="1043826" y="1782123"/>
                    <a:pt x="1059051" y="1771973"/>
                  </a:cubicBezTo>
                  <a:lnTo>
                    <a:pt x="1074549" y="1761641"/>
                  </a:lnTo>
                  <a:cubicBezTo>
                    <a:pt x="1091894" y="1709615"/>
                    <a:pt x="1065445" y="1790271"/>
                    <a:pt x="1084882" y="1725478"/>
                  </a:cubicBezTo>
                  <a:cubicBezTo>
                    <a:pt x="1088011" y="1715046"/>
                    <a:pt x="1091770" y="1704814"/>
                    <a:pt x="1095214" y="1694482"/>
                  </a:cubicBezTo>
                  <a:cubicBezTo>
                    <a:pt x="1096936" y="1689316"/>
                    <a:pt x="1099059" y="1684266"/>
                    <a:pt x="1100380" y="1678983"/>
                  </a:cubicBezTo>
                  <a:lnTo>
                    <a:pt x="1110712" y="1637655"/>
                  </a:lnTo>
                  <a:cubicBezTo>
                    <a:pt x="1118519" y="1606425"/>
                    <a:pt x="1113633" y="1623724"/>
                    <a:pt x="1126210" y="1585994"/>
                  </a:cubicBezTo>
                  <a:cubicBezTo>
                    <a:pt x="1127932" y="1580828"/>
                    <a:pt x="1127526" y="1574346"/>
                    <a:pt x="1131377" y="1570495"/>
                  </a:cubicBezTo>
                  <a:lnTo>
                    <a:pt x="1146875" y="1554997"/>
                  </a:lnTo>
                  <a:lnTo>
                    <a:pt x="1157207" y="1524000"/>
                  </a:lnTo>
                  <a:cubicBezTo>
                    <a:pt x="1158929" y="1518834"/>
                    <a:pt x="1158522" y="1512353"/>
                    <a:pt x="1162373" y="1508502"/>
                  </a:cubicBezTo>
                  <a:lnTo>
                    <a:pt x="1177871" y="1493004"/>
                  </a:lnTo>
                  <a:cubicBezTo>
                    <a:pt x="1179593" y="1487838"/>
                    <a:pt x="1180602" y="1482376"/>
                    <a:pt x="1183038" y="1477505"/>
                  </a:cubicBezTo>
                  <a:cubicBezTo>
                    <a:pt x="1185815" y="1471952"/>
                    <a:pt x="1190924" y="1467714"/>
                    <a:pt x="1193370" y="1462007"/>
                  </a:cubicBezTo>
                  <a:cubicBezTo>
                    <a:pt x="1196167" y="1455481"/>
                    <a:pt x="1195739" y="1447869"/>
                    <a:pt x="1198536" y="1441343"/>
                  </a:cubicBezTo>
                  <a:cubicBezTo>
                    <a:pt x="1205424" y="1425269"/>
                    <a:pt x="1210589" y="1424697"/>
                    <a:pt x="1224366" y="1415512"/>
                  </a:cubicBezTo>
                  <a:cubicBezTo>
                    <a:pt x="1227769" y="1405304"/>
                    <a:pt x="1230762" y="1391798"/>
                    <a:pt x="1239865" y="1384516"/>
                  </a:cubicBezTo>
                  <a:cubicBezTo>
                    <a:pt x="1244117" y="1381114"/>
                    <a:pt x="1250197" y="1381072"/>
                    <a:pt x="1255363" y="1379350"/>
                  </a:cubicBezTo>
                  <a:cubicBezTo>
                    <a:pt x="1257085" y="1374184"/>
                    <a:pt x="1256678" y="1367702"/>
                    <a:pt x="1260529" y="1363851"/>
                  </a:cubicBezTo>
                  <a:cubicBezTo>
                    <a:pt x="1269310" y="1355070"/>
                    <a:pt x="1291526" y="1343187"/>
                    <a:pt x="1291526" y="1343187"/>
                  </a:cubicBezTo>
                  <a:cubicBezTo>
                    <a:pt x="1293248" y="1338021"/>
                    <a:pt x="1293890" y="1332358"/>
                    <a:pt x="1296692" y="1327689"/>
                  </a:cubicBezTo>
                  <a:cubicBezTo>
                    <a:pt x="1302450" y="1318092"/>
                    <a:pt x="1314398" y="1313523"/>
                    <a:pt x="1322522" y="1307024"/>
                  </a:cubicBezTo>
                  <a:cubicBezTo>
                    <a:pt x="1326326" y="1303981"/>
                    <a:pt x="1328678" y="1299198"/>
                    <a:pt x="1332855" y="1296692"/>
                  </a:cubicBezTo>
                  <a:cubicBezTo>
                    <a:pt x="1337524" y="1293890"/>
                    <a:pt x="1342914" y="1291791"/>
                    <a:pt x="1348353" y="1291526"/>
                  </a:cubicBezTo>
                  <a:cubicBezTo>
                    <a:pt x="1413735" y="1288337"/>
                    <a:pt x="1479228" y="1288082"/>
                    <a:pt x="1544665" y="1286360"/>
                  </a:cubicBezTo>
                  <a:cubicBezTo>
                    <a:pt x="1556719" y="1284638"/>
                    <a:pt x="1568887" y="1283582"/>
                    <a:pt x="1580827" y="1281194"/>
                  </a:cubicBezTo>
                  <a:cubicBezTo>
                    <a:pt x="1586167" y="1280126"/>
                    <a:pt x="1591090" y="1277524"/>
                    <a:pt x="1596326" y="1276028"/>
                  </a:cubicBezTo>
                  <a:cubicBezTo>
                    <a:pt x="1603153" y="1274077"/>
                    <a:pt x="1610102" y="1272583"/>
                    <a:pt x="1616990" y="1270861"/>
                  </a:cubicBezTo>
                  <a:cubicBezTo>
                    <a:pt x="1641550" y="1254487"/>
                    <a:pt x="1626597" y="1262493"/>
                    <a:pt x="1663485" y="1250197"/>
                  </a:cubicBezTo>
                  <a:lnTo>
                    <a:pt x="1678983" y="1245031"/>
                  </a:lnTo>
                  <a:lnTo>
                    <a:pt x="1694482" y="1239865"/>
                  </a:lnTo>
                  <a:cubicBezTo>
                    <a:pt x="1697926" y="1234699"/>
                    <a:pt x="1700044" y="1228341"/>
                    <a:pt x="1704814" y="1224366"/>
                  </a:cubicBezTo>
                  <a:cubicBezTo>
                    <a:pt x="1710730" y="1219436"/>
                    <a:pt x="1718792" y="1217855"/>
                    <a:pt x="1725478" y="1214034"/>
                  </a:cubicBezTo>
                  <a:cubicBezTo>
                    <a:pt x="1730869" y="1210954"/>
                    <a:pt x="1735811" y="1207146"/>
                    <a:pt x="1740977" y="1203702"/>
                  </a:cubicBezTo>
                  <a:cubicBezTo>
                    <a:pt x="1760068" y="1175066"/>
                    <a:pt x="1740386" y="1197717"/>
                    <a:pt x="1766807" y="1183038"/>
                  </a:cubicBezTo>
                  <a:cubicBezTo>
                    <a:pt x="1777662" y="1177007"/>
                    <a:pt x="1797804" y="1162373"/>
                    <a:pt x="1797804" y="1162373"/>
                  </a:cubicBezTo>
                  <a:cubicBezTo>
                    <a:pt x="1801248" y="1157207"/>
                    <a:pt x="1803288" y="1150754"/>
                    <a:pt x="1808136" y="1146875"/>
                  </a:cubicBezTo>
                  <a:cubicBezTo>
                    <a:pt x="1812388" y="1143473"/>
                    <a:pt x="1818763" y="1144144"/>
                    <a:pt x="1823634" y="1141709"/>
                  </a:cubicBezTo>
                  <a:cubicBezTo>
                    <a:pt x="1829188" y="1138932"/>
                    <a:pt x="1833967" y="1134821"/>
                    <a:pt x="1839133" y="1131377"/>
                  </a:cubicBezTo>
                  <a:cubicBezTo>
                    <a:pt x="1850766" y="1096475"/>
                    <a:pt x="1834633" y="1134305"/>
                    <a:pt x="1859797" y="1105546"/>
                  </a:cubicBezTo>
                  <a:cubicBezTo>
                    <a:pt x="1867974" y="1096201"/>
                    <a:pt x="1880461" y="1074550"/>
                    <a:pt x="1880461" y="1074550"/>
                  </a:cubicBezTo>
                  <a:lnTo>
                    <a:pt x="1890794" y="1043553"/>
                  </a:lnTo>
                  <a:cubicBezTo>
                    <a:pt x="1892516" y="1038387"/>
                    <a:pt x="1892110" y="1031906"/>
                    <a:pt x="1895960" y="1028055"/>
                  </a:cubicBezTo>
                  <a:lnTo>
                    <a:pt x="1906292" y="1017722"/>
                  </a:lnTo>
                  <a:cubicBezTo>
                    <a:pt x="1908014" y="1012556"/>
                    <a:pt x="1908813" y="1006984"/>
                    <a:pt x="1911458" y="1002224"/>
                  </a:cubicBezTo>
                  <a:cubicBezTo>
                    <a:pt x="1917488" y="991369"/>
                    <a:pt x="1932122" y="971228"/>
                    <a:pt x="1932122" y="971228"/>
                  </a:cubicBezTo>
                  <a:cubicBezTo>
                    <a:pt x="1933844" y="966062"/>
                    <a:pt x="1934486" y="960399"/>
                    <a:pt x="1937288" y="955729"/>
                  </a:cubicBezTo>
                  <a:cubicBezTo>
                    <a:pt x="1939794" y="951552"/>
                    <a:pt x="1944578" y="949200"/>
                    <a:pt x="1947621" y="945397"/>
                  </a:cubicBezTo>
                  <a:cubicBezTo>
                    <a:pt x="1951500" y="940549"/>
                    <a:pt x="1954509" y="935065"/>
                    <a:pt x="1957953" y="929899"/>
                  </a:cubicBezTo>
                  <a:cubicBezTo>
                    <a:pt x="1959675" y="924733"/>
                    <a:pt x="1960474" y="919160"/>
                    <a:pt x="1963119" y="914400"/>
                  </a:cubicBezTo>
                  <a:cubicBezTo>
                    <a:pt x="1977723" y="888112"/>
                    <a:pt x="1978439" y="888748"/>
                    <a:pt x="1994116" y="873072"/>
                  </a:cubicBezTo>
                  <a:cubicBezTo>
                    <a:pt x="1995838" y="867906"/>
                    <a:pt x="1996637" y="862333"/>
                    <a:pt x="1999282" y="857573"/>
                  </a:cubicBezTo>
                  <a:cubicBezTo>
                    <a:pt x="2005312" y="846718"/>
                    <a:pt x="2013058" y="836909"/>
                    <a:pt x="2019946" y="826577"/>
                  </a:cubicBezTo>
                  <a:lnTo>
                    <a:pt x="2030278" y="811078"/>
                  </a:lnTo>
                  <a:cubicBezTo>
                    <a:pt x="2033722" y="805912"/>
                    <a:pt x="2038646" y="801470"/>
                    <a:pt x="2040610" y="795580"/>
                  </a:cubicBezTo>
                  <a:cubicBezTo>
                    <a:pt x="2042332" y="790414"/>
                    <a:pt x="2042375" y="784334"/>
                    <a:pt x="2045777" y="780082"/>
                  </a:cubicBezTo>
                  <a:cubicBezTo>
                    <a:pt x="2049656" y="775234"/>
                    <a:pt x="2056427" y="773629"/>
                    <a:pt x="2061275" y="769750"/>
                  </a:cubicBezTo>
                  <a:cubicBezTo>
                    <a:pt x="2086840" y="749297"/>
                    <a:pt x="2055084" y="770773"/>
                    <a:pt x="2081939" y="743919"/>
                  </a:cubicBezTo>
                  <a:cubicBezTo>
                    <a:pt x="2086330" y="739529"/>
                    <a:pt x="2092765" y="737676"/>
                    <a:pt x="2097438" y="733587"/>
                  </a:cubicBezTo>
                  <a:cubicBezTo>
                    <a:pt x="2133970" y="701622"/>
                    <a:pt x="2108652" y="712628"/>
                    <a:pt x="2138766" y="702590"/>
                  </a:cubicBezTo>
                  <a:cubicBezTo>
                    <a:pt x="2142210" y="699146"/>
                    <a:pt x="2144922" y="694764"/>
                    <a:pt x="2149099" y="692258"/>
                  </a:cubicBezTo>
                  <a:cubicBezTo>
                    <a:pt x="2153768" y="689456"/>
                    <a:pt x="2160345" y="690494"/>
                    <a:pt x="2164597" y="687092"/>
                  </a:cubicBezTo>
                  <a:cubicBezTo>
                    <a:pt x="2176761" y="677361"/>
                    <a:pt x="2171221" y="668281"/>
                    <a:pt x="2185261" y="661261"/>
                  </a:cubicBezTo>
                  <a:cubicBezTo>
                    <a:pt x="2195002" y="656390"/>
                    <a:pt x="2206517" y="655800"/>
                    <a:pt x="2216258" y="650929"/>
                  </a:cubicBezTo>
                  <a:cubicBezTo>
                    <a:pt x="2223146" y="647485"/>
                    <a:pt x="2230514" y="644869"/>
                    <a:pt x="2236922" y="640597"/>
                  </a:cubicBezTo>
                  <a:cubicBezTo>
                    <a:pt x="2265287" y="621688"/>
                    <a:pt x="2226780" y="637090"/>
                    <a:pt x="2262753" y="625099"/>
                  </a:cubicBezTo>
                  <a:lnTo>
                    <a:pt x="2288583" y="599268"/>
                  </a:lnTo>
                  <a:cubicBezTo>
                    <a:pt x="2292027" y="595824"/>
                    <a:pt x="2294295" y="590476"/>
                    <a:pt x="2298916" y="588936"/>
                  </a:cubicBezTo>
                  <a:lnTo>
                    <a:pt x="2314414" y="583770"/>
                  </a:lnTo>
                  <a:lnTo>
                    <a:pt x="2345410" y="552773"/>
                  </a:lnTo>
                  <a:cubicBezTo>
                    <a:pt x="2348854" y="549329"/>
                    <a:pt x="2353041" y="546494"/>
                    <a:pt x="2355743" y="542441"/>
                  </a:cubicBezTo>
                  <a:cubicBezTo>
                    <a:pt x="2373456" y="515871"/>
                    <a:pt x="2356972" y="536293"/>
                    <a:pt x="2381573" y="516611"/>
                  </a:cubicBezTo>
                  <a:cubicBezTo>
                    <a:pt x="2401835" y="500401"/>
                    <a:pt x="2380487" y="510084"/>
                    <a:pt x="2407404" y="501112"/>
                  </a:cubicBezTo>
                  <a:cubicBezTo>
                    <a:pt x="2412570" y="497668"/>
                    <a:pt x="2417012" y="492743"/>
                    <a:pt x="2422902" y="490780"/>
                  </a:cubicBezTo>
                  <a:cubicBezTo>
                    <a:pt x="2431839" y="487801"/>
                    <a:pt x="2490893" y="480990"/>
                    <a:pt x="2495227" y="480448"/>
                  </a:cubicBezTo>
                  <a:cubicBezTo>
                    <a:pt x="2505559" y="477004"/>
                    <a:pt x="2520183" y="479178"/>
                    <a:pt x="2526224" y="470116"/>
                  </a:cubicBezTo>
                  <a:cubicBezTo>
                    <a:pt x="2529668" y="464950"/>
                    <a:pt x="2531291" y="457908"/>
                    <a:pt x="2536556" y="454617"/>
                  </a:cubicBezTo>
                  <a:cubicBezTo>
                    <a:pt x="2545792" y="448845"/>
                    <a:pt x="2558491" y="450326"/>
                    <a:pt x="2567553" y="444285"/>
                  </a:cubicBezTo>
                  <a:lnTo>
                    <a:pt x="2598549" y="423621"/>
                  </a:lnTo>
                  <a:cubicBezTo>
                    <a:pt x="2603715" y="420177"/>
                    <a:pt x="2608158" y="415253"/>
                    <a:pt x="2614048" y="413289"/>
                  </a:cubicBezTo>
                  <a:cubicBezTo>
                    <a:pt x="2619214" y="411567"/>
                    <a:pt x="2624675" y="410557"/>
                    <a:pt x="2629546" y="408122"/>
                  </a:cubicBezTo>
                  <a:cubicBezTo>
                    <a:pt x="2638495" y="403647"/>
                    <a:pt x="2648971" y="395465"/>
                    <a:pt x="2655377" y="387458"/>
                  </a:cubicBezTo>
                  <a:cubicBezTo>
                    <a:pt x="2659256" y="382610"/>
                    <a:pt x="2662265" y="377126"/>
                    <a:pt x="2665709" y="371960"/>
                  </a:cubicBezTo>
                  <a:cubicBezTo>
                    <a:pt x="2663987" y="366794"/>
                    <a:pt x="2664394" y="360312"/>
                    <a:pt x="2660543" y="356461"/>
                  </a:cubicBezTo>
                  <a:cubicBezTo>
                    <a:pt x="2656692" y="352610"/>
                    <a:pt x="2649915" y="353730"/>
                    <a:pt x="2645044" y="351295"/>
                  </a:cubicBezTo>
                  <a:cubicBezTo>
                    <a:pt x="2639491" y="348518"/>
                    <a:pt x="2635220" y="343485"/>
                    <a:pt x="2629546" y="340963"/>
                  </a:cubicBezTo>
                  <a:cubicBezTo>
                    <a:pt x="2619593" y="336540"/>
                    <a:pt x="2598549" y="330631"/>
                    <a:pt x="2598549" y="330631"/>
                  </a:cubicBezTo>
                  <a:cubicBezTo>
                    <a:pt x="2569913" y="311540"/>
                    <a:pt x="2592564" y="331222"/>
                    <a:pt x="2577885" y="304800"/>
                  </a:cubicBezTo>
                  <a:cubicBezTo>
                    <a:pt x="2571855" y="293945"/>
                    <a:pt x="2557221" y="273804"/>
                    <a:pt x="2557221" y="273804"/>
                  </a:cubicBezTo>
                  <a:cubicBezTo>
                    <a:pt x="2555499" y="268638"/>
                    <a:pt x="2554857" y="262975"/>
                    <a:pt x="2552055" y="258305"/>
                  </a:cubicBezTo>
                  <a:cubicBezTo>
                    <a:pt x="2549549" y="254128"/>
                    <a:pt x="2543432" y="252534"/>
                    <a:pt x="2541722" y="247973"/>
                  </a:cubicBezTo>
                  <a:cubicBezTo>
                    <a:pt x="2538044" y="238165"/>
                    <a:pt x="2538828" y="227202"/>
                    <a:pt x="2536556" y="216977"/>
                  </a:cubicBezTo>
                  <a:cubicBezTo>
                    <a:pt x="2535375" y="211661"/>
                    <a:pt x="2532886" y="206714"/>
                    <a:pt x="2531390" y="201478"/>
                  </a:cubicBezTo>
                  <a:cubicBezTo>
                    <a:pt x="2525620" y="181282"/>
                    <a:pt x="2529374" y="181045"/>
                    <a:pt x="2515892" y="165316"/>
                  </a:cubicBezTo>
                  <a:cubicBezTo>
                    <a:pt x="2486441" y="130956"/>
                    <a:pt x="2507228" y="153234"/>
                    <a:pt x="2479729" y="139485"/>
                  </a:cubicBezTo>
                  <a:cubicBezTo>
                    <a:pt x="2474176" y="136708"/>
                    <a:pt x="2469905" y="131675"/>
                    <a:pt x="2464231" y="129153"/>
                  </a:cubicBezTo>
                  <a:cubicBezTo>
                    <a:pt x="2454278" y="124730"/>
                    <a:pt x="2443566" y="122265"/>
                    <a:pt x="2433234" y="118821"/>
                  </a:cubicBezTo>
                  <a:lnTo>
                    <a:pt x="2402238" y="108489"/>
                  </a:lnTo>
                  <a:cubicBezTo>
                    <a:pt x="2397072" y="106767"/>
                    <a:pt x="2391270" y="106343"/>
                    <a:pt x="2386739" y="103322"/>
                  </a:cubicBezTo>
                  <a:cubicBezTo>
                    <a:pt x="2381573" y="99878"/>
                    <a:pt x="2377131" y="94953"/>
                    <a:pt x="2371241" y="92990"/>
                  </a:cubicBezTo>
                  <a:cubicBezTo>
                    <a:pt x="2361304" y="89678"/>
                    <a:pt x="2350576" y="89546"/>
                    <a:pt x="2340244" y="87824"/>
                  </a:cubicBezTo>
                  <a:lnTo>
                    <a:pt x="2293749" y="72326"/>
                  </a:lnTo>
                  <a:cubicBezTo>
                    <a:pt x="2288583" y="70604"/>
                    <a:pt x="2282782" y="70181"/>
                    <a:pt x="2278251" y="67160"/>
                  </a:cubicBezTo>
                  <a:cubicBezTo>
                    <a:pt x="2273085" y="63716"/>
                    <a:pt x="2268427" y="59350"/>
                    <a:pt x="2262753" y="56828"/>
                  </a:cubicBezTo>
                  <a:cubicBezTo>
                    <a:pt x="2252800" y="52405"/>
                    <a:pt x="2231756" y="46495"/>
                    <a:pt x="2231756" y="46495"/>
                  </a:cubicBezTo>
                  <a:cubicBezTo>
                    <a:pt x="2226590" y="43051"/>
                    <a:pt x="2221811" y="38940"/>
                    <a:pt x="2216258" y="36163"/>
                  </a:cubicBezTo>
                  <a:cubicBezTo>
                    <a:pt x="2211387" y="33728"/>
                    <a:pt x="2205429" y="33799"/>
                    <a:pt x="2200760" y="30997"/>
                  </a:cubicBezTo>
                  <a:cubicBezTo>
                    <a:pt x="2196583" y="28491"/>
                    <a:pt x="2194784" y="22843"/>
                    <a:pt x="2190427" y="20665"/>
                  </a:cubicBezTo>
                  <a:cubicBezTo>
                    <a:pt x="2180686" y="15795"/>
                    <a:pt x="2169763" y="13777"/>
                    <a:pt x="2159431" y="10333"/>
                  </a:cubicBezTo>
                  <a:lnTo>
                    <a:pt x="2143933" y="5166"/>
                  </a:lnTo>
                  <a:lnTo>
                    <a:pt x="2128434" y="0"/>
                  </a:lnTo>
                  <a:cubicBezTo>
                    <a:pt x="2085383" y="1722"/>
                    <a:pt x="2042104" y="408"/>
                    <a:pt x="1999282" y="5166"/>
                  </a:cubicBezTo>
                  <a:cubicBezTo>
                    <a:pt x="1994441" y="5704"/>
                    <a:pt x="1993306" y="13321"/>
                    <a:pt x="1988949" y="15499"/>
                  </a:cubicBezTo>
                  <a:cubicBezTo>
                    <a:pt x="1982599" y="18674"/>
                    <a:pt x="1975173" y="18943"/>
                    <a:pt x="1968285" y="20665"/>
                  </a:cubicBezTo>
                  <a:cubicBezTo>
                    <a:pt x="1963119" y="24109"/>
                    <a:pt x="1958340" y="28220"/>
                    <a:pt x="1952787" y="30997"/>
                  </a:cubicBezTo>
                  <a:cubicBezTo>
                    <a:pt x="1947916" y="33432"/>
                    <a:pt x="1941540" y="32761"/>
                    <a:pt x="1937288" y="36163"/>
                  </a:cubicBezTo>
                  <a:cubicBezTo>
                    <a:pt x="1932440" y="40041"/>
                    <a:pt x="1930834" y="46813"/>
                    <a:pt x="1926956" y="51661"/>
                  </a:cubicBezTo>
                  <a:cubicBezTo>
                    <a:pt x="1918542" y="62179"/>
                    <a:pt x="1912636" y="64652"/>
                    <a:pt x="1901126" y="72326"/>
                  </a:cubicBezTo>
                  <a:cubicBezTo>
                    <a:pt x="1897682" y="77492"/>
                    <a:pt x="1894673" y="82976"/>
                    <a:pt x="1890794" y="87824"/>
                  </a:cubicBezTo>
                  <a:cubicBezTo>
                    <a:pt x="1882383" y="98338"/>
                    <a:pt x="1876467" y="100819"/>
                    <a:pt x="1864963" y="108489"/>
                  </a:cubicBezTo>
                  <a:lnTo>
                    <a:pt x="1844299" y="139485"/>
                  </a:lnTo>
                  <a:lnTo>
                    <a:pt x="1833966" y="154983"/>
                  </a:lnTo>
                  <a:lnTo>
                    <a:pt x="1823634" y="185980"/>
                  </a:lnTo>
                  <a:lnTo>
                    <a:pt x="1818468" y="201478"/>
                  </a:lnTo>
                  <a:cubicBezTo>
                    <a:pt x="1818001" y="207553"/>
                    <a:pt x="1817090" y="268410"/>
                    <a:pt x="1808136" y="289302"/>
                  </a:cubicBezTo>
                  <a:cubicBezTo>
                    <a:pt x="1805690" y="295009"/>
                    <a:pt x="1801248" y="299634"/>
                    <a:pt x="1797804" y="304800"/>
                  </a:cubicBezTo>
                  <a:cubicBezTo>
                    <a:pt x="1796082" y="309966"/>
                    <a:pt x="1796489" y="316448"/>
                    <a:pt x="1792638" y="320299"/>
                  </a:cubicBezTo>
                  <a:cubicBezTo>
                    <a:pt x="1788787" y="324150"/>
                    <a:pt x="1782010" y="323030"/>
                    <a:pt x="1777139" y="325465"/>
                  </a:cubicBezTo>
                  <a:cubicBezTo>
                    <a:pt x="1771586" y="328242"/>
                    <a:pt x="1767194" y="333020"/>
                    <a:pt x="1761641" y="335797"/>
                  </a:cubicBezTo>
                  <a:cubicBezTo>
                    <a:pt x="1756770" y="338232"/>
                    <a:pt x="1751379" y="339467"/>
                    <a:pt x="1746143" y="340963"/>
                  </a:cubicBezTo>
                  <a:cubicBezTo>
                    <a:pt x="1713881" y="350181"/>
                    <a:pt x="1724781" y="344753"/>
                    <a:pt x="1678983" y="351295"/>
                  </a:cubicBezTo>
                  <a:cubicBezTo>
                    <a:pt x="1663674" y="353482"/>
                    <a:pt x="1647533" y="357866"/>
                    <a:pt x="1632488" y="361628"/>
                  </a:cubicBezTo>
                  <a:cubicBezTo>
                    <a:pt x="1627322" y="365072"/>
                    <a:pt x="1622803" y="369780"/>
                    <a:pt x="1616990" y="371960"/>
                  </a:cubicBezTo>
                  <a:cubicBezTo>
                    <a:pt x="1608769" y="375043"/>
                    <a:pt x="1599731" y="375221"/>
                    <a:pt x="1591160" y="377126"/>
                  </a:cubicBezTo>
                  <a:cubicBezTo>
                    <a:pt x="1584229" y="378666"/>
                    <a:pt x="1577322" y="380341"/>
                    <a:pt x="1570495" y="382292"/>
                  </a:cubicBezTo>
                  <a:cubicBezTo>
                    <a:pt x="1565259" y="383788"/>
                    <a:pt x="1560233" y="385962"/>
                    <a:pt x="1554997" y="387458"/>
                  </a:cubicBezTo>
                  <a:cubicBezTo>
                    <a:pt x="1509581" y="400434"/>
                    <a:pt x="1556002" y="385402"/>
                    <a:pt x="1518834" y="397790"/>
                  </a:cubicBezTo>
                  <a:cubicBezTo>
                    <a:pt x="1494274" y="414163"/>
                    <a:pt x="1509225" y="406159"/>
                    <a:pt x="1472339" y="418455"/>
                  </a:cubicBezTo>
                  <a:lnTo>
                    <a:pt x="1456841" y="423621"/>
                  </a:lnTo>
                  <a:cubicBezTo>
                    <a:pt x="1451675" y="425343"/>
                    <a:pt x="1445874" y="425767"/>
                    <a:pt x="1441343" y="428787"/>
                  </a:cubicBezTo>
                  <a:cubicBezTo>
                    <a:pt x="1390998" y="462348"/>
                    <a:pt x="1469197" y="409804"/>
                    <a:pt x="1405180" y="454617"/>
                  </a:cubicBezTo>
                  <a:cubicBezTo>
                    <a:pt x="1395007" y="461738"/>
                    <a:pt x="1384515" y="468394"/>
                    <a:pt x="1374183" y="475282"/>
                  </a:cubicBezTo>
                  <a:cubicBezTo>
                    <a:pt x="1369017" y="478726"/>
                    <a:pt x="1363075" y="481224"/>
                    <a:pt x="1358685" y="485614"/>
                  </a:cubicBezTo>
                  <a:cubicBezTo>
                    <a:pt x="1321863" y="522436"/>
                    <a:pt x="1363657" y="482668"/>
                    <a:pt x="1327688" y="511444"/>
                  </a:cubicBezTo>
                  <a:cubicBezTo>
                    <a:pt x="1323885" y="514487"/>
                    <a:pt x="1321253" y="518854"/>
                    <a:pt x="1317356" y="521777"/>
                  </a:cubicBezTo>
                  <a:cubicBezTo>
                    <a:pt x="1307422" y="529228"/>
                    <a:pt x="1296692" y="535553"/>
                    <a:pt x="1286360" y="542441"/>
                  </a:cubicBezTo>
                  <a:lnTo>
                    <a:pt x="1270861" y="552773"/>
                  </a:lnTo>
                  <a:cubicBezTo>
                    <a:pt x="1267417" y="557939"/>
                    <a:pt x="1265377" y="564393"/>
                    <a:pt x="1260529" y="568272"/>
                  </a:cubicBezTo>
                  <a:cubicBezTo>
                    <a:pt x="1256277" y="571674"/>
                    <a:pt x="1249902" y="571003"/>
                    <a:pt x="1245031" y="573438"/>
                  </a:cubicBezTo>
                  <a:cubicBezTo>
                    <a:pt x="1239478" y="576215"/>
                    <a:pt x="1234699" y="580326"/>
                    <a:pt x="1229533" y="583770"/>
                  </a:cubicBezTo>
                  <a:cubicBezTo>
                    <a:pt x="1227811" y="588936"/>
                    <a:pt x="1228217" y="595417"/>
                    <a:pt x="1224366" y="599268"/>
                  </a:cubicBezTo>
                  <a:cubicBezTo>
                    <a:pt x="1215585" y="608049"/>
                    <a:pt x="1203702" y="613045"/>
                    <a:pt x="1193370" y="619933"/>
                  </a:cubicBezTo>
                  <a:cubicBezTo>
                    <a:pt x="1188204" y="623377"/>
                    <a:pt x="1182261" y="625875"/>
                    <a:pt x="1177871" y="630265"/>
                  </a:cubicBezTo>
                  <a:cubicBezTo>
                    <a:pt x="1124129" y="684007"/>
                    <a:pt x="1197222" y="612940"/>
                    <a:pt x="1146875" y="656095"/>
                  </a:cubicBezTo>
                  <a:cubicBezTo>
                    <a:pt x="1139479" y="662435"/>
                    <a:pt x="1133098" y="669872"/>
                    <a:pt x="1126210" y="676760"/>
                  </a:cubicBezTo>
                  <a:cubicBezTo>
                    <a:pt x="1121044" y="681926"/>
                    <a:pt x="1116791" y="688205"/>
                    <a:pt x="1110712" y="692258"/>
                  </a:cubicBezTo>
                  <a:lnTo>
                    <a:pt x="1095214" y="702590"/>
                  </a:lnTo>
                  <a:cubicBezTo>
                    <a:pt x="1091770" y="707756"/>
                    <a:pt x="1089730" y="714210"/>
                    <a:pt x="1084882" y="718089"/>
                  </a:cubicBezTo>
                  <a:cubicBezTo>
                    <a:pt x="1080630" y="721491"/>
                    <a:pt x="1072548" y="718824"/>
                    <a:pt x="1069383" y="723255"/>
                  </a:cubicBezTo>
                  <a:cubicBezTo>
                    <a:pt x="1063053" y="732117"/>
                    <a:pt x="1063921" y="744510"/>
                    <a:pt x="1059051" y="754251"/>
                  </a:cubicBezTo>
                  <a:cubicBezTo>
                    <a:pt x="1055607" y="761139"/>
                    <a:pt x="1051753" y="767837"/>
                    <a:pt x="1048719" y="774916"/>
                  </a:cubicBezTo>
                  <a:cubicBezTo>
                    <a:pt x="1046574" y="779921"/>
                    <a:pt x="1046198" y="785654"/>
                    <a:pt x="1043553" y="790414"/>
                  </a:cubicBezTo>
                  <a:cubicBezTo>
                    <a:pt x="1037522" y="801269"/>
                    <a:pt x="1022888" y="821411"/>
                    <a:pt x="1022888" y="821411"/>
                  </a:cubicBezTo>
                  <a:lnTo>
                    <a:pt x="1012556" y="852407"/>
                  </a:lnTo>
                  <a:cubicBezTo>
                    <a:pt x="1010834" y="857573"/>
                    <a:pt x="1009825" y="863034"/>
                    <a:pt x="1007390" y="867905"/>
                  </a:cubicBezTo>
                  <a:cubicBezTo>
                    <a:pt x="1003946" y="874793"/>
                    <a:pt x="999762" y="881359"/>
                    <a:pt x="997058" y="888570"/>
                  </a:cubicBezTo>
                  <a:cubicBezTo>
                    <a:pt x="994565" y="895218"/>
                    <a:pt x="993284" y="902272"/>
                    <a:pt x="991892" y="909234"/>
                  </a:cubicBezTo>
                  <a:cubicBezTo>
                    <a:pt x="986307" y="937158"/>
                    <a:pt x="988759" y="936899"/>
                    <a:pt x="981560" y="960895"/>
                  </a:cubicBezTo>
                  <a:cubicBezTo>
                    <a:pt x="978430" y="971327"/>
                    <a:pt x="980289" y="985851"/>
                    <a:pt x="971227" y="991892"/>
                  </a:cubicBezTo>
                  <a:cubicBezTo>
                    <a:pt x="960895" y="998780"/>
                    <a:pt x="949012" y="1003775"/>
                    <a:pt x="940231" y="1012556"/>
                  </a:cubicBezTo>
                  <a:cubicBezTo>
                    <a:pt x="933343" y="1019444"/>
                    <a:pt x="929017" y="1030858"/>
                    <a:pt x="919566" y="1033221"/>
                  </a:cubicBezTo>
                  <a:lnTo>
                    <a:pt x="898902" y="1038387"/>
                  </a:lnTo>
                  <a:cubicBezTo>
                    <a:pt x="893736" y="1041831"/>
                    <a:pt x="887794" y="1044329"/>
                    <a:pt x="883404" y="1048719"/>
                  </a:cubicBezTo>
                  <a:cubicBezTo>
                    <a:pt x="872849" y="1059274"/>
                    <a:pt x="875516" y="1066883"/>
                    <a:pt x="862739" y="1074550"/>
                  </a:cubicBezTo>
                  <a:cubicBezTo>
                    <a:pt x="858070" y="1077352"/>
                    <a:pt x="852407" y="1077994"/>
                    <a:pt x="847241" y="1079716"/>
                  </a:cubicBezTo>
                  <a:lnTo>
                    <a:pt x="836909" y="1110712"/>
                  </a:lnTo>
                  <a:lnTo>
                    <a:pt x="831743" y="1126211"/>
                  </a:lnTo>
                  <a:cubicBezTo>
                    <a:pt x="830212" y="1138456"/>
                    <a:pt x="825137" y="1183630"/>
                    <a:pt x="821410" y="1198536"/>
                  </a:cubicBezTo>
                  <a:cubicBezTo>
                    <a:pt x="821409" y="1198541"/>
                    <a:pt x="808496" y="1237279"/>
                    <a:pt x="805912" y="1245031"/>
                  </a:cubicBezTo>
                  <a:lnTo>
                    <a:pt x="800746" y="1260529"/>
                  </a:lnTo>
                  <a:cubicBezTo>
                    <a:pt x="797343" y="1270739"/>
                    <a:pt x="794353" y="1284243"/>
                    <a:pt x="785248" y="1291526"/>
                  </a:cubicBezTo>
                  <a:cubicBezTo>
                    <a:pt x="780996" y="1294928"/>
                    <a:pt x="774915" y="1294970"/>
                    <a:pt x="769749" y="1296692"/>
                  </a:cubicBezTo>
                  <a:cubicBezTo>
                    <a:pt x="759417" y="1303580"/>
                    <a:pt x="747534" y="1308575"/>
                    <a:pt x="738753" y="1317356"/>
                  </a:cubicBezTo>
                  <a:cubicBezTo>
                    <a:pt x="731865" y="1324244"/>
                    <a:pt x="727330" y="1334940"/>
                    <a:pt x="718088" y="1338021"/>
                  </a:cubicBezTo>
                  <a:cubicBezTo>
                    <a:pt x="712922" y="1339743"/>
                    <a:pt x="707350" y="1340542"/>
                    <a:pt x="702590" y="1343187"/>
                  </a:cubicBezTo>
                  <a:cubicBezTo>
                    <a:pt x="691735" y="1349217"/>
                    <a:pt x="671594" y="1363851"/>
                    <a:pt x="671594" y="1363851"/>
                  </a:cubicBezTo>
                  <a:cubicBezTo>
                    <a:pt x="667392" y="1376455"/>
                    <a:pt x="666109" y="1384834"/>
                    <a:pt x="656095" y="1394848"/>
                  </a:cubicBezTo>
                  <a:cubicBezTo>
                    <a:pt x="651705" y="1399238"/>
                    <a:pt x="645763" y="1401736"/>
                    <a:pt x="640597" y="1405180"/>
                  </a:cubicBezTo>
                  <a:lnTo>
                    <a:pt x="614766" y="1482672"/>
                  </a:lnTo>
                  <a:lnTo>
                    <a:pt x="609600" y="1498170"/>
                  </a:lnTo>
                  <a:cubicBezTo>
                    <a:pt x="607878" y="1503336"/>
                    <a:pt x="608965" y="1510647"/>
                    <a:pt x="604434" y="1513668"/>
                  </a:cubicBezTo>
                  <a:cubicBezTo>
                    <a:pt x="599268" y="1517112"/>
                    <a:pt x="593650" y="1519959"/>
                    <a:pt x="588936" y="1524000"/>
                  </a:cubicBezTo>
                  <a:cubicBezTo>
                    <a:pt x="581540" y="1530340"/>
                    <a:pt x="577513" y="1541584"/>
                    <a:pt x="568271" y="1544665"/>
                  </a:cubicBezTo>
                  <a:lnTo>
                    <a:pt x="537275" y="1554997"/>
                  </a:lnTo>
                  <a:lnTo>
                    <a:pt x="521777" y="1560163"/>
                  </a:lnTo>
                  <a:cubicBezTo>
                    <a:pt x="511618" y="1575399"/>
                    <a:pt x="510860" y="1578731"/>
                    <a:pt x="495946" y="1591160"/>
                  </a:cubicBezTo>
                  <a:cubicBezTo>
                    <a:pt x="491176" y="1595135"/>
                    <a:pt x="485614" y="1598048"/>
                    <a:pt x="480448" y="1601492"/>
                  </a:cubicBezTo>
                  <a:cubicBezTo>
                    <a:pt x="478726" y="1606658"/>
                    <a:pt x="478084" y="1612321"/>
                    <a:pt x="475282" y="1616990"/>
                  </a:cubicBezTo>
                  <a:cubicBezTo>
                    <a:pt x="456922" y="1647588"/>
                    <a:pt x="465729" y="1593986"/>
                    <a:pt x="444285" y="1658319"/>
                  </a:cubicBezTo>
                  <a:cubicBezTo>
                    <a:pt x="440841" y="1668651"/>
                    <a:pt x="436595" y="1678750"/>
                    <a:pt x="433953" y="1689316"/>
                  </a:cubicBezTo>
                  <a:cubicBezTo>
                    <a:pt x="426657" y="1718499"/>
                    <a:pt x="430179" y="1703018"/>
                    <a:pt x="423621" y="1735811"/>
                  </a:cubicBezTo>
                  <a:cubicBezTo>
                    <a:pt x="425343" y="1759919"/>
                    <a:pt x="426382" y="1784086"/>
                    <a:pt x="428787" y="1808136"/>
                  </a:cubicBezTo>
                  <a:cubicBezTo>
                    <a:pt x="431550" y="1835765"/>
                    <a:pt x="439119" y="1890794"/>
                    <a:pt x="439119" y="1890794"/>
                  </a:cubicBezTo>
                  <a:cubicBezTo>
                    <a:pt x="431530" y="2019805"/>
                    <a:pt x="450655" y="1946808"/>
                    <a:pt x="423621" y="1994116"/>
                  </a:cubicBezTo>
                  <a:cubicBezTo>
                    <a:pt x="419800" y="2000802"/>
                    <a:pt x="417250" y="2008176"/>
                    <a:pt x="413288" y="2014780"/>
                  </a:cubicBezTo>
                  <a:cubicBezTo>
                    <a:pt x="406899" y="2025428"/>
                    <a:pt x="392624" y="2045777"/>
                    <a:pt x="392624" y="2045777"/>
                  </a:cubicBezTo>
                  <a:cubicBezTo>
                    <a:pt x="380759" y="2093236"/>
                    <a:pt x="397907" y="2044339"/>
                    <a:pt x="371960" y="2076773"/>
                  </a:cubicBezTo>
                  <a:cubicBezTo>
                    <a:pt x="368558" y="2081025"/>
                    <a:pt x="369596" y="2087602"/>
                    <a:pt x="366794" y="2092272"/>
                  </a:cubicBezTo>
                  <a:cubicBezTo>
                    <a:pt x="364288" y="2096449"/>
                    <a:pt x="359905" y="2099160"/>
                    <a:pt x="356461" y="2102604"/>
                  </a:cubicBezTo>
                  <a:cubicBezTo>
                    <a:pt x="351004" y="2118974"/>
                    <a:pt x="352408" y="2119293"/>
                    <a:pt x="340963" y="2133600"/>
                  </a:cubicBezTo>
                  <a:cubicBezTo>
                    <a:pt x="337920" y="2137404"/>
                    <a:pt x="333674" y="2140129"/>
                    <a:pt x="330631" y="2143933"/>
                  </a:cubicBezTo>
                  <a:cubicBezTo>
                    <a:pt x="326753" y="2148781"/>
                    <a:pt x="325147" y="2155553"/>
                    <a:pt x="320299" y="2159431"/>
                  </a:cubicBezTo>
                  <a:cubicBezTo>
                    <a:pt x="316047" y="2162833"/>
                    <a:pt x="309966" y="2162875"/>
                    <a:pt x="304800" y="2164597"/>
                  </a:cubicBezTo>
                  <a:cubicBezTo>
                    <a:pt x="251187" y="2200339"/>
                    <a:pt x="331408" y="2143156"/>
                    <a:pt x="278970" y="2195594"/>
                  </a:cubicBezTo>
                  <a:cubicBezTo>
                    <a:pt x="275119" y="2199445"/>
                    <a:pt x="268637" y="2199038"/>
                    <a:pt x="263471" y="2200760"/>
                  </a:cubicBezTo>
                  <a:cubicBezTo>
                    <a:pt x="240344" y="2270142"/>
                    <a:pt x="263811" y="2194807"/>
                    <a:pt x="253139" y="2381573"/>
                  </a:cubicBezTo>
                  <a:cubicBezTo>
                    <a:pt x="252136" y="2399119"/>
                    <a:pt x="243139" y="2399773"/>
                    <a:pt x="232475" y="2412570"/>
                  </a:cubicBezTo>
                  <a:cubicBezTo>
                    <a:pt x="226014" y="2420324"/>
                    <a:pt x="221377" y="2432933"/>
                    <a:pt x="211810" y="2438400"/>
                  </a:cubicBezTo>
                  <a:cubicBezTo>
                    <a:pt x="201740" y="2444155"/>
                    <a:pt x="164392" y="2455929"/>
                    <a:pt x="154983" y="2459065"/>
                  </a:cubicBezTo>
                  <a:cubicBezTo>
                    <a:pt x="149817" y="2460787"/>
                    <a:pt x="144016" y="2461210"/>
                    <a:pt x="139485" y="2464231"/>
                  </a:cubicBezTo>
                  <a:cubicBezTo>
                    <a:pt x="101182" y="2489765"/>
                    <a:pt x="120665" y="2482460"/>
                    <a:pt x="82658" y="2490061"/>
                  </a:cubicBezTo>
                  <a:cubicBezTo>
                    <a:pt x="62017" y="2551987"/>
                    <a:pt x="88452" y="2467864"/>
                    <a:pt x="72326" y="2639878"/>
                  </a:cubicBezTo>
                  <a:cubicBezTo>
                    <a:pt x="69215" y="2673060"/>
                    <a:pt x="67855" y="2668922"/>
                    <a:pt x="46495" y="2676041"/>
                  </a:cubicBezTo>
                  <a:cubicBezTo>
                    <a:pt x="44773" y="2681207"/>
                    <a:pt x="45180" y="2687688"/>
                    <a:pt x="41329" y="2691539"/>
                  </a:cubicBezTo>
                  <a:cubicBezTo>
                    <a:pt x="37478" y="2695390"/>
                    <a:pt x="28633" y="2692036"/>
                    <a:pt x="25831" y="2696705"/>
                  </a:cubicBezTo>
                  <a:cubicBezTo>
                    <a:pt x="17426" y="2710714"/>
                    <a:pt x="10333" y="2743200"/>
                    <a:pt x="10333" y="2743200"/>
                  </a:cubicBezTo>
                  <a:cubicBezTo>
                    <a:pt x="12055" y="2755254"/>
                    <a:pt x="13111" y="2767423"/>
                    <a:pt x="15499" y="2779363"/>
                  </a:cubicBezTo>
                  <a:cubicBezTo>
                    <a:pt x="16567" y="2784703"/>
                    <a:pt x="19484" y="2789545"/>
                    <a:pt x="20665" y="2794861"/>
                  </a:cubicBezTo>
                  <a:cubicBezTo>
                    <a:pt x="22937" y="2805086"/>
                    <a:pt x="23777" y="2815587"/>
                    <a:pt x="25831" y="2825858"/>
                  </a:cubicBezTo>
                  <a:cubicBezTo>
                    <a:pt x="35492" y="2874163"/>
                    <a:pt x="26317" y="2822638"/>
                    <a:pt x="36163" y="2862021"/>
                  </a:cubicBezTo>
                  <a:cubicBezTo>
                    <a:pt x="38293" y="2870539"/>
                    <a:pt x="38246" y="2879630"/>
                    <a:pt x="41329" y="2887851"/>
                  </a:cubicBezTo>
                  <a:cubicBezTo>
                    <a:pt x="43509" y="2893665"/>
                    <a:pt x="49139" y="2897676"/>
                    <a:pt x="51661" y="2903350"/>
                  </a:cubicBezTo>
                  <a:cubicBezTo>
                    <a:pt x="76251" y="2958677"/>
                    <a:pt x="48944" y="2914771"/>
                    <a:pt x="72326" y="2949844"/>
                  </a:cubicBezTo>
                  <a:cubicBezTo>
                    <a:pt x="74048" y="2955010"/>
                    <a:pt x="75057" y="2960472"/>
                    <a:pt x="77492" y="2965343"/>
                  </a:cubicBezTo>
                  <a:cubicBezTo>
                    <a:pt x="80269" y="2970896"/>
                    <a:pt x="85302" y="2975167"/>
                    <a:pt x="87824" y="2980841"/>
                  </a:cubicBezTo>
                  <a:cubicBezTo>
                    <a:pt x="92247" y="2990794"/>
                    <a:pt x="98156" y="3011838"/>
                    <a:pt x="98156" y="3011838"/>
                  </a:cubicBezTo>
                  <a:cubicBezTo>
                    <a:pt x="99878" y="3025614"/>
                    <a:pt x="100839" y="3039507"/>
                    <a:pt x="103322" y="3053166"/>
                  </a:cubicBezTo>
                  <a:cubicBezTo>
                    <a:pt x="104296" y="3058524"/>
                    <a:pt x="106992" y="3063429"/>
                    <a:pt x="108488" y="3068665"/>
                  </a:cubicBezTo>
                  <a:cubicBezTo>
                    <a:pt x="117866" y="3101487"/>
                    <a:pt x="107938" y="3077895"/>
                    <a:pt x="123987" y="3109994"/>
                  </a:cubicBezTo>
                  <a:cubicBezTo>
                    <a:pt x="140662" y="3210045"/>
                    <a:pt x="136269" y="3171785"/>
                    <a:pt x="123987" y="3368299"/>
                  </a:cubicBezTo>
                  <a:cubicBezTo>
                    <a:pt x="123507" y="3375985"/>
                    <a:pt x="116359" y="3381752"/>
                    <a:pt x="113655" y="3388963"/>
                  </a:cubicBezTo>
                  <a:cubicBezTo>
                    <a:pt x="109674" y="3399577"/>
                    <a:pt x="105779" y="3425628"/>
                    <a:pt x="103322" y="3435458"/>
                  </a:cubicBezTo>
                  <a:cubicBezTo>
                    <a:pt x="98556" y="3454523"/>
                    <a:pt x="94366" y="3457274"/>
                    <a:pt x="82658" y="3476787"/>
                  </a:cubicBezTo>
                  <a:cubicBezTo>
                    <a:pt x="72141" y="3539887"/>
                    <a:pt x="85179" y="3480395"/>
                    <a:pt x="67160" y="3528448"/>
                  </a:cubicBezTo>
                  <a:cubicBezTo>
                    <a:pt x="64667" y="3535096"/>
                    <a:pt x="63945" y="3542285"/>
                    <a:pt x="61994" y="3549112"/>
                  </a:cubicBezTo>
                  <a:cubicBezTo>
                    <a:pt x="60498" y="3554348"/>
                    <a:pt x="58549" y="3559445"/>
                    <a:pt x="56827" y="3564611"/>
                  </a:cubicBezTo>
                  <a:cubicBezTo>
                    <a:pt x="55105" y="3574943"/>
                    <a:pt x="53933" y="3585382"/>
                    <a:pt x="51661" y="3595607"/>
                  </a:cubicBezTo>
                  <a:cubicBezTo>
                    <a:pt x="50480" y="3600923"/>
                    <a:pt x="47676" y="3605789"/>
                    <a:pt x="46495" y="3611105"/>
                  </a:cubicBezTo>
                  <a:cubicBezTo>
                    <a:pt x="44223" y="3621330"/>
                    <a:pt x="43383" y="3631831"/>
                    <a:pt x="41329" y="3642102"/>
                  </a:cubicBezTo>
                  <a:cubicBezTo>
                    <a:pt x="37426" y="3661619"/>
                    <a:pt x="32419" y="3673998"/>
                    <a:pt x="25831" y="3693763"/>
                  </a:cubicBezTo>
                  <a:cubicBezTo>
                    <a:pt x="6996" y="3750269"/>
                    <a:pt x="37032" y="3664688"/>
                    <a:pt x="10333" y="3724760"/>
                  </a:cubicBezTo>
                  <a:cubicBezTo>
                    <a:pt x="5910" y="3734712"/>
                    <a:pt x="0" y="3755756"/>
                    <a:pt x="0" y="3755756"/>
                  </a:cubicBezTo>
                  <a:cubicBezTo>
                    <a:pt x="3041" y="3798326"/>
                    <a:pt x="2879" y="3838729"/>
                    <a:pt x="15499" y="3879743"/>
                  </a:cubicBezTo>
                  <a:cubicBezTo>
                    <a:pt x="17325" y="3885677"/>
                    <a:pt x="23054" y="3889688"/>
                    <a:pt x="25831" y="3895241"/>
                  </a:cubicBezTo>
                  <a:cubicBezTo>
                    <a:pt x="47222" y="3938023"/>
                    <a:pt x="11715" y="3881814"/>
                    <a:pt x="41329" y="3926238"/>
                  </a:cubicBezTo>
                  <a:cubicBezTo>
                    <a:pt x="56159" y="3985558"/>
                    <a:pt x="35423" y="3912458"/>
                    <a:pt x="56827" y="3962400"/>
                  </a:cubicBezTo>
                  <a:cubicBezTo>
                    <a:pt x="66754" y="3985563"/>
                    <a:pt x="57111" y="3978465"/>
                    <a:pt x="67160" y="3998563"/>
                  </a:cubicBezTo>
                  <a:cubicBezTo>
                    <a:pt x="78447" y="4021138"/>
                    <a:pt x="81797" y="4012339"/>
                    <a:pt x="87824" y="4008895"/>
                  </a:cubicBezTo>
                  <a:close/>
                </a:path>
              </a:pathLst>
            </a:custGeom>
            <a:solidFill>
              <a:srgbClr val="FFFF00">
                <a:alpha val="15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</p:grpSp>
      <p:sp>
        <p:nvSpPr>
          <p:cNvPr id="635" name="8-конечная звезда 634"/>
          <p:cNvSpPr/>
          <p:nvPr/>
        </p:nvSpPr>
        <p:spPr>
          <a:xfrm rot="1262594">
            <a:off x="5582729" y="5703374"/>
            <a:ext cx="72483" cy="72483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636" name="8-конечная звезда 635"/>
          <p:cNvSpPr/>
          <p:nvPr/>
        </p:nvSpPr>
        <p:spPr>
          <a:xfrm rot="1262594">
            <a:off x="5795920" y="5426428"/>
            <a:ext cx="64800" cy="648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637" name="8-конечная звезда 636"/>
          <p:cNvSpPr/>
          <p:nvPr/>
        </p:nvSpPr>
        <p:spPr>
          <a:xfrm rot="1262594">
            <a:off x="5712172" y="5367300"/>
            <a:ext cx="64800" cy="648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651" name="8-конечная звезда 650"/>
          <p:cNvSpPr/>
          <p:nvPr/>
        </p:nvSpPr>
        <p:spPr>
          <a:xfrm rot="1262594">
            <a:off x="5855048" y="5497866"/>
            <a:ext cx="64800" cy="648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653" name="8-конечная звезда 652"/>
          <p:cNvSpPr/>
          <p:nvPr/>
        </p:nvSpPr>
        <p:spPr>
          <a:xfrm rot="1262594">
            <a:off x="5651464" y="5653121"/>
            <a:ext cx="54000" cy="540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654" name="8-конечная звезда 653"/>
          <p:cNvSpPr/>
          <p:nvPr/>
        </p:nvSpPr>
        <p:spPr>
          <a:xfrm rot="1262594">
            <a:off x="5508588" y="5794349"/>
            <a:ext cx="54000" cy="540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655" name="8-конечная звезда 654"/>
          <p:cNvSpPr/>
          <p:nvPr/>
        </p:nvSpPr>
        <p:spPr>
          <a:xfrm rot="1262594">
            <a:off x="5594054" y="5435581"/>
            <a:ext cx="43200" cy="432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656" name="8-конечная звезда 655"/>
          <p:cNvSpPr/>
          <p:nvPr/>
        </p:nvSpPr>
        <p:spPr>
          <a:xfrm rot="1262594">
            <a:off x="5792762" y="5649894"/>
            <a:ext cx="43200" cy="432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657" name="8-конечная звезда 656"/>
          <p:cNvSpPr/>
          <p:nvPr/>
        </p:nvSpPr>
        <p:spPr>
          <a:xfrm rot="1262594">
            <a:off x="4939785" y="6225677"/>
            <a:ext cx="72483" cy="72483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661" name="8-конечная звезда 660"/>
          <p:cNvSpPr/>
          <p:nvPr/>
        </p:nvSpPr>
        <p:spPr>
          <a:xfrm rot="1262594">
            <a:off x="5367293" y="6010241"/>
            <a:ext cx="64800" cy="648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662" name="8-конечная звезда 661"/>
          <p:cNvSpPr/>
          <p:nvPr/>
        </p:nvSpPr>
        <p:spPr>
          <a:xfrm rot="1262594">
            <a:off x="5365712" y="6151539"/>
            <a:ext cx="54000" cy="540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663" name="8-конечная звезда 662"/>
          <p:cNvSpPr/>
          <p:nvPr/>
        </p:nvSpPr>
        <p:spPr>
          <a:xfrm rot="1262594">
            <a:off x="5222837" y="6222976"/>
            <a:ext cx="54000" cy="540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666" name="8-конечная звезда 665"/>
          <p:cNvSpPr/>
          <p:nvPr/>
        </p:nvSpPr>
        <p:spPr>
          <a:xfrm rot="1262594">
            <a:off x="4651333" y="6151539"/>
            <a:ext cx="54000" cy="540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672" name="8-конечная звезда 671"/>
          <p:cNvSpPr/>
          <p:nvPr/>
        </p:nvSpPr>
        <p:spPr>
          <a:xfrm rot="1262594">
            <a:off x="4792629" y="6078522"/>
            <a:ext cx="43200" cy="432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673" name="8-конечная звезда 672"/>
          <p:cNvSpPr/>
          <p:nvPr/>
        </p:nvSpPr>
        <p:spPr>
          <a:xfrm rot="1262594">
            <a:off x="4578315" y="6007084"/>
            <a:ext cx="43200" cy="432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731" name="8-конечная звезда 730"/>
          <p:cNvSpPr/>
          <p:nvPr/>
        </p:nvSpPr>
        <p:spPr>
          <a:xfrm rot="386549">
            <a:off x="4844414" y="6075066"/>
            <a:ext cx="54000" cy="540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732" name="8-конечная звезда 731"/>
          <p:cNvSpPr/>
          <p:nvPr/>
        </p:nvSpPr>
        <p:spPr>
          <a:xfrm rot="1262594">
            <a:off x="4721192" y="6149960"/>
            <a:ext cx="43200" cy="432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cxnSp>
        <p:nvCxnSpPr>
          <p:cNvPr id="733" name="Прямая соединительная линия 732"/>
          <p:cNvCxnSpPr>
            <a:stCxn id="653" idx="5"/>
            <a:endCxn id="655" idx="1"/>
          </p:cNvCxnSpPr>
          <p:nvPr/>
        </p:nvCxnSpPr>
        <p:spPr>
          <a:xfrm rot="16200000" flipV="1">
            <a:off x="5556700" y="5544646"/>
            <a:ext cx="178526" cy="43076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34" name="Прямая соединительная линия 733"/>
          <p:cNvCxnSpPr>
            <a:stCxn id="655" idx="7"/>
            <a:endCxn id="637" idx="3"/>
          </p:cNvCxnSpPr>
          <p:nvPr/>
        </p:nvCxnSpPr>
        <p:spPr>
          <a:xfrm rot="5400000" flipH="1" flipV="1">
            <a:off x="5657402" y="5390848"/>
            <a:ext cx="35554" cy="79570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35" name="Прямая соединительная линия 734"/>
          <p:cNvCxnSpPr>
            <a:stCxn id="653" idx="7"/>
            <a:endCxn id="656" idx="3"/>
          </p:cNvCxnSpPr>
          <p:nvPr/>
        </p:nvCxnSpPr>
        <p:spPr>
          <a:xfrm rot="16200000" flipH="1">
            <a:off x="5743326" y="5628969"/>
            <a:ext cx="11107" cy="91484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36" name="Прямая соединительная линия 735"/>
          <p:cNvCxnSpPr>
            <a:stCxn id="637" idx="0"/>
            <a:endCxn id="636" idx="5"/>
          </p:cNvCxnSpPr>
          <p:nvPr/>
        </p:nvCxnSpPr>
        <p:spPr>
          <a:xfrm>
            <a:off x="5774811" y="5411334"/>
            <a:ext cx="40353" cy="17886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37" name="Прямая соединительная линия 736"/>
          <p:cNvCxnSpPr>
            <a:stCxn id="651" idx="5"/>
            <a:endCxn id="636" idx="0"/>
          </p:cNvCxnSpPr>
          <p:nvPr/>
        </p:nvCxnSpPr>
        <p:spPr>
          <a:xfrm rot="16200000" flipV="1">
            <a:off x="5851328" y="5477693"/>
            <a:ext cx="30196" cy="15733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38" name="Прямая соединительная линия 737"/>
          <p:cNvCxnSpPr>
            <a:stCxn id="656" idx="7"/>
            <a:endCxn id="651" idx="1"/>
          </p:cNvCxnSpPr>
          <p:nvPr/>
        </p:nvCxnSpPr>
        <p:spPr>
          <a:xfrm rot="5400000" flipH="1" flipV="1">
            <a:off x="5815929" y="5578048"/>
            <a:ext cx="102849" cy="66502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72" name="Прямая соединительная линия 771"/>
          <p:cNvCxnSpPr>
            <a:stCxn id="653" idx="3"/>
            <a:endCxn id="635" idx="6"/>
          </p:cNvCxnSpPr>
          <p:nvPr/>
        </p:nvCxnSpPr>
        <p:spPr>
          <a:xfrm rot="5400000">
            <a:off x="5635534" y="5687534"/>
            <a:ext cx="14707" cy="21806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73" name="Прямая соединительная линия 772"/>
          <p:cNvCxnSpPr>
            <a:stCxn id="635" idx="3"/>
            <a:endCxn id="654" idx="7"/>
          </p:cNvCxnSpPr>
          <p:nvPr/>
        </p:nvCxnSpPr>
        <p:spPr>
          <a:xfrm rot="5400000">
            <a:off x="5545030" y="5769564"/>
            <a:ext cx="56055" cy="25589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74" name="Прямая соединительная линия 773"/>
          <p:cNvCxnSpPr>
            <a:stCxn id="654" idx="2"/>
            <a:endCxn id="661" idx="6"/>
          </p:cNvCxnSpPr>
          <p:nvPr/>
        </p:nvCxnSpPr>
        <p:spPr>
          <a:xfrm rot="5400000">
            <a:off x="5385683" y="5872192"/>
            <a:ext cx="165854" cy="114566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89" name="Прямая соединительная линия 788"/>
          <p:cNvCxnSpPr>
            <a:stCxn id="657" idx="4"/>
            <a:endCxn id="732" idx="1"/>
          </p:cNvCxnSpPr>
          <p:nvPr/>
        </p:nvCxnSpPr>
        <p:spPr>
          <a:xfrm rot="10800000">
            <a:off x="4751564" y="6191300"/>
            <a:ext cx="190639" cy="57606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90" name="Прямая соединительная линия 789"/>
          <p:cNvCxnSpPr>
            <a:stCxn id="663" idx="3"/>
            <a:endCxn id="657" idx="0"/>
          </p:cNvCxnSpPr>
          <p:nvPr/>
        </p:nvCxnSpPr>
        <p:spPr>
          <a:xfrm rot="5400000">
            <a:off x="5110511" y="6160279"/>
            <a:ext cx="13993" cy="215312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91" name="Прямая соединительная линия 790"/>
          <p:cNvCxnSpPr>
            <a:stCxn id="662" idx="3"/>
            <a:endCxn id="663" idx="7"/>
          </p:cNvCxnSpPr>
          <p:nvPr/>
        </p:nvCxnSpPr>
        <p:spPr>
          <a:xfrm rot="5400000">
            <a:off x="5296520" y="6167494"/>
            <a:ext cx="49511" cy="93527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92" name="Прямая соединительная линия 791"/>
          <p:cNvCxnSpPr>
            <a:stCxn id="661" idx="2"/>
            <a:endCxn id="662" idx="5"/>
          </p:cNvCxnSpPr>
          <p:nvPr/>
        </p:nvCxnSpPr>
        <p:spPr>
          <a:xfrm rot="5400000">
            <a:off x="5344412" y="6110217"/>
            <a:ext cx="80985" cy="6310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08" name="Прямая соединительная линия 807"/>
          <p:cNvCxnSpPr>
            <a:stCxn id="672" idx="4"/>
            <a:endCxn id="673" idx="0"/>
          </p:cNvCxnSpPr>
          <p:nvPr/>
        </p:nvCxnSpPr>
        <p:spPr>
          <a:xfrm rot="10800000">
            <a:off x="4620074" y="6036440"/>
            <a:ext cx="173996" cy="55926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10" name="Прямая соединительная линия 809"/>
          <p:cNvCxnSpPr>
            <a:stCxn id="666" idx="4"/>
            <a:endCxn id="672" idx="2"/>
          </p:cNvCxnSpPr>
          <p:nvPr/>
        </p:nvCxnSpPr>
        <p:spPr>
          <a:xfrm rot="10800000" flipH="1">
            <a:off x="4653133" y="6120282"/>
            <a:ext cx="153339" cy="48563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11" name="Прямая соединительная линия 810"/>
          <p:cNvCxnSpPr>
            <a:stCxn id="672" idx="7"/>
            <a:endCxn id="731" idx="5"/>
          </p:cNvCxnSpPr>
          <p:nvPr/>
        </p:nvCxnSpPr>
        <p:spPr>
          <a:xfrm rot="5400000" flipH="1" flipV="1">
            <a:off x="4839078" y="6075844"/>
            <a:ext cx="10399" cy="20616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13" name="Прямая соединительная линия 812"/>
          <p:cNvCxnSpPr>
            <a:stCxn id="732" idx="3"/>
            <a:endCxn id="666" idx="0"/>
          </p:cNvCxnSpPr>
          <p:nvPr/>
        </p:nvCxnSpPr>
        <p:spPr>
          <a:xfrm rot="5400000">
            <a:off x="4709341" y="6174522"/>
            <a:ext cx="7903" cy="19520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40" name="TextBox 839"/>
          <p:cNvSpPr txBox="1"/>
          <p:nvPr/>
        </p:nvSpPr>
        <p:spPr>
          <a:xfrm rot="17609775">
            <a:off x="5766738" y="3925096"/>
            <a:ext cx="70215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ДІВА</a:t>
            </a:r>
            <a:endParaRPr lang="uk-UA" sz="8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841" name="TextBox 840"/>
          <p:cNvSpPr txBox="1"/>
          <p:nvPr/>
        </p:nvSpPr>
        <p:spPr>
          <a:xfrm rot="18844704">
            <a:off x="5747959" y="5088146"/>
            <a:ext cx="761432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ТЕРЕЗИ</a:t>
            </a:r>
            <a:endParaRPr lang="uk-UA" sz="8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849" name="TextBox 848"/>
          <p:cNvSpPr txBox="1"/>
          <p:nvPr/>
        </p:nvSpPr>
        <p:spPr>
          <a:xfrm rot="20935033">
            <a:off x="4668509" y="5142956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ЗМІЄНОСЕЦЬ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850" name="TextBox 849"/>
          <p:cNvSpPr txBox="1"/>
          <p:nvPr/>
        </p:nvSpPr>
        <p:spPr>
          <a:xfrm rot="20435732">
            <a:off x="5011383" y="6191548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СКОРПІОН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851" name="TextBox 850"/>
          <p:cNvSpPr txBox="1"/>
          <p:nvPr/>
        </p:nvSpPr>
        <p:spPr>
          <a:xfrm rot="730692">
            <a:off x="3582908" y="6077797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СТРІЛЕЦЬ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852" name="TextBox 851"/>
          <p:cNvSpPr txBox="1"/>
          <p:nvPr/>
        </p:nvSpPr>
        <p:spPr>
          <a:xfrm rot="3763062">
            <a:off x="2175723" y="4842273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КОЗЕРОГ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857" name="TextBox 856"/>
          <p:cNvSpPr txBox="1"/>
          <p:nvPr/>
        </p:nvSpPr>
        <p:spPr>
          <a:xfrm rot="3718070">
            <a:off x="2740230" y="4568320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ВОДОЛІЙ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858" name="TextBox 857"/>
          <p:cNvSpPr txBox="1"/>
          <p:nvPr/>
        </p:nvSpPr>
        <p:spPr>
          <a:xfrm rot="17731778">
            <a:off x="2647441" y="2971766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РИБИ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860" name="TextBox 859"/>
          <p:cNvSpPr txBox="1"/>
          <p:nvPr/>
        </p:nvSpPr>
        <p:spPr>
          <a:xfrm rot="19380116">
            <a:off x="3051864" y="2465752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ОВЕН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861" name="TextBox 860"/>
          <p:cNvSpPr txBox="1"/>
          <p:nvPr/>
        </p:nvSpPr>
        <p:spPr>
          <a:xfrm rot="20497662">
            <a:off x="3653295" y="2246753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ТЕЛЕЦЬ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862" name="TextBox 861"/>
          <p:cNvSpPr txBox="1"/>
          <p:nvPr/>
        </p:nvSpPr>
        <p:spPr>
          <a:xfrm rot="1816433">
            <a:off x="4710285" y="1924869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БЛИЗНЯТА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863" name="TextBox 862"/>
          <p:cNvSpPr txBox="1"/>
          <p:nvPr/>
        </p:nvSpPr>
        <p:spPr>
          <a:xfrm rot="1060210">
            <a:off x="5153839" y="2349047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РАК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864" name="TextBox 863"/>
          <p:cNvSpPr txBox="1"/>
          <p:nvPr/>
        </p:nvSpPr>
        <p:spPr>
          <a:xfrm rot="3557862">
            <a:off x="5753744" y="2991864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ЛЕВ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869" name="TextBox 868"/>
          <p:cNvSpPr txBox="1"/>
          <p:nvPr/>
        </p:nvSpPr>
        <p:spPr>
          <a:xfrm rot="706623">
            <a:off x="4378060" y="3359747"/>
            <a:ext cx="74999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МАЛИЙ </a:t>
            </a:r>
          </a:p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КІВШ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870" name="TextBox 869"/>
          <p:cNvSpPr txBox="1"/>
          <p:nvPr/>
        </p:nvSpPr>
        <p:spPr>
          <a:xfrm rot="3515078">
            <a:off x="4487023" y="3232569"/>
            <a:ext cx="982593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ВЕЛИКИЙ КІВШ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871" name="TextBox 870"/>
          <p:cNvSpPr txBox="1"/>
          <p:nvPr/>
        </p:nvSpPr>
        <p:spPr>
          <a:xfrm rot="3052228">
            <a:off x="4877667" y="3064467"/>
            <a:ext cx="982593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ВЕЛИКА ВЕДМЕДИЦЯ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grpSp>
        <p:nvGrpSpPr>
          <p:cNvPr id="20" name="Группа 352"/>
          <p:cNvGrpSpPr/>
          <p:nvPr/>
        </p:nvGrpSpPr>
        <p:grpSpPr>
          <a:xfrm rot="1024166">
            <a:off x="4501018" y="3398827"/>
            <a:ext cx="322963" cy="278566"/>
            <a:chOff x="4513747" y="3364748"/>
            <a:chExt cx="476035" cy="410596"/>
          </a:xfrm>
        </p:grpSpPr>
        <p:sp>
          <p:nvSpPr>
            <p:cNvPr id="40" name="8-конечная звезда 39"/>
            <p:cNvSpPr/>
            <p:nvPr/>
          </p:nvSpPr>
          <p:spPr>
            <a:xfrm rot="21105294">
              <a:off x="4513747" y="3364748"/>
              <a:ext cx="108000" cy="108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1" name="8-конечная звезда 40"/>
            <p:cNvSpPr/>
            <p:nvPr/>
          </p:nvSpPr>
          <p:spPr>
            <a:xfrm rot="19358116">
              <a:off x="4935782" y="3721344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2" name="8-конечная звезда 41"/>
            <p:cNvSpPr/>
            <p:nvPr/>
          </p:nvSpPr>
          <p:spPr>
            <a:xfrm rot="19358116">
              <a:off x="4914167" y="3628291"/>
              <a:ext cx="72000" cy="72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3" name="8-конечная звезда 42"/>
            <p:cNvSpPr/>
            <p:nvPr/>
          </p:nvSpPr>
          <p:spPr>
            <a:xfrm rot="19358116">
              <a:off x="4793544" y="3721982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4" name="8-конечная звезда 43"/>
            <p:cNvSpPr/>
            <p:nvPr/>
          </p:nvSpPr>
          <p:spPr>
            <a:xfrm rot="19358116" flipV="1">
              <a:off x="4767751" y="3610262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5" name="8-конечная звезда 44"/>
            <p:cNvSpPr/>
            <p:nvPr/>
          </p:nvSpPr>
          <p:spPr>
            <a:xfrm rot="19358116">
              <a:off x="4671645" y="3579107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6" name="8-конечная звезда 45"/>
            <p:cNvSpPr/>
            <p:nvPr/>
          </p:nvSpPr>
          <p:spPr>
            <a:xfrm rot="21285766">
              <a:off x="4594599" y="3502476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48" name="Прямая соединительная линия 47"/>
            <p:cNvCxnSpPr>
              <a:stCxn id="43" idx="1"/>
              <a:endCxn id="41" idx="5"/>
            </p:cNvCxnSpPr>
            <p:nvPr/>
          </p:nvCxnSpPr>
          <p:spPr>
            <a:xfrm rot="16200000" flipH="1">
              <a:off x="4881512" y="3690247"/>
              <a:ext cx="2383" cy="10663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" name="Прямая соединительная линия 51"/>
            <p:cNvCxnSpPr>
              <a:stCxn id="44" idx="7"/>
              <a:endCxn id="42" idx="5"/>
            </p:cNvCxnSpPr>
            <p:nvPr/>
          </p:nvCxnSpPr>
          <p:spPr>
            <a:xfrm rot="16200000" flipH="1">
              <a:off x="4852203" y="3597224"/>
              <a:ext cx="23349" cy="10121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" name="Прямая соединительная линия 54"/>
            <p:cNvCxnSpPr>
              <a:stCxn id="41" idx="7"/>
              <a:endCxn id="42" idx="2"/>
            </p:cNvCxnSpPr>
            <p:nvPr/>
          </p:nvCxnSpPr>
          <p:spPr>
            <a:xfrm rot="5400000" flipH="1" flipV="1">
              <a:off x="4954852" y="3704420"/>
              <a:ext cx="28680" cy="564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" name="Прямая соединительная линия 63"/>
            <p:cNvCxnSpPr>
              <a:stCxn id="44" idx="6"/>
              <a:endCxn id="43" idx="6"/>
            </p:cNvCxnSpPr>
            <p:nvPr/>
          </p:nvCxnSpPr>
          <p:spPr>
            <a:xfrm rot="5400000">
              <a:off x="4765359" y="3686551"/>
              <a:ext cx="74386" cy="386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" name="Прямая соединительная линия 67"/>
            <p:cNvCxnSpPr>
              <a:stCxn id="45" idx="1"/>
              <a:endCxn id="44" idx="3"/>
            </p:cNvCxnSpPr>
            <p:nvPr/>
          </p:nvCxnSpPr>
          <p:spPr>
            <a:xfrm rot="16200000" flipH="1">
              <a:off x="4722427" y="3584557"/>
              <a:ext cx="30585" cy="6046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" name="Прямая соединительная линия 73"/>
            <p:cNvCxnSpPr>
              <a:stCxn id="46" idx="1"/>
              <a:endCxn id="45" idx="6"/>
            </p:cNvCxnSpPr>
            <p:nvPr/>
          </p:nvCxnSpPr>
          <p:spPr>
            <a:xfrm rot="16200000" flipH="1">
              <a:off x="4636374" y="3540454"/>
              <a:ext cx="41958" cy="4273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7" name="Прямая соединительная линия 76"/>
            <p:cNvCxnSpPr>
              <a:stCxn id="40" idx="2"/>
              <a:endCxn id="46" idx="5"/>
            </p:cNvCxnSpPr>
            <p:nvPr/>
          </p:nvCxnSpPr>
          <p:spPr>
            <a:xfrm rot="16200000" flipH="1">
              <a:off x="4568392" y="3479288"/>
              <a:ext cx="38719" cy="2452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692" name="8-конечная звезда 691"/>
          <p:cNvSpPr/>
          <p:nvPr/>
        </p:nvSpPr>
        <p:spPr>
          <a:xfrm rot="1262594">
            <a:off x="862488" y="4882071"/>
            <a:ext cx="36000" cy="360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740" name="8-конечная звезда 739"/>
          <p:cNvSpPr/>
          <p:nvPr/>
        </p:nvSpPr>
        <p:spPr>
          <a:xfrm rot="1262594">
            <a:off x="4579895" y="4079837"/>
            <a:ext cx="54000" cy="540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grpSp>
        <p:nvGrpSpPr>
          <p:cNvPr id="21" name="Группа 741"/>
          <p:cNvGrpSpPr/>
          <p:nvPr/>
        </p:nvGrpSpPr>
        <p:grpSpPr>
          <a:xfrm>
            <a:off x="4364528" y="3150090"/>
            <a:ext cx="618304" cy="978555"/>
            <a:chOff x="4585684" y="3442682"/>
            <a:chExt cx="618304" cy="978555"/>
          </a:xfrm>
        </p:grpSpPr>
        <p:sp>
          <p:nvSpPr>
            <p:cNvPr id="743" name="8-конечная звезда 742"/>
            <p:cNvSpPr/>
            <p:nvPr/>
          </p:nvSpPr>
          <p:spPr>
            <a:xfrm rot="1262594">
              <a:off x="4722770" y="4365589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44" name="8-конечная звезда 743"/>
            <p:cNvSpPr/>
            <p:nvPr/>
          </p:nvSpPr>
          <p:spPr>
            <a:xfrm rot="1262594">
              <a:off x="4867295" y="4367237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62" name="8-конечная звезда 761"/>
            <p:cNvSpPr/>
            <p:nvPr/>
          </p:nvSpPr>
          <p:spPr>
            <a:xfrm rot="1262594">
              <a:off x="4942874" y="3442682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63" name="8-конечная звезда 762"/>
            <p:cNvSpPr/>
            <p:nvPr/>
          </p:nvSpPr>
          <p:spPr>
            <a:xfrm rot="1262594">
              <a:off x="5157188" y="3728434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65" name="8-конечная звезда 764"/>
            <p:cNvSpPr/>
            <p:nvPr/>
          </p:nvSpPr>
          <p:spPr>
            <a:xfrm rot="1262594">
              <a:off x="5150346" y="3935907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66" name="8-конечная звезда 765"/>
            <p:cNvSpPr/>
            <p:nvPr/>
          </p:nvSpPr>
          <p:spPr>
            <a:xfrm rot="1262594">
              <a:off x="4793157" y="4007346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69" name="8-конечная звезда 768"/>
            <p:cNvSpPr/>
            <p:nvPr/>
          </p:nvSpPr>
          <p:spPr>
            <a:xfrm rot="1262594">
              <a:off x="4585684" y="4014186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70" name="8-конечная звезда 769"/>
            <p:cNvSpPr/>
            <p:nvPr/>
          </p:nvSpPr>
          <p:spPr>
            <a:xfrm rot="1262594">
              <a:off x="4657122" y="4157062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75" name="8-конечная звезда 774"/>
            <p:cNvSpPr/>
            <p:nvPr/>
          </p:nvSpPr>
          <p:spPr>
            <a:xfrm rot="1262594">
              <a:off x="4721718" y="4221660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76" name="8-конечная звезда 775"/>
            <p:cNvSpPr/>
            <p:nvPr/>
          </p:nvSpPr>
          <p:spPr>
            <a:xfrm rot="1262594">
              <a:off x="4937085" y="4008397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78" name="8-конечная звезда 777"/>
            <p:cNvSpPr/>
            <p:nvPr/>
          </p:nvSpPr>
          <p:spPr>
            <a:xfrm rot="1262594">
              <a:off x="4863014" y="4291518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79" name="8-конечная звезда 778"/>
            <p:cNvSpPr/>
            <p:nvPr/>
          </p:nvSpPr>
          <p:spPr>
            <a:xfrm rot="1262594">
              <a:off x="4720138" y="3934329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80" name="8-конечная звезда 779"/>
            <p:cNvSpPr/>
            <p:nvPr/>
          </p:nvSpPr>
          <p:spPr>
            <a:xfrm rot="1262594">
              <a:off x="4655542" y="3941168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781" name="Прямая соединительная линия 780"/>
            <p:cNvCxnSpPr>
              <a:stCxn id="780" idx="3"/>
              <a:endCxn id="779" idx="4"/>
            </p:cNvCxnSpPr>
            <p:nvPr/>
          </p:nvCxnSpPr>
          <p:spPr>
            <a:xfrm rot="5400000" flipH="1" flipV="1">
              <a:off x="4678909" y="3924049"/>
              <a:ext cx="20611" cy="6424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3" name="Прямая соединительная линия 782"/>
            <p:cNvCxnSpPr>
              <a:stCxn id="779" idx="1"/>
              <a:endCxn id="766" idx="5"/>
            </p:cNvCxnSpPr>
            <p:nvPr/>
          </p:nvCxnSpPr>
          <p:spPr>
            <a:xfrm rot="16200000" flipH="1">
              <a:off x="4755959" y="3958265"/>
              <a:ext cx="40584" cy="6160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4" name="Прямая соединительная линия 783"/>
            <p:cNvCxnSpPr>
              <a:stCxn id="766" idx="7"/>
              <a:endCxn id="776" idx="4"/>
            </p:cNvCxnSpPr>
            <p:nvPr/>
          </p:nvCxnSpPr>
          <p:spPr>
            <a:xfrm rot="16200000" flipH="1">
              <a:off x="4886184" y="3973001"/>
              <a:ext cx="4457" cy="10094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5" name="Прямая соединительная линия 784"/>
            <p:cNvCxnSpPr>
              <a:stCxn id="765" idx="7"/>
              <a:endCxn id="763" idx="1"/>
            </p:cNvCxnSpPr>
            <p:nvPr/>
          </p:nvCxnSpPr>
          <p:spPr>
            <a:xfrm rot="16200000" flipV="1">
              <a:off x="5104316" y="3858991"/>
              <a:ext cx="176588" cy="504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6" name="Прямая соединительная линия 785"/>
            <p:cNvCxnSpPr>
              <a:stCxn id="765" idx="3"/>
              <a:endCxn id="776" idx="7"/>
            </p:cNvCxnSpPr>
            <p:nvPr/>
          </p:nvCxnSpPr>
          <p:spPr>
            <a:xfrm rot="5400000">
              <a:off x="5042748" y="3914820"/>
              <a:ext cx="55626" cy="16360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7" name="Прямая соединительная линия 786"/>
            <p:cNvCxnSpPr>
              <a:stCxn id="775" idx="3"/>
              <a:endCxn id="770" idx="1"/>
            </p:cNvCxnSpPr>
            <p:nvPr/>
          </p:nvCxnSpPr>
          <p:spPr>
            <a:xfrm rot="5400000" flipH="1">
              <a:off x="4680521" y="4211349"/>
              <a:ext cx="52715" cy="3371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8" name="Прямая соединительная линия 787"/>
            <p:cNvCxnSpPr>
              <a:stCxn id="778" idx="1"/>
              <a:endCxn id="775" idx="0"/>
            </p:cNvCxnSpPr>
            <p:nvPr/>
          </p:nvCxnSpPr>
          <p:spPr>
            <a:xfrm rot="5400000" flipH="1">
              <a:off x="4791387" y="4229032"/>
              <a:ext cx="72505" cy="12136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7" name="Прямая соединительная линия 796"/>
            <p:cNvCxnSpPr>
              <a:stCxn id="743" idx="5"/>
              <a:endCxn id="775" idx="2"/>
            </p:cNvCxnSpPr>
            <p:nvPr/>
          </p:nvCxnSpPr>
          <p:spPr>
            <a:xfrm rot="16200000" flipV="1">
              <a:off x="4687254" y="4316361"/>
              <a:ext cx="101016" cy="209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8" name="Прямая соединительная линия 797"/>
            <p:cNvCxnSpPr>
              <a:stCxn id="744" idx="1"/>
              <a:endCxn id="778" idx="1"/>
            </p:cNvCxnSpPr>
            <p:nvPr/>
          </p:nvCxnSpPr>
          <p:spPr>
            <a:xfrm rot="5400000" flipH="1">
              <a:off x="4850319" y="4363972"/>
              <a:ext cx="92944" cy="1693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9" name="Прямая соединительная линия 798"/>
            <p:cNvCxnSpPr>
              <a:stCxn id="744" idx="3"/>
              <a:endCxn id="743" idx="0"/>
            </p:cNvCxnSpPr>
            <p:nvPr/>
          </p:nvCxnSpPr>
          <p:spPr>
            <a:xfrm rot="5400000" flipH="1">
              <a:off x="4820837" y="4356416"/>
              <a:ext cx="2916" cy="9465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0" name="Прямая соединительная линия 799"/>
            <p:cNvCxnSpPr>
              <a:stCxn id="769" idx="1"/>
              <a:endCxn id="770" idx="5"/>
            </p:cNvCxnSpPr>
            <p:nvPr/>
          </p:nvCxnSpPr>
          <p:spPr>
            <a:xfrm rot="16200000" flipH="1">
              <a:off x="4594749" y="4082806"/>
              <a:ext cx="100108" cy="5243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1" name="Прямая соединительная линия 800"/>
            <p:cNvCxnSpPr>
              <a:stCxn id="769" idx="7"/>
              <a:endCxn id="780" idx="4"/>
            </p:cNvCxnSpPr>
            <p:nvPr/>
          </p:nvCxnSpPr>
          <p:spPr>
            <a:xfrm rot="5400000" flipH="1" flipV="1">
              <a:off x="4605915" y="3977258"/>
              <a:ext cx="75380" cy="2627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3" name="Прямая соединительная линия 802"/>
            <p:cNvCxnSpPr>
              <a:stCxn id="763" idx="5"/>
              <a:endCxn id="762" idx="1"/>
            </p:cNvCxnSpPr>
            <p:nvPr/>
          </p:nvCxnSpPr>
          <p:spPr>
            <a:xfrm rot="16200000" flipV="1">
              <a:off x="4951939" y="3511302"/>
              <a:ext cx="242984" cy="19531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2" name="Группа 803"/>
          <p:cNvGrpSpPr/>
          <p:nvPr/>
        </p:nvGrpSpPr>
        <p:grpSpPr>
          <a:xfrm rot="454036">
            <a:off x="3942773" y="3396132"/>
            <a:ext cx="418878" cy="573235"/>
            <a:chOff x="3898064" y="3436893"/>
            <a:chExt cx="418878" cy="573235"/>
          </a:xfrm>
        </p:grpSpPr>
        <p:sp>
          <p:nvSpPr>
            <p:cNvPr id="805" name="8-конечная звезда 804"/>
            <p:cNvSpPr/>
            <p:nvPr/>
          </p:nvSpPr>
          <p:spPr>
            <a:xfrm rot="1262594">
              <a:off x="4053798" y="3840511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06" name="8-конечная звезда 805"/>
            <p:cNvSpPr/>
            <p:nvPr/>
          </p:nvSpPr>
          <p:spPr>
            <a:xfrm rot="1262594">
              <a:off x="4252142" y="3672152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14" name="8-конечная звезда 813"/>
            <p:cNvSpPr/>
            <p:nvPr/>
          </p:nvSpPr>
          <p:spPr>
            <a:xfrm rot="1262594">
              <a:off x="3898064" y="3719192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15" name="8-конечная звезда 814"/>
            <p:cNvSpPr/>
            <p:nvPr/>
          </p:nvSpPr>
          <p:spPr>
            <a:xfrm rot="1262594">
              <a:off x="4129328" y="3832601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16" name="8-конечная звезда 815"/>
            <p:cNvSpPr/>
            <p:nvPr/>
          </p:nvSpPr>
          <p:spPr>
            <a:xfrm rot="1262594">
              <a:off x="4222705" y="343689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17" name="8-конечная звезда 816"/>
            <p:cNvSpPr/>
            <p:nvPr/>
          </p:nvSpPr>
          <p:spPr>
            <a:xfrm rot="1262594">
              <a:off x="4018053" y="3557848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18" name="8-конечная звезда 817"/>
            <p:cNvSpPr/>
            <p:nvPr/>
          </p:nvSpPr>
          <p:spPr>
            <a:xfrm rot="1262594">
              <a:off x="3975458" y="377970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19" name="8-конечная звезда 818"/>
            <p:cNvSpPr/>
            <p:nvPr/>
          </p:nvSpPr>
          <p:spPr>
            <a:xfrm rot="1262594">
              <a:off x="4214245" y="3963328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820" name="Прямая соединительная линия 819"/>
            <p:cNvCxnSpPr>
              <a:stCxn id="805" idx="0"/>
              <a:endCxn id="815" idx="4"/>
            </p:cNvCxnSpPr>
            <p:nvPr/>
          </p:nvCxnSpPr>
          <p:spPr>
            <a:xfrm rot="21145964" flipV="1">
              <a:off x="4097931" y="3855587"/>
              <a:ext cx="34663" cy="1450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1" name="Прямая соединительная линия 820"/>
            <p:cNvCxnSpPr>
              <a:stCxn id="805" idx="4"/>
              <a:endCxn id="818" idx="1"/>
            </p:cNvCxnSpPr>
            <p:nvPr/>
          </p:nvCxnSpPr>
          <p:spPr>
            <a:xfrm rot="10345964">
              <a:off x="4015195" y="3828721"/>
              <a:ext cx="38393" cy="2944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2" name="Прямая соединительная линия 821"/>
            <p:cNvCxnSpPr>
              <a:stCxn id="814" idx="1"/>
              <a:endCxn id="818" idx="4"/>
            </p:cNvCxnSpPr>
            <p:nvPr/>
          </p:nvCxnSpPr>
          <p:spPr>
            <a:xfrm rot="15745964" flipH="1">
              <a:off x="3950389" y="3773471"/>
              <a:ext cx="20100" cy="3126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4" name="Прямая соединительная линия 823"/>
            <p:cNvCxnSpPr>
              <a:stCxn id="814" idx="7"/>
              <a:endCxn id="817" idx="2"/>
            </p:cNvCxnSpPr>
            <p:nvPr/>
          </p:nvCxnSpPr>
          <p:spPr>
            <a:xfrm rot="4945964" flipH="1" flipV="1">
              <a:off x="3939038" y="3628473"/>
              <a:ext cx="117356" cy="9153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5" name="Прямая соединительная линия 824"/>
            <p:cNvCxnSpPr>
              <a:stCxn id="817" idx="0"/>
              <a:endCxn id="806" idx="3"/>
            </p:cNvCxnSpPr>
            <p:nvPr/>
          </p:nvCxnSpPr>
          <p:spPr>
            <a:xfrm rot="21145964">
              <a:off x="4079166" y="3582919"/>
              <a:ext cx="166853" cy="14641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6" name="Прямая соединительная линия 825"/>
            <p:cNvCxnSpPr>
              <a:stCxn id="817" idx="0"/>
              <a:endCxn id="816" idx="3"/>
            </p:cNvCxnSpPr>
            <p:nvPr/>
          </p:nvCxnSpPr>
          <p:spPr>
            <a:xfrm rot="21145964" flipV="1">
              <a:off x="4063045" y="3485571"/>
              <a:ext cx="169192" cy="9826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39" name="Прямая соединительная линия 838"/>
            <p:cNvCxnSpPr>
              <a:stCxn id="815" idx="6"/>
              <a:endCxn id="806" idx="2"/>
            </p:cNvCxnSpPr>
            <p:nvPr/>
          </p:nvCxnSpPr>
          <p:spPr>
            <a:xfrm rot="4945964" flipH="1" flipV="1">
              <a:off x="4180141" y="3728855"/>
              <a:ext cx="85989" cy="11184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42" name="Прямая соединительная линия 841"/>
            <p:cNvCxnSpPr>
              <a:stCxn id="819" idx="5"/>
              <a:endCxn id="815" idx="0"/>
            </p:cNvCxnSpPr>
            <p:nvPr/>
          </p:nvCxnSpPr>
          <p:spPr>
            <a:xfrm rot="15745964" flipV="1">
              <a:off x="4163706" y="3908900"/>
              <a:ext cx="92701" cy="2417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43" name="Прямая соединительная линия 842"/>
            <p:cNvCxnSpPr>
              <a:stCxn id="806" idx="6"/>
              <a:endCxn id="816" idx="1"/>
            </p:cNvCxnSpPr>
            <p:nvPr/>
          </p:nvCxnSpPr>
          <p:spPr>
            <a:xfrm rot="15745964" flipV="1">
              <a:off x="4184021" y="3576072"/>
              <a:ext cx="188804" cy="1073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5" name="Группа 843"/>
          <p:cNvGrpSpPr/>
          <p:nvPr/>
        </p:nvGrpSpPr>
        <p:grpSpPr>
          <a:xfrm rot="863702">
            <a:off x="3894714" y="3192591"/>
            <a:ext cx="283138" cy="325688"/>
            <a:chOff x="3581341" y="3244782"/>
            <a:chExt cx="283138" cy="325688"/>
          </a:xfrm>
        </p:grpSpPr>
        <p:sp>
          <p:nvSpPr>
            <p:cNvPr id="845" name="8-конечная звезда 844"/>
            <p:cNvSpPr/>
            <p:nvPr/>
          </p:nvSpPr>
          <p:spPr>
            <a:xfrm rot="1262594">
              <a:off x="3810479" y="3244782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46" name="8-конечная звезда 845"/>
            <p:cNvSpPr/>
            <p:nvPr/>
          </p:nvSpPr>
          <p:spPr>
            <a:xfrm rot="1262594">
              <a:off x="3696294" y="3349536"/>
              <a:ext cx="72483" cy="72483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47" name="8-конечная звезда 846"/>
            <p:cNvSpPr/>
            <p:nvPr/>
          </p:nvSpPr>
          <p:spPr>
            <a:xfrm rot="1262594">
              <a:off x="3659939" y="3505670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48" name="8-конечная звезда 847"/>
            <p:cNvSpPr/>
            <p:nvPr/>
          </p:nvSpPr>
          <p:spPr>
            <a:xfrm rot="1262594">
              <a:off x="3671149" y="3261989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53" name="8-конечная звезда 852"/>
            <p:cNvSpPr/>
            <p:nvPr/>
          </p:nvSpPr>
          <p:spPr>
            <a:xfrm rot="1262594">
              <a:off x="3581341" y="3367035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854" name="Прямая соединительная линия 853"/>
            <p:cNvCxnSpPr>
              <a:stCxn id="848" idx="7"/>
              <a:endCxn id="845" idx="3"/>
            </p:cNvCxnSpPr>
            <p:nvPr/>
          </p:nvCxnSpPr>
          <p:spPr>
            <a:xfrm rot="15336298" flipH="1">
              <a:off x="3762348" y="3243604"/>
              <a:ext cx="21266" cy="7677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55" name="Прямая соединительная линия 854"/>
            <p:cNvCxnSpPr>
              <a:stCxn id="846" idx="5"/>
              <a:endCxn id="848" idx="2"/>
            </p:cNvCxnSpPr>
            <p:nvPr/>
          </p:nvCxnSpPr>
          <p:spPr>
            <a:xfrm rot="15336298" flipV="1">
              <a:off x="3688072" y="3329582"/>
              <a:ext cx="33590" cy="1812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56" name="Прямая соединительная линия 855"/>
            <p:cNvCxnSpPr>
              <a:stCxn id="853" idx="7"/>
              <a:endCxn id="846" idx="3"/>
            </p:cNvCxnSpPr>
            <p:nvPr/>
          </p:nvCxnSpPr>
          <p:spPr>
            <a:xfrm rot="15336298" flipH="1">
              <a:off x="3657530" y="3368000"/>
              <a:ext cx="27706" cy="5077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59" name="Прямая соединительная линия 858"/>
            <p:cNvCxnSpPr>
              <a:stCxn id="847" idx="4"/>
              <a:endCxn id="853" idx="1"/>
            </p:cNvCxnSpPr>
            <p:nvPr/>
          </p:nvCxnSpPr>
          <p:spPr>
            <a:xfrm rot="9936298">
              <a:off x="3639554" y="3426198"/>
              <a:ext cx="9886" cy="10308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6" name="Группа 864"/>
          <p:cNvGrpSpPr/>
          <p:nvPr/>
        </p:nvGrpSpPr>
        <p:grpSpPr>
          <a:xfrm rot="21433529">
            <a:off x="3657042" y="4010332"/>
            <a:ext cx="707622" cy="622149"/>
            <a:chOff x="3591204" y="4423662"/>
            <a:chExt cx="707622" cy="622149"/>
          </a:xfrm>
        </p:grpSpPr>
        <p:sp>
          <p:nvSpPr>
            <p:cNvPr id="872" name="8-конечная звезда 871"/>
            <p:cNvSpPr/>
            <p:nvPr/>
          </p:nvSpPr>
          <p:spPr>
            <a:xfrm rot="1262594">
              <a:off x="3946300" y="4423662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74" name="8-конечная звезда 873"/>
            <p:cNvSpPr/>
            <p:nvPr/>
          </p:nvSpPr>
          <p:spPr>
            <a:xfrm rot="1262594">
              <a:off x="4091407" y="4572050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75" name="8-конечная звезда 874"/>
            <p:cNvSpPr/>
            <p:nvPr/>
          </p:nvSpPr>
          <p:spPr>
            <a:xfrm rot="1262594">
              <a:off x="3936952" y="457990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76" name="8-конечная звезда 875"/>
            <p:cNvSpPr/>
            <p:nvPr/>
          </p:nvSpPr>
          <p:spPr>
            <a:xfrm rot="1262594">
              <a:off x="3802532" y="4629571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77" name="8-конечная звезда 876"/>
            <p:cNvSpPr/>
            <p:nvPr/>
          </p:nvSpPr>
          <p:spPr>
            <a:xfrm rot="1262594">
              <a:off x="4094144" y="4499531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79" name="8-конечная звезда 878"/>
            <p:cNvSpPr/>
            <p:nvPr/>
          </p:nvSpPr>
          <p:spPr>
            <a:xfrm rot="1262594">
              <a:off x="4252026" y="4448001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80" name="8-конечная звезда 879"/>
            <p:cNvSpPr/>
            <p:nvPr/>
          </p:nvSpPr>
          <p:spPr>
            <a:xfrm rot="1262594">
              <a:off x="4069939" y="4999011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81" name="8-конечная звезда 880"/>
            <p:cNvSpPr/>
            <p:nvPr/>
          </p:nvSpPr>
          <p:spPr>
            <a:xfrm rot="1262594">
              <a:off x="3949916" y="4778630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82" name="8-конечная звезда 881"/>
            <p:cNvSpPr/>
            <p:nvPr/>
          </p:nvSpPr>
          <p:spPr>
            <a:xfrm rot="1262594">
              <a:off x="3808725" y="4485700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83" name="8-конечная звезда 882"/>
            <p:cNvSpPr/>
            <p:nvPr/>
          </p:nvSpPr>
          <p:spPr>
            <a:xfrm rot="1262594">
              <a:off x="3591204" y="4546681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84" name="8-конечная звезда 883"/>
            <p:cNvSpPr/>
            <p:nvPr/>
          </p:nvSpPr>
          <p:spPr>
            <a:xfrm rot="1262594">
              <a:off x="4001682" y="4923618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85" name="8-конечная звезда 884"/>
            <p:cNvSpPr/>
            <p:nvPr/>
          </p:nvSpPr>
          <p:spPr>
            <a:xfrm rot="1262594">
              <a:off x="3665657" y="4478203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886" name="Прямая соединительная линия 885"/>
            <p:cNvCxnSpPr>
              <a:stCxn id="882" idx="3"/>
              <a:endCxn id="885" idx="0"/>
            </p:cNvCxnSpPr>
            <p:nvPr/>
          </p:nvCxnSpPr>
          <p:spPr>
            <a:xfrm rot="5566471" flipH="1">
              <a:off x="3756065" y="4461211"/>
              <a:ext cx="6027" cy="10373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87" name="Прямая соединительная линия 886"/>
            <p:cNvCxnSpPr>
              <a:stCxn id="882" idx="7"/>
              <a:endCxn id="872" idx="3"/>
            </p:cNvCxnSpPr>
            <p:nvPr/>
          </p:nvCxnSpPr>
          <p:spPr>
            <a:xfrm rot="5566471" flipH="1" flipV="1">
              <a:off x="3883816" y="4437409"/>
              <a:ext cx="34971" cy="9399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88" name="Прямая соединительная линия 887"/>
            <p:cNvCxnSpPr>
              <a:stCxn id="872" idx="0"/>
              <a:endCxn id="877" idx="5"/>
            </p:cNvCxnSpPr>
            <p:nvPr/>
          </p:nvCxnSpPr>
          <p:spPr>
            <a:xfrm rot="166471">
              <a:off x="4008179" y="4470115"/>
              <a:ext cx="100625" cy="2901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89" name="Прямая соединительная линия 888"/>
            <p:cNvCxnSpPr>
              <a:stCxn id="883" idx="0"/>
              <a:endCxn id="882" idx="2"/>
            </p:cNvCxnSpPr>
            <p:nvPr/>
          </p:nvCxnSpPr>
          <p:spPr>
            <a:xfrm rot="166471" flipV="1">
              <a:off x="3637705" y="4526435"/>
              <a:ext cx="184758" cy="5655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90" name="Прямая соединительная линия 889"/>
            <p:cNvCxnSpPr>
              <a:stCxn id="876" idx="3"/>
              <a:endCxn id="883" idx="0"/>
            </p:cNvCxnSpPr>
            <p:nvPr/>
          </p:nvCxnSpPr>
          <p:spPr>
            <a:xfrm rot="5566471" flipH="1">
              <a:off x="3680253" y="4536746"/>
              <a:ext cx="80795" cy="17252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91" name="Прямая соединительная линия 890"/>
            <p:cNvCxnSpPr>
              <a:stCxn id="877" idx="6"/>
              <a:endCxn id="879" idx="3"/>
            </p:cNvCxnSpPr>
            <p:nvPr/>
          </p:nvCxnSpPr>
          <p:spPr>
            <a:xfrm rot="5566471" flipH="1" flipV="1">
              <a:off x="4176810" y="4427513"/>
              <a:ext cx="26366" cy="12696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92" name="Прямая соединительная линия 891"/>
            <p:cNvCxnSpPr>
              <a:stCxn id="876" idx="7"/>
              <a:endCxn id="875" idx="3"/>
            </p:cNvCxnSpPr>
            <p:nvPr/>
          </p:nvCxnSpPr>
          <p:spPr>
            <a:xfrm rot="5566471" flipH="1" flipV="1">
              <a:off x="3880829" y="4589923"/>
              <a:ext cx="31826" cy="8362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93" name="Прямая соединительная линия 892"/>
            <p:cNvCxnSpPr>
              <a:stCxn id="881" idx="5"/>
              <a:endCxn id="875" idx="1"/>
            </p:cNvCxnSpPr>
            <p:nvPr/>
          </p:nvCxnSpPr>
          <p:spPr>
            <a:xfrm rot="5566471" flipH="1" flipV="1">
              <a:off x="3894650" y="4704174"/>
              <a:ext cx="149432" cy="387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94" name="Прямая соединительная линия 893"/>
            <p:cNvCxnSpPr>
              <a:stCxn id="874" idx="7"/>
              <a:endCxn id="879" idx="3"/>
            </p:cNvCxnSpPr>
            <p:nvPr/>
          </p:nvCxnSpPr>
          <p:spPr>
            <a:xfrm rot="5566471" flipH="1" flipV="1">
              <a:off x="4142348" y="4481673"/>
              <a:ext cx="112428" cy="10564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95" name="Прямая соединительная линия 894"/>
            <p:cNvCxnSpPr>
              <a:stCxn id="884" idx="5"/>
              <a:endCxn id="881" idx="1"/>
            </p:cNvCxnSpPr>
            <p:nvPr/>
          </p:nvCxnSpPr>
          <p:spPr>
            <a:xfrm rot="16366471" flipV="1">
              <a:off x="3948459" y="4856148"/>
              <a:ext cx="100411" cy="3659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96" name="Прямая соединительная линия 895"/>
            <p:cNvCxnSpPr>
              <a:stCxn id="884" idx="0"/>
              <a:endCxn id="880" idx="5"/>
            </p:cNvCxnSpPr>
            <p:nvPr/>
          </p:nvCxnSpPr>
          <p:spPr>
            <a:xfrm rot="166471">
              <a:off x="4042302" y="4953980"/>
              <a:ext cx="42675" cy="4604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97" name="Прямая соединительная линия 896"/>
            <p:cNvCxnSpPr>
              <a:stCxn id="875" idx="7"/>
              <a:endCxn id="874" idx="3"/>
            </p:cNvCxnSpPr>
            <p:nvPr/>
          </p:nvCxnSpPr>
          <p:spPr>
            <a:xfrm rot="16366471" flipH="1">
              <a:off x="4036695" y="4550145"/>
              <a:ext cx="8969" cy="10566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7" name="Группа 897"/>
          <p:cNvGrpSpPr/>
          <p:nvPr/>
        </p:nvGrpSpPr>
        <p:grpSpPr>
          <a:xfrm rot="20868841">
            <a:off x="4169768" y="4203281"/>
            <a:ext cx="364793" cy="303543"/>
            <a:chOff x="4320396" y="4640299"/>
            <a:chExt cx="364793" cy="303543"/>
          </a:xfrm>
        </p:grpSpPr>
        <p:sp>
          <p:nvSpPr>
            <p:cNvPr id="899" name="8-конечная звезда 898"/>
            <p:cNvSpPr/>
            <p:nvPr/>
          </p:nvSpPr>
          <p:spPr>
            <a:xfrm rot="1262594">
              <a:off x="4517547" y="4740786"/>
              <a:ext cx="82800" cy="82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900" name="8-конечная звезда 899"/>
            <p:cNvSpPr/>
            <p:nvPr/>
          </p:nvSpPr>
          <p:spPr>
            <a:xfrm rot="1262594">
              <a:off x="4454500" y="4871359"/>
              <a:ext cx="72483" cy="72483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901" name="8-конечная звезда 900"/>
            <p:cNvSpPr/>
            <p:nvPr/>
          </p:nvSpPr>
          <p:spPr>
            <a:xfrm rot="1262594">
              <a:off x="4422696" y="4640299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902" name="8-конечная звезда 901"/>
            <p:cNvSpPr/>
            <p:nvPr/>
          </p:nvSpPr>
          <p:spPr>
            <a:xfrm rot="1262594">
              <a:off x="4320396" y="4727622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903" name="8-конечная звезда 902"/>
            <p:cNvSpPr/>
            <p:nvPr/>
          </p:nvSpPr>
          <p:spPr>
            <a:xfrm rot="1262594">
              <a:off x="4435966" y="4793163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904" name="8-конечная звезда 903"/>
            <p:cNvSpPr/>
            <p:nvPr/>
          </p:nvSpPr>
          <p:spPr>
            <a:xfrm rot="1262594">
              <a:off x="4379104" y="4868544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905" name="8-конечная звезда 904"/>
            <p:cNvSpPr/>
            <p:nvPr/>
          </p:nvSpPr>
          <p:spPr>
            <a:xfrm rot="1262594">
              <a:off x="4638389" y="4862034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906" name="Прямая соединительная линия 905"/>
            <p:cNvCxnSpPr>
              <a:stCxn id="904" idx="0"/>
              <a:endCxn id="903" idx="1"/>
            </p:cNvCxnSpPr>
            <p:nvPr/>
          </p:nvCxnSpPr>
          <p:spPr>
            <a:xfrm rot="731159" flipV="1">
              <a:off x="4431431" y="4833949"/>
              <a:ext cx="30350" cy="7039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07" name="Прямая соединительная линия 906"/>
            <p:cNvCxnSpPr>
              <a:stCxn id="904" idx="0"/>
              <a:endCxn id="900" idx="7"/>
            </p:cNvCxnSpPr>
            <p:nvPr/>
          </p:nvCxnSpPr>
          <p:spPr>
            <a:xfrm rot="731159" flipV="1">
              <a:off x="4426252" y="4882464"/>
              <a:ext cx="95700" cy="2830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08" name="Прямая соединительная линия 907"/>
            <p:cNvCxnSpPr>
              <a:stCxn id="905" idx="3"/>
              <a:endCxn id="900" idx="7"/>
            </p:cNvCxnSpPr>
            <p:nvPr/>
          </p:nvCxnSpPr>
          <p:spPr>
            <a:xfrm rot="6131159">
              <a:off x="4570835" y="4836733"/>
              <a:ext cx="22596" cy="11435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09" name="Прямая соединительная линия 908"/>
            <p:cNvCxnSpPr>
              <a:stCxn id="904" idx="5"/>
              <a:endCxn id="902" idx="1"/>
            </p:cNvCxnSpPr>
            <p:nvPr/>
          </p:nvCxnSpPr>
          <p:spPr>
            <a:xfrm rot="16931159" flipV="1">
              <a:off x="4329369" y="4791718"/>
              <a:ext cx="87563" cy="5952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10" name="Прямая соединительная линия 909"/>
            <p:cNvCxnSpPr>
              <a:stCxn id="902" idx="6"/>
              <a:endCxn id="901" idx="4"/>
            </p:cNvCxnSpPr>
            <p:nvPr/>
          </p:nvCxnSpPr>
          <p:spPr>
            <a:xfrm rot="6131159" flipH="1" flipV="1">
              <a:off x="4344512" y="4664822"/>
              <a:ext cx="87431" cy="5483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11" name="Прямая соединительная линия 910"/>
            <p:cNvCxnSpPr>
              <a:stCxn id="899" idx="5"/>
              <a:endCxn id="901" idx="1"/>
            </p:cNvCxnSpPr>
            <p:nvPr/>
          </p:nvCxnSpPr>
          <p:spPr>
            <a:xfrm rot="16931159" flipV="1">
              <a:off x="4479035" y="4666168"/>
              <a:ext cx="39667" cy="9710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12" name="Прямая соединительная линия 911"/>
            <p:cNvCxnSpPr>
              <a:stCxn id="905" idx="5"/>
              <a:endCxn id="899" idx="0"/>
            </p:cNvCxnSpPr>
            <p:nvPr/>
          </p:nvCxnSpPr>
          <p:spPr>
            <a:xfrm rot="16931159" flipV="1">
              <a:off x="4597966" y="4796745"/>
              <a:ext cx="53943" cy="6761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9" name="Группа 912"/>
          <p:cNvGrpSpPr/>
          <p:nvPr/>
        </p:nvGrpSpPr>
        <p:grpSpPr>
          <a:xfrm rot="21163619">
            <a:off x="4223693" y="4099681"/>
            <a:ext cx="993512" cy="887928"/>
            <a:chOff x="4435965" y="4516219"/>
            <a:chExt cx="993512" cy="887928"/>
          </a:xfrm>
        </p:grpSpPr>
        <p:sp>
          <p:nvSpPr>
            <p:cNvPr id="914" name="8-конечная звезда 913"/>
            <p:cNvSpPr/>
            <p:nvPr/>
          </p:nvSpPr>
          <p:spPr>
            <a:xfrm rot="1262594">
              <a:off x="5165705" y="4806709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915" name="8-конечная звезда 914"/>
            <p:cNvSpPr/>
            <p:nvPr/>
          </p:nvSpPr>
          <p:spPr>
            <a:xfrm rot="1262594">
              <a:off x="5280300" y="5037389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916" name="8-конечная звезда 915"/>
            <p:cNvSpPr/>
            <p:nvPr/>
          </p:nvSpPr>
          <p:spPr>
            <a:xfrm rot="1262594">
              <a:off x="4651332" y="522284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917" name="8-конечная звезда 916"/>
            <p:cNvSpPr/>
            <p:nvPr/>
          </p:nvSpPr>
          <p:spPr>
            <a:xfrm rot="1262594">
              <a:off x="4783129" y="4979042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918" name="8-конечная звезда 917"/>
            <p:cNvSpPr/>
            <p:nvPr/>
          </p:nvSpPr>
          <p:spPr>
            <a:xfrm rot="1262594">
              <a:off x="4986676" y="5077037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919" name="8-конечная звезда 918"/>
            <p:cNvSpPr/>
            <p:nvPr/>
          </p:nvSpPr>
          <p:spPr>
            <a:xfrm rot="1262594">
              <a:off x="4794208" y="4794216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920" name="8-конечная звезда 919"/>
            <p:cNvSpPr/>
            <p:nvPr/>
          </p:nvSpPr>
          <p:spPr>
            <a:xfrm rot="1262594">
              <a:off x="4849671" y="4633634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921" name="8-конечная звезда 920"/>
            <p:cNvSpPr/>
            <p:nvPr/>
          </p:nvSpPr>
          <p:spPr>
            <a:xfrm rot="1262594">
              <a:off x="5058250" y="4516219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922" name="8-конечная звезда 921"/>
            <p:cNvSpPr/>
            <p:nvPr/>
          </p:nvSpPr>
          <p:spPr>
            <a:xfrm rot="1262594">
              <a:off x="5117889" y="4661680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923" name="8-конечная звезда 922"/>
            <p:cNvSpPr/>
            <p:nvPr/>
          </p:nvSpPr>
          <p:spPr>
            <a:xfrm rot="1262594">
              <a:off x="4951211" y="4790628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924" name="8-конечная звезда 923"/>
            <p:cNvSpPr/>
            <p:nvPr/>
          </p:nvSpPr>
          <p:spPr>
            <a:xfrm rot="1262594">
              <a:off x="5083894" y="4879579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925" name="8-конечная звезда 924"/>
            <p:cNvSpPr/>
            <p:nvPr/>
          </p:nvSpPr>
          <p:spPr>
            <a:xfrm rot="1262594">
              <a:off x="5133713" y="5101992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926" name="8-конечная звезда 925"/>
            <p:cNvSpPr/>
            <p:nvPr/>
          </p:nvSpPr>
          <p:spPr>
            <a:xfrm rot="1262594">
              <a:off x="4435965" y="5221792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927" name="8-конечная звезда 926"/>
            <p:cNvSpPr/>
            <p:nvPr/>
          </p:nvSpPr>
          <p:spPr>
            <a:xfrm rot="1262594">
              <a:off x="5382677" y="5357347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928" name="8-конечная звезда 927"/>
            <p:cNvSpPr/>
            <p:nvPr/>
          </p:nvSpPr>
          <p:spPr>
            <a:xfrm rot="1262594">
              <a:off x="5198708" y="4541675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929" name="8-конечная звезда 928"/>
            <p:cNvSpPr/>
            <p:nvPr/>
          </p:nvSpPr>
          <p:spPr>
            <a:xfrm rot="1262594">
              <a:off x="5118800" y="4603493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930" name="8-конечная звезда 929"/>
            <p:cNvSpPr/>
            <p:nvPr/>
          </p:nvSpPr>
          <p:spPr>
            <a:xfrm rot="1262594">
              <a:off x="4793156" y="5221792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931" name="Прямая соединительная линия 930"/>
            <p:cNvCxnSpPr>
              <a:stCxn id="924" idx="4"/>
              <a:endCxn id="923" idx="0"/>
            </p:cNvCxnSpPr>
            <p:nvPr/>
          </p:nvCxnSpPr>
          <p:spPr>
            <a:xfrm rot="11236381">
              <a:off x="4999338" y="4832812"/>
              <a:ext cx="90428" cy="5858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32" name="Прямая соединительная линия 931"/>
            <p:cNvCxnSpPr>
              <a:stCxn id="926" idx="0"/>
              <a:endCxn id="916" idx="3"/>
            </p:cNvCxnSpPr>
            <p:nvPr/>
          </p:nvCxnSpPr>
          <p:spPr>
            <a:xfrm>
              <a:off x="4481204" y="5253594"/>
              <a:ext cx="172454" cy="721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33" name="Прямая соединительная линия 932"/>
            <p:cNvCxnSpPr>
              <a:stCxn id="916" idx="7"/>
              <a:endCxn id="930" idx="3"/>
            </p:cNvCxnSpPr>
            <p:nvPr/>
          </p:nvCxnSpPr>
          <p:spPr>
            <a:xfrm rot="16200000" flipH="1">
              <a:off x="4741182" y="5200703"/>
              <a:ext cx="15813" cy="9216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34" name="Прямая соединительная линия 933"/>
            <p:cNvCxnSpPr>
              <a:stCxn id="930" idx="6"/>
              <a:endCxn id="917" idx="1"/>
            </p:cNvCxnSpPr>
            <p:nvPr/>
          </p:nvCxnSpPr>
          <p:spPr>
            <a:xfrm rot="16636381" flipV="1">
              <a:off x="4727727" y="5112925"/>
              <a:ext cx="190597" cy="2822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35" name="Прямая соединительная линия 934"/>
            <p:cNvCxnSpPr>
              <a:stCxn id="917" idx="0"/>
              <a:endCxn id="918" idx="4"/>
            </p:cNvCxnSpPr>
            <p:nvPr/>
          </p:nvCxnSpPr>
          <p:spPr>
            <a:xfrm rot="436381">
              <a:off x="4830969" y="5025748"/>
              <a:ext cx="161867" cy="5858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36" name="Прямая соединительная линия 935"/>
            <p:cNvCxnSpPr>
              <a:stCxn id="925" idx="4"/>
              <a:endCxn id="918" idx="6"/>
            </p:cNvCxnSpPr>
            <p:nvPr/>
          </p:nvCxnSpPr>
          <p:spPr>
            <a:xfrm rot="11236381">
              <a:off x="5021263" y="5086102"/>
              <a:ext cx="116361" cy="2593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37" name="Прямая соединительная линия 936"/>
            <p:cNvCxnSpPr>
              <a:stCxn id="927" idx="4"/>
              <a:endCxn id="925" idx="0"/>
            </p:cNvCxnSpPr>
            <p:nvPr/>
          </p:nvCxnSpPr>
          <p:spPr>
            <a:xfrm rot="11236381">
              <a:off x="5171921" y="5152181"/>
              <a:ext cx="226311" cy="20667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38" name="Прямая соединительная линия 937"/>
            <p:cNvCxnSpPr>
              <a:stCxn id="923" idx="6"/>
              <a:endCxn id="922" idx="4"/>
            </p:cNvCxnSpPr>
            <p:nvPr/>
          </p:nvCxnSpPr>
          <p:spPr>
            <a:xfrm rot="5836381" flipH="1" flipV="1">
              <a:off x="4989190" y="4677527"/>
              <a:ext cx="129215" cy="11636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39" name="Прямая соединительная линия 938"/>
            <p:cNvCxnSpPr>
              <a:stCxn id="914" idx="5"/>
              <a:endCxn id="922" idx="1"/>
            </p:cNvCxnSpPr>
            <p:nvPr/>
          </p:nvCxnSpPr>
          <p:spPr>
            <a:xfrm rot="16636381" flipV="1">
              <a:off x="5124557" y="4740910"/>
              <a:ext cx="91689" cy="4103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40" name="Прямая соединительная линия 939"/>
            <p:cNvCxnSpPr>
              <a:stCxn id="924" idx="7"/>
              <a:endCxn id="914" idx="2"/>
            </p:cNvCxnSpPr>
            <p:nvPr/>
          </p:nvCxnSpPr>
          <p:spPr>
            <a:xfrm rot="5836381" flipH="1" flipV="1">
              <a:off x="5144770" y="4858898"/>
              <a:ext cx="32500" cy="4716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41" name="Прямая соединительная линия 940"/>
            <p:cNvCxnSpPr>
              <a:stCxn id="924" idx="0"/>
              <a:endCxn id="915" idx="4"/>
            </p:cNvCxnSpPr>
            <p:nvPr/>
          </p:nvCxnSpPr>
          <p:spPr>
            <a:xfrm rot="436381">
              <a:off x="5127702" y="4926113"/>
              <a:ext cx="163151" cy="12220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42" name="Прямая соединительная линия 941"/>
            <p:cNvCxnSpPr>
              <a:stCxn id="919" idx="5"/>
              <a:endCxn id="920" idx="2"/>
            </p:cNvCxnSpPr>
            <p:nvPr/>
          </p:nvCxnSpPr>
          <p:spPr>
            <a:xfrm rot="5836381" flipH="1" flipV="1">
              <a:off x="4780111" y="4720058"/>
              <a:ext cx="116999" cy="4226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43" name="Прямая соединительная линия 942"/>
            <p:cNvCxnSpPr>
              <a:stCxn id="919" idx="7"/>
              <a:endCxn id="923" idx="3"/>
            </p:cNvCxnSpPr>
            <p:nvPr/>
          </p:nvCxnSpPr>
          <p:spPr>
            <a:xfrm rot="16636381" flipH="1">
              <a:off x="4897427" y="4764866"/>
              <a:ext cx="4563" cy="10911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44" name="Прямая соединительная линия 943"/>
            <p:cNvCxnSpPr>
              <a:stCxn id="917" idx="7"/>
              <a:endCxn id="923" idx="3"/>
            </p:cNvCxnSpPr>
            <p:nvPr/>
          </p:nvCxnSpPr>
          <p:spPr>
            <a:xfrm rot="5836381" flipH="1" flipV="1">
              <a:off x="4804080" y="4863486"/>
              <a:ext cx="180179" cy="9670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45" name="Прямая соединительная линия 944"/>
            <p:cNvCxnSpPr>
              <a:stCxn id="918" idx="6"/>
              <a:endCxn id="924" idx="3"/>
            </p:cNvCxnSpPr>
            <p:nvPr/>
          </p:nvCxnSpPr>
          <p:spPr>
            <a:xfrm rot="5836381" flipH="1" flipV="1">
              <a:off x="4970817" y="4977229"/>
              <a:ext cx="167954" cy="4192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46" name="Прямая соединительная линия 945"/>
            <p:cNvCxnSpPr>
              <a:stCxn id="929" idx="2"/>
              <a:endCxn id="920" idx="0"/>
            </p:cNvCxnSpPr>
            <p:nvPr/>
          </p:nvCxnSpPr>
          <p:spPr>
            <a:xfrm rot="5836381">
              <a:off x="4992443" y="4545867"/>
              <a:ext cx="50785" cy="22732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47" name="Прямая соединительная линия 946"/>
            <p:cNvCxnSpPr>
              <a:stCxn id="920" idx="7"/>
              <a:endCxn id="921" idx="3"/>
            </p:cNvCxnSpPr>
            <p:nvPr/>
          </p:nvCxnSpPr>
          <p:spPr>
            <a:xfrm rot="5836381" flipH="1" flipV="1">
              <a:off x="4923522" y="4528997"/>
              <a:ext cx="114878" cy="14586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48" name="Прямая соединительная линия 947"/>
            <p:cNvCxnSpPr>
              <a:stCxn id="928" idx="4"/>
              <a:endCxn id="921" idx="0"/>
            </p:cNvCxnSpPr>
            <p:nvPr/>
          </p:nvCxnSpPr>
          <p:spPr>
            <a:xfrm rot="11236381" flipV="1">
              <a:off x="5110574" y="4550973"/>
              <a:ext cx="89572" cy="764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49" name="Прямая соединительная линия 948"/>
            <p:cNvCxnSpPr>
              <a:stCxn id="929" idx="7"/>
              <a:endCxn id="928" idx="2"/>
            </p:cNvCxnSpPr>
            <p:nvPr/>
          </p:nvCxnSpPr>
          <p:spPr>
            <a:xfrm rot="5836381" flipH="1" flipV="1">
              <a:off x="5170356" y="4579226"/>
              <a:ext cx="36579" cy="4585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963" name="TextBox 962"/>
          <p:cNvSpPr txBox="1"/>
          <p:nvPr/>
        </p:nvSpPr>
        <p:spPr>
          <a:xfrm rot="20427836">
            <a:off x="4312786" y="3767192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ДРАКОН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1031" name="TextBox 1030"/>
          <p:cNvSpPr txBox="1"/>
          <p:nvPr/>
        </p:nvSpPr>
        <p:spPr>
          <a:xfrm rot="1676119">
            <a:off x="4036762" y="4150987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ЛІРА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1032" name="TextBox 1031"/>
          <p:cNvSpPr txBox="1"/>
          <p:nvPr/>
        </p:nvSpPr>
        <p:spPr>
          <a:xfrm rot="20597836">
            <a:off x="3511146" y="4247261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ЛЕБІДЬ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1033" name="TextBox 1032"/>
          <p:cNvSpPr txBox="1"/>
          <p:nvPr/>
        </p:nvSpPr>
        <p:spPr>
          <a:xfrm>
            <a:off x="4464951" y="4673094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ГЕРКУЛЕС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1034" name="TextBox 1033"/>
          <p:cNvSpPr txBox="1"/>
          <p:nvPr/>
        </p:nvSpPr>
        <p:spPr>
          <a:xfrm rot="19798960">
            <a:off x="3853515" y="3247022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КАССІОПЕЯ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1035" name="TextBox 1034"/>
          <p:cNvSpPr txBox="1"/>
          <p:nvPr/>
        </p:nvSpPr>
        <p:spPr>
          <a:xfrm rot="878061">
            <a:off x="3725907" y="3795529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ЦЕФЕЙ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grpSp>
        <p:nvGrpSpPr>
          <p:cNvPr id="31" name="Группа 1035"/>
          <p:cNvGrpSpPr/>
          <p:nvPr/>
        </p:nvGrpSpPr>
        <p:grpSpPr>
          <a:xfrm rot="1746363">
            <a:off x="5125341" y="4240078"/>
            <a:ext cx="205893" cy="255656"/>
            <a:chOff x="5649885" y="4479091"/>
            <a:chExt cx="205893" cy="255656"/>
          </a:xfrm>
        </p:grpSpPr>
        <p:sp>
          <p:nvSpPr>
            <p:cNvPr id="1037" name="8-конечная звезда 1036"/>
            <p:cNvSpPr/>
            <p:nvPr/>
          </p:nvSpPr>
          <p:spPr>
            <a:xfrm rot="1262594">
              <a:off x="5790978" y="4634851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38" name="8-конечная звезда 1037"/>
            <p:cNvSpPr/>
            <p:nvPr/>
          </p:nvSpPr>
          <p:spPr>
            <a:xfrm rot="1262594">
              <a:off x="5739275" y="4680747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39" name="8-конечная звезда 1038"/>
            <p:cNvSpPr/>
            <p:nvPr/>
          </p:nvSpPr>
          <p:spPr>
            <a:xfrm rot="1262594">
              <a:off x="5791618" y="4509978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40" name="8-конечная звезда 1039"/>
            <p:cNvSpPr/>
            <p:nvPr/>
          </p:nvSpPr>
          <p:spPr>
            <a:xfrm rot="1262594">
              <a:off x="5691637" y="4479091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42" name="8-конечная звезда 1041"/>
            <p:cNvSpPr/>
            <p:nvPr/>
          </p:nvSpPr>
          <p:spPr>
            <a:xfrm rot="1262594">
              <a:off x="5649885" y="4665368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044" name="Прямая соединительная линия 1043"/>
            <p:cNvCxnSpPr>
              <a:stCxn id="1038" idx="3"/>
              <a:endCxn id="1042" idx="0"/>
            </p:cNvCxnSpPr>
            <p:nvPr/>
          </p:nvCxnSpPr>
          <p:spPr>
            <a:xfrm rot="9053637">
              <a:off x="5700633" y="4684088"/>
              <a:ext cx="31981" cy="4525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45" name="Прямая соединительная линия 1044"/>
            <p:cNvCxnSpPr>
              <a:stCxn id="1039" idx="5"/>
              <a:endCxn id="1040" idx="0"/>
            </p:cNvCxnSpPr>
            <p:nvPr/>
          </p:nvCxnSpPr>
          <p:spPr>
            <a:xfrm rot="19853637" flipH="1" flipV="1">
              <a:off x="5739023" y="4490630"/>
              <a:ext cx="63005" cy="3949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46" name="Прямая соединительная линия 1045"/>
            <p:cNvCxnSpPr>
              <a:stCxn id="1037" idx="6"/>
              <a:endCxn id="1039" idx="1"/>
            </p:cNvCxnSpPr>
            <p:nvPr/>
          </p:nvCxnSpPr>
          <p:spPr>
            <a:xfrm rot="19853637" flipV="1">
              <a:off x="5816340" y="4565090"/>
              <a:ext cx="31913" cy="6848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47" name="Прямая соединительная линия 1046"/>
            <p:cNvCxnSpPr>
              <a:stCxn id="1038" idx="0"/>
              <a:endCxn id="1037" idx="2"/>
            </p:cNvCxnSpPr>
            <p:nvPr/>
          </p:nvCxnSpPr>
          <p:spPr>
            <a:xfrm rot="3653637" flipH="1" flipV="1">
              <a:off x="5797822" y="4693758"/>
              <a:ext cx="7572" cy="2741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32" name="Группа 1047"/>
          <p:cNvGrpSpPr/>
          <p:nvPr/>
        </p:nvGrpSpPr>
        <p:grpSpPr>
          <a:xfrm>
            <a:off x="5075546" y="3879550"/>
            <a:ext cx="785174" cy="543266"/>
            <a:chOff x="5507009" y="4000504"/>
            <a:chExt cx="785174" cy="543266"/>
          </a:xfrm>
        </p:grpSpPr>
        <p:sp>
          <p:nvSpPr>
            <p:cNvPr id="1049" name="8-конечная звезда 1048"/>
            <p:cNvSpPr/>
            <p:nvPr/>
          </p:nvSpPr>
          <p:spPr>
            <a:xfrm rot="1262594">
              <a:off x="6081349" y="4500570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50" name="8-конечная звезда 1049"/>
            <p:cNvSpPr/>
            <p:nvPr/>
          </p:nvSpPr>
          <p:spPr>
            <a:xfrm rot="1262594">
              <a:off x="6227383" y="4130931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51" name="8-конечная звезда 1050"/>
            <p:cNvSpPr/>
            <p:nvPr/>
          </p:nvSpPr>
          <p:spPr>
            <a:xfrm rot="1262594">
              <a:off x="6155945" y="4273807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52" name="8-конечная звезда 1051"/>
            <p:cNvSpPr/>
            <p:nvPr/>
          </p:nvSpPr>
          <p:spPr>
            <a:xfrm rot="1262594">
              <a:off x="5727386" y="4272229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53" name="8-конечная звезда 1052"/>
            <p:cNvSpPr/>
            <p:nvPr/>
          </p:nvSpPr>
          <p:spPr>
            <a:xfrm rot="1262594">
              <a:off x="5651465" y="4151274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54" name="8-конечная звезда 1053"/>
            <p:cNvSpPr/>
            <p:nvPr/>
          </p:nvSpPr>
          <p:spPr>
            <a:xfrm rot="1262594">
              <a:off x="5798824" y="4057915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55" name="8-конечная звезда 1054"/>
            <p:cNvSpPr/>
            <p:nvPr/>
          </p:nvSpPr>
          <p:spPr>
            <a:xfrm rot="1262594">
              <a:off x="5868614" y="4202439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56" name="8-конечная звезда 1055"/>
            <p:cNvSpPr/>
            <p:nvPr/>
          </p:nvSpPr>
          <p:spPr>
            <a:xfrm rot="1262594">
              <a:off x="5941700" y="4294151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57" name="8-конечная звезда 1056"/>
            <p:cNvSpPr/>
            <p:nvPr/>
          </p:nvSpPr>
          <p:spPr>
            <a:xfrm rot="1262594">
              <a:off x="5507009" y="4143380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58" name="8-конечная звезда 1057"/>
            <p:cNvSpPr/>
            <p:nvPr/>
          </p:nvSpPr>
          <p:spPr>
            <a:xfrm rot="1262594">
              <a:off x="5507009" y="4056336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59" name="8-конечная звезда 1058"/>
            <p:cNvSpPr/>
            <p:nvPr/>
          </p:nvSpPr>
          <p:spPr>
            <a:xfrm rot="1262594">
              <a:off x="5649885" y="4000504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062" name="Прямая соединительная линия 1061"/>
            <p:cNvCxnSpPr>
              <a:stCxn id="1054" idx="5"/>
              <a:endCxn id="1059" idx="0"/>
            </p:cNvCxnSpPr>
            <p:nvPr/>
          </p:nvCxnSpPr>
          <p:spPr>
            <a:xfrm rot="16200000" flipV="1">
              <a:off x="5738063" y="3983442"/>
              <a:ext cx="30381" cy="12321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64" name="Прямая соединительная линия 1063"/>
            <p:cNvCxnSpPr>
              <a:stCxn id="1053" idx="6"/>
              <a:endCxn id="1054" idx="3"/>
            </p:cNvCxnSpPr>
            <p:nvPr/>
          </p:nvCxnSpPr>
          <p:spPr>
            <a:xfrm rot="5400000" flipH="1" flipV="1">
              <a:off x="5716057" y="4067982"/>
              <a:ext cx="57197" cy="11299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65" name="Прямая соединительная линия 1064"/>
            <p:cNvCxnSpPr>
              <a:stCxn id="1055" idx="5"/>
              <a:endCxn id="1054" idx="1"/>
            </p:cNvCxnSpPr>
            <p:nvPr/>
          </p:nvCxnSpPr>
          <p:spPr>
            <a:xfrm rot="16200000" flipV="1">
              <a:off x="5813131" y="4133245"/>
              <a:ext cx="95176" cy="4786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66" name="Прямая соединительная линия 1065"/>
            <p:cNvCxnSpPr>
              <a:stCxn id="1052" idx="4"/>
              <a:endCxn id="1053" idx="1"/>
            </p:cNvCxnSpPr>
            <p:nvPr/>
          </p:nvCxnSpPr>
          <p:spPr>
            <a:xfrm rot="10800000">
              <a:off x="5689429" y="4202948"/>
              <a:ext cx="39759" cy="8658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67" name="Прямая соединительная линия 1066"/>
            <p:cNvCxnSpPr>
              <a:stCxn id="1052" idx="0"/>
              <a:endCxn id="1056" idx="3"/>
            </p:cNvCxnSpPr>
            <p:nvPr/>
          </p:nvCxnSpPr>
          <p:spPr>
            <a:xfrm>
              <a:off x="5779585" y="4308924"/>
              <a:ext cx="164441" cy="2319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68" name="Прямая соединительная линия 1067"/>
            <p:cNvCxnSpPr>
              <a:stCxn id="1056" idx="4"/>
              <a:endCxn id="1051" idx="4"/>
            </p:cNvCxnSpPr>
            <p:nvPr/>
          </p:nvCxnSpPr>
          <p:spPr>
            <a:xfrm rot="10800000" flipH="1">
              <a:off x="5943500" y="4294574"/>
              <a:ext cx="214605" cy="1688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69" name="Прямая соединительная линия 1068"/>
            <p:cNvCxnSpPr>
              <a:stCxn id="1049" idx="5"/>
              <a:endCxn id="1056" idx="1"/>
            </p:cNvCxnSpPr>
            <p:nvPr/>
          </p:nvCxnSpPr>
          <p:spPr>
            <a:xfrm rot="16200000" flipV="1">
              <a:off x="5958619" y="4366870"/>
              <a:ext cx="156605" cy="11451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71" name="Прямая соединительная линия 1070"/>
            <p:cNvCxnSpPr>
              <a:stCxn id="1051" idx="6"/>
              <a:endCxn id="1050" idx="2"/>
            </p:cNvCxnSpPr>
            <p:nvPr/>
          </p:nvCxnSpPr>
          <p:spPr>
            <a:xfrm rot="5400000" flipH="1" flipV="1">
              <a:off x="6182865" y="4210684"/>
              <a:ext cx="82398" cy="4817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72" name="Прямая соединительная линия 1071"/>
            <p:cNvCxnSpPr>
              <a:stCxn id="1059" idx="3"/>
              <a:endCxn id="1057" idx="0"/>
            </p:cNvCxnSpPr>
            <p:nvPr/>
          </p:nvCxnSpPr>
          <p:spPr>
            <a:xfrm rot="5400000">
              <a:off x="5529327" y="4050317"/>
              <a:ext cx="141861" cy="10297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73" name="Прямая соединительная линия 1072"/>
            <p:cNvCxnSpPr>
              <a:stCxn id="1049" idx="0"/>
              <a:endCxn id="1051" idx="1"/>
            </p:cNvCxnSpPr>
            <p:nvPr/>
          </p:nvCxnSpPr>
          <p:spPr>
            <a:xfrm flipV="1">
              <a:off x="6123108" y="4335815"/>
              <a:ext cx="78393" cy="19411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74" name="Прямая соединительная линия 1073"/>
            <p:cNvCxnSpPr>
              <a:stCxn id="1057" idx="6"/>
              <a:endCxn id="1058" idx="2"/>
            </p:cNvCxnSpPr>
            <p:nvPr/>
          </p:nvCxnSpPr>
          <p:spPr>
            <a:xfrm rot="16200000" flipV="1">
              <a:off x="5505246" y="4113702"/>
              <a:ext cx="46726" cy="1551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75" name="Прямая соединительная линия 1074"/>
            <p:cNvCxnSpPr>
              <a:stCxn id="1059" idx="3"/>
              <a:endCxn id="1058" idx="7"/>
            </p:cNvCxnSpPr>
            <p:nvPr/>
          </p:nvCxnSpPr>
          <p:spPr>
            <a:xfrm rot="5400000">
              <a:off x="5580902" y="3998322"/>
              <a:ext cx="38290" cy="10339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76" name="Прямая соединительная линия 1075"/>
            <p:cNvCxnSpPr>
              <a:stCxn id="1056" idx="4"/>
              <a:endCxn id="1055" idx="1"/>
            </p:cNvCxnSpPr>
            <p:nvPr/>
          </p:nvCxnSpPr>
          <p:spPr>
            <a:xfrm rot="10800000">
              <a:off x="5906577" y="4254114"/>
              <a:ext cx="36924" cy="5734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33" name="Группа 1076"/>
          <p:cNvGrpSpPr/>
          <p:nvPr/>
        </p:nvGrpSpPr>
        <p:grpSpPr>
          <a:xfrm>
            <a:off x="5643570" y="3457239"/>
            <a:ext cx="263830" cy="471827"/>
            <a:chOff x="6221390" y="3221002"/>
            <a:chExt cx="263830" cy="471827"/>
          </a:xfrm>
        </p:grpSpPr>
        <p:cxnSp>
          <p:nvCxnSpPr>
            <p:cNvPr id="1078" name="Прямая соединительная линия 1077"/>
            <p:cNvCxnSpPr>
              <a:stCxn id="1085" idx="2"/>
              <a:endCxn id="1081" idx="1"/>
            </p:cNvCxnSpPr>
            <p:nvPr/>
          </p:nvCxnSpPr>
          <p:spPr>
            <a:xfrm rot="5400000" flipH="1" flipV="1">
              <a:off x="6100411" y="3468600"/>
              <a:ext cx="286172" cy="1652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079" name="8-конечная звезда 1078"/>
            <p:cNvSpPr/>
            <p:nvPr/>
          </p:nvSpPr>
          <p:spPr>
            <a:xfrm rot="1262594">
              <a:off x="6236996" y="3506754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80" name="8-конечная звезда 1079"/>
            <p:cNvSpPr/>
            <p:nvPr/>
          </p:nvSpPr>
          <p:spPr>
            <a:xfrm rot="1262594">
              <a:off x="6308434" y="3292440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81" name="8-конечная звезда 1080"/>
            <p:cNvSpPr/>
            <p:nvPr/>
          </p:nvSpPr>
          <p:spPr>
            <a:xfrm rot="1262594">
              <a:off x="6221390" y="3292438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82" name="8-конечная звезда 1081"/>
            <p:cNvSpPr/>
            <p:nvPr/>
          </p:nvSpPr>
          <p:spPr>
            <a:xfrm rot="1262594">
              <a:off x="6292828" y="3308046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83" name="8-конечная звезда 1082"/>
            <p:cNvSpPr/>
            <p:nvPr/>
          </p:nvSpPr>
          <p:spPr>
            <a:xfrm rot="1262594">
              <a:off x="6364265" y="3221002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84" name="8-конечная звезда 1083"/>
            <p:cNvSpPr/>
            <p:nvPr/>
          </p:nvSpPr>
          <p:spPr>
            <a:xfrm rot="1262594">
              <a:off x="6442020" y="3556268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85" name="8-конечная звезда 1084"/>
            <p:cNvSpPr/>
            <p:nvPr/>
          </p:nvSpPr>
          <p:spPr>
            <a:xfrm rot="1262594">
              <a:off x="6221390" y="3578191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86" name="8-конечная звезда 1085"/>
            <p:cNvSpPr/>
            <p:nvPr/>
          </p:nvSpPr>
          <p:spPr>
            <a:xfrm rot="1262594">
              <a:off x="6221390" y="3649629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087" name="Прямая соединительная линия 1086"/>
            <p:cNvCxnSpPr>
              <a:stCxn id="1085" idx="6"/>
              <a:endCxn id="1082" idx="3"/>
            </p:cNvCxnSpPr>
            <p:nvPr/>
          </p:nvCxnSpPr>
          <p:spPr>
            <a:xfrm rot="5400000" flipH="1" flipV="1">
              <a:off x="6152110" y="3437054"/>
              <a:ext cx="241215" cy="4394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88" name="Прямая соединительная линия 1087"/>
            <p:cNvCxnSpPr>
              <a:stCxn id="1085" idx="0"/>
              <a:endCxn id="1080" idx="7"/>
            </p:cNvCxnSpPr>
            <p:nvPr/>
          </p:nvCxnSpPr>
          <p:spPr>
            <a:xfrm flipV="1">
              <a:off x="6263149" y="3305269"/>
              <a:ext cx="86625" cy="30227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89" name="Прямая соединительная линия 1088"/>
            <p:cNvCxnSpPr>
              <a:stCxn id="1086" idx="7"/>
              <a:endCxn id="1083" idx="2"/>
            </p:cNvCxnSpPr>
            <p:nvPr/>
          </p:nvCxnSpPr>
          <p:spPr>
            <a:xfrm rot="5400000" flipH="1" flipV="1">
              <a:off x="6120571" y="3404921"/>
              <a:ext cx="399697" cy="11537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90" name="Прямая соединительная линия 1089"/>
            <p:cNvCxnSpPr>
              <a:stCxn id="1086" idx="0"/>
              <a:endCxn id="1084" idx="3"/>
            </p:cNvCxnSpPr>
            <p:nvPr/>
          </p:nvCxnSpPr>
          <p:spPr>
            <a:xfrm flipV="1">
              <a:off x="6263149" y="3586639"/>
              <a:ext cx="180731" cy="9234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91" name="Прямая соединительная линия 1090"/>
            <p:cNvCxnSpPr>
              <a:stCxn id="1086" idx="1"/>
              <a:endCxn id="1085" idx="1"/>
            </p:cNvCxnSpPr>
            <p:nvPr/>
          </p:nvCxnSpPr>
          <p:spPr>
            <a:xfrm rot="5400000" flipH="1">
              <a:off x="6216042" y="3655250"/>
              <a:ext cx="71438" cy="158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34" name="Группа 1091"/>
          <p:cNvGrpSpPr/>
          <p:nvPr/>
        </p:nvGrpSpPr>
        <p:grpSpPr>
          <a:xfrm>
            <a:off x="6786578" y="3357562"/>
            <a:ext cx="257514" cy="478144"/>
            <a:chOff x="7435836" y="3006688"/>
            <a:chExt cx="257514" cy="478144"/>
          </a:xfrm>
        </p:grpSpPr>
        <p:cxnSp>
          <p:nvCxnSpPr>
            <p:cNvPr id="1093" name="Прямая соединительная линия 1092"/>
            <p:cNvCxnSpPr>
              <a:stCxn id="1095" idx="7"/>
              <a:endCxn id="1094" idx="3"/>
            </p:cNvCxnSpPr>
            <p:nvPr/>
          </p:nvCxnSpPr>
          <p:spPr>
            <a:xfrm rot="5400000" flipH="1" flipV="1">
              <a:off x="7511096" y="3103624"/>
              <a:ext cx="49512" cy="9352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094" name="8-конечная звезда 1093"/>
            <p:cNvSpPr/>
            <p:nvPr/>
          </p:nvSpPr>
          <p:spPr>
            <a:xfrm rot="1262594">
              <a:off x="7580290" y="3087669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95" name="8-конечная звезда 1094"/>
            <p:cNvSpPr/>
            <p:nvPr/>
          </p:nvSpPr>
          <p:spPr>
            <a:xfrm rot="1262594">
              <a:off x="7437414" y="3159107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96" name="8-конечная звезда 1095"/>
            <p:cNvSpPr/>
            <p:nvPr/>
          </p:nvSpPr>
          <p:spPr>
            <a:xfrm rot="1262594">
              <a:off x="7437415" y="3294018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97" name="8-конечная звезда 1096"/>
            <p:cNvSpPr/>
            <p:nvPr/>
          </p:nvSpPr>
          <p:spPr>
            <a:xfrm rot="1262594">
              <a:off x="7588255" y="3300335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98" name="8-конечная звезда 1097"/>
            <p:cNvSpPr/>
            <p:nvPr/>
          </p:nvSpPr>
          <p:spPr>
            <a:xfrm rot="1262594">
              <a:off x="7650150" y="3006688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99" name="8-конечная звезда 1098"/>
            <p:cNvSpPr/>
            <p:nvPr/>
          </p:nvSpPr>
          <p:spPr>
            <a:xfrm rot="1262594">
              <a:off x="7585028" y="3441632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00" name="8-конечная звезда 1099"/>
            <p:cNvSpPr/>
            <p:nvPr/>
          </p:nvSpPr>
          <p:spPr>
            <a:xfrm rot="1262594">
              <a:off x="7435836" y="3363878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101" name="Прямая соединительная линия 1100"/>
            <p:cNvCxnSpPr>
              <a:stCxn id="1096" idx="5"/>
              <a:endCxn id="1095" idx="2"/>
            </p:cNvCxnSpPr>
            <p:nvPr/>
          </p:nvCxnSpPr>
          <p:spPr>
            <a:xfrm rot="5400000" flipH="1" flipV="1">
              <a:off x="7411566" y="3253192"/>
              <a:ext cx="85038" cy="126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02" name="Прямая соединительная линия 1101"/>
            <p:cNvCxnSpPr>
              <a:stCxn id="1100" idx="2"/>
              <a:endCxn id="1096" idx="2"/>
            </p:cNvCxnSpPr>
            <p:nvPr/>
          </p:nvCxnSpPr>
          <p:spPr>
            <a:xfrm rot="5400000" flipH="1" flipV="1">
              <a:off x="7422490" y="3373407"/>
              <a:ext cx="59420" cy="504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03" name="Прямая соединительная линия 1102"/>
            <p:cNvCxnSpPr>
              <a:stCxn id="1097" idx="3"/>
              <a:endCxn id="1096" idx="0"/>
            </p:cNvCxnSpPr>
            <p:nvPr/>
          </p:nvCxnSpPr>
          <p:spPr>
            <a:xfrm rot="5400000" flipH="1">
              <a:off x="7536305" y="3284023"/>
              <a:ext cx="7585" cy="10096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04" name="Прямая соединительная линия 1103"/>
            <p:cNvCxnSpPr>
              <a:stCxn id="1098" idx="2"/>
              <a:endCxn id="1094" idx="6"/>
            </p:cNvCxnSpPr>
            <p:nvPr/>
          </p:nvCxnSpPr>
          <p:spPr>
            <a:xfrm rot="5400000">
              <a:off x="7619979" y="3045454"/>
              <a:ext cx="41023" cy="4700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05" name="Прямая соединительная линия 1104"/>
            <p:cNvCxnSpPr>
              <a:stCxn id="1097" idx="5"/>
              <a:endCxn id="1094" idx="2"/>
            </p:cNvCxnSpPr>
            <p:nvPr/>
          </p:nvCxnSpPr>
          <p:spPr>
            <a:xfrm rot="16200000" flipV="1">
              <a:off x="7519548" y="3217916"/>
              <a:ext cx="162793" cy="669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06" name="Прямая соединительная линия 1105"/>
            <p:cNvCxnSpPr>
              <a:stCxn id="1099" idx="6"/>
              <a:endCxn id="1097" idx="2"/>
            </p:cNvCxnSpPr>
            <p:nvPr/>
          </p:nvCxnSpPr>
          <p:spPr>
            <a:xfrm rot="16200000" flipV="1">
              <a:off x="7564703" y="3393392"/>
              <a:ext cx="90539" cy="882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35" name="Группа 1106"/>
          <p:cNvGrpSpPr/>
          <p:nvPr/>
        </p:nvGrpSpPr>
        <p:grpSpPr>
          <a:xfrm>
            <a:off x="6596902" y="2563327"/>
            <a:ext cx="397148" cy="776439"/>
            <a:chOff x="7150610" y="2045465"/>
            <a:chExt cx="397148" cy="776439"/>
          </a:xfrm>
        </p:grpSpPr>
        <p:cxnSp>
          <p:nvCxnSpPr>
            <p:cNvPr id="1108" name="Прямая соединительная линия 1107"/>
            <p:cNvCxnSpPr>
              <a:stCxn id="1115" idx="6"/>
              <a:endCxn id="1111" idx="3"/>
            </p:cNvCxnSpPr>
            <p:nvPr/>
          </p:nvCxnSpPr>
          <p:spPr>
            <a:xfrm rot="5400000" flipH="1" flipV="1">
              <a:off x="7358363" y="2364100"/>
              <a:ext cx="182975" cy="10624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09" name="Прямая соединительная линия 1108"/>
            <p:cNvCxnSpPr>
              <a:stCxn id="1116" idx="6"/>
              <a:endCxn id="1113" idx="2"/>
            </p:cNvCxnSpPr>
            <p:nvPr/>
          </p:nvCxnSpPr>
          <p:spPr>
            <a:xfrm rot="5400000" flipH="1" flipV="1">
              <a:off x="7401264" y="2726571"/>
              <a:ext cx="99198" cy="99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110" name="8-конечная звезда 1109"/>
            <p:cNvSpPr/>
            <p:nvPr/>
          </p:nvSpPr>
          <p:spPr>
            <a:xfrm rot="1262594">
              <a:off x="7223100" y="243676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11" name="8-конечная звезда 1110"/>
            <p:cNvSpPr/>
            <p:nvPr/>
          </p:nvSpPr>
          <p:spPr>
            <a:xfrm rot="1262594">
              <a:off x="7500958" y="2292834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12" name="8-конечная звезда 1111"/>
            <p:cNvSpPr/>
            <p:nvPr/>
          </p:nvSpPr>
          <p:spPr>
            <a:xfrm rot="1262594">
              <a:off x="7150610" y="2632228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13" name="8-конечная звезда 1112"/>
            <p:cNvSpPr/>
            <p:nvPr/>
          </p:nvSpPr>
          <p:spPr>
            <a:xfrm rot="1262594">
              <a:off x="7436361" y="2632228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15" name="8-конечная звезда 1114"/>
            <p:cNvSpPr/>
            <p:nvPr/>
          </p:nvSpPr>
          <p:spPr>
            <a:xfrm rot="1262594">
              <a:off x="7364925" y="2507149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16" name="8-конечная звезда 1115"/>
            <p:cNvSpPr/>
            <p:nvPr/>
          </p:nvSpPr>
          <p:spPr>
            <a:xfrm rot="1262594">
              <a:off x="7418566" y="2775104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17" name="8-конечная звезда 1116"/>
            <p:cNvSpPr/>
            <p:nvPr/>
          </p:nvSpPr>
          <p:spPr>
            <a:xfrm rot="1262594">
              <a:off x="7150610" y="2489352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118" name="Прямая соединительная линия 1117"/>
            <p:cNvCxnSpPr>
              <a:stCxn id="1110" idx="0"/>
              <a:endCxn id="1115" idx="4"/>
            </p:cNvCxnSpPr>
            <p:nvPr/>
          </p:nvCxnSpPr>
          <p:spPr>
            <a:xfrm>
              <a:off x="7275299" y="2473458"/>
              <a:ext cx="91187" cy="4868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19" name="Прямая соединительная линия 1118"/>
            <p:cNvCxnSpPr>
              <a:stCxn id="1113" idx="5"/>
              <a:endCxn id="1115" idx="0"/>
            </p:cNvCxnSpPr>
            <p:nvPr/>
          </p:nvCxnSpPr>
          <p:spPr>
            <a:xfrm rot="16200000" flipV="1">
              <a:off x="7382566" y="2566550"/>
              <a:ext cx="95293" cy="4009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20" name="Прямая соединительная линия 1119"/>
            <p:cNvCxnSpPr>
              <a:stCxn id="1112" idx="5"/>
              <a:endCxn id="1117" idx="2"/>
            </p:cNvCxnSpPr>
            <p:nvPr/>
          </p:nvCxnSpPr>
          <p:spPr>
            <a:xfrm rot="5400000" flipH="1" flipV="1">
              <a:off x="7115232" y="2583869"/>
              <a:ext cx="99653" cy="109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21" name="Прямая соединительная линия 1120"/>
            <p:cNvCxnSpPr>
              <a:stCxn id="1110" idx="6"/>
              <a:endCxn id="1452" idx="1"/>
            </p:cNvCxnSpPr>
            <p:nvPr/>
          </p:nvCxnSpPr>
          <p:spPr>
            <a:xfrm rot="5400000" flipH="1" flipV="1">
              <a:off x="7079437" y="2225824"/>
              <a:ext cx="393099" cy="3238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22" name="Прямая соединительная линия 1121"/>
            <p:cNvCxnSpPr>
              <a:stCxn id="1117" idx="5"/>
              <a:endCxn id="1110" idx="3"/>
            </p:cNvCxnSpPr>
            <p:nvPr/>
          </p:nvCxnSpPr>
          <p:spPr>
            <a:xfrm rot="5400000" flipH="1" flipV="1">
              <a:off x="7186646" y="2452589"/>
              <a:ext cx="16642" cy="6091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23" name="Прямая соединительная линия 1122"/>
            <p:cNvCxnSpPr>
              <a:stCxn id="1116" idx="4"/>
              <a:endCxn id="1112" idx="0"/>
            </p:cNvCxnSpPr>
            <p:nvPr/>
          </p:nvCxnSpPr>
          <p:spPr>
            <a:xfrm rot="10800000">
              <a:off x="7195849" y="2664030"/>
              <a:ext cx="224278" cy="12607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142" name="TextBox 1141"/>
          <p:cNvSpPr txBox="1"/>
          <p:nvPr/>
        </p:nvSpPr>
        <p:spPr>
          <a:xfrm rot="16603593">
            <a:off x="6374398" y="3552569"/>
            <a:ext cx="70215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ВОРОН</a:t>
            </a:r>
            <a:endParaRPr lang="uk-UA" sz="8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1143" name="TextBox 1142"/>
          <p:cNvSpPr txBox="1"/>
          <p:nvPr/>
        </p:nvSpPr>
        <p:spPr>
          <a:xfrm rot="1344264">
            <a:off x="6361487" y="3207591"/>
            <a:ext cx="70215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ЧАША</a:t>
            </a:r>
            <a:endParaRPr lang="uk-UA" sz="8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1144" name="TextBox 1143"/>
          <p:cNvSpPr txBox="1"/>
          <p:nvPr/>
        </p:nvSpPr>
        <p:spPr>
          <a:xfrm rot="18282438">
            <a:off x="5516759" y="4198782"/>
            <a:ext cx="70215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ВОЛОПАС</a:t>
            </a:r>
            <a:endParaRPr lang="uk-UA" sz="8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1145" name="TextBox 1144"/>
          <p:cNvSpPr txBox="1"/>
          <p:nvPr/>
        </p:nvSpPr>
        <p:spPr>
          <a:xfrm rot="19413718">
            <a:off x="4784916" y="4110512"/>
            <a:ext cx="70215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ПН </a:t>
            </a:r>
          </a:p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КОРОНА</a:t>
            </a:r>
            <a:endParaRPr lang="uk-UA" sz="8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1146" name="TextBox 1145"/>
          <p:cNvSpPr txBox="1"/>
          <p:nvPr/>
        </p:nvSpPr>
        <p:spPr>
          <a:xfrm rot="19546177">
            <a:off x="5211106" y="4610626"/>
            <a:ext cx="70215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ЗМІЯ</a:t>
            </a:r>
            <a:endParaRPr lang="uk-UA" sz="8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1147" name="TextBox 1146"/>
          <p:cNvSpPr txBox="1"/>
          <p:nvPr/>
        </p:nvSpPr>
        <p:spPr>
          <a:xfrm>
            <a:off x="4358604" y="5319481"/>
            <a:ext cx="70215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ЗМІЯ</a:t>
            </a:r>
            <a:endParaRPr lang="uk-UA" sz="8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grpSp>
        <p:nvGrpSpPr>
          <p:cNvPr id="36" name="Группа 1147"/>
          <p:cNvGrpSpPr/>
          <p:nvPr/>
        </p:nvGrpSpPr>
        <p:grpSpPr>
          <a:xfrm>
            <a:off x="4143372" y="5239587"/>
            <a:ext cx="178722" cy="332553"/>
            <a:chOff x="4446920" y="5936171"/>
            <a:chExt cx="178722" cy="332553"/>
          </a:xfrm>
        </p:grpSpPr>
        <p:sp>
          <p:nvSpPr>
            <p:cNvPr id="1149" name="8-конечная звезда 1148"/>
            <p:cNvSpPr/>
            <p:nvPr/>
          </p:nvSpPr>
          <p:spPr>
            <a:xfrm rot="1262594">
              <a:off x="4507404" y="6221924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50" name="8-конечная звезда 1149"/>
            <p:cNvSpPr/>
            <p:nvPr/>
          </p:nvSpPr>
          <p:spPr>
            <a:xfrm rot="1262594">
              <a:off x="4578842" y="6079048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51" name="8-конечная звезда 1150"/>
            <p:cNvSpPr/>
            <p:nvPr/>
          </p:nvSpPr>
          <p:spPr>
            <a:xfrm rot="1262594">
              <a:off x="4446920" y="6079048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52" name="8-конечная звезда 1151"/>
            <p:cNvSpPr/>
            <p:nvPr/>
          </p:nvSpPr>
          <p:spPr>
            <a:xfrm rot="1262594">
              <a:off x="4507404" y="5936171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153" name="Прямая соединительная линия 1152"/>
            <p:cNvCxnSpPr>
              <a:stCxn id="1149" idx="7"/>
              <a:endCxn id="1150" idx="1"/>
            </p:cNvCxnSpPr>
            <p:nvPr/>
          </p:nvCxnSpPr>
          <p:spPr>
            <a:xfrm rot="5400000" flipH="1" flipV="1">
              <a:off x="4525970" y="6150051"/>
              <a:ext cx="111991" cy="5955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54" name="Прямая соединительная линия 1153"/>
            <p:cNvCxnSpPr>
              <a:stCxn id="1151" idx="6"/>
              <a:endCxn id="1152" idx="2"/>
            </p:cNvCxnSpPr>
            <p:nvPr/>
          </p:nvCxnSpPr>
          <p:spPr>
            <a:xfrm rot="5400000" flipH="1" flipV="1">
              <a:off x="4450963" y="6009170"/>
              <a:ext cx="99199" cy="4368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55" name="Прямая соединительная линия 1154"/>
            <p:cNvCxnSpPr>
              <a:stCxn id="1150" idx="5"/>
              <a:endCxn id="1152" idx="0"/>
            </p:cNvCxnSpPr>
            <p:nvPr/>
          </p:nvCxnSpPr>
          <p:spPr>
            <a:xfrm rot="16200000" flipV="1">
              <a:off x="4516147" y="6004470"/>
              <a:ext cx="113091" cy="4009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56" name="Прямая соединительная линия 1155"/>
            <p:cNvCxnSpPr>
              <a:stCxn id="1151" idx="1"/>
              <a:endCxn id="1149" idx="5"/>
            </p:cNvCxnSpPr>
            <p:nvPr/>
          </p:nvCxnSpPr>
          <p:spPr>
            <a:xfrm rot="16200000" flipH="1">
              <a:off x="4450508" y="6153145"/>
              <a:ext cx="100108" cy="4148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37" name="Группа 1156"/>
          <p:cNvGrpSpPr/>
          <p:nvPr/>
        </p:nvGrpSpPr>
        <p:grpSpPr>
          <a:xfrm>
            <a:off x="3508323" y="4643446"/>
            <a:ext cx="699645" cy="615672"/>
            <a:chOff x="3730532" y="5367300"/>
            <a:chExt cx="699645" cy="615672"/>
          </a:xfrm>
        </p:grpSpPr>
        <p:sp>
          <p:nvSpPr>
            <p:cNvPr id="1158" name="8-конечная звезда 1157"/>
            <p:cNvSpPr/>
            <p:nvPr/>
          </p:nvSpPr>
          <p:spPr>
            <a:xfrm rot="1262594">
              <a:off x="4383377" y="5445580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59" name="8-конечная звезда 1158"/>
            <p:cNvSpPr/>
            <p:nvPr/>
          </p:nvSpPr>
          <p:spPr>
            <a:xfrm rot="1262594">
              <a:off x="4159161" y="5732385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60" name="8-конечная звезда 1159"/>
            <p:cNvSpPr/>
            <p:nvPr/>
          </p:nvSpPr>
          <p:spPr>
            <a:xfrm rot="1262594">
              <a:off x="4303686" y="5519719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61" name="8-конечная звезда 1160"/>
            <p:cNvSpPr/>
            <p:nvPr/>
          </p:nvSpPr>
          <p:spPr>
            <a:xfrm rot="1262594">
              <a:off x="3944848" y="5660947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62" name="8-конечная звезда 1161"/>
            <p:cNvSpPr/>
            <p:nvPr/>
          </p:nvSpPr>
          <p:spPr>
            <a:xfrm rot="1262594">
              <a:off x="3730532" y="5660945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63" name="8-конечная звезда 1162"/>
            <p:cNvSpPr/>
            <p:nvPr/>
          </p:nvSpPr>
          <p:spPr>
            <a:xfrm rot="1262594">
              <a:off x="3867094" y="5367300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64" name="8-конечная звезда 1163"/>
            <p:cNvSpPr/>
            <p:nvPr/>
          </p:nvSpPr>
          <p:spPr>
            <a:xfrm rot="1262594">
              <a:off x="4006811" y="5507018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65" name="8-конечная звезда 1164"/>
            <p:cNvSpPr/>
            <p:nvPr/>
          </p:nvSpPr>
          <p:spPr>
            <a:xfrm rot="1262594">
              <a:off x="3800919" y="5375622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66" name="8-конечная звезда 1165"/>
            <p:cNvSpPr/>
            <p:nvPr/>
          </p:nvSpPr>
          <p:spPr>
            <a:xfrm rot="1262594">
              <a:off x="4221652" y="5936172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167" name="Прямая соединительная линия 1166"/>
            <p:cNvCxnSpPr>
              <a:stCxn id="1160" idx="7"/>
              <a:endCxn id="1158" idx="7"/>
            </p:cNvCxnSpPr>
            <p:nvPr/>
          </p:nvCxnSpPr>
          <p:spPr>
            <a:xfrm rot="5400000" flipH="1" flipV="1">
              <a:off x="4353622" y="5461218"/>
              <a:ext cx="76277" cy="7280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68" name="Прямая соединительная линия 1167"/>
            <p:cNvCxnSpPr>
              <a:stCxn id="1164" idx="5"/>
              <a:endCxn id="1163" idx="0"/>
            </p:cNvCxnSpPr>
            <p:nvPr/>
          </p:nvCxnSpPr>
          <p:spPr>
            <a:xfrm rot="16200000" flipV="1">
              <a:off x="3925915" y="5415152"/>
              <a:ext cx="97544" cy="8990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69" name="Прямая соединительная линия 1168"/>
            <p:cNvCxnSpPr>
              <a:stCxn id="1159" idx="6"/>
              <a:endCxn id="1160" idx="3"/>
            </p:cNvCxnSpPr>
            <p:nvPr/>
          </p:nvCxnSpPr>
          <p:spPr>
            <a:xfrm rot="5400000" flipH="1" flipV="1">
              <a:off x="4162682" y="5590856"/>
              <a:ext cx="176504" cy="11015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70" name="Прямая соединительная линия 1169"/>
            <p:cNvCxnSpPr>
              <a:stCxn id="1159" idx="5"/>
              <a:endCxn id="1164" idx="1"/>
            </p:cNvCxnSpPr>
            <p:nvPr/>
          </p:nvCxnSpPr>
          <p:spPr>
            <a:xfrm rot="16200000" flipV="1">
              <a:off x="4013014" y="5572527"/>
              <a:ext cx="186353" cy="13801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71" name="Прямая соединительная линия 1170"/>
            <p:cNvCxnSpPr>
              <a:stCxn id="1162" idx="7"/>
              <a:endCxn id="1161" idx="4"/>
            </p:cNvCxnSpPr>
            <p:nvPr/>
          </p:nvCxnSpPr>
          <p:spPr>
            <a:xfrm rot="16200000" flipH="1">
              <a:off x="3863792" y="5595396"/>
              <a:ext cx="1270" cy="16444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72" name="Прямая соединительная линия 1171"/>
            <p:cNvCxnSpPr>
              <a:stCxn id="1161" idx="7"/>
              <a:endCxn id="1159" idx="3"/>
            </p:cNvCxnSpPr>
            <p:nvPr/>
          </p:nvCxnSpPr>
          <p:spPr>
            <a:xfrm rot="16200000" flipH="1">
              <a:off x="4032322" y="5641184"/>
              <a:ext cx="93364" cy="16496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73" name="Прямая соединительная линия 1172"/>
            <p:cNvCxnSpPr>
              <a:stCxn id="1166" idx="5"/>
              <a:endCxn id="1159" idx="1"/>
            </p:cNvCxnSpPr>
            <p:nvPr/>
          </p:nvCxnSpPr>
          <p:spPr>
            <a:xfrm rot="16200000" flipV="1">
              <a:off x="4139274" y="5841910"/>
              <a:ext cx="154129" cy="3842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74" name="Прямая соединительная линия 1173"/>
            <p:cNvCxnSpPr>
              <a:stCxn id="1165" idx="1"/>
              <a:endCxn id="1163" idx="0"/>
            </p:cNvCxnSpPr>
            <p:nvPr/>
          </p:nvCxnSpPr>
          <p:spPr>
            <a:xfrm rot="5400000" flipH="1" flipV="1">
              <a:off x="3877240" y="5367913"/>
              <a:ext cx="9072" cy="9591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38" name="Группа 1174"/>
          <p:cNvGrpSpPr/>
          <p:nvPr/>
        </p:nvGrpSpPr>
        <p:grpSpPr>
          <a:xfrm rot="556316">
            <a:off x="2987677" y="2685344"/>
            <a:ext cx="850325" cy="1621014"/>
            <a:chOff x="2494991" y="3188512"/>
            <a:chExt cx="850325" cy="1621014"/>
          </a:xfrm>
        </p:grpSpPr>
        <p:sp>
          <p:nvSpPr>
            <p:cNvPr id="1176" name="8-конечная звезда 1175"/>
            <p:cNvSpPr/>
            <p:nvPr/>
          </p:nvSpPr>
          <p:spPr>
            <a:xfrm rot="1262594">
              <a:off x="2997889" y="428406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77" name="8-конечная звезда 1176"/>
            <p:cNvSpPr/>
            <p:nvPr/>
          </p:nvSpPr>
          <p:spPr>
            <a:xfrm rot="1262594">
              <a:off x="2907837" y="4157669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78" name="8-конечная звезда 1177"/>
            <p:cNvSpPr/>
            <p:nvPr/>
          </p:nvSpPr>
          <p:spPr>
            <a:xfrm rot="1262594">
              <a:off x="2634556" y="4257229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79" name="8-конечная звезда 1178"/>
            <p:cNvSpPr/>
            <p:nvPr/>
          </p:nvSpPr>
          <p:spPr>
            <a:xfrm rot="1262594">
              <a:off x="2858909" y="4744726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80" name="8-конечная звезда 1179"/>
            <p:cNvSpPr/>
            <p:nvPr/>
          </p:nvSpPr>
          <p:spPr>
            <a:xfrm rot="1262594">
              <a:off x="2494991" y="3845711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81" name="8-конечная звезда 1180"/>
            <p:cNvSpPr/>
            <p:nvPr/>
          </p:nvSpPr>
          <p:spPr>
            <a:xfrm rot="1262594">
              <a:off x="2788519" y="3870175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82" name="8-конечная звезда 1181"/>
            <p:cNvSpPr/>
            <p:nvPr/>
          </p:nvSpPr>
          <p:spPr>
            <a:xfrm rot="1262594">
              <a:off x="2651069" y="4437026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83" name="8-конечная звезда 1182"/>
            <p:cNvSpPr/>
            <p:nvPr/>
          </p:nvSpPr>
          <p:spPr>
            <a:xfrm rot="1262594">
              <a:off x="2705575" y="4725541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84" name="8-конечная звезда 1183"/>
            <p:cNvSpPr/>
            <p:nvPr/>
          </p:nvSpPr>
          <p:spPr>
            <a:xfrm rot="1262594">
              <a:off x="2835305" y="3731537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86" name="8-конечная звезда 1185"/>
            <p:cNvSpPr/>
            <p:nvPr/>
          </p:nvSpPr>
          <p:spPr>
            <a:xfrm rot="1262594">
              <a:off x="3177825" y="3386081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87" name="8-конечная звезда 1186"/>
            <p:cNvSpPr/>
            <p:nvPr/>
          </p:nvSpPr>
          <p:spPr>
            <a:xfrm rot="1262594">
              <a:off x="2950797" y="4438987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88" name="8-конечная звезда 1187"/>
            <p:cNvSpPr/>
            <p:nvPr/>
          </p:nvSpPr>
          <p:spPr>
            <a:xfrm rot="1262594">
              <a:off x="2856880" y="4307084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89" name="8-конечная звезда 1188"/>
            <p:cNvSpPr/>
            <p:nvPr/>
          </p:nvSpPr>
          <p:spPr>
            <a:xfrm rot="1262594">
              <a:off x="3083493" y="3460101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90" name="8-конечная звезда 1189"/>
            <p:cNvSpPr/>
            <p:nvPr/>
          </p:nvSpPr>
          <p:spPr>
            <a:xfrm rot="1262594">
              <a:off x="3147923" y="4328438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91" name="8-конечная звезда 1190"/>
            <p:cNvSpPr/>
            <p:nvPr/>
          </p:nvSpPr>
          <p:spPr>
            <a:xfrm rot="1262594">
              <a:off x="3131601" y="4625819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92" name="8-конечная звезда 1191"/>
            <p:cNvSpPr/>
            <p:nvPr/>
          </p:nvSpPr>
          <p:spPr>
            <a:xfrm rot="1262594">
              <a:off x="3108579" y="4484810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93" name="8-конечная звезда 1192"/>
            <p:cNvSpPr/>
            <p:nvPr/>
          </p:nvSpPr>
          <p:spPr>
            <a:xfrm rot="1262594">
              <a:off x="2983274" y="4650033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94" name="8-конечная звезда 1193"/>
            <p:cNvSpPr/>
            <p:nvPr/>
          </p:nvSpPr>
          <p:spPr>
            <a:xfrm rot="1262594">
              <a:off x="3109446" y="3695960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95" name="8-конечная звезда 1194"/>
            <p:cNvSpPr/>
            <p:nvPr/>
          </p:nvSpPr>
          <p:spPr>
            <a:xfrm rot="1262594">
              <a:off x="3298516" y="3874730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96" name="8-конечная звезда 1195"/>
            <p:cNvSpPr/>
            <p:nvPr/>
          </p:nvSpPr>
          <p:spPr>
            <a:xfrm rot="1262594">
              <a:off x="3216501" y="3815736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97" name="8-конечная звезда 1196"/>
            <p:cNvSpPr/>
            <p:nvPr/>
          </p:nvSpPr>
          <p:spPr>
            <a:xfrm rot="1262594">
              <a:off x="3234842" y="3530720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99" name="8-конечная звезда 1198"/>
            <p:cNvSpPr/>
            <p:nvPr/>
          </p:nvSpPr>
          <p:spPr>
            <a:xfrm rot="1262594">
              <a:off x="3114104" y="3188512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00" name="8-конечная звезда 1199"/>
            <p:cNvSpPr/>
            <p:nvPr/>
          </p:nvSpPr>
          <p:spPr>
            <a:xfrm rot="1262594">
              <a:off x="3126185" y="3308529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01" name="8-конечная звезда 1200"/>
            <p:cNvSpPr/>
            <p:nvPr/>
          </p:nvSpPr>
          <p:spPr>
            <a:xfrm rot="1262594">
              <a:off x="2952827" y="3576761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02" name="8-конечная звезда 1201"/>
            <p:cNvSpPr/>
            <p:nvPr/>
          </p:nvSpPr>
          <p:spPr>
            <a:xfrm rot="1262594">
              <a:off x="3163361" y="3967512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203" name="Прямая соединительная линия 1202"/>
            <p:cNvCxnSpPr>
              <a:stCxn id="1200" idx="1"/>
              <a:endCxn id="1186" idx="0"/>
            </p:cNvCxnSpPr>
            <p:nvPr/>
          </p:nvCxnSpPr>
          <p:spPr>
            <a:xfrm rot="15643684" flipH="1">
              <a:off x="3154562" y="3358635"/>
              <a:ext cx="79987" cy="5881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04" name="Прямая соединительная линия 1203"/>
            <p:cNvCxnSpPr>
              <a:stCxn id="1176" idx="5"/>
              <a:endCxn id="1188" idx="6"/>
            </p:cNvCxnSpPr>
            <p:nvPr/>
          </p:nvCxnSpPr>
          <p:spPr>
            <a:xfrm rot="15643684" flipH="1" flipV="1">
              <a:off x="2952345" y="4236435"/>
              <a:ext cx="2810" cy="12240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05" name="Прямая соединительная линия 1204"/>
            <p:cNvCxnSpPr>
              <a:stCxn id="1181" idx="7"/>
              <a:endCxn id="1184" idx="3"/>
            </p:cNvCxnSpPr>
            <p:nvPr/>
          </p:nvCxnSpPr>
          <p:spPr>
            <a:xfrm rot="4843684" flipH="1" flipV="1">
              <a:off x="2783865" y="3826164"/>
              <a:ext cx="120431" cy="659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06" name="Прямая соединительная линия 1205"/>
            <p:cNvCxnSpPr>
              <a:stCxn id="1181" idx="5"/>
              <a:endCxn id="1180" idx="6"/>
            </p:cNvCxnSpPr>
            <p:nvPr/>
          </p:nvCxnSpPr>
          <p:spPr>
            <a:xfrm rot="15643684" flipV="1">
              <a:off x="2639362" y="3729826"/>
              <a:ext cx="68067" cy="26118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07" name="Прямая соединительная линия 1206"/>
            <p:cNvCxnSpPr>
              <a:stCxn id="1177" idx="0"/>
              <a:endCxn id="1181" idx="0"/>
            </p:cNvCxnSpPr>
            <p:nvPr/>
          </p:nvCxnSpPr>
          <p:spPr>
            <a:xfrm rot="21043684" flipH="1" flipV="1">
              <a:off x="2875099" y="3906475"/>
              <a:ext cx="71438" cy="30296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08" name="Прямая соединительная линия 1207"/>
            <p:cNvCxnSpPr>
              <a:stCxn id="1178" idx="5"/>
              <a:endCxn id="1180" idx="1"/>
            </p:cNvCxnSpPr>
            <p:nvPr/>
          </p:nvCxnSpPr>
          <p:spPr>
            <a:xfrm rot="15643684" flipV="1">
              <a:off x="2414200" y="4056364"/>
              <a:ext cx="365946" cy="5501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09" name="Прямая соединительная линия 1208"/>
            <p:cNvCxnSpPr>
              <a:stCxn id="1179" idx="5"/>
              <a:endCxn id="1182" idx="7"/>
            </p:cNvCxnSpPr>
            <p:nvPr/>
          </p:nvCxnSpPr>
          <p:spPr>
            <a:xfrm rot="15643684" flipV="1">
              <a:off x="2631014" y="4537452"/>
              <a:ext cx="318871" cy="12567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10" name="Прямая соединительная линия 1209"/>
            <p:cNvCxnSpPr>
              <a:stCxn id="1183" idx="5"/>
              <a:endCxn id="1182" idx="1"/>
            </p:cNvCxnSpPr>
            <p:nvPr/>
          </p:nvCxnSpPr>
          <p:spPr>
            <a:xfrm rot="4843684" flipH="1" flipV="1">
              <a:off x="2584676" y="4605093"/>
              <a:ext cx="241292" cy="638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11" name="Прямая соединительная линия 1210"/>
            <p:cNvCxnSpPr>
              <a:stCxn id="1182" idx="0"/>
              <a:endCxn id="1178" idx="1"/>
            </p:cNvCxnSpPr>
            <p:nvPr/>
          </p:nvCxnSpPr>
          <p:spPr>
            <a:xfrm rot="21043684" flipV="1">
              <a:off x="2690672" y="4318381"/>
              <a:ext cx="2036" cy="15619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12" name="Прямая соединительная линия 1211"/>
            <p:cNvCxnSpPr>
              <a:stCxn id="1178" idx="7"/>
              <a:endCxn id="1177" idx="4"/>
            </p:cNvCxnSpPr>
            <p:nvPr/>
          </p:nvCxnSpPr>
          <p:spPr>
            <a:xfrm rot="4843684" flipH="1" flipV="1">
              <a:off x="2772096" y="4114235"/>
              <a:ext cx="62369" cy="22644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13" name="Прямая соединительная линия 1212"/>
            <p:cNvCxnSpPr>
              <a:stCxn id="1188" idx="4"/>
              <a:endCxn id="1178" idx="0"/>
            </p:cNvCxnSpPr>
            <p:nvPr/>
          </p:nvCxnSpPr>
          <p:spPr>
            <a:xfrm rot="10243684">
              <a:off x="2700114" y="4288405"/>
              <a:ext cx="155649" cy="4884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14" name="Прямая соединительная линия 1213"/>
            <p:cNvCxnSpPr>
              <a:stCxn id="1187" idx="4"/>
              <a:endCxn id="1188" idx="0"/>
            </p:cNvCxnSpPr>
            <p:nvPr/>
          </p:nvCxnSpPr>
          <p:spPr>
            <a:xfrm rot="10243684">
              <a:off x="2918427" y="4341007"/>
              <a:ext cx="24822" cy="11805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15" name="Прямая соединительная линия 1214"/>
            <p:cNvCxnSpPr>
              <a:stCxn id="1192" idx="1"/>
              <a:endCxn id="1187" idx="1"/>
            </p:cNvCxnSpPr>
            <p:nvPr/>
          </p:nvCxnSpPr>
          <p:spPr>
            <a:xfrm rot="4843684" flipH="1">
              <a:off x="3033606" y="4437901"/>
              <a:ext cx="63030" cy="14445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16" name="Прямая соединительная линия 1215"/>
            <p:cNvCxnSpPr>
              <a:stCxn id="1190" idx="4"/>
              <a:endCxn id="1176" idx="7"/>
            </p:cNvCxnSpPr>
            <p:nvPr/>
          </p:nvCxnSpPr>
          <p:spPr>
            <a:xfrm rot="10243684">
              <a:off x="3053708" y="4292334"/>
              <a:ext cx="91633" cy="5886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17" name="Прямая соединительная линия 1216"/>
            <p:cNvCxnSpPr>
              <a:stCxn id="1191" idx="5"/>
              <a:endCxn id="1192" idx="1"/>
            </p:cNvCxnSpPr>
            <p:nvPr/>
          </p:nvCxnSpPr>
          <p:spPr>
            <a:xfrm rot="4843684" flipH="1" flipV="1">
              <a:off x="3094687" y="4572782"/>
              <a:ext cx="97606" cy="1186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18" name="Прямая соединительная линия 1217"/>
            <p:cNvCxnSpPr>
              <a:stCxn id="1193" idx="5"/>
              <a:endCxn id="1187" idx="2"/>
            </p:cNvCxnSpPr>
            <p:nvPr/>
          </p:nvCxnSpPr>
          <p:spPr>
            <a:xfrm rot="15643684" flipV="1">
              <a:off x="2900915" y="4570232"/>
              <a:ext cx="163446" cy="277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22" name="Прямая соединительная линия 1221"/>
            <p:cNvCxnSpPr>
              <a:stCxn id="1186" idx="3"/>
              <a:endCxn id="1189" idx="6"/>
            </p:cNvCxnSpPr>
            <p:nvPr/>
          </p:nvCxnSpPr>
          <p:spPr>
            <a:xfrm rot="4843684">
              <a:off x="3139220" y="3414104"/>
              <a:ext cx="29236" cy="5809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23" name="Прямая соединительная линия 1222"/>
            <p:cNvCxnSpPr>
              <a:stCxn id="1201" idx="7"/>
              <a:endCxn id="1189" idx="3"/>
            </p:cNvCxnSpPr>
            <p:nvPr/>
          </p:nvCxnSpPr>
          <p:spPr>
            <a:xfrm rot="4843684" flipH="1" flipV="1">
              <a:off x="3007143" y="3497550"/>
              <a:ext cx="69605" cy="10121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24" name="Прямая соединительная линия 1223"/>
            <p:cNvCxnSpPr>
              <a:stCxn id="1189" idx="0"/>
              <a:endCxn id="1197" idx="3"/>
            </p:cNvCxnSpPr>
            <p:nvPr/>
          </p:nvCxnSpPr>
          <p:spPr>
            <a:xfrm rot="21043684">
              <a:off x="3151515" y="3497212"/>
              <a:ext cx="79959" cy="7332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25" name="Прямая соединительная линия 1224"/>
            <p:cNvCxnSpPr>
              <a:stCxn id="1184" idx="7"/>
              <a:endCxn id="1194" idx="3"/>
            </p:cNvCxnSpPr>
            <p:nvPr/>
          </p:nvCxnSpPr>
          <p:spPr>
            <a:xfrm rot="15643684" flipH="1">
              <a:off x="2990370" y="3625934"/>
              <a:ext cx="17702" cy="22456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26" name="Прямая соединительная линия 1225"/>
            <p:cNvCxnSpPr>
              <a:stCxn id="1234" idx="4"/>
              <a:endCxn id="1235" idx="3"/>
            </p:cNvCxnSpPr>
            <p:nvPr/>
          </p:nvCxnSpPr>
          <p:spPr>
            <a:xfrm rot="10243684">
              <a:off x="2699341" y="3721058"/>
              <a:ext cx="61638" cy="4494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27" name="Прямая соединительная линия 1226"/>
            <p:cNvCxnSpPr>
              <a:stCxn id="1184" idx="3"/>
              <a:endCxn id="1234" idx="0"/>
            </p:cNvCxnSpPr>
            <p:nvPr/>
          </p:nvCxnSpPr>
          <p:spPr>
            <a:xfrm rot="4843684">
              <a:off x="2822722" y="3762592"/>
              <a:ext cx="6783" cy="2444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28" name="Прямая соединительная линия 1227"/>
            <p:cNvCxnSpPr>
              <a:stCxn id="1184" idx="6"/>
              <a:endCxn id="1201" idx="3"/>
            </p:cNvCxnSpPr>
            <p:nvPr/>
          </p:nvCxnSpPr>
          <p:spPr>
            <a:xfrm rot="4843684" flipH="1" flipV="1">
              <a:off x="2859066" y="3620656"/>
              <a:ext cx="108711" cy="10168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29" name="Прямая соединительная линия 1228"/>
            <p:cNvCxnSpPr>
              <a:stCxn id="1201" idx="1"/>
              <a:endCxn id="1194" idx="4"/>
            </p:cNvCxnSpPr>
            <p:nvPr/>
          </p:nvCxnSpPr>
          <p:spPr>
            <a:xfrm rot="15643684" flipH="1">
              <a:off x="2994153" y="3611633"/>
              <a:ext cx="108430" cy="10923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30" name="Прямая соединительная линия 1229"/>
            <p:cNvCxnSpPr>
              <a:stCxn id="1196" idx="2"/>
              <a:endCxn id="1202" idx="5"/>
            </p:cNvCxnSpPr>
            <p:nvPr/>
          </p:nvCxnSpPr>
          <p:spPr>
            <a:xfrm rot="4843684">
              <a:off x="3155926" y="3880926"/>
              <a:ext cx="99047" cy="6896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31" name="Прямая соединительная линия 1230"/>
            <p:cNvCxnSpPr>
              <a:stCxn id="1196" idx="1"/>
              <a:endCxn id="1195" idx="4"/>
            </p:cNvCxnSpPr>
            <p:nvPr/>
          </p:nvCxnSpPr>
          <p:spPr>
            <a:xfrm rot="15643684" flipH="1">
              <a:off x="3256244" y="3852470"/>
              <a:ext cx="36992" cy="4530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32" name="Прямая соединительная линия 1231"/>
            <p:cNvCxnSpPr>
              <a:stCxn id="1196" idx="4"/>
              <a:endCxn id="1194" idx="0"/>
            </p:cNvCxnSpPr>
            <p:nvPr/>
          </p:nvCxnSpPr>
          <p:spPr>
            <a:xfrm rot="10243684">
              <a:off x="3163392" y="3723326"/>
              <a:ext cx="45960" cy="11184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33" name="Прямая соединительная линия 1232"/>
            <p:cNvCxnSpPr>
              <a:stCxn id="1200" idx="5"/>
              <a:endCxn id="1199" idx="2"/>
            </p:cNvCxnSpPr>
            <p:nvPr/>
          </p:nvCxnSpPr>
          <p:spPr>
            <a:xfrm rot="4843684" flipH="1" flipV="1">
              <a:off x="3095813" y="3271380"/>
              <a:ext cx="77560" cy="153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234" name="8-конечная звезда 1233"/>
            <p:cNvSpPr/>
            <p:nvPr/>
          </p:nvSpPr>
          <p:spPr>
            <a:xfrm rot="1262594">
              <a:off x="2762396" y="3743439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35" name="8-конечная звезда 1234"/>
            <p:cNvSpPr/>
            <p:nvPr/>
          </p:nvSpPr>
          <p:spPr>
            <a:xfrm rot="1262594">
              <a:off x="2694262" y="3695945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</p:grpSp>
      <p:grpSp>
        <p:nvGrpSpPr>
          <p:cNvPr id="39" name="Группа 1235"/>
          <p:cNvGrpSpPr/>
          <p:nvPr/>
        </p:nvGrpSpPr>
        <p:grpSpPr>
          <a:xfrm>
            <a:off x="3456177" y="4393132"/>
            <a:ext cx="187129" cy="178876"/>
            <a:chOff x="3434255" y="5077337"/>
            <a:chExt cx="187129" cy="178876"/>
          </a:xfrm>
        </p:grpSpPr>
        <p:sp>
          <p:nvSpPr>
            <p:cNvPr id="1237" name="8-конечная звезда 1236"/>
            <p:cNvSpPr/>
            <p:nvPr/>
          </p:nvSpPr>
          <p:spPr>
            <a:xfrm rot="1262594">
              <a:off x="3506746" y="5149828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38" name="8-конечная звезда 1237"/>
            <p:cNvSpPr/>
            <p:nvPr/>
          </p:nvSpPr>
          <p:spPr>
            <a:xfrm rot="1262594">
              <a:off x="3578184" y="5149828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39" name="8-конечная звезда 1238"/>
            <p:cNvSpPr/>
            <p:nvPr/>
          </p:nvSpPr>
          <p:spPr>
            <a:xfrm rot="1262594">
              <a:off x="3505693" y="5077337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40" name="8-конечная звезда 1239"/>
            <p:cNvSpPr/>
            <p:nvPr/>
          </p:nvSpPr>
          <p:spPr>
            <a:xfrm rot="1262594">
              <a:off x="3459167" y="5102249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41" name="8-конечная звезда 1240"/>
            <p:cNvSpPr/>
            <p:nvPr/>
          </p:nvSpPr>
          <p:spPr>
            <a:xfrm rot="1262594">
              <a:off x="3434255" y="5077337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42" name="8-конечная звезда 1241"/>
            <p:cNvSpPr/>
            <p:nvPr/>
          </p:nvSpPr>
          <p:spPr>
            <a:xfrm rot="1262594">
              <a:off x="3530605" y="5220213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243" name="Прямая соединительная линия 1242"/>
            <p:cNvCxnSpPr>
              <a:stCxn id="1241" idx="5"/>
              <a:endCxn id="1239" idx="6"/>
            </p:cNvCxnSpPr>
            <p:nvPr/>
          </p:nvCxnSpPr>
          <p:spPr>
            <a:xfrm rot="5400000" flipH="1" flipV="1">
              <a:off x="3487376" y="5036108"/>
              <a:ext cx="351" cy="8521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44" name="Прямая соединительная линия 1243"/>
            <p:cNvCxnSpPr>
              <a:stCxn id="1237" idx="0"/>
              <a:endCxn id="1239" idx="7"/>
            </p:cNvCxnSpPr>
            <p:nvPr/>
          </p:nvCxnSpPr>
          <p:spPr>
            <a:xfrm flipH="1" flipV="1">
              <a:off x="3540142" y="5088028"/>
              <a:ext cx="8363" cy="9115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45" name="Прямая соединительная линия 1244"/>
            <p:cNvCxnSpPr>
              <a:stCxn id="1237" idx="3"/>
              <a:endCxn id="1240" idx="2"/>
            </p:cNvCxnSpPr>
            <p:nvPr/>
          </p:nvCxnSpPr>
          <p:spPr>
            <a:xfrm rot="5400000" flipH="1">
              <a:off x="3468080" y="5139673"/>
              <a:ext cx="43150" cy="3790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46" name="Прямая соединительная линия 1245"/>
            <p:cNvCxnSpPr>
              <a:stCxn id="1237" idx="1"/>
              <a:endCxn id="1238" idx="4"/>
            </p:cNvCxnSpPr>
            <p:nvPr/>
          </p:nvCxnSpPr>
          <p:spPr>
            <a:xfrm rot="5400000" flipH="1" flipV="1">
              <a:off x="3544623" y="5156166"/>
              <a:ext cx="27496" cy="4250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47" name="Прямая соединительная линия 1246"/>
            <p:cNvCxnSpPr>
              <a:stCxn id="1242" idx="3"/>
              <a:endCxn id="1237" idx="1"/>
            </p:cNvCxnSpPr>
            <p:nvPr/>
          </p:nvCxnSpPr>
          <p:spPr>
            <a:xfrm rot="5400000" flipH="1" flipV="1">
              <a:off x="3507459" y="5215864"/>
              <a:ext cx="54354" cy="496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47" name="Группа 1247"/>
          <p:cNvGrpSpPr/>
          <p:nvPr/>
        </p:nvGrpSpPr>
        <p:grpSpPr>
          <a:xfrm>
            <a:off x="2045297" y="2018036"/>
            <a:ext cx="1169381" cy="1250650"/>
            <a:chOff x="1581077" y="2383120"/>
            <a:chExt cx="1169381" cy="1250650"/>
          </a:xfrm>
        </p:grpSpPr>
        <p:sp>
          <p:nvSpPr>
            <p:cNvPr id="1249" name="8-конечная звезда 1248"/>
            <p:cNvSpPr/>
            <p:nvPr/>
          </p:nvSpPr>
          <p:spPr>
            <a:xfrm rot="1262594">
              <a:off x="2063417" y="3089247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50" name="8-конечная звезда 1249"/>
            <p:cNvSpPr/>
            <p:nvPr/>
          </p:nvSpPr>
          <p:spPr>
            <a:xfrm rot="1262594">
              <a:off x="2061769" y="2803495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51" name="8-конечная звезда 1250"/>
            <p:cNvSpPr/>
            <p:nvPr/>
          </p:nvSpPr>
          <p:spPr>
            <a:xfrm rot="1262594">
              <a:off x="1865251" y="3579770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52" name="8-конечная звезда 1251"/>
            <p:cNvSpPr/>
            <p:nvPr/>
          </p:nvSpPr>
          <p:spPr>
            <a:xfrm rot="1262594">
              <a:off x="1920541" y="2803495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53" name="8-конечная звезда 1252"/>
            <p:cNvSpPr/>
            <p:nvPr/>
          </p:nvSpPr>
          <p:spPr>
            <a:xfrm rot="1262594">
              <a:off x="2490397" y="258753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55" name="8-конечная звезда 1254"/>
            <p:cNvSpPr/>
            <p:nvPr/>
          </p:nvSpPr>
          <p:spPr>
            <a:xfrm rot="1262594">
              <a:off x="1920541" y="3160685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56" name="8-конечная звезда 1255"/>
            <p:cNvSpPr/>
            <p:nvPr/>
          </p:nvSpPr>
          <p:spPr>
            <a:xfrm rot="1262594">
              <a:off x="1581077" y="3295598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57" name="8-конечная звезда 1256"/>
            <p:cNvSpPr/>
            <p:nvPr/>
          </p:nvSpPr>
          <p:spPr>
            <a:xfrm rot="1262594">
              <a:off x="2336790" y="2648240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58" name="8-конечная звезда 1257"/>
            <p:cNvSpPr/>
            <p:nvPr/>
          </p:nvSpPr>
          <p:spPr>
            <a:xfrm rot="1262594">
              <a:off x="2571736" y="2668872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59" name="8-конечная звезда 1258"/>
            <p:cNvSpPr/>
            <p:nvPr/>
          </p:nvSpPr>
          <p:spPr>
            <a:xfrm rot="1262594">
              <a:off x="2560782" y="2383120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60" name="8-конечная звезда 1259"/>
            <p:cNvSpPr/>
            <p:nvPr/>
          </p:nvSpPr>
          <p:spPr>
            <a:xfrm rot="1262594">
              <a:off x="2643174" y="2586480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61" name="8-конечная звезда 1260"/>
            <p:cNvSpPr/>
            <p:nvPr/>
          </p:nvSpPr>
          <p:spPr>
            <a:xfrm rot="1262594">
              <a:off x="2275030" y="2668872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62" name="8-конечная звезда 1261"/>
            <p:cNvSpPr/>
            <p:nvPr/>
          </p:nvSpPr>
          <p:spPr>
            <a:xfrm rot="1262594">
              <a:off x="2703658" y="2383120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263" name="Прямая соединительная линия 1262"/>
            <p:cNvCxnSpPr>
              <a:stCxn id="1262" idx="6"/>
              <a:endCxn id="1259" idx="7"/>
            </p:cNvCxnSpPr>
            <p:nvPr/>
          </p:nvCxnSpPr>
          <p:spPr>
            <a:xfrm rot="16200000" flipH="1" flipV="1">
              <a:off x="2664344" y="2325903"/>
              <a:ext cx="12338" cy="12989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64" name="Прямая соединительная линия 1263"/>
            <p:cNvCxnSpPr>
              <a:stCxn id="1258" idx="5"/>
              <a:endCxn id="1253" idx="7"/>
            </p:cNvCxnSpPr>
            <p:nvPr/>
          </p:nvCxnSpPr>
          <p:spPr>
            <a:xfrm rot="16200000" flipV="1">
              <a:off x="2530194" y="2615447"/>
              <a:ext cx="67318" cy="4356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65" name="Прямая соединительная линия 1264"/>
            <p:cNvCxnSpPr>
              <a:stCxn id="1260" idx="0"/>
              <a:endCxn id="1258" idx="1"/>
            </p:cNvCxnSpPr>
            <p:nvPr/>
          </p:nvCxnSpPr>
          <p:spPr>
            <a:xfrm flipH="1">
              <a:off x="2604637" y="2618282"/>
              <a:ext cx="83776" cy="9537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66" name="Прямая соединительная линия 1265"/>
            <p:cNvCxnSpPr>
              <a:stCxn id="1252" idx="7"/>
              <a:endCxn id="1261" idx="5"/>
            </p:cNvCxnSpPr>
            <p:nvPr/>
          </p:nvCxnSpPr>
          <p:spPr>
            <a:xfrm rot="5400000" flipH="1" flipV="1">
              <a:off x="2056250" y="2586853"/>
              <a:ext cx="148644" cy="31671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67" name="Прямая соединительная линия 1266"/>
            <p:cNvCxnSpPr>
              <a:stCxn id="1256" idx="6"/>
              <a:endCxn id="1252" idx="2"/>
            </p:cNvCxnSpPr>
            <p:nvPr/>
          </p:nvCxnSpPr>
          <p:spPr>
            <a:xfrm rot="5400000" flipH="1" flipV="1">
              <a:off x="1560446" y="2920360"/>
              <a:ext cx="442065" cy="31273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68" name="Прямая соединительная линия 1267"/>
            <p:cNvCxnSpPr>
              <a:stCxn id="1256" idx="7"/>
              <a:endCxn id="1255" idx="2"/>
            </p:cNvCxnSpPr>
            <p:nvPr/>
          </p:nvCxnSpPr>
          <p:spPr>
            <a:xfrm rot="5400000" flipH="1" flipV="1">
              <a:off x="1739486" y="3116483"/>
              <a:ext cx="101958" cy="29476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69" name="Прямая соединительная линия 1268"/>
            <p:cNvCxnSpPr>
              <a:stCxn id="1251" idx="4"/>
              <a:endCxn id="1256" idx="0"/>
            </p:cNvCxnSpPr>
            <p:nvPr/>
          </p:nvCxnSpPr>
          <p:spPr>
            <a:xfrm rot="10800000">
              <a:off x="1643716" y="3339633"/>
              <a:ext cx="223336" cy="25744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70" name="Прямая соединительная линия 1269"/>
            <p:cNvCxnSpPr>
              <a:stCxn id="1251" idx="7"/>
              <a:endCxn id="1249" idx="2"/>
            </p:cNvCxnSpPr>
            <p:nvPr/>
          </p:nvCxnSpPr>
          <p:spPr>
            <a:xfrm rot="5400000" flipH="1" flipV="1">
              <a:off x="1771643" y="3286729"/>
              <a:ext cx="454361" cy="16379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71" name="Прямая соединительная линия 1270"/>
            <p:cNvCxnSpPr>
              <a:stCxn id="1249" idx="5"/>
              <a:endCxn id="1250" idx="2"/>
            </p:cNvCxnSpPr>
            <p:nvPr/>
          </p:nvCxnSpPr>
          <p:spPr>
            <a:xfrm rot="16200000" flipV="1">
              <a:off x="1961325" y="2973444"/>
              <a:ext cx="235879" cy="38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72" name="Прямая соединительная линия 1271"/>
            <p:cNvCxnSpPr>
              <a:stCxn id="1250" idx="0"/>
              <a:endCxn id="1257" idx="3"/>
            </p:cNvCxnSpPr>
            <p:nvPr/>
          </p:nvCxnSpPr>
          <p:spPr>
            <a:xfrm flipV="1">
              <a:off x="2113968" y="2693796"/>
              <a:ext cx="225614" cy="14639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73" name="Прямая соединительная линия 1272"/>
            <p:cNvCxnSpPr>
              <a:stCxn id="1262" idx="1"/>
              <a:endCxn id="1260" idx="7"/>
            </p:cNvCxnSpPr>
            <p:nvPr/>
          </p:nvCxnSpPr>
          <p:spPr>
            <a:xfrm rot="5400000">
              <a:off x="2626022" y="2489841"/>
              <a:ext cx="172475" cy="4860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75" name="Прямая соединительная линия 1274"/>
            <p:cNvCxnSpPr>
              <a:stCxn id="1259" idx="3"/>
              <a:endCxn id="1253" idx="6"/>
            </p:cNvCxnSpPr>
            <p:nvPr/>
          </p:nvCxnSpPr>
          <p:spPr>
            <a:xfrm rot="5400000">
              <a:off x="2458289" y="2484824"/>
              <a:ext cx="173313" cy="3570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76" name="Прямая соединительная линия 1275"/>
            <p:cNvCxnSpPr>
              <a:stCxn id="1253" idx="4"/>
              <a:endCxn id="1261" idx="0"/>
            </p:cNvCxnSpPr>
            <p:nvPr/>
          </p:nvCxnSpPr>
          <p:spPr>
            <a:xfrm rot="10800000" flipV="1">
              <a:off x="2320270" y="2604838"/>
              <a:ext cx="171929" cy="9583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321" name="TextBox 1320"/>
          <p:cNvSpPr txBox="1"/>
          <p:nvPr/>
        </p:nvSpPr>
        <p:spPr>
          <a:xfrm rot="19006284">
            <a:off x="2318899" y="2446336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КИТ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1322" name="TextBox 1321"/>
          <p:cNvSpPr txBox="1"/>
          <p:nvPr/>
        </p:nvSpPr>
        <p:spPr>
          <a:xfrm rot="1643483">
            <a:off x="2860400" y="3446467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ПЕГАС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1323" name="TextBox 1322"/>
          <p:cNvSpPr txBox="1"/>
          <p:nvPr/>
        </p:nvSpPr>
        <p:spPr>
          <a:xfrm rot="19006284">
            <a:off x="3176155" y="2941114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АНДРОМЕДА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1324" name="TextBox 1323"/>
          <p:cNvSpPr txBox="1"/>
          <p:nvPr/>
        </p:nvSpPr>
        <p:spPr>
          <a:xfrm rot="2331135">
            <a:off x="3061230" y="4429631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ДЕЛЬФІН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1325" name="TextBox 1324"/>
          <p:cNvSpPr txBox="1"/>
          <p:nvPr/>
        </p:nvSpPr>
        <p:spPr>
          <a:xfrm rot="222291">
            <a:off x="3388198" y="5006245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ОРЕЛ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1326" name="TextBox 1325"/>
          <p:cNvSpPr txBox="1"/>
          <p:nvPr/>
        </p:nvSpPr>
        <p:spPr>
          <a:xfrm rot="222291">
            <a:off x="3888264" y="5524741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ЩИТ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1327" name="TextBox 1326"/>
          <p:cNvSpPr txBox="1"/>
          <p:nvPr/>
        </p:nvSpPr>
        <p:spPr>
          <a:xfrm rot="20047852">
            <a:off x="5597382" y="3512765"/>
            <a:ext cx="70215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ВОЛОССЯ ВЕРОНІКИ</a:t>
            </a:r>
            <a:endParaRPr lang="uk-UA" sz="8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grpSp>
        <p:nvGrpSpPr>
          <p:cNvPr id="49" name="Группа 1414"/>
          <p:cNvGrpSpPr/>
          <p:nvPr/>
        </p:nvGrpSpPr>
        <p:grpSpPr>
          <a:xfrm>
            <a:off x="4589796" y="2578586"/>
            <a:ext cx="829916" cy="343506"/>
            <a:chOff x="4589796" y="2578586"/>
            <a:chExt cx="829916" cy="343506"/>
          </a:xfrm>
        </p:grpSpPr>
        <p:sp>
          <p:nvSpPr>
            <p:cNvPr id="1330" name="8-конечная звезда 1329"/>
            <p:cNvSpPr/>
            <p:nvPr/>
          </p:nvSpPr>
          <p:spPr>
            <a:xfrm rot="1262594">
              <a:off x="5365712" y="2651077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32" name="8-конечная звезда 1331"/>
            <p:cNvSpPr/>
            <p:nvPr/>
          </p:nvSpPr>
          <p:spPr>
            <a:xfrm rot="1262594">
              <a:off x="4589796" y="2875292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33" name="8-конечная звезда 1332"/>
            <p:cNvSpPr/>
            <p:nvPr/>
          </p:nvSpPr>
          <p:spPr>
            <a:xfrm rot="1262594">
              <a:off x="4732672" y="2875292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34" name="8-конечная звезда 1333"/>
            <p:cNvSpPr/>
            <p:nvPr/>
          </p:nvSpPr>
          <p:spPr>
            <a:xfrm rot="1262594">
              <a:off x="4875548" y="2660978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35" name="8-конечная звезда 1334"/>
            <p:cNvSpPr/>
            <p:nvPr/>
          </p:nvSpPr>
          <p:spPr>
            <a:xfrm rot="1262594">
              <a:off x="5018424" y="2578586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36" name="8-конечная звезда 1335"/>
            <p:cNvSpPr/>
            <p:nvPr/>
          </p:nvSpPr>
          <p:spPr>
            <a:xfrm rot="1262594">
              <a:off x="5232738" y="2650024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337" name="Прямая соединительная линия 1336"/>
            <p:cNvCxnSpPr>
              <a:stCxn id="1332" idx="0"/>
              <a:endCxn id="1333" idx="3"/>
            </p:cNvCxnSpPr>
            <p:nvPr/>
          </p:nvCxnSpPr>
          <p:spPr>
            <a:xfrm>
              <a:off x="4635035" y="2907094"/>
              <a:ext cx="99653" cy="109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38" name="Прямая соединительная линия 1337"/>
            <p:cNvCxnSpPr>
              <a:stCxn id="1333" idx="7"/>
              <a:endCxn id="1334" idx="3"/>
            </p:cNvCxnSpPr>
            <p:nvPr/>
          </p:nvCxnSpPr>
          <p:spPr>
            <a:xfrm rot="5400000" flipH="1" flipV="1">
              <a:off x="4729854" y="2741481"/>
              <a:ext cx="195312" cy="10010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39" name="Прямая соединительная линия 1338"/>
            <p:cNvCxnSpPr>
              <a:stCxn id="1330" idx="2"/>
              <a:endCxn id="1336" idx="0"/>
            </p:cNvCxnSpPr>
            <p:nvPr/>
          </p:nvCxnSpPr>
          <p:spPr>
            <a:xfrm rot="5400000" flipH="1">
              <a:off x="5319772" y="2640031"/>
              <a:ext cx="21450" cy="10504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40" name="Прямая соединительная линия 1339"/>
            <p:cNvCxnSpPr>
              <a:stCxn id="1336" idx="3"/>
              <a:endCxn id="1335" idx="0"/>
            </p:cNvCxnSpPr>
            <p:nvPr/>
          </p:nvCxnSpPr>
          <p:spPr>
            <a:xfrm rot="5400000" flipH="1">
              <a:off x="5112940" y="2561112"/>
              <a:ext cx="72537" cy="17109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41" name="Прямая соединительная линия 1340"/>
            <p:cNvCxnSpPr>
              <a:stCxn id="1335" idx="3"/>
              <a:endCxn id="1334" idx="7"/>
            </p:cNvCxnSpPr>
            <p:nvPr/>
          </p:nvCxnSpPr>
          <p:spPr>
            <a:xfrm rot="5400000">
              <a:off x="4938691" y="2593128"/>
              <a:ext cx="63390" cy="10010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355" name="TextBox 1354"/>
          <p:cNvSpPr txBox="1"/>
          <p:nvPr/>
        </p:nvSpPr>
        <p:spPr>
          <a:xfrm>
            <a:off x="4714876" y="2643182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РИСЬ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cxnSp>
        <p:nvCxnSpPr>
          <p:cNvPr id="1364" name="Прямая соединительная линия 1363"/>
          <p:cNvCxnSpPr/>
          <p:nvPr/>
        </p:nvCxnSpPr>
        <p:spPr>
          <a:xfrm rot="16537753" flipV="1">
            <a:off x="4727773" y="3164312"/>
            <a:ext cx="314852" cy="4989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50" name="Группа 1415"/>
          <p:cNvGrpSpPr/>
          <p:nvPr/>
        </p:nvGrpSpPr>
        <p:grpSpPr>
          <a:xfrm>
            <a:off x="4149687" y="2792374"/>
            <a:ext cx="463574" cy="463575"/>
            <a:chOff x="4149687" y="2792374"/>
            <a:chExt cx="463574" cy="463575"/>
          </a:xfrm>
        </p:grpSpPr>
        <p:cxnSp>
          <p:nvCxnSpPr>
            <p:cNvPr id="1342" name="Прямая соединительная линия 1341"/>
            <p:cNvCxnSpPr>
              <a:stCxn id="1359" idx="7"/>
              <a:endCxn id="1358" idx="2"/>
            </p:cNvCxnSpPr>
            <p:nvPr/>
          </p:nvCxnSpPr>
          <p:spPr>
            <a:xfrm rot="5400000" flipH="1" flipV="1">
              <a:off x="4370340" y="3027617"/>
              <a:ext cx="58114" cy="9977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356" name="8-конечная звезда 1355"/>
            <p:cNvSpPr/>
            <p:nvPr/>
          </p:nvSpPr>
          <p:spPr>
            <a:xfrm rot="1262594">
              <a:off x="4577261" y="3101985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57" name="8-конечная звезда 1356"/>
            <p:cNvSpPr/>
            <p:nvPr/>
          </p:nvSpPr>
          <p:spPr>
            <a:xfrm rot="1262594">
              <a:off x="4530737" y="3219949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58" name="8-конечная звезда 1357"/>
            <p:cNvSpPr/>
            <p:nvPr/>
          </p:nvSpPr>
          <p:spPr>
            <a:xfrm rot="1262594">
              <a:off x="4435440" y="3006688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59" name="8-конечная звезда 1358"/>
            <p:cNvSpPr/>
            <p:nvPr/>
          </p:nvSpPr>
          <p:spPr>
            <a:xfrm rot="1262594">
              <a:off x="4308170" y="3093732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360" name="Прямая соединительная линия 1359"/>
            <p:cNvCxnSpPr>
              <a:stCxn id="1357" idx="6"/>
              <a:endCxn id="1356" idx="2"/>
            </p:cNvCxnSpPr>
            <p:nvPr/>
          </p:nvCxnSpPr>
          <p:spPr>
            <a:xfrm rot="5400000" flipH="1" flipV="1">
              <a:off x="4529817" y="3162168"/>
              <a:ext cx="84364" cy="3359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65" name="Прямая соединительная линия 1364"/>
            <p:cNvCxnSpPr>
              <a:stCxn id="1358" idx="0"/>
              <a:endCxn id="1357" idx="4"/>
            </p:cNvCxnSpPr>
            <p:nvPr/>
          </p:nvCxnSpPr>
          <p:spPr>
            <a:xfrm>
              <a:off x="4477199" y="3036044"/>
              <a:ext cx="54738" cy="19544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370" name="8-конечная звезда 1369"/>
            <p:cNvSpPr/>
            <p:nvPr/>
          </p:nvSpPr>
          <p:spPr>
            <a:xfrm rot="1262594">
              <a:off x="4221126" y="3006688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71" name="8-конечная звезда 1370"/>
            <p:cNvSpPr/>
            <p:nvPr/>
          </p:nvSpPr>
          <p:spPr>
            <a:xfrm rot="1262594">
              <a:off x="4451046" y="2879418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72" name="8-конечная звезда 1371"/>
            <p:cNvSpPr/>
            <p:nvPr/>
          </p:nvSpPr>
          <p:spPr>
            <a:xfrm rot="1262594">
              <a:off x="4364001" y="2792374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73" name="8-конечная звезда 1372"/>
            <p:cNvSpPr/>
            <p:nvPr/>
          </p:nvSpPr>
          <p:spPr>
            <a:xfrm rot="1262594">
              <a:off x="4149687" y="2935250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375" name="Прямая соединительная линия 1374"/>
            <p:cNvCxnSpPr>
              <a:stCxn id="868" idx="67"/>
              <a:endCxn id="1373" idx="1"/>
            </p:cNvCxnSpPr>
            <p:nvPr/>
          </p:nvCxnSpPr>
          <p:spPr>
            <a:xfrm flipH="1" flipV="1">
              <a:off x="4180058" y="2976590"/>
              <a:ext cx="40647" cy="4041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76" name="Прямая соединительная линия 1375"/>
            <p:cNvCxnSpPr>
              <a:stCxn id="1371" idx="5"/>
              <a:endCxn id="1372" idx="0"/>
            </p:cNvCxnSpPr>
            <p:nvPr/>
          </p:nvCxnSpPr>
          <p:spPr>
            <a:xfrm rot="16200000" flipV="1">
              <a:off x="4405044" y="2822446"/>
              <a:ext cx="59548" cy="5811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77" name="Прямая соединительная линия 1376"/>
            <p:cNvCxnSpPr>
              <a:stCxn id="1370" idx="0"/>
              <a:endCxn id="1371" idx="4"/>
            </p:cNvCxnSpPr>
            <p:nvPr/>
          </p:nvCxnSpPr>
          <p:spPr>
            <a:xfrm flipV="1">
              <a:off x="4262885" y="2893262"/>
              <a:ext cx="189602" cy="14278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78" name="Прямая соединительная линия 1377"/>
            <p:cNvCxnSpPr>
              <a:stCxn id="1359" idx="5"/>
              <a:endCxn id="1370" idx="1"/>
            </p:cNvCxnSpPr>
            <p:nvPr/>
          </p:nvCxnSpPr>
          <p:spPr>
            <a:xfrm rot="16200000" flipV="1">
              <a:off x="4262466" y="3037059"/>
              <a:ext cx="47564" cy="6950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1379" name="Прямая соединительная линия 1378"/>
          <p:cNvCxnSpPr>
            <a:stCxn id="1358" idx="6"/>
            <a:endCxn id="1371" idx="2"/>
          </p:cNvCxnSpPr>
          <p:nvPr/>
        </p:nvCxnSpPr>
        <p:spPr>
          <a:xfrm rot="5400000" flipH="1" flipV="1">
            <a:off x="4421367" y="2964606"/>
            <a:ext cx="86952" cy="94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394" name="TextBox 1393"/>
          <p:cNvSpPr txBox="1"/>
          <p:nvPr/>
        </p:nvSpPr>
        <p:spPr>
          <a:xfrm>
            <a:off x="4143372" y="2887144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ЖИРАФ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grpSp>
        <p:nvGrpSpPr>
          <p:cNvPr id="51" name="Группа 1394"/>
          <p:cNvGrpSpPr/>
          <p:nvPr/>
        </p:nvGrpSpPr>
        <p:grpSpPr>
          <a:xfrm>
            <a:off x="4224353" y="2365325"/>
            <a:ext cx="411190" cy="414417"/>
            <a:chOff x="4017933" y="1986213"/>
            <a:chExt cx="411190" cy="414417"/>
          </a:xfrm>
        </p:grpSpPr>
        <p:cxnSp>
          <p:nvCxnSpPr>
            <p:cNvPr id="1396" name="Прямая соединительная линия 1395"/>
            <p:cNvCxnSpPr>
              <a:stCxn id="1404" idx="7"/>
              <a:endCxn id="1400" idx="1"/>
            </p:cNvCxnSpPr>
            <p:nvPr/>
          </p:nvCxnSpPr>
          <p:spPr>
            <a:xfrm rot="16200000" flipV="1">
              <a:off x="4354956" y="2311979"/>
              <a:ext cx="116410" cy="15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97" name="Прямая соединительная линия 1396"/>
            <p:cNvCxnSpPr>
              <a:stCxn id="1404" idx="4"/>
              <a:endCxn id="1399" idx="1"/>
            </p:cNvCxnSpPr>
            <p:nvPr/>
          </p:nvCxnSpPr>
          <p:spPr>
            <a:xfrm rot="10800000">
              <a:off x="4198773" y="2252202"/>
              <a:ext cx="174565" cy="11907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98" name="Прямая соединительная линия 1397"/>
            <p:cNvCxnSpPr>
              <a:stCxn id="1402" idx="7"/>
              <a:endCxn id="1401" idx="3"/>
            </p:cNvCxnSpPr>
            <p:nvPr/>
          </p:nvCxnSpPr>
          <p:spPr>
            <a:xfrm rot="16200000" flipH="1">
              <a:off x="4223525" y="1870252"/>
              <a:ext cx="6" cy="30784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399" name="8-конечная звезда 1398"/>
            <p:cNvSpPr/>
            <p:nvPr/>
          </p:nvSpPr>
          <p:spPr>
            <a:xfrm rot="1262594">
              <a:off x="4160809" y="2200527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00" name="8-конечная звезда 1399"/>
            <p:cNvSpPr/>
            <p:nvPr/>
          </p:nvSpPr>
          <p:spPr>
            <a:xfrm rot="1262594">
              <a:off x="4375123" y="2202175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01" name="8-конечная звезда 1400"/>
            <p:cNvSpPr/>
            <p:nvPr/>
          </p:nvSpPr>
          <p:spPr>
            <a:xfrm rot="1262594">
              <a:off x="4375123" y="198621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02" name="8-конечная звезда 1401"/>
            <p:cNvSpPr/>
            <p:nvPr/>
          </p:nvSpPr>
          <p:spPr>
            <a:xfrm rot="1262594">
              <a:off x="4017933" y="200813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03" name="8-конечная звезда 1402"/>
            <p:cNvSpPr/>
            <p:nvPr/>
          </p:nvSpPr>
          <p:spPr>
            <a:xfrm rot="1262594">
              <a:off x="4089371" y="2222449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04" name="8-конечная звезда 1403"/>
            <p:cNvSpPr/>
            <p:nvPr/>
          </p:nvSpPr>
          <p:spPr>
            <a:xfrm rot="1262594">
              <a:off x="4371896" y="2357430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405" name="Прямая соединительная линия 1404"/>
            <p:cNvCxnSpPr>
              <a:stCxn id="1400" idx="5"/>
              <a:endCxn id="1401" idx="2"/>
            </p:cNvCxnSpPr>
            <p:nvPr/>
          </p:nvCxnSpPr>
          <p:spPr>
            <a:xfrm rot="5400000" flipH="1" flipV="1">
              <a:off x="4308750" y="2120823"/>
              <a:ext cx="166089" cy="126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06" name="Прямая соединительная линия 1405"/>
            <p:cNvCxnSpPr>
              <a:stCxn id="1403" idx="6"/>
              <a:endCxn id="1402" idx="0"/>
            </p:cNvCxnSpPr>
            <p:nvPr/>
          </p:nvCxnSpPr>
          <p:spPr>
            <a:xfrm rot="16200000" flipV="1">
              <a:off x="4008388" y="2106572"/>
              <a:ext cx="179422" cy="5593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07" name="Прямая соединительная линия 1406"/>
            <p:cNvCxnSpPr>
              <a:stCxn id="1399" idx="5"/>
              <a:endCxn id="1403" idx="0"/>
            </p:cNvCxnSpPr>
            <p:nvPr/>
          </p:nvCxnSpPr>
          <p:spPr>
            <a:xfrm rot="16200000" flipH="1" flipV="1">
              <a:off x="4131062" y="2213360"/>
              <a:ext cx="56291" cy="3527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08" name="Прямая соединительная линия 1407"/>
            <p:cNvCxnSpPr>
              <a:stCxn id="1400" idx="3"/>
              <a:endCxn id="1399" idx="7"/>
            </p:cNvCxnSpPr>
            <p:nvPr/>
          </p:nvCxnSpPr>
          <p:spPr>
            <a:xfrm rot="5400000" flipH="1">
              <a:off x="4283179" y="2145868"/>
              <a:ext cx="23574" cy="16496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417" name="TextBox 1416"/>
          <p:cNvSpPr txBox="1"/>
          <p:nvPr/>
        </p:nvSpPr>
        <p:spPr>
          <a:xfrm>
            <a:off x="4286248" y="2428868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ВІЗНИЧИЙ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grpSp>
        <p:nvGrpSpPr>
          <p:cNvPr id="53" name="Группа 1417"/>
          <p:cNvGrpSpPr/>
          <p:nvPr/>
        </p:nvGrpSpPr>
        <p:grpSpPr>
          <a:xfrm>
            <a:off x="3808104" y="2509849"/>
            <a:ext cx="470249" cy="704837"/>
            <a:chOff x="3357553" y="2345049"/>
            <a:chExt cx="470249" cy="704837"/>
          </a:xfrm>
        </p:grpSpPr>
        <p:cxnSp>
          <p:nvCxnSpPr>
            <p:cNvPr id="1419" name="Прямая соединительная линия 1418"/>
            <p:cNvCxnSpPr>
              <a:stCxn id="1425" idx="6"/>
              <a:endCxn id="1424" idx="0"/>
            </p:cNvCxnSpPr>
            <p:nvPr/>
          </p:nvCxnSpPr>
          <p:spPr>
            <a:xfrm rot="16200000" flipV="1">
              <a:off x="3691172" y="2584715"/>
              <a:ext cx="109630" cy="12902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20" name="Прямая соединительная линия 1419"/>
            <p:cNvCxnSpPr>
              <a:stCxn id="1423" idx="5"/>
              <a:endCxn id="1427" idx="6"/>
            </p:cNvCxnSpPr>
            <p:nvPr/>
          </p:nvCxnSpPr>
          <p:spPr>
            <a:xfrm rot="16200000" flipV="1">
              <a:off x="3407723" y="2536764"/>
              <a:ext cx="24387" cy="6601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421" name="8-конечная звезда 1420"/>
            <p:cNvSpPr/>
            <p:nvPr/>
          </p:nvSpPr>
          <p:spPr>
            <a:xfrm rot="1262594">
              <a:off x="3486402" y="2345049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22" name="8-конечная звезда 1421"/>
            <p:cNvSpPr/>
            <p:nvPr/>
          </p:nvSpPr>
          <p:spPr>
            <a:xfrm rot="1262594">
              <a:off x="3557840" y="2487925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23" name="8-конечная звезда 1422"/>
            <p:cNvSpPr/>
            <p:nvPr/>
          </p:nvSpPr>
          <p:spPr>
            <a:xfrm rot="1262594">
              <a:off x="3436886" y="2579638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24" name="8-конечная звезда 1423"/>
            <p:cNvSpPr/>
            <p:nvPr/>
          </p:nvSpPr>
          <p:spPr>
            <a:xfrm rot="1262594">
              <a:off x="3629278" y="2557715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25" name="8-конечная звезда 1424"/>
            <p:cNvSpPr/>
            <p:nvPr/>
          </p:nvSpPr>
          <p:spPr>
            <a:xfrm rot="1262594">
              <a:off x="3773802" y="2702239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26" name="8-конечная звезда 1425"/>
            <p:cNvSpPr/>
            <p:nvPr/>
          </p:nvSpPr>
          <p:spPr>
            <a:xfrm rot="1262594">
              <a:off x="3770575" y="2413260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27" name="8-конечная звезда 1426"/>
            <p:cNvSpPr/>
            <p:nvPr/>
          </p:nvSpPr>
          <p:spPr>
            <a:xfrm rot="1262594">
              <a:off x="3357553" y="2556136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28" name="8-конечная звезда 1427"/>
            <p:cNvSpPr/>
            <p:nvPr/>
          </p:nvSpPr>
          <p:spPr>
            <a:xfrm rot="1262594">
              <a:off x="3699137" y="2435183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29" name="8-конечная звезда 1428"/>
            <p:cNvSpPr/>
            <p:nvPr/>
          </p:nvSpPr>
          <p:spPr>
            <a:xfrm rot="1262594">
              <a:off x="3413385" y="3006686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30" name="8-конечная звезда 1429"/>
            <p:cNvSpPr/>
            <p:nvPr/>
          </p:nvSpPr>
          <p:spPr>
            <a:xfrm rot="1262594">
              <a:off x="3500429" y="2841888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31" name="8-конечная звезда 1430"/>
            <p:cNvSpPr/>
            <p:nvPr/>
          </p:nvSpPr>
          <p:spPr>
            <a:xfrm rot="1262594">
              <a:off x="3571867" y="2643180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432" name="Прямая соединительная линия 1431"/>
            <p:cNvCxnSpPr>
              <a:stCxn id="1422" idx="6"/>
              <a:endCxn id="1421" idx="7"/>
            </p:cNvCxnSpPr>
            <p:nvPr/>
          </p:nvCxnSpPr>
          <p:spPr>
            <a:xfrm rot="16200000" flipV="1">
              <a:off x="3501986" y="2397176"/>
              <a:ext cx="128640" cy="5645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33" name="Прямая соединительная линия 1432"/>
            <p:cNvCxnSpPr>
              <a:stCxn id="1431" idx="4"/>
              <a:endCxn id="1423" idx="0"/>
            </p:cNvCxnSpPr>
            <p:nvPr/>
          </p:nvCxnSpPr>
          <p:spPr>
            <a:xfrm rot="10800000">
              <a:off x="3489086" y="2616334"/>
              <a:ext cx="84223" cy="4069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34" name="Прямая соединительная линия 1433"/>
            <p:cNvCxnSpPr>
              <a:stCxn id="1424" idx="5"/>
              <a:endCxn id="1422" idx="0"/>
            </p:cNvCxnSpPr>
            <p:nvPr/>
          </p:nvCxnSpPr>
          <p:spPr>
            <a:xfrm rot="16200000" flipV="1">
              <a:off x="3609967" y="2524693"/>
              <a:ext cx="35421" cy="3527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35" name="Прямая соединительная линия 1434"/>
            <p:cNvCxnSpPr>
              <a:stCxn id="1426" idx="5"/>
              <a:endCxn id="1428" idx="7"/>
            </p:cNvCxnSpPr>
            <p:nvPr/>
          </p:nvCxnSpPr>
          <p:spPr>
            <a:xfrm rot="16200000" flipH="1" flipV="1">
              <a:off x="3745495" y="2410102"/>
              <a:ext cx="32892" cy="4292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36" name="Прямая соединительная линия 1435"/>
            <p:cNvCxnSpPr>
              <a:stCxn id="1424" idx="7"/>
              <a:endCxn id="1428" idx="3"/>
            </p:cNvCxnSpPr>
            <p:nvPr/>
          </p:nvCxnSpPr>
          <p:spPr>
            <a:xfrm rot="5400000" flipH="1" flipV="1">
              <a:off x="3636875" y="2509631"/>
              <a:ext cx="108198" cy="2004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37" name="Прямая соединительная линия 1436"/>
            <p:cNvCxnSpPr>
              <a:stCxn id="1429" idx="5"/>
              <a:endCxn id="1430" idx="1"/>
            </p:cNvCxnSpPr>
            <p:nvPr/>
          </p:nvCxnSpPr>
          <p:spPr>
            <a:xfrm rot="5400000" flipH="1" flipV="1">
              <a:off x="3415848" y="2893594"/>
              <a:ext cx="125318" cy="10458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38" name="Прямая соединительная линия 1437"/>
            <p:cNvCxnSpPr>
              <a:stCxn id="1430" idx="7"/>
              <a:endCxn id="1431" idx="2"/>
            </p:cNvCxnSpPr>
            <p:nvPr/>
          </p:nvCxnSpPr>
          <p:spPr>
            <a:xfrm rot="5400000" flipH="1" flipV="1">
              <a:off x="3478851" y="2747857"/>
              <a:ext cx="169778" cy="4394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39" name="Прямая соединительная линия 1438"/>
            <p:cNvCxnSpPr>
              <a:stCxn id="1431" idx="7"/>
              <a:endCxn id="1424" idx="6"/>
            </p:cNvCxnSpPr>
            <p:nvPr/>
          </p:nvCxnSpPr>
          <p:spPr>
            <a:xfrm rot="5400000" flipH="1" flipV="1">
              <a:off x="3591344" y="2581380"/>
              <a:ext cx="96493" cy="5276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40" name="Прямая соединительная линия 1439"/>
            <p:cNvCxnSpPr>
              <a:stCxn id="1425" idx="5"/>
              <a:endCxn id="1431" idx="0"/>
            </p:cNvCxnSpPr>
            <p:nvPr/>
          </p:nvCxnSpPr>
          <p:spPr>
            <a:xfrm rot="16200000" flipV="1">
              <a:off x="3685719" y="2600444"/>
              <a:ext cx="32029" cy="17621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42" name="Прямая соединительная линия 1441"/>
            <p:cNvCxnSpPr>
              <a:stCxn id="1423" idx="7"/>
              <a:endCxn id="1422" idx="5"/>
            </p:cNvCxnSpPr>
            <p:nvPr/>
          </p:nvCxnSpPr>
          <p:spPr>
            <a:xfrm rot="5400000" flipH="1" flipV="1">
              <a:off x="3478506" y="2500305"/>
              <a:ext cx="105424" cy="8531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446" name="TextBox 1445"/>
          <p:cNvSpPr txBox="1"/>
          <p:nvPr/>
        </p:nvSpPr>
        <p:spPr>
          <a:xfrm>
            <a:off x="3536257" y="2500306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ПЕРСЕЙ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grpSp>
        <p:nvGrpSpPr>
          <p:cNvPr id="54" name="Группа 1446"/>
          <p:cNvGrpSpPr/>
          <p:nvPr/>
        </p:nvGrpSpPr>
        <p:grpSpPr>
          <a:xfrm rot="248670">
            <a:off x="5476076" y="1848327"/>
            <a:ext cx="1857394" cy="3278058"/>
            <a:chOff x="5649885" y="1363613"/>
            <a:chExt cx="1857394" cy="3278058"/>
          </a:xfrm>
        </p:grpSpPr>
        <p:cxnSp>
          <p:nvCxnSpPr>
            <p:cNvPr id="1448" name="Прямая соединительная линия 1447"/>
            <p:cNvCxnSpPr>
              <a:stCxn id="1452" idx="5"/>
              <a:endCxn id="1459" idx="0"/>
            </p:cNvCxnSpPr>
            <p:nvPr/>
          </p:nvCxnSpPr>
          <p:spPr>
            <a:xfrm rot="15951330" flipV="1">
              <a:off x="6678064" y="1878821"/>
              <a:ext cx="184799" cy="10014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449" name="8-конечная звезда 1448"/>
            <p:cNvSpPr/>
            <p:nvPr/>
          </p:nvSpPr>
          <p:spPr>
            <a:xfrm rot="1262594">
              <a:off x="6993443" y="4282014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50" name="8-конечная звезда 1449"/>
            <p:cNvSpPr/>
            <p:nvPr/>
          </p:nvSpPr>
          <p:spPr>
            <a:xfrm rot="1262594">
              <a:off x="6729090" y="4587671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51" name="8-конечная звезда 1450"/>
            <p:cNvSpPr/>
            <p:nvPr/>
          </p:nvSpPr>
          <p:spPr>
            <a:xfrm rot="1262594">
              <a:off x="7169532" y="3766935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52" name="8-конечная звезда 1451"/>
            <p:cNvSpPr/>
            <p:nvPr/>
          </p:nvSpPr>
          <p:spPr>
            <a:xfrm rot="1262594">
              <a:off x="6814253" y="2015573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53" name="8-конечная звезда 1452"/>
            <p:cNvSpPr/>
            <p:nvPr/>
          </p:nvSpPr>
          <p:spPr>
            <a:xfrm rot="1262594">
              <a:off x="7464079" y="2899614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54" name="8-конечная звезда 1453"/>
            <p:cNvSpPr/>
            <p:nvPr/>
          </p:nvSpPr>
          <p:spPr>
            <a:xfrm rot="1262594">
              <a:off x="7346383" y="3252271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56" name="8-конечная звезда 1455"/>
            <p:cNvSpPr/>
            <p:nvPr/>
          </p:nvSpPr>
          <p:spPr>
            <a:xfrm rot="1262594">
              <a:off x="5792762" y="1450658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57" name="8-конечная звезда 1456"/>
            <p:cNvSpPr/>
            <p:nvPr/>
          </p:nvSpPr>
          <p:spPr>
            <a:xfrm rot="1262594">
              <a:off x="5721323" y="1363613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58" name="8-конечная звезда 1457"/>
            <p:cNvSpPr/>
            <p:nvPr/>
          </p:nvSpPr>
          <p:spPr>
            <a:xfrm rot="1262594">
              <a:off x="5649885" y="1435052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59" name="8-конечная звезда 1458"/>
            <p:cNvSpPr/>
            <p:nvPr/>
          </p:nvSpPr>
          <p:spPr>
            <a:xfrm rot="1262594">
              <a:off x="6672082" y="1810999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60" name="8-конечная звезда 1459"/>
            <p:cNvSpPr/>
            <p:nvPr/>
          </p:nvSpPr>
          <p:spPr>
            <a:xfrm rot="1262594">
              <a:off x="7374765" y="2462338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61" name="8-конечная звезда 1460"/>
            <p:cNvSpPr/>
            <p:nvPr/>
          </p:nvSpPr>
          <p:spPr>
            <a:xfrm rot="1262594">
              <a:off x="5722903" y="1509717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62" name="8-конечная звезда 1461"/>
            <p:cNvSpPr/>
            <p:nvPr/>
          </p:nvSpPr>
          <p:spPr>
            <a:xfrm rot="1262594">
              <a:off x="5865777" y="1508068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63" name="8-конечная звезда 1462"/>
            <p:cNvSpPr/>
            <p:nvPr/>
          </p:nvSpPr>
          <p:spPr>
            <a:xfrm rot="1262594">
              <a:off x="6080093" y="1579507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64" name="8-конечная звезда 1463"/>
            <p:cNvSpPr/>
            <p:nvPr/>
          </p:nvSpPr>
          <p:spPr>
            <a:xfrm rot="1262594">
              <a:off x="6292919" y="1539389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65" name="8-конечная звезда 1464"/>
            <p:cNvSpPr/>
            <p:nvPr/>
          </p:nvSpPr>
          <p:spPr>
            <a:xfrm rot="1262594">
              <a:off x="7215023" y="2403289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466" name="Прямая соединительная линия 1465"/>
            <p:cNvCxnSpPr>
              <a:stCxn id="1465" idx="4"/>
              <a:endCxn id="1452" idx="7"/>
            </p:cNvCxnSpPr>
            <p:nvPr/>
          </p:nvCxnSpPr>
          <p:spPr>
            <a:xfrm rot="10551330">
              <a:off x="6870239" y="2015861"/>
              <a:ext cx="331941" cy="41727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68" name="Прямая соединительная линия 1467"/>
            <p:cNvCxnSpPr>
              <a:stCxn id="1459" idx="5"/>
              <a:endCxn id="1472" idx="7"/>
            </p:cNvCxnSpPr>
            <p:nvPr/>
          </p:nvCxnSpPr>
          <p:spPr>
            <a:xfrm rot="15951330" flipV="1">
              <a:off x="6480732" y="1622938"/>
              <a:ext cx="281766" cy="10650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69" name="Прямая соединительная линия 1468"/>
            <p:cNvCxnSpPr>
              <a:stCxn id="1465" idx="0"/>
              <a:endCxn id="1460" idx="4"/>
            </p:cNvCxnSpPr>
            <p:nvPr/>
          </p:nvCxnSpPr>
          <p:spPr>
            <a:xfrm rot="21351330">
              <a:off x="7268673" y="2436093"/>
              <a:ext cx="106082" cy="4397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70" name="Прямая соединительная линия 1469"/>
            <p:cNvCxnSpPr>
              <a:stCxn id="1453" idx="5"/>
              <a:endCxn id="1460" idx="0"/>
            </p:cNvCxnSpPr>
            <p:nvPr/>
          </p:nvCxnSpPr>
          <p:spPr>
            <a:xfrm rot="15951330" flipV="1">
              <a:off x="7240181" y="2681279"/>
              <a:ext cx="413073" cy="3061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71" name="Прямая соединительная линия 1470"/>
            <p:cNvCxnSpPr>
              <a:stCxn id="1464" idx="7"/>
              <a:endCxn id="1472" idx="5"/>
            </p:cNvCxnSpPr>
            <p:nvPr/>
          </p:nvCxnSpPr>
          <p:spPr>
            <a:xfrm rot="5151330" flipH="1" flipV="1">
              <a:off x="6425307" y="1450742"/>
              <a:ext cx="16661" cy="17976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472" name="8-конечная звезда 1471"/>
            <p:cNvSpPr/>
            <p:nvPr/>
          </p:nvSpPr>
          <p:spPr>
            <a:xfrm rot="1262594">
              <a:off x="6506643" y="1523491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473" name="Прямая соединительная линия 1472"/>
            <p:cNvCxnSpPr>
              <a:stCxn id="1450" idx="0"/>
              <a:endCxn id="1449" idx="2"/>
            </p:cNvCxnSpPr>
            <p:nvPr/>
          </p:nvCxnSpPr>
          <p:spPr>
            <a:xfrm rot="21351330" flipV="1">
              <a:off x="6771105" y="4342885"/>
              <a:ext cx="249828" cy="27281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74" name="Прямая соединительная линия 1473"/>
            <p:cNvCxnSpPr>
              <a:stCxn id="1449" idx="6"/>
              <a:endCxn id="1451" idx="1"/>
            </p:cNvCxnSpPr>
            <p:nvPr/>
          </p:nvCxnSpPr>
          <p:spPr>
            <a:xfrm rot="5151330" flipH="1" flipV="1">
              <a:off x="6887082" y="3944785"/>
              <a:ext cx="458408" cy="20596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75" name="Прямая соединительная линия 1474"/>
            <p:cNvCxnSpPr>
              <a:stCxn id="1451" idx="0"/>
              <a:endCxn id="1454" idx="1"/>
            </p:cNvCxnSpPr>
            <p:nvPr/>
          </p:nvCxnSpPr>
          <p:spPr>
            <a:xfrm rot="21351330" flipV="1">
              <a:off x="7196730" y="3300125"/>
              <a:ext cx="198065" cy="49209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76" name="Прямая соединительная линия 1475"/>
            <p:cNvCxnSpPr>
              <a:stCxn id="1454" idx="5"/>
              <a:endCxn id="1453" idx="1"/>
            </p:cNvCxnSpPr>
            <p:nvPr/>
          </p:nvCxnSpPr>
          <p:spPr>
            <a:xfrm rot="5151330" flipH="1" flipV="1">
              <a:off x="7275539" y="3018784"/>
              <a:ext cx="302585" cy="15751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77" name="Прямая соединительная линия 1476"/>
            <p:cNvCxnSpPr>
              <a:stCxn id="1461" idx="1"/>
              <a:endCxn id="1456" idx="1"/>
            </p:cNvCxnSpPr>
            <p:nvPr/>
          </p:nvCxnSpPr>
          <p:spPr>
            <a:xfrm rot="5400000" flipH="1" flipV="1">
              <a:off x="5757302" y="1495561"/>
              <a:ext cx="69393" cy="6226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78" name="Прямая соединительная линия 1477"/>
            <p:cNvCxnSpPr>
              <a:stCxn id="1461" idx="4"/>
              <a:endCxn id="1458" idx="2"/>
            </p:cNvCxnSpPr>
            <p:nvPr/>
          </p:nvCxnSpPr>
          <p:spPr>
            <a:xfrm rot="10800000">
              <a:off x="5663730" y="1476812"/>
              <a:ext cx="60975" cy="5021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79" name="Прямая соединительная линия 1478"/>
            <p:cNvCxnSpPr>
              <a:stCxn id="1458" idx="6"/>
              <a:endCxn id="1457" idx="2"/>
            </p:cNvCxnSpPr>
            <p:nvPr/>
          </p:nvCxnSpPr>
          <p:spPr>
            <a:xfrm rot="5400000" flipH="1" flipV="1">
              <a:off x="5691644" y="1392970"/>
              <a:ext cx="31121" cy="5592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80" name="Прямая соединительная линия 1479"/>
            <p:cNvCxnSpPr>
              <a:stCxn id="1456" idx="4"/>
              <a:endCxn id="1457" idx="1"/>
            </p:cNvCxnSpPr>
            <p:nvPr/>
          </p:nvCxnSpPr>
          <p:spPr>
            <a:xfrm rot="10800000">
              <a:off x="5751695" y="1404954"/>
              <a:ext cx="42509" cy="5954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81" name="Прямая соединительная линия 1480"/>
            <p:cNvCxnSpPr>
              <a:stCxn id="1462" idx="5"/>
              <a:endCxn id="1456" idx="1"/>
            </p:cNvCxnSpPr>
            <p:nvPr/>
          </p:nvCxnSpPr>
          <p:spPr>
            <a:xfrm rot="16200000" flipV="1">
              <a:off x="5843276" y="1471855"/>
              <a:ext cx="18396" cy="5868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82" name="Прямая соединительная линия 1481"/>
            <p:cNvCxnSpPr>
              <a:stCxn id="1463" idx="4"/>
              <a:endCxn id="1462" idx="1"/>
            </p:cNvCxnSpPr>
            <p:nvPr/>
          </p:nvCxnSpPr>
          <p:spPr>
            <a:xfrm rot="10800000">
              <a:off x="5903740" y="1559742"/>
              <a:ext cx="178154" cy="3707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83" name="Прямая соединительная линия 1482"/>
            <p:cNvCxnSpPr>
              <a:stCxn id="1464" idx="4"/>
              <a:endCxn id="1463" idx="0"/>
            </p:cNvCxnSpPr>
            <p:nvPr/>
          </p:nvCxnSpPr>
          <p:spPr>
            <a:xfrm rot="10551330" flipV="1">
              <a:off x="6130356" y="1562641"/>
              <a:ext cx="166303" cy="4761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496" name="TextBox 1495"/>
          <p:cNvSpPr txBox="1"/>
          <p:nvPr/>
        </p:nvSpPr>
        <p:spPr>
          <a:xfrm rot="17554639">
            <a:off x="6425445" y="4413514"/>
            <a:ext cx="70215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ГІДРА</a:t>
            </a:r>
            <a:endParaRPr lang="uk-UA" sz="8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1497" name="TextBox 1496"/>
          <p:cNvSpPr txBox="1"/>
          <p:nvPr/>
        </p:nvSpPr>
        <p:spPr>
          <a:xfrm rot="2825122">
            <a:off x="6027795" y="2087985"/>
            <a:ext cx="70215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ГІДРА</a:t>
            </a:r>
            <a:endParaRPr lang="uk-UA" sz="8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grpSp>
        <p:nvGrpSpPr>
          <p:cNvPr id="56" name="Группа 1497"/>
          <p:cNvGrpSpPr/>
          <p:nvPr/>
        </p:nvGrpSpPr>
        <p:grpSpPr>
          <a:xfrm>
            <a:off x="6143636" y="2320312"/>
            <a:ext cx="195600" cy="465746"/>
            <a:chOff x="6507142" y="1664972"/>
            <a:chExt cx="195600" cy="465746"/>
          </a:xfrm>
        </p:grpSpPr>
        <p:sp>
          <p:nvSpPr>
            <p:cNvPr id="1499" name="8-конечная звезда 1498"/>
            <p:cNvSpPr/>
            <p:nvPr/>
          </p:nvSpPr>
          <p:spPr>
            <a:xfrm rot="1262594">
              <a:off x="6507142" y="1935118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00" name="8-конечная звезда 1499"/>
            <p:cNvSpPr/>
            <p:nvPr/>
          </p:nvSpPr>
          <p:spPr>
            <a:xfrm rot="1262594">
              <a:off x="6659542" y="2087518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01" name="8-конечная звезда 1500"/>
            <p:cNvSpPr/>
            <p:nvPr/>
          </p:nvSpPr>
          <p:spPr>
            <a:xfrm rot="1262594">
              <a:off x="6578580" y="1664972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502" name="Прямая соединительная линия 1501"/>
            <p:cNvCxnSpPr>
              <a:stCxn id="1499" idx="7"/>
              <a:endCxn id="1500" idx="1"/>
            </p:cNvCxnSpPr>
            <p:nvPr/>
          </p:nvCxnSpPr>
          <p:spPr>
            <a:xfrm rot="16200000" flipH="1">
              <a:off x="6528741" y="1967687"/>
              <a:ext cx="180911" cy="14143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03" name="Прямая соединительная линия 1502"/>
            <p:cNvCxnSpPr>
              <a:stCxn id="1499" idx="6"/>
              <a:endCxn id="1501" idx="3"/>
            </p:cNvCxnSpPr>
            <p:nvPr/>
          </p:nvCxnSpPr>
          <p:spPr>
            <a:xfrm rot="5400000" flipH="1" flipV="1">
              <a:off x="6437861" y="1793980"/>
              <a:ext cx="241216" cy="4394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04" name="Прямая соединительная линия 1503"/>
            <p:cNvCxnSpPr>
              <a:stCxn id="1500" idx="1"/>
              <a:endCxn id="1501" idx="0"/>
            </p:cNvCxnSpPr>
            <p:nvPr/>
          </p:nvCxnSpPr>
          <p:spPr>
            <a:xfrm rot="5400000" flipH="1">
              <a:off x="6437861" y="1876806"/>
              <a:ext cx="434530" cy="6957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505" name="TextBox 1504"/>
          <p:cNvSpPr txBox="1"/>
          <p:nvPr/>
        </p:nvSpPr>
        <p:spPr>
          <a:xfrm rot="2919709">
            <a:off x="5898977" y="2708998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СЕКСТАНТ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grpSp>
        <p:nvGrpSpPr>
          <p:cNvPr id="57" name="Группа 1505"/>
          <p:cNvGrpSpPr/>
          <p:nvPr/>
        </p:nvGrpSpPr>
        <p:grpSpPr>
          <a:xfrm rot="749591">
            <a:off x="3889553" y="1287574"/>
            <a:ext cx="751019" cy="682461"/>
            <a:chOff x="3475433" y="722250"/>
            <a:chExt cx="751019" cy="682461"/>
          </a:xfrm>
        </p:grpSpPr>
        <p:sp>
          <p:nvSpPr>
            <p:cNvPr id="1507" name="8-конечная звезда 1506"/>
            <p:cNvSpPr/>
            <p:nvPr/>
          </p:nvSpPr>
          <p:spPr>
            <a:xfrm rot="1262594">
              <a:off x="3936952" y="93656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08" name="8-конечная звезда 1507"/>
            <p:cNvSpPr/>
            <p:nvPr/>
          </p:nvSpPr>
          <p:spPr>
            <a:xfrm rot="1262594">
              <a:off x="3861710" y="99514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09" name="8-конечная звезда 1508"/>
            <p:cNvSpPr/>
            <p:nvPr/>
          </p:nvSpPr>
          <p:spPr>
            <a:xfrm rot="1262594">
              <a:off x="3801265" y="1015071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10" name="8-конечная звезда 1509"/>
            <p:cNvSpPr/>
            <p:nvPr/>
          </p:nvSpPr>
          <p:spPr>
            <a:xfrm rot="1262594">
              <a:off x="3931325" y="1272302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11" name="8-конечная звезда 1510"/>
            <p:cNvSpPr/>
            <p:nvPr/>
          </p:nvSpPr>
          <p:spPr>
            <a:xfrm rot="1262594">
              <a:off x="3772232" y="1170400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12" name="8-конечная звезда 1511"/>
            <p:cNvSpPr/>
            <p:nvPr/>
          </p:nvSpPr>
          <p:spPr>
            <a:xfrm rot="1262594">
              <a:off x="4008391" y="722250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13" name="8-конечная звезда 1512"/>
            <p:cNvSpPr/>
            <p:nvPr/>
          </p:nvSpPr>
          <p:spPr>
            <a:xfrm rot="1262594">
              <a:off x="3582465" y="867829"/>
              <a:ext cx="72483" cy="72483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14" name="8-конечная звезда 1513"/>
            <p:cNvSpPr/>
            <p:nvPr/>
          </p:nvSpPr>
          <p:spPr>
            <a:xfrm rot="1262594">
              <a:off x="3476620" y="1247307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15" name="8-конечная звезда 1514"/>
            <p:cNvSpPr/>
            <p:nvPr/>
          </p:nvSpPr>
          <p:spPr>
            <a:xfrm rot="1262594">
              <a:off x="3618055" y="1357911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16" name="8-конечная звезда 1515"/>
            <p:cNvSpPr/>
            <p:nvPr/>
          </p:nvSpPr>
          <p:spPr>
            <a:xfrm rot="1262594">
              <a:off x="3475433" y="1099907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17" name="8-конечная звезда 1516"/>
            <p:cNvSpPr/>
            <p:nvPr/>
          </p:nvSpPr>
          <p:spPr>
            <a:xfrm rot="1262594">
              <a:off x="3512979" y="1317945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18" name="8-конечная звезда 1517"/>
            <p:cNvSpPr/>
            <p:nvPr/>
          </p:nvSpPr>
          <p:spPr>
            <a:xfrm rot="1262594">
              <a:off x="4153969" y="1153581"/>
              <a:ext cx="72483" cy="72483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519" name="Прямая соединительная линия 1518"/>
            <p:cNvCxnSpPr>
              <a:stCxn id="1515" idx="4"/>
              <a:endCxn id="1517" idx="0"/>
            </p:cNvCxnSpPr>
            <p:nvPr/>
          </p:nvCxnSpPr>
          <p:spPr>
            <a:xfrm rot="9917941">
              <a:off x="3562163" y="1342336"/>
              <a:ext cx="53509" cy="3798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20" name="Прямая соединительная линия 1519"/>
            <p:cNvCxnSpPr>
              <a:stCxn id="1517" idx="4"/>
              <a:endCxn id="1514" idx="1"/>
            </p:cNvCxnSpPr>
            <p:nvPr/>
          </p:nvCxnSpPr>
          <p:spPr>
            <a:xfrm rot="9917941" flipH="1">
              <a:off x="3509274" y="1292124"/>
              <a:ext cx="5514" cy="4078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21" name="Прямая соединительная линия 1520"/>
            <p:cNvCxnSpPr>
              <a:stCxn id="1514" idx="6"/>
              <a:endCxn id="1516" idx="1"/>
            </p:cNvCxnSpPr>
            <p:nvPr/>
          </p:nvCxnSpPr>
          <p:spPr>
            <a:xfrm rot="4517941" flipH="1" flipV="1">
              <a:off x="3457984" y="1183603"/>
              <a:ext cx="100789" cy="2635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22" name="Прямая соединительная линия 1521"/>
            <p:cNvCxnSpPr>
              <a:stCxn id="1509" idx="7"/>
              <a:endCxn id="1507" idx="3"/>
            </p:cNvCxnSpPr>
            <p:nvPr/>
          </p:nvCxnSpPr>
          <p:spPr>
            <a:xfrm rot="4517941" flipH="1" flipV="1">
              <a:off x="3879700" y="953882"/>
              <a:ext cx="32818" cy="9787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23" name="Прямая соединительная линия 1522"/>
            <p:cNvCxnSpPr>
              <a:stCxn id="1509" idx="5"/>
              <a:endCxn id="1513" idx="1"/>
            </p:cNvCxnSpPr>
            <p:nvPr/>
          </p:nvCxnSpPr>
          <p:spPr>
            <a:xfrm rot="15317941" flipV="1">
              <a:off x="3663241" y="898541"/>
              <a:ext cx="124245" cy="15750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24" name="Прямая соединительная линия 1523"/>
            <p:cNvCxnSpPr>
              <a:stCxn id="1510" idx="4"/>
              <a:endCxn id="1511" idx="1"/>
            </p:cNvCxnSpPr>
            <p:nvPr/>
          </p:nvCxnSpPr>
          <p:spPr>
            <a:xfrm rot="9917941">
              <a:off x="3820776" y="1207582"/>
              <a:ext cx="101768" cy="9651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25" name="Прямая соединительная линия 1524"/>
            <p:cNvCxnSpPr>
              <a:stCxn id="1511" idx="6"/>
              <a:endCxn id="1509" idx="1"/>
            </p:cNvCxnSpPr>
            <p:nvPr/>
          </p:nvCxnSpPr>
          <p:spPr>
            <a:xfrm rot="4517941" flipH="1" flipV="1">
              <a:off x="3776922" y="1091437"/>
              <a:ext cx="94313" cy="5607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26" name="Прямая соединительная линия 1525"/>
            <p:cNvCxnSpPr>
              <a:stCxn id="1514" idx="0"/>
              <a:endCxn id="1511" idx="2"/>
            </p:cNvCxnSpPr>
            <p:nvPr/>
          </p:nvCxnSpPr>
          <p:spPr>
            <a:xfrm rot="20717941">
              <a:off x="3519071" y="1244220"/>
              <a:ext cx="273254" cy="1326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27" name="Прямая соединительная линия 1526"/>
            <p:cNvCxnSpPr>
              <a:stCxn id="1513" idx="6"/>
              <a:endCxn id="1512" idx="3"/>
            </p:cNvCxnSpPr>
            <p:nvPr/>
          </p:nvCxnSpPr>
          <p:spPr>
            <a:xfrm rot="5400000" flipH="1" flipV="1">
              <a:off x="3766202" y="625732"/>
              <a:ext cx="110033" cy="37899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28" name="Прямая соединительная линия 1527"/>
            <p:cNvCxnSpPr>
              <a:stCxn id="1507" idx="6"/>
              <a:endCxn id="1512" idx="7"/>
            </p:cNvCxnSpPr>
            <p:nvPr/>
          </p:nvCxnSpPr>
          <p:spPr>
            <a:xfrm rot="5400000" flipH="1" flipV="1">
              <a:off x="3916818" y="795117"/>
              <a:ext cx="200077" cy="8641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29" name="Прямая соединительная линия 1528"/>
            <p:cNvCxnSpPr>
              <a:stCxn id="1510" idx="0"/>
              <a:endCxn id="1518" idx="3"/>
            </p:cNvCxnSpPr>
            <p:nvPr/>
          </p:nvCxnSpPr>
          <p:spPr>
            <a:xfrm rot="20717941" flipV="1">
              <a:off x="3973111" y="1228272"/>
              <a:ext cx="194395" cy="5699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30" name="Прямая соединительная линия 1529"/>
            <p:cNvCxnSpPr>
              <a:stCxn id="1518" idx="5"/>
              <a:endCxn id="1507" idx="5"/>
            </p:cNvCxnSpPr>
            <p:nvPr/>
          </p:nvCxnSpPr>
          <p:spPr>
            <a:xfrm rot="16200000" flipV="1">
              <a:off x="3955335" y="936543"/>
              <a:ext cx="217814" cy="22250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58" name="Группа 1536"/>
          <p:cNvGrpSpPr/>
          <p:nvPr/>
        </p:nvGrpSpPr>
        <p:grpSpPr>
          <a:xfrm rot="21798">
            <a:off x="3893346" y="1000108"/>
            <a:ext cx="696517" cy="357190"/>
            <a:chOff x="3365448" y="434919"/>
            <a:chExt cx="780759" cy="400391"/>
          </a:xfrm>
        </p:grpSpPr>
        <p:cxnSp>
          <p:nvCxnSpPr>
            <p:cNvPr id="1538" name="Прямая соединительная линия 1537"/>
            <p:cNvCxnSpPr>
              <a:stCxn id="1542" idx="6"/>
              <a:endCxn id="1544" idx="0"/>
            </p:cNvCxnSpPr>
            <p:nvPr/>
          </p:nvCxnSpPr>
          <p:spPr>
            <a:xfrm rot="16200000" flipV="1">
              <a:off x="4012805" y="470477"/>
              <a:ext cx="101003" cy="12427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39" name="Прямая соединительная линия 1538"/>
            <p:cNvCxnSpPr>
              <a:stCxn id="1547" idx="7"/>
              <a:endCxn id="1544" idx="0"/>
            </p:cNvCxnSpPr>
            <p:nvPr/>
          </p:nvCxnSpPr>
          <p:spPr>
            <a:xfrm rot="16200000" flipH="1">
              <a:off x="3936040" y="416982"/>
              <a:ext cx="34363" cy="9589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540" name="8-конечная звезда 1539"/>
            <p:cNvSpPr/>
            <p:nvPr/>
          </p:nvSpPr>
          <p:spPr>
            <a:xfrm rot="1262594">
              <a:off x="3652780" y="509516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41" name="8-конечная звезда 1540"/>
            <p:cNvSpPr/>
            <p:nvPr/>
          </p:nvSpPr>
          <p:spPr>
            <a:xfrm rot="1262594">
              <a:off x="3724217" y="580953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42" name="8-конечная звезда 1541"/>
            <p:cNvSpPr/>
            <p:nvPr/>
          </p:nvSpPr>
          <p:spPr>
            <a:xfrm rot="1262594">
              <a:off x="4081407" y="580953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43" name="8-конечная звезда 1542"/>
            <p:cNvSpPr/>
            <p:nvPr/>
          </p:nvSpPr>
          <p:spPr>
            <a:xfrm rot="1262594">
              <a:off x="3509904" y="652392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44" name="8-конечная звезда 1543"/>
            <p:cNvSpPr/>
            <p:nvPr/>
          </p:nvSpPr>
          <p:spPr>
            <a:xfrm rot="1262594">
              <a:off x="3938531" y="438077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45" name="8-конечная звезда 1544"/>
            <p:cNvSpPr/>
            <p:nvPr/>
          </p:nvSpPr>
          <p:spPr>
            <a:xfrm rot="1262594">
              <a:off x="3365448" y="579374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46" name="8-конечная звезда 1545"/>
            <p:cNvSpPr/>
            <p:nvPr/>
          </p:nvSpPr>
          <p:spPr>
            <a:xfrm rot="1262594">
              <a:off x="3935374" y="649234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47" name="8-конечная звезда 1546"/>
            <p:cNvSpPr/>
            <p:nvPr/>
          </p:nvSpPr>
          <p:spPr>
            <a:xfrm rot="1262594">
              <a:off x="3863935" y="434919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48" name="8-конечная звезда 1547"/>
            <p:cNvSpPr/>
            <p:nvPr/>
          </p:nvSpPr>
          <p:spPr>
            <a:xfrm rot="1262594">
              <a:off x="3506746" y="521964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49" name="8-конечная звезда 1548"/>
            <p:cNvSpPr/>
            <p:nvPr/>
          </p:nvSpPr>
          <p:spPr>
            <a:xfrm rot="1262594">
              <a:off x="3649621" y="720672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50" name="8-конечная звезда 1549"/>
            <p:cNvSpPr/>
            <p:nvPr/>
          </p:nvSpPr>
          <p:spPr>
            <a:xfrm rot="1262594">
              <a:off x="3506746" y="792110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551" name="Прямая соединительная линия 1550"/>
            <p:cNvCxnSpPr>
              <a:stCxn id="1541" idx="7"/>
              <a:endCxn id="1546" idx="4"/>
            </p:cNvCxnSpPr>
            <p:nvPr/>
          </p:nvCxnSpPr>
          <p:spPr>
            <a:xfrm rot="16200000" flipH="1">
              <a:off x="3830079" y="556342"/>
              <a:ext cx="62881" cy="15059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52" name="Прямая соединительная линия 1551"/>
            <p:cNvCxnSpPr>
              <a:stCxn id="1546" idx="0"/>
              <a:endCxn id="1542" idx="3"/>
            </p:cNvCxnSpPr>
            <p:nvPr/>
          </p:nvCxnSpPr>
          <p:spPr>
            <a:xfrm flipV="1">
              <a:off x="3977133" y="626509"/>
              <a:ext cx="107066" cy="5208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53" name="Прямая соединительная линия 1552"/>
            <p:cNvCxnSpPr>
              <a:stCxn id="1540" idx="7"/>
              <a:endCxn id="1547" idx="4"/>
            </p:cNvCxnSpPr>
            <p:nvPr/>
          </p:nvCxnSpPr>
          <p:spPr>
            <a:xfrm rot="5400000" flipH="1" flipV="1">
              <a:off x="3750084" y="413468"/>
              <a:ext cx="79997" cy="15058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54" name="Прямая соединительная линия 1553"/>
            <p:cNvCxnSpPr>
              <a:stCxn id="1541" idx="5"/>
              <a:endCxn id="1540" idx="0"/>
            </p:cNvCxnSpPr>
            <p:nvPr/>
          </p:nvCxnSpPr>
          <p:spPr>
            <a:xfrm rot="16200000" flipV="1">
              <a:off x="3714343" y="554627"/>
              <a:ext cx="30195" cy="2804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55" name="Прямая соединительная линия 1554"/>
            <p:cNvCxnSpPr>
              <a:stCxn id="1540" idx="4"/>
              <a:endCxn id="1548" idx="0"/>
            </p:cNvCxnSpPr>
            <p:nvPr/>
          </p:nvCxnSpPr>
          <p:spPr>
            <a:xfrm rot="10800000" flipV="1">
              <a:off x="3548505" y="530282"/>
              <a:ext cx="106436" cy="2103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56" name="Прямая соединительная линия 1555"/>
            <p:cNvCxnSpPr>
              <a:stCxn id="1548" idx="3"/>
              <a:endCxn id="1545" idx="6"/>
            </p:cNvCxnSpPr>
            <p:nvPr/>
          </p:nvCxnSpPr>
          <p:spPr>
            <a:xfrm rot="5400000">
              <a:off x="3440955" y="513524"/>
              <a:ext cx="28840" cy="10646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57" name="Прямая соединительная линия 1556"/>
            <p:cNvCxnSpPr>
              <a:stCxn id="1543" idx="7"/>
              <a:endCxn id="1541" idx="3"/>
            </p:cNvCxnSpPr>
            <p:nvPr/>
          </p:nvCxnSpPr>
          <p:spPr>
            <a:xfrm rot="5400000" flipH="1" flipV="1">
              <a:off x="3626897" y="571525"/>
              <a:ext cx="45127" cy="15509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58" name="Прямая соединительная линия 1557"/>
            <p:cNvCxnSpPr>
              <a:stCxn id="1543" idx="3"/>
              <a:endCxn id="1545" idx="1"/>
            </p:cNvCxnSpPr>
            <p:nvPr/>
          </p:nvCxnSpPr>
          <p:spPr>
            <a:xfrm rot="5400000" flipH="1">
              <a:off x="3424604" y="609856"/>
              <a:ext cx="66900" cy="10928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59" name="Прямая соединительная линия 1558"/>
            <p:cNvCxnSpPr>
              <a:stCxn id="1549" idx="3"/>
              <a:endCxn id="1543" idx="0"/>
            </p:cNvCxnSpPr>
            <p:nvPr/>
          </p:nvCxnSpPr>
          <p:spPr>
            <a:xfrm rot="5400000" flipH="1">
              <a:off x="3584703" y="684266"/>
              <a:ext cx="54617" cy="7893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60" name="Прямая соединительная линия 1559"/>
            <p:cNvCxnSpPr>
              <a:stCxn id="1550" idx="6"/>
              <a:endCxn id="1543" idx="2"/>
            </p:cNvCxnSpPr>
            <p:nvPr/>
          </p:nvCxnSpPr>
          <p:spPr>
            <a:xfrm rot="16200000" flipV="1">
              <a:off x="3494126" y="751575"/>
              <a:ext cx="78520" cy="543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562" name="TextBox 1561"/>
          <p:cNvSpPr txBox="1"/>
          <p:nvPr/>
        </p:nvSpPr>
        <p:spPr>
          <a:xfrm rot="21428907">
            <a:off x="3675003" y="1582718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ОРІОН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1563" name="TextBox 1562"/>
          <p:cNvSpPr txBox="1"/>
          <p:nvPr/>
        </p:nvSpPr>
        <p:spPr>
          <a:xfrm rot="21428907">
            <a:off x="3718874" y="939776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ЗАЄЦЬ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grpSp>
        <p:nvGrpSpPr>
          <p:cNvPr id="59" name="Группа 1563"/>
          <p:cNvGrpSpPr/>
          <p:nvPr/>
        </p:nvGrpSpPr>
        <p:grpSpPr>
          <a:xfrm>
            <a:off x="4572000" y="1379220"/>
            <a:ext cx="1256069" cy="478144"/>
            <a:chOff x="4294142" y="785794"/>
            <a:chExt cx="1256069" cy="478144"/>
          </a:xfrm>
        </p:grpSpPr>
        <p:cxnSp>
          <p:nvCxnSpPr>
            <p:cNvPr id="1565" name="Прямая соединительная линия 1564"/>
            <p:cNvCxnSpPr>
              <a:stCxn id="1574" idx="4"/>
              <a:endCxn id="1575" idx="0"/>
            </p:cNvCxnSpPr>
            <p:nvPr/>
          </p:nvCxnSpPr>
          <p:spPr>
            <a:xfrm rot="10800000">
              <a:off x="4620075" y="1178656"/>
              <a:ext cx="46726" cy="5592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66" name="Прямая соединительная линия 1565"/>
            <p:cNvCxnSpPr>
              <a:stCxn id="1575" idx="4"/>
              <a:endCxn id="1572" idx="1"/>
            </p:cNvCxnSpPr>
            <p:nvPr/>
          </p:nvCxnSpPr>
          <p:spPr>
            <a:xfrm rot="10800000">
              <a:off x="4465813" y="1119201"/>
              <a:ext cx="113945" cy="4394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567" name="8-конечная звезда 1566"/>
            <p:cNvSpPr/>
            <p:nvPr/>
          </p:nvSpPr>
          <p:spPr>
            <a:xfrm rot="1262594">
              <a:off x="4294142" y="84485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68" name="8-конечная звезда 1567"/>
            <p:cNvSpPr/>
            <p:nvPr/>
          </p:nvSpPr>
          <p:spPr>
            <a:xfrm rot="1262594">
              <a:off x="5222837" y="793689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69" name="8-конечная звезда 1568"/>
            <p:cNvSpPr/>
            <p:nvPr/>
          </p:nvSpPr>
          <p:spPr>
            <a:xfrm rot="1262594">
              <a:off x="4435440" y="785794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70" name="8-конечная звезда 1569"/>
            <p:cNvSpPr/>
            <p:nvPr/>
          </p:nvSpPr>
          <p:spPr>
            <a:xfrm rot="1262594">
              <a:off x="4935505" y="934985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71" name="8-конечная звезда 1570"/>
            <p:cNvSpPr/>
            <p:nvPr/>
          </p:nvSpPr>
          <p:spPr>
            <a:xfrm rot="1262594">
              <a:off x="5507011" y="1077861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72" name="8-конечная звезда 1571"/>
            <p:cNvSpPr/>
            <p:nvPr/>
          </p:nvSpPr>
          <p:spPr>
            <a:xfrm rot="1262594">
              <a:off x="4435441" y="1077861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73" name="8-конечная звезда 1572"/>
            <p:cNvSpPr/>
            <p:nvPr/>
          </p:nvSpPr>
          <p:spPr>
            <a:xfrm rot="1262594">
              <a:off x="4649753" y="1006423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74" name="8-конечная звезда 1573"/>
            <p:cNvSpPr/>
            <p:nvPr/>
          </p:nvSpPr>
          <p:spPr>
            <a:xfrm rot="1262594">
              <a:off x="4665360" y="1220738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75" name="8-конечная звезда 1574"/>
            <p:cNvSpPr/>
            <p:nvPr/>
          </p:nvSpPr>
          <p:spPr>
            <a:xfrm rot="1262594">
              <a:off x="4578316" y="1149299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576" name="Прямая соединительная линия 1575"/>
            <p:cNvCxnSpPr>
              <a:stCxn id="1584" idx="4"/>
              <a:endCxn id="1570" idx="7"/>
            </p:cNvCxnSpPr>
            <p:nvPr/>
          </p:nvCxnSpPr>
          <p:spPr>
            <a:xfrm rot="10800000">
              <a:off x="4976846" y="947814"/>
              <a:ext cx="319231" cy="7749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77" name="Прямая соединительная линия 1576"/>
            <p:cNvCxnSpPr>
              <a:stCxn id="1584" idx="7"/>
              <a:endCxn id="1568" idx="1"/>
            </p:cNvCxnSpPr>
            <p:nvPr/>
          </p:nvCxnSpPr>
          <p:spPr>
            <a:xfrm rot="16200000" flipV="1">
              <a:off x="5214037" y="892127"/>
              <a:ext cx="178677" cy="8514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78" name="Прямая соединительная линия 1577"/>
            <p:cNvCxnSpPr>
              <a:stCxn id="1569" idx="7"/>
              <a:endCxn id="1570" idx="4"/>
            </p:cNvCxnSpPr>
            <p:nvPr/>
          </p:nvCxnSpPr>
          <p:spPr>
            <a:xfrm rot="16200000" flipH="1">
              <a:off x="4631760" y="643643"/>
              <a:ext cx="150206" cy="46016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79" name="Прямая соединительная линия 1578"/>
            <p:cNvCxnSpPr>
              <a:stCxn id="1567" idx="7"/>
              <a:endCxn id="1569" idx="3"/>
            </p:cNvCxnSpPr>
            <p:nvPr/>
          </p:nvCxnSpPr>
          <p:spPr>
            <a:xfrm rot="5400000" flipH="1" flipV="1">
              <a:off x="4369196" y="792786"/>
              <a:ext cx="44725" cy="9148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80" name="Прямая соединительная линия 1579"/>
            <p:cNvCxnSpPr>
              <a:stCxn id="1573" idx="7"/>
              <a:endCxn id="1570" idx="3"/>
            </p:cNvCxnSpPr>
            <p:nvPr/>
          </p:nvCxnSpPr>
          <p:spPr>
            <a:xfrm rot="5400000" flipH="1" flipV="1">
              <a:off x="4787281" y="869168"/>
              <a:ext cx="53896" cy="24627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81" name="Прямая соединительная линия 1580"/>
            <p:cNvCxnSpPr>
              <a:stCxn id="1572" idx="7"/>
              <a:endCxn id="1573" idx="3"/>
            </p:cNvCxnSpPr>
            <p:nvPr/>
          </p:nvCxnSpPr>
          <p:spPr>
            <a:xfrm rot="5400000" flipH="1" flipV="1">
              <a:off x="4537249" y="976326"/>
              <a:ext cx="53896" cy="17483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82" name="Прямая соединительная линия 1581"/>
            <p:cNvCxnSpPr>
              <a:stCxn id="1575" idx="0"/>
              <a:endCxn id="1573" idx="2"/>
            </p:cNvCxnSpPr>
            <p:nvPr/>
          </p:nvCxnSpPr>
          <p:spPr>
            <a:xfrm flipV="1">
              <a:off x="4620075" y="1048182"/>
              <a:ext cx="43522" cy="13047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83" name="Прямая соединительная линия 1582"/>
            <p:cNvCxnSpPr>
              <a:stCxn id="1571" idx="0"/>
              <a:endCxn id="1584" idx="0"/>
            </p:cNvCxnSpPr>
            <p:nvPr/>
          </p:nvCxnSpPr>
          <p:spPr>
            <a:xfrm flipH="1" flipV="1">
              <a:off x="5346474" y="1044698"/>
              <a:ext cx="202296" cy="6251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584" name="8-конечная звезда 1583"/>
            <p:cNvSpPr/>
            <p:nvPr/>
          </p:nvSpPr>
          <p:spPr>
            <a:xfrm rot="1262594">
              <a:off x="5294275" y="100800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</p:grpSp>
      <p:sp>
        <p:nvSpPr>
          <p:cNvPr id="1585" name="TextBox 1584"/>
          <p:cNvSpPr txBox="1"/>
          <p:nvPr/>
        </p:nvSpPr>
        <p:spPr>
          <a:xfrm rot="21418783">
            <a:off x="4861881" y="1591243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ЄДИНОРІГ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1586" name="8-конечная звезда 1585"/>
          <p:cNvSpPr/>
          <p:nvPr/>
        </p:nvSpPr>
        <p:spPr>
          <a:xfrm rot="1262594">
            <a:off x="4224282" y="652391"/>
            <a:ext cx="64800" cy="648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587" name="8-конечная звезда 1586"/>
          <p:cNvSpPr/>
          <p:nvPr/>
        </p:nvSpPr>
        <p:spPr>
          <a:xfrm rot="1262594">
            <a:off x="4367159" y="580953"/>
            <a:ext cx="64800" cy="648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588" name="8-конечная звезда 1587"/>
          <p:cNvSpPr/>
          <p:nvPr/>
        </p:nvSpPr>
        <p:spPr>
          <a:xfrm rot="1262594">
            <a:off x="4007338" y="649760"/>
            <a:ext cx="46800" cy="468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589" name="8-конечная звезда 1588"/>
          <p:cNvSpPr/>
          <p:nvPr/>
        </p:nvSpPr>
        <p:spPr>
          <a:xfrm rot="1262594">
            <a:off x="4159738" y="802160"/>
            <a:ext cx="46800" cy="468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590" name="8-конечная звезда 1589"/>
          <p:cNvSpPr/>
          <p:nvPr/>
        </p:nvSpPr>
        <p:spPr>
          <a:xfrm rot="1262594">
            <a:off x="4721717" y="506884"/>
            <a:ext cx="46800" cy="468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591" name="8-конечная звезда 1590"/>
          <p:cNvSpPr/>
          <p:nvPr/>
        </p:nvSpPr>
        <p:spPr>
          <a:xfrm rot="1262594">
            <a:off x="4435966" y="374962"/>
            <a:ext cx="46800" cy="468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592" name="8-конечная звезда 1591"/>
          <p:cNvSpPr/>
          <p:nvPr/>
        </p:nvSpPr>
        <p:spPr>
          <a:xfrm rot="1262594">
            <a:off x="4507403" y="578321"/>
            <a:ext cx="46800" cy="468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593" name="8-конечная звезда 1592"/>
          <p:cNvSpPr/>
          <p:nvPr/>
        </p:nvSpPr>
        <p:spPr>
          <a:xfrm rot="1262594">
            <a:off x="4793156" y="589276"/>
            <a:ext cx="46800" cy="468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cxnSp>
        <p:nvCxnSpPr>
          <p:cNvPr id="1594" name="Прямая соединительная линия 1593"/>
          <p:cNvCxnSpPr>
            <a:stCxn id="1589" idx="6"/>
            <a:endCxn id="1586" idx="2"/>
          </p:cNvCxnSpPr>
          <p:nvPr/>
        </p:nvCxnSpPr>
        <p:spPr>
          <a:xfrm rot="5400000" flipH="1" flipV="1">
            <a:off x="4173949" y="732622"/>
            <a:ext cx="88691" cy="53508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95" name="Прямая соединительная линия 1594"/>
          <p:cNvCxnSpPr>
            <a:stCxn id="1589" idx="4"/>
            <a:endCxn id="1588" idx="0"/>
          </p:cNvCxnSpPr>
          <p:nvPr/>
        </p:nvCxnSpPr>
        <p:spPr>
          <a:xfrm rot="10800000">
            <a:off x="4052577" y="681562"/>
            <a:ext cx="108722" cy="135596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01" name="Прямая соединительная линия 1600"/>
          <p:cNvCxnSpPr>
            <a:stCxn id="1592" idx="0"/>
            <a:endCxn id="1590" idx="2"/>
          </p:cNvCxnSpPr>
          <p:nvPr/>
        </p:nvCxnSpPr>
        <p:spPr>
          <a:xfrm flipV="1">
            <a:off x="4552642" y="552123"/>
            <a:ext cx="184073" cy="58000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02" name="Прямая соединительная линия 1601"/>
          <p:cNvCxnSpPr>
            <a:stCxn id="1593" idx="5"/>
            <a:endCxn id="1590" idx="0"/>
          </p:cNvCxnSpPr>
          <p:nvPr/>
        </p:nvCxnSpPr>
        <p:spPr>
          <a:xfrm rot="16200000" flipV="1">
            <a:off x="4760703" y="544939"/>
            <a:ext cx="52606" cy="40099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03" name="Прямая соединительная линия 1602"/>
          <p:cNvCxnSpPr>
            <a:stCxn id="1593" idx="3"/>
            <a:endCxn id="1592" idx="1"/>
          </p:cNvCxnSpPr>
          <p:nvPr/>
        </p:nvCxnSpPr>
        <p:spPr>
          <a:xfrm rot="5400000">
            <a:off x="4667274" y="495207"/>
            <a:ext cx="928" cy="254868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04" name="Прямая соединительная линия 1603"/>
          <p:cNvCxnSpPr>
            <a:stCxn id="1592" idx="0"/>
            <a:endCxn id="1591" idx="1"/>
          </p:cNvCxnSpPr>
          <p:nvPr/>
        </p:nvCxnSpPr>
        <p:spPr>
          <a:xfrm flipH="1" flipV="1">
            <a:off x="4468867" y="419746"/>
            <a:ext cx="83775" cy="190377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05" name="Прямая соединительная линия 1604"/>
          <p:cNvCxnSpPr>
            <a:stCxn id="1587" idx="6"/>
            <a:endCxn id="1591" idx="2"/>
          </p:cNvCxnSpPr>
          <p:nvPr/>
        </p:nvCxnSpPr>
        <p:spPr>
          <a:xfrm rot="5400000" flipH="1" flipV="1">
            <a:off x="4349622" y="481773"/>
            <a:ext cx="162913" cy="39771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06" name="Прямая соединительная линия 1605"/>
          <p:cNvCxnSpPr>
            <a:stCxn id="1587" idx="3"/>
            <a:endCxn id="1586" idx="7"/>
          </p:cNvCxnSpPr>
          <p:nvPr/>
        </p:nvCxnSpPr>
        <p:spPr>
          <a:xfrm rot="5400000">
            <a:off x="4305558" y="607242"/>
            <a:ext cx="45126" cy="83661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07" name="Прямая соединительная линия 1606"/>
          <p:cNvCxnSpPr>
            <a:stCxn id="1587" idx="0"/>
            <a:endCxn id="1592" idx="3"/>
          </p:cNvCxnSpPr>
          <p:nvPr/>
        </p:nvCxnSpPr>
        <p:spPr>
          <a:xfrm flipV="1">
            <a:off x="4429798" y="611222"/>
            <a:ext cx="79621" cy="13765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626" name="TextBox 1625"/>
          <p:cNvSpPr txBox="1"/>
          <p:nvPr/>
        </p:nvSpPr>
        <p:spPr>
          <a:xfrm rot="21424529">
            <a:off x="3871274" y="439239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ГОЛУБ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1688" name="TextBox 1687"/>
          <p:cNvSpPr txBox="1"/>
          <p:nvPr/>
        </p:nvSpPr>
        <p:spPr>
          <a:xfrm rot="21198477">
            <a:off x="4941379" y="1116449"/>
            <a:ext cx="74999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ВЕЛИКИЙ ПЕС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grpSp>
        <p:nvGrpSpPr>
          <p:cNvPr id="60" name="Группа 1680"/>
          <p:cNvGrpSpPr/>
          <p:nvPr/>
        </p:nvGrpSpPr>
        <p:grpSpPr>
          <a:xfrm>
            <a:off x="4643438" y="792109"/>
            <a:ext cx="910202" cy="630311"/>
            <a:chOff x="4654035" y="792109"/>
            <a:chExt cx="910202" cy="630311"/>
          </a:xfrm>
        </p:grpSpPr>
        <p:sp>
          <p:nvSpPr>
            <p:cNvPr id="1627" name="8-конечная звезда 1626"/>
            <p:cNvSpPr/>
            <p:nvPr/>
          </p:nvSpPr>
          <p:spPr>
            <a:xfrm rot="1262594">
              <a:off x="4938355" y="1226001"/>
              <a:ext cx="79200" cy="79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628" name="8-конечная звезда 1627"/>
            <p:cNvSpPr/>
            <p:nvPr/>
          </p:nvSpPr>
          <p:spPr>
            <a:xfrm rot="1262594">
              <a:off x="4654035" y="1153581"/>
              <a:ext cx="72483" cy="72483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629" name="8-конечная звезда 1628"/>
            <p:cNvSpPr/>
            <p:nvPr/>
          </p:nvSpPr>
          <p:spPr>
            <a:xfrm rot="1262594">
              <a:off x="4795788" y="1140148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630" name="8-конечная звезда 1629"/>
            <p:cNvSpPr/>
            <p:nvPr/>
          </p:nvSpPr>
          <p:spPr>
            <a:xfrm rot="1262594">
              <a:off x="4721718" y="1006950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632" name="8-конечная звезда 1631"/>
            <p:cNvSpPr/>
            <p:nvPr/>
          </p:nvSpPr>
          <p:spPr>
            <a:xfrm rot="1262594">
              <a:off x="5151398" y="936564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633" name="8-конечная звезда 1632"/>
            <p:cNvSpPr/>
            <p:nvPr/>
          </p:nvSpPr>
          <p:spPr>
            <a:xfrm rot="1262594">
              <a:off x="5294275" y="1079441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634" name="8-конечная звезда 1633"/>
            <p:cNvSpPr/>
            <p:nvPr/>
          </p:nvSpPr>
          <p:spPr>
            <a:xfrm rot="1262594">
              <a:off x="5510237" y="100800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635" name="8-конечная звезда 1634"/>
            <p:cNvSpPr/>
            <p:nvPr/>
          </p:nvSpPr>
          <p:spPr>
            <a:xfrm rot="1262594">
              <a:off x="5078382" y="792109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637" name="8-конечная звезда 1636"/>
            <p:cNvSpPr/>
            <p:nvPr/>
          </p:nvSpPr>
          <p:spPr>
            <a:xfrm rot="1262594">
              <a:off x="4722771" y="866775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638" name="8-конечная звезда 1637"/>
            <p:cNvSpPr/>
            <p:nvPr/>
          </p:nvSpPr>
          <p:spPr>
            <a:xfrm rot="1262594">
              <a:off x="5078382" y="1292176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639" name="8-конечная звезда 1638"/>
            <p:cNvSpPr/>
            <p:nvPr/>
          </p:nvSpPr>
          <p:spPr>
            <a:xfrm rot="1262594">
              <a:off x="5149820" y="1379220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640" name="8-конечная звезда 1639"/>
            <p:cNvSpPr/>
            <p:nvPr/>
          </p:nvSpPr>
          <p:spPr>
            <a:xfrm rot="1262594">
              <a:off x="5006944" y="1379220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641" name="Прямая соединительная линия 1640"/>
            <p:cNvCxnSpPr>
              <a:stCxn id="1637" idx="0"/>
              <a:endCxn id="1632" idx="3"/>
            </p:cNvCxnSpPr>
            <p:nvPr/>
          </p:nvCxnSpPr>
          <p:spPr>
            <a:xfrm>
              <a:off x="4774970" y="903470"/>
              <a:ext cx="378754" cy="7105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42" name="Прямая соединительная линия 1641"/>
            <p:cNvCxnSpPr>
              <a:stCxn id="1632" idx="5"/>
              <a:endCxn id="1635" idx="0"/>
            </p:cNvCxnSpPr>
            <p:nvPr/>
          </p:nvCxnSpPr>
          <p:spPr>
            <a:xfrm rot="16200000" flipV="1">
              <a:off x="5085076" y="856531"/>
              <a:ext cx="117425" cy="4729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43" name="Прямая соединительная линия 1642"/>
            <p:cNvCxnSpPr>
              <a:stCxn id="1629" idx="5"/>
              <a:endCxn id="1630" idx="1"/>
            </p:cNvCxnSpPr>
            <p:nvPr/>
          </p:nvCxnSpPr>
          <p:spPr>
            <a:xfrm rot="16200000" flipV="1">
              <a:off x="4739223" y="1067130"/>
              <a:ext cx="91206" cy="6041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44" name="Прямая соединительная линия 1643"/>
            <p:cNvCxnSpPr>
              <a:stCxn id="1629" idx="4"/>
              <a:endCxn id="1628" idx="0"/>
            </p:cNvCxnSpPr>
            <p:nvPr/>
          </p:nvCxnSpPr>
          <p:spPr>
            <a:xfrm rot="10800000" flipV="1">
              <a:off x="4724101" y="1160914"/>
              <a:ext cx="73848" cy="4192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45" name="Прямая соединительная линия 1644"/>
            <p:cNvCxnSpPr>
              <a:stCxn id="1627" idx="6"/>
              <a:endCxn id="1629" idx="7"/>
            </p:cNvCxnSpPr>
            <p:nvPr/>
          </p:nvCxnSpPr>
          <p:spPr>
            <a:xfrm rot="16200000" flipV="1">
              <a:off x="4890360" y="1126828"/>
              <a:ext cx="69250" cy="13437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46" name="Прямая соединительная линия 1645"/>
            <p:cNvCxnSpPr>
              <a:stCxn id="1640" idx="7"/>
              <a:endCxn id="1638" idx="3"/>
            </p:cNvCxnSpPr>
            <p:nvPr/>
          </p:nvCxnSpPr>
          <p:spPr>
            <a:xfrm rot="5400000" flipH="1" flipV="1">
              <a:off x="5029512" y="1341319"/>
              <a:ext cx="69502" cy="3195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47" name="Прямая соединительная линия 1646"/>
            <p:cNvCxnSpPr>
              <a:stCxn id="1638" idx="5"/>
              <a:endCxn id="1627" idx="7"/>
            </p:cNvCxnSpPr>
            <p:nvPr/>
          </p:nvCxnSpPr>
          <p:spPr>
            <a:xfrm rot="16200000" flipV="1">
              <a:off x="5030420" y="1233245"/>
              <a:ext cx="44514" cy="7706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48" name="Прямая соединительная линия 1647"/>
            <p:cNvCxnSpPr>
              <a:stCxn id="1640" idx="1"/>
              <a:endCxn id="1639" idx="4"/>
            </p:cNvCxnSpPr>
            <p:nvPr/>
          </p:nvCxnSpPr>
          <p:spPr>
            <a:xfrm rot="5400000" flipH="1" flipV="1">
              <a:off x="5080540" y="1349839"/>
              <a:ext cx="27496" cy="11394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49" name="Прямая соединительная линия 1648"/>
            <p:cNvCxnSpPr>
              <a:stCxn id="1639" idx="6"/>
              <a:endCxn id="1638" idx="1"/>
            </p:cNvCxnSpPr>
            <p:nvPr/>
          </p:nvCxnSpPr>
          <p:spPr>
            <a:xfrm rot="16200000" flipV="1">
              <a:off x="5120393" y="1321877"/>
              <a:ext cx="47145" cy="7042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70" name="Прямая соединительная линия 1669"/>
            <p:cNvCxnSpPr>
              <a:stCxn id="1633" idx="7"/>
              <a:endCxn id="1634" idx="2"/>
            </p:cNvCxnSpPr>
            <p:nvPr/>
          </p:nvCxnSpPr>
          <p:spPr>
            <a:xfrm rot="5400000" flipH="1" flipV="1">
              <a:off x="5419107" y="987044"/>
              <a:ext cx="35276" cy="18159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71" name="Прямая соединительная линия 1670"/>
            <p:cNvCxnSpPr>
              <a:stCxn id="1633" idx="5"/>
              <a:endCxn id="1632" idx="1"/>
            </p:cNvCxnSpPr>
            <p:nvPr/>
          </p:nvCxnSpPr>
          <p:spPr>
            <a:xfrm rot="16200000" flipV="1">
              <a:off x="5203073" y="974527"/>
              <a:ext cx="93529" cy="12095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72" name="Прямая соединительная линия 1671"/>
            <p:cNvCxnSpPr>
              <a:stCxn id="1629" idx="6"/>
              <a:endCxn id="1632" idx="3"/>
            </p:cNvCxnSpPr>
            <p:nvPr/>
          </p:nvCxnSpPr>
          <p:spPr>
            <a:xfrm rot="5400000" flipH="1" flipV="1">
              <a:off x="4912882" y="901467"/>
              <a:ext cx="167782" cy="31390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73" name="Прямая соединительная линия 1672"/>
            <p:cNvCxnSpPr>
              <a:stCxn id="1627" idx="6"/>
              <a:endCxn id="1633" idx="3"/>
            </p:cNvCxnSpPr>
            <p:nvPr/>
          </p:nvCxnSpPr>
          <p:spPr>
            <a:xfrm rot="5400000" flipH="1" flipV="1">
              <a:off x="5088768" y="1020810"/>
              <a:ext cx="111238" cy="30442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691" name="Овал 1690"/>
          <p:cNvSpPr/>
          <p:nvPr/>
        </p:nvSpPr>
        <p:spPr>
          <a:xfrm>
            <a:off x="3643306" y="392604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692" name="Овал 1691"/>
          <p:cNvSpPr/>
          <p:nvPr/>
        </p:nvSpPr>
        <p:spPr>
          <a:xfrm>
            <a:off x="5786446" y="500042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693" name="Овал 1692"/>
          <p:cNvSpPr/>
          <p:nvPr/>
        </p:nvSpPr>
        <p:spPr>
          <a:xfrm>
            <a:off x="5286380" y="321166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694" name="Овал 1693"/>
          <p:cNvSpPr/>
          <p:nvPr/>
        </p:nvSpPr>
        <p:spPr>
          <a:xfrm rot="3951920">
            <a:off x="4729808" y="243941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695" name="Овал 1694"/>
          <p:cNvSpPr/>
          <p:nvPr/>
        </p:nvSpPr>
        <p:spPr>
          <a:xfrm>
            <a:off x="4143372" y="285728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697" name="Овал 1696"/>
          <p:cNvSpPr/>
          <p:nvPr/>
        </p:nvSpPr>
        <p:spPr>
          <a:xfrm rot="3951920">
            <a:off x="7101981" y="1505961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698" name="Овал 1697"/>
          <p:cNvSpPr/>
          <p:nvPr/>
        </p:nvSpPr>
        <p:spPr>
          <a:xfrm rot="3951920">
            <a:off x="7387733" y="2006027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699" name="Овал 1698"/>
          <p:cNvSpPr/>
          <p:nvPr/>
        </p:nvSpPr>
        <p:spPr>
          <a:xfrm rot="3951920">
            <a:off x="6720927" y="1101197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00" name="Овал 1699"/>
          <p:cNvSpPr/>
          <p:nvPr/>
        </p:nvSpPr>
        <p:spPr>
          <a:xfrm rot="3951920">
            <a:off x="6292299" y="744007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01" name="Овал 1700"/>
          <p:cNvSpPr/>
          <p:nvPr/>
        </p:nvSpPr>
        <p:spPr>
          <a:xfrm rot="3951920">
            <a:off x="7602047" y="2529957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02" name="Овал 1701"/>
          <p:cNvSpPr/>
          <p:nvPr/>
        </p:nvSpPr>
        <p:spPr>
          <a:xfrm rot="3951920">
            <a:off x="7721059" y="3077597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03" name="Овал 1702"/>
          <p:cNvSpPr/>
          <p:nvPr/>
        </p:nvSpPr>
        <p:spPr>
          <a:xfrm rot="3951920">
            <a:off x="7220993" y="5101725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04" name="Овал 1703"/>
          <p:cNvSpPr/>
          <p:nvPr/>
        </p:nvSpPr>
        <p:spPr>
          <a:xfrm rot="3951920">
            <a:off x="7459171" y="4649233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05" name="Овал 1704"/>
          <p:cNvSpPr/>
          <p:nvPr/>
        </p:nvSpPr>
        <p:spPr>
          <a:xfrm rot="3951920">
            <a:off x="7649620" y="4149167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06" name="Овал 1705"/>
          <p:cNvSpPr/>
          <p:nvPr/>
        </p:nvSpPr>
        <p:spPr>
          <a:xfrm rot="3951920">
            <a:off x="7721059" y="3577663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07" name="Овал 1706"/>
          <p:cNvSpPr/>
          <p:nvPr/>
        </p:nvSpPr>
        <p:spPr>
          <a:xfrm rot="3951920">
            <a:off x="5958973" y="6244733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08" name="Овал 1707"/>
          <p:cNvSpPr/>
          <p:nvPr/>
        </p:nvSpPr>
        <p:spPr>
          <a:xfrm rot="3951920">
            <a:off x="6435175" y="5958981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10" name="Овал 1709"/>
          <p:cNvSpPr/>
          <p:nvPr/>
        </p:nvSpPr>
        <p:spPr>
          <a:xfrm rot="3951920">
            <a:off x="5458907" y="6459047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11" name="Овал 1710"/>
          <p:cNvSpPr/>
          <p:nvPr/>
        </p:nvSpPr>
        <p:spPr>
          <a:xfrm rot="3951920">
            <a:off x="4887403" y="6578059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12" name="Овал 1711"/>
          <p:cNvSpPr/>
          <p:nvPr/>
        </p:nvSpPr>
        <p:spPr>
          <a:xfrm rot="3951920">
            <a:off x="4363472" y="6578059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13" name="Овал 1712"/>
          <p:cNvSpPr/>
          <p:nvPr/>
        </p:nvSpPr>
        <p:spPr>
          <a:xfrm rot="3951920">
            <a:off x="2291771" y="5649364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14" name="Овал 1713"/>
          <p:cNvSpPr/>
          <p:nvPr/>
        </p:nvSpPr>
        <p:spPr>
          <a:xfrm rot="3951920">
            <a:off x="2744263" y="6006555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15" name="Овал 1714"/>
          <p:cNvSpPr/>
          <p:nvPr/>
        </p:nvSpPr>
        <p:spPr>
          <a:xfrm rot="3951920">
            <a:off x="3220464" y="6292306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16" name="Овал 1715"/>
          <p:cNvSpPr/>
          <p:nvPr/>
        </p:nvSpPr>
        <p:spPr>
          <a:xfrm rot="3951920">
            <a:off x="3744395" y="6459047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17" name="Овал 1716"/>
          <p:cNvSpPr/>
          <p:nvPr/>
        </p:nvSpPr>
        <p:spPr>
          <a:xfrm rot="3951920">
            <a:off x="1934580" y="5220737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18" name="Овал 1717"/>
          <p:cNvSpPr/>
          <p:nvPr/>
        </p:nvSpPr>
        <p:spPr>
          <a:xfrm rot="3951920">
            <a:off x="1386941" y="3791978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19" name="Овал 1718"/>
          <p:cNvSpPr/>
          <p:nvPr/>
        </p:nvSpPr>
        <p:spPr>
          <a:xfrm rot="3951920">
            <a:off x="1505953" y="4315907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20" name="Овал 1719"/>
          <p:cNvSpPr/>
          <p:nvPr/>
        </p:nvSpPr>
        <p:spPr>
          <a:xfrm rot="3951920">
            <a:off x="1672693" y="4744535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21" name="Овал 1720"/>
          <p:cNvSpPr/>
          <p:nvPr/>
        </p:nvSpPr>
        <p:spPr>
          <a:xfrm rot="3951920">
            <a:off x="1458379" y="2672833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22" name="Овал 1721"/>
          <p:cNvSpPr/>
          <p:nvPr/>
        </p:nvSpPr>
        <p:spPr>
          <a:xfrm rot="3951920">
            <a:off x="1648829" y="2148903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23" name="Овал 1722"/>
          <p:cNvSpPr/>
          <p:nvPr/>
        </p:nvSpPr>
        <p:spPr>
          <a:xfrm rot="3951920">
            <a:off x="1386941" y="3244337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24" name="Овал 1723"/>
          <p:cNvSpPr/>
          <p:nvPr/>
        </p:nvSpPr>
        <p:spPr>
          <a:xfrm rot="3951920">
            <a:off x="1887007" y="1672701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25" name="Овал 1724"/>
          <p:cNvSpPr/>
          <p:nvPr/>
        </p:nvSpPr>
        <p:spPr>
          <a:xfrm rot="3951920">
            <a:off x="2220332" y="1244073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26" name="Овал 1725"/>
          <p:cNvSpPr/>
          <p:nvPr/>
        </p:nvSpPr>
        <p:spPr>
          <a:xfrm rot="3951920">
            <a:off x="2648961" y="886883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27" name="Овал 1726"/>
          <p:cNvSpPr/>
          <p:nvPr/>
        </p:nvSpPr>
        <p:spPr>
          <a:xfrm rot="3951920">
            <a:off x="3077587" y="601131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28" name="TextBox 1727"/>
          <p:cNvSpPr txBox="1"/>
          <p:nvPr/>
        </p:nvSpPr>
        <p:spPr>
          <a:xfrm>
            <a:off x="3892286" y="142852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15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729" name="TextBox 1728"/>
          <p:cNvSpPr txBox="1"/>
          <p:nvPr/>
        </p:nvSpPr>
        <p:spPr>
          <a:xfrm>
            <a:off x="3461148" y="238432"/>
            <a:ext cx="253596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731" name="TextBox 1730"/>
          <p:cNvSpPr txBox="1"/>
          <p:nvPr/>
        </p:nvSpPr>
        <p:spPr>
          <a:xfrm>
            <a:off x="4500562" y="95556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25</a:t>
            </a:r>
            <a:endParaRPr lang="uk-UA" sz="1100" spc="-150" dirty="0">
              <a:latin typeface="Bookman Old Style" pitchFamily="18" charset="0"/>
            </a:endParaRPr>
          </a:p>
        </p:txBody>
      </p:sp>
      <p:grpSp>
        <p:nvGrpSpPr>
          <p:cNvPr id="61" name="Группа 1197"/>
          <p:cNvGrpSpPr/>
          <p:nvPr/>
        </p:nvGrpSpPr>
        <p:grpSpPr>
          <a:xfrm rot="21354696">
            <a:off x="2583855" y="805065"/>
            <a:ext cx="1400198" cy="1093329"/>
            <a:chOff x="2144581" y="479367"/>
            <a:chExt cx="1460831" cy="1140676"/>
          </a:xfrm>
        </p:grpSpPr>
        <p:sp>
          <p:nvSpPr>
            <p:cNvPr id="1219" name="8-конечная звезда 1218"/>
            <p:cNvSpPr/>
            <p:nvPr/>
          </p:nvSpPr>
          <p:spPr>
            <a:xfrm rot="1262594">
              <a:off x="2578365" y="1117765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20" name="8-конечная звезда 1219"/>
            <p:cNvSpPr/>
            <p:nvPr/>
          </p:nvSpPr>
          <p:spPr>
            <a:xfrm rot="1262594">
              <a:off x="3551412" y="1194462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21" name="8-конечная звезда 1220"/>
            <p:cNvSpPr/>
            <p:nvPr/>
          </p:nvSpPr>
          <p:spPr>
            <a:xfrm rot="1262594">
              <a:off x="3384989" y="1332011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54" name="8-конечная звезда 1253"/>
            <p:cNvSpPr/>
            <p:nvPr/>
          </p:nvSpPr>
          <p:spPr>
            <a:xfrm rot="1262594">
              <a:off x="3095241" y="1304155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74" name="8-конечная звезда 1273"/>
            <p:cNvSpPr/>
            <p:nvPr/>
          </p:nvSpPr>
          <p:spPr>
            <a:xfrm rot="1262594">
              <a:off x="2929435" y="153307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77" name="8-конечная звезда 1276"/>
            <p:cNvSpPr/>
            <p:nvPr/>
          </p:nvSpPr>
          <p:spPr>
            <a:xfrm rot="1262594">
              <a:off x="3009220" y="146223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79" name="8-конечная звезда 1278"/>
            <p:cNvSpPr/>
            <p:nvPr/>
          </p:nvSpPr>
          <p:spPr>
            <a:xfrm rot="1262594">
              <a:off x="3548411" y="1127375"/>
              <a:ext cx="46799" cy="4679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80" name="8-конечная звезда 1279"/>
            <p:cNvSpPr/>
            <p:nvPr/>
          </p:nvSpPr>
          <p:spPr>
            <a:xfrm rot="1262594">
              <a:off x="3198092" y="1027614"/>
              <a:ext cx="46799" cy="4679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81" name="8-конечная звезда 1280"/>
            <p:cNvSpPr/>
            <p:nvPr/>
          </p:nvSpPr>
          <p:spPr>
            <a:xfrm rot="1262594">
              <a:off x="3071678" y="479367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83" name="8-конечная звезда 1282"/>
            <p:cNvSpPr/>
            <p:nvPr/>
          </p:nvSpPr>
          <p:spPr>
            <a:xfrm rot="1262594">
              <a:off x="3140705" y="559023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84" name="8-конечная звезда 1283"/>
            <p:cNvSpPr/>
            <p:nvPr/>
          </p:nvSpPr>
          <p:spPr>
            <a:xfrm rot="1262594">
              <a:off x="3247015" y="1388560"/>
              <a:ext cx="46799" cy="4679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85" name="8-конечная звезда 1284"/>
            <p:cNvSpPr/>
            <p:nvPr/>
          </p:nvSpPr>
          <p:spPr>
            <a:xfrm rot="1262594">
              <a:off x="2417342" y="1270696"/>
              <a:ext cx="46799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86" name="8-конечная звезда 1285"/>
            <p:cNvSpPr/>
            <p:nvPr/>
          </p:nvSpPr>
          <p:spPr>
            <a:xfrm rot="1262594">
              <a:off x="2906040" y="932018"/>
              <a:ext cx="46799" cy="4679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87" name="8-конечная звезда 1286"/>
            <p:cNvSpPr/>
            <p:nvPr/>
          </p:nvSpPr>
          <p:spPr>
            <a:xfrm rot="1262594">
              <a:off x="2831699" y="926704"/>
              <a:ext cx="46799" cy="4679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88" name="8-конечная звезда 1287"/>
            <p:cNvSpPr/>
            <p:nvPr/>
          </p:nvSpPr>
          <p:spPr>
            <a:xfrm rot="1262594">
              <a:off x="2811458" y="983820"/>
              <a:ext cx="46799" cy="4679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89" name="8-конечная звезда 1288"/>
            <p:cNvSpPr/>
            <p:nvPr/>
          </p:nvSpPr>
          <p:spPr>
            <a:xfrm rot="1262594">
              <a:off x="2730652" y="1068925"/>
              <a:ext cx="46799" cy="4679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90" name="8-конечная звезда 1289"/>
            <p:cNvSpPr/>
            <p:nvPr/>
          </p:nvSpPr>
          <p:spPr>
            <a:xfrm rot="1262594">
              <a:off x="2694603" y="1573243"/>
              <a:ext cx="46799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96" name="8-конечная звезда 1295"/>
            <p:cNvSpPr/>
            <p:nvPr/>
          </p:nvSpPr>
          <p:spPr>
            <a:xfrm rot="1262594">
              <a:off x="2144581" y="653426"/>
              <a:ext cx="46799" cy="4679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297" name="Прямая соединительная линия 1296"/>
            <p:cNvCxnSpPr>
              <a:stCxn id="1283" idx="5"/>
              <a:endCxn id="1281" idx="7"/>
            </p:cNvCxnSpPr>
            <p:nvPr/>
          </p:nvCxnSpPr>
          <p:spPr>
            <a:xfrm rot="16445304" flipV="1">
              <a:off x="3103093" y="505714"/>
              <a:ext cx="64882" cy="4287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99" name="Прямая соединительная линия 1298"/>
            <p:cNvCxnSpPr>
              <a:stCxn id="1290" idx="6"/>
              <a:endCxn id="1274" idx="2"/>
            </p:cNvCxnSpPr>
            <p:nvPr/>
          </p:nvCxnSpPr>
          <p:spPr>
            <a:xfrm rot="5645304" flipH="1" flipV="1">
              <a:off x="2833939" y="1469780"/>
              <a:ext cx="5267" cy="22052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00" name="Прямая соединительная линия 1299"/>
            <p:cNvCxnSpPr>
              <a:stCxn id="1274" idx="7"/>
              <a:endCxn id="1277" idx="2"/>
            </p:cNvCxnSpPr>
            <p:nvPr/>
          </p:nvCxnSpPr>
          <p:spPr>
            <a:xfrm rot="5645304" flipH="1" flipV="1">
              <a:off x="2984904" y="1510358"/>
              <a:ext cx="37827" cy="4282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01" name="Прямая соединительная линия 1300"/>
            <p:cNvCxnSpPr>
              <a:stCxn id="1277" idx="7"/>
              <a:endCxn id="1254" idx="2"/>
            </p:cNvCxnSpPr>
            <p:nvPr/>
          </p:nvCxnSpPr>
          <p:spPr>
            <a:xfrm rot="5645304" flipH="1" flipV="1">
              <a:off x="3024076" y="1395899"/>
              <a:ext cx="125287" cy="4282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02" name="Прямая соединительная линия 1301"/>
            <p:cNvCxnSpPr>
              <a:stCxn id="1254" idx="0"/>
              <a:endCxn id="1284" idx="4"/>
            </p:cNvCxnSpPr>
            <p:nvPr/>
          </p:nvCxnSpPr>
          <p:spPr>
            <a:xfrm rot="245304">
              <a:off x="3145333" y="1344536"/>
              <a:ext cx="105349" cy="5533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03" name="Прямая соединительная линия 1302"/>
            <p:cNvCxnSpPr>
              <a:stCxn id="1284" idx="0"/>
              <a:endCxn id="1221" idx="3"/>
            </p:cNvCxnSpPr>
            <p:nvPr/>
          </p:nvCxnSpPr>
          <p:spPr>
            <a:xfrm rot="245304" flipV="1">
              <a:off x="3294170" y="1366649"/>
              <a:ext cx="91227" cy="5703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04" name="Прямая соединительная линия 1303"/>
            <p:cNvCxnSpPr>
              <a:stCxn id="1221" idx="7"/>
              <a:endCxn id="1220" idx="4"/>
            </p:cNvCxnSpPr>
            <p:nvPr/>
          </p:nvCxnSpPr>
          <p:spPr>
            <a:xfrm rot="5645304" flipH="1" flipV="1">
              <a:off x="3422817" y="1226640"/>
              <a:ext cx="144242" cy="10653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05" name="Прямая соединительная линия 1304"/>
            <p:cNvCxnSpPr>
              <a:stCxn id="1289" idx="7"/>
              <a:endCxn id="1288" idx="2"/>
            </p:cNvCxnSpPr>
            <p:nvPr/>
          </p:nvCxnSpPr>
          <p:spPr>
            <a:xfrm rot="5645304" flipH="1" flipV="1">
              <a:off x="2772313" y="1032413"/>
              <a:ext cx="57265" cy="4705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06" name="Прямая соединительная линия 1305"/>
            <p:cNvCxnSpPr>
              <a:stCxn id="1219" idx="7"/>
              <a:endCxn id="1289" idx="3"/>
            </p:cNvCxnSpPr>
            <p:nvPr/>
          </p:nvCxnSpPr>
          <p:spPr>
            <a:xfrm rot="5645304" flipH="1" flipV="1">
              <a:off x="2661747" y="1067771"/>
              <a:ext cx="39212" cy="10008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07" name="Прямая соединительная линия 1306"/>
            <p:cNvCxnSpPr>
              <a:stCxn id="1219" idx="2"/>
              <a:endCxn id="1285" idx="7"/>
            </p:cNvCxnSpPr>
            <p:nvPr/>
          </p:nvCxnSpPr>
          <p:spPr>
            <a:xfrm rot="5645304">
              <a:off x="2466970" y="1164765"/>
              <a:ext cx="123858" cy="12503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08" name="Прямая соединительная линия 1307"/>
            <p:cNvCxnSpPr>
              <a:stCxn id="1285" idx="1"/>
              <a:endCxn id="1290" idx="5"/>
            </p:cNvCxnSpPr>
            <p:nvPr/>
          </p:nvCxnSpPr>
          <p:spPr>
            <a:xfrm rot="16445304" flipH="1">
              <a:off x="2459020" y="1307307"/>
              <a:ext cx="240704" cy="27612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10" name="Прямая соединительная линия 1309"/>
            <p:cNvCxnSpPr>
              <a:stCxn id="1286" idx="6"/>
              <a:endCxn id="1283" idx="2"/>
            </p:cNvCxnSpPr>
            <p:nvPr/>
          </p:nvCxnSpPr>
          <p:spPr>
            <a:xfrm rot="5645304" flipH="1" flipV="1">
              <a:off x="2874766" y="672007"/>
              <a:ext cx="344010" cy="19382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11" name="Прямая соединительная линия 1310"/>
            <p:cNvCxnSpPr>
              <a:stCxn id="1287" idx="0"/>
              <a:endCxn id="1286" idx="4"/>
            </p:cNvCxnSpPr>
            <p:nvPr/>
          </p:nvCxnSpPr>
          <p:spPr>
            <a:xfrm rot="245304" flipV="1">
              <a:off x="2877386" y="945937"/>
              <a:ext cx="29766" cy="1364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12" name="Прямая соединительная линия 1311"/>
            <p:cNvCxnSpPr>
              <a:stCxn id="1288" idx="0"/>
              <a:endCxn id="1287" idx="1"/>
            </p:cNvCxnSpPr>
            <p:nvPr/>
          </p:nvCxnSpPr>
          <p:spPr>
            <a:xfrm rot="245304" flipV="1">
              <a:off x="2858280" y="971263"/>
              <a:ext cx="4737" cy="4458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13" name="Прямая соединительная линия 1312"/>
            <p:cNvCxnSpPr>
              <a:stCxn id="1280" idx="0"/>
              <a:endCxn id="1279" idx="4"/>
            </p:cNvCxnSpPr>
            <p:nvPr/>
          </p:nvCxnSpPr>
          <p:spPr>
            <a:xfrm rot="245304">
              <a:off x="3240764" y="1070453"/>
              <a:ext cx="311774" cy="6088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19" name="Прямая соединительная линия 1318"/>
            <p:cNvCxnSpPr>
              <a:stCxn id="1296" idx="0"/>
              <a:endCxn id="1281" idx="3"/>
            </p:cNvCxnSpPr>
            <p:nvPr/>
          </p:nvCxnSpPr>
          <p:spPr>
            <a:xfrm rot="245304" flipV="1">
              <a:off x="2197109" y="480980"/>
              <a:ext cx="869294" cy="23553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20" name="Прямая соединительная линия 1319"/>
            <p:cNvCxnSpPr>
              <a:stCxn id="1220" idx="5"/>
              <a:endCxn id="1279" idx="1"/>
            </p:cNvCxnSpPr>
            <p:nvPr/>
          </p:nvCxnSpPr>
          <p:spPr>
            <a:xfrm rot="5645304" flipH="1" flipV="1">
              <a:off x="3561603" y="1178438"/>
              <a:ext cx="25555" cy="1207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369" name="TextBox 1368"/>
          <p:cNvSpPr txBox="1"/>
          <p:nvPr/>
        </p:nvSpPr>
        <p:spPr>
          <a:xfrm>
            <a:off x="3143240" y="1142984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ЕРІДАН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grpSp>
        <p:nvGrpSpPr>
          <p:cNvPr id="62" name="Группа 1493"/>
          <p:cNvGrpSpPr/>
          <p:nvPr/>
        </p:nvGrpSpPr>
        <p:grpSpPr>
          <a:xfrm>
            <a:off x="1792760" y="4140544"/>
            <a:ext cx="614178" cy="1056610"/>
            <a:chOff x="1792760" y="4140544"/>
            <a:chExt cx="614178" cy="1056610"/>
          </a:xfrm>
        </p:grpSpPr>
        <p:sp>
          <p:nvSpPr>
            <p:cNvPr id="1380" name="8-конечная звезда 1379"/>
            <p:cNvSpPr/>
            <p:nvPr/>
          </p:nvSpPr>
          <p:spPr>
            <a:xfrm rot="1262594">
              <a:off x="2009705" y="4140544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81" name="8-конечная звезда 1380"/>
            <p:cNvSpPr/>
            <p:nvPr/>
          </p:nvSpPr>
          <p:spPr>
            <a:xfrm rot="1262594">
              <a:off x="1792760" y="4221659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82" name="8-конечная звезда 1381"/>
            <p:cNvSpPr/>
            <p:nvPr/>
          </p:nvSpPr>
          <p:spPr>
            <a:xfrm rot="1262594">
              <a:off x="2007074" y="4650288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83" name="8-конечная звезда 1382"/>
            <p:cNvSpPr/>
            <p:nvPr/>
          </p:nvSpPr>
          <p:spPr>
            <a:xfrm rot="1262594">
              <a:off x="2149950" y="4435973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84" name="8-конечная звезда 1383"/>
            <p:cNvSpPr/>
            <p:nvPr/>
          </p:nvSpPr>
          <p:spPr>
            <a:xfrm rot="1262594">
              <a:off x="2149950" y="4864602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85" name="8-конечная звезда 1384"/>
            <p:cNvSpPr/>
            <p:nvPr/>
          </p:nvSpPr>
          <p:spPr>
            <a:xfrm rot="1262594">
              <a:off x="2292825" y="5150354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86" name="8-конечная звезда 1385"/>
            <p:cNvSpPr/>
            <p:nvPr/>
          </p:nvSpPr>
          <p:spPr>
            <a:xfrm rot="1262594">
              <a:off x="2363738" y="5093996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388" name="Прямая соединительная линия 1387"/>
            <p:cNvCxnSpPr>
              <a:stCxn id="1381" idx="7"/>
              <a:endCxn id="1380" idx="3"/>
            </p:cNvCxnSpPr>
            <p:nvPr/>
          </p:nvCxnSpPr>
          <p:spPr>
            <a:xfrm rot="5400000" flipH="1" flipV="1">
              <a:off x="1900291" y="4123353"/>
              <a:ext cx="49458" cy="17495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89" name="Прямая соединительная линия 1388"/>
            <p:cNvCxnSpPr>
              <a:stCxn id="1383" idx="5"/>
              <a:endCxn id="1380" idx="1"/>
            </p:cNvCxnSpPr>
            <p:nvPr/>
          </p:nvCxnSpPr>
          <p:spPr>
            <a:xfrm rot="16200000" flipV="1">
              <a:off x="1991837" y="4265977"/>
              <a:ext cx="235437" cy="10858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90" name="Прямая соединительная линия 1389"/>
            <p:cNvCxnSpPr>
              <a:stCxn id="1382" idx="4"/>
              <a:endCxn id="1381" idx="1"/>
            </p:cNvCxnSpPr>
            <p:nvPr/>
          </p:nvCxnSpPr>
          <p:spPr>
            <a:xfrm rot="10800000">
              <a:off x="1825661" y="4266444"/>
              <a:ext cx="182974" cy="39884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91" name="Прямая соединительная линия 1390"/>
            <p:cNvCxnSpPr>
              <a:stCxn id="1384" idx="6"/>
              <a:endCxn id="1383" idx="2"/>
            </p:cNvCxnSpPr>
            <p:nvPr/>
          </p:nvCxnSpPr>
          <p:spPr>
            <a:xfrm rot="16200000" flipV="1">
              <a:off x="1980875" y="4665286"/>
              <a:ext cx="384951" cy="1680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92" name="Прямая соединительная линия 1391"/>
            <p:cNvCxnSpPr>
              <a:stCxn id="1384" idx="0"/>
              <a:endCxn id="1382" idx="1"/>
            </p:cNvCxnSpPr>
            <p:nvPr/>
          </p:nvCxnSpPr>
          <p:spPr>
            <a:xfrm flipH="1" flipV="1">
              <a:off x="2039975" y="4695072"/>
              <a:ext cx="155214" cy="20133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93" name="Прямая соединительная линия 1392"/>
            <p:cNvCxnSpPr>
              <a:stCxn id="1386" idx="2"/>
              <a:endCxn id="1385" idx="7"/>
            </p:cNvCxnSpPr>
            <p:nvPr/>
          </p:nvCxnSpPr>
          <p:spPr>
            <a:xfrm rot="5400000">
              <a:off x="2343347" y="5130018"/>
              <a:ext cx="28498" cy="3997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09" name="Прямая соединительная линия 1408"/>
            <p:cNvCxnSpPr>
              <a:stCxn id="1385" idx="4"/>
              <a:endCxn id="1384" idx="1"/>
            </p:cNvCxnSpPr>
            <p:nvPr/>
          </p:nvCxnSpPr>
          <p:spPr>
            <a:xfrm rot="10800000">
              <a:off x="2182852" y="4909386"/>
              <a:ext cx="111535" cy="25596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10" name="Прямая соединительная линия 1409"/>
            <p:cNvCxnSpPr>
              <a:stCxn id="1386" idx="4"/>
              <a:endCxn id="1384" idx="1"/>
            </p:cNvCxnSpPr>
            <p:nvPr/>
          </p:nvCxnSpPr>
          <p:spPr>
            <a:xfrm rot="10800000">
              <a:off x="2182851" y="4909386"/>
              <a:ext cx="182328" cy="19845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493" name="TextBox 1492"/>
          <p:cNvSpPr txBox="1"/>
          <p:nvPr/>
        </p:nvSpPr>
        <p:spPr>
          <a:xfrm rot="3270530">
            <a:off x="1593435" y="4712403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ПД РИБА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1531" name="8-конечная звезда 1530"/>
          <p:cNvSpPr/>
          <p:nvPr/>
        </p:nvSpPr>
        <p:spPr>
          <a:xfrm rot="1262594">
            <a:off x="5008523" y="365060"/>
            <a:ext cx="54000" cy="540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grpSp>
        <p:nvGrpSpPr>
          <p:cNvPr id="63" name="Группа 1682"/>
          <p:cNvGrpSpPr/>
          <p:nvPr/>
        </p:nvGrpSpPr>
        <p:grpSpPr>
          <a:xfrm>
            <a:off x="5060722" y="401756"/>
            <a:ext cx="2493877" cy="2152192"/>
            <a:chOff x="5060722" y="401756"/>
            <a:chExt cx="2493877" cy="2152192"/>
          </a:xfrm>
        </p:grpSpPr>
        <p:cxnSp>
          <p:nvCxnSpPr>
            <p:cNvPr id="709" name="Прямая соединительная линия 708"/>
            <p:cNvCxnSpPr>
              <a:stCxn id="1536" idx="5"/>
              <a:endCxn id="1535" idx="1"/>
            </p:cNvCxnSpPr>
            <p:nvPr/>
          </p:nvCxnSpPr>
          <p:spPr>
            <a:xfrm rot="5400000" flipH="1" flipV="1">
              <a:off x="6276013" y="1313207"/>
              <a:ext cx="95572" cy="1714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331" name="8-конечная звезда 1330"/>
            <p:cNvSpPr/>
            <p:nvPr/>
          </p:nvSpPr>
          <p:spPr>
            <a:xfrm rot="1262594">
              <a:off x="6221917" y="1649892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387" name="Прямая соединительная линия 1386"/>
            <p:cNvCxnSpPr>
              <a:stCxn id="1533" idx="4"/>
              <a:endCxn id="1532" idx="0"/>
            </p:cNvCxnSpPr>
            <p:nvPr/>
          </p:nvCxnSpPr>
          <p:spPr>
            <a:xfrm rot="10800000">
              <a:off x="5489351" y="687508"/>
              <a:ext cx="521105" cy="19492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532" name="8-конечная звезда 1531"/>
            <p:cNvSpPr/>
            <p:nvPr/>
          </p:nvSpPr>
          <p:spPr>
            <a:xfrm rot="1262594">
              <a:off x="5437151" y="65081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33" name="8-конечная звезда 1532"/>
            <p:cNvSpPr/>
            <p:nvPr/>
          </p:nvSpPr>
          <p:spPr>
            <a:xfrm rot="1262594">
              <a:off x="6008654" y="865125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34" name="8-конечная звезда 1533"/>
            <p:cNvSpPr/>
            <p:nvPr/>
          </p:nvSpPr>
          <p:spPr>
            <a:xfrm rot="1262594">
              <a:off x="5794341" y="129375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35" name="8-конечная звезда 1534"/>
            <p:cNvSpPr/>
            <p:nvPr/>
          </p:nvSpPr>
          <p:spPr>
            <a:xfrm rot="1262594">
              <a:off x="6294406" y="1222317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36" name="8-конечная звезда 1535"/>
            <p:cNvSpPr/>
            <p:nvPr/>
          </p:nvSpPr>
          <p:spPr>
            <a:xfrm rot="1262594">
              <a:off x="6295985" y="1366771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61" name="8-конечная звезда 1560"/>
            <p:cNvSpPr/>
            <p:nvPr/>
          </p:nvSpPr>
          <p:spPr>
            <a:xfrm rot="1262594">
              <a:off x="6794472" y="1293755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96" name="8-конечная звезда 1595"/>
            <p:cNvSpPr/>
            <p:nvPr/>
          </p:nvSpPr>
          <p:spPr>
            <a:xfrm rot="1262594">
              <a:off x="6079040" y="721198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97" name="8-конечная звезда 1596"/>
            <p:cNvSpPr/>
            <p:nvPr/>
          </p:nvSpPr>
          <p:spPr>
            <a:xfrm rot="1262594">
              <a:off x="7507799" y="2507148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98" name="8-конечная звезда 1597"/>
            <p:cNvSpPr/>
            <p:nvPr/>
          </p:nvSpPr>
          <p:spPr>
            <a:xfrm rot="1262594">
              <a:off x="7150609" y="1875160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99" name="8-конечная звезда 1598"/>
            <p:cNvSpPr/>
            <p:nvPr/>
          </p:nvSpPr>
          <p:spPr>
            <a:xfrm rot="1262594">
              <a:off x="6875812" y="1517970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600" name="Прямая соединительная линия 1599"/>
            <p:cNvCxnSpPr>
              <a:stCxn id="1599" idx="6"/>
              <a:endCxn id="1561" idx="1"/>
            </p:cNvCxnSpPr>
            <p:nvPr/>
          </p:nvCxnSpPr>
          <p:spPr>
            <a:xfrm rot="16200000" flipV="1">
              <a:off x="6782974" y="1394890"/>
              <a:ext cx="174102" cy="7517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08" name="Прямая соединительная линия 1607"/>
            <p:cNvCxnSpPr>
              <a:stCxn id="1331" idx="7"/>
              <a:endCxn id="1536" idx="2"/>
            </p:cNvCxnSpPr>
            <p:nvPr/>
          </p:nvCxnSpPr>
          <p:spPr>
            <a:xfrm rot="5400000" flipH="1" flipV="1">
              <a:off x="6174536" y="1521576"/>
              <a:ext cx="234381" cy="5005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09" name="Прямая соединительная линия 1608"/>
            <p:cNvCxnSpPr>
              <a:stCxn id="1535" idx="6"/>
              <a:endCxn id="1533" idx="0"/>
            </p:cNvCxnSpPr>
            <p:nvPr/>
          </p:nvCxnSpPr>
          <p:spPr>
            <a:xfrm rot="16200000" flipV="1">
              <a:off x="6034828" y="927845"/>
              <a:ext cx="322298" cy="27024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10" name="Прямая соединительная линия 1609"/>
            <p:cNvCxnSpPr>
              <a:stCxn id="1534" idx="6"/>
              <a:endCxn id="1533" idx="2"/>
            </p:cNvCxnSpPr>
            <p:nvPr/>
          </p:nvCxnSpPr>
          <p:spPr>
            <a:xfrm rot="5400000" flipH="1" flipV="1">
              <a:off x="5739382" y="1008978"/>
              <a:ext cx="378230" cy="19492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11" name="Прямая соединительная линия 1610"/>
            <p:cNvCxnSpPr>
              <a:stCxn id="1532" idx="4"/>
              <a:endCxn id="1531" idx="0"/>
            </p:cNvCxnSpPr>
            <p:nvPr/>
          </p:nvCxnSpPr>
          <p:spPr>
            <a:xfrm rot="10800000">
              <a:off x="5060722" y="401756"/>
              <a:ext cx="378230" cy="26636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54" name="Прямая соединительная линия 1653"/>
            <p:cNvCxnSpPr>
              <a:stCxn id="1597" idx="5"/>
              <a:endCxn id="1598" idx="0"/>
            </p:cNvCxnSpPr>
            <p:nvPr/>
          </p:nvCxnSpPr>
          <p:spPr>
            <a:xfrm rot="16200000" flipV="1">
              <a:off x="7057672" y="2045138"/>
              <a:ext cx="602202" cy="32585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55" name="Прямая соединительная линия 1654"/>
            <p:cNvCxnSpPr>
              <a:stCxn id="1598" idx="5"/>
              <a:endCxn id="1599" idx="1"/>
            </p:cNvCxnSpPr>
            <p:nvPr/>
          </p:nvCxnSpPr>
          <p:spPr>
            <a:xfrm rot="16200000" flipV="1">
              <a:off x="6879400" y="1592067"/>
              <a:ext cx="314422" cy="25579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56" name="Прямая соединительная линия 1655"/>
            <p:cNvCxnSpPr>
              <a:stCxn id="1561" idx="4"/>
              <a:endCxn id="1596" idx="1"/>
            </p:cNvCxnSpPr>
            <p:nvPr/>
          </p:nvCxnSpPr>
          <p:spPr>
            <a:xfrm rot="10800000">
              <a:off x="6111941" y="765982"/>
              <a:ext cx="684332" cy="54507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57" name="Прямая соединительная линия 1656"/>
            <p:cNvCxnSpPr>
              <a:stCxn id="1533" idx="6"/>
              <a:endCxn id="1596" idx="3"/>
            </p:cNvCxnSpPr>
            <p:nvPr/>
          </p:nvCxnSpPr>
          <p:spPr>
            <a:xfrm rot="5400000" flipH="1" flipV="1">
              <a:off x="6006789" y="792660"/>
              <a:ext cx="112827" cy="3570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684" name="TextBox 1683"/>
          <p:cNvSpPr txBox="1"/>
          <p:nvPr/>
        </p:nvSpPr>
        <p:spPr>
          <a:xfrm rot="923649">
            <a:off x="5384852" y="804240"/>
            <a:ext cx="70215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КОРМА</a:t>
            </a:r>
            <a:endParaRPr lang="uk-UA" sz="8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1685" name="TextBox 1684"/>
          <p:cNvSpPr txBox="1"/>
          <p:nvPr/>
        </p:nvSpPr>
        <p:spPr>
          <a:xfrm rot="1029259">
            <a:off x="5726624" y="1144629"/>
            <a:ext cx="70215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КОМПАС</a:t>
            </a:r>
            <a:endParaRPr lang="uk-UA" sz="8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1686" name="TextBox 1685"/>
          <p:cNvSpPr txBox="1"/>
          <p:nvPr/>
        </p:nvSpPr>
        <p:spPr>
          <a:xfrm rot="2655036">
            <a:off x="6627970" y="1693846"/>
            <a:ext cx="70215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ВІТРИЛА</a:t>
            </a:r>
            <a:endParaRPr lang="uk-UA" sz="8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grpSp>
        <p:nvGrpSpPr>
          <p:cNvPr id="65" name="Группа 1793"/>
          <p:cNvGrpSpPr/>
          <p:nvPr/>
        </p:nvGrpSpPr>
        <p:grpSpPr>
          <a:xfrm>
            <a:off x="6572264" y="3651209"/>
            <a:ext cx="904055" cy="1962717"/>
            <a:chOff x="6579106" y="3651209"/>
            <a:chExt cx="904055" cy="1962717"/>
          </a:xfrm>
        </p:grpSpPr>
        <p:cxnSp>
          <p:nvCxnSpPr>
            <p:cNvPr id="1374" name="Прямая соединительная линия 1373"/>
            <p:cNvCxnSpPr>
              <a:stCxn id="1735" idx="3"/>
              <a:endCxn id="1737" idx="7"/>
            </p:cNvCxnSpPr>
            <p:nvPr/>
          </p:nvCxnSpPr>
          <p:spPr>
            <a:xfrm rot="5400000" flipH="1">
              <a:off x="7098637" y="4700638"/>
              <a:ext cx="15812" cy="23504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709" name="Овал 1708"/>
            <p:cNvSpPr/>
            <p:nvPr/>
          </p:nvSpPr>
          <p:spPr>
            <a:xfrm rot="3951920">
              <a:off x="6863802" y="5577926"/>
              <a:ext cx="36000" cy="36000"/>
            </a:xfrm>
            <a:prstGeom prst="ellipse">
              <a:avLst/>
            </a:prstGeom>
            <a:solidFill>
              <a:srgbClr val="C00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631" name="Прямая соединительная линия 1630"/>
            <p:cNvCxnSpPr>
              <a:stCxn id="1774" idx="5"/>
              <a:endCxn id="1773" idx="2"/>
            </p:cNvCxnSpPr>
            <p:nvPr/>
          </p:nvCxnSpPr>
          <p:spPr>
            <a:xfrm rot="5400000" flipH="1" flipV="1">
              <a:off x="7109755" y="4107339"/>
              <a:ext cx="182045" cy="7253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36" name="Прямая соединительная линия 1635"/>
            <p:cNvCxnSpPr>
              <a:stCxn id="1736" idx="7"/>
              <a:endCxn id="1735" idx="2"/>
            </p:cNvCxnSpPr>
            <p:nvPr/>
          </p:nvCxnSpPr>
          <p:spPr>
            <a:xfrm rot="5400000" flipH="1" flipV="1">
              <a:off x="7201648" y="4843103"/>
              <a:ext cx="40098" cy="3069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50" name="Прямая соединительная линия 1649"/>
            <p:cNvCxnSpPr>
              <a:stCxn id="1696" idx="7"/>
              <a:endCxn id="1736" idx="1"/>
            </p:cNvCxnSpPr>
            <p:nvPr/>
          </p:nvCxnSpPr>
          <p:spPr>
            <a:xfrm rot="5400000" flipH="1" flipV="1">
              <a:off x="6926996" y="4973061"/>
              <a:ext cx="331144" cy="20379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51" name="Прямая соединительная линия 1650"/>
            <p:cNvCxnSpPr>
              <a:stCxn id="1690" idx="7"/>
              <a:endCxn id="1696" idx="2"/>
            </p:cNvCxnSpPr>
            <p:nvPr/>
          </p:nvCxnSpPr>
          <p:spPr>
            <a:xfrm rot="5400000" flipH="1" flipV="1">
              <a:off x="6780817" y="5282497"/>
              <a:ext cx="181289" cy="16968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52" name="Прямая соединительная линия 1651"/>
            <p:cNvCxnSpPr>
              <a:stCxn id="1690" idx="5"/>
              <a:endCxn id="1689" idx="1"/>
            </p:cNvCxnSpPr>
            <p:nvPr/>
          </p:nvCxnSpPr>
          <p:spPr>
            <a:xfrm rot="16200000" flipV="1">
              <a:off x="6626175" y="5323847"/>
              <a:ext cx="174953" cy="6041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53" name="Прямая соединительная линия 1652"/>
            <p:cNvCxnSpPr>
              <a:stCxn id="1689" idx="3"/>
              <a:endCxn id="1687" idx="1"/>
            </p:cNvCxnSpPr>
            <p:nvPr/>
          </p:nvCxnSpPr>
          <p:spPr>
            <a:xfrm rot="5400000">
              <a:off x="6626343" y="5240358"/>
              <a:ext cx="11883" cy="4055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687" name="8-конечная звезда 1686"/>
            <p:cNvSpPr/>
            <p:nvPr/>
          </p:nvSpPr>
          <p:spPr>
            <a:xfrm rot="1262594">
              <a:off x="6579106" y="5221792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689" name="8-конечная звезда 1688"/>
            <p:cNvSpPr/>
            <p:nvPr/>
          </p:nvSpPr>
          <p:spPr>
            <a:xfrm rot="1262594">
              <a:off x="6650544" y="5221792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690" name="8-конечная звезда 1689"/>
            <p:cNvSpPr/>
            <p:nvPr/>
          </p:nvSpPr>
          <p:spPr>
            <a:xfrm rot="1262594">
              <a:off x="6724613" y="5438737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696" name="8-конечная звезда 1695"/>
            <p:cNvSpPr/>
            <p:nvPr/>
          </p:nvSpPr>
          <p:spPr>
            <a:xfrm rot="1262594">
              <a:off x="6938997" y="522449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730" name="8-конечная звезда 1729"/>
            <p:cNvSpPr/>
            <p:nvPr/>
          </p:nvSpPr>
          <p:spPr>
            <a:xfrm rot="1262594">
              <a:off x="7293487" y="4150222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732" name="8-конечная звезда 1731"/>
            <p:cNvSpPr/>
            <p:nvPr/>
          </p:nvSpPr>
          <p:spPr>
            <a:xfrm rot="1262594">
              <a:off x="7293486" y="4864600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733" name="8-конечная звезда 1732"/>
            <p:cNvSpPr/>
            <p:nvPr/>
          </p:nvSpPr>
          <p:spPr>
            <a:xfrm rot="1262594">
              <a:off x="6875812" y="5007478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734" name="8-конечная звезда 1733"/>
            <p:cNvSpPr/>
            <p:nvPr/>
          </p:nvSpPr>
          <p:spPr>
            <a:xfrm rot="1262594">
              <a:off x="6793420" y="4946994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735" name="8-конечная звезда 1734"/>
            <p:cNvSpPr/>
            <p:nvPr/>
          </p:nvSpPr>
          <p:spPr>
            <a:xfrm rot="1262594">
              <a:off x="7222048" y="4793164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736" name="8-конечная звезда 1735"/>
            <p:cNvSpPr/>
            <p:nvPr/>
          </p:nvSpPr>
          <p:spPr>
            <a:xfrm rot="1262594">
              <a:off x="7161564" y="4864602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737" name="8-конечная звезда 1736"/>
            <p:cNvSpPr/>
            <p:nvPr/>
          </p:nvSpPr>
          <p:spPr>
            <a:xfrm rot="1262594">
              <a:off x="6937348" y="4794216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754" name="Прямая соединительная линия 1753"/>
            <p:cNvCxnSpPr>
              <a:stCxn id="1733" idx="4"/>
              <a:endCxn id="1734" idx="1"/>
            </p:cNvCxnSpPr>
            <p:nvPr/>
          </p:nvCxnSpPr>
          <p:spPr>
            <a:xfrm rot="10800000">
              <a:off x="6826321" y="4991778"/>
              <a:ext cx="51052" cy="3069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55" name="Прямая соединительная линия 1754"/>
            <p:cNvCxnSpPr>
              <a:stCxn id="1734" idx="0"/>
              <a:endCxn id="1737" idx="3"/>
            </p:cNvCxnSpPr>
            <p:nvPr/>
          </p:nvCxnSpPr>
          <p:spPr>
            <a:xfrm flipV="1">
              <a:off x="6838659" y="4832179"/>
              <a:ext cx="101015" cy="14661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56" name="Прямая соединительная линия 1755"/>
            <p:cNvCxnSpPr>
              <a:stCxn id="1733" idx="7"/>
              <a:endCxn id="1736" idx="3"/>
            </p:cNvCxnSpPr>
            <p:nvPr/>
          </p:nvCxnSpPr>
          <p:spPr>
            <a:xfrm rot="5400000" flipH="1" flipV="1">
              <a:off x="6980151" y="4837948"/>
              <a:ext cx="123874" cy="24298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65" name="Прямая соединительная линия 1764"/>
            <p:cNvCxnSpPr>
              <a:stCxn id="1773" idx="7"/>
              <a:endCxn id="1771" idx="2"/>
            </p:cNvCxnSpPr>
            <p:nvPr/>
          </p:nvCxnSpPr>
          <p:spPr>
            <a:xfrm rot="5400000" flipH="1" flipV="1">
              <a:off x="7166963" y="3803278"/>
              <a:ext cx="317837" cy="11809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66" name="Прямая соединительная линия 1765"/>
            <p:cNvCxnSpPr>
              <a:stCxn id="1775" idx="5"/>
              <a:endCxn id="1771" idx="0"/>
            </p:cNvCxnSpPr>
            <p:nvPr/>
          </p:nvCxnSpPr>
          <p:spPr>
            <a:xfrm rot="16200000" flipV="1">
              <a:off x="7345751" y="3761977"/>
              <a:ext cx="178582" cy="3043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67" name="Прямая соединительная линия 1766"/>
            <p:cNvCxnSpPr>
              <a:stCxn id="1735" idx="5"/>
              <a:endCxn id="1775" idx="1"/>
            </p:cNvCxnSpPr>
            <p:nvPr/>
          </p:nvCxnSpPr>
          <p:spPr>
            <a:xfrm rot="5400000" flipH="1" flipV="1">
              <a:off x="6909641" y="4235560"/>
              <a:ext cx="885926" cy="23331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68" name="Прямая соединительная линия 1767"/>
            <p:cNvCxnSpPr>
              <a:stCxn id="1732" idx="3"/>
              <a:endCxn id="1735" idx="1"/>
            </p:cNvCxnSpPr>
            <p:nvPr/>
          </p:nvCxnSpPr>
          <p:spPr>
            <a:xfrm rot="5400000" flipH="1">
              <a:off x="7245449" y="4847449"/>
              <a:ext cx="59553" cy="4055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771" name="8-конечная звезда 1770"/>
            <p:cNvSpPr/>
            <p:nvPr/>
          </p:nvSpPr>
          <p:spPr>
            <a:xfrm rot="1262594">
              <a:off x="7367625" y="3651209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772" name="8-конечная звезда 1771"/>
            <p:cNvSpPr/>
            <p:nvPr/>
          </p:nvSpPr>
          <p:spPr>
            <a:xfrm rot="1262594">
              <a:off x="7222047" y="4221660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773" name="8-конечная звезда 1772"/>
            <p:cNvSpPr/>
            <p:nvPr/>
          </p:nvSpPr>
          <p:spPr>
            <a:xfrm rot="1262594">
              <a:off x="7222048" y="4007346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774" name="8-конечная звезда 1773"/>
            <p:cNvSpPr/>
            <p:nvPr/>
          </p:nvSpPr>
          <p:spPr>
            <a:xfrm rot="1262594">
              <a:off x="7150609" y="4232614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775" name="8-конечная звезда 1774"/>
            <p:cNvSpPr/>
            <p:nvPr/>
          </p:nvSpPr>
          <p:spPr>
            <a:xfrm rot="1262594">
              <a:off x="7436361" y="3864470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787" name="Прямая соединительная линия 1786"/>
            <p:cNvCxnSpPr>
              <a:stCxn id="1730" idx="5"/>
              <a:endCxn id="1773" idx="1"/>
            </p:cNvCxnSpPr>
            <p:nvPr/>
          </p:nvCxnSpPr>
          <p:spPr>
            <a:xfrm rot="16200000" flipV="1">
              <a:off x="7231114" y="4075965"/>
              <a:ext cx="100108" cy="5243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88" name="Прямая соединительная линия 1787"/>
            <p:cNvCxnSpPr>
              <a:stCxn id="1772" idx="5"/>
              <a:endCxn id="1773" idx="2"/>
            </p:cNvCxnSpPr>
            <p:nvPr/>
          </p:nvCxnSpPr>
          <p:spPr>
            <a:xfrm rot="5400000" flipH="1" flipV="1">
              <a:off x="7150951" y="4137581"/>
              <a:ext cx="171091" cy="110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795" name="TextBox 1794"/>
          <p:cNvSpPr txBox="1"/>
          <p:nvPr/>
        </p:nvSpPr>
        <p:spPr>
          <a:xfrm rot="17330145">
            <a:off x="6850552" y="4484570"/>
            <a:ext cx="70215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ЦЕНТАВР</a:t>
            </a:r>
            <a:endParaRPr lang="uk-UA" sz="8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1804" name="TextBox 1803"/>
          <p:cNvSpPr txBox="1"/>
          <p:nvPr/>
        </p:nvSpPr>
        <p:spPr>
          <a:xfrm>
            <a:off x="5535360" y="309870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15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05" name="TextBox 1804"/>
          <p:cNvSpPr txBox="1"/>
          <p:nvPr/>
        </p:nvSpPr>
        <p:spPr>
          <a:xfrm>
            <a:off x="5104222" y="166994"/>
            <a:ext cx="253596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06" name="TextBox 1805"/>
          <p:cNvSpPr txBox="1"/>
          <p:nvPr/>
        </p:nvSpPr>
        <p:spPr>
          <a:xfrm>
            <a:off x="6072198" y="571480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25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07" name="TextBox 1806"/>
          <p:cNvSpPr txBox="1"/>
          <p:nvPr/>
        </p:nvSpPr>
        <p:spPr>
          <a:xfrm>
            <a:off x="6892682" y="1310002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15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08" name="TextBox 1807"/>
          <p:cNvSpPr txBox="1"/>
          <p:nvPr/>
        </p:nvSpPr>
        <p:spPr>
          <a:xfrm>
            <a:off x="6572264" y="928670"/>
            <a:ext cx="253596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09" name="TextBox 1808"/>
          <p:cNvSpPr txBox="1"/>
          <p:nvPr/>
        </p:nvSpPr>
        <p:spPr>
          <a:xfrm>
            <a:off x="7249872" y="1810068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25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10" name="TextBox 1809"/>
          <p:cNvSpPr txBox="1"/>
          <p:nvPr/>
        </p:nvSpPr>
        <p:spPr>
          <a:xfrm>
            <a:off x="7572396" y="2857496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15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11" name="TextBox 1810"/>
          <p:cNvSpPr txBox="1"/>
          <p:nvPr/>
        </p:nvSpPr>
        <p:spPr>
          <a:xfrm>
            <a:off x="7500958" y="2333288"/>
            <a:ext cx="253596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12" name="TextBox 1811"/>
          <p:cNvSpPr txBox="1"/>
          <p:nvPr/>
        </p:nvSpPr>
        <p:spPr>
          <a:xfrm>
            <a:off x="7607062" y="3357562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25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16" name="TextBox 1815"/>
          <p:cNvSpPr txBox="1"/>
          <p:nvPr/>
        </p:nvSpPr>
        <p:spPr>
          <a:xfrm>
            <a:off x="7392748" y="4429132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15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17" name="TextBox 1816"/>
          <p:cNvSpPr txBox="1"/>
          <p:nvPr/>
        </p:nvSpPr>
        <p:spPr>
          <a:xfrm>
            <a:off x="7572396" y="3929066"/>
            <a:ext cx="253596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18" name="TextBox 1817"/>
          <p:cNvSpPr txBox="1"/>
          <p:nvPr/>
        </p:nvSpPr>
        <p:spPr>
          <a:xfrm>
            <a:off x="7178434" y="4929198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25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19" name="TextBox 1818"/>
          <p:cNvSpPr txBox="1"/>
          <p:nvPr/>
        </p:nvSpPr>
        <p:spPr>
          <a:xfrm>
            <a:off x="6392616" y="5810596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15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20" name="TextBox 1819"/>
          <p:cNvSpPr txBox="1"/>
          <p:nvPr/>
        </p:nvSpPr>
        <p:spPr>
          <a:xfrm>
            <a:off x="6818734" y="5453406"/>
            <a:ext cx="253596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21" name="TextBox 1820"/>
          <p:cNvSpPr txBox="1"/>
          <p:nvPr/>
        </p:nvSpPr>
        <p:spPr>
          <a:xfrm>
            <a:off x="5929322" y="6143644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25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22" name="TextBox 1821"/>
          <p:cNvSpPr txBox="1"/>
          <p:nvPr/>
        </p:nvSpPr>
        <p:spPr>
          <a:xfrm>
            <a:off x="4820980" y="6453538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15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23" name="TextBox 1822"/>
          <p:cNvSpPr txBox="1"/>
          <p:nvPr/>
        </p:nvSpPr>
        <p:spPr>
          <a:xfrm>
            <a:off x="5429256" y="6357958"/>
            <a:ext cx="253596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24" name="TextBox 1823"/>
          <p:cNvSpPr txBox="1"/>
          <p:nvPr/>
        </p:nvSpPr>
        <p:spPr>
          <a:xfrm>
            <a:off x="4323020" y="6500834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25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25" name="TextBox 1824"/>
          <p:cNvSpPr txBox="1"/>
          <p:nvPr/>
        </p:nvSpPr>
        <p:spPr>
          <a:xfrm>
            <a:off x="3106468" y="6239224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15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26" name="TextBox 1825"/>
          <p:cNvSpPr txBox="1"/>
          <p:nvPr/>
        </p:nvSpPr>
        <p:spPr>
          <a:xfrm>
            <a:off x="3714744" y="6429396"/>
            <a:ext cx="253596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27" name="TextBox 1826"/>
          <p:cNvSpPr txBox="1"/>
          <p:nvPr/>
        </p:nvSpPr>
        <p:spPr>
          <a:xfrm>
            <a:off x="2643174" y="5953472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25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28" name="TextBox 1827"/>
          <p:cNvSpPr txBox="1"/>
          <p:nvPr/>
        </p:nvSpPr>
        <p:spPr>
          <a:xfrm>
            <a:off x="1820584" y="5214950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15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29" name="TextBox 1828"/>
          <p:cNvSpPr txBox="1"/>
          <p:nvPr/>
        </p:nvSpPr>
        <p:spPr>
          <a:xfrm>
            <a:off x="2214546" y="5619436"/>
            <a:ext cx="253596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30" name="TextBox 1829"/>
          <p:cNvSpPr txBox="1"/>
          <p:nvPr/>
        </p:nvSpPr>
        <p:spPr>
          <a:xfrm>
            <a:off x="1534832" y="4714884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25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31" name="TextBox 1830"/>
          <p:cNvSpPr txBox="1"/>
          <p:nvPr/>
        </p:nvSpPr>
        <p:spPr>
          <a:xfrm>
            <a:off x="1214414" y="3786190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15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32" name="TextBox 1831"/>
          <p:cNvSpPr txBox="1"/>
          <p:nvPr/>
        </p:nvSpPr>
        <p:spPr>
          <a:xfrm>
            <a:off x="1357290" y="4286256"/>
            <a:ext cx="253596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33" name="TextBox 1832"/>
          <p:cNvSpPr txBox="1"/>
          <p:nvPr/>
        </p:nvSpPr>
        <p:spPr>
          <a:xfrm>
            <a:off x="1177642" y="3214686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25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34" name="TextBox 1833"/>
          <p:cNvSpPr txBox="1"/>
          <p:nvPr/>
        </p:nvSpPr>
        <p:spPr>
          <a:xfrm>
            <a:off x="1428728" y="2071678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15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35" name="TextBox 1834"/>
          <p:cNvSpPr txBox="1"/>
          <p:nvPr/>
        </p:nvSpPr>
        <p:spPr>
          <a:xfrm>
            <a:off x="1285852" y="2643182"/>
            <a:ext cx="253596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36" name="TextBox 1835"/>
          <p:cNvSpPr txBox="1"/>
          <p:nvPr/>
        </p:nvSpPr>
        <p:spPr>
          <a:xfrm>
            <a:off x="1643042" y="1643050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25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37" name="TextBox 1836"/>
          <p:cNvSpPr txBox="1"/>
          <p:nvPr/>
        </p:nvSpPr>
        <p:spPr>
          <a:xfrm>
            <a:off x="2392088" y="809936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15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38" name="TextBox 1837"/>
          <p:cNvSpPr txBox="1"/>
          <p:nvPr/>
        </p:nvSpPr>
        <p:spPr>
          <a:xfrm>
            <a:off x="2034898" y="1142984"/>
            <a:ext cx="253596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39" name="TextBox 1838"/>
          <p:cNvSpPr txBox="1"/>
          <p:nvPr/>
        </p:nvSpPr>
        <p:spPr>
          <a:xfrm>
            <a:off x="2857488" y="500042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25</a:t>
            </a:r>
            <a:endParaRPr lang="uk-UA" sz="1100" spc="-150" dirty="0">
              <a:latin typeface="Bookman Old Style" pitchFamily="18" charset="0"/>
            </a:endParaRPr>
          </a:p>
        </p:txBody>
      </p:sp>
      <p:grpSp>
        <p:nvGrpSpPr>
          <p:cNvPr id="66" name="Группа 1849"/>
          <p:cNvGrpSpPr/>
          <p:nvPr/>
        </p:nvGrpSpPr>
        <p:grpSpPr>
          <a:xfrm rot="1385804">
            <a:off x="1152525" y="9525"/>
            <a:ext cx="6837363" cy="6837363"/>
            <a:chOff x="1152525" y="9525"/>
            <a:chExt cx="6837363" cy="6837363"/>
          </a:xfrm>
        </p:grpSpPr>
        <p:pic>
          <p:nvPicPr>
            <p:cNvPr id="1030" name="Picture 6" descr="K:\Зоряне небо\ПОЛУКРУГ 90  1.png"/>
            <p:cNvPicPr>
              <a:picLocks noChangeAspect="1" noChangeArrowheads="1"/>
            </p:cNvPicPr>
            <p:nvPr/>
          </p:nvPicPr>
          <p:blipFill>
            <a:blip r:embed="rId3"/>
            <a:srcRect/>
            <a:stretch>
              <a:fillRect/>
            </a:stretch>
          </p:blipFill>
          <p:spPr bwMode="auto">
            <a:xfrm>
              <a:off x="1152525" y="9525"/>
              <a:ext cx="6837363" cy="6837363"/>
            </a:xfrm>
            <a:prstGeom prst="rect">
              <a:avLst/>
            </a:prstGeom>
            <a:noFill/>
          </p:spPr>
        </p:pic>
        <p:cxnSp>
          <p:nvCxnSpPr>
            <p:cNvPr id="1843" name="Прямая соединительная линия 1842"/>
            <p:cNvCxnSpPr/>
            <p:nvPr/>
          </p:nvCxnSpPr>
          <p:spPr>
            <a:xfrm rot="5400000">
              <a:off x="4409394" y="480312"/>
              <a:ext cx="324562" cy="651"/>
            </a:xfrm>
            <a:prstGeom prst="line">
              <a:avLst/>
            </a:prstGeom>
            <a:ln w="28575">
              <a:solidFill>
                <a:srgbClr val="C0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846" name="TextBox 1845"/>
            <p:cNvSpPr txBox="1"/>
            <p:nvPr/>
          </p:nvSpPr>
          <p:spPr>
            <a:xfrm>
              <a:off x="4071934" y="642918"/>
              <a:ext cx="1058667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uk-UA" sz="1400" b="1" dirty="0" smtClean="0">
                  <a:solidFill>
                    <a:srgbClr val="9E0000"/>
                  </a:solidFill>
                  <a:latin typeface="Bookman Old Style" pitchFamily="18" charset="0"/>
                </a:rPr>
                <a:t>Північ</a:t>
              </a:r>
            </a:p>
          </p:txBody>
        </p:sp>
        <p:sp>
          <p:nvSpPr>
            <p:cNvPr id="1847" name="TextBox 1846"/>
            <p:cNvSpPr txBox="1"/>
            <p:nvPr/>
          </p:nvSpPr>
          <p:spPr>
            <a:xfrm>
              <a:off x="4013399" y="2090314"/>
              <a:ext cx="1058667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uk-UA" sz="1600" b="1" i="1" dirty="0" err="1" smtClean="0">
                  <a:solidFill>
                    <a:srgbClr val="9E0000"/>
                  </a:solidFill>
                  <a:latin typeface="Bookman Old Style" pitchFamily="18" charset="0"/>
                </a:rPr>
                <a:t>пн</a:t>
              </a:r>
              <a:endParaRPr lang="uk-UA" sz="1600" b="1" i="1" dirty="0" smtClean="0">
                <a:solidFill>
                  <a:srgbClr val="9E0000"/>
                </a:solidFill>
                <a:latin typeface="Bookman Old Style" pitchFamily="18" charset="0"/>
              </a:endParaRPr>
            </a:p>
          </p:txBody>
        </p:sp>
        <p:sp>
          <p:nvSpPr>
            <p:cNvPr id="1848" name="TextBox 1847"/>
            <p:cNvSpPr txBox="1"/>
            <p:nvPr/>
          </p:nvSpPr>
          <p:spPr>
            <a:xfrm>
              <a:off x="6072198" y="2928934"/>
              <a:ext cx="1058667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uk-UA" sz="1600" b="1" i="1" dirty="0" err="1" smtClean="0">
                  <a:solidFill>
                    <a:srgbClr val="9E0000"/>
                  </a:solidFill>
                  <a:latin typeface="Bookman Old Style" pitchFamily="18" charset="0"/>
                </a:rPr>
                <a:t>зх</a:t>
              </a:r>
              <a:endParaRPr lang="uk-UA" sz="1600" b="1" i="1" dirty="0" smtClean="0">
                <a:solidFill>
                  <a:srgbClr val="9E0000"/>
                </a:solidFill>
                <a:latin typeface="Bookman Old Style" pitchFamily="18" charset="0"/>
              </a:endParaRPr>
            </a:p>
          </p:txBody>
        </p:sp>
        <p:sp>
          <p:nvSpPr>
            <p:cNvPr id="1849" name="TextBox 1848"/>
            <p:cNvSpPr txBox="1"/>
            <p:nvPr/>
          </p:nvSpPr>
          <p:spPr>
            <a:xfrm>
              <a:off x="2071670" y="2928934"/>
              <a:ext cx="1058667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uk-UA" sz="1600" b="1" i="1" dirty="0" err="1" smtClean="0">
                  <a:solidFill>
                    <a:srgbClr val="9E0000"/>
                  </a:solidFill>
                  <a:latin typeface="Bookman Old Style" pitchFamily="18" charset="0"/>
                </a:rPr>
                <a:t>сх</a:t>
              </a:r>
              <a:endParaRPr lang="uk-UA" sz="1600" b="1" i="1" dirty="0" smtClean="0">
                <a:solidFill>
                  <a:srgbClr val="9E0000"/>
                </a:solidFill>
                <a:latin typeface="Bookman Old Style" pitchFamily="18" charset="0"/>
              </a:endParaRPr>
            </a:p>
          </p:txBody>
        </p:sp>
      </p:grpSp>
      <p:sp>
        <p:nvSpPr>
          <p:cNvPr id="1345" name="Овал 1344">
            <a:hlinkClick r:id="rId4" action="ppaction://hlinksldjump"/>
          </p:cNvPr>
          <p:cNvSpPr/>
          <p:nvPr/>
        </p:nvSpPr>
        <p:spPr>
          <a:xfrm>
            <a:off x="4534314" y="105166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346" name="Овал 1345">
            <a:hlinkClick r:id="rId5" action="ppaction://hlinksldjump"/>
          </p:cNvPr>
          <p:cNvSpPr/>
          <p:nvPr/>
        </p:nvSpPr>
        <p:spPr>
          <a:xfrm>
            <a:off x="5143504" y="176604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347" name="Овал 1346">
            <a:hlinkClick r:id="rId6" action="ppaction://hlinksldjump"/>
          </p:cNvPr>
          <p:cNvSpPr/>
          <p:nvPr/>
        </p:nvSpPr>
        <p:spPr>
          <a:xfrm>
            <a:off x="5605884" y="329004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348" name="Овал 1347">
            <a:hlinkClick r:id="rId7" action="ppaction://hlinksldjump"/>
          </p:cNvPr>
          <p:cNvSpPr/>
          <p:nvPr/>
        </p:nvSpPr>
        <p:spPr>
          <a:xfrm>
            <a:off x="6143636" y="571480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349" name="Овал 1348">
            <a:hlinkClick r:id="rId8" action="ppaction://hlinksldjump"/>
          </p:cNvPr>
          <p:cNvSpPr/>
          <p:nvPr/>
        </p:nvSpPr>
        <p:spPr>
          <a:xfrm>
            <a:off x="6606016" y="928670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350" name="Овал 1349">
            <a:hlinkClick r:id="rId9" action="ppaction://hlinksldjump"/>
          </p:cNvPr>
          <p:cNvSpPr/>
          <p:nvPr/>
        </p:nvSpPr>
        <p:spPr>
          <a:xfrm>
            <a:off x="6963206" y="1319612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351" name="Овал 1350">
            <a:hlinkClick r:id="rId10" action="ppaction://hlinksldjump"/>
          </p:cNvPr>
          <p:cNvSpPr/>
          <p:nvPr/>
        </p:nvSpPr>
        <p:spPr>
          <a:xfrm>
            <a:off x="7286644" y="1819678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352" name="Овал 1351">
            <a:hlinkClick r:id="rId11" action="ppaction://hlinksldjump"/>
          </p:cNvPr>
          <p:cNvSpPr/>
          <p:nvPr/>
        </p:nvSpPr>
        <p:spPr>
          <a:xfrm>
            <a:off x="7500958" y="2319744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353" name="Овал 1352">
            <a:hlinkClick r:id="rId12" action="ppaction://hlinksldjump"/>
          </p:cNvPr>
          <p:cNvSpPr/>
          <p:nvPr/>
        </p:nvSpPr>
        <p:spPr>
          <a:xfrm>
            <a:off x="7606148" y="2857496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354" name="Овал 1353">
            <a:hlinkClick r:id="rId13" action="ppaction://hlinksldjump"/>
          </p:cNvPr>
          <p:cNvSpPr/>
          <p:nvPr/>
        </p:nvSpPr>
        <p:spPr>
          <a:xfrm>
            <a:off x="7643834" y="3357562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361" name="Овал 1360">
            <a:hlinkClick r:id="rId14" action="ppaction://hlinksldjump"/>
          </p:cNvPr>
          <p:cNvSpPr/>
          <p:nvPr/>
        </p:nvSpPr>
        <p:spPr>
          <a:xfrm>
            <a:off x="7572396" y="3929066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362" name="Овал 1361">
            <a:hlinkClick r:id="rId15" action="ppaction://hlinksldjump"/>
          </p:cNvPr>
          <p:cNvSpPr/>
          <p:nvPr/>
        </p:nvSpPr>
        <p:spPr>
          <a:xfrm>
            <a:off x="7429520" y="4429132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363" name="Овал 1362">
            <a:hlinkClick r:id="rId16" action="ppaction://hlinksldjump"/>
          </p:cNvPr>
          <p:cNvSpPr/>
          <p:nvPr/>
        </p:nvSpPr>
        <p:spPr>
          <a:xfrm>
            <a:off x="7215206" y="4929198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366" name="Овал 1365">
            <a:hlinkClick r:id="rId17" action="ppaction://hlinksldjump"/>
          </p:cNvPr>
          <p:cNvSpPr/>
          <p:nvPr/>
        </p:nvSpPr>
        <p:spPr>
          <a:xfrm>
            <a:off x="6820330" y="5463016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367" name="Овал 1366">
            <a:hlinkClick r:id="rId18" action="ppaction://hlinksldjump"/>
          </p:cNvPr>
          <p:cNvSpPr/>
          <p:nvPr/>
        </p:nvSpPr>
        <p:spPr>
          <a:xfrm>
            <a:off x="6429388" y="5820206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368" name="Овал 1367">
            <a:hlinkClick r:id="rId19" action="ppaction://hlinksldjump"/>
          </p:cNvPr>
          <p:cNvSpPr/>
          <p:nvPr/>
        </p:nvSpPr>
        <p:spPr>
          <a:xfrm>
            <a:off x="5929322" y="6143644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395" name="Овал 1394">
            <a:hlinkClick r:id="rId20" action="ppaction://hlinksldjump"/>
          </p:cNvPr>
          <p:cNvSpPr/>
          <p:nvPr/>
        </p:nvSpPr>
        <p:spPr>
          <a:xfrm>
            <a:off x="5391570" y="6357958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411" name="Овал 1410">
            <a:hlinkClick r:id="rId21" action="ppaction://hlinksldjump"/>
          </p:cNvPr>
          <p:cNvSpPr/>
          <p:nvPr/>
        </p:nvSpPr>
        <p:spPr>
          <a:xfrm>
            <a:off x="4857752" y="6463148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412" name="Овал 1411">
            <a:hlinkClick r:id="rId22" action="ppaction://hlinksldjump"/>
          </p:cNvPr>
          <p:cNvSpPr/>
          <p:nvPr/>
        </p:nvSpPr>
        <p:spPr>
          <a:xfrm>
            <a:off x="4357686" y="6500834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413" name="Овал 1412">
            <a:hlinkClick r:id="rId23" action="ppaction://hlinksldjump"/>
          </p:cNvPr>
          <p:cNvSpPr/>
          <p:nvPr/>
        </p:nvSpPr>
        <p:spPr>
          <a:xfrm>
            <a:off x="3714744" y="6391710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414" name="Овал 1413">
            <a:hlinkClick r:id="rId24" action="ppaction://hlinksldjump"/>
          </p:cNvPr>
          <p:cNvSpPr/>
          <p:nvPr/>
        </p:nvSpPr>
        <p:spPr>
          <a:xfrm>
            <a:off x="3143240" y="6215082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415" name="Овал 1414">
            <a:hlinkClick r:id="rId25" action="ppaction://hlinksldjump"/>
          </p:cNvPr>
          <p:cNvSpPr/>
          <p:nvPr/>
        </p:nvSpPr>
        <p:spPr>
          <a:xfrm>
            <a:off x="2676926" y="5963082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416" name="Овал 1415">
            <a:hlinkClick r:id="rId26" action="ppaction://hlinksldjump"/>
          </p:cNvPr>
          <p:cNvSpPr/>
          <p:nvPr/>
        </p:nvSpPr>
        <p:spPr>
          <a:xfrm>
            <a:off x="2214546" y="5605892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418" name="Овал 1417">
            <a:hlinkClick r:id="rId27" action="ppaction://hlinksldjump"/>
          </p:cNvPr>
          <p:cNvSpPr/>
          <p:nvPr/>
        </p:nvSpPr>
        <p:spPr>
          <a:xfrm>
            <a:off x="1857356" y="5177264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441" name="Овал 1440">
            <a:hlinkClick r:id="rId28" action="ppaction://hlinksldjump"/>
          </p:cNvPr>
          <p:cNvSpPr/>
          <p:nvPr/>
        </p:nvSpPr>
        <p:spPr>
          <a:xfrm>
            <a:off x="1571604" y="4714884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443" name="Овал 1442">
            <a:hlinkClick r:id="rId29" action="ppaction://hlinksldjump"/>
          </p:cNvPr>
          <p:cNvSpPr/>
          <p:nvPr/>
        </p:nvSpPr>
        <p:spPr>
          <a:xfrm>
            <a:off x="1391042" y="4286256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444" name="Овал 1443">
            <a:hlinkClick r:id="rId30" action="ppaction://hlinksldjump"/>
          </p:cNvPr>
          <p:cNvSpPr/>
          <p:nvPr/>
        </p:nvSpPr>
        <p:spPr>
          <a:xfrm>
            <a:off x="1285852" y="3786190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445" name="Овал 1444">
            <a:hlinkClick r:id="rId31" action="ppaction://hlinksldjump"/>
          </p:cNvPr>
          <p:cNvSpPr/>
          <p:nvPr/>
        </p:nvSpPr>
        <p:spPr>
          <a:xfrm>
            <a:off x="1214414" y="3214686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447" name="Овал 1446">
            <a:hlinkClick r:id="rId32" action="ppaction://hlinksldjump"/>
          </p:cNvPr>
          <p:cNvSpPr/>
          <p:nvPr/>
        </p:nvSpPr>
        <p:spPr>
          <a:xfrm>
            <a:off x="1319604" y="2643182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455" name="Овал 1454">
            <a:hlinkClick r:id="rId33" action="ppaction://hlinksldjump"/>
          </p:cNvPr>
          <p:cNvSpPr/>
          <p:nvPr/>
        </p:nvSpPr>
        <p:spPr>
          <a:xfrm>
            <a:off x="1472004" y="2071678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467" name="Овал 1466">
            <a:hlinkClick r:id="rId34" action="ppaction://hlinksldjump"/>
          </p:cNvPr>
          <p:cNvSpPr/>
          <p:nvPr/>
        </p:nvSpPr>
        <p:spPr>
          <a:xfrm>
            <a:off x="1714480" y="1643050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484" name="Овал 1483">
            <a:hlinkClick r:id="rId35" action="ppaction://hlinksldjump"/>
          </p:cNvPr>
          <p:cNvSpPr/>
          <p:nvPr/>
        </p:nvSpPr>
        <p:spPr>
          <a:xfrm>
            <a:off x="2071670" y="1142984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485" name="Овал 1484">
            <a:hlinkClick r:id="rId36" action="ppaction://hlinksldjump"/>
          </p:cNvPr>
          <p:cNvSpPr/>
          <p:nvPr/>
        </p:nvSpPr>
        <p:spPr>
          <a:xfrm>
            <a:off x="2462612" y="819546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486" name="Овал 1485">
            <a:hlinkClick r:id="rId37" action="ppaction://hlinksldjump"/>
          </p:cNvPr>
          <p:cNvSpPr/>
          <p:nvPr/>
        </p:nvSpPr>
        <p:spPr>
          <a:xfrm>
            <a:off x="2891240" y="500042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487" name="Овал 1486">
            <a:hlinkClick r:id="rId38" action="ppaction://hlinksldjump"/>
          </p:cNvPr>
          <p:cNvSpPr/>
          <p:nvPr/>
        </p:nvSpPr>
        <p:spPr>
          <a:xfrm>
            <a:off x="3500430" y="248042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488" name="Овал 1487">
            <a:hlinkClick r:id="rId39" action="ppaction://hlinksldjump"/>
          </p:cNvPr>
          <p:cNvSpPr/>
          <p:nvPr/>
        </p:nvSpPr>
        <p:spPr>
          <a:xfrm>
            <a:off x="3962810" y="142852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489" name="TextBox 1488"/>
          <p:cNvSpPr txBox="1"/>
          <p:nvPr/>
        </p:nvSpPr>
        <p:spPr>
          <a:xfrm>
            <a:off x="214282" y="149346"/>
            <a:ext cx="2071702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ru-RU" sz="2000" b="1" dirty="0" smtClean="0">
                <a:solidFill>
                  <a:schemeClr val="bg1"/>
                </a:solidFill>
                <a:latin typeface="Bookman Old Style" pitchFamily="18" charset="0"/>
              </a:rPr>
              <a:t>15 </a:t>
            </a:r>
            <a:r>
              <a:rPr lang="ru-RU" sz="2000" b="1" dirty="0" err="1" smtClean="0">
                <a:solidFill>
                  <a:schemeClr val="bg1"/>
                </a:solidFill>
                <a:latin typeface="Bookman Old Style" pitchFamily="18" charset="0"/>
              </a:rPr>
              <a:t>липня</a:t>
            </a:r>
            <a:endParaRPr lang="uk-UA" sz="2000" b="1" dirty="0">
              <a:solidFill>
                <a:schemeClr val="bg1"/>
              </a:solidFill>
              <a:latin typeface="Bookman Old Style" pitchFamily="18" charset="0"/>
            </a:endParaRPr>
          </a:p>
        </p:txBody>
      </p:sp>
      <p:pic>
        <p:nvPicPr>
          <p:cNvPr id="1491" name="Picture 12" descr="MCj04326750000[1]">
            <a:hlinkClick r:id="rId40" action="ppaction://hlinksldjump"/>
          </p:cNvPr>
          <p:cNvPicPr>
            <a:picLocks noChangeAspect="1" noChangeArrowheads="1"/>
          </p:cNvPicPr>
          <p:nvPr/>
        </p:nvPicPr>
        <p:blipFill>
          <a:blip r:embed="rId41" cstate="print">
            <a:duotone>
              <a:schemeClr val="accent2">
                <a:shade val="45000"/>
                <a:satMod val="135000"/>
              </a:schemeClr>
              <a:prstClr val="white"/>
            </a:duotone>
          </a:blip>
          <a:srcRect/>
          <a:stretch>
            <a:fillRect/>
          </a:stretch>
        </p:blipFill>
        <p:spPr bwMode="auto">
          <a:xfrm>
            <a:off x="71406" y="5778000"/>
            <a:ext cx="1079999" cy="1080000"/>
          </a:xfrm>
          <a:prstGeom prst="rect">
            <a:avLst/>
          </a:prstGeom>
          <a:noFill/>
        </p:spPr>
      </p:pic>
    </p:spTree>
  </p:cSld>
  <p:clrMapOvr>
    <a:masterClrMapping/>
  </p:clrMapOvr>
  <p:transition advClick="0"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149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149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39" name="Группа 738"/>
          <p:cNvGrpSpPr/>
          <p:nvPr/>
        </p:nvGrpSpPr>
        <p:grpSpPr>
          <a:xfrm>
            <a:off x="4567664" y="2950423"/>
            <a:ext cx="2016842" cy="3222988"/>
            <a:chOff x="4567664" y="2950423"/>
            <a:chExt cx="2016842" cy="3222988"/>
          </a:xfrm>
          <a:solidFill>
            <a:srgbClr val="000000">
              <a:alpha val="0"/>
            </a:srgbClr>
          </a:solidFill>
        </p:grpSpPr>
        <p:sp>
          <p:nvSpPr>
            <p:cNvPr id="740" name="Полилиния 739">
              <a:hlinkClick r:id="rId3" action="ppaction://hlinksldjump"/>
            </p:cNvPr>
            <p:cNvSpPr/>
            <p:nvPr/>
          </p:nvSpPr>
          <p:spPr>
            <a:xfrm rot="19917974">
              <a:off x="5282695" y="2950423"/>
              <a:ext cx="1301811" cy="3222988"/>
            </a:xfrm>
            <a:custGeom>
              <a:avLst/>
              <a:gdLst>
                <a:gd name="connsiteX0" fmla="*/ 0 w 1111396"/>
                <a:gd name="connsiteY0" fmla="*/ 3146584 h 3146584"/>
                <a:gd name="connsiteX1" fmla="*/ 555698 w 1111396"/>
                <a:gd name="connsiteY1" fmla="*/ 0 h 3146584"/>
                <a:gd name="connsiteX2" fmla="*/ 1111396 w 1111396"/>
                <a:gd name="connsiteY2" fmla="*/ 3146584 h 3146584"/>
                <a:gd name="connsiteX3" fmla="*/ 0 w 1111396"/>
                <a:gd name="connsiteY3" fmla="*/ 3146584 h 3146584"/>
                <a:gd name="connsiteX0" fmla="*/ 0 w 1178136"/>
                <a:gd name="connsiteY0" fmla="*/ 3146584 h 3146728"/>
                <a:gd name="connsiteX1" fmla="*/ 555698 w 1178136"/>
                <a:gd name="connsiteY1" fmla="*/ 0 h 3146728"/>
                <a:gd name="connsiteX2" fmla="*/ 1178136 w 1178136"/>
                <a:gd name="connsiteY2" fmla="*/ 3146728 h 3146728"/>
                <a:gd name="connsiteX3" fmla="*/ 0 w 1178136"/>
                <a:gd name="connsiteY3" fmla="*/ 3146584 h 3146728"/>
                <a:gd name="connsiteX0" fmla="*/ 0 w 1309203"/>
                <a:gd name="connsiteY0" fmla="*/ 3103754 h 3146728"/>
                <a:gd name="connsiteX1" fmla="*/ 686765 w 1309203"/>
                <a:gd name="connsiteY1" fmla="*/ 0 h 3146728"/>
                <a:gd name="connsiteX2" fmla="*/ 1309203 w 1309203"/>
                <a:gd name="connsiteY2" fmla="*/ 3146728 h 3146728"/>
                <a:gd name="connsiteX3" fmla="*/ 0 w 1309203"/>
                <a:gd name="connsiteY3" fmla="*/ 3103754 h 3146728"/>
                <a:gd name="connsiteX0" fmla="*/ 0 w 1347377"/>
                <a:gd name="connsiteY0" fmla="*/ 3109325 h 3146728"/>
                <a:gd name="connsiteX1" fmla="*/ 724939 w 1347377"/>
                <a:gd name="connsiteY1" fmla="*/ 0 h 3146728"/>
                <a:gd name="connsiteX2" fmla="*/ 1347377 w 1347377"/>
                <a:gd name="connsiteY2" fmla="*/ 3146728 h 3146728"/>
                <a:gd name="connsiteX3" fmla="*/ 0 w 1347377"/>
                <a:gd name="connsiteY3" fmla="*/ 3109325 h 3146728"/>
                <a:gd name="connsiteX0" fmla="*/ 0 w 1347377"/>
                <a:gd name="connsiteY0" fmla="*/ 3109325 h 3146728"/>
                <a:gd name="connsiteX1" fmla="*/ 724939 w 1347377"/>
                <a:gd name="connsiteY1" fmla="*/ 0 h 3146728"/>
                <a:gd name="connsiteX2" fmla="*/ 1347377 w 1347377"/>
                <a:gd name="connsiteY2" fmla="*/ 3146728 h 3146728"/>
                <a:gd name="connsiteX3" fmla="*/ 674426 w 1347377"/>
                <a:gd name="connsiteY3" fmla="*/ 3123470 h 3146728"/>
                <a:gd name="connsiteX4" fmla="*/ 0 w 1347377"/>
                <a:gd name="connsiteY4" fmla="*/ 3109325 h 3146728"/>
                <a:gd name="connsiteX0" fmla="*/ 0 w 1347377"/>
                <a:gd name="connsiteY0" fmla="*/ 3109325 h 3170436"/>
                <a:gd name="connsiteX1" fmla="*/ 724939 w 1347377"/>
                <a:gd name="connsiteY1" fmla="*/ 0 h 3170436"/>
                <a:gd name="connsiteX2" fmla="*/ 1347377 w 1347377"/>
                <a:gd name="connsiteY2" fmla="*/ 3146728 h 3170436"/>
                <a:gd name="connsiteX3" fmla="*/ 710754 w 1347377"/>
                <a:gd name="connsiteY3" fmla="*/ 3170436 h 3170436"/>
                <a:gd name="connsiteX4" fmla="*/ 0 w 1347377"/>
                <a:gd name="connsiteY4" fmla="*/ 3109325 h 3170436"/>
                <a:gd name="connsiteX0" fmla="*/ 0 w 1347377"/>
                <a:gd name="connsiteY0" fmla="*/ 3109325 h 3198291"/>
                <a:gd name="connsiteX1" fmla="*/ 724939 w 1347377"/>
                <a:gd name="connsiteY1" fmla="*/ 0 h 3198291"/>
                <a:gd name="connsiteX2" fmla="*/ 1347377 w 1347377"/>
                <a:gd name="connsiteY2" fmla="*/ 3146728 h 3198291"/>
                <a:gd name="connsiteX3" fmla="*/ 737710 w 1347377"/>
                <a:gd name="connsiteY3" fmla="*/ 3198291 h 3198291"/>
                <a:gd name="connsiteX4" fmla="*/ 0 w 1347377"/>
                <a:gd name="connsiteY4" fmla="*/ 3109325 h 3198291"/>
                <a:gd name="connsiteX0" fmla="*/ 0 w 1347377"/>
                <a:gd name="connsiteY0" fmla="*/ 3109325 h 3230602"/>
                <a:gd name="connsiteX1" fmla="*/ 724939 w 1347377"/>
                <a:gd name="connsiteY1" fmla="*/ 0 h 3230602"/>
                <a:gd name="connsiteX2" fmla="*/ 1347377 w 1347377"/>
                <a:gd name="connsiteY2" fmla="*/ 3146728 h 3230602"/>
                <a:gd name="connsiteX3" fmla="*/ 737710 w 1347377"/>
                <a:gd name="connsiteY3" fmla="*/ 3198291 h 3230602"/>
                <a:gd name="connsiteX4" fmla="*/ 0 w 1347377"/>
                <a:gd name="connsiteY4" fmla="*/ 3109325 h 3230602"/>
                <a:gd name="connsiteX0" fmla="*/ 0 w 1347377"/>
                <a:gd name="connsiteY0" fmla="*/ 3109325 h 3198291"/>
                <a:gd name="connsiteX1" fmla="*/ 724939 w 1347377"/>
                <a:gd name="connsiteY1" fmla="*/ 0 h 3198291"/>
                <a:gd name="connsiteX2" fmla="*/ 1347377 w 1347377"/>
                <a:gd name="connsiteY2" fmla="*/ 3146728 h 3198291"/>
                <a:gd name="connsiteX3" fmla="*/ 737710 w 1347377"/>
                <a:gd name="connsiteY3" fmla="*/ 3198291 h 3198291"/>
                <a:gd name="connsiteX4" fmla="*/ 0 w 1347377"/>
                <a:gd name="connsiteY4" fmla="*/ 3109325 h 3198291"/>
                <a:gd name="connsiteX0" fmla="*/ 0 w 1347377"/>
                <a:gd name="connsiteY0" fmla="*/ 3109325 h 3212766"/>
                <a:gd name="connsiteX1" fmla="*/ 724939 w 1347377"/>
                <a:gd name="connsiteY1" fmla="*/ 0 h 3212766"/>
                <a:gd name="connsiteX2" fmla="*/ 1347377 w 1347377"/>
                <a:gd name="connsiteY2" fmla="*/ 3146728 h 3212766"/>
                <a:gd name="connsiteX3" fmla="*/ 737710 w 1347377"/>
                <a:gd name="connsiteY3" fmla="*/ 3198291 h 3212766"/>
                <a:gd name="connsiteX4" fmla="*/ 0 w 1347377"/>
                <a:gd name="connsiteY4" fmla="*/ 3109325 h 3212766"/>
                <a:gd name="connsiteX0" fmla="*/ 0 w 1347377"/>
                <a:gd name="connsiteY0" fmla="*/ 3109325 h 3198291"/>
                <a:gd name="connsiteX1" fmla="*/ 724939 w 1347377"/>
                <a:gd name="connsiteY1" fmla="*/ 0 h 3198291"/>
                <a:gd name="connsiteX2" fmla="*/ 1347377 w 1347377"/>
                <a:gd name="connsiteY2" fmla="*/ 3146728 h 3198291"/>
                <a:gd name="connsiteX3" fmla="*/ 737710 w 1347377"/>
                <a:gd name="connsiteY3" fmla="*/ 3198291 h 3198291"/>
                <a:gd name="connsiteX4" fmla="*/ 0 w 1347377"/>
                <a:gd name="connsiteY4" fmla="*/ 3109325 h 3198291"/>
                <a:gd name="connsiteX0" fmla="*/ 0 w 1347377"/>
                <a:gd name="connsiteY0" fmla="*/ 3109325 h 3215130"/>
                <a:gd name="connsiteX1" fmla="*/ 724939 w 1347377"/>
                <a:gd name="connsiteY1" fmla="*/ 0 h 3215130"/>
                <a:gd name="connsiteX2" fmla="*/ 1347377 w 1347377"/>
                <a:gd name="connsiteY2" fmla="*/ 3146728 h 3215130"/>
                <a:gd name="connsiteX3" fmla="*/ 737710 w 1347377"/>
                <a:gd name="connsiteY3" fmla="*/ 3198291 h 3215130"/>
                <a:gd name="connsiteX4" fmla="*/ 0 w 1347377"/>
                <a:gd name="connsiteY4" fmla="*/ 3109325 h 3215130"/>
                <a:gd name="connsiteX0" fmla="*/ 0 w 1347377"/>
                <a:gd name="connsiteY0" fmla="*/ 3109325 h 3198291"/>
                <a:gd name="connsiteX1" fmla="*/ 724939 w 1347377"/>
                <a:gd name="connsiteY1" fmla="*/ 0 h 3198291"/>
                <a:gd name="connsiteX2" fmla="*/ 1347377 w 1347377"/>
                <a:gd name="connsiteY2" fmla="*/ 3146728 h 3198291"/>
                <a:gd name="connsiteX3" fmla="*/ 737710 w 1347377"/>
                <a:gd name="connsiteY3" fmla="*/ 3198291 h 3198291"/>
                <a:gd name="connsiteX4" fmla="*/ 0 w 1347377"/>
                <a:gd name="connsiteY4" fmla="*/ 3109325 h 3198291"/>
                <a:gd name="connsiteX0" fmla="*/ 0 w 1283479"/>
                <a:gd name="connsiteY0" fmla="*/ 3109325 h 3198291"/>
                <a:gd name="connsiteX1" fmla="*/ 724939 w 1283479"/>
                <a:gd name="connsiteY1" fmla="*/ 0 h 3198291"/>
                <a:gd name="connsiteX2" fmla="*/ 1283479 w 1283479"/>
                <a:gd name="connsiteY2" fmla="*/ 3134025 h 3198291"/>
                <a:gd name="connsiteX3" fmla="*/ 737710 w 1283479"/>
                <a:gd name="connsiteY3" fmla="*/ 3198291 h 3198291"/>
                <a:gd name="connsiteX4" fmla="*/ 0 w 1283479"/>
                <a:gd name="connsiteY4" fmla="*/ 3109325 h 3198291"/>
                <a:gd name="connsiteX0" fmla="*/ 0 w 1283479"/>
                <a:gd name="connsiteY0" fmla="*/ 3109325 h 3225582"/>
                <a:gd name="connsiteX1" fmla="*/ 724939 w 1283479"/>
                <a:gd name="connsiteY1" fmla="*/ 0 h 3225582"/>
                <a:gd name="connsiteX2" fmla="*/ 1283479 w 1283479"/>
                <a:gd name="connsiteY2" fmla="*/ 3134025 h 3225582"/>
                <a:gd name="connsiteX3" fmla="*/ 737710 w 1283479"/>
                <a:gd name="connsiteY3" fmla="*/ 3198291 h 3225582"/>
                <a:gd name="connsiteX4" fmla="*/ 0 w 1283479"/>
                <a:gd name="connsiteY4" fmla="*/ 3109325 h 3225582"/>
                <a:gd name="connsiteX0" fmla="*/ 0 w 1283479"/>
                <a:gd name="connsiteY0" fmla="*/ 3109325 h 3234197"/>
                <a:gd name="connsiteX1" fmla="*/ 724939 w 1283479"/>
                <a:gd name="connsiteY1" fmla="*/ 0 h 3234197"/>
                <a:gd name="connsiteX2" fmla="*/ 1283479 w 1283479"/>
                <a:gd name="connsiteY2" fmla="*/ 3134025 h 3234197"/>
                <a:gd name="connsiteX3" fmla="*/ 737710 w 1283479"/>
                <a:gd name="connsiteY3" fmla="*/ 3198291 h 3234197"/>
                <a:gd name="connsiteX4" fmla="*/ 0 w 1283479"/>
                <a:gd name="connsiteY4" fmla="*/ 3109325 h 3234197"/>
                <a:gd name="connsiteX0" fmla="*/ 0 w 1310712"/>
                <a:gd name="connsiteY0" fmla="*/ 3040637 h 3234197"/>
                <a:gd name="connsiteX1" fmla="*/ 752172 w 1310712"/>
                <a:gd name="connsiteY1" fmla="*/ 0 h 3234197"/>
                <a:gd name="connsiteX2" fmla="*/ 1310712 w 1310712"/>
                <a:gd name="connsiteY2" fmla="*/ 3134025 h 3234197"/>
                <a:gd name="connsiteX3" fmla="*/ 764943 w 1310712"/>
                <a:gd name="connsiteY3" fmla="*/ 3198291 h 3234197"/>
                <a:gd name="connsiteX4" fmla="*/ 0 w 1310712"/>
                <a:gd name="connsiteY4" fmla="*/ 3040637 h 3234197"/>
                <a:gd name="connsiteX0" fmla="*/ 0 w 1332319"/>
                <a:gd name="connsiteY0" fmla="*/ 3059787 h 3234197"/>
                <a:gd name="connsiteX1" fmla="*/ 773779 w 1332319"/>
                <a:gd name="connsiteY1" fmla="*/ 0 h 3234197"/>
                <a:gd name="connsiteX2" fmla="*/ 1332319 w 1332319"/>
                <a:gd name="connsiteY2" fmla="*/ 3134025 h 3234197"/>
                <a:gd name="connsiteX3" fmla="*/ 786550 w 1332319"/>
                <a:gd name="connsiteY3" fmla="*/ 3198291 h 3234197"/>
                <a:gd name="connsiteX4" fmla="*/ 0 w 1332319"/>
                <a:gd name="connsiteY4" fmla="*/ 3059787 h 3234197"/>
                <a:gd name="connsiteX0" fmla="*/ 0 w 1332319"/>
                <a:gd name="connsiteY0" fmla="*/ 3059787 h 3234197"/>
                <a:gd name="connsiteX1" fmla="*/ 773779 w 1332319"/>
                <a:gd name="connsiteY1" fmla="*/ 0 h 3234197"/>
                <a:gd name="connsiteX2" fmla="*/ 1332319 w 1332319"/>
                <a:gd name="connsiteY2" fmla="*/ 3134025 h 3234197"/>
                <a:gd name="connsiteX3" fmla="*/ 786550 w 1332319"/>
                <a:gd name="connsiteY3" fmla="*/ 3198291 h 3234197"/>
                <a:gd name="connsiteX4" fmla="*/ 0 w 1332319"/>
                <a:gd name="connsiteY4" fmla="*/ 3059787 h 3234197"/>
                <a:gd name="connsiteX0" fmla="*/ 0 w 1332319"/>
                <a:gd name="connsiteY0" fmla="*/ 3059787 h 3234197"/>
                <a:gd name="connsiteX1" fmla="*/ 773779 w 1332319"/>
                <a:gd name="connsiteY1" fmla="*/ 0 h 3234197"/>
                <a:gd name="connsiteX2" fmla="*/ 1332319 w 1332319"/>
                <a:gd name="connsiteY2" fmla="*/ 3134025 h 3234197"/>
                <a:gd name="connsiteX3" fmla="*/ 786550 w 1332319"/>
                <a:gd name="connsiteY3" fmla="*/ 3198291 h 3234197"/>
                <a:gd name="connsiteX4" fmla="*/ 0 w 1332319"/>
                <a:gd name="connsiteY4" fmla="*/ 3059787 h 3234197"/>
                <a:gd name="connsiteX0" fmla="*/ 0 w 1332319"/>
                <a:gd name="connsiteY0" fmla="*/ 3059787 h 3234197"/>
                <a:gd name="connsiteX1" fmla="*/ 773779 w 1332319"/>
                <a:gd name="connsiteY1" fmla="*/ 0 h 3234197"/>
                <a:gd name="connsiteX2" fmla="*/ 1332319 w 1332319"/>
                <a:gd name="connsiteY2" fmla="*/ 3134025 h 3234197"/>
                <a:gd name="connsiteX3" fmla="*/ 786550 w 1332319"/>
                <a:gd name="connsiteY3" fmla="*/ 3198291 h 3234197"/>
                <a:gd name="connsiteX4" fmla="*/ 0 w 1332319"/>
                <a:gd name="connsiteY4" fmla="*/ 3059787 h 3234197"/>
                <a:gd name="connsiteX0" fmla="*/ 0 w 1332319"/>
                <a:gd name="connsiteY0" fmla="*/ 3059787 h 3198291"/>
                <a:gd name="connsiteX1" fmla="*/ 773779 w 1332319"/>
                <a:gd name="connsiteY1" fmla="*/ 0 h 3198291"/>
                <a:gd name="connsiteX2" fmla="*/ 1332319 w 1332319"/>
                <a:gd name="connsiteY2" fmla="*/ 3134025 h 3198291"/>
                <a:gd name="connsiteX3" fmla="*/ 786550 w 1332319"/>
                <a:gd name="connsiteY3" fmla="*/ 3198291 h 3198291"/>
                <a:gd name="connsiteX4" fmla="*/ 0 w 1332319"/>
                <a:gd name="connsiteY4" fmla="*/ 3059787 h 3198291"/>
                <a:gd name="connsiteX0" fmla="*/ 0 w 1332319"/>
                <a:gd name="connsiteY0" fmla="*/ 3059787 h 3225168"/>
                <a:gd name="connsiteX1" fmla="*/ 773779 w 1332319"/>
                <a:gd name="connsiteY1" fmla="*/ 0 h 3225168"/>
                <a:gd name="connsiteX2" fmla="*/ 1332319 w 1332319"/>
                <a:gd name="connsiteY2" fmla="*/ 3134025 h 3225168"/>
                <a:gd name="connsiteX3" fmla="*/ 786550 w 1332319"/>
                <a:gd name="connsiteY3" fmla="*/ 3198291 h 3225168"/>
                <a:gd name="connsiteX4" fmla="*/ 0 w 1332319"/>
                <a:gd name="connsiteY4" fmla="*/ 3059787 h 3225168"/>
                <a:gd name="connsiteX0" fmla="*/ 0 w 1332319"/>
                <a:gd name="connsiteY0" fmla="*/ 3059787 h 3230611"/>
                <a:gd name="connsiteX1" fmla="*/ 773779 w 1332319"/>
                <a:gd name="connsiteY1" fmla="*/ 0 h 3230611"/>
                <a:gd name="connsiteX2" fmla="*/ 1332319 w 1332319"/>
                <a:gd name="connsiteY2" fmla="*/ 3134025 h 3230611"/>
                <a:gd name="connsiteX3" fmla="*/ 786550 w 1332319"/>
                <a:gd name="connsiteY3" fmla="*/ 3198291 h 3230611"/>
                <a:gd name="connsiteX4" fmla="*/ 0 w 1332319"/>
                <a:gd name="connsiteY4" fmla="*/ 3059787 h 3230611"/>
                <a:gd name="connsiteX0" fmla="*/ 0 w 2200435"/>
                <a:gd name="connsiteY0" fmla="*/ 3059787 h 3198291"/>
                <a:gd name="connsiteX1" fmla="*/ 773779 w 2200435"/>
                <a:gd name="connsiteY1" fmla="*/ 0 h 3198291"/>
                <a:gd name="connsiteX2" fmla="*/ 2200435 w 2200435"/>
                <a:gd name="connsiteY2" fmla="*/ 2978459 h 3198291"/>
                <a:gd name="connsiteX3" fmla="*/ 786550 w 2200435"/>
                <a:gd name="connsiteY3" fmla="*/ 3198291 h 3198291"/>
                <a:gd name="connsiteX4" fmla="*/ 0 w 2200435"/>
                <a:gd name="connsiteY4" fmla="*/ 3059787 h 3198291"/>
                <a:gd name="connsiteX0" fmla="*/ 0 w 2200435"/>
                <a:gd name="connsiteY0" fmla="*/ 3059787 h 3556197"/>
                <a:gd name="connsiteX1" fmla="*/ 773779 w 2200435"/>
                <a:gd name="connsiteY1" fmla="*/ 0 h 3556197"/>
                <a:gd name="connsiteX2" fmla="*/ 2200435 w 2200435"/>
                <a:gd name="connsiteY2" fmla="*/ 2978459 h 3556197"/>
                <a:gd name="connsiteX3" fmla="*/ 0 w 2200435"/>
                <a:gd name="connsiteY3" fmla="*/ 3059787 h 3556197"/>
                <a:gd name="connsiteX0" fmla="*/ 0 w 2179293"/>
                <a:gd name="connsiteY0" fmla="*/ 3114107 h 3610517"/>
                <a:gd name="connsiteX1" fmla="*/ 752637 w 2179293"/>
                <a:gd name="connsiteY1" fmla="*/ 0 h 3610517"/>
                <a:gd name="connsiteX2" fmla="*/ 2179293 w 2179293"/>
                <a:gd name="connsiteY2" fmla="*/ 2978459 h 3610517"/>
                <a:gd name="connsiteX3" fmla="*/ 0 w 2179293"/>
                <a:gd name="connsiteY3" fmla="*/ 3114107 h 3610517"/>
                <a:gd name="connsiteX0" fmla="*/ 0 w 2179293"/>
                <a:gd name="connsiteY0" fmla="*/ 3114107 h 3488423"/>
                <a:gd name="connsiteX1" fmla="*/ 752637 w 2179293"/>
                <a:gd name="connsiteY1" fmla="*/ 0 h 3488423"/>
                <a:gd name="connsiteX2" fmla="*/ 2179293 w 2179293"/>
                <a:gd name="connsiteY2" fmla="*/ 2978459 h 3488423"/>
                <a:gd name="connsiteX3" fmla="*/ 0 w 2179293"/>
                <a:gd name="connsiteY3" fmla="*/ 3114107 h 3488423"/>
                <a:gd name="connsiteX0" fmla="*/ 0 w 2172404"/>
                <a:gd name="connsiteY0" fmla="*/ 3114107 h 3393199"/>
                <a:gd name="connsiteX1" fmla="*/ 752637 w 2172404"/>
                <a:gd name="connsiteY1" fmla="*/ 0 h 3393199"/>
                <a:gd name="connsiteX2" fmla="*/ 2172404 w 2172404"/>
                <a:gd name="connsiteY2" fmla="*/ 2883235 h 3393199"/>
                <a:gd name="connsiteX3" fmla="*/ 0 w 2172404"/>
                <a:gd name="connsiteY3" fmla="*/ 3114107 h 3393199"/>
                <a:gd name="connsiteX0" fmla="*/ 0 w 2172404"/>
                <a:gd name="connsiteY0" fmla="*/ 3114107 h 3376307"/>
                <a:gd name="connsiteX1" fmla="*/ 752637 w 2172404"/>
                <a:gd name="connsiteY1" fmla="*/ 0 h 3376307"/>
                <a:gd name="connsiteX2" fmla="*/ 2172404 w 2172404"/>
                <a:gd name="connsiteY2" fmla="*/ 2883235 h 3376307"/>
                <a:gd name="connsiteX3" fmla="*/ 0 w 2172404"/>
                <a:gd name="connsiteY3" fmla="*/ 3114107 h 3376307"/>
                <a:gd name="connsiteX0" fmla="*/ 263175 w 1419767"/>
                <a:gd name="connsiteY0" fmla="*/ 3285735 h 3547935"/>
                <a:gd name="connsiteX1" fmla="*/ 0 w 1419767"/>
                <a:gd name="connsiteY1" fmla="*/ 0 h 3547935"/>
                <a:gd name="connsiteX2" fmla="*/ 1419767 w 1419767"/>
                <a:gd name="connsiteY2" fmla="*/ 2883235 h 3547935"/>
                <a:gd name="connsiteX3" fmla="*/ 263175 w 1419767"/>
                <a:gd name="connsiteY3" fmla="*/ 3285735 h 3547935"/>
                <a:gd name="connsiteX0" fmla="*/ 263175 w 1189928"/>
                <a:gd name="connsiteY0" fmla="*/ 3285735 h 3547935"/>
                <a:gd name="connsiteX1" fmla="*/ 0 w 1189928"/>
                <a:gd name="connsiteY1" fmla="*/ 0 h 3547935"/>
                <a:gd name="connsiteX2" fmla="*/ 1189928 w 1189928"/>
                <a:gd name="connsiteY2" fmla="*/ 3047121 h 3547935"/>
                <a:gd name="connsiteX3" fmla="*/ 263175 w 1189928"/>
                <a:gd name="connsiteY3" fmla="*/ 3285735 h 3547935"/>
                <a:gd name="connsiteX0" fmla="*/ 263175 w 1189928"/>
                <a:gd name="connsiteY0" fmla="*/ 3285735 h 3547935"/>
                <a:gd name="connsiteX1" fmla="*/ 0 w 1189928"/>
                <a:gd name="connsiteY1" fmla="*/ 0 h 3547935"/>
                <a:gd name="connsiteX2" fmla="*/ 1189928 w 1189928"/>
                <a:gd name="connsiteY2" fmla="*/ 3047121 h 3547935"/>
                <a:gd name="connsiteX3" fmla="*/ 263175 w 1189928"/>
                <a:gd name="connsiteY3" fmla="*/ 3285735 h 3547935"/>
                <a:gd name="connsiteX0" fmla="*/ 263175 w 1189928"/>
                <a:gd name="connsiteY0" fmla="*/ 3285735 h 3285735"/>
                <a:gd name="connsiteX1" fmla="*/ 0 w 1189928"/>
                <a:gd name="connsiteY1" fmla="*/ 0 h 3285735"/>
                <a:gd name="connsiteX2" fmla="*/ 1189928 w 1189928"/>
                <a:gd name="connsiteY2" fmla="*/ 3047121 h 3285735"/>
                <a:gd name="connsiteX3" fmla="*/ 263175 w 1189928"/>
                <a:gd name="connsiteY3" fmla="*/ 3285735 h 3285735"/>
                <a:gd name="connsiteX0" fmla="*/ 263175 w 1189928"/>
                <a:gd name="connsiteY0" fmla="*/ 3285735 h 3517185"/>
                <a:gd name="connsiteX1" fmla="*/ 0 w 1189928"/>
                <a:gd name="connsiteY1" fmla="*/ 0 h 3517185"/>
                <a:gd name="connsiteX2" fmla="*/ 1189928 w 1189928"/>
                <a:gd name="connsiteY2" fmla="*/ 3047121 h 3517185"/>
                <a:gd name="connsiteX3" fmla="*/ 263175 w 1189928"/>
                <a:gd name="connsiteY3" fmla="*/ 3285735 h 3517185"/>
                <a:gd name="connsiteX0" fmla="*/ 263175 w 1205876"/>
                <a:gd name="connsiteY0" fmla="*/ 3285735 h 3423753"/>
                <a:gd name="connsiteX1" fmla="*/ 0 w 1205876"/>
                <a:gd name="connsiteY1" fmla="*/ 0 h 3423753"/>
                <a:gd name="connsiteX2" fmla="*/ 1205876 w 1205876"/>
                <a:gd name="connsiteY2" fmla="*/ 2953689 h 3423753"/>
                <a:gd name="connsiteX3" fmla="*/ 263175 w 1205876"/>
                <a:gd name="connsiteY3" fmla="*/ 3285735 h 3423753"/>
                <a:gd name="connsiteX0" fmla="*/ 263175 w 1205876"/>
                <a:gd name="connsiteY0" fmla="*/ 3285735 h 3369913"/>
                <a:gd name="connsiteX1" fmla="*/ 0 w 1205876"/>
                <a:gd name="connsiteY1" fmla="*/ 0 h 3369913"/>
                <a:gd name="connsiteX2" fmla="*/ 1205876 w 1205876"/>
                <a:gd name="connsiteY2" fmla="*/ 2953689 h 3369913"/>
                <a:gd name="connsiteX3" fmla="*/ 263175 w 1205876"/>
                <a:gd name="connsiteY3" fmla="*/ 3285735 h 3369913"/>
                <a:gd name="connsiteX0" fmla="*/ 154497 w 1205876"/>
                <a:gd name="connsiteY0" fmla="*/ 3226447 h 3369913"/>
                <a:gd name="connsiteX1" fmla="*/ 0 w 1205876"/>
                <a:gd name="connsiteY1" fmla="*/ 0 h 3369913"/>
                <a:gd name="connsiteX2" fmla="*/ 1205876 w 1205876"/>
                <a:gd name="connsiteY2" fmla="*/ 2953689 h 3369913"/>
                <a:gd name="connsiteX3" fmla="*/ 154497 w 1205876"/>
                <a:gd name="connsiteY3" fmla="*/ 3226447 h 3369913"/>
                <a:gd name="connsiteX0" fmla="*/ 164677 w 1205876"/>
                <a:gd name="connsiteY0" fmla="*/ 3234310 h 3369913"/>
                <a:gd name="connsiteX1" fmla="*/ 0 w 1205876"/>
                <a:gd name="connsiteY1" fmla="*/ 0 h 3369913"/>
                <a:gd name="connsiteX2" fmla="*/ 1205876 w 1205876"/>
                <a:gd name="connsiteY2" fmla="*/ 2953689 h 3369913"/>
                <a:gd name="connsiteX3" fmla="*/ 164677 w 1205876"/>
                <a:gd name="connsiteY3" fmla="*/ 3234310 h 3369913"/>
                <a:gd name="connsiteX0" fmla="*/ 164677 w 1205876"/>
                <a:gd name="connsiteY0" fmla="*/ 3234310 h 3369913"/>
                <a:gd name="connsiteX1" fmla="*/ 0 w 1205876"/>
                <a:gd name="connsiteY1" fmla="*/ 0 h 3369913"/>
                <a:gd name="connsiteX2" fmla="*/ 1205876 w 1205876"/>
                <a:gd name="connsiteY2" fmla="*/ 2953689 h 3369913"/>
                <a:gd name="connsiteX3" fmla="*/ 164677 w 1205876"/>
                <a:gd name="connsiteY3" fmla="*/ 3234310 h 3369913"/>
                <a:gd name="connsiteX0" fmla="*/ 164677 w 1329323"/>
                <a:gd name="connsiteY0" fmla="*/ 3234310 h 3770633"/>
                <a:gd name="connsiteX1" fmla="*/ 0 w 1329323"/>
                <a:gd name="connsiteY1" fmla="*/ 0 h 3770633"/>
                <a:gd name="connsiteX2" fmla="*/ 1205876 w 1329323"/>
                <a:gd name="connsiteY2" fmla="*/ 2953689 h 3770633"/>
                <a:gd name="connsiteX3" fmla="*/ 740685 w 1329323"/>
                <a:gd name="connsiteY3" fmla="*/ 3217939 h 3770633"/>
                <a:gd name="connsiteX4" fmla="*/ 164677 w 1329323"/>
                <a:gd name="connsiteY4" fmla="*/ 3234310 h 3770633"/>
                <a:gd name="connsiteX0" fmla="*/ 224722 w 1329323"/>
                <a:gd name="connsiteY0" fmla="*/ 3250940 h 3787263"/>
                <a:gd name="connsiteX1" fmla="*/ 0 w 1329323"/>
                <a:gd name="connsiteY1" fmla="*/ 0 h 3787263"/>
                <a:gd name="connsiteX2" fmla="*/ 1205876 w 1329323"/>
                <a:gd name="connsiteY2" fmla="*/ 2953689 h 3787263"/>
                <a:gd name="connsiteX3" fmla="*/ 740685 w 1329323"/>
                <a:gd name="connsiteY3" fmla="*/ 3217939 h 3787263"/>
                <a:gd name="connsiteX4" fmla="*/ 224722 w 1329323"/>
                <a:gd name="connsiteY4" fmla="*/ 3250940 h 3787263"/>
                <a:gd name="connsiteX0" fmla="*/ 169592 w 1329323"/>
                <a:gd name="connsiteY0" fmla="*/ 3199444 h 3735767"/>
                <a:gd name="connsiteX1" fmla="*/ 0 w 1329323"/>
                <a:gd name="connsiteY1" fmla="*/ 0 h 3735767"/>
                <a:gd name="connsiteX2" fmla="*/ 1205876 w 1329323"/>
                <a:gd name="connsiteY2" fmla="*/ 2953689 h 3735767"/>
                <a:gd name="connsiteX3" fmla="*/ 740685 w 1329323"/>
                <a:gd name="connsiteY3" fmla="*/ 3217939 h 3735767"/>
                <a:gd name="connsiteX4" fmla="*/ 169592 w 1329323"/>
                <a:gd name="connsiteY4" fmla="*/ 3199444 h 3735767"/>
                <a:gd name="connsiteX0" fmla="*/ 169592 w 1329323"/>
                <a:gd name="connsiteY0" fmla="*/ 3199444 h 3490012"/>
                <a:gd name="connsiteX1" fmla="*/ 0 w 1329323"/>
                <a:gd name="connsiteY1" fmla="*/ 0 h 3490012"/>
                <a:gd name="connsiteX2" fmla="*/ 1205876 w 1329323"/>
                <a:gd name="connsiteY2" fmla="*/ 2953689 h 3490012"/>
                <a:gd name="connsiteX3" fmla="*/ 740685 w 1329323"/>
                <a:gd name="connsiteY3" fmla="*/ 3217939 h 3490012"/>
                <a:gd name="connsiteX4" fmla="*/ 169592 w 1329323"/>
                <a:gd name="connsiteY4" fmla="*/ 3199444 h 3490012"/>
                <a:gd name="connsiteX0" fmla="*/ 169592 w 1329323"/>
                <a:gd name="connsiteY0" fmla="*/ 3199444 h 3490012"/>
                <a:gd name="connsiteX1" fmla="*/ 0 w 1329323"/>
                <a:gd name="connsiteY1" fmla="*/ 0 h 3490012"/>
                <a:gd name="connsiteX2" fmla="*/ 1205876 w 1329323"/>
                <a:gd name="connsiteY2" fmla="*/ 2953689 h 3490012"/>
                <a:gd name="connsiteX3" fmla="*/ 710794 w 1329323"/>
                <a:gd name="connsiteY3" fmla="*/ 3154400 h 3490012"/>
                <a:gd name="connsiteX4" fmla="*/ 169592 w 1329323"/>
                <a:gd name="connsiteY4" fmla="*/ 3199444 h 3490012"/>
                <a:gd name="connsiteX0" fmla="*/ 169592 w 1329323"/>
                <a:gd name="connsiteY0" fmla="*/ 3199444 h 3686219"/>
                <a:gd name="connsiteX1" fmla="*/ 0 w 1329323"/>
                <a:gd name="connsiteY1" fmla="*/ 0 h 3686219"/>
                <a:gd name="connsiteX2" fmla="*/ 1205876 w 1329323"/>
                <a:gd name="connsiteY2" fmla="*/ 2953689 h 3686219"/>
                <a:gd name="connsiteX3" fmla="*/ 710794 w 1329323"/>
                <a:gd name="connsiteY3" fmla="*/ 3154400 h 3686219"/>
                <a:gd name="connsiteX4" fmla="*/ 169592 w 1329323"/>
                <a:gd name="connsiteY4" fmla="*/ 3199444 h 3686219"/>
                <a:gd name="connsiteX0" fmla="*/ 169592 w 1329323"/>
                <a:gd name="connsiteY0" fmla="*/ 3199444 h 3490012"/>
                <a:gd name="connsiteX1" fmla="*/ 0 w 1329323"/>
                <a:gd name="connsiteY1" fmla="*/ 0 h 3490012"/>
                <a:gd name="connsiteX2" fmla="*/ 1205876 w 1329323"/>
                <a:gd name="connsiteY2" fmla="*/ 2953689 h 3490012"/>
                <a:gd name="connsiteX3" fmla="*/ 710794 w 1329323"/>
                <a:gd name="connsiteY3" fmla="*/ 3154400 h 3490012"/>
                <a:gd name="connsiteX4" fmla="*/ 169592 w 1329323"/>
                <a:gd name="connsiteY4" fmla="*/ 3199444 h 3490012"/>
                <a:gd name="connsiteX0" fmla="*/ 169592 w 1329323"/>
                <a:gd name="connsiteY0" fmla="*/ 3199444 h 3490012"/>
                <a:gd name="connsiteX1" fmla="*/ 0 w 1329323"/>
                <a:gd name="connsiteY1" fmla="*/ 0 h 3490012"/>
                <a:gd name="connsiteX2" fmla="*/ 1205876 w 1329323"/>
                <a:gd name="connsiteY2" fmla="*/ 2953689 h 3490012"/>
                <a:gd name="connsiteX3" fmla="*/ 710794 w 1329323"/>
                <a:gd name="connsiteY3" fmla="*/ 3154400 h 3490012"/>
                <a:gd name="connsiteX4" fmla="*/ 169592 w 1329323"/>
                <a:gd name="connsiteY4" fmla="*/ 3199444 h 3490012"/>
                <a:gd name="connsiteX0" fmla="*/ 169592 w 1234141"/>
                <a:gd name="connsiteY0" fmla="*/ 3199444 h 3691726"/>
                <a:gd name="connsiteX1" fmla="*/ 0 w 1234141"/>
                <a:gd name="connsiteY1" fmla="*/ 0 h 3691726"/>
                <a:gd name="connsiteX2" fmla="*/ 1205876 w 1234141"/>
                <a:gd name="connsiteY2" fmla="*/ 2953689 h 3691726"/>
                <a:gd name="connsiteX3" fmla="*/ 169592 w 1234141"/>
                <a:gd name="connsiteY3" fmla="*/ 3199444 h 3691726"/>
                <a:gd name="connsiteX0" fmla="*/ 169592 w 1191221"/>
                <a:gd name="connsiteY0" fmla="*/ 3199444 h 3691726"/>
                <a:gd name="connsiteX1" fmla="*/ 0 w 1191221"/>
                <a:gd name="connsiteY1" fmla="*/ 0 h 3691726"/>
                <a:gd name="connsiteX2" fmla="*/ 1162956 w 1191221"/>
                <a:gd name="connsiteY2" fmla="*/ 3028162 h 3691726"/>
                <a:gd name="connsiteX3" fmla="*/ 169592 w 1191221"/>
                <a:gd name="connsiteY3" fmla="*/ 3199444 h 3691726"/>
                <a:gd name="connsiteX0" fmla="*/ 169592 w 1162956"/>
                <a:gd name="connsiteY0" fmla="*/ 3199444 h 3691726"/>
                <a:gd name="connsiteX1" fmla="*/ 0 w 1162956"/>
                <a:gd name="connsiteY1" fmla="*/ 0 h 3691726"/>
                <a:gd name="connsiteX2" fmla="*/ 1162956 w 1162956"/>
                <a:gd name="connsiteY2" fmla="*/ 3028162 h 3691726"/>
                <a:gd name="connsiteX3" fmla="*/ 169592 w 1162956"/>
                <a:gd name="connsiteY3" fmla="*/ 3199444 h 3691726"/>
                <a:gd name="connsiteX0" fmla="*/ 169592 w 1167814"/>
                <a:gd name="connsiteY0" fmla="*/ 3199444 h 3217681"/>
                <a:gd name="connsiteX1" fmla="*/ 0 w 1167814"/>
                <a:gd name="connsiteY1" fmla="*/ 0 h 3217681"/>
                <a:gd name="connsiteX2" fmla="*/ 1162956 w 1167814"/>
                <a:gd name="connsiteY2" fmla="*/ 3028162 h 3217681"/>
                <a:gd name="connsiteX3" fmla="*/ 169592 w 1167814"/>
                <a:gd name="connsiteY3" fmla="*/ 3199444 h 3217681"/>
                <a:gd name="connsiteX0" fmla="*/ 169592 w 1162956"/>
                <a:gd name="connsiteY0" fmla="*/ 3199444 h 3199444"/>
                <a:gd name="connsiteX1" fmla="*/ 0 w 1162956"/>
                <a:gd name="connsiteY1" fmla="*/ 0 h 3199444"/>
                <a:gd name="connsiteX2" fmla="*/ 1162956 w 1162956"/>
                <a:gd name="connsiteY2" fmla="*/ 3028162 h 3199444"/>
                <a:gd name="connsiteX3" fmla="*/ 169592 w 1162956"/>
                <a:gd name="connsiteY3" fmla="*/ 3199444 h 3199444"/>
                <a:gd name="connsiteX0" fmla="*/ 169592 w 1162956"/>
                <a:gd name="connsiteY0" fmla="*/ 3199444 h 3199444"/>
                <a:gd name="connsiteX1" fmla="*/ 0 w 1162956"/>
                <a:gd name="connsiteY1" fmla="*/ 0 h 3199444"/>
                <a:gd name="connsiteX2" fmla="*/ 1162956 w 1162956"/>
                <a:gd name="connsiteY2" fmla="*/ 3028162 h 3199444"/>
                <a:gd name="connsiteX3" fmla="*/ 169592 w 1162956"/>
                <a:gd name="connsiteY3" fmla="*/ 3199444 h 3199444"/>
                <a:gd name="connsiteX0" fmla="*/ 203965 w 1162956"/>
                <a:gd name="connsiteY0" fmla="*/ 3261584 h 3261584"/>
                <a:gd name="connsiteX1" fmla="*/ 0 w 1162956"/>
                <a:gd name="connsiteY1" fmla="*/ 0 h 3261584"/>
                <a:gd name="connsiteX2" fmla="*/ 1162956 w 1162956"/>
                <a:gd name="connsiteY2" fmla="*/ 3028162 h 3261584"/>
                <a:gd name="connsiteX3" fmla="*/ 203965 w 1162956"/>
                <a:gd name="connsiteY3" fmla="*/ 3261584 h 3261584"/>
                <a:gd name="connsiteX0" fmla="*/ 203965 w 1162956"/>
                <a:gd name="connsiteY0" fmla="*/ 3261584 h 3261584"/>
                <a:gd name="connsiteX1" fmla="*/ 0 w 1162956"/>
                <a:gd name="connsiteY1" fmla="*/ 0 h 3261584"/>
                <a:gd name="connsiteX2" fmla="*/ 1162956 w 1162956"/>
                <a:gd name="connsiteY2" fmla="*/ 3028162 h 3261584"/>
                <a:gd name="connsiteX3" fmla="*/ 203965 w 1162956"/>
                <a:gd name="connsiteY3" fmla="*/ 3261584 h 3261584"/>
                <a:gd name="connsiteX0" fmla="*/ 203965 w 1162956"/>
                <a:gd name="connsiteY0" fmla="*/ 3261584 h 3261584"/>
                <a:gd name="connsiteX1" fmla="*/ 0 w 1162956"/>
                <a:gd name="connsiteY1" fmla="*/ 0 h 3261584"/>
                <a:gd name="connsiteX2" fmla="*/ 1162956 w 1162956"/>
                <a:gd name="connsiteY2" fmla="*/ 3028162 h 3261584"/>
                <a:gd name="connsiteX3" fmla="*/ 203965 w 1162956"/>
                <a:gd name="connsiteY3" fmla="*/ 3261584 h 3261584"/>
                <a:gd name="connsiteX0" fmla="*/ 203965 w 1162956"/>
                <a:gd name="connsiteY0" fmla="*/ 3261584 h 3261584"/>
                <a:gd name="connsiteX1" fmla="*/ 0 w 1162956"/>
                <a:gd name="connsiteY1" fmla="*/ 0 h 3261584"/>
                <a:gd name="connsiteX2" fmla="*/ 1162956 w 1162956"/>
                <a:gd name="connsiteY2" fmla="*/ 3028162 h 3261584"/>
                <a:gd name="connsiteX3" fmla="*/ 203965 w 1162956"/>
                <a:gd name="connsiteY3" fmla="*/ 3261584 h 3261584"/>
                <a:gd name="connsiteX0" fmla="*/ 203965 w 1162956"/>
                <a:gd name="connsiteY0" fmla="*/ 3261584 h 3317946"/>
                <a:gd name="connsiteX1" fmla="*/ 0 w 1162956"/>
                <a:gd name="connsiteY1" fmla="*/ 0 h 3317946"/>
                <a:gd name="connsiteX2" fmla="*/ 1162956 w 1162956"/>
                <a:gd name="connsiteY2" fmla="*/ 3028162 h 3317946"/>
                <a:gd name="connsiteX3" fmla="*/ 203965 w 1162956"/>
                <a:gd name="connsiteY3" fmla="*/ 3261584 h 3317946"/>
                <a:gd name="connsiteX0" fmla="*/ 203965 w 1162956"/>
                <a:gd name="connsiteY0" fmla="*/ 3261584 h 3317946"/>
                <a:gd name="connsiteX1" fmla="*/ 0 w 1162956"/>
                <a:gd name="connsiteY1" fmla="*/ 0 h 3317946"/>
                <a:gd name="connsiteX2" fmla="*/ 1162956 w 1162956"/>
                <a:gd name="connsiteY2" fmla="*/ 3028162 h 3317946"/>
                <a:gd name="connsiteX3" fmla="*/ 203965 w 1162956"/>
                <a:gd name="connsiteY3" fmla="*/ 3261584 h 3317946"/>
                <a:gd name="connsiteX0" fmla="*/ 203965 w 1162956"/>
                <a:gd name="connsiteY0" fmla="*/ 3261584 h 3261584"/>
                <a:gd name="connsiteX1" fmla="*/ 0 w 1162956"/>
                <a:gd name="connsiteY1" fmla="*/ 0 h 3261584"/>
                <a:gd name="connsiteX2" fmla="*/ 1162956 w 1162956"/>
                <a:gd name="connsiteY2" fmla="*/ 3028162 h 3261584"/>
                <a:gd name="connsiteX3" fmla="*/ 203965 w 1162956"/>
                <a:gd name="connsiteY3" fmla="*/ 3261584 h 3261584"/>
                <a:gd name="connsiteX0" fmla="*/ 306331 w 1265322"/>
                <a:gd name="connsiteY0" fmla="*/ 3207184 h 3207184"/>
                <a:gd name="connsiteX1" fmla="*/ 0 w 1265322"/>
                <a:gd name="connsiteY1" fmla="*/ 0 h 3207184"/>
                <a:gd name="connsiteX2" fmla="*/ 1265322 w 1265322"/>
                <a:gd name="connsiteY2" fmla="*/ 2973762 h 3207184"/>
                <a:gd name="connsiteX3" fmla="*/ 306331 w 1265322"/>
                <a:gd name="connsiteY3" fmla="*/ 3207184 h 3207184"/>
                <a:gd name="connsiteX0" fmla="*/ 267927 w 1226918"/>
                <a:gd name="connsiteY0" fmla="*/ 3222988 h 3222988"/>
                <a:gd name="connsiteX1" fmla="*/ 0 w 1226918"/>
                <a:gd name="connsiteY1" fmla="*/ 0 h 3222988"/>
                <a:gd name="connsiteX2" fmla="*/ 1226918 w 1226918"/>
                <a:gd name="connsiteY2" fmla="*/ 2989566 h 3222988"/>
                <a:gd name="connsiteX3" fmla="*/ 267927 w 1226918"/>
                <a:gd name="connsiteY3" fmla="*/ 3222988 h 3222988"/>
                <a:gd name="connsiteX0" fmla="*/ 267927 w 1226918"/>
                <a:gd name="connsiteY0" fmla="*/ 3222988 h 3222988"/>
                <a:gd name="connsiteX1" fmla="*/ 0 w 1226918"/>
                <a:gd name="connsiteY1" fmla="*/ 0 h 3222988"/>
                <a:gd name="connsiteX2" fmla="*/ 1226918 w 1226918"/>
                <a:gd name="connsiteY2" fmla="*/ 2989566 h 3222988"/>
                <a:gd name="connsiteX3" fmla="*/ 267927 w 1226918"/>
                <a:gd name="connsiteY3" fmla="*/ 3222988 h 32229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6918" h="3222988">
                  <a:moveTo>
                    <a:pt x="267927" y="3222988"/>
                  </a:moveTo>
                  <a:cubicBezTo>
                    <a:pt x="178618" y="2148659"/>
                    <a:pt x="36437" y="1018672"/>
                    <a:pt x="0" y="0"/>
                  </a:cubicBezTo>
                  <a:lnTo>
                    <a:pt x="1226918" y="2989566"/>
                  </a:lnTo>
                  <a:cubicBezTo>
                    <a:pt x="318736" y="3210066"/>
                    <a:pt x="1163420" y="3031443"/>
                    <a:pt x="267927" y="3222988"/>
                  </a:cubicBezTo>
                  <a:close/>
                </a:path>
              </a:pathLst>
            </a:custGeom>
            <a:grpFill/>
            <a:ln>
              <a:solidFill>
                <a:srgbClr val="000000">
                  <a:alpha val="0"/>
                </a:srgbClr>
              </a:solidFill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741" name="Прямая соединительная линия 740"/>
            <p:cNvCxnSpPr/>
            <p:nvPr/>
          </p:nvCxnSpPr>
          <p:spPr>
            <a:xfrm rot="16200000" flipH="1">
              <a:off x="4110755" y="3896449"/>
              <a:ext cx="2704106" cy="1790287"/>
            </a:xfrm>
            <a:prstGeom prst="line">
              <a:avLst/>
            </a:prstGeom>
            <a:grpFill/>
            <a:ln>
              <a:solidFill>
                <a:srgbClr val="000000">
                  <a:alpha val="0"/>
                </a:srgbClr>
              </a:solidFill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</p:cxnSp>
      </p:grpSp>
      <p:sp>
        <p:nvSpPr>
          <p:cNvPr id="8" name="Овал 7"/>
          <p:cNvSpPr/>
          <p:nvPr/>
        </p:nvSpPr>
        <p:spPr>
          <a:xfrm>
            <a:off x="1161024" y="0"/>
            <a:ext cx="6840000" cy="6840000"/>
          </a:xfrm>
          <a:prstGeom prst="ellipse">
            <a:avLst/>
          </a:prstGeom>
          <a:solidFill>
            <a:srgbClr val="0036A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23" name="Овал 22"/>
          <p:cNvSpPr/>
          <p:nvPr/>
        </p:nvSpPr>
        <p:spPr>
          <a:xfrm>
            <a:off x="1428728" y="285728"/>
            <a:ext cx="6286544" cy="6286544"/>
          </a:xfrm>
          <a:prstGeom prst="ellipse">
            <a:avLst/>
          </a:prstGeom>
          <a:noFill/>
          <a:ln w="12700"/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24" name="Овал 23"/>
          <p:cNvSpPr/>
          <p:nvPr/>
        </p:nvSpPr>
        <p:spPr>
          <a:xfrm>
            <a:off x="1928794" y="785794"/>
            <a:ext cx="5286412" cy="5286412"/>
          </a:xfrm>
          <a:prstGeom prst="ellipse">
            <a:avLst/>
          </a:prstGeom>
          <a:noFill/>
          <a:ln w="12700"/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809" name="Овал 808"/>
          <p:cNvSpPr/>
          <p:nvPr/>
        </p:nvSpPr>
        <p:spPr>
          <a:xfrm>
            <a:off x="1285852" y="163710"/>
            <a:ext cx="6572296" cy="6516000"/>
          </a:xfrm>
          <a:prstGeom prst="ellipse">
            <a:avLst/>
          </a:prstGeom>
          <a:noFill/>
          <a:ln w="12700"/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cxnSp>
        <p:nvCxnSpPr>
          <p:cNvPr id="28" name="Прямая соединительная линия 27"/>
          <p:cNvCxnSpPr>
            <a:stCxn id="23" idx="3"/>
            <a:endCxn id="23" idx="7"/>
          </p:cNvCxnSpPr>
          <p:nvPr/>
        </p:nvCxnSpPr>
        <p:spPr>
          <a:xfrm rot="5400000" flipH="1" flipV="1">
            <a:off x="2349370" y="1206372"/>
            <a:ext cx="4445260" cy="4445256"/>
          </a:xfrm>
          <a:prstGeom prst="line">
            <a:avLst/>
          </a:prstGeom>
          <a:ln w="12700"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12" name="Прямая соединительная линия 11"/>
          <p:cNvCxnSpPr>
            <a:stCxn id="23" idx="0"/>
            <a:endCxn id="23" idx="4"/>
          </p:cNvCxnSpPr>
          <p:nvPr/>
        </p:nvCxnSpPr>
        <p:spPr>
          <a:xfrm rot="16200000" flipH="1">
            <a:off x="1428728" y="3429000"/>
            <a:ext cx="6286544" cy="1588"/>
          </a:xfrm>
          <a:prstGeom prst="line">
            <a:avLst/>
          </a:prstGeom>
          <a:ln w="12700"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30" name="Прямая соединительная линия 29"/>
          <p:cNvCxnSpPr>
            <a:stCxn id="23" idx="1"/>
            <a:endCxn id="23" idx="5"/>
          </p:cNvCxnSpPr>
          <p:nvPr/>
        </p:nvCxnSpPr>
        <p:spPr>
          <a:xfrm rot="16200000" flipH="1">
            <a:off x="2349370" y="1206372"/>
            <a:ext cx="4445260" cy="4445256"/>
          </a:xfrm>
          <a:prstGeom prst="line">
            <a:avLst/>
          </a:prstGeom>
          <a:ln w="12700"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807" name="Овал 806"/>
          <p:cNvSpPr/>
          <p:nvPr/>
        </p:nvSpPr>
        <p:spPr>
          <a:xfrm>
            <a:off x="2643174" y="2071678"/>
            <a:ext cx="3786214" cy="3786214"/>
          </a:xfrm>
          <a:prstGeom prst="ellipse">
            <a:avLst/>
          </a:prstGeom>
          <a:noFill/>
          <a:ln w="19050">
            <a:solidFill>
              <a:srgbClr val="C00000"/>
            </a:solidFill>
            <a:prstDash val="sysDash"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cxnSp>
        <p:nvCxnSpPr>
          <p:cNvPr id="10" name="Прямая соединительная линия 9"/>
          <p:cNvCxnSpPr>
            <a:stCxn id="23" idx="2"/>
            <a:endCxn id="23" idx="6"/>
          </p:cNvCxnSpPr>
          <p:nvPr/>
        </p:nvCxnSpPr>
        <p:spPr>
          <a:xfrm rot="10800000" flipH="1">
            <a:off x="1428728" y="3429000"/>
            <a:ext cx="6286544" cy="1588"/>
          </a:xfrm>
          <a:prstGeom prst="line">
            <a:avLst/>
          </a:prstGeom>
          <a:ln w="12700"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13" name="Овал 12"/>
          <p:cNvSpPr/>
          <p:nvPr/>
        </p:nvSpPr>
        <p:spPr>
          <a:xfrm>
            <a:off x="3428992" y="2285992"/>
            <a:ext cx="2286016" cy="2286016"/>
          </a:xfrm>
          <a:prstGeom prst="ellipse">
            <a:avLst/>
          </a:prstGeom>
          <a:noFill/>
          <a:ln w="12700"/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83" name="8-конечная звезда 82"/>
          <p:cNvSpPr/>
          <p:nvPr/>
        </p:nvSpPr>
        <p:spPr>
          <a:xfrm rot="1262594">
            <a:off x="5065992" y="3276066"/>
            <a:ext cx="72483" cy="72483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84" name="8-конечная звезда 83"/>
          <p:cNvSpPr/>
          <p:nvPr/>
        </p:nvSpPr>
        <p:spPr>
          <a:xfrm rot="189576">
            <a:off x="5158370" y="3234452"/>
            <a:ext cx="63785" cy="63785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85" name="8-конечная звезда 84"/>
          <p:cNvSpPr/>
          <p:nvPr/>
        </p:nvSpPr>
        <p:spPr>
          <a:xfrm rot="189576">
            <a:off x="5248742" y="3369031"/>
            <a:ext cx="57987" cy="57987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86" name="8-конечная звезда 85"/>
          <p:cNvSpPr/>
          <p:nvPr/>
        </p:nvSpPr>
        <p:spPr>
          <a:xfrm rot="20042398">
            <a:off x="5223027" y="3823569"/>
            <a:ext cx="52188" cy="52188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88" name="8-конечная звезда 87"/>
          <p:cNvSpPr/>
          <p:nvPr/>
        </p:nvSpPr>
        <p:spPr>
          <a:xfrm rot="20042398">
            <a:off x="5174074" y="3696308"/>
            <a:ext cx="52188" cy="52188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89" name="8-конечная звезда 88"/>
          <p:cNvSpPr/>
          <p:nvPr/>
        </p:nvSpPr>
        <p:spPr>
          <a:xfrm rot="20042398">
            <a:off x="5152649" y="3590532"/>
            <a:ext cx="52188" cy="52188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90" name="8-конечная звезда 89"/>
          <p:cNvSpPr/>
          <p:nvPr/>
        </p:nvSpPr>
        <p:spPr>
          <a:xfrm rot="20042398">
            <a:off x="5174281" y="3470185"/>
            <a:ext cx="28993" cy="28993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cxnSp>
        <p:nvCxnSpPr>
          <p:cNvPr id="92" name="Прямая соединительная линия 91"/>
          <p:cNvCxnSpPr>
            <a:stCxn id="84" idx="1"/>
            <a:endCxn id="85" idx="6"/>
          </p:cNvCxnSpPr>
          <p:nvPr/>
        </p:nvCxnSpPr>
        <p:spPr>
          <a:xfrm rot="16884282" flipH="1">
            <a:off x="5213433" y="3288553"/>
            <a:ext cx="64005" cy="82074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6" name="Прямая соединительная линия 95"/>
          <p:cNvCxnSpPr>
            <a:stCxn id="83" idx="1"/>
            <a:endCxn id="90" idx="6"/>
          </p:cNvCxnSpPr>
          <p:nvPr/>
        </p:nvCxnSpPr>
        <p:spPr>
          <a:xfrm rot="16884282" flipH="1">
            <a:off x="5094301" y="3363963"/>
            <a:ext cx="110780" cy="89147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0" name="Прямая соединительная линия 99"/>
          <p:cNvCxnSpPr>
            <a:stCxn id="84" idx="3"/>
            <a:endCxn id="83" idx="7"/>
          </p:cNvCxnSpPr>
          <p:nvPr/>
        </p:nvCxnSpPr>
        <p:spPr>
          <a:xfrm rot="6084282">
            <a:off x="5142961" y="3278324"/>
            <a:ext cx="15936" cy="28562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3" name="Прямая соединительная линия 102"/>
          <p:cNvCxnSpPr>
            <a:stCxn id="85" idx="3"/>
            <a:endCxn id="90" idx="0"/>
          </p:cNvCxnSpPr>
          <p:nvPr/>
        </p:nvCxnSpPr>
        <p:spPr>
          <a:xfrm rot="6084282">
            <a:off x="5193719" y="3427253"/>
            <a:ext cx="70509" cy="41196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6" name="Прямая соединительная линия 105"/>
          <p:cNvCxnSpPr>
            <a:stCxn id="90" idx="2"/>
            <a:endCxn id="89" idx="7"/>
          </p:cNvCxnSpPr>
          <p:nvPr/>
        </p:nvCxnSpPr>
        <p:spPr>
          <a:xfrm rot="16884282" flipH="1">
            <a:off x="5144219" y="3539376"/>
            <a:ext cx="93940" cy="10924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9" name="Прямая соединительная линия 108"/>
          <p:cNvCxnSpPr>
            <a:stCxn id="89" idx="2"/>
            <a:endCxn id="88" idx="6"/>
          </p:cNvCxnSpPr>
          <p:nvPr/>
        </p:nvCxnSpPr>
        <p:spPr>
          <a:xfrm rot="16884282" flipH="1">
            <a:off x="5160469" y="3664391"/>
            <a:ext cx="57973" cy="10245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0" name="Прямая соединительная линия 119"/>
          <p:cNvCxnSpPr>
            <a:stCxn id="88" idx="2"/>
            <a:endCxn id="86" idx="6"/>
          </p:cNvCxnSpPr>
          <p:nvPr/>
        </p:nvCxnSpPr>
        <p:spPr>
          <a:xfrm rot="16884282" flipH="1">
            <a:off x="5187849" y="3765293"/>
            <a:ext cx="73590" cy="41479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28" name="8-конечная звезда 127"/>
          <p:cNvSpPr/>
          <p:nvPr/>
        </p:nvSpPr>
        <p:spPr>
          <a:xfrm rot="20042398">
            <a:off x="4956129" y="3079502"/>
            <a:ext cx="28993" cy="28993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 dirty="0"/>
          </a:p>
        </p:txBody>
      </p:sp>
      <p:sp>
        <p:nvSpPr>
          <p:cNvPr id="129" name="8-конечная звезда 128"/>
          <p:cNvSpPr/>
          <p:nvPr/>
        </p:nvSpPr>
        <p:spPr>
          <a:xfrm rot="20042398">
            <a:off x="5142308" y="2763998"/>
            <a:ext cx="43490" cy="4349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30" name="8-конечная звезда 129"/>
          <p:cNvSpPr/>
          <p:nvPr/>
        </p:nvSpPr>
        <p:spPr>
          <a:xfrm rot="20042398">
            <a:off x="4882585" y="2887686"/>
            <a:ext cx="43490" cy="4349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259" name="8-конечная звезда 258"/>
          <p:cNvSpPr/>
          <p:nvPr/>
        </p:nvSpPr>
        <p:spPr>
          <a:xfrm rot="20042398">
            <a:off x="5085425" y="3045988"/>
            <a:ext cx="43490" cy="4349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260" name="8-конечная звезда 259"/>
          <p:cNvSpPr/>
          <p:nvPr/>
        </p:nvSpPr>
        <p:spPr>
          <a:xfrm rot="20042398">
            <a:off x="5390168" y="2990075"/>
            <a:ext cx="43490" cy="4349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261" name="8-конечная звезда 260"/>
          <p:cNvSpPr/>
          <p:nvPr/>
        </p:nvSpPr>
        <p:spPr>
          <a:xfrm rot="20042398">
            <a:off x="5366228" y="3391519"/>
            <a:ext cx="28993" cy="28993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262" name="8-конечная звезда 261"/>
          <p:cNvSpPr/>
          <p:nvPr/>
        </p:nvSpPr>
        <p:spPr>
          <a:xfrm rot="684282">
            <a:off x="5450623" y="3228131"/>
            <a:ext cx="43490" cy="4349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 dirty="0"/>
          </a:p>
        </p:txBody>
      </p:sp>
      <p:sp>
        <p:nvSpPr>
          <p:cNvPr id="263" name="8-конечная звезда 262"/>
          <p:cNvSpPr/>
          <p:nvPr/>
        </p:nvSpPr>
        <p:spPr>
          <a:xfrm rot="684282">
            <a:off x="5157741" y="2934279"/>
            <a:ext cx="43490" cy="4349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 dirty="0"/>
          </a:p>
        </p:txBody>
      </p:sp>
      <p:sp>
        <p:nvSpPr>
          <p:cNvPr id="264" name="8-конечная звезда 263"/>
          <p:cNvSpPr/>
          <p:nvPr/>
        </p:nvSpPr>
        <p:spPr>
          <a:xfrm rot="684282">
            <a:off x="5743990" y="3228617"/>
            <a:ext cx="43490" cy="4349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 dirty="0"/>
          </a:p>
        </p:txBody>
      </p:sp>
      <p:cxnSp>
        <p:nvCxnSpPr>
          <p:cNvPr id="265" name="Прямая соединительная линия 264"/>
          <p:cNvCxnSpPr>
            <a:stCxn id="128" idx="2"/>
            <a:endCxn id="83" idx="5"/>
          </p:cNvCxnSpPr>
          <p:nvPr/>
        </p:nvCxnSpPr>
        <p:spPr>
          <a:xfrm rot="16884282" flipH="1">
            <a:off x="4958795" y="3121907"/>
            <a:ext cx="146898" cy="142405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68" name="Прямая соединительная линия 267"/>
          <p:cNvCxnSpPr>
            <a:stCxn id="128" idx="6"/>
            <a:endCxn id="130" idx="2"/>
          </p:cNvCxnSpPr>
          <p:nvPr/>
        </p:nvCxnSpPr>
        <p:spPr>
          <a:xfrm rot="16884282" flipV="1">
            <a:off x="4869560" y="2965229"/>
            <a:ext cx="139010" cy="79488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71" name="Прямая соединительная линия 270"/>
          <p:cNvCxnSpPr>
            <a:stCxn id="129" idx="4"/>
            <a:endCxn id="130" idx="0"/>
          </p:cNvCxnSpPr>
          <p:nvPr/>
        </p:nvCxnSpPr>
        <p:spPr>
          <a:xfrm rot="11484282" flipV="1">
            <a:off x="4936406" y="2774482"/>
            <a:ext cx="195572" cy="146209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75" name="Прямая соединительная линия 274"/>
          <p:cNvCxnSpPr>
            <a:stCxn id="259" idx="5"/>
            <a:endCxn id="128" idx="0"/>
          </p:cNvCxnSpPr>
          <p:nvPr/>
        </p:nvCxnSpPr>
        <p:spPr>
          <a:xfrm rot="16884282" flipH="1" flipV="1">
            <a:off x="5011718" y="3026355"/>
            <a:ext cx="46838" cy="95580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78" name="Прямая соединительная линия 277"/>
          <p:cNvCxnSpPr>
            <a:stCxn id="263" idx="3"/>
            <a:endCxn id="259" idx="7"/>
          </p:cNvCxnSpPr>
          <p:nvPr/>
        </p:nvCxnSpPr>
        <p:spPr>
          <a:xfrm rot="6084282">
            <a:off x="5094381" y="2992350"/>
            <a:ext cx="86874" cy="30534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82" name="Прямая соединительная линия 281"/>
          <p:cNvCxnSpPr>
            <a:stCxn id="260" idx="6"/>
            <a:endCxn id="129" idx="1"/>
          </p:cNvCxnSpPr>
          <p:nvPr/>
        </p:nvCxnSpPr>
        <p:spPr>
          <a:xfrm rot="16884282" flipV="1">
            <a:off x="5217286" y="2766093"/>
            <a:ext cx="152431" cy="252920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87" name="Прямая соединительная линия 286"/>
          <p:cNvCxnSpPr>
            <a:stCxn id="260" idx="4"/>
            <a:endCxn id="263" idx="0"/>
          </p:cNvCxnSpPr>
          <p:nvPr/>
        </p:nvCxnSpPr>
        <p:spPr>
          <a:xfrm rot="11484282">
            <a:off x="5196660" y="2979866"/>
            <a:ext cx="199843" cy="21932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94" name="Прямая соединительная линия 293"/>
          <p:cNvCxnSpPr>
            <a:stCxn id="86" idx="0"/>
            <a:endCxn id="261" idx="3"/>
          </p:cNvCxnSpPr>
          <p:nvPr/>
        </p:nvCxnSpPr>
        <p:spPr>
          <a:xfrm rot="684282" flipV="1">
            <a:off x="5314982" y="3413627"/>
            <a:ext cx="18614" cy="430706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02" name="Прямая соединительная линия 301"/>
          <p:cNvCxnSpPr>
            <a:stCxn id="262" idx="2"/>
            <a:endCxn id="261" idx="0"/>
          </p:cNvCxnSpPr>
          <p:nvPr/>
        </p:nvCxnSpPr>
        <p:spPr>
          <a:xfrm rot="6084282">
            <a:off x="5360597" y="3311713"/>
            <a:ext cx="140635" cy="47437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05" name="Прямая соединительная линия 304"/>
          <p:cNvCxnSpPr>
            <a:stCxn id="264" idx="4"/>
            <a:endCxn id="260" idx="1"/>
          </p:cNvCxnSpPr>
          <p:nvPr/>
        </p:nvCxnSpPr>
        <p:spPr>
          <a:xfrm rot="11484282">
            <a:off x="5413090" y="3052000"/>
            <a:ext cx="350707" cy="160978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10" name="Прямая соединительная линия 309"/>
          <p:cNvCxnSpPr>
            <a:stCxn id="264" idx="3"/>
            <a:endCxn id="262" idx="0"/>
          </p:cNvCxnSpPr>
          <p:nvPr/>
        </p:nvCxnSpPr>
        <p:spPr>
          <a:xfrm rot="6084282">
            <a:off x="5599574" y="3133010"/>
            <a:ext cx="42158" cy="250549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4" name="Группа 361"/>
          <p:cNvGrpSpPr/>
          <p:nvPr/>
        </p:nvGrpSpPr>
        <p:grpSpPr>
          <a:xfrm rot="566496">
            <a:off x="5490804" y="2555408"/>
            <a:ext cx="738836" cy="811859"/>
            <a:chOff x="5722238" y="1868210"/>
            <a:chExt cx="1036132" cy="1138538"/>
          </a:xfrm>
        </p:grpSpPr>
        <p:sp>
          <p:nvSpPr>
            <p:cNvPr id="317" name="8-конечная звезда 316"/>
            <p:cNvSpPr/>
            <p:nvPr/>
          </p:nvSpPr>
          <p:spPr>
            <a:xfrm rot="19358116">
              <a:off x="5870898" y="2156130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20" name="8-конечная звезда 319"/>
            <p:cNvSpPr/>
            <p:nvPr/>
          </p:nvSpPr>
          <p:spPr>
            <a:xfrm rot="19358116">
              <a:off x="6137259" y="2299006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21" name="8-конечная звезда 320"/>
            <p:cNvSpPr/>
            <p:nvPr/>
          </p:nvSpPr>
          <p:spPr>
            <a:xfrm rot="19358116">
              <a:off x="6299525" y="2727634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22" name="8-конечная звезда 321"/>
            <p:cNvSpPr/>
            <p:nvPr/>
          </p:nvSpPr>
          <p:spPr>
            <a:xfrm rot="19358116">
              <a:off x="6565887" y="2941948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23" name="8-конечная звезда 322"/>
            <p:cNvSpPr/>
            <p:nvPr/>
          </p:nvSpPr>
          <p:spPr>
            <a:xfrm rot="19358116">
              <a:off x="5864476" y="2225400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24" name="8-конечная звезда 323"/>
            <p:cNvSpPr/>
            <p:nvPr/>
          </p:nvSpPr>
          <p:spPr>
            <a:xfrm rot="19358116">
              <a:off x="6011605" y="2296838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25" name="8-конечная звезда 324"/>
            <p:cNvSpPr/>
            <p:nvPr/>
          </p:nvSpPr>
          <p:spPr>
            <a:xfrm rot="19358116">
              <a:off x="6583109" y="2725465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26" name="8-конечная звезда 325"/>
            <p:cNvSpPr/>
            <p:nvPr/>
          </p:nvSpPr>
          <p:spPr>
            <a:xfrm rot="19358116">
              <a:off x="6440233" y="2654028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27" name="8-конечная звезда 326"/>
            <p:cNvSpPr/>
            <p:nvPr/>
          </p:nvSpPr>
          <p:spPr>
            <a:xfrm rot="19358116">
              <a:off x="6440233" y="2225399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28" name="8-конечная звезда 327"/>
            <p:cNvSpPr/>
            <p:nvPr/>
          </p:nvSpPr>
          <p:spPr>
            <a:xfrm rot="19358116">
              <a:off x="6154481" y="2153962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29" name="8-конечная звезда 328"/>
            <p:cNvSpPr/>
            <p:nvPr/>
          </p:nvSpPr>
          <p:spPr>
            <a:xfrm rot="19358116">
              <a:off x="6083043" y="1868210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30" name="8-конечная звезда 329"/>
            <p:cNvSpPr/>
            <p:nvPr/>
          </p:nvSpPr>
          <p:spPr>
            <a:xfrm rot="19358116">
              <a:off x="5793676" y="2078907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 dirty="0"/>
            </a:p>
          </p:txBody>
        </p:sp>
        <p:sp>
          <p:nvSpPr>
            <p:cNvPr id="331" name="8-конечная звезда 330"/>
            <p:cNvSpPr/>
            <p:nvPr/>
          </p:nvSpPr>
          <p:spPr>
            <a:xfrm rot="19358116">
              <a:off x="5722238" y="2078908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 dirty="0"/>
            </a:p>
          </p:txBody>
        </p:sp>
        <p:sp>
          <p:nvSpPr>
            <p:cNvPr id="332" name="8-конечная звезда 331"/>
            <p:cNvSpPr/>
            <p:nvPr/>
          </p:nvSpPr>
          <p:spPr>
            <a:xfrm rot="21342597">
              <a:off x="6287807" y="2644478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 dirty="0"/>
            </a:p>
          </p:txBody>
        </p:sp>
        <p:sp>
          <p:nvSpPr>
            <p:cNvPr id="333" name="8-конечная звезда 332"/>
            <p:cNvSpPr/>
            <p:nvPr/>
          </p:nvSpPr>
          <p:spPr>
            <a:xfrm rot="21342597">
              <a:off x="6230567" y="2087171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 dirty="0"/>
            </a:p>
          </p:txBody>
        </p:sp>
        <p:cxnSp>
          <p:nvCxnSpPr>
            <p:cNvPr id="334" name="Прямая соединительная линия 333"/>
            <p:cNvCxnSpPr>
              <a:stCxn id="326" idx="7"/>
              <a:endCxn id="327" idx="3"/>
            </p:cNvCxnSpPr>
            <p:nvPr/>
          </p:nvCxnSpPr>
          <p:spPr>
            <a:xfrm rot="16200000" flipV="1">
              <a:off x="6279680" y="2463127"/>
              <a:ext cx="375107" cy="717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8" name="Прямая соединительная линия 337"/>
            <p:cNvCxnSpPr>
              <a:stCxn id="325" idx="6"/>
              <a:endCxn id="326" idx="1"/>
            </p:cNvCxnSpPr>
            <p:nvPr/>
          </p:nvCxnSpPr>
          <p:spPr>
            <a:xfrm rot="16200000" flipV="1">
              <a:off x="6520664" y="2657946"/>
              <a:ext cx="46391" cy="9972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41" name="8-конечная звезда 340"/>
            <p:cNvSpPr/>
            <p:nvPr/>
          </p:nvSpPr>
          <p:spPr>
            <a:xfrm rot="19358116">
              <a:off x="6722370" y="2650413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 dirty="0"/>
            </a:p>
          </p:txBody>
        </p:sp>
        <p:cxnSp>
          <p:nvCxnSpPr>
            <p:cNvPr id="342" name="Прямая соединительная линия 341"/>
            <p:cNvCxnSpPr>
              <a:stCxn id="341" idx="4"/>
              <a:endCxn id="325" idx="0"/>
            </p:cNvCxnSpPr>
            <p:nvPr/>
          </p:nvCxnSpPr>
          <p:spPr>
            <a:xfrm rot="10800000" flipV="1">
              <a:off x="6631568" y="2679337"/>
              <a:ext cx="94496" cy="5674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5" name="Прямая соединительная линия 344"/>
            <p:cNvCxnSpPr>
              <a:stCxn id="326" idx="6"/>
              <a:endCxn id="328" idx="2"/>
            </p:cNvCxnSpPr>
            <p:nvPr/>
          </p:nvCxnSpPr>
          <p:spPr>
            <a:xfrm rot="16200000" flipV="1">
              <a:off x="6095783" y="2304505"/>
              <a:ext cx="457148" cy="25298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6" name="Прямая соединительная линия 345"/>
            <p:cNvCxnSpPr>
              <a:stCxn id="328" idx="4"/>
              <a:endCxn id="320" idx="6"/>
            </p:cNvCxnSpPr>
            <p:nvPr/>
          </p:nvCxnSpPr>
          <p:spPr>
            <a:xfrm rot="10800000" flipV="1">
              <a:off x="6149996" y="2197347"/>
              <a:ext cx="10026" cy="10830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7" name="Прямая соединительная линия 346"/>
            <p:cNvCxnSpPr>
              <a:stCxn id="320" idx="3"/>
              <a:endCxn id="332" idx="6"/>
            </p:cNvCxnSpPr>
            <p:nvPr/>
          </p:nvCxnSpPr>
          <p:spPr>
            <a:xfrm rot="16200000" flipH="1">
              <a:off x="6094402" y="2434469"/>
              <a:ext cx="281010" cy="13910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8" name="Прямая соединительная линия 347"/>
            <p:cNvCxnSpPr>
              <a:stCxn id="332" idx="2"/>
              <a:endCxn id="321" idx="6"/>
            </p:cNvCxnSpPr>
            <p:nvPr/>
          </p:nvCxnSpPr>
          <p:spPr>
            <a:xfrm rot="16200000" flipH="1">
              <a:off x="6282780" y="2704800"/>
              <a:ext cx="53855" cy="510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9" name="Прямая соединительная линия 348"/>
            <p:cNvCxnSpPr>
              <a:stCxn id="321" idx="1"/>
              <a:endCxn id="322" idx="5"/>
            </p:cNvCxnSpPr>
            <p:nvPr/>
          </p:nvCxnSpPr>
          <p:spPr>
            <a:xfrm rot="16200000" flipH="1">
              <a:off x="6362254" y="2766122"/>
              <a:ext cx="205704" cy="20213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3" name="Прямая соединительная линия 372"/>
            <p:cNvCxnSpPr>
              <a:stCxn id="329" idx="2"/>
              <a:endCxn id="328" idx="6"/>
            </p:cNvCxnSpPr>
            <p:nvPr/>
          </p:nvCxnSpPr>
          <p:spPr>
            <a:xfrm rot="16200000" flipH="1">
              <a:off x="6024345" y="2018753"/>
              <a:ext cx="242834" cy="3866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4" name="Прямая соединительная линия 373"/>
            <p:cNvCxnSpPr>
              <a:stCxn id="324" idx="1"/>
              <a:endCxn id="320" idx="5"/>
            </p:cNvCxnSpPr>
            <p:nvPr/>
          </p:nvCxnSpPr>
          <p:spPr>
            <a:xfrm rot="5400000" flipH="1" flipV="1">
              <a:off x="6101294" y="2291172"/>
              <a:ext cx="324" cy="7218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5" name="Прямая соединительная линия 374"/>
            <p:cNvCxnSpPr>
              <a:stCxn id="323" idx="2"/>
              <a:endCxn id="324" idx="5"/>
            </p:cNvCxnSpPr>
            <p:nvPr/>
          </p:nvCxnSpPr>
          <p:spPr>
            <a:xfrm rot="16200000" flipH="1">
              <a:off x="5936657" y="2245064"/>
              <a:ext cx="46392" cy="10398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6" name="Прямая соединительная линия 375"/>
            <p:cNvCxnSpPr>
              <a:stCxn id="317" idx="3"/>
              <a:endCxn id="323" idx="3"/>
            </p:cNvCxnSpPr>
            <p:nvPr/>
          </p:nvCxnSpPr>
          <p:spPr>
            <a:xfrm rot="5400000">
              <a:off x="5864182" y="2244349"/>
              <a:ext cx="58519" cy="1110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7" name="Прямая соединительная линия 376"/>
            <p:cNvCxnSpPr>
              <a:stCxn id="328" idx="4"/>
              <a:endCxn id="317" idx="1"/>
            </p:cNvCxnSpPr>
            <p:nvPr/>
          </p:nvCxnSpPr>
          <p:spPr>
            <a:xfrm rot="10800000">
              <a:off x="5935410" y="2192836"/>
              <a:ext cx="224612" cy="451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2" name="Прямая соединительная линия 391"/>
            <p:cNvCxnSpPr>
              <a:stCxn id="323" idx="6"/>
              <a:endCxn id="331" idx="4"/>
            </p:cNvCxnSpPr>
            <p:nvPr/>
          </p:nvCxnSpPr>
          <p:spPr>
            <a:xfrm rot="16200000" flipV="1">
              <a:off x="5738957" y="2094808"/>
              <a:ext cx="123109" cy="14915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3" name="Прямая соединительная линия 392"/>
            <p:cNvCxnSpPr>
              <a:stCxn id="331" idx="5"/>
              <a:endCxn id="330" idx="4"/>
            </p:cNvCxnSpPr>
            <p:nvPr/>
          </p:nvCxnSpPr>
          <p:spPr>
            <a:xfrm rot="16200000" flipH="1">
              <a:off x="5753225" y="2063687"/>
              <a:ext cx="13315" cy="7497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4" name="Прямая соединительная линия 393"/>
            <p:cNvCxnSpPr>
              <a:stCxn id="330" idx="0"/>
              <a:endCxn id="317" idx="6"/>
            </p:cNvCxnSpPr>
            <p:nvPr/>
          </p:nvCxnSpPr>
          <p:spPr>
            <a:xfrm>
              <a:off x="5825982" y="2085983"/>
              <a:ext cx="57653" cy="7679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2" name="Прямая соединительная линия 401"/>
            <p:cNvCxnSpPr>
              <a:stCxn id="326" idx="5"/>
              <a:endCxn id="332" idx="0"/>
            </p:cNvCxnSpPr>
            <p:nvPr/>
          </p:nvCxnSpPr>
          <p:spPr>
            <a:xfrm rot="16200000" flipV="1">
              <a:off x="6373961" y="2610929"/>
              <a:ext cx="16309" cy="11671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7" name="Прямая соединительная линия 406"/>
            <p:cNvCxnSpPr>
              <a:stCxn id="333" idx="3"/>
              <a:endCxn id="328" idx="0"/>
            </p:cNvCxnSpPr>
            <p:nvPr/>
          </p:nvCxnSpPr>
          <p:spPr>
            <a:xfrm rot="5400000">
              <a:off x="6206480" y="2131099"/>
              <a:ext cx="29938" cy="3701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5" name="Группа 360"/>
          <p:cNvGrpSpPr/>
          <p:nvPr/>
        </p:nvGrpSpPr>
        <p:grpSpPr>
          <a:xfrm>
            <a:off x="5865115" y="3286124"/>
            <a:ext cx="719265" cy="1329114"/>
            <a:chOff x="6522518" y="3086269"/>
            <a:chExt cx="719265" cy="1329114"/>
          </a:xfrm>
        </p:grpSpPr>
        <p:sp>
          <p:nvSpPr>
            <p:cNvPr id="411" name="8-конечная звезда 410"/>
            <p:cNvSpPr/>
            <p:nvPr/>
          </p:nvSpPr>
          <p:spPr>
            <a:xfrm rot="19358116">
              <a:off x="7166183" y="3880039"/>
              <a:ext cx="75600" cy="756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12" name="8-конечная звезда 411"/>
            <p:cNvSpPr/>
            <p:nvPr/>
          </p:nvSpPr>
          <p:spPr>
            <a:xfrm rot="19358116">
              <a:off x="6658163" y="3581966"/>
              <a:ext cx="72000" cy="72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13" name="8-конечная звезда 412"/>
            <p:cNvSpPr/>
            <p:nvPr/>
          </p:nvSpPr>
          <p:spPr>
            <a:xfrm rot="19358116">
              <a:off x="6868862" y="3578468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14" name="8-конечная звезда 413"/>
            <p:cNvSpPr/>
            <p:nvPr/>
          </p:nvSpPr>
          <p:spPr>
            <a:xfrm rot="19358116">
              <a:off x="6947529" y="3089885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15" name="8-конечная звезда 414"/>
            <p:cNvSpPr/>
            <p:nvPr/>
          </p:nvSpPr>
          <p:spPr>
            <a:xfrm rot="19358116">
              <a:off x="7011737" y="3439846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16" name="8-конечная звезда 415"/>
            <p:cNvSpPr/>
            <p:nvPr/>
          </p:nvSpPr>
          <p:spPr>
            <a:xfrm rot="19358116" flipV="1">
              <a:off x="7017303" y="3302535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17" name="8-конечная звезда 416"/>
            <p:cNvSpPr/>
            <p:nvPr/>
          </p:nvSpPr>
          <p:spPr>
            <a:xfrm rot="19358116">
              <a:off x="6876091" y="387570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18" name="8-конечная звезда 417"/>
            <p:cNvSpPr/>
            <p:nvPr/>
          </p:nvSpPr>
          <p:spPr>
            <a:xfrm rot="19358116">
              <a:off x="7086790" y="3657772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20" name="8-конечная звезда 419"/>
            <p:cNvSpPr/>
            <p:nvPr/>
          </p:nvSpPr>
          <p:spPr>
            <a:xfrm rot="19358116">
              <a:off x="6729600" y="4157840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421" name="Прямая соединительная линия 420"/>
            <p:cNvCxnSpPr>
              <a:stCxn id="416" idx="6"/>
              <a:endCxn id="414" idx="2"/>
            </p:cNvCxnSpPr>
            <p:nvPr/>
          </p:nvCxnSpPr>
          <p:spPr>
            <a:xfrm rot="5400000" flipH="1">
              <a:off x="6919866" y="3209394"/>
              <a:ext cx="205219" cy="6312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4" name="Прямая соединительная линия 423"/>
            <p:cNvCxnSpPr>
              <a:stCxn id="415" idx="7"/>
              <a:endCxn id="416" idx="6"/>
            </p:cNvCxnSpPr>
            <p:nvPr/>
          </p:nvCxnSpPr>
          <p:spPr>
            <a:xfrm rot="5400000" flipH="1" flipV="1">
              <a:off x="6999919" y="3385968"/>
              <a:ext cx="96522" cy="1171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8" name="Прямая соединительная линия 427"/>
            <p:cNvCxnSpPr>
              <a:stCxn id="418" idx="7"/>
              <a:endCxn id="415" idx="1"/>
            </p:cNvCxnSpPr>
            <p:nvPr/>
          </p:nvCxnSpPr>
          <p:spPr>
            <a:xfrm rot="16200000" flipV="1">
              <a:off x="6992591" y="3543340"/>
              <a:ext cx="187498" cy="4168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1" name="Прямая соединительная линия 430"/>
            <p:cNvCxnSpPr>
              <a:stCxn id="413" idx="0"/>
              <a:endCxn id="415" idx="4"/>
            </p:cNvCxnSpPr>
            <p:nvPr/>
          </p:nvCxnSpPr>
          <p:spPr>
            <a:xfrm flipV="1">
              <a:off x="6917321" y="3483232"/>
              <a:ext cx="99957" cy="10585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6" name="Прямая соединительная линия 435"/>
            <p:cNvCxnSpPr>
              <a:stCxn id="412" idx="1"/>
              <a:endCxn id="413" idx="4"/>
            </p:cNvCxnSpPr>
            <p:nvPr/>
          </p:nvCxnSpPr>
          <p:spPr>
            <a:xfrm rot="5400000" flipH="1" flipV="1">
              <a:off x="6801675" y="3550022"/>
              <a:ext cx="895" cy="14455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9" name="Прямая соединительная линия 438"/>
            <p:cNvCxnSpPr>
              <a:stCxn id="411" idx="6"/>
              <a:endCxn id="418" idx="2"/>
            </p:cNvCxnSpPr>
            <p:nvPr/>
          </p:nvCxnSpPr>
          <p:spPr>
            <a:xfrm rot="16200000" flipV="1">
              <a:off x="7049520" y="3756272"/>
              <a:ext cx="197718" cy="6532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2" name="Прямая соединительная линия 441"/>
            <p:cNvCxnSpPr>
              <a:stCxn id="417" idx="6"/>
              <a:endCxn id="413" idx="2"/>
            </p:cNvCxnSpPr>
            <p:nvPr/>
          </p:nvCxnSpPr>
          <p:spPr>
            <a:xfrm rot="5400000" flipH="1" flipV="1">
              <a:off x="6772318" y="3741315"/>
              <a:ext cx="254317" cy="2554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8" name="Прямая соединительная линия 447"/>
            <p:cNvCxnSpPr>
              <a:stCxn id="417" idx="0"/>
              <a:endCxn id="411" idx="5"/>
            </p:cNvCxnSpPr>
            <p:nvPr/>
          </p:nvCxnSpPr>
          <p:spPr>
            <a:xfrm>
              <a:off x="6924550" y="3886317"/>
              <a:ext cx="241968" cy="2650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2" name="Прямая соединительная линия 451"/>
            <p:cNvCxnSpPr>
              <a:stCxn id="417" idx="4"/>
              <a:endCxn id="420" idx="0"/>
            </p:cNvCxnSpPr>
            <p:nvPr/>
          </p:nvCxnSpPr>
          <p:spPr>
            <a:xfrm rot="10800000" flipV="1">
              <a:off x="6761906" y="3919088"/>
              <a:ext cx="119726" cy="24582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56" name="8-конечная звезда 455"/>
            <p:cNvSpPr/>
            <p:nvPr/>
          </p:nvSpPr>
          <p:spPr>
            <a:xfrm rot="19358116">
              <a:off x="7097638" y="4097246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 dirty="0"/>
            </a:p>
          </p:txBody>
        </p:sp>
        <p:sp>
          <p:nvSpPr>
            <p:cNvPr id="457" name="8-конечная звезда 456"/>
            <p:cNvSpPr/>
            <p:nvPr/>
          </p:nvSpPr>
          <p:spPr>
            <a:xfrm rot="19358116">
              <a:off x="6947528" y="4232892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 dirty="0"/>
            </a:p>
          </p:txBody>
        </p:sp>
        <p:cxnSp>
          <p:nvCxnSpPr>
            <p:cNvPr id="458" name="Прямая соединительная линия 457"/>
            <p:cNvCxnSpPr>
              <a:stCxn id="456" idx="7"/>
              <a:endCxn id="411" idx="3"/>
            </p:cNvCxnSpPr>
            <p:nvPr/>
          </p:nvCxnSpPr>
          <p:spPr>
            <a:xfrm rot="5400000" flipH="1" flipV="1">
              <a:off x="7092503" y="3991027"/>
              <a:ext cx="142181" cy="7073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1" name="Прямая соединительная линия 460"/>
            <p:cNvCxnSpPr>
              <a:stCxn id="457" idx="0"/>
              <a:endCxn id="456" idx="4"/>
            </p:cNvCxnSpPr>
            <p:nvPr/>
          </p:nvCxnSpPr>
          <p:spPr>
            <a:xfrm flipV="1">
              <a:off x="6995987" y="4140632"/>
              <a:ext cx="107192" cy="10287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4" name="Прямая соединительная линия 463"/>
            <p:cNvCxnSpPr>
              <a:stCxn id="420" idx="3"/>
              <a:endCxn id="457" idx="6"/>
            </p:cNvCxnSpPr>
            <p:nvPr/>
          </p:nvCxnSpPr>
          <p:spPr>
            <a:xfrm rot="16200000" flipH="1">
              <a:off x="6829299" y="4109590"/>
              <a:ext cx="44752" cy="21293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67" name="8-конечная звезда 466"/>
            <p:cNvSpPr/>
            <p:nvPr/>
          </p:nvSpPr>
          <p:spPr>
            <a:xfrm rot="19358116">
              <a:off x="6872476" y="3086269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68" name="8-конечная звезда 467"/>
            <p:cNvSpPr/>
            <p:nvPr/>
          </p:nvSpPr>
          <p:spPr>
            <a:xfrm rot="19358116">
              <a:off x="6872476" y="3300583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69" name="8-конечная звезда 468"/>
            <p:cNvSpPr/>
            <p:nvPr/>
          </p:nvSpPr>
          <p:spPr>
            <a:xfrm rot="19358116">
              <a:off x="6736831" y="4379383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70" name="8-конечная звезда 469"/>
            <p:cNvSpPr/>
            <p:nvPr/>
          </p:nvSpPr>
          <p:spPr>
            <a:xfrm rot="19358116">
              <a:off x="6522518" y="4236507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471" name="Прямая соединительная линия 470"/>
            <p:cNvCxnSpPr>
              <a:stCxn id="468" idx="1"/>
              <a:endCxn id="467" idx="2"/>
            </p:cNvCxnSpPr>
            <p:nvPr/>
          </p:nvCxnSpPr>
          <p:spPr>
            <a:xfrm rot="5400000" flipH="1">
              <a:off x="6803659" y="3216317"/>
              <a:ext cx="202400" cy="691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5" name="Прямая соединительная линия 474"/>
            <p:cNvCxnSpPr>
              <a:stCxn id="467" idx="1"/>
              <a:endCxn id="414" idx="4"/>
            </p:cNvCxnSpPr>
            <p:nvPr/>
          </p:nvCxnSpPr>
          <p:spPr>
            <a:xfrm rot="16200000" flipH="1">
              <a:off x="6917388" y="3097589"/>
              <a:ext cx="26610" cy="4475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8" name="Прямая соединительная линия 477"/>
            <p:cNvCxnSpPr>
              <a:stCxn id="415" idx="6"/>
              <a:endCxn id="468" idx="1"/>
            </p:cNvCxnSpPr>
            <p:nvPr/>
          </p:nvCxnSpPr>
          <p:spPr>
            <a:xfrm rot="16200000" flipV="1">
              <a:off x="6903128" y="3326164"/>
              <a:ext cx="124412" cy="11403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2" name="Прямая соединительная линия 481"/>
            <p:cNvCxnSpPr>
              <a:stCxn id="469" idx="0"/>
              <a:endCxn id="457" idx="4"/>
            </p:cNvCxnSpPr>
            <p:nvPr/>
          </p:nvCxnSpPr>
          <p:spPr>
            <a:xfrm flipV="1">
              <a:off x="6769137" y="4276278"/>
              <a:ext cx="183932" cy="11018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5" name="Прямая соединительная линия 484"/>
            <p:cNvCxnSpPr>
              <a:stCxn id="470" idx="0"/>
              <a:endCxn id="420" idx="4"/>
            </p:cNvCxnSpPr>
            <p:nvPr/>
          </p:nvCxnSpPr>
          <p:spPr>
            <a:xfrm flipV="1">
              <a:off x="6554824" y="4186764"/>
              <a:ext cx="178470" cy="5681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6" name="Группа 362"/>
          <p:cNvGrpSpPr/>
          <p:nvPr/>
        </p:nvGrpSpPr>
        <p:grpSpPr>
          <a:xfrm rot="1585141">
            <a:off x="5304453" y="2021759"/>
            <a:ext cx="538571" cy="514328"/>
            <a:chOff x="5297225" y="1370312"/>
            <a:chExt cx="554067" cy="623337"/>
          </a:xfrm>
        </p:grpSpPr>
        <p:sp>
          <p:nvSpPr>
            <p:cNvPr id="127" name="8-конечная звезда 126"/>
            <p:cNvSpPr/>
            <p:nvPr/>
          </p:nvSpPr>
          <p:spPr>
            <a:xfrm rot="19358116">
              <a:off x="5585146" y="1708111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1" name="8-конечная звезда 130"/>
            <p:cNvSpPr/>
            <p:nvPr/>
          </p:nvSpPr>
          <p:spPr>
            <a:xfrm rot="19358116">
              <a:off x="5442271" y="1370312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2" name="8-конечная звезда 131"/>
            <p:cNvSpPr/>
            <p:nvPr/>
          </p:nvSpPr>
          <p:spPr>
            <a:xfrm rot="19358116">
              <a:off x="5509370" y="1801157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4" name="8-конечная звезда 133"/>
            <p:cNvSpPr/>
            <p:nvPr/>
          </p:nvSpPr>
          <p:spPr>
            <a:xfrm rot="19358116">
              <a:off x="5297225" y="1582458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5" name="8-конечная звезда 134"/>
            <p:cNvSpPr/>
            <p:nvPr/>
          </p:nvSpPr>
          <p:spPr>
            <a:xfrm rot="19358116">
              <a:off x="5440101" y="1939649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6" name="8-конечная звезда 135"/>
            <p:cNvSpPr/>
            <p:nvPr/>
          </p:nvSpPr>
          <p:spPr>
            <a:xfrm rot="19358116">
              <a:off x="5797292" y="1653895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37" name="Прямая соединительная линия 136"/>
            <p:cNvCxnSpPr>
              <a:stCxn id="127" idx="6"/>
              <a:endCxn id="131" idx="2"/>
            </p:cNvCxnSpPr>
            <p:nvPr/>
          </p:nvCxnSpPr>
          <p:spPr>
            <a:xfrm rot="16200000" flipV="1">
              <a:off x="5402961" y="1519837"/>
              <a:ext cx="286297" cy="10354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0" name="Прямая соединительная линия 139"/>
            <p:cNvCxnSpPr>
              <a:stCxn id="132" idx="6"/>
              <a:endCxn id="134" idx="2"/>
            </p:cNvCxnSpPr>
            <p:nvPr/>
          </p:nvCxnSpPr>
          <p:spPr>
            <a:xfrm rot="16200000" flipV="1">
              <a:off x="5341900" y="1629629"/>
              <a:ext cx="174673" cy="17725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3" name="Прямая соединительная линия 142"/>
            <p:cNvCxnSpPr>
              <a:stCxn id="135" idx="0"/>
              <a:endCxn id="132" idx="3"/>
            </p:cNvCxnSpPr>
            <p:nvPr/>
          </p:nvCxnSpPr>
          <p:spPr>
            <a:xfrm flipV="1">
              <a:off x="5488560" y="1844166"/>
              <a:ext cx="39540" cy="10609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9" name="Прямая соединительная линия 148"/>
            <p:cNvCxnSpPr>
              <a:stCxn id="136" idx="5"/>
              <a:endCxn id="127" idx="1"/>
            </p:cNvCxnSpPr>
            <p:nvPr/>
          </p:nvCxnSpPr>
          <p:spPr>
            <a:xfrm rot="16200000" flipH="1" flipV="1">
              <a:off x="5689841" y="1637125"/>
              <a:ext cx="67508" cy="14787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3" name="Прямая соединительная линия 152"/>
            <p:cNvCxnSpPr>
              <a:stCxn id="134" idx="0"/>
              <a:endCxn id="131" idx="4"/>
            </p:cNvCxnSpPr>
            <p:nvPr/>
          </p:nvCxnSpPr>
          <p:spPr>
            <a:xfrm flipV="1">
              <a:off x="5345684" y="1422375"/>
              <a:ext cx="103236" cy="17069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8" name="Прямая соединительная линия 157"/>
            <p:cNvCxnSpPr>
              <a:stCxn id="132" idx="0"/>
              <a:endCxn id="127" idx="4"/>
            </p:cNvCxnSpPr>
            <p:nvPr/>
          </p:nvCxnSpPr>
          <p:spPr>
            <a:xfrm flipV="1">
              <a:off x="5548137" y="1760174"/>
              <a:ext cx="43658" cy="4947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64" name="8-конечная звезда 163"/>
            <p:cNvSpPr/>
            <p:nvPr/>
          </p:nvSpPr>
          <p:spPr>
            <a:xfrm rot="19358116">
              <a:off x="5449625" y="1734858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</p:grpSp>
      <p:grpSp>
        <p:nvGrpSpPr>
          <p:cNvPr id="7" name="Группа 363"/>
          <p:cNvGrpSpPr/>
          <p:nvPr/>
        </p:nvGrpSpPr>
        <p:grpSpPr>
          <a:xfrm rot="589541">
            <a:off x="4520577" y="1928802"/>
            <a:ext cx="656137" cy="504421"/>
            <a:chOff x="4294925" y="1294537"/>
            <a:chExt cx="841986" cy="647297"/>
          </a:xfrm>
        </p:grpSpPr>
        <p:sp>
          <p:nvSpPr>
            <p:cNvPr id="161" name="8-конечная звезда 160"/>
            <p:cNvSpPr/>
            <p:nvPr/>
          </p:nvSpPr>
          <p:spPr>
            <a:xfrm rot="578312">
              <a:off x="5046604" y="1792826"/>
              <a:ext cx="90000" cy="90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62" name="8-конечная звезда 161"/>
            <p:cNvSpPr/>
            <p:nvPr/>
          </p:nvSpPr>
          <p:spPr>
            <a:xfrm rot="21105294">
              <a:off x="4934460" y="1862634"/>
              <a:ext cx="79200" cy="79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63" name="8-конечная звезда 162"/>
            <p:cNvSpPr/>
            <p:nvPr/>
          </p:nvSpPr>
          <p:spPr>
            <a:xfrm rot="19358116">
              <a:off x="4654283" y="1868210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65" name="8-конечная звезда 164"/>
            <p:cNvSpPr/>
            <p:nvPr/>
          </p:nvSpPr>
          <p:spPr>
            <a:xfrm rot="19358116">
              <a:off x="4868598" y="1582458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66" name="8-конечная звезда 165"/>
            <p:cNvSpPr/>
            <p:nvPr/>
          </p:nvSpPr>
          <p:spPr>
            <a:xfrm rot="19358116">
              <a:off x="4868598" y="1725332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67" name="8-конечная звезда 166"/>
            <p:cNvSpPr/>
            <p:nvPr/>
          </p:nvSpPr>
          <p:spPr>
            <a:xfrm rot="19358116">
              <a:off x="5082911" y="1653895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70" name="8-конечная звезда 169"/>
            <p:cNvSpPr/>
            <p:nvPr/>
          </p:nvSpPr>
          <p:spPr>
            <a:xfrm rot="19358116">
              <a:off x="4935782" y="1435328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71" name="8-конечная звезда 170"/>
            <p:cNvSpPr/>
            <p:nvPr/>
          </p:nvSpPr>
          <p:spPr>
            <a:xfrm rot="19358116">
              <a:off x="5009304" y="1723165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72" name="8-конечная звезда 171"/>
            <p:cNvSpPr/>
            <p:nvPr/>
          </p:nvSpPr>
          <p:spPr>
            <a:xfrm rot="19358116">
              <a:off x="4652114" y="1294537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73" name="8-конечная звезда 172"/>
            <p:cNvSpPr/>
            <p:nvPr/>
          </p:nvSpPr>
          <p:spPr>
            <a:xfrm rot="628005">
              <a:off x="4504127" y="1503738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74" name="8-конечная звезда 173"/>
            <p:cNvSpPr/>
            <p:nvPr/>
          </p:nvSpPr>
          <p:spPr>
            <a:xfrm rot="19358116">
              <a:off x="4794990" y="1805487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77" name="8-конечная звезда 176"/>
            <p:cNvSpPr/>
            <p:nvPr/>
          </p:nvSpPr>
          <p:spPr>
            <a:xfrm rot="19358116">
              <a:off x="4513576" y="1370313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78" name="8-конечная звезда 177"/>
            <p:cNvSpPr/>
            <p:nvPr/>
          </p:nvSpPr>
          <p:spPr>
            <a:xfrm rot="19358116">
              <a:off x="4799329" y="1513188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79" name="8-конечная звезда 178"/>
            <p:cNvSpPr/>
            <p:nvPr/>
          </p:nvSpPr>
          <p:spPr>
            <a:xfrm rot="19358116">
              <a:off x="4585014" y="1636673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80" name="8-конечная звезда 179"/>
            <p:cNvSpPr/>
            <p:nvPr/>
          </p:nvSpPr>
          <p:spPr>
            <a:xfrm rot="19358116">
              <a:off x="4442138" y="1565235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82" name="8-конечная звезда 181"/>
            <p:cNvSpPr/>
            <p:nvPr/>
          </p:nvSpPr>
          <p:spPr>
            <a:xfrm rot="19358116">
              <a:off x="4370699" y="1565235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83" name="8-конечная звезда 182"/>
            <p:cNvSpPr/>
            <p:nvPr/>
          </p:nvSpPr>
          <p:spPr>
            <a:xfrm rot="19358116">
              <a:off x="4294925" y="1580288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84" name="Прямая соединительная линия 183"/>
            <p:cNvCxnSpPr>
              <a:stCxn id="172" idx="2"/>
              <a:endCxn id="170" idx="5"/>
            </p:cNvCxnSpPr>
            <p:nvPr/>
          </p:nvCxnSpPr>
          <p:spPr>
            <a:xfrm rot="16200000" flipH="1">
              <a:off x="4748704" y="1271423"/>
              <a:ext cx="125437" cy="24919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9" name="Прямая соединительная линия 188"/>
            <p:cNvCxnSpPr>
              <a:stCxn id="170" idx="4"/>
              <a:endCxn id="165" idx="0"/>
            </p:cNvCxnSpPr>
            <p:nvPr/>
          </p:nvCxnSpPr>
          <p:spPr>
            <a:xfrm rot="10800000" flipV="1">
              <a:off x="4917057" y="1478714"/>
              <a:ext cx="24266" cy="11435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0" name="Прямая соединительная линия 189"/>
            <p:cNvCxnSpPr>
              <a:stCxn id="165" idx="2"/>
              <a:endCxn id="171" idx="5"/>
            </p:cNvCxnSpPr>
            <p:nvPr/>
          </p:nvCxnSpPr>
          <p:spPr>
            <a:xfrm rot="16200000" flipH="1">
              <a:off x="4905250" y="1637650"/>
              <a:ext cx="110978" cy="9751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1" name="Прямая соединительная линия 190"/>
            <p:cNvCxnSpPr>
              <a:stCxn id="171" idx="0"/>
              <a:endCxn id="167" idx="4"/>
            </p:cNvCxnSpPr>
            <p:nvPr/>
          </p:nvCxnSpPr>
          <p:spPr>
            <a:xfrm flipV="1">
              <a:off x="5048071" y="1697281"/>
              <a:ext cx="40381" cy="3437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2" name="Прямая соединительная линия 191"/>
            <p:cNvCxnSpPr>
              <a:stCxn id="171" idx="2"/>
              <a:endCxn id="161" idx="5"/>
            </p:cNvCxnSpPr>
            <p:nvPr/>
          </p:nvCxnSpPr>
          <p:spPr>
            <a:xfrm rot="16200000" flipH="1">
              <a:off x="5035189" y="1770756"/>
              <a:ext cx="39196" cy="2154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3" name="Прямая соединительная линия 192"/>
            <p:cNvCxnSpPr>
              <a:stCxn id="178" idx="5"/>
              <a:endCxn id="177" idx="1"/>
            </p:cNvCxnSpPr>
            <p:nvPr/>
          </p:nvCxnSpPr>
          <p:spPr>
            <a:xfrm rot="16200000" flipV="1">
              <a:off x="4621721" y="1363386"/>
              <a:ext cx="134265" cy="22152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4" name="Прямая соединительная линия 203"/>
            <p:cNvCxnSpPr>
              <a:stCxn id="165" idx="2"/>
              <a:endCxn id="178" idx="2"/>
            </p:cNvCxnSpPr>
            <p:nvPr/>
          </p:nvCxnSpPr>
          <p:spPr>
            <a:xfrm rot="5400000" flipH="1">
              <a:off x="4851899" y="1570832"/>
              <a:ext cx="59578" cy="6059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5" name="Прямая соединительная линия 204"/>
            <p:cNvCxnSpPr>
              <a:stCxn id="166" idx="5"/>
              <a:endCxn id="179" idx="1"/>
            </p:cNvCxnSpPr>
            <p:nvPr/>
          </p:nvCxnSpPr>
          <p:spPr>
            <a:xfrm rot="16200000" flipV="1">
              <a:off x="4721499" y="1601406"/>
              <a:ext cx="75367" cy="21931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6" name="Прямая соединительная линия 205"/>
            <p:cNvCxnSpPr>
              <a:stCxn id="171" idx="5"/>
              <a:endCxn id="166" idx="1"/>
            </p:cNvCxnSpPr>
            <p:nvPr/>
          </p:nvCxnSpPr>
          <p:spPr>
            <a:xfrm rot="16200000" flipH="1" flipV="1">
              <a:off x="4958915" y="1705339"/>
              <a:ext cx="14024" cy="8713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2" name="Прямая соединительная линия 221"/>
            <p:cNvCxnSpPr>
              <a:stCxn id="174" idx="7"/>
              <a:endCxn id="166" idx="4"/>
            </p:cNvCxnSpPr>
            <p:nvPr/>
          </p:nvCxnSpPr>
          <p:spPr>
            <a:xfrm rot="5400000" flipH="1" flipV="1">
              <a:off x="4828319" y="1759859"/>
              <a:ext cx="36960" cy="5467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3" name="Прямая соединительная линия 222"/>
            <p:cNvCxnSpPr>
              <a:stCxn id="163" idx="0"/>
              <a:endCxn id="174" idx="5"/>
            </p:cNvCxnSpPr>
            <p:nvPr/>
          </p:nvCxnSpPr>
          <p:spPr>
            <a:xfrm flipV="1">
              <a:off x="4702742" y="1824217"/>
              <a:ext cx="92439" cy="5460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4" name="Прямая соединительная линия 223"/>
            <p:cNvCxnSpPr>
              <a:stCxn id="174" idx="1"/>
              <a:endCxn id="162" idx="5"/>
            </p:cNvCxnSpPr>
            <p:nvPr/>
          </p:nvCxnSpPr>
          <p:spPr>
            <a:xfrm rot="16200000" flipH="1">
              <a:off x="4865876" y="1802080"/>
              <a:ext cx="48581" cy="10433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9" name="Прямая соединительная линия 228"/>
            <p:cNvCxnSpPr>
              <a:stCxn id="173" idx="1"/>
              <a:endCxn id="179" idx="7"/>
            </p:cNvCxnSpPr>
            <p:nvPr/>
          </p:nvCxnSpPr>
          <p:spPr>
            <a:xfrm rot="16200000" flipH="1">
              <a:off x="4532931" y="1548173"/>
              <a:ext cx="93828" cy="8374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0" name="Прямая соединительная линия 229"/>
            <p:cNvCxnSpPr>
              <a:stCxn id="180" idx="1"/>
              <a:endCxn id="179" idx="6"/>
            </p:cNvCxnSpPr>
            <p:nvPr/>
          </p:nvCxnSpPr>
          <p:spPr>
            <a:xfrm rot="16200000" flipH="1">
              <a:off x="4531509" y="1577080"/>
              <a:ext cx="41382" cy="9110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1" name="Прямая соединительная линия 230"/>
            <p:cNvCxnSpPr>
              <a:stCxn id="183" idx="1"/>
              <a:endCxn id="180" idx="5"/>
            </p:cNvCxnSpPr>
            <p:nvPr/>
          </p:nvCxnSpPr>
          <p:spPr>
            <a:xfrm rot="5400000" flipH="1" flipV="1">
              <a:off x="4384466" y="1546798"/>
              <a:ext cx="11428" cy="10449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9" name="Группа 364"/>
          <p:cNvGrpSpPr/>
          <p:nvPr/>
        </p:nvGrpSpPr>
        <p:grpSpPr>
          <a:xfrm rot="824949">
            <a:off x="3473154" y="1928802"/>
            <a:ext cx="957465" cy="487051"/>
            <a:chOff x="2866670" y="1509356"/>
            <a:chExt cx="1220286" cy="620745"/>
          </a:xfrm>
        </p:grpSpPr>
        <p:cxnSp>
          <p:nvCxnSpPr>
            <p:cNvPr id="221" name="Прямая соединительная линия 220"/>
            <p:cNvCxnSpPr>
              <a:stCxn id="245" idx="5"/>
              <a:endCxn id="248" idx="1"/>
            </p:cNvCxnSpPr>
            <p:nvPr/>
          </p:nvCxnSpPr>
          <p:spPr>
            <a:xfrm rot="16200000" flipV="1">
              <a:off x="3859472" y="1675800"/>
              <a:ext cx="4245" cy="30736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2" name="Прямая соединительная линия 231"/>
            <p:cNvCxnSpPr>
              <a:stCxn id="266" idx="2"/>
              <a:endCxn id="251" idx="6"/>
            </p:cNvCxnSpPr>
            <p:nvPr/>
          </p:nvCxnSpPr>
          <p:spPr>
            <a:xfrm rot="16200000" flipH="1">
              <a:off x="3278275" y="1609729"/>
              <a:ext cx="95704" cy="11435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45" name="8-конечная звезда 244"/>
            <p:cNvSpPr/>
            <p:nvPr/>
          </p:nvSpPr>
          <p:spPr>
            <a:xfrm rot="19358116">
              <a:off x="4014956" y="1800387"/>
              <a:ext cx="72000" cy="72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46" name="8-конечная звезда 245"/>
            <p:cNvSpPr/>
            <p:nvPr/>
          </p:nvSpPr>
          <p:spPr>
            <a:xfrm rot="19358116">
              <a:off x="3299131" y="2065301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47" name="8-конечная звезда 246"/>
            <p:cNvSpPr/>
            <p:nvPr/>
          </p:nvSpPr>
          <p:spPr>
            <a:xfrm rot="19358116">
              <a:off x="3511275" y="1868210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48" name="8-конечная звезда 247"/>
            <p:cNvSpPr/>
            <p:nvPr/>
          </p:nvSpPr>
          <p:spPr>
            <a:xfrm rot="19358116">
              <a:off x="3654151" y="1796772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49" name="8-конечная звезда 248"/>
            <p:cNvSpPr/>
            <p:nvPr/>
          </p:nvSpPr>
          <p:spPr>
            <a:xfrm rot="21105294">
              <a:off x="3505700" y="1648320"/>
              <a:ext cx="79200" cy="79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50" name="8-конечная звезда 249"/>
            <p:cNvSpPr/>
            <p:nvPr/>
          </p:nvSpPr>
          <p:spPr>
            <a:xfrm rot="19358116">
              <a:off x="3511276" y="172533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51" name="8-конечная звезда 250"/>
            <p:cNvSpPr/>
            <p:nvPr/>
          </p:nvSpPr>
          <p:spPr>
            <a:xfrm rot="19358116">
              <a:off x="3370569" y="1708111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52" name="8-конечная звезда 251"/>
            <p:cNvSpPr/>
            <p:nvPr/>
          </p:nvSpPr>
          <p:spPr>
            <a:xfrm rot="19358116">
              <a:off x="3439837" y="172533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53" name="8-конечная звезда 252"/>
            <p:cNvSpPr/>
            <p:nvPr/>
          </p:nvSpPr>
          <p:spPr>
            <a:xfrm rot="19358116">
              <a:off x="3208301" y="1727503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54" name="8-конечная звезда 253"/>
            <p:cNvSpPr/>
            <p:nvPr/>
          </p:nvSpPr>
          <p:spPr>
            <a:xfrm rot="19358116">
              <a:off x="2868332" y="1868209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55" name="8-конечная звезда 254"/>
            <p:cNvSpPr/>
            <p:nvPr/>
          </p:nvSpPr>
          <p:spPr>
            <a:xfrm rot="19358116">
              <a:off x="4012788" y="1583904"/>
              <a:ext cx="61200" cy="61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56" name="8-конечная звезда 255"/>
            <p:cNvSpPr/>
            <p:nvPr/>
          </p:nvSpPr>
          <p:spPr>
            <a:xfrm rot="19358116">
              <a:off x="3080479" y="1794601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57" name="8-конечная звезда 256"/>
            <p:cNvSpPr/>
            <p:nvPr/>
          </p:nvSpPr>
          <p:spPr>
            <a:xfrm rot="19358116">
              <a:off x="3009040" y="1937479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58" name="8-конечная звезда 257"/>
            <p:cNvSpPr/>
            <p:nvPr/>
          </p:nvSpPr>
          <p:spPr>
            <a:xfrm rot="19358116">
              <a:off x="3091363" y="1580288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66" name="8-конечная звезда 265"/>
            <p:cNvSpPr/>
            <p:nvPr/>
          </p:nvSpPr>
          <p:spPr>
            <a:xfrm rot="19358116">
              <a:off x="3234239" y="1580289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67" name="8-конечная звезда 266"/>
            <p:cNvSpPr/>
            <p:nvPr/>
          </p:nvSpPr>
          <p:spPr>
            <a:xfrm rot="19358116" flipV="1">
              <a:off x="2866670" y="1652232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69" name="8-конечная звезда 268"/>
            <p:cNvSpPr/>
            <p:nvPr/>
          </p:nvSpPr>
          <p:spPr>
            <a:xfrm rot="19358116" flipV="1">
              <a:off x="3509612" y="1580794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70" name="8-конечная звезда 269"/>
            <p:cNvSpPr/>
            <p:nvPr/>
          </p:nvSpPr>
          <p:spPr>
            <a:xfrm rot="19358116" flipV="1">
              <a:off x="3438174" y="1509356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276" name="Прямая соединительная линия 275"/>
            <p:cNvCxnSpPr>
              <a:stCxn id="269" idx="4"/>
              <a:endCxn id="251" idx="0"/>
            </p:cNvCxnSpPr>
            <p:nvPr/>
          </p:nvCxnSpPr>
          <p:spPr>
            <a:xfrm rot="10800000" flipV="1">
              <a:off x="3428721" y="1617526"/>
              <a:ext cx="85583" cy="10332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7" name="Прямая соединительная линия 276"/>
            <p:cNvCxnSpPr>
              <a:stCxn id="269" idx="2"/>
              <a:endCxn id="270" idx="6"/>
            </p:cNvCxnSpPr>
            <p:nvPr/>
          </p:nvCxnSpPr>
          <p:spPr>
            <a:xfrm rot="16200000" flipV="1">
              <a:off x="3479203" y="1546089"/>
              <a:ext cx="35101" cy="4369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9" name="Прямая соединительная линия 278"/>
            <p:cNvCxnSpPr>
              <a:stCxn id="252" idx="5"/>
              <a:endCxn id="250" idx="4"/>
            </p:cNvCxnSpPr>
            <p:nvPr/>
          </p:nvCxnSpPr>
          <p:spPr>
            <a:xfrm rot="16200000" flipH="1">
              <a:off x="3468459" y="1720362"/>
              <a:ext cx="19973" cy="7674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0" name="Прямая соединительная линия 279"/>
            <p:cNvCxnSpPr>
              <a:stCxn id="250" idx="3"/>
              <a:endCxn id="247" idx="0"/>
            </p:cNvCxnSpPr>
            <p:nvPr/>
          </p:nvCxnSpPr>
          <p:spPr>
            <a:xfrm rot="16200000" flipH="1">
              <a:off x="3497346" y="1816436"/>
              <a:ext cx="99730" cy="2504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1" name="Прямая соединительная линия 280"/>
            <p:cNvCxnSpPr>
              <a:stCxn id="249" idx="7"/>
              <a:endCxn id="255" idx="4"/>
            </p:cNvCxnSpPr>
            <p:nvPr/>
          </p:nvCxnSpPr>
          <p:spPr>
            <a:xfrm rot="5400000" flipH="1" flipV="1">
              <a:off x="3782472" y="1419599"/>
              <a:ext cx="23118" cy="45007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3" name="Прямая соединительная линия 282"/>
            <p:cNvCxnSpPr>
              <a:stCxn id="255" idx="3"/>
              <a:endCxn id="248" idx="0"/>
            </p:cNvCxnSpPr>
            <p:nvPr/>
          </p:nvCxnSpPr>
          <p:spPr>
            <a:xfrm rot="5400000">
              <a:off x="3789689" y="1557753"/>
              <a:ext cx="162554" cy="33671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4" name="Прямая соединительная линия 283"/>
            <p:cNvCxnSpPr>
              <a:stCxn id="246" idx="0"/>
              <a:endCxn id="247" idx="4"/>
            </p:cNvCxnSpPr>
            <p:nvPr/>
          </p:nvCxnSpPr>
          <p:spPr>
            <a:xfrm flipV="1">
              <a:off x="3357282" y="1911596"/>
              <a:ext cx="159534" cy="16644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5" name="Прямая соединительная линия 284"/>
            <p:cNvCxnSpPr>
              <a:stCxn id="247" idx="1"/>
              <a:endCxn id="248" idx="4"/>
            </p:cNvCxnSpPr>
            <p:nvPr/>
          </p:nvCxnSpPr>
          <p:spPr>
            <a:xfrm rot="5400000" flipH="1" flipV="1">
              <a:off x="3583044" y="1822150"/>
              <a:ext cx="58639" cy="9465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9" name="Прямая соединительная линия 338"/>
            <p:cNvCxnSpPr>
              <a:stCxn id="254" idx="0"/>
              <a:endCxn id="258" idx="3"/>
            </p:cNvCxnSpPr>
            <p:nvPr/>
          </p:nvCxnSpPr>
          <p:spPr>
            <a:xfrm flipV="1">
              <a:off x="2916791" y="1623297"/>
              <a:ext cx="193302" cy="25552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0" name="Прямая соединительная линия 339"/>
            <p:cNvCxnSpPr>
              <a:stCxn id="267" idx="5"/>
              <a:endCxn id="254" idx="7"/>
            </p:cNvCxnSpPr>
            <p:nvPr/>
          </p:nvCxnSpPr>
          <p:spPr>
            <a:xfrm rot="16200000" flipH="1">
              <a:off x="2807356" y="1776884"/>
              <a:ext cx="170699" cy="1242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3" name="Прямая соединительная линия 342"/>
            <p:cNvCxnSpPr>
              <a:stCxn id="254" idx="1"/>
              <a:endCxn id="257" idx="2"/>
            </p:cNvCxnSpPr>
            <p:nvPr/>
          </p:nvCxnSpPr>
          <p:spPr>
            <a:xfrm rot="16200000" flipH="1">
              <a:off x="2944196" y="1876693"/>
              <a:ext cx="77450" cy="12165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4" name="Прямая соединительная линия 343"/>
            <p:cNvCxnSpPr>
              <a:stCxn id="253" idx="4"/>
              <a:endCxn id="256" idx="1"/>
            </p:cNvCxnSpPr>
            <p:nvPr/>
          </p:nvCxnSpPr>
          <p:spPr>
            <a:xfrm rot="10800000" flipV="1">
              <a:off x="3123488" y="1779565"/>
              <a:ext cx="91462" cy="3950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0" name="Прямая соединительная линия 349"/>
            <p:cNvCxnSpPr>
              <a:stCxn id="256" idx="4"/>
              <a:endCxn id="254" idx="1"/>
            </p:cNvCxnSpPr>
            <p:nvPr/>
          </p:nvCxnSpPr>
          <p:spPr>
            <a:xfrm rot="10800000" flipV="1">
              <a:off x="2922094" y="1829310"/>
              <a:ext cx="162819" cy="6948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1" name="Прямая соединительная линия 350"/>
            <p:cNvCxnSpPr>
              <a:stCxn id="253" idx="1"/>
              <a:endCxn id="251" idx="5"/>
            </p:cNvCxnSpPr>
            <p:nvPr/>
          </p:nvCxnSpPr>
          <p:spPr>
            <a:xfrm rot="5400000" flipH="1" flipV="1">
              <a:off x="3307834" y="1701185"/>
              <a:ext cx="28002" cy="9804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4" name="Группа 367"/>
          <p:cNvGrpSpPr/>
          <p:nvPr/>
        </p:nvGrpSpPr>
        <p:grpSpPr>
          <a:xfrm rot="337753">
            <a:off x="2783978" y="2542447"/>
            <a:ext cx="624343" cy="1448739"/>
            <a:chOff x="2223728" y="2509488"/>
            <a:chExt cx="760100" cy="1763753"/>
          </a:xfrm>
        </p:grpSpPr>
        <p:sp>
          <p:nvSpPr>
            <p:cNvPr id="486" name="8-конечная звезда 485"/>
            <p:cNvSpPr/>
            <p:nvPr/>
          </p:nvSpPr>
          <p:spPr>
            <a:xfrm rot="19358116">
              <a:off x="2351045" y="4208441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87" name="8-конечная звезда 486"/>
            <p:cNvSpPr/>
            <p:nvPr/>
          </p:nvSpPr>
          <p:spPr>
            <a:xfrm rot="19358116">
              <a:off x="2225391" y="4082788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88" name="8-конечная звезда 487"/>
            <p:cNvSpPr/>
            <p:nvPr/>
          </p:nvSpPr>
          <p:spPr>
            <a:xfrm rot="19358116">
              <a:off x="2368267" y="4078534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94" name="8-конечная звезда 493"/>
            <p:cNvSpPr/>
            <p:nvPr/>
          </p:nvSpPr>
          <p:spPr>
            <a:xfrm rot="19358116">
              <a:off x="2582581" y="2868342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96" name="8-конечная звезда 495"/>
            <p:cNvSpPr/>
            <p:nvPr/>
          </p:nvSpPr>
          <p:spPr>
            <a:xfrm rot="19358116" flipV="1">
              <a:off x="2366604" y="3938248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98" name="8-конечная звезда 497"/>
            <p:cNvSpPr/>
            <p:nvPr/>
          </p:nvSpPr>
          <p:spPr>
            <a:xfrm rot="19358116" flipV="1">
              <a:off x="2223728" y="3938249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99" name="8-конечная звезда 498"/>
            <p:cNvSpPr/>
            <p:nvPr/>
          </p:nvSpPr>
          <p:spPr>
            <a:xfrm rot="19358116" flipV="1">
              <a:off x="2295165" y="3723934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00" name="8-конечная звезда 499"/>
            <p:cNvSpPr/>
            <p:nvPr/>
          </p:nvSpPr>
          <p:spPr>
            <a:xfrm rot="19358116" flipV="1">
              <a:off x="2295166" y="3295306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01" name="8-конечная звезда 500"/>
            <p:cNvSpPr/>
            <p:nvPr/>
          </p:nvSpPr>
          <p:spPr>
            <a:xfrm rot="19358116" flipV="1">
              <a:off x="2302520" y="3009553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02" name="8-конечная звезда 501"/>
            <p:cNvSpPr/>
            <p:nvPr/>
          </p:nvSpPr>
          <p:spPr>
            <a:xfrm rot="19358116" flipV="1">
              <a:off x="2302520" y="3152430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03" name="8-конечная звезда 502"/>
            <p:cNvSpPr/>
            <p:nvPr/>
          </p:nvSpPr>
          <p:spPr>
            <a:xfrm rot="19358116" flipV="1">
              <a:off x="2295167" y="2866677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04" name="8-конечная звезда 503"/>
            <p:cNvSpPr/>
            <p:nvPr/>
          </p:nvSpPr>
          <p:spPr>
            <a:xfrm rot="19358116" flipV="1">
              <a:off x="2295166" y="2723802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05" name="8-конечная звезда 504"/>
            <p:cNvSpPr/>
            <p:nvPr/>
          </p:nvSpPr>
          <p:spPr>
            <a:xfrm rot="19358116" flipV="1">
              <a:off x="2366605" y="2509488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06" name="8-конечная звезда 505"/>
            <p:cNvSpPr/>
            <p:nvPr/>
          </p:nvSpPr>
          <p:spPr>
            <a:xfrm rot="19358116" flipV="1">
              <a:off x="2438042" y="2723802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07" name="8-конечная звезда 506"/>
            <p:cNvSpPr/>
            <p:nvPr/>
          </p:nvSpPr>
          <p:spPr>
            <a:xfrm rot="19358116" flipV="1">
              <a:off x="2652356" y="3080993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08" name="8-конечная звезда 507"/>
            <p:cNvSpPr/>
            <p:nvPr/>
          </p:nvSpPr>
          <p:spPr>
            <a:xfrm rot="19358116" flipV="1">
              <a:off x="2795232" y="3080991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09" name="8-конечная звезда 508"/>
            <p:cNvSpPr/>
            <p:nvPr/>
          </p:nvSpPr>
          <p:spPr>
            <a:xfrm rot="19358116" flipV="1">
              <a:off x="2866671" y="3009554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 dirty="0"/>
            </a:p>
          </p:txBody>
        </p:sp>
        <p:sp>
          <p:nvSpPr>
            <p:cNvPr id="511" name="8-конечная звезда 510"/>
            <p:cNvSpPr/>
            <p:nvPr/>
          </p:nvSpPr>
          <p:spPr>
            <a:xfrm rot="19358116" flipV="1">
              <a:off x="2938109" y="3152430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512" name="Прямая соединительная линия 511"/>
            <p:cNvCxnSpPr>
              <a:stCxn id="509" idx="6"/>
              <a:endCxn id="511" idx="2"/>
            </p:cNvCxnSpPr>
            <p:nvPr/>
          </p:nvCxnSpPr>
          <p:spPr>
            <a:xfrm rot="16200000" flipH="1">
              <a:off x="2871981" y="3082005"/>
              <a:ext cx="106539" cy="4369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3" name="Прямая соединительная линия 512"/>
            <p:cNvCxnSpPr>
              <a:stCxn id="509" idx="4"/>
              <a:endCxn id="508" idx="0"/>
            </p:cNvCxnSpPr>
            <p:nvPr/>
          </p:nvCxnSpPr>
          <p:spPr>
            <a:xfrm rot="10800000" flipV="1">
              <a:off x="2836260" y="3046285"/>
              <a:ext cx="35102" cy="4369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4" name="Прямая соединительная линия 513"/>
            <p:cNvCxnSpPr>
              <a:stCxn id="511" idx="3"/>
              <a:endCxn id="508" idx="7"/>
            </p:cNvCxnSpPr>
            <p:nvPr/>
          </p:nvCxnSpPr>
          <p:spPr>
            <a:xfrm rot="16200000" flipV="1">
              <a:off x="2856848" y="3090789"/>
              <a:ext cx="65364" cy="9756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5" name="Прямая соединительная линия 514"/>
            <p:cNvCxnSpPr>
              <a:stCxn id="508" idx="3"/>
              <a:endCxn id="507" idx="7"/>
            </p:cNvCxnSpPr>
            <p:nvPr/>
          </p:nvCxnSpPr>
          <p:spPr>
            <a:xfrm rot="16200000" flipH="1" flipV="1">
              <a:off x="2743615" y="3055070"/>
              <a:ext cx="6077" cy="9756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6" name="Прямая соединительная линия 515"/>
            <p:cNvCxnSpPr>
              <a:stCxn id="507" idx="1"/>
              <a:endCxn id="494" idx="3"/>
            </p:cNvCxnSpPr>
            <p:nvPr/>
          </p:nvCxnSpPr>
          <p:spPr>
            <a:xfrm rot="16200000" flipV="1">
              <a:off x="2562578" y="2965519"/>
              <a:ext cx="159092" cy="7225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7" name="Прямая соединительная линия 516"/>
            <p:cNvCxnSpPr>
              <a:stCxn id="494" idx="5"/>
              <a:endCxn id="506" idx="6"/>
            </p:cNvCxnSpPr>
            <p:nvPr/>
          </p:nvCxnSpPr>
          <p:spPr>
            <a:xfrm rot="16200000" flipV="1">
              <a:off x="2465336" y="2774270"/>
              <a:ext cx="126925" cy="10804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8" name="Прямая соединительная линия 517"/>
            <p:cNvCxnSpPr>
              <a:stCxn id="506" idx="2"/>
              <a:endCxn id="505" idx="5"/>
            </p:cNvCxnSpPr>
            <p:nvPr/>
          </p:nvCxnSpPr>
          <p:spPr>
            <a:xfrm rot="16200000" flipV="1">
              <a:off x="2329984" y="2611448"/>
              <a:ext cx="173488" cy="6060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9" name="Прямая соединительная линия 518"/>
            <p:cNvCxnSpPr>
              <a:stCxn id="505" idx="5"/>
              <a:endCxn id="504" idx="0"/>
            </p:cNvCxnSpPr>
            <p:nvPr/>
          </p:nvCxnSpPr>
          <p:spPr>
            <a:xfrm rot="5400000">
              <a:off x="2272420" y="2618780"/>
              <a:ext cx="177783" cy="5023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0" name="Прямая соединительная линия 519"/>
            <p:cNvCxnSpPr>
              <a:stCxn id="504" idx="5"/>
              <a:endCxn id="503" idx="1"/>
            </p:cNvCxnSpPr>
            <p:nvPr/>
          </p:nvCxnSpPr>
          <p:spPr>
            <a:xfrm rot="16200000" flipH="1">
              <a:off x="2269246" y="2815061"/>
              <a:ext cx="97560" cy="607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1" name="Прямая соединительная линия 520"/>
            <p:cNvCxnSpPr>
              <a:stCxn id="501" idx="5"/>
              <a:endCxn id="502" idx="1"/>
            </p:cNvCxnSpPr>
            <p:nvPr/>
          </p:nvCxnSpPr>
          <p:spPr>
            <a:xfrm rot="16200000" flipH="1">
              <a:off x="2276598" y="3100813"/>
              <a:ext cx="97562" cy="607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2" name="Прямая соединительная линия 521"/>
            <p:cNvCxnSpPr>
              <a:stCxn id="501" idx="1"/>
              <a:endCxn id="503" idx="5"/>
            </p:cNvCxnSpPr>
            <p:nvPr/>
          </p:nvCxnSpPr>
          <p:spPr>
            <a:xfrm rot="16200000" flipV="1">
              <a:off x="2272923" y="2954261"/>
              <a:ext cx="97561" cy="1342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7" name="Прямая соединительная линия 556"/>
            <p:cNvCxnSpPr>
              <a:stCxn id="500" idx="1"/>
              <a:endCxn id="502" idx="5"/>
            </p:cNvCxnSpPr>
            <p:nvPr/>
          </p:nvCxnSpPr>
          <p:spPr>
            <a:xfrm rot="5400000" flipH="1" flipV="1">
              <a:off x="2272922" y="3246089"/>
              <a:ext cx="97561" cy="127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8" name="Прямая соединительная линия 557"/>
            <p:cNvCxnSpPr>
              <a:stCxn id="499" idx="1"/>
              <a:endCxn id="500" idx="5"/>
            </p:cNvCxnSpPr>
            <p:nvPr/>
          </p:nvCxnSpPr>
          <p:spPr>
            <a:xfrm rot="16200000" flipV="1">
              <a:off x="2126369" y="3529443"/>
              <a:ext cx="383313" cy="607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9" name="Прямая соединительная линия 558"/>
            <p:cNvCxnSpPr>
              <a:stCxn id="499" idx="6"/>
              <a:endCxn id="496" idx="2"/>
            </p:cNvCxnSpPr>
            <p:nvPr/>
          </p:nvCxnSpPr>
          <p:spPr>
            <a:xfrm rot="16200000" flipH="1">
              <a:off x="2264756" y="3832103"/>
              <a:ext cx="177977" cy="4369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0" name="Прямая соединительная линия 559"/>
            <p:cNvCxnSpPr>
              <a:stCxn id="496" idx="6"/>
              <a:endCxn id="488" idx="7"/>
            </p:cNvCxnSpPr>
            <p:nvPr/>
          </p:nvCxnSpPr>
          <p:spPr>
            <a:xfrm rot="5400000">
              <a:off x="2351348" y="4026783"/>
              <a:ext cx="99497" cy="448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1" name="Прямая соединительная линия 560"/>
            <p:cNvCxnSpPr>
              <a:stCxn id="486" idx="6"/>
              <a:endCxn id="487" idx="2"/>
            </p:cNvCxnSpPr>
            <p:nvPr/>
          </p:nvCxnSpPr>
          <p:spPr>
            <a:xfrm rot="16200000" flipV="1">
              <a:off x="2274359" y="4125666"/>
              <a:ext cx="83843" cy="9500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0" name="Прямая соединительная линия 579"/>
            <p:cNvCxnSpPr>
              <a:stCxn id="487" idx="7"/>
              <a:endCxn id="498" idx="5"/>
            </p:cNvCxnSpPr>
            <p:nvPr/>
          </p:nvCxnSpPr>
          <p:spPr>
            <a:xfrm rot="16200000" flipV="1">
              <a:off x="2200134" y="4027183"/>
              <a:ext cx="99261" cy="1242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1" name="Прямая соединительная линия 580"/>
            <p:cNvCxnSpPr>
              <a:stCxn id="498" idx="7"/>
              <a:endCxn id="496" idx="3"/>
            </p:cNvCxnSpPr>
            <p:nvPr/>
          </p:nvCxnSpPr>
          <p:spPr>
            <a:xfrm rot="5400000" flipH="1" flipV="1">
              <a:off x="2314987" y="3912327"/>
              <a:ext cx="6076" cy="9756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3" name="Прямая соединительная линия 582"/>
            <p:cNvCxnSpPr>
              <a:stCxn id="488" idx="3"/>
              <a:endCxn id="486" idx="7"/>
            </p:cNvCxnSpPr>
            <p:nvPr/>
          </p:nvCxnSpPr>
          <p:spPr>
            <a:xfrm rot="5400000">
              <a:off x="2351498" y="4168547"/>
              <a:ext cx="76434" cy="393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5" name="Группа 368"/>
          <p:cNvGrpSpPr/>
          <p:nvPr/>
        </p:nvGrpSpPr>
        <p:grpSpPr>
          <a:xfrm rot="350356">
            <a:off x="2043163" y="3629051"/>
            <a:ext cx="1251149" cy="1311341"/>
            <a:chOff x="1651719" y="4152057"/>
            <a:chExt cx="1484928" cy="1556366"/>
          </a:xfrm>
        </p:grpSpPr>
        <p:cxnSp>
          <p:nvCxnSpPr>
            <p:cNvPr id="582" name="Прямая соединительная линия 581"/>
            <p:cNvCxnSpPr>
              <a:stCxn id="601" idx="7"/>
              <a:endCxn id="615" idx="3"/>
            </p:cNvCxnSpPr>
            <p:nvPr/>
          </p:nvCxnSpPr>
          <p:spPr>
            <a:xfrm rot="5400000" flipH="1" flipV="1">
              <a:off x="2431189" y="4681845"/>
              <a:ext cx="83228" cy="502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96" name="8-конечная звезда 595"/>
            <p:cNvSpPr/>
            <p:nvPr/>
          </p:nvSpPr>
          <p:spPr>
            <a:xfrm rot="19358116">
              <a:off x="2727626" y="5227964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97" name="8-конечная звезда 596"/>
            <p:cNvSpPr/>
            <p:nvPr/>
          </p:nvSpPr>
          <p:spPr>
            <a:xfrm rot="19358116">
              <a:off x="2513311" y="4656460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98" name="8-конечная звезда 597"/>
            <p:cNvSpPr/>
            <p:nvPr/>
          </p:nvSpPr>
          <p:spPr>
            <a:xfrm rot="19358116">
              <a:off x="1792510" y="4439978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99" name="8-конечная звезда 598"/>
            <p:cNvSpPr/>
            <p:nvPr/>
          </p:nvSpPr>
          <p:spPr>
            <a:xfrm rot="19358116">
              <a:off x="2011077" y="4654291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00" name="8-конечная звезда 599"/>
            <p:cNvSpPr/>
            <p:nvPr/>
          </p:nvSpPr>
          <p:spPr>
            <a:xfrm rot="19358116">
              <a:off x="1939639" y="458285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01" name="8-конечная звезда 600"/>
            <p:cNvSpPr/>
            <p:nvPr/>
          </p:nvSpPr>
          <p:spPr>
            <a:xfrm rot="19358116">
              <a:off x="2439706" y="4725730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04" name="8-конечная звезда 603"/>
            <p:cNvSpPr/>
            <p:nvPr/>
          </p:nvSpPr>
          <p:spPr>
            <a:xfrm rot="19358116">
              <a:off x="1725325" y="4297100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05" name="8-конечная звезда 604"/>
            <p:cNvSpPr/>
            <p:nvPr/>
          </p:nvSpPr>
          <p:spPr>
            <a:xfrm rot="19358116">
              <a:off x="2584751" y="4870774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06" name="8-конечная звезда 605"/>
            <p:cNvSpPr/>
            <p:nvPr/>
          </p:nvSpPr>
          <p:spPr>
            <a:xfrm rot="19358116">
              <a:off x="3082647" y="565442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08" name="8-конечная звезда 607"/>
            <p:cNvSpPr/>
            <p:nvPr/>
          </p:nvSpPr>
          <p:spPr>
            <a:xfrm rot="19358116">
              <a:off x="1651719" y="4152057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09" name="8-конечная звезда 608"/>
            <p:cNvSpPr/>
            <p:nvPr/>
          </p:nvSpPr>
          <p:spPr>
            <a:xfrm rot="19358116">
              <a:off x="1723156" y="4509245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10" name="8-конечная звезда 609"/>
            <p:cNvSpPr/>
            <p:nvPr/>
          </p:nvSpPr>
          <p:spPr>
            <a:xfrm rot="19358116">
              <a:off x="1723157" y="4580683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11" name="8-конечная звезда 610"/>
            <p:cNvSpPr/>
            <p:nvPr/>
          </p:nvSpPr>
          <p:spPr>
            <a:xfrm rot="19358116">
              <a:off x="1662603" y="4305817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12" name="8-конечная звезда 611"/>
            <p:cNvSpPr/>
            <p:nvPr/>
          </p:nvSpPr>
          <p:spPr>
            <a:xfrm rot="19358116">
              <a:off x="2008909" y="4294931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13" name="8-конечная звезда 612"/>
            <p:cNvSpPr/>
            <p:nvPr/>
          </p:nvSpPr>
          <p:spPr>
            <a:xfrm rot="19358116">
              <a:off x="2151783" y="4294932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14" name="8-конечная звезда 613"/>
            <p:cNvSpPr/>
            <p:nvPr/>
          </p:nvSpPr>
          <p:spPr>
            <a:xfrm rot="19358116">
              <a:off x="2151785" y="4580684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15" name="8-конечная звезда 614"/>
            <p:cNvSpPr/>
            <p:nvPr/>
          </p:nvSpPr>
          <p:spPr>
            <a:xfrm rot="19358116">
              <a:off x="2456583" y="4599732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16" name="8-конечная звезда 615"/>
            <p:cNvSpPr/>
            <p:nvPr/>
          </p:nvSpPr>
          <p:spPr>
            <a:xfrm rot="19358116">
              <a:off x="2366098" y="4866436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17" name="8-конечная звезда 616"/>
            <p:cNvSpPr/>
            <p:nvPr/>
          </p:nvSpPr>
          <p:spPr>
            <a:xfrm rot="19358116">
              <a:off x="2305545" y="5080751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18" name="8-конечная звезда 617"/>
            <p:cNvSpPr/>
            <p:nvPr/>
          </p:nvSpPr>
          <p:spPr>
            <a:xfrm rot="19358116">
              <a:off x="2866164" y="5509377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619" name="Прямая соединительная линия 618"/>
            <p:cNvCxnSpPr>
              <a:stCxn id="614" idx="7"/>
              <a:endCxn id="613" idx="3"/>
            </p:cNvCxnSpPr>
            <p:nvPr/>
          </p:nvCxnSpPr>
          <p:spPr>
            <a:xfrm rot="16200000" flipV="1">
              <a:off x="2051917" y="4456537"/>
              <a:ext cx="242934" cy="574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0" name="Прямая соединительная линия 619"/>
            <p:cNvCxnSpPr>
              <a:stCxn id="615" idx="2"/>
              <a:endCxn id="597" idx="7"/>
            </p:cNvCxnSpPr>
            <p:nvPr/>
          </p:nvCxnSpPr>
          <p:spPr>
            <a:xfrm rot="16200000" flipH="1">
              <a:off x="2511530" y="4618261"/>
              <a:ext cx="18249" cy="5872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1" name="Прямая соединительная линия 620"/>
            <p:cNvCxnSpPr>
              <a:stCxn id="605" idx="7"/>
              <a:endCxn id="597" idx="2"/>
            </p:cNvCxnSpPr>
            <p:nvPr/>
          </p:nvCxnSpPr>
          <p:spPr>
            <a:xfrm rot="16200000" flipV="1">
              <a:off x="2515190" y="4764796"/>
              <a:ext cx="156451" cy="5608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2" name="Прямая соединительная линия 621"/>
            <p:cNvCxnSpPr>
              <a:stCxn id="596" idx="7"/>
              <a:endCxn id="605" idx="2"/>
            </p:cNvCxnSpPr>
            <p:nvPr/>
          </p:nvCxnSpPr>
          <p:spPr>
            <a:xfrm rot="16200000" flipV="1">
              <a:off x="2550910" y="5014830"/>
              <a:ext cx="299327" cy="12751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3" name="Прямая соединительная линия 622"/>
            <p:cNvCxnSpPr>
              <a:stCxn id="596" idx="5"/>
              <a:endCxn id="617" idx="2"/>
            </p:cNvCxnSpPr>
            <p:nvPr/>
          </p:nvCxnSpPr>
          <p:spPr>
            <a:xfrm rot="16200000" flipV="1">
              <a:off x="2465814" y="4993959"/>
              <a:ext cx="136541" cy="38766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4" name="Прямая соединительная линия 623"/>
            <p:cNvCxnSpPr>
              <a:stCxn id="618" idx="2"/>
              <a:endCxn id="606" idx="7"/>
            </p:cNvCxnSpPr>
            <p:nvPr/>
          </p:nvCxnSpPr>
          <p:spPr>
            <a:xfrm rot="16200000" flipH="1">
              <a:off x="2953794" y="5495222"/>
              <a:ext cx="106518" cy="21236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5" name="Прямая соединительная линия 624"/>
            <p:cNvCxnSpPr>
              <a:stCxn id="596" idx="2"/>
              <a:endCxn id="618" idx="6"/>
            </p:cNvCxnSpPr>
            <p:nvPr/>
          </p:nvCxnSpPr>
          <p:spPr>
            <a:xfrm rot="16200000" flipH="1">
              <a:off x="2713325" y="5352479"/>
              <a:ext cx="227695" cy="9496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3" name="Прямая соединительная линия 642"/>
            <p:cNvCxnSpPr>
              <a:stCxn id="613" idx="5"/>
              <a:endCxn id="612" idx="1"/>
            </p:cNvCxnSpPr>
            <p:nvPr/>
          </p:nvCxnSpPr>
          <p:spPr>
            <a:xfrm rot="16200000" flipH="1" flipV="1">
              <a:off x="2099076" y="4266503"/>
              <a:ext cx="5739" cy="10005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4" name="Прямая соединительная линия 643"/>
            <p:cNvCxnSpPr>
              <a:stCxn id="616" idx="5"/>
              <a:endCxn id="614" idx="2"/>
            </p:cNvCxnSpPr>
            <p:nvPr/>
          </p:nvCxnSpPr>
          <p:spPr>
            <a:xfrm rot="16200000" flipV="1">
              <a:off x="2143535" y="4662411"/>
              <a:ext cx="265715" cy="17979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5" name="Прямая соединительная линия 644"/>
            <p:cNvCxnSpPr>
              <a:stCxn id="616" idx="7"/>
              <a:endCxn id="601" idx="4"/>
            </p:cNvCxnSpPr>
            <p:nvPr/>
          </p:nvCxnSpPr>
          <p:spPr>
            <a:xfrm rot="5400000" flipH="1" flipV="1">
              <a:off x="2369152" y="4790533"/>
              <a:ext cx="97511" cy="5467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6" name="Прямая соединительная линия 645"/>
            <p:cNvCxnSpPr>
              <a:stCxn id="605" idx="6"/>
              <a:endCxn id="601" idx="2"/>
            </p:cNvCxnSpPr>
            <p:nvPr/>
          </p:nvCxnSpPr>
          <p:spPr>
            <a:xfrm rot="16200000" flipV="1">
              <a:off x="2488673" y="4768608"/>
              <a:ext cx="103234" cy="11439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8" name="Прямая соединительная линия 657"/>
            <p:cNvCxnSpPr>
              <a:stCxn id="600" idx="7"/>
              <a:endCxn id="612" idx="3"/>
            </p:cNvCxnSpPr>
            <p:nvPr/>
          </p:nvCxnSpPr>
          <p:spPr>
            <a:xfrm rot="5400000" flipH="1" flipV="1">
              <a:off x="1876356" y="4431810"/>
              <a:ext cx="245152" cy="5741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9" name="Прямая соединительная линия 658"/>
            <p:cNvCxnSpPr>
              <a:stCxn id="609" idx="3"/>
              <a:endCxn id="610" idx="7"/>
            </p:cNvCxnSpPr>
            <p:nvPr/>
          </p:nvCxnSpPr>
          <p:spPr>
            <a:xfrm rot="16200000" flipH="1">
              <a:off x="1730446" y="4563693"/>
              <a:ext cx="28620" cy="574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0" name="Прямая соединительная линия 659"/>
            <p:cNvCxnSpPr>
              <a:stCxn id="599" idx="1"/>
              <a:endCxn id="614" idx="4"/>
            </p:cNvCxnSpPr>
            <p:nvPr/>
          </p:nvCxnSpPr>
          <p:spPr>
            <a:xfrm rot="5400000" flipH="1" flipV="1">
              <a:off x="2075785" y="4604446"/>
              <a:ext cx="69485" cy="9138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7" name="Прямая соединительная линия 666"/>
            <p:cNvCxnSpPr>
              <a:stCxn id="611" idx="6"/>
              <a:endCxn id="608" idx="3"/>
            </p:cNvCxnSpPr>
            <p:nvPr/>
          </p:nvCxnSpPr>
          <p:spPr>
            <a:xfrm rot="16200000" flipV="1">
              <a:off x="1613180" y="4252335"/>
              <a:ext cx="115184" cy="64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8" name="Прямая соединительная линия 667"/>
            <p:cNvCxnSpPr>
              <a:stCxn id="612" idx="4"/>
              <a:endCxn id="598" idx="0"/>
            </p:cNvCxnSpPr>
            <p:nvPr/>
          </p:nvCxnSpPr>
          <p:spPr>
            <a:xfrm rot="10800000" flipV="1">
              <a:off x="1840970" y="4329640"/>
              <a:ext cx="172373" cy="12095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9" name="Прямая соединительная линия 668"/>
            <p:cNvCxnSpPr>
              <a:stCxn id="609" idx="0"/>
              <a:endCxn id="598" idx="4"/>
            </p:cNvCxnSpPr>
            <p:nvPr/>
          </p:nvCxnSpPr>
          <p:spPr>
            <a:xfrm flipV="1">
              <a:off x="1761923" y="4483364"/>
              <a:ext cx="36128" cy="3437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0" name="Прямая соединительная линия 669"/>
            <p:cNvCxnSpPr>
              <a:stCxn id="612" idx="5"/>
              <a:endCxn id="604" idx="1"/>
            </p:cNvCxnSpPr>
            <p:nvPr/>
          </p:nvCxnSpPr>
          <p:spPr>
            <a:xfrm rot="16200000" flipH="1" flipV="1">
              <a:off x="1887080" y="4205667"/>
              <a:ext cx="14026" cy="23001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1" name="Прямая соединительная линия 670"/>
            <p:cNvCxnSpPr>
              <a:stCxn id="599" idx="6"/>
              <a:endCxn id="600" idx="2"/>
            </p:cNvCxnSpPr>
            <p:nvPr/>
          </p:nvCxnSpPr>
          <p:spPr>
            <a:xfrm rot="16200000" flipV="1">
              <a:off x="1988098" y="4626239"/>
              <a:ext cx="28520" cy="3866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9" name="Прямая соединительная линия 688"/>
            <p:cNvCxnSpPr>
              <a:stCxn id="604" idx="4"/>
              <a:endCxn id="611" idx="1"/>
            </p:cNvCxnSpPr>
            <p:nvPr/>
          </p:nvCxnSpPr>
          <p:spPr>
            <a:xfrm rot="10800000">
              <a:off x="1705612" y="4330288"/>
              <a:ext cx="25254" cy="1019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2" name="Прямая соединительная линия 701"/>
            <p:cNvCxnSpPr>
              <a:stCxn id="614" idx="7"/>
              <a:endCxn id="612" idx="2"/>
            </p:cNvCxnSpPr>
            <p:nvPr/>
          </p:nvCxnSpPr>
          <p:spPr>
            <a:xfrm rot="16200000" flipV="1">
              <a:off x="1986349" y="4390968"/>
              <a:ext cx="247177" cy="13263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6" name="Группа 369"/>
          <p:cNvGrpSpPr/>
          <p:nvPr/>
        </p:nvGrpSpPr>
        <p:grpSpPr>
          <a:xfrm rot="685832">
            <a:off x="2593716" y="4710567"/>
            <a:ext cx="841399" cy="642815"/>
            <a:chOff x="2413837" y="5296478"/>
            <a:chExt cx="1002232" cy="765689"/>
          </a:xfrm>
        </p:grpSpPr>
        <p:sp>
          <p:nvSpPr>
            <p:cNvPr id="710" name="8-конечная звезда 709"/>
            <p:cNvSpPr/>
            <p:nvPr/>
          </p:nvSpPr>
          <p:spPr>
            <a:xfrm rot="19358116">
              <a:off x="2413837" y="5296478"/>
              <a:ext cx="72000" cy="72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11" name="8-конечная звезда 710"/>
            <p:cNvSpPr/>
            <p:nvPr/>
          </p:nvSpPr>
          <p:spPr>
            <a:xfrm rot="19358116">
              <a:off x="2472786" y="5648186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12" name="8-конечная звезда 711"/>
            <p:cNvSpPr/>
            <p:nvPr/>
          </p:nvSpPr>
          <p:spPr>
            <a:xfrm rot="19358116">
              <a:off x="2439705" y="5440110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13" name="8-конечная звезда 712"/>
            <p:cNvSpPr/>
            <p:nvPr/>
          </p:nvSpPr>
          <p:spPr>
            <a:xfrm rot="19358116">
              <a:off x="2511143" y="5368671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14" name="8-конечная звезда 713"/>
            <p:cNvSpPr/>
            <p:nvPr/>
          </p:nvSpPr>
          <p:spPr>
            <a:xfrm rot="19358116">
              <a:off x="2651850" y="5866569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15" name="8-конечная звезда 714"/>
            <p:cNvSpPr/>
            <p:nvPr/>
          </p:nvSpPr>
          <p:spPr>
            <a:xfrm rot="19358116">
              <a:off x="2804250" y="6018967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16" name="8-конечная звезда 715"/>
            <p:cNvSpPr/>
            <p:nvPr/>
          </p:nvSpPr>
          <p:spPr>
            <a:xfrm rot="19358116">
              <a:off x="2877049" y="6009445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17" name="8-конечная звезда 716"/>
            <p:cNvSpPr/>
            <p:nvPr/>
          </p:nvSpPr>
          <p:spPr>
            <a:xfrm rot="19358116">
              <a:off x="3151917" y="5938005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18" name="8-конечная звезда 717"/>
            <p:cNvSpPr/>
            <p:nvPr/>
          </p:nvSpPr>
          <p:spPr>
            <a:xfrm rot="19358116">
              <a:off x="2734173" y="5734577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19" name="8-конечная звезда 718"/>
            <p:cNvSpPr/>
            <p:nvPr/>
          </p:nvSpPr>
          <p:spPr>
            <a:xfrm rot="19358116">
              <a:off x="2794727" y="5652255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20" name="8-конечная звезда 719"/>
            <p:cNvSpPr/>
            <p:nvPr/>
          </p:nvSpPr>
          <p:spPr>
            <a:xfrm rot="19358116">
              <a:off x="3304648" y="5913195"/>
              <a:ext cx="43199" cy="4319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21" name="8-конечная звезда 720"/>
            <p:cNvSpPr/>
            <p:nvPr/>
          </p:nvSpPr>
          <p:spPr>
            <a:xfrm rot="19358116">
              <a:off x="3358469" y="5729846"/>
              <a:ext cx="57600" cy="576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22" name="8-конечная звезда 721"/>
            <p:cNvSpPr/>
            <p:nvPr/>
          </p:nvSpPr>
          <p:spPr>
            <a:xfrm rot="19358116">
              <a:off x="2651851" y="5509377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723" name="Прямая соединительная линия 722"/>
            <p:cNvCxnSpPr>
              <a:stCxn id="711" idx="2"/>
              <a:endCxn id="718" idx="6"/>
            </p:cNvCxnSpPr>
            <p:nvPr/>
          </p:nvCxnSpPr>
          <p:spPr>
            <a:xfrm rot="15514168" flipH="1">
              <a:off x="2586212" y="5611025"/>
              <a:ext cx="86411" cy="21360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4" name="Прямая соединительная линия 723"/>
            <p:cNvCxnSpPr>
              <a:stCxn id="718" idx="4"/>
              <a:endCxn id="714" idx="0"/>
            </p:cNvCxnSpPr>
            <p:nvPr/>
          </p:nvCxnSpPr>
          <p:spPr>
            <a:xfrm rot="10800000" flipV="1">
              <a:off x="2690618" y="5769286"/>
              <a:ext cx="47989" cy="10577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5" name="Прямая соединительная линия 724"/>
            <p:cNvCxnSpPr>
              <a:stCxn id="719" idx="3"/>
              <a:endCxn id="718" idx="0"/>
            </p:cNvCxnSpPr>
            <p:nvPr/>
          </p:nvCxnSpPr>
          <p:spPr>
            <a:xfrm rot="5400000">
              <a:off x="2769297" y="5698908"/>
              <a:ext cx="47804" cy="4051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6" name="Прямая соединительная линия 725"/>
            <p:cNvCxnSpPr>
              <a:stCxn id="717" idx="6"/>
              <a:endCxn id="719" idx="3"/>
            </p:cNvCxnSpPr>
            <p:nvPr/>
          </p:nvCxnSpPr>
          <p:spPr>
            <a:xfrm rot="16200000" flipV="1">
              <a:off x="2863346" y="5645375"/>
              <a:ext cx="247174" cy="34695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7" name="Прямая соединительная линия 726"/>
            <p:cNvCxnSpPr>
              <a:stCxn id="716" idx="1"/>
              <a:endCxn id="715" idx="1"/>
            </p:cNvCxnSpPr>
            <p:nvPr/>
          </p:nvCxnSpPr>
          <p:spPr>
            <a:xfrm rot="5400000">
              <a:off x="2878898" y="6002277"/>
              <a:ext cx="9522" cy="7279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8" name="Прямая соединительная линия 727"/>
            <p:cNvCxnSpPr>
              <a:stCxn id="717" idx="5"/>
              <a:endCxn id="716" idx="1"/>
            </p:cNvCxnSpPr>
            <p:nvPr/>
          </p:nvCxnSpPr>
          <p:spPr>
            <a:xfrm rot="16200000" flipH="1" flipV="1">
              <a:off x="2997493" y="5879300"/>
              <a:ext cx="77180" cy="23205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9" name="Прямая соединительная линия 728"/>
            <p:cNvCxnSpPr>
              <a:stCxn id="717" idx="1"/>
              <a:endCxn id="720" idx="5"/>
            </p:cNvCxnSpPr>
            <p:nvPr/>
          </p:nvCxnSpPr>
          <p:spPr>
            <a:xfrm rot="4714168" flipH="1" flipV="1">
              <a:off x="3245800" y="5890305"/>
              <a:ext cx="8162" cy="11378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30" name="Прямая соединительная линия 729"/>
            <p:cNvCxnSpPr>
              <a:stCxn id="720" idx="0"/>
              <a:endCxn id="721" idx="3"/>
            </p:cNvCxnSpPr>
            <p:nvPr/>
          </p:nvCxnSpPr>
          <p:spPr>
            <a:xfrm rot="20914168" flipV="1">
              <a:off x="3330485" y="5792491"/>
              <a:ext cx="65886" cy="12389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5" name="Прямая соединительная линия 754"/>
            <p:cNvCxnSpPr>
              <a:stCxn id="722" idx="6"/>
              <a:endCxn id="713" idx="2"/>
            </p:cNvCxnSpPr>
            <p:nvPr/>
          </p:nvCxnSpPr>
          <p:spPr>
            <a:xfrm rot="16200000" flipV="1">
              <a:off x="2559096" y="5412563"/>
              <a:ext cx="96680" cy="10581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6" name="Прямая соединительная линия 755"/>
            <p:cNvCxnSpPr>
              <a:stCxn id="713" idx="6"/>
              <a:endCxn id="710" idx="1"/>
            </p:cNvCxnSpPr>
            <p:nvPr/>
          </p:nvCxnSpPr>
          <p:spPr>
            <a:xfrm rot="16200000" flipV="1">
              <a:off x="2485163" y="5337617"/>
              <a:ext cx="36951" cy="3623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7" name="Прямая соединительная линия 756"/>
            <p:cNvCxnSpPr>
              <a:stCxn id="713" idx="4"/>
              <a:endCxn id="712" idx="0"/>
            </p:cNvCxnSpPr>
            <p:nvPr/>
          </p:nvCxnSpPr>
          <p:spPr>
            <a:xfrm rot="10800000" flipV="1">
              <a:off x="2488164" y="5412056"/>
              <a:ext cx="28520" cy="3866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8" name="Прямая соединительная линия 757"/>
            <p:cNvCxnSpPr>
              <a:stCxn id="712" idx="1"/>
              <a:endCxn id="722" idx="5"/>
            </p:cNvCxnSpPr>
            <p:nvPr/>
          </p:nvCxnSpPr>
          <p:spPr>
            <a:xfrm rot="16200000" flipH="1">
              <a:off x="2544049" y="5420114"/>
              <a:ext cx="57410" cy="15857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9" name="Прямая соединительная линия 758"/>
            <p:cNvCxnSpPr>
              <a:stCxn id="719" idx="6"/>
              <a:endCxn id="722" idx="2"/>
            </p:cNvCxnSpPr>
            <p:nvPr/>
          </p:nvCxnSpPr>
          <p:spPr>
            <a:xfrm rot="16200000" flipV="1">
              <a:off x="2690617" y="5544087"/>
              <a:ext cx="108544" cy="11665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7" name="Группа 509"/>
          <p:cNvGrpSpPr/>
          <p:nvPr/>
        </p:nvGrpSpPr>
        <p:grpSpPr>
          <a:xfrm rot="646126">
            <a:off x="5834525" y="4770199"/>
            <a:ext cx="498363" cy="696528"/>
            <a:chOff x="6580153" y="4869462"/>
            <a:chExt cx="599174" cy="837425"/>
          </a:xfrm>
        </p:grpSpPr>
        <p:sp>
          <p:nvSpPr>
            <p:cNvPr id="523" name="8-конечная звезда 522"/>
            <p:cNvSpPr/>
            <p:nvPr/>
          </p:nvSpPr>
          <p:spPr>
            <a:xfrm rot="1262594">
              <a:off x="6980055" y="4869462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24" name="8-конечная звезда 523"/>
            <p:cNvSpPr/>
            <p:nvPr/>
          </p:nvSpPr>
          <p:spPr>
            <a:xfrm rot="1262594">
              <a:off x="6581737" y="5081547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25" name="8-конечная звезда 524"/>
            <p:cNvSpPr/>
            <p:nvPr/>
          </p:nvSpPr>
          <p:spPr>
            <a:xfrm rot="1262594">
              <a:off x="6580153" y="5365720"/>
              <a:ext cx="53999" cy="5399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26" name="8-конечная звезда 525"/>
            <p:cNvSpPr/>
            <p:nvPr/>
          </p:nvSpPr>
          <p:spPr>
            <a:xfrm rot="1262594">
              <a:off x="7125328" y="5190401"/>
              <a:ext cx="53999" cy="5399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27" name="8-конечная звезда 526"/>
            <p:cNvSpPr/>
            <p:nvPr/>
          </p:nvSpPr>
          <p:spPr>
            <a:xfrm rot="1262594">
              <a:off x="6950246" y="5660087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528" name="Прямая соединительная линия 527"/>
            <p:cNvCxnSpPr>
              <a:stCxn id="526" idx="5"/>
              <a:endCxn id="523" idx="1"/>
            </p:cNvCxnSpPr>
            <p:nvPr/>
          </p:nvCxnSpPr>
          <p:spPr>
            <a:xfrm rot="15553874" flipV="1">
              <a:off x="6944340" y="5029646"/>
              <a:ext cx="278287" cy="6490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9" name="Прямая соединительная линия 528"/>
            <p:cNvCxnSpPr>
              <a:stCxn id="525" idx="0"/>
              <a:endCxn id="523" idx="2"/>
            </p:cNvCxnSpPr>
            <p:nvPr/>
          </p:nvCxnSpPr>
          <p:spPr>
            <a:xfrm rot="20953874" flipV="1">
              <a:off x="6591665" y="4970662"/>
              <a:ext cx="449849" cy="39318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0" name="Прямая соединительная линия 529"/>
            <p:cNvCxnSpPr>
              <a:stCxn id="527" idx="4"/>
              <a:endCxn id="525" idx="1"/>
            </p:cNvCxnSpPr>
            <p:nvPr/>
          </p:nvCxnSpPr>
          <p:spPr>
            <a:xfrm rot="10153874">
              <a:off x="6645133" y="5388491"/>
              <a:ext cx="279661" cy="31550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1" name="Прямая соединительная линия 530"/>
            <p:cNvCxnSpPr>
              <a:stCxn id="525" idx="6"/>
              <a:endCxn id="524" idx="1"/>
            </p:cNvCxnSpPr>
            <p:nvPr/>
          </p:nvCxnSpPr>
          <p:spPr>
            <a:xfrm rot="5400000" flipH="1" flipV="1">
              <a:off x="6510090" y="5250319"/>
              <a:ext cx="223966" cy="1043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2" name="Прямая соединительная линия 531"/>
            <p:cNvCxnSpPr>
              <a:stCxn id="524" idx="7"/>
              <a:endCxn id="523" idx="3"/>
            </p:cNvCxnSpPr>
            <p:nvPr/>
          </p:nvCxnSpPr>
          <p:spPr>
            <a:xfrm rot="4753874" flipH="1" flipV="1">
              <a:off x="6753726" y="4823982"/>
              <a:ext cx="119140" cy="36784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8" name="Группа 535"/>
          <p:cNvGrpSpPr/>
          <p:nvPr/>
        </p:nvGrpSpPr>
        <p:grpSpPr>
          <a:xfrm rot="323258">
            <a:off x="4207812" y="4351490"/>
            <a:ext cx="1464746" cy="1601856"/>
            <a:chOff x="4505825" y="4720146"/>
            <a:chExt cx="1719437" cy="1760703"/>
          </a:xfrm>
        </p:grpSpPr>
        <p:cxnSp>
          <p:nvCxnSpPr>
            <p:cNvPr id="537" name="Прямая соединительная линия 536"/>
            <p:cNvCxnSpPr>
              <a:stCxn id="578" idx="0"/>
              <a:endCxn id="577" idx="2"/>
            </p:cNvCxnSpPr>
            <p:nvPr/>
          </p:nvCxnSpPr>
          <p:spPr>
            <a:xfrm flipV="1">
              <a:off x="6132291" y="5060439"/>
              <a:ext cx="29275" cy="5622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8" name="Прямая соединительная линия 537"/>
            <p:cNvCxnSpPr>
              <a:stCxn id="552" idx="6"/>
              <a:endCxn id="549" idx="1"/>
            </p:cNvCxnSpPr>
            <p:nvPr/>
          </p:nvCxnSpPr>
          <p:spPr>
            <a:xfrm rot="5076742" flipH="1" flipV="1">
              <a:off x="5488064" y="6252517"/>
              <a:ext cx="41011" cy="4910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9" name="Прямая соединительная линия 538"/>
            <p:cNvCxnSpPr>
              <a:stCxn id="544" idx="7"/>
              <a:endCxn id="543" idx="2"/>
            </p:cNvCxnSpPr>
            <p:nvPr/>
          </p:nvCxnSpPr>
          <p:spPr>
            <a:xfrm rot="5400000" flipH="1" flipV="1">
              <a:off x="5632598" y="5774212"/>
              <a:ext cx="249589" cy="25138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40" name="Прямая соединительная линия 539"/>
            <p:cNvCxnSpPr>
              <a:stCxn id="548" idx="3"/>
              <a:endCxn id="547" idx="6"/>
            </p:cNvCxnSpPr>
            <p:nvPr/>
          </p:nvCxnSpPr>
          <p:spPr>
            <a:xfrm rot="5400000">
              <a:off x="6031085" y="5887865"/>
              <a:ext cx="47329" cy="4852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41" name="8-конечная звезда 540"/>
            <p:cNvSpPr/>
            <p:nvPr/>
          </p:nvSpPr>
          <p:spPr>
            <a:xfrm rot="1262594">
              <a:off x="5438730" y="5367299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42" name="8-конечная звезда 541"/>
            <p:cNvSpPr/>
            <p:nvPr/>
          </p:nvSpPr>
          <p:spPr>
            <a:xfrm rot="1262594">
              <a:off x="5079960" y="5365721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43" name="8-конечная звезда 542"/>
            <p:cNvSpPr/>
            <p:nvPr/>
          </p:nvSpPr>
          <p:spPr>
            <a:xfrm rot="1262594">
              <a:off x="5865779" y="5722910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44" name="8-конечная звезда 543"/>
            <p:cNvSpPr/>
            <p:nvPr/>
          </p:nvSpPr>
          <p:spPr>
            <a:xfrm rot="1262594">
              <a:off x="5580026" y="6008661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45" name="8-конечная звезда 544"/>
            <p:cNvSpPr/>
            <p:nvPr/>
          </p:nvSpPr>
          <p:spPr>
            <a:xfrm rot="1262594">
              <a:off x="5079960" y="565147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46" name="8-конечная звезда 545"/>
            <p:cNvSpPr/>
            <p:nvPr/>
          </p:nvSpPr>
          <p:spPr>
            <a:xfrm rot="1262594">
              <a:off x="5316555" y="5816629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47" name="8-конечная звезда 546"/>
            <p:cNvSpPr/>
            <p:nvPr/>
          </p:nvSpPr>
          <p:spPr>
            <a:xfrm rot="1262594">
              <a:off x="6006023" y="5934592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48" name="8-конечная звезда 547"/>
            <p:cNvSpPr/>
            <p:nvPr/>
          </p:nvSpPr>
          <p:spPr>
            <a:xfrm rot="1262594">
              <a:off x="6077460" y="5863154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49" name="8-конечная звезда 548"/>
            <p:cNvSpPr/>
            <p:nvPr/>
          </p:nvSpPr>
          <p:spPr>
            <a:xfrm rot="1262594">
              <a:off x="5505958" y="6220344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50" name="8-конечная звезда 549"/>
            <p:cNvSpPr/>
            <p:nvPr/>
          </p:nvSpPr>
          <p:spPr>
            <a:xfrm rot="1262594">
              <a:off x="5635118" y="6360537"/>
              <a:ext cx="43200" cy="43201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51" name="8-конечная звезда 550"/>
            <p:cNvSpPr/>
            <p:nvPr/>
          </p:nvSpPr>
          <p:spPr>
            <a:xfrm rot="1262594">
              <a:off x="5552493" y="6319546"/>
              <a:ext cx="36001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52" name="8-конечная звезда 551"/>
            <p:cNvSpPr/>
            <p:nvPr/>
          </p:nvSpPr>
          <p:spPr>
            <a:xfrm rot="1262594">
              <a:off x="5453808" y="6298081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53" name="8-конечная звезда 552"/>
            <p:cNvSpPr/>
            <p:nvPr/>
          </p:nvSpPr>
          <p:spPr>
            <a:xfrm rot="1262594">
              <a:off x="5564030" y="6444849"/>
              <a:ext cx="36001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554" name="Прямая соединительная линия 553"/>
            <p:cNvCxnSpPr>
              <a:stCxn id="546" idx="4"/>
              <a:endCxn id="545" idx="0"/>
            </p:cNvCxnSpPr>
            <p:nvPr/>
          </p:nvCxnSpPr>
          <p:spPr>
            <a:xfrm rot="10800000">
              <a:off x="5132159" y="5688168"/>
              <a:ext cx="185596" cy="13999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5" name="Прямая соединительная линия 554"/>
            <p:cNvCxnSpPr>
              <a:stCxn id="546" idx="0"/>
              <a:endCxn id="544" idx="4"/>
            </p:cNvCxnSpPr>
            <p:nvPr/>
          </p:nvCxnSpPr>
          <p:spPr>
            <a:xfrm>
              <a:off x="5351355" y="5841092"/>
              <a:ext cx="230472" cy="18487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6" name="Прямая соединительная линия 555"/>
            <p:cNvCxnSpPr>
              <a:stCxn id="541" idx="7"/>
              <a:endCxn id="543" idx="5"/>
            </p:cNvCxnSpPr>
            <p:nvPr/>
          </p:nvCxnSpPr>
          <p:spPr>
            <a:xfrm rot="16200000" flipH="1">
              <a:off x="5521930" y="5365350"/>
              <a:ext cx="338693" cy="38107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2" name="Прямая соединительная линия 561"/>
            <p:cNvCxnSpPr>
              <a:stCxn id="543" idx="0"/>
              <a:endCxn id="548" idx="5"/>
            </p:cNvCxnSpPr>
            <p:nvPr/>
          </p:nvCxnSpPr>
          <p:spPr>
            <a:xfrm>
              <a:off x="5917978" y="5759605"/>
              <a:ext cx="170173" cy="10510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3" name="Прямая соединительная линия 562"/>
            <p:cNvCxnSpPr>
              <a:stCxn id="549" idx="6"/>
              <a:endCxn id="544" idx="2"/>
            </p:cNvCxnSpPr>
            <p:nvPr/>
          </p:nvCxnSpPr>
          <p:spPr>
            <a:xfrm rot="5400000" flipH="1" flipV="1">
              <a:off x="5483534" y="6107747"/>
              <a:ext cx="160684" cy="6691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4" name="Прямая соединительная линия 563"/>
            <p:cNvCxnSpPr>
              <a:stCxn id="545" idx="5"/>
              <a:endCxn id="542" idx="2"/>
            </p:cNvCxnSpPr>
            <p:nvPr/>
          </p:nvCxnSpPr>
          <p:spPr>
            <a:xfrm rot="5400000" flipH="1" flipV="1">
              <a:off x="4978692" y="5535226"/>
              <a:ext cx="235879" cy="126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5" name="Прямая соединительная линия 564"/>
            <p:cNvCxnSpPr>
              <a:stCxn id="541" idx="4"/>
              <a:endCxn id="542" idx="7"/>
            </p:cNvCxnSpPr>
            <p:nvPr/>
          </p:nvCxnSpPr>
          <p:spPr>
            <a:xfrm rot="10800000">
              <a:off x="5131635" y="5381759"/>
              <a:ext cx="309257" cy="630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6" name="Прямая соединительная линия 565"/>
            <p:cNvCxnSpPr>
              <a:stCxn id="541" idx="3"/>
              <a:endCxn id="545" idx="6"/>
            </p:cNvCxnSpPr>
            <p:nvPr/>
          </p:nvCxnSpPr>
          <p:spPr>
            <a:xfrm rot="5400000">
              <a:off x="5158880" y="5370631"/>
              <a:ext cx="240419" cy="32486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7" name="Прямая соединительная линия 566"/>
            <p:cNvCxnSpPr>
              <a:stCxn id="571" idx="4"/>
              <a:endCxn id="572" idx="0"/>
            </p:cNvCxnSpPr>
            <p:nvPr/>
          </p:nvCxnSpPr>
          <p:spPr>
            <a:xfrm rot="10800000">
              <a:off x="5826511" y="4816048"/>
              <a:ext cx="37837" cy="1198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8" name="Прямая соединительная линия 567"/>
            <p:cNvCxnSpPr>
              <a:stCxn id="553" idx="7"/>
              <a:endCxn id="550" idx="2"/>
            </p:cNvCxnSpPr>
            <p:nvPr/>
          </p:nvCxnSpPr>
          <p:spPr>
            <a:xfrm rot="5076742" flipH="1" flipV="1">
              <a:off x="5599433" y="6401401"/>
              <a:ext cx="48362" cy="5473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9" name="Прямая соединительная линия 568"/>
            <p:cNvCxnSpPr>
              <a:stCxn id="550" idx="5"/>
              <a:endCxn id="551" idx="0"/>
            </p:cNvCxnSpPr>
            <p:nvPr/>
          </p:nvCxnSpPr>
          <p:spPr>
            <a:xfrm rot="15876742" flipV="1">
              <a:off x="5605596" y="6323750"/>
              <a:ext cx="24422" cy="5883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0" name="Прямая соединительная линия 569"/>
            <p:cNvCxnSpPr>
              <a:stCxn id="551" idx="4"/>
              <a:endCxn id="552" idx="0"/>
            </p:cNvCxnSpPr>
            <p:nvPr/>
          </p:nvCxnSpPr>
          <p:spPr>
            <a:xfrm rot="10476742">
              <a:off x="5499277" y="6326951"/>
              <a:ext cx="54190" cy="694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71" name="8-конечная звезда 570"/>
            <p:cNvSpPr/>
            <p:nvPr/>
          </p:nvSpPr>
          <p:spPr>
            <a:xfrm rot="1262594">
              <a:off x="5863147" y="4816497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72" name="8-конечная звезда 571"/>
            <p:cNvSpPr/>
            <p:nvPr/>
          </p:nvSpPr>
          <p:spPr>
            <a:xfrm rot="1262594">
              <a:off x="5791710" y="4791585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73" name="8-конечная звезда 572"/>
            <p:cNvSpPr/>
            <p:nvPr/>
          </p:nvSpPr>
          <p:spPr>
            <a:xfrm rot="1262594">
              <a:off x="5863147" y="4720146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74" name="8-конечная звезда 573"/>
            <p:cNvSpPr/>
            <p:nvPr/>
          </p:nvSpPr>
          <p:spPr>
            <a:xfrm rot="1262594">
              <a:off x="5459431" y="5316563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75" name="8-конечная звезда 574"/>
            <p:cNvSpPr/>
            <p:nvPr/>
          </p:nvSpPr>
          <p:spPr>
            <a:xfrm rot="1262594">
              <a:off x="6006023" y="5648841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76" name="8-конечная звезда 575"/>
            <p:cNvSpPr/>
            <p:nvPr/>
          </p:nvSpPr>
          <p:spPr>
            <a:xfrm rot="1262594">
              <a:off x="6080094" y="4865654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77" name="8-конечная звезда 576"/>
            <p:cNvSpPr/>
            <p:nvPr/>
          </p:nvSpPr>
          <p:spPr>
            <a:xfrm rot="1262594">
              <a:off x="6140800" y="4997800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78" name="8-конечная звезда 577"/>
            <p:cNvSpPr/>
            <p:nvPr/>
          </p:nvSpPr>
          <p:spPr>
            <a:xfrm rot="1262594">
              <a:off x="6080092" y="5079969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79" name="8-конечная звезда 578"/>
            <p:cNvSpPr/>
            <p:nvPr/>
          </p:nvSpPr>
          <p:spPr>
            <a:xfrm rot="1262594">
              <a:off x="6171262" y="5237777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84" name="8-конечная звезда 583"/>
            <p:cNvSpPr/>
            <p:nvPr/>
          </p:nvSpPr>
          <p:spPr>
            <a:xfrm rot="1262594">
              <a:off x="5766815" y="5403699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85" name="8-конечная звезда 584"/>
            <p:cNvSpPr/>
            <p:nvPr/>
          </p:nvSpPr>
          <p:spPr>
            <a:xfrm rot="1262594">
              <a:off x="5959331" y="5544442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86" name="8-конечная звезда 585"/>
            <p:cNvSpPr/>
            <p:nvPr/>
          </p:nvSpPr>
          <p:spPr>
            <a:xfrm rot="1262594">
              <a:off x="5943696" y="5461650"/>
              <a:ext cx="64801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587" name="Прямая соединительная линия 586"/>
            <p:cNvCxnSpPr>
              <a:stCxn id="586" idx="6"/>
              <a:endCxn id="579" idx="2"/>
            </p:cNvCxnSpPr>
            <p:nvPr/>
          </p:nvCxnSpPr>
          <p:spPr>
            <a:xfrm rot="5076742" flipH="1" flipV="1">
              <a:off x="6010447" y="5268924"/>
              <a:ext cx="155536" cy="21593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8" name="Прямая соединительная линия 587"/>
            <p:cNvCxnSpPr>
              <a:stCxn id="575" idx="4"/>
              <a:endCxn id="585" idx="2"/>
            </p:cNvCxnSpPr>
            <p:nvPr/>
          </p:nvCxnSpPr>
          <p:spPr>
            <a:xfrm rot="10476742">
              <a:off x="5979263" y="5595410"/>
              <a:ext cx="24675" cy="6661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9" name="Прямая соединительная линия 588"/>
            <p:cNvCxnSpPr>
              <a:stCxn id="579" idx="4"/>
              <a:endCxn id="578" idx="1"/>
            </p:cNvCxnSpPr>
            <p:nvPr/>
          </p:nvCxnSpPr>
          <p:spPr>
            <a:xfrm rot="10476742">
              <a:off x="6123955" y="5129044"/>
              <a:ext cx="42745" cy="12881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0" name="Прямая соединительная линия 589"/>
            <p:cNvCxnSpPr>
              <a:stCxn id="576" idx="1"/>
              <a:endCxn id="577" idx="5"/>
            </p:cNvCxnSpPr>
            <p:nvPr/>
          </p:nvCxnSpPr>
          <p:spPr>
            <a:xfrm rot="16200000" flipH="1">
              <a:off x="6097418" y="4937966"/>
              <a:ext cx="83264" cy="4198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1" name="Прямая соединительная линия 590"/>
            <p:cNvCxnSpPr>
              <a:stCxn id="586" idx="3"/>
              <a:endCxn id="584" idx="0"/>
            </p:cNvCxnSpPr>
            <p:nvPr/>
          </p:nvCxnSpPr>
          <p:spPr>
            <a:xfrm rot="5076742" flipH="1">
              <a:off x="5843065" y="5413984"/>
              <a:ext cx="78810" cy="11953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2" name="Прямая соединительная линия 591"/>
            <p:cNvCxnSpPr>
              <a:stCxn id="571" idx="0"/>
              <a:endCxn id="576" idx="4"/>
            </p:cNvCxnSpPr>
            <p:nvPr/>
          </p:nvCxnSpPr>
          <p:spPr>
            <a:xfrm>
              <a:off x="5897947" y="4840960"/>
              <a:ext cx="183948" cy="4199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3" name="Прямая соединительная линия 592"/>
            <p:cNvCxnSpPr>
              <a:stCxn id="571" idx="1"/>
              <a:endCxn id="573" idx="1"/>
            </p:cNvCxnSpPr>
            <p:nvPr/>
          </p:nvCxnSpPr>
          <p:spPr>
            <a:xfrm rot="5400000" flipH="1">
              <a:off x="5840280" y="4802771"/>
              <a:ext cx="96351" cy="158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4" name="Прямая соединительная линия 593"/>
            <p:cNvCxnSpPr>
              <a:stCxn id="631" idx="3"/>
              <a:endCxn id="650" idx="7"/>
            </p:cNvCxnSpPr>
            <p:nvPr/>
          </p:nvCxnSpPr>
          <p:spPr>
            <a:xfrm rot="5400000">
              <a:off x="4647637" y="5439196"/>
              <a:ext cx="41535" cy="25626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5" name="Прямая соединительная линия 594"/>
            <p:cNvCxnSpPr>
              <a:stCxn id="626" idx="4"/>
              <a:endCxn id="571" idx="1"/>
            </p:cNvCxnSpPr>
            <p:nvPr/>
          </p:nvCxnSpPr>
          <p:spPr>
            <a:xfrm rot="10800000">
              <a:off x="5888457" y="4850946"/>
              <a:ext cx="48623" cy="4258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02" name="Прямая соединительная линия 601"/>
            <p:cNvCxnSpPr>
              <a:stCxn id="607" idx="6"/>
              <a:endCxn id="571" idx="1"/>
            </p:cNvCxnSpPr>
            <p:nvPr/>
          </p:nvCxnSpPr>
          <p:spPr>
            <a:xfrm rot="16200000" flipV="1">
              <a:off x="5848002" y="4891401"/>
              <a:ext cx="86009" cy="510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03" name="Прямая соединительная линия 602"/>
            <p:cNvCxnSpPr>
              <a:stCxn id="574" idx="0"/>
              <a:endCxn id="584" idx="4"/>
            </p:cNvCxnSpPr>
            <p:nvPr/>
          </p:nvCxnSpPr>
          <p:spPr>
            <a:xfrm rot="21276742">
              <a:off x="5498898" y="5328732"/>
              <a:ext cx="265049" cy="10477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07" name="8-конечная звезда 606"/>
            <p:cNvSpPr/>
            <p:nvPr/>
          </p:nvSpPr>
          <p:spPr>
            <a:xfrm rot="1262594">
              <a:off x="5864200" y="4935514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26" name="8-конечная звезда 625"/>
            <p:cNvSpPr/>
            <p:nvPr/>
          </p:nvSpPr>
          <p:spPr>
            <a:xfrm rot="1262594">
              <a:off x="5935638" y="4879682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27" name="8-конечная звезда 626"/>
            <p:cNvSpPr/>
            <p:nvPr/>
          </p:nvSpPr>
          <p:spPr>
            <a:xfrm rot="1262594">
              <a:off x="5161892" y="6088085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28" name="8-конечная звезда 627"/>
            <p:cNvSpPr/>
            <p:nvPr/>
          </p:nvSpPr>
          <p:spPr>
            <a:xfrm rot="1262594">
              <a:off x="4804312" y="5883049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29" name="8-конечная звезда 628"/>
            <p:cNvSpPr/>
            <p:nvPr/>
          </p:nvSpPr>
          <p:spPr>
            <a:xfrm rot="1262594">
              <a:off x="4979165" y="5946480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30" name="8-конечная звезда 629"/>
            <p:cNvSpPr/>
            <p:nvPr/>
          </p:nvSpPr>
          <p:spPr>
            <a:xfrm rot="1262594">
              <a:off x="4937084" y="5722911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31" name="8-конечная звезда 630"/>
            <p:cNvSpPr/>
            <p:nvPr/>
          </p:nvSpPr>
          <p:spPr>
            <a:xfrm rot="1262594">
              <a:off x="4794208" y="5508596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32" name="8-конечная звезда 631"/>
            <p:cNvSpPr/>
            <p:nvPr/>
          </p:nvSpPr>
          <p:spPr>
            <a:xfrm rot="1262594">
              <a:off x="5310442" y="5915984"/>
              <a:ext cx="43200" cy="43201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33" name="8-конечная звезда 632"/>
            <p:cNvSpPr/>
            <p:nvPr/>
          </p:nvSpPr>
          <p:spPr>
            <a:xfrm rot="1262594">
              <a:off x="5067848" y="6016278"/>
              <a:ext cx="43200" cy="43201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34" name="8-конечная звезда 633"/>
            <p:cNvSpPr/>
            <p:nvPr/>
          </p:nvSpPr>
          <p:spPr>
            <a:xfrm rot="1262594">
              <a:off x="4864066" y="5721332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638" name="Прямая соединительная линия 637"/>
            <p:cNvCxnSpPr>
              <a:stCxn id="633" idx="5"/>
              <a:endCxn id="629" idx="0"/>
            </p:cNvCxnSpPr>
            <p:nvPr/>
          </p:nvCxnSpPr>
          <p:spPr>
            <a:xfrm rot="15876742" flipV="1">
              <a:off x="5036137" y="5977591"/>
              <a:ext cx="40139" cy="4586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9" name="Прямая соединительная линия 638"/>
            <p:cNvCxnSpPr>
              <a:stCxn id="632" idx="2"/>
              <a:endCxn id="627" idx="7"/>
            </p:cNvCxnSpPr>
            <p:nvPr/>
          </p:nvCxnSpPr>
          <p:spPr>
            <a:xfrm rot="5076742">
              <a:off x="5201071" y="5968776"/>
              <a:ext cx="135650" cy="12387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0" name="Прямая соединительная линия 639"/>
            <p:cNvCxnSpPr>
              <a:stCxn id="633" idx="1"/>
              <a:endCxn id="627" idx="4"/>
            </p:cNvCxnSpPr>
            <p:nvPr/>
          </p:nvCxnSpPr>
          <p:spPr>
            <a:xfrm rot="15876742" flipH="1">
              <a:off x="5103613" y="6051303"/>
              <a:ext cx="54313" cy="6066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1" name="Прямая соединительная линия 640"/>
            <p:cNvCxnSpPr>
              <a:stCxn id="545" idx="3"/>
              <a:endCxn id="630" idx="7"/>
            </p:cNvCxnSpPr>
            <p:nvPr/>
          </p:nvCxnSpPr>
          <p:spPr>
            <a:xfrm rot="5400000">
              <a:off x="5010766" y="5667428"/>
              <a:ext cx="49512" cy="9352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2" name="Прямая соединительная линия 641"/>
            <p:cNvCxnSpPr>
              <a:stCxn id="634" idx="0"/>
              <a:endCxn id="630" idx="4"/>
            </p:cNvCxnSpPr>
            <p:nvPr/>
          </p:nvCxnSpPr>
          <p:spPr>
            <a:xfrm flipV="1">
              <a:off x="4905825" y="5740216"/>
              <a:ext cx="33060" cy="1047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7" name="Прямая соединительная линия 646"/>
            <p:cNvCxnSpPr>
              <a:stCxn id="634" idx="6"/>
              <a:endCxn id="631" idx="1"/>
            </p:cNvCxnSpPr>
            <p:nvPr/>
          </p:nvCxnSpPr>
          <p:spPr>
            <a:xfrm rot="16200000" flipV="1">
              <a:off x="4781546" y="5610896"/>
              <a:ext cx="162503" cy="6125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8" name="Прямая соединительная линия 647"/>
            <p:cNvCxnSpPr>
              <a:stCxn id="634" idx="3"/>
              <a:endCxn id="628" idx="6"/>
            </p:cNvCxnSpPr>
            <p:nvPr/>
          </p:nvCxnSpPr>
          <p:spPr>
            <a:xfrm rot="5076742">
              <a:off x="4788556" y="5799902"/>
              <a:ext cx="130112" cy="3709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9" name="Прямая соединительная линия 648"/>
            <p:cNvCxnSpPr>
              <a:stCxn id="628" idx="0"/>
              <a:endCxn id="629" idx="4"/>
            </p:cNvCxnSpPr>
            <p:nvPr/>
          </p:nvCxnSpPr>
          <p:spPr>
            <a:xfrm rot="21276742">
              <a:off x="4859056" y="5913756"/>
              <a:ext cx="119364" cy="5601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50" name="8-конечная звезда 649"/>
            <p:cNvSpPr/>
            <p:nvPr/>
          </p:nvSpPr>
          <p:spPr>
            <a:xfrm rot="1262594">
              <a:off x="4505825" y="5577403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</p:grpSp>
      <p:grpSp>
        <p:nvGrpSpPr>
          <p:cNvPr id="19" name="Группа 805"/>
          <p:cNvGrpSpPr/>
          <p:nvPr/>
        </p:nvGrpSpPr>
        <p:grpSpPr>
          <a:xfrm>
            <a:off x="3077063" y="5363089"/>
            <a:ext cx="1485393" cy="986974"/>
            <a:chOff x="3077063" y="5363089"/>
            <a:chExt cx="1485393" cy="986974"/>
          </a:xfrm>
        </p:grpSpPr>
        <p:sp>
          <p:nvSpPr>
            <p:cNvPr id="676" name="8-конечная звезда 675"/>
            <p:cNvSpPr/>
            <p:nvPr/>
          </p:nvSpPr>
          <p:spPr>
            <a:xfrm rot="1262594">
              <a:off x="4295722" y="5867366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77" name="8-конечная звезда 676"/>
            <p:cNvSpPr/>
            <p:nvPr/>
          </p:nvSpPr>
          <p:spPr>
            <a:xfrm rot="1262594">
              <a:off x="4365581" y="600866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78" name="8-конечная звезда 677"/>
            <p:cNvSpPr/>
            <p:nvPr/>
          </p:nvSpPr>
          <p:spPr>
            <a:xfrm rot="1262594">
              <a:off x="4079829" y="593887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79" name="8-конечная звезда 678"/>
            <p:cNvSpPr/>
            <p:nvPr/>
          </p:nvSpPr>
          <p:spPr>
            <a:xfrm rot="1262594">
              <a:off x="4294142" y="6151538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80" name="8-конечная звезда 679"/>
            <p:cNvSpPr/>
            <p:nvPr/>
          </p:nvSpPr>
          <p:spPr>
            <a:xfrm rot="1262594">
              <a:off x="4365581" y="629606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81" name="8-конечная звезда 680"/>
            <p:cNvSpPr/>
            <p:nvPr/>
          </p:nvSpPr>
          <p:spPr>
            <a:xfrm rot="1262594">
              <a:off x="4508456" y="6080102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82" name="8-конечная звезда 681"/>
            <p:cNvSpPr/>
            <p:nvPr/>
          </p:nvSpPr>
          <p:spPr>
            <a:xfrm rot="1262594">
              <a:off x="4008390" y="5865786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83" name="8-конечная звезда 682"/>
            <p:cNvSpPr/>
            <p:nvPr/>
          </p:nvSpPr>
          <p:spPr>
            <a:xfrm rot="1262594">
              <a:off x="4438667" y="5795997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84" name="8-конечная звезда 683"/>
            <p:cNvSpPr/>
            <p:nvPr/>
          </p:nvSpPr>
          <p:spPr>
            <a:xfrm rot="1262594">
              <a:off x="4008391" y="5722910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85" name="8-конечная звезда 684"/>
            <p:cNvSpPr/>
            <p:nvPr/>
          </p:nvSpPr>
          <p:spPr>
            <a:xfrm rot="1262594">
              <a:off x="3794076" y="5865786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86" name="8-конечная звезда 685"/>
            <p:cNvSpPr/>
            <p:nvPr/>
          </p:nvSpPr>
          <p:spPr>
            <a:xfrm rot="1262594">
              <a:off x="3867163" y="565147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88" name="8-конечная звезда 687"/>
            <p:cNvSpPr/>
            <p:nvPr/>
          </p:nvSpPr>
          <p:spPr>
            <a:xfrm rot="1262594">
              <a:off x="3865514" y="600866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693" name="Прямая соединительная линия 692"/>
            <p:cNvCxnSpPr>
              <a:stCxn id="684" idx="4"/>
              <a:endCxn id="686" idx="0"/>
            </p:cNvCxnSpPr>
            <p:nvPr/>
          </p:nvCxnSpPr>
          <p:spPr>
            <a:xfrm rot="10800000">
              <a:off x="3919362" y="5688169"/>
              <a:ext cx="90830" cy="5204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94" name="8-конечная звезда 693"/>
            <p:cNvSpPr/>
            <p:nvPr/>
          </p:nvSpPr>
          <p:spPr>
            <a:xfrm rot="1262594">
              <a:off x="3935900" y="5661374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95" name="8-конечная звезда 694"/>
            <p:cNvSpPr/>
            <p:nvPr/>
          </p:nvSpPr>
          <p:spPr>
            <a:xfrm rot="1262594">
              <a:off x="3506746" y="5507017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96" name="8-конечная звезда 695"/>
            <p:cNvSpPr/>
            <p:nvPr/>
          </p:nvSpPr>
          <p:spPr>
            <a:xfrm rot="1262594">
              <a:off x="3505694" y="5363089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97" name="8-конечная звезда 696"/>
            <p:cNvSpPr/>
            <p:nvPr/>
          </p:nvSpPr>
          <p:spPr>
            <a:xfrm rot="1262594">
              <a:off x="3149556" y="5792769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98" name="8-конечная звезда 697"/>
            <p:cNvSpPr/>
            <p:nvPr/>
          </p:nvSpPr>
          <p:spPr>
            <a:xfrm rot="1262594">
              <a:off x="3506745" y="6078521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99" name="8-конечная звезда 698"/>
            <p:cNvSpPr/>
            <p:nvPr/>
          </p:nvSpPr>
          <p:spPr>
            <a:xfrm rot="1262594">
              <a:off x="3505692" y="6220345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00" name="8-конечная звезда 699"/>
            <p:cNvSpPr/>
            <p:nvPr/>
          </p:nvSpPr>
          <p:spPr>
            <a:xfrm rot="1262594">
              <a:off x="3077063" y="6006031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701" name="Прямая соединительная линия 700"/>
            <p:cNvCxnSpPr>
              <a:stCxn id="681" idx="6"/>
              <a:endCxn id="683" idx="0"/>
            </p:cNvCxnSpPr>
            <p:nvPr/>
          </p:nvCxnSpPr>
          <p:spPr>
            <a:xfrm rot="16200000" flipV="1">
              <a:off x="4393404" y="5930155"/>
              <a:ext cx="249211" cy="5428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3" name="Прямая соединительная линия 702"/>
            <p:cNvCxnSpPr>
              <a:stCxn id="683" idx="3"/>
              <a:endCxn id="676" idx="7"/>
            </p:cNvCxnSpPr>
            <p:nvPr/>
          </p:nvCxnSpPr>
          <p:spPr>
            <a:xfrm rot="5400000">
              <a:off x="4373037" y="5818654"/>
              <a:ext cx="52650" cy="8326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4" name="Прямая соединительная линия 703"/>
            <p:cNvCxnSpPr>
              <a:stCxn id="681" idx="4"/>
              <a:endCxn id="677" idx="0"/>
            </p:cNvCxnSpPr>
            <p:nvPr/>
          </p:nvCxnSpPr>
          <p:spPr>
            <a:xfrm rot="10800000">
              <a:off x="4417781" y="6045359"/>
              <a:ext cx="92477" cy="5204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5" name="Прямая соединительная линия 704"/>
            <p:cNvCxnSpPr>
              <a:stCxn id="679" idx="6"/>
              <a:endCxn id="677" idx="2"/>
            </p:cNvCxnSpPr>
            <p:nvPr/>
          </p:nvCxnSpPr>
          <p:spPr>
            <a:xfrm rot="5400000" flipH="1" flipV="1">
              <a:off x="4310623" y="6081077"/>
              <a:ext cx="92477" cy="5204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6" name="Прямая соединительная линия 705"/>
            <p:cNvCxnSpPr>
              <a:stCxn id="680" idx="5"/>
              <a:endCxn id="679" idx="1"/>
            </p:cNvCxnSpPr>
            <p:nvPr/>
          </p:nvCxnSpPr>
          <p:spPr>
            <a:xfrm rot="16200000" flipV="1">
              <a:off x="4309274" y="6226044"/>
              <a:ext cx="95177" cy="4951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7" name="Прямая соединительная линия 706"/>
            <p:cNvCxnSpPr>
              <a:stCxn id="680" idx="7"/>
              <a:endCxn id="681" idx="1"/>
            </p:cNvCxnSpPr>
            <p:nvPr/>
          </p:nvCxnSpPr>
          <p:spPr>
            <a:xfrm rot="5400000" flipH="1" flipV="1">
              <a:off x="4391675" y="6157356"/>
              <a:ext cx="180324" cy="12916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5" name="Прямая соединительная линия 744"/>
            <p:cNvCxnSpPr>
              <a:stCxn id="682" idx="7"/>
              <a:endCxn id="684" idx="1"/>
            </p:cNvCxnSpPr>
            <p:nvPr/>
          </p:nvCxnSpPr>
          <p:spPr>
            <a:xfrm rot="16200000" flipV="1">
              <a:off x="3999590" y="5821349"/>
              <a:ext cx="107239" cy="1371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6" name="Прямая соединительная линия 745"/>
            <p:cNvCxnSpPr>
              <a:stCxn id="685" idx="0"/>
              <a:endCxn id="682" idx="4"/>
            </p:cNvCxnSpPr>
            <p:nvPr/>
          </p:nvCxnSpPr>
          <p:spPr>
            <a:xfrm flipV="1">
              <a:off x="3846275" y="5883091"/>
              <a:ext cx="163916" cy="1939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7" name="Прямая соединительная линия 746"/>
            <p:cNvCxnSpPr>
              <a:stCxn id="678" idx="5"/>
              <a:endCxn id="682" idx="0"/>
            </p:cNvCxnSpPr>
            <p:nvPr/>
          </p:nvCxnSpPr>
          <p:spPr>
            <a:xfrm rot="16200000" flipV="1">
              <a:off x="4058869" y="5904201"/>
              <a:ext cx="38718" cy="3527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8" name="Прямая соединительная линия 747"/>
            <p:cNvCxnSpPr>
              <a:stCxn id="677" idx="5"/>
              <a:endCxn id="676" idx="1"/>
            </p:cNvCxnSpPr>
            <p:nvPr/>
          </p:nvCxnSpPr>
          <p:spPr>
            <a:xfrm rot="16200000" flipV="1">
              <a:off x="4320641" y="5950012"/>
              <a:ext cx="81615" cy="4034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9" name="Прямая соединительная линия 748"/>
            <p:cNvCxnSpPr>
              <a:stCxn id="678" idx="7"/>
              <a:endCxn id="677" idx="4"/>
            </p:cNvCxnSpPr>
            <p:nvPr/>
          </p:nvCxnSpPr>
          <p:spPr>
            <a:xfrm rot="16200000" flipH="1">
              <a:off x="4213913" y="5872500"/>
              <a:ext cx="71058" cy="23587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0" name="Прямая соединительная линия 749"/>
            <p:cNvCxnSpPr>
              <a:stCxn id="688" idx="5"/>
              <a:endCxn id="685" idx="1"/>
            </p:cNvCxnSpPr>
            <p:nvPr/>
          </p:nvCxnSpPr>
          <p:spPr>
            <a:xfrm rot="16200000" flipV="1">
              <a:off x="3810031" y="5939469"/>
              <a:ext cx="93529" cy="4951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1" name="Прямая соединительная линия 750"/>
            <p:cNvCxnSpPr>
              <a:stCxn id="688" idx="0"/>
              <a:endCxn id="678" idx="1"/>
            </p:cNvCxnSpPr>
            <p:nvPr/>
          </p:nvCxnSpPr>
          <p:spPr>
            <a:xfrm flipV="1">
              <a:off x="3917713" y="5990547"/>
              <a:ext cx="200079" cy="5481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2" name="Прямая соединительная линия 751"/>
            <p:cNvCxnSpPr>
              <a:stCxn id="682" idx="4"/>
              <a:endCxn id="686" idx="2"/>
            </p:cNvCxnSpPr>
            <p:nvPr/>
          </p:nvCxnSpPr>
          <p:spPr>
            <a:xfrm rot="10800000">
              <a:off x="3884469" y="5703673"/>
              <a:ext cx="125723" cy="17941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3" name="Прямая соединительная линия 752"/>
            <p:cNvCxnSpPr>
              <a:stCxn id="698" idx="7"/>
              <a:endCxn id="688" idx="3"/>
            </p:cNvCxnSpPr>
            <p:nvPr/>
          </p:nvCxnSpPr>
          <p:spPr>
            <a:xfrm rot="5400000" flipH="1" flipV="1">
              <a:off x="3685600" y="5909111"/>
              <a:ext cx="44724" cy="31975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4" name="Прямая соединительная линия 753"/>
            <p:cNvCxnSpPr>
              <a:stCxn id="697" idx="7"/>
              <a:endCxn id="685" idx="3"/>
            </p:cNvCxnSpPr>
            <p:nvPr/>
          </p:nvCxnSpPr>
          <p:spPr>
            <a:xfrm rot="16200000" flipH="1">
              <a:off x="3444573" y="5551920"/>
              <a:ext cx="98151" cy="60550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0" name="Прямая соединительная линия 759"/>
            <p:cNvCxnSpPr>
              <a:stCxn id="700" idx="6"/>
              <a:endCxn id="697" idx="3"/>
            </p:cNvCxnSpPr>
            <p:nvPr/>
          </p:nvCxnSpPr>
          <p:spPr>
            <a:xfrm rot="5400000" flipH="1" flipV="1">
              <a:off x="3034426" y="5890241"/>
              <a:ext cx="184091" cy="4989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3" name="Прямая соединительная линия 792"/>
            <p:cNvCxnSpPr>
              <a:stCxn id="698" idx="4"/>
              <a:endCxn id="697" idx="1"/>
            </p:cNvCxnSpPr>
            <p:nvPr/>
          </p:nvCxnSpPr>
          <p:spPr>
            <a:xfrm rot="10800000">
              <a:off x="3179928" y="5834109"/>
              <a:ext cx="328259" cy="25825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4" name="Прямая соединительная линия 793"/>
            <p:cNvCxnSpPr>
              <a:stCxn id="699" idx="6"/>
              <a:endCxn id="698" idx="1"/>
            </p:cNvCxnSpPr>
            <p:nvPr/>
          </p:nvCxnSpPr>
          <p:spPr>
            <a:xfrm rot="5400000" flipH="1" flipV="1">
              <a:off x="3482793" y="6167223"/>
              <a:ext cx="101684" cy="696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5" name="Прямая соединительная линия 794"/>
            <p:cNvCxnSpPr>
              <a:stCxn id="695" idx="0"/>
              <a:endCxn id="686" idx="4"/>
            </p:cNvCxnSpPr>
            <p:nvPr/>
          </p:nvCxnSpPr>
          <p:spPr>
            <a:xfrm>
              <a:off x="3548505" y="5536373"/>
              <a:ext cx="320459" cy="13240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6" name="Прямая соединительная линия 795"/>
            <p:cNvCxnSpPr>
              <a:stCxn id="695" idx="5"/>
              <a:endCxn id="696" idx="1"/>
            </p:cNvCxnSpPr>
            <p:nvPr/>
          </p:nvCxnSpPr>
          <p:spPr>
            <a:xfrm rot="5400000" flipH="1" flipV="1">
              <a:off x="3469620" y="5447494"/>
              <a:ext cx="111339" cy="1142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812" name="Прямая соединительная линия 811"/>
          <p:cNvCxnSpPr/>
          <p:nvPr/>
        </p:nvCxnSpPr>
        <p:spPr>
          <a:xfrm rot="5400000">
            <a:off x="3906615" y="6621267"/>
            <a:ext cx="259200" cy="71438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823" name="Прямая соединительная линия 822"/>
          <p:cNvCxnSpPr/>
          <p:nvPr/>
        </p:nvCxnSpPr>
        <p:spPr>
          <a:xfrm rot="16200000" flipH="1">
            <a:off x="5660447" y="6412520"/>
            <a:ext cx="252000" cy="142877"/>
          </a:xfrm>
          <a:prstGeom prst="line">
            <a:avLst/>
          </a:prstGeom>
          <a:scene3d>
            <a:camera prst="orthographicFront">
              <a:rot lat="0" lon="0" rev="10200000"/>
            </a:camera>
            <a:lightRig rig="threePt" dir="t"/>
          </a:scene3d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827" name="TextBox 826"/>
          <p:cNvSpPr txBox="1"/>
          <p:nvPr/>
        </p:nvSpPr>
        <p:spPr>
          <a:xfrm rot="21075957">
            <a:off x="4424797" y="6543091"/>
            <a:ext cx="1058667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1400" dirty="0" smtClean="0">
                <a:latin typeface="Bookman Old Style" pitchFamily="18" charset="0"/>
              </a:rPr>
              <a:t>грудень</a:t>
            </a:r>
            <a:endParaRPr lang="uk-UA" sz="1400" dirty="0">
              <a:latin typeface="Bookman Old Style" pitchFamily="18" charset="0"/>
            </a:endParaRPr>
          </a:p>
        </p:txBody>
      </p:sp>
      <p:sp>
        <p:nvSpPr>
          <p:cNvPr id="828" name="TextBox 827"/>
          <p:cNvSpPr txBox="1"/>
          <p:nvPr/>
        </p:nvSpPr>
        <p:spPr>
          <a:xfrm rot="19276280">
            <a:off x="6073450" y="5869472"/>
            <a:ext cx="1058667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1400" dirty="0" smtClean="0">
                <a:latin typeface="Bookman Old Style" pitchFamily="18" charset="0"/>
              </a:rPr>
              <a:t>листопад</a:t>
            </a:r>
            <a:endParaRPr lang="uk-UA" sz="1400" dirty="0">
              <a:latin typeface="Bookman Old Style" pitchFamily="18" charset="0"/>
            </a:endParaRPr>
          </a:p>
        </p:txBody>
      </p:sp>
      <p:sp>
        <p:nvSpPr>
          <p:cNvPr id="829" name="TextBox 828"/>
          <p:cNvSpPr txBox="1"/>
          <p:nvPr/>
        </p:nvSpPr>
        <p:spPr>
          <a:xfrm rot="17630071">
            <a:off x="7117024" y="4586123"/>
            <a:ext cx="1058667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1400" dirty="0" smtClean="0">
                <a:latin typeface="Bookman Old Style" pitchFamily="18" charset="0"/>
              </a:rPr>
              <a:t>жовтень</a:t>
            </a:r>
            <a:endParaRPr lang="uk-UA" sz="1400" dirty="0">
              <a:latin typeface="Bookman Old Style" pitchFamily="18" charset="0"/>
            </a:endParaRPr>
          </a:p>
        </p:txBody>
      </p:sp>
      <p:sp>
        <p:nvSpPr>
          <p:cNvPr id="830" name="TextBox 829"/>
          <p:cNvSpPr txBox="1"/>
          <p:nvPr/>
        </p:nvSpPr>
        <p:spPr>
          <a:xfrm rot="15714304">
            <a:off x="7341394" y="2882876"/>
            <a:ext cx="1058667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1400" dirty="0" smtClean="0">
                <a:latin typeface="Bookman Old Style" pitchFamily="18" charset="0"/>
              </a:rPr>
              <a:t>вересень</a:t>
            </a:r>
            <a:endParaRPr lang="uk-UA" sz="1400" dirty="0">
              <a:latin typeface="Bookman Old Style" pitchFamily="18" charset="0"/>
            </a:endParaRPr>
          </a:p>
        </p:txBody>
      </p:sp>
      <p:sp>
        <p:nvSpPr>
          <p:cNvPr id="831" name="TextBox 830"/>
          <p:cNvSpPr txBox="1"/>
          <p:nvPr/>
        </p:nvSpPr>
        <p:spPr>
          <a:xfrm rot="3220511">
            <a:off x="6748397" y="1310971"/>
            <a:ext cx="1058667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1400" dirty="0" smtClean="0">
                <a:latin typeface="Bookman Old Style" pitchFamily="18" charset="0"/>
              </a:rPr>
              <a:t>серпень</a:t>
            </a:r>
            <a:endParaRPr lang="uk-UA" sz="1400" dirty="0">
              <a:latin typeface="Bookman Old Style" pitchFamily="18" charset="0"/>
            </a:endParaRPr>
          </a:p>
        </p:txBody>
      </p:sp>
      <p:sp>
        <p:nvSpPr>
          <p:cNvPr id="832" name="TextBox 831"/>
          <p:cNvSpPr txBox="1"/>
          <p:nvPr/>
        </p:nvSpPr>
        <p:spPr>
          <a:xfrm rot="1586521">
            <a:off x="5448208" y="219585"/>
            <a:ext cx="1058667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1400" dirty="0" smtClean="0">
                <a:latin typeface="Bookman Old Style" pitchFamily="18" charset="0"/>
              </a:rPr>
              <a:t>липень</a:t>
            </a:r>
            <a:endParaRPr lang="uk-UA" sz="1400" dirty="0">
              <a:latin typeface="Bookman Old Style" pitchFamily="18" charset="0"/>
            </a:endParaRPr>
          </a:p>
        </p:txBody>
      </p:sp>
      <p:sp>
        <p:nvSpPr>
          <p:cNvPr id="833" name="TextBox 832"/>
          <p:cNvSpPr txBox="1"/>
          <p:nvPr/>
        </p:nvSpPr>
        <p:spPr>
          <a:xfrm rot="21422218">
            <a:off x="3660219" y="-66475"/>
            <a:ext cx="1058667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1400" dirty="0" smtClean="0">
                <a:latin typeface="Bookman Old Style" pitchFamily="18" charset="0"/>
              </a:rPr>
              <a:t>червень</a:t>
            </a:r>
            <a:endParaRPr lang="uk-UA" sz="1400" dirty="0">
              <a:latin typeface="Bookman Old Style" pitchFamily="18" charset="0"/>
            </a:endParaRPr>
          </a:p>
        </p:txBody>
      </p:sp>
      <p:sp>
        <p:nvSpPr>
          <p:cNvPr id="834" name="TextBox 833"/>
          <p:cNvSpPr txBox="1"/>
          <p:nvPr/>
        </p:nvSpPr>
        <p:spPr>
          <a:xfrm rot="19518500">
            <a:off x="2065156" y="559647"/>
            <a:ext cx="1058667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1400" dirty="0" smtClean="0">
                <a:latin typeface="Bookman Old Style" pitchFamily="18" charset="0"/>
              </a:rPr>
              <a:t>травень</a:t>
            </a:r>
            <a:endParaRPr lang="uk-UA" sz="1400" dirty="0">
              <a:latin typeface="Bookman Old Style" pitchFamily="18" charset="0"/>
            </a:endParaRPr>
          </a:p>
        </p:txBody>
      </p:sp>
      <p:sp>
        <p:nvSpPr>
          <p:cNvPr id="835" name="TextBox 834"/>
          <p:cNvSpPr txBox="1"/>
          <p:nvPr/>
        </p:nvSpPr>
        <p:spPr>
          <a:xfrm rot="17687757">
            <a:off x="1006358" y="1809320"/>
            <a:ext cx="1058667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1400" dirty="0" smtClean="0">
                <a:latin typeface="Bookman Old Style" pitchFamily="18" charset="0"/>
              </a:rPr>
              <a:t>квітень</a:t>
            </a:r>
          </a:p>
        </p:txBody>
      </p:sp>
      <p:sp>
        <p:nvSpPr>
          <p:cNvPr id="836" name="TextBox 835"/>
          <p:cNvSpPr txBox="1"/>
          <p:nvPr/>
        </p:nvSpPr>
        <p:spPr>
          <a:xfrm rot="4875169">
            <a:off x="749077" y="3754552"/>
            <a:ext cx="1058667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1400" dirty="0" smtClean="0">
                <a:latin typeface="Bookman Old Style" pitchFamily="18" charset="0"/>
              </a:rPr>
              <a:t>березень</a:t>
            </a:r>
          </a:p>
        </p:txBody>
      </p:sp>
      <p:sp>
        <p:nvSpPr>
          <p:cNvPr id="837" name="TextBox 836"/>
          <p:cNvSpPr txBox="1"/>
          <p:nvPr/>
        </p:nvSpPr>
        <p:spPr>
          <a:xfrm rot="3368098">
            <a:off x="1300985" y="5166505"/>
            <a:ext cx="1058667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1400" dirty="0" smtClean="0">
                <a:latin typeface="Bookman Old Style" pitchFamily="18" charset="0"/>
              </a:rPr>
              <a:t>лютий</a:t>
            </a:r>
          </a:p>
        </p:txBody>
      </p:sp>
      <p:sp>
        <p:nvSpPr>
          <p:cNvPr id="838" name="TextBox 837"/>
          <p:cNvSpPr txBox="1"/>
          <p:nvPr/>
        </p:nvSpPr>
        <p:spPr>
          <a:xfrm rot="1618209">
            <a:off x="2572415" y="6249465"/>
            <a:ext cx="1058667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1400" dirty="0" smtClean="0">
                <a:latin typeface="Bookman Old Style" pitchFamily="18" charset="0"/>
              </a:rPr>
              <a:t>січень</a:t>
            </a:r>
          </a:p>
        </p:txBody>
      </p:sp>
      <p:grpSp>
        <p:nvGrpSpPr>
          <p:cNvPr id="20" name="Группа 864"/>
          <p:cNvGrpSpPr/>
          <p:nvPr/>
        </p:nvGrpSpPr>
        <p:grpSpPr>
          <a:xfrm>
            <a:off x="3673098" y="578603"/>
            <a:ext cx="2665709" cy="6010528"/>
            <a:chOff x="3673098" y="578603"/>
            <a:chExt cx="2665709" cy="6010528"/>
          </a:xfrm>
        </p:grpSpPr>
        <p:sp>
          <p:nvSpPr>
            <p:cNvPr id="866" name="Полилиния 865"/>
            <p:cNvSpPr/>
            <p:nvPr/>
          </p:nvSpPr>
          <p:spPr>
            <a:xfrm>
              <a:off x="4702169" y="5535152"/>
              <a:ext cx="727087" cy="608492"/>
            </a:xfrm>
            <a:custGeom>
              <a:avLst/>
              <a:gdLst>
                <a:gd name="connsiteX0" fmla="*/ 2217 w 727087"/>
                <a:gd name="connsiteY0" fmla="*/ 109728 h 608492"/>
                <a:gd name="connsiteX1" fmla="*/ 8867 w 727087"/>
                <a:gd name="connsiteY1" fmla="*/ 146304 h 608492"/>
                <a:gd name="connsiteX2" fmla="*/ 15517 w 727087"/>
                <a:gd name="connsiteY2" fmla="*/ 152955 h 608492"/>
                <a:gd name="connsiteX3" fmla="*/ 28818 w 727087"/>
                <a:gd name="connsiteY3" fmla="*/ 169580 h 608492"/>
                <a:gd name="connsiteX4" fmla="*/ 48768 w 727087"/>
                <a:gd name="connsiteY4" fmla="*/ 176230 h 608492"/>
                <a:gd name="connsiteX5" fmla="*/ 121920 w 727087"/>
                <a:gd name="connsiteY5" fmla="*/ 172905 h 608492"/>
                <a:gd name="connsiteX6" fmla="*/ 158496 w 727087"/>
                <a:gd name="connsiteY6" fmla="*/ 166255 h 608492"/>
                <a:gd name="connsiteX7" fmla="*/ 181772 w 727087"/>
                <a:gd name="connsiteY7" fmla="*/ 162930 h 608492"/>
                <a:gd name="connsiteX8" fmla="*/ 221673 w 727087"/>
                <a:gd name="connsiteY8" fmla="*/ 152955 h 608492"/>
                <a:gd name="connsiteX9" fmla="*/ 231648 w 727087"/>
                <a:gd name="connsiteY9" fmla="*/ 149629 h 608492"/>
                <a:gd name="connsiteX10" fmla="*/ 318100 w 727087"/>
                <a:gd name="connsiteY10" fmla="*/ 156280 h 608492"/>
                <a:gd name="connsiteX11" fmla="*/ 338051 w 727087"/>
                <a:gd name="connsiteY11" fmla="*/ 162930 h 608492"/>
                <a:gd name="connsiteX12" fmla="*/ 358002 w 727087"/>
                <a:gd name="connsiteY12" fmla="*/ 176230 h 608492"/>
                <a:gd name="connsiteX13" fmla="*/ 361327 w 727087"/>
                <a:gd name="connsiteY13" fmla="*/ 192856 h 608492"/>
                <a:gd name="connsiteX14" fmla="*/ 354676 w 727087"/>
                <a:gd name="connsiteY14" fmla="*/ 229432 h 608492"/>
                <a:gd name="connsiteX15" fmla="*/ 348026 w 727087"/>
                <a:gd name="connsiteY15" fmla="*/ 242732 h 608492"/>
                <a:gd name="connsiteX16" fmla="*/ 341376 w 727087"/>
                <a:gd name="connsiteY16" fmla="*/ 279308 h 608492"/>
                <a:gd name="connsiteX17" fmla="*/ 334726 w 727087"/>
                <a:gd name="connsiteY17" fmla="*/ 395686 h 608492"/>
                <a:gd name="connsiteX18" fmla="*/ 331401 w 727087"/>
                <a:gd name="connsiteY18" fmla="*/ 478813 h 608492"/>
                <a:gd name="connsiteX19" fmla="*/ 341376 w 727087"/>
                <a:gd name="connsiteY19" fmla="*/ 528690 h 608492"/>
                <a:gd name="connsiteX20" fmla="*/ 351351 w 727087"/>
                <a:gd name="connsiteY20" fmla="*/ 535340 h 608492"/>
                <a:gd name="connsiteX21" fmla="*/ 367977 w 727087"/>
                <a:gd name="connsiteY21" fmla="*/ 551965 h 608492"/>
                <a:gd name="connsiteX22" fmla="*/ 384602 w 727087"/>
                <a:gd name="connsiteY22" fmla="*/ 561941 h 608492"/>
                <a:gd name="connsiteX23" fmla="*/ 394578 w 727087"/>
                <a:gd name="connsiteY23" fmla="*/ 571916 h 608492"/>
                <a:gd name="connsiteX24" fmla="*/ 427828 w 727087"/>
                <a:gd name="connsiteY24" fmla="*/ 578566 h 608492"/>
                <a:gd name="connsiteX25" fmla="*/ 447779 w 727087"/>
                <a:gd name="connsiteY25" fmla="*/ 585216 h 608492"/>
                <a:gd name="connsiteX26" fmla="*/ 464404 w 727087"/>
                <a:gd name="connsiteY26" fmla="*/ 595192 h 608492"/>
                <a:gd name="connsiteX27" fmla="*/ 474380 w 727087"/>
                <a:gd name="connsiteY27" fmla="*/ 601842 h 608492"/>
                <a:gd name="connsiteX28" fmla="*/ 494330 w 727087"/>
                <a:gd name="connsiteY28" fmla="*/ 608492 h 608492"/>
                <a:gd name="connsiteX29" fmla="*/ 550857 w 727087"/>
                <a:gd name="connsiteY29" fmla="*/ 605167 h 608492"/>
                <a:gd name="connsiteX30" fmla="*/ 560832 w 727087"/>
                <a:gd name="connsiteY30" fmla="*/ 598517 h 608492"/>
                <a:gd name="connsiteX31" fmla="*/ 580783 w 727087"/>
                <a:gd name="connsiteY31" fmla="*/ 591867 h 608492"/>
                <a:gd name="connsiteX32" fmla="*/ 604058 w 727087"/>
                <a:gd name="connsiteY32" fmla="*/ 585216 h 608492"/>
                <a:gd name="connsiteX33" fmla="*/ 627334 w 727087"/>
                <a:gd name="connsiteY33" fmla="*/ 575241 h 608492"/>
                <a:gd name="connsiteX34" fmla="*/ 637309 w 727087"/>
                <a:gd name="connsiteY34" fmla="*/ 568591 h 608492"/>
                <a:gd name="connsiteX35" fmla="*/ 647284 w 727087"/>
                <a:gd name="connsiteY35" fmla="*/ 565266 h 608492"/>
                <a:gd name="connsiteX36" fmla="*/ 657260 w 727087"/>
                <a:gd name="connsiteY36" fmla="*/ 555291 h 608492"/>
                <a:gd name="connsiteX37" fmla="*/ 680535 w 727087"/>
                <a:gd name="connsiteY37" fmla="*/ 541990 h 608492"/>
                <a:gd name="connsiteX38" fmla="*/ 693836 w 727087"/>
                <a:gd name="connsiteY38" fmla="*/ 525365 h 608492"/>
                <a:gd name="connsiteX39" fmla="*/ 697161 w 727087"/>
                <a:gd name="connsiteY39" fmla="*/ 515389 h 608492"/>
                <a:gd name="connsiteX40" fmla="*/ 707136 w 727087"/>
                <a:gd name="connsiteY40" fmla="*/ 495439 h 608492"/>
                <a:gd name="connsiteX41" fmla="*/ 710461 w 727087"/>
                <a:gd name="connsiteY41" fmla="*/ 422287 h 608492"/>
                <a:gd name="connsiteX42" fmla="*/ 713786 w 727087"/>
                <a:gd name="connsiteY42" fmla="*/ 405661 h 608492"/>
                <a:gd name="connsiteX43" fmla="*/ 717111 w 727087"/>
                <a:gd name="connsiteY43" fmla="*/ 385711 h 608492"/>
                <a:gd name="connsiteX44" fmla="*/ 723762 w 727087"/>
                <a:gd name="connsiteY44" fmla="*/ 339160 h 608492"/>
                <a:gd name="connsiteX45" fmla="*/ 727087 w 727087"/>
                <a:gd name="connsiteY45" fmla="*/ 329184 h 608492"/>
                <a:gd name="connsiteX46" fmla="*/ 723762 w 727087"/>
                <a:gd name="connsiteY46" fmla="*/ 295933 h 608492"/>
                <a:gd name="connsiteX47" fmla="*/ 713786 w 727087"/>
                <a:gd name="connsiteY47" fmla="*/ 262683 h 608492"/>
                <a:gd name="connsiteX48" fmla="*/ 707136 w 727087"/>
                <a:gd name="connsiteY48" fmla="*/ 236082 h 608492"/>
                <a:gd name="connsiteX49" fmla="*/ 700486 w 727087"/>
                <a:gd name="connsiteY49" fmla="*/ 212806 h 608492"/>
                <a:gd name="connsiteX50" fmla="*/ 693836 w 727087"/>
                <a:gd name="connsiteY50" fmla="*/ 202831 h 608492"/>
                <a:gd name="connsiteX51" fmla="*/ 690511 w 727087"/>
                <a:gd name="connsiteY51" fmla="*/ 192856 h 608492"/>
                <a:gd name="connsiteX52" fmla="*/ 673885 w 727087"/>
                <a:gd name="connsiteY52" fmla="*/ 176230 h 608492"/>
                <a:gd name="connsiteX53" fmla="*/ 650610 w 727087"/>
                <a:gd name="connsiteY53" fmla="*/ 152955 h 608492"/>
                <a:gd name="connsiteX54" fmla="*/ 643959 w 727087"/>
                <a:gd name="connsiteY54" fmla="*/ 146304 h 608492"/>
                <a:gd name="connsiteX55" fmla="*/ 624009 w 727087"/>
                <a:gd name="connsiteY55" fmla="*/ 139654 h 608492"/>
                <a:gd name="connsiteX56" fmla="*/ 607383 w 727087"/>
                <a:gd name="connsiteY56" fmla="*/ 126354 h 608492"/>
                <a:gd name="connsiteX57" fmla="*/ 600733 w 727087"/>
                <a:gd name="connsiteY57" fmla="*/ 116379 h 608492"/>
                <a:gd name="connsiteX58" fmla="*/ 584108 w 727087"/>
                <a:gd name="connsiteY58" fmla="*/ 99753 h 608492"/>
                <a:gd name="connsiteX59" fmla="*/ 580783 w 727087"/>
                <a:gd name="connsiteY59" fmla="*/ 89778 h 608492"/>
                <a:gd name="connsiteX60" fmla="*/ 557507 w 727087"/>
                <a:gd name="connsiteY60" fmla="*/ 69827 h 608492"/>
                <a:gd name="connsiteX61" fmla="*/ 554182 w 727087"/>
                <a:gd name="connsiteY61" fmla="*/ 59852 h 608492"/>
                <a:gd name="connsiteX62" fmla="*/ 544207 w 727087"/>
                <a:gd name="connsiteY62" fmla="*/ 53202 h 608492"/>
                <a:gd name="connsiteX63" fmla="*/ 537556 w 727087"/>
                <a:gd name="connsiteY63" fmla="*/ 46552 h 608492"/>
                <a:gd name="connsiteX64" fmla="*/ 530906 w 727087"/>
                <a:gd name="connsiteY64" fmla="*/ 36576 h 608492"/>
                <a:gd name="connsiteX65" fmla="*/ 520931 w 727087"/>
                <a:gd name="connsiteY65" fmla="*/ 33251 h 608492"/>
                <a:gd name="connsiteX66" fmla="*/ 500980 w 727087"/>
                <a:gd name="connsiteY66" fmla="*/ 19951 h 608492"/>
                <a:gd name="connsiteX67" fmla="*/ 491005 w 727087"/>
                <a:gd name="connsiteY67" fmla="*/ 13301 h 608492"/>
                <a:gd name="connsiteX68" fmla="*/ 481030 w 727087"/>
                <a:gd name="connsiteY68" fmla="*/ 9976 h 608492"/>
                <a:gd name="connsiteX69" fmla="*/ 471055 w 727087"/>
                <a:gd name="connsiteY69" fmla="*/ 3325 h 608492"/>
                <a:gd name="connsiteX70" fmla="*/ 454429 w 727087"/>
                <a:gd name="connsiteY70" fmla="*/ 0 h 608492"/>
                <a:gd name="connsiteX71" fmla="*/ 354676 w 727087"/>
                <a:gd name="connsiteY71" fmla="*/ 3325 h 608492"/>
                <a:gd name="connsiteX72" fmla="*/ 348026 w 727087"/>
                <a:gd name="connsiteY72" fmla="*/ 9976 h 608492"/>
                <a:gd name="connsiteX73" fmla="*/ 338051 w 727087"/>
                <a:gd name="connsiteY73" fmla="*/ 16626 h 608492"/>
                <a:gd name="connsiteX74" fmla="*/ 318100 w 727087"/>
                <a:gd name="connsiteY74" fmla="*/ 43227 h 608492"/>
                <a:gd name="connsiteX75" fmla="*/ 308125 w 727087"/>
                <a:gd name="connsiteY75" fmla="*/ 46552 h 608492"/>
                <a:gd name="connsiteX76" fmla="*/ 304800 w 727087"/>
                <a:gd name="connsiteY76" fmla="*/ 56527 h 608492"/>
                <a:gd name="connsiteX77" fmla="*/ 294825 w 727087"/>
                <a:gd name="connsiteY77" fmla="*/ 59852 h 608492"/>
                <a:gd name="connsiteX78" fmla="*/ 274874 w 727087"/>
                <a:gd name="connsiteY78" fmla="*/ 69827 h 608492"/>
                <a:gd name="connsiteX79" fmla="*/ 264899 w 727087"/>
                <a:gd name="connsiteY79" fmla="*/ 76477 h 608492"/>
                <a:gd name="connsiteX80" fmla="*/ 215023 w 727087"/>
                <a:gd name="connsiteY80" fmla="*/ 86453 h 608492"/>
                <a:gd name="connsiteX81" fmla="*/ 38793 w 727087"/>
                <a:gd name="connsiteY81" fmla="*/ 89778 h 608492"/>
                <a:gd name="connsiteX82" fmla="*/ 22167 w 727087"/>
                <a:gd name="connsiteY82" fmla="*/ 99753 h 608492"/>
                <a:gd name="connsiteX83" fmla="*/ 2217 w 727087"/>
                <a:gd name="connsiteY83" fmla="*/ 109728 h 6084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</a:cxnLst>
              <a:rect l="l" t="t" r="r" b="b"/>
              <a:pathLst>
                <a:path w="727087" h="608492">
                  <a:moveTo>
                    <a:pt x="2217" y="109728"/>
                  </a:moveTo>
                  <a:cubicBezTo>
                    <a:pt x="0" y="117486"/>
                    <a:pt x="4011" y="138210"/>
                    <a:pt x="8867" y="146304"/>
                  </a:cubicBezTo>
                  <a:cubicBezTo>
                    <a:pt x="10480" y="148992"/>
                    <a:pt x="13300" y="150738"/>
                    <a:pt x="15517" y="152955"/>
                  </a:cubicBezTo>
                  <a:cubicBezTo>
                    <a:pt x="19123" y="163773"/>
                    <a:pt x="17046" y="164348"/>
                    <a:pt x="28818" y="169580"/>
                  </a:cubicBezTo>
                  <a:cubicBezTo>
                    <a:pt x="35224" y="172427"/>
                    <a:pt x="48768" y="176230"/>
                    <a:pt x="48768" y="176230"/>
                  </a:cubicBezTo>
                  <a:cubicBezTo>
                    <a:pt x="73152" y="175122"/>
                    <a:pt x="97569" y="174584"/>
                    <a:pt x="121920" y="172905"/>
                  </a:cubicBezTo>
                  <a:cubicBezTo>
                    <a:pt x="153180" y="170749"/>
                    <a:pt x="135575" y="170422"/>
                    <a:pt x="158496" y="166255"/>
                  </a:cubicBezTo>
                  <a:cubicBezTo>
                    <a:pt x="166207" y="164853"/>
                    <a:pt x="174026" y="164122"/>
                    <a:pt x="181772" y="162930"/>
                  </a:cubicBezTo>
                  <a:cubicBezTo>
                    <a:pt x="206712" y="159093"/>
                    <a:pt x="197327" y="161071"/>
                    <a:pt x="221673" y="152955"/>
                  </a:cubicBezTo>
                  <a:lnTo>
                    <a:pt x="231648" y="149629"/>
                  </a:lnTo>
                  <a:cubicBezTo>
                    <a:pt x="270569" y="151399"/>
                    <a:pt x="288383" y="147365"/>
                    <a:pt x="318100" y="156280"/>
                  </a:cubicBezTo>
                  <a:cubicBezTo>
                    <a:pt x="324814" y="158294"/>
                    <a:pt x="332218" y="159042"/>
                    <a:pt x="338051" y="162930"/>
                  </a:cubicBezTo>
                  <a:lnTo>
                    <a:pt x="358002" y="176230"/>
                  </a:lnTo>
                  <a:cubicBezTo>
                    <a:pt x="359110" y="181772"/>
                    <a:pt x="361327" y="187204"/>
                    <a:pt x="361327" y="192856"/>
                  </a:cubicBezTo>
                  <a:cubicBezTo>
                    <a:pt x="361327" y="194535"/>
                    <a:pt x="355758" y="226186"/>
                    <a:pt x="354676" y="229432"/>
                  </a:cubicBezTo>
                  <a:cubicBezTo>
                    <a:pt x="353108" y="234134"/>
                    <a:pt x="349766" y="238091"/>
                    <a:pt x="348026" y="242732"/>
                  </a:cubicBezTo>
                  <a:cubicBezTo>
                    <a:pt x="344724" y="251537"/>
                    <a:pt x="342047" y="272258"/>
                    <a:pt x="341376" y="279308"/>
                  </a:cubicBezTo>
                  <a:cubicBezTo>
                    <a:pt x="338221" y="312438"/>
                    <a:pt x="336050" y="365238"/>
                    <a:pt x="334726" y="395686"/>
                  </a:cubicBezTo>
                  <a:cubicBezTo>
                    <a:pt x="333521" y="423391"/>
                    <a:pt x="332509" y="451104"/>
                    <a:pt x="331401" y="478813"/>
                  </a:cubicBezTo>
                  <a:cubicBezTo>
                    <a:pt x="331562" y="480259"/>
                    <a:pt x="334303" y="523975"/>
                    <a:pt x="341376" y="528690"/>
                  </a:cubicBezTo>
                  <a:lnTo>
                    <a:pt x="351351" y="535340"/>
                  </a:lnTo>
                  <a:cubicBezTo>
                    <a:pt x="362755" y="552443"/>
                    <a:pt x="352141" y="539295"/>
                    <a:pt x="367977" y="551965"/>
                  </a:cubicBezTo>
                  <a:cubicBezTo>
                    <a:pt x="381018" y="562399"/>
                    <a:pt x="367278" y="556166"/>
                    <a:pt x="384602" y="561941"/>
                  </a:cubicBezTo>
                  <a:cubicBezTo>
                    <a:pt x="387927" y="565266"/>
                    <a:pt x="390665" y="569308"/>
                    <a:pt x="394578" y="571916"/>
                  </a:cubicBezTo>
                  <a:cubicBezTo>
                    <a:pt x="400909" y="576137"/>
                    <a:pt x="425856" y="578284"/>
                    <a:pt x="427828" y="578566"/>
                  </a:cubicBezTo>
                  <a:cubicBezTo>
                    <a:pt x="434478" y="580783"/>
                    <a:pt x="442823" y="580259"/>
                    <a:pt x="447779" y="585216"/>
                  </a:cubicBezTo>
                  <a:cubicBezTo>
                    <a:pt x="460766" y="598205"/>
                    <a:pt x="447141" y="586561"/>
                    <a:pt x="464404" y="595192"/>
                  </a:cubicBezTo>
                  <a:cubicBezTo>
                    <a:pt x="467979" y="596979"/>
                    <a:pt x="470728" y="600219"/>
                    <a:pt x="474380" y="601842"/>
                  </a:cubicBezTo>
                  <a:cubicBezTo>
                    <a:pt x="480786" y="604689"/>
                    <a:pt x="494330" y="608492"/>
                    <a:pt x="494330" y="608492"/>
                  </a:cubicBezTo>
                  <a:cubicBezTo>
                    <a:pt x="513172" y="607384"/>
                    <a:pt x="532191" y="607967"/>
                    <a:pt x="550857" y="605167"/>
                  </a:cubicBezTo>
                  <a:cubicBezTo>
                    <a:pt x="554809" y="604574"/>
                    <a:pt x="557180" y="600140"/>
                    <a:pt x="560832" y="598517"/>
                  </a:cubicBezTo>
                  <a:cubicBezTo>
                    <a:pt x="567238" y="595670"/>
                    <a:pt x="573982" y="593568"/>
                    <a:pt x="580783" y="591867"/>
                  </a:cubicBezTo>
                  <a:cubicBezTo>
                    <a:pt x="585041" y="590802"/>
                    <a:pt x="599290" y="587600"/>
                    <a:pt x="604058" y="585216"/>
                  </a:cubicBezTo>
                  <a:cubicBezTo>
                    <a:pt x="627021" y="573735"/>
                    <a:pt x="599655" y="582161"/>
                    <a:pt x="627334" y="575241"/>
                  </a:cubicBezTo>
                  <a:cubicBezTo>
                    <a:pt x="630659" y="573024"/>
                    <a:pt x="633735" y="570378"/>
                    <a:pt x="637309" y="568591"/>
                  </a:cubicBezTo>
                  <a:cubicBezTo>
                    <a:pt x="640444" y="567024"/>
                    <a:pt x="644368" y="567210"/>
                    <a:pt x="647284" y="565266"/>
                  </a:cubicBezTo>
                  <a:cubicBezTo>
                    <a:pt x="651197" y="562658"/>
                    <a:pt x="653647" y="558301"/>
                    <a:pt x="657260" y="555291"/>
                  </a:cubicBezTo>
                  <a:cubicBezTo>
                    <a:pt x="670870" y="543949"/>
                    <a:pt x="664267" y="552835"/>
                    <a:pt x="680535" y="541990"/>
                  </a:cubicBezTo>
                  <a:cubicBezTo>
                    <a:pt x="686223" y="538198"/>
                    <a:pt x="690277" y="530703"/>
                    <a:pt x="693836" y="525365"/>
                  </a:cubicBezTo>
                  <a:cubicBezTo>
                    <a:pt x="694944" y="522040"/>
                    <a:pt x="695594" y="518524"/>
                    <a:pt x="697161" y="515389"/>
                  </a:cubicBezTo>
                  <a:cubicBezTo>
                    <a:pt x="710054" y="489603"/>
                    <a:pt x="698777" y="520515"/>
                    <a:pt x="707136" y="495439"/>
                  </a:cubicBezTo>
                  <a:cubicBezTo>
                    <a:pt x="708244" y="471055"/>
                    <a:pt x="708658" y="446629"/>
                    <a:pt x="710461" y="422287"/>
                  </a:cubicBezTo>
                  <a:cubicBezTo>
                    <a:pt x="710878" y="416651"/>
                    <a:pt x="712775" y="411222"/>
                    <a:pt x="713786" y="405661"/>
                  </a:cubicBezTo>
                  <a:cubicBezTo>
                    <a:pt x="714992" y="399028"/>
                    <a:pt x="716158" y="392385"/>
                    <a:pt x="717111" y="385711"/>
                  </a:cubicBezTo>
                  <a:cubicBezTo>
                    <a:pt x="719127" y="371599"/>
                    <a:pt x="720585" y="353455"/>
                    <a:pt x="723762" y="339160"/>
                  </a:cubicBezTo>
                  <a:cubicBezTo>
                    <a:pt x="724522" y="335738"/>
                    <a:pt x="725979" y="332509"/>
                    <a:pt x="727087" y="329184"/>
                  </a:cubicBezTo>
                  <a:cubicBezTo>
                    <a:pt x="725979" y="318100"/>
                    <a:pt x="725337" y="306960"/>
                    <a:pt x="723762" y="295933"/>
                  </a:cubicBezTo>
                  <a:cubicBezTo>
                    <a:pt x="720999" y="276596"/>
                    <a:pt x="718409" y="285798"/>
                    <a:pt x="713786" y="262683"/>
                  </a:cubicBezTo>
                  <a:cubicBezTo>
                    <a:pt x="707025" y="228877"/>
                    <a:pt x="713953" y="259941"/>
                    <a:pt x="707136" y="236082"/>
                  </a:cubicBezTo>
                  <a:cubicBezTo>
                    <a:pt x="705715" y="231109"/>
                    <a:pt x="703144" y="218122"/>
                    <a:pt x="700486" y="212806"/>
                  </a:cubicBezTo>
                  <a:cubicBezTo>
                    <a:pt x="698699" y="209232"/>
                    <a:pt x="695623" y="206405"/>
                    <a:pt x="693836" y="202831"/>
                  </a:cubicBezTo>
                  <a:cubicBezTo>
                    <a:pt x="692269" y="199696"/>
                    <a:pt x="692614" y="195660"/>
                    <a:pt x="690511" y="192856"/>
                  </a:cubicBezTo>
                  <a:cubicBezTo>
                    <a:pt x="685808" y="186586"/>
                    <a:pt x="678233" y="182751"/>
                    <a:pt x="673885" y="176230"/>
                  </a:cubicBezTo>
                  <a:cubicBezTo>
                    <a:pt x="658641" y="153364"/>
                    <a:pt x="668167" y="158807"/>
                    <a:pt x="650610" y="152955"/>
                  </a:cubicBezTo>
                  <a:cubicBezTo>
                    <a:pt x="648393" y="150738"/>
                    <a:pt x="646763" y="147706"/>
                    <a:pt x="643959" y="146304"/>
                  </a:cubicBezTo>
                  <a:cubicBezTo>
                    <a:pt x="637689" y="143169"/>
                    <a:pt x="624009" y="139654"/>
                    <a:pt x="624009" y="139654"/>
                  </a:cubicBezTo>
                  <a:cubicBezTo>
                    <a:pt x="604952" y="111069"/>
                    <a:pt x="630327" y="144708"/>
                    <a:pt x="607383" y="126354"/>
                  </a:cubicBezTo>
                  <a:cubicBezTo>
                    <a:pt x="604262" y="123858"/>
                    <a:pt x="603364" y="119386"/>
                    <a:pt x="600733" y="116379"/>
                  </a:cubicBezTo>
                  <a:cubicBezTo>
                    <a:pt x="595572" y="110481"/>
                    <a:pt x="584108" y="99753"/>
                    <a:pt x="584108" y="99753"/>
                  </a:cubicBezTo>
                  <a:cubicBezTo>
                    <a:pt x="583000" y="96428"/>
                    <a:pt x="582820" y="92630"/>
                    <a:pt x="580783" y="89778"/>
                  </a:cubicBezTo>
                  <a:cubicBezTo>
                    <a:pt x="573452" y="79515"/>
                    <a:pt x="567093" y="76218"/>
                    <a:pt x="557507" y="69827"/>
                  </a:cubicBezTo>
                  <a:cubicBezTo>
                    <a:pt x="556399" y="66502"/>
                    <a:pt x="556371" y="62589"/>
                    <a:pt x="554182" y="59852"/>
                  </a:cubicBezTo>
                  <a:cubicBezTo>
                    <a:pt x="551686" y="56732"/>
                    <a:pt x="547328" y="55698"/>
                    <a:pt x="544207" y="53202"/>
                  </a:cubicBezTo>
                  <a:cubicBezTo>
                    <a:pt x="541759" y="51244"/>
                    <a:pt x="539514" y="49000"/>
                    <a:pt x="537556" y="46552"/>
                  </a:cubicBezTo>
                  <a:cubicBezTo>
                    <a:pt x="535059" y="43431"/>
                    <a:pt x="534027" y="39073"/>
                    <a:pt x="530906" y="36576"/>
                  </a:cubicBezTo>
                  <a:cubicBezTo>
                    <a:pt x="528169" y="34386"/>
                    <a:pt x="523995" y="34953"/>
                    <a:pt x="520931" y="33251"/>
                  </a:cubicBezTo>
                  <a:cubicBezTo>
                    <a:pt x="513944" y="29370"/>
                    <a:pt x="507630" y="24384"/>
                    <a:pt x="500980" y="19951"/>
                  </a:cubicBezTo>
                  <a:cubicBezTo>
                    <a:pt x="497655" y="17734"/>
                    <a:pt x="494796" y="14565"/>
                    <a:pt x="491005" y="13301"/>
                  </a:cubicBezTo>
                  <a:lnTo>
                    <a:pt x="481030" y="9976"/>
                  </a:lnTo>
                  <a:cubicBezTo>
                    <a:pt x="477705" y="7759"/>
                    <a:pt x="474797" y="4728"/>
                    <a:pt x="471055" y="3325"/>
                  </a:cubicBezTo>
                  <a:cubicBezTo>
                    <a:pt x="465763" y="1340"/>
                    <a:pt x="460081" y="0"/>
                    <a:pt x="454429" y="0"/>
                  </a:cubicBezTo>
                  <a:cubicBezTo>
                    <a:pt x="421160" y="0"/>
                    <a:pt x="387927" y="2217"/>
                    <a:pt x="354676" y="3325"/>
                  </a:cubicBezTo>
                  <a:cubicBezTo>
                    <a:pt x="352459" y="5542"/>
                    <a:pt x="350474" y="8017"/>
                    <a:pt x="348026" y="9976"/>
                  </a:cubicBezTo>
                  <a:cubicBezTo>
                    <a:pt x="344906" y="12472"/>
                    <a:pt x="340682" y="13619"/>
                    <a:pt x="338051" y="16626"/>
                  </a:cubicBezTo>
                  <a:cubicBezTo>
                    <a:pt x="336225" y="18713"/>
                    <a:pt x="325219" y="38955"/>
                    <a:pt x="318100" y="43227"/>
                  </a:cubicBezTo>
                  <a:cubicBezTo>
                    <a:pt x="315095" y="45030"/>
                    <a:pt x="311450" y="45444"/>
                    <a:pt x="308125" y="46552"/>
                  </a:cubicBezTo>
                  <a:cubicBezTo>
                    <a:pt x="307017" y="49877"/>
                    <a:pt x="307278" y="54049"/>
                    <a:pt x="304800" y="56527"/>
                  </a:cubicBezTo>
                  <a:cubicBezTo>
                    <a:pt x="302322" y="59005"/>
                    <a:pt x="297960" y="58285"/>
                    <a:pt x="294825" y="59852"/>
                  </a:cubicBezTo>
                  <a:cubicBezTo>
                    <a:pt x="269045" y="72742"/>
                    <a:pt x="299946" y="61470"/>
                    <a:pt x="274874" y="69827"/>
                  </a:cubicBezTo>
                  <a:cubicBezTo>
                    <a:pt x="271549" y="72044"/>
                    <a:pt x="268655" y="75111"/>
                    <a:pt x="264899" y="76477"/>
                  </a:cubicBezTo>
                  <a:cubicBezTo>
                    <a:pt x="254960" y="80091"/>
                    <a:pt x="226540" y="86069"/>
                    <a:pt x="215023" y="86453"/>
                  </a:cubicBezTo>
                  <a:cubicBezTo>
                    <a:pt x="156302" y="88410"/>
                    <a:pt x="97536" y="88670"/>
                    <a:pt x="38793" y="89778"/>
                  </a:cubicBezTo>
                  <a:cubicBezTo>
                    <a:pt x="21471" y="95552"/>
                    <a:pt x="35208" y="89321"/>
                    <a:pt x="22167" y="99753"/>
                  </a:cubicBezTo>
                  <a:cubicBezTo>
                    <a:pt x="8793" y="110452"/>
                    <a:pt x="4434" y="101970"/>
                    <a:pt x="2217" y="109728"/>
                  </a:cubicBezTo>
                  <a:close/>
                </a:path>
              </a:pathLst>
            </a:custGeom>
            <a:solidFill>
              <a:srgbClr val="FFFF00">
                <a:alpha val="15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67" name="Полилиния 866"/>
            <p:cNvSpPr/>
            <p:nvPr/>
          </p:nvSpPr>
          <p:spPr>
            <a:xfrm>
              <a:off x="3757771" y="4531861"/>
              <a:ext cx="2347096" cy="2057270"/>
            </a:xfrm>
            <a:custGeom>
              <a:avLst/>
              <a:gdLst>
                <a:gd name="connsiteX0" fmla="*/ 761028 w 2347096"/>
                <a:gd name="connsiteY0" fmla="*/ 2035194 h 2057270"/>
                <a:gd name="connsiteX1" fmla="*/ 927282 w 2347096"/>
                <a:gd name="connsiteY1" fmla="*/ 2038519 h 2057270"/>
                <a:gd name="connsiteX2" fmla="*/ 947233 w 2347096"/>
                <a:gd name="connsiteY2" fmla="*/ 2035194 h 2057270"/>
                <a:gd name="connsiteX3" fmla="*/ 963858 w 2347096"/>
                <a:gd name="connsiteY3" fmla="*/ 2031868 h 2057270"/>
                <a:gd name="connsiteX4" fmla="*/ 1060286 w 2347096"/>
                <a:gd name="connsiteY4" fmla="*/ 2028543 h 2057270"/>
                <a:gd name="connsiteX5" fmla="*/ 1113487 w 2347096"/>
                <a:gd name="connsiteY5" fmla="*/ 2018568 h 2057270"/>
                <a:gd name="connsiteX6" fmla="*/ 1130113 w 2347096"/>
                <a:gd name="connsiteY6" fmla="*/ 2015243 h 2057270"/>
                <a:gd name="connsiteX7" fmla="*/ 1183314 w 2347096"/>
                <a:gd name="connsiteY7" fmla="*/ 2011918 h 2057270"/>
                <a:gd name="connsiteX8" fmla="*/ 1249816 w 2347096"/>
                <a:gd name="connsiteY8" fmla="*/ 2005268 h 2057270"/>
                <a:gd name="connsiteX9" fmla="*/ 1269766 w 2347096"/>
                <a:gd name="connsiteY9" fmla="*/ 2001943 h 2057270"/>
                <a:gd name="connsiteX10" fmla="*/ 1279742 w 2347096"/>
                <a:gd name="connsiteY10" fmla="*/ 1998618 h 2057270"/>
                <a:gd name="connsiteX11" fmla="*/ 1336268 w 2347096"/>
                <a:gd name="connsiteY11" fmla="*/ 1995292 h 2057270"/>
                <a:gd name="connsiteX12" fmla="*/ 1369519 w 2347096"/>
                <a:gd name="connsiteY12" fmla="*/ 1988642 h 2057270"/>
                <a:gd name="connsiteX13" fmla="*/ 1389470 w 2347096"/>
                <a:gd name="connsiteY13" fmla="*/ 1985317 h 2057270"/>
                <a:gd name="connsiteX14" fmla="*/ 1422721 w 2347096"/>
                <a:gd name="connsiteY14" fmla="*/ 1981992 h 2057270"/>
                <a:gd name="connsiteX15" fmla="*/ 1449321 w 2347096"/>
                <a:gd name="connsiteY15" fmla="*/ 1978667 h 2057270"/>
                <a:gd name="connsiteX16" fmla="*/ 1482572 w 2347096"/>
                <a:gd name="connsiteY16" fmla="*/ 1968692 h 2057270"/>
                <a:gd name="connsiteX17" fmla="*/ 1505848 w 2347096"/>
                <a:gd name="connsiteY17" fmla="*/ 1965367 h 2057270"/>
                <a:gd name="connsiteX18" fmla="*/ 1519148 w 2347096"/>
                <a:gd name="connsiteY18" fmla="*/ 1962042 h 2057270"/>
                <a:gd name="connsiteX19" fmla="*/ 1559049 w 2347096"/>
                <a:gd name="connsiteY19" fmla="*/ 1955391 h 2057270"/>
                <a:gd name="connsiteX20" fmla="*/ 1572350 w 2347096"/>
                <a:gd name="connsiteY20" fmla="*/ 1952066 h 2057270"/>
                <a:gd name="connsiteX21" fmla="*/ 1592300 w 2347096"/>
                <a:gd name="connsiteY21" fmla="*/ 1945416 h 2057270"/>
                <a:gd name="connsiteX22" fmla="*/ 1622226 w 2347096"/>
                <a:gd name="connsiteY22" fmla="*/ 1938766 h 2057270"/>
                <a:gd name="connsiteX23" fmla="*/ 1648827 w 2347096"/>
                <a:gd name="connsiteY23" fmla="*/ 1932116 h 2057270"/>
                <a:gd name="connsiteX24" fmla="*/ 1658802 w 2347096"/>
                <a:gd name="connsiteY24" fmla="*/ 1925466 h 2057270"/>
                <a:gd name="connsiteX25" fmla="*/ 1698703 w 2347096"/>
                <a:gd name="connsiteY25" fmla="*/ 1918815 h 2057270"/>
                <a:gd name="connsiteX26" fmla="*/ 1725304 w 2347096"/>
                <a:gd name="connsiteY26" fmla="*/ 1912165 h 2057270"/>
                <a:gd name="connsiteX27" fmla="*/ 1735279 w 2347096"/>
                <a:gd name="connsiteY27" fmla="*/ 1908840 h 2057270"/>
                <a:gd name="connsiteX28" fmla="*/ 1745254 w 2347096"/>
                <a:gd name="connsiteY28" fmla="*/ 1902190 h 2057270"/>
                <a:gd name="connsiteX29" fmla="*/ 1758555 w 2347096"/>
                <a:gd name="connsiteY29" fmla="*/ 1898865 h 2057270"/>
                <a:gd name="connsiteX30" fmla="*/ 1788481 w 2347096"/>
                <a:gd name="connsiteY30" fmla="*/ 1888890 h 2057270"/>
                <a:gd name="connsiteX31" fmla="*/ 1798456 w 2347096"/>
                <a:gd name="connsiteY31" fmla="*/ 1885564 h 2057270"/>
                <a:gd name="connsiteX32" fmla="*/ 1821732 w 2347096"/>
                <a:gd name="connsiteY32" fmla="*/ 1875589 h 2057270"/>
                <a:gd name="connsiteX33" fmla="*/ 1854982 w 2347096"/>
                <a:gd name="connsiteY33" fmla="*/ 1868939 h 2057270"/>
                <a:gd name="connsiteX34" fmla="*/ 1881583 w 2347096"/>
                <a:gd name="connsiteY34" fmla="*/ 1862289 h 2057270"/>
                <a:gd name="connsiteX35" fmla="*/ 1901534 w 2347096"/>
                <a:gd name="connsiteY35" fmla="*/ 1855639 h 2057270"/>
                <a:gd name="connsiteX36" fmla="*/ 1911509 w 2347096"/>
                <a:gd name="connsiteY36" fmla="*/ 1852314 h 2057270"/>
                <a:gd name="connsiteX37" fmla="*/ 1938110 w 2347096"/>
                <a:gd name="connsiteY37" fmla="*/ 1845663 h 2057270"/>
                <a:gd name="connsiteX38" fmla="*/ 1958060 w 2347096"/>
                <a:gd name="connsiteY38" fmla="*/ 1839013 h 2057270"/>
                <a:gd name="connsiteX39" fmla="*/ 1971361 w 2347096"/>
                <a:gd name="connsiteY39" fmla="*/ 1835688 h 2057270"/>
                <a:gd name="connsiteX40" fmla="*/ 1991311 w 2347096"/>
                <a:gd name="connsiteY40" fmla="*/ 1829038 h 2057270"/>
                <a:gd name="connsiteX41" fmla="*/ 2001286 w 2347096"/>
                <a:gd name="connsiteY41" fmla="*/ 1825713 h 2057270"/>
                <a:gd name="connsiteX42" fmla="*/ 2017912 w 2347096"/>
                <a:gd name="connsiteY42" fmla="*/ 1815738 h 2057270"/>
                <a:gd name="connsiteX43" fmla="*/ 2034537 w 2347096"/>
                <a:gd name="connsiteY43" fmla="*/ 1809087 h 2057270"/>
                <a:gd name="connsiteX44" fmla="*/ 2047838 w 2347096"/>
                <a:gd name="connsiteY44" fmla="*/ 1805762 h 2057270"/>
                <a:gd name="connsiteX45" fmla="*/ 2067788 w 2347096"/>
                <a:gd name="connsiteY45" fmla="*/ 1799112 h 2057270"/>
                <a:gd name="connsiteX46" fmla="*/ 2077764 w 2347096"/>
                <a:gd name="connsiteY46" fmla="*/ 1795787 h 2057270"/>
                <a:gd name="connsiteX47" fmla="*/ 2087739 w 2347096"/>
                <a:gd name="connsiteY47" fmla="*/ 1792462 h 2057270"/>
                <a:gd name="connsiteX48" fmla="*/ 2091064 w 2347096"/>
                <a:gd name="connsiteY48" fmla="*/ 1782487 h 2057270"/>
                <a:gd name="connsiteX49" fmla="*/ 2111014 w 2347096"/>
                <a:gd name="connsiteY49" fmla="*/ 1775836 h 2057270"/>
                <a:gd name="connsiteX50" fmla="*/ 2117665 w 2347096"/>
                <a:gd name="connsiteY50" fmla="*/ 1769186 h 2057270"/>
                <a:gd name="connsiteX51" fmla="*/ 2180841 w 2347096"/>
                <a:gd name="connsiteY51" fmla="*/ 1735935 h 2057270"/>
                <a:gd name="connsiteX52" fmla="*/ 2207442 w 2347096"/>
                <a:gd name="connsiteY52" fmla="*/ 1722635 h 2057270"/>
                <a:gd name="connsiteX53" fmla="*/ 2227393 w 2347096"/>
                <a:gd name="connsiteY53" fmla="*/ 1709335 h 2057270"/>
                <a:gd name="connsiteX54" fmla="*/ 2263969 w 2347096"/>
                <a:gd name="connsiteY54" fmla="*/ 1699359 h 2057270"/>
                <a:gd name="connsiteX55" fmla="*/ 2293894 w 2347096"/>
                <a:gd name="connsiteY55" fmla="*/ 1686059 h 2057270"/>
                <a:gd name="connsiteX56" fmla="*/ 2303870 w 2347096"/>
                <a:gd name="connsiteY56" fmla="*/ 1682734 h 2057270"/>
                <a:gd name="connsiteX57" fmla="*/ 2323820 w 2347096"/>
                <a:gd name="connsiteY57" fmla="*/ 1669434 h 2057270"/>
                <a:gd name="connsiteX58" fmla="*/ 2347096 w 2347096"/>
                <a:gd name="connsiteY58" fmla="*/ 1652808 h 2057270"/>
                <a:gd name="connsiteX59" fmla="*/ 2343771 w 2347096"/>
                <a:gd name="connsiteY59" fmla="*/ 1642833 h 2057270"/>
                <a:gd name="connsiteX60" fmla="*/ 2333796 w 2347096"/>
                <a:gd name="connsiteY60" fmla="*/ 1636183 h 2057270"/>
                <a:gd name="connsiteX61" fmla="*/ 2297220 w 2347096"/>
                <a:gd name="connsiteY61" fmla="*/ 1626207 h 2057270"/>
                <a:gd name="connsiteX62" fmla="*/ 2287244 w 2347096"/>
                <a:gd name="connsiteY62" fmla="*/ 1622882 h 2057270"/>
                <a:gd name="connsiteX63" fmla="*/ 2277269 w 2347096"/>
                <a:gd name="connsiteY63" fmla="*/ 1616232 h 2057270"/>
                <a:gd name="connsiteX64" fmla="*/ 2257318 w 2347096"/>
                <a:gd name="connsiteY64" fmla="*/ 1589631 h 2057270"/>
                <a:gd name="connsiteX65" fmla="*/ 2244018 w 2347096"/>
                <a:gd name="connsiteY65" fmla="*/ 1582981 h 2057270"/>
                <a:gd name="connsiteX66" fmla="*/ 2237368 w 2347096"/>
                <a:gd name="connsiteY66" fmla="*/ 1573006 h 2057270"/>
                <a:gd name="connsiteX67" fmla="*/ 2224068 w 2347096"/>
                <a:gd name="connsiteY67" fmla="*/ 1569681 h 2057270"/>
                <a:gd name="connsiteX68" fmla="*/ 2210767 w 2347096"/>
                <a:gd name="connsiteY68" fmla="*/ 1563031 h 2057270"/>
                <a:gd name="connsiteX69" fmla="*/ 2200792 w 2347096"/>
                <a:gd name="connsiteY69" fmla="*/ 1559706 h 2057270"/>
                <a:gd name="connsiteX70" fmla="*/ 2174191 w 2347096"/>
                <a:gd name="connsiteY70" fmla="*/ 1549730 h 2057270"/>
                <a:gd name="connsiteX71" fmla="*/ 2164216 w 2347096"/>
                <a:gd name="connsiteY71" fmla="*/ 1543080 h 2057270"/>
                <a:gd name="connsiteX72" fmla="*/ 2130965 w 2347096"/>
                <a:gd name="connsiteY72" fmla="*/ 1536430 h 2057270"/>
                <a:gd name="connsiteX73" fmla="*/ 2094389 w 2347096"/>
                <a:gd name="connsiteY73" fmla="*/ 1529780 h 2057270"/>
                <a:gd name="connsiteX74" fmla="*/ 2074438 w 2347096"/>
                <a:gd name="connsiteY74" fmla="*/ 1523130 h 2057270"/>
                <a:gd name="connsiteX75" fmla="*/ 2051163 w 2347096"/>
                <a:gd name="connsiteY75" fmla="*/ 1516479 h 2057270"/>
                <a:gd name="connsiteX76" fmla="*/ 1994636 w 2347096"/>
                <a:gd name="connsiteY76" fmla="*/ 1509829 h 2057270"/>
                <a:gd name="connsiteX77" fmla="*/ 1815081 w 2347096"/>
                <a:gd name="connsiteY77" fmla="*/ 1513154 h 2057270"/>
                <a:gd name="connsiteX78" fmla="*/ 1785156 w 2347096"/>
                <a:gd name="connsiteY78" fmla="*/ 1523130 h 2057270"/>
                <a:gd name="connsiteX79" fmla="*/ 1751905 w 2347096"/>
                <a:gd name="connsiteY79" fmla="*/ 1533105 h 2057270"/>
                <a:gd name="connsiteX80" fmla="*/ 1731954 w 2347096"/>
                <a:gd name="connsiteY80" fmla="*/ 1546405 h 2057270"/>
                <a:gd name="connsiteX81" fmla="*/ 1721979 w 2347096"/>
                <a:gd name="connsiteY81" fmla="*/ 1553055 h 2057270"/>
                <a:gd name="connsiteX82" fmla="*/ 1708678 w 2347096"/>
                <a:gd name="connsiteY82" fmla="*/ 1559706 h 2057270"/>
                <a:gd name="connsiteX83" fmla="*/ 1702028 w 2347096"/>
                <a:gd name="connsiteY83" fmla="*/ 1569681 h 2057270"/>
                <a:gd name="connsiteX84" fmla="*/ 1695378 w 2347096"/>
                <a:gd name="connsiteY84" fmla="*/ 1589631 h 2057270"/>
                <a:gd name="connsiteX85" fmla="*/ 1698703 w 2347096"/>
                <a:gd name="connsiteY85" fmla="*/ 1642833 h 2057270"/>
                <a:gd name="connsiteX86" fmla="*/ 1698703 w 2347096"/>
                <a:gd name="connsiteY86" fmla="*/ 1706010 h 2057270"/>
                <a:gd name="connsiteX87" fmla="*/ 1688728 w 2347096"/>
                <a:gd name="connsiteY87" fmla="*/ 1712660 h 2057270"/>
                <a:gd name="connsiteX88" fmla="*/ 1668777 w 2347096"/>
                <a:gd name="connsiteY88" fmla="*/ 1719310 h 2057270"/>
                <a:gd name="connsiteX89" fmla="*/ 1658802 w 2347096"/>
                <a:gd name="connsiteY89" fmla="*/ 1722635 h 2057270"/>
                <a:gd name="connsiteX90" fmla="*/ 1645502 w 2347096"/>
                <a:gd name="connsiteY90" fmla="*/ 1729285 h 2057270"/>
                <a:gd name="connsiteX91" fmla="*/ 1598950 w 2347096"/>
                <a:gd name="connsiteY91" fmla="*/ 1735935 h 2057270"/>
                <a:gd name="connsiteX92" fmla="*/ 1306342 w 2347096"/>
                <a:gd name="connsiteY92" fmla="*/ 1732610 h 2057270"/>
                <a:gd name="connsiteX93" fmla="*/ 1293042 w 2347096"/>
                <a:gd name="connsiteY93" fmla="*/ 1729285 h 2057270"/>
                <a:gd name="connsiteX94" fmla="*/ 1273092 w 2347096"/>
                <a:gd name="connsiteY94" fmla="*/ 1722635 h 2057270"/>
                <a:gd name="connsiteX95" fmla="*/ 1256466 w 2347096"/>
                <a:gd name="connsiteY95" fmla="*/ 1712660 h 2057270"/>
                <a:gd name="connsiteX96" fmla="*/ 1236516 w 2347096"/>
                <a:gd name="connsiteY96" fmla="*/ 1699359 h 2057270"/>
                <a:gd name="connsiteX97" fmla="*/ 1229865 w 2347096"/>
                <a:gd name="connsiteY97" fmla="*/ 1692709 h 2057270"/>
                <a:gd name="connsiteX98" fmla="*/ 1209915 w 2347096"/>
                <a:gd name="connsiteY98" fmla="*/ 1686059 h 2057270"/>
                <a:gd name="connsiteX99" fmla="*/ 1189964 w 2347096"/>
                <a:gd name="connsiteY99" fmla="*/ 1676084 h 2057270"/>
                <a:gd name="connsiteX100" fmla="*/ 1176664 w 2347096"/>
                <a:gd name="connsiteY100" fmla="*/ 1662783 h 2057270"/>
                <a:gd name="connsiteX101" fmla="*/ 1150063 w 2347096"/>
                <a:gd name="connsiteY101" fmla="*/ 1629532 h 2057270"/>
                <a:gd name="connsiteX102" fmla="*/ 1130113 w 2347096"/>
                <a:gd name="connsiteY102" fmla="*/ 1616232 h 2057270"/>
                <a:gd name="connsiteX103" fmla="*/ 1110162 w 2347096"/>
                <a:gd name="connsiteY103" fmla="*/ 1609582 h 2057270"/>
                <a:gd name="connsiteX104" fmla="*/ 1100187 w 2347096"/>
                <a:gd name="connsiteY104" fmla="*/ 1602932 h 2057270"/>
                <a:gd name="connsiteX105" fmla="*/ 1080236 w 2347096"/>
                <a:gd name="connsiteY105" fmla="*/ 1596282 h 2057270"/>
                <a:gd name="connsiteX106" fmla="*/ 1070261 w 2347096"/>
                <a:gd name="connsiteY106" fmla="*/ 1592956 h 2057270"/>
                <a:gd name="connsiteX107" fmla="*/ 1050310 w 2347096"/>
                <a:gd name="connsiteY107" fmla="*/ 1582981 h 2057270"/>
                <a:gd name="connsiteX108" fmla="*/ 1030360 w 2347096"/>
                <a:gd name="connsiteY108" fmla="*/ 1573006 h 2057270"/>
                <a:gd name="connsiteX109" fmla="*/ 1007084 w 2347096"/>
                <a:gd name="connsiteY109" fmla="*/ 1563031 h 2057270"/>
                <a:gd name="connsiteX110" fmla="*/ 997109 w 2347096"/>
                <a:gd name="connsiteY110" fmla="*/ 1553055 h 2057270"/>
                <a:gd name="connsiteX111" fmla="*/ 977158 w 2347096"/>
                <a:gd name="connsiteY111" fmla="*/ 1546405 h 2057270"/>
                <a:gd name="connsiteX112" fmla="*/ 967183 w 2347096"/>
                <a:gd name="connsiteY112" fmla="*/ 1539755 h 2057270"/>
                <a:gd name="connsiteX113" fmla="*/ 957208 w 2347096"/>
                <a:gd name="connsiteY113" fmla="*/ 1536430 h 2057270"/>
                <a:gd name="connsiteX114" fmla="*/ 940582 w 2347096"/>
                <a:gd name="connsiteY114" fmla="*/ 1523130 h 2057270"/>
                <a:gd name="connsiteX115" fmla="*/ 904006 w 2347096"/>
                <a:gd name="connsiteY115" fmla="*/ 1486554 h 2057270"/>
                <a:gd name="connsiteX116" fmla="*/ 894031 w 2347096"/>
                <a:gd name="connsiteY116" fmla="*/ 1476578 h 2057270"/>
                <a:gd name="connsiteX117" fmla="*/ 884056 w 2347096"/>
                <a:gd name="connsiteY117" fmla="*/ 1466603 h 2057270"/>
                <a:gd name="connsiteX118" fmla="*/ 880731 w 2347096"/>
                <a:gd name="connsiteY118" fmla="*/ 1456628 h 2057270"/>
                <a:gd name="connsiteX119" fmla="*/ 870756 w 2347096"/>
                <a:gd name="connsiteY119" fmla="*/ 1449978 h 2057270"/>
                <a:gd name="connsiteX120" fmla="*/ 864105 w 2347096"/>
                <a:gd name="connsiteY120" fmla="*/ 1443327 h 2057270"/>
                <a:gd name="connsiteX121" fmla="*/ 847480 w 2347096"/>
                <a:gd name="connsiteY121" fmla="*/ 1413402 h 2057270"/>
                <a:gd name="connsiteX122" fmla="*/ 834180 w 2347096"/>
                <a:gd name="connsiteY122" fmla="*/ 1396776 h 2057270"/>
                <a:gd name="connsiteX123" fmla="*/ 830854 w 2347096"/>
                <a:gd name="connsiteY123" fmla="*/ 1386801 h 2057270"/>
                <a:gd name="connsiteX124" fmla="*/ 820879 w 2347096"/>
                <a:gd name="connsiteY124" fmla="*/ 1383476 h 2057270"/>
                <a:gd name="connsiteX125" fmla="*/ 814229 w 2347096"/>
                <a:gd name="connsiteY125" fmla="*/ 1363525 h 2057270"/>
                <a:gd name="connsiteX126" fmla="*/ 797604 w 2347096"/>
                <a:gd name="connsiteY126" fmla="*/ 1340250 h 2057270"/>
                <a:gd name="connsiteX127" fmla="*/ 794278 w 2347096"/>
                <a:gd name="connsiteY127" fmla="*/ 1330274 h 2057270"/>
                <a:gd name="connsiteX128" fmla="*/ 787628 w 2347096"/>
                <a:gd name="connsiteY128" fmla="*/ 1320299 h 2057270"/>
                <a:gd name="connsiteX129" fmla="*/ 780978 w 2347096"/>
                <a:gd name="connsiteY129" fmla="*/ 1300348 h 2057270"/>
                <a:gd name="connsiteX130" fmla="*/ 777653 w 2347096"/>
                <a:gd name="connsiteY130" fmla="*/ 1290373 h 2057270"/>
                <a:gd name="connsiteX131" fmla="*/ 774328 w 2347096"/>
                <a:gd name="connsiteY131" fmla="*/ 1280398 h 2057270"/>
                <a:gd name="connsiteX132" fmla="*/ 771003 w 2347096"/>
                <a:gd name="connsiteY132" fmla="*/ 1193946 h 2057270"/>
                <a:gd name="connsiteX133" fmla="*/ 767678 w 2347096"/>
                <a:gd name="connsiteY133" fmla="*/ 1183970 h 2057270"/>
                <a:gd name="connsiteX134" fmla="*/ 771003 w 2347096"/>
                <a:gd name="connsiteY134" fmla="*/ 1160695 h 2057270"/>
                <a:gd name="connsiteX135" fmla="*/ 774328 w 2347096"/>
                <a:gd name="connsiteY135" fmla="*/ 1150719 h 2057270"/>
                <a:gd name="connsiteX136" fmla="*/ 784303 w 2347096"/>
                <a:gd name="connsiteY136" fmla="*/ 1144069 h 2057270"/>
                <a:gd name="connsiteX137" fmla="*/ 790953 w 2347096"/>
                <a:gd name="connsiteY137" fmla="*/ 1124119 h 2057270"/>
                <a:gd name="connsiteX138" fmla="*/ 784303 w 2347096"/>
                <a:gd name="connsiteY138" fmla="*/ 1057617 h 2057270"/>
                <a:gd name="connsiteX139" fmla="*/ 777653 w 2347096"/>
                <a:gd name="connsiteY139" fmla="*/ 1047642 h 2057270"/>
                <a:gd name="connsiteX140" fmla="*/ 771003 w 2347096"/>
                <a:gd name="connsiteY140" fmla="*/ 1040991 h 2057270"/>
                <a:gd name="connsiteX141" fmla="*/ 761028 w 2347096"/>
                <a:gd name="connsiteY141" fmla="*/ 1021041 h 2057270"/>
                <a:gd name="connsiteX142" fmla="*/ 751052 w 2347096"/>
                <a:gd name="connsiteY142" fmla="*/ 1014391 h 2057270"/>
                <a:gd name="connsiteX143" fmla="*/ 744402 w 2347096"/>
                <a:gd name="connsiteY143" fmla="*/ 1007740 h 2057270"/>
                <a:gd name="connsiteX144" fmla="*/ 721126 w 2347096"/>
                <a:gd name="connsiteY144" fmla="*/ 997765 h 2057270"/>
                <a:gd name="connsiteX145" fmla="*/ 711151 w 2347096"/>
                <a:gd name="connsiteY145" fmla="*/ 987790 h 2057270"/>
                <a:gd name="connsiteX146" fmla="*/ 671250 w 2347096"/>
                <a:gd name="connsiteY146" fmla="*/ 984465 h 2057270"/>
                <a:gd name="connsiteX147" fmla="*/ 588123 w 2347096"/>
                <a:gd name="connsiteY147" fmla="*/ 981140 h 2057270"/>
                <a:gd name="connsiteX148" fmla="*/ 574822 w 2347096"/>
                <a:gd name="connsiteY148" fmla="*/ 977815 h 2057270"/>
                <a:gd name="connsiteX149" fmla="*/ 554872 w 2347096"/>
                <a:gd name="connsiteY149" fmla="*/ 971164 h 2057270"/>
                <a:gd name="connsiteX150" fmla="*/ 538246 w 2347096"/>
                <a:gd name="connsiteY150" fmla="*/ 941239 h 2057270"/>
                <a:gd name="connsiteX151" fmla="*/ 531596 w 2347096"/>
                <a:gd name="connsiteY151" fmla="*/ 934588 h 2057270"/>
                <a:gd name="connsiteX152" fmla="*/ 514971 w 2347096"/>
                <a:gd name="connsiteY152" fmla="*/ 914638 h 2057270"/>
                <a:gd name="connsiteX153" fmla="*/ 504996 w 2347096"/>
                <a:gd name="connsiteY153" fmla="*/ 907988 h 2057270"/>
                <a:gd name="connsiteX154" fmla="*/ 491695 w 2347096"/>
                <a:gd name="connsiteY154" fmla="*/ 894687 h 2057270"/>
                <a:gd name="connsiteX155" fmla="*/ 488370 w 2347096"/>
                <a:gd name="connsiteY155" fmla="*/ 884712 h 2057270"/>
                <a:gd name="connsiteX156" fmla="*/ 478395 w 2347096"/>
                <a:gd name="connsiteY156" fmla="*/ 864762 h 2057270"/>
                <a:gd name="connsiteX157" fmla="*/ 481720 w 2347096"/>
                <a:gd name="connsiteY157" fmla="*/ 831511 h 2057270"/>
                <a:gd name="connsiteX158" fmla="*/ 488370 w 2347096"/>
                <a:gd name="connsiteY158" fmla="*/ 811560 h 2057270"/>
                <a:gd name="connsiteX159" fmla="*/ 498345 w 2347096"/>
                <a:gd name="connsiteY159" fmla="*/ 791610 h 2057270"/>
                <a:gd name="connsiteX160" fmla="*/ 495020 w 2347096"/>
                <a:gd name="connsiteY160" fmla="*/ 761684 h 2057270"/>
                <a:gd name="connsiteX161" fmla="*/ 488370 w 2347096"/>
                <a:gd name="connsiteY161" fmla="*/ 738408 h 2057270"/>
                <a:gd name="connsiteX162" fmla="*/ 485045 w 2347096"/>
                <a:gd name="connsiteY162" fmla="*/ 725108 h 2057270"/>
                <a:gd name="connsiteX163" fmla="*/ 481720 w 2347096"/>
                <a:gd name="connsiteY163" fmla="*/ 715132 h 2057270"/>
                <a:gd name="connsiteX164" fmla="*/ 471745 w 2347096"/>
                <a:gd name="connsiteY164" fmla="*/ 688532 h 2057270"/>
                <a:gd name="connsiteX165" fmla="*/ 461769 w 2347096"/>
                <a:gd name="connsiteY165" fmla="*/ 671906 h 2057270"/>
                <a:gd name="connsiteX166" fmla="*/ 448469 w 2347096"/>
                <a:gd name="connsiteY166" fmla="*/ 651956 h 2057270"/>
                <a:gd name="connsiteX167" fmla="*/ 445144 w 2347096"/>
                <a:gd name="connsiteY167" fmla="*/ 641980 h 2057270"/>
                <a:gd name="connsiteX168" fmla="*/ 438494 w 2347096"/>
                <a:gd name="connsiteY168" fmla="*/ 632005 h 2057270"/>
                <a:gd name="connsiteX169" fmla="*/ 431844 w 2347096"/>
                <a:gd name="connsiteY169" fmla="*/ 612055 h 2057270"/>
                <a:gd name="connsiteX170" fmla="*/ 435169 w 2347096"/>
                <a:gd name="connsiteY170" fmla="*/ 588779 h 2057270"/>
                <a:gd name="connsiteX171" fmla="*/ 501670 w 2347096"/>
                <a:gd name="connsiteY171" fmla="*/ 588779 h 2057270"/>
                <a:gd name="connsiteX172" fmla="*/ 521621 w 2347096"/>
                <a:gd name="connsiteY172" fmla="*/ 608730 h 2057270"/>
                <a:gd name="connsiteX173" fmla="*/ 528271 w 2347096"/>
                <a:gd name="connsiteY173" fmla="*/ 618705 h 2057270"/>
                <a:gd name="connsiteX174" fmla="*/ 531596 w 2347096"/>
                <a:gd name="connsiteY174" fmla="*/ 628680 h 2057270"/>
                <a:gd name="connsiteX175" fmla="*/ 548222 w 2347096"/>
                <a:gd name="connsiteY175" fmla="*/ 645306 h 2057270"/>
                <a:gd name="connsiteX176" fmla="*/ 568172 w 2347096"/>
                <a:gd name="connsiteY176" fmla="*/ 658606 h 2057270"/>
                <a:gd name="connsiteX177" fmla="*/ 578148 w 2347096"/>
                <a:gd name="connsiteY177" fmla="*/ 665256 h 2057270"/>
                <a:gd name="connsiteX178" fmla="*/ 594773 w 2347096"/>
                <a:gd name="connsiteY178" fmla="*/ 678556 h 2057270"/>
                <a:gd name="connsiteX179" fmla="*/ 601423 w 2347096"/>
                <a:gd name="connsiteY179" fmla="*/ 685207 h 2057270"/>
                <a:gd name="connsiteX180" fmla="*/ 614724 w 2347096"/>
                <a:gd name="connsiteY180" fmla="*/ 691857 h 2057270"/>
                <a:gd name="connsiteX181" fmla="*/ 621374 w 2347096"/>
                <a:gd name="connsiteY181" fmla="*/ 701832 h 2057270"/>
                <a:gd name="connsiteX182" fmla="*/ 641324 w 2347096"/>
                <a:gd name="connsiteY182" fmla="*/ 708482 h 2057270"/>
                <a:gd name="connsiteX183" fmla="*/ 651300 w 2347096"/>
                <a:gd name="connsiteY183" fmla="*/ 711807 h 2057270"/>
                <a:gd name="connsiteX184" fmla="*/ 661275 w 2347096"/>
                <a:gd name="connsiteY184" fmla="*/ 715132 h 2057270"/>
                <a:gd name="connsiteX185" fmla="*/ 687876 w 2347096"/>
                <a:gd name="connsiteY185" fmla="*/ 721783 h 2057270"/>
                <a:gd name="connsiteX186" fmla="*/ 751052 w 2347096"/>
                <a:gd name="connsiteY186" fmla="*/ 718458 h 2057270"/>
                <a:gd name="connsiteX187" fmla="*/ 771003 w 2347096"/>
                <a:gd name="connsiteY187" fmla="*/ 708482 h 2057270"/>
                <a:gd name="connsiteX188" fmla="*/ 790953 w 2347096"/>
                <a:gd name="connsiteY188" fmla="*/ 701832 h 2057270"/>
                <a:gd name="connsiteX189" fmla="*/ 797604 w 2347096"/>
                <a:gd name="connsiteY189" fmla="*/ 695182 h 2057270"/>
                <a:gd name="connsiteX190" fmla="*/ 807579 w 2347096"/>
                <a:gd name="connsiteY190" fmla="*/ 671906 h 2057270"/>
                <a:gd name="connsiteX191" fmla="*/ 804254 w 2347096"/>
                <a:gd name="connsiteY191" fmla="*/ 638655 h 2057270"/>
                <a:gd name="connsiteX192" fmla="*/ 797604 w 2347096"/>
                <a:gd name="connsiteY192" fmla="*/ 628680 h 2057270"/>
                <a:gd name="connsiteX193" fmla="*/ 784303 w 2347096"/>
                <a:gd name="connsiteY193" fmla="*/ 602079 h 2057270"/>
                <a:gd name="connsiteX194" fmla="*/ 780978 w 2347096"/>
                <a:gd name="connsiteY194" fmla="*/ 592104 h 2057270"/>
                <a:gd name="connsiteX195" fmla="*/ 774328 w 2347096"/>
                <a:gd name="connsiteY195" fmla="*/ 582129 h 2057270"/>
                <a:gd name="connsiteX196" fmla="*/ 767678 w 2347096"/>
                <a:gd name="connsiteY196" fmla="*/ 555528 h 2057270"/>
                <a:gd name="connsiteX197" fmla="*/ 754377 w 2347096"/>
                <a:gd name="connsiteY197" fmla="*/ 535578 h 2057270"/>
                <a:gd name="connsiteX198" fmla="*/ 747727 w 2347096"/>
                <a:gd name="connsiteY198" fmla="*/ 515627 h 2057270"/>
                <a:gd name="connsiteX199" fmla="*/ 737752 w 2347096"/>
                <a:gd name="connsiteY199" fmla="*/ 505652 h 2057270"/>
                <a:gd name="connsiteX200" fmla="*/ 731102 w 2347096"/>
                <a:gd name="connsiteY200" fmla="*/ 495676 h 2057270"/>
                <a:gd name="connsiteX201" fmla="*/ 721126 w 2347096"/>
                <a:gd name="connsiteY201" fmla="*/ 489026 h 2057270"/>
                <a:gd name="connsiteX202" fmla="*/ 704501 w 2347096"/>
                <a:gd name="connsiteY202" fmla="*/ 472401 h 2057270"/>
                <a:gd name="connsiteX203" fmla="*/ 684550 w 2347096"/>
                <a:gd name="connsiteY203" fmla="*/ 455775 h 2057270"/>
                <a:gd name="connsiteX204" fmla="*/ 664600 w 2347096"/>
                <a:gd name="connsiteY204" fmla="*/ 449125 h 2057270"/>
                <a:gd name="connsiteX205" fmla="*/ 634674 w 2347096"/>
                <a:gd name="connsiteY205" fmla="*/ 432500 h 2057270"/>
                <a:gd name="connsiteX206" fmla="*/ 618049 w 2347096"/>
                <a:gd name="connsiteY206" fmla="*/ 415874 h 2057270"/>
                <a:gd name="connsiteX207" fmla="*/ 601423 w 2347096"/>
                <a:gd name="connsiteY207" fmla="*/ 399249 h 2057270"/>
                <a:gd name="connsiteX208" fmla="*/ 584798 w 2347096"/>
                <a:gd name="connsiteY208" fmla="*/ 385948 h 2057270"/>
                <a:gd name="connsiteX209" fmla="*/ 581473 w 2347096"/>
                <a:gd name="connsiteY209" fmla="*/ 375973 h 2057270"/>
                <a:gd name="connsiteX210" fmla="*/ 564847 w 2347096"/>
                <a:gd name="connsiteY210" fmla="*/ 362673 h 2057270"/>
                <a:gd name="connsiteX211" fmla="*/ 558197 w 2347096"/>
                <a:gd name="connsiteY211" fmla="*/ 352698 h 2057270"/>
                <a:gd name="connsiteX212" fmla="*/ 544897 w 2347096"/>
                <a:gd name="connsiteY212" fmla="*/ 336072 h 2057270"/>
                <a:gd name="connsiteX213" fmla="*/ 538246 w 2347096"/>
                <a:gd name="connsiteY213" fmla="*/ 316122 h 2057270"/>
                <a:gd name="connsiteX214" fmla="*/ 534921 w 2347096"/>
                <a:gd name="connsiteY214" fmla="*/ 306146 h 2057270"/>
                <a:gd name="connsiteX215" fmla="*/ 528271 w 2347096"/>
                <a:gd name="connsiteY215" fmla="*/ 296171 h 2057270"/>
                <a:gd name="connsiteX216" fmla="*/ 524946 w 2347096"/>
                <a:gd name="connsiteY216" fmla="*/ 223019 h 2057270"/>
                <a:gd name="connsiteX217" fmla="*/ 514971 w 2347096"/>
                <a:gd name="connsiteY217" fmla="*/ 203068 h 2057270"/>
                <a:gd name="connsiteX218" fmla="*/ 511646 w 2347096"/>
                <a:gd name="connsiteY218" fmla="*/ 193093 h 2057270"/>
                <a:gd name="connsiteX219" fmla="*/ 498345 w 2347096"/>
                <a:gd name="connsiteY219" fmla="*/ 176468 h 2057270"/>
                <a:gd name="connsiteX220" fmla="*/ 491695 w 2347096"/>
                <a:gd name="connsiteY220" fmla="*/ 166492 h 2057270"/>
                <a:gd name="connsiteX221" fmla="*/ 471745 w 2347096"/>
                <a:gd name="connsiteY221" fmla="*/ 156517 h 2057270"/>
                <a:gd name="connsiteX222" fmla="*/ 445144 w 2347096"/>
                <a:gd name="connsiteY222" fmla="*/ 139892 h 2057270"/>
                <a:gd name="connsiteX223" fmla="*/ 435169 w 2347096"/>
                <a:gd name="connsiteY223" fmla="*/ 136567 h 2057270"/>
                <a:gd name="connsiteX224" fmla="*/ 425193 w 2347096"/>
                <a:gd name="connsiteY224" fmla="*/ 133242 h 2057270"/>
                <a:gd name="connsiteX225" fmla="*/ 375317 w 2347096"/>
                <a:gd name="connsiteY225" fmla="*/ 136567 h 2057270"/>
                <a:gd name="connsiteX226" fmla="*/ 368667 w 2347096"/>
                <a:gd name="connsiteY226" fmla="*/ 146542 h 2057270"/>
                <a:gd name="connsiteX227" fmla="*/ 358692 w 2347096"/>
                <a:gd name="connsiteY227" fmla="*/ 183118 h 2057270"/>
                <a:gd name="connsiteX228" fmla="*/ 355366 w 2347096"/>
                <a:gd name="connsiteY228" fmla="*/ 193093 h 2057270"/>
                <a:gd name="connsiteX229" fmla="*/ 358692 w 2347096"/>
                <a:gd name="connsiteY229" fmla="*/ 209719 h 2057270"/>
                <a:gd name="connsiteX230" fmla="*/ 365342 w 2347096"/>
                <a:gd name="connsiteY230" fmla="*/ 272895 h 2057270"/>
                <a:gd name="connsiteX231" fmla="*/ 365342 w 2347096"/>
                <a:gd name="connsiteY231" fmla="*/ 356023 h 2057270"/>
                <a:gd name="connsiteX232" fmla="*/ 358692 w 2347096"/>
                <a:gd name="connsiteY232" fmla="*/ 379298 h 2057270"/>
                <a:gd name="connsiteX233" fmla="*/ 352041 w 2347096"/>
                <a:gd name="connsiteY233" fmla="*/ 385948 h 2057270"/>
                <a:gd name="connsiteX234" fmla="*/ 345391 w 2347096"/>
                <a:gd name="connsiteY234" fmla="*/ 395924 h 2057270"/>
                <a:gd name="connsiteX235" fmla="*/ 328766 w 2347096"/>
                <a:gd name="connsiteY235" fmla="*/ 399249 h 2057270"/>
                <a:gd name="connsiteX236" fmla="*/ 292190 w 2347096"/>
                <a:gd name="connsiteY236" fmla="*/ 395924 h 2057270"/>
                <a:gd name="connsiteX237" fmla="*/ 268914 w 2347096"/>
                <a:gd name="connsiteY237" fmla="*/ 369323 h 2057270"/>
                <a:gd name="connsiteX238" fmla="*/ 258939 w 2347096"/>
                <a:gd name="connsiteY238" fmla="*/ 362673 h 2057270"/>
                <a:gd name="connsiteX239" fmla="*/ 252289 w 2347096"/>
                <a:gd name="connsiteY239" fmla="*/ 342722 h 2057270"/>
                <a:gd name="connsiteX240" fmla="*/ 248964 w 2347096"/>
                <a:gd name="connsiteY240" fmla="*/ 332747 h 2057270"/>
                <a:gd name="connsiteX241" fmla="*/ 245638 w 2347096"/>
                <a:gd name="connsiteY241" fmla="*/ 319447 h 2057270"/>
                <a:gd name="connsiteX242" fmla="*/ 238988 w 2347096"/>
                <a:gd name="connsiteY242" fmla="*/ 309471 h 2057270"/>
                <a:gd name="connsiteX243" fmla="*/ 232338 w 2347096"/>
                <a:gd name="connsiteY243" fmla="*/ 289521 h 2057270"/>
                <a:gd name="connsiteX244" fmla="*/ 229013 w 2347096"/>
                <a:gd name="connsiteY244" fmla="*/ 279546 h 2057270"/>
                <a:gd name="connsiteX245" fmla="*/ 222363 w 2347096"/>
                <a:gd name="connsiteY245" fmla="*/ 269570 h 2057270"/>
                <a:gd name="connsiteX246" fmla="*/ 212388 w 2347096"/>
                <a:gd name="connsiteY246" fmla="*/ 239644 h 2057270"/>
                <a:gd name="connsiteX247" fmla="*/ 209062 w 2347096"/>
                <a:gd name="connsiteY247" fmla="*/ 229669 h 2057270"/>
                <a:gd name="connsiteX248" fmla="*/ 202412 w 2347096"/>
                <a:gd name="connsiteY248" fmla="*/ 216369 h 2057270"/>
                <a:gd name="connsiteX249" fmla="*/ 192437 w 2347096"/>
                <a:gd name="connsiteY249" fmla="*/ 199743 h 2057270"/>
                <a:gd name="connsiteX250" fmla="*/ 185787 w 2347096"/>
                <a:gd name="connsiteY250" fmla="*/ 179793 h 2057270"/>
                <a:gd name="connsiteX251" fmla="*/ 179137 w 2347096"/>
                <a:gd name="connsiteY251" fmla="*/ 149867 h 2057270"/>
                <a:gd name="connsiteX252" fmla="*/ 175812 w 2347096"/>
                <a:gd name="connsiteY252" fmla="*/ 86690 h 2057270"/>
                <a:gd name="connsiteX253" fmla="*/ 162511 w 2347096"/>
                <a:gd name="connsiteY253" fmla="*/ 30164 h 2057270"/>
                <a:gd name="connsiteX254" fmla="*/ 155861 w 2347096"/>
                <a:gd name="connsiteY254" fmla="*/ 20188 h 2057270"/>
                <a:gd name="connsiteX255" fmla="*/ 132585 w 2347096"/>
                <a:gd name="connsiteY255" fmla="*/ 13538 h 2057270"/>
                <a:gd name="connsiteX256" fmla="*/ 122610 w 2347096"/>
                <a:gd name="connsiteY256" fmla="*/ 6888 h 2057270"/>
                <a:gd name="connsiteX257" fmla="*/ 66084 w 2347096"/>
                <a:gd name="connsiteY257" fmla="*/ 6888 h 2057270"/>
                <a:gd name="connsiteX258" fmla="*/ 52783 w 2347096"/>
                <a:gd name="connsiteY258" fmla="*/ 10213 h 2057270"/>
                <a:gd name="connsiteX259" fmla="*/ 26182 w 2347096"/>
                <a:gd name="connsiteY259" fmla="*/ 30164 h 2057270"/>
                <a:gd name="connsiteX260" fmla="*/ 19532 w 2347096"/>
                <a:gd name="connsiteY260" fmla="*/ 43464 h 2057270"/>
                <a:gd name="connsiteX261" fmla="*/ 12882 w 2347096"/>
                <a:gd name="connsiteY261" fmla="*/ 53439 h 2057270"/>
                <a:gd name="connsiteX262" fmla="*/ 2907 w 2347096"/>
                <a:gd name="connsiteY262" fmla="*/ 76715 h 2057270"/>
                <a:gd name="connsiteX263" fmla="*/ 6232 w 2347096"/>
                <a:gd name="connsiteY263" fmla="*/ 99991 h 2057270"/>
                <a:gd name="connsiteX264" fmla="*/ 12882 w 2347096"/>
                <a:gd name="connsiteY264" fmla="*/ 113291 h 2057270"/>
                <a:gd name="connsiteX265" fmla="*/ 29508 w 2347096"/>
                <a:gd name="connsiteY265" fmla="*/ 136567 h 2057270"/>
                <a:gd name="connsiteX266" fmla="*/ 39483 w 2347096"/>
                <a:gd name="connsiteY266" fmla="*/ 159842 h 2057270"/>
                <a:gd name="connsiteX267" fmla="*/ 52783 w 2347096"/>
                <a:gd name="connsiteY267" fmla="*/ 189768 h 2057270"/>
                <a:gd name="connsiteX268" fmla="*/ 59433 w 2347096"/>
                <a:gd name="connsiteY268" fmla="*/ 362673 h 2057270"/>
                <a:gd name="connsiteX269" fmla="*/ 62758 w 2347096"/>
                <a:gd name="connsiteY269" fmla="*/ 472401 h 2057270"/>
                <a:gd name="connsiteX270" fmla="*/ 66084 w 2347096"/>
                <a:gd name="connsiteY270" fmla="*/ 512302 h 2057270"/>
                <a:gd name="connsiteX271" fmla="*/ 69409 w 2347096"/>
                <a:gd name="connsiteY271" fmla="*/ 525602 h 2057270"/>
                <a:gd name="connsiteX272" fmla="*/ 76059 w 2347096"/>
                <a:gd name="connsiteY272" fmla="*/ 548878 h 2057270"/>
                <a:gd name="connsiteX273" fmla="*/ 82709 w 2347096"/>
                <a:gd name="connsiteY273" fmla="*/ 568828 h 2057270"/>
                <a:gd name="connsiteX274" fmla="*/ 86034 w 2347096"/>
                <a:gd name="connsiteY274" fmla="*/ 582129 h 2057270"/>
                <a:gd name="connsiteX275" fmla="*/ 92684 w 2347096"/>
                <a:gd name="connsiteY275" fmla="*/ 605404 h 2057270"/>
                <a:gd name="connsiteX276" fmla="*/ 102660 w 2347096"/>
                <a:gd name="connsiteY276" fmla="*/ 655281 h 2057270"/>
                <a:gd name="connsiteX277" fmla="*/ 105985 w 2347096"/>
                <a:gd name="connsiteY277" fmla="*/ 668581 h 2057270"/>
                <a:gd name="connsiteX278" fmla="*/ 112635 w 2347096"/>
                <a:gd name="connsiteY278" fmla="*/ 698507 h 2057270"/>
                <a:gd name="connsiteX279" fmla="*/ 122610 w 2347096"/>
                <a:gd name="connsiteY279" fmla="*/ 738408 h 2057270"/>
                <a:gd name="connsiteX280" fmla="*/ 132585 w 2347096"/>
                <a:gd name="connsiteY280" fmla="*/ 791610 h 2057270"/>
                <a:gd name="connsiteX281" fmla="*/ 135910 w 2347096"/>
                <a:gd name="connsiteY281" fmla="*/ 801585 h 2057270"/>
                <a:gd name="connsiteX282" fmla="*/ 139236 w 2347096"/>
                <a:gd name="connsiteY282" fmla="*/ 814885 h 2057270"/>
                <a:gd name="connsiteX283" fmla="*/ 145886 w 2347096"/>
                <a:gd name="connsiteY283" fmla="*/ 828186 h 2057270"/>
                <a:gd name="connsiteX284" fmla="*/ 152536 w 2347096"/>
                <a:gd name="connsiteY284" fmla="*/ 848136 h 2057270"/>
                <a:gd name="connsiteX285" fmla="*/ 159186 w 2347096"/>
                <a:gd name="connsiteY285" fmla="*/ 861436 h 2057270"/>
                <a:gd name="connsiteX286" fmla="*/ 162511 w 2347096"/>
                <a:gd name="connsiteY286" fmla="*/ 871412 h 2057270"/>
                <a:gd name="connsiteX287" fmla="*/ 172486 w 2347096"/>
                <a:gd name="connsiteY287" fmla="*/ 878062 h 2057270"/>
                <a:gd name="connsiteX288" fmla="*/ 182462 w 2347096"/>
                <a:gd name="connsiteY288" fmla="*/ 901338 h 2057270"/>
                <a:gd name="connsiteX289" fmla="*/ 189112 w 2347096"/>
                <a:gd name="connsiteY289" fmla="*/ 921288 h 2057270"/>
                <a:gd name="connsiteX290" fmla="*/ 192437 w 2347096"/>
                <a:gd name="connsiteY290" fmla="*/ 931263 h 2057270"/>
                <a:gd name="connsiteX291" fmla="*/ 189112 w 2347096"/>
                <a:gd name="connsiteY291" fmla="*/ 947889 h 2057270"/>
                <a:gd name="connsiteX292" fmla="*/ 199087 w 2347096"/>
                <a:gd name="connsiteY292" fmla="*/ 1011066 h 2057270"/>
                <a:gd name="connsiteX293" fmla="*/ 205737 w 2347096"/>
                <a:gd name="connsiteY293" fmla="*/ 1054292 h 2057270"/>
                <a:gd name="connsiteX294" fmla="*/ 219038 w 2347096"/>
                <a:gd name="connsiteY294" fmla="*/ 1077567 h 2057270"/>
                <a:gd name="connsiteX295" fmla="*/ 232338 w 2347096"/>
                <a:gd name="connsiteY295" fmla="*/ 1107493 h 2057270"/>
                <a:gd name="connsiteX296" fmla="*/ 242313 w 2347096"/>
                <a:gd name="connsiteY296" fmla="*/ 1110818 h 2057270"/>
                <a:gd name="connsiteX297" fmla="*/ 248964 w 2347096"/>
                <a:gd name="connsiteY297" fmla="*/ 1120794 h 2057270"/>
                <a:gd name="connsiteX298" fmla="*/ 268914 w 2347096"/>
                <a:gd name="connsiteY298" fmla="*/ 1137419 h 2057270"/>
                <a:gd name="connsiteX299" fmla="*/ 275564 w 2347096"/>
                <a:gd name="connsiteY299" fmla="*/ 1147394 h 2057270"/>
                <a:gd name="connsiteX300" fmla="*/ 295515 w 2347096"/>
                <a:gd name="connsiteY300" fmla="*/ 1167345 h 2057270"/>
                <a:gd name="connsiteX301" fmla="*/ 312140 w 2347096"/>
                <a:gd name="connsiteY301" fmla="*/ 1183970 h 2057270"/>
                <a:gd name="connsiteX302" fmla="*/ 325441 w 2347096"/>
                <a:gd name="connsiteY302" fmla="*/ 1200596 h 2057270"/>
                <a:gd name="connsiteX303" fmla="*/ 335416 w 2347096"/>
                <a:gd name="connsiteY303" fmla="*/ 1203921 h 2057270"/>
                <a:gd name="connsiteX304" fmla="*/ 338741 w 2347096"/>
                <a:gd name="connsiteY304" fmla="*/ 1213896 h 2057270"/>
                <a:gd name="connsiteX305" fmla="*/ 398593 w 2347096"/>
                <a:gd name="connsiteY305" fmla="*/ 1237172 h 2057270"/>
                <a:gd name="connsiteX306" fmla="*/ 428518 w 2347096"/>
                <a:gd name="connsiteY306" fmla="*/ 1263772 h 2057270"/>
                <a:gd name="connsiteX307" fmla="*/ 435169 w 2347096"/>
                <a:gd name="connsiteY307" fmla="*/ 1270423 h 2057270"/>
                <a:gd name="connsiteX308" fmla="*/ 448469 w 2347096"/>
                <a:gd name="connsiteY308" fmla="*/ 1277073 h 2057270"/>
                <a:gd name="connsiteX309" fmla="*/ 455119 w 2347096"/>
                <a:gd name="connsiteY309" fmla="*/ 1287048 h 2057270"/>
                <a:gd name="connsiteX310" fmla="*/ 465094 w 2347096"/>
                <a:gd name="connsiteY310" fmla="*/ 1290373 h 2057270"/>
                <a:gd name="connsiteX311" fmla="*/ 475070 w 2347096"/>
                <a:gd name="connsiteY311" fmla="*/ 1297023 h 2057270"/>
                <a:gd name="connsiteX312" fmla="*/ 488370 w 2347096"/>
                <a:gd name="connsiteY312" fmla="*/ 1323624 h 2057270"/>
                <a:gd name="connsiteX313" fmla="*/ 498345 w 2347096"/>
                <a:gd name="connsiteY313" fmla="*/ 1333599 h 2057270"/>
                <a:gd name="connsiteX314" fmla="*/ 504996 w 2347096"/>
                <a:gd name="connsiteY314" fmla="*/ 1346900 h 2057270"/>
                <a:gd name="connsiteX315" fmla="*/ 518296 w 2347096"/>
                <a:gd name="connsiteY315" fmla="*/ 1366850 h 2057270"/>
                <a:gd name="connsiteX316" fmla="*/ 531596 w 2347096"/>
                <a:gd name="connsiteY316" fmla="*/ 1390126 h 2057270"/>
                <a:gd name="connsiteX317" fmla="*/ 534921 w 2347096"/>
                <a:gd name="connsiteY317" fmla="*/ 1413402 h 2057270"/>
                <a:gd name="connsiteX318" fmla="*/ 541572 w 2347096"/>
                <a:gd name="connsiteY318" fmla="*/ 1420052 h 2057270"/>
                <a:gd name="connsiteX319" fmla="*/ 548222 w 2347096"/>
                <a:gd name="connsiteY319" fmla="*/ 1443327 h 2057270"/>
                <a:gd name="connsiteX320" fmla="*/ 564847 w 2347096"/>
                <a:gd name="connsiteY320" fmla="*/ 1456628 h 2057270"/>
                <a:gd name="connsiteX321" fmla="*/ 571497 w 2347096"/>
                <a:gd name="connsiteY321" fmla="*/ 1466603 h 2057270"/>
                <a:gd name="connsiteX322" fmla="*/ 588123 w 2347096"/>
                <a:gd name="connsiteY322" fmla="*/ 1503179 h 2057270"/>
                <a:gd name="connsiteX323" fmla="*/ 594773 w 2347096"/>
                <a:gd name="connsiteY323" fmla="*/ 1516479 h 2057270"/>
                <a:gd name="connsiteX324" fmla="*/ 601423 w 2347096"/>
                <a:gd name="connsiteY324" fmla="*/ 1549730 h 2057270"/>
                <a:gd name="connsiteX325" fmla="*/ 611398 w 2347096"/>
                <a:gd name="connsiteY325" fmla="*/ 1556380 h 2057270"/>
                <a:gd name="connsiteX326" fmla="*/ 618049 w 2347096"/>
                <a:gd name="connsiteY326" fmla="*/ 1573006 h 2057270"/>
                <a:gd name="connsiteX327" fmla="*/ 631349 w 2347096"/>
                <a:gd name="connsiteY327" fmla="*/ 1599607 h 2057270"/>
                <a:gd name="connsiteX328" fmla="*/ 634674 w 2347096"/>
                <a:gd name="connsiteY328" fmla="*/ 1612907 h 2057270"/>
                <a:gd name="connsiteX329" fmla="*/ 637999 w 2347096"/>
                <a:gd name="connsiteY329" fmla="*/ 1622882 h 2057270"/>
                <a:gd name="connsiteX330" fmla="*/ 644649 w 2347096"/>
                <a:gd name="connsiteY330" fmla="*/ 1649483 h 2057270"/>
                <a:gd name="connsiteX331" fmla="*/ 651300 w 2347096"/>
                <a:gd name="connsiteY331" fmla="*/ 1662783 h 2057270"/>
                <a:gd name="connsiteX332" fmla="*/ 657950 w 2347096"/>
                <a:gd name="connsiteY332" fmla="*/ 1682734 h 2057270"/>
                <a:gd name="connsiteX333" fmla="*/ 661275 w 2347096"/>
                <a:gd name="connsiteY333" fmla="*/ 1692709 h 2057270"/>
                <a:gd name="connsiteX334" fmla="*/ 667925 w 2347096"/>
                <a:gd name="connsiteY334" fmla="*/ 1706010 h 2057270"/>
                <a:gd name="connsiteX335" fmla="*/ 687876 w 2347096"/>
                <a:gd name="connsiteY335" fmla="*/ 1715985 h 2057270"/>
                <a:gd name="connsiteX336" fmla="*/ 697851 w 2347096"/>
                <a:gd name="connsiteY336" fmla="*/ 1706010 h 2057270"/>
                <a:gd name="connsiteX337" fmla="*/ 691201 w 2347096"/>
                <a:gd name="connsiteY337" fmla="*/ 1696034 h 2057270"/>
                <a:gd name="connsiteX338" fmla="*/ 667925 w 2347096"/>
                <a:gd name="connsiteY338" fmla="*/ 1699359 h 2057270"/>
                <a:gd name="connsiteX339" fmla="*/ 674575 w 2347096"/>
                <a:gd name="connsiteY339" fmla="*/ 1715985 h 2057270"/>
                <a:gd name="connsiteX340" fmla="*/ 681225 w 2347096"/>
                <a:gd name="connsiteY340" fmla="*/ 1749236 h 2057270"/>
                <a:gd name="connsiteX341" fmla="*/ 687876 w 2347096"/>
                <a:gd name="connsiteY341" fmla="*/ 1775836 h 2057270"/>
                <a:gd name="connsiteX342" fmla="*/ 691201 w 2347096"/>
                <a:gd name="connsiteY342" fmla="*/ 1805762 h 2057270"/>
                <a:gd name="connsiteX343" fmla="*/ 697851 w 2347096"/>
                <a:gd name="connsiteY343" fmla="*/ 1825713 h 2057270"/>
                <a:gd name="connsiteX344" fmla="*/ 704501 w 2347096"/>
                <a:gd name="connsiteY344" fmla="*/ 1852314 h 2057270"/>
                <a:gd name="connsiteX345" fmla="*/ 714476 w 2347096"/>
                <a:gd name="connsiteY345" fmla="*/ 1885564 h 2057270"/>
                <a:gd name="connsiteX346" fmla="*/ 721126 w 2347096"/>
                <a:gd name="connsiteY346" fmla="*/ 1892215 h 2057270"/>
                <a:gd name="connsiteX347" fmla="*/ 727777 w 2347096"/>
                <a:gd name="connsiteY347" fmla="*/ 1912165 h 2057270"/>
                <a:gd name="connsiteX348" fmla="*/ 731102 w 2347096"/>
                <a:gd name="connsiteY348" fmla="*/ 1922140 h 2057270"/>
                <a:gd name="connsiteX349" fmla="*/ 751052 w 2347096"/>
                <a:gd name="connsiteY349" fmla="*/ 1948741 h 2057270"/>
                <a:gd name="connsiteX350" fmla="*/ 754377 w 2347096"/>
                <a:gd name="connsiteY350" fmla="*/ 1958716 h 2057270"/>
                <a:gd name="connsiteX351" fmla="*/ 761028 w 2347096"/>
                <a:gd name="connsiteY351" fmla="*/ 1968692 h 2057270"/>
                <a:gd name="connsiteX352" fmla="*/ 777653 w 2347096"/>
                <a:gd name="connsiteY352" fmla="*/ 1991967 h 2057270"/>
                <a:gd name="connsiteX353" fmla="*/ 777653 w 2347096"/>
                <a:gd name="connsiteY353" fmla="*/ 2011918 h 2057270"/>
                <a:gd name="connsiteX354" fmla="*/ 757702 w 2347096"/>
                <a:gd name="connsiteY354" fmla="*/ 2018568 h 2057270"/>
                <a:gd name="connsiteX355" fmla="*/ 757702 w 2347096"/>
                <a:gd name="connsiteY355" fmla="*/ 2041844 h 2057270"/>
                <a:gd name="connsiteX356" fmla="*/ 767678 w 2347096"/>
                <a:gd name="connsiteY356" fmla="*/ 2035194 h 2057270"/>
                <a:gd name="connsiteX357" fmla="*/ 761028 w 2347096"/>
                <a:gd name="connsiteY357" fmla="*/ 2035194 h 20572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</a:cxnLst>
              <a:rect l="l" t="t" r="r" b="b"/>
              <a:pathLst>
                <a:path w="2347096" h="2057270">
                  <a:moveTo>
                    <a:pt x="761028" y="2035194"/>
                  </a:moveTo>
                  <a:cubicBezTo>
                    <a:pt x="827255" y="2057270"/>
                    <a:pt x="773970" y="2042003"/>
                    <a:pt x="927282" y="2038519"/>
                  </a:cubicBezTo>
                  <a:lnTo>
                    <a:pt x="947233" y="2035194"/>
                  </a:lnTo>
                  <a:cubicBezTo>
                    <a:pt x="952793" y="2034183"/>
                    <a:pt x="958216" y="2032200"/>
                    <a:pt x="963858" y="2031868"/>
                  </a:cubicBezTo>
                  <a:cubicBezTo>
                    <a:pt x="995964" y="2029979"/>
                    <a:pt x="1028143" y="2029651"/>
                    <a:pt x="1060286" y="2028543"/>
                  </a:cubicBezTo>
                  <a:cubicBezTo>
                    <a:pt x="1099990" y="2017199"/>
                    <a:pt x="1067110" y="2025193"/>
                    <a:pt x="1113487" y="2018568"/>
                  </a:cubicBezTo>
                  <a:cubicBezTo>
                    <a:pt x="1119082" y="2017769"/>
                    <a:pt x="1124487" y="2015779"/>
                    <a:pt x="1130113" y="2015243"/>
                  </a:cubicBezTo>
                  <a:cubicBezTo>
                    <a:pt x="1147801" y="2013558"/>
                    <a:pt x="1165607" y="2013394"/>
                    <a:pt x="1183314" y="2011918"/>
                  </a:cubicBezTo>
                  <a:cubicBezTo>
                    <a:pt x="1205515" y="2010068"/>
                    <a:pt x="1227841" y="2008930"/>
                    <a:pt x="1249816" y="2005268"/>
                  </a:cubicBezTo>
                  <a:cubicBezTo>
                    <a:pt x="1256466" y="2004160"/>
                    <a:pt x="1263185" y="2003405"/>
                    <a:pt x="1269766" y="2001943"/>
                  </a:cubicBezTo>
                  <a:cubicBezTo>
                    <a:pt x="1273188" y="2001183"/>
                    <a:pt x="1276254" y="1998967"/>
                    <a:pt x="1279742" y="1998618"/>
                  </a:cubicBezTo>
                  <a:cubicBezTo>
                    <a:pt x="1298523" y="1996740"/>
                    <a:pt x="1317426" y="1996401"/>
                    <a:pt x="1336268" y="1995292"/>
                  </a:cubicBezTo>
                  <a:cubicBezTo>
                    <a:pt x="1354411" y="1989245"/>
                    <a:pt x="1341137" y="1993008"/>
                    <a:pt x="1369519" y="1988642"/>
                  </a:cubicBezTo>
                  <a:cubicBezTo>
                    <a:pt x="1376183" y="1987617"/>
                    <a:pt x="1382780" y="1986153"/>
                    <a:pt x="1389470" y="1985317"/>
                  </a:cubicBezTo>
                  <a:cubicBezTo>
                    <a:pt x="1400523" y="1983935"/>
                    <a:pt x="1411650" y="1983222"/>
                    <a:pt x="1422721" y="1981992"/>
                  </a:cubicBezTo>
                  <a:cubicBezTo>
                    <a:pt x="1431602" y="1981005"/>
                    <a:pt x="1440454" y="1979775"/>
                    <a:pt x="1449321" y="1978667"/>
                  </a:cubicBezTo>
                  <a:cubicBezTo>
                    <a:pt x="1459730" y="1975198"/>
                    <a:pt x="1471518" y="1970702"/>
                    <a:pt x="1482572" y="1968692"/>
                  </a:cubicBezTo>
                  <a:cubicBezTo>
                    <a:pt x="1490283" y="1967290"/>
                    <a:pt x="1498137" y="1966769"/>
                    <a:pt x="1505848" y="1965367"/>
                  </a:cubicBezTo>
                  <a:cubicBezTo>
                    <a:pt x="1510344" y="1964550"/>
                    <a:pt x="1514657" y="1962884"/>
                    <a:pt x="1519148" y="1962042"/>
                  </a:cubicBezTo>
                  <a:cubicBezTo>
                    <a:pt x="1532401" y="1959557"/>
                    <a:pt x="1545968" y="1958661"/>
                    <a:pt x="1559049" y="1955391"/>
                  </a:cubicBezTo>
                  <a:cubicBezTo>
                    <a:pt x="1563483" y="1954283"/>
                    <a:pt x="1567973" y="1953379"/>
                    <a:pt x="1572350" y="1952066"/>
                  </a:cubicBezTo>
                  <a:cubicBezTo>
                    <a:pt x="1579064" y="1950052"/>
                    <a:pt x="1585426" y="1946791"/>
                    <a:pt x="1592300" y="1945416"/>
                  </a:cubicBezTo>
                  <a:cubicBezTo>
                    <a:pt x="1603729" y="1943130"/>
                    <a:pt x="1611268" y="1941897"/>
                    <a:pt x="1622226" y="1938766"/>
                  </a:cubicBezTo>
                  <a:cubicBezTo>
                    <a:pt x="1646082" y="1931950"/>
                    <a:pt x="1615027" y="1938876"/>
                    <a:pt x="1648827" y="1932116"/>
                  </a:cubicBezTo>
                  <a:cubicBezTo>
                    <a:pt x="1652152" y="1929899"/>
                    <a:pt x="1655228" y="1927253"/>
                    <a:pt x="1658802" y="1925466"/>
                  </a:cubicBezTo>
                  <a:cubicBezTo>
                    <a:pt x="1669946" y="1919893"/>
                    <a:pt x="1689210" y="1919870"/>
                    <a:pt x="1698703" y="1918815"/>
                  </a:cubicBezTo>
                  <a:cubicBezTo>
                    <a:pt x="1707570" y="1916598"/>
                    <a:pt x="1716633" y="1915055"/>
                    <a:pt x="1725304" y="1912165"/>
                  </a:cubicBezTo>
                  <a:cubicBezTo>
                    <a:pt x="1728629" y="1911057"/>
                    <a:pt x="1732144" y="1910407"/>
                    <a:pt x="1735279" y="1908840"/>
                  </a:cubicBezTo>
                  <a:cubicBezTo>
                    <a:pt x="1738853" y="1907053"/>
                    <a:pt x="1741581" y="1903764"/>
                    <a:pt x="1745254" y="1902190"/>
                  </a:cubicBezTo>
                  <a:cubicBezTo>
                    <a:pt x="1749455" y="1900390"/>
                    <a:pt x="1754178" y="1900178"/>
                    <a:pt x="1758555" y="1898865"/>
                  </a:cubicBezTo>
                  <a:cubicBezTo>
                    <a:pt x="1768626" y="1895844"/>
                    <a:pt x="1778506" y="1892215"/>
                    <a:pt x="1788481" y="1888890"/>
                  </a:cubicBezTo>
                  <a:cubicBezTo>
                    <a:pt x="1791806" y="1887782"/>
                    <a:pt x="1795321" y="1887131"/>
                    <a:pt x="1798456" y="1885564"/>
                  </a:cubicBezTo>
                  <a:cubicBezTo>
                    <a:pt x="1806986" y="1881299"/>
                    <a:pt x="1812644" y="1877686"/>
                    <a:pt x="1821732" y="1875589"/>
                  </a:cubicBezTo>
                  <a:cubicBezTo>
                    <a:pt x="1832745" y="1873048"/>
                    <a:pt x="1844259" y="1872513"/>
                    <a:pt x="1854982" y="1868939"/>
                  </a:cubicBezTo>
                  <a:cubicBezTo>
                    <a:pt x="1885256" y="1858849"/>
                    <a:pt x="1837439" y="1874328"/>
                    <a:pt x="1881583" y="1862289"/>
                  </a:cubicBezTo>
                  <a:cubicBezTo>
                    <a:pt x="1888346" y="1860445"/>
                    <a:pt x="1894884" y="1857856"/>
                    <a:pt x="1901534" y="1855639"/>
                  </a:cubicBezTo>
                  <a:cubicBezTo>
                    <a:pt x="1904859" y="1854531"/>
                    <a:pt x="1908109" y="1853164"/>
                    <a:pt x="1911509" y="1852314"/>
                  </a:cubicBezTo>
                  <a:cubicBezTo>
                    <a:pt x="1920376" y="1850097"/>
                    <a:pt x="1929439" y="1848553"/>
                    <a:pt x="1938110" y="1845663"/>
                  </a:cubicBezTo>
                  <a:cubicBezTo>
                    <a:pt x="1944760" y="1843446"/>
                    <a:pt x="1951260" y="1840713"/>
                    <a:pt x="1958060" y="1839013"/>
                  </a:cubicBezTo>
                  <a:cubicBezTo>
                    <a:pt x="1962494" y="1837905"/>
                    <a:pt x="1966984" y="1837001"/>
                    <a:pt x="1971361" y="1835688"/>
                  </a:cubicBezTo>
                  <a:cubicBezTo>
                    <a:pt x="1978075" y="1833674"/>
                    <a:pt x="1984661" y="1831255"/>
                    <a:pt x="1991311" y="1829038"/>
                  </a:cubicBezTo>
                  <a:lnTo>
                    <a:pt x="2001286" y="1825713"/>
                  </a:lnTo>
                  <a:cubicBezTo>
                    <a:pt x="2011189" y="1815812"/>
                    <a:pt x="2004098" y="1820919"/>
                    <a:pt x="2017912" y="1815738"/>
                  </a:cubicBezTo>
                  <a:cubicBezTo>
                    <a:pt x="2023501" y="1813642"/>
                    <a:pt x="2028875" y="1810975"/>
                    <a:pt x="2034537" y="1809087"/>
                  </a:cubicBezTo>
                  <a:cubicBezTo>
                    <a:pt x="2038873" y="1807642"/>
                    <a:pt x="2043461" y="1807075"/>
                    <a:pt x="2047838" y="1805762"/>
                  </a:cubicBezTo>
                  <a:cubicBezTo>
                    <a:pt x="2054552" y="1803748"/>
                    <a:pt x="2061138" y="1801329"/>
                    <a:pt x="2067788" y="1799112"/>
                  </a:cubicBezTo>
                  <a:lnTo>
                    <a:pt x="2077764" y="1795787"/>
                  </a:lnTo>
                  <a:lnTo>
                    <a:pt x="2087739" y="1792462"/>
                  </a:lnTo>
                  <a:cubicBezTo>
                    <a:pt x="2088847" y="1789137"/>
                    <a:pt x="2088212" y="1784524"/>
                    <a:pt x="2091064" y="1782487"/>
                  </a:cubicBezTo>
                  <a:cubicBezTo>
                    <a:pt x="2096768" y="1778412"/>
                    <a:pt x="2111014" y="1775836"/>
                    <a:pt x="2111014" y="1775836"/>
                  </a:cubicBezTo>
                  <a:cubicBezTo>
                    <a:pt x="2113231" y="1773619"/>
                    <a:pt x="2114990" y="1770821"/>
                    <a:pt x="2117665" y="1769186"/>
                  </a:cubicBezTo>
                  <a:cubicBezTo>
                    <a:pt x="2164078" y="1740823"/>
                    <a:pt x="2153259" y="1745129"/>
                    <a:pt x="2180841" y="1735935"/>
                  </a:cubicBezTo>
                  <a:cubicBezTo>
                    <a:pt x="2202704" y="1714075"/>
                    <a:pt x="2161588" y="1753203"/>
                    <a:pt x="2207442" y="1722635"/>
                  </a:cubicBezTo>
                  <a:cubicBezTo>
                    <a:pt x="2214092" y="1718202"/>
                    <a:pt x="2219811" y="1711863"/>
                    <a:pt x="2227393" y="1709335"/>
                  </a:cubicBezTo>
                  <a:cubicBezTo>
                    <a:pt x="2252705" y="1700897"/>
                    <a:pt x="2240469" y="1704059"/>
                    <a:pt x="2263969" y="1699359"/>
                  </a:cubicBezTo>
                  <a:cubicBezTo>
                    <a:pt x="2279776" y="1688821"/>
                    <a:pt x="2270154" y="1693972"/>
                    <a:pt x="2293894" y="1686059"/>
                  </a:cubicBezTo>
                  <a:lnTo>
                    <a:pt x="2303870" y="1682734"/>
                  </a:lnTo>
                  <a:cubicBezTo>
                    <a:pt x="2310520" y="1678301"/>
                    <a:pt x="2318169" y="1675085"/>
                    <a:pt x="2323820" y="1669434"/>
                  </a:cubicBezTo>
                  <a:cubicBezTo>
                    <a:pt x="2339599" y="1653655"/>
                    <a:pt x="2331173" y="1658116"/>
                    <a:pt x="2347096" y="1652808"/>
                  </a:cubicBezTo>
                  <a:cubicBezTo>
                    <a:pt x="2345988" y="1649483"/>
                    <a:pt x="2345960" y="1645570"/>
                    <a:pt x="2343771" y="1642833"/>
                  </a:cubicBezTo>
                  <a:cubicBezTo>
                    <a:pt x="2341275" y="1639713"/>
                    <a:pt x="2337448" y="1637806"/>
                    <a:pt x="2333796" y="1636183"/>
                  </a:cubicBezTo>
                  <a:cubicBezTo>
                    <a:pt x="2315451" y="1628029"/>
                    <a:pt x="2315102" y="1630677"/>
                    <a:pt x="2297220" y="1626207"/>
                  </a:cubicBezTo>
                  <a:cubicBezTo>
                    <a:pt x="2293819" y="1625357"/>
                    <a:pt x="2290569" y="1623990"/>
                    <a:pt x="2287244" y="1622882"/>
                  </a:cubicBezTo>
                  <a:cubicBezTo>
                    <a:pt x="2283919" y="1620665"/>
                    <a:pt x="2279900" y="1619239"/>
                    <a:pt x="2277269" y="1616232"/>
                  </a:cubicBezTo>
                  <a:cubicBezTo>
                    <a:pt x="2272902" y="1611241"/>
                    <a:pt x="2265434" y="1595042"/>
                    <a:pt x="2257318" y="1589631"/>
                  </a:cubicBezTo>
                  <a:cubicBezTo>
                    <a:pt x="2253194" y="1586882"/>
                    <a:pt x="2248451" y="1585198"/>
                    <a:pt x="2244018" y="1582981"/>
                  </a:cubicBezTo>
                  <a:cubicBezTo>
                    <a:pt x="2241801" y="1579656"/>
                    <a:pt x="2240693" y="1575223"/>
                    <a:pt x="2237368" y="1573006"/>
                  </a:cubicBezTo>
                  <a:cubicBezTo>
                    <a:pt x="2233566" y="1570471"/>
                    <a:pt x="2228347" y="1571286"/>
                    <a:pt x="2224068" y="1569681"/>
                  </a:cubicBezTo>
                  <a:cubicBezTo>
                    <a:pt x="2219427" y="1567941"/>
                    <a:pt x="2215323" y="1564984"/>
                    <a:pt x="2210767" y="1563031"/>
                  </a:cubicBezTo>
                  <a:cubicBezTo>
                    <a:pt x="2207546" y="1561650"/>
                    <a:pt x="2204117" y="1560814"/>
                    <a:pt x="2200792" y="1559706"/>
                  </a:cubicBezTo>
                  <a:cubicBezTo>
                    <a:pt x="2177402" y="1544110"/>
                    <a:pt x="2207058" y="1562055"/>
                    <a:pt x="2174191" y="1549730"/>
                  </a:cubicBezTo>
                  <a:cubicBezTo>
                    <a:pt x="2170449" y="1548327"/>
                    <a:pt x="2167790" y="1544867"/>
                    <a:pt x="2164216" y="1543080"/>
                  </a:cubicBezTo>
                  <a:cubicBezTo>
                    <a:pt x="2154930" y="1538437"/>
                    <a:pt x="2139543" y="1537655"/>
                    <a:pt x="2130965" y="1536430"/>
                  </a:cubicBezTo>
                  <a:cubicBezTo>
                    <a:pt x="2103666" y="1527330"/>
                    <a:pt x="2147024" y="1541058"/>
                    <a:pt x="2094389" y="1529780"/>
                  </a:cubicBezTo>
                  <a:cubicBezTo>
                    <a:pt x="2087535" y="1528311"/>
                    <a:pt x="2081088" y="1525347"/>
                    <a:pt x="2074438" y="1523130"/>
                  </a:cubicBezTo>
                  <a:cubicBezTo>
                    <a:pt x="2064922" y="1519958"/>
                    <a:pt x="2061612" y="1518569"/>
                    <a:pt x="2051163" y="1516479"/>
                  </a:cubicBezTo>
                  <a:cubicBezTo>
                    <a:pt x="2028923" y="1512031"/>
                    <a:pt x="2020155" y="1512149"/>
                    <a:pt x="1994636" y="1509829"/>
                  </a:cubicBezTo>
                  <a:cubicBezTo>
                    <a:pt x="1934784" y="1510937"/>
                    <a:pt x="1874868" y="1510165"/>
                    <a:pt x="1815081" y="1513154"/>
                  </a:cubicBezTo>
                  <a:cubicBezTo>
                    <a:pt x="1810907" y="1513363"/>
                    <a:pt x="1792230" y="1521362"/>
                    <a:pt x="1785156" y="1523130"/>
                  </a:cubicBezTo>
                  <a:cubicBezTo>
                    <a:pt x="1777720" y="1524989"/>
                    <a:pt x="1756763" y="1529866"/>
                    <a:pt x="1751905" y="1533105"/>
                  </a:cubicBezTo>
                  <a:lnTo>
                    <a:pt x="1731954" y="1546405"/>
                  </a:lnTo>
                  <a:cubicBezTo>
                    <a:pt x="1728629" y="1548622"/>
                    <a:pt x="1725553" y="1551268"/>
                    <a:pt x="1721979" y="1553055"/>
                  </a:cubicBezTo>
                  <a:lnTo>
                    <a:pt x="1708678" y="1559706"/>
                  </a:lnTo>
                  <a:cubicBezTo>
                    <a:pt x="1706461" y="1563031"/>
                    <a:pt x="1703651" y="1566029"/>
                    <a:pt x="1702028" y="1569681"/>
                  </a:cubicBezTo>
                  <a:cubicBezTo>
                    <a:pt x="1699181" y="1576087"/>
                    <a:pt x="1695378" y="1589631"/>
                    <a:pt x="1695378" y="1589631"/>
                  </a:cubicBezTo>
                  <a:cubicBezTo>
                    <a:pt x="1696486" y="1607365"/>
                    <a:pt x="1697094" y="1625137"/>
                    <a:pt x="1698703" y="1642833"/>
                  </a:cubicBezTo>
                  <a:cubicBezTo>
                    <a:pt x="1701347" y="1671921"/>
                    <a:pt x="1709097" y="1667031"/>
                    <a:pt x="1698703" y="1706010"/>
                  </a:cubicBezTo>
                  <a:cubicBezTo>
                    <a:pt x="1697673" y="1709871"/>
                    <a:pt x="1692380" y="1711037"/>
                    <a:pt x="1688728" y="1712660"/>
                  </a:cubicBezTo>
                  <a:cubicBezTo>
                    <a:pt x="1682322" y="1715507"/>
                    <a:pt x="1675427" y="1717093"/>
                    <a:pt x="1668777" y="1719310"/>
                  </a:cubicBezTo>
                  <a:cubicBezTo>
                    <a:pt x="1665452" y="1720418"/>
                    <a:pt x="1661937" y="1721068"/>
                    <a:pt x="1658802" y="1722635"/>
                  </a:cubicBezTo>
                  <a:cubicBezTo>
                    <a:pt x="1654369" y="1724852"/>
                    <a:pt x="1650341" y="1728210"/>
                    <a:pt x="1645502" y="1729285"/>
                  </a:cubicBezTo>
                  <a:cubicBezTo>
                    <a:pt x="1630200" y="1732685"/>
                    <a:pt x="1598950" y="1735935"/>
                    <a:pt x="1598950" y="1735935"/>
                  </a:cubicBezTo>
                  <a:lnTo>
                    <a:pt x="1306342" y="1732610"/>
                  </a:lnTo>
                  <a:cubicBezTo>
                    <a:pt x="1301773" y="1732511"/>
                    <a:pt x="1297419" y="1730598"/>
                    <a:pt x="1293042" y="1729285"/>
                  </a:cubicBezTo>
                  <a:cubicBezTo>
                    <a:pt x="1286328" y="1727271"/>
                    <a:pt x="1273092" y="1722635"/>
                    <a:pt x="1273092" y="1722635"/>
                  </a:cubicBezTo>
                  <a:cubicBezTo>
                    <a:pt x="1252371" y="1701917"/>
                    <a:pt x="1282374" y="1729933"/>
                    <a:pt x="1256466" y="1712660"/>
                  </a:cubicBezTo>
                  <a:cubicBezTo>
                    <a:pt x="1231560" y="1696055"/>
                    <a:pt x="1260234" y="1707265"/>
                    <a:pt x="1236516" y="1699359"/>
                  </a:cubicBezTo>
                  <a:cubicBezTo>
                    <a:pt x="1234299" y="1697142"/>
                    <a:pt x="1232669" y="1694111"/>
                    <a:pt x="1229865" y="1692709"/>
                  </a:cubicBezTo>
                  <a:cubicBezTo>
                    <a:pt x="1223595" y="1689574"/>
                    <a:pt x="1215747" y="1689947"/>
                    <a:pt x="1209915" y="1686059"/>
                  </a:cubicBezTo>
                  <a:cubicBezTo>
                    <a:pt x="1197024" y="1677465"/>
                    <a:pt x="1203731" y="1680673"/>
                    <a:pt x="1189964" y="1676084"/>
                  </a:cubicBezTo>
                  <a:cubicBezTo>
                    <a:pt x="1181098" y="1649482"/>
                    <a:pt x="1194397" y="1680516"/>
                    <a:pt x="1176664" y="1662783"/>
                  </a:cubicBezTo>
                  <a:cubicBezTo>
                    <a:pt x="1158877" y="1644996"/>
                    <a:pt x="1169807" y="1642695"/>
                    <a:pt x="1150063" y="1629532"/>
                  </a:cubicBezTo>
                  <a:cubicBezTo>
                    <a:pt x="1143413" y="1625099"/>
                    <a:pt x="1137695" y="1618759"/>
                    <a:pt x="1130113" y="1616232"/>
                  </a:cubicBezTo>
                  <a:cubicBezTo>
                    <a:pt x="1123463" y="1614015"/>
                    <a:pt x="1115995" y="1613470"/>
                    <a:pt x="1110162" y="1609582"/>
                  </a:cubicBezTo>
                  <a:cubicBezTo>
                    <a:pt x="1106837" y="1607365"/>
                    <a:pt x="1103839" y="1604555"/>
                    <a:pt x="1100187" y="1602932"/>
                  </a:cubicBezTo>
                  <a:cubicBezTo>
                    <a:pt x="1093781" y="1600085"/>
                    <a:pt x="1086886" y="1598499"/>
                    <a:pt x="1080236" y="1596282"/>
                  </a:cubicBezTo>
                  <a:cubicBezTo>
                    <a:pt x="1076911" y="1595174"/>
                    <a:pt x="1073177" y="1594900"/>
                    <a:pt x="1070261" y="1592956"/>
                  </a:cubicBezTo>
                  <a:cubicBezTo>
                    <a:pt x="1057370" y="1584362"/>
                    <a:pt x="1064077" y="1587570"/>
                    <a:pt x="1050310" y="1582981"/>
                  </a:cubicBezTo>
                  <a:cubicBezTo>
                    <a:pt x="1021723" y="1563923"/>
                    <a:pt x="1057892" y="1586772"/>
                    <a:pt x="1030360" y="1573006"/>
                  </a:cubicBezTo>
                  <a:cubicBezTo>
                    <a:pt x="1007398" y="1561525"/>
                    <a:pt x="1034765" y="1569951"/>
                    <a:pt x="1007084" y="1563031"/>
                  </a:cubicBezTo>
                  <a:cubicBezTo>
                    <a:pt x="1003759" y="1559706"/>
                    <a:pt x="1001220" y="1555339"/>
                    <a:pt x="997109" y="1553055"/>
                  </a:cubicBezTo>
                  <a:cubicBezTo>
                    <a:pt x="990981" y="1549651"/>
                    <a:pt x="977158" y="1546405"/>
                    <a:pt x="977158" y="1546405"/>
                  </a:cubicBezTo>
                  <a:cubicBezTo>
                    <a:pt x="973833" y="1544188"/>
                    <a:pt x="970757" y="1541542"/>
                    <a:pt x="967183" y="1539755"/>
                  </a:cubicBezTo>
                  <a:cubicBezTo>
                    <a:pt x="964048" y="1538188"/>
                    <a:pt x="959945" y="1538619"/>
                    <a:pt x="957208" y="1536430"/>
                  </a:cubicBezTo>
                  <a:cubicBezTo>
                    <a:pt x="935723" y="1519242"/>
                    <a:pt x="965656" y="1531487"/>
                    <a:pt x="940582" y="1523130"/>
                  </a:cubicBezTo>
                  <a:lnTo>
                    <a:pt x="904006" y="1486554"/>
                  </a:lnTo>
                  <a:lnTo>
                    <a:pt x="894031" y="1476578"/>
                  </a:lnTo>
                  <a:lnTo>
                    <a:pt x="884056" y="1466603"/>
                  </a:lnTo>
                  <a:cubicBezTo>
                    <a:pt x="882948" y="1463278"/>
                    <a:pt x="882920" y="1459365"/>
                    <a:pt x="880731" y="1456628"/>
                  </a:cubicBezTo>
                  <a:cubicBezTo>
                    <a:pt x="878235" y="1453508"/>
                    <a:pt x="873876" y="1452474"/>
                    <a:pt x="870756" y="1449978"/>
                  </a:cubicBezTo>
                  <a:cubicBezTo>
                    <a:pt x="868308" y="1448019"/>
                    <a:pt x="866322" y="1445544"/>
                    <a:pt x="864105" y="1443327"/>
                  </a:cubicBezTo>
                  <a:cubicBezTo>
                    <a:pt x="859923" y="1430782"/>
                    <a:pt x="858914" y="1424838"/>
                    <a:pt x="847480" y="1413402"/>
                  </a:cubicBezTo>
                  <a:cubicBezTo>
                    <a:pt x="841295" y="1407216"/>
                    <a:pt x="838375" y="1405165"/>
                    <a:pt x="834180" y="1396776"/>
                  </a:cubicBezTo>
                  <a:cubicBezTo>
                    <a:pt x="832612" y="1393641"/>
                    <a:pt x="833332" y="1389279"/>
                    <a:pt x="830854" y="1386801"/>
                  </a:cubicBezTo>
                  <a:cubicBezTo>
                    <a:pt x="828376" y="1384323"/>
                    <a:pt x="824204" y="1384584"/>
                    <a:pt x="820879" y="1383476"/>
                  </a:cubicBezTo>
                  <a:cubicBezTo>
                    <a:pt x="818662" y="1376826"/>
                    <a:pt x="818117" y="1369358"/>
                    <a:pt x="814229" y="1363525"/>
                  </a:cubicBezTo>
                  <a:cubicBezTo>
                    <a:pt x="804505" y="1348939"/>
                    <a:pt x="809977" y="1356747"/>
                    <a:pt x="797604" y="1340250"/>
                  </a:cubicBezTo>
                  <a:cubicBezTo>
                    <a:pt x="796495" y="1336925"/>
                    <a:pt x="795846" y="1333409"/>
                    <a:pt x="794278" y="1330274"/>
                  </a:cubicBezTo>
                  <a:cubicBezTo>
                    <a:pt x="792491" y="1326700"/>
                    <a:pt x="789251" y="1323951"/>
                    <a:pt x="787628" y="1320299"/>
                  </a:cubicBezTo>
                  <a:cubicBezTo>
                    <a:pt x="784781" y="1313893"/>
                    <a:pt x="783195" y="1306998"/>
                    <a:pt x="780978" y="1300348"/>
                  </a:cubicBezTo>
                  <a:lnTo>
                    <a:pt x="777653" y="1290373"/>
                  </a:lnTo>
                  <a:lnTo>
                    <a:pt x="774328" y="1280398"/>
                  </a:lnTo>
                  <a:cubicBezTo>
                    <a:pt x="773220" y="1251581"/>
                    <a:pt x="772987" y="1222716"/>
                    <a:pt x="771003" y="1193946"/>
                  </a:cubicBezTo>
                  <a:cubicBezTo>
                    <a:pt x="770762" y="1190449"/>
                    <a:pt x="767678" y="1187475"/>
                    <a:pt x="767678" y="1183970"/>
                  </a:cubicBezTo>
                  <a:cubicBezTo>
                    <a:pt x="767678" y="1176133"/>
                    <a:pt x="769466" y="1168380"/>
                    <a:pt x="771003" y="1160695"/>
                  </a:cubicBezTo>
                  <a:cubicBezTo>
                    <a:pt x="771690" y="1157258"/>
                    <a:pt x="772138" y="1153456"/>
                    <a:pt x="774328" y="1150719"/>
                  </a:cubicBezTo>
                  <a:cubicBezTo>
                    <a:pt x="776824" y="1147598"/>
                    <a:pt x="780978" y="1146286"/>
                    <a:pt x="784303" y="1144069"/>
                  </a:cubicBezTo>
                  <a:cubicBezTo>
                    <a:pt x="786520" y="1137419"/>
                    <a:pt x="791365" y="1131117"/>
                    <a:pt x="790953" y="1124119"/>
                  </a:cubicBezTo>
                  <a:cubicBezTo>
                    <a:pt x="790759" y="1120817"/>
                    <a:pt x="792977" y="1074965"/>
                    <a:pt x="784303" y="1057617"/>
                  </a:cubicBezTo>
                  <a:cubicBezTo>
                    <a:pt x="782516" y="1054043"/>
                    <a:pt x="780149" y="1050763"/>
                    <a:pt x="777653" y="1047642"/>
                  </a:cubicBezTo>
                  <a:cubicBezTo>
                    <a:pt x="775695" y="1045194"/>
                    <a:pt x="773220" y="1043208"/>
                    <a:pt x="771003" y="1040991"/>
                  </a:cubicBezTo>
                  <a:cubicBezTo>
                    <a:pt x="768299" y="1032879"/>
                    <a:pt x="767473" y="1027486"/>
                    <a:pt x="761028" y="1021041"/>
                  </a:cubicBezTo>
                  <a:cubicBezTo>
                    <a:pt x="758202" y="1018215"/>
                    <a:pt x="754173" y="1016888"/>
                    <a:pt x="751052" y="1014391"/>
                  </a:cubicBezTo>
                  <a:cubicBezTo>
                    <a:pt x="748604" y="1012433"/>
                    <a:pt x="747010" y="1009479"/>
                    <a:pt x="744402" y="1007740"/>
                  </a:cubicBezTo>
                  <a:cubicBezTo>
                    <a:pt x="736185" y="1002261"/>
                    <a:pt x="729993" y="1000720"/>
                    <a:pt x="721126" y="997765"/>
                  </a:cubicBezTo>
                  <a:cubicBezTo>
                    <a:pt x="717801" y="994440"/>
                    <a:pt x="715694" y="989002"/>
                    <a:pt x="711151" y="987790"/>
                  </a:cubicBezTo>
                  <a:cubicBezTo>
                    <a:pt x="698255" y="984351"/>
                    <a:pt x="684577" y="985185"/>
                    <a:pt x="671250" y="984465"/>
                  </a:cubicBezTo>
                  <a:cubicBezTo>
                    <a:pt x="643559" y="982968"/>
                    <a:pt x="615832" y="982248"/>
                    <a:pt x="588123" y="981140"/>
                  </a:cubicBezTo>
                  <a:cubicBezTo>
                    <a:pt x="583689" y="980032"/>
                    <a:pt x="579199" y="979128"/>
                    <a:pt x="574822" y="977815"/>
                  </a:cubicBezTo>
                  <a:cubicBezTo>
                    <a:pt x="568108" y="975801"/>
                    <a:pt x="554872" y="971164"/>
                    <a:pt x="554872" y="971164"/>
                  </a:cubicBezTo>
                  <a:cubicBezTo>
                    <a:pt x="550690" y="958618"/>
                    <a:pt x="549682" y="952676"/>
                    <a:pt x="538246" y="941239"/>
                  </a:cubicBezTo>
                  <a:cubicBezTo>
                    <a:pt x="536029" y="939022"/>
                    <a:pt x="533554" y="937036"/>
                    <a:pt x="531596" y="934588"/>
                  </a:cubicBezTo>
                  <a:cubicBezTo>
                    <a:pt x="521136" y="921512"/>
                    <a:pt x="529186" y="926484"/>
                    <a:pt x="514971" y="914638"/>
                  </a:cubicBezTo>
                  <a:cubicBezTo>
                    <a:pt x="511901" y="912080"/>
                    <a:pt x="508030" y="910589"/>
                    <a:pt x="504996" y="907988"/>
                  </a:cubicBezTo>
                  <a:cubicBezTo>
                    <a:pt x="500235" y="903907"/>
                    <a:pt x="491695" y="894687"/>
                    <a:pt x="491695" y="894687"/>
                  </a:cubicBezTo>
                  <a:cubicBezTo>
                    <a:pt x="490587" y="891362"/>
                    <a:pt x="489937" y="887847"/>
                    <a:pt x="488370" y="884712"/>
                  </a:cubicBezTo>
                  <a:cubicBezTo>
                    <a:pt x="475479" y="858930"/>
                    <a:pt x="486752" y="889834"/>
                    <a:pt x="478395" y="864762"/>
                  </a:cubicBezTo>
                  <a:cubicBezTo>
                    <a:pt x="479503" y="853678"/>
                    <a:pt x="479667" y="842459"/>
                    <a:pt x="481720" y="831511"/>
                  </a:cubicBezTo>
                  <a:cubicBezTo>
                    <a:pt x="483012" y="824621"/>
                    <a:pt x="486153" y="818210"/>
                    <a:pt x="488370" y="811560"/>
                  </a:cubicBezTo>
                  <a:cubicBezTo>
                    <a:pt x="492958" y="797794"/>
                    <a:pt x="489751" y="804501"/>
                    <a:pt x="498345" y="791610"/>
                  </a:cubicBezTo>
                  <a:cubicBezTo>
                    <a:pt x="497237" y="781635"/>
                    <a:pt x="496546" y="771604"/>
                    <a:pt x="495020" y="761684"/>
                  </a:cubicBezTo>
                  <a:cubicBezTo>
                    <a:pt x="493287" y="750421"/>
                    <a:pt x="491267" y="748548"/>
                    <a:pt x="488370" y="738408"/>
                  </a:cubicBezTo>
                  <a:cubicBezTo>
                    <a:pt x="487115" y="734014"/>
                    <a:pt x="486300" y="729502"/>
                    <a:pt x="485045" y="725108"/>
                  </a:cubicBezTo>
                  <a:cubicBezTo>
                    <a:pt x="484082" y="721738"/>
                    <a:pt x="482570" y="718533"/>
                    <a:pt x="481720" y="715132"/>
                  </a:cubicBezTo>
                  <a:cubicBezTo>
                    <a:pt x="475968" y="692124"/>
                    <a:pt x="482692" y="704952"/>
                    <a:pt x="471745" y="688532"/>
                  </a:cubicBezTo>
                  <a:cubicBezTo>
                    <a:pt x="462327" y="660275"/>
                    <a:pt x="475462" y="694725"/>
                    <a:pt x="461769" y="671906"/>
                  </a:cubicBezTo>
                  <a:cubicBezTo>
                    <a:pt x="447329" y="647842"/>
                    <a:pt x="473839" y="677326"/>
                    <a:pt x="448469" y="651956"/>
                  </a:cubicBezTo>
                  <a:cubicBezTo>
                    <a:pt x="447361" y="648631"/>
                    <a:pt x="446711" y="645115"/>
                    <a:pt x="445144" y="641980"/>
                  </a:cubicBezTo>
                  <a:cubicBezTo>
                    <a:pt x="443357" y="638406"/>
                    <a:pt x="440117" y="635657"/>
                    <a:pt x="438494" y="632005"/>
                  </a:cubicBezTo>
                  <a:cubicBezTo>
                    <a:pt x="435647" y="625599"/>
                    <a:pt x="431844" y="612055"/>
                    <a:pt x="431844" y="612055"/>
                  </a:cubicBezTo>
                  <a:cubicBezTo>
                    <a:pt x="432952" y="604296"/>
                    <a:pt x="428494" y="592887"/>
                    <a:pt x="435169" y="588779"/>
                  </a:cubicBezTo>
                  <a:cubicBezTo>
                    <a:pt x="448902" y="580328"/>
                    <a:pt x="485309" y="586734"/>
                    <a:pt x="501670" y="588779"/>
                  </a:cubicBezTo>
                  <a:cubicBezTo>
                    <a:pt x="508320" y="595429"/>
                    <a:pt x="516404" y="600905"/>
                    <a:pt x="521621" y="608730"/>
                  </a:cubicBezTo>
                  <a:cubicBezTo>
                    <a:pt x="523838" y="612055"/>
                    <a:pt x="526484" y="615131"/>
                    <a:pt x="528271" y="618705"/>
                  </a:cubicBezTo>
                  <a:cubicBezTo>
                    <a:pt x="529838" y="621840"/>
                    <a:pt x="529493" y="625876"/>
                    <a:pt x="531596" y="628680"/>
                  </a:cubicBezTo>
                  <a:cubicBezTo>
                    <a:pt x="536299" y="634950"/>
                    <a:pt x="541701" y="640958"/>
                    <a:pt x="548222" y="645306"/>
                  </a:cubicBezTo>
                  <a:lnTo>
                    <a:pt x="568172" y="658606"/>
                  </a:lnTo>
                  <a:lnTo>
                    <a:pt x="578148" y="665256"/>
                  </a:lnTo>
                  <a:cubicBezTo>
                    <a:pt x="591394" y="685125"/>
                    <a:pt x="576927" y="667847"/>
                    <a:pt x="594773" y="678556"/>
                  </a:cubicBezTo>
                  <a:cubicBezTo>
                    <a:pt x="597461" y="680169"/>
                    <a:pt x="598814" y="683468"/>
                    <a:pt x="601423" y="685207"/>
                  </a:cubicBezTo>
                  <a:cubicBezTo>
                    <a:pt x="605547" y="687957"/>
                    <a:pt x="610290" y="689640"/>
                    <a:pt x="614724" y="691857"/>
                  </a:cubicBezTo>
                  <a:cubicBezTo>
                    <a:pt x="616941" y="695182"/>
                    <a:pt x="617985" y="699714"/>
                    <a:pt x="621374" y="701832"/>
                  </a:cubicBezTo>
                  <a:cubicBezTo>
                    <a:pt x="627318" y="705547"/>
                    <a:pt x="634674" y="706265"/>
                    <a:pt x="641324" y="708482"/>
                  </a:cubicBezTo>
                  <a:lnTo>
                    <a:pt x="651300" y="711807"/>
                  </a:lnTo>
                  <a:cubicBezTo>
                    <a:pt x="654625" y="712915"/>
                    <a:pt x="657838" y="714444"/>
                    <a:pt x="661275" y="715132"/>
                  </a:cubicBezTo>
                  <a:cubicBezTo>
                    <a:pt x="681337" y="719146"/>
                    <a:pt x="672538" y="716671"/>
                    <a:pt x="687876" y="721783"/>
                  </a:cubicBezTo>
                  <a:cubicBezTo>
                    <a:pt x="708935" y="720675"/>
                    <a:pt x="730051" y="720367"/>
                    <a:pt x="751052" y="718458"/>
                  </a:cubicBezTo>
                  <a:cubicBezTo>
                    <a:pt x="762484" y="717419"/>
                    <a:pt x="760773" y="713029"/>
                    <a:pt x="771003" y="708482"/>
                  </a:cubicBezTo>
                  <a:cubicBezTo>
                    <a:pt x="777409" y="705635"/>
                    <a:pt x="790953" y="701832"/>
                    <a:pt x="790953" y="701832"/>
                  </a:cubicBezTo>
                  <a:cubicBezTo>
                    <a:pt x="793170" y="699615"/>
                    <a:pt x="795865" y="697790"/>
                    <a:pt x="797604" y="695182"/>
                  </a:cubicBezTo>
                  <a:cubicBezTo>
                    <a:pt x="803083" y="686965"/>
                    <a:pt x="804624" y="680773"/>
                    <a:pt x="807579" y="671906"/>
                  </a:cubicBezTo>
                  <a:cubicBezTo>
                    <a:pt x="806471" y="660822"/>
                    <a:pt x="806759" y="649509"/>
                    <a:pt x="804254" y="638655"/>
                  </a:cubicBezTo>
                  <a:cubicBezTo>
                    <a:pt x="803355" y="634761"/>
                    <a:pt x="799227" y="632332"/>
                    <a:pt x="797604" y="628680"/>
                  </a:cubicBezTo>
                  <a:cubicBezTo>
                    <a:pt x="785377" y="601170"/>
                    <a:pt x="797960" y="615738"/>
                    <a:pt x="784303" y="602079"/>
                  </a:cubicBezTo>
                  <a:cubicBezTo>
                    <a:pt x="783195" y="598754"/>
                    <a:pt x="782545" y="595239"/>
                    <a:pt x="780978" y="592104"/>
                  </a:cubicBezTo>
                  <a:cubicBezTo>
                    <a:pt x="779191" y="588530"/>
                    <a:pt x="775731" y="585871"/>
                    <a:pt x="774328" y="582129"/>
                  </a:cubicBezTo>
                  <a:cubicBezTo>
                    <a:pt x="770928" y="573061"/>
                    <a:pt x="772411" y="564046"/>
                    <a:pt x="767678" y="555528"/>
                  </a:cubicBezTo>
                  <a:cubicBezTo>
                    <a:pt x="763796" y="548541"/>
                    <a:pt x="754377" y="535578"/>
                    <a:pt x="754377" y="535578"/>
                  </a:cubicBezTo>
                  <a:cubicBezTo>
                    <a:pt x="752160" y="528928"/>
                    <a:pt x="752684" y="520584"/>
                    <a:pt x="747727" y="515627"/>
                  </a:cubicBezTo>
                  <a:cubicBezTo>
                    <a:pt x="744402" y="512302"/>
                    <a:pt x="740762" y="509264"/>
                    <a:pt x="737752" y="505652"/>
                  </a:cubicBezTo>
                  <a:cubicBezTo>
                    <a:pt x="735194" y="502582"/>
                    <a:pt x="733928" y="498502"/>
                    <a:pt x="731102" y="495676"/>
                  </a:cubicBezTo>
                  <a:cubicBezTo>
                    <a:pt x="728276" y="492850"/>
                    <a:pt x="724451" y="491243"/>
                    <a:pt x="721126" y="489026"/>
                  </a:cubicBezTo>
                  <a:cubicBezTo>
                    <a:pt x="708934" y="470739"/>
                    <a:pt x="721126" y="486255"/>
                    <a:pt x="704501" y="472401"/>
                  </a:cubicBezTo>
                  <a:cubicBezTo>
                    <a:pt x="695552" y="464944"/>
                    <a:pt x="695164" y="460493"/>
                    <a:pt x="684550" y="455775"/>
                  </a:cubicBezTo>
                  <a:cubicBezTo>
                    <a:pt x="678144" y="452928"/>
                    <a:pt x="670433" y="453013"/>
                    <a:pt x="664600" y="449125"/>
                  </a:cubicBezTo>
                  <a:cubicBezTo>
                    <a:pt x="641733" y="433881"/>
                    <a:pt x="652231" y="438352"/>
                    <a:pt x="634674" y="432500"/>
                  </a:cubicBezTo>
                  <a:cubicBezTo>
                    <a:pt x="621376" y="412551"/>
                    <a:pt x="635781" y="431389"/>
                    <a:pt x="618049" y="415874"/>
                  </a:cubicBezTo>
                  <a:cubicBezTo>
                    <a:pt x="612151" y="410713"/>
                    <a:pt x="607944" y="403596"/>
                    <a:pt x="601423" y="399249"/>
                  </a:cubicBezTo>
                  <a:cubicBezTo>
                    <a:pt x="588839" y="390860"/>
                    <a:pt x="594273" y="395425"/>
                    <a:pt x="584798" y="385948"/>
                  </a:cubicBezTo>
                  <a:cubicBezTo>
                    <a:pt x="583690" y="382623"/>
                    <a:pt x="583276" y="378978"/>
                    <a:pt x="581473" y="375973"/>
                  </a:cubicBezTo>
                  <a:cubicBezTo>
                    <a:pt x="578315" y="370710"/>
                    <a:pt x="569376" y="365692"/>
                    <a:pt x="564847" y="362673"/>
                  </a:cubicBezTo>
                  <a:cubicBezTo>
                    <a:pt x="562630" y="359348"/>
                    <a:pt x="560693" y="355819"/>
                    <a:pt x="558197" y="352698"/>
                  </a:cubicBezTo>
                  <a:cubicBezTo>
                    <a:pt x="551289" y="344062"/>
                    <a:pt x="550013" y="347583"/>
                    <a:pt x="544897" y="336072"/>
                  </a:cubicBezTo>
                  <a:cubicBezTo>
                    <a:pt x="542050" y="329666"/>
                    <a:pt x="540463" y="322772"/>
                    <a:pt x="538246" y="316122"/>
                  </a:cubicBezTo>
                  <a:cubicBezTo>
                    <a:pt x="537137" y="312797"/>
                    <a:pt x="536865" y="309062"/>
                    <a:pt x="534921" y="306146"/>
                  </a:cubicBezTo>
                  <a:lnTo>
                    <a:pt x="528271" y="296171"/>
                  </a:lnTo>
                  <a:cubicBezTo>
                    <a:pt x="527163" y="271787"/>
                    <a:pt x="526892" y="247350"/>
                    <a:pt x="524946" y="223019"/>
                  </a:cubicBezTo>
                  <a:cubicBezTo>
                    <a:pt x="524150" y="213071"/>
                    <a:pt x="519240" y="211607"/>
                    <a:pt x="514971" y="203068"/>
                  </a:cubicBezTo>
                  <a:cubicBezTo>
                    <a:pt x="513404" y="199933"/>
                    <a:pt x="513213" y="196228"/>
                    <a:pt x="511646" y="193093"/>
                  </a:cubicBezTo>
                  <a:cubicBezTo>
                    <a:pt x="504821" y="179443"/>
                    <a:pt x="506595" y="186780"/>
                    <a:pt x="498345" y="176468"/>
                  </a:cubicBezTo>
                  <a:cubicBezTo>
                    <a:pt x="495848" y="173347"/>
                    <a:pt x="494521" y="169318"/>
                    <a:pt x="491695" y="166492"/>
                  </a:cubicBezTo>
                  <a:cubicBezTo>
                    <a:pt x="485250" y="160047"/>
                    <a:pt x="479857" y="159221"/>
                    <a:pt x="471745" y="156517"/>
                  </a:cubicBezTo>
                  <a:cubicBezTo>
                    <a:pt x="461205" y="140710"/>
                    <a:pt x="468885" y="147806"/>
                    <a:pt x="445144" y="139892"/>
                  </a:cubicBezTo>
                  <a:lnTo>
                    <a:pt x="435169" y="136567"/>
                  </a:lnTo>
                  <a:lnTo>
                    <a:pt x="425193" y="133242"/>
                  </a:lnTo>
                  <a:cubicBezTo>
                    <a:pt x="408568" y="134350"/>
                    <a:pt x="391536" y="132751"/>
                    <a:pt x="375317" y="136567"/>
                  </a:cubicBezTo>
                  <a:cubicBezTo>
                    <a:pt x="371427" y="137482"/>
                    <a:pt x="370290" y="142890"/>
                    <a:pt x="368667" y="146542"/>
                  </a:cubicBezTo>
                  <a:cubicBezTo>
                    <a:pt x="360513" y="164890"/>
                    <a:pt x="363164" y="165233"/>
                    <a:pt x="358692" y="183118"/>
                  </a:cubicBezTo>
                  <a:cubicBezTo>
                    <a:pt x="357842" y="186518"/>
                    <a:pt x="356475" y="189768"/>
                    <a:pt x="355366" y="193093"/>
                  </a:cubicBezTo>
                  <a:cubicBezTo>
                    <a:pt x="356475" y="198635"/>
                    <a:pt x="358130" y="204095"/>
                    <a:pt x="358692" y="209719"/>
                  </a:cubicBezTo>
                  <a:cubicBezTo>
                    <a:pt x="365347" y="276257"/>
                    <a:pt x="357146" y="240111"/>
                    <a:pt x="365342" y="272895"/>
                  </a:cubicBezTo>
                  <a:cubicBezTo>
                    <a:pt x="368757" y="317296"/>
                    <a:pt x="370729" y="312926"/>
                    <a:pt x="365342" y="356023"/>
                  </a:cubicBezTo>
                  <a:cubicBezTo>
                    <a:pt x="365113" y="357853"/>
                    <a:pt x="360435" y="376393"/>
                    <a:pt x="358692" y="379298"/>
                  </a:cubicBezTo>
                  <a:cubicBezTo>
                    <a:pt x="357079" y="381986"/>
                    <a:pt x="353999" y="383500"/>
                    <a:pt x="352041" y="385948"/>
                  </a:cubicBezTo>
                  <a:cubicBezTo>
                    <a:pt x="349544" y="389069"/>
                    <a:pt x="348861" y="393941"/>
                    <a:pt x="345391" y="395924"/>
                  </a:cubicBezTo>
                  <a:cubicBezTo>
                    <a:pt x="340484" y="398728"/>
                    <a:pt x="334308" y="398141"/>
                    <a:pt x="328766" y="399249"/>
                  </a:cubicBezTo>
                  <a:cubicBezTo>
                    <a:pt x="316574" y="398141"/>
                    <a:pt x="304161" y="398489"/>
                    <a:pt x="292190" y="395924"/>
                  </a:cubicBezTo>
                  <a:cubicBezTo>
                    <a:pt x="277894" y="392861"/>
                    <a:pt x="279769" y="376560"/>
                    <a:pt x="268914" y="369323"/>
                  </a:cubicBezTo>
                  <a:lnTo>
                    <a:pt x="258939" y="362673"/>
                  </a:lnTo>
                  <a:lnTo>
                    <a:pt x="252289" y="342722"/>
                  </a:lnTo>
                  <a:cubicBezTo>
                    <a:pt x="251181" y="339397"/>
                    <a:pt x="249814" y="336147"/>
                    <a:pt x="248964" y="332747"/>
                  </a:cubicBezTo>
                  <a:cubicBezTo>
                    <a:pt x="247855" y="328314"/>
                    <a:pt x="247438" y="323647"/>
                    <a:pt x="245638" y="319447"/>
                  </a:cubicBezTo>
                  <a:cubicBezTo>
                    <a:pt x="244064" y="315774"/>
                    <a:pt x="240611" y="313123"/>
                    <a:pt x="238988" y="309471"/>
                  </a:cubicBezTo>
                  <a:cubicBezTo>
                    <a:pt x="236141" y="303065"/>
                    <a:pt x="234555" y="296171"/>
                    <a:pt x="232338" y="289521"/>
                  </a:cubicBezTo>
                  <a:cubicBezTo>
                    <a:pt x="231230" y="286196"/>
                    <a:pt x="230957" y="282462"/>
                    <a:pt x="229013" y="279546"/>
                  </a:cubicBezTo>
                  <a:cubicBezTo>
                    <a:pt x="226796" y="276221"/>
                    <a:pt x="223986" y="273222"/>
                    <a:pt x="222363" y="269570"/>
                  </a:cubicBezTo>
                  <a:cubicBezTo>
                    <a:pt x="222357" y="269557"/>
                    <a:pt x="214053" y="244638"/>
                    <a:pt x="212388" y="239644"/>
                  </a:cubicBezTo>
                  <a:cubicBezTo>
                    <a:pt x="211280" y="236319"/>
                    <a:pt x="210629" y="232804"/>
                    <a:pt x="209062" y="229669"/>
                  </a:cubicBezTo>
                  <a:cubicBezTo>
                    <a:pt x="206845" y="225236"/>
                    <a:pt x="204365" y="220925"/>
                    <a:pt x="202412" y="216369"/>
                  </a:cubicBezTo>
                  <a:cubicBezTo>
                    <a:pt x="195937" y="201261"/>
                    <a:pt x="203496" y="210804"/>
                    <a:pt x="192437" y="199743"/>
                  </a:cubicBezTo>
                  <a:cubicBezTo>
                    <a:pt x="190220" y="193093"/>
                    <a:pt x="187487" y="186593"/>
                    <a:pt x="185787" y="179793"/>
                  </a:cubicBezTo>
                  <a:cubicBezTo>
                    <a:pt x="181091" y="161009"/>
                    <a:pt x="183358" y="170973"/>
                    <a:pt x="179137" y="149867"/>
                  </a:cubicBezTo>
                  <a:cubicBezTo>
                    <a:pt x="178029" y="128808"/>
                    <a:pt x="177088" y="107740"/>
                    <a:pt x="175812" y="86690"/>
                  </a:cubicBezTo>
                  <a:cubicBezTo>
                    <a:pt x="171842" y="21196"/>
                    <a:pt x="183579" y="55447"/>
                    <a:pt x="162511" y="30164"/>
                  </a:cubicBezTo>
                  <a:cubicBezTo>
                    <a:pt x="159953" y="27094"/>
                    <a:pt x="158982" y="22685"/>
                    <a:pt x="155861" y="20188"/>
                  </a:cubicBezTo>
                  <a:cubicBezTo>
                    <a:pt x="153693" y="18453"/>
                    <a:pt x="133454" y="13755"/>
                    <a:pt x="132585" y="13538"/>
                  </a:cubicBezTo>
                  <a:cubicBezTo>
                    <a:pt x="129260" y="11321"/>
                    <a:pt x="126352" y="8291"/>
                    <a:pt x="122610" y="6888"/>
                  </a:cubicBezTo>
                  <a:cubicBezTo>
                    <a:pt x="104242" y="0"/>
                    <a:pt x="84825" y="5326"/>
                    <a:pt x="66084" y="6888"/>
                  </a:cubicBezTo>
                  <a:cubicBezTo>
                    <a:pt x="61650" y="7996"/>
                    <a:pt x="56586" y="7678"/>
                    <a:pt x="52783" y="10213"/>
                  </a:cubicBezTo>
                  <a:cubicBezTo>
                    <a:pt x="14576" y="35685"/>
                    <a:pt x="52137" y="21513"/>
                    <a:pt x="26182" y="30164"/>
                  </a:cubicBezTo>
                  <a:cubicBezTo>
                    <a:pt x="23965" y="34597"/>
                    <a:pt x="21991" y="39160"/>
                    <a:pt x="19532" y="43464"/>
                  </a:cubicBezTo>
                  <a:cubicBezTo>
                    <a:pt x="17549" y="46934"/>
                    <a:pt x="14456" y="49766"/>
                    <a:pt x="12882" y="53439"/>
                  </a:cubicBezTo>
                  <a:cubicBezTo>
                    <a:pt x="0" y="83499"/>
                    <a:pt x="19602" y="51673"/>
                    <a:pt x="2907" y="76715"/>
                  </a:cubicBezTo>
                  <a:cubicBezTo>
                    <a:pt x="4015" y="84474"/>
                    <a:pt x="4170" y="92430"/>
                    <a:pt x="6232" y="99991"/>
                  </a:cubicBezTo>
                  <a:cubicBezTo>
                    <a:pt x="7536" y="104773"/>
                    <a:pt x="10423" y="108987"/>
                    <a:pt x="12882" y="113291"/>
                  </a:cubicBezTo>
                  <a:cubicBezTo>
                    <a:pt x="16772" y="120099"/>
                    <a:pt x="25225" y="130857"/>
                    <a:pt x="29508" y="136567"/>
                  </a:cubicBezTo>
                  <a:cubicBezTo>
                    <a:pt x="40213" y="168681"/>
                    <a:pt x="23046" y="118747"/>
                    <a:pt x="39483" y="159842"/>
                  </a:cubicBezTo>
                  <a:cubicBezTo>
                    <a:pt x="51354" y="189520"/>
                    <a:pt x="39989" y="170577"/>
                    <a:pt x="52783" y="189768"/>
                  </a:cubicBezTo>
                  <a:cubicBezTo>
                    <a:pt x="69074" y="254934"/>
                    <a:pt x="55310" y="195688"/>
                    <a:pt x="59433" y="362673"/>
                  </a:cubicBezTo>
                  <a:cubicBezTo>
                    <a:pt x="60336" y="399255"/>
                    <a:pt x="61133" y="435844"/>
                    <a:pt x="62758" y="472401"/>
                  </a:cubicBezTo>
                  <a:cubicBezTo>
                    <a:pt x="63351" y="485734"/>
                    <a:pt x="64428" y="499059"/>
                    <a:pt x="66084" y="512302"/>
                  </a:cubicBezTo>
                  <a:cubicBezTo>
                    <a:pt x="66651" y="516836"/>
                    <a:pt x="68207" y="521193"/>
                    <a:pt x="69409" y="525602"/>
                  </a:cubicBezTo>
                  <a:cubicBezTo>
                    <a:pt x="71532" y="533387"/>
                    <a:pt x="73686" y="541166"/>
                    <a:pt x="76059" y="548878"/>
                  </a:cubicBezTo>
                  <a:cubicBezTo>
                    <a:pt x="78120" y="555578"/>
                    <a:pt x="81009" y="562028"/>
                    <a:pt x="82709" y="568828"/>
                  </a:cubicBezTo>
                  <a:cubicBezTo>
                    <a:pt x="83817" y="573262"/>
                    <a:pt x="84779" y="577735"/>
                    <a:pt x="86034" y="582129"/>
                  </a:cubicBezTo>
                  <a:cubicBezTo>
                    <a:pt x="92386" y="604361"/>
                    <a:pt x="86447" y="578374"/>
                    <a:pt x="92684" y="605404"/>
                  </a:cubicBezTo>
                  <a:cubicBezTo>
                    <a:pt x="110149" y="681088"/>
                    <a:pt x="91483" y="599402"/>
                    <a:pt x="102660" y="655281"/>
                  </a:cubicBezTo>
                  <a:cubicBezTo>
                    <a:pt x="103556" y="659762"/>
                    <a:pt x="105089" y="664100"/>
                    <a:pt x="105985" y="668581"/>
                  </a:cubicBezTo>
                  <a:cubicBezTo>
                    <a:pt x="111837" y="697841"/>
                    <a:pt x="106164" y="679094"/>
                    <a:pt x="112635" y="698507"/>
                  </a:cubicBezTo>
                  <a:cubicBezTo>
                    <a:pt x="121633" y="761493"/>
                    <a:pt x="109372" y="688765"/>
                    <a:pt x="122610" y="738408"/>
                  </a:cubicBezTo>
                  <a:cubicBezTo>
                    <a:pt x="134675" y="783652"/>
                    <a:pt x="124961" y="757299"/>
                    <a:pt x="132585" y="791610"/>
                  </a:cubicBezTo>
                  <a:cubicBezTo>
                    <a:pt x="133345" y="795031"/>
                    <a:pt x="134947" y="798215"/>
                    <a:pt x="135910" y="801585"/>
                  </a:cubicBezTo>
                  <a:cubicBezTo>
                    <a:pt x="137166" y="805979"/>
                    <a:pt x="137631" y="810606"/>
                    <a:pt x="139236" y="814885"/>
                  </a:cubicBezTo>
                  <a:cubicBezTo>
                    <a:pt x="140977" y="819526"/>
                    <a:pt x="144045" y="823584"/>
                    <a:pt x="145886" y="828186"/>
                  </a:cubicBezTo>
                  <a:cubicBezTo>
                    <a:pt x="148489" y="834694"/>
                    <a:pt x="149401" y="841866"/>
                    <a:pt x="152536" y="848136"/>
                  </a:cubicBezTo>
                  <a:cubicBezTo>
                    <a:pt x="154753" y="852569"/>
                    <a:pt x="157234" y="856880"/>
                    <a:pt x="159186" y="861436"/>
                  </a:cubicBezTo>
                  <a:cubicBezTo>
                    <a:pt x="160567" y="864658"/>
                    <a:pt x="160321" y="868675"/>
                    <a:pt x="162511" y="871412"/>
                  </a:cubicBezTo>
                  <a:cubicBezTo>
                    <a:pt x="165007" y="874533"/>
                    <a:pt x="169161" y="875845"/>
                    <a:pt x="172486" y="878062"/>
                  </a:cubicBezTo>
                  <a:cubicBezTo>
                    <a:pt x="181285" y="913249"/>
                    <a:pt x="169338" y="871809"/>
                    <a:pt x="182462" y="901338"/>
                  </a:cubicBezTo>
                  <a:cubicBezTo>
                    <a:pt x="185309" y="907744"/>
                    <a:pt x="186895" y="914638"/>
                    <a:pt x="189112" y="921288"/>
                  </a:cubicBezTo>
                  <a:lnTo>
                    <a:pt x="192437" y="931263"/>
                  </a:lnTo>
                  <a:cubicBezTo>
                    <a:pt x="191329" y="936805"/>
                    <a:pt x="189112" y="942237"/>
                    <a:pt x="189112" y="947889"/>
                  </a:cubicBezTo>
                  <a:cubicBezTo>
                    <a:pt x="189112" y="975420"/>
                    <a:pt x="195619" y="983321"/>
                    <a:pt x="199087" y="1011066"/>
                  </a:cubicBezTo>
                  <a:cubicBezTo>
                    <a:pt x="199901" y="1017581"/>
                    <a:pt x="202691" y="1045155"/>
                    <a:pt x="205737" y="1054292"/>
                  </a:cubicBezTo>
                  <a:cubicBezTo>
                    <a:pt x="208548" y="1062726"/>
                    <a:pt x="214175" y="1070272"/>
                    <a:pt x="219038" y="1077567"/>
                  </a:cubicBezTo>
                  <a:cubicBezTo>
                    <a:pt x="221070" y="1083663"/>
                    <a:pt x="225152" y="1101745"/>
                    <a:pt x="232338" y="1107493"/>
                  </a:cubicBezTo>
                  <a:cubicBezTo>
                    <a:pt x="235075" y="1109682"/>
                    <a:pt x="238988" y="1109710"/>
                    <a:pt x="242313" y="1110818"/>
                  </a:cubicBezTo>
                  <a:cubicBezTo>
                    <a:pt x="244530" y="1114143"/>
                    <a:pt x="246138" y="1117968"/>
                    <a:pt x="248964" y="1120794"/>
                  </a:cubicBezTo>
                  <a:cubicBezTo>
                    <a:pt x="275119" y="1146949"/>
                    <a:pt x="241678" y="1104736"/>
                    <a:pt x="268914" y="1137419"/>
                  </a:cubicBezTo>
                  <a:cubicBezTo>
                    <a:pt x="271472" y="1140489"/>
                    <a:pt x="272909" y="1144407"/>
                    <a:pt x="275564" y="1147394"/>
                  </a:cubicBezTo>
                  <a:cubicBezTo>
                    <a:pt x="281812" y="1154423"/>
                    <a:pt x="290298" y="1159520"/>
                    <a:pt x="295515" y="1167345"/>
                  </a:cubicBezTo>
                  <a:cubicBezTo>
                    <a:pt x="304382" y="1180645"/>
                    <a:pt x="298840" y="1175103"/>
                    <a:pt x="312140" y="1183970"/>
                  </a:cubicBezTo>
                  <a:cubicBezTo>
                    <a:pt x="315162" y="1188504"/>
                    <a:pt x="320174" y="1197436"/>
                    <a:pt x="325441" y="1200596"/>
                  </a:cubicBezTo>
                  <a:cubicBezTo>
                    <a:pt x="328446" y="1202399"/>
                    <a:pt x="332091" y="1202813"/>
                    <a:pt x="335416" y="1203921"/>
                  </a:cubicBezTo>
                  <a:cubicBezTo>
                    <a:pt x="336524" y="1207246"/>
                    <a:pt x="336263" y="1211418"/>
                    <a:pt x="338741" y="1213896"/>
                  </a:cubicBezTo>
                  <a:cubicBezTo>
                    <a:pt x="355570" y="1230724"/>
                    <a:pt x="376449" y="1232251"/>
                    <a:pt x="398593" y="1237172"/>
                  </a:cubicBezTo>
                  <a:cubicBezTo>
                    <a:pt x="416393" y="1249039"/>
                    <a:pt x="405742" y="1240996"/>
                    <a:pt x="428518" y="1263772"/>
                  </a:cubicBezTo>
                  <a:cubicBezTo>
                    <a:pt x="430735" y="1265989"/>
                    <a:pt x="432365" y="1269021"/>
                    <a:pt x="435169" y="1270423"/>
                  </a:cubicBezTo>
                  <a:lnTo>
                    <a:pt x="448469" y="1277073"/>
                  </a:lnTo>
                  <a:cubicBezTo>
                    <a:pt x="450686" y="1280398"/>
                    <a:pt x="451999" y="1284552"/>
                    <a:pt x="455119" y="1287048"/>
                  </a:cubicBezTo>
                  <a:cubicBezTo>
                    <a:pt x="457856" y="1289237"/>
                    <a:pt x="461959" y="1288806"/>
                    <a:pt x="465094" y="1290373"/>
                  </a:cubicBezTo>
                  <a:cubicBezTo>
                    <a:pt x="468669" y="1292160"/>
                    <a:pt x="471745" y="1294806"/>
                    <a:pt x="475070" y="1297023"/>
                  </a:cubicBezTo>
                  <a:cubicBezTo>
                    <a:pt x="479161" y="1309297"/>
                    <a:pt x="478947" y="1311060"/>
                    <a:pt x="488370" y="1323624"/>
                  </a:cubicBezTo>
                  <a:cubicBezTo>
                    <a:pt x="491191" y="1327386"/>
                    <a:pt x="495612" y="1329773"/>
                    <a:pt x="498345" y="1333599"/>
                  </a:cubicBezTo>
                  <a:cubicBezTo>
                    <a:pt x="501226" y="1337633"/>
                    <a:pt x="502446" y="1342649"/>
                    <a:pt x="504996" y="1346900"/>
                  </a:cubicBezTo>
                  <a:cubicBezTo>
                    <a:pt x="509108" y="1353753"/>
                    <a:pt x="514184" y="1359997"/>
                    <a:pt x="518296" y="1366850"/>
                  </a:cubicBezTo>
                  <a:cubicBezTo>
                    <a:pt x="543607" y="1409036"/>
                    <a:pt x="508593" y="1355621"/>
                    <a:pt x="531596" y="1390126"/>
                  </a:cubicBezTo>
                  <a:cubicBezTo>
                    <a:pt x="532704" y="1397885"/>
                    <a:pt x="532442" y="1405967"/>
                    <a:pt x="534921" y="1413402"/>
                  </a:cubicBezTo>
                  <a:cubicBezTo>
                    <a:pt x="535912" y="1416376"/>
                    <a:pt x="540170" y="1417248"/>
                    <a:pt x="541572" y="1420052"/>
                  </a:cubicBezTo>
                  <a:cubicBezTo>
                    <a:pt x="545924" y="1428755"/>
                    <a:pt x="543316" y="1435150"/>
                    <a:pt x="548222" y="1443327"/>
                  </a:cubicBezTo>
                  <a:cubicBezTo>
                    <a:pt x="551382" y="1448593"/>
                    <a:pt x="560314" y="1453606"/>
                    <a:pt x="564847" y="1456628"/>
                  </a:cubicBezTo>
                  <a:cubicBezTo>
                    <a:pt x="567064" y="1459953"/>
                    <a:pt x="569556" y="1463110"/>
                    <a:pt x="571497" y="1466603"/>
                  </a:cubicBezTo>
                  <a:cubicBezTo>
                    <a:pt x="585037" y="1490974"/>
                    <a:pt x="577993" y="1480387"/>
                    <a:pt x="588123" y="1503179"/>
                  </a:cubicBezTo>
                  <a:cubicBezTo>
                    <a:pt x="590136" y="1507708"/>
                    <a:pt x="592556" y="1512046"/>
                    <a:pt x="594773" y="1516479"/>
                  </a:cubicBezTo>
                  <a:cubicBezTo>
                    <a:pt x="594784" y="1516544"/>
                    <a:pt x="599218" y="1546423"/>
                    <a:pt x="601423" y="1549730"/>
                  </a:cubicBezTo>
                  <a:cubicBezTo>
                    <a:pt x="603640" y="1553055"/>
                    <a:pt x="608073" y="1554163"/>
                    <a:pt x="611398" y="1556380"/>
                  </a:cubicBezTo>
                  <a:cubicBezTo>
                    <a:pt x="613615" y="1561922"/>
                    <a:pt x="615548" y="1567586"/>
                    <a:pt x="618049" y="1573006"/>
                  </a:cubicBezTo>
                  <a:cubicBezTo>
                    <a:pt x="622203" y="1582007"/>
                    <a:pt x="628945" y="1589989"/>
                    <a:pt x="631349" y="1599607"/>
                  </a:cubicBezTo>
                  <a:cubicBezTo>
                    <a:pt x="632457" y="1604040"/>
                    <a:pt x="633419" y="1608513"/>
                    <a:pt x="634674" y="1612907"/>
                  </a:cubicBezTo>
                  <a:cubicBezTo>
                    <a:pt x="635637" y="1616277"/>
                    <a:pt x="637077" y="1619501"/>
                    <a:pt x="637999" y="1622882"/>
                  </a:cubicBezTo>
                  <a:cubicBezTo>
                    <a:pt x="640404" y="1631700"/>
                    <a:pt x="640561" y="1641308"/>
                    <a:pt x="644649" y="1649483"/>
                  </a:cubicBezTo>
                  <a:cubicBezTo>
                    <a:pt x="646866" y="1653916"/>
                    <a:pt x="649459" y="1658181"/>
                    <a:pt x="651300" y="1662783"/>
                  </a:cubicBezTo>
                  <a:cubicBezTo>
                    <a:pt x="653904" y="1669292"/>
                    <a:pt x="655733" y="1676084"/>
                    <a:pt x="657950" y="1682734"/>
                  </a:cubicBezTo>
                  <a:cubicBezTo>
                    <a:pt x="659058" y="1686059"/>
                    <a:pt x="659708" y="1689574"/>
                    <a:pt x="661275" y="1692709"/>
                  </a:cubicBezTo>
                  <a:cubicBezTo>
                    <a:pt x="663492" y="1697143"/>
                    <a:pt x="664752" y="1702202"/>
                    <a:pt x="667925" y="1706010"/>
                  </a:cubicBezTo>
                  <a:cubicBezTo>
                    <a:pt x="672883" y="1711960"/>
                    <a:pt x="681067" y="1713716"/>
                    <a:pt x="687876" y="1715985"/>
                  </a:cubicBezTo>
                  <a:cubicBezTo>
                    <a:pt x="691201" y="1712660"/>
                    <a:pt x="697078" y="1710648"/>
                    <a:pt x="697851" y="1706010"/>
                  </a:cubicBezTo>
                  <a:cubicBezTo>
                    <a:pt x="698508" y="1702068"/>
                    <a:pt x="695102" y="1696901"/>
                    <a:pt x="691201" y="1696034"/>
                  </a:cubicBezTo>
                  <a:cubicBezTo>
                    <a:pt x="683550" y="1694334"/>
                    <a:pt x="675684" y="1698251"/>
                    <a:pt x="667925" y="1699359"/>
                  </a:cubicBezTo>
                  <a:cubicBezTo>
                    <a:pt x="670142" y="1704901"/>
                    <a:pt x="672688" y="1710322"/>
                    <a:pt x="674575" y="1715985"/>
                  </a:cubicBezTo>
                  <a:cubicBezTo>
                    <a:pt x="678771" y="1728572"/>
                    <a:pt x="678277" y="1735479"/>
                    <a:pt x="681225" y="1749236"/>
                  </a:cubicBezTo>
                  <a:cubicBezTo>
                    <a:pt x="683140" y="1758173"/>
                    <a:pt x="687876" y="1775836"/>
                    <a:pt x="687876" y="1775836"/>
                  </a:cubicBezTo>
                  <a:cubicBezTo>
                    <a:pt x="688984" y="1785811"/>
                    <a:pt x="689233" y="1795920"/>
                    <a:pt x="691201" y="1805762"/>
                  </a:cubicBezTo>
                  <a:cubicBezTo>
                    <a:pt x="692576" y="1812636"/>
                    <a:pt x="696151" y="1818912"/>
                    <a:pt x="697851" y="1825713"/>
                  </a:cubicBezTo>
                  <a:lnTo>
                    <a:pt x="704501" y="1852314"/>
                  </a:lnTo>
                  <a:cubicBezTo>
                    <a:pt x="706008" y="1858342"/>
                    <a:pt x="711778" y="1882865"/>
                    <a:pt x="714476" y="1885564"/>
                  </a:cubicBezTo>
                  <a:lnTo>
                    <a:pt x="721126" y="1892215"/>
                  </a:lnTo>
                  <a:lnTo>
                    <a:pt x="727777" y="1912165"/>
                  </a:lnTo>
                  <a:cubicBezTo>
                    <a:pt x="728885" y="1915490"/>
                    <a:pt x="728624" y="1919662"/>
                    <a:pt x="731102" y="1922140"/>
                  </a:cubicBezTo>
                  <a:cubicBezTo>
                    <a:pt x="738978" y="1930017"/>
                    <a:pt x="747293" y="1937464"/>
                    <a:pt x="751052" y="1948741"/>
                  </a:cubicBezTo>
                  <a:cubicBezTo>
                    <a:pt x="752160" y="1952066"/>
                    <a:pt x="752810" y="1955581"/>
                    <a:pt x="754377" y="1958716"/>
                  </a:cubicBezTo>
                  <a:cubicBezTo>
                    <a:pt x="756164" y="1962291"/>
                    <a:pt x="758705" y="1965440"/>
                    <a:pt x="761028" y="1968692"/>
                  </a:cubicBezTo>
                  <a:cubicBezTo>
                    <a:pt x="781644" y="1997554"/>
                    <a:pt x="761985" y="1968464"/>
                    <a:pt x="777653" y="1991967"/>
                  </a:cubicBezTo>
                  <a:cubicBezTo>
                    <a:pt x="779358" y="1997082"/>
                    <a:pt x="784815" y="2006803"/>
                    <a:pt x="777653" y="2011918"/>
                  </a:cubicBezTo>
                  <a:cubicBezTo>
                    <a:pt x="771949" y="2015992"/>
                    <a:pt x="757702" y="2018568"/>
                    <a:pt x="757702" y="2018568"/>
                  </a:cubicBezTo>
                  <a:cubicBezTo>
                    <a:pt x="756134" y="2023272"/>
                    <a:pt x="749352" y="2037669"/>
                    <a:pt x="757702" y="2041844"/>
                  </a:cubicBezTo>
                  <a:cubicBezTo>
                    <a:pt x="761276" y="2043631"/>
                    <a:pt x="764353" y="2037411"/>
                    <a:pt x="767678" y="2035194"/>
                  </a:cubicBezTo>
                  <a:cubicBezTo>
                    <a:pt x="771353" y="2024167"/>
                    <a:pt x="771003" y="2028723"/>
                    <a:pt x="761028" y="2035194"/>
                  </a:cubicBezTo>
                  <a:close/>
                </a:path>
              </a:pathLst>
            </a:custGeom>
            <a:solidFill>
              <a:srgbClr val="FFFF00">
                <a:alpha val="15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68" name="Полилиния 867"/>
            <p:cNvSpPr/>
            <p:nvPr/>
          </p:nvSpPr>
          <p:spPr>
            <a:xfrm>
              <a:off x="3673098" y="578603"/>
              <a:ext cx="2665709" cy="4021138"/>
            </a:xfrm>
            <a:custGeom>
              <a:avLst/>
              <a:gdLst>
                <a:gd name="connsiteX0" fmla="*/ 87824 w 2665709"/>
                <a:gd name="connsiteY0" fmla="*/ 4008895 h 4021138"/>
                <a:gd name="connsiteX1" fmla="*/ 103322 w 2665709"/>
                <a:gd name="connsiteY1" fmla="*/ 3977899 h 4021138"/>
                <a:gd name="connsiteX2" fmla="*/ 118821 w 2665709"/>
                <a:gd name="connsiteY2" fmla="*/ 3967566 h 4021138"/>
                <a:gd name="connsiteX3" fmla="*/ 129153 w 2665709"/>
                <a:gd name="connsiteY3" fmla="*/ 3952068 h 4021138"/>
                <a:gd name="connsiteX4" fmla="*/ 160149 w 2665709"/>
                <a:gd name="connsiteY4" fmla="*/ 3936570 h 4021138"/>
                <a:gd name="connsiteX5" fmla="*/ 216977 w 2665709"/>
                <a:gd name="connsiteY5" fmla="*/ 3941736 h 4021138"/>
                <a:gd name="connsiteX6" fmla="*/ 247973 w 2665709"/>
                <a:gd name="connsiteY6" fmla="*/ 3967566 h 4021138"/>
                <a:gd name="connsiteX7" fmla="*/ 263471 w 2665709"/>
                <a:gd name="connsiteY7" fmla="*/ 3977899 h 4021138"/>
                <a:gd name="connsiteX8" fmla="*/ 309966 w 2665709"/>
                <a:gd name="connsiteY8" fmla="*/ 3988231 h 4021138"/>
                <a:gd name="connsiteX9" fmla="*/ 371960 w 2665709"/>
                <a:gd name="connsiteY9" fmla="*/ 3977899 h 4021138"/>
                <a:gd name="connsiteX10" fmla="*/ 382292 w 2665709"/>
                <a:gd name="connsiteY10" fmla="*/ 3967566 h 4021138"/>
                <a:gd name="connsiteX11" fmla="*/ 397790 w 2665709"/>
                <a:gd name="connsiteY11" fmla="*/ 3962400 h 4021138"/>
                <a:gd name="connsiteX12" fmla="*/ 423621 w 2665709"/>
                <a:gd name="connsiteY12" fmla="*/ 3941736 h 4021138"/>
                <a:gd name="connsiteX13" fmla="*/ 454617 w 2665709"/>
                <a:gd name="connsiteY13" fmla="*/ 3926238 h 4021138"/>
                <a:gd name="connsiteX14" fmla="*/ 464949 w 2665709"/>
                <a:gd name="connsiteY14" fmla="*/ 3915905 h 4021138"/>
                <a:gd name="connsiteX15" fmla="*/ 480448 w 2665709"/>
                <a:gd name="connsiteY15" fmla="*/ 3910739 h 4021138"/>
                <a:gd name="connsiteX16" fmla="*/ 495946 w 2665709"/>
                <a:gd name="connsiteY16" fmla="*/ 3879743 h 4021138"/>
                <a:gd name="connsiteX17" fmla="*/ 506278 w 2665709"/>
                <a:gd name="connsiteY17" fmla="*/ 3828082 h 4021138"/>
                <a:gd name="connsiteX18" fmla="*/ 501112 w 2665709"/>
                <a:gd name="connsiteY18" fmla="*/ 3750590 h 4021138"/>
                <a:gd name="connsiteX19" fmla="*/ 495946 w 2665709"/>
                <a:gd name="connsiteY19" fmla="*/ 3729926 h 4021138"/>
                <a:gd name="connsiteX20" fmla="*/ 475282 w 2665709"/>
                <a:gd name="connsiteY20" fmla="*/ 3678265 h 4021138"/>
                <a:gd name="connsiteX21" fmla="*/ 464949 w 2665709"/>
                <a:gd name="connsiteY21" fmla="*/ 3667933 h 4021138"/>
                <a:gd name="connsiteX22" fmla="*/ 444285 w 2665709"/>
                <a:gd name="connsiteY22" fmla="*/ 3636936 h 4021138"/>
                <a:gd name="connsiteX23" fmla="*/ 423621 w 2665709"/>
                <a:gd name="connsiteY23" fmla="*/ 3611105 h 4021138"/>
                <a:gd name="connsiteX24" fmla="*/ 382292 w 2665709"/>
                <a:gd name="connsiteY24" fmla="*/ 3600773 h 4021138"/>
                <a:gd name="connsiteX25" fmla="*/ 340963 w 2665709"/>
                <a:gd name="connsiteY25" fmla="*/ 3564611 h 4021138"/>
                <a:gd name="connsiteX26" fmla="*/ 330631 w 2665709"/>
                <a:gd name="connsiteY26" fmla="*/ 3554278 h 4021138"/>
                <a:gd name="connsiteX27" fmla="*/ 315133 w 2665709"/>
                <a:gd name="connsiteY27" fmla="*/ 3497451 h 4021138"/>
                <a:gd name="connsiteX28" fmla="*/ 346129 w 2665709"/>
                <a:gd name="connsiteY28" fmla="*/ 3471621 h 4021138"/>
                <a:gd name="connsiteX29" fmla="*/ 377126 w 2665709"/>
                <a:gd name="connsiteY29" fmla="*/ 3461289 h 4021138"/>
                <a:gd name="connsiteX30" fmla="*/ 392624 w 2665709"/>
                <a:gd name="connsiteY30" fmla="*/ 3456122 h 4021138"/>
                <a:gd name="connsiteX31" fmla="*/ 423621 w 2665709"/>
                <a:gd name="connsiteY31" fmla="*/ 3435458 h 4021138"/>
                <a:gd name="connsiteX32" fmla="*/ 454617 w 2665709"/>
                <a:gd name="connsiteY32" fmla="*/ 3419960 h 4021138"/>
                <a:gd name="connsiteX33" fmla="*/ 470116 w 2665709"/>
                <a:gd name="connsiteY33" fmla="*/ 3404461 h 4021138"/>
                <a:gd name="connsiteX34" fmla="*/ 485614 w 2665709"/>
                <a:gd name="connsiteY34" fmla="*/ 3394129 h 4021138"/>
                <a:gd name="connsiteX35" fmla="*/ 490780 w 2665709"/>
                <a:gd name="connsiteY35" fmla="*/ 3378631 h 4021138"/>
                <a:gd name="connsiteX36" fmla="*/ 501112 w 2665709"/>
                <a:gd name="connsiteY36" fmla="*/ 3363133 h 4021138"/>
                <a:gd name="connsiteX37" fmla="*/ 511444 w 2665709"/>
                <a:gd name="connsiteY37" fmla="*/ 3321804 h 4021138"/>
                <a:gd name="connsiteX38" fmla="*/ 521777 w 2665709"/>
                <a:gd name="connsiteY38" fmla="*/ 3311472 h 4021138"/>
                <a:gd name="connsiteX39" fmla="*/ 516610 w 2665709"/>
                <a:gd name="connsiteY39" fmla="*/ 3285641 h 4021138"/>
                <a:gd name="connsiteX40" fmla="*/ 501112 w 2665709"/>
                <a:gd name="connsiteY40" fmla="*/ 3270143 h 4021138"/>
                <a:gd name="connsiteX41" fmla="*/ 480448 w 2665709"/>
                <a:gd name="connsiteY41" fmla="*/ 3254644 h 4021138"/>
                <a:gd name="connsiteX42" fmla="*/ 454617 w 2665709"/>
                <a:gd name="connsiteY42" fmla="*/ 3249478 h 4021138"/>
                <a:gd name="connsiteX43" fmla="*/ 330631 w 2665709"/>
                <a:gd name="connsiteY43" fmla="*/ 3244312 h 4021138"/>
                <a:gd name="connsiteX44" fmla="*/ 320299 w 2665709"/>
                <a:gd name="connsiteY44" fmla="*/ 3223648 h 4021138"/>
                <a:gd name="connsiteX45" fmla="*/ 309966 w 2665709"/>
                <a:gd name="connsiteY45" fmla="*/ 3208150 h 4021138"/>
                <a:gd name="connsiteX46" fmla="*/ 304800 w 2665709"/>
                <a:gd name="connsiteY46" fmla="*/ 3171987 h 4021138"/>
                <a:gd name="connsiteX47" fmla="*/ 299634 w 2665709"/>
                <a:gd name="connsiteY47" fmla="*/ 3156489 h 4021138"/>
                <a:gd name="connsiteX48" fmla="*/ 304800 w 2665709"/>
                <a:gd name="connsiteY48" fmla="*/ 3135824 h 4021138"/>
                <a:gd name="connsiteX49" fmla="*/ 325465 w 2665709"/>
                <a:gd name="connsiteY49" fmla="*/ 3078997 h 4021138"/>
                <a:gd name="connsiteX50" fmla="*/ 340963 w 2665709"/>
                <a:gd name="connsiteY50" fmla="*/ 3068665 h 4021138"/>
                <a:gd name="connsiteX51" fmla="*/ 356461 w 2665709"/>
                <a:gd name="connsiteY51" fmla="*/ 3037668 h 4021138"/>
                <a:gd name="connsiteX52" fmla="*/ 366794 w 2665709"/>
                <a:gd name="connsiteY52" fmla="*/ 3001505 h 4021138"/>
                <a:gd name="connsiteX53" fmla="*/ 371960 w 2665709"/>
                <a:gd name="connsiteY53" fmla="*/ 2794861 h 4021138"/>
                <a:gd name="connsiteX54" fmla="*/ 377126 w 2665709"/>
                <a:gd name="connsiteY54" fmla="*/ 2769031 h 4021138"/>
                <a:gd name="connsiteX55" fmla="*/ 371960 w 2665709"/>
                <a:gd name="connsiteY55" fmla="*/ 2707038 h 4021138"/>
                <a:gd name="connsiteX56" fmla="*/ 366794 w 2665709"/>
                <a:gd name="connsiteY56" fmla="*/ 2691539 h 4021138"/>
                <a:gd name="connsiteX57" fmla="*/ 356461 w 2665709"/>
                <a:gd name="connsiteY57" fmla="*/ 2681207 h 4021138"/>
                <a:gd name="connsiteX58" fmla="*/ 361627 w 2665709"/>
                <a:gd name="connsiteY58" fmla="*/ 2624380 h 4021138"/>
                <a:gd name="connsiteX59" fmla="*/ 382292 w 2665709"/>
                <a:gd name="connsiteY59" fmla="*/ 2598550 h 4021138"/>
                <a:gd name="connsiteX60" fmla="*/ 408122 w 2665709"/>
                <a:gd name="connsiteY60" fmla="*/ 2572719 h 4021138"/>
                <a:gd name="connsiteX61" fmla="*/ 454617 w 2665709"/>
                <a:gd name="connsiteY61" fmla="*/ 2562387 h 4021138"/>
                <a:gd name="connsiteX62" fmla="*/ 470116 w 2665709"/>
                <a:gd name="connsiteY62" fmla="*/ 2557221 h 4021138"/>
                <a:gd name="connsiteX63" fmla="*/ 485614 w 2665709"/>
                <a:gd name="connsiteY63" fmla="*/ 2546889 h 4021138"/>
                <a:gd name="connsiteX64" fmla="*/ 490780 w 2665709"/>
                <a:gd name="connsiteY64" fmla="*/ 2531390 h 4021138"/>
                <a:gd name="connsiteX65" fmla="*/ 511444 w 2665709"/>
                <a:gd name="connsiteY65" fmla="*/ 2500394 h 4021138"/>
                <a:gd name="connsiteX66" fmla="*/ 521777 w 2665709"/>
                <a:gd name="connsiteY66" fmla="*/ 2484895 h 4021138"/>
                <a:gd name="connsiteX67" fmla="*/ 547607 w 2665709"/>
                <a:gd name="connsiteY67" fmla="*/ 2438400 h 4021138"/>
                <a:gd name="connsiteX68" fmla="*/ 573438 w 2665709"/>
                <a:gd name="connsiteY68" fmla="*/ 2412570 h 4021138"/>
                <a:gd name="connsiteX69" fmla="*/ 594102 w 2665709"/>
                <a:gd name="connsiteY69" fmla="*/ 2376407 h 4021138"/>
                <a:gd name="connsiteX70" fmla="*/ 609600 w 2665709"/>
                <a:gd name="connsiteY70" fmla="*/ 2360909 h 4021138"/>
                <a:gd name="connsiteX71" fmla="*/ 635431 w 2665709"/>
                <a:gd name="connsiteY71" fmla="*/ 2314414 h 4021138"/>
                <a:gd name="connsiteX72" fmla="*/ 656095 w 2665709"/>
                <a:gd name="connsiteY72" fmla="*/ 2288583 h 4021138"/>
                <a:gd name="connsiteX73" fmla="*/ 661261 w 2665709"/>
                <a:gd name="connsiteY73" fmla="*/ 2273085 h 4021138"/>
                <a:gd name="connsiteX74" fmla="*/ 671594 w 2665709"/>
                <a:gd name="connsiteY74" fmla="*/ 2262753 h 4021138"/>
                <a:gd name="connsiteX75" fmla="*/ 681926 w 2665709"/>
                <a:gd name="connsiteY75" fmla="*/ 2247255 h 4021138"/>
                <a:gd name="connsiteX76" fmla="*/ 697424 w 2665709"/>
                <a:gd name="connsiteY76" fmla="*/ 2216258 h 4021138"/>
                <a:gd name="connsiteX77" fmla="*/ 702590 w 2665709"/>
                <a:gd name="connsiteY77" fmla="*/ 2200760 h 4021138"/>
                <a:gd name="connsiteX78" fmla="*/ 718088 w 2665709"/>
                <a:gd name="connsiteY78" fmla="*/ 2190428 h 4021138"/>
                <a:gd name="connsiteX79" fmla="*/ 743919 w 2665709"/>
                <a:gd name="connsiteY79" fmla="*/ 2143933 h 4021138"/>
                <a:gd name="connsiteX80" fmla="*/ 769749 w 2665709"/>
                <a:gd name="connsiteY80" fmla="*/ 2118102 h 4021138"/>
                <a:gd name="connsiteX81" fmla="*/ 780082 w 2665709"/>
                <a:gd name="connsiteY81" fmla="*/ 2107770 h 4021138"/>
                <a:gd name="connsiteX82" fmla="*/ 795580 w 2665709"/>
                <a:gd name="connsiteY82" fmla="*/ 2081939 h 4021138"/>
                <a:gd name="connsiteX83" fmla="*/ 821410 w 2665709"/>
                <a:gd name="connsiteY83" fmla="*/ 2056109 h 4021138"/>
                <a:gd name="connsiteX84" fmla="*/ 836909 w 2665709"/>
                <a:gd name="connsiteY84" fmla="*/ 2030278 h 4021138"/>
                <a:gd name="connsiteX85" fmla="*/ 842075 w 2665709"/>
                <a:gd name="connsiteY85" fmla="*/ 2014780 h 4021138"/>
                <a:gd name="connsiteX86" fmla="*/ 857573 w 2665709"/>
                <a:gd name="connsiteY86" fmla="*/ 2009614 h 4021138"/>
                <a:gd name="connsiteX87" fmla="*/ 867905 w 2665709"/>
                <a:gd name="connsiteY87" fmla="*/ 1994116 h 4021138"/>
                <a:gd name="connsiteX88" fmla="*/ 893736 w 2665709"/>
                <a:gd name="connsiteY88" fmla="*/ 1973451 h 4021138"/>
                <a:gd name="connsiteX89" fmla="*/ 904068 w 2665709"/>
                <a:gd name="connsiteY89" fmla="*/ 1957953 h 4021138"/>
                <a:gd name="connsiteX90" fmla="*/ 909234 w 2665709"/>
                <a:gd name="connsiteY90" fmla="*/ 1942455 h 4021138"/>
                <a:gd name="connsiteX91" fmla="*/ 924733 w 2665709"/>
                <a:gd name="connsiteY91" fmla="*/ 1937289 h 4021138"/>
                <a:gd name="connsiteX92" fmla="*/ 935065 w 2665709"/>
                <a:gd name="connsiteY92" fmla="*/ 1926956 h 4021138"/>
                <a:gd name="connsiteX93" fmla="*/ 945397 w 2665709"/>
                <a:gd name="connsiteY93" fmla="*/ 1911458 h 4021138"/>
                <a:gd name="connsiteX94" fmla="*/ 976394 w 2665709"/>
                <a:gd name="connsiteY94" fmla="*/ 1880461 h 4021138"/>
                <a:gd name="connsiteX95" fmla="*/ 1002224 w 2665709"/>
                <a:gd name="connsiteY95" fmla="*/ 1854631 h 4021138"/>
                <a:gd name="connsiteX96" fmla="*/ 1012556 w 2665709"/>
                <a:gd name="connsiteY96" fmla="*/ 1839133 h 4021138"/>
                <a:gd name="connsiteX97" fmla="*/ 1033221 w 2665709"/>
                <a:gd name="connsiteY97" fmla="*/ 1818468 h 4021138"/>
                <a:gd name="connsiteX98" fmla="*/ 1059051 w 2665709"/>
                <a:gd name="connsiteY98" fmla="*/ 1771973 h 4021138"/>
                <a:gd name="connsiteX99" fmla="*/ 1074549 w 2665709"/>
                <a:gd name="connsiteY99" fmla="*/ 1761641 h 4021138"/>
                <a:gd name="connsiteX100" fmla="*/ 1084882 w 2665709"/>
                <a:gd name="connsiteY100" fmla="*/ 1725478 h 4021138"/>
                <a:gd name="connsiteX101" fmla="*/ 1095214 w 2665709"/>
                <a:gd name="connsiteY101" fmla="*/ 1694482 h 4021138"/>
                <a:gd name="connsiteX102" fmla="*/ 1100380 w 2665709"/>
                <a:gd name="connsiteY102" fmla="*/ 1678983 h 4021138"/>
                <a:gd name="connsiteX103" fmla="*/ 1110712 w 2665709"/>
                <a:gd name="connsiteY103" fmla="*/ 1637655 h 4021138"/>
                <a:gd name="connsiteX104" fmla="*/ 1126210 w 2665709"/>
                <a:gd name="connsiteY104" fmla="*/ 1585994 h 4021138"/>
                <a:gd name="connsiteX105" fmla="*/ 1131377 w 2665709"/>
                <a:gd name="connsiteY105" fmla="*/ 1570495 h 4021138"/>
                <a:gd name="connsiteX106" fmla="*/ 1146875 w 2665709"/>
                <a:gd name="connsiteY106" fmla="*/ 1554997 h 4021138"/>
                <a:gd name="connsiteX107" fmla="*/ 1157207 w 2665709"/>
                <a:gd name="connsiteY107" fmla="*/ 1524000 h 4021138"/>
                <a:gd name="connsiteX108" fmla="*/ 1162373 w 2665709"/>
                <a:gd name="connsiteY108" fmla="*/ 1508502 h 4021138"/>
                <a:gd name="connsiteX109" fmla="*/ 1177871 w 2665709"/>
                <a:gd name="connsiteY109" fmla="*/ 1493004 h 4021138"/>
                <a:gd name="connsiteX110" fmla="*/ 1183038 w 2665709"/>
                <a:gd name="connsiteY110" fmla="*/ 1477505 h 4021138"/>
                <a:gd name="connsiteX111" fmla="*/ 1193370 w 2665709"/>
                <a:gd name="connsiteY111" fmla="*/ 1462007 h 4021138"/>
                <a:gd name="connsiteX112" fmla="*/ 1198536 w 2665709"/>
                <a:gd name="connsiteY112" fmla="*/ 1441343 h 4021138"/>
                <a:gd name="connsiteX113" fmla="*/ 1224366 w 2665709"/>
                <a:gd name="connsiteY113" fmla="*/ 1415512 h 4021138"/>
                <a:gd name="connsiteX114" fmla="*/ 1239865 w 2665709"/>
                <a:gd name="connsiteY114" fmla="*/ 1384516 h 4021138"/>
                <a:gd name="connsiteX115" fmla="*/ 1255363 w 2665709"/>
                <a:gd name="connsiteY115" fmla="*/ 1379350 h 4021138"/>
                <a:gd name="connsiteX116" fmla="*/ 1260529 w 2665709"/>
                <a:gd name="connsiteY116" fmla="*/ 1363851 h 4021138"/>
                <a:gd name="connsiteX117" fmla="*/ 1291526 w 2665709"/>
                <a:gd name="connsiteY117" fmla="*/ 1343187 h 4021138"/>
                <a:gd name="connsiteX118" fmla="*/ 1296692 w 2665709"/>
                <a:gd name="connsiteY118" fmla="*/ 1327689 h 4021138"/>
                <a:gd name="connsiteX119" fmla="*/ 1322522 w 2665709"/>
                <a:gd name="connsiteY119" fmla="*/ 1307024 h 4021138"/>
                <a:gd name="connsiteX120" fmla="*/ 1332855 w 2665709"/>
                <a:gd name="connsiteY120" fmla="*/ 1296692 h 4021138"/>
                <a:gd name="connsiteX121" fmla="*/ 1348353 w 2665709"/>
                <a:gd name="connsiteY121" fmla="*/ 1291526 h 4021138"/>
                <a:gd name="connsiteX122" fmla="*/ 1544665 w 2665709"/>
                <a:gd name="connsiteY122" fmla="*/ 1286360 h 4021138"/>
                <a:gd name="connsiteX123" fmla="*/ 1580827 w 2665709"/>
                <a:gd name="connsiteY123" fmla="*/ 1281194 h 4021138"/>
                <a:gd name="connsiteX124" fmla="*/ 1596326 w 2665709"/>
                <a:gd name="connsiteY124" fmla="*/ 1276028 h 4021138"/>
                <a:gd name="connsiteX125" fmla="*/ 1616990 w 2665709"/>
                <a:gd name="connsiteY125" fmla="*/ 1270861 h 4021138"/>
                <a:gd name="connsiteX126" fmla="*/ 1663485 w 2665709"/>
                <a:gd name="connsiteY126" fmla="*/ 1250197 h 4021138"/>
                <a:gd name="connsiteX127" fmla="*/ 1678983 w 2665709"/>
                <a:gd name="connsiteY127" fmla="*/ 1245031 h 4021138"/>
                <a:gd name="connsiteX128" fmla="*/ 1694482 w 2665709"/>
                <a:gd name="connsiteY128" fmla="*/ 1239865 h 4021138"/>
                <a:gd name="connsiteX129" fmla="*/ 1704814 w 2665709"/>
                <a:gd name="connsiteY129" fmla="*/ 1224366 h 4021138"/>
                <a:gd name="connsiteX130" fmla="*/ 1725478 w 2665709"/>
                <a:gd name="connsiteY130" fmla="*/ 1214034 h 4021138"/>
                <a:gd name="connsiteX131" fmla="*/ 1740977 w 2665709"/>
                <a:gd name="connsiteY131" fmla="*/ 1203702 h 4021138"/>
                <a:gd name="connsiteX132" fmla="*/ 1766807 w 2665709"/>
                <a:gd name="connsiteY132" fmla="*/ 1183038 h 4021138"/>
                <a:gd name="connsiteX133" fmla="*/ 1797804 w 2665709"/>
                <a:gd name="connsiteY133" fmla="*/ 1162373 h 4021138"/>
                <a:gd name="connsiteX134" fmla="*/ 1808136 w 2665709"/>
                <a:gd name="connsiteY134" fmla="*/ 1146875 h 4021138"/>
                <a:gd name="connsiteX135" fmla="*/ 1823634 w 2665709"/>
                <a:gd name="connsiteY135" fmla="*/ 1141709 h 4021138"/>
                <a:gd name="connsiteX136" fmla="*/ 1839133 w 2665709"/>
                <a:gd name="connsiteY136" fmla="*/ 1131377 h 4021138"/>
                <a:gd name="connsiteX137" fmla="*/ 1859797 w 2665709"/>
                <a:gd name="connsiteY137" fmla="*/ 1105546 h 4021138"/>
                <a:gd name="connsiteX138" fmla="*/ 1880461 w 2665709"/>
                <a:gd name="connsiteY138" fmla="*/ 1074550 h 4021138"/>
                <a:gd name="connsiteX139" fmla="*/ 1890794 w 2665709"/>
                <a:gd name="connsiteY139" fmla="*/ 1043553 h 4021138"/>
                <a:gd name="connsiteX140" fmla="*/ 1895960 w 2665709"/>
                <a:gd name="connsiteY140" fmla="*/ 1028055 h 4021138"/>
                <a:gd name="connsiteX141" fmla="*/ 1906292 w 2665709"/>
                <a:gd name="connsiteY141" fmla="*/ 1017722 h 4021138"/>
                <a:gd name="connsiteX142" fmla="*/ 1911458 w 2665709"/>
                <a:gd name="connsiteY142" fmla="*/ 1002224 h 4021138"/>
                <a:gd name="connsiteX143" fmla="*/ 1932122 w 2665709"/>
                <a:gd name="connsiteY143" fmla="*/ 971228 h 4021138"/>
                <a:gd name="connsiteX144" fmla="*/ 1937288 w 2665709"/>
                <a:gd name="connsiteY144" fmla="*/ 955729 h 4021138"/>
                <a:gd name="connsiteX145" fmla="*/ 1947621 w 2665709"/>
                <a:gd name="connsiteY145" fmla="*/ 945397 h 4021138"/>
                <a:gd name="connsiteX146" fmla="*/ 1957953 w 2665709"/>
                <a:gd name="connsiteY146" fmla="*/ 929899 h 4021138"/>
                <a:gd name="connsiteX147" fmla="*/ 1963119 w 2665709"/>
                <a:gd name="connsiteY147" fmla="*/ 914400 h 4021138"/>
                <a:gd name="connsiteX148" fmla="*/ 1994116 w 2665709"/>
                <a:gd name="connsiteY148" fmla="*/ 873072 h 4021138"/>
                <a:gd name="connsiteX149" fmla="*/ 1999282 w 2665709"/>
                <a:gd name="connsiteY149" fmla="*/ 857573 h 4021138"/>
                <a:gd name="connsiteX150" fmla="*/ 2019946 w 2665709"/>
                <a:gd name="connsiteY150" fmla="*/ 826577 h 4021138"/>
                <a:gd name="connsiteX151" fmla="*/ 2030278 w 2665709"/>
                <a:gd name="connsiteY151" fmla="*/ 811078 h 4021138"/>
                <a:gd name="connsiteX152" fmla="*/ 2040610 w 2665709"/>
                <a:gd name="connsiteY152" fmla="*/ 795580 h 4021138"/>
                <a:gd name="connsiteX153" fmla="*/ 2045777 w 2665709"/>
                <a:gd name="connsiteY153" fmla="*/ 780082 h 4021138"/>
                <a:gd name="connsiteX154" fmla="*/ 2061275 w 2665709"/>
                <a:gd name="connsiteY154" fmla="*/ 769750 h 4021138"/>
                <a:gd name="connsiteX155" fmla="*/ 2081939 w 2665709"/>
                <a:gd name="connsiteY155" fmla="*/ 743919 h 4021138"/>
                <a:gd name="connsiteX156" fmla="*/ 2097438 w 2665709"/>
                <a:gd name="connsiteY156" fmla="*/ 733587 h 4021138"/>
                <a:gd name="connsiteX157" fmla="*/ 2138766 w 2665709"/>
                <a:gd name="connsiteY157" fmla="*/ 702590 h 4021138"/>
                <a:gd name="connsiteX158" fmla="*/ 2149099 w 2665709"/>
                <a:gd name="connsiteY158" fmla="*/ 692258 h 4021138"/>
                <a:gd name="connsiteX159" fmla="*/ 2164597 w 2665709"/>
                <a:gd name="connsiteY159" fmla="*/ 687092 h 4021138"/>
                <a:gd name="connsiteX160" fmla="*/ 2185261 w 2665709"/>
                <a:gd name="connsiteY160" fmla="*/ 661261 h 4021138"/>
                <a:gd name="connsiteX161" fmla="*/ 2216258 w 2665709"/>
                <a:gd name="connsiteY161" fmla="*/ 650929 h 4021138"/>
                <a:gd name="connsiteX162" fmla="*/ 2236922 w 2665709"/>
                <a:gd name="connsiteY162" fmla="*/ 640597 h 4021138"/>
                <a:gd name="connsiteX163" fmla="*/ 2262753 w 2665709"/>
                <a:gd name="connsiteY163" fmla="*/ 625099 h 4021138"/>
                <a:gd name="connsiteX164" fmla="*/ 2288583 w 2665709"/>
                <a:gd name="connsiteY164" fmla="*/ 599268 h 4021138"/>
                <a:gd name="connsiteX165" fmla="*/ 2298916 w 2665709"/>
                <a:gd name="connsiteY165" fmla="*/ 588936 h 4021138"/>
                <a:gd name="connsiteX166" fmla="*/ 2314414 w 2665709"/>
                <a:gd name="connsiteY166" fmla="*/ 583770 h 4021138"/>
                <a:gd name="connsiteX167" fmla="*/ 2345410 w 2665709"/>
                <a:gd name="connsiteY167" fmla="*/ 552773 h 4021138"/>
                <a:gd name="connsiteX168" fmla="*/ 2355743 w 2665709"/>
                <a:gd name="connsiteY168" fmla="*/ 542441 h 4021138"/>
                <a:gd name="connsiteX169" fmla="*/ 2381573 w 2665709"/>
                <a:gd name="connsiteY169" fmla="*/ 516611 h 4021138"/>
                <a:gd name="connsiteX170" fmla="*/ 2407404 w 2665709"/>
                <a:gd name="connsiteY170" fmla="*/ 501112 h 4021138"/>
                <a:gd name="connsiteX171" fmla="*/ 2422902 w 2665709"/>
                <a:gd name="connsiteY171" fmla="*/ 490780 h 4021138"/>
                <a:gd name="connsiteX172" fmla="*/ 2495227 w 2665709"/>
                <a:gd name="connsiteY172" fmla="*/ 480448 h 4021138"/>
                <a:gd name="connsiteX173" fmla="*/ 2526224 w 2665709"/>
                <a:gd name="connsiteY173" fmla="*/ 470116 h 4021138"/>
                <a:gd name="connsiteX174" fmla="*/ 2536556 w 2665709"/>
                <a:gd name="connsiteY174" fmla="*/ 454617 h 4021138"/>
                <a:gd name="connsiteX175" fmla="*/ 2567553 w 2665709"/>
                <a:gd name="connsiteY175" fmla="*/ 444285 h 4021138"/>
                <a:gd name="connsiteX176" fmla="*/ 2598549 w 2665709"/>
                <a:gd name="connsiteY176" fmla="*/ 423621 h 4021138"/>
                <a:gd name="connsiteX177" fmla="*/ 2614048 w 2665709"/>
                <a:gd name="connsiteY177" fmla="*/ 413289 h 4021138"/>
                <a:gd name="connsiteX178" fmla="*/ 2629546 w 2665709"/>
                <a:gd name="connsiteY178" fmla="*/ 408122 h 4021138"/>
                <a:gd name="connsiteX179" fmla="*/ 2655377 w 2665709"/>
                <a:gd name="connsiteY179" fmla="*/ 387458 h 4021138"/>
                <a:gd name="connsiteX180" fmla="*/ 2665709 w 2665709"/>
                <a:gd name="connsiteY180" fmla="*/ 371960 h 4021138"/>
                <a:gd name="connsiteX181" fmla="*/ 2660543 w 2665709"/>
                <a:gd name="connsiteY181" fmla="*/ 356461 h 4021138"/>
                <a:gd name="connsiteX182" fmla="*/ 2645044 w 2665709"/>
                <a:gd name="connsiteY182" fmla="*/ 351295 h 4021138"/>
                <a:gd name="connsiteX183" fmla="*/ 2629546 w 2665709"/>
                <a:gd name="connsiteY183" fmla="*/ 340963 h 4021138"/>
                <a:gd name="connsiteX184" fmla="*/ 2598549 w 2665709"/>
                <a:gd name="connsiteY184" fmla="*/ 330631 h 4021138"/>
                <a:gd name="connsiteX185" fmla="*/ 2577885 w 2665709"/>
                <a:gd name="connsiteY185" fmla="*/ 304800 h 4021138"/>
                <a:gd name="connsiteX186" fmla="*/ 2557221 w 2665709"/>
                <a:gd name="connsiteY186" fmla="*/ 273804 h 4021138"/>
                <a:gd name="connsiteX187" fmla="*/ 2552055 w 2665709"/>
                <a:gd name="connsiteY187" fmla="*/ 258305 h 4021138"/>
                <a:gd name="connsiteX188" fmla="*/ 2541722 w 2665709"/>
                <a:gd name="connsiteY188" fmla="*/ 247973 h 4021138"/>
                <a:gd name="connsiteX189" fmla="*/ 2536556 w 2665709"/>
                <a:gd name="connsiteY189" fmla="*/ 216977 h 4021138"/>
                <a:gd name="connsiteX190" fmla="*/ 2531390 w 2665709"/>
                <a:gd name="connsiteY190" fmla="*/ 201478 h 4021138"/>
                <a:gd name="connsiteX191" fmla="*/ 2515892 w 2665709"/>
                <a:gd name="connsiteY191" fmla="*/ 165316 h 4021138"/>
                <a:gd name="connsiteX192" fmla="*/ 2479729 w 2665709"/>
                <a:gd name="connsiteY192" fmla="*/ 139485 h 4021138"/>
                <a:gd name="connsiteX193" fmla="*/ 2464231 w 2665709"/>
                <a:gd name="connsiteY193" fmla="*/ 129153 h 4021138"/>
                <a:gd name="connsiteX194" fmla="*/ 2433234 w 2665709"/>
                <a:gd name="connsiteY194" fmla="*/ 118821 h 4021138"/>
                <a:gd name="connsiteX195" fmla="*/ 2402238 w 2665709"/>
                <a:gd name="connsiteY195" fmla="*/ 108489 h 4021138"/>
                <a:gd name="connsiteX196" fmla="*/ 2386739 w 2665709"/>
                <a:gd name="connsiteY196" fmla="*/ 103322 h 4021138"/>
                <a:gd name="connsiteX197" fmla="*/ 2371241 w 2665709"/>
                <a:gd name="connsiteY197" fmla="*/ 92990 h 4021138"/>
                <a:gd name="connsiteX198" fmla="*/ 2340244 w 2665709"/>
                <a:gd name="connsiteY198" fmla="*/ 87824 h 4021138"/>
                <a:gd name="connsiteX199" fmla="*/ 2293749 w 2665709"/>
                <a:gd name="connsiteY199" fmla="*/ 72326 h 4021138"/>
                <a:gd name="connsiteX200" fmla="*/ 2278251 w 2665709"/>
                <a:gd name="connsiteY200" fmla="*/ 67160 h 4021138"/>
                <a:gd name="connsiteX201" fmla="*/ 2262753 w 2665709"/>
                <a:gd name="connsiteY201" fmla="*/ 56828 h 4021138"/>
                <a:gd name="connsiteX202" fmla="*/ 2231756 w 2665709"/>
                <a:gd name="connsiteY202" fmla="*/ 46495 h 4021138"/>
                <a:gd name="connsiteX203" fmla="*/ 2216258 w 2665709"/>
                <a:gd name="connsiteY203" fmla="*/ 36163 h 4021138"/>
                <a:gd name="connsiteX204" fmla="*/ 2200760 w 2665709"/>
                <a:gd name="connsiteY204" fmla="*/ 30997 h 4021138"/>
                <a:gd name="connsiteX205" fmla="*/ 2190427 w 2665709"/>
                <a:gd name="connsiteY205" fmla="*/ 20665 h 4021138"/>
                <a:gd name="connsiteX206" fmla="*/ 2159431 w 2665709"/>
                <a:gd name="connsiteY206" fmla="*/ 10333 h 4021138"/>
                <a:gd name="connsiteX207" fmla="*/ 2143933 w 2665709"/>
                <a:gd name="connsiteY207" fmla="*/ 5166 h 4021138"/>
                <a:gd name="connsiteX208" fmla="*/ 2128434 w 2665709"/>
                <a:gd name="connsiteY208" fmla="*/ 0 h 4021138"/>
                <a:gd name="connsiteX209" fmla="*/ 1999282 w 2665709"/>
                <a:gd name="connsiteY209" fmla="*/ 5166 h 4021138"/>
                <a:gd name="connsiteX210" fmla="*/ 1988949 w 2665709"/>
                <a:gd name="connsiteY210" fmla="*/ 15499 h 4021138"/>
                <a:gd name="connsiteX211" fmla="*/ 1968285 w 2665709"/>
                <a:gd name="connsiteY211" fmla="*/ 20665 h 4021138"/>
                <a:gd name="connsiteX212" fmla="*/ 1952787 w 2665709"/>
                <a:gd name="connsiteY212" fmla="*/ 30997 h 4021138"/>
                <a:gd name="connsiteX213" fmla="*/ 1937288 w 2665709"/>
                <a:gd name="connsiteY213" fmla="*/ 36163 h 4021138"/>
                <a:gd name="connsiteX214" fmla="*/ 1926956 w 2665709"/>
                <a:gd name="connsiteY214" fmla="*/ 51661 h 4021138"/>
                <a:gd name="connsiteX215" fmla="*/ 1901126 w 2665709"/>
                <a:gd name="connsiteY215" fmla="*/ 72326 h 4021138"/>
                <a:gd name="connsiteX216" fmla="*/ 1890794 w 2665709"/>
                <a:gd name="connsiteY216" fmla="*/ 87824 h 4021138"/>
                <a:gd name="connsiteX217" fmla="*/ 1864963 w 2665709"/>
                <a:gd name="connsiteY217" fmla="*/ 108489 h 4021138"/>
                <a:gd name="connsiteX218" fmla="*/ 1844299 w 2665709"/>
                <a:gd name="connsiteY218" fmla="*/ 139485 h 4021138"/>
                <a:gd name="connsiteX219" fmla="*/ 1833966 w 2665709"/>
                <a:gd name="connsiteY219" fmla="*/ 154983 h 4021138"/>
                <a:gd name="connsiteX220" fmla="*/ 1823634 w 2665709"/>
                <a:gd name="connsiteY220" fmla="*/ 185980 h 4021138"/>
                <a:gd name="connsiteX221" fmla="*/ 1818468 w 2665709"/>
                <a:gd name="connsiteY221" fmla="*/ 201478 h 4021138"/>
                <a:gd name="connsiteX222" fmla="*/ 1808136 w 2665709"/>
                <a:gd name="connsiteY222" fmla="*/ 289302 h 4021138"/>
                <a:gd name="connsiteX223" fmla="*/ 1797804 w 2665709"/>
                <a:gd name="connsiteY223" fmla="*/ 304800 h 4021138"/>
                <a:gd name="connsiteX224" fmla="*/ 1792638 w 2665709"/>
                <a:gd name="connsiteY224" fmla="*/ 320299 h 4021138"/>
                <a:gd name="connsiteX225" fmla="*/ 1777139 w 2665709"/>
                <a:gd name="connsiteY225" fmla="*/ 325465 h 4021138"/>
                <a:gd name="connsiteX226" fmla="*/ 1761641 w 2665709"/>
                <a:gd name="connsiteY226" fmla="*/ 335797 h 4021138"/>
                <a:gd name="connsiteX227" fmla="*/ 1746143 w 2665709"/>
                <a:gd name="connsiteY227" fmla="*/ 340963 h 4021138"/>
                <a:gd name="connsiteX228" fmla="*/ 1678983 w 2665709"/>
                <a:gd name="connsiteY228" fmla="*/ 351295 h 4021138"/>
                <a:gd name="connsiteX229" fmla="*/ 1632488 w 2665709"/>
                <a:gd name="connsiteY229" fmla="*/ 361628 h 4021138"/>
                <a:gd name="connsiteX230" fmla="*/ 1616990 w 2665709"/>
                <a:gd name="connsiteY230" fmla="*/ 371960 h 4021138"/>
                <a:gd name="connsiteX231" fmla="*/ 1591160 w 2665709"/>
                <a:gd name="connsiteY231" fmla="*/ 377126 h 4021138"/>
                <a:gd name="connsiteX232" fmla="*/ 1570495 w 2665709"/>
                <a:gd name="connsiteY232" fmla="*/ 382292 h 4021138"/>
                <a:gd name="connsiteX233" fmla="*/ 1554997 w 2665709"/>
                <a:gd name="connsiteY233" fmla="*/ 387458 h 4021138"/>
                <a:gd name="connsiteX234" fmla="*/ 1518834 w 2665709"/>
                <a:gd name="connsiteY234" fmla="*/ 397790 h 4021138"/>
                <a:gd name="connsiteX235" fmla="*/ 1472339 w 2665709"/>
                <a:gd name="connsiteY235" fmla="*/ 418455 h 4021138"/>
                <a:gd name="connsiteX236" fmla="*/ 1456841 w 2665709"/>
                <a:gd name="connsiteY236" fmla="*/ 423621 h 4021138"/>
                <a:gd name="connsiteX237" fmla="*/ 1441343 w 2665709"/>
                <a:gd name="connsiteY237" fmla="*/ 428787 h 4021138"/>
                <a:gd name="connsiteX238" fmla="*/ 1405180 w 2665709"/>
                <a:gd name="connsiteY238" fmla="*/ 454617 h 4021138"/>
                <a:gd name="connsiteX239" fmla="*/ 1374183 w 2665709"/>
                <a:gd name="connsiteY239" fmla="*/ 475282 h 4021138"/>
                <a:gd name="connsiteX240" fmla="*/ 1358685 w 2665709"/>
                <a:gd name="connsiteY240" fmla="*/ 485614 h 4021138"/>
                <a:gd name="connsiteX241" fmla="*/ 1327688 w 2665709"/>
                <a:gd name="connsiteY241" fmla="*/ 511444 h 4021138"/>
                <a:gd name="connsiteX242" fmla="*/ 1317356 w 2665709"/>
                <a:gd name="connsiteY242" fmla="*/ 521777 h 4021138"/>
                <a:gd name="connsiteX243" fmla="*/ 1286360 w 2665709"/>
                <a:gd name="connsiteY243" fmla="*/ 542441 h 4021138"/>
                <a:gd name="connsiteX244" fmla="*/ 1270861 w 2665709"/>
                <a:gd name="connsiteY244" fmla="*/ 552773 h 4021138"/>
                <a:gd name="connsiteX245" fmla="*/ 1260529 w 2665709"/>
                <a:gd name="connsiteY245" fmla="*/ 568272 h 4021138"/>
                <a:gd name="connsiteX246" fmla="*/ 1245031 w 2665709"/>
                <a:gd name="connsiteY246" fmla="*/ 573438 h 4021138"/>
                <a:gd name="connsiteX247" fmla="*/ 1229533 w 2665709"/>
                <a:gd name="connsiteY247" fmla="*/ 583770 h 4021138"/>
                <a:gd name="connsiteX248" fmla="*/ 1224366 w 2665709"/>
                <a:gd name="connsiteY248" fmla="*/ 599268 h 4021138"/>
                <a:gd name="connsiteX249" fmla="*/ 1193370 w 2665709"/>
                <a:gd name="connsiteY249" fmla="*/ 619933 h 4021138"/>
                <a:gd name="connsiteX250" fmla="*/ 1177871 w 2665709"/>
                <a:gd name="connsiteY250" fmla="*/ 630265 h 4021138"/>
                <a:gd name="connsiteX251" fmla="*/ 1146875 w 2665709"/>
                <a:gd name="connsiteY251" fmla="*/ 656095 h 4021138"/>
                <a:gd name="connsiteX252" fmla="*/ 1126210 w 2665709"/>
                <a:gd name="connsiteY252" fmla="*/ 676760 h 4021138"/>
                <a:gd name="connsiteX253" fmla="*/ 1110712 w 2665709"/>
                <a:gd name="connsiteY253" fmla="*/ 692258 h 4021138"/>
                <a:gd name="connsiteX254" fmla="*/ 1095214 w 2665709"/>
                <a:gd name="connsiteY254" fmla="*/ 702590 h 4021138"/>
                <a:gd name="connsiteX255" fmla="*/ 1084882 w 2665709"/>
                <a:gd name="connsiteY255" fmla="*/ 718089 h 4021138"/>
                <a:gd name="connsiteX256" fmla="*/ 1069383 w 2665709"/>
                <a:gd name="connsiteY256" fmla="*/ 723255 h 4021138"/>
                <a:gd name="connsiteX257" fmla="*/ 1059051 w 2665709"/>
                <a:gd name="connsiteY257" fmla="*/ 754251 h 4021138"/>
                <a:gd name="connsiteX258" fmla="*/ 1048719 w 2665709"/>
                <a:gd name="connsiteY258" fmla="*/ 774916 h 4021138"/>
                <a:gd name="connsiteX259" fmla="*/ 1043553 w 2665709"/>
                <a:gd name="connsiteY259" fmla="*/ 790414 h 4021138"/>
                <a:gd name="connsiteX260" fmla="*/ 1022888 w 2665709"/>
                <a:gd name="connsiteY260" fmla="*/ 821411 h 4021138"/>
                <a:gd name="connsiteX261" fmla="*/ 1012556 w 2665709"/>
                <a:gd name="connsiteY261" fmla="*/ 852407 h 4021138"/>
                <a:gd name="connsiteX262" fmla="*/ 1007390 w 2665709"/>
                <a:gd name="connsiteY262" fmla="*/ 867905 h 4021138"/>
                <a:gd name="connsiteX263" fmla="*/ 997058 w 2665709"/>
                <a:gd name="connsiteY263" fmla="*/ 888570 h 4021138"/>
                <a:gd name="connsiteX264" fmla="*/ 991892 w 2665709"/>
                <a:gd name="connsiteY264" fmla="*/ 909234 h 4021138"/>
                <a:gd name="connsiteX265" fmla="*/ 981560 w 2665709"/>
                <a:gd name="connsiteY265" fmla="*/ 960895 h 4021138"/>
                <a:gd name="connsiteX266" fmla="*/ 971227 w 2665709"/>
                <a:gd name="connsiteY266" fmla="*/ 991892 h 4021138"/>
                <a:gd name="connsiteX267" fmla="*/ 940231 w 2665709"/>
                <a:gd name="connsiteY267" fmla="*/ 1012556 h 4021138"/>
                <a:gd name="connsiteX268" fmla="*/ 919566 w 2665709"/>
                <a:gd name="connsiteY268" fmla="*/ 1033221 h 4021138"/>
                <a:gd name="connsiteX269" fmla="*/ 898902 w 2665709"/>
                <a:gd name="connsiteY269" fmla="*/ 1038387 h 4021138"/>
                <a:gd name="connsiteX270" fmla="*/ 883404 w 2665709"/>
                <a:gd name="connsiteY270" fmla="*/ 1048719 h 4021138"/>
                <a:gd name="connsiteX271" fmla="*/ 862739 w 2665709"/>
                <a:gd name="connsiteY271" fmla="*/ 1074550 h 4021138"/>
                <a:gd name="connsiteX272" fmla="*/ 847241 w 2665709"/>
                <a:gd name="connsiteY272" fmla="*/ 1079716 h 4021138"/>
                <a:gd name="connsiteX273" fmla="*/ 836909 w 2665709"/>
                <a:gd name="connsiteY273" fmla="*/ 1110712 h 4021138"/>
                <a:gd name="connsiteX274" fmla="*/ 831743 w 2665709"/>
                <a:gd name="connsiteY274" fmla="*/ 1126211 h 4021138"/>
                <a:gd name="connsiteX275" fmla="*/ 821410 w 2665709"/>
                <a:gd name="connsiteY275" fmla="*/ 1198536 h 4021138"/>
                <a:gd name="connsiteX276" fmla="*/ 805912 w 2665709"/>
                <a:gd name="connsiteY276" fmla="*/ 1245031 h 4021138"/>
                <a:gd name="connsiteX277" fmla="*/ 800746 w 2665709"/>
                <a:gd name="connsiteY277" fmla="*/ 1260529 h 4021138"/>
                <a:gd name="connsiteX278" fmla="*/ 785248 w 2665709"/>
                <a:gd name="connsiteY278" fmla="*/ 1291526 h 4021138"/>
                <a:gd name="connsiteX279" fmla="*/ 769749 w 2665709"/>
                <a:gd name="connsiteY279" fmla="*/ 1296692 h 4021138"/>
                <a:gd name="connsiteX280" fmla="*/ 738753 w 2665709"/>
                <a:gd name="connsiteY280" fmla="*/ 1317356 h 4021138"/>
                <a:gd name="connsiteX281" fmla="*/ 718088 w 2665709"/>
                <a:gd name="connsiteY281" fmla="*/ 1338021 h 4021138"/>
                <a:gd name="connsiteX282" fmla="*/ 702590 w 2665709"/>
                <a:gd name="connsiteY282" fmla="*/ 1343187 h 4021138"/>
                <a:gd name="connsiteX283" fmla="*/ 671594 w 2665709"/>
                <a:gd name="connsiteY283" fmla="*/ 1363851 h 4021138"/>
                <a:gd name="connsiteX284" fmla="*/ 656095 w 2665709"/>
                <a:gd name="connsiteY284" fmla="*/ 1394848 h 4021138"/>
                <a:gd name="connsiteX285" fmla="*/ 640597 w 2665709"/>
                <a:gd name="connsiteY285" fmla="*/ 1405180 h 4021138"/>
                <a:gd name="connsiteX286" fmla="*/ 614766 w 2665709"/>
                <a:gd name="connsiteY286" fmla="*/ 1482672 h 4021138"/>
                <a:gd name="connsiteX287" fmla="*/ 609600 w 2665709"/>
                <a:gd name="connsiteY287" fmla="*/ 1498170 h 4021138"/>
                <a:gd name="connsiteX288" fmla="*/ 604434 w 2665709"/>
                <a:gd name="connsiteY288" fmla="*/ 1513668 h 4021138"/>
                <a:gd name="connsiteX289" fmla="*/ 588936 w 2665709"/>
                <a:gd name="connsiteY289" fmla="*/ 1524000 h 4021138"/>
                <a:gd name="connsiteX290" fmla="*/ 568271 w 2665709"/>
                <a:gd name="connsiteY290" fmla="*/ 1544665 h 4021138"/>
                <a:gd name="connsiteX291" fmla="*/ 537275 w 2665709"/>
                <a:gd name="connsiteY291" fmla="*/ 1554997 h 4021138"/>
                <a:gd name="connsiteX292" fmla="*/ 521777 w 2665709"/>
                <a:gd name="connsiteY292" fmla="*/ 1560163 h 4021138"/>
                <a:gd name="connsiteX293" fmla="*/ 495946 w 2665709"/>
                <a:gd name="connsiteY293" fmla="*/ 1591160 h 4021138"/>
                <a:gd name="connsiteX294" fmla="*/ 480448 w 2665709"/>
                <a:gd name="connsiteY294" fmla="*/ 1601492 h 4021138"/>
                <a:gd name="connsiteX295" fmla="*/ 475282 w 2665709"/>
                <a:gd name="connsiteY295" fmla="*/ 1616990 h 4021138"/>
                <a:gd name="connsiteX296" fmla="*/ 444285 w 2665709"/>
                <a:gd name="connsiteY296" fmla="*/ 1658319 h 4021138"/>
                <a:gd name="connsiteX297" fmla="*/ 433953 w 2665709"/>
                <a:gd name="connsiteY297" fmla="*/ 1689316 h 4021138"/>
                <a:gd name="connsiteX298" fmla="*/ 423621 w 2665709"/>
                <a:gd name="connsiteY298" fmla="*/ 1735811 h 4021138"/>
                <a:gd name="connsiteX299" fmla="*/ 428787 w 2665709"/>
                <a:gd name="connsiteY299" fmla="*/ 1808136 h 4021138"/>
                <a:gd name="connsiteX300" fmla="*/ 439119 w 2665709"/>
                <a:gd name="connsiteY300" fmla="*/ 1890794 h 4021138"/>
                <a:gd name="connsiteX301" fmla="*/ 423621 w 2665709"/>
                <a:gd name="connsiteY301" fmla="*/ 1994116 h 4021138"/>
                <a:gd name="connsiteX302" fmla="*/ 413288 w 2665709"/>
                <a:gd name="connsiteY302" fmla="*/ 2014780 h 4021138"/>
                <a:gd name="connsiteX303" fmla="*/ 392624 w 2665709"/>
                <a:gd name="connsiteY303" fmla="*/ 2045777 h 4021138"/>
                <a:gd name="connsiteX304" fmla="*/ 371960 w 2665709"/>
                <a:gd name="connsiteY304" fmla="*/ 2076773 h 4021138"/>
                <a:gd name="connsiteX305" fmla="*/ 366794 w 2665709"/>
                <a:gd name="connsiteY305" fmla="*/ 2092272 h 4021138"/>
                <a:gd name="connsiteX306" fmla="*/ 356461 w 2665709"/>
                <a:gd name="connsiteY306" fmla="*/ 2102604 h 4021138"/>
                <a:gd name="connsiteX307" fmla="*/ 340963 w 2665709"/>
                <a:gd name="connsiteY307" fmla="*/ 2133600 h 4021138"/>
                <a:gd name="connsiteX308" fmla="*/ 330631 w 2665709"/>
                <a:gd name="connsiteY308" fmla="*/ 2143933 h 4021138"/>
                <a:gd name="connsiteX309" fmla="*/ 320299 w 2665709"/>
                <a:gd name="connsiteY309" fmla="*/ 2159431 h 4021138"/>
                <a:gd name="connsiteX310" fmla="*/ 304800 w 2665709"/>
                <a:gd name="connsiteY310" fmla="*/ 2164597 h 4021138"/>
                <a:gd name="connsiteX311" fmla="*/ 278970 w 2665709"/>
                <a:gd name="connsiteY311" fmla="*/ 2195594 h 4021138"/>
                <a:gd name="connsiteX312" fmla="*/ 263471 w 2665709"/>
                <a:gd name="connsiteY312" fmla="*/ 2200760 h 4021138"/>
                <a:gd name="connsiteX313" fmla="*/ 253139 w 2665709"/>
                <a:gd name="connsiteY313" fmla="*/ 2381573 h 4021138"/>
                <a:gd name="connsiteX314" fmla="*/ 232475 w 2665709"/>
                <a:gd name="connsiteY314" fmla="*/ 2412570 h 4021138"/>
                <a:gd name="connsiteX315" fmla="*/ 211810 w 2665709"/>
                <a:gd name="connsiteY315" fmla="*/ 2438400 h 4021138"/>
                <a:gd name="connsiteX316" fmla="*/ 154983 w 2665709"/>
                <a:gd name="connsiteY316" fmla="*/ 2459065 h 4021138"/>
                <a:gd name="connsiteX317" fmla="*/ 139485 w 2665709"/>
                <a:gd name="connsiteY317" fmla="*/ 2464231 h 4021138"/>
                <a:gd name="connsiteX318" fmla="*/ 82658 w 2665709"/>
                <a:gd name="connsiteY318" fmla="*/ 2490061 h 4021138"/>
                <a:gd name="connsiteX319" fmla="*/ 72326 w 2665709"/>
                <a:gd name="connsiteY319" fmla="*/ 2639878 h 4021138"/>
                <a:gd name="connsiteX320" fmla="*/ 46495 w 2665709"/>
                <a:gd name="connsiteY320" fmla="*/ 2676041 h 4021138"/>
                <a:gd name="connsiteX321" fmla="*/ 41329 w 2665709"/>
                <a:gd name="connsiteY321" fmla="*/ 2691539 h 4021138"/>
                <a:gd name="connsiteX322" fmla="*/ 25831 w 2665709"/>
                <a:gd name="connsiteY322" fmla="*/ 2696705 h 4021138"/>
                <a:gd name="connsiteX323" fmla="*/ 10333 w 2665709"/>
                <a:gd name="connsiteY323" fmla="*/ 2743200 h 4021138"/>
                <a:gd name="connsiteX324" fmla="*/ 15499 w 2665709"/>
                <a:gd name="connsiteY324" fmla="*/ 2779363 h 4021138"/>
                <a:gd name="connsiteX325" fmla="*/ 20665 w 2665709"/>
                <a:gd name="connsiteY325" fmla="*/ 2794861 h 4021138"/>
                <a:gd name="connsiteX326" fmla="*/ 25831 w 2665709"/>
                <a:gd name="connsiteY326" fmla="*/ 2825858 h 4021138"/>
                <a:gd name="connsiteX327" fmla="*/ 36163 w 2665709"/>
                <a:gd name="connsiteY327" fmla="*/ 2862021 h 4021138"/>
                <a:gd name="connsiteX328" fmla="*/ 41329 w 2665709"/>
                <a:gd name="connsiteY328" fmla="*/ 2887851 h 4021138"/>
                <a:gd name="connsiteX329" fmla="*/ 51661 w 2665709"/>
                <a:gd name="connsiteY329" fmla="*/ 2903350 h 4021138"/>
                <a:gd name="connsiteX330" fmla="*/ 72326 w 2665709"/>
                <a:gd name="connsiteY330" fmla="*/ 2949844 h 4021138"/>
                <a:gd name="connsiteX331" fmla="*/ 77492 w 2665709"/>
                <a:gd name="connsiteY331" fmla="*/ 2965343 h 4021138"/>
                <a:gd name="connsiteX332" fmla="*/ 87824 w 2665709"/>
                <a:gd name="connsiteY332" fmla="*/ 2980841 h 4021138"/>
                <a:gd name="connsiteX333" fmla="*/ 98156 w 2665709"/>
                <a:gd name="connsiteY333" fmla="*/ 3011838 h 4021138"/>
                <a:gd name="connsiteX334" fmla="*/ 103322 w 2665709"/>
                <a:gd name="connsiteY334" fmla="*/ 3053166 h 4021138"/>
                <a:gd name="connsiteX335" fmla="*/ 108488 w 2665709"/>
                <a:gd name="connsiteY335" fmla="*/ 3068665 h 4021138"/>
                <a:gd name="connsiteX336" fmla="*/ 123987 w 2665709"/>
                <a:gd name="connsiteY336" fmla="*/ 3109994 h 4021138"/>
                <a:gd name="connsiteX337" fmla="*/ 123987 w 2665709"/>
                <a:gd name="connsiteY337" fmla="*/ 3368299 h 4021138"/>
                <a:gd name="connsiteX338" fmla="*/ 113655 w 2665709"/>
                <a:gd name="connsiteY338" fmla="*/ 3388963 h 4021138"/>
                <a:gd name="connsiteX339" fmla="*/ 103322 w 2665709"/>
                <a:gd name="connsiteY339" fmla="*/ 3435458 h 4021138"/>
                <a:gd name="connsiteX340" fmla="*/ 82658 w 2665709"/>
                <a:gd name="connsiteY340" fmla="*/ 3476787 h 4021138"/>
                <a:gd name="connsiteX341" fmla="*/ 67160 w 2665709"/>
                <a:gd name="connsiteY341" fmla="*/ 3528448 h 4021138"/>
                <a:gd name="connsiteX342" fmla="*/ 61994 w 2665709"/>
                <a:gd name="connsiteY342" fmla="*/ 3549112 h 4021138"/>
                <a:gd name="connsiteX343" fmla="*/ 56827 w 2665709"/>
                <a:gd name="connsiteY343" fmla="*/ 3564611 h 4021138"/>
                <a:gd name="connsiteX344" fmla="*/ 51661 w 2665709"/>
                <a:gd name="connsiteY344" fmla="*/ 3595607 h 4021138"/>
                <a:gd name="connsiteX345" fmla="*/ 46495 w 2665709"/>
                <a:gd name="connsiteY345" fmla="*/ 3611105 h 4021138"/>
                <a:gd name="connsiteX346" fmla="*/ 41329 w 2665709"/>
                <a:gd name="connsiteY346" fmla="*/ 3642102 h 4021138"/>
                <a:gd name="connsiteX347" fmla="*/ 25831 w 2665709"/>
                <a:gd name="connsiteY347" fmla="*/ 3693763 h 4021138"/>
                <a:gd name="connsiteX348" fmla="*/ 10333 w 2665709"/>
                <a:gd name="connsiteY348" fmla="*/ 3724760 h 4021138"/>
                <a:gd name="connsiteX349" fmla="*/ 0 w 2665709"/>
                <a:gd name="connsiteY349" fmla="*/ 3755756 h 4021138"/>
                <a:gd name="connsiteX350" fmla="*/ 15499 w 2665709"/>
                <a:gd name="connsiteY350" fmla="*/ 3879743 h 4021138"/>
                <a:gd name="connsiteX351" fmla="*/ 25831 w 2665709"/>
                <a:gd name="connsiteY351" fmla="*/ 3895241 h 4021138"/>
                <a:gd name="connsiteX352" fmla="*/ 41329 w 2665709"/>
                <a:gd name="connsiteY352" fmla="*/ 3926238 h 4021138"/>
                <a:gd name="connsiteX353" fmla="*/ 56827 w 2665709"/>
                <a:gd name="connsiteY353" fmla="*/ 3962400 h 4021138"/>
                <a:gd name="connsiteX354" fmla="*/ 67160 w 2665709"/>
                <a:gd name="connsiteY354" fmla="*/ 3998563 h 4021138"/>
                <a:gd name="connsiteX355" fmla="*/ 87824 w 2665709"/>
                <a:gd name="connsiteY355" fmla="*/ 4008895 h 40211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</a:cxnLst>
              <a:rect l="l" t="t" r="r" b="b"/>
              <a:pathLst>
                <a:path w="2665709" h="4021138">
                  <a:moveTo>
                    <a:pt x="87824" y="4008895"/>
                  </a:moveTo>
                  <a:cubicBezTo>
                    <a:pt x="93851" y="4005451"/>
                    <a:pt x="93308" y="3987913"/>
                    <a:pt x="103322" y="3977899"/>
                  </a:cubicBezTo>
                  <a:cubicBezTo>
                    <a:pt x="107713" y="3973508"/>
                    <a:pt x="113655" y="3971010"/>
                    <a:pt x="118821" y="3967566"/>
                  </a:cubicBezTo>
                  <a:cubicBezTo>
                    <a:pt x="122265" y="3962400"/>
                    <a:pt x="124763" y="3956458"/>
                    <a:pt x="129153" y="3952068"/>
                  </a:cubicBezTo>
                  <a:cubicBezTo>
                    <a:pt x="139167" y="3942054"/>
                    <a:pt x="147544" y="3940772"/>
                    <a:pt x="160149" y="3936570"/>
                  </a:cubicBezTo>
                  <a:cubicBezTo>
                    <a:pt x="179092" y="3938292"/>
                    <a:pt x="198378" y="3937751"/>
                    <a:pt x="216977" y="3941736"/>
                  </a:cubicBezTo>
                  <a:cubicBezTo>
                    <a:pt x="227336" y="3943956"/>
                    <a:pt x="241284" y="3961992"/>
                    <a:pt x="247973" y="3967566"/>
                  </a:cubicBezTo>
                  <a:cubicBezTo>
                    <a:pt x="252743" y="3971541"/>
                    <a:pt x="257918" y="3975122"/>
                    <a:pt x="263471" y="3977899"/>
                  </a:cubicBezTo>
                  <a:cubicBezTo>
                    <a:pt x="276187" y="3984257"/>
                    <a:pt x="298065" y="3986247"/>
                    <a:pt x="309966" y="3988231"/>
                  </a:cubicBezTo>
                  <a:cubicBezTo>
                    <a:pt x="312917" y="3987809"/>
                    <a:pt x="364407" y="3981136"/>
                    <a:pt x="371960" y="3977899"/>
                  </a:cubicBezTo>
                  <a:cubicBezTo>
                    <a:pt x="376437" y="3975980"/>
                    <a:pt x="378115" y="3970072"/>
                    <a:pt x="382292" y="3967566"/>
                  </a:cubicBezTo>
                  <a:cubicBezTo>
                    <a:pt x="386961" y="3964764"/>
                    <a:pt x="392919" y="3964835"/>
                    <a:pt x="397790" y="3962400"/>
                  </a:cubicBezTo>
                  <a:cubicBezTo>
                    <a:pt x="418987" y="3951801"/>
                    <a:pt x="407606" y="3954548"/>
                    <a:pt x="423621" y="3941736"/>
                  </a:cubicBezTo>
                  <a:cubicBezTo>
                    <a:pt x="437928" y="3930291"/>
                    <a:pt x="438247" y="3931695"/>
                    <a:pt x="454617" y="3926238"/>
                  </a:cubicBezTo>
                  <a:cubicBezTo>
                    <a:pt x="458061" y="3922794"/>
                    <a:pt x="460772" y="3918411"/>
                    <a:pt x="464949" y="3915905"/>
                  </a:cubicBezTo>
                  <a:cubicBezTo>
                    <a:pt x="469619" y="3913103"/>
                    <a:pt x="476196" y="3914141"/>
                    <a:pt x="480448" y="3910739"/>
                  </a:cubicBezTo>
                  <a:cubicBezTo>
                    <a:pt x="488088" y="3904627"/>
                    <a:pt x="493827" y="3888925"/>
                    <a:pt x="495946" y="3879743"/>
                  </a:cubicBezTo>
                  <a:cubicBezTo>
                    <a:pt x="499895" y="3862631"/>
                    <a:pt x="506278" y="3828082"/>
                    <a:pt x="506278" y="3828082"/>
                  </a:cubicBezTo>
                  <a:cubicBezTo>
                    <a:pt x="504556" y="3802251"/>
                    <a:pt x="503822" y="3776336"/>
                    <a:pt x="501112" y="3750590"/>
                  </a:cubicBezTo>
                  <a:cubicBezTo>
                    <a:pt x="500369" y="3743529"/>
                    <a:pt x="497986" y="3736727"/>
                    <a:pt x="495946" y="3729926"/>
                  </a:cubicBezTo>
                  <a:cubicBezTo>
                    <a:pt x="491364" y="3714652"/>
                    <a:pt x="484697" y="3692387"/>
                    <a:pt x="475282" y="3678265"/>
                  </a:cubicBezTo>
                  <a:cubicBezTo>
                    <a:pt x="472580" y="3674212"/>
                    <a:pt x="468393" y="3671377"/>
                    <a:pt x="464949" y="3667933"/>
                  </a:cubicBezTo>
                  <a:cubicBezTo>
                    <a:pt x="455870" y="3640696"/>
                    <a:pt x="465783" y="3662734"/>
                    <a:pt x="444285" y="3636936"/>
                  </a:cubicBezTo>
                  <a:cubicBezTo>
                    <a:pt x="440085" y="3631897"/>
                    <a:pt x="431413" y="3614444"/>
                    <a:pt x="423621" y="3611105"/>
                  </a:cubicBezTo>
                  <a:cubicBezTo>
                    <a:pt x="382346" y="3593415"/>
                    <a:pt x="412386" y="3615820"/>
                    <a:pt x="382292" y="3600773"/>
                  </a:cubicBezTo>
                  <a:cubicBezTo>
                    <a:pt x="365207" y="3592230"/>
                    <a:pt x="354427" y="3578075"/>
                    <a:pt x="340963" y="3564611"/>
                  </a:cubicBezTo>
                  <a:lnTo>
                    <a:pt x="330631" y="3554278"/>
                  </a:lnTo>
                  <a:cubicBezTo>
                    <a:pt x="317522" y="3514952"/>
                    <a:pt x="322435" y="3533961"/>
                    <a:pt x="315133" y="3497451"/>
                  </a:cubicBezTo>
                  <a:cubicBezTo>
                    <a:pt x="322946" y="3466199"/>
                    <a:pt x="312697" y="3480739"/>
                    <a:pt x="346129" y="3471621"/>
                  </a:cubicBezTo>
                  <a:cubicBezTo>
                    <a:pt x="356636" y="3468755"/>
                    <a:pt x="366794" y="3464733"/>
                    <a:pt x="377126" y="3461289"/>
                  </a:cubicBezTo>
                  <a:lnTo>
                    <a:pt x="392624" y="3456122"/>
                  </a:lnTo>
                  <a:cubicBezTo>
                    <a:pt x="422003" y="3426743"/>
                    <a:pt x="393714" y="3450411"/>
                    <a:pt x="423621" y="3435458"/>
                  </a:cubicBezTo>
                  <a:cubicBezTo>
                    <a:pt x="463683" y="3415428"/>
                    <a:pt x="415659" y="3432946"/>
                    <a:pt x="454617" y="3419960"/>
                  </a:cubicBezTo>
                  <a:cubicBezTo>
                    <a:pt x="459783" y="3414794"/>
                    <a:pt x="464503" y="3409138"/>
                    <a:pt x="470116" y="3404461"/>
                  </a:cubicBezTo>
                  <a:cubicBezTo>
                    <a:pt x="474886" y="3400486"/>
                    <a:pt x="481735" y="3398977"/>
                    <a:pt x="485614" y="3394129"/>
                  </a:cubicBezTo>
                  <a:cubicBezTo>
                    <a:pt x="489016" y="3389877"/>
                    <a:pt x="488345" y="3383502"/>
                    <a:pt x="490780" y="3378631"/>
                  </a:cubicBezTo>
                  <a:cubicBezTo>
                    <a:pt x="493557" y="3373078"/>
                    <a:pt x="497668" y="3368299"/>
                    <a:pt x="501112" y="3363133"/>
                  </a:cubicBezTo>
                  <a:cubicBezTo>
                    <a:pt x="502223" y="3357579"/>
                    <a:pt x="506678" y="3329746"/>
                    <a:pt x="511444" y="3321804"/>
                  </a:cubicBezTo>
                  <a:cubicBezTo>
                    <a:pt x="513950" y="3317627"/>
                    <a:pt x="518333" y="3314916"/>
                    <a:pt x="521777" y="3311472"/>
                  </a:cubicBezTo>
                  <a:cubicBezTo>
                    <a:pt x="520055" y="3302862"/>
                    <a:pt x="520537" y="3293495"/>
                    <a:pt x="516610" y="3285641"/>
                  </a:cubicBezTo>
                  <a:cubicBezTo>
                    <a:pt x="513343" y="3279107"/>
                    <a:pt x="506659" y="3274898"/>
                    <a:pt x="501112" y="3270143"/>
                  </a:cubicBezTo>
                  <a:cubicBezTo>
                    <a:pt x="494575" y="3264539"/>
                    <a:pt x="488316" y="3258141"/>
                    <a:pt x="480448" y="3254644"/>
                  </a:cubicBezTo>
                  <a:cubicBezTo>
                    <a:pt x="472424" y="3251078"/>
                    <a:pt x="463377" y="3250082"/>
                    <a:pt x="454617" y="3249478"/>
                  </a:cubicBezTo>
                  <a:cubicBezTo>
                    <a:pt x="413350" y="3246632"/>
                    <a:pt x="371960" y="3246034"/>
                    <a:pt x="330631" y="3244312"/>
                  </a:cubicBezTo>
                  <a:cubicBezTo>
                    <a:pt x="327187" y="3237424"/>
                    <a:pt x="324120" y="3230334"/>
                    <a:pt x="320299" y="3223648"/>
                  </a:cubicBezTo>
                  <a:cubicBezTo>
                    <a:pt x="317218" y="3218257"/>
                    <a:pt x="311750" y="3214097"/>
                    <a:pt x="309966" y="3208150"/>
                  </a:cubicBezTo>
                  <a:cubicBezTo>
                    <a:pt x="306467" y="3196487"/>
                    <a:pt x="307188" y="3183927"/>
                    <a:pt x="304800" y="3171987"/>
                  </a:cubicBezTo>
                  <a:cubicBezTo>
                    <a:pt x="303732" y="3166647"/>
                    <a:pt x="301356" y="3161655"/>
                    <a:pt x="299634" y="3156489"/>
                  </a:cubicBezTo>
                  <a:cubicBezTo>
                    <a:pt x="301356" y="3149601"/>
                    <a:pt x="303260" y="3142755"/>
                    <a:pt x="304800" y="3135824"/>
                  </a:cubicBezTo>
                  <a:cubicBezTo>
                    <a:pt x="309096" y="3116493"/>
                    <a:pt x="310419" y="3094043"/>
                    <a:pt x="325465" y="3078997"/>
                  </a:cubicBezTo>
                  <a:cubicBezTo>
                    <a:pt x="329855" y="3074607"/>
                    <a:pt x="335797" y="3072109"/>
                    <a:pt x="340963" y="3068665"/>
                  </a:cubicBezTo>
                  <a:cubicBezTo>
                    <a:pt x="353947" y="3029710"/>
                    <a:pt x="336433" y="3077724"/>
                    <a:pt x="356461" y="3037668"/>
                  </a:cubicBezTo>
                  <a:cubicBezTo>
                    <a:pt x="360166" y="3030259"/>
                    <a:pt x="365139" y="3008122"/>
                    <a:pt x="366794" y="3001505"/>
                  </a:cubicBezTo>
                  <a:cubicBezTo>
                    <a:pt x="368516" y="2932624"/>
                    <a:pt x="368901" y="2863696"/>
                    <a:pt x="371960" y="2794861"/>
                  </a:cubicBezTo>
                  <a:cubicBezTo>
                    <a:pt x="372350" y="2786089"/>
                    <a:pt x="377126" y="2777812"/>
                    <a:pt x="377126" y="2769031"/>
                  </a:cubicBezTo>
                  <a:cubicBezTo>
                    <a:pt x="377126" y="2748295"/>
                    <a:pt x="374700" y="2727592"/>
                    <a:pt x="371960" y="2707038"/>
                  </a:cubicBezTo>
                  <a:cubicBezTo>
                    <a:pt x="371240" y="2701640"/>
                    <a:pt x="369596" y="2696209"/>
                    <a:pt x="366794" y="2691539"/>
                  </a:cubicBezTo>
                  <a:cubicBezTo>
                    <a:pt x="364288" y="2687362"/>
                    <a:pt x="359905" y="2684651"/>
                    <a:pt x="356461" y="2681207"/>
                  </a:cubicBezTo>
                  <a:cubicBezTo>
                    <a:pt x="358183" y="2662265"/>
                    <a:pt x="358937" y="2643209"/>
                    <a:pt x="361627" y="2624380"/>
                  </a:cubicBezTo>
                  <a:cubicBezTo>
                    <a:pt x="364698" y="2602884"/>
                    <a:pt x="366892" y="2612026"/>
                    <a:pt x="382292" y="2598550"/>
                  </a:cubicBezTo>
                  <a:cubicBezTo>
                    <a:pt x="391456" y="2590532"/>
                    <a:pt x="396182" y="2575107"/>
                    <a:pt x="408122" y="2572719"/>
                  </a:cubicBezTo>
                  <a:cubicBezTo>
                    <a:pt x="425880" y="2569167"/>
                    <a:pt x="437591" y="2567251"/>
                    <a:pt x="454617" y="2562387"/>
                  </a:cubicBezTo>
                  <a:cubicBezTo>
                    <a:pt x="459853" y="2560891"/>
                    <a:pt x="464950" y="2558943"/>
                    <a:pt x="470116" y="2557221"/>
                  </a:cubicBezTo>
                  <a:cubicBezTo>
                    <a:pt x="475282" y="2553777"/>
                    <a:pt x="481736" y="2551737"/>
                    <a:pt x="485614" y="2546889"/>
                  </a:cubicBezTo>
                  <a:cubicBezTo>
                    <a:pt x="489016" y="2542637"/>
                    <a:pt x="488135" y="2536150"/>
                    <a:pt x="490780" y="2531390"/>
                  </a:cubicBezTo>
                  <a:cubicBezTo>
                    <a:pt x="496810" y="2520535"/>
                    <a:pt x="504556" y="2510726"/>
                    <a:pt x="511444" y="2500394"/>
                  </a:cubicBezTo>
                  <a:lnTo>
                    <a:pt x="521777" y="2484895"/>
                  </a:lnTo>
                  <a:cubicBezTo>
                    <a:pt x="528273" y="2465407"/>
                    <a:pt x="529845" y="2456162"/>
                    <a:pt x="547607" y="2438400"/>
                  </a:cubicBezTo>
                  <a:lnTo>
                    <a:pt x="573438" y="2412570"/>
                  </a:lnTo>
                  <a:cubicBezTo>
                    <a:pt x="579754" y="2399937"/>
                    <a:pt x="584974" y="2387361"/>
                    <a:pt x="594102" y="2376407"/>
                  </a:cubicBezTo>
                  <a:cubicBezTo>
                    <a:pt x="598779" y="2370795"/>
                    <a:pt x="604434" y="2366075"/>
                    <a:pt x="609600" y="2360909"/>
                  </a:cubicBezTo>
                  <a:cubicBezTo>
                    <a:pt x="618693" y="2333630"/>
                    <a:pt x="611745" y="2349942"/>
                    <a:pt x="635431" y="2314414"/>
                  </a:cubicBezTo>
                  <a:cubicBezTo>
                    <a:pt x="648465" y="2294863"/>
                    <a:pt x="641373" y="2303307"/>
                    <a:pt x="656095" y="2288583"/>
                  </a:cubicBezTo>
                  <a:cubicBezTo>
                    <a:pt x="657817" y="2283417"/>
                    <a:pt x="658459" y="2277754"/>
                    <a:pt x="661261" y="2273085"/>
                  </a:cubicBezTo>
                  <a:cubicBezTo>
                    <a:pt x="663767" y="2268908"/>
                    <a:pt x="668551" y="2266556"/>
                    <a:pt x="671594" y="2262753"/>
                  </a:cubicBezTo>
                  <a:cubicBezTo>
                    <a:pt x="675473" y="2257905"/>
                    <a:pt x="678482" y="2252421"/>
                    <a:pt x="681926" y="2247255"/>
                  </a:cubicBezTo>
                  <a:cubicBezTo>
                    <a:pt x="694910" y="2208300"/>
                    <a:pt x="677396" y="2256314"/>
                    <a:pt x="697424" y="2216258"/>
                  </a:cubicBezTo>
                  <a:cubicBezTo>
                    <a:pt x="699859" y="2211387"/>
                    <a:pt x="699188" y="2205012"/>
                    <a:pt x="702590" y="2200760"/>
                  </a:cubicBezTo>
                  <a:cubicBezTo>
                    <a:pt x="706469" y="2195912"/>
                    <a:pt x="712922" y="2193872"/>
                    <a:pt x="718088" y="2190428"/>
                  </a:cubicBezTo>
                  <a:cubicBezTo>
                    <a:pt x="724585" y="2170939"/>
                    <a:pt x="726156" y="2161697"/>
                    <a:pt x="743919" y="2143933"/>
                  </a:cubicBezTo>
                  <a:lnTo>
                    <a:pt x="769749" y="2118102"/>
                  </a:lnTo>
                  <a:lnTo>
                    <a:pt x="780082" y="2107770"/>
                  </a:lnTo>
                  <a:cubicBezTo>
                    <a:pt x="789053" y="2080857"/>
                    <a:pt x="779372" y="2102200"/>
                    <a:pt x="795580" y="2081939"/>
                  </a:cubicBezTo>
                  <a:cubicBezTo>
                    <a:pt x="815258" y="2057340"/>
                    <a:pt x="794844" y="2073820"/>
                    <a:pt x="821410" y="2056109"/>
                  </a:cubicBezTo>
                  <a:cubicBezTo>
                    <a:pt x="836049" y="2012201"/>
                    <a:pt x="815632" y="2065741"/>
                    <a:pt x="836909" y="2030278"/>
                  </a:cubicBezTo>
                  <a:cubicBezTo>
                    <a:pt x="839711" y="2025609"/>
                    <a:pt x="838224" y="2018631"/>
                    <a:pt x="842075" y="2014780"/>
                  </a:cubicBezTo>
                  <a:cubicBezTo>
                    <a:pt x="845926" y="2010929"/>
                    <a:pt x="852407" y="2011336"/>
                    <a:pt x="857573" y="2009614"/>
                  </a:cubicBezTo>
                  <a:cubicBezTo>
                    <a:pt x="861017" y="2004448"/>
                    <a:pt x="864026" y="1998964"/>
                    <a:pt x="867905" y="1994116"/>
                  </a:cubicBezTo>
                  <a:cubicBezTo>
                    <a:pt x="876318" y="1983599"/>
                    <a:pt x="882228" y="1981123"/>
                    <a:pt x="893736" y="1973451"/>
                  </a:cubicBezTo>
                  <a:cubicBezTo>
                    <a:pt x="897180" y="1968285"/>
                    <a:pt x="901291" y="1963506"/>
                    <a:pt x="904068" y="1957953"/>
                  </a:cubicBezTo>
                  <a:cubicBezTo>
                    <a:pt x="906503" y="1953082"/>
                    <a:pt x="905383" y="1946305"/>
                    <a:pt x="909234" y="1942455"/>
                  </a:cubicBezTo>
                  <a:cubicBezTo>
                    <a:pt x="913085" y="1938604"/>
                    <a:pt x="919567" y="1939011"/>
                    <a:pt x="924733" y="1937289"/>
                  </a:cubicBezTo>
                  <a:cubicBezTo>
                    <a:pt x="928177" y="1933845"/>
                    <a:pt x="932022" y="1930760"/>
                    <a:pt x="935065" y="1926956"/>
                  </a:cubicBezTo>
                  <a:cubicBezTo>
                    <a:pt x="938943" y="1922108"/>
                    <a:pt x="941272" y="1916098"/>
                    <a:pt x="945397" y="1911458"/>
                  </a:cubicBezTo>
                  <a:cubicBezTo>
                    <a:pt x="955105" y="1900537"/>
                    <a:pt x="968289" y="1892619"/>
                    <a:pt x="976394" y="1880461"/>
                  </a:cubicBezTo>
                  <a:cubicBezTo>
                    <a:pt x="990170" y="1859797"/>
                    <a:pt x="981560" y="1868407"/>
                    <a:pt x="1002224" y="1854631"/>
                  </a:cubicBezTo>
                  <a:cubicBezTo>
                    <a:pt x="1005668" y="1849465"/>
                    <a:pt x="1008515" y="1843847"/>
                    <a:pt x="1012556" y="1839133"/>
                  </a:cubicBezTo>
                  <a:cubicBezTo>
                    <a:pt x="1018896" y="1831737"/>
                    <a:pt x="1033221" y="1818468"/>
                    <a:pt x="1033221" y="1818468"/>
                  </a:cubicBezTo>
                  <a:cubicBezTo>
                    <a:pt x="1038604" y="1802318"/>
                    <a:pt x="1043826" y="1782123"/>
                    <a:pt x="1059051" y="1771973"/>
                  </a:cubicBezTo>
                  <a:lnTo>
                    <a:pt x="1074549" y="1761641"/>
                  </a:lnTo>
                  <a:cubicBezTo>
                    <a:pt x="1091894" y="1709615"/>
                    <a:pt x="1065445" y="1790271"/>
                    <a:pt x="1084882" y="1725478"/>
                  </a:cubicBezTo>
                  <a:cubicBezTo>
                    <a:pt x="1088011" y="1715046"/>
                    <a:pt x="1091770" y="1704814"/>
                    <a:pt x="1095214" y="1694482"/>
                  </a:cubicBezTo>
                  <a:cubicBezTo>
                    <a:pt x="1096936" y="1689316"/>
                    <a:pt x="1099059" y="1684266"/>
                    <a:pt x="1100380" y="1678983"/>
                  </a:cubicBezTo>
                  <a:lnTo>
                    <a:pt x="1110712" y="1637655"/>
                  </a:lnTo>
                  <a:cubicBezTo>
                    <a:pt x="1118519" y="1606425"/>
                    <a:pt x="1113633" y="1623724"/>
                    <a:pt x="1126210" y="1585994"/>
                  </a:cubicBezTo>
                  <a:cubicBezTo>
                    <a:pt x="1127932" y="1580828"/>
                    <a:pt x="1127526" y="1574346"/>
                    <a:pt x="1131377" y="1570495"/>
                  </a:cubicBezTo>
                  <a:lnTo>
                    <a:pt x="1146875" y="1554997"/>
                  </a:lnTo>
                  <a:lnTo>
                    <a:pt x="1157207" y="1524000"/>
                  </a:lnTo>
                  <a:cubicBezTo>
                    <a:pt x="1158929" y="1518834"/>
                    <a:pt x="1158522" y="1512353"/>
                    <a:pt x="1162373" y="1508502"/>
                  </a:cubicBezTo>
                  <a:lnTo>
                    <a:pt x="1177871" y="1493004"/>
                  </a:lnTo>
                  <a:cubicBezTo>
                    <a:pt x="1179593" y="1487838"/>
                    <a:pt x="1180602" y="1482376"/>
                    <a:pt x="1183038" y="1477505"/>
                  </a:cubicBezTo>
                  <a:cubicBezTo>
                    <a:pt x="1185815" y="1471952"/>
                    <a:pt x="1190924" y="1467714"/>
                    <a:pt x="1193370" y="1462007"/>
                  </a:cubicBezTo>
                  <a:cubicBezTo>
                    <a:pt x="1196167" y="1455481"/>
                    <a:pt x="1195739" y="1447869"/>
                    <a:pt x="1198536" y="1441343"/>
                  </a:cubicBezTo>
                  <a:cubicBezTo>
                    <a:pt x="1205424" y="1425269"/>
                    <a:pt x="1210589" y="1424697"/>
                    <a:pt x="1224366" y="1415512"/>
                  </a:cubicBezTo>
                  <a:cubicBezTo>
                    <a:pt x="1227769" y="1405304"/>
                    <a:pt x="1230762" y="1391798"/>
                    <a:pt x="1239865" y="1384516"/>
                  </a:cubicBezTo>
                  <a:cubicBezTo>
                    <a:pt x="1244117" y="1381114"/>
                    <a:pt x="1250197" y="1381072"/>
                    <a:pt x="1255363" y="1379350"/>
                  </a:cubicBezTo>
                  <a:cubicBezTo>
                    <a:pt x="1257085" y="1374184"/>
                    <a:pt x="1256678" y="1367702"/>
                    <a:pt x="1260529" y="1363851"/>
                  </a:cubicBezTo>
                  <a:cubicBezTo>
                    <a:pt x="1269310" y="1355070"/>
                    <a:pt x="1291526" y="1343187"/>
                    <a:pt x="1291526" y="1343187"/>
                  </a:cubicBezTo>
                  <a:cubicBezTo>
                    <a:pt x="1293248" y="1338021"/>
                    <a:pt x="1293890" y="1332358"/>
                    <a:pt x="1296692" y="1327689"/>
                  </a:cubicBezTo>
                  <a:cubicBezTo>
                    <a:pt x="1302450" y="1318092"/>
                    <a:pt x="1314398" y="1313523"/>
                    <a:pt x="1322522" y="1307024"/>
                  </a:cubicBezTo>
                  <a:cubicBezTo>
                    <a:pt x="1326326" y="1303981"/>
                    <a:pt x="1328678" y="1299198"/>
                    <a:pt x="1332855" y="1296692"/>
                  </a:cubicBezTo>
                  <a:cubicBezTo>
                    <a:pt x="1337524" y="1293890"/>
                    <a:pt x="1342914" y="1291791"/>
                    <a:pt x="1348353" y="1291526"/>
                  </a:cubicBezTo>
                  <a:cubicBezTo>
                    <a:pt x="1413735" y="1288337"/>
                    <a:pt x="1479228" y="1288082"/>
                    <a:pt x="1544665" y="1286360"/>
                  </a:cubicBezTo>
                  <a:cubicBezTo>
                    <a:pt x="1556719" y="1284638"/>
                    <a:pt x="1568887" y="1283582"/>
                    <a:pt x="1580827" y="1281194"/>
                  </a:cubicBezTo>
                  <a:cubicBezTo>
                    <a:pt x="1586167" y="1280126"/>
                    <a:pt x="1591090" y="1277524"/>
                    <a:pt x="1596326" y="1276028"/>
                  </a:cubicBezTo>
                  <a:cubicBezTo>
                    <a:pt x="1603153" y="1274077"/>
                    <a:pt x="1610102" y="1272583"/>
                    <a:pt x="1616990" y="1270861"/>
                  </a:cubicBezTo>
                  <a:cubicBezTo>
                    <a:pt x="1641550" y="1254487"/>
                    <a:pt x="1626597" y="1262493"/>
                    <a:pt x="1663485" y="1250197"/>
                  </a:cubicBezTo>
                  <a:lnTo>
                    <a:pt x="1678983" y="1245031"/>
                  </a:lnTo>
                  <a:lnTo>
                    <a:pt x="1694482" y="1239865"/>
                  </a:lnTo>
                  <a:cubicBezTo>
                    <a:pt x="1697926" y="1234699"/>
                    <a:pt x="1700044" y="1228341"/>
                    <a:pt x="1704814" y="1224366"/>
                  </a:cubicBezTo>
                  <a:cubicBezTo>
                    <a:pt x="1710730" y="1219436"/>
                    <a:pt x="1718792" y="1217855"/>
                    <a:pt x="1725478" y="1214034"/>
                  </a:cubicBezTo>
                  <a:cubicBezTo>
                    <a:pt x="1730869" y="1210954"/>
                    <a:pt x="1735811" y="1207146"/>
                    <a:pt x="1740977" y="1203702"/>
                  </a:cubicBezTo>
                  <a:cubicBezTo>
                    <a:pt x="1760068" y="1175066"/>
                    <a:pt x="1740386" y="1197717"/>
                    <a:pt x="1766807" y="1183038"/>
                  </a:cubicBezTo>
                  <a:cubicBezTo>
                    <a:pt x="1777662" y="1177007"/>
                    <a:pt x="1797804" y="1162373"/>
                    <a:pt x="1797804" y="1162373"/>
                  </a:cubicBezTo>
                  <a:cubicBezTo>
                    <a:pt x="1801248" y="1157207"/>
                    <a:pt x="1803288" y="1150754"/>
                    <a:pt x="1808136" y="1146875"/>
                  </a:cubicBezTo>
                  <a:cubicBezTo>
                    <a:pt x="1812388" y="1143473"/>
                    <a:pt x="1818763" y="1144144"/>
                    <a:pt x="1823634" y="1141709"/>
                  </a:cubicBezTo>
                  <a:cubicBezTo>
                    <a:pt x="1829188" y="1138932"/>
                    <a:pt x="1833967" y="1134821"/>
                    <a:pt x="1839133" y="1131377"/>
                  </a:cubicBezTo>
                  <a:cubicBezTo>
                    <a:pt x="1850766" y="1096475"/>
                    <a:pt x="1834633" y="1134305"/>
                    <a:pt x="1859797" y="1105546"/>
                  </a:cubicBezTo>
                  <a:cubicBezTo>
                    <a:pt x="1867974" y="1096201"/>
                    <a:pt x="1880461" y="1074550"/>
                    <a:pt x="1880461" y="1074550"/>
                  </a:cubicBezTo>
                  <a:lnTo>
                    <a:pt x="1890794" y="1043553"/>
                  </a:lnTo>
                  <a:cubicBezTo>
                    <a:pt x="1892516" y="1038387"/>
                    <a:pt x="1892110" y="1031906"/>
                    <a:pt x="1895960" y="1028055"/>
                  </a:cubicBezTo>
                  <a:lnTo>
                    <a:pt x="1906292" y="1017722"/>
                  </a:lnTo>
                  <a:cubicBezTo>
                    <a:pt x="1908014" y="1012556"/>
                    <a:pt x="1908813" y="1006984"/>
                    <a:pt x="1911458" y="1002224"/>
                  </a:cubicBezTo>
                  <a:cubicBezTo>
                    <a:pt x="1917488" y="991369"/>
                    <a:pt x="1932122" y="971228"/>
                    <a:pt x="1932122" y="971228"/>
                  </a:cubicBezTo>
                  <a:cubicBezTo>
                    <a:pt x="1933844" y="966062"/>
                    <a:pt x="1934486" y="960399"/>
                    <a:pt x="1937288" y="955729"/>
                  </a:cubicBezTo>
                  <a:cubicBezTo>
                    <a:pt x="1939794" y="951552"/>
                    <a:pt x="1944578" y="949200"/>
                    <a:pt x="1947621" y="945397"/>
                  </a:cubicBezTo>
                  <a:cubicBezTo>
                    <a:pt x="1951500" y="940549"/>
                    <a:pt x="1954509" y="935065"/>
                    <a:pt x="1957953" y="929899"/>
                  </a:cubicBezTo>
                  <a:cubicBezTo>
                    <a:pt x="1959675" y="924733"/>
                    <a:pt x="1960474" y="919160"/>
                    <a:pt x="1963119" y="914400"/>
                  </a:cubicBezTo>
                  <a:cubicBezTo>
                    <a:pt x="1977723" y="888112"/>
                    <a:pt x="1978439" y="888748"/>
                    <a:pt x="1994116" y="873072"/>
                  </a:cubicBezTo>
                  <a:cubicBezTo>
                    <a:pt x="1995838" y="867906"/>
                    <a:pt x="1996637" y="862333"/>
                    <a:pt x="1999282" y="857573"/>
                  </a:cubicBezTo>
                  <a:cubicBezTo>
                    <a:pt x="2005312" y="846718"/>
                    <a:pt x="2013058" y="836909"/>
                    <a:pt x="2019946" y="826577"/>
                  </a:cubicBezTo>
                  <a:lnTo>
                    <a:pt x="2030278" y="811078"/>
                  </a:lnTo>
                  <a:cubicBezTo>
                    <a:pt x="2033722" y="805912"/>
                    <a:pt x="2038646" y="801470"/>
                    <a:pt x="2040610" y="795580"/>
                  </a:cubicBezTo>
                  <a:cubicBezTo>
                    <a:pt x="2042332" y="790414"/>
                    <a:pt x="2042375" y="784334"/>
                    <a:pt x="2045777" y="780082"/>
                  </a:cubicBezTo>
                  <a:cubicBezTo>
                    <a:pt x="2049656" y="775234"/>
                    <a:pt x="2056427" y="773629"/>
                    <a:pt x="2061275" y="769750"/>
                  </a:cubicBezTo>
                  <a:cubicBezTo>
                    <a:pt x="2086840" y="749297"/>
                    <a:pt x="2055084" y="770773"/>
                    <a:pt x="2081939" y="743919"/>
                  </a:cubicBezTo>
                  <a:cubicBezTo>
                    <a:pt x="2086330" y="739529"/>
                    <a:pt x="2092765" y="737676"/>
                    <a:pt x="2097438" y="733587"/>
                  </a:cubicBezTo>
                  <a:cubicBezTo>
                    <a:pt x="2133970" y="701622"/>
                    <a:pt x="2108652" y="712628"/>
                    <a:pt x="2138766" y="702590"/>
                  </a:cubicBezTo>
                  <a:cubicBezTo>
                    <a:pt x="2142210" y="699146"/>
                    <a:pt x="2144922" y="694764"/>
                    <a:pt x="2149099" y="692258"/>
                  </a:cubicBezTo>
                  <a:cubicBezTo>
                    <a:pt x="2153768" y="689456"/>
                    <a:pt x="2160345" y="690494"/>
                    <a:pt x="2164597" y="687092"/>
                  </a:cubicBezTo>
                  <a:cubicBezTo>
                    <a:pt x="2176761" y="677361"/>
                    <a:pt x="2171221" y="668281"/>
                    <a:pt x="2185261" y="661261"/>
                  </a:cubicBezTo>
                  <a:cubicBezTo>
                    <a:pt x="2195002" y="656390"/>
                    <a:pt x="2206517" y="655800"/>
                    <a:pt x="2216258" y="650929"/>
                  </a:cubicBezTo>
                  <a:cubicBezTo>
                    <a:pt x="2223146" y="647485"/>
                    <a:pt x="2230514" y="644869"/>
                    <a:pt x="2236922" y="640597"/>
                  </a:cubicBezTo>
                  <a:cubicBezTo>
                    <a:pt x="2265287" y="621688"/>
                    <a:pt x="2226780" y="637090"/>
                    <a:pt x="2262753" y="625099"/>
                  </a:cubicBezTo>
                  <a:lnTo>
                    <a:pt x="2288583" y="599268"/>
                  </a:lnTo>
                  <a:cubicBezTo>
                    <a:pt x="2292027" y="595824"/>
                    <a:pt x="2294295" y="590476"/>
                    <a:pt x="2298916" y="588936"/>
                  </a:cubicBezTo>
                  <a:lnTo>
                    <a:pt x="2314414" y="583770"/>
                  </a:lnTo>
                  <a:lnTo>
                    <a:pt x="2345410" y="552773"/>
                  </a:lnTo>
                  <a:cubicBezTo>
                    <a:pt x="2348854" y="549329"/>
                    <a:pt x="2353041" y="546494"/>
                    <a:pt x="2355743" y="542441"/>
                  </a:cubicBezTo>
                  <a:cubicBezTo>
                    <a:pt x="2373456" y="515871"/>
                    <a:pt x="2356972" y="536293"/>
                    <a:pt x="2381573" y="516611"/>
                  </a:cubicBezTo>
                  <a:cubicBezTo>
                    <a:pt x="2401835" y="500401"/>
                    <a:pt x="2380487" y="510084"/>
                    <a:pt x="2407404" y="501112"/>
                  </a:cubicBezTo>
                  <a:cubicBezTo>
                    <a:pt x="2412570" y="497668"/>
                    <a:pt x="2417012" y="492743"/>
                    <a:pt x="2422902" y="490780"/>
                  </a:cubicBezTo>
                  <a:cubicBezTo>
                    <a:pt x="2431839" y="487801"/>
                    <a:pt x="2490893" y="480990"/>
                    <a:pt x="2495227" y="480448"/>
                  </a:cubicBezTo>
                  <a:cubicBezTo>
                    <a:pt x="2505559" y="477004"/>
                    <a:pt x="2520183" y="479178"/>
                    <a:pt x="2526224" y="470116"/>
                  </a:cubicBezTo>
                  <a:cubicBezTo>
                    <a:pt x="2529668" y="464950"/>
                    <a:pt x="2531291" y="457908"/>
                    <a:pt x="2536556" y="454617"/>
                  </a:cubicBezTo>
                  <a:cubicBezTo>
                    <a:pt x="2545792" y="448845"/>
                    <a:pt x="2558491" y="450326"/>
                    <a:pt x="2567553" y="444285"/>
                  </a:cubicBezTo>
                  <a:lnTo>
                    <a:pt x="2598549" y="423621"/>
                  </a:lnTo>
                  <a:cubicBezTo>
                    <a:pt x="2603715" y="420177"/>
                    <a:pt x="2608158" y="415253"/>
                    <a:pt x="2614048" y="413289"/>
                  </a:cubicBezTo>
                  <a:cubicBezTo>
                    <a:pt x="2619214" y="411567"/>
                    <a:pt x="2624675" y="410557"/>
                    <a:pt x="2629546" y="408122"/>
                  </a:cubicBezTo>
                  <a:cubicBezTo>
                    <a:pt x="2638495" y="403647"/>
                    <a:pt x="2648971" y="395465"/>
                    <a:pt x="2655377" y="387458"/>
                  </a:cubicBezTo>
                  <a:cubicBezTo>
                    <a:pt x="2659256" y="382610"/>
                    <a:pt x="2662265" y="377126"/>
                    <a:pt x="2665709" y="371960"/>
                  </a:cubicBezTo>
                  <a:cubicBezTo>
                    <a:pt x="2663987" y="366794"/>
                    <a:pt x="2664394" y="360312"/>
                    <a:pt x="2660543" y="356461"/>
                  </a:cubicBezTo>
                  <a:cubicBezTo>
                    <a:pt x="2656692" y="352610"/>
                    <a:pt x="2649915" y="353730"/>
                    <a:pt x="2645044" y="351295"/>
                  </a:cubicBezTo>
                  <a:cubicBezTo>
                    <a:pt x="2639491" y="348518"/>
                    <a:pt x="2635220" y="343485"/>
                    <a:pt x="2629546" y="340963"/>
                  </a:cubicBezTo>
                  <a:cubicBezTo>
                    <a:pt x="2619593" y="336540"/>
                    <a:pt x="2598549" y="330631"/>
                    <a:pt x="2598549" y="330631"/>
                  </a:cubicBezTo>
                  <a:cubicBezTo>
                    <a:pt x="2569913" y="311540"/>
                    <a:pt x="2592564" y="331222"/>
                    <a:pt x="2577885" y="304800"/>
                  </a:cubicBezTo>
                  <a:cubicBezTo>
                    <a:pt x="2571855" y="293945"/>
                    <a:pt x="2557221" y="273804"/>
                    <a:pt x="2557221" y="273804"/>
                  </a:cubicBezTo>
                  <a:cubicBezTo>
                    <a:pt x="2555499" y="268638"/>
                    <a:pt x="2554857" y="262975"/>
                    <a:pt x="2552055" y="258305"/>
                  </a:cubicBezTo>
                  <a:cubicBezTo>
                    <a:pt x="2549549" y="254128"/>
                    <a:pt x="2543432" y="252534"/>
                    <a:pt x="2541722" y="247973"/>
                  </a:cubicBezTo>
                  <a:cubicBezTo>
                    <a:pt x="2538044" y="238165"/>
                    <a:pt x="2538828" y="227202"/>
                    <a:pt x="2536556" y="216977"/>
                  </a:cubicBezTo>
                  <a:cubicBezTo>
                    <a:pt x="2535375" y="211661"/>
                    <a:pt x="2532886" y="206714"/>
                    <a:pt x="2531390" y="201478"/>
                  </a:cubicBezTo>
                  <a:cubicBezTo>
                    <a:pt x="2525620" y="181282"/>
                    <a:pt x="2529374" y="181045"/>
                    <a:pt x="2515892" y="165316"/>
                  </a:cubicBezTo>
                  <a:cubicBezTo>
                    <a:pt x="2486441" y="130956"/>
                    <a:pt x="2507228" y="153234"/>
                    <a:pt x="2479729" y="139485"/>
                  </a:cubicBezTo>
                  <a:cubicBezTo>
                    <a:pt x="2474176" y="136708"/>
                    <a:pt x="2469905" y="131675"/>
                    <a:pt x="2464231" y="129153"/>
                  </a:cubicBezTo>
                  <a:cubicBezTo>
                    <a:pt x="2454278" y="124730"/>
                    <a:pt x="2443566" y="122265"/>
                    <a:pt x="2433234" y="118821"/>
                  </a:cubicBezTo>
                  <a:lnTo>
                    <a:pt x="2402238" y="108489"/>
                  </a:lnTo>
                  <a:cubicBezTo>
                    <a:pt x="2397072" y="106767"/>
                    <a:pt x="2391270" y="106343"/>
                    <a:pt x="2386739" y="103322"/>
                  </a:cubicBezTo>
                  <a:cubicBezTo>
                    <a:pt x="2381573" y="99878"/>
                    <a:pt x="2377131" y="94953"/>
                    <a:pt x="2371241" y="92990"/>
                  </a:cubicBezTo>
                  <a:cubicBezTo>
                    <a:pt x="2361304" y="89678"/>
                    <a:pt x="2350576" y="89546"/>
                    <a:pt x="2340244" y="87824"/>
                  </a:cubicBezTo>
                  <a:lnTo>
                    <a:pt x="2293749" y="72326"/>
                  </a:lnTo>
                  <a:cubicBezTo>
                    <a:pt x="2288583" y="70604"/>
                    <a:pt x="2282782" y="70181"/>
                    <a:pt x="2278251" y="67160"/>
                  </a:cubicBezTo>
                  <a:cubicBezTo>
                    <a:pt x="2273085" y="63716"/>
                    <a:pt x="2268427" y="59350"/>
                    <a:pt x="2262753" y="56828"/>
                  </a:cubicBezTo>
                  <a:cubicBezTo>
                    <a:pt x="2252800" y="52405"/>
                    <a:pt x="2231756" y="46495"/>
                    <a:pt x="2231756" y="46495"/>
                  </a:cubicBezTo>
                  <a:cubicBezTo>
                    <a:pt x="2226590" y="43051"/>
                    <a:pt x="2221811" y="38940"/>
                    <a:pt x="2216258" y="36163"/>
                  </a:cubicBezTo>
                  <a:cubicBezTo>
                    <a:pt x="2211387" y="33728"/>
                    <a:pt x="2205429" y="33799"/>
                    <a:pt x="2200760" y="30997"/>
                  </a:cubicBezTo>
                  <a:cubicBezTo>
                    <a:pt x="2196583" y="28491"/>
                    <a:pt x="2194784" y="22843"/>
                    <a:pt x="2190427" y="20665"/>
                  </a:cubicBezTo>
                  <a:cubicBezTo>
                    <a:pt x="2180686" y="15795"/>
                    <a:pt x="2169763" y="13777"/>
                    <a:pt x="2159431" y="10333"/>
                  </a:cubicBezTo>
                  <a:lnTo>
                    <a:pt x="2143933" y="5166"/>
                  </a:lnTo>
                  <a:lnTo>
                    <a:pt x="2128434" y="0"/>
                  </a:lnTo>
                  <a:cubicBezTo>
                    <a:pt x="2085383" y="1722"/>
                    <a:pt x="2042104" y="408"/>
                    <a:pt x="1999282" y="5166"/>
                  </a:cubicBezTo>
                  <a:cubicBezTo>
                    <a:pt x="1994441" y="5704"/>
                    <a:pt x="1993306" y="13321"/>
                    <a:pt x="1988949" y="15499"/>
                  </a:cubicBezTo>
                  <a:cubicBezTo>
                    <a:pt x="1982599" y="18674"/>
                    <a:pt x="1975173" y="18943"/>
                    <a:pt x="1968285" y="20665"/>
                  </a:cubicBezTo>
                  <a:cubicBezTo>
                    <a:pt x="1963119" y="24109"/>
                    <a:pt x="1958340" y="28220"/>
                    <a:pt x="1952787" y="30997"/>
                  </a:cubicBezTo>
                  <a:cubicBezTo>
                    <a:pt x="1947916" y="33432"/>
                    <a:pt x="1941540" y="32761"/>
                    <a:pt x="1937288" y="36163"/>
                  </a:cubicBezTo>
                  <a:cubicBezTo>
                    <a:pt x="1932440" y="40041"/>
                    <a:pt x="1930834" y="46813"/>
                    <a:pt x="1926956" y="51661"/>
                  </a:cubicBezTo>
                  <a:cubicBezTo>
                    <a:pt x="1918542" y="62179"/>
                    <a:pt x="1912636" y="64652"/>
                    <a:pt x="1901126" y="72326"/>
                  </a:cubicBezTo>
                  <a:cubicBezTo>
                    <a:pt x="1897682" y="77492"/>
                    <a:pt x="1894673" y="82976"/>
                    <a:pt x="1890794" y="87824"/>
                  </a:cubicBezTo>
                  <a:cubicBezTo>
                    <a:pt x="1882383" y="98338"/>
                    <a:pt x="1876467" y="100819"/>
                    <a:pt x="1864963" y="108489"/>
                  </a:cubicBezTo>
                  <a:lnTo>
                    <a:pt x="1844299" y="139485"/>
                  </a:lnTo>
                  <a:lnTo>
                    <a:pt x="1833966" y="154983"/>
                  </a:lnTo>
                  <a:lnTo>
                    <a:pt x="1823634" y="185980"/>
                  </a:lnTo>
                  <a:lnTo>
                    <a:pt x="1818468" y="201478"/>
                  </a:lnTo>
                  <a:cubicBezTo>
                    <a:pt x="1818001" y="207553"/>
                    <a:pt x="1817090" y="268410"/>
                    <a:pt x="1808136" y="289302"/>
                  </a:cubicBezTo>
                  <a:cubicBezTo>
                    <a:pt x="1805690" y="295009"/>
                    <a:pt x="1801248" y="299634"/>
                    <a:pt x="1797804" y="304800"/>
                  </a:cubicBezTo>
                  <a:cubicBezTo>
                    <a:pt x="1796082" y="309966"/>
                    <a:pt x="1796489" y="316448"/>
                    <a:pt x="1792638" y="320299"/>
                  </a:cubicBezTo>
                  <a:cubicBezTo>
                    <a:pt x="1788787" y="324150"/>
                    <a:pt x="1782010" y="323030"/>
                    <a:pt x="1777139" y="325465"/>
                  </a:cubicBezTo>
                  <a:cubicBezTo>
                    <a:pt x="1771586" y="328242"/>
                    <a:pt x="1767194" y="333020"/>
                    <a:pt x="1761641" y="335797"/>
                  </a:cubicBezTo>
                  <a:cubicBezTo>
                    <a:pt x="1756770" y="338232"/>
                    <a:pt x="1751379" y="339467"/>
                    <a:pt x="1746143" y="340963"/>
                  </a:cubicBezTo>
                  <a:cubicBezTo>
                    <a:pt x="1713881" y="350181"/>
                    <a:pt x="1724781" y="344753"/>
                    <a:pt x="1678983" y="351295"/>
                  </a:cubicBezTo>
                  <a:cubicBezTo>
                    <a:pt x="1663674" y="353482"/>
                    <a:pt x="1647533" y="357866"/>
                    <a:pt x="1632488" y="361628"/>
                  </a:cubicBezTo>
                  <a:cubicBezTo>
                    <a:pt x="1627322" y="365072"/>
                    <a:pt x="1622803" y="369780"/>
                    <a:pt x="1616990" y="371960"/>
                  </a:cubicBezTo>
                  <a:cubicBezTo>
                    <a:pt x="1608769" y="375043"/>
                    <a:pt x="1599731" y="375221"/>
                    <a:pt x="1591160" y="377126"/>
                  </a:cubicBezTo>
                  <a:cubicBezTo>
                    <a:pt x="1584229" y="378666"/>
                    <a:pt x="1577322" y="380341"/>
                    <a:pt x="1570495" y="382292"/>
                  </a:cubicBezTo>
                  <a:cubicBezTo>
                    <a:pt x="1565259" y="383788"/>
                    <a:pt x="1560233" y="385962"/>
                    <a:pt x="1554997" y="387458"/>
                  </a:cubicBezTo>
                  <a:cubicBezTo>
                    <a:pt x="1509581" y="400434"/>
                    <a:pt x="1556002" y="385402"/>
                    <a:pt x="1518834" y="397790"/>
                  </a:cubicBezTo>
                  <a:cubicBezTo>
                    <a:pt x="1494274" y="414163"/>
                    <a:pt x="1509225" y="406159"/>
                    <a:pt x="1472339" y="418455"/>
                  </a:cubicBezTo>
                  <a:lnTo>
                    <a:pt x="1456841" y="423621"/>
                  </a:lnTo>
                  <a:cubicBezTo>
                    <a:pt x="1451675" y="425343"/>
                    <a:pt x="1445874" y="425767"/>
                    <a:pt x="1441343" y="428787"/>
                  </a:cubicBezTo>
                  <a:cubicBezTo>
                    <a:pt x="1390998" y="462348"/>
                    <a:pt x="1469197" y="409804"/>
                    <a:pt x="1405180" y="454617"/>
                  </a:cubicBezTo>
                  <a:cubicBezTo>
                    <a:pt x="1395007" y="461738"/>
                    <a:pt x="1384515" y="468394"/>
                    <a:pt x="1374183" y="475282"/>
                  </a:cubicBezTo>
                  <a:cubicBezTo>
                    <a:pt x="1369017" y="478726"/>
                    <a:pt x="1363075" y="481224"/>
                    <a:pt x="1358685" y="485614"/>
                  </a:cubicBezTo>
                  <a:cubicBezTo>
                    <a:pt x="1321863" y="522436"/>
                    <a:pt x="1363657" y="482668"/>
                    <a:pt x="1327688" y="511444"/>
                  </a:cubicBezTo>
                  <a:cubicBezTo>
                    <a:pt x="1323885" y="514487"/>
                    <a:pt x="1321253" y="518854"/>
                    <a:pt x="1317356" y="521777"/>
                  </a:cubicBezTo>
                  <a:cubicBezTo>
                    <a:pt x="1307422" y="529228"/>
                    <a:pt x="1296692" y="535553"/>
                    <a:pt x="1286360" y="542441"/>
                  </a:cubicBezTo>
                  <a:lnTo>
                    <a:pt x="1270861" y="552773"/>
                  </a:lnTo>
                  <a:cubicBezTo>
                    <a:pt x="1267417" y="557939"/>
                    <a:pt x="1265377" y="564393"/>
                    <a:pt x="1260529" y="568272"/>
                  </a:cubicBezTo>
                  <a:cubicBezTo>
                    <a:pt x="1256277" y="571674"/>
                    <a:pt x="1249902" y="571003"/>
                    <a:pt x="1245031" y="573438"/>
                  </a:cubicBezTo>
                  <a:cubicBezTo>
                    <a:pt x="1239478" y="576215"/>
                    <a:pt x="1234699" y="580326"/>
                    <a:pt x="1229533" y="583770"/>
                  </a:cubicBezTo>
                  <a:cubicBezTo>
                    <a:pt x="1227811" y="588936"/>
                    <a:pt x="1228217" y="595417"/>
                    <a:pt x="1224366" y="599268"/>
                  </a:cubicBezTo>
                  <a:cubicBezTo>
                    <a:pt x="1215585" y="608049"/>
                    <a:pt x="1203702" y="613045"/>
                    <a:pt x="1193370" y="619933"/>
                  </a:cubicBezTo>
                  <a:cubicBezTo>
                    <a:pt x="1188204" y="623377"/>
                    <a:pt x="1182261" y="625875"/>
                    <a:pt x="1177871" y="630265"/>
                  </a:cubicBezTo>
                  <a:cubicBezTo>
                    <a:pt x="1124129" y="684007"/>
                    <a:pt x="1197222" y="612940"/>
                    <a:pt x="1146875" y="656095"/>
                  </a:cubicBezTo>
                  <a:cubicBezTo>
                    <a:pt x="1139479" y="662435"/>
                    <a:pt x="1133098" y="669872"/>
                    <a:pt x="1126210" y="676760"/>
                  </a:cubicBezTo>
                  <a:cubicBezTo>
                    <a:pt x="1121044" y="681926"/>
                    <a:pt x="1116791" y="688205"/>
                    <a:pt x="1110712" y="692258"/>
                  </a:cubicBezTo>
                  <a:lnTo>
                    <a:pt x="1095214" y="702590"/>
                  </a:lnTo>
                  <a:cubicBezTo>
                    <a:pt x="1091770" y="707756"/>
                    <a:pt x="1089730" y="714210"/>
                    <a:pt x="1084882" y="718089"/>
                  </a:cubicBezTo>
                  <a:cubicBezTo>
                    <a:pt x="1080630" y="721491"/>
                    <a:pt x="1072548" y="718824"/>
                    <a:pt x="1069383" y="723255"/>
                  </a:cubicBezTo>
                  <a:cubicBezTo>
                    <a:pt x="1063053" y="732117"/>
                    <a:pt x="1063921" y="744510"/>
                    <a:pt x="1059051" y="754251"/>
                  </a:cubicBezTo>
                  <a:cubicBezTo>
                    <a:pt x="1055607" y="761139"/>
                    <a:pt x="1051753" y="767837"/>
                    <a:pt x="1048719" y="774916"/>
                  </a:cubicBezTo>
                  <a:cubicBezTo>
                    <a:pt x="1046574" y="779921"/>
                    <a:pt x="1046198" y="785654"/>
                    <a:pt x="1043553" y="790414"/>
                  </a:cubicBezTo>
                  <a:cubicBezTo>
                    <a:pt x="1037522" y="801269"/>
                    <a:pt x="1022888" y="821411"/>
                    <a:pt x="1022888" y="821411"/>
                  </a:cubicBezTo>
                  <a:lnTo>
                    <a:pt x="1012556" y="852407"/>
                  </a:lnTo>
                  <a:cubicBezTo>
                    <a:pt x="1010834" y="857573"/>
                    <a:pt x="1009825" y="863034"/>
                    <a:pt x="1007390" y="867905"/>
                  </a:cubicBezTo>
                  <a:cubicBezTo>
                    <a:pt x="1003946" y="874793"/>
                    <a:pt x="999762" y="881359"/>
                    <a:pt x="997058" y="888570"/>
                  </a:cubicBezTo>
                  <a:cubicBezTo>
                    <a:pt x="994565" y="895218"/>
                    <a:pt x="993284" y="902272"/>
                    <a:pt x="991892" y="909234"/>
                  </a:cubicBezTo>
                  <a:cubicBezTo>
                    <a:pt x="986307" y="937158"/>
                    <a:pt x="988759" y="936899"/>
                    <a:pt x="981560" y="960895"/>
                  </a:cubicBezTo>
                  <a:cubicBezTo>
                    <a:pt x="978430" y="971327"/>
                    <a:pt x="980289" y="985851"/>
                    <a:pt x="971227" y="991892"/>
                  </a:cubicBezTo>
                  <a:cubicBezTo>
                    <a:pt x="960895" y="998780"/>
                    <a:pt x="949012" y="1003775"/>
                    <a:pt x="940231" y="1012556"/>
                  </a:cubicBezTo>
                  <a:cubicBezTo>
                    <a:pt x="933343" y="1019444"/>
                    <a:pt x="929017" y="1030858"/>
                    <a:pt x="919566" y="1033221"/>
                  </a:cubicBezTo>
                  <a:lnTo>
                    <a:pt x="898902" y="1038387"/>
                  </a:lnTo>
                  <a:cubicBezTo>
                    <a:pt x="893736" y="1041831"/>
                    <a:pt x="887794" y="1044329"/>
                    <a:pt x="883404" y="1048719"/>
                  </a:cubicBezTo>
                  <a:cubicBezTo>
                    <a:pt x="872849" y="1059274"/>
                    <a:pt x="875516" y="1066883"/>
                    <a:pt x="862739" y="1074550"/>
                  </a:cubicBezTo>
                  <a:cubicBezTo>
                    <a:pt x="858070" y="1077352"/>
                    <a:pt x="852407" y="1077994"/>
                    <a:pt x="847241" y="1079716"/>
                  </a:cubicBezTo>
                  <a:lnTo>
                    <a:pt x="836909" y="1110712"/>
                  </a:lnTo>
                  <a:lnTo>
                    <a:pt x="831743" y="1126211"/>
                  </a:lnTo>
                  <a:cubicBezTo>
                    <a:pt x="830212" y="1138456"/>
                    <a:pt x="825137" y="1183630"/>
                    <a:pt x="821410" y="1198536"/>
                  </a:cubicBezTo>
                  <a:cubicBezTo>
                    <a:pt x="821409" y="1198541"/>
                    <a:pt x="808496" y="1237279"/>
                    <a:pt x="805912" y="1245031"/>
                  </a:cubicBezTo>
                  <a:lnTo>
                    <a:pt x="800746" y="1260529"/>
                  </a:lnTo>
                  <a:cubicBezTo>
                    <a:pt x="797343" y="1270739"/>
                    <a:pt x="794353" y="1284243"/>
                    <a:pt x="785248" y="1291526"/>
                  </a:cubicBezTo>
                  <a:cubicBezTo>
                    <a:pt x="780996" y="1294928"/>
                    <a:pt x="774915" y="1294970"/>
                    <a:pt x="769749" y="1296692"/>
                  </a:cubicBezTo>
                  <a:cubicBezTo>
                    <a:pt x="759417" y="1303580"/>
                    <a:pt x="747534" y="1308575"/>
                    <a:pt x="738753" y="1317356"/>
                  </a:cubicBezTo>
                  <a:cubicBezTo>
                    <a:pt x="731865" y="1324244"/>
                    <a:pt x="727330" y="1334940"/>
                    <a:pt x="718088" y="1338021"/>
                  </a:cubicBezTo>
                  <a:cubicBezTo>
                    <a:pt x="712922" y="1339743"/>
                    <a:pt x="707350" y="1340542"/>
                    <a:pt x="702590" y="1343187"/>
                  </a:cubicBezTo>
                  <a:cubicBezTo>
                    <a:pt x="691735" y="1349217"/>
                    <a:pt x="671594" y="1363851"/>
                    <a:pt x="671594" y="1363851"/>
                  </a:cubicBezTo>
                  <a:cubicBezTo>
                    <a:pt x="667392" y="1376455"/>
                    <a:pt x="666109" y="1384834"/>
                    <a:pt x="656095" y="1394848"/>
                  </a:cubicBezTo>
                  <a:cubicBezTo>
                    <a:pt x="651705" y="1399238"/>
                    <a:pt x="645763" y="1401736"/>
                    <a:pt x="640597" y="1405180"/>
                  </a:cubicBezTo>
                  <a:lnTo>
                    <a:pt x="614766" y="1482672"/>
                  </a:lnTo>
                  <a:lnTo>
                    <a:pt x="609600" y="1498170"/>
                  </a:lnTo>
                  <a:cubicBezTo>
                    <a:pt x="607878" y="1503336"/>
                    <a:pt x="608965" y="1510647"/>
                    <a:pt x="604434" y="1513668"/>
                  </a:cubicBezTo>
                  <a:cubicBezTo>
                    <a:pt x="599268" y="1517112"/>
                    <a:pt x="593650" y="1519959"/>
                    <a:pt x="588936" y="1524000"/>
                  </a:cubicBezTo>
                  <a:cubicBezTo>
                    <a:pt x="581540" y="1530340"/>
                    <a:pt x="577513" y="1541584"/>
                    <a:pt x="568271" y="1544665"/>
                  </a:cubicBezTo>
                  <a:lnTo>
                    <a:pt x="537275" y="1554997"/>
                  </a:lnTo>
                  <a:lnTo>
                    <a:pt x="521777" y="1560163"/>
                  </a:lnTo>
                  <a:cubicBezTo>
                    <a:pt x="511618" y="1575399"/>
                    <a:pt x="510860" y="1578731"/>
                    <a:pt x="495946" y="1591160"/>
                  </a:cubicBezTo>
                  <a:cubicBezTo>
                    <a:pt x="491176" y="1595135"/>
                    <a:pt x="485614" y="1598048"/>
                    <a:pt x="480448" y="1601492"/>
                  </a:cubicBezTo>
                  <a:cubicBezTo>
                    <a:pt x="478726" y="1606658"/>
                    <a:pt x="478084" y="1612321"/>
                    <a:pt x="475282" y="1616990"/>
                  </a:cubicBezTo>
                  <a:cubicBezTo>
                    <a:pt x="456922" y="1647588"/>
                    <a:pt x="465729" y="1593986"/>
                    <a:pt x="444285" y="1658319"/>
                  </a:cubicBezTo>
                  <a:cubicBezTo>
                    <a:pt x="440841" y="1668651"/>
                    <a:pt x="436595" y="1678750"/>
                    <a:pt x="433953" y="1689316"/>
                  </a:cubicBezTo>
                  <a:cubicBezTo>
                    <a:pt x="426657" y="1718499"/>
                    <a:pt x="430179" y="1703018"/>
                    <a:pt x="423621" y="1735811"/>
                  </a:cubicBezTo>
                  <a:cubicBezTo>
                    <a:pt x="425343" y="1759919"/>
                    <a:pt x="426382" y="1784086"/>
                    <a:pt x="428787" y="1808136"/>
                  </a:cubicBezTo>
                  <a:cubicBezTo>
                    <a:pt x="431550" y="1835765"/>
                    <a:pt x="439119" y="1890794"/>
                    <a:pt x="439119" y="1890794"/>
                  </a:cubicBezTo>
                  <a:cubicBezTo>
                    <a:pt x="431530" y="2019805"/>
                    <a:pt x="450655" y="1946808"/>
                    <a:pt x="423621" y="1994116"/>
                  </a:cubicBezTo>
                  <a:cubicBezTo>
                    <a:pt x="419800" y="2000802"/>
                    <a:pt x="417250" y="2008176"/>
                    <a:pt x="413288" y="2014780"/>
                  </a:cubicBezTo>
                  <a:cubicBezTo>
                    <a:pt x="406899" y="2025428"/>
                    <a:pt x="392624" y="2045777"/>
                    <a:pt x="392624" y="2045777"/>
                  </a:cubicBezTo>
                  <a:cubicBezTo>
                    <a:pt x="380759" y="2093236"/>
                    <a:pt x="397907" y="2044339"/>
                    <a:pt x="371960" y="2076773"/>
                  </a:cubicBezTo>
                  <a:cubicBezTo>
                    <a:pt x="368558" y="2081025"/>
                    <a:pt x="369596" y="2087602"/>
                    <a:pt x="366794" y="2092272"/>
                  </a:cubicBezTo>
                  <a:cubicBezTo>
                    <a:pt x="364288" y="2096449"/>
                    <a:pt x="359905" y="2099160"/>
                    <a:pt x="356461" y="2102604"/>
                  </a:cubicBezTo>
                  <a:cubicBezTo>
                    <a:pt x="351004" y="2118974"/>
                    <a:pt x="352408" y="2119293"/>
                    <a:pt x="340963" y="2133600"/>
                  </a:cubicBezTo>
                  <a:cubicBezTo>
                    <a:pt x="337920" y="2137404"/>
                    <a:pt x="333674" y="2140129"/>
                    <a:pt x="330631" y="2143933"/>
                  </a:cubicBezTo>
                  <a:cubicBezTo>
                    <a:pt x="326753" y="2148781"/>
                    <a:pt x="325147" y="2155553"/>
                    <a:pt x="320299" y="2159431"/>
                  </a:cubicBezTo>
                  <a:cubicBezTo>
                    <a:pt x="316047" y="2162833"/>
                    <a:pt x="309966" y="2162875"/>
                    <a:pt x="304800" y="2164597"/>
                  </a:cubicBezTo>
                  <a:cubicBezTo>
                    <a:pt x="251187" y="2200339"/>
                    <a:pt x="331408" y="2143156"/>
                    <a:pt x="278970" y="2195594"/>
                  </a:cubicBezTo>
                  <a:cubicBezTo>
                    <a:pt x="275119" y="2199445"/>
                    <a:pt x="268637" y="2199038"/>
                    <a:pt x="263471" y="2200760"/>
                  </a:cubicBezTo>
                  <a:cubicBezTo>
                    <a:pt x="240344" y="2270142"/>
                    <a:pt x="263811" y="2194807"/>
                    <a:pt x="253139" y="2381573"/>
                  </a:cubicBezTo>
                  <a:cubicBezTo>
                    <a:pt x="252136" y="2399119"/>
                    <a:pt x="243139" y="2399773"/>
                    <a:pt x="232475" y="2412570"/>
                  </a:cubicBezTo>
                  <a:cubicBezTo>
                    <a:pt x="226014" y="2420324"/>
                    <a:pt x="221377" y="2432933"/>
                    <a:pt x="211810" y="2438400"/>
                  </a:cubicBezTo>
                  <a:cubicBezTo>
                    <a:pt x="201740" y="2444155"/>
                    <a:pt x="164392" y="2455929"/>
                    <a:pt x="154983" y="2459065"/>
                  </a:cubicBezTo>
                  <a:cubicBezTo>
                    <a:pt x="149817" y="2460787"/>
                    <a:pt x="144016" y="2461210"/>
                    <a:pt x="139485" y="2464231"/>
                  </a:cubicBezTo>
                  <a:cubicBezTo>
                    <a:pt x="101182" y="2489765"/>
                    <a:pt x="120665" y="2482460"/>
                    <a:pt x="82658" y="2490061"/>
                  </a:cubicBezTo>
                  <a:cubicBezTo>
                    <a:pt x="62017" y="2551987"/>
                    <a:pt x="88452" y="2467864"/>
                    <a:pt x="72326" y="2639878"/>
                  </a:cubicBezTo>
                  <a:cubicBezTo>
                    <a:pt x="69215" y="2673060"/>
                    <a:pt x="67855" y="2668922"/>
                    <a:pt x="46495" y="2676041"/>
                  </a:cubicBezTo>
                  <a:cubicBezTo>
                    <a:pt x="44773" y="2681207"/>
                    <a:pt x="45180" y="2687688"/>
                    <a:pt x="41329" y="2691539"/>
                  </a:cubicBezTo>
                  <a:cubicBezTo>
                    <a:pt x="37478" y="2695390"/>
                    <a:pt x="28633" y="2692036"/>
                    <a:pt x="25831" y="2696705"/>
                  </a:cubicBezTo>
                  <a:cubicBezTo>
                    <a:pt x="17426" y="2710714"/>
                    <a:pt x="10333" y="2743200"/>
                    <a:pt x="10333" y="2743200"/>
                  </a:cubicBezTo>
                  <a:cubicBezTo>
                    <a:pt x="12055" y="2755254"/>
                    <a:pt x="13111" y="2767423"/>
                    <a:pt x="15499" y="2779363"/>
                  </a:cubicBezTo>
                  <a:cubicBezTo>
                    <a:pt x="16567" y="2784703"/>
                    <a:pt x="19484" y="2789545"/>
                    <a:pt x="20665" y="2794861"/>
                  </a:cubicBezTo>
                  <a:cubicBezTo>
                    <a:pt x="22937" y="2805086"/>
                    <a:pt x="23777" y="2815587"/>
                    <a:pt x="25831" y="2825858"/>
                  </a:cubicBezTo>
                  <a:cubicBezTo>
                    <a:pt x="35492" y="2874163"/>
                    <a:pt x="26317" y="2822638"/>
                    <a:pt x="36163" y="2862021"/>
                  </a:cubicBezTo>
                  <a:cubicBezTo>
                    <a:pt x="38293" y="2870539"/>
                    <a:pt x="38246" y="2879630"/>
                    <a:pt x="41329" y="2887851"/>
                  </a:cubicBezTo>
                  <a:cubicBezTo>
                    <a:pt x="43509" y="2893665"/>
                    <a:pt x="49139" y="2897676"/>
                    <a:pt x="51661" y="2903350"/>
                  </a:cubicBezTo>
                  <a:cubicBezTo>
                    <a:pt x="76251" y="2958677"/>
                    <a:pt x="48944" y="2914771"/>
                    <a:pt x="72326" y="2949844"/>
                  </a:cubicBezTo>
                  <a:cubicBezTo>
                    <a:pt x="74048" y="2955010"/>
                    <a:pt x="75057" y="2960472"/>
                    <a:pt x="77492" y="2965343"/>
                  </a:cubicBezTo>
                  <a:cubicBezTo>
                    <a:pt x="80269" y="2970896"/>
                    <a:pt x="85302" y="2975167"/>
                    <a:pt x="87824" y="2980841"/>
                  </a:cubicBezTo>
                  <a:cubicBezTo>
                    <a:pt x="92247" y="2990794"/>
                    <a:pt x="98156" y="3011838"/>
                    <a:pt x="98156" y="3011838"/>
                  </a:cubicBezTo>
                  <a:cubicBezTo>
                    <a:pt x="99878" y="3025614"/>
                    <a:pt x="100839" y="3039507"/>
                    <a:pt x="103322" y="3053166"/>
                  </a:cubicBezTo>
                  <a:cubicBezTo>
                    <a:pt x="104296" y="3058524"/>
                    <a:pt x="106992" y="3063429"/>
                    <a:pt x="108488" y="3068665"/>
                  </a:cubicBezTo>
                  <a:cubicBezTo>
                    <a:pt x="117866" y="3101487"/>
                    <a:pt x="107938" y="3077895"/>
                    <a:pt x="123987" y="3109994"/>
                  </a:cubicBezTo>
                  <a:cubicBezTo>
                    <a:pt x="140662" y="3210045"/>
                    <a:pt x="136269" y="3171785"/>
                    <a:pt x="123987" y="3368299"/>
                  </a:cubicBezTo>
                  <a:cubicBezTo>
                    <a:pt x="123507" y="3375985"/>
                    <a:pt x="116359" y="3381752"/>
                    <a:pt x="113655" y="3388963"/>
                  </a:cubicBezTo>
                  <a:cubicBezTo>
                    <a:pt x="109674" y="3399577"/>
                    <a:pt x="105779" y="3425628"/>
                    <a:pt x="103322" y="3435458"/>
                  </a:cubicBezTo>
                  <a:cubicBezTo>
                    <a:pt x="98556" y="3454523"/>
                    <a:pt x="94366" y="3457274"/>
                    <a:pt x="82658" y="3476787"/>
                  </a:cubicBezTo>
                  <a:cubicBezTo>
                    <a:pt x="72141" y="3539887"/>
                    <a:pt x="85179" y="3480395"/>
                    <a:pt x="67160" y="3528448"/>
                  </a:cubicBezTo>
                  <a:cubicBezTo>
                    <a:pt x="64667" y="3535096"/>
                    <a:pt x="63945" y="3542285"/>
                    <a:pt x="61994" y="3549112"/>
                  </a:cubicBezTo>
                  <a:cubicBezTo>
                    <a:pt x="60498" y="3554348"/>
                    <a:pt x="58549" y="3559445"/>
                    <a:pt x="56827" y="3564611"/>
                  </a:cubicBezTo>
                  <a:cubicBezTo>
                    <a:pt x="55105" y="3574943"/>
                    <a:pt x="53933" y="3585382"/>
                    <a:pt x="51661" y="3595607"/>
                  </a:cubicBezTo>
                  <a:cubicBezTo>
                    <a:pt x="50480" y="3600923"/>
                    <a:pt x="47676" y="3605789"/>
                    <a:pt x="46495" y="3611105"/>
                  </a:cubicBezTo>
                  <a:cubicBezTo>
                    <a:pt x="44223" y="3621330"/>
                    <a:pt x="43383" y="3631831"/>
                    <a:pt x="41329" y="3642102"/>
                  </a:cubicBezTo>
                  <a:cubicBezTo>
                    <a:pt x="37426" y="3661619"/>
                    <a:pt x="32419" y="3673998"/>
                    <a:pt x="25831" y="3693763"/>
                  </a:cubicBezTo>
                  <a:cubicBezTo>
                    <a:pt x="6996" y="3750269"/>
                    <a:pt x="37032" y="3664688"/>
                    <a:pt x="10333" y="3724760"/>
                  </a:cubicBezTo>
                  <a:cubicBezTo>
                    <a:pt x="5910" y="3734712"/>
                    <a:pt x="0" y="3755756"/>
                    <a:pt x="0" y="3755756"/>
                  </a:cubicBezTo>
                  <a:cubicBezTo>
                    <a:pt x="3041" y="3798326"/>
                    <a:pt x="2879" y="3838729"/>
                    <a:pt x="15499" y="3879743"/>
                  </a:cubicBezTo>
                  <a:cubicBezTo>
                    <a:pt x="17325" y="3885677"/>
                    <a:pt x="23054" y="3889688"/>
                    <a:pt x="25831" y="3895241"/>
                  </a:cubicBezTo>
                  <a:cubicBezTo>
                    <a:pt x="47222" y="3938023"/>
                    <a:pt x="11715" y="3881814"/>
                    <a:pt x="41329" y="3926238"/>
                  </a:cubicBezTo>
                  <a:cubicBezTo>
                    <a:pt x="56159" y="3985558"/>
                    <a:pt x="35423" y="3912458"/>
                    <a:pt x="56827" y="3962400"/>
                  </a:cubicBezTo>
                  <a:cubicBezTo>
                    <a:pt x="66754" y="3985563"/>
                    <a:pt x="57111" y="3978465"/>
                    <a:pt x="67160" y="3998563"/>
                  </a:cubicBezTo>
                  <a:cubicBezTo>
                    <a:pt x="78447" y="4021138"/>
                    <a:pt x="81797" y="4012339"/>
                    <a:pt x="87824" y="4008895"/>
                  </a:cubicBezTo>
                  <a:close/>
                </a:path>
              </a:pathLst>
            </a:custGeom>
            <a:solidFill>
              <a:srgbClr val="FFFF00">
                <a:alpha val="15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</p:grpSp>
      <p:sp>
        <p:nvSpPr>
          <p:cNvPr id="635" name="8-конечная звезда 634"/>
          <p:cNvSpPr/>
          <p:nvPr/>
        </p:nvSpPr>
        <p:spPr>
          <a:xfrm rot="1262594">
            <a:off x="5582729" y="5703374"/>
            <a:ext cx="72483" cy="72483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636" name="8-конечная звезда 635"/>
          <p:cNvSpPr/>
          <p:nvPr/>
        </p:nvSpPr>
        <p:spPr>
          <a:xfrm rot="1262594">
            <a:off x="5795920" y="5426428"/>
            <a:ext cx="64800" cy="648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637" name="8-конечная звезда 636"/>
          <p:cNvSpPr/>
          <p:nvPr/>
        </p:nvSpPr>
        <p:spPr>
          <a:xfrm rot="1262594">
            <a:off x="5712172" y="5367300"/>
            <a:ext cx="64800" cy="648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651" name="8-конечная звезда 650"/>
          <p:cNvSpPr/>
          <p:nvPr/>
        </p:nvSpPr>
        <p:spPr>
          <a:xfrm rot="1262594">
            <a:off x="5855048" y="5497866"/>
            <a:ext cx="64800" cy="648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653" name="8-конечная звезда 652"/>
          <p:cNvSpPr/>
          <p:nvPr/>
        </p:nvSpPr>
        <p:spPr>
          <a:xfrm rot="1262594">
            <a:off x="5651464" y="5653121"/>
            <a:ext cx="54000" cy="540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654" name="8-конечная звезда 653"/>
          <p:cNvSpPr/>
          <p:nvPr/>
        </p:nvSpPr>
        <p:spPr>
          <a:xfrm rot="1262594">
            <a:off x="5508588" y="5794349"/>
            <a:ext cx="54000" cy="540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655" name="8-конечная звезда 654"/>
          <p:cNvSpPr/>
          <p:nvPr/>
        </p:nvSpPr>
        <p:spPr>
          <a:xfrm rot="1262594">
            <a:off x="5594054" y="5435581"/>
            <a:ext cx="43200" cy="432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656" name="8-конечная звезда 655"/>
          <p:cNvSpPr/>
          <p:nvPr/>
        </p:nvSpPr>
        <p:spPr>
          <a:xfrm rot="1262594">
            <a:off x="5792762" y="5649894"/>
            <a:ext cx="43200" cy="432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657" name="8-конечная звезда 656"/>
          <p:cNvSpPr/>
          <p:nvPr/>
        </p:nvSpPr>
        <p:spPr>
          <a:xfrm rot="1262594">
            <a:off x="4939785" y="6225677"/>
            <a:ext cx="72483" cy="72483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661" name="8-конечная звезда 660"/>
          <p:cNvSpPr/>
          <p:nvPr/>
        </p:nvSpPr>
        <p:spPr>
          <a:xfrm rot="1262594">
            <a:off x="5367293" y="6010241"/>
            <a:ext cx="64800" cy="648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662" name="8-конечная звезда 661"/>
          <p:cNvSpPr/>
          <p:nvPr/>
        </p:nvSpPr>
        <p:spPr>
          <a:xfrm rot="1262594">
            <a:off x="5365712" y="6151539"/>
            <a:ext cx="54000" cy="540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663" name="8-конечная звезда 662"/>
          <p:cNvSpPr/>
          <p:nvPr/>
        </p:nvSpPr>
        <p:spPr>
          <a:xfrm rot="1262594">
            <a:off x="5222837" y="6222976"/>
            <a:ext cx="54000" cy="540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666" name="8-конечная звезда 665"/>
          <p:cNvSpPr/>
          <p:nvPr/>
        </p:nvSpPr>
        <p:spPr>
          <a:xfrm rot="1262594">
            <a:off x="4651333" y="6151539"/>
            <a:ext cx="54000" cy="540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672" name="8-конечная звезда 671"/>
          <p:cNvSpPr/>
          <p:nvPr/>
        </p:nvSpPr>
        <p:spPr>
          <a:xfrm rot="1262594">
            <a:off x="4792629" y="6078522"/>
            <a:ext cx="43200" cy="432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673" name="8-конечная звезда 672"/>
          <p:cNvSpPr/>
          <p:nvPr/>
        </p:nvSpPr>
        <p:spPr>
          <a:xfrm rot="1262594">
            <a:off x="4578315" y="6007084"/>
            <a:ext cx="43200" cy="432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731" name="8-конечная звезда 730"/>
          <p:cNvSpPr/>
          <p:nvPr/>
        </p:nvSpPr>
        <p:spPr>
          <a:xfrm rot="386549">
            <a:off x="4844414" y="6075066"/>
            <a:ext cx="54000" cy="540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732" name="8-конечная звезда 731"/>
          <p:cNvSpPr/>
          <p:nvPr/>
        </p:nvSpPr>
        <p:spPr>
          <a:xfrm rot="1262594">
            <a:off x="4721192" y="6149960"/>
            <a:ext cx="43200" cy="432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cxnSp>
        <p:nvCxnSpPr>
          <p:cNvPr id="733" name="Прямая соединительная линия 732"/>
          <p:cNvCxnSpPr>
            <a:stCxn id="653" idx="5"/>
            <a:endCxn id="655" idx="1"/>
          </p:cNvCxnSpPr>
          <p:nvPr/>
        </p:nvCxnSpPr>
        <p:spPr>
          <a:xfrm rot="16200000" flipV="1">
            <a:off x="5556700" y="5544646"/>
            <a:ext cx="178526" cy="43076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34" name="Прямая соединительная линия 733"/>
          <p:cNvCxnSpPr>
            <a:stCxn id="655" idx="7"/>
            <a:endCxn id="637" idx="3"/>
          </p:cNvCxnSpPr>
          <p:nvPr/>
        </p:nvCxnSpPr>
        <p:spPr>
          <a:xfrm rot="5400000" flipH="1" flipV="1">
            <a:off x="5657402" y="5390848"/>
            <a:ext cx="35554" cy="79570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35" name="Прямая соединительная линия 734"/>
          <p:cNvCxnSpPr>
            <a:stCxn id="653" idx="7"/>
            <a:endCxn id="656" idx="3"/>
          </p:cNvCxnSpPr>
          <p:nvPr/>
        </p:nvCxnSpPr>
        <p:spPr>
          <a:xfrm rot="16200000" flipH="1">
            <a:off x="5743326" y="5628969"/>
            <a:ext cx="11107" cy="91484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36" name="Прямая соединительная линия 735"/>
          <p:cNvCxnSpPr>
            <a:stCxn id="637" idx="0"/>
            <a:endCxn id="636" idx="5"/>
          </p:cNvCxnSpPr>
          <p:nvPr/>
        </p:nvCxnSpPr>
        <p:spPr>
          <a:xfrm>
            <a:off x="5774811" y="5411334"/>
            <a:ext cx="40353" cy="17886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37" name="Прямая соединительная линия 736"/>
          <p:cNvCxnSpPr>
            <a:stCxn id="651" idx="5"/>
            <a:endCxn id="636" idx="0"/>
          </p:cNvCxnSpPr>
          <p:nvPr/>
        </p:nvCxnSpPr>
        <p:spPr>
          <a:xfrm rot="16200000" flipV="1">
            <a:off x="5851328" y="5477693"/>
            <a:ext cx="30196" cy="15733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38" name="Прямая соединительная линия 737"/>
          <p:cNvCxnSpPr>
            <a:stCxn id="656" idx="7"/>
            <a:endCxn id="651" idx="1"/>
          </p:cNvCxnSpPr>
          <p:nvPr/>
        </p:nvCxnSpPr>
        <p:spPr>
          <a:xfrm rot="5400000" flipH="1" flipV="1">
            <a:off x="5815929" y="5578048"/>
            <a:ext cx="102849" cy="66502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72" name="Прямая соединительная линия 771"/>
          <p:cNvCxnSpPr>
            <a:stCxn id="653" idx="3"/>
            <a:endCxn id="635" idx="6"/>
          </p:cNvCxnSpPr>
          <p:nvPr/>
        </p:nvCxnSpPr>
        <p:spPr>
          <a:xfrm rot="5400000">
            <a:off x="5635534" y="5687534"/>
            <a:ext cx="14707" cy="21806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73" name="Прямая соединительная линия 772"/>
          <p:cNvCxnSpPr>
            <a:stCxn id="635" idx="3"/>
            <a:endCxn id="654" idx="7"/>
          </p:cNvCxnSpPr>
          <p:nvPr/>
        </p:nvCxnSpPr>
        <p:spPr>
          <a:xfrm rot="5400000">
            <a:off x="5545030" y="5769564"/>
            <a:ext cx="56055" cy="25589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74" name="Прямая соединительная линия 773"/>
          <p:cNvCxnSpPr>
            <a:stCxn id="654" idx="2"/>
            <a:endCxn id="661" idx="6"/>
          </p:cNvCxnSpPr>
          <p:nvPr/>
        </p:nvCxnSpPr>
        <p:spPr>
          <a:xfrm rot="5400000">
            <a:off x="5385683" y="5872192"/>
            <a:ext cx="165854" cy="114566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89" name="Прямая соединительная линия 788"/>
          <p:cNvCxnSpPr>
            <a:stCxn id="657" idx="4"/>
            <a:endCxn id="732" idx="1"/>
          </p:cNvCxnSpPr>
          <p:nvPr/>
        </p:nvCxnSpPr>
        <p:spPr>
          <a:xfrm rot="10800000">
            <a:off x="4751564" y="6191300"/>
            <a:ext cx="190639" cy="57606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90" name="Прямая соединительная линия 789"/>
          <p:cNvCxnSpPr>
            <a:stCxn id="663" idx="3"/>
            <a:endCxn id="657" idx="0"/>
          </p:cNvCxnSpPr>
          <p:nvPr/>
        </p:nvCxnSpPr>
        <p:spPr>
          <a:xfrm rot="5400000">
            <a:off x="5110511" y="6160279"/>
            <a:ext cx="13993" cy="215312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91" name="Прямая соединительная линия 790"/>
          <p:cNvCxnSpPr>
            <a:stCxn id="662" idx="3"/>
            <a:endCxn id="663" idx="7"/>
          </p:cNvCxnSpPr>
          <p:nvPr/>
        </p:nvCxnSpPr>
        <p:spPr>
          <a:xfrm rot="5400000">
            <a:off x="5296520" y="6167494"/>
            <a:ext cx="49511" cy="93527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92" name="Прямая соединительная линия 791"/>
          <p:cNvCxnSpPr>
            <a:stCxn id="661" idx="2"/>
            <a:endCxn id="662" idx="5"/>
          </p:cNvCxnSpPr>
          <p:nvPr/>
        </p:nvCxnSpPr>
        <p:spPr>
          <a:xfrm rot="5400000">
            <a:off x="5344412" y="6110217"/>
            <a:ext cx="80985" cy="6310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08" name="Прямая соединительная линия 807"/>
          <p:cNvCxnSpPr>
            <a:stCxn id="672" idx="4"/>
            <a:endCxn id="673" idx="0"/>
          </p:cNvCxnSpPr>
          <p:nvPr/>
        </p:nvCxnSpPr>
        <p:spPr>
          <a:xfrm rot="10800000">
            <a:off x="4620074" y="6036440"/>
            <a:ext cx="173996" cy="55926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10" name="Прямая соединительная линия 809"/>
          <p:cNvCxnSpPr>
            <a:stCxn id="666" idx="4"/>
            <a:endCxn id="672" idx="2"/>
          </p:cNvCxnSpPr>
          <p:nvPr/>
        </p:nvCxnSpPr>
        <p:spPr>
          <a:xfrm rot="10800000" flipH="1">
            <a:off x="4653133" y="6120282"/>
            <a:ext cx="153339" cy="48563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11" name="Прямая соединительная линия 810"/>
          <p:cNvCxnSpPr>
            <a:stCxn id="672" idx="7"/>
            <a:endCxn id="731" idx="5"/>
          </p:cNvCxnSpPr>
          <p:nvPr/>
        </p:nvCxnSpPr>
        <p:spPr>
          <a:xfrm rot="5400000" flipH="1" flipV="1">
            <a:off x="4839078" y="6075844"/>
            <a:ext cx="10399" cy="20616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13" name="Прямая соединительная линия 812"/>
          <p:cNvCxnSpPr>
            <a:stCxn id="732" idx="3"/>
            <a:endCxn id="666" idx="0"/>
          </p:cNvCxnSpPr>
          <p:nvPr/>
        </p:nvCxnSpPr>
        <p:spPr>
          <a:xfrm rot="5400000">
            <a:off x="4709341" y="6174522"/>
            <a:ext cx="7903" cy="19520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40" name="TextBox 839"/>
          <p:cNvSpPr txBox="1"/>
          <p:nvPr/>
        </p:nvSpPr>
        <p:spPr>
          <a:xfrm rot="17609775">
            <a:off x="5766738" y="3925096"/>
            <a:ext cx="70215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ДІВА</a:t>
            </a:r>
            <a:endParaRPr lang="uk-UA" sz="8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841" name="TextBox 840"/>
          <p:cNvSpPr txBox="1"/>
          <p:nvPr/>
        </p:nvSpPr>
        <p:spPr>
          <a:xfrm rot="18844704">
            <a:off x="5747959" y="5088146"/>
            <a:ext cx="761432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ТЕРЕЗИ</a:t>
            </a:r>
            <a:endParaRPr lang="uk-UA" sz="8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849" name="TextBox 848"/>
          <p:cNvSpPr txBox="1"/>
          <p:nvPr/>
        </p:nvSpPr>
        <p:spPr>
          <a:xfrm rot="20935033">
            <a:off x="4668509" y="5142956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ЗМІЄНОСЕЦЬ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850" name="TextBox 849"/>
          <p:cNvSpPr txBox="1"/>
          <p:nvPr/>
        </p:nvSpPr>
        <p:spPr>
          <a:xfrm rot="20435732">
            <a:off x="5011383" y="6191548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СКОРПІОН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851" name="TextBox 850"/>
          <p:cNvSpPr txBox="1"/>
          <p:nvPr/>
        </p:nvSpPr>
        <p:spPr>
          <a:xfrm rot="730692">
            <a:off x="3582908" y="6077797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СТРІЛЕЦЬ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852" name="TextBox 851"/>
          <p:cNvSpPr txBox="1"/>
          <p:nvPr/>
        </p:nvSpPr>
        <p:spPr>
          <a:xfrm rot="3763062">
            <a:off x="2175723" y="4842273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КОЗЕРОГ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857" name="TextBox 856"/>
          <p:cNvSpPr txBox="1"/>
          <p:nvPr/>
        </p:nvSpPr>
        <p:spPr>
          <a:xfrm rot="3718070">
            <a:off x="2740230" y="4568320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ВОДОЛІЙ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858" name="TextBox 857"/>
          <p:cNvSpPr txBox="1"/>
          <p:nvPr/>
        </p:nvSpPr>
        <p:spPr>
          <a:xfrm rot="17731778">
            <a:off x="2647441" y="2971766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РИБИ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861" name="TextBox 860"/>
          <p:cNvSpPr txBox="1"/>
          <p:nvPr/>
        </p:nvSpPr>
        <p:spPr>
          <a:xfrm rot="20497662">
            <a:off x="3653295" y="2246753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ТЕЛЕЦЬ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862" name="TextBox 861"/>
          <p:cNvSpPr txBox="1"/>
          <p:nvPr/>
        </p:nvSpPr>
        <p:spPr>
          <a:xfrm rot="1816433">
            <a:off x="4710285" y="1924869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БЛИЗНЯТА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863" name="TextBox 862"/>
          <p:cNvSpPr txBox="1"/>
          <p:nvPr/>
        </p:nvSpPr>
        <p:spPr>
          <a:xfrm rot="1060210">
            <a:off x="5153839" y="2349047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РАК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864" name="TextBox 863"/>
          <p:cNvSpPr txBox="1"/>
          <p:nvPr/>
        </p:nvSpPr>
        <p:spPr>
          <a:xfrm rot="3557862">
            <a:off x="5753744" y="2991864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ЛЕВ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869" name="TextBox 868"/>
          <p:cNvSpPr txBox="1"/>
          <p:nvPr/>
        </p:nvSpPr>
        <p:spPr>
          <a:xfrm rot="706623">
            <a:off x="4294563" y="3716937"/>
            <a:ext cx="74999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МАЛИЙ </a:t>
            </a:r>
          </a:p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КІВШ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870" name="TextBox 869"/>
          <p:cNvSpPr txBox="1"/>
          <p:nvPr/>
        </p:nvSpPr>
        <p:spPr>
          <a:xfrm rot="3515078">
            <a:off x="4487023" y="3232569"/>
            <a:ext cx="982593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ВЕЛИКИЙ КІВШ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871" name="TextBox 870"/>
          <p:cNvSpPr txBox="1"/>
          <p:nvPr/>
        </p:nvSpPr>
        <p:spPr>
          <a:xfrm rot="3052228">
            <a:off x="4873060" y="3064467"/>
            <a:ext cx="982593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ВЕЛИКА ВЕДМЕДИЦЯ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860" name="TextBox 859"/>
          <p:cNvSpPr txBox="1"/>
          <p:nvPr/>
        </p:nvSpPr>
        <p:spPr>
          <a:xfrm rot="19380116">
            <a:off x="3051864" y="2465752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ОВЕН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grpSp>
        <p:nvGrpSpPr>
          <p:cNvPr id="11" name="Группа 365"/>
          <p:cNvGrpSpPr/>
          <p:nvPr/>
        </p:nvGrpSpPr>
        <p:grpSpPr>
          <a:xfrm rot="764819">
            <a:off x="3269578" y="2333256"/>
            <a:ext cx="472147" cy="550374"/>
            <a:chOff x="2652696" y="2204201"/>
            <a:chExt cx="551136" cy="642449"/>
          </a:xfrm>
        </p:grpSpPr>
        <p:sp>
          <p:nvSpPr>
            <p:cNvPr id="380" name="8-конечная звезда 379"/>
            <p:cNvSpPr/>
            <p:nvPr/>
          </p:nvSpPr>
          <p:spPr>
            <a:xfrm rot="19358116">
              <a:off x="2871949" y="2657642"/>
              <a:ext cx="72000" cy="72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81" name="8-конечная звезда 380"/>
            <p:cNvSpPr/>
            <p:nvPr/>
          </p:nvSpPr>
          <p:spPr>
            <a:xfrm rot="19358116">
              <a:off x="2727627" y="2779680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82" name="8-конечная звезда 381"/>
            <p:cNvSpPr/>
            <p:nvPr/>
          </p:nvSpPr>
          <p:spPr>
            <a:xfrm rot="19358116">
              <a:off x="2868332" y="2792650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83" name="8-конечная звезда 382"/>
            <p:cNvSpPr/>
            <p:nvPr/>
          </p:nvSpPr>
          <p:spPr>
            <a:xfrm rot="19358116">
              <a:off x="3149832" y="2435460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84" name="8-конечная звезда 383"/>
            <p:cNvSpPr/>
            <p:nvPr/>
          </p:nvSpPr>
          <p:spPr>
            <a:xfrm rot="21285766">
              <a:off x="3145278" y="2502344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85" name="8-конечная звезда 384"/>
            <p:cNvSpPr/>
            <p:nvPr/>
          </p:nvSpPr>
          <p:spPr>
            <a:xfrm rot="13849217" flipH="1" flipV="1">
              <a:off x="3086917" y="2509828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86" name="8-конечная звезда 385"/>
            <p:cNvSpPr/>
            <p:nvPr/>
          </p:nvSpPr>
          <p:spPr>
            <a:xfrm rot="19358116">
              <a:off x="3011210" y="2296838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87" name="8-конечная звезда 386"/>
            <p:cNvSpPr/>
            <p:nvPr/>
          </p:nvSpPr>
          <p:spPr>
            <a:xfrm rot="19358116">
              <a:off x="3036144" y="2204201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88" name="8-конечная звезда 387"/>
            <p:cNvSpPr/>
            <p:nvPr/>
          </p:nvSpPr>
          <p:spPr>
            <a:xfrm rot="13849217" flipH="1" flipV="1">
              <a:off x="2795573" y="2581266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89" name="8-конечная звезда 388"/>
            <p:cNvSpPr/>
            <p:nvPr/>
          </p:nvSpPr>
          <p:spPr>
            <a:xfrm rot="13849217" flipH="1" flipV="1">
              <a:off x="2652696" y="2652704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397" name="Прямая соединительная линия 396"/>
            <p:cNvCxnSpPr>
              <a:stCxn id="380" idx="4"/>
              <a:endCxn id="381" idx="0"/>
            </p:cNvCxnSpPr>
            <p:nvPr/>
          </p:nvCxnSpPr>
          <p:spPr>
            <a:xfrm rot="10800000" flipV="1">
              <a:off x="2785779" y="2715490"/>
              <a:ext cx="93559" cy="7692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8" name="Прямая соединительная линия 397"/>
            <p:cNvCxnSpPr>
              <a:stCxn id="380" idx="3"/>
              <a:endCxn id="382" idx="7"/>
            </p:cNvCxnSpPr>
            <p:nvPr/>
          </p:nvCxnSpPr>
          <p:spPr>
            <a:xfrm rot="5400000">
              <a:off x="2869260" y="2758983"/>
              <a:ext cx="63566" cy="424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9" name="Прямая соединительная линия 398"/>
            <p:cNvCxnSpPr>
              <a:stCxn id="381" idx="1"/>
              <a:endCxn id="382" idx="5"/>
            </p:cNvCxnSpPr>
            <p:nvPr/>
          </p:nvCxnSpPr>
          <p:spPr>
            <a:xfrm rot="5400000" flipH="1" flipV="1">
              <a:off x="2830193" y="2778009"/>
              <a:ext cx="323" cy="7643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0" name="Прямая соединительная линия 399"/>
            <p:cNvCxnSpPr>
              <a:stCxn id="380" idx="6"/>
              <a:endCxn id="388" idx="0"/>
            </p:cNvCxnSpPr>
            <p:nvPr/>
          </p:nvCxnSpPr>
          <p:spPr>
            <a:xfrm rot="16200000" flipV="1">
              <a:off x="2838817" y="2617745"/>
              <a:ext cx="42225" cy="5234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1" name="Прямая соединительная линия 400"/>
            <p:cNvCxnSpPr>
              <a:stCxn id="388" idx="6"/>
              <a:endCxn id="386" idx="3"/>
            </p:cNvCxnSpPr>
            <p:nvPr/>
          </p:nvCxnSpPr>
          <p:spPr>
            <a:xfrm flipV="1">
              <a:off x="2837112" y="2350599"/>
              <a:ext cx="197511" cy="23928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3" name="Прямая соединительная линия 402"/>
            <p:cNvCxnSpPr>
              <a:stCxn id="380" idx="0"/>
              <a:endCxn id="385" idx="2"/>
            </p:cNvCxnSpPr>
            <p:nvPr/>
          </p:nvCxnSpPr>
          <p:spPr>
            <a:xfrm flipV="1">
              <a:off x="2936561" y="2548011"/>
              <a:ext cx="155617" cy="12378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8" name="Прямая соединительная линия 407"/>
            <p:cNvCxnSpPr>
              <a:stCxn id="385" idx="6"/>
              <a:endCxn id="383" idx="4"/>
            </p:cNvCxnSpPr>
            <p:nvPr/>
          </p:nvCxnSpPr>
          <p:spPr>
            <a:xfrm flipV="1">
              <a:off x="3128456" y="2478846"/>
              <a:ext cx="26917" cy="3959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2" name="Прямая соединительная линия 421"/>
            <p:cNvCxnSpPr>
              <a:stCxn id="384" idx="6"/>
              <a:endCxn id="383" idx="3"/>
            </p:cNvCxnSpPr>
            <p:nvPr/>
          </p:nvCxnSpPr>
          <p:spPr>
            <a:xfrm rot="5400000" flipH="1" flipV="1">
              <a:off x="3163283" y="2492481"/>
              <a:ext cx="13221" cy="670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0" name="Прямая соединительная линия 449"/>
            <p:cNvCxnSpPr>
              <a:stCxn id="386" idx="2"/>
              <a:endCxn id="383" idx="6"/>
            </p:cNvCxnSpPr>
            <p:nvPr/>
          </p:nvCxnSpPr>
          <p:spPr>
            <a:xfrm rot="16200000" flipH="1">
              <a:off x="3059669" y="2340224"/>
              <a:ext cx="95704" cy="10585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1" name="Прямая соединительная линия 450"/>
            <p:cNvCxnSpPr>
              <a:stCxn id="386" idx="0"/>
              <a:endCxn id="387" idx="3"/>
            </p:cNvCxnSpPr>
            <p:nvPr/>
          </p:nvCxnSpPr>
          <p:spPr>
            <a:xfrm rot="20835181" flipV="1">
              <a:off x="3054209" y="2258557"/>
              <a:ext cx="10809" cy="4829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3" name="Прямая соединительная линия 452"/>
            <p:cNvCxnSpPr>
              <a:stCxn id="388" idx="2"/>
              <a:endCxn id="389" idx="6"/>
            </p:cNvCxnSpPr>
            <p:nvPr/>
          </p:nvCxnSpPr>
          <p:spPr>
            <a:xfrm rot="10800000" flipV="1">
              <a:off x="2694236" y="2619449"/>
              <a:ext cx="106599" cy="4187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652" name="Группа 651"/>
          <p:cNvGrpSpPr/>
          <p:nvPr/>
        </p:nvGrpSpPr>
        <p:grpSpPr>
          <a:xfrm>
            <a:off x="1664351" y="928670"/>
            <a:ext cx="3230611" cy="2500330"/>
            <a:chOff x="1664351" y="928670"/>
            <a:chExt cx="3230611" cy="2500330"/>
          </a:xfrm>
          <a:solidFill>
            <a:srgbClr val="000000">
              <a:alpha val="0"/>
            </a:srgbClr>
          </a:solidFill>
        </p:grpSpPr>
        <p:sp>
          <p:nvSpPr>
            <p:cNvPr id="664" name="Полилиния 663">
              <a:hlinkClick r:id="rId4" action="ppaction://hlinksldjump"/>
            </p:cNvPr>
            <p:cNvSpPr/>
            <p:nvPr/>
          </p:nvSpPr>
          <p:spPr>
            <a:xfrm rot="7524075">
              <a:off x="2572833" y="717036"/>
              <a:ext cx="1413647" cy="3230611"/>
            </a:xfrm>
            <a:custGeom>
              <a:avLst/>
              <a:gdLst>
                <a:gd name="connsiteX0" fmla="*/ 0 w 1111396"/>
                <a:gd name="connsiteY0" fmla="*/ 3146584 h 3146584"/>
                <a:gd name="connsiteX1" fmla="*/ 555698 w 1111396"/>
                <a:gd name="connsiteY1" fmla="*/ 0 h 3146584"/>
                <a:gd name="connsiteX2" fmla="*/ 1111396 w 1111396"/>
                <a:gd name="connsiteY2" fmla="*/ 3146584 h 3146584"/>
                <a:gd name="connsiteX3" fmla="*/ 0 w 1111396"/>
                <a:gd name="connsiteY3" fmla="*/ 3146584 h 3146584"/>
                <a:gd name="connsiteX0" fmla="*/ 0 w 1178136"/>
                <a:gd name="connsiteY0" fmla="*/ 3146584 h 3146728"/>
                <a:gd name="connsiteX1" fmla="*/ 555698 w 1178136"/>
                <a:gd name="connsiteY1" fmla="*/ 0 h 3146728"/>
                <a:gd name="connsiteX2" fmla="*/ 1178136 w 1178136"/>
                <a:gd name="connsiteY2" fmla="*/ 3146728 h 3146728"/>
                <a:gd name="connsiteX3" fmla="*/ 0 w 1178136"/>
                <a:gd name="connsiteY3" fmla="*/ 3146584 h 3146728"/>
                <a:gd name="connsiteX0" fmla="*/ 0 w 1309203"/>
                <a:gd name="connsiteY0" fmla="*/ 3103754 h 3146728"/>
                <a:gd name="connsiteX1" fmla="*/ 686765 w 1309203"/>
                <a:gd name="connsiteY1" fmla="*/ 0 h 3146728"/>
                <a:gd name="connsiteX2" fmla="*/ 1309203 w 1309203"/>
                <a:gd name="connsiteY2" fmla="*/ 3146728 h 3146728"/>
                <a:gd name="connsiteX3" fmla="*/ 0 w 1309203"/>
                <a:gd name="connsiteY3" fmla="*/ 3103754 h 3146728"/>
                <a:gd name="connsiteX0" fmla="*/ 0 w 1347377"/>
                <a:gd name="connsiteY0" fmla="*/ 3109325 h 3146728"/>
                <a:gd name="connsiteX1" fmla="*/ 724939 w 1347377"/>
                <a:gd name="connsiteY1" fmla="*/ 0 h 3146728"/>
                <a:gd name="connsiteX2" fmla="*/ 1347377 w 1347377"/>
                <a:gd name="connsiteY2" fmla="*/ 3146728 h 3146728"/>
                <a:gd name="connsiteX3" fmla="*/ 0 w 1347377"/>
                <a:gd name="connsiteY3" fmla="*/ 3109325 h 3146728"/>
                <a:gd name="connsiteX0" fmla="*/ 0 w 1347377"/>
                <a:gd name="connsiteY0" fmla="*/ 3109325 h 3146728"/>
                <a:gd name="connsiteX1" fmla="*/ 724939 w 1347377"/>
                <a:gd name="connsiteY1" fmla="*/ 0 h 3146728"/>
                <a:gd name="connsiteX2" fmla="*/ 1347377 w 1347377"/>
                <a:gd name="connsiteY2" fmla="*/ 3146728 h 3146728"/>
                <a:gd name="connsiteX3" fmla="*/ 674426 w 1347377"/>
                <a:gd name="connsiteY3" fmla="*/ 3123470 h 3146728"/>
                <a:gd name="connsiteX4" fmla="*/ 0 w 1347377"/>
                <a:gd name="connsiteY4" fmla="*/ 3109325 h 3146728"/>
                <a:gd name="connsiteX0" fmla="*/ 0 w 1347377"/>
                <a:gd name="connsiteY0" fmla="*/ 3109325 h 3170436"/>
                <a:gd name="connsiteX1" fmla="*/ 724939 w 1347377"/>
                <a:gd name="connsiteY1" fmla="*/ 0 h 3170436"/>
                <a:gd name="connsiteX2" fmla="*/ 1347377 w 1347377"/>
                <a:gd name="connsiteY2" fmla="*/ 3146728 h 3170436"/>
                <a:gd name="connsiteX3" fmla="*/ 710754 w 1347377"/>
                <a:gd name="connsiteY3" fmla="*/ 3170436 h 3170436"/>
                <a:gd name="connsiteX4" fmla="*/ 0 w 1347377"/>
                <a:gd name="connsiteY4" fmla="*/ 3109325 h 3170436"/>
                <a:gd name="connsiteX0" fmla="*/ 0 w 1347377"/>
                <a:gd name="connsiteY0" fmla="*/ 3109325 h 3198291"/>
                <a:gd name="connsiteX1" fmla="*/ 724939 w 1347377"/>
                <a:gd name="connsiteY1" fmla="*/ 0 h 3198291"/>
                <a:gd name="connsiteX2" fmla="*/ 1347377 w 1347377"/>
                <a:gd name="connsiteY2" fmla="*/ 3146728 h 3198291"/>
                <a:gd name="connsiteX3" fmla="*/ 737710 w 1347377"/>
                <a:gd name="connsiteY3" fmla="*/ 3198291 h 3198291"/>
                <a:gd name="connsiteX4" fmla="*/ 0 w 1347377"/>
                <a:gd name="connsiteY4" fmla="*/ 3109325 h 3198291"/>
                <a:gd name="connsiteX0" fmla="*/ 0 w 1347377"/>
                <a:gd name="connsiteY0" fmla="*/ 3109325 h 3230602"/>
                <a:gd name="connsiteX1" fmla="*/ 724939 w 1347377"/>
                <a:gd name="connsiteY1" fmla="*/ 0 h 3230602"/>
                <a:gd name="connsiteX2" fmla="*/ 1347377 w 1347377"/>
                <a:gd name="connsiteY2" fmla="*/ 3146728 h 3230602"/>
                <a:gd name="connsiteX3" fmla="*/ 737710 w 1347377"/>
                <a:gd name="connsiteY3" fmla="*/ 3198291 h 3230602"/>
                <a:gd name="connsiteX4" fmla="*/ 0 w 1347377"/>
                <a:gd name="connsiteY4" fmla="*/ 3109325 h 3230602"/>
                <a:gd name="connsiteX0" fmla="*/ 0 w 1347377"/>
                <a:gd name="connsiteY0" fmla="*/ 3109325 h 3198291"/>
                <a:gd name="connsiteX1" fmla="*/ 724939 w 1347377"/>
                <a:gd name="connsiteY1" fmla="*/ 0 h 3198291"/>
                <a:gd name="connsiteX2" fmla="*/ 1347377 w 1347377"/>
                <a:gd name="connsiteY2" fmla="*/ 3146728 h 3198291"/>
                <a:gd name="connsiteX3" fmla="*/ 737710 w 1347377"/>
                <a:gd name="connsiteY3" fmla="*/ 3198291 h 3198291"/>
                <a:gd name="connsiteX4" fmla="*/ 0 w 1347377"/>
                <a:gd name="connsiteY4" fmla="*/ 3109325 h 3198291"/>
                <a:gd name="connsiteX0" fmla="*/ 0 w 1347377"/>
                <a:gd name="connsiteY0" fmla="*/ 3109325 h 3212766"/>
                <a:gd name="connsiteX1" fmla="*/ 724939 w 1347377"/>
                <a:gd name="connsiteY1" fmla="*/ 0 h 3212766"/>
                <a:gd name="connsiteX2" fmla="*/ 1347377 w 1347377"/>
                <a:gd name="connsiteY2" fmla="*/ 3146728 h 3212766"/>
                <a:gd name="connsiteX3" fmla="*/ 737710 w 1347377"/>
                <a:gd name="connsiteY3" fmla="*/ 3198291 h 3212766"/>
                <a:gd name="connsiteX4" fmla="*/ 0 w 1347377"/>
                <a:gd name="connsiteY4" fmla="*/ 3109325 h 3212766"/>
                <a:gd name="connsiteX0" fmla="*/ 0 w 1347377"/>
                <a:gd name="connsiteY0" fmla="*/ 3109325 h 3198291"/>
                <a:gd name="connsiteX1" fmla="*/ 724939 w 1347377"/>
                <a:gd name="connsiteY1" fmla="*/ 0 h 3198291"/>
                <a:gd name="connsiteX2" fmla="*/ 1347377 w 1347377"/>
                <a:gd name="connsiteY2" fmla="*/ 3146728 h 3198291"/>
                <a:gd name="connsiteX3" fmla="*/ 737710 w 1347377"/>
                <a:gd name="connsiteY3" fmla="*/ 3198291 h 3198291"/>
                <a:gd name="connsiteX4" fmla="*/ 0 w 1347377"/>
                <a:gd name="connsiteY4" fmla="*/ 3109325 h 3198291"/>
                <a:gd name="connsiteX0" fmla="*/ 0 w 1347377"/>
                <a:gd name="connsiteY0" fmla="*/ 3109325 h 3215130"/>
                <a:gd name="connsiteX1" fmla="*/ 724939 w 1347377"/>
                <a:gd name="connsiteY1" fmla="*/ 0 h 3215130"/>
                <a:gd name="connsiteX2" fmla="*/ 1347377 w 1347377"/>
                <a:gd name="connsiteY2" fmla="*/ 3146728 h 3215130"/>
                <a:gd name="connsiteX3" fmla="*/ 737710 w 1347377"/>
                <a:gd name="connsiteY3" fmla="*/ 3198291 h 3215130"/>
                <a:gd name="connsiteX4" fmla="*/ 0 w 1347377"/>
                <a:gd name="connsiteY4" fmla="*/ 3109325 h 3215130"/>
                <a:gd name="connsiteX0" fmla="*/ 0 w 1347377"/>
                <a:gd name="connsiteY0" fmla="*/ 3109325 h 3198291"/>
                <a:gd name="connsiteX1" fmla="*/ 724939 w 1347377"/>
                <a:gd name="connsiteY1" fmla="*/ 0 h 3198291"/>
                <a:gd name="connsiteX2" fmla="*/ 1347377 w 1347377"/>
                <a:gd name="connsiteY2" fmla="*/ 3146728 h 3198291"/>
                <a:gd name="connsiteX3" fmla="*/ 737710 w 1347377"/>
                <a:gd name="connsiteY3" fmla="*/ 3198291 h 3198291"/>
                <a:gd name="connsiteX4" fmla="*/ 0 w 1347377"/>
                <a:gd name="connsiteY4" fmla="*/ 3109325 h 3198291"/>
                <a:gd name="connsiteX0" fmla="*/ 0 w 1283479"/>
                <a:gd name="connsiteY0" fmla="*/ 3109325 h 3198291"/>
                <a:gd name="connsiteX1" fmla="*/ 724939 w 1283479"/>
                <a:gd name="connsiteY1" fmla="*/ 0 h 3198291"/>
                <a:gd name="connsiteX2" fmla="*/ 1283479 w 1283479"/>
                <a:gd name="connsiteY2" fmla="*/ 3134025 h 3198291"/>
                <a:gd name="connsiteX3" fmla="*/ 737710 w 1283479"/>
                <a:gd name="connsiteY3" fmla="*/ 3198291 h 3198291"/>
                <a:gd name="connsiteX4" fmla="*/ 0 w 1283479"/>
                <a:gd name="connsiteY4" fmla="*/ 3109325 h 3198291"/>
                <a:gd name="connsiteX0" fmla="*/ 0 w 1283479"/>
                <a:gd name="connsiteY0" fmla="*/ 3109325 h 3225582"/>
                <a:gd name="connsiteX1" fmla="*/ 724939 w 1283479"/>
                <a:gd name="connsiteY1" fmla="*/ 0 h 3225582"/>
                <a:gd name="connsiteX2" fmla="*/ 1283479 w 1283479"/>
                <a:gd name="connsiteY2" fmla="*/ 3134025 h 3225582"/>
                <a:gd name="connsiteX3" fmla="*/ 737710 w 1283479"/>
                <a:gd name="connsiteY3" fmla="*/ 3198291 h 3225582"/>
                <a:gd name="connsiteX4" fmla="*/ 0 w 1283479"/>
                <a:gd name="connsiteY4" fmla="*/ 3109325 h 3225582"/>
                <a:gd name="connsiteX0" fmla="*/ 0 w 1283479"/>
                <a:gd name="connsiteY0" fmla="*/ 3109325 h 3234197"/>
                <a:gd name="connsiteX1" fmla="*/ 724939 w 1283479"/>
                <a:gd name="connsiteY1" fmla="*/ 0 h 3234197"/>
                <a:gd name="connsiteX2" fmla="*/ 1283479 w 1283479"/>
                <a:gd name="connsiteY2" fmla="*/ 3134025 h 3234197"/>
                <a:gd name="connsiteX3" fmla="*/ 737710 w 1283479"/>
                <a:gd name="connsiteY3" fmla="*/ 3198291 h 3234197"/>
                <a:gd name="connsiteX4" fmla="*/ 0 w 1283479"/>
                <a:gd name="connsiteY4" fmla="*/ 3109325 h 3234197"/>
                <a:gd name="connsiteX0" fmla="*/ 0 w 1310712"/>
                <a:gd name="connsiteY0" fmla="*/ 3040637 h 3234197"/>
                <a:gd name="connsiteX1" fmla="*/ 752172 w 1310712"/>
                <a:gd name="connsiteY1" fmla="*/ 0 h 3234197"/>
                <a:gd name="connsiteX2" fmla="*/ 1310712 w 1310712"/>
                <a:gd name="connsiteY2" fmla="*/ 3134025 h 3234197"/>
                <a:gd name="connsiteX3" fmla="*/ 764943 w 1310712"/>
                <a:gd name="connsiteY3" fmla="*/ 3198291 h 3234197"/>
                <a:gd name="connsiteX4" fmla="*/ 0 w 1310712"/>
                <a:gd name="connsiteY4" fmla="*/ 3040637 h 3234197"/>
                <a:gd name="connsiteX0" fmla="*/ 0 w 1332319"/>
                <a:gd name="connsiteY0" fmla="*/ 3059787 h 3234197"/>
                <a:gd name="connsiteX1" fmla="*/ 773779 w 1332319"/>
                <a:gd name="connsiteY1" fmla="*/ 0 h 3234197"/>
                <a:gd name="connsiteX2" fmla="*/ 1332319 w 1332319"/>
                <a:gd name="connsiteY2" fmla="*/ 3134025 h 3234197"/>
                <a:gd name="connsiteX3" fmla="*/ 786550 w 1332319"/>
                <a:gd name="connsiteY3" fmla="*/ 3198291 h 3234197"/>
                <a:gd name="connsiteX4" fmla="*/ 0 w 1332319"/>
                <a:gd name="connsiteY4" fmla="*/ 3059787 h 3234197"/>
                <a:gd name="connsiteX0" fmla="*/ 0 w 1332319"/>
                <a:gd name="connsiteY0" fmla="*/ 3059787 h 3234197"/>
                <a:gd name="connsiteX1" fmla="*/ 773779 w 1332319"/>
                <a:gd name="connsiteY1" fmla="*/ 0 h 3234197"/>
                <a:gd name="connsiteX2" fmla="*/ 1332319 w 1332319"/>
                <a:gd name="connsiteY2" fmla="*/ 3134025 h 3234197"/>
                <a:gd name="connsiteX3" fmla="*/ 786550 w 1332319"/>
                <a:gd name="connsiteY3" fmla="*/ 3198291 h 3234197"/>
                <a:gd name="connsiteX4" fmla="*/ 0 w 1332319"/>
                <a:gd name="connsiteY4" fmla="*/ 3059787 h 3234197"/>
                <a:gd name="connsiteX0" fmla="*/ 0 w 1332319"/>
                <a:gd name="connsiteY0" fmla="*/ 3059787 h 3234197"/>
                <a:gd name="connsiteX1" fmla="*/ 773779 w 1332319"/>
                <a:gd name="connsiteY1" fmla="*/ 0 h 3234197"/>
                <a:gd name="connsiteX2" fmla="*/ 1332319 w 1332319"/>
                <a:gd name="connsiteY2" fmla="*/ 3134025 h 3234197"/>
                <a:gd name="connsiteX3" fmla="*/ 786550 w 1332319"/>
                <a:gd name="connsiteY3" fmla="*/ 3198291 h 3234197"/>
                <a:gd name="connsiteX4" fmla="*/ 0 w 1332319"/>
                <a:gd name="connsiteY4" fmla="*/ 3059787 h 3234197"/>
                <a:gd name="connsiteX0" fmla="*/ 0 w 1332319"/>
                <a:gd name="connsiteY0" fmla="*/ 3059787 h 3234197"/>
                <a:gd name="connsiteX1" fmla="*/ 773779 w 1332319"/>
                <a:gd name="connsiteY1" fmla="*/ 0 h 3234197"/>
                <a:gd name="connsiteX2" fmla="*/ 1332319 w 1332319"/>
                <a:gd name="connsiteY2" fmla="*/ 3134025 h 3234197"/>
                <a:gd name="connsiteX3" fmla="*/ 786550 w 1332319"/>
                <a:gd name="connsiteY3" fmla="*/ 3198291 h 3234197"/>
                <a:gd name="connsiteX4" fmla="*/ 0 w 1332319"/>
                <a:gd name="connsiteY4" fmla="*/ 3059787 h 3234197"/>
                <a:gd name="connsiteX0" fmla="*/ 0 w 1332319"/>
                <a:gd name="connsiteY0" fmla="*/ 3059787 h 3198291"/>
                <a:gd name="connsiteX1" fmla="*/ 773779 w 1332319"/>
                <a:gd name="connsiteY1" fmla="*/ 0 h 3198291"/>
                <a:gd name="connsiteX2" fmla="*/ 1332319 w 1332319"/>
                <a:gd name="connsiteY2" fmla="*/ 3134025 h 3198291"/>
                <a:gd name="connsiteX3" fmla="*/ 786550 w 1332319"/>
                <a:gd name="connsiteY3" fmla="*/ 3198291 h 3198291"/>
                <a:gd name="connsiteX4" fmla="*/ 0 w 1332319"/>
                <a:gd name="connsiteY4" fmla="*/ 3059787 h 3198291"/>
                <a:gd name="connsiteX0" fmla="*/ 0 w 1332319"/>
                <a:gd name="connsiteY0" fmla="*/ 3059787 h 3225168"/>
                <a:gd name="connsiteX1" fmla="*/ 773779 w 1332319"/>
                <a:gd name="connsiteY1" fmla="*/ 0 h 3225168"/>
                <a:gd name="connsiteX2" fmla="*/ 1332319 w 1332319"/>
                <a:gd name="connsiteY2" fmla="*/ 3134025 h 3225168"/>
                <a:gd name="connsiteX3" fmla="*/ 786550 w 1332319"/>
                <a:gd name="connsiteY3" fmla="*/ 3198291 h 3225168"/>
                <a:gd name="connsiteX4" fmla="*/ 0 w 1332319"/>
                <a:gd name="connsiteY4" fmla="*/ 3059787 h 3225168"/>
                <a:gd name="connsiteX0" fmla="*/ 0 w 1332319"/>
                <a:gd name="connsiteY0" fmla="*/ 3059787 h 3230611"/>
                <a:gd name="connsiteX1" fmla="*/ 773779 w 1332319"/>
                <a:gd name="connsiteY1" fmla="*/ 0 h 3230611"/>
                <a:gd name="connsiteX2" fmla="*/ 1332319 w 1332319"/>
                <a:gd name="connsiteY2" fmla="*/ 3134025 h 3230611"/>
                <a:gd name="connsiteX3" fmla="*/ 786550 w 1332319"/>
                <a:gd name="connsiteY3" fmla="*/ 3198291 h 3230611"/>
                <a:gd name="connsiteX4" fmla="*/ 0 w 1332319"/>
                <a:gd name="connsiteY4" fmla="*/ 3059787 h 32306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32319" h="3230611">
                  <a:moveTo>
                    <a:pt x="0" y="3059787"/>
                  </a:moveTo>
                  <a:lnTo>
                    <a:pt x="773779" y="0"/>
                  </a:lnTo>
                  <a:lnTo>
                    <a:pt x="1332319" y="3134025"/>
                  </a:lnTo>
                  <a:cubicBezTo>
                    <a:pt x="1085172" y="3230611"/>
                    <a:pt x="1069366" y="3186397"/>
                    <a:pt x="786550" y="3198291"/>
                  </a:cubicBezTo>
                  <a:cubicBezTo>
                    <a:pt x="379207" y="3175599"/>
                    <a:pt x="275642" y="3177282"/>
                    <a:pt x="0" y="3059787"/>
                  </a:cubicBezTo>
                  <a:close/>
                </a:path>
              </a:pathLst>
            </a:custGeom>
            <a:grpFill/>
            <a:ln>
              <a:solidFill>
                <a:srgbClr val="000000">
                  <a:alpha val="0"/>
                </a:srgbClr>
              </a:solidFill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665" name="Прямая соединительная линия 664"/>
            <p:cNvCxnSpPr/>
            <p:nvPr/>
          </p:nvCxnSpPr>
          <p:spPr>
            <a:xfrm rot="16200000" flipV="1">
              <a:off x="2285984" y="1142984"/>
              <a:ext cx="2500330" cy="2071702"/>
            </a:xfrm>
            <a:prstGeom prst="line">
              <a:avLst/>
            </a:prstGeom>
            <a:grpFill/>
            <a:ln>
              <a:solidFill>
                <a:srgbClr val="000000">
                  <a:alpha val="0"/>
                </a:srgbClr>
              </a:solidFill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</p:cxnSp>
        <p:cxnSp>
          <p:nvCxnSpPr>
            <p:cNvPr id="674" name="Прямая соединительная линия 673"/>
            <p:cNvCxnSpPr/>
            <p:nvPr/>
          </p:nvCxnSpPr>
          <p:spPr>
            <a:xfrm rot="16200000" flipV="1">
              <a:off x="2440517" y="1262624"/>
              <a:ext cx="1346019" cy="2876266"/>
            </a:xfrm>
            <a:prstGeom prst="line">
              <a:avLst/>
            </a:prstGeom>
            <a:grpFill/>
            <a:ln>
              <a:solidFill>
                <a:srgbClr val="000000">
                  <a:alpha val="0"/>
                </a:srgbClr>
              </a:solidFill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</p:cxnSp>
      </p:grpSp>
      <p:sp>
        <p:nvSpPr>
          <p:cNvPr id="675" name="Полилиния 674">
            <a:hlinkClick r:id="rId5" action="ppaction://hlinksldjump"/>
          </p:cNvPr>
          <p:cNvSpPr/>
          <p:nvPr/>
        </p:nvSpPr>
        <p:spPr>
          <a:xfrm rot="9183955">
            <a:off x="3056427" y="211812"/>
            <a:ext cx="2066696" cy="3198291"/>
          </a:xfrm>
          <a:custGeom>
            <a:avLst/>
            <a:gdLst>
              <a:gd name="connsiteX0" fmla="*/ 0 w 1111396"/>
              <a:gd name="connsiteY0" fmla="*/ 3146584 h 3146584"/>
              <a:gd name="connsiteX1" fmla="*/ 555698 w 1111396"/>
              <a:gd name="connsiteY1" fmla="*/ 0 h 3146584"/>
              <a:gd name="connsiteX2" fmla="*/ 1111396 w 1111396"/>
              <a:gd name="connsiteY2" fmla="*/ 3146584 h 3146584"/>
              <a:gd name="connsiteX3" fmla="*/ 0 w 1111396"/>
              <a:gd name="connsiteY3" fmla="*/ 3146584 h 3146584"/>
              <a:gd name="connsiteX0" fmla="*/ 0 w 1178136"/>
              <a:gd name="connsiteY0" fmla="*/ 3146584 h 3146728"/>
              <a:gd name="connsiteX1" fmla="*/ 555698 w 1178136"/>
              <a:gd name="connsiteY1" fmla="*/ 0 h 3146728"/>
              <a:gd name="connsiteX2" fmla="*/ 1178136 w 1178136"/>
              <a:gd name="connsiteY2" fmla="*/ 3146728 h 3146728"/>
              <a:gd name="connsiteX3" fmla="*/ 0 w 1178136"/>
              <a:gd name="connsiteY3" fmla="*/ 3146584 h 3146728"/>
              <a:gd name="connsiteX0" fmla="*/ 0 w 1309203"/>
              <a:gd name="connsiteY0" fmla="*/ 3103754 h 3146728"/>
              <a:gd name="connsiteX1" fmla="*/ 686765 w 1309203"/>
              <a:gd name="connsiteY1" fmla="*/ 0 h 3146728"/>
              <a:gd name="connsiteX2" fmla="*/ 1309203 w 1309203"/>
              <a:gd name="connsiteY2" fmla="*/ 3146728 h 3146728"/>
              <a:gd name="connsiteX3" fmla="*/ 0 w 1309203"/>
              <a:gd name="connsiteY3" fmla="*/ 3103754 h 3146728"/>
              <a:gd name="connsiteX0" fmla="*/ 0 w 1347377"/>
              <a:gd name="connsiteY0" fmla="*/ 3109325 h 3146728"/>
              <a:gd name="connsiteX1" fmla="*/ 724939 w 1347377"/>
              <a:gd name="connsiteY1" fmla="*/ 0 h 3146728"/>
              <a:gd name="connsiteX2" fmla="*/ 1347377 w 1347377"/>
              <a:gd name="connsiteY2" fmla="*/ 3146728 h 3146728"/>
              <a:gd name="connsiteX3" fmla="*/ 0 w 1347377"/>
              <a:gd name="connsiteY3" fmla="*/ 3109325 h 3146728"/>
              <a:gd name="connsiteX0" fmla="*/ 0 w 1347377"/>
              <a:gd name="connsiteY0" fmla="*/ 3109325 h 3146728"/>
              <a:gd name="connsiteX1" fmla="*/ 724939 w 1347377"/>
              <a:gd name="connsiteY1" fmla="*/ 0 h 3146728"/>
              <a:gd name="connsiteX2" fmla="*/ 1347377 w 1347377"/>
              <a:gd name="connsiteY2" fmla="*/ 3146728 h 3146728"/>
              <a:gd name="connsiteX3" fmla="*/ 674426 w 1347377"/>
              <a:gd name="connsiteY3" fmla="*/ 3123470 h 3146728"/>
              <a:gd name="connsiteX4" fmla="*/ 0 w 1347377"/>
              <a:gd name="connsiteY4" fmla="*/ 3109325 h 3146728"/>
              <a:gd name="connsiteX0" fmla="*/ 0 w 1347377"/>
              <a:gd name="connsiteY0" fmla="*/ 3109325 h 3170436"/>
              <a:gd name="connsiteX1" fmla="*/ 724939 w 1347377"/>
              <a:gd name="connsiteY1" fmla="*/ 0 h 3170436"/>
              <a:gd name="connsiteX2" fmla="*/ 1347377 w 1347377"/>
              <a:gd name="connsiteY2" fmla="*/ 3146728 h 3170436"/>
              <a:gd name="connsiteX3" fmla="*/ 710754 w 1347377"/>
              <a:gd name="connsiteY3" fmla="*/ 3170436 h 3170436"/>
              <a:gd name="connsiteX4" fmla="*/ 0 w 1347377"/>
              <a:gd name="connsiteY4" fmla="*/ 3109325 h 3170436"/>
              <a:gd name="connsiteX0" fmla="*/ 0 w 1347377"/>
              <a:gd name="connsiteY0" fmla="*/ 3109325 h 3198291"/>
              <a:gd name="connsiteX1" fmla="*/ 724939 w 1347377"/>
              <a:gd name="connsiteY1" fmla="*/ 0 h 3198291"/>
              <a:gd name="connsiteX2" fmla="*/ 1347377 w 1347377"/>
              <a:gd name="connsiteY2" fmla="*/ 3146728 h 3198291"/>
              <a:gd name="connsiteX3" fmla="*/ 737710 w 1347377"/>
              <a:gd name="connsiteY3" fmla="*/ 3198291 h 3198291"/>
              <a:gd name="connsiteX4" fmla="*/ 0 w 1347377"/>
              <a:gd name="connsiteY4" fmla="*/ 3109325 h 3198291"/>
              <a:gd name="connsiteX0" fmla="*/ 0 w 1347377"/>
              <a:gd name="connsiteY0" fmla="*/ 3109325 h 3230602"/>
              <a:gd name="connsiteX1" fmla="*/ 724939 w 1347377"/>
              <a:gd name="connsiteY1" fmla="*/ 0 h 3230602"/>
              <a:gd name="connsiteX2" fmla="*/ 1347377 w 1347377"/>
              <a:gd name="connsiteY2" fmla="*/ 3146728 h 3230602"/>
              <a:gd name="connsiteX3" fmla="*/ 737710 w 1347377"/>
              <a:gd name="connsiteY3" fmla="*/ 3198291 h 3230602"/>
              <a:gd name="connsiteX4" fmla="*/ 0 w 1347377"/>
              <a:gd name="connsiteY4" fmla="*/ 3109325 h 3230602"/>
              <a:gd name="connsiteX0" fmla="*/ 0 w 1347377"/>
              <a:gd name="connsiteY0" fmla="*/ 3109325 h 3198291"/>
              <a:gd name="connsiteX1" fmla="*/ 724939 w 1347377"/>
              <a:gd name="connsiteY1" fmla="*/ 0 h 3198291"/>
              <a:gd name="connsiteX2" fmla="*/ 1347377 w 1347377"/>
              <a:gd name="connsiteY2" fmla="*/ 3146728 h 3198291"/>
              <a:gd name="connsiteX3" fmla="*/ 737710 w 1347377"/>
              <a:gd name="connsiteY3" fmla="*/ 3198291 h 3198291"/>
              <a:gd name="connsiteX4" fmla="*/ 0 w 1347377"/>
              <a:gd name="connsiteY4" fmla="*/ 3109325 h 3198291"/>
              <a:gd name="connsiteX0" fmla="*/ 0 w 1347377"/>
              <a:gd name="connsiteY0" fmla="*/ 3109325 h 3212766"/>
              <a:gd name="connsiteX1" fmla="*/ 724939 w 1347377"/>
              <a:gd name="connsiteY1" fmla="*/ 0 h 3212766"/>
              <a:gd name="connsiteX2" fmla="*/ 1347377 w 1347377"/>
              <a:gd name="connsiteY2" fmla="*/ 3146728 h 3212766"/>
              <a:gd name="connsiteX3" fmla="*/ 737710 w 1347377"/>
              <a:gd name="connsiteY3" fmla="*/ 3198291 h 3212766"/>
              <a:gd name="connsiteX4" fmla="*/ 0 w 1347377"/>
              <a:gd name="connsiteY4" fmla="*/ 3109325 h 3212766"/>
              <a:gd name="connsiteX0" fmla="*/ 0 w 1347377"/>
              <a:gd name="connsiteY0" fmla="*/ 3109325 h 3198291"/>
              <a:gd name="connsiteX1" fmla="*/ 724939 w 1347377"/>
              <a:gd name="connsiteY1" fmla="*/ 0 h 3198291"/>
              <a:gd name="connsiteX2" fmla="*/ 1347377 w 1347377"/>
              <a:gd name="connsiteY2" fmla="*/ 3146728 h 3198291"/>
              <a:gd name="connsiteX3" fmla="*/ 737710 w 1347377"/>
              <a:gd name="connsiteY3" fmla="*/ 3198291 h 3198291"/>
              <a:gd name="connsiteX4" fmla="*/ 0 w 1347377"/>
              <a:gd name="connsiteY4" fmla="*/ 3109325 h 3198291"/>
              <a:gd name="connsiteX0" fmla="*/ 0 w 1347377"/>
              <a:gd name="connsiteY0" fmla="*/ 3109325 h 3215130"/>
              <a:gd name="connsiteX1" fmla="*/ 724939 w 1347377"/>
              <a:gd name="connsiteY1" fmla="*/ 0 h 3215130"/>
              <a:gd name="connsiteX2" fmla="*/ 1347377 w 1347377"/>
              <a:gd name="connsiteY2" fmla="*/ 3146728 h 3215130"/>
              <a:gd name="connsiteX3" fmla="*/ 737710 w 1347377"/>
              <a:gd name="connsiteY3" fmla="*/ 3198291 h 3215130"/>
              <a:gd name="connsiteX4" fmla="*/ 0 w 1347377"/>
              <a:gd name="connsiteY4" fmla="*/ 3109325 h 3215130"/>
              <a:gd name="connsiteX0" fmla="*/ 0 w 1347377"/>
              <a:gd name="connsiteY0" fmla="*/ 3109325 h 3198291"/>
              <a:gd name="connsiteX1" fmla="*/ 724939 w 1347377"/>
              <a:gd name="connsiteY1" fmla="*/ 0 h 3198291"/>
              <a:gd name="connsiteX2" fmla="*/ 1347377 w 1347377"/>
              <a:gd name="connsiteY2" fmla="*/ 3146728 h 3198291"/>
              <a:gd name="connsiteX3" fmla="*/ 737710 w 1347377"/>
              <a:gd name="connsiteY3" fmla="*/ 3198291 h 3198291"/>
              <a:gd name="connsiteX4" fmla="*/ 0 w 1347377"/>
              <a:gd name="connsiteY4" fmla="*/ 3109325 h 3198291"/>
              <a:gd name="connsiteX0" fmla="*/ 0 w 1283479"/>
              <a:gd name="connsiteY0" fmla="*/ 3109325 h 3198291"/>
              <a:gd name="connsiteX1" fmla="*/ 724939 w 1283479"/>
              <a:gd name="connsiteY1" fmla="*/ 0 h 3198291"/>
              <a:gd name="connsiteX2" fmla="*/ 1283479 w 1283479"/>
              <a:gd name="connsiteY2" fmla="*/ 3134025 h 3198291"/>
              <a:gd name="connsiteX3" fmla="*/ 737710 w 1283479"/>
              <a:gd name="connsiteY3" fmla="*/ 3198291 h 3198291"/>
              <a:gd name="connsiteX4" fmla="*/ 0 w 1283479"/>
              <a:gd name="connsiteY4" fmla="*/ 3109325 h 3198291"/>
              <a:gd name="connsiteX0" fmla="*/ 0 w 1283479"/>
              <a:gd name="connsiteY0" fmla="*/ 3109325 h 3225582"/>
              <a:gd name="connsiteX1" fmla="*/ 724939 w 1283479"/>
              <a:gd name="connsiteY1" fmla="*/ 0 h 3225582"/>
              <a:gd name="connsiteX2" fmla="*/ 1283479 w 1283479"/>
              <a:gd name="connsiteY2" fmla="*/ 3134025 h 3225582"/>
              <a:gd name="connsiteX3" fmla="*/ 737710 w 1283479"/>
              <a:gd name="connsiteY3" fmla="*/ 3198291 h 3225582"/>
              <a:gd name="connsiteX4" fmla="*/ 0 w 1283479"/>
              <a:gd name="connsiteY4" fmla="*/ 3109325 h 3225582"/>
              <a:gd name="connsiteX0" fmla="*/ 0 w 1283479"/>
              <a:gd name="connsiteY0" fmla="*/ 3109325 h 3234197"/>
              <a:gd name="connsiteX1" fmla="*/ 724939 w 1283479"/>
              <a:gd name="connsiteY1" fmla="*/ 0 h 3234197"/>
              <a:gd name="connsiteX2" fmla="*/ 1283479 w 1283479"/>
              <a:gd name="connsiteY2" fmla="*/ 3134025 h 3234197"/>
              <a:gd name="connsiteX3" fmla="*/ 737710 w 1283479"/>
              <a:gd name="connsiteY3" fmla="*/ 3198291 h 3234197"/>
              <a:gd name="connsiteX4" fmla="*/ 0 w 1283479"/>
              <a:gd name="connsiteY4" fmla="*/ 3109325 h 3234197"/>
              <a:gd name="connsiteX0" fmla="*/ 0 w 1310712"/>
              <a:gd name="connsiteY0" fmla="*/ 3040637 h 3234197"/>
              <a:gd name="connsiteX1" fmla="*/ 752172 w 1310712"/>
              <a:gd name="connsiteY1" fmla="*/ 0 h 3234197"/>
              <a:gd name="connsiteX2" fmla="*/ 1310712 w 1310712"/>
              <a:gd name="connsiteY2" fmla="*/ 3134025 h 3234197"/>
              <a:gd name="connsiteX3" fmla="*/ 764943 w 1310712"/>
              <a:gd name="connsiteY3" fmla="*/ 3198291 h 3234197"/>
              <a:gd name="connsiteX4" fmla="*/ 0 w 1310712"/>
              <a:gd name="connsiteY4" fmla="*/ 3040637 h 3234197"/>
              <a:gd name="connsiteX0" fmla="*/ 0 w 1332319"/>
              <a:gd name="connsiteY0" fmla="*/ 3059787 h 3234197"/>
              <a:gd name="connsiteX1" fmla="*/ 773779 w 1332319"/>
              <a:gd name="connsiteY1" fmla="*/ 0 h 3234197"/>
              <a:gd name="connsiteX2" fmla="*/ 1332319 w 1332319"/>
              <a:gd name="connsiteY2" fmla="*/ 3134025 h 3234197"/>
              <a:gd name="connsiteX3" fmla="*/ 786550 w 1332319"/>
              <a:gd name="connsiteY3" fmla="*/ 3198291 h 3234197"/>
              <a:gd name="connsiteX4" fmla="*/ 0 w 1332319"/>
              <a:gd name="connsiteY4" fmla="*/ 3059787 h 3234197"/>
              <a:gd name="connsiteX0" fmla="*/ 0 w 1332319"/>
              <a:gd name="connsiteY0" fmla="*/ 3059787 h 3234197"/>
              <a:gd name="connsiteX1" fmla="*/ 773779 w 1332319"/>
              <a:gd name="connsiteY1" fmla="*/ 0 h 3234197"/>
              <a:gd name="connsiteX2" fmla="*/ 1332319 w 1332319"/>
              <a:gd name="connsiteY2" fmla="*/ 3134025 h 3234197"/>
              <a:gd name="connsiteX3" fmla="*/ 786550 w 1332319"/>
              <a:gd name="connsiteY3" fmla="*/ 3198291 h 3234197"/>
              <a:gd name="connsiteX4" fmla="*/ 0 w 1332319"/>
              <a:gd name="connsiteY4" fmla="*/ 3059787 h 3234197"/>
              <a:gd name="connsiteX0" fmla="*/ 0 w 1332319"/>
              <a:gd name="connsiteY0" fmla="*/ 3059787 h 3234197"/>
              <a:gd name="connsiteX1" fmla="*/ 773779 w 1332319"/>
              <a:gd name="connsiteY1" fmla="*/ 0 h 3234197"/>
              <a:gd name="connsiteX2" fmla="*/ 1332319 w 1332319"/>
              <a:gd name="connsiteY2" fmla="*/ 3134025 h 3234197"/>
              <a:gd name="connsiteX3" fmla="*/ 786550 w 1332319"/>
              <a:gd name="connsiteY3" fmla="*/ 3198291 h 3234197"/>
              <a:gd name="connsiteX4" fmla="*/ 0 w 1332319"/>
              <a:gd name="connsiteY4" fmla="*/ 3059787 h 3234197"/>
              <a:gd name="connsiteX0" fmla="*/ 0 w 1332319"/>
              <a:gd name="connsiteY0" fmla="*/ 3059787 h 3234197"/>
              <a:gd name="connsiteX1" fmla="*/ 773779 w 1332319"/>
              <a:gd name="connsiteY1" fmla="*/ 0 h 3234197"/>
              <a:gd name="connsiteX2" fmla="*/ 1332319 w 1332319"/>
              <a:gd name="connsiteY2" fmla="*/ 3134025 h 3234197"/>
              <a:gd name="connsiteX3" fmla="*/ 786550 w 1332319"/>
              <a:gd name="connsiteY3" fmla="*/ 3198291 h 3234197"/>
              <a:gd name="connsiteX4" fmla="*/ 0 w 1332319"/>
              <a:gd name="connsiteY4" fmla="*/ 3059787 h 3234197"/>
              <a:gd name="connsiteX0" fmla="*/ 0 w 1332319"/>
              <a:gd name="connsiteY0" fmla="*/ 3059787 h 3198291"/>
              <a:gd name="connsiteX1" fmla="*/ 773779 w 1332319"/>
              <a:gd name="connsiteY1" fmla="*/ 0 h 3198291"/>
              <a:gd name="connsiteX2" fmla="*/ 1332319 w 1332319"/>
              <a:gd name="connsiteY2" fmla="*/ 3134025 h 3198291"/>
              <a:gd name="connsiteX3" fmla="*/ 786550 w 1332319"/>
              <a:gd name="connsiteY3" fmla="*/ 3198291 h 3198291"/>
              <a:gd name="connsiteX4" fmla="*/ 0 w 1332319"/>
              <a:gd name="connsiteY4" fmla="*/ 3059787 h 3198291"/>
              <a:gd name="connsiteX0" fmla="*/ 0 w 1332319"/>
              <a:gd name="connsiteY0" fmla="*/ 3059787 h 3225168"/>
              <a:gd name="connsiteX1" fmla="*/ 773779 w 1332319"/>
              <a:gd name="connsiteY1" fmla="*/ 0 h 3225168"/>
              <a:gd name="connsiteX2" fmla="*/ 1332319 w 1332319"/>
              <a:gd name="connsiteY2" fmla="*/ 3134025 h 3225168"/>
              <a:gd name="connsiteX3" fmla="*/ 786550 w 1332319"/>
              <a:gd name="connsiteY3" fmla="*/ 3198291 h 3225168"/>
              <a:gd name="connsiteX4" fmla="*/ 0 w 1332319"/>
              <a:gd name="connsiteY4" fmla="*/ 3059787 h 3225168"/>
              <a:gd name="connsiteX0" fmla="*/ 0 w 1332319"/>
              <a:gd name="connsiteY0" fmla="*/ 3059787 h 3230611"/>
              <a:gd name="connsiteX1" fmla="*/ 773779 w 1332319"/>
              <a:gd name="connsiteY1" fmla="*/ 0 h 3230611"/>
              <a:gd name="connsiteX2" fmla="*/ 1332319 w 1332319"/>
              <a:gd name="connsiteY2" fmla="*/ 3134025 h 3230611"/>
              <a:gd name="connsiteX3" fmla="*/ 786550 w 1332319"/>
              <a:gd name="connsiteY3" fmla="*/ 3198291 h 3230611"/>
              <a:gd name="connsiteX4" fmla="*/ 0 w 1332319"/>
              <a:gd name="connsiteY4" fmla="*/ 3059787 h 3230611"/>
              <a:gd name="connsiteX0" fmla="*/ 0 w 1793717"/>
              <a:gd name="connsiteY0" fmla="*/ 2936115 h 3230611"/>
              <a:gd name="connsiteX1" fmla="*/ 1235177 w 1793717"/>
              <a:gd name="connsiteY1" fmla="*/ 0 h 3230611"/>
              <a:gd name="connsiteX2" fmla="*/ 1793717 w 1793717"/>
              <a:gd name="connsiteY2" fmla="*/ 3134025 h 3230611"/>
              <a:gd name="connsiteX3" fmla="*/ 1247948 w 1793717"/>
              <a:gd name="connsiteY3" fmla="*/ 3198291 h 3230611"/>
              <a:gd name="connsiteX4" fmla="*/ 0 w 1793717"/>
              <a:gd name="connsiteY4" fmla="*/ 2936115 h 3230611"/>
              <a:gd name="connsiteX0" fmla="*/ 0 w 1947798"/>
              <a:gd name="connsiteY0" fmla="*/ 2936115 h 3252877"/>
              <a:gd name="connsiteX1" fmla="*/ 1235177 w 1947798"/>
              <a:gd name="connsiteY1" fmla="*/ 0 h 3252877"/>
              <a:gd name="connsiteX2" fmla="*/ 1947798 w 1947798"/>
              <a:gd name="connsiteY2" fmla="*/ 3156291 h 3252877"/>
              <a:gd name="connsiteX3" fmla="*/ 1247948 w 1947798"/>
              <a:gd name="connsiteY3" fmla="*/ 3198291 h 3252877"/>
              <a:gd name="connsiteX4" fmla="*/ 0 w 1947798"/>
              <a:gd name="connsiteY4" fmla="*/ 2936115 h 3252877"/>
              <a:gd name="connsiteX0" fmla="*/ 0 w 1947798"/>
              <a:gd name="connsiteY0" fmla="*/ 2936115 h 3198291"/>
              <a:gd name="connsiteX1" fmla="*/ 1235177 w 1947798"/>
              <a:gd name="connsiteY1" fmla="*/ 0 h 3198291"/>
              <a:gd name="connsiteX2" fmla="*/ 1947798 w 1947798"/>
              <a:gd name="connsiteY2" fmla="*/ 3156291 h 3198291"/>
              <a:gd name="connsiteX3" fmla="*/ 1247948 w 1947798"/>
              <a:gd name="connsiteY3" fmla="*/ 3198291 h 3198291"/>
              <a:gd name="connsiteX4" fmla="*/ 0 w 1947798"/>
              <a:gd name="connsiteY4" fmla="*/ 2936115 h 319829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947798" h="3198291">
                <a:moveTo>
                  <a:pt x="0" y="2936115"/>
                </a:moveTo>
                <a:lnTo>
                  <a:pt x="1235177" y="0"/>
                </a:lnTo>
                <a:lnTo>
                  <a:pt x="1947798" y="3156291"/>
                </a:lnTo>
                <a:cubicBezTo>
                  <a:pt x="1635806" y="3197159"/>
                  <a:pt x="1530764" y="3186397"/>
                  <a:pt x="1247948" y="3198291"/>
                </a:cubicBezTo>
                <a:cubicBezTo>
                  <a:pt x="840605" y="3175599"/>
                  <a:pt x="275642" y="3053610"/>
                  <a:pt x="0" y="2936115"/>
                </a:cubicBezTo>
                <a:close/>
              </a:path>
            </a:pathLst>
          </a:custGeom>
          <a:solidFill>
            <a:srgbClr val="000000">
              <a:alpha val="0"/>
            </a:srgbClr>
          </a:solidFill>
          <a:ln>
            <a:solidFill>
              <a:srgbClr val="000000">
                <a:alpha val="0"/>
              </a:srgb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692" name="Полилиния 691">
            <a:hlinkClick r:id="rId6" action="ppaction://hlinksldjump"/>
          </p:cNvPr>
          <p:cNvSpPr/>
          <p:nvPr/>
        </p:nvSpPr>
        <p:spPr>
          <a:xfrm rot="13012114">
            <a:off x="5061796" y="518672"/>
            <a:ext cx="1225436" cy="3306630"/>
          </a:xfrm>
          <a:custGeom>
            <a:avLst/>
            <a:gdLst>
              <a:gd name="connsiteX0" fmla="*/ 0 w 1111396"/>
              <a:gd name="connsiteY0" fmla="*/ 3146584 h 3146584"/>
              <a:gd name="connsiteX1" fmla="*/ 555698 w 1111396"/>
              <a:gd name="connsiteY1" fmla="*/ 0 h 3146584"/>
              <a:gd name="connsiteX2" fmla="*/ 1111396 w 1111396"/>
              <a:gd name="connsiteY2" fmla="*/ 3146584 h 3146584"/>
              <a:gd name="connsiteX3" fmla="*/ 0 w 1111396"/>
              <a:gd name="connsiteY3" fmla="*/ 3146584 h 3146584"/>
              <a:gd name="connsiteX0" fmla="*/ 0 w 1178136"/>
              <a:gd name="connsiteY0" fmla="*/ 3146584 h 3146728"/>
              <a:gd name="connsiteX1" fmla="*/ 555698 w 1178136"/>
              <a:gd name="connsiteY1" fmla="*/ 0 h 3146728"/>
              <a:gd name="connsiteX2" fmla="*/ 1178136 w 1178136"/>
              <a:gd name="connsiteY2" fmla="*/ 3146728 h 3146728"/>
              <a:gd name="connsiteX3" fmla="*/ 0 w 1178136"/>
              <a:gd name="connsiteY3" fmla="*/ 3146584 h 3146728"/>
              <a:gd name="connsiteX0" fmla="*/ 0 w 1309203"/>
              <a:gd name="connsiteY0" fmla="*/ 3103754 h 3146728"/>
              <a:gd name="connsiteX1" fmla="*/ 686765 w 1309203"/>
              <a:gd name="connsiteY1" fmla="*/ 0 h 3146728"/>
              <a:gd name="connsiteX2" fmla="*/ 1309203 w 1309203"/>
              <a:gd name="connsiteY2" fmla="*/ 3146728 h 3146728"/>
              <a:gd name="connsiteX3" fmla="*/ 0 w 1309203"/>
              <a:gd name="connsiteY3" fmla="*/ 3103754 h 3146728"/>
              <a:gd name="connsiteX0" fmla="*/ 0 w 1347377"/>
              <a:gd name="connsiteY0" fmla="*/ 3109325 h 3146728"/>
              <a:gd name="connsiteX1" fmla="*/ 724939 w 1347377"/>
              <a:gd name="connsiteY1" fmla="*/ 0 h 3146728"/>
              <a:gd name="connsiteX2" fmla="*/ 1347377 w 1347377"/>
              <a:gd name="connsiteY2" fmla="*/ 3146728 h 3146728"/>
              <a:gd name="connsiteX3" fmla="*/ 0 w 1347377"/>
              <a:gd name="connsiteY3" fmla="*/ 3109325 h 3146728"/>
              <a:gd name="connsiteX0" fmla="*/ 0 w 1347377"/>
              <a:gd name="connsiteY0" fmla="*/ 3109325 h 3146728"/>
              <a:gd name="connsiteX1" fmla="*/ 724939 w 1347377"/>
              <a:gd name="connsiteY1" fmla="*/ 0 h 3146728"/>
              <a:gd name="connsiteX2" fmla="*/ 1347377 w 1347377"/>
              <a:gd name="connsiteY2" fmla="*/ 3146728 h 3146728"/>
              <a:gd name="connsiteX3" fmla="*/ 674426 w 1347377"/>
              <a:gd name="connsiteY3" fmla="*/ 3123470 h 3146728"/>
              <a:gd name="connsiteX4" fmla="*/ 0 w 1347377"/>
              <a:gd name="connsiteY4" fmla="*/ 3109325 h 3146728"/>
              <a:gd name="connsiteX0" fmla="*/ 0 w 1347377"/>
              <a:gd name="connsiteY0" fmla="*/ 3109325 h 3170436"/>
              <a:gd name="connsiteX1" fmla="*/ 724939 w 1347377"/>
              <a:gd name="connsiteY1" fmla="*/ 0 h 3170436"/>
              <a:gd name="connsiteX2" fmla="*/ 1347377 w 1347377"/>
              <a:gd name="connsiteY2" fmla="*/ 3146728 h 3170436"/>
              <a:gd name="connsiteX3" fmla="*/ 710754 w 1347377"/>
              <a:gd name="connsiteY3" fmla="*/ 3170436 h 3170436"/>
              <a:gd name="connsiteX4" fmla="*/ 0 w 1347377"/>
              <a:gd name="connsiteY4" fmla="*/ 3109325 h 3170436"/>
              <a:gd name="connsiteX0" fmla="*/ 0 w 1347377"/>
              <a:gd name="connsiteY0" fmla="*/ 3109325 h 3198291"/>
              <a:gd name="connsiteX1" fmla="*/ 724939 w 1347377"/>
              <a:gd name="connsiteY1" fmla="*/ 0 h 3198291"/>
              <a:gd name="connsiteX2" fmla="*/ 1347377 w 1347377"/>
              <a:gd name="connsiteY2" fmla="*/ 3146728 h 3198291"/>
              <a:gd name="connsiteX3" fmla="*/ 737710 w 1347377"/>
              <a:gd name="connsiteY3" fmla="*/ 3198291 h 3198291"/>
              <a:gd name="connsiteX4" fmla="*/ 0 w 1347377"/>
              <a:gd name="connsiteY4" fmla="*/ 3109325 h 3198291"/>
              <a:gd name="connsiteX0" fmla="*/ 0 w 1347377"/>
              <a:gd name="connsiteY0" fmla="*/ 3109325 h 3230602"/>
              <a:gd name="connsiteX1" fmla="*/ 724939 w 1347377"/>
              <a:gd name="connsiteY1" fmla="*/ 0 h 3230602"/>
              <a:gd name="connsiteX2" fmla="*/ 1347377 w 1347377"/>
              <a:gd name="connsiteY2" fmla="*/ 3146728 h 3230602"/>
              <a:gd name="connsiteX3" fmla="*/ 737710 w 1347377"/>
              <a:gd name="connsiteY3" fmla="*/ 3198291 h 3230602"/>
              <a:gd name="connsiteX4" fmla="*/ 0 w 1347377"/>
              <a:gd name="connsiteY4" fmla="*/ 3109325 h 3230602"/>
              <a:gd name="connsiteX0" fmla="*/ 0 w 1347377"/>
              <a:gd name="connsiteY0" fmla="*/ 3109325 h 3198291"/>
              <a:gd name="connsiteX1" fmla="*/ 724939 w 1347377"/>
              <a:gd name="connsiteY1" fmla="*/ 0 h 3198291"/>
              <a:gd name="connsiteX2" fmla="*/ 1347377 w 1347377"/>
              <a:gd name="connsiteY2" fmla="*/ 3146728 h 3198291"/>
              <a:gd name="connsiteX3" fmla="*/ 737710 w 1347377"/>
              <a:gd name="connsiteY3" fmla="*/ 3198291 h 3198291"/>
              <a:gd name="connsiteX4" fmla="*/ 0 w 1347377"/>
              <a:gd name="connsiteY4" fmla="*/ 3109325 h 3198291"/>
              <a:gd name="connsiteX0" fmla="*/ 0 w 1347377"/>
              <a:gd name="connsiteY0" fmla="*/ 3109325 h 3212766"/>
              <a:gd name="connsiteX1" fmla="*/ 724939 w 1347377"/>
              <a:gd name="connsiteY1" fmla="*/ 0 h 3212766"/>
              <a:gd name="connsiteX2" fmla="*/ 1347377 w 1347377"/>
              <a:gd name="connsiteY2" fmla="*/ 3146728 h 3212766"/>
              <a:gd name="connsiteX3" fmla="*/ 737710 w 1347377"/>
              <a:gd name="connsiteY3" fmla="*/ 3198291 h 3212766"/>
              <a:gd name="connsiteX4" fmla="*/ 0 w 1347377"/>
              <a:gd name="connsiteY4" fmla="*/ 3109325 h 3212766"/>
              <a:gd name="connsiteX0" fmla="*/ 0 w 1347377"/>
              <a:gd name="connsiteY0" fmla="*/ 3109325 h 3198291"/>
              <a:gd name="connsiteX1" fmla="*/ 724939 w 1347377"/>
              <a:gd name="connsiteY1" fmla="*/ 0 h 3198291"/>
              <a:gd name="connsiteX2" fmla="*/ 1347377 w 1347377"/>
              <a:gd name="connsiteY2" fmla="*/ 3146728 h 3198291"/>
              <a:gd name="connsiteX3" fmla="*/ 737710 w 1347377"/>
              <a:gd name="connsiteY3" fmla="*/ 3198291 h 3198291"/>
              <a:gd name="connsiteX4" fmla="*/ 0 w 1347377"/>
              <a:gd name="connsiteY4" fmla="*/ 3109325 h 3198291"/>
              <a:gd name="connsiteX0" fmla="*/ 0 w 1347377"/>
              <a:gd name="connsiteY0" fmla="*/ 3109325 h 3215130"/>
              <a:gd name="connsiteX1" fmla="*/ 724939 w 1347377"/>
              <a:gd name="connsiteY1" fmla="*/ 0 h 3215130"/>
              <a:gd name="connsiteX2" fmla="*/ 1347377 w 1347377"/>
              <a:gd name="connsiteY2" fmla="*/ 3146728 h 3215130"/>
              <a:gd name="connsiteX3" fmla="*/ 737710 w 1347377"/>
              <a:gd name="connsiteY3" fmla="*/ 3198291 h 3215130"/>
              <a:gd name="connsiteX4" fmla="*/ 0 w 1347377"/>
              <a:gd name="connsiteY4" fmla="*/ 3109325 h 3215130"/>
              <a:gd name="connsiteX0" fmla="*/ 0 w 1347377"/>
              <a:gd name="connsiteY0" fmla="*/ 3109325 h 3198291"/>
              <a:gd name="connsiteX1" fmla="*/ 724939 w 1347377"/>
              <a:gd name="connsiteY1" fmla="*/ 0 h 3198291"/>
              <a:gd name="connsiteX2" fmla="*/ 1347377 w 1347377"/>
              <a:gd name="connsiteY2" fmla="*/ 3146728 h 3198291"/>
              <a:gd name="connsiteX3" fmla="*/ 737710 w 1347377"/>
              <a:gd name="connsiteY3" fmla="*/ 3198291 h 3198291"/>
              <a:gd name="connsiteX4" fmla="*/ 0 w 1347377"/>
              <a:gd name="connsiteY4" fmla="*/ 3109325 h 3198291"/>
              <a:gd name="connsiteX0" fmla="*/ 0 w 1283479"/>
              <a:gd name="connsiteY0" fmla="*/ 3109325 h 3198291"/>
              <a:gd name="connsiteX1" fmla="*/ 724939 w 1283479"/>
              <a:gd name="connsiteY1" fmla="*/ 0 h 3198291"/>
              <a:gd name="connsiteX2" fmla="*/ 1283479 w 1283479"/>
              <a:gd name="connsiteY2" fmla="*/ 3134025 h 3198291"/>
              <a:gd name="connsiteX3" fmla="*/ 737710 w 1283479"/>
              <a:gd name="connsiteY3" fmla="*/ 3198291 h 3198291"/>
              <a:gd name="connsiteX4" fmla="*/ 0 w 1283479"/>
              <a:gd name="connsiteY4" fmla="*/ 3109325 h 3198291"/>
              <a:gd name="connsiteX0" fmla="*/ 0 w 1283479"/>
              <a:gd name="connsiteY0" fmla="*/ 3109325 h 3225582"/>
              <a:gd name="connsiteX1" fmla="*/ 724939 w 1283479"/>
              <a:gd name="connsiteY1" fmla="*/ 0 h 3225582"/>
              <a:gd name="connsiteX2" fmla="*/ 1283479 w 1283479"/>
              <a:gd name="connsiteY2" fmla="*/ 3134025 h 3225582"/>
              <a:gd name="connsiteX3" fmla="*/ 737710 w 1283479"/>
              <a:gd name="connsiteY3" fmla="*/ 3198291 h 3225582"/>
              <a:gd name="connsiteX4" fmla="*/ 0 w 1283479"/>
              <a:gd name="connsiteY4" fmla="*/ 3109325 h 3225582"/>
              <a:gd name="connsiteX0" fmla="*/ 0 w 1283479"/>
              <a:gd name="connsiteY0" fmla="*/ 3109325 h 3234197"/>
              <a:gd name="connsiteX1" fmla="*/ 724939 w 1283479"/>
              <a:gd name="connsiteY1" fmla="*/ 0 h 3234197"/>
              <a:gd name="connsiteX2" fmla="*/ 1283479 w 1283479"/>
              <a:gd name="connsiteY2" fmla="*/ 3134025 h 3234197"/>
              <a:gd name="connsiteX3" fmla="*/ 737710 w 1283479"/>
              <a:gd name="connsiteY3" fmla="*/ 3198291 h 3234197"/>
              <a:gd name="connsiteX4" fmla="*/ 0 w 1283479"/>
              <a:gd name="connsiteY4" fmla="*/ 3109325 h 3234197"/>
              <a:gd name="connsiteX0" fmla="*/ 0 w 1310712"/>
              <a:gd name="connsiteY0" fmla="*/ 3040637 h 3234197"/>
              <a:gd name="connsiteX1" fmla="*/ 752172 w 1310712"/>
              <a:gd name="connsiteY1" fmla="*/ 0 h 3234197"/>
              <a:gd name="connsiteX2" fmla="*/ 1310712 w 1310712"/>
              <a:gd name="connsiteY2" fmla="*/ 3134025 h 3234197"/>
              <a:gd name="connsiteX3" fmla="*/ 764943 w 1310712"/>
              <a:gd name="connsiteY3" fmla="*/ 3198291 h 3234197"/>
              <a:gd name="connsiteX4" fmla="*/ 0 w 1310712"/>
              <a:gd name="connsiteY4" fmla="*/ 3040637 h 3234197"/>
              <a:gd name="connsiteX0" fmla="*/ 0 w 1332319"/>
              <a:gd name="connsiteY0" fmla="*/ 3059787 h 3234197"/>
              <a:gd name="connsiteX1" fmla="*/ 773779 w 1332319"/>
              <a:gd name="connsiteY1" fmla="*/ 0 h 3234197"/>
              <a:gd name="connsiteX2" fmla="*/ 1332319 w 1332319"/>
              <a:gd name="connsiteY2" fmla="*/ 3134025 h 3234197"/>
              <a:gd name="connsiteX3" fmla="*/ 786550 w 1332319"/>
              <a:gd name="connsiteY3" fmla="*/ 3198291 h 3234197"/>
              <a:gd name="connsiteX4" fmla="*/ 0 w 1332319"/>
              <a:gd name="connsiteY4" fmla="*/ 3059787 h 3234197"/>
              <a:gd name="connsiteX0" fmla="*/ 0 w 1332319"/>
              <a:gd name="connsiteY0" fmla="*/ 3059787 h 3234197"/>
              <a:gd name="connsiteX1" fmla="*/ 773779 w 1332319"/>
              <a:gd name="connsiteY1" fmla="*/ 0 h 3234197"/>
              <a:gd name="connsiteX2" fmla="*/ 1332319 w 1332319"/>
              <a:gd name="connsiteY2" fmla="*/ 3134025 h 3234197"/>
              <a:gd name="connsiteX3" fmla="*/ 786550 w 1332319"/>
              <a:gd name="connsiteY3" fmla="*/ 3198291 h 3234197"/>
              <a:gd name="connsiteX4" fmla="*/ 0 w 1332319"/>
              <a:gd name="connsiteY4" fmla="*/ 3059787 h 3234197"/>
              <a:gd name="connsiteX0" fmla="*/ 0 w 1332319"/>
              <a:gd name="connsiteY0" fmla="*/ 3059787 h 3234197"/>
              <a:gd name="connsiteX1" fmla="*/ 773779 w 1332319"/>
              <a:gd name="connsiteY1" fmla="*/ 0 h 3234197"/>
              <a:gd name="connsiteX2" fmla="*/ 1332319 w 1332319"/>
              <a:gd name="connsiteY2" fmla="*/ 3134025 h 3234197"/>
              <a:gd name="connsiteX3" fmla="*/ 786550 w 1332319"/>
              <a:gd name="connsiteY3" fmla="*/ 3198291 h 3234197"/>
              <a:gd name="connsiteX4" fmla="*/ 0 w 1332319"/>
              <a:gd name="connsiteY4" fmla="*/ 3059787 h 3234197"/>
              <a:gd name="connsiteX0" fmla="*/ 0 w 1332319"/>
              <a:gd name="connsiteY0" fmla="*/ 3059787 h 3234197"/>
              <a:gd name="connsiteX1" fmla="*/ 773779 w 1332319"/>
              <a:gd name="connsiteY1" fmla="*/ 0 h 3234197"/>
              <a:gd name="connsiteX2" fmla="*/ 1332319 w 1332319"/>
              <a:gd name="connsiteY2" fmla="*/ 3134025 h 3234197"/>
              <a:gd name="connsiteX3" fmla="*/ 786550 w 1332319"/>
              <a:gd name="connsiteY3" fmla="*/ 3198291 h 3234197"/>
              <a:gd name="connsiteX4" fmla="*/ 0 w 1332319"/>
              <a:gd name="connsiteY4" fmla="*/ 3059787 h 3234197"/>
              <a:gd name="connsiteX0" fmla="*/ 0 w 1332319"/>
              <a:gd name="connsiteY0" fmla="*/ 3059787 h 3198291"/>
              <a:gd name="connsiteX1" fmla="*/ 773779 w 1332319"/>
              <a:gd name="connsiteY1" fmla="*/ 0 h 3198291"/>
              <a:gd name="connsiteX2" fmla="*/ 1332319 w 1332319"/>
              <a:gd name="connsiteY2" fmla="*/ 3134025 h 3198291"/>
              <a:gd name="connsiteX3" fmla="*/ 786550 w 1332319"/>
              <a:gd name="connsiteY3" fmla="*/ 3198291 h 3198291"/>
              <a:gd name="connsiteX4" fmla="*/ 0 w 1332319"/>
              <a:gd name="connsiteY4" fmla="*/ 3059787 h 3198291"/>
              <a:gd name="connsiteX0" fmla="*/ 0 w 1332319"/>
              <a:gd name="connsiteY0" fmla="*/ 3059787 h 3225168"/>
              <a:gd name="connsiteX1" fmla="*/ 773779 w 1332319"/>
              <a:gd name="connsiteY1" fmla="*/ 0 h 3225168"/>
              <a:gd name="connsiteX2" fmla="*/ 1332319 w 1332319"/>
              <a:gd name="connsiteY2" fmla="*/ 3134025 h 3225168"/>
              <a:gd name="connsiteX3" fmla="*/ 786550 w 1332319"/>
              <a:gd name="connsiteY3" fmla="*/ 3198291 h 3225168"/>
              <a:gd name="connsiteX4" fmla="*/ 0 w 1332319"/>
              <a:gd name="connsiteY4" fmla="*/ 3059787 h 3225168"/>
              <a:gd name="connsiteX0" fmla="*/ 0 w 1332319"/>
              <a:gd name="connsiteY0" fmla="*/ 3059787 h 3230611"/>
              <a:gd name="connsiteX1" fmla="*/ 773779 w 1332319"/>
              <a:gd name="connsiteY1" fmla="*/ 0 h 3230611"/>
              <a:gd name="connsiteX2" fmla="*/ 1332319 w 1332319"/>
              <a:gd name="connsiteY2" fmla="*/ 3134025 h 3230611"/>
              <a:gd name="connsiteX3" fmla="*/ 786550 w 1332319"/>
              <a:gd name="connsiteY3" fmla="*/ 3198291 h 3230611"/>
              <a:gd name="connsiteX4" fmla="*/ 0 w 1332319"/>
              <a:gd name="connsiteY4" fmla="*/ 3059787 h 3230611"/>
              <a:gd name="connsiteX0" fmla="*/ 0 w 1793717"/>
              <a:gd name="connsiteY0" fmla="*/ 2936115 h 3230611"/>
              <a:gd name="connsiteX1" fmla="*/ 1235177 w 1793717"/>
              <a:gd name="connsiteY1" fmla="*/ 0 h 3230611"/>
              <a:gd name="connsiteX2" fmla="*/ 1793717 w 1793717"/>
              <a:gd name="connsiteY2" fmla="*/ 3134025 h 3230611"/>
              <a:gd name="connsiteX3" fmla="*/ 1247948 w 1793717"/>
              <a:gd name="connsiteY3" fmla="*/ 3198291 h 3230611"/>
              <a:gd name="connsiteX4" fmla="*/ 0 w 1793717"/>
              <a:gd name="connsiteY4" fmla="*/ 2936115 h 3230611"/>
              <a:gd name="connsiteX0" fmla="*/ 0 w 1947798"/>
              <a:gd name="connsiteY0" fmla="*/ 2936115 h 3252877"/>
              <a:gd name="connsiteX1" fmla="*/ 1235177 w 1947798"/>
              <a:gd name="connsiteY1" fmla="*/ 0 h 3252877"/>
              <a:gd name="connsiteX2" fmla="*/ 1947798 w 1947798"/>
              <a:gd name="connsiteY2" fmla="*/ 3156291 h 3252877"/>
              <a:gd name="connsiteX3" fmla="*/ 1247948 w 1947798"/>
              <a:gd name="connsiteY3" fmla="*/ 3198291 h 3252877"/>
              <a:gd name="connsiteX4" fmla="*/ 0 w 1947798"/>
              <a:gd name="connsiteY4" fmla="*/ 2936115 h 3252877"/>
              <a:gd name="connsiteX0" fmla="*/ 0 w 1947798"/>
              <a:gd name="connsiteY0" fmla="*/ 2936115 h 3198291"/>
              <a:gd name="connsiteX1" fmla="*/ 1235177 w 1947798"/>
              <a:gd name="connsiteY1" fmla="*/ 0 h 3198291"/>
              <a:gd name="connsiteX2" fmla="*/ 1947798 w 1947798"/>
              <a:gd name="connsiteY2" fmla="*/ 3156291 h 3198291"/>
              <a:gd name="connsiteX3" fmla="*/ 1247948 w 1947798"/>
              <a:gd name="connsiteY3" fmla="*/ 3198291 h 3198291"/>
              <a:gd name="connsiteX4" fmla="*/ 0 w 1947798"/>
              <a:gd name="connsiteY4" fmla="*/ 2936115 h 3198291"/>
              <a:gd name="connsiteX0" fmla="*/ 0 w 1782913"/>
              <a:gd name="connsiteY0" fmla="*/ 2936115 h 3299376"/>
              <a:gd name="connsiteX1" fmla="*/ 1235177 w 1782913"/>
              <a:gd name="connsiteY1" fmla="*/ 0 h 3299376"/>
              <a:gd name="connsiteX2" fmla="*/ 1782913 w 1782913"/>
              <a:gd name="connsiteY2" fmla="*/ 3258508 h 3299376"/>
              <a:gd name="connsiteX3" fmla="*/ 1247948 w 1782913"/>
              <a:gd name="connsiteY3" fmla="*/ 3198291 h 3299376"/>
              <a:gd name="connsiteX4" fmla="*/ 0 w 1782913"/>
              <a:gd name="connsiteY4" fmla="*/ 2936115 h 3299376"/>
              <a:gd name="connsiteX0" fmla="*/ 0 w 1917427"/>
              <a:gd name="connsiteY0" fmla="*/ 3104586 h 3299376"/>
              <a:gd name="connsiteX1" fmla="*/ 1369691 w 1917427"/>
              <a:gd name="connsiteY1" fmla="*/ 0 h 3299376"/>
              <a:gd name="connsiteX2" fmla="*/ 1917427 w 1917427"/>
              <a:gd name="connsiteY2" fmla="*/ 3258508 h 3299376"/>
              <a:gd name="connsiteX3" fmla="*/ 1382462 w 1917427"/>
              <a:gd name="connsiteY3" fmla="*/ 3198291 h 3299376"/>
              <a:gd name="connsiteX4" fmla="*/ 0 w 1917427"/>
              <a:gd name="connsiteY4" fmla="*/ 3104586 h 3299376"/>
              <a:gd name="connsiteX0" fmla="*/ 0 w 1917427"/>
              <a:gd name="connsiteY0" fmla="*/ 3104586 h 3775939"/>
              <a:gd name="connsiteX1" fmla="*/ 1369691 w 1917427"/>
              <a:gd name="connsiteY1" fmla="*/ 0 h 3775939"/>
              <a:gd name="connsiteX2" fmla="*/ 1917427 w 1917427"/>
              <a:gd name="connsiteY2" fmla="*/ 3258508 h 3775939"/>
              <a:gd name="connsiteX3" fmla="*/ 0 w 1917427"/>
              <a:gd name="connsiteY3" fmla="*/ 3104586 h 3775939"/>
              <a:gd name="connsiteX0" fmla="*/ 79859 w 1997286"/>
              <a:gd name="connsiteY0" fmla="*/ 3104586 h 3853830"/>
              <a:gd name="connsiteX1" fmla="*/ 1449550 w 1997286"/>
              <a:gd name="connsiteY1" fmla="*/ 0 h 3853830"/>
              <a:gd name="connsiteX2" fmla="*/ 1997286 w 1997286"/>
              <a:gd name="connsiteY2" fmla="*/ 3258508 h 3853830"/>
              <a:gd name="connsiteX3" fmla="*/ 970399 w 1997286"/>
              <a:gd name="connsiteY3" fmla="*/ 3571932 h 3853830"/>
              <a:gd name="connsiteX4" fmla="*/ 79859 w 1997286"/>
              <a:gd name="connsiteY4" fmla="*/ 3104586 h 3853830"/>
              <a:gd name="connsiteX0" fmla="*/ 79859 w 1962639"/>
              <a:gd name="connsiteY0" fmla="*/ 3104586 h 3699908"/>
              <a:gd name="connsiteX1" fmla="*/ 1449550 w 1962639"/>
              <a:gd name="connsiteY1" fmla="*/ 0 h 3699908"/>
              <a:gd name="connsiteX2" fmla="*/ 1962639 w 1962639"/>
              <a:gd name="connsiteY2" fmla="*/ 2972990 h 3699908"/>
              <a:gd name="connsiteX3" fmla="*/ 970399 w 1962639"/>
              <a:gd name="connsiteY3" fmla="*/ 3571932 h 3699908"/>
              <a:gd name="connsiteX4" fmla="*/ 79859 w 1962639"/>
              <a:gd name="connsiteY4" fmla="*/ 3104586 h 3699908"/>
              <a:gd name="connsiteX0" fmla="*/ 79859 w 1962639"/>
              <a:gd name="connsiteY0" fmla="*/ 3104586 h 3699908"/>
              <a:gd name="connsiteX1" fmla="*/ 1449550 w 1962639"/>
              <a:gd name="connsiteY1" fmla="*/ 0 h 3699908"/>
              <a:gd name="connsiteX2" fmla="*/ 1962639 w 1962639"/>
              <a:gd name="connsiteY2" fmla="*/ 2972990 h 3699908"/>
              <a:gd name="connsiteX3" fmla="*/ 970399 w 1962639"/>
              <a:gd name="connsiteY3" fmla="*/ 3571932 h 3699908"/>
              <a:gd name="connsiteX4" fmla="*/ 79859 w 1962639"/>
              <a:gd name="connsiteY4" fmla="*/ 3104586 h 3699908"/>
              <a:gd name="connsiteX0" fmla="*/ 79859 w 2008214"/>
              <a:gd name="connsiteY0" fmla="*/ 3104586 h 3699908"/>
              <a:gd name="connsiteX1" fmla="*/ 1449550 w 2008214"/>
              <a:gd name="connsiteY1" fmla="*/ 0 h 3699908"/>
              <a:gd name="connsiteX2" fmla="*/ 2008214 w 2008214"/>
              <a:gd name="connsiteY2" fmla="*/ 3268405 h 3699908"/>
              <a:gd name="connsiteX3" fmla="*/ 970399 w 2008214"/>
              <a:gd name="connsiteY3" fmla="*/ 3571932 h 3699908"/>
              <a:gd name="connsiteX4" fmla="*/ 79859 w 2008214"/>
              <a:gd name="connsiteY4" fmla="*/ 3104586 h 3699908"/>
              <a:gd name="connsiteX0" fmla="*/ 79859 w 1852966"/>
              <a:gd name="connsiteY0" fmla="*/ 2734197 h 3660967"/>
              <a:gd name="connsiteX1" fmla="*/ 1294302 w 1852966"/>
              <a:gd name="connsiteY1" fmla="*/ 0 h 3660967"/>
              <a:gd name="connsiteX2" fmla="*/ 1852966 w 1852966"/>
              <a:gd name="connsiteY2" fmla="*/ 3268405 h 3660967"/>
              <a:gd name="connsiteX3" fmla="*/ 815151 w 1852966"/>
              <a:gd name="connsiteY3" fmla="*/ 3571932 h 3660967"/>
              <a:gd name="connsiteX4" fmla="*/ 79859 w 1852966"/>
              <a:gd name="connsiteY4" fmla="*/ 2734197 h 3660967"/>
              <a:gd name="connsiteX0" fmla="*/ 0 w 1773107"/>
              <a:gd name="connsiteY0" fmla="*/ 2734197 h 3660967"/>
              <a:gd name="connsiteX1" fmla="*/ 1214443 w 1773107"/>
              <a:gd name="connsiteY1" fmla="*/ 0 h 3660967"/>
              <a:gd name="connsiteX2" fmla="*/ 1773107 w 1773107"/>
              <a:gd name="connsiteY2" fmla="*/ 3268405 h 3660967"/>
              <a:gd name="connsiteX3" fmla="*/ 735292 w 1773107"/>
              <a:gd name="connsiteY3" fmla="*/ 3571932 h 3660967"/>
              <a:gd name="connsiteX4" fmla="*/ 0 w 1773107"/>
              <a:gd name="connsiteY4" fmla="*/ 2734197 h 3660967"/>
              <a:gd name="connsiteX0" fmla="*/ 0 w 1920974"/>
              <a:gd name="connsiteY0" fmla="*/ 3116589 h 3597235"/>
              <a:gd name="connsiteX1" fmla="*/ 1362310 w 1920974"/>
              <a:gd name="connsiteY1" fmla="*/ 0 h 3597235"/>
              <a:gd name="connsiteX2" fmla="*/ 1920974 w 1920974"/>
              <a:gd name="connsiteY2" fmla="*/ 3268405 h 3597235"/>
              <a:gd name="connsiteX3" fmla="*/ 883159 w 1920974"/>
              <a:gd name="connsiteY3" fmla="*/ 3571932 h 3597235"/>
              <a:gd name="connsiteX4" fmla="*/ 0 w 1920974"/>
              <a:gd name="connsiteY4" fmla="*/ 3116589 h 3597235"/>
              <a:gd name="connsiteX0" fmla="*/ 0 w 1911040"/>
              <a:gd name="connsiteY0" fmla="*/ 3065166 h 3605805"/>
              <a:gd name="connsiteX1" fmla="*/ 1352376 w 1911040"/>
              <a:gd name="connsiteY1" fmla="*/ 0 h 3605805"/>
              <a:gd name="connsiteX2" fmla="*/ 1911040 w 1911040"/>
              <a:gd name="connsiteY2" fmla="*/ 3268405 h 3605805"/>
              <a:gd name="connsiteX3" fmla="*/ 873225 w 1911040"/>
              <a:gd name="connsiteY3" fmla="*/ 3571932 h 3605805"/>
              <a:gd name="connsiteX4" fmla="*/ 0 w 1911040"/>
              <a:gd name="connsiteY4" fmla="*/ 3065166 h 3605805"/>
              <a:gd name="connsiteX0" fmla="*/ 0 w 1911040"/>
              <a:gd name="connsiteY0" fmla="*/ 3065166 h 3533696"/>
              <a:gd name="connsiteX1" fmla="*/ 1352376 w 1911040"/>
              <a:gd name="connsiteY1" fmla="*/ 0 h 3533696"/>
              <a:gd name="connsiteX2" fmla="*/ 1911040 w 1911040"/>
              <a:gd name="connsiteY2" fmla="*/ 3268405 h 3533696"/>
              <a:gd name="connsiteX3" fmla="*/ 925515 w 1911040"/>
              <a:gd name="connsiteY3" fmla="*/ 3290305 h 3533696"/>
              <a:gd name="connsiteX4" fmla="*/ 0 w 1911040"/>
              <a:gd name="connsiteY4" fmla="*/ 3065166 h 3533696"/>
              <a:gd name="connsiteX0" fmla="*/ 0 w 1911040"/>
              <a:gd name="connsiteY0" fmla="*/ 3065166 h 3509043"/>
              <a:gd name="connsiteX1" fmla="*/ 1352376 w 1911040"/>
              <a:gd name="connsiteY1" fmla="*/ 0 h 3509043"/>
              <a:gd name="connsiteX2" fmla="*/ 1911040 w 1911040"/>
              <a:gd name="connsiteY2" fmla="*/ 3268405 h 3509043"/>
              <a:gd name="connsiteX3" fmla="*/ 925515 w 1911040"/>
              <a:gd name="connsiteY3" fmla="*/ 3290305 h 3509043"/>
              <a:gd name="connsiteX4" fmla="*/ 0 w 1911040"/>
              <a:gd name="connsiteY4" fmla="*/ 3065166 h 3509043"/>
              <a:gd name="connsiteX0" fmla="*/ 0 w 1911040"/>
              <a:gd name="connsiteY0" fmla="*/ 3065166 h 3341350"/>
              <a:gd name="connsiteX1" fmla="*/ 1352376 w 1911040"/>
              <a:gd name="connsiteY1" fmla="*/ 0 h 3341350"/>
              <a:gd name="connsiteX2" fmla="*/ 1911040 w 1911040"/>
              <a:gd name="connsiteY2" fmla="*/ 3268405 h 3341350"/>
              <a:gd name="connsiteX3" fmla="*/ 925515 w 1911040"/>
              <a:gd name="connsiteY3" fmla="*/ 3290305 h 3341350"/>
              <a:gd name="connsiteX4" fmla="*/ 0 w 1911040"/>
              <a:gd name="connsiteY4" fmla="*/ 3065166 h 3341350"/>
              <a:gd name="connsiteX0" fmla="*/ 0 w 1911040"/>
              <a:gd name="connsiteY0" fmla="*/ 3065166 h 3341350"/>
              <a:gd name="connsiteX1" fmla="*/ 1352376 w 1911040"/>
              <a:gd name="connsiteY1" fmla="*/ 0 h 3341350"/>
              <a:gd name="connsiteX2" fmla="*/ 1911040 w 1911040"/>
              <a:gd name="connsiteY2" fmla="*/ 3268405 h 3341350"/>
              <a:gd name="connsiteX3" fmla="*/ 925515 w 1911040"/>
              <a:gd name="connsiteY3" fmla="*/ 3290305 h 3341350"/>
              <a:gd name="connsiteX4" fmla="*/ 0 w 1911040"/>
              <a:gd name="connsiteY4" fmla="*/ 3065166 h 3341350"/>
              <a:gd name="connsiteX0" fmla="*/ 0 w 1911040"/>
              <a:gd name="connsiteY0" fmla="*/ 3065166 h 3341350"/>
              <a:gd name="connsiteX1" fmla="*/ 1352376 w 1911040"/>
              <a:gd name="connsiteY1" fmla="*/ 0 h 3341350"/>
              <a:gd name="connsiteX2" fmla="*/ 1911040 w 1911040"/>
              <a:gd name="connsiteY2" fmla="*/ 3268405 h 3341350"/>
              <a:gd name="connsiteX3" fmla="*/ 925515 w 1911040"/>
              <a:gd name="connsiteY3" fmla="*/ 3290305 h 3341350"/>
              <a:gd name="connsiteX4" fmla="*/ 0 w 1911040"/>
              <a:gd name="connsiteY4" fmla="*/ 3065166 h 3341350"/>
              <a:gd name="connsiteX0" fmla="*/ 0 w 1911040"/>
              <a:gd name="connsiteY0" fmla="*/ 3065166 h 3341350"/>
              <a:gd name="connsiteX1" fmla="*/ 1352376 w 1911040"/>
              <a:gd name="connsiteY1" fmla="*/ 0 h 3341350"/>
              <a:gd name="connsiteX2" fmla="*/ 1911040 w 1911040"/>
              <a:gd name="connsiteY2" fmla="*/ 3268405 h 3341350"/>
              <a:gd name="connsiteX3" fmla="*/ 925515 w 1911040"/>
              <a:gd name="connsiteY3" fmla="*/ 3290305 h 3341350"/>
              <a:gd name="connsiteX4" fmla="*/ 0 w 1911040"/>
              <a:gd name="connsiteY4" fmla="*/ 3065166 h 3341350"/>
              <a:gd name="connsiteX0" fmla="*/ 0 w 1911040"/>
              <a:gd name="connsiteY0" fmla="*/ 2984575 h 3260759"/>
              <a:gd name="connsiteX1" fmla="*/ 1298035 w 1911040"/>
              <a:gd name="connsiteY1" fmla="*/ 0 h 3260759"/>
              <a:gd name="connsiteX2" fmla="*/ 1911040 w 1911040"/>
              <a:gd name="connsiteY2" fmla="*/ 3187814 h 3260759"/>
              <a:gd name="connsiteX3" fmla="*/ 925515 w 1911040"/>
              <a:gd name="connsiteY3" fmla="*/ 3209714 h 3260759"/>
              <a:gd name="connsiteX4" fmla="*/ 0 w 1911040"/>
              <a:gd name="connsiteY4" fmla="*/ 2984575 h 3260759"/>
              <a:gd name="connsiteX0" fmla="*/ 0 w 2045726"/>
              <a:gd name="connsiteY0" fmla="*/ 2984575 h 3283106"/>
              <a:gd name="connsiteX1" fmla="*/ 1298035 w 2045726"/>
              <a:gd name="connsiteY1" fmla="*/ 0 h 3283106"/>
              <a:gd name="connsiteX2" fmla="*/ 2045726 w 2045726"/>
              <a:gd name="connsiteY2" fmla="*/ 3210161 h 3283106"/>
              <a:gd name="connsiteX3" fmla="*/ 925515 w 2045726"/>
              <a:gd name="connsiteY3" fmla="*/ 3209714 h 3283106"/>
              <a:gd name="connsiteX4" fmla="*/ 0 w 2045726"/>
              <a:gd name="connsiteY4" fmla="*/ 2984575 h 3283106"/>
              <a:gd name="connsiteX0" fmla="*/ 0 w 1761099"/>
              <a:gd name="connsiteY0" fmla="*/ 3188870 h 3410816"/>
              <a:gd name="connsiteX1" fmla="*/ 1013408 w 1761099"/>
              <a:gd name="connsiteY1" fmla="*/ 0 h 3410816"/>
              <a:gd name="connsiteX2" fmla="*/ 1761099 w 1761099"/>
              <a:gd name="connsiteY2" fmla="*/ 3210161 h 3410816"/>
              <a:gd name="connsiteX3" fmla="*/ 640888 w 1761099"/>
              <a:gd name="connsiteY3" fmla="*/ 3209714 h 3410816"/>
              <a:gd name="connsiteX4" fmla="*/ 0 w 1761099"/>
              <a:gd name="connsiteY4" fmla="*/ 3188870 h 3410816"/>
              <a:gd name="connsiteX0" fmla="*/ 0 w 1761099"/>
              <a:gd name="connsiteY0" fmla="*/ 3188870 h 3741639"/>
              <a:gd name="connsiteX1" fmla="*/ 1013408 w 1761099"/>
              <a:gd name="connsiteY1" fmla="*/ 0 h 3741639"/>
              <a:gd name="connsiteX2" fmla="*/ 1761099 w 1761099"/>
              <a:gd name="connsiteY2" fmla="*/ 3210161 h 3741639"/>
              <a:gd name="connsiteX3" fmla="*/ 0 w 1761099"/>
              <a:gd name="connsiteY3" fmla="*/ 3188870 h 3741639"/>
              <a:gd name="connsiteX0" fmla="*/ 0 w 1827737"/>
              <a:gd name="connsiteY0" fmla="*/ 3252992 h 3788019"/>
              <a:gd name="connsiteX1" fmla="*/ 1080046 w 1827737"/>
              <a:gd name="connsiteY1" fmla="*/ 0 h 3788019"/>
              <a:gd name="connsiteX2" fmla="*/ 1827737 w 1827737"/>
              <a:gd name="connsiteY2" fmla="*/ 3210161 h 3788019"/>
              <a:gd name="connsiteX3" fmla="*/ 0 w 1827737"/>
              <a:gd name="connsiteY3" fmla="*/ 3252992 h 3788019"/>
              <a:gd name="connsiteX0" fmla="*/ 32181 w 1859918"/>
              <a:gd name="connsiteY0" fmla="*/ 3252992 h 3859843"/>
              <a:gd name="connsiteX1" fmla="*/ 1112227 w 1859918"/>
              <a:gd name="connsiteY1" fmla="*/ 0 h 3859843"/>
              <a:gd name="connsiteX2" fmla="*/ 1859918 w 1859918"/>
              <a:gd name="connsiteY2" fmla="*/ 3210161 h 3859843"/>
              <a:gd name="connsiteX3" fmla="*/ 919136 w 1859918"/>
              <a:gd name="connsiteY3" fmla="*/ 3641105 h 3859843"/>
              <a:gd name="connsiteX4" fmla="*/ 32181 w 1859918"/>
              <a:gd name="connsiteY4" fmla="*/ 3252992 h 3859843"/>
              <a:gd name="connsiteX0" fmla="*/ 32183 w 1859920"/>
              <a:gd name="connsiteY0" fmla="*/ 3252992 h 3859843"/>
              <a:gd name="connsiteX1" fmla="*/ 1112229 w 1859920"/>
              <a:gd name="connsiteY1" fmla="*/ 0 h 3859843"/>
              <a:gd name="connsiteX2" fmla="*/ 1859920 w 1859920"/>
              <a:gd name="connsiteY2" fmla="*/ 3210161 h 3859843"/>
              <a:gd name="connsiteX3" fmla="*/ 843238 w 1859920"/>
              <a:gd name="connsiteY3" fmla="*/ 3246821 h 3859843"/>
              <a:gd name="connsiteX4" fmla="*/ 32183 w 1859920"/>
              <a:gd name="connsiteY4" fmla="*/ 3252992 h 3859843"/>
              <a:gd name="connsiteX0" fmla="*/ 0 w 1827737"/>
              <a:gd name="connsiteY0" fmla="*/ 3252992 h 3817012"/>
              <a:gd name="connsiteX1" fmla="*/ 1080046 w 1827737"/>
              <a:gd name="connsiteY1" fmla="*/ 0 h 3817012"/>
              <a:gd name="connsiteX2" fmla="*/ 1827737 w 1827737"/>
              <a:gd name="connsiteY2" fmla="*/ 3210161 h 3817012"/>
              <a:gd name="connsiteX3" fmla="*/ 811055 w 1827737"/>
              <a:gd name="connsiteY3" fmla="*/ 3246821 h 3817012"/>
              <a:gd name="connsiteX4" fmla="*/ 0 w 1827737"/>
              <a:gd name="connsiteY4" fmla="*/ 3252992 h 3817012"/>
              <a:gd name="connsiteX0" fmla="*/ 0 w 1865220"/>
              <a:gd name="connsiteY0" fmla="*/ 3205262 h 3817012"/>
              <a:gd name="connsiteX1" fmla="*/ 1117529 w 1865220"/>
              <a:gd name="connsiteY1" fmla="*/ 0 h 3817012"/>
              <a:gd name="connsiteX2" fmla="*/ 1865220 w 1865220"/>
              <a:gd name="connsiteY2" fmla="*/ 3210161 h 3817012"/>
              <a:gd name="connsiteX3" fmla="*/ 848538 w 1865220"/>
              <a:gd name="connsiteY3" fmla="*/ 3246821 h 3817012"/>
              <a:gd name="connsiteX4" fmla="*/ 0 w 1865220"/>
              <a:gd name="connsiteY4" fmla="*/ 3205262 h 3817012"/>
              <a:gd name="connsiteX0" fmla="*/ 0 w 1865220"/>
              <a:gd name="connsiteY0" fmla="*/ 3205262 h 3339429"/>
              <a:gd name="connsiteX1" fmla="*/ 1117529 w 1865220"/>
              <a:gd name="connsiteY1" fmla="*/ 0 h 3339429"/>
              <a:gd name="connsiteX2" fmla="*/ 1865220 w 1865220"/>
              <a:gd name="connsiteY2" fmla="*/ 3210161 h 3339429"/>
              <a:gd name="connsiteX3" fmla="*/ 848538 w 1865220"/>
              <a:gd name="connsiteY3" fmla="*/ 3246821 h 3339429"/>
              <a:gd name="connsiteX4" fmla="*/ 0 w 1865220"/>
              <a:gd name="connsiteY4" fmla="*/ 3205262 h 3339429"/>
              <a:gd name="connsiteX0" fmla="*/ 0 w 1865220"/>
              <a:gd name="connsiteY0" fmla="*/ 3205262 h 3339429"/>
              <a:gd name="connsiteX1" fmla="*/ 1117529 w 1865220"/>
              <a:gd name="connsiteY1" fmla="*/ 0 h 3339429"/>
              <a:gd name="connsiteX2" fmla="*/ 1865220 w 1865220"/>
              <a:gd name="connsiteY2" fmla="*/ 3210161 h 3339429"/>
              <a:gd name="connsiteX3" fmla="*/ 778963 w 1865220"/>
              <a:gd name="connsiteY3" fmla="*/ 3293407 h 3339429"/>
              <a:gd name="connsiteX4" fmla="*/ 0 w 1865220"/>
              <a:gd name="connsiteY4" fmla="*/ 3205262 h 3339429"/>
              <a:gd name="connsiteX0" fmla="*/ 0 w 1865220"/>
              <a:gd name="connsiteY0" fmla="*/ 3205262 h 3744371"/>
              <a:gd name="connsiteX1" fmla="*/ 1117529 w 1865220"/>
              <a:gd name="connsiteY1" fmla="*/ 0 h 3744371"/>
              <a:gd name="connsiteX2" fmla="*/ 1865220 w 1865220"/>
              <a:gd name="connsiteY2" fmla="*/ 3210161 h 3744371"/>
              <a:gd name="connsiteX3" fmla="*/ 0 w 1865220"/>
              <a:gd name="connsiteY3" fmla="*/ 3205262 h 3744371"/>
              <a:gd name="connsiteX0" fmla="*/ 32181 w 1897401"/>
              <a:gd name="connsiteY0" fmla="*/ 3205262 h 3811409"/>
              <a:gd name="connsiteX1" fmla="*/ 1149710 w 1897401"/>
              <a:gd name="connsiteY1" fmla="*/ 0 h 3811409"/>
              <a:gd name="connsiteX2" fmla="*/ 1897401 w 1897401"/>
              <a:gd name="connsiteY2" fmla="*/ 3210161 h 3811409"/>
              <a:gd name="connsiteX3" fmla="*/ 956622 w 1897401"/>
              <a:gd name="connsiteY3" fmla="*/ 3607488 h 3811409"/>
              <a:gd name="connsiteX4" fmla="*/ 32181 w 1897401"/>
              <a:gd name="connsiteY4" fmla="*/ 3205262 h 3811409"/>
              <a:gd name="connsiteX0" fmla="*/ 32181 w 1897401"/>
              <a:gd name="connsiteY0" fmla="*/ 3205262 h 3811409"/>
              <a:gd name="connsiteX1" fmla="*/ 1149710 w 1897401"/>
              <a:gd name="connsiteY1" fmla="*/ 0 h 3811409"/>
              <a:gd name="connsiteX2" fmla="*/ 1897401 w 1897401"/>
              <a:gd name="connsiteY2" fmla="*/ 3210161 h 3811409"/>
              <a:gd name="connsiteX3" fmla="*/ 1001044 w 1897401"/>
              <a:gd name="connsiteY3" fmla="*/ 3121328 h 3811409"/>
              <a:gd name="connsiteX4" fmla="*/ 32181 w 1897401"/>
              <a:gd name="connsiteY4" fmla="*/ 3205262 h 3811409"/>
              <a:gd name="connsiteX0" fmla="*/ 32181 w 1897401"/>
              <a:gd name="connsiteY0" fmla="*/ 3205262 h 3806510"/>
              <a:gd name="connsiteX1" fmla="*/ 1149710 w 1897401"/>
              <a:gd name="connsiteY1" fmla="*/ 0 h 3806510"/>
              <a:gd name="connsiteX2" fmla="*/ 1897401 w 1897401"/>
              <a:gd name="connsiteY2" fmla="*/ 3210161 h 3806510"/>
              <a:gd name="connsiteX3" fmla="*/ 1001044 w 1897401"/>
              <a:gd name="connsiteY3" fmla="*/ 3121328 h 3806510"/>
              <a:gd name="connsiteX4" fmla="*/ 32181 w 1897401"/>
              <a:gd name="connsiteY4" fmla="*/ 3205262 h 3806510"/>
              <a:gd name="connsiteX0" fmla="*/ 0 w 1865220"/>
              <a:gd name="connsiteY0" fmla="*/ 3205262 h 3415199"/>
              <a:gd name="connsiteX1" fmla="*/ 1117529 w 1865220"/>
              <a:gd name="connsiteY1" fmla="*/ 0 h 3415199"/>
              <a:gd name="connsiteX2" fmla="*/ 1865220 w 1865220"/>
              <a:gd name="connsiteY2" fmla="*/ 3210161 h 3415199"/>
              <a:gd name="connsiteX3" fmla="*/ 968863 w 1865220"/>
              <a:gd name="connsiteY3" fmla="*/ 3121328 h 3415199"/>
              <a:gd name="connsiteX4" fmla="*/ 0 w 1865220"/>
              <a:gd name="connsiteY4" fmla="*/ 3205262 h 3415199"/>
              <a:gd name="connsiteX0" fmla="*/ 0 w 1865220"/>
              <a:gd name="connsiteY0" fmla="*/ 3205262 h 3744371"/>
              <a:gd name="connsiteX1" fmla="*/ 1117529 w 1865220"/>
              <a:gd name="connsiteY1" fmla="*/ 0 h 3744371"/>
              <a:gd name="connsiteX2" fmla="*/ 1865220 w 1865220"/>
              <a:gd name="connsiteY2" fmla="*/ 3210161 h 3744371"/>
              <a:gd name="connsiteX3" fmla="*/ 0 w 1865220"/>
              <a:gd name="connsiteY3" fmla="*/ 3205262 h 3744371"/>
              <a:gd name="connsiteX0" fmla="*/ 0 w 1865220"/>
              <a:gd name="connsiteY0" fmla="*/ 3205262 h 3740289"/>
              <a:gd name="connsiteX1" fmla="*/ 1117529 w 1865220"/>
              <a:gd name="connsiteY1" fmla="*/ 0 h 3740289"/>
              <a:gd name="connsiteX2" fmla="*/ 1865220 w 1865220"/>
              <a:gd name="connsiteY2" fmla="*/ 3210161 h 3740289"/>
              <a:gd name="connsiteX3" fmla="*/ 0 w 1865220"/>
              <a:gd name="connsiteY3" fmla="*/ 3205262 h 3740289"/>
              <a:gd name="connsiteX0" fmla="*/ 0 w 1865220"/>
              <a:gd name="connsiteY0" fmla="*/ 3205262 h 3306630"/>
              <a:gd name="connsiteX1" fmla="*/ 1117529 w 1865220"/>
              <a:gd name="connsiteY1" fmla="*/ 0 h 3306630"/>
              <a:gd name="connsiteX2" fmla="*/ 1865220 w 1865220"/>
              <a:gd name="connsiteY2" fmla="*/ 3210161 h 3306630"/>
              <a:gd name="connsiteX3" fmla="*/ 0 w 1865220"/>
              <a:gd name="connsiteY3" fmla="*/ 3205262 h 330663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865220" h="3306630">
                <a:moveTo>
                  <a:pt x="0" y="3205262"/>
                </a:moveTo>
                <a:lnTo>
                  <a:pt x="1117529" y="0"/>
                </a:lnTo>
                <a:lnTo>
                  <a:pt x="1865220" y="3210161"/>
                </a:lnTo>
                <a:cubicBezTo>
                  <a:pt x="865902" y="3306630"/>
                  <a:pt x="1131900" y="3284927"/>
                  <a:pt x="0" y="3205262"/>
                </a:cubicBezTo>
                <a:close/>
              </a:path>
            </a:pathLst>
          </a:custGeom>
          <a:solidFill>
            <a:srgbClr val="000000">
              <a:alpha val="0"/>
            </a:srgbClr>
          </a:solidFill>
          <a:ln>
            <a:solidFill>
              <a:srgbClr val="000000">
                <a:alpha val="0"/>
              </a:srgb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708" name="Полилиния 707">
            <a:hlinkClick r:id="rId7" action="ppaction://hlinksldjump"/>
          </p:cNvPr>
          <p:cNvSpPr/>
          <p:nvPr/>
        </p:nvSpPr>
        <p:spPr>
          <a:xfrm rot="15346036">
            <a:off x="5047039" y="1005486"/>
            <a:ext cx="2020581" cy="3350575"/>
          </a:xfrm>
          <a:custGeom>
            <a:avLst/>
            <a:gdLst>
              <a:gd name="connsiteX0" fmla="*/ 0 w 1111396"/>
              <a:gd name="connsiteY0" fmla="*/ 3146584 h 3146584"/>
              <a:gd name="connsiteX1" fmla="*/ 555698 w 1111396"/>
              <a:gd name="connsiteY1" fmla="*/ 0 h 3146584"/>
              <a:gd name="connsiteX2" fmla="*/ 1111396 w 1111396"/>
              <a:gd name="connsiteY2" fmla="*/ 3146584 h 3146584"/>
              <a:gd name="connsiteX3" fmla="*/ 0 w 1111396"/>
              <a:gd name="connsiteY3" fmla="*/ 3146584 h 3146584"/>
              <a:gd name="connsiteX0" fmla="*/ 0 w 1178136"/>
              <a:gd name="connsiteY0" fmla="*/ 3146584 h 3146728"/>
              <a:gd name="connsiteX1" fmla="*/ 555698 w 1178136"/>
              <a:gd name="connsiteY1" fmla="*/ 0 h 3146728"/>
              <a:gd name="connsiteX2" fmla="*/ 1178136 w 1178136"/>
              <a:gd name="connsiteY2" fmla="*/ 3146728 h 3146728"/>
              <a:gd name="connsiteX3" fmla="*/ 0 w 1178136"/>
              <a:gd name="connsiteY3" fmla="*/ 3146584 h 3146728"/>
              <a:gd name="connsiteX0" fmla="*/ 0 w 1309203"/>
              <a:gd name="connsiteY0" fmla="*/ 3103754 h 3146728"/>
              <a:gd name="connsiteX1" fmla="*/ 686765 w 1309203"/>
              <a:gd name="connsiteY1" fmla="*/ 0 h 3146728"/>
              <a:gd name="connsiteX2" fmla="*/ 1309203 w 1309203"/>
              <a:gd name="connsiteY2" fmla="*/ 3146728 h 3146728"/>
              <a:gd name="connsiteX3" fmla="*/ 0 w 1309203"/>
              <a:gd name="connsiteY3" fmla="*/ 3103754 h 3146728"/>
              <a:gd name="connsiteX0" fmla="*/ 0 w 1347377"/>
              <a:gd name="connsiteY0" fmla="*/ 3109325 h 3146728"/>
              <a:gd name="connsiteX1" fmla="*/ 724939 w 1347377"/>
              <a:gd name="connsiteY1" fmla="*/ 0 h 3146728"/>
              <a:gd name="connsiteX2" fmla="*/ 1347377 w 1347377"/>
              <a:gd name="connsiteY2" fmla="*/ 3146728 h 3146728"/>
              <a:gd name="connsiteX3" fmla="*/ 0 w 1347377"/>
              <a:gd name="connsiteY3" fmla="*/ 3109325 h 3146728"/>
              <a:gd name="connsiteX0" fmla="*/ 0 w 1347377"/>
              <a:gd name="connsiteY0" fmla="*/ 3109325 h 3146728"/>
              <a:gd name="connsiteX1" fmla="*/ 724939 w 1347377"/>
              <a:gd name="connsiteY1" fmla="*/ 0 h 3146728"/>
              <a:gd name="connsiteX2" fmla="*/ 1347377 w 1347377"/>
              <a:gd name="connsiteY2" fmla="*/ 3146728 h 3146728"/>
              <a:gd name="connsiteX3" fmla="*/ 674426 w 1347377"/>
              <a:gd name="connsiteY3" fmla="*/ 3123470 h 3146728"/>
              <a:gd name="connsiteX4" fmla="*/ 0 w 1347377"/>
              <a:gd name="connsiteY4" fmla="*/ 3109325 h 3146728"/>
              <a:gd name="connsiteX0" fmla="*/ 0 w 1347377"/>
              <a:gd name="connsiteY0" fmla="*/ 3109325 h 3170436"/>
              <a:gd name="connsiteX1" fmla="*/ 724939 w 1347377"/>
              <a:gd name="connsiteY1" fmla="*/ 0 h 3170436"/>
              <a:gd name="connsiteX2" fmla="*/ 1347377 w 1347377"/>
              <a:gd name="connsiteY2" fmla="*/ 3146728 h 3170436"/>
              <a:gd name="connsiteX3" fmla="*/ 710754 w 1347377"/>
              <a:gd name="connsiteY3" fmla="*/ 3170436 h 3170436"/>
              <a:gd name="connsiteX4" fmla="*/ 0 w 1347377"/>
              <a:gd name="connsiteY4" fmla="*/ 3109325 h 3170436"/>
              <a:gd name="connsiteX0" fmla="*/ 0 w 1347377"/>
              <a:gd name="connsiteY0" fmla="*/ 3109325 h 3198291"/>
              <a:gd name="connsiteX1" fmla="*/ 724939 w 1347377"/>
              <a:gd name="connsiteY1" fmla="*/ 0 h 3198291"/>
              <a:gd name="connsiteX2" fmla="*/ 1347377 w 1347377"/>
              <a:gd name="connsiteY2" fmla="*/ 3146728 h 3198291"/>
              <a:gd name="connsiteX3" fmla="*/ 737710 w 1347377"/>
              <a:gd name="connsiteY3" fmla="*/ 3198291 h 3198291"/>
              <a:gd name="connsiteX4" fmla="*/ 0 w 1347377"/>
              <a:gd name="connsiteY4" fmla="*/ 3109325 h 3198291"/>
              <a:gd name="connsiteX0" fmla="*/ 0 w 1347377"/>
              <a:gd name="connsiteY0" fmla="*/ 3109325 h 3230602"/>
              <a:gd name="connsiteX1" fmla="*/ 724939 w 1347377"/>
              <a:gd name="connsiteY1" fmla="*/ 0 h 3230602"/>
              <a:gd name="connsiteX2" fmla="*/ 1347377 w 1347377"/>
              <a:gd name="connsiteY2" fmla="*/ 3146728 h 3230602"/>
              <a:gd name="connsiteX3" fmla="*/ 737710 w 1347377"/>
              <a:gd name="connsiteY3" fmla="*/ 3198291 h 3230602"/>
              <a:gd name="connsiteX4" fmla="*/ 0 w 1347377"/>
              <a:gd name="connsiteY4" fmla="*/ 3109325 h 3230602"/>
              <a:gd name="connsiteX0" fmla="*/ 0 w 1347377"/>
              <a:gd name="connsiteY0" fmla="*/ 3109325 h 3198291"/>
              <a:gd name="connsiteX1" fmla="*/ 724939 w 1347377"/>
              <a:gd name="connsiteY1" fmla="*/ 0 h 3198291"/>
              <a:gd name="connsiteX2" fmla="*/ 1347377 w 1347377"/>
              <a:gd name="connsiteY2" fmla="*/ 3146728 h 3198291"/>
              <a:gd name="connsiteX3" fmla="*/ 737710 w 1347377"/>
              <a:gd name="connsiteY3" fmla="*/ 3198291 h 3198291"/>
              <a:gd name="connsiteX4" fmla="*/ 0 w 1347377"/>
              <a:gd name="connsiteY4" fmla="*/ 3109325 h 3198291"/>
              <a:gd name="connsiteX0" fmla="*/ 0 w 1347377"/>
              <a:gd name="connsiteY0" fmla="*/ 3109325 h 3212766"/>
              <a:gd name="connsiteX1" fmla="*/ 724939 w 1347377"/>
              <a:gd name="connsiteY1" fmla="*/ 0 h 3212766"/>
              <a:gd name="connsiteX2" fmla="*/ 1347377 w 1347377"/>
              <a:gd name="connsiteY2" fmla="*/ 3146728 h 3212766"/>
              <a:gd name="connsiteX3" fmla="*/ 737710 w 1347377"/>
              <a:gd name="connsiteY3" fmla="*/ 3198291 h 3212766"/>
              <a:gd name="connsiteX4" fmla="*/ 0 w 1347377"/>
              <a:gd name="connsiteY4" fmla="*/ 3109325 h 3212766"/>
              <a:gd name="connsiteX0" fmla="*/ 0 w 1347377"/>
              <a:gd name="connsiteY0" fmla="*/ 3109325 h 3198291"/>
              <a:gd name="connsiteX1" fmla="*/ 724939 w 1347377"/>
              <a:gd name="connsiteY1" fmla="*/ 0 h 3198291"/>
              <a:gd name="connsiteX2" fmla="*/ 1347377 w 1347377"/>
              <a:gd name="connsiteY2" fmla="*/ 3146728 h 3198291"/>
              <a:gd name="connsiteX3" fmla="*/ 737710 w 1347377"/>
              <a:gd name="connsiteY3" fmla="*/ 3198291 h 3198291"/>
              <a:gd name="connsiteX4" fmla="*/ 0 w 1347377"/>
              <a:gd name="connsiteY4" fmla="*/ 3109325 h 3198291"/>
              <a:gd name="connsiteX0" fmla="*/ 0 w 1347377"/>
              <a:gd name="connsiteY0" fmla="*/ 3109325 h 3215130"/>
              <a:gd name="connsiteX1" fmla="*/ 724939 w 1347377"/>
              <a:gd name="connsiteY1" fmla="*/ 0 h 3215130"/>
              <a:gd name="connsiteX2" fmla="*/ 1347377 w 1347377"/>
              <a:gd name="connsiteY2" fmla="*/ 3146728 h 3215130"/>
              <a:gd name="connsiteX3" fmla="*/ 737710 w 1347377"/>
              <a:gd name="connsiteY3" fmla="*/ 3198291 h 3215130"/>
              <a:gd name="connsiteX4" fmla="*/ 0 w 1347377"/>
              <a:gd name="connsiteY4" fmla="*/ 3109325 h 3215130"/>
              <a:gd name="connsiteX0" fmla="*/ 0 w 1347377"/>
              <a:gd name="connsiteY0" fmla="*/ 3109325 h 3198291"/>
              <a:gd name="connsiteX1" fmla="*/ 724939 w 1347377"/>
              <a:gd name="connsiteY1" fmla="*/ 0 h 3198291"/>
              <a:gd name="connsiteX2" fmla="*/ 1347377 w 1347377"/>
              <a:gd name="connsiteY2" fmla="*/ 3146728 h 3198291"/>
              <a:gd name="connsiteX3" fmla="*/ 737710 w 1347377"/>
              <a:gd name="connsiteY3" fmla="*/ 3198291 h 3198291"/>
              <a:gd name="connsiteX4" fmla="*/ 0 w 1347377"/>
              <a:gd name="connsiteY4" fmla="*/ 3109325 h 3198291"/>
              <a:gd name="connsiteX0" fmla="*/ 0 w 1283479"/>
              <a:gd name="connsiteY0" fmla="*/ 3109325 h 3198291"/>
              <a:gd name="connsiteX1" fmla="*/ 724939 w 1283479"/>
              <a:gd name="connsiteY1" fmla="*/ 0 h 3198291"/>
              <a:gd name="connsiteX2" fmla="*/ 1283479 w 1283479"/>
              <a:gd name="connsiteY2" fmla="*/ 3134025 h 3198291"/>
              <a:gd name="connsiteX3" fmla="*/ 737710 w 1283479"/>
              <a:gd name="connsiteY3" fmla="*/ 3198291 h 3198291"/>
              <a:gd name="connsiteX4" fmla="*/ 0 w 1283479"/>
              <a:gd name="connsiteY4" fmla="*/ 3109325 h 3198291"/>
              <a:gd name="connsiteX0" fmla="*/ 0 w 1283479"/>
              <a:gd name="connsiteY0" fmla="*/ 3109325 h 3225582"/>
              <a:gd name="connsiteX1" fmla="*/ 724939 w 1283479"/>
              <a:gd name="connsiteY1" fmla="*/ 0 h 3225582"/>
              <a:gd name="connsiteX2" fmla="*/ 1283479 w 1283479"/>
              <a:gd name="connsiteY2" fmla="*/ 3134025 h 3225582"/>
              <a:gd name="connsiteX3" fmla="*/ 737710 w 1283479"/>
              <a:gd name="connsiteY3" fmla="*/ 3198291 h 3225582"/>
              <a:gd name="connsiteX4" fmla="*/ 0 w 1283479"/>
              <a:gd name="connsiteY4" fmla="*/ 3109325 h 3225582"/>
              <a:gd name="connsiteX0" fmla="*/ 0 w 1283479"/>
              <a:gd name="connsiteY0" fmla="*/ 3109325 h 3234197"/>
              <a:gd name="connsiteX1" fmla="*/ 724939 w 1283479"/>
              <a:gd name="connsiteY1" fmla="*/ 0 h 3234197"/>
              <a:gd name="connsiteX2" fmla="*/ 1283479 w 1283479"/>
              <a:gd name="connsiteY2" fmla="*/ 3134025 h 3234197"/>
              <a:gd name="connsiteX3" fmla="*/ 737710 w 1283479"/>
              <a:gd name="connsiteY3" fmla="*/ 3198291 h 3234197"/>
              <a:gd name="connsiteX4" fmla="*/ 0 w 1283479"/>
              <a:gd name="connsiteY4" fmla="*/ 3109325 h 3234197"/>
              <a:gd name="connsiteX0" fmla="*/ 0 w 1310712"/>
              <a:gd name="connsiteY0" fmla="*/ 3040637 h 3234197"/>
              <a:gd name="connsiteX1" fmla="*/ 752172 w 1310712"/>
              <a:gd name="connsiteY1" fmla="*/ 0 h 3234197"/>
              <a:gd name="connsiteX2" fmla="*/ 1310712 w 1310712"/>
              <a:gd name="connsiteY2" fmla="*/ 3134025 h 3234197"/>
              <a:gd name="connsiteX3" fmla="*/ 764943 w 1310712"/>
              <a:gd name="connsiteY3" fmla="*/ 3198291 h 3234197"/>
              <a:gd name="connsiteX4" fmla="*/ 0 w 1310712"/>
              <a:gd name="connsiteY4" fmla="*/ 3040637 h 3234197"/>
              <a:gd name="connsiteX0" fmla="*/ 0 w 1332319"/>
              <a:gd name="connsiteY0" fmla="*/ 3059787 h 3234197"/>
              <a:gd name="connsiteX1" fmla="*/ 773779 w 1332319"/>
              <a:gd name="connsiteY1" fmla="*/ 0 h 3234197"/>
              <a:gd name="connsiteX2" fmla="*/ 1332319 w 1332319"/>
              <a:gd name="connsiteY2" fmla="*/ 3134025 h 3234197"/>
              <a:gd name="connsiteX3" fmla="*/ 786550 w 1332319"/>
              <a:gd name="connsiteY3" fmla="*/ 3198291 h 3234197"/>
              <a:gd name="connsiteX4" fmla="*/ 0 w 1332319"/>
              <a:gd name="connsiteY4" fmla="*/ 3059787 h 3234197"/>
              <a:gd name="connsiteX0" fmla="*/ 0 w 1332319"/>
              <a:gd name="connsiteY0" fmla="*/ 3059787 h 3234197"/>
              <a:gd name="connsiteX1" fmla="*/ 773779 w 1332319"/>
              <a:gd name="connsiteY1" fmla="*/ 0 h 3234197"/>
              <a:gd name="connsiteX2" fmla="*/ 1332319 w 1332319"/>
              <a:gd name="connsiteY2" fmla="*/ 3134025 h 3234197"/>
              <a:gd name="connsiteX3" fmla="*/ 786550 w 1332319"/>
              <a:gd name="connsiteY3" fmla="*/ 3198291 h 3234197"/>
              <a:gd name="connsiteX4" fmla="*/ 0 w 1332319"/>
              <a:gd name="connsiteY4" fmla="*/ 3059787 h 3234197"/>
              <a:gd name="connsiteX0" fmla="*/ 0 w 1332319"/>
              <a:gd name="connsiteY0" fmla="*/ 3059787 h 3234197"/>
              <a:gd name="connsiteX1" fmla="*/ 773779 w 1332319"/>
              <a:gd name="connsiteY1" fmla="*/ 0 h 3234197"/>
              <a:gd name="connsiteX2" fmla="*/ 1332319 w 1332319"/>
              <a:gd name="connsiteY2" fmla="*/ 3134025 h 3234197"/>
              <a:gd name="connsiteX3" fmla="*/ 786550 w 1332319"/>
              <a:gd name="connsiteY3" fmla="*/ 3198291 h 3234197"/>
              <a:gd name="connsiteX4" fmla="*/ 0 w 1332319"/>
              <a:gd name="connsiteY4" fmla="*/ 3059787 h 3234197"/>
              <a:gd name="connsiteX0" fmla="*/ 0 w 1332319"/>
              <a:gd name="connsiteY0" fmla="*/ 3059787 h 3234197"/>
              <a:gd name="connsiteX1" fmla="*/ 773779 w 1332319"/>
              <a:gd name="connsiteY1" fmla="*/ 0 h 3234197"/>
              <a:gd name="connsiteX2" fmla="*/ 1332319 w 1332319"/>
              <a:gd name="connsiteY2" fmla="*/ 3134025 h 3234197"/>
              <a:gd name="connsiteX3" fmla="*/ 786550 w 1332319"/>
              <a:gd name="connsiteY3" fmla="*/ 3198291 h 3234197"/>
              <a:gd name="connsiteX4" fmla="*/ 0 w 1332319"/>
              <a:gd name="connsiteY4" fmla="*/ 3059787 h 3234197"/>
              <a:gd name="connsiteX0" fmla="*/ 0 w 1332319"/>
              <a:gd name="connsiteY0" fmla="*/ 3059787 h 3198291"/>
              <a:gd name="connsiteX1" fmla="*/ 773779 w 1332319"/>
              <a:gd name="connsiteY1" fmla="*/ 0 h 3198291"/>
              <a:gd name="connsiteX2" fmla="*/ 1332319 w 1332319"/>
              <a:gd name="connsiteY2" fmla="*/ 3134025 h 3198291"/>
              <a:gd name="connsiteX3" fmla="*/ 786550 w 1332319"/>
              <a:gd name="connsiteY3" fmla="*/ 3198291 h 3198291"/>
              <a:gd name="connsiteX4" fmla="*/ 0 w 1332319"/>
              <a:gd name="connsiteY4" fmla="*/ 3059787 h 3198291"/>
              <a:gd name="connsiteX0" fmla="*/ 0 w 1332319"/>
              <a:gd name="connsiteY0" fmla="*/ 3059787 h 3225168"/>
              <a:gd name="connsiteX1" fmla="*/ 773779 w 1332319"/>
              <a:gd name="connsiteY1" fmla="*/ 0 h 3225168"/>
              <a:gd name="connsiteX2" fmla="*/ 1332319 w 1332319"/>
              <a:gd name="connsiteY2" fmla="*/ 3134025 h 3225168"/>
              <a:gd name="connsiteX3" fmla="*/ 786550 w 1332319"/>
              <a:gd name="connsiteY3" fmla="*/ 3198291 h 3225168"/>
              <a:gd name="connsiteX4" fmla="*/ 0 w 1332319"/>
              <a:gd name="connsiteY4" fmla="*/ 3059787 h 3225168"/>
              <a:gd name="connsiteX0" fmla="*/ 0 w 1332319"/>
              <a:gd name="connsiteY0" fmla="*/ 3059787 h 3230611"/>
              <a:gd name="connsiteX1" fmla="*/ 773779 w 1332319"/>
              <a:gd name="connsiteY1" fmla="*/ 0 h 3230611"/>
              <a:gd name="connsiteX2" fmla="*/ 1332319 w 1332319"/>
              <a:gd name="connsiteY2" fmla="*/ 3134025 h 3230611"/>
              <a:gd name="connsiteX3" fmla="*/ 786550 w 1332319"/>
              <a:gd name="connsiteY3" fmla="*/ 3198291 h 3230611"/>
              <a:gd name="connsiteX4" fmla="*/ 0 w 1332319"/>
              <a:gd name="connsiteY4" fmla="*/ 3059787 h 3230611"/>
              <a:gd name="connsiteX0" fmla="*/ 0 w 1793717"/>
              <a:gd name="connsiteY0" fmla="*/ 2936115 h 3230611"/>
              <a:gd name="connsiteX1" fmla="*/ 1235177 w 1793717"/>
              <a:gd name="connsiteY1" fmla="*/ 0 h 3230611"/>
              <a:gd name="connsiteX2" fmla="*/ 1793717 w 1793717"/>
              <a:gd name="connsiteY2" fmla="*/ 3134025 h 3230611"/>
              <a:gd name="connsiteX3" fmla="*/ 1247948 w 1793717"/>
              <a:gd name="connsiteY3" fmla="*/ 3198291 h 3230611"/>
              <a:gd name="connsiteX4" fmla="*/ 0 w 1793717"/>
              <a:gd name="connsiteY4" fmla="*/ 2936115 h 3230611"/>
              <a:gd name="connsiteX0" fmla="*/ 0 w 1947798"/>
              <a:gd name="connsiteY0" fmla="*/ 2936115 h 3252877"/>
              <a:gd name="connsiteX1" fmla="*/ 1235177 w 1947798"/>
              <a:gd name="connsiteY1" fmla="*/ 0 h 3252877"/>
              <a:gd name="connsiteX2" fmla="*/ 1947798 w 1947798"/>
              <a:gd name="connsiteY2" fmla="*/ 3156291 h 3252877"/>
              <a:gd name="connsiteX3" fmla="*/ 1247948 w 1947798"/>
              <a:gd name="connsiteY3" fmla="*/ 3198291 h 3252877"/>
              <a:gd name="connsiteX4" fmla="*/ 0 w 1947798"/>
              <a:gd name="connsiteY4" fmla="*/ 2936115 h 3252877"/>
              <a:gd name="connsiteX0" fmla="*/ 0 w 1947798"/>
              <a:gd name="connsiteY0" fmla="*/ 2936115 h 3198291"/>
              <a:gd name="connsiteX1" fmla="*/ 1235177 w 1947798"/>
              <a:gd name="connsiteY1" fmla="*/ 0 h 3198291"/>
              <a:gd name="connsiteX2" fmla="*/ 1947798 w 1947798"/>
              <a:gd name="connsiteY2" fmla="*/ 3156291 h 3198291"/>
              <a:gd name="connsiteX3" fmla="*/ 1247948 w 1947798"/>
              <a:gd name="connsiteY3" fmla="*/ 3198291 h 3198291"/>
              <a:gd name="connsiteX4" fmla="*/ 0 w 1947798"/>
              <a:gd name="connsiteY4" fmla="*/ 2936115 h 3198291"/>
              <a:gd name="connsiteX0" fmla="*/ 0 w 1782913"/>
              <a:gd name="connsiteY0" fmla="*/ 2936115 h 3299376"/>
              <a:gd name="connsiteX1" fmla="*/ 1235177 w 1782913"/>
              <a:gd name="connsiteY1" fmla="*/ 0 h 3299376"/>
              <a:gd name="connsiteX2" fmla="*/ 1782913 w 1782913"/>
              <a:gd name="connsiteY2" fmla="*/ 3258508 h 3299376"/>
              <a:gd name="connsiteX3" fmla="*/ 1247948 w 1782913"/>
              <a:gd name="connsiteY3" fmla="*/ 3198291 h 3299376"/>
              <a:gd name="connsiteX4" fmla="*/ 0 w 1782913"/>
              <a:gd name="connsiteY4" fmla="*/ 2936115 h 3299376"/>
              <a:gd name="connsiteX0" fmla="*/ 0 w 1917427"/>
              <a:gd name="connsiteY0" fmla="*/ 3104586 h 3299376"/>
              <a:gd name="connsiteX1" fmla="*/ 1369691 w 1917427"/>
              <a:gd name="connsiteY1" fmla="*/ 0 h 3299376"/>
              <a:gd name="connsiteX2" fmla="*/ 1917427 w 1917427"/>
              <a:gd name="connsiteY2" fmla="*/ 3258508 h 3299376"/>
              <a:gd name="connsiteX3" fmla="*/ 1382462 w 1917427"/>
              <a:gd name="connsiteY3" fmla="*/ 3198291 h 3299376"/>
              <a:gd name="connsiteX4" fmla="*/ 0 w 1917427"/>
              <a:gd name="connsiteY4" fmla="*/ 3104586 h 3299376"/>
              <a:gd name="connsiteX0" fmla="*/ 0 w 1917427"/>
              <a:gd name="connsiteY0" fmla="*/ 3104586 h 3775939"/>
              <a:gd name="connsiteX1" fmla="*/ 1369691 w 1917427"/>
              <a:gd name="connsiteY1" fmla="*/ 0 h 3775939"/>
              <a:gd name="connsiteX2" fmla="*/ 1917427 w 1917427"/>
              <a:gd name="connsiteY2" fmla="*/ 3258508 h 3775939"/>
              <a:gd name="connsiteX3" fmla="*/ 0 w 1917427"/>
              <a:gd name="connsiteY3" fmla="*/ 3104586 h 3775939"/>
              <a:gd name="connsiteX0" fmla="*/ 79859 w 1997286"/>
              <a:gd name="connsiteY0" fmla="*/ 3104586 h 3853830"/>
              <a:gd name="connsiteX1" fmla="*/ 1449550 w 1997286"/>
              <a:gd name="connsiteY1" fmla="*/ 0 h 3853830"/>
              <a:gd name="connsiteX2" fmla="*/ 1997286 w 1997286"/>
              <a:gd name="connsiteY2" fmla="*/ 3258508 h 3853830"/>
              <a:gd name="connsiteX3" fmla="*/ 970399 w 1997286"/>
              <a:gd name="connsiteY3" fmla="*/ 3571932 h 3853830"/>
              <a:gd name="connsiteX4" fmla="*/ 79859 w 1997286"/>
              <a:gd name="connsiteY4" fmla="*/ 3104586 h 3853830"/>
              <a:gd name="connsiteX0" fmla="*/ 79859 w 1962639"/>
              <a:gd name="connsiteY0" fmla="*/ 3104586 h 3699908"/>
              <a:gd name="connsiteX1" fmla="*/ 1449550 w 1962639"/>
              <a:gd name="connsiteY1" fmla="*/ 0 h 3699908"/>
              <a:gd name="connsiteX2" fmla="*/ 1962639 w 1962639"/>
              <a:gd name="connsiteY2" fmla="*/ 2972990 h 3699908"/>
              <a:gd name="connsiteX3" fmla="*/ 970399 w 1962639"/>
              <a:gd name="connsiteY3" fmla="*/ 3571932 h 3699908"/>
              <a:gd name="connsiteX4" fmla="*/ 79859 w 1962639"/>
              <a:gd name="connsiteY4" fmla="*/ 3104586 h 3699908"/>
              <a:gd name="connsiteX0" fmla="*/ 79859 w 1962639"/>
              <a:gd name="connsiteY0" fmla="*/ 3104586 h 3699908"/>
              <a:gd name="connsiteX1" fmla="*/ 1449550 w 1962639"/>
              <a:gd name="connsiteY1" fmla="*/ 0 h 3699908"/>
              <a:gd name="connsiteX2" fmla="*/ 1962639 w 1962639"/>
              <a:gd name="connsiteY2" fmla="*/ 2972990 h 3699908"/>
              <a:gd name="connsiteX3" fmla="*/ 970399 w 1962639"/>
              <a:gd name="connsiteY3" fmla="*/ 3571932 h 3699908"/>
              <a:gd name="connsiteX4" fmla="*/ 79859 w 1962639"/>
              <a:gd name="connsiteY4" fmla="*/ 3104586 h 3699908"/>
              <a:gd name="connsiteX0" fmla="*/ 79859 w 2008214"/>
              <a:gd name="connsiteY0" fmla="*/ 3104586 h 3699908"/>
              <a:gd name="connsiteX1" fmla="*/ 1449550 w 2008214"/>
              <a:gd name="connsiteY1" fmla="*/ 0 h 3699908"/>
              <a:gd name="connsiteX2" fmla="*/ 2008214 w 2008214"/>
              <a:gd name="connsiteY2" fmla="*/ 3268405 h 3699908"/>
              <a:gd name="connsiteX3" fmla="*/ 970399 w 2008214"/>
              <a:gd name="connsiteY3" fmla="*/ 3571932 h 3699908"/>
              <a:gd name="connsiteX4" fmla="*/ 79859 w 2008214"/>
              <a:gd name="connsiteY4" fmla="*/ 3104586 h 3699908"/>
              <a:gd name="connsiteX0" fmla="*/ 79859 w 1852966"/>
              <a:gd name="connsiteY0" fmla="*/ 2734197 h 3660967"/>
              <a:gd name="connsiteX1" fmla="*/ 1294302 w 1852966"/>
              <a:gd name="connsiteY1" fmla="*/ 0 h 3660967"/>
              <a:gd name="connsiteX2" fmla="*/ 1852966 w 1852966"/>
              <a:gd name="connsiteY2" fmla="*/ 3268405 h 3660967"/>
              <a:gd name="connsiteX3" fmla="*/ 815151 w 1852966"/>
              <a:gd name="connsiteY3" fmla="*/ 3571932 h 3660967"/>
              <a:gd name="connsiteX4" fmla="*/ 79859 w 1852966"/>
              <a:gd name="connsiteY4" fmla="*/ 2734197 h 3660967"/>
              <a:gd name="connsiteX0" fmla="*/ 0 w 1773107"/>
              <a:gd name="connsiteY0" fmla="*/ 2734197 h 3660967"/>
              <a:gd name="connsiteX1" fmla="*/ 1214443 w 1773107"/>
              <a:gd name="connsiteY1" fmla="*/ 0 h 3660967"/>
              <a:gd name="connsiteX2" fmla="*/ 1773107 w 1773107"/>
              <a:gd name="connsiteY2" fmla="*/ 3268405 h 3660967"/>
              <a:gd name="connsiteX3" fmla="*/ 735292 w 1773107"/>
              <a:gd name="connsiteY3" fmla="*/ 3571932 h 3660967"/>
              <a:gd name="connsiteX4" fmla="*/ 0 w 1773107"/>
              <a:gd name="connsiteY4" fmla="*/ 2734197 h 3660967"/>
              <a:gd name="connsiteX0" fmla="*/ 0 w 1920974"/>
              <a:gd name="connsiteY0" fmla="*/ 3116589 h 3597235"/>
              <a:gd name="connsiteX1" fmla="*/ 1362310 w 1920974"/>
              <a:gd name="connsiteY1" fmla="*/ 0 h 3597235"/>
              <a:gd name="connsiteX2" fmla="*/ 1920974 w 1920974"/>
              <a:gd name="connsiteY2" fmla="*/ 3268405 h 3597235"/>
              <a:gd name="connsiteX3" fmla="*/ 883159 w 1920974"/>
              <a:gd name="connsiteY3" fmla="*/ 3571932 h 3597235"/>
              <a:gd name="connsiteX4" fmla="*/ 0 w 1920974"/>
              <a:gd name="connsiteY4" fmla="*/ 3116589 h 3597235"/>
              <a:gd name="connsiteX0" fmla="*/ 0 w 1911040"/>
              <a:gd name="connsiteY0" fmla="*/ 3065166 h 3605805"/>
              <a:gd name="connsiteX1" fmla="*/ 1352376 w 1911040"/>
              <a:gd name="connsiteY1" fmla="*/ 0 h 3605805"/>
              <a:gd name="connsiteX2" fmla="*/ 1911040 w 1911040"/>
              <a:gd name="connsiteY2" fmla="*/ 3268405 h 3605805"/>
              <a:gd name="connsiteX3" fmla="*/ 873225 w 1911040"/>
              <a:gd name="connsiteY3" fmla="*/ 3571932 h 3605805"/>
              <a:gd name="connsiteX4" fmla="*/ 0 w 1911040"/>
              <a:gd name="connsiteY4" fmla="*/ 3065166 h 3605805"/>
              <a:gd name="connsiteX0" fmla="*/ 0 w 1911040"/>
              <a:gd name="connsiteY0" fmla="*/ 3065166 h 3533696"/>
              <a:gd name="connsiteX1" fmla="*/ 1352376 w 1911040"/>
              <a:gd name="connsiteY1" fmla="*/ 0 h 3533696"/>
              <a:gd name="connsiteX2" fmla="*/ 1911040 w 1911040"/>
              <a:gd name="connsiteY2" fmla="*/ 3268405 h 3533696"/>
              <a:gd name="connsiteX3" fmla="*/ 925515 w 1911040"/>
              <a:gd name="connsiteY3" fmla="*/ 3290305 h 3533696"/>
              <a:gd name="connsiteX4" fmla="*/ 0 w 1911040"/>
              <a:gd name="connsiteY4" fmla="*/ 3065166 h 3533696"/>
              <a:gd name="connsiteX0" fmla="*/ 0 w 1911040"/>
              <a:gd name="connsiteY0" fmla="*/ 3065166 h 3509043"/>
              <a:gd name="connsiteX1" fmla="*/ 1352376 w 1911040"/>
              <a:gd name="connsiteY1" fmla="*/ 0 h 3509043"/>
              <a:gd name="connsiteX2" fmla="*/ 1911040 w 1911040"/>
              <a:gd name="connsiteY2" fmla="*/ 3268405 h 3509043"/>
              <a:gd name="connsiteX3" fmla="*/ 925515 w 1911040"/>
              <a:gd name="connsiteY3" fmla="*/ 3290305 h 3509043"/>
              <a:gd name="connsiteX4" fmla="*/ 0 w 1911040"/>
              <a:gd name="connsiteY4" fmla="*/ 3065166 h 3509043"/>
              <a:gd name="connsiteX0" fmla="*/ 0 w 1911040"/>
              <a:gd name="connsiteY0" fmla="*/ 3065166 h 3341350"/>
              <a:gd name="connsiteX1" fmla="*/ 1352376 w 1911040"/>
              <a:gd name="connsiteY1" fmla="*/ 0 h 3341350"/>
              <a:gd name="connsiteX2" fmla="*/ 1911040 w 1911040"/>
              <a:gd name="connsiteY2" fmla="*/ 3268405 h 3341350"/>
              <a:gd name="connsiteX3" fmla="*/ 925515 w 1911040"/>
              <a:gd name="connsiteY3" fmla="*/ 3290305 h 3341350"/>
              <a:gd name="connsiteX4" fmla="*/ 0 w 1911040"/>
              <a:gd name="connsiteY4" fmla="*/ 3065166 h 3341350"/>
              <a:gd name="connsiteX0" fmla="*/ 0 w 1911040"/>
              <a:gd name="connsiteY0" fmla="*/ 3065166 h 3341350"/>
              <a:gd name="connsiteX1" fmla="*/ 1352376 w 1911040"/>
              <a:gd name="connsiteY1" fmla="*/ 0 h 3341350"/>
              <a:gd name="connsiteX2" fmla="*/ 1911040 w 1911040"/>
              <a:gd name="connsiteY2" fmla="*/ 3268405 h 3341350"/>
              <a:gd name="connsiteX3" fmla="*/ 925515 w 1911040"/>
              <a:gd name="connsiteY3" fmla="*/ 3290305 h 3341350"/>
              <a:gd name="connsiteX4" fmla="*/ 0 w 1911040"/>
              <a:gd name="connsiteY4" fmla="*/ 3065166 h 3341350"/>
              <a:gd name="connsiteX0" fmla="*/ 0 w 1911040"/>
              <a:gd name="connsiteY0" fmla="*/ 3065166 h 3341350"/>
              <a:gd name="connsiteX1" fmla="*/ 1352376 w 1911040"/>
              <a:gd name="connsiteY1" fmla="*/ 0 h 3341350"/>
              <a:gd name="connsiteX2" fmla="*/ 1911040 w 1911040"/>
              <a:gd name="connsiteY2" fmla="*/ 3268405 h 3341350"/>
              <a:gd name="connsiteX3" fmla="*/ 925515 w 1911040"/>
              <a:gd name="connsiteY3" fmla="*/ 3290305 h 3341350"/>
              <a:gd name="connsiteX4" fmla="*/ 0 w 1911040"/>
              <a:gd name="connsiteY4" fmla="*/ 3065166 h 3341350"/>
              <a:gd name="connsiteX0" fmla="*/ 0 w 1911040"/>
              <a:gd name="connsiteY0" fmla="*/ 3065166 h 3341350"/>
              <a:gd name="connsiteX1" fmla="*/ 1352376 w 1911040"/>
              <a:gd name="connsiteY1" fmla="*/ 0 h 3341350"/>
              <a:gd name="connsiteX2" fmla="*/ 1911040 w 1911040"/>
              <a:gd name="connsiteY2" fmla="*/ 3268405 h 3341350"/>
              <a:gd name="connsiteX3" fmla="*/ 925515 w 1911040"/>
              <a:gd name="connsiteY3" fmla="*/ 3290305 h 3341350"/>
              <a:gd name="connsiteX4" fmla="*/ 0 w 1911040"/>
              <a:gd name="connsiteY4" fmla="*/ 3065166 h 3341350"/>
              <a:gd name="connsiteX0" fmla="*/ 0 w 1911040"/>
              <a:gd name="connsiteY0" fmla="*/ 2984575 h 3260759"/>
              <a:gd name="connsiteX1" fmla="*/ 1298035 w 1911040"/>
              <a:gd name="connsiteY1" fmla="*/ 0 h 3260759"/>
              <a:gd name="connsiteX2" fmla="*/ 1911040 w 1911040"/>
              <a:gd name="connsiteY2" fmla="*/ 3187814 h 3260759"/>
              <a:gd name="connsiteX3" fmla="*/ 925515 w 1911040"/>
              <a:gd name="connsiteY3" fmla="*/ 3209714 h 3260759"/>
              <a:gd name="connsiteX4" fmla="*/ 0 w 1911040"/>
              <a:gd name="connsiteY4" fmla="*/ 2984575 h 3260759"/>
              <a:gd name="connsiteX0" fmla="*/ 0 w 2045726"/>
              <a:gd name="connsiteY0" fmla="*/ 2984575 h 3283106"/>
              <a:gd name="connsiteX1" fmla="*/ 1298035 w 2045726"/>
              <a:gd name="connsiteY1" fmla="*/ 0 h 3283106"/>
              <a:gd name="connsiteX2" fmla="*/ 2045726 w 2045726"/>
              <a:gd name="connsiteY2" fmla="*/ 3210161 h 3283106"/>
              <a:gd name="connsiteX3" fmla="*/ 925515 w 2045726"/>
              <a:gd name="connsiteY3" fmla="*/ 3209714 h 3283106"/>
              <a:gd name="connsiteX4" fmla="*/ 0 w 2045726"/>
              <a:gd name="connsiteY4" fmla="*/ 2984575 h 3283106"/>
              <a:gd name="connsiteX0" fmla="*/ 0 w 1761099"/>
              <a:gd name="connsiteY0" fmla="*/ 3188870 h 3410816"/>
              <a:gd name="connsiteX1" fmla="*/ 1013408 w 1761099"/>
              <a:gd name="connsiteY1" fmla="*/ 0 h 3410816"/>
              <a:gd name="connsiteX2" fmla="*/ 1761099 w 1761099"/>
              <a:gd name="connsiteY2" fmla="*/ 3210161 h 3410816"/>
              <a:gd name="connsiteX3" fmla="*/ 640888 w 1761099"/>
              <a:gd name="connsiteY3" fmla="*/ 3209714 h 3410816"/>
              <a:gd name="connsiteX4" fmla="*/ 0 w 1761099"/>
              <a:gd name="connsiteY4" fmla="*/ 3188870 h 3410816"/>
              <a:gd name="connsiteX0" fmla="*/ 0 w 1761099"/>
              <a:gd name="connsiteY0" fmla="*/ 3188870 h 3741639"/>
              <a:gd name="connsiteX1" fmla="*/ 1013408 w 1761099"/>
              <a:gd name="connsiteY1" fmla="*/ 0 h 3741639"/>
              <a:gd name="connsiteX2" fmla="*/ 1761099 w 1761099"/>
              <a:gd name="connsiteY2" fmla="*/ 3210161 h 3741639"/>
              <a:gd name="connsiteX3" fmla="*/ 0 w 1761099"/>
              <a:gd name="connsiteY3" fmla="*/ 3188870 h 3741639"/>
              <a:gd name="connsiteX0" fmla="*/ 0 w 1827737"/>
              <a:gd name="connsiteY0" fmla="*/ 3252992 h 3788019"/>
              <a:gd name="connsiteX1" fmla="*/ 1080046 w 1827737"/>
              <a:gd name="connsiteY1" fmla="*/ 0 h 3788019"/>
              <a:gd name="connsiteX2" fmla="*/ 1827737 w 1827737"/>
              <a:gd name="connsiteY2" fmla="*/ 3210161 h 3788019"/>
              <a:gd name="connsiteX3" fmla="*/ 0 w 1827737"/>
              <a:gd name="connsiteY3" fmla="*/ 3252992 h 3788019"/>
              <a:gd name="connsiteX0" fmla="*/ 32181 w 1859918"/>
              <a:gd name="connsiteY0" fmla="*/ 3252992 h 3859843"/>
              <a:gd name="connsiteX1" fmla="*/ 1112227 w 1859918"/>
              <a:gd name="connsiteY1" fmla="*/ 0 h 3859843"/>
              <a:gd name="connsiteX2" fmla="*/ 1859918 w 1859918"/>
              <a:gd name="connsiteY2" fmla="*/ 3210161 h 3859843"/>
              <a:gd name="connsiteX3" fmla="*/ 919136 w 1859918"/>
              <a:gd name="connsiteY3" fmla="*/ 3641105 h 3859843"/>
              <a:gd name="connsiteX4" fmla="*/ 32181 w 1859918"/>
              <a:gd name="connsiteY4" fmla="*/ 3252992 h 3859843"/>
              <a:gd name="connsiteX0" fmla="*/ 32183 w 1859920"/>
              <a:gd name="connsiteY0" fmla="*/ 3252992 h 3859843"/>
              <a:gd name="connsiteX1" fmla="*/ 1112229 w 1859920"/>
              <a:gd name="connsiteY1" fmla="*/ 0 h 3859843"/>
              <a:gd name="connsiteX2" fmla="*/ 1859920 w 1859920"/>
              <a:gd name="connsiteY2" fmla="*/ 3210161 h 3859843"/>
              <a:gd name="connsiteX3" fmla="*/ 843238 w 1859920"/>
              <a:gd name="connsiteY3" fmla="*/ 3246821 h 3859843"/>
              <a:gd name="connsiteX4" fmla="*/ 32183 w 1859920"/>
              <a:gd name="connsiteY4" fmla="*/ 3252992 h 3859843"/>
              <a:gd name="connsiteX0" fmla="*/ 0 w 1827737"/>
              <a:gd name="connsiteY0" fmla="*/ 3252992 h 3817012"/>
              <a:gd name="connsiteX1" fmla="*/ 1080046 w 1827737"/>
              <a:gd name="connsiteY1" fmla="*/ 0 h 3817012"/>
              <a:gd name="connsiteX2" fmla="*/ 1827737 w 1827737"/>
              <a:gd name="connsiteY2" fmla="*/ 3210161 h 3817012"/>
              <a:gd name="connsiteX3" fmla="*/ 811055 w 1827737"/>
              <a:gd name="connsiteY3" fmla="*/ 3246821 h 3817012"/>
              <a:gd name="connsiteX4" fmla="*/ 0 w 1827737"/>
              <a:gd name="connsiteY4" fmla="*/ 3252992 h 3817012"/>
              <a:gd name="connsiteX0" fmla="*/ 0 w 1865220"/>
              <a:gd name="connsiteY0" fmla="*/ 3205262 h 3817012"/>
              <a:gd name="connsiteX1" fmla="*/ 1117529 w 1865220"/>
              <a:gd name="connsiteY1" fmla="*/ 0 h 3817012"/>
              <a:gd name="connsiteX2" fmla="*/ 1865220 w 1865220"/>
              <a:gd name="connsiteY2" fmla="*/ 3210161 h 3817012"/>
              <a:gd name="connsiteX3" fmla="*/ 848538 w 1865220"/>
              <a:gd name="connsiteY3" fmla="*/ 3246821 h 3817012"/>
              <a:gd name="connsiteX4" fmla="*/ 0 w 1865220"/>
              <a:gd name="connsiteY4" fmla="*/ 3205262 h 3817012"/>
              <a:gd name="connsiteX0" fmla="*/ 0 w 1865220"/>
              <a:gd name="connsiteY0" fmla="*/ 3205262 h 3339429"/>
              <a:gd name="connsiteX1" fmla="*/ 1117529 w 1865220"/>
              <a:gd name="connsiteY1" fmla="*/ 0 h 3339429"/>
              <a:gd name="connsiteX2" fmla="*/ 1865220 w 1865220"/>
              <a:gd name="connsiteY2" fmla="*/ 3210161 h 3339429"/>
              <a:gd name="connsiteX3" fmla="*/ 848538 w 1865220"/>
              <a:gd name="connsiteY3" fmla="*/ 3246821 h 3339429"/>
              <a:gd name="connsiteX4" fmla="*/ 0 w 1865220"/>
              <a:gd name="connsiteY4" fmla="*/ 3205262 h 3339429"/>
              <a:gd name="connsiteX0" fmla="*/ 0 w 1865220"/>
              <a:gd name="connsiteY0" fmla="*/ 3205262 h 3339429"/>
              <a:gd name="connsiteX1" fmla="*/ 1117529 w 1865220"/>
              <a:gd name="connsiteY1" fmla="*/ 0 h 3339429"/>
              <a:gd name="connsiteX2" fmla="*/ 1865220 w 1865220"/>
              <a:gd name="connsiteY2" fmla="*/ 3210161 h 3339429"/>
              <a:gd name="connsiteX3" fmla="*/ 778963 w 1865220"/>
              <a:gd name="connsiteY3" fmla="*/ 3293407 h 3339429"/>
              <a:gd name="connsiteX4" fmla="*/ 0 w 1865220"/>
              <a:gd name="connsiteY4" fmla="*/ 3205262 h 3339429"/>
              <a:gd name="connsiteX0" fmla="*/ 0 w 1865220"/>
              <a:gd name="connsiteY0" fmla="*/ 3205262 h 3744371"/>
              <a:gd name="connsiteX1" fmla="*/ 1117529 w 1865220"/>
              <a:gd name="connsiteY1" fmla="*/ 0 h 3744371"/>
              <a:gd name="connsiteX2" fmla="*/ 1865220 w 1865220"/>
              <a:gd name="connsiteY2" fmla="*/ 3210161 h 3744371"/>
              <a:gd name="connsiteX3" fmla="*/ 0 w 1865220"/>
              <a:gd name="connsiteY3" fmla="*/ 3205262 h 3744371"/>
              <a:gd name="connsiteX0" fmla="*/ 32181 w 1897401"/>
              <a:gd name="connsiteY0" fmla="*/ 3205262 h 3811409"/>
              <a:gd name="connsiteX1" fmla="*/ 1149710 w 1897401"/>
              <a:gd name="connsiteY1" fmla="*/ 0 h 3811409"/>
              <a:gd name="connsiteX2" fmla="*/ 1897401 w 1897401"/>
              <a:gd name="connsiteY2" fmla="*/ 3210161 h 3811409"/>
              <a:gd name="connsiteX3" fmla="*/ 956622 w 1897401"/>
              <a:gd name="connsiteY3" fmla="*/ 3607488 h 3811409"/>
              <a:gd name="connsiteX4" fmla="*/ 32181 w 1897401"/>
              <a:gd name="connsiteY4" fmla="*/ 3205262 h 3811409"/>
              <a:gd name="connsiteX0" fmla="*/ 32181 w 1897401"/>
              <a:gd name="connsiteY0" fmla="*/ 3205262 h 3811409"/>
              <a:gd name="connsiteX1" fmla="*/ 1149710 w 1897401"/>
              <a:gd name="connsiteY1" fmla="*/ 0 h 3811409"/>
              <a:gd name="connsiteX2" fmla="*/ 1897401 w 1897401"/>
              <a:gd name="connsiteY2" fmla="*/ 3210161 h 3811409"/>
              <a:gd name="connsiteX3" fmla="*/ 1001044 w 1897401"/>
              <a:gd name="connsiteY3" fmla="*/ 3121328 h 3811409"/>
              <a:gd name="connsiteX4" fmla="*/ 32181 w 1897401"/>
              <a:gd name="connsiteY4" fmla="*/ 3205262 h 3811409"/>
              <a:gd name="connsiteX0" fmla="*/ 32181 w 1897401"/>
              <a:gd name="connsiteY0" fmla="*/ 3205262 h 3806510"/>
              <a:gd name="connsiteX1" fmla="*/ 1149710 w 1897401"/>
              <a:gd name="connsiteY1" fmla="*/ 0 h 3806510"/>
              <a:gd name="connsiteX2" fmla="*/ 1897401 w 1897401"/>
              <a:gd name="connsiteY2" fmla="*/ 3210161 h 3806510"/>
              <a:gd name="connsiteX3" fmla="*/ 1001044 w 1897401"/>
              <a:gd name="connsiteY3" fmla="*/ 3121328 h 3806510"/>
              <a:gd name="connsiteX4" fmla="*/ 32181 w 1897401"/>
              <a:gd name="connsiteY4" fmla="*/ 3205262 h 3806510"/>
              <a:gd name="connsiteX0" fmla="*/ 0 w 1865220"/>
              <a:gd name="connsiteY0" fmla="*/ 3205262 h 3415199"/>
              <a:gd name="connsiteX1" fmla="*/ 1117529 w 1865220"/>
              <a:gd name="connsiteY1" fmla="*/ 0 h 3415199"/>
              <a:gd name="connsiteX2" fmla="*/ 1865220 w 1865220"/>
              <a:gd name="connsiteY2" fmla="*/ 3210161 h 3415199"/>
              <a:gd name="connsiteX3" fmla="*/ 968863 w 1865220"/>
              <a:gd name="connsiteY3" fmla="*/ 3121328 h 3415199"/>
              <a:gd name="connsiteX4" fmla="*/ 0 w 1865220"/>
              <a:gd name="connsiteY4" fmla="*/ 3205262 h 3415199"/>
              <a:gd name="connsiteX0" fmla="*/ 0 w 1865220"/>
              <a:gd name="connsiteY0" fmla="*/ 3205262 h 3744371"/>
              <a:gd name="connsiteX1" fmla="*/ 1117529 w 1865220"/>
              <a:gd name="connsiteY1" fmla="*/ 0 h 3744371"/>
              <a:gd name="connsiteX2" fmla="*/ 1865220 w 1865220"/>
              <a:gd name="connsiteY2" fmla="*/ 3210161 h 3744371"/>
              <a:gd name="connsiteX3" fmla="*/ 0 w 1865220"/>
              <a:gd name="connsiteY3" fmla="*/ 3205262 h 3744371"/>
              <a:gd name="connsiteX0" fmla="*/ 0 w 1865220"/>
              <a:gd name="connsiteY0" fmla="*/ 3205262 h 3740289"/>
              <a:gd name="connsiteX1" fmla="*/ 1117529 w 1865220"/>
              <a:gd name="connsiteY1" fmla="*/ 0 h 3740289"/>
              <a:gd name="connsiteX2" fmla="*/ 1865220 w 1865220"/>
              <a:gd name="connsiteY2" fmla="*/ 3210161 h 3740289"/>
              <a:gd name="connsiteX3" fmla="*/ 0 w 1865220"/>
              <a:gd name="connsiteY3" fmla="*/ 3205262 h 3740289"/>
              <a:gd name="connsiteX0" fmla="*/ 0 w 1865220"/>
              <a:gd name="connsiteY0" fmla="*/ 3205262 h 3306630"/>
              <a:gd name="connsiteX1" fmla="*/ 1117529 w 1865220"/>
              <a:gd name="connsiteY1" fmla="*/ 0 h 3306630"/>
              <a:gd name="connsiteX2" fmla="*/ 1865220 w 1865220"/>
              <a:gd name="connsiteY2" fmla="*/ 3210161 h 3306630"/>
              <a:gd name="connsiteX3" fmla="*/ 0 w 1865220"/>
              <a:gd name="connsiteY3" fmla="*/ 3205262 h 3306630"/>
              <a:gd name="connsiteX0" fmla="*/ 0 w 3263981"/>
              <a:gd name="connsiteY0" fmla="*/ 3205262 h 3284927"/>
              <a:gd name="connsiteX1" fmla="*/ 1117529 w 3263981"/>
              <a:gd name="connsiteY1" fmla="*/ 0 h 3284927"/>
              <a:gd name="connsiteX2" fmla="*/ 3263981 w 3263981"/>
              <a:gd name="connsiteY2" fmla="*/ 2988810 h 3284927"/>
              <a:gd name="connsiteX3" fmla="*/ 0 w 3263981"/>
              <a:gd name="connsiteY3" fmla="*/ 3205262 h 3284927"/>
              <a:gd name="connsiteX0" fmla="*/ 0 w 3019899"/>
              <a:gd name="connsiteY0" fmla="*/ 3244498 h 3324163"/>
              <a:gd name="connsiteX1" fmla="*/ 873447 w 3019899"/>
              <a:gd name="connsiteY1" fmla="*/ 0 h 3324163"/>
              <a:gd name="connsiteX2" fmla="*/ 3019899 w 3019899"/>
              <a:gd name="connsiteY2" fmla="*/ 2988810 h 3324163"/>
              <a:gd name="connsiteX3" fmla="*/ 0 w 3019899"/>
              <a:gd name="connsiteY3" fmla="*/ 3244498 h 3324163"/>
              <a:gd name="connsiteX0" fmla="*/ 0 w 3057784"/>
              <a:gd name="connsiteY0" fmla="*/ 3302501 h 3382166"/>
              <a:gd name="connsiteX1" fmla="*/ 911332 w 3057784"/>
              <a:gd name="connsiteY1" fmla="*/ 0 h 3382166"/>
              <a:gd name="connsiteX2" fmla="*/ 3057784 w 3057784"/>
              <a:gd name="connsiteY2" fmla="*/ 2988810 h 3382166"/>
              <a:gd name="connsiteX3" fmla="*/ 0 w 3057784"/>
              <a:gd name="connsiteY3" fmla="*/ 3302501 h 3382166"/>
              <a:gd name="connsiteX0" fmla="*/ 0 w 2975812"/>
              <a:gd name="connsiteY0" fmla="*/ 3197946 h 3277611"/>
              <a:gd name="connsiteX1" fmla="*/ 829360 w 2975812"/>
              <a:gd name="connsiteY1" fmla="*/ 0 h 3277611"/>
              <a:gd name="connsiteX2" fmla="*/ 2975812 w 2975812"/>
              <a:gd name="connsiteY2" fmla="*/ 2988810 h 3277611"/>
              <a:gd name="connsiteX3" fmla="*/ 0 w 2975812"/>
              <a:gd name="connsiteY3" fmla="*/ 3197946 h 3277611"/>
              <a:gd name="connsiteX0" fmla="*/ 0 w 3075500"/>
              <a:gd name="connsiteY0" fmla="*/ 3270910 h 3350575"/>
              <a:gd name="connsiteX1" fmla="*/ 929048 w 3075500"/>
              <a:gd name="connsiteY1" fmla="*/ 0 h 3350575"/>
              <a:gd name="connsiteX2" fmla="*/ 3075500 w 3075500"/>
              <a:gd name="connsiteY2" fmla="*/ 2988810 h 3350575"/>
              <a:gd name="connsiteX3" fmla="*/ 0 w 3075500"/>
              <a:gd name="connsiteY3" fmla="*/ 3270910 h 3350575"/>
              <a:gd name="connsiteX0" fmla="*/ 0 w 3075500"/>
              <a:gd name="connsiteY0" fmla="*/ 3270910 h 3350575"/>
              <a:gd name="connsiteX1" fmla="*/ 929048 w 3075500"/>
              <a:gd name="connsiteY1" fmla="*/ 0 h 3350575"/>
              <a:gd name="connsiteX2" fmla="*/ 3075500 w 3075500"/>
              <a:gd name="connsiteY2" fmla="*/ 2988810 h 3350575"/>
              <a:gd name="connsiteX3" fmla="*/ 0 w 3075500"/>
              <a:gd name="connsiteY3" fmla="*/ 3270910 h 3350575"/>
              <a:gd name="connsiteX0" fmla="*/ 0 w 3075500"/>
              <a:gd name="connsiteY0" fmla="*/ 3270910 h 3350575"/>
              <a:gd name="connsiteX1" fmla="*/ 929048 w 3075500"/>
              <a:gd name="connsiteY1" fmla="*/ 0 h 3350575"/>
              <a:gd name="connsiteX2" fmla="*/ 3075500 w 3075500"/>
              <a:gd name="connsiteY2" fmla="*/ 2988810 h 3350575"/>
              <a:gd name="connsiteX3" fmla="*/ 0 w 3075500"/>
              <a:gd name="connsiteY3" fmla="*/ 3270910 h 33505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075500" h="3350575">
                <a:moveTo>
                  <a:pt x="0" y="3270910"/>
                </a:moveTo>
                <a:lnTo>
                  <a:pt x="929048" y="0"/>
                </a:lnTo>
                <a:lnTo>
                  <a:pt x="3075500" y="2988810"/>
                </a:lnTo>
                <a:cubicBezTo>
                  <a:pt x="2127161" y="3301826"/>
                  <a:pt x="1131900" y="3350575"/>
                  <a:pt x="0" y="3270910"/>
                </a:cubicBezTo>
                <a:close/>
              </a:path>
            </a:pathLst>
          </a:custGeom>
          <a:solidFill>
            <a:srgbClr val="000000">
              <a:alpha val="0"/>
            </a:srgbClr>
          </a:solidFill>
          <a:ln>
            <a:solidFill>
              <a:srgbClr val="000000">
                <a:alpha val="0"/>
              </a:srgb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709" name="Полилиния 708">
            <a:hlinkClick r:id="rId8" action="ppaction://hlinksldjump"/>
          </p:cNvPr>
          <p:cNvSpPr/>
          <p:nvPr/>
        </p:nvSpPr>
        <p:spPr>
          <a:xfrm rot="17621752">
            <a:off x="5150361" y="2111664"/>
            <a:ext cx="2305012" cy="3376307"/>
          </a:xfrm>
          <a:custGeom>
            <a:avLst/>
            <a:gdLst>
              <a:gd name="connsiteX0" fmla="*/ 0 w 1111396"/>
              <a:gd name="connsiteY0" fmla="*/ 3146584 h 3146584"/>
              <a:gd name="connsiteX1" fmla="*/ 555698 w 1111396"/>
              <a:gd name="connsiteY1" fmla="*/ 0 h 3146584"/>
              <a:gd name="connsiteX2" fmla="*/ 1111396 w 1111396"/>
              <a:gd name="connsiteY2" fmla="*/ 3146584 h 3146584"/>
              <a:gd name="connsiteX3" fmla="*/ 0 w 1111396"/>
              <a:gd name="connsiteY3" fmla="*/ 3146584 h 3146584"/>
              <a:gd name="connsiteX0" fmla="*/ 0 w 1178136"/>
              <a:gd name="connsiteY0" fmla="*/ 3146584 h 3146728"/>
              <a:gd name="connsiteX1" fmla="*/ 555698 w 1178136"/>
              <a:gd name="connsiteY1" fmla="*/ 0 h 3146728"/>
              <a:gd name="connsiteX2" fmla="*/ 1178136 w 1178136"/>
              <a:gd name="connsiteY2" fmla="*/ 3146728 h 3146728"/>
              <a:gd name="connsiteX3" fmla="*/ 0 w 1178136"/>
              <a:gd name="connsiteY3" fmla="*/ 3146584 h 3146728"/>
              <a:gd name="connsiteX0" fmla="*/ 0 w 1309203"/>
              <a:gd name="connsiteY0" fmla="*/ 3103754 h 3146728"/>
              <a:gd name="connsiteX1" fmla="*/ 686765 w 1309203"/>
              <a:gd name="connsiteY1" fmla="*/ 0 h 3146728"/>
              <a:gd name="connsiteX2" fmla="*/ 1309203 w 1309203"/>
              <a:gd name="connsiteY2" fmla="*/ 3146728 h 3146728"/>
              <a:gd name="connsiteX3" fmla="*/ 0 w 1309203"/>
              <a:gd name="connsiteY3" fmla="*/ 3103754 h 3146728"/>
              <a:gd name="connsiteX0" fmla="*/ 0 w 1347377"/>
              <a:gd name="connsiteY0" fmla="*/ 3109325 h 3146728"/>
              <a:gd name="connsiteX1" fmla="*/ 724939 w 1347377"/>
              <a:gd name="connsiteY1" fmla="*/ 0 h 3146728"/>
              <a:gd name="connsiteX2" fmla="*/ 1347377 w 1347377"/>
              <a:gd name="connsiteY2" fmla="*/ 3146728 h 3146728"/>
              <a:gd name="connsiteX3" fmla="*/ 0 w 1347377"/>
              <a:gd name="connsiteY3" fmla="*/ 3109325 h 3146728"/>
              <a:gd name="connsiteX0" fmla="*/ 0 w 1347377"/>
              <a:gd name="connsiteY0" fmla="*/ 3109325 h 3146728"/>
              <a:gd name="connsiteX1" fmla="*/ 724939 w 1347377"/>
              <a:gd name="connsiteY1" fmla="*/ 0 h 3146728"/>
              <a:gd name="connsiteX2" fmla="*/ 1347377 w 1347377"/>
              <a:gd name="connsiteY2" fmla="*/ 3146728 h 3146728"/>
              <a:gd name="connsiteX3" fmla="*/ 674426 w 1347377"/>
              <a:gd name="connsiteY3" fmla="*/ 3123470 h 3146728"/>
              <a:gd name="connsiteX4" fmla="*/ 0 w 1347377"/>
              <a:gd name="connsiteY4" fmla="*/ 3109325 h 3146728"/>
              <a:gd name="connsiteX0" fmla="*/ 0 w 1347377"/>
              <a:gd name="connsiteY0" fmla="*/ 3109325 h 3170436"/>
              <a:gd name="connsiteX1" fmla="*/ 724939 w 1347377"/>
              <a:gd name="connsiteY1" fmla="*/ 0 h 3170436"/>
              <a:gd name="connsiteX2" fmla="*/ 1347377 w 1347377"/>
              <a:gd name="connsiteY2" fmla="*/ 3146728 h 3170436"/>
              <a:gd name="connsiteX3" fmla="*/ 710754 w 1347377"/>
              <a:gd name="connsiteY3" fmla="*/ 3170436 h 3170436"/>
              <a:gd name="connsiteX4" fmla="*/ 0 w 1347377"/>
              <a:gd name="connsiteY4" fmla="*/ 3109325 h 3170436"/>
              <a:gd name="connsiteX0" fmla="*/ 0 w 1347377"/>
              <a:gd name="connsiteY0" fmla="*/ 3109325 h 3198291"/>
              <a:gd name="connsiteX1" fmla="*/ 724939 w 1347377"/>
              <a:gd name="connsiteY1" fmla="*/ 0 h 3198291"/>
              <a:gd name="connsiteX2" fmla="*/ 1347377 w 1347377"/>
              <a:gd name="connsiteY2" fmla="*/ 3146728 h 3198291"/>
              <a:gd name="connsiteX3" fmla="*/ 737710 w 1347377"/>
              <a:gd name="connsiteY3" fmla="*/ 3198291 h 3198291"/>
              <a:gd name="connsiteX4" fmla="*/ 0 w 1347377"/>
              <a:gd name="connsiteY4" fmla="*/ 3109325 h 3198291"/>
              <a:gd name="connsiteX0" fmla="*/ 0 w 1347377"/>
              <a:gd name="connsiteY0" fmla="*/ 3109325 h 3230602"/>
              <a:gd name="connsiteX1" fmla="*/ 724939 w 1347377"/>
              <a:gd name="connsiteY1" fmla="*/ 0 h 3230602"/>
              <a:gd name="connsiteX2" fmla="*/ 1347377 w 1347377"/>
              <a:gd name="connsiteY2" fmla="*/ 3146728 h 3230602"/>
              <a:gd name="connsiteX3" fmla="*/ 737710 w 1347377"/>
              <a:gd name="connsiteY3" fmla="*/ 3198291 h 3230602"/>
              <a:gd name="connsiteX4" fmla="*/ 0 w 1347377"/>
              <a:gd name="connsiteY4" fmla="*/ 3109325 h 3230602"/>
              <a:gd name="connsiteX0" fmla="*/ 0 w 1347377"/>
              <a:gd name="connsiteY0" fmla="*/ 3109325 h 3198291"/>
              <a:gd name="connsiteX1" fmla="*/ 724939 w 1347377"/>
              <a:gd name="connsiteY1" fmla="*/ 0 h 3198291"/>
              <a:gd name="connsiteX2" fmla="*/ 1347377 w 1347377"/>
              <a:gd name="connsiteY2" fmla="*/ 3146728 h 3198291"/>
              <a:gd name="connsiteX3" fmla="*/ 737710 w 1347377"/>
              <a:gd name="connsiteY3" fmla="*/ 3198291 h 3198291"/>
              <a:gd name="connsiteX4" fmla="*/ 0 w 1347377"/>
              <a:gd name="connsiteY4" fmla="*/ 3109325 h 3198291"/>
              <a:gd name="connsiteX0" fmla="*/ 0 w 1347377"/>
              <a:gd name="connsiteY0" fmla="*/ 3109325 h 3212766"/>
              <a:gd name="connsiteX1" fmla="*/ 724939 w 1347377"/>
              <a:gd name="connsiteY1" fmla="*/ 0 h 3212766"/>
              <a:gd name="connsiteX2" fmla="*/ 1347377 w 1347377"/>
              <a:gd name="connsiteY2" fmla="*/ 3146728 h 3212766"/>
              <a:gd name="connsiteX3" fmla="*/ 737710 w 1347377"/>
              <a:gd name="connsiteY3" fmla="*/ 3198291 h 3212766"/>
              <a:gd name="connsiteX4" fmla="*/ 0 w 1347377"/>
              <a:gd name="connsiteY4" fmla="*/ 3109325 h 3212766"/>
              <a:gd name="connsiteX0" fmla="*/ 0 w 1347377"/>
              <a:gd name="connsiteY0" fmla="*/ 3109325 h 3198291"/>
              <a:gd name="connsiteX1" fmla="*/ 724939 w 1347377"/>
              <a:gd name="connsiteY1" fmla="*/ 0 h 3198291"/>
              <a:gd name="connsiteX2" fmla="*/ 1347377 w 1347377"/>
              <a:gd name="connsiteY2" fmla="*/ 3146728 h 3198291"/>
              <a:gd name="connsiteX3" fmla="*/ 737710 w 1347377"/>
              <a:gd name="connsiteY3" fmla="*/ 3198291 h 3198291"/>
              <a:gd name="connsiteX4" fmla="*/ 0 w 1347377"/>
              <a:gd name="connsiteY4" fmla="*/ 3109325 h 3198291"/>
              <a:gd name="connsiteX0" fmla="*/ 0 w 1347377"/>
              <a:gd name="connsiteY0" fmla="*/ 3109325 h 3215130"/>
              <a:gd name="connsiteX1" fmla="*/ 724939 w 1347377"/>
              <a:gd name="connsiteY1" fmla="*/ 0 h 3215130"/>
              <a:gd name="connsiteX2" fmla="*/ 1347377 w 1347377"/>
              <a:gd name="connsiteY2" fmla="*/ 3146728 h 3215130"/>
              <a:gd name="connsiteX3" fmla="*/ 737710 w 1347377"/>
              <a:gd name="connsiteY3" fmla="*/ 3198291 h 3215130"/>
              <a:gd name="connsiteX4" fmla="*/ 0 w 1347377"/>
              <a:gd name="connsiteY4" fmla="*/ 3109325 h 3215130"/>
              <a:gd name="connsiteX0" fmla="*/ 0 w 1347377"/>
              <a:gd name="connsiteY0" fmla="*/ 3109325 h 3198291"/>
              <a:gd name="connsiteX1" fmla="*/ 724939 w 1347377"/>
              <a:gd name="connsiteY1" fmla="*/ 0 h 3198291"/>
              <a:gd name="connsiteX2" fmla="*/ 1347377 w 1347377"/>
              <a:gd name="connsiteY2" fmla="*/ 3146728 h 3198291"/>
              <a:gd name="connsiteX3" fmla="*/ 737710 w 1347377"/>
              <a:gd name="connsiteY3" fmla="*/ 3198291 h 3198291"/>
              <a:gd name="connsiteX4" fmla="*/ 0 w 1347377"/>
              <a:gd name="connsiteY4" fmla="*/ 3109325 h 3198291"/>
              <a:gd name="connsiteX0" fmla="*/ 0 w 1283479"/>
              <a:gd name="connsiteY0" fmla="*/ 3109325 h 3198291"/>
              <a:gd name="connsiteX1" fmla="*/ 724939 w 1283479"/>
              <a:gd name="connsiteY1" fmla="*/ 0 h 3198291"/>
              <a:gd name="connsiteX2" fmla="*/ 1283479 w 1283479"/>
              <a:gd name="connsiteY2" fmla="*/ 3134025 h 3198291"/>
              <a:gd name="connsiteX3" fmla="*/ 737710 w 1283479"/>
              <a:gd name="connsiteY3" fmla="*/ 3198291 h 3198291"/>
              <a:gd name="connsiteX4" fmla="*/ 0 w 1283479"/>
              <a:gd name="connsiteY4" fmla="*/ 3109325 h 3198291"/>
              <a:gd name="connsiteX0" fmla="*/ 0 w 1283479"/>
              <a:gd name="connsiteY0" fmla="*/ 3109325 h 3225582"/>
              <a:gd name="connsiteX1" fmla="*/ 724939 w 1283479"/>
              <a:gd name="connsiteY1" fmla="*/ 0 h 3225582"/>
              <a:gd name="connsiteX2" fmla="*/ 1283479 w 1283479"/>
              <a:gd name="connsiteY2" fmla="*/ 3134025 h 3225582"/>
              <a:gd name="connsiteX3" fmla="*/ 737710 w 1283479"/>
              <a:gd name="connsiteY3" fmla="*/ 3198291 h 3225582"/>
              <a:gd name="connsiteX4" fmla="*/ 0 w 1283479"/>
              <a:gd name="connsiteY4" fmla="*/ 3109325 h 3225582"/>
              <a:gd name="connsiteX0" fmla="*/ 0 w 1283479"/>
              <a:gd name="connsiteY0" fmla="*/ 3109325 h 3234197"/>
              <a:gd name="connsiteX1" fmla="*/ 724939 w 1283479"/>
              <a:gd name="connsiteY1" fmla="*/ 0 h 3234197"/>
              <a:gd name="connsiteX2" fmla="*/ 1283479 w 1283479"/>
              <a:gd name="connsiteY2" fmla="*/ 3134025 h 3234197"/>
              <a:gd name="connsiteX3" fmla="*/ 737710 w 1283479"/>
              <a:gd name="connsiteY3" fmla="*/ 3198291 h 3234197"/>
              <a:gd name="connsiteX4" fmla="*/ 0 w 1283479"/>
              <a:gd name="connsiteY4" fmla="*/ 3109325 h 3234197"/>
              <a:gd name="connsiteX0" fmla="*/ 0 w 1310712"/>
              <a:gd name="connsiteY0" fmla="*/ 3040637 h 3234197"/>
              <a:gd name="connsiteX1" fmla="*/ 752172 w 1310712"/>
              <a:gd name="connsiteY1" fmla="*/ 0 h 3234197"/>
              <a:gd name="connsiteX2" fmla="*/ 1310712 w 1310712"/>
              <a:gd name="connsiteY2" fmla="*/ 3134025 h 3234197"/>
              <a:gd name="connsiteX3" fmla="*/ 764943 w 1310712"/>
              <a:gd name="connsiteY3" fmla="*/ 3198291 h 3234197"/>
              <a:gd name="connsiteX4" fmla="*/ 0 w 1310712"/>
              <a:gd name="connsiteY4" fmla="*/ 3040637 h 3234197"/>
              <a:gd name="connsiteX0" fmla="*/ 0 w 1332319"/>
              <a:gd name="connsiteY0" fmla="*/ 3059787 h 3234197"/>
              <a:gd name="connsiteX1" fmla="*/ 773779 w 1332319"/>
              <a:gd name="connsiteY1" fmla="*/ 0 h 3234197"/>
              <a:gd name="connsiteX2" fmla="*/ 1332319 w 1332319"/>
              <a:gd name="connsiteY2" fmla="*/ 3134025 h 3234197"/>
              <a:gd name="connsiteX3" fmla="*/ 786550 w 1332319"/>
              <a:gd name="connsiteY3" fmla="*/ 3198291 h 3234197"/>
              <a:gd name="connsiteX4" fmla="*/ 0 w 1332319"/>
              <a:gd name="connsiteY4" fmla="*/ 3059787 h 3234197"/>
              <a:gd name="connsiteX0" fmla="*/ 0 w 1332319"/>
              <a:gd name="connsiteY0" fmla="*/ 3059787 h 3234197"/>
              <a:gd name="connsiteX1" fmla="*/ 773779 w 1332319"/>
              <a:gd name="connsiteY1" fmla="*/ 0 h 3234197"/>
              <a:gd name="connsiteX2" fmla="*/ 1332319 w 1332319"/>
              <a:gd name="connsiteY2" fmla="*/ 3134025 h 3234197"/>
              <a:gd name="connsiteX3" fmla="*/ 786550 w 1332319"/>
              <a:gd name="connsiteY3" fmla="*/ 3198291 h 3234197"/>
              <a:gd name="connsiteX4" fmla="*/ 0 w 1332319"/>
              <a:gd name="connsiteY4" fmla="*/ 3059787 h 3234197"/>
              <a:gd name="connsiteX0" fmla="*/ 0 w 1332319"/>
              <a:gd name="connsiteY0" fmla="*/ 3059787 h 3234197"/>
              <a:gd name="connsiteX1" fmla="*/ 773779 w 1332319"/>
              <a:gd name="connsiteY1" fmla="*/ 0 h 3234197"/>
              <a:gd name="connsiteX2" fmla="*/ 1332319 w 1332319"/>
              <a:gd name="connsiteY2" fmla="*/ 3134025 h 3234197"/>
              <a:gd name="connsiteX3" fmla="*/ 786550 w 1332319"/>
              <a:gd name="connsiteY3" fmla="*/ 3198291 h 3234197"/>
              <a:gd name="connsiteX4" fmla="*/ 0 w 1332319"/>
              <a:gd name="connsiteY4" fmla="*/ 3059787 h 3234197"/>
              <a:gd name="connsiteX0" fmla="*/ 0 w 1332319"/>
              <a:gd name="connsiteY0" fmla="*/ 3059787 h 3234197"/>
              <a:gd name="connsiteX1" fmla="*/ 773779 w 1332319"/>
              <a:gd name="connsiteY1" fmla="*/ 0 h 3234197"/>
              <a:gd name="connsiteX2" fmla="*/ 1332319 w 1332319"/>
              <a:gd name="connsiteY2" fmla="*/ 3134025 h 3234197"/>
              <a:gd name="connsiteX3" fmla="*/ 786550 w 1332319"/>
              <a:gd name="connsiteY3" fmla="*/ 3198291 h 3234197"/>
              <a:gd name="connsiteX4" fmla="*/ 0 w 1332319"/>
              <a:gd name="connsiteY4" fmla="*/ 3059787 h 3234197"/>
              <a:gd name="connsiteX0" fmla="*/ 0 w 1332319"/>
              <a:gd name="connsiteY0" fmla="*/ 3059787 h 3198291"/>
              <a:gd name="connsiteX1" fmla="*/ 773779 w 1332319"/>
              <a:gd name="connsiteY1" fmla="*/ 0 h 3198291"/>
              <a:gd name="connsiteX2" fmla="*/ 1332319 w 1332319"/>
              <a:gd name="connsiteY2" fmla="*/ 3134025 h 3198291"/>
              <a:gd name="connsiteX3" fmla="*/ 786550 w 1332319"/>
              <a:gd name="connsiteY3" fmla="*/ 3198291 h 3198291"/>
              <a:gd name="connsiteX4" fmla="*/ 0 w 1332319"/>
              <a:gd name="connsiteY4" fmla="*/ 3059787 h 3198291"/>
              <a:gd name="connsiteX0" fmla="*/ 0 w 1332319"/>
              <a:gd name="connsiteY0" fmla="*/ 3059787 h 3225168"/>
              <a:gd name="connsiteX1" fmla="*/ 773779 w 1332319"/>
              <a:gd name="connsiteY1" fmla="*/ 0 h 3225168"/>
              <a:gd name="connsiteX2" fmla="*/ 1332319 w 1332319"/>
              <a:gd name="connsiteY2" fmla="*/ 3134025 h 3225168"/>
              <a:gd name="connsiteX3" fmla="*/ 786550 w 1332319"/>
              <a:gd name="connsiteY3" fmla="*/ 3198291 h 3225168"/>
              <a:gd name="connsiteX4" fmla="*/ 0 w 1332319"/>
              <a:gd name="connsiteY4" fmla="*/ 3059787 h 3225168"/>
              <a:gd name="connsiteX0" fmla="*/ 0 w 1332319"/>
              <a:gd name="connsiteY0" fmla="*/ 3059787 h 3230611"/>
              <a:gd name="connsiteX1" fmla="*/ 773779 w 1332319"/>
              <a:gd name="connsiteY1" fmla="*/ 0 h 3230611"/>
              <a:gd name="connsiteX2" fmla="*/ 1332319 w 1332319"/>
              <a:gd name="connsiteY2" fmla="*/ 3134025 h 3230611"/>
              <a:gd name="connsiteX3" fmla="*/ 786550 w 1332319"/>
              <a:gd name="connsiteY3" fmla="*/ 3198291 h 3230611"/>
              <a:gd name="connsiteX4" fmla="*/ 0 w 1332319"/>
              <a:gd name="connsiteY4" fmla="*/ 3059787 h 3230611"/>
              <a:gd name="connsiteX0" fmla="*/ 0 w 2200435"/>
              <a:gd name="connsiteY0" fmla="*/ 3059787 h 3198291"/>
              <a:gd name="connsiteX1" fmla="*/ 773779 w 2200435"/>
              <a:gd name="connsiteY1" fmla="*/ 0 h 3198291"/>
              <a:gd name="connsiteX2" fmla="*/ 2200435 w 2200435"/>
              <a:gd name="connsiteY2" fmla="*/ 2978459 h 3198291"/>
              <a:gd name="connsiteX3" fmla="*/ 786550 w 2200435"/>
              <a:gd name="connsiteY3" fmla="*/ 3198291 h 3198291"/>
              <a:gd name="connsiteX4" fmla="*/ 0 w 2200435"/>
              <a:gd name="connsiteY4" fmla="*/ 3059787 h 3198291"/>
              <a:gd name="connsiteX0" fmla="*/ 0 w 2200435"/>
              <a:gd name="connsiteY0" fmla="*/ 3059787 h 3556197"/>
              <a:gd name="connsiteX1" fmla="*/ 773779 w 2200435"/>
              <a:gd name="connsiteY1" fmla="*/ 0 h 3556197"/>
              <a:gd name="connsiteX2" fmla="*/ 2200435 w 2200435"/>
              <a:gd name="connsiteY2" fmla="*/ 2978459 h 3556197"/>
              <a:gd name="connsiteX3" fmla="*/ 0 w 2200435"/>
              <a:gd name="connsiteY3" fmla="*/ 3059787 h 3556197"/>
              <a:gd name="connsiteX0" fmla="*/ 0 w 2179293"/>
              <a:gd name="connsiteY0" fmla="*/ 3114107 h 3610517"/>
              <a:gd name="connsiteX1" fmla="*/ 752637 w 2179293"/>
              <a:gd name="connsiteY1" fmla="*/ 0 h 3610517"/>
              <a:gd name="connsiteX2" fmla="*/ 2179293 w 2179293"/>
              <a:gd name="connsiteY2" fmla="*/ 2978459 h 3610517"/>
              <a:gd name="connsiteX3" fmla="*/ 0 w 2179293"/>
              <a:gd name="connsiteY3" fmla="*/ 3114107 h 3610517"/>
              <a:gd name="connsiteX0" fmla="*/ 0 w 2179293"/>
              <a:gd name="connsiteY0" fmla="*/ 3114107 h 3488423"/>
              <a:gd name="connsiteX1" fmla="*/ 752637 w 2179293"/>
              <a:gd name="connsiteY1" fmla="*/ 0 h 3488423"/>
              <a:gd name="connsiteX2" fmla="*/ 2179293 w 2179293"/>
              <a:gd name="connsiteY2" fmla="*/ 2978459 h 3488423"/>
              <a:gd name="connsiteX3" fmla="*/ 0 w 2179293"/>
              <a:gd name="connsiteY3" fmla="*/ 3114107 h 3488423"/>
              <a:gd name="connsiteX0" fmla="*/ 0 w 2172404"/>
              <a:gd name="connsiteY0" fmla="*/ 3114107 h 3393199"/>
              <a:gd name="connsiteX1" fmla="*/ 752637 w 2172404"/>
              <a:gd name="connsiteY1" fmla="*/ 0 h 3393199"/>
              <a:gd name="connsiteX2" fmla="*/ 2172404 w 2172404"/>
              <a:gd name="connsiteY2" fmla="*/ 2883235 h 3393199"/>
              <a:gd name="connsiteX3" fmla="*/ 0 w 2172404"/>
              <a:gd name="connsiteY3" fmla="*/ 3114107 h 3393199"/>
              <a:gd name="connsiteX0" fmla="*/ 0 w 2172404"/>
              <a:gd name="connsiteY0" fmla="*/ 3114107 h 3376307"/>
              <a:gd name="connsiteX1" fmla="*/ 752637 w 2172404"/>
              <a:gd name="connsiteY1" fmla="*/ 0 h 3376307"/>
              <a:gd name="connsiteX2" fmla="*/ 2172404 w 2172404"/>
              <a:gd name="connsiteY2" fmla="*/ 2883235 h 3376307"/>
              <a:gd name="connsiteX3" fmla="*/ 0 w 2172404"/>
              <a:gd name="connsiteY3" fmla="*/ 3114107 h 337630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172404" h="3376307">
                <a:moveTo>
                  <a:pt x="0" y="3114107"/>
                </a:moveTo>
                <a:lnTo>
                  <a:pt x="752637" y="0"/>
                </a:lnTo>
                <a:lnTo>
                  <a:pt x="2172404" y="2883235"/>
                </a:lnTo>
                <a:cubicBezTo>
                  <a:pt x="1464175" y="3175182"/>
                  <a:pt x="775421" y="3376307"/>
                  <a:pt x="0" y="3114107"/>
                </a:cubicBezTo>
                <a:close/>
              </a:path>
            </a:pathLst>
          </a:custGeom>
          <a:solidFill>
            <a:srgbClr val="000000">
              <a:alpha val="0"/>
            </a:srgbClr>
          </a:solidFill>
          <a:ln>
            <a:solidFill>
              <a:srgbClr val="000000">
                <a:alpha val="0"/>
              </a:srgb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742" name="Полилиния 741">
            <a:hlinkClick r:id="rId9" action="ppaction://hlinksldjump"/>
          </p:cNvPr>
          <p:cNvSpPr/>
          <p:nvPr/>
        </p:nvSpPr>
        <p:spPr>
          <a:xfrm rot="5732057">
            <a:off x="1895112" y="1445796"/>
            <a:ext cx="2047732" cy="3350248"/>
          </a:xfrm>
          <a:custGeom>
            <a:avLst/>
            <a:gdLst>
              <a:gd name="connsiteX0" fmla="*/ 0 w 1111396"/>
              <a:gd name="connsiteY0" fmla="*/ 3146584 h 3146584"/>
              <a:gd name="connsiteX1" fmla="*/ 555698 w 1111396"/>
              <a:gd name="connsiteY1" fmla="*/ 0 h 3146584"/>
              <a:gd name="connsiteX2" fmla="*/ 1111396 w 1111396"/>
              <a:gd name="connsiteY2" fmla="*/ 3146584 h 3146584"/>
              <a:gd name="connsiteX3" fmla="*/ 0 w 1111396"/>
              <a:gd name="connsiteY3" fmla="*/ 3146584 h 3146584"/>
              <a:gd name="connsiteX0" fmla="*/ 0 w 1178136"/>
              <a:gd name="connsiteY0" fmla="*/ 3146584 h 3146728"/>
              <a:gd name="connsiteX1" fmla="*/ 555698 w 1178136"/>
              <a:gd name="connsiteY1" fmla="*/ 0 h 3146728"/>
              <a:gd name="connsiteX2" fmla="*/ 1178136 w 1178136"/>
              <a:gd name="connsiteY2" fmla="*/ 3146728 h 3146728"/>
              <a:gd name="connsiteX3" fmla="*/ 0 w 1178136"/>
              <a:gd name="connsiteY3" fmla="*/ 3146584 h 3146728"/>
              <a:gd name="connsiteX0" fmla="*/ 0 w 1309203"/>
              <a:gd name="connsiteY0" fmla="*/ 3103754 h 3146728"/>
              <a:gd name="connsiteX1" fmla="*/ 686765 w 1309203"/>
              <a:gd name="connsiteY1" fmla="*/ 0 h 3146728"/>
              <a:gd name="connsiteX2" fmla="*/ 1309203 w 1309203"/>
              <a:gd name="connsiteY2" fmla="*/ 3146728 h 3146728"/>
              <a:gd name="connsiteX3" fmla="*/ 0 w 1309203"/>
              <a:gd name="connsiteY3" fmla="*/ 3103754 h 3146728"/>
              <a:gd name="connsiteX0" fmla="*/ 0 w 1347377"/>
              <a:gd name="connsiteY0" fmla="*/ 3109325 h 3146728"/>
              <a:gd name="connsiteX1" fmla="*/ 724939 w 1347377"/>
              <a:gd name="connsiteY1" fmla="*/ 0 h 3146728"/>
              <a:gd name="connsiteX2" fmla="*/ 1347377 w 1347377"/>
              <a:gd name="connsiteY2" fmla="*/ 3146728 h 3146728"/>
              <a:gd name="connsiteX3" fmla="*/ 0 w 1347377"/>
              <a:gd name="connsiteY3" fmla="*/ 3109325 h 3146728"/>
              <a:gd name="connsiteX0" fmla="*/ 0 w 1347377"/>
              <a:gd name="connsiteY0" fmla="*/ 3109325 h 3146728"/>
              <a:gd name="connsiteX1" fmla="*/ 724939 w 1347377"/>
              <a:gd name="connsiteY1" fmla="*/ 0 h 3146728"/>
              <a:gd name="connsiteX2" fmla="*/ 1347377 w 1347377"/>
              <a:gd name="connsiteY2" fmla="*/ 3146728 h 3146728"/>
              <a:gd name="connsiteX3" fmla="*/ 674426 w 1347377"/>
              <a:gd name="connsiteY3" fmla="*/ 3123470 h 3146728"/>
              <a:gd name="connsiteX4" fmla="*/ 0 w 1347377"/>
              <a:gd name="connsiteY4" fmla="*/ 3109325 h 3146728"/>
              <a:gd name="connsiteX0" fmla="*/ 0 w 1347377"/>
              <a:gd name="connsiteY0" fmla="*/ 3109325 h 3170436"/>
              <a:gd name="connsiteX1" fmla="*/ 724939 w 1347377"/>
              <a:gd name="connsiteY1" fmla="*/ 0 h 3170436"/>
              <a:gd name="connsiteX2" fmla="*/ 1347377 w 1347377"/>
              <a:gd name="connsiteY2" fmla="*/ 3146728 h 3170436"/>
              <a:gd name="connsiteX3" fmla="*/ 710754 w 1347377"/>
              <a:gd name="connsiteY3" fmla="*/ 3170436 h 3170436"/>
              <a:gd name="connsiteX4" fmla="*/ 0 w 1347377"/>
              <a:gd name="connsiteY4" fmla="*/ 3109325 h 3170436"/>
              <a:gd name="connsiteX0" fmla="*/ 0 w 1347377"/>
              <a:gd name="connsiteY0" fmla="*/ 3109325 h 3198291"/>
              <a:gd name="connsiteX1" fmla="*/ 724939 w 1347377"/>
              <a:gd name="connsiteY1" fmla="*/ 0 h 3198291"/>
              <a:gd name="connsiteX2" fmla="*/ 1347377 w 1347377"/>
              <a:gd name="connsiteY2" fmla="*/ 3146728 h 3198291"/>
              <a:gd name="connsiteX3" fmla="*/ 737710 w 1347377"/>
              <a:gd name="connsiteY3" fmla="*/ 3198291 h 3198291"/>
              <a:gd name="connsiteX4" fmla="*/ 0 w 1347377"/>
              <a:gd name="connsiteY4" fmla="*/ 3109325 h 3198291"/>
              <a:gd name="connsiteX0" fmla="*/ 0 w 1347377"/>
              <a:gd name="connsiteY0" fmla="*/ 3109325 h 3230602"/>
              <a:gd name="connsiteX1" fmla="*/ 724939 w 1347377"/>
              <a:gd name="connsiteY1" fmla="*/ 0 h 3230602"/>
              <a:gd name="connsiteX2" fmla="*/ 1347377 w 1347377"/>
              <a:gd name="connsiteY2" fmla="*/ 3146728 h 3230602"/>
              <a:gd name="connsiteX3" fmla="*/ 737710 w 1347377"/>
              <a:gd name="connsiteY3" fmla="*/ 3198291 h 3230602"/>
              <a:gd name="connsiteX4" fmla="*/ 0 w 1347377"/>
              <a:gd name="connsiteY4" fmla="*/ 3109325 h 3230602"/>
              <a:gd name="connsiteX0" fmla="*/ 0 w 1347377"/>
              <a:gd name="connsiteY0" fmla="*/ 3109325 h 3198291"/>
              <a:gd name="connsiteX1" fmla="*/ 724939 w 1347377"/>
              <a:gd name="connsiteY1" fmla="*/ 0 h 3198291"/>
              <a:gd name="connsiteX2" fmla="*/ 1347377 w 1347377"/>
              <a:gd name="connsiteY2" fmla="*/ 3146728 h 3198291"/>
              <a:gd name="connsiteX3" fmla="*/ 737710 w 1347377"/>
              <a:gd name="connsiteY3" fmla="*/ 3198291 h 3198291"/>
              <a:gd name="connsiteX4" fmla="*/ 0 w 1347377"/>
              <a:gd name="connsiteY4" fmla="*/ 3109325 h 3198291"/>
              <a:gd name="connsiteX0" fmla="*/ 0 w 1347377"/>
              <a:gd name="connsiteY0" fmla="*/ 3109325 h 3212766"/>
              <a:gd name="connsiteX1" fmla="*/ 724939 w 1347377"/>
              <a:gd name="connsiteY1" fmla="*/ 0 h 3212766"/>
              <a:gd name="connsiteX2" fmla="*/ 1347377 w 1347377"/>
              <a:gd name="connsiteY2" fmla="*/ 3146728 h 3212766"/>
              <a:gd name="connsiteX3" fmla="*/ 737710 w 1347377"/>
              <a:gd name="connsiteY3" fmla="*/ 3198291 h 3212766"/>
              <a:gd name="connsiteX4" fmla="*/ 0 w 1347377"/>
              <a:gd name="connsiteY4" fmla="*/ 3109325 h 3212766"/>
              <a:gd name="connsiteX0" fmla="*/ 0 w 1347377"/>
              <a:gd name="connsiteY0" fmla="*/ 3109325 h 3198291"/>
              <a:gd name="connsiteX1" fmla="*/ 724939 w 1347377"/>
              <a:gd name="connsiteY1" fmla="*/ 0 h 3198291"/>
              <a:gd name="connsiteX2" fmla="*/ 1347377 w 1347377"/>
              <a:gd name="connsiteY2" fmla="*/ 3146728 h 3198291"/>
              <a:gd name="connsiteX3" fmla="*/ 737710 w 1347377"/>
              <a:gd name="connsiteY3" fmla="*/ 3198291 h 3198291"/>
              <a:gd name="connsiteX4" fmla="*/ 0 w 1347377"/>
              <a:gd name="connsiteY4" fmla="*/ 3109325 h 3198291"/>
              <a:gd name="connsiteX0" fmla="*/ 0 w 1347377"/>
              <a:gd name="connsiteY0" fmla="*/ 3109325 h 3215130"/>
              <a:gd name="connsiteX1" fmla="*/ 724939 w 1347377"/>
              <a:gd name="connsiteY1" fmla="*/ 0 h 3215130"/>
              <a:gd name="connsiteX2" fmla="*/ 1347377 w 1347377"/>
              <a:gd name="connsiteY2" fmla="*/ 3146728 h 3215130"/>
              <a:gd name="connsiteX3" fmla="*/ 737710 w 1347377"/>
              <a:gd name="connsiteY3" fmla="*/ 3198291 h 3215130"/>
              <a:gd name="connsiteX4" fmla="*/ 0 w 1347377"/>
              <a:gd name="connsiteY4" fmla="*/ 3109325 h 3215130"/>
              <a:gd name="connsiteX0" fmla="*/ 0 w 1347377"/>
              <a:gd name="connsiteY0" fmla="*/ 3109325 h 3198291"/>
              <a:gd name="connsiteX1" fmla="*/ 724939 w 1347377"/>
              <a:gd name="connsiteY1" fmla="*/ 0 h 3198291"/>
              <a:gd name="connsiteX2" fmla="*/ 1347377 w 1347377"/>
              <a:gd name="connsiteY2" fmla="*/ 3146728 h 3198291"/>
              <a:gd name="connsiteX3" fmla="*/ 737710 w 1347377"/>
              <a:gd name="connsiteY3" fmla="*/ 3198291 h 3198291"/>
              <a:gd name="connsiteX4" fmla="*/ 0 w 1347377"/>
              <a:gd name="connsiteY4" fmla="*/ 3109325 h 3198291"/>
              <a:gd name="connsiteX0" fmla="*/ 0 w 1283479"/>
              <a:gd name="connsiteY0" fmla="*/ 3109325 h 3198291"/>
              <a:gd name="connsiteX1" fmla="*/ 724939 w 1283479"/>
              <a:gd name="connsiteY1" fmla="*/ 0 h 3198291"/>
              <a:gd name="connsiteX2" fmla="*/ 1283479 w 1283479"/>
              <a:gd name="connsiteY2" fmla="*/ 3134025 h 3198291"/>
              <a:gd name="connsiteX3" fmla="*/ 737710 w 1283479"/>
              <a:gd name="connsiteY3" fmla="*/ 3198291 h 3198291"/>
              <a:gd name="connsiteX4" fmla="*/ 0 w 1283479"/>
              <a:gd name="connsiteY4" fmla="*/ 3109325 h 3198291"/>
              <a:gd name="connsiteX0" fmla="*/ 0 w 1283479"/>
              <a:gd name="connsiteY0" fmla="*/ 3109325 h 3225582"/>
              <a:gd name="connsiteX1" fmla="*/ 724939 w 1283479"/>
              <a:gd name="connsiteY1" fmla="*/ 0 h 3225582"/>
              <a:gd name="connsiteX2" fmla="*/ 1283479 w 1283479"/>
              <a:gd name="connsiteY2" fmla="*/ 3134025 h 3225582"/>
              <a:gd name="connsiteX3" fmla="*/ 737710 w 1283479"/>
              <a:gd name="connsiteY3" fmla="*/ 3198291 h 3225582"/>
              <a:gd name="connsiteX4" fmla="*/ 0 w 1283479"/>
              <a:gd name="connsiteY4" fmla="*/ 3109325 h 3225582"/>
              <a:gd name="connsiteX0" fmla="*/ 0 w 1283479"/>
              <a:gd name="connsiteY0" fmla="*/ 3109325 h 3234197"/>
              <a:gd name="connsiteX1" fmla="*/ 724939 w 1283479"/>
              <a:gd name="connsiteY1" fmla="*/ 0 h 3234197"/>
              <a:gd name="connsiteX2" fmla="*/ 1283479 w 1283479"/>
              <a:gd name="connsiteY2" fmla="*/ 3134025 h 3234197"/>
              <a:gd name="connsiteX3" fmla="*/ 737710 w 1283479"/>
              <a:gd name="connsiteY3" fmla="*/ 3198291 h 3234197"/>
              <a:gd name="connsiteX4" fmla="*/ 0 w 1283479"/>
              <a:gd name="connsiteY4" fmla="*/ 3109325 h 3234197"/>
              <a:gd name="connsiteX0" fmla="*/ 0 w 1310712"/>
              <a:gd name="connsiteY0" fmla="*/ 3040637 h 3234197"/>
              <a:gd name="connsiteX1" fmla="*/ 752172 w 1310712"/>
              <a:gd name="connsiteY1" fmla="*/ 0 h 3234197"/>
              <a:gd name="connsiteX2" fmla="*/ 1310712 w 1310712"/>
              <a:gd name="connsiteY2" fmla="*/ 3134025 h 3234197"/>
              <a:gd name="connsiteX3" fmla="*/ 764943 w 1310712"/>
              <a:gd name="connsiteY3" fmla="*/ 3198291 h 3234197"/>
              <a:gd name="connsiteX4" fmla="*/ 0 w 1310712"/>
              <a:gd name="connsiteY4" fmla="*/ 3040637 h 3234197"/>
              <a:gd name="connsiteX0" fmla="*/ 0 w 1332319"/>
              <a:gd name="connsiteY0" fmla="*/ 3059787 h 3234197"/>
              <a:gd name="connsiteX1" fmla="*/ 773779 w 1332319"/>
              <a:gd name="connsiteY1" fmla="*/ 0 h 3234197"/>
              <a:gd name="connsiteX2" fmla="*/ 1332319 w 1332319"/>
              <a:gd name="connsiteY2" fmla="*/ 3134025 h 3234197"/>
              <a:gd name="connsiteX3" fmla="*/ 786550 w 1332319"/>
              <a:gd name="connsiteY3" fmla="*/ 3198291 h 3234197"/>
              <a:gd name="connsiteX4" fmla="*/ 0 w 1332319"/>
              <a:gd name="connsiteY4" fmla="*/ 3059787 h 3234197"/>
              <a:gd name="connsiteX0" fmla="*/ 0 w 1332319"/>
              <a:gd name="connsiteY0" fmla="*/ 3059787 h 3234197"/>
              <a:gd name="connsiteX1" fmla="*/ 773779 w 1332319"/>
              <a:gd name="connsiteY1" fmla="*/ 0 h 3234197"/>
              <a:gd name="connsiteX2" fmla="*/ 1332319 w 1332319"/>
              <a:gd name="connsiteY2" fmla="*/ 3134025 h 3234197"/>
              <a:gd name="connsiteX3" fmla="*/ 786550 w 1332319"/>
              <a:gd name="connsiteY3" fmla="*/ 3198291 h 3234197"/>
              <a:gd name="connsiteX4" fmla="*/ 0 w 1332319"/>
              <a:gd name="connsiteY4" fmla="*/ 3059787 h 3234197"/>
              <a:gd name="connsiteX0" fmla="*/ 0 w 1332319"/>
              <a:gd name="connsiteY0" fmla="*/ 3059787 h 3234197"/>
              <a:gd name="connsiteX1" fmla="*/ 773779 w 1332319"/>
              <a:gd name="connsiteY1" fmla="*/ 0 h 3234197"/>
              <a:gd name="connsiteX2" fmla="*/ 1332319 w 1332319"/>
              <a:gd name="connsiteY2" fmla="*/ 3134025 h 3234197"/>
              <a:gd name="connsiteX3" fmla="*/ 786550 w 1332319"/>
              <a:gd name="connsiteY3" fmla="*/ 3198291 h 3234197"/>
              <a:gd name="connsiteX4" fmla="*/ 0 w 1332319"/>
              <a:gd name="connsiteY4" fmla="*/ 3059787 h 3234197"/>
              <a:gd name="connsiteX0" fmla="*/ 0 w 1332319"/>
              <a:gd name="connsiteY0" fmla="*/ 3059787 h 3234197"/>
              <a:gd name="connsiteX1" fmla="*/ 773779 w 1332319"/>
              <a:gd name="connsiteY1" fmla="*/ 0 h 3234197"/>
              <a:gd name="connsiteX2" fmla="*/ 1332319 w 1332319"/>
              <a:gd name="connsiteY2" fmla="*/ 3134025 h 3234197"/>
              <a:gd name="connsiteX3" fmla="*/ 786550 w 1332319"/>
              <a:gd name="connsiteY3" fmla="*/ 3198291 h 3234197"/>
              <a:gd name="connsiteX4" fmla="*/ 0 w 1332319"/>
              <a:gd name="connsiteY4" fmla="*/ 3059787 h 3234197"/>
              <a:gd name="connsiteX0" fmla="*/ 0 w 1332319"/>
              <a:gd name="connsiteY0" fmla="*/ 3059787 h 3198291"/>
              <a:gd name="connsiteX1" fmla="*/ 773779 w 1332319"/>
              <a:gd name="connsiteY1" fmla="*/ 0 h 3198291"/>
              <a:gd name="connsiteX2" fmla="*/ 1332319 w 1332319"/>
              <a:gd name="connsiteY2" fmla="*/ 3134025 h 3198291"/>
              <a:gd name="connsiteX3" fmla="*/ 786550 w 1332319"/>
              <a:gd name="connsiteY3" fmla="*/ 3198291 h 3198291"/>
              <a:gd name="connsiteX4" fmla="*/ 0 w 1332319"/>
              <a:gd name="connsiteY4" fmla="*/ 3059787 h 3198291"/>
              <a:gd name="connsiteX0" fmla="*/ 0 w 1332319"/>
              <a:gd name="connsiteY0" fmla="*/ 3059787 h 3225168"/>
              <a:gd name="connsiteX1" fmla="*/ 773779 w 1332319"/>
              <a:gd name="connsiteY1" fmla="*/ 0 h 3225168"/>
              <a:gd name="connsiteX2" fmla="*/ 1332319 w 1332319"/>
              <a:gd name="connsiteY2" fmla="*/ 3134025 h 3225168"/>
              <a:gd name="connsiteX3" fmla="*/ 786550 w 1332319"/>
              <a:gd name="connsiteY3" fmla="*/ 3198291 h 3225168"/>
              <a:gd name="connsiteX4" fmla="*/ 0 w 1332319"/>
              <a:gd name="connsiteY4" fmla="*/ 3059787 h 3225168"/>
              <a:gd name="connsiteX0" fmla="*/ 0 w 1332319"/>
              <a:gd name="connsiteY0" fmla="*/ 3059787 h 3230611"/>
              <a:gd name="connsiteX1" fmla="*/ 773779 w 1332319"/>
              <a:gd name="connsiteY1" fmla="*/ 0 h 3230611"/>
              <a:gd name="connsiteX2" fmla="*/ 1332319 w 1332319"/>
              <a:gd name="connsiteY2" fmla="*/ 3134025 h 3230611"/>
              <a:gd name="connsiteX3" fmla="*/ 786550 w 1332319"/>
              <a:gd name="connsiteY3" fmla="*/ 3198291 h 3230611"/>
              <a:gd name="connsiteX4" fmla="*/ 0 w 1332319"/>
              <a:gd name="connsiteY4" fmla="*/ 3059787 h 3230611"/>
              <a:gd name="connsiteX0" fmla="*/ 0 w 1628318"/>
              <a:gd name="connsiteY0" fmla="*/ 3107600 h 3230611"/>
              <a:gd name="connsiteX1" fmla="*/ 1069778 w 1628318"/>
              <a:gd name="connsiteY1" fmla="*/ 0 h 3230611"/>
              <a:gd name="connsiteX2" fmla="*/ 1628318 w 1628318"/>
              <a:gd name="connsiteY2" fmla="*/ 3134025 h 3230611"/>
              <a:gd name="connsiteX3" fmla="*/ 1082549 w 1628318"/>
              <a:gd name="connsiteY3" fmla="*/ 3198291 h 3230611"/>
              <a:gd name="connsiteX4" fmla="*/ 0 w 1628318"/>
              <a:gd name="connsiteY4" fmla="*/ 3107600 h 3230611"/>
              <a:gd name="connsiteX0" fmla="*/ 0 w 1916157"/>
              <a:gd name="connsiteY0" fmla="*/ 3107600 h 3294100"/>
              <a:gd name="connsiteX1" fmla="*/ 1069778 w 1916157"/>
              <a:gd name="connsiteY1" fmla="*/ 0 h 3294100"/>
              <a:gd name="connsiteX2" fmla="*/ 1916157 w 1916157"/>
              <a:gd name="connsiteY2" fmla="*/ 3197514 h 3294100"/>
              <a:gd name="connsiteX3" fmla="*/ 1082549 w 1916157"/>
              <a:gd name="connsiteY3" fmla="*/ 3198291 h 3294100"/>
              <a:gd name="connsiteX4" fmla="*/ 0 w 1916157"/>
              <a:gd name="connsiteY4" fmla="*/ 3107600 h 3294100"/>
              <a:gd name="connsiteX0" fmla="*/ 0 w 1929925"/>
              <a:gd name="connsiteY0" fmla="*/ 3107600 h 3268351"/>
              <a:gd name="connsiteX1" fmla="*/ 1069778 w 1929925"/>
              <a:gd name="connsiteY1" fmla="*/ 0 h 3268351"/>
              <a:gd name="connsiteX2" fmla="*/ 1929925 w 1929925"/>
              <a:gd name="connsiteY2" fmla="*/ 3171765 h 3268351"/>
              <a:gd name="connsiteX3" fmla="*/ 1082549 w 1929925"/>
              <a:gd name="connsiteY3" fmla="*/ 3198291 h 3268351"/>
              <a:gd name="connsiteX4" fmla="*/ 0 w 1929925"/>
              <a:gd name="connsiteY4" fmla="*/ 3107600 h 3268351"/>
              <a:gd name="connsiteX0" fmla="*/ 0 w 1929925"/>
              <a:gd name="connsiteY0" fmla="*/ 3107600 h 3689698"/>
              <a:gd name="connsiteX1" fmla="*/ 1069778 w 1929925"/>
              <a:gd name="connsiteY1" fmla="*/ 0 h 3689698"/>
              <a:gd name="connsiteX2" fmla="*/ 1929925 w 1929925"/>
              <a:gd name="connsiteY2" fmla="*/ 3171765 h 3689698"/>
              <a:gd name="connsiteX3" fmla="*/ 0 w 1929925"/>
              <a:gd name="connsiteY3" fmla="*/ 3107600 h 3689698"/>
              <a:gd name="connsiteX0" fmla="*/ 0 w 1929925"/>
              <a:gd name="connsiteY0" fmla="*/ 3107600 h 3636227"/>
              <a:gd name="connsiteX1" fmla="*/ 1069778 w 1929925"/>
              <a:gd name="connsiteY1" fmla="*/ 0 h 3636227"/>
              <a:gd name="connsiteX2" fmla="*/ 1929925 w 1929925"/>
              <a:gd name="connsiteY2" fmla="*/ 3171765 h 3636227"/>
              <a:gd name="connsiteX3" fmla="*/ 0 w 1929925"/>
              <a:gd name="connsiteY3" fmla="*/ 3107600 h 3636227"/>
              <a:gd name="connsiteX0" fmla="*/ 0 w 1929925"/>
              <a:gd name="connsiteY0" fmla="*/ 3107600 h 3350248"/>
              <a:gd name="connsiteX1" fmla="*/ 1069778 w 1929925"/>
              <a:gd name="connsiteY1" fmla="*/ 0 h 3350248"/>
              <a:gd name="connsiteX2" fmla="*/ 1929925 w 1929925"/>
              <a:gd name="connsiteY2" fmla="*/ 3171765 h 3350248"/>
              <a:gd name="connsiteX3" fmla="*/ 0 w 1929925"/>
              <a:gd name="connsiteY3" fmla="*/ 3107600 h 335024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929925" h="3350248">
                <a:moveTo>
                  <a:pt x="0" y="3107600"/>
                </a:moveTo>
                <a:lnTo>
                  <a:pt x="1069778" y="0"/>
                </a:lnTo>
                <a:lnTo>
                  <a:pt x="1929925" y="3171765"/>
                </a:lnTo>
                <a:cubicBezTo>
                  <a:pt x="1204367" y="3293505"/>
                  <a:pt x="985587" y="3350248"/>
                  <a:pt x="0" y="3107600"/>
                </a:cubicBezTo>
                <a:close/>
              </a:path>
            </a:pathLst>
          </a:custGeom>
          <a:solidFill>
            <a:srgbClr val="000000">
              <a:alpha val="0"/>
            </a:srgbClr>
          </a:solidFill>
          <a:ln>
            <a:solidFill>
              <a:srgbClr val="000000">
                <a:alpha val="0"/>
              </a:srgb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743" name="Полилиния 742">
            <a:hlinkClick r:id="rId10" action="ppaction://hlinksldjump"/>
          </p:cNvPr>
          <p:cNvSpPr/>
          <p:nvPr/>
        </p:nvSpPr>
        <p:spPr>
          <a:xfrm rot="20454206">
            <a:off x="4167797" y="3445535"/>
            <a:ext cx="1126300" cy="3278071"/>
          </a:xfrm>
          <a:custGeom>
            <a:avLst/>
            <a:gdLst>
              <a:gd name="connsiteX0" fmla="*/ 0 w 1111396"/>
              <a:gd name="connsiteY0" fmla="*/ 3146584 h 3146584"/>
              <a:gd name="connsiteX1" fmla="*/ 555698 w 1111396"/>
              <a:gd name="connsiteY1" fmla="*/ 0 h 3146584"/>
              <a:gd name="connsiteX2" fmla="*/ 1111396 w 1111396"/>
              <a:gd name="connsiteY2" fmla="*/ 3146584 h 3146584"/>
              <a:gd name="connsiteX3" fmla="*/ 0 w 1111396"/>
              <a:gd name="connsiteY3" fmla="*/ 3146584 h 3146584"/>
              <a:gd name="connsiteX0" fmla="*/ 0 w 1178136"/>
              <a:gd name="connsiteY0" fmla="*/ 3146584 h 3146728"/>
              <a:gd name="connsiteX1" fmla="*/ 555698 w 1178136"/>
              <a:gd name="connsiteY1" fmla="*/ 0 h 3146728"/>
              <a:gd name="connsiteX2" fmla="*/ 1178136 w 1178136"/>
              <a:gd name="connsiteY2" fmla="*/ 3146728 h 3146728"/>
              <a:gd name="connsiteX3" fmla="*/ 0 w 1178136"/>
              <a:gd name="connsiteY3" fmla="*/ 3146584 h 3146728"/>
              <a:gd name="connsiteX0" fmla="*/ 0 w 1309203"/>
              <a:gd name="connsiteY0" fmla="*/ 3103754 h 3146728"/>
              <a:gd name="connsiteX1" fmla="*/ 686765 w 1309203"/>
              <a:gd name="connsiteY1" fmla="*/ 0 h 3146728"/>
              <a:gd name="connsiteX2" fmla="*/ 1309203 w 1309203"/>
              <a:gd name="connsiteY2" fmla="*/ 3146728 h 3146728"/>
              <a:gd name="connsiteX3" fmla="*/ 0 w 1309203"/>
              <a:gd name="connsiteY3" fmla="*/ 3103754 h 3146728"/>
              <a:gd name="connsiteX0" fmla="*/ 0 w 1347377"/>
              <a:gd name="connsiteY0" fmla="*/ 3109325 h 3146728"/>
              <a:gd name="connsiteX1" fmla="*/ 724939 w 1347377"/>
              <a:gd name="connsiteY1" fmla="*/ 0 h 3146728"/>
              <a:gd name="connsiteX2" fmla="*/ 1347377 w 1347377"/>
              <a:gd name="connsiteY2" fmla="*/ 3146728 h 3146728"/>
              <a:gd name="connsiteX3" fmla="*/ 0 w 1347377"/>
              <a:gd name="connsiteY3" fmla="*/ 3109325 h 3146728"/>
              <a:gd name="connsiteX0" fmla="*/ 0 w 1347377"/>
              <a:gd name="connsiteY0" fmla="*/ 3109325 h 3146728"/>
              <a:gd name="connsiteX1" fmla="*/ 724939 w 1347377"/>
              <a:gd name="connsiteY1" fmla="*/ 0 h 3146728"/>
              <a:gd name="connsiteX2" fmla="*/ 1347377 w 1347377"/>
              <a:gd name="connsiteY2" fmla="*/ 3146728 h 3146728"/>
              <a:gd name="connsiteX3" fmla="*/ 674426 w 1347377"/>
              <a:gd name="connsiteY3" fmla="*/ 3123470 h 3146728"/>
              <a:gd name="connsiteX4" fmla="*/ 0 w 1347377"/>
              <a:gd name="connsiteY4" fmla="*/ 3109325 h 3146728"/>
              <a:gd name="connsiteX0" fmla="*/ 0 w 1347377"/>
              <a:gd name="connsiteY0" fmla="*/ 3109325 h 3170436"/>
              <a:gd name="connsiteX1" fmla="*/ 724939 w 1347377"/>
              <a:gd name="connsiteY1" fmla="*/ 0 h 3170436"/>
              <a:gd name="connsiteX2" fmla="*/ 1347377 w 1347377"/>
              <a:gd name="connsiteY2" fmla="*/ 3146728 h 3170436"/>
              <a:gd name="connsiteX3" fmla="*/ 710754 w 1347377"/>
              <a:gd name="connsiteY3" fmla="*/ 3170436 h 3170436"/>
              <a:gd name="connsiteX4" fmla="*/ 0 w 1347377"/>
              <a:gd name="connsiteY4" fmla="*/ 3109325 h 3170436"/>
              <a:gd name="connsiteX0" fmla="*/ 0 w 1347377"/>
              <a:gd name="connsiteY0" fmla="*/ 3109325 h 3198291"/>
              <a:gd name="connsiteX1" fmla="*/ 724939 w 1347377"/>
              <a:gd name="connsiteY1" fmla="*/ 0 h 3198291"/>
              <a:gd name="connsiteX2" fmla="*/ 1347377 w 1347377"/>
              <a:gd name="connsiteY2" fmla="*/ 3146728 h 3198291"/>
              <a:gd name="connsiteX3" fmla="*/ 737710 w 1347377"/>
              <a:gd name="connsiteY3" fmla="*/ 3198291 h 3198291"/>
              <a:gd name="connsiteX4" fmla="*/ 0 w 1347377"/>
              <a:gd name="connsiteY4" fmla="*/ 3109325 h 3198291"/>
              <a:gd name="connsiteX0" fmla="*/ 0 w 1347377"/>
              <a:gd name="connsiteY0" fmla="*/ 3109325 h 3230602"/>
              <a:gd name="connsiteX1" fmla="*/ 724939 w 1347377"/>
              <a:gd name="connsiteY1" fmla="*/ 0 h 3230602"/>
              <a:gd name="connsiteX2" fmla="*/ 1347377 w 1347377"/>
              <a:gd name="connsiteY2" fmla="*/ 3146728 h 3230602"/>
              <a:gd name="connsiteX3" fmla="*/ 737710 w 1347377"/>
              <a:gd name="connsiteY3" fmla="*/ 3198291 h 3230602"/>
              <a:gd name="connsiteX4" fmla="*/ 0 w 1347377"/>
              <a:gd name="connsiteY4" fmla="*/ 3109325 h 3230602"/>
              <a:gd name="connsiteX0" fmla="*/ 0 w 1347377"/>
              <a:gd name="connsiteY0" fmla="*/ 3109325 h 3198291"/>
              <a:gd name="connsiteX1" fmla="*/ 724939 w 1347377"/>
              <a:gd name="connsiteY1" fmla="*/ 0 h 3198291"/>
              <a:gd name="connsiteX2" fmla="*/ 1347377 w 1347377"/>
              <a:gd name="connsiteY2" fmla="*/ 3146728 h 3198291"/>
              <a:gd name="connsiteX3" fmla="*/ 737710 w 1347377"/>
              <a:gd name="connsiteY3" fmla="*/ 3198291 h 3198291"/>
              <a:gd name="connsiteX4" fmla="*/ 0 w 1347377"/>
              <a:gd name="connsiteY4" fmla="*/ 3109325 h 3198291"/>
              <a:gd name="connsiteX0" fmla="*/ 0 w 1347377"/>
              <a:gd name="connsiteY0" fmla="*/ 3109325 h 3212766"/>
              <a:gd name="connsiteX1" fmla="*/ 724939 w 1347377"/>
              <a:gd name="connsiteY1" fmla="*/ 0 h 3212766"/>
              <a:gd name="connsiteX2" fmla="*/ 1347377 w 1347377"/>
              <a:gd name="connsiteY2" fmla="*/ 3146728 h 3212766"/>
              <a:gd name="connsiteX3" fmla="*/ 737710 w 1347377"/>
              <a:gd name="connsiteY3" fmla="*/ 3198291 h 3212766"/>
              <a:gd name="connsiteX4" fmla="*/ 0 w 1347377"/>
              <a:gd name="connsiteY4" fmla="*/ 3109325 h 3212766"/>
              <a:gd name="connsiteX0" fmla="*/ 0 w 1347377"/>
              <a:gd name="connsiteY0" fmla="*/ 3109325 h 3198291"/>
              <a:gd name="connsiteX1" fmla="*/ 724939 w 1347377"/>
              <a:gd name="connsiteY1" fmla="*/ 0 h 3198291"/>
              <a:gd name="connsiteX2" fmla="*/ 1347377 w 1347377"/>
              <a:gd name="connsiteY2" fmla="*/ 3146728 h 3198291"/>
              <a:gd name="connsiteX3" fmla="*/ 737710 w 1347377"/>
              <a:gd name="connsiteY3" fmla="*/ 3198291 h 3198291"/>
              <a:gd name="connsiteX4" fmla="*/ 0 w 1347377"/>
              <a:gd name="connsiteY4" fmla="*/ 3109325 h 3198291"/>
              <a:gd name="connsiteX0" fmla="*/ 0 w 1347377"/>
              <a:gd name="connsiteY0" fmla="*/ 3109325 h 3215130"/>
              <a:gd name="connsiteX1" fmla="*/ 724939 w 1347377"/>
              <a:gd name="connsiteY1" fmla="*/ 0 h 3215130"/>
              <a:gd name="connsiteX2" fmla="*/ 1347377 w 1347377"/>
              <a:gd name="connsiteY2" fmla="*/ 3146728 h 3215130"/>
              <a:gd name="connsiteX3" fmla="*/ 737710 w 1347377"/>
              <a:gd name="connsiteY3" fmla="*/ 3198291 h 3215130"/>
              <a:gd name="connsiteX4" fmla="*/ 0 w 1347377"/>
              <a:gd name="connsiteY4" fmla="*/ 3109325 h 3215130"/>
              <a:gd name="connsiteX0" fmla="*/ 0 w 1347377"/>
              <a:gd name="connsiteY0" fmla="*/ 3109325 h 3198291"/>
              <a:gd name="connsiteX1" fmla="*/ 724939 w 1347377"/>
              <a:gd name="connsiteY1" fmla="*/ 0 h 3198291"/>
              <a:gd name="connsiteX2" fmla="*/ 1347377 w 1347377"/>
              <a:gd name="connsiteY2" fmla="*/ 3146728 h 3198291"/>
              <a:gd name="connsiteX3" fmla="*/ 737710 w 1347377"/>
              <a:gd name="connsiteY3" fmla="*/ 3198291 h 3198291"/>
              <a:gd name="connsiteX4" fmla="*/ 0 w 1347377"/>
              <a:gd name="connsiteY4" fmla="*/ 3109325 h 3198291"/>
              <a:gd name="connsiteX0" fmla="*/ 0 w 1283479"/>
              <a:gd name="connsiteY0" fmla="*/ 3109325 h 3198291"/>
              <a:gd name="connsiteX1" fmla="*/ 724939 w 1283479"/>
              <a:gd name="connsiteY1" fmla="*/ 0 h 3198291"/>
              <a:gd name="connsiteX2" fmla="*/ 1283479 w 1283479"/>
              <a:gd name="connsiteY2" fmla="*/ 3134025 h 3198291"/>
              <a:gd name="connsiteX3" fmla="*/ 737710 w 1283479"/>
              <a:gd name="connsiteY3" fmla="*/ 3198291 h 3198291"/>
              <a:gd name="connsiteX4" fmla="*/ 0 w 1283479"/>
              <a:gd name="connsiteY4" fmla="*/ 3109325 h 3198291"/>
              <a:gd name="connsiteX0" fmla="*/ 0 w 1283479"/>
              <a:gd name="connsiteY0" fmla="*/ 3109325 h 3225582"/>
              <a:gd name="connsiteX1" fmla="*/ 724939 w 1283479"/>
              <a:gd name="connsiteY1" fmla="*/ 0 h 3225582"/>
              <a:gd name="connsiteX2" fmla="*/ 1283479 w 1283479"/>
              <a:gd name="connsiteY2" fmla="*/ 3134025 h 3225582"/>
              <a:gd name="connsiteX3" fmla="*/ 737710 w 1283479"/>
              <a:gd name="connsiteY3" fmla="*/ 3198291 h 3225582"/>
              <a:gd name="connsiteX4" fmla="*/ 0 w 1283479"/>
              <a:gd name="connsiteY4" fmla="*/ 3109325 h 3225582"/>
              <a:gd name="connsiteX0" fmla="*/ 0 w 1283479"/>
              <a:gd name="connsiteY0" fmla="*/ 3109325 h 3234197"/>
              <a:gd name="connsiteX1" fmla="*/ 724939 w 1283479"/>
              <a:gd name="connsiteY1" fmla="*/ 0 h 3234197"/>
              <a:gd name="connsiteX2" fmla="*/ 1283479 w 1283479"/>
              <a:gd name="connsiteY2" fmla="*/ 3134025 h 3234197"/>
              <a:gd name="connsiteX3" fmla="*/ 737710 w 1283479"/>
              <a:gd name="connsiteY3" fmla="*/ 3198291 h 3234197"/>
              <a:gd name="connsiteX4" fmla="*/ 0 w 1283479"/>
              <a:gd name="connsiteY4" fmla="*/ 3109325 h 3234197"/>
              <a:gd name="connsiteX0" fmla="*/ 0 w 1310712"/>
              <a:gd name="connsiteY0" fmla="*/ 3040637 h 3234197"/>
              <a:gd name="connsiteX1" fmla="*/ 752172 w 1310712"/>
              <a:gd name="connsiteY1" fmla="*/ 0 h 3234197"/>
              <a:gd name="connsiteX2" fmla="*/ 1310712 w 1310712"/>
              <a:gd name="connsiteY2" fmla="*/ 3134025 h 3234197"/>
              <a:gd name="connsiteX3" fmla="*/ 764943 w 1310712"/>
              <a:gd name="connsiteY3" fmla="*/ 3198291 h 3234197"/>
              <a:gd name="connsiteX4" fmla="*/ 0 w 1310712"/>
              <a:gd name="connsiteY4" fmla="*/ 3040637 h 3234197"/>
              <a:gd name="connsiteX0" fmla="*/ 0 w 1332319"/>
              <a:gd name="connsiteY0" fmla="*/ 3059787 h 3234197"/>
              <a:gd name="connsiteX1" fmla="*/ 773779 w 1332319"/>
              <a:gd name="connsiteY1" fmla="*/ 0 h 3234197"/>
              <a:gd name="connsiteX2" fmla="*/ 1332319 w 1332319"/>
              <a:gd name="connsiteY2" fmla="*/ 3134025 h 3234197"/>
              <a:gd name="connsiteX3" fmla="*/ 786550 w 1332319"/>
              <a:gd name="connsiteY3" fmla="*/ 3198291 h 3234197"/>
              <a:gd name="connsiteX4" fmla="*/ 0 w 1332319"/>
              <a:gd name="connsiteY4" fmla="*/ 3059787 h 3234197"/>
              <a:gd name="connsiteX0" fmla="*/ 0 w 1332319"/>
              <a:gd name="connsiteY0" fmla="*/ 3059787 h 3234197"/>
              <a:gd name="connsiteX1" fmla="*/ 773779 w 1332319"/>
              <a:gd name="connsiteY1" fmla="*/ 0 h 3234197"/>
              <a:gd name="connsiteX2" fmla="*/ 1332319 w 1332319"/>
              <a:gd name="connsiteY2" fmla="*/ 3134025 h 3234197"/>
              <a:gd name="connsiteX3" fmla="*/ 786550 w 1332319"/>
              <a:gd name="connsiteY3" fmla="*/ 3198291 h 3234197"/>
              <a:gd name="connsiteX4" fmla="*/ 0 w 1332319"/>
              <a:gd name="connsiteY4" fmla="*/ 3059787 h 3234197"/>
              <a:gd name="connsiteX0" fmla="*/ 0 w 1332319"/>
              <a:gd name="connsiteY0" fmla="*/ 3059787 h 3234197"/>
              <a:gd name="connsiteX1" fmla="*/ 773779 w 1332319"/>
              <a:gd name="connsiteY1" fmla="*/ 0 h 3234197"/>
              <a:gd name="connsiteX2" fmla="*/ 1332319 w 1332319"/>
              <a:gd name="connsiteY2" fmla="*/ 3134025 h 3234197"/>
              <a:gd name="connsiteX3" fmla="*/ 786550 w 1332319"/>
              <a:gd name="connsiteY3" fmla="*/ 3198291 h 3234197"/>
              <a:gd name="connsiteX4" fmla="*/ 0 w 1332319"/>
              <a:gd name="connsiteY4" fmla="*/ 3059787 h 3234197"/>
              <a:gd name="connsiteX0" fmla="*/ 0 w 1332319"/>
              <a:gd name="connsiteY0" fmla="*/ 3059787 h 3234197"/>
              <a:gd name="connsiteX1" fmla="*/ 773779 w 1332319"/>
              <a:gd name="connsiteY1" fmla="*/ 0 h 3234197"/>
              <a:gd name="connsiteX2" fmla="*/ 1332319 w 1332319"/>
              <a:gd name="connsiteY2" fmla="*/ 3134025 h 3234197"/>
              <a:gd name="connsiteX3" fmla="*/ 786550 w 1332319"/>
              <a:gd name="connsiteY3" fmla="*/ 3198291 h 3234197"/>
              <a:gd name="connsiteX4" fmla="*/ 0 w 1332319"/>
              <a:gd name="connsiteY4" fmla="*/ 3059787 h 3234197"/>
              <a:gd name="connsiteX0" fmla="*/ 0 w 1332319"/>
              <a:gd name="connsiteY0" fmla="*/ 3059787 h 3198291"/>
              <a:gd name="connsiteX1" fmla="*/ 773779 w 1332319"/>
              <a:gd name="connsiteY1" fmla="*/ 0 h 3198291"/>
              <a:gd name="connsiteX2" fmla="*/ 1332319 w 1332319"/>
              <a:gd name="connsiteY2" fmla="*/ 3134025 h 3198291"/>
              <a:gd name="connsiteX3" fmla="*/ 786550 w 1332319"/>
              <a:gd name="connsiteY3" fmla="*/ 3198291 h 3198291"/>
              <a:gd name="connsiteX4" fmla="*/ 0 w 1332319"/>
              <a:gd name="connsiteY4" fmla="*/ 3059787 h 3198291"/>
              <a:gd name="connsiteX0" fmla="*/ 0 w 1332319"/>
              <a:gd name="connsiteY0" fmla="*/ 3059787 h 3225168"/>
              <a:gd name="connsiteX1" fmla="*/ 773779 w 1332319"/>
              <a:gd name="connsiteY1" fmla="*/ 0 h 3225168"/>
              <a:gd name="connsiteX2" fmla="*/ 1332319 w 1332319"/>
              <a:gd name="connsiteY2" fmla="*/ 3134025 h 3225168"/>
              <a:gd name="connsiteX3" fmla="*/ 786550 w 1332319"/>
              <a:gd name="connsiteY3" fmla="*/ 3198291 h 3225168"/>
              <a:gd name="connsiteX4" fmla="*/ 0 w 1332319"/>
              <a:gd name="connsiteY4" fmla="*/ 3059787 h 3225168"/>
              <a:gd name="connsiteX0" fmla="*/ 0 w 1332319"/>
              <a:gd name="connsiteY0" fmla="*/ 3059787 h 3230611"/>
              <a:gd name="connsiteX1" fmla="*/ 773779 w 1332319"/>
              <a:gd name="connsiteY1" fmla="*/ 0 h 3230611"/>
              <a:gd name="connsiteX2" fmla="*/ 1332319 w 1332319"/>
              <a:gd name="connsiteY2" fmla="*/ 3134025 h 3230611"/>
              <a:gd name="connsiteX3" fmla="*/ 786550 w 1332319"/>
              <a:gd name="connsiteY3" fmla="*/ 3198291 h 3230611"/>
              <a:gd name="connsiteX4" fmla="*/ 0 w 1332319"/>
              <a:gd name="connsiteY4" fmla="*/ 3059787 h 3230611"/>
              <a:gd name="connsiteX0" fmla="*/ 0 w 1407939"/>
              <a:gd name="connsiteY0" fmla="*/ 3058529 h 3230611"/>
              <a:gd name="connsiteX1" fmla="*/ 849399 w 1407939"/>
              <a:gd name="connsiteY1" fmla="*/ 0 h 3230611"/>
              <a:gd name="connsiteX2" fmla="*/ 1407939 w 1407939"/>
              <a:gd name="connsiteY2" fmla="*/ 3134025 h 3230611"/>
              <a:gd name="connsiteX3" fmla="*/ 862170 w 1407939"/>
              <a:gd name="connsiteY3" fmla="*/ 3198291 h 3230611"/>
              <a:gd name="connsiteX4" fmla="*/ 0 w 1407939"/>
              <a:gd name="connsiteY4" fmla="*/ 3058529 h 3230611"/>
              <a:gd name="connsiteX0" fmla="*/ 0 w 1144986"/>
              <a:gd name="connsiteY0" fmla="*/ 3058529 h 3351511"/>
              <a:gd name="connsiteX1" fmla="*/ 849399 w 1144986"/>
              <a:gd name="connsiteY1" fmla="*/ 0 h 3351511"/>
              <a:gd name="connsiteX2" fmla="*/ 1013826 w 1144986"/>
              <a:gd name="connsiteY2" fmla="*/ 3254925 h 3351511"/>
              <a:gd name="connsiteX3" fmla="*/ 862170 w 1144986"/>
              <a:gd name="connsiteY3" fmla="*/ 3198291 h 3351511"/>
              <a:gd name="connsiteX4" fmla="*/ 0 w 1144986"/>
              <a:gd name="connsiteY4" fmla="*/ 3058529 h 3351511"/>
              <a:gd name="connsiteX0" fmla="*/ 0 w 1192651"/>
              <a:gd name="connsiteY0" fmla="*/ 3112709 h 3351511"/>
              <a:gd name="connsiteX1" fmla="*/ 897064 w 1192651"/>
              <a:gd name="connsiteY1" fmla="*/ 0 h 3351511"/>
              <a:gd name="connsiteX2" fmla="*/ 1061491 w 1192651"/>
              <a:gd name="connsiteY2" fmla="*/ 3254925 h 3351511"/>
              <a:gd name="connsiteX3" fmla="*/ 909835 w 1192651"/>
              <a:gd name="connsiteY3" fmla="*/ 3198291 h 3351511"/>
              <a:gd name="connsiteX4" fmla="*/ 0 w 1192651"/>
              <a:gd name="connsiteY4" fmla="*/ 3112709 h 3351511"/>
              <a:gd name="connsiteX0" fmla="*/ 0 w 1061491"/>
              <a:gd name="connsiteY0" fmla="*/ 3112709 h 3773710"/>
              <a:gd name="connsiteX1" fmla="*/ 897064 w 1061491"/>
              <a:gd name="connsiteY1" fmla="*/ 0 h 3773710"/>
              <a:gd name="connsiteX2" fmla="*/ 1061491 w 1061491"/>
              <a:gd name="connsiteY2" fmla="*/ 3254925 h 3773710"/>
              <a:gd name="connsiteX3" fmla="*/ 0 w 1061491"/>
              <a:gd name="connsiteY3" fmla="*/ 3112709 h 3773710"/>
              <a:gd name="connsiteX0" fmla="*/ 0 w 948579"/>
              <a:gd name="connsiteY0" fmla="*/ 2690391 h 3773710"/>
              <a:gd name="connsiteX1" fmla="*/ 784152 w 948579"/>
              <a:gd name="connsiteY1" fmla="*/ 0 h 3773710"/>
              <a:gd name="connsiteX2" fmla="*/ 948579 w 948579"/>
              <a:gd name="connsiteY2" fmla="*/ 3254925 h 3773710"/>
              <a:gd name="connsiteX3" fmla="*/ 0 w 948579"/>
              <a:gd name="connsiteY3" fmla="*/ 2690391 h 3773710"/>
              <a:gd name="connsiteX0" fmla="*/ 0 w 948579"/>
              <a:gd name="connsiteY0" fmla="*/ 2690391 h 3773710"/>
              <a:gd name="connsiteX1" fmla="*/ 784152 w 948579"/>
              <a:gd name="connsiteY1" fmla="*/ 0 h 3773710"/>
              <a:gd name="connsiteX2" fmla="*/ 948579 w 948579"/>
              <a:gd name="connsiteY2" fmla="*/ 3254925 h 3773710"/>
              <a:gd name="connsiteX3" fmla="*/ 0 w 948579"/>
              <a:gd name="connsiteY3" fmla="*/ 2690391 h 3773710"/>
              <a:gd name="connsiteX0" fmla="*/ 0 w 1061503"/>
              <a:gd name="connsiteY0" fmla="*/ 3149434 h 3773710"/>
              <a:gd name="connsiteX1" fmla="*/ 897076 w 1061503"/>
              <a:gd name="connsiteY1" fmla="*/ 0 h 3773710"/>
              <a:gd name="connsiteX2" fmla="*/ 1061503 w 1061503"/>
              <a:gd name="connsiteY2" fmla="*/ 3254925 h 3773710"/>
              <a:gd name="connsiteX3" fmla="*/ 0 w 1061503"/>
              <a:gd name="connsiteY3" fmla="*/ 3149434 h 3773710"/>
              <a:gd name="connsiteX0" fmla="*/ 0 w 1061503"/>
              <a:gd name="connsiteY0" fmla="*/ 3149434 h 3316180"/>
              <a:gd name="connsiteX1" fmla="*/ 897076 w 1061503"/>
              <a:gd name="connsiteY1" fmla="*/ 0 h 3316180"/>
              <a:gd name="connsiteX2" fmla="*/ 1061503 w 1061503"/>
              <a:gd name="connsiteY2" fmla="*/ 3254925 h 3316180"/>
              <a:gd name="connsiteX3" fmla="*/ 0 w 1061503"/>
              <a:gd name="connsiteY3" fmla="*/ 3149434 h 3316180"/>
              <a:gd name="connsiteX0" fmla="*/ 0 w 1061503"/>
              <a:gd name="connsiteY0" fmla="*/ 3149434 h 3278071"/>
              <a:gd name="connsiteX1" fmla="*/ 897076 w 1061503"/>
              <a:gd name="connsiteY1" fmla="*/ 0 h 3278071"/>
              <a:gd name="connsiteX2" fmla="*/ 1061503 w 1061503"/>
              <a:gd name="connsiteY2" fmla="*/ 3254925 h 3278071"/>
              <a:gd name="connsiteX3" fmla="*/ 0 w 1061503"/>
              <a:gd name="connsiteY3" fmla="*/ 3149434 h 3278071"/>
              <a:gd name="connsiteX0" fmla="*/ 0 w 1061503"/>
              <a:gd name="connsiteY0" fmla="*/ 3149434 h 3298436"/>
              <a:gd name="connsiteX1" fmla="*/ 897076 w 1061503"/>
              <a:gd name="connsiteY1" fmla="*/ 0 h 3298436"/>
              <a:gd name="connsiteX2" fmla="*/ 1061503 w 1061503"/>
              <a:gd name="connsiteY2" fmla="*/ 3254925 h 3298436"/>
              <a:gd name="connsiteX3" fmla="*/ 0 w 1061503"/>
              <a:gd name="connsiteY3" fmla="*/ 3149434 h 3298436"/>
              <a:gd name="connsiteX0" fmla="*/ 0 w 1061503"/>
              <a:gd name="connsiteY0" fmla="*/ 3149434 h 3288796"/>
              <a:gd name="connsiteX1" fmla="*/ 897076 w 1061503"/>
              <a:gd name="connsiteY1" fmla="*/ 0 h 3288796"/>
              <a:gd name="connsiteX2" fmla="*/ 1061503 w 1061503"/>
              <a:gd name="connsiteY2" fmla="*/ 3254925 h 3288796"/>
              <a:gd name="connsiteX3" fmla="*/ 0 w 1061503"/>
              <a:gd name="connsiteY3" fmla="*/ 3149434 h 3288796"/>
              <a:gd name="connsiteX0" fmla="*/ 0 w 1061503"/>
              <a:gd name="connsiteY0" fmla="*/ 3149434 h 3278071"/>
              <a:gd name="connsiteX1" fmla="*/ 897076 w 1061503"/>
              <a:gd name="connsiteY1" fmla="*/ 0 h 3278071"/>
              <a:gd name="connsiteX2" fmla="*/ 1061503 w 1061503"/>
              <a:gd name="connsiteY2" fmla="*/ 3254925 h 3278071"/>
              <a:gd name="connsiteX3" fmla="*/ 0 w 1061503"/>
              <a:gd name="connsiteY3" fmla="*/ 3149434 h 3278071"/>
              <a:gd name="connsiteX0" fmla="*/ 0 w 1061503"/>
              <a:gd name="connsiteY0" fmla="*/ 3149434 h 3278071"/>
              <a:gd name="connsiteX1" fmla="*/ 897076 w 1061503"/>
              <a:gd name="connsiteY1" fmla="*/ 0 h 3278071"/>
              <a:gd name="connsiteX2" fmla="*/ 1061503 w 1061503"/>
              <a:gd name="connsiteY2" fmla="*/ 3254925 h 3278071"/>
              <a:gd name="connsiteX3" fmla="*/ 0 w 1061503"/>
              <a:gd name="connsiteY3" fmla="*/ 3149434 h 3278071"/>
              <a:gd name="connsiteX0" fmla="*/ 0 w 1061503"/>
              <a:gd name="connsiteY0" fmla="*/ 3149434 h 3278071"/>
              <a:gd name="connsiteX1" fmla="*/ 897076 w 1061503"/>
              <a:gd name="connsiteY1" fmla="*/ 0 h 3278071"/>
              <a:gd name="connsiteX2" fmla="*/ 1061503 w 1061503"/>
              <a:gd name="connsiteY2" fmla="*/ 3254925 h 3278071"/>
              <a:gd name="connsiteX3" fmla="*/ 0 w 1061503"/>
              <a:gd name="connsiteY3" fmla="*/ 3149434 h 327807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061503" h="3278071">
                <a:moveTo>
                  <a:pt x="0" y="3149434"/>
                </a:moveTo>
                <a:lnTo>
                  <a:pt x="897076" y="0"/>
                </a:lnTo>
                <a:lnTo>
                  <a:pt x="1061503" y="3254925"/>
                </a:lnTo>
                <a:cubicBezTo>
                  <a:pt x="318998" y="3278071"/>
                  <a:pt x="719485" y="3228679"/>
                  <a:pt x="0" y="3149434"/>
                </a:cubicBezTo>
                <a:close/>
              </a:path>
            </a:pathLst>
          </a:custGeom>
          <a:solidFill>
            <a:srgbClr val="000000">
              <a:alpha val="0"/>
            </a:srgbClr>
          </a:solidFill>
          <a:ln>
            <a:solidFill>
              <a:srgbClr val="000000">
                <a:alpha val="0"/>
              </a:srgb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744" name="Полилиния 743">
            <a:hlinkClick r:id="rId11" action="ppaction://hlinksldjump"/>
          </p:cNvPr>
          <p:cNvSpPr/>
          <p:nvPr/>
        </p:nvSpPr>
        <p:spPr>
          <a:xfrm rot="18957135">
            <a:off x="4632683" y="3366489"/>
            <a:ext cx="1183499" cy="3252292"/>
          </a:xfrm>
          <a:custGeom>
            <a:avLst/>
            <a:gdLst>
              <a:gd name="connsiteX0" fmla="*/ 0 w 1111396"/>
              <a:gd name="connsiteY0" fmla="*/ 3146584 h 3146584"/>
              <a:gd name="connsiteX1" fmla="*/ 555698 w 1111396"/>
              <a:gd name="connsiteY1" fmla="*/ 0 h 3146584"/>
              <a:gd name="connsiteX2" fmla="*/ 1111396 w 1111396"/>
              <a:gd name="connsiteY2" fmla="*/ 3146584 h 3146584"/>
              <a:gd name="connsiteX3" fmla="*/ 0 w 1111396"/>
              <a:gd name="connsiteY3" fmla="*/ 3146584 h 3146584"/>
              <a:gd name="connsiteX0" fmla="*/ 0 w 1178136"/>
              <a:gd name="connsiteY0" fmla="*/ 3146584 h 3146728"/>
              <a:gd name="connsiteX1" fmla="*/ 555698 w 1178136"/>
              <a:gd name="connsiteY1" fmla="*/ 0 h 3146728"/>
              <a:gd name="connsiteX2" fmla="*/ 1178136 w 1178136"/>
              <a:gd name="connsiteY2" fmla="*/ 3146728 h 3146728"/>
              <a:gd name="connsiteX3" fmla="*/ 0 w 1178136"/>
              <a:gd name="connsiteY3" fmla="*/ 3146584 h 3146728"/>
              <a:gd name="connsiteX0" fmla="*/ 0 w 1309203"/>
              <a:gd name="connsiteY0" fmla="*/ 3103754 h 3146728"/>
              <a:gd name="connsiteX1" fmla="*/ 686765 w 1309203"/>
              <a:gd name="connsiteY1" fmla="*/ 0 h 3146728"/>
              <a:gd name="connsiteX2" fmla="*/ 1309203 w 1309203"/>
              <a:gd name="connsiteY2" fmla="*/ 3146728 h 3146728"/>
              <a:gd name="connsiteX3" fmla="*/ 0 w 1309203"/>
              <a:gd name="connsiteY3" fmla="*/ 3103754 h 3146728"/>
              <a:gd name="connsiteX0" fmla="*/ 0 w 1347377"/>
              <a:gd name="connsiteY0" fmla="*/ 3109325 h 3146728"/>
              <a:gd name="connsiteX1" fmla="*/ 724939 w 1347377"/>
              <a:gd name="connsiteY1" fmla="*/ 0 h 3146728"/>
              <a:gd name="connsiteX2" fmla="*/ 1347377 w 1347377"/>
              <a:gd name="connsiteY2" fmla="*/ 3146728 h 3146728"/>
              <a:gd name="connsiteX3" fmla="*/ 0 w 1347377"/>
              <a:gd name="connsiteY3" fmla="*/ 3109325 h 3146728"/>
              <a:gd name="connsiteX0" fmla="*/ 0 w 1347377"/>
              <a:gd name="connsiteY0" fmla="*/ 3109325 h 3146728"/>
              <a:gd name="connsiteX1" fmla="*/ 724939 w 1347377"/>
              <a:gd name="connsiteY1" fmla="*/ 0 h 3146728"/>
              <a:gd name="connsiteX2" fmla="*/ 1347377 w 1347377"/>
              <a:gd name="connsiteY2" fmla="*/ 3146728 h 3146728"/>
              <a:gd name="connsiteX3" fmla="*/ 674426 w 1347377"/>
              <a:gd name="connsiteY3" fmla="*/ 3123470 h 3146728"/>
              <a:gd name="connsiteX4" fmla="*/ 0 w 1347377"/>
              <a:gd name="connsiteY4" fmla="*/ 3109325 h 3146728"/>
              <a:gd name="connsiteX0" fmla="*/ 0 w 1347377"/>
              <a:gd name="connsiteY0" fmla="*/ 3109325 h 3170436"/>
              <a:gd name="connsiteX1" fmla="*/ 724939 w 1347377"/>
              <a:gd name="connsiteY1" fmla="*/ 0 h 3170436"/>
              <a:gd name="connsiteX2" fmla="*/ 1347377 w 1347377"/>
              <a:gd name="connsiteY2" fmla="*/ 3146728 h 3170436"/>
              <a:gd name="connsiteX3" fmla="*/ 710754 w 1347377"/>
              <a:gd name="connsiteY3" fmla="*/ 3170436 h 3170436"/>
              <a:gd name="connsiteX4" fmla="*/ 0 w 1347377"/>
              <a:gd name="connsiteY4" fmla="*/ 3109325 h 3170436"/>
              <a:gd name="connsiteX0" fmla="*/ 0 w 1347377"/>
              <a:gd name="connsiteY0" fmla="*/ 3109325 h 3198291"/>
              <a:gd name="connsiteX1" fmla="*/ 724939 w 1347377"/>
              <a:gd name="connsiteY1" fmla="*/ 0 h 3198291"/>
              <a:gd name="connsiteX2" fmla="*/ 1347377 w 1347377"/>
              <a:gd name="connsiteY2" fmla="*/ 3146728 h 3198291"/>
              <a:gd name="connsiteX3" fmla="*/ 737710 w 1347377"/>
              <a:gd name="connsiteY3" fmla="*/ 3198291 h 3198291"/>
              <a:gd name="connsiteX4" fmla="*/ 0 w 1347377"/>
              <a:gd name="connsiteY4" fmla="*/ 3109325 h 3198291"/>
              <a:gd name="connsiteX0" fmla="*/ 0 w 1347377"/>
              <a:gd name="connsiteY0" fmla="*/ 3109325 h 3230602"/>
              <a:gd name="connsiteX1" fmla="*/ 724939 w 1347377"/>
              <a:gd name="connsiteY1" fmla="*/ 0 h 3230602"/>
              <a:gd name="connsiteX2" fmla="*/ 1347377 w 1347377"/>
              <a:gd name="connsiteY2" fmla="*/ 3146728 h 3230602"/>
              <a:gd name="connsiteX3" fmla="*/ 737710 w 1347377"/>
              <a:gd name="connsiteY3" fmla="*/ 3198291 h 3230602"/>
              <a:gd name="connsiteX4" fmla="*/ 0 w 1347377"/>
              <a:gd name="connsiteY4" fmla="*/ 3109325 h 3230602"/>
              <a:gd name="connsiteX0" fmla="*/ 0 w 1347377"/>
              <a:gd name="connsiteY0" fmla="*/ 3109325 h 3198291"/>
              <a:gd name="connsiteX1" fmla="*/ 724939 w 1347377"/>
              <a:gd name="connsiteY1" fmla="*/ 0 h 3198291"/>
              <a:gd name="connsiteX2" fmla="*/ 1347377 w 1347377"/>
              <a:gd name="connsiteY2" fmla="*/ 3146728 h 3198291"/>
              <a:gd name="connsiteX3" fmla="*/ 737710 w 1347377"/>
              <a:gd name="connsiteY3" fmla="*/ 3198291 h 3198291"/>
              <a:gd name="connsiteX4" fmla="*/ 0 w 1347377"/>
              <a:gd name="connsiteY4" fmla="*/ 3109325 h 3198291"/>
              <a:gd name="connsiteX0" fmla="*/ 0 w 1347377"/>
              <a:gd name="connsiteY0" fmla="*/ 3109325 h 3212766"/>
              <a:gd name="connsiteX1" fmla="*/ 724939 w 1347377"/>
              <a:gd name="connsiteY1" fmla="*/ 0 h 3212766"/>
              <a:gd name="connsiteX2" fmla="*/ 1347377 w 1347377"/>
              <a:gd name="connsiteY2" fmla="*/ 3146728 h 3212766"/>
              <a:gd name="connsiteX3" fmla="*/ 737710 w 1347377"/>
              <a:gd name="connsiteY3" fmla="*/ 3198291 h 3212766"/>
              <a:gd name="connsiteX4" fmla="*/ 0 w 1347377"/>
              <a:gd name="connsiteY4" fmla="*/ 3109325 h 3212766"/>
              <a:gd name="connsiteX0" fmla="*/ 0 w 1347377"/>
              <a:gd name="connsiteY0" fmla="*/ 3109325 h 3198291"/>
              <a:gd name="connsiteX1" fmla="*/ 724939 w 1347377"/>
              <a:gd name="connsiteY1" fmla="*/ 0 h 3198291"/>
              <a:gd name="connsiteX2" fmla="*/ 1347377 w 1347377"/>
              <a:gd name="connsiteY2" fmla="*/ 3146728 h 3198291"/>
              <a:gd name="connsiteX3" fmla="*/ 737710 w 1347377"/>
              <a:gd name="connsiteY3" fmla="*/ 3198291 h 3198291"/>
              <a:gd name="connsiteX4" fmla="*/ 0 w 1347377"/>
              <a:gd name="connsiteY4" fmla="*/ 3109325 h 3198291"/>
              <a:gd name="connsiteX0" fmla="*/ 0 w 1347377"/>
              <a:gd name="connsiteY0" fmla="*/ 3109325 h 3215130"/>
              <a:gd name="connsiteX1" fmla="*/ 724939 w 1347377"/>
              <a:gd name="connsiteY1" fmla="*/ 0 h 3215130"/>
              <a:gd name="connsiteX2" fmla="*/ 1347377 w 1347377"/>
              <a:gd name="connsiteY2" fmla="*/ 3146728 h 3215130"/>
              <a:gd name="connsiteX3" fmla="*/ 737710 w 1347377"/>
              <a:gd name="connsiteY3" fmla="*/ 3198291 h 3215130"/>
              <a:gd name="connsiteX4" fmla="*/ 0 w 1347377"/>
              <a:gd name="connsiteY4" fmla="*/ 3109325 h 3215130"/>
              <a:gd name="connsiteX0" fmla="*/ 0 w 1347377"/>
              <a:gd name="connsiteY0" fmla="*/ 3109325 h 3198291"/>
              <a:gd name="connsiteX1" fmla="*/ 724939 w 1347377"/>
              <a:gd name="connsiteY1" fmla="*/ 0 h 3198291"/>
              <a:gd name="connsiteX2" fmla="*/ 1347377 w 1347377"/>
              <a:gd name="connsiteY2" fmla="*/ 3146728 h 3198291"/>
              <a:gd name="connsiteX3" fmla="*/ 737710 w 1347377"/>
              <a:gd name="connsiteY3" fmla="*/ 3198291 h 3198291"/>
              <a:gd name="connsiteX4" fmla="*/ 0 w 1347377"/>
              <a:gd name="connsiteY4" fmla="*/ 3109325 h 3198291"/>
              <a:gd name="connsiteX0" fmla="*/ 0 w 1283479"/>
              <a:gd name="connsiteY0" fmla="*/ 3109325 h 3198291"/>
              <a:gd name="connsiteX1" fmla="*/ 724939 w 1283479"/>
              <a:gd name="connsiteY1" fmla="*/ 0 h 3198291"/>
              <a:gd name="connsiteX2" fmla="*/ 1283479 w 1283479"/>
              <a:gd name="connsiteY2" fmla="*/ 3134025 h 3198291"/>
              <a:gd name="connsiteX3" fmla="*/ 737710 w 1283479"/>
              <a:gd name="connsiteY3" fmla="*/ 3198291 h 3198291"/>
              <a:gd name="connsiteX4" fmla="*/ 0 w 1283479"/>
              <a:gd name="connsiteY4" fmla="*/ 3109325 h 3198291"/>
              <a:gd name="connsiteX0" fmla="*/ 0 w 1283479"/>
              <a:gd name="connsiteY0" fmla="*/ 3109325 h 3225582"/>
              <a:gd name="connsiteX1" fmla="*/ 724939 w 1283479"/>
              <a:gd name="connsiteY1" fmla="*/ 0 h 3225582"/>
              <a:gd name="connsiteX2" fmla="*/ 1283479 w 1283479"/>
              <a:gd name="connsiteY2" fmla="*/ 3134025 h 3225582"/>
              <a:gd name="connsiteX3" fmla="*/ 737710 w 1283479"/>
              <a:gd name="connsiteY3" fmla="*/ 3198291 h 3225582"/>
              <a:gd name="connsiteX4" fmla="*/ 0 w 1283479"/>
              <a:gd name="connsiteY4" fmla="*/ 3109325 h 3225582"/>
              <a:gd name="connsiteX0" fmla="*/ 0 w 1283479"/>
              <a:gd name="connsiteY0" fmla="*/ 3109325 h 3234197"/>
              <a:gd name="connsiteX1" fmla="*/ 724939 w 1283479"/>
              <a:gd name="connsiteY1" fmla="*/ 0 h 3234197"/>
              <a:gd name="connsiteX2" fmla="*/ 1283479 w 1283479"/>
              <a:gd name="connsiteY2" fmla="*/ 3134025 h 3234197"/>
              <a:gd name="connsiteX3" fmla="*/ 737710 w 1283479"/>
              <a:gd name="connsiteY3" fmla="*/ 3198291 h 3234197"/>
              <a:gd name="connsiteX4" fmla="*/ 0 w 1283479"/>
              <a:gd name="connsiteY4" fmla="*/ 3109325 h 3234197"/>
              <a:gd name="connsiteX0" fmla="*/ 0 w 1310712"/>
              <a:gd name="connsiteY0" fmla="*/ 3040637 h 3234197"/>
              <a:gd name="connsiteX1" fmla="*/ 752172 w 1310712"/>
              <a:gd name="connsiteY1" fmla="*/ 0 h 3234197"/>
              <a:gd name="connsiteX2" fmla="*/ 1310712 w 1310712"/>
              <a:gd name="connsiteY2" fmla="*/ 3134025 h 3234197"/>
              <a:gd name="connsiteX3" fmla="*/ 764943 w 1310712"/>
              <a:gd name="connsiteY3" fmla="*/ 3198291 h 3234197"/>
              <a:gd name="connsiteX4" fmla="*/ 0 w 1310712"/>
              <a:gd name="connsiteY4" fmla="*/ 3040637 h 3234197"/>
              <a:gd name="connsiteX0" fmla="*/ 0 w 1332319"/>
              <a:gd name="connsiteY0" fmla="*/ 3059787 h 3234197"/>
              <a:gd name="connsiteX1" fmla="*/ 773779 w 1332319"/>
              <a:gd name="connsiteY1" fmla="*/ 0 h 3234197"/>
              <a:gd name="connsiteX2" fmla="*/ 1332319 w 1332319"/>
              <a:gd name="connsiteY2" fmla="*/ 3134025 h 3234197"/>
              <a:gd name="connsiteX3" fmla="*/ 786550 w 1332319"/>
              <a:gd name="connsiteY3" fmla="*/ 3198291 h 3234197"/>
              <a:gd name="connsiteX4" fmla="*/ 0 w 1332319"/>
              <a:gd name="connsiteY4" fmla="*/ 3059787 h 3234197"/>
              <a:gd name="connsiteX0" fmla="*/ 0 w 1332319"/>
              <a:gd name="connsiteY0" fmla="*/ 3059787 h 3234197"/>
              <a:gd name="connsiteX1" fmla="*/ 773779 w 1332319"/>
              <a:gd name="connsiteY1" fmla="*/ 0 h 3234197"/>
              <a:gd name="connsiteX2" fmla="*/ 1332319 w 1332319"/>
              <a:gd name="connsiteY2" fmla="*/ 3134025 h 3234197"/>
              <a:gd name="connsiteX3" fmla="*/ 786550 w 1332319"/>
              <a:gd name="connsiteY3" fmla="*/ 3198291 h 3234197"/>
              <a:gd name="connsiteX4" fmla="*/ 0 w 1332319"/>
              <a:gd name="connsiteY4" fmla="*/ 3059787 h 3234197"/>
              <a:gd name="connsiteX0" fmla="*/ 0 w 1332319"/>
              <a:gd name="connsiteY0" fmla="*/ 3059787 h 3234197"/>
              <a:gd name="connsiteX1" fmla="*/ 773779 w 1332319"/>
              <a:gd name="connsiteY1" fmla="*/ 0 h 3234197"/>
              <a:gd name="connsiteX2" fmla="*/ 1332319 w 1332319"/>
              <a:gd name="connsiteY2" fmla="*/ 3134025 h 3234197"/>
              <a:gd name="connsiteX3" fmla="*/ 786550 w 1332319"/>
              <a:gd name="connsiteY3" fmla="*/ 3198291 h 3234197"/>
              <a:gd name="connsiteX4" fmla="*/ 0 w 1332319"/>
              <a:gd name="connsiteY4" fmla="*/ 3059787 h 3234197"/>
              <a:gd name="connsiteX0" fmla="*/ 0 w 1332319"/>
              <a:gd name="connsiteY0" fmla="*/ 3059787 h 3234197"/>
              <a:gd name="connsiteX1" fmla="*/ 773779 w 1332319"/>
              <a:gd name="connsiteY1" fmla="*/ 0 h 3234197"/>
              <a:gd name="connsiteX2" fmla="*/ 1332319 w 1332319"/>
              <a:gd name="connsiteY2" fmla="*/ 3134025 h 3234197"/>
              <a:gd name="connsiteX3" fmla="*/ 786550 w 1332319"/>
              <a:gd name="connsiteY3" fmla="*/ 3198291 h 3234197"/>
              <a:gd name="connsiteX4" fmla="*/ 0 w 1332319"/>
              <a:gd name="connsiteY4" fmla="*/ 3059787 h 3234197"/>
              <a:gd name="connsiteX0" fmla="*/ 0 w 1332319"/>
              <a:gd name="connsiteY0" fmla="*/ 3059787 h 3198291"/>
              <a:gd name="connsiteX1" fmla="*/ 773779 w 1332319"/>
              <a:gd name="connsiteY1" fmla="*/ 0 h 3198291"/>
              <a:gd name="connsiteX2" fmla="*/ 1332319 w 1332319"/>
              <a:gd name="connsiteY2" fmla="*/ 3134025 h 3198291"/>
              <a:gd name="connsiteX3" fmla="*/ 786550 w 1332319"/>
              <a:gd name="connsiteY3" fmla="*/ 3198291 h 3198291"/>
              <a:gd name="connsiteX4" fmla="*/ 0 w 1332319"/>
              <a:gd name="connsiteY4" fmla="*/ 3059787 h 3198291"/>
              <a:gd name="connsiteX0" fmla="*/ 0 w 1332319"/>
              <a:gd name="connsiteY0" fmla="*/ 3059787 h 3225168"/>
              <a:gd name="connsiteX1" fmla="*/ 773779 w 1332319"/>
              <a:gd name="connsiteY1" fmla="*/ 0 h 3225168"/>
              <a:gd name="connsiteX2" fmla="*/ 1332319 w 1332319"/>
              <a:gd name="connsiteY2" fmla="*/ 3134025 h 3225168"/>
              <a:gd name="connsiteX3" fmla="*/ 786550 w 1332319"/>
              <a:gd name="connsiteY3" fmla="*/ 3198291 h 3225168"/>
              <a:gd name="connsiteX4" fmla="*/ 0 w 1332319"/>
              <a:gd name="connsiteY4" fmla="*/ 3059787 h 3225168"/>
              <a:gd name="connsiteX0" fmla="*/ 0 w 1332319"/>
              <a:gd name="connsiteY0" fmla="*/ 3059787 h 3230611"/>
              <a:gd name="connsiteX1" fmla="*/ 773779 w 1332319"/>
              <a:gd name="connsiteY1" fmla="*/ 0 h 3230611"/>
              <a:gd name="connsiteX2" fmla="*/ 1332319 w 1332319"/>
              <a:gd name="connsiteY2" fmla="*/ 3134025 h 3230611"/>
              <a:gd name="connsiteX3" fmla="*/ 786550 w 1332319"/>
              <a:gd name="connsiteY3" fmla="*/ 3198291 h 3230611"/>
              <a:gd name="connsiteX4" fmla="*/ 0 w 1332319"/>
              <a:gd name="connsiteY4" fmla="*/ 3059787 h 3230611"/>
              <a:gd name="connsiteX0" fmla="*/ 0 w 1673952"/>
              <a:gd name="connsiteY0" fmla="*/ 3063894 h 3230611"/>
              <a:gd name="connsiteX1" fmla="*/ 1115412 w 1673952"/>
              <a:gd name="connsiteY1" fmla="*/ 0 h 3230611"/>
              <a:gd name="connsiteX2" fmla="*/ 1673952 w 1673952"/>
              <a:gd name="connsiteY2" fmla="*/ 3134025 h 3230611"/>
              <a:gd name="connsiteX3" fmla="*/ 1128183 w 1673952"/>
              <a:gd name="connsiteY3" fmla="*/ 3198291 h 3230611"/>
              <a:gd name="connsiteX4" fmla="*/ 0 w 1673952"/>
              <a:gd name="connsiteY4" fmla="*/ 3063894 h 3230611"/>
              <a:gd name="connsiteX0" fmla="*/ 0 w 1673952"/>
              <a:gd name="connsiteY0" fmla="*/ 3063894 h 3644674"/>
              <a:gd name="connsiteX1" fmla="*/ 1115412 w 1673952"/>
              <a:gd name="connsiteY1" fmla="*/ 0 h 3644674"/>
              <a:gd name="connsiteX2" fmla="*/ 1673952 w 1673952"/>
              <a:gd name="connsiteY2" fmla="*/ 3134025 h 3644674"/>
              <a:gd name="connsiteX3" fmla="*/ 0 w 1673952"/>
              <a:gd name="connsiteY3" fmla="*/ 3063894 h 3644674"/>
              <a:gd name="connsiteX0" fmla="*/ 0 w 1115412"/>
              <a:gd name="connsiteY0" fmla="*/ 3063894 h 3733357"/>
              <a:gd name="connsiteX1" fmla="*/ 1115412 w 1115412"/>
              <a:gd name="connsiteY1" fmla="*/ 0 h 3733357"/>
              <a:gd name="connsiteX2" fmla="*/ 563987 w 1115412"/>
              <a:gd name="connsiteY2" fmla="*/ 3222708 h 3733357"/>
              <a:gd name="connsiteX3" fmla="*/ 0 w 1115412"/>
              <a:gd name="connsiteY3" fmla="*/ 3063894 h 3733357"/>
              <a:gd name="connsiteX0" fmla="*/ 0 w 1115412"/>
              <a:gd name="connsiteY0" fmla="*/ 3063894 h 3586231"/>
              <a:gd name="connsiteX1" fmla="*/ 1115412 w 1115412"/>
              <a:gd name="connsiteY1" fmla="*/ 0 h 3586231"/>
              <a:gd name="connsiteX2" fmla="*/ 563987 w 1115412"/>
              <a:gd name="connsiteY2" fmla="*/ 3222708 h 3586231"/>
              <a:gd name="connsiteX3" fmla="*/ 0 w 1115412"/>
              <a:gd name="connsiteY3" fmla="*/ 3063894 h 3586231"/>
              <a:gd name="connsiteX0" fmla="*/ 0 w 1115412"/>
              <a:gd name="connsiteY0" fmla="*/ 3063894 h 3252292"/>
              <a:gd name="connsiteX1" fmla="*/ 1115412 w 1115412"/>
              <a:gd name="connsiteY1" fmla="*/ 0 h 3252292"/>
              <a:gd name="connsiteX2" fmla="*/ 563987 w 1115412"/>
              <a:gd name="connsiteY2" fmla="*/ 3222708 h 3252292"/>
              <a:gd name="connsiteX3" fmla="*/ 0 w 1115412"/>
              <a:gd name="connsiteY3" fmla="*/ 3063894 h 3252292"/>
              <a:gd name="connsiteX0" fmla="*/ 0 w 1115412"/>
              <a:gd name="connsiteY0" fmla="*/ 3063894 h 3252292"/>
              <a:gd name="connsiteX1" fmla="*/ 1115412 w 1115412"/>
              <a:gd name="connsiteY1" fmla="*/ 0 h 3252292"/>
              <a:gd name="connsiteX2" fmla="*/ 563987 w 1115412"/>
              <a:gd name="connsiteY2" fmla="*/ 3222708 h 3252292"/>
              <a:gd name="connsiteX3" fmla="*/ 0 w 1115412"/>
              <a:gd name="connsiteY3" fmla="*/ 3063894 h 3252292"/>
              <a:gd name="connsiteX0" fmla="*/ 0 w 1115412"/>
              <a:gd name="connsiteY0" fmla="*/ 3063894 h 3252292"/>
              <a:gd name="connsiteX1" fmla="*/ 1115412 w 1115412"/>
              <a:gd name="connsiteY1" fmla="*/ 0 h 3252292"/>
              <a:gd name="connsiteX2" fmla="*/ 563987 w 1115412"/>
              <a:gd name="connsiteY2" fmla="*/ 3222708 h 3252292"/>
              <a:gd name="connsiteX3" fmla="*/ 0 w 1115412"/>
              <a:gd name="connsiteY3" fmla="*/ 3063894 h 3252292"/>
              <a:gd name="connsiteX0" fmla="*/ 0 w 1115412"/>
              <a:gd name="connsiteY0" fmla="*/ 3063894 h 3252292"/>
              <a:gd name="connsiteX1" fmla="*/ 1115412 w 1115412"/>
              <a:gd name="connsiteY1" fmla="*/ 0 h 3252292"/>
              <a:gd name="connsiteX2" fmla="*/ 563987 w 1115412"/>
              <a:gd name="connsiteY2" fmla="*/ 3222708 h 3252292"/>
              <a:gd name="connsiteX3" fmla="*/ 0 w 1115412"/>
              <a:gd name="connsiteY3" fmla="*/ 3063894 h 3252292"/>
              <a:gd name="connsiteX0" fmla="*/ 0 w 1115412"/>
              <a:gd name="connsiteY0" fmla="*/ 3063894 h 3252292"/>
              <a:gd name="connsiteX1" fmla="*/ 1115412 w 1115412"/>
              <a:gd name="connsiteY1" fmla="*/ 0 h 3252292"/>
              <a:gd name="connsiteX2" fmla="*/ 563987 w 1115412"/>
              <a:gd name="connsiteY2" fmla="*/ 3222708 h 3252292"/>
              <a:gd name="connsiteX3" fmla="*/ 0 w 1115412"/>
              <a:gd name="connsiteY3" fmla="*/ 3063894 h 3252292"/>
              <a:gd name="connsiteX0" fmla="*/ 0 w 1115412"/>
              <a:gd name="connsiteY0" fmla="*/ 3063894 h 3252292"/>
              <a:gd name="connsiteX1" fmla="*/ 1115412 w 1115412"/>
              <a:gd name="connsiteY1" fmla="*/ 0 h 3252292"/>
              <a:gd name="connsiteX2" fmla="*/ 563987 w 1115412"/>
              <a:gd name="connsiteY2" fmla="*/ 3222708 h 3252292"/>
              <a:gd name="connsiteX3" fmla="*/ 0 w 1115412"/>
              <a:gd name="connsiteY3" fmla="*/ 3063894 h 325229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115412" h="3252292">
                <a:moveTo>
                  <a:pt x="0" y="3063894"/>
                </a:moveTo>
                <a:lnTo>
                  <a:pt x="1115412" y="0"/>
                </a:lnTo>
                <a:lnTo>
                  <a:pt x="563987" y="3222708"/>
                </a:lnTo>
                <a:cubicBezTo>
                  <a:pt x="61145" y="3153892"/>
                  <a:pt x="480773" y="3252292"/>
                  <a:pt x="0" y="3063894"/>
                </a:cubicBezTo>
                <a:close/>
              </a:path>
            </a:pathLst>
          </a:custGeom>
          <a:solidFill>
            <a:srgbClr val="000000">
              <a:alpha val="0"/>
            </a:srgbClr>
          </a:solidFill>
          <a:ln>
            <a:solidFill>
              <a:srgbClr val="000000">
                <a:alpha val="0"/>
              </a:srgb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761" name="Полилиния 760">
            <a:hlinkClick r:id="rId12" action="ppaction://hlinksldjump"/>
          </p:cNvPr>
          <p:cNvSpPr/>
          <p:nvPr/>
        </p:nvSpPr>
        <p:spPr>
          <a:xfrm rot="2285747">
            <a:off x="2484694" y="2920484"/>
            <a:ext cx="1570247" cy="3301697"/>
          </a:xfrm>
          <a:custGeom>
            <a:avLst/>
            <a:gdLst>
              <a:gd name="connsiteX0" fmla="*/ 0 w 1111396"/>
              <a:gd name="connsiteY0" fmla="*/ 3146584 h 3146584"/>
              <a:gd name="connsiteX1" fmla="*/ 555698 w 1111396"/>
              <a:gd name="connsiteY1" fmla="*/ 0 h 3146584"/>
              <a:gd name="connsiteX2" fmla="*/ 1111396 w 1111396"/>
              <a:gd name="connsiteY2" fmla="*/ 3146584 h 3146584"/>
              <a:gd name="connsiteX3" fmla="*/ 0 w 1111396"/>
              <a:gd name="connsiteY3" fmla="*/ 3146584 h 3146584"/>
              <a:gd name="connsiteX0" fmla="*/ 0 w 1178136"/>
              <a:gd name="connsiteY0" fmla="*/ 3146584 h 3146728"/>
              <a:gd name="connsiteX1" fmla="*/ 555698 w 1178136"/>
              <a:gd name="connsiteY1" fmla="*/ 0 h 3146728"/>
              <a:gd name="connsiteX2" fmla="*/ 1178136 w 1178136"/>
              <a:gd name="connsiteY2" fmla="*/ 3146728 h 3146728"/>
              <a:gd name="connsiteX3" fmla="*/ 0 w 1178136"/>
              <a:gd name="connsiteY3" fmla="*/ 3146584 h 3146728"/>
              <a:gd name="connsiteX0" fmla="*/ 0 w 1309203"/>
              <a:gd name="connsiteY0" fmla="*/ 3103754 h 3146728"/>
              <a:gd name="connsiteX1" fmla="*/ 686765 w 1309203"/>
              <a:gd name="connsiteY1" fmla="*/ 0 h 3146728"/>
              <a:gd name="connsiteX2" fmla="*/ 1309203 w 1309203"/>
              <a:gd name="connsiteY2" fmla="*/ 3146728 h 3146728"/>
              <a:gd name="connsiteX3" fmla="*/ 0 w 1309203"/>
              <a:gd name="connsiteY3" fmla="*/ 3103754 h 3146728"/>
              <a:gd name="connsiteX0" fmla="*/ 0 w 1347377"/>
              <a:gd name="connsiteY0" fmla="*/ 3109325 h 3146728"/>
              <a:gd name="connsiteX1" fmla="*/ 724939 w 1347377"/>
              <a:gd name="connsiteY1" fmla="*/ 0 h 3146728"/>
              <a:gd name="connsiteX2" fmla="*/ 1347377 w 1347377"/>
              <a:gd name="connsiteY2" fmla="*/ 3146728 h 3146728"/>
              <a:gd name="connsiteX3" fmla="*/ 0 w 1347377"/>
              <a:gd name="connsiteY3" fmla="*/ 3109325 h 3146728"/>
              <a:gd name="connsiteX0" fmla="*/ 0 w 1347377"/>
              <a:gd name="connsiteY0" fmla="*/ 3109325 h 3146728"/>
              <a:gd name="connsiteX1" fmla="*/ 724939 w 1347377"/>
              <a:gd name="connsiteY1" fmla="*/ 0 h 3146728"/>
              <a:gd name="connsiteX2" fmla="*/ 1347377 w 1347377"/>
              <a:gd name="connsiteY2" fmla="*/ 3146728 h 3146728"/>
              <a:gd name="connsiteX3" fmla="*/ 674426 w 1347377"/>
              <a:gd name="connsiteY3" fmla="*/ 3123470 h 3146728"/>
              <a:gd name="connsiteX4" fmla="*/ 0 w 1347377"/>
              <a:gd name="connsiteY4" fmla="*/ 3109325 h 3146728"/>
              <a:gd name="connsiteX0" fmla="*/ 0 w 1347377"/>
              <a:gd name="connsiteY0" fmla="*/ 3109325 h 3170436"/>
              <a:gd name="connsiteX1" fmla="*/ 724939 w 1347377"/>
              <a:gd name="connsiteY1" fmla="*/ 0 h 3170436"/>
              <a:gd name="connsiteX2" fmla="*/ 1347377 w 1347377"/>
              <a:gd name="connsiteY2" fmla="*/ 3146728 h 3170436"/>
              <a:gd name="connsiteX3" fmla="*/ 710754 w 1347377"/>
              <a:gd name="connsiteY3" fmla="*/ 3170436 h 3170436"/>
              <a:gd name="connsiteX4" fmla="*/ 0 w 1347377"/>
              <a:gd name="connsiteY4" fmla="*/ 3109325 h 3170436"/>
              <a:gd name="connsiteX0" fmla="*/ 0 w 1347377"/>
              <a:gd name="connsiteY0" fmla="*/ 3109325 h 3198291"/>
              <a:gd name="connsiteX1" fmla="*/ 724939 w 1347377"/>
              <a:gd name="connsiteY1" fmla="*/ 0 h 3198291"/>
              <a:gd name="connsiteX2" fmla="*/ 1347377 w 1347377"/>
              <a:gd name="connsiteY2" fmla="*/ 3146728 h 3198291"/>
              <a:gd name="connsiteX3" fmla="*/ 737710 w 1347377"/>
              <a:gd name="connsiteY3" fmla="*/ 3198291 h 3198291"/>
              <a:gd name="connsiteX4" fmla="*/ 0 w 1347377"/>
              <a:gd name="connsiteY4" fmla="*/ 3109325 h 3198291"/>
              <a:gd name="connsiteX0" fmla="*/ 0 w 1347377"/>
              <a:gd name="connsiteY0" fmla="*/ 3109325 h 3230602"/>
              <a:gd name="connsiteX1" fmla="*/ 724939 w 1347377"/>
              <a:gd name="connsiteY1" fmla="*/ 0 h 3230602"/>
              <a:gd name="connsiteX2" fmla="*/ 1347377 w 1347377"/>
              <a:gd name="connsiteY2" fmla="*/ 3146728 h 3230602"/>
              <a:gd name="connsiteX3" fmla="*/ 737710 w 1347377"/>
              <a:gd name="connsiteY3" fmla="*/ 3198291 h 3230602"/>
              <a:gd name="connsiteX4" fmla="*/ 0 w 1347377"/>
              <a:gd name="connsiteY4" fmla="*/ 3109325 h 3230602"/>
              <a:gd name="connsiteX0" fmla="*/ 0 w 1347377"/>
              <a:gd name="connsiteY0" fmla="*/ 3109325 h 3198291"/>
              <a:gd name="connsiteX1" fmla="*/ 724939 w 1347377"/>
              <a:gd name="connsiteY1" fmla="*/ 0 h 3198291"/>
              <a:gd name="connsiteX2" fmla="*/ 1347377 w 1347377"/>
              <a:gd name="connsiteY2" fmla="*/ 3146728 h 3198291"/>
              <a:gd name="connsiteX3" fmla="*/ 737710 w 1347377"/>
              <a:gd name="connsiteY3" fmla="*/ 3198291 h 3198291"/>
              <a:gd name="connsiteX4" fmla="*/ 0 w 1347377"/>
              <a:gd name="connsiteY4" fmla="*/ 3109325 h 3198291"/>
              <a:gd name="connsiteX0" fmla="*/ 0 w 1347377"/>
              <a:gd name="connsiteY0" fmla="*/ 3109325 h 3212766"/>
              <a:gd name="connsiteX1" fmla="*/ 724939 w 1347377"/>
              <a:gd name="connsiteY1" fmla="*/ 0 h 3212766"/>
              <a:gd name="connsiteX2" fmla="*/ 1347377 w 1347377"/>
              <a:gd name="connsiteY2" fmla="*/ 3146728 h 3212766"/>
              <a:gd name="connsiteX3" fmla="*/ 737710 w 1347377"/>
              <a:gd name="connsiteY3" fmla="*/ 3198291 h 3212766"/>
              <a:gd name="connsiteX4" fmla="*/ 0 w 1347377"/>
              <a:gd name="connsiteY4" fmla="*/ 3109325 h 3212766"/>
              <a:gd name="connsiteX0" fmla="*/ 0 w 1347377"/>
              <a:gd name="connsiteY0" fmla="*/ 3109325 h 3198291"/>
              <a:gd name="connsiteX1" fmla="*/ 724939 w 1347377"/>
              <a:gd name="connsiteY1" fmla="*/ 0 h 3198291"/>
              <a:gd name="connsiteX2" fmla="*/ 1347377 w 1347377"/>
              <a:gd name="connsiteY2" fmla="*/ 3146728 h 3198291"/>
              <a:gd name="connsiteX3" fmla="*/ 737710 w 1347377"/>
              <a:gd name="connsiteY3" fmla="*/ 3198291 h 3198291"/>
              <a:gd name="connsiteX4" fmla="*/ 0 w 1347377"/>
              <a:gd name="connsiteY4" fmla="*/ 3109325 h 3198291"/>
              <a:gd name="connsiteX0" fmla="*/ 0 w 1347377"/>
              <a:gd name="connsiteY0" fmla="*/ 3109325 h 3215130"/>
              <a:gd name="connsiteX1" fmla="*/ 724939 w 1347377"/>
              <a:gd name="connsiteY1" fmla="*/ 0 h 3215130"/>
              <a:gd name="connsiteX2" fmla="*/ 1347377 w 1347377"/>
              <a:gd name="connsiteY2" fmla="*/ 3146728 h 3215130"/>
              <a:gd name="connsiteX3" fmla="*/ 737710 w 1347377"/>
              <a:gd name="connsiteY3" fmla="*/ 3198291 h 3215130"/>
              <a:gd name="connsiteX4" fmla="*/ 0 w 1347377"/>
              <a:gd name="connsiteY4" fmla="*/ 3109325 h 3215130"/>
              <a:gd name="connsiteX0" fmla="*/ 0 w 1347377"/>
              <a:gd name="connsiteY0" fmla="*/ 3109325 h 3198291"/>
              <a:gd name="connsiteX1" fmla="*/ 724939 w 1347377"/>
              <a:gd name="connsiteY1" fmla="*/ 0 h 3198291"/>
              <a:gd name="connsiteX2" fmla="*/ 1347377 w 1347377"/>
              <a:gd name="connsiteY2" fmla="*/ 3146728 h 3198291"/>
              <a:gd name="connsiteX3" fmla="*/ 737710 w 1347377"/>
              <a:gd name="connsiteY3" fmla="*/ 3198291 h 3198291"/>
              <a:gd name="connsiteX4" fmla="*/ 0 w 1347377"/>
              <a:gd name="connsiteY4" fmla="*/ 3109325 h 3198291"/>
              <a:gd name="connsiteX0" fmla="*/ 0 w 1283479"/>
              <a:gd name="connsiteY0" fmla="*/ 3109325 h 3198291"/>
              <a:gd name="connsiteX1" fmla="*/ 724939 w 1283479"/>
              <a:gd name="connsiteY1" fmla="*/ 0 h 3198291"/>
              <a:gd name="connsiteX2" fmla="*/ 1283479 w 1283479"/>
              <a:gd name="connsiteY2" fmla="*/ 3134025 h 3198291"/>
              <a:gd name="connsiteX3" fmla="*/ 737710 w 1283479"/>
              <a:gd name="connsiteY3" fmla="*/ 3198291 h 3198291"/>
              <a:gd name="connsiteX4" fmla="*/ 0 w 1283479"/>
              <a:gd name="connsiteY4" fmla="*/ 3109325 h 3198291"/>
              <a:gd name="connsiteX0" fmla="*/ 0 w 1283479"/>
              <a:gd name="connsiteY0" fmla="*/ 3109325 h 3225582"/>
              <a:gd name="connsiteX1" fmla="*/ 724939 w 1283479"/>
              <a:gd name="connsiteY1" fmla="*/ 0 h 3225582"/>
              <a:gd name="connsiteX2" fmla="*/ 1283479 w 1283479"/>
              <a:gd name="connsiteY2" fmla="*/ 3134025 h 3225582"/>
              <a:gd name="connsiteX3" fmla="*/ 737710 w 1283479"/>
              <a:gd name="connsiteY3" fmla="*/ 3198291 h 3225582"/>
              <a:gd name="connsiteX4" fmla="*/ 0 w 1283479"/>
              <a:gd name="connsiteY4" fmla="*/ 3109325 h 3225582"/>
              <a:gd name="connsiteX0" fmla="*/ 0 w 1283479"/>
              <a:gd name="connsiteY0" fmla="*/ 3109325 h 3234197"/>
              <a:gd name="connsiteX1" fmla="*/ 724939 w 1283479"/>
              <a:gd name="connsiteY1" fmla="*/ 0 h 3234197"/>
              <a:gd name="connsiteX2" fmla="*/ 1283479 w 1283479"/>
              <a:gd name="connsiteY2" fmla="*/ 3134025 h 3234197"/>
              <a:gd name="connsiteX3" fmla="*/ 737710 w 1283479"/>
              <a:gd name="connsiteY3" fmla="*/ 3198291 h 3234197"/>
              <a:gd name="connsiteX4" fmla="*/ 0 w 1283479"/>
              <a:gd name="connsiteY4" fmla="*/ 3109325 h 3234197"/>
              <a:gd name="connsiteX0" fmla="*/ 0 w 1310712"/>
              <a:gd name="connsiteY0" fmla="*/ 3040637 h 3234197"/>
              <a:gd name="connsiteX1" fmla="*/ 752172 w 1310712"/>
              <a:gd name="connsiteY1" fmla="*/ 0 h 3234197"/>
              <a:gd name="connsiteX2" fmla="*/ 1310712 w 1310712"/>
              <a:gd name="connsiteY2" fmla="*/ 3134025 h 3234197"/>
              <a:gd name="connsiteX3" fmla="*/ 764943 w 1310712"/>
              <a:gd name="connsiteY3" fmla="*/ 3198291 h 3234197"/>
              <a:gd name="connsiteX4" fmla="*/ 0 w 1310712"/>
              <a:gd name="connsiteY4" fmla="*/ 3040637 h 3234197"/>
              <a:gd name="connsiteX0" fmla="*/ 0 w 1332319"/>
              <a:gd name="connsiteY0" fmla="*/ 3059787 h 3234197"/>
              <a:gd name="connsiteX1" fmla="*/ 773779 w 1332319"/>
              <a:gd name="connsiteY1" fmla="*/ 0 h 3234197"/>
              <a:gd name="connsiteX2" fmla="*/ 1332319 w 1332319"/>
              <a:gd name="connsiteY2" fmla="*/ 3134025 h 3234197"/>
              <a:gd name="connsiteX3" fmla="*/ 786550 w 1332319"/>
              <a:gd name="connsiteY3" fmla="*/ 3198291 h 3234197"/>
              <a:gd name="connsiteX4" fmla="*/ 0 w 1332319"/>
              <a:gd name="connsiteY4" fmla="*/ 3059787 h 3234197"/>
              <a:gd name="connsiteX0" fmla="*/ 0 w 1332319"/>
              <a:gd name="connsiteY0" fmla="*/ 3059787 h 3234197"/>
              <a:gd name="connsiteX1" fmla="*/ 773779 w 1332319"/>
              <a:gd name="connsiteY1" fmla="*/ 0 h 3234197"/>
              <a:gd name="connsiteX2" fmla="*/ 1332319 w 1332319"/>
              <a:gd name="connsiteY2" fmla="*/ 3134025 h 3234197"/>
              <a:gd name="connsiteX3" fmla="*/ 786550 w 1332319"/>
              <a:gd name="connsiteY3" fmla="*/ 3198291 h 3234197"/>
              <a:gd name="connsiteX4" fmla="*/ 0 w 1332319"/>
              <a:gd name="connsiteY4" fmla="*/ 3059787 h 3234197"/>
              <a:gd name="connsiteX0" fmla="*/ 0 w 1332319"/>
              <a:gd name="connsiteY0" fmla="*/ 3059787 h 3234197"/>
              <a:gd name="connsiteX1" fmla="*/ 773779 w 1332319"/>
              <a:gd name="connsiteY1" fmla="*/ 0 h 3234197"/>
              <a:gd name="connsiteX2" fmla="*/ 1332319 w 1332319"/>
              <a:gd name="connsiteY2" fmla="*/ 3134025 h 3234197"/>
              <a:gd name="connsiteX3" fmla="*/ 786550 w 1332319"/>
              <a:gd name="connsiteY3" fmla="*/ 3198291 h 3234197"/>
              <a:gd name="connsiteX4" fmla="*/ 0 w 1332319"/>
              <a:gd name="connsiteY4" fmla="*/ 3059787 h 3234197"/>
              <a:gd name="connsiteX0" fmla="*/ 0 w 1332319"/>
              <a:gd name="connsiteY0" fmla="*/ 3059787 h 3234197"/>
              <a:gd name="connsiteX1" fmla="*/ 773779 w 1332319"/>
              <a:gd name="connsiteY1" fmla="*/ 0 h 3234197"/>
              <a:gd name="connsiteX2" fmla="*/ 1332319 w 1332319"/>
              <a:gd name="connsiteY2" fmla="*/ 3134025 h 3234197"/>
              <a:gd name="connsiteX3" fmla="*/ 786550 w 1332319"/>
              <a:gd name="connsiteY3" fmla="*/ 3198291 h 3234197"/>
              <a:gd name="connsiteX4" fmla="*/ 0 w 1332319"/>
              <a:gd name="connsiteY4" fmla="*/ 3059787 h 3234197"/>
              <a:gd name="connsiteX0" fmla="*/ 0 w 1332319"/>
              <a:gd name="connsiteY0" fmla="*/ 3059787 h 3198291"/>
              <a:gd name="connsiteX1" fmla="*/ 773779 w 1332319"/>
              <a:gd name="connsiteY1" fmla="*/ 0 h 3198291"/>
              <a:gd name="connsiteX2" fmla="*/ 1332319 w 1332319"/>
              <a:gd name="connsiteY2" fmla="*/ 3134025 h 3198291"/>
              <a:gd name="connsiteX3" fmla="*/ 786550 w 1332319"/>
              <a:gd name="connsiteY3" fmla="*/ 3198291 h 3198291"/>
              <a:gd name="connsiteX4" fmla="*/ 0 w 1332319"/>
              <a:gd name="connsiteY4" fmla="*/ 3059787 h 3198291"/>
              <a:gd name="connsiteX0" fmla="*/ 0 w 1332319"/>
              <a:gd name="connsiteY0" fmla="*/ 3059787 h 3225168"/>
              <a:gd name="connsiteX1" fmla="*/ 773779 w 1332319"/>
              <a:gd name="connsiteY1" fmla="*/ 0 h 3225168"/>
              <a:gd name="connsiteX2" fmla="*/ 1332319 w 1332319"/>
              <a:gd name="connsiteY2" fmla="*/ 3134025 h 3225168"/>
              <a:gd name="connsiteX3" fmla="*/ 786550 w 1332319"/>
              <a:gd name="connsiteY3" fmla="*/ 3198291 h 3225168"/>
              <a:gd name="connsiteX4" fmla="*/ 0 w 1332319"/>
              <a:gd name="connsiteY4" fmla="*/ 3059787 h 3225168"/>
              <a:gd name="connsiteX0" fmla="*/ 0 w 1332319"/>
              <a:gd name="connsiteY0" fmla="*/ 3059787 h 3230611"/>
              <a:gd name="connsiteX1" fmla="*/ 773779 w 1332319"/>
              <a:gd name="connsiteY1" fmla="*/ 0 h 3230611"/>
              <a:gd name="connsiteX2" fmla="*/ 1332319 w 1332319"/>
              <a:gd name="connsiteY2" fmla="*/ 3134025 h 3230611"/>
              <a:gd name="connsiteX3" fmla="*/ 786550 w 1332319"/>
              <a:gd name="connsiteY3" fmla="*/ 3198291 h 3230611"/>
              <a:gd name="connsiteX4" fmla="*/ 0 w 1332319"/>
              <a:gd name="connsiteY4" fmla="*/ 3059787 h 3230611"/>
              <a:gd name="connsiteX0" fmla="*/ 0 w 1547996"/>
              <a:gd name="connsiteY0" fmla="*/ 3023831 h 3230611"/>
              <a:gd name="connsiteX1" fmla="*/ 989456 w 1547996"/>
              <a:gd name="connsiteY1" fmla="*/ 0 h 3230611"/>
              <a:gd name="connsiteX2" fmla="*/ 1547996 w 1547996"/>
              <a:gd name="connsiteY2" fmla="*/ 3134025 h 3230611"/>
              <a:gd name="connsiteX3" fmla="*/ 1002227 w 1547996"/>
              <a:gd name="connsiteY3" fmla="*/ 3198291 h 3230611"/>
              <a:gd name="connsiteX4" fmla="*/ 0 w 1547996"/>
              <a:gd name="connsiteY4" fmla="*/ 3023831 h 3230611"/>
              <a:gd name="connsiteX0" fmla="*/ 0 w 1479910"/>
              <a:gd name="connsiteY0" fmla="*/ 3023831 h 3292721"/>
              <a:gd name="connsiteX1" fmla="*/ 989456 w 1479910"/>
              <a:gd name="connsiteY1" fmla="*/ 0 h 3292721"/>
              <a:gd name="connsiteX2" fmla="*/ 1479910 w 1479910"/>
              <a:gd name="connsiteY2" fmla="*/ 3196135 h 3292721"/>
              <a:gd name="connsiteX3" fmla="*/ 1002227 w 1479910"/>
              <a:gd name="connsiteY3" fmla="*/ 3198291 h 3292721"/>
              <a:gd name="connsiteX4" fmla="*/ 0 w 1479910"/>
              <a:gd name="connsiteY4" fmla="*/ 3023831 h 3292721"/>
              <a:gd name="connsiteX0" fmla="*/ 0 w 1479910"/>
              <a:gd name="connsiteY0" fmla="*/ 3023831 h 3700107"/>
              <a:gd name="connsiteX1" fmla="*/ 989456 w 1479910"/>
              <a:gd name="connsiteY1" fmla="*/ 0 h 3700107"/>
              <a:gd name="connsiteX2" fmla="*/ 1479910 w 1479910"/>
              <a:gd name="connsiteY2" fmla="*/ 3196135 h 3700107"/>
              <a:gd name="connsiteX3" fmla="*/ 0 w 1479910"/>
              <a:gd name="connsiteY3" fmla="*/ 3023831 h 3700107"/>
              <a:gd name="connsiteX0" fmla="*/ 0 w 1479910"/>
              <a:gd name="connsiteY0" fmla="*/ 3023831 h 3556520"/>
              <a:gd name="connsiteX1" fmla="*/ 989456 w 1479910"/>
              <a:gd name="connsiteY1" fmla="*/ 0 h 3556520"/>
              <a:gd name="connsiteX2" fmla="*/ 1479910 w 1479910"/>
              <a:gd name="connsiteY2" fmla="*/ 3196135 h 3556520"/>
              <a:gd name="connsiteX3" fmla="*/ 0 w 1479910"/>
              <a:gd name="connsiteY3" fmla="*/ 3023831 h 3556520"/>
              <a:gd name="connsiteX0" fmla="*/ 0 w 1479910"/>
              <a:gd name="connsiteY0" fmla="*/ 3023831 h 3301697"/>
              <a:gd name="connsiteX1" fmla="*/ 989456 w 1479910"/>
              <a:gd name="connsiteY1" fmla="*/ 0 h 3301697"/>
              <a:gd name="connsiteX2" fmla="*/ 1479910 w 1479910"/>
              <a:gd name="connsiteY2" fmla="*/ 3196135 h 3301697"/>
              <a:gd name="connsiteX3" fmla="*/ 0 w 1479910"/>
              <a:gd name="connsiteY3" fmla="*/ 3023831 h 330169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479910" h="3301697">
                <a:moveTo>
                  <a:pt x="0" y="3023831"/>
                </a:moveTo>
                <a:lnTo>
                  <a:pt x="989456" y="0"/>
                </a:lnTo>
                <a:lnTo>
                  <a:pt x="1479910" y="3196135"/>
                </a:lnTo>
                <a:cubicBezTo>
                  <a:pt x="946669" y="3186143"/>
                  <a:pt x="864974" y="3301697"/>
                  <a:pt x="0" y="3023831"/>
                </a:cubicBezTo>
                <a:close/>
              </a:path>
            </a:pathLst>
          </a:custGeom>
          <a:solidFill>
            <a:srgbClr val="000000">
              <a:alpha val="0"/>
            </a:srgbClr>
          </a:solidFill>
          <a:ln>
            <a:solidFill>
              <a:srgbClr val="000000">
                <a:alpha val="0"/>
              </a:srgb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762" name="Полилиния 761">
            <a:hlinkClick r:id="rId13" action="ppaction://hlinksldjump"/>
          </p:cNvPr>
          <p:cNvSpPr/>
          <p:nvPr/>
        </p:nvSpPr>
        <p:spPr>
          <a:xfrm rot="576597">
            <a:off x="3135448" y="3287107"/>
            <a:ext cx="1807631" cy="3389305"/>
          </a:xfrm>
          <a:custGeom>
            <a:avLst/>
            <a:gdLst>
              <a:gd name="connsiteX0" fmla="*/ 0 w 1111396"/>
              <a:gd name="connsiteY0" fmla="*/ 3146584 h 3146584"/>
              <a:gd name="connsiteX1" fmla="*/ 555698 w 1111396"/>
              <a:gd name="connsiteY1" fmla="*/ 0 h 3146584"/>
              <a:gd name="connsiteX2" fmla="*/ 1111396 w 1111396"/>
              <a:gd name="connsiteY2" fmla="*/ 3146584 h 3146584"/>
              <a:gd name="connsiteX3" fmla="*/ 0 w 1111396"/>
              <a:gd name="connsiteY3" fmla="*/ 3146584 h 3146584"/>
              <a:gd name="connsiteX0" fmla="*/ 0 w 1178136"/>
              <a:gd name="connsiteY0" fmla="*/ 3146584 h 3146728"/>
              <a:gd name="connsiteX1" fmla="*/ 555698 w 1178136"/>
              <a:gd name="connsiteY1" fmla="*/ 0 h 3146728"/>
              <a:gd name="connsiteX2" fmla="*/ 1178136 w 1178136"/>
              <a:gd name="connsiteY2" fmla="*/ 3146728 h 3146728"/>
              <a:gd name="connsiteX3" fmla="*/ 0 w 1178136"/>
              <a:gd name="connsiteY3" fmla="*/ 3146584 h 3146728"/>
              <a:gd name="connsiteX0" fmla="*/ 0 w 1309203"/>
              <a:gd name="connsiteY0" fmla="*/ 3103754 h 3146728"/>
              <a:gd name="connsiteX1" fmla="*/ 686765 w 1309203"/>
              <a:gd name="connsiteY1" fmla="*/ 0 h 3146728"/>
              <a:gd name="connsiteX2" fmla="*/ 1309203 w 1309203"/>
              <a:gd name="connsiteY2" fmla="*/ 3146728 h 3146728"/>
              <a:gd name="connsiteX3" fmla="*/ 0 w 1309203"/>
              <a:gd name="connsiteY3" fmla="*/ 3103754 h 3146728"/>
              <a:gd name="connsiteX0" fmla="*/ 0 w 1347377"/>
              <a:gd name="connsiteY0" fmla="*/ 3109325 h 3146728"/>
              <a:gd name="connsiteX1" fmla="*/ 724939 w 1347377"/>
              <a:gd name="connsiteY1" fmla="*/ 0 h 3146728"/>
              <a:gd name="connsiteX2" fmla="*/ 1347377 w 1347377"/>
              <a:gd name="connsiteY2" fmla="*/ 3146728 h 3146728"/>
              <a:gd name="connsiteX3" fmla="*/ 0 w 1347377"/>
              <a:gd name="connsiteY3" fmla="*/ 3109325 h 3146728"/>
              <a:gd name="connsiteX0" fmla="*/ 0 w 1347377"/>
              <a:gd name="connsiteY0" fmla="*/ 3109325 h 3146728"/>
              <a:gd name="connsiteX1" fmla="*/ 724939 w 1347377"/>
              <a:gd name="connsiteY1" fmla="*/ 0 h 3146728"/>
              <a:gd name="connsiteX2" fmla="*/ 1347377 w 1347377"/>
              <a:gd name="connsiteY2" fmla="*/ 3146728 h 3146728"/>
              <a:gd name="connsiteX3" fmla="*/ 674426 w 1347377"/>
              <a:gd name="connsiteY3" fmla="*/ 3123470 h 3146728"/>
              <a:gd name="connsiteX4" fmla="*/ 0 w 1347377"/>
              <a:gd name="connsiteY4" fmla="*/ 3109325 h 3146728"/>
              <a:gd name="connsiteX0" fmla="*/ 0 w 1347377"/>
              <a:gd name="connsiteY0" fmla="*/ 3109325 h 3170436"/>
              <a:gd name="connsiteX1" fmla="*/ 724939 w 1347377"/>
              <a:gd name="connsiteY1" fmla="*/ 0 h 3170436"/>
              <a:gd name="connsiteX2" fmla="*/ 1347377 w 1347377"/>
              <a:gd name="connsiteY2" fmla="*/ 3146728 h 3170436"/>
              <a:gd name="connsiteX3" fmla="*/ 710754 w 1347377"/>
              <a:gd name="connsiteY3" fmla="*/ 3170436 h 3170436"/>
              <a:gd name="connsiteX4" fmla="*/ 0 w 1347377"/>
              <a:gd name="connsiteY4" fmla="*/ 3109325 h 3170436"/>
              <a:gd name="connsiteX0" fmla="*/ 0 w 1347377"/>
              <a:gd name="connsiteY0" fmla="*/ 3109325 h 3198291"/>
              <a:gd name="connsiteX1" fmla="*/ 724939 w 1347377"/>
              <a:gd name="connsiteY1" fmla="*/ 0 h 3198291"/>
              <a:gd name="connsiteX2" fmla="*/ 1347377 w 1347377"/>
              <a:gd name="connsiteY2" fmla="*/ 3146728 h 3198291"/>
              <a:gd name="connsiteX3" fmla="*/ 737710 w 1347377"/>
              <a:gd name="connsiteY3" fmla="*/ 3198291 h 3198291"/>
              <a:gd name="connsiteX4" fmla="*/ 0 w 1347377"/>
              <a:gd name="connsiteY4" fmla="*/ 3109325 h 3198291"/>
              <a:gd name="connsiteX0" fmla="*/ 0 w 1347377"/>
              <a:gd name="connsiteY0" fmla="*/ 3109325 h 3230602"/>
              <a:gd name="connsiteX1" fmla="*/ 724939 w 1347377"/>
              <a:gd name="connsiteY1" fmla="*/ 0 h 3230602"/>
              <a:gd name="connsiteX2" fmla="*/ 1347377 w 1347377"/>
              <a:gd name="connsiteY2" fmla="*/ 3146728 h 3230602"/>
              <a:gd name="connsiteX3" fmla="*/ 737710 w 1347377"/>
              <a:gd name="connsiteY3" fmla="*/ 3198291 h 3230602"/>
              <a:gd name="connsiteX4" fmla="*/ 0 w 1347377"/>
              <a:gd name="connsiteY4" fmla="*/ 3109325 h 3230602"/>
              <a:gd name="connsiteX0" fmla="*/ 0 w 1347377"/>
              <a:gd name="connsiteY0" fmla="*/ 3109325 h 3198291"/>
              <a:gd name="connsiteX1" fmla="*/ 724939 w 1347377"/>
              <a:gd name="connsiteY1" fmla="*/ 0 h 3198291"/>
              <a:gd name="connsiteX2" fmla="*/ 1347377 w 1347377"/>
              <a:gd name="connsiteY2" fmla="*/ 3146728 h 3198291"/>
              <a:gd name="connsiteX3" fmla="*/ 737710 w 1347377"/>
              <a:gd name="connsiteY3" fmla="*/ 3198291 h 3198291"/>
              <a:gd name="connsiteX4" fmla="*/ 0 w 1347377"/>
              <a:gd name="connsiteY4" fmla="*/ 3109325 h 3198291"/>
              <a:gd name="connsiteX0" fmla="*/ 0 w 1347377"/>
              <a:gd name="connsiteY0" fmla="*/ 3109325 h 3212766"/>
              <a:gd name="connsiteX1" fmla="*/ 724939 w 1347377"/>
              <a:gd name="connsiteY1" fmla="*/ 0 h 3212766"/>
              <a:gd name="connsiteX2" fmla="*/ 1347377 w 1347377"/>
              <a:gd name="connsiteY2" fmla="*/ 3146728 h 3212766"/>
              <a:gd name="connsiteX3" fmla="*/ 737710 w 1347377"/>
              <a:gd name="connsiteY3" fmla="*/ 3198291 h 3212766"/>
              <a:gd name="connsiteX4" fmla="*/ 0 w 1347377"/>
              <a:gd name="connsiteY4" fmla="*/ 3109325 h 3212766"/>
              <a:gd name="connsiteX0" fmla="*/ 0 w 1347377"/>
              <a:gd name="connsiteY0" fmla="*/ 3109325 h 3198291"/>
              <a:gd name="connsiteX1" fmla="*/ 724939 w 1347377"/>
              <a:gd name="connsiteY1" fmla="*/ 0 h 3198291"/>
              <a:gd name="connsiteX2" fmla="*/ 1347377 w 1347377"/>
              <a:gd name="connsiteY2" fmla="*/ 3146728 h 3198291"/>
              <a:gd name="connsiteX3" fmla="*/ 737710 w 1347377"/>
              <a:gd name="connsiteY3" fmla="*/ 3198291 h 3198291"/>
              <a:gd name="connsiteX4" fmla="*/ 0 w 1347377"/>
              <a:gd name="connsiteY4" fmla="*/ 3109325 h 3198291"/>
              <a:gd name="connsiteX0" fmla="*/ 0 w 1347377"/>
              <a:gd name="connsiteY0" fmla="*/ 3109325 h 3215130"/>
              <a:gd name="connsiteX1" fmla="*/ 724939 w 1347377"/>
              <a:gd name="connsiteY1" fmla="*/ 0 h 3215130"/>
              <a:gd name="connsiteX2" fmla="*/ 1347377 w 1347377"/>
              <a:gd name="connsiteY2" fmla="*/ 3146728 h 3215130"/>
              <a:gd name="connsiteX3" fmla="*/ 737710 w 1347377"/>
              <a:gd name="connsiteY3" fmla="*/ 3198291 h 3215130"/>
              <a:gd name="connsiteX4" fmla="*/ 0 w 1347377"/>
              <a:gd name="connsiteY4" fmla="*/ 3109325 h 3215130"/>
              <a:gd name="connsiteX0" fmla="*/ 0 w 1347377"/>
              <a:gd name="connsiteY0" fmla="*/ 3109325 h 3198291"/>
              <a:gd name="connsiteX1" fmla="*/ 724939 w 1347377"/>
              <a:gd name="connsiteY1" fmla="*/ 0 h 3198291"/>
              <a:gd name="connsiteX2" fmla="*/ 1347377 w 1347377"/>
              <a:gd name="connsiteY2" fmla="*/ 3146728 h 3198291"/>
              <a:gd name="connsiteX3" fmla="*/ 737710 w 1347377"/>
              <a:gd name="connsiteY3" fmla="*/ 3198291 h 3198291"/>
              <a:gd name="connsiteX4" fmla="*/ 0 w 1347377"/>
              <a:gd name="connsiteY4" fmla="*/ 3109325 h 3198291"/>
              <a:gd name="connsiteX0" fmla="*/ 0 w 1283479"/>
              <a:gd name="connsiteY0" fmla="*/ 3109325 h 3198291"/>
              <a:gd name="connsiteX1" fmla="*/ 724939 w 1283479"/>
              <a:gd name="connsiteY1" fmla="*/ 0 h 3198291"/>
              <a:gd name="connsiteX2" fmla="*/ 1283479 w 1283479"/>
              <a:gd name="connsiteY2" fmla="*/ 3134025 h 3198291"/>
              <a:gd name="connsiteX3" fmla="*/ 737710 w 1283479"/>
              <a:gd name="connsiteY3" fmla="*/ 3198291 h 3198291"/>
              <a:gd name="connsiteX4" fmla="*/ 0 w 1283479"/>
              <a:gd name="connsiteY4" fmla="*/ 3109325 h 3198291"/>
              <a:gd name="connsiteX0" fmla="*/ 0 w 1283479"/>
              <a:gd name="connsiteY0" fmla="*/ 3109325 h 3225582"/>
              <a:gd name="connsiteX1" fmla="*/ 724939 w 1283479"/>
              <a:gd name="connsiteY1" fmla="*/ 0 h 3225582"/>
              <a:gd name="connsiteX2" fmla="*/ 1283479 w 1283479"/>
              <a:gd name="connsiteY2" fmla="*/ 3134025 h 3225582"/>
              <a:gd name="connsiteX3" fmla="*/ 737710 w 1283479"/>
              <a:gd name="connsiteY3" fmla="*/ 3198291 h 3225582"/>
              <a:gd name="connsiteX4" fmla="*/ 0 w 1283479"/>
              <a:gd name="connsiteY4" fmla="*/ 3109325 h 3225582"/>
              <a:gd name="connsiteX0" fmla="*/ 0 w 1283479"/>
              <a:gd name="connsiteY0" fmla="*/ 3109325 h 3234197"/>
              <a:gd name="connsiteX1" fmla="*/ 724939 w 1283479"/>
              <a:gd name="connsiteY1" fmla="*/ 0 h 3234197"/>
              <a:gd name="connsiteX2" fmla="*/ 1283479 w 1283479"/>
              <a:gd name="connsiteY2" fmla="*/ 3134025 h 3234197"/>
              <a:gd name="connsiteX3" fmla="*/ 737710 w 1283479"/>
              <a:gd name="connsiteY3" fmla="*/ 3198291 h 3234197"/>
              <a:gd name="connsiteX4" fmla="*/ 0 w 1283479"/>
              <a:gd name="connsiteY4" fmla="*/ 3109325 h 3234197"/>
              <a:gd name="connsiteX0" fmla="*/ 0 w 1310712"/>
              <a:gd name="connsiteY0" fmla="*/ 3040637 h 3234197"/>
              <a:gd name="connsiteX1" fmla="*/ 752172 w 1310712"/>
              <a:gd name="connsiteY1" fmla="*/ 0 h 3234197"/>
              <a:gd name="connsiteX2" fmla="*/ 1310712 w 1310712"/>
              <a:gd name="connsiteY2" fmla="*/ 3134025 h 3234197"/>
              <a:gd name="connsiteX3" fmla="*/ 764943 w 1310712"/>
              <a:gd name="connsiteY3" fmla="*/ 3198291 h 3234197"/>
              <a:gd name="connsiteX4" fmla="*/ 0 w 1310712"/>
              <a:gd name="connsiteY4" fmla="*/ 3040637 h 3234197"/>
              <a:gd name="connsiteX0" fmla="*/ 0 w 1332319"/>
              <a:gd name="connsiteY0" fmla="*/ 3059787 h 3234197"/>
              <a:gd name="connsiteX1" fmla="*/ 773779 w 1332319"/>
              <a:gd name="connsiteY1" fmla="*/ 0 h 3234197"/>
              <a:gd name="connsiteX2" fmla="*/ 1332319 w 1332319"/>
              <a:gd name="connsiteY2" fmla="*/ 3134025 h 3234197"/>
              <a:gd name="connsiteX3" fmla="*/ 786550 w 1332319"/>
              <a:gd name="connsiteY3" fmla="*/ 3198291 h 3234197"/>
              <a:gd name="connsiteX4" fmla="*/ 0 w 1332319"/>
              <a:gd name="connsiteY4" fmla="*/ 3059787 h 3234197"/>
              <a:gd name="connsiteX0" fmla="*/ 0 w 1332319"/>
              <a:gd name="connsiteY0" fmla="*/ 3059787 h 3234197"/>
              <a:gd name="connsiteX1" fmla="*/ 773779 w 1332319"/>
              <a:gd name="connsiteY1" fmla="*/ 0 h 3234197"/>
              <a:gd name="connsiteX2" fmla="*/ 1332319 w 1332319"/>
              <a:gd name="connsiteY2" fmla="*/ 3134025 h 3234197"/>
              <a:gd name="connsiteX3" fmla="*/ 786550 w 1332319"/>
              <a:gd name="connsiteY3" fmla="*/ 3198291 h 3234197"/>
              <a:gd name="connsiteX4" fmla="*/ 0 w 1332319"/>
              <a:gd name="connsiteY4" fmla="*/ 3059787 h 3234197"/>
              <a:gd name="connsiteX0" fmla="*/ 0 w 1332319"/>
              <a:gd name="connsiteY0" fmla="*/ 3059787 h 3234197"/>
              <a:gd name="connsiteX1" fmla="*/ 773779 w 1332319"/>
              <a:gd name="connsiteY1" fmla="*/ 0 h 3234197"/>
              <a:gd name="connsiteX2" fmla="*/ 1332319 w 1332319"/>
              <a:gd name="connsiteY2" fmla="*/ 3134025 h 3234197"/>
              <a:gd name="connsiteX3" fmla="*/ 786550 w 1332319"/>
              <a:gd name="connsiteY3" fmla="*/ 3198291 h 3234197"/>
              <a:gd name="connsiteX4" fmla="*/ 0 w 1332319"/>
              <a:gd name="connsiteY4" fmla="*/ 3059787 h 3234197"/>
              <a:gd name="connsiteX0" fmla="*/ 0 w 1332319"/>
              <a:gd name="connsiteY0" fmla="*/ 3059787 h 3234197"/>
              <a:gd name="connsiteX1" fmla="*/ 773779 w 1332319"/>
              <a:gd name="connsiteY1" fmla="*/ 0 h 3234197"/>
              <a:gd name="connsiteX2" fmla="*/ 1332319 w 1332319"/>
              <a:gd name="connsiteY2" fmla="*/ 3134025 h 3234197"/>
              <a:gd name="connsiteX3" fmla="*/ 786550 w 1332319"/>
              <a:gd name="connsiteY3" fmla="*/ 3198291 h 3234197"/>
              <a:gd name="connsiteX4" fmla="*/ 0 w 1332319"/>
              <a:gd name="connsiteY4" fmla="*/ 3059787 h 3234197"/>
              <a:gd name="connsiteX0" fmla="*/ 0 w 1332319"/>
              <a:gd name="connsiteY0" fmla="*/ 3059787 h 3198291"/>
              <a:gd name="connsiteX1" fmla="*/ 773779 w 1332319"/>
              <a:gd name="connsiteY1" fmla="*/ 0 h 3198291"/>
              <a:gd name="connsiteX2" fmla="*/ 1332319 w 1332319"/>
              <a:gd name="connsiteY2" fmla="*/ 3134025 h 3198291"/>
              <a:gd name="connsiteX3" fmla="*/ 786550 w 1332319"/>
              <a:gd name="connsiteY3" fmla="*/ 3198291 h 3198291"/>
              <a:gd name="connsiteX4" fmla="*/ 0 w 1332319"/>
              <a:gd name="connsiteY4" fmla="*/ 3059787 h 3198291"/>
              <a:gd name="connsiteX0" fmla="*/ 0 w 1332319"/>
              <a:gd name="connsiteY0" fmla="*/ 3059787 h 3225168"/>
              <a:gd name="connsiteX1" fmla="*/ 773779 w 1332319"/>
              <a:gd name="connsiteY1" fmla="*/ 0 h 3225168"/>
              <a:gd name="connsiteX2" fmla="*/ 1332319 w 1332319"/>
              <a:gd name="connsiteY2" fmla="*/ 3134025 h 3225168"/>
              <a:gd name="connsiteX3" fmla="*/ 786550 w 1332319"/>
              <a:gd name="connsiteY3" fmla="*/ 3198291 h 3225168"/>
              <a:gd name="connsiteX4" fmla="*/ 0 w 1332319"/>
              <a:gd name="connsiteY4" fmla="*/ 3059787 h 3225168"/>
              <a:gd name="connsiteX0" fmla="*/ 0 w 1332319"/>
              <a:gd name="connsiteY0" fmla="*/ 3059787 h 3230611"/>
              <a:gd name="connsiteX1" fmla="*/ 773779 w 1332319"/>
              <a:gd name="connsiteY1" fmla="*/ 0 h 3230611"/>
              <a:gd name="connsiteX2" fmla="*/ 1332319 w 1332319"/>
              <a:gd name="connsiteY2" fmla="*/ 3134025 h 3230611"/>
              <a:gd name="connsiteX3" fmla="*/ 786550 w 1332319"/>
              <a:gd name="connsiteY3" fmla="*/ 3198291 h 3230611"/>
              <a:gd name="connsiteX4" fmla="*/ 0 w 1332319"/>
              <a:gd name="connsiteY4" fmla="*/ 3059787 h 3230611"/>
              <a:gd name="connsiteX0" fmla="*/ 0 w 1544451"/>
              <a:gd name="connsiteY0" fmla="*/ 3156085 h 3273580"/>
              <a:gd name="connsiteX1" fmla="*/ 985911 w 1544451"/>
              <a:gd name="connsiteY1" fmla="*/ 0 h 3273580"/>
              <a:gd name="connsiteX2" fmla="*/ 1544451 w 1544451"/>
              <a:gd name="connsiteY2" fmla="*/ 3134025 h 3273580"/>
              <a:gd name="connsiteX3" fmla="*/ 998682 w 1544451"/>
              <a:gd name="connsiteY3" fmla="*/ 3198291 h 3273580"/>
              <a:gd name="connsiteX4" fmla="*/ 0 w 1544451"/>
              <a:gd name="connsiteY4" fmla="*/ 3156085 h 3273580"/>
              <a:gd name="connsiteX0" fmla="*/ 0 w 1607201"/>
              <a:gd name="connsiteY0" fmla="*/ 3156085 h 3330552"/>
              <a:gd name="connsiteX1" fmla="*/ 985911 w 1607201"/>
              <a:gd name="connsiteY1" fmla="*/ 0 h 3330552"/>
              <a:gd name="connsiteX2" fmla="*/ 1607201 w 1607201"/>
              <a:gd name="connsiteY2" fmla="*/ 3233966 h 3330552"/>
              <a:gd name="connsiteX3" fmla="*/ 998682 w 1607201"/>
              <a:gd name="connsiteY3" fmla="*/ 3198291 h 3330552"/>
              <a:gd name="connsiteX4" fmla="*/ 0 w 1607201"/>
              <a:gd name="connsiteY4" fmla="*/ 3156085 h 3330552"/>
              <a:gd name="connsiteX0" fmla="*/ 0 w 1607201"/>
              <a:gd name="connsiteY0" fmla="*/ 3156085 h 3759980"/>
              <a:gd name="connsiteX1" fmla="*/ 985911 w 1607201"/>
              <a:gd name="connsiteY1" fmla="*/ 0 h 3759980"/>
              <a:gd name="connsiteX2" fmla="*/ 1607201 w 1607201"/>
              <a:gd name="connsiteY2" fmla="*/ 3233966 h 3759980"/>
              <a:gd name="connsiteX3" fmla="*/ 0 w 1607201"/>
              <a:gd name="connsiteY3" fmla="*/ 3156085 h 3759980"/>
              <a:gd name="connsiteX0" fmla="*/ 0 w 1552568"/>
              <a:gd name="connsiteY0" fmla="*/ 3156085 h 3695079"/>
              <a:gd name="connsiteX1" fmla="*/ 985911 w 1552568"/>
              <a:gd name="connsiteY1" fmla="*/ 0 h 3695079"/>
              <a:gd name="connsiteX2" fmla="*/ 1552568 w 1552568"/>
              <a:gd name="connsiteY2" fmla="*/ 2843003 h 3695079"/>
              <a:gd name="connsiteX3" fmla="*/ 0 w 1552568"/>
              <a:gd name="connsiteY3" fmla="*/ 3156085 h 3695079"/>
              <a:gd name="connsiteX0" fmla="*/ 0 w 1552568"/>
              <a:gd name="connsiteY0" fmla="*/ 3156085 h 3695079"/>
              <a:gd name="connsiteX1" fmla="*/ 985911 w 1552568"/>
              <a:gd name="connsiteY1" fmla="*/ 0 h 3695079"/>
              <a:gd name="connsiteX2" fmla="*/ 1552568 w 1552568"/>
              <a:gd name="connsiteY2" fmla="*/ 2843003 h 3695079"/>
              <a:gd name="connsiteX3" fmla="*/ 0 w 1552568"/>
              <a:gd name="connsiteY3" fmla="*/ 3156085 h 3695079"/>
              <a:gd name="connsiteX0" fmla="*/ 0 w 1638301"/>
              <a:gd name="connsiteY0" fmla="*/ 3156085 h 3695079"/>
              <a:gd name="connsiteX1" fmla="*/ 985911 w 1638301"/>
              <a:gd name="connsiteY1" fmla="*/ 0 h 3695079"/>
              <a:gd name="connsiteX2" fmla="*/ 1638301 w 1638301"/>
              <a:gd name="connsiteY2" fmla="*/ 3292883 h 3695079"/>
              <a:gd name="connsiteX3" fmla="*/ 0 w 1638301"/>
              <a:gd name="connsiteY3" fmla="*/ 3156085 h 3695079"/>
              <a:gd name="connsiteX0" fmla="*/ 0 w 1638301"/>
              <a:gd name="connsiteY0" fmla="*/ 3156085 h 3429414"/>
              <a:gd name="connsiteX1" fmla="*/ 985911 w 1638301"/>
              <a:gd name="connsiteY1" fmla="*/ 0 h 3429414"/>
              <a:gd name="connsiteX2" fmla="*/ 1638301 w 1638301"/>
              <a:gd name="connsiteY2" fmla="*/ 3292883 h 3429414"/>
              <a:gd name="connsiteX3" fmla="*/ 0 w 1638301"/>
              <a:gd name="connsiteY3" fmla="*/ 3156085 h 3429414"/>
              <a:gd name="connsiteX0" fmla="*/ 0 w 1638301"/>
              <a:gd name="connsiteY0" fmla="*/ 3156085 h 3330426"/>
              <a:gd name="connsiteX1" fmla="*/ 985911 w 1638301"/>
              <a:gd name="connsiteY1" fmla="*/ 0 h 3330426"/>
              <a:gd name="connsiteX2" fmla="*/ 1638301 w 1638301"/>
              <a:gd name="connsiteY2" fmla="*/ 3292883 h 3330426"/>
              <a:gd name="connsiteX3" fmla="*/ 0 w 1638301"/>
              <a:gd name="connsiteY3" fmla="*/ 3156085 h 3330426"/>
              <a:gd name="connsiteX0" fmla="*/ 0 w 1607057"/>
              <a:gd name="connsiteY0" fmla="*/ 3156085 h 3319907"/>
              <a:gd name="connsiteX1" fmla="*/ 985911 w 1607057"/>
              <a:gd name="connsiteY1" fmla="*/ 0 h 3319907"/>
              <a:gd name="connsiteX2" fmla="*/ 1607057 w 1607057"/>
              <a:gd name="connsiteY2" fmla="*/ 3271792 h 3319907"/>
              <a:gd name="connsiteX3" fmla="*/ 0 w 1607057"/>
              <a:gd name="connsiteY3" fmla="*/ 3156085 h 3319907"/>
              <a:gd name="connsiteX0" fmla="*/ 0 w 1703638"/>
              <a:gd name="connsiteY0" fmla="*/ 3144227 h 3309335"/>
              <a:gd name="connsiteX1" fmla="*/ 1082492 w 1703638"/>
              <a:gd name="connsiteY1" fmla="*/ 0 h 3309335"/>
              <a:gd name="connsiteX2" fmla="*/ 1703638 w 1703638"/>
              <a:gd name="connsiteY2" fmla="*/ 3271792 h 3309335"/>
              <a:gd name="connsiteX3" fmla="*/ 0 w 1703638"/>
              <a:gd name="connsiteY3" fmla="*/ 3144227 h 3309335"/>
              <a:gd name="connsiteX0" fmla="*/ 0 w 1703638"/>
              <a:gd name="connsiteY0" fmla="*/ 3144227 h 3389305"/>
              <a:gd name="connsiteX1" fmla="*/ 1082492 w 1703638"/>
              <a:gd name="connsiteY1" fmla="*/ 0 h 3389305"/>
              <a:gd name="connsiteX2" fmla="*/ 1703638 w 1703638"/>
              <a:gd name="connsiteY2" fmla="*/ 3271792 h 3389305"/>
              <a:gd name="connsiteX3" fmla="*/ 0 w 1703638"/>
              <a:gd name="connsiteY3" fmla="*/ 3144227 h 338930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703638" h="3389305">
                <a:moveTo>
                  <a:pt x="0" y="3144227"/>
                </a:moveTo>
                <a:lnTo>
                  <a:pt x="1082492" y="0"/>
                </a:lnTo>
                <a:lnTo>
                  <a:pt x="1703638" y="3271792"/>
                </a:lnTo>
                <a:cubicBezTo>
                  <a:pt x="995635" y="3389305"/>
                  <a:pt x="566710" y="3308049"/>
                  <a:pt x="0" y="3144227"/>
                </a:cubicBezTo>
                <a:close/>
              </a:path>
            </a:pathLst>
          </a:custGeom>
          <a:solidFill>
            <a:srgbClr val="000000">
              <a:alpha val="0"/>
            </a:srgbClr>
          </a:solidFill>
          <a:ln>
            <a:solidFill>
              <a:srgbClr val="000000">
                <a:alpha val="0"/>
              </a:srgb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763" name="Полилиния 762">
            <a:hlinkClick r:id="rId14" action="ppaction://hlinksldjump"/>
          </p:cNvPr>
          <p:cNvSpPr/>
          <p:nvPr/>
        </p:nvSpPr>
        <p:spPr>
          <a:xfrm rot="3327415">
            <a:off x="2162317" y="2105789"/>
            <a:ext cx="1324351" cy="3329803"/>
          </a:xfrm>
          <a:custGeom>
            <a:avLst/>
            <a:gdLst>
              <a:gd name="connsiteX0" fmla="*/ 0 w 1111396"/>
              <a:gd name="connsiteY0" fmla="*/ 3146584 h 3146584"/>
              <a:gd name="connsiteX1" fmla="*/ 555698 w 1111396"/>
              <a:gd name="connsiteY1" fmla="*/ 0 h 3146584"/>
              <a:gd name="connsiteX2" fmla="*/ 1111396 w 1111396"/>
              <a:gd name="connsiteY2" fmla="*/ 3146584 h 3146584"/>
              <a:gd name="connsiteX3" fmla="*/ 0 w 1111396"/>
              <a:gd name="connsiteY3" fmla="*/ 3146584 h 3146584"/>
              <a:gd name="connsiteX0" fmla="*/ 0 w 1178136"/>
              <a:gd name="connsiteY0" fmla="*/ 3146584 h 3146728"/>
              <a:gd name="connsiteX1" fmla="*/ 555698 w 1178136"/>
              <a:gd name="connsiteY1" fmla="*/ 0 h 3146728"/>
              <a:gd name="connsiteX2" fmla="*/ 1178136 w 1178136"/>
              <a:gd name="connsiteY2" fmla="*/ 3146728 h 3146728"/>
              <a:gd name="connsiteX3" fmla="*/ 0 w 1178136"/>
              <a:gd name="connsiteY3" fmla="*/ 3146584 h 3146728"/>
              <a:gd name="connsiteX0" fmla="*/ 0 w 1309203"/>
              <a:gd name="connsiteY0" fmla="*/ 3103754 h 3146728"/>
              <a:gd name="connsiteX1" fmla="*/ 686765 w 1309203"/>
              <a:gd name="connsiteY1" fmla="*/ 0 h 3146728"/>
              <a:gd name="connsiteX2" fmla="*/ 1309203 w 1309203"/>
              <a:gd name="connsiteY2" fmla="*/ 3146728 h 3146728"/>
              <a:gd name="connsiteX3" fmla="*/ 0 w 1309203"/>
              <a:gd name="connsiteY3" fmla="*/ 3103754 h 3146728"/>
              <a:gd name="connsiteX0" fmla="*/ 0 w 1347377"/>
              <a:gd name="connsiteY0" fmla="*/ 3109325 h 3146728"/>
              <a:gd name="connsiteX1" fmla="*/ 724939 w 1347377"/>
              <a:gd name="connsiteY1" fmla="*/ 0 h 3146728"/>
              <a:gd name="connsiteX2" fmla="*/ 1347377 w 1347377"/>
              <a:gd name="connsiteY2" fmla="*/ 3146728 h 3146728"/>
              <a:gd name="connsiteX3" fmla="*/ 0 w 1347377"/>
              <a:gd name="connsiteY3" fmla="*/ 3109325 h 3146728"/>
              <a:gd name="connsiteX0" fmla="*/ 0 w 1347377"/>
              <a:gd name="connsiteY0" fmla="*/ 3109325 h 3146728"/>
              <a:gd name="connsiteX1" fmla="*/ 724939 w 1347377"/>
              <a:gd name="connsiteY1" fmla="*/ 0 h 3146728"/>
              <a:gd name="connsiteX2" fmla="*/ 1347377 w 1347377"/>
              <a:gd name="connsiteY2" fmla="*/ 3146728 h 3146728"/>
              <a:gd name="connsiteX3" fmla="*/ 674426 w 1347377"/>
              <a:gd name="connsiteY3" fmla="*/ 3123470 h 3146728"/>
              <a:gd name="connsiteX4" fmla="*/ 0 w 1347377"/>
              <a:gd name="connsiteY4" fmla="*/ 3109325 h 3146728"/>
              <a:gd name="connsiteX0" fmla="*/ 0 w 1347377"/>
              <a:gd name="connsiteY0" fmla="*/ 3109325 h 3170436"/>
              <a:gd name="connsiteX1" fmla="*/ 724939 w 1347377"/>
              <a:gd name="connsiteY1" fmla="*/ 0 h 3170436"/>
              <a:gd name="connsiteX2" fmla="*/ 1347377 w 1347377"/>
              <a:gd name="connsiteY2" fmla="*/ 3146728 h 3170436"/>
              <a:gd name="connsiteX3" fmla="*/ 710754 w 1347377"/>
              <a:gd name="connsiteY3" fmla="*/ 3170436 h 3170436"/>
              <a:gd name="connsiteX4" fmla="*/ 0 w 1347377"/>
              <a:gd name="connsiteY4" fmla="*/ 3109325 h 3170436"/>
              <a:gd name="connsiteX0" fmla="*/ 0 w 1347377"/>
              <a:gd name="connsiteY0" fmla="*/ 3109325 h 3198291"/>
              <a:gd name="connsiteX1" fmla="*/ 724939 w 1347377"/>
              <a:gd name="connsiteY1" fmla="*/ 0 h 3198291"/>
              <a:gd name="connsiteX2" fmla="*/ 1347377 w 1347377"/>
              <a:gd name="connsiteY2" fmla="*/ 3146728 h 3198291"/>
              <a:gd name="connsiteX3" fmla="*/ 737710 w 1347377"/>
              <a:gd name="connsiteY3" fmla="*/ 3198291 h 3198291"/>
              <a:gd name="connsiteX4" fmla="*/ 0 w 1347377"/>
              <a:gd name="connsiteY4" fmla="*/ 3109325 h 3198291"/>
              <a:gd name="connsiteX0" fmla="*/ 0 w 1347377"/>
              <a:gd name="connsiteY0" fmla="*/ 3109325 h 3230602"/>
              <a:gd name="connsiteX1" fmla="*/ 724939 w 1347377"/>
              <a:gd name="connsiteY1" fmla="*/ 0 h 3230602"/>
              <a:gd name="connsiteX2" fmla="*/ 1347377 w 1347377"/>
              <a:gd name="connsiteY2" fmla="*/ 3146728 h 3230602"/>
              <a:gd name="connsiteX3" fmla="*/ 737710 w 1347377"/>
              <a:gd name="connsiteY3" fmla="*/ 3198291 h 3230602"/>
              <a:gd name="connsiteX4" fmla="*/ 0 w 1347377"/>
              <a:gd name="connsiteY4" fmla="*/ 3109325 h 3230602"/>
              <a:gd name="connsiteX0" fmla="*/ 0 w 1347377"/>
              <a:gd name="connsiteY0" fmla="*/ 3109325 h 3198291"/>
              <a:gd name="connsiteX1" fmla="*/ 724939 w 1347377"/>
              <a:gd name="connsiteY1" fmla="*/ 0 h 3198291"/>
              <a:gd name="connsiteX2" fmla="*/ 1347377 w 1347377"/>
              <a:gd name="connsiteY2" fmla="*/ 3146728 h 3198291"/>
              <a:gd name="connsiteX3" fmla="*/ 737710 w 1347377"/>
              <a:gd name="connsiteY3" fmla="*/ 3198291 h 3198291"/>
              <a:gd name="connsiteX4" fmla="*/ 0 w 1347377"/>
              <a:gd name="connsiteY4" fmla="*/ 3109325 h 3198291"/>
              <a:gd name="connsiteX0" fmla="*/ 0 w 1347377"/>
              <a:gd name="connsiteY0" fmla="*/ 3109325 h 3212766"/>
              <a:gd name="connsiteX1" fmla="*/ 724939 w 1347377"/>
              <a:gd name="connsiteY1" fmla="*/ 0 h 3212766"/>
              <a:gd name="connsiteX2" fmla="*/ 1347377 w 1347377"/>
              <a:gd name="connsiteY2" fmla="*/ 3146728 h 3212766"/>
              <a:gd name="connsiteX3" fmla="*/ 737710 w 1347377"/>
              <a:gd name="connsiteY3" fmla="*/ 3198291 h 3212766"/>
              <a:gd name="connsiteX4" fmla="*/ 0 w 1347377"/>
              <a:gd name="connsiteY4" fmla="*/ 3109325 h 3212766"/>
              <a:gd name="connsiteX0" fmla="*/ 0 w 1347377"/>
              <a:gd name="connsiteY0" fmla="*/ 3109325 h 3198291"/>
              <a:gd name="connsiteX1" fmla="*/ 724939 w 1347377"/>
              <a:gd name="connsiteY1" fmla="*/ 0 h 3198291"/>
              <a:gd name="connsiteX2" fmla="*/ 1347377 w 1347377"/>
              <a:gd name="connsiteY2" fmla="*/ 3146728 h 3198291"/>
              <a:gd name="connsiteX3" fmla="*/ 737710 w 1347377"/>
              <a:gd name="connsiteY3" fmla="*/ 3198291 h 3198291"/>
              <a:gd name="connsiteX4" fmla="*/ 0 w 1347377"/>
              <a:gd name="connsiteY4" fmla="*/ 3109325 h 3198291"/>
              <a:gd name="connsiteX0" fmla="*/ 0 w 1347377"/>
              <a:gd name="connsiteY0" fmla="*/ 3109325 h 3215130"/>
              <a:gd name="connsiteX1" fmla="*/ 724939 w 1347377"/>
              <a:gd name="connsiteY1" fmla="*/ 0 h 3215130"/>
              <a:gd name="connsiteX2" fmla="*/ 1347377 w 1347377"/>
              <a:gd name="connsiteY2" fmla="*/ 3146728 h 3215130"/>
              <a:gd name="connsiteX3" fmla="*/ 737710 w 1347377"/>
              <a:gd name="connsiteY3" fmla="*/ 3198291 h 3215130"/>
              <a:gd name="connsiteX4" fmla="*/ 0 w 1347377"/>
              <a:gd name="connsiteY4" fmla="*/ 3109325 h 3215130"/>
              <a:gd name="connsiteX0" fmla="*/ 0 w 1347377"/>
              <a:gd name="connsiteY0" fmla="*/ 3109325 h 3198291"/>
              <a:gd name="connsiteX1" fmla="*/ 724939 w 1347377"/>
              <a:gd name="connsiteY1" fmla="*/ 0 h 3198291"/>
              <a:gd name="connsiteX2" fmla="*/ 1347377 w 1347377"/>
              <a:gd name="connsiteY2" fmla="*/ 3146728 h 3198291"/>
              <a:gd name="connsiteX3" fmla="*/ 737710 w 1347377"/>
              <a:gd name="connsiteY3" fmla="*/ 3198291 h 3198291"/>
              <a:gd name="connsiteX4" fmla="*/ 0 w 1347377"/>
              <a:gd name="connsiteY4" fmla="*/ 3109325 h 3198291"/>
              <a:gd name="connsiteX0" fmla="*/ 0 w 1283479"/>
              <a:gd name="connsiteY0" fmla="*/ 3109325 h 3198291"/>
              <a:gd name="connsiteX1" fmla="*/ 724939 w 1283479"/>
              <a:gd name="connsiteY1" fmla="*/ 0 h 3198291"/>
              <a:gd name="connsiteX2" fmla="*/ 1283479 w 1283479"/>
              <a:gd name="connsiteY2" fmla="*/ 3134025 h 3198291"/>
              <a:gd name="connsiteX3" fmla="*/ 737710 w 1283479"/>
              <a:gd name="connsiteY3" fmla="*/ 3198291 h 3198291"/>
              <a:gd name="connsiteX4" fmla="*/ 0 w 1283479"/>
              <a:gd name="connsiteY4" fmla="*/ 3109325 h 3198291"/>
              <a:gd name="connsiteX0" fmla="*/ 0 w 1283479"/>
              <a:gd name="connsiteY0" fmla="*/ 3109325 h 3225582"/>
              <a:gd name="connsiteX1" fmla="*/ 724939 w 1283479"/>
              <a:gd name="connsiteY1" fmla="*/ 0 h 3225582"/>
              <a:gd name="connsiteX2" fmla="*/ 1283479 w 1283479"/>
              <a:gd name="connsiteY2" fmla="*/ 3134025 h 3225582"/>
              <a:gd name="connsiteX3" fmla="*/ 737710 w 1283479"/>
              <a:gd name="connsiteY3" fmla="*/ 3198291 h 3225582"/>
              <a:gd name="connsiteX4" fmla="*/ 0 w 1283479"/>
              <a:gd name="connsiteY4" fmla="*/ 3109325 h 3225582"/>
              <a:gd name="connsiteX0" fmla="*/ 0 w 1283479"/>
              <a:gd name="connsiteY0" fmla="*/ 3109325 h 3234197"/>
              <a:gd name="connsiteX1" fmla="*/ 724939 w 1283479"/>
              <a:gd name="connsiteY1" fmla="*/ 0 h 3234197"/>
              <a:gd name="connsiteX2" fmla="*/ 1283479 w 1283479"/>
              <a:gd name="connsiteY2" fmla="*/ 3134025 h 3234197"/>
              <a:gd name="connsiteX3" fmla="*/ 737710 w 1283479"/>
              <a:gd name="connsiteY3" fmla="*/ 3198291 h 3234197"/>
              <a:gd name="connsiteX4" fmla="*/ 0 w 1283479"/>
              <a:gd name="connsiteY4" fmla="*/ 3109325 h 3234197"/>
              <a:gd name="connsiteX0" fmla="*/ 0 w 1310712"/>
              <a:gd name="connsiteY0" fmla="*/ 3040637 h 3234197"/>
              <a:gd name="connsiteX1" fmla="*/ 752172 w 1310712"/>
              <a:gd name="connsiteY1" fmla="*/ 0 h 3234197"/>
              <a:gd name="connsiteX2" fmla="*/ 1310712 w 1310712"/>
              <a:gd name="connsiteY2" fmla="*/ 3134025 h 3234197"/>
              <a:gd name="connsiteX3" fmla="*/ 764943 w 1310712"/>
              <a:gd name="connsiteY3" fmla="*/ 3198291 h 3234197"/>
              <a:gd name="connsiteX4" fmla="*/ 0 w 1310712"/>
              <a:gd name="connsiteY4" fmla="*/ 3040637 h 3234197"/>
              <a:gd name="connsiteX0" fmla="*/ 0 w 1332319"/>
              <a:gd name="connsiteY0" fmla="*/ 3059787 h 3234197"/>
              <a:gd name="connsiteX1" fmla="*/ 773779 w 1332319"/>
              <a:gd name="connsiteY1" fmla="*/ 0 h 3234197"/>
              <a:gd name="connsiteX2" fmla="*/ 1332319 w 1332319"/>
              <a:gd name="connsiteY2" fmla="*/ 3134025 h 3234197"/>
              <a:gd name="connsiteX3" fmla="*/ 786550 w 1332319"/>
              <a:gd name="connsiteY3" fmla="*/ 3198291 h 3234197"/>
              <a:gd name="connsiteX4" fmla="*/ 0 w 1332319"/>
              <a:gd name="connsiteY4" fmla="*/ 3059787 h 3234197"/>
              <a:gd name="connsiteX0" fmla="*/ 0 w 1332319"/>
              <a:gd name="connsiteY0" fmla="*/ 3059787 h 3234197"/>
              <a:gd name="connsiteX1" fmla="*/ 773779 w 1332319"/>
              <a:gd name="connsiteY1" fmla="*/ 0 h 3234197"/>
              <a:gd name="connsiteX2" fmla="*/ 1332319 w 1332319"/>
              <a:gd name="connsiteY2" fmla="*/ 3134025 h 3234197"/>
              <a:gd name="connsiteX3" fmla="*/ 786550 w 1332319"/>
              <a:gd name="connsiteY3" fmla="*/ 3198291 h 3234197"/>
              <a:gd name="connsiteX4" fmla="*/ 0 w 1332319"/>
              <a:gd name="connsiteY4" fmla="*/ 3059787 h 3234197"/>
              <a:gd name="connsiteX0" fmla="*/ 0 w 1332319"/>
              <a:gd name="connsiteY0" fmla="*/ 3059787 h 3234197"/>
              <a:gd name="connsiteX1" fmla="*/ 773779 w 1332319"/>
              <a:gd name="connsiteY1" fmla="*/ 0 h 3234197"/>
              <a:gd name="connsiteX2" fmla="*/ 1332319 w 1332319"/>
              <a:gd name="connsiteY2" fmla="*/ 3134025 h 3234197"/>
              <a:gd name="connsiteX3" fmla="*/ 786550 w 1332319"/>
              <a:gd name="connsiteY3" fmla="*/ 3198291 h 3234197"/>
              <a:gd name="connsiteX4" fmla="*/ 0 w 1332319"/>
              <a:gd name="connsiteY4" fmla="*/ 3059787 h 3234197"/>
              <a:gd name="connsiteX0" fmla="*/ 0 w 1332319"/>
              <a:gd name="connsiteY0" fmla="*/ 3059787 h 3234197"/>
              <a:gd name="connsiteX1" fmla="*/ 773779 w 1332319"/>
              <a:gd name="connsiteY1" fmla="*/ 0 h 3234197"/>
              <a:gd name="connsiteX2" fmla="*/ 1332319 w 1332319"/>
              <a:gd name="connsiteY2" fmla="*/ 3134025 h 3234197"/>
              <a:gd name="connsiteX3" fmla="*/ 786550 w 1332319"/>
              <a:gd name="connsiteY3" fmla="*/ 3198291 h 3234197"/>
              <a:gd name="connsiteX4" fmla="*/ 0 w 1332319"/>
              <a:gd name="connsiteY4" fmla="*/ 3059787 h 3234197"/>
              <a:gd name="connsiteX0" fmla="*/ 0 w 1332319"/>
              <a:gd name="connsiteY0" fmla="*/ 3059787 h 3198291"/>
              <a:gd name="connsiteX1" fmla="*/ 773779 w 1332319"/>
              <a:gd name="connsiteY1" fmla="*/ 0 h 3198291"/>
              <a:gd name="connsiteX2" fmla="*/ 1332319 w 1332319"/>
              <a:gd name="connsiteY2" fmla="*/ 3134025 h 3198291"/>
              <a:gd name="connsiteX3" fmla="*/ 786550 w 1332319"/>
              <a:gd name="connsiteY3" fmla="*/ 3198291 h 3198291"/>
              <a:gd name="connsiteX4" fmla="*/ 0 w 1332319"/>
              <a:gd name="connsiteY4" fmla="*/ 3059787 h 3198291"/>
              <a:gd name="connsiteX0" fmla="*/ 0 w 1332319"/>
              <a:gd name="connsiteY0" fmla="*/ 3059787 h 3225168"/>
              <a:gd name="connsiteX1" fmla="*/ 773779 w 1332319"/>
              <a:gd name="connsiteY1" fmla="*/ 0 h 3225168"/>
              <a:gd name="connsiteX2" fmla="*/ 1332319 w 1332319"/>
              <a:gd name="connsiteY2" fmla="*/ 3134025 h 3225168"/>
              <a:gd name="connsiteX3" fmla="*/ 786550 w 1332319"/>
              <a:gd name="connsiteY3" fmla="*/ 3198291 h 3225168"/>
              <a:gd name="connsiteX4" fmla="*/ 0 w 1332319"/>
              <a:gd name="connsiteY4" fmla="*/ 3059787 h 3225168"/>
              <a:gd name="connsiteX0" fmla="*/ 0 w 1332319"/>
              <a:gd name="connsiteY0" fmla="*/ 3059787 h 3230611"/>
              <a:gd name="connsiteX1" fmla="*/ 773779 w 1332319"/>
              <a:gd name="connsiteY1" fmla="*/ 0 h 3230611"/>
              <a:gd name="connsiteX2" fmla="*/ 1332319 w 1332319"/>
              <a:gd name="connsiteY2" fmla="*/ 3134025 h 3230611"/>
              <a:gd name="connsiteX3" fmla="*/ 786550 w 1332319"/>
              <a:gd name="connsiteY3" fmla="*/ 3198291 h 3230611"/>
              <a:gd name="connsiteX4" fmla="*/ 0 w 1332319"/>
              <a:gd name="connsiteY4" fmla="*/ 3059787 h 3230611"/>
              <a:gd name="connsiteX0" fmla="*/ 0 w 1757277"/>
              <a:gd name="connsiteY0" fmla="*/ 3001203 h 3230611"/>
              <a:gd name="connsiteX1" fmla="*/ 1198737 w 1757277"/>
              <a:gd name="connsiteY1" fmla="*/ 0 h 3230611"/>
              <a:gd name="connsiteX2" fmla="*/ 1757277 w 1757277"/>
              <a:gd name="connsiteY2" fmla="*/ 3134025 h 3230611"/>
              <a:gd name="connsiteX3" fmla="*/ 1211508 w 1757277"/>
              <a:gd name="connsiteY3" fmla="*/ 3198291 h 3230611"/>
              <a:gd name="connsiteX4" fmla="*/ 0 w 1757277"/>
              <a:gd name="connsiteY4" fmla="*/ 3001203 h 3230611"/>
              <a:gd name="connsiteX0" fmla="*/ 0 w 1494324"/>
              <a:gd name="connsiteY0" fmla="*/ 3001203 h 3438737"/>
              <a:gd name="connsiteX1" fmla="*/ 1198737 w 1494324"/>
              <a:gd name="connsiteY1" fmla="*/ 0 h 3438737"/>
              <a:gd name="connsiteX2" fmla="*/ 1212537 w 1494324"/>
              <a:gd name="connsiteY2" fmla="*/ 3342151 h 3438737"/>
              <a:gd name="connsiteX3" fmla="*/ 1211508 w 1494324"/>
              <a:gd name="connsiteY3" fmla="*/ 3198291 h 3438737"/>
              <a:gd name="connsiteX4" fmla="*/ 0 w 1494324"/>
              <a:gd name="connsiteY4" fmla="*/ 3001203 h 3438737"/>
              <a:gd name="connsiteX0" fmla="*/ 0 w 1494324"/>
              <a:gd name="connsiteY0" fmla="*/ 2982045 h 3419579"/>
              <a:gd name="connsiteX1" fmla="*/ 1302864 w 1494324"/>
              <a:gd name="connsiteY1" fmla="*/ 0 h 3419579"/>
              <a:gd name="connsiteX2" fmla="*/ 1212537 w 1494324"/>
              <a:gd name="connsiteY2" fmla="*/ 3322993 h 3419579"/>
              <a:gd name="connsiteX3" fmla="*/ 1211508 w 1494324"/>
              <a:gd name="connsiteY3" fmla="*/ 3179133 h 3419579"/>
              <a:gd name="connsiteX4" fmla="*/ 0 w 1494324"/>
              <a:gd name="connsiteY4" fmla="*/ 2982045 h 3419579"/>
              <a:gd name="connsiteX0" fmla="*/ 0 w 1494324"/>
              <a:gd name="connsiteY0" fmla="*/ 2982045 h 3419579"/>
              <a:gd name="connsiteX1" fmla="*/ 1302864 w 1494324"/>
              <a:gd name="connsiteY1" fmla="*/ 0 h 3419579"/>
              <a:gd name="connsiteX2" fmla="*/ 1271537 w 1494324"/>
              <a:gd name="connsiteY2" fmla="*/ 3764 h 3419579"/>
              <a:gd name="connsiteX3" fmla="*/ 1212537 w 1494324"/>
              <a:gd name="connsiteY3" fmla="*/ 3322993 h 3419579"/>
              <a:gd name="connsiteX4" fmla="*/ 1211508 w 1494324"/>
              <a:gd name="connsiteY4" fmla="*/ 3179133 h 3419579"/>
              <a:gd name="connsiteX5" fmla="*/ 0 w 1494324"/>
              <a:gd name="connsiteY5" fmla="*/ 2982045 h 3419579"/>
              <a:gd name="connsiteX0" fmla="*/ 0 w 1494324"/>
              <a:gd name="connsiteY0" fmla="*/ 2982045 h 3419579"/>
              <a:gd name="connsiteX1" fmla="*/ 1302864 w 1494324"/>
              <a:gd name="connsiteY1" fmla="*/ 0 h 3419579"/>
              <a:gd name="connsiteX2" fmla="*/ 1271537 w 1494324"/>
              <a:gd name="connsiteY2" fmla="*/ 3764 h 3419579"/>
              <a:gd name="connsiteX3" fmla="*/ 1212537 w 1494324"/>
              <a:gd name="connsiteY3" fmla="*/ 3322993 h 3419579"/>
              <a:gd name="connsiteX4" fmla="*/ 1211508 w 1494324"/>
              <a:gd name="connsiteY4" fmla="*/ 3179133 h 3419579"/>
              <a:gd name="connsiteX5" fmla="*/ 0 w 1494324"/>
              <a:gd name="connsiteY5" fmla="*/ 2982045 h 3419579"/>
              <a:gd name="connsiteX0" fmla="*/ 0 w 1494324"/>
              <a:gd name="connsiteY0" fmla="*/ 2982045 h 3419579"/>
              <a:gd name="connsiteX1" fmla="*/ 1302864 w 1494324"/>
              <a:gd name="connsiteY1" fmla="*/ 0 h 3419579"/>
              <a:gd name="connsiteX2" fmla="*/ 1274593 w 1494324"/>
              <a:gd name="connsiteY2" fmla="*/ 37111 h 3419579"/>
              <a:gd name="connsiteX3" fmla="*/ 1212537 w 1494324"/>
              <a:gd name="connsiteY3" fmla="*/ 3322993 h 3419579"/>
              <a:gd name="connsiteX4" fmla="*/ 1211508 w 1494324"/>
              <a:gd name="connsiteY4" fmla="*/ 3179133 h 3419579"/>
              <a:gd name="connsiteX5" fmla="*/ 0 w 1494324"/>
              <a:gd name="connsiteY5" fmla="*/ 2982045 h 3419579"/>
              <a:gd name="connsiteX0" fmla="*/ 0 w 1504954"/>
              <a:gd name="connsiteY0" fmla="*/ 2982045 h 3419579"/>
              <a:gd name="connsiteX1" fmla="*/ 1302864 w 1504954"/>
              <a:gd name="connsiteY1" fmla="*/ 0 h 3419579"/>
              <a:gd name="connsiteX2" fmla="*/ 1212537 w 1504954"/>
              <a:gd name="connsiteY2" fmla="*/ 3322993 h 3419579"/>
              <a:gd name="connsiteX3" fmla="*/ 1211508 w 1504954"/>
              <a:gd name="connsiteY3" fmla="*/ 3179133 h 3419579"/>
              <a:gd name="connsiteX4" fmla="*/ 0 w 1504954"/>
              <a:gd name="connsiteY4" fmla="*/ 2982045 h 3419579"/>
              <a:gd name="connsiteX0" fmla="*/ 0 w 1494324"/>
              <a:gd name="connsiteY0" fmla="*/ 2984559 h 3422093"/>
              <a:gd name="connsiteX1" fmla="*/ 1248160 w 1494324"/>
              <a:gd name="connsiteY1" fmla="*/ 0 h 3422093"/>
              <a:gd name="connsiteX2" fmla="*/ 1212537 w 1494324"/>
              <a:gd name="connsiteY2" fmla="*/ 3325507 h 3422093"/>
              <a:gd name="connsiteX3" fmla="*/ 1211508 w 1494324"/>
              <a:gd name="connsiteY3" fmla="*/ 3181647 h 3422093"/>
              <a:gd name="connsiteX4" fmla="*/ 0 w 1494324"/>
              <a:gd name="connsiteY4" fmla="*/ 2984559 h 3422093"/>
              <a:gd name="connsiteX0" fmla="*/ 0 w 1494324"/>
              <a:gd name="connsiteY0" fmla="*/ 2984559 h 3422093"/>
              <a:gd name="connsiteX1" fmla="*/ 1248160 w 1494324"/>
              <a:gd name="connsiteY1" fmla="*/ 0 h 3422093"/>
              <a:gd name="connsiteX2" fmla="*/ 1212537 w 1494324"/>
              <a:gd name="connsiteY2" fmla="*/ 3325507 h 3422093"/>
              <a:gd name="connsiteX3" fmla="*/ 1211508 w 1494324"/>
              <a:gd name="connsiteY3" fmla="*/ 3181647 h 3422093"/>
              <a:gd name="connsiteX4" fmla="*/ 0 w 1494324"/>
              <a:gd name="connsiteY4" fmla="*/ 2984559 h 3422093"/>
              <a:gd name="connsiteX0" fmla="*/ 5937 w 1254097"/>
              <a:gd name="connsiteY0" fmla="*/ 2984559 h 3822934"/>
              <a:gd name="connsiteX1" fmla="*/ 1254097 w 1254097"/>
              <a:gd name="connsiteY1" fmla="*/ 0 h 3822934"/>
              <a:gd name="connsiteX2" fmla="*/ 1218474 w 1254097"/>
              <a:gd name="connsiteY2" fmla="*/ 3325507 h 3822934"/>
              <a:gd name="connsiteX3" fmla="*/ 5937 w 1254097"/>
              <a:gd name="connsiteY3" fmla="*/ 2984559 h 3822934"/>
              <a:gd name="connsiteX0" fmla="*/ 5937 w 1254097"/>
              <a:gd name="connsiteY0" fmla="*/ 2984559 h 3538810"/>
              <a:gd name="connsiteX1" fmla="*/ 1254097 w 1254097"/>
              <a:gd name="connsiteY1" fmla="*/ 0 h 3538810"/>
              <a:gd name="connsiteX2" fmla="*/ 1218474 w 1254097"/>
              <a:gd name="connsiteY2" fmla="*/ 3325507 h 3538810"/>
              <a:gd name="connsiteX3" fmla="*/ 5937 w 1254097"/>
              <a:gd name="connsiteY3" fmla="*/ 2984559 h 3538810"/>
              <a:gd name="connsiteX0" fmla="*/ 0 w 1248160"/>
              <a:gd name="connsiteY0" fmla="*/ 2984559 h 3384930"/>
              <a:gd name="connsiteX1" fmla="*/ 1248160 w 1248160"/>
              <a:gd name="connsiteY1" fmla="*/ 0 h 3384930"/>
              <a:gd name="connsiteX2" fmla="*/ 1212537 w 1248160"/>
              <a:gd name="connsiteY2" fmla="*/ 3325507 h 3384930"/>
              <a:gd name="connsiteX3" fmla="*/ 0 w 1248160"/>
              <a:gd name="connsiteY3" fmla="*/ 2984559 h 3384930"/>
              <a:gd name="connsiteX0" fmla="*/ 0 w 1248160"/>
              <a:gd name="connsiteY0" fmla="*/ 2984559 h 3325507"/>
              <a:gd name="connsiteX1" fmla="*/ 1248160 w 1248160"/>
              <a:gd name="connsiteY1" fmla="*/ 0 h 3325507"/>
              <a:gd name="connsiteX2" fmla="*/ 1212537 w 1248160"/>
              <a:gd name="connsiteY2" fmla="*/ 3325507 h 3325507"/>
              <a:gd name="connsiteX3" fmla="*/ 0 w 1248160"/>
              <a:gd name="connsiteY3" fmla="*/ 2984559 h 3325507"/>
              <a:gd name="connsiteX0" fmla="*/ 0 w 1248160"/>
              <a:gd name="connsiteY0" fmla="*/ 2984559 h 3329803"/>
              <a:gd name="connsiteX1" fmla="*/ 1248160 w 1248160"/>
              <a:gd name="connsiteY1" fmla="*/ 0 h 3329803"/>
              <a:gd name="connsiteX2" fmla="*/ 1212537 w 1248160"/>
              <a:gd name="connsiteY2" fmla="*/ 3325507 h 3329803"/>
              <a:gd name="connsiteX3" fmla="*/ 0 w 1248160"/>
              <a:gd name="connsiteY3" fmla="*/ 2984559 h 3329803"/>
              <a:gd name="connsiteX0" fmla="*/ 0 w 1248160"/>
              <a:gd name="connsiteY0" fmla="*/ 2984559 h 3329803"/>
              <a:gd name="connsiteX1" fmla="*/ 1248160 w 1248160"/>
              <a:gd name="connsiteY1" fmla="*/ 0 h 3329803"/>
              <a:gd name="connsiteX2" fmla="*/ 1212537 w 1248160"/>
              <a:gd name="connsiteY2" fmla="*/ 3325507 h 3329803"/>
              <a:gd name="connsiteX3" fmla="*/ 0 w 1248160"/>
              <a:gd name="connsiteY3" fmla="*/ 2984559 h 332980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248160" h="3329803">
                <a:moveTo>
                  <a:pt x="0" y="2984559"/>
                </a:moveTo>
                <a:lnTo>
                  <a:pt x="1248160" y="0"/>
                </a:lnTo>
                <a:cubicBezTo>
                  <a:pt x="1215337" y="629815"/>
                  <a:pt x="1227763" y="2795652"/>
                  <a:pt x="1212537" y="3325507"/>
                </a:cubicBezTo>
                <a:cubicBezTo>
                  <a:pt x="545131" y="3189901"/>
                  <a:pt x="742368" y="3329803"/>
                  <a:pt x="0" y="2984559"/>
                </a:cubicBezTo>
                <a:close/>
              </a:path>
            </a:pathLst>
          </a:custGeom>
          <a:solidFill>
            <a:srgbClr val="000000">
              <a:alpha val="0"/>
            </a:srgbClr>
          </a:solidFill>
          <a:ln>
            <a:solidFill>
              <a:srgbClr val="000000">
                <a:alpha val="0"/>
              </a:srgb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pic>
        <p:nvPicPr>
          <p:cNvPr id="764" name="Picture 7" descr="File:Beit Alpha.jpg">
            <a:hlinkClick r:id="rId15" action="ppaction://hlinksldjump" highlightClick="1"/>
          </p:cNvPr>
          <p:cNvPicPr>
            <a:picLocks noChangeAspect="1" noChangeArrowheads="1"/>
          </p:cNvPicPr>
          <p:nvPr/>
        </p:nvPicPr>
        <p:blipFill>
          <a:blip r:embed="rId16" cstate="print">
            <a:lum contrast="20000"/>
          </a:blip>
          <a:srcRect l="4762" t="2345" r="4762" b="3863"/>
          <a:stretch>
            <a:fillRect/>
          </a:stretch>
        </p:blipFill>
        <p:spPr bwMode="auto">
          <a:xfrm>
            <a:off x="214314" y="5583420"/>
            <a:ext cx="1000100" cy="1052737"/>
          </a:xfrm>
          <a:prstGeom prst="ellipse">
            <a:avLst/>
          </a:prstGeom>
          <a:noFill/>
          <a:ln w="12700">
            <a:solidFill>
              <a:srgbClr val="FFFFFF">
                <a:alpha val="50196"/>
              </a:srgbClr>
            </a:solidFill>
          </a:ln>
          <a:effectLst>
            <a:glow rad="63500">
              <a:schemeClr val="bg1">
                <a:alpha val="40000"/>
              </a:schemeClr>
            </a:glow>
          </a:effectLst>
        </p:spPr>
      </p:pic>
      <p:sp>
        <p:nvSpPr>
          <p:cNvPr id="765" name="TextBox 764"/>
          <p:cNvSpPr txBox="1"/>
          <p:nvPr/>
        </p:nvSpPr>
        <p:spPr>
          <a:xfrm>
            <a:off x="3892286" y="142852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15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766" name="TextBox 765"/>
          <p:cNvSpPr txBox="1"/>
          <p:nvPr/>
        </p:nvSpPr>
        <p:spPr>
          <a:xfrm>
            <a:off x="3461148" y="238432"/>
            <a:ext cx="253596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767" name="TextBox 766"/>
          <p:cNvSpPr txBox="1"/>
          <p:nvPr/>
        </p:nvSpPr>
        <p:spPr>
          <a:xfrm>
            <a:off x="4500562" y="95556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25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768" name="TextBox 767"/>
          <p:cNvSpPr txBox="1"/>
          <p:nvPr/>
        </p:nvSpPr>
        <p:spPr>
          <a:xfrm>
            <a:off x="5535360" y="309870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15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769" name="TextBox 768"/>
          <p:cNvSpPr txBox="1"/>
          <p:nvPr/>
        </p:nvSpPr>
        <p:spPr>
          <a:xfrm>
            <a:off x="5104222" y="166994"/>
            <a:ext cx="253596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770" name="TextBox 769"/>
          <p:cNvSpPr txBox="1"/>
          <p:nvPr/>
        </p:nvSpPr>
        <p:spPr>
          <a:xfrm>
            <a:off x="6072198" y="571480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25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771" name="TextBox 770"/>
          <p:cNvSpPr txBox="1"/>
          <p:nvPr/>
        </p:nvSpPr>
        <p:spPr>
          <a:xfrm>
            <a:off x="6892682" y="1310002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15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775" name="TextBox 774"/>
          <p:cNvSpPr txBox="1"/>
          <p:nvPr/>
        </p:nvSpPr>
        <p:spPr>
          <a:xfrm>
            <a:off x="6572264" y="928670"/>
            <a:ext cx="253596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776" name="TextBox 775"/>
          <p:cNvSpPr txBox="1"/>
          <p:nvPr/>
        </p:nvSpPr>
        <p:spPr>
          <a:xfrm>
            <a:off x="7249872" y="1810068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25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777" name="TextBox 776"/>
          <p:cNvSpPr txBox="1"/>
          <p:nvPr/>
        </p:nvSpPr>
        <p:spPr>
          <a:xfrm>
            <a:off x="7572396" y="2857496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15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778" name="TextBox 777"/>
          <p:cNvSpPr txBox="1"/>
          <p:nvPr/>
        </p:nvSpPr>
        <p:spPr>
          <a:xfrm>
            <a:off x="7500958" y="2333288"/>
            <a:ext cx="253596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779" name="TextBox 778"/>
          <p:cNvSpPr txBox="1"/>
          <p:nvPr/>
        </p:nvSpPr>
        <p:spPr>
          <a:xfrm>
            <a:off x="7607062" y="3357562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25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780" name="TextBox 779"/>
          <p:cNvSpPr txBox="1"/>
          <p:nvPr/>
        </p:nvSpPr>
        <p:spPr>
          <a:xfrm>
            <a:off x="7392748" y="4429132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15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781" name="TextBox 780"/>
          <p:cNvSpPr txBox="1"/>
          <p:nvPr/>
        </p:nvSpPr>
        <p:spPr>
          <a:xfrm>
            <a:off x="7572396" y="3929066"/>
            <a:ext cx="253596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782" name="TextBox 781"/>
          <p:cNvSpPr txBox="1"/>
          <p:nvPr/>
        </p:nvSpPr>
        <p:spPr>
          <a:xfrm>
            <a:off x="7178434" y="4929198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25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783" name="TextBox 782"/>
          <p:cNvSpPr txBox="1"/>
          <p:nvPr/>
        </p:nvSpPr>
        <p:spPr>
          <a:xfrm>
            <a:off x="6392616" y="5810596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15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784" name="TextBox 783"/>
          <p:cNvSpPr txBox="1"/>
          <p:nvPr/>
        </p:nvSpPr>
        <p:spPr>
          <a:xfrm>
            <a:off x="6818734" y="5453406"/>
            <a:ext cx="253596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785" name="TextBox 784"/>
          <p:cNvSpPr txBox="1"/>
          <p:nvPr/>
        </p:nvSpPr>
        <p:spPr>
          <a:xfrm>
            <a:off x="5929322" y="6143644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25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786" name="TextBox 785"/>
          <p:cNvSpPr txBox="1"/>
          <p:nvPr/>
        </p:nvSpPr>
        <p:spPr>
          <a:xfrm>
            <a:off x="4820980" y="6453538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15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787" name="TextBox 786"/>
          <p:cNvSpPr txBox="1"/>
          <p:nvPr/>
        </p:nvSpPr>
        <p:spPr>
          <a:xfrm>
            <a:off x="5429256" y="6357958"/>
            <a:ext cx="253596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788" name="TextBox 787"/>
          <p:cNvSpPr txBox="1"/>
          <p:nvPr/>
        </p:nvSpPr>
        <p:spPr>
          <a:xfrm>
            <a:off x="4323020" y="6500834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25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797" name="TextBox 796"/>
          <p:cNvSpPr txBox="1"/>
          <p:nvPr/>
        </p:nvSpPr>
        <p:spPr>
          <a:xfrm>
            <a:off x="3106468" y="6239224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15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798" name="TextBox 797"/>
          <p:cNvSpPr txBox="1"/>
          <p:nvPr/>
        </p:nvSpPr>
        <p:spPr>
          <a:xfrm>
            <a:off x="3714744" y="6429396"/>
            <a:ext cx="253596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799" name="TextBox 798"/>
          <p:cNvSpPr txBox="1"/>
          <p:nvPr/>
        </p:nvSpPr>
        <p:spPr>
          <a:xfrm>
            <a:off x="2643174" y="5953472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25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800" name="TextBox 799"/>
          <p:cNvSpPr txBox="1"/>
          <p:nvPr/>
        </p:nvSpPr>
        <p:spPr>
          <a:xfrm>
            <a:off x="1177642" y="3214686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25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801" name="TextBox 800"/>
          <p:cNvSpPr txBox="1"/>
          <p:nvPr/>
        </p:nvSpPr>
        <p:spPr>
          <a:xfrm>
            <a:off x="1820584" y="5214950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15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802" name="TextBox 801"/>
          <p:cNvSpPr txBox="1"/>
          <p:nvPr/>
        </p:nvSpPr>
        <p:spPr>
          <a:xfrm>
            <a:off x="2214546" y="5619436"/>
            <a:ext cx="253596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803" name="TextBox 802"/>
          <p:cNvSpPr txBox="1"/>
          <p:nvPr/>
        </p:nvSpPr>
        <p:spPr>
          <a:xfrm>
            <a:off x="1534832" y="4714884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25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804" name="TextBox 803"/>
          <p:cNvSpPr txBox="1"/>
          <p:nvPr/>
        </p:nvSpPr>
        <p:spPr>
          <a:xfrm>
            <a:off x="1214414" y="3786190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15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805" name="TextBox 804"/>
          <p:cNvSpPr txBox="1"/>
          <p:nvPr/>
        </p:nvSpPr>
        <p:spPr>
          <a:xfrm>
            <a:off x="1428728" y="2071678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15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806" name="TextBox 805"/>
          <p:cNvSpPr txBox="1"/>
          <p:nvPr/>
        </p:nvSpPr>
        <p:spPr>
          <a:xfrm>
            <a:off x="1285852" y="2643182"/>
            <a:ext cx="253596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814" name="TextBox 813"/>
          <p:cNvSpPr txBox="1"/>
          <p:nvPr/>
        </p:nvSpPr>
        <p:spPr>
          <a:xfrm>
            <a:off x="1357290" y="4286256"/>
            <a:ext cx="253596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815" name="TextBox 814"/>
          <p:cNvSpPr txBox="1"/>
          <p:nvPr/>
        </p:nvSpPr>
        <p:spPr>
          <a:xfrm>
            <a:off x="1643042" y="1643050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25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816" name="TextBox 815"/>
          <p:cNvSpPr txBox="1"/>
          <p:nvPr/>
        </p:nvSpPr>
        <p:spPr>
          <a:xfrm>
            <a:off x="2392088" y="809936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15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817" name="TextBox 816"/>
          <p:cNvSpPr txBox="1"/>
          <p:nvPr/>
        </p:nvSpPr>
        <p:spPr>
          <a:xfrm>
            <a:off x="2034898" y="1142984"/>
            <a:ext cx="253596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818" name="TextBox 817"/>
          <p:cNvSpPr txBox="1"/>
          <p:nvPr/>
        </p:nvSpPr>
        <p:spPr>
          <a:xfrm>
            <a:off x="2857488" y="500042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25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819" name="Овал 818"/>
          <p:cNvSpPr/>
          <p:nvPr/>
        </p:nvSpPr>
        <p:spPr>
          <a:xfrm>
            <a:off x="3643306" y="392604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820" name="Овал 819"/>
          <p:cNvSpPr/>
          <p:nvPr/>
        </p:nvSpPr>
        <p:spPr>
          <a:xfrm>
            <a:off x="5786446" y="500042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821" name="Овал 820"/>
          <p:cNvSpPr/>
          <p:nvPr/>
        </p:nvSpPr>
        <p:spPr>
          <a:xfrm>
            <a:off x="5286380" y="321166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822" name="Овал 821"/>
          <p:cNvSpPr/>
          <p:nvPr/>
        </p:nvSpPr>
        <p:spPr>
          <a:xfrm rot="3951920">
            <a:off x="4729808" y="243941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824" name="Овал 823"/>
          <p:cNvSpPr/>
          <p:nvPr/>
        </p:nvSpPr>
        <p:spPr>
          <a:xfrm>
            <a:off x="4143372" y="285728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825" name="Овал 824"/>
          <p:cNvSpPr/>
          <p:nvPr/>
        </p:nvSpPr>
        <p:spPr>
          <a:xfrm rot="3951920">
            <a:off x="7101981" y="1505961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826" name="Овал 825"/>
          <p:cNvSpPr/>
          <p:nvPr/>
        </p:nvSpPr>
        <p:spPr>
          <a:xfrm rot="3951920">
            <a:off x="7387733" y="2006027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839" name="Овал 838"/>
          <p:cNvSpPr/>
          <p:nvPr/>
        </p:nvSpPr>
        <p:spPr>
          <a:xfrm rot="3951920">
            <a:off x="6720927" y="1101197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842" name="Овал 841"/>
          <p:cNvSpPr/>
          <p:nvPr/>
        </p:nvSpPr>
        <p:spPr>
          <a:xfrm rot="3951920">
            <a:off x="6292299" y="744007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843" name="Овал 842"/>
          <p:cNvSpPr/>
          <p:nvPr/>
        </p:nvSpPr>
        <p:spPr>
          <a:xfrm rot="3951920">
            <a:off x="7602047" y="2529957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844" name="Овал 843"/>
          <p:cNvSpPr/>
          <p:nvPr/>
        </p:nvSpPr>
        <p:spPr>
          <a:xfrm rot="3951920">
            <a:off x="7721059" y="3077597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845" name="Овал 844"/>
          <p:cNvSpPr/>
          <p:nvPr/>
        </p:nvSpPr>
        <p:spPr>
          <a:xfrm rot="3951920">
            <a:off x="7220993" y="5101725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846" name="Овал 845"/>
          <p:cNvSpPr/>
          <p:nvPr/>
        </p:nvSpPr>
        <p:spPr>
          <a:xfrm rot="3951920">
            <a:off x="7459171" y="4649233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847" name="Овал 846"/>
          <p:cNvSpPr/>
          <p:nvPr/>
        </p:nvSpPr>
        <p:spPr>
          <a:xfrm rot="3951920">
            <a:off x="7649620" y="4149167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848" name="Овал 847"/>
          <p:cNvSpPr/>
          <p:nvPr/>
        </p:nvSpPr>
        <p:spPr>
          <a:xfrm rot="3951920">
            <a:off x="7721059" y="3577663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853" name="Овал 852"/>
          <p:cNvSpPr/>
          <p:nvPr/>
        </p:nvSpPr>
        <p:spPr>
          <a:xfrm rot="3951920">
            <a:off x="1386941" y="3791978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854" name="Овал 853"/>
          <p:cNvSpPr/>
          <p:nvPr/>
        </p:nvSpPr>
        <p:spPr>
          <a:xfrm rot="3951920">
            <a:off x="1505953" y="4315907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855" name="Овал 854"/>
          <p:cNvSpPr/>
          <p:nvPr/>
        </p:nvSpPr>
        <p:spPr>
          <a:xfrm rot="3951920">
            <a:off x="1458379" y="2672833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856" name="Овал 855"/>
          <p:cNvSpPr/>
          <p:nvPr/>
        </p:nvSpPr>
        <p:spPr>
          <a:xfrm rot="3951920">
            <a:off x="1648829" y="2148903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859" name="Овал 858"/>
          <p:cNvSpPr/>
          <p:nvPr/>
        </p:nvSpPr>
        <p:spPr>
          <a:xfrm rot="3951920">
            <a:off x="1887007" y="1672701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865" name="Овал 864"/>
          <p:cNvSpPr/>
          <p:nvPr/>
        </p:nvSpPr>
        <p:spPr>
          <a:xfrm rot="3951920">
            <a:off x="2220332" y="1244073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872" name="Овал 871"/>
          <p:cNvSpPr/>
          <p:nvPr/>
        </p:nvSpPr>
        <p:spPr>
          <a:xfrm rot="3951920">
            <a:off x="2648961" y="886883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873" name="Овал 872"/>
          <p:cNvSpPr/>
          <p:nvPr/>
        </p:nvSpPr>
        <p:spPr>
          <a:xfrm rot="3951920">
            <a:off x="3077587" y="601131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874" name="Овал 873"/>
          <p:cNvSpPr/>
          <p:nvPr/>
        </p:nvSpPr>
        <p:spPr>
          <a:xfrm rot="3951920">
            <a:off x="1386941" y="3244337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875" name="Овал 874"/>
          <p:cNvSpPr/>
          <p:nvPr/>
        </p:nvSpPr>
        <p:spPr>
          <a:xfrm rot="3951920">
            <a:off x="5958973" y="6244733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876" name="Овал 875"/>
          <p:cNvSpPr/>
          <p:nvPr/>
        </p:nvSpPr>
        <p:spPr>
          <a:xfrm rot="3951920">
            <a:off x="6435175" y="5958981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877" name="Овал 876"/>
          <p:cNvSpPr/>
          <p:nvPr/>
        </p:nvSpPr>
        <p:spPr>
          <a:xfrm rot="3951920">
            <a:off x="5458907" y="6459047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878" name="Овал 877"/>
          <p:cNvSpPr/>
          <p:nvPr/>
        </p:nvSpPr>
        <p:spPr>
          <a:xfrm rot="3951920">
            <a:off x="4887403" y="6578059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879" name="Овал 878"/>
          <p:cNvSpPr/>
          <p:nvPr/>
        </p:nvSpPr>
        <p:spPr>
          <a:xfrm rot="3951920">
            <a:off x="4363472" y="6578059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880" name="Овал 879"/>
          <p:cNvSpPr/>
          <p:nvPr/>
        </p:nvSpPr>
        <p:spPr>
          <a:xfrm rot="3951920">
            <a:off x="2291771" y="5649364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881" name="Овал 880"/>
          <p:cNvSpPr/>
          <p:nvPr/>
        </p:nvSpPr>
        <p:spPr>
          <a:xfrm rot="3951920">
            <a:off x="2744263" y="6006555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882" name="Овал 881"/>
          <p:cNvSpPr/>
          <p:nvPr/>
        </p:nvSpPr>
        <p:spPr>
          <a:xfrm rot="3951920">
            <a:off x="3220464" y="6292306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883" name="Овал 882"/>
          <p:cNvSpPr/>
          <p:nvPr/>
        </p:nvSpPr>
        <p:spPr>
          <a:xfrm rot="3951920">
            <a:off x="3744395" y="6459047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884" name="Овал 883"/>
          <p:cNvSpPr/>
          <p:nvPr/>
        </p:nvSpPr>
        <p:spPr>
          <a:xfrm rot="3951920">
            <a:off x="1934580" y="5220737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885" name="Овал 884"/>
          <p:cNvSpPr/>
          <p:nvPr/>
        </p:nvSpPr>
        <p:spPr>
          <a:xfrm rot="3951920">
            <a:off x="1672693" y="4744535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886" name="Овал 885"/>
          <p:cNvSpPr/>
          <p:nvPr/>
        </p:nvSpPr>
        <p:spPr>
          <a:xfrm rot="3951920">
            <a:off x="6856960" y="5577926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40" name="8-конечная звезда 39"/>
          <p:cNvSpPr/>
          <p:nvPr/>
        </p:nvSpPr>
        <p:spPr>
          <a:xfrm rot="529460">
            <a:off x="4536648" y="3366703"/>
            <a:ext cx="73272" cy="73272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41" name="8-конечная звезда 40"/>
          <p:cNvSpPr/>
          <p:nvPr/>
        </p:nvSpPr>
        <p:spPr>
          <a:xfrm rot="20382282">
            <a:off x="4745532" y="3677451"/>
            <a:ext cx="36636" cy="36636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42" name="8-конечная звезда 41"/>
          <p:cNvSpPr/>
          <p:nvPr/>
        </p:nvSpPr>
        <p:spPr>
          <a:xfrm rot="20382282">
            <a:off x="4747983" y="3614320"/>
            <a:ext cx="48848" cy="48848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43" name="8-конечная звезда 42"/>
          <p:cNvSpPr/>
          <p:nvPr/>
        </p:nvSpPr>
        <p:spPr>
          <a:xfrm rot="20382282">
            <a:off x="4655216" y="3648016"/>
            <a:ext cx="24424" cy="24424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44" name="8-конечная звезда 43"/>
          <p:cNvSpPr/>
          <p:nvPr/>
        </p:nvSpPr>
        <p:spPr>
          <a:xfrm rot="20382282" flipV="1">
            <a:off x="4659623" y="3571245"/>
            <a:ext cx="31018" cy="31018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45" name="8-конечная звезда 44"/>
          <p:cNvSpPr/>
          <p:nvPr/>
        </p:nvSpPr>
        <p:spPr>
          <a:xfrm rot="20382282">
            <a:off x="4604610" y="3531078"/>
            <a:ext cx="24424" cy="24424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46" name="8-конечная звезда 45"/>
          <p:cNvSpPr/>
          <p:nvPr/>
        </p:nvSpPr>
        <p:spPr>
          <a:xfrm rot="709932">
            <a:off x="4568665" y="3466949"/>
            <a:ext cx="31751" cy="31751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cxnSp>
        <p:nvCxnSpPr>
          <p:cNvPr id="48" name="Прямая соединительная линия 47"/>
          <p:cNvCxnSpPr>
            <a:stCxn id="43" idx="1"/>
            <a:endCxn id="41" idx="5"/>
          </p:cNvCxnSpPr>
          <p:nvPr/>
        </p:nvCxnSpPr>
        <p:spPr>
          <a:xfrm rot="17224166" flipH="1">
            <a:off x="4712057" y="3640549"/>
            <a:ext cx="1617" cy="72347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2" name="Прямая соединительная линия 51"/>
          <p:cNvCxnSpPr>
            <a:stCxn id="44" idx="7"/>
            <a:endCxn id="42" idx="5"/>
          </p:cNvCxnSpPr>
          <p:nvPr/>
        </p:nvCxnSpPr>
        <p:spPr>
          <a:xfrm rot="17224166" flipH="1">
            <a:off x="4711800" y="3576551"/>
            <a:ext cx="15841" cy="68671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5" name="Прямая соединительная линия 54"/>
          <p:cNvCxnSpPr>
            <a:stCxn id="41" idx="7"/>
            <a:endCxn id="42" idx="2"/>
          </p:cNvCxnSpPr>
          <p:nvPr/>
        </p:nvCxnSpPr>
        <p:spPr>
          <a:xfrm rot="6424166" flipH="1" flipV="1">
            <a:off x="4766463" y="3668474"/>
            <a:ext cx="19458" cy="3830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4" name="Прямая соединительная линия 63"/>
          <p:cNvCxnSpPr>
            <a:stCxn id="44" idx="6"/>
            <a:endCxn id="43" idx="6"/>
          </p:cNvCxnSpPr>
          <p:nvPr/>
        </p:nvCxnSpPr>
        <p:spPr>
          <a:xfrm rot="6424166">
            <a:off x="4646619" y="3623726"/>
            <a:ext cx="50467" cy="2622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8" name="Прямая соединительная линия 67"/>
          <p:cNvCxnSpPr>
            <a:stCxn id="45" idx="1"/>
            <a:endCxn id="44" idx="3"/>
          </p:cNvCxnSpPr>
          <p:nvPr/>
        </p:nvCxnSpPr>
        <p:spPr>
          <a:xfrm rot="17224166" flipH="1">
            <a:off x="4634105" y="3543821"/>
            <a:ext cx="20750" cy="41023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4" name="Прямая соединительная линия 73"/>
          <p:cNvCxnSpPr>
            <a:stCxn id="46" idx="1"/>
            <a:endCxn id="45" idx="6"/>
          </p:cNvCxnSpPr>
          <p:nvPr/>
        </p:nvCxnSpPr>
        <p:spPr>
          <a:xfrm rot="17224166" flipH="1">
            <a:off x="4588673" y="3499478"/>
            <a:ext cx="28466" cy="28993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7" name="Прямая соединительная линия 76"/>
          <p:cNvCxnSpPr>
            <a:stCxn id="40" idx="2"/>
            <a:endCxn id="46" idx="5"/>
          </p:cNvCxnSpPr>
          <p:nvPr/>
        </p:nvCxnSpPr>
        <p:spPr>
          <a:xfrm rot="17224166" flipH="1">
            <a:off x="4558625" y="3446220"/>
            <a:ext cx="26269" cy="16636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687" name="Группа 686"/>
          <p:cNvGrpSpPr/>
          <p:nvPr/>
        </p:nvGrpSpPr>
        <p:grpSpPr>
          <a:xfrm>
            <a:off x="4253358" y="175642"/>
            <a:ext cx="1890280" cy="3341350"/>
            <a:chOff x="4253358" y="175642"/>
            <a:chExt cx="1890280" cy="3341350"/>
          </a:xfrm>
          <a:solidFill>
            <a:srgbClr val="000000">
              <a:alpha val="0"/>
            </a:srgbClr>
          </a:solidFill>
        </p:grpSpPr>
        <p:sp>
          <p:nvSpPr>
            <p:cNvPr id="690" name="Полилиния 689">
              <a:hlinkClick r:id="rId17" action="ppaction://hlinksldjump"/>
            </p:cNvPr>
            <p:cNvSpPr/>
            <p:nvPr/>
          </p:nvSpPr>
          <p:spPr>
            <a:xfrm rot="11199332">
              <a:off x="4253358" y="175642"/>
              <a:ext cx="1704731" cy="3341350"/>
            </a:xfrm>
            <a:custGeom>
              <a:avLst/>
              <a:gdLst>
                <a:gd name="connsiteX0" fmla="*/ 0 w 1111396"/>
                <a:gd name="connsiteY0" fmla="*/ 3146584 h 3146584"/>
                <a:gd name="connsiteX1" fmla="*/ 555698 w 1111396"/>
                <a:gd name="connsiteY1" fmla="*/ 0 h 3146584"/>
                <a:gd name="connsiteX2" fmla="*/ 1111396 w 1111396"/>
                <a:gd name="connsiteY2" fmla="*/ 3146584 h 3146584"/>
                <a:gd name="connsiteX3" fmla="*/ 0 w 1111396"/>
                <a:gd name="connsiteY3" fmla="*/ 3146584 h 3146584"/>
                <a:gd name="connsiteX0" fmla="*/ 0 w 1178136"/>
                <a:gd name="connsiteY0" fmla="*/ 3146584 h 3146728"/>
                <a:gd name="connsiteX1" fmla="*/ 555698 w 1178136"/>
                <a:gd name="connsiteY1" fmla="*/ 0 h 3146728"/>
                <a:gd name="connsiteX2" fmla="*/ 1178136 w 1178136"/>
                <a:gd name="connsiteY2" fmla="*/ 3146728 h 3146728"/>
                <a:gd name="connsiteX3" fmla="*/ 0 w 1178136"/>
                <a:gd name="connsiteY3" fmla="*/ 3146584 h 3146728"/>
                <a:gd name="connsiteX0" fmla="*/ 0 w 1309203"/>
                <a:gd name="connsiteY0" fmla="*/ 3103754 h 3146728"/>
                <a:gd name="connsiteX1" fmla="*/ 686765 w 1309203"/>
                <a:gd name="connsiteY1" fmla="*/ 0 h 3146728"/>
                <a:gd name="connsiteX2" fmla="*/ 1309203 w 1309203"/>
                <a:gd name="connsiteY2" fmla="*/ 3146728 h 3146728"/>
                <a:gd name="connsiteX3" fmla="*/ 0 w 1309203"/>
                <a:gd name="connsiteY3" fmla="*/ 3103754 h 3146728"/>
                <a:gd name="connsiteX0" fmla="*/ 0 w 1347377"/>
                <a:gd name="connsiteY0" fmla="*/ 3109325 h 3146728"/>
                <a:gd name="connsiteX1" fmla="*/ 724939 w 1347377"/>
                <a:gd name="connsiteY1" fmla="*/ 0 h 3146728"/>
                <a:gd name="connsiteX2" fmla="*/ 1347377 w 1347377"/>
                <a:gd name="connsiteY2" fmla="*/ 3146728 h 3146728"/>
                <a:gd name="connsiteX3" fmla="*/ 0 w 1347377"/>
                <a:gd name="connsiteY3" fmla="*/ 3109325 h 3146728"/>
                <a:gd name="connsiteX0" fmla="*/ 0 w 1347377"/>
                <a:gd name="connsiteY0" fmla="*/ 3109325 h 3146728"/>
                <a:gd name="connsiteX1" fmla="*/ 724939 w 1347377"/>
                <a:gd name="connsiteY1" fmla="*/ 0 h 3146728"/>
                <a:gd name="connsiteX2" fmla="*/ 1347377 w 1347377"/>
                <a:gd name="connsiteY2" fmla="*/ 3146728 h 3146728"/>
                <a:gd name="connsiteX3" fmla="*/ 674426 w 1347377"/>
                <a:gd name="connsiteY3" fmla="*/ 3123470 h 3146728"/>
                <a:gd name="connsiteX4" fmla="*/ 0 w 1347377"/>
                <a:gd name="connsiteY4" fmla="*/ 3109325 h 3146728"/>
                <a:gd name="connsiteX0" fmla="*/ 0 w 1347377"/>
                <a:gd name="connsiteY0" fmla="*/ 3109325 h 3170436"/>
                <a:gd name="connsiteX1" fmla="*/ 724939 w 1347377"/>
                <a:gd name="connsiteY1" fmla="*/ 0 h 3170436"/>
                <a:gd name="connsiteX2" fmla="*/ 1347377 w 1347377"/>
                <a:gd name="connsiteY2" fmla="*/ 3146728 h 3170436"/>
                <a:gd name="connsiteX3" fmla="*/ 710754 w 1347377"/>
                <a:gd name="connsiteY3" fmla="*/ 3170436 h 3170436"/>
                <a:gd name="connsiteX4" fmla="*/ 0 w 1347377"/>
                <a:gd name="connsiteY4" fmla="*/ 3109325 h 3170436"/>
                <a:gd name="connsiteX0" fmla="*/ 0 w 1347377"/>
                <a:gd name="connsiteY0" fmla="*/ 3109325 h 3198291"/>
                <a:gd name="connsiteX1" fmla="*/ 724939 w 1347377"/>
                <a:gd name="connsiteY1" fmla="*/ 0 h 3198291"/>
                <a:gd name="connsiteX2" fmla="*/ 1347377 w 1347377"/>
                <a:gd name="connsiteY2" fmla="*/ 3146728 h 3198291"/>
                <a:gd name="connsiteX3" fmla="*/ 737710 w 1347377"/>
                <a:gd name="connsiteY3" fmla="*/ 3198291 h 3198291"/>
                <a:gd name="connsiteX4" fmla="*/ 0 w 1347377"/>
                <a:gd name="connsiteY4" fmla="*/ 3109325 h 3198291"/>
                <a:gd name="connsiteX0" fmla="*/ 0 w 1347377"/>
                <a:gd name="connsiteY0" fmla="*/ 3109325 h 3230602"/>
                <a:gd name="connsiteX1" fmla="*/ 724939 w 1347377"/>
                <a:gd name="connsiteY1" fmla="*/ 0 h 3230602"/>
                <a:gd name="connsiteX2" fmla="*/ 1347377 w 1347377"/>
                <a:gd name="connsiteY2" fmla="*/ 3146728 h 3230602"/>
                <a:gd name="connsiteX3" fmla="*/ 737710 w 1347377"/>
                <a:gd name="connsiteY3" fmla="*/ 3198291 h 3230602"/>
                <a:gd name="connsiteX4" fmla="*/ 0 w 1347377"/>
                <a:gd name="connsiteY4" fmla="*/ 3109325 h 3230602"/>
                <a:gd name="connsiteX0" fmla="*/ 0 w 1347377"/>
                <a:gd name="connsiteY0" fmla="*/ 3109325 h 3198291"/>
                <a:gd name="connsiteX1" fmla="*/ 724939 w 1347377"/>
                <a:gd name="connsiteY1" fmla="*/ 0 h 3198291"/>
                <a:gd name="connsiteX2" fmla="*/ 1347377 w 1347377"/>
                <a:gd name="connsiteY2" fmla="*/ 3146728 h 3198291"/>
                <a:gd name="connsiteX3" fmla="*/ 737710 w 1347377"/>
                <a:gd name="connsiteY3" fmla="*/ 3198291 h 3198291"/>
                <a:gd name="connsiteX4" fmla="*/ 0 w 1347377"/>
                <a:gd name="connsiteY4" fmla="*/ 3109325 h 3198291"/>
                <a:gd name="connsiteX0" fmla="*/ 0 w 1347377"/>
                <a:gd name="connsiteY0" fmla="*/ 3109325 h 3212766"/>
                <a:gd name="connsiteX1" fmla="*/ 724939 w 1347377"/>
                <a:gd name="connsiteY1" fmla="*/ 0 h 3212766"/>
                <a:gd name="connsiteX2" fmla="*/ 1347377 w 1347377"/>
                <a:gd name="connsiteY2" fmla="*/ 3146728 h 3212766"/>
                <a:gd name="connsiteX3" fmla="*/ 737710 w 1347377"/>
                <a:gd name="connsiteY3" fmla="*/ 3198291 h 3212766"/>
                <a:gd name="connsiteX4" fmla="*/ 0 w 1347377"/>
                <a:gd name="connsiteY4" fmla="*/ 3109325 h 3212766"/>
                <a:gd name="connsiteX0" fmla="*/ 0 w 1347377"/>
                <a:gd name="connsiteY0" fmla="*/ 3109325 h 3198291"/>
                <a:gd name="connsiteX1" fmla="*/ 724939 w 1347377"/>
                <a:gd name="connsiteY1" fmla="*/ 0 h 3198291"/>
                <a:gd name="connsiteX2" fmla="*/ 1347377 w 1347377"/>
                <a:gd name="connsiteY2" fmla="*/ 3146728 h 3198291"/>
                <a:gd name="connsiteX3" fmla="*/ 737710 w 1347377"/>
                <a:gd name="connsiteY3" fmla="*/ 3198291 h 3198291"/>
                <a:gd name="connsiteX4" fmla="*/ 0 w 1347377"/>
                <a:gd name="connsiteY4" fmla="*/ 3109325 h 3198291"/>
                <a:gd name="connsiteX0" fmla="*/ 0 w 1347377"/>
                <a:gd name="connsiteY0" fmla="*/ 3109325 h 3215130"/>
                <a:gd name="connsiteX1" fmla="*/ 724939 w 1347377"/>
                <a:gd name="connsiteY1" fmla="*/ 0 h 3215130"/>
                <a:gd name="connsiteX2" fmla="*/ 1347377 w 1347377"/>
                <a:gd name="connsiteY2" fmla="*/ 3146728 h 3215130"/>
                <a:gd name="connsiteX3" fmla="*/ 737710 w 1347377"/>
                <a:gd name="connsiteY3" fmla="*/ 3198291 h 3215130"/>
                <a:gd name="connsiteX4" fmla="*/ 0 w 1347377"/>
                <a:gd name="connsiteY4" fmla="*/ 3109325 h 3215130"/>
                <a:gd name="connsiteX0" fmla="*/ 0 w 1347377"/>
                <a:gd name="connsiteY0" fmla="*/ 3109325 h 3198291"/>
                <a:gd name="connsiteX1" fmla="*/ 724939 w 1347377"/>
                <a:gd name="connsiteY1" fmla="*/ 0 h 3198291"/>
                <a:gd name="connsiteX2" fmla="*/ 1347377 w 1347377"/>
                <a:gd name="connsiteY2" fmla="*/ 3146728 h 3198291"/>
                <a:gd name="connsiteX3" fmla="*/ 737710 w 1347377"/>
                <a:gd name="connsiteY3" fmla="*/ 3198291 h 3198291"/>
                <a:gd name="connsiteX4" fmla="*/ 0 w 1347377"/>
                <a:gd name="connsiteY4" fmla="*/ 3109325 h 3198291"/>
                <a:gd name="connsiteX0" fmla="*/ 0 w 1283479"/>
                <a:gd name="connsiteY0" fmla="*/ 3109325 h 3198291"/>
                <a:gd name="connsiteX1" fmla="*/ 724939 w 1283479"/>
                <a:gd name="connsiteY1" fmla="*/ 0 h 3198291"/>
                <a:gd name="connsiteX2" fmla="*/ 1283479 w 1283479"/>
                <a:gd name="connsiteY2" fmla="*/ 3134025 h 3198291"/>
                <a:gd name="connsiteX3" fmla="*/ 737710 w 1283479"/>
                <a:gd name="connsiteY3" fmla="*/ 3198291 h 3198291"/>
                <a:gd name="connsiteX4" fmla="*/ 0 w 1283479"/>
                <a:gd name="connsiteY4" fmla="*/ 3109325 h 3198291"/>
                <a:gd name="connsiteX0" fmla="*/ 0 w 1283479"/>
                <a:gd name="connsiteY0" fmla="*/ 3109325 h 3225582"/>
                <a:gd name="connsiteX1" fmla="*/ 724939 w 1283479"/>
                <a:gd name="connsiteY1" fmla="*/ 0 h 3225582"/>
                <a:gd name="connsiteX2" fmla="*/ 1283479 w 1283479"/>
                <a:gd name="connsiteY2" fmla="*/ 3134025 h 3225582"/>
                <a:gd name="connsiteX3" fmla="*/ 737710 w 1283479"/>
                <a:gd name="connsiteY3" fmla="*/ 3198291 h 3225582"/>
                <a:gd name="connsiteX4" fmla="*/ 0 w 1283479"/>
                <a:gd name="connsiteY4" fmla="*/ 3109325 h 3225582"/>
                <a:gd name="connsiteX0" fmla="*/ 0 w 1283479"/>
                <a:gd name="connsiteY0" fmla="*/ 3109325 h 3234197"/>
                <a:gd name="connsiteX1" fmla="*/ 724939 w 1283479"/>
                <a:gd name="connsiteY1" fmla="*/ 0 h 3234197"/>
                <a:gd name="connsiteX2" fmla="*/ 1283479 w 1283479"/>
                <a:gd name="connsiteY2" fmla="*/ 3134025 h 3234197"/>
                <a:gd name="connsiteX3" fmla="*/ 737710 w 1283479"/>
                <a:gd name="connsiteY3" fmla="*/ 3198291 h 3234197"/>
                <a:gd name="connsiteX4" fmla="*/ 0 w 1283479"/>
                <a:gd name="connsiteY4" fmla="*/ 3109325 h 3234197"/>
                <a:gd name="connsiteX0" fmla="*/ 0 w 1310712"/>
                <a:gd name="connsiteY0" fmla="*/ 3040637 h 3234197"/>
                <a:gd name="connsiteX1" fmla="*/ 752172 w 1310712"/>
                <a:gd name="connsiteY1" fmla="*/ 0 h 3234197"/>
                <a:gd name="connsiteX2" fmla="*/ 1310712 w 1310712"/>
                <a:gd name="connsiteY2" fmla="*/ 3134025 h 3234197"/>
                <a:gd name="connsiteX3" fmla="*/ 764943 w 1310712"/>
                <a:gd name="connsiteY3" fmla="*/ 3198291 h 3234197"/>
                <a:gd name="connsiteX4" fmla="*/ 0 w 1310712"/>
                <a:gd name="connsiteY4" fmla="*/ 3040637 h 3234197"/>
                <a:gd name="connsiteX0" fmla="*/ 0 w 1332319"/>
                <a:gd name="connsiteY0" fmla="*/ 3059787 h 3234197"/>
                <a:gd name="connsiteX1" fmla="*/ 773779 w 1332319"/>
                <a:gd name="connsiteY1" fmla="*/ 0 h 3234197"/>
                <a:gd name="connsiteX2" fmla="*/ 1332319 w 1332319"/>
                <a:gd name="connsiteY2" fmla="*/ 3134025 h 3234197"/>
                <a:gd name="connsiteX3" fmla="*/ 786550 w 1332319"/>
                <a:gd name="connsiteY3" fmla="*/ 3198291 h 3234197"/>
                <a:gd name="connsiteX4" fmla="*/ 0 w 1332319"/>
                <a:gd name="connsiteY4" fmla="*/ 3059787 h 3234197"/>
                <a:gd name="connsiteX0" fmla="*/ 0 w 1332319"/>
                <a:gd name="connsiteY0" fmla="*/ 3059787 h 3234197"/>
                <a:gd name="connsiteX1" fmla="*/ 773779 w 1332319"/>
                <a:gd name="connsiteY1" fmla="*/ 0 h 3234197"/>
                <a:gd name="connsiteX2" fmla="*/ 1332319 w 1332319"/>
                <a:gd name="connsiteY2" fmla="*/ 3134025 h 3234197"/>
                <a:gd name="connsiteX3" fmla="*/ 786550 w 1332319"/>
                <a:gd name="connsiteY3" fmla="*/ 3198291 h 3234197"/>
                <a:gd name="connsiteX4" fmla="*/ 0 w 1332319"/>
                <a:gd name="connsiteY4" fmla="*/ 3059787 h 3234197"/>
                <a:gd name="connsiteX0" fmla="*/ 0 w 1332319"/>
                <a:gd name="connsiteY0" fmla="*/ 3059787 h 3234197"/>
                <a:gd name="connsiteX1" fmla="*/ 773779 w 1332319"/>
                <a:gd name="connsiteY1" fmla="*/ 0 h 3234197"/>
                <a:gd name="connsiteX2" fmla="*/ 1332319 w 1332319"/>
                <a:gd name="connsiteY2" fmla="*/ 3134025 h 3234197"/>
                <a:gd name="connsiteX3" fmla="*/ 786550 w 1332319"/>
                <a:gd name="connsiteY3" fmla="*/ 3198291 h 3234197"/>
                <a:gd name="connsiteX4" fmla="*/ 0 w 1332319"/>
                <a:gd name="connsiteY4" fmla="*/ 3059787 h 3234197"/>
                <a:gd name="connsiteX0" fmla="*/ 0 w 1332319"/>
                <a:gd name="connsiteY0" fmla="*/ 3059787 h 3234197"/>
                <a:gd name="connsiteX1" fmla="*/ 773779 w 1332319"/>
                <a:gd name="connsiteY1" fmla="*/ 0 h 3234197"/>
                <a:gd name="connsiteX2" fmla="*/ 1332319 w 1332319"/>
                <a:gd name="connsiteY2" fmla="*/ 3134025 h 3234197"/>
                <a:gd name="connsiteX3" fmla="*/ 786550 w 1332319"/>
                <a:gd name="connsiteY3" fmla="*/ 3198291 h 3234197"/>
                <a:gd name="connsiteX4" fmla="*/ 0 w 1332319"/>
                <a:gd name="connsiteY4" fmla="*/ 3059787 h 3234197"/>
                <a:gd name="connsiteX0" fmla="*/ 0 w 1332319"/>
                <a:gd name="connsiteY0" fmla="*/ 3059787 h 3198291"/>
                <a:gd name="connsiteX1" fmla="*/ 773779 w 1332319"/>
                <a:gd name="connsiteY1" fmla="*/ 0 h 3198291"/>
                <a:gd name="connsiteX2" fmla="*/ 1332319 w 1332319"/>
                <a:gd name="connsiteY2" fmla="*/ 3134025 h 3198291"/>
                <a:gd name="connsiteX3" fmla="*/ 786550 w 1332319"/>
                <a:gd name="connsiteY3" fmla="*/ 3198291 h 3198291"/>
                <a:gd name="connsiteX4" fmla="*/ 0 w 1332319"/>
                <a:gd name="connsiteY4" fmla="*/ 3059787 h 3198291"/>
                <a:gd name="connsiteX0" fmla="*/ 0 w 1332319"/>
                <a:gd name="connsiteY0" fmla="*/ 3059787 h 3225168"/>
                <a:gd name="connsiteX1" fmla="*/ 773779 w 1332319"/>
                <a:gd name="connsiteY1" fmla="*/ 0 h 3225168"/>
                <a:gd name="connsiteX2" fmla="*/ 1332319 w 1332319"/>
                <a:gd name="connsiteY2" fmla="*/ 3134025 h 3225168"/>
                <a:gd name="connsiteX3" fmla="*/ 786550 w 1332319"/>
                <a:gd name="connsiteY3" fmla="*/ 3198291 h 3225168"/>
                <a:gd name="connsiteX4" fmla="*/ 0 w 1332319"/>
                <a:gd name="connsiteY4" fmla="*/ 3059787 h 3225168"/>
                <a:gd name="connsiteX0" fmla="*/ 0 w 1332319"/>
                <a:gd name="connsiteY0" fmla="*/ 3059787 h 3230611"/>
                <a:gd name="connsiteX1" fmla="*/ 773779 w 1332319"/>
                <a:gd name="connsiteY1" fmla="*/ 0 h 3230611"/>
                <a:gd name="connsiteX2" fmla="*/ 1332319 w 1332319"/>
                <a:gd name="connsiteY2" fmla="*/ 3134025 h 3230611"/>
                <a:gd name="connsiteX3" fmla="*/ 786550 w 1332319"/>
                <a:gd name="connsiteY3" fmla="*/ 3198291 h 3230611"/>
                <a:gd name="connsiteX4" fmla="*/ 0 w 1332319"/>
                <a:gd name="connsiteY4" fmla="*/ 3059787 h 3230611"/>
                <a:gd name="connsiteX0" fmla="*/ 0 w 1793717"/>
                <a:gd name="connsiteY0" fmla="*/ 2936115 h 3230611"/>
                <a:gd name="connsiteX1" fmla="*/ 1235177 w 1793717"/>
                <a:gd name="connsiteY1" fmla="*/ 0 h 3230611"/>
                <a:gd name="connsiteX2" fmla="*/ 1793717 w 1793717"/>
                <a:gd name="connsiteY2" fmla="*/ 3134025 h 3230611"/>
                <a:gd name="connsiteX3" fmla="*/ 1247948 w 1793717"/>
                <a:gd name="connsiteY3" fmla="*/ 3198291 h 3230611"/>
                <a:gd name="connsiteX4" fmla="*/ 0 w 1793717"/>
                <a:gd name="connsiteY4" fmla="*/ 2936115 h 3230611"/>
                <a:gd name="connsiteX0" fmla="*/ 0 w 1947798"/>
                <a:gd name="connsiteY0" fmla="*/ 2936115 h 3252877"/>
                <a:gd name="connsiteX1" fmla="*/ 1235177 w 1947798"/>
                <a:gd name="connsiteY1" fmla="*/ 0 h 3252877"/>
                <a:gd name="connsiteX2" fmla="*/ 1947798 w 1947798"/>
                <a:gd name="connsiteY2" fmla="*/ 3156291 h 3252877"/>
                <a:gd name="connsiteX3" fmla="*/ 1247948 w 1947798"/>
                <a:gd name="connsiteY3" fmla="*/ 3198291 h 3252877"/>
                <a:gd name="connsiteX4" fmla="*/ 0 w 1947798"/>
                <a:gd name="connsiteY4" fmla="*/ 2936115 h 3252877"/>
                <a:gd name="connsiteX0" fmla="*/ 0 w 1947798"/>
                <a:gd name="connsiteY0" fmla="*/ 2936115 h 3198291"/>
                <a:gd name="connsiteX1" fmla="*/ 1235177 w 1947798"/>
                <a:gd name="connsiteY1" fmla="*/ 0 h 3198291"/>
                <a:gd name="connsiteX2" fmla="*/ 1947798 w 1947798"/>
                <a:gd name="connsiteY2" fmla="*/ 3156291 h 3198291"/>
                <a:gd name="connsiteX3" fmla="*/ 1247948 w 1947798"/>
                <a:gd name="connsiteY3" fmla="*/ 3198291 h 3198291"/>
                <a:gd name="connsiteX4" fmla="*/ 0 w 1947798"/>
                <a:gd name="connsiteY4" fmla="*/ 2936115 h 3198291"/>
                <a:gd name="connsiteX0" fmla="*/ 0 w 1782913"/>
                <a:gd name="connsiteY0" fmla="*/ 2936115 h 3299376"/>
                <a:gd name="connsiteX1" fmla="*/ 1235177 w 1782913"/>
                <a:gd name="connsiteY1" fmla="*/ 0 h 3299376"/>
                <a:gd name="connsiteX2" fmla="*/ 1782913 w 1782913"/>
                <a:gd name="connsiteY2" fmla="*/ 3258508 h 3299376"/>
                <a:gd name="connsiteX3" fmla="*/ 1247948 w 1782913"/>
                <a:gd name="connsiteY3" fmla="*/ 3198291 h 3299376"/>
                <a:gd name="connsiteX4" fmla="*/ 0 w 1782913"/>
                <a:gd name="connsiteY4" fmla="*/ 2936115 h 3299376"/>
                <a:gd name="connsiteX0" fmla="*/ 0 w 1917427"/>
                <a:gd name="connsiteY0" fmla="*/ 3104586 h 3299376"/>
                <a:gd name="connsiteX1" fmla="*/ 1369691 w 1917427"/>
                <a:gd name="connsiteY1" fmla="*/ 0 h 3299376"/>
                <a:gd name="connsiteX2" fmla="*/ 1917427 w 1917427"/>
                <a:gd name="connsiteY2" fmla="*/ 3258508 h 3299376"/>
                <a:gd name="connsiteX3" fmla="*/ 1382462 w 1917427"/>
                <a:gd name="connsiteY3" fmla="*/ 3198291 h 3299376"/>
                <a:gd name="connsiteX4" fmla="*/ 0 w 1917427"/>
                <a:gd name="connsiteY4" fmla="*/ 3104586 h 3299376"/>
                <a:gd name="connsiteX0" fmla="*/ 0 w 1917427"/>
                <a:gd name="connsiteY0" fmla="*/ 3104586 h 3775939"/>
                <a:gd name="connsiteX1" fmla="*/ 1369691 w 1917427"/>
                <a:gd name="connsiteY1" fmla="*/ 0 h 3775939"/>
                <a:gd name="connsiteX2" fmla="*/ 1917427 w 1917427"/>
                <a:gd name="connsiteY2" fmla="*/ 3258508 h 3775939"/>
                <a:gd name="connsiteX3" fmla="*/ 0 w 1917427"/>
                <a:gd name="connsiteY3" fmla="*/ 3104586 h 3775939"/>
                <a:gd name="connsiteX0" fmla="*/ 79859 w 1997286"/>
                <a:gd name="connsiteY0" fmla="*/ 3104586 h 3853830"/>
                <a:gd name="connsiteX1" fmla="*/ 1449550 w 1997286"/>
                <a:gd name="connsiteY1" fmla="*/ 0 h 3853830"/>
                <a:gd name="connsiteX2" fmla="*/ 1997286 w 1997286"/>
                <a:gd name="connsiteY2" fmla="*/ 3258508 h 3853830"/>
                <a:gd name="connsiteX3" fmla="*/ 970399 w 1997286"/>
                <a:gd name="connsiteY3" fmla="*/ 3571932 h 3853830"/>
                <a:gd name="connsiteX4" fmla="*/ 79859 w 1997286"/>
                <a:gd name="connsiteY4" fmla="*/ 3104586 h 3853830"/>
                <a:gd name="connsiteX0" fmla="*/ 79859 w 1962639"/>
                <a:gd name="connsiteY0" fmla="*/ 3104586 h 3699908"/>
                <a:gd name="connsiteX1" fmla="*/ 1449550 w 1962639"/>
                <a:gd name="connsiteY1" fmla="*/ 0 h 3699908"/>
                <a:gd name="connsiteX2" fmla="*/ 1962639 w 1962639"/>
                <a:gd name="connsiteY2" fmla="*/ 2972990 h 3699908"/>
                <a:gd name="connsiteX3" fmla="*/ 970399 w 1962639"/>
                <a:gd name="connsiteY3" fmla="*/ 3571932 h 3699908"/>
                <a:gd name="connsiteX4" fmla="*/ 79859 w 1962639"/>
                <a:gd name="connsiteY4" fmla="*/ 3104586 h 3699908"/>
                <a:gd name="connsiteX0" fmla="*/ 79859 w 1962639"/>
                <a:gd name="connsiteY0" fmla="*/ 3104586 h 3699908"/>
                <a:gd name="connsiteX1" fmla="*/ 1449550 w 1962639"/>
                <a:gd name="connsiteY1" fmla="*/ 0 h 3699908"/>
                <a:gd name="connsiteX2" fmla="*/ 1962639 w 1962639"/>
                <a:gd name="connsiteY2" fmla="*/ 2972990 h 3699908"/>
                <a:gd name="connsiteX3" fmla="*/ 970399 w 1962639"/>
                <a:gd name="connsiteY3" fmla="*/ 3571932 h 3699908"/>
                <a:gd name="connsiteX4" fmla="*/ 79859 w 1962639"/>
                <a:gd name="connsiteY4" fmla="*/ 3104586 h 3699908"/>
                <a:gd name="connsiteX0" fmla="*/ 79859 w 2008214"/>
                <a:gd name="connsiteY0" fmla="*/ 3104586 h 3699908"/>
                <a:gd name="connsiteX1" fmla="*/ 1449550 w 2008214"/>
                <a:gd name="connsiteY1" fmla="*/ 0 h 3699908"/>
                <a:gd name="connsiteX2" fmla="*/ 2008214 w 2008214"/>
                <a:gd name="connsiteY2" fmla="*/ 3268405 h 3699908"/>
                <a:gd name="connsiteX3" fmla="*/ 970399 w 2008214"/>
                <a:gd name="connsiteY3" fmla="*/ 3571932 h 3699908"/>
                <a:gd name="connsiteX4" fmla="*/ 79859 w 2008214"/>
                <a:gd name="connsiteY4" fmla="*/ 3104586 h 3699908"/>
                <a:gd name="connsiteX0" fmla="*/ 79859 w 1852966"/>
                <a:gd name="connsiteY0" fmla="*/ 2734197 h 3660967"/>
                <a:gd name="connsiteX1" fmla="*/ 1294302 w 1852966"/>
                <a:gd name="connsiteY1" fmla="*/ 0 h 3660967"/>
                <a:gd name="connsiteX2" fmla="*/ 1852966 w 1852966"/>
                <a:gd name="connsiteY2" fmla="*/ 3268405 h 3660967"/>
                <a:gd name="connsiteX3" fmla="*/ 815151 w 1852966"/>
                <a:gd name="connsiteY3" fmla="*/ 3571932 h 3660967"/>
                <a:gd name="connsiteX4" fmla="*/ 79859 w 1852966"/>
                <a:gd name="connsiteY4" fmla="*/ 2734197 h 3660967"/>
                <a:gd name="connsiteX0" fmla="*/ 0 w 1773107"/>
                <a:gd name="connsiteY0" fmla="*/ 2734197 h 3660967"/>
                <a:gd name="connsiteX1" fmla="*/ 1214443 w 1773107"/>
                <a:gd name="connsiteY1" fmla="*/ 0 h 3660967"/>
                <a:gd name="connsiteX2" fmla="*/ 1773107 w 1773107"/>
                <a:gd name="connsiteY2" fmla="*/ 3268405 h 3660967"/>
                <a:gd name="connsiteX3" fmla="*/ 735292 w 1773107"/>
                <a:gd name="connsiteY3" fmla="*/ 3571932 h 3660967"/>
                <a:gd name="connsiteX4" fmla="*/ 0 w 1773107"/>
                <a:gd name="connsiteY4" fmla="*/ 2734197 h 3660967"/>
                <a:gd name="connsiteX0" fmla="*/ 0 w 1920974"/>
                <a:gd name="connsiteY0" fmla="*/ 3116589 h 3597235"/>
                <a:gd name="connsiteX1" fmla="*/ 1362310 w 1920974"/>
                <a:gd name="connsiteY1" fmla="*/ 0 h 3597235"/>
                <a:gd name="connsiteX2" fmla="*/ 1920974 w 1920974"/>
                <a:gd name="connsiteY2" fmla="*/ 3268405 h 3597235"/>
                <a:gd name="connsiteX3" fmla="*/ 883159 w 1920974"/>
                <a:gd name="connsiteY3" fmla="*/ 3571932 h 3597235"/>
                <a:gd name="connsiteX4" fmla="*/ 0 w 1920974"/>
                <a:gd name="connsiteY4" fmla="*/ 3116589 h 3597235"/>
                <a:gd name="connsiteX0" fmla="*/ 0 w 1911040"/>
                <a:gd name="connsiteY0" fmla="*/ 3065166 h 3605805"/>
                <a:gd name="connsiteX1" fmla="*/ 1352376 w 1911040"/>
                <a:gd name="connsiteY1" fmla="*/ 0 h 3605805"/>
                <a:gd name="connsiteX2" fmla="*/ 1911040 w 1911040"/>
                <a:gd name="connsiteY2" fmla="*/ 3268405 h 3605805"/>
                <a:gd name="connsiteX3" fmla="*/ 873225 w 1911040"/>
                <a:gd name="connsiteY3" fmla="*/ 3571932 h 3605805"/>
                <a:gd name="connsiteX4" fmla="*/ 0 w 1911040"/>
                <a:gd name="connsiteY4" fmla="*/ 3065166 h 3605805"/>
                <a:gd name="connsiteX0" fmla="*/ 0 w 1911040"/>
                <a:gd name="connsiteY0" fmla="*/ 3065166 h 3533696"/>
                <a:gd name="connsiteX1" fmla="*/ 1352376 w 1911040"/>
                <a:gd name="connsiteY1" fmla="*/ 0 h 3533696"/>
                <a:gd name="connsiteX2" fmla="*/ 1911040 w 1911040"/>
                <a:gd name="connsiteY2" fmla="*/ 3268405 h 3533696"/>
                <a:gd name="connsiteX3" fmla="*/ 925515 w 1911040"/>
                <a:gd name="connsiteY3" fmla="*/ 3290305 h 3533696"/>
                <a:gd name="connsiteX4" fmla="*/ 0 w 1911040"/>
                <a:gd name="connsiteY4" fmla="*/ 3065166 h 3533696"/>
                <a:gd name="connsiteX0" fmla="*/ 0 w 1911040"/>
                <a:gd name="connsiteY0" fmla="*/ 3065166 h 3509043"/>
                <a:gd name="connsiteX1" fmla="*/ 1352376 w 1911040"/>
                <a:gd name="connsiteY1" fmla="*/ 0 h 3509043"/>
                <a:gd name="connsiteX2" fmla="*/ 1911040 w 1911040"/>
                <a:gd name="connsiteY2" fmla="*/ 3268405 h 3509043"/>
                <a:gd name="connsiteX3" fmla="*/ 925515 w 1911040"/>
                <a:gd name="connsiteY3" fmla="*/ 3290305 h 3509043"/>
                <a:gd name="connsiteX4" fmla="*/ 0 w 1911040"/>
                <a:gd name="connsiteY4" fmla="*/ 3065166 h 3509043"/>
                <a:gd name="connsiteX0" fmla="*/ 0 w 1911040"/>
                <a:gd name="connsiteY0" fmla="*/ 3065166 h 3341350"/>
                <a:gd name="connsiteX1" fmla="*/ 1352376 w 1911040"/>
                <a:gd name="connsiteY1" fmla="*/ 0 h 3341350"/>
                <a:gd name="connsiteX2" fmla="*/ 1911040 w 1911040"/>
                <a:gd name="connsiteY2" fmla="*/ 3268405 h 3341350"/>
                <a:gd name="connsiteX3" fmla="*/ 925515 w 1911040"/>
                <a:gd name="connsiteY3" fmla="*/ 3290305 h 3341350"/>
                <a:gd name="connsiteX4" fmla="*/ 0 w 1911040"/>
                <a:gd name="connsiteY4" fmla="*/ 3065166 h 3341350"/>
                <a:gd name="connsiteX0" fmla="*/ 0 w 1911040"/>
                <a:gd name="connsiteY0" fmla="*/ 3065166 h 3341350"/>
                <a:gd name="connsiteX1" fmla="*/ 1352376 w 1911040"/>
                <a:gd name="connsiteY1" fmla="*/ 0 h 3341350"/>
                <a:gd name="connsiteX2" fmla="*/ 1911040 w 1911040"/>
                <a:gd name="connsiteY2" fmla="*/ 3268405 h 3341350"/>
                <a:gd name="connsiteX3" fmla="*/ 925515 w 1911040"/>
                <a:gd name="connsiteY3" fmla="*/ 3290305 h 3341350"/>
                <a:gd name="connsiteX4" fmla="*/ 0 w 1911040"/>
                <a:gd name="connsiteY4" fmla="*/ 3065166 h 3341350"/>
                <a:gd name="connsiteX0" fmla="*/ 0 w 1911040"/>
                <a:gd name="connsiteY0" fmla="*/ 3065166 h 3341350"/>
                <a:gd name="connsiteX1" fmla="*/ 1352376 w 1911040"/>
                <a:gd name="connsiteY1" fmla="*/ 0 h 3341350"/>
                <a:gd name="connsiteX2" fmla="*/ 1911040 w 1911040"/>
                <a:gd name="connsiteY2" fmla="*/ 3268405 h 3341350"/>
                <a:gd name="connsiteX3" fmla="*/ 925515 w 1911040"/>
                <a:gd name="connsiteY3" fmla="*/ 3290305 h 3341350"/>
                <a:gd name="connsiteX4" fmla="*/ 0 w 1911040"/>
                <a:gd name="connsiteY4" fmla="*/ 3065166 h 3341350"/>
                <a:gd name="connsiteX0" fmla="*/ 0 w 1911040"/>
                <a:gd name="connsiteY0" fmla="*/ 3065166 h 3341350"/>
                <a:gd name="connsiteX1" fmla="*/ 1352376 w 1911040"/>
                <a:gd name="connsiteY1" fmla="*/ 0 h 3341350"/>
                <a:gd name="connsiteX2" fmla="*/ 1911040 w 1911040"/>
                <a:gd name="connsiteY2" fmla="*/ 3268405 h 3341350"/>
                <a:gd name="connsiteX3" fmla="*/ 925515 w 1911040"/>
                <a:gd name="connsiteY3" fmla="*/ 3290305 h 3341350"/>
                <a:gd name="connsiteX4" fmla="*/ 0 w 1911040"/>
                <a:gd name="connsiteY4" fmla="*/ 3065166 h 33413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911040" h="3341350">
                  <a:moveTo>
                    <a:pt x="0" y="3065166"/>
                  </a:moveTo>
                  <a:lnTo>
                    <a:pt x="1352376" y="0"/>
                  </a:lnTo>
                  <a:lnTo>
                    <a:pt x="1911040" y="3268405"/>
                  </a:lnTo>
                  <a:cubicBezTo>
                    <a:pt x="1151044" y="3341350"/>
                    <a:pt x="1271706" y="3274715"/>
                    <a:pt x="925515" y="3290305"/>
                  </a:cubicBezTo>
                  <a:cubicBezTo>
                    <a:pt x="459467" y="3187153"/>
                    <a:pt x="613083" y="3287112"/>
                    <a:pt x="0" y="3065166"/>
                  </a:cubicBezTo>
                  <a:close/>
                </a:path>
              </a:pathLst>
            </a:custGeom>
            <a:grpFill/>
            <a:ln>
              <a:solidFill>
                <a:srgbClr val="000000">
                  <a:alpha val="0"/>
                </a:srgbClr>
              </a:solidFill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691" name="Прямая соединительная линия 690"/>
            <p:cNvCxnSpPr/>
            <p:nvPr/>
          </p:nvCxnSpPr>
          <p:spPr>
            <a:xfrm rot="5400000" flipH="1" flipV="1">
              <a:off x="3921620" y="1217524"/>
              <a:ext cx="2868061" cy="1575974"/>
            </a:xfrm>
            <a:prstGeom prst="line">
              <a:avLst/>
            </a:prstGeom>
            <a:grpFill/>
            <a:ln>
              <a:solidFill>
                <a:srgbClr val="000000">
                  <a:alpha val="0"/>
                </a:srgbClr>
              </a:solidFill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</p:cxnSp>
      </p:grpSp>
      <p:sp>
        <p:nvSpPr>
          <p:cNvPr id="887" name="TextBox 886"/>
          <p:cNvSpPr txBox="1"/>
          <p:nvPr/>
        </p:nvSpPr>
        <p:spPr>
          <a:xfrm>
            <a:off x="214282" y="149346"/>
            <a:ext cx="2071702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ru-RU" sz="2000" b="1" dirty="0" smtClean="0">
                <a:solidFill>
                  <a:schemeClr val="bg1"/>
                </a:solidFill>
                <a:latin typeface="Bookman Old Style" pitchFamily="18" charset="0"/>
              </a:rPr>
              <a:t>Обери дату</a:t>
            </a:r>
            <a:endParaRPr lang="uk-UA" sz="2000" b="1" dirty="0">
              <a:solidFill>
                <a:schemeClr val="bg1"/>
              </a:solidFill>
              <a:latin typeface="Bookman Old Style" pitchFamily="18" charset="0"/>
            </a:endParaRPr>
          </a:p>
        </p:txBody>
      </p:sp>
    </p:spTree>
  </p:cSld>
  <p:clrMapOvr>
    <a:masterClrMapping/>
  </p:clrMapOvr>
  <p:transition advClick="0"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repeatCount="indefinite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2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repeatCount="indefinite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2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9" presetClass="entr" presetSubtype="0" repeatCount="indefinite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3" dur="500"/>
                                        <p:tgtEl>
                                          <p:spTgt spid="2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9" presetClass="entr" presetSubtype="0" repeatCount="indefinite" fill="hold" grpId="0" nodeType="withEffect">
                                  <p:stCondLst>
                                    <p:cond delay="150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6" dur="500"/>
                                        <p:tgtEl>
                                          <p:spTgt spid="2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9" presetClass="entr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9" dur="500"/>
                                        <p:tgtEl>
                                          <p:spTgt spid="2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9" presetClass="entr" presetSubtype="0" repeatCount="indefinite" fill="hold" grpId="0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2" dur="500"/>
                                        <p:tgtEl>
                                          <p:spTgt spid="2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" presetID="9" presetClass="entr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5" dur="500"/>
                                        <p:tgtEl>
                                          <p:spTgt spid="1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" presetID="9" presetClass="entr" presetSubtype="0" repeatCount="indefinite" fill="hold" grpId="0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28" dur="500"/>
                                        <p:tgtEl>
                                          <p:spTgt spid="1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" presetID="9" presetClass="entr" presetSubtype="0" repeatCount="indefinite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1" dur="500"/>
                                        <p:tgtEl>
                                          <p:spTgt spid="1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" presetID="9" presetClass="entr" presetSubtype="0" repeatCount="indefinite" fill="hold" grpId="0" nodeType="withEffect">
                                  <p:stCondLst>
                                    <p:cond delay="150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4" dur="500"/>
                                        <p:tgtEl>
                                          <p:spTgt spid="8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9" presetClass="entr" presetSubtype="0" repeatCount="indefinite" fill="hold" grpId="0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37" dur="500"/>
                                        <p:tgtEl>
                                          <p:spTgt spid="8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8" presetID="9" presetClass="entr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0" dur="500"/>
                                        <p:tgtEl>
                                          <p:spTgt spid="8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1" presetID="9" presetClass="entr" presetSubtype="0" repeatCount="indefinite" fill="hold" grpId="0" nodeType="withEffect">
                                  <p:stCondLst>
                                    <p:cond delay="150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3" dur="500"/>
                                        <p:tgtEl>
                                          <p:spTgt spid="8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4" presetID="9" presetClass="entr" presetSubtype="0" repeatCount="indefinite" fill="hold" grpId="0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6" dur="500"/>
                                        <p:tgtEl>
                                          <p:spTgt spid="8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7" presetID="9" presetClass="entr" presetSubtype="0" repeatCount="indefinite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49" dur="500"/>
                                        <p:tgtEl>
                                          <p:spTgt spid="8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0" presetID="9" presetClass="entr" presetSubtype="0" repeatCount="indefinite" fill="hold" grpId="0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52" dur="500"/>
                                        <p:tgtEl>
                                          <p:spTgt spid="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3" presetID="9" presetClass="entr" presetSubtype="0" repeatCount="indefinite" fill="hold" grpId="0" nodeType="withEffect">
                                  <p:stCondLst>
                                    <p:cond delay="150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55" dur="5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6" presetID="9" presetClass="entr" presetSubtype="0" repeatCount="indefinite" fill="hold" grpId="0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58" dur="5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9" presetID="9" presetClass="entr" presetSubtype="0" repeatCount="indefinite" fill="hold" grpId="0" nodeType="withEffect">
                                  <p:stCondLst>
                                    <p:cond delay="150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61" dur="5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2" presetID="9" presetClass="entr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64" dur="5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5" presetID="9" presetClass="entr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67" dur="5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8" presetID="9" presetClass="entr" presetSubtype="0" repeatCount="indefinite" fill="hold" grpId="0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0" dur="5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1" presetID="9" presetClass="entr" presetSubtype="0" repeatCount="indefinite" fill="hold" grpId="0" nodeType="withEffect">
                                  <p:stCondLst>
                                    <p:cond delay="1500"/>
                                  </p:stCondLst>
                                  <p:childTnLs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3" dur="5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3" grpId="0" animBg="1"/>
      <p:bldP spid="84" grpId="0" animBg="1"/>
      <p:bldP spid="85" grpId="0" animBg="1"/>
      <p:bldP spid="86" grpId="0" animBg="1"/>
      <p:bldP spid="88" grpId="0" animBg="1"/>
      <p:bldP spid="89" grpId="0" animBg="1"/>
      <p:bldP spid="90" grpId="0" animBg="1"/>
      <p:bldP spid="128" grpId="0" animBg="1"/>
      <p:bldP spid="129" grpId="0" animBg="1"/>
      <p:bldP spid="130" grpId="0" animBg="1"/>
      <p:bldP spid="259" grpId="0" animBg="1"/>
      <p:bldP spid="260" grpId="0" animBg="1"/>
      <p:bldP spid="261" grpId="0" animBg="1"/>
      <p:bldP spid="262" grpId="0" animBg="1"/>
      <p:bldP spid="263" grpId="0" animBg="1"/>
      <p:bldP spid="264" grpId="0" animBg="1"/>
      <p:bldP spid="40" grpId="0" animBg="1"/>
      <p:bldP spid="41" grpId="0" animBg="1"/>
      <p:bldP spid="42" grpId="0" animBg="1"/>
      <p:bldP spid="43" grpId="0" animBg="1"/>
      <p:bldP spid="44" grpId="0" animBg="1"/>
      <p:bldP spid="45" grpId="0" animBg="1"/>
      <p:bldP spid="46" grpId="0" animBg="1"/>
    </p:bldLst>
  </p:timing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Овал 7"/>
          <p:cNvSpPr/>
          <p:nvPr/>
        </p:nvSpPr>
        <p:spPr>
          <a:xfrm>
            <a:off x="1161024" y="0"/>
            <a:ext cx="6840000" cy="6840000"/>
          </a:xfrm>
          <a:prstGeom prst="ellipse">
            <a:avLst/>
          </a:prstGeom>
          <a:solidFill>
            <a:srgbClr val="0036A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807" name="Овал 806"/>
          <p:cNvSpPr/>
          <p:nvPr/>
        </p:nvSpPr>
        <p:spPr>
          <a:xfrm>
            <a:off x="2643174" y="2071678"/>
            <a:ext cx="3786214" cy="3786214"/>
          </a:xfrm>
          <a:prstGeom prst="ellipse">
            <a:avLst/>
          </a:prstGeom>
          <a:noFill/>
          <a:ln w="19050">
            <a:solidFill>
              <a:srgbClr val="C00000"/>
            </a:solidFill>
            <a:prstDash val="sysDash"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cxnSp>
        <p:nvCxnSpPr>
          <p:cNvPr id="10" name="Прямая соединительная линия 9"/>
          <p:cNvCxnSpPr>
            <a:stCxn id="23" idx="2"/>
            <a:endCxn id="23" idx="6"/>
          </p:cNvCxnSpPr>
          <p:nvPr/>
        </p:nvCxnSpPr>
        <p:spPr>
          <a:xfrm rot="10800000" flipH="1">
            <a:off x="1428728" y="3429000"/>
            <a:ext cx="6286544" cy="1588"/>
          </a:xfrm>
          <a:prstGeom prst="line">
            <a:avLst/>
          </a:prstGeom>
          <a:ln w="12700"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12" name="Прямая соединительная линия 11"/>
          <p:cNvCxnSpPr/>
          <p:nvPr/>
        </p:nvCxnSpPr>
        <p:spPr>
          <a:xfrm rot="16200000" flipH="1">
            <a:off x="1428728" y="3499644"/>
            <a:ext cx="6286544" cy="1588"/>
          </a:xfrm>
          <a:prstGeom prst="line">
            <a:avLst/>
          </a:prstGeom>
          <a:ln w="12700"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13" name="Овал 12"/>
          <p:cNvSpPr/>
          <p:nvPr/>
        </p:nvSpPr>
        <p:spPr>
          <a:xfrm>
            <a:off x="3428992" y="2285992"/>
            <a:ext cx="2286016" cy="2286016"/>
          </a:xfrm>
          <a:prstGeom prst="ellipse">
            <a:avLst/>
          </a:prstGeom>
          <a:noFill/>
          <a:ln w="12700"/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23" name="Овал 22"/>
          <p:cNvSpPr/>
          <p:nvPr/>
        </p:nvSpPr>
        <p:spPr>
          <a:xfrm>
            <a:off x="1428728" y="285728"/>
            <a:ext cx="6286544" cy="6286544"/>
          </a:xfrm>
          <a:prstGeom prst="ellipse">
            <a:avLst/>
          </a:prstGeom>
          <a:noFill/>
          <a:ln w="12700"/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24" name="Овал 23"/>
          <p:cNvSpPr/>
          <p:nvPr/>
        </p:nvSpPr>
        <p:spPr>
          <a:xfrm>
            <a:off x="1928794" y="785794"/>
            <a:ext cx="5286412" cy="5286412"/>
          </a:xfrm>
          <a:prstGeom prst="ellipse">
            <a:avLst/>
          </a:prstGeom>
          <a:noFill/>
          <a:ln w="12700"/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cxnSp>
        <p:nvCxnSpPr>
          <p:cNvPr id="28" name="Прямая соединительная линия 27"/>
          <p:cNvCxnSpPr>
            <a:stCxn id="23" idx="3"/>
            <a:endCxn id="23" idx="7"/>
          </p:cNvCxnSpPr>
          <p:nvPr/>
        </p:nvCxnSpPr>
        <p:spPr>
          <a:xfrm rot="5400000" flipH="1" flipV="1">
            <a:off x="2349370" y="1206372"/>
            <a:ext cx="4445260" cy="4445256"/>
          </a:xfrm>
          <a:prstGeom prst="line">
            <a:avLst/>
          </a:prstGeom>
          <a:ln w="12700"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30" name="Прямая соединительная линия 29"/>
          <p:cNvCxnSpPr>
            <a:stCxn id="23" idx="1"/>
            <a:endCxn id="23" idx="5"/>
          </p:cNvCxnSpPr>
          <p:nvPr/>
        </p:nvCxnSpPr>
        <p:spPr>
          <a:xfrm rot="16200000" flipH="1">
            <a:off x="2349370" y="1206372"/>
            <a:ext cx="4445260" cy="4445256"/>
          </a:xfrm>
          <a:prstGeom prst="line">
            <a:avLst/>
          </a:prstGeom>
          <a:ln w="12700"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grpSp>
        <p:nvGrpSpPr>
          <p:cNvPr id="2" name="Группа 359"/>
          <p:cNvGrpSpPr/>
          <p:nvPr/>
        </p:nvGrpSpPr>
        <p:grpSpPr>
          <a:xfrm rot="684282">
            <a:off x="4805835" y="2798468"/>
            <a:ext cx="955301" cy="1073931"/>
            <a:chOff x="4940036" y="2439714"/>
            <a:chExt cx="1186162" cy="1333461"/>
          </a:xfrm>
        </p:grpSpPr>
        <p:sp>
          <p:nvSpPr>
            <p:cNvPr id="83" name="8-конечная звезда 82"/>
            <p:cNvSpPr/>
            <p:nvPr/>
          </p:nvSpPr>
          <p:spPr>
            <a:xfrm rot="578312">
              <a:off x="5261829" y="3077799"/>
              <a:ext cx="90000" cy="90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4" name="8-конечная звезда 83"/>
            <p:cNvSpPr/>
            <p:nvPr/>
          </p:nvSpPr>
          <p:spPr>
            <a:xfrm rot="21105294">
              <a:off x="5363088" y="3005642"/>
              <a:ext cx="79200" cy="79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5" name="8-конечная звезда 84"/>
            <p:cNvSpPr/>
            <p:nvPr/>
          </p:nvSpPr>
          <p:spPr>
            <a:xfrm rot="21105294">
              <a:off x="5505486" y="3148039"/>
              <a:ext cx="72000" cy="72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6" name="8-конечная звезда 85"/>
            <p:cNvSpPr/>
            <p:nvPr/>
          </p:nvSpPr>
          <p:spPr>
            <a:xfrm rot="19358116">
              <a:off x="5585146" y="3708375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8" name="8-конечная звезда 87"/>
            <p:cNvSpPr/>
            <p:nvPr/>
          </p:nvSpPr>
          <p:spPr>
            <a:xfrm rot="19358116">
              <a:off x="5494317" y="3565499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9" name="8-конечная звезда 88"/>
            <p:cNvSpPr/>
            <p:nvPr/>
          </p:nvSpPr>
          <p:spPr>
            <a:xfrm rot="19358116">
              <a:off x="5442270" y="3442014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90" name="8-конечная звезда 89"/>
            <p:cNvSpPr/>
            <p:nvPr/>
          </p:nvSpPr>
          <p:spPr>
            <a:xfrm rot="19358116">
              <a:off x="5436487" y="3293354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92" name="Прямая соединительная линия 91"/>
            <p:cNvCxnSpPr>
              <a:stCxn id="84" idx="1"/>
              <a:endCxn id="85" idx="6"/>
            </p:cNvCxnSpPr>
            <p:nvPr/>
          </p:nvCxnSpPr>
          <p:spPr>
            <a:xfrm rot="16200000" flipH="1">
              <a:off x="5445633" y="3057720"/>
              <a:ext cx="79473" cy="10190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6" name="Прямая соединительная линия 95"/>
            <p:cNvCxnSpPr>
              <a:stCxn id="83" idx="1"/>
              <a:endCxn id="90" idx="6"/>
            </p:cNvCxnSpPr>
            <p:nvPr/>
          </p:nvCxnSpPr>
          <p:spPr>
            <a:xfrm rot="16200000" flipH="1">
              <a:off x="5319442" y="3172926"/>
              <a:ext cx="137551" cy="11069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0" name="Прямая соединительная линия 99"/>
            <p:cNvCxnSpPr>
              <a:stCxn id="84" idx="3"/>
              <a:endCxn id="83" idx="7"/>
            </p:cNvCxnSpPr>
            <p:nvPr/>
          </p:nvCxnSpPr>
          <p:spPr>
            <a:xfrm rot="5400000">
              <a:off x="5351367" y="3069130"/>
              <a:ext cx="19787" cy="3546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3" name="Прямая соединительная линия 102"/>
            <p:cNvCxnSpPr>
              <a:stCxn id="85" idx="3"/>
              <a:endCxn id="90" idx="0"/>
            </p:cNvCxnSpPr>
            <p:nvPr/>
          </p:nvCxnSpPr>
          <p:spPr>
            <a:xfrm rot="5400000">
              <a:off x="5450595" y="3231081"/>
              <a:ext cx="87548" cy="5115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6" name="Прямая соединительная линия 105"/>
            <p:cNvCxnSpPr>
              <a:stCxn id="90" idx="2"/>
              <a:endCxn id="89" idx="7"/>
            </p:cNvCxnSpPr>
            <p:nvPr/>
          </p:nvCxnSpPr>
          <p:spPr>
            <a:xfrm rot="16200000" flipH="1">
              <a:off x="5413872" y="3377199"/>
              <a:ext cx="116642" cy="1356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9" name="Прямая соединительная линия 108"/>
            <p:cNvCxnSpPr>
              <a:stCxn id="89" idx="2"/>
              <a:endCxn id="88" idx="6"/>
            </p:cNvCxnSpPr>
            <p:nvPr/>
          </p:nvCxnSpPr>
          <p:spPr>
            <a:xfrm rot="16200000" flipH="1">
              <a:off x="5464702" y="3529795"/>
              <a:ext cx="71983" cy="1272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0" name="Прямая соединительная линия 119"/>
            <p:cNvCxnSpPr>
              <a:stCxn id="88" idx="2"/>
              <a:endCxn id="86" idx="6"/>
            </p:cNvCxnSpPr>
            <p:nvPr/>
          </p:nvCxnSpPr>
          <p:spPr>
            <a:xfrm rot="16200000" flipH="1">
              <a:off x="5526444" y="3643585"/>
              <a:ext cx="91374" cy="5150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28" name="8-конечная звезда 127"/>
            <p:cNvSpPr/>
            <p:nvPr/>
          </p:nvSpPr>
          <p:spPr>
            <a:xfrm rot="19358116">
              <a:off x="5075043" y="2871397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 dirty="0"/>
            </a:p>
          </p:txBody>
        </p:sp>
        <p:sp>
          <p:nvSpPr>
            <p:cNvPr id="129" name="8-конечная звезда 128"/>
            <p:cNvSpPr/>
            <p:nvPr/>
          </p:nvSpPr>
          <p:spPr>
            <a:xfrm rot="19358116">
              <a:off x="5225788" y="2439714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0" name="8-конечная звезда 129"/>
            <p:cNvSpPr/>
            <p:nvPr/>
          </p:nvSpPr>
          <p:spPr>
            <a:xfrm rot="19358116">
              <a:off x="4940036" y="2654028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59" name="8-конечная звезда 258"/>
            <p:cNvSpPr/>
            <p:nvPr/>
          </p:nvSpPr>
          <p:spPr>
            <a:xfrm rot="19358116">
              <a:off x="5225788" y="279690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60" name="8-конечная звезда 259"/>
            <p:cNvSpPr/>
            <p:nvPr/>
          </p:nvSpPr>
          <p:spPr>
            <a:xfrm rot="19358116">
              <a:off x="5582977" y="2654028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61" name="8-конечная звезда 260"/>
            <p:cNvSpPr/>
            <p:nvPr/>
          </p:nvSpPr>
          <p:spPr>
            <a:xfrm rot="19358116">
              <a:off x="5650801" y="3150479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62" name="8-конечная звезда 261"/>
            <p:cNvSpPr/>
            <p:nvPr/>
          </p:nvSpPr>
          <p:spPr>
            <a:xfrm>
              <a:off x="5715008" y="2928934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 dirty="0"/>
            </a:p>
          </p:txBody>
        </p:sp>
        <p:sp>
          <p:nvSpPr>
            <p:cNvPr id="263" name="8-конечная звезда 262"/>
            <p:cNvSpPr/>
            <p:nvPr/>
          </p:nvSpPr>
          <p:spPr>
            <a:xfrm>
              <a:off x="5286380" y="2643182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 dirty="0"/>
            </a:p>
          </p:txBody>
        </p:sp>
        <p:sp>
          <p:nvSpPr>
            <p:cNvPr id="264" name="8-конечная звезда 263"/>
            <p:cNvSpPr/>
            <p:nvPr/>
          </p:nvSpPr>
          <p:spPr>
            <a:xfrm>
              <a:off x="6072198" y="2857496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 dirty="0"/>
            </a:p>
          </p:txBody>
        </p:sp>
        <p:cxnSp>
          <p:nvCxnSpPr>
            <p:cNvPr id="265" name="Прямая соединительная линия 264"/>
            <p:cNvCxnSpPr>
              <a:stCxn id="128" idx="2"/>
              <a:endCxn id="83" idx="5"/>
            </p:cNvCxnSpPr>
            <p:nvPr/>
          </p:nvCxnSpPr>
          <p:spPr>
            <a:xfrm rot="16200000" flipH="1">
              <a:off x="5101177" y="2906492"/>
              <a:ext cx="182398" cy="17681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8" name="Прямая соединительная линия 267"/>
            <p:cNvCxnSpPr>
              <a:stCxn id="128" idx="6"/>
              <a:endCxn id="130" idx="2"/>
            </p:cNvCxnSpPr>
            <p:nvPr/>
          </p:nvCxnSpPr>
          <p:spPr>
            <a:xfrm rot="16200000" flipV="1">
              <a:off x="4946469" y="2739440"/>
              <a:ext cx="172604" cy="9869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1" name="Прямая соединительная линия 270"/>
            <p:cNvCxnSpPr>
              <a:stCxn id="129" idx="4"/>
              <a:endCxn id="130" idx="0"/>
            </p:cNvCxnSpPr>
            <p:nvPr/>
          </p:nvCxnSpPr>
          <p:spPr>
            <a:xfrm rot="10800000" flipV="1">
              <a:off x="4988495" y="2483100"/>
              <a:ext cx="242834" cy="18154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5" name="Прямая соединительная линия 274"/>
            <p:cNvCxnSpPr>
              <a:stCxn id="259" idx="5"/>
              <a:endCxn id="128" idx="0"/>
            </p:cNvCxnSpPr>
            <p:nvPr/>
          </p:nvCxnSpPr>
          <p:spPr>
            <a:xfrm rot="16200000" flipH="1" flipV="1">
              <a:off x="5137609" y="2790055"/>
              <a:ext cx="58157" cy="11867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8" name="Прямая соединительная линия 277"/>
            <p:cNvCxnSpPr>
              <a:stCxn id="263" idx="3"/>
              <a:endCxn id="259" idx="7"/>
            </p:cNvCxnSpPr>
            <p:nvPr/>
          </p:nvCxnSpPr>
          <p:spPr>
            <a:xfrm rot="5400000">
              <a:off x="5221398" y="2724252"/>
              <a:ext cx="107868" cy="3791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2" name="Прямая соединительная линия 281"/>
            <p:cNvCxnSpPr>
              <a:stCxn id="260" idx="6"/>
              <a:endCxn id="129" idx="1"/>
            </p:cNvCxnSpPr>
            <p:nvPr/>
          </p:nvCxnSpPr>
          <p:spPr>
            <a:xfrm rot="16200000" flipV="1">
              <a:off x="5341936" y="2407914"/>
              <a:ext cx="189268" cy="31404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7" name="Прямая соединительная линия 286"/>
            <p:cNvCxnSpPr>
              <a:stCxn id="260" idx="4"/>
              <a:endCxn id="263" idx="0"/>
            </p:cNvCxnSpPr>
            <p:nvPr/>
          </p:nvCxnSpPr>
          <p:spPr>
            <a:xfrm rot="10800000">
              <a:off x="5340380" y="2670182"/>
              <a:ext cx="248138" cy="2723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4" name="Прямая соединительная линия 293"/>
            <p:cNvCxnSpPr>
              <a:stCxn id="86" idx="0"/>
              <a:endCxn id="261" idx="3"/>
            </p:cNvCxnSpPr>
            <p:nvPr/>
          </p:nvCxnSpPr>
          <p:spPr>
            <a:xfrm flipV="1">
              <a:off x="5643297" y="3186320"/>
              <a:ext cx="23112" cy="53479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2" name="Прямая соединительная линия 301"/>
            <p:cNvCxnSpPr>
              <a:stCxn id="262" idx="2"/>
              <a:endCxn id="261" idx="0"/>
            </p:cNvCxnSpPr>
            <p:nvPr/>
          </p:nvCxnSpPr>
          <p:spPr>
            <a:xfrm rot="5400000">
              <a:off x="5625248" y="3040794"/>
              <a:ext cx="174621" cy="5890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5" name="Прямая соединительная линия 304"/>
            <p:cNvCxnSpPr>
              <a:stCxn id="264" idx="4"/>
              <a:endCxn id="260" idx="1"/>
            </p:cNvCxnSpPr>
            <p:nvPr/>
          </p:nvCxnSpPr>
          <p:spPr>
            <a:xfrm rot="10800000">
              <a:off x="5636738" y="2684616"/>
              <a:ext cx="435460" cy="19988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0" name="Прямая соединительная линия 309"/>
            <p:cNvCxnSpPr>
              <a:stCxn id="264" idx="3"/>
              <a:endCxn id="262" idx="0"/>
            </p:cNvCxnSpPr>
            <p:nvPr/>
          </p:nvCxnSpPr>
          <p:spPr>
            <a:xfrm rot="5400000">
              <a:off x="5898384" y="2774212"/>
              <a:ext cx="52346" cy="31109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3" name="Группа 361"/>
          <p:cNvGrpSpPr/>
          <p:nvPr/>
        </p:nvGrpSpPr>
        <p:grpSpPr>
          <a:xfrm rot="566496">
            <a:off x="5490804" y="2555408"/>
            <a:ext cx="738836" cy="811859"/>
            <a:chOff x="5722238" y="1868210"/>
            <a:chExt cx="1036132" cy="1138538"/>
          </a:xfrm>
        </p:grpSpPr>
        <p:sp>
          <p:nvSpPr>
            <p:cNvPr id="317" name="8-конечная звезда 316"/>
            <p:cNvSpPr/>
            <p:nvPr/>
          </p:nvSpPr>
          <p:spPr>
            <a:xfrm rot="19358116">
              <a:off x="5870898" y="2156130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20" name="8-конечная звезда 319"/>
            <p:cNvSpPr/>
            <p:nvPr/>
          </p:nvSpPr>
          <p:spPr>
            <a:xfrm rot="19358116">
              <a:off x="6137259" y="2299006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21" name="8-конечная звезда 320"/>
            <p:cNvSpPr/>
            <p:nvPr/>
          </p:nvSpPr>
          <p:spPr>
            <a:xfrm rot="19358116">
              <a:off x="6299525" y="2727634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22" name="8-конечная звезда 321"/>
            <p:cNvSpPr/>
            <p:nvPr/>
          </p:nvSpPr>
          <p:spPr>
            <a:xfrm rot="19358116">
              <a:off x="6565887" y="2941948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23" name="8-конечная звезда 322"/>
            <p:cNvSpPr/>
            <p:nvPr/>
          </p:nvSpPr>
          <p:spPr>
            <a:xfrm rot="19358116">
              <a:off x="5864476" y="2225400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24" name="8-конечная звезда 323"/>
            <p:cNvSpPr/>
            <p:nvPr/>
          </p:nvSpPr>
          <p:spPr>
            <a:xfrm rot="19358116">
              <a:off x="6011605" y="2296838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25" name="8-конечная звезда 324"/>
            <p:cNvSpPr/>
            <p:nvPr/>
          </p:nvSpPr>
          <p:spPr>
            <a:xfrm rot="19358116">
              <a:off x="6583109" y="2725465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26" name="8-конечная звезда 325"/>
            <p:cNvSpPr/>
            <p:nvPr/>
          </p:nvSpPr>
          <p:spPr>
            <a:xfrm rot="19358116">
              <a:off x="6440233" y="2654028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27" name="8-конечная звезда 326"/>
            <p:cNvSpPr/>
            <p:nvPr/>
          </p:nvSpPr>
          <p:spPr>
            <a:xfrm rot="19358116">
              <a:off x="6440233" y="2225399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28" name="8-конечная звезда 327"/>
            <p:cNvSpPr/>
            <p:nvPr/>
          </p:nvSpPr>
          <p:spPr>
            <a:xfrm rot="19358116">
              <a:off x="6154481" y="2153962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29" name="8-конечная звезда 328"/>
            <p:cNvSpPr/>
            <p:nvPr/>
          </p:nvSpPr>
          <p:spPr>
            <a:xfrm rot="19358116">
              <a:off x="6083043" y="1868210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30" name="8-конечная звезда 329"/>
            <p:cNvSpPr/>
            <p:nvPr/>
          </p:nvSpPr>
          <p:spPr>
            <a:xfrm rot="19358116">
              <a:off x="5793676" y="2078907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 dirty="0"/>
            </a:p>
          </p:txBody>
        </p:sp>
        <p:sp>
          <p:nvSpPr>
            <p:cNvPr id="331" name="8-конечная звезда 330"/>
            <p:cNvSpPr/>
            <p:nvPr/>
          </p:nvSpPr>
          <p:spPr>
            <a:xfrm rot="19358116">
              <a:off x="5722238" y="2078908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 dirty="0"/>
            </a:p>
          </p:txBody>
        </p:sp>
        <p:sp>
          <p:nvSpPr>
            <p:cNvPr id="332" name="8-конечная звезда 331"/>
            <p:cNvSpPr/>
            <p:nvPr/>
          </p:nvSpPr>
          <p:spPr>
            <a:xfrm rot="21342597">
              <a:off x="6287807" y="2644478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 dirty="0"/>
            </a:p>
          </p:txBody>
        </p:sp>
        <p:sp>
          <p:nvSpPr>
            <p:cNvPr id="333" name="8-конечная звезда 332"/>
            <p:cNvSpPr/>
            <p:nvPr/>
          </p:nvSpPr>
          <p:spPr>
            <a:xfrm rot="21342597">
              <a:off x="6230567" y="2087171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 dirty="0"/>
            </a:p>
          </p:txBody>
        </p:sp>
        <p:cxnSp>
          <p:nvCxnSpPr>
            <p:cNvPr id="334" name="Прямая соединительная линия 333"/>
            <p:cNvCxnSpPr>
              <a:stCxn id="326" idx="7"/>
              <a:endCxn id="327" idx="3"/>
            </p:cNvCxnSpPr>
            <p:nvPr/>
          </p:nvCxnSpPr>
          <p:spPr>
            <a:xfrm rot="16200000" flipV="1">
              <a:off x="6279680" y="2463127"/>
              <a:ext cx="375107" cy="717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8" name="Прямая соединительная линия 337"/>
            <p:cNvCxnSpPr>
              <a:stCxn id="325" idx="6"/>
              <a:endCxn id="326" idx="1"/>
            </p:cNvCxnSpPr>
            <p:nvPr/>
          </p:nvCxnSpPr>
          <p:spPr>
            <a:xfrm rot="16200000" flipV="1">
              <a:off x="6520664" y="2657946"/>
              <a:ext cx="46391" cy="9972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41" name="8-конечная звезда 340"/>
            <p:cNvSpPr/>
            <p:nvPr/>
          </p:nvSpPr>
          <p:spPr>
            <a:xfrm rot="19358116">
              <a:off x="6722370" y="2650413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 dirty="0"/>
            </a:p>
          </p:txBody>
        </p:sp>
        <p:cxnSp>
          <p:nvCxnSpPr>
            <p:cNvPr id="342" name="Прямая соединительная линия 341"/>
            <p:cNvCxnSpPr>
              <a:stCxn id="341" idx="4"/>
              <a:endCxn id="325" idx="0"/>
            </p:cNvCxnSpPr>
            <p:nvPr/>
          </p:nvCxnSpPr>
          <p:spPr>
            <a:xfrm rot="10800000" flipV="1">
              <a:off x="6631568" y="2679337"/>
              <a:ext cx="94496" cy="5674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5" name="Прямая соединительная линия 344"/>
            <p:cNvCxnSpPr>
              <a:stCxn id="326" idx="6"/>
              <a:endCxn id="328" idx="2"/>
            </p:cNvCxnSpPr>
            <p:nvPr/>
          </p:nvCxnSpPr>
          <p:spPr>
            <a:xfrm rot="16200000" flipV="1">
              <a:off x="6095783" y="2304505"/>
              <a:ext cx="457148" cy="25298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6" name="Прямая соединительная линия 345"/>
            <p:cNvCxnSpPr>
              <a:stCxn id="328" idx="4"/>
              <a:endCxn id="320" idx="6"/>
            </p:cNvCxnSpPr>
            <p:nvPr/>
          </p:nvCxnSpPr>
          <p:spPr>
            <a:xfrm rot="10800000" flipV="1">
              <a:off x="6149996" y="2197347"/>
              <a:ext cx="10026" cy="10830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7" name="Прямая соединительная линия 346"/>
            <p:cNvCxnSpPr>
              <a:stCxn id="320" idx="3"/>
              <a:endCxn id="332" idx="6"/>
            </p:cNvCxnSpPr>
            <p:nvPr/>
          </p:nvCxnSpPr>
          <p:spPr>
            <a:xfrm rot="16200000" flipH="1">
              <a:off x="6094402" y="2434469"/>
              <a:ext cx="281010" cy="13910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8" name="Прямая соединительная линия 347"/>
            <p:cNvCxnSpPr>
              <a:stCxn id="332" idx="2"/>
              <a:endCxn id="321" idx="6"/>
            </p:cNvCxnSpPr>
            <p:nvPr/>
          </p:nvCxnSpPr>
          <p:spPr>
            <a:xfrm rot="16200000" flipH="1">
              <a:off x="6282780" y="2704800"/>
              <a:ext cx="53855" cy="510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9" name="Прямая соединительная линия 348"/>
            <p:cNvCxnSpPr>
              <a:stCxn id="321" idx="1"/>
              <a:endCxn id="322" idx="5"/>
            </p:cNvCxnSpPr>
            <p:nvPr/>
          </p:nvCxnSpPr>
          <p:spPr>
            <a:xfrm rot="16200000" flipH="1">
              <a:off x="6362254" y="2766122"/>
              <a:ext cx="205704" cy="20213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3" name="Прямая соединительная линия 372"/>
            <p:cNvCxnSpPr>
              <a:stCxn id="329" idx="2"/>
              <a:endCxn id="328" idx="6"/>
            </p:cNvCxnSpPr>
            <p:nvPr/>
          </p:nvCxnSpPr>
          <p:spPr>
            <a:xfrm rot="16200000" flipH="1">
              <a:off x="6024345" y="2018753"/>
              <a:ext cx="242834" cy="3866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4" name="Прямая соединительная линия 373"/>
            <p:cNvCxnSpPr>
              <a:stCxn id="324" idx="1"/>
              <a:endCxn id="320" idx="5"/>
            </p:cNvCxnSpPr>
            <p:nvPr/>
          </p:nvCxnSpPr>
          <p:spPr>
            <a:xfrm rot="5400000" flipH="1" flipV="1">
              <a:off x="6101294" y="2291172"/>
              <a:ext cx="324" cy="7218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5" name="Прямая соединительная линия 374"/>
            <p:cNvCxnSpPr>
              <a:stCxn id="323" idx="2"/>
              <a:endCxn id="324" idx="5"/>
            </p:cNvCxnSpPr>
            <p:nvPr/>
          </p:nvCxnSpPr>
          <p:spPr>
            <a:xfrm rot="16200000" flipH="1">
              <a:off x="5936657" y="2245064"/>
              <a:ext cx="46392" cy="10398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6" name="Прямая соединительная линия 375"/>
            <p:cNvCxnSpPr>
              <a:stCxn id="317" idx="3"/>
              <a:endCxn id="323" idx="3"/>
            </p:cNvCxnSpPr>
            <p:nvPr/>
          </p:nvCxnSpPr>
          <p:spPr>
            <a:xfrm rot="5400000">
              <a:off x="5864182" y="2244349"/>
              <a:ext cx="58519" cy="1110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7" name="Прямая соединительная линия 376"/>
            <p:cNvCxnSpPr>
              <a:stCxn id="328" idx="4"/>
              <a:endCxn id="317" idx="1"/>
            </p:cNvCxnSpPr>
            <p:nvPr/>
          </p:nvCxnSpPr>
          <p:spPr>
            <a:xfrm rot="10800000">
              <a:off x="5935410" y="2192836"/>
              <a:ext cx="224612" cy="451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2" name="Прямая соединительная линия 391"/>
            <p:cNvCxnSpPr>
              <a:stCxn id="323" idx="6"/>
              <a:endCxn id="331" idx="4"/>
            </p:cNvCxnSpPr>
            <p:nvPr/>
          </p:nvCxnSpPr>
          <p:spPr>
            <a:xfrm rot="16200000" flipV="1">
              <a:off x="5738957" y="2094808"/>
              <a:ext cx="123109" cy="14915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3" name="Прямая соединительная линия 392"/>
            <p:cNvCxnSpPr>
              <a:stCxn id="331" idx="5"/>
              <a:endCxn id="330" idx="4"/>
            </p:cNvCxnSpPr>
            <p:nvPr/>
          </p:nvCxnSpPr>
          <p:spPr>
            <a:xfrm rot="16200000" flipH="1">
              <a:off x="5753225" y="2063687"/>
              <a:ext cx="13315" cy="7497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4" name="Прямая соединительная линия 393"/>
            <p:cNvCxnSpPr>
              <a:stCxn id="330" idx="0"/>
              <a:endCxn id="317" idx="6"/>
            </p:cNvCxnSpPr>
            <p:nvPr/>
          </p:nvCxnSpPr>
          <p:spPr>
            <a:xfrm>
              <a:off x="5825982" y="2085983"/>
              <a:ext cx="57653" cy="7679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2" name="Прямая соединительная линия 401"/>
            <p:cNvCxnSpPr>
              <a:stCxn id="326" idx="5"/>
              <a:endCxn id="332" idx="0"/>
            </p:cNvCxnSpPr>
            <p:nvPr/>
          </p:nvCxnSpPr>
          <p:spPr>
            <a:xfrm rot="16200000" flipV="1">
              <a:off x="6373961" y="2610929"/>
              <a:ext cx="16309" cy="11671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7" name="Прямая соединительная линия 406"/>
            <p:cNvCxnSpPr>
              <a:stCxn id="333" idx="3"/>
              <a:endCxn id="328" idx="0"/>
            </p:cNvCxnSpPr>
            <p:nvPr/>
          </p:nvCxnSpPr>
          <p:spPr>
            <a:xfrm rot="5400000">
              <a:off x="6206480" y="2131099"/>
              <a:ext cx="29938" cy="3701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4" name="Группа 360"/>
          <p:cNvGrpSpPr/>
          <p:nvPr/>
        </p:nvGrpSpPr>
        <p:grpSpPr>
          <a:xfrm>
            <a:off x="5857884" y="3286124"/>
            <a:ext cx="726496" cy="1393323"/>
            <a:chOff x="6515287" y="3086269"/>
            <a:chExt cx="726496" cy="1393323"/>
          </a:xfrm>
        </p:grpSpPr>
        <p:sp>
          <p:nvSpPr>
            <p:cNvPr id="411" name="8-конечная звезда 410"/>
            <p:cNvSpPr/>
            <p:nvPr/>
          </p:nvSpPr>
          <p:spPr>
            <a:xfrm rot="19358116">
              <a:off x="7166183" y="3880039"/>
              <a:ext cx="75600" cy="756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12" name="8-конечная звезда 411"/>
            <p:cNvSpPr/>
            <p:nvPr/>
          </p:nvSpPr>
          <p:spPr>
            <a:xfrm rot="19358116">
              <a:off x="6658163" y="3581966"/>
              <a:ext cx="72000" cy="72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13" name="8-конечная звезда 412"/>
            <p:cNvSpPr/>
            <p:nvPr/>
          </p:nvSpPr>
          <p:spPr>
            <a:xfrm rot="19358116">
              <a:off x="6868862" y="3578468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14" name="8-конечная звезда 413"/>
            <p:cNvSpPr/>
            <p:nvPr/>
          </p:nvSpPr>
          <p:spPr>
            <a:xfrm rot="19358116">
              <a:off x="6947529" y="3089885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15" name="8-конечная звезда 414"/>
            <p:cNvSpPr/>
            <p:nvPr/>
          </p:nvSpPr>
          <p:spPr>
            <a:xfrm rot="19358116">
              <a:off x="7011737" y="3439846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16" name="8-конечная звезда 415"/>
            <p:cNvSpPr/>
            <p:nvPr/>
          </p:nvSpPr>
          <p:spPr>
            <a:xfrm rot="19358116" flipV="1">
              <a:off x="7017303" y="3302535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17" name="8-конечная звезда 416"/>
            <p:cNvSpPr/>
            <p:nvPr/>
          </p:nvSpPr>
          <p:spPr>
            <a:xfrm rot="19358116">
              <a:off x="6876091" y="387570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18" name="8-конечная звезда 417"/>
            <p:cNvSpPr/>
            <p:nvPr/>
          </p:nvSpPr>
          <p:spPr>
            <a:xfrm rot="19358116">
              <a:off x="7086790" y="3657772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20" name="8-конечная звезда 419"/>
            <p:cNvSpPr/>
            <p:nvPr/>
          </p:nvSpPr>
          <p:spPr>
            <a:xfrm rot="19358116">
              <a:off x="6729600" y="4157840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421" name="Прямая соединительная линия 420"/>
            <p:cNvCxnSpPr>
              <a:stCxn id="416" idx="6"/>
              <a:endCxn id="414" idx="2"/>
            </p:cNvCxnSpPr>
            <p:nvPr/>
          </p:nvCxnSpPr>
          <p:spPr>
            <a:xfrm rot="5400000" flipH="1">
              <a:off x="6919866" y="3209394"/>
              <a:ext cx="205219" cy="6312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4" name="Прямая соединительная линия 423"/>
            <p:cNvCxnSpPr>
              <a:stCxn id="415" idx="7"/>
              <a:endCxn id="416" idx="6"/>
            </p:cNvCxnSpPr>
            <p:nvPr/>
          </p:nvCxnSpPr>
          <p:spPr>
            <a:xfrm rot="5400000" flipH="1" flipV="1">
              <a:off x="6999919" y="3385968"/>
              <a:ext cx="96522" cy="1171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8" name="Прямая соединительная линия 427"/>
            <p:cNvCxnSpPr>
              <a:stCxn id="418" idx="7"/>
              <a:endCxn id="415" idx="1"/>
            </p:cNvCxnSpPr>
            <p:nvPr/>
          </p:nvCxnSpPr>
          <p:spPr>
            <a:xfrm rot="16200000" flipV="1">
              <a:off x="6992591" y="3543340"/>
              <a:ext cx="187498" cy="4168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1" name="Прямая соединительная линия 430"/>
            <p:cNvCxnSpPr>
              <a:stCxn id="413" idx="0"/>
              <a:endCxn id="415" idx="4"/>
            </p:cNvCxnSpPr>
            <p:nvPr/>
          </p:nvCxnSpPr>
          <p:spPr>
            <a:xfrm flipV="1">
              <a:off x="6917321" y="3483232"/>
              <a:ext cx="99957" cy="10585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6" name="Прямая соединительная линия 435"/>
            <p:cNvCxnSpPr>
              <a:stCxn id="412" idx="1"/>
              <a:endCxn id="413" idx="4"/>
            </p:cNvCxnSpPr>
            <p:nvPr/>
          </p:nvCxnSpPr>
          <p:spPr>
            <a:xfrm rot="5400000" flipH="1" flipV="1">
              <a:off x="6801675" y="3550022"/>
              <a:ext cx="895" cy="14455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9" name="Прямая соединительная линия 438"/>
            <p:cNvCxnSpPr>
              <a:stCxn id="411" idx="6"/>
              <a:endCxn id="418" idx="2"/>
            </p:cNvCxnSpPr>
            <p:nvPr/>
          </p:nvCxnSpPr>
          <p:spPr>
            <a:xfrm rot="16200000" flipV="1">
              <a:off x="7049520" y="3756272"/>
              <a:ext cx="197718" cy="6532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2" name="Прямая соединительная линия 441"/>
            <p:cNvCxnSpPr>
              <a:stCxn id="417" idx="6"/>
              <a:endCxn id="413" idx="2"/>
            </p:cNvCxnSpPr>
            <p:nvPr/>
          </p:nvCxnSpPr>
          <p:spPr>
            <a:xfrm rot="5400000" flipH="1" flipV="1">
              <a:off x="6772318" y="3741315"/>
              <a:ext cx="254317" cy="2554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8" name="Прямая соединительная линия 447"/>
            <p:cNvCxnSpPr>
              <a:stCxn id="417" idx="0"/>
              <a:endCxn id="411" idx="5"/>
            </p:cNvCxnSpPr>
            <p:nvPr/>
          </p:nvCxnSpPr>
          <p:spPr>
            <a:xfrm>
              <a:off x="6924550" y="3886317"/>
              <a:ext cx="241968" cy="2650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2" name="Прямая соединительная линия 451"/>
            <p:cNvCxnSpPr>
              <a:stCxn id="417" idx="4"/>
              <a:endCxn id="420" idx="0"/>
            </p:cNvCxnSpPr>
            <p:nvPr/>
          </p:nvCxnSpPr>
          <p:spPr>
            <a:xfrm rot="10800000" flipV="1">
              <a:off x="6761906" y="3919088"/>
              <a:ext cx="119726" cy="24582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56" name="8-конечная звезда 455"/>
            <p:cNvSpPr/>
            <p:nvPr/>
          </p:nvSpPr>
          <p:spPr>
            <a:xfrm rot="19358116">
              <a:off x="7097638" y="4097246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 dirty="0"/>
            </a:p>
          </p:txBody>
        </p:sp>
        <p:sp>
          <p:nvSpPr>
            <p:cNvPr id="457" name="8-конечная звезда 456"/>
            <p:cNvSpPr/>
            <p:nvPr/>
          </p:nvSpPr>
          <p:spPr>
            <a:xfrm rot="19358116">
              <a:off x="6947528" y="4232892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 dirty="0"/>
            </a:p>
          </p:txBody>
        </p:sp>
        <p:cxnSp>
          <p:nvCxnSpPr>
            <p:cNvPr id="458" name="Прямая соединительная линия 457"/>
            <p:cNvCxnSpPr>
              <a:stCxn id="456" idx="7"/>
              <a:endCxn id="411" idx="3"/>
            </p:cNvCxnSpPr>
            <p:nvPr/>
          </p:nvCxnSpPr>
          <p:spPr>
            <a:xfrm rot="5400000" flipH="1" flipV="1">
              <a:off x="7092503" y="3991027"/>
              <a:ext cx="142181" cy="7073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1" name="Прямая соединительная линия 460"/>
            <p:cNvCxnSpPr>
              <a:stCxn id="457" idx="0"/>
              <a:endCxn id="456" idx="4"/>
            </p:cNvCxnSpPr>
            <p:nvPr/>
          </p:nvCxnSpPr>
          <p:spPr>
            <a:xfrm flipV="1">
              <a:off x="6995987" y="4140632"/>
              <a:ext cx="107192" cy="10287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4" name="Прямая соединительная линия 463"/>
            <p:cNvCxnSpPr>
              <a:stCxn id="420" idx="3"/>
              <a:endCxn id="457" idx="6"/>
            </p:cNvCxnSpPr>
            <p:nvPr/>
          </p:nvCxnSpPr>
          <p:spPr>
            <a:xfrm rot="16200000" flipH="1">
              <a:off x="6829299" y="4109590"/>
              <a:ext cx="44752" cy="21293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67" name="8-конечная звезда 466"/>
            <p:cNvSpPr/>
            <p:nvPr/>
          </p:nvSpPr>
          <p:spPr>
            <a:xfrm rot="19358116">
              <a:off x="6872476" y="3086269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68" name="8-конечная звезда 467"/>
            <p:cNvSpPr/>
            <p:nvPr/>
          </p:nvSpPr>
          <p:spPr>
            <a:xfrm rot="19358116">
              <a:off x="6872476" y="3300583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69" name="8-конечная звезда 468"/>
            <p:cNvSpPr/>
            <p:nvPr/>
          </p:nvSpPr>
          <p:spPr>
            <a:xfrm rot="19358116">
              <a:off x="6729600" y="4443592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70" name="8-конечная звезда 469"/>
            <p:cNvSpPr/>
            <p:nvPr/>
          </p:nvSpPr>
          <p:spPr>
            <a:xfrm rot="19358116">
              <a:off x="6515287" y="4300715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471" name="Прямая соединительная линия 470"/>
            <p:cNvCxnSpPr>
              <a:stCxn id="468" idx="1"/>
              <a:endCxn id="467" idx="2"/>
            </p:cNvCxnSpPr>
            <p:nvPr/>
          </p:nvCxnSpPr>
          <p:spPr>
            <a:xfrm rot="5400000" flipH="1">
              <a:off x="6803659" y="3216317"/>
              <a:ext cx="202400" cy="691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5" name="Прямая соединительная линия 474"/>
            <p:cNvCxnSpPr>
              <a:stCxn id="467" idx="1"/>
              <a:endCxn id="414" idx="4"/>
            </p:cNvCxnSpPr>
            <p:nvPr/>
          </p:nvCxnSpPr>
          <p:spPr>
            <a:xfrm rot="16200000" flipH="1">
              <a:off x="6917388" y="3097589"/>
              <a:ext cx="26610" cy="4475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8" name="Прямая соединительная линия 477"/>
            <p:cNvCxnSpPr>
              <a:stCxn id="415" idx="6"/>
              <a:endCxn id="468" idx="1"/>
            </p:cNvCxnSpPr>
            <p:nvPr/>
          </p:nvCxnSpPr>
          <p:spPr>
            <a:xfrm rot="16200000" flipV="1">
              <a:off x="6903128" y="3326164"/>
              <a:ext cx="124412" cy="11403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2" name="Прямая соединительная линия 481"/>
            <p:cNvCxnSpPr>
              <a:stCxn id="469" idx="0"/>
              <a:endCxn id="457" idx="4"/>
            </p:cNvCxnSpPr>
            <p:nvPr/>
          </p:nvCxnSpPr>
          <p:spPr>
            <a:xfrm flipV="1">
              <a:off x="6761906" y="4276278"/>
              <a:ext cx="191163" cy="17439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5" name="Прямая соединительная линия 484"/>
            <p:cNvCxnSpPr>
              <a:stCxn id="470" idx="0"/>
              <a:endCxn id="420" idx="4"/>
            </p:cNvCxnSpPr>
            <p:nvPr/>
          </p:nvCxnSpPr>
          <p:spPr>
            <a:xfrm flipV="1">
              <a:off x="6547593" y="4186764"/>
              <a:ext cx="185701" cy="12102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5" name="Группа 362"/>
          <p:cNvGrpSpPr/>
          <p:nvPr/>
        </p:nvGrpSpPr>
        <p:grpSpPr>
          <a:xfrm rot="1585141">
            <a:off x="5304453" y="2021759"/>
            <a:ext cx="538571" cy="514328"/>
            <a:chOff x="5297225" y="1370312"/>
            <a:chExt cx="554067" cy="623337"/>
          </a:xfrm>
        </p:grpSpPr>
        <p:sp>
          <p:nvSpPr>
            <p:cNvPr id="127" name="8-конечная звезда 126"/>
            <p:cNvSpPr/>
            <p:nvPr/>
          </p:nvSpPr>
          <p:spPr>
            <a:xfrm rot="19358116">
              <a:off x="5585146" y="1708111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1" name="8-конечная звезда 130"/>
            <p:cNvSpPr/>
            <p:nvPr/>
          </p:nvSpPr>
          <p:spPr>
            <a:xfrm rot="19358116">
              <a:off x="5442271" y="1370312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2" name="8-конечная звезда 131"/>
            <p:cNvSpPr/>
            <p:nvPr/>
          </p:nvSpPr>
          <p:spPr>
            <a:xfrm rot="19358116">
              <a:off x="5509370" y="1801157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4" name="8-конечная звезда 133"/>
            <p:cNvSpPr/>
            <p:nvPr/>
          </p:nvSpPr>
          <p:spPr>
            <a:xfrm rot="19358116">
              <a:off x="5297225" y="1582458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5" name="8-конечная звезда 134"/>
            <p:cNvSpPr/>
            <p:nvPr/>
          </p:nvSpPr>
          <p:spPr>
            <a:xfrm rot="19358116">
              <a:off x="5440101" y="1939649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6" name="8-конечная звезда 135"/>
            <p:cNvSpPr/>
            <p:nvPr/>
          </p:nvSpPr>
          <p:spPr>
            <a:xfrm rot="19358116">
              <a:off x="5797292" y="1653895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37" name="Прямая соединительная линия 136"/>
            <p:cNvCxnSpPr>
              <a:stCxn id="127" idx="6"/>
              <a:endCxn id="131" idx="2"/>
            </p:cNvCxnSpPr>
            <p:nvPr/>
          </p:nvCxnSpPr>
          <p:spPr>
            <a:xfrm rot="16200000" flipV="1">
              <a:off x="5402961" y="1519837"/>
              <a:ext cx="286297" cy="10354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0" name="Прямая соединительная линия 139"/>
            <p:cNvCxnSpPr>
              <a:stCxn id="132" idx="6"/>
              <a:endCxn id="134" idx="2"/>
            </p:cNvCxnSpPr>
            <p:nvPr/>
          </p:nvCxnSpPr>
          <p:spPr>
            <a:xfrm rot="16200000" flipV="1">
              <a:off x="5341900" y="1629629"/>
              <a:ext cx="174673" cy="17725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3" name="Прямая соединительная линия 142"/>
            <p:cNvCxnSpPr>
              <a:stCxn id="135" idx="0"/>
              <a:endCxn id="132" idx="3"/>
            </p:cNvCxnSpPr>
            <p:nvPr/>
          </p:nvCxnSpPr>
          <p:spPr>
            <a:xfrm flipV="1">
              <a:off x="5488560" y="1844166"/>
              <a:ext cx="39540" cy="10609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9" name="Прямая соединительная линия 148"/>
            <p:cNvCxnSpPr>
              <a:stCxn id="136" idx="5"/>
              <a:endCxn id="127" idx="1"/>
            </p:cNvCxnSpPr>
            <p:nvPr/>
          </p:nvCxnSpPr>
          <p:spPr>
            <a:xfrm rot="16200000" flipH="1" flipV="1">
              <a:off x="5689841" y="1637125"/>
              <a:ext cx="67508" cy="14787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3" name="Прямая соединительная линия 152"/>
            <p:cNvCxnSpPr>
              <a:stCxn id="134" idx="0"/>
              <a:endCxn id="131" idx="4"/>
            </p:cNvCxnSpPr>
            <p:nvPr/>
          </p:nvCxnSpPr>
          <p:spPr>
            <a:xfrm flipV="1">
              <a:off x="5345684" y="1422375"/>
              <a:ext cx="103236" cy="17069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8" name="Прямая соединительная линия 157"/>
            <p:cNvCxnSpPr>
              <a:stCxn id="132" idx="0"/>
              <a:endCxn id="127" idx="4"/>
            </p:cNvCxnSpPr>
            <p:nvPr/>
          </p:nvCxnSpPr>
          <p:spPr>
            <a:xfrm flipV="1">
              <a:off x="5548137" y="1760174"/>
              <a:ext cx="43658" cy="4947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64" name="8-конечная звезда 163"/>
            <p:cNvSpPr/>
            <p:nvPr/>
          </p:nvSpPr>
          <p:spPr>
            <a:xfrm rot="19358116">
              <a:off x="5449625" y="1734858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</p:grpSp>
      <p:grpSp>
        <p:nvGrpSpPr>
          <p:cNvPr id="6" name="Группа 363"/>
          <p:cNvGrpSpPr/>
          <p:nvPr/>
        </p:nvGrpSpPr>
        <p:grpSpPr>
          <a:xfrm rot="589541">
            <a:off x="4520577" y="1928802"/>
            <a:ext cx="656137" cy="504421"/>
            <a:chOff x="4294925" y="1294537"/>
            <a:chExt cx="841986" cy="647297"/>
          </a:xfrm>
        </p:grpSpPr>
        <p:sp>
          <p:nvSpPr>
            <p:cNvPr id="161" name="8-конечная звезда 160"/>
            <p:cNvSpPr/>
            <p:nvPr/>
          </p:nvSpPr>
          <p:spPr>
            <a:xfrm rot="578312">
              <a:off x="5046604" y="1792826"/>
              <a:ext cx="90000" cy="90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62" name="8-конечная звезда 161"/>
            <p:cNvSpPr/>
            <p:nvPr/>
          </p:nvSpPr>
          <p:spPr>
            <a:xfrm rot="21105294">
              <a:off x="4934460" y="1862634"/>
              <a:ext cx="79200" cy="79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63" name="8-конечная звезда 162"/>
            <p:cNvSpPr/>
            <p:nvPr/>
          </p:nvSpPr>
          <p:spPr>
            <a:xfrm rot="19358116">
              <a:off x="4654283" y="1868210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65" name="8-конечная звезда 164"/>
            <p:cNvSpPr/>
            <p:nvPr/>
          </p:nvSpPr>
          <p:spPr>
            <a:xfrm rot="19358116">
              <a:off x="4868598" y="1582458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66" name="8-конечная звезда 165"/>
            <p:cNvSpPr/>
            <p:nvPr/>
          </p:nvSpPr>
          <p:spPr>
            <a:xfrm rot="19358116">
              <a:off x="4868598" y="1725332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67" name="8-конечная звезда 166"/>
            <p:cNvSpPr/>
            <p:nvPr/>
          </p:nvSpPr>
          <p:spPr>
            <a:xfrm rot="19358116">
              <a:off x="5082911" y="1653895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70" name="8-конечная звезда 169"/>
            <p:cNvSpPr/>
            <p:nvPr/>
          </p:nvSpPr>
          <p:spPr>
            <a:xfrm rot="19358116">
              <a:off x="4935782" y="1435328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71" name="8-конечная звезда 170"/>
            <p:cNvSpPr/>
            <p:nvPr/>
          </p:nvSpPr>
          <p:spPr>
            <a:xfrm rot="19358116">
              <a:off x="5009304" y="1723165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72" name="8-конечная звезда 171"/>
            <p:cNvSpPr/>
            <p:nvPr/>
          </p:nvSpPr>
          <p:spPr>
            <a:xfrm rot="19358116">
              <a:off x="4652114" y="1294537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73" name="8-конечная звезда 172"/>
            <p:cNvSpPr/>
            <p:nvPr/>
          </p:nvSpPr>
          <p:spPr>
            <a:xfrm rot="628005">
              <a:off x="4504127" y="1503738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74" name="8-конечная звезда 173"/>
            <p:cNvSpPr/>
            <p:nvPr/>
          </p:nvSpPr>
          <p:spPr>
            <a:xfrm rot="19358116">
              <a:off x="4794990" y="1805487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77" name="8-конечная звезда 176"/>
            <p:cNvSpPr/>
            <p:nvPr/>
          </p:nvSpPr>
          <p:spPr>
            <a:xfrm rot="19358116">
              <a:off x="4513576" y="1370313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78" name="8-конечная звезда 177"/>
            <p:cNvSpPr/>
            <p:nvPr/>
          </p:nvSpPr>
          <p:spPr>
            <a:xfrm rot="19358116">
              <a:off x="4799329" y="1513188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79" name="8-конечная звезда 178"/>
            <p:cNvSpPr/>
            <p:nvPr/>
          </p:nvSpPr>
          <p:spPr>
            <a:xfrm rot="19358116">
              <a:off x="4585014" y="1636673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80" name="8-конечная звезда 179"/>
            <p:cNvSpPr/>
            <p:nvPr/>
          </p:nvSpPr>
          <p:spPr>
            <a:xfrm rot="19358116">
              <a:off x="4442138" y="1565235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82" name="8-конечная звезда 181"/>
            <p:cNvSpPr/>
            <p:nvPr/>
          </p:nvSpPr>
          <p:spPr>
            <a:xfrm rot="19358116">
              <a:off x="4370699" y="1565235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83" name="8-конечная звезда 182"/>
            <p:cNvSpPr/>
            <p:nvPr/>
          </p:nvSpPr>
          <p:spPr>
            <a:xfrm rot="19358116">
              <a:off x="4294925" y="1580288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84" name="Прямая соединительная линия 183"/>
            <p:cNvCxnSpPr>
              <a:stCxn id="172" idx="2"/>
              <a:endCxn id="170" idx="5"/>
            </p:cNvCxnSpPr>
            <p:nvPr/>
          </p:nvCxnSpPr>
          <p:spPr>
            <a:xfrm rot="16200000" flipH="1">
              <a:off x="4748704" y="1271423"/>
              <a:ext cx="125437" cy="24919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9" name="Прямая соединительная линия 188"/>
            <p:cNvCxnSpPr>
              <a:stCxn id="170" idx="4"/>
              <a:endCxn id="165" idx="0"/>
            </p:cNvCxnSpPr>
            <p:nvPr/>
          </p:nvCxnSpPr>
          <p:spPr>
            <a:xfrm rot="10800000" flipV="1">
              <a:off x="4917057" y="1478714"/>
              <a:ext cx="24266" cy="11435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0" name="Прямая соединительная линия 189"/>
            <p:cNvCxnSpPr>
              <a:stCxn id="165" idx="2"/>
              <a:endCxn id="171" idx="5"/>
            </p:cNvCxnSpPr>
            <p:nvPr/>
          </p:nvCxnSpPr>
          <p:spPr>
            <a:xfrm rot="16200000" flipH="1">
              <a:off x="4905250" y="1637650"/>
              <a:ext cx="110978" cy="9751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1" name="Прямая соединительная линия 190"/>
            <p:cNvCxnSpPr>
              <a:stCxn id="171" idx="0"/>
              <a:endCxn id="167" idx="4"/>
            </p:cNvCxnSpPr>
            <p:nvPr/>
          </p:nvCxnSpPr>
          <p:spPr>
            <a:xfrm flipV="1">
              <a:off x="5048071" y="1697281"/>
              <a:ext cx="40381" cy="3437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2" name="Прямая соединительная линия 191"/>
            <p:cNvCxnSpPr>
              <a:stCxn id="171" idx="2"/>
              <a:endCxn id="161" idx="5"/>
            </p:cNvCxnSpPr>
            <p:nvPr/>
          </p:nvCxnSpPr>
          <p:spPr>
            <a:xfrm rot="16200000" flipH="1">
              <a:off x="5035189" y="1770756"/>
              <a:ext cx="39196" cy="2154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3" name="Прямая соединительная линия 192"/>
            <p:cNvCxnSpPr>
              <a:stCxn id="178" idx="5"/>
              <a:endCxn id="177" idx="1"/>
            </p:cNvCxnSpPr>
            <p:nvPr/>
          </p:nvCxnSpPr>
          <p:spPr>
            <a:xfrm rot="16200000" flipV="1">
              <a:off x="4621721" y="1363386"/>
              <a:ext cx="134265" cy="22152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4" name="Прямая соединительная линия 203"/>
            <p:cNvCxnSpPr>
              <a:stCxn id="165" idx="2"/>
              <a:endCxn id="178" idx="2"/>
            </p:cNvCxnSpPr>
            <p:nvPr/>
          </p:nvCxnSpPr>
          <p:spPr>
            <a:xfrm rot="5400000" flipH="1">
              <a:off x="4851899" y="1570832"/>
              <a:ext cx="59578" cy="6059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5" name="Прямая соединительная линия 204"/>
            <p:cNvCxnSpPr>
              <a:stCxn id="166" idx="5"/>
              <a:endCxn id="179" idx="1"/>
            </p:cNvCxnSpPr>
            <p:nvPr/>
          </p:nvCxnSpPr>
          <p:spPr>
            <a:xfrm rot="16200000" flipV="1">
              <a:off x="4721499" y="1601406"/>
              <a:ext cx="75367" cy="21931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6" name="Прямая соединительная линия 205"/>
            <p:cNvCxnSpPr>
              <a:stCxn id="171" idx="5"/>
              <a:endCxn id="166" idx="1"/>
            </p:cNvCxnSpPr>
            <p:nvPr/>
          </p:nvCxnSpPr>
          <p:spPr>
            <a:xfrm rot="16200000" flipH="1" flipV="1">
              <a:off x="4958915" y="1705339"/>
              <a:ext cx="14024" cy="8713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2" name="Прямая соединительная линия 221"/>
            <p:cNvCxnSpPr>
              <a:stCxn id="174" idx="7"/>
              <a:endCxn id="166" idx="4"/>
            </p:cNvCxnSpPr>
            <p:nvPr/>
          </p:nvCxnSpPr>
          <p:spPr>
            <a:xfrm rot="5400000" flipH="1" flipV="1">
              <a:off x="4828319" y="1759859"/>
              <a:ext cx="36960" cy="5467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3" name="Прямая соединительная линия 222"/>
            <p:cNvCxnSpPr>
              <a:stCxn id="163" idx="0"/>
              <a:endCxn id="174" idx="5"/>
            </p:cNvCxnSpPr>
            <p:nvPr/>
          </p:nvCxnSpPr>
          <p:spPr>
            <a:xfrm flipV="1">
              <a:off x="4702742" y="1824217"/>
              <a:ext cx="92439" cy="5460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4" name="Прямая соединительная линия 223"/>
            <p:cNvCxnSpPr>
              <a:stCxn id="174" idx="1"/>
              <a:endCxn id="162" idx="5"/>
            </p:cNvCxnSpPr>
            <p:nvPr/>
          </p:nvCxnSpPr>
          <p:spPr>
            <a:xfrm rot="16200000" flipH="1">
              <a:off x="4865876" y="1802080"/>
              <a:ext cx="48581" cy="10433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9" name="Прямая соединительная линия 228"/>
            <p:cNvCxnSpPr>
              <a:stCxn id="173" idx="1"/>
              <a:endCxn id="179" idx="7"/>
            </p:cNvCxnSpPr>
            <p:nvPr/>
          </p:nvCxnSpPr>
          <p:spPr>
            <a:xfrm rot="16200000" flipH="1">
              <a:off x="4532931" y="1548173"/>
              <a:ext cx="93828" cy="8374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0" name="Прямая соединительная линия 229"/>
            <p:cNvCxnSpPr>
              <a:stCxn id="180" idx="1"/>
              <a:endCxn id="179" idx="6"/>
            </p:cNvCxnSpPr>
            <p:nvPr/>
          </p:nvCxnSpPr>
          <p:spPr>
            <a:xfrm rot="16200000" flipH="1">
              <a:off x="4531509" y="1577080"/>
              <a:ext cx="41382" cy="9110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1" name="Прямая соединительная линия 230"/>
            <p:cNvCxnSpPr>
              <a:stCxn id="183" idx="1"/>
              <a:endCxn id="180" idx="5"/>
            </p:cNvCxnSpPr>
            <p:nvPr/>
          </p:nvCxnSpPr>
          <p:spPr>
            <a:xfrm rot="5400000" flipH="1" flipV="1">
              <a:off x="4384466" y="1546798"/>
              <a:ext cx="11428" cy="10449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7" name="Группа 364"/>
          <p:cNvGrpSpPr/>
          <p:nvPr/>
        </p:nvGrpSpPr>
        <p:grpSpPr>
          <a:xfrm rot="824949">
            <a:off x="3473154" y="1928802"/>
            <a:ext cx="957465" cy="487051"/>
            <a:chOff x="2866670" y="1509356"/>
            <a:chExt cx="1220286" cy="620745"/>
          </a:xfrm>
        </p:grpSpPr>
        <p:cxnSp>
          <p:nvCxnSpPr>
            <p:cNvPr id="221" name="Прямая соединительная линия 220"/>
            <p:cNvCxnSpPr>
              <a:stCxn id="245" idx="5"/>
              <a:endCxn id="248" idx="1"/>
            </p:cNvCxnSpPr>
            <p:nvPr/>
          </p:nvCxnSpPr>
          <p:spPr>
            <a:xfrm rot="16200000" flipV="1">
              <a:off x="3859472" y="1675800"/>
              <a:ext cx="4245" cy="30736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2" name="Прямая соединительная линия 231"/>
            <p:cNvCxnSpPr>
              <a:stCxn id="266" idx="2"/>
              <a:endCxn id="251" idx="6"/>
            </p:cNvCxnSpPr>
            <p:nvPr/>
          </p:nvCxnSpPr>
          <p:spPr>
            <a:xfrm rot="16200000" flipH="1">
              <a:off x="3278275" y="1609729"/>
              <a:ext cx="95704" cy="11435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45" name="8-конечная звезда 244"/>
            <p:cNvSpPr/>
            <p:nvPr/>
          </p:nvSpPr>
          <p:spPr>
            <a:xfrm rot="19358116">
              <a:off x="4014956" y="1800387"/>
              <a:ext cx="72000" cy="72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46" name="8-конечная звезда 245"/>
            <p:cNvSpPr/>
            <p:nvPr/>
          </p:nvSpPr>
          <p:spPr>
            <a:xfrm rot="19358116">
              <a:off x="3299131" y="2065301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47" name="8-конечная звезда 246"/>
            <p:cNvSpPr/>
            <p:nvPr/>
          </p:nvSpPr>
          <p:spPr>
            <a:xfrm rot="19358116">
              <a:off x="3511275" y="1868210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48" name="8-конечная звезда 247"/>
            <p:cNvSpPr/>
            <p:nvPr/>
          </p:nvSpPr>
          <p:spPr>
            <a:xfrm rot="19358116">
              <a:off x="3654151" y="1796772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49" name="8-конечная звезда 248"/>
            <p:cNvSpPr/>
            <p:nvPr/>
          </p:nvSpPr>
          <p:spPr>
            <a:xfrm rot="21105294">
              <a:off x="3505700" y="1648320"/>
              <a:ext cx="79200" cy="79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50" name="8-конечная звезда 249"/>
            <p:cNvSpPr/>
            <p:nvPr/>
          </p:nvSpPr>
          <p:spPr>
            <a:xfrm rot="19358116">
              <a:off x="3511276" y="172533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51" name="8-конечная звезда 250"/>
            <p:cNvSpPr/>
            <p:nvPr/>
          </p:nvSpPr>
          <p:spPr>
            <a:xfrm rot="19358116">
              <a:off x="3370569" y="1708111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52" name="8-конечная звезда 251"/>
            <p:cNvSpPr/>
            <p:nvPr/>
          </p:nvSpPr>
          <p:spPr>
            <a:xfrm rot="19358116">
              <a:off x="3439837" y="172533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53" name="8-конечная звезда 252"/>
            <p:cNvSpPr/>
            <p:nvPr/>
          </p:nvSpPr>
          <p:spPr>
            <a:xfrm rot="19358116">
              <a:off x="3208301" y="1727503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54" name="8-конечная звезда 253"/>
            <p:cNvSpPr/>
            <p:nvPr/>
          </p:nvSpPr>
          <p:spPr>
            <a:xfrm rot="19358116">
              <a:off x="2868332" y="1868209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55" name="8-конечная звезда 254"/>
            <p:cNvSpPr/>
            <p:nvPr/>
          </p:nvSpPr>
          <p:spPr>
            <a:xfrm rot="19358116">
              <a:off x="4012788" y="1583904"/>
              <a:ext cx="61200" cy="61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56" name="8-конечная звезда 255"/>
            <p:cNvSpPr/>
            <p:nvPr/>
          </p:nvSpPr>
          <p:spPr>
            <a:xfrm rot="19358116">
              <a:off x="3080479" y="1794601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57" name="8-конечная звезда 256"/>
            <p:cNvSpPr/>
            <p:nvPr/>
          </p:nvSpPr>
          <p:spPr>
            <a:xfrm rot="19358116">
              <a:off x="3009040" y="1937479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58" name="8-конечная звезда 257"/>
            <p:cNvSpPr/>
            <p:nvPr/>
          </p:nvSpPr>
          <p:spPr>
            <a:xfrm rot="19358116">
              <a:off x="3091363" y="1580288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66" name="8-конечная звезда 265"/>
            <p:cNvSpPr/>
            <p:nvPr/>
          </p:nvSpPr>
          <p:spPr>
            <a:xfrm rot="19358116">
              <a:off x="3234239" y="1580289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67" name="8-конечная звезда 266"/>
            <p:cNvSpPr/>
            <p:nvPr/>
          </p:nvSpPr>
          <p:spPr>
            <a:xfrm rot="19358116" flipV="1">
              <a:off x="2866670" y="1652232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69" name="8-конечная звезда 268"/>
            <p:cNvSpPr/>
            <p:nvPr/>
          </p:nvSpPr>
          <p:spPr>
            <a:xfrm rot="19358116" flipV="1">
              <a:off x="3509612" y="1580794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70" name="8-конечная звезда 269"/>
            <p:cNvSpPr/>
            <p:nvPr/>
          </p:nvSpPr>
          <p:spPr>
            <a:xfrm rot="19358116" flipV="1">
              <a:off x="3438174" y="1509356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276" name="Прямая соединительная линия 275"/>
            <p:cNvCxnSpPr>
              <a:stCxn id="269" idx="4"/>
              <a:endCxn id="251" idx="0"/>
            </p:cNvCxnSpPr>
            <p:nvPr/>
          </p:nvCxnSpPr>
          <p:spPr>
            <a:xfrm rot="10800000" flipV="1">
              <a:off x="3428721" y="1617526"/>
              <a:ext cx="85583" cy="10332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7" name="Прямая соединительная линия 276"/>
            <p:cNvCxnSpPr>
              <a:stCxn id="269" idx="2"/>
              <a:endCxn id="270" idx="6"/>
            </p:cNvCxnSpPr>
            <p:nvPr/>
          </p:nvCxnSpPr>
          <p:spPr>
            <a:xfrm rot="16200000" flipV="1">
              <a:off x="3479203" y="1546089"/>
              <a:ext cx="35101" cy="4369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9" name="Прямая соединительная линия 278"/>
            <p:cNvCxnSpPr>
              <a:stCxn id="252" idx="5"/>
              <a:endCxn id="250" idx="4"/>
            </p:cNvCxnSpPr>
            <p:nvPr/>
          </p:nvCxnSpPr>
          <p:spPr>
            <a:xfrm rot="16200000" flipH="1">
              <a:off x="3468459" y="1720362"/>
              <a:ext cx="19973" cy="7674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0" name="Прямая соединительная линия 279"/>
            <p:cNvCxnSpPr>
              <a:stCxn id="250" idx="3"/>
              <a:endCxn id="247" idx="0"/>
            </p:cNvCxnSpPr>
            <p:nvPr/>
          </p:nvCxnSpPr>
          <p:spPr>
            <a:xfrm rot="16200000" flipH="1">
              <a:off x="3497346" y="1816436"/>
              <a:ext cx="99730" cy="2504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1" name="Прямая соединительная линия 280"/>
            <p:cNvCxnSpPr>
              <a:stCxn id="249" idx="7"/>
              <a:endCxn id="255" idx="4"/>
            </p:cNvCxnSpPr>
            <p:nvPr/>
          </p:nvCxnSpPr>
          <p:spPr>
            <a:xfrm rot="5400000" flipH="1" flipV="1">
              <a:off x="3782472" y="1419599"/>
              <a:ext cx="23118" cy="45007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3" name="Прямая соединительная линия 282"/>
            <p:cNvCxnSpPr>
              <a:stCxn id="255" idx="3"/>
              <a:endCxn id="248" idx="0"/>
            </p:cNvCxnSpPr>
            <p:nvPr/>
          </p:nvCxnSpPr>
          <p:spPr>
            <a:xfrm rot="5400000">
              <a:off x="3789689" y="1557753"/>
              <a:ext cx="162554" cy="33671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4" name="Прямая соединительная линия 283"/>
            <p:cNvCxnSpPr>
              <a:stCxn id="246" idx="0"/>
              <a:endCxn id="247" idx="4"/>
            </p:cNvCxnSpPr>
            <p:nvPr/>
          </p:nvCxnSpPr>
          <p:spPr>
            <a:xfrm flipV="1">
              <a:off x="3357282" y="1911596"/>
              <a:ext cx="159534" cy="16644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5" name="Прямая соединительная линия 284"/>
            <p:cNvCxnSpPr>
              <a:stCxn id="247" idx="1"/>
              <a:endCxn id="248" idx="4"/>
            </p:cNvCxnSpPr>
            <p:nvPr/>
          </p:nvCxnSpPr>
          <p:spPr>
            <a:xfrm rot="5400000" flipH="1" flipV="1">
              <a:off x="3583044" y="1822150"/>
              <a:ext cx="58639" cy="9465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9" name="Прямая соединительная линия 338"/>
            <p:cNvCxnSpPr>
              <a:stCxn id="254" idx="0"/>
              <a:endCxn id="258" idx="3"/>
            </p:cNvCxnSpPr>
            <p:nvPr/>
          </p:nvCxnSpPr>
          <p:spPr>
            <a:xfrm flipV="1">
              <a:off x="2916791" y="1623297"/>
              <a:ext cx="193302" cy="25552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0" name="Прямая соединительная линия 339"/>
            <p:cNvCxnSpPr>
              <a:stCxn id="267" idx="5"/>
              <a:endCxn id="254" idx="7"/>
            </p:cNvCxnSpPr>
            <p:nvPr/>
          </p:nvCxnSpPr>
          <p:spPr>
            <a:xfrm rot="16200000" flipH="1">
              <a:off x="2807356" y="1776884"/>
              <a:ext cx="170699" cy="1242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3" name="Прямая соединительная линия 342"/>
            <p:cNvCxnSpPr>
              <a:stCxn id="254" idx="1"/>
              <a:endCxn id="257" idx="2"/>
            </p:cNvCxnSpPr>
            <p:nvPr/>
          </p:nvCxnSpPr>
          <p:spPr>
            <a:xfrm rot="16200000" flipH="1">
              <a:off x="2944196" y="1876693"/>
              <a:ext cx="77450" cy="12165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4" name="Прямая соединительная линия 343"/>
            <p:cNvCxnSpPr>
              <a:stCxn id="253" idx="4"/>
              <a:endCxn id="256" idx="1"/>
            </p:cNvCxnSpPr>
            <p:nvPr/>
          </p:nvCxnSpPr>
          <p:spPr>
            <a:xfrm rot="10800000" flipV="1">
              <a:off x="3123488" y="1779565"/>
              <a:ext cx="91462" cy="3950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0" name="Прямая соединительная линия 349"/>
            <p:cNvCxnSpPr>
              <a:stCxn id="256" idx="4"/>
              <a:endCxn id="254" idx="1"/>
            </p:cNvCxnSpPr>
            <p:nvPr/>
          </p:nvCxnSpPr>
          <p:spPr>
            <a:xfrm rot="10800000" flipV="1">
              <a:off x="2922094" y="1829310"/>
              <a:ext cx="162819" cy="6948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1" name="Прямая соединительная линия 350"/>
            <p:cNvCxnSpPr>
              <a:stCxn id="253" idx="1"/>
              <a:endCxn id="251" idx="5"/>
            </p:cNvCxnSpPr>
            <p:nvPr/>
          </p:nvCxnSpPr>
          <p:spPr>
            <a:xfrm rot="5400000" flipH="1" flipV="1">
              <a:off x="3307834" y="1701185"/>
              <a:ext cx="28002" cy="9804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9" name="Группа 365"/>
          <p:cNvGrpSpPr/>
          <p:nvPr/>
        </p:nvGrpSpPr>
        <p:grpSpPr>
          <a:xfrm rot="764819">
            <a:off x="3269578" y="2333256"/>
            <a:ext cx="472147" cy="550374"/>
            <a:chOff x="2652696" y="2204201"/>
            <a:chExt cx="551136" cy="642449"/>
          </a:xfrm>
        </p:grpSpPr>
        <p:sp>
          <p:nvSpPr>
            <p:cNvPr id="380" name="8-конечная звезда 379"/>
            <p:cNvSpPr/>
            <p:nvPr/>
          </p:nvSpPr>
          <p:spPr>
            <a:xfrm rot="19358116">
              <a:off x="2871949" y="2657642"/>
              <a:ext cx="72000" cy="72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81" name="8-конечная звезда 380"/>
            <p:cNvSpPr/>
            <p:nvPr/>
          </p:nvSpPr>
          <p:spPr>
            <a:xfrm rot="19358116">
              <a:off x="2727627" y="2779681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82" name="8-конечная звезда 381"/>
            <p:cNvSpPr/>
            <p:nvPr/>
          </p:nvSpPr>
          <p:spPr>
            <a:xfrm rot="19358116">
              <a:off x="2868332" y="2792650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83" name="8-конечная звезда 382"/>
            <p:cNvSpPr/>
            <p:nvPr/>
          </p:nvSpPr>
          <p:spPr>
            <a:xfrm rot="19358116">
              <a:off x="3149832" y="2435460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84" name="8-конечная звезда 383"/>
            <p:cNvSpPr/>
            <p:nvPr/>
          </p:nvSpPr>
          <p:spPr>
            <a:xfrm rot="21285766">
              <a:off x="3145278" y="2502344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85" name="8-конечная звезда 384"/>
            <p:cNvSpPr/>
            <p:nvPr/>
          </p:nvSpPr>
          <p:spPr>
            <a:xfrm rot="13849217" flipH="1" flipV="1">
              <a:off x="3086917" y="2509828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86" name="8-конечная звезда 385"/>
            <p:cNvSpPr/>
            <p:nvPr/>
          </p:nvSpPr>
          <p:spPr>
            <a:xfrm rot="19358116">
              <a:off x="3011210" y="2296838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87" name="8-конечная звезда 386"/>
            <p:cNvSpPr/>
            <p:nvPr/>
          </p:nvSpPr>
          <p:spPr>
            <a:xfrm rot="19358116">
              <a:off x="3036144" y="2204201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88" name="8-конечная звезда 387"/>
            <p:cNvSpPr/>
            <p:nvPr/>
          </p:nvSpPr>
          <p:spPr>
            <a:xfrm rot="13849217" flipH="1" flipV="1">
              <a:off x="2795573" y="2581266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89" name="8-конечная звезда 388"/>
            <p:cNvSpPr/>
            <p:nvPr/>
          </p:nvSpPr>
          <p:spPr>
            <a:xfrm rot="13849217" flipH="1" flipV="1">
              <a:off x="2652696" y="2652704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397" name="Прямая соединительная линия 396"/>
            <p:cNvCxnSpPr>
              <a:stCxn id="380" idx="4"/>
              <a:endCxn id="381" idx="0"/>
            </p:cNvCxnSpPr>
            <p:nvPr/>
          </p:nvCxnSpPr>
          <p:spPr>
            <a:xfrm rot="10800000" flipV="1">
              <a:off x="2785779" y="2715490"/>
              <a:ext cx="93559" cy="7692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8" name="Прямая соединительная линия 397"/>
            <p:cNvCxnSpPr>
              <a:stCxn id="380" idx="3"/>
              <a:endCxn id="382" idx="7"/>
            </p:cNvCxnSpPr>
            <p:nvPr/>
          </p:nvCxnSpPr>
          <p:spPr>
            <a:xfrm rot="5400000">
              <a:off x="2869260" y="2758983"/>
              <a:ext cx="63566" cy="424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9" name="Прямая соединительная линия 398"/>
            <p:cNvCxnSpPr>
              <a:stCxn id="381" idx="1"/>
              <a:endCxn id="382" idx="5"/>
            </p:cNvCxnSpPr>
            <p:nvPr/>
          </p:nvCxnSpPr>
          <p:spPr>
            <a:xfrm rot="5400000" flipH="1" flipV="1">
              <a:off x="2830193" y="2778009"/>
              <a:ext cx="323" cy="7643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0" name="Прямая соединительная линия 399"/>
            <p:cNvCxnSpPr>
              <a:stCxn id="380" idx="6"/>
              <a:endCxn id="388" idx="0"/>
            </p:cNvCxnSpPr>
            <p:nvPr/>
          </p:nvCxnSpPr>
          <p:spPr>
            <a:xfrm rot="16200000" flipV="1">
              <a:off x="2838817" y="2617745"/>
              <a:ext cx="42225" cy="5234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1" name="Прямая соединительная линия 400"/>
            <p:cNvCxnSpPr>
              <a:stCxn id="388" idx="6"/>
              <a:endCxn id="386" idx="3"/>
            </p:cNvCxnSpPr>
            <p:nvPr/>
          </p:nvCxnSpPr>
          <p:spPr>
            <a:xfrm flipV="1">
              <a:off x="2837112" y="2350599"/>
              <a:ext cx="197511" cy="23928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3" name="Прямая соединительная линия 402"/>
            <p:cNvCxnSpPr>
              <a:stCxn id="380" idx="0"/>
              <a:endCxn id="385" idx="2"/>
            </p:cNvCxnSpPr>
            <p:nvPr/>
          </p:nvCxnSpPr>
          <p:spPr>
            <a:xfrm flipV="1">
              <a:off x="2936561" y="2548011"/>
              <a:ext cx="155617" cy="12378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8" name="Прямая соединительная линия 407"/>
            <p:cNvCxnSpPr>
              <a:stCxn id="385" idx="6"/>
              <a:endCxn id="383" idx="4"/>
            </p:cNvCxnSpPr>
            <p:nvPr/>
          </p:nvCxnSpPr>
          <p:spPr>
            <a:xfrm flipV="1">
              <a:off x="3128456" y="2478846"/>
              <a:ext cx="26917" cy="3959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2" name="Прямая соединительная линия 421"/>
            <p:cNvCxnSpPr>
              <a:stCxn id="384" idx="6"/>
              <a:endCxn id="383" idx="3"/>
            </p:cNvCxnSpPr>
            <p:nvPr/>
          </p:nvCxnSpPr>
          <p:spPr>
            <a:xfrm rot="5400000" flipH="1" flipV="1">
              <a:off x="3163283" y="2492481"/>
              <a:ext cx="13221" cy="670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0" name="Прямая соединительная линия 449"/>
            <p:cNvCxnSpPr>
              <a:stCxn id="386" idx="2"/>
              <a:endCxn id="383" idx="6"/>
            </p:cNvCxnSpPr>
            <p:nvPr/>
          </p:nvCxnSpPr>
          <p:spPr>
            <a:xfrm rot="16200000" flipH="1">
              <a:off x="3059669" y="2340224"/>
              <a:ext cx="95704" cy="10585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1" name="Прямая соединительная линия 450"/>
            <p:cNvCxnSpPr>
              <a:stCxn id="386" idx="0"/>
              <a:endCxn id="387" idx="3"/>
            </p:cNvCxnSpPr>
            <p:nvPr/>
          </p:nvCxnSpPr>
          <p:spPr>
            <a:xfrm rot="20835181" flipV="1">
              <a:off x="3054209" y="2258557"/>
              <a:ext cx="10809" cy="4829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3" name="Прямая соединительная линия 452"/>
            <p:cNvCxnSpPr>
              <a:stCxn id="388" idx="2"/>
              <a:endCxn id="389" idx="6"/>
            </p:cNvCxnSpPr>
            <p:nvPr/>
          </p:nvCxnSpPr>
          <p:spPr>
            <a:xfrm rot="10800000" flipV="1">
              <a:off x="2694236" y="2619449"/>
              <a:ext cx="106599" cy="4187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1" name="Группа 367"/>
          <p:cNvGrpSpPr/>
          <p:nvPr/>
        </p:nvGrpSpPr>
        <p:grpSpPr>
          <a:xfrm rot="337753">
            <a:off x="2783978" y="2542447"/>
            <a:ext cx="624343" cy="1448739"/>
            <a:chOff x="2223728" y="2509488"/>
            <a:chExt cx="760100" cy="1763753"/>
          </a:xfrm>
        </p:grpSpPr>
        <p:sp>
          <p:nvSpPr>
            <p:cNvPr id="486" name="8-конечная звезда 485"/>
            <p:cNvSpPr/>
            <p:nvPr/>
          </p:nvSpPr>
          <p:spPr>
            <a:xfrm rot="19358116">
              <a:off x="2351045" y="4208441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87" name="8-конечная звезда 486"/>
            <p:cNvSpPr/>
            <p:nvPr/>
          </p:nvSpPr>
          <p:spPr>
            <a:xfrm rot="19358116">
              <a:off x="2225391" y="4082788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88" name="8-конечная звезда 487"/>
            <p:cNvSpPr/>
            <p:nvPr/>
          </p:nvSpPr>
          <p:spPr>
            <a:xfrm rot="19358116">
              <a:off x="2368267" y="4078534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94" name="8-конечная звезда 493"/>
            <p:cNvSpPr/>
            <p:nvPr/>
          </p:nvSpPr>
          <p:spPr>
            <a:xfrm rot="19358116">
              <a:off x="2582581" y="2868342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96" name="8-конечная звезда 495"/>
            <p:cNvSpPr/>
            <p:nvPr/>
          </p:nvSpPr>
          <p:spPr>
            <a:xfrm rot="19358116" flipV="1">
              <a:off x="2366604" y="3938248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98" name="8-конечная звезда 497"/>
            <p:cNvSpPr/>
            <p:nvPr/>
          </p:nvSpPr>
          <p:spPr>
            <a:xfrm rot="19358116" flipV="1">
              <a:off x="2223728" y="3938249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99" name="8-конечная звезда 498"/>
            <p:cNvSpPr/>
            <p:nvPr/>
          </p:nvSpPr>
          <p:spPr>
            <a:xfrm rot="19358116" flipV="1">
              <a:off x="2295165" y="3723934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00" name="8-конечная звезда 499"/>
            <p:cNvSpPr/>
            <p:nvPr/>
          </p:nvSpPr>
          <p:spPr>
            <a:xfrm rot="19358116" flipV="1">
              <a:off x="2295166" y="3295306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01" name="8-конечная звезда 500"/>
            <p:cNvSpPr/>
            <p:nvPr/>
          </p:nvSpPr>
          <p:spPr>
            <a:xfrm rot="19358116" flipV="1">
              <a:off x="2302520" y="3009553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02" name="8-конечная звезда 501"/>
            <p:cNvSpPr/>
            <p:nvPr/>
          </p:nvSpPr>
          <p:spPr>
            <a:xfrm rot="19358116" flipV="1">
              <a:off x="2302520" y="3152430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03" name="8-конечная звезда 502"/>
            <p:cNvSpPr/>
            <p:nvPr/>
          </p:nvSpPr>
          <p:spPr>
            <a:xfrm rot="19358116" flipV="1">
              <a:off x="2295167" y="2866677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04" name="8-конечная звезда 503"/>
            <p:cNvSpPr/>
            <p:nvPr/>
          </p:nvSpPr>
          <p:spPr>
            <a:xfrm rot="19358116" flipV="1">
              <a:off x="2295166" y="2723802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05" name="8-конечная звезда 504"/>
            <p:cNvSpPr/>
            <p:nvPr/>
          </p:nvSpPr>
          <p:spPr>
            <a:xfrm rot="19358116" flipV="1">
              <a:off x="2366605" y="2509488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06" name="8-конечная звезда 505"/>
            <p:cNvSpPr/>
            <p:nvPr/>
          </p:nvSpPr>
          <p:spPr>
            <a:xfrm rot="19358116" flipV="1">
              <a:off x="2438042" y="2723802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07" name="8-конечная звезда 506"/>
            <p:cNvSpPr/>
            <p:nvPr/>
          </p:nvSpPr>
          <p:spPr>
            <a:xfrm rot="19358116" flipV="1">
              <a:off x="2652356" y="3080993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08" name="8-конечная звезда 507"/>
            <p:cNvSpPr/>
            <p:nvPr/>
          </p:nvSpPr>
          <p:spPr>
            <a:xfrm rot="19358116" flipV="1">
              <a:off x="2795232" y="3080991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09" name="8-конечная звезда 508"/>
            <p:cNvSpPr/>
            <p:nvPr/>
          </p:nvSpPr>
          <p:spPr>
            <a:xfrm rot="19358116" flipV="1">
              <a:off x="2866671" y="3009554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 dirty="0"/>
            </a:p>
          </p:txBody>
        </p:sp>
        <p:sp>
          <p:nvSpPr>
            <p:cNvPr id="511" name="8-конечная звезда 510"/>
            <p:cNvSpPr/>
            <p:nvPr/>
          </p:nvSpPr>
          <p:spPr>
            <a:xfrm rot="19358116" flipV="1">
              <a:off x="2938109" y="3152430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512" name="Прямая соединительная линия 511"/>
            <p:cNvCxnSpPr>
              <a:stCxn id="509" idx="6"/>
              <a:endCxn id="511" idx="2"/>
            </p:cNvCxnSpPr>
            <p:nvPr/>
          </p:nvCxnSpPr>
          <p:spPr>
            <a:xfrm rot="16200000" flipH="1">
              <a:off x="2871981" y="3082005"/>
              <a:ext cx="106539" cy="4369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3" name="Прямая соединительная линия 512"/>
            <p:cNvCxnSpPr>
              <a:stCxn id="509" idx="4"/>
              <a:endCxn id="508" idx="0"/>
            </p:cNvCxnSpPr>
            <p:nvPr/>
          </p:nvCxnSpPr>
          <p:spPr>
            <a:xfrm rot="10800000" flipV="1">
              <a:off x="2836260" y="3046285"/>
              <a:ext cx="35102" cy="4369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4" name="Прямая соединительная линия 513"/>
            <p:cNvCxnSpPr>
              <a:stCxn id="511" idx="3"/>
              <a:endCxn id="508" idx="7"/>
            </p:cNvCxnSpPr>
            <p:nvPr/>
          </p:nvCxnSpPr>
          <p:spPr>
            <a:xfrm rot="16200000" flipV="1">
              <a:off x="2856848" y="3090789"/>
              <a:ext cx="65364" cy="9756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5" name="Прямая соединительная линия 514"/>
            <p:cNvCxnSpPr>
              <a:stCxn id="508" idx="3"/>
              <a:endCxn id="507" idx="7"/>
            </p:cNvCxnSpPr>
            <p:nvPr/>
          </p:nvCxnSpPr>
          <p:spPr>
            <a:xfrm rot="16200000" flipH="1" flipV="1">
              <a:off x="2743615" y="3055070"/>
              <a:ext cx="6077" cy="9756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6" name="Прямая соединительная линия 515"/>
            <p:cNvCxnSpPr>
              <a:stCxn id="507" idx="1"/>
              <a:endCxn id="494" idx="3"/>
            </p:cNvCxnSpPr>
            <p:nvPr/>
          </p:nvCxnSpPr>
          <p:spPr>
            <a:xfrm rot="16200000" flipV="1">
              <a:off x="2562578" y="2965519"/>
              <a:ext cx="159092" cy="7225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7" name="Прямая соединительная линия 516"/>
            <p:cNvCxnSpPr>
              <a:stCxn id="494" idx="5"/>
              <a:endCxn id="506" idx="6"/>
            </p:cNvCxnSpPr>
            <p:nvPr/>
          </p:nvCxnSpPr>
          <p:spPr>
            <a:xfrm rot="16200000" flipV="1">
              <a:off x="2465336" y="2774270"/>
              <a:ext cx="126925" cy="10804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8" name="Прямая соединительная линия 517"/>
            <p:cNvCxnSpPr>
              <a:stCxn id="506" idx="2"/>
              <a:endCxn id="505" idx="5"/>
            </p:cNvCxnSpPr>
            <p:nvPr/>
          </p:nvCxnSpPr>
          <p:spPr>
            <a:xfrm rot="16200000" flipV="1">
              <a:off x="2329984" y="2611448"/>
              <a:ext cx="173488" cy="6060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9" name="Прямая соединительная линия 518"/>
            <p:cNvCxnSpPr>
              <a:stCxn id="505" idx="5"/>
              <a:endCxn id="504" idx="0"/>
            </p:cNvCxnSpPr>
            <p:nvPr/>
          </p:nvCxnSpPr>
          <p:spPr>
            <a:xfrm rot="5400000">
              <a:off x="2272420" y="2618780"/>
              <a:ext cx="177783" cy="5023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0" name="Прямая соединительная линия 519"/>
            <p:cNvCxnSpPr>
              <a:stCxn id="504" idx="5"/>
              <a:endCxn id="503" idx="1"/>
            </p:cNvCxnSpPr>
            <p:nvPr/>
          </p:nvCxnSpPr>
          <p:spPr>
            <a:xfrm rot="16200000" flipH="1">
              <a:off x="2269246" y="2815061"/>
              <a:ext cx="97560" cy="607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1" name="Прямая соединительная линия 520"/>
            <p:cNvCxnSpPr>
              <a:stCxn id="501" idx="5"/>
              <a:endCxn id="502" idx="1"/>
            </p:cNvCxnSpPr>
            <p:nvPr/>
          </p:nvCxnSpPr>
          <p:spPr>
            <a:xfrm rot="16200000" flipH="1">
              <a:off x="2276598" y="3100813"/>
              <a:ext cx="97562" cy="607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2" name="Прямая соединительная линия 521"/>
            <p:cNvCxnSpPr>
              <a:stCxn id="501" idx="1"/>
              <a:endCxn id="503" idx="5"/>
            </p:cNvCxnSpPr>
            <p:nvPr/>
          </p:nvCxnSpPr>
          <p:spPr>
            <a:xfrm rot="16200000" flipV="1">
              <a:off x="2272923" y="2954261"/>
              <a:ext cx="97561" cy="1342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7" name="Прямая соединительная линия 556"/>
            <p:cNvCxnSpPr>
              <a:stCxn id="500" idx="1"/>
              <a:endCxn id="502" idx="5"/>
            </p:cNvCxnSpPr>
            <p:nvPr/>
          </p:nvCxnSpPr>
          <p:spPr>
            <a:xfrm rot="5400000" flipH="1" flipV="1">
              <a:off x="2272922" y="3246089"/>
              <a:ext cx="97561" cy="127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8" name="Прямая соединительная линия 557"/>
            <p:cNvCxnSpPr>
              <a:stCxn id="499" idx="1"/>
              <a:endCxn id="500" idx="5"/>
            </p:cNvCxnSpPr>
            <p:nvPr/>
          </p:nvCxnSpPr>
          <p:spPr>
            <a:xfrm rot="16200000" flipV="1">
              <a:off x="2126369" y="3529443"/>
              <a:ext cx="383313" cy="607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9" name="Прямая соединительная линия 558"/>
            <p:cNvCxnSpPr>
              <a:stCxn id="499" idx="6"/>
              <a:endCxn id="496" idx="2"/>
            </p:cNvCxnSpPr>
            <p:nvPr/>
          </p:nvCxnSpPr>
          <p:spPr>
            <a:xfrm rot="16200000" flipH="1">
              <a:off x="2264756" y="3832103"/>
              <a:ext cx="177977" cy="4369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0" name="Прямая соединительная линия 559"/>
            <p:cNvCxnSpPr>
              <a:stCxn id="496" idx="6"/>
              <a:endCxn id="488" idx="7"/>
            </p:cNvCxnSpPr>
            <p:nvPr/>
          </p:nvCxnSpPr>
          <p:spPr>
            <a:xfrm rot="5400000">
              <a:off x="2351348" y="4026783"/>
              <a:ext cx="99497" cy="448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1" name="Прямая соединительная линия 560"/>
            <p:cNvCxnSpPr>
              <a:stCxn id="486" idx="6"/>
              <a:endCxn id="487" idx="2"/>
            </p:cNvCxnSpPr>
            <p:nvPr/>
          </p:nvCxnSpPr>
          <p:spPr>
            <a:xfrm rot="16200000" flipV="1">
              <a:off x="2274359" y="4125666"/>
              <a:ext cx="83843" cy="9500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0" name="Прямая соединительная линия 579"/>
            <p:cNvCxnSpPr>
              <a:stCxn id="487" idx="7"/>
              <a:endCxn id="498" idx="5"/>
            </p:cNvCxnSpPr>
            <p:nvPr/>
          </p:nvCxnSpPr>
          <p:spPr>
            <a:xfrm rot="16200000" flipV="1">
              <a:off x="2200134" y="4027183"/>
              <a:ext cx="99261" cy="1242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1" name="Прямая соединительная линия 580"/>
            <p:cNvCxnSpPr>
              <a:stCxn id="498" idx="7"/>
              <a:endCxn id="496" idx="3"/>
            </p:cNvCxnSpPr>
            <p:nvPr/>
          </p:nvCxnSpPr>
          <p:spPr>
            <a:xfrm rot="5400000" flipH="1" flipV="1">
              <a:off x="2314987" y="3912327"/>
              <a:ext cx="6076" cy="9756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3" name="Прямая соединительная линия 582"/>
            <p:cNvCxnSpPr>
              <a:stCxn id="488" idx="3"/>
              <a:endCxn id="486" idx="7"/>
            </p:cNvCxnSpPr>
            <p:nvPr/>
          </p:nvCxnSpPr>
          <p:spPr>
            <a:xfrm rot="5400000">
              <a:off x="2351498" y="4168547"/>
              <a:ext cx="76434" cy="393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4" name="Группа 368"/>
          <p:cNvGrpSpPr/>
          <p:nvPr/>
        </p:nvGrpSpPr>
        <p:grpSpPr>
          <a:xfrm rot="350356">
            <a:off x="2043163" y="3629051"/>
            <a:ext cx="1251149" cy="1311341"/>
            <a:chOff x="1651719" y="4152057"/>
            <a:chExt cx="1484928" cy="1556366"/>
          </a:xfrm>
        </p:grpSpPr>
        <p:cxnSp>
          <p:nvCxnSpPr>
            <p:cNvPr id="582" name="Прямая соединительная линия 581"/>
            <p:cNvCxnSpPr>
              <a:stCxn id="601" idx="7"/>
              <a:endCxn id="615" idx="3"/>
            </p:cNvCxnSpPr>
            <p:nvPr/>
          </p:nvCxnSpPr>
          <p:spPr>
            <a:xfrm rot="5400000" flipH="1" flipV="1">
              <a:off x="2431189" y="4681845"/>
              <a:ext cx="83228" cy="502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96" name="8-конечная звезда 595"/>
            <p:cNvSpPr/>
            <p:nvPr/>
          </p:nvSpPr>
          <p:spPr>
            <a:xfrm rot="19358116">
              <a:off x="2727626" y="5227964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97" name="8-конечная звезда 596"/>
            <p:cNvSpPr/>
            <p:nvPr/>
          </p:nvSpPr>
          <p:spPr>
            <a:xfrm rot="19358116">
              <a:off x="2513311" y="4656460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98" name="8-конечная звезда 597"/>
            <p:cNvSpPr/>
            <p:nvPr/>
          </p:nvSpPr>
          <p:spPr>
            <a:xfrm rot="19358116">
              <a:off x="1792510" y="4439978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99" name="8-конечная звезда 598"/>
            <p:cNvSpPr/>
            <p:nvPr/>
          </p:nvSpPr>
          <p:spPr>
            <a:xfrm rot="19358116">
              <a:off x="2011077" y="4654291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00" name="8-конечная звезда 599"/>
            <p:cNvSpPr/>
            <p:nvPr/>
          </p:nvSpPr>
          <p:spPr>
            <a:xfrm rot="19358116">
              <a:off x="1939639" y="458285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01" name="8-конечная звезда 600"/>
            <p:cNvSpPr/>
            <p:nvPr/>
          </p:nvSpPr>
          <p:spPr>
            <a:xfrm rot="19358116">
              <a:off x="2439706" y="4725730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04" name="8-конечная звезда 603"/>
            <p:cNvSpPr/>
            <p:nvPr/>
          </p:nvSpPr>
          <p:spPr>
            <a:xfrm rot="19358116">
              <a:off x="1725325" y="4297100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05" name="8-конечная звезда 604"/>
            <p:cNvSpPr/>
            <p:nvPr/>
          </p:nvSpPr>
          <p:spPr>
            <a:xfrm rot="19358116">
              <a:off x="2584751" y="4870774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06" name="8-конечная звезда 605"/>
            <p:cNvSpPr/>
            <p:nvPr/>
          </p:nvSpPr>
          <p:spPr>
            <a:xfrm rot="19358116">
              <a:off x="3082647" y="565442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08" name="8-конечная звезда 607"/>
            <p:cNvSpPr/>
            <p:nvPr/>
          </p:nvSpPr>
          <p:spPr>
            <a:xfrm rot="19358116">
              <a:off x="1651719" y="4152057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09" name="8-конечная звезда 608"/>
            <p:cNvSpPr/>
            <p:nvPr/>
          </p:nvSpPr>
          <p:spPr>
            <a:xfrm rot="19358116">
              <a:off x="1723156" y="4509245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10" name="8-конечная звезда 609"/>
            <p:cNvSpPr/>
            <p:nvPr/>
          </p:nvSpPr>
          <p:spPr>
            <a:xfrm rot="19358116">
              <a:off x="1723157" y="4580683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11" name="8-конечная звезда 610"/>
            <p:cNvSpPr/>
            <p:nvPr/>
          </p:nvSpPr>
          <p:spPr>
            <a:xfrm rot="19358116">
              <a:off x="1662603" y="4305817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12" name="8-конечная звезда 611"/>
            <p:cNvSpPr/>
            <p:nvPr/>
          </p:nvSpPr>
          <p:spPr>
            <a:xfrm rot="19358116">
              <a:off x="2008909" y="4294931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13" name="8-конечная звезда 612"/>
            <p:cNvSpPr/>
            <p:nvPr/>
          </p:nvSpPr>
          <p:spPr>
            <a:xfrm rot="19358116">
              <a:off x="2151783" y="4294932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14" name="8-конечная звезда 613"/>
            <p:cNvSpPr/>
            <p:nvPr/>
          </p:nvSpPr>
          <p:spPr>
            <a:xfrm rot="19358116">
              <a:off x="2151785" y="4580684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15" name="8-конечная звезда 614"/>
            <p:cNvSpPr/>
            <p:nvPr/>
          </p:nvSpPr>
          <p:spPr>
            <a:xfrm rot="19358116">
              <a:off x="2456583" y="4599732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16" name="8-конечная звезда 615"/>
            <p:cNvSpPr/>
            <p:nvPr/>
          </p:nvSpPr>
          <p:spPr>
            <a:xfrm rot="19358116">
              <a:off x="2366098" y="4866436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17" name="8-конечная звезда 616"/>
            <p:cNvSpPr/>
            <p:nvPr/>
          </p:nvSpPr>
          <p:spPr>
            <a:xfrm rot="19358116">
              <a:off x="2305545" y="5080751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18" name="8-конечная звезда 617"/>
            <p:cNvSpPr/>
            <p:nvPr/>
          </p:nvSpPr>
          <p:spPr>
            <a:xfrm rot="19358116">
              <a:off x="2866164" y="5509377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619" name="Прямая соединительная линия 618"/>
            <p:cNvCxnSpPr>
              <a:stCxn id="614" idx="7"/>
              <a:endCxn id="613" idx="3"/>
            </p:cNvCxnSpPr>
            <p:nvPr/>
          </p:nvCxnSpPr>
          <p:spPr>
            <a:xfrm rot="16200000" flipV="1">
              <a:off x="2051917" y="4456537"/>
              <a:ext cx="242934" cy="574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0" name="Прямая соединительная линия 619"/>
            <p:cNvCxnSpPr>
              <a:stCxn id="615" idx="2"/>
              <a:endCxn id="597" idx="7"/>
            </p:cNvCxnSpPr>
            <p:nvPr/>
          </p:nvCxnSpPr>
          <p:spPr>
            <a:xfrm rot="16200000" flipH="1">
              <a:off x="2511530" y="4618261"/>
              <a:ext cx="18249" cy="5872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1" name="Прямая соединительная линия 620"/>
            <p:cNvCxnSpPr>
              <a:stCxn id="605" idx="7"/>
              <a:endCxn id="597" idx="2"/>
            </p:cNvCxnSpPr>
            <p:nvPr/>
          </p:nvCxnSpPr>
          <p:spPr>
            <a:xfrm rot="16200000" flipV="1">
              <a:off x="2515190" y="4764796"/>
              <a:ext cx="156451" cy="5608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2" name="Прямая соединительная линия 621"/>
            <p:cNvCxnSpPr>
              <a:stCxn id="596" idx="7"/>
              <a:endCxn id="605" idx="2"/>
            </p:cNvCxnSpPr>
            <p:nvPr/>
          </p:nvCxnSpPr>
          <p:spPr>
            <a:xfrm rot="16200000" flipV="1">
              <a:off x="2550910" y="5014830"/>
              <a:ext cx="299327" cy="12751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3" name="Прямая соединительная линия 622"/>
            <p:cNvCxnSpPr>
              <a:stCxn id="596" idx="5"/>
              <a:endCxn id="617" idx="2"/>
            </p:cNvCxnSpPr>
            <p:nvPr/>
          </p:nvCxnSpPr>
          <p:spPr>
            <a:xfrm rot="16200000" flipV="1">
              <a:off x="2465814" y="4993959"/>
              <a:ext cx="136541" cy="38766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4" name="Прямая соединительная линия 623"/>
            <p:cNvCxnSpPr>
              <a:stCxn id="618" idx="2"/>
              <a:endCxn id="606" idx="7"/>
            </p:cNvCxnSpPr>
            <p:nvPr/>
          </p:nvCxnSpPr>
          <p:spPr>
            <a:xfrm rot="16200000" flipH="1">
              <a:off x="2953794" y="5495222"/>
              <a:ext cx="106518" cy="21236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5" name="Прямая соединительная линия 624"/>
            <p:cNvCxnSpPr>
              <a:stCxn id="596" idx="2"/>
              <a:endCxn id="618" idx="6"/>
            </p:cNvCxnSpPr>
            <p:nvPr/>
          </p:nvCxnSpPr>
          <p:spPr>
            <a:xfrm rot="16200000" flipH="1">
              <a:off x="2713325" y="5352479"/>
              <a:ext cx="227695" cy="9496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3" name="Прямая соединительная линия 642"/>
            <p:cNvCxnSpPr>
              <a:stCxn id="613" idx="5"/>
              <a:endCxn id="612" idx="1"/>
            </p:cNvCxnSpPr>
            <p:nvPr/>
          </p:nvCxnSpPr>
          <p:spPr>
            <a:xfrm rot="16200000" flipH="1" flipV="1">
              <a:off x="2099076" y="4266503"/>
              <a:ext cx="5739" cy="10005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4" name="Прямая соединительная линия 643"/>
            <p:cNvCxnSpPr>
              <a:stCxn id="616" idx="5"/>
              <a:endCxn id="614" idx="2"/>
            </p:cNvCxnSpPr>
            <p:nvPr/>
          </p:nvCxnSpPr>
          <p:spPr>
            <a:xfrm rot="16200000" flipV="1">
              <a:off x="2143535" y="4662411"/>
              <a:ext cx="265715" cy="17979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5" name="Прямая соединительная линия 644"/>
            <p:cNvCxnSpPr>
              <a:stCxn id="616" idx="7"/>
              <a:endCxn id="601" idx="4"/>
            </p:cNvCxnSpPr>
            <p:nvPr/>
          </p:nvCxnSpPr>
          <p:spPr>
            <a:xfrm rot="5400000" flipH="1" flipV="1">
              <a:off x="2369152" y="4790533"/>
              <a:ext cx="97511" cy="5467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6" name="Прямая соединительная линия 645"/>
            <p:cNvCxnSpPr>
              <a:stCxn id="605" idx="6"/>
              <a:endCxn id="601" idx="2"/>
            </p:cNvCxnSpPr>
            <p:nvPr/>
          </p:nvCxnSpPr>
          <p:spPr>
            <a:xfrm rot="16200000" flipV="1">
              <a:off x="2488673" y="4768608"/>
              <a:ext cx="103234" cy="11439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8" name="Прямая соединительная линия 657"/>
            <p:cNvCxnSpPr>
              <a:stCxn id="600" idx="7"/>
              <a:endCxn id="612" idx="3"/>
            </p:cNvCxnSpPr>
            <p:nvPr/>
          </p:nvCxnSpPr>
          <p:spPr>
            <a:xfrm rot="5400000" flipH="1" flipV="1">
              <a:off x="1876356" y="4431810"/>
              <a:ext cx="245152" cy="5741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9" name="Прямая соединительная линия 658"/>
            <p:cNvCxnSpPr>
              <a:stCxn id="609" idx="3"/>
              <a:endCxn id="610" idx="7"/>
            </p:cNvCxnSpPr>
            <p:nvPr/>
          </p:nvCxnSpPr>
          <p:spPr>
            <a:xfrm rot="16200000" flipH="1">
              <a:off x="1730446" y="4563693"/>
              <a:ext cx="28620" cy="574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0" name="Прямая соединительная линия 659"/>
            <p:cNvCxnSpPr>
              <a:stCxn id="599" idx="1"/>
              <a:endCxn id="614" idx="4"/>
            </p:cNvCxnSpPr>
            <p:nvPr/>
          </p:nvCxnSpPr>
          <p:spPr>
            <a:xfrm rot="5400000" flipH="1" flipV="1">
              <a:off x="2075785" y="4604446"/>
              <a:ext cx="69485" cy="9138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7" name="Прямая соединительная линия 666"/>
            <p:cNvCxnSpPr>
              <a:stCxn id="611" idx="6"/>
              <a:endCxn id="608" idx="3"/>
            </p:cNvCxnSpPr>
            <p:nvPr/>
          </p:nvCxnSpPr>
          <p:spPr>
            <a:xfrm rot="16200000" flipV="1">
              <a:off x="1613180" y="4252335"/>
              <a:ext cx="115184" cy="64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8" name="Прямая соединительная линия 667"/>
            <p:cNvCxnSpPr>
              <a:stCxn id="612" idx="4"/>
              <a:endCxn id="598" idx="0"/>
            </p:cNvCxnSpPr>
            <p:nvPr/>
          </p:nvCxnSpPr>
          <p:spPr>
            <a:xfrm rot="10800000" flipV="1">
              <a:off x="1840970" y="4329640"/>
              <a:ext cx="172373" cy="12095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9" name="Прямая соединительная линия 668"/>
            <p:cNvCxnSpPr>
              <a:stCxn id="609" idx="0"/>
              <a:endCxn id="598" idx="4"/>
            </p:cNvCxnSpPr>
            <p:nvPr/>
          </p:nvCxnSpPr>
          <p:spPr>
            <a:xfrm flipV="1">
              <a:off x="1761923" y="4483364"/>
              <a:ext cx="36128" cy="3437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0" name="Прямая соединительная линия 669"/>
            <p:cNvCxnSpPr>
              <a:stCxn id="612" idx="5"/>
              <a:endCxn id="604" idx="1"/>
            </p:cNvCxnSpPr>
            <p:nvPr/>
          </p:nvCxnSpPr>
          <p:spPr>
            <a:xfrm rot="16200000" flipH="1" flipV="1">
              <a:off x="1887080" y="4205667"/>
              <a:ext cx="14026" cy="23001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1" name="Прямая соединительная линия 670"/>
            <p:cNvCxnSpPr>
              <a:stCxn id="599" idx="6"/>
              <a:endCxn id="600" idx="2"/>
            </p:cNvCxnSpPr>
            <p:nvPr/>
          </p:nvCxnSpPr>
          <p:spPr>
            <a:xfrm rot="16200000" flipV="1">
              <a:off x="1988098" y="4626239"/>
              <a:ext cx="28520" cy="3866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9" name="Прямая соединительная линия 688"/>
            <p:cNvCxnSpPr>
              <a:stCxn id="604" idx="4"/>
              <a:endCxn id="611" idx="1"/>
            </p:cNvCxnSpPr>
            <p:nvPr/>
          </p:nvCxnSpPr>
          <p:spPr>
            <a:xfrm rot="10800000">
              <a:off x="1705612" y="4330288"/>
              <a:ext cx="25254" cy="1019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2" name="Прямая соединительная линия 701"/>
            <p:cNvCxnSpPr>
              <a:stCxn id="614" idx="7"/>
              <a:endCxn id="612" idx="2"/>
            </p:cNvCxnSpPr>
            <p:nvPr/>
          </p:nvCxnSpPr>
          <p:spPr>
            <a:xfrm rot="16200000" flipV="1">
              <a:off x="1986349" y="4390968"/>
              <a:ext cx="247177" cy="13263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5" name="Группа 369"/>
          <p:cNvGrpSpPr/>
          <p:nvPr/>
        </p:nvGrpSpPr>
        <p:grpSpPr>
          <a:xfrm rot="685832">
            <a:off x="2593716" y="4710567"/>
            <a:ext cx="841399" cy="642815"/>
            <a:chOff x="2413837" y="5296478"/>
            <a:chExt cx="1002232" cy="765689"/>
          </a:xfrm>
        </p:grpSpPr>
        <p:sp>
          <p:nvSpPr>
            <p:cNvPr id="710" name="8-конечная звезда 709"/>
            <p:cNvSpPr/>
            <p:nvPr/>
          </p:nvSpPr>
          <p:spPr>
            <a:xfrm rot="19358116">
              <a:off x="2413837" y="5296478"/>
              <a:ext cx="72000" cy="72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11" name="8-конечная звезда 710"/>
            <p:cNvSpPr/>
            <p:nvPr/>
          </p:nvSpPr>
          <p:spPr>
            <a:xfrm rot="19358116">
              <a:off x="2472786" y="5648186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12" name="8-конечная звезда 711"/>
            <p:cNvSpPr/>
            <p:nvPr/>
          </p:nvSpPr>
          <p:spPr>
            <a:xfrm rot="19358116">
              <a:off x="2439705" y="5440110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13" name="8-конечная звезда 712"/>
            <p:cNvSpPr/>
            <p:nvPr/>
          </p:nvSpPr>
          <p:spPr>
            <a:xfrm rot="19358116">
              <a:off x="2511143" y="5368671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14" name="8-конечная звезда 713"/>
            <p:cNvSpPr/>
            <p:nvPr/>
          </p:nvSpPr>
          <p:spPr>
            <a:xfrm rot="19358116">
              <a:off x="2651850" y="5866569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15" name="8-конечная звезда 714"/>
            <p:cNvSpPr/>
            <p:nvPr/>
          </p:nvSpPr>
          <p:spPr>
            <a:xfrm rot="19358116">
              <a:off x="2804250" y="6018967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16" name="8-конечная звезда 715"/>
            <p:cNvSpPr/>
            <p:nvPr/>
          </p:nvSpPr>
          <p:spPr>
            <a:xfrm rot="19358116">
              <a:off x="2877049" y="6009445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17" name="8-конечная звезда 716"/>
            <p:cNvSpPr/>
            <p:nvPr/>
          </p:nvSpPr>
          <p:spPr>
            <a:xfrm rot="19358116">
              <a:off x="3151917" y="5938005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18" name="8-конечная звезда 717"/>
            <p:cNvSpPr/>
            <p:nvPr/>
          </p:nvSpPr>
          <p:spPr>
            <a:xfrm rot="19358116">
              <a:off x="2734173" y="5734577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19" name="8-конечная звезда 718"/>
            <p:cNvSpPr/>
            <p:nvPr/>
          </p:nvSpPr>
          <p:spPr>
            <a:xfrm rot="19358116">
              <a:off x="2794727" y="5652255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20" name="8-конечная звезда 719"/>
            <p:cNvSpPr/>
            <p:nvPr/>
          </p:nvSpPr>
          <p:spPr>
            <a:xfrm rot="19358116">
              <a:off x="3304648" y="5913195"/>
              <a:ext cx="43199" cy="4319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21" name="8-конечная звезда 720"/>
            <p:cNvSpPr/>
            <p:nvPr/>
          </p:nvSpPr>
          <p:spPr>
            <a:xfrm rot="19358116">
              <a:off x="3358469" y="5729846"/>
              <a:ext cx="57600" cy="576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22" name="8-конечная звезда 721"/>
            <p:cNvSpPr/>
            <p:nvPr/>
          </p:nvSpPr>
          <p:spPr>
            <a:xfrm rot="19358116">
              <a:off x="2651851" y="5509377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723" name="Прямая соединительная линия 722"/>
            <p:cNvCxnSpPr>
              <a:stCxn id="711" idx="2"/>
              <a:endCxn id="718" idx="6"/>
            </p:cNvCxnSpPr>
            <p:nvPr/>
          </p:nvCxnSpPr>
          <p:spPr>
            <a:xfrm rot="15514168" flipH="1">
              <a:off x="2586212" y="5611025"/>
              <a:ext cx="86411" cy="21360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4" name="Прямая соединительная линия 723"/>
            <p:cNvCxnSpPr>
              <a:stCxn id="718" idx="4"/>
              <a:endCxn id="714" idx="0"/>
            </p:cNvCxnSpPr>
            <p:nvPr/>
          </p:nvCxnSpPr>
          <p:spPr>
            <a:xfrm rot="10800000" flipV="1">
              <a:off x="2690618" y="5769286"/>
              <a:ext cx="47989" cy="10577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5" name="Прямая соединительная линия 724"/>
            <p:cNvCxnSpPr>
              <a:stCxn id="719" idx="3"/>
              <a:endCxn id="718" idx="0"/>
            </p:cNvCxnSpPr>
            <p:nvPr/>
          </p:nvCxnSpPr>
          <p:spPr>
            <a:xfrm rot="5400000">
              <a:off x="2769297" y="5698908"/>
              <a:ext cx="47804" cy="4051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6" name="Прямая соединительная линия 725"/>
            <p:cNvCxnSpPr>
              <a:stCxn id="717" idx="6"/>
              <a:endCxn id="719" idx="3"/>
            </p:cNvCxnSpPr>
            <p:nvPr/>
          </p:nvCxnSpPr>
          <p:spPr>
            <a:xfrm rot="16200000" flipV="1">
              <a:off x="2863346" y="5645375"/>
              <a:ext cx="247174" cy="34695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7" name="Прямая соединительная линия 726"/>
            <p:cNvCxnSpPr>
              <a:stCxn id="716" idx="1"/>
              <a:endCxn id="715" idx="1"/>
            </p:cNvCxnSpPr>
            <p:nvPr/>
          </p:nvCxnSpPr>
          <p:spPr>
            <a:xfrm rot="5400000">
              <a:off x="2878898" y="6002277"/>
              <a:ext cx="9522" cy="7279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8" name="Прямая соединительная линия 727"/>
            <p:cNvCxnSpPr>
              <a:stCxn id="717" idx="5"/>
              <a:endCxn id="716" idx="1"/>
            </p:cNvCxnSpPr>
            <p:nvPr/>
          </p:nvCxnSpPr>
          <p:spPr>
            <a:xfrm rot="16200000" flipH="1" flipV="1">
              <a:off x="2997493" y="5879300"/>
              <a:ext cx="77180" cy="23205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9" name="Прямая соединительная линия 728"/>
            <p:cNvCxnSpPr>
              <a:stCxn id="717" idx="1"/>
              <a:endCxn id="720" idx="5"/>
            </p:cNvCxnSpPr>
            <p:nvPr/>
          </p:nvCxnSpPr>
          <p:spPr>
            <a:xfrm rot="4714168" flipH="1" flipV="1">
              <a:off x="3245800" y="5890305"/>
              <a:ext cx="8162" cy="11378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30" name="Прямая соединительная линия 729"/>
            <p:cNvCxnSpPr>
              <a:stCxn id="720" idx="0"/>
              <a:endCxn id="721" idx="3"/>
            </p:cNvCxnSpPr>
            <p:nvPr/>
          </p:nvCxnSpPr>
          <p:spPr>
            <a:xfrm rot="20914168" flipV="1">
              <a:off x="3330485" y="5792491"/>
              <a:ext cx="65886" cy="12389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5" name="Прямая соединительная линия 754"/>
            <p:cNvCxnSpPr>
              <a:stCxn id="722" idx="6"/>
              <a:endCxn id="713" idx="2"/>
            </p:cNvCxnSpPr>
            <p:nvPr/>
          </p:nvCxnSpPr>
          <p:spPr>
            <a:xfrm rot="16200000" flipV="1">
              <a:off x="2559096" y="5412563"/>
              <a:ext cx="96680" cy="10581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6" name="Прямая соединительная линия 755"/>
            <p:cNvCxnSpPr>
              <a:stCxn id="713" idx="6"/>
              <a:endCxn id="710" idx="1"/>
            </p:cNvCxnSpPr>
            <p:nvPr/>
          </p:nvCxnSpPr>
          <p:spPr>
            <a:xfrm rot="16200000" flipV="1">
              <a:off x="2485163" y="5337617"/>
              <a:ext cx="36951" cy="3623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7" name="Прямая соединительная линия 756"/>
            <p:cNvCxnSpPr>
              <a:stCxn id="713" idx="4"/>
              <a:endCxn id="712" idx="0"/>
            </p:cNvCxnSpPr>
            <p:nvPr/>
          </p:nvCxnSpPr>
          <p:spPr>
            <a:xfrm rot="10800000" flipV="1">
              <a:off x="2488164" y="5412056"/>
              <a:ext cx="28520" cy="3866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8" name="Прямая соединительная линия 757"/>
            <p:cNvCxnSpPr>
              <a:stCxn id="712" idx="1"/>
              <a:endCxn id="722" idx="5"/>
            </p:cNvCxnSpPr>
            <p:nvPr/>
          </p:nvCxnSpPr>
          <p:spPr>
            <a:xfrm rot="16200000" flipH="1">
              <a:off x="2544049" y="5420114"/>
              <a:ext cx="57410" cy="15857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9" name="Прямая соединительная линия 758"/>
            <p:cNvCxnSpPr>
              <a:stCxn id="719" idx="6"/>
              <a:endCxn id="722" idx="2"/>
            </p:cNvCxnSpPr>
            <p:nvPr/>
          </p:nvCxnSpPr>
          <p:spPr>
            <a:xfrm rot="16200000" flipV="1">
              <a:off x="2690617" y="5544087"/>
              <a:ext cx="108544" cy="11665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6" name="Группа 509"/>
          <p:cNvGrpSpPr/>
          <p:nvPr/>
        </p:nvGrpSpPr>
        <p:grpSpPr>
          <a:xfrm rot="646126">
            <a:off x="5834525" y="4770199"/>
            <a:ext cx="498363" cy="696528"/>
            <a:chOff x="6580153" y="4869462"/>
            <a:chExt cx="599174" cy="837425"/>
          </a:xfrm>
        </p:grpSpPr>
        <p:sp>
          <p:nvSpPr>
            <p:cNvPr id="523" name="8-конечная звезда 522"/>
            <p:cNvSpPr/>
            <p:nvPr/>
          </p:nvSpPr>
          <p:spPr>
            <a:xfrm rot="1262594">
              <a:off x="6980055" y="4869462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24" name="8-конечная звезда 523"/>
            <p:cNvSpPr/>
            <p:nvPr/>
          </p:nvSpPr>
          <p:spPr>
            <a:xfrm rot="1262594">
              <a:off x="6581737" y="5081547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25" name="8-конечная звезда 524"/>
            <p:cNvSpPr/>
            <p:nvPr/>
          </p:nvSpPr>
          <p:spPr>
            <a:xfrm rot="1262594">
              <a:off x="6580153" y="5365720"/>
              <a:ext cx="53999" cy="5399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26" name="8-конечная звезда 525"/>
            <p:cNvSpPr/>
            <p:nvPr/>
          </p:nvSpPr>
          <p:spPr>
            <a:xfrm rot="1262594">
              <a:off x="7125328" y="5190401"/>
              <a:ext cx="53999" cy="5399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27" name="8-конечная звезда 526"/>
            <p:cNvSpPr/>
            <p:nvPr/>
          </p:nvSpPr>
          <p:spPr>
            <a:xfrm rot="1262594">
              <a:off x="6950246" y="5660087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528" name="Прямая соединительная линия 527"/>
            <p:cNvCxnSpPr>
              <a:stCxn id="526" idx="5"/>
              <a:endCxn id="523" idx="1"/>
            </p:cNvCxnSpPr>
            <p:nvPr/>
          </p:nvCxnSpPr>
          <p:spPr>
            <a:xfrm rot="15553874" flipV="1">
              <a:off x="6944340" y="5029646"/>
              <a:ext cx="278287" cy="6490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9" name="Прямая соединительная линия 528"/>
            <p:cNvCxnSpPr>
              <a:stCxn id="525" idx="0"/>
              <a:endCxn id="523" idx="2"/>
            </p:cNvCxnSpPr>
            <p:nvPr/>
          </p:nvCxnSpPr>
          <p:spPr>
            <a:xfrm rot="20953874" flipV="1">
              <a:off x="6591665" y="4970662"/>
              <a:ext cx="449849" cy="39318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0" name="Прямая соединительная линия 529"/>
            <p:cNvCxnSpPr>
              <a:stCxn id="527" idx="4"/>
              <a:endCxn id="525" idx="1"/>
            </p:cNvCxnSpPr>
            <p:nvPr/>
          </p:nvCxnSpPr>
          <p:spPr>
            <a:xfrm rot="10153874">
              <a:off x="6645133" y="5388491"/>
              <a:ext cx="279661" cy="31550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1" name="Прямая соединительная линия 530"/>
            <p:cNvCxnSpPr>
              <a:stCxn id="525" idx="6"/>
              <a:endCxn id="524" idx="1"/>
            </p:cNvCxnSpPr>
            <p:nvPr/>
          </p:nvCxnSpPr>
          <p:spPr>
            <a:xfrm rot="5400000" flipH="1" flipV="1">
              <a:off x="6510090" y="5250319"/>
              <a:ext cx="223966" cy="1043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2" name="Прямая соединительная линия 531"/>
            <p:cNvCxnSpPr>
              <a:stCxn id="524" idx="7"/>
              <a:endCxn id="523" idx="3"/>
            </p:cNvCxnSpPr>
            <p:nvPr/>
          </p:nvCxnSpPr>
          <p:spPr>
            <a:xfrm rot="4753874" flipH="1" flipV="1">
              <a:off x="6753726" y="4823982"/>
              <a:ext cx="119140" cy="36784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7" name="Группа 535"/>
          <p:cNvGrpSpPr/>
          <p:nvPr/>
        </p:nvGrpSpPr>
        <p:grpSpPr>
          <a:xfrm rot="323258">
            <a:off x="4207812" y="4351490"/>
            <a:ext cx="1464746" cy="1601856"/>
            <a:chOff x="4505825" y="4720146"/>
            <a:chExt cx="1719437" cy="1760703"/>
          </a:xfrm>
        </p:grpSpPr>
        <p:cxnSp>
          <p:nvCxnSpPr>
            <p:cNvPr id="537" name="Прямая соединительная линия 536"/>
            <p:cNvCxnSpPr>
              <a:stCxn id="578" idx="0"/>
              <a:endCxn id="577" idx="2"/>
            </p:cNvCxnSpPr>
            <p:nvPr/>
          </p:nvCxnSpPr>
          <p:spPr>
            <a:xfrm flipV="1">
              <a:off x="6132291" y="5060439"/>
              <a:ext cx="29275" cy="5622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8" name="Прямая соединительная линия 537"/>
            <p:cNvCxnSpPr>
              <a:stCxn id="552" idx="6"/>
              <a:endCxn id="549" idx="1"/>
            </p:cNvCxnSpPr>
            <p:nvPr/>
          </p:nvCxnSpPr>
          <p:spPr>
            <a:xfrm rot="5076742" flipH="1" flipV="1">
              <a:off x="5488064" y="6252517"/>
              <a:ext cx="41011" cy="4910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9" name="Прямая соединительная линия 538"/>
            <p:cNvCxnSpPr>
              <a:stCxn id="544" idx="7"/>
              <a:endCxn id="543" idx="2"/>
            </p:cNvCxnSpPr>
            <p:nvPr/>
          </p:nvCxnSpPr>
          <p:spPr>
            <a:xfrm rot="5400000" flipH="1" flipV="1">
              <a:off x="5632598" y="5774212"/>
              <a:ext cx="249589" cy="25138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40" name="Прямая соединительная линия 539"/>
            <p:cNvCxnSpPr>
              <a:stCxn id="548" idx="3"/>
              <a:endCxn id="547" idx="6"/>
            </p:cNvCxnSpPr>
            <p:nvPr/>
          </p:nvCxnSpPr>
          <p:spPr>
            <a:xfrm rot="5400000">
              <a:off x="6031085" y="5887865"/>
              <a:ext cx="47329" cy="4852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41" name="8-конечная звезда 540"/>
            <p:cNvSpPr/>
            <p:nvPr/>
          </p:nvSpPr>
          <p:spPr>
            <a:xfrm rot="1262594">
              <a:off x="5438730" y="5367299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42" name="8-конечная звезда 541"/>
            <p:cNvSpPr/>
            <p:nvPr/>
          </p:nvSpPr>
          <p:spPr>
            <a:xfrm rot="1262594">
              <a:off x="5079960" y="5365721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43" name="8-конечная звезда 542"/>
            <p:cNvSpPr/>
            <p:nvPr/>
          </p:nvSpPr>
          <p:spPr>
            <a:xfrm rot="1262594">
              <a:off x="5865779" y="5722910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44" name="8-конечная звезда 543"/>
            <p:cNvSpPr/>
            <p:nvPr/>
          </p:nvSpPr>
          <p:spPr>
            <a:xfrm rot="1262594">
              <a:off x="5580026" y="6008661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45" name="8-конечная звезда 544"/>
            <p:cNvSpPr/>
            <p:nvPr/>
          </p:nvSpPr>
          <p:spPr>
            <a:xfrm rot="1262594">
              <a:off x="5079960" y="565147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46" name="8-конечная звезда 545"/>
            <p:cNvSpPr/>
            <p:nvPr/>
          </p:nvSpPr>
          <p:spPr>
            <a:xfrm rot="1262594">
              <a:off x="5316555" y="5816629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47" name="8-конечная звезда 546"/>
            <p:cNvSpPr/>
            <p:nvPr/>
          </p:nvSpPr>
          <p:spPr>
            <a:xfrm rot="1262594">
              <a:off x="6006023" y="5934592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48" name="8-конечная звезда 547"/>
            <p:cNvSpPr/>
            <p:nvPr/>
          </p:nvSpPr>
          <p:spPr>
            <a:xfrm rot="1262594">
              <a:off x="6077460" y="5863154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49" name="8-конечная звезда 548"/>
            <p:cNvSpPr/>
            <p:nvPr/>
          </p:nvSpPr>
          <p:spPr>
            <a:xfrm rot="1262594">
              <a:off x="5505958" y="6220344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50" name="8-конечная звезда 549"/>
            <p:cNvSpPr/>
            <p:nvPr/>
          </p:nvSpPr>
          <p:spPr>
            <a:xfrm rot="1262594">
              <a:off x="5635118" y="6360537"/>
              <a:ext cx="43200" cy="43201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51" name="8-конечная звезда 550"/>
            <p:cNvSpPr/>
            <p:nvPr/>
          </p:nvSpPr>
          <p:spPr>
            <a:xfrm rot="1262594">
              <a:off x="5552493" y="6319546"/>
              <a:ext cx="36001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52" name="8-конечная звезда 551"/>
            <p:cNvSpPr/>
            <p:nvPr/>
          </p:nvSpPr>
          <p:spPr>
            <a:xfrm rot="1262594">
              <a:off x="5453808" y="6298081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53" name="8-конечная звезда 552"/>
            <p:cNvSpPr/>
            <p:nvPr/>
          </p:nvSpPr>
          <p:spPr>
            <a:xfrm rot="1262594">
              <a:off x="5564030" y="6444849"/>
              <a:ext cx="36001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554" name="Прямая соединительная линия 553"/>
            <p:cNvCxnSpPr>
              <a:stCxn id="546" idx="4"/>
              <a:endCxn id="545" idx="0"/>
            </p:cNvCxnSpPr>
            <p:nvPr/>
          </p:nvCxnSpPr>
          <p:spPr>
            <a:xfrm rot="10800000">
              <a:off x="5132159" y="5688168"/>
              <a:ext cx="185596" cy="13999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5" name="Прямая соединительная линия 554"/>
            <p:cNvCxnSpPr>
              <a:stCxn id="546" idx="0"/>
              <a:endCxn id="544" idx="4"/>
            </p:cNvCxnSpPr>
            <p:nvPr/>
          </p:nvCxnSpPr>
          <p:spPr>
            <a:xfrm>
              <a:off x="5351355" y="5841092"/>
              <a:ext cx="230472" cy="18487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6" name="Прямая соединительная линия 555"/>
            <p:cNvCxnSpPr>
              <a:stCxn id="541" idx="7"/>
              <a:endCxn id="543" idx="5"/>
            </p:cNvCxnSpPr>
            <p:nvPr/>
          </p:nvCxnSpPr>
          <p:spPr>
            <a:xfrm rot="16200000" flipH="1">
              <a:off x="5521930" y="5365350"/>
              <a:ext cx="338693" cy="38107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2" name="Прямая соединительная линия 561"/>
            <p:cNvCxnSpPr>
              <a:stCxn id="543" idx="0"/>
              <a:endCxn id="548" idx="5"/>
            </p:cNvCxnSpPr>
            <p:nvPr/>
          </p:nvCxnSpPr>
          <p:spPr>
            <a:xfrm>
              <a:off x="5917978" y="5759605"/>
              <a:ext cx="170173" cy="10510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3" name="Прямая соединительная линия 562"/>
            <p:cNvCxnSpPr>
              <a:stCxn id="549" idx="6"/>
              <a:endCxn id="544" idx="2"/>
            </p:cNvCxnSpPr>
            <p:nvPr/>
          </p:nvCxnSpPr>
          <p:spPr>
            <a:xfrm rot="5400000" flipH="1" flipV="1">
              <a:off x="5483534" y="6107747"/>
              <a:ext cx="160684" cy="6691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4" name="Прямая соединительная линия 563"/>
            <p:cNvCxnSpPr>
              <a:stCxn id="545" idx="5"/>
              <a:endCxn id="542" idx="2"/>
            </p:cNvCxnSpPr>
            <p:nvPr/>
          </p:nvCxnSpPr>
          <p:spPr>
            <a:xfrm rot="5400000" flipH="1" flipV="1">
              <a:off x="4978692" y="5535226"/>
              <a:ext cx="235879" cy="126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5" name="Прямая соединительная линия 564"/>
            <p:cNvCxnSpPr>
              <a:stCxn id="541" idx="4"/>
              <a:endCxn id="542" idx="7"/>
            </p:cNvCxnSpPr>
            <p:nvPr/>
          </p:nvCxnSpPr>
          <p:spPr>
            <a:xfrm rot="10800000">
              <a:off x="5131635" y="5381759"/>
              <a:ext cx="309257" cy="630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6" name="Прямая соединительная линия 565"/>
            <p:cNvCxnSpPr>
              <a:stCxn id="541" idx="3"/>
              <a:endCxn id="545" idx="6"/>
            </p:cNvCxnSpPr>
            <p:nvPr/>
          </p:nvCxnSpPr>
          <p:spPr>
            <a:xfrm rot="5400000">
              <a:off x="5158880" y="5370631"/>
              <a:ext cx="240419" cy="32486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7" name="Прямая соединительная линия 566"/>
            <p:cNvCxnSpPr>
              <a:stCxn id="571" idx="4"/>
              <a:endCxn id="572" idx="0"/>
            </p:cNvCxnSpPr>
            <p:nvPr/>
          </p:nvCxnSpPr>
          <p:spPr>
            <a:xfrm rot="10800000">
              <a:off x="5826511" y="4816048"/>
              <a:ext cx="37837" cy="1198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8" name="Прямая соединительная линия 567"/>
            <p:cNvCxnSpPr>
              <a:stCxn id="553" idx="7"/>
              <a:endCxn id="550" idx="2"/>
            </p:cNvCxnSpPr>
            <p:nvPr/>
          </p:nvCxnSpPr>
          <p:spPr>
            <a:xfrm rot="5076742" flipH="1" flipV="1">
              <a:off x="5599433" y="6401401"/>
              <a:ext cx="48362" cy="5473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9" name="Прямая соединительная линия 568"/>
            <p:cNvCxnSpPr>
              <a:stCxn id="550" idx="5"/>
              <a:endCxn id="551" idx="0"/>
            </p:cNvCxnSpPr>
            <p:nvPr/>
          </p:nvCxnSpPr>
          <p:spPr>
            <a:xfrm rot="15876742" flipV="1">
              <a:off x="5605596" y="6323750"/>
              <a:ext cx="24422" cy="5883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0" name="Прямая соединительная линия 569"/>
            <p:cNvCxnSpPr>
              <a:stCxn id="551" idx="4"/>
              <a:endCxn id="552" idx="0"/>
            </p:cNvCxnSpPr>
            <p:nvPr/>
          </p:nvCxnSpPr>
          <p:spPr>
            <a:xfrm rot="10476742">
              <a:off x="5499277" y="6326951"/>
              <a:ext cx="54190" cy="694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71" name="8-конечная звезда 570"/>
            <p:cNvSpPr/>
            <p:nvPr/>
          </p:nvSpPr>
          <p:spPr>
            <a:xfrm rot="1262594">
              <a:off x="5863147" y="4816497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72" name="8-конечная звезда 571"/>
            <p:cNvSpPr/>
            <p:nvPr/>
          </p:nvSpPr>
          <p:spPr>
            <a:xfrm rot="1262594">
              <a:off x="5791710" y="4791585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73" name="8-конечная звезда 572"/>
            <p:cNvSpPr/>
            <p:nvPr/>
          </p:nvSpPr>
          <p:spPr>
            <a:xfrm rot="1262594">
              <a:off x="5863147" y="4720146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74" name="8-конечная звезда 573"/>
            <p:cNvSpPr/>
            <p:nvPr/>
          </p:nvSpPr>
          <p:spPr>
            <a:xfrm rot="1262594">
              <a:off x="5459431" y="5316563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75" name="8-конечная звезда 574"/>
            <p:cNvSpPr/>
            <p:nvPr/>
          </p:nvSpPr>
          <p:spPr>
            <a:xfrm rot="1262594">
              <a:off x="6006023" y="5648841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76" name="8-конечная звезда 575"/>
            <p:cNvSpPr/>
            <p:nvPr/>
          </p:nvSpPr>
          <p:spPr>
            <a:xfrm rot="1262594">
              <a:off x="6080094" y="4865654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77" name="8-конечная звезда 576"/>
            <p:cNvSpPr/>
            <p:nvPr/>
          </p:nvSpPr>
          <p:spPr>
            <a:xfrm rot="1262594">
              <a:off x="6140800" y="4997800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78" name="8-конечная звезда 577"/>
            <p:cNvSpPr/>
            <p:nvPr/>
          </p:nvSpPr>
          <p:spPr>
            <a:xfrm rot="1262594">
              <a:off x="6080092" y="5079969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79" name="8-конечная звезда 578"/>
            <p:cNvSpPr/>
            <p:nvPr/>
          </p:nvSpPr>
          <p:spPr>
            <a:xfrm rot="1262594">
              <a:off x="6171262" y="5237777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84" name="8-конечная звезда 583"/>
            <p:cNvSpPr/>
            <p:nvPr/>
          </p:nvSpPr>
          <p:spPr>
            <a:xfrm rot="1262594">
              <a:off x="5766815" y="5403699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85" name="8-конечная звезда 584"/>
            <p:cNvSpPr/>
            <p:nvPr/>
          </p:nvSpPr>
          <p:spPr>
            <a:xfrm rot="1262594">
              <a:off x="5959331" y="5544442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86" name="8-конечная звезда 585"/>
            <p:cNvSpPr/>
            <p:nvPr/>
          </p:nvSpPr>
          <p:spPr>
            <a:xfrm rot="1262594">
              <a:off x="5943696" y="5461650"/>
              <a:ext cx="64801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587" name="Прямая соединительная линия 586"/>
            <p:cNvCxnSpPr>
              <a:stCxn id="586" idx="6"/>
              <a:endCxn id="579" idx="2"/>
            </p:cNvCxnSpPr>
            <p:nvPr/>
          </p:nvCxnSpPr>
          <p:spPr>
            <a:xfrm rot="5076742" flipH="1" flipV="1">
              <a:off x="6010447" y="5268924"/>
              <a:ext cx="155536" cy="21593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8" name="Прямая соединительная линия 587"/>
            <p:cNvCxnSpPr>
              <a:stCxn id="575" idx="4"/>
              <a:endCxn id="585" idx="2"/>
            </p:cNvCxnSpPr>
            <p:nvPr/>
          </p:nvCxnSpPr>
          <p:spPr>
            <a:xfrm rot="10476742">
              <a:off x="5979263" y="5595410"/>
              <a:ext cx="24675" cy="6661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9" name="Прямая соединительная линия 588"/>
            <p:cNvCxnSpPr>
              <a:stCxn id="579" idx="4"/>
              <a:endCxn id="578" idx="1"/>
            </p:cNvCxnSpPr>
            <p:nvPr/>
          </p:nvCxnSpPr>
          <p:spPr>
            <a:xfrm rot="10476742">
              <a:off x="6123955" y="5129044"/>
              <a:ext cx="42745" cy="12881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0" name="Прямая соединительная линия 589"/>
            <p:cNvCxnSpPr>
              <a:stCxn id="576" idx="1"/>
              <a:endCxn id="577" idx="5"/>
            </p:cNvCxnSpPr>
            <p:nvPr/>
          </p:nvCxnSpPr>
          <p:spPr>
            <a:xfrm rot="16200000" flipH="1">
              <a:off x="6097418" y="4937966"/>
              <a:ext cx="83264" cy="4198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1" name="Прямая соединительная линия 590"/>
            <p:cNvCxnSpPr>
              <a:stCxn id="586" idx="3"/>
              <a:endCxn id="584" idx="0"/>
            </p:cNvCxnSpPr>
            <p:nvPr/>
          </p:nvCxnSpPr>
          <p:spPr>
            <a:xfrm rot="5076742" flipH="1">
              <a:off x="5843065" y="5413984"/>
              <a:ext cx="78810" cy="11953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2" name="Прямая соединительная линия 591"/>
            <p:cNvCxnSpPr>
              <a:stCxn id="571" idx="0"/>
              <a:endCxn id="576" idx="4"/>
            </p:cNvCxnSpPr>
            <p:nvPr/>
          </p:nvCxnSpPr>
          <p:spPr>
            <a:xfrm>
              <a:off x="5897947" y="4840960"/>
              <a:ext cx="183948" cy="4199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3" name="Прямая соединительная линия 592"/>
            <p:cNvCxnSpPr>
              <a:stCxn id="571" idx="1"/>
              <a:endCxn id="573" idx="1"/>
            </p:cNvCxnSpPr>
            <p:nvPr/>
          </p:nvCxnSpPr>
          <p:spPr>
            <a:xfrm rot="5400000" flipH="1">
              <a:off x="5840280" y="4802771"/>
              <a:ext cx="96351" cy="158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4" name="Прямая соединительная линия 593"/>
            <p:cNvCxnSpPr>
              <a:stCxn id="631" idx="3"/>
              <a:endCxn id="650" idx="7"/>
            </p:cNvCxnSpPr>
            <p:nvPr/>
          </p:nvCxnSpPr>
          <p:spPr>
            <a:xfrm rot="5400000">
              <a:off x="4647637" y="5439196"/>
              <a:ext cx="41535" cy="25626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5" name="Прямая соединительная линия 594"/>
            <p:cNvCxnSpPr>
              <a:stCxn id="626" idx="4"/>
              <a:endCxn id="571" idx="1"/>
            </p:cNvCxnSpPr>
            <p:nvPr/>
          </p:nvCxnSpPr>
          <p:spPr>
            <a:xfrm rot="10800000">
              <a:off x="5888457" y="4850946"/>
              <a:ext cx="48623" cy="4258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02" name="Прямая соединительная линия 601"/>
            <p:cNvCxnSpPr>
              <a:stCxn id="607" idx="6"/>
              <a:endCxn id="571" idx="1"/>
            </p:cNvCxnSpPr>
            <p:nvPr/>
          </p:nvCxnSpPr>
          <p:spPr>
            <a:xfrm rot="16200000" flipV="1">
              <a:off x="5848002" y="4891401"/>
              <a:ext cx="86009" cy="510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03" name="Прямая соединительная линия 602"/>
            <p:cNvCxnSpPr>
              <a:stCxn id="574" idx="0"/>
              <a:endCxn id="584" idx="4"/>
            </p:cNvCxnSpPr>
            <p:nvPr/>
          </p:nvCxnSpPr>
          <p:spPr>
            <a:xfrm rot="21276742">
              <a:off x="5498898" y="5328732"/>
              <a:ext cx="265049" cy="10477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07" name="8-конечная звезда 606"/>
            <p:cNvSpPr/>
            <p:nvPr/>
          </p:nvSpPr>
          <p:spPr>
            <a:xfrm rot="1262594">
              <a:off x="5864200" y="4935514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26" name="8-конечная звезда 625"/>
            <p:cNvSpPr/>
            <p:nvPr/>
          </p:nvSpPr>
          <p:spPr>
            <a:xfrm rot="1262594">
              <a:off x="5935638" y="4879682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27" name="8-конечная звезда 626"/>
            <p:cNvSpPr/>
            <p:nvPr/>
          </p:nvSpPr>
          <p:spPr>
            <a:xfrm rot="1262594">
              <a:off x="5161892" y="6088085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28" name="8-конечная звезда 627"/>
            <p:cNvSpPr/>
            <p:nvPr/>
          </p:nvSpPr>
          <p:spPr>
            <a:xfrm rot="1262594">
              <a:off x="4804312" y="5883049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29" name="8-конечная звезда 628"/>
            <p:cNvSpPr/>
            <p:nvPr/>
          </p:nvSpPr>
          <p:spPr>
            <a:xfrm rot="1262594">
              <a:off x="4979165" y="5946480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30" name="8-конечная звезда 629"/>
            <p:cNvSpPr/>
            <p:nvPr/>
          </p:nvSpPr>
          <p:spPr>
            <a:xfrm rot="1262594">
              <a:off x="4937084" y="5722911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31" name="8-конечная звезда 630"/>
            <p:cNvSpPr/>
            <p:nvPr/>
          </p:nvSpPr>
          <p:spPr>
            <a:xfrm rot="1262594">
              <a:off x="4794208" y="5508596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32" name="8-конечная звезда 631"/>
            <p:cNvSpPr/>
            <p:nvPr/>
          </p:nvSpPr>
          <p:spPr>
            <a:xfrm rot="1262594">
              <a:off x="5310442" y="5915984"/>
              <a:ext cx="43200" cy="43201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33" name="8-конечная звезда 632"/>
            <p:cNvSpPr/>
            <p:nvPr/>
          </p:nvSpPr>
          <p:spPr>
            <a:xfrm rot="1262594">
              <a:off x="5067848" y="6016278"/>
              <a:ext cx="43200" cy="43201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34" name="8-конечная звезда 633"/>
            <p:cNvSpPr/>
            <p:nvPr/>
          </p:nvSpPr>
          <p:spPr>
            <a:xfrm rot="1262594">
              <a:off x="4864066" y="5721332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638" name="Прямая соединительная линия 637"/>
            <p:cNvCxnSpPr>
              <a:stCxn id="633" idx="5"/>
              <a:endCxn id="629" idx="0"/>
            </p:cNvCxnSpPr>
            <p:nvPr/>
          </p:nvCxnSpPr>
          <p:spPr>
            <a:xfrm rot="15876742" flipV="1">
              <a:off x="5036137" y="5977591"/>
              <a:ext cx="40139" cy="4586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9" name="Прямая соединительная линия 638"/>
            <p:cNvCxnSpPr>
              <a:stCxn id="632" idx="2"/>
              <a:endCxn id="627" idx="7"/>
            </p:cNvCxnSpPr>
            <p:nvPr/>
          </p:nvCxnSpPr>
          <p:spPr>
            <a:xfrm rot="5076742">
              <a:off x="5201071" y="5968776"/>
              <a:ext cx="135650" cy="12387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0" name="Прямая соединительная линия 639"/>
            <p:cNvCxnSpPr>
              <a:stCxn id="633" idx="1"/>
              <a:endCxn id="627" idx="4"/>
            </p:cNvCxnSpPr>
            <p:nvPr/>
          </p:nvCxnSpPr>
          <p:spPr>
            <a:xfrm rot="15876742" flipH="1">
              <a:off x="5103613" y="6051303"/>
              <a:ext cx="54313" cy="6066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1" name="Прямая соединительная линия 640"/>
            <p:cNvCxnSpPr>
              <a:stCxn id="545" idx="3"/>
              <a:endCxn id="630" idx="7"/>
            </p:cNvCxnSpPr>
            <p:nvPr/>
          </p:nvCxnSpPr>
          <p:spPr>
            <a:xfrm rot="5400000">
              <a:off x="5010766" y="5667428"/>
              <a:ext cx="49512" cy="9352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2" name="Прямая соединительная линия 641"/>
            <p:cNvCxnSpPr>
              <a:stCxn id="634" idx="0"/>
              <a:endCxn id="630" idx="4"/>
            </p:cNvCxnSpPr>
            <p:nvPr/>
          </p:nvCxnSpPr>
          <p:spPr>
            <a:xfrm flipV="1">
              <a:off x="4905825" y="5740216"/>
              <a:ext cx="33060" cy="1047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7" name="Прямая соединительная линия 646"/>
            <p:cNvCxnSpPr>
              <a:stCxn id="634" idx="6"/>
              <a:endCxn id="631" idx="1"/>
            </p:cNvCxnSpPr>
            <p:nvPr/>
          </p:nvCxnSpPr>
          <p:spPr>
            <a:xfrm rot="16200000" flipV="1">
              <a:off x="4781546" y="5610896"/>
              <a:ext cx="162503" cy="6125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8" name="Прямая соединительная линия 647"/>
            <p:cNvCxnSpPr>
              <a:stCxn id="634" idx="3"/>
              <a:endCxn id="628" idx="6"/>
            </p:cNvCxnSpPr>
            <p:nvPr/>
          </p:nvCxnSpPr>
          <p:spPr>
            <a:xfrm rot="5076742">
              <a:off x="4788556" y="5799902"/>
              <a:ext cx="130112" cy="3709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9" name="Прямая соединительная линия 648"/>
            <p:cNvCxnSpPr>
              <a:stCxn id="628" idx="0"/>
              <a:endCxn id="629" idx="4"/>
            </p:cNvCxnSpPr>
            <p:nvPr/>
          </p:nvCxnSpPr>
          <p:spPr>
            <a:xfrm rot="21276742">
              <a:off x="4859056" y="5913756"/>
              <a:ext cx="119364" cy="5601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50" name="8-конечная звезда 649"/>
            <p:cNvSpPr/>
            <p:nvPr/>
          </p:nvSpPr>
          <p:spPr>
            <a:xfrm rot="1262594">
              <a:off x="4505825" y="5577403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</p:grpSp>
      <p:grpSp>
        <p:nvGrpSpPr>
          <p:cNvPr id="18" name="Группа 805"/>
          <p:cNvGrpSpPr/>
          <p:nvPr/>
        </p:nvGrpSpPr>
        <p:grpSpPr>
          <a:xfrm>
            <a:off x="3077063" y="5363089"/>
            <a:ext cx="1485393" cy="986974"/>
            <a:chOff x="3077063" y="5363089"/>
            <a:chExt cx="1485393" cy="986974"/>
          </a:xfrm>
        </p:grpSpPr>
        <p:sp>
          <p:nvSpPr>
            <p:cNvPr id="676" name="8-конечная звезда 675"/>
            <p:cNvSpPr/>
            <p:nvPr/>
          </p:nvSpPr>
          <p:spPr>
            <a:xfrm rot="1262594">
              <a:off x="4295722" y="5867366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77" name="8-конечная звезда 676"/>
            <p:cNvSpPr/>
            <p:nvPr/>
          </p:nvSpPr>
          <p:spPr>
            <a:xfrm rot="1262594">
              <a:off x="4365581" y="600866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78" name="8-конечная звезда 677"/>
            <p:cNvSpPr/>
            <p:nvPr/>
          </p:nvSpPr>
          <p:spPr>
            <a:xfrm rot="1262594">
              <a:off x="4079829" y="593887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79" name="8-конечная звезда 678"/>
            <p:cNvSpPr/>
            <p:nvPr/>
          </p:nvSpPr>
          <p:spPr>
            <a:xfrm rot="1262594">
              <a:off x="4294142" y="6151538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80" name="8-конечная звезда 679"/>
            <p:cNvSpPr/>
            <p:nvPr/>
          </p:nvSpPr>
          <p:spPr>
            <a:xfrm rot="1262594">
              <a:off x="4365581" y="629606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81" name="8-конечная звезда 680"/>
            <p:cNvSpPr/>
            <p:nvPr/>
          </p:nvSpPr>
          <p:spPr>
            <a:xfrm rot="1262594">
              <a:off x="4508456" y="6080102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82" name="8-конечная звезда 681"/>
            <p:cNvSpPr/>
            <p:nvPr/>
          </p:nvSpPr>
          <p:spPr>
            <a:xfrm rot="1262594">
              <a:off x="4008390" y="5865786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83" name="8-конечная звезда 682"/>
            <p:cNvSpPr/>
            <p:nvPr/>
          </p:nvSpPr>
          <p:spPr>
            <a:xfrm rot="1262594">
              <a:off x="4438667" y="5795997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84" name="8-конечная звезда 683"/>
            <p:cNvSpPr/>
            <p:nvPr/>
          </p:nvSpPr>
          <p:spPr>
            <a:xfrm rot="1262594">
              <a:off x="4008391" y="5722910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85" name="8-конечная звезда 684"/>
            <p:cNvSpPr/>
            <p:nvPr/>
          </p:nvSpPr>
          <p:spPr>
            <a:xfrm rot="1262594">
              <a:off x="3794076" y="5865786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86" name="8-конечная звезда 685"/>
            <p:cNvSpPr/>
            <p:nvPr/>
          </p:nvSpPr>
          <p:spPr>
            <a:xfrm rot="1262594">
              <a:off x="3867163" y="565147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88" name="8-конечная звезда 687"/>
            <p:cNvSpPr/>
            <p:nvPr/>
          </p:nvSpPr>
          <p:spPr>
            <a:xfrm rot="1262594">
              <a:off x="3865514" y="600866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693" name="Прямая соединительная линия 692"/>
            <p:cNvCxnSpPr>
              <a:stCxn id="684" idx="4"/>
              <a:endCxn id="686" idx="0"/>
            </p:cNvCxnSpPr>
            <p:nvPr/>
          </p:nvCxnSpPr>
          <p:spPr>
            <a:xfrm rot="10800000">
              <a:off x="3919362" y="5688169"/>
              <a:ext cx="90830" cy="5204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94" name="8-конечная звезда 693"/>
            <p:cNvSpPr/>
            <p:nvPr/>
          </p:nvSpPr>
          <p:spPr>
            <a:xfrm rot="1262594">
              <a:off x="3935900" y="5661374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95" name="8-конечная звезда 694"/>
            <p:cNvSpPr/>
            <p:nvPr/>
          </p:nvSpPr>
          <p:spPr>
            <a:xfrm rot="1262594">
              <a:off x="3506746" y="5507017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96" name="8-конечная звезда 695"/>
            <p:cNvSpPr/>
            <p:nvPr/>
          </p:nvSpPr>
          <p:spPr>
            <a:xfrm rot="1262594">
              <a:off x="3505694" y="5363089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97" name="8-конечная звезда 696"/>
            <p:cNvSpPr/>
            <p:nvPr/>
          </p:nvSpPr>
          <p:spPr>
            <a:xfrm rot="1262594">
              <a:off x="3149556" y="5792769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98" name="8-конечная звезда 697"/>
            <p:cNvSpPr/>
            <p:nvPr/>
          </p:nvSpPr>
          <p:spPr>
            <a:xfrm rot="1262594">
              <a:off x="3506745" y="6078521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99" name="8-конечная звезда 698"/>
            <p:cNvSpPr/>
            <p:nvPr/>
          </p:nvSpPr>
          <p:spPr>
            <a:xfrm rot="1262594">
              <a:off x="3505692" y="6220345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00" name="8-конечная звезда 699"/>
            <p:cNvSpPr/>
            <p:nvPr/>
          </p:nvSpPr>
          <p:spPr>
            <a:xfrm rot="1262594">
              <a:off x="3077063" y="6006031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701" name="Прямая соединительная линия 700"/>
            <p:cNvCxnSpPr>
              <a:stCxn id="681" idx="6"/>
              <a:endCxn id="683" idx="0"/>
            </p:cNvCxnSpPr>
            <p:nvPr/>
          </p:nvCxnSpPr>
          <p:spPr>
            <a:xfrm rot="16200000" flipV="1">
              <a:off x="4393404" y="5930155"/>
              <a:ext cx="249211" cy="5428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3" name="Прямая соединительная линия 702"/>
            <p:cNvCxnSpPr>
              <a:stCxn id="683" idx="3"/>
              <a:endCxn id="676" idx="7"/>
            </p:cNvCxnSpPr>
            <p:nvPr/>
          </p:nvCxnSpPr>
          <p:spPr>
            <a:xfrm rot="5400000">
              <a:off x="4373037" y="5818654"/>
              <a:ext cx="52650" cy="8326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4" name="Прямая соединительная линия 703"/>
            <p:cNvCxnSpPr>
              <a:stCxn id="681" idx="4"/>
              <a:endCxn id="677" idx="0"/>
            </p:cNvCxnSpPr>
            <p:nvPr/>
          </p:nvCxnSpPr>
          <p:spPr>
            <a:xfrm rot="10800000">
              <a:off x="4417781" y="6045359"/>
              <a:ext cx="92477" cy="5204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5" name="Прямая соединительная линия 704"/>
            <p:cNvCxnSpPr>
              <a:stCxn id="679" idx="6"/>
              <a:endCxn id="677" idx="2"/>
            </p:cNvCxnSpPr>
            <p:nvPr/>
          </p:nvCxnSpPr>
          <p:spPr>
            <a:xfrm rot="5400000" flipH="1" flipV="1">
              <a:off x="4310623" y="6081077"/>
              <a:ext cx="92477" cy="5204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6" name="Прямая соединительная линия 705"/>
            <p:cNvCxnSpPr>
              <a:stCxn id="680" idx="5"/>
              <a:endCxn id="679" idx="1"/>
            </p:cNvCxnSpPr>
            <p:nvPr/>
          </p:nvCxnSpPr>
          <p:spPr>
            <a:xfrm rot="16200000" flipV="1">
              <a:off x="4309274" y="6226044"/>
              <a:ext cx="95177" cy="4951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7" name="Прямая соединительная линия 706"/>
            <p:cNvCxnSpPr>
              <a:stCxn id="680" idx="7"/>
              <a:endCxn id="681" idx="1"/>
            </p:cNvCxnSpPr>
            <p:nvPr/>
          </p:nvCxnSpPr>
          <p:spPr>
            <a:xfrm rot="5400000" flipH="1" flipV="1">
              <a:off x="4391675" y="6157356"/>
              <a:ext cx="180324" cy="12916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5" name="Прямая соединительная линия 744"/>
            <p:cNvCxnSpPr>
              <a:stCxn id="682" idx="7"/>
              <a:endCxn id="684" idx="1"/>
            </p:cNvCxnSpPr>
            <p:nvPr/>
          </p:nvCxnSpPr>
          <p:spPr>
            <a:xfrm rot="16200000" flipV="1">
              <a:off x="3999590" y="5821349"/>
              <a:ext cx="107239" cy="1371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6" name="Прямая соединительная линия 745"/>
            <p:cNvCxnSpPr>
              <a:stCxn id="685" idx="0"/>
              <a:endCxn id="682" idx="4"/>
            </p:cNvCxnSpPr>
            <p:nvPr/>
          </p:nvCxnSpPr>
          <p:spPr>
            <a:xfrm flipV="1">
              <a:off x="3846275" y="5883091"/>
              <a:ext cx="163916" cy="1939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7" name="Прямая соединительная линия 746"/>
            <p:cNvCxnSpPr>
              <a:stCxn id="678" idx="5"/>
              <a:endCxn id="682" idx="0"/>
            </p:cNvCxnSpPr>
            <p:nvPr/>
          </p:nvCxnSpPr>
          <p:spPr>
            <a:xfrm rot="16200000" flipV="1">
              <a:off x="4058869" y="5904201"/>
              <a:ext cx="38718" cy="3527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8" name="Прямая соединительная линия 747"/>
            <p:cNvCxnSpPr>
              <a:stCxn id="677" idx="5"/>
              <a:endCxn id="676" idx="1"/>
            </p:cNvCxnSpPr>
            <p:nvPr/>
          </p:nvCxnSpPr>
          <p:spPr>
            <a:xfrm rot="16200000" flipV="1">
              <a:off x="4320641" y="5950012"/>
              <a:ext cx="81615" cy="4034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9" name="Прямая соединительная линия 748"/>
            <p:cNvCxnSpPr>
              <a:stCxn id="678" idx="7"/>
              <a:endCxn id="677" idx="4"/>
            </p:cNvCxnSpPr>
            <p:nvPr/>
          </p:nvCxnSpPr>
          <p:spPr>
            <a:xfrm rot="16200000" flipH="1">
              <a:off x="4213913" y="5872500"/>
              <a:ext cx="71058" cy="23587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0" name="Прямая соединительная линия 749"/>
            <p:cNvCxnSpPr>
              <a:stCxn id="688" idx="5"/>
              <a:endCxn id="685" idx="1"/>
            </p:cNvCxnSpPr>
            <p:nvPr/>
          </p:nvCxnSpPr>
          <p:spPr>
            <a:xfrm rot="16200000" flipV="1">
              <a:off x="3810031" y="5939469"/>
              <a:ext cx="93529" cy="4951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1" name="Прямая соединительная линия 750"/>
            <p:cNvCxnSpPr>
              <a:stCxn id="688" idx="0"/>
              <a:endCxn id="678" idx="1"/>
            </p:cNvCxnSpPr>
            <p:nvPr/>
          </p:nvCxnSpPr>
          <p:spPr>
            <a:xfrm flipV="1">
              <a:off x="3917713" y="5990547"/>
              <a:ext cx="200079" cy="5481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2" name="Прямая соединительная линия 751"/>
            <p:cNvCxnSpPr>
              <a:stCxn id="682" idx="4"/>
              <a:endCxn id="686" idx="2"/>
            </p:cNvCxnSpPr>
            <p:nvPr/>
          </p:nvCxnSpPr>
          <p:spPr>
            <a:xfrm rot="10800000">
              <a:off x="3884469" y="5703673"/>
              <a:ext cx="125723" cy="17941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3" name="Прямая соединительная линия 752"/>
            <p:cNvCxnSpPr>
              <a:stCxn id="698" idx="7"/>
              <a:endCxn id="688" idx="3"/>
            </p:cNvCxnSpPr>
            <p:nvPr/>
          </p:nvCxnSpPr>
          <p:spPr>
            <a:xfrm rot="5400000" flipH="1" flipV="1">
              <a:off x="3685600" y="5909111"/>
              <a:ext cx="44724" cy="31975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4" name="Прямая соединительная линия 753"/>
            <p:cNvCxnSpPr>
              <a:stCxn id="697" idx="7"/>
              <a:endCxn id="685" idx="3"/>
            </p:cNvCxnSpPr>
            <p:nvPr/>
          </p:nvCxnSpPr>
          <p:spPr>
            <a:xfrm rot="16200000" flipH="1">
              <a:off x="3444573" y="5551920"/>
              <a:ext cx="98151" cy="60550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0" name="Прямая соединительная линия 759"/>
            <p:cNvCxnSpPr>
              <a:stCxn id="700" idx="6"/>
              <a:endCxn id="697" idx="3"/>
            </p:cNvCxnSpPr>
            <p:nvPr/>
          </p:nvCxnSpPr>
          <p:spPr>
            <a:xfrm rot="5400000" flipH="1" flipV="1">
              <a:off x="3034426" y="5890241"/>
              <a:ext cx="184091" cy="4989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3" name="Прямая соединительная линия 792"/>
            <p:cNvCxnSpPr>
              <a:stCxn id="698" idx="4"/>
              <a:endCxn id="697" idx="1"/>
            </p:cNvCxnSpPr>
            <p:nvPr/>
          </p:nvCxnSpPr>
          <p:spPr>
            <a:xfrm rot="10800000">
              <a:off x="3179928" y="5834109"/>
              <a:ext cx="328259" cy="25825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4" name="Прямая соединительная линия 793"/>
            <p:cNvCxnSpPr>
              <a:stCxn id="699" idx="6"/>
              <a:endCxn id="698" idx="1"/>
            </p:cNvCxnSpPr>
            <p:nvPr/>
          </p:nvCxnSpPr>
          <p:spPr>
            <a:xfrm rot="5400000" flipH="1" flipV="1">
              <a:off x="3482793" y="6167223"/>
              <a:ext cx="101684" cy="696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5" name="Прямая соединительная линия 794"/>
            <p:cNvCxnSpPr>
              <a:stCxn id="695" idx="0"/>
              <a:endCxn id="686" idx="4"/>
            </p:cNvCxnSpPr>
            <p:nvPr/>
          </p:nvCxnSpPr>
          <p:spPr>
            <a:xfrm>
              <a:off x="3548505" y="5536373"/>
              <a:ext cx="320459" cy="13240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6" name="Прямая соединительная линия 795"/>
            <p:cNvCxnSpPr>
              <a:stCxn id="695" idx="5"/>
              <a:endCxn id="696" idx="1"/>
            </p:cNvCxnSpPr>
            <p:nvPr/>
          </p:nvCxnSpPr>
          <p:spPr>
            <a:xfrm rot="5400000" flipH="1" flipV="1">
              <a:off x="3469620" y="5447494"/>
              <a:ext cx="111339" cy="1142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809" name="Овал 808"/>
          <p:cNvSpPr/>
          <p:nvPr/>
        </p:nvSpPr>
        <p:spPr>
          <a:xfrm>
            <a:off x="1285852" y="163710"/>
            <a:ext cx="6572296" cy="6516000"/>
          </a:xfrm>
          <a:prstGeom prst="ellipse">
            <a:avLst/>
          </a:prstGeom>
          <a:noFill/>
          <a:ln w="12700"/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cxnSp>
        <p:nvCxnSpPr>
          <p:cNvPr id="812" name="Прямая соединительная линия 811"/>
          <p:cNvCxnSpPr/>
          <p:nvPr/>
        </p:nvCxnSpPr>
        <p:spPr>
          <a:xfrm rot="5400000">
            <a:off x="3906615" y="6621267"/>
            <a:ext cx="259200" cy="71438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823" name="Прямая соединительная линия 822"/>
          <p:cNvCxnSpPr/>
          <p:nvPr/>
        </p:nvCxnSpPr>
        <p:spPr>
          <a:xfrm rot="16200000" flipH="1">
            <a:off x="5660447" y="6412520"/>
            <a:ext cx="252000" cy="142877"/>
          </a:xfrm>
          <a:prstGeom prst="line">
            <a:avLst/>
          </a:prstGeom>
          <a:scene3d>
            <a:camera prst="orthographicFront">
              <a:rot lat="0" lon="0" rev="10200000"/>
            </a:camera>
            <a:lightRig rig="threePt" dir="t"/>
          </a:scene3d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827" name="TextBox 826"/>
          <p:cNvSpPr txBox="1"/>
          <p:nvPr/>
        </p:nvSpPr>
        <p:spPr>
          <a:xfrm rot="21075957">
            <a:off x="4424797" y="6543091"/>
            <a:ext cx="1058667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1400" dirty="0" smtClean="0">
                <a:latin typeface="Bookman Old Style" pitchFamily="18" charset="0"/>
              </a:rPr>
              <a:t>грудень</a:t>
            </a:r>
            <a:endParaRPr lang="uk-UA" sz="1400" dirty="0">
              <a:latin typeface="Bookman Old Style" pitchFamily="18" charset="0"/>
            </a:endParaRPr>
          </a:p>
        </p:txBody>
      </p:sp>
      <p:sp>
        <p:nvSpPr>
          <p:cNvPr id="828" name="TextBox 827"/>
          <p:cNvSpPr txBox="1"/>
          <p:nvPr/>
        </p:nvSpPr>
        <p:spPr>
          <a:xfrm rot="19276280">
            <a:off x="6073450" y="5869472"/>
            <a:ext cx="1058667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1400" dirty="0" smtClean="0">
                <a:latin typeface="Bookman Old Style" pitchFamily="18" charset="0"/>
              </a:rPr>
              <a:t>листопад</a:t>
            </a:r>
            <a:endParaRPr lang="uk-UA" sz="1400" dirty="0">
              <a:latin typeface="Bookman Old Style" pitchFamily="18" charset="0"/>
            </a:endParaRPr>
          </a:p>
        </p:txBody>
      </p:sp>
      <p:sp>
        <p:nvSpPr>
          <p:cNvPr id="829" name="TextBox 828"/>
          <p:cNvSpPr txBox="1"/>
          <p:nvPr/>
        </p:nvSpPr>
        <p:spPr>
          <a:xfrm rot="17630071">
            <a:off x="7117024" y="4586123"/>
            <a:ext cx="1058667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1400" dirty="0" smtClean="0">
                <a:latin typeface="Bookman Old Style" pitchFamily="18" charset="0"/>
              </a:rPr>
              <a:t>жовтень</a:t>
            </a:r>
            <a:endParaRPr lang="uk-UA" sz="1400" dirty="0">
              <a:latin typeface="Bookman Old Style" pitchFamily="18" charset="0"/>
            </a:endParaRPr>
          </a:p>
        </p:txBody>
      </p:sp>
      <p:sp>
        <p:nvSpPr>
          <p:cNvPr id="830" name="TextBox 829"/>
          <p:cNvSpPr txBox="1"/>
          <p:nvPr/>
        </p:nvSpPr>
        <p:spPr>
          <a:xfrm rot="15714304">
            <a:off x="7341394" y="2882876"/>
            <a:ext cx="1058667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1400" dirty="0" smtClean="0">
                <a:latin typeface="Bookman Old Style" pitchFamily="18" charset="0"/>
              </a:rPr>
              <a:t>вересень</a:t>
            </a:r>
            <a:endParaRPr lang="uk-UA" sz="1400" dirty="0">
              <a:latin typeface="Bookman Old Style" pitchFamily="18" charset="0"/>
            </a:endParaRPr>
          </a:p>
        </p:txBody>
      </p:sp>
      <p:sp>
        <p:nvSpPr>
          <p:cNvPr id="831" name="TextBox 830"/>
          <p:cNvSpPr txBox="1"/>
          <p:nvPr/>
        </p:nvSpPr>
        <p:spPr>
          <a:xfrm rot="3220511">
            <a:off x="6748397" y="1310971"/>
            <a:ext cx="1058667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1400" dirty="0" smtClean="0">
                <a:latin typeface="Bookman Old Style" pitchFamily="18" charset="0"/>
              </a:rPr>
              <a:t>серпень</a:t>
            </a:r>
            <a:endParaRPr lang="uk-UA" sz="1400" dirty="0">
              <a:latin typeface="Bookman Old Style" pitchFamily="18" charset="0"/>
            </a:endParaRPr>
          </a:p>
        </p:txBody>
      </p:sp>
      <p:sp>
        <p:nvSpPr>
          <p:cNvPr id="832" name="TextBox 831"/>
          <p:cNvSpPr txBox="1"/>
          <p:nvPr/>
        </p:nvSpPr>
        <p:spPr>
          <a:xfrm rot="1586521">
            <a:off x="5448208" y="219585"/>
            <a:ext cx="1058667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1400" dirty="0" smtClean="0">
                <a:latin typeface="Bookman Old Style" pitchFamily="18" charset="0"/>
              </a:rPr>
              <a:t>липень</a:t>
            </a:r>
            <a:endParaRPr lang="uk-UA" sz="1400" dirty="0">
              <a:latin typeface="Bookman Old Style" pitchFamily="18" charset="0"/>
            </a:endParaRPr>
          </a:p>
        </p:txBody>
      </p:sp>
      <p:sp>
        <p:nvSpPr>
          <p:cNvPr id="833" name="TextBox 832"/>
          <p:cNvSpPr txBox="1"/>
          <p:nvPr/>
        </p:nvSpPr>
        <p:spPr>
          <a:xfrm rot="21422218">
            <a:off x="3660219" y="-66475"/>
            <a:ext cx="1058667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1400" dirty="0" smtClean="0">
                <a:latin typeface="Bookman Old Style" pitchFamily="18" charset="0"/>
              </a:rPr>
              <a:t>червень</a:t>
            </a:r>
            <a:endParaRPr lang="uk-UA" sz="1400" dirty="0">
              <a:latin typeface="Bookman Old Style" pitchFamily="18" charset="0"/>
            </a:endParaRPr>
          </a:p>
        </p:txBody>
      </p:sp>
      <p:sp>
        <p:nvSpPr>
          <p:cNvPr id="834" name="TextBox 833"/>
          <p:cNvSpPr txBox="1"/>
          <p:nvPr/>
        </p:nvSpPr>
        <p:spPr>
          <a:xfrm rot="19518500">
            <a:off x="2065156" y="559647"/>
            <a:ext cx="1058667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1400" dirty="0" smtClean="0">
                <a:latin typeface="Bookman Old Style" pitchFamily="18" charset="0"/>
              </a:rPr>
              <a:t>травень</a:t>
            </a:r>
            <a:endParaRPr lang="uk-UA" sz="1400" dirty="0">
              <a:latin typeface="Bookman Old Style" pitchFamily="18" charset="0"/>
            </a:endParaRPr>
          </a:p>
        </p:txBody>
      </p:sp>
      <p:sp>
        <p:nvSpPr>
          <p:cNvPr id="835" name="TextBox 834"/>
          <p:cNvSpPr txBox="1"/>
          <p:nvPr/>
        </p:nvSpPr>
        <p:spPr>
          <a:xfrm rot="17687757">
            <a:off x="1006358" y="1809320"/>
            <a:ext cx="1058667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1400" dirty="0" smtClean="0">
                <a:latin typeface="Bookman Old Style" pitchFamily="18" charset="0"/>
              </a:rPr>
              <a:t>квітень</a:t>
            </a:r>
          </a:p>
        </p:txBody>
      </p:sp>
      <p:sp>
        <p:nvSpPr>
          <p:cNvPr id="836" name="TextBox 835"/>
          <p:cNvSpPr txBox="1"/>
          <p:nvPr/>
        </p:nvSpPr>
        <p:spPr>
          <a:xfrm rot="4875169">
            <a:off x="749077" y="3754552"/>
            <a:ext cx="1058667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1400" dirty="0" smtClean="0">
                <a:latin typeface="Bookman Old Style" pitchFamily="18" charset="0"/>
              </a:rPr>
              <a:t>березень</a:t>
            </a:r>
          </a:p>
        </p:txBody>
      </p:sp>
      <p:sp>
        <p:nvSpPr>
          <p:cNvPr id="837" name="TextBox 836"/>
          <p:cNvSpPr txBox="1"/>
          <p:nvPr/>
        </p:nvSpPr>
        <p:spPr>
          <a:xfrm rot="3368098">
            <a:off x="1300985" y="5166505"/>
            <a:ext cx="1058667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1400" dirty="0" smtClean="0">
                <a:latin typeface="Bookman Old Style" pitchFamily="18" charset="0"/>
              </a:rPr>
              <a:t>лютий</a:t>
            </a:r>
          </a:p>
        </p:txBody>
      </p:sp>
      <p:sp>
        <p:nvSpPr>
          <p:cNvPr id="838" name="TextBox 837"/>
          <p:cNvSpPr txBox="1"/>
          <p:nvPr/>
        </p:nvSpPr>
        <p:spPr>
          <a:xfrm rot="1618209">
            <a:off x="2572415" y="6249465"/>
            <a:ext cx="1058667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1400" dirty="0" smtClean="0">
                <a:latin typeface="Bookman Old Style" pitchFamily="18" charset="0"/>
              </a:rPr>
              <a:t>січень</a:t>
            </a:r>
          </a:p>
        </p:txBody>
      </p:sp>
      <p:grpSp>
        <p:nvGrpSpPr>
          <p:cNvPr id="19" name="Группа 864"/>
          <p:cNvGrpSpPr/>
          <p:nvPr/>
        </p:nvGrpSpPr>
        <p:grpSpPr>
          <a:xfrm>
            <a:off x="3673098" y="578603"/>
            <a:ext cx="2665709" cy="6010528"/>
            <a:chOff x="3673098" y="578603"/>
            <a:chExt cx="2665709" cy="6010528"/>
          </a:xfrm>
        </p:grpSpPr>
        <p:sp>
          <p:nvSpPr>
            <p:cNvPr id="866" name="Полилиния 865"/>
            <p:cNvSpPr/>
            <p:nvPr/>
          </p:nvSpPr>
          <p:spPr>
            <a:xfrm>
              <a:off x="4702169" y="5535152"/>
              <a:ext cx="727087" cy="608492"/>
            </a:xfrm>
            <a:custGeom>
              <a:avLst/>
              <a:gdLst>
                <a:gd name="connsiteX0" fmla="*/ 2217 w 727087"/>
                <a:gd name="connsiteY0" fmla="*/ 109728 h 608492"/>
                <a:gd name="connsiteX1" fmla="*/ 8867 w 727087"/>
                <a:gd name="connsiteY1" fmla="*/ 146304 h 608492"/>
                <a:gd name="connsiteX2" fmla="*/ 15517 w 727087"/>
                <a:gd name="connsiteY2" fmla="*/ 152955 h 608492"/>
                <a:gd name="connsiteX3" fmla="*/ 28818 w 727087"/>
                <a:gd name="connsiteY3" fmla="*/ 169580 h 608492"/>
                <a:gd name="connsiteX4" fmla="*/ 48768 w 727087"/>
                <a:gd name="connsiteY4" fmla="*/ 176230 h 608492"/>
                <a:gd name="connsiteX5" fmla="*/ 121920 w 727087"/>
                <a:gd name="connsiteY5" fmla="*/ 172905 h 608492"/>
                <a:gd name="connsiteX6" fmla="*/ 158496 w 727087"/>
                <a:gd name="connsiteY6" fmla="*/ 166255 h 608492"/>
                <a:gd name="connsiteX7" fmla="*/ 181772 w 727087"/>
                <a:gd name="connsiteY7" fmla="*/ 162930 h 608492"/>
                <a:gd name="connsiteX8" fmla="*/ 221673 w 727087"/>
                <a:gd name="connsiteY8" fmla="*/ 152955 h 608492"/>
                <a:gd name="connsiteX9" fmla="*/ 231648 w 727087"/>
                <a:gd name="connsiteY9" fmla="*/ 149629 h 608492"/>
                <a:gd name="connsiteX10" fmla="*/ 318100 w 727087"/>
                <a:gd name="connsiteY10" fmla="*/ 156280 h 608492"/>
                <a:gd name="connsiteX11" fmla="*/ 338051 w 727087"/>
                <a:gd name="connsiteY11" fmla="*/ 162930 h 608492"/>
                <a:gd name="connsiteX12" fmla="*/ 358002 w 727087"/>
                <a:gd name="connsiteY12" fmla="*/ 176230 h 608492"/>
                <a:gd name="connsiteX13" fmla="*/ 361327 w 727087"/>
                <a:gd name="connsiteY13" fmla="*/ 192856 h 608492"/>
                <a:gd name="connsiteX14" fmla="*/ 354676 w 727087"/>
                <a:gd name="connsiteY14" fmla="*/ 229432 h 608492"/>
                <a:gd name="connsiteX15" fmla="*/ 348026 w 727087"/>
                <a:gd name="connsiteY15" fmla="*/ 242732 h 608492"/>
                <a:gd name="connsiteX16" fmla="*/ 341376 w 727087"/>
                <a:gd name="connsiteY16" fmla="*/ 279308 h 608492"/>
                <a:gd name="connsiteX17" fmla="*/ 334726 w 727087"/>
                <a:gd name="connsiteY17" fmla="*/ 395686 h 608492"/>
                <a:gd name="connsiteX18" fmla="*/ 331401 w 727087"/>
                <a:gd name="connsiteY18" fmla="*/ 478813 h 608492"/>
                <a:gd name="connsiteX19" fmla="*/ 341376 w 727087"/>
                <a:gd name="connsiteY19" fmla="*/ 528690 h 608492"/>
                <a:gd name="connsiteX20" fmla="*/ 351351 w 727087"/>
                <a:gd name="connsiteY20" fmla="*/ 535340 h 608492"/>
                <a:gd name="connsiteX21" fmla="*/ 367977 w 727087"/>
                <a:gd name="connsiteY21" fmla="*/ 551965 h 608492"/>
                <a:gd name="connsiteX22" fmla="*/ 384602 w 727087"/>
                <a:gd name="connsiteY22" fmla="*/ 561941 h 608492"/>
                <a:gd name="connsiteX23" fmla="*/ 394578 w 727087"/>
                <a:gd name="connsiteY23" fmla="*/ 571916 h 608492"/>
                <a:gd name="connsiteX24" fmla="*/ 427828 w 727087"/>
                <a:gd name="connsiteY24" fmla="*/ 578566 h 608492"/>
                <a:gd name="connsiteX25" fmla="*/ 447779 w 727087"/>
                <a:gd name="connsiteY25" fmla="*/ 585216 h 608492"/>
                <a:gd name="connsiteX26" fmla="*/ 464404 w 727087"/>
                <a:gd name="connsiteY26" fmla="*/ 595192 h 608492"/>
                <a:gd name="connsiteX27" fmla="*/ 474380 w 727087"/>
                <a:gd name="connsiteY27" fmla="*/ 601842 h 608492"/>
                <a:gd name="connsiteX28" fmla="*/ 494330 w 727087"/>
                <a:gd name="connsiteY28" fmla="*/ 608492 h 608492"/>
                <a:gd name="connsiteX29" fmla="*/ 550857 w 727087"/>
                <a:gd name="connsiteY29" fmla="*/ 605167 h 608492"/>
                <a:gd name="connsiteX30" fmla="*/ 560832 w 727087"/>
                <a:gd name="connsiteY30" fmla="*/ 598517 h 608492"/>
                <a:gd name="connsiteX31" fmla="*/ 580783 w 727087"/>
                <a:gd name="connsiteY31" fmla="*/ 591867 h 608492"/>
                <a:gd name="connsiteX32" fmla="*/ 604058 w 727087"/>
                <a:gd name="connsiteY32" fmla="*/ 585216 h 608492"/>
                <a:gd name="connsiteX33" fmla="*/ 627334 w 727087"/>
                <a:gd name="connsiteY33" fmla="*/ 575241 h 608492"/>
                <a:gd name="connsiteX34" fmla="*/ 637309 w 727087"/>
                <a:gd name="connsiteY34" fmla="*/ 568591 h 608492"/>
                <a:gd name="connsiteX35" fmla="*/ 647284 w 727087"/>
                <a:gd name="connsiteY35" fmla="*/ 565266 h 608492"/>
                <a:gd name="connsiteX36" fmla="*/ 657260 w 727087"/>
                <a:gd name="connsiteY36" fmla="*/ 555291 h 608492"/>
                <a:gd name="connsiteX37" fmla="*/ 680535 w 727087"/>
                <a:gd name="connsiteY37" fmla="*/ 541990 h 608492"/>
                <a:gd name="connsiteX38" fmla="*/ 693836 w 727087"/>
                <a:gd name="connsiteY38" fmla="*/ 525365 h 608492"/>
                <a:gd name="connsiteX39" fmla="*/ 697161 w 727087"/>
                <a:gd name="connsiteY39" fmla="*/ 515389 h 608492"/>
                <a:gd name="connsiteX40" fmla="*/ 707136 w 727087"/>
                <a:gd name="connsiteY40" fmla="*/ 495439 h 608492"/>
                <a:gd name="connsiteX41" fmla="*/ 710461 w 727087"/>
                <a:gd name="connsiteY41" fmla="*/ 422287 h 608492"/>
                <a:gd name="connsiteX42" fmla="*/ 713786 w 727087"/>
                <a:gd name="connsiteY42" fmla="*/ 405661 h 608492"/>
                <a:gd name="connsiteX43" fmla="*/ 717111 w 727087"/>
                <a:gd name="connsiteY43" fmla="*/ 385711 h 608492"/>
                <a:gd name="connsiteX44" fmla="*/ 723762 w 727087"/>
                <a:gd name="connsiteY44" fmla="*/ 339160 h 608492"/>
                <a:gd name="connsiteX45" fmla="*/ 727087 w 727087"/>
                <a:gd name="connsiteY45" fmla="*/ 329184 h 608492"/>
                <a:gd name="connsiteX46" fmla="*/ 723762 w 727087"/>
                <a:gd name="connsiteY46" fmla="*/ 295933 h 608492"/>
                <a:gd name="connsiteX47" fmla="*/ 713786 w 727087"/>
                <a:gd name="connsiteY47" fmla="*/ 262683 h 608492"/>
                <a:gd name="connsiteX48" fmla="*/ 707136 w 727087"/>
                <a:gd name="connsiteY48" fmla="*/ 236082 h 608492"/>
                <a:gd name="connsiteX49" fmla="*/ 700486 w 727087"/>
                <a:gd name="connsiteY49" fmla="*/ 212806 h 608492"/>
                <a:gd name="connsiteX50" fmla="*/ 693836 w 727087"/>
                <a:gd name="connsiteY50" fmla="*/ 202831 h 608492"/>
                <a:gd name="connsiteX51" fmla="*/ 690511 w 727087"/>
                <a:gd name="connsiteY51" fmla="*/ 192856 h 608492"/>
                <a:gd name="connsiteX52" fmla="*/ 673885 w 727087"/>
                <a:gd name="connsiteY52" fmla="*/ 176230 h 608492"/>
                <a:gd name="connsiteX53" fmla="*/ 650610 w 727087"/>
                <a:gd name="connsiteY53" fmla="*/ 152955 h 608492"/>
                <a:gd name="connsiteX54" fmla="*/ 643959 w 727087"/>
                <a:gd name="connsiteY54" fmla="*/ 146304 h 608492"/>
                <a:gd name="connsiteX55" fmla="*/ 624009 w 727087"/>
                <a:gd name="connsiteY55" fmla="*/ 139654 h 608492"/>
                <a:gd name="connsiteX56" fmla="*/ 607383 w 727087"/>
                <a:gd name="connsiteY56" fmla="*/ 126354 h 608492"/>
                <a:gd name="connsiteX57" fmla="*/ 600733 w 727087"/>
                <a:gd name="connsiteY57" fmla="*/ 116379 h 608492"/>
                <a:gd name="connsiteX58" fmla="*/ 584108 w 727087"/>
                <a:gd name="connsiteY58" fmla="*/ 99753 h 608492"/>
                <a:gd name="connsiteX59" fmla="*/ 580783 w 727087"/>
                <a:gd name="connsiteY59" fmla="*/ 89778 h 608492"/>
                <a:gd name="connsiteX60" fmla="*/ 557507 w 727087"/>
                <a:gd name="connsiteY60" fmla="*/ 69827 h 608492"/>
                <a:gd name="connsiteX61" fmla="*/ 554182 w 727087"/>
                <a:gd name="connsiteY61" fmla="*/ 59852 h 608492"/>
                <a:gd name="connsiteX62" fmla="*/ 544207 w 727087"/>
                <a:gd name="connsiteY62" fmla="*/ 53202 h 608492"/>
                <a:gd name="connsiteX63" fmla="*/ 537556 w 727087"/>
                <a:gd name="connsiteY63" fmla="*/ 46552 h 608492"/>
                <a:gd name="connsiteX64" fmla="*/ 530906 w 727087"/>
                <a:gd name="connsiteY64" fmla="*/ 36576 h 608492"/>
                <a:gd name="connsiteX65" fmla="*/ 520931 w 727087"/>
                <a:gd name="connsiteY65" fmla="*/ 33251 h 608492"/>
                <a:gd name="connsiteX66" fmla="*/ 500980 w 727087"/>
                <a:gd name="connsiteY66" fmla="*/ 19951 h 608492"/>
                <a:gd name="connsiteX67" fmla="*/ 491005 w 727087"/>
                <a:gd name="connsiteY67" fmla="*/ 13301 h 608492"/>
                <a:gd name="connsiteX68" fmla="*/ 481030 w 727087"/>
                <a:gd name="connsiteY68" fmla="*/ 9976 h 608492"/>
                <a:gd name="connsiteX69" fmla="*/ 471055 w 727087"/>
                <a:gd name="connsiteY69" fmla="*/ 3325 h 608492"/>
                <a:gd name="connsiteX70" fmla="*/ 454429 w 727087"/>
                <a:gd name="connsiteY70" fmla="*/ 0 h 608492"/>
                <a:gd name="connsiteX71" fmla="*/ 354676 w 727087"/>
                <a:gd name="connsiteY71" fmla="*/ 3325 h 608492"/>
                <a:gd name="connsiteX72" fmla="*/ 348026 w 727087"/>
                <a:gd name="connsiteY72" fmla="*/ 9976 h 608492"/>
                <a:gd name="connsiteX73" fmla="*/ 338051 w 727087"/>
                <a:gd name="connsiteY73" fmla="*/ 16626 h 608492"/>
                <a:gd name="connsiteX74" fmla="*/ 318100 w 727087"/>
                <a:gd name="connsiteY74" fmla="*/ 43227 h 608492"/>
                <a:gd name="connsiteX75" fmla="*/ 308125 w 727087"/>
                <a:gd name="connsiteY75" fmla="*/ 46552 h 608492"/>
                <a:gd name="connsiteX76" fmla="*/ 304800 w 727087"/>
                <a:gd name="connsiteY76" fmla="*/ 56527 h 608492"/>
                <a:gd name="connsiteX77" fmla="*/ 294825 w 727087"/>
                <a:gd name="connsiteY77" fmla="*/ 59852 h 608492"/>
                <a:gd name="connsiteX78" fmla="*/ 274874 w 727087"/>
                <a:gd name="connsiteY78" fmla="*/ 69827 h 608492"/>
                <a:gd name="connsiteX79" fmla="*/ 264899 w 727087"/>
                <a:gd name="connsiteY79" fmla="*/ 76477 h 608492"/>
                <a:gd name="connsiteX80" fmla="*/ 215023 w 727087"/>
                <a:gd name="connsiteY80" fmla="*/ 86453 h 608492"/>
                <a:gd name="connsiteX81" fmla="*/ 38793 w 727087"/>
                <a:gd name="connsiteY81" fmla="*/ 89778 h 608492"/>
                <a:gd name="connsiteX82" fmla="*/ 22167 w 727087"/>
                <a:gd name="connsiteY82" fmla="*/ 99753 h 608492"/>
                <a:gd name="connsiteX83" fmla="*/ 2217 w 727087"/>
                <a:gd name="connsiteY83" fmla="*/ 109728 h 6084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</a:cxnLst>
              <a:rect l="l" t="t" r="r" b="b"/>
              <a:pathLst>
                <a:path w="727087" h="608492">
                  <a:moveTo>
                    <a:pt x="2217" y="109728"/>
                  </a:moveTo>
                  <a:cubicBezTo>
                    <a:pt x="0" y="117486"/>
                    <a:pt x="4011" y="138210"/>
                    <a:pt x="8867" y="146304"/>
                  </a:cubicBezTo>
                  <a:cubicBezTo>
                    <a:pt x="10480" y="148992"/>
                    <a:pt x="13300" y="150738"/>
                    <a:pt x="15517" y="152955"/>
                  </a:cubicBezTo>
                  <a:cubicBezTo>
                    <a:pt x="19123" y="163773"/>
                    <a:pt x="17046" y="164348"/>
                    <a:pt x="28818" y="169580"/>
                  </a:cubicBezTo>
                  <a:cubicBezTo>
                    <a:pt x="35224" y="172427"/>
                    <a:pt x="48768" y="176230"/>
                    <a:pt x="48768" y="176230"/>
                  </a:cubicBezTo>
                  <a:cubicBezTo>
                    <a:pt x="73152" y="175122"/>
                    <a:pt x="97569" y="174584"/>
                    <a:pt x="121920" y="172905"/>
                  </a:cubicBezTo>
                  <a:cubicBezTo>
                    <a:pt x="153180" y="170749"/>
                    <a:pt x="135575" y="170422"/>
                    <a:pt x="158496" y="166255"/>
                  </a:cubicBezTo>
                  <a:cubicBezTo>
                    <a:pt x="166207" y="164853"/>
                    <a:pt x="174026" y="164122"/>
                    <a:pt x="181772" y="162930"/>
                  </a:cubicBezTo>
                  <a:cubicBezTo>
                    <a:pt x="206712" y="159093"/>
                    <a:pt x="197327" y="161071"/>
                    <a:pt x="221673" y="152955"/>
                  </a:cubicBezTo>
                  <a:lnTo>
                    <a:pt x="231648" y="149629"/>
                  </a:lnTo>
                  <a:cubicBezTo>
                    <a:pt x="270569" y="151399"/>
                    <a:pt x="288383" y="147365"/>
                    <a:pt x="318100" y="156280"/>
                  </a:cubicBezTo>
                  <a:cubicBezTo>
                    <a:pt x="324814" y="158294"/>
                    <a:pt x="332218" y="159042"/>
                    <a:pt x="338051" y="162930"/>
                  </a:cubicBezTo>
                  <a:lnTo>
                    <a:pt x="358002" y="176230"/>
                  </a:lnTo>
                  <a:cubicBezTo>
                    <a:pt x="359110" y="181772"/>
                    <a:pt x="361327" y="187204"/>
                    <a:pt x="361327" y="192856"/>
                  </a:cubicBezTo>
                  <a:cubicBezTo>
                    <a:pt x="361327" y="194535"/>
                    <a:pt x="355758" y="226186"/>
                    <a:pt x="354676" y="229432"/>
                  </a:cubicBezTo>
                  <a:cubicBezTo>
                    <a:pt x="353108" y="234134"/>
                    <a:pt x="349766" y="238091"/>
                    <a:pt x="348026" y="242732"/>
                  </a:cubicBezTo>
                  <a:cubicBezTo>
                    <a:pt x="344724" y="251537"/>
                    <a:pt x="342047" y="272258"/>
                    <a:pt x="341376" y="279308"/>
                  </a:cubicBezTo>
                  <a:cubicBezTo>
                    <a:pt x="338221" y="312438"/>
                    <a:pt x="336050" y="365238"/>
                    <a:pt x="334726" y="395686"/>
                  </a:cubicBezTo>
                  <a:cubicBezTo>
                    <a:pt x="333521" y="423391"/>
                    <a:pt x="332509" y="451104"/>
                    <a:pt x="331401" y="478813"/>
                  </a:cubicBezTo>
                  <a:cubicBezTo>
                    <a:pt x="331562" y="480259"/>
                    <a:pt x="334303" y="523975"/>
                    <a:pt x="341376" y="528690"/>
                  </a:cubicBezTo>
                  <a:lnTo>
                    <a:pt x="351351" y="535340"/>
                  </a:lnTo>
                  <a:cubicBezTo>
                    <a:pt x="362755" y="552443"/>
                    <a:pt x="352141" y="539295"/>
                    <a:pt x="367977" y="551965"/>
                  </a:cubicBezTo>
                  <a:cubicBezTo>
                    <a:pt x="381018" y="562399"/>
                    <a:pt x="367278" y="556166"/>
                    <a:pt x="384602" y="561941"/>
                  </a:cubicBezTo>
                  <a:cubicBezTo>
                    <a:pt x="387927" y="565266"/>
                    <a:pt x="390665" y="569308"/>
                    <a:pt x="394578" y="571916"/>
                  </a:cubicBezTo>
                  <a:cubicBezTo>
                    <a:pt x="400909" y="576137"/>
                    <a:pt x="425856" y="578284"/>
                    <a:pt x="427828" y="578566"/>
                  </a:cubicBezTo>
                  <a:cubicBezTo>
                    <a:pt x="434478" y="580783"/>
                    <a:pt x="442823" y="580259"/>
                    <a:pt x="447779" y="585216"/>
                  </a:cubicBezTo>
                  <a:cubicBezTo>
                    <a:pt x="460766" y="598205"/>
                    <a:pt x="447141" y="586561"/>
                    <a:pt x="464404" y="595192"/>
                  </a:cubicBezTo>
                  <a:cubicBezTo>
                    <a:pt x="467979" y="596979"/>
                    <a:pt x="470728" y="600219"/>
                    <a:pt x="474380" y="601842"/>
                  </a:cubicBezTo>
                  <a:cubicBezTo>
                    <a:pt x="480786" y="604689"/>
                    <a:pt x="494330" y="608492"/>
                    <a:pt x="494330" y="608492"/>
                  </a:cubicBezTo>
                  <a:cubicBezTo>
                    <a:pt x="513172" y="607384"/>
                    <a:pt x="532191" y="607967"/>
                    <a:pt x="550857" y="605167"/>
                  </a:cubicBezTo>
                  <a:cubicBezTo>
                    <a:pt x="554809" y="604574"/>
                    <a:pt x="557180" y="600140"/>
                    <a:pt x="560832" y="598517"/>
                  </a:cubicBezTo>
                  <a:cubicBezTo>
                    <a:pt x="567238" y="595670"/>
                    <a:pt x="573982" y="593568"/>
                    <a:pt x="580783" y="591867"/>
                  </a:cubicBezTo>
                  <a:cubicBezTo>
                    <a:pt x="585041" y="590802"/>
                    <a:pt x="599290" y="587600"/>
                    <a:pt x="604058" y="585216"/>
                  </a:cubicBezTo>
                  <a:cubicBezTo>
                    <a:pt x="627021" y="573735"/>
                    <a:pt x="599655" y="582161"/>
                    <a:pt x="627334" y="575241"/>
                  </a:cubicBezTo>
                  <a:cubicBezTo>
                    <a:pt x="630659" y="573024"/>
                    <a:pt x="633735" y="570378"/>
                    <a:pt x="637309" y="568591"/>
                  </a:cubicBezTo>
                  <a:cubicBezTo>
                    <a:pt x="640444" y="567024"/>
                    <a:pt x="644368" y="567210"/>
                    <a:pt x="647284" y="565266"/>
                  </a:cubicBezTo>
                  <a:cubicBezTo>
                    <a:pt x="651197" y="562658"/>
                    <a:pt x="653647" y="558301"/>
                    <a:pt x="657260" y="555291"/>
                  </a:cubicBezTo>
                  <a:cubicBezTo>
                    <a:pt x="670870" y="543949"/>
                    <a:pt x="664267" y="552835"/>
                    <a:pt x="680535" y="541990"/>
                  </a:cubicBezTo>
                  <a:cubicBezTo>
                    <a:pt x="686223" y="538198"/>
                    <a:pt x="690277" y="530703"/>
                    <a:pt x="693836" y="525365"/>
                  </a:cubicBezTo>
                  <a:cubicBezTo>
                    <a:pt x="694944" y="522040"/>
                    <a:pt x="695594" y="518524"/>
                    <a:pt x="697161" y="515389"/>
                  </a:cubicBezTo>
                  <a:cubicBezTo>
                    <a:pt x="710054" y="489603"/>
                    <a:pt x="698777" y="520515"/>
                    <a:pt x="707136" y="495439"/>
                  </a:cubicBezTo>
                  <a:cubicBezTo>
                    <a:pt x="708244" y="471055"/>
                    <a:pt x="708658" y="446629"/>
                    <a:pt x="710461" y="422287"/>
                  </a:cubicBezTo>
                  <a:cubicBezTo>
                    <a:pt x="710878" y="416651"/>
                    <a:pt x="712775" y="411222"/>
                    <a:pt x="713786" y="405661"/>
                  </a:cubicBezTo>
                  <a:cubicBezTo>
                    <a:pt x="714992" y="399028"/>
                    <a:pt x="716158" y="392385"/>
                    <a:pt x="717111" y="385711"/>
                  </a:cubicBezTo>
                  <a:cubicBezTo>
                    <a:pt x="719127" y="371599"/>
                    <a:pt x="720585" y="353455"/>
                    <a:pt x="723762" y="339160"/>
                  </a:cubicBezTo>
                  <a:cubicBezTo>
                    <a:pt x="724522" y="335738"/>
                    <a:pt x="725979" y="332509"/>
                    <a:pt x="727087" y="329184"/>
                  </a:cubicBezTo>
                  <a:cubicBezTo>
                    <a:pt x="725979" y="318100"/>
                    <a:pt x="725337" y="306960"/>
                    <a:pt x="723762" y="295933"/>
                  </a:cubicBezTo>
                  <a:cubicBezTo>
                    <a:pt x="720999" y="276596"/>
                    <a:pt x="718409" y="285798"/>
                    <a:pt x="713786" y="262683"/>
                  </a:cubicBezTo>
                  <a:cubicBezTo>
                    <a:pt x="707025" y="228877"/>
                    <a:pt x="713953" y="259941"/>
                    <a:pt x="707136" y="236082"/>
                  </a:cubicBezTo>
                  <a:cubicBezTo>
                    <a:pt x="705715" y="231109"/>
                    <a:pt x="703144" y="218122"/>
                    <a:pt x="700486" y="212806"/>
                  </a:cubicBezTo>
                  <a:cubicBezTo>
                    <a:pt x="698699" y="209232"/>
                    <a:pt x="695623" y="206405"/>
                    <a:pt x="693836" y="202831"/>
                  </a:cubicBezTo>
                  <a:cubicBezTo>
                    <a:pt x="692269" y="199696"/>
                    <a:pt x="692614" y="195660"/>
                    <a:pt x="690511" y="192856"/>
                  </a:cubicBezTo>
                  <a:cubicBezTo>
                    <a:pt x="685808" y="186586"/>
                    <a:pt x="678233" y="182751"/>
                    <a:pt x="673885" y="176230"/>
                  </a:cubicBezTo>
                  <a:cubicBezTo>
                    <a:pt x="658641" y="153364"/>
                    <a:pt x="668167" y="158807"/>
                    <a:pt x="650610" y="152955"/>
                  </a:cubicBezTo>
                  <a:cubicBezTo>
                    <a:pt x="648393" y="150738"/>
                    <a:pt x="646763" y="147706"/>
                    <a:pt x="643959" y="146304"/>
                  </a:cubicBezTo>
                  <a:cubicBezTo>
                    <a:pt x="637689" y="143169"/>
                    <a:pt x="624009" y="139654"/>
                    <a:pt x="624009" y="139654"/>
                  </a:cubicBezTo>
                  <a:cubicBezTo>
                    <a:pt x="604952" y="111069"/>
                    <a:pt x="630327" y="144708"/>
                    <a:pt x="607383" y="126354"/>
                  </a:cubicBezTo>
                  <a:cubicBezTo>
                    <a:pt x="604262" y="123858"/>
                    <a:pt x="603364" y="119386"/>
                    <a:pt x="600733" y="116379"/>
                  </a:cubicBezTo>
                  <a:cubicBezTo>
                    <a:pt x="595572" y="110481"/>
                    <a:pt x="584108" y="99753"/>
                    <a:pt x="584108" y="99753"/>
                  </a:cubicBezTo>
                  <a:cubicBezTo>
                    <a:pt x="583000" y="96428"/>
                    <a:pt x="582820" y="92630"/>
                    <a:pt x="580783" y="89778"/>
                  </a:cubicBezTo>
                  <a:cubicBezTo>
                    <a:pt x="573452" y="79515"/>
                    <a:pt x="567093" y="76218"/>
                    <a:pt x="557507" y="69827"/>
                  </a:cubicBezTo>
                  <a:cubicBezTo>
                    <a:pt x="556399" y="66502"/>
                    <a:pt x="556371" y="62589"/>
                    <a:pt x="554182" y="59852"/>
                  </a:cubicBezTo>
                  <a:cubicBezTo>
                    <a:pt x="551686" y="56732"/>
                    <a:pt x="547328" y="55698"/>
                    <a:pt x="544207" y="53202"/>
                  </a:cubicBezTo>
                  <a:cubicBezTo>
                    <a:pt x="541759" y="51244"/>
                    <a:pt x="539514" y="49000"/>
                    <a:pt x="537556" y="46552"/>
                  </a:cubicBezTo>
                  <a:cubicBezTo>
                    <a:pt x="535059" y="43431"/>
                    <a:pt x="534027" y="39073"/>
                    <a:pt x="530906" y="36576"/>
                  </a:cubicBezTo>
                  <a:cubicBezTo>
                    <a:pt x="528169" y="34386"/>
                    <a:pt x="523995" y="34953"/>
                    <a:pt x="520931" y="33251"/>
                  </a:cubicBezTo>
                  <a:cubicBezTo>
                    <a:pt x="513944" y="29370"/>
                    <a:pt x="507630" y="24384"/>
                    <a:pt x="500980" y="19951"/>
                  </a:cubicBezTo>
                  <a:cubicBezTo>
                    <a:pt x="497655" y="17734"/>
                    <a:pt x="494796" y="14565"/>
                    <a:pt x="491005" y="13301"/>
                  </a:cubicBezTo>
                  <a:lnTo>
                    <a:pt x="481030" y="9976"/>
                  </a:lnTo>
                  <a:cubicBezTo>
                    <a:pt x="477705" y="7759"/>
                    <a:pt x="474797" y="4728"/>
                    <a:pt x="471055" y="3325"/>
                  </a:cubicBezTo>
                  <a:cubicBezTo>
                    <a:pt x="465763" y="1340"/>
                    <a:pt x="460081" y="0"/>
                    <a:pt x="454429" y="0"/>
                  </a:cubicBezTo>
                  <a:cubicBezTo>
                    <a:pt x="421160" y="0"/>
                    <a:pt x="387927" y="2217"/>
                    <a:pt x="354676" y="3325"/>
                  </a:cubicBezTo>
                  <a:cubicBezTo>
                    <a:pt x="352459" y="5542"/>
                    <a:pt x="350474" y="8017"/>
                    <a:pt x="348026" y="9976"/>
                  </a:cubicBezTo>
                  <a:cubicBezTo>
                    <a:pt x="344906" y="12472"/>
                    <a:pt x="340682" y="13619"/>
                    <a:pt x="338051" y="16626"/>
                  </a:cubicBezTo>
                  <a:cubicBezTo>
                    <a:pt x="336225" y="18713"/>
                    <a:pt x="325219" y="38955"/>
                    <a:pt x="318100" y="43227"/>
                  </a:cubicBezTo>
                  <a:cubicBezTo>
                    <a:pt x="315095" y="45030"/>
                    <a:pt x="311450" y="45444"/>
                    <a:pt x="308125" y="46552"/>
                  </a:cubicBezTo>
                  <a:cubicBezTo>
                    <a:pt x="307017" y="49877"/>
                    <a:pt x="307278" y="54049"/>
                    <a:pt x="304800" y="56527"/>
                  </a:cubicBezTo>
                  <a:cubicBezTo>
                    <a:pt x="302322" y="59005"/>
                    <a:pt x="297960" y="58285"/>
                    <a:pt x="294825" y="59852"/>
                  </a:cubicBezTo>
                  <a:cubicBezTo>
                    <a:pt x="269045" y="72742"/>
                    <a:pt x="299946" y="61470"/>
                    <a:pt x="274874" y="69827"/>
                  </a:cubicBezTo>
                  <a:cubicBezTo>
                    <a:pt x="271549" y="72044"/>
                    <a:pt x="268655" y="75111"/>
                    <a:pt x="264899" y="76477"/>
                  </a:cubicBezTo>
                  <a:cubicBezTo>
                    <a:pt x="254960" y="80091"/>
                    <a:pt x="226540" y="86069"/>
                    <a:pt x="215023" y="86453"/>
                  </a:cubicBezTo>
                  <a:cubicBezTo>
                    <a:pt x="156302" y="88410"/>
                    <a:pt x="97536" y="88670"/>
                    <a:pt x="38793" y="89778"/>
                  </a:cubicBezTo>
                  <a:cubicBezTo>
                    <a:pt x="21471" y="95552"/>
                    <a:pt x="35208" y="89321"/>
                    <a:pt x="22167" y="99753"/>
                  </a:cubicBezTo>
                  <a:cubicBezTo>
                    <a:pt x="8793" y="110452"/>
                    <a:pt x="4434" y="101970"/>
                    <a:pt x="2217" y="109728"/>
                  </a:cubicBezTo>
                  <a:close/>
                </a:path>
              </a:pathLst>
            </a:custGeom>
            <a:solidFill>
              <a:srgbClr val="FFFF00">
                <a:alpha val="15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67" name="Полилиния 866"/>
            <p:cNvSpPr/>
            <p:nvPr/>
          </p:nvSpPr>
          <p:spPr>
            <a:xfrm>
              <a:off x="3757771" y="4531861"/>
              <a:ext cx="2347096" cy="2057270"/>
            </a:xfrm>
            <a:custGeom>
              <a:avLst/>
              <a:gdLst>
                <a:gd name="connsiteX0" fmla="*/ 761028 w 2347096"/>
                <a:gd name="connsiteY0" fmla="*/ 2035194 h 2057270"/>
                <a:gd name="connsiteX1" fmla="*/ 927282 w 2347096"/>
                <a:gd name="connsiteY1" fmla="*/ 2038519 h 2057270"/>
                <a:gd name="connsiteX2" fmla="*/ 947233 w 2347096"/>
                <a:gd name="connsiteY2" fmla="*/ 2035194 h 2057270"/>
                <a:gd name="connsiteX3" fmla="*/ 963858 w 2347096"/>
                <a:gd name="connsiteY3" fmla="*/ 2031868 h 2057270"/>
                <a:gd name="connsiteX4" fmla="*/ 1060286 w 2347096"/>
                <a:gd name="connsiteY4" fmla="*/ 2028543 h 2057270"/>
                <a:gd name="connsiteX5" fmla="*/ 1113487 w 2347096"/>
                <a:gd name="connsiteY5" fmla="*/ 2018568 h 2057270"/>
                <a:gd name="connsiteX6" fmla="*/ 1130113 w 2347096"/>
                <a:gd name="connsiteY6" fmla="*/ 2015243 h 2057270"/>
                <a:gd name="connsiteX7" fmla="*/ 1183314 w 2347096"/>
                <a:gd name="connsiteY7" fmla="*/ 2011918 h 2057270"/>
                <a:gd name="connsiteX8" fmla="*/ 1249816 w 2347096"/>
                <a:gd name="connsiteY8" fmla="*/ 2005268 h 2057270"/>
                <a:gd name="connsiteX9" fmla="*/ 1269766 w 2347096"/>
                <a:gd name="connsiteY9" fmla="*/ 2001943 h 2057270"/>
                <a:gd name="connsiteX10" fmla="*/ 1279742 w 2347096"/>
                <a:gd name="connsiteY10" fmla="*/ 1998618 h 2057270"/>
                <a:gd name="connsiteX11" fmla="*/ 1336268 w 2347096"/>
                <a:gd name="connsiteY11" fmla="*/ 1995292 h 2057270"/>
                <a:gd name="connsiteX12" fmla="*/ 1369519 w 2347096"/>
                <a:gd name="connsiteY12" fmla="*/ 1988642 h 2057270"/>
                <a:gd name="connsiteX13" fmla="*/ 1389470 w 2347096"/>
                <a:gd name="connsiteY13" fmla="*/ 1985317 h 2057270"/>
                <a:gd name="connsiteX14" fmla="*/ 1422721 w 2347096"/>
                <a:gd name="connsiteY14" fmla="*/ 1981992 h 2057270"/>
                <a:gd name="connsiteX15" fmla="*/ 1449321 w 2347096"/>
                <a:gd name="connsiteY15" fmla="*/ 1978667 h 2057270"/>
                <a:gd name="connsiteX16" fmla="*/ 1482572 w 2347096"/>
                <a:gd name="connsiteY16" fmla="*/ 1968692 h 2057270"/>
                <a:gd name="connsiteX17" fmla="*/ 1505848 w 2347096"/>
                <a:gd name="connsiteY17" fmla="*/ 1965367 h 2057270"/>
                <a:gd name="connsiteX18" fmla="*/ 1519148 w 2347096"/>
                <a:gd name="connsiteY18" fmla="*/ 1962042 h 2057270"/>
                <a:gd name="connsiteX19" fmla="*/ 1559049 w 2347096"/>
                <a:gd name="connsiteY19" fmla="*/ 1955391 h 2057270"/>
                <a:gd name="connsiteX20" fmla="*/ 1572350 w 2347096"/>
                <a:gd name="connsiteY20" fmla="*/ 1952066 h 2057270"/>
                <a:gd name="connsiteX21" fmla="*/ 1592300 w 2347096"/>
                <a:gd name="connsiteY21" fmla="*/ 1945416 h 2057270"/>
                <a:gd name="connsiteX22" fmla="*/ 1622226 w 2347096"/>
                <a:gd name="connsiteY22" fmla="*/ 1938766 h 2057270"/>
                <a:gd name="connsiteX23" fmla="*/ 1648827 w 2347096"/>
                <a:gd name="connsiteY23" fmla="*/ 1932116 h 2057270"/>
                <a:gd name="connsiteX24" fmla="*/ 1658802 w 2347096"/>
                <a:gd name="connsiteY24" fmla="*/ 1925466 h 2057270"/>
                <a:gd name="connsiteX25" fmla="*/ 1698703 w 2347096"/>
                <a:gd name="connsiteY25" fmla="*/ 1918815 h 2057270"/>
                <a:gd name="connsiteX26" fmla="*/ 1725304 w 2347096"/>
                <a:gd name="connsiteY26" fmla="*/ 1912165 h 2057270"/>
                <a:gd name="connsiteX27" fmla="*/ 1735279 w 2347096"/>
                <a:gd name="connsiteY27" fmla="*/ 1908840 h 2057270"/>
                <a:gd name="connsiteX28" fmla="*/ 1745254 w 2347096"/>
                <a:gd name="connsiteY28" fmla="*/ 1902190 h 2057270"/>
                <a:gd name="connsiteX29" fmla="*/ 1758555 w 2347096"/>
                <a:gd name="connsiteY29" fmla="*/ 1898865 h 2057270"/>
                <a:gd name="connsiteX30" fmla="*/ 1788481 w 2347096"/>
                <a:gd name="connsiteY30" fmla="*/ 1888890 h 2057270"/>
                <a:gd name="connsiteX31" fmla="*/ 1798456 w 2347096"/>
                <a:gd name="connsiteY31" fmla="*/ 1885564 h 2057270"/>
                <a:gd name="connsiteX32" fmla="*/ 1821732 w 2347096"/>
                <a:gd name="connsiteY32" fmla="*/ 1875589 h 2057270"/>
                <a:gd name="connsiteX33" fmla="*/ 1854982 w 2347096"/>
                <a:gd name="connsiteY33" fmla="*/ 1868939 h 2057270"/>
                <a:gd name="connsiteX34" fmla="*/ 1881583 w 2347096"/>
                <a:gd name="connsiteY34" fmla="*/ 1862289 h 2057270"/>
                <a:gd name="connsiteX35" fmla="*/ 1901534 w 2347096"/>
                <a:gd name="connsiteY35" fmla="*/ 1855639 h 2057270"/>
                <a:gd name="connsiteX36" fmla="*/ 1911509 w 2347096"/>
                <a:gd name="connsiteY36" fmla="*/ 1852314 h 2057270"/>
                <a:gd name="connsiteX37" fmla="*/ 1938110 w 2347096"/>
                <a:gd name="connsiteY37" fmla="*/ 1845663 h 2057270"/>
                <a:gd name="connsiteX38" fmla="*/ 1958060 w 2347096"/>
                <a:gd name="connsiteY38" fmla="*/ 1839013 h 2057270"/>
                <a:gd name="connsiteX39" fmla="*/ 1971361 w 2347096"/>
                <a:gd name="connsiteY39" fmla="*/ 1835688 h 2057270"/>
                <a:gd name="connsiteX40" fmla="*/ 1991311 w 2347096"/>
                <a:gd name="connsiteY40" fmla="*/ 1829038 h 2057270"/>
                <a:gd name="connsiteX41" fmla="*/ 2001286 w 2347096"/>
                <a:gd name="connsiteY41" fmla="*/ 1825713 h 2057270"/>
                <a:gd name="connsiteX42" fmla="*/ 2017912 w 2347096"/>
                <a:gd name="connsiteY42" fmla="*/ 1815738 h 2057270"/>
                <a:gd name="connsiteX43" fmla="*/ 2034537 w 2347096"/>
                <a:gd name="connsiteY43" fmla="*/ 1809087 h 2057270"/>
                <a:gd name="connsiteX44" fmla="*/ 2047838 w 2347096"/>
                <a:gd name="connsiteY44" fmla="*/ 1805762 h 2057270"/>
                <a:gd name="connsiteX45" fmla="*/ 2067788 w 2347096"/>
                <a:gd name="connsiteY45" fmla="*/ 1799112 h 2057270"/>
                <a:gd name="connsiteX46" fmla="*/ 2077764 w 2347096"/>
                <a:gd name="connsiteY46" fmla="*/ 1795787 h 2057270"/>
                <a:gd name="connsiteX47" fmla="*/ 2087739 w 2347096"/>
                <a:gd name="connsiteY47" fmla="*/ 1792462 h 2057270"/>
                <a:gd name="connsiteX48" fmla="*/ 2091064 w 2347096"/>
                <a:gd name="connsiteY48" fmla="*/ 1782487 h 2057270"/>
                <a:gd name="connsiteX49" fmla="*/ 2111014 w 2347096"/>
                <a:gd name="connsiteY49" fmla="*/ 1775836 h 2057270"/>
                <a:gd name="connsiteX50" fmla="*/ 2117665 w 2347096"/>
                <a:gd name="connsiteY50" fmla="*/ 1769186 h 2057270"/>
                <a:gd name="connsiteX51" fmla="*/ 2180841 w 2347096"/>
                <a:gd name="connsiteY51" fmla="*/ 1735935 h 2057270"/>
                <a:gd name="connsiteX52" fmla="*/ 2207442 w 2347096"/>
                <a:gd name="connsiteY52" fmla="*/ 1722635 h 2057270"/>
                <a:gd name="connsiteX53" fmla="*/ 2227393 w 2347096"/>
                <a:gd name="connsiteY53" fmla="*/ 1709335 h 2057270"/>
                <a:gd name="connsiteX54" fmla="*/ 2263969 w 2347096"/>
                <a:gd name="connsiteY54" fmla="*/ 1699359 h 2057270"/>
                <a:gd name="connsiteX55" fmla="*/ 2293894 w 2347096"/>
                <a:gd name="connsiteY55" fmla="*/ 1686059 h 2057270"/>
                <a:gd name="connsiteX56" fmla="*/ 2303870 w 2347096"/>
                <a:gd name="connsiteY56" fmla="*/ 1682734 h 2057270"/>
                <a:gd name="connsiteX57" fmla="*/ 2323820 w 2347096"/>
                <a:gd name="connsiteY57" fmla="*/ 1669434 h 2057270"/>
                <a:gd name="connsiteX58" fmla="*/ 2347096 w 2347096"/>
                <a:gd name="connsiteY58" fmla="*/ 1652808 h 2057270"/>
                <a:gd name="connsiteX59" fmla="*/ 2343771 w 2347096"/>
                <a:gd name="connsiteY59" fmla="*/ 1642833 h 2057270"/>
                <a:gd name="connsiteX60" fmla="*/ 2333796 w 2347096"/>
                <a:gd name="connsiteY60" fmla="*/ 1636183 h 2057270"/>
                <a:gd name="connsiteX61" fmla="*/ 2297220 w 2347096"/>
                <a:gd name="connsiteY61" fmla="*/ 1626207 h 2057270"/>
                <a:gd name="connsiteX62" fmla="*/ 2287244 w 2347096"/>
                <a:gd name="connsiteY62" fmla="*/ 1622882 h 2057270"/>
                <a:gd name="connsiteX63" fmla="*/ 2277269 w 2347096"/>
                <a:gd name="connsiteY63" fmla="*/ 1616232 h 2057270"/>
                <a:gd name="connsiteX64" fmla="*/ 2257318 w 2347096"/>
                <a:gd name="connsiteY64" fmla="*/ 1589631 h 2057270"/>
                <a:gd name="connsiteX65" fmla="*/ 2244018 w 2347096"/>
                <a:gd name="connsiteY65" fmla="*/ 1582981 h 2057270"/>
                <a:gd name="connsiteX66" fmla="*/ 2237368 w 2347096"/>
                <a:gd name="connsiteY66" fmla="*/ 1573006 h 2057270"/>
                <a:gd name="connsiteX67" fmla="*/ 2224068 w 2347096"/>
                <a:gd name="connsiteY67" fmla="*/ 1569681 h 2057270"/>
                <a:gd name="connsiteX68" fmla="*/ 2210767 w 2347096"/>
                <a:gd name="connsiteY68" fmla="*/ 1563031 h 2057270"/>
                <a:gd name="connsiteX69" fmla="*/ 2200792 w 2347096"/>
                <a:gd name="connsiteY69" fmla="*/ 1559706 h 2057270"/>
                <a:gd name="connsiteX70" fmla="*/ 2174191 w 2347096"/>
                <a:gd name="connsiteY70" fmla="*/ 1549730 h 2057270"/>
                <a:gd name="connsiteX71" fmla="*/ 2164216 w 2347096"/>
                <a:gd name="connsiteY71" fmla="*/ 1543080 h 2057270"/>
                <a:gd name="connsiteX72" fmla="*/ 2130965 w 2347096"/>
                <a:gd name="connsiteY72" fmla="*/ 1536430 h 2057270"/>
                <a:gd name="connsiteX73" fmla="*/ 2094389 w 2347096"/>
                <a:gd name="connsiteY73" fmla="*/ 1529780 h 2057270"/>
                <a:gd name="connsiteX74" fmla="*/ 2074438 w 2347096"/>
                <a:gd name="connsiteY74" fmla="*/ 1523130 h 2057270"/>
                <a:gd name="connsiteX75" fmla="*/ 2051163 w 2347096"/>
                <a:gd name="connsiteY75" fmla="*/ 1516479 h 2057270"/>
                <a:gd name="connsiteX76" fmla="*/ 1994636 w 2347096"/>
                <a:gd name="connsiteY76" fmla="*/ 1509829 h 2057270"/>
                <a:gd name="connsiteX77" fmla="*/ 1815081 w 2347096"/>
                <a:gd name="connsiteY77" fmla="*/ 1513154 h 2057270"/>
                <a:gd name="connsiteX78" fmla="*/ 1785156 w 2347096"/>
                <a:gd name="connsiteY78" fmla="*/ 1523130 h 2057270"/>
                <a:gd name="connsiteX79" fmla="*/ 1751905 w 2347096"/>
                <a:gd name="connsiteY79" fmla="*/ 1533105 h 2057270"/>
                <a:gd name="connsiteX80" fmla="*/ 1731954 w 2347096"/>
                <a:gd name="connsiteY80" fmla="*/ 1546405 h 2057270"/>
                <a:gd name="connsiteX81" fmla="*/ 1721979 w 2347096"/>
                <a:gd name="connsiteY81" fmla="*/ 1553055 h 2057270"/>
                <a:gd name="connsiteX82" fmla="*/ 1708678 w 2347096"/>
                <a:gd name="connsiteY82" fmla="*/ 1559706 h 2057270"/>
                <a:gd name="connsiteX83" fmla="*/ 1702028 w 2347096"/>
                <a:gd name="connsiteY83" fmla="*/ 1569681 h 2057270"/>
                <a:gd name="connsiteX84" fmla="*/ 1695378 w 2347096"/>
                <a:gd name="connsiteY84" fmla="*/ 1589631 h 2057270"/>
                <a:gd name="connsiteX85" fmla="*/ 1698703 w 2347096"/>
                <a:gd name="connsiteY85" fmla="*/ 1642833 h 2057270"/>
                <a:gd name="connsiteX86" fmla="*/ 1698703 w 2347096"/>
                <a:gd name="connsiteY86" fmla="*/ 1706010 h 2057270"/>
                <a:gd name="connsiteX87" fmla="*/ 1688728 w 2347096"/>
                <a:gd name="connsiteY87" fmla="*/ 1712660 h 2057270"/>
                <a:gd name="connsiteX88" fmla="*/ 1668777 w 2347096"/>
                <a:gd name="connsiteY88" fmla="*/ 1719310 h 2057270"/>
                <a:gd name="connsiteX89" fmla="*/ 1658802 w 2347096"/>
                <a:gd name="connsiteY89" fmla="*/ 1722635 h 2057270"/>
                <a:gd name="connsiteX90" fmla="*/ 1645502 w 2347096"/>
                <a:gd name="connsiteY90" fmla="*/ 1729285 h 2057270"/>
                <a:gd name="connsiteX91" fmla="*/ 1598950 w 2347096"/>
                <a:gd name="connsiteY91" fmla="*/ 1735935 h 2057270"/>
                <a:gd name="connsiteX92" fmla="*/ 1306342 w 2347096"/>
                <a:gd name="connsiteY92" fmla="*/ 1732610 h 2057270"/>
                <a:gd name="connsiteX93" fmla="*/ 1293042 w 2347096"/>
                <a:gd name="connsiteY93" fmla="*/ 1729285 h 2057270"/>
                <a:gd name="connsiteX94" fmla="*/ 1273092 w 2347096"/>
                <a:gd name="connsiteY94" fmla="*/ 1722635 h 2057270"/>
                <a:gd name="connsiteX95" fmla="*/ 1256466 w 2347096"/>
                <a:gd name="connsiteY95" fmla="*/ 1712660 h 2057270"/>
                <a:gd name="connsiteX96" fmla="*/ 1236516 w 2347096"/>
                <a:gd name="connsiteY96" fmla="*/ 1699359 h 2057270"/>
                <a:gd name="connsiteX97" fmla="*/ 1229865 w 2347096"/>
                <a:gd name="connsiteY97" fmla="*/ 1692709 h 2057270"/>
                <a:gd name="connsiteX98" fmla="*/ 1209915 w 2347096"/>
                <a:gd name="connsiteY98" fmla="*/ 1686059 h 2057270"/>
                <a:gd name="connsiteX99" fmla="*/ 1189964 w 2347096"/>
                <a:gd name="connsiteY99" fmla="*/ 1676084 h 2057270"/>
                <a:gd name="connsiteX100" fmla="*/ 1176664 w 2347096"/>
                <a:gd name="connsiteY100" fmla="*/ 1662783 h 2057270"/>
                <a:gd name="connsiteX101" fmla="*/ 1150063 w 2347096"/>
                <a:gd name="connsiteY101" fmla="*/ 1629532 h 2057270"/>
                <a:gd name="connsiteX102" fmla="*/ 1130113 w 2347096"/>
                <a:gd name="connsiteY102" fmla="*/ 1616232 h 2057270"/>
                <a:gd name="connsiteX103" fmla="*/ 1110162 w 2347096"/>
                <a:gd name="connsiteY103" fmla="*/ 1609582 h 2057270"/>
                <a:gd name="connsiteX104" fmla="*/ 1100187 w 2347096"/>
                <a:gd name="connsiteY104" fmla="*/ 1602932 h 2057270"/>
                <a:gd name="connsiteX105" fmla="*/ 1080236 w 2347096"/>
                <a:gd name="connsiteY105" fmla="*/ 1596282 h 2057270"/>
                <a:gd name="connsiteX106" fmla="*/ 1070261 w 2347096"/>
                <a:gd name="connsiteY106" fmla="*/ 1592956 h 2057270"/>
                <a:gd name="connsiteX107" fmla="*/ 1050310 w 2347096"/>
                <a:gd name="connsiteY107" fmla="*/ 1582981 h 2057270"/>
                <a:gd name="connsiteX108" fmla="*/ 1030360 w 2347096"/>
                <a:gd name="connsiteY108" fmla="*/ 1573006 h 2057270"/>
                <a:gd name="connsiteX109" fmla="*/ 1007084 w 2347096"/>
                <a:gd name="connsiteY109" fmla="*/ 1563031 h 2057270"/>
                <a:gd name="connsiteX110" fmla="*/ 997109 w 2347096"/>
                <a:gd name="connsiteY110" fmla="*/ 1553055 h 2057270"/>
                <a:gd name="connsiteX111" fmla="*/ 977158 w 2347096"/>
                <a:gd name="connsiteY111" fmla="*/ 1546405 h 2057270"/>
                <a:gd name="connsiteX112" fmla="*/ 967183 w 2347096"/>
                <a:gd name="connsiteY112" fmla="*/ 1539755 h 2057270"/>
                <a:gd name="connsiteX113" fmla="*/ 957208 w 2347096"/>
                <a:gd name="connsiteY113" fmla="*/ 1536430 h 2057270"/>
                <a:gd name="connsiteX114" fmla="*/ 940582 w 2347096"/>
                <a:gd name="connsiteY114" fmla="*/ 1523130 h 2057270"/>
                <a:gd name="connsiteX115" fmla="*/ 904006 w 2347096"/>
                <a:gd name="connsiteY115" fmla="*/ 1486554 h 2057270"/>
                <a:gd name="connsiteX116" fmla="*/ 894031 w 2347096"/>
                <a:gd name="connsiteY116" fmla="*/ 1476578 h 2057270"/>
                <a:gd name="connsiteX117" fmla="*/ 884056 w 2347096"/>
                <a:gd name="connsiteY117" fmla="*/ 1466603 h 2057270"/>
                <a:gd name="connsiteX118" fmla="*/ 880731 w 2347096"/>
                <a:gd name="connsiteY118" fmla="*/ 1456628 h 2057270"/>
                <a:gd name="connsiteX119" fmla="*/ 870756 w 2347096"/>
                <a:gd name="connsiteY119" fmla="*/ 1449978 h 2057270"/>
                <a:gd name="connsiteX120" fmla="*/ 864105 w 2347096"/>
                <a:gd name="connsiteY120" fmla="*/ 1443327 h 2057270"/>
                <a:gd name="connsiteX121" fmla="*/ 847480 w 2347096"/>
                <a:gd name="connsiteY121" fmla="*/ 1413402 h 2057270"/>
                <a:gd name="connsiteX122" fmla="*/ 834180 w 2347096"/>
                <a:gd name="connsiteY122" fmla="*/ 1396776 h 2057270"/>
                <a:gd name="connsiteX123" fmla="*/ 830854 w 2347096"/>
                <a:gd name="connsiteY123" fmla="*/ 1386801 h 2057270"/>
                <a:gd name="connsiteX124" fmla="*/ 820879 w 2347096"/>
                <a:gd name="connsiteY124" fmla="*/ 1383476 h 2057270"/>
                <a:gd name="connsiteX125" fmla="*/ 814229 w 2347096"/>
                <a:gd name="connsiteY125" fmla="*/ 1363525 h 2057270"/>
                <a:gd name="connsiteX126" fmla="*/ 797604 w 2347096"/>
                <a:gd name="connsiteY126" fmla="*/ 1340250 h 2057270"/>
                <a:gd name="connsiteX127" fmla="*/ 794278 w 2347096"/>
                <a:gd name="connsiteY127" fmla="*/ 1330274 h 2057270"/>
                <a:gd name="connsiteX128" fmla="*/ 787628 w 2347096"/>
                <a:gd name="connsiteY128" fmla="*/ 1320299 h 2057270"/>
                <a:gd name="connsiteX129" fmla="*/ 780978 w 2347096"/>
                <a:gd name="connsiteY129" fmla="*/ 1300348 h 2057270"/>
                <a:gd name="connsiteX130" fmla="*/ 777653 w 2347096"/>
                <a:gd name="connsiteY130" fmla="*/ 1290373 h 2057270"/>
                <a:gd name="connsiteX131" fmla="*/ 774328 w 2347096"/>
                <a:gd name="connsiteY131" fmla="*/ 1280398 h 2057270"/>
                <a:gd name="connsiteX132" fmla="*/ 771003 w 2347096"/>
                <a:gd name="connsiteY132" fmla="*/ 1193946 h 2057270"/>
                <a:gd name="connsiteX133" fmla="*/ 767678 w 2347096"/>
                <a:gd name="connsiteY133" fmla="*/ 1183970 h 2057270"/>
                <a:gd name="connsiteX134" fmla="*/ 771003 w 2347096"/>
                <a:gd name="connsiteY134" fmla="*/ 1160695 h 2057270"/>
                <a:gd name="connsiteX135" fmla="*/ 774328 w 2347096"/>
                <a:gd name="connsiteY135" fmla="*/ 1150719 h 2057270"/>
                <a:gd name="connsiteX136" fmla="*/ 784303 w 2347096"/>
                <a:gd name="connsiteY136" fmla="*/ 1144069 h 2057270"/>
                <a:gd name="connsiteX137" fmla="*/ 790953 w 2347096"/>
                <a:gd name="connsiteY137" fmla="*/ 1124119 h 2057270"/>
                <a:gd name="connsiteX138" fmla="*/ 784303 w 2347096"/>
                <a:gd name="connsiteY138" fmla="*/ 1057617 h 2057270"/>
                <a:gd name="connsiteX139" fmla="*/ 777653 w 2347096"/>
                <a:gd name="connsiteY139" fmla="*/ 1047642 h 2057270"/>
                <a:gd name="connsiteX140" fmla="*/ 771003 w 2347096"/>
                <a:gd name="connsiteY140" fmla="*/ 1040991 h 2057270"/>
                <a:gd name="connsiteX141" fmla="*/ 761028 w 2347096"/>
                <a:gd name="connsiteY141" fmla="*/ 1021041 h 2057270"/>
                <a:gd name="connsiteX142" fmla="*/ 751052 w 2347096"/>
                <a:gd name="connsiteY142" fmla="*/ 1014391 h 2057270"/>
                <a:gd name="connsiteX143" fmla="*/ 744402 w 2347096"/>
                <a:gd name="connsiteY143" fmla="*/ 1007740 h 2057270"/>
                <a:gd name="connsiteX144" fmla="*/ 721126 w 2347096"/>
                <a:gd name="connsiteY144" fmla="*/ 997765 h 2057270"/>
                <a:gd name="connsiteX145" fmla="*/ 711151 w 2347096"/>
                <a:gd name="connsiteY145" fmla="*/ 987790 h 2057270"/>
                <a:gd name="connsiteX146" fmla="*/ 671250 w 2347096"/>
                <a:gd name="connsiteY146" fmla="*/ 984465 h 2057270"/>
                <a:gd name="connsiteX147" fmla="*/ 588123 w 2347096"/>
                <a:gd name="connsiteY147" fmla="*/ 981140 h 2057270"/>
                <a:gd name="connsiteX148" fmla="*/ 574822 w 2347096"/>
                <a:gd name="connsiteY148" fmla="*/ 977815 h 2057270"/>
                <a:gd name="connsiteX149" fmla="*/ 554872 w 2347096"/>
                <a:gd name="connsiteY149" fmla="*/ 971164 h 2057270"/>
                <a:gd name="connsiteX150" fmla="*/ 538246 w 2347096"/>
                <a:gd name="connsiteY150" fmla="*/ 941239 h 2057270"/>
                <a:gd name="connsiteX151" fmla="*/ 531596 w 2347096"/>
                <a:gd name="connsiteY151" fmla="*/ 934588 h 2057270"/>
                <a:gd name="connsiteX152" fmla="*/ 514971 w 2347096"/>
                <a:gd name="connsiteY152" fmla="*/ 914638 h 2057270"/>
                <a:gd name="connsiteX153" fmla="*/ 504996 w 2347096"/>
                <a:gd name="connsiteY153" fmla="*/ 907988 h 2057270"/>
                <a:gd name="connsiteX154" fmla="*/ 491695 w 2347096"/>
                <a:gd name="connsiteY154" fmla="*/ 894687 h 2057270"/>
                <a:gd name="connsiteX155" fmla="*/ 488370 w 2347096"/>
                <a:gd name="connsiteY155" fmla="*/ 884712 h 2057270"/>
                <a:gd name="connsiteX156" fmla="*/ 478395 w 2347096"/>
                <a:gd name="connsiteY156" fmla="*/ 864762 h 2057270"/>
                <a:gd name="connsiteX157" fmla="*/ 481720 w 2347096"/>
                <a:gd name="connsiteY157" fmla="*/ 831511 h 2057270"/>
                <a:gd name="connsiteX158" fmla="*/ 488370 w 2347096"/>
                <a:gd name="connsiteY158" fmla="*/ 811560 h 2057270"/>
                <a:gd name="connsiteX159" fmla="*/ 498345 w 2347096"/>
                <a:gd name="connsiteY159" fmla="*/ 791610 h 2057270"/>
                <a:gd name="connsiteX160" fmla="*/ 495020 w 2347096"/>
                <a:gd name="connsiteY160" fmla="*/ 761684 h 2057270"/>
                <a:gd name="connsiteX161" fmla="*/ 488370 w 2347096"/>
                <a:gd name="connsiteY161" fmla="*/ 738408 h 2057270"/>
                <a:gd name="connsiteX162" fmla="*/ 485045 w 2347096"/>
                <a:gd name="connsiteY162" fmla="*/ 725108 h 2057270"/>
                <a:gd name="connsiteX163" fmla="*/ 481720 w 2347096"/>
                <a:gd name="connsiteY163" fmla="*/ 715132 h 2057270"/>
                <a:gd name="connsiteX164" fmla="*/ 471745 w 2347096"/>
                <a:gd name="connsiteY164" fmla="*/ 688532 h 2057270"/>
                <a:gd name="connsiteX165" fmla="*/ 461769 w 2347096"/>
                <a:gd name="connsiteY165" fmla="*/ 671906 h 2057270"/>
                <a:gd name="connsiteX166" fmla="*/ 448469 w 2347096"/>
                <a:gd name="connsiteY166" fmla="*/ 651956 h 2057270"/>
                <a:gd name="connsiteX167" fmla="*/ 445144 w 2347096"/>
                <a:gd name="connsiteY167" fmla="*/ 641980 h 2057270"/>
                <a:gd name="connsiteX168" fmla="*/ 438494 w 2347096"/>
                <a:gd name="connsiteY168" fmla="*/ 632005 h 2057270"/>
                <a:gd name="connsiteX169" fmla="*/ 431844 w 2347096"/>
                <a:gd name="connsiteY169" fmla="*/ 612055 h 2057270"/>
                <a:gd name="connsiteX170" fmla="*/ 435169 w 2347096"/>
                <a:gd name="connsiteY170" fmla="*/ 588779 h 2057270"/>
                <a:gd name="connsiteX171" fmla="*/ 501670 w 2347096"/>
                <a:gd name="connsiteY171" fmla="*/ 588779 h 2057270"/>
                <a:gd name="connsiteX172" fmla="*/ 521621 w 2347096"/>
                <a:gd name="connsiteY172" fmla="*/ 608730 h 2057270"/>
                <a:gd name="connsiteX173" fmla="*/ 528271 w 2347096"/>
                <a:gd name="connsiteY173" fmla="*/ 618705 h 2057270"/>
                <a:gd name="connsiteX174" fmla="*/ 531596 w 2347096"/>
                <a:gd name="connsiteY174" fmla="*/ 628680 h 2057270"/>
                <a:gd name="connsiteX175" fmla="*/ 548222 w 2347096"/>
                <a:gd name="connsiteY175" fmla="*/ 645306 h 2057270"/>
                <a:gd name="connsiteX176" fmla="*/ 568172 w 2347096"/>
                <a:gd name="connsiteY176" fmla="*/ 658606 h 2057270"/>
                <a:gd name="connsiteX177" fmla="*/ 578148 w 2347096"/>
                <a:gd name="connsiteY177" fmla="*/ 665256 h 2057270"/>
                <a:gd name="connsiteX178" fmla="*/ 594773 w 2347096"/>
                <a:gd name="connsiteY178" fmla="*/ 678556 h 2057270"/>
                <a:gd name="connsiteX179" fmla="*/ 601423 w 2347096"/>
                <a:gd name="connsiteY179" fmla="*/ 685207 h 2057270"/>
                <a:gd name="connsiteX180" fmla="*/ 614724 w 2347096"/>
                <a:gd name="connsiteY180" fmla="*/ 691857 h 2057270"/>
                <a:gd name="connsiteX181" fmla="*/ 621374 w 2347096"/>
                <a:gd name="connsiteY181" fmla="*/ 701832 h 2057270"/>
                <a:gd name="connsiteX182" fmla="*/ 641324 w 2347096"/>
                <a:gd name="connsiteY182" fmla="*/ 708482 h 2057270"/>
                <a:gd name="connsiteX183" fmla="*/ 651300 w 2347096"/>
                <a:gd name="connsiteY183" fmla="*/ 711807 h 2057270"/>
                <a:gd name="connsiteX184" fmla="*/ 661275 w 2347096"/>
                <a:gd name="connsiteY184" fmla="*/ 715132 h 2057270"/>
                <a:gd name="connsiteX185" fmla="*/ 687876 w 2347096"/>
                <a:gd name="connsiteY185" fmla="*/ 721783 h 2057270"/>
                <a:gd name="connsiteX186" fmla="*/ 751052 w 2347096"/>
                <a:gd name="connsiteY186" fmla="*/ 718458 h 2057270"/>
                <a:gd name="connsiteX187" fmla="*/ 771003 w 2347096"/>
                <a:gd name="connsiteY187" fmla="*/ 708482 h 2057270"/>
                <a:gd name="connsiteX188" fmla="*/ 790953 w 2347096"/>
                <a:gd name="connsiteY188" fmla="*/ 701832 h 2057270"/>
                <a:gd name="connsiteX189" fmla="*/ 797604 w 2347096"/>
                <a:gd name="connsiteY189" fmla="*/ 695182 h 2057270"/>
                <a:gd name="connsiteX190" fmla="*/ 807579 w 2347096"/>
                <a:gd name="connsiteY190" fmla="*/ 671906 h 2057270"/>
                <a:gd name="connsiteX191" fmla="*/ 804254 w 2347096"/>
                <a:gd name="connsiteY191" fmla="*/ 638655 h 2057270"/>
                <a:gd name="connsiteX192" fmla="*/ 797604 w 2347096"/>
                <a:gd name="connsiteY192" fmla="*/ 628680 h 2057270"/>
                <a:gd name="connsiteX193" fmla="*/ 784303 w 2347096"/>
                <a:gd name="connsiteY193" fmla="*/ 602079 h 2057270"/>
                <a:gd name="connsiteX194" fmla="*/ 780978 w 2347096"/>
                <a:gd name="connsiteY194" fmla="*/ 592104 h 2057270"/>
                <a:gd name="connsiteX195" fmla="*/ 774328 w 2347096"/>
                <a:gd name="connsiteY195" fmla="*/ 582129 h 2057270"/>
                <a:gd name="connsiteX196" fmla="*/ 767678 w 2347096"/>
                <a:gd name="connsiteY196" fmla="*/ 555528 h 2057270"/>
                <a:gd name="connsiteX197" fmla="*/ 754377 w 2347096"/>
                <a:gd name="connsiteY197" fmla="*/ 535578 h 2057270"/>
                <a:gd name="connsiteX198" fmla="*/ 747727 w 2347096"/>
                <a:gd name="connsiteY198" fmla="*/ 515627 h 2057270"/>
                <a:gd name="connsiteX199" fmla="*/ 737752 w 2347096"/>
                <a:gd name="connsiteY199" fmla="*/ 505652 h 2057270"/>
                <a:gd name="connsiteX200" fmla="*/ 731102 w 2347096"/>
                <a:gd name="connsiteY200" fmla="*/ 495676 h 2057270"/>
                <a:gd name="connsiteX201" fmla="*/ 721126 w 2347096"/>
                <a:gd name="connsiteY201" fmla="*/ 489026 h 2057270"/>
                <a:gd name="connsiteX202" fmla="*/ 704501 w 2347096"/>
                <a:gd name="connsiteY202" fmla="*/ 472401 h 2057270"/>
                <a:gd name="connsiteX203" fmla="*/ 684550 w 2347096"/>
                <a:gd name="connsiteY203" fmla="*/ 455775 h 2057270"/>
                <a:gd name="connsiteX204" fmla="*/ 664600 w 2347096"/>
                <a:gd name="connsiteY204" fmla="*/ 449125 h 2057270"/>
                <a:gd name="connsiteX205" fmla="*/ 634674 w 2347096"/>
                <a:gd name="connsiteY205" fmla="*/ 432500 h 2057270"/>
                <a:gd name="connsiteX206" fmla="*/ 618049 w 2347096"/>
                <a:gd name="connsiteY206" fmla="*/ 415874 h 2057270"/>
                <a:gd name="connsiteX207" fmla="*/ 601423 w 2347096"/>
                <a:gd name="connsiteY207" fmla="*/ 399249 h 2057270"/>
                <a:gd name="connsiteX208" fmla="*/ 584798 w 2347096"/>
                <a:gd name="connsiteY208" fmla="*/ 385948 h 2057270"/>
                <a:gd name="connsiteX209" fmla="*/ 581473 w 2347096"/>
                <a:gd name="connsiteY209" fmla="*/ 375973 h 2057270"/>
                <a:gd name="connsiteX210" fmla="*/ 564847 w 2347096"/>
                <a:gd name="connsiteY210" fmla="*/ 362673 h 2057270"/>
                <a:gd name="connsiteX211" fmla="*/ 558197 w 2347096"/>
                <a:gd name="connsiteY211" fmla="*/ 352698 h 2057270"/>
                <a:gd name="connsiteX212" fmla="*/ 544897 w 2347096"/>
                <a:gd name="connsiteY212" fmla="*/ 336072 h 2057270"/>
                <a:gd name="connsiteX213" fmla="*/ 538246 w 2347096"/>
                <a:gd name="connsiteY213" fmla="*/ 316122 h 2057270"/>
                <a:gd name="connsiteX214" fmla="*/ 534921 w 2347096"/>
                <a:gd name="connsiteY214" fmla="*/ 306146 h 2057270"/>
                <a:gd name="connsiteX215" fmla="*/ 528271 w 2347096"/>
                <a:gd name="connsiteY215" fmla="*/ 296171 h 2057270"/>
                <a:gd name="connsiteX216" fmla="*/ 524946 w 2347096"/>
                <a:gd name="connsiteY216" fmla="*/ 223019 h 2057270"/>
                <a:gd name="connsiteX217" fmla="*/ 514971 w 2347096"/>
                <a:gd name="connsiteY217" fmla="*/ 203068 h 2057270"/>
                <a:gd name="connsiteX218" fmla="*/ 511646 w 2347096"/>
                <a:gd name="connsiteY218" fmla="*/ 193093 h 2057270"/>
                <a:gd name="connsiteX219" fmla="*/ 498345 w 2347096"/>
                <a:gd name="connsiteY219" fmla="*/ 176468 h 2057270"/>
                <a:gd name="connsiteX220" fmla="*/ 491695 w 2347096"/>
                <a:gd name="connsiteY220" fmla="*/ 166492 h 2057270"/>
                <a:gd name="connsiteX221" fmla="*/ 471745 w 2347096"/>
                <a:gd name="connsiteY221" fmla="*/ 156517 h 2057270"/>
                <a:gd name="connsiteX222" fmla="*/ 445144 w 2347096"/>
                <a:gd name="connsiteY222" fmla="*/ 139892 h 2057270"/>
                <a:gd name="connsiteX223" fmla="*/ 435169 w 2347096"/>
                <a:gd name="connsiteY223" fmla="*/ 136567 h 2057270"/>
                <a:gd name="connsiteX224" fmla="*/ 425193 w 2347096"/>
                <a:gd name="connsiteY224" fmla="*/ 133242 h 2057270"/>
                <a:gd name="connsiteX225" fmla="*/ 375317 w 2347096"/>
                <a:gd name="connsiteY225" fmla="*/ 136567 h 2057270"/>
                <a:gd name="connsiteX226" fmla="*/ 368667 w 2347096"/>
                <a:gd name="connsiteY226" fmla="*/ 146542 h 2057270"/>
                <a:gd name="connsiteX227" fmla="*/ 358692 w 2347096"/>
                <a:gd name="connsiteY227" fmla="*/ 183118 h 2057270"/>
                <a:gd name="connsiteX228" fmla="*/ 355366 w 2347096"/>
                <a:gd name="connsiteY228" fmla="*/ 193093 h 2057270"/>
                <a:gd name="connsiteX229" fmla="*/ 358692 w 2347096"/>
                <a:gd name="connsiteY229" fmla="*/ 209719 h 2057270"/>
                <a:gd name="connsiteX230" fmla="*/ 365342 w 2347096"/>
                <a:gd name="connsiteY230" fmla="*/ 272895 h 2057270"/>
                <a:gd name="connsiteX231" fmla="*/ 365342 w 2347096"/>
                <a:gd name="connsiteY231" fmla="*/ 356023 h 2057270"/>
                <a:gd name="connsiteX232" fmla="*/ 358692 w 2347096"/>
                <a:gd name="connsiteY232" fmla="*/ 379298 h 2057270"/>
                <a:gd name="connsiteX233" fmla="*/ 352041 w 2347096"/>
                <a:gd name="connsiteY233" fmla="*/ 385948 h 2057270"/>
                <a:gd name="connsiteX234" fmla="*/ 345391 w 2347096"/>
                <a:gd name="connsiteY234" fmla="*/ 395924 h 2057270"/>
                <a:gd name="connsiteX235" fmla="*/ 328766 w 2347096"/>
                <a:gd name="connsiteY235" fmla="*/ 399249 h 2057270"/>
                <a:gd name="connsiteX236" fmla="*/ 292190 w 2347096"/>
                <a:gd name="connsiteY236" fmla="*/ 395924 h 2057270"/>
                <a:gd name="connsiteX237" fmla="*/ 268914 w 2347096"/>
                <a:gd name="connsiteY237" fmla="*/ 369323 h 2057270"/>
                <a:gd name="connsiteX238" fmla="*/ 258939 w 2347096"/>
                <a:gd name="connsiteY238" fmla="*/ 362673 h 2057270"/>
                <a:gd name="connsiteX239" fmla="*/ 252289 w 2347096"/>
                <a:gd name="connsiteY239" fmla="*/ 342722 h 2057270"/>
                <a:gd name="connsiteX240" fmla="*/ 248964 w 2347096"/>
                <a:gd name="connsiteY240" fmla="*/ 332747 h 2057270"/>
                <a:gd name="connsiteX241" fmla="*/ 245638 w 2347096"/>
                <a:gd name="connsiteY241" fmla="*/ 319447 h 2057270"/>
                <a:gd name="connsiteX242" fmla="*/ 238988 w 2347096"/>
                <a:gd name="connsiteY242" fmla="*/ 309471 h 2057270"/>
                <a:gd name="connsiteX243" fmla="*/ 232338 w 2347096"/>
                <a:gd name="connsiteY243" fmla="*/ 289521 h 2057270"/>
                <a:gd name="connsiteX244" fmla="*/ 229013 w 2347096"/>
                <a:gd name="connsiteY244" fmla="*/ 279546 h 2057270"/>
                <a:gd name="connsiteX245" fmla="*/ 222363 w 2347096"/>
                <a:gd name="connsiteY245" fmla="*/ 269570 h 2057270"/>
                <a:gd name="connsiteX246" fmla="*/ 212388 w 2347096"/>
                <a:gd name="connsiteY246" fmla="*/ 239644 h 2057270"/>
                <a:gd name="connsiteX247" fmla="*/ 209062 w 2347096"/>
                <a:gd name="connsiteY247" fmla="*/ 229669 h 2057270"/>
                <a:gd name="connsiteX248" fmla="*/ 202412 w 2347096"/>
                <a:gd name="connsiteY248" fmla="*/ 216369 h 2057270"/>
                <a:gd name="connsiteX249" fmla="*/ 192437 w 2347096"/>
                <a:gd name="connsiteY249" fmla="*/ 199743 h 2057270"/>
                <a:gd name="connsiteX250" fmla="*/ 185787 w 2347096"/>
                <a:gd name="connsiteY250" fmla="*/ 179793 h 2057270"/>
                <a:gd name="connsiteX251" fmla="*/ 179137 w 2347096"/>
                <a:gd name="connsiteY251" fmla="*/ 149867 h 2057270"/>
                <a:gd name="connsiteX252" fmla="*/ 175812 w 2347096"/>
                <a:gd name="connsiteY252" fmla="*/ 86690 h 2057270"/>
                <a:gd name="connsiteX253" fmla="*/ 162511 w 2347096"/>
                <a:gd name="connsiteY253" fmla="*/ 30164 h 2057270"/>
                <a:gd name="connsiteX254" fmla="*/ 155861 w 2347096"/>
                <a:gd name="connsiteY254" fmla="*/ 20188 h 2057270"/>
                <a:gd name="connsiteX255" fmla="*/ 132585 w 2347096"/>
                <a:gd name="connsiteY255" fmla="*/ 13538 h 2057270"/>
                <a:gd name="connsiteX256" fmla="*/ 122610 w 2347096"/>
                <a:gd name="connsiteY256" fmla="*/ 6888 h 2057270"/>
                <a:gd name="connsiteX257" fmla="*/ 66084 w 2347096"/>
                <a:gd name="connsiteY257" fmla="*/ 6888 h 2057270"/>
                <a:gd name="connsiteX258" fmla="*/ 52783 w 2347096"/>
                <a:gd name="connsiteY258" fmla="*/ 10213 h 2057270"/>
                <a:gd name="connsiteX259" fmla="*/ 26182 w 2347096"/>
                <a:gd name="connsiteY259" fmla="*/ 30164 h 2057270"/>
                <a:gd name="connsiteX260" fmla="*/ 19532 w 2347096"/>
                <a:gd name="connsiteY260" fmla="*/ 43464 h 2057270"/>
                <a:gd name="connsiteX261" fmla="*/ 12882 w 2347096"/>
                <a:gd name="connsiteY261" fmla="*/ 53439 h 2057270"/>
                <a:gd name="connsiteX262" fmla="*/ 2907 w 2347096"/>
                <a:gd name="connsiteY262" fmla="*/ 76715 h 2057270"/>
                <a:gd name="connsiteX263" fmla="*/ 6232 w 2347096"/>
                <a:gd name="connsiteY263" fmla="*/ 99991 h 2057270"/>
                <a:gd name="connsiteX264" fmla="*/ 12882 w 2347096"/>
                <a:gd name="connsiteY264" fmla="*/ 113291 h 2057270"/>
                <a:gd name="connsiteX265" fmla="*/ 29508 w 2347096"/>
                <a:gd name="connsiteY265" fmla="*/ 136567 h 2057270"/>
                <a:gd name="connsiteX266" fmla="*/ 39483 w 2347096"/>
                <a:gd name="connsiteY266" fmla="*/ 159842 h 2057270"/>
                <a:gd name="connsiteX267" fmla="*/ 52783 w 2347096"/>
                <a:gd name="connsiteY267" fmla="*/ 189768 h 2057270"/>
                <a:gd name="connsiteX268" fmla="*/ 59433 w 2347096"/>
                <a:gd name="connsiteY268" fmla="*/ 362673 h 2057270"/>
                <a:gd name="connsiteX269" fmla="*/ 62758 w 2347096"/>
                <a:gd name="connsiteY269" fmla="*/ 472401 h 2057270"/>
                <a:gd name="connsiteX270" fmla="*/ 66084 w 2347096"/>
                <a:gd name="connsiteY270" fmla="*/ 512302 h 2057270"/>
                <a:gd name="connsiteX271" fmla="*/ 69409 w 2347096"/>
                <a:gd name="connsiteY271" fmla="*/ 525602 h 2057270"/>
                <a:gd name="connsiteX272" fmla="*/ 76059 w 2347096"/>
                <a:gd name="connsiteY272" fmla="*/ 548878 h 2057270"/>
                <a:gd name="connsiteX273" fmla="*/ 82709 w 2347096"/>
                <a:gd name="connsiteY273" fmla="*/ 568828 h 2057270"/>
                <a:gd name="connsiteX274" fmla="*/ 86034 w 2347096"/>
                <a:gd name="connsiteY274" fmla="*/ 582129 h 2057270"/>
                <a:gd name="connsiteX275" fmla="*/ 92684 w 2347096"/>
                <a:gd name="connsiteY275" fmla="*/ 605404 h 2057270"/>
                <a:gd name="connsiteX276" fmla="*/ 102660 w 2347096"/>
                <a:gd name="connsiteY276" fmla="*/ 655281 h 2057270"/>
                <a:gd name="connsiteX277" fmla="*/ 105985 w 2347096"/>
                <a:gd name="connsiteY277" fmla="*/ 668581 h 2057270"/>
                <a:gd name="connsiteX278" fmla="*/ 112635 w 2347096"/>
                <a:gd name="connsiteY278" fmla="*/ 698507 h 2057270"/>
                <a:gd name="connsiteX279" fmla="*/ 122610 w 2347096"/>
                <a:gd name="connsiteY279" fmla="*/ 738408 h 2057270"/>
                <a:gd name="connsiteX280" fmla="*/ 132585 w 2347096"/>
                <a:gd name="connsiteY280" fmla="*/ 791610 h 2057270"/>
                <a:gd name="connsiteX281" fmla="*/ 135910 w 2347096"/>
                <a:gd name="connsiteY281" fmla="*/ 801585 h 2057270"/>
                <a:gd name="connsiteX282" fmla="*/ 139236 w 2347096"/>
                <a:gd name="connsiteY282" fmla="*/ 814885 h 2057270"/>
                <a:gd name="connsiteX283" fmla="*/ 145886 w 2347096"/>
                <a:gd name="connsiteY283" fmla="*/ 828186 h 2057270"/>
                <a:gd name="connsiteX284" fmla="*/ 152536 w 2347096"/>
                <a:gd name="connsiteY284" fmla="*/ 848136 h 2057270"/>
                <a:gd name="connsiteX285" fmla="*/ 159186 w 2347096"/>
                <a:gd name="connsiteY285" fmla="*/ 861436 h 2057270"/>
                <a:gd name="connsiteX286" fmla="*/ 162511 w 2347096"/>
                <a:gd name="connsiteY286" fmla="*/ 871412 h 2057270"/>
                <a:gd name="connsiteX287" fmla="*/ 172486 w 2347096"/>
                <a:gd name="connsiteY287" fmla="*/ 878062 h 2057270"/>
                <a:gd name="connsiteX288" fmla="*/ 182462 w 2347096"/>
                <a:gd name="connsiteY288" fmla="*/ 901338 h 2057270"/>
                <a:gd name="connsiteX289" fmla="*/ 189112 w 2347096"/>
                <a:gd name="connsiteY289" fmla="*/ 921288 h 2057270"/>
                <a:gd name="connsiteX290" fmla="*/ 192437 w 2347096"/>
                <a:gd name="connsiteY290" fmla="*/ 931263 h 2057270"/>
                <a:gd name="connsiteX291" fmla="*/ 189112 w 2347096"/>
                <a:gd name="connsiteY291" fmla="*/ 947889 h 2057270"/>
                <a:gd name="connsiteX292" fmla="*/ 199087 w 2347096"/>
                <a:gd name="connsiteY292" fmla="*/ 1011066 h 2057270"/>
                <a:gd name="connsiteX293" fmla="*/ 205737 w 2347096"/>
                <a:gd name="connsiteY293" fmla="*/ 1054292 h 2057270"/>
                <a:gd name="connsiteX294" fmla="*/ 219038 w 2347096"/>
                <a:gd name="connsiteY294" fmla="*/ 1077567 h 2057270"/>
                <a:gd name="connsiteX295" fmla="*/ 232338 w 2347096"/>
                <a:gd name="connsiteY295" fmla="*/ 1107493 h 2057270"/>
                <a:gd name="connsiteX296" fmla="*/ 242313 w 2347096"/>
                <a:gd name="connsiteY296" fmla="*/ 1110818 h 2057270"/>
                <a:gd name="connsiteX297" fmla="*/ 248964 w 2347096"/>
                <a:gd name="connsiteY297" fmla="*/ 1120794 h 2057270"/>
                <a:gd name="connsiteX298" fmla="*/ 268914 w 2347096"/>
                <a:gd name="connsiteY298" fmla="*/ 1137419 h 2057270"/>
                <a:gd name="connsiteX299" fmla="*/ 275564 w 2347096"/>
                <a:gd name="connsiteY299" fmla="*/ 1147394 h 2057270"/>
                <a:gd name="connsiteX300" fmla="*/ 295515 w 2347096"/>
                <a:gd name="connsiteY300" fmla="*/ 1167345 h 2057270"/>
                <a:gd name="connsiteX301" fmla="*/ 312140 w 2347096"/>
                <a:gd name="connsiteY301" fmla="*/ 1183970 h 2057270"/>
                <a:gd name="connsiteX302" fmla="*/ 325441 w 2347096"/>
                <a:gd name="connsiteY302" fmla="*/ 1200596 h 2057270"/>
                <a:gd name="connsiteX303" fmla="*/ 335416 w 2347096"/>
                <a:gd name="connsiteY303" fmla="*/ 1203921 h 2057270"/>
                <a:gd name="connsiteX304" fmla="*/ 338741 w 2347096"/>
                <a:gd name="connsiteY304" fmla="*/ 1213896 h 2057270"/>
                <a:gd name="connsiteX305" fmla="*/ 398593 w 2347096"/>
                <a:gd name="connsiteY305" fmla="*/ 1237172 h 2057270"/>
                <a:gd name="connsiteX306" fmla="*/ 428518 w 2347096"/>
                <a:gd name="connsiteY306" fmla="*/ 1263772 h 2057270"/>
                <a:gd name="connsiteX307" fmla="*/ 435169 w 2347096"/>
                <a:gd name="connsiteY307" fmla="*/ 1270423 h 2057270"/>
                <a:gd name="connsiteX308" fmla="*/ 448469 w 2347096"/>
                <a:gd name="connsiteY308" fmla="*/ 1277073 h 2057270"/>
                <a:gd name="connsiteX309" fmla="*/ 455119 w 2347096"/>
                <a:gd name="connsiteY309" fmla="*/ 1287048 h 2057270"/>
                <a:gd name="connsiteX310" fmla="*/ 465094 w 2347096"/>
                <a:gd name="connsiteY310" fmla="*/ 1290373 h 2057270"/>
                <a:gd name="connsiteX311" fmla="*/ 475070 w 2347096"/>
                <a:gd name="connsiteY311" fmla="*/ 1297023 h 2057270"/>
                <a:gd name="connsiteX312" fmla="*/ 488370 w 2347096"/>
                <a:gd name="connsiteY312" fmla="*/ 1323624 h 2057270"/>
                <a:gd name="connsiteX313" fmla="*/ 498345 w 2347096"/>
                <a:gd name="connsiteY313" fmla="*/ 1333599 h 2057270"/>
                <a:gd name="connsiteX314" fmla="*/ 504996 w 2347096"/>
                <a:gd name="connsiteY314" fmla="*/ 1346900 h 2057270"/>
                <a:gd name="connsiteX315" fmla="*/ 518296 w 2347096"/>
                <a:gd name="connsiteY315" fmla="*/ 1366850 h 2057270"/>
                <a:gd name="connsiteX316" fmla="*/ 531596 w 2347096"/>
                <a:gd name="connsiteY316" fmla="*/ 1390126 h 2057270"/>
                <a:gd name="connsiteX317" fmla="*/ 534921 w 2347096"/>
                <a:gd name="connsiteY317" fmla="*/ 1413402 h 2057270"/>
                <a:gd name="connsiteX318" fmla="*/ 541572 w 2347096"/>
                <a:gd name="connsiteY318" fmla="*/ 1420052 h 2057270"/>
                <a:gd name="connsiteX319" fmla="*/ 548222 w 2347096"/>
                <a:gd name="connsiteY319" fmla="*/ 1443327 h 2057270"/>
                <a:gd name="connsiteX320" fmla="*/ 564847 w 2347096"/>
                <a:gd name="connsiteY320" fmla="*/ 1456628 h 2057270"/>
                <a:gd name="connsiteX321" fmla="*/ 571497 w 2347096"/>
                <a:gd name="connsiteY321" fmla="*/ 1466603 h 2057270"/>
                <a:gd name="connsiteX322" fmla="*/ 588123 w 2347096"/>
                <a:gd name="connsiteY322" fmla="*/ 1503179 h 2057270"/>
                <a:gd name="connsiteX323" fmla="*/ 594773 w 2347096"/>
                <a:gd name="connsiteY323" fmla="*/ 1516479 h 2057270"/>
                <a:gd name="connsiteX324" fmla="*/ 601423 w 2347096"/>
                <a:gd name="connsiteY324" fmla="*/ 1549730 h 2057270"/>
                <a:gd name="connsiteX325" fmla="*/ 611398 w 2347096"/>
                <a:gd name="connsiteY325" fmla="*/ 1556380 h 2057270"/>
                <a:gd name="connsiteX326" fmla="*/ 618049 w 2347096"/>
                <a:gd name="connsiteY326" fmla="*/ 1573006 h 2057270"/>
                <a:gd name="connsiteX327" fmla="*/ 631349 w 2347096"/>
                <a:gd name="connsiteY327" fmla="*/ 1599607 h 2057270"/>
                <a:gd name="connsiteX328" fmla="*/ 634674 w 2347096"/>
                <a:gd name="connsiteY328" fmla="*/ 1612907 h 2057270"/>
                <a:gd name="connsiteX329" fmla="*/ 637999 w 2347096"/>
                <a:gd name="connsiteY329" fmla="*/ 1622882 h 2057270"/>
                <a:gd name="connsiteX330" fmla="*/ 644649 w 2347096"/>
                <a:gd name="connsiteY330" fmla="*/ 1649483 h 2057270"/>
                <a:gd name="connsiteX331" fmla="*/ 651300 w 2347096"/>
                <a:gd name="connsiteY331" fmla="*/ 1662783 h 2057270"/>
                <a:gd name="connsiteX332" fmla="*/ 657950 w 2347096"/>
                <a:gd name="connsiteY332" fmla="*/ 1682734 h 2057270"/>
                <a:gd name="connsiteX333" fmla="*/ 661275 w 2347096"/>
                <a:gd name="connsiteY333" fmla="*/ 1692709 h 2057270"/>
                <a:gd name="connsiteX334" fmla="*/ 667925 w 2347096"/>
                <a:gd name="connsiteY334" fmla="*/ 1706010 h 2057270"/>
                <a:gd name="connsiteX335" fmla="*/ 687876 w 2347096"/>
                <a:gd name="connsiteY335" fmla="*/ 1715985 h 2057270"/>
                <a:gd name="connsiteX336" fmla="*/ 697851 w 2347096"/>
                <a:gd name="connsiteY336" fmla="*/ 1706010 h 2057270"/>
                <a:gd name="connsiteX337" fmla="*/ 691201 w 2347096"/>
                <a:gd name="connsiteY337" fmla="*/ 1696034 h 2057270"/>
                <a:gd name="connsiteX338" fmla="*/ 667925 w 2347096"/>
                <a:gd name="connsiteY338" fmla="*/ 1699359 h 2057270"/>
                <a:gd name="connsiteX339" fmla="*/ 674575 w 2347096"/>
                <a:gd name="connsiteY339" fmla="*/ 1715985 h 2057270"/>
                <a:gd name="connsiteX340" fmla="*/ 681225 w 2347096"/>
                <a:gd name="connsiteY340" fmla="*/ 1749236 h 2057270"/>
                <a:gd name="connsiteX341" fmla="*/ 687876 w 2347096"/>
                <a:gd name="connsiteY341" fmla="*/ 1775836 h 2057270"/>
                <a:gd name="connsiteX342" fmla="*/ 691201 w 2347096"/>
                <a:gd name="connsiteY342" fmla="*/ 1805762 h 2057270"/>
                <a:gd name="connsiteX343" fmla="*/ 697851 w 2347096"/>
                <a:gd name="connsiteY343" fmla="*/ 1825713 h 2057270"/>
                <a:gd name="connsiteX344" fmla="*/ 704501 w 2347096"/>
                <a:gd name="connsiteY344" fmla="*/ 1852314 h 2057270"/>
                <a:gd name="connsiteX345" fmla="*/ 714476 w 2347096"/>
                <a:gd name="connsiteY345" fmla="*/ 1885564 h 2057270"/>
                <a:gd name="connsiteX346" fmla="*/ 721126 w 2347096"/>
                <a:gd name="connsiteY346" fmla="*/ 1892215 h 2057270"/>
                <a:gd name="connsiteX347" fmla="*/ 727777 w 2347096"/>
                <a:gd name="connsiteY347" fmla="*/ 1912165 h 2057270"/>
                <a:gd name="connsiteX348" fmla="*/ 731102 w 2347096"/>
                <a:gd name="connsiteY348" fmla="*/ 1922140 h 2057270"/>
                <a:gd name="connsiteX349" fmla="*/ 751052 w 2347096"/>
                <a:gd name="connsiteY349" fmla="*/ 1948741 h 2057270"/>
                <a:gd name="connsiteX350" fmla="*/ 754377 w 2347096"/>
                <a:gd name="connsiteY350" fmla="*/ 1958716 h 2057270"/>
                <a:gd name="connsiteX351" fmla="*/ 761028 w 2347096"/>
                <a:gd name="connsiteY351" fmla="*/ 1968692 h 2057270"/>
                <a:gd name="connsiteX352" fmla="*/ 777653 w 2347096"/>
                <a:gd name="connsiteY352" fmla="*/ 1991967 h 2057270"/>
                <a:gd name="connsiteX353" fmla="*/ 777653 w 2347096"/>
                <a:gd name="connsiteY353" fmla="*/ 2011918 h 2057270"/>
                <a:gd name="connsiteX354" fmla="*/ 757702 w 2347096"/>
                <a:gd name="connsiteY354" fmla="*/ 2018568 h 2057270"/>
                <a:gd name="connsiteX355" fmla="*/ 757702 w 2347096"/>
                <a:gd name="connsiteY355" fmla="*/ 2041844 h 2057270"/>
                <a:gd name="connsiteX356" fmla="*/ 767678 w 2347096"/>
                <a:gd name="connsiteY356" fmla="*/ 2035194 h 2057270"/>
                <a:gd name="connsiteX357" fmla="*/ 761028 w 2347096"/>
                <a:gd name="connsiteY357" fmla="*/ 2035194 h 20572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</a:cxnLst>
              <a:rect l="l" t="t" r="r" b="b"/>
              <a:pathLst>
                <a:path w="2347096" h="2057270">
                  <a:moveTo>
                    <a:pt x="761028" y="2035194"/>
                  </a:moveTo>
                  <a:cubicBezTo>
                    <a:pt x="827255" y="2057270"/>
                    <a:pt x="773970" y="2042003"/>
                    <a:pt x="927282" y="2038519"/>
                  </a:cubicBezTo>
                  <a:lnTo>
                    <a:pt x="947233" y="2035194"/>
                  </a:lnTo>
                  <a:cubicBezTo>
                    <a:pt x="952793" y="2034183"/>
                    <a:pt x="958216" y="2032200"/>
                    <a:pt x="963858" y="2031868"/>
                  </a:cubicBezTo>
                  <a:cubicBezTo>
                    <a:pt x="995964" y="2029979"/>
                    <a:pt x="1028143" y="2029651"/>
                    <a:pt x="1060286" y="2028543"/>
                  </a:cubicBezTo>
                  <a:cubicBezTo>
                    <a:pt x="1099990" y="2017199"/>
                    <a:pt x="1067110" y="2025193"/>
                    <a:pt x="1113487" y="2018568"/>
                  </a:cubicBezTo>
                  <a:cubicBezTo>
                    <a:pt x="1119082" y="2017769"/>
                    <a:pt x="1124487" y="2015779"/>
                    <a:pt x="1130113" y="2015243"/>
                  </a:cubicBezTo>
                  <a:cubicBezTo>
                    <a:pt x="1147801" y="2013558"/>
                    <a:pt x="1165607" y="2013394"/>
                    <a:pt x="1183314" y="2011918"/>
                  </a:cubicBezTo>
                  <a:cubicBezTo>
                    <a:pt x="1205515" y="2010068"/>
                    <a:pt x="1227841" y="2008930"/>
                    <a:pt x="1249816" y="2005268"/>
                  </a:cubicBezTo>
                  <a:cubicBezTo>
                    <a:pt x="1256466" y="2004160"/>
                    <a:pt x="1263185" y="2003405"/>
                    <a:pt x="1269766" y="2001943"/>
                  </a:cubicBezTo>
                  <a:cubicBezTo>
                    <a:pt x="1273188" y="2001183"/>
                    <a:pt x="1276254" y="1998967"/>
                    <a:pt x="1279742" y="1998618"/>
                  </a:cubicBezTo>
                  <a:cubicBezTo>
                    <a:pt x="1298523" y="1996740"/>
                    <a:pt x="1317426" y="1996401"/>
                    <a:pt x="1336268" y="1995292"/>
                  </a:cubicBezTo>
                  <a:cubicBezTo>
                    <a:pt x="1354411" y="1989245"/>
                    <a:pt x="1341137" y="1993008"/>
                    <a:pt x="1369519" y="1988642"/>
                  </a:cubicBezTo>
                  <a:cubicBezTo>
                    <a:pt x="1376183" y="1987617"/>
                    <a:pt x="1382780" y="1986153"/>
                    <a:pt x="1389470" y="1985317"/>
                  </a:cubicBezTo>
                  <a:cubicBezTo>
                    <a:pt x="1400523" y="1983935"/>
                    <a:pt x="1411650" y="1983222"/>
                    <a:pt x="1422721" y="1981992"/>
                  </a:cubicBezTo>
                  <a:cubicBezTo>
                    <a:pt x="1431602" y="1981005"/>
                    <a:pt x="1440454" y="1979775"/>
                    <a:pt x="1449321" y="1978667"/>
                  </a:cubicBezTo>
                  <a:cubicBezTo>
                    <a:pt x="1459730" y="1975198"/>
                    <a:pt x="1471518" y="1970702"/>
                    <a:pt x="1482572" y="1968692"/>
                  </a:cubicBezTo>
                  <a:cubicBezTo>
                    <a:pt x="1490283" y="1967290"/>
                    <a:pt x="1498137" y="1966769"/>
                    <a:pt x="1505848" y="1965367"/>
                  </a:cubicBezTo>
                  <a:cubicBezTo>
                    <a:pt x="1510344" y="1964550"/>
                    <a:pt x="1514657" y="1962884"/>
                    <a:pt x="1519148" y="1962042"/>
                  </a:cubicBezTo>
                  <a:cubicBezTo>
                    <a:pt x="1532401" y="1959557"/>
                    <a:pt x="1545968" y="1958661"/>
                    <a:pt x="1559049" y="1955391"/>
                  </a:cubicBezTo>
                  <a:cubicBezTo>
                    <a:pt x="1563483" y="1954283"/>
                    <a:pt x="1567973" y="1953379"/>
                    <a:pt x="1572350" y="1952066"/>
                  </a:cubicBezTo>
                  <a:cubicBezTo>
                    <a:pt x="1579064" y="1950052"/>
                    <a:pt x="1585426" y="1946791"/>
                    <a:pt x="1592300" y="1945416"/>
                  </a:cubicBezTo>
                  <a:cubicBezTo>
                    <a:pt x="1603729" y="1943130"/>
                    <a:pt x="1611268" y="1941897"/>
                    <a:pt x="1622226" y="1938766"/>
                  </a:cubicBezTo>
                  <a:cubicBezTo>
                    <a:pt x="1646082" y="1931950"/>
                    <a:pt x="1615027" y="1938876"/>
                    <a:pt x="1648827" y="1932116"/>
                  </a:cubicBezTo>
                  <a:cubicBezTo>
                    <a:pt x="1652152" y="1929899"/>
                    <a:pt x="1655228" y="1927253"/>
                    <a:pt x="1658802" y="1925466"/>
                  </a:cubicBezTo>
                  <a:cubicBezTo>
                    <a:pt x="1669946" y="1919893"/>
                    <a:pt x="1689210" y="1919870"/>
                    <a:pt x="1698703" y="1918815"/>
                  </a:cubicBezTo>
                  <a:cubicBezTo>
                    <a:pt x="1707570" y="1916598"/>
                    <a:pt x="1716633" y="1915055"/>
                    <a:pt x="1725304" y="1912165"/>
                  </a:cubicBezTo>
                  <a:cubicBezTo>
                    <a:pt x="1728629" y="1911057"/>
                    <a:pt x="1732144" y="1910407"/>
                    <a:pt x="1735279" y="1908840"/>
                  </a:cubicBezTo>
                  <a:cubicBezTo>
                    <a:pt x="1738853" y="1907053"/>
                    <a:pt x="1741581" y="1903764"/>
                    <a:pt x="1745254" y="1902190"/>
                  </a:cubicBezTo>
                  <a:cubicBezTo>
                    <a:pt x="1749455" y="1900390"/>
                    <a:pt x="1754178" y="1900178"/>
                    <a:pt x="1758555" y="1898865"/>
                  </a:cubicBezTo>
                  <a:cubicBezTo>
                    <a:pt x="1768626" y="1895844"/>
                    <a:pt x="1778506" y="1892215"/>
                    <a:pt x="1788481" y="1888890"/>
                  </a:cubicBezTo>
                  <a:cubicBezTo>
                    <a:pt x="1791806" y="1887782"/>
                    <a:pt x="1795321" y="1887131"/>
                    <a:pt x="1798456" y="1885564"/>
                  </a:cubicBezTo>
                  <a:cubicBezTo>
                    <a:pt x="1806986" y="1881299"/>
                    <a:pt x="1812644" y="1877686"/>
                    <a:pt x="1821732" y="1875589"/>
                  </a:cubicBezTo>
                  <a:cubicBezTo>
                    <a:pt x="1832745" y="1873048"/>
                    <a:pt x="1844259" y="1872513"/>
                    <a:pt x="1854982" y="1868939"/>
                  </a:cubicBezTo>
                  <a:cubicBezTo>
                    <a:pt x="1885256" y="1858849"/>
                    <a:pt x="1837439" y="1874328"/>
                    <a:pt x="1881583" y="1862289"/>
                  </a:cubicBezTo>
                  <a:cubicBezTo>
                    <a:pt x="1888346" y="1860445"/>
                    <a:pt x="1894884" y="1857856"/>
                    <a:pt x="1901534" y="1855639"/>
                  </a:cubicBezTo>
                  <a:cubicBezTo>
                    <a:pt x="1904859" y="1854531"/>
                    <a:pt x="1908109" y="1853164"/>
                    <a:pt x="1911509" y="1852314"/>
                  </a:cubicBezTo>
                  <a:cubicBezTo>
                    <a:pt x="1920376" y="1850097"/>
                    <a:pt x="1929439" y="1848553"/>
                    <a:pt x="1938110" y="1845663"/>
                  </a:cubicBezTo>
                  <a:cubicBezTo>
                    <a:pt x="1944760" y="1843446"/>
                    <a:pt x="1951260" y="1840713"/>
                    <a:pt x="1958060" y="1839013"/>
                  </a:cubicBezTo>
                  <a:cubicBezTo>
                    <a:pt x="1962494" y="1837905"/>
                    <a:pt x="1966984" y="1837001"/>
                    <a:pt x="1971361" y="1835688"/>
                  </a:cubicBezTo>
                  <a:cubicBezTo>
                    <a:pt x="1978075" y="1833674"/>
                    <a:pt x="1984661" y="1831255"/>
                    <a:pt x="1991311" y="1829038"/>
                  </a:cubicBezTo>
                  <a:lnTo>
                    <a:pt x="2001286" y="1825713"/>
                  </a:lnTo>
                  <a:cubicBezTo>
                    <a:pt x="2011189" y="1815812"/>
                    <a:pt x="2004098" y="1820919"/>
                    <a:pt x="2017912" y="1815738"/>
                  </a:cubicBezTo>
                  <a:cubicBezTo>
                    <a:pt x="2023501" y="1813642"/>
                    <a:pt x="2028875" y="1810975"/>
                    <a:pt x="2034537" y="1809087"/>
                  </a:cubicBezTo>
                  <a:cubicBezTo>
                    <a:pt x="2038873" y="1807642"/>
                    <a:pt x="2043461" y="1807075"/>
                    <a:pt x="2047838" y="1805762"/>
                  </a:cubicBezTo>
                  <a:cubicBezTo>
                    <a:pt x="2054552" y="1803748"/>
                    <a:pt x="2061138" y="1801329"/>
                    <a:pt x="2067788" y="1799112"/>
                  </a:cubicBezTo>
                  <a:lnTo>
                    <a:pt x="2077764" y="1795787"/>
                  </a:lnTo>
                  <a:lnTo>
                    <a:pt x="2087739" y="1792462"/>
                  </a:lnTo>
                  <a:cubicBezTo>
                    <a:pt x="2088847" y="1789137"/>
                    <a:pt x="2088212" y="1784524"/>
                    <a:pt x="2091064" y="1782487"/>
                  </a:cubicBezTo>
                  <a:cubicBezTo>
                    <a:pt x="2096768" y="1778412"/>
                    <a:pt x="2111014" y="1775836"/>
                    <a:pt x="2111014" y="1775836"/>
                  </a:cubicBezTo>
                  <a:cubicBezTo>
                    <a:pt x="2113231" y="1773619"/>
                    <a:pt x="2114990" y="1770821"/>
                    <a:pt x="2117665" y="1769186"/>
                  </a:cubicBezTo>
                  <a:cubicBezTo>
                    <a:pt x="2164078" y="1740823"/>
                    <a:pt x="2153259" y="1745129"/>
                    <a:pt x="2180841" y="1735935"/>
                  </a:cubicBezTo>
                  <a:cubicBezTo>
                    <a:pt x="2202704" y="1714075"/>
                    <a:pt x="2161588" y="1753203"/>
                    <a:pt x="2207442" y="1722635"/>
                  </a:cubicBezTo>
                  <a:cubicBezTo>
                    <a:pt x="2214092" y="1718202"/>
                    <a:pt x="2219811" y="1711863"/>
                    <a:pt x="2227393" y="1709335"/>
                  </a:cubicBezTo>
                  <a:cubicBezTo>
                    <a:pt x="2252705" y="1700897"/>
                    <a:pt x="2240469" y="1704059"/>
                    <a:pt x="2263969" y="1699359"/>
                  </a:cubicBezTo>
                  <a:cubicBezTo>
                    <a:pt x="2279776" y="1688821"/>
                    <a:pt x="2270154" y="1693972"/>
                    <a:pt x="2293894" y="1686059"/>
                  </a:cubicBezTo>
                  <a:lnTo>
                    <a:pt x="2303870" y="1682734"/>
                  </a:lnTo>
                  <a:cubicBezTo>
                    <a:pt x="2310520" y="1678301"/>
                    <a:pt x="2318169" y="1675085"/>
                    <a:pt x="2323820" y="1669434"/>
                  </a:cubicBezTo>
                  <a:cubicBezTo>
                    <a:pt x="2339599" y="1653655"/>
                    <a:pt x="2331173" y="1658116"/>
                    <a:pt x="2347096" y="1652808"/>
                  </a:cubicBezTo>
                  <a:cubicBezTo>
                    <a:pt x="2345988" y="1649483"/>
                    <a:pt x="2345960" y="1645570"/>
                    <a:pt x="2343771" y="1642833"/>
                  </a:cubicBezTo>
                  <a:cubicBezTo>
                    <a:pt x="2341275" y="1639713"/>
                    <a:pt x="2337448" y="1637806"/>
                    <a:pt x="2333796" y="1636183"/>
                  </a:cubicBezTo>
                  <a:cubicBezTo>
                    <a:pt x="2315451" y="1628029"/>
                    <a:pt x="2315102" y="1630677"/>
                    <a:pt x="2297220" y="1626207"/>
                  </a:cubicBezTo>
                  <a:cubicBezTo>
                    <a:pt x="2293819" y="1625357"/>
                    <a:pt x="2290569" y="1623990"/>
                    <a:pt x="2287244" y="1622882"/>
                  </a:cubicBezTo>
                  <a:cubicBezTo>
                    <a:pt x="2283919" y="1620665"/>
                    <a:pt x="2279900" y="1619239"/>
                    <a:pt x="2277269" y="1616232"/>
                  </a:cubicBezTo>
                  <a:cubicBezTo>
                    <a:pt x="2272902" y="1611241"/>
                    <a:pt x="2265434" y="1595042"/>
                    <a:pt x="2257318" y="1589631"/>
                  </a:cubicBezTo>
                  <a:cubicBezTo>
                    <a:pt x="2253194" y="1586882"/>
                    <a:pt x="2248451" y="1585198"/>
                    <a:pt x="2244018" y="1582981"/>
                  </a:cubicBezTo>
                  <a:cubicBezTo>
                    <a:pt x="2241801" y="1579656"/>
                    <a:pt x="2240693" y="1575223"/>
                    <a:pt x="2237368" y="1573006"/>
                  </a:cubicBezTo>
                  <a:cubicBezTo>
                    <a:pt x="2233566" y="1570471"/>
                    <a:pt x="2228347" y="1571286"/>
                    <a:pt x="2224068" y="1569681"/>
                  </a:cubicBezTo>
                  <a:cubicBezTo>
                    <a:pt x="2219427" y="1567941"/>
                    <a:pt x="2215323" y="1564984"/>
                    <a:pt x="2210767" y="1563031"/>
                  </a:cubicBezTo>
                  <a:cubicBezTo>
                    <a:pt x="2207546" y="1561650"/>
                    <a:pt x="2204117" y="1560814"/>
                    <a:pt x="2200792" y="1559706"/>
                  </a:cubicBezTo>
                  <a:cubicBezTo>
                    <a:pt x="2177402" y="1544110"/>
                    <a:pt x="2207058" y="1562055"/>
                    <a:pt x="2174191" y="1549730"/>
                  </a:cubicBezTo>
                  <a:cubicBezTo>
                    <a:pt x="2170449" y="1548327"/>
                    <a:pt x="2167790" y="1544867"/>
                    <a:pt x="2164216" y="1543080"/>
                  </a:cubicBezTo>
                  <a:cubicBezTo>
                    <a:pt x="2154930" y="1538437"/>
                    <a:pt x="2139543" y="1537655"/>
                    <a:pt x="2130965" y="1536430"/>
                  </a:cubicBezTo>
                  <a:cubicBezTo>
                    <a:pt x="2103666" y="1527330"/>
                    <a:pt x="2147024" y="1541058"/>
                    <a:pt x="2094389" y="1529780"/>
                  </a:cubicBezTo>
                  <a:cubicBezTo>
                    <a:pt x="2087535" y="1528311"/>
                    <a:pt x="2081088" y="1525347"/>
                    <a:pt x="2074438" y="1523130"/>
                  </a:cubicBezTo>
                  <a:cubicBezTo>
                    <a:pt x="2064922" y="1519958"/>
                    <a:pt x="2061612" y="1518569"/>
                    <a:pt x="2051163" y="1516479"/>
                  </a:cubicBezTo>
                  <a:cubicBezTo>
                    <a:pt x="2028923" y="1512031"/>
                    <a:pt x="2020155" y="1512149"/>
                    <a:pt x="1994636" y="1509829"/>
                  </a:cubicBezTo>
                  <a:cubicBezTo>
                    <a:pt x="1934784" y="1510937"/>
                    <a:pt x="1874868" y="1510165"/>
                    <a:pt x="1815081" y="1513154"/>
                  </a:cubicBezTo>
                  <a:cubicBezTo>
                    <a:pt x="1810907" y="1513363"/>
                    <a:pt x="1792230" y="1521362"/>
                    <a:pt x="1785156" y="1523130"/>
                  </a:cubicBezTo>
                  <a:cubicBezTo>
                    <a:pt x="1777720" y="1524989"/>
                    <a:pt x="1756763" y="1529866"/>
                    <a:pt x="1751905" y="1533105"/>
                  </a:cubicBezTo>
                  <a:lnTo>
                    <a:pt x="1731954" y="1546405"/>
                  </a:lnTo>
                  <a:cubicBezTo>
                    <a:pt x="1728629" y="1548622"/>
                    <a:pt x="1725553" y="1551268"/>
                    <a:pt x="1721979" y="1553055"/>
                  </a:cubicBezTo>
                  <a:lnTo>
                    <a:pt x="1708678" y="1559706"/>
                  </a:lnTo>
                  <a:cubicBezTo>
                    <a:pt x="1706461" y="1563031"/>
                    <a:pt x="1703651" y="1566029"/>
                    <a:pt x="1702028" y="1569681"/>
                  </a:cubicBezTo>
                  <a:cubicBezTo>
                    <a:pt x="1699181" y="1576087"/>
                    <a:pt x="1695378" y="1589631"/>
                    <a:pt x="1695378" y="1589631"/>
                  </a:cubicBezTo>
                  <a:cubicBezTo>
                    <a:pt x="1696486" y="1607365"/>
                    <a:pt x="1697094" y="1625137"/>
                    <a:pt x="1698703" y="1642833"/>
                  </a:cubicBezTo>
                  <a:cubicBezTo>
                    <a:pt x="1701347" y="1671921"/>
                    <a:pt x="1709097" y="1667031"/>
                    <a:pt x="1698703" y="1706010"/>
                  </a:cubicBezTo>
                  <a:cubicBezTo>
                    <a:pt x="1697673" y="1709871"/>
                    <a:pt x="1692380" y="1711037"/>
                    <a:pt x="1688728" y="1712660"/>
                  </a:cubicBezTo>
                  <a:cubicBezTo>
                    <a:pt x="1682322" y="1715507"/>
                    <a:pt x="1675427" y="1717093"/>
                    <a:pt x="1668777" y="1719310"/>
                  </a:cubicBezTo>
                  <a:cubicBezTo>
                    <a:pt x="1665452" y="1720418"/>
                    <a:pt x="1661937" y="1721068"/>
                    <a:pt x="1658802" y="1722635"/>
                  </a:cubicBezTo>
                  <a:cubicBezTo>
                    <a:pt x="1654369" y="1724852"/>
                    <a:pt x="1650341" y="1728210"/>
                    <a:pt x="1645502" y="1729285"/>
                  </a:cubicBezTo>
                  <a:cubicBezTo>
                    <a:pt x="1630200" y="1732685"/>
                    <a:pt x="1598950" y="1735935"/>
                    <a:pt x="1598950" y="1735935"/>
                  </a:cubicBezTo>
                  <a:lnTo>
                    <a:pt x="1306342" y="1732610"/>
                  </a:lnTo>
                  <a:cubicBezTo>
                    <a:pt x="1301773" y="1732511"/>
                    <a:pt x="1297419" y="1730598"/>
                    <a:pt x="1293042" y="1729285"/>
                  </a:cubicBezTo>
                  <a:cubicBezTo>
                    <a:pt x="1286328" y="1727271"/>
                    <a:pt x="1273092" y="1722635"/>
                    <a:pt x="1273092" y="1722635"/>
                  </a:cubicBezTo>
                  <a:cubicBezTo>
                    <a:pt x="1252371" y="1701917"/>
                    <a:pt x="1282374" y="1729933"/>
                    <a:pt x="1256466" y="1712660"/>
                  </a:cubicBezTo>
                  <a:cubicBezTo>
                    <a:pt x="1231560" y="1696055"/>
                    <a:pt x="1260234" y="1707265"/>
                    <a:pt x="1236516" y="1699359"/>
                  </a:cubicBezTo>
                  <a:cubicBezTo>
                    <a:pt x="1234299" y="1697142"/>
                    <a:pt x="1232669" y="1694111"/>
                    <a:pt x="1229865" y="1692709"/>
                  </a:cubicBezTo>
                  <a:cubicBezTo>
                    <a:pt x="1223595" y="1689574"/>
                    <a:pt x="1215747" y="1689947"/>
                    <a:pt x="1209915" y="1686059"/>
                  </a:cubicBezTo>
                  <a:cubicBezTo>
                    <a:pt x="1197024" y="1677465"/>
                    <a:pt x="1203731" y="1680673"/>
                    <a:pt x="1189964" y="1676084"/>
                  </a:cubicBezTo>
                  <a:cubicBezTo>
                    <a:pt x="1181098" y="1649482"/>
                    <a:pt x="1194397" y="1680516"/>
                    <a:pt x="1176664" y="1662783"/>
                  </a:cubicBezTo>
                  <a:cubicBezTo>
                    <a:pt x="1158877" y="1644996"/>
                    <a:pt x="1169807" y="1642695"/>
                    <a:pt x="1150063" y="1629532"/>
                  </a:cubicBezTo>
                  <a:cubicBezTo>
                    <a:pt x="1143413" y="1625099"/>
                    <a:pt x="1137695" y="1618759"/>
                    <a:pt x="1130113" y="1616232"/>
                  </a:cubicBezTo>
                  <a:cubicBezTo>
                    <a:pt x="1123463" y="1614015"/>
                    <a:pt x="1115995" y="1613470"/>
                    <a:pt x="1110162" y="1609582"/>
                  </a:cubicBezTo>
                  <a:cubicBezTo>
                    <a:pt x="1106837" y="1607365"/>
                    <a:pt x="1103839" y="1604555"/>
                    <a:pt x="1100187" y="1602932"/>
                  </a:cubicBezTo>
                  <a:cubicBezTo>
                    <a:pt x="1093781" y="1600085"/>
                    <a:pt x="1086886" y="1598499"/>
                    <a:pt x="1080236" y="1596282"/>
                  </a:cubicBezTo>
                  <a:cubicBezTo>
                    <a:pt x="1076911" y="1595174"/>
                    <a:pt x="1073177" y="1594900"/>
                    <a:pt x="1070261" y="1592956"/>
                  </a:cubicBezTo>
                  <a:cubicBezTo>
                    <a:pt x="1057370" y="1584362"/>
                    <a:pt x="1064077" y="1587570"/>
                    <a:pt x="1050310" y="1582981"/>
                  </a:cubicBezTo>
                  <a:cubicBezTo>
                    <a:pt x="1021723" y="1563923"/>
                    <a:pt x="1057892" y="1586772"/>
                    <a:pt x="1030360" y="1573006"/>
                  </a:cubicBezTo>
                  <a:cubicBezTo>
                    <a:pt x="1007398" y="1561525"/>
                    <a:pt x="1034765" y="1569951"/>
                    <a:pt x="1007084" y="1563031"/>
                  </a:cubicBezTo>
                  <a:cubicBezTo>
                    <a:pt x="1003759" y="1559706"/>
                    <a:pt x="1001220" y="1555339"/>
                    <a:pt x="997109" y="1553055"/>
                  </a:cubicBezTo>
                  <a:cubicBezTo>
                    <a:pt x="990981" y="1549651"/>
                    <a:pt x="977158" y="1546405"/>
                    <a:pt x="977158" y="1546405"/>
                  </a:cubicBezTo>
                  <a:cubicBezTo>
                    <a:pt x="973833" y="1544188"/>
                    <a:pt x="970757" y="1541542"/>
                    <a:pt x="967183" y="1539755"/>
                  </a:cubicBezTo>
                  <a:cubicBezTo>
                    <a:pt x="964048" y="1538188"/>
                    <a:pt x="959945" y="1538619"/>
                    <a:pt x="957208" y="1536430"/>
                  </a:cubicBezTo>
                  <a:cubicBezTo>
                    <a:pt x="935723" y="1519242"/>
                    <a:pt x="965656" y="1531487"/>
                    <a:pt x="940582" y="1523130"/>
                  </a:cubicBezTo>
                  <a:lnTo>
                    <a:pt x="904006" y="1486554"/>
                  </a:lnTo>
                  <a:lnTo>
                    <a:pt x="894031" y="1476578"/>
                  </a:lnTo>
                  <a:lnTo>
                    <a:pt x="884056" y="1466603"/>
                  </a:lnTo>
                  <a:cubicBezTo>
                    <a:pt x="882948" y="1463278"/>
                    <a:pt x="882920" y="1459365"/>
                    <a:pt x="880731" y="1456628"/>
                  </a:cubicBezTo>
                  <a:cubicBezTo>
                    <a:pt x="878235" y="1453508"/>
                    <a:pt x="873876" y="1452474"/>
                    <a:pt x="870756" y="1449978"/>
                  </a:cubicBezTo>
                  <a:cubicBezTo>
                    <a:pt x="868308" y="1448019"/>
                    <a:pt x="866322" y="1445544"/>
                    <a:pt x="864105" y="1443327"/>
                  </a:cubicBezTo>
                  <a:cubicBezTo>
                    <a:pt x="859923" y="1430782"/>
                    <a:pt x="858914" y="1424838"/>
                    <a:pt x="847480" y="1413402"/>
                  </a:cubicBezTo>
                  <a:cubicBezTo>
                    <a:pt x="841295" y="1407216"/>
                    <a:pt x="838375" y="1405165"/>
                    <a:pt x="834180" y="1396776"/>
                  </a:cubicBezTo>
                  <a:cubicBezTo>
                    <a:pt x="832612" y="1393641"/>
                    <a:pt x="833332" y="1389279"/>
                    <a:pt x="830854" y="1386801"/>
                  </a:cubicBezTo>
                  <a:cubicBezTo>
                    <a:pt x="828376" y="1384323"/>
                    <a:pt x="824204" y="1384584"/>
                    <a:pt x="820879" y="1383476"/>
                  </a:cubicBezTo>
                  <a:cubicBezTo>
                    <a:pt x="818662" y="1376826"/>
                    <a:pt x="818117" y="1369358"/>
                    <a:pt x="814229" y="1363525"/>
                  </a:cubicBezTo>
                  <a:cubicBezTo>
                    <a:pt x="804505" y="1348939"/>
                    <a:pt x="809977" y="1356747"/>
                    <a:pt x="797604" y="1340250"/>
                  </a:cubicBezTo>
                  <a:cubicBezTo>
                    <a:pt x="796495" y="1336925"/>
                    <a:pt x="795846" y="1333409"/>
                    <a:pt x="794278" y="1330274"/>
                  </a:cubicBezTo>
                  <a:cubicBezTo>
                    <a:pt x="792491" y="1326700"/>
                    <a:pt x="789251" y="1323951"/>
                    <a:pt x="787628" y="1320299"/>
                  </a:cubicBezTo>
                  <a:cubicBezTo>
                    <a:pt x="784781" y="1313893"/>
                    <a:pt x="783195" y="1306998"/>
                    <a:pt x="780978" y="1300348"/>
                  </a:cubicBezTo>
                  <a:lnTo>
                    <a:pt x="777653" y="1290373"/>
                  </a:lnTo>
                  <a:lnTo>
                    <a:pt x="774328" y="1280398"/>
                  </a:lnTo>
                  <a:cubicBezTo>
                    <a:pt x="773220" y="1251581"/>
                    <a:pt x="772987" y="1222716"/>
                    <a:pt x="771003" y="1193946"/>
                  </a:cubicBezTo>
                  <a:cubicBezTo>
                    <a:pt x="770762" y="1190449"/>
                    <a:pt x="767678" y="1187475"/>
                    <a:pt x="767678" y="1183970"/>
                  </a:cubicBezTo>
                  <a:cubicBezTo>
                    <a:pt x="767678" y="1176133"/>
                    <a:pt x="769466" y="1168380"/>
                    <a:pt x="771003" y="1160695"/>
                  </a:cubicBezTo>
                  <a:cubicBezTo>
                    <a:pt x="771690" y="1157258"/>
                    <a:pt x="772138" y="1153456"/>
                    <a:pt x="774328" y="1150719"/>
                  </a:cubicBezTo>
                  <a:cubicBezTo>
                    <a:pt x="776824" y="1147598"/>
                    <a:pt x="780978" y="1146286"/>
                    <a:pt x="784303" y="1144069"/>
                  </a:cubicBezTo>
                  <a:cubicBezTo>
                    <a:pt x="786520" y="1137419"/>
                    <a:pt x="791365" y="1131117"/>
                    <a:pt x="790953" y="1124119"/>
                  </a:cubicBezTo>
                  <a:cubicBezTo>
                    <a:pt x="790759" y="1120817"/>
                    <a:pt x="792977" y="1074965"/>
                    <a:pt x="784303" y="1057617"/>
                  </a:cubicBezTo>
                  <a:cubicBezTo>
                    <a:pt x="782516" y="1054043"/>
                    <a:pt x="780149" y="1050763"/>
                    <a:pt x="777653" y="1047642"/>
                  </a:cubicBezTo>
                  <a:cubicBezTo>
                    <a:pt x="775695" y="1045194"/>
                    <a:pt x="773220" y="1043208"/>
                    <a:pt x="771003" y="1040991"/>
                  </a:cubicBezTo>
                  <a:cubicBezTo>
                    <a:pt x="768299" y="1032879"/>
                    <a:pt x="767473" y="1027486"/>
                    <a:pt x="761028" y="1021041"/>
                  </a:cubicBezTo>
                  <a:cubicBezTo>
                    <a:pt x="758202" y="1018215"/>
                    <a:pt x="754173" y="1016888"/>
                    <a:pt x="751052" y="1014391"/>
                  </a:cubicBezTo>
                  <a:cubicBezTo>
                    <a:pt x="748604" y="1012433"/>
                    <a:pt x="747010" y="1009479"/>
                    <a:pt x="744402" y="1007740"/>
                  </a:cubicBezTo>
                  <a:cubicBezTo>
                    <a:pt x="736185" y="1002261"/>
                    <a:pt x="729993" y="1000720"/>
                    <a:pt x="721126" y="997765"/>
                  </a:cubicBezTo>
                  <a:cubicBezTo>
                    <a:pt x="717801" y="994440"/>
                    <a:pt x="715694" y="989002"/>
                    <a:pt x="711151" y="987790"/>
                  </a:cubicBezTo>
                  <a:cubicBezTo>
                    <a:pt x="698255" y="984351"/>
                    <a:pt x="684577" y="985185"/>
                    <a:pt x="671250" y="984465"/>
                  </a:cubicBezTo>
                  <a:cubicBezTo>
                    <a:pt x="643559" y="982968"/>
                    <a:pt x="615832" y="982248"/>
                    <a:pt x="588123" y="981140"/>
                  </a:cubicBezTo>
                  <a:cubicBezTo>
                    <a:pt x="583689" y="980032"/>
                    <a:pt x="579199" y="979128"/>
                    <a:pt x="574822" y="977815"/>
                  </a:cubicBezTo>
                  <a:cubicBezTo>
                    <a:pt x="568108" y="975801"/>
                    <a:pt x="554872" y="971164"/>
                    <a:pt x="554872" y="971164"/>
                  </a:cubicBezTo>
                  <a:cubicBezTo>
                    <a:pt x="550690" y="958618"/>
                    <a:pt x="549682" y="952676"/>
                    <a:pt x="538246" y="941239"/>
                  </a:cubicBezTo>
                  <a:cubicBezTo>
                    <a:pt x="536029" y="939022"/>
                    <a:pt x="533554" y="937036"/>
                    <a:pt x="531596" y="934588"/>
                  </a:cubicBezTo>
                  <a:cubicBezTo>
                    <a:pt x="521136" y="921512"/>
                    <a:pt x="529186" y="926484"/>
                    <a:pt x="514971" y="914638"/>
                  </a:cubicBezTo>
                  <a:cubicBezTo>
                    <a:pt x="511901" y="912080"/>
                    <a:pt x="508030" y="910589"/>
                    <a:pt x="504996" y="907988"/>
                  </a:cubicBezTo>
                  <a:cubicBezTo>
                    <a:pt x="500235" y="903907"/>
                    <a:pt x="491695" y="894687"/>
                    <a:pt x="491695" y="894687"/>
                  </a:cubicBezTo>
                  <a:cubicBezTo>
                    <a:pt x="490587" y="891362"/>
                    <a:pt x="489937" y="887847"/>
                    <a:pt x="488370" y="884712"/>
                  </a:cubicBezTo>
                  <a:cubicBezTo>
                    <a:pt x="475479" y="858930"/>
                    <a:pt x="486752" y="889834"/>
                    <a:pt x="478395" y="864762"/>
                  </a:cubicBezTo>
                  <a:cubicBezTo>
                    <a:pt x="479503" y="853678"/>
                    <a:pt x="479667" y="842459"/>
                    <a:pt x="481720" y="831511"/>
                  </a:cubicBezTo>
                  <a:cubicBezTo>
                    <a:pt x="483012" y="824621"/>
                    <a:pt x="486153" y="818210"/>
                    <a:pt x="488370" y="811560"/>
                  </a:cubicBezTo>
                  <a:cubicBezTo>
                    <a:pt x="492958" y="797794"/>
                    <a:pt x="489751" y="804501"/>
                    <a:pt x="498345" y="791610"/>
                  </a:cubicBezTo>
                  <a:cubicBezTo>
                    <a:pt x="497237" y="781635"/>
                    <a:pt x="496546" y="771604"/>
                    <a:pt x="495020" y="761684"/>
                  </a:cubicBezTo>
                  <a:cubicBezTo>
                    <a:pt x="493287" y="750421"/>
                    <a:pt x="491267" y="748548"/>
                    <a:pt x="488370" y="738408"/>
                  </a:cubicBezTo>
                  <a:cubicBezTo>
                    <a:pt x="487115" y="734014"/>
                    <a:pt x="486300" y="729502"/>
                    <a:pt x="485045" y="725108"/>
                  </a:cubicBezTo>
                  <a:cubicBezTo>
                    <a:pt x="484082" y="721738"/>
                    <a:pt x="482570" y="718533"/>
                    <a:pt x="481720" y="715132"/>
                  </a:cubicBezTo>
                  <a:cubicBezTo>
                    <a:pt x="475968" y="692124"/>
                    <a:pt x="482692" y="704952"/>
                    <a:pt x="471745" y="688532"/>
                  </a:cubicBezTo>
                  <a:cubicBezTo>
                    <a:pt x="462327" y="660275"/>
                    <a:pt x="475462" y="694725"/>
                    <a:pt x="461769" y="671906"/>
                  </a:cubicBezTo>
                  <a:cubicBezTo>
                    <a:pt x="447329" y="647842"/>
                    <a:pt x="473839" y="677326"/>
                    <a:pt x="448469" y="651956"/>
                  </a:cubicBezTo>
                  <a:cubicBezTo>
                    <a:pt x="447361" y="648631"/>
                    <a:pt x="446711" y="645115"/>
                    <a:pt x="445144" y="641980"/>
                  </a:cubicBezTo>
                  <a:cubicBezTo>
                    <a:pt x="443357" y="638406"/>
                    <a:pt x="440117" y="635657"/>
                    <a:pt x="438494" y="632005"/>
                  </a:cubicBezTo>
                  <a:cubicBezTo>
                    <a:pt x="435647" y="625599"/>
                    <a:pt x="431844" y="612055"/>
                    <a:pt x="431844" y="612055"/>
                  </a:cubicBezTo>
                  <a:cubicBezTo>
                    <a:pt x="432952" y="604296"/>
                    <a:pt x="428494" y="592887"/>
                    <a:pt x="435169" y="588779"/>
                  </a:cubicBezTo>
                  <a:cubicBezTo>
                    <a:pt x="448902" y="580328"/>
                    <a:pt x="485309" y="586734"/>
                    <a:pt x="501670" y="588779"/>
                  </a:cubicBezTo>
                  <a:cubicBezTo>
                    <a:pt x="508320" y="595429"/>
                    <a:pt x="516404" y="600905"/>
                    <a:pt x="521621" y="608730"/>
                  </a:cubicBezTo>
                  <a:cubicBezTo>
                    <a:pt x="523838" y="612055"/>
                    <a:pt x="526484" y="615131"/>
                    <a:pt x="528271" y="618705"/>
                  </a:cubicBezTo>
                  <a:cubicBezTo>
                    <a:pt x="529838" y="621840"/>
                    <a:pt x="529493" y="625876"/>
                    <a:pt x="531596" y="628680"/>
                  </a:cubicBezTo>
                  <a:cubicBezTo>
                    <a:pt x="536299" y="634950"/>
                    <a:pt x="541701" y="640958"/>
                    <a:pt x="548222" y="645306"/>
                  </a:cubicBezTo>
                  <a:lnTo>
                    <a:pt x="568172" y="658606"/>
                  </a:lnTo>
                  <a:lnTo>
                    <a:pt x="578148" y="665256"/>
                  </a:lnTo>
                  <a:cubicBezTo>
                    <a:pt x="591394" y="685125"/>
                    <a:pt x="576927" y="667847"/>
                    <a:pt x="594773" y="678556"/>
                  </a:cubicBezTo>
                  <a:cubicBezTo>
                    <a:pt x="597461" y="680169"/>
                    <a:pt x="598814" y="683468"/>
                    <a:pt x="601423" y="685207"/>
                  </a:cubicBezTo>
                  <a:cubicBezTo>
                    <a:pt x="605547" y="687957"/>
                    <a:pt x="610290" y="689640"/>
                    <a:pt x="614724" y="691857"/>
                  </a:cubicBezTo>
                  <a:cubicBezTo>
                    <a:pt x="616941" y="695182"/>
                    <a:pt x="617985" y="699714"/>
                    <a:pt x="621374" y="701832"/>
                  </a:cubicBezTo>
                  <a:cubicBezTo>
                    <a:pt x="627318" y="705547"/>
                    <a:pt x="634674" y="706265"/>
                    <a:pt x="641324" y="708482"/>
                  </a:cubicBezTo>
                  <a:lnTo>
                    <a:pt x="651300" y="711807"/>
                  </a:lnTo>
                  <a:cubicBezTo>
                    <a:pt x="654625" y="712915"/>
                    <a:pt x="657838" y="714444"/>
                    <a:pt x="661275" y="715132"/>
                  </a:cubicBezTo>
                  <a:cubicBezTo>
                    <a:pt x="681337" y="719146"/>
                    <a:pt x="672538" y="716671"/>
                    <a:pt x="687876" y="721783"/>
                  </a:cubicBezTo>
                  <a:cubicBezTo>
                    <a:pt x="708935" y="720675"/>
                    <a:pt x="730051" y="720367"/>
                    <a:pt x="751052" y="718458"/>
                  </a:cubicBezTo>
                  <a:cubicBezTo>
                    <a:pt x="762484" y="717419"/>
                    <a:pt x="760773" y="713029"/>
                    <a:pt x="771003" y="708482"/>
                  </a:cubicBezTo>
                  <a:cubicBezTo>
                    <a:pt x="777409" y="705635"/>
                    <a:pt x="790953" y="701832"/>
                    <a:pt x="790953" y="701832"/>
                  </a:cubicBezTo>
                  <a:cubicBezTo>
                    <a:pt x="793170" y="699615"/>
                    <a:pt x="795865" y="697790"/>
                    <a:pt x="797604" y="695182"/>
                  </a:cubicBezTo>
                  <a:cubicBezTo>
                    <a:pt x="803083" y="686965"/>
                    <a:pt x="804624" y="680773"/>
                    <a:pt x="807579" y="671906"/>
                  </a:cubicBezTo>
                  <a:cubicBezTo>
                    <a:pt x="806471" y="660822"/>
                    <a:pt x="806759" y="649509"/>
                    <a:pt x="804254" y="638655"/>
                  </a:cubicBezTo>
                  <a:cubicBezTo>
                    <a:pt x="803355" y="634761"/>
                    <a:pt x="799227" y="632332"/>
                    <a:pt x="797604" y="628680"/>
                  </a:cubicBezTo>
                  <a:cubicBezTo>
                    <a:pt x="785377" y="601170"/>
                    <a:pt x="797960" y="615738"/>
                    <a:pt x="784303" y="602079"/>
                  </a:cubicBezTo>
                  <a:cubicBezTo>
                    <a:pt x="783195" y="598754"/>
                    <a:pt x="782545" y="595239"/>
                    <a:pt x="780978" y="592104"/>
                  </a:cubicBezTo>
                  <a:cubicBezTo>
                    <a:pt x="779191" y="588530"/>
                    <a:pt x="775731" y="585871"/>
                    <a:pt x="774328" y="582129"/>
                  </a:cubicBezTo>
                  <a:cubicBezTo>
                    <a:pt x="770928" y="573061"/>
                    <a:pt x="772411" y="564046"/>
                    <a:pt x="767678" y="555528"/>
                  </a:cubicBezTo>
                  <a:cubicBezTo>
                    <a:pt x="763796" y="548541"/>
                    <a:pt x="754377" y="535578"/>
                    <a:pt x="754377" y="535578"/>
                  </a:cubicBezTo>
                  <a:cubicBezTo>
                    <a:pt x="752160" y="528928"/>
                    <a:pt x="752684" y="520584"/>
                    <a:pt x="747727" y="515627"/>
                  </a:cubicBezTo>
                  <a:cubicBezTo>
                    <a:pt x="744402" y="512302"/>
                    <a:pt x="740762" y="509264"/>
                    <a:pt x="737752" y="505652"/>
                  </a:cubicBezTo>
                  <a:cubicBezTo>
                    <a:pt x="735194" y="502582"/>
                    <a:pt x="733928" y="498502"/>
                    <a:pt x="731102" y="495676"/>
                  </a:cubicBezTo>
                  <a:cubicBezTo>
                    <a:pt x="728276" y="492850"/>
                    <a:pt x="724451" y="491243"/>
                    <a:pt x="721126" y="489026"/>
                  </a:cubicBezTo>
                  <a:cubicBezTo>
                    <a:pt x="708934" y="470739"/>
                    <a:pt x="721126" y="486255"/>
                    <a:pt x="704501" y="472401"/>
                  </a:cubicBezTo>
                  <a:cubicBezTo>
                    <a:pt x="695552" y="464944"/>
                    <a:pt x="695164" y="460493"/>
                    <a:pt x="684550" y="455775"/>
                  </a:cubicBezTo>
                  <a:cubicBezTo>
                    <a:pt x="678144" y="452928"/>
                    <a:pt x="670433" y="453013"/>
                    <a:pt x="664600" y="449125"/>
                  </a:cubicBezTo>
                  <a:cubicBezTo>
                    <a:pt x="641733" y="433881"/>
                    <a:pt x="652231" y="438352"/>
                    <a:pt x="634674" y="432500"/>
                  </a:cubicBezTo>
                  <a:cubicBezTo>
                    <a:pt x="621376" y="412551"/>
                    <a:pt x="635781" y="431389"/>
                    <a:pt x="618049" y="415874"/>
                  </a:cubicBezTo>
                  <a:cubicBezTo>
                    <a:pt x="612151" y="410713"/>
                    <a:pt x="607944" y="403596"/>
                    <a:pt x="601423" y="399249"/>
                  </a:cubicBezTo>
                  <a:cubicBezTo>
                    <a:pt x="588839" y="390860"/>
                    <a:pt x="594273" y="395425"/>
                    <a:pt x="584798" y="385948"/>
                  </a:cubicBezTo>
                  <a:cubicBezTo>
                    <a:pt x="583690" y="382623"/>
                    <a:pt x="583276" y="378978"/>
                    <a:pt x="581473" y="375973"/>
                  </a:cubicBezTo>
                  <a:cubicBezTo>
                    <a:pt x="578315" y="370710"/>
                    <a:pt x="569376" y="365692"/>
                    <a:pt x="564847" y="362673"/>
                  </a:cubicBezTo>
                  <a:cubicBezTo>
                    <a:pt x="562630" y="359348"/>
                    <a:pt x="560693" y="355819"/>
                    <a:pt x="558197" y="352698"/>
                  </a:cubicBezTo>
                  <a:cubicBezTo>
                    <a:pt x="551289" y="344062"/>
                    <a:pt x="550013" y="347583"/>
                    <a:pt x="544897" y="336072"/>
                  </a:cubicBezTo>
                  <a:cubicBezTo>
                    <a:pt x="542050" y="329666"/>
                    <a:pt x="540463" y="322772"/>
                    <a:pt x="538246" y="316122"/>
                  </a:cubicBezTo>
                  <a:cubicBezTo>
                    <a:pt x="537137" y="312797"/>
                    <a:pt x="536865" y="309062"/>
                    <a:pt x="534921" y="306146"/>
                  </a:cubicBezTo>
                  <a:lnTo>
                    <a:pt x="528271" y="296171"/>
                  </a:lnTo>
                  <a:cubicBezTo>
                    <a:pt x="527163" y="271787"/>
                    <a:pt x="526892" y="247350"/>
                    <a:pt x="524946" y="223019"/>
                  </a:cubicBezTo>
                  <a:cubicBezTo>
                    <a:pt x="524150" y="213071"/>
                    <a:pt x="519240" y="211607"/>
                    <a:pt x="514971" y="203068"/>
                  </a:cubicBezTo>
                  <a:cubicBezTo>
                    <a:pt x="513404" y="199933"/>
                    <a:pt x="513213" y="196228"/>
                    <a:pt x="511646" y="193093"/>
                  </a:cubicBezTo>
                  <a:cubicBezTo>
                    <a:pt x="504821" y="179443"/>
                    <a:pt x="506595" y="186780"/>
                    <a:pt x="498345" y="176468"/>
                  </a:cubicBezTo>
                  <a:cubicBezTo>
                    <a:pt x="495848" y="173347"/>
                    <a:pt x="494521" y="169318"/>
                    <a:pt x="491695" y="166492"/>
                  </a:cubicBezTo>
                  <a:cubicBezTo>
                    <a:pt x="485250" y="160047"/>
                    <a:pt x="479857" y="159221"/>
                    <a:pt x="471745" y="156517"/>
                  </a:cubicBezTo>
                  <a:cubicBezTo>
                    <a:pt x="461205" y="140710"/>
                    <a:pt x="468885" y="147806"/>
                    <a:pt x="445144" y="139892"/>
                  </a:cubicBezTo>
                  <a:lnTo>
                    <a:pt x="435169" y="136567"/>
                  </a:lnTo>
                  <a:lnTo>
                    <a:pt x="425193" y="133242"/>
                  </a:lnTo>
                  <a:cubicBezTo>
                    <a:pt x="408568" y="134350"/>
                    <a:pt x="391536" y="132751"/>
                    <a:pt x="375317" y="136567"/>
                  </a:cubicBezTo>
                  <a:cubicBezTo>
                    <a:pt x="371427" y="137482"/>
                    <a:pt x="370290" y="142890"/>
                    <a:pt x="368667" y="146542"/>
                  </a:cubicBezTo>
                  <a:cubicBezTo>
                    <a:pt x="360513" y="164890"/>
                    <a:pt x="363164" y="165233"/>
                    <a:pt x="358692" y="183118"/>
                  </a:cubicBezTo>
                  <a:cubicBezTo>
                    <a:pt x="357842" y="186518"/>
                    <a:pt x="356475" y="189768"/>
                    <a:pt x="355366" y="193093"/>
                  </a:cubicBezTo>
                  <a:cubicBezTo>
                    <a:pt x="356475" y="198635"/>
                    <a:pt x="358130" y="204095"/>
                    <a:pt x="358692" y="209719"/>
                  </a:cubicBezTo>
                  <a:cubicBezTo>
                    <a:pt x="365347" y="276257"/>
                    <a:pt x="357146" y="240111"/>
                    <a:pt x="365342" y="272895"/>
                  </a:cubicBezTo>
                  <a:cubicBezTo>
                    <a:pt x="368757" y="317296"/>
                    <a:pt x="370729" y="312926"/>
                    <a:pt x="365342" y="356023"/>
                  </a:cubicBezTo>
                  <a:cubicBezTo>
                    <a:pt x="365113" y="357853"/>
                    <a:pt x="360435" y="376393"/>
                    <a:pt x="358692" y="379298"/>
                  </a:cubicBezTo>
                  <a:cubicBezTo>
                    <a:pt x="357079" y="381986"/>
                    <a:pt x="353999" y="383500"/>
                    <a:pt x="352041" y="385948"/>
                  </a:cubicBezTo>
                  <a:cubicBezTo>
                    <a:pt x="349544" y="389069"/>
                    <a:pt x="348861" y="393941"/>
                    <a:pt x="345391" y="395924"/>
                  </a:cubicBezTo>
                  <a:cubicBezTo>
                    <a:pt x="340484" y="398728"/>
                    <a:pt x="334308" y="398141"/>
                    <a:pt x="328766" y="399249"/>
                  </a:cubicBezTo>
                  <a:cubicBezTo>
                    <a:pt x="316574" y="398141"/>
                    <a:pt x="304161" y="398489"/>
                    <a:pt x="292190" y="395924"/>
                  </a:cubicBezTo>
                  <a:cubicBezTo>
                    <a:pt x="277894" y="392861"/>
                    <a:pt x="279769" y="376560"/>
                    <a:pt x="268914" y="369323"/>
                  </a:cubicBezTo>
                  <a:lnTo>
                    <a:pt x="258939" y="362673"/>
                  </a:lnTo>
                  <a:lnTo>
                    <a:pt x="252289" y="342722"/>
                  </a:lnTo>
                  <a:cubicBezTo>
                    <a:pt x="251181" y="339397"/>
                    <a:pt x="249814" y="336147"/>
                    <a:pt x="248964" y="332747"/>
                  </a:cubicBezTo>
                  <a:cubicBezTo>
                    <a:pt x="247855" y="328314"/>
                    <a:pt x="247438" y="323647"/>
                    <a:pt x="245638" y="319447"/>
                  </a:cubicBezTo>
                  <a:cubicBezTo>
                    <a:pt x="244064" y="315774"/>
                    <a:pt x="240611" y="313123"/>
                    <a:pt x="238988" y="309471"/>
                  </a:cubicBezTo>
                  <a:cubicBezTo>
                    <a:pt x="236141" y="303065"/>
                    <a:pt x="234555" y="296171"/>
                    <a:pt x="232338" y="289521"/>
                  </a:cubicBezTo>
                  <a:cubicBezTo>
                    <a:pt x="231230" y="286196"/>
                    <a:pt x="230957" y="282462"/>
                    <a:pt x="229013" y="279546"/>
                  </a:cubicBezTo>
                  <a:cubicBezTo>
                    <a:pt x="226796" y="276221"/>
                    <a:pt x="223986" y="273222"/>
                    <a:pt x="222363" y="269570"/>
                  </a:cubicBezTo>
                  <a:cubicBezTo>
                    <a:pt x="222357" y="269557"/>
                    <a:pt x="214053" y="244638"/>
                    <a:pt x="212388" y="239644"/>
                  </a:cubicBezTo>
                  <a:cubicBezTo>
                    <a:pt x="211280" y="236319"/>
                    <a:pt x="210629" y="232804"/>
                    <a:pt x="209062" y="229669"/>
                  </a:cubicBezTo>
                  <a:cubicBezTo>
                    <a:pt x="206845" y="225236"/>
                    <a:pt x="204365" y="220925"/>
                    <a:pt x="202412" y="216369"/>
                  </a:cubicBezTo>
                  <a:cubicBezTo>
                    <a:pt x="195937" y="201261"/>
                    <a:pt x="203496" y="210804"/>
                    <a:pt x="192437" y="199743"/>
                  </a:cubicBezTo>
                  <a:cubicBezTo>
                    <a:pt x="190220" y="193093"/>
                    <a:pt x="187487" y="186593"/>
                    <a:pt x="185787" y="179793"/>
                  </a:cubicBezTo>
                  <a:cubicBezTo>
                    <a:pt x="181091" y="161009"/>
                    <a:pt x="183358" y="170973"/>
                    <a:pt x="179137" y="149867"/>
                  </a:cubicBezTo>
                  <a:cubicBezTo>
                    <a:pt x="178029" y="128808"/>
                    <a:pt x="177088" y="107740"/>
                    <a:pt x="175812" y="86690"/>
                  </a:cubicBezTo>
                  <a:cubicBezTo>
                    <a:pt x="171842" y="21196"/>
                    <a:pt x="183579" y="55447"/>
                    <a:pt x="162511" y="30164"/>
                  </a:cubicBezTo>
                  <a:cubicBezTo>
                    <a:pt x="159953" y="27094"/>
                    <a:pt x="158982" y="22685"/>
                    <a:pt x="155861" y="20188"/>
                  </a:cubicBezTo>
                  <a:cubicBezTo>
                    <a:pt x="153693" y="18453"/>
                    <a:pt x="133454" y="13755"/>
                    <a:pt x="132585" y="13538"/>
                  </a:cubicBezTo>
                  <a:cubicBezTo>
                    <a:pt x="129260" y="11321"/>
                    <a:pt x="126352" y="8291"/>
                    <a:pt x="122610" y="6888"/>
                  </a:cubicBezTo>
                  <a:cubicBezTo>
                    <a:pt x="104242" y="0"/>
                    <a:pt x="84825" y="5326"/>
                    <a:pt x="66084" y="6888"/>
                  </a:cubicBezTo>
                  <a:cubicBezTo>
                    <a:pt x="61650" y="7996"/>
                    <a:pt x="56586" y="7678"/>
                    <a:pt x="52783" y="10213"/>
                  </a:cubicBezTo>
                  <a:cubicBezTo>
                    <a:pt x="14576" y="35685"/>
                    <a:pt x="52137" y="21513"/>
                    <a:pt x="26182" y="30164"/>
                  </a:cubicBezTo>
                  <a:cubicBezTo>
                    <a:pt x="23965" y="34597"/>
                    <a:pt x="21991" y="39160"/>
                    <a:pt x="19532" y="43464"/>
                  </a:cubicBezTo>
                  <a:cubicBezTo>
                    <a:pt x="17549" y="46934"/>
                    <a:pt x="14456" y="49766"/>
                    <a:pt x="12882" y="53439"/>
                  </a:cubicBezTo>
                  <a:cubicBezTo>
                    <a:pt x="0" y="83499"/>
                    <a:pt x="19602" y="51673"/>
                    <a:pt x="2907" y="76715"/>
                  </a:cubicBezTo>
                  <a:cubicBezTo>
                    <a:pt x="4015" y="84474"/>
                    <a:pt x="4170" y="92430"/>
                    <a:pt x="6232" y="99991"/>
                  </a:cubicBezTo>
                  <a:cubicBezTo>
                    <a:pt x="7536" y="104773"/>
                    <a:pt x="10423" y="108987"/>
                    <a:pt x="12882" y="113291"/>
                  </a:cubicBezTo>
                  <a:cubicBezTo>
                    <a:pt x="16772" y="120099"/>
                    <a:pt x="25225" y="130857"/>
                    <a:pt x="29508" y="136567"/>
                  </a:cubicBezTo>
                  <a:cubicBezTo>
                    <a:pt x="40213" y="168681"/>
                    <a:pt x="23046" y="118747"/>
                    <a:pt x="39483" y="159842"/>
                  </a:cubicBezTo>
                  <a:cubicBezTo>
                    <a:pt x="51354" y="189520"/>
                    <a:pt x="39989" y="170577"/>
                    <a:pt x="52783" y="189768"/>
                  </a:cubicBezTo>
                  <a:cubicBezTo>
                    <a:pt x="69074" y="254934"/>
                    <a:pt x="55310" y="195688"/>
                    <a:pt x="59433" y="362673"/>
                  </a:cubicBezTo>
                  <a:cubicBezTo>
                    <a:pt x="60336" y="399255"/>
                    <a:pt x="61133" y="435844"/>
                    <a:pt x="62758" y="472401"/>
                  </a:cubicBezTo>
                  <a:cubicBezTo>
                    <a:pt x="63351" y="485734"/>
                    <a:pt x="64428" y="499059"/>
                    <a:pt x="66084" y="512302"/>
                  </a:cubicBezTo>
                  <a:cubicBezTo>
                    <a:pt x="66651" y="516836"/>
                    <a:pt x="68207" y="521193"/>
                    <a:pt x="69409" y="525602"/>
                  </a:cubicBezTo>
                  <a:cubicBezTo>
                    <a:pt x="71532" y="533387"/>
                    <a:pt x="73686" y="541166"/>
                    <a:pt x="76059" y="548878"/>
                  </a:cubicBezTo>
                  <a:cubicBezTo>
                    <a:pt x="78120" y="555578"/>
                    <a:pt x="81009" y="562028"/>
                    <a:pt x="82709" y="568828"/>
                  </a:cubicBezTo>
                  <a:cubicBezTo>
                    <a:pt x="83817" y="573262"/>
                    <a:pt x="84779" y="577735"/>
                    <a:pt x="86034" y="582129"/>
                  </a:cubicBezTo>
                  <a:cubicBezTo>
                    <a:pt x="92386" y="604361"/>
                    <a:pt x="86447" y="578374"/>
                    <a:pt x="92684" y="605404"/>
                  </a:cubicBezTo>
                  <a:cubicBezTo>
                    <a:pt x="110149" y="681088"/>
                    <a:pt x="91483" y="599402"/>
                    <a:pt x="102660" y="655281"/>
                  </a:cubicBezTo>
                  <a:cubicBezTo>
                    <a:pt x="103556" y="659762"/>
                    <a:pt x="105089" y="664100"/>
                    <a:pt x="105985" y="668581"/>
                  </a:cubicBezTo>
                  <a:cubicBezTo>
                    <a:pt x="111837" y="697841"/>
                    <a:pt x="106164" y="679094"/>
                    <a:pt x="112635" y="698507"/>
                  </a:cubicBezTo>
                  <a:cubicBezTo>
                    <a:pt x="121633" y="761493"/>
                    <a:pt x="109372" y="688765"/>
                    <a:pt x="122610" y="738408"/>
                  </a:cubicBezTo>
                  <a:cubicBezTo>
                    <a:pt x="134675" y="783652"/>
                    <a:pt x="124961" y="757299"/>
                    <a:pt x="132585" y="791610"/>
                  </a:cubicBezTo>
                  <a:cubicBezTo>
                    <a:pt x="133345" y="795031"/>
                    <a:pt x="134947" y="798215"/>
                    <a:pt x="135910" y="801585"/>
                  </a:cubicBezTo>
                  <a:cubicBezTo>
                    <a:pt x="137166" y="805979"/>
                    <a:pt x="137631" y="810606"/>
                    <a:pt x="139236" y="814885"/>
                  </a:cubicBezTo>
                  <a:cubicBezTo>
                    <a:pt x="140977" y="819526"/>
                    <a:pt x="144045" y="823584"/>
                    <a:pt x="145886" y="828186"/>
                  </a:cubicBezTo>
                  <a:cubicBezTo>
                    <a:pt x="148489" y="834694"/>
                    <a:pt x="149401" y="841866"/>
                    <a:pt x="152536" y="848136"/>
                  </a:cubicBezTo>
                  <a:cubicBezTo>
                    <a:pt x="154753" y="852569"/>
                    <a:pt x="157234" y="856880"/>
                    <a:pt x="159186" y="861436"/>
                  </a:cubicBezTo>
                  <a:cubicBezTo>
                    <a:pt x="160567" y="864658"/>
                    <a:pt x="160321" y="868675"/>
                    <a:pt x="162511" y="871412"/>
                  </a:cubicBezTo>
                  <a:cubicBezTo>
                    <a:pt x="165007" y="874533"/>
                    <a:pt x="169161" y="875845"/>
                    <a:pt x="172486" y="878062"/>
                  </a:cubicBezTo>
                  <a:cubicBezTo>
                    <a:pt x="181285" y="913249"/>
                    <a:pt x="169338" y="871809"/>
                    <a:pt x="182462" y="901338"/>
                  </a:cubicBezTo>
                  <a:cubicBezTo>
                    <a:pt x="185309" y="907744"/>
                    <a:pt x="186895" y="914638"/>
                    <a:pt x="189112" y="921288"/>
                  </a:cubicBezTo>
                  <a:lnTo>
                    <a:pt x="192437" y="931263"/>
                  </a:lnTo>
                  <a:cubicBezTo>
                    <a:pt x="191329" y="936805"/>
                    <a:pt x="189112" y="942237"/>
                    <a:pt x="189112" y="947889"/>
                  </a:cubicBezTo>
                  <a:cubicBezTo>
                    <a:pt x="189112" y="975420"/>
                    <a:pt x="195619" y="983321"/>
                    <a:pt x="199087" y="1011066"/>
                  </a:cubicBezTo>
                  <a:cubicBezTo>
                    <a:pt x="199901" y="1017581"/>
                    <a:pt x="202691" y="1045155"/>
                    <a:pt x="205737" y="1054292"/>
                  </a:cubicBezTo>
                  <a:cubicBezTo>
                    <a:pt x="208548" y="1062726"/>
                    <a:pt x="214175" y="1070272"/>
                    <a:pt x="219038" y="1077567"/>
                  </a:cubicBezTo>
                  <a:cubicBezTo>
                    <a:pt x="221070" y="1083663"/>
                    <a:pt x="225152" y="1101745"/>
                    <a:pt x="232338" y="1107493"/>
                  </a:cubicBezTo>
                  <a:cubicBezTo>
                    <a:pt x="235075" y="1109682"/>
                    <a:pt x="238988" y="1109710"/>
                    <a:pt x="242313" y="1110818"/>
                  </a:cubicBezTo>
                  <a:cubicBezTo>
                    <a:pt x="244530" y="1114143"/>
                    <a:pt x="246138" y="1117968"/>
                    <a:pt x="248964" y="1120794"/>
                  </a:cubicBezTo>
                  <a:cubicBezTo>
                    <a:pt x="275119" y="1146949"/>
                    <a:pt x="241678" y="1104736"/>
                    <a:pt x="268914" y="1137419"/>
                  </a:cubicBezTo>
                  <a:cubicBezTo>
                    <a:pt x="271472" y="1140489"/>
                    <a:pt x="272909" y="1144407"/>
                    <a:pt x="275564" y="1147394"/>
                  </a:cubicBezTo>
                  <a:cubicBezTo>
                    <a:pt x="281812" y="1154423"/>
                    <a:pt x="290298" y="1159520"/>
                    <a:pt x="295515" y="1167345"/>
                  </a:cubicBezTo>
                  <a:cubicBezTo>
                    <a:pt x="304382" y="1180645"/>
                    <a:pt x="298840" y="1175103"/>
                    <a:pt x="312140" y="1183970"/>
                  </a:cubicBezTo>
                  <a:cubicBezTo>
                    <a:pt x="315162" y="1188504"/>
                    <a:pt x="320174" y="1197436"/>
                    <a:pt x="325441" y="1200596"/>
                  </a:cubicBezTo>
                  <a:cubicBezTo>
                    <a:pt x="328446" y="1202399"/>
                    <a:pt x="332091" y="1202813"/>
                    <a:pt x="335416" y="1203921"/>
                  </a:cubicBezTo>
                  <a:cubicBezTo>
                    <a:pt x="336524" y="1207246"/>
                    <a:pt x="336263" y="1211418"/>
                    <a:pt x="338741" y="1213896"/>
                  </a:cubicBezTo>
                  <a:cubicBezTo>
                    <a:pt x="355570" y="1230724"/>
                    <a:pt x="376449" y="1232251"/>
                    <a:pt x="398593" y="1237172"/>
                  </a:cubicBezTo>
                  <a:cubicBezTo>
                    <a:pt x="416393" y="1249039"/>
                    <a:pt x="405742" y="1240996"/>
                    <a:pt x="428518" y="1263772"/>
                  </a:cubicBezTo>
                  <a:cubicBezTo>
                    <a:pt x="430735" y="1265989"/>
                    <a:pt x="432365" y="1269021"/>
                    <a:pt x="435169" y="1270423"/>
                  </a:cubicBezTo>
                  <a:lnTo>
                    <a:pt x="448469" y="1277073"/>
                  </a:lnTo>
                  <a:cubicBezTo>
                    <a:pt x="450686" y="1280398"/>
                    <a:pt x="451999" y="1284552"/>
                    <a:pt x="455119" y="1287048"/>
                  </a:cubicBezTo>
                  <a:cubicBezTo>
                    <a:pt x="457856" y="1289237"/>
                    <a:pt x="461959" y="1288806"/>
                    <a:pt x="465094" y="1290373"/>
                  </a:cubicBezTo>
                  <a:cubicBezTo>
                    <a:pt x="468669" y="1292160"/>
                    <a:pt x="471745" y="1294806"/>
                    <a:pt x="475070" y="1297023"/>
                  </a:cubicBezTo>
                  <a:cubicBezTo>
                    <a:pt x="479161" y="1309297"/>
                    <a:pt x="478947" y="1311060"/>
                    <a:pt x="488370" y="1323624"/>
                  </a:cubicBezTo>
                  <a:cubicBezTo>
                    <a:pt x="491191" y="1327386"/>
                    <a:pt x="495612" y="1329773"/>
                    <a:pt x="498345" y="1333599"/>
                  </a:cubicBezTo>
                  <a:cubicBezTo>
                    <a:pt x="501226" y="1337633"/>
                    <a:pt x="502446" y="1342649"/>
                    <a:pt x="504996" y="1346900"/>
                  </a:cubicBezTo>
                  <a:cubicBezTo>
                    <a:pt x="509108" y="1353753"/>
                    <a:pt x="514184" y="1359997"/>
                    <a:pt x="518296" y="1366850"/>
                  </a:cubicBezTo>
                  <a:cubicBezTo>
                    <a:pt x="543607" y="1409036"/>
                    <a:pt x="508593" y="1355621"/>
                    <a:pt x="531596" y="1390126"/>
                  </a:cubicBezTo>
                  <a:cubicBezTo>
                    <a:pt x="532704" y="1397885"/>
                    <a:pt x="532442" y="1405967"/>
                    <a:pt x="534921" y="1413402"/>
                  </a:cubicBezTo>
                  <a:cubicBezTo>
                    <a:pt x="535912" y="1416376"/>
                    <a:pt x="540170" y="1417248"/>
                    <a:pt x="541572" y="1420052"/>
                  </a:cubicBezTo>
                  <a:cubicBezTo>
                    <a:pt x="545924" y="1428755"/>
                    <a:pt x="543316" y="1435150"/>
                    <a:pt x="548222" y="1443327"/>
                  </a:cubicBezTo>
                  <a:cubicBezTo>
                    <a:pt x="551382" y="1448593"/>
                    <a:pt x="560314" y="1453606"/>
                    <a:pt x="564847" y="1456628"/>
                  </a:cubicBezTo>
                  <a:cubicBezTo>
                    <a:pt x="567064" y="1459953"/>
                    <a:pt x="569556" y="1463110"/>
                    <a:pt x="571497" y="1466603"/>
                  </a:cubicBezTo>
                  <a:cubicBezTo>
                    <a:pt x="585037" y="1490974"/>
                    <a:pt x="577993" y="1480387"/>
                    <a:pt x="588123" y="1503179"/>
                  </a:cubicBezTo>
                  <a:cubicBezTo>
                    <a:pt x="590136" y="1507708"/>
                    <a:pt x="592556" y="1512046"/>
                    <a:pt x="594773" y="1516479"/>
                  </a:cubicBezTo>
                  <a:cubicBezTo>
                    <a:pt x="594784" y="1516544"/>
                    <a:pt x="599218" y="1546423"/>
                    <a:pt x="601423" y="1549730"/>
                  </a:cubicBezTo>
                  <a:cubicBezTo>
                    <a:pt x="603640" y="1553055"/>
                    <a:pt x="608073" y="1554163"/>
                    <a:pt x="611398" y="1556380"/>
                  </a:cubicBezTo>
                  <a:cubicBezTo>
                    <a:pt x="613615" y="1561922"/>
                    <a:pt x="615548" y="1567586"/>
                    <a:pt x="618049" y="1573006"/>
                  </a:cubicBezTo>
                  <a:cubicBezTo>
                    <a:pt x="622203" y="1582007"/>
                    <a:pt x="628945" y="1589989"/>
                    <a:pt x="631349" y="1599607"/>
                  </a:cubicBezTo>
                  <a:cubicBezTo>
                    <a:pt x="632457" y="1604040"/>
                    <a:pt x="633419" y="1608513"/>
                    <a:pt x="634674" y="1612907"/>
                  </a:cubicBezTo>
                  <a:cubicBezTo>
                    <a:pt x="635637" y="1616277"/>
                    <a:pt x="637077" y="1619501"/>
                    <a:pt x="637999" y="1622882"/>
                  </a:cubicBezTo>
                  <a:cubicBezTo>
                    <a:pt x="640404" y="1631700"/>
                    <a:pt x="640561" y="1641308"/>
                    <a:pt x="644649" y="1649483"/>
                  </a:cubicBezTo>
                  <a:cubicBezTo>
                    <a:pt x="646866" y="1653916"/>
                    <a:pt x="649459" y="1658181"/>
                    <a:pt x="651300" y="1662783"/>
                  </a:cubicBezTo>
                  <a:cubicBezTo>
                    <a:pt x="653904" y="1669292"/>
                    <a:pt x="655733" y="1676084"/>
                    <a:pt x="657950" y="1682734"/>
                  </a:cubicBezTo>
                  <a:cubicBezTo>
                    <a:pt x="659058" y="1686059"/>
                    <a:pt x="659708" y="1689574"/>
                    <a:pt x="661275" y="1692709"/>
                  </a:cubicBezTo>
                  <a:cubicBezTo>
                    <a:pt x="663492" y="1697143"/>
                    <a:pt x="664752" y="1702202"/>
                    <a:pt x="667925" y="1706010"/>
                  </a:cubicBezTo>
                  <a:cubicBezTo>
                    <a:pt x="672883" y="1711960"/>
                    <a:pt x="681067" y="1713716"/>
                    <a:pt x="687876" y="1715985"/>
                  </a:cubicBezTo>
                  <a:cubicBezTo>
                    <a:pt x="691201" y="1712660"/>
                    <a:pt x="697078" y="1710648"/>
                    <a:pt x="697851" y="1706010"/>
                  </a:cubicBezTo>
                  <a:cubicBezTo>
                    <a:pt x="698508" y="1702068"/>
                    <a:pt x="695102" y="1696901"/>
                    <a:pt x="691201" y="1696034"/>
                  </a:cubicBezTo>
                  <a:cubicBezTo>
                    <a:pt x="683550" y="1694334"/>
                    <a:pt x="675684" y="1698251"/>
                    <a:pt x="667925" y="1699359"/>
                  </a:cubicBezTo>
                  <a:cubicBezTo>
                    <a:pt x="670142" y="1704901"/>
                    <a:pt x="672688" y="1710322"/>
                    <a:pt x="674575" y="1715985"/>
                  </a:cubicBezTo>
                  <a:cubicBezTo>
                    <a:pt x="678771" y="1728572"/>
                    <a:pt x="678277" y="1735479"/>
                    <a:pt x="681225" y="1749236"/>
                  </a:cubicBezTo>
                  <a:cubicBezTo>
                    <a:pt x="683140" y="1758173"/>
                    <a:pt x="687876" y="1775836"/>
                    <a:pt x="687876" y="1775836"/>
                  </a:cubicBezTo>
                  <a:cubicBezTo>
                    <a:pt x="688984" y="1785811"/>
                    <a:pt x="689233" y="1795920"/>
                    <a:pt x="691201" y="1805762"/>
                  </a:cubicBezTo>
                  <a:cubicBezTo>
                    <a:pt x="692576" y="1812636"/>
                    <a:pt x="696151" y="1818912"/>
                    <a:pt x="697851" y="1825713"/>
                  </a:cubicBezTo>
                  <a:lnTo>
                    <a:pt x="704501" y="1852314"/>
                  </a:lnTo>
                  <a:cubicBezTo>
                    <a:pt x="706008" y="1858342"/>
                    <a:pt x="711778" y="1882865"/>
                    <a:pt x="714476" y="1885564"/>
                  </a:cubicBezTo>
                  <a:lnTo>
                    <a:pt x="721126" y="1892215"/>
                  </a:lnTo>
                  <a:lnTo>
                    <a:pt x="727777" y="1912165"/>
                  </a:lnTo>
                  <a:cubicBezTo>
                    <a:pt x="728885" y="1915490"/>
                    <a:pt x="728624" y="1919662"/>
                    <a:pt x="731102" y="1922140"/>
                  </a:cubicBezTo>
                  <a:cubicBezTo>
                    <a:pt x="738978" y="1930017"/>
                    <a:pt x="747293" y="1937464"/>
                    <a:pt x="751052" y="1948741"/>
                  </a:cubicBezTo>
                  <a:cubicBezTo>
                    <a:pt x="752160" y="1952066"/>
                    <a:pt x="752810" y="1955581"/>
                    <a:pt x="754377" y="1958716"/>
                  </a:cubicBezTo>
                  <a:cubicBezTo>
                    <a:pt x="756164" y="1962291"/>
                    <a:pt x="758705" y="1965440"/>
                    <a:pt x="761028" y="1968692"/>
                  </a:cubicBezTo>
                  <a:cubicBezTo>
                    <a:pt x="781644" y="1997554"/>
                    <a:pt x="761985" y="1968464"/>
                    <a:pt x="777653" y="1991967"/>
                  </a:cubicBezTo>
                  <a:cubicBezTo>
                    <a:pt x="779358" y="1997082"/>
                    <a:pt x="784815" y="2006803"/>
                    <a:pt x="777653" y="2011918"/>
                  </a:cubicBezTo>
                  <a:cubicBezTo>
                    <a:pt x="771949" y="2015992"/>
                    <a:pt x="757702" y="2018568"/>
                    <a:pt x="757702" y="2018568"/>
                  </a:cubicBezTo>
                  <a:cubicBezTo>
                    <a:pt x="756134" y="2023272"/>
                    <a:pt x="749352" y="2037669"/>
                    <a:pt x="757702" y="2041844"/>
                  </a:cubicBezTo>
                  <a:cubicBezTo>
                    <a:pt x="761276" y="2043631"/>
                    <a:pt x="764353" y="2037411"/>
                    <a:pt x="767678" y="2035194"/>
                  </a:cubicBezTo>
                  <a:cubicBezTo>
                    <a:pt x="771353" y="2024167"/>
                    <a:pt x="771003" y="2028723"/>
                    <a:pt x="761028" y="2035194"/>
                  </a:cubicBezTo>
                  <a:close/>
                </a:path>
              </a:pathLst>
            </a:custGeom>
            <a:solidFill>
              <a:srgbClr val="FFFF00">
                <a:alpha val="15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68" name="Полилиния 867"/>
            <p:cNvSpPr/>
            <p:nvPr/>
          </p:nvSpPr>
          <p:spPr>
            <a:xfrm>
              <a:off x="3673098" y="578603"/>
              <a:ext cx="2665709" cy="4021138"/>
            </a:xfrm>
            <a:custGeom>
              <a:avLst/>
              <a:gdLst>
                <a:gd name="connsiteX0" fmla="*/ 87824 w 2665709"/>
                <a:gd name="connsiteY0" fmla="*/ 4008895 h 4021138"/>
                <a:gd name="connsiteX1" fmla="*/ 103322 w 2665709"/>
                <a:gd name="connsiteY1" fmla="*/ 3977899 h 4021138"/>
                <a:gd name="connsiteX2" fmla="*/ 118821 w 2665709"/>
                <a:gd name="connsiteY2" fmla="*/ 3967566 h 4021138"/>
                <a:gd name="connsiteX3" fmla="*/ 129153 w 2665709"/>
                <a:gd name="connsiteY3" fmla="*/ 3952068 h 4021138"/>
                <a:gd name="connsiteX4" fmla="*/ 160149 w 2665709"/>
                <a:gd name="connsiteY4" fmla="*/ 3936570 h 4021138"/>
                <a:gd name="connsiteX5" fmla="*/ 216977 w 2665709"/>
                <a:gd name="connsiteY5" fmla="*/ 3941736 h 4021138"/>
                <a:gd name="connsiteX6" fmla="*/ 247973 w 2665709"/>
                <a:gd name="connsiteY6" fmla="*/ 3967566 h 4021138"/>
                <a:gd name="connsiteX7" fmla="*/ 263471 w 2665709"/>
                <a:gd name="connsiteY7" fmla="*/ 3977899 h 4021138"/>
                <a:gd name="connsiteX8" fmla="*/ 309966 w 2665709"/>
                <a:gd name="connsiteY8" fmla="*/ 3988231 h 4021138"/>
                <a:gd name="connsiteX9" fmla="*/ 371960 w 2665709"/>
                <a:gd name="connsiteY9" fmla="*/ 3977899 h 4021138"/>
                <a:gd name="connsiteX10" fmla="*/ 382292 w 2665709"/>
                <a:gd name="connsiteY10" fmla="*/ 3967566 h 4021138"/>
                <a:gd name="connsiteX11" fmla="*/ 397790 w 2665709"/>
                <a:gd name="connsiteY11" fmla="*/ 3962400 h 4021138"/>
                <a:gd name="connsiteX12" fmla="*/ 423621 w 2665709"/>
                <a:gd name="connsiteY12" fmla="*/ 3941736 h 4021138"/>
                <a:gd name="connsiteX13" fmla="*/ 454617 w 2665709"/>
                <a:gd name="connsiteY13" fmla="*/ 3926238 h 4021138"/>
                <a:gd name="connsiteX14" fmla="*/ 464949 w 2665709"/>
                <a:gd name="connsiteY14" fmla="*/ 3915905 h 4021138"/>
                <a:gd name="connsiteX15" fmla="*/ 480448 w 2665709"/>
                <a:gd name="connsiteY15" fmla="*/ 3910739 h 4021138"/>
                <a:gd name="connsiteX16" fmla="*/ 495946 w 2665709"/>
                <a:gd name="connsiteY16" fmla="*/ 3879743 h 4021138"/>
                <a:gd name="connsiteX17" fmla="*/ 506278 w 2665709"/>
                <a:gd name="connsiteY17" fmla="*/ 3828082 h 4021138"/>
                <a:gd name="connsiteX18" fmla="*/ 501112 w 2665709"/>
                <a:gd name="connsiteY18" fmla="*/ 3750590 h 4021138"/>
                <a:gd name="connsiteX19" fmla="*/ 495946 w 2665709"/>
                <a:gd name="connsiteY19" fmla="*/ 3729926 h 4021138"/>
                <a:gd name="connsiteX20" fmla="*/ 475282 w 2665709"/>
                <a:gd name="connsiteY20" fmla="*/ 3678265 h 4021138"/>
                <a:gd name="connsiteX21" fmla="*/ 464949 w 2665709"/>
                <a:gd name="connsiteY21" fmla="*/ 3667933 h 4021138"/>
                <a:gd name="connsiteX22" fmla="*/ 444285 w 2665709"/>
                <a:gd name="connsiteY22" fmla="*/ 3636936 h 4021138"/>
                <a:gd name="connsiteX23" fmla="*/ 423621 w 2665709"/>
                <a:gd name="connsiteY23" fmla="*/ 3611105 h 4021138"/>
                <a:gd name="connsiteX24" fmla="*/ 382292 w 2665709"/>
                <a:gd name="connsiteY24" fmla="*/ 3600773 h 4021138"/>
                <a:gd name="connsiteX25" fmla="*/ 340963 w 2665709"/>
                <a:gd name="connsiteY25" fmla="*/ 3564611 h 4021138"/>
                <a:gd name="connsiteX26" fmla="*/ 330631 w 2665709"/>
                <a:gd name="connsiteY26" fmla="*/ 3554278 h 4021138"/>
                <a:gd name="connsiteX27" fmla="*/ 315133 w 2665709"/>
                <a:gd name="connsiteY27" fmla="*/ 3497451 h 4021138"/>
                <a:gd name="connsiteX28" fmla="*/ 346129 w 2665709"/>
                <a:gd name="connsiteY28" fmla="*/ 3471621 h 4021138"/>
                <a:gd name="connsiteX29" fmla="*/ 377126 w 2665709"/>
                <a:gd name="connsiteY29" fmla="*/ 3461289 h 4021138"/>
                <a:gd name="connsiteX30" fmla="*/ 392624 w 2665709"/>
                <a:gd name="connsiteY30" fmla="*/ 3456122 h 4021138"/>
                <a:gd name="connsiteX31" fmla="*/ 423621 w 2665709"/>
                <a:gd name="connsiteY31" fmla="*/ 3435458 h 4021138"/>
                <a:gd name="connsiteX32" fmla="*/ 454617 w 2665709"/>
                <a:gd name="connsiteY32" fmla="*/ 3419960 h 4021138"/>
                <a:gd name="connsiteX33" fmla="*/ 470116 w 2665709"/>
                <a:gd name="connsiteY33" fmla="*/ 3404461 h 4021138"/>
                <a:gd name="connsiteX34" fmla="*/ 485614 w 2665709"/>
                <a:gd name="connsiteY34" fmla="*/ 3394129 h 4021138"/>
                <a:gd name="connsiteX35" fmla="*/ 490780 w 2665709"/>
                <a:gd name="connsiteY35" fmla="*/ 3378631 h 4021138"/>
                <a:gd name="connsiteX36" fmla="*/ 501112 w 2665709"/>
                <a:gd name="connsiteY36" fmla="*/ 3363133 h 4021138"/>
                <a:gd name="connsiteX37" fmla="*/ 511444 w 2665709"/>
                <a:gd name="connsiteY37" fmla="*/ 3321804 h 4021138"/>
                <a:gd name="connsiteX38" fmla="*/ 521777 w 2665709"/>
                <a:gd name="connsiteY38" fmla="*/ 3311472 h 4021138"/>
                <a:gd name="connsiteX39" fmla="*/ 516610 w 2665709"/>
                <a:gd name="connsiteY39" fmla="*/ 3285641 h 4021138"/>
                <a:gd name="connsiteX40" fmla="*/ 501112 w 2665709"/>
                <a:gd name="connsiteY40" fmla="*/ 3270143 h 4021138"/>
                <a:gd name="connsiteX41" fmla="*/ 480448 w 2665709"/>
                <a:gd name="connsiteY41" fmla="*/ 3254644 h 4021138"/>
                <a:gd name="connsiteX42" fmla="*/ 454617 w 2665709"/>
                <a:gd name="connsiteY42" fmla="*/ 3249478 h 4021138"/>
                <a:gd name="connsiteX43" fmla="*/ 330631 w 2665709"/>
                <a:gd name="connsiteY43" fmla="*/ 3244312 h 4021138"/>
                <a:gd name="connsiteX44" fmla="*/ 320299 w 2665709"/>
                <a:gd name="connsiteY44" fmla="*/ 3223648 h 4021138"/>
                <a:gd name="connsiteX45" fmla="*/ 309966 w 2665709"/>
                <a:gd name="connsiteY45" fmla="*/ 3208150 h 4021138"/>
                <a:gd name="connsiteX46" fmla="*/ 304800 w 2665709"/>
                <a:gd name="connsiteY46" fmla="*/ 3171987 h 4021138"/>
                <a:gd name="connsiteX47" fmla="*/ 299634 w 2665709"/>
                <a:gd name="connsiteY47" fmla="*/ 3156489 h 4021138"/>
                <a:gd name="connsiteX48" fmla="*/ 304800 w 2665709"/>
                <a:gd name="connsiteY48" fmla="*/ 3135824 h 4021138"/>
                <a:gd name="connsiteX49" fmla="*/ 325465 w 2665709"/>
                <a:gd name="connsiteY49" fmla="*/ 3078997 h 4021138"/>
                <a:gd name="connsiteX50" fmla="*/ 340963 w 2665709"/>
                <a:gd name="connsiteY50" fmla="*/ 3068665 h 4021138"/>
                <a:gd name="connsiteX51" fmla="*/ 356461 w 2665709"/>
                <a:gd name="connsiteY51" fmla="*/ 3037668 h 4021138"/>
                <a:gd name="connsiteX52" fmla="*/ 366794 w 2665709"/>
                <a:gd name="connsiteY52" fmla="*/ 3001505 h 4021138"/>
                <a:gd name="connsiteX53" fmla="*/ 371960 w 2665709"/>
                <a:gd name="connsiteY53" fmla="*/ 2794861 h 4021138"/>
                <a:gd name="connsiteX54" fmla="*/ 377126 w 2665709"/>
                <a:gd name="connsiteY54" fmla="*/ 2769031 h 4021138"/>
                <a:gd name="connsiteX55" fmla="*/ 371960 w 2665709"/>
                <a:gd name="connsiteY55" fmla="*/ 2707038 h 4021138"/>
                <a:gd name="connsiteX56" fmla="*/ 366794 w 2665709"/>
                <a:gd name="connsiteY56" fmla="*/ 2691539 h 4021138"/>
                <a:gd name="connsiteX57" fmla="*/ 356461 w 2665709"/>
                <a:gd name="connsiteY57" fmla="*/ 2681207 h 4021138"/>
                <a:gd name="connsiteX58" fmla="*/ 361627 w 2665709"/>
                <a:gd name="connsiteY58" fmla="*/ 2624380 h 4021138"/>
                <a:gd name="connsiteX59" fmla="*/ 382292 w 2665709"/>
                <a:gd name="connsiteY59" fmla="*/ 2598550 h 4021138"/>
                <a:gd name="connsiteX60" fmla="*/ 408122 w 2665709"/>
                <a:gd name="connsiteY60" fmla="*/ 2572719 h 4021138"/>
                <a:gd name="connsiteX61" fmla="*/ 454617 w 2665709"/>
                <a:gd name="connsiteY61" fmla="*/ 2562387 h 4021138"/>
                <a:gd name="connsiteX62" fmla="*/ 470116 w 2665709"/>
                <a:gd name="connsiteY62" fmla="*/ 2557221 h 4021138"/>
                <a:gd name="connsiteX63" fmla="*/ 485614 w 2665709"/>
                <a:gd name="connsiteY63" fmla="*/ 2546889 h 4021138"/>
                <a:gd name="connsiteX64" fmla="*/ 490780 w 2665709"/>
                <a:gd name="connsiteY64" fmla="*/ 2531390 h 4021138"/>
                <a:gd name="connsiteX65" fmla="*/ 511444 w 2665709"/>
                <a:gd name="connsiteY65" fmla="*/ 2500394 h 4021138"/>
                <a:gd name="connsiteX66" fmla="*/ 521777 w 2665709"/>
                <a:gd name="connsiteY66" fmla="*/ 2484895 h 4021138"/>
                <a:gd name="connsiteX67" fmla="*/ 547607 w 2665709"/>
                <a:gd name="connsiteY67" fmla="*/ 2438400 h 4021138"/>
                <a:gd name="connsiteX68" fmla="*/ 573438 w 2665709"/>
                <a:gd name="connsiteY68" fmla="*/ 2412570 h 4021138"/>
                <a:gd name="connsiteX69" fmla="*/ 594102 w 2665709"/>
                <a:gd name="connsiteY69" fmla="*/ 2376407 h 4021138"/>
                <a:gd name="connsiteX70" fmla="*/ 609600 w 2665709"/>
                <a:gd name="connsiteY70" fmla="*/ 2360909 h 4021138"/>
                <a:gd name="connsiteX71" fmla="*/ 635431 w 2665709"/>
                <a:gd name="connsiteY71" fmla="*/ 2314414 h 4021138"/>
                <a:gd name="connsiteX72" fmla="*/ 656095 w 2665709"/>
                <a:gd name="connsiteY72" fmla="*/ 2288583 h 4021138"/>
                <a:gd name="connsiteX73" fmla="*/ 661261 w 2665709"/>
                <a:gd name="connsiteY73" fmla="*/ 2273085 h 4021138"/>
                <a:gd name="connsiteX74" fmla="*/ 671594 w 2665709"/>
                <a:gd name="connsiteY74" fmla="*/ 2262753 h 4021138"/>
                <a:gd name="connsiteX75" fmla="*/ 681926 w 2665709"/>
                <a:gd name="connsiteY75" fmla="*/ 2247255 h 4021138"/>
                <a:gd name="connsiteX76" fmla="*/ 697424 w 2665709"/>
                <a:gd name="connsiteY76" fmla="*/ 2216258 h 4021138"/>
                <a:gd name="connsiteX77" fmla="*/ 702590 w 2665709"/>
                <a:gd name="connsiteY77" fmla="*/ 2200760 h 4021138"/>
                <a:gd name="connsiteX78" fmla="*/ 718088 w 2665709"/>
                <a:gd name="connsiteY78" fmla="*/ 2190428 h 4021138"/>
                <a:gd name="connsiteX79" fmla="*/ 743919 w 2665709"/>
                <a:gd name="connsiteY79" fmla="*/ 2143933 h 4021138"/>
                <a:gd name="connsiteX80" fmla="*/ 769749 w 2665709"/>
                <a:gd name="connsiteY80" fmla="*/ 2118102 h 4021138"/>
                <a:gd name="connsiteX81" fmla="*/ 780082 w 2665709"/>
                <a:gd name="connsiteY81" fmla="*/ 2107770 h 4021138"/>
                <a:gd name="connsiteX82" fmla="*/ 795580 w 2665709"/>
                <a:gd name="connsiteY82" fmla="*/ 2081939 h 4021138"/>
                <a:gd name="connsiteX83" fmla="*/ 821410 w 2665709"/>
                <a:gd name="connsiteY83" fmla="*/ 2056109 h 4021138"/>
                <a:gd name="connsiteX84" fmla="*/ 836909 w 2665709"/>
                <a:gd name="connsiteY84" fmla="*/ 2030278 h 4021138"/>
                <a:gd name="connsiteX85" fmla="*/ 842075 w 2665709"/>
                <a:gd name="connsiteY85" fmla="*/ 2014780 h 4021138"/>
                <a:gd name="connsiteX86" fmla="*/ 857573 w 2665709"/>
                <a:gd name="connsiteY86" fmla="*/ 2009614 h 4021138"/>
                <a:gd name="connsiteX87" fmla="*/ 867905 w 2665709"/>
                <a:gd name="connsiteY87" fmla="*/ 1994116 h 4021138"/>
                <a:gd name="connsiteX88" fmla="*/ 893736 w 2665709"/>
                <a:gd name="connsiteY88" fmla="*/ 1973451 h 4021138"/>
                <a:gd name="connsiteX89" fmla="*/ 904068 w 2665709"/>
                <a:gd name="connsiteY89" fmla="*/ 1957953 h 4021138"/>
                <a:gd name="connsiteX90" fmla="*/ 909234 w 2665709"/>
                <a:gd name="connsiteY90" fmla="*/ 1942455 h 4021138"/>
                <a:gd name="connsiteX91" fmla="*/ 924733 w 2665709"/>
                <a:gd name="connsiteY91" fmla="*/ 1937289 h 4021138"/>
                <a:gd name="connsiteX92" fmla="*/ 935065 w 2665709"/>
                <a:gd name="connsiteY92" fmla="*/ 1926956 h 4021138"/>
                <a:gd name="connsiteX93" fmla="*/ 945397 w 2665709"/>
                <a:gd name="connsiteY93" fmla="*/ 1911458 h 4021138"/>
                <a:gd name="connsiteX94" fmla="*/ 976394 w 2665709"/>
                <a:gd name="connsiteY94" fmla="*/ 1880461 h 4021138"/>
                <a:gd name="connsiteX95" fmla="*/ 1002224 w 2665709"/>
                <a:gd name="connsiteY95" fmla="*/ 1854631 h 4021138"/>
                <a:gd name="connsiteX96" fmla="*/ 1012556 w 2665709"/>
                <a:gd name="connsiteY96" fmla="*/ 1839133 h 4021138"/>
                <a:gd name="connsiteX97" fmla="*/ 1033221 w 2665709"/>
                <a:gd name="connsiteY97" fmla="*/ 1818468 h 4021138"/>
                <a:gd name="connsiteX98" fmla="*/ 1059051 w 2665709"/>
                <a:gd name="connsiteY98" fmla="*/ 1771973 h 4021138"/>
                <a:gd name="connsiteX99" fmla="*/ 1074549 w 2665709"/>
                <a:gd name="connsiteY99" fmla="*/ 1761641 h 4021138"/>
                <a:gd name="connsiteX100" fmla="*/ 1084882 w 2665709"/>
                <a:gd name="connsiteY100" fmla="*/ 1725478 h 4021138"/>
                <a:gd name="connsiteX101" fmla="*/ 1095214 w 2665709"/>
                <a:gd name="connsiteY101" fmla="*/ 1694482 h 4021138"/>
                <a:gd name="connsiteX102" fmla="*/ 1100380 w 2665709"/>
                <a:gd name="connsiteY102" fmla="*/ 1678983 h 4021138"/>
                <a:gd name="connsiteX103" fmla="*/ 1110712 w 2665709"/>
                <a:gd name="connsiteY103" fmla="*/ 1637655 h 4021138"/>
                <a:gd name="connsiteX104" fmla="*/ 1126210 w 2665709"/>
                <a:gd name="connsiteY104" fmla="*/ 1585994 h 4021138"/>
                <a:gd name="connsiteX105" fmla="*/ 1131377 w 2665709"/>
                <a:gd name="connsiteY105" fmla="*/ 1570495 h 4021138"/>
                <a:gd name="connsiteX106" fmla="*/ 1146875 w 2665709"/>
                <a:gd name="connsiteY106" fmla="*/ 1554997 h 4021138"/>
                <a:gd name="connsiteX107" fmla="*/ 1157207 w 2665709"/>
                <a:gd name="connsiteY107" fmla="*/ 1524000 h 4021138"/>
                <a:gd name="connsiteX108" fmla="*/ 1162373 w 2665709"/>
                <a:gd name="connsiteY108" fmla="*/ 1508502 h 4021138"/>
                <a:gd name="connsiteX109" fmla="*/ 1177871 w 2665709"/>
                <a:gd name="connsiteY109" fmla="*/ 1493004 h 4021138"/>
                <a:gd name="connsiteX110" fmla="*/ 1183038 w 2665709"/>
                <a:gd name="connsiteY110" fmla="*/ 1477505 h 4021138"/>
                <a:gd name="connsiteX111" fmla="*/ 1193370 w 2665709"/>
                <a:gd name="connsiteY111" fmla="*/ 1462007 h 4021138"/>
                <a:gd name="connsiteX112" fmla="*/ 1198536 w 2665709"/>
                <a:gd name="connsiteY112" fmla="*/ 1441343 h 4021138"/>
                <a:gd name="connsiteX113" fmla="*/ 1224366 w 2665709"/>
                <a:gd name="connsiteY113" fmla="*/ 1415512 h 4021138"/>
                <a:gd name="connsiteX114" fmla="*/ 1239865 w 2665709"/>
                <a:gd name="connsiteY114" fmla="*/ 1384516 h 4021138"/>
                <a:gd name="connsiteX115" fmla="*/ 1255363 w 2665709"/>
                <a:gd name="connsiteY115" fmla="*/ 1379350 h 4021138"/>
                <a:gd name="connsiteX116" fmla="*/ 1260529 w 2665709"/>
                <a:gd name="connsiteY116" fmla="*/ 1363851 h 4021138"/>
                <a:gd name="connsiteX117" fmla="*/ 1291526 w 2665709"/>
                <a:gd name="connsiteY117" fmla="*/ 1343187 h 4021138"/>
                <a:gd name="connsiteX118" fmla="*/ 1296692 w 2665709"/>
                <a:gd name="connsiteY118" fmla="*/ 1327689 h 4021138"/>
                <a:gd name="connsiteX119" fmla="*/ 1322522 w 2665709"/>
                <a:gd name="connsiteY119" fmla="*/ 1307024 h 4021138"/>
                <a:gd name="connsiteX120" fmla="*/ 1332855 w 2665709"/>
                <a:gd name="connsiteY120" fmla="*/ 1296692 h 4021138"/>
                <a:gd name="connsiteX121" fmla="*/ 1348353 w 2665709"/>
                <a:gd name="connsiteY121" fmla="*/ 1291526 h 4021138"/>
                <a:gd name="connsiteX122" fmla="*/ 1544665 w 2665709"/>
                <a:gd name="connsiteY122" fmla="*/ 1286360 h 4021138"/>
                <a:gd name="connsiteX123" fmla="*/ 1580827 w 2665709"/>
                <a:gd name="connsiteY123" fmla="*/ 1281194 h 4021138"/>
                <a:gd name="connsiteX124" fmla="*/ 1596326 w 2665709"/>
                <a:gd name="connsiteY124" fmla="*/ 1276028 h 4021138"/>
                <a:gd name="connsiteX125" fmla="*/ 1616990 w 2665709"/>
                <a:gd name="connsiteY125" fmla="*/ 1270861 h 4021138"/>
                <a:gd name="connsiteX126" fmla="*/ 1663485 w 2665709"/>
                <a:gd name="connsiteY126" fmla="*/ 1250197 h 4021138"/>
                <a:gd name="connsiteX127" fmla="*/ 1678983 w 2665709"/>
                <a:gd name="connsiteY127" fmla="*/ 1245031 h 4021138"/>
                <a:gd name="connsiteX128" fmla="*/ 1694482 w 2665709"/>
                <a:gd name="connsiteY128" fmla="*/ 1239865 h 4021138"/>
                <a:gd name="connsiteX129" fmla="*/ 1704814 w 2665709"/>
                <a:gd name="connsiteY129" fmla="*/ 1224366 h 4021138"/>
                <a:gd name="connsiteX130" fmla="*/ 1725478 w 2665709"/>
                <a:gd name="connsiteY130" fmla="*/ 1214034 h 4021138"/>
                <a:gd name="connsiteX131" fmla="*/ 1740977 w 2665709"/>
                <a:gd name="connsiteY131" fmla="*/ 1203702 h 4021138"/>
                <a:gd name="connsiteX132" fmla="*/ 1766807 w 2665709"/>
                <a:gd name="connsiteY132" fmla="*/ 1183038 h 4021138"/>
                <a:gd name="connsiteX133" fmla="*/ 1797804 w 2665709"/>
                <a:gd name="connsiteY133" fmla="*/ 1162373 h 4021138"/>
                <a:gd name="connsiteX134" fmla="*/ 1808136 w 2665709"/>
                <a:gd name="connsiteY134" fmla="*/ 1146875 h 4021138"/>
                <a:gd name="connsiteX135" fmla="*/ 1823634 w 2665709"/>
                <a:gd name="connsiteY135" fmla="*/ 1141709 h 4021138"/>
                <a:gd name="connsiteX136" fmla="*/ 1839133 w 2665709"/>
                <a:gd name="connsiteY136" fmla="*/ 1131377 h 4021138"/>
                <a:gd name="connsiteX137" fmla="*/ 1859797 w 2665709"/>
                <a:gd name="connsiteY137" fmla="*/ 1105546 h 4021138"/>
                <a:gd name="connsiteX138" fmla="*/ 1880461 w 2665709"/>
                <a:gd name="connsiteY138" fmla="*/ 1074550 h 4021138"/>
                <a:gd name="connsiteX139" fmla="*/ 1890794 w 2665709"/>
                <a:gd name="connsiteY139" fmla="*/ 1043553 h 4021138"/>
                <a:gd name="connsiteX140" fmla="*/ 1895960 w 2665709"/>
                <a:gd name="connsiteY140" fmla="*/ 1028055 h 4021138"/>
                <a:gd name="connsiteX141" fmla="*/ 1906292 w 2665709"/>
                <a:gd name="connsiteY141" fmla="*/ 1017722 h 4021138"/>
                <a:gd name="connsiteX142" fmla="*/ 1911458 w 2665709"/>
                <a:gd name="connsiteY142" fmla="*/ 1002224 h 4021138"/>
                <a:gd name="connsiteX143" fmla="*/ 1932122 w 2665709"/>
                <a:gd name="connsiteY143" fmla="*/ 971228 h 4021138"/>
                <a:gd name="connsiteX144" fmla="*/ 1937288 w 2665709"/>
                <a:gd name="connsiteY144" fmla="*/ 955729 h 4021138"/>
                <a:gd name="connsiteX145" fmla="*/ 1947621 w 2665709"/>
                <a:gd name="connsiteY145" fmla="*/ 945397 h 4021138"/>
                <a:gd name="connsiteX146" fmla="*/ 1957953 w 2665709"/>
                <a:gd name="connsiteY146" fmla="*/ 929899 h 4021138"/>
                <a:gd name="connsiteX147" fmla="*/ 1963119 w 2665709"/>
                <a:gd name="connsiteY147" fmla="*/ 914400 h 4021138"/>
                <a:gd name="connsiteX148" fmla="*/ 1994116 w 2665709"/>
                <a:gd name="connsiteY148" fmla="*/ 873072 h 4021138"/>
                <a:gd name="connsiteX149" fmla="*/ 1999282 w 2665709"/>
                <a:gd name="connsiteY149" fmla="*/ 857573 h 4021138"/>
                <a:gd name="connsiteX150" fmla="*/ 2019946 w 2665709"/>
                <a:gd name="connsiteY150" fmla="*/ 826577 h 4021138"/>
                <a:gd name="connsiteX151" fmla="*/ 2030278 w 2665709"/>
                <a:gd name="connsiteY151" fmla="*/ 811078 h 4021138"/>
                <a:gd name="connsiteX152" fmla="*/ 2040610 w 2665709"/>
                <a:gd name="connsiteY152" fmla="*/ 795580 h 4021138"/>
                <a:gd name="connsiteX153" fmla="*/ 2045777 w 2665709"/>
                <a:gd name="connsiteY153" fmla="*/ 780082 h 4021138"/>
                <a:gd name="connsiteX154" fmla="*/ 2061275 w 2665709"/>
                <a:gd name="connsiteY154" fmla="*/ 769750 h 4021138"/>
                <a:gd name="connsiteX155" fmla="*/ 2081939 w 2665709"/>
                <a:gd name="connsiteY155" fmla="*/ 743919 h 4021138"/>
                <a:gd name="connsiteX156" fmla="*/ 2097438 w 2665709"/>
                <a:gd name="connsiteY156" fmla="*/ 733587 h 4021138"/>
                <a:gd name="connsiteX157" fmla="*/ 2138766 w 2665709"/>
                <a:gd name="connsiteY157" fmla="*/ 702590 h 4021138"/>
                <a:gd name="connsiteX158" fmla="*/ 2149099 w 2665709"/>
                <a:gd name="connsiteY158" fmla="*/ 692258 h 4021138"/>
                <a:gd name="connsiteX159" fmla="*/ 2164597 w 2665709"/>
                <a:gd name="connsiteY159" fmla="*/ 687092 h 4021138"/>
                <a:gd name="connsiteX160" fmla="*/ 2185261 w 2665709"/>
                <a:gd name="connsiteY160" fmla="*/ 661261 h 4021138"/>
                <a:gd name="connsiteX161" fmla="*/ 2216258 w 2665709"/>
                <a:gd name="connsiteY161" fmla="*/ 650929 h 4021138"/>
                <a:gd name="connsiteX162" fmla="*/ 2236922 w 2665709"/>
                <a:gd name="connsiteY162" fmla="*/ 640597 h 4021138"/>
                <a:gd name="connsiteX163" fmla="*/ 2262753 w 2665709"/>
                <a:gd name="connsiteY163" fmla="*/ 625099 h 4021138"/>
                <a:gd name="connsiteX164" fmla="*/ 2288583 w 2665709"/>
                <a:gd name="connsiteY164" fmla="*/ 599268 h 4021138"/>
                <a:gd name="connsiteX165" fmla="*/ 2298916 w 2665709"/>
                <a:gd name="connsiteY165" fmla="*/ 588936 h 4021138"/>
                <a:gd name="connsiteX166" fmla="*/ 2314414 w 2665709"/>
                <a:gd name="connsiteY166" fmla="*/ 583770 h 4021138"/>
                <a:gd name="connsiteX167" fmla="*/ 2345410 w 2665709"/>
                <a:gd name="connsiteY167" fmla="*/ 552773 h 4021138"/>
                <a:gd name="connsiteX168" fmla="*/ 2355743 w 2665709"/>
                <a:gd name="connsiteY168" fmla="*/ 542441 h 4021138"/>
                <a:gd name="connsiteX169" fmla="*/ 2381573 w 2665709"/>
                <a:gd name="connsiteY169" fmla="*/ 516611 h 4021138"/>
                <a:gd name="connsiteX170" fmla="*/ 2407404 w 2665709"/>
                <a:gd name="connsiteY170" fmla="*/ 501112 h 4021138"/>
                <a:gd name="connsiteX171" fmla="*/ 2422902 w 2665709"/>
                <a:gd name="connsiteY171" fmla="*/ 490780 h 4021138"/>
                <a:gd name="connsiteX172" fmla="*/ 2495227 w 2665709"/>
                <a:gd name="connsiteY172" fmla="*/ 480448 h 4021138"/>
                <a:gd name="connsiteX173" fmla="*/ 2526224 w 2665709"/>
                <a:gd name="connsiteY173" fmla="*/ 470116 h 4021138"/>
                <a:gd name="connsiteX174" fmla="*/ 2536556 w 2665709"/>
                <a:gd name="connsiteY174" fmla="*/ 454617 h 4021138"/>
                <a:gd name="connsiteX175" fmla="*/ 2567553 w 2665709"/>
                <a:gd name="connsiteY175" fmla="*/ 444285 h 4021138"/>
                <a:gd name="connsiteX176" fmla="*/ 2598549 w 2665709"/>
                <a:gd name="connsiteY176" fmla="*/ 423621 h 4021138"/>
                <a:gd name="connsiteX177" fmla="*/ 2614048 w 2665709"/>
                <a:gd name="connsiteY177" fmla="*/ 413289 h 4021138"/>
                <a:gd name="connsiteX178" fmla="*/ 2629546 w 2665709"/>
                <a:gd name="connsiteY178" fmla="*/ 408122 h 4021138"/>
                <a:gd name="connsiteX179" fmla="*/ 2655377 w 2665709"/>
                <a:gd name="connsiteY179" fmla="*/ 387458 h 4021138"/>
                <a:gd name="connsiteX180" fmla="*/ 2665709 w 2665709"/>
                <a:gd name="connsiteY180" fmla="*/ 371960 h 4021138"/>
                <a:gd name="connsiteX181" fmla="*/ 2660543 w 2665709"/>
                <a:gd name="connsiteY181" fmla="*/ 356461 h 4021138"/>
                <a:gd name="connsiteX182" fmla="*/ 2645044 w 2665709"/>
                <a:gd name="connsiteY182" fmla="*/ 351295 h 4021138"/>
                <a:gd name="connsiteX183" fmla="*/ 2629546 w 2665709"/>
                <a:gd name="connsiteY183" fmla="*/ 340963 h 4021138"/>
                <a:gd name="connsiteX184" fmla="*/ 2598549 w 2665709"/>
                <a:gd name="connsiteY184" fmla="*/ 330631 h 4021138"/>
                <a:gd name="connsiteX185" fmla="*/ 2577885 w 2665709"/>
                <a:gd name="connsiteY185" fmla="*/ 304800 h 4021138"/>
                <a:gd name="connsiteX186" fmla="*/ 2557221 w 2665709"/>
                <a:gd name="connsiteY186" fmla="*/ 273804 h 4021138"/>
                <a:gd name="connsiteX187" fmla="*/ 2552055 w 2665709"/>
                <a:gd name="connsiteY187" fmla="*/ 258305 h 4021138"/>
                <a:gd name="connsiteX188" fmla="*/ 2541722 w 2665709"/>
                <a:gd name="connsiteY188" fmla="*/ 247973 h 4021138"/>
                <a:gd name="connsiteX189" fmla="*/ 2536556 w 2665709"/>
                <a:gd name="connsiteY189" fmla="*/ 216977 h 4021138"/>
                <a:gd name="connsiteX190" fmla="*/ 2531390 w 2665709"/>
                <a:gd name="connsiteY190" fmla="*/ 201478 h 4021138"/>
                <a:gd name="connsiteX191" fmla="*/ 2515892 w 2665709"/>
                <a:gd name="connsiteY191" fmla="*/ 165316 h 4021138"/>
                <a:gd name="connsiteX192" fmla="*/ 2479729 w 2665709"/>
                <a:gd name="connsiteY192" fmla="*/ 139485 h 4021138"/>
                <a:gd name="connsiteX193" fmla="*/ 2464231 w 2665709"/>
                <a:gd name="connsiteY193" fmla="*/ 129153 h 4021138"/>
                <a:gd name="connsiteX194" fmla="*/ 2433234 w 2665709"/>
                <a:gd name="connsiteY194" fmla="*/ 118821 h 4021138"/>
                <a:gd name="connsiteX195" fmla="*/ 2402238 w 2665709"/>
                <a:gd name="connsiteY195" fmla="*/ 108489 h 4021138"/>
                <a:gd name="connsiteX196" fmla="*/ 2386739 w 2665709"/>
                <a:gd name="connsiteY196" fmla="*/ 103322 h 4021138"/>
                <a:gd name="connsiteX197" fmla="*/ 2371241 w 2665709"/>
                <a:gd name="connsiteY197" fmla="*/ 92990 h 4021138"/>
                <a:gd name="connsiteX198" fmla="*/ 2340244 w 2665709"/>
                <a:gd name="connsiteY198" fmla="*/ 87824 h 4021138"/>
                <a:gd name="connsiteX199" fmla="*/ 2293749 w 2665709"/>
                <a:gd name="connsiteY199" fmla="*/ 72326 h 4021138"/>
                <a:gd name="connsiteX200" fmla="*/ 2278251 w 2665709"/>
                <a:gd name="connsiteY200" fmla="*/ 67160 h 4021138"/>
                <a:gd name="connsiteX201" fmla="*/ 2262753 w 2665709"/>
                <a:gd name="connsiteY201" fmla="*/ 56828 h 4021138"/>
                <a:gd name="connsiteX202" fmla="*/ 2231756 w 2665709"/>
                <a:gd name="connsiteY202" fmla="*/ 46495 h 4021138"/>
                <a:gd name="connsiteX203" fmla="*/ 2216258 w 2665709"/>
                <a:gd name="connsiteY203" fmla="*/ 36163 h 4021138"/>
                <a:gd name="connsiteX204" fmla="*/ 2200760 w 2665709"/>
                <a:gd name="connsiteY204" fmla="*/ 30997 h 4021138"/>
                <a:gd name="connsiteX205" fmla="*/ 2190427 w 2665709"/>
                <a:gd name="connsiteY205" fmla="*/ 20665 h 4021138"/>
                <a:gd name="connsiteX206" fmla="*/ 2159431 w 2665709"/>
                <a:gd name="connsiteY206" fmla="*/ 10333 h 4021138"/>
                <a:gd name="connsiteX207" fmla="*/ 2143933 w 2665709"/>
                <a:gd name="connsiteY207" fmla="*/ 5166 h 4021138"/>
                <a:gd name="connsiteX208" fmla="*/ 2128434 w 2665709"/>
                <a:gd name="connsiteY208" fmla="*/ 0 h 4021138"/>
                <a:gd name="connsiteX209" fmla="*/ 1999282 w 2665709"/>
                <a:gd name="connsiteY209" fmla="*/ 5166 h 4021138"/>
                <a:gd name="connsiteX210" fmla="*/ 1988949 w 2665709"/>
                <a:gd name="connsiteY210" fmla="*/ 15499 h 4021138"/>
                <a:gd name="connsiteX211" fmla="*/ 1968285 w 2665709"/>
                <a:gd name="connsiteY211" fmla="*/ 20665 h 4021138"/>
                <a:gd name="connsiteX212" fmla="*/ 1952787 w 2665709"/>
                <a:gd name="connsiteY212" fmla="*/ 30997 h 4021138"/>
                <a:gd name="connsiteX213" fmla="*/ 1937288 w 2665709"/>
                <a:gd name="connsiteY213" fmla="*/ 36163 h 4021138"/>
                <a:gd name="connsiteX214" fmla="*/ 1926956 w 2665709"/>
                <a:gd name="connsiteY214" fmla="*/ 51661 h 4021138"/>
                <a:gd name="connsiteX215" fmla="*/ 1901126 w 2665709"/>
                <a:gd name="connsiteY215" fmla="*/ 72326 h 4021138"/>
                <a:gd name="connsiteX216" fmla="*/ 1890794 w 2665709"/>
                <a:gd name="connsiteY216" fmla="*/ 87824 h 4021138"/>
                <a:gd name="connsiteX217" fmla="*/ 1864963 w 2665709"/>
                <a:gd name="connsiteY217" fmla="*/ 108489 h 4021138"/>
                <a:gd name="connsiteX218" fmla="*/ 1844299 w 2665709"/>
                <a:gd name="connsiteY218" fmla="*/ 139485 h 4021138"/>
                <a:gd name="connsiteX219" fmla="*/ 1833966 w 2665709"/>
                <a:gd name="connsiteY219" fmla="*/ 154983 h 4021138"/>
                <a:gd name="connsiteX220" fmla="*/ 1823634 w 2665709"/>
                <a:gd name="connsiteY220" fmla="*/ 185980 h 4021138"/>
                <a:gd name="connsiteX221" fmla="*/ 1818468 w 2665709"/>
                <a:gd name="connsiteY221" fmla="*/ 201478 h 4021138"/>
                <a:gd name="connsiteX222" fmla="*/ 1808136 w 2665709"/>
                <a:gd name="connsiteY222" fmla="*/ 289302 h 4021138"/>
                <a:gd name="connsiteX223" fmla="*/ 1797804 w 2665709"/>
                <a:gd name="connsiteY223" fmla="*/ 304800 h 4021138"/>
                <a:gd name="connsiteX224" fmla="*/ 1792638 w 2665709"/>
                <a:gd name="connsiteY224" fmla="*/ 320299 h 4021138"/>
                <a:gd name="connsiteX225" fmla="*/ 1777139 w 2665709"/>
                <a:gd name="connsiteY225" fmla="*/ 325465 h 4021138"/>
                <a:gd name="connsiteX226" fmla="*/ 1761641 w 2665709"/>
                <a:gd name="connsiteY226" fmla="*/ 335797 h 4021138"/>
                <a:gd name="connsiteX227" fmla="*/ 1746143 w 2665709"/>
                <a:gd name="connsiteY227" fmla="*/ 340963 h 4021138"/>
                <a:gd name="connsiteX228" fmla="*/ 1678983 w 2665709"/>
                <a:gd name="connsiteY228" fmla="*/ 351295 h 4021138"/>
                <a:gd name="connsiteX229" fmla="*/ 1632488 w 2665709"/>
                <a:gd name="connsiteY229" fmla="*/ 361628 h 4021138"/>
                <a:gd name="connsiteX230" fmla="*/ 1616990 w 2665709"/>
                <a:gd name="connsiteY230" fmla="*/ 371960 h 4021138"/>
                <a:gd name="connsiteX231" fmla="*/ 1591160 w 2665709"/>
                <a:gd name="connsiteY231" fmla="*/ 377126 h 4021138"/>
                <a:gd name="connsiteX232" fmla="*/ 1570495 w 2665709"/>
                <a:gd name="connsiteY232" fmla="*/ 382292 h 4021138"/>
                <a:gd name="connsiteX233" fmla="*/ 1554997 w 2665709"/>
                <a:gd name="connsiteY233" fmla="*/ 387458 h 4021138"/>
                <a:gd name="connsiteX234" fmla="*/ 1518834 w 2665709"/>
                <a:gd name="connsiteY234" fmla="*/ 397790 h 4021138"/>
                <a:gd name="connsiteX235" fmla="*/ 1472339 w 2665709"/>
                <a:gd name="connsiteY235" fmla="*/ 418455 h 4021138"/>
                <a:gd name="connsiteX236" fmla="*/ 1456841 w 2665709"/>
                <a:gd name="connsiteY236" fmla="*/ 423621 h 4021138"/>
                <a:gd name="connsiteX237" fmla="*/ 1441343 w 2665709"/>
                <a:gd name="connsiteY237" fmla="*/ 428787 h 4021138"/>
                <a:gd name="connsiteX238" fmla="*/ 1405180 w 2665709"/>
                <a:gd name="connsiteY238" fmla="*/ 454617 h 4021138"/>
                <a:gd name="connsiteX239" fmla="*/ 1374183 w 2665709"/>
                <a:gd name="connsiteY239" fmla="*/ 475282 h 4021138"/>
                <a:gd name="connsiteX240" fmla="*/ 1358685 w 2665709"/>
                <a:gd name="connsiteY240" fmla="*/ 485614 h 4021138"/>
                <a:gd name="connsiteX241" fmla="*/ 1327688 w 2665709"/>
                <a:gd name="connsiteY241" fmla="*/ 511444 h 4021138"/>
                <a:gd name="connsiteX242" fmla="*/ 1317356 w 2665709"/>
                <a:gd name="connsiteY242" fmla="*/ 521777 h 4021138"/>
                <a:gd name="connsiteX243" fmla="*/ 1286360 w 2665709"/>
                <a:gd name="connsiteY243" fmla="*/ 542441 h 4021138"/>
                <a:gd name="connsiteX244" fmla="*/ 1270861 w 2665709"/>
                <a:gd name="connsiteY244" fmla="*/ 552773 h 4021138"/>
                <a:gd name="connsiteX245" fmla="*/ 1260529 w 2665709"/>
                <a:gd name="connsiteY245" fmla="*/ 568272 h 4021138"/>
                <a:gd name="connsiteX246" fmla="*/ 1245031 w 2665709"/>
                <a:gd name="connsiteY246" fmla="*/ 573438 h 4021138"/>
                <a:gd name="connsiteX247" fmla="*/ 1229533 w 2665709"/>
                <a:gd name="connsiteY247" fmla="*/ 583770 h 4021138"/>
                <a:gd name="connsiteX248" fmla="*/ 1224366 w 2665709"/>
                <a:gd name="connsiteY248" fmla="*/ 599268 h 4021138"/>
                <a:gd name="connsiteX249" fmla="*/ 1193370 w 2665709"/>
                <a:gd name="connsiteY249" fmla="*/ 619933 h 4021138"/>
                <a:gd name="connsiteX250" fmla="*/ 1177871 w 2665709"/>
                <a:gd name="connsiteY250" fmla="*/ 630265 h 4021138"/>
                <a:gd name="connsiteX251" fmla="*/ 1146875 w 2665709"/>
                <a:gd name="connsiteY251" fmla="*/ 656095 h 4021138"/>
                <a:gd name="connsiteX252" fmla="*/ 1126210 w 2665709"/>
                <a:gd name="connsiteY252" fmla="*/ 676760 h 4021138"/>
                <a:gd name="connsiteX253" fmla="*/ 1110712 w 2665709"/>
                <a:gd name="connsiteY253" fmla="*/ 692258 h 4021138"/>
                <a:gd name="connsiteX254" fmla="*/ 1095214 w 2665709"/>
                <a:gd name="connsiteY254" fmla="*/ 702590 h 4021138"/>
                <a:gd name="connsiteX255" fmla="*/ 1084882 w 2665709"/>
                <a:gd name="connsiteY255" fmla="*/ 718089 h 4021138"/>
                <a:gd name="connsiteX256" fmla="*/ 1069383 w 2665709"/>
                <a:gd name="connsiteY256" fmla="*/ 723255 h 4021138"/>
                <a:gd name="connsiteX257" fmla="*/ 1059051 w 2665709"/>
                <a:gd name="connsiteY257" fmla="*/ 754251 h 4021138"/>
                <a:gd name="connsiteX258" fmla="*/ 1048719 w 2665709"/>
                <a:gd name="connsiteY258" fmla="*/ 774916 h 4021138"/>
                <a:gd name="connsiteX259" fmla="*/ 1043553 w 2665709"/>
                <a:gd name="connsiteY259" fmla="*/ 790414 h 4021138"/>
                <a:gd name="connsiteX260" fmla="*/ 1022888 w 2665709"/>
                <a:gd name="connsiteY260" fmla="*/ 821411 h 4021138"/>
                <a:gd name="connsiteX261" fmla="*/ 1012556 w 2665709"/>
                <a:gd name="connsiteY261" fmla="*/ 852407 h 4021138"/>
                <a:gd name="connsiteX262" fmla="*/ 1007390 w 2665709"/>
                <a:gd name="connsiteY262" fmla="*/ 867905 h 4021138"/>
                <a:gd name="connsiteX263" fmla="*/ 997058 w 2665709"/>
                <a:gd name="connsiteY263" fmla="*/ 888570 h 4021138"/>
                <a:gd name="connsiteX264" fmla="*/ 991892 w 2665709"/>
                <a:gd name="connsiteY264" fmla="*/ 909234 h 4021138"/>
                <a:gd name="connsiteX265" fmla="*/ 981560 w 2665709"/>
                <a:gd name="connsiteY265" fmla="*/ 960895 h 4021138"/>
                <a:gd name="connsiteX266" fmla="*/ 971227 w 2665709"/>
                <a:gd name="connsiteY266" fmla="*/ 991892 h 4021138"/>
                <a:gd name="connsiteX267" fmla="*/ 940231 w 2665709"/>
                <a:gd name="connsiteY267" fmla="*/ 1012556 h 4021138"/>
                <a:gd name="connsiteX268" fmla="*/ 919566 w 2665709"/>
                <a:gd name="connsiteY268" fmla="*/ 1033221 h 4021138"/>
                <a:gd name="connsiteX269" fmla="*/ 898902 w 2665709"/>
                <a:gd name="connsiteY269" fmla="*/ 1038387 h 4021138"/>
                <a:gd name="connsiteX270" fmla="*/ 883404 w 2665709"/>
                <a:gd name="connsiteY270" fmla="*/ 1048719 h 4021138"/>
                <a:gd name="connsiteX271" fmla="*/ 862739 w 2665709"/>
                <a:gd name="connsiteY271" fmla="*/ 1074550 h 4021138"/>
                <a:gd name="connsiteX272" fmla="*/ 847241 w 2665709"/>
                <a:gd name="connsiteY272" fmla="*/ 1079716 h 4021138"/>
                <a:gd name="connsiteX273" fmla="*/ 836909 w 2665709"/>
                <a:gd name="connsiteY273" fmla="*/ 1110712 h 4021138"/>
                <a:gd name="connsiteX274" fmla="*/ 831743 w 2665709"/>
                <a:gd name="connsiteY274" fmla="*/ 1126211 h 4021138"/>
                <a:gd name="connsiteX275" fmla="*/ 821410 w 2665709"/>
                <a:gd name="connsiteY275" fmla="*/ 1198536 h 4021138"/>
                <a:gd name="connsiteX276" fmla="*/ 805912 w 2665709"/>
                <a:gd name="connsiteY276" fmla="*/ 1245031 h 4021138"/>
                <a:gd name="connsiteX277" fmla="*/ 800746 w 2665709"/>
                <a:gd name="connsiteY277" fmla="*/ 1260529 h 4021138"/>
                <a:gd name="connsiteX278" fmla="*/ 785248 w 2665709"/>
                <a:gd name="connsiteY278" fmla="*/ 1291526 h 4021138"/>
                <a:gd name="connsiteX279" fmla="*/ 769749 w 2665709"/>
                <a:gd name="connsiteY279" fmla="*/ 1296692 h 4021138"/>
                <a:gd name="connsiteX280" fmla="*/ 738753 w 2665709"/>
                <a:gd name="connsiteY280" fmla="*/ 1317356 h 4021138"/>
                <a:gd name="connsiteX281" fmla="*/ 718088 w 2665709"/>
                <a:gd name="connsiteY281" fmla="*/ 1338021 h 4021138"/>
                <a:gd name="connsiteX282" fmla="*/ 702590 w 2665709"/>
                <a:gd name="connsiteY282" fmla="*/ 1343187 h 4021138"/>
                <a:gd name="connsiteX283" fmla="*/ 671594 w 2665709"/>
                <a:gd name="connsiteY283" fmla="*/ 1363851 h 4021138"/>
                <a:gd name="connsiteX284" fmla="*/ 656095 w 2665709"/>
                <a:gd name="connsiteY284" fmla="*/ 1394848 h 4021138"/>
                <a:gd name="connsiteX285" fmla="*/ 640597 w 2665709"/>
                <a:gd name="connsiteY285" fmla="*/ 1405180 h 4021138"/>
                <a:gd name="connsiteX286" fmla="*/ 614766 w 2665709"/>
                <a:gd name="connsiteY286" fmla="*/ 1482672 h 4021138"/>
                <a:gd name="connsiteX287" fmla="*/ 609600 w 2665709"/>
                <a:gd name="connsiteY287" fmla="*/ 1498170 h 4021138"/>
                <a:gd name="connsiteX288" fmla="*/ 604434 w 2665709"/>
                <a:gd name="connsiteY288" fmla="*/ 1513668 h 4021138"/>
                <a:gd name="connsiteX289" fmla="*/ 588936 w 2665709"/>
                <a:gd name="connsiteY289" fmla="*/ 1524000 h 4021138"/>
                <a:gd name="connsiteX290" fmla="*/ 568271 w 2665709"/>
                <a:gd name="connsiteY290" fmla="*/ 1544665 h 4021138"/>
                <a:gd name="connsiteX291" fmla="*/ 537275 w 2665709"/>
                <a:gd name="connsiteY291" fmla="*/ 1554997 h 4021138"/>
                <a:gd name="connsiteX292" fmla="*/ 521777 w 2665709"/>
                <a:gd name="connsiteY292" fmla="*/ 1560163 h 4021138"/>
                <a:gd name="connsiteX293" fmla="*/ 495946 w 2665709"/>
                <a:gd name="connsiteY293" fmla="*/ 1591160 h 4021138"/>
                <a:gd name="connsiteX294" fmla="*/ 480448 w 2665709"/>
                <a:gd name="connsiteY294" fmla="*/ 1601492 h 4021138"/>
                <a:gd name="connsiteX295" fmla="*/ 475282 w 2665709"/>
                <a:gd name="connsiteY295" fmla="*/ 1616990 h 4021138"/>
                <a:gd name="connsiteX296" fmla="*/ 444285 w 2665709"/>
                <a:gd name="connsiteY296" fmla="*/ 1658319 h 4021138"/>
                <a:gd name="connsiteX297" fmla="*/ 433953 w 2665709"/>
                <a:gd name="connsiteY297" fmla="*/ 1689316 h 4021138"/>
                <a:gd name="connsiteX298" fmla="*/ 423621 w 2665709"/>
                <a:gd name="connsiteY298" fmla="*/ 1735811 h 4021138"/>
                <a:gd name="connsiteX299" fmla="*/ 428787 w 2665709"/>
                <a:gd name="connsiteY299" fmla="*/ 1808136 h 4021138"/>
                <a:gd name="connsiteX300" fmla="*/ 439119 w 2665709"/>
                <a:gd name="connsiteY300" fmla="*/ 1890794 h 4021138"/>
                <a:gd name="connsiteX301" fmla="*/ 423621 w 2665709"/>
                <a:gd name="connsiteY301" fmla="*/ 1994116 h 4021138"/>
                <a:gd name="connsiteX302" fmla="*/ 413288 w 2665709"/>
                <a:gd name="connsiteY302" fmla="*/ 2014780 h 4021138"/>
                <a:gd name="connsiteX303" fmla="*/ 392624 w 2665709"/>
                <a:gd name="connsiteY303" fmla="*/ 2045777 h 4021138"/>
                <a:gd name="connsiteX304" fmla="*/ 371960 w 2665709"/>
                <a:gd name="connsiteY304" fmla="*/ 2076773 h 4021138"/>
                <a:gd name="connsiteX305" fmla="*/ 366794 w 2665709"/>
                <a:gd name="connsiteY305" fmla="*/ 2092272 h 4021138"/>
                <a:gd name="connsiteX306" fmla="*/ 356461 w 2665709"/>
                <a:gd name="connsiteY306" fmla="*/ 2102604 h 4021138"/>
                <a:gd name="connsiteX307" fmla="*/ 340963 w 2665709"/>
                <a:gd name="connsiteY307" fmla="*/ 2133600 h 4021138"/>
                <a:gd name="connsiteX308" fmla="*/ 330631 w 2665709"/>
                <a:gd name="connsiteY308" fmla="*/ 2143933 h 4021138"/>
                <a:gd name="connsiteX309" fmla="*/ 320299 w 2665709"/>
                <a:gd name="connsiteY309" fmla="*/ 2159431 h 4021138"/>
                <a:gd name="connsiteX310" fmla="*/ 304800 w 2665709"/>
                <a:gd name="connsiteY310" fmla="*/ 2164597 h 4021138"/>
                <a:gd name="connsiteX311" fmla="*/ 278970 w 2665709"/>
                <a:gd name="connsiteY311" fmla="*/ 2195594 h 4021138"/>
                <a:gd name="connsiteX312" fmla="*/ 263471 w 2665709"/>
                <a:gd name="connsiteY312" fmla="*/ 2200760 h 4021138"/>
                <a:gd name="connsiteX313" fmla="*/ 253139 w 2665709"/>
                <a:gd name="connsiteY313" fmla="*/ 2381573 h 4021138"/>
                <a:gd name="connsiteX314" fmla="*/ 232475 w 2665709"/>
                <a:gd name="connsiteY314" fmla="*/ 2412570 h 4021138"/>
                <a:gd name="connsiteX315" fmla="*/ 211810 w 2665709"/>
                <a:gd name="connsiteY315" fmla="*/ 2438400 h 4021138"/>
                <a:gd name="connsiteX316" fmla="*/ 154983 w 2665709"/>
                <a:gd name="connsiteY316" fmla="*/ 2459065 h 4021138"/>
                <a:gd name="connsiteX317" fmla="*/ 139485 w 2665709"/>
                <a:gd name="connsiteY317" fmla="*/ 2464231 h 4021138"/>
                <a:gd name="connsiteX318" fmla="*/ 82658 w 2665709"/>
                <a:gd name="connsiteY318" fmla="*/ 2490061 h 4021138"/>
                <a:gd name="connsiteX319" fmla="*/ 72326 w 2665709"/>
                <a:gd name="connsiteY319" fmla="*/ 2639878 h 4021138"/>
                <a:gd name="connsiteX320" fmla="*/ 46495 w 2665709"/>
                <a:gd name="connsiteY320" fmla="*/ 2676041 h 4021138"/>
                <a:gd name="connsiteX321" fmla="*/ 41329 w 2665709"/>
                <a:gd name="connsiteY321" fmla="*/ 2691539 h 4021138"/>
                <a:gd name="connsiteX322" fmla="*/ 25831 w 2665709"/>
                <a:gd name="connsiteY322" fmla="*/ 2696705 h 4021138"/>
                <a:gd name="connsiteX323" fmla="*/ 10333 w 2665709"/>
                <a:gd name="connsiteY323" fmla="*/ 2743200 h 4021138"/>
                <a:gd name="connsiteX324" fmla="*/ 15499 w 2665709"/>
                <a:gd name="connsiteY324" fmla="*/ 2779363 h 4021138"/>
                <a:gd name="connsiteX325" fmla="*/ 20665 w 2665709"/>
                <a:gd name="connsiteY325" fmla="*/ 2794861 h 4021138"/>
                <a:gd name="connsiteX326" fmla="*/ 25831 w 2665709"/>
                <a:gd name="connsiteY326" fmla="*/ 2825858 h 4021138"/>
                <a:gd name="connsiteX327" fmla="*/ 36163 w 2665709"/>
                <a:gd name="connsiteY327" fmla="*/ 2862021 h 4021138"/>
                <a:gd name="connsiteX328" fmla="*/ 41329 w 2665709"/>
                <a:gd name="connsiteY328" fmla="*/ 2887851 h 4021138"/>
                <a:gd name="connsiteX329" fmla="*/ 51661 w 2665709"/>
                <a:gd name="connsiteY329" fmla="*/ 2903350 h 4021138"/>
                <a:gd name="connsiteX330" fmla="*/ 72326 w 2665709"/>
                <a:gd name="connsiteY330" fmla="*/ 2949844 h 4021138"/>
                <a:gd name="connsiteX331" fmla="*/ 77492 w 2665709"/>
                <a:gd name="connsiteY331" fmla="*/ 2965343 h 4021138"/>
                <a:gd name="connsiteX332" fmla="*/ 87824 w 2665709"/>
                <a:gd name="connsiteY332" fmla="*/ 2980841 h 4021138"/>
                <a:gd name="connsiteX333" fmla="*/ 98156 w 2665709"/>
                <a:gd name="connsiteY333" fmla="*/ 3011838 h 4021138"/>
                <a:gd name="connsiteX334" fmla="*/ 103322 w 2665709"/>
                <a:gd name="connsiteY334" fmla="*/ 3053166 h 4021138"/>
                <a:gd name="connsiteX335" fmla="*/ 108488 w 2665709"/>
                <a:gd name="connsiteY335" fmla="*/ 3068665 h 4021138"/>
                <a:gd name="connsiteX336" fmla="*/ 123987 w 2665709"/>
                <a:gd name="connsiteY336" fmla="*/ 3109994 h 4021138"/>
                <a:gd name="connsiteX337" fmla="*/ 123987 w 2665709"/>
                <a:gd name="connsiteY337" fmla="*/ 3368299 h 4021138"/>
                <a:gd name="connsiteX338" fmla="*/ 113655 w 2665709"/>
                <a:gd name="connsiteY338" fmla="*/ 3388963 h 4021138"/>
                <a:gd name="connsiteX339" fmla="*/ 103322 w 2665709"/>
                <a:gd name="connsiteY339" fmla="*/ 3435458 h 4021138"/>
                <a:gd name="connsiteX340" fmla="*/ 82658 w 2665709"/>
                <a:gd name="connsiteY340" fmla="*/ 3476787 h 4021138"/>
                <a:gd name="connsiteX341" fmla="*/ 67160 w 2665709"/>
                <a:gd name="connsiteY341" fmla="*/ 3528448 h 4021138"/>
                <a:gd name="connsiteX342" fmla="*/ 61994 w 2665709"/>
                <a:gd name="connsiteY342" fmla="*/ 3549112 h 4021138"/>
                <a:gd name="connsiteX343" fmla="*/ 56827 w 2665709"/>
                <a:gd name="connsiteY343" fmla="*/ 3564611 h 4021138"/>
                <a:gd name="connsiteX344" fmla="*/ 51661 w 2665709"/>
                <a:gd name="connsiteY344" fmla="*/ 3595607 h 4021138"/>
                <a:gd name="connsiteX345" fmla="*/ 46495 w 2665709"/>
                <a:gd name="connsiteY345" fmla="*/ 3611105 h 4021138"/>
                <a:gd name="connsiteX346" fmla="*/ 41329 w 2665709"/>
                <a:gd name="connsiteY346" fmla="*/ 3642102 h 4021138"/>
                <a:gd name="connsiteX347" fmla="*/ 25831 w 2665709"/>
                <a:gd name="connsiteY347" fmla="*/ 3693763 h 4021138"/>
                <a:gd name="connsiteX348" fmla="*/ 10333 w 2665709"/>
                <a:gd name="connsiteY348" fmla="*/ 3724760 h 4021138"/>
                <a:gd name="connsiteX349" fmla="*/ 0 w 2665709"/>
                <a:gd name="connsiteY349" fmla="*/ 3755756 h 4021138"/>
                <a:gd name="connsiteX350" fmla="*/ 15499 w 2665709"/>
                <a:gd name="connsiteY350" fmla="*/ 3879743 h 4021138"/>
                <a:gd name="connsiteX351" fmla="*/ 25831 w 2665709"/>
                <a:gd name="connsiteY351" fmla="*/ 3895241 h 4021138"/>
                <a:gd name="connsiteX352" fmla="*/ 41329 w 2665709"/>
                <a:gd name="connsiteY352" fmla="*/ 3926238 h 4021138"/>
                <a:gd name="connsiteX353" fmla="*/ 56827 w 2665709"/>
                <a:gd name="connsiteY353" fmla="*/ 3962400 h 4021138"/>
                <a:gd name="connsiteX354" fmla="*/ 67160 w 2665709"/>
                <a:gd name="connsiteY354" fmla="*/ 3998563 h 4021138"/>
                <a:gd name="connsiteX355" fmla="*/ 87824 w 2665709"/>
                <a:gd name="connsiteY355" fmla="*/ 4008895 h 40211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</a:cxnLst>
              <a:rect l="l" t="t" r="r" b="b"/>
              <a:pathLst>
                <a:path w="2665709" h="4021138">
                  <a:moveTo>
                    <a:pt x="87824" y="4008895"/>
                  </a:moveTo>
                  <a:cubicBezTo>
                    <a:pt x="93851" y="4005451"/>
                    <a:pt x="93308" y="3987913"/>
                    <a:pt x="103322" y="3977899"/>
                  </a:cubicBezTo>
                  <a:cubicBezTo>
                    <a:pt x="107713" y="3973508"/>
                    <a:pt x="113655" y="3971010"/>
                    <a:pt x="118821" y="3967566"/>
                  </a:cubicBezTo>
                  <a:cubicBezTo>
                    <a:pt x="122265" y="3962400"/>
                    <a:pt x="124763" y="3956458"/>
                    <a:pt x="129153" y="3952068"/>
                  </a:cubicBezTo>
                  <a:cubicBezTo>
                    <a:pt x="139167" y="3942054"/>
                    <a:pt x="147544" y="3940772"/>
                    <a:pt x="160149" y="3936570"/>
                  </a:cubicBezTo>
                  <a:cubicBezTo>
                    <a:pt x="179092" y="3938292"/>
                    <a:pt x="198378" y="3937751"/>
                    <a:pt x="216977" y="3941736"/>
                  </a:cubicBezTo>
                  <a:cubicBezTo>
                    <a:pt x="227336" y="3943956"/>
                    <a:pt x="241284" y="3961992"/>
                    <a:pt x="247973" y="3967566"/>
                  </a:cubicBezTo>
                  <a:cubicBezTo>
                    <a:pt x="252743" y="3971541"/>
                    <a:pt x="257918" y="3975122"/>
                    <a:pt x="263471" y="3977899"/>
                  </a:cubicBezTo>
                  <a:cubicBezTo>
                    <a:pt x="276187" y="3984257"/>
                    <a:pt x="298065" y="3986247"/>
                    <a:pt x="309966" y="3988231"/>
                  </a:cubicBezTo>
                  <a:cubicBezTo>
                    <a:pt x="312917" y="3987809"/>
                    <a:pt x="364407" y="3981136"/>
                    <a:pt x="371960" y="3977899"/>
                  </a:cubicBezTo>
                  <a:cubicBezTo>
                    <a:pt x="376437" y="3975980"/>
                    <a:pt x="378115" y="3970072"/>
                    <a:pt x="382292" y="3967566"/>
                  </a:cubicBezTo>
                  <a:cubicBezTo>
                    <a:pt x="386961" y="3964764"/>
                    <a:pt x="392919" y="3964835"/>
                    <a:pt x="397790" y="3962400"/>
                  </a:cubicBezTo>
                  <a:cubicBezTo>
                    <a:pt x="418987" y="3951801"/>
                    <a:pt x="407606" y="3954548"/>
                    <a:pt x="423621" y="3941736"/>
                  </a:cubicBezTo>
                  <a:cubicBezTo>
                    <a:pt x="437928" y="3930291"/>
                    <a:pt x="438247" y="3931695"/>
                    <a:pt x="454617" y="3926238"/>
                  </a:cubicBezTo>
                  <a:cubicBezTo>
                    <a:pt x="458061" y="3922794"/>
                    <a:pt x="460772" y="3918411"/>
                    <a:pt x="464949" y="3915905"/>
                  </a:cubicBezTo>
                  <a:cubicBezTo>
                    <a:pt x="469619" y="3913103"/>
                    <a:pt x="476196" y="3914141"/>
                    <a:pt x="480448" y="3910739"/>
                  </a:cubicBezTo>
                  <a:cubicBezTo>
                    <a:pt x="488088" y="3904627"/>
                    <a:pt x="493827" y="3888925"/>
                    <a:pt x="495946" y="3879743"/>
                  </a:cubicBezTo>
                  <a:cubicBezTo>
                    <a:pt x="499895" y="3862631"/>
                    <a:pt x="506278" y="3828082"/>
                    <a:pt x="506278" y="3828082"/>
                  </a:cubicBezTo>
                  <a:cubicBezTo>
                    <a:pt x="504556" y="3802251"/>
                    <a:pt x="503822" y="3776336"/>
                    <a:pt x="501112" y="3750590"/>
                  </a:cubicBezTo>
                  <a:cubicBezTo>
                    <a:pt x="500369" y="3743529"/>
                    <a:pt x="497986" y="3736727"/>
                    <a:pt x="495946" y="3729926"/>
                  </a:cubicBezTo>
                  <a:cubicBezTo>
                    <a:pt x="491364" y="3714652"/>
                    <a:pt x="484697" y="3692387"/>
                    <a:pt x="475282" y="3678265"/>
                  </a:cubicBezTo>
                  <a:cubicBezTo>
                    <a:pt x="472580" y="3674212"/>
                    <a:pt x="468393" y="3671377"/>
                    <a:pt x="464949" y="3667933"/>
                  </a:cubicBezTo>
                  <a:cubicBezTo>
                    <a:pt x="455870" y="3640696"/>
                    <a:pt x="465783" y="3662734"/>
                    <a:pt x="444285" y="3636936"/>
                  </a:cubicBezTo>
                  <a:cubicBezTo>
                    <a:pt x="440085" y="3631897"/>
                    <a:pt x="431413" y="3614444"/>
                    <a:pt x="423621" y="3611105"/>
                  </a:cubicBezTo>
                  <a:cubicBezTo>
                    <a:pt x="382346" y="3593415"/>
                    <a:pt x="412386" y="3615820"/>
                    <a:pt x="382292" y="3600773"/>
                  </a:cubicBezTo>
                  <a:cubicBezTo>
                    <a:pt x="365207" y="3592230"/>
                    <a:pt x="354427" y="3578075"/>
                    <a:pt x="340963" y="3564611"/>
                  </a:cubicBezTo>
                  <a:lnTo>
                    <a:pt x="330631" y="3554278"/>
                  </a:lnTo>
                  <a:cubicBezTo>
                    <a:pt x="317522" y="3514952"/>
                    <a:pt x="322435" y="3533961"/>
                    <a:pt x="315133" y="3497451"/>
                  </a:cubicBezTo>
                  <a:cubicBezTo>
                    <a:pt x="322946" y="3466199"/>
                    <a:pt x="312697" y="3480739"/>
                    <a:pt x="346129" y="3471621"/>
                  </a:cubicBezTo>
                  <a:cubicBezTo>
                    <a:pt x="356636" y="3468755"/>
                    <a:pt x="366794" y="3464733"/>
                    <a:pt x="377126" y="3461289"/>
                  </a:cubicBezTo>
                  <a:lnTo>
                    <a:pt x="392624" y="3456122"/>
                  </a:lnTo>
                  <a:cubicBezTo>
                    <a:pt x="422003" y="3426743"/>
                    <a:pt x="393714" y="3450411"/>
                    <a:pt x="423621" y="3435458"/>
                  </a:cubicBezTo>
                  <a:cubicBezTo>
                    <a:pt x="463683" y="3415428"/>
                    <a:pt x="415659" y="3432946"/>
                    <a:pt x="454617" y="3419960"/>
                  </a:cubicBezTo>
                  <a:cubicBezTo>
                    <a:pt x="459783" y="3414794"/>
                    <a:pt x="464503" y="3409138"/>
                    <a:pt x="470116" y="3404461"/>
                  </a:cubicBezTo>
                  <a:cubicBezTo>
                    <a:pt x="474886" y="3400486"/>
                    <a:pt x="481735" y="3398977"/>
                    <a:pt x="485614" y="3394129"/>
                  </a:cubicBezTo>
                  <a:cubicBezTo>
                    <a:pt x="489016" y="3389877"/>
                    <a:pt x="488345" y="3383502"/>
                    <a:pt x="490780" y="3378631"/>
                  </a:cubicBezTo>
                  <a:cubicBezTo>
                    <a:pt x="493557" y="3373078"/>
                    <a:pt x="497668" y="3368299"/>
                    <a:pt x="501112" y="3363133"/>
                  </a:cubicBezTo>
                  <a:cubicBezTo>
                    <a:pt x="502223" y="3357579"/>
                    <a:pt x="506678" y="3329746"/>
                    <a:pt x="511444" y="3321804"/>
                  </a:cubicBezTo>
                  <a:cubicBezTo>
                    <a:pt x="513950" y="3317627"/>
                    <a:pt x="518333" y="3314916"/>
                    <a:pt x="521777" y="3311472"/>
                  </a:cubicBezTo>
                  <a:cubicBezTo>
                    <a:pt x="520055" y="3302862"/>
                    <a:pt x="520537" y="3293495"/>
                    <a:pt x="516610" y="3285641"/>
                  </a:cubicBezTo>
                  <a:cubicBezTo>
                    <a:pt x="513343" y="3279107"/>
                    <a:pt x="506659" y="3274898"/>
                    <a:pt x="501112" y="3270143"/>
                  </a:cubicBezTo>
                  <a:cubicBezTo>
                    <a:pt x="494575" y="3264539"/>
                    <a:pt x="488316" y="3258141"/>
                    <a:pt x="480448" y="3254644"/>
                  </a:cubicBezTo>
                  <a:cubicBezTo>
                    <a:pt x="472424" y="3251078"/>
                    <a:pt x="463377" y="3250082"/>
                    <a:pt x="454617" y="3249478"/>
                  </a:cubicBezTo>
                  <a:cubicBezTo>
                    <a:pt x="413350" y="3246632"/>
                    <a:pt x="371960" y="3246034"/>
                    <a:pt x="330631" y="3244312"/>
                  </a:cubicBezTo>
                  <a:cubicBezTo>
                    <a:pt x="327187" y="3237424"/>
                    <a:pt x="324120" y="3230334"/>
                    <a:pt x="320299" y="3223648"/>
                  </a:cubicBezTo>
                  <a:cubicBezTo>
                    <a:pt x="317218" y="3218257"/>
                    <a:pt x="311750" y="3214097"/>
                    <a:pt x="309966" y="3208150"/>
                  </a:cubicBezTo>
                  <a:cubicBezTo>
                    <a:pt x="306467" y="3196487"/>
                    <a:pt x="307188" y="3183927"/>
                    <a:pt x="304800" y="3171987"/>
                  </a:cubicBezTo>
                  <a:cubicBezTo>
                    <a:pt x="303732" y="3166647"/>
                    <a:pt x="301356" y="3161655"/>
                    <a:pt x="299634" y="3156489"/>
                  </a:cubicBezTo>
                  <a:cubicBezTo>
                    <a:pt x="301356" y="3149601"/>
                    <a:pt x="303260" y="3142755"/>
                    <a:pt x="304800" y="3135824"/>
                  </a:cubicBezTo>
                  <a:cubicBezTo>
                    <a:pt x="309096" y="3116493"/>
                    <a:pt x="310419" y="3094043"/>
                    <a:pt x="325465" y="3078997"/>
                  </a:cubicBezTo>
                  <a:cubicBezTo>
                    <a:pt x="329855" y="3074607"/>
                    <a:pt x="335797" y="3072109"/>
                    <a:pt x="340963" y="3068665"/>
                  </a:cubicBezTo>
                  <a:cubicBezTo>
                    <a:pt x="353947" y="3029710"/>
                    <a:pt x="336433" y="3077724"/>
                    <a:pt x="356461" y="3037668"/>
                  </a:cubicBezTo>
                  <a:cubicBezTo>
                    <a:pt x="360166" y="3030259"/>
                    <a:pt x="365139" y="3008122"/>
                    <a:pt x="366794" y="3001505"/>
                  </a:cubicBezTo>
                  <a:cubicBezTo>
                    <a:pt x="368516" y="2932624"/>
                    <a:pt x="368901" y="2863696"/>
                    <a:pt x="371960" y="2794861"/>
                  </a:cubicBezTo>
                  <a:cubicBezTo>
                    <a:pt x="372350" y="2786089"/>
                    <a:pt x="377126" y="2777812"/>
                    <a:pt x="377126" y="2769031"/>
                  </a:cubicBezTo>
                  <a:cubicBezTo>
                    <a:pt x="377126" y="2748295"/>
                    <a:pt x="374700" y="2727592"/>
                    <a:pt x="371960" y="2707038"/>
                  </a:cubicBezTo>
                  <a:cubicBezTo>
                    <a:pt x="371240" y="2701640"/>
                    <a:pt x="369596" y="2696209"/>
                    <a:pt x="366794" y="2691539"/>
                  </a:cubicBezTo>
                  <a:cubicBezTo>
                    <a:pt x="364288" y="2687362"/>
                    <a:pt x="359905" y="2684651"/>
                    <a:pt x="356461" y="2681207"/>
                  </a:cubicBezTo>
                  <a:cubicBezTo>
                    <a:pt x="358183" y="2662265"/>
                    <a:pt x="358937" y="2643209"/>
                    <a:pt x="361627" y="2624380"/>
                  </a:cubicBezTo>
                  <a:cubicBezTo>
                    <a:pt x="364698" y="2602884"/>
                    <a:pt x="366892" y="2612026"/>
                    <a:pt x="382292" y="2598550"/>
                  </a:cubicBezTo>
                  <a:cubicBezTo>
                    <a:pt x="391456" y="2590532"/>
                    <a:pt x="396182" y="2575107"/>
                    <a:pt x="408122" y="2572719"/>
                  </a:cubicBezTo>
                  <a:cubicBezTo>
                    <a:pt x="425880" y="2569167"/>
                    <a:pt x="437591" y="2567251"/>
                    <a:pt x="454617" y="2562387"/>
                  </a:cubicBezTo>
                  <a:cubicBezTo>
                    <a:pt x="459853" y="2560891"/>
                    <a:pt x="464950" y="2558943"/>
                    <a:pt x="470116" y="2557221"/>
                  </a:cubicBezTo>
                  <a:cubicBezTo>
                    <a:pt x="475282" y="2553777"/>
                    <a:pt x="481736" y="2551737"/>
                    <a:pt x="485614" y="2546889"/>
                  </a:cubicBezTo>
                  <a:cubicBezTo>
                    <a:pt x="489016" y="2542637"/>
                    <a:pt x="488135" y="2536150"/>
                    <a:pt x="490780" y="2531390"/>
                  </a:cubicBezTo>
                  <a:cubicBezTo>
                    <a:pt x="496810" y="2520535"/>
                    <a:pt x="504556" y="2510726"/>
                    <a:pt x="511444" y="2500394"/>
                  </a:cubicBezTo>
                  <a:lnTo>
                    <a:pt x="521777" y="2484895"/>
                  </a:lnTo>
                  <a:cubicBezTo>
                    <a:pt x="528273" y="2465407"/>
                    <a:pt x="529845" y="2456162"/>
                    <a:pt x="547607" y="2438400"/>
                  </a:cubicBezTo>
                  <a:lnTo>
                    <a:pt x="573438" y="2412570"/>
                  </a:lnTo>
                  <a:cubicBezTo>
                    <a:pt x="579754" y="2399937"/>
                    <a:pt x="584974" y="2387361"/>
                    <a:pt x="594102" y="2376407"/>
                  </a:cubicBezTo>
                  <a:cubicBezTo>
                    <a:pt x="598779" y="2370795"/>
                    <a:pt x="604434" y="2366075"/>
                    <a:pt x="609600" y="2360909"/>
                  </a:cubicBezTo>
                  <a:cubicBezTo>
                    <a:pt x="618693" y="2333630"/>
                    <a:pt x="611745" y="2349942"/>
                    <a:pt x="635431" y="2314414"/>
                  </a:cubicBezTo>
                  <a:cubicBezTo>
                    <a:pt x="648465" y="2294863"/>
                    <a:pt x="641373" y="2303307"/>
                    <a:pt x="656095" y="2288583"/>
                  </a:cubicBezTo>
                  <a:cubicBezTo>
                    <a:pt x="657817" y="2283417"/>
                    <a:pt x="658459" y="2277754"/>
                    <a:pt x="661261" y="2273085"/>
                  </a:cubicBezTo>
                  <a:cubicBezTo>
                    <a:pt x="663767" y="2268908"/>
                    <a:pt x="668551" y="2266556"/>
                    <a:pt x="671594" y="2262753"/>
                  </a:cubicBezTo>
                  <a:cubicBezTo>
                    <a:pt x="675473" y="2257905"/>
                    <a:pt x="678482" y="2252421"/>
                    <a:pt x="681926" y="2247255"/>
                  </a:cubicBezTo>
                  <a:cubicBezTo>
                    <a:pt x="694910" y="2208300"/>
                    <a:pt x="677396" y="2256314"/>
                    <a:pt x="697424" y="2216258"/>
                  </a:cubicBezTo>
                  <a:cubicBezTo>
                    <a:pt x="699859" y="2211387"/>
                    <a:pt x="699188" y="2205012"/>
                    <a:pt x="702590" y="2200760"/>
                  </a:cubicBezTo>
                  <a:cubicBezTo>
                    <a:pt x="706469" y="2195912"/>
                    <a:pt x="712922" y="2193872"/>
                    <a:pt x="718088" y="2190428"/>
                  </a:cubicBezTo>
                  <a:cubicBezTo>
                    <a:pt x="724585" y="2170939"/>
                    <a:pt x="726156" y="2161697"/>
                    <a:pt x="743919" y="2143933"/>
                  </a:cubicBezTo>
                  <a:lnTo>
                    <a:pt x="769749" y="2118102"/>
                  </a:lnTo>
                  <a:lnTo>
                    <a:pt x="780082" y="2107770"/>
                  </a:lnTo>
                  <a:cubicBezTo>
                    <a:pt x="789053" y="2080857"/>
                    <a:pt x="779372" y="2102200"/>
                    <a:pt x="795580" y="2081939"/>
                  </a:cubicBezTo>
                  <a:cubicBezTo>
                    <a:pt x="815258" y="2057340"/>
                    <a:pt x="794844" y="2073820"/>
                    <a:pt x="821410" y="2056109"/>
                  </a:cubicBezTo>
                  <a:cubicBezTo>
                    <a:pt x="836049" y="2012201"/>
                    <a:pt x="815632" y="2065741"/>
                    <a:pt x="836909" y="2030278"/>
                  </a:cubicBezTo>
                  <a:cubicBezTo>
                    <a:pt x="839711" y="2025609"/>
                    <a:pt x="838224" y="2018631"/>
                    <a:pt x="842075" y="2014780"/>
                  </a:cubicBezTo>
                  <a:cubicBezTo>
                    <a:pt x="845926" y="2010929"/>
                    <a:pt x="852407" y="2011336"/>
                    <a:pt x="857573" y="2009614"/>
                  </a:cubicBezTo>
                  <a:cubicBezTo>
                    <a:pt x="861017" y="2004448"/>
                    <a:pt x="864026" y="1998964"/>
                    <a:pt x="867905" y="1994116"/>
                  </a:cubicBezTo>
                  <a:cubicBezTo>
                    <a:pt x="876318" y="1983599"/>
                    <a:pt x="882228" y="1981123"/>
                    <a:pt x="893736" y="1973451"/>
                  </a:cubicBezTo>
                  <a:cubicBezTo>
                    <a:pt x="897180" y="1968285"/>
                    <a:pt x="901291" y="1963506"/>
                    <a:pt x="904068" y="1957953"/>
                  </a:cubicBezTo>
                  <a:cubicBezTo>
                    <a:pt x="906503" y="1953082"/>
                    <a:pt x="905383" y="1946305"/>
                    <a:pt x="909234" y="1942455"/>
                  </a:cubicBezTo>
                  <a:cubicBezTo>
                    <a:pt x="913085" y="1938604"/>
                    <a:pt x="919567" y="1939011"/>
                    <a:pt x="924733" y="1937289"/>
                  </a:cubicBezTo>
                  <a:cubicBezTo>
                    <a:pt x="928177" y="1933845"/>
                    <a:pt x="932022" y="1930760"/>
                    <a:pt x="935065" y="1926956"/>
                  </a:cubicBezTo>
                  <a:cubicBezTo>
                    <a:pt x="938943" y="1922108"/>
                    <a:pt x="941272" y="1916098"/>
                    <a:pt x="945397" y="1911458"/>
                  </a:cubicBezTo>
                  <a:cubicBezTo>
                    <a:pt x="955105" y="1900537"/>
                    <a:pt x="968289" y="1892619"/>
                    <a:pt x="976394" y="1880461"/>
                  </a:cubicBezTo>
                  <a:cubicBezTo>
                    <a:pt x="990170" y="1859797"/>
                    <a:pt x="981560" y="1868407"/>
                    <a:pt x="1002224" y="1854631"/>
                  </a:cubicBezTo>
                  <a:cubicBezTo>
                    <a:pt x="1005668" y="1849465"/>
                    <a:pt x="1008515" y="1843847"/>
                    <a:pt x="1012556" y="1839133"/>
                  </a:cubicBezTo>
                  <a:cubicBezTo>
                    <a:pt x="1018896" y="1831737"/>
                    <a:pt x="1033221" y="1818468"/>
                    <a:pt x="1033221" y="1818468"/>
                  </a:cubicBezTo>
                  <a:cubicBezTo>
                    <a:pt x="1038604" y="1802318"/>
                    <a:pt x="1043826" y="1782123"/>
                    <a:pt x="1059051" y="1771973"/>
                  </a:cubicBezTo>
                  <a:lnTo>
                    <a:pt x="1074549" y="1761641"/>
                  </a:lnTo>
                  <a:cubicBezTo>
                    <a:pt x="1091894" y="1709615"/>
                    <a:pt x="1065445" y="1790271"/>
                    <a:pt x="1084882" y="1725478"/>
                  </a:cubicBezTo>
                  <a:cubicBezTo>
                    <a:pt x="1088011" y="1715046"/>
                    <a:pt x="1091770" y="1704814"/>
                    <a:pt x="1095214" y="1694482"/>
                  </a:cubicBezTo>
                  <a:cubicBezTo>
                    <a:pt x="1096936" y="1689316"/>
                    <a:pt x="1099059" y="1684266"/>
                    <a:pt x="1100380" y="1678983"/>
                  </a:cubicBezTo>
                  <a:lnTo>
                    <a:pt x="1110712" y="1637655"/>
                  </a:lnTo>
                  <a:cubicBezTo>
                    <a:pt x="1118519" y="1606425"/>
                    <a:pt x="1113633" y="1623724"/>
                    <a:pt x="1126210" y="1585994"/>
                  </a:cubicBezTo>
                  <a:cubicBezTo>
                    <a:pt x="1127932" y="1580828"/>
                    <a:pt x="1127526" y="1574346"/>
                    <a:pt x="1131377" y="1570495"/>
                  </a:cubicBezTo>
                  <a:lnTo>
                    <a:pt x="1146875" y="1554997"/>
                  </a:lnTo>
                  <a:lnTo>
                    <a:pt x="1157207" y="1524000"/>
                  </a:lnTo>
                  <a:cubicBezTo>
                    <a:pt x="1158929" y="1518834"/>
                    <a:pt x="1158522" y="1512353"/>
                    <a:pt x="1162373" y="1508502"/>
                  </a:cubicBezTo>
                  <a:lnTo>
                    <a:pt x="1177871" y="1493004"/>
                  </a:lnTo>
                  <a:cubicBezTo>
                    <a:pt x="1179593" y="1487838"/>
                    <a:pt x="1180602" y="1482376"/>
                    <a:pt x="1183038" y="1477505"/>
                  </a:cubicBezTo>
                  <a:cubicBezTo>
                    <a:pt x="1185815" y="1471952"/>
                    <a:pt x="1190924" y="1467714"/>
                    <a:pt x="1193370" y="1462007"/>
                  </a:cubicBezTo>
                  <a:cubicBezTo>
                    <a:pt x="1196167" y="1455481"/>
                    <a:pt x="1195739" y="1447869"/>
                    <a:pt x="1198536" y="1441343"/>
                  </a:cubicBezTo>
                  <a:cubicBezTo>
                    <a:pt x="1205424" y="1425269"/>
                    <a:pt x="1210589" y="1424697"/>
                    <a:pt x="1224366" y="1415512"/>
                  </a:cubicBezTo>
                  <a:cubicBezTo>
                    <a:pt x="1227769" y="1405304"/>
                    <a:pt x="1230762" y="1391798"/>
                    <a:pt x="1239865" y="1384516"/>
                  </a:cubicBezTo>
                  <a:cubicBezTo>
                    <a:pt x="1244117" y="1381114"/>
                    <a:pt x="1250197" y="1381072"/>
                    <a:pt x="1255363" y="1379350"/>
                  </a:cubicBezTo>
                  <a:cubicBezTo>
                    <a:pt x="1257085" y="1374184"/>
                    <a:pt x="1256678" y="1367702"/>
                    <a:pt x="1260529" y="1363851"/>
                  </a:cubicBezTo>
                  <a:cubicBezTo>
                    <a:pt x="1269310" y="1355070"/>
                    <a:pt x="1291526" y="1343187"/>
                    <a:pt x="1291526" y="1343187"/>
                  </a:cubicBezTo>
                  <a:cubicBezTo>
                    <a:pt x="1293248" y="1338021"/>
                    <a:pt x="1293890" y="1332358"/>
                    <a:pt x="1296692" y="1327689"/>
                  </a:cubicBezTo>
                  <a:cubicBezTo>
                    <a:pt x="1302450" y="1318092"/>
                    <a:pt x="1314398" y="1313523"/>
                    <a:pt x="1322522" y="1307024"/>
                  </a:cubicBezTo>
                  <a:cubicBezTo>
                    <a:pt x="1326326" y="1303981"/>
                    <a:pt x="1328678" y="1299198"/>
                    <a:pt x="1332855" y="1296692"/>
                  </a:cubicBezTo>
                  <a:cubicBezTo>
                    <a:pt x="1337524" y="1293890"/>
                    <a:pt x="1342914" y="1291791"/>
                    <a:pt x="1348353" y="1291526"/>
                  </a:cubicBezTo>
                  <a:cubicBezTo>
                    <a:pt x="1413735" y="1288337"/>
                    <a:pt x="1479228" y="1288082"/>
                    <a:pt x="1544665" y="1286360"/>
                  </a:cubicBezTo>
                  <a:cubicBezTo>
                    <a:pt x="1556719" y="1284638"/>
                    <a:pt x="1568887" y="1283582"/>
                    <a:pt x="1580827" y="1281194"/>
                  </a:cubicBezTo>
                  <a:cubicBezTo>
                    <a:pt x="1586167" y="1280126"/>
                    <a:pt x="1591090" y="1277524"/>
                    <a:pt x="1596326" y="1276028"/>
                  </a:cubicBezTo>
                  <a:cubicBezTo>
                    <a:pt x="1603153" y="1274077"/>
                    <a:pt x="1610102" y="1272583"/>
                    <a:pt x="1616990" y="1270861"/>
                  </a:cubicBezTo>
                  <a:cubicBezTo>
                    <a:pt x="1641550" y="1254487"/>
                    <a:pt x="1626597" y="1262493"/>
                    <a:pt x="1663485" y="1250197"/>
                  </a:cubicBezTo>
                  <a:lnTo>
                    <a:pt x="1678983" y="1245031"/>
                  </a:lnTo>
                  <a:lnTo>
                    <a:pt x="1694482" y="1239865"/>
                  </a:lnTo>
                  <a:cubicBezTo>
                    <a:pt x="1697926" y="1234699"/>
                    <a:pt x="1700044" y="1228341"/>
                    <a:pt x="1704814" y="1224366"/>
                  </a:cubicBezTo>
                  <a:cubicBezTo>
                    <a:pt x="1710730" y="1219436"/>
                    <a:pt x="1718792" y="1217855"/>
                    <a:pt x="1725478" y="1214034"/>
                  </a:cubicBezTo>
                  <a:cubicBezTo>
                    <a:pt x="1730869" y="1210954"/>
                    <a:pt x="1735811" y="1207146"/>
                    <a:pt x="1740977" y="1203702"/>
                  </a:cubicBezTo>
                  <a:cubicBezTo>
                    <a:pt x="1760068" y="1175066"/>
                    <a:pt x="1740386" y="1197717"/>
                    <a:pt x="1766807" y="1183038"/>
                  </a:cubicBezTo>
                  <a:cubicBezTo>
                    <a:pt x="1777662" y="1177007"/>
                    <a:pt x="1797804" y="1162373"/>
                    <a:pt x="1797804" y="1162373"/>
                  </a:cubicBezTo>
                  <a:cubicBezTo>
                    <a:pt x="1801248" y="1157207"/>
                    <a:pt x="1803288" y="1150754"/>
                    <a:pt x="1808136" y="1146875"/>
                  </a:cubicBezTo>
                  <a:cubicBezTo>
                    <a:pt x="1812388" y="1143473"/>
                    <a:pt x="1818763" y="1144144"/>
                    <a:pt x="1823634" y="1141709"/>
                  </a:cubicBezTo>
                  <a:cubicBezTo>
                    <a:pt x="1829188" y="1138932"/>
                    <a:pt x="1833967" y="1134821"/>
                    <a:pt x="1839133" y="1131377"/>
                  </a:cubicBezTo>
                  <a:cubicBezTo>
                    <a:pt x="1850766" y="1096475"/>
                    <a:pt x="1834633" y="1134305"/>
                    <a:pt x="1859797" y="1105546"/>
                  </a:cubicBezTo>
                  <a:cubicBezTo>
                    <a:pt x="1867974" y="1096201"/>
                    <a:pt x="1880461" y="1074550"/>
                    <a:pt x="1880461" y="1074550"/>
                  </a:cubicBezTo>
                  <a:lnTo>
                    <a:pt x="1890794" y="1043553"/>
                  </a:lnTo>
                  <a:cubicBezTo>
                    <a:pt x="1892516" y="1038387"/>
                    <a:pt x="1892110" y="1031906"/>
                    <a:pt x="1895960" y="1028055"/>
                  </a:cubicBezTo>
                  <a:lnTo>
                    <a:pt x="1906292" y="1017722"/>
                  </a:lnTo>
                  <a:cubicBezTo>
                    <a:pt x="1908014" y="1012556"/>
                    <a:pt x="1908813" y="1006984"/>
                    <a:pt x="1911458" y="1002224"/>
                  </a:cubicBezTo>
                  <a:cubicBezTo>
                    <a:pt x="1917488" y="991369"/>
                    <a:pt x="1932122" y="971228"/>
                    <a:pt x="1932122" y="971228"/>
                  </a:cubicBezTo>
                  <a:cubicBezTo>
                    <a:pt x="1933844" y="966062"/>
                    <a:pt x="1934486" y="960399"/>
                    <a:pt x="1937288" y="955729"/>
                  </a:cubicBezTo>
                  <a:cubicBezTo>
                    <a:pt x="1939794" y="951552"/>
                    <a:pt x="1944578" y="949200"/>
                    <a:pt x="1947621" y="945397"/>
                  </a:cubicBezTo>
                  <a:cubicBezTo>
                    <a:pt x="1951500" y="940549"/>
                    <a:pt x="1954509" y="935065"/>
                    <a:pt x="1957953" y="929899"/>
                  </a:cubicBezTo>
                  <a:cubicBezTo>
                    <a:pt x="1959675" y="924733"/>
                    <a:pt x="1960474" y="919160"/>
                    <a:pt x="1963119" y="914400"/>
                  </a:cubicBezTo>
                  <a:cubicBezTo>
                    <a:pt x="1977723" y="888112"/>
                    <a:pt x="1978439" y="888748"/>
                    <a:pt x="1994116" y="873072"/>
                  </a:cubicBezTo>
                  <a:cubicBezTo>
                    <a:pt x="1995838" y="867906"/>
                    <a:pt x="1996637" y="862333"/>
                    <a:pt x="1999282" y="857573"/>
                  </a:cubicBezTo>
                  <a:cubicBezTo>
                    <a:pt x="2005312" y="846718"/>
                    <a:pt x="2013058" y="836909"/>
                    <a:pt x="2019946" y="826577"/>
                  </a:cubicBezTo>
                  <a:lnTo>
                    <a:pt x="2030278" y="811078"/>
                  </a:lnTo>
                  <a:cubicBezTo>
                    <a:pt x="2033722" y="805912"/>
                    <a:pt x="2038646" y="801470"/>
                    <a:pt x="2040610" y="795580"/>
                  </a:cubicBezTo>
                  <a:cubicBezTo>
                    <a:pt x="2042332" y="790414"/>
                    <a:pt x="2042375" y="784334"/>
                    <a:pt x="2045777" y="780082"/>
                  </a:cubicBezTo>
                  <a:cubicBezTo>
                    <a:pt x="2049656" y="775234"/>
                    <a:pt x="2056427" y="773629"/>
                    <a:pt x="2061275" y="769750"/>
                  </a:cubicBezTo>
                  <a:cubicBezTo>
                    <a:pt x="2086840" y="749297"/>
                    <a:pt x="2055084" y="770773"/>
                    <a:pt x="2081939" y="743919"/>
                  </a:cubicBezTo>
                  <a:cubicBezTo>
                    <a:pt x="2086330" y="739529"/>
                    <a:pt x="2092765" y="737676"/>
                    <a:pt x="2097438" y="733587"/>
                  </a:cubicBezTo>
                  <a:cubicBezTo>
                    <a:pt x="2133970" y="701622"/>
                    <a:pt x="2108652" y="712628"/>
                    <a:pt x="2138766" y="702590"/>
                  </a:cubicBezTo>
                  <a:cubicBezTo>
                    <a:pt x="2142210" y="699146"/>
                    <a:pt x="2144922" y="694764"/>
                    <a:pt x="2149099" y="692258"/>
                  </a:cubicBezTo>
                  <a:cubicBezTo>
                    <a:pt x="2153768" y="689456"/>
                    <a:pt x="2160345" y="690494"/>
                    <a:pt x="2164597" y="687092"/>
                  </a:cubicBezTo>
                  <a:cubicBezTo>
                    <a:pt x="2176761" y="677361"/>
                    <a:pt x="2171221" y="668281"/>
                    <a:pt x="2185261" y="661261"/>
                  </a:cubicBezTo>
                  <a:cubicBezTo>
                    <a:pt x="2195002" y="656390"/>
                    <a:pt x="2206517" y="655800"/>
                    <a:pt x="2216258" y="650929"/>
                  </a:cubicBezTo>
                  <a:cubicBezTo>
                    <a:pt x="2223146" y="647485"/>
                    <a:pt x="2230514" y="644869"/>
                    <a:pt x="2236922" y="640597"/>
                  </a:cubicBezTo>
                  <a:cubicBezTo>
                    <a:pt x="2265287" y="621688"/>
                    <a:pt x="2226780" y="637090"/>
                    <a:pt x="2262753" y="625099"/>
                  </a:cubicBezTo>
                  <a:lnTo>
                    <a:pt x="2288583" y="599268"/>
                  </a:lnTo>
                  <a:cubicBezTo>
                    <a:pt x="2292027" y="595824"/>
                    <a:pt x="2294295" y="590476"/>
                    <a:pt x="2298916" y="588936"/>
                  </a:cubicBezTo>
                  <a:lnTo>
                    <a:pt x="2314414" y="583770"/>
                  </a:lnTo>
                  <a:lnTo>
                    <a:pt x="2345410" y="552773"/>
                  </a:lnTo>
                  <a:cubicBezTo>
                    <a:pt x="2348854" y="549329"/>
                    <a:pt x="2353041" y="546494"/>
                    <a:pt x="2355743" y="542441"/>
                  </a:cubicBezTo>
                  <a:cubicBezTo>
                    <a:pt x="2373456" y="515871"/>
                    <a:pt x="2356972" y="536293"/>
                    <a:pt x="2381573" y="516611"/>
                  </a:cubicBezTo>
                  <a:cubicBezTo>
                    <a:pt x="2401835" y="500401"/>
                    <a:pt x="2380487" y="510084"/>
                    <a:pt x="2407404" y="501112"/>
                  </a:cubicBezTo>
                  <a:cubicBezTo>
                    <a:pt x="2412570" y="497668"/>
                    <a:pt x="2417012" y="492743"/>
                    <a:pt x="2422902" y="490780"/>
                  </a:cubicBezTo>
                  <a:cubicBezTo>
                    <a:pt x="2431839" y="487801"/>
                    <a:pt x="2490893" y="480990"/>
                    <a:pt x="2495227" y="480448"/>
                  </a:cubicBezTo>
                  <a:cubicBezTo>
                    <a:pt x="2505559" y="477004"/>
                    <a:pt x="2520183" y="479178"/>
                    <a:pt x="2526224" y="470116"/>
                  </a:cubicBezTo>
                  <a:cubicBezTo>
                    <a:pt x="2529668" y="464950"/>
                    <a:pt x="2531291" y="457908"/>
                    <a:pt x="2536556" y="454617"/>
                  </a:cubicBezTo>
                  <a:cubicBezTo>
                    <a:pt x="2545792" y="448845"/>
                    <a:pt x="2558491" y="450326"/>
                    <a:pt x="2567553" y="444285"/>
                  </a:cubicBezTo>
                  <a:lnTo>
                    <a:pt x="2598549" y="423621"/>
                  </a:lnTo>
                  <a:cubicBezTo>
                    <a:pt x="2603715" y="420177"/>
                    <a:pt x="2608158" y="415253"/>
                    <a:pt x="2614048" y="413289"/>
                  </a:cubicBezTo>
                  <a:cubicBezTo>
                    <a:pt x="2619214" y="411567"/>
                    <a:pt x="2624675" y="410557"/>
                    <a:pt x="2629546" y="408122"/>
                  </a:cubicBezTo>
                  <a:cubicBezTo>
                    <a:pt x="2638495" y="403647"/>
                    <a:pt x="2648971" y="395465"/>
                    <a:pt x="2655377" y="387458"/>
                  </a:cubicBezTo>
                  <a:cubicBezTo>
                    <a:pt x="2659256" y="382610"/>
                    <a:pt x="2662265" y="377126"/>
                    <a:pt x="2665709" y="371960"/>
                  </a:cubicBezTo>
                  <a:cubicBezTo>
                    <a:pt x="2663987" y="366794"/>
                    <a:pt x="2664394" y="360312"/>
                    <a:pt x="2660543" y="356461"/>
                  </a:cubicBezTo>
                  <a:cubicBezTo>
                    <a:pt x="2656692" y="352610"/>
                    <a:pt x="2649915" y="353730"/>
                    <a:pt x="2645044" y="351295"/>
                  </a:cubicBezTo>
                  <a:cubicBezTo>
                    <a:pt x="2639491" y="348518"/>
                    <a:pt x="2635220" y="343485"/>
                    <a:pt x="2629546" y="340963"/>
                  </a:cubicBezTo>
                  <a:cubicBezTo>
                    <a:pt x="2619593" y="336540"/>
                    <a:pt x="2598549" y="330631"/>
                    <a:pt x="2598549" y="330631"/>
                  </a:cubicBezTo>
                  <a:cubicBezTo>
                    <a:pt x="2569913" y="311540"/>
                    <a:pt x="2592564" y="331222"/>
                    <a:pt x="2577885" y="304800"/>
                  </a:cubicBezTo>
                  <a:cubicBezTo>
                    <a:pt x="2571855" y="293945"/>
                    <a:pt x="2557221" y="273804"/>
                    <a:pt x="2557221" y="273804"/>
                  </a:cubicBezTo>
                  <a:cubicBezTo>
                    <a:pt x="2555499" y="268638"/>
                    <a:pt x="2554857" y="262975"/>
                    <a:pt x="2552055" y="258305"/>
                  </a:cubicBezTo>
                  <a:cubicBezTo>
                    <a:pt x="2549549" y="254128"/>
                    <a:pt x="2543432" y="252534"/>
                    <a:pt x="2541722" y="247973"/>
                  </a:cubicBezTo>
                  <a:cubicBezTo>
                    <a:pt x="2538044" y="238165"/>
                    <a:pt x="2538828" y="227202"/>
                    <a:pt x="2536556" y="216977"/>
                  </a:cubicBezTo>
                  <a:cubicBezTo>
                    <a:pt x="2535375" y="211661"/>
                    <a:pt x="2532886" y="206714"/>
                    <a:pt x="2531390" y="201478"/>
                  </a:cubicBezTo>
                  <a:cubicBezTo>
                    <a:pt x="2525620" y="181282"/>
                    <a:pt x="2529374" y="181045"/>
                    <a:pt x="2515892" y="165316"/>
                  </a:cubicBezTo>
                  <a:cubicBezTo>
                    <a:pt x="2486441" y="130956"/>
                    <a:pt x="2507228" y="153234"/>
                    <a:pt x="2479729" y="139485"/>
                  </a:cubicBezTo>
                  <a:cubicBezTo>
                    <a:pt x="2474176" y="136708"/>
                    <a:pt x="2469905" y="131675"/>
                    <a:pt x="2464231" y="129153"/>
                  </a:cubicBezTo>
                  <a:cubicBezTo>
                    <a:pt x="2454278" y="124730"/>
                    <a:pt x="2443566" y="122265"/>
                    <a:pt x="2433234" y="118821"/>
                  </a:cubicBezTo>
                  <a:lnTo>
                    <a:pt x="2402238" y="108489"/>
                  </a:lnTo>
                  <a:cubicBezTo>
                    <a:pt x="2397072" y="106767"/>
                    <a:pt x="2391270" y="106343"/>
                    <a:pt x="2386739" y="103322"/>
                  </a:cubicBezTo>
                  <a:cubicBezTo>
                    <a:pt x="2381573" y="99878"/>
                    <a:pt x="2377131" y="94953"/>
                    <a:pt x="2371241" y="92990"/>
                  </a:cubicBezTo>
                  <a:cubicBezTo>
                    <a:pt x="2361304" y="89678"/>
                    <a:pt x="2350576" y="89546"/>
                    <a:pt x="2340244" y="87824"/>
                  </a:cubicBezTo>
                  <a:lnTo>
                    <a:pt x="2293749" y="72326"/>
                  </a:lnTo>
                  <a:cubicBezTo>
                    <a:pt x="2288583" y="70604"/>
                    <a:pt x="2282782" y="70181"/>
                    <a:pt x="2278251" y="67160"/>
                  </a:cubicBezTo>
                  <a:cubicBezTo>
                    <a:pt x="2273085" y="63716"/>
                    <a:pt x="2268427" y="59350"/>
                    <a:pt x="2262753" y="56828"/>
                  </a:cubicBezTo>
                  <a:cubicBezTo>
                    <a:pt x="2252800" y="52405"/>
                    <a:pt x="2231756" y="46495"/>
                    <a:pt x="2231756" y="46495"/>
                  </a:cubicBezTo>
                  <a:cubicBezTo>
                    <a:pt x="2226590" y="43051"/>
                    <a:pt x="2221811" y="38940"/>
                    <a:pt x="2216258" y="36163"/>
                  </a:cubicBezTo>
                  <a:cubicBezTo>
                    <a:pt x="2211387" y="33728"/>
                    <a:pt x="2205429" y="33799"/>
                    <a:pt x="2200760" y="30997"/>
                  </a:cubicBezTo>
                  <a:cubicBezTo>
                    <a:pt x="2196583" y="28491"/>
                    <a:pt x="2194784" y="22843"/>
                    <a:pt x="2190427" y="20665"/>
                  </a:cubicBezTo>
                  <a:cubicBezTo>
                    <a:pt x="2180686" y="15795"/>
                    <a:pt x="2169763" y="13777"/>
                    <a:pt x="2159431" y="10333"/>
                  </a:cubicBezTo>
                  <a:lnTo>
                    <a:pt x="2143933" y="5166"/>
                  </a:lnTo>
                  <a:lnTo>
                    <a:pt x="2128434" y="0"/>
                  </a:lnTo>
                  <a:cubicBezTo>
                    <a:pt x="2085383" y="1722"/>
                    <a:pt x="2042104" y="408"/>
                    <a:pt x="1999282" y="5166"/>
                  </a:cubicBezTo>
                  <a:cubicBezTo>
                    <a:pt x="1994441" y="5704"/>
                    <a:pt x="1993306" y="13321"/>
                    <a:pt x="1988949" y="15499"/>
                  </a:cubicBezTo>
                  <a:cubicBezTo>
                    <a:pt x="1982599" y="18674"/>
                    <a:pt x="1975173" y="18943"/>
                    <a:pt x="1968285" y="20665"/>
                  </a:cubicBezTo>
                  <a:cubicBezTo>
                    <a:pt x="1963119" y="24109"/>
                    <a:pt x="1958340" y="28220"/>
                    <a:pt x="1952787" y="30997"/>
                  </a:cubicBezTo>
                  <a:cubicBezTo>
                    <a:pt x="1947916" y="33432"/>
                    <a:pt x="1941540" y="32761"/>
                    <a:pt x="1937288" y="36163"/>
                  </a:cubicBezTo>
                  <a:cubicBezTo>
                    <a:pt x="1932440" y="40041"/>
                    <a:pt x="1930834" y="46813"/>
                    <a:pt x="1926956" y="51661"/>
                  </a:cubicBezTo>
                  <a:cubicBezTo>
                    <a:pt x="1918542" y="62179"/>
                    <a:pt x="1912636" y="64652"/>
                    <a:pt x="1901126" y="72326"/>
                  </a:cubicBezTo>
                  <a:cubicBezTo>
                    <a:pt x="1897682" y="77492"/>
                    <a:pt x="1894673" y="82976"/>
                    <a:pt x="1890794" y="87824"/>
                  </a:cubicBezTo>
                  <a:cubicBezTo>
                    <a:pt x="1882383" y="98338"/>
                    <a:pt x="1876467" y="100819"/>
                    <a:pt x="1864963" y="108489"/>
                  </a:cubicBezTo>
                  <a:lnTo>
                    <a:pt x="1844299" y="139485"/>
                  </a:lnTo>
                  <a:lnTo>
                    <a:pt x="1833966" y="154983"/>
                  </a:lnTo>
                  <a:lnTo>
                    <a:pt x="1823634" y="185980"/>
                  </a:lnTo>
                  <a:lnTo>
                    <a:pt x="1818468" y="201478"/>
                  </a:lnTo>
                  <a:cubicBezTo>
                    <a:pt x="1818001" y="207553"/>
                    <a:pt x="1817090" y="268410"/>
                    <a:pt x="1808136" y="289302"/>
                  </a:cubicBezTo>
                  <a:cubicBezTo>
                    <a:pt x="1805690" y="295009"/>
                    <a:pt x="1801248" y="299634"/>
                    <a:pt x="1797804" y="304800"/>
                  </a:cubicBezTo>
                  <a:cubicBezTo>
                    <a:pt x="1796082" y="309966"/>
                    <a:pt x="1796489" y="316448"/>
                    <a:pt x="1792638" y="320299"/>
                  </a:cubicBezTo>
                  <a:cubicBezTo>
                    <a:pt x="1788787" y="324150"/>
                    <a:pt x="1782010" y="323030"/>
                    <a:pt x="1777139" y="325465"/>
                  </a:cubicBezTo>
                  <a:cubicBezTo>
                    <a:pt x="1771586" y="328242"/>
                    <a:pt x="1767194" y="333020"/>
                    <a:pt x="1761641" y="335797"/>
                  </a:cubicBezTo>
                  <a:cubicBezTo>
                    <a:pt x="1756770" y="338232"/>
                    <a:pt x="1751379" y="339467"/>
                    <a:pt x="1746143" y="340963"/>
                  </a:cubicBezTo>
                  <a:cubicBezTo>
                    <a:pt x="1713881" y="350181"/>
                    <a:pt x="1724781" y="344753"/>
                    <a:pt x="1678983" y="351295"/>
                  </a:cubicBezTo>
                  <a:cubicBezTo>
                    <a:pt x="1663674" y="353482"/>
                    <a:pt x="1647533" y="357866"/>
                    <a:pt x="1632488" y="361628"/>
                  </a:cubicBezTo>
                  <a:cubicBezTo>
                    <a:pt x="1627322" y="365072"/>
                    <a:pt x="1622803" y="369780"/>
                    <a:pt x="1616990" y="371960"/>
                  </a:cubicBezTo>
                  <a:cubicBezTo>
                    <a:pt x="1608769" y="375043"/>
                    <a:pt x="1599731" y="375221"/>
                    <a:pt x="1591160" y="377126"/>
                  </a:cubicBezTo>
                  <a:cubicBezTo>
                    <a:pt x="1584229" y="378666"/>
                    <a:pt x="1577322" y="380341"/>
                    <a:pt x="1570495" y="382292"/>
                  </a:cubicBezTo>
                  <a:cubicBezTo>
                    <a:pt x="1565259" y="383788"/>
                    <a:pt x="1560233" y="385962"/>
                    <a:pt x="1554997" y="387458"/>
                  </a:cubicBezTo>
                  <a:cubicBezTo>
                    <a:pt x="1509581" y="400434"/>
                    <a:pt x="1556002" y="385402"/>
                    <a:pt x="1518834" y="397790"/>
                  </a:cubicBezTo>
                  <a:cubicBezTo>
                    <a:pt x="1494274" y="414163"/>
                    <a:pt x="1509225" y="406159"/>
                    <a:pt x="1472339" y="418455"/>
                  </a:cubicBezTo>
                  <a:lnTo>
                    <a:pt x="1456841" y="423621"/>
                  </a:lnTo>
                  <a:cubicBezTo>
                    <a:pt x="1451675" y="425343"/>
                    <a:pt x="1445874" y="425767"/>
                    <a:pt x="1441343" y="428787"/>
                  </a:cubicBezTo>
                  <a:cubicBezTo>
                    <a:pt x="1390998" y="462348"/>
                    <a:pt x="1469197" y="409804"/>
                    <a:pt x="1405180" y="454617"/>
                  </a:cubicBezTo>
                  <a:cubicBezTo>
                    <a:pt x="1395007" y="461738"/>
                    <a:pt x="1384515" y="468394"/>
                    <a:pt x="1374183" y="475282"/>
                  </a:cubicBezTo>
                  <a:cubicBezTo>
                    <a:pt x="1369017" y="478726"/>
                    <a:pt x="1363075" y="481224"/>
                    <a:pt x="1358685" y="485614"/>
                  </a:cubicBezTo>
                  <a:cubicBezTo>
                    <a:pt x="1321863" y="522436"/>
                    <a:pt x="1363657" y="482668"/>
                    <a:pt x="1327688" y="511444"/>
                  </a:cubicBezTo>
                  <a:cubicBezTo>
                    <a:pt x="1323885" y="514487"/>
                    <a:pt x="1321253" y="518854"/>
                    <a:pt x="1317356" y="521777"/>
                  </a:cubicBezTo>
                  <a:cubicBezTo>
                    <a:pt x="1307422" y="529228"/>
                    <a:pt x="1296692" y="535553"/>
                    <a:pt x="1286360" y="542441"/>
                  </a:cubicBezTo>
                  <a:lnTo>
                    <a:pt x="1270861" y="552773"/>
                  </a:lnTo>
                  <a:cubicBezTo>
                    <a:pt x="1267417" y="557939"/>
                    <a:pt x="1265377" y="564393"/>
                    <a:pt x="1260529" y="568272"/>
                  </a:cubicBezTo>
                  <a:cubicBezTo>
                    <a:pt x="1256277" y="571674"/>
                    <a:pt x="1249902" y="571003"/>
                    <a:pt x="1245031" y="573438"/>
                  </a:cubicBezTo>
                  <a:cubicBezTo>
                    <a:pt x="1239478" y="576215"/>
                    <a:pt x="1234699" y="580326"/>
                    <a:pt x="1229533" y="583770"/>
                  </a:cubicBezTo>
                  <a:cubicBezTo>
                    <a:pt x="1227811" y="588936"/>
                    <a:pt x="1228217" y="595417"/>
                    <a:pt x="1224366" y="599268"/>
                  </a:cubicBezTo>
                  <a:cubicBezTo>
                    <a:pt x="1215585" y="608049"/>
                    <a:pt x="1203702" y="613045"/>
                    <a:pt x="1193370" y="619933"/>
                  </a:cubicBezTo>
                  <a:cubicBezTo>
                    <a:pt x="1188204" y="623377"/>
                    <a:pt x="1182261" y="625875"/>
                    <a:pt x="1177871" y="630265"/>
                  </a:cubicBezTo>
                  <a:cubicBezTo>
                    <a:pt x="1124129" y="684007"/>
                    <a:pt x="1197222" y="612940"/>
                    <a:pt x="1146875" y="656095"/>
                  </a:cubicBezTo>
                  <a:cubicBezTo>
                    <a:pt x="1139479" y="662435"/>
                    <a:pt x="1133098" y="669872"/>
                    <a:pt x="1126210" y="676760"/>
                  </a:cubicBezTo>
                  <a:cubicBezTo>
                    <a:pt x="1121044" y="681926"/>
                    <a:pt x="1116791" y="688205"/>
                    <a:pt x="1110712" y="692258"/>
                  </a:cubicBezTo>
                  <a:lnTo>
                    <a:pt x="1095214" y="702590"/>
                  </a:lnTo>
                  <a:cubicBezTo>
                    <a:pt x="1091770" y="707756"/>
                    <a:pt x="1089730" y="714210"/>
                    <a:pt x="1084882" y="718089"/>
                  </a:cubicBezTo>
                  <a:cubicBezTo>
                    <a:pt x="1080630" y="721491"/>
                    <a:pt x="1072548" y="718824"/>
                    <a:pt x="1069383" y="723255"/>
                  </a:cubicBezTo>
                  <a:cubicBezTo>
                    <a:pt x="1063053" y="732117"/>
                    <a:pt x="1063921" y="744510"/>
                    <a:pt x="1059051" y="754251"/>
                  </a:cubicBezTo>
                  <a:cubicBezTo>
                    <a:pt x="1055607" y="761139"/>
                    <a:pt x="1051753" y="767837"/>
                    <a:pt x="1048719" y="774916"/>
                  </a:cubicBezTo>
                  <a:cubicBezTo>
                    <a:pt x="1046574" y="779921"/>
                    <a:pt x="1046198" y="785654"/>
                    <a:pt x="1043553" y="790414"/>
                  </a:cubicBezTo>
                  <a:cubicBezTo>
                    <a:pt x="1037522" y="801269"/>
                    <a:pt x="1022888" y="821411"/>
                    <a:pt x="1022888" y="821411"/>
                  </a:cubicBezTo>
                  <a:lnTo>
                    <a:pt x="1012556" y="852407"/>
                  </a:lnTo>
                  <a:cubicBezTo>
                    <a:pt x="1010834" y="857573"/>
                    <a:pt x="1009825" y="863034"/>
                    <a:pt x="1007390" y="867905"/>
                  </a:cubicBezTo>
                  <a:cubicBezTo>
                    <a:pt x="1003946" y="874793"/>
                    <a:pt x="999762" y="881359"/>
                    <a:pt x="997058" y="888570"/>
                  </a:cubicBezTo>
                  <a:cubicBezTo>
                    <a:pt x="994565" y="895218"/>
                    <a:pt x="993284" y="902272"/>
                    <a:pt x="991892" y="909234"/>
                  </a:cubicBezTo>
                  <a:cubicBezTo>
                    <a:pt x="986307" y="937158"/>
                    <a:pt x="988759" y="936899"/>
                    <a:pt x="981560" y="960895"/>
                  </a:cubicBezTo>
                  <a:cubicBezTo>
                    <a:pt x="978430" y="971327"/>
                    <a:pt x="980289" y="985851"/>
                    <a:pt x="971227" y="991892"/>
                  </a:cubicBezTo>
                  <a:cubicBezTo>
                    <a:pt x="960895" y="998780"/>
                    <a:pt x="949012" y="1003775"/>
                    <a:pt x="940231" y="1012556"/>
                  </a:cubicBezTo>
                  <a:cubicBezTo>
                    <a:pt x="933343" y="1019444"/>
                    <a:pt x="929017" y="1030858"/>
                    <a:pt x="919566" y="1033221"/>
                  </a:cubicBezTo>
                  <a:lnTo>
                    <a:pt x="898902" y="1038387"/>
                  </a:lnTo>
                  <a:cubicBezTo>
                    <a:pt x="893736" y="1041831"/>
                    <a:pt x="887794" y="1044329"/>
                    <a:pt x="883404" y="1048719"/>
                  </a:cubicBezTo>
                  <a:cubicBezTo>
                    <a:pt x="872849" y="1059274"/>
                    <a:pt x="875516" y="1066883"/>
                    <a:pt x="862739" y="1074550"/>
                  </a:cubicBezTo>
                  <a:cubicBezTo>
                    <a:pt x="858070" y="1077352"/>
                    <a:pt x="852407" y="1077994"/>
                    <a:pt x="847241" y="1079716"/>
                  </a:cubicBezTo>
                  <a:lnTo>
                    <a:pt x="836909" y="1110712"/>
                  </a:lnTo>
                  <a:lnTo>
                    <a:pt x="831743" y="1126211"/>
                  </a:lnTo>
                  <a:cubicBezTo>
                    <a:pt x="830212" y="1138456"/>
                    <a:pt x="825137" y="1183630"/>
                    <a:pt x="821410" y="1198536"/>
                  </a:cubicBezTo>
                  <a:cubicBezTo>
                    <a:pt x="821409" y="1198541"/>
                    <a:pt x="808496" y="1237279"/>
                    <a:pt x="805912" y="1245031"/>
                  </a:cubicBezTo>
                  <a:lnTo>
                    <a:pt x="800746" y="1260529"/>
                  </a:lnTo>
                  <a:cubicBezTo>
                    <a:pt x="797343" y="1270739"/>
                    <a:pt x="794353" y="1284243"/>
                    <a:pt x="785248" y="1291526"/>
                  </a:cubicBezTo>
                  <a:cubicBezTo>
                    <a:pt x="780996" y="1294928"/>
                    <a:pt x="774915" y="1294970"/>
                    <a:pt x="769749" y="1296692"/>
                  </a:cubicBezTo>
                  <a:cubicBezTo>
                    <a:pt x="759417" y="1303580"/>
                    <a:pt x="747534" y="1308575"/>
                    <a:pt x="738753" y="1317356"/>
                  </a:cubicBezTo>
                  <a:cubicBezTo>
                    <a:pt x="731865" y="1324244"/>
                    <a:pt x="727330" y="1334940"/>
                    <a:pt x="718088" y="1338021"/>
                  </a:cubicBezTo>
                  <a:cubicBezTo>
                    <a:pt x="712922" y="1339743"/>
                    <a:pt x="707350" y="1340542"/>
                    <a:pt x="702590" y="1343187"/>
                  </a:cubicBezTo>
                  <a:cubicBezTo>
                    <a:pt x="691735" y="1349217"/>
                    <a:pt x="671594" y="1363851"/>
                    <a:pt x="671594" y="1363851"/>
                  </a:cubicBezTo>
                  <a:cubicBezTo>
                    <a:pt x="667392" y="1376455"/>
                    <a:pt x="666109" y="1384834"/>
                    <a:pt x="656095" y="1394848"/>
                  </a:cubicBezTo>
                  <a:cubicBezTo>
                    <a:pt x="651705" y="1399238"/>
                    <a:pt x="645763" y="1401736"/>
                    <a:pt x="640597" y="1405180"/>
                  </a:cubicBezTo>
                  <a:lnTo>
                    <a:pt x="614766" y="1482672"/>
                  </a:lnTo>
                  <a:lnTo>
                    <a:pt x="609600" y="1498170"/>
                  </a:lnTo>
                  <a:cubicBezTo>
                    <a:pt x="607878" y="1503336"/>
                    <a:pt x="608965" y="1510647"/>
                    <a:pt x="604434" y="1513668"/>
                  </a:cubicBezTo>
                  <a:cubicBezTo>
                    <a:pt x="599268" y="1517112"/>
                    <a:pt x="593650" y="1519959"/>
                    <a:pt x="588936" y="1524000"/>
                  </a:cubicBezTo>
                  <a:cubicBezTo>
                    <a:pt x="581540" y="1530340"/>
                    <a:pt x="577513" y="1541584"/>
                    <a:pt x="568271" y="1544665"/>
                  </a:cubicBezTo>
                  <a:lnTo>
                    <a:pt x="537275" y="1554997"/>
                  </a:lnTo>
                  <a:lnTo>
                    <a:pt x="521777" y="1560163"/>
                  </a:lnTo>
                  <a:cubicBezTo>
                    <a:pt x="511618" y="1575399"/>
                    <a:pt x="510860" y="1578731"/>
                    <a:pt x="495946" y="1591160"/>
                  </a:cubicBezTo>
                  <a:cubicBezTo>
                    <a:pt x="491176" y="1595135"/>
                    <a:pt x="485614" y="1598048"/>
                    <a:pt x="480448" y="1601492"/>
                  </a:cubicBezTo>
                  <a:cubicBezTo>
                    <a:pt x="478726" y="1606658"/>
                    <a:pt x="478084" y="1612321"/>
                    <a:pt x="475282" y="1616990"/>
                  </a:cubicBezTo>
                  <a:cubicBezTo>
                    <a:pt x="456922" y="1647588"/>
                    <a:pt x="465729" y="1593986"/>
                    <a:pt x="444285" y="1658319"/>
                  </a:cubicBezTo>
                  <a:cubicBezTo>
                    <a:pt x="440841" y="1668651"/>
                    <a:pt x="436595" y="1678750"/>
                    <a:pt x="433953" y="1689316"/>
                  </a:cubicBezTo>
                  <a:cubicBezTo>
                    <a:pt x="426657" y="1718499"/>
                    <a:pt x="430179" y="1703018"/>
                    <a:pt x="423621" y="1735811"/>
                  </a:cubicBezTo>
                  <a:cubicBezTo>
                    <a:pt x="425343" y="1759919"/>
                    <a:pt x="426382" y="1784086"/>
                    <a:pt x="428787" y="1808136"/>
                  </a:cubicBezTo>
                  <a:cubicBezTo>
                    <a:pt x="431550" y="1835765"/>
                    <a:pt x="439119" y="1890794"/>
                    <a:pt x="439119" y="1890794"/>
                  </a:cubicBezTo>
                  <a:cubicBezTo>
                    <a:pt x="431530" y="2019805"/>
                    <a:pt x="450655" y="1946808"/>
                    <a:pt x="423621" y="1994116"/>
                  </a:cubicBezTo>
                  <a:cubicBezTo>
                    <a:pt x="419800" y="2000802"/>
                    <a:pt x="417250" y="2008176"/>
                    <a:pt x="413288" y="2014780"/>
                  </a:cubicBezTo>
                  <a:cubicBezTo>
                    <a:pt x="406899" y="2025428"/>
                    <a:pt x="392624" y="2045777"/>
                    <a:pt x="392624" y="2045777"/>
                  </a:cubicBezTo>
                  <a:cubicBezTo>
                    <a:pt x="380759" y="2093236"/>
                    <a:pt x="397907" y="2044339"/>
                    <a:pt x="371960" y="2076773"/>
                  </a:cubicBezTo>
                  <a:cubicBezTo>
                    <a:pt x="368558" y="2081025"/>
                    <a:pt x="369596" y="2087602"/>
                    <a:pt x="366794" y="2092272"/>
                  </a:cubicBezTo>
                  <a:cubicBezTo>
                    <a:pt x="364288" y="2096449"/>
                    <a:pt x="359905" y="2099160"/>
                    <a:pt x="356461" y="2102604"/>
                  </a:cubicBezTo>
                  <a:cubicBezTo>
                    <a:pt x="351004" y="2118974"/>
                    <a:pt x="352408" y="2119293"/>
                    <a:pt x="340963" y="2133600"/>
                  </a:cubicBezTo>
                  <a:cubicBezTo>
                    <a:pt x="337920" y="2137404"/>
                    <a:pt x="333674" y="2140129"/>
                    <a:pt x="330631" y="2143933"/>
                  </a:cubicBezTo>
                  <a:cubicBezTo>
                    <a:pt x="326753" y="2148781"/>
                    <a:pt x="325147" y="2155553"/>
                    <a:pt x="320299" y="2159431"/>
                  </a:cubicBezTo>
                  <a:cubicBezTo>
                    <a:pt x="316047" y="2162833"/>
                    <a:pt x="309966" y="2162875"/>
                    <a:pt x="304800" y="2164597"/>
                  </a:cubicBezTo>
                  <a:cubicBezTo>
                    <a:pt x="251187" y="2200339"/>
                    <a:pt x="331408" y="2143156"/>
                    <a:pt x="278970" y="2195594"/>
                  </a:cubicBezTo>
                  <a:cubicBezTo>
                    <a:pt x="275119" y="2199445"/>
                    <a:pt x="268637" y="2199038"/>
                    <a:pt x="263471" y="2200760"/>
                  </a:cubicBezTo>
                  <a:cubicBezTo>
                    <a:pt x="240344" y="2270142"/>
                    <a:pt x="263811" y="2194807"/>
                    <a:pt x="253139" y="2381573"/>
                  </a:cubicBezTo>
                  <a:cubicBezTo>
                    <a:pt x="252136" y="2399119"/>
                    <a:pt x="243139" y="2399773"/>
                    <a:pt x="232475" y="2412570"/>
                  </a:cubicBezTo>
                  <a:cubicBezTo>
                    <a:pt x="226014" y="2420324"/>
                    <a:pt x="221377" y="2432933"/>
                    <a:pt x="211810" y="2438400"/>
                  </a:cubicBezTo>
                  <a:cubicBezTo>
                    <a:pt x="201740" y="2444155"/>
                    <a:pt x="164392" y="2455929"/>
                    <a:pt x="154983" y="2459065"/>
                  </a:cubicBezTo>
                  <a:cubicBezTo>
                    <a:pt x="149817" y="2460787"/>
                    <a:pt x="144016" y="2461210"/>
                    <a:pt x="139485" y="2464231"/>
                  </a:cubicBezTo>
                  <a:cubicBezTo>
                    <a:pt x="101182" y="2489765"/>
                    <a:pt x="120665" y="2482460"/>
                    <a:pt x="82658" y="2490061"/>
                  </a:cubicBezTo>
                  <a:cubicBezTo>
                    <a:pt x="62017" y="2551987"/>
                    <a:pt x="88452" y="2467864"/>
                    <a:pt x="72326" y="2639878"/>
                  </a:cubicBezTo>
                  <a:cubicBezTo>
                    <a:pt x="69215" y="2673060"/>
                    <a:pt x="67855" y="2668922"/>
                    <a:pt x="46495" y="2676041"/>
                  </a:cubicBezTo>
                  <a:cubicBezTo>
                    <a:pt x="44773" y="2681207"/>
                    <a:pt x="45180" y="2687688"/>
                    <a:pt x="41329" y="2691539"/>
                  </a:cubicBezTo>
                  <a:cubicBezTo>
                    <a:pt x="37478" y="2695390"/>
                    <a:pt x="28633" y="2692036"/>
                    <a:pt x="25831" y="2696705"/>
                  </a:cubicBezTo>
                  <a:cubicBezTo>
                    <a:pt x="17426" y="2710714"/>
                    <a:pt x="10333" y="2743200"/>
                    <a:pt x="10333" y="2743200"/>
                  </a:cubicBezTo>
                  <a:cubicBezTo>
                    <a:pt x="12055" y="2755254"/>
                    <a:pt x="13111" y="2767423"/>
                    <a:pt x="15499" y="2779363"/>
                  </a:cubicBezTo>
                  <a:cubicBezTo>
                    <a:pt x="16567" y="2784703"/>
                    <a:pt x="19484" y="2789545"/>
                    <a:pt x="20665" y="2794861"/>
                  </a:cubicBezTo>
                  <a:cubicBezTo>
                    <a:pt x="22937" y="2805086"/>
                    <a:pt x="23777" y="2815587"/>
                    <a:pt x="25831" y="2825858"/>
                  </a:cubicBezTo>
                  <a:cubicBezTo>
                    <a:pt x="35492" y="2874163"/>
                    <a:pt x="26317" y="2822638"/>
                    <a:pt x="36163" y="2862021"/>
                  </a:cubicBezTo>
                  <a:cubicBezTo>
                    <a:pt x="38293" y="2870539"/>
                    <a:pt x="38246" y="2879630"/>
                    <a:pt x="41329" y="2887851"/>
                  </a:cubicBezTo>
                  <a:cubicBezTo>
                    <a:pt x="43509" y="2893665"/>
                    <a:pt x="49139" y="2897676"/>
                    <a:pt x="51661" y="2903350"/>
                  </a:cubicBezTo>
                  <a:cubicBezTo>
                    <a:pt x="76251" y="2958677"/>
                    <a:pt x="48944" y="2914771"/>
                    <a:pt x="72326" y="2949844"/>
                  </a:cubicBezTo>
                  <a:cubicBezTo>
                    <a:pt x="74048" y="2955010"/>
                    <a:pt x="75057" y="2960472"/>
                    <a:pt x="77492" y="2965343"/>
                  </a:cubicBezTo>
                  <a:cubicBezTo>
                    <a:pt x="80269" y="2970896"/>
                    <a:pt x="85302" y="2975167"/>
                    <a:pt x="87824" y="2980841"/>
                  </a:cubicBezTo>
                  <a:cubicBezTo>
                    <a:pt x="92247" y="2990794"/>
                    <a:pt x="98156" y="3011838"/>
                    <a:pt x="98156" y="3011838"/>
                  </a:cubicBezTo>
                  <a:cubicBezTo>
                    <a:pt x="99878" y="3025614"/>
                    <a:pt x="100839" y="3039507"/>
                    <a:pt x="103322" y="3053166"/>
                  </a:cubicBezTo>
                  <a:cubicBezTo>
                    <a:pt x="104296" y="3058524"/>
                    <a:pt x="106992" y="3063429"/>
                    <a:pt x="108488" y="3068665"/>
                  </a:cubicBezTo>
                  <a:cubicBezTo>
                    <a:pt x="117866" y="3101487"/>
                    <a:pt x="107938" y="3077895"/>
                    <a:pt x="123987" y="3109994"/>
                  </a:cubicBezTo>
                  <a:cubicBezTo>
                    <a:pt x="140662" y="3210045"/>
                    <a:pt x="136269" y="3171785"/>
                    <a:pt x="123987" y="3368299"/>
                  </a:cubicBezTo>
                  <a:cubicBezTo>
                    <a:pt x="123507" y="3375985"/>
                    <a:pt x="116359" y="3381752"/>
                    <a:pt x="113655" y="3388963"/>
                  </a:cubicBezTo>
                  <a:cubicBezTo>
                    <a:pt x="109674" y="3399577"/>
                    <a:pt x="105779" y="3425628"/>
                    <a:pt x="103322" y="3435458"/>
                  </a:cubicBezTo>
                  <a:cubicBezTo>
                    <a:pt x="98556" y="3454523"/>
                    <a:pt x="94366" y="3457274"/>
                    <a:pt x="82658" y="3476787"/>
                  </a:cubicBezTo>
                  <a:cubicBezTo>
                    <a:pt x="72141" y="3539887"/>
                    <a:pt x="85179" y="3480395"/>
                    <a:pt x="67160" y="3528448"/>
                  </a:cubicBezTo>
                  <a:cubicBezTo>
                    <a:pt x="64667" y="3535096"/>
                    <a:pt x="63945" y="3542285"/>
                    <a:pt x="61994" y="3549112"/>
                  </a:cubicBezTo>
                  <a:cubicBezTo>
                    <a:pt x="60498" y="3554348"/>
                    <a:pt x="58549" y="3559445"/>
                    <a:pt x="56827" y="3564611"/>
                  </a:cubicBezTo>
                  <a:cubicBezTo>
                    <a:pt x="55105" y="3574943"/>
                    <a:pt x="53933" y="3585382"/>
                    <a:pt x="51661" y="3595607"/>
                  </a:cubicBezTo>
                  <a:cubicBezTo>
                    <a:pt x="50480" y="3600923"/>
                    <a:pt x="47676" y="3605789"/>
                    <a:pt x="46495" y="3611105"/>
                  </a:cubicBezTo>
                  <a:cubicBezTo>
                    <a:pt x="44223" y="3621330"/>
                    <a:pt x="43383" y="3631831"/>
                    <a:pt x="41329" y="3642102"/>
                  </a:cubicBezTo>
                  <a:cubicBezTo>
                    <a:pt x="37426" y="3661619"/>
                    <a:pt x="32419" y="3673998"/>
                    <a:pt x="25831" y="3693763"/>
                  </a:cubicBezTo>
                  <a:cubicBezTo>
                    <a:pt x="6996" y="3750269"/>
                    <a:pt x="37032" y="3664688"/>
                    <a:pt x="10333" y="3724760"/>
                  </a:cubicBezTo>
                  <a:cubicBezTo>
                    <a:pt x="5910" y="3734712"/>
                    <a:pt x="0" y="3755756"/>
                    <a:pt x="0" y="3755756"/>
                  </a:cubicBezTo>
                  <a:cubicBezTo>
                    <a:pt x="3041" y="3798326"/>
                    <a:pt x="2879" y="3838729"/>
                    <a:pt x="15499" y="3879743"/>
                  </a:cubicBezTo>
                  <a:cubicBezTo>
                    <a:pt x="17325" y="3885677"/>
                    <a:pt x="23054" y="3889688"/>
                    <a:pt x="25831" y="3895241"/>
                  </a:cubicBezTo>
                  <a:cubicBezTo>
                    <a:pt x="47222" y="3938023"/>
                    <a:pt x="11715" y="3881814"/>
                    <a:pt x="41329" y="3926238"/>
                  </a:cubicBezTo>
                  <a:cubicBezTo>
                    <a:pt x="56159" y="3985558"/>
                    <a:pt x="35423" y="3912458"/>
                    <a:pt x="56827" y="3962400"/>
                  </a:cubicBezTo>
                  <a:cubicBezTo>
                    <a:pt x="66754" y="3985563"/>
                    <a:pt x="57111" y="3978465"/>
                    <a:pt x="67160" y="3998563"/>
                  </a:cubicBezTo>
                  <a:cubicBezTo>
                    <a:pt x="78447" y="4021138"/>
                    <a:pt x="81797" y="4012339"/>
                    <a:pt x="87824" y="4008895"/>
                  </a:cubicBezTo>
                  <a:close/>
                </a:path>
              </a:pathLst>
            </a:custGeom>
            <a:solidFill>
              <a:srgbClr val="FFFF00">
                <a:alpha val="15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</p:grpSp>
      <p:sp>
        <p:nvSpPr>
          <p:cNvPr id="635" name="8-конечная звезда 634"/>
          <p:cNvSpPr/>
          <p:nvPr/>
        </p:nvSpPr>
        <p:spPr>
          <a:xfrm rot="1262594">
            <a:off x="5582729" y="5703374"/>
            <a:ext cx="72483" cy="72483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636" name="8-конечная звезда 635"/>
          <p:cNvSpPr/>
          <p:nvPr/>
        </p:nvSpPr>
        <p:spPr>
          <a:xfrm rot="1262594">
            <a:off x="5795920" y="5426428"/>
            <a:ext cx="64800" cy="648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637" name="8-конечная звезда 636"/>
          <p:cNvSpPr/>
          <p:nvPr/>
        </p:nvSpPr>
        <p:spPr>
          <a:xfrm rot="1262594">
            <a:off x="5712172" y="5367300"/>
            <a:ext cx="64800" cy="648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651" name="8-конечная звезда 650"/>
          <p:cNvSpPr/>
          <p:nvPr/>
        </p:nvSpPr>
        <p:spPr>
          <a:xfrm rot="1262594">
            <a:off x="5855048" y="5497866"/>
            <a:ext cx="64800" cy="648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653" name="8-конечная звезда 652"/>
          <p:cNvSpPr/>
          <p:nvPr/>
        </p:nvSpPr>
        <p:spPr>
          <a:xfrm rot="1262594">
            <a:off x="5651464" y="5653121"/>
            <a:ext cx="54000" cy="540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654" name="8-конечная звезда 653"/>
          <p:cNvSpPr/>
          <p:nvPr/>
        </p:nvSpPr>
        <p:spPr>
          <a:xfrm rot="1262594">
            <a:off x="5508588" y="5794349"/>
            <a:ext cx="54000" cy="540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655" name="8-конечная звезда 654"/>
          <p:cNvSpPr/>
          <p:nvPr/>
        </p:nvSpPr>
        <p:spPr>
          <a:xfrm rot="1262594">
            <a:off x="5594054" y="5435581"/>
            <a:ext cx="43200" cy="432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656" name="8-конечная звезда 655"/>
          <p:cNvSpPr/>
          <p:nvPr/>
        </p:nvSpPr>
        <p:spPr>
          <a:xfrm rot="1262594">
            <a:off x="5792762" y="5649894"/>
            <a:ext cx="43200" cy="432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657" name="8-конечная звезда 656"/>
          <p:cNvSpPr/>
          <p:nvPr/>
        </p:nvSpPr>
        <p:spPr>
          <a:xfrm rot="1262594">
            <a:off x="4939785" y="6225677"/>
            <a:ext cx="72483" cy="72483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661" name="8-конечная звезда 660"/>
          <p:cNvSpPr/>
          <p:nvPr/>
        </p:nvSpPr>
        <p:spPr>
          <a:xfrm rot="1262594">
            <a:off x="5367293" y="6010241"/>
            <a:ext cx="64800" cy="648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662" name="8-конечная звезда 661"/>
          <p:cNvSpPr/>
          <p:nvPr/>
        </p:nvSpPr>
        <p:spPr>
          <a:xfrm rot="1262594">
            <a:off x="5365712" y="6151539"/>
            <a:ext cx="54000" cy="540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663" name="8-конечная звезда 662"/>
          <p:cNvSpPr/>
          <p:nvPr/>
        </p:nvSpPr>
        <p:spPr>
          <a:xfrm rot="1262594">
            <a:off x="5222837" y="6222976"/>
            <a:ext cx="54000" cy="540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666" name="8-конечная звезда 665"/>
          <p:cNvSpPr/>
          <p:nvPr/>
        </p:nvSpPr>
        <p:spPr>
          <a:xfrm rot="1262594">
            <a:off x="4651333" y="6151539"/>
            <a:ext cx="54000" cy="540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672" name="8-конечная звезда 671"/>
          <p:cNvSpPr/>
          <p:nvPr/>
        </p:nvSpPr>
        <p:spPr>
          <a:xfrm rot="1262594">
            <a:off x="4792629" y="6078522"/>
            <a:ext cx="43200" cy="432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673" name="8-конечная звезда 672"/>
          <p:cNvSpPr/>
          <p:nvPr/>
        </p:nvSpPr>
        <p:spPr>
          <a:xfrm rot="1262594">
            <a:off x="4578315" y="6007084"/>
            <a:ext cx="43200" cy="432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731" name="8-конечная звезда 730"/>
          <p:cNvSpPr/>
          <p:nvPr/>
        </p:nvSpPr>
        <p:spPr>
          <a:xfrm rot="386549">
            <a:off x="4844414" y="6075066"/>
            <a:ext cx="54000" cy="540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732" name="8-конечная звезда 731"/>
          <p:cNvSpPr/>
          <p:nvPr/>
        </p:nvSpPr>
        <p:spPr>
          <a:xfrm rot="1262594">
            <a:off x="4721192" y="6149960"/>
            <a:ext cx="43200" cy="432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cxnSp>
        <p:nvCxnSpPr>
          <p:cNvPr id="733" name="Прямая соединительная линия 732"/>
          <p:cNvCxnSpPr>
            <a:stCxn id="653" idx="5"/>
            <a:endCxn id="655" idx="1"/>
          </p:cNvCxnSpPr>
          <p:nvPr/>
        </p:nvCxnSpPr>
        <p:spPr>
          <a:xfrm rot="16200000" flipV="1">
            <a:off x="5556700" y="5544646"/>
            <a:ext cx="178526" cy="43076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34" name="Прямая соединительная линия 733"/>
          <p:cNvCxnSpPr>
            <a:stCxn id="655" idx="7"/>
            <a:endCxn id="637" idx="3"/>
          </p:cNvCxnSpPr>
          <p:nvPr/>
        </p:nvCxnSpPr>
        <p:spPr>
          <a:xfrm rot="5400000" flipH="1" flipV="1">
            <a:off x="5657402" y="5390848"/>
            <a:ext cx="35554" cy="79570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35" name="Прямая соединительная линия 734"/>
          <p:cNvCxnSpPr>
            <a:stCxn id="653" idx="7"/>
            <a:endCxn id="656" idx="3"/>
          </p:cNvCxnSpPr>
          <p:nvPr/>
        </p:nvCxnSpPr>
        <p:spPr>
          <a:xfrm rot="16200000" flipH="1">
            <a:off x="5743326" y="5628969"/>
            <a:ext cx="11107" cy="91484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36" name="Прямая соединительная линия 735"/>
          <p:cNvCxnSpPr>
            <a:stCxn id="637" idx="0"/>
            <a:endCxn id="636" idx="5"/>
          </p:cNvCxnSpPr>
          <p:nvPr/>
        </p:nvCxnSpPr>
        <p:spPr>
          <a:xfrm>
            <a:off x="5774811" y="5411334"/>
            <a:ext cx="40353" cy="17886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37" name="Прямая соединительная линия 736"/>
          <p:cNvCxnSpPr>
            <a:stCxn id="651" idx="5"/>
            <a:endCxn id="636" idx="0"/>
          </p:cNvCxnSpPr>
          <p:nvPr/>
        </p:nvCxnSpPr>
        <p:spPr>
          <a:xfrm rot="16200000" flipV="1">
            <a:off x="5851328" y="5477693"/>
            <a:ext cx="30196" cy="15733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38" name="Прямая соединительная линия 737"/>
          <p:cNvCxnSpPr>
            <a:stCxn id="656" idx="7"/>
            <a:endCxn id="651" idx="1"/>
          </p:cNvCxnSpPr>
          <p:nvPr/>
        </p:nvCxnSpPr>
        <p:spPr>
          <a:xfrm rot="5400000" flipH="1" flipV="1">
            <a:off x="5815929" y="5578048"/>
            <a:ext cx="102849" cy="66502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72" name="Прямая соединительная линия 771"/>
          <p:cNvCxnSpPr>
            <a:stCxn id="653" idx="3"/>
            <a:endCxn id="635" idx="6"/>
          </p:cNvCxnSpPr>
          <p:nvPr/>
        </p:nvCxnSpPr>
        <p:spPr>
          <a:xfrm rot="5400000">
            <a:off x="5635534" y="5687534"/>
            <a:ext cx="14707" cy="21806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73" name="Прямая соединительная линия 772"/>
          <p:cNvCxnSpPr>
            <a:stCxn id="635" idx="3"/>
            <a:endCxn id="654" idx="7"/>
          </p:cNvCxnSpPr>
          <p:nvPr/>
        </p:nvCxnSpPr>
        <p:spPr>
          <a:xfrm rot="5400000">
            <a:off x="5545030" y="5769564"/>
            <a:ext cx="56055" cy="25589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74" name="Прямая соединительная линия 773"/>
          <p:cNvCxnSpPr>
            <a:stCxn id="654" idx="2"/>
            <a:endCxn id="661" idx="6"/>
          </p:cNvCxnSpPr>
          <p:nvPr/>
        </p:nvCxnSpPr>
        <p:spPr>
          <a:xfrm rot="5400000">
            <a:off x="5385683" y="5872192"/>
            <a:ext cx="165854" cy="114566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89" name="Прямая соединительная линия 788"/>
          <p:cNvCxnSpPr>
            <a:stCxn id="657" idx="4"/>
            <a:endCxn id="732" idx="1"/>
          </p:cNvCxnSpPr>
          <p:nvPr/>
        </p:nvCxnSpPr>
        <p:spPr>
          <a:xfrm rot="10800000">
            <a:off x="4751564" y="6191300"/>
            <a:ext cx="190639" cy="57606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90" name="Прямая соединительная линия 789"/>
          <p:cNvCxnSpPr>
            <a:stCxn id="663" idx="3"/>
            <a:endCxn id="657" idx="0"/>
          </p:cNvCxnSpPr>
          <p:nvPr/>
        </p:nvCxnSpPr>
        <p:spPr>
          <a:xfrm rot="5400000">
            <a:off x="5110511" y="6160279"/>
            <a:ext cx="13993" cy="215312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91" name="Прямая соединительная линия 790"/>
          <p:cNvCxnSpPr>
            <a:stCxn id="662" idx="3"/>
            <a:endCxn id="663" idx="7"/>
          </p:cNvCxnSpPr>
          <p:nvPr/>
        </p:nvCxnSpPr>
        <p:spPr>
          <a:xfrm rot="5400000">
            <a:off x="5296520" y="6167494"/>
            <a:ext cx="49511" cy="93527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92" name="Прямая соединительная линия 791"/>
          <p:cNvCxnSpPr>
            <a:stCxn id="661" idx="2"/>
            <a:endCxn id="662" idx="5"/>
          </p:cNvCxnSpPr>
          <p:nvPr/>
        </p:nvCxnSpPr>
        <p:spPr>
          <a:xfrm rot="5400000">
            <a:off x="5344412" y="6110217"/>
            <a:ext cx="80985" cy="6310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08" name="Прямая соединительная линия 807"/>
          <p:cNvCxnSpPr>
            <a:stCxn id="672" idx="4"/>
            <a:endCxn id="673" idx="0"/>
          </p:cNvCxnSpPr>
          <p:nvPr/>
        </p:nvCxnSpPr>
        <p:spPr>
          <a:xfrm rot="10800000">
            <a:off x="4620074" y="6036440"/>
            <a:ext cx="173996" cy="55926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10" name="Прямая соединительная линия 809"/>
          <p:cNvCxnSpPr>
            <a:stCxn id="666" idx="4"/>
            <a:endCxn id="672" idx="2"/>
          </p:cNvCxnSpPr>
          <p:nvPr/>
        </p:nvCxnSpPr>
        <p:spPr>
          <a:xfrm rot="10800000" flipH="1">
            <a:off x="4653133" y="6120282"/>
            <a:ext cx="153339" cy="48563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11" name="Прямая соединительная линия 810"/>
          <p:cNvCxnSpPr>
            <a:stCxn id="672" idx="7"/>
            <a:endCxn id="731" idx="5"/>
          </p:cNvCxnSpPr>
          <p:nvPr/>
        </p:nvCxnSpPr>
        <p:spPr>
          <a:xfrm rot="5400000" flipH="1" flipV="1">
            <a:off x="4839078" y="6075844"/>
            <a:ext cx="10399" cy="20616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13" name="Прямая соединительная линия 812"/>
          <p:cNvCxnSpPr>
            <a:stCxn id="732" idx="3"/>
            <a:endCxn id="666" idx="0"/>
          </p:cNvCxnSpPr>
          <p:nvPr/>
        </p:nvCxnSpPr>
        <p:spPr>
          <a:xfrm rot="5400000">
            <a:off x="4709341" y="6174522"/>
            <a:ext cx="7903" cy="19520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40" name="TextBox 839"/>
          <p:cNvSpPr txBox="1"/>
          <p:nvPr/>
        </p:nvSpPr>
        <p:spPr>
          <a:xfrm rot="17609775">
            <a:off x="5766738" y="3925096"/>
            <a:ext cx="70215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ДІВА</a:t>
            </a:r>
            <a:endParaRPr lang="uk-UA" sz="8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841" name="TextBox 840"/>
          <p:cNvSpPr txBox="1"/>
          <p:nvPr/>
        </p:nvSpPr>
        <p:spPr>
          <a:xfrm rot="18844704">
            <a:off x="5747959" y="5088146"/>
            <a:ext cx="761432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ТЕРЕЗИ</a:t>
            </a:r>
            <a:endParaRPr lang="uk-UA" sz="8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849" name="TextBox 848"/>
          <p:cNvSpPr txBox="1"/>
          <p:nvPr/>
        </p:nvSpPr>
        <p:spPr>
          <a:xfrm rot="20935033">
            <a:off x="4668509" y="5142956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ЗМІЄНОСЕЦЬ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850" name="TextBox 849"/>
          <p:cNvSpPr txBox="1"/>
          <p:nvPr/>
        </p:nvSpPr>
        <p:spPr>
          <a:xfrm rot="20435732">
            <a:off x="5011383" y="6191548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СКОРПІОН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851" name="TextBox 850"/>
          <p:cNvSpPr txBox="1"/>
          <p:nvPr/>
        </p:nvSpPr>
        <p:spPr>
          <a:xfrm rot="730692">
            <a:off x="3582908" y="6077797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СТРІЛЕЦЬ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852" name="TextBox 851"/>
          <p:cNvSpPr txBox="1"/>
          <p:nvPr/>
        </p:nvSpPr>
        <p:spPr>
          <a:xfrm rot="3763062">
            <a:off x="2175723" y="4842273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КОЗЕРОГ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857" name="TextBox 856"/>
          <p:cNvSpPr txBox="1"/>
          <p:nvPr/>
        </p:nvSpPr>
        <p:spPr>
          <a:xfrm rot="3718070">
            <a:off x="2740230" y="4568320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ВОДОЛІЙ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858" name="TextBox 857"/>
          <p:cNvSpPr txBox="1"/>
          <p:nvPr/>
        </p:nvSpPr>
        <p:spPr>
          <a:xfrm rot="17731778">
            <a:off x="2647441" y="2971766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РИБИ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860" name="TextBox 859"/>
          <p:cNvSpPr txBox="1"/>
          <p:nvPr/>
        </p:nvSpPr>
        <p:spPr>
          <a:xfrm rot="19380116">
            <a:off x="3051864" y="2465752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ОВЕН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861" name="TextBox 860"/>
          <p:cNvSpPr txBox="1"/>
          <p:nvPr/>
        </p:nvSpPr>
        <p:spPr>
          <a:xfrm rot="20497662">
            <a:off x="3653295" y="2246753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ТЕЛЕЦЬ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862" name="TextBox 861"/>
          <p:cNvSpPr txBox="1"/>
          <p:nvPr/>
        </p:nvSpPr>
        <p:spPr>
          <a:xfrm rot="1816433">
            <a:off x="4710285" y="1924869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БЛИЗНЯТА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863" name="TextBox 862"/>
          <p:cNvSpPr txBox="1"/>
          <p:nvPr/>
        </p:nvSpPr>
        <p:spPr>
          <a:xfrm rot="1060210">
            <a:off x="5153839" y="2349047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РАК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864" name="TextBox 863"/>
          <p:cNvSpPr txBox="1"/>
          <p:nvPr/>
        </p:nvSpPr>
        <p:spPr>
          <a:xfrm rot="3557862">
            <a:off x="5753744" y="2991864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ЛЕВ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869" name="TextBox 868"/>
          <p:cNvSpPr txBox="1"/>
          <p:nvPr/>
        </p:nvSpPr>
        <p:spPr>
          <a:xfrm rot="706623">
            <a:off x="4378060" y="3359747"/>
            <a:ext cx="74999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МАЛИЙ </a:t>
            </a:r>
          </a:p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КІВШ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870" name="TextBox 869"/>
          <p:cNvSpPr txBox="1"/>
          <p:nvPr/>
        </p:nvSpPr>
        <p:spPr>
          <a:xfrm rot="3515078">
            <a:off x="4487023" y="3232569"/>
            <a:ext cx="982593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ВЕЛИКИЙ КІВШ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871" name="TextBox 870"/>
          <p:cNvSpPr txBox="1"/>
          <p:nvPr/>
        </p:nvSpPr>
        <p:spPr>
          <a:xfrm rot="3052228">
            <a:off x="4877667" y="3064467"/>
            <a:ext cx="982593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ВЕЛИКА ВЕДМЕДИЦЯ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grpSp>
        <p:nvGrpSpPr>
          <p:cNvPr id="20" name="Группа 352"/>
          <p:cNvGrpSpPr/>
          <p:nvPr/>
        </p:nvGrpSpPr>
        <p:grpSpPr>
          <a:xfrm rot="1024166">
            <a:off x="4501018" y="3398827"/>
            <a:ext cx="322963" cy="278566"/>
            <a:chOff x="4513747" y="3364748"/>
            <a:chExt cx="476035" cy="410596"/>
          </a:xfrm>
        </p:grpSpPr>
        <p:sp>
          <p:nvSpPr>
            <p:cNvPr id="40" name="8-конечная звезда 39"/>
            <p:cNvSpPr/>
            <p:nvPr/>
          </p:nvSpPr>
          <p:spPr>
            <a:xfrm rot="21105294">
              <a:off x="4513747" y="3364748"/>
              <a:ext cx="108000" cy="108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1" name="8-конечная звезда 40"/>
            <p:cNvSpPr/>
            <p:nvPr/>
          </p:nvSpPr>
          <p:spPr>
            <a:xfrm rot="19358116">
              <a:off x="4935782" y="3721344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2" name="8-конечная звезда 41"/>
            <p:cNvSpPr/>
            <p:nvPr/>
          </p:nvSpPr>
          <p:spPr>
            <a:xfrm rot="19358116">
              <a:off x="4914167" y="3628291"/>
              <a:ext cx="72000" cy="72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3" name="8-конечная звезда 42"/>
            <p:cNvSpPr/>
            <p:nvPr/>
          </p:nvSpPr>
          <p:spPr>
            <a:xfrm rot="19358116">
              <a:off x="4793544" y="3721982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4" name="8-конечная звезда 43"/>
            <p:cNvSpPr/>
            <p:nvPr/>
          </p:nvSpPr>
          <p:spPr>
            <a:xfrm rot="19358116" flipV="1">
              <a:off x="4767751" y="3610262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5" name="8-конечная звезда 44"/>
            <p:cNvSpPr/>
            <p:nvPr/>
          </p:nvSpPr>
          <p:spPr>
            <a:xfrm rot="19358116">
              <a:off x="4671645" y="3579107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6" name="8-конечная звезда 45"/>
            <p:cNvSpPr/>
            <p:nvPr/>
          </p:nvSpPr>
          <p:spPr>
            <a:xfrm rot="21285766">
              <a:off x="4594599" y="3502476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48" name="Прямая соединительная линия 47"/>
            <p:cNvCxnSpPr>
              <a:stCxn id="43" idx="1"/>
              <a:endCxn id="41" idx="5"/>
            </p:cNvCxnSpPr>
            <p:nvPr/>
          </p:nvCxnSpPr>
          <p:spPr>
            <a:xfrm rot="16200000" flipH="1">
              <a:off x="4881512" y="3690247"/>
              <a:ext cx="2383" cy="10663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" name="Прямая соединительная линия 51"/>
            <p:cNvCxnSpPr>
              <a:stCxn id="44" idx="7"/>
              <a:endCxn id="42" idx="5"/>
            </p:cNvCxnSpPr>
            <p:nvPr/>
          </p:nvCxnSpPr>
          <p:spPr>
            <a:xfrm rot="16200000" flipH="1">
              <a:off x="4852203" y="3597224"/>
              <a:ext cx="23349" cy="10121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" name="Прямая соединительная линия 54"/>
            <p:cNvCxnSpPr>
              <a:stCxn id="41" idx="7"/>
              <a:endCxn id="42" idx="2"/>
            </p:cNvCxnSpPr>
            <p:nvPr/>
          </p:nvCxnSpPr>
          <p:spPr>
            <a:xfrm rot="5400000" flipH="1" flipV="1">
              <a:off x="4954852" y="3704420"/>
              <a:ext cx="28680" cy="564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" name="Прямая соединительная линия 63"/>
            <p:cNvCxnSpPr>
              <a:stCxn id="44" idx="6"/>
              <a:endCxn id="43" idx="6"/>
            </p:cNvCxnSpPr>
            <p:nvPr/>
          </p:nvCxnSpPr>
          <p:spPr>
            <a:xfrm rot="5400000">
              <a:off x="4765359" y="3686551"/>
              <a:ext cx="74386" cy="386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" name="Прямая соединительная линия 67"/>
            <p:cNvCxnSpPr>
              <a:stCxn id="45" idx="1"/>
              <a:endCxn id="44" idx="3"/>
            </p:cNvCxnSpPr>
            <p:nvPr/>
          </p:nvCxnSpPr>
          <p:spPr>
            <a:xfrm rot="16200000" flipH="1">
              <a:off x="4722427" y="3584557"/>
              <a:ext cx="30585" cy="6046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" name="Прямая соединительная линия 73"/>
            <p:cNvCxnSpPr>
              <a:stCxn id="46" idx="1"/>
              <a:endCxn id="45" idx="6"/>
            </p:cNvCxnSpPr>
            <p:nvPr/>
          </p:nvCxnSpPr>
          <p:spPr>
            <a:xfrm rot="16200000" flipH="1">
              <a:off x="4636374" y="3540454"/>
              <a:ext cx="41958" cy="4273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7" name="Прямая соединительная линия 76"/>
            <p:cNvCxnSpPr>
              <a:stCxn id="40" idx="2"/>
              <a:endCxn id="46" idx="5"/>
            </p:cNvCxnSpPr>
            <p:nvPr/>
          </p:nvCxnSpPr>
          <p:spPr>
            <a:xfrm rot="16200000" flipH="1">
              <a:off x="4568392" y="3479288"/>
              <a:ext cx="38719" cy="2452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692" name="8-конечная звезда 691"/>
          <p:cNvSpPr/>
          <p:nvPr/>
        </p:nvSpPr>
        <p:spPr>
          <a:xfrm rot="1262594">
            <a:off x="862488" y="4882071"/>
            <a:ext cx="36000" cy="360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740" name="8-конечная звезда 739"/>
          <p:cNvSpPr/>
          <p:nvPr/>
        </p:nvSpPr>
        <p:spPr>
          <a:xfrm rot="1262594">
            <a:off x="4579895" y="4079837"/>
            <a:ext cx="54000" cy="540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grpSp>
        <p:nvGrpSpPr>
          <p:cNvPr id="21" name="Группа 741"/>
          <p:cNvGrpSpPr/>
          <p:nvPr/>
        </p:nvGrpSpPr>
        <p:grpSpPr>
          <a:xfrm>
            <a:off x="4364528" y="3150090"/>
            <a:ext cx="618304" cy="978555"/>
            <a:chOff x="4585684" y="3442682"/>
            <a:chExt cx="618304" cy="978555"/>
          </a:xfrm>
        </p:grpSpPr>
        <p:sp>
          <p:nvSpPr>
            <p:cNvPr id="743" name="8-конечная звезда 742"/>
            <p:cNvSpPr/>
            <p:nvPr/>
          </p:nvSpPr>
          <p:spPr>
            <a:xfrm rot="1262594">
              <a:off x="4722770" y="4365589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44" name="8-конечная звезда 743"/>
            <p:cNvSpPr/>
            <p:nvPr/>
          </p:nvSpPr>
          <p:spPr>
            <a:xfrm rot="1262594">
              <a:off x="4867295" y="4367237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62" name="8-конечная звезда 761"/>
            <p:cNvSpPr/>
            <p:nvPr/>
          </p:nvSpPr>
          <p:spPr>
            <a:xfrm rot="1262594">
              <a:off x="4942874" y="3442682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63" name="8-конечная звезда 762"/>
            <p:cNvSpPr/>
            <p:nvPr/>
          </p:nvSpPr>
          <p:spPr>
            <a:xfrm rot="1262594">
              <a:off x="5157188" y="3728434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65" name="8-конечная звезда 764"/>
            <p:cNvSpPr/>
            <p:nvPr/>
          </p:nvSpPr>
          <p:spPr>
            <a:xfrm rot="1262594">
              <a:off x="5150346" y="3935907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66" name="8-конечная звезда 765"/>
            <p:cNvSpPr/>
            <p:nvPr/>
          </p:nvSpPr>
          <p:spPr>
            <a:xfrm rot="1262594">
              <a:off x="4793157" y="4007346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69" name="8-конечная звезда 768"/>
            <p:cNvSpPr/>
            <p:nvPr/>
          </p:nvSpPr>
          <p:spPr>
            <a:xfrm rot="1262594">
              <a:off x="4585684" y="4014186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70" name="8-конечная звезда 769"/>
            <p:cNvSpPr/>
            <p:nvPr/>
          </p:nvSpPr>
          <p:spPr>
            <a:xfrm rot="1262594">
              <a:off x="4657122" y="4157062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75" name="8-конечная звезда 774"/>
            <p:cNvSpPr/>
            <p:nvPr/>
          </p:nvSpPr>
          <p:spPr>
            <a:xfrm rot="1262594">
              <a:off x="4721718" y="4221660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76" name="8-конечная звезда 775"/>
            <p:cNvSpPr/>
            <p:nvPr/>
          </p:nvSpPr>
          <p:spPr>
            <a:xfrm rot="1262594">
              <a:off x="4937085" y="4008397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78" name="8-конечная звезда 777"/>
            <p:cNvSpPr/>
            <p:nvPr/>
          </p:nvSpPr>
          <p:spPr>
            <a:xfrm rot="1262594">
              <a:off x="4863014" y="4291518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79" name="8-конечная звезда 778"/>
            <p:cNvSpPr/>
            <p:nvPr/>
          </p:nvSpPr>
          <p:spPr>
            <a:xfrm rot="1262594">
              <a:off x="4720138" y="3934329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80" name="8-конечная звезда 779"/>
            <p:cNvSpPr/>
            <p:nvPr/>
          </p:nvSpPr>
          <p:spPr>
            <a:xfrm rot="1262594">
              <a:off x="4655542" y="3941168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781" name="Прямая соединительная линия 780"/>
            <p:cNvCxnSpPr>
              <a:stCxn id="780" idx="3"/>
              <a:endCxn id="779" idx="4"/>
            </p:cNvCxnSpPr>
            <p:nvPr/>
          </p:nvCxnSpPr>
          <p:spPr>
            <a:xfrm rot="5400000" flipH="1" flipV="1">
              <a:off x="4678909" y="3924049"/>
              <a:ext cx="20611" cy="6424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3" name="Прямая соединительная линия 782"/>
            <p:cNvCxnSpPr>
              <a:stCxn id="779" idx="1"/>
              <a:endCxn id="766" idx="5"/>
            </p:cNvCxnSpPr>
            <p:nvPr/>
          </p:nvCxnSpPr>
          <p:spPr>
            <a:xfrm rot="16200000" flipH="1">
              <a:off x="4755959" y="3958265"/>
              <a:ext cx="40584" cy="6160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4" name="Прямая соединительная линия 783"/>
            <p:cNvCxnSpPr>
              <a:stCxn id="766" idx="7"/>
              <a:endCxn id="776" idx="4"/>
            </p:cNvCxnSpPr>
            <p:nvPr/>
          </p:nvCxnSpPr>
          <p:spPr>
            <a:xfrm rot="16200000" flipH="1">
              <a:off x="4886184" y="3973001"/>
              <a:ext cx="4457" cy="10094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5" name="Прямая соединительная линия 784"/>
            <p:cNvCxnSpPr>
              <a:stCxn id="765" idx="7"/>
              <a:endCxn id="763" idx="1"/>
            </p:cNvCxnSpPr>
            <p:nvPr/>
          </p:nvCxnSpPr>
          <p:spPr>
            <a:xfrm rot="16200000" flipV="1">
              <a:off x="5104316" y="3858991"/>
              <a:ext cx="176588" cy="504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6" name="Прямая соединительная линия 785"/>
            <p:cNvCxnSpPr>
              <a:stCxn id="765" idx="3"/>
              <a:endCxn id="776" idx="7"/>
            </p:cNvCxnSpPr>
            <p:nvPr/>
          </p:nvCxnSpPr>
          <p:spPr>
            <a:xfrm rot="5400000">
              <a:off x="5042748" y="3914820"/>
              <a:ext cx="55626" cy="16360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7" name="Прямая соединительная линия 786"/>
            <p:cNvCxnSpPr>
              <a:stCxn id="775" idx="3"/>
              <a:endCxn id="770" idx="1"/>
            </p:cNvCxnSpPr>
            <p:nvPr/>
          </p:nvCxnSpPr>
          <p:spPr>
            <a:xfrm rot="5400000" flipH="1">
              <a:off x="4680521" y="4211349"/>
              <a:ext cx="52715" cy="3371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8" name="Прямая соединительная линия 787"/>
            <p:cNvCxnSpPr>
              <a:stCxn id="778" idx="1"/>
              <a:endCxn id="775" idx="0"/>
            </p:cNvCxnSpPr>
            <p:nvPr/>
          </p:nvCxnSpPr>
          <p:spPr>
            <a:xfrm rot="5400000" flipH="1">
              <a:off x="4791387" y="4229032"/>
              <a:ext cx="72505" cy="12136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7" name="Прямая соединительная линия 796"/>
            <p:cNvCxnSpPr>
              <a:stCxn id="743" idx="5"/>
              <a:endCxn id="775" idx="2"/>
            </p:cNvCxnSpPr>
            <p:nvPr/>
          </p:nvCxnSpPr>
          <p:spPr>
            <a:xfrm rot="16200000" flipV="1">
              <a:off x="4687254" y="4316361"/>
              <a:ext cx="101016" cy="209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8" name="Прямая соединительная линия 797"/>
            <p:cNvCxnSpPr>
              <a:stCxn id="744" idx="1"/>
              <a:endCxn id="778" idx="1"/>
            </p:cNvCxnSpPr>
            <p:nvPr/>
          </p:nvCxnSpPr>
          <p:spPr>
            <a:xfrm rot="5400000" flipH="1">
              <a:off x="4850319" y="4363972"/>
              <a:ext cx="92944" cy="1693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9" name="Прямая соединительная линия 798"/>
            <p:cNvCxnSpPr>
              <a:stCxn id="744" idx="3"/>
              <a:endCxn id="743" idx="0"/>
            </p:cNvCxnSpPr>
            <p:nvPr/>
          </p:nvCxnSpPr>
          <p:spPr>
            <a:xfrm rot="5400000" flipH="1">
              <a:off x="4820837" y="4356416"/>
              <a:ext cx="2916" cy="9465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0" name="Прямая соединительная линия 799"/>
            <p:cNvCxnSpPr>
              <a:stCxn id="769" idx="1"/>
              <a:endCxn id="770" idx="5"/>
            </p:cNvCxnSpPr>
            <p:nvPr/>
          </p:nvCxnSpPr>
          <p:spPr>
            <a:xfrm rot="16200000" flipH="1">
              <a:off x="4594749" y="4082806"/>
              <a:ext cx="100108" cy="5243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1" name="Прямая соединительная линия 800"/>
            <p:cNvCxnSpPr>
              <a:stCxn id="769" idx="7"/>
              <a:endCxn id="780" idx="4"/>
            </p:cNvCxnSpPr>
            <p:nvPr/>
          </p:nvCxnSpPr>
          <p:spPr>
            <a:xfrm rot="5400000" flipH="1" flipV="1">
              <a:off x="4605915" y="3977258"/>
              <a:ext cx="75380" cy="2627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3" name="Прямая соединительная линия 802"/>
            <p:cNvCxnSpPr>
              <a:stCxn id="763" idx="5"/>
              <a:endCxn id="762" idx="1"/>
            </p:cNvCxnSpPr>
            <p:nvPr/>
          </p:nvCxnSpPr>
          <p:spPr>
            <a:xfrm rot="16200000" flipV="1">
              <a:off x="4951939" y="3511302"/>
              <a:ext cx="242984" cy="19531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2" name="Группа 803"/>
          <p:cNvGrpSpPr/>
          <p:nvPr/>
        </p:nvGrpSpPr>
        <p:grpSpPr>
          <a:xfrm rot="454036">
            <a:off x="3942773" y="3396132"/>
            <a:ext cx="418878" cy="573235"/>
            <a:chOff x="3898064" y="3436893"/>
            <a:chExt cx="418878" cy="573235"/>
          </a:xfrm>
        </p:grpSpPr>
        <p:sp>
          <p:nvSpPr>
            <p:cNvPr id="805" name="8-конечная звезда 804"/>
            <p:cNvSpPr/>
            <p:nvPr/>
          </p:nvSpPr>
          <p:spPr>
            <a:xfrm rot="1262594">
              <a:off x="4053798" y="3840511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06" name="8-конечная звезда 805"/>
            <p:cNvSpPr/>
            <p:nvPr/>
          </p:nvSpPr>
          <p:spPr>
            <a:xfrm rot="1262594">
              <a:off x="4252142" y="3672152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14" name="8-конечная звезда 813"/>
            <p:cNvSpPr/>
            <p:nvPr/>
          </p:nvSpPr>
          <p:spPr>
            <a:xfrm rot="1262594">
              <a:off x="3898064" y="3719192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15" name="8-конечная звезда 814"/>
            <p:cNvSpPr/>
            <p:nvPr/>
          </p:nvSpPr>
          <p:spPr>
            <a:xfrm rot="1262594">
              <a:off x="4129328" y="3832601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16" name="8-конечная звезда 815"/>
            <p:cNvSpPr/>
            <p:nvPr/>
          </p:nvSpPr>
          <p:spPr>
            <a:xfrm rot="1262594">
              <a:off x="4222705" y="343689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17" name="8-конечная звезда 816"/>
            <p:cNvSpPr/>
            <p:nvPr/>
          </p:nvSpPr>
          <p:spPr>
            <a:xfrm rot="1262594">
              <a:off x="4018053" y="3557848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18" name="8-конечная звезда 817"/>
            <p:cNvSpPr/>
            <p:nvPr/>
          </p:nvSpPr>
          <p:spPr>
            <a:xfrm rot="1262594">
              <a:off x="3975458" y="377970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19" name="8-конечная звезда 818"/>
            <p:cNvSpPr/>
            <p:nvPr/>
          </p:nvSpPr>
          <p:spPr>
            <a:xfrm rot="1262594">
              <a:off x="4214245" y="3963328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820" name="Прямая соединительная линия 819"/>
            <p:cNvCxnSpPr>
              <a:stCxn id="805" idx="0"/>
              <a:endCxn id="815" idx="4"/>
            </p:cNvCxnSpPr>
            <p:nvPr/>
          </p:nvCxnSpPr>
          <p:spPr>
            <a:xfrm rot="21145964" flipV="1">
              <a:off x="4097931" y="3855587"/>
              <a:ext cx="34663" cy="1450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1" name="Прямая соединительная линия 820"/>
            <p:cNvCxnSpPr>
              <a:stCxn id="805" idx="4"/>
              <a:endCxn id="818" idx="1"/>
            </p:cNvCxnSpPr>
            <p:nvPr/>
          </p:nvCxnSpPr>
          <p:spPr>
            <a:xfrm rot="10345964">
              <a:off x="4015195" y="3828721"/>
              <a:ext cx="38393" cy="2944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2" name="Прямая соединительная линия 821"/>
            <p:cNvCxnSpPr>
              <a:stCxn id="814" idx="1"/>
              <a:endCxn id="818" idx="4"/>
            </p:cNvCxnSpPr>
            <p:nvPr/>
          </p:nvCxnSpPr>
          <p:spPr>
            <a:xfrm rot="15745964" flipH="1">
              <a:off x="3950389" y="3773471"/>
              <a:ext cx="20100" cy="3126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4" name="Прямая соединительная линия 823"/>
            <p:cNvCxnSpPr>
              <a:stCxn id="814" idx="7"/>
              <a:endCxn id="817" idx="2"/>
            </p:cNvCxnSpPr>
            <p:nvPr/>
          </p:nvCxnSpPr>
          <p:spPr>
            <a:xfrm rot="4945964" flipH="1" flipV="1">
              <a:off x="3939038" y="3628473"/>
              <a:ext cx="117356" cy="9153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5" name="Прямая соединительная линия 824"/>
            <p:cNvCxnSpPr>
              <a:stCxn id="817" idx="0"/>
              <a:endCxn id="806" idx="3"/>
            </p:cNvCxnSpPr>
            <p:nvPr/>
          </p:nvCxnSpPr>
          <p:spPr>
            <a:xfrm rot="21145964">
              <a:off x="4079166" y="3582919"/>
              <a:ext cx="166853" cy="14641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6" name="Прямая соединительная линия 825"/>
            <p:cNvCxnSpPr>
              <a:stCxn id="817" idx="0"/>
              <a:endCxn id="816" idx="3"/>
            </p:cNvCxnSpPr>
            <p:nvPr/>
          </p:nvCxnSpPr>
          <p:spPr>
            <a:xfrm rot="21145964" flipV="1">
              <a:off x="4063045" y="3485571"/>
              <a:ext cx="169192" cy="9826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39" name="Прямая соединительная линия 838"/>
            <p:cNvCxnSpPr>
              <a:stCxn id="815" idx="6"/>
              <a:endCxn id="806" idx="2"/>
            </p:cNvCxnSpPr>
            <p:nvPr/>
          </p:nvCxnSpPr>
          <p:spPr>
            <a:xfrm rot="4945964" flipH="1" flipV="1">
              <a:off x="4180141" y="3728855"/>
              <a:ext cx="85989" cy="11184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42" name="Прямая соединительная линия 841"/>
            <p:cNvCxnSpPr>
              <a:stCxn id="819" idx="5"/>
              <a:endCxn id="815" idx="0"/>
            </p:cNvCxnSpPr>
            <p:nvPr/>
          </p:nvCxnSpPr>
          <p:spPr>
            <a:xfrm rot="15745964" flipV="1">
              <a:off x="4163706" y="3908900"/>
              <a:ext cx="92701" cy="2417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43" name="Прямая соединительная линия 842"/>
            <p:cNvCxnSpPr>
              <a:stCxn id="806" idx="6"/>
              <a:endCxn id="816" idx="1"/>
            </p:cNvCxnSpPr>
            <p:nvPr/>
          </p:nvCxnSpPr>
          <p:spPr>
            <a:xfrm rot="15745964" flipV="1">
              <a:off x="4184021" y="3576072"/>
              <a:ext cx="188804" cy="1073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5" name="Группа 843"/>
          <p:cNvGrpSpPr/>
          <p:nvPr/>
        </p:nvGrpSpPr>
        <p:grpSpPr>
          <a:xfrm rot="863702">
            <a:off x="3894714" y="3192591"/>
            <a:ext cx="283138" cy="325688"/>
            <a:chOff x="3581341" y="3244782"/>
            <a:chExt cx="283138" cy="325688"/>
          </a:xfrm>
        </p:grpSpPr>
        <p:sp>
          <p:nvSpPr>
            <p:cNvPr id="845" name="8-конечная звезда 844"/>
            <p:cNvSpPr/>
            <p:nvPr/>
          </p:nvSpPr>
          <p:spPr>
            <a:xfrm rot="1262594">
              <a:off x="3810479" y="3244782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46" name="8-конечная звезда 845"/>
            <p:cNvSpPr/>
            <p:nvPr/>
          </p:nvSpPr>
          <p:spPr>
            <a:xfrm rot="1262594">
              <a:off x="3696294" y="3349536"/>
              <a:ext cx="72483" cy="72483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47" name="8-конечная звезда 846"/>
            <p:cNvSpPr/>
            <p:nvPr/>
          </p:nvSpPr>
          <p:spPr>
            <a:xfrm rot="1262594">
              <a:off x="3659939" y="3505670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48" name="8-конечная звезда 847"/>
            <p:cNvSpPr/>
            <p:nvPr/>
          </p:nvSpPr>
          <p:spPr>
            <a:xfrm rot="1262594">
              <a:off x="3671149" y="3261989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53" name="8-конечная звезда 852"/>
            <p:cNvSpPr/>
            <p:nvPr/>
          </p:nvSpPr>
          <p:spPr>
            <a:xfrm rot="1262594">
              <a:off x="3581341" y="3367035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854" name="Прямая соединительная линия 853"/>
            <p:cNvCxnSpPr>
              <a:stCxn id="848" idx="7"/>
              <a:endCxn id="845" idx="3"/>
            </p:cNvCxnSpPr>
            <p:nvPr/>
          </p:nvCxnSpPr>
          <p:spPr>
            <a:xfrm rot="15336298" flipH="1">
              <a:off x="3762348" y="3243604"/>
              <a:ext cx="21266" cy="7677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55" name="Прямая соединительная линия 854"/>
            <p:cNvCxnSpPr>
              <a:stCxn id="846" idx="5"/>
              <a:endCxn id="848" idx="2"/>
            </p:cNvCxnSpPr>
            <p:nvPr/>
          </p:nvCxnSpPr>
          <p:spPr>
            <a:xfrm rot="15336298" flipV="1">
              <a:off x="3688072" y="3329582"/>
              <a:ext cx="33590" cy="1812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56" name="Прямая соединительная линия 855"/>
            <p:cNvCxnSpPr>
              <a:stCxn id="853" idx="7"/>
              <a:endCxn id="846" idx="3"/>
            </p:cNvCxnSpPr>
            <p:nvPr/>
          </p:nvCxnSpPr>
          <p:spPr>
            <a:xfrm rot="15336298" flipH="1">
              <a:off x="3657530" y="3368000"/>
              <a:ext cx="27706" cy="5077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59" name="Прямая соединительная линия 858"/>
            <p:cNvCxnSpPr>
              <a:stCxn id="847" idx="4"/>
              <a:endCxn id="853" idx="1"/>
            </p:cNvCxnSpPr>
            <p:nvPr/>
          </p:nvCxnSpPr>
          <p:spPr>
            <a:xfrm rot="9936298">
              <a:off x="3639554" y="3426198"/>
              <a:ext cx="9886" cy="10308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6" name="Группа 864"/>
          <p:cNvGrpSpPr/>
          <p:nvPr/>
        </p:nvGrpSpPr>
        <p:grpSpPr>
          <a:xfrm rot="21433529">
            <a:off x="3657042" y="4010332"/>
            <a:ext cx="707622" cy="622149"/>
            <a:chOff x="3591204" y="4423662"/>
            <a:chExt cx="707622" cy="622149"/>
          </a:xfrm>
        </p:grpSpPr>
        <p:sp>
          <p:nvSpPr>
            <p:cNvPr id="872" name="8-конечная звезда 871"/>
            <p:cNvSpPr/>
            <p:nvPr/>
          </p:nvSpPr>
          <p:spPr>
            <a:xfrm rot="1262594">
              <a:off x="3946300" y="4423662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74" name="8-конечная звезда 873"/>
            <p:cNvSpPr/>
            <p:nvPr/>
          </p:nvSpPr>
          <p:spPr>
            <a:xfrm rot="1262594">
              <a:off x="4091407" y="4572050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75" name="8-конечная звезда 874"/>
            <p:cNvSpPr/>
            <p:nvPr/>
          </p:nvSpPr>
          <p:spPr>
            <a:xfrm rot="1262594">
              <a:off x="3936952" y="457990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76" name="8-конечная звезда 875"/>
            <p:cNvSpPr/>
            <p:nvPr/>
          </p:nvSpPr>
          <p:spPr>
            <a:xfrm rot="1262594">
              <a:off x="3802532" y="4629571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77" name="8-конечная звезда 876"/>
            <p:cNvSpPr/>
            <p:nvPr/>
          </p:nvSpPr>
          <p:spPr>
            <a:xfrm rot="1262594">
              <a:off x="4094144" y="4499531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79" name="8-конечная звезда 878"/>
            <p:cNvSpPr/>
            <p:nvPr/>
          </p:nvSpPr>
          <p:spPr>
            <a:xfrm rot="1262594">
              <a:off x="4252026" y="4448001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80" name="8-конечная звезда 879"/>
            <p:cNvSpPr/>
            <p:nvPr/>
          </p:nvSpPr>
          <p:spPr>
            <a:xfrm rot="1262594">
              <a:off x="4069939" y="4999011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81" name="8-конечная звезда 880"/>
            <p:cNvSpPr/>
            <p:nvPr/>
          </p:nvSpPr>
          <p:spPr>
            <a:xfrm rot="1262594">
              <a:off x="3949916" y="4778630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82" name="8-конечная звезда 881"/>
            <p:cNvSpPr/>
            <p:nvPr/>
          </p:nvSpPr>
          <p:spPr>
            <a:xfrm rot="1262594">
              <a:off x="3808725" y="4485700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83" name="8-конечная звезда 882"/>
            <p:cNvSpPr/>
            <p:nvPr/>
          </p:nvSpPr>
          <p:spPr>
            <a:xfrm rot="1262594">
              <a:off x="3591204" y="4546681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84" name="8-конечная звезда 883"/>
            <p:cNvSpPr/>
            <p:nvPr/>
          </p:nvSpPr>
          <p:spPr>
            <a:xfrm rot="1262594">
              <a:off x="4001682" y="4923618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85" name="8-конечная звезда 884"/>
            <p:cNvSpPr/>
            <p:nvPr/>
          </p:nvSpPr>
          <p:spPr>
            <a:xfrm rot="1262594">
              <a:off x="3665657" y="4478203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886" name="Прямая соединительная линия 885"/>
            <p:cNvCxnSpPr>
              <a:stCxn id="882" idx="3"/>
              <a:endCxn id="885" idx="0"/>
            </p:cNvCxnSpPr>
            <p:nvPr/>
          </p:nvCxnSpPr>
          <p:spPr>
            <a:xfrm rot="5566471" flipH="1">
              <a:off x="3756065" y="4461211"/>
              <a:ext cx="6027" cy="10373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87" name="Прямая соединительная линия 886"/>
            <p:cNvCxnSpPr>
              <a:stCxn id="882" idx="7"/>
              <a:endCxn id="872" idx="3"/>
            </p:cNvCxnSpPr>
            <p:nvPr/>
          </p:nvCxnSpPr>
          <p:spPr>
            <a:xfrm rot="5566471" flipH="1" flipV="1">
              <a:off x="3883816" y="4437409"/>
              <a:ext cx="34971" cy="9399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88" name="Прямая соединительная линия 887"/>
            <p:cNvCxnSpPr>
              <a:stCxn id="872" idx="0"/>
              <a:endCxn id="877" idx="5"/>
            </p:cNvCxnSpPr>
            <p:nvPr/>
          </p:nvCxnSpPr>
          <p:spPr>
            <a:xfrm rot="166471">
              <a:off x="4008179" y="4470115"/>
              <a:ext cx="100625" cy="2901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89" name="Прямая соединительная линия 888"/>
            <p:cNvCxnSpPr>
              <a:stCxn id="883" idx="0"/>
              <a:endCxn id="882" idx="2"/>
            </p:cNvCxnSpPr>
            <p:nvPr/>
          </p:nvCxnSpPr>
          <p:spPr>
            <a:xfrm rot="166471" flipV="1">
              <a:off x="3637705" y="4526435"/>
              <a:ext cx="184758" cy="5655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90" name="Прямая соединительная линия 889"/>
            <p:cNvCxnSpPr>
              <a:stCxn id="876" idx="3"/>
              <a:endCxn id="883" idx="0"/>
            </p:cNvCxnSpPr>
            <p:nvPr/>
          </p:nvCxnSpPr>
          <p:spPr>
            <a:xfrm rot="5566471" flipH="1">
              <a:off x="3680253" y="4536746"/>
              <a:ext cx="80795" cy="17252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91" name="Прямая соединительная линия 890"/>
            <p:cNvCxnSpPr>
              <a:stCxn id="877" idx="6"/>
              <a:endCxn id="879" idx="3"/>
            </p:cNvCxnSpPr>
            <p:nvPr/>
          </p:nvCxnSpPr>
          <p:spPr>
            <a:xfrm rot="5566471" flipH="1" flipV="1">
              <a:off x="4176810" y="4427513"/>
              <a:ext cx="26366" cy="12696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92" name="Прямая соединительная линия 891"/>
            <p:cNvCxnSpPr>
              <a:stCxn id="876" idx="7"/>
              <a:endCxn id="875" idx="3"/>
            </p:cNvCxnSpPr>
            <p:nvPr/>
          </p:nvCxnSpPr>
          <p:spPr>
            <a:xfrm rot="5566471" flipH="1" flipV="1">
              <a:off x="3880829" y="4589923"/>
              <a:ext cx="31826" cy="8362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93" name="Прямая соединительная линия 892"/>
            <p:cNvCxnSpPr>
              <a:stCxn id="881" idx="5"/>
              <a:endCxn id="875" idx="1"/>
            </p:cNvCxnSpPr>
            <p:nvPr/>
          </p:nvCxnSpPr>
          <p:spPr>
            <a:xfrm rot="5566471" flipH="1" flipV="1">
              <a:off x="3894650" y="4704174"/>
              <a:ext cx="149432" cy="387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94" name="Прямая соединительная линия 893"/>
            <p:cNvCxnSpPr>
              <a:stCxn id="874" idx="7"/>
              <a:endCxn id="879" idx="3"/>
            </p:cNvCxnSpPr>
            <p:nvPr/>
          </p:nvCxnSpPr>
          <p:spPr>
            <a:xfrm rot="5566471" flipH="1" flipV="1">
              <a:off x="4142348" y="4481673"/>
              <a:ext cx="112428" cy="10564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95" name="Прямая соединительная линия 894"/>
            <p:cNvCxnSpPr>
              <a:stCxn id="884" idx="5"/>
              <a:endCxn id="881" idx="1"/>
            </p:cNvCxnSpPr>
            <p:nvPr/>
          </p:nvCxnSpPr>
          <p:spPr>
            <a:xfrm rot="16366471" flipV="1">
              <a:off x="3948459" y="4856148"/>
              <a:ext cx="100411" cy="3659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96" name="Прямая соединительная линия 895"/>
            <p:cNvCxnSpPr>
              <a:stCxn id="884" idx="0"/>
              <a:endCxn id="880" idx="5"/>
            </p:cNvCxnSpPr>
            <p:nvPr/>
          </p:nvCxnSpPr>
          <p:spPr>
            <a:xfrm rot="166471">
              <a:off x="4042302" y="4953980"/>
              <a:ext cx="42675" cy="4604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97" name="Прямая соединительная линия 896"/>
            <p:cNvCxnSpPr>
              <a:stCxn id="875" idx="7"/>
              <a:endCxn id="874" idx="3"/>
            </p:cNvCxnSpPr>
            <p:nvPr/>
          </p:nvCxnSpPr>
          <p:spPr>
            <a:xfrm rot="16366471" flipH="1">
              <a:off x="4036695" y="4550145"/>
              <a:ext cx="8969" cy="10566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7" name="Группа 897"/>
          <p:cNvGrpSpPr/>
          <p:nvPr/>
        </p:nvGrpSpPr>
        <p:grpSpPr>
          <a:xfrm rot="20868841">
            <a:off x="4169768" y="4203281"/>
            <a:ext cx="364793" cy="303543"/>
            <a:chOff x="4320396" y="4640299"/>
            <a:chExt cx="364793" cy="303543"/>
          </a:xfrm>
        </p:grpSpPr>
        <p:sp>
          <p:nvSpPr>
            <p:cNvPr id="899" name="8-конечная звезда 898"/>
            <p:cNvSpPr/>
            <p:nvPr/>
          </p:nvSpPr>
          <p:spPr>
            <a:xfrm rot="1262594">
              <a:off x="4517547" y="4740786"/>
              <a:ext cx="82800" cy="82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900" name="8-конечная звезда 899"/>
            <p:cNvSpPr/>
            <p:nvPr/>
          </p:nvSpPr>
          <p:spPr>
            <a:xfrm rot="1262594">
              <a:off x="4454500" y="4871359"/>
              <a:ext cx="72483" cy="72483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901" name="8-конечная звезда 900"/>
            <p:cNvSpPr/>
            <p:nvPr/>
          </p:nvSpPr>
          <p:spPr>
            <a:xfrm rot="1262594">
              <a:off x="4422696" y="4640299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902" name="8-конечная звезда 901"/>
            <p:cNvSpPr/>
            <p:nvPr/>
          </p:nvSpPr>
          <p:spPr>
            <a:xfrm rot="1262594">
              <a:off x="4320396" y="4727622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903" name="8-конечная звезда 902"/>
            <p:cNvSpPr/>
            <p:nvPr/>
          </p:nvSpPr>
          <p:spPr>
            <a:xfrm rot="1262594">
              <a:off x="4435966" y="4793163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904" name="8-конечная звезда 903"/>
            <p:cNvSpPr/>
            <p:nvPr/>
          </p:nvSpPr>
          <p:spPr>
            <a:xfrm rot="1262594">
              <a:off x="4379104" y="4868544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905" name="8-конечная звезда 904"/>
            <p:cNvSpPr/>
            <p:nvPr/>
          </p:nvSpPr>
          <p:spPr>
            <a:xfrm rot="1262594">
              <a:off x="4638389" y="4862034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906" name="Прямая соединительная линия 905"/>
            <p:cNvCxnSpPr>
              <a:stCxn id="904" idx="0"/>
              <a:endCxn id="903" idx="1"/>
            </p:cNvCxnSpPr>
            <p:nvPr/>
          </p:nvCxnSpPr>
          <p:spPr>
            <a:xfrm rot="731159" flipV="1">
              <a:off x="4431431" y="4833949"/>
              <a:ext cx="30350" cy="7039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07" name="Прямая соединительная линия 906"/>
            <p:cNvCxnSpPr>
              <a:stCxn id="904" idx="0"/>
              <a:endCxn id="900" idx="7"/>
            </p:cNvCxnSpPr>
            <p:nvPr/>
          </p:nvCxnSpPr>
          <p:spPr>
            <a:xfrm rot="731159" flipV="1">
              <a:off x="4426252" y="4882464"/>
              <a:ext cx="95700" cy="2830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08" name="Прямая соединительная линия 907"/>
            <p:cNvCxnSpPr>
              <a:stCxn id="905" idx="3"/>
              <a:endCxn id="900" idx="7"/>
            </p:cNvCxnSpPr>
            <p:nvPr/>
          </p:nvCxnSpPr>
          <p:spPr>
            <a:xfrm rot="6131159">
              <a:off x="4570835" y="4836733"/>
              <a:ext cx="22596" cy="11435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09" name="Прямая соединительная линия 908"/>
            <p:cNvCxnSpPr>
              <a:stCxn id="904" idx="5"/>
              <a:endCxn id="902" idx="1"/>
            </p:cNvCxnSpPr>
            <p:nvPr/>
          </p:nvCxnSpPr>
          <p:spPr>
            <a:xfrm rot="16931159" flipV="1">
              <a:off x="4329369" y="4791718"/>
              <a:ext cx="87563" cy="5952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10" name="Прямая соединительная линия 909"/>
            <p:cNvCxnSpPr>
              <a:stCxn id="902" idx="6"/>
              <a:endCxn id="901" idx="4"/>
            </p:cNvCxnSpPr>
            <p:nvPr/>
          </p:nvCxnSpPr>
          <p:spPr>
            <a:xfrm rot="6131159" flipH="1" flipV="1">
              <a:off x="4344512" y="4664822"/>
              <a:ext cx="87431" cy="5483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11" name="Прямая соединительная линия 910"/>
            <p:cNvCxnSpPr>
              <a:stCxn id="899" idx="5"/>
              <a:endCxn id="901" idx="1"/>
            </p:cNvCxnSpPr>
            <p:nvPr/>
          </p:nvCxnSpPr>
          <p:spPr>
            <a:xfrm rot="16931159" flipV="1">
              <a:off x="4479035" y="4666168"/>
              <a:ext cx="39667" cy="9710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12" name="Прямая соединительная линия 911"/>
            <p:cNvCxnSpPr>
              <a:stCxn id="905" idx="5"/>
              <a:endCxn id="899" idx="0"/>
            </p:cNvCxnSpPr>
            <p:nvPr/>
          </p:nvCxnSpPr>
          <p:spPr>
            <a:xfrm rot="16931159" flipV="1">
              <a:off x="4597966" y="4796745"/>
              <a:ext cx="53943" cy="6761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9" name="Группа 912"/>
          <p:cNvGrpSpPr/>
          <p:nvPr/>
        </p:nvGrpSpPr>
        <p:grpSpPr>
          <a:xfrm rot="21163619">
            <a:off x="4223693" y="4099681"/>
            <a:ext cx="993512" cy="887928"/>
            <a:chOff x="4435965" y="4516219"/>
            <a:chExt cx="993512" cy="887928"/>
          </a:xfrm>
        </p:grpSpPr>
        <p:sp>
          <p:nvSpPr>
            <p:cNvPr id="914" name="8-конечная звезда 913"/>
            <p:cNvSpPr/>
            <p:nvPr/>
          </p:nvSpPr>
          <p:spPr>
            <a:xfrm rot="1262594">
              <a:off x="5165705" y="4806709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915" name="8-конечная звезда 914"/>
            <p:cNvSpPr/>
            <p:nvPr/>
          </p:nvSpPr>
          <p:spPr>
            <a:xfrm rot="1262594">
              <a:off x="5280300" y="5037389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916" name="8-конечная звезда 915"/>
            <p:cNvSpPr/>
            <p:nvPr/>
          </p:nvSpPr>
          <p:spPr>
            <a:xfrm rot="1262594">
              <a:off x="4651332" y="522284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917" name="8-конечная звезда 916"/>
            <p:cNvSpPr/>
            <p:nvPr/>
          </p:nvSpPr>
          <p:spPr>
            <a:xfrm rot="1262594">
              <a:off x="4783129" y="4979042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918" name="8-конечная звезда 917"/>
            <p:cNvSpPr/>
            <p:nvPr/>
          </p:nvSpPr>
          <p:spPr>
            <a:xfrm rot="1262594">
              <a:off x="4986676" y="5077037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919" name="8-конечная звезда 918"/>
            <p:cNvSpPr/>
            <p:nvPr/>
          </p:nvSpPr>
          <p:spPr>
            <a:xfrm rot="1262594">
              <a:off x="4794208" y="4794216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920" name="8-конечная звезда 919"/>
            <p:cNvSpPr/>
            <p:nvPr/>
          </p:nvSpPr>
          <p:spPr>
            <a:xfrm rot="1262594">
              <a:off x="4849671" y="4633634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921" name="8-конечная звезда 920"/>
            <p:cNvSpPr/>
            <p:nvPr/>
          </p:nvSpPr>
          <p:spPr>
            <a:xfrm rot="1262594">
              <a:off x="5058250" y="4516219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922" name="8-конечная звезда 921"/>
            <p:cNvSpPr/>
            <p:nvPr/>
          </p:nvSpPr>
          <p:spPr>
            <a:xfrm rot="1262594">
              <a:off x="5117889" y="4661680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923" name="8-конечная звезда 922"/>
            <p:cNvSpPr/>
            <p:nvPr/>
          </p:nvSpPr>
          <p:spPr>
            <a:xfrm rot="1262594">
              <a:off x="4951211" y="4790628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924" name="8-конечная звезда 923"/>
            <p:cNvSpPr/>
            <p:nvPr/>
          </p:nvSpPr>
          <p:spPr>
            <a:xfrm rot="1262594">
              <a:off x="5083894" y="4879579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925" name="8-конечная звезда 924"/>
            <p:cNvSpPr/>
            <p:nvPr/>
          </p:nvSpPr>
          <p:spPr>
            <a:xfrm rot="1262594">
              <a:off x="5133713" y="5101992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926" name="8-конечная звезда 925"/>
            <p:cNvSpPr/>
            <p:nvPr/>
          </p:nvSpPr>
          <p:spPr>
            <a:xfrm rot="1262594">
              <a:off x="4435965" y="5221792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927" name="8-конечная звезда 926"/>
            <p:cNvSpPr/>
            <p:nvPr/>
          </p:nvSpPr>
          <p:spPr>
            <a:xfrm rot="1262594">
              <a:off x="5382677" y="5357347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928" name="8-конечная звезда 927"/>
            <p:cNvSpPr/>
            <p:nvPr/>
          </p:nvSpPr>
          <p:spPr>
            <a:xfrm rot="1262594">
              <a:off x="5198708" y="4541675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929" name="8-конечная звезда 928"/>
            <p:cNvSpPr/>
            <p:nvPr/>
          </p:nvSpPr>
          <p:spPr>
            <a:xfrm rot="1262594">
              <a:off x="5118800" y="4603493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930" name="8-конечная звезда 929"/>
            <p:cNvSpPr/>
            <p:nvPr/>
          </p:nvSpPr>
          <p:spPr>
            <a:xfrm rot="1262594">
              <a:off x="4793156" y="5221792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931" name="Прямая соединительная линия 930"/>
            <p:cNvCxnSpPr>
              <a:stCxn id="924" idx="4"/>
              <a:endCxn id="923" idx="0"/>
            </p:cNvCxnSpPr>
            <p:nvPr/>
          </p:nvCxnSpPr>
          <p:spPr>
            <a:xfrm rot="11236381">
              <a:off x="4999338" y="4832812"/>
              <a:ext cx="90428" cy="5858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32" name="Прямая соединительная линия 931"/>
            <p:cNvCxnSpPr>
              <a:stCxn id="926" idx="0"/>
              <a:endCxn id="916" idx="3"/>
            </p:cNvCxnSpPr>
            <p:nvPr/>
          </p:nvCxnSpPr>
          <p:spPr>
            <a:xfrm>
              <a:off x="4481204" y="5253594"/>
              <a:ext cx="172454" cy="721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33" name="Прямая соединительная линия 932"/>
            <p:cNvCxnSpPr>
              <a:stCxn id="916" idx="7"/>
              <a:endCxn id="930" idx="3"/>
            </p:cNvCxnSpPr>
            <p:nvPr/>
          </p:nvCxnSpPr>
          <p:spPr>
            <a:xfrm rot="16200000" flipH="1">
              <a:off x="4741182" y="5200703"/>
              <a:ext cx="15813" cy="9216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34" name="Прямая соединительная линия 933"/>
            <p:cNvCxnSpPr>
              <a:stCxn id="930" idx="6"/>
              <a:endCxn id="917" idx="1"/>
            </p:cNvCxnSpPr>
            <p:nvPr/>
          </p:nvCxnSpPr>
          <p:spPr>
            <a:xfrm rot="16636381" flipV="1">
              <a:off x="4727727" y="5112925"/>
              <a:ext cx="190597" cy="2822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35" name="Прямая соединительная линия 934"/>
            <p:cNvCxnSpPr>
              <a:stCxn id="917" idx="0"/>
              <a:endCxn id="918" idx="4"/>
            </p:cNvCxnSpPr>
            <p:nvPr/>
          </p:nvCxnSpPr>
          <p:spPr>
            <a:xfrm rot="436381">
              <a:off x="4830969" y="5025748"/>
              <a:ext cx="161867" cy="5858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36" name="Прямая соединительная линия 935"/>
            <p:cNvCxnSpPr>
              <a:stCxn id="925" idx="4"/>
              <a:endCxn id="918" idx="6"/>
            </p:cNvCxnSpPr>
            <p:nvPr/>
          </p:nvCxnSpPr>
          <p:spPr>
            <a:xfrm rot="11236381">
              <a:off x="5021263" y="5086102"/>
              <a:ext cx="116361" cy="2593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37" name="Прямая соединительная линия 936"/>
            <p:cNvCxnSpPr>
              <a:stCxn id="927" idx="4"/>
              <a:endCxn id="925" idx="0"/>
            </p:cNvCxnSpPr>
            <p:nvPr/>
          </p:nvCxnSpPr>
          <p:spPr>
            <a:xfrm rot="11236381">
              <a:off x="5171921" y="5152181"/>
              <a:ext cx="226311" cy="20667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38" name="Прямая соединительная линия 937"/>
            <p:cNvCxnSpPr>
              <a:stCxn id="923" idx="6"/>
              <a:endCxn id="922" idx="4"/>
            </p:cNvCxnSpPr>
            <p:nvPr/>
          </p:nvCxnSpPr>
          <p:spPr>
            <a:xfrm rot="5836381" flipH="1" flipV="1">
              <a:off x="4989190" y="4677527"/>
              <a:ext cx="129215" cy="11636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39" name="Прямая соединительная линия 938"/>
            <p:cNvCxnSpPr>
              <a:stCxn id="914" idx="5"/>
              <a:endCxn id="922" idx="1"/>
            </p:cNvCxnSpPr>
            <p:nvPr/>
          </p:nvCxnSpPr>
          <p:spPr>
            <a:xfrm rot="16636381" flipV="1">
              <a:off x="5124557" y="4740910"/>
              <a:ext cx="91689" cy="4103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40" name="Прямая соединительная линия 939"/>
            <p:cNvCxnSpPr>
              <a:stCxn id="924" idx="7"/>
              <a:endCxn id="914" idx="2"/>
            </p:cNvCxnSpPr>
            <p:nvPr/>
          </p:nvCxnSpPr>
          <p:spPr>
            <a:xfrm rot="5836381" flipH="1" flipV="1">
              <a:off x="5144770" y="4858898"/>
              <a:ext cx="32500" cy="4716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41" name="Прямая соединительная линия 940"/>
            <p:cNvCxnSpPr>
              <a:stCxn id="924" idx="0"/>
              <a:endCxn id="915" idx="4"/>
            </p:cNvCxnSpPr>
            <p:nvPr/>
          </p:nvCxnSpPr>
          <p:spPr>
            <a:xfrm rot="436381">
              <a:off x="5127702" y="4926113"/>
              <a:ext cx="163151" cy="12220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42" name="Прямая соединительная линия 941"/>
            <p:cNvCxnSpPr>
              <a:stCxn id="919" idx="5"/>
              <a:endCxn id="920" idx="2"/>
            </p:cNvCxnSpPr>
            <p:nvPr/>
          </p:nvCxnSpPr>
          <p:spPr>
            <a:xfrm rot="5836381" flipH="1" flipV="1">
              <a:off x="4780111" y="4720058"/>
              <a:ext cx="116999" cy="4226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43" name="Прямая соединительная линия 942"/>
            <p:cNvCxnSpPr>
              <a:stCxn id="919" idx="7"/>
              <a:endCxn id="923" idx="3"/>
            </p:cNvCxnSpPr>
            <p:nvPr/>
          </p:nvCxnSpPr>
          <p:spPr>
            <a:xfrm rot="16636381" flipH="1">
              <a:off x="4897427" y="4764866"/>
              <a:ext cx="4563" cy="10911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44" name="Прямая соединительная линия 943"/>
            <p:cNvCxnSpPr>
              <a:stCxn id="917" idx="7"/>
              <a:endCxn id="923" idx="3"/>
            </p:cNvCxnSpPr>
            <p:nvPr/>
          </p:nvCxnSpPr>
          <p:spPr>
            <a:xfrm rot="5836381" flipH="1" flipV="1">
              <a:off x="4804080" y="4863486"/>
              <a:ext cx="180179" cy="9670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45" name="Прямая соединительная линия 944"/>
            <p:cNvCxnSpPr>
              <a:stCxn id="918" idx="6"/>
              <a:endCxn id="924" idx="3"/>
            </p:cNvCxnSpPr>
            <p:nvPr/>
          </p:nvCxnSpPr>
          <p:spPr>
            <a:xfrm rot="5836381" flipH="1" flipV="1">
              <a:off x="4970817" y="4977229"/>
              <a:ext cx="167954" cy="4192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46" name="Прямая соединительная линия 945"/>
            <p:cNvCxnSpPr>
              <a:stCxn id="929" idx="2"/>
              <a:endCxn id="920" idx="0"/>
            </p:cNvCxnSpPr>
            <p:nvPr/>
          </p:nvCxnSpPr>
          <p:spPr>
            <a:xfrm rot="5836381">
              <a:off x="4992443" y="4545867"/>
              <a:ext cx="50785" cy="22732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47" name="Прямая соединительная линия 946"/>
            <p:cNvCxnSpPr>
              <a:stCxn id="920" idx="7"/>
              <a:endCxn id="921" idx="3"/>
            </p:cNvCxnSpPr>
            <p:nvPr/>
          </p:nvCxnSpPr>
          <p:spPr>
            <a:xfrm rot="5836381" flipH="1" flipV="1">
              <a:off x="4923522" y="4528997"/>
              <a:ext cx="114878" cy="14586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48" name="Прямая соединительная линия 947"/>
            <p:cNvCxnSpPr>
              <a:stCxn id="928" idx="4"/>
              <a:endCxn id="921" idx="0"/>
            </p:cNvCxnSpPr>
            <p:nvPr/>
          </p:nvCxnSpPr>
          <p:spPr>
            <a:xfrm rot="11236381" flipV="1">
              <a:off x="5110574" y="4550973"/>
              <a:ext cx="89572" cy="764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49" name="Прямая соединительная линия 948"/>
            <p:cNvCxnSpPr>
              <a:stCxn id="929" idx="7"/>
              <a:endCxn id="928" idx="2"/>
            </p:cNvCxnSpPr>
            <p:nvPr/>
          </p:nvCxnSpPr>
          <p:spPr>
            <a:xfrm rot="5836381" flipH="1" flipV="1">
              <a:off x="5170356" y="4579226"/>
              <a:ext cx="36579" cy="4585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963" name="TextBox 962"/>
          <p:cNvSpPr txBox="1"/>
          <p:nvPr/>
        </p:nvSpPr>
        <p:spPr>
          <a:xfrm rot="20427836">
            <a:off x="4312786" y="3767192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ДРАКОН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1031" name="TextBox 1030"/>
          <p:cNvSpPr txBox="1"/>
          <p:nvPr/>
        </p:nvSpPr>
        <p:spPr>
          <a:xfrm rot="1676119">
            <a:off x="4036762" y="4150987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ЛІРА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1032" name="TextBox 1031"/>
          <p:cNvSpPr txBox="1"/>
          <p:nvPr/>
        </p:nvSpPr>
        <p:spPr>
          <a:xfrm rot="20597836">
            <a:off x="3511146" y="4247261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ЛЕБІДЬ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1033" name="TextBox 1032"/>
          <p:cNvSpPr txBox="1"/>
          <p:nvPr/>
        </p:nvSpPr>
        <p:spPr>
          <a:xfrm>
            <a:off x="4464951" y="4673094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ГЕРКУЛЕС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1034" name="TextBox 1033"/>
          <p:cNvSpPr txBox="1"/>
          <p:nvPr/>
        </p:nvSpPr>
        <p:spPr>
          <a:xfrm rot="19798960">
            <a:off x="3853515" y="3247022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КАССІОПЕЯ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1035" name="TextBox 1034"/>
          <p:cNvSpPr txBox="1"/>
          <p:nvPr/>
        </p:nvSpPr>
        <p:spPr>
          <a:xfrm rot="878061">
            <a:off x="3725907" y="3795529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ЦЕФЕЙ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grpSp>
        <p:nvGrpSpPr>
          <p:cNvPr id="31" name="Группа 1035"/>
          <p:cNvGrpSpPr/>
          <p:nvPr/>
        </p:nvGrpSpPr>
        <p:grpSpPr>
          <a:xfrm rot="1746363">
            <a:off x="5125341" y="4240078"/>
            <a:ext cx="205893" cy="255656"/>
            <a:chOff x="5649885" y="4479091"/>
            <a:chExt cx="205893" cy="255656"/>
          </a:xfrm>
        </p:grpSpPr>
        <p:sp>
          <p:nvSpPr>
            <p:cNvPr id="1037" name="8-конечная звезда 1036"/>
            <p:cNvSpPr/>
            <p:nvPr/>
          </p:nvSpPr>
          <p:spPr>
            <a:xfrm rot="1262594">
              <a:off x="5790978" y="4634851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38" name="8-конечная звезда 1037"/>
            <p:cNvSpPr/>
            <p:nvPr/>
          </p:nvSpPr>
          <p:spPr>
            <a:xfrm rot="1262594">
              <a:off x="5739275" y="4680747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39" name="8-конечная звезда 1038"/>
            <p:cNvSpPr/>
            <p:nvPr/>
          </p:nvSpPr>
          <p:spPr>
            <a:xfrm rot="1262594">
              <a:off x="5791618" y="4509978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40" name="8-конечная звезда 1039"/>
            <p:cNvSpPr/>
            <p:nvPr/>
          </p:nvSpPr>
          <p:spPr>
            <a:xfrm rot="1262594">
              <a:off x="5691637" y="4479091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42" name="8-конечная звезда 1041"/>
            <p:cNvSpPr/>
            <p:nvPr/>
          </p:nvSpPr>
          <p:spPr>
            <a:xfrm rot="1262594">
              <a:off x="5649885" y="4665368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044" name="Прямая соединительная линия 1043"/>
            <p:cNvCxnSpPr>
              <a:stCxn id="1038" idx="3"/>
              <a:endCxn id="1042" idx="0"/>
            </p:cNvCxnSpPr>
            <p:nvPr/>
          </p:nvCxnSpPr>
          <p:spPr>
            <a:xfrm rot="9053637">
              <a:off x="5700633" y="4684088"/>
              <a:ext cx="31981" cy="4525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45" name="Прямая соединительная линия 1044"/>
            <p:cNvCxnSpPr>
              <a:stCxn id="1039" idx="5"/>
              <a:endCxn id="1040" idx="0"/>
            </p:cNvCxnSpPr>
            <p:nvPr/>
          </p:nvCxnSpPr>
          <p:spPr>
            <a:xfrm rot="19853637" flipH="1" flipV="1">
              <a:off x="5739023" y="4490630"/>
              <a:ext cx="63005" cy="3949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46" name="Прямая соединительная линия 1045"/>
            <p:cNvCxnSpPr>
              <a:stCxn id="1037" idx="6"/>
              <a:endCxn id="1039" idx="1"/>
            </p:cNvCxnSpPr>
            <p:nvPr/>
          </p:nvCxnSpPr>
          <p:spPr>
            <a:xfrm rot="19853637" flipV="1">
              <a:off x="5816340" y="4565090"/>
              <a:ext cx="31913" cy="6848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47" name="Прямая соединительная линия 1046"/>
            <p:cNvCxnSpPr>
              <a:stCxn id="1038" idx="0"/>
              <a:endCxn id="1037" idx="2"/>
            </p:cNvCxnSpPr>
            <p:nvPr/>
          </p:nvCxnSpPr>
          <p:spPr>
            <a:xfrm rot="3653637" flipH="1" flipV="1">
              <a:off x="5797822" y="4693758"/>
              <a:ext cx="7572" cy="2741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32" name="Группа 1047"/>
          <p:cNvGrpSpPr/>
          <p:nvPr/>
        </p:nvGrpSpPr>
        <p:grpSpPr>
          <a:xfrm>
            <a:off x="5075546" y="3879550"/>
            <a:ext cx="785174" cy="543266"/>
            <a:chOff x="5507009" y="4000504"/>
            <a:chExt cx="785174" cy="543266"/>
          </a:xfrm>
        </p:grpSpPr>
        <p:sp>
          <p:nvSpPr>
            <p:cNvPr id="1049" name="8-конечная звезда 1048"/>
            <p:cNvSpPr/>
            <p:nvPr/>
          </p:nvSpPr>
          <p:spPr>
            <a:xfrm rot="1262594">
              <a:off x="6081349" y="4500570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50" name="8-конечная звезда 1049"/>
            <p:cNvSpPr/>
            <p:nvPr/>
          </p:nvSpPr>
          <p:spPr>
            <a:xfrm rot="1262594">
              <a:off x="6227383" y="4130931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51" name="8-конечная звезда 1050"/>
            <p:cNvSpPr/>
            <p:nvPr/>
          </p:nvSpPr>
          <p:spPr>
            <a:xfrm rot="1262594">
              <a:off x="6155945" y="4273807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52" name="8-конечная звезда 1051"/>
            <p:cNvSpPr/>
            <p:nvPr/>
          </p:nvSpPr>
          <p:spPr>
            <a:xfrm rot="1262594">
              <a:off x="5727386" y="4272229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53" name="8-конечная звезда 1052"/>
            <p:cNvSpPr/>
            <p:nvPr/>
          </p:nvSpPr>
          <p:spPr>
            <a:xfrm rot="1262594">
              <a:off x="5651465" y="4151274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54" name="8-конечная звезда 1053"/>
            <p:cNvSpPr/>
            <p:nvPr/>
          </p:nvSpPr>
          <p:spPr>
            <a:xfrm rot="1262594">
              <a:off x="5798824" y="4057915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55" name="8-конечная звезда 1054"/>
            <p:cNvSpPr/>
            <p:nvPr/>
          </p:nvSpPr>
          <p:spPr>
            <a:xfrm rot="1262594">
              <a:off x="5868614" y="4202439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56" name="8-конечная звезда 1055"/>
            <p:cNvSpPr/>
            <p:nvPr/>
          </p:nvSpPr>
          <p:spPr>
            <a:xfrm rot="1262594">
              <a:off x="5941700" y="4294151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57" name="8-конечная звезда 1056"/>
            <p:cNvSpPr/>
            <p:nvPr/>
          </p:nvSpPr>
          <p:spPr>
            <a:xfrm rot="1262594">
              <a:off x="5507009" y="4143380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58" name="8-конечная звезда 1057"/>
            <p:cNvSpPr/>
            <p:nvPr/>
          </p:nvSpPr>
          <p:spPr>
            <a:xfrm rot="1262594">
              <a:off x="5507009" y="4056336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59" name="8-конечная звезда 1058"/>
            <p:cNvSpPr/>
            <p:nvPr/>
          </p:nvSpPr>
          <p:spPr>
            <a:xfrm rot="1262594">
              <a:off x="5649885" y="4000504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062" name="Прямая соединительная линия 1061"/>
            <p:cNvCxnSpPr>
              <a:stCxn id="1054" idx="5"/>
              <a:endCxn id="1059" idx="0"/>
            </p:cNvCxnSpPr>
            <p:nvPr/>
          </p:nvCxnSpPr>
          <p:spPr>
            <a:xfrm rot="16200000" flipV="1">
              <a:off x="5738063" y="3983442"/>
              <a:ext cx="30381" cy="12321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64" name="Прямая соединительная линия 1063"/>
            <p:cNvCxnSpPr>
              <a:stCxn id="1053" idx="6"/>
              <a:endCxn id="1054" idx="3"/>
            </p:cNvCxnSpPr>
            <p:nvPr/>
          </p:nvCxnSpPr>
          <p:spPr>
            <a:xfrm rot="5400000" flipH="1" flipV="1">
              <a:off x="5716057" y="4067982"/>
              <a:ext cx="57197" cy="11299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65" name="Прямая соединительная линия 1064"/>
            <p:cNvCxnSpPr>
              <a:stCxn id="1055" idx="5"/>
              <a:endCxn id="1054" idx="1"/>
            </p:cNvCxnSpPr>
            <p:nvPr/>
          </p:nvCxnSpPr>
          <p:spPr>
            <a:xfrm rot="16200000" flipV="1">
              <a:off x="5813131" y="4133245"/>
              <a:ext cx="95176" cy="4786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66" name="Прямая соединительная линия 1065"/>
            <p:cNvCxnSpPr>
              <a:stCxn id="1052" idx="4"/>
              <a:endCxn id="1053" idx="1"/>
            </p:cNvCxnSpPr>
            <p:nvPr/>
          </p:nvCxnSpPr>
          <p:spPr>
            <a:xfrm rot="10800000">
              <a:off x="5689429" y="4202948"/>
              <a:ext cx="39759" cy="8658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67" name="Прямая соединительная линия 1066"/>
            <p:cNvCxnSpPr>
              <a:stCxn id="1052" idx="0"/>
              <a:endCxn id="1056" idx="3"/>
            </p:cNvCxnSpPr>
            <p:nvPr/>
          </p:nvCxnSpPr>
          <p:spPr>
            <a:xfrm>
              <a:off x="5779585" y="4308924"/>
              <a:ext cx="164441" cy="2319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68" name="Прямая соединительная линия 1067"/>
            <p:cNvCxnSpPr>
              <a:stCxn id="1056" idx="4"/>
              <a:endCxn id="1051" idx="4"/>
            </p:cNvCxnSpPr>
            <p:nvPr/>
          </p:nvCxnSpPr>
          <p:spPr>
            <a:xfrm rot="10800000" flipH="1">
              <a:off x="5943500" y="4294574"/>
              <a:ext cx="214605" cy="1688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69" name="Прямая соединительная линия 1068"/>
            <p:cNvCxnSpPr>
              <a:stCxn id="1049" idx="5"/>
              <a:endCxn id="1056" idx="1"/>
            </p:cNvCxnSpPr>
            <p:nvPr/>
          </p:nvCxnSpPr>
          <p:spPr>
            <a:xfrm rot="16200000" flipV="1">
              <a:off x="5958619" y="4366870"/>
              <a:ext cx="156605" cy="11451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71" name="Прямая соединительная линия 1070"/>
            <p:cNvCxnSpPr>
              <a:stCxn id="1051" idx="6"/>
              <a:endCxn id="1050" idx="2"/>
            </p:cNvCxnSpPr>
            <p:nvPr/>
          </p:nvCxnSpPr>
          <p:spPr>
            <a:xfrm rot="5400000" flipH="1" flipV="1">
              <a:off x="6182865" y="4210684"/>
              <a:ext cx="82398" cy="4817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72" name="Прямая соединительная линия 1071"/>
            <p:cNvCxnSpPr>
              <a:stCxn id="1059" idx="3"/>
              <a:endCxn id="1057" idx="0"/>
            </p:cNvCxnSpPr>
            <p:nvPr/>
          </p:nvCxnSpPr>
          <p:spPr>
            <a:xfrm rot="5400000">
              <a:off x="5529327" y="4050317"/>
              <a:ext cx="141861" cy="10297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73" name="Прямая соединительная линия 1072"/>
            <p:cNvCxnSpPr>
              <a:stCxn id="1049" idx="0"/>
              <a:endCxn id="1051" idx="1"/>
            </p:cNvCxnSpPr>
            <p:nvPr/>
          </p:nvCxnSpPr>
          <p:spPr>
            <a:xfrm flipV="1">
              <a:off x="6123108" y="4335815"/>
              <a:ext cx="78393" cy="19411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74" name="Прямая соединительная линия 1073"/>
            <p:cNvCxnSpPr>
              <a:stCxn id="1057" idx="6"/>
              <a:endCxn id="1058" idx="2"/>
            </p:cNvCxnSpPr>
            <p:nvPr/>
          </p:nvCxnSpPr>
          <p:spPr>
            <a:xfrm rot="16200000" flipV="1">
              <a:off x="5505246" y="4113702"/>
              <a:ext cx="46726" cy="1551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75" name="Прямая соединительная линия 1074"/>
            <p:cNvCxnSpPr>
              <a:stCxn id="1059" idx="3"/>
              <a:endCxn id="1058" idx="7"/>
            </p:cNvCxnSpPr>
            <p:nvPr/>
          </p:nvCxnSpPr>
          <p:spPr>
            <a:xfrm rot="5400000">
              <a:off x="5580902" y="3998322"/>
              <a:ext cx="38290" cy="10339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76" name="Прямая соединительная линия 1075"/>
            <p:cNvCxnSpPr>
              <a:stCxn id="1056" idx="4"/>
              <a:endCxn id="1055" idx="1"/>
            </p:cNvCxnSpPr>
            <p:nvPr/>
          </p:nvCxnSpPr>
          <p:spPr>
            <a:xfrm rot="10800000">
              <a:off x="5906577" y="4254114"/>
              <a:ext cx="36924" cy="5734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33" name="Группа 1076"/>
          <p:cNvGrpSpPr/>
          <p:nvPr/>
        </p:nvGrpSpPr>
        <p:grpSpPr>
          <a:xfrm>
            <a:off x="5643570" y="3457239"/>
            <a:ext cx="263830" cy="471827"/>
            <a:chOff x="6221390" y="3221002"/>
            <a:chExt cx="263830" cy="471827"/>
          </a:xfrm>
        </p:grpSpPr>
        <p:cxnSp>
          <p:nvCxnSpPr>
            <p:cNvPr id="1078" name="Прямая соединительная линия 1077"/>
            <p:cNvCxnSpPr>
              <a:stCxn id="1085" idx="2"/>
              <a:endCxn id="1081" idx="1"/>
            </p:cNvCxnSpPr>
            <p:nvPr/>
          </p:nvCxnSpPr>
          <p:spPr>
            <a:xfrm rot="5400000" flipH="1" flipV="1">
              <a:off x="6100411" y="3468600"/>
              <a:ext cx="286172" cy="1652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079" name="8-конечная звезда 1078"/>
            <p:cNvSpPr/>
            <p:nvPr/>
          </p:nvSpPr>
          <p:spPr>
            <a:xfrm rot="1262594">
              <a:off x="6236996" y="3506754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80" name="8-конечная звезда 1079"/>
            <p:cNvSpPr/>
            <p:nvPr/>
          </p:nvSpPr>
          <p:spPr>
            <a:xfrm rot="1262594">
              <a:off x="6308434" y="3292440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81" name="8-конечная звезда 1080"/>
            <p:cNvSpPr/>
            <p:nvPr/>
          </p:nvSpPr>
          <p:spPr>
            <a:xfrm rot="1262594">
              <a:off x="6221390" y="3292438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82" name="8-конечная звезда 1081"/>
            <p:cNvSpPr/>
            <p:nvPr/>
          </p:nvSpPr>
          <p:spPr>
            <a:xfrm rot="1262594">
              <a:off x="6292828" y="3308046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83" name="8-конечная звезда 1082"/>
            <p:cNvSpPr/>
            <p:nvPr/>
          </p:nvSpPr>
          <p:spPr>
            <a:xfrm rot="1262594">
              <a:off x="6364265" y="3221002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84" name="8-конечная звезда 1083"/>
            <p:cNvSpPr/>
            <p:nvPr/>
          </p:nvSpPr>
          <p:spPr>
            <a:xfrm rot="1262594">
              <a:off x="6442020" y="3556268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85" name="8-конечная звезда 1084"/>
            <p:cNvSpPr/>
            <p:nvPr/>
          </p:nvSpPr>
          <p:spPr>
            <a:xfrm rot="1262594">
              <a:off x="6221390" y="3578191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86" name="8-конечная звезда 1085"/>
            <p:cNvSpPr/>
            <p:nvPr/>
          </p:nvSpPr>
          <p:spPr>
            <a:xfrm rot="1262594">
              <a:off x="6221390" y="3649629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087" name="Прямая соединительная линия 1086"/>
            <p:cNvCxnSpPr>
              <a:stCxn id="1085" idx="6"/>
              <a:endCxn id="1082" idx="3"/>
            </p:cNvCxnSpPr>
            <p:nvPr/>
          </p:nvCxnSpPr>
          <p:spPr>
            <a:xfrm rot="5400000" flipH="1" flipV="1">
              <a:off x="6152110" y="3437054"/>
              <a:ext cx="241215" cy="4394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88" name="Прямая соединительная линия 1087"/>
            <p:cNvCxnSpPr>
              <a:stCxn id="1085" idx="0"/>
              <a:endCxn id="1080" idx="7"/>
            </p:cNvCxnSpPr>
            <p:nvPr/>
          </p:nvCxnSpPr>
          <p:spPr>
            <a:xfrm flipV="1">
              <a:off x="6263149" y="3305269"/>
              <a:ext cx="86625" cy="30227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89" name="Прямая соединительная линия 1088"/>
            <p:cNvCxnSpPr>
              <a:stCxn id="1086" idx="7"/>
              <a:endCxn id="1083" idx="2"/>
            </p:cNvCxnSpPr>
            <p:nvPr/>
          </p:nvCxnSpPr>
          <p:spPr>
            <a:xfrm rot="5400000" flipH="1" flipV="1">
              <a:off x="6120571" y="3404921"/>
              <a:ext cx="399697" cy="11537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90" name="Прямая соединительная линия 1089"/>
            <p:cNvCxnSpPr>
              <a:stCxn id="1086" idx="0"/>
              <a:endCxn id="1084" idx="3"/>
            </p:cNvCxnSpPr>
            <p:nvPr/>
          </p:nvCxnSpPr>
          <p:spPr>
            <a:xfrm flipV="1">
              <a:off x="6263149" y="3586639"/>
              <a:ext cx="180731" cy="9234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91" name="Прямая соединительная линия 1090"/>
            <p:cNvCxnSpPr>
              <a:stCxn id="1086" idx="1"/>
              <a:endCxn id="1085" idx="1"/>
            </p:cNvCxnSpPr>
            <p:nvPr/>
          </p:nvCxnSpPr>
          <p:spPr>
            <a:xfrm rot="5400000" flipH="1">
              <a:off x="6216042" y="3655250"/>
              <a:ext cx="71438" cy="158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34" name="Группа 1091"/>
          <p:cNvGrpSpPr/>
          <p:nvPr/>
        </p:nvGrpSpPr>
        <p:grpSpPr>
          <a:xfrm>
            <a:off x="6786578" y="3357562"/>
            <a:ext cx="257514" cy="478144"/>
            <a:chOff x="7435836" y="3006688"/>
            <a:chExt cx="257514" cy="478144"/>
          </a:xfrm>
        </p:grpSpPr>
        <p:cxnSp>
          <p:nvCxnSpPr>
            <p:cNvPr id="1093" name="Прямая соединительная линия 1092"/>
            <p:cNvCxnSpPr>
              <a:stCxn id="1095" idx="7"/>
              <a:endCxn id="1094" idx="3"/>
            </p:cNvCxnSpPr>
            <p:nvPr/>
          </p:nvCxnSpPr>
          <p:spPr>
            <a:xfrm rot="5400000" flipH="1" flipV="1">
              <a:off x="7511096" y="3103624"/>
              <a:ext cx="49512" cy="9352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094" name="8-конечная звезда 1093"/>
            <p:cNvSpPr/>
            <p:nvPr/>
          </p:nvSpPr>
          <p:spPr>
            <a:xfrm rot="1262594">
              <a:off x="7580290" y="3087669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95" name="8-конечная звезда 1094"/>
            <p:cNvSpPr/>
            <p:nvPr/>
          </p:nvSpPr>
          <p:spPr>
            <a:xfrm rot="1262594">
              <a:off x="7437414" y="3159107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96" name="8-конечная звезда 1095"/>
            <p:cNvSpPr/>
            <p:nvPr/>
          </p:nvSpPr>
          <p:spPr>
            <a:xfrm rot="1262594">
              <a:off x="7437415" y="3294018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97" name="8-конечная звезда 1096"/>
            <p:cNvSpPr/>
            <p:nvPr/>
          </p:nvSpPr>
          <p:spPr>
            <a:xfrm rot="1262594">
              <a:off x="7588255" y="3300335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98" name="8-конечная звезда 1097"/>
            <p:cNvSpPr/>
            <p:nvPr/>
          </p:nvSpPr>
          <p:spPr>
            <a:xfrm rot="1262594">
              <a:off x="7650150" y="3006688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99" name="8-конечная звезда 1098"/>
            <p:cNvSpPr/>
            <p:nvPr/>
          </p:nvSpPr>
          <p:spPr>
            <a:xfrm rot="1262594">
              <a:off x="7585028" y="3441632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00" name="8-конечная звезда 1099"/>
            <p:cNvSpPr/>
            <p:nvPr/>
          </p:nvSpPr>
          <p:spPr>
            <a:xfrm rot="1262594">
              <a:off x="7435836" y="3363878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101" name="Прямая соединительная линия 1100"/>
            <p:cNvCxnSpPr>
              <a:stCxn id="1096" idx="5"/>
              <a:endCxn id="1095" idx="2"/>
            </p:cNvCxnSpPr>
            <p:nvPr/>
          </p:nvCxnSpPr>
          <p:spPr>
            <a:xfrm rot="5400000" flipH="1" flipV="1">
              <a:off x="7411566" y="3253192"/>
              <a:ext cx="85038" cy="126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02" name="Прямая соединительная линия 1101"/>
            <p:cNvCxnSpPr>
              <a:stCxn id="1100" idx="2"/>
              <a:endCxn id="1096" idx="2"/>
            </p:cNvCxnSpPr>
            <p:nvPr/>
          </p:nvCxnSpPr>
          <p:spPr>
            <a:xfrm rot="5400000" flipH="1" flipV="1">
              <a:off x="7422490" y="3373407"/>
              <a:ext cx="59420" cy="504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03" name="Прямая соединительная линия 1102"/>
            <p:cNvCxnSpPr>
              <a:stCxn id="1097" idx="3"/>
              <a:endCxn id="1096" idx="0"/>
            </p:cNvCxnSpPr>
            <p:nvPr/>
          </p:nvCxnSpPr>
          <p:spPr>
            <a:xfrm rot="5400000" flipH="1">
              <a:off x="7536305" y="3284023"/>
              <a:ext cx="7585" cy="10096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04" name="Прямая соединительная линия 1103"/>
            <p:cNvCxnSpPr>
              <a:stCxn id="1098" idx="2"/>
              <a:endCxn id="1094" idx="6"/>
            </p:cNvCxnSpPr>
            <p:nvPr/>
          </p:nvCxnSpPr>
          <p:spPr>
            <a:xfrm rot="5400000">
              <a:off x="7619979" y="3045454"/>
              <a:ext cx="41023" cy="4700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05" name="Прямая соединительная линия 1104"/>
            <p:cNvCxnSpPr>
              <a:stCxn id="1097" idx="5"/>
              <a:endCxn id="1094" idx="2"/>
            </p:cNvCxnSpPr>
            <p:nvPr/>
          </p:nvCxnSpPr>
          <p:spPr>
            <a:xfrm rot="16200000" flipV="1">
              <a:off x="7519548" y="3217916"/>
              <a:ext cx="162793" cy="669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06" name="Прямая соединительная линия 1105"/>
            <p:cNvCxnSpPr>
              <a:stCxn id="1099" idx="6"/>
              <a:endCxn id="1097" idx="2"/>
            </p:cNvCxnSpPr>
            <p:nvPr/>
          </p:nvCxnSpPr>
          <p:spPr>
            <a:xfrm rot="16200000" flipV="1">
              <a:off x="7564703" y="3393392"/>
              <a:ext cx="90539" cy="882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35" name="Группа 1106"/>
          <p:cNvGrpSpPr/>
          <p:nvPr/>
        </p:nvGrpSpPr>
        <p:grpSpPr>
          <a:xfrm>
            <a:off x="6596902" y="2563327"/>
            <a:ext cx="397148" cy="776439"/>
            <a:chOff x="7150610" y="2045465"/>
            <a:chExt cx="397148" cy="776439"/>
          </a:xfrm>
        </p:grpSpPr>
        <p:cxnSp>
          <p:nvCxnSpPr>
            <p:cNvPr id="1108" name="Прямая соединительная линия 1107"/>
            <p:cNvCxnSpPr>
              <a:stCxn id="1115" idx="6"/>
              <a:endCxn id="1111" idx="3"/>
            </p:cNvCxnSpPr>
            <p:nvPr/>
          </p:nvCxnSpPr>
          <p:spPr>
            <a:xfrm rot="5400000" flipH="1" flipV="1">
              <a:off x="7358363" y="2364100"/>
              <a:ext cx="182975" cy="10624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09" name="Прямая соединительная линия 1108"/>
            <p:cNvCxnSpPr>
              <a:stCxn id="1116" idx="6"/>
              <a:endCxn id="1113" idx="2"/>
            </p:cNvCxnSpPr>
            <p:nvPr/>
          </p:nvCxnSpPr>
          <p:spPr>
            <a:xfrm rot="5400000" flipH="1" flipV="1">
              <a:off x="7401264" y="2726571"/>
              <a:ext cx="99198" cy="99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110" name="8-конечная звезда 1109"/>
            <p:cNvSpPr/>
            <p:nvPr/>
          </p:nvSpPr>
          <p:spPr>
            <a:xfrm rot="1262594">
              <a:off x="7223100" y="243676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11" name="8-конечная звезда 1110"/>
            <p:cNvSpPr/>
            <p:nvPr/>
          </p:nvSpPr>
          <p:spPr>
            <a:xfrm rot="1262594">
              <a:off x="7500958" y="2292834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12" name="8-конечная звезда 1111"/>
            <p:cNvSpPr/>
            <p:nvPr/>
          </p:nvSpPr>
          <p:spPr>
            <a:xfrm rot="1262594">
              <a:off x="7150610" y="2632228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13" name="8-конечная звезда 1112"/>
            <p:cNvSpPr/>
            <p:nvPr/>
          </p:nvSpPr>
          <p:spPr>
            <a:xfrm rot="1262594">
              <a:off x="7436361" y="2632228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15" name="8-конечная звезда 1114"/>
            <p:cNvSpPr/>
            <p:nvPr/>
          </p:nvSpPr>
          <p:spPr>
            <a:xfrm rot="1262594">
              <a:off x="7364925" y="2507149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16" name="8-конечная звезда 1115"/>
            <p:cNvSpPr/>
            <p:nvPr/>
          </p:nvSpPr>
          <p:spPr>
            <a:xfrm rot="1262594">
              <a:off x="7418566" y="2775104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17" name="8-конечная звезда 1116"/>
            <p:cNvSpPr/>
            <p:nvPr/>
          </p:nvSpPr>
          <p:spPr>
            <a:xfrm rot="1262594">
              <a:off x="7150610" y="2489352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118" name="Прямая соединительная линия 1117"/>
            <p:cNvCxnSpPr>
              <a:stCxn id="1110" idx="0"/>
              <a:endCxn id="1115" idx="4"/>
            </p:cNvCxnSpPr>
            <p:nvPr/>
          </p:nvCxnSpPr>
          <p:spPr>
            <a:xfrm>
              <a:off x="7275299" y="2473458"/>
              <a:ext cx="91187" cy="4868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19" name="Прямая соединительная линия 1118"/>
            <p:cNvCxnSpPr>
              <a:stCxn id="1113" idx="5"/>
              <a:endCxn id="1115" idx="0"/>
            </p:cNvCxnSpPr>
            <p:nvPr/>
          </p:nvCxnSpPr>
          <p:spPr>
            <a:xfrm rot="16200000" flipV="1">
              <a:off x="7382566" y="2566550"/>
              <a:ext cx="95293" cy="4009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20" name="Прямая соединительная линия 1119"/>
            <p:cNvCxnSpPr>
              <a:stCxn id="1112" idx="5"/>
              <a:endCxn id="1117" idx="2"/>
            </p:cNvCxnSpPr>
            <p:nvPr/>
          </p:nvCxnSpPr>
          <p:spPr>
            <a:xfrm rot="5400000" flipH="1" flipV="1">
              <a:off x="7115232" y="2583869"/>
              <a:ext cx="99653" cy="109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21" name="Прямая соединительная линия 1120"/>
            <p:cNvCxnSpPr>
              <a:stCxn id="1110" idx="6"/>
              <a:endCxn id="1452" idx="1"/>
            </p:cNvCxnSpPr>
            <p:nvPr/>
          </p:nvCxnSpPr>
          <p:spPr>
            <a:xfrm rot="5400000" flipH="1" flipV="1">
              <a:off x="7079437" y="2225824"/>
              <a:ext cx="393099" cy="3238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22" name="Прямая соединительная линия 1121"/>
            <p:cNvCxnSpPr>
              <a:stCxn id="1117" idx="5"/>
              <a:endCxn id="1110" idx="3"/>
            </p:cNvCxnSpPr>
            <p:nvPr/>
          </p:nvCxnSpPr>
          <p:spPr>
            <a:xfrm rot="5400000" flipH="1" flipV="1">
              <a:off x="7186646" y="2452589"/>
              <a:ext cx="16642" cy="6091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23" name="Прямая соединительная линия 1122"/>
            <p:cNvCxnSpPr>
              <a:stCxn id="1116" idx="4"/>
              <a:endCxn id="1112" idx="0"/>
            </p:cNvCxnSpPr>
            <p:nvPr/>
          </p:nvCxnSpPr>
          <p:spPr>
            <a:xfrm rot="10800000">
              <a:off x="7195849" y="2664030"/>
              <a:ext cx="224278" cy="12607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142" name="TextBox 1141"/>
          <p:cNvSpPr txBox="1"/>
          <p:nvPr/>
        </p:nvSpPr>
        <p:spPr>
          <a:xfrm rot="16603593">
            <a:off x="6374398" y="3552569"/>
            <a:ext cx="70215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ВОРОН</a:t>
            </a:r>
            <a:endParaRPr lang="uk-UA" sz="8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1143" name="TextBox 1142"/>
          <p:cNvSpPr txBox="1"/>
          <p:nvPr/>
        </p:nvSpPr>
        <p:spPr>
          <a:xfrm rot="1344264">
            <a:off x="6361487" y="3207591"/>
            <a:ext cx="70215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ЧАША</a:t>
            </a:r>
            <a:endParaRPr lang="uk-UA" sz="8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1144" name="TextBox 1143"/>
          <p:cNvSpPr txBox="1"/>
          <p:nvPr/>
        </p:nvSpPr>
        <p:spPr>
          <a:xfrm rot="18282438">
            <a:off x="5516759" y="4198782"/>
            <a:ext cx="70215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ВОЛОПАС</a:t>
            </a:r>
            <a:endParaRPr lang="uk-UA" sz="8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1145" name="TextBox 1144"/>
          <p:cNvSpPr txBox="1"/>
          <p:nvPr/>
        </p:nvSpPr>
        <p:spPr>
          <a:xfrm rot="19413718">
            <a:off x="4784916" y="4110512"/>
            <a:ext cx="70215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ПН </a:t>
            </a:r>
          </a:p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КОРОНА</a:t>
            </a:r>
            <a:endParaRPr lang="uk-UA" sz="8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1146" name="TextBox 1145"/>
          <p:cNvSpPr txBox="1"/>
          <p:nvPr/>
        </p:nvSpPr>
        <p:spPr>
          <a:xfrm rot="19546177">
            <a:off x="5211106" y="4610626"/>
            <a:ext cx="70215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ЗМІЯ</a:t>
            </a:r>
            <a:endParaRPr lang="uk-UA" sz="8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1147" name="TextBox 1146"/>
          <p:cNvSpPr txBox="1"/>
          <p:nvPr/>
        </p:nvSpPr>
        <p:spPr>
          <a:xfrm>
            <a:off x="4358604" y="5319481"/>
            <a:ext cx="70215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ЗМІЯ</a:t>
            </a:r>
            <a:endParaRPr lang="uk-UA" sz="8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grpSp>
        <p:nvGrpSpPr>
          <p:cNvPr id="36" name="Группа 1147"/>
          <p:cNvGrpSpPr/>
          <p:nvPr/>
        </p:nvGrpSpPr>
        <p:grpSpPr>
          <a:xfrm>
            <a:off x="4143372" y="5239587"/>
            <a:ext cx="178722" cy="332553"/>
            <a:chOff x="4446920" y="5936171"/>
            <a:chExt cx="178722" cy="332553"/>
          </a:xfrm>
        </p:grpSpPr>
        <p:sp>
          <p:nvSpPr>
            <p:cNvPr id="1149" name="8-конечная звезда 1148"/>
            <p:cNvSpPr/>
            <p:nvPr/>
          </p:nvSpPr>
          <p:spPr>
            <a:xfrm rot="1262594">
              <a:off x="4507404" y="6221924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50" name="8-конечная звезда 1149"/>
            <p:cNvSpPr/>
            <p:nvPr/>
          </p:nvSpPr>
          <p:spPr>
            <a:xfrm rot="1262594">
              <a:off x="4578842" y="6079048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51" name="8-конечная звезда 1150"/>
            <p:cNvSpPr/>
            <p:nvPr/>
          </p:nvSpPr>
          <p:spPr>
            <a:xfrm rot="1262594">
              <a:off x="4446920" y="6079048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52" name="8-конечная звезда 1151"/>
            <p:cNvSpPr/>
            <p:nvPr/>
          </p:nvSpPr>
          <p:spPr>
            <a:xfrm rot="1262594">
              <a:off x="4507404" y="5936171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153" name="Прямая соединительная линия 1152"/>
            <p:cNvCxnSpPr>
              <a:stCxn id="1149" idx="7"/>
              <a:endCxn id="1150" idx="1"/>
            </p:cNvCxnSpPr>
            <p:nvPr/>
          </p:nvCxnSpPr>
          <p:spPr>
            <a:xfrm rot="5400000" flipH="1" flipV="1">
              <a:off x="4525970" y="6150051"/>
              <a:ext cx="111991" cy="5955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54" name="Прямая соединительная линия 1153"/>
            <p:cNvCxnSpPr>
              <a:stCxn id="1151" idx="6"/>
              <a:endCxn id="1152" idx="2"/>
            </p:cNvCxnSpPr>
            <p:nvPr/>
          </p:nvCxnSpPr>
          <p:spPr>
            <a:xfrm rot="5400000" flipH="1" flipV="1">
              <a:off x="4450963" y="6009170"/>
              <a:ext cx="99199" cy="4368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55" name="Прямая соединительная линия 1154"/>
            <p:cNvCxnSpPr>
              <a:stCxn id="1150" idx="5"/>
              <a:endCxn id="1152" idx="0"/>
            </p:cNvCxnSpPr>
            <p:nvPr/>
          </p:nvCxnSpPr>
          <p:spPr>
            <a:xfrm rot="16200000" flipV="1">
              <a:off x="4516147" y="6004470"/>
              <a:ext cx="113091" cy="4009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56" name="Прямая соединительная линия 1155"/>
            <p:cNvCxnSpPr>
              <a:stCxn id="1151" idx="1"/>
              <a:endCxn id="1149" idx="5"/>
            </p:cNvCxnSpPr>
            <p:nvPr/>
          </p:nvCxnSpPr>
          <p:spPr>
            <a:xfrm rot="16200000" flipH="1">
              <a:off x="4450508" y="6153145"/>
              <a:ext cx="100108" cy="4148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37" name="Группа 1156"/>
          <p:cNvGrpSpPr/>
          <p:nvPr/>
        </p:nvGrpSpPr>
        <p:grpSpPr>
          <a:xfrm>
            <a:off x="3508323" y="4643446"/>
            <a:ext cx="699645" cy="615672"/>
            <a:chOff x="3730532" y="5367300"/>
            <a:chExt cx="699645" cy="615672"/>
          </a:xfrm>
        </p:grpSpPr>
        <p:sp>
          <p:nvSpPr>
            <p:cNvPr id="1158" name="8-конечная звезда 1157"/>
            <p:cNvSpPr/>
            <p:nvPr/>
          </p:nvSpPr>
          <p:spPr>
            <a:xfrm rot="1262594">
              <a:off x="4383377" y="5445580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59" name="8-конечная звезда 1158"/>
            <p:cNvSpPr/>
            <p:nvPr/>
          </p:nvSpPr>
          <p:spPr>
            <a:xfrm rot="1262594">
              <a:off x="4159161" y="5732385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60" name="8-конечная звезда 1159"/>
            <p:cNvSpPr/>
            <p:nvPr/>
          </p:nvSpPr>
          <p:spPr>
            <a:xfrm rot="1262594">
              <a:off x="4303686" y="5519719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61" name="8-конечная звезда 1160"/>
            <p:cNvSpPr/>
            <p:nvPr/>
          </p:nvSpPr>
          <p:spPr>
            <a:xfrm rot="1262594">
              <a:off x="3944848" y="5660947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62" name="8-конечная звезда 1161"/>
            <p:cNvSpPr/>
            <p:nvPr/>
          </p:nvSpPr>
          <p:spPr>
            <a:xfrm rot="1262594">
              <a:off x="3730532" y="5660945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63" name="8-конечная звезда 1162"/>
            <p:cNvSpPr/>
            <p:nvPr/>
          </p:nvSpPr>
          <p:spPr>
            <a:xfrm rot="1262594">
              <a:off x="3867094" y="5367300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64" name="8-конечная звезда 1163"/>
            <p:cNvSpPr/>
            <p:nvPr/>
          </p:nvSpPr>
          <p:spPr>
            <a:xfrm rot="1262594">
              <a:off x="4006811" y="5507018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65" name="8-конечная звезда 1164"/>
            <p:cNvSpPr/>
            <p:nvPr/>
          </p:nvSpPr>
          <p:spPr>
            <a:xfrm rot="1262594">
              <a:off x="3800919" y="5375622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66" name="8-конечная звезда 1165"/>
            <p:cNvSpPr/>
            <p:nvPr/>
          </p:nvSpPr>
          <p:spPr>
            <a:xfrm rot="1262594">
              <a:off x="4221652" y="5936172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167" name="Прямая соединительная линия 1166"/>
            <p:cNvCxnSpPr>
              <a:stCxn id="1160" idx="7"/>
              <a:endCxn id="1158" idx="7"/>
            </p:cNvCxnSpPr>
            <p:nvPr/>
          </p:nvCxnSpPr>
          <p:spPr>
            <a:xfrm rot="5400000" flipH="1" flipV="1">
              <a:off x="4353622" y="5461218"/>
              <a:ext cx="76277" cy="7280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68" name="Прямая соединительная линия 1167"/>
            <p:cNvCxnSpPr>
              <a:stCxn id="1164" idx="5"/>
              <a:endCxn id="1163" idx="0"/>
            </p:cNvCxnSpPr>
            <p:nvPr/>
          </p:nvCxnSpPr>
          <p:spPr>
            <a:xfrm rot="16200000" flipV="1">
              <a:off x="3925915" y="5415152"/>
              <a:ext cx="97544" cy="8990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69" name="Прямая соединительная линия 1168"/>
            <p:cNvCxnSpPr>
              <a:stCxn id="1159" idx="6"/>
              <a:endCxn id="1160" idx="3"/>
            </p:cNvCxnSpPr>
            <p:nvPr/>
          </p:nvCxnSpPr>
          <p:spPr>
            <a:xfrm rot="5400000" flipH="1" flipV="1">
              <a:off x="4162682" y="5590856"/>
              <a:ext cx="176504" cy="11015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70" name="Прямая соединительная линия 1169"/>
            <p:cNvCxnSpPr>
              <a:stCxn id="1159" idx="5"/>
              <a:endCxn id="1164" idx="1"/>
            </p:cNvCxnSpPr>
            <p:nvPr/>
          </p:nvCxnSpPr>
          <p:spPr>
            <a:xfrm rot="16200000" flipV="1">
              <a:off x="4013014" y="5572527"/>
              <a:ext cx="186353" cy="13801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71" name="Прямая соединительная линия 1170"/>
            <p:cNvCxnSpPr>
              <a:stCxn id="1162" idx="7"/>
              <a:endCxn id="1161" idx="4"/>
            </p:cNvCxnSpPr>
            <p:nvPr/>
          </p:nvCxnSpPr>
          <p:spPr>
            <a:xfrm rot="16200000" flipH="1">
              <a:off x="3863792" y="5595396"/>
              <a:ext cx="1270" cy="16444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72" name="Прямая соединительная линия 1171"/>
            <p:cNvCxnSpPr>
              <a:stCxn id="1161" idx="7"/>
              <a:endCxn id="1159" idx="3"/>
            </p:cNvCxnSpPr>
            <p:nvPr/>
          </p:nvCxnSpPr>
          <p:spPr>
            <a:xfrm rot="16200000" flipH="1">
              <a:off x="4032322" y="5641184"/>
              <a:ext cx="93364" cy="16496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73" name="Прямая соединительная линия 1172"/>
            <p:cNvCxnSpPr>
              <a:stCxn id="1166" idx="5"/>
              <a:endCxn id="1159" idx="1"/>
            </p:cNvCxnSpPr>
            <p:nvPr/>
          </p:nvCxnSpPr>
          <p:spPr>
            <a:xfrm rot="16200000" flipV="1">
              <a:off x="4139274" y="5841910"/>
              <a:ext cx="154129" cy="3842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74" name="Прямая соединительная линия 1173"/>
            <p:cNvCxnSpPr>
              <a:stCxn id="1165" idx="1"/>
              <a:endCxn id="1163" idx="0"/>
            </p:cNvCxnSpPr>
            <p:nvPr/>
          </p:nvCxnSpPr>
          <p:spPr>
            <a:xfrm rot="5400000" flipH="1" flipV="1">
              <a:off x="3877240" y="5367913"/>
              <a:ext cx="9072" cy="9591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38" name="Группа 1174"/>
          <p:cNvGrpSpPr/>
          <p:nvPr/>
        </p:nvGrpSpPr>
        <p:grpSpPr>
          <a:xfrm rot="556316">
            <a:off x="2987677" y="2685344"/>
            <a:ext cx="850325" cy="1621014"/>
            <a:chOff x="2494991" y="3188512"/>
            <a:chExt cx="850325" cy="1621014"/>
          </a:xfrm>
        </p:grpSpPr>
        <p:sp>
          <p:nvSpPr>
            <p:cNvPr id="1176" name="8-конечная звезда 1175"/>
            <p:cNvSpPr/>
            <p:nvPr/>
          </p:nvSpPr>
          <p:spPr>
            <a:xfrm rot="1262594">
              <a:off x="2997889" y="428406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77" name="8-конечная звезда 1176"/>
            <p:cNvSpPr/>
            <p:nvPr/>
          </p:nvSpPr>
          <p:spPr>
            <a:xfrm rot="1262594">
              <a:off x="2907837" y="4157669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78" name="8-конечная звезда 1177"/>
            <p:cNvSpPr/>
            <p:nvPr/>
          </p:nvSpPr>
          <p:spPr>
            <a:xfrm rot="1262594">
              <a:off x="2634556" y="4257229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79" name="8-конечная звезда 1178"/>
            <p:cNvSpPr/>
            <p:nvPr/>
          </p:nvSpPr>
          <p:spPr>
            <a:xfrm rot="1262594">
              <a:off x="2858909" y="4744726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80" name="8-конечная звезда 1179"/>
            <p:cNvSpPr/>
            <p:nvPr/>
          </p:nvSpPr>
          <p:spPr>
            <a:xfrm rot="1262594">
              <a:off x="2494991" y="3845711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81" name="8-конечная звезда 1180"/>
            <p:cNvSpPr/>
            <p:nvPr/>
          </p:nvSpPr>
          <p:spPr>
            <a:xfrm rot="1262594">
              <a:off x="2788519" y="3870175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82" name="8-конечная звезда 1181"/>
            <p:cNvSpPr/>
            <p:nvPr/>
          </p:nvSpPr>
          <p:spPr>
            <a:xfrm rot="1262594">
              <a:off x="2651069" y="4437026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83" name="8-конечная звезда 1182"/>
            <p:cNvSpPr/>
            <p:nvPr/>
          </p:nvSpPr>
          <p:spPr>
            <a:xfrm rot="1262594">
              <a:off x="2705575" y="4725541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84" name="8-конечная звезда 1183"/>
            <p:cNvSpPr/>
            <p:nvPr/>
          </p:nvSpPr>
          <p:spPr>
            <a:xfrm rot="1262594">
              <a:off x="2835305" y="3731537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86" name="8-конечная звезда 1185"/>
            <p:cNvSpPr/>
            <p:nvPr/>
          </p:nvSpPr>
          <p:spPr>
            <a:xfrm rot="1262594">
              <a:off x="3177825" y="3386081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87" name="8-конечная звезда 1186"/>
            <p:cNvSpPr/>
            <p:nvPr/>
          </p:nvSpPr>
          <p:spPr>
            <a:xfrm rot="1262594">
              <a:off x="2950797" y="4438987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88" name="8-конечная звезда 1187"/>
            <p:cNvSpPr/>
            <p:nvPr/>
          </p:nvSpPr>
          <p:spPr>
            <a:xfrm rot="1262594">
              <a:off x="2856880" y="4307084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89" name="8-конечная звезда 1188"/>
            <p:cNvSpPr/>
            <p:nvPr/>
          </p:nvSpPr>
          <p:spPr>
            <a:xfrm rot="1262594">
              <a:off x="3083493" y="3460101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90" name="8-конечная звезда 1189"/>
            <p:cNvSpPr/>
            <p:nvPr/>
          </p:nvSpPr>
          <p:spPr>
            <a:xfrm rot="1262594">
              <a:off x="3147923" y="4328438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91" name="8-конечная звезда 1190"/>
            <p:cNvSpPr/>
            <p:nvPr/>
          </p:nvSpPr>
          <p:spPr>
            <a:xfrm rot="1262594">
              <a:off x="3131601" y="4625819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92" name="8-конечная звезда 1191"/>
            <p:cNvSpPr/>
            <p:nvPr/>
          </p:nvSpPr>
          <p:spPr>
            <a:xfrm rot="1262594">
              <a:off x="3108579" y="4484810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93" name="8-конечная звезда 1192"/>
            <p:cNvSpPr/>
            <p:nvPr/>
          </p:nvSpPr>
          <p:spPr>
            <a:xfrm rot="1262594">
              <a:off x="2983274" y="4650033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94" name="8-конечная звезда 1193"/>
            <p:cNvSpPr/>
            <p:nvPr/>
          </p:nvSpPr>
          <p:spPr>
            <a:xfrm rot="1262594">
              <a:off x="3109446" y="3695960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95" name="8-конечная звезда 1194"/>
            <p:cNvSpPr/>
            <p:nvPr/>
          </p:nvSpPr>
          <p:spPr>
            <a:xfrm rot="1262594">
              <a:off x="3298516" y="3874730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96" name="8-конечная звезда 1195"/>
            <p:cNvSpPr/>
            <p:nvPr/>
          </p:nvSpPr>
          <p:spPr>
            <a:xfrm rot="1262594">
              <a:off x="3216501" y="3815736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97" name="8-конечная звезда 1196"/>
            <p:cNvSpPr/>
            <p:nvPr/>
          </p:nvSpPr>
          <p:spPr>
            <a:xfrm rot="1262594">
              <a:off x="3234842" y="3530720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99" name="8-конечная звезда 1198"/>
            <p:cNvSpPr/>
            <p:nvPr/>
          </p:nvSpPr>
          <p:spPr>
            <a:xfrm rot="1262594">
              <a:off x="3114104" y="3188512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00" name="8-конечная звезда 1199"/>
            <p:cNvSpPr/>
            <p:nvPr/>
          </p:nvSpPr>
          <p:spPr>
            <a:xfrm rot="1262594">
              <a:off x="3126185" y="3308529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01" name="8-конечная звезда 1200"/>
            <p:cNvSpPr/>
            <p:nvPr/>
          </p:nvSpPr>
          <p:spPr>
            <a:xfrm rot="1262594">
              <a:off x="2952827" y="3576761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02" name="8-конечная звезда 1201"/>
            <p:cNvSpPr/>
            <p:nvPr/>
          </p:nvSpPr>
          <p:spPr>
            <a:xfrm rot="1262594">
              <a:off x="3163361" y="3967512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203" name="Прямая соединительная линия 1202"/>
            <p:cNvCxnSpPr>
              <a:stCxn id="1200" idx="1"/>
              <a:endCxn id="1186" idx="0"/>
            </p:cNvCxnSpPr>
            <p:nvPr/>
          </p:nvCxnSpPr>
          <p:spPr>
            <a:xfrm rot="15643684" flipH="1">
              <a:off x="3154562" y="3358635"/>
              <a:ext cx="79987" cy="5881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04" name="Прямая соединительная линия 1203"/>
            <p:cNvCxnSpPr>
              <a:stCxn id="1176" idx="5"/>
              <a:endCxn id="1188" idx="6"/>
            </p:cNvCxnSpPr>
            <p:nvPr/>
          </p:nvCxnSpPr>
          <p:spPr>
            <a:xfrm rot="15643684" flipH="1" flipV="1">
              <a:off x="2952345" y="4236435"/>
              <a:ext cx="2810" cy="12240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05" name="Прямая соединительная линия 1204"/>
            <p:cNvCxnSpPr>
              <a:stCxn id="1181" idx="7"/>
              <a:endCxn id="1184" idx="3"/>
            </p:cNvCxnSpPr>
            <p:nvPr/>
          </p:nvCxnSpPr>
          <p:spPr>
            <a:xfrm rot="4843684" flipH="1" flipV="1">
              <a:off x="2783865" y="3826164"/>
              <a:ext cx="120431" cy="659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06" name="Прямая соединительная линия 1205"/>
            <p:cNvCxnSpPr>
              <a:stCxn id="1181" idx="5"/>
              <a:endCxn id="1180" idx="6"/>
            </p:cNvCxnSpPr>
            <p:nvPr/>
          </p:nvCxnSpPr>
          <p:spPr>
            <a:xfrm rot="15643684" flipV="1">
              <a:off x="2639362" y="3729826"/>
              <a:ext cx="68067" cy="26118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07" name="Прямая соединительная линия 1206"/>
            <p:cNvCxnSpPr>
              <a:stCxn id="1177" idx="0"/>
              <a:endCxn id="1181" idx="0"/>
            </p:cNvCxnSpPr>
            <p:nvPr/>
          </p:nvCxnSpPr>
          <p:spPr>
            <a:xfrm rot="21043684" flipH="1" flipV="1">
              <a:off x="2875099" y="3906475"/>
              <a:ext cx="71438" cy="30296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08" name="Прямая соединительная линия 1207"/>
            <p:cNvCxnSpPr>
              <a:stCxn id="1178" idx="5"/>
              <a:endCxn id="1180" idx="1"/>
            </p:cNvCxnSpPr>
            <p:nvPr/>
          </p:nvCxnSpPr>
          <p:spPr>
            <a:xfrm rot="15643684" flipV="1">
              <a:off x="2414200" y="4056364"/>
              <a:ext cx="365946" cy="5501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09" name="Прямая соединительная линия 1208"/>
            <p:cNvCxnSpPr>
              <a:stCxn id="1179" idx="5"/>
              <a:endCxn id="1182" idx="7"/>
            </p:cNvCxnSpPr>
            <p:nvPr/>
          </p:nvCxnSpPr>
          <p:spPr>
            <a:xfrm rot="15643684" flipV="1">
              <a:off x="2631014" y="4537452"/>
              <a:ext cx="318871" cy="12567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10" name="Прямая соединительная линия 1209"/>
            <p:cNvCxnSpPr>
              <a:stCxn id="1183" idx="5"/>
              <a:endCxn id="1182" idx="1"/>
            </p:cNvCxnSpPr>
            <p:nvPr/>
          </p:nvCxnSpPr>
          <p:spPr>
            <a:xfrm rot="4843684" flipH="1" flipV="1">
              <a:off x="2584676" y="4605093"/>
              <a:ext cx="241292" cy="638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11" name="Прямая соединительная линия 1210"/>
            <p:cNvCxnSpPr>
              <a:stCxn id="1182" idx="0"/>
              <a:endCxn id="1178" idx="1"/>
            </p:cNvCxnSpPr>
            <p:nvPr/>
          </p:nvCxnSpPr>
          <p:spPr>
            <a:xfrm rot="21043684" flipV="1">
              <a:off x="2690672" y="4318381"/>
              <a:ext cx="2036" cy="15619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12" name="Прямая соединительная линия 1211"/>
            <p:cNvCxnSpPr>
              <a:stCxn id="1178" idx="7"/>
              <a:endCxn id="1177" idx="4"/>
            </p:cNvCxnSpPr>
            <p:nvPr/>
          </p:nvCxnSpPr>
          <p:spPr>
            <a:xfrm rot="4843684" flipH="1" flipV="1">
              <a:off x="2772096" y="4114235"/>
              <a:ext cx="62369" cy="22644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13" name="Прямая соединительная линия 1212"/>
            <p:cNvCxnSpPr>
              <a:stCxn id="1188" idx="4"/>
              <a:endCxn id="1178" idx="0"/>
            </p:cNvCxnSpPr>
            <p:nvPr/>
          </p:nvCxnSpPr>
          <p:spPr>
            <a:xfrm rot="10243684">
              <a:off x="2700114" y="4288405"/>
              <a:ext cx="155649" cy="4884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14" name="Прямая соединительная линия 1213"/>
            <p:cNvCxnSpPr>
              <a:stCxn id="1187" idx="4"/>
              <a:endCxn id="1188" idx="0"/>
            </p:cNvCxnSpPr>
            <p:nvPr/>
          </p:nvCxnSpPr>
          <p:spPr>
            <a:xfrm rot="10243684">
              <a:off x="2918427" y="4341007"/>
              <a:ext cx="24822" cy="11805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15" name="Прямая соединительная линия 1214"/>
            <p:cNvCxnSpPr>
              <a:stCxn id="1192" idx="1"/>
              <a:endCxn id="1187" idx="1"/>
            </p:cNvCxnSpPr>
            <p:nvPr/>
          </p:nvCxnSpPr>
          <p:spPr>
            <a:xfrm rot="4843684" flipH="1">
              <a:off x="3033606" y="4437901"/>
              <a:ext cx="63030" cy="14445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16" name="Прямая соединительная линия 1215"/>
            <p:cNvCxnSpPr>
              <a:stCxn id="1190" idx="4"/>
              <a:endCxn id="1176" idx="7"/>
            </p:cNvCxnSpPr>
            <p:nvPr/>
          </p:nvCxnSpPr>
          <p:spPr>
            <a:xfrm rot="10243684">
              <a:off x="3053708" y="4292334"/>
              <a:ext cx="91633" cy="5886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17" name="Прямая соединительная линия 1216"/>
            <p:cNvCxnSpPr>
              <a:stCxn id="1191" idx="5"/>
              <a:endCxn id="1192" idx="1"/>
            </p:cNvCxnSpPr>
            <p:nvPr/>
          </p:nvCxnSpPr>
          <p:spPr>
            <a:xfrm rot="4843684" flipH="1" flipV="1">
              <a:off x="3094687" y="4572782"/>
              <a:ext cx="97606" cy="1186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18" name="Прямая соединительная линия 1217"/>
            <p:cNvCxnSpPr>
              <a:stCxn id="1193" idx="5"/>
              <a:endCxn id="1187" idx="2"/>
            </p:cNvCxnSpPr>
            <p:nvPr/>
          </p:nvCxnSpPr>
          <p:spPr>
            <a:xfrm rot="15643684" flipV="1">
              <a:off x="2900915" y="4570232"/>
              <a:ext cx="163446" cy="277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22" name="Прямая соединительная линия 1221"/>
            <p:cNvCxnSpPr>
              <a:stCxn id="1186" idx="3"/>
              <a:endCxn id="1189" idx="6"/>
            </p:cNvCxnSpPr>
            <p:nvPr/>
          </p:nvCxnSpPr>
          <p:spPr>
            <a:xfrm rot="4843684">
              <a:off x="3139220" y="3414104"/>
              <a:ext cx="29236" cy="5809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23" name="Прямая соединительная линия 1222"/>
            <p:cNvCxnSpPr>
              <a:stCxn id="1201" idx="7"/>
              <a:endCxn id="1189" idx="3"/>
            </p:cNvCxnSpPr>
            <p:nvPr/>
          </p:nvCxnSpPr>
          <p:spPr>
            <a:xfrm rot="4843684" flipH="1" flipV="1">
              <a:off x="3007143" y="3497550"/>
              <a:ext cx="69605" cy="10121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24" name="Прямая соединительная линия 1223"/>
            <p:cNvCxnSpPr>
              <a:stCxn id="1189" idx="0"/>
              <a:endCxn id="1197" idx="3"/>
            </p:cNvCxnSpPr>
            <p:nvPr/>
          </p:nvCxnSpPr>
          <p:spPr>
            <a:xfrm rot="21043684">
              <a:off x="3151515" y="3497212"/>
              <a:ext cx="79959" cy="7332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25" name="Прямая соединительная линия 1224"/>
            <p:cNvCxnSpPr>
              <a:stCxn id="1184" idx="7"/>
              <a:endCxn id="1194" idx="3"/>
            </p:cNvCxnSpPr>
            <p:nvPr/>
          </p:nvCxnSpPr>
          <p:spPr>
            <a:xfrm rot="15643684" flipH="1">
              <a:off x="2990370" y="3625934"/>
              <a:ext cx="17702" cy="22456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26" name="Прямая соединительная линия 1225"/>
            <p:cNvCxnSpPr>
              <a:stCxn id="1234" idx="4"/>
              <a:endCxn id="1235" idx="3"/>
            </p:cNvCxnSpPr>
            <p:nvPr/>
          </p:nvCxnSpPr>
          <p:spPr>
            <a:xfrm rot="10243684">
              <a:off x="2699341" y="3721058"/>
              <a:ext cx="61638" cy="4494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27" name="Прямая соединительная линия 1226"/>
            <p:cNvCxnSpPr>
              <a:stCxn id="1184" idx="3"/>
              <a:endCxn id="1234" idx="0"/>
            </p:cNvCxnSpPr>
            <p:nvPr/>
          </p:nvCxnSpPr>
          <p:spPr>
            <a:xfrm rot="4843684">
              <a:off x="2822722" y="3762592"/>
              <a:ext cx="6783" cy="2444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28" name="Прямая соединительная линия 1227"/>
            <p:cNvCxnSpPr>
              <a:stCxn id="1184" idx="6"/>
              <a:endCxn id="1201" idx="3"/>
            </p:cNvCxnSpPr>
            <p:nvPr/>
          </p:nvCxnSpPr>
          <p:spPr>
            <a:xfrm rot="4843684" flipH="1" flipV="1">
              <a:off x="2859066" y="3620656"/>
              <a:ext cx="108711" cy="10168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29" name="Прямая соединительная линия 1228"/>
            <p:cNvCxnSpPr>
              <a:stCxn id="1201" idx="1"/>
              <a:endCxn id="1194" idx="4"/>
            </p:cNvCxnSpPr>
            <p:nvPr/>
          </p:nvCxnSpPr>
          <p:spPr>
            <a:xfrm rot="15643684" flipH="1">
              <a:off x="2994153" y="3611633"/>
              <a:ext cx="108430" cy="10923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30" name="Прямая соединительная линия 1229"/>
            <p:cNvCxnSpPr>
              <a:stCxn id="1196" idx="2"/>
              <a:endCxn id="1202" idx="5"/>
            </p:cNvCxnSpPr>
            <p:nvPr/>
          </p:nvCxnSpPr>
          <p:spPr>
            <a:xfrm rot="4843684">
              <a:off x="3155926" y="3880926"/>
              <a:ext cx="99047" cy="6896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31" name="Прямая соединительная линия 1230"/>
            <p:cNvCxnSpPr>
              <a:stCxn id="1196" idx="1"/>
              <a:endCxn id="1195" idx="4"/>
            </p:cNvCxnSpPr>
            <p:nvPr/>
          </p:nvCxnSpPr>
          <p:spPr>
            <a:xfrm rot="15643684" flipH="1">
              <a:off x="3256244" y="3852470"/>
              <a:ext cx="36992" cy="4530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32" name="Прямая соединительная линия 1231"/>
            <p:cNvCxnSpPr>
              <a:stCxn id="1196" idx="4"/>
              <a:endCxn id="1194" idx="0"/>
            </p:cNvCxnSpPr>
            <p:nvPr/>
          </p:nvCxnSpPr>
          <p:spPr>
            <a:xfrm rot="10243684">
              <a:off x="3163392" y="3723326"/>
              <a:ext cx="45960" cy="11184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33" name="Прямая соединительная линия 1232"/>
            <p:cNvCxnSpPr>
              <a:stCxn id="1200" idx="5"/>
              <a:endCxn id="1199" idx="2"/>
            </p:cNvCxnSpPr>
            <p:nvPr/>
          </p:nvCxnSpPr>
          <p:spPr>
            <a:xfrm rot="4843684" flipH="1" flipV="1">
              <a:off x="3095813" y="3271380"/>
              <a:ext cx="77560" cy="153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234" name="8-конечная звезда 1233"/>
            <p:cNvSpPr/>
            <p:nvPr/>
          </p:nvSpPr>
          <p:spPr>
            <a:xfrm rot="1262594">
              <a:off x="2762396" y="3743439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35" name="8-конечная звезда 1234"/>
            <p:cNvSpPr/>
            <p:nvPr/>
          </p:nvSpPr>
          <p:spPr>
            <a:xfrm rot="1262594">
              <a:off x="2694262" y="3695945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</p:grpSp>
      <p:grpSp>
        <p:nvGrpSpPr>
          <p:cNvPr id="39" name="Группа 1235"/>
          <p:cNvGrpSpPr/>
          <p:nvPr/>
        </p:nvGrpSpPr>
        <p:grpSpPr>
          <a:xfrm>
            <a:off x="3456177" y="4393132"/>
            <a:ext cx="187129" cy="178876"/>
            <a:chOff x="3434255" y="5077337"/>
            <a:chExt cx="187129" cy="178876"/>
          </a:xfrm>
        </p:grpSpPr>
        <p:sp>
          <p:nvSpPr>
            <p:cNvPr id="1237" name="8-конечная звезда 1236"/>
            <p:cNvSpPr/>
            <p:nvPr/>
          </p:nvSpPr>
          <p:spPr>
            <a:xfrm rot="1262594">
              <a:off x="3506746" y="5149828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38" name="8-конечная звезда 1237"/>
            <p:cNvSpPr/>
            <p:nvPr/>
          </p:nvSpPr>
          <p:spPr>
            <a:xfrm rot="1262594">
              <a:off x="3578184" y="5149828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39" name="8-конечная звезда 1238"/>
            <p:cNvSpPr/>
            <p:nvPr/>
          </p:nvSpPr>
          <p:spPr>
            <a:xfrm rot="1262594">
              <a:off x="3505693" y="5077337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40" name="8-конечная звезда 1239"/>
            <p:cNvSpPr/>
            <p:nvPr/>
          </p:nvSpPr>
          <p:spPr>
            <a:xfrm rot="1262594">
              <a:off x="3459167" y="5102249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41" name="8-конечная звезда 1240"/>
            <p:cNvSpPr/>
            <p:nvPr/>
          </p:nvSpPr>
          <p:spPr>
            <a:xfrm rot="1262594">
              <a:off x="3434255" y="5077337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42" name="8-конечная звезда 1241"/>
            <p:cNvSpPr/>
            <p:nvPr/>
          </p:nvSpPr>
          <p:spPr>
            <a:xfrm rot="1262594">
              <a:off x="3530605" y="5220213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243" name="Прямая соединительная линия 1242"/>
            <p:cNvCxnSpPr>
              <a:stCxn id="1241" idx="5"/>
              <a:endCxn id="1239" idx="6"/>
            </p:cNvCxnSpPr>
            <p:nvPr/>
          </p:nvCxnSpPr>
          <p:spPr>
            <a:xfrm rot="5400000" flipH="1" flipV="1">
              <a:off x="3487376" y="5036108"/>
              <a:ext cx="351" cy="8521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44" name="Прямая соединительная линия 1243"/>
            <p:cNvCxnSpPr>
              <a:stCxn id="1237" idx="0"/>
              <a:endCxn id="1239" idx="7"/>
            </p:cNvCxnSpPr>
            <p:nvPr/>
          </p:nvCxnSpPr>
          <p:spPr>
            <a:xfrm flipH="1" flipV="1">
              <a:off x="3540142" y="5088028"/>
              <a:ext cx="8363" cy="9115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45" name="Прямая соединительная линия 1244"/>
            <p:cNvCxnSpPr>
              <a:stCxn id="1237" idx="3"/>
              <a:endCxn id="1240" idx="2"/>
            </p:cNvCxnSpPr>
            <p:nvPr/>
          </p:nvCxnSpPr>
          <p:spPr>
            <a:xfrm rot="5400000" flipH="1">
              <a:off x="3468080" y="5139673"/>
              <a:ext cx="43150" cy="3790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46" name="Прямая соединительная линия 1245"/>
            <p:cNvCxnSpPr>
              <a:stCxn id="1237" idx="1"/>
              <a:endCxn id="1238" idx="4"/>
            </p:cNvCxnSpPr>
            <p:nvPr/>
          </p:nvCxnSpPr>
          <p:spPr>
            <a:xfrm rot="5400000" flipH="1" flipV="1">
              <a:off x="3544623" y="5156166"/>
              <a:ext cx="27496" cy="4250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47" name="Прямая соединительная линия 1246"/>
            <p:cNvCxnSpPr>
              <a:stCxn id="1242" idx="3"/>
              <a:endCxn id="1237" idx="1"/>
            </p:cNvCxnSpPr>
            <p:nvPr/>
          </p:nvCxnSpPr>
          <p:spPr>
            <a:xfrm rot="5400000" flipH="1" flipV="1">
              <a:off x="3507459" y="5215864"/>
              <a:ext cx="54354" cy="496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47" name="Группа 1247"/>
          <p:cNvGrpSpPr/>
          <p:nvPr/>
        </p:nvGrpSpPr>
        <p:grpSpPr>
          <a:xfrm>
            <a:off x="2045297" y="2018036"/>
            <a:ext cx="1169381" cy="1250650"/>
            <a:chOff x="1581077" y="2383120"/>
            <a:chExt cx="1169381" cy="1250650"/>
          </a:xfrm>
        </p:grpSpPr>
        <p:sp>
          <p:nvSpPr>
            <p:cNvPr id="1249" name="8-конечная звезда 1248"/>
            <p:cNvSpPr/>
            <p:nvPr/>
          </p:nvSpPr>
          <p:spPr>
            <a:xfrm rot="1262594">
              <a:off x="2063417" y="3089247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50" name="8-конечная звезда 1249"/>
            <p:cNvSpPr/>
            <p:nvPr/>
          </p:nvSpPr>
          <p:spPr>
            <a:xfrm rot="1262594">
              <a:off x="2061769" y="2803495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51" name="8-конечная звезда 1250"/>
            <p:cNvSpPr/>
            <p:nvPr/>
          </p:nvSpPr>
          <p:spPr>
            <a:xfrm rot="1262594">
              <a:off x="1865251" y="3579770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52" name="8-конечная звезда 1251"/>
            <p:cNvSpPr/>
            <p:nvPr/>
          </p:nvSpPr>
          <p:spPr>
            <a:xfrm rot="1262594">
              <a:off x="1920541" y="2803495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53" name="8-конечная звезда 1252"/>
            <p:cNvSpPr/>
            <p:nvPr/>
          </p:nvSpPr>
          <p:spPr>
            <a:xfrm rot="1262594">
              <a:off x="2490397" y="258753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55" name="8-конечная звезда 1254"/>
            <p:cNvSpPr/>
            <p:nvPr/>
          </p:nvSpPr>
          <p:spPr>
            <a:xfrm rot="1262594">
              <a:off x="1920541" y="3160685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56" name="8-конечная звезда 1255"/>
            <p:cNvSpPr/>
            <p:nvPr/>
          </p:nvSpPr>
          <p:spPr>
            <a:xfrm rot="1262594">
              <a:off x="1581077" y="3295598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57" name="8-конечная звезда 1256"/>
            <p:cNvSpPr/>
            <p:nvPr/>
          </p:nvSpPr>
          <p:spPr>
            <a:xfrm rot="1262594">
              <a:off x="2336790" y="2648240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58" name="8-конечная звезда 1257"/>
            <p:cNvSpPr/>
            <p:nvPr/>
          </p:nvSpPr>
          <p:spPr>
            <a:xfrm rot="1262594">
              <a:off x="2571736" y="2668872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59" name="8-конечная звезда 1258"/>
            <p:cNvSpPr/>
            <p:nvPr/>
          </p:nvSpPr>
          <p:spPr>
            <a:xfrm rot="1262594">
              <a:off x="2560782" y="2383120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60" name="8-конечная звезда 1259"/>
            <p:cNvSpPr/>
            <p:nvPr/>
          </p:nvSpPr>
          <p:spPr>
            <a:xfrm rot="1262594">
              <a:off x="2643174" y="2586480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61" name="8-конечная звезда 1260"/>
            <p:cNvSpPr/>
            <p:nvPr/>
          </p:nvSpPr>
          <p:spPr>
            <a:xfrm rot="1262594">
              <a:off x="2275030" y="2668872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62" name="8-конечная звезда 1261"/>
            <p:cNvSpPr/>
            <p:nvPr/>
          </p:nvSpPr>
          <p:spPr>
            <a:xfrm rot="1262594">
              <a:off x="2703658" y="2383120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263" name="Прямая соединительная линия 1262"/>
            <p:cNvCxnSpPr>
              <a:stCxn id="1262" idx="6"/>
              <a:endCxn id="1259" idx="7"/>
            </p:cNvCxnSpPr>
            <p:nvPr/>
          </p:nvCxnSpPr>
          <p:spPr>
            <a:xfrm rot="16200000" flipH="1" flipV="1">
              <a:off x="2664344" y="2325903"/>
              <a:ext cx="12338" cy="12989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64" name="Прямая соединительная линия 1263"/>
            <p:cNvCxnSpPr>
              <a:stCxn id="1258" idx="5"/>
              <a:endCxn id="1253" idx="7"/>
            </p:cNvCxnSpPr>
            <p:nvPr/>
          </p:nvCxnSpPr>
          <p:spPr>
            <a:xfrm rot="16200000" flipV="1">
              <a:off x="2530194" y="2615447"/>
              <a:ext cx="67318" cy="4356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65" name="Прямая соединительная линия 1264"/>
            <p:cNvCxnSpPr>
              <a:stCxn id="1260" idx="0"/>
              <a:endCxn id="1258" idx="1"/>
            </p:cNvCxnSpPr>
            <p:nvPr/>
          </p:nvCxnSpPr>
          <p:spPr>
            <a:xfrm flipH="1">
              <a:off x="2604637" y="2618282"/>
              <a:ext cx="83776" cy="9537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66" name="Прямая соединительная линия 1265"/>
            <p:cNvCxnSpPr>
              <a:stCxn id="1252" idx="7"/>
              <a:endCxn id="1261" idx="5"/>
            </p:cNvCxnSpPr>
            <p:nvPr/>
          </p:nvCxnSpPr>
          <p:spPr>
            <a:xfrm rot="5400000" flipH="1" flipV="1">
              <a:off x="2056250" y="2586853"/>
              <a:ext cx="148644" cy="31671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67" name="Прямая соединительная линия 1266"/>
            <p:cNvCxnSpPr>
              <a:stCxn id="1256" idx="6"/>
              <a:endCxn id="1252" idx="2"/>
            </p:cNvCxnSpPr>
            <p:nvPr/>
          </p:nvCxnSpPr>
          <p:spPr>
            <a:xfrm rot="5400000" flipH="1" flipV="1">
              <a:off x="1560446" y="2920360"/>
              <a:ext cx="442065" cy="31273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68" name="Прямая соединительная линия 1267"/>
            <p:cNvCxnSpPr>
              <a:stCxn id="1256" idx="7"/>
              <a:endCxn id="1255" idx="2"/>
            </p:cNvCxnSpPr>
            <p:nvPr/>
          </p:nvCxnSpPr>
          <p:spPr>
            <a:xfrm rot="5400000" flipH="1" flipV="1">
              <a:off x="1739486" y="3116483"/>
              <a:ext cx="101958" cy="29476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69" name="Прямая соединительная линия 1268"/>
            <p:cNvCxnSpPr>
              <a:stCxn id="1251" idx="4"/>
              <a:endCxn id="1256" idx="0"/>
            </p:cNvCxnSpPr>
            <p:nvPr/>
          </p:nvCxnSpPr>
          <p:spPr>
            <a:xfrm rot="10800000">
              <a:off x="1643716" y="3339633"/>
              <a:ext cx="223336" cy="25744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70" name="Прямая соединительная линия 1269"/>
            <p:cNvCxnSpPr>
              <a:stCxn id="1251" idx="7"/>
              <a:endCxn id="1249" idx="2"/>
            </p:cNvCxnSpPr>
            <p:nvPr/>
          </p:nvCxnSpPr>
          <p:spPr>
            <a:xfrm rot="5400000" flipH="1" flipV="1">
              <a:off x="1771643" y="3286729"/>
              <a:ext cx="454361" cy="16379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71" name="Прямая соединительная линия 1270"/>
            <p:cNvCxnSpPr>
              <a:stCxn id="1249" idx="5"/>
              <a:endCxn id="1250" idx="2"/>
            </p:cNvCxnSpPr>
            <p:nvPr/>
          </p:nvCxnSpPr>
          <p:spPr>
            <a:xfrm rot="16200000" flipV="1">
              <a:off x="1961325" y="2973444"/>
              <a:ext cx="235879" cy="38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72" name="Прямая соединительная линия 1271"/>
            <p:cNvCxnSpPr>
              <a:stCxn id="1250" idx="0"/>
              <a:endCxn id="1257" idx="3"/>
            </p:cNvCxnSpPr>
            <p:nvPr/>
          </p:nvCxnSpPr>
          <p:spPr>
            <a:xfrm flipV="1">
              <a:off x="2113968" y="2693796"/>
              <a:ext cx="225614" cy="14639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73" name="Прямая соединительная линия 1272"/>
            <p:cNvCxnSpPr>
              <a:stCxn id="1262" idx="1"/>
              <a:endCxn id="1260" idx="7"/>
            </p:cNvCxnSpPr>
            <p:nvPr/>
          </p:nvCxnSpPr>
          <p:spPr>
            <a:xfrm rot="5400000">
              <a:off x="2626022" y="2489841"/>
              <a:ext cx="172475" cy="4860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75" name="Прямая соединительная линия 1274"/>
            <p:cNvCxnSpPr>
              <a:stCxn id="1259" idx="3"/>
              <a:endCxn id="1253" idx="6"/>
            </p:cNvCxnSpPr>
            <p:nvPr/>
          </p:nvCxnSpPr>
          <p:spPr>
            <a:xfrm rot="5400000">
              <a:off x="2458289" y="2484824"/>
              <a:ext cx="173313" cy="3570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76" name="Прямая соединительная линия 1275"/>
            <p:cNvCxnSpPr>
              <a:stCxn id="1253" idx="4"/>
              <a:endCxn id="1261" idx="0"/>
            </p:cNvCxnSpPr>
            <p:nvPr/>
          </p:nvCxnSpPr>
          <p:spPr>
            <a:xfrm rot="10800000" flipV="1">
              <a:off x="2320270" y="2604838"/>
              <a:ext cx="171929" cy="9583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321" name="TextBox 1320"/>
          <p:cNvSpPr txBox="1"/>
          <p:nvPr/>
        </p:nvSpPr>
        <p:spPr>
          <a:xfrm rot="19006284">
            <a:off x="2318899" y="2446336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КИТ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1322" name="TextBox 1321"/>
          <p:cNvSpPr txBox="1"/>
          <p:nvPr/>
        </p:nvSpPr>
        <p:spPr>
          <a:xfrm rot="1643483">
            <a:off x="2860400" y="3446467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ПЕГАС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1323" name="TextBox 1322"/>
          <p:cNvSpPr txBox="1"/>
          <p:nvPr/>
        </p:nvSpPr>
        <p:spPr>
          <a:xfrm rot="19006284">
            <a:off x="3176155" y="2941114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АНДРОМЕДА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1324" name="TextBox 1323"/>
          <p:cNvSpPr txBox="1"/>
          <p:nvPr/>
        </p:nvSpPr>
        <p:spPr>
          <a:xfrm rot="2331135">
            <a:off x="3061230" y="4429631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ДЕЛЬФІН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1325" name="TextBox 1324"/>
          <p:cNvSpPr txBox="1"/>
          <p:nvPr/>
        </p:nvSpPr>
        <p:spPr>
          <a:xfrm rot="222291">
            <a:off x="3388198" y="5006245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ОРЕЛ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1326" name="TextBox 1325"/>
          <p:cNvSpPr txBox="1"/>
          <p:nvPr/>
        </p:nvSpPr>
        <p:spPr>
          <a:xfrm rot="222291">
            <a:off x="3888264" y="5524741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ЩИТ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1327" name="TextBox 1326"/>
          <p:cNvSpPr txBox="1"/>
          <p:nvPr/>
        </p:nvSpPr>
        <p:spPr>
          <a:xfrm rot="20047852">
            <a:off x="5597382" y="3512765"/>
            <a:ext cx="70215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ВОЛОССЯ ВЕРОНІКИ</a:t>
            </a:r>
            <a:endParaRPr lang="uk-UA" sz="8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grpSp>
        <p:nvGrpSpPr>
          <p:cNvPr id="49" name="Группа 1414"/>
          <p:cNvGrpSpPr/>
          <p:nvPr/>
        </p:nvGrpSpPr>
        <p:grpSpPr>
          <a:xfrm>
            <a:off x="4589796" y="2578586"/>
            <a:ext cx="829916" cy="343506"/>
            <a:chOff x="4589796" y="2578586"/>
            <a:chExt cx="829916" cy="343506"/>
          </a:xfrm>
        </p:grpSpPr>
        <p:sp>
          <p:nvSpPr>
            <p:cNvPr id="1330" name="8-конечная звезда 1329"/>
            <p:cNvSpPr/>
            <p:nvPr/>
          </p:nvSpPr>
          <p:spPr>
            <a:xfrm rot="1262594">
              <a:off x="5365712" y="2651077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32" name="8-конечная звезда 1331"/>
            <p:cNvSpPr/>
            <p:nvPr/>
          </p:nvSpPr>
          <p:spPr>
            <a:xfrm rot="1262594">
              <a:off x="4589796" y="2875292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33" name="8-конечная звезда 1332"/>
            <p:cNvSpPr/>
            <p:nvPr/>
          </p:nvSpPr>
          <p:spPr>
            <a:xfrm rot="1262594">
              <a:off x="4732672" y="2875292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34" name="8-конечная звезда 1333"/>
            <p:cNvSpPr/>
            <p:nvPr/>
          </p:nvSpPr>
          <p:spPr>
            <a:xfrm rot="1262594">
              <a:off x="4875548" y="2660978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35" name="8-конечная звезда 1334"/>
            <p:cNvSpPr/>
            <p:nvPr/>
          </p:nvSpPr>
          <p:spPr>
            <a:xfrm rot="1262594">
              <a:off x="5018424" y="2578586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36" name="8-конечная звезда 1335"/>
            <p:cNvSpPr/>
            <p:nvPr/>
          </p:nvSpPr>
          <p:spPr>
            <a:xfrm rot="1262594">
              <a:off x="5232738" y="2650024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337" name="Прямая соединительная линия 1336"/>
            <p:cNvCxnSpPr>
              <a:stCxn id="1332" idx="0"/>
              <a:endCxn id="1333" idx="3"/>
            </p:cNvCxnSpPr>
            <p:nvPr/>
          </p:nvCxnSpPr>
          <p:spPr>
            <a:xfrm>
              <a:off x="4635035" y="2907094"/>
              <a:ext cx="99653" cy="109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38" name="Прямая соединительная линия 1337"/>
            <p:cNvCxnSpPr>
              <a:stCxn id="1333" idx="7"/>
              <a:endCxn id="1334" idx="3"/>
            </p:cNvCxnSpPr>
            <p:nvPr/>
          </p:nvCxnSpPr>
          <p:spPr>
            <a:xfrm rot="5400000" flipH="1" flipV="1">
              <a:off x="4729854" y="2741481"/>
              <a:ext cx="195312" cy="10010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39" name="Прямая соединительная линия 1338"/>
            <p:cNvCxnSpPr>
              <a:stCxn id="1330" idx="2"/>
              <a:endCxn id="1336" idx="0"/>
            </p:cNvCxnSpPr>
            <p:nvPr/>
          </p:nvCxnSpPr>
          <p:spPr>
            <a:xfrm rot="5400000" flipH="1">
              <a:off x="5319772" y="2640031"/>
              <a:ext cx="21450" cy="10504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40" name="Прямая соединительная линия 1339"/>
            <p:cNvCxnSpPr>
              <a:stCxn id="1336" idx="3"/>
              <a:endCxn id="1335" idx="0"/>
            </p:cNvCxnSpPr>
            <p:nvPr/>
          </p:nvCxnSpPr>
          <p:spPr>
            <a:xfrm rot="5400000" flipH="1">
              <a:off x="5112940" y="2561112"/>
              <a:ext cx="72537" cy="17109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41" name="Прямая соединительная линия 1340"/>
            <p:cNvCxnSpPr>
              <a:stCxn id="1335" idx="3"/>
              <a:endCxn id="1334" idx="7"/>
            </p:cNvCxnSpPr>
            <p:nvPr/>
          </p:nvCxnSpPr>
          <p:spPr>
            <a:xfrm rot="5400000">
              <a:off x="4938691" y="2593128"/>
              <a:ext cx="63390" cy="10010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355" name="TextBox 1354"/>
          <p:cNvSpPr txBox="1"/>
          <p:nvPr/>
        </p:nvSpPr>
        <p:spPr>
          <a:xfrm>
            <a:off x="4714876" y="2643182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РИСЬ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cxnSp>
        <p:nvCxnSpPr>
          <p:cNvPr id="1364" name="Прямая соединительная линия 1363"/>
          <p:cNvCxnSpPr/>
          <p:nvPr/>
        </p:nvCxnSpPr>
        <p:spPr>
          <a:xfrm rot="16537753" flipV="1">
            <a:off x="4727773" y="3164312"/>
            <a:ext cx="314852" cy="4989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50" name="Группа 1415"/>
          <p:cNvGrpSpPr/>
          <p:nvPr/>
        </p:nvGrpSpPr>
        <p:grpSpPr>
          <a:xfrm>
            <a:off x="4149687" y="2792374"/>
            <a:ext cx="463574" cy="463575"/>
            <a:chOff x="4149687" y="2792374"/>
            <a:chExt cx="463574" cy="463575"/>
          </a:xfrm>
        </p:grpSpPr>
        <p:cxnSp>
          <p:nvCxnSpPr>
            <p:cNvPr id="1342" name="Прямая соединительная линия 1341"/>
            <p:cNvCxnSpPr>
              <a:stCxn id="1359" idx="7"/>
              <a:endCxn id="1358" idx="2"/>
            </p:cNvCxnSpPr>
            <p:nvPr/>
          </p:nvCxnSpPr>
          <p:spPr>
            <a:xfrm rot="5400000" flipH="1" flipV="1">
              <a:off x="4370340" y="3027617"/>
              <a:ext cx="58114" cy="9977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356" name="8-конечная звезда 1355"/>
            <p:cNvSpPr/>
            <p:nvPr/>
          </p:nvSpPr>
          <p:spPr>
            <a:xfrm rot="1262594">
              <a:off x="4577261" y="3101985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57" name="8-конечная звезда 1356"/>
            <p:cNvSpPr/>
            <p:nvPr/>
          </p:nvSpPr>
          <p:spPr>
            <a:xfrm rot="1262594">
              <a:off x="4530737" y="3219949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58" name="8-конечная звезда 1357"/>
            <p:cNvSpPr/>
            <p:nvPr/>
          </p:nvSpPr>
          <p:spPr>
            <a:xfrm rot="1262594">
              <a:off x="4435440" y="3006688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59" name="8-конечная звезда 1358"/>
            <p:cNvSpPr/>
            <p:nvPr/>
          </p:nvSpPr>
          <p:spPr>
            <a:xfrm rot="1262594">
              <a:off x="4308170" y="3093732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360" name="Прямая соединительная линия 1359"/>
            <p:cNvCxnSpPr>
              <a:stCxn id="1357" idx="6"/>
              <a:endCxn id="1356" idx="2"/>
            </p:cNvCxnSpPr>
            <p:nvPr/>
          </p:nvCxnSpPr>
          <p:spPr>
            <a:xfrm rot="5400000" flipH="1" flipV="1">
              <a:off x="4529817" y="3162168"/>
              <a:ext cx="84364" cy="3359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65" name="Прямая соединительная линия 1364"/>
            <p:cNvCxnSpPr>
              <a:stCxn id="1358" idx="0"/>
              <a:endCxn id="1357" idx="4"/>
            </p:cNvCxnSpPr>
            <p:nvPr/>
          </p:nvCxnSpPr>
          <p:spPr>
            <a:xfrm>
              <a:off x="4477199" y="3036044"/>
              <a:ext cx="54738" cy="19544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370" name="8-конечная звезда 1369"/>
            <p:cNvSpPr/>
            <p:nvPr/>
          </p:nvSpPr>
          <p:spPr>
            <a:xfrm rot="1262594">
              <a:off x="4221126" y="3006688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71" name="8-конечная звезда 1370"/>
            <p:cNvSpPr/>
            <p:nvPr/>
          </p:nvSpPr>
          <p:spPr>
            <a:xfrm rot="1262594">
              <a:off x="4451046" y="2879418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72" name="8-конечная звезда 1371"/>
            <p:cNvSpPr/>
            <p:nvPr/>
          </p:nvSpPr>
          <p:spPr>
            <a:xfrm rot="1262594">
              <a:off x="4364001" y="2792374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73" name="8-конечная звезда 1372"/>
            <p:cNvSpPr/>
            <p:nvPr/>
          </p:nvSpPr>
          <p:spPr>
            <a:xfrm rot="1262594">
              <a:off x="4149687" y="2935250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375" name="Прямая соединительная линия 1374"/>
            <p:cNvCxnSpPr>
              <a:stCxn id="868" idx="67"/>
              <a:endCxn id="1373" idx="1"/>
            </p:cNvCxnSpPr>
            <p:nvPr/>
          </p:nvCxnSpPr>
          <p:spPr>
            <a:xfrm flipH="1" flipV="1">
              <a:off x="4180058" y="2976590"/>
              <a:ext cx="40647" cy="4041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76" name="Прямая соединительная линия 1375"/>
            <p:cNvCxnSpPr>
              <a:stCxn id="1371" idx="5"/>
              <a:endCxn id="1372" idx="0"/>
            </p:cNvCxnSpPr>
            <p:nvPr/>
          </p:nvCxnSpPr>
          <p:spPr>
            <a:xfrm rot="16200000" flipV="1">
              <a:off x="4405044" y="2822446"/>
              <a:ext cx="59548" cy="5811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77" name="Прямая соединительная линия 1376"/>
            <p:cNvCxnSpPr>
              <a:stCxn id="1370" idx="0"/>
              <a:endCxn id="1371" idx="4"/>
            </p:cNvCxnSpPr>
            <p:nvPr/>
          </p:nvCxnSpPr>
          <p:spPr>
            <a:xfrm flipV="1">
              <a:off x="4262885" y="2893262"/>
              <a:ext cx="189602" cy="14278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78" name="Прямая соединительная линия 1377"/>
            <p:cNvCxnSpPr>
              <a:stCxn id="1359" idx="5"/>
              <a:endCxn id="1370" idx="1"/>
            </p:cNvCxnSpPr>
            <p:nvPr/>
          </p:nvCxnSpPr>
          <p:spPr>
            <a:xfrm rot="16200000" flipV="1">
              <a:off x="4262466" y="3037059"/>
              <a:ext cx="47564" cy="6950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1379" name="Прямая соединительная линия 1378"/>
          <p:cNvCxnSpPr>
            <a:stCxn id="1358" idx="6"/>
            <a:endCxn id="1371" idx="2"/>
          </p:cNvCxnSpPr>
          <p:nvPr/>
        </p:nvCxnSpPr>
        <p:spPr>
          <a:xfrm rot="5400000" flipH="1" flipV="1">
            <a:off x="4421367" y="2964606"/>
            <a:ext cx="86952" cy="94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394" name="TextBox 1393"/>
          <p:cNvSpPr txBox="1"/>
          <p:nvPr/>
        </p:nvSpPr>
        <p:spPr>
          <a:xfrm>
            <a:off x="4143372" y="2887144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ЖИРАФ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grpSp>
        <p:nvGrpSpPr>
          <p:cNvPr id="51" name="Группа 1394"/>
          <p:cNvGrpSpPr/>
          <p:nvPr/>
        </p:nvGrpSpPr>
        <p:grpSpPr>
          <a:xfrm>
            <a:off x="4224353" y="2365325"/>
            <a:ext cx="411190" cy="414417"/>
            <a:chOff x="4017933" y="1986213"/>
            <a:chExt cx="411190" cy="414417"/>
          </a:xfrm>
        </p:grpSpPr>
        <p:cxnSp>
          <p:nvCxnSpPr>
            <p:cNvPr id="1396" name="Прямая соединительная линия 1395"/>
            <p:cNvCxnSpPr>
              <a:stCxn id="1404" idx="7"/>
              <a:endCxn id="1400" idx="1"/>
            </p:cNvCxnSpPr>
            <p:nvPr/>
          </p:nvCxnSpPr>
          <p:spPr>
            <a:xfrm rot="16200000" flipV="1">
              <a:off x="4354956" y="2311979"/>
              <a:ext cx="116410" cy="15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97" name="Прямая соединительная линия 1396"/>
            <p:cNvCxnSpPr>
              <a:stCxn id="1404" idx="4"/>
              <a:endCxn id="1399" idx="1"/>
            </p:cNvCxnSpPr>
            <p:nvPr/>
          </p:nvCxnSpPr>
          <p:spPr>
            <a:xfrm rot="10800000">
              <a:off x="4198773" y="2252202"/>
              <a:ext cx="174565" cy="11907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98" name="Прямая соединительная линия 1397"/>
            <p:cNvCxnSpPr>
              <a:stCxn id="1402" idx="7"/>
              <a:endCxn id="1401" idx="3"/>
            </p:cNvCxnSpPr>
            <p:nvPr/>
          </p:nvCxnSpPr>
          <p:spPr>
            <a:xfrm rot="16200000" flipH="1">
              <a:off x="4223525" y="1870252"/>
              <a:ext cx="6" cy="30784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399" name="8-конечная звезда 1398"/>
            <p:cNvSpPr/>
            <p:nvPr/>
          </p:nvSpPr>
          <p:spPr>
            <a:xfrm rot="1262594">
              <a:off x="4160809" y="2200527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00" name="8-конечная звезда 1399"/>
            <p:cNvSpPr/>
            <p:nvPr/>
          </p:nvSpPr>
          <p:spPr>
            <a:xfrm rot="1262594">
              <a:off x="4375123" y="2202175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01" name="8-конечная звезда 1400"/>
            <p:cNvSpPr/>
            <p:nvPr/>
          </p:nvSpPr>
          <p:spPr>
            <a:xfrm rot="1262594">
              <a:off x="4375123" y="198621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02" name="8-конечная звезда 1401"/>
            <p:cNvSpPr/>
            <p:nvPr/>
          </p:nvSpPr>
          <p:spPr>
            <a:xfrm rot="1262594">
              <a:off x="4017933" y="200813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03" name="8-конечная звезда 1402"/>
            <p:cNvSpPr/>
            <p:nvPr/>
          </p:nvSpPr>
          <p:spPr>
            <a:xfrm rot="1262594">
              <a:off x="4089371" y="2222449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04" name="8-конечная звезда 1403"/>
            <p:cNvSpPr/>
            <p:nvPr/>
          </p:nvSpPr>
          <p:spPr>
            <a:xfrm rot="1262594">
              <a:off x="4371896" y="2357430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405" name="Прямая соединительная линия 1404"/>
            <p:cNvCxnSpPr>
              <a:stCxn id="1400" idx="5"/>
              <a:endCxn id="1401" idx="2"/>
            </p:cNvCxnSpPr>
            <p:nvPr/>
          </p:nvCxnSpPr>
          <p:spPr>
            <a:xfrm rot="5400000" flipH="1" flipV="1">
              <a:off x="4308750" y="2120823"/>
              <a:ext cx="166089" cy="126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06" name="Прямая соединительная линия 1405"/>
            <p:cNvCxnSpPr>
              <a:stCxn id="1403" idx="6"/>
              <a:endCxn id="1402" idx="0"/>
            </p:cNvCxnSpPr>
            <p:nvPr/>
          </p:nvCxnSpPr>
          <p:spPr>
            <a:xfrm rot="16200000" flipV="1">
              <a:off x="4008388" y="2106572"/>
              <a:ext cx="179422" cy="5593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07" name="Прямая соединительная линия 1406"/>
            <p:cNvCxnSpPr>
              <a:stCxn id="1399" idx="5"/>
              <a:endCxn id="1403" idx="0"/>
            </p:cNvCxnSpPr>
            <p:nvPr/>
          </p:nvCxnSpPr>
          <p:spPr>
            <a:xfrm rot="16200000" flipH="1" flipV="1">
              <a:off x="4131062" y="2213360"/>
              <a:ext cx="56291" cy="3527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08" name="Прямая соединительная линия 1407"/>
            <p:cNvCxnSpPr>
              <a:stCxn id="1400" idx="3"/>
              <a:endCxn id="1399" idx="7"/>
            </p:cNvCxnSpPr>
            <p:nvPr/>
          </p:nvCxnSpPr>
          <p:spPr>
            <a:xfrm rot="5400000" flipH="1">
              <a:off x="4283179" y="2145868"/>
              <a:ext cx="23574" cy="16496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417" name="TextBox 1416"/>
          <p:cNvSpPr txBox="1"/>
          <p:nvPr/>
        </p:nvSpPr>
        <p:spPr>
          <a:xfrm>
            <a:off x="4286248" y="2428868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ВІЗНИЧИЙ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grpSp>
        <p:nvGrpSpPr>
          <p:cNvPr id="53" name="Группа 1417"/>
          <p:cNvGrpSpPr/>
          <p:nvPr/>
        </p:nvGrpSpPr>
        <p:grpSpPr>
          <a:xfrm>
            <a:off x="3808104" y="2509849"/>
            <a:ext cx="470249" cy="704837"/>
            <a:chOff x="3357553" y="2345049"/>
            <a:chExt cx="470249" cy="704837"/>
          </a:xfrm>
        </p:grpSpPr>
        <p:cxnSp>
          <p:nvCxnSpPr>
            <p:cNvPr id="1419" name="Прямая соединительная линия 1418"/>
            <p:cNvCxnSpPr>
              <a:stCxn id="1425" idx="6"/>
              <a:endCxn id="1424" idx="0"/>
            </p:cNvCxnSpPr>
            <p:nvPr/>
          </p:nvCxnSpPr>
          <p:spPr>
            <a:xfrm rot="16200000" flipV="1">
              <a:off x="3691172" y="2584715"/>
              <a:ext cx="109630" cy="12902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20" name="Прямая соединительная линия 1419"/>
            <p:cNvCxnSpPr>
              <a:stCxn id="1423" idx="5"/>
              <a:endCxn id="1427" idx="6"/>
            </p:cNvCxnSpPr>
            <p:nvPr/>
          </p:nvCxnSpPr>
          <p:spPr>
            <a:xfrm rot="16200000" flipV="1">
              <a:off x="3407723" y="2536764"/>
              <a:ext cx="24387" cy="6601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421" name="8-конечная звезда 1420"/>
            <p:cNvSpPr/>
            <p:nvPr/>
          </p:nvSpPr>
          <p:spPr>
            <a:xfrm rot="1262594">
              <a:off x="3486402" y="2345049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22" name="8-конечная звезда 1421"/>
            <p:cNvSpPr/>
            <p:nvPr/>
          </p:nvSpPr>
          <p:spPr>
            <a:xfrm rot="1262594">
              <a:off x="3557840" y="2487925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23" name="8-конечная звезда 1422"/>
            <p:cNvSpPr/>
            <p:nvPr/>
          </p:nvSpPr>
          <p:spPr>
            <a:xfrm rot="1262594">
              <a:off x="3436886" y="2579638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24" name="8-конечная звезда 1423"/>
            <p:cNvSpPr/>
            <p:nvPr/>
          </p:nvSpPr>
          <p:spPr>
            <a:xfrm rot="1262594">
              <a:off x="3629278" y="2557715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25" name="8-конечная звезда 1424"/>
            <p:cNvSpPr/>
            <p:nvPr/>
          </p:nvSpPr>
          <p:spPr>
            <a:xfrm rot="1262594">
              <a:off x="3773802" y="2702239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26" name="8-конечная звезда 1425"/>
            <p:cNvSpPr/>
            <p:nvPr/>
          </p:nvSpPr>
          <p:spPr>
            <a:xfrm rot="1262594">
              <a:off x="3770575" y="2413260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27" name="8-конечная звезда 1426"/>
            <p:cNvSpPr/>
            <p:nvPr/>
          </p:nvSpPr>
          <p:spPr>
            <a:xfrm rot="1262594">
              <a:off x="3357553" y="2556136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28" name="8-конечная звезда 1427"/>
            <p:cNvSpPr/>
            <p:nvPr/>
          </p:nvSpPr>
          <p:spPr>
            <a:xfrm rot="1262594">
              <a:off x="3699137" y="2435183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29" name="8-конечная звезда 1428"/>
            <p:cNvSpPr/>
            <p:nvPr/>
          </p:nvSpPr>
          <p:spPr>
            <a:xfrm rot="1262594">
              <a:off x="3413385" y="3006686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30" name="8-конечная звезда 1429"/>
            <p:cNvSpPr/>
            <p:nvPr/>
          </p:nvSpPr>
          <p:spPr>
            <a:xfrm rot="1262594">
              <a:off x="3500429" y="2841888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31" name="8-конечная звезда 1430"/>
            <p:cNvSpPr/>
            <p:nvPr/>
          </p:nvSpPr>
          <p:spPr>
            <a:xfrm rot="1262594">
              <a:off x="3571867" y="2643180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432" name="Прямая соединительная линия 1431"/>
            <p:cNvCxnSpPr>
              <a:stCxn id="1422" idx="6"/>
              <a:endCxn id="1421" idx="7"/>
            </p:cNvCxnSpPr>
            <p:nvPr/>
          </p:nvCxnSpPr>
          <p:spPr>
            <a:xfrm rot="16200000" flipV="1">
              <a:off x="3501986" y="2397176"/>
              <a:ext cx="128640" cy="5645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33" name="Прямая соединительная линия 1432"/>
            <p:cNvCxnSpPr>
              <a:stCxn id="1431" idx="4"/>
              <a:endCxn id="1423" idx="0"/>
            </p:cNvCxnSpPr>
            <p:nvPr/>
          </p:nvCxnSpPr>
          <p:spPr>
            <a:xfrm rot="10800000">
              <a:off x="3489086" y="2616334"/>
              <a:ext cx="84223" cy="4069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34" name="Прямая соединительная линия 1433"/>
            <p:cNvCxnSpPr>
              <a:stCxn id="1424" idx="5"/>
              <a:endCxn id="1422" idx="0"/>
            </p:cNvCxnSpPr>
            <p:nvPr/>
          </p:nvCxnSpPr>
          <p:spPr>
            <a:xfrm rot="16200000" flipV="1">
              <a:off x="3609967" y="2524693"/>
              <a:ext cx="35421" cy="3527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35" name="Прямая соединительная линия 1434"/>
            <p:cNvCxnSpPr>
              <a:stCxn id="1426" idx="5"/>
              <a:endCxn id="1428" idx="7"/>
            </p:cNvCxnSpPr>
            <p:nvPr/>
          </p:nvCxnSpPr>
          <p:spPr>
            <a:xfrm rot="16200000" flipH="1" flipV="1">
              <a:off x="3745495" y="2410102"/>
              <a:ext cx="32892" cy="4292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36" name="Прямая соединительная линия 1435"/>
            <p:cNvCxnSpPr>
              <a:stCxn id="1424" idx="7"/>
              <a:endCxn id="1428" idx="3"/>
            </p:cNvCxnSpPr>
            <p:nvPr/>
          </p:nvCxnSpPr>
          <p:spPr>
            <a:xfrm rot="5400000" flipH="1" flipV="1">
              <a:off x="3636875" y="2509631"/>
              <a:ext cx="108198" cy="2004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37" name="Прямая соединительная линия 1436"/>
            <p:cNvCxnSpPr>
              <a:stCxn id="1429" idx="5"/>
              <a:endCxn id="1430" idx="1"/>
            </p:cNvCxnSpPr>
            <p:nvPr/>
          </p:nvCxnSpPr>
          <p:spPr>
            <a:xfrm rot="5400000" flipH="1" flipV="1">
              <a:off x="3415848" y="2893594"/>
              <a:ext cx="125318" cy="10458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38" name="Прямая соединительная линия 1437"/>
            <p:cNvCxnSpPr>
              <a:stCxn id="1430" idx="7"/>
              <a:endCxn id="1431" idx="2"/>
            </p:cNvCxnSpPr>
            <p:nvPr/>
          </p:nvCxnSpPr>
          <p:spPr>
            <a:xfrm rot="5400000" flipH="1" flipV="1">
              <a:off x="3478851" y="2747857"/>
              <a:ext cx="169778" cy="4394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39" name="Прямая соединительная линия 1438"/>
            <p:cNvCxnSpPr>
              <a:stCxn id="1431" idx="7"/>
              <a:endCxn id="1424" idx="6"/>
            </p:cNvCxnSpPr>
            <p:nvPr/>
          </p:nvCxnSpPr>
          <p:spPr>
            <a:xfrm rot="5400000" flipH="1" flipV="1">
              <a:off x="3591344" y="2581380"/>
              <a:ext cx="96493" cy="5276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40" name="Прямая соединительная линия 1439"/>
            <p:cNvCxnSpPr>
              <a:stCxn id="1425" idx="5"/>
              <a:endCxn id="1431" idx="0"/>
            </p:cNvCxnSpPr>
            <p:nvPr/>
          </p:nvCxnSpPr>
          <p:spPr>
            <a:xfrm rot="16200000" flipV="1">
              <a:off x="3685719" y="2600444"/>
              <a:ext cx="32029" cy="17621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42" name="Прямая соединительная линия 1441"/>
            <p:cNvCxnSpPr>
              <a:stCxn id="1423" idx="7"/>
              <a:endCxn id="1422" idx="5"/>
            </p:cNvCxnSpPr>
            <p:nvPr/>
          </p:nvCxnSpPr>
          <p:spPr>
            <a:xfrm rot="5400000" flipH="1" flipV="1">
              <a:off x="3478506" y="2500305"/>
              <a:ext cx="105424" cy="8531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446" name="TextBox 1445"/>
          <p:cNvSpPr txBox="1"/>
          <p:nvPr/>
        </p:nvSpPr>
        <p:spPr>
          <a:xfrm>
            <a:off x="3536257" y="2500306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ПЕРСЕЙ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grpSp>
        <p:nvGrpSpPr>
          <p:cNvPr id="54" name="Группа 1446"/>
          <p:cNvGrpSpPr/>
          <p:nvPr/>
        </p:nvGrpSpPr>
        <p:grpSpPr>
          <a:xfrm rot="248670">
            <a:off x="5476076" y="1848327"/>
            <a:ext cx="1857394" cy="3278058"/>
            <a:chOff x="5649885" y="1363613"/>
            <a:chExt cx="1857394" cy="3278058"/>
          </a:xfrm>
        </p:grpSpPr>
        <p:cxnSp>
          <p:nvCxnSpPr>
            <p:cNvPr id="1448" name="Прямая соединительная линия 1447"/>
            <p:cNvCxnSpPr>
              <a:stCxn id="1452" idx="5"/>
              <a:endCxn id="1459" idx="0"/>
            </p:cNvCxnSpPr>
            <p:nvPr/>
          </p:nvCxnSpPr>
          <p:spPr>
            <a:xfrm rot="15951330" flipV="1">
              <a:off x="6678064" y="1878821"/>
              <a:ext cx="184799" cy="10014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449" name="8-конечная звезда 1448"/>
            <p:cNvSpPr/>
            <p:nvPr/>
          </p:nvSpPr>
          <p:spPr>
            <a:xfrm rot="1262594">
              <a:off x="6993443" y="4282014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50" name="8-конечная звезда 1449"/>
            <p:cNvSpPr/>
            <p:nvPr/>
          </p:nvSpPr>
          <p:spPr>
            <a:xfrm rot="1262594">
              <a:off x="6729090" y="4587671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51" name="8-конечная звезда 1450"/>
            <p:cNvSpPr/>
            <p:nvPr/>
          </p:nvSpPr>
          <p:spPr>
            <a:xfrm rot="1262594">
              <a:off x="7169532" y="3766935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52" name="8-конечная звезда 1451"/>
            <p:cNvSpPr/>
            <p:nvPr/>
          </p:nvSpPr>
          <p:spPr>
            <a:xfrm rot="1262594">
              <a:off x="6814253" y="2015573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53" name="8-конечная звезда 1452"/>
            <p:cNvSpPr/>
            <p:nvPr/>
          </p:nvSpPr>
          <p:spPr>
            <a:xfrm rot="1262594">
              <a:off x="7464079" y="2899614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54" name="8-конечная звезда 1453"/>
            <p:cNvSpPr/>
            <p:nvPr/>
          </p:nvSpPr>
          <p:spPr>
            <a:xfrm rot="1262594">
              <a:off x="7346383" y="3252271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56" name="8-конечная звезда 1455"/>
            <p:cNvSpPr/>
            <p:nvPr/>
          </p:nvSpPr>
          <p:spPr>
            <a:xfrm rot="1262594">
              <a:off x="5792762" y="1450658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57" name="8-конечная звезда 1456"/>
            <p:cNvSpPr/>
            <p:nvPr/>
          </p:nvSpPr>
          <p:spPr>
            <a:xfrm rot="1262594">
              <a:off x="5721323" y="1363613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58" name="8-конечная звезда 1457"/>
            <p:cNvSpPr/>
            <p:nvPr/>
          </p:nvSpPr>
          <p:spPr>
            <a:xfrm rot="1262594">
              <a:off x="5649885" y="1435052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59" name="8-конечная звезда 1458"/>
            <p:cNvSpPr/>
            <p:nvPr/>
          </p:nvSpPr>
          <p:spPr>
            <a:xfrm rot="1262594">
              <a:off x="6672082" y="1810999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60" name="8-конечная звезда 1459"/>
            <p:cNvSpPr/>
            <p:nvPr/>
          </p:nvSpPr>
          <p:spPr>
            <a:xfrm rot="1262594">
              <a:off x="7374765" y="2462338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61" name="8-конечная звезда 1460"/>
            <p:cNvSpPr/>
            <p:nvPr/>
          </p:nvSpPr>
          <p:spPr>
            <a:xfrm rot="1262594">
              <a:off x="5722903" y="1509717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62" name="8-конечная звезда 1461"/>
            <p:cNvSpPr/>
            <p:nvPr/>
          </p:nvSpPr>
          <p:spPr>
            <a:xfrm rot="1262594">
              <a:off x="5865777" y="1508068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63" name="8-конечная звезда 1462"/>
            <p:cNvSpPr/>
            <p:nvPr/>
          </p:nvSpPr>
          <p:spPr>
            <a:xfrm rot="1262594">
              <a:off x="6080093" y="1579507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64" name="8-конечная звезда 1463"/>
            <p:cNvSpPr/>
            <p:nvPr/>
          </p:nvSpPr>
          <p:spPr>
            <a:xfrm rot="1262594">
              <a:off x="6292919" y="1539389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65" name="8-конечная звезда 1464"/>
            <p:cNvSpPr/>
            <p:nvPr/>
          </p:nvSpPr>
          <p:spPr>
            <a:xfrm rot="1262594">
              <a:off x="7215023" y="2403289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466" name="Прямая соединительная линия 1465"/>
            <p:cNvCxnSpPr>
              <a:stCxn id="1465" idx="4"/>
              <a:endCxn id="1452" idx="7"/>
            </p:cNvCxnSpPr>
            <p:nvPr/>
          </p:nvCxnSpPr>
          <p:spPr>
            <a:xfrm rot="10551330">
              <a:off x="6870239" y="2015861"/>
              <a:ext cx="331941" cy="41727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68" name="Прямая соединительная линия 1467"/>
            <p:cNvCxnSpPr>
              <a:stCxn id="1459" idx="5"/>
              <a:endCxn id="1472" idx="7"/>
            </p:cNvCxnSpPr>
            <p:nvPr/>
          </p:nvCxnSpPr>
          <p:spPr>
            <a:xfrm rot="15951330" flipV="1">
              <a:off x="6480732" y="1622938"/>
              <a:ext cx="281766" cy="10650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69" name="Прямая соединительная линия 1468"/>
            <p:cNvCxnSpPr>
              <a:stCxn id="1465" idx="0"/>
              <a:endCxn id="1460" idx="4"/>
            </p:cNvCxnSpPr>
            <p:nvPr/>
          </p:nvCxnSpPr>
          <p:spPr>
            <a:xfrm rot="21351330">
              <a:off x="7268673" y="2436093"/>
              <a:ext cx="106082" cy="4397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70" name="Прямая соединительная линия 1469"/>
            <p:cNvCxnSpPr>
              <a:stCxn id="1453" idx="5"/>
              <a:endCxn id="1460" idx="0"/>
            </p:cNvCxnSpPr>
            <p:nvPr/>
          </p:nvCxnSpPr>
          <p:spPr>
            <a:xfrm rot="15951330" flipV="1">
              <a:off x="7240181" y="2681279"/>
              <a:ext cx="413073" cy="3061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71" name="Прямая соединительная линия 1470"/>
            <p:cNvCxnSpPr>
              <a:stCxn id="1464" idx="7"/>
              <a:endCxn id="1472" idx="5"/>
            </p:cNvCxnSpPr>
            <p:nvPr/>
          </p:nvCxnSpPr>
          <p:spPr>
            <a:xfrm rot="5151330" flipH="1" flipV="1">
              <a:off x="6425307" y="1450742"/>
              <a:ext cx="16661" cy="17976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472" name="8-конечная звезда 1471"/>
            <p:cNvSpPr/>
            <p:nvPr/>
          </p:nvSpPr>
          <p:spPr>
            <a:xfrm rot="1262594">
              <a:off x="6506643" y="1523491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473" name="Прямая соединительная линия 1472"/>
            <p:cNvCxnSpPr>
              <a:stCxn id="1450" idx="0"/>
              <a:endCxn id="1449" idx="2"/>
            </p:cNvCxnSpPr>
            <p:nvPr/>
          </p:nvCxnSpPr>
          <p:spPr>
            <a:xfrm rot="21351330" flipV="1">
              <a:off x="6771105" y="4342885"/>
              <a:ext cx="249828" cy="27281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74" name="Прямая соединительная линия 1473"/>
            <p:cNvCxnSpPr>
              <a:stCxn id="1449" idx="6"/>
              <a:endCxn id="1451" idx="1"/>
            </p:cNvCxnSpPr>
            <p:nvPr/>
          </p:nvCxnSpPr>
          <p:spPr>
            <a:xfrm rot="5151330" flipH="1" flipV="1">
              <a:off x="6887082" y="3944785"/>
              <a:ext cx="458408" cy="20596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75" name="Прямая соединительная линия 1474"/>
            <p:cNvCxnSpPr>
              <a:stCxn id="1451" idx="0"/>
              <a:endCxn id="1454" idx="1"/>
            </p:cNvCxnSpPr>
            <p:nvPr/>
          </p:nvCxnSpPr>
          <p:spPr>
            <a:xfrm rot="21351330" flipV="1">
              <a:off x="7196730" y="3300125"/>
              <a:ext cx="198065" cy="49209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76" name="Прямая соединительная линия 1475"/>
            <p:cNvCxnSpPr>
              <a:stCxn id="1454" idx="5"/>
              <a:endCxn id="1453" idx="1"/>
            </p:cNvCxnSpPr>
            <p:nvPr/>
          </p:nvCxnSpPr>
          <p:spPr>
            <a:xfrm rot="5151330" flipH="1" flipV="1">
              <a:off x="7275539" y="3018784"/>
              <a:ext cx="302585" cy="15751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77" name="Прямая соединительная линия 1476"/>
            <p:cNvCxnSpPr>
              <a:stCxn id="1461" idx="1"/>
              <a:endCxn id="1456" idx="1"/>
            </p:cNvCxnSpPr>
            <p:nvPr/>
          </p:nvCxnSpPr>
          <p:spPr>
            <a:xfrm rot="5400000" flipH="1" flipV="1">
              <a:off x="5757302" y="1495561"/>
              <a:ext cx="69393" cy="6226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78" name="Прямая соединительная линия 1477"/>
            <p:cNvCxnSpPr>
              <a:stCxn id="1461" idx="4"/>
              <a:endCxn id="1458" idx="2"/>
            </p:cNvCxnSpPr>
            <p:nvPr/>
          </p:nvCxnSpPr>
          <p:spPr>
            <a:xfrm rot="10800000">
              <a:off x="5663730" y="1476812"/>
              <a:ext cx="60975" cy="5021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79" name="Прямая соединительная линия 1478"/>
            <p:cNvCxnSpPr>
              <a:stCxn id="1458" idx="6"/>
              <a:endCxn id="1457" idx="2"/>
            </p:cNvCxnSpPr>
            <p:nvPr/>
          </p:nvCxnSpPr>
          <p:spPr>
            <a:xfrm rot="5400000" flipH="1" flipV="1">
              <a:off x="5691644" y="1392970"/>
              <a:ext cx="31121" cy="5592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80" name="Прямая соединительная линия 1479"/>
            <p:cNvCxnSpPr>
              <a:stCxn id="1456" idx="4"/>
              <a:endCxn id="1457" idx="1"/>
            </p:cNvCxnSpPr>
            <p:nvPr/>
          </p:nvCxnSpPr>
          <p:spPr>
            <a:xfrm rot="10800000">
              <a:off x="5751695" y="1404954"/>
              <a:ext cx="42509" cy="5954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81" name="Прямая соединительная линия 1480"/>
            <p:cNvCxnSpPr>
              <a:stCxn id="1462" idx="5"/>
              <a:endCxn id="1456" idx="1"/>
            </p:cNvCxnSpPr>
            <p:nvPr/>
          </p:nvCxnSpPr>
          <p:spPr>
            <a:xfrm rot="16200000" flipV="1">
              <a:off x="5843276" y="1471855"/>
              <a:ext cx="18396" cy="5868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82" name="Прямая соединительная линия 1481"/>
            <p:cNvCxnSpPr>
              <a:stCxn id="1463" idx="4"/>
              <a:endCxn id="1462" idx="1"/>
            </p:cNvCxnSpPr>
            <p:nvPr/>
          </p:nvCxnSpPr>
          <p:spPr>
            <a:xfrm rot="10800000">
              <a:off x="5903740" y="1559742"/>
              <a:ext cx="178154" cy="3707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83" name="Прямая соединительная линия 1482"/>
            <p:cNvCxnSpPr>
              <a:stCxn id="1464" idx="4"/>
              <a:endCxn id="1463" idx="0"/>
            </p:cNvCxnSpPr>
            <p:nvPr/>
          </p:nvCxnSpPr>
          <p:spPr>
            <a:xfrm rot="10551330" flipV="1">
              <a:off x="6130356" y="1562641"/>
              <a:ext cx="166303" cy="4761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496" name="TextBox 1495"/>
          <p:cNvSpPr txBox="1"/>
          <p:nvPr/>
        </p:nvSpPr>
        <p:spPr>
          <a:xfrm rot="17554639">
            <a:off x="6425445" y="4413514"/>
            <a:ext cx="70215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ГІДРА</a:t>
            </a:r>
            <a:endParaRPr lang="uk-UA" sz="8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1497" name="TextBox 1496"/>
          <p:cNvSpPr txBox="1"/>
          <p:nvPr/>
        </p:nvSpPr>
        <p:spPr>
          <a:xfrm rot="2825122">
            <a:off x="6027795" y="2087985"/>
            <a:ext cx="70215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ГІДРА</a:t>
            </a:r>
            <a:endParaRPr lang="uk-UA" sz="8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grpSp>
        <p:nvGrpSpPr>
          <p:cNvPr id="56" name="Группа 1497"/>
          <p:cNvGrpSpPr/>
          <p:nvPr/>
        </p:nvGrpSpPr>
        <p:grpSpPr>
          <a:xfrm>
            <a:off x="6143636" y="2320312"/>
            <a:ext cx="195600" cy="465746"/>
            <a:chOff x="6507142" y="1664972"/>
            <a:chExt cx="195600" cy="465746"/>
          </a:xfrm>
        </p:grpSpPr>
        <p:sp>
          <p:nvSpPr>
            <p:cNvPr id="1499" name="8-конечная звезда 1498"/>
            <p:cNvSpPr/>
            <p:nvPr/>
          </p:nvSpPr>
          <p:spPr>
            <a:xfrm rot="1262594">
              <a:off x="6507142" y="1935118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00" name="8-конечная звезда 1499"/>
            <p:cNvSpPr/>
            <p:nvPr/>
          </p:nvSpPr>
          <p:spPr>
            <a:xfrm rot="1262594">
              <a:off x="6659542" y="2087518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01" name="8-конечная звезда 1500"/>
            <p:cNvSpPr/>
            <p:nvPr/>
          </p:nvSpPr>
          <p:spPr>
            <a:xfrm rot="1262594">
              <a:off x="6578580" y="1664972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502" name="Прямая соединительная линия 1501"/>
            <p:cNvCxnSpPr>
              <a:stCxn id="1499" idx="7"/>
              <a:endCxn id="1500" idx="1"/>
            </p:cNvCxnSpPr>
            <p:nvPr/>
          </p:nvCxnSpPr>
          <p:spPr>
            <a:xfrm rot="16200000" flipH="1">
              <a:off x="6528741" y="1967687"/>
              <a:ext cx="180911" cy="14143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03" name="Прямая соединительная линия 1502"/>
            <p:cNvCxnSpPr>
              <a:stCxn id="1499" idx="6"/>
              <a:endCxn id="1501" idx="3"/>
            </p:cNvCxnSpPr>
            <p:nvPr/>
          </p:nvCxnSpPr>
          <p:spPr>
            <a:xfrm rot="5400000" flipH="1" flipV="1">
              <a:off x="6437861" y="1793980"/>
              <a:ext cx="241216" cy="4394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04" name="Прямая соединительная линия 1503"/>
            <p:cNvCxnSpPr>
              <a:stCxn id="1500" idx="1"/>
              <a:endCxn id="1501" idx="0"/>
            </p:cNvCxnSpPr>
            <p:nvPr/>
          </p:nvCxnSpPr>
          <p:spPr>
            <a:xfrm rot="5400000" flipH="1">
              <a:off x="6437861" y="1876806"/>
              <a:ext cx="434530" cy="6957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505" name="TextBox 1504"/>
          <p:cNvSpPr txBox="1"/>
          <p:nvPr/>
        </p:nvSpPr>
        <p:spPr>
          <a:xfrm rot="2919709">
            <a:off x="5898977" y="2708998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СЕКСТАНТ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grpSp>
        <p:nvGrpSpPr>
          <p:cNvPr id="57" name="Группа 1505"/>
          <p:cNvGrpSpPr/>
          <p:nvPr/>
        </p:nvGrpSpPr>
        <p:grpSpPr>
          <a:xfrm rot="749591">
            <a:off x="3889553" y="1287574"/>
            <a:ext cx="751019" cy="682461"/>
            <a:chOff x="3475433" y="722250"/>
            <a:chExt cx="751019" cy="682461"/>
          </a:xfrm>
        </p:grpSpPr>
        <p:sp>
          <p:nvSpPr>
            <p:cNvPr id="1507" name="8-конечная звезда 1506"/>
            <p:cNvSpPr/>
            <p:nvPr/>
          </p:nvSpPr>
          <p:spPr>
            <a:xfrm rot="1262594">
              <a:off x="3936952" y="93656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08" name="8-конечная звезда 1507"/>
            <p:cNvSpPr/>
            <p:nvPr/>
          </p:nvSpPr>
          <p:spPr>
            <a:xfrm rot="1262594">
              <a:off x="3861710" y="99514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09" name="8-конечная звезда 1508"/>
            <p:cNvSpPr/>
            <p:nvPr/>
          </p:nvSpPr>
          <p:spPr>
            <a:xfrm rot="1262594">
              <a:off x="3801265" y="1015071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10" name="8-конечная звезда 1509"/>
            <p:cNvSpPr/>
            <p:nvPr/>
          </p:nvSpPr>
          <p:spPr>
            <a:xfrm rot="1262594">
              <a:off x="3931325" y="1272302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11" name="8-конечная звезда 1510"/>
            <p:cNvSpPr/>
            <p:nvPr/>
          </p:nvSpPr>
          <p:spPr>
            <a:xfrm rot="1262594">
              <a:off x="3772232" y="1170400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12" name="8-конечная звезда 1511"/>
            <p:cNvSpPr/>
            <p:nvPr/>
          </p:nvSpPr>
          <p:spPr>
            <a:xfrm rot="1262594">
              <a:off x="4008391" y="722250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13" name="8-конечная звезда 1512"/>
            <p:cNvSpPr/>
            <p:nvPr/>
          </p:nvSpPr>
          <p:spPr>
            <a:xfrm rot="1262594">
              <a:off x="3582465" y="867829"/>
              <a:ext cx="72483" cy="72483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14" name="8-конечная звезда 1513"/>
            <p:cNvSpPr/>
            <p:nvPr/>
          </p:nvSpPr>
          <p:spPr>
            <a:xfrm rot="1262594">
              <a:off x="3476620" y="1247307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15" name="8-конечная звезда 1514"/>
            <p:cNvSpPr/>
            <p:nvPr/>
          </p:nvSpPr>
          <p:spPr>
            <a:xfrm rot="1262594">
              <a:off x="3618055" y="1357911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16" name="8-конечная звезда 1515"/>
            <p:cNvSpPr/>
            <p:nvPr/>
          </p:nvSpPr>
          <p:spPr>
            <a:xfrm rot="1262594">
              <a:off x="3475433" y="1099907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17" name="8-конечная звезда 1516"/>
            <p:cNvSpPr/>
            <p:nvPr/>
          </p:nvSpPr>
          <p:spPr>
            <a:xfrm rot="1262594">
              <a:off x="3512979" y="1317945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18" name="8-конечная звезда 1517"/>
            <p:cNvSpPr/>
            <p:nvPr/>
          </p:nvSpPr>
          <p:spPr>
            <a:xfrm rot="1262594">
              <a:off x="4153969" y="1153581"/>
              <a:ext cx="72483" cy="72483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519" name="Прямая соединительная линия 1518"/>
            <p:cNvCxnSpPr>
              <a:stCxn id="1515" idx="4"/>
              <a:endCxn id="1517" idx="0"/>
            </p:cNvCxnSpPr>
            <p:nvPr/>
          </p:nvCxnSpPr>
          <p:spPr>
            <a:xfrm rot="9917941">
              <a:off x="3562163" y="1342336"/>
              <a:ext cx="53509" cy="3798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20" name="Прямая соединительная линия 1519"/>
            <p:cNvCxnSpPr>
              <a:stCxn id="1517" idx="4"/>
              <a:endCxn id="1514" idx="1"/>
            </p:cNvCxnSpPr>
            <p:nvPr/>
          </p:nvCxnSpPr>
          <p:spPr>
            <a:xfrm rot="9917941" flipH="1">
              <a:off x="3509274" y="1292124"/>
              <a:ext cx="5514" cy="4078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21" name="Прямая соединительная линия 1520"/>
            <p:cNvCxnSpPr>
              <a:stCxn id="1514" idx="6"/>
              <a:endCxn id="1516" idx="1"/>
            </p:cNvCxnSpPr>
            <p:nvPr/>
          </p:nvCxnSpPr>
          <p:spPr>
            <a:xfrm rot="4517941" flipH="1" flipV="1">
              <a:off x="3457984" y="1183603"/>
              <a:ext cx="100789" cy="2635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22" name="Прямая соединительная линия 1521"/>
            <p:cNvCxnSpPr>
              <a:stCxn id="1509" idx="7"/>
              <a:endCxn id="1507" idx="3"/>
            </p:cNvCxnSpPr>
            <p:nvPr/>
          </p:nvCxnSpPr>
          <p:spPr>
            <a:xfrm rot="4517941" flipH="1" flipV="1">
              <a:off x="3879700" y="953882"/>
              <a:ext cx="32818" cy="9787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23" name="Прямая соединительная линия 1522"/>
            <p:cNvCxnSpPr>
              <a:stCxn id="1509" idx="5"/>
              <a:endCxn id="1513" idx="1"/>
            </p:cNvCxnSpPr>
            <p:nvPr/>
          </p:nvCxnSpPr>
          <p:spPr>
            <a:xfrm rot="15317941" flipV="1">
              <a:off x="3663241" y="898541"/>
              <a:ext cx="124245" cy="15750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24" name="Прямая соединительная линия 1523"/>
            <p:cNvCxnSpPr>
              <a:stCxn id="1510" idx="4"/>
              <a:endCxn id="1511" idx="1"/>
            </p:cNvCxnSpPr>
            <p:nvPr/>
          </p:nvCxnSpPr>
          <p:spPr>
            <a:xfrm rot="9917941">
              <a:off x="3820776" y="1207582"/>
              <a:ext cx="101768" cy="9651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25" name="Прямая соединительная линия 1524"/>
            <p:cNvCxnSpPr>
              <a:stCxn id="1511" idx="6"/>
              <a:endCxn id="1509" idx="1"/>
            </p:cNvCxnSpPr>
            <p:nvPr/>
          </p:nvCxnSpPr>
          <p:spPr>
            <a:xfrm rot="4517941" flipH="1" flipV="1">
              <a:off x="3776922" y="1091437"/>
              <a:ext cx="94313" cy="5607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26" name="Прямая соединительная линия 1525"/>
            <p:cNvCxnSpPr>
              <a:stCxn id="1514" idx="0"/>
              <a:endCxn id="1511" idx="2"/>
            </p:cNvCxnSpPr>
            <p:nvPr/>
          </p:nvCxnSpPr>
          <p:spPr>
            <a:xfrm rot="20717941">
              <a:off x="3519071" y="1244220"/>
              <a:ext cx="273254" cy="1326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27" name="Прямая соединительная линия 1526"/>
            <p:cNvCxnSpPr>
              <a:stCxn id="1513" idx="6"/>
              <a:endCxn id="1512" idx="3"/>
            </p:cNvCxnSpPr>
            <p:nvPr/>
          </p:nvCxnSpPr>
          <p:spPr>
            <a:xfrm rot="5400000" flipH="1" flipV="1">
              <a:off x="3766202" y="625732"/>
              <a:ext cx="110033" cy="37899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28" name="Прямая соединительная линия 1527"/>
            <p:cNvCxnSpPr>
              <a:stCxn id="1507" idx="6"/>
              <a:endCxn id="1512" idx="7"/>
            </p:cNvCxnSpPr>
            <p:nvPr/>
          </p:nvCxnSpPr>
          <p:spPr>
            <a:xfrm rot="5400000" flipH="1" flipV="1">
              <a:off x="3916818" y="795117"/>
              <a:ext cx="200077" cy="8641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29" name="Прямая соединительная линия 1528"/>
            <p:cNvCxnSpPr>
              <a:stCxn id="1510" idx="0"/>
              <a:endCxn id="1518" idx="3"/>
            </p:cNvCxnSpPr>
            <p:nvPr/>
          </p:nvCxnSpPr>
          <p:spPr>
            <a:xfrm rot="20717941" flipV="1">
              <a:off x="3973111" y="1228272"/>
              <a:ext cx="194395" cy="5699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30" name="Прямая соединительная линия 1529"/>
            <p:cNvCxnSpPr>
              <a:stCxn id="1518" idx="5"/>
              <a:endCxn id="1507" idx="5"/>
            </p:cNvCxnSpPr>
            <p:nvPr/>
          </p:nvCxnSpPr>
          <p:spPr>
            <a:xfrm rot="16200000" flipV="1">
              <a:off x="3955335" y="936543"/>
              <a:ext cx="217814" cy="22250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58" name="Группа 1536"/>
          <p:cNvGrpSpPr/>
          <p:nvPr/>
        </p:nvGrpSpPr>
        <p:grpSpPr>
          <a:xfrm rot="21798">
            <a:off x="3893346" y="1000108"/>
            <a:ext cx="696517" cy="357190"/>
            <a:chOff x="3365448" y="434919"/>
            <a:chExt cx="780759" cy="400391"/>
          </a:xfrm>
        </p:grpSpPr>
        <p:cxnSp>
          <p:nvCxnSpPr>
            <p:cNvPr id="1538" name="Прямая соединительная линия 1537"/>
            <p:cNvCxnSpPr>
              <a:stCxn id="1542" idx="6"/>
              <a:endCxn id="1544" idx="0"/>
            </p:cNvCxnSpPr>
            <p:nvPr/>
          </p:nvCxnSpPr>
          <p:spPr>
            <a:xfrm rot="16200000" flipV="1">
              <a:off x="4012805" y="470477"/>
              <a:ext cx="101003" cy="12427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39" name="Прямая соединительная линия 1538"/>
            <p:cNvCxnSpPr>
              <a:stCxn id="1547" idx="7"/>
              <a:endCxn id="1544" idx="0"/>
            </p:cNvCxnSpPr>
            <p:nvPr/>
          </p:nvCxnSpPr>
          <p:spPr>
            <a:xfrm rot="16200000" flipH="1">
              <a:off x="3936040" y="416982"/>
              <a:ext cx="34363" cy="9589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540" name="8-конечная звезда 1539"/>
            <p:cNvSpPr/>
            <p:nvPr/>
          </p:nvSpPr>
          <p:spPr>
            <a:xfrm rot="1262594">
              <a:off x="3652780" y="509516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41" name="8-конечная звезда 1540"/>
            <p:cNvSpPr/>
            <p:nvPr/>
          </p:nvSpPr>
          <p:spPr>
            <a:xfrm rot="1262594">
              <a:off x="3724217" y="580953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42" name="8-конечная звезда 1541"/>
            <p:cNvSpPr/>
            <p:nvPr/>
          </p:nvSpPr>
          <p:spPr>
            <a:xfrm rot="1262594">
              <a:off x="4081407" y="580953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43" name="8-конечная звезда 1542"/>
            <p:cNvSpPr/>
            <p:nvPr/>
          </p:nvSpPr>
          <p:spPr>
            <a:xfrm rot="1262594">
              <a:off x="3509904" y="652392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44" name="8-конечная звезда 1543"/>
            <p:cNvSpPr/>
            <p:nvPr/>
          </p:nvSpPr>
          <p:spPr>
            <a:xfrm rot="1262594">
              <a:off x="3938531" y="438077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45" name="8-конечная звезда 1544"/>
            <p:cNvSpPr/>
            <p:nvPr/>
          </p:nvSpPr>
          <p:spPr>
            <a:xfrm rot="1262594">
              <a:off x="3365448" y="579374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46" name="8-конечная звезда 1545"/>
            <p:cNvSpPr/>
            <p:nvPr/>
          </p:nvSpPr>
          <p:spPr>
            <a:xfrm rot="1262594">
              <a:off x="3935374" y="649234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47" name="8-конечная звезда 1546"/>
            <p:cNvSpPr/>
            <p:nvPr/>
          </p:nvSpPr>
          <p:spPr>
            <a:xfrm rot="1262594">
              <a:off x="3863935" y="434919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48" name="8-конечная звезда 1547"/>
            <p:cNvSpPr/>
            <p:nvPr/>
          </p:nvSpPr>
          <p:spPr>
            <a:xfrm rot="1262594">
              <a:off x="3506746" y="521964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49" name="8-конечная звезда 1548"/>
            <p:cNvSpPr/>
            <p:nvPr/>
          </p:nvSpPr>
          <p:spPr>
            <a:xfrm rot="1262594">
              <a:off x="3649621" y="720672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50" name="8-конечная звезда 1549"/>
            <p:cNvSpPr/>
            <p:nvPr/>
          </p:nvSpPr>
          <p:spPr>
            <a:xfrm rot="1262594">
              <a:off x="3506746" y="792110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551" name="Прямая соединительная линия 1550"/>
            <p:cNvCxnSpPr>
              <a:stCxn id="1541" idx="7"/>
              <a:endCxn id="1546" idx="4"/>
            </p:cNvCxnSpPr>
            <p:nvPr/>
          </p:nvCxnSpPr>
          <p:spPr>
            <a:xfrm rot="16200000" flipH="1">
              <a:off x="3830079" y="556342"/>
              <a:ext cx="62881" cy="15059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52" name="Прямая соединительная линия 1551"/>
            <p:cNvCxnSpPr>
              <a:stCxn id="1546" idx="0"/>
              <a:endCxn id="1542" idx="3"/>
            </p:cNvCxnSpPr>
            <p:nvPr/>
          </p:nvCxnSpPr>
          <p:spPr>
            <a:xfrm flipV="1">
              <a:off x="3977133" y="626509"/>
              <a:ext cx="107066" cy="5208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53" name="Прямая соединительная линия 1552"/>
            <p:cNvCxnSpPr>
              <a:stCxn id="1540" idx="7"/>
              <a:endCxn id="1547" idx="4"/>
            </p:cNvCxnSpPr>
            <p:nvPr/>
          </p:nvCxnSpPr>
          <p:spPr>
            <a:xfrm rot="5400000" flipH="1" flipV="1">
              <a:off x="3750084" y="413468"/>
              <a:ext cx="79997" cy="15058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54" name="Прямая соединительная линия 1553"/>
            <p:cNvCxnSpPr>
              <a:stCxn id="1541" idx="5"/>
              <a:endCxn id="1540" idx="0"/>
            </p:cNvCxnSpPr>
            <p:nvPr/>
          </p:nvCxnSpPr>
          <p:spPr>
            <a:xfrm rot="16200000" flipV="1">
              <a:off x="3714343" y="554627"/>
              <a:ext cx="30195" cy="2804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55" name="Прямая соединительная линия 1554"/>
            <p:cNvCxnSpPr>
              <a:stCxn id="1540" idx="4"/>
              <a:endCxn id="1548" idx="0"/>
            </p:cNvCxnSpPr>
            <p:nvPr/>
          </p:nvCxnSpPr>
          <p:spPr>
            <a:xfrm rot="10800000" flipV="1">
              <a:off x="3548505" y="530282"/>
              <a:ext cx="106436" cy="2103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56" name="Прямая соединительная линия 1555"/>
            <p:cNvCxnSpPr>
              <a:stCxn id="1548" idx="3"/>
              <a:endCxn id="1545" idx="6"/>
            </p:cNvCxnSpPr>
            <p:nvPr/>
          </p:nvCxnSpPr>
          <p:spPr>
            <a:xfrm rot="5400000">
              <a:off x="3440955" y="513524"/>
              <a:ext cx="28840" cy="10646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57" name="Прямая соединительная линия 1556"/>
            <p:cNvCxnSpPr>
              <a:stCxn id="1543" idx="7"/>
              <a:endCxn id="1541" idx="3"/>
            </p:cNvCxnSpPr>
            <p:nvPr/>
          </p:nvCxnSpPr>
          <p:spPr>
            <a:xfrm rot="5400000" flipH="1" flipV="1">
              <a:off x="3626897" y="571525"/>
              <a:ext cx="45127" cy="15509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58" name="Прямая соединительная линия 1557"/>
            <p:cNvCxnSpPr>
              <a:stCxn id="1543" idx="3"/>
              <a:endCxn id="1545" idx="1"/>
            </p:cNvCxnSpPr>
            <p:nvPr/>
          </p:nvCxnSpPr>
          <p:spPr>
            <a:xfrm rot="5400000" flipH="1">
              <a:off x="3424604" y="609856"/>
              <a:ext cx="66900" cy="10928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59" name="Прямая соединительная линия 1558"/>
            <p:cNvCxnSpPr>
              <a:stCxn id="1549" idx="3"/>
              <a:endCxn id="1543" idx="0"/>
            </p:cNvCxnSpPr>
            <p:nvPr/>
          </p:nvCxnSpPr>
          <p:spPr>
            <a:xfrm rot="5400000" flipH="1">
              <a:off x="3584703" y="684266"/>
              <a:ext cx="54617" cy="7893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60" name="Прямая соединительная линия 1559"/>
            <p:cNvCxnSpPr>
              <a:stCxn id="1550" idx="6"/>
              <a:endCxn id="1543" idx="2"/>
            </p:cNvCxnSpPr>
            <p:nvPr/>
          </p:nvCxnSpPr>
          <p:spPr>
            <a:xfrm rot="16200000" flipV="1">
              <a:off x="3494126" y="751575"/>
              <a:ext cx="78520" cy="543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562" name="TextBox 1561"/>
          <p:cNvSpPr txBox="1"/>
          <p:nvPr/>
        </p:nvSpPr>
        <p:spPr>
          <a:xfrm rot="21428907">
            <a:off x="3675003" y="1582718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ОРІОН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1563" name="TextBox 1562"/>
          <p:cNvSpPr txBox="1"/>
          <p:nvPr/>
        </p:nvSpPr>
        <p:spPr>
          <a:xfrm rot="21428907">
            <a:off x="3718874" y="939776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ЗАЄЦЬ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grpSp>
        <p:nvGrpSpPr>
          <p:cNvPr id="59" name="Группа 1563"/>
          <p:cNvGrpSpPr/>
          <p:nvPr/>
        </p:nvGrpSpPr>
        <p:grpSpPr>
          <a:xfrm>
            <a:off x="4572000" y="1379220"/>
            <a:ext cx="1256069" cy="478144"/>
            <a:chOff x="4294142" y="785794"/>
            <a:chExt cx="1256069" cy="478144"/>
          </a:xfrm>
        </p:grpSpPr>
        <p:cxnSp>
          <p:nvCxnSpPr>
            <p:cNvPr id="1565" name="Прямая соединительная линия 1564"/>
            <p:cNvCxnSpPr>
              <a:stCxn id="1574" idx="4"/>
              <a:endCxn id="1575" idx="0"/>
            </p:cNvCxnSpPr>
            <p:nvPr/>
          </p:nvCxnSpPr>
          <p:spPr>
            <a:xfrm rot="10800000">
              <a:off x="4620075" y="1178656"/>
              <a:ext cx="46726" cy="5592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66" name="Прямая соединительная линия 1565"/>
            <p:cNvCxnSpPr>
              <a:stCxn id="1575" idx="4"/>
              <a:endCxn id="1572" idx="1"/>
            </p:cNvCxnSpPr>
            <p:nvPr/>
          </p:nvCxnSpPr>
          <p:spPr>
            <a:xfrm rot="10800000">
              <a:off x="4465813" y="1119201"/>
              <a:ext cx="113945" cy="4394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567" name="8-конечная звезда 1566"/>
            <p:cNvSpPr/>
            <p:nvPr/>
          </p:nvSpPr>
          <p:spPr>
            <a:xfrm rot="1262594">
              <a:off x="4294142" y="84485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68" name="8-конечная звезда 1567"/>
            <p:cNvSpPr/>
            <p:nvPr/>
          </p:nvSpPr>
          <p:spPr>
            <a:xfrm rot="1262594">
              <a:off x="5222837" y="793689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69" name="8-конечная звезда 1568"/>
            <p:cNvSpPr/>
            <p:nvPr/>
          </p:nvSpPr>
          <p:spPr>
            <a:xfrm rot="1262594">
              <a:off x="4435440" y="785794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70" name="8-конечная звезда 1569"/>
            <p:cNvSpPr/>
            <p:nvPr/>
          </p:nvSpPr>
          <p:spPr>
            <a:xfrm rot="1262594">
              <a:off x="4935505" y="934985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71" name="8-конечная звезда 1570"/>
            <p:cNvSpPr/>
            <p:nvPr/>
          </p:nvSpPr>
          <p:spPr>
            <a:xfrm rot="1262594">
              <a:off x="5507011" y="1077861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72" name="8-конечная звезда 1571"/>
            <p:cNvSpPr/>
            <p:nvPr/>
          </p:nvSpPr>
          <p:spPr>
            <a:xfrm rot="1262594">
              <a:off x="4435441" y="1077861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73" name="8-конечная звезда 1572"/>
            <p:cNvSpPr/>
            <p:nvPr/>
          </p:nvSpPr>
          <p:spPr>
            <a:xfrm rot="1262594">
              <a:off x="4649753" y="1006423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74" name="8-конечная звезда 1573"/>
            <p:cNvSpPr/>
            <p:nvPr/>
          </p:nvSpPr>
          <p:spPr>
            <a:xfrm rot="1262594">
              <a:off x="4665360" y="1220738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75" name="8-конечная звезда 1574"/>
            <p:cNvSpPr/>
            <p:nvPr/>
          </p:nvSpPr>
          <p:spPr>
            <a:xfrm rot="1262594">
              <a:off x="4578316" y="1149299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576" name="Прямая соединительная линия 1575"/>
            <p:cNvCxnSpPr>
              <a:stCxn id="1584" idx="4"/>
              <a:endCxn id="1570" idx="7"/>
            </p:cNvCxnSpPr>
            <p:nvPr/>
          </p:nvCxnSpPr>
          <p:spPr>
            <a:xfrm rot="10800000">
              <a:off x="4976846" y="947814"/>
              <a:ext cx="319231" cy="7749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77" name="Прямая соединительная линия 1576"/>
            <p:cNvCxnSpPr>
              <a:stCxn id="1584" idx="7"/>
              <a:endCxn id="1568" idx="1"/>
            </p:cNvCxnSpPr>
            <p:nvPr/>
          </p:nvCxnSpPr>
          <p:spPr>
            <a:xfrm rot="16200000" flipV="1">
              <a:off x="5214037" y="892127"/>
              <a:ext cx="178677" cy="8514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78" name="Прямая соединительная линия 1577"/>
            <p:cNvCxnSpPr>
              <a:stCxn id="1569" idx="7"/>
              <a:endCxn id="1570" idx="4"/>
            </p:cNvCxnSpPr>
            <p:nvPr/>
          </p:nvCxnSpPr>
          <p:spPr>
            <a:xfrm rot="16200000" flipH="1">
              <a:off x="4631760" y="643643"/>
              <a:ext cx="150206" cy="46016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79" name="Прямая соединительная линия 1578"/>
            <p:cNvCxnSpPr>
              <a:stCxn id="1567" idx="7"/>
              <a:endCxn id="1569" idx="3"/>
            </p:cNvCxnSpPr>
            <p:nvPr/>
          </p:nvCxnSpPr>
          <p:spPr>
            <a:xfrm rot="5400000" flipH="1" flipV="1">
              <a:off x="4369196" y="792786"/>
              <a:ext cx="44725" cy="9148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80" name="Прямая соединительная линия 1579"/>
            <p:cNvCxnSpPr>
              <a:stCxn id="1573" idx="7"/>
              <a:endCxn id="1570" idx="3"/>
            </p:cNvCxnSpPr>
            <p:nvPr/>
          </p:nvCxnSpPr>
          <p:spPr>
            <a:xfrm rot="5400000" flipH="1" flipV="1">
              <a:off x="4787281" y="869168"/>
              <a:ext cx="53896" cy="24627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81" name="Прямая соединительная линия 1580"/>
            <p:cNvCxnSpPr>
              <a:stCxn id="1572" idx="7"/>
              <a:endCxn id="1573" idx="3"/>
            </p:cNvCxnSpPr>
            <p:nvPr/>
          </p:nvCxnSpPr>
          <p:spPr>
            <a:xfrm rot="5400000" flipH="1" flipV="1">
              <a:off x="4537249" y="976326"/>
              <a:ext cx="53896" cy="17483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82" name="Прямая соединительная линия 1581"/>
            <p:cNvCxnSpPr>
              <a:stCxn id="1575" idx="0"/>
              <a:endCxn id="1573" idx="2"/>
            </p:cNvCxnSpPr>
            <p:nvPr/>
          </p:nvCxnSpPr>
          <p:spPr>
            <a:xfrm flipV="1">
              <a:off x="4620075" y="1048182"/>
              <a:ext cx="43522" cy="13047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83" name="Прямая соединительная линия 1582"/>
            <p:cNvCxnSpPr>
              <a:stCxn id="1571" idx="0"/>
              <a:endCxn id="1584" idx="0"/>
            </p:cNvCxnSpPr>
            <p:nvPr/>
          </p:nvCxnSpPr>
          <p:spPr>
            <a:xfrm flipH="1" flipV="1">
              <a:off x="5346474" y="1044698"/>
              <a:ext cx="202296" cy="6251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584" name="8-конечная звезда 1583"/>
            <p:cNvSpPr/>
            <p:nvPr/>
          </p:nvSpPr>
          <p:spPr>
            <a:xfrm rot="1262594">
              <a:off x="5294275" y="100800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</p:grpSp>
      <p:sp>
        <p:nvSpPr>
          <p:cNvPr id="1585" name="TextBox 1584"/>
          <p:cNvSpPr txBox="1"/>
          <p:nvPr/>
        </p:nvSpPr>
        <p:spPr>
          <a:xfrm rot="21418783">
            <a:off x="4861881" y="1591243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ЄДИНОРІГ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1586" name="8-конечная звезда 1585"/>
          <p:cNvSpPr/>
          <p:nvPr/>
        </p:nvSpPr>
        <p:spPr>
          <a:xfrm rot="1262594">
            <a:off x="4224282" y="652391"/>
            <a:ext cx="64800" cy="648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587" name="8-конечная звезда 1586"/>
          <p:cNvSpPr/>
          <p:nvPr/>
        </p:nvSpPr>
        <p:spPr>
          <a:xfrm rot="1262594">
            <a:off x="4367159" y="580953"/>
            <a:ext cx="64800" cy="648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588" name="8-конечная звезда 1587"/>
          <p:cNvSpPr/>
          <p:nvPr/>
        </p:nvSpPr>
        <p:spPr>
          <a:xfrm rot="1262594">
            <a:off x="4007338" y="649760"/>
            <a:ext cx="46800" cy="468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589" name="8-конечная звезда 1588"/>
          <p:cNvSpPr/>
          <p:nvPr/>
        </p:nvSpPr>
        <p:spPr>
          <a:xfrm rot="1262594">
            <a:off x="4159738" y="802160"/>
            <a:ext cx="46800" cy="468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590" name="8-конечная звезда 1589"/>
          <p:cNvSpPr/>
          <p:nvPr/>
        </p:nvSpPr>
        <p:spPr>
          <a:xfrm rot="1262594">
            <a:off x="4721717" y="506884"/>
            <a:ext cx="46800" cy="468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591" name="8-конечная звезда 1590"/>
          <p:cNvSpPr/>
          <p:nvPr/>
        </p:nvSpPr>
        <p:spPr>
          <a:xfrm rot="1262594">
            <a:off x="4435966" y="374962"/>
            <a:ext cx="46800" cy="468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592" name="8-конечная звезда 1591"/>
          <p:cNvSpPr/>
          <p:nvPr/>
        </p:nvSpPr>
        <p:spPr>
          <a:xfrm rot="1262594">
            <a:off x="4507403" y="578321"/>
            <a:ext cx="46800" cy="468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593" name="8-конечная звезда 1592"/>
          <p:cNvSpPr/>
          <p:nvPr/>
        </p:nvSpPr>
        <p:spPr>
          <a:xfrm rot="1262594">
            <a:off x="4793156" y="589276"/>
            <a:ext cx="46800" cy="468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cxnSp>
        <p:nvCxnSpPr>
          <p:cNvPr id="1594" name="Прямая соединительная линия 1593"/>
          <p:cNvCxnSpPr>
            <a:stCxn id="1589" idx="6"/>
            <a:endCxn id="1586" idx="2"/>
          </p:cNvCxnSpPr>
          <p:nvPr/>
        </p:nvCxnSpPr>
        <p:spPr>
          <a:xfrm rot="5400000" flipH="1" flipV="1">
            <a:off x="4173949" y="732622"/>
            <a:ext cx="88691" cy="53508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95" name="Прямая соединительная линия 1594"/>
          <p:cNvCxnSpPr>
            <a:stCxn id="1589" idx="4"/>
            <a:endCxn id="1588" idx="0"/>
          </p:cNvCxnSpPr>
          <p:nvPr/>
        </p:nvCxnSpPr>
        <p:spPr>
          <a:xfrm rot="10800000">
            <a:off x="4052577" y="681562"/>
            <a:ext cx="108722" cy="135596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01" name="Прямая соединительная линия 1600"/>
          <p:cNvCxnSpPr>
            <a:stCxn id="1592" idx="0"/>
            <a:endCxn id="1590" idx="2"/>
          </p:cNvCxnSpPr>
          <p:nvPr/>
        </p:nvCxnSpPr>
        <p:spPr>
          <a:xfrm flipV="1">
            <a:off x="4552642" y="552123"/>
            <a:ext cx="184073" cy="58000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02" name="Прямая соединительная линия 1601"/>
          <p:cNvCxnSpPr>
            <a:stCxn id="1593" idx="5"/>
            <a:endCxn id="1590" idx="0"/>
          </p:cNvCxnSpPr>
          <p:nvPr/>
        </p:nvCxnSpPr>
        <p:spPr>
          <a:xfrm rot="16200000" flipV="1">
            <a:off x="4760703" y="544939"/>
            <a:ext cx="52606" cy="40099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03" name="Прямая соединительная линия 1602"/>
          <p:cNvCxnSpPr>
            <a:stCxn id="1593" idx="3"/>
            <a:endCxn id="1592" idx="1"/>
          </p:cNvCxnSpPr>
          <p:nvPr/>
        </p:nvCxnSpPr>
        <p:spPr>
          <a:xfrm rot="5400000">
            <a:off x="4667274" y="495207"/>
            <a:ext cx="928" cy="254868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04" name="Прямая соединительная линия 1603"/>
          <p:cNvCxnSpPr>
            <a:stCxn id="1592" idx="0"/>
            <a:endCxn id="1591" idx="1"/>
          </p:cNvCxnSpPr>
          <p:nvPr/>
        </p:nvCxnSpPr>
        <p:spPr>
          <a:xfrm flipH="1" flipV="1">
            <a:off x="4468867" y="419746"/>
            <a:ext cx="83775" cy="190377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05" name="Прямая соединительная линия 1604"/>
          <p:cNvCxnSpPr>
            <a:stCxn id="1587" idx="6"/>
            <a:endCxn id="1591" idx="2"/>
          </p:cNvCxnSpPr>
          <p:nvPr/>
        </p:nvCxnSpPr>
        <p:spPr>
          <a:xfrm rot="5400000" flipH="1" flipV="1">
            <a:off x="4349622" y="481773"/>
            <a:ext cx="162913" cy="39771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06" name="Прямая соединительная линия 1605"/>
          <p:cNvCxnSpPr>
            <a:stCxn id="1587" idx="3"/>
            <a:endCxn id="1586" idx="7"/>
          </p:cNvCxnSpPr>
          <p:nvPr/>
        </p:nvCxnSpPr>
        <p:spPr>
          <a:xfrm rot="5400000">
            <a:off x="4305558" y="607242"/>
            <a:ext cx="45126" cy="83661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07" name="Прямая соединительная линия 1606"/>
          <p:cNvCxnSpPr>
            <a:stCxn id="1587" idx="0"/>
            <a:endCxn id="1592" idx="3"/>
          </p:cNvCxnSpPr>
          <p:nvPr/>
        </p:nvCxnSpPr>
        <p:spPr>
          <a:xfrm flipV="1">
            <a:off x="4429798" y="611222"/>
            <a:ext cx="79621" cy="13765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626" name="TextBox 1625"/>
          <p:cNvSpPr txBox="1"/>
          <p:nvPr/>
        </p:nvSpPr>
        <p:spPr>
          <a:xfrm rot="21424529">
            <a:off x="3871274" y="439239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ГОЛУБ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1688" name="TextBox 1687"/>
          <p:cNvSpPr txBox="1"/>
          <p:nvPr/>
        </p:nvSpPr>
        <p:spPr>
          <a:xfrm rot="21198477">
            <a:off x="4941379" y="1116449"/>
            <a:ext cx="74999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ВЕЛИКИЙ ПЕС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grpSp>
        <p:nvGrpSpPr>
          <p:cNvPr id="60" name="Группа 1680"/>
          <p:cNvGrpSpPr/>
          <p:nvPr/>
        </p:nvGrpSpPr>
        <p:grpSpPr>
          <a:xfrm>
            <a:off x="4643438" y="792109"/>
            <a:ext cx="910202" cy="630311"/>
            <a:chOff x="4654035" y="792109"/>
            <a:chExt cx="910202" cy="630311"/>
          </a:xfrm>
        </p:grpSpPr>
        <p:sp>
          <p:nvSpPr>
            <p:cNvPr id="1627" name="8-конечная звезда 1626"/>
            <p:cNvSpPr/>
            <p:nvPr/>
          </p:nvSpPr>
          <p:spPr>
            <a:xfrm rot="1262594">
              <a:off x="4938355" y="1226001"/>
              <a:ext cx="79200" cy="79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628" name="8-конечная звезда 1627"/>
            <p:cNvSpPr/>
            <p:nvPr/>
          </p:nvSpPr>
          <p:spPr>
            <a:xfrm rot="1262594">
              <a:off x="4654035" y="1153581"/>
              <a:ext cx="72483" cy="72483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629" name="8-конечная звезда 1628"/>
            <p:cNvSpPr/>
            <p:nvPr/>
          </p:nvSpPr>
          <p:spPr>
            <a:xfrm rot="1262594">
              <a:off x="4795788" y="1140148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630" name="8-конечная звезда 1629"/>
            <p:cNvSpPr/>
            <p:nvPr/>
          </p:nvSpPr>
          <p:spPr>
            <a:xfrm rot="1262594">
              <a:off x="4721718" y="1006950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632" name="8-конечная звезда 1631"/>
            <p:cNvSpPr/>
            <p:nvPr/>
          </p:nvSpPr>
          <p:spPr>
            <a:xfrm rot="1262594">
              <a:off x="5151398" y="936564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633" name="8-конечная звезда 1632"/>
            <p:cNvSpPr/>
            <p:nvPr/>
          </p:nvSpPr>
          <p:spPr>
            <a:xfrm rot="1262594">
              <a:off x="5294275" y="1079441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634" name="8-конечная звезда 1633"/>
            <p:cNvSpPr/>
            <p:nvPr/>
          </p:nvSpPr>
          <p:spPr>
            <a:xfrm rot="1262594">
              <a:off x="5510237" y="100800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635" name="8-конечная звезда 1634"/>
            <p:cNvSpPr/>
            <p:nvPr/>
          </p:nvSpPr>
          <p:spPr>
            <a:xfrm rot="1262594">
              <a:off x="5078382" y="792109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637" name="8-конечная звезда 1636"/>
            <p:cNvSpPr/>
            <p:nvPr/>
          </p:nvSpPr>
          <p:spPr>
            <a:xfrm rot="1262594">
              <a:off x="4722771" y="866775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638" name="8-конечная звезда 1637"/>
            <p:cNvSpPr/>
            <p:nvPr/>
          </p:nvSpPr>
          <p:spPr>
            <a:xfrm rot="1262594">
              <a:off x="5078382" y="1292176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639" name="8-конечная звезда 1638"/>
            <p:cNvSpPr/>
            <p:nvPr/>
          </p:nvSpPr>
          <p:spPr>
            <a:xfrm rot="1262594">
              <a:off x="5149820" y="1379220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640" name="8-конечная звезда 1639"/>
            <p:cNvSpPr/>
            <p:nvPr/>
          </p:nvSpPr>
          <p:spPr>
            <a:xfrm rot="1262594">
              <a:off x="5006944" y="1379220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641" name="Прямая соединительная линия 1640"/>
            <p:cNvCxnSpPr>
              <a:stCxn id="1637" idx="0"/>
              <a:endCxn id="1632" idx="3"/>
            </p:cNvCxnSpPr>
            <p:nvPr/>
          </p:nvCxnSpPr>
          <p:spPr>
            <a:xfrm>
              <a:off x="4774970" y="903470"/>
              <a:ext cx="378754" cy="7105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42" name="Прямая соединительная линия 1641"/>
            <p:cNvCxnSpPr>
              <a:stCxn id="1632" idx="5"/>
              <a:endCxn id="1635" idx="0"/>
            </p:cNvCxnSpPr>
            <p:nvPr/>
          </p:nvCxnSpPr>
          <p:spPr>
            <a:xfrm rot="16200000" flipV="1">
              <a:off x="5085076" y="856531"/>
              <a:ext cx="117425" cy="4729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43" name="Прямая соединительная линия 1642"/>
            <p:cNvCxnSpPr>
              <a:stCxn id="1629" idx="5"/>
              <a:endCxn id="1630" idx="1"/>
            </p:cNvCxnSpPr>
            <p:nvPr/>
          </p:nvCxnSpPr>
          <p:spPr>
            <a:xfrm rot="16200000" flipV="1">
              <a:off x="4739223" y="1067130"/>
              <a:ext cx="91206" cy="6041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44" name="Прямая соединительная линия 1643"/>
            <p:cNvCxnSpPr>
              <a:stCxn id="1629" idx="4"/>
              <a:endCxn id="1628" idx="0"/>
            </p:cNvCxnSpPr>
            <p:nvPr/>
          </p:nvCxnSpPr>
          <p:spPr>
            <a:xfrm rot="10800000" flipV="1">
              <a:off x="4724101" y="1160914"/>
              <a:ext cx="73848" cy="4192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45" name="Прямая соединительная линия 1644"/>
            <p:cNvCxnSpPr>
              <a:stCxn id="1627" idx="6"/>
              <a:endCxn id="1629" idx="7"/>
            </p:cNvCxnSpPr>
            <p:nvPr/>
          </p:nvCxnSpPr>
          <p:spPr>
            <a:xfrm rot="16200000" flipV="1">
              <a:off x="4890360" y="1126828"/>
              <a:ext cx="69250" cy="13437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46" name="Прямая соединительная линия 1645"/>
            <p:cNvCxnSpPr>
              <a:stCxn id="1640" idx="7"/>
              <a:endCxn id="1638" idx="3"/>
            </p:cNvCxnSpPr>
            <p:nvPr/>
          </p:nvCxnSpPr>
          <p:spPr>
            <a:xfrm rot="5400000" flipH="1" flipV="1">
              <a:off x="5029512" y="1341319"/>
              <a:ext cx="69502" cy="3195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47" name="Прямая соединительная линия 1646"/>
            <p:cNvCxnSpPr>
              <a:stCxn id="1638" idx="5"/>
              <a:endCxn id="1627" idx="7"/>
            </p:cNvCxnSpPr>
            <p:nvPr/>
          </p:nvCxnSpPr>
          <p:spPr>
            <a:xfrm rot="16200000" flipV="1">
              <a:off x="5030420" y="1233245"/>
              <a:ext cx="44514" cy="7706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48" name="Прямая соединительная линия 1647"/>
            <p:cNvCxnSpPr>
              <a:stCxn id="1640" idx="1"/>
              <a:endCxn id="1639" idx="4"/>
            </p:cNvCxnSpPr>
            <p:nvPr/>
          </p:nvCxnSpPr>
          <p:spPr>
            <a:xfrm rot="5400000" flipH="1" flipV="1">
              <a:off x="5080540" y="1349839"/>
              <a:ext cx="27496" cy="11394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49" name="Прямая соединительная линия 1648"/>
            <p:cNvCxnSpPr>
              <a:stCxn id="1639" idx="6"/>
              <a:endCxn id="1638" idx="1"/>
            </p:cNvCxnSpPr>
            <p:nvPr/>
          </p:nvCxnSpPr>
          <p:spPr>
            <a:xfrm rot="16200000" flipV="1">
              <a:off x="5120393" y="1321877"/>
              <a:ext cx="47145" cy="7042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70" name="Прямая соединительная линия 1669"/>
            <p:cNvCxnSpPr>
              <a:stCxn id="1633" idx="7"/>
              <a:endCxn id="1634" idx="2"/>
            </p:cNvCxnSpPr>
            <p:nvPr/>
          </p:nvCxnSpPr>
          <p:spPr>
            <a:xfrm rot="5400000" flipH="1" flipV="1">
              <a:off x="5419107" y="987044"/>
              <a:ext cx="35276" cy="18159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71" name="Прямая соединительная линия 1670"/>
            <p:cNvCxnSpPr>
              <a:stCxn id="1633" idx="5"/>
              <a:endCxn id="1632" idx="1"/>
            </p:cNvCxnSpPr>
            <p:nvPr/>
          </p:nvCxnSpPr>
          <p:spPr>
            <a:xfrm rot="16200000" flipV="1">
              <a:off x="5203073" y="974527"/>
              <a:ext cx="93529" cy="12095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72" name="Прямая соединительная линия 1671"/>
            <p:cNvCxnSpPr>
              <a:stCxn id="1629" idx="6"/>
              <a:endCxn id="1632" idx="3"/>
            </p:cNvCxnSpPr>
            <p:nvPr/>
          </p:nvCxnSpPr>
          <p:spPr>
            <a:xfrm rot="5400000" flipH="1" flipV="1">
              <a:off x="4912882" y="901467"/>
              <a:ext cx="167782" cy="31390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73" name="Прямая соединительная линия 1672"/>
            <p:cNvCxnSpPr>
              <a:stCxn id="1627" idx="6"/>
              <a:endCxn id="1633" idx="3"/>
            </p:cNvCxnSpPr>
            <p:nvPr/>
          </p:nvCxnSpPr>
          <p:spPr>
            <a:xfrm rot="5400000" flipH="1" flipV="1">
              <a:off x="5088768" y="1020810"/>
              <a:ext cx="111238" cy="30442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691" name="Овал 1690"/>
          <p:cNvSpPr/>
          <p:nvPr/>
        </p:nvSpPr>
        <p:spPr>
          <a:xfrm>
            <a:off x="3643306" y="392604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692" name="Овал 1691"/>
          <p:cNvSpPr/>
          <p:nvPr/>
        </p:nvSpPr>
        <p:spPr>
          <a:xfrm>
            <a:off x="5786446" y="500042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693" name="Овал 1692"/>
          <p:cNvSpPr/>
          <p:nvPr/>
        </p:nvSpPr>
        <p:spPr>
          <a:xfrm>
            <a:off x="5286380" y="321166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694" name="Овал 1693"/>
          <p:cNvSpPr/>
          <p:nvPr/>
        </p:nvSpPr>
        <p:spPr>
          <a:xfrm rot="3951920">
            <a:off x="4729808" y="243941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695" name="Овал 1694"/>
          <p:cNvSpPr/>
          <p:nvPr/>
        </p:nvSpPr>
        <p:spPr>
          <a:xfrm>
            <a:off x="4143372" y="285728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697" name="Овал 1696"/>
          <p:cNvSpPr/>
          <p:nvPr/>
        </p:nvSpPr>
        <p:spPr>
          <a:xfrm rot="3951920">
            <a:off x="7101981" y="1505961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698" name="Овал 1697"/>
          <p:cNvSpPr/>
          <p:nvPr/>
        </p:nvSpPr>
        <p:spPr>
          <a:xfrm rot="3951920">
            <a:off x="7387733" y="2006027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699" name="Овал 1698"/>
          <p:cNvSpPr/>
          <p:nvPr/>
        </p:nvSpPr>
        <p:spPr>
          <a:xfrm rot="3951920">
            <a:off x="6720927" y="1101197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00" name="Овал 1699"/>
          <p:cNvSpPr/>
          <p:nvPr/>
        </p:nvSpPr>
        <p:spPr>
          <a:xfrm rot="3951920">
            <a:off x="6292299" y="744007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01" name="Овал 1700"/>
          <p:cNvSpPr/>
          <p:nvPr/>
        </p:nvSpPr>
        <p:spPr>
          <a:xfrm rot="3951920">
            <a:off x="7602047" y="2529957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02" name="Овал 1701"/>
          <p:cNvSpPr/>
          <p:nvPr/>
        </p:nvSpPr>
        <p:spPr>
          <a:xfrm rot="3951920">
            <a:off x="7721059" y="3077597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03" name="Овал 1702"/>
          <p:cNvSpPr/>
          <p:nvPr/>
        </p:nvSpPr>
        <p:spPr>
          <a:xfrm rot="3951920">
            <a:off x="7220993" y="5101725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04" name="Овал 1703"/>
          <p:cNvSpPr/>
          <p:nvPr/>
        </p:nvSpPr>
        <p:spPr>
          <a:xfrm rot="3951920">
            <a:off x="7459171" y="4649233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05" name="Овал 1704"/>
          <p:cNvSpPr/>
          <p:nvPr/>
        </p:nvSpPr>
        <p:spPr>
          <a:xfrm rot="3951920">
            <a:off x="7649620" y="4149167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06" name="Овал 1705"/>
          <p:cNvSpPr/>
          <p:nvPr/>
        </p:nvSpPr>
        <p:spPr>
          <a:xfrm rot="3951920">
            <a:off x="7721059" y="3577663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07" name="Овал 1706"/>
          <p:cNvSpPr/>
          <p:nvPr/>
        </p:nvSpPr>
        <p:spPr>
          <a:xfrm rot="3951920">
            <a:off x="5958973" y="6244733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08" name="Овал 1707"/>
          <p:cNvSpPr/>
          <p:nvPr/>
        </p:nvSpPr>
        <p:spPr>
          <a:xfrm rot="3951920">
            <a:off x="6435175" y="5958981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10" name="Овал 1709"/>
          <p:cNvSpPr/>
          <p:nvPr/>
        </p:nvSpPr>
        <p:spPr>
          <a:xfrm rot="3951920">
            <a:off x="5458907" y="6459047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11" name="Овал 1710"/>
          <p:cNvSpPr/>
          <p:nvPr/>
        </p:nvSpPr>
        <p:spPr>
          <a:xfrm rot="3951920">
            <a:off x="4887403" y="6578059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12" name="Овал 1711"/>
          <p:cNvSpPr/>
          <p:nvPr/>
        </p:nvSpPr>
        <p:spPr>
          <a:xfrm rot="3951920">
            <a:off x="4363472" y="6578059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13" name="Овал 1712"/>
          <p:cNvSpPr/>
          <p:nvPr/>
        </p:nvSpPr>
        <p:spPr>
          <a:xfrm rot="3951920">
            <a:off x="2291771" y="5649364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14" name="Овал 1713"/>
          <p:cNvSpPr/>
          <p:nvPr/>
        </p:nvSpPr>
        <p:spPr>
          <a:xfrm rot="3951920">
            <a:off x="2744263" y="6006555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15" name="Овал 1714"/>
          <p:cNvSpPr/>
          <p:nvPr/>
        </p:nvSpPr>
        <p:spPr>
          <a:xfrm rot="3951920">
            <a:off x="3220464" y="6292306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16" name="Овал 1715"/>
          <p:cNvSpPr/>
          <p:nvPr/>
        </p:nvSpPr>
        <p:spPr>
          <a:xfrm rot="3951920">
            <a:off x="3744395" y="6459047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17" name="Овал 1716"/>
          <p:cNvSpPr/>
          <p:nvPr/>
        </p:nvSpPr>
        <p:spPr>
          <a:xfrm rot="3951920">
            <a:off x="1934580" y="5220737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18" name="Овал 1717"/>
          <p:cNvSpPr/>
          <p:nvPr/>
        </p:nvSpPr>
        <p:spPr>
          <a:xfrm rot="3951920">
            <a:off x="1386941" y="3791978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19" name="Овал 1718"/>
          <p:cNvSpPr/>
          <p:nvPr/>
        </p:nvSpPr>
        <p:spPr>
          <a:xfrm rot="3951920">
            <a:off x="1505953" y="4315907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20" name="Овал 1719"/>
          <p:cNvSpPr/>
          <p:nvPr/>
        </p:nvSpPr>
        <p:spPr>
          <a:xfrm rot="3951920">
            <a:off x="1672693" y="4744535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21" name="Овал 1720"/>
          <p:cNvSpPr/>
          <p:nvPr/>
        </p:nvSpPr>
        <p:spPr>
          <a:xfrm rot="3951920">
            <a:off x="1458379" y="2672833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22" name="Овал 1721"/>
          <p:cNvSpPr/>
          <p:nvPr/>
        </p:nvSpPr>
        <p:spPr>
          <a:xfrm rot="3951920">
            <a:off x="1648829" y="2148903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23" name="Овал 1722"/>
          <p:cNvSpPr/>
          <p:nvPr/>
        </p:nvSpPr>
        <p:spPr>
          <a:xfrm rot="3951920">
            <a:off x="1386941" y="3244337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24" name="Овал 1723"/>
          <p:cNvSpPr/>
          <p:nvPr/>
        </p:nvSpPr>
        <p:spPr>
          <a:xfrm rot="3951920">
            <a:off x="1887007" y="1672701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25" name="Овал 1724"/>
          <p:cNvSpPr/>
          <p:nvPr/>
        </p:nvSpPr>
        <p:spPr>
          <a:xfrm rot="3951920">
            <a:off x="2220332" y="1244073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26" name="Овал 1725"/>
          <p:cNvSpPr/>
          <p:nvPr/>
        </p:nvSpPr>
        <p:spPr>
          <a:xfrm rot="3951920">
            <a:off x="2648961" y="886883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27" name="Овал 1726"/>
          <p:cNvSpPr/>
          <p:nvPr/>
        </p:nvSpPr>
        <p:spPr>
          <a:xfrm rot="3951920">
            <a:off x="3077587" y="601131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28" name="TextBox 1727"/>
          <p:cNvSpPr txBox="1"/>
          <p:nvPr/>
        </p:nvSpPr>
        <p:spPr>
          <a:xfrm>
            <a:off x="3892286" y="142852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15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729" name="TextBox 1728"/>
          <p:cNvSpPr txBox="1"/>
          <p:nvPr/>
        </p:nvSpPr>
        <p:spPr>
          <a:xfrm>
            <a:off x="3461148" y="238432"/>
            <a:ext cx="253596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731" name="TextBox 1730"/>
          <p:cNvSpPr txBox="1"/>
          <p:nvPr/>
        </p:nvSpPr>
        <p:spPr>
          <a:xfrm>
            <a:off x="4500562" y="95556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25</a:t>
            </a:r>
            <a:endParaRPr lang="uk-UA" sz="1100" spc="-150" dirty="0">
              <a:latin typeface="Bookman Old Style" pitchFamily="18" charset="0"/>
            </a:endParaRPr>
          </a:p>
        </p:txBody>
      </p:sp>
      <p:grpSp>
        <p:nvGrpSpPr>
          <p:cNvPr id="61" name="Группа 1197"/>
          <p:cNvGrpSpPr/>
          <p:nvPr/>
        </p:nvGrpSpPr>
        <p:grpSpPr>
          <a:xfrm rot="21354696">
            <a:off x="2583855" y="805065"/>
            <a:ext cx="1400198" cy="1093329"/>
            <a:chOff x="2144581" y="479367"/>
            <a:chExt cx="1460831" cy="1140676"/>
          </a:xfrm>
        </p:grpSpPr>
        <p:sp>
          <p:nvSpPr>
            <p:cNvPr id="1219" name="8-конечная звезда 1218"/>
            <p:cNvSpPr/>
            <p:nvPr/>
          </p:nvSpPr>
          <p:spPr>
            <a:xfrm rot="1262594">
              <a:off x="2578365" y="1117765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20" name="8-конечная звезда 1219"/>
            <p:cNvSpPr/>
            <p:nvPr/>
          </p:nvSpPr>
          <p:spPr>
            <a:xfrm rot="1262594">
              <a:off x="3551412" y="1194462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21" name="8-конечная звезда 1220"/>
            <p:cNvSpPr/>
            <p:nvPr/>
          </p:nvSpPr>
          <p:spPr>
            <a:xfrm rot="1262594">
              <a:off x="3384989" y="1332011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54" name="8-конечная звезда 1253"/>
            <p:cNvSpPr/>
            <p:nvPr/>
          </p:nvSpPr>
          <p:spPr>
            <a:xfrm rot="1262594">
              <a:off x="3095241" y="1304155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74" name="8-конечная звезда 1273"/>
            <p:cNvSpPr/>
            <p:nvPr/>
          </p:nvSpPr>
          <p:spPr>
            <a:xfrm rot="1262594">
              <a:off x="2929435" y="153307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77" name="8-конечная звезда 1276"/>
            <p:cNvSpPr/>
            <p:nvPr/>
          </p:nvSpPr>
          <p:spPr>
            <a:xfrm rot="1262594">
              <a:off x="3009220" y="146223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79" name="8-конечная звезда 1278"/>
            <p:cNvSpPr/>
            <p:nvPr/>
          </p:nvSpPr>
          <p:spPr>
            <a:xfrm rot="1262594">
              <a:off x="3548411" y="1127375"/>
              <a:ext cx="46799" cy="4679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80" name="8-конечная звезда 1279"/>
            <p:cNvSpPr/>
            <p:nvPr/>
          </p:nvSpPr>
          <p:spPr>
            <a:xfrm rot="1262594">
              <a:off x="3198092" y="1027614"/>
              <a:ext cx="46799" cy="4679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81" name="8-конечная звезда 1280"/>
            <p:cNvSpPr/>
            <p:nvPr/>
          </p:nvSpPr>
          <p:spPr>
            <a:xfrm rot="1262594">
              <a:off x="3071678" y="479367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83" name="8-конечная звезда 1282"/>
            <p:cNvSpPr/>
            <p:nvPr/>
          </p:nvSpPr>
          <p:spPr>
            <a:xfrm rot="1262594">
              <a:off x="3140705" y="559023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84" name="8-конечная звезда 1283"/>
            <p:cNvSpPr/>
            <p:nvPr/>
          </p:nvSpPr>
          <p:spPr>
            <a:xfrm rot="1262594">
              <a:off x="3247015" y="1388560"/>
              <a:ext cx="46799" cy="4679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85" name="8-конечная звезда 1284"/>
            <p:cNvSpPr/>
            <p:nvPr/>
          </p:nvSpPr>
          <p:spPr>
            <a:xfrm rot="1262594">
              <a:off x="2417342" y="1270696"/>
              <a:ext cx="46799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86" name="8-конечная звезда 1285"/>
            <p:cNvSpPr/>
            <p:nvPr/>
          </p:nvSpPr>
          <p:spPr>
            <a:xfrm rot="1262594">
              <a:off x="2906040" y="932018"/>
              <a:ext cx="46799" cy="4679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87" name="8-конечная звезда 1286"/>
            <p:cNvSpPr/>
            <p:nvPr/>
          </p:nvSpPr>
          <p:spPr>
            <a:xfrm rot="1262594">
              <a:off x="2831699" y="926704"/>
              <a:ext cx="46799" cy="4679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88" name="8-конечная звезда 1287"/>
            <p:cNvSpPr/>
            <p:nvPr/>
          </p:nvSpPr>
          <p:spPr>
            <a:xfrm rot="1262594">
              <a:off x="2811458" y="983820"/>
              <a:ext cx="46799" cy="4679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89" name="8-конечная звезда 1288"/>
            <p:cNvSpPr/>
            <p:nvPr/>
          </p:nvSpPr>
          <p:spPr>
            <a:xfrm rot="1262594">
              <a:off x="2730652" y="1068925"/>
              <a:ext cx="46799" cy="4679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90" name="8-конечная звезда 1289"/>
            <p:cNvSpPr/>
            <p:nvPr/>
          </p:nvSpPr>
          <p:spPr>
            <a:xfrm rot="1262594">
              <a:off x="2694603" y="1573243"/>
              <a:ext cx="46799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96" name="8-конечная звезда 1295"/>
            <p:cNvSpPr/>
            <p:nvPr/>
          </p:nvSpPr>
          <p:spPr>
            <a:xfrm rot="1262594">
              <a:off x="2144581" y="653426"/>
              <a:ext cx="46799" cy="4679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297" name="Прямая соединительная линия 1296"/>
            <p:cNvCxnSpPr>
              <a:stCxn id="1283" idx="5"/>
              <a:endCxn id="1281" idx="7"/>
            </p:cNvCxnSpPr>
            <p:nvPr/>
          </p:nvCxnSpPr>
          <p:spPr>
            <a:xfrm rot="16445304" flipV="1">
              <a:off x="3103093" y="505714"/>
              <a:ext cx="64882" cy="4287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99" name="Прямая соединительная линия 1298"/>
            <p:cNvCxnSpPr>
              <a:stCxn id="1290" idx="6"/>
              <a:endCxn id="1274" idx="2"/>
            </p:cNvCxnSpPr>
            <p:nvPr/>
          </p:nvCxnSpPr>
          <p:spPr>
            <a:xfrm rot="5645304" flipH="1" flipV="1">
              <a:off x="2833939" y="1469780"/>
              <a:ext cx="5267" cy="22052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00" name="Прямая соединительная линия 1299"/>
            <p:cNvCxnSpPr>
              <a:stCxn id="1274" idx="7"/>
              <a:endCxn id="1277" idx="2"/>
            </p:cNvCxnSpPr>
            <p:nvPr/>
          </p:nvCxnSpPr>
          <p:spPr>
            <a:xfrm rot="5645304" flipH="1" flipV="1">
              <a:off x="2984904" y="1510358"/>
              <a:ext cx="37827" cy="4282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01" name="Прямая соединительная линия 1300"/>
            <p:cNvCxnSpPr>
              <a:stCxn id="1277" idx="7"/>
              <a:endCxn id="1254" idx="2"/>
            </p:cNvCxnSpPr>
            <p:nvPr/>
          </p:nvCxnSpPr>
          <p:spPr>
            <a:xfrm rot="5645304" flipH="1" flipV="1">
              <a:off x="3024076" y="1395899"/>
              <a:ext cx="125287" cy="4282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02" name="Прямая соединительная линия 1301"/>
            <p:cNvCxnSpPr>
              <a:stCxn id="1254" idx="0"/>
              <a:endCxn id="1284" idx="4"/>
            </p:cNvCxnSpPr>
            <p:nvPr/>
          </p:nvCxnSpPr>
          <p:spPr>
            <a:xfrm rot="245304">
              <a:off x="3145333" y="1344536"/>
              <a:ext cx="105349" cy="5533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03" name="Прямая соединительная линия 1302"/>
            <p:cNvCxnSpPr>
              <a:stCxn id="1284" idx="0"/>
              <a:endCxn id="1221" idx="3"/>
            </p:cNvCxnSpPr>
            <p:nvPr/>
          </p:nvCxnSpPr>
          <p:spPr>
            <a:xfrm rot="245304" flipV="1">
              <a:off x="3294170" y="1366649"/>
              <a:ext cx="91227" cy="5703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04" name="Прямая соединительная линия 1303"/>
            <p:cNvCxnSpPr>
              <a:stCxn id="1221" idx="7"/>
              <a:endCxn id="1220" idx="4"/>
            </p:cNvCxnSpPr>
            <p:nvPr/>
          </p:nvCxnSpPr>
          <p:spPr>
            <a:xfrm rot="5645304" flipH="1" flipV="1">
              <a:off x="3422817" y="1226640"/>
              <a:ext cx="144242" cy="10653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05" name="Прямая соединительная линия 1304"/>
            <p:cNvCxnSpPr>
              <a:stCxn id="1289" idx="7"/>
              <a:endCxn id="1288" idx="2"/>
            </p:cNvCxnSpPr>
            <p:nvPr/>
          </p:nvCxnSpPr>
          <p:spPr>
            <a:xfrm rot="5645304" flipH="1" flipV="1">
              <a:off x="2772313" y="1032413"/>
              <a:ext cx="57265" cy="4705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06" name="Прямая соединительная линия 1305"/>
            <p:cNvCxnSpPr>
              <a:stCxn id="1219" idx="7"/>
              <a:endCxn id="1289" idx="3"/>
            </p:cNvCxnSpPr>
            <p:nvPr/>
          </p:nvCxnSpPr>
          <p:spPr>
            <a:xfrm rot="5645304" flipH="1" flipV="1">
              <a:off x="2661747" y="1067771"/>
              <a:ext cx="39212" cy="10008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07" name="Прямая соединительная линия 1306"/>
            <p:cNvCxnSpPr>
              <a:stCxn id="1219" idx="2"/>
              <a:endCxn id="1285" idx="7"/>
            </p:cNvCxnSpPr>
            <p:nvPr/>
          </p:nvCxnSpPr>
          <p:spPr>
            <a:xfrm rot="5645304">
              <a:off x="2466970" y="1164765"/>
              <a:ext cx="123858" cy="12503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08" name="Прямая соединительная линия 1307"/>
            <p:cNvCxnSpPr>
              <a:stCxn id="1285" idx="1"/>
              <a:endCxn id="1290" idx="5"/>
            </p:cNvCxnSpPr>
            <p:nvPr/>
          </p:nvCxnSpPr>
          <p:spPr>
            <a:xfrm rot="16445304" flipH="1">
              <a:off x="2459020" y="1307307"/>
              <a:ext cx="240704" cy="27612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10" name="Прямая соединительная линия 1309"/>
            <p:cNvCxnSpPr>
              <a:stCxn id="1286" idx="6"/>
              <a:endCxn id="1283" idx="2"/>
            </p:cNvCxnSpPr>
            <p:nvPr/>
          </p:nvCxnSpPr>
          <p:spPr>
            <a:xfrm rot="5645304" flipH="1" flipV="1">
              <a:off x="2874766" y="672007"/>
              <a:ext cx="344010" cy="19382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11" name="Прямая соединительная линия 1310"/>
            <p:cNvCxnSpPr>
              <a:stCxn id="1287" idx="0"/>
              <a:endCxn id="1286" idx="4"/>
            </p:cNvCxnSpPr>
            <p:nvPr/>
          </p:nvCxnSpPr>
          <p:spPr>
            <a:xfrm rot="245304" flipV="1">
              <a:off x="2877386" y="945937"/>
              <a:ext cx="29766" cy="1364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12" name="Прямая соединительная линия 1311"/>
            <p:cNvCxnSpPr>
              <a:stCxn id="1288" idx="0"/>
              <a:endCxn id="1287" idx="1"/>
            </p:cNvCxnSpPr>
            <p:nvPr/>
          </p:nvCxnSpPr>
          <p:spPr>
            <a:xfrm rot="245304" flipV="1">
              <a:off x="2858280" y="971263"/>
              <a:ext cx="4737" cy="4458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13" name="Прямая соединительная линия 1312"/>
            <p:cNvCxnSpPr>
              <a:stCxn id="1280" idx="0"/>
              <a:endCxn id="1279" idx="4"/>
            </p:cNvCxnSpPr>
            <p:nvPr/>
          </p:nvCxnSpPr>
          <p:spPr>
            <a:xfrm rot="245304">
              <a:off x="3240764" y="1070453"/>
              <a:ext cx="311774" cy="6088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19" name="Прямая соединительная линия 1318"/>
            <p:cNvCxnSpPr>
              <a:stCxn id="1296" idx="0"/>
              <a:endCxn id="1281" idx="3"/>
            </p:cNvCxnSpPr>
            <p:nvPr/>
          </p:nvCxnSpPr>
          <p:spPr>
            <a:xfrm rot="245304" flipV="1">
              <a:off x="2197109" y="480980"/>
              <a:ext cx="869294" cy="23553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20" name="Прямая соединительная линия 1319"/>
            <p:cNvCxnSpPr>
              <a:stCxn id="1220" idx="5"/>
              <a:endCxn id="1279" idx="1"/>
            </p:cNvCxnSpPr>
            <p:nvPr/>
          </p:nvCxnSpPr>
          <p:spPr>
            <a:xfrm rot="5645304" flipH="1" flipV="1">
              <a:off x="3561603" y="1178438"/>
              <a:ext cx="25555" cy="1207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369" name="TextBox 1368"/>
          <p:cNvSpPr txBox="1"/>
          <p:nvPr/>
        </p:nvSpPr>
        <p:spPr>
          <a:xfrm>
            <a:off x="3143240" y="1142984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ЕРІДАН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grpSp>
        <p:nvGrpSpPr>
          <p:cNvPr id="62" name="Группа 1493"/>
          <p:cNvGrpSpPr/>
          <p:nvPr/>
        </p:nvGrpSpPr>
        <p:grpSpPr>
          <a:xfrm>
            <a:off x="1792760" y="4140544"/>
            <a:ext cx="614178" cy="1056610"/>
            <a:chOff x="1792760" y="4140544"/>
            <a:chExt cx="614178" cy="1056610"/>
          </a:xfrm>
        </p:grpSpPr>
        <p:sp>
          <p:nvSpPr>
            <p:cNvPr id="1380" name="8-конечная звезда 1379"/>
            <p:cNvSpPr/>
            <p:nvPr/>
          </p:nvSpPr>
          <p:spPr>
            <a:xfrm rot="1262594">
              <a:off x="2009705" y="4140544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81" name="8-конечная звезда 1380"/>
            <p:cNvSpPr/>
            <p:nvPr/>
          </p:nvSpPr>
          <p:spPr>
            <a:xfrm rot="1262594">
              <a:off x="1792760" y="4221659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82" name="8-конечная звезда 1381"/>
            <p:cNvSpPr/>
            <p:nvPr/>
          </p:nvSpPr>
          <p:spPr>
            <a:xfrm rot="1262594">
              <a:off x="2007074" y="4650288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83" name="8-конечная звезда 1382"/>
            <p:cNvSpPr/>
            <p:nvPr/>
          </p:nvSpPr>
          <p:spPr>
            <a:xfrm rot="1262594">
              <a:off x="2149950" y="4435973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84" name="8-конечная звезда 1383"/>
            <p:cNvSpPr/>
            <p:nvPr/>
          </p:nvSpPr>
          <p:spPr>
            <a:xfrm rot="1262594">
              <a:off x="2149950" y="4864602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85" name="8-конечная звезда 1384"/>
            <p:cNvSpPr/>
            <p:nvPr/>
          </p:nvSpPr>
          <p:spPr>
            <a:xfrm rot="1262594">
              <a:off x="2292825" y="5150354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86" name="8-конечная звезда 1385"/>
            <p:cNvSpPr/>
            <p:nvPr/>
          </p:nvSpPr>
          <p:spPr>
            <a:xfrm rot="1262594">
              <a:off x="2363738" y="5093996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388" name="Прямая соединительная линия 1387"/>
            <p:cNvCxnSpPr>
              <a:stCxn id="1381" idx="7"/>
              <a:endCxn id="1380" idx="3"/>
            </p:cNvCxnSpPr>
            <p:nvPr/>
          </p:nvCxnSpPr>
          <p:spPr>
            <a:xfrm rot="5400000" flipH="1" flipV="1">
              <a:off x="1900291" y="4123353"/>
              <a:ext cx="49458" cy="17495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89" name="Прямая соединительная линия 1388"/>
            <p:cNvCxnSpPr>
              <a:stCxn id="1383" idx="5"/>
              <a:endCxn id="1380" idx="1"/>
            </p:cNvCxnSpPr>
            <p:nvPr/>
          </p:nvCxnSpPr>
          <p:spPr>
            <a:xfrm rot="16200000" flipV="1">
              <a:off x="1991837" y="4265977"/>
              <a:ext cx="235437" cy="10858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90" name="Прямая соединительная линия 1389"/>
            <p:cNvCxnSpPr>
              <a:stCxn id="1382" idx="4"/>
              <a:endCxn id="1381" idx="1"/>
            </p:cNvCxnSpPr>
            <p:nvPr/>
          </p:nvCxnSpPr>
          <p:spPr>
            <a:xfrm rot="10800000">
              <a:off x="1825661" y="4266444"/>
              <a:ext cx="182974" cy="39884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91" name="Прямая соединительная линия 1390"/>
            <p:cNvCxnSpPr>
              <a:stCxn id="1384" idx="6"/>
              <a:endCxn id="1383" idx="2"/>
            </p:cNvCxnSpPr>
            <p:nvPr/>
          </p:nvCxnSpPr>
          <p:spPr>
            <a:xfrm rot="16200000" flipV="1">
              <a:off x="1980875" y="4665286"/>
              <a:ext cx="384951" cy="1680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92" name="Прямая соединительная линия 1391"/>
            <p:cNvCxnSpPr>
              <a:stCxn id="1384" idx="0"/>
              <a:endCxn id="1382" idx="1"/>
            </p:cNvCxnSpPr>
            <p:nvPr/>
          </p:nvCxnSpPr>
          <p:spPr>
            <a:xfrm flipH="1" flipV="1">
              <a:off x="2039975" y="4695072"/>
              <a:ext cx="155214" cy="20133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93" name="Прямая соединительная линия 1392"/>
            <p:cNvCxnSpPr>
              <a:stCxn id="1386" idx="2"/>
              <a:endCxn id="1385" idx="7"/>
            </p:cNvCxnSpPr>
            <p:nvPr/>
          </p:nvCxnSpPr>
          <p:spPr>
            <a:xfrm rot="5400000">
              <a:off x="2343347" y="5130018"/>
              <a:ext cx="28498" cy="3997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09" name="Прямая соединительная линия 1408"/>
            <p:cNvCxnSpPr>
              <a:stCxn id="1385" idx="4"/>
              <a:endCxn id="1384" idx="1"/>
            </p:cNvCxnSpPr>
            <p:nvPr/>
          </p:nvCxnSpPr>
          <p:spPr>
            <a:xfrm rot="10800000">
              <a:off x="2182852" y="4909386"/>
              <a:ext cx="111535" cy="25596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10" name="Прямая соединительная линия 1409"/>
            <p:cNvCxnSpPr>
              <a:stCxn id="1386" idx="4"/>
              <a:endCxn id="1384" idx="1"/>
            </p:cNvCxnSpPr>
            <p:nvPr/>
          </p:nvCxnSpPr>
          <p:spPr>
            <a:xfrm rot="10800000">
              <a:off x="2182851" y="4909386"/>
              <a:ext cx="182328" cy="19845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493" name="TextBox 1492"/>
          <p:cNvSpPr txBox="1"/>
          <p:nvPr/>
        </p:nvSpPr>
        <p:spPr>
          <a:xfrm rot="3270530">
            <a:off x="1593435" y="4712403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ПД РИБА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1531" name="8-конечная звезда 1530"/>
          <p:cNvSpPr/>
          <p:nvPr/>
        </p:nvSpPr>
        <p:spPr>
          <a:xfrm rot="1262594">
            <a:off x="5008523" y="365060"/>
            <a:ext cx="54000" cy="540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grpSp>
        <p:nvGrpSpPr>
          <p:cNvPr id="63" name="Группа 1682"/>
          <p:cNvGrpSpPr/>
          <p:nvPr/>
        </p:nvGrpSpPr>
        <p:grpSpPr>
          <a:xfrm>
            <a:off x="5060722" y="401756"/>
            <a:ext cx="2493877" cy="2152192"/>
            <a:chOff x="5060722" y="401756"/>
            <a:chExt cx="2493877" cy="2152192"/>
          </a:xfrm>
        </p:grpSpPr>
        <p:cxnSp>
          <p:nvCxnSpPr>
            <p:cNvPr id="709" name="Прямая соединительная линия 708"/>
            <p:cNvCxnSpPr>
              <a:stCxn id="1536" idx="5"/>
              <a:endCxn id="1535" idx="1"/>
            </p:cNvCxnSpPr>
            <p:nvPr/>
          </p:nvCxnSpPr>
          <p:spPr>
            <a:xfrm rot="5400000" flipH="1" flipV="1">
              <a:off x="6276013" y="1313207"/>
              <a:ext cx="95572" cy="1714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331" name="8-конечная звезда 1330"/>
            <p:cNvSpPr/>
            <p:nvPr/>
          </p:nvSpPr>
          <p:spPr>
            <a:xfrm rot="1262594">
              <a:off x="6221917" y="1649892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387" name="Прямая соединительная линия 1386"/>
            <p:cNvCxnSpPr>
              <a:stCxn id="1533" idx="4"/>
              <a:endCxn id="1532" idx="0"/>
            </p:cNvCxnSpPr>
            <p:nvPr/>
          </p:nvCxnSpPr>
          <p:spPr>
            <a:xfrm rot="10800000">
              <a:off x="5489351" y="687508"/>
              <a:ext cx="521105" cy="19492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532" name="8-конечная звезда 1531"/>
            <p:cNvSpPr/>
            <p:nvPr/>
          </p:nvSpPr>
          <p:spPr>
            <a:xfrm rot="1262594">
              <a:off x="5437151" y="65081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33" name="8-конечная звезда 1532"/>
            <p:cNvSpPr/>
            <p:nvPr/>
          </p:nvSpPr>
          <p:spPr>
            <a:xfrm rot="1262594">
              <a:off x="6008654" y="865125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34" name="8-конечная звезда 1533"/>
            <p:cNvSpPr/>
            <p:nvPr/>
          </p:nvSpPr>
          <p:spPr>
            <a:xfrm rot="1262594">
              <a:off x="5794341" y="129375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35" name="8-конечная звезда 1534"/>
            <p:cNvSpPr/>
            <p:nvPr/>
          </p:nvSpPr>
          <p:spPr>
            <a:xfrm rot="1262594">
              <a:off x="6294406" y="1222317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36" name="8-конечная звезда 1535"/>
            <p:cNvSpPr/>
            <p:nvPr/>
          </p:nvSpPr>
          <p:spPr>
            <a:xfrm rot="1262594">
              <a:off x="6295985" y="1366771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61" name="8-конечная звезда 1560"/>
            <p:cNvSpPr/>
            <p:nvPr/>
          </p:nvSpPr>
          <p:spPr>
            <a:xfrm rot="1262594">
              <a:off x="6794472" y="1293755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96" name="8-конечная звезда 1595"/>
            <p:cNvSpPr/>
            <p:nvPr/>
          </p:nvSpPr>
          <p:spPr>
            <a:xfrm rot="1262594">
              <a:off x="6079040" y="721198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97" name="8-конечная звезда 1596"/>
            <p:cNvSpPr/>
            <p:nvPr/>
          </p:nvSpPr>
          <p:spPr>
            <a:xfrm rot="1262594">
              <a:off x="7507799" y="2507148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98" name="8-конечная звезда 1597"/>
            <p:cNvSpPr/>
            <p:nvPr/>
          </p:nvSpPr>
          <p:spPr>
            <a:xfrm rot="1262594">
              <a:off x="7150609" y="1875160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99" name="8-конечная звезда 1598"/>
            <p:cNvSpPr/>
            <p:nvPr/>
          </p:nvSpPr>
          <p:spPr>
            <a:xfrm rot="1262594">
              <a:off x="6875812" y="1517970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600" name="Прямая соединительная линия 1599"/>
            <p:cNvCxnSpPr>
              <a:stCxn id="1599" idx="6"/>
              <a:endCxn id="1561" idx="1"/>
            </p:cNvCxnSpPr>
            <p:nvPr/>
          </p:nvCxnSpPr>
          <p:spPr>
            <a:xfrm rot="16200000" flipV="1">
              <a:off x="6782974" y="1394890"/>
              <a:ext cx="174102" cy="7517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08" name="Прямая соединительная линия 1607"/>
            <p:cNvCxnSpPr>
              <a:stCxn id="1331" idx="7"/>
              <a:endCxn id="1536" idx="2"/>
            </p:cNvCxnSpPr>
            <p:nvPr/>
          </p:nvCxnSpPr>
          <p:spPr>
            <a:xfrm rot="5400000" flipH="1" flipV="1">
              <a:off x="6174536" y="1521576"/>
              <a:ext cx="234381" cy="5005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09" name="Прямая соединительная линия 1608"/>
            <p:cNvCxnSpPr>
              <a:stCxn id="1535" idx="6"/>
              <a:endCxn id="1533" idx="0"/>
            </p:cNvCxnSpPr>
            <p:nvPr/>
          </p:nvCxnSpPr>
          <p:spPr>
            <a:xfrm rot="16200000" flipV="1">
              <a:off x="6034828" y="927845"/>
              <a:ext cx="322298" cy="27024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10" name="Прямая соединительная линия 1609"/>
            <p:cNvCxnSpPr>
              <a:stCxn id="1534" idx="6"/>
              <a:endCxn id="1533" idx="2"/>
            </p:cNvCxnSpPr>
            <p:nvPr/>
          </p:nvCxnSpPr>
          <p:spPr>
            <a:xfrm rot="5400000" flipH="1" flipV="1">
              <a:off x="5739382" y="1008978"/>
              <a:ext cx="378230" cy="19492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11" name="Прямая соединительная линия 1610"/>
            <p:cNvCxnSpPr>
              <a:stCxn id="1532" idx="4"/>
              <a:endCxn id="1531" idx="0"/>
            </p:cNvCxnSpPr>
            <p:nvPr/>
          </p:nvCxnSpPr>
          <p:spPr>
            <a:xfrm rot="10800000">
              <a:off x="5060722" y="401756"/>
              <a:ext cx="378230" cy="26636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54" name="Прямая соединительная линия 1653"/>
            <p:cNvCxnSpPr>
              <a:stCxn id="1597" idx="5"/>
              <a:endCxn id="1598" idx="0"/>
            </p:cNvCxnSpPr>
            <p:nvPr/>
          </p:nvCxnSpPr>
          <p:spPr>
            <a:xfrm rot="16200000" flipV="1">
              <a:off x="7057672" y="2045138"/>
              <a:ext cx="602202" cy="32585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55" name="Прямая соединительная линия 1654"/>
            <p:cNvCxnSpPr>
              <a:stCxn id="1598" idx="5"/>
              <a:endCxn id="1599" idx="1"/>
            </p:cNvCxnSpPr>
            <p:nvPr/>
          </p:nvCxnSpPr>
          <p:spPr>
            <a:xfrm rot="16200000" flipV="1">
              <a:off x="6879400" y="1592067"/>
              <a:ext cx="314422" cy="25579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56" name="Прямая соединительная линия 1655"/>
            <p:cNvCxnSpPr>
              <a:stCxn id="1561" idx="4"/>
              <a:endCxn id="1596" idx="1"/>
            </p:cNvCxnSpPr>
            <p:nvPr/>
          </p:nvCxnSpPr>
          <p:spPr>
            <a:xfrm rot="10800000">
              <a:off x="6111941" y="765982"/>
              <a:ext cx="684332" cy="54507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57" name="Прямая соединительная линия 1656"/>
            <p:cNvCxnSpPr>
              <a:stCxn id="1533" idx="6"/>
              <a:endCxn id="1596" idx="3"/>
            </p:cNvCxnSpPr>
            <p:nvPr/>
          </p:nvCxnSpPr>
          <p:spPr>
            <a:xfrm rot="5400000" flipH="1" flipV="1">
              <a:off x="6006789" y="792660"/>
              <a:ext cx="112827" cy="3570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684" name="TextBox 1683"/>
          <p:cNvSpPr txBox="1"/>
          <p:nvPr/>
        </p:nvSpPr>
        <p:spPr>
          <a:xfrm rot="923649">
            <a:off x="5384852" y="804240"/>
            <a:ext cx="70215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КОРМА</a:t>
            </a:r>
            <a:endParaRPr lang="uk-UA" sz="8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1685" name="TextBox 1684"/>
          <p:cNvSpPr txBox="1"/>
          <p:nvPr/>
        </p:nvSpPr>
        <p:spPr>
          <a:xfrm rot="1029259">
            <a:off x="5726624" y="1144629"/>
            <a:ext cx="70215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КОМПАС</a:t>
            </a:r>
            <a:endParaRPr lang="uk-UA" sz="8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1686" name="TextBox 1685"/>
          <p:cNvSpPr txBox="1"/>
          <p:nvPr/>
        </p:nvSpPr>
        <p:spPr>
          <a:xfrm rot="2655036">
            <a:off x="6627970" y="1693846"/>
            <a:ext cx="70215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ВІТРИЛА</a:t>
            </a:r>
            <a:endParaRPr lang="uk-UA" sz="8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grpSp>
        <p:nvGrpSpPr>
          <p:cNvPr id="65" name="Группа 1793"/>
          <p:cNvGrpSpPr/>
          <p:nvPr/>
        </p:nvGrpSpPr>
        <p:grpSpPr>
          <a:xfrm>
            <a:off x="6572264" y="3651209"/>
            <a:ext cx="904055" cy="1962717"/>
            <a:chOff x="6579106" y="3651209"/>
            <a:chExt cx="904055" cy="1962717"/>
          </a:xfrm>
        </p:grpSpPr>
        <p:cxnSp>
          <p:nvCxnSpPr>
            <p:cNvPr id="1374" name="Прямая соединительная линия 1373"/>
            <p:cNvCxnSpPr>
              <a:stCxn id="1735" idx="3"/>
              <a:endCxn id="1737" idx="7"/>
            </p:cNvCxnSpPr>
            <p:nvPr/>
          </p:nvCxnSpPr>
          <p:spPr>
            <a:xfrm rot="5400000" flipH="1">
              <a:off x="7098637" y="4700638"/>
              <a:ext cx="15812" cy="23504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709" name="Овал 1708"/>
            <p:cNvSpPr/>
            <p:nvPr/>
          </p:nvSpPr>
          <p:spPr>
            <a:xfrm rot="3951920">
              <a:off x="6863802" y="5577926"/>
              <a:ext cx="36000" cy="36000"/>
            </a:xfrm>
            <a:prstGeom prst="ellipse">
              <a:avLst/>
            </a:prstGeom>
            <a:solidFill>
              <a:srgbClr val="C00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631" name="Прямая соединительная линия 1630"/>
            <p:cNvCxnSpPr>
              <a:stCxn id="1774" idx="5"/>
              <a:endCxn id="1773" idx="2"/>
            </p:cNvCxnSpPr>
            <p:nvPr/>
          </p:nvCxnSpPr>
          <p:spPr>
            <a:xfrm rot="5400000" flipH="1" flipV="1">
              <a:off x="7109755" y="4107339"/>
              <a:ext cx="182045" cy="7253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36" name="Прямая соединительная линия 1635"/>
            <p:cNvCxnSpPr>
              <a:stCxn id="1736" idx="7"/>
              <a:endCxn id="1735" idx="2"/>
            </p:cNvCxnSpPr>
            <p:nvPr/>
          </p:nvCxnSpPr>
          <p:spPr>
            <a:xfrm rot="5400000" flipH="1" flipV="1">
              <a:off x="7201648" y="4843103"/>
              <a:ext cx="40098" cy="3069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50" name="Прямая соединительная линия 1649"/>
            <p:cNvCxnSpPr>
              <a:stCxn id="1696" idx="7"/>
              <a:endCxn id="1736" idx="1"/>
            </p:cNvCxnSpPr>
            <p:nvPr/>
          </p:nvCxnSpPr>
          <p:spPr>
            <a:xfrm rot="5400000" flipH="1" flipV="1">
              <a:off x="6926996" y="4973061"/>
              <a:ext cx="331144" cy="20379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51" name="Прямая соединительная линия 1650"/>
            <p:cNvCxnSpPr>
              <a:stCxn id="1690" idx="7"/>
              <a:endCxn id="1696" idx="2"/>
            </p:cNvCxnSpPr>
            <p:nvPr/>
          </p:nvCxnSpPr>
          <p:spPr>
            <a:xfrm rot="5400000" flipH="1" flipV="1">
              <a:off x="6780817" y="5282497"/>
              <a:ext cx="181289" cy="16968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52" name="Прямая соединительная линия 1651"/>
            <p:cNvCxnSpPr>
              <a:stCxn id="1690" idx="5"/>
              <a:endCxn id="1689" idx="1"/>
            </p:cNvCxnSpPr>
            <p:nvPr/>
          </p:nvCxnSpPr>
          <p:spPr>
            <a:xfrm rot="16200000" flipV="1">
              <a:off x="6626175" y="5323847"/>
              <a:ext cx="174953" cy="6041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53" name="Прямая соединительная линия 1652"/>
            <p:cNvCxnSpPr>
              <a:stCxn id="1689" idx="3"/>
              <a:endCxn id="1687" idx="1"/>
            </p:cNvCxnSpPr>
            <p:nvPr/>
          </p:nvCxnSpPr>
          <p:spPr>
            <a:xfrm rot="5400000">
              <a:off x="6626343" y="5240358"/>
              <a:ext cx="11883" cy="4055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687" name="8-конечная звезда 1686"/>
            <p:cNvSpPr/>
            <p:nvPr/>
          </p:nvSpPr>
          <p:spPr>
            <a:xfrm rot="1262594">
              <a:off x="6579106" y="5221792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689" name="8-конечная звезда 1688"/>
            <p:cNvSpPr/>
            <p:nvPr/>
          </p:nvSpPr>
          <p:spPr>
            <a:xfrm rot="1262594">
              <a:off x="6650544" y="5221792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690" name="8-конечная звезда 1689"/>
            <p:cNvSpPr/>
            <p:nvPr/>
          </p:nvSpPr>
          <p:spPr>
            <a:xfrm rot="1262594">
              <a:off x="6724613" y="5438737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696" name="8-конечная звезда 1695"/>
            <p:cNvSpPr/>
            <p:nvPr/>
          </p:nvSpPr>
          <p:spPr>
            <a:xfrm rot="1262594">
              <a:off x="6938997" y="522449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730" name="8-конечная звезда 1729"/>
            <p:cNvSpPr/>
            <p:nvPr/>
          </p:nvSpPr>
          <p:spPr>
            <a:xfrm rot="1262594">
              <a:off x="7293487" y="4150222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732" name="8-конечная звезда 1731"/>
            <p:cNvSpPr/>
            <p:nvPr/>
          </p:nvSpPr>
          <p:spPr>
            <a:xfrm rot="1262594">
              <a:off x="7293486" y="4864600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733" name="8-конечная звезда 1732"/>
            <p:cNvSpPr/>
            <p:nvPr/>
          </p:nvSpPr>
          <p:spPr>
            <a:xfrm rot="1262594">
              <a:off x="6875812" y="5007478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734" name="8-конечная звезда 1733"/>
            <p:cNvSpPr/>
            <p:nvPr/>
          </p:nvSpPr>
          <p:spPr>
            <a:xfrm rot="1262594">
              <a:off x="6793420" y="4946994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735" name="8-конечная звезда 1734"/>
            <p:cNvSpPr/>
            <p:nvPr/>
          </p:nvSpPr>
          <p:spPr>
            <a:xfrm rot="1262594">
              <a:off x="7222048" y="4793164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736" name="8-конечная звезда 1735"/>
            <p:cNvSpPr/>
            <p:nvPr/>
          </p:nvSpPr>
          <p:spPr>
            <a:xfrm rot="1262594">
              <a:off x="7161564" y="4864602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737" name="8-конечная звезда 1736"/>
            <p:cNvSpPr/>
            <p:nvPr/>
          </p:nvSpPr>
          <p:spPr>
            <a:xfrm rot="1262594">
              <a:off x="6937348" y="4794216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754" name="Прямая соединительная линия 1753"/>
            <p:cNvCxnSpPr>
              <a:stCxn id="1733" idx="4"/>
              <a:endCxn id="1734" idx="1"/>
            </p:cNvCxnSpPr>
            <p:nvPr/>
          </p:nvCxnSpPr>
          <p:spPr>
            <a:xfrm rot="10800000">
              <a:off x="6826321" y="4991778"/>
              <a:ext cx="51052" cy="3069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55" name="Прямая соединительная линия 1754"/>
            <p:cNvCxnSpPr>
              <a:stCxn id="1734" idx="0"/>
              <a:endCxn id="1737" idx="3"/>
            </p:cNvCxnSpPr>
            <p:nvPr/>
          </p:nvCxnSpPr>
          <p:spPr>
            <a:xfrm flipV="1">
              <a:off x="6838659" y="4832179"/>
              <a:ext cx="101015" cy="14661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56" name="Прямая соединительная линия 1755"/>
            <p:cNvCxnSpPr>
              <a:stCxn id="1733" idx="7"/>
              <a:endCxn id="1736" idx="3"/>
            </p:cNvCxnSpPr>
            <p:nvPr/>
          </p:nvCxnSpPr>
          <p:spPr>
            <a:xfrm rot="5400000" flipH="1" flipV="1">
              <a:off x="6980151" y="4837948"/>
              <a:ext cx="123874" cy="24298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65" name="Прямая соединительная линия 1764"/>
            <p:cNvCxnSpPr>
              <a:stCxn id="1773" idx="7"/>
              <a:endCxn id="1771" idx="2"/>
            </p:cNvCxnSpPr>
            <p:nvPr/>
          </p:nvCxnSpPr>
          <p:spPr>
            <a:xfrm rot="5400000" flipH="1" flipV="1">
              <a:off x="7166963" y="3803278"/>
              <a:ext cx="317837" cy="11809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66" name="Прямая соединительная линия 1765"/>
            <p:cNvCxnSpPr>
              <a:stCxn id="1775" idx="5"/>
              <a:endCxn id="1771" idx="0"/>
            </p:cNvCxnSpPr>
            <p:nvPr/>
          </p:nvCxnSpPr>
          <p:spPr>
            <a:xfrm rot="16200000" flipV="1">
              <a:off x="7345751" y="3761977"/>
              <a:ext cx="178582" cy="3043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67" name="Прямая соединительная линия 1766"/>
            <p:cNvCxnSpPr>
              <a:stCxn id="1735" idx="5"/>
              <a:endCxn id="1775" idx="1"/>
            </p:cNvCxnSpPr>
            <p:nvPr/>
          </p:nvCxnSpPr>
          <p:spPr>
            <a:xfrm rot="5400000" flipH="1" flipV="1">
              <a:off x="6909641" y="4235560"/>
              <a:ext cx="885926" cy="23331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68" name="Прямая соединительная линия 1767"/>
            <p:cNvCxnSpPr>
              <a:stCxn id="1732" idx="3"/>
              <a:endCxn id="1735" idx="1"/>
            </p:cNvCxnSpPr>
            <p:nvPr/>
          </p:nvCxnSpPr>
          <p:spPr>
            <a:xfrm rot="5400000" flipH="1">
              <a:off x="7245449" y="4847449"/>
              <a:ext cx="59553" cy="4055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771" name="8-конечная звезда 1770"/>
            <p:cNvSpPr/>
            <p:nvPr/>
          </p:nvSpPr>
          <p:spPr>
            <a:xfrm rot="1262594">
              <a:off x="7367625" y="3651209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772" name="8-конечная звезда 1771"/>
            <p:cNvSpPr/>
            <p:nvPr/>
          </p:nvSpPr>
          <p:spPr>
            <a:xfrm rot="1262594">
              <a:off x="7222047" y="4221660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773" name="8-конечная звезда 1772"/>
            <p:cNvSpPr/>
            <p:nvPr/>
          </p:nvSpPr>
          <p:spPr>
            <a:xfrm rot="1262594">
              <a:off x="7222048" y="4007346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774" name="8-конечная звезда 1773"/>
            <p:cNvSpPr/>
            <p:nvPr/>
          </p:nvSpPr>
          <p:spPr>
            <a:xfrm rot="1262594">
              <a:off x="7150609" y="4232614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775" name="8-конечная звезда 1774"/>
            <p:cNvSpPr/>
            <p:nvPr/>
          </p:nvSpPr>
          <p:spPr>
            <a:xfrm rot="1262594">
              <a:off x="7436361" y="3864470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787" name="Прямая соединительная линия 1786"/>
            <p:cNvCxnSpPr>
              <a:stCxn id="1730" idx="5"/>
              <a:endCxn id="1773" idx="1"/>
            </p:cNvCxnSpPr>
            <p:nvPr/>
          </p:nvCxnSpPr>
          <p:spPr>
            <a:xfrm rot="16200000" flipV="1">
              <a:off x="7231114" y="4075965"/>
              <a:ext cx="100108" cy="5243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88" name="Прямая соединительная линия 1787"/>
            <p:cNvCxnSpPr>
              <a:stCxn id="1772" idx="5"/>
              <a:endCxn id="1773" idx="2"/>
            </p:cNvCxnSpPr>
            <p:nvPr/>
          </p:nvCxnSpPr>
          <p:spPr>
            <a:xfrm rot="5400000" flipH="1" flipV="1">
              <a:off x="7150951" y="4137581"/>
              <a:ext cx="171091" cy="110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795" name="TextBox 1794"/>
          <p:cNvSpPr txBox="1"/>
          <p:nvPr/>
        </p:nvSpPr>
        <p:spPr>
          <a:xfrm rot="17330145">
            <a:off x="6850552" y="4484570"/>
            <a:ext cx="70215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ЦЕНТАВР</a:t>
            </a:r>
            <a:endParaRPr lang="uk-UA" sz="8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1804" name="TextBox 1803"/>
          <p:cNvSpPr txBox="1"/>
          <p:nvPr/>
        </p:nvSpPr>
        <p:spPr>
          <a:xfrm>
            <a:off x="5535360" y="309870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15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05" name="TextBox 1804"/>
          <p:cNvSpPr txBox="1"/>
          <p:nvPr/>
        </p:nvSpPr>
        <p:spPr>
          <a:xfrm>
            <a:off x="5104222" y="166994"/>
            <a:ext cx="253596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06" name="TextBox 1805"/>
          <p:cNvSpPr txBox="1"/>
          <p:nvPr/>
        </p:nvSpPr>
        <p:spPr>
          <a:xfrm>
            <a:off x="6072198" y="571480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25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07" name="TextBox 1806"/>
          <p:cNvSpPr txBox="1"/>
          <p:nvPr/>
        </p:nvSpPr>
        <p:spPr>
          <a:xfrm>
            <a:off x="6892682" y="1310002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15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08" name="TextBox 1807"/>
          <p:cNvSpPr txBox="1"/>
          <p:nvPr/>
        </p:nvSpPr>
        <p:spPr>
          <a:xfrm>
            <a:off x="6572264" y="928670"/>
            <a:ext cx="253596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09" name="TextBox 1808"/>
          <p:cNvSpPr txBox="1"/>
          <p:nvPr/>
        </p:nvSpPr>
        <p:spPr>
          <a:xfrm>
            <a:off x="7249872" y="1810068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25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10" name="TextBox 1809"/>
          <p:cNvSpPr txBox="1"/>
          <p:nvPr/>
        </p:nvSpPr>
        <p:spPr>
          <a:xfrm>
            <a:off x="7572396" y="2857496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15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11" name="TextBox 1810"/>
          <p:cNvSpPr txBox="1"/>
          <p:nvPr/>
        </p:nvSpPr>
        <p:spPr>
          <a:xfrm>
            <a:off x="7500958" y="2333288"/>
            <a:ext cx="253596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12" name="TextBox 1811"/>
          <p:cNvSpPr txBox="1"/>
          <p:nvPr/>
        </p:nvSpPr>
        <p:spPr>
          <a:xfrm>
            <a:off x="7607062" y="3357562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25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16" name="TextBox 1815"/>
          <p:cNvSpPr txBox="1"/>
          <p:nvPr/>
        </p:nvSpPr>
        <p:spPr>
          <a:xfrm>
            <a:off x="7392748" y="4429132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15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17" name="TextBox 1816"/>
          <p:cNvSpPr txBox="1"/>
          <p:nvPr/>
        </p:nvSpPr>
        <p:spPr>
          <a:xfrm>
            <a:off x="7572396" y="3929066"/>
            <a:ext cx="253596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18" name="TextBox 1817"/>
          <p:cNvSpPr txBox="1"/>
          <p:nvPr/>
        </p:nvSpPr>
        <p:spPr>
          <a:xfrm>
            <a:off x="7178434" y="4929198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25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19" name="TextBox 1818"/>
          <p:cNvSpPr txBox="1"/>
          <p:nvPr/>
        </p:nvSpPr>
        <p:spPr>
          <a:xfrm>
            <a:off x="6392616" y="5810596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15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20" name="TextBox 1819"/>
          <p:cNvSpPr txBox="1"/>
          <p:nvPr/>
        </p:nvSpPr>
        <p:spPr>
          <a:xfrm>
            <a:off x="6818734" y="5453406"/>
            <a:ext cx="253596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21" name="TextBox 1820"/>
          <p:cNvSpPr txBox="1"/>
          <p:nvPr/>
        </p:nvSpPr>
        <p:spPr>
          <a:xfrm>
            <a:off x="5929322" y="6143644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25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22" name="TextBox 1821"/>
          <p:cNvSpPr txBox="1"/>
          <p:nvPr/>
        </p:nvSpPr>
        <p:spPr>
          <a:xfrm>
            <a:off x="4820980" y="6453538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15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23" name="TextBox 1822"/>
          <p:cNvSpPr txBox="1"/>
          <p:nvPr/>
        </p:nvSpPr>
        <p:spPr>
          <a:xfrm>
            <a:off x="5429256" y="6357958"/>
            <a:ext cx="253596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24" name="TextBox 1823"/>
          <p:cNvSpPr txBox="1"/>
          <p:nvPr/>
        </p:nvSpPr>
        <p:spPr>
          <a:xfrm>
            <a:off x="4323020" y="6500834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25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25" name="TextBox 1824"/>
          <p:cNvSpPr txBox="1"/>
          <p:nvPr/>
        </p:nvSpPr>
        <p:spPr>
          <a:xfrm>
            <a:off x="3106468" y="6239224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15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26" name="TextBox 1825"/>
          <p:cNvSpPr txBox="1"/>
          <p:nvPr/>
        </p:nvSpPr>
        <p:spPr>
          <a:xfrm>
            <a:off x="3714744" y="6429396"/>
            <a:ext cx="253596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27" name="TextBox 1826"/>
          <p:cNvSpPr txBox="1"/>
          <p:nvPr/>
        </p:nvSpPr>
        <p:spPr>
          <a:xfrm>
            <a:off x="2643174" y="5953472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25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28" name="TextBox 1827"/>
          <p:cNvSpPr txBox="1"/>
          <p:nvPr/>
        </p:nvSpPr>
        <p:spPr>
          <a:xfrm>
            <a:off x="1820584" y="5214950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15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29" name="TextBox 1828"/>
          <p:cNvSpPr txBox="1"/>
          <p:nvPr/>
        </p:nvSpPr>
        <p:spPr>
          <a:xfrm>
            <a:off x="2214546" y="5619436"/>
            <a:ext cx="253596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30" name="TextBox 1829"/>
          <p:cNvSpPr txBox="1"/>
          <p:nvPr/>
        </p:nvSpPr>
        <p:spPr>
          <a:xfrm>
            <a:off x="1534832" y="4714884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25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31" name="TextBox 1830"/>
          <p:cNvSpPr txBox="1"/>
          <p:nvPr/>
        </p:nvSpPr>
        <p:spPr>
          <a:xfrm>
            <a:off x="1214414" y="3786190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15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32" name="TextBox 1831"/>
          <p:cNvSpPr txBox="1"/>
          <p:nvPr/>
        </p:nvSpPr>
        <p:spPr>
          <a:xfrm>
            <a:off x="1357290" y="4286256"/>
            <a:ext cx="253596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33" name="TextBox 1832"/>
          <p:cNvSpPr txBox="1"/>
          <p:nvPr/>
        </p:nvSpPr>
        <p:spPr>
          <a:xfrm>
            <a:off x="1177642" y="3214686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25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34" name="TextBox 1833"/>
          <p:cNvSpPr txBox="1"/>
          <p:nvPr/>
        </p:nvSpPr>
        <p:spPr>
          <a:xfrm>
            <a:off x="1428728" y="2071678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15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35" name="TextBox 1834"/>
          <p:cNvSpPr txBox="1"/>
          <p:nvPr/>
        </p:nvSpPr>
        <p:spPr>
          <a:xfrm>
            <a:off x="1285852" y="2643182"/>
            <a:ext cx="253596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36" name="TextBox 1835"/>
          <p:cNvSpPr txBox="1"/>
          <p:nvPr/>
        </p:nvSpPr>
        <p:spPr>
          <a:xfrm>
            <a:off x="1643042" y="1643050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25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37" name="TextBox 1836"/>
          <p:cNvSpPr txBox="1"/>
          <p:nvPr/>
        </p:nvSpPr>
        <p:spPr>
          <a:xfrm>
            <a:off x="2392088" y="809936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15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38" name="TextBox 1837"/>
          <p:cNvSpPr txBox="1"/>
          <p:nvPr/>
        </p:nvSpPr>
        <p:spPr>
          <a:xfrm>
            <a:off x="2034898" y="1142984"/>
            <a:ext cx="253596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39" name="TextBox 1838"/>
          <p:cNvSpPr txBox="1"/>
          <p:nvPr/>
        </p:nvSpPr>
        <p:spPr>
          <a:xfrm>
            <a:off x="2857488" y="500042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25</a:t>
            </a:r>
            <a:endParaRPr lang="uk-UA" sz="1100" spc="-150" dirty="0">
              <a:latin typeface="Bookman Old Style" pitchFamily="18" charset="0"/>
            </a:endParaRPr>
          </a:p>
        </p:txBody>
      </p:sp>
      <p:grpSp>
        <p:nvGrpSpPr>
          <p:cNvPr id="66" name="Группа 1849"/>
          <p:cNvGrpSpPr/>
          <p:nvPr/>
        </p:nvGrpSpPr>
        <p:grpSpPr>
          <a:xfrm rot="1983350">
            <a:off x="1152525" y="9525"/>
            <a:ext cx="6837363" cy="6837363"/>
            <a:chOff x="1152525" y="9525"/>
            <a:chExt cx="6837363" cy="6837363"/>
          </a:xfrm>
        </p:grpSpPr>
        <p:pic>
          <p:nvPicPr>
            <p:cNvPr id="1030" name="Picture 6" descr="K:\Зоряне небо\ПОЛУКРУГ 90  1.png"/>
            <p:cNvPicPr>
              <a:picLocks noChangeAspect="1" noChangeArrowheads="1"/>
            </p:cNvPicPr>
            <p:nvPr/>
          </p:nvPicPr>
          <p:blipFill>
            <a:blip r:embed="rId3"/>
            <a:srcRect/>
            <a:stretch>
              <a:fillRect/>
            </a:stretch>
          </p:blipFill>
          <p:spPr bwMode="auto">
            <a:xfrm>
              <a:off x="1152525" y="9525"/>
              <a:ext cx="6837363" cy="6837363"/>
            </a:xfrm>
            <a:prstGeom prst="rect">
              <a:avLst/>
            </a:prstGeom>
            <a:noFill/>
          </p:spPr>
        </p:pic>
        <p:cxnSp>
          <p:nvCxnSpPr>
            <p:cNvPr id="1843" name="Прямая соединительная линия 1842"/>
            <p:cNvCxnSpPr/>
            <p:nvPr/>
          </p:nvCxnSpPr>
          <p:spPr>
            <a:xfrm rot="5400000">
              <a:off x="4409394" y="480312"/>
              <a:ext cx="324562" cy="651"/>
            </a:xfrm>
            <a:prstGeom prst="line">
              <a:avLst/>
            </a:prstGeom>
            <a:ln w="28575">
              <a:solidFill>
                <a:srgbClr val="C0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846" name="TextBox 1845"/>
            <p:cNvSpPr txBox="1"/>
            <p:nvPr/>
          </p:nvSpPr>
          <p:spPr>
            <a:xfrm>
              <a:off x="4071934" y="642918"/>
              <a:ext cx="1058667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uk-UA" sz="1400" b="1" dirty="0" smtClean="0">
                  <a:solidFill>
                    <a:srgbClr val="9E0000"/>
                  </a:solidFill>
                  <a:latin typeface="Bookman Old Style" pitchFamily="18" charset="0"/>
                </a:rPr>
                <a:t>Північ</a:t>
              </a:r>
            </a:p>
          </p:txBody>
        </p:sp>
        <p:sp>
          <p:nvSpPr>
            <p:cNvPr id="1847" name="TextBox 1846"/>
            <p:cNvSpPr txBox="1"/>
            <p:nvPr/>
          </p:nvSpPr>
          <p:spPr>
            <a:xfrm>
              <a:off x="4013399" y="2090314"/>
              <a:ext cx="1058667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uk-UA" sz="1600" b="1" i="1" dirty="0" err="1" smtClean="0">
                  <a:solidFill>
                    <a:srgbClr val="9E0000"/>
                  </a:solidFill>
                  <a:latin typeface="Bookman Old Style" pitchFamily="18" charset="0"/>
                </a:rPr>
                <a:t>пн</a:t>
              </a:r>
              <a:endParaRPr lang="uk-UA" sz="1600" b="1" i="1" dirty="0" smtClean="0">
                <a:solidFill>
                  <a:srgbClr val="9E0000"/>
                </a:solidFill>
                <a:latin typeface="Bookman Old Style" pitchFamily="18" charset="0"/>
              </a:endParaRPr>
            </a:p>
          </p:txBody>
        </p:sp>
        <p:sp>
          <p:nvSpPr>
            <p:cNvPr id="1848" name="TextBox 1847"/>
            <p:cNvSpPr txBox="1"/>
            <p:nvPr/>
          </p:nvSpPr>
          <p:spPr>
            <a:xfrm>
              <a:off x="6072198" y="2928934"/>
              <a:ext cx="1058667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uk-UA" sz="1600" b="1" i="1" dirty="0" err="1" smtClean="0">
                  <a:solidFill>
                    <a:srgbClr val="9E0000"/>
                  </a:solidFill>
                  <a:latin typeface="Bookman Old Style" pitchFamily="18" charset="0"/>
                </a:rPr>
                <a:t>зх</a:t>
              </a:r>
              <a:endParaRPr lang="uk-UA" sz="1600" b="1" i="1" dirty="0" smtClean="0">
                <a:solidFill>
                  <a:srgbClr val="9E0000"/>
                </a:solidFill>
                <a:latin typeface="Bookman Old Style" pitchFamily="18" charset="0"/>
              </a:endParaRPr>
            </a:p>
          </p:txBody>
        </p:sp>
        <p:sp>
          <p:nvSpPr>
            <p:cNvPr id="1849" name="TextBox 1848"/>
            <p:cNvSpPr txBox="1"/>
            <p:nvPr/>
          </p:nvSpPr>
          <p:spPr>
            <a:xfrm>
              <a:off x="2071670" y="2928934"/>
              <a:ext cx="1058667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uk-UA" sz="1600" b="1" i="1" dirty="0" err="1" smtClean="0">
                  <a:solidFill>
                    <a:srgbClr val="9E0000"/>
                  </a:solidFill>
                  <a:latin typeface="Bookman Old Style" pitchFamily="18" charset="0"/>
                </a:rPr>
                <a:t>сх</a:t>
              </a:r>
              <a:endParaRPr lang="uk-UA" sz="1600" b="1" i="1" dirty="0" smtClean="0">
                <a:solidFill>
                  <a:srgbClr val="9E0000"/>
                </a:solidFill>
                <a:latin typeface="Bookman Old Style" pitchFamily="18" charset="0"/>
              </a:endParaRPr>
            </a:p>
          </p:txBody>
        </p:sp>
      </p:grpSp>
      <p:sp>
        <p:nvSpPr>
          <p:cNvPr id="1345" name="Овал 1344">
            <a:hlinkClick r:id="rId4" action="ppaction://hlinksldjump"/>
          </p:cNvPr>
          <p:cNvSpPr/>
          <p:nvPr/>
        </p:nvSpPr>
        <p:spPr>
          <a:xfrm>
            <a:off x="4534314" y="105166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346" name="Овал 1345">
            <a:hlinkClick r:id="rId5" action="ppaction://hlinksldjump"/>
          </p:cNvPr>
          <p:cNvSpPr/>
          <p:nvPr/>
        </p:nvSpPr>
        <p:spPr>
          <a:xfrm>
            <a:off x="5143504" y="176604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347" name="Овал 1346">
            <a:hlinkClick r:id="rId6" action="ppaction://hlinksldjump"/>
          </p:cNvPr>
          <p:cNvSpPr/>
          <p:nvPr/>
        </p:nvSpPr>
        <p:spPr>
          <a:xfrm>
            <a:off x="5605884" y="329004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348" name="Овал 1347">
            <a:hlinkClick r:id="rId7" action="ppaction://hlinksldjump"/>
          </p:cNvPr>
          <p:cNvSpPr/>
          <p:nvPr/>
        </p:nvSpPr>
        <p:spPr>
          <a:xfrm>
            <a:off x="6143636" y="571480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349" name="Овал 1348">
            <a:hlinkClick r:id="rId8" action="ppaction://hlinksldjump"/>
          </p:cNvPr>
          <p:cNvSpPr/>
          <p:nvPr/>
        </p:nvSpPr>
        <p:spPr>
          <a:xfrm>
            <a:off x="6606016" y="928670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350" name="Овал 1349">
            <a:hlinkClick r:id="rId9" action="ppaction://hlinksldjump"/>
          </p:cNvPr>
          <p:cNvSpPr/>
          <p:nvPr/>
        </p:nvSpPr>
        <p:spPr>
          <a:xfrm>
            <a:off x="6963206" y="1319612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351" name="Овал 1350">
            <a:hlinkClick r:id="rId10" action="ppaction://hlinksldjump"/>
          </p:cNvPr>
          <p:cNvSpPr/>
          <p:nvPr/>
        </p:nvSpPr>
        <p:spPr>
          <a:xfrm>
            <a:off x="7286644" y="1819678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352" name="Овал 1351">
            <a:hlinkClick r:id="rId11" action="ppaction://hlinksldjump"/>
          </p:cNvPr>
          <p:cNvSpPr/>
          <p:nvPr/>
        </p:nvSpPr>
        <p:spPr>
          <a:xfrm>
            <a:off x="7500958" y="2319744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353" name="Овал 1352">
            <a:hlinkClick r:id="rId12" action="ppaction://hlinksldjump"/>
          </p:cNvPr>
          <p:cNvSpPr/>
          <p:nvPr/>
        </p:nvSpPr>
        <p:spPr>
          <a:xfrm>
            <a:off x="7606148" y="2857496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354" name="Овал 1353">
            <a:hlinkClick r:id="rId13" action="ppaction://hlinksldjump"/>
          </p:cNvPr>
          <p:cNvSpPr/>
          <p:nvPr/>
        </p:nvSpPr>
        <p:spPr>
          <a:xfrm>
            <a:off x="7643834" y="3357562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361" name="Овал 1360">
            <a:hlinkClick r:id="rId14" action="ppaction://hlinksldjump"/>
          </p:cNvPr>
          <p:cNvSpPr/>
          <p:nvPr/>
        </p:nvSpPr>
        <p:spPr>
          <a:xfrm>
            <a:off x="7572396" y="3929066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362" name="Овал 1361">
            <a:hlinkClick r:id="rId15" action="ppaction://hlinksldjump"/>
          </p:cNvPr>
          <p:cNvSpPr/>
          <p:nvPr/>
        </p:nvSpPr>
        <p:spPr>
          <a:xfrm>
            <a:off x="7429520" y="4429132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363" name="Овал 1362">
            <a:hlinkClick r:id="rId16" action="ppaction://hlinksldjump"/>
          </p:cNvPr>
          <p:cNvSpPr/>
          <p:nvPr/>
        </p:nvSpPr>
        <p:spPr>
          <a:xfrm>
            <a:off x="7215206" y="4929198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366" name="Овал 1365">
            <a:hlinkClick r:id="rId17" action="ppaction://hlinksldjump"/>
          </p:cNvPr>
          <p:cNvSpPr/>
          <p:nvPr/>
        </p:nvSpPr>
        <p:spPr>
          <a:xfrm>
            <a:off x="6820330" y="5463016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367" name="Овал 1366">
            <a:hlinkClick r:id="rId18" action="ppaction://hlinksldjump"/>
          </p:cNvPr>
          <p:cNvSpPr/>
          <p:nvPr/>
        </p:nvSpPr>
        <p:spPr>
          <a:xfrm>
            <a:off x="6429388" y="5820206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368" name="Овал 1367">
            <a:hlinkClick r:id="rId19" action="ppaction://hlinksldjump"/>
          </p:cNvPr>
          <p:cNvSpPr/>
          <p:nvPr/>
        </p:nvSpPr>
        <p:spPr>
          <a:xfrm>
            <a:off x="5929322" y="6143644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395" name="Овал 1394">
            <a:hlinkClick r:id="rId20" action="ppaction://hlinksldjump"/>
          </p:cNvPr>
          <p:cNvSpPr/>
          <p:nvPr/>
        </p:nvSpPr>
        <p:spPr>
          <a:xfrm>
            <a:off x="5391570" y="6357958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411" name="Овал 1410">
            <a:hlinkClick r:id="rId21" action="ppaction://hlinksldjump"/>
          </p:cNvPr>
          <p:cNvSpPr/>
          <p:nvPr/>
        </p:nvSpPr>
        <p:spPr>
          <a:xfrm>
            <a:off x="4857752" y="6463148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412" name="Овал 1411">
            <a:hlinkClick r:id="rId22" action="ppaction://hlinksldjump"/>
          </p:cNvPr>
          <p:cNvSpPr/>
          <p:nvPr/>
        </p:nvSpPr>
        <p:spPr>
          <a:xfrm>
            <a:off x="4357686" y="6500834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413" name="Овал 1412">
            <a:hlinkClick r:id="rId23" action="ppaction://hlinksldjump"/>
          </p:cNvPr>
          <p:cNvSpPr/>
          <p:nvPr/>
        </p:nvSpPr>
        <p:spPr>
          <a:xfrm>
            <a:off x="3714744" y="6391710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414" name="Овал 1413">
            <a:hlinkClick r:id="rId24" action="ppaction://hlinksldjump"/>
          </p:cNvPr>
          <p:cNvSpPr/>
          <p:nvPr/>
        </p:nvSpPr>
        <p:spPr>
          <a:xfrm>
            <a:off x="3143240" y="6215082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415" name="Овал 1414">
            <a:hlinkClick r:id="rId25" action="ppaction://hlinksldjump"/>
          </p:cNvPr>
          <p:cNvSpPr/>
          <p:nvPr/>
        </p:nvSpPr>
        <p:spPr>
          <a:xfrm>
            <a:off x="2676926" y="5963082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416" name="Овал 1415">
            <a:hlinkClick r:id="rId26" action="ppaction://hlinksldjump"/>
          </p:cNvPr>
          <p:cNvSpPr/>
          <p:nvPr/>
        </p:nvSpPr>
        <p:spPr>
          <a:xfrm>
            <a:off x="2214546" y="5605892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418" name="Овал 1417">
            <a:hlinkClick r:id="rId27" action="ppaction://hlinksldjump"/>
          </p:cNvPr>
          <p:cNvSpPr/>
          <p:nvPr/>
        </p:nvSpPr>
        <p:spPr>
          <a:xfrm>
            <a:off x="1857356" y="5177264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441" name="Овал 1440">
            <a:hlinkClick r:id="rId28" action="ppaction://hlinksldjump"/>
          </p:cNvPr>
          <p:cNvSpPr/>
          <p:nvPr/>
        </p:nvSpPr>
        <p:spPr>
          <a:xfrm>
            <a:off x="1571604" y="4714884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443" name="Овал 1442">
            <a:hlinkClick r:id="rId29" action="ppaction://hlinksldjump"/>
          </p:cNvPr>
          <p:cNvSpPr/>
          <p:nvPr/>
        </p:nvSpPr>
        <p:spPr>
          <a:xfrm>
            <a:off x="1391042" y="4286256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444" name="Овал 1443">
            <a:hlinkClick r:id="rId30" action="ppaction://hlinksldjump"/>
          </p:cNvPr>
          <p:cNvSpPr/>
          <p:nvPr/>
        </p:nvSpPr>
        <p:spPr>
          <a:xfrm>
            <a:off x="1285852" y="3786190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445" name="Овал 1444">
            <a:hlinkClick r:id="rId31" action="ppaction://hlinksldjump"/>
          </p:cNvPr>
          <p:cNvSpPr/>
          <p:nvPr/>
        </p:nvSpPr>
        <p:spPr>
          <a:xfrm>
            <a:off x="1214414" y="3214686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447" name="Овал 1446">
            <a:hlinkClick r:id="rId32" action="ppaction://hlinksldjump"/>
          </p:cNvPr>
          <p:cNvSpPr/>
          <p:nvPr/>
        </p:nvSpPr>
        <p:spPr>
          <a:xfrm>
            <a:off x="1319604" y="2643182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455" name="Овал 1454">
            <a:hlinkClick r:id="rId33" action="ppaction://hlinksldjump"/>
          </p:cNvPr>
          <p:cNvSpPr/>
          <p:nvPr/>
        </p:nvSpPr>
        <p:spPr>
          <a:xfrm>
            <a:off x="1472004" y="2071678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467" name="Овал 1466">
            <a:hlinkClick r:id="rId34" action="ppaction://hlinksldjump"/>
          </p:cNvPr>
          <p:cNvSpPr/>
          <p:nvPr/>
        </p:nvSpPr>
        <p:spPr>
          <a:xfrm>
            <a:off x="1714480" y="1643050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484" name="Овал 1483">
            <a:hlinkClick r:id="rId35" action="ppaction://hlinksldjump"/>
          </p:cNvPr>
          <p:cNvSpPr/>
          <p:nvPr/>
        </p:nvSpPr>
        <p:spPr>
          <a:xfrm>
            <a:off x="2071670" y="1142984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485" name="Овал 1484">
            <a:hlinkClick r:id="rId36" action="ppaction://hlinksldjump"/>
          </p:cNvPr>
          <p:cNvSpPr/>
          <p:nvPr/>
        </p:nvSpPr>
        <p:spPr>
          <a:xfrm>
            <a:off x="2462612" y="819546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486" name="Овал 1485">
            <a:hlinkClick r:id="rId37" action="ppaction://hlinksldjump"/>
          </p:cNvPr>
          <p:cNvSpPr/>
          <p:nvPr/>
        </p:nvSpPr>
        <p:spPr>
          <a:xfrm>
            <a:off x="2891240" y="500042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487" name="Овал 1486">
            <a:hlinkClick r:id="rId38" action="ppaction://hlinksldjump"/>
          </p:cNvPr>
          <p:cNvSpPr/>
          <p:nvPr/>
        </p:nvSpPr>
        <p:spPr>
          <a:xfrm>
            <a:off x="3500430" y="248042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488" name="Овал 1487">
            <a:hlinkClick r:id="rId39" action="ppaction://hlinksldjump"/>
          </p:cNvPr>
          <p:cNvSpPr/>
          <p:nvPr/>
        </p:nvSpPr>
        <p:spPr>
          <a:xfrm>
            <a:off x="3962810" y="142852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489" name="TextBox 1488"/>
          <p:cNvSpPr txBox="1"/>
          <p:nvPr/>
        </p:nvSpPr>
        <p:spPr>
          <a:xfrm>
            <a:off x="214282" y="149346"/>
            <a:ext cx="2071702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ru-RU" sz="2000" b="1" dirty="0" smtClean="0">
                <a:solidFill>
                  <a:schemeClr val="bg1"/>
                </a:solidFill>
                <a:latin typeface="Bookman Old Style" pitchFamily="18" charset="0"/>
              </a:rPr>
              <a:t>25 </a:t>
            </a:r>
            <a:r>
              <a:rPr lang="ru-RU" sz="2000" b="1" dirty="0" err="1" smtClean="0">
                <a:solidFill>
                  <a:schemeClr val="bg1"/>
                </a:solidFill>
                <a:latin typeface="Bookman Old Style" pitchFamily="18" charset="0"/>
              </a:rPr>
              <a:t>липня</a:t>
            </a:r>
            <a:endParaRPr lang="uk-UA" sz="2000" b="1" dirty="0">
              <a:solidFill>
                <a:schemeClr val="bg1"/>
              </a:solidFill>
              <a:latin typeface="Bookman Old Style" pitchFamily="18" charset="0"/>
            </a:endParaRPr>
          </a:p>
        </p:txBody>
      </p:sp>
      <p:pic>
        <p:nvPicPr>
          <p:cNvPr id="1491" name="Picture 12" descr="MCj04326750000[1]">
            <a:hlinkClick r:id="rId40" action="ppaction://hlinksldjump"/>
          </p:cNvPr>
          <p:cNvPicPr>
            <a:picLocks noChangeAspect="1" noChangeArrowheads="1"/>
          </p:cNvPicPr>
          <p:nvPr/>
        </p:nvPicPr>
        <p:blipFill>
          <a:blip r:embed="rId41" cstate="print">
            <a:duotone>
              <a:schemeClr val="accent2">
                <a:shade val="45000"/>
                <a:satMod val="135000"/>
              </a:schemeClr>
              <a:prstClr val="white"/>
            </a:duotone>
          </a:blip>
          <a:srcRect/>
          <a:stretch>
            <a:fillRect/>
          </a:stretch>
        </p:blipFill>
        <p:spPr bwMode="auto">
          <a:xfrm>
            <a:off x="71406" y="5778000"/>
            <a:ext cx="1079999" cy="1080000"/>
          </a:xfrm>
          <a:prstGeom prst="rect">
            <a:avLst/>
          </a:prstGeom>
          <a:noFill/>
        </p:spPr>
      </p:pic>
    </p:spTree>
  </p:cSld>
  <p:clrMapOvr>
    <a:masterClrMapping/>
  </p:clrMapOvr>
  <p:transition advClick="0"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149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149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Овал 7"/>
          <p:cNvSpPr/>
          <p:nvPr/>
        </p:nvSpPr>
        <p:spPr>
          <a:xfrm>
            <a:off x="1161024" y="0"/>
            <a:ext cx="6840000" cy="6840000"/>
          </a:xfrm>
          <a:prstGeom prst="ellipse">
            <a:avLst/>
          </a:prstGeom>
          <a:solidFill>
            <a:srgbClr val="0036A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807" name="Овал 806"/>
          <p:cNvSpPr/>
          <p:nvPr/>
        </p:nvSpPr>
        <p:spPr>
          <a:xfrm>
            <a:off x="2643174" y="2071678"/>
            <a:ext cx="3786214" cy="3786214"/>
          </a:xfrm>
          <a:prstGeom prst="ellipse">
            <a:avLst/>
          </a:prstGeom>
          <a:noFill/>
          <a:ln w="19050">
            <a:solidFill>
              <a:srgbClr val="C00000"/>
            </a:solidFill>
            <a:prstDash val="sysDash"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cxnSp>
        <p:nvCxnSpPr>
          <p:cNvPr id="10" name="Прямая соединительная линия 9"/>
          <p:cNvCxnSpPr>
            <a:stCxn id="23" idx="2"/>
            <a:endCxn id="23" idx="6"/>
          </p:cNvCxnSpPr>
          <p:nvPr/>
        </p:nvCxnSpPr>
        <p:spPr>
          <a:xfrm rot="10800000" flipH="1">
            <a:off x="1428728" y="3429000"/>
            <a:ext cx="6286544" cy="1588"/>
          </a:xfrm>
          <a:prstGeom prst="line">
            <a:avLst/>
          </a:prstGeom>
          <a:ln w="12700"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12" name="Прямая соединительная линия 11"/>
          <p:cNvCxnSpPr/>
          <p:nvPr/>
        </p:nvCxnSpPr>
        <p:spPr>
          <a:xfrm rot="16200000" flipH="1">
            <a:off x="1428728" y="3499644"/>
            <a:ext cx="6286544" cy="1588"/>
          </a:xfrm>
          <a:prstGeom prst="line">
            <a:avLst/>
          </a:prstGeom>
          <a:ln w="12700"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13" name="Овал 12"/>
          <p:cNvSpPr/>
          <p:nvPr/>
        </p:nvSpPr>
        <p:spPr>
          <a:xfrm>
            <a:off x="3428992" y="2285992"/>
            <a:ext cx="2286016" cy="2286016"/>
          </a:xfrm>
          <a:prstGeom prst="ellipse">
            <a:avLst/>
          </a:prstGeom>
          <a:noFill/>
          <a:ln w="12700"/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23" name="Овал 22"/>
          <p:cNvSpPr/>
          <p:nvPr/>
        </p:nvSpPr>
        <p:spPr>
          <a:xfrm>
            <a:off x="1428728" y="285728"/>
            <a:ext cx="6286544" cy="6286544"/>
          </a:xfrm>
          <a:prstGeom prst="ellipse">
            <a:avLst/>
          </a:prstGeom>
          <a:noFill/>
          <a:ln w="12700"/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24" name="Овал 23"/>
          <p:cNvSpPr/>
          <p:nvPr/>
        </p:nvSpPr>
        <p:spPr>
          <a:xfrm>
            <a:off x="1928794" y="785794"/>
            <a:ext cx="5286412" cy="5286412"/>
          </a:xfrm>
          <a:prstGeom prst="ellipse">
            <a:avLst/>
          </a:prstGeom>
          <a:noFill/>
          <a:ln w="12700"/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cxnSp>
        <p:nvCxnSpPr>
          <p:cNvPr id="28" name="Прямая соединительная линия 27"/>
          <p:cNvCxnSpPr>
            <a:stCxn id="23" idx="3"/>
            <a:endCxn id="23" idx="7"/>
          </p:cNvCxnSpPr>
          <p:nvPr/>
        </p:nvCxnSpPr>
        <p:spPr>
          <a:xfrm rot="5400000" flipH="1" flipV="1">
            <a:off x="2349370" y="1206372"/>
            <a:ext cx="4445260" cy="4445256"/>
          </a:xfrm>
          <a:prstGeom prst="line">
            <a:avLst/>
          </a:prstGeom>
          <a:ln w="12700"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30" name="Прямая соединительная линия 29"/>
          <p:cNvCxnSpPr>
            <a:stCxn id="23" idx="1"/>
            <a:endCxn id="23" idx="5"/>
          </p:cNvCxnSpPr>
          <p:nvPr/>
        </p:nvCxnSpPr>
        <p:spPr>
          <a:xfrm rot="16200000" flipH="1">
            <a:off x="2349370" y="1206372"/>
            <a:ext cx="4445260" cy="4445256"/>
          </a:xfrm>
          <a:prstGeom prst="line">
            <a:avLst/>
          </a:prstGeom>
          <a:ln w="12700"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grpSp>
        <p:nvGrpSpPr>
          <p:cNvPr id="2" name="Группа 359"/>
          <p:cNvGrpSpPr/>
          <p:nvPr/>
        </p:nvGrpSpPr>
        <p:grpSpPr>
          <a:xfrm rot="684282">
            <a:off x="4805835" y="2798468"/>
            <a:ext cx="955301" cy="1073931"/>
            <a:chOff x="4940036" y="2439714"/>
            <a:chExt cx="1186162" cy="1333461"/>
          </a:xfrm>
        </p:grpSpPr>
        <p:sp>
          <p:nvSpPr>
            <p:cNvPr id="83" name="8-конечная звезда 82"/>
            <p:cNvSpPr/>
            <p:nvPr/>
          </p:nvSpPr>
          <p:spPr>
            <a:xfrm rot="578312">
              <a:off x="5261829" y="3077799"/>
              <a:ext cx="90000" cy="90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4" name="8-конечная звезда 83"/>
            <p:cNvSpPr/>
            <p:nvPr/>
          </p:nvSpPr>
          <p:spPr>
            <a:xfrm rot="21105294">
              <a:off x="5363088" y="3005642"/>
              <a:ext cx="79200" cy="79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5" name="8-конечная звезда 84"/>
            <p:cNvSpPr/>
            <p:nvPr/>
          </p:nvSpPr>
          <p:spPr>
            <a:xfrm rot="21105294">
              <a:off x="5505486" y="3148039"/>
              <a:ext cx="72000" cy="72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6" name="8-конечная звезда 85"/>
            <p:cNvSpPr/>
            <p:nvPr/>
          </p:nvSpPr>
          <p:spPr>
            <a:xfrm rot="19358116">
              <a:off x="5585146" y="3708375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8" name="8-конечная звезда 87"/>
            <p:cNvSpPr/>
            <p:nvPr/>
          </p:nvSpPr>
          <p:spPr>
            <a:xfrm rot="19358116">
              <a:off x="5494317" y="3565499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9" name="8-конечная звезда 88"/>
            <p:cNvSpPr/>
            <p:nvPr/>
          </p:nvSpPr>
          <p:spPr>
            <a:xfrm rot="19358116">
              <a:off x="5442270" y="3442014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90" name="8-конечная звезда 89"/>
            <p:cNvSpPr/>
            <p:nvPr/>
          </p:nvSpPr>
          <p:spPr>
            <a:xfrm rot="19358116">
              <a:off x="5436487" y="3293354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92" name="Прямая соединительная линия 91"/>
            <p:cNvCxnSpPr>
              <a:stCxn id="84" idx="1"/>
              <a:endCxn id="85" idx="6"/>
            </p:cNvCxnSpPr>
            <p:nvPr/>
          </p:nvCxnSpPr>
          <p:spPr>
            <a:xfrm rot="16200000" flipH="1">
              <a:off x="5445633" y="3057720"/>
              <a:ext cx="79473" cy="10190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6" name="Прямая соединительная линия 95"/>
            <p:cNvCxnSpPr>
              <a:stCxn id="83" idx="1"/>
              <a:endCxn id="90" idx="6"/>
            </p:cNvCxnSpPr>
            <p:nvPr/>
          </p:nvCxnSpPr>
          <p:spPr>
            <a:xfrm rot="16200000" flipH="1">
              <a:off x="5319442" y="3172926"/>
              <a:ext cx="137551" cy="11069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0" name="Прямая соединительная линия 99"/>
            <p:cNvCxnSpPr>
              <a:stCxn id="84" idx="3"/>
              <a:endCxn id="83" idx="7"/>
            </p:cNvCxnSpPr>
            <p:nvPr/>
          </p:nvCxnSpPr>
          <p:spPr>
            <a:xfrm rot="5400000">
              <a:off x="5351367" y="3069130"/>
              <a:ext cx="19787" cy="3546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3" name="Прямая соединительная линия 102"/>
            <p:cNvCxnSpPr>
              <a:stCxn id="85" idx="3"/>
              <a:endCxn id="90" idx="0"/>
            </p:cNvCxnSpPr>
            <p:nvPr/>
          </p:nvCxnSpPr>
          <p:spPr>
            <a:xfrm rot="5400000">
              <a:off x="5450595" y="3231081"/>
              <a:ext cx="87548" cy="5115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6" name="Прямая соединительная линия 105"/>
            <p:cNvCxnSpPr>
              <a:stCxn id="90" idx="2"/>
              <a:endCxn id="89" idx="7"/>
            </p:cNvCxnSpPr>
            <p:nvPr/>
          </p:nvCxnSpPr>
          <p:spPr>
            <a:xfrm rot="16200000" flipH="1">
              <a:off x="5413872" y="3377199"/>
              <a:ext cx="116642" cy="1356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9" name="Прямая соединительная линия 108"/>
            <p:cNvCxnSpPr>
              <a:stCxn id="89" idx="2"/>
              <a:endCxn id="88" idx="6"/>
            </p:cNvCxnSpPr>
            <p:nvPr/>
          </p:nvCxnSpPr>
          <p:spPr>
            <a:xfrm rot="16200000" flipH="1">
              <a:off x="5464702" y="3529795"/>
              <a:ext cx="71983" cy="1272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0" name="Прямая соединительная линия 119"/>
            <p:cNvCxnSpPr>
              <a:stCxn id="88" idx="2"/>
              <a:endCxn id="86" idx="6"/>
            </p:cNvCxnSpPr>
            <p:nvPr/>
          </p:nvCxnSpPr>
          <p:spPr>
            <a:xfrm rot="16200000" flipH="1">
              <a:off x="5526444" y="3643585"/>
              <a:ext cx="91374" cy="5150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28" name="8-конечная звезда 127"/>
            <p:cNvSpPr/>
            <p:nvPr/>
          </p:nvSpPr>
          <p:spPr>
            <a:xfrm rot="19358116">
              <a:off x="5075043" y="2871397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 dirty="0"/>
            </a:p>
          </p:txBody>
        </p:sp>
        <p:sp>
          <p:nvSpPr>
            <p:cNvPr id="129" name="8-конечная звезда 128"/>
            <p:cNvSpPr/>
            <p:nvPr/>
          </p:nvSpPr>
          <p:spPr>
            <a:xfrm rot="19358116">
              <a:off x="5225788" y="2439714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0" name="8-конечная звезда 129"/>
            <p:cNvSpPr/>
            <p:nvPr/>
          </p:nvSpPr>
          <p:spPr>
            <a:xfrm rot="19358116">
              <a:off x="4940036" y="2654028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59" name="8-конечная звезда 258"/>
            <p:cNvSpPr/>
            <p:nvPr/>
          </p:nvSpPr>
          <p:spPr>
            <a:xfrm rot="19358116">
              <a:off x="5225788" y="279690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60" name="8-конечная звезда 259"/>
            <p:cNvSpPr/>
            <p:nvPr/>
          </p:nvSpPr>
          <p:spPr>
            <a:xfrm rot="19358116">
              <a:off x="5582977" y="2654028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61" name="8-конечная звезда 260"/>
            <p:cNvSpPr/>
            <p:nvPr/>
          </p:nvSpPr>
          <p:spPr>
            <a:xfrm rot="19358116">
              <a:off x="5650801" y="3150479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62" name="8-конечная звезда 261"/>
            <p:cNvSpPr/>
            <p:nvPr/>
          </p:nvSpPr>
          <p:spPr>
            <a:xfrm>
              <a:off x="5715008" y="2928934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 dirty="0"/>
            </a:p>
          </p:txBody>
        </p:sp>
        <p:sp>
          <p:nvSpPr>
            <p:cNvPr id="263" name="8-конечная звезда 262"/>
            <p:cNvSpPr/>
            <p:nvPr/>
          </p:nvSpPr>
          <p:spPr>
            <a:xfrm>
              <a:off x="5286380" y="2643182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 dirty="0"/>
            </a:p>
          </p:txBody>
        </p:sp>
        <p:sp>
          <p:nvSpPr>
            <p:cNvPr id="264" name="8-конечная звезда 263"/>
            <p:cNvSpPr/>
            <p:nvPr/>
          </p:nvSpPr>
          <p:spPr>
            <a:xfrm>
              <a:off x="6072198" y="2857496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 dirty="0"/>
            </a:p>
          </p:txBody>
        </p:sp>
        <p:cxnSp>
          <p:nvCxnSpPr>
            <p:cNvPr id="265" name="Прямая соединительная линия 264"/>
            <p:cNvCxnSpPr>
              <a:stCxn id="128" idx="2"/>
              <a:endCxn id="83" idx="5"/>
            </p:cNvCxnSpPr>
            <p:nvPr/>
          </p:nvCxnSpPr>
          <p:spPr>
            <a:xfrm rot="16200000" flipH="1">
              <a:off x="5101177" y="2906492"/>
              <a:ext cx="182398" cy="17681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8" name="Прямая соединительная линия 267"/>
            <p:cNvCxnSpPr>
              <a:stCxn id="128" idx="6"/>
              <a:endCxn id="130" idx="2"/>
            </p:cNvCxnSpPr>
            <p:nvPr/>
          </p:nvCxnSpPr>
          <p:spPr>
            <a:xfrm rot="16200000" flipV="1">
              <a:off x="4946469" y="2739440"/>
              <a:ext cx="172604" cy="9869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1" name="Прямая соединительная линия 270"/>
            <p:cNvCxnSpPr>
              <a:stCxn id="129" idx="4"/>
              <a:endCxn id="130" idx="0"/>
            </p:cNvCxnSpPr>
            <p:nvPr/>
          </p:nvCxnSpPr>
          <p:spPr>
            <a:xfrm rot="10800000" flipV="1">
              <a:off x="4988495" y="2483100"/>
              <a:ext cx="242834" cy="18154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5" name="Прямая соединительная линия 274"/>
            <p:cNvCxnSpPr>
              <a:stCxn id="259" idx="5"/>
              <a:endCxn id="128" idx="0"/>
            </p:cNvCxnSpPr>
            <p:nvPr/>
          </p:nvCxnSpPr>
          <p:spPr>
            <a:xfrm rot="16200000" flipH="1" flipV="1">
              <a:off x="5137609" y="2790055"/>
              <a:ext cx="58157" cy="11867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8" name="Прямая соединительная линия 277"/>
            <p:cNvCxnSpPr>
              <a:stCxn id="263" idx="3"/>
              <a:endCxn id="259" idx="7"/>
            </p:cNvCxnSpPr>
            <p:nvPr/>
          </p:nvCxnSpPr>
          <p:spPr>
            <a:xfrm rot="5400000">
              <a:off x="5221398" y="2724252"/>
              <a:ext cx="107868" cy="3791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2" name="Прямая соединительная линия 281"/>
            <p:cNvCxnSpPr>
              <a:stCxn id="260" idx="6"/>
              <a:endCxn id="129" idx="1"/>
            </p:cNvCxnSpPr>
            <p:nvPr/>
          </p:nvCxnSpPr>
          <p:spPr>
            <a:xfrm rot="16200000" flipV="1">
              <a:off x="5341936" y="2407914"/>
              <a:ext cx="189268" cy="31404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7" name="Прямая соединительная линия 286"/>
            <p:cNvCxnSpPr>
              <a:stCxn id="260" idx="4"/>
              <a:endCxn id="263" idx="0"/>
            </p:cNvCxnSpPr>
            <p:nvPr/>
          </p:nvCxnSpPr>
          <p:spPr>
            <a:xfrm rot="10800000">
              <a:off x="5340380" y="2670182"/>
              <a:ext cx="248138" cy="2723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4" name="Прямая соединительная линия 293"/>
            <p:cNvCxnSpPr>
              <a:stCxn id="86" idx="0"/>
              <a:endCxn id="261" idx="3"/>
            </p:cNvCxnSpPr>
            <p:nvPr/>
          </p:nvCxnSpPr>
          <p:spPr>
            <a:xfrm flipV="1">
              <a:off x="5643297" y="3186320"/>
              <a:ext cx="23112" cy="53479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2" name="Прямая соединительная линия 301"/>
            <p:cNvCxnSpPr>
              <a:stCxn id="262" idx="2"/>
              <a:endCxn id="261" idx="0"/>
            </p:cNvCxnSpPr>
            <p:nvPr/>
          </p:nvCxnSpPr>
          <p:spPr>
            <a:xfrm rot="5400000">
              <a:off x="5625248" y="3040794"/>
              <a:ext cx="174621" cy="5890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5" name="Прямая соединительная линия 304"/>
            <p:cNvCxnSpPr>
              <a:stCxn id="264" idx="4"/>
              <a:endCxn id="260" idx="1"/>
            </p:cNvCxnSpPr>
            <p:nvPr/>
          </p:nvCxnSpPr>
          <p:spPr>
            <a:xfrm rot="10800000">
              <a:off x="5636738" y="2684616"/>
              <a:ext cx="435460" cy="19988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0" name="Прямая соединительная линия 309"/>
            <p:cNvCxnSpPr>
              <a:stCxn id="264" idx="3"/>
              <a:endCxn id="262" idx="0"/>
            </p:cNvCxnSpPr>
            <p:nvPr/>
          </p:nvCxnSpPr>
          <p:spPr>
            <a:xfrm rot="5400000">
              <a:off x="5898384" y="2774212"/>
              <a:ext cx="52346" cy="31109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3" name="Группа 361"/>
          <p:cNvGrpSpPr/>
          <p:nvPr/>
        </p:nvGrpSpPr>
        <p:grpSpPr>
          <a:xfrm rot="566496">
            <a:off x="5490804" y="2555408"/>
            <a:ext cx="738836" cy="811859"/>
            <a:chOff x="5722238" y="1868210"/>
            <a:chExt cx="1036132" cy="1138538"/>
          </a:xfrm>
        </p:grpSpPr>
        <p:sp>
          <p:nvSpPr>
            <p:cNvPr id="317" name="8-конечная звезда 316"/>
            <p:cNvSpPr/>
            <p:nvPr/>
          </p:nvSpPr>
          <p:spPr>
            <a:xfrm rot="19358116">
              <a:off x="5870898" y="2156130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20" name="8-конечная звезда 319"/>
            <p:cNvSpPr/>
            <p:nvPr/>
          </p:nvSpPr>
          <p:spPr>
            <a:xfrm rot="19358116">
              <a:off x="6137259" y="2299006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21" name="8-конечная звезда 320"/>
            <p:cNvSpPr/>
            <p:nvPr/>
          </p:nvSpPr>
          <p:spPr>
            <a:xfrm rot="19358116">
              <a:off x="6299525" y="2727634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22" name="8-конечная звезда 321"/>
            <p:cNvSpPr/>
            <p:nvPr/>
          </p:nvSpPr>
          <p:spPr>
            <a:xfrm rot="19358116">
              <a:off x="6565887" y="2941948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23" name="8-конечная звезда 322"/>
            <p:cNvSpPr/>
            <p:nvPr/>
          </p:nvSpPr>
          <p:spPr>
            <a:xfrm rot="19358116">
              <a:off x="5864476" y="2225400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24" name="8-конечная звезда 323"/>
            <p:cNvSpPr/>
            <p:nvPr/>
          </p:nvSpPr>
          <p:spPr>
            <a:xfrm rot="19358116">
              <a:off x="6011605" y="2296838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25" name="8-конечная звезда 324"/>
            <p:cNvSpPr/>
            <p:nvPr/>
          </p:nvSpPr>
          <p:spPr>
            <a:xfrm rot="19358116">
              <a:off x="6583109" y="2725465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26" name="8-конечная звезда 325"/>
            <p:cNvSpPr/>
            <p:nvPr/>
          </p:nvSpPr>
          <p:spPr>
            <a:xfrm rot="19358116">
              <a:off x="6440233" y="2654028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27" name="8-конечная звезда 326"/>
            <p:cNvSpPr/>
            <p:nvPr/>
          </p:nvSpPr>
          <p:spPr>
            <a:xfrm rot="19358116">
              <a:off x="6440233" y="2225399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28" name="8-конечная звезда 327"/>
            <p:cNvSpPr/>
            <p:nvPr/>
          </p:nvSpPr>
          <p:spPr>
            <a:xfrm rot="19358116">
              <a:off x="6154481" y="2153962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29" name="8-конечная звезда 328"/>
            <p:cNvSpPr/>
            <p:nvPr/>
          </p:nvSpPr>
          <p:spPr>
            <a:xfrm rot="19358116">
              <a:off x="6083043" y="1868210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30" name="8-конечная звезда 329"/>
            <p:cNvSpPr/>
            <p:nvPr/>
          </p:nvSpPr>
          <p:spPr>
            <a:xfrm rot="19358116">
              <a:off x="5793676" y="2078907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 dirty="0"/>
            </a:p>
          </p:txBody>
        </p:sp>
        <p:sp>
          <p:nvSpPr>
            <p:cNvPr id="331" name="8-конечная звезда 330"/>
            <p:cNvSpPr/>
            <p:nvPr/>
          </p:nvSpPr>
          <p:spPr>
            <a:xfrm rot="19358116">
              <a:off x="5722238" y="2078908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 dirty="0"/>
            </a:p>
          </p:txBody>
        </p:sp>
        <p:sp>
          <p:nvSpPr>
            <p:cNvPr id="332" name="8-конечная звезда 331"/>
            <p:cNvSpPr/>
            <p:nvPr/>
          </p:nvSpPr>
          <p:spPr>
            <a:xfrm rot="21342597">
              <a:off x="6287807" y="2644478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 dirty="0"/>
            </a:p>
          </p:txBody>
        </p:sp>
        <p:sp>
          <p:nvSpPr>
            <p:cNvPr id="333" name="8-конечная звезда 332"/>
            <p:cNvSpPr/>
            <p:nvPr/>
          </p:nvSpPr>
          <p:spPr>
            <a:xfrm rot="21342597">
              <a:off x="6230567" y="2087171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 dirty="0"/>
            </a:p>
          </p:txBody>
        </p:sp>
        <p:cxnSp>
          <p:nvCxnSpPr>
            <p:cNvPr id="334" name="Прямая соединительная линия 333"/>
            <p:cNvCxnSpPr>
              <a:stCxn id="326" idx="7"/>
              <a:endCxn id="327" idx="3"/>
            </p:cNvCxnSpPr>
            <p:nvPr/>
          </p:nvCxnSpPr>
          <p:spPr>
            <a:xfrm rot="16200000" flipV="1">
              <a:off x="6279680" y="2463127"/>
              <a:ext cx="375107" cy="717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8" name="Прямая соединительная линия 337"/>
            <p:cNvCxnSpPr>
              <a:stCxn id="325" idx="6"/>
              <a:endCxn id="326" idx="1"/>
            </p:cNvCxnSpPr>
            <p:nvPr/>
          </p:nvCxnSpPr>
          <p:spPr>
            <a:xfrm rot="16200000" flipV="1">
              <a:off x="6520664" y="2657946"/>
              <a:ext cx="46391" cy="9972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41" name="8-конечная звезда 340"/>
            <p:cNvSpPr/>
            <p:nvPr/>
          </p:nvSpPr>
          <p:spPr>
            <a:xfrm rot="19358116">
              <a:off x="6722370" y="2650413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 dirty="0"/>
            </a:p>
          </p:txBody>
        </p:sp>
        <p:cxnSp>
          <p:nvCxnSpPr>
            <p:cNvPr id="342" name="Прямая соединительная линия 341"/>
            <p:cNvCxnSpPr>
              <a:stCxn id="341" idx="4"/>
              <a:endCxn id="325" idx="0"/>
            </p:cNvCxnSpPr>
            <p:nvPr/>
          </p:nvCxnSpPr>
          <p:spPr>
            <a:xfrm rot="10800000" flipV="1">
              <a:off x="6631568" y="2679337"/>
              <a:ext cx="94496" cy="5674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5" name="Прямая соединительная линия 344"/>
            <p:cNvCxnSpPr>
              <a:stCxn id="326" idx="6"/>
              <a:endCxn id="328" idx="2"/>
            </p:cNvCxnSpPr>
            <p:nvPr/>
          </p:nvCxnSpPr>
          <p:spPr>
            <a:xfrm rot="16200000" flipV="1">
              <a:off x="6095783" y="2304505"/>
              <a:ext cx="457148" cy="25298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6" name="Прямая соединительная линия 345"/>
            <p:cNvCxnSpPr>
              <a:stCxn id="328" idx="4"/>
              <a:endCxn id="320" idx="6"/>
            </p:cNvCxnSpPr>
            <p:nvPr/>
          </p:nvCxnSpPr>
          <p:spPr>
            <a:xfrm rot="10800000" flipV="1">
              <a:off x="6149996" y="2197347"/>
              <a:ext cx="10026" cy="10830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7" name="Прямая соединительная линия 346"/>
            <p:cNvCxnSpPr>
              <a:stCxn id="320" idx="3"/>
              <a:endCxn id="332" idx="6"/>
            </p:cNvCxnSpPr>
            <p:nvPr/>
          </p:nvCxnSpPr>
          <p:spPr>
            <a:xfrm rot="16200000" flipH="1">
              <a:off x="6094402" y="2434469"/>
              <a:ext cx="281010" cy="13910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8" name="Прямая соединительная линия 347"/>
            <p:cNvCxnSpPr>
              <a:stCxn id="332" idx="2"/>
              <a:endCxn id="321" idx="6"/>
            </p:cNvCxnSpPr>
            <p:nvPr/>
          </p:nvCxnSpPr>
          <p:spPr>
            <a:xfrm rot="16200000" flipH="1">
              <a:off x="6282780" y="2704800"/>
              <a:ext cx="53855" cy="510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9" name="Прямая соединительная линия 348"/>
            <p:cNvCxnSpPr>
              <a:stCxn id="321" idx="1"/>
              <a:endCxn id="322" idx="5"/>
            </p:cNvCxnSpPr>
            <p:nvPr/>
          </p:nvCxnSpPr>
          <p:spPr>
            <a:xfrm rot="16200000" flipH="1">
              <a:off x="6362254" y="2766122"/>
              <a:ext cx="205704" cy="20213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3" name="Прямая соединительная линия 372"/>
            <p:cNvCxnSpPr>
              <a:stCxn id="329" idx="2"/>
              <a:endCxn id="328" idx="6"/>
            </p:cNvCxnSpPr>
            <p:nvPr/>
          </p:nvCxnSpPr>
          <p:spPr>
            <a:xfrm rot="16200000" flipH="1">
              <a:off x="6024345" y="2018753"/>
              <a:ext cx="242834" cy="3866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4" name="Прямая соединительная линия 373"/>
            <p:cNvCxnSpPr>
              <a:stCxn id="324" idx="1"/>
              <a:endCxn id="320" idx="5"/>
            </p:cNvCxnSpPr>
            <p:nvPr/>
          </p:nvCxnSpPr>
          <p:spPr>
            <a:xfrm rot="5400000" flipH="1" flipV="1">
              <a:off x="6101294" y="2291172"/>
              <a:ext cx="324" cy="7218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5" name="Прямая соединительная линия 374"/>
            <p:cNvCxnSpPr>
              <a:stCxn id="323" idx="2"/>
              <a:endCxn id="324" idx="5"/>
            </p:cNvCxnSpPr>
            <p:nvPr/>
          </p:nvCxnSpPr>
          <p:spPr>
            <a:xfrm rot="16200000" flipH="1">
              <a:off x="5936657" y="2245064"/>
              <a:ext cx="46392" cy="10398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6" name="Прямая соединительная линия 375"/>
            <p:cNvCxnSpPr>
              <a:stCxn id="317" idx="3"/>
              <a:endCxn id="323" idx="3"/>
            </p:cNvCxnSpPr>
            <p:nvPr/>
          </p:nvCxnSpPr>
          <p:spPr>
            <a:xfrm rot="5400000">
              <a:off x="5864182" y="2244349"/>
              <a:ext cx="58519" cy="1110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7" name="Прямая соединительная линия 376"/>
            <p:cNvCxnSpPr>
              <a:stCxn id="328" idx="4"/>
              <a:endCxn id="317" idx="1"/>
            </p:cNvCxnSpPr>
            <p:nvPr/>
          </p:nvCxnSpPr>
          <p:spPr>
            <a:xfrm rot="10800000">
              <a:off x="5935410" y="2192836"/>
              <a:ext cx="224612" cy="451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2" name="Прямая соединительная линия 391"/>
            <p:cNvCxnSpPr>
              <a:stCxn id="323" idx="6"/>
              <a:endCxn id="331" idx="4"/>
            </p:cNvCxnSpPr>
            <p:nvPr/>
          </p:nvCxnSpPr>
          <p:spPr>
            <a:xfrm rot="16200000" flipV="1">
              <a:off x="5738957" y="2094808"/>
              <a:ext cx="123109" cy="14915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3" name="Прямая соединительная линия 392"/>
            <p:cNvCxnSpPr>
              <a:stCxn id="331" idx="5"/>
              <a:endCxn id="330" idx="4"/>
            </p:cNvCxnSpPr>
            <p:nvPr/>
          </p:nvCxnSpPr>
          <p:spPr>
            <a:xfrm rot="16200000" flipH="1">
              <a:off x="5753225" y="2063687"/>
              <a:ext cx="13315" cy="7497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4" name="Прямая соединительная линия 393"/>
            <p:cNvCxnSpPr>
              <a:stCxn id="330" idx="0"/>
              <a:endCxn id="317" idx="6"/>
            </p:cNvCxnSpPr>
            <p:nvPr/>
          </p:nvCxnSpPr>
          <p:spPr>
            <a:xfrm>
              <a:off x="5825982" y="2085983"/>
              <a:ext cx="57653" cy="7679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2" name="Прямая соединительная линия 401"/>
            <p:cNvCxnSpPr>
              <a:stCxn id="326" idx="5"/>
              <a:endCxn id="332" idx="0"/>
            </p:cNvCxnSpPr>
            <p:nvPr/>
          </p:nvCxnSpPr>
          <p:spPr>
            <a:xfrm rot="16200000" flipV="1">
              <a:off x="6373961" y="2610929"/>
              <a:ext cx="16309" cy="11671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7" name="Прямая соединительная линия 406"/>
            <p:cNvCxnSpPr>
              <a:stCxn id="333" idx="3"/>
              <a:endCxn id="328" idx="0"/>
            </p:cNvCxnSpPr>
            <p:nvPr/>
          </p:nvCxnSpPr>
          <p:spPr>
            <a:xfrm rot="5400000">
              <a:off x="6206480" y="2131099"/>
              <a:ext cx="29938" cy="3701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4" name="Группа 360"/>
          <p:cNvGrpSpPr/>
          <p:nvPr/>
        </p:nvGrpSpPr>
        <p:grpSpPr>
          <a:xfrm>
            <a:off x="5857884" y="3286124"/>
            <a:ext cx="726496" cy="1393323"/>
            <a:chOff x="6515287" y="3086269"/>
            <a:chExt cx="726496" cy="1393323"/>
          </a:xfrm>
        </p:grpSpPr>
        <p:sp>
          <p:nvSpPr>
            <p:cNvPr id="411" name="8-конечная звезда 410"/>
            <p:cNvSpPr/>
            <p:nvPr/>
          </p:nvSpPr>
          <p:spPr>
            <a:xfrm rot="19358116">
              <a:off x="7166183" y="3880039"/>
              <a:ext cx="75600" cy="756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12" name="8-конечная звезда 411"/>
            <p:cNvSpPr/>
            <p:nvPr/>
          </p:nvSpPr>
          <p:spPr>
            <a:xfrm rot="19358116">
              <a:off x="6658163" y="3581966"/>
              <a:ext cx="72000" cy="72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13" name="8-конечная звезда 412"/>
            <p:cNvSpPr/>
            <p:nvPr/>
          </p:nvSpPr>
          <p:spPr>
            <a:xfrm rot="19358116">
              <a:off x="6868862" y="3578468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14" name="8-конечная звезда 413"/>
            <p:cNvSpPr/>
            <p:nvPr/>
          </p:nvSpPr>
          <p:spPr>
            <a:xfrm rot="19358116">
              <a:off x="6947529" y="3089885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15" name="8-конечная звезда 414"/>
            <p:cNvSpPr/>
            <p:nvPr/>
          </p:nvSpPr>
          <p:spPr>
            <a:xfrm rot="19358116">
              <a:off x="7011737" y="3439846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16" name="8-конечная звезда 415"/>
            <p:cNvSpPr/>
            <p:nvPr/>
          </p:nvSpPr>
          <p:spPr>
            <a:xfrm rot="19358116" flipV="1">
              <a:off x="7017303" y="3302535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17" name="8-конечная звезда 416"/>
            <p:cNvSpPr/>
            <p:nvPr/>
          </p:nvSpPr>
          <p:spPr>
            <a:xfrm rot="19358116">
              <a:off x="6876091" y="387570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18" name="8-конечная звезда 417"/>
            <p:cNvSpPr/>
            <p:nvPr/>
          </p:nvSpPr>
          <p:spPr>
            <a:xfrm rot="19358116">
              <a:off x="7086790" y="3657772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20" name="8-конечная звезда 419"/>
            <p:cNvSpPr/>
            <p:nvPr/>
          </p:nvSpPr>
          <p:spPr>
            <a:xfrm rot="19358116">
              <a:off x="6729600" y="4157840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421" name="Прямая соединительная линия 420"/>
            <p:cNvCxnSpPr>
              <a:stCxn id="416" idx="6"/>
              <a:endCxn id="414" idx="2"/>
            </p:cNvCxnSpPr>
            <p:nvPr/>
          </p:nvCxnSpPr>
          <p:spPr>
            <a:xfrm rot="5400000" flipH="1">
              <a:off x="6919866" y="3209394"/>
              <a:ext cx="205219" cy="6312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4" name="Прямая соединительная линия 423"/>
            <p:cNvCxnSpPr>
              <a:stCxn id="415" idx="7"/>
              <a:endCxn id="416" idx="6"/>
            </p:cNvCxnSpPr>
            <p:nvPr/>
          </p:nvCxnSpPr>
          <p:spPr>
            <a:xfrm rot="5400000" flipH="1" flipV="1">
              <a:off x="6999919" y="3385968"/>
              <a:ext cx="96522" cy="1171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8" name="Прямая соединительная линия 427"/>
            <p:cNvCxnSpPr>
              <a:stCxn id="418" idx="7"/>
              <a:endCxn id="415" idx="1"/>
            </p:cNvCxnSpPr>
            <p:nvPr/>
          </p:nvCxnSpPr>
          <p:spPr>
            <a:xfrm rot="16200000" flipV="1">
              <a:off x="6992591" y="3543340"/>
              <a:ext cx="187498" cy="4168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1" name="Прямая соединительная линия 430"/>
            <p:cNvCxnSpPr>
              <a:stCxn id="413" idx="0"/>
              <a:endCxn id="415" idx="4"/>
            </p:cNvCxnSpPr>
            <p:nvPr/>
          </p:nvCxnSpPr>
          <p:spPr>
            <a:xfrm flipV="1">
              <a:off x="6917321" y="3483232"/>
              <a:ext cx="99957" cy="10585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6" name="Прямая соединительная линия 435"/>
            <p:cNvCxnSpPr>
              <a:stCxn id="412" idx="1"/>
              <a:endCxn id="413" idx="4"/>
            </p:cNvCxnSpPr>
            <p:nvPr/>
          </p:nvCxnSpPr>
          <p:spPr>
            <a:xfrm rot="5400000" flipH="1" flipV="1">
              <a:off x="6801675" y="3550022"/>
              <a:ext cx="895" cy="14455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9" name="Прямая соединительная линия 438"/>
            <p:cNvCxnSpPr>
              <a:stCxn id="411" idx="6"/>
              <a:endCxn id="418" idx="2"/>
            </p:cNvCxnSpPr>
            <p:nvPr/>
          </p:nvCxnSpPr>
          <p:spPr>
            <a:xfrm rot="16200000" flipV="1">
              <a:off x="7049520" y="3756272"/>
              <a:ext cx="197718" cy="6532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2" name="Прямая соединительная линия 441"/>
            <p:cNvCxnSpPr>
              <a:stCxn id="417" idx="6"/>
              <a:endCxn id="413" idx="2"/>
            </p:cNvCxnSpPr>
            <p:nvPr/>
          </p:nvCxnSpPr>
          <p:spPr>
            <a:xfrm rot="5400000" flipH="1" flipV="1">
              <a:off x="6772318" y="3741315"/>
              <a:ext cx="254317" cy="2554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8" name="Прямая соединительная линия 447"/>
            <p:cNvCxnSpPr>
              <a:stCxn id="417" idx="0"/>
              <a:endCxn id="411" idx="5"/>
            </p:cNvCxnSpPr>
            <p:nvPr/>
          </p:nvCxnSpPr>
          <p:spPr>
            <a:xfrm>
              <a:off x="6924550" y="3886317"/>
              <a:ext cx="241968" cy="2650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2" name="Прямая соединительная линия 451"/>
            <p:cNvCxnSpPr>
              <a:stCxn id="417" idx="4"/>
              <a:endCxn id="420" idx="0"/>
            </p:cNvCxnSpPr>
            <p:nvPr/>
          </p:nvCxnSpPr>
          <p:spPr>
            <a:xfrm rot="10800000" flipV="1">
              <a:off x="6761906" y="3919088"/>
              <a:ext cx="119726" cy="24582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56" name="8-конечная звезда 455"/>
            <p:cNvSpPr/>
            <p:nvPr/>
          </p:nvSpPr>
          <p:spPr>
            <a:xfrm rot="19358116">
              <a:off x="7097638" y="4097246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 dirty="0"/>
            </a:p>
          </p:txBody>
        </p:sp>
        <p:sp>
          <p:nvSpPr>
            <p:cNvPr id="457" name="8-конечная звезда 456"/>
            <p:cNvSpPr/>
            <p:nvPr/>
          </p:nvSpPr>
          <p:spPr>
            <a:xfrm rot="19358116">
              <a:off x="6947528" y="4232892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 dirty="0"/>
            </a:p>
          </p:txBody>
        </p:sp>
        <p:cxnSp>
          <p:nvCxnSpPr>
            <p:cNvPr id="458" name="Прямая соединительная линия 457"/>
            <p:cNvCxnSpPr>
              <a:stCxn id="456" idx="7"/>
              <a:endCxn id="411" idx="3"/>
            </p:cNvCxnSpPr>
            <p:nvPr/>
          </p:nvCxnSpPr>
          <p:spPr>
            <a:xfrm rot="5400000" flipH="1" flipV="1">
              <a:off x="7092503" y="3991027"/>
              <a:ext cx="142181" cy="7073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1" name="Прямая соединительная линия 460"/>
            <p:cNvCxnSpPr>
              <a:stCxn id="457" idx="0"/>
              <a:endCxn id="456" idx="4"/>
            </p:cNvCxnSpPr>
            <p:nvPr/>
          </p:nvCxnSpPr>
          <p:spPr>
            <a:xfrm flipV="1">
              <a:off x="6995987" y="4140632"/>
              <a:ext cx="107192" cy="10287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4" name="Прямая соединительная линия 463"/>
            <p:cNvCxnSpPr>
              <a:stCxn id="420" idx="3"/>
              <a:endCxn id="457" idx="6"/>
            </p:cNvCxnSpPr>
            <p:nvPr/>
          </p:nvCxnSpPr>
          <p:spPr>
            <a:xfrm rot="16200000" flipH="1">
              <a:off x="6829299" y="4109590"/>
              <a:ext cx="44752" cy="21293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67" name="8-конечная звезда 466"/>
            <p:cNvSpPr/>
            <p:nvPr/>
          </p:nvSpPr>
          <p:spPr>
            <a:xfrm rot="19358116">
              <a:off x="6872476" y="3086269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68" name="8-конечная звезда 467"/>
            <p:cNvSpPr/>
            <p:nvPr/>
          </p:nvSpPr>
          <p:spPr>
            <a:xfrm rot="19358116">
              <a:off x="6872476" y="3300583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69" name="8-конечная звезда 468"/>
            <p:cNvSpPr/>
            <p:nvPr/>
          </p:nvSpPr>
          <p:spPr>
            <a:xfrm rot="19358116">
              <a:off x="6729600" y="4443592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70" name="8-конечная звезда 469"/>
            <p:cNvSpPr/>
            <p:nvPr/>
          </p:nvSpPr>
          <p:spPr>
            <a:xfrm rot="19358116">
              <a:off x="6515287" y="4300715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471" name="Прямая соединительная линия 470"/>
            <p:cNvCxnSpPr>
              <a:stCxn id="468" idx="1"/>
              <a:endCxn id="467" idx="2"/>
            </p:cNvCxnSpPr>
            <p:nvPr/>
          </p:nvCxnSpPr>
          <p:spPr>
            <a:xfrm rot="5400000" flipH="1">
              <a:off x="6803659" y="3216317"/>
              <a:ext cx="202400" cy="691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5" name="Прямая соединительная линия 474"/>
            <p:cNvCxnSpPr>
              <a:stCxn id="467" idx="1"/>
              <a:endCxn id="414" idx="4"/>
            </p:cNvCxnSpPr>
            <p:nvPr/>
          </p:nvCxnSpPr>
          <p:spPr>
            <a:xfrm rot="16200000" flipH="1">
              <a:off x="6917388" y="3097589"/>
              <a:ext cx="26610" cy="4475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8" name="Прямая соединительная линия 477"/>
            <p:cNvCxnSpPr>
              <a:stCxn id="415" idx="6"/>
              <a:endCxn id="468" idx="1"/>
            </p:cNvCxnSpPr>
            <p:nvPr/>
          </p:nvCxnSpPr>
          <p:spPr>
            <a:xfrm rot="16200000" flipV="1">
              <a:off x="6903128" y="3326164"/>
              <a:ext cx="124412" cy="11403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2" name="Прямая соединительная линия 481"/>
            <p:cNvCxnSpPr>
              <a:stCxn id="469" idx="0"/>
              <a:endCxn id="457" idx="4"/>
            </p:cNvCxnSpPr>
            <p:nvPr/>
          </p:nvCxnSpPr>
          <p:spPr>
            <a:xfrm flipV="1">
              <a:off x="6761906" y="4276278"/>
              <a:ext cx="191163" cy="17439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5" name="Прямая соединительная линия 484"/>
            <p:cNvCxnSpPr>
              <a:stCxn id="470" idx="0"/>
              <a:endCxn id="420" idx="4"/>
            </p:cNvCxnSpPr>
            <p:nvPr/>
          </p:nvCxnSpPr>
          <p:spPr>
            <a:xfrm flipV="1">
              <a:off x="6547593" y="4186764"/>
              <a:ext cx="185701" cy="12102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5" name="Группа 362"/>
          <p:cNvGrpSpPr/>
          <p:nvPr/>
        </p:nvGrpSpPr>
        <p:grpSpPr>
          <a:xfrm rot="1585141">
            <a:off x="5304453" y="2021759"/>
            <a:ext cx="538571" cy="514328"/>
            <a:chOff x="5297225" y="1370312"/>
            <a:chExt cx="554067" cy="623337"/>
          </a:xfrm>
        </p:grpSpPr>
        <p:sp>
          <p:nvSpPr>
            <p:cNvPr id="127" name="8-конечная звезда 126"/>
            <p:cNvSpPr/>
            <p:nvPr/>
          </p:nvSpPr>
          <p:spPr>
            <a:xfrm rot="19358116">
              <a:off x="5585146" y="1708111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1" name="8-конечная звезда 130"/>
            <p:cNvSpPr/>
            <p:nvPr/>
          </p:nvSpPr>
          <p:spPr>
            <a:xfrm rot="19358116">
              <a:off x="5442271" y="1370312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2" name="8-конечная звезда 131"/>
            <p:cNvSpPr/>
            <p:nvPr/>
          </p:nvSpPr>
          <p:spPr>
            <a:xfrm rot="19358116">
              <a:off x="5509370" y="1801157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4" name="8-конечная звезда 133"/>
            <p:cNvSpPr/>
            <p:nvPr/>
          </p:nvSpPr>
          <p:spPr>
            <a:xfrm rot="19358116">
              <a:off x="5297225" y="1582458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5" name="8-конечная звезда 134"/>
            <p:cNvSpPr/>
            <p:nvPr/>
          </p:nvSpPr>
          <p:spPr>
            <a:xfrm rot="19358116">
              <a:off x="5440101" y="1939649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6" name="8-конечная звезда 135"/>
            <p:cNvSpPr/>
            <p:nvPr/>
          </p:nvSpPr>
          <p:spPr>
            <a:xfrm rot="19358116">
              <a:off x="5797292" y="1653895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37" name="Прямая соединительная линия 136"/>
            <p:cNvCxnSpPr>
              <a:stCxn id="127" idx="6"/>
              <a:endCxn id="131" idx="2"/>
            </p:cNvCxnSpPr>
            <p:nvPr/>
          </p:nvCxnSpPr>
          <p:spPr>
            <a:xfrm rot="16200000" flipV="1">
              <a:off x="5402961" y="1519837"/>
              <a:ext cx="286297" cy="10354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0" name="Прямая соединительная линия 139"/>
            <p:cNvCxnSpPr>
              <a:stCxn id="132" idx="6"/>
              <a:endCxn id="134" idx="2"/>
            </p:cNvCxnSpPr>
            <p:nvPr/>
          </p:nvCxnSpPr>
          <p:spPr>
            <a:xfrm rot="16200000" flipV="1">
              <a:off x="5341900" y="1629629"/>
              <a:ext cx="174673" cy="17725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3" name="Прямая соединительная линия 142"/>
            <p:cNvCxnSpPr>
              <a:stCxn id="135" idx="0"/>
              <a:endCxn id="132" idx="3"/>
            </p:cNvCxnSpPr>
            <p:nvPr/>
          </p:nvCxnSpPr>
          <p:spPr>
            <a:xfrm flipV="1">
              <a:off x="5488560" y="1844166"/>
              <a:ext cx="39540" cy="10609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9" name="Прямая соединительная линия 148"/>
            <p:cNvCxnSpPr>
              <a:stCxn id="136" idx="5"/>
              <a:endCxn id="127" idx="1"/>
            </p:cNvCxnSpPr>
            <p:nvPr/>
          </p:nvCxnSpPr>
          <p:spPr>
            <a:xfrm rot="16200000" flipH="1" flipV="1">
              <a:off x="5689841" y="1637125"/>
              <a:ext cx="67508" cy="14787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3" name="Прямая соединительная линия 152"/>
            <p:cNvCxnSpPr>
              <a:stCxn id="134" idx="0"/>
              <a:endCxn id="131" idx="4"/>
            </p:cNvCxnSpPr>
            <p:nvPr/>
          </p:nvCxnSpPr>
          <p:spPr>
            <a:xfrm flipV="1">
              <a:off x="5345684" y="1422375"/>
              <a:ext cx="103236" cy="17069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8" name="Прямая соединительная линия 157"/>
            <p:cNvCxnSpPr>
              <a:stCxn id="132" idx="0"/>
              <a:endCxn id="127" idx="4"/>
            </p:cNvCxnSpPr>
            <p:nvPr/>
          </p:nvCxnSpPr>
          <p:spPr>
            <a:xfrm flipV="1">
              <a:off x="5548137" y="1760174"/>
              <a:ext cx="43658" cy="4947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64" name="8-конечная звезда 163"/>
            <p:cNvSpPr/>
            <p:nvPr/>
          </p:nvSpPr>
          <p:spPr>
            <a:xfrm rot="19358116">
              <a:off x="5449625" y="1734858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</p:grpSp>
      <p:grpSp>
        <p:nvGrpSpPr>
          <p:cNvPr id="6" name="Группа 363"/>
          <p:cNvGrpSpPr/>
          <p:nvPr/>
        </p:nvGrpSpPr>
        <p:grpSpPr>
          <a:xfrm rot="589541">
            <a:off x="4520577" y="1928802"/>
            <a:ext cx="656137" cy="504421"/>
            <a:chOff x="4294925" y="1294537"/>
            <a:chExt cx="841986" cy="647297"/>
          </a:xfrm>
        </p:grpSpPr>
        <p:sp>
          <p:nvSpPr>
            <p:cNvPr id="161" name="8-конечная звезда 160"/>
            <p:cNvSpPr/>
            <p:nvPr/>
          </p:nvSpPr>
          <p:spPr>
            <a:xfrm rot="578312">
              <a:off x="5046604" y="1792826"/>
              <a:ext cx="90000" cy="90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62" name="8-конечная звезда 161"/>
            <p:cNvSpPr/>
            <p:nvPr/>
          </p:nvSpPr>
          <p:spPr>
            <a:xfrm rot="21105294">
              <a:off x="4934460" y="1862634"/>
              <a:ext cx="79200" cy="79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63" name="8-конечная звезда 162"/>
            <p:cNvSpPr/>
            <p:nvPr/>
          </p:nvSpPr>
          <p:spPr>
            <a:xfrm rot="19358116">
              <a:off x="4654283" y="1868210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65" name="8-конечная звезда 164"/>
            <p:cNvSpPr/>
            <p:nvPr/>
          </p:nvSpPr>
          <p:spPr>
            <a:xfrm rot="19358116">
              <a:off x="4868598" y="1582458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66" name="8-конечная звезда 165"/>
            <p:cNvSpPr/>
            <p:nvPr/>
          </p:nvSpPr>
          <p:spPr>
            <a:xfrm rot="19358116">
              <a:off x="4868598" y="1725332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67" name="8-конечная звезда 166"/>
            <p:cNvSpPr/>
            <p:nvPr/>
          </p:nvSpPr>
          <p:spPr>
            <a:xfrm rot="19358116">
              <a:off x="5082911" y="1653895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70" name="8-конечная звезда 169"/>
            <p:cNvSpPr/>
            <p:nvPr/>
          </p:nvSpPr>
          <p:spPr>
            <a:xfrm rot="19358116">
              <a:off x="4935782" y="1435328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71" name="8-конечная звезда 170"/>
            <p:cNvSpPr/>
            <p:nvPr/>
          </p:nvSpPr>
          <p:spPr>
            <a:xfrm rot="19358116">
              <a:off x="5009304" y="1723165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72" name="8-конечная звезда 171"/>
            <p:cNvSpPr/>
            <p:nvPr/>
          </p:nvSpPr>
          <p:spPr>
            <a:xfrm rot="19358116">
              <a:off x="4652114" y="1294537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73" name="8-конечная звезда 172"/>
            <p:cNvSpPr/>
            <p:nvPr/>
          </p:nvSpPr>
          <p:spPr>
            <a:xfrm rot="628005">
              <a:off x="4504127" y="1503738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74" name="8-конечная звезда 173"/>
            <p:cNvSpPr/>
            <p:nvPr/>
          </p:nvSpPr>
          <p:spPr>
            <a:xfrm rot="19358116">
              <a:off x="4794990" y="1805487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77" name="8-конечная звезда 176"/>
            <p:cNvSpPr/>
            <p:nvPr/>
          </p:nvSpPr>
          <p:spPr>
            <a:xfrm rot="19358116">
              <a:off x="4513576" y="1370313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78" name="8-конечная звезда 177"/>
            <p:cNvSpPr/>
            <p:nvPr/>
          </p:nvSpPr>
          <p:spPr>
            <a:xfrm rot="19358116">
              <a:off x="4799329" y="1513188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79" name="8-конечная звезда 178"/>
            <p:cNvSpPr/>
            <p:nvPr/>
          </p:nvSpPr>
          <p:spPr>
            <a:xfrm rot="19358116">
              <a:off x="4585014" y="1636673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80" name="8-конечная звезда 179"/>
            <p:cNvSpPr/>
            <p:nvPr/>
          </p:nvSpPr>
          <p:spPr>
            <a:xfrm rot="19358116">
              <a:off x="4442138" y="1565235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82" name="8-конечная звезда 181"/>
            <p:cNvSpPr/>
            <p:nvPr/>
          </p:nvSpPr>
          <p:spPr>
            <a:xfrm rot="19358116">
              <a:off x="4370699" y="1565235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83" name="8-конечная звезда 182"/>
            <p:cNvSpPr/>
            <p:nvPr/>
          </p:nvSpPr>
          <p:spPr>
            <a:xfrm rot="19358116">
              <a:off x="4294925" y="1580288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84" name="Прямая соединительная линия 183"/>
            <p:cNvCxnSpPr>
              <a:stCxn id="172" idx="2"/>
              <a:endCxn id="170" idx="5"/>
            </p:cNvCxnSpPr>
            <p:nvPr/>
          </p:nvCxnSpPr>
          <p:spPr>
            <a:xfrm rot="16200000" flipH="1">
              <a:off x="4748704" y="1271423"/>
              <a:ext cx="125437" cy="24919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9" name="Прямая соединительная линия 188"/>
            <p:cNvCxnSpPr>
              <a:stCxn id="170" idx="4"/>
              <a:endCxn id="165" idx="0"/>
            </p:cNvCxnSpPr>
            <p:nvPr/>
          </p:nvCxnSpPr>
          <p:spPr>
            <a:xfrm rot="10800000" flipV="1">
              <a:off x="4917057" y="1478714"/>
              <a:ext cx="24266" cy="11435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0" name="Прямая соединительная линия 189"/>
            <p:cNvCxnSpPr>
              <a:stCxn id="165" idx="2"/>
              <a:endCxn id="171" idx="5"/>
            </p:cNvCxnSpPr>
            <p:nvPr/>
          </p:nvCxnSpPr>
          <p:spPr>
            <a:xfrm rot="16200000" flipH="1">
              <a:off x="4905250" y="1637650"/>
              <a:ext cx="110978" cy="9751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1" name="Прямая соединительная линия 190"/>
            <p:cNvCxnSpPr>
              <a:stCxn id="171" idx="0"/>
              <a:endCxn id="167" idx="4"/>
            </p:cNvCxnSpPr>
            <p:nvPr/>
          </p:nvCxnSpPr>
          <p:spPr>
            <a:xfrm flipV="1">
              <a:off x="5048071" y="1697281"/>
              <a:ext cx="40381" cy="3437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2" name="Прямая соединительная линия 191"/>
            <p:cNvCxnSpPr>
              <a:stCxn id="171" idx="2"/>
              <a:endCxn id="161" idx="5"/>
            </p:cNvCxnSpPr>
            <p:nvPr/>
          </p:nvCxnSpPr>
          <p:spPr>
            <a:xfrm rot="16200000" flipH="1">
              <a:off x="5035189" y="1770756"/>
              <a:ext cx="39196" cy="2154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3" name="Прямая соединительная линия 192"/>
            <p:cNvCxnSpPr>
              <a:stCxn id="178" idx="5"/>
              <a:endCxn id="177" idx="1"/>
            </p:cNvCxnSpPr>
            <p:nvPr/>
          </p:nvCxnSpPr>
          <p:spPr>
            <a:xfrm rot="16200000" flipV="1">
              <a:off x="4621721" y="1363386"/>
              <a:ext cx="134265" cy="22152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4" name="Прямая соединительная линия 203"/>
            <p:cNvCxnSpPr>
              <a:stCxn id="165" idx="2"/>
              <a:endCxn id="178" idx="2"/>
            </p:cNvCxnSpPr>
            <p:nvPr/>
          </p:nvCxnSpPr>
          <p:spPr>
            <a:xfrm rot="5400000" flipH="1">
              <a:off x="4851899" y="1570832"/>
              <a:ext cx="59578" cy="6059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5" name="Прямая соединительная линия 204"/>
            <p:cNvCxnSpPr>
              <a:stCxn id="166" idx="5"/>
              <a:endCxn id="179" idx="1"/>
            </p:cNvCxnSpPr>
            <p:nvPr/>
          </p:nvCxnSpPr>
          <p:spPr>
            <a:xfrm rot="16200000" flipV="1">
              <a:off x="4721499" y="1601406"/>
              <a:ext cx="75367" cy="21931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6" name="Прямая соединительная линия 205"/>
            <p:cNvCxnSpPr>
              <a:stCxn id="171" idx="5"/>
              <a:endCxn id="166" idx="1"/>
            </p:cNvCxnSpPr>
            <p:nvPr/>
          </p:nvCxnSpPr>
          <p:spPr>
            <a:xfrm rot="16200000" flipH="1" flipV="1">
              <a:off x="4958915" y="1705339"/>
              <a:ext cx="14024" cy="8713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2" name="Прямая соединительная линия 221"/>
            <p:cNvCxnSpPr>
              <a:stCxn id="174" idx="7"/>
              <a:endCxn id="166" idx="4"/>
            </p:cNvCxnSpPr>
            <p:nvPr/>
          </p:nvCxnSpPr>
          <p:spPr>
            <a:xfrm rot="5400000" flipH="1" flipV="1">
              <a:off x="4828319" y="1759859"/>
              <a:ext cx="36960" cy="5467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3" name="Прямая соединительная линия 222"/>
            <p:cNvCxnSpPr>
              <a:stCxn id="163" idx="0"/>
              <a:endCxn id="174" idx="5"/>
            </p:cNvCxnSpPr>
            <p:nvPr/>
          </p:nvCxnSpPr>
          <p:spPr>
            <a:xfrm flipV="1">
              <a:off x="4702742" y="1824217"/>
              <a:ext cx="92439" cy="5460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4" name="Прямая соединительная линия 223"/>
            <p:cNvCxnSpPr>
              <a:stCxn id="174" idx="1"/>
              <a:endCxn id="162" idx="5"/>
            </p:cNvCxnSpPr>
            <p:nvPr/>
          </p:nvCxnSpPr>
          <p:spPr>
            <a:xfrm rot="16200000" flipH="1">
              <a:off x="4865876" y="1802080"/>
              <a:ext cx="48581" cy="10433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9" name="Прямая соединительная линия 228"/>
            <p:cNvCxnSpPr>
              <a:stCxn id="173" idx="1"/>
              <a:endCxn id="179" idx="7"/>
            </p:cNvCxnSpPr>
            <p:nvPr/>
          </p:nvCxnSpPr>
          <p:spPr>
            <a:xfrm rot="16200000" flipH="1">
              <a:off x="4532931" y="1548173"/>
              <a:ext cx="93828" cy="8374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0" name="Прямая соединительная линия 229"/>
            <p:cNvCxnSpPr>
              <a:stCxn id="180" idx="1"/>
              <a:endCxn id="179" idx="6"/>
            </p:cNvCxnSpPr>
            <p:nvPr/>
          </p:nvCxnSpPr>
          <p:spPr>
            <a:xfrm rot="16200000" flipH="1">
              <a:off x="4531509" y="1577080"/>
              <a:ext cx="41382" cy="9110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1" name="Прямая соединительная линия 230"/>
            <p:cNvCxnSpPr>
              <a:stCxn id="183" idx="1"/>
              <a:endCxn id="180" idx="5"/>
            </p:cNvCxnSpPr>
            <p:nvPr/>
          </p:nvCxnSpPr>
          <p:spPr>
            <a:xfrm rot="5400000" flipH="1" flipV="1">
              <a:off x="4384466" y="1546798"/>
              <a:ext cx="11428" cy="10449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7" name="Группа 364"/>
          <p:cNvGrpSpPr/>
          <p:nvPr/>
        </p:nvGrpSpPr>
        <p:grpSpPr>
          <a:xfrm rot="824949">
            <a:off x="3473154" y="1928802"/>
            <a:ext cx="957465" cy="487051"/>
            <a:chOff x="2866670" y="1509356"/>
            <a:chExt cx="1220286" cy="620745"/>
          </a:xfrm>
        </p:grpSpPr>
        <p:cxnSp>
          <p:nvCxnSpPr>
            <p:cNvPr id="221" name="Прямая соединительная линия 220"/>
            <p:cNvCxnSpPr>
              <a:stCxn id="245" idx="5"/>
              <a:endCxn id="248" idx="1"/>
            </p:cNvCxnSpPr>
            <p:nvPr/>
          </p:nvCxnSpPr>
          <p:spPr>
            <a:xfrm rot="16200000" flipV="1">
              <a:off x="3859472" y="1675800"/>
              <a:ext cx="4245" cy="30736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2" name="Прямая соединительная линия 231"/>
            <p:cNvCxnSpPr>
              <a:stCxn id="266" idx="2"/>
              <a:endCxn id="251" idx="6"/>
            </p:cNvCxnSpPr>
            <p:nvPr/>
          </p:nvCxnSpPr>
          <p:spPr>
            <a:xfrm rot="16200000" flipH="1">
              <a:off x="3278275" y="1609729"/>
              <a:ext cx="95704" cy="11435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45" name="8-конечная звезда 244"/>
            <p:cNvSpPr/>
            <p:nvPr/>
          </p:nvSpPr>
          <p:spPr>
            <a:xfrm rot="19358116">
              <a:off x="4014956" y="1800387"/>
              <a:ext cx="72000" cy="72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46" name="8-конечная звезда 245"/>
            <p:cNvSpPr/>
            <p:nvPr/>
          </p:nvSpPr>
          <p:spPr>
            <a:xfrm rot="19358116">
              <a:off x="3299131" y="2065301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47" name="8-конечная звезда 246"/>
            <p:cNvSpPr/>
            <p:nvPr/>
          </p:nvSpPr>
          <p:spPr>
            <a:xfrm rot="19358116">
              <a:off x="3511275" y="1868210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48" name="8-конечная звезда 247"/>
            <p:cNvSpPr/>
            <p:nvPr/>
          </p:nvSpPr>
          <p:spPr>
            <a:xfrm rot="19358116">
              <a:off x="3654151" y="1796772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49" name="8-конечная звезда 248"/>
            <p:cNvSpPr/>
            <p:nvPr/>
          </p:nvSpPr>
          <p:spPr>
            <a:xfrm rot="21105294">
              <a:off x="3505700" y="1648320"/>
              <a:ext cx="79200" cy="79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50" name="8-конечная звезда 249"/>
            <p:cNvSpPr/>
            <p:nvPr/>
          </p:nvSpPr>
          <p:spPr>
            <a:xfrm rot="19358116">
              <a:off x="3511276" y="172533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51" name="8-конечная звезда 250"/>
            <p:cNvSpPr/>
            <p:nvPr/>
          </p:nvSpPr>
          <p:spPr>
            <a:xfrm rot="19358116">
              <a:off x="3370569" y="1708111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52" name="8-конечная звезда 251"/>
            <p:cNvSpPr/>
            <p:nvPr/>
          </p:nvSpPr>
          <p:spPr>
            <a:xfrm rot="19358116">
              <a:off x="3439837" y="172533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53" name="8-конечная звезда 252"/>
            <p:cNvSpPr/>
            <p:nvPr/>
          </p:nvSpPr>
          <p:spPr>
            <a:xfrm rot="19358116">
              <a:off x="3208301" y="1727503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54" name="8-конечная звезда 253"/>
            <p:cNvSpPr/>
            <p:nvPr/>
          </p:nvSpPr>
          <p:spPr>
            <a:xfrm rot="19358116">
              <a:off x="2868332" y="1868209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55" name="8-конечная звезда 254"/>
            <p:cNvSpPr/>
            <p:nvPr/>
          </p:nvSpPr>
          <p:spPr>
            <a:xfrm rot="19358116">
              <a:off x="4012788" y="1583904"/>
              <a:ext cx="61200" cy="61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56" name="8-конечная звезда 255"/>
            <p:cNvSpPr/>
            <p:nvPr/>
          </p:nvSpPr>
          <p:spPr>
            <a:xfrm rot="19358116">
              <a:off x="3080479" y="1794601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57" name="8-конечная звезда 256"/>
            <p:cNvSpPr/>
            <p:nvPr/>
          </p:nvSpPr>
          <p:spPr>
            <a:xfrm rot="19358116">
              <a:off x="3009040" y="1937479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58" name="8-конечная звезда 257"/>
            <p:cNvSpPr/>
            <p:nvPr/>
          </p:nvSpPr>
          <p:spPr>
            <a:xfrm rot="19358116">
              <a:off x="3091363" y="1580288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66" name="8-конечная звезда 265"/>
            <p:cNvSpPr/>
            <p:nvPr/>
          </p:nvSpPr>
          <p:spPr>
            <a:xfrm rot="19358116">
              <a:off x="3234239" y="1580289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67" name="8-конечная звезда 266"/>
            <p:cNvSpPr/>
            <p:nvPr/>
          </p:nvSpPr>
          <p:spPr>
            <a:xfrm rot="19358116" flipV="1">
              <a:off x="2866670" y="1652232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69" name="8-конечная звезда 268"/>
            <p:cNvSpPr/>
            <p:nvPr/>
          </p:nvSpPr>
          <p:spPr>
            <a:xfrm rot="19358116" flipV="1">
              <a:off x="3509612" y="1580794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70" name="8-конечная звезда 269"/>
            <p:cNvSpPr/>
            <p:nvPr/>
          </p:nvSpPr>
          <p:spPr>
            <a:xfrm rot="19358116" flipV="1">
              <a:off x="3438174" y="1509356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276" name="Прямая соединительная линия 275"/>
            <p:cNvCxnSpPr>
              <a:stCxn id="269" idx="4"/>
              <a:endCxn id="251" idx="0"/>
            </p:cNvCxnSpPr>
            <p:nvPr/>
          </p:nvCxnSpPr>
          <p:spPr>
            <a:xfrm rot="10800000" flipV="1">
              <a:off x="3428721" y="1617526"/>
              <a:ext cx="85583" cy="10332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7" name="Прямая соединительная линия 276"/>
            <p:cNvCxnSpPr>
              <a:stCxn id="269" idx="2"/>
              <a:endCxn id="270" idx="6"/>
            </p:cNvCxnSpPr>
            <p:nvPr/>
          </p:nvCxnSpPr>
          <p:spPr>
            <a:xfrm rot="16200000" flipV="1">
              <a:off x="3479203" y="1546089"/>
              <a:ext cx="35101" cy="4369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9" name="Прямая соединительная линия 278"/>
            <p:cNvCxnSpPr>
              <a:stCxn id="252" idx="5"/>
              <a:endCxn id="250" idx="4"/>
            </p:cNvCxnSpPr>
            <p:nvPr/>
          </p:nvCxnSpPr>
          <p:spPr>
            <a:xfrm rot="16200000" flipH="1">
              <a:off x="3468459" y="1720362"/>
              <a:ext cx="19973" cy="7674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0" name="Прямая соединительная линия 279"/>
            <p:cNvCxnSpPr>
              <a:stCxn id="250" idx="3"/>
              <a:endCxn id="247" idx="0"/>
            </p:cNvCxnSpPr>
            <p:nvPr/>
          </p:nvCxnSpPr>
          <p:spPr>
            <a:xfrm rot="16200000" flipH="1">
              <a:off x="3497346" y="1816436"/>
              <a:ext cx="99730" cy="2504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1" name="Прямая соединительная линия 280"/>
            <p:cNvCxnSpPr>
              <a:stCxn id="249" idx="7"/>
              <a:endCxn id="255" idx="4"/>
            </p:cNvCxnSpPr>
            <p:nvPr/>
          </p:nvCxnSpPr>
          <p:spPr>
            <a:xfrm rot="5400000" flipH="1" flipV="1">
              <a:off x="3782472" y="1419599"/>
              <a:ext cx="23118" cy="45007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3" name="Прямая соединительная линия 282"/>
            <p:cNvCxnSpPr>
              <a:stCxn id="255" idx="3"/>
              <a:endCxn id="248" idx="0"/>
            </p:cNvCxnSpPr>
            <p:nvPr/>
          </p:nvCxnSpPr>
          <p:spPr>
            <a:xfrm rot="5400000">
              <a:off x="3789689" y="1557753"/>
              <a:ext cx="162554" cy="33671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4" name="Прямая соединительная линия 283"/>
            <p:cNvCxnSpPr>
              <a:stCxn id="246" idx="0"/>
              <a:endCxn id="247" idx="4"/>
            </p:cNvCxnSpPr>
            <p:nvPr/>
          </p:nvCxnSpPr>
          <p:spPr>
            <a:xfrm flipV="1">
              <a:off x="3357282" y="1911596"/>
              <a:ext cx="159534" cy="16644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5" name="Прямая соединительная линия 284"/>
            <p:cNvCxnSpPr>
              <a:stCxn id="247" idx="1"/>
              <a:endCxn id="248" idx="4"/>
            </p:cNvCxnSpPr>
            <p:nvPr/>
          </p:nvCxnSpPr>
          <p:spPr>
            <a:xfrm rot="5400000" flipH="1" flipV="1">
              <a:off x="3583044" y="1822150"/>
              <a:ext cx="58639" cy="9465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9" name="Прямая соединительная линия 338"/>
            <p:cNvCxnSpPr>
              <a:stCxn id="254" idx="0"/>
              <a:endCxn id="258" idx="3"/>
            </p:cNvCxnSpPr>
            <p:nvPr/>
          </p:nvCxnSpPr>
          <p:spPr>
            <a:xfrm flipV="1">
              <a:off x="2916791" y="1623297"/>
              <a:ext cx="193302" cy="25552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0" name="Прямая соединительная линия 339"/>
            <p:cNvCxnSpPr>
              <a:stCxn id="267" idx="5"/>
              <a:endCxn id="254" idx="7"/>
            </p:cNvCxnSpPr>
            <p:nvPr/>
          </p:nvCxnSpPr>
          <p:spPr>
            <a:xfrm rot="16200000" flipH="1">
              <a:off x="2807356" y="1776884"/>
              <a:ext cx="170699" cy="1242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3" name="Прямая соединительная линия 342"/>
            <p:cNvCxnSpPr>
              <a:stCxn id="254" idx="1"/>
              <a:endCxn id="257" idx="2"/>
            </p:cNvCxnSpPr>
            <p:nvPr/>
          </p:nvCxnSpPr>
          <p:spPr>
            <a:xfrm rot="16200000" flipH="1">
              <a:off x="2944196" y="1876693"/>
              <a:ext cx="77450" cy="12165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4" name="Прямая соединительная линия 343"/>
            <p:cNvCxnSpPr>
              <a:stCxn id="253" idx="4"/>
              <a:endCxn id="256" idx="1"/>
            </p:cNvCxnSpPr>
            <p:nvPr/>
          </p:nvCxnSpPr>
          <p:spPr>
            <a:xfrm rot="10800000" flipV="1">
              <a:off x="3123488" y="1779565"/>
              <a:ext cx="91462" cy="3950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0" name="Прямая соединительная линия 349"/>
            <p:cNvCxnSpPr>
              <a:stCxn id="256" idx="4"/>
              <a:endCxn id="254" idx="1"/>
            </p:cNvCxnSpPr>
            <p:nvPr/>
          </p:nvCxnSpPr>
          <p:spPr>
            <a:xfrm rot="10800000" flipV="1">
              <a:off x="2922094" y="1829310"/>
              <a:ext cx="162819" cy="6948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1" name="Прямая соединительная линия 350"/>
            <p:cNvCxnSpPr>
              <a:stCxn id="253" idx="1"/>
              <a:endCxn id="251" idx="5"/>
            </p:cNvCxnSpPr>
            <p:nvPr/>
          </p:nvCxnSpPr>
          <p:spPr>
            <a:xfrm rot="5400000" flipH="1" flipV="1">
              <a:off x="3307834" y="1701185"/>
              <a:ext cx="28002" cy="9804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9" name="Группа 365"/>
          <p:cNvGrpSpPr/>
          <p:nvPr/>
        </p:nvGrpSpPr>
        <p:grpSpPr>
          <a:xfrm rot="764819">
            <a:off x="3269578" y="2333256"/>
            <a:ext cx="472147" cy="550374"/>
            <a:chOff x="2652696" y="2204201"/>
            <a:chExt cx="551136" cy="642449"/>
          </a:xfrm>
        </p:grpSpPr>
        <p:sp>
          <p:nvSpPr>
            <p:cNvPr id="380" name="8-конечная звезда 379"/>
            <p:cNvSpPr/>
            <p:nvPr/>
          </p:nvSpPr>
          <p:spPr>
            <a:xfrm rot="19358116">
              <a:off x="2871949" y="2657642"/>
              <a:ext cx="72000" cy="72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81" name="8-конечная звезда 380"/>
            <p:cNvSpPr/>
            <p:nvPr/>
          </p:nvSpPr>
          <p:spPr>
            <a:xfrm rot="19358116">
              <a:off x="2727627" y="2779681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82" name="8-конечная звезда 381"/>
            <p:cNvSpPr/>
            <p:nvPr/>
          </p:nvSpPr>
          <p:spPr>
            <a:xfrm rot="19358116">
              <a:off x="2868332" y="2792650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83" name="8-конечная звезда 382"/>
            <p:cNvSpPr/>
            <p:nvPr/>
          </p:nvSpPr>
          <p:spPr>
            <a:xfrm rot="19358116">
              <a:off x="3149832" y="2435460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84" name="8-конечная звезда 383"/>
            <p:cNvSpPr/>
            <p:nvPr/>
          </p:nvSpPr>
          <p:spPr>
            <a:xfrm rot="21285766">
              <a:off x="3145278" y="2502344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85" name="8-конечная звезда 384"/>
            <p:cNvSpPr/>
            <p:nvPr/>
          </p:nvSpPr>
          <p:spPr>
            <a:xfrm rot="13849217" flipH="1" flipV="1">
              <a:off x="3086917" y="2509828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86" name="8-конечная звезда 385"/>
            <p:cNvSpPr/>
            <p:nvPr/>
          </p:nvSpPr>
          <p:spPr>
            <a:xfrm rot="19358116">
              <a:off x="3011210" y="2296838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87" name="8-конечная звезда 386"/>
            <p:cNvSpPr/>
            <p:nvPr/>
          </p:nvSpPr>
          <p:spPr>
            <a:xfrm rot="19358116">
              <a:off x="3036144" y="2204201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88" name="8-конечная звезда 387"/>
            <p:cNvSpPr/>
            <p:nvPr/>
          </p:nvSpPr>
          <p:spPr>
            <a:xfrm rot="13849217" flipH="1" flipV="1">
              <a:off x="2795573" y="2581266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89" name="8-конечная звезда 388"/>
            <p:cNvSpPr/>
            <p:nvPr/>
          </p:nvSpPr>
          <p:spPr>
            <a:xfrm rot="13849217" flipH="1" flipV="1">
              <a:off x="2652696" y="2652704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397" name="Прямая соединительная линия 396"/>
            <p:cNvCxnSpPr>
              <a:stCxn id="380" idx="4"/>
              <a:endCxn id="381" idx="0"/>
            </p:cNvCxnSpPr>
            <p:nvPr/>
          </p:nvCxnSpPr>
          <p:spPr>
            <a:xfrm rot="10800000" flipV="1">
              <a:off x="2785779" y="2715490"/>
              <a:ext cx="93559" cy="7692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8" name="Прямая соединительная линия 397"/>
            <p:cNvCxnSpPr>
              <a:stCxn id="380" idx="3"/>
              <a:endCxn id="382" idx="7"/>
            </p:cNvCxnSpPr>
            <p:nvPr/>
          </p:nvCxnSpPr>
          <p:spPr>
            <a:xfrm rot="5400000">
              <a:off x="2869260" y="2758983"/>
              <a:ext cx="63566" cy="424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9" name="Прямая соединительная линия 398"/>
            <p:cNvCxnSpPr>
              <a:stCxn id="381" idx="1"/>
              <a:endCxn id="382" idx="5"/>
            </p:cNvCxnSpPr>
            <p:nvPr/>
          </p:nvCxnSpPr>
          <p:spPr>
            <a:xfrm rot="5400000" flipH="1" flipV="1">
              <a:off x="2830193" y="2778009"/>
              <a:ext cx="323" cy="7643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0" name="Прямая соединительная линия 399"/>
            <p:cNvCxnSpPr>
              <a:stCxn id="380" idx="6"/>
              <a:endCxn id="388" idx="0"/>
            </p:cNvCxnSpPr>
            <p:nvPr/>
          </p:nvCxnSpPr>
          <p:spPr>
            <a:xfrm rot="16200000" flipV="1">
              <a:off x="2838817" y="2617745"/>
              <a:ext cx="42225" cy="5234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1" name="Прямая соединительная линия 400"/>
            <p:cNvCxnSpPr>
              <a:stCxn id="388" idx="6"/>
              <a:endCxn id="386" idx="3"/>
            </p:cNvCxnSpPr>
            <p:nvPr/>
          </p:nvCxnSpPr>
          <p:spPr>
            <a:xfrm flipV="1">
              <a:off x="2837112" y="2350599"/>
              <a:ext cx="197511" cy="23928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3" name="Прямая соединительная линия 402"/>
            <p:cNvCxnSpPr>
              <a:stCxn id="380" idx="0"/>
              <a:endCxn id="385" idx="2"/>
            </p:cNvCxnSpPr>
            <p:nvPr/>
          </p:nvCxnSpPr>
          <p:spPr>
            <a:xfrm flipV="1">
              <a:off x="2936561" y="2548011"/>
              <a:ext cx="155617" cy="12378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8" name="Прямая соединительная линия 407"/>
            <p:cNvCxnSpPr>
              <a:stCxn id="385" idx="6"/>
              <a:endCxn id="383" idx="4"/>
            </p:cNvCxnSpPr>
            <p:nvPr/>
          </p:nvCxnSpPr>
          <p:spPr>
            <a:xfrm flipV="1">
              <a:off x="3128456" y="2478846"/>
              <a:ext cx="26917" cy="3959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2" name="Прямая соединительная линия 421"/>
            <p:cNvCxnSpPr>
              <a:stCxn id="384" idx="6"/>
              <a:endCxn id="383" idx="3"/>
            </p:cNvCxnSpPr>
            <p:nvPr/>
          </p:nvCxnSpPr>
          <p:spPr>
            <a:xfrm rot="5400000" flipH="1" flipV="1">
              <a:off x="3163283" y="2492481"/>
              <a:ext cx="13221" cy="670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0" name="Прямая соединительная линия 449"/>
            <p:cNvCxnSpPr>
              <a:stCxn id="386" idx="2"/>
              <a:endCxn id="383" idx="6"/>
            </p:cNvCxnSpPr>
            <p:nvPr/>
          </p:nvCxnSpPr>
          <p:spPr>
            <a:xfrm rot="16200000" flipH="1">
              <a:off x="3059669" y="2340224"/>
              <a:ext cx="95704" cy="10585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1" name="Прямая соединительная линия 450"/>
            <p:cNvCxnSpPr>
              <a:stCxn id="386" idx="0"/>
              <a:endCxn id="387" idx="3"/>
            </p:cNvCxnSpPr>
            <p:nvPr/>
          </p:nvCxnSpPr>
          <p:spPr>
            <a:xfrm rot="20835181" flipV="1">
              <a:off x="3054209" y="2258557"/>
              <a:ext cx="10809" cy="4829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3" name="Прямая соединительная линия 452"/>
            <p:cNvCxnSpPr>
              <a:stCxn id="388" idx="2"/>
              <a:endCxn id="389" idx="6"/>
            </p:cNvCxnSpPr>
            <p:nvPr/>
          </p:nvCxnSpPr>
          <p:spPr>
            <a:xfrm rot="10800000" flipV="1">
              <a:off x="2694236" y="2619449"/>
              <a:ext cx="106599" cy="4187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1" name="Группа 367"/>
          <p:cNvGrpSpPr/>
          <p:nvPr/>
        </p:nvGrpSpPr>
        <p:grpSpPr>
          <a:xfrm rot="337753">
            <a:off x="2783978" y="2542447"/>
            <a:ext cx="624343" cy="1448739"/>
            <a:chOff x="2223728" y="2509488"/>
            <a:chExt cx="760100" cy="1763753"/>
          </a:xfrm>
        </p:grpSpPr>
        <p:sp>
          <p:nvSpPr>
            <p:cNvPr id="486" name="8-конечная звезда 485"/>
            <p:cNvSpPr/>
            <p:nvPr/>
          </p:nvSpPr>
          <p:spPr>
            <a:xfrm rot="19358116">
              <a:off x="2351045" y="4208441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87" name="8-конечная звезда 486"/>
            <p:cNvSpPr/>
            <p:nvPr/>
          </p:nvSpPr>
          <p:spPr>
            <a:xfrm rot="19358116">
              <a:off x="2225391" y="4082788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88" name="8-конечная звезда 487"/>
            <p:cNvSpPr/>
            <p:nvPr/>
          </p:nvSpPr>
          <p:spPr>
            <a:xfrm rot="19358116">
              <a:off x="2368267" y="4078534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94" name="8-конечная звезда 493"/>
            <p:cNvSpPr/>
            <p:nvPr/>
          </p:nvSpPr>
          <p:spPr>
            <a:xfrm rot="19358116">
              <a:off x="2582581" y="2868342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96" name="8-конечная звезда 495"/>
            <p:cNvSpPr/>
            <p:nvPr/>
          </p:nvSpPr>
          <p:spPr>
            <a:xfrm rot="19358116" flipV="1">
              <a:off x="2366604" y="3938248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98" name="8-конечная звезда 497"/>
            <p:cNvSpPr/>
            <p:nvPr/>
          </p:nvSpPr>
          <p:spPr>
            <a:xfrm rot="19358116" flipV="1">
              <a:off x="2223728" y="3938249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99" name="8-конечная звезда 498"/>
            <p:cNvSpPr/>
            <p:nvPr/>
          </p:nvSpPr>
          <p:spPr>
            <a:xfrm rot="19358116" flipV="1">
              <a:off x="2295165" y="3723934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00" name="8-конечная звезда 499"/>
            <p:cNvSpPr/>
            <p:nvPr/>
          </p:nvSpPr>
          <p:spPr>
            <a:xfrm rot="19358116" flipV="1">
              <a:off x="2295166" y="3295306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01" name="8-конечная звезда 500"/>
            <p:cNvSpPr/>
            <p:nvPr/>
          </p:nvSpPr>
          <p:spPr>
            <a:xfrm rot="19358116" flipV="1">
              <a:off x="2302520" y="3009553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02" name="8-конечная звезда 501"/>
            <p:cNvSpPr/>
            <p:nvPr/>
          </p:nvSpPr>
          <p:spPr>
            <a:xfrm rot="19358116" flipV="1">
              <a:off x="2302520" y="3152430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03" name="8-конечная звезда 502"/>
            <p:cNvSpPr/>
            <p:nvPr/>
          </p:nvSpPr>
          <p:spPr>
            <a:xfrm rot="19358116" flipV="1">
              <a:off x="2295167" y="2866677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04" name="8-конечная звезда 503"/>
            <p:cNvSpPr/>
            <p:nvPr/>
          </p:nvSpPr>
          <p:spPr>
            <a:xfrm rot="19358116" flipV="1">
              <a:off x="2295166" y="2723802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05" name="8-конечная звезда 504"/>
            <p:cNvSpPr/>
            <p:nvPr/>
          </p:nvSpPr>
          <p:spPr>
            <a:xfrm rot="19358116" flipV="1">
              <a:off x="2366605" y="2509488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06" name="8-конечная звезда 505"/>
            <p:cNvSpPr/>
            <p:nvPr/>
          </p:nvSpPr>
          <p:spPr>
            <a:xfrm rot="19358116" flipV="1">
              <a:off x="2438042" y="2723802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07" name="8-конечная звезда 506"/>
            <p:cNvSpPr/>
            <p:nvPr/>
          </p:nvSpPr>
          <p:spPr>
            <a:xfrm rot="19358116" flipV="1">
              <a:off x="2652356" y="3080993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08" name="8-конечная звезда 507"/>
            <p:cNvSpPr/>
            <p:nvPr/>
          </p:nvSpPr>
          <p:spPr>
            <a:xfrm rot="19358116" flipV="1">
              <a:off x="2795232" y="3080991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09" name="8-конечная звезда 508"/>
            <p:cNvSpPr/>
            <p:nvPr/>
          </p:nvSpPr>
          <p:spPr>
            <a:xfrm rot="19358116" flipV="1">
              <a:off x="2866671" y="3009554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 dirty="0"/>
            </a:p>
          </p:txBody>
        </p:sp>
        <p:sp>
          <p:nvSpPr>
            <p:cNvPr id="511" name="8-конечная звезда 510"/>
            <p:cNvSpPr/>
            <p:nvPr/>
          </p:nvSpPr>
          <p:spPr>
            <a:xfrm rot="19358116" flipV="1">
              <a:off x="2938109" y="3152430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512" name="Прямая соединительная линия 511"/>
            <p:cNvCxnSpPr>
              <a:stCxn id="509" idx="6"/>
              <a:endCxn id="511" idx="2"/>
            </p:cNvCxnSpPr>
            <p:nvPr/>
          </p:nvCxnSpPr>
          <p:spPr>
            <a:xfrm rot="16200000" flipH="1">
              <a:off x="2871981" y="3082005"/>
              <a:ext cx="106539" cy="4369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3" name="Прямая соединительная линия 512"/>
            <p:cNvCxnSpPr>
              <a:stCxn id="509" idx="4"/>
              <a:endCxn id="508" idx="0"/>
            </p:cNvCxnSpPr>
            <p:nvPr/>
          </p:nvCxnSpPr>
          <p:spPr>
            <a:xfrm rot="10800000" flipV="1">
              <a:off x="2836260" y="3046285"/>
              <a:ext cx="35102" cy="4369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4" name="Прямая соединительная линия 513"/>
            <p:cNvCxnSpPr>
              <a:stCxn id="511" idx="3"/>
              <a:endCxn id="508" idx="7"/>
            </p:cNvCxnSpPr>
            <p:nvPr/>
          </p:nvCxnSpPr>
          <p:spPr>
            <a:xfrm rot="16200000" flipV="1">
              <a:off x="2856848" y="3090789"/>
              <a:ext cx="65364" cy="9756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5" name="Прямая соединительная линия 514"/>
            <p:cNvCxnSpPr>
              <a:stCxn id="508" idx="3"/>
              <a:endCxn id="507" idx="7"/>
            </p:cNvCxnSpPr>
            <p:nvPr/>
          </p:nvCxnSpPr>
          <p:spPr>
            <a:xfrm rot="16200000" flipH="1" flipV="1">
              <a:off x="2743615" y="3055070"/>
              <a:ext cx="6077" cy="9756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6" name="Прямая соединительная линия 515"/>
            <p:cNvCxnSpPr>
              <a:stCxn id="507" idx="1"/>
              <a:endCxn id="494" idx="3"/>
            </p:cNvCxnSpPr>
            <p:nvPr/>
          </p:nvCxnSpPr>
          <p:spPr>
            <a:xfrm rot="16200000" flipV="1">
              <a:off x="2562578" y="2965519"/>
              <a:ext cx="159092" cy="7225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7" name="Прямая соединительная линия 516"/>
            <p:cNvCxnSpPr>
              <a:stCxn id="494" idx="5"/>
              <a:endCxn id="506" idx="6"/>
            </p:cNvCxnSpPr>
            <p:nvPr/>
          </p:nvCxnSpPr>
          <p:spPr>
            <a:xfrm rot="16200000" flipV="1">
              <a:off x="2465336" y="2774270"/>
              <a:ext cx="126925" cy="10804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8" name="Прямая соединительная линия 517"/>
            <p:cNvCxnSpPr>
              <a:stCxn id="506" idx="2"/>
              <a:endCxn id="505" idx="5"/>
            </p:cNvCxnSpPr>
            <p:nvPr/>
          </p:nvCxnSpPr>
          <p:spPr>
            <a:xfrm rot="16200000" flipV="1">
              <a:off x="2329984" y="2611448"/>
              <a:ext cx="173488" cy="6060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9" name="Прямая соединительная линия 518"/>
            <p:cNvCxnSpPr>
              <a:stCxn id="505" idx="5"/>
              <a:endCxn id="504" idx="0"/>
            </p:cNvCxnSpPr>
            <p:nvPr/>
          </p:nvCxnSpPr>
          <p:spPr>
            <a:xfrm rot="5400000">
              <a:off x="2272420" y="2618780"/>
              <a:ext cx="177783" cy="5023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0" name="Прямая соединительная линия 519"/>
            <p:cNvCxnSpPr>
              <a:stCxn id="504" idx="5"/>
              <a:endCxn id="503" idx="1"/>
            </p:cNvCxnSpPr>
            <p:nvPr/>
          </p:nvCxnSpPr>
          <p:spPr>
            <a:xfrm rot="16200000" flipH="1">
              <a:off x="2269246" y="2815061"/>
              <a:ext cx="97560" cy="607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1" name="Прямая соединительная линия 520"/>
            <p:cNvCxnSpPr>
              <a:stCxn id="501" idx="5"/>
              <a:endCxn id="502" idx="1"/>
            </p:cNvCxnSpPr>
            <p:nvPr/>
          </p:nvCxnSpPr>
          <p:spPr>
            <a:xfrm rot="16200000" flipH="1">
              <a:off x="2276598" y="3100813"/>
              <a:ext cx="97562" cy="607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2" name="Прямая соединительная линия 521"/>
            <p:cNvCxnSpPr>
              <a:stCxn id="501" idx="1"/>
              <a:endCxn id="503" idx="5"/>
            </p:cNvCxnSpPr>
            <p:nvPr/>
          </p:nvCxnSpPr>
          <p:spPr>
            <a:xfrm rot="16200000" flipV="1">
              <a:off x="2272923" y="2954261"/>
              <a:ext cx="97561" cy="1342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7" name="Прямая соединительная линия 556"/>
            <p:cNvCxnSpPr>
              <a:stCxn id="500" idx="1"/>
              <a:endCxn id="502" idx="5"/>
            </p:cNvCxnSpPr>
            <p:nvPr/>
          </p:nvCxnSpPr>
          <p:spPr>
            <a:xfrm rot="5400000" flipH="1" flipV="1">
              <a:off x="2272922" y="3246089"/>
              <a:ext cx="97561" cy="127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8" name="Прямая соединительная линия 557"/>
            <p:cNvCxnSpPr>
              <a:stCxn id="499" idx="1"/>
              <a:endCxn id="500" idx="5"/>
            </p:cNvCxnSpPr>
            <p:nvPr/>
          </p:nvCxnSpPr>
          <p:spPr>
            <a:xfrm rot="16200000" flipV="1">
              <a:off x="2126369" y="3529443"/>
              <a:ext cx="383313" cy="607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9" name="Прямая соединительная линия 558"/>
            <p:cNvCxnSpPr>
              <a:stCxn id="499" idx="6"/>
              <a:endCxn id="496" idx="2"/>
            </p:cNvCxnSpPr>
            <p:nvPr/>
          </p:nvCxnSpPr>
          <p:spPr>
            <a:xfrm rot="16200000" flipH="1">
              <a:off x="2264756" y="3832103"/>
              <a:ext cx="177977" cy="4369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0" name="Прямая соединительная линия 559"/>
            <p:cNvCxnSpPr>
              <a:stCxn id="496" idx="6"/>
              <a:endCxn id="488" idx="7"/>
            </p:cNvCxnSpPr>
            <p:nvPr/>
          </p:nvCxnSpPr>
          <p:spPr>
            <a:xfrm rot="5400000">
              <a:off x="2351348" y="4026783"/>
              <a:ext cx="99497" cy="448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1" name="Прямая соединительная линия 560"/>
            <p:cNvCxnSpPr>
              <a:stCxn id="486" idx="6"/>
              <a:endCxn id="487" idx="2"/>
            </p:cNvCxnSpPr>
            <p:nvPr/>
          </p:nvCxnSpPr>
          <p:spPr>
            <a:xfrm rot="16200000" flipV="1">
              <a:off x="2274359" y="4125666"/>
              <a:ext cx="83843" cy="9500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0" name="Прямая соединительная линия 579"/>
            <p:cNvCxnSpPr>
              <a:stCxn id="487" idx="7"/>
              <a:endCxn id="498" idx="5"/>
            </p:cNvCxnSpPr>
            <p:nvPr/>
          </p:nvCxnSpPr>
          <p:spPr>
            <a:xfrm rot="16200000" flipV="1">
              <a:off x="2200134" y="4027183"/>
              <a:ext cx="99261" cy="1242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1" name="Прямая соединительная линия 580"/>
            <p:cNvCxnSpPr>
              <a:stCxn id="498" idx="7"/>
              <a:endCxn id="496" idx="3"/>
            </p:cNvCxnSpPr>
            <p:nvPr/>
          </p:nvCxnSpPr>
          <p:spPr>
            <a:xfrm rot="5400000" flipH="1" flipV="1">
              <a:off x="2314987" y="3912327"/>
              <a:ext cx="6076" cy="9756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3" name="Прямая соединительная линия 582"/>
            <p:cNvCxnSpPr>
              <a:stCxn id="488" idx="3"/>
              <a:endCxn id="486" idx="7"/>
            </p:cNvCxnSpPr>
            <p:nvPr/>
          </p:nvCxnSpPr>
          <p:spPr>
            <a:xfrm rot="5400000">
              <a:off x="2351498" y="4168547"/>
              <a:ext cx="76434" cy="393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4" name="Группа 368"/>
          <p:cNvGrpSpPr/>
          <p:nvPr/>
        </p:nvGrpSpPr>
        <p:grpSpPr>
          <a:xfrm rot="350356">
            <a:off x="2043163" y="3629051"/>
            <a:ext cx="1251149" cy="1311341"/>
            <a:chOff x="1651719" y="4152057"/>
            <a:chExt cx="1484928" cy="1556366"/>
          </a:xfrm>
        </p:grpSpPr>
        <p:cxnSp>
          <p:nvCxnSpPr>
            <p:cNvPr id="582" name="Прямая соединительная линия 581"/>
            <p:cNvCxnSpPr>
              <a:stCxn id="601" idx="7"/>
              <a:endCxn id="615" idx="3"/>
            </p:cNvCxnSpPr>
            <p:nvPr/>
          </p:nvCxnSpPr>
          <p:spPr>
            <a:xfrm rot="5400000" flipH="1" flipV="1">
              <a:off x="2431189" y="4681845"/>
              <a:ext cx="83228" cy="502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96" name="8-конечная звезда 595"/>
            <p:cNvSpPr/>
            <p:nvPr/>
          </p:nvSpPr>
          <p:spPr>
            <a:xfrm rot="19358116">
              <a:off x="2727626" y="5227964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97" name="8-конечная звезда 596"/>
            <p:cNvSpPr/>
            <p:nvPr/>
          </p:nvSpPr>
          <p:spPr>
            <a:xfrm rot="19358116">
              <a:off x="2513311" y="4656460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98" name="8-конечная звезда 597"/>
            <p:cNvSpPr/>
            <p:nvPr/>
          </p:nvSpPr>
          <p:spPr>
            <a:xfrm rot="19358116">
              <a:off x="1792510" y="4439978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99" name="8-конечная звезда 598"/>
            <p:cNvSpPr/>
            <p:nvPr/>
          </p:nvSpPr>
          <p:spPr>
            <a:xfrm rot="19358116">
              <a:off x="2011077" y="4654291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00" name="8-конечная звезда 599"/>
            <p:cNvSpPr/>
            <p:nvPr/>
          </p:nvSpPr>
          <p:spPr>
            <a:xfrm rot="19358116">
              <a:off x="1939639" y="458285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01" name="8-конечная звезда 600"/>
            <p:cNvSpPr/>
            <p:nvPr/>
          </p:nvSpPr>
          <p:spPr>
            <a:xfrm rot="19358116">
              <a:off x="2439706" y="4725730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04" name="8-конечная звезда 603"/>
            <p:cNvSpPr/>
            <p:nvPr/>
          </p:nvSpPr>
          <p:spPr>
            <a:xfrm rot="19358116">
              <a:off x="1725325" y="4297100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05" name="8-конечная звезда 604"/>
            <p:cNvSpPr/>
            <p:nvPr/>
          </p:nvSpPr>
          <p:spPr>
            <a:xfrm rot="19358116">
              <a:off x="2584751" y="4870774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06" name="8-конечная звезда 605"/>
            <p:cNvSpPr/>
            <p:nvPr/>
          </p:nvSpPr>
          <p:spPr>
            <a:xfrm rot="19358116">
              <a:off x="3082647" y="565442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08" name="8-конечная звезда 607"/>
            <p:cNvSpPr/>
            <p:nvPr/>
          </p:nvSpPr>
          <p:spPr>
            <a:xfrm rot="19358116">
              <a:off x="1651719" y="4152057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09" name="8-конечная звезда 608"/>
            <p:cNvSpPr/>
            <p:nvPr/>
          </p:nvSpPr>
          <p:spPr>
            <a:xfrm rot="19358116">
              <a:off x="1723156" y="4509245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10" name="8-конечная звезда 609"/>
            <p:cNvSpPr/>
            <p:nvPr/>
          </p:nvSpPr>
          <p:spPr>
            <a:xfrm rot="19358116">
              <a:off x="1723157" y="4580683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11" name="8-конечная звезда 610"/>
            <p:cNvSpPr/>
            <p:nvPr/>
          </p:nvSpPr>
          <p:spPr>
            <a:xfrm rot="19358116">
              <a:off x="1662603" y="4305817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12" name="8-конечная звезда 611"/>
            <p:cNvSpPr/>
            <p:nvPr/>
          </p:nvSpPr>
          <p:spPr>
            <a:xfrm rot="19358116">
              <a:off x="2008909" y="4294931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13" name="8-конечная звезда 612"/>
            <p:cNvSpPr/>
            <p:nvPr/>
          </p:nvSpPr>
          <p:spPr>
            <a:xfrm rot="19358116">
              <a:off x="2151783" y="4294932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14" name="8-конечная звезда 613"/>
            <p:cNvSpPr/>
            <p:nvPr/>
          </p:nvSpPr>
          <p:spPr>
            <a:xfrm rot="19358116">
              <a:off x="2151785" y="4580684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15" name="8-конечная звезда 614"/>
            <p:cNvSpPr/>
            <p:nvPr/>
          </p:nvSpPr>
          <p:spPr>
            <a:xfrm rot="19358116">
              <a:off x="2456583" y="4599732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16" name="8-конечная звезда 615"/>
            <p:cNvSpPr/>
            <p:nvPr/>
          </p:nvSpPr>
          <p:spPr>
            <a:xfrm rot="19358116">
              <a:off x="2366098" y="4866436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17" name="8-конечная звезда 616"/>
            <p:cNvSpPr/>
            <p:nvPr/>
          </p:nvSpPr>
          <p:spPr>
            <a:xfrm rot="19358116">
              <a:off x="2305545" y="5080751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18" name="8-конечная звезда 617"/>
            <p:cNvSpPr/>
            <p:nvPr/>
          </p:nvSpPr>
          <p:spPr>
            <a:xfrm rot="19358116">
              <a:off x="2866164" y="5509377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619" name="Прямая соединительная линия 618"/>
            <p:cNvCxnSpPr>
              <a:stCxn id="614" idx="7"/>
              <a:endCxn id="613" idx="3"/>
            </p:cNvCxnSpPr>
            <p:nvPr/>
          </p:nvCxnSpPr>
          <p:spPr>
            <a:xfrm rot="16200000" flipV="1">
              <a:off x="2051917" y="4456537"/>
              <a:ext cx="242934" cy="574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0" name="Прямая соединительная линия 619"/>
            <p:cNvCxnSpPr>
              <a:stCxn id="615" idx="2"/>
              <a:endCxn id="597" idx="7"/>
            </p:cNvCxnSpPr>
            <p:nvPr/>
          </p:nvCxnSpPr>
          <p:spPr>
            <a:xfrm rot="16200000" flipH="1">
              <a:off x="2511530" y="4618261"/>
              <a:ext cx="18249" cy="5872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1" name="Прямая соединительная линия 620"/>
            <p:cNvCxnSpPr>
              <a:stCxn id="605" idx="7"/>
              <a:endCxn id="597" idx="2"/>
            </p:cNvCxnSpPr>
            <p:nvPr/>
          </p:nvCxnSpPr>
          <p:spPr>
            <a:xfrm rot="16200000" flipV="1">
              <a:off x="2515190" y="4764796"/>
              <a:ext cx="156451" cy="5608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2" name="Прямая соединительная линия 621"/>
            <p:cNvCxnSpPr>
              <a:stCxn id="596" idx="7"/>
              <a:endCxn id="605" idx="2"/>
            </p:cNvCxnSpPr>
            <p:nvPr/>
          </p:nvCxnSpPr>
          <p:spPr>
            <a:xfrm rot="16200000" flipV="1">
              <a:off x="2550910" y="5014830"/>
              <a:ext cx="299327" cy="12751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3" name="Прямая соединительная линия 622"/>
            <p:cNvCxnSpPr>
              <a:stCxn id="596" idx="5"/>
              <a:endCxn id="617" idx="2"/>
            </p:cNvCxnSpPr>
            <p:nvPr/>
          </p:nvCxnSpPr>
          <p:spPr>
            <a:xfrm rot="16200000" flipV="1">
              <a:off x="2465814" y="4993959"/>
              <a:ext cx="136541" cy="38766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4" name="Прямая соединительная линия 623"/>
            <p:cNvCxnSpPr>
              <a:stCxn id="618" idx="2"/>
              <a:endCxn id="606" idx="7"/>
            </p:cNvCxnSpPr>
            <p:nvPr/>
          </p:nvCxnSpPr>
          <p:spPr>
            <a:xfrm rot="16200000" flipH="1">
              <a:off x="2953794" y="5495222"/>
              <a:ext cx="106518" cy="21236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5" name="Прямая соединительная линия 624"/>
            <p:cNvCxnSpPr>
              <a:stCxn id="596" idx="2"/>
              <a:endCxn id="618" idx="6"/>
            </p:cNvCxnSpPr>
            <p:nvPr/>
          </p:nvCxnSpPr>
          <p:spPr>
            <a:xfrm rot="16200000" flipH="1">
              <a:off x="2713325" y="5352479"/>
              <a:ext cx="227695" cy="9496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3" name="Прямая соединительная линия 642"/>
            <p:cNvCxnSpPr>
              <a:stCxn id="613" idx="5"/>
              <a:endCxn id="612" idx="1"/>
            </p:cNvCxnSpPr>
            <p:nvPr/>
          </p:nvCxnSpPr>
          <p:spPr>
            <a:xfrm rot="16200000" flipH="1" flipV="1">
              <a:off x="2099076" y="4266503"/>
              <a:ext cx="5739" cy="10005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4" name="Прямая соединительная линия 643"/>
            <p:cNvCxnSpPr>
              <a:stCxn id="616" idx="5"/>
              <a:endCxn id="614" idx="2"/>
            </p:cNvCxnSpPr>
            <p:nvPr/>
          </p:nvCxnSpPr>
          <p:spPr>
            <a:xfrm rot="16200000" flipV="1">
              <a:off x="2143535" y="4662411"/>
              <a:ext cx="265715" cy="17979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5" name="Прямая соединительная линия 644"/>
            <p:cNvCxnSpPr>
              <a:stCxn id="616" idx="7"/>
              <a:endCxn id="601" idx="4"/>
            </p:cNvCxnSpPr>
            <p:nvPr/>
          </p:nvCxnSpPr>
          <p:spPr>
            <a:xfrm rot="5400000" flipH="1" flipV="1">
              <a:off x="2369152" y="4790533"/>
              <a:ext cx="97511" cy="5467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6" name="Прямая соединительная линия 645"/>
            <p:cNvCxnSpPr>
              <a:stCxn id="605" idx="6"/>
              <a:endCxn id="601" idx="2"/>
            </p:cNvCxnSpPr>
            <p:nvPr/>
          </p:nvCxnSpPr>
          <p:spPr>
            <a:xfrm rot="16200000" flipV="1">
              <a:off x="2488673" y="4768608"/>
              <a:ext cx="103234" cy="11439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8" name="Прямая соединительная линия 657"/>
            <p:cNvCxnSpPr>
              <a:stCxn id="600" idx="7"/>
              <a:endCxn id="612" idx="3"/>
            </p:cNvCxnSpPr>
            <p:nvPr/>
          </p:nvCxnSpPr>
          <p:spPr>
            <a:xfrm rot="5400000" flipH="1" flipV="1">
              <a:off x="1876356" y="4431810"/>
              <a:ext cx="245152" cy="5741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9" name="Прямая соединительная линия 658"/>
            <p:cNvCxnSpPr>
              <a:stCxn id="609" idx="3"/>
              <a:endCxn id="610" idx="7"/>
            </p:cNvCxnSpPr>
            <p:nvPr/>
          </p:nvCxnSpPr>
          <p:spPr>
            <a:xfrm rot="16200000" flipH="1">
              <a:off x="1730446" y="4563693"/>
              <a:ext cx="28620" cy="574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0" name="Прямая соединительная линия 659"/>
            <p:cNvCxnSpPr>
              <a:stCxn id="599" idx="1"/>
              <a:endCxn id="614" idx="4"/>
            </p:cNvCxnSpPr>
            <p:nvPr/>
          </p:nvCxnSpPr>
          <p:spPr>
            <a:xfrm rot="5400000" flipH="1" flipV="1">
              <a:off x="2075785" y="4604446"/>
              <a:ext cx="69485" cy="9138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7" name="Прямая соединительная линия 666"/>
            <p:cNvCxnSpPr>
              <a:stCxn id="611" idx="6"/>
              <a:endCxn id="608" idx="3"/>
            </p:cNvCxnSpPr>
            <p:nvPr/>
          </p:nvCxnSpPr>
          <p:spPr>
            <a:xfrm rot="16200000" flipV="1">
              <a:off x="1613180" y="4252335"/>
              <a:ext cx="115184" cy="64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8" name="Прямая соединительная линия 667"/>
            <p:cNvCxnSpPr>
              <a:stCxn id="612" idx="4"/>
              <a:endCxn id="598" idx="0"/>
            </p:cNvCxnSpPr>
            <p:nvPr/>
          </p:nvCxnSpPr>
          <p:spPr>
            <a:xfrm rot="10800000" flipV="1">
              <a:off x="1840970" y="4329640"/>
              <a:ext cx="172373" cy="12095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9" name="Прямая соединительная линия 668"/>
            <p:cNvCxnSpPr>
              <a:stCxn id="609" idx="0"/>
              <a:endCxn id="598" idx="4"/>
            </p:cNvCxnSpPr>
            <p:nvPr/>
          </p:nvCxnSpPr>
          <p:spPr>
            <a:xfrm flipV="1">
              <a:off x="1761923" y="4483364"/>
              <a:ext cx="36128" cy="3437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0" name="Прямая соединительная линия 669"/>
            <p:cNvCxnSpPr>
              <a:stCxn id="612" idx="5"/>
              <a:endCxn id="604" idx="1"/>
            </p:cNvCxnSpPr>
            <p:nvPr/>
          </p:nvCxnSpPr>
          <p:spPr>
            <a:xfrm rot="16200000" flipH="1" flipV="1">
              <a:off x="1887080" y="4205667"/>
              <a:ext cx="14026" cy="23001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1" name="Прямая соединительная линия 670"/>
            <p:cNvCxnSpPr>
              <a:stCxn id="599" idx="6"/>
              <a:endCxn id="600" idx="2"/>
            </p:cNvCxnSpPr>
            <p:nvPr/>
          </p:nvCxnSpPr>
          <p:spPr>
            <a:xfrm rot="16200000" flipV="1">
              <a:off x="1988098" y="4626239"/>
              <a:ext cx="28520" cy="3866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9" name="Прямая соединительная линия 688"/>
            <p:cNvCxnSpPr>
              <a:stCxn id="604" idx="4"/>
              <a:endCxn id="611" idx="1"/>
            </p:cNvCxnSpPr>
            <p:nvPr/>
          </p:nvCxnSpPr>
          <p:spPr>
            <a:xfrm rot="10800000">
              <a:off x="1705612" y="4330288"/>
              <a:ext cx="25254" cy="1019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2" name="Прямая соединительная линия 701"/>
            <p:cNvCxnSpPr>
              <a:stCxn id="614" idx="7"/>
              <a:endCxn id="612" idx="2"/>
            </p:cNvCxnSpPr>
            <p:nvPr/>
          </p:nvCxnSpPr>
          <p:spPr>
            <a:xfrm rot="16200000" flipV="1">
              <a:off x="1986349" y="4390968"/>
              <a:ext cx="247177" cy="13263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5" name="Группа 369"/>
          <p:cNvGrpSpPr/>
          <p:nvPr/>
        </p:nvGrpSpPr>
        <p:grpSpPr>
          <a:xfrm rot="685832">
            <a:off x="2593716" y="4710567"/>
            <a:ext cx="841399" cy="642815"/>
            <a:chOff x="2413837" y="5296478"/>
            <a:chExt cx="1002232" cy="765689"/>
          </a:xfrm>
        </p:grpSpPr>
        <p:sp>
          <p:nvSpPr>
            <p:cNvPr id="710" name="8-конечная звезда 709"/>
            <p:cNvSpPr/>
            <p:nvPr/>
          </p:nvSpPr>
          <p:spPr>
            <a:xfrm rot="19358116">
              <a:off x="2413837" y="5296478"/>
              <a:ext cx="72000" cy="72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11" name="8-конечная звезда 710"/>
            <p:cNvSpPr/>
            <p:nvPr/>
          </p:nvSpPr>
          <p:spPr>
            <a:xfrm rot="19358116">
              <a:off x="2472786" y="5648186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12" name="8-конечная звезда 711"/>
            <p:cNvSpPr/>
            <p:nvPr/>
          </p:nvSpPr>
          <p:spPr>
            <a:xfrm rot="19358116">
              <a:off x="2439705" y="5440110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13" name="8-конечная звезда 712"/>
            <p:cNvSpPr/>
            <p:nvPr/>
          </p:nvSpPr>
          <p:spPr>
            <a:xfrm rot="19358116">
              <a:off x="2511143" y="5368671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14" name="8-конечная звезда 713"/>
            <p:cNvSpPr/>
            <p:nvPr/>
          </p:nvSpPr>
          <p:spPr>
            <a:xfrm rot="19358116">
              <a:off x="2651850" y="5866569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15" name="8-конечная звезда 714"/>
            <p:cNvSpPr/>
            <p:nvPr/>
          </p:nvSpPr>
          <p:spPr>
            <a:xfrm rot="19358116">
              <a:off x="2804250" y="6018967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16" name="8-конечная звезда 715"/>
            <p:cNvSpPr/>
            <p:nvPr/>
          </p:nvSpPr>
          <p:spPr>
            <a:xfrm rot="19358116">
              <a:off x="2877049" y="6009445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17" name="8-конечная звезда 716"/>
            <p:cNvSpPr/>
            <p:nvPr/>
          </p:nvSpPr>
          <p:spPr>
            <a:xfrm rot="19358116">
              <a:off x="3151917" y="5938005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18" name="8-конечная звезда 717"/>
            <p:cNvSpPr/>
            <p:nvPr/>
          </p:nvSpPr>
          <p:spPr>
            <a:xfrm rot="19358116">
              <a:off x="2734173" y="5734577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19" name="8-конечная звезда 718"/>
            <p:cNvSpPr/>
            <p:nvPr/>
          </p:nvSpPr>
          <p:spPr>
            <a:xfrm rot="19358116">
              <a:off x="2794727" y="5652255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20" name="8-конечная звезда 719"/>
            <p:cNvSpPr/>
            <p:nvPr/>
          </p:nvSpPr>
          <p:spPr>
            <a:xfrm rot="19358116">
              <a:off x="3304648" y="5913195"/>
              <a:ext cx="43199" cy="4319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21" name="8-конечная звезда 720"/>
            <p:cNvSpPr/>
            <p:nvPr/>
          </p:nvSpPr>
          <p:spPr>
            <a:xfrm rot="19358116">
              <a:off x="3358469" y="5729846"/>
              <a:ext cx="57600" cy="576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22" name="8-конечная звезда 721"/>
            <p:cNvSpPr/>
            <p:nvPr/>
          </p:nvSpPr>
          <p:spPr>
            <a:xfrm rot="19358116">
              <a:off x="2651851" y="5509377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723" name="Прямая соединительная линия 722"/>
            <p:cNvCxnSpPr>
              <a:stCxn id="711" idx="2"/>
              <a:endCxn id="718" idx="6"/>
            </p:cNvCxnSpPr>
            <p:nvPr/>
          </p:nvCxnSpPr>
          <p:spPr>
            <a:xfrm rot="15514168" flipH="1">
              <a:off x="2586212" y="5611025"/>
              <a:ext cx="86411" cy="21360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4" name="Прямая соединительная линия 723"/>
            <p:cNvCxnSpPr>
              <a:stCxn id="718" idx="4"/>
              <a:endCxn id="714" idx="0"/>
            </p:cNvCxnSpPr>
            <p:nvPr/>
          </p:nvCxnSpPr>
          <p:spPr>
            <a:xfrm rot="10800000" flipV="1">
              <a:off x="2690618" y="5769286"/>
              <a:ext cx="47989" cy="10577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5" name="Прямая соединительная линия 724"/>
            <p:cNvCxnSpPr>
              <a:stCxn id="719" idx="3"/>
              <a:endCxn id="718" idx="0"/>
            </p:cNvCxnSpPr>
            <p:nvPr/>
          </p:nvCxnSpPr>
          <p:spPr>
            <a:xfrm rot="5400000">
              <a:off x="2769297" y="5698908"/>
              <a:ext cx="47804" cy="4051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6" name="Прямая соединительная линия 725"/>
            <p:cNvCxnSpPr>
              <a:stCxn id="717" idx="6"/>
              <a:endCxn id="719" idx="3"/>
            </p:cNvCxnSpPr>
            <p:nvPr/>
          </p:nvCxnSpPr>
          <p:spPr>
            <a:xfrm rot="16200000" flipV="1">
              <a:off x="2863346" y="5645375"/>
              <a:ext cx="247174" cy="34695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7" name="Прямая соединительная линия 726"/>
            <p:cNvCxnSpPr>
              <a:stCxn id="716" idx="1"/>
              <a:endCxn id="715" idx="1"/>
            </p:cNvCxnSpPr>
            <p:nvPr/>
          </p:nvCxnSpPr>
          <p:spPr>
            <a:xfrm rot="5400000">
              <a:off x="2878898" y="6002277"/>
              <a:ext cx="9522" cy="7279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8" name="Прямая соединительная линия 727"/>
            <p:cNvCxnSpPr>
              <a:stCxn id="717" idx="5"/>
              <a:endCxn id="716" idx="1"/>
            </p:cNvCxnSpPr>
            <p:nvPr/>
          </p:nvCxnSpPr>
          <p:spPr>
            <a:xfrm rot="16200000" flipH="1" flipV="1">
              <a:off x="2997493" y="5879300"/>
              <a:ext cx="77180" cy="23205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9" name="Прямая соединительная линия 728"/>
            <p:cNvCxnSpPr>
              <a:stCxn id="717" idx="1"/>
              <a:endCxn id="720" idx="5"/>
            </p:cNvCxnSpPr>
            <p:nvPr/>
          </p:nvCxnSpPr>
          <p:spPr>
            <a:xfrm rot="4714168" flipH="1" flipV="1">
              <a:off x="3245800" y="5890305"/>
              <a:ext cx="8162" cy="11378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30" name="Прямая соединительная линия 729"/>
            <p:cNvCxnSpPr>
              <a:stCxn id="720" idx="0"/>
              <a:endCxn id="721" idx="3"/>
            </p:cNvCxnSpPr>
            <p:nvPr/>
          </p:nvCxnSpPr>
          <p:spPr>
            <a:xfrm rot="20914168" flipV="1">
              <a:off x="3330485" y="5792491"/>
              <a:ext cx="65886" cy="12389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5" name="Прямая соединительная линия 754"/>
            <p:cNvCxnSpPr>
              <a:stCxn id="722" idx="6"/>
              <a:endCxn id="713" idx="2"/>
            </p:cNvCxnSpPr>
            <p:nvPr/>
          </p:nvCxnSpPr>
          <p:spPr>
            <a:xfrm rot="16200000" flipV="1">
              <a:off x="2559096" y="5412563"/>
              <a:ext cx="96680" cy="10581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6" name="Прямая соединительная линия 755"/>
            <p:cNvCxnSpPr>
              <a:stCxn id="713" idx="6"/>
              <a:endCxn id="710" idx="1"/>
            </p:cNvCxnSpPr>
            <p:nvPr/>
          </p:nvCxnSpPr>
          <p:spPr>
            <a:xfrm rot="16200000" flipV="1">
              <a:off x="2485163" y="5337617"/>
              <a:ext cx="36951" cy="3623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7" name="Прямая соединительная линия 756"/>
            <p:cNvCxnSpPr>
              <a:stCxn id="713" idx="4"/>
              <a:endCxn id="712" idx="0"/>
            </p:cNvCxnSpPr>
            <p:nvPr/>
          </p:nvCxnSpPr>
          <p:spPr>
            <a:xfrm rot="10800000" flipV="1">
              <a:off x="2488164" y="5412056"/>
              <a:ext cx="28520" cy="3866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8" name="Прямая соединительная линия 757"/>
            <p:cNvCxnSpPr>
              <a:stCxn id="712" idx="1"/>
              <a:endCxn id="722" idx="5"/>
            </p:cNvCxnSpPr>
            <p:nvPr/>
          </p:nvCxnSpPr>
          <p:spPr>
            <a:xfrm rot="16200000" flipH="1">
              <a:off x="2544049" y="5420114"/>
              <a:ext cx="57410" cy="15857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9" name="Прямая соединительная линия 758"/>
            <p:cNvCxnSpPr>
              <a:stCxn id="719" idx="6"/>
              <a:endCxn id="722" idx="2"/>
            </p:cNvCxnSpPr>
            <p:nvPr/>
          </p:nvCxnSpPr>
          <p:spPr>
            <a:xfrm rot="16200000" flipV="1">
              <a:off x="2690617" y="5544087"/>
              <a:ext cx="108544" cy="11665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6" name="Группа 509"/>
          <p:cNvGrpSpPr/>
          <p:nvPr/>
        </p:nvGrpSpPr>
        <p:grpSpPr>
          <a:xfrm rot="646126">
            <a:off x="5834525" y="4770199"/>
            <a:ext cx="498363" cy="696528"/>
            <a:chOff x="6580153" y="4869462"/>
            <a:chExt cx="599174" cy="837425"/>
          </a:xfrm>
        </p:grpSpPr>
        <p:sp>
          <p:nvSpPr>
            <p:cNvPr id="523" name="8-конечная звезда 522"/>
            <p:cNvSpPr/>
            <p:nvPr/>
          </p:nvSpPr>
          <p:spPr>
            <a:xfrm rot="1262594">
              <a:off x="6980055" y="4869462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24" name="8-конечная звезда 523"/>
            <p:cNvSpPr/>
            <p:nvPr/>
          </p:nvSpPr>
          <p:spPr>
            <a:xfrm rot="1262594">
              <a:off x="6581737" y="5081547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25" name="8-конечная звезда 524"/>
            <p:cNvSpPr/>
            <p:nvPr/>
          </p:nvSpPr>
          <p:spPr>
            <a:xfrm rot="1262594">
              <a:off x="6580153" y="5365720"/>
              <a:ext cx="53999" cy="5399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26" name="8-конечная звезда 525"/>
            <p:cNvSpPr/>
            <p:nvPr/>
          </p:nvSpPr>
          <p:spPr>
            <a:xfrm rot="1262594">
              <a:off x="7125328" y="5190401"/>
              <a:ext cx="53999" cy="5399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27" name="8-конечная звезда 526"/>
            <p:cNvSpPr/>
            <p:nvPr/>
          </p:nvSpPr>
          <p:spPr>
            <a:xfrm rot="1262594">
              <a:off x="6950246" y="5660087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528" name="Прямая соединительная линия 527"/>
            <p:cNvCxnSpPr>
              <a:stCxn id="526" idx="5"/>
              <a:endCxn id="523" idx="1"/>
            </p:cNvCxnSpPr>
            <p:nvPr/>
          </p:nvCxnSpPr>
          <p:spPr>
            <a:xfrm rot="15553874" flipV="1">
              <a:off x="6944340" y="5029646"/>
              <a:ext cx="278287" cy="6490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9" name="Прямая соединительная линия 528"/>
            <p:cNvCxnSpPr>
              <a:stCxn id="525" idx="0"/>
              <a:endCxn id="523" idx="2"/>
            </p:cNvCxnSpPr>
            <p:nvPr/>
          </p:nvCxnSpPr>
          <p:spPr>
            <a:xfrm rot="20953874" flipV="1">
              <a:off x="6591665" y="4970662"/>
              <a:ext cx="449849" cy="39318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0" name="Прямая соединительная линия 529"/>
            <p:cNvCxnSpPr>
              <a:stCxn id="527" idx="4"/>
              <a:endCxn id="525" idx="1"/>
            </p:cNvCxnSpPr>
            <p:nvPr/>
          </p:nvCxnSpPr>
          <p:spPr>
            <a:xfrm rot="10153874">
              <a:off x="6645133" y="5388491"/>
              <a:ext cx="279661" cy="31550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1" name="Прямая соединительная линия 530"/>
            <p:cNvCxnSpPr>
              <a:stCxn id="525" idx="6"/>
              <a:endCxn id="524" idx="1"/>
            </p:cNvCxnSpPr>
            <p:nvPr/>
          </p:nvCxnSpPr>
          <p:spPr>
            <a:xfrm rot="5400000" flipH="1" flipV="1">
              <a:off x="6510090" y="5250319"/>
              <a:ext cx="223966" cy="1043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2" name="Прямая соединительная линия 531"/>
            <p:cNvCxnSpPr>
              <a:stCxn id="524" idx="7"/>
              <a:endCxn id="523" idx="3"/>
            </p:cNvCxnSpPr>
            <p:nvPr/>
          </p:nvCxnSpPr>
          <p:spPr>
            <a:xfrm rot="4753874" flipH="1" flipV="1">
              <a:off x="6753726" y="4823982"/>
              <a:ext cx="119140" cy="36784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7" name="Группа 535"/>
          <p:cNvGrpSpPr/>
          <p:nvPr/>
        </p:nvGrpSpPr>
        <p:grpSpPr>
          <a:xfrm rot="323258">
            <a:off x="4207812" y="4351490"/>
            <a:ext cx="1464746" cy="1601856"/>
            <a:chOff x="4505825" y="4720146"/>
            <a:chExt cx="1719437" cy="1760703"/>
          </a:xfrm>
        </p:grpSpPr>
        <p:cxnSp>
          <p:nvCxnSpPr>
            <p:cNvPr id="537" name="Прямая соединительная линия 536"/>
            <p:cNvCxnSpPr>
              <a:stCxn id="578" idx="0"/>
              <a:endCxn id="577" idx="2"/>
            </p:cNvCxnSpPr>
            <p:nvPr/>
          </p:nvCxnSpPr>
          <p:spPr>
            <a:xfrm flipV="1">
              <a:off x="6132291" y="5060439"/>
              <a:ext cx="29275" cy="5622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8" name="Прямая соединительная линия 537"/>
            <p:cNvCxnSpPr>
              <a:stCxn id="552" idx="6"/>
              <a:endCxn id="549" idx="1"/>
            </p:cNvCxnSpPr>
            <p:nvPr/>
          </p:nvCxnSpPr>
          <p:spPr>
            <a:xfrm rot="5076742" flipH="1" flipV="1">
              <a:off x="5488064" y="6252517"/>
              <a:ext cx="41011" cy="4910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9" name="Прямая соединительная линия 538"/>
            <p:cNvCxnSpPr>
              <a:stCxn id="544" idx="7"/>
              <a:endCxn id="543" idx="2"/>
            </p:cNvCxnSpPr>
            <p:nvPr/>
          </p:nvCxnSpPr>
          <p:spPr>
            <a:xfrm rot="5400000" flipH="1" flipV="1">
              <a:off x="5632598" y="5774212"/>
              <a:ext cx="249589" cy="25138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40" name="Прямая соединительная линия 539"/>
            <p:cNvCxnSpPr>
              <a:stCxn id="548" idx="3"/>
              <a:endCxn id="547" idx="6"/>
            </p:cNvCxnSpPr>
            <p:nvPr/>
          </p:nvCxnSpPr>
          <p:spPr>
            <a:xfrm rot="5400000">
              <a:off x="6031085" y="5887865"/>
              <a:ext cx="47329" cy="4852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41" name="8-конечная звезда 540"/>
            <p:cNvSpPr/>
            <p:nvPr/>
          </p:nvSpPr>
          <p:spPr>
            <a:xfrm rot="1262594">
              <a:off x="5438730" y="5367299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42" name="8-конечная звезда 541"/>
            <p:cNvSpPr/>
            <p:nvPr/>
          </p:nvSpPr>
          <p:spPr>
            <a:xfrm rot="1262594">
              <a:off x="5079960" y="5365721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43" name="8-конечная звезда 542"/>
            <p:cNvSpPr/>
            <p:nvPr/>
          </p:nvSpPr>
          <p:spPr>
            <a:xfrm rot="1262594">
              <a:off x="5865779" y="5722910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44" name="8-конечная звезда 543"/>
            <p:cNvSpPr/>
            <p:nvPr/>
          </p:nvSpPr>
          <p:spPr>
            <a:xfrm rot="1262594">
              <a:off x="5580026" y="6008661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45" name="8-конечная звезда 544"/>
            <p:cNvSpPr/>
            <p:nvPr/>
          </p:nvSpPr>
          <p:spPr>
            <a:xfrm rot="1262594">
              <a:off x="5079960" y="565147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46" name="8-конечная звезда 545"/>
            <p:cNvSpPr/>
            <p:nvPr/>
          </p:nvSpPr>
          <p:spPr>
            <a:xfrm rot="1262594">
              <a:off x="5316555" y="5816629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47" name="8-конечная звезда 546"/>
            <p:cNvSpPr/>
            <p:nvPr/>
          </p:nvSpPr>
          <p:spPr>
            <a:xfrm rot="1262594">
              <a:off x="6006023" y="5934592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48" name="8-конечная звезда 547"/>
            <p:cNvSpPr/>
            <p:nvPr/>
          </p:nvSpPr>
          <p:spPr>
            <a:xfrm rot="1262594">
              <a:off x="6077460" y="5863154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49" name="8-конечная звезда 548"/>
            <p:cNvSpPr/>
            <p:nvPr/>
          </p:nvSpPr>
          <p:spPr>
            <a:xfrm rot="1262594">
              <a:off x="5505958" y="6220344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50" name="8-конечная звезда 549"/>
            <p:cNvSpPr/>
            <p:nvPr/>
          </p:nvSpPr>
          <p:spPr>
            <a:xfrm rot="1262594">
              <a:off x="5635118" y="6360537"/>
              <a:ext cx="43200" cy="43201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51" name="8-конечная звезда 550"/>
            <p:cNvSpPr/>
            <p:nvPr/>
          </p:nvSpPr>
          <p:spPr>
            <a:xfrm rot="1262594">
              <a:off x="5552493" y="6319546"/>
              <a:ext cx="36001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52" name="8-конечная звезда 551"/>
            <p:cNvSpPr/>
            <p:nvPr/>
          </p:nvSpPr>
          <p:spPr>
            <a:xfrm rot="1262594">
              <a:off x="5453808" y="6298081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53" name="8-конечная звезда 552"/>
            <p:cNvSpPr/>
            <p:nvPr/>
          </p:nvSpPr>
          <p:spPr>
            <a:xfrm rot="1262594">
              <a:off x="5564030" y="6444849"/>
              <a:ext cx="36001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554" name="Прямая соединительная линия 553"/>
            <p:cNvCxnSpPr>
              <a:stCxn id="546" idx="4"/>
              <a:endCxn id="545" idx="0"/>
            </p:cNvCxnSpPr>
            <p:nvPr/>
          </p:nvCxnSpPr>
          <p:spPr>
            <a:xfrm rot="10800000">
              <a:off x="5132159" y="5688168"/>
              <a:ext cx="185596" cy="13999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5" name="Прямая соединительная линия 554"/>
            <p:cNvCxnSpPr>
              <a:stCxn id="546" idx="0"/>
              <a:endCxn id="544" idx="4"/>
            </p:cNvCxnSpPr>
            <p:nvPr/>
          </p:nvCxnSpPr>
          <p:spPr>
            <a:xfrm>
              <a:off x="5351355" y="5841092"/>
              <a:ext cx="230472" cy="18487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6" name="Прямая соединительная линия 555"/>
            <p:cNvCxnSpPr>
              <a:stCxn id="541" idx="7"/>
              <a:endCxn id="543" idx="5"/>
            </p:cNvCxnSpPr>
            <p:nvPr/>
          </p:nvCxnSpPr>
          <p:spPr>
            <a:xfrm rot="16200000" flipH="1">
              <a:off x="5521930" y="5365350"/>
              <a:ext cx="338693" cy="38107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2" name="Прямая соединительная линия 561"/>
            <p:cNvCxnSpPr>
              <a:stCxn id="543" idx="0"/>
              <a:endCxn id="548" idx="5"/>
            </p:cNvCxnSpPr>
            <p:nvPr/>
          </p:nvCxnSpPr>
          <p:spPr>
            <a:xfrm>
              <a:off x="5917978" y="5759605"/>
              <a:ext cx="170173" cy="10510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3" name="Прямая соединительная линия 562"/>
            <p:cNvCxnSpPr>
              <a:stCxn id="549" idx="6"/>
              <a:endCxn id="544" idx="2"/>
            </p:cNvCxnSpPr>
            <p:nvPr/>
          </p:nvCxnSpPr>
          <p:spPr>
            <a:xfrm rot="5400000" flipH="1" flipV="1">
              <a:off x="5483534" y="6107747"/>
              <a:ext cx="160684" cy="6691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4" name="Прямая соединительная линия 563"/>
            <p:cNvCxnSpPr>
              <a:stCxn id="545" idx="5"/>
              <a:endCxn id="542" idx="2"/>
            </p:cNvCxnSpPr>
            <p:nvPr/>
          </p:nvCxnSpPr>
          <p:spPr>
            <a:xfrm rot="5400000" flipH="1" flipV="1">
              <a:off x="4978692" y="5535226"/>
              <a:ext cx="235879" cy="126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5" name="Прямая соединительная линия 564"/>
            <p:cNvCxnSpPr>
              <a:stCxn id="541" idx="4"/>
              <a:endCxn id="542" idx="7"/>
            </p:cNvCxnSpPr>
            <p:nvPr/>
          </p:nvCxnSpPr>
          <p:spPr>
            <a:xfrm rot="10800000">
              <a:off x="5131635" y="5381759"/>
              <a:ext cx="309257" cy="630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6" name="Прямая соединительная линия 565"/>
            <p:cNvCxnSpPr>
              <a:stCxn id="541" idx="3"/>
              <a:endCxn id="545" idx="6"/>
            </p:cNvCxnSpPr>
            <p:nvPr/>
          </p:nvCxnSpPr>
          <p:spPr>
            <a:xfrm rot="5400000">
              <a:off x="5158880" y="5370631"/>
              <a:ext cx="240419" cy="32486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7" name="Прямая соединительная линия 566"/>
            <p:cNvCxnSpPr>
              <a:stCxn id="571" idx="4"/>
              <a:endCxn id="572" idx="0"/>
            </p:cNvCxnSpPr>
            <p:nvPr/>
          </p:nvCxnSpPr>
          <p:spPr>
            <a:xfrm rot="10800000">
              <a:off x="5826511" y="4816048"/>
              <a:ext cx="37837" cy="1198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8" name="Прямая соединительная линия 567"/>
            <p:cNvCxnSpPr>
              <a:stCxn id="553" idx="7"/>
              <a:endCxn id="550" idx="2"/>
            </p:cNvCxnSpPr>
            <p:nvPr/>
          </p:nvCxnSpPr>
          <p:spPr>
            <a:xfrm rot="5076742" flipH="1" flipV="1">
              <a:off x="5599433" y="6401401"/>
              <a:ext cx="48362" cy="5473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9" name="Прямая соединительная линия 568"/>
            <p:cNvCxnSpPr>
              <a:stCxn id="550" idx="5"/>
              <a:endCxn id="551" idx="0"/>
            </p:cNvCxnSpPr>
            <p:nvPr/>
          </p:nvCxnSpPr>
          <p:spPr>
            <a:xfrm rot="15876742" flipV="1">
              <a:off x="5605596" y="6323750"/>
              <a:ext cx="24422" cy="5883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0" name="Прямая соединительная линия 569"/>
            <p:cNvCxnSpPr>
              <a:stCxn id="551" idx="4"/>
              <a:endCxn id="552" idx="0"/>
            </p:cNvCxnSpPr>
            <p:nvPr/>
          </p:nvCxnSpPr>
          <p:spPr>
            <a:xfrm rot="10476742">
              <a:off x="5499277" y="6326951"/>
              <a:ext cx="54190" cy="694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71" name="8-конечная звезда 570"/>
            <p:cNvSpPr/>
            <p:nvPr/>
          </p:nvSpPr>
          <p:spPr>
            <a:xfrm rot="1262594">
              <a:off x="5863147" y="4816497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72" name="8-конечная звезда 571"/>
            <p:cNvSpPr/>
            <p:nvPr/>
          </p:nvSpPr>
          <p:spPr>
            <a:xfrm rot="1262594">
              <a:off x="5791710" y="4791585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73" name="8-конечная звезда 572"/>
            <p:cNvSpPr/>
            <p:nvPr/>
          </p:nvSpPr>
          <p:spPr>
            <a:xfrm rot="1262594">
              <a:off x="5863147" y="4720146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74" name="8-конечная звезда 573"/>
            <p:cNvSpPr/>
            <p:nvPr/>
          </p:nvSpPr>
          <p:spPr>
            <a:xfrm rot="1262594">
              <a:off x="5459431" y="5316563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75" name="8-конечная звезда 574"/>
            <p:cNvSpPr/>
            <p:nvPr/>
          </p:nvSpPr>
          <p:spPr>
            <a:xfrm rot="1262594">
              <a:off x="6006023" y="5648841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76" name="8-конечная звезда 575"/>
            <p:cNvSpPr/>
            <p:nvPr/>
          </p:nvSpPr>
          <p:spPr>
            <a:xfrm rot="1262594">
              <a:off x="6080094" y="4865654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77" name="8-конечная звезда 576"/>
            <p:cNvSpPr/>
            <p:nvPr/>
          </p:nvSpPr>
          <p:spPr>
            <a:xfrm rot="1262594">
              <a:off x="6140800" y="4997800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78" name="8-конечная звезда 577"/>
            <p:cNvSpPr/>
            <p:nvPr/>
          </p:nvSpPr>
          <p:spPr>
            <a:xfrm rot="1262594">
              <a:off x="6080092" y="5079969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79" name="8-конечная звезда 578"/>
            <p:cNvSpPr/>
            <p:nvPr/>
          </p:nvSpPr>
          <p:spPr>
            <a:xfrm rot="1262594">
              <a:off x="6171262" y="5237777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84" name="8-конечная звезда 583"/>
            <p:cNvSpPr/>
            <p:nvPr/>
          </p:nvSpPr>
          <p:spPr>
            <a:xfrm rot="1262594">
              <a:off x="5766815" y="5403699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85" name="8-конечная звезда 584"/>
            <p:cNvSpPr/>
            <p:nvPr/>
          </p:nvSpPr>
          <p:spPr>
            <a:xfrm rot="1262594">
              <a:off x="5959331" y="5544442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86" name="8-конечная звезда 585"/>
            <p:cNvSpPr/>
            <p:nvPr/>
          </p:nvSpPr>
          <p:spPr>
            <a:xfrm rot="1262594">
              <a:off x="5943696" y="5461650"/>
              <a:ext cx="64801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587" name="Прямая соединительная линия 586"/>
            <p:cNvCxnSpPr>
              <a:stCxn id="586" idx="6"/>
              <a:endCxn id="579" idx="2"/>
            </p:cNvCxnSpPr>
            <p:nvPr/>
          </p:nvCxnSpPr>
          <p:spPr>
            <a:xfrm rot="5076742" flipH="1" flipV="1">
              <a:off x="6010447" y="5268924"/>
              <a:ext cx="155536" cy="21593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8" name="Прямая соединительная линия 587"/>
            <p:cNvCxnSpPr>
              <a:stCxn id="575" idx="4"/>
              <a:endCxn id="585" idx="2"/>
            </p:cNvCxnSpPr>
            <p:nvPr/>
          </p:nvCxnSpPr>
          <p:spPr>
            <a:xfrm rot="10476742">
              <a:off x="5979263" y="5595410"/>
              <a:ext cx="24675" cy="6661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9" name="Прямая соединительная линия 588"/>
            <p:cNvCxnSpPr>
              <a:stCxn id="579" idx="4"/>
              <a:endCxn id="578" idx="1"/>
            </p:cNvCxnSpPr>
            <p:nvPr/>
          </p:nvCxnSpPr>
          <p:spPr>
            <a:xfrm rot="10476742">
              <a:off x="6123955" y="5129044"/>
              <a:ext cx="42745" cy="12881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0" name="Прямая соединительная линия 589"/>
            <p:cNvCxnSpPr>
              <a:stCxn id="576" idx="1"/>
              <a:endCxn id="577" idx="5"/>
            </p:cNvCxnSpPr>
            <p:nvPr/>
          </p:nvCxnSpPr>
          <p:spPr>
            <a:xfrm rot="16200000" flipH="1">
              <a:off x="6097418" y="4937966"/>
              <a:ext cx="83264" cy="4198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1" name="Прямая соединительная линия 590"/>
            <p:cNvCxnSpPr>
              <a:stCxn id="586" idx="3"/>
              <a:endCxn id="584" idx="0"/>
            </p:cNvCxnSpPr>
            <p:nvPr/>
          </p:nvCxnSpPr>
          <p:spPr>
            <a:xfrm rot="5076742" flipH="1">
              <a:off x="5843065" y="5413984"/>
              <a:ext cx="78810" cy="11953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2" name="Прямая соединительная линия 591"/>
            <p:cNvCxnSpPr>
              <a:stCxn id="571" idx="0"/>
              <a:endCxn id="576" idx="4"/>
            </p:cNvCxnSpPr>
            <p:nvPr/>
          </p:nvCxnSpPr>
          <p:spPr>
            <a:xfrm>
              <a:off x="5897947" y="4840960"/>
              <a:ext cx="183948" cy="4199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3" name="Прямая соединительная линия 592"/>
            <p:cNvCxnSpPr>
              <a:stCxn id="571" idx="1"/>
              <a:endCxn id="573" idx="1"/>
            </p:cNvCxnSpPr>
            <p:nvPr/>
          </p:nvCxnSpPr>
          <p:spPr>
            <a:xfrm rot="5400000" flipH="1">
              <a:off x="5840280" y="4802771"/>
              <a:ext cx="96351" cy="158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4" name="Прямая соединительная линия 593"/>
            <p:cNvCxnSpPr>
              <a:stCxn id="631" idx="3"/>
              <a:endCxn id="650" idx="7"/>
            </p:cNvCxnSpPr>
            <p:nvPr/>
          </p:nvCxnSpPr>
          <p:spPr>
            <a:xfrm rot="5400000">
              <a:off x="4647637" y="5439196"/>
              <a:ext cx="41535" cy="25626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5" name="Прямая соединительная линия 594"/>
            <p:cNvCxnSpPr>
              <a:stCxn id="626" idx="4"/>
              <a:endCxn id="571" idx="1"/>
            </p:cNvCxnSpPr>
            <p:nvPr/>
          </p:nvCxnSpPr>
          <p:spPr>
            <a:xfrm rot="10800000">
              <a:off x="5888457" y="4850946"/>
              <a:ext cx="48623" cy="4258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02" name="Прямая соединительная линия 601"/>
            <p:cNvCxnSpPr>
              <a:stCxn id="607" idx="6"/>
              <a:endCxn id="571" idx="1"/>
            </p:cNvCxnSpPr>
            <p:nvPr/>
          </p:nvCxnSpPr>
          <p:spPr>
            <a:xfrm rot="16200000" flipV="1">
              <a:off x="5848002" y="4891401"/>
              <a:ext cx="86009" cy="510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03" name="Прямая соединительная линия 602"/>
            <p:cNvCxnSpPr>
              <a:stCxn id="574" idx="0"/>
              <a:endCxn id="584" idx="4"/>
            </p:cNvCxnSpPr>
            <p:nvPr/>
          </p:nvCxnSpPr>
          <p:spPr>
            <a:xfrm rot="21276742">
              <a:off x="5498898" y="5328732"/>
              <a:ext cx="265049" cy="10477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07" name="8-конечная звезда 606"/>
            <p:cNvSpPr/>
            <p:nvPr/>
          </p:nvSpPr>
          <p:spPr>
            <a:xfrm rot="1262594">
              <a:off x="5864200" y="4935514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26" name="8-конечная звезда 625"/>
            <p:cNvSpPr/>
            <p:nvPr/>
          </p:nvSpPr>
          <p:spPr>
            <a:xfrm rot="1262594">
              <a:off x="5935638" y="4879682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27" name="8-конечная звезда 626"/>
            <p:cNvSpPr/>
            <p:nvPr/>
          </p:nvSpPr>
          <p:spPr>
            <a:xfrm rot="1262594">
              <a:off x="5161892" y="6088085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28" name="8-конечная звезда 627"/>
            <p:cNvSpPr/>
            <p:nvPr/>
          </p:nvSpPr>
          <p:spPr>
            <a:xfrm rot="1262594">
              <a:off x="4804312" y="5883049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29" name="8-конечная звезда 628"/>
            <p:cNvSpPr/>
            <p:nvPr/>
          </p:nvSpPr>
          <p:spPr>
            <a:xfrm rot="1262594">
              <a:off x="4979165" y="5946480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30" name="8-конечная звезда 629"/>
            <p:cNvSpPr/>
            <p:nvPr/>
          </p:nvSpPr>
          <p:spPr>
            <a:xfrm rot="1262594">
              <a:off x="4937084" y="5722911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31" name="8-конечная звезда 630"/>
            <p:cNvSpPr/>
            <p:nvPr/>
          </p:nvSpPr>
          <p:spPr>
            <a:xfrm rot="1262594">
              <a:off x="4794208" y="5508596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32" name="8-конечная звезда 631"/>
            <p:cNvSpPr/>
            <p:nvPr/>
          </p:nvSpPr>
          <p:spPr>
            <a:xfrm rot="1262594">
              <a:off x="5310442" y="5915984"/>
              <a:ext cx="43200" cy="43201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33" name="8-конечная звезда 632"/>
            <p:cNvSpPr/>
            <p:nvPr/>
          </p:nvSpPr>
          <p:spPr>
            <a:xfrm rot="1262594">
              <a:off x="5067848" y="6016278"/>
              <a:ext cx="43200" cy="43201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34" name="8-конечная звезда 633"/>
            <p:cNvSpPr/>
            <p:nvPr/>
          </p:nvSpPr>
          <p:spPr>
            <a:xfrm rot="1262594">
              <a:off x="4864066" y="5721332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638" name="Прямая соединительная линия 637"/>
            <p:cNvCxnSpPr>
              <a:stCxn id="633" idx="5"/>
              <a:endCxn id="629" idx="0"/>
            </p:cNvCxnSpPr>
            <p:nvPr/>
          </p:nvCxnSpPr>
          <p:spPr>
            <a:xfrm rot="15876742" flipV="1">
              <a:off x="5036137" y="5977591"/>
              <a:ext cx="40139" cy="4586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9" name="Прямая соединительная линия 638"/>
            <p:cNvCxnSpPr>
              <a:stCxn id="632" idx="2"/>
              <a:endCxn id="627" idx="7"/>
            </p:cNvCxnSpPr>
            <p:nvPr/>
          </p:nvCxnSpPr>
          <p:spPr>
            <a:xfrm rot="5076742">
              <a:off x="5201071" y="5968776"/>
              <a:ext cx="135650" cy="12387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0" name="Прямая соединительная линия 639"/>
            <p:cNvCxnSpPr>
              <a:stCxn id="633" idx="1"/>
              <a:endCxn id="627" idx="4"/>
            </p:cNvCxnSpPr>
            <p:nvPr/>
          </p:nvCxnSpPr>
          <p:spPr>
            <a:xfrm rot="15876742" flipH="1">
              <a:off x="5103613" y="6051303"/>
              <a:ext cx="54313" cy="6066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1" name="Прямая соединительная линия 640"/>
            <p:cNvCxnSpPr>
              <a:stCxn id="545" idx="3"/>
              <a:endCxn id="630" idx="7"/>
            </p:cNvCxnSpPr>
            <p:nvPr/>
          </p:nvCxnSpPr>
          <p:spPr>
            <a:xfrm rot="5400000">
              <a:off x="5010766" y="5667428"/>
              <a:ext cx="49512" cy="9352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2" name="Прямая соединительная линия 641"/>
            <p:cNvCxnSpPr>
              <a:stCxn id="634" idx="0"/>
              <a:endCxn id="630" idx="4"/>
            </p:cNvCxnSpPr>
            <p:nvPr/>
          </p:nvCxnSpPr>
          <p:spPr>
            <a:xfrm flipV="1">
              <a:off x="4905825" y="5740216"/>
              <a:ext cx="33060" cy="1047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7" name="Прямая соединительная линия 646"/>
            <p:cNvCxnSpPr>
              <a:stCxn id="634" idx="6"/>
              <a:endCxn id="631" idx="1"/>
            </p:cNvCxnSpPr>
            <p:nvPr/>
          </p:nvCxnSpPr>
          <p:spPr>
            <a:xfrm rot="16200000" flipV="1">
              <a:off x="4781546" y="5610896"/>
              <a:ext cx="162503" cy="6125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8" name="Прямая соединительная линия 647"/>
            <p:cNvCxnSpPr>
              <a:stCxn id="634" idx="3"/>
              <a:endCxn id="628" idx="6"/>
            </p:cNvCxnSpPr>
            <p:nvPr/>
          </p:nvCxnSpPr>
          <p:spPr>
            <a:xfrm rot="5076742">
              <a:off x="4788556" y="5799902"/>
              <a:ext cx="130112" cy="3709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9" name="Прямая соединительная линия 648"/>
            <p:cNvCxnSpPr>
              <a:stCxn id="628" idx="0"/>
              <a:endCxn id="629" idx="4"/>
            </p:cNvCxnSpPr>
            <p:nvPr/>
          </p:nvCxnSpPr>
          <p:spPr>
            <a:xfrm rot="21276742">
              <a:off x="4859056" y="5913756"/>
              <a:ext cx="119364" cy="5601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50" name="8-конечная звезда 649"/>
            <p:cNvSpPr/>
            <p:nvPr/>
          </p:nvSpPr>
          <p:spPr>
            <a:xfrm rot="1262594">
              <a:off x="4505825" y="5577403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</p:grpSp>
      <p:grpSp>
        <p:nvGrpSpPr>
          <p:cNvPr id="18" name="Группа 805"/>
          <p:cNvGrpSpPr/>
          <p:nvPr/>
        </p:nvGrpSpPr>
        <p:grpSpPr>
          <a:xfrm>
            <a:off x="3077063" y="5363089"/>
            <a:ext cx="1485393" cy="986974"/>
            <a:chOff x="3077063" y="5363089"/>
            <a:chExt cx="1485393" cy="986974"/>
          </a:xfrm>
        </p:grpSpPr>
        <p:sp>
          <p:nvSpPr>
            <p:cNvPr id="676" name="8-конечная звезда 675"/>
            <p:cNvSpPr/>
            <p:nvPr/>
          </p:nvSpPr>
          <p:spPr>
            <a:xfrm rot="1262594">
              <a:off x="4295722" y="5867366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77" name="8-конечная звезда 676"/>
            <p:cNvSpPr/>
            <p:nvPr/>
          </p:nvSpPr>
          <p:spPr>
            <a:xfrm rot="1262594">
              <a:off x="4365581" y="600866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78" name="8-конечная звезда 677"/>
            <p:cNvSpPr/>
            <p:nvPr/>
          </p:nvSpPr>
          <p:spPr>
            <a:xfrm rot="1262594">
              <a:off x="4079829" y="593887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79" name="8-конечная звезда 678"/>
            <p:cNvSpPr/>
            <p:nvPr/>
          </p:nvSpPr>
          <p:spPr>
            <a:xfrm rot="1262594">
              <a:off x="4294142" y="6151538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80" name="8-конечная звезда 679"/>
            <p:cNvSpPr/>
            <p:nvPr/>
          </p:nvSpPr>
          <p:spPr>
            <a:xfrm rot="1262594">
              <a:off x="4365581" y="629606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81" name="8-конечная звезда 680"/>
            <p:cNvSpPr/>
            <p:nvPr/>
          </p:nvSpPr>
          <p:spPr>
            <a:xfrm rot="1262594">
              <a:off x="4508456" y="6080102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82" name="8-конечная звезда 681"/>
            <p:cNvSpPr/>
            <p:nvPr/>
          </p:nvSpPr>
          <p:spPr>
            <a:xfrm rot="1262594">
              <a:off x="4008390" y="5865786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83" name="8-конечная звезда 682"/>
            <p:cNvSpPr/>
            <p:nvPr/>
          </p:nvSpPr>
          <p:spPr>
            <a:xfrm rot="1262594">
              <a:off x="4438667" y="5795997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84" name="8-конечная звезда 683"/>
            <p:cNvSpPr/>
            <p:nvPr/>
          </p:nvSpPr>
          <p:spPr>
            <a:xfrm rot="1262594">
              <a:off x="4008391" y="5722910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85" name="8-конечная звезда 684"/>
            <p:cNvSpPr/>
            <p:nvPr/>
          </p:nvSpPr>
          <p:spPr>
            <a:xfrm rot="1262594">
              <a:off x="3794076" y="5865786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86" name="8-конечная звезда 685"/>
            <p:cNvSpPr/>
            <p:nvPr/>
          </p:nvSpPr>
          <p:spPr>
            <a:xfrm rot="1262594">
              <a:off x="3867163" y="565147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88" name="8-конечная звезда 687"/>
            <p:cNvSpPr/>
            <p:nvPr/>
          </p:nvSpPr>
          <p:spPr>
            <a:xfrm rot="1262594">
              <a:off x="3865514" y="600866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693" name="Прямая соединительная линия 692"/>
            <p:cNvCxnSpPr>
              <a:stCxn id="684" idx="4"/>
              <a:endCxn id="686" idx="0"/>
            </p:cNvCxnSpPr>
            <p:nvPr/>
          </p:nvCxnSpPr>
          <p:spPr>
            <a:xfrm rot="10800000">
              <a:off x="3919362" y="5688169"/>
              <a:ext cx="90830" cy="5204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94" name="8-конечная звезда 693"/>
            <p:cNvSpPr/>
            <p:nvPr/>
          </p:nvSpPr>
          <p:spPr>
            <a:xfrm rot="1262594">
              <a:off x="3935900" y="5661374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95" name="8-конечная звезда 694"/>
            <p:cNvSpPr/>
            <p:nvPr/>
          </p:nvSpPr>
          <p:spPr>
            <a:xfrm rot="1262594">
              <a:off x="3506746" y="5507017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96" name="8-конечная звезда 695"/>
            <p:cNvSpPr/>
            <p:nvPr/>
          </p:nvSpPr>
          <p:spPr>
            <a:xfrm rot="1262594">
              <a:off x="3505694" y="5363089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97" name="8-конечная звезда 696"/>
            <p:cNvSpPr/>
            <p:nvPr/>
          </p:nvSpPr>
          <p:spPr>
            <a:xfrm rot="1262594">
              <a:off x="3149556" y="5792769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98" name="8-конечная звезда 697"/>
            <p:cNvSpPr/>
            <p:nvPr/>
          </p:nvSpPr>
          <p:spPr>
            <a:xfrm rot="1262594">
              <a:off x="3506745" y="6078521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99" name="8-конечная звезда 698"/>
            <p:cNvSpPr/>
            <p:nvPr/>
          </p:nvSpPr>
          <p:spPr>
            <a:xfrm rot="1262594">
              <a:off x="3505692" y="6220345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00" name="8-конечная звезда 699"/>
            <p:cNvSpPr/>
            <p:nvPr/>
          </p:nvSpPr>
          <p:spPr>
            <a:xfrm rot="1262594">
              <a:off x="3077063" y="6006031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701" name="Прямая соединительная линия 700"/>
            <p:cNvCxnSpPr>
              <a:stCxn id="681" idx="6"/>
              <a:endCxn id="683" idx="0"/>
            </p:cNvCxnSpPr>
            <p:nvPr/>
          </p:nvCxnSpPr>
          <p:spPr>
            <a:xfrm rot="16200000" flipV="1">
              <a:off x="4393404" y="5930155"/>
              <a:ext cx="249211" cy="5428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3" name="Прямая соединительная линия 702"/>
            <p:cNvCxnSpPr>
              <a:stCxn id="683" idx="3"/>
              <a:endCxn id="676" idx="7"/>
            </p:cNvCxnSpPr>
            <p:nvPr/>
          </p:nvCxnSpPr>
          <p:spPr>
            <a:xfrm rot="5400000">
              <a:off x="4373037" y="5818654"/>
              <a:ext cx="52650" cy="8326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4" name="Прямая соединительная линия 703"/>
            <p:cNvCxnSpPr>
              <a:stCxn id="681" idx="4"/>
              <a:endCxn id="677" idx="0"/>
            </p:cNvCxnSpPr>
            <p:nvPr/>
          </p:nvCxnSpPr>
          <p:spPr>
            <a:xfrm rot="10800000">
              <a:off x="4417781" y="6045359"/>
              <a:ext cx="92477" cy="5204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5" name="Прямая соединительная линия 704"/>
            <p:cNvCxnSpPr>
              <a:stCxn id="679" idx="6"/>
              <a:endCxn id="677" idx="2"/>
            </p:cNvCxnSpPr>
            <p:nvPr/>
          </p:nvCxnSpPr>
          <p:spPr>
            <a:xfrm rot="5400000" flipH="1" flipV="1">
              <a:off x="4310623" y="6081077"/>
              <a:ext cx="92477" cy="5204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6" name="Прямая соединительная линия 705"/>
            <p:cNvCxnSpPr>
              <a:stCxn id="680" idx="5"/>
              <a:endCxn id="679" idx="1"/>
            </p:cNvCxnSpPr>
            <p:nvPr/>
          </p:nvCxnSpPr>
          <p:spPr>
            <a:xfrm rot="16200000" flipV="1">
              <a:off x="4309274" y="6226044"/>
              <a:ext cx="95177" cy="4951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7" name="Прямая соединительная линия 706"/>
            <p:cNvCxnSpPr>
              <a:stCxn id="680" idx="7"/>
              <a:endCxn id="681" idx="1"/>
            </p:cNvCxnSpPr>
            <p:nvPr/>
          </p:nvCxnSpPr>
          <p:spPr>
            <a:xfrm rot="5400000" flipH="1" flipV="1">
              <a:off x="4391675" y="6157356"/>
              <a:ext cx="180324" cy="12916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5" name="Прямая соединительная линия 744"/>
            <p:cNvCxnSpPr>
              <a:stCxn id="682" idx="7"/>
              <a:endCxn id="684" idx="1"/>
            </p:cNvCxnSpPr>
            <p:nvPr/>
          </p:nvCxnSpPr>
          <p:spPr>
            <a:xfrm rot="16200000" flipV="1">
              <a:off x="3999590" y="5821349"/>
              <a:ext cx="107239" cy="1371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6" name="Прямая соединительная линия 745"/>
            <p:cNvCxnSpPr>
              <a:stCxn id="685" idx="0"/>
              <a:endCxn id="682" idx="4"/>
            </p:cNvCxnSpPr>
            <p:nvPr/>
          </p:nvCxnSpPr>
          <p:spPr>
            <a:xfrm flipV="1">
              <a:off x="3846275" y="5883091"/>
              <a:ext cx="163916" cy="1939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7" name="Прямая соединительная линия 746"/>
            <p:cNvCxnSpPr>
              <a:stCxn id="678" idx="5"/>
              <a:endCxn id="682" idx="0"/>
            </p:cNvCxnSpPr>
            <p:nvPr/>
          </p:nvCxnSpPr>
          <p:spPr>
            <a:xfrm rot="16200000" flipV="1">
              <a:off x="4058869" y="5904201"/>
              <a:ext cx="38718" cy="3527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8" name="Прямая соединительная линия 747"/>
            <p:cNvCxnSpPr>
              <a:stCxn id="677" idx="5"/>
              <a:endCxn id="676" idx="1"/>
            </p:cNvCxnSpPr>
            <p:nvPr/>
          </p:nvCxnSpPr>
          <p:spPr>
            <a:xfrm rot="16200000" flipV="1">
              <a:off x="4320641" y="5950012"/>
              <a:ext cx="81615" cy="4034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9" name="Прямая соединительная линия 748"/>
            <p:cNvCxnSpPr>
              <a:stCxn id="678" idx="7"/>
              <a:endCxn id="677" idx="4"/>
            </p:cNvCxnSpPr>
            <p:nvPr/>
          </p:nvCxnSpPr>
          <p:spPr>
            <a:xfrm rot="16200000" flipH="1">
              <a:off x="4213913" y="5872500"/>
              <a:ext cx="71058" cy="23587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0" name="Прямая соединительная линия 749"/>
            <p:cNvCxnSpPr>
              <a:stCxn id="688" idx="5"/>
              <a:endCxn id="685" idx="1"/>
            </p:cNvCxnSpPr>
            <p:nvPr/>
          </p:nvCxnSpPr>
          <p:spPr>
            <a:xfrm rot="16200000" flipV="1">
              <a:off x="3810031" y="5939469"/>
              <a:ext cx="93529" cy="4951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1" name="Прямая соединительная линия 750"/>
            <p:cNvCxnSpPr>
              <a:stCxn id="688" idx="0"/>
              <a:endCxn id="678" idx="1"/>
            </p:cNvCxnSpPr>
            <p:nvPr/>
          </p:nvCxnSpPr>
          <p:spPr>
            <a:xfrm flipV="1">
              <a:off x="3917713" y="5990547"/>
              <a:ext cx="200079" cy="5481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2" name="Прямая соединительная линия 751"/>
            <p:cNvCxnSpPr>
              <a:stCxn id="682" idx="4"/>
              <a:endCxn id="686" idx="2"/>
            </p:cNvCxnSpPr>
            <p:nvPr/>
          </p:nvCxnSpPr>
          <p:spPr>
            <a:xfrm rot="10800000">
              <a:off x="3884469" y="5703673"/>
              <a:ext cx="125723" cy="17941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3" name="Прямая соединительная линия 752"/>
            <p:cNvCxnSpPr>
              <a:stCxn id="698" idx="7"/>
              <a:endCxn id="688" idx="3"/>
            </p:cNvCxnSpPr>
            <p:nvPr/>
          </p:nvCxnSpPr>
          <p:spPr>
            <a:xfrm rot="5400000" flipH="1" flipV="1">
              <a:off x="3685600" y="5909111"/>
              <a:ext cx="44724" cy="31975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4" name="Прямая соединительная линия 753"/>
            <p:cNvCxnSpPr>
              <a:stCxn id="697" idx="7"/>
              <a:endCxn id="685" idx="3"/>
            </p:cNvCxnSpPr>
            <p:nvPr/>
          </p:nvCxnSpPr>
          <p:spPr>
            <a:xfrm rot="16200000" flipH="1">
              <a:off x="3444573" y="5551920"/>
              <a:ext cx="98151" cy="60550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0" name="Прямая соединительная линия 759"/>
            <p:cNvCxnSpPr>
              <a:stCxn id="700" idx="6"/>
              <a:endCxn id="697" idx="3"/>
            </p:cNvCxnSpPr>
            <p:nvPr/>
          </p:nvCxnSpPr>
          <p:spPr>
            <a:xfrm rot="5400000" flipH="1" flipV="1">
              <a:off x="3034426" y="5890241"/>
              <a:ext cx="184091" cy="4989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3" name="Прямая соединительная линия 792"/>
            <p:cNvCxnSpPr>
              <a:stCxn id="698" idx="4"/>
              <a:endCxn id="697" idx="1"/>
            </p:cNvCxnSpPr>
            <p:nvPr/>
          </p:nvCxnSpPr>
          <p:spPr>
            <a:xfrm rot="10800000">
              <a:off x="3179928" y="5834109"/>
              <a:ext cx="328259" cy="25825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4" name="Прямая соединительная линия 793"/>
            <p:cNvCxnSpPr>
              <a:stCxn id="699" idx="6"/>
              <a:endCxn id="698" idx="1"/>
            </p:cNvCxnSpPr>
            <p:nvPr/>
          </p:nvCxnSpPr>
          <p:spPr>
            <a:xfrm rot="5400000" flipH="1" flipV="1">
              <a:off x="3482793" y="6167223"/>
              <a:ext cx="101684" cy="696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5" name="Прямая соединительная линия 794"/>
            <p:cNvCxnSpPr>
              <a:stCxn id="695" idx="0"/>
              <a:endCxn id="686" idx="4"/>
            </p:cNvCxnSpPr>
            <p:nvPr/>
          </p:nvCxnSpPr>
          <p:spPr>
            <a:xfrm>
              <a:off x="3548505" y="5536373"/>
              <a:ext cx="320459" cy="13240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6" name="Прямая соединительная линия 795"/>
            <p:cNvCxnSpPr>
              <a:stCxn id="695" idx="5"/>
              <a:endCxn id="696" idx="1"/>
            </p:cNvCxnSpPr>
            <p:nvPr/>
          </p:nvCxnSpPr>
          <p:spPr>
            <a:xfrm rot="5400000" flipH="1" flipV="1">
              <a:off x="3469620" y="5447494"/>
              <a:ext cx="111339" cy="1142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809" name="Овал 808"/>
          <p:cNvSpPr/>
          <p:nvPr/>
        </p:nvSpPr>
        <p:spPr>
          <a:xfrm>
            <a:off x="1285852" y="163710"/>
            <a:ext cx="6572296" cy="6516000"/>
          </a:xfrm>
          <a:prstGeom prst="ellipse">
            <a:avLst/>
          </a:prstGeom>
          <a:noFill/>
          <a:ln w="12700"/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cxnSp>
        <p:nvCxnSpPr>
          <p:cNvPr id="812" name="Прямая соединительная линия 811"/>
          <p:cNvCxnSpPr/>
          <p:nvPr/>
        </p:nvCxnSpPr>
        <p:spPr>
          <a:xfrm rot="5400000">
            <a:off x="3906615" y="6621267"/>
            <a:ext cx="259200" cy="71438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823" name="Прямая соединительная линия 822"/>
          <p:cNvCxnSpPr/>
          <p:nvPr/>
        </p:nvCxnSpPr>
        <p:spPr>
          <a:xfrm rot="16200000" flipH="1">
            <a:off x="5660447" y="6412520"/>
            <a:ext cx="252000" cy="142877"/>
          </a:xfrm>
          <a:prstGeom prst="line">
            <a:avLst/>
          </a:prstGeom>
          <a:scene3d>
            <a:camera prst="orthographicFront">
              <a:rot lat="0" lon="0" rev="10200000"/>
            </a:camera>
            <a:lightRig rig="threePt" dir="t"/>
          </a:scene3d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827" name="TextBox 826"/>
          <p:cNvSpPr txBox="1"/>
          <p:nvPr/>
        </p:nvSpPr>
        <p:spPr>
          <a:xfrm rot="21075957">
            <a:off x="4424797" y="6543091"/>
            <a:ext cx="1058667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1400" dirty="0" smtClean="0">
                <a:latin typeface="Bookman Old Style" pitchFamily="18" charset="0"/>
              </a:rPr>
              <a:t>грудень</a:t>
            </a:r>
            <a:endParaRPr lang="uk-UA" sz="1400" dirty="0">
              <a:latin typeface="Bookman Old Style" pitchFamily="18" charset="0"/>
            </a:endParaRPr>
          </a:p>
        </p:txBody>
      </p:sp>
      <p:sp>
        <p:nvSpPr>
          <p:cNvPr id="828" name="TextBox 827"/>
          <p:cNvSpPr txBox="1"/>
          <p:nvPr/>
        </p:nvSpPr>
        <p:spPr>
          <a:xfrm rot="19276280">
            <a:off x="6073450" y="5869472"/>
            <a:ext cx="1058667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1400" dirty="0" smtClean="0">
                <a:latin typeface="Bookman Old Style" pitchFamily="18" charset="0"/>
              </a:rPr>
              <a:t>листопад</a:t>
            </a:r>
            <a:endParaRPr lang="uk-UA" sz="1400" dirty="0">
              <a:latin typeface="Bookman Old Style" pitchFamily="18" charset="0"/>
            </a:endParaRPr>
          </a:p>
        </p:txBody>
      </p:sp>
      <p:sp>
        <p:nvSpPr>
          <p:cNvPr id="829" name="TextBox 828"/>
          <p:cNvSpPr txBox="1"/>
          <p:nvPr/>
        </p:nvSpPr>
        <p:spPr>
          <a:xfrm rot="17630071">
            <a:off x="7117024" y="4586123"/>
            <a:ext cx="1058667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1400" dirty="0" smtClean="0">
                <a:latin typeface="Bookman Old Style" pitchFamily="18" charset="0"/>
              </a:rPr>
              <a:t>жовтень</a:t>
            </a:r>
            <a:endParaRPr lang="uk-UA" sz="1400" dirty="0">
              <a:latin typeface="Bookman Old Style" pitchFamily="18" charset="0"/>
            </a:endParaRPr>
          </a:p>
        </p:txBody>
      </p:sp>
      <p:sp>
        <p:nvSpPr>
          <p:cNvPr id="830" name="TextBox 829"/>
          <p:cNvSpPr txBox="1"/>
          <p:nvPr/>
        </p:nvSpPr>
        <p:spPr>
          <a:xfrm rot="15714304">
            <a:off x="7341394" y="2882876"/>
            <a:ext cx="1058667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1400" dirty="0" smtClean="0">
                <a:latin typeface="Bookman Old Style" pitchFamily="18" charset="0"/>
              </a:rPr>
              <a:t>вересень</a:t>
            </a:r>
            <a:endParaRPr lang="uk-UA" sz="1400" dirty="0">
              <a:latin typeface="Bookman Old Style" pitchFamily="18" charset="0"/>
            </a:endParaRPr>
          </a:p>
        </p:txBody>
      </p:sp>
      <p:sp>
        <p:nvSpPr>
          <p:cNvPr id="831" name="TextBox 830"/>
          <p:cNvSpPr txBox="1"/>
          <p:nvPr/>
        </p:nvSpPr>
        <p:spPr>
          <a:xfrm rot="3220511">
            <a:off x="6748397" y="1310971"/>
            <a:ext cx="1058667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1400" dirty="0" smtClean="0">
                <a:latin typeface="Bookman Old Style" pitchFamily="18" charset="0"/>
              </a:rPr>
              <a:t>серпень</a:t>
            </a:r>
            <a:endParaRPr lang="uk-UA" sz="1400" dirty="0">
              <a:latin typeface="Bookman Old Style" pitchFamily="18" charset="0"/>
            </a:endParaRPr>
          </a:p>
        </p:txBody>
      </p:sp>
      <p:sp>
        <p:nvSpPr>
          <p:cNvPr id="832" name="TextBox 831"/>
          <p:cNvSpPr txBox="1"/>
          <p:nvPr/>
        </p:nvSpPr>
        <p:spPr>
          <a:xfrm rot="1586521">
            <a:off x="5448208" y="219585"/>
            <a:ext cx="1058667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1400" dirty="0" smtClean="0">
                <a:latin typeface="Bookman Old Style" pitchFamily="18" charset="0"/>
              </a:rPr>
              <a:t>липень</a:t>
            </a:r>
            <a:endParaRPr lang="uk-UA" sz="1400" dirty="0">
              <a:latin typeface="Bookman Old Style" pitchFamily="18" charset="0"/>
            </a:endParaRPr>
          </a:p>
        </p:txBody>
      </p:sp>
      <p:sp>
        <p:nvSpPr>
          <p:cNvPr id="833" name="TextBox 832"/>
          <p:cNvSpPr txBox="1"/>
          <p:nvPr/>
        </p:nvSpPr>
        <p:spPr>
          <a:xfrm rot="21422218">
            <a:off x="3660219" y="-66475"/>
            <a:ext cx="1058667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1400" dirty="0" smtClean="0">
                <a:latin typeface="Bookman Old Style" pitchFamily="18" charset="0"/>
              </a:rPr>
              <a:t>червень</a:t>
            </a:r>
            <a:endParaRPr lang="uk-UA" sz="1400" dirty="0">
              <a:latin typeface="Bookman Old Style" pitchFamily="18" charset="0"/>
            </a:endParaRPr>
          </a:p>
        </p:txBody>
      </p:sp>
      <p:sp>
        <p:nvSpPr>
          <p:cNvPr id="834" name="TextBox 833"/>
          <p:cNvSpPr txBox="1"/>
          <p:nvPr/>
        </p:nvSpPr>
        <p:spPr>
          <a:xfrm rot="19518500">
            <a:off x="2065156" y="559647"/>
            <a:ext cx="1058667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1400" dirty="0" smtClean="0">
                <a:latin typeface="Bookman Old Style" pitchFamily="18" charset="0"/>
              </a:rPr>
              <a:t>травень</a:t>
            </a:r>
            <a:endParaRPr lang="uk-UA" sz="1400" dirty="0">
              <a:latin typeface="Bookman Old Style" pitchFamily="18" charset="0"/>
            </a:endParaRPr>
          </a:p>
        </p:txBody>
      </p:sp>
      <p:sp>
        <p:nvSpPr>
          <p:cNvPr id="835" name="TextBox 834"/>
          <p:cNvSpPr txBox="1"/>
          <p:nvPr/>
        </p:nvSpPr>
        <p:spPr>
          <a:xfrm rot="17687757">
            <a:off x="1006358" y="1809320"/>
            <a:ext cx="1058667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1400" dirty="0" smtClean="0">
                <a:latin typeface="Bookman Old Style" pitchFamily="18" charset="0"/>
              </a:rPr>
              <a:t>квітень</a:t>
            </a:r>
          </a:p>
        </p:txBody>
      </p:sp>
      <p:sp>
        <p:nvSpPr>
          <p:cNvPr id="836" name="TextBox 835"/>
          <p:cNvSpPr txBox="1"/>
          <p:nvPr/>
        </p:nvSpPr>
        <p:spPr>
          <a:xfrm rot="4875169">
            <a:off x="749077" y="3754552"/>
            <a:ext cx="1058667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1400" dirty="0" smtClean="0">
                <a:latin typeface="Bookman Old Style" pitchFamily="18" charset="0"/>
              </a:rPr>
              <a:t>березень</a:t>
            </a:r>
          </a:p>
        </p:txBody>
      </p:sp>
      <p:sp>
        <p:nvSpPr>
          <p:cNvPr id="837" name="TextBox 836"/>
          <p:cNvSpPr txBox="1"/>
          <p:nvPr/>
        </p:nvSpPr>
        <p:spPr>
          <a:xfrm rot="3368098">
            <a:off x="1300985" y="5166505"/>
            <a:ext cx="1058667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1400" dirty="0" smtClean="0">
                <a:latin typeface="Bookman Old Style" pitchFamily="18" charset="0"/>
              </a:rPr>
              <a:t>лютий</a:t>
            </a:r>
          </a:p>
        </p:txBody>
      </p:sp>
      <p:sp>
        <p:nvSpPr>
          <p:cNvPr id="838" name="TextBox 837"/>
          <p:cNvSpPr txBox="1"/>
          <p:nvPr/>
        </p:nvSpPr>
        <p:spPr>
          <a:xfrm rot="1618209">
            <a:off x="2572415" y="6249465"/>
            <a:ext cx="1058667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1400" dirty="0" smtClean="0">
                <a:latin typeface="Bookman Old Style" pitchFamily="18" charset="0"/>
              </a:rPr>
              <a:t>січень</a:t>
            </a:r>
          </a:p>
        </p:txBody>
      </p:sp>
      <p:grpSp>
        <p:nvGrpSpPr>
          <p:cNvPr id="19" name="Группа 864"/>
          <p:cNvGrpSpPr/>
          <p:nvPr/>
        </p:nvGrpSpPr>
        <p:grpSpPr>
          <a:xfrm>
            <a:off x="3673098" y="578603"/>
            <a:ext cx="2665709" cy="6010528"/>
            <a:chOff x="3673098" y="578603"/>
            <a:chExt cx="2665709" cy="6010528"/>
          </a:xfrm>
        </p:grpSpPr>
        <p:sp>
          <p:nvSpPr>
            <p:cNvPr id="866" name="Полилиния 865"/>
            <p:cNvSpPr/>
            <p:nvPr/>
          </p:nvSpPr>
          <p:spPr>
            <a:xfrm>
              <a:off x="4702169" y="5535152"/>
              <a:ext cx="727087" cy="608492"/>
            </a:xfrm>
            <a:custGeom>
              <a:avLst/>
              <a:gdLst>
                <a:gd name="connsiteX0" fmla="*/ 2217 w 727087"/>
                <a:gd name="connsiteY0" fmla="*/ 109728 h 608492"/>
                <a:gd name="connsiteX1" fmla="*/ 8867 w 727087"/>
                <a:gd name="connsiteY1" fmla="*/ 146304 h 608492"/>
                <a:gd name="connsiteX2" fmla="*/ 15517 w 727087"/>
                <a:gd name="connsiteY2" fmla="*/ 152955 h 608492"/>
                <a:gd name="connsiteX3" fmla="*/ 28818 w 727087"/>
                <a:gd name="connsiteY3" fmla="*/ 169580 h 608492"/>
                <a:gd name="connsiteX4" fmla="*/ 48768 w 727087"/>
                <a:gd name="connsiteY4" fmla="*/ 176230 h 608492"/>
                <a:gd name="connsiteX5" fmla="*/ 121920 w 727087"/>
                <a:gd name="connsiteY5" fmla="*/ 172905 h 608492"/>
                <a:gd name="connsiteX6" fmla="*/ 158496 w 727087"/>
                <a:gd name="connsiteY6" fmla="*/ 166255 h 608492"/>
                <a:gd name="connsiteX7" fmla="*/ 181772 w 727087"/>
                <a:gd name="connsiteY7" fmla="*/ 162930 h 608492"/>
                <a:gd name="connsiteX8" fmla="*/ 221673 w 727087"/>
                <a:gd name="connsiteY8" fmla="*/ 152955 h 608492"/>
                <a:gd name="connsiteX9" fmla="*/ 231648 w 727087"/>
                <a:gd name="connsiteY9" fmla="*/ 149629 h 608492"/>
                <a:gd name="connsiteX10" fmla="*/ 318100 w 727087"/>
                <a:gd name="connsiteY10" fmla="*/ 156280 h 608492"/>
                <a:gd name="connsiteX11" fmla="*/ 338051 w 727087"/>
                <a:gd name="connsiteY11" fmla="*/ 162930 h 608492"/>
                <a:gd name="connsiteX12" fmla="*/ 358002 w 727087"/>
                <a:gd name="connsiteY12" fmla="*/ 176230 h 608492"/>
                <a:gd name="connsiteX13" fmla="*/ 361327 w 727087"/>
                <a:gd name="connsiteY13" fmla="*/ 192856 h 608492"/>
                <a:gd name="connsiteX14" fmla="*/ 354676 w 727087"/>
                <a:gd name="connsiteY14" fmla="*/ 229432 h 608492"/>
                <a:gd name="connsiteX15" fmla="*/ 348026 w 727087"/>
                <a:gd name="connsiteY15" fmla="*/ 242732 h 608492"/>
                <a:gd name="connsiteX16" fmla="*/ 341376 w 727087"/>
                <a:gd name="connsiteY16" fmla="*/ 279308 h 608492"/>
                <a:gd name="connsiteX17" fmla="*/ 334726 w 727087"/>
                <a:gd name="connsiteY17" fmla="*/ 395686 h 608492"/>
                <a:gd name="connsiteX18" fmla="*/ 331401 w 727087"/>
                <a:gd name="connsiteY18" fmla="*/ 478813 h 608492"/>
                <a:gd name="connsiteX19" fmla="*/ 341376 w 727087"/>
                <a:gd name="connsiteY19" fmla="*/ 528690 h 608492"/>
                <a:gd name="connsiteX20" fmla="*/ 351351 w 727087"/>
                <a:gd name="connsiteY20" fmla="*/ 535340 h 608492"/>
                <a:gd name="connsiteX21" fmla="*/ 367977 w 727087"/>
                <a:gd name="connsiteY21" fmla="*/ 551965 h 608492"/>
                <a:gd name="connsiteX22" fmla="*/ 384602 w 727087"/>
                <a:gd name="connsiteY22" fmla="*/ 561941 h 608492"/>
                <a:gd name="connsiteX23" fmla="*/ 394578 w 727087"/>
                <a:gd name="connsiteY23" fmla="*/ 571916 h 608492"/>
                <a:gd name="connsiteX24" fmla="*/ 427828 w 727087"/>
                <a:gd name="connsiteY24" fmla="*/ 578566 h 608492"/>
                <a:gd name="connsiteX25" fmla="*/ 447779 w 727087"/>
                <a:gd name="connsiteY25" fmla="*/ 585216 h 608492"/>
                <a:gd name="connsiteX26" fmla="*/ 464404 w 727087"/>
                <a:gd name="connsiteY26" fmla="*/ 595192 h 608492"/>
                <a:gd name="connsiteX27" fmla="*/ 474380 w 727087"/>
                <a:gd name="connsiteY27" fmla="*/ 601842 h 608492"/>
                <a:gd name="connsiteX28" fmla="*/ 494330 w 727087"/>
                <a:gd name="connsiteY28" fmla="*/ 608492 h 608492"/>
                <a:gd name="connsiteX29" fmla="*/ 550857 w 727087"/>
                <a:gd name="connsiteY29" fmla="*/ 605167 h 608492"/>
                <a:gd name="connsiteX30" fmla="*/ 560832 w 727087"/>
                <a:gd name="connsiteY30" fmla="*/ 598517 h 608492"/>
                <a:gd name="connsiteX31" fmla="*/ 580783 w 727087"/>
                <a:gd name="connsiteY31" fmla="*/ 591867 h 608492"/>
                <a:gd name="connsiteX32" fmla="*/ 604058 w 727087"/>
                <a:gd name="connsiteY32" fmla="*/ 585216 h 608492"/>
                <a:gd name="connsiteX33" fmla="*/ 627334 w 727087"/>
                <a:gd name="connsiteY33" fmla="*/ 575241 h 608492"/>
                <a:gd name="connsiteX34" fmla="*/ 637309 w 727087"/>
                <a:gd name="connsiteY34" fmla="*/ 568591 h 608492"/>
                <a:gd name="connsiteX35" fmla="*/ 647284 w 727087"/>
                <a:gd name="connsiteY35" fmla="*/ 565266 h 608492"/>
                <a:gd name="connsiteX36" fmla="*/ 657260 w 727087"/>
                <a:gd name="connsiteY36" fmla="*/ 555291 h 608492"/>
                <a:gd name="connsiteX37" fmla="*/ 680535 w 727087"/>
                <a:gd name="connsiteY37" fmla="*/ 541990 h 608492"/>
                <a:gd name="connsiteX38" fmla="*/ 693836 w 727087"/>
                <a:gd name="connsiteY38" fmla="*/ 525365 h 608492"/>
                <a:gd name="connsiteX39" fmla="*/ 697161 w 727087"/>
                <a:gd name="connsiteY39" fmla="*/ 515389 h 608492"/>
                <a:gd name="connsiteX40" fmla="*/ 707136 w 727087"/>
                <a:gd name="connsiteY40" fmla="*/ 495439 h 608492"/>
                <a:gd name="connsiteX41" fmla="*/ 710461 w 727087"/>
                <a:gd name="connsiteY41" fmla="*/ 422287 h 608492"/>
                <a:gd name="connsiteX42" fmla="*/ 713786 w 727087"/>
                <a:gd name="connsiteY42" fmla="*/ 405661 h 608492"/>
                <a:gd name="connsiteX43" fmla="*/ 717111 w 727087"/>
                <a:gd name="connsiteY43" fmla="*/ 385711 h 608492"/>
                <a:gd name="connsiteX44" fmla="*/ 723762 w 727087"/>
                <a:gd name="connsiteY44" fmla="*/ 339160 h 608492"/>
                <a:gd name="connsiteX45" fmla="*/ 727087 w 727087"/>
                <a:gd name="connsiteY45" fmla="*/ 329184 h 608492"/>
                <a:gd name="connsiteX46" fmla="*/ 723762 w 727087"/>
                <a:gd name="connsiteY46" fmla="*/ 295933 h 608492"/>
                <a:gd name="connsiteX47" fmla="*/ 713786 w 727087"/>
                <a:gd name="connsiteY47" fmla="*/ 262683 h 608492"/>
                <a:gd name="connsiteX48" fmla="*/ 707136 w 727087"/>
                <a:gd name="connsiteY48" fmla="*/ 236082 h 608492"/>
                <a:gd name="connsiteX49" fmla="*/ 700486 w 727087"/>
                <a:gd name="connsiteY49" fmla="*/ 212806 h 608492"/>
                <a:gd name="connsiteX50" fmla="*/ 693836 w 727087"/>
                <a:gd name="connsiteY50" fmla="*/ 202831 h 608492"/>
                <a:gd name="connsiteX51" fmla="*/ 690511 w 727087"/>
                <a:gd name="connsiteY51" fmla="*/ 192856 h 608492"/>
                <a:gd name="connsiteX52" fmla="*/ 673885 w 727087"/>
                <a:gd name="connsiteY52" fmla="*/ 176230 h 608492"/>
                <a:gd name="connsiteX53" fmla="*/ 650610 w 727087"/>
                <a:gd name="connsiteY53" fmla="*/ 152955 h 608492"/>
                <a:gd name="connsiteX54" fmla="*/ 643959 w 727087"/>
                <a:gd name="connsiteY54" fmla="*/ 146304 h 608492"/>
                <a:gd name="connsiteX55" fmla="*/ 624009 w 727087"/>
                <a:gd name="connsiteY55" fmla="*/ 139654 h 608492"/>
                <a:gd name="connsiteX56" fmla="*/ 607383 w 727087"/>
                <a:gd name="connsiteY56" fmla="*/ 126354 h 608492"/>
                <a:gd name="connsiteX57" fmla="*/ 600733 w 727087"/>
                <a:gd name="connsiteY57" fmla="*/ 116379 h 608492"/>
                <a:gd name="connsiteX58" fmla="*/ 584108 w 727087"/>
                <a:gd name="connsiteY58" fmla="*/ 99753 h 608492"/>
                <a:gd name="connsiteX59" fmla="*/ 580783 w 727087"/>
                <a:gd name="connsiteY59" fmla="*/ 89778 h 608492"/>
                <a:gd name="connsiteX60" fmla="*/ 557507 w 727087"/>
                <a:gd name="connsiteY60" fmla="*/ 69827 h 608492"/>
                <a:gd name="connsiteX61" fmla="*/ 554182 w 727087"/>
                <a:gd name="connsiteY61" fmla="*/ 59852 h 608492"/>
                <a:gd name="connsiteX62" fmla="*/ 544207 w 727087"/>
                <a:gd name="connsiteY62" fmla="*/ 53202 h 608492"/>
                <a:gd name="connsiteX63" fmla="*/ 537556 w 727087"/>
                <a:gd name="connsiteY63" fmla="*/ 46552 h 608492"/>
                <a:gd name="connsiteX64" fmla="*/ 530906 w 727087"/>
                <a:gd name="connsiteY64" fmla="*/ 36576 h 608492"/>
                <a:gd name="connsiteX65" fmla="*/ 520931 w 727087"/>
                <a:gd name="connsiteY65" fmla="*/ 33251 h 608492"/>
                <a:gd name="connsiteX66" fmla="*/ 500980 w 727087"/>
                <a:gd name="connsiteY66" fmla="*/ 19951 h 608492"/>
                <a:gd name="connsiteX67" fmla="*/ 491005 w 727087"/>
                <a:gd name="connsiteY67" fmla="*/ 13301 h 608492"/>
                <a:gd name="connsiteX68" fmla="*/ 481030 w 727087"/>
                <a:gd name="connsiteY68" fmla="*/ 9976 h 608492"/>
                <a:gd name="connsiteX69" fmla="*/ 471055 w 727087"/>
                <a:gd name="connsiteY69" fmla="*/ 3325 h 608492"/>
                <a:gd name="connsiteX70" fmla="*/ 454429 w 727087"/>
                <a:gd name="connsiteY70" fmla="*/ 0 h 608492"/>
                <a:gd name="connsiteX71" fmla="*/ 354676 w 727087"/>
                <a:gd name="connsiteY71" fmla="*/ 3325 h 608492"/>
                <a:gd name="connsiteX72" fmla="*/ 348026 w 727087"/>
                <a:gd name="connsiteY72" fmla="*/ 9976 h 608492"/>
                <a:gd name="connsiteX73" fmla="*/ 338051 w 727087"/>
                <a:gd name="connsiteY73" fmla="*/ 16626 h 608492"/>
                <a:gd name="connsiteX74" fmla="*/ 318100 w 727087"/>
                <a:gd name="connsiteY74" fmla="*/ 43227 h 608492"/>
                <a:gd name="connsiteX75" fmla="*/ 308125 w 727087"/>
                <a:gd name="connsiteY75" fmla="*/ 46552 h 608492"/>
                <a:gd name="connsiteX76" fmla="*/ 304800 w 727087"/>
                <a:gd name="connsiteY76" fmla="*/ 56527 h 608492"/>
                <a:gd name="connsiteX77" fmla="*/ 294825 w 727087"/>
                <a:gd name="connsiteY77" fmla="*/ 59852 h 608492"/>
                <a:gd name="connsiteX78" fmla="*/ 274874 w 727087"/>
                <a:gd name="connsiteY78" fmla="*/ 69827 h 608492"/>
                <a:gd name="connsiteX79" fmla="*/ 264899 w 727087"/>
                <a:gd name="connsiteY79" fmla="*/ 76477 h 608492"/>
                <a:gd name="connsiteX80" fmla="*/ 215023 w 727087"/>
                <a:gd name="connsiteY80" fmla="*/ 86453 h 608492"/>
                <a:gd name="connsiteX81" fmla="*/ 38793 w 727087"/>
                <a:gd name="connsiteY81" fmla="*/ 89778 h 608492"/>
                <a:gd name="connsiteX82" fmla="*/ 22167 w 727087"/>
                <a:gd name="connsiteY82" fmla="*/ 99753 h 608492"/>
                <a:gd name="connsiteX83" fmla="*/ 2217 w 727087"/>
                <a:gd name="connsiteY83" fmla="*/ 109728 h 6084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</a:cxnLst>
              <a:rect l="l" t="t" r="r" b="b"/>
              <a:pathLst>
                <a:path w="727087" h="608492">
                  <a:moveTo>
                    <a:pt x="2217" y="109728"/>
                  </a:moveTo>
                  <a:cubicBezTo>
                    <a:pt x="0" y="117486"/>
                    <a:pt x="4011" y="138210"/>
                    <a:pt x="8867" y="146304"/>
                  </a:cubicBezTo>
                  <a:cubicBezTo>
                    <a:pt x="10480" y="148992"/>
                    <a:pt x="13300" y="150738"/>
                    <a:pt x="15517" y="152955"/>
                  </a:cubicBezTo>
                  <a:cubicBezTo>
                    <a:pt x="19123" y="163773"/>
                    <a:pt x="17046" y="164348"/>
                    <a:pt x="28818" y="169580"/>
                  </a:cubicBezTo>
                  <a:cubicBezTo>
                    <a:pt x="35224" y="172427"/>
                    <a:pt x="48768" y="176230"/>
                    <a:pt x="48768" y="176230"/>
                  </a:cubicBezTo>
                  <a:cubicBezTo>
                    <a:pt x="73152" y="175122"/>
                    <a:pt x="97569" y="174584"/>
                    <a:pt x="121920" y="172905"/>
                  </a:cubicBezTo>
                  <a:cubicBezTo>
                    <a:pt x="153180" y="170749"/>
                    <a:pt x="135575" y="170422"/>
                    <a:pt x="158496" y="166255"/>
                  </a:cubicBezTo>
                  <a:cubicBezTo>
                    <a:pt x="166207" y="164853"/>
                    <a:pt x="174026" y="164122"/>
                    <a:pt x="181772" y="162930"/>
                  </a:cubicBezTo>
                  <a:cubicBezTo>
                    <a:pt x="206712" y="159093"/>
                    <a:pt x="197327" y="161071"/>
                    <a:pt x="221673" y="152955"/>
                  </a:cubicBezTo>
                  <a:lnTo>
                    <a:pt x="231648" y="149629"/>
                  </a:lnTo>
                  <a:cubicBezTo>
                    <a:pt x="270569" y="151399"/>
                    <a:pt x="288383" y="147365"/>
                    <a:pt x="318100" y="156280"/>
                  </a:cubicBezTo>
                  <a:cubicBezTo>
                    <a:pt x="324814" y="158294"/>
                    <a:pt x="332218" y="159042"/>
                    <a:pt x="338051" y="162930"/>
                  </a:cubicBezTo>
                  <a:lnTo>
                    <a:pt x="358002" y="176230"/>
                  </a:lnTo>
                  <a:cubicBezTo>
                    <a:pt x="359110" y="181772"/>
                    <a:pt x="361327" y="187204"/>
                    <a:pt x="361327" y="192856"/>
                  </a:cubicBezTo>
                  <a:cubicBezTo>
                    <a:pt x="361327" y="194535"/>
                    <a:pt x="355758" y="226186"/>
                    <a:pt x="354676" y="229432"/>
                  </a:cubicBezTo>
                  <a:cubicBezTo>
                    <a:pt x="353108" y="234134"/>
                    <a:pt x="349766" y="238091"/>
                    <a:pt x="348026" y="242732"/>
                  </a:cubicBezTo>
                  <a:cubicBezTo>
                    <a:pt x="344724" y="251537"/>
                    <a:pt x="342047" y="272258"/>
                    <a:pt x="341376" y="279308"/>
                  </a:cubicBezTo>
                  <a:cubicBezTo>
                    <a:pt x="338221" y="312438"/>
                    <a:pt x="336050" y="365238"/>
                    <a:pt x="334726" y="395686"/>
                  </a:cubicBezTo>
                  <a:cubicBezTo>
                    <a:pt x="333521" y="423391"/>
                    <a:pt x="332509" y="451104"/>
                    <a:pt x="331401" y="478813"/>
                  </a:cubicBezTo>
                  <a:cubicBezTo>
                    <a:pt x="331562" y="480259"/>
                    <a:pt x="334303" y="523975"/>
                    <a:pt x="341376" y="528690"/>
                  </a:cubicBezTo>
                  <a:lnTo>
                    <a:pt x="351351" y="535340"/>
                  </a:lnTo>
                  <a:cubicBezTo>
                    <a:pt x="362755" y="552443"/>
                    <a:pt x="352141" y="539295"/>
                    <a:pt x="367977" y="551965"/>
                  </a:cubicBezTo>
                  <a:cubicBezTo>
                    <a:pt x="381018" y="562399"/>
                    <a:pt x="367278" y="556166"/>
                    <a:pt x="384602" y="561941"/>
                  </a:cubicBezTo>
                  <a:cubicBezTo>
                    <a:pt x="387927" y="565266"/>
                    <a:pt x="390665" y="569308"/>
                    <a:pt x="394578" y="571916"/>
                  </a:cubicBezTo>
                  <a:cubicBezTo>
                    <a:pt x="400909" y="576137"/>
                    <a:pt x="425856" y="578284"/>
                    <a:pt x="427828" y="578566"/>
                  </a:cubicBezTo>
                  <a:cubicBezTo>
                    <a:pt x="434478" y="580783"/>
                    <a:pt x="442823" y="580259"/>
                    <a:pt x="447779" y="585216"/>
                  </a:cubicBezTo>
                  <a:cubicBezTo>
                    <a:pt x="460766" y="598205"/>
                    <a:pt x="447141" y="586561"/>
                    <a:pt x="464404" y="595192"/>
                  </a:cubicBezTo>
                  <a:cubicBezTo>
                    <a:pt x="467979" y="596979"/>
                    <a:pt x="470728" y="600219"/>
                    <a:pt x="474380" y="601842"/>
                  </a:cubicBezTo>
                  <a:cubicBezTo>
                    <a:pt x="480786" y="604689"/>
                    <a:pt x="494330" y="608492"/>
                    <a:pt x="494330" y="608492"/>
                  </a:cubicBezTo>
                  <a:cubicBezTo>
                    <a:pt x="513172" y="607384"/>
                    <a:pt x="532191" y="607967"/>
                    <a:pt x="550857" y="605167"/>
                  </a:cubicBezTo>
                  <a:cubicBezTo>
                    <a:pt x="554809" y="604574"/>
                    <a:pt x="557180" y="600140"/>
                    <a:pt x="560832" y="598517"/>
                  </a:cubicBezTo>
                  <a:cubicBezTo>
                    <a:pt x="567238" y="595670"/>
                    <a:pt x="573982" y="593568"/>
                    <a:pt x="580783" y="591867"/>
                  </a:cubicBezTo>
                  <a:cubicBezTo>
                    <a:pt x="585041" y="590802"/>
                    <a:pt x="599290" y="587600"/>
                    <a:pt x="604058" y="585216"/>
                  </a:cubicBezTo>
                  <a:cubicBezTo>
                    <a:pt x="627021" y="573735"/>
                    <a:pt x="599655" y="582161"/>
                    <a:pt x="627334" y="575241"/>
                  </a:cubicBezTo>
                  <a:cubicBezTo>
                    <a:pt x="630659" y="573024"/>
                    <a:pt x="633735" y="570378"/>
                    <a:pt x="637309" y="568591"/>
                  </a:cubicBezTo>
                  <a:cubicBezTo>
                    <a:pt x="640444" y="567024"/>
                    <a:pt x="644368" y="567210"/>
                    <a:pt x="647284" y="565266"/>
                  </a:cubicBezTo>
                  <a:cubicBezTo>
                    <a:pt x="651197" y="562658"/>
                    <a:pt x="653647" y="558301"/>
                    <a:pt x="657260" y="555291"/>
                  </a:cubicBezTo>
                  <a:cubicBezTo>
                    <a:pt x="670870" y="543949"/>
                    <a:pt x="664267" y="552835"/>
                    <a:pt x="680535" y="541990"/>
                  </a:cubicBezTo>
                  <a:cubicBezTo>
                    <a:pt x="686223" y="538198"/>
                    <a:pt x="690277" y="530703"/>
                    <a:pt x="693836" y="525365"/>
                  </a:cubicBezTo>
                  <a:cubicBezTo>
                    <a:pt x="694944" y="522040"/>
                    <a:pt x="695594" y="518524"/>
                    <a:pt x="697161" y="515389"/>
                  </a:cubicBezTo>
                  <a:cubicBezTo>
                    <a:pt x="710054" y="489603"/>
                    <a:pt x="698777" y="520515"/>
                    <a:pt x="707136" y="495439"/>
                  </a:cubicBezTo>
                  <a:cubicBezTo>
                    <a:pt x="708244" y="471055"/>
                    <a:pt x="708658" y="446629"/>
                    <a:pt x="710461" y="422287"/>
                  </a:cubicBezTo>
                  <a:cubicBezTo>
                    <a:pt x="710878" y="416651"/>
                    <a:pt x="712775" y="411222"/>
                    <a:pt x="713786" y="405661"/>
                  </a:cubicBezTo>
                  <a:cubicBezTo>
                    <a:pt x="714992" y="399028"/>
                    <a:pt x="716158" y="392385"/>
                    <a:pt x="717111" y="385711"/>
                  </a:cubicBezTo>
                  <a:cubicBezTo>
                    <a:pt x="719127" y="371599"/>
                    <a:pt x="720585" y="353455"/>
                    <a:pt x="723762" y="339160"/>
                  </a:cubicBezTo>
                  <a:cubicBezTo>
                    <a:pt x="724522" y="335738"/>
                    <a:pt x="725979" y="332509"/>
                    <a:pt x="727087" y="329184"/>
                  </a:cubicBezTo>
                  <a:cubicBezTo>
                    <a:pt x="725979" y="318100"/>
                    <a:pt x="725337" y="306960"/>
                    <a:pt x="723762" y="295933"/>
                  </a:cubicBezTo>
                  <a:cubicBezTo>
                    <a:pt x="720999" y="276596"/>
                    <a:pt x="718409" y="285798"/>
                    <a:pt x="713786" y="262683"/>
                  </a:cubicBezTo>
                  <a:cubicBezTo>
                    <a:pt x="707025" y="228877"/>
                    <a:pt x="713953" y="259941"/>
                    <a:pt x="707136" y="236082"/>
                  </a:cubicBezTo>
                  <a:cubicBezTo>
                    <a:pt x="705715" y="231109"/>
                    <a:pt x="703144" y="218122"/>
                    <a:pt x="700486" y="212806"/>
                  </a:cubicBezTo>
                  <a:cubicBezTo>
                    <a:pt x="698699" y="209232"/>
                    <a:pt x="695623" y="206405"/>
                    <a:pt x="693836" y="202831"/>
                  </a:cubicBezTo>
                  <a:cubicBezTo>
                    <a:pt x="692269" y="199696"/>
                    <a:pt x="692614" y="195660"/>
                    <a:pt x="690511" y="192856"/>
                  </a:cubicBezTo>
                  <a:cubicBezTo>
                    <a:pt x="685808" y="186586"/>
                    <a:pt x="678233" y="182751"/>
                    <a:pt x="673885" y="176230"/>
                  </a:cubicBezTo>
                  <a:cubicBezTo>
                    <a:pt x="658641" y="153364"/>
                    <a:pt x="668167" y="158807"/>
                    <a:pt x="650610" y="152955"/>
                  </a:cubicBezTo>
                  <a:cubicBezTo>
                    <a:pt x="648393" y="150738"/>
                    <a:pt x="646763" y="147706"/>
                    <a:pt x="643959" y="146304"/>
                  </a:cubicBezTo>
                  <a:cubicBezTo>
                    <a:pt x="637689" y="143169"/>
                    <a:pt x="624009" y="139654"/>
                    <a:pt x="624009" y="139654"/>
                  </a:cubicBezTo>
                  <a:cubicBezTo>
                    <a:pt x="604952" y="111069"/>
                    <a:pt x="630327" y="144708"/>
                    <a:pt x="607383" y="126354"/>
                  </a:cubicBezTo>
                  <a:cubicBezTo>
                    <a:pt x="604262" y="123858"/>
                    <a:pt x="603364" y="119386"/>
                    <a:pt x="600733" y="116379"/>
                  </a:cubicBezTo>
                  <a:cubicBezTo>
                    <a:pt x="595572" y="110481"/>
                    <a:pt x="584108" y="99753"/>
                    <a:pt x="584108" y="99753"/>
                  </a:cubicBezTo>
                  <a:cubicBezTo>
                    <a:pt x="583000" y="96428"/>
                    <a:pt x="582820" y="92630"/>
                    <a:pt x="580783" y="89778"/>
                  </a:cubicBezTo>
                  <a:cubicBezTo>
                    <a:pt x="573452" y="79515"/>
                    <a:pt x="567093" y="76218"/>
                    <a:pt x="557507" y="69827"/>
                  </a:cubicBezTo>
                  <a:cubicBezTo>
                    <a:pt x="556399" y="66502"/>
                    <a:pt x="556371" y="62589"/>
                    <a:pt x="554182" y="59852"/>
                  </a:cubicBezTo>
                  <a:cubicBezTo>
                    <a:pt x="551686" y="56732"/>
                    <a:pt x="547328" y="55698"/>
                    <a:pt x="544207" y="53202"/>
                  </a:cubicBezTo>
                  <a:cubicBezTo>
                    <a:pt x="541759" y="51244"/>
                    <a:pt x="539514" y="49000"/>
                    <a:pt x="537556" y="46552"/>
                  </a:cubicBezTo>
                  <a:cubicBezTo>
                    <a:pt x="535059" y="43431"/>
                    <a:pt x="534027" y="39073"/>
                    <a:pt x="530906" y="36576"/>
                  </a:cubicBezTo>
                  <a:cubicBezTo>
                    <a:pt x="528169" y="34386"/>
                    <a:pt x="523995" y="34953"/>
                    <a:pt x="520931" y="33251"/>
                  </a:cubicBezTo>
                  <a:cubicBezTo>
                    <a:pt x="513944" y="29370"/>
                    <a:pt x="507630" y="24384"/>
                    <a:pt x="500980" y="19951"/>
                  </a:cubicBezTo>
                  <a:cubicBezTo>
                    <a:pt x="497655" y="17734"/>
                    <a:pt x="494796" y="14565"/>
                    <a:pt x="491005" y="13301"/>
                  </a:cubicBezTo>
                  <a:lnTo>
                    <a:pt x="481030" y="9976"/>
                  </a:lnTo>
                  <a:cubicBezTo>
                    <a:pt x="477705" y="7759"/>
                    <a:pt x="474797" y="4728"/>
                    <a:pt x="471055" y="3325"/>
                  </a:cubicBezTo>
                  <a:cubicBezTo>
                    <a:pt x="465763" y="1340"/>
                    <a:pt x="460081" y="0"/>
                    <a:pt x="454429" y="0"/>
                  </a:cubicBezTo>
                  <a:cubicBezTo>
                    <a:pt x="421160" y="0"/>
                    <a:pt x="387927" y="2217"/>
                    <a:pt x="354676" y="3325"/>
                  </a:cubicBezTo>
                  <a:cubicBezTo>
                    <a:pt x="352459" y="5542"/>
                    <a:pt x="350474" y="8017"/>
                    <a:pt x="348026" y="9976"/>
                  </a:cubicBezTo>
                  <a:cubicBezTo>
                    <a:pt x="344906" y="12472"/>
                    <a:pt x="340682" y="13619"/>
                    <a:pt x="338051" y="16626"/>
                  </a:cubicBezTo>
                  <a:cubicBezTo>
                    <a:pt x="336225" y="18713"/>
                    <a:pt x="325219" y="38955"/>
                    <a:pt x="318100" y="43227"/>
                  </a:cubicBezTo>
                  <a:cubicBezTo>
                    <a:pt x="315095" y="45030"/>
                    <a:pt x="311450" y="45444"/>
                    <a:pt x="308125" y="46552"/>
                  </a:cubicBezTo>
                  <a:cubicBezTo>
                    <a:pt x="307017" y="49877"/>
                    <a:pt x="307278" y="54049"/>
                    <a:pt x="304800" y="56527"/>
                  </a:cubicBezTo>
                  <a:cubicBezTo>
                    <a:pt x="302322" y="59005"/>
                    <a:pt x="297960" y="58285"/>
                    <a:pt x="294825" y="59852"/>
                  </a:cubicBezTo>
                  <a:cubicBezTo>
                    <a:pt x="269045" y="72742"/>
                    <a:pt x="299946" y="61470"/>
                    <a:pt x="274874" y="69827"/>
                  </a:cubicBezTo>
                  <a:cubicBezTo>
                    <a:pt x="271549" y="72044"/>
                    <a:pt x="268655" y="75111"/>
                    <a:pt x="264899" y="76477"/>
                  </a:cubicBezTo>
                  <a:cubicBezTo>
                    <a:pt x="254960" y="80091"/>
                    <a:pt x="226540" y="86069"/>
                    <a:pt x="215023" y="86453"/>
                  </a:cubicBezTo>
                  <a:cubicBezTo>
                    <a:pt x="156302" y="88410"/>
                    <a:pt x="97536" y="88670"/>
                    <a:pt x="38793" y="89778"/>
                  </a:cubicBezTo>
                  <a:cubicBezTo>
                    <a:pt x="21471" y="95552"/>
                    <a:pt x="35208" y="89321"/>
                    <a:pt x="22167" y="99753"/>
                  </a:cubicBezTo>
                  <a:cubicBezTo>
                    <a:pt x="8793" y="110452"/>
                    <a:pt x="4434" y="101970"/>
                    <a:pt x="2217" y="109728"/>
                  </a:cubicBezTo>
                  <a:close/>
                </a:path>
              </a:pathLst>
            </a:custGeom>
            <a:solidFill>
              <a:srgbClr val="FFFF00">
                <a:alpha val="15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67" name="Полилиния 866"/>
            <p:cNvSpPr/>
            <p:nvPr/>
          </p:nvSpPr>
          <p:spPr>
            <a:xfrm>
              <a:off x="3757771" y="4531861"/>
              <a:ext cx="2347096" cy="2057270"/>
            </a:xfrm>
            <a:custGeom>
              <a:avLst/>
              <a:gdLst>
                <a:gd name="connsiteX0" fmla="*/ 761028 w 2347096"/>
                <a:gd name="connsiteY0" fmla="*/ 2035194 h 2057270"/>
                <a:gd name="connsiteX1" fmla="*/ 927282 w 2347096"/>
                <a:gd name="connsiteY1" fmla="*/ 2038519 h 2057270"/>
                <a:gd name="connsiteX2" fmla="*/ 947233 w 2347096"/>
                <a:gd name="connsiteY2" fmla="*/ 2035194 h 2057270"/>
                <a:gd name="connsiteX3" fmla="*/ 963858 w 2347096"/>
                <a:gd name="connsiteY3" fmla="*/ 2031868 h 2057270"/>
                <a:gd name="connsiteX4" fmla="*/ 1060286 w 2347096"/>
                <a:gd name="connsiteY4" fmla="*/ 2028543 h 2057270"/>
                <a:gd name="connsiteX5" fmla="*/ 1113487 w 2347096"/>
                <a:gd name="connsiteY5" fmla="*/ 2018568 h 2057270"/>
                <a:gd name="connsiteX6" fmla="*/ 1130113 w 2347096"/>
                <a:gd name="connsiteY6" fmla="*/ 2015243 h 2057270"/>
                <a:gd name="connsiteX7" fmla="*/ 1183314 w 2347096"/>
                <a:gd name="connsiteY7" fmla="*/ 2011918 h 2057270"/>
                <a:gd name="connsiteX8" fmla="*/ 1249816 w 2347096"/>
                <a:gd name="connsiteY8" fmla="*/ 2005268 h 2057270"/>
                <a:gd name="connsiteX9" fmla="*/ 1269766 w 2347096"/>
                <a:gd name="connsiteY9" fmla="*/ 2001943 h 2057270"/>
                <a:gd name="connsiteX10" fmla="*/ 1279742 w 2347096"/>
                <a:gd name="connsiteY10" fmla="*/ 1998618 h 2057270"/>
                <a:gd name="connsiteX11" fmla="*/ 1336268 w 2347096"/>
                <a:gd name="connsiteY11" fmla="*/ 1995292 h 2057270"/>
                <a:gd name="connsiteX12" fmla="*/ 1369519 w 2347096"/>
                <a:gd name="connsiteY12" fmla="*/ 1988642 h 2057270"/>
                <a:gd name="connsiteX13" fmla="*/ 1389470 w 2347096"/>
                <a:gd name="connsiteY13" fmla="*/ 1985317 h 2057270"/>
                <a:gd name="connsiteX14" fmla="*/ 1422721 w 2347096"/>
                <a:gd name="connsiteY14" fmla="*/ 1981992 h 2057270"/>
                <a:gd name="connsiteX15" fmla="*/ 1449321 w 2347096"/>
                <a:gd name="connsiteY15" fmla="*/ 1978667 h 2057270"/>
                <a:gd name="connsiteX16" fmla="*/ 1482572 w 2347096"/>
                <a:gd name="connsiteY16" fmla="*/ 1968692 h 2057270"/>
                <a:gd name="connsiteX17" fmla="*/ 1505848 w 2347096"/>
                <a:gd name="connsiteY17" fmla="*/ 1965367 h 2057270"/>
                <a:gd name="connsiteX18" fmla="*/ 1519148 w 2347096"/>
                <a:gd name="connsiteY18" fmla="*/ 1962042 h 2057270"/>
                <a:gd name="connsiteX19" fmla="*/ 1559049 w 2347096"/>
                <a:gd name="connsiteY19" fmla="*/ 1955391 h 2057270"/>
                <a:gd name="connsiteX20" fmla="*/ 1572350 w 2347096"/>
                <a:gd name="connsiteY20" fmla="*/ 1952066 h 2057270"/>
                <a:gd name="connsiteX21" fmla="*/ 1592300 w 2347096"/>
                <a:gd name="connsiteY21" fmla="*/ 1945416 h 2057270"/>
                <a:gd name="connsiteX22" fmla="*/ 1622226 w 2347096"/>
                <a:gd name="connsiteY22" fmla="*/ 1938766 h 2057270"/>
                <a:gd name="connsiteX23" fmla="*/ 1648827 w 2347096"/>
                <a:gd name="connsiteY23" fmla="*/ 1932116 h 2057270"/>
                <a:gd name="connsiteX24" fmla="*/ 1658802 w 2347096"/>
                <a:gd name="connsiteY24" fmla="*/ 1925466 h 2057270"/>
                <a:gd name="connsiteX25" fmla="*/ 1698703 w 2347096"/>
                <a:gd name="connsiteY25" fmla="*/ 1918815 h 2057270"/>
                <a:gd name="connsiteX26" fmla="*/ 1725304 w 2347096"/>
                <a:gd name="connsiteY26" fmla="*/ 1912165 h 2057270"/>
                <a:gd name="connsiteX27" fmla="*/ 1735279 w 2347096"/>
                <a:gd name="connsiteY27" fmla="*/ 1908840 h 2057270"/>
                <a:gd name="connsiteX28" fmla="*/ 1745254 w 2347096"/>
                <a:gd name="connsiteY28" fmla="*/ 1902190 h 2057270"/>
                <a:gd name="connsiteX29" fmla="*/ 1758555 w 2347096"/>
                <a:gd name="connsiteY29" fmla="*/ 1898865 h 2057270"/>
                <a:gd name="connsiteX30" fmla="*/ 1788481 w 2347096"/>
                <a:gd name="connsiteY30" fmla="*/ 1888890 h 2057270"/>
                <a:gd name="connsiteX31" fmla="*/ 1798456 w 2347096"/>
                <a:gd name="connsiteY31" fmla="*/ 1885564 h 2057270"/>
                <a:gd name="connsiteX32" fmla="*/ 1821732 w 2347096"/>
                <a:gd name="connsiteY32" fmla="*/ 1875589 h 2057270"/>
                <a:gd name="connsiteX33" fmla="*/ 1854982 w 2347096"/>
                <a:gd name="connsiteY33" fmla="*/ 1868939 h 2057270"/>
                <a:gd name="connsiteX34" fmla="*/ 1881583 w 2347096"/>
                <a:gd name="connsiteY34" fmla="*/ 1862289 h 2057270"/>
                <a:gd name="connsiteX35" fmla="*/ 1901534 w 2347096"/>
                <a:gd name="connsiteY35" fmla="*/ 1855639 h 2057270"/>
                <a:gd name="connsiteX36" fmla="*/ 1911509 w 2347096"/>
                <a:gd name="connsiteY36" fmla="*/ 1852314 h 2057270"/>
                <a:gd name="connsiteX37" fmla="*/ 1938110 w 2347096"/>
                <a:gd name="connsiteY37" fmla="*/ 1845663 h 2057270"/>
                <a:gd name="connsiteX38" fmla="*/ 1958060 w 2347096"/>
                <a:gd name="connsiteY38" fmla="*/ 1839013 h 2057270"/>
                <a:gd name="connsiteX39" fmla="*/ 1971361 w 2347096"/>
                <a:gd name="connsiteY39" fmla="*/ 1835688 h 2057270"/>
                <a:gd name="connsiteX40" fmla="*/ 1991311 w 2347096"/>
                <a:gd name="connsiteY40" fmla="*/ 1829038 h 2057270"/>
                <a:gd name="connsiteX41" fmla="*/ 2001286 w 2347096"/>
                <a:gd name="connsiteY41" fmla="*/ 1825713 h 2057270"/>
                <a:gd name="connsiteX42" fmla="*/ 2017912 w 2347096"/>
                <a:gd name="connsiteY42" fmla="*/ 1815738 h 2057270"/>
                <a:gd name="connsiteX43" fmla="*/ 2034537 w 2347096"/>
                <a:gd name="connsiteY43" fmla="*/ 1809087 h 2057270"/>
                <a:gd name="connsiteX44" fmla="*/ 2047838 w 2347096"/>
                <a:gd name="connsiteY44" fmla="*/ 1805762 h 2057270"/>
                <a:gd name="connsiteX45" fmla="*/ 2067788 w 2347096"/>
                <a:gd name="connsiteY45" fmla="*/ 1799112 h 2057270"/>
                <a:gd name="connsiteX46" fmla="*/ 2077764 w 2347096"/>
                <a:gd name="connsiteY46" fmla="*/ 1795787 h 2057270"/>
                <a:gd name="connsiteX47" fmla="*/ 2087739 w 2347096"/>
                <a:gd name="connsiteY47" fmla="*/ 1792462 h 2057270"/>
                <a:gd name="connsiteX48" fmla="*/ 2091064 w 2347096"/>
                <a:gd name="connsiteY48" fmla="*/ 1782487 h 2057270"/>
                <a:gd name="connsiteX49" fmla="*/ 2111014 w 2347096"/>
                <a:gd name="connsiteY49" fmla="*/ 1775836 h 2057270"/>
                <a:gd name="connsiteX50" fmla="*/ 2117665 w 2347096"/>
                <a:gd name="connsiteY50" fmla="*/ 1769186 h 2057270"/>
                <a:gd name="connsiteX51" fmla="*/ 2180841 w 2347096"/>
                <a:gd name="connsiteY51" fmla="*/ 1735935 h 2057270"/>
                <a:gd name="connsiteX52" fmla="*/ 2207442 w 2347096"/>
                <a:gd name="connsiteY52" fmla="*/ 1722635 h 2057270"/>
                <a:gd name="connsiteX53" fmla="*/ 2227393 w 2347096"/>
                <a:gd name="connsiteY53" fmla="*/ 1709335 h 2057270"/>
                <a:gd name="connsiteX54" fmla="*/ 2263969 w 2347096"/>
                <a:gd name="connsiteY54" fmla="*/ 1699359 h 2057270"/>
                <a:gd name="connsiteX55" fmla="*/ 2293894 w 2347096"/>
                <a:gd name="connsiteY55" fmla="*/ 1686059 h 2057270"/>
                <a:gd name="connsiteX56" fmla="*/ 2303870 w 2347096"/>
                <a:gd name="connsiteY56" fmla="*/ 1682734 h 2057270"/>
                <a:gd name="connsiteX57" fmla="*/ 2323820 w 2347096"/>
                <a:gd name="connsiteY57" fmla="*/ 1669434 h 2057270"/>
                <a:gd name="connsiteX58" fmla="*/ 2347096 w 2347096"/>
                <a:gd name="connsiteY58" fmla="*/ 1652808 h 2057270"/>
                <a:gd name="connsiteX59" fmla="*/ 2343771 w 2347096"/>
                <a:gd name="connsiteY59" fmla="*/ 1642833 h 2057270"/>
                <a:gd name="connsiteX60" fmla="*/ 2333796 w 2347096"/>
                <a:gd name="connsiteY60" fmla="*/ 1636183 h 2057270"/>
                <a:gd name="connsiteX61" fmla="*/ 2297220 w 2347096"/>
                <a:gd name="connsiteY61" fmla="*/ 1626207 h 2057270"/>
                <a:gd name="connsiteX62" fmla="*/ 2287244 w 2347096"/>
                <a:gd name="connsiteY62" fmla="*/ 1622882 h 2057270"/>
                <a:gd name="connsiteX63" fmla="*/ 2277269 w 2347096"/>
                <a:gd name="connsiteY63" fmla="*/ 1616232 h 2057270"/>
                <a:gd name="connsiteX64" fmla="*/ 2257318 w 2347096"/>
                <a:gd name="connsiteY64" fmla="*/ 1589631 h 2057270"/>
                <a:gd name="connsiteX65" fmla="*/ 2244018 w 2347096"/>
                <a:gd name="connsiteY65" fmla="*/ 1582981 h 2057270"/>
                <a:gd name="connsiteX66" fmla="*/ 2237368 w 2347096"/>
                <a:gd name="connsiteY66" fmla="*/ 1573006 h 2057270"/>
                <a:gd name="connsiteX67" fmla="*/ 2224068 w 2347096"/>
                <a:gd name="connsiteY67" fmla="*/ 1569681 h 2057270"/>
                <a:gd name="connsiteX68" fmla="*/ 2210767 w 2347096"/>
                <a:gd name="connsiteY68" fmla="*/ 1563031 h 2057270"/>
                <a:gd name="connsiteX69" fmla="*/ 2200792 w 2347096"/>
                <a:gd name="connsiteY69" fmla="*/ 1559706 h 2057270"/>
                <a:gd name="connsiteX70" fmla="*/ 2174191 w 2347096"/>
                <a:gd name="connsiteY70" fmla="*/ 1549730 h 2057270"/>
                <a:gd name="connsiteX71" fmla="*/ 2164216 w 2347096"/>
                <a:gd name="connsiteY71" fmla="*/ 1543080 h 2057270"/>
                <a:gd name="connsiteX72" fmla="*/ 2130965 w 2347096"/>
                <a:gd name="connsiteY72" fmla="*/ 1536430 h 2057270"/>
                <a:gd name="connsiteX73" fmla="*/ 2094389 w 2347096"/>
                <a:gd name="connsiteY73" fmla="*/ 1529780 h 2057270"/>
                <a:gd name="connsiteX74" fmla="*/ 2074438 w 2347096"/>
                <a:gd name="connsiteY74" fmla="*/ 1523130 h 2057270"/>
                <a:gd name="connsiteX75" fmla="*/ 2051163 w 2347096"/>
                <a:gd name="connsiteY75" fmla="*/ 1516479 h 2057270"/>
                <a:gd name="connsiteX76" fmla="*/ 1994636 w 2347096"/>
                <a:gd name="connsiteY76" fmla="*/ 1509829 h 2057270"/>
                <a:gd name="connsiteX77" fmla="*/ 1815081 w 2347096"/>
                <a:gd name="connsiteY77" fmla="*/ 1513154 h 2057270"/>
                <a:gd name="connsiteX78" fmla="*/ 1785156 w 2347096"/>
                <a:gd name="connsiteY78" fmla="*/ 1523130 h 2057270"/>
                <a:gd name="connsiteX79" fmla="*/ 1751905 w 2347096"/>
                <a:gd name="connsiteY79" fmla="*/ 1533105 h 2057270"/>
                <a:gd name="connsiteX80" fmla="*/ 1731954 w 2347096"/>
                <a:gd name="connsiteY80" fmla="*/ 1546405 h 2057270"/>
                <a:gd name="connsiteX81" fmla="*/ 1721979 w 2347096"/>
                <a:gd name="connsiteY81" fmla="*/ 1553055 h 2057270"/>
                <a:gd name="connsiteX82" fmla="*/ 1708678 w 2347096"/>
                <a:gd name="connsiteY82" fmla="*/ 1559706 h 2057270"/>
                <a:gd name="connsiteX83" fmla="*/ 1702028 w 2347096"/>
                <a:gd name="connsiteY83" fmla="*/ 1569681 h 2057270"/>
                <a:gd name="connsiteX84" fmla="*/ 1695378 w 2347096"/>
                <a:gd name="connsiteY84" fmla="*/ 1589631 h 2057270"/>
                <a:gd name="connsiteX85" fmla="*/ 1698703 w 2347096"/>
                <a:gd name="connsiteY85" fmla="*/ 1642833 h 2057270"/>
                <a:gd name="connsiteX86" fmla="*/ 1698703 w 2347096"/>
                <a:gd name="connsiteY86" fmla="*/ 1706010 h 2057270"/>
                <a:gd name="connsiteX87" fmla="*/ 1688728 w 2347096"/>
                <a:gd name="connsiteY87" fmla="*/ 1712660 h 2057270"/>
                <a:gd name="connsiteX88" fmla="*/ 1668777 w 2347096"/>
                <a:gd name="connsiteY88" fmla="*/ 1719310 h 2057270"/>
                <a:gd name="connsiteX89" fmla="*/ 1658802 w 2347096"/>
                <a:gd name="connsiteY89" fmla="*/ 1722635 h 2057270"/>
                <a:gd name="connsiteX90" fmla="*/ 1645502 w 2347096"/>
                <a:gd name="connsiteY90" fmla="*/ 1729285 h 2057270"/>
                <a:gd name="connsiteX91" fmla="*/ 1598950 w 2347096"/>
                <a:gd name="connsiteY91" fmla="*/ 1735935 h 2057270"/>
                <a:gd name="connsiteX92" fmla="*/ 1306342 w 2347096"/>
                <a:gd name="connsiteY92" fmla="*/ 1732610 h 2057270"/>
                <a:gd name="connsiteX93" fmla="*/ 1293042 w 2347096"/>
                <a:gd name="connsiteY93" fmla="*/ 1729285 h 2057270"/>
                <a:gd name="connsiteX94" fmla="*/ 1273092 w 2347096"/>
                <a:gd name="connsiteY94" fmla="*/ 1722635 h 2057270"/>
                <a:gd name="connsiteX95" fmla="*/ 1256466 w 2347096"/>
                <a:gd name="connsiteY95" fmla="*/ 1712660 h 2057270"/>
                <a:gd name="connsiteX96" fmla="*/ 1236516 w 2347096"/>
                <a:gd name="connsiteY96" fmla="*/ 1699359 h 2057270"/>
                <a:gd name="connsiteX97" fmla="*/ 1229865 w 2347096"/>
                <a:gd name="connsiteY97" fmla="*/ 1692709 h 2057270"/>
                <a:gd name="connsiteX98" fmla="*/ 1209915 w 2347096"/>
                <a:gd name="connsiteY98" fmla="*/ 1686059 h 2057270"/>
                <a:gd name="connsiteX99" fmla="*/ 1189964 w 2347096"/>
                <a:gd name="connsiteY99" fmla="*/ 1676084 h 2057270"/>
                <a:gd name="connsiteX100" fmla="*/ 1176664 w 2347096"/>
                <a:gd name="connsiteY100" fmla="*/ 1662783 h 2057270"/>
                <a:gd name="connsiteX101" fmla="*/ 1150063 w 2347096"/>
                <a:gd name="connsiteY101" fmla="*/ 1629532 h 2057270"/>
                <a:gd name="connsiteX102" fmla="*/ 1130113 w 2347096"/>
                <a:gd name="connsiteY102" fmla="*/ 1616232 h 2057270"/>
                <a:gd name="connsiteX103" fmla="*/ 1110162 w 2347096"/>
                <a:gd name="connsiteY103" fmla="*/ 1609582 h 2057270"/>
                <a:gd name="connsiteX104" fmla="*/ 1100187 w 2347096"/>
                <a:gd name="connsiteY104" fmla="*/ 1602932 h 2057270"/>
                <a:gd name="connsiteX105" fmla="*/ 1080236 w 2347096"/>
                <a:gd name="connsiteY105" fmla="*/ 1596282 h 2057270"/>
                <a:gd name="connsiteX106" fmla="*/ 1070261 w 2347096"/>
                <a:gd name="connsiteY106" fmla="*/ 1592956 h 2057270"/>
                <a:gd name="connsiteX107" fmla="*/ 1050310 w 2347096"/>
                <a:gd name="connsiteY107" fmla="*/ 1582981 h 2057270"/>
                <a:gd name="connsiteX108" fmla="*/ 1030360 w 2347096"/>
                <a:gd name="connsiteY108" fmla="*/ 1573006 h 2057270"/>
                <a:gd name="connsiteX109" fmla="*/ 1007084 w 2347096"/>
                <a:gd name="connsiteY109" fmla="*/ 1563031 h 2057270"/>
                <a:gd name="connsiteX110" fmla="*/ 997109 w 2347096"/>
                <a:gd name="connsiteY110" fmla="*/ 1553055 h 2057270"/>
                <a:gd name="connsiteX111" fmla="*/ 977158 w 2347096"/>
                <a:gd name="connsiteY111" fmla="*/ 1546405 h 2057270"/>
                <a:gd name="connsiteX112" fmla="*/ 967183 w 2347096"/>
                <a:gd name="connsiteY112" fmla="*/ 1539755 h 2057270"/>
                <a:gd name="connsiteX113" fmla="*/ 957208 w 2347096"/>
                <a:gd name="connsiteY113" fmla="*/ 1536430 h 2057270"/>
                <a:gd name="connsiteX114" fmla="*/ 940582 w 2347096"/>
                <a:gd name="connsiteY114" fmla="*/ 1523130 h 2057270"/>
                <a:gd name="connsiteX115" fmla="*/ 904006 w 2347096"/>
                <a:gd name="connsiteY115" fmla="*/ 1486554 h 2057270"/>
                <a:gd name="connsiteX116" fmla="*/ 894031 w 2347096"/>
                <a:gd name="connsiteY116" fmla="*/ 1476578 h 2057270"/>
                <a:gd name="connsiteX117" fmla="*/ 884056 w 2347096"/>
                <a:gd name="connsiteY117" fmla="*/ 1466603 h 2057270"/>
                <a:gd name="connsiteX118" fmla="*/ 880731 w 2347096"/>
                <a:gd name="connsiteY118" fmla="*/ 1456628 h 2057270"/>
                <a:gd name="connsiteX119" fmla="*/ 870756 w 2347096"/>
                <a:gd name="connsiteY119" fmla="*/ 1449978 h 2057270"/>
                <a:gd name="connsiteX120" fmla="*/ 864105 w 2347096"/>
                <a:gd name="connsiteY120" fmla="*/ 1443327 h 2057270"/>
                <a:gd name="connsiteX121" fmla="*/ 847480 w 2347096"/>
                <a:gd name="connsiteY121" fmla="*/ 1413402 h 2057270"/>
                <a:gd name="connsiteX122" fmla="*/ 834180 w 2347096"/>
                <a:gd name="connsiteY122" fmla="*/ 1396776 h 2057270"/>
                <a:gd name="connsiteX123" fmla="*/ 830854 w 2347096"/>
                <a:gd name="connsiteY123" fmla="*/ 1386801 h 2057270"/>
                <a:gd name="connsiteX124" fmla="*/ 820879 w 2347096"/>
                <a:gd name="connsiteY124" fmla="*/ 1383476 h 2057270"/>
                <a:gd name="connsiteX125" fmla="*/ 814229 w 2347096"/>
                <a:gd name="connsiteY125" fmla="*/ 1363525 h 2057270"/>
                <a:gd name="connsiteX126" fmla="*/ 797604 w 2347096"/>
                <a:gd name="connsiteY126" fmla="*/ 1340250 h 2057270"/>
                <a:gd name="connsiteX127" fmla="*/ 794278 w 2347096"/>
                <a:gd name="connsiteY127" fmla="*/ 1330274 h 2057270"/>
                <a:gd name="connsiteX128" fmla="*/ 787628 w 2347096"/>
                <a:gd name="connsiteY128" fmla="*/ 1320299 h 2057270"/>
                <a:gd name="connsiteX129" fmla="*/ 780978 w 2347096"/>
                <a:gd name="connsiteY129" fmla="*/ 1300348 h 2057270"/>
                <a:gd name="connsiteX130" fmla="*/ 777653 w 2347096"/>
                <a:gd name="connsiteY130" fmla="*/ 1290373 h 2057270"/>
                <a:gd name="connsiteX131" fmla="*/ 774328 w 2347096"/>
                <a:gd name="connsiteY131" fmla="*/ 1280398 h 2057270"/>
                <a:gd name="connsiteX132" fmla="*/ 771003 w 2347096"/>
                <a:gd name="connsiteY132" fmla="*/ 1193946 h 2057270"/>
                <a:gd name="connsiteX133" fmla="*/ 767678 w 2347096"/>
                <a:gd name="connsiteY133" fmla="*/ 1183970 h 2057270"/>
                <a:gd name="connsiteX134" fmla="*/ 771003 w 2347096"/>
                <a:gd name="connsiteY134" fmla="*/ 1160695 h 2057270"/>
                <a:gd name="connsiteX135" fmla="*/ 774328 w 2347096"/>
                <a:gd name="connsiteY135" fmla="*/ 1150719 h 2057270"/>
                <a:gd name="connsiteX136" fmla="*/ 784303 w 2347096"/>
                <a:gd name="connsiteY136" fmla="*/ 1144069 h 2057270"/>
                <a:gd name="connsiteX137" fmla="*/ 790953 w 2347096"/>
                <a:gd name="connsiteY137" fmla="*/ 1124119 h 2057270"/>
                <a:gd name="connsiteX138" fmla="*/ 784303 w 2347096"/>
                <a:gd name="connsiteY138" fmla="*/ 1057617 h 2057270"/>
                <a:gd name="connsiteX139" fmla="*/ 777653 w 2347096"/>
                <a:gd name="connsiteY139" fmla="*/ 1047642 h 2057270"/>
                <a:gd name="connsiteX140" fmla="*/ 771003 w 2347096"/>
                <a:gd name="connsiteY140" fmla="*/ 1040991 h 2057270"/>
                <a:gd name="connsiteX141" fmla="*/ 761028 w 2347096"/>
                <a:gd name="connsiteY141" fmla="*/ 1021041 h 2057270"/>
                <a:gd name="connsiteX142" fmla="*/ 751052 w 2347096"/>
                <a:gd name="connsiteY142" fmla="*/ 1014391 h 2057270"/>
                <a:gd name="connsiteX143" fmla="*/ 744402 w 2347096"/>
                <a:gd name="connsiteY143" fmla="*/ 1007740 h 2057270"/>
                <a:gd name="connsiteX144" fmla="*/ 721126 w 2347096"/>
                <a:gd name="connsiteY144" fmla="*/ 997765 h 2057270"/>
                <a:gd name="connsiteX145" fmla="*/ 711151 w 2347096"/>
                <a:gd name="connsiteY145" fmla="*/ 987790 h 2057270"/>
                <a:gd name="connsiteX146" fmla="*/ 671250 w 2347096"/>
                <a:gd name="connsiteY146" fmla="*/ 984465 h 2057270"/>
                <a:gd name="connsiteX147" fmla="*/ 588123 w 2347096"/>
                <a:gd name="connsiteY147" fmla="*/ 981140 h 2057270"/>
                <a:gd name="connsiteX148" fmla="*/ 574822 w 2347096"/>
                <a:gd name="connsiteY148" fmla="*/ 977815 h 2057270"/>
                <a:gd name="connsiteX149" fmla="*/ 554872 w 2347096"/>
                <a:gd name="connsiteY149" fmla="*/ 971164 h 2057270"/>
                <a:gd name="connsiteX150" fmla="*/ 538246 w 2347096"/>
                <a:gd name="connsiteY150" fmla="*/ 941239 h 2057270"/>
                <a:gd name="connsiteX151" fmla="*/ 531596 w 2347096"/>
                <a:gd name="connsiteY151" fmla="*/ 934588 h 2057270"/>
                <a:gd name="connsiteX152" fmla="*/ 514971 w 2347096"/>
                <a:gd name="connsiteY152" fmla="*/ 914638 h 2057270"/>
                <a:gd name="connsiteX153" fmla="*/ 504996 w 2347096"/>
                <a:gd name="connsiteY153" fmla="*/ 907988 h 2057270"/>
                <a:gd name="connsiteX154" fmla="*/ 491695 w 2347096"/>
                <a:gd name="connsiteY154" fmla="*/ 894687 h 2057270"/>
                <a:gd name="connsiteX155" fmla="*/ 488370 w 2347096"/>
                <a:gd name="connsiteY155" fmla="*/ 884712 h 2057270"/>
                <a:gd name="connsiteX156" fmla="*/ 478395 w 2347096"/>
                <a:gd name="connsiteY156" fmla="*/ 864762 h 2057270"/>
                <a:gd name="connsiteX157" fmla="*/ 481720 w 2347096"/>
                <a:gd name="connsiteY157" fmla="*/ 831511 h 2057270"/>
                <a:gd name="connsiteX158" fmla="*/ 488370 w 2347096"/>
                <a:gd name="connsiteY158" fmla="*/ 811560 h 2057270"/>
                <a:gd name="connsiteX159" fmla="*/ 498345 w 2347096"/>
                <a:gd name="connsiteY159" fmla="*/ 791610 h 2057270"/>
                <a:gd name="connsiteX160" fmla="*/ 495020 w 2347096"/>
                <a:gd name="connsiteY160" fmla="*/ 761684 h 2057270"/>
                <a:gd name="connsiteX161" fmla="*/ 488370 w 2347096"/>
                <a:gd name="connsiteY161" fmla="*/ 738408 h 2057270"/>
                <a:gd name="connsiteX162" fmla="*/ 485045 w 2347096"/>
                <a:gd name="connsiteY162" fmla="*/ 725108 h 2057270"/>
                <a:gd name="connsiteX163" fmla="*/ 481720 w 2347096"/>
                <a:gd name="connsiteY163" fmla="*/ 715132 h 2057270"/>
                <a:gd name="connsiteX164" fmla="*/ 471745 w 2347096"/>
                <a:gd name="connsiteY164" fmla="*/ 688532 h 2057270"/>
                <a:gd name="connsiteX165" fmla="*/ 461769 w 2347096"/>
                <a:gd name="connsiteY165" fmla="*/ 671906 h 2057270"/>
                <a:gd name="connsiteX166" fmla="*/ 448469 w 2347096"/>
                <a:gd name="connsiteY166" fmla="*/ 651956 h 2057270"/>
                <a:gd name="connsiteX167" fmla="*/ 445144 w 2347096"/>
                <a:gd name="connsiteY167" fmla="*/ 641980 h 2057270"/>
                <a:gd name="connsiteX168" fmla="*/ 438494 w 2347096"/>
                <a:gd name="connsiteY168" fmla="*/ 632005 h 2057270"/>
                <a:gd name="connsiteX169" fmla="*/ 431844 w 2347096"/>
                <a:gd name="connsiteY169" fmla="*/ 612055 h 2057270"/>
                <a:gd name="connsiteX170" fmla="*/ 435169 w 2347096"/>
                <a:gd name="connsiteY170" fmla="*/ 588779 h 2057270"/>
                <a:gd name="connsiteX171" fmla="*/ 501670 w 2347096"/>
                <a:gd name="connsiteY171" fmla="*/ 588779 h 2057270"/>
                <a:gd name="connsiteX172" fmla="*/ 521621 w 2347096"/>
                <a:gd name="connsiteY172" fmla="*/ 608730 h 2057270"/>
                <a:gd name="connsiteX173" fmla="*/ 528271 w 2347096"/>
                <a:gd name="connsiteY173" fmla="*/ 618705 h 2057270"/>
                <a:gd name="connsiteX174" fmla="*/ 531596 w 2347096"/>
                <a:gd name="connsiteY174" fmla="*/ 628680 h 2057270"/>
                <a:gd name="connsiteX175" fmla="*/ 548222 w 2347096"/>
                <a:gd name="connsiteY175" fmla="*/ 645306 h 2057270"/>
                <a:gd name="connsiteX176" fmla="*/ 568172 w 2347096"/>
                <a:gd name="connsiteY176" fmla="*/ 658606 h 2057270"/>
                <a:gd name="connsiteX177" fmla="*/ 578148 w 2347096"/>
                <a:gd name="connsiteY177" fmla="*/ 665256 h 2057270"/>
                <a:gd name="connsiteX178" fmla="*/ 594773 w 2347096"/>
                <a:gd name="connsiteY178" fmla="*/ 678556 h 2057270"/>
                <a:gd name="connsiteX179" fmla="*/ 601423 w 2347096"/>
                <a:gd name="connsiteY179" fmla="*/ 685207 h 2057270"/>
                <a:gd name="connsiteX180" fmla="*/ 614724 w 2347096"/>
                <a:gd name="connsiteY180" fmla="*/ 691857 h 2057270"/>
                <a:gd name="connsiteX181" fmla="*/ 621374 w 2347096"/>
                <a:gd name="connsiteY181" fmla="*/ 701832 h 2057270"/>
                <a:gd name="connsiteX182" fmla="*/ 641324 w 2347096"/>
                <a:gd name="connsiteY182" fmla="*/ 708482 h 2057270"/>
                <a:gd name="connsiteX183" fmla="*/ 651300 w 2347096"/>
                <a:gd name="connsiteY183" fmla="*/ 711807 h 2057270"/>
                <a:gd name="connsiteX184" fmla="*/ 661275 w 2347096"/>
                <a:gd name="connsiteY184" fmla="*/ 715132 h 2057270"/>
                <a:gd name="connsiteX185" fmla="*/ 687876 w 2347096"/>
                <a:gd name="connsiteY185" fmla="*/ 721783 h 2057270"/>
                <a:gd name="connsiteX186" fmla="*/ 751052 w 2347096"/>
                <a:gd name="connsiteY186" fmla="*/ 718458 h 2057270"/>
                <a:gd name="connsiteX187" fmla="*/ 771003 w 2347096"/>
                <a:gd name="connsiteY187" fmla="*/ 708482 h 2057270"/>
                <a:gd name="connsiteX188" fmla="*/ 790953 w 2347096"/>
                <a:gd name="connsiteY188" fmla="*/ 701832 h 2057270"/>
                <a:gd name="connsiteX189" fmla="*/ 797604 w 2347096"/>
                <a:gd name="connsiteY189" fmla="*/ 695182 h 2057270"/>
                <a:gd name="connsiteX190" fmla="*/ 807579 w 2347096"/>
                <a:gd name="connsiteY190" fmla="*/ 671906 h 2057270"/>
                <a:gd name="connsiteX191" fmla="*/ 804254 w 2347096"/>
                <a:gd name="connsiteY191" fmla="*/ 638655 h 2057270"/>
                <a:gd name="connsiteX192" fmla="*/ 797604 w 2347096"/>
                <a:gd name="connsiteY192" fmla="*/ 628680 h 2057270"/>
                <a:gd name="connsiteX193" fmla="*/ 784303 w 2347096"/>
                <a:gd name="connsiteY193" fmla="*/ 602079 h 2057270"/>
                <a:gd name="connsiteX194" fmla="*/ 780978 w 2347096"/>
                <a:gd name="connsiteY194" fmla="*/ 592104 h 2057270"/>
                <a:gd name="connsiteX195" fmla="*/ 774328 w 2347096"/>
                <a:gd name="connsiteY195" fmla="*/ 582129 h 2057270"/>
                <a:gd name="connsiteX196" fmla="*/ 767678 w 2347096"/>
                <a:gd name="connsiteY196" fmla="*/ 555528 h 2057270"/>
                <a:gd name="connsiteX197" fmla="*/ 754377 w 2347096"/>
                <a:gd name="connsiteY197" fmla="*/ 535578 h 2057270"/>
                <a:gd name="connsiteX198" fmla="*/ 747727 w 2347096"/>
                <a:gd name="connsiteY198" fmla="*/ 515627 h 2057270"/>
                <a:gd name="connsiteX199" fmla="*/ 737752 w 2347096"/>
                <a:gd name="connsiteY199" fmla="*/ 505652 h 2057270"/>
                <a:gd name="connsiteX200" fmla="*/ 731102 w 2347096"/>
                <a:gd name="connsiteY200" fmla="*/ 495676 h 2057270"/>
                <a:gd name="connsiteX201" fmla="*/ 721126 w 2347096"/>
                <a:gd name="connsiteY201" fmla="*/ 489026 h 2057270"/>
                <a:gd name="connsiteX202" fmla="*/ 704501 w 2347096"/>
                <a:gd name="connsiteY202" fmla="*/ 472401 h 2057270"/>
                <a:gd name="connsiteX203" fmla="*/ 684550 w 2347096"/>
                <a:gd name="connsiteY203" fmla="*/ 455775 h 2057270"/>
                <a:gd name="connsiteX204" fmla="*/ 664600 w 2347096"/>
                <a:gd name="connsiteY204" fmla="*/ 449125 h 2057270"/>
                <a:gd name="connsiteX205" fmla="*/ 634674 w 2347096"/>
                <a:gd name="connsiteY205" fmla="*/ 432500 h 2057270"/>
                <a:gd name="connsiteX206" fmla="*/ 618049 w 2347096"/>
                <a:gd name="connsiteY206" fmla="*/ 415874 h 2057270"/>
                <a:gd name="connsiteX207" fmla="*/ 601423 w 2347096"/>
                <a:gd name="connsiteY207" fmla="*/ 399249 h 2057270"/>
                <a:gd name="connsiteX208" fmla="*/ 584798 w 2347096"/>
                <a:gd name="connsiteY208" fmla="*/ 385948 h 2057270"/>
                <a:gd name="connsiteX209" fmla="*/ 581473 w 2347096"/>
                <a:gd name="connsiteY209" fmla="*/ 375973 h 2057270"/>
                <a:gd name="connsiteX210" fmla="*/ 564847 w 2347096"/>
                <a:gd name="connsiteY210" fmla="*/ 362673 h 2057270"/>
                <a:gd name="connsiteX211" fmla="*/ 558197 w 2347096"/>
                <a:gd name="connsiteY211" fmla="*/ 352698 h 2057270"/>
                <a:gd name="connsiteX212" fmla="*/ 544897 w 2347096"/>
                <a:gd name="connsiteY212" fmla="*/ 336072 h 2057270"/>
                <a:gd name="connsiteX213" fmla="*/ 538246 w 2347096"/>
                <a:gd name="connsiteY213" fmla="*/ 316122 h 2057270"/>
                <a:gd name="connsiteX214" fmla="*/ 534921 w 2347096"/>
                <a:gd name="connsiteY214" fmla="*/ 306146 h 2057270"/>
                <a:gd name="connsiteX215" fmla="*/ 528271 w 2347096"/>
                <a:gd name="connsiteY215" fmla="*/ 296171 h 2057270"/>
                <a:gd name="connsiteX216" fmla="*/ 524946 w 2347096"/>
                <a:gd name="connsiteY216" fmla="*/ 223019 h 2057270"/>
                <a:gd name="connsiteX217" fmla="*/ 514971 w 2347096"/>
                <a:gd name="connsiteY217" fmla="*/ 203068 h 2057270"/>
                <a:gd name="connsiteX218" fmla="*/ 511646 w 2347096"/>
                <a:gd name="connsiteY218" fmla="*/ 193093 h 2057270"/>
                <a:gd name="connsiteX219" fmla="*/ 498345 w 2347096"/>
                <a:gd name="connsiteY219" fmla="*/ 176468 h 2057270"/>
                <a:gd name="connsiteX220" fmla="*/ 491695 w 2347096"/>
                <a:gd name="connsiteY220" fmla="*/ 166492 h 2057270"/>
                <a:gd name="connsiteX221" fmla="*/ 471745 w 2347096"/>
                <a:gd name="connsiteY221" fmla="*/ 156517 h 2057270"/>
                <a:gd name="connsiteX222" fmla="*/ 445144 w 2347096"/>
                <a:gd name="connsiteY222" fmla="*/ 139892 h 2057270"/>
                <a:gd name="connsiteX223" fmla="*/ 435169 w 2347096"/>
                <a:gd name="connsiteY223" fmla="*/ 136567 h 2057270"/>
                <a:gd name="connsiteX224" fmla="*/ 425193 w 2347096"/>
                <a:gd name="connsiteY224" fmla="*/ 133242 h 2057270"/>
                <a:gd name="connsiteX225" fmla="*/ 375317 w 2347096"/>
                <a:gd name="connsiteY225" fmla="*/ 136567 h 2057270"/>
                <a:gd name="connsiteX226" fmla="*/ 368667 w 2347096"/>
                <a:gd name="connsiteY226" fmla="*/ 146542 h 2057270"/>
                <a:gd name="connsiteX227" fmla="*/ 358692 w 2347096"/>
                <a:gd name="connsiteY227" fmla="*/ 183118 h 2057270"/>
                <a:gd name="connsiteX228" fmla="*/ 355366 w 2347096"/>
                <a:gd name="connsiteY228" fmla="*/ 193093 h 2057270"/>
                <a:gd name="connsiteX229" fmla="*/ 358692 w 2347096"/>
                <a:gd name="connsiteY229" fmla="*/ 209719 h 2057270"/>
                <a:gd name="connsiteX230" fmla="*/ 365342 w 2347096"/>
                <a:gd name="connsiteY230" fmla="*/ 272895 h 2057270"/>
                <a:gd name="connsiteX231" fmla="*/ 365342 w 2347096"/>
                <a:gd name="connsiteY231" fmla="*/ 356023 h 2057270"/>
                <a:gd name="connsiteX232" fmla="*/ 358692 w 2347096"/>
                <a:gd name="connsiteY232" fmla="*/ 379298 h 2057270"/>
                <a:gd name="connsiteX233" fmla="*/ 352041 w 2347096"/>
                <a:gd name="connsiteY233" fmla="*/ 385948 h 2057270"/>
                <a:gd name="connsiteX234" fmla="*/ 345391 w 2347096"/>
                <a:gd name="connsiteY234" fmla="*/ 395924 h 2057270"/>
                <a:gd name="connsiteX235" fmla="*/ 328766 w 2347096"/>
                <a:gd name="connsiteY235" fmla="*/ 399249 h 2057270"/>
                <a:gd name="connsiteX236" fmla="*/ 292190 w 2347096"/>
                <a:gd name="connsiteY236" fmla="*/ 395924 h 2057270"/>
                <a:gd name="connsiteX237" fmla="*/ 268914 w 2347096"/>
                <a:gd name="connsiteY237" fmla="*/ 369323 h 2057270"/>
                <a:gd name="connsiteX238" fmla="*/ 258939 w 2347096"/>
                <a:gd name="connsiteY238" fmla="*/ 362673 h 2057270"/>
                <a:gd name="connsiteX239" fmla="*/ 252289 w 2347096"/>
                <a:gd name="connsiteY239" fmla="*/ 342722 h 2057270"/>
                <a:gd name="connsiteX240" fmla="*/ 248964 w 2347096"/>
                <a:gd name="connsiteY240" fmla="*/ 332747 h 2057270"/>
                <a:gd name="connsiteX241" fmla="*/ 245638 w 2347096"/>
                <a:gd name="connsiteY241" fmla="*/ 319447 h 2057270"/>
                <a:gd name="connsiteX242" fmla="*/ 238988 w 2347096"/>
                <a:gd name="connsiteY242" fmla="*/ 309471 h 2057270"/>
                <a:gd name="connsiteX243" fmla="*/ 232338 w 2347096"/>
                <a:gd name="connsiteY243" fmla="*/ 289521 h 2057270"/>
                <a:gd name="connsiteX244" fmla="*/ 229013 w 2347096"/>
                <a:gd name="connsiteY244" fmla="*/ 279546 h 2057270"/>
                <a:gd name="connsiteX245" fmla="*/ 222363 w 2347096"/>
                <a:gd name="connsiteY245" fmla="*/ 269570 h 2057270"/>
                <a:gd name="connsiteX246" fmla="*/ 212388 w 2347096"/>
                <a:gd name="connsiteY246" fmla="*/ 239644 h 2057270"/>
                <a:gd name="connsiteX247" fmla="*/ 209062 w 2347096"/>
                <a:gd name="connsiteY247" fmla="*/ 229669 h 2057270"/>
                <a:gd name="connsiteX248" fmla="*/ 202412 w 2347096"/>
                <a:gd name="connsiteY248" fmla="*/ 216369 h 2057270"/>
                <a:gd name="connsiteX249" fmla="*/ 192437 w 2347096"/>
                <a:gd name="connsiteY249" fmla="*/ 199743 h 2057270"/>
                <a:gd name="connsiteX250" fmla="*/ 185787 w 2347096"/>
                <a:gd name="connsiteY250" fmla="*/ 179793 h 2057270"/>
                <a:gd name="connsiteX251" fmla="*/ 179137 w 2347096"/>
                <a:gd name="connsiteY251" fmla="*/ 149867 h 2057270"/>
                <a:gd name="connsiteX252" fmla="*/ 175812 w 2347096"/>
                <a:gd name="connsiteY252" fmla="*/ 86690 h 2057270"/>
                <a:gd name="connsiteX253" fmla="*/ 162511 w 2347096"/>
                <a:gd name="connsiteY253" fmla="*/ 30164 h 2057270"/>
                <a:gd name="connsiteX254" fmla="*/ 155861 w 2347096"/>
                <a:gd name="connsiteY254" fmla="*/ 20188 h 2057270"/>
                <a:gd name="connsiteX255" fmla="*/ 132585 w 2347096"/>
                <a:gd name="connsiteY255" fmla="*/ 13538 h 2057270"/>
                <a:gd name="connsiteX256" fmla="*/ 122610 w 2347096"/>
                <a:gd name="connsiteY256" fmla="*/ 6888 h 2057270"/>
                <a:gd name="connsiteX257" fmla="*/ 66084 w 2347096"/>
                <a:gd name="connsiteY257" fmla="*/ 6888 h 2057270"/>
                <a:gd name="connsiteX258" fmla="*/ 52783 w 2347096"/>
                <a:gd name="connsiteY258" fmla="*/ 10213 h 2057270"/>
                <a:gd name="connsiteX259" fmla="*/ 26182 w 2347096"/>
                <a:gd name="connsiteY259" fmla="*/ 30164 h 2057270"/>
                <a:gd name="connsiteX260" fmla="*/ 19532 w 2347096"/>
                <a:gd name="connsiteY260" fmla="*/ 43464 h 2057270"/>
                <a:gd name="connsiteX261" fmla="*/ 12882 w 2347096"/>
                <a:gd name="connsiteY261" fmla="*/ 53439 h 2057270"/>
                <a:gd name="connsiteX262" fmla="*/ 2907 w 2347096"/>
                <a:gd name="connsiteY262" fmla="*/ 76715 h 2057270"/>
                <a:gd name="connsiteX263" fmla="*/ 6232 w 2347096"/>
                <a:gd name="connsiteY263" fmla="*/ 99991 h 2057270"/>
                <a:gd name="connsiteX264" fmla="*/ 12882 w 2347096"/>
                <a:gd name="connsiteY264" fmla="*/ 113291 h 2057270"/>
                <a:gd name="connsiteX265" fmla="*/ 29508 w 2347096"/>
                <a:gd name="connsiteY265" fmla="*/ 136567 h 2057270"/>
                <a:gd name="connsiteX266" fmla="*/ 39483 w 2347096"/>
                <a:gd name="connsiteY266" fmla="*/ 159842 h 2057270"/>
                <a:gd name="connsiteX267" fmla="*/ 52783 w 2347096"/>
                <a:gd name="connsiteY267" fmla="*/ 189768 h 2057270"/>
                <a:gd name="connsiteX268" fmla="*/ 59433 w 2347096"/>
                <a:gd name="connsiteY268" fmla="*/ 362673 h 2057270"/>
                <a:gd name="connsiteX269" fmla="*/ 62758 w 2347096"/>
                <a:gd name="connsiteY269" fmla="*/ 472401 h 2057270"/>
                <a:gd name="connsiteX270" fmla="*/ 66084 w 2347096"/>
                <a:gd name="connsiteY270" fmla="*/ 512302 h 2057270"/>
                <a:gd name="connsiteX271" fmla="*/ 69409 w 2347096"/>
                <a:gd name="connsiteY271" fmla="*/ 525602 h 2057270"/>
                <a:gd name="connsiteX272" fmla="*/ 76059 w 2347096"/>
                <a:gd name="connsiteY272" fmla="*/ 548878 h 2057270"/>
                <a:gd name="connsiteX273" fmla="*/ 82709 w 2347096"/>
                <a:gd name="connsiteY273" fmla="*/ 568828 h 2057270"/>
                <a:gd name="connsiteX274" fmla="*/ 86034 w 2347096"/>
                <a:gd name="connsiteY274" fmla="*/ 582129 h 2057270"/>
                <a:gd name="connsiteX275" fmla="*/ 92684 w 2347096"/>
                <a:gd name="connsiteY275" fmla="*/ 605404 h 2057270"/>
                <a:gd name="connsiteX276" fmla="*/ 102660 w 2347096"/>
                <a:gd name="connsiteY276" fmla="*/ 655281 h 2057270"/>
                <a:gd name="connsiteX277" fmla="*/ 105985 w 2347096"/>
                <a:gd name="connsiteY277" fmla="*/ 668581 h 2057270"/>
                <a:gd name="connsiteX278" fmla="*/ 112635 w 2347096"/>
                <a:gd name="connsiteY278" fmla="*/ 698507 h 2057270"/>
                <a:gd name="connsiteX279" fmla="*/ 122610 w 2347096"/>
                <a:gd name="connsiteY279" fmla="*/ 738408 h 2057270"/>
                <a:gd name="connsiteX280" fmla="*/ 132585 w 2347096"/>
                <a:gd name="connsiteY280" fmla="*/ 791610 h 2057270"/>
                <a:gd name="connsiteX281" fmla="*/ 135910 w 2347096"/>
                <a:gd name="connsiteY281" fmla="*/ 801585 h 2057270"/>
                <a:gd name="connsiteX282" fmla="*/ 139236 w 2347096"/>
                <a:gd name="connsiteY282" fmla="*/ 814885 h 2057270"/>
                <a:gd name="connsiteX283" fmla="*/ 145886 w 2347096"/>
                <a:gd name="connsiteY283" fmla="*/ 828186 h 2057270"/>
                <a:gd name="connsiteX284" fmla="*/ 152536 w 2347096"/>
                <a:gd name="connsiteY284" fmla="*/ 848136 h 2057270"/>
                <a:gd name="connsiteX285" fmla="*/ 159186 w 2347096"/>
                <a:gd name="connsiteY285" fmla="*/ 861436 h 2057270"/>
                <a:gd name="connsiteX286" fmla="*/ 162511 w 2347096"/>
                <a:gd name="connsiteY286" fmla="*/ 871412 h 2057270"/>
                <a:gd name="connsiteX287" fmla="*/ 172486 w 2347096"/>
                <a:gd name="connsiteY287" fmla="*/ 878062 h 2057270"/>
                <a:gd name="connsiteX288" fmla="*/ 182462 w 2347096"/>
                <a:gd name="connsiteY288" fmla="*/ 901338 h 2057270"/>
                <a:gd name="connsiteX289" fmla="*/ 189112 w 2347096"/>
                <a:gd name="connsiteY289" fmla="*/ 921288 h 2057270"/>
                <a:gd name="connsiteX290" fmla="*/ 192437 w 2347096"/>
                <a:gd name="connsiteY290" fmla="*/ 931263 h 2057270"/>
                <a:gd name="connsiteX291" fmla="*/ 189112 w 2347096"/>
                <a:gd name="connsiteY291" fmla="*/ 947889 h 2057270"/>
                <a:gd name="connsiteX292" fmla="*/ 199087 w 2347096"/>
                <a:gd name="connsiteY292" fmla="*/ 1011066 h 2057270"/>
                <a:gd name="connsiteX293" fmla="*/ 205737 w 2347096"/>
                <a:gd name="connsiteY293" fmla="*/ 1054292 h 2057270"/>
                <a:gd name="connsiteX294" fmla="*/ 219038 w 2347096"/>
                <a:gd name="connsiteY294" fmla="*/ 1077567 h 2057270"/>
                <a:gd name="connsiteX295" fmla="*/ 232338 w 2347096"/>
                <a:gd name="connsiteY295" fmla="*/ 1107493 h 2057270"/>
                <a:gd name="connsiteX296" fmla="*/ 242313 w 2347096"/>
                <a:gd name="connsiteY296" fmla="*/ 1110818 h 2057270"/>
                <a:gd name="connsiteX297" fmla="*/ 248964 w 2347096"/>
                <a:gd name="connsiteY297" fmla="*/ 1120794 h 2057270"/>
                <a:gd name="connsiteX298" fmla="*/ 268914 w 2347096"/>
                <a:gd name="connsiteY298" fmla="*/ 1137419 h 2057270"/>
                <a:gd name="connsiteX299" fmla="*/ 275564 w 2347096"/>
                <a:gd name="connsiteY299" fmla="*/ 1147394 h 2057270"/>
                <a:gd name="connsiteX300" fmla="*/ 295515 w 2347096"/>
                <a:gd name="connsiteY300" fmla="*/ 1167345 h 2057270"/>
                <a:gd name="connsiteX301" fmla="*/ 312140 w 2347096"/>
                <a:gd name="connsiteY301" fmla="*/ 1183970 h 2057270"/>
                <a:gd name="connsiteX302" fmla="*/ 325441 w 2347096"/>
                <a:gd name="connsiteY302" fmla="*/ 1200596 h 2057270"/>
                <a:gd name="connsiteX303" fmla="*/ 335416 w 2347096"/>
                <a:gd name="connsiteY303" fmla="*/ 1203921 h 2057270"/>
                <a:gd name="connsiteX304" fmla="*/ 338741 w 2347096"/>
                <a:gd name="connsiteY304" fmla="*/ 1213896 h 2057270"/>
                <a:gd name="connsiteX305" fmla="*/ 398593 w 2347096"/>
                <a:gd name="connsiteY305" fmla="*/ 1237172 h 2057270"/>
                <a:gd name="connsiteX306" fmla="*/ 428518 w 2347096"/>
                <a:gd name="connsiteY306" fmla="*/ 1263772 h 2057270"/>
                <a:gd name="connsiteX307" fmla="*/ 435169 w 2347096"/>
                <a:gd name="connsiteY307" fmla="*/ 1270423 h 2057270"/>
                <a:gd name="connsiteX308" fmla="*/ 448469 w 2347096"/>
                <a:gd name="connsiteY308" fmla="*/ 1277073 h 2057270"/>
                <a:gd name="connsiteX309" fmla="*/ 455119 w 2347096"/>
                <a:gd name="connsiteY309" fmla="*/ 1287048 h 2057270"/>
                <a:gd name="connsiteX310" fmla="*/ 465094 w 2347096"/>
                <a:gd name="connsiteY310" fmla="*/ 1290373 h 2057270"/>
                <a:gd name="connsiteX311" fmla="*/ 475070 w 2347096"/>
                <a:gd name="connsiteY311" fmla="*/ 1297023 h 2057270"/>
                <a:gd name="connsiteX312" fmla="*/ 488370 w 2347096"/>
                <a:gd name="connsiteY312" fmla="*/ 1323624 h 2057270"/>
                <a:gd name="connsiteX313" fmla="*/ 498345 w 2347096"/>
                <a:gd name="connsiteY313" fmla="*/ 1333599 h 2057270"/>
                <a:gd name="connsiteX314" fmla="*/ 504996 w 2347096"/>
                <a:gd name="connsiteY314" fmla="*/ 1346900 h 2057270"/>
                <a:gd name="connsiteX315" fmla="*/ 518296 w 2347096"/>
                <a:gd name="connsiteY315" fmla="*/ 1366850 h 2057270"/>
                <a:gd name="connsiteX316" fmla="*/ 531596 w 2347096"/>
                <a:gd name="connsiteY316" fmla="*/ 1390126 h 2057270"/>
                <a:gd name="connsiteX317" fmla="*/ 534921 w 2347096"/>
                <a:gd name="connsiteY317" fmla="*/ 1413402 h 2057270"/>
                <a:gd name="connsiteX318" fmla="*/ 541572 w 2347096"/>
                <a:gd name="connsiteY318" fmla="*/ 1420052 h 2057270"/>
                <a:gd name="connsiteX319" fmla="*/ 548222 w 2347096"/>
                <a:gd name="connsiteY319" fmla="*/ 1443327 h 2057270"/>
                <a:gd name="connsiteX320" fmla="*/ 564847 w 2347096"/>
                <a:gd name="connsiteY320" fmla="*/ 1456628 h 2057270"/>
                <a:gd name="connsiteX321" fmla="*/ 571497 w 2347096"/>
                <a:gd name="connsiteY321" fmla="*/ 1466603 h 2057270"/>
                <a:gd name="connsiteX322" fmla="*/ 588123 w 2347096"/>
                <a:gd name="connsiteY322" fmla="*/ 1503179 h 2057270"/>
                <a:gd name="connsiteX323" fmla="*/ 594773 w 2347096"/>
                <a:gd name="connsiteY323" fmla="*/ 1516479 h 2057270"/>
                <a:gd name="connsiteX324" fmla="*/ 601423 w 2347096"/>
                <a:gd name="connsiteY324" fmla="*/ 1549730 h 2057270"/>
                <a:gd name="connsiteX325" fmla="*/ 611398 w 2347096"/>
                <a:gd name="connsiteY325" fmla="*/ 1556380 h 2057270"/>
                <a:gd name="connsiteX326" fmla="*/ 618049 w 2347096"/>
                <a:gd name="connsiteY326" fmla="*/ 1573006 h 2057270"/>
                <a:gd name="connsiteX327" fmla="*/ 631349 w 2347096"/>
                <a:gd name="connsiteY327" fmla="*/ 1599607 h 2057270"/>
                <a:gd name="connsiteX328" fmla="*/ 634674 w 2347096"/>
                <a:gd name="connsiteY328" fmla="*/ 1612907 h 2057270"/>
                <a:gd name="connsiteX329" fmla="*/ 637999 w 2347096"/>
                <a:gd name="connsiteY329" fmla="*/ 1622882 h 2057270"/>
                <a:gd name="connsiteX330" fmla="*/ 644649 w 2347096"/>
                <a:gd name="connsiteY330" fmla="*/ 1649483 h 2057270"/>
                <a:gd name="connsiteX331" fmla="*/ 651300 w 2347096"/>
                <a:gd name="connsiteY331" fmla="*/ 1662783 h 2057270"/>
                <a:gd name="connsiteX332" fmla="*/ 657950 w 2347096"/>
                <a:gd name="connsiteY332" fmla="*/ 1682734 h 2057270"/>
                <a:gd name="connsiteX333" fmla="*/ 661275 w 2347096"/>
                <a:gd name="connsiteY333" fmla="*/ 1692709 h 2057270"/>
                <a:gd name="connsiteX334" fmla="*/ 667925 w 2347096"/>
                <a:gd name="connsiteY334" fmla="*/ 1706010 h 2057270"/>
                <a:gd name="connsiteX335" fmla="*/ 687876 w 2347096"/>
                <a:gd name="connsiteY335" fmla="*/ 1715985 h 2057270"/>
                <a:gd name="connsiteX336" fmla="*/ 697851 w 2347096"/>
                <a:gd name="connsiteY336" fmla="*/ 1706010 h 2057270"/>
                <a:gd name="connsiteX337" fmla="*/ 691201 w 2347096"/>
                <a:gd name="connsiteY337" fmla="*/ 1696034 h 2057270"/>
                <a:gd name="connsiteX338" fmla="*/ 667925 w 2347096"/>
                <a:gd name="connsiteY338" fmla="*/ 1699359 h 2057270"/>
                <a:gd name="connsiteX339" fmla="*/ 674575 w 2347096"/>
                <a:gd name="connsiteY339" fmla="*/ 1715985 h 2057270"/>
                <a:gd name="connsiteX340" fmla="*/ 681225 w 2347096"/>
                <a:gd name="connsiteY340" fmla="*/ 1749236 h 2057270"/>
                <a:gd name="connsiteX341" fmla="*/ 687876 w 2347096"/>
                <a:gd name="connsiteY341" fmla="*/ 1775836 h 2057270"/>
                <a:gd name="connsiteX342" fmla="*/ 691201 w 2347096"/>
                <a:gd name="connsiteY342" fmla="*/ 1805762 h 2057270"/>
                <a:gd name="connsiteX343" fmla="*/ 697851 w 2347096"/>
                <a:gd name="connsiteY343" fmla="*/ 1825713 h 2057270"/>
                <a:gd name="connsiteX344" fmla="*/ 704501 w 2347096"/>
                <a:gd name="connsiteY344" fmla="*/ 1852314 h 2057270"/>
                <a:gd name="connsiteX345" fmla="*/ 714476 w 2347096"/>
                <a:gd name="connsiteY345" fmla="*/ 1885564 h 2057270"/>
                <a:gd name="connsiteX346" fmla="*/ 721126 w 2347096"/>
                <a:gd name="connsiteY346" fmla="*/ 1892215 h 2057270"/>
                <a:gd name="connsiteX347" fmla="*/ 727777 w 2347096"/>
                <a:gd name="connsiteY347" fmla="*/ 1912165 h 2057270"/>
                <a:gd name="connsiteX348" fmla="*/ 731102 w 2347096"/>
                <a:gd name="connsiteY348" fmla="*/ 1922140 h 2057270"/>
                <a:gd name="connsiteX349" fmla="*/ 751052 w 2347096"/>
                <a:gd name="connsiteY349" fmla="*/ 1948741 h 2057270"/>
                <a:gd name="connsiteX350" fmla="*/ 754377 w 2347096"/>
                <a:gd name="connsiteY350" fmla="*/ 1958716 h 2057270"/>
                <a:gd name="connsiteX351" fmla="*/ 761028 w 2347096"/>
                <a:gd name="connsiteY351" fmla="*/ 1968692 h 2057270"/>
                <a:gd name="connsiteX352" fmla="*/ 777653 w 2347096"/>
                <a:gd name="connsiteY352" fmla="*/ 1991967 h 2057270"/>
                <a:gd name="connsiteX353" fmla="*/ 777653 w 2347096"/>
                <a:gd name="connsiteY353" fmla="*/ 2011918 h 2057270"/>
                <a:gd name="connsiteX354" fmla="*/ 757702 w 2347096"/>
                <a:gd name="connsiteY354" fmla="*/ 2018568 h 2057270"/>
                <a:gd name="connsiteX355" fmla="*/ 757702 w 2347096"/>
                <a:gd name="connsiteY355" fmla="*/ 2041844 h 2057270"/>
                <a:gd name="connsiteX356" fmla="*/ 767678 w 2347096"/>
                <a:gd name="connsiteY356" fmla="*/ 2035194 h 2057270"/>
                <a:gd name="connsiteX357" fmla="*/ 761028 w 2347096"/>
                <a:gd name="connsiteY357" fmla="*/ 2035194 h 20572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</a:cxnLst>
              <a:rect l="l" t="t" r="r" b="b"/>
              <a:pathLst>
                <a:path w="2347096" h="2057270">
                  <a:moveTo>
                    <a:pt x="761028" y="2035194"/>
                  </a:moveTo>
                  <a:cubicBezTo>
                    <a:pt x="827255" y="2057270"/>
                    <a:pt x="773970" y="2042003"/>
                    <a:pt x="927282" y="2038519"/>
                  </a:cubicBezTo>
                  <a:lnTo>
                    <a:pt x="947233" y="2035194"/>
                  </a:lnTo>
                  <a:cubicBezTo>
                    <a:pt x="952793" y="2034183"/>
                    <a:pt x="958216" y="2032200"/>
                    <a:pt x="963858" y="2031868"/>
                  </a:cubicBezTo>
                  <a:cubicBezTo>
                    <a:pt x="995964" y="2029979"/>
                    <a:pt x="1028143" y="2029651"/>
                    <a:pt x="1060286" y="2028543"/>
                  </a:cubicBezTo>
                  <a:cubicBezTo>
                    <a:pt x="1099990" y="2017199"/>
                    <a:pt x="1067110" y="2025193"/>
                    <a:pt x="1113487" y="2018568"/>
                  </a:cubicBezTo>
                  <a:cubicBezTo>
                    <a:pt x="1119082" y="2017769"/>
                    <a:pt x="1124487" y="2015779"/>
                    <a:pt x="1130113" y="2015243"/>
                  </a:cubicBezTo>
                  <a:cubicBezTo>
                    <a:pt x="1147801" y="2013558"/>
                    <a:pt x="1165607" y="2013394"/>
                    <a:pt x="1183314" y="2011918"/>
                  </a:cubicBezTo>
                  <a:cubicBezTo>
                    <a:pt x="1205515" y="2010068"/>
                    <a:pt x="1227841" y="2008930"/>
                    <a:pt x="1249816" y="2005268"/>
                  </a:cubicBezTo>
                  <a:cubicBezTo>
                    <a:pt x="1256466" y="2004160"/>
                    <a:pt x="1263185" y="2003405"/>
                    <a:pt x="1269766" y="2001943"/>
                  </a:cubicBezTo>
                  <a:cubicBezTo>
                    <a:pt x="1273188" y="2001183"/>
                    <a:pt x="1276254" y="1998967"/>
                    <a:pt x="1279742" y="1998618"/>
                  </a:cubicBezTo>
                  <a:cubicBezTo>
                    <a:pt x="1298523" y="1996740"/>
                    <a:pt x="1317426" y="1996401"/>
                    <a:pt x="1336268" y="1995292"/>
                  </a:cubicBezTo>
                  <a:cubicBezTo>
                    <a:pt x="1354411" y="1989245"/>
                    <a:pt x="1341137" y="1993008"/>
                    <a:pt x="1369519" y="1988642"/>
                  </a:cubicBezTo>
                  <a:cubicBezTo>
                    <a:pt x="1376183" y="1987617"/>
                    <a:pt x="1382780" y="1986153"/>
                    <a:pt x="1389470" y="1985317"/>
                  </a:cubicBezTo>
                  <a:cubicBezTo>
                    <a:pt x="1400523" y="1983935"/>
                    <a:pt x="1411650" y="1983222"/>
                    <a:pt x="1422721" y="1981992"/>
                  </a:cubicBezTo>
                  <a:cubicBezTo>
                    <a:pt x="1431602" y="1981005"/>
                    <a:pt x="1440454" y="1979775"/>
                    <a:pt x="1449321" y="1978667"/>
                  </a:cubicBezTo>
                  <a:cubicBezTo>
                    <a:pt x="1459730" y="1975198"/>
                    <a:pt x="1471518" y="1970702"/>
                    <a:pt x="1482572" y="1968692"/>
                  </a:cubicBezTo>
                  <a:cubicBezTo>
                    <a:pt x="1490283" y="1967290"/>
                    <a:pt x="1498137" y="1966769"/>
                    <a:pt x="1505848" y="1965367"/>
                  </a:cubicBezTo>
                  <a:cubicBezTo>
                    <a:pt x="1510344" y="1964550"/>
                    <a:pt x="1514657" y="1962884"/>
                    <a:pt x="1519148" y="1962042"/>
                  </a:cubicBezTo>
                  <a:cubicBezTo>
                    <a:pt x="1532401" y="1959557"/>
                    <a:pt x="1545968" y="1958661"/>
                    <a:pt x="1559049" y="1955391"/>
                  </a:cubicBezTo>
                  <a:cubicBezTo>
                    <a:pt x="1563483" y="1954283"/>
                    <a:pt x="1567973" y="1953379"/>
                    <a:pt x="1572350" y="1952066"/>
                  </a:cubicBezTo>
                  <a:cubicBezTo>
                    <a:pt x="1579064" y="1950052"/>
                    <a:pt x="1585426" y="1946791"/>
                    <a:pt x="1592300" y="1945416"/>
                  </a:cubicBezTo>
                  <a:cubicBezTo>
                    <a:pt x="1603729" y="1943130"/>
                    <a:pt x="1611268" y="1941897"/>
                    <a:pt x="1622226" y="1938766"/>
                  </a:cubicBezTo>
                  <a:cubicBezTo>
                    <a:pt x="1646082" y="1931950"/>
                    <a:pt x="1615027" y="1938876"/>
                    <a:pt x="1648827" y="1932116"/>
                  </a:cubicBezTo>
                  <a:cubicBezTo>
                    <a:pt x="1652152" y="1929899"/>
                    <a:pt x="1655228" y="1927253"/>
                    <a:pt x="1658802" y="1925466"/>
                  </a:cubicBezTo>
                  <a:cubicBezTo>
                    <a:pt x="1669946" y="1919893"/>
                    <a:pt x="1689210" y="1919870"/>
                    <a:pt x="1698703" y="1918815"/>
                  </a:cubicBezTo>
                  <a:cubicBezTo>
                    <a:pt x="1707570" y="1916598"/>
                    <a:pt x="1716633" y="1915055"/>
                    <a:pt x="1725304" y="1912165"/>
                  </a:cubicBezTo>
                  <a:cubicBezTo>
                    <a:pt x="1728629" y="1911057"/>
                    <a:pt x="1732144" y="1910407"/>
                    <a:pt x="1735279" y="1908840"/>
                  </a:cubicBezTo>
                  <a:cubicBezTo>
                    <a:pt x="1738853" y="1907053"/>
                    <a:pt x="1741581" y="1903764"/>
                    <a:pt x="1745254" y="1902190"/>
                  </a:cubicBezTo>
                  <a:cubicBezTo>
                    <a:pt x="1749455" y="1900390"/>
                    <a:pt x="1754178" y="1900178"/>
                    <a:pt x="1758555" y="1898865"/>
                  </a:cubicBezTo>
                  <a:cubicBezTo>
                    <a:pt x="1768626" y="1895844"/>
                    <a:pt x="1778506" y="1892215"/>
                    <a:pt x="1788481" y="1888890"/>
                  </a:cubicBezTo>
                  <a:cubicBezTo>
                    <a:pt x="1791806" y="1887782"/>
                    <a:pt x="1795321" y="1887131"/>
                    <a:pt x="1798456" y="1885564"/>
                  </a:cubicBezTo>
                  <a:cubicBezTo>
                    <a:pt x="1806986" y="1881299"/>
                    <a:pt x="1812644" y="1877686"/>
                    <a:pt x="1821732" y="1875589"/>
                  </a:cubicBezTo>
                  <a:cubicBezTo>
                    <a:pt x="1832745" y="1873048"/>
                    <a:pt x="1844259" y="1872513"/>
                    <a:pt x="1854982" y="1868939"/>
                  </a:cubicBezTo>
                  <a:cubicBezTo>
                    <a:pt x="1885256" y="1858849"/>
                    <a:pt x="1837439" y="1874328"/>
                    <a:pt x="1881583" y="1862289"/>
                  </a:cubicBezTo>
                  <a:cubicBezTo>
                    <a:pt x="1888346" y="1860445"/>
                    <a:pt x="1894884" y="1857856"/>
                    <a:pt x="1901534" y="1855639"/>
                  </a:cubicBezTo>
                  <a:cubicBezTo>
                    <a:pt x="1904859" y="1854531"/>
                    <a:pt x="1908109" y="1853164"/>
                    <a:pt x="1911509" y="1852314"/>
                  </a:cubicBezTo>
                  <a:cubicBezTo>
                    <a:pt x="1920376" y="1850097"/>
                    <a:pt x="1929439" y="1848553"/>
                    <a:pt x="1938110" y="1845663"/>
                  </a:cubicBezTo>
                  <a:cubicBezTo>
                    <a:pt x="1944760" y="1843446"/>
                    <a:pt x="1951260" y="1840713"/>
                    <a:pt x="1958060" y="1839013"/>
                  </a:cubicBezTo>
                  <a:cubicBezTo>
                    <a:pt x="1962494" y="1837905"/>
                    <a:pt x="1966984" y="1837001"/>
                    <a:pt x="1971361" y="1835688"/>
                  </a:cubicBezTo>
                  <a:cubicBezTo>
                    <a:pt x="1978075" y="1833674"/>
                    <a:pt x="1984661" y="1831255"/>
                    <a:pt x="1991311" y="1829038"/>
                  </a:cubicBezTo>
                  <a:lnTo>
                    <a:pt x="2001286" y="1825713"/>
                  </a:lnTo>
                  <a:cubicBezTo>
                    <a:pt x="2011189" y="1815812"/>
                    <a:pt x="2004098" y="1820919"/>
                    <a:pt x="2017912" y="1815738"/>
                  </a:cubicBezTo>
                  <a:cubicBezTo>
                    <a:pt x="2023501" y="1813642"/>
                    <a:pt x="2028875" y="1810975"/>
                    <a:pt x="2034537" y="1809087"/>
                  </a:cubicBezTo>
                  <a:cubicBezTo>
                    <a:pt x="2038873" y="1807642"/>
                    <a:pt x="2043461" y="1807075"/>
                    <a:pt x="2047838" y="1805762"/>
                  </a:cubicBezTo>
                  <a:cubicBezTo>
                    <a:pt x="2054552" y="1803748"/>
                    <a:pt x="2061138" y="1801329"/>
                    <a:pt x="2067788" y="1799112"/>
                  </a:cubicBezTo>
                  <a:lnTo>
                    <a:pt x="2077764" y="1795787"/>
                  </a:lnTo>
                  <a:lnTo>
                    <a:pt x="2087739" y="1792462"/>
                  </a:lnTo>
                  <a:cubicBezTo>
                    <a:pt x="2088847" y="1789137"/>
                    <a:pt x="2088212" y="1784524"/>
                    <a:pt x="2091064" y="1782487"/>
                  </a:cubicBezTo>
                  <a:cubicBezTo>
                    <a:pt x="2096768" y="1778412"/>
                    <a:pt x="2111014" y="1775836"/>
                    <a:pt x="2111014" y="1775836"/>
                  </a:cubicBezTo>
                  <a:cubicBezTo>
                    <a:pt x="2113231" y="1773619"/>
                    <a:pt x="2114990" y="1770821"/>
                    <a:pt x="2117665" y="1769186"/>
                  </a:cubicBezTo>
                  <a:cubicBezTo>
                    <a:pt x="2164078" y="1740823"/>
                    <a:pt x="2153259" y="1745129"/>
                    <a:pt x="2180841" y="1735935"/>
                  </a:cubicBezTo>
                  <a:cubicBezTo>
                    <a:pt x="2202704" y="1714075"/>
                    <a:pt x="2161588" y="1753203"/>
                    <a:pt x="2207442" y="1722635"/>
                  </a:cubicBezTo>
                  <a:cubicBezTo>
                    <a:pt x="2214092" y="1718202"/>
                    <a:pt x="2219811" y="1711863"/>
                    <a:pt x="2227393" y="1709335"/>
                  </a:cubicBezTo>
                  <a:cubicBezTo>
                    <a:pt x="2252705" y="1700897"/>
                    <a:pt x="2240469" y="1704059"/>
                    <a:pt x="2263969" y="1699359"/>
                  </a:cubicBezTo>
                  <a:cubicBezTo>
                    <a:pt x="2279776" y="1688821"/>
                    <a:pt x="2270154" y="1693972"/>
                    <a:pt x="2293894" y="1686059"/>
                  </a:cubicBezTo>
                  <a:lnTo>
                    <a:pt x="2303870" y="1682734"/>
                  </a:lnTo>
                  <a:cubicBezTo>
                    <a:pt x="2310520" y="1678301"/>
                    <a:pt x="2318169" y="1675085"/>
                    <a:pt x="2323820" y="1669434"/>
                  </a:cubicBezTo>
                  <a:cubicBezTo>
                    <a:pt x="2339599" y="1653655"/>
                    <a:pt x="2331173" y="1658116"/>
                    <a:pt x="2347096" y="1652808"/>
                  </a:cubicBezTo>
                  <a:cubicBezTo>
                    <a:pt x="2345988" y="1649483"/>
                    <a:pt x="2345960" y="1645570"/>
                    <a:pt x="2343771" y="1642833"/>
                  </a:cubicBezTo>
                  <a:cubicBezTo>
                    <a:pt x="2341275" y="1639713"/>
                    <a:pt x="2337448" y="1637806"/>
                    <a:pt x="2333796" y="1636183"/>
                  </a:cubicBezTo>
                  <a:cubicBezTo>
                    <a:pt x="2315451" y="1628029"/>
                    <a:pt x="2315102" y="1630677"/>
                    <a:pt x="2297220" y="1626207"/>
                  </a:cubicBezTo>
                  <a:cubicBezTo>
                    <a:pt x="2293819" y="1625357"/>
                    <a:pt x="2290569" y="1623990"/>
                    <a:pt x="2287244" y="1622882"/>
                  </a:cubicBezTo>
                  <a:cubicBezTo>
                    <a:pt x="2283919" y="1620665"/>
                    <a:pt x="2279900" y="1619239"/>
                    <a:pt x="2277269" y="1616232"/>
                  </a:cubicBezTo>
                  <a:cubicBezTo>
                    <a:pt x="2272902" y="1611241"/>
                    <a:pt x="2265434" y="1595042"/>
                    <a:pt x="2257318" y="1589631"/>
                  </a:cubicBezTo>
                  <a:cubicBezTo>
                    <a:pt x="2253194" y="1586882"/>
                    <a:pt x="2248451" y="1585198"/>
                    <a:pt x="2244018" y="1582981"/>
                  </a:cubicBezTo>
                  <a:cubicBezTo>
                    <a:pt x="2241801" y="1579656"/>
                    <a:pt x="2240693" y="1575223"/>
                    <a:pt x="2237368" y="1573006"/>
                  </a:cubicBezTo>
                  <a:cubicBezTo>
                    <a:pt x="2233566" y="1570471"/>
                    <a:pt x="2228347" y="1571286"/>
                    <a:pt x="2224068" y="1569681"/>
                  </a:cubicBezTo>
                  <a:cubicBezTo>
                    <a:pt x="2219427" y="1567941"/>
                    <a:pt x="2215323" y="1564984"/>
                    <a:pt x="2210767" y="1563031"/>
                  </a:cubicBezTo>
                  <a:cubicBezTo>
                    <a:pt x="2207546" y="1561650"/>
                    <a:pt x="2204117" y="1560814"/>
                    <a:pt x="2200792" y="1559706"/>
                  </a:cubicBezTo>
                  <a:cubicBezTo>
                    <a:pt x="2177402" y="1544110"/>
                    <a:pt x="2207058" y="1562055"/>
                    <a:pt x="2174191" y="1549730"/>
                  </a:cubicBezTo>
                  <a:cubicBezTo>
                    <a:pt x="2170449" y="1548327"/>
                    <a:pt x="2167790" y="1544867"/>
                    <a:pt x="2164216" y="1543080"/>
                  </a:cubicBezTo>
                  <a:cubicBezTo>
                    <a:pt x="2154930" y="1538437"/>
                    <a:pt x="2139543" y="1537655"/>
                    <a:pt x="2130965" y="1536430"/>
                  </a:cubicBezTo>
                  <a:cubicBezTo>
                    <a:pt x="2103666" y="1527330"/>
                    <a:pt x="2147024" y="1541058"/>
                    <a:pt x="2094389" y="1529780"/>
                  </a:cubicBezTo>
                  <a:cubicBezTo>
                    <a:pt x="2087535" y="1528311"/>
                    <a:pt x="2081088" y="1525347"/>
                    <a:pt x="2074438" y="1523130"/>
                  </a:cubicBezTo>
                  <a:cubicBezTo>
                    <a:pt x="2064922" y="1519958"/>
                    <a:pt x="2061612" y="1518569"/>
                    <a:pt x="2051163" y="1516479"/>
                  </a:cubicBezTo>
                  <a:cubicBezTo>
                    <a:pt x="2028923" y="1512031"/>
                    <a:pt x="2020155" y="1512149"/>
                    <a:pt x="1994636" y="1509829"/>
                  </a:cubicBezTo>
                  <a:cubicBezTo>
                    <a:pt x="1934784" y="1510937"/>
                    <a:pt x="1874868" y="1510165"/>
                    <a:pt x="1815081" y="1513154"/>
                  </a:cubicBezTo>
                  <a:cubicBezTo>
                    <a:pt x="1810907" y="1513363"/>
                    <a:pt x="1792230" y="1521362"/>
                    <a:pt x="1785156" y="1523130"/>
                  </a:cubicBezTo>
                  <a:cubicBezTo>
                    <a:pt x="1777720" y="1524989"/>
                    <a:pt x="1756763" y="1529866"/>
                    <a:pt x="1751905" y="1533105"/>
                  </a:cubicBezTo>
                  <a:lnTo>
                    <a:pt x="1731954" y="1546405"/>
                  </a:lnTo>
                  <a:cubicBezTo>
                    <a:pt x="1728629" y="1548622"/>
                    <a:pt x="1725553" y="1551268"/>
                    <a:pt x="1721979" y="1553055"/>
                  </a:cubicBezTo>
                  <a:lnTo>
                    <a:pt x="1708678" y="1559706"/>
                  </a:lnTo>
                  <a:cubicBezTo>
                    <a:pt x="1706461" y="1563031"/>
                    <a:pt x="1703651" y="1566029"/>
                    <a:pt x="1702028" y="1569681"/>
                  </a:cubicBezTo>
                  <a:cubicBezTo>
                    <a:pt x="1699181" y="1576087"/>
                    <a:pt x="1695378" y="1589631"/>
                    <a:pt x="1695378" y="1589631"/>
                  </a:cubicBezTo>
                  <a:cubicBezTo>
                    <a:pt x="1696486" y="1607365"/>
                    <a:pt x="1697094" y="1625137"/>
                    <a:pt x="1698703" y="1642833"/>
                  </a:cubicBezTo>
                  <a:cubicBezTo>
                    <a:pt x="1701347" y="1671921"/>
                    <a:pt x="1709097" y="1667031"/>
                    <a:pt x="1698703" y="1706010"/>
                  </a:cubicBezTo>
                  <a:cubicBezTo>
                    <a:pt x="1697673" y="1709871"/>
                    <a:pt x="1692380" y="1711037"/>
                    <a:pt x="1688728" y="1712660"/>
                  </a:cubicBezTo>
                  <a:cubicBezTo>
                    <a:pt x="1682322" y="1715507"/>
                    <a:pt x="1675427" y="1717093"/>
                    <a:pt x="1668777" y="1719310"/>
                  </a:cubicBezTo>
                  <a:cubicBezTo>
                    <a:pt x="1665452" y="1720418"/>
                    <a:pt x="1661937" y="1721068"/>
                    <a:pt x="1658802" y="1722635"/>
                  </a:cubicBezTo>
                  <a:cubicBezTo>
                    <a:pt x="1654369" y="1724852"/>
                    <a:pt x="1650341" y="1728210"/>
                    <a:pt x="1645502" y="1729285"/>
                  </a:cubicBezTo>
                  <a:cubicBezTo>
                    <a:pt x="1630200" y="1732685"/>
                    <a:pt x="1598950" y="1735935"/>
                    <a:pt x="1598950" y="1735935"/>
                  </a:cubicBezTo>
                  <a:lnTo>
                    <a:pt x="1306342" y="1732610"/>
                  </a:lnTo>
                  <a:cubicBezTo>
                    <a:pt x="1301773" y="1732511"/>
                    <a:pt x="1297419" y="1730598"/>
                    <a:pt x="1293042" y="1729285"/>
                  </a:cubicBezTo>
                  <a:cubicBezTo>
                    <a:pt x="1286328" y="1727271"/>
                    <a:pt x="1273092" y="1722635"/>
                    <a:pt x="1273092" y="1722635"/>
                  </a:cubicBezTo>
                  <a:cubicBezTo>
                    <a:pt x="1252371" y="1701917"/>
                    <a:pt x="1282374" y="1729933"/>
                    <a:pt x="1256466" y="1712660"/>
                  </a:cubicBezTo>
                  <a:cubicBezTo>
                    <a:pt x="1231560" y="1696055"/>
                    <a:pt x="1260234" y="1707265"/>
                    <a:pt x="1236516" y="1699359"/>
                  </a:cubicBezTo>
                  <a:cubicBezTo>
                    <a:pt x="1234299" y="1697142"/>
                    <a:pt x="1232669" y="1694111"/>
                    <a:pt x="1229865" y="1692709"/>
                  </a:cubicBezTo>
                  <a:cubicBezTo>
                    <a:pt x="1223595" y="1689574"/>
                    <a:pt x="1215747" y="1689947"/>
                    <a:pt x="1209915" y="1686059"/>
                  </a:cubicBezTo>
                  <a:cubicBezTo>
                    <a:pt x="1197024" y="1677465"/>
                    <a:pt x="1203731" y="1680673"/>
                    <a:pt x="1189964" y="1676084"/>
                  </a:cubicBezTo>
                  <a:cubicBezTo>
                    <a:pt x="1181098" y="1649482"/>
                    <a:pt x="1194397" y="1680516"/>
                    <a:pt x="1176664" y="1662783"/>
                  </a:cubicBezTo>
                  <a:cubicBezTo>
                    <a:pt x="1158877" y="1644996"/>
                    <a:pt x="1169807" y="1642695"/>
                    <a:pt x="1150063" y="1629532"/>
                  </a:cubicBezTo>
                  <a:cubicBezTo>
                    <a:pt x="1143413" y="1625099"/>
                    <a:pt x="1137695" y="1618759"/>
                    <a:pt x="1130113" y="1616232"/>
                  </a:cubicBezTo>
                  <a:cubicBezTo>
                    <a:pt x="1123463" y="1614015"/>
                    <a:pt x="1115995" y="1613470"/>
                    <a:pt x="1110162" y="1609582"/>
                  </a:cubicBezTo>
                  <a:cubicBezTo>
                    <a:pt x="1106837" y="1607365"/>
                    <a:pt x="1103839" y="1604555"/>
                    <a:pt x="1100187" y="1602932"/>
                  </a:cubicBezTo>
                  <a:cubicBezTo>
                    <a:pt x="1093781" y="1600085"/>
                    <a:pt x="1086886" y="1598499"/>
                    <a:pt x="1080236" y="1596282"/>
                  </a:cubicBezTo>
                  <a:cubicBezTo>
                    <a:pt x="1076911" y="1595174"/>
                    <a:pt x="1073177" y="1594900"/>
                    <a:pt x="1070261" y="1592956"/>
                  </a:cubicBezTo>
                  <a:cubicBezTo>
                    <a:pt x="1057370" y="1584362"/>
                    <a:pt x="1064077" y="1587570"/>
                    <a:pt x="1050310" y="1582981"/>
                  </a:cubicBezTo>
                  <a:cubicBezTo>
                    <a:pt x="1021723" y="1563923"/>
                    <a:pt x="1057892" y="1586772"/>
                    <a:pt x="1030360" y="1573006"/>
                  </a:cubicBezTo>
                  <a:cubicBezTo>
                    <a:pt x="1007398" y="1561525"/>
                    <a:pt x="1034765" y="1569951"/>
                    <a:pt x="1007084" y="1563031"/>
                  </a:cubicBezTo>
                  <a:cubicBezTo>
                    <a:pt x="1003759" y="1559706"/>
                    <a:pt x="1001220" y="1555339"/>
                    <a:pt x="997109" y="1553055"/>
                  </a:cubicBezTo>
                  <a:cubicBezTo>
                    <a:pt x="990981" y="1549651"/>
                    <a:pt x="977158" y="1546405"/>
                    <a:pt x="977158" y="1546405"/>
                  </a:cubicBezTo>
                  <a:cubicBezTo>
                    <a:pt x="973833" y="1544188"/>
                    <a:pt x="970757" y="1541542"/>
                    <a:pt x="967183" y="1539755"/>
                  </a:cubicBezTo>
                  <a:cubicBezTo>
                    <a:pt x="964048" y="1538188"/>
                    <a:pt x="959945" y="1538619"/>
                    <a:pt x="957208" y="1536430"/>
                  </a:cubicBezTo>
                  <a:cubicBezTo>
                    <a:pt x="935723" y="1519242"/>
                    <a:pt x="965656" y="1531487"/>
                    <a:pt x="940582" y="1523130"/>
                  </a:cubicBezTo>
                  <a:lnTo>
                    <a:pt x="904006" y="1486554"/>
                  </a:lnTo>
                  <a:lnTo>
                    <a:pt x="894031" y="1476578"/>
                  </a:lnTo>
                  <a:lnTo>
                    <a:pt x="884056" y="1466603"/>
                  </a:lnTo>
                  <a:cubicBezTo>
                    <a:pt x="882948" y="1463278"/>
                    <a:pt x="882920" y="1459365"/>
                    <a:pt x="880731" y="1456628"/>
                  </a:cubicBezTo>
                  <a:cubicBezTo>
                    <a:pt x="878235" y="1453508"/>
                    <a:pt x="873876" y="1452474"/>
                    <a:pt x="870756" y="1449978"/>
                  </a:cubicBezTo>
                  <a:cubicBezTo>
                    <a:pt x="868308" y="1448019"/>
                    <a:pt x="866322" y="1445544"/>
                    <a:pt x="864105" y="1443327"/>
                  </a:cubicBezTo>
                  <a:cubicBezTo>
                    <a:pt x="859923" y="1430782"/>
                    <a:pt x="858914" y="1424838"/>
                    <a:pt x="847480" y="1413402"/>
                  </a:cubicBezTo>
                  <a:cubicBezTo>
                    <a:pt x="841295" y="1407216"/>
                    <a:pt x="838375" y="1405165"/>
                    <a:pt x="834180" y="1396776"/>
                  </a:cubicBezTo>
                  <a:cubicBezTo>
                    <a:pt x="832612" y="1393641"/>
                    <a:pt x="833332" y="1389279"/>
                    <a:pt x="830854" y="1386801"/>
                  </a:cubicBezTo>
                  <a:cubicBezTo>
                    <a:pt x="828376" y="1384323"/>
                    <a:pt x="824204" y="1384584"/>
                    <a:pt x="820879" y="1383476"/>
                  </a:cubicBezTo>
                  <a:cubicBezTo>
                    <a:pt x="818662" y="1376826"/>
                    <a:pt x="818117" y="1369358"/>
                    <a:pt x="814229" y="1363525"/>
                  </a:cubicBezTo>
                  <a:cubicBezTo>
                    <a:pt x="804505" y="1348939"/>
                    <a:pt x="809977" y="1356747"/>
                    <a:pt x="797604" y="1340250"/>
                  </a:cubicBezTo>
                  <a:cubicBezTo>
                    <a:pt x="796495" y="1336925"/>
                    <a:pt x="795846" y="1333409"/>
                    <a:pt x="794278" y="1330274"/>
                  </a:cubicBezTo>
                  <a:cubicBezTo>
                    <a:pt x="792491" y="1326700"/>
                    <a:pt x="789251" y="1323951"/>
                    <a:pt x="787628" y="1320299"/>
                  </a:cubicBezTo>
                  <a:cubicBezTo>
                    <a:pt x="784781" y="1313893"/>
                    <a:pt x="783195" y="1306998"/>
                    <a:pt x="780978" y="1300348"/>
                  </a:cubicBezTo>
                  <a:lnTo>
                    <a:pt x="777653" y="1290373"/>
                  </a:lnTo>
                  <a:lnTo>
                    <a:pt x="774328" y="1280398"/>
                  </a:lnTo>
                  <a:cubicBezTo>
                    <a:pt x="773220" y="1251581"/>
                    <a:pt x="772987" y="1222716"/>
                    <a:pt x="771003" y="1193946"/>
                  </a:cubicBezTo>
                  <a:cubicBezTo>
                    <a:pt x="770762" y="1190449"/>
                    <a:pt x="767678" y="1187475"/>
                    <a:pt x="767678" y="1183970"/>
                  </a:cubicBezTo>
                  <a:cubicBezTo>
                    <a:pt x="767678" y="1176133"/>
                    <a:pt x="769466" y="1168380"/>
                    <a:pt x="771003" y="1160695"/>
                  </a:cubicBezTo>
                  <a:cubicBezTo>
                    <a:pt x="771690" y="1157258"/>
                    <a:pt x="772138" y="1153456"/>
                    <a:pt x="774328" y="1150719"/>
                  </a:cubicBezTo>
                  <a:cubicBezTo>
                    <a:pt x="776824" y="1147598"/>
                    <a:pt x="780978" y="1146286"/>
                    <a:pt x="784303" y="1144069"/>
                  </a:cubicBezTo>
                  <a:cubicBezTo>
                    <a:pt x="786520" y="1137419"/>
                    <a:pt x="791365" y="1131117"/>
                    <a:pt x="790953" y="1124119"/>
                  </a:cubicBezTo>
                  <a:cubicBezTo>
                    <a:pt x="790759" y="1120817"/>
                    <a:pt x="792977" y="1074965"/>
                    <a:pt x="784303" y="1057617"/>
                  </a:cubicBezTo>
                  <a:cubicBezTo>
                    <a:pt x="782516" y="1054043"/>
                    <a:pt x="780149" y="1050763"/>
                    <a:pt x="777653" y="1047642"/>
                  </a:cubicBezTo>
                  <a:cubicBezTo>
                    <a:pt x="775695" y="1045194"/>
                    <a:pt x="773220" y="1043208"/>
                    <a:pt x="771003" y="1040991"/>
                  </a:cubicBezTo>
                  <a:cubicBezTo>
                    <a:pt x="768299" y="1032879"/>
                    <a:pt x="767473" y="1027486"/>
                    <a:pt x="761028" y="1021041"/>
                  </a:cubicBezTo>
                  <a:cubicBezTo>
                    <a:pt x="758202" y="1018215"/>
                    <a:pt x="754173" y="1016888"/>
                    <a:pt x="751052" y="1014391"/>
                  </a:cubicBezTo>
                  <a:cubicBezTo>
                    <a:pt x="748604" y="1012433"/>
                    <a:pt x="747010" y="1009479"/>
                    <a:pt x="744402" y="1007740"/>
                  </a:cubicBezTo>
                  <a:cubicBezTo>
                    <a:pt x="736185" y="1002261"/>
                    <a:pt x="729993" y="1000720"/>
                    <a:pt x="721126" y="997765"/>
                  </a:cubicBezTo>
                  <a:cubicBezTo>
                    <a:pt x="717801" y="994440"/>
                    <a:pt x="715694" y="989002"/>
                    <a:pt x="711151" y="987790"/>
                  </a:cubicBezTo>
                  <a:cubicBezTo>
                    <a:pt x="698255" y="984351"/>
                    <a:pt x="684577" y="985185"/>
                    <a:pt x="671250" y="984465"/>
                  </a:cubicBezTo>
                  <a:cubicBezTo>
                    <a:pt x="643559" y="982968"/>
                    <a:pt x="615832" y="982248"/>
                    <a:pt x="588123" y="981140"/>
                  </a:cubicBezTo>
                  <a:cubicBezTo>
                    <a:pt x="583689" y="980032"/>
                    <a:pt x="579199" y="979128"/>
                    <a:pt x="574822" y="977815"/>
                  </a:cubicBezTo>
                  <a:cubicBezTo>
                    <a:pt x="568108" y="975801"/>
                    <a:pt x="554872" y="971164"/>
                    <a:pt x="554872" y="971164"/>
                  </a:cubicBezTo>
                  <a:cubicBezTo>
                    <a:pt x="550690" y="958618"/>
                    <a:pt x="549682" y="952676"/>
                    <a:pt x="538246" y="941239"/>
                  </a:cubicBezTo>
                  <a:cubicBezTo>
                    <a:pt x="536029" y="939022"/>
                    <a:pt x="533554" y="937036"/>
                    <a:pt x="531596" y="934588"/>
                  </a:cubicBezTo>
                  <a:cubicBezTo>
                    <a:pt x="521136" y="921512"/>
                    <a:pt x="529186" y="926484"/>
                    <a:pt x="514971" y="914638"/>
                  </a:cubicBezTo>
                  <a:cubicBezTo>
                    <a:pt x="511901" y="912080"/>
                    <a:pt x="508030" y="910589"/>
                    <a:pt x="504996" y="907988"/>
                  </a:cubicBezTo>
                  <a:cubicBezTo>
                    <a:pt x="500235" y="903907"/>
                    <a:pt x="491695" y="894687"/>
                    <a:pt x="491695" y="894687"/>
                  </a:cubicBezTo>
                  <a:cubicBezTo>
                    <a:pt x="490587" y="891362"/>
                    <a:pt x="489937" y="887847"/>
                    <a:pt x="488370" y="884712"/>
                  </a:cubicBezTo>
                  <a:cubicBezTo>
                    <a:pt x="475479" y="858930"/>
                    <a:pt x="486752" y="889834"/>
                    <a:pt x="478395" y="864762"/>
                  </a:cubicBezTo>
                  <a:cubicBezTo>
                    <a:pt x="479503" y="853678"/>
                    <a:pt x="479667" y="842459"/>
                    <a:pt x="481720" y="831511"/>
                  </a:cubicBezTo>
                  <a:cubicBezTo>
                    <a:pt x="483012" y="824621"/>
                    <a:pt x="486153" y="818210"/>
                    <a:pt x="488370" y="811560"/>
                  </a:cubicBezTo>
                  <a:cubicBezTo>
                    <a:pt x="492958" y="797794"/>
                    <a:pt x="489751" y="804501"/>
                    <a:pt x="498345" y="791610"/>
                  </a:cubicBezTo>
                  <a:cubicBezTo>
                    <a:pt x="497237" y="781635"/>
                    <a:pt x="496546" y="771604"/>
                    <a:pt x="495020" y="761684"/>
                  </a:cubicBezTo>
                  <a:cubicBezTo>
                    <a:pt x="493287" y="750421"/>
                    <a:pt x="491267" y="748548"/>
                    <a:pt x="488370" y="738408"/>
                  </a:cubicBezTo>
                  <a:cubicBezTo>
                    <a:pt x="487115" y="734014"/>
                    <a:pt x="486300" y="729502"/>
                    <a:pt x="485045" y="725108"/>
                  </a:cubicBezTo>
                  <a:cubicBezTo>
                    <a:pt x="484082" y="721738"/>
                    <a:pt x="482570" y="718533"/>
                    <a:pt x="481720" y="715132"/>
                  </a:cubicBezTo>
                  <a:cubicBezTo>
                    <a:pt x="475968" y="692124"/>
                    <a:pt x="482692" y="704952"/>
                    <a:pt x="471745" y="688532"/>
                  </a:cubicBezTo>
                  <a:cubicBezTo>
                    <a:pt x="462327" y="660275"/>
                    <a:pt x="475462" y="694725"/>
                    <a:pt x="461769" y="671906"/>
                  </a:cubicBezTo>
                  <a:cubicBezTo>
                    <a:pt x="447329" y="647842"/>
                    <a:pt x="473839" y="677326"/>
                    <a:pt x="448469" y="651956"/>
                  </a:cubicBezTo>
                  <a:cubicBezTo>
                    <a:pt x="447361" y="648631"/>
                    <a:pt x="446711" y="645115"/>
                    <a:pt x="445144" y="641980"/>
                  </a:cubicBezTo>
                  <a:cubicBezTo>
                    <a:pt x="443357" y="638406"/>
                    <a:pt x="440117" y="635657"/>
                    <a:pt x="438494" y="632005"/>
                  </a:cubicBezTo>
                  <a:cubicBezTo>
                    <a:pt x="435647" y="625599"/>
                    <a:pt x="431844" y="612055"/>
                    <a:pt x="431844" y="612055"/>
                  </a:cubicBezTo>
                  <a:cubicBezTo>
                    <a:pt x="432952" y="604296"/>
                    <a:pt x="428494" y="592887"/>
                    <a:pt x="435169" y="588779"/>
                  </a:cubicBezTo>
                  <a:cubicBezTo>
                    <a:pt x="448902" y="580328"/>
                    <a:pt x="485309" y="586734"/>
                    <a:pt x="501670" y="588779"/>
                  </a:cubicBezTo>
                  <a:cubicBezTo>
                    <a:pt x="508320" y="595429"/>
                    <a:pt x="516404" y="600905"/>
                    <a:pt x="521621" y="608730"/>
                  </a:cubicBezTo>
                  <a:cubicBezTo>
                    <a:pt x="523838" y="612055"/>
                    <a:pt x="526484" y="615131"/>
                    <a:pt x="528271" y="618705"/>
                  </a:cubicBezTo>
                  <a:cubicBezTo>
                    <a:pt x="529838" y="621840"/>
                    <a:pt x="529493" y="625876"/>
                    <a:pt x="531596" y="628680"/>
                  </a:cubicBezTo>
                  <a:cubicBezTo>
                    <a:pt x="536299" y="634950"/>
                    <a:pt x="541701" y="640958"/>
                    <a:pt x="548222" y="645306"/>
                  </a:cubicBezTo>
                  <a:lnTo>
                    <a:pt x="568172" y="658606"/>
                  </a:lnTo>
                  <a:lnTo>
                    <a:pt x="578148" y="665256"/>
                  </a:lnTo>
                  <a:cubicBezTo>
                    <a:pt x="591394" y="685125"/>
                    <a:pt x="576927" y="667847"/>
                    <a:pt x="594773" y="678556"/>
                  </a:cubicBezTo>
                  <a:cubicBezTo>
                    <a:pt x="597461" y="680169"/>
                    <a:pt x="598814" y="683468"/>
                    <a:pt x="601423" y="685207"/>
                  </a:cubicBezTo>
                  <a:cubicBezTo>
                    <a:pt x="605547" y="687957"/>
                    <a:pt x="610290" y="689640"/>
                    <a:pt x="614724" y="691857"/>
                  </a:cubicBezTo>
                  <a:cubicBezTo>
                    <a:pt x="616941" y="695182"/>
                    <a:pt x="617985" y="699714"/>
                    <a:pt x="621374" y="701832"/>
                  </a:cubicBezTo>
                  <a:cubicBezTo>
                    <a:pt x="627318" y="705547"/>
                    <a:pt x="634674" y="706265"/>
                    <a:pt x="641324" y="708482"/>
                  </a:cubicBezTo>
                  <a:lnTo>
                    <a:pt x="651300" y="711807"/>
                  </a:lnTo>
                  <a:cubicBezTo>
                    <a:pt x="654625" y="712915"/>
                    <a:pt x="657838" y="714444"/>
                    <a:pt x="661275" y="715132"/>
                  </a:cubicBezTo>
                  <a:cubicBezTo>
                    <a:pt x="681337" y="719146"/>
                    <a:pt x="672538" y="716671"/>
                    <a:pt x="687876" y="721783"/>
                  </a:cubicBezTo>
                  <a:cubicBezTo>
                    <a:pt x="708935" y="720675"/>
                    <a:pt x="730051" y="720367"/>
                    <a:pt x="751052" y="718458"/>
                  </a:cubicBezTo>
                  <a:cubicBezTo>
                    <a:pt x="762484" y="717419"/>
                    <a:pt x="760773" y="713029"/>
                    <a:pt x="771003" y="708482"/>
                  </a:cubicBezTo>
                  <a:cubicBezTo>
                    <a:pt x="777409" y="705635"/>
                    <a:pt x="790953" y="701832"/>
                    <a:pt x="790953" y="701832"/>
                  </a:cubicBezTo>
                  <a:cubicBezTo>
                    <a:pt x="793170" y="699615"/>
                    <a:pt x="795865" y="697790"/>
                    <a:pt x="797604" y="695182"/>
                  </a:cubicBezTo>
                  <a:cubicBezTo>
                    <a:pt x="803083" y="686965"/>
                    <a:pt x="804624" y="680773"/>
                    <a:pt x="807579" y="671906"/>
                  </a:cubicBezTo>
                  <a:cubicBezTo>
                    <a:pt x="806471" y="660822"/>
                    <a:pt x="806759" y="649509"/>
                    <a:pt x="804254" y="638655"/>
                  </a:cubicBezTo>
                  <a:cubicBezTo>
                    <a:pt x="803355" y="634761"/>
                    <a:pt x="799227" y="632332"/>
                    <a:pt x="797604" y="628680"/>
                  </a:cubicBezTo>
                  <a:cubicBezTo>
                    <a:pt x="785377" y="601170"/>
                    <a:pt x="797960" y="615738"/>
                    <a:pt x="784303" y="602079"/>
                  </a:cubicBezTo>
                  <a:cubicBezTo>
                    <a:pt x="783195" y="598754"/>
                    <a:pt x="782545" y="595239"/>
                    <a:pt x="780978" y="592104"/>
                  </a:cubicBezTo>
                  <a:cubicBezTo>
                    <a:pt x="779191" y="588530"/>
                    <a:pt x="775731" y="585871"/>
                    <a:pt x="774328" y="582129"/>
                  </a:cubicBezTo>
                  <a:cubicBezTo>
                    <a:pt x="770928" y="573061"/>
                    <a:pt x="772411" y="564046"/>
                    <a:pt x="767678" y="555528"/>
                  </a:cubicBezTo>
                  <a:cubicBezTo>
                    <a:pt x="763796" y="548541"/>
                    <a:pt x="754377" y="535578"/>
                    <a:pt x="754377" y="535578"/>
                  </a:cubicBezTo>
                  <a:cubicBezTo>
                    <a:pt x="752160" y="528928"/>
                    <a:pt x="752684" y="520584"/>
                    <a:pt x="747727" y="515627"/>
                  </a:cubicBezTo>
                  <a:cubicBezTo>
                    <a:pt x="744402" y="512302"/>
                    <a:pt x="740762" y="509264"/>
                    <a:pt x="737752" y="505652"/>
                  </a:cubicBezTo>
                  <a:cubicBezTo>
                    <a:pt x="735194" y="502582"/>
                    <a:pt x="733928" y="498502"/>
                    <a:pt x="731102" y="495676"/>
                  </a:cubicBezTo>
                  <a:cubicBezTo>
                    <a:pt x="728276" y="492850"/>
                    <a:pt x="724451" y="491243"/>
                    <a:pt x="721126" y="489026"/>
                  </a:cubicBezTo>
                  <a:cubicBezTo>
                    <a:pt x="708934" y="470739"/>
                    <a:pt x="721126" y="486255"/>
                    <a:pt x="704501" y="472401"/>
                  </a:cubicBezTo>
                  <a:cubicBezTo>
                    <a:pt x="695552" y="464944"/>
                    <a:pt x="695164" y="460493"/>
                    <a:pt x="684550" y="455775"/>
                  </a:cubicBezTo>
                  <a:cubicBezTo>
                    <a:pt x="678144" y="452928"/>
                    <a:pt x="670433" y="453013"/>
                    <a:pt x="664600" y="449125"/>
                  </a:cubicBezTo>
                  <a:cubicBezTo>
                    <a:pt x="641733" y="433881"/>
                    <a:pt x="652231" y="438352"/>
                    <a:pt x="634674" y="432500"/>
                  </a:cubicBezTo>
                  <a:cubicBezTo>
                    <a:pt x="621376" y="412551"/>
                    <a:pt x="635781" y="431389"/>
                    <a:pt x="618049" y="415874"/>
                  </a:cubicBezTo>
                  <a:cubicBezTo>
                    <a:pt x="612151" y="410713"/>
                    <a:pt x="607944" y="403596"/>
                    <a:pt x="601423" y="399249"/>
                  </a:cubicBezTo>
                  <a:cubicBezTo>
                    <a:pt x="588839" y="390860"/>
                    <a:pt x="594273" y="395425"/>
                    <a:pt x="584798" y="385948"/>
                  </a:cubicBezTo>
                  <a:cubicBezTo>
                    <a:pt x="583690" y="382623"/>
                    <a:pt x="583276" y="378978"/>
                    <a:pt x="581473" y="375973"/>
                  </a:cubicBezTo>
                  <a:cubicBezTo>
                    <a:pt x="578315" y="370710"/>
                    <a:pt x="569376" y="365692"/>
                    <a:pt x="564847" y="362673"/>
                  </a:cubicBezTo>
                  <a:cubicBezTo>
                    <a:pt x="562630" y="359348"/>
                    <a:pt x="560693" y="355819"/>
                    <a:pt x="558197" y="352698"/>
                  </a:cubicBezTo>
                  <a:cubicBezTo>
                    <a:pt x="551289" y="344062"/>
                    <a:pt x="550013" y="347583"/>
                    <a:pt x="544897" y="336072"/>
                  </a:cubicBezTo>
                  <a:cubicBezTo>
                    <a:pt x="542050" y="329666"/>
                    <a:pt x="540463" y="322772"/>
                    <a:pt x="538246" y="316122"/>
                  </a:cubicBezTo>
                  <a:cubicBezTo>
                    <a:pt x="537137" y="312797"/>
                    <a:pt x="536865" y="309062"/>
                    <a:pt x="534921" y="306146"/>
                  </a:cubicBezTo>
                  <a:lnTo>
                    <a:pt x="528271" y="296171"/>
                  </a:lnTo>
                  <a:cubicBezTo>
                    <a:pt x="527163" y="271787"/>
                    <a:pt x="526892" y="247350"/>
                    <a:pt x="524946" y="223019"/>
                  </a:cubicBezTo>
                  <a:cubicBezTo>
                    <a:pt x="524150" y="213071"/>
                    <a:pt x="519240" y="211607"/>
                    <a:pt x="514971" y="203068"/>
                  </a:cubicBezTo>
                  <a:cubicBezTo>
                    <a:pt x="513404" y="199933"/>
                    <a:pt x="513213" y="196228"/>
                    <a:pt x="511646" y="193093"/>
                  </a:cubicBezTo>
                  <a:cubicBezTo>
                    <a:pt x="504821" y="179443"/>
                    <a:pt x="506595" y="186780"/>
                    <a:pt x="498345" y="176468"/>
                  </a:cubicBezTo>
                  <a:cubicBezTo>
                    <a:pt x="495848" y="173347"/>
                    <a:pt x="494521" y="169318"/>
                    <a:pt x="491695" y="166492"/>
                  </a:cubicBezTo>
                  <a:cubicBezTo>
                    <a:pt x="485250" y="160047"/>
                    <a:pt x="479857" y="159221"/>
                    <a:pt x="471745" y="156517"/>
                  </a:cubicBezTo>
                  <a:cubicBezTo>
                    <a:pt x="461205" y="140710"/>
                    <a:pt x="468885" y="147806"/>
                    <a:pt x="445144" y="139892"/>
                  </a:cubicBezTo>
                  <a:lnTo>
                    <a:pt x="435169" y="136567"/>
                  </a:lnTo>
                  <a:lnTo>
                    <a:pt x="425193" y="133242"/>
                  </a:lnTo>
                  <a:cubicBezTo>
                    <a:pt x="408568" y="134350"/>
                    <a:pt x="391536" y="132751"/>
                    <a:pt x="375317" y="136567"/>
                  </a:cubicBezTo>
                  <a:cubicBezTo>
                    <a:pt x="371427" y="137482"/>
                    <a:pt x="370290" y="142890"/>
                    <a:pt x="368667" y="146542"/>
                  </a:cubicBezTo>
                  <a:cubicBezTo>
                    <a:pt x="360513" y="164890"/>
                    <a:pt x="363164" y="165233"/>
                    <a:pt x="358692" y="183118"/>
                  </a:cubicBezTo>
                  <a:cubicBezTo>
                    <a:pt x="357842" y="186518"/>
                    <a:pt x="356475" y="189768"/>
                    <a:pt x="355366" y="193093"/>
                  </a:cubicBezTo>
                  <a:cubicBezTo>
                    <a:pt x="356475" y="198635"/>
                    <a:pt x="358130" y="204095"/>
                    <a:pt x="358692" y="209719"/>
                  </a:cubicBezTo>
                  <a:cubicBezTo>
                    <a:pt x="365347" y="276257"/>
                    <a:pt x="357146" y="240111"/>
                    <a:pt x="365342" y="272895"/>
                  </a:cubicBezTo>
                  <a:cubicBezTo>
                    <a:pt x="368757" y="317296"/>
                    <a:pt x="370729" y="312926"/>
                    <a:pt x="365342" y="356023"/>
                  </a:cubicBezTo>
                  <a:cubicBezTo>
                    <a:pt x="365113" y="357853"/>
                    <a:pt x="360435" y="376393"/>
                    <a:pt x="358692" y="379298"/>
                  </a:cubicBezTo>
                  <a:cubicBezTo>
                    <a:pt x="357079" y="381986"/>
                    <a:pt x="353999" y="383500"/>
                    <a:pt x="352041" y="385948"/>
                  </a:cubicBezTo>
                  <a:cubicBezTo>
                    <a:pt x="349544" y="389069"/>
                    <a:pt x="348861" y="393941"/>
                    <a:pt x="345391" y="395924"/>
                  </a:cubicBezTo>
                  <a:cubicBezTo>
                    <a:pt x="340484" y="398728"/>
                    <a:pt x="334308" y="398141"/>
                    <a:pt x="328766" y="399249"/>
                  </a:cubicBezTo>
                  <a:cubicBezTo>
                    <a:pt x="316574" y="398141"/>
                    <a:pt x="304161" y="398489"/>
                    <a:pt x="292190" y="395924"/>
                  </a:cubicBezTo>
                  <a:cubicBezTo>
                    <a:pt x="277894" y="392861"/>
                    <a:pt x="279769" y="376560"/>
                    <a:pt x="268914" y="369323"/>
                  </a:cubicBezTo>
                  <a:lnTo>
                    <a:pt x="258939" y="362673"/>
                  </a:lnTo>
                  <a:lnTo>
                    <a:pt x="252289" y="342722"/>
                  </a:lnTo>
                  <a:cubicBezTo>
                    <a:pt x="251181" y="339397"/>
                    <a:pt x="249814" y="336147"/>
                    <a:pt x="248964" y="332747"/>
                  </a:cubicBezTo>
                  <a:cubicBezTo>
                    <a:pt x="247855" y="328314"/>
                    <a:pt x="247438" y="323647"/>
                    <a:pt x="245638" y="319447"/>
                  </a:cubicBezTo>
                  <a:cubicBezTo>
                    <a:pt x="244064" y="315774"/>
                    <a:pt x="240611" y="313123"/>
                    <a:pt x="238988" y="309471"/>
                  </a:cubicBezTo>
                  <a:cubicBezTo>
                    <a:pt x="236141" y="303065"/>
                    <a:pt x="234555" y="296171"/>
                    <a:pt x="232338" y="289521"/>
                  </a:cubicBezTo>
                  <a:cubicBezTo>
                    <a:pt x="231230" y="286196"/>
                    <a:pt x="230957" y="282462"/>
                    <a:pt x="229013" y="279546"/>
                  </a:cubicBezTo>
                  <a:cubicBezTo>
                    <a:pt x="226796" y="276221"/>
                    <a:pt x="223986" y="273222"/>
                    <a:pt x="222363" y="269570"/>
                  </a:cubicBezTo>
                  <a:cubicBezTo>
                    <a:pt x="222357" y="269557"/>
                    <a:pt x="214053" y="244638"/>
                    <a:pt x="212388" y="239644"/>
                  </a:cubicBezTo>
                  <a:cubicBezTo>
                    <a:pt x="211280" y="236319"/>
                    <a:pt x="210629" y="232804"/>
                    <a:pt x="209062" y="229669"/>
                  </a:cubicBezTo>
                  <a:cubicBezTo>
                    <a:pt x="206845" y="225236"/>
                    <a:pt x="204365" y="220925"/>
                    <a:pt x="202412" y="216369"/>
                  </a:cubicBezTo>
                  <a:cubicBezTo>
                    <a:pt x="195937" y="201261"/>
                    <a:pt x="203496" y="210804"/>
                    <a:pt x="192437" y="199743"/>
                  </a:cubicBezTo>
                  <a:cubicBezTo>
                    <a:pt x="190220" y="193093"/>
                    <a:pt x="187487" y="186593"/>
                    <a:pt x="185787" y="179793"/>
                  </a:cubicBezTo>
                  <a:cubicBezTo>
                    <a:pt x="181091" y="161009"/>
                    <a:pt x="183358" y="170973"/>
                    <a:pt x="179137" y="149867"/>
                  </a:cubicBezTo>
                  <a:cubicBezTo>
                    <a:pt x="178029" y="128808"/>
                    <a:pt x="177088" y="107740"/>
                    <a:pt x="175812" y="86690"/>
                  </a:cubicBezTo>
                  <a:cubicBezTo>
                    <a:pt x="171842" y="21196"/>
                    <a:pt x="183579" y="55447"/>
                    <a:pt x="162511" y="30164"/>
                  </a:cubicBezTo>
                  <a:cubicBezTo>
                    <a:pt x="159953" y="27094"/>
                    <a:pt x="158982" y="22685"/>
                    <a:pt x="155861" y="20188"/>
                  </a:cubicBezTo>
                  <a:cubicBezTo>
                    <a:pt x="153693" y="18453"/>
                    <a:pt x="133454" y="13755"/>
                    <a:pt x="132585" y="13538"/>
                  </a:cubicBezTo>
                  <a:cubicBezTo>
                    <a:pt x="129260" y="11321"/>
                    <a:pt x="126352" y="8291"/>
                    <a:pt x="122610" y="6888"/>
                  </a:cubicBezTo>
                  <a:cubicBezTo>
                    <a:pt x="104242" y="0"/>
                    <a:pt x="84825" y="5326"/>
                    <a:pt x="66084" y="6888"/>
                  </a:cubicBezTo>
                  <a:cubicBezTo>
                    <a:pt x="61650" y="7996"/>
                    <a:pt x="56586" y="7678"/>
                    <a:pt x="52783" y="10213"/>
                  </a:cubicBezTo>
                  <a:cubicBezTo>
                    <a:pt x="14576" y="35685"/>
                    <a:pt x="52137" y="21513"/>
                    <a:pt x="26182" y="30164"/>
                  </a:cubicBezTo>
                  <a:cubicBezTo>
                    <a:pt x="23965" y="34597"/>
                    <a:pt x="21991" y="39160"/>
                    <a:pt x="19532" y="43464"/>
                  </a:cubicBezTo>
                  <a:cubicBezTo>
                    <a:pt x="17549" y="46934"/>
                    <a:pt x="14456" y="49766"/>
                    <a:pt x="12882" y="53439"/>
                  </a:cubicBezTo>
                  <a:cubicBezTo>
                    <a:pt x="0" y="83499"/>
                    <a:pt x="19602" y="51673"/>
                    <a:pt x="2907" y="76715"/>
                  </a:cubicBezTo>
                  <a:cubicBezTo>
                    <a:pt x="4015" y="84474"/>
                    <a:pt x="4170" y="92430"/>
                    <a:pt x="6232" y="99991"/>
                  </a:cubicBezTo>
                  <a:cubicBezTo>
                    <a:pt x="7536" y="104773"/>
                    <a:pt x="10423" y="108987"/>
                    <a:pt x="12882" y="113291"/>
                  </a:cubicBezTo>
                  <a:cubicBezTo>
                    <a:pt x="16772" y="120099"/>
                    <a:pt x="25225" y="130857"/>
                    <a:pt x="29508" y="136567"/>
                  </a:cubicBezTo>
                  <a:cubicBezTo>
                    <a:pt x="40213" y="168681"/>
                    <a:pt x="23046" y="118747"/>
                    <a:pt x="39483" y="159842"/>
                  </a:cubicBezTo>
                  <a:cubicBezTo>
                    <a:pt x="51354" y="189520"/>
                    <a:pt x="39989" y="170577"/>
                    <a:pt x="52783" y="189768"/>
                  </a:cubicBezTo>
                  <a:cubicBezTo>
                    <a:pt x="69074" y="254934"/>
                    <a:pt x="55310" y="195688"/>
                    <a:pt x="59433" y="362673"/>
                  </a:cubicBezTo>
                  <a:cubicBezTo>
                    <a:pt x="60336" y="399255"/>
                    <a:pt x="61133" y="435844"/>
                    <a:pt x="62758" y="472401"/>
                  </a:cubicBezTo>
                  <a:cubicBezTo>
                    <a:pt x="63351" y="485734"/>
                    <a:pt x="64428" y="499059"/>
                    <a:pt x="66084" y="512302"/>
                  </a:cubicBezTo>
                  <a:cubicBezTo>
                    <a:pt x="66651" y="516836"/>
                    <a:pt x="68207" y="521193"/>
                    <a:pt x="69409" y="525602"/>
                  </a:cubicBezTo>
                  <a:cubicBezTo>
                    <a:pt x="71532" y="533387"/>
                    <a:pt x="73686" y="541166"/>
                    <a:pt x="76059" y="548878"/>
                  </a:cubicBezTo>
                  <a:cubicBezTo>
                    <a:pt x="78120" y="555578"/>
                    <a:pt x="81009" y="562028"/>
                    <a:pt x="82709" y="568828"/>
                  </a:cubicBezTo>
                  <a:cubicBezTo>
                    <a:pt x="83817" y="573262"/>
                    <a:pt x="84779" y="577735"/>
                    <a:pt x="86034" y="582129"/>
                  </a:cubicBezTo>
                  <a:cubicBezTo>
                    <a:pt x="92386" y="604361"/>
                    <a:pt x="86447" y="578374"/>
                    <a:pt x="92684" y="605404"/>
                  </a:cubicBezTo>
                  <a:cubicBezTo>
                    <a:pt x="110149" y="681088"/>
                    <a:pt x="91483" y="599402"/>
                    <a:pt x="102660" y="655281"/>
                  </a:cubicBezTo>
                  <a:cubicBezTo>
                    <a:pt x="103556" y="659762"/>
                    <a:pt x="105089" y="664100"/>
                    <a:pt x="105985" y="668581"/>
                  </a:cubicBezTo>
                  <a:cubicBezTo>
                    <a:pt x="111837" y="697841"/>
                    <a:pt x="106164" y="679094"/>
                    <a:pt x="112635" y="698507"/>
                  </a:cubicBezTo>
                  <a:cubicBezTo>
                    <a:pt x="121633" y="761493"/>
                    <a:pt x="109372" y="688765"/>
                    <a:pt x="122610" y="738408"/>
                  </a:cubicBezTo>
                  <a:cubicBezTo>
                    <a:pt x="134675" y="783652"/>
                    <a:pt x="124961" y="757299"/>
                    <a:pt x="132585" y="791610"/>
                  </a:cubicBezTo>
                  <a:cubicBezTo>
                    <a:pt x="133345" y="795031"/>
                    <a:pt x="134947" y="798215"/>
                    <a:pt x="135910" y="801585"/>
                  </a:cubicBezTo>
                  <a:cubicBezTo>
                    <a:pt x="137166" y="805979"/>
                    <a:pt x="137631" y="810606"/>
                    <a:pt x="139236" y="814885"/>
                  </a:cubicBezTo>
                  <a:cubicBezTo>
                    <a:pt x="140977" y="819526"/>
                    <a:pt x="144045" y="823584"/>
                    <a:pt x="145886" y="828186"/>
                  </a:cubicBezTo>
                  <a:cubicBezTo>
                    <a:pt x="148489" y="834694"/>
                    <a:pt x="149401" y="841866"/>
                    <a:pt x="152536" y="848136"/>
                  </a:cubicBezTo>
                  <a:cubicBezTo>
                    <a:pt x="154753" y="852569"/>
                    <a:pt x="157234" y="856880"/>
                    <a:pt x="159186" y="861436"/>
                  </a:cubicBezTo>
                  <a:cubicBezTo>
                    <a:pt x="160567" y="864658"/>
                    <a:pt x="160321" y="868675"/>
                    <a:pt x="162511" y="871412"/>
                  </a:cubicBezTo>
                  <a:cubicBezTo>
                    <a:pt x="165007" y="874533"/>
                    <a:pt x="169161" y="875845"/>
                    <a:pt x="172486" y="878062"/>
                  </a:cubicBezTo>
                  <a:cubicBezTo>
                    <a:pt x="181285" y="913249"/>
                    <a:pt x="169338" y="871809"/>
                    <a:pt x="182462" y="901338"/>
                  </a:cubicBezTo>
                  <a:cubicBezTo>
                    <a:pt x="185309" y="907744"/>
                    <a:pt x="186895" y="914638"/>
                    <a:pt x="189112" y="921288"/>
                  </a:cubicBezTo>
                  <a:lnTo>
                    <a:pt x="192437" y="931263"/>
                  </a:lnTo>
                  <a:cubicBezTo>
                    <a:pt x="191329" y="936805"/>
                    <a:pt x="189112" y="942237"/>
                    <a:pt x="189112" y="947889"/>
                  </a:cubicBezTo>
                  <a:cubicBezTo>
                    <a:pt x="189112" y="975420"/>
                    <a:pt x="195619" y="983321"/>
                    <a:pt x="199087" y="1011066"/>
                  </a:cubicBezTo>
                  <a:cubicBezTo>
                    <a:pt x="199901" y="1017581"/>
                    <a:pt x="202691" y="1045155"/>
                    <a:pt x="205737" y="1054292"/>
                  </a:cubicBezTo>
                  <a:cubicBezTo>
                    <a:pt x="208548" y="1062726"/>
                    <a:pt x="214175" y="1070272"/>
                    <a:pt x="219038" y="1077567"/>
                  </a:cubicBezTo>
                  <a:cubicBezTo>
                    <a:pt x="221070" y="1083663"/>
                    <a:pt x="225152" y="1101745"/>
                    <a:pt x="232338" y="1107493"/>
                  </a:cubicBezTo>
                  <a:cubicBezTo>
                    <a:pt x="235075" y="1109682"/>
                    <a:pt x="238988" y="1109710"/>
                    <a:pt x="242313" y="1110818"/>
                  </a:cubicBezTo>
                  <a:cubicBezTo>
                    <a:pt x="244530" y="1114143"/>
                    <a:pt x="246138" y="1117968"/>
                    <a:pt x="248964" y="1120794"/>
                  </a:cubicBezTo>
                  <a:cubicBezTo>
                    <a:pt x="275119" y="1146949"/>
                    <a:pt x="241678" y="1104736"/>
                    <a:pt x="268914" y="1137419"/>
                  </a:cubicBezTo>
                  <a:cubicBezTo>
                    <a:pt x="271472" y="1140489"/>
                    <a:pt x="272909" y="1144407"/>
                    <a:pt x="275564" y="1147394"/>
                  </a:cubicBezTo>
                  <a:cubicBezTo>
                    <a:pt x="281812" y="1154423"/>
                    <a:pt x="290298" y="1159520"/>
                    <a:pt x="295515" y="1167345"/>
                  </a:cubicBezTo>
                  <a:cubicBezTo>
                    <a:pt x="304382" y="1180645"/>
                    <a:pt x="298840" y="1175103"/>
                    <a:pt x="312140" y="1183970"/>
                  </a:cubicBezTo>
                  <a:cubicBezTo>
                    <a:pt x="315162" y="1188504"/>
                    <a:pt x="320174" y="1197436"/>
                    <a:pt x="325441" y="1200596"/>
                  </a:cubicBezTo>
                  <a:cubicBezTo>
                    <a:pt x="328446" y="1202399"/>
                    <a:pt x="332091" y="1202813"/>
                    <a:pt x="335416" y="1203921"/>
                  </a:cubicBezTo>
                  <a:cubicBezTo>
                    <a:pt x="336524" y="1207246"/>
                    <a:pt x="336263" y="1211418"/>
                    <a:pt x="338741" y="1213896"/>
                  </a:cubicBezTo>
                  <a:cubicBezTo>
                    <a:pt x="355570" y="1230724"/>
                    <a:pt x="376449" y="1232251"/>
                    <a:pt x="398593" y="1237172"/>
                  </a:cubicBezTo>
                  <a:cubicBezTo>
                    <a:pt x="416393" y="1249039"/>
                    <a:pt x="405742" y="1240996"/>
                    <a:pt x="428518" y="1263772"/>
                  </a:cubicBezTo>
                  <a:cubicBezTo>
                    <a:pt x="430735" y="1265989"/>
                    <a:pt x="432365" y="1269021"/>
                    <a:pt x="435169" y="1270423"/>
                  </a:cubicBezTo>
                  <a:lnTo>
                    <a:pt x="448469" y="1277073"/>
                  </a:lnTo>
                  <a:cubicBezTo>
                    <a:pt x="450686" y="1280398"/>
                    <a:pt x="451999" y="1284552"/>
                    <a:pt x="455119" y="1287048"/>
                  </a:cubicBezTo>
                  <a:cubicBezTo>
                    <a:pt x="457856" y="1289237"/>
                    <a:pt x="461959" y="1288806"/>
                    <a:pt x="465094" y="1290373"/>
                  </a:cubicBezTo>
                  <a:cubicBezTo>
                    <a:pt x="468669" y="1292160"/>
                    <a:pt x="471745" y="1294806"/>
                    <a:pt x="475070" y="1297023"/>
                  </a:cubicBezTo>
                  <a:cubicBezTo>
                    <a:pt x="479161" y="1309297"/>
                    <a:pt x="478947" y="1311060"/>
                    <a:pt x="488370" y="1323624"/>
                  </a:cubicBezTo>
                  <a:cubicBezTo>
                    <a:pt x="491191" y="1327386"/>
                    <a:pt x="495612" y="1329773"/>
                    <a:pt x="498345" y="1333599"/>
                  </a:cubicBezTo>
                  <a:cubicBezTo>
                    <a:pt x="501226" y="1337633"/>
                    <a:pt x="502446" y="1342649"/>
                    <a:pt x="504996" y="1346900"/>
                  </a:cubicBezTo>
                  <a:cubicBezTo>
                    <a:pt x="509108" y="1353753"/>
                    <a:pt x="514184" y="1359997"/>
                    <a:pt x="518296" y="1366850"/>
                  </a:cubicBezTo>
                  <a:cubicBezTo>
                    <a:pt x="543607" y="1409036"/>
                    <a:pt x="508593" y="1355621"/>
                    <a:pt x="531596" y="1390126"/>
                  </a:cubicBezTo>
                  <a:cubicBezTo>
                    <a:pt x="532704" y="1397885"/>
                    <a:pt x="532442" y="1405967"/>
                    <a:pt x="534921" y="1413402"/>
                  </a:cubicBezTo>
                  <a:cubicBezTo>
                    <a:pt x="535912" y="1416376"/>
                    <a:pt x="540170" y="1417248"/>
                    <a:pt x="541572" y="1420052"/>
                  </a:cubicBezTo>
                  <a:cubicBezTo>
                    <a:pt x="545924" y="1428755"/>
                    <a:pt x="543316" y="1435150"/>
                    <a:pt x="548222" y="1443327"/>
                  </a:cubicBezTo>
                  <a:cubicBezTo>
                    <a:pt x="551382" y="1448593"/>
                    <a:pt x="560314" y="1453606"/>
                    <a:pt x="564847" y="1456628"/>
                  </a:cubicBezTo>
                  <a:cubicBezTo>
                    <a:pt x="567064" y="1459953"/>
                    <a:pt x="569556" y="1463110"/>
                    <a:pt x="571497" y="1466603"/>
                  </a:cubicBezTo>
                  <a:cubicBezTo>
                    <a:pt x="585037" y="1490974"/>
                    <a:pt x="577993" y="1480387"/>
                    <a:pt x="588123" y="1503179"/>
                  </a:cubicBezTo>
                  <a:cubicBezTo>
                    <a:pt x="590136" y="1507708"/>
                    <a:pt x="592556" y="1512046"/>
                    <a:pt x="594773" y="1516479"/>
                  </a:cubicBezTo>
                  <a:cubicBezTo>
                    <a:pt x="594784" y="1516544"/>
                    <a:pt x="599218" y="1546423"/>
                    <a:pt x="601423" y="1549730"/>
                  </a:cubicBezTo>
                  <a:cubicBezTo>
                    <a:pt x="603640" y="1553055"/>
                    <a:pt x="608073" y="1554163"/>
                    <a:pt x="611398" y="1556380"/>
                  </a:cubicBezTo>
                  <a:cubicBezTo>
                    <a:pt x="613615" y="1561922"/>
                    <a:pt x="615548" y="1567586"/>
                    <a:pt x="618049" y="1573006"/>
                  </a:cubicBezTo>
                  <a:cubicBezTo>
                    <a:pt x="622203" y="1582007"/>
                    <a:pt x="628945" y="1589989"/>
                    <a:pt x="631349" y="1599607"/>
                  </a:cubicBezTo>
                  <a:cubicBezTo>
                    <a:pt x="632457" y="1604040"/>
                    <a:pt x="633419" y="1608513"/>
                    <a:pt x="634674" y="1612907"/>
                  </a:cubicBezTo>
                  <a:cubicBezTo>
                    <a:pt x="635637" y="1616277"/>
                    <a:pt x="637077" y="1619501"/>
                    <a:pt x="637999" y="1622882"/>
                  </a:cubicBezTo>
                  <a:cubicBezTo>
                    <a:pt x="640404" y="1631700"/>
                    <a:pt x="640561" y="1641308"/>
                    <a:pt x="644649" y="1649483"/>
                  </a:cubicBezTo>
                  <a:cubicBezTo>
                    <a:pt x="646866" y="1653916"/>
                    <a:pt x="649459" y="1658181"/>
                    <a:pt x="651300" y="1662783"/>
                  </a:cubicBezTo>
                  <a:cubicBezTo>
                    <a:pt x="653904" y="1669292"/>
                    <a:pt x="655733" y="1676084"/>
                    <a:pt x="657950" y="1682734"/>
                  </a:cubicBezTo>
                  <a:cubicBezTo>
                    <a:pt x="659058" y="1686059"/>
                    <a:pt x="659708" y="1689574"/>
                    <a:pt x="661275" y="1692709"/>
                  </a:cubicBezTo>
                  <a:cubicBezTo>
                    <a:pt x="663492" y="1697143"/>
                    <a:pt x="664752" y="1702202"/>
                    <a:pt x="667925" y="1706010"/>
                  </a:cubicBezTo>
                  <a:cubicBezTo>
                    <a:pt x="672883" y="1711960"/>
                    <a:pt x="681067" y="1713716"/>
                    <a:pt x="687876" y="1715985"/>
                  </a:cubicBezTo>
                  <a:cubicBezTo>
                    <a:pt x="691201" y="1712660"/>
                    <a:pt x="697078" y="1710648"/>
                    <a:pt x="697851" y="1706010"/>
                  </a:cubicBezTo>
                  <a:cubicBezTo>
                    <a:pt x="698508" y="1702068"/>
                    <a:pt x="695102" y="1696901"/>
                    <a:pt x="691201" y="1696034"/>
                  </a:cubicBezTo>
                  <a:cubicBezTo>
                    <a:pt x="683550" y="1694334"/>
                    <a:pt x="675684" y="1698251"/>
                    <a:pt x="667925" y="1699359"/>
                  </a:cubicBezTo>
                  <a:cubicBezTo>
                    <a:pt x="670142" y="1704901"/>
                    <a:pt x="672688" y="1710322"/>
                    <a:pt x="674575" y="1715985"/>
                  </a:cubicBezTo>
                  <a:cubicBezTo>
                    <a:pt x="678771" y="1728572"/>
                    <a:pt x="678277" y="1735479"/>
                    <a:pt x="681225" y="1749236"/>
                  </a:cubicBezTo>
                  <a:cubicBezTo>
                    <a:pt x="683140" y="1758173"/>
                    <a:pt x="687876" y="1775836"/>
                    <a:pt x="687876" y="1775836"/>
                  </a:cubicBezTo>
                  <a:cubicBezTo>
                    <a:pt x="688984" y="1785811"/>
                    <a:pt x="689233" y="1795920"/>
                    <a:pt x="691201" y="1805762"/>
                  </a:cubicBezTo>
                  <a:cubicBezTo>
                    <a:pt x="692576" y="1812636"/>
                    <a:pt x="696151" y="1818912"/>
                    <a:pt x="697851" y="1825713"/>
                  </a:cubicBezTo>
                  <a:lnTo>
                    <a:pt x="704501" y="1852314"/>
                  </a:lnTo>
                  <a:cubicBezTo>
                    <a:pt x="706008" y="1858342"/>
                    <a:pt x="711778" y="1882865"/>
                    <a:pt x="714476" y="1885564"/>
                  </a:cubicBezTo>
                  <a:lnTo>
                    <a:pt x="721126" y="1892215"/>
                  </a:lnTo>
                  <a:lnTo>
                    <a:pt x="727777" y="1912165"/>
                  </a:lnTo>
                  <a:cubicBezTo>
                    <a:pt x="728885" y="1915490"/>
                    <a:pt x="728624" y="1919662"/>
                    <a:pt x="731102" y="1922140"/>
                  </a:cubicBezTo>
                  <a:cubicBezTo>
                    <a:pt x="738978" y="1930017"/>
                    <a:pt x="747293" y="1937464"/>
                    <a:pt x="751052" y="1948741"/>
                  </a:cubicBezTo>
                  <a:cubicBezTo>
                    <a:pt x="752160" y="1952066"/>
                    <a:pt x="752810" y="1955581"/>
                    <a:pt x="754377" y="1958716"/>
                  </a:cubicBezTo>
                  <a:cubicBezTo>
                    <a:pt x="756164" y="1962291"/>
                    <a:pt x="758705" y="1965440"/>
                    <a:pt x="761028" y="1968692"/>
                  </a:cubicBezTo>
                  <a:cubicBezTo>
                    <a:pt x="781644" y="1997554"/>
                    <a:pt x="761985" y="1968464"/>
                    <a:pt x="777653" y="1991967"/>
                  </a:cubicBezTo>
                  <a:cubicBezTo>
                    <a:pt x="779358" y="1997082"/>
                    <a:pt x="784815" y="2006803"/>
                    <a:pt x="777653" y="2011918"/>
                  </a:cubicBezTo>
                  <a:cubicBezTo>
                    <a:pt x="771949" y="2015992"/>
                    <a:pt x="757702" y="2018568"/>
                    <a:pt x="757702" y="2018568"/>
                  </a:cubicBezTo>
                  <a:cubicBezTo>
                    <a:pt x="756134" y="2023272"/>
                    <a:pt x="749352" y="2037669"/>
                    <a:pt x="757702" y="2041844"/>
                  </a:cubicBezTo>
                  <a:cubicBezTo>
                    <a:pt x="761276" y="2043631"/>
                    <a:pt x="764353" y="2037411"/>
                    <a:pt x="767678" y="2035194"/>
                  </a:cubicBezTo>
                  <a:cubicBezTo>
                    <a:pt x="771353" y="2024167"/>
                    <a:pt x="771003" y="2028723"/>
                    <a:pt x="761028" y="2035194"/>
                  </a:cubicBezTo>
                  <a:close/>
                </a:path>
              </a:pathLst>
            </a:custGeom>
            <a:solidFill>
              <a:srgbClr val="FFFF00">
                <a:alpha val="15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68" name="Полилиния 867"/>
            <p:cNvSpPr/>
            <p:nvPr/>
          </p:nvSpPr>
          <p:spPr>
            <a:xfrm>
              <a:off x="3673098" y="578603"/>
              <a:ext cx="2665709" cy="4021138"/>
            </a:xfrm>
            <a:custGeom>
              <a:avLst/>
              <a:gdLst>
                <a:gd name="connsiteX0" fmla="*/ 87824 w 2665709"/>
                <a:gd name="connsiteY0" fmla="*/ 4008895 h 4021138"/>
                <a:gd name="connsiteX1" fmla="*/ 103322 w 2665709"/>
                <a:gd name="connsiteY1" fmla="*/ 3977899 h 4021138"/>
                <a:gd name="connsiteX2" fmla="*/ 118821 w 2665709"/>
                <a:gd name="connsiteY2" fmla="*/ 3967566 h 4021138"/>
                <a:gd name="connsiteX3" fmla="*/ 129153 w 2665709"/>
                <a:gd name="connsiteY3" fmla="*/ 3952068 h 4021138"/>
                <a:gd name="connsiteX4" fmla="*/ 160149 w 2665709"/>
                <a:gd name="connsiteY4" fmla="*/ 3936570 h 4021138"/>
                <a:gd name="connsiteX5" fmla="*/ 216977 w 2665709"/>
                <a:gd name="connsiteY5" fmla="*/ 3941736 h 4021138"/>
                <a:gd name="connsiteX6" fmla="*/ 247973 w 2665709"/>
                <a:gd name="connsiteY6" fmla="*/ 3967566 h 4021138"/>
                <a:gd name="connsiteX7" fmla="*/ 263471 w 2665709"/>
                <a:gd name="connsiteY7" fmla="*/ 3977899 h 4021138"/>
                <a:gd name="connsiteX8" fmla="*/ 309966 w 2665709"/>
                <a:gd name="connsiteY8" fmla="*/ 3988231 h 4021138"/>
                <a:gd name="connsiteX9" fmla="*/ 371960 w 2665709"/>
                <a:gd name="connsiteY9" fmla="*/ 3977899 h 4021138"/>
                <a:gd name="connsiteX10" fmla="*/ 382292 w 2665709"/>
                <a:gd name="connsiteY10" fmla="*/ 3967566 h 4021138"/>
                <a:gd name="connsiteX11" fmla="*/ 397790 w 2665709"/>
                <a:gd name="connsiteY11" fmla="*/ 3962400 h 4021138"/>
                <a:gd name="connsiteX12" fmla="*/ 423621 w 2665709"/>
                <a:gd name="connsiteY12" fmla="*/ 3941736 h 4021138"/>
                <a:gd name="connsiteX13" fmla="*/ 454617 w 2665709"/>
                <a:gd name="connsiteY13" fmla="*/ 3926238 h 4021138"/>
                <a:gd name="connsiteX14" fmla="*/ 464949 w 2665709"/>
                <a:gd name="connsiteY14" fmla="*/ 3915905 h 4021138"/>
                <a:gd name="connsiteX15" fmla="*/ 480448 w 2665709"/>
                <a:gd name="connsiteY15" fmla="*/ 3910739 h 4021138"/>
                <a:gd name="connsiteX16" fmla="*/ 495946 w 2665709"/>
                <a:gd name="connsiteY16" fmla="*/ 3879743 h 4021138"/>
                <a:gd name="connsiteX17" fmla="*/ 506278 w 2665709"/>
                <a:gd name="connsiteY17" fmla="*/ 3828082 h 4021138"/>
                <a:gd name="connsiteX18" fmla="*/ 501112 w 2665709"/>
                <a:gd name="connsiteY18" fmla="*/ 3750590 h 4021138"/>
                <a:gd name="connsiteX19" fmla="*/ 495946 w 2665709"/>
                <a:gd name="connsiteY19" fmla="*/ 3729926 h 4021138"/>
                <a:gd name="connsiteX20" fmla="*/ 475282 w 2665709"/>
                <a:gd name="connsiteY20" fmla="*/ 3678265 h 4021138"/>
                <a:gd name="connsiteX21" fmla="*/ 464949 w 2665709"/>
                <a:gd name="connsiteY21" fmla="*/ 3667933 h 4021138"/>
                <a:gd name="connsiteX22" fmla="*/ 444285 w 2665709"/>
                <a:gd name="connsiteY22" fmla="*/ 3636936 h 4021138"/>
                <a:gd name="connsiteX23" fmla="*/ 423621 w 2665709"/>
                <a:gd name="connsiteY23" fmla="*/ 3611105 h 4021138"/>
                <a:gd name="connsiteX24" fmla="*/ 382292 w 2665709"/>
                <a:gd name="connsiteY24" fmla="*/ 3600773 h 4021138"/>
                <a:gd name="connsiteX25" fmla="*/ 340963 w 2665709"/>
                <a:gd name="connsiteY25" fmla="*/ 3564611 h 4021138"/>
                <a:gd name="connsiteX26" fmla="*/ 330631 w 2665709"/>
                <a:gd name="connsiteY26" fmla="*/ 3554278 h 4021138"/>
                <a:gd name="connsiteX27" fmla="*/ 315133 w 2665709"/>
                <a:gd name="connsiteY27" fmla="*/ 3497451 h 4021138"/>
                <a:gd name="connsiteX28" fmla="*/ 346129 w 2665709"/>
                <a:gd name="connsiteY28" fmla="*/ 3471621 h 4021138"/>
                <a:gd name="connsiteX29" fmla="*/ 377126 w 2665709"/>
                <a:gd name="connsiteY29" fmla="*/ 3461289 h 4021138"/>
                <a:gd name="connsiteX30" fmla="*/ 392624 w 2665709"/>
                <a:gd name="connsiteY30" fmla="*/ 3456122 h 4021138"/>
                <a:gd name="connsiteX31" fmla="*/ 423621 w 2665709"/>
                <a:gd name="connsiteY31" fmla="*/ 3435458 h 4021138"/>
                <a:gd name="connsiteX32" fmla="*/ 454617 w 2665709"/>
                <a:gd name="connsiteY32" fmla="*/ 3419960 h 4021138"/>
                <a:gd name="connsiteX33" fmla="*/ 470116 w 2665709"/>
                <a:gd name="connsiteY33" fmla="*/ 3404461 h 4021138"/>
                <a:gd name="connsiteX34" fmla="*/ 485614 w 2665709"/>
                <a:gd name="connsiteY34" fmla="*/ 3394129 h 4021138"/>
                <a:gd name="connsiteX35" fmla="*/ 490780 w 2665709"/>
                <a:gd name="connsiteY35" fmla="*/ 3378631 h 4021138"/>
                <a:gd name="connsiteX36" fmla="*/ 501112 w 2665709"/>
                <a:gd name="connsiteY36" fmla="*/ 3363133 h 4021138"/>
                <a:gd name="connsiteX37" fmla="*/ 511444 w 2665709"/>
                <a:gd name="connsiteY37" fmla="*/ 3321804 h 4021138"/>
                <a:gd name="connsiteX38" fmla="*/ 521777 w 2665709"/>
                <a:gd name="connsiteY38" fmla="*/ 3311472 h 4021138"/>
                <a:gd name="connsiteX39" fmla="*/ 516610 w 2665709"/>
                <a:gd name="connsiteY39" fmla="*/ 3285641 h 4021138"/>
                <a:gd name="connsiteX40" fmla="*/ 501112 w 2665709"/>
                <a:gd name="connsiteY40" fmla="*/ 3270143 h 4021138"/>
                <a:gd name="connsiteX41" fmla="*/ 480448 w 2665709"/>
                <a:gd name="connsiteY41" fmla="*/ 3254644 h 4021138"/>
                <a:gd name="connsiteX42" fmla="*/ 454617 w 2665709"/>
                <a:gd name="connsiteY42" fmla="*/ 3249478 h 4021138"/>
                <a:gd name="connsiteX43" fmla="*/ 330631 w 2665709"/>
                <a:gd name="connsiteY43" fmla="*/ 3244312 h 4021138"/>
                <a:gd name="connsiteX44" fmla="*/ 320299 w 2665709"/>
                <a:gd name="connsiteY44" fmla="*/ 3223648 h 4021138"/>
                <a:gd name="connsiteX45" fmla="*/ 309966 w 2665709"/>
                <a:gd name="connsiteY45" fmla="*/ 3208150 h 4021138"/>
                <a:gd name="connsiteX46" fmla="*/ 304800 w 2665709"/>
                <a:gd name="connsiteY46" fmla="*/ 3171987 h 4021138"/>
                <a:gd name="connsiteX47" fmla="*/ 299634 w 2665709"/>
                <a:gd name="connsiteY47" fmla="*/ 3156489 h 4021138"/>
                <a:gd name="connsiteX48" fmla="*/ 304800 w 2665709"/>
                <a:gd name="connsiteY48" fmla="*/ 3135824 h 4021138"/>
                <a:gd name="connsiteX49" fmla="*/ 325465 w 2665709"/>
                <a:gd name="connsiteY49" fmla="*/ 3078997 h 4021138"/>
                <a:gd name="connsiteX50" fmla="*/ 340963 w 2665709"/>
                <a:gd name="connsiteY50" fmla="*/ 3068665 h 4021138"/>
                <a:gd name="connsiteX51" fmla="*/ 356461 w 2665709"/>
                <a:gd name="connsiteY51" fmla="*/ 3037668 h 4021138"/>
                <a:gd name="connsiteX52" fmla="*/ 366794 w 2665709"/>
                <a:gd name="connsiteY52" fmla="*/ 3001505 h 4021138"/>
                <a:gd name="connsiteX53" fmla="*/ 371960 w 2665709"/>
                <a:gd name="connsiteY53" fmla="*/ 2794861 h 4021138"/>
                <a:gd name="connsiteX54" fmla="*/ 377126 w 2665709"/>
                <a:gd name="connsiteY54" fmla="*/ 2769031 h 4021138"/>
                <a:gd name="connsiteX55" fmla="*/ 371960 w 2665709"/>
                <a:gd name="connsiteY55" fmla="*/ 2707038 h 4021138"/>
                <a:gd name="connsiteX56" fmla="*/ 366794 w 2665709"/>
                <a:gd name="connsiteY56" fmla="*/ 2691539 h 4021138"/>
                <a:gd name="connsiteX57" fmla="*/ 356461 w 2665709"/>
                <a:gd name="connsiteY57" fmla="*/ 2681207 h 4021138"/>
                <a:gd name="connsiteX58" fmla="*/ 361627 w 2665709"/>
                <a:gd name="connsiteY58" fmla="*/ 2624380 h 4021138"/>
                <a:gd name="connsiteX59" fmla="*/ 382292 w 2665709"/>
                <a:gd name="connsiteY59" fmla="*/ 2598550 h 4021138"/>
                <a:gd name="connsiteX60" fmla="*/ 408122 w 2665709"/>
                <a:gd name="connsiteY60" fmla="*/ 2572719 h 4021138"/>
                <a:gd name="connsiteX61" fmla="*/ 454617 w 2665709"/>
                <a:gd name="connsiteY61" fmla="*/ 2562387 h 4021138"/>
                <a:gd name="connsiteX62" fmla="*/ 470116 w 2665709"/>
                <a:gd name="connsiteY62" fmla="*/ 2557221 h 4021138"/>
                <a:gd name="connsiteX63" fmla="*/ 485614 w 2665709"/>
                <a:gd name="connsiteY63" fmla="*/ 2546889 h 4021138"/>
                <a:gd name="connsiteX64" fmla="*/ 490780 w 2665709"/>
                <a:gd name="connsiteY64" fmla="*/ 2531390 h 4021138"/>
                <a:gd name="connsiteX65" fmla="*/ 511444 w 2665709"/>
                <a:gd name="connsiteY65" fmla="*/ 2500394 h 4021138"/>
                <a:gd name="connsiteX66" fmla="*/ 521777 w 2665709"/>
                <a:gd name="connsiteY66" fmla="*/ 2484895 h 4021138"/>
                <a:gd name="connsiteX67" fmla="*/ 547607 w 2665709"/>
                <a:gd name="connsiteY67" fmla="*/ 2438400 h 4021138"/>
                <a:gd name="connsiteX68" fmla="*/ 573438 w 2665709"/>
                <a:gd name="connsiteY68" fmla="*/ 2412570 h 4021138"/>
                <a:gd name="connsiteX69" fmla="*/ 594102 w 2665709"/>
                <a:gd name="connsiteY69" fmla="*/ 2376407 h 4021138"/>
                <a:gd name="connsiteX70" fmla="*/ 609600 w 2665709"/>
                <a:gd name="connsiteY70" fmla="*/ 2360909 h 4021138"/>
                <a:gd name="connsiteX71" fmla="*/ 635431 w 2665709"/>
                <a:gd name="connsiteY71" fmla="*/ 2314414 h 4021138"/>
                <a:gd name="connsiteX72" fmla="*/ 656095 w 2665709"/>
                <a:gd name="connsiteY72" fmla="*/ 2288583 h 4021138"/>
                <a:gd name="connsiteX73" fmla="*/ 661261 w 2665709"/>
                <a:gd name="connsiteY73" fmla="*/ 2273085 h 4021138"/>
                <a:gd name="connsiteX74" fmla="*/ 671594 w 2665709"/>
                <a:gd name="connsiteY74" fmla="*/ 2262753 h 4021138"/>
                <a:gd name="connsiteX75" fmla="*/ 681926 w 2665709"/>
                <a:gd name="connsiteY75" fmla="*/ 2247255 h 4021138"/>
                <a:gd name="connsiteX76" fmla="*/ 697424 w 2665709"/>
                <a:gd name="connsiteY76" fmla="*/ 2216258 h 4021138"/>
                <a:gd name="connsiteX77" fmla="*/ 702590 w 2665709"/>
                <a:gd name="connsiteY77" fmla="*/ 2200760 h 4021138"/>
                <a:gd name="connsiteX78" fmla="*/ 718088 w 2665709"/>
                <a:gd name="connsiteY78" fmla="*/ 2190428 h 4021138"/>
                <a:gd name="connsiteX79" fmla="*/ 743919 w 2665709"/>
                <a:gd name="connsiteY79" fmla="*/ 2143933 h 4021138"/>
                <a:gd name="connsiteX80" fmla="*/ 769749 w 2665709"/>
                <a:gd name="connsiteY80" fmla="*/ 2118102 h 4021138"/>
                <a:gd name="connsiteX81" fmla="*/ 780082 w 2665709"/>
                <a:gd name="connsiteY81" fmla="*/ 2107770 h 4021138"/>
                <a:gd name="connsiteX82" fmla="*/ 795580 w 2665709"/>
                <a:gd name="connsiteY82" fmla="*/ 2081939 h 4021138"/>
                <a:gd name="connsiteX83" fmla="*/ 821410 w 2665709"/>
                <a:gd name="connsiteY83" fmla="*/ 2056109 h 4021138"/>
                <a:gd name="connsiteX84" fmla="*/ 836909 w 2665709"/>
                <a:gd name="connsiteY84" fmla="*/ 2030278 h 4021138"/>
                <a:gd name="connsiteX85" fmla="*/ 842075 w 2665709"/>
                <a:gd name="connsiteY85" fmla="*/ 2014780 h 4021138"/>
                <a:gd name="connsiteX86" fmla="*/ 857573 w 2665709"/>
                <a:gd name="connsiteY86" fmla="*/ 2009614 h 4021138"/>
                <a:gd name="connsiteX87" fmla="*/ 867905 w 2665709"/>
                <a:gd name="connsiteY87" fmla="*/ 1994116 h 4021138"/>
                <a:gd name="connsiteX88" fmla="*/ 893736 w 2665709"/>
                <a:gd name="connsiteY88" fmla="*/ 1973451 h 4021138"/>
                <a:gd name="connsiteX89" fmla="*/ 904068 w 2665709"/>
                <a:gd name="connsiteY89" fmla="*/ 1957953 h 4021138"/>
                <a:gd name="connsiteX90" fmla="*/ 909234 w 2665709"/>
                <a:gd name="connsiteY90" fmla="*/ 1942455 h 4021138"/>
                <a:gd name="connsiteX91" fmla="*/ 924733 w 2665709"/>
                <a:gd name="connsiteY91" fmla="*/ 1937289 h 4021138"/>
                <a:gd name="connsiteX92" fmla="*/ 935065 w 2665709"/>
                <a:gd name="connsiteY92" fmla="*/ 1926956 h 4021138"/>
                <a:gd name="connsiteX93" fmla="*/ 945397 w 2665709"/>
                <a:gd name="connsiteY93" fmla="*/ 1911458 h 4021138"/>
                <a:gd name="connsiteX94" fmla="*/ 976394 w 2665709"/>
                <a:gd name="connsiteY94" fmla="*/ 1880461 h 4021138"/>
                <a:gd name="connsiteX95" fmla="*/ 1002224 w 2665709"/>
                <a:gd name="connsiteY95" fmla="*/ 1854631 h 4021138"/>
                <a:gd name="connsiteX96" fmla="*/ 1012556 w 2665709"/>
                <a:gd name="connsiteY96" fmla="*/ 1839133 h 4021138"/>
                <a:gd name="connsiteX97" fmla="*/ 1033221 w 2665709"/>
                <a:gd name="connsiteY97" fmla="*/ 1818468 h 4021138"/>
                <a:gd name="connsiteX98" fmla="*/ 1059051 w 2665709"/>
                <a:gd name="connsiteY98" fmla="*/ 1771973 h 4021138"/>
                <a:gd name="connsiteX99" fmla="*/ 1074549 w 2665709"/>
                <a:gd name="connsiteY99" fmla="*/ 1761641 h 4021138"/>
                <a:gd name="connsiteX100" fmla="*/ 1084882 w 2665709"/>
                <a:gd name="connsiteY100" fmla="*/ 1725478 h 4021138"/>
                <a:gd name="connsiteX101" fmla="*/ 1095214 w 2665709"/>
                <a:gd name="connsiteY101" fmla="*/ 1694482 h 4021138"/>
                <a:gd name="connsiteX102" fmla="*/ 1100380 w 2665709"/>
                <a:gd name="connsiteY102" fmla="*/ 1678983 h 4021138"/>
                <a:gd name="connsiteX103" fmla="*/ 1110712 w 2665709"/>
                <a:gd name="connsiteY103" fmla="*/ 1637655 h 4021138"/>
                <a:gd name="connsiteX104" fmla="*/ 1126210 w 2665709"/>
                <a:gd name="connsiteY104" fmla="*/ 1585994 h 4021138"/>
                <a:gd name="connsiteX105" fmla="*/ 1131377 w 2665709"/>
                <a:gd name="connsiteY105" fmla="*/ 1570495 h 4021138"/>
                <a:gd name="connsiteX106" fmla="*/ 1146875 w 2665709"/>
                <a:gd name="connsiteY106" fmla="*/ 1554997 h 4021138"/>
                <a:gd name="connsiteX107" fmla="*/ 1157207 w 2665709"/>
                <a:gd name="connsiteY107" fmla="*/ 1524000 h 4021138"/>
                <a:gd name="connsiteX108" fmla="*/ 1162373 w 2665709"/>
                <a:gd name="connsiteY108" fmla="*/ 1508502 h 4021138"/>
                <a:gd name="connsiteX109" fmla="*/ 1177871 w 2665709"/>
                <a:gd name="connsiteY109" fmla="*/ 1493004 h 4021138"/>
                <a:gd name="connsiteX110" fmla="*/ 1183038 w 2665709"/>
                <a:gd name="connsiteY110" fmla="*/ 1477505 h 4021138"/>
                <a:gd name="connsiteX111" fmla="*/ 1193370 w 2665709"/>
                <a:gd name="connsiteY111" fmla="*/ 1462007 h 4021138"/>
                <a:gd name="connsiteX112" fmla="*/ 1198536 w 2665709"/>
                <a:gd name="connsiteY112" fmla="*/ 1441343 h 4021138"/>
                <a:gd name="connsiteX113" fmla="*/ 1224366 w 2665709"/>
                <a:gd name="connsiteY113" fmla="*/ 1415512 h 4021138"/>
                <a:gd name="connsiteX114" fmla="*/ 1239865 w 2665709"/>
                <a:gd name="connsiteY114" fmla="*/ 1384516 h 4021138"/>
                <a:gd name="connsiteX115" fmla="*/ 1255363 w 2665709"/>
                <a:gd name="connsiteY115" fmla="*/ 1379350 h 4021138"/>
                <a:gd name="connsiteX116" fmla="*/ 1260529 w 2665709"/>
                <a:gd name="connsiteY116" fmla="*/ 1363851 h 4021138"/>
                <a:gd name="connsiteX117" fmla="*/ 1291526 w 2665709"/>
                <a:gd name="connsiteY117" fmla="*/ 1343187 h 4021138"/>
                <a:gd name="connsiteX118" fmla="*/ 1296692 w 2665709"/>
                <a:gd name="connsiteY118" fmla="*/ 1327689 h 4021138"/>
                <a:gd name="connsiteX119" fmla="*/ 1322522 w 2665709"/>
                <a:gd name="connsiteY119" fmla="*/ 1307024 h 4021138"/>
                <a:gd name="connsiteX120" fmla="*/ 1332855 w 2665709"/>
                <a:gd name="connsiteY120" fmla="*/ 1296692 h 4021138"/>
                <a:gd name="connsiteX121" fmla="*/ 1348353 w 2665709"/>
                <a:gd name="connsiteY121" fmla="*/ 1291526 h 4021138"/>
                <a:gd name="connsiteX122" fmla="*/ 1544665 w 2665709"/>
                <a:gd name="connsiteY122" fmla="*/ 1286360 h 4021138"/>
                <a:gd name="connsiteX123" fmla="*/ 1580827 w 2665709"/>
                <a:gd name="connsiteY123" fmla="*/ 1281194 h 4021138"/>
                <a:gd name="connsiteX124" fmla="*/ 1596326 w 2665709"/>
                <a:gd name="connsiteY124" fmla="*/ 1276028 h 4021138"/>
                <a:gd name="connsiteX125" fmla="*/ 1616990 w 2665709"/>
                <a:gd name="connsiteY125" fmla="*/ 1270861 h 4021138"/>
                <a:gd name="connsiteX126" fmla="*/ 1663485 w 2665709"/>
                <a:gd name="connsiteY126" fmla="*/ 1250197 h 4021138"/>
                <a:gd name="connsiteX127" fmla="*/ 1678983 w 2665709"/>
                <a:gd name="connsiteY127" fmla="*/ 1245031 h 4021138"/>
                <a:gd name="connsiteX128" fmla="*/ 1694482 w 2665709"/>
                <a:gd name="connsiteY128" fmla="*/ 1239865 h 4021138"/>
                <a:gd name="connsiteX129" fmla="*/ 1704814 w 2665709"/>
                <a:gd name="connsiteY129" fmla="*/ 1224366 h 4021138"/>
                <a:gd name="connsiteX130" fmla="*/ 1725478 w 2665709"/>
                <a:gd name="connsiteY130" fmla="*/ 1214034 h 4021138"/>
                <a:gd name="connsiteX131" fmla="*/ 1740977 w 2665709"/>
                <a:gd name="connsiteY131" fmla="*/ 1203702 h 4021138"/>
                <a:gd name="connsiteX132" fmla="*/ 1766807 w 2665709"/>
                <a:gd name="connsiteY132" fmla="*/ 1183038 h 4021138"/>
                <a:gd name="connsiteX133" fmla="*/ 1797804 w 2665709"/>
                <a:gd name="connsiteY133" fmla="*/ 1162373 h 4021138"/>
                <a:gd name="connsiteX134" fmla="*/ 1808136 w 2665709"/>
                <a:gd name="connsiteY134" fmla="*/ 1146875 h 4021138"/>
                <a:gd name="connsiteX135" fmla="*/ 1823634 w 2665709"/>
                <a:gd name="connsiteY135" fmla="*/ 1141709 h 4021138"/>
                <a:gd name="connsiteX136" fmla="*/ 1839133 w 2665709"/>
                <a:gd name="connsiteY136" fmla="*/ 1131377 h 4021138"/>
                <a:gd name="connsiteX137" fmla="*/ 1859797 w 2665709"/>
                <a:gd name="connsiteY137" fmla="*/ 1105546 h 4021138"/>
                <a:gd name="connsiteX138" fmla="*/ 1880461 w 2665709"/>
                <a:gd name="connsiteY138" fmla="*/ 1074550 h 4021138"/>
                <a:gd name="connsiteX139" fmla="*/ 1890794 w 2665709"/>
                <a:gd name="connsiteY139" fmla="*/ 1043553 h 4021138"/>
                <a:gd name="connsiteX140" fmla="*/ 1895960 w 2665709"/>
                <a:gd name="connsiteY140" fmla="*/ 1028055 h 4021138"/>
                <a:gd name="connsiteX141" fmla="*/ 1906292 w 2665709"/>
                <a:gd name="connsiteY141" fmla="*/ 1017722 h 4021138"/>
                <a:gd name="connsiteX142" fmla="*/ 1911458 w 2665709"/>
                <a:gd name="connsiteY142" fmla="*/ 1002224 h 4021138"/>
                <a:gd name="connsiteX143" fmla="*/ 1932122 w 2665709"/>
                <a:gd name="connsiteY143" fmla="*/ 971228 h 4021138"/>
                <a:gd name="connsiteX144" fmla="*/ 1937288 w 2665709"/>
                <a:gd name="connsiteY144" fmla="*/ 955729 h 4021138"/>
                <a:gd name="connsiteX145" fmla="*/ 1947621 w 2665709"/>
                <a:gd name="connsiteY145" fmla="*/ 945397 h 4021138"/>
                <a:gd name="connsiteX146" fmla="*/ 1957953 w 2665709"/>
                <a:gd name="connsiteY146" fmla="*/ 929899 h 4021138"/>
                <a:gd name="connsiteX147" fmla="*/ 1963119 w 2665709"/>
                <a:gd name="connsiteY147" fmla="*/ 914400 h 4021138"/>
                <a:gd name="connsiteX148" fmla="*/ 1994116 w 2665709"/>
                <a:gd name="connsiteY148" fmla="*/ 873072 h 4021138"/>
                <a:gd name="connsiteX149" fmla="*/ 1999282 w 2665709"/>
                <a:gd name="connsiteY149" fmla="*/ 857573 h 4021138"/>
                <a:gd name="connsiteX150" fmla="*/ 2019946 w 2665709"/>
                <a:gd name="connsiteY150" fmla="*/ 826577 h 4021138"/>
                <a:gd name="connsiteX151" fmla="*/ 2030278 w 2665709"/>
                <a:gd name="connsiteY151" fmla="*/ 811078 h 4021138"/>
                <a:gd name="connsiteX152" fmla="*/ 2040610 w 2665709"/>
                <a:gd name="connsiteY152" fmla="*/ 795580 h 4021138"/>
                <a:gd name="connsiteX153" fmla="*/ 2045777 w 2665709"/>
                <a:gd name="connsiteY153" fmla="*/ 780082 h 4021138"/>
                <a:gd name="connsiteX154" fmla="*/ 2061275 w 2665709"/>
                <a:gd name="connsiteY154" fmla="*/ 769750 h 4021138"/>
                <a:gd name="connsiteX155" fmla="*/ 2081939 w 2665709"/>
                <a:gd name="connsiteY155" fmla="*/ 743919 h 4021138"/>
                <a:gd name="connsiteX156" fmla="*/ 2097438 w 2665709"/>
                <a:gd name="connsiteY156" fmla="*/ 733587 h 4021138"/>
                <a:gd name="connsiteX157" fmla="*/ 2138766 w 2665709"/>
                <a:gd name="connsiteY157" fmla="*/ 702590 h 4021138"/>
                <a:gd name="connsiteX158" fmla="*/ 2149099 w 2665709"/>
                <a:gd name="connsiteY158" fmla="*/ 692258 h 4021138"/>
                <a:gd name="connsiteX159" fmla="*/ 2164597 w 2665709"/>
                <a:gd name="connsiteY159" fmla="*/ 687092 h 4021138"/>
                <a:gd name="connsiteX160" fmla="*/ 2185261 w 2665709"/>
                <a:gd name="connsiteY160" fmla="*/ 661261 h 4021138"/>
                <a:gd name="connsiteX161" fmla="*/ 2216258 w 2665709"/>
                <a:gd name="connsiteY161" fmla="*/ 650929 h 4021138"/>
                <a:gd name="connsiteX162" fmla="*/ 2236922 w 2665709"/>
                <a:gd name="connsiteY162" fmla="*/ 640597 h 4021138"/>
                <a:gd name="connsiteX163" fmla="*/ 2262753 w 2665709"/>
                <a:gd name="connsiteY163" fmla="*/ 625099 h 4021138"/>
                <a:gd name="connsiteX164" fmla="*/ 2288583 w 2665709"/>
                <a:gd name="connsiteY164" fmla="*/ 599268 h 4021138"/>
                <a:gd name="connsiteX165" fmla="*/ 2298916 w 2665709"/>
                <a:gd name="connsiteY165" fmla="*/ 588936 h 4021138"/>
                <a:gd name="connsiteX166" fmla="*/ 2314414 w 2665709"/>
                <a:gd name="connsiteY166" fmla="*/ 583770 h 4021138"/>
                <a:gd name="connsiteX167" fmla="*/ 2345410 w 2665709"/>
                <a:gd name="connsiteY167" fmla="*/ 552773 h 4021138"/>
                <a:gd name="connsiteX168" fmla="*/ 2355743 w 2665709"/>
                <a:gd name="connsiteY168" fmla="*/ 542441 h 4021138"/>
                <a:gd name="connsiteX169" fmla="*/ 2381573 w 2665709"/>
                <a:gd name="connsiteY169" fmla="*/ 516611 h 4021138"/>
                <a:gd name="connsiteX170" fmla="*/ 2407404 w 2665709"/>
                <a:gd name="connsiteY170" fmla="*/ 501112 h 4021138"/>
                <a:gd name="connsiteX171" fmla="*/ 2422902 w 2665709"/>
                <a:gd name="connsiteY171" fmla="*/ 490780 h 4021138"/>
                <a:gd name="connsiteX172" fmla="*/ 2495227 w 2665709"/>
                <a:gd name="connsiteY172" fmla="*/ 480448 h 4021138"/>
                <a:gd name="connsiteX173" fmla="*/ 2526224 w 2665709"/>
                <a:gd name="connsiteY173" fmla="*/ 470116 h 4021138"/>
                <a:gd name="connsiteX174" fmla="*/ 2536556 w 2665709"/>
                <a:gd name="connsiteY174" fmla="*/ 454617 h 4021138"/>
                <a:gd name="connsiteX175" fmla="*/ 2567553 w 2665709"/>
                <a:gd name="connsiteY175" fmla="*/ 444285 h 4021138"/>
                <a:gd name="connsiteX176" fmla="*/ 2598549 w 2665709"/>
                <a:gd name="connsiteY176" fmla="*/ 423621 h 4021138"/>
                <a:gd name="connsiteX177" fmla="*/ 2614048 w 2665709"/>
                <a:gd name="connsiteY177" fmla="*/ 413289 h 4021138"/>
                <a:gd name="connsiteX178" fmla="*/ 2629546 w 2665709"/>
                <a:gd name="connsiteY178" fmla="*/ 408122 h 4021138"/>
                <a:gd name="connsiteX179" fmla="*/ 2655377 w 2665709"/>
                <a:gd name="connsiteY179" fmla="*/ 387458 h 4021138"/>
                <a:gd name="connsiteX180" fmla="*/ 2665709 w 2665709"/>
                <a:gd name="connsiteY180" fmla="*/ 371960 h 4021138"/>
                <a:gd name="connsiteX181" fmla="*/ 2660543 w 2665709"/>
                <a:gd name="connsiteY181" fmla="*/ 356461 h 4021138"/>
                <a:gd name="connsiteX182" fmla="*/ 2645044 w 2665709"/>
                <a:gd name="connsiteY182" fmla="*/ 351295 h 4021138"/>
                <a:gd name="connsiteX183" fmla="*/ 2629546 w 2665709"/>
                <a:gd name="connsiteY183" fmla="*/ 340963 h 4021138"/>
                <a:gd name="connsiteX184" fmla="*/ 2598549 w 2665709"/>
                <a:gd name="connsiteY184" fmla="*/ 330631 h 4021138"/>
                <a:gd name="connsiteX185" fmla="*/ 2577885 w 2665709"/>
                <a:gd name="connsiteY185" fmla="*/ 304800 h 4021138"/>
                <a:gd name="connsiteX186" fmla="*/ 2557221 w 2665709"/>
                <a:gd name="connsiteY186" fmla="*/ 273804 h 4021138"/>
                <a:gd name="connsiteX187" fmla="*/ 2552055 w 2665709"/>
                <a:gd name="connsiteY187" fmla="*/ 258305 h 4021138"/>
                <a:gd name="connsiteX188" fmla="*/ 2541722 w 2665709"/>
                <a:gd name="connsiteY188" fmla="*/ 247973 h 4021138"/>
                <a:gd name="connsiteX189" fmla="*/ 2536556 w 2665709"/>
                <a:gd name="connsiteY189" fmla="*/ 216977 h 4021138"/>
                <a:gd name="connsiteX190" fmla="*/ 2531390 w 2665709"/>
                <a:gd name="connsiteY190" fmla="*/ 201478 h 4021138"/>
                <a:gd name="connsiteX191" fmla="*/ 2515892 w 2665709"/>
                <a:gd name="connsiteY191" fmla="*/ 165316 h 4021138"/>
                <a:gd name="connsiteX192" fmla="*/ 2479729 w 2665709"/>
                <a:gd name="connsiteY192" fmla="*/ 139485 h 4021138"/>
                <a:gd name="connsiteX193" fmla="*/ 2464231 w 2665709"/>
                <a:gd name="connsiteY193" fmla="*/ 129153 h 4021138"/>
                <a:gd name="connsiteX194" fmla="*/ 2433234 w 2665709"/>
                <a:gd name="connsiteY194" fmla="*/ 118821 h 4021138"/>
                <a:gd name="connsiteX195" fmla="*/ 2402238 w 2665709"/>
                <a:gd name="connsiteY195" fmla="*/ 108489 h 4021138"/>
                <a:gd name="connsiteX196" fmla="*/ 2386739 w 2665709"/>
                <a:gd name="connsiteY196" fmla="*/ 103322 h 4021138"/>
                <a:gd name="connsiteX197" fmla="*/ 2371241 w 2665709"/>
                <a:gd name="connsiteY197" fmla="*/ 92990 h 4021138"/>
                <a:gd name="connsiteX198" fmla="*/ 2340244 w 2665709"/>
                <a:gd name="connsiteY198" fmla="*/ 87824 h 4021138"/>
                <a:gd name="connsiteX199" fmla="*/ 2293749 w 2665709"/>
                <a:gd name="connsiteY199" fmla="*/ 72326 h 4021138"/>
                <a:gd name="connsiteX200" fmla="*/ 2278251 w 2665709"/>
                <a:gd name="connsiteY200" fmla="*/ 67160 h 4021138"/>
                <a:gd name="connsiteX201" fmla="*/ 2262753 w 2665709"/>
                <a:gd name="connsiteY201" fmla="*/ 56828 h 4021138"/>
                <a:gd name="connsiteX202" fmla="*/ 2231756 w 2665709"/>
                <a:gd name="connsiteY202" fmla="*/ 46495 h 4021138"/>
                <a:gd name="connsiteX203" fmla="*/ 2216258 w 2665709"/>
                <a:gd name="connsiteY203" fmla="*/ 36163 h 4021138"/>
                <a:gd name="connsiteX204" fmla="*/ 2200760 w 2665709"/>
                <a:gd name="connsiteY204" fmla="*/ 30997 h 4021138"/>
                <a:gd name="connsiteX205" fmla="*/ 2190427 w 2665709"/>
                <a:gd name="connsiteY205" fmla="*/ 20665 h 4021138"/>
                <a:gd name="connsiteX206" fmla="*/ 2159431 w 2665709"/>
                <a:gd name="connsiteY206" fmla="*/ 10333 h 4021138"/>
                <a:gd name="connsiteX207" fmla="*/ 2143933 w 2665709"/>
                <a:gd name="connsiteY207" fmla="*/ 5166 h 4021138"/>
                <a:gd name="connsiteX208" fmla="*/ 2128434 w 2665709"/>
                <a:gd name="connsiteY208" fmla="*/ 0 h 4021138"/>
                <a:gd name="connsiteX209" fmla="*/ 1999282 w 2665709"/>
                <a:gd name="connsiteY209" fmla="*/ 5166 h 4021138"/>
                <a:gd name="connsiteX210" fmla="*/ 1988949 w 2665709"/>
                <a:gd name="connsiteY210" fmla="*/ 15499 h 4021138"/>
                <a:gd name="connsiteX211" fmla="*/ 1968285 w 2665709"/>
                <a:gd name="connsiteY211" fmla="*/ 20665 h 4021138"/>
                <a:gd name="connsiteX212" fmla="*/ 1952787 w 2665709"/>
                <a:gd name="connsiteY212" fmla="*/ 30997 h 4021138"/>
                <a:gd name="connsiteX213" fmla="*/ 1937288 w 2665709"/>
                <a:gd name="connsiteY213" fmla="*/ 36163 h 4021138"/>
                <a:gd name="connsiteX214" fmla="*/ 1926956 w 2665709"/>
                <a:gd name="connsiteY214" fmla="*/ 51661 h 4021138"/>
                <a:gd name="connsiteX215" fmla="*/ 1901126 w 2665709"/>
                <a:gd name="connsiteY215" fmla="*/ 72326 h 4021138"/>
                <a:gd name="connsiteX216" fmla="*/ 1890794 w 2665709"/>
                <a:gd name="connsiteY216" fmla="*/ 87824 h 4021138"/>
                <a:gd name="connsiteX217" fmla="*/ 1864963 w 2665709"/>
                <a:gd name="connsiteY217" fmla="*/ 108489 h 4021138"/>
                <a:gd name="connsiteX218" fmla="*/ 1844299 w 2665709"/>
                <a:gd name="connsiteY218" fmla="*/ 139485 h 4021138"/>
                <a:gd name="connsiteX219" fmla="*/ 1833966 w 2665709"/>
                <a:gd name="connsiteY219" fmla="*/ 154983 h 4021138"/>
                <a:gd name="connsiteX220" fmla="*/ 1823634 w 2665709"/>
                <a:gd name="connsiteY220" fmla="*/ 185980 h 4021138"/>
                <a:gd name="connsiteX221" fmla="*/ 1818468 w 2665709"/>
                <a:gd name="connsiteY221" fmla="*/ 201478 h 4021138"/>
                <a:gd name="connsiteX222" fmla="*/ 1808136 w 2665709"/>
                <a:gd name="connsiteY222" fmla="*/ 289302 h 4021138"/>
                <a:gd name="connsiteX223" fmla="*/ 1797804 w 2665709"/>
                <a:gd name="connsiteY223" fmla="*/ 304800 h 4021138"/>
                <a:gd name="connsiteX224" fmla="*/ 1792638 w 2665709"/>
                <a:gd name="connsiteY224" fmla="*/ 320299 h 4021138"/>
                <a:gd name="connsiteX225" fmla="*/ 1777139 w 2665709"/>
                <a:gd name="connsiteY225" fmla="*/ 325465 h 4021138"/>
                <a:gd name="connsiteX226" fmla="*/ 1761641 w 2665709"/>
                <a:gd name="connsiteY226" fmla="*/ 335797 h 4021138"/>
                <a:gd name="connsiteX227" fmla="*/ 1746143 w 2665709"/>
                <a:gd name="connsiteY227" fmla="*/ 340963 h 4021138"/>
                <a:gd name="connsiteX228" fmla="*/ 1678983 w 2665709"/>
                <a:gd name="connsiteY228" fmla="*/ 351295 h 4021138"/>
                <a:gd name="connsiteX229" fmla="*/ 1632488 w 2665709"/>
                <a:gd name="connsiteY229" fmla="*/ 361628 h 4021138"/>
                <a:gd name="connsiteX230" fmla="*/ 1616990 w 2665709"/>
                <a:gd name="connsiteY230" fmla="*/ 371960 h 4021138"/>
                <a:gd name="connsiteX231" fmla="*/ 1591160 w 2665709"/>
                <a:gd name="connsiteY231" fmla="*/ 377126 h 4021138"/>
                <a:gd name="connsiteX232" fmla="*/ 1570495 w 2665709"/>
                <a:gd name="connsiteY232" fmla="*/ 382292 h 4021138"/>
                <a:gd name="connsiteX233" fmla="*/ 1554997 w 2665709"/>
                <a:gd name="connsiteY233" fmla="*/ 387458 h 4021138"/>
                <a:gd name="connsiteX234" fmla="*/ 1518834 w 2665709"/>
                <a:gd name="connsiteY234" fmla="*/ 397790 h 4021138"/>
                <a:gd name="connsiteX235" fmla="*/ 1472339 w 2665709"/>
                <a:gd name="connsiteY235" fmla="*/ 418455 h 4021138"/>
                <a:gd name="connsiteX236" fmla="*/ 1456841 w 2665709"/>
                <a:gd name="connsiteY236" fmla="*/ 423621 h 4021138"/>
                <a:gd name="connsiteX237" fmla="*/ 1441343 w 2665709"/>
                <a:gd name="connsiteY237" fmla="*/ 428787 h 4021138"/>
                <a:gd name="connsiteX238" fmla="*/ 1405180 w 2665709"/>
                <a:gd name="connsiteY238" fmla="*/ 454617 h 4021138"/>
                <a:gd name="connsiteX239" fmla="*/ 1374183 w 2665709"/>
                <a:gd name="connsiteY239" fmla="*/ 475282 h 4021138"/>
                <a:gd name="connsiteX240" fmla="*/ 1358685 w 2665709"/>
                <a:gd name="connsiteY240" fmla="*/ 485614 h 4021138"/>
                <a:gd name="connsiteX241" fmla="*/ 1327688 w 2665709"/>
                <a:gd name="connsiteY241" fmla="*/ 511444 h 4021138"/>
                <a:gd name="connsiteX242" fmla="*/ 1317356 w 2665709"/>
                <a:gd name="connsiteY242" fmla="*/ 521777 h 4021138"/>
                <a:gd name="connsiteX243" fmla="*/ 1286360 w 2665709"/>
                <a:gd name="connsiteY243" fmla="*/ 542441 h 4021138"/>
                <a:gd name="connsiteX244" fmla="*/ 1270861 w 2665709"/>
                <a:gd name="connsiteY244" fmla="*/ 552773 h 4021138"/>
                <a:gd name="connsiteX245" fmla="*/ 1260529 w 2665709"/>
                <a:gd name="connsiteY245" fmla="*/ 568272 h 4021138"/>
                <a:gd name="connsiteX246" fmla="*/ 1245031 w 2665709"/>
                <a:gd name="connsiteY246" fmla="*/ 573438 h 4021138"/>
                <a:gd name="connsiteX247" fmla="*/ 1229533 w 2665709"/>
                <a:gd name="connsiteY247" fmla="*/ 583770 h 4021138"/>
                <a:gd name="connsiteX248" fmla="*/ 1224366 w 2665709"/>
                <a:gd name="connsiteY248" fmla="*/ 599268 h 4021138"/>
                <a:gd name="connsiteX249" fmla="*/ 1193370 w 2665709"/>
                <a:gd name="connsiteY249" fmla="*/ 619933 h 4021138"/>
                <a:gd name="connsiteX250" fmla="*/ 1177871 w 2665709"/>
                <a:gd name="connsiteY250" fmla="*/ 630265 h 4021138"/>
                <a:gd name="connsiteX251" fmla="*/ 1146875 w 2665709"/>
                <a:gd name="connsiteY251" fmla="*/ 656095 h 4021138"/>
                <a:gd name="connsiteX252" fmla="*/ 1126210 w 2665709"/>
                <a:gd name="connsiteY252" fmla="*/ 676760 h 4021138"/>
                <a:gd name="connsiteX253" fmla="*/ 1110712 w 2665709"/>
                <a:gd name="connsiteY253" fmla="*/ 692258 h 4021138"/>
                <a:gd name="connsiteX254" fmla="*/ 1095214 w 2665709"/>
                <a:gd name="connsiteY254" fmla="*/ 702590 h 4021138"/>
                <a:gd name="connsiteX255" fmla="*/ 1084882 w 2665709"/>
                <a:gd name="connsiteY255" fmla="*/ 718089 h 4021138"/>
                <a:gd name="connsiteX256" fmla="*/ 1069383 w 2665709"/>
                <a:gd name="connsiteY256" fmla="*/ 723255 h 4021138"/>
                <a:gd name="connsiteX257" fmla="*/ 1059051 w 2665709"/>
                <a:gd name="connsiteY257" fmla="*/ 754251 h 4021138"/>
                <a:gd name="connsiteX258" fmla="*/ 1048719 w 2665709"/>
                <a:gd name="connsiteY258" fmla="*/ 774916 h 4021138"/>
                <a:gd name="connsiteX259" fmla="*/ 1043553 w 2665709"/>
                <a:gd name="connsiteY259" fmla="*/ 790414 h 4021138"/>
                <a:gd name="connsiteX260" fmla="*/ 1022888 w 2665709"/>
                <a:gd name="connsiteY260" fmla="*/ 821411 h 4021138"/>
                <a:gd name="connsiteX261" fmla="*/ 1012556 w 2665709"/>
                <a:gd name="connsiteY261" fmla="*/ 852407 h 4021138"/>
                <a:gd name="connsiteX262" fmla="*/ 1007390 w 2665709"/>
                <a:gd name="connsiteY262" fmla="*/ 867905 h 4021138"/>
                <a:gd name="connsiteX263" fmla="*/ 997058 w 2665709"/>
                <a:gd name="connsiteY263" fmla="*/ 888570 h 4021138"/>
                <a:gd name="connsiteX264" fmla="*/ 991892 w 2665709"/>
                <a:gd name="connsiteY264" fmla="*/ 909234 h 4021138"/>
                <a:gd name="connsiteX265" fmla="*/ 981560 w 2665709"/>
                <a:gd name="connsiteY265" fmla="*/ 960895 h 4021138"/>
                <a:gd name="connsiteX266" fmla="*/ 971227 w 2665709"/>
                <a:gd name="connsiteY266" fmla="*/ 991892 h 4021138"/>
                <a:gd name="connsiteX267" fmla="*/ 940231 w 2665709"/>
                <a:gd name="connsiteY267" fmla="*/ 1012556 h 4021138"/>
                <a:gd name="connsiteX268" fmla="*/ 919566 w 2665709"/>
                <a:gd name="connsiteY268" fmla="*/ 1033221 h 4021138"/>
                <a:gd name="connsiteX269" fmla="*/ 898902 w 2665709"/>
                <a:gd name="connsiteY269" fmla="*/ 1038387 h 4021138"/>
                <a:gd name="connsiteX270" fmla="*/ 883404 w 2665709"/>
                <a:gd name="connsiteY270" fmla="*/ 1048719 h 4021138"/>
                <a:gd name="connsiteX271" fmla="*/ 862739 w 2665709"/>
                <a:gd name="connsiteY271" fmla="*/ 1074550 h 4021138"/>
                <a:gd name="connsiteX272" fmla="*/ 847241 w 2665709"/>
                <a:gd name="connsiteY272" fmla="*/ 1079716 h 4021138"/>
                <a:gd name="connsiteX273" fmla="*/ 836909 w 2665709"/>
                <a:gd name="connsiteY273" fmla="*/ 1110712 h 4021138"/>
                <a:gd name="connsiteX274" fmla="*/ 831743 w 2665709"/>
                <a:gd name="connsiteY274" fmla="*/ 1126211 h 4021138"/>
                <a:gd name="connsiteX275" fmla="*/ 821410 w 2665709"/>
                <a:gd name="connsiteY275" fmla="*/ 1198536 h 4021138"/>
                <a:gd name="connsiteX276" fmla="*/ 805912 w 2665709"/>
                <a:gd name="connsiteY276" fmla="*/ 1245031 h 4021138"/>
                <a:gd name="connsiteX277" fmla="*/ 800746 w 2665709"/>
                <a:gd name="connsiteY277" fmla="*/ 1260529 h 4021138"/>
                <a:gd name="connsiteX278" fmla="*/ 785248 w 2665709"/>
                <a:gd name="connsiteY278" fmla="*/ 1291526 h 4021138"/>
                <a:gd name="connsiteX279" fmla="*/ 769749 w 2665709"/>
                <a:gd name="connsiteY279" fmla="*/ 1296692 h 4021138"/>
                <a:gd name="connsiteX280" fmla="*/ 738753 w 2665709"/>
                <a:gd name="connsiteY280" fmla="*/ 1317356 h 4021138"/>
                <a:gd name="connsiteX281" fmla="*/ 718088 w 2665709"/>
                <a:gd name="connsiteY281" fmla="*/ 1338021 h 4021138"/>
                <a:gd name="connsiteX282" fmla="*/ 702590 w 2665709"/>
                <a:gd name="connsiteY282" fmla="*/ 1343187 h 4021138"/>
                <a:gd name="connsiteX283" fmla="*/ 671594 w 2665709"/>
                <a:gd name="connsiteY283" fmla="*/ 1363851 h 4021138"/>
                <a:gd name="connsiteX284" fmla="*/ 656095 w 2665709"/>
                <a:gd name="connsiteY284" fmla="*/ 1394848 h 4021138"/>
                <a:gd name="connsiteX285" fmla="*/ 640597 w 2665709"/>
                <a:gd name="connsiteY285" fmla="*/ 1405180 h 4021138"/>
                <a:gd name="connsiteX286" fmla="*/ 614766 w 2665709"/>
                <a:gd name="connsiteY286" fmla="*/ 1482672 h 4021138"/>
                <a:gd name="connsiteX287" fmla="*/ 609600 w 2665709"/>
                <a:gd name="connsiteY287" fmla="*/ 1498170 h 4021138"/>
                <a:gd name="connsiteX288" fmla="*/ 604434 w 2665709"/>
                <a:gd name="connsiteY288" fmla="*/ 1513668 h 4021138"/>
                <a:gd name="connsiteX289" fmla="*/ 588936 w 2665709"/>
                <a:gd name="connsiteY289" fmla="*/ 1524000 h 4021138"/>
                <a:gd name="connsiteX290" fmla="*/ 568271 w 2665709"/>
                <a:gd name="connsiteY290" fmla="*/ 1544665 h 4021138"/>
                <a:gd name="connsiteX291" fmla="*/ 537275 w 2665709"/>
                <a:gd name="connsiteY291" fmla="*/ 1554997 h 4021138"/>
                <a:gd name="connsiteX292" fmla="*/ 521777 w 2665709"/>
                <a:gd name="connsiteY292" fmla="*/ 1560163 h 4021138"/>
                <a:gd name="connsiteX293" fmla="*/ 495946 w 2665709"/>
                <a:gd name="connsiteY293" fmla="*/ 1591160 h 4021138"/>
                <a:gd name="connsiteX294" fmla="*/ 480448 w 2665709"/>
                <a:gd name="connsiteY294" fmla="*/ 1601492 h 4021138"/>
                <a:gd name="connsiteX295" fmla="*/ 475282 w 2665709"/>
                <a:gd name="connsiteY295" fmla="*/ 1616990 h 4021138"/>
                <a:gd name="connsiteX296" fmla="*/ 444285 w 2665709"/>
                <a:gd name="connsiteY296" fmla="*/ 1658319 h 4021138"/>
                <a:gd name="connsiteX297" fmla="*/ 433953 w 2665709"/>
                <a:gd name="connsiteY297" fmla="*/ 1689316 h 4021138"/>
                <a:gd name="connsiteX298" fmla="*/ 423621 w 2665709"/>
                <a:gd name="connsiteY298" fmla="*/ 1735811 h 4021138"/>
                <a:gd name="connsiteX299" fmla="*/ 428787 w 2665709"/>
                <a:gd name="connsiteY299" fmla="*/ 1808136 h 4021138"/>
                <a:gd name="connsiteX300" fmla="*/ 439119 w 2665709"/>
                <a:gd name="connsiteY300" fmla="*/ 1890794 h 4021138"/>
                <a:gd name="connsiteX301" fmla="*/ 423621 w 2665709"/>
                <a:gd name="connsiteY301" fmla="*/ 1994116 h 4021138"/>
                <a:gd name="connsiteX302" fmla="*/ 413288 w 2665709"/>
                <a:gd name="connsiteY302" fmla="*/ 2014780 h 4021138"/>
                <a:gd name="connsiteX303" fmla="*/ 392624 w 2665709"/>
                <a:gd name="connsiteY303" fmla="*/ 2045777 h 4021138"/>
                <a:gd name="connsiteX304" fmla="*/ 371960 w 2665709"/>
                <a:gd name="connsiteY304" fmla="*/ 2076773 h 4021138"/>
                <a:gd name="connsiteX305" fmla="*/ 366794 w 2665709"/>
                <a:gd name="connsiteY305" fmla="*/ 2092272 h 4021138"/>
                <a:gd name="connsiteX306" fmla="*/ 356461 w 2665709"/>
                <a:gd name="connsiteY306" fmla="*/ 2102604 h 4021138"/>
                <a:gd name="connsiteX307" fmla="*/ 340963 w 2665709"/>
                <a:gd name="connsiteY307" fmla="*/ 2133600 h 4021138"/>
                <a:gd name="connsiteX308" fmla="*/ 330631 w 2665709"/>
                <a:gd name="connsiteY308" fmla="*/ 2143933 h 4021138"/>
                <a:gd name="connsiteX309" fmla="*/ 320299 w 2665709"/>
                <a:gd name="connsiteY309" fmla="*/ 2159431 h 4021138"/>
                <a:gd name="connsiteX310" fmla="*/ 304800 w 2665709"/>
                <a:gd name="connsiteY310" fmla="*/ 2164597 h 4021138"/>
                <a:gd name="connsiteX311" fmla="*/ 278970 w 2665709"/>
                <a:gd name="connsiteY311" fmla="*/ 2195594 h 4021138"/>
                <a:gd name="connsiteX312" fmla="*/ 263471 w 2665709"/>
                <a:gd name="connsiteY312" fmla="*/ 2200760 h 4021138"/>
                <a:gd name="connsiteX313" fmla="*/ 253139 w 2665709"/>
                <a:gd name="connsiteY313" fmla="*/ 2381573 h 4021138"/>
                <a:gd name="connsiteX314" fmla="*/ 232475 w 2665709"/>
                <a:gd name="connsiteY314" fmla="*/ 2412570 h 4021138"/>
                <a:gd name="connsiteX315" fmla="*/ 211810 w 2665709"/>
                <a:gd name="connsiteY315" fmla="*/ 2438400 h 4021138"/>
                <a:gd name="connsiteX316" fmla="*/ 154983 w 2665709"/>
                <a:gd name="connsiteY316" fmla="*/ 2459065 h 4021138"/>
                <a:gd name="connsiteX317" fmla="*/ 139485 w 2665709"/>
                <a:gd name="connsiteY317" fmla="*/ 2464231 h 4021138"/>
                <a:gd name="connsiteX318" fmla="*/ 82658 w 2665709"/>
                <a:gd name="connsiteY318" fmla="*/ 2490061 h 4021138"/>
                <a:gd name="connsiteX319" fmla="*/ 72326 w 2665709"/>
                <a:gd name="connsiteY319" fmla="*/ 2639878 h 4021138"/>
                <a:gd name="connsiteX320" fmla="*/ 46495 w 2665709"/>
                <a:gd name="connsiteY320" fmla="*/ 2676041 h 4021138"/>
                <a:gd name="connsiteX321" fmla="*/ 41329 w 2665709"/>
                <a:gd name="connsiteY321" fmla="*/ 2691539 h 4021138"/>
                <a:gd name="connsiteX322" fmla="*/ 25831 w 2665709"/>
                <a:gd name="connsiteY322" fmla="*/ 2696705 h 4021138"/>
                <a:gd name="connsiteX323" fmla="*/ 10333 w 2665709"/>
                <a:gd name="connsiteY323" fmla="*/ 2743200 h 4021138"/>
                <a:gd name="connsiteX324" fmla="*/ 15499 w 2665709"/>
                <a:gd name="connsiteY324" fmla="*/ 2779363 h 4021138"/>
                <a:gd name="connsiteX325" fmla="*/ 20665 w 2665709"/>
                <a:gd name="connsiteY325" fmla="*/ 2794861 h 4021138"/>
                <a:gd name="connsiteX326" fmla="*/ 25831 w 2665709"/>
                <a:gd name="connsiteY326" fmla="*/ 2825858 h 4021138"/>
                <a:gd name="connsiteX327" fmla="*/ 36163 w 2665709"/>
                <a:gd name="connsiteY327" fmla="*/ 2862021 h 4021138"/>
                <a:gd name="connsiteX328" fmla="*/ 41329 w 2665709"/>
                <a:gd name="connsiteY328" fmla="*/ 2887851 h 4021138"/>
                <a:gd name="connsiteX329" fmla="*/ 51661 w 2665709"/>
                <a:gd name="connsiteY329" fmla="*/ 2903350 h 4021138"/>
                <a:gd name="connsiteX330" fmla="*/ 72326 w 2665709"/>
                <a:gd name="connsiteY330" fmla="*/ 2949844 h 4021138"/>
                <a:gd name="connsiteX331" fmla="*/ 77492 w 2665709"/>
                <a:gd name="connsiteY331" fmla="*/ 2965343 h 4021138"/>
                <a:gd name="connsiteX332" fmla="*/ 87824 w 2665709"/>
                <a:gd name="connsiteY332" fmla="*/ 2980841 h 4021138"/>
                <a:gd name="connsiteX333" fmla="*/ 98156 w 2665709"/>
                <a:gd name="connsiteY333" fmla="*/ 3011838 h 4021138"/>
                <a:gd name="connsiteX334" fmla="*/ 103322 w 2665709"/>
                <a:gd name="connsiteY334" fmla="*/ 3053166 h 4021138"/>
                <a:gd name="connsiteX335" fmla="*/ 108488 w 2665709"/>
                <a:gd name="connsiteY335" fmla="*/ 3068665 h 4021138"/>
                <a:gd name="connsiteX336" fmla="*/ 123987 w 2665709"/>
                <a:gd name="connsiteY336" fmla="*/ 3109994 h 4021138"/>
                <a:gd name="connsiteX337" fmla="*/ 123987 w 2665709"/>
                <a:gd name="connsiteY337" fmla="*/ 3368299 h 4021138"/>
                <a:gd name="connsiteX338" fmla="*/ 113655 w 2665709"/>
                <a:gd name="connsiteY338" fmla="*/ 3388963 h 4021138"/>
                <a:gd name="connsiteX339" fmla="*/ 103322 w 2665709"/>
                <a:gd name="connsiteY339" fmla="*/ 3435458 h 4021138"/>
                <a:gd name="connsiteX340" fmla="*/ 82658 w 2665709"/>
                <a:gd name="connsiteY340" fmla="*/ 3476787 h 4021138"/>
                <a:gd name="connsiteX341" fmla="*/ 67160 w 2665709"/>
                <a:gd name="connsiteY341" fmla="*/ 3528448 h 4021138"/>
                <a:gd name="connsiteX342" fmla="*/ 61994 w 2665709"/>
                <a:gd name="connsiteY342" fmla="*/ 3549112 h 4021138"/>
                <a:gd name="connsiteX343" fmla="*/ 56827 w 2665709"/>
                <a:gd name="connsiteY343" fmla="*/ 3564611 h 4021138"/>
                <a:gd name="connsiteX344" fmla="*/ 51661 w 2665709"/>
                <a:gd name="connsiteY344" fmla="*/ 3595607 h 4021138"/>
                <a:gd name="connsiteX345" fmla="*/ 46495 w 2665709"/>
                <a:gd name="connsiteY345" fmla="*/ 3611105 h 4021138"/>
                <a:gd name="connsiteX346" fmla="*/ 41329 w 2665709"/>
                <a:gd name="connsiteY346" fmla="*/ 3642102 h 4021138"/>
                <a:gd name="connsiteX347" fmla="*/ 25831 w 2665709"/>
                <a:gd name="connsiteY347" fmla="*/ 3693763 h 4021138"/>
                <a:gd name="connsiteX348" fmla="*/ 10333 w 2665709"/>
                <a:gd name="connsiteY348" fmla="*/ 3724760 h 4021138"/>
                <a:gd name="connsiteX349" fmla="*/ 0 w 2665709"/>
                <a:gd name="connsiteY349" fmla="*/ 3755756 h 4021138"/>
                <a:gd name="connsiteX350" fmla="*/ 15499 w 2665709"/>
                <a:gd name="connsiteY350" fmla="*/ 3879743 h 4021138"/>
                <a:gd name="connsiteX351" fmla="*/ 25831 w 2665709"/>
                <a:gd name="connsiteY351" fmla="*/ 3895241 h 4021138"/>
                <a:gd name="connsiteX352" fmla="*/ 41329 w 2665709"/>
                <a:gd name="connsiteY352" fmla="*/ 3926238 h 4021138"/>
                <a:gd name="connsiteX353" fmla="*/ 56827 w 2665709"/>
                <a:gd name="connsiteY353" fmla="*/ 3962400 h 4021138"/>
                <a:gd name="connsiteX354" fmla="*/ 67160 w 2665709"/>
                <a:gd name="connsiteY354" fmla="*/ 3998563 h 4021138"/>
                <a:gd name="connsiteX355" fmla="*/ 87824 w 2665709"/>
                <a:gd name="connsiteY355" fmla="*/ 4008895 h 40211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</a:cxnLst>
              <a:rect l="l" t="t" r="r" b="b"/>
              <a:pathLst>
                <a:path w="2665709" h="4021138">
                  <a:moveTo>
                    <a:pt x="87824" y="4008895"/>
                  </a:moveTo>
                  <a:cubicBezTo>
                    <a:pt x="93851" y="4005451"/>
                    <a:pt x="93308" y="3987913"/>
                    <a:pt x="103322" y="3977899"/>
                  </a:cubicBezTo>
                  <a:cubicBezTo>
                    <a:pt x="107713" y="3973508"/>
                    <a:pt x="113655" y="3971010"/>
                    <a:pt x="118821" y="3967566"/>
                  </a:cubicBezTo>
                  <a:cubicBezTo>
                    <a:pt x="122265" y="3962400"/>
                    <a:pt x="124763" y="3956458"/>
                    <a:pt x="129153" y="3952068"/>
                  </a:cubicBezTo>
                  <a:cubicBezTo>
                    <a:pt x="139167" y="3942054"/>
                    <a:pt x="147544" y="3940772"/>
                    <a:pt x="160149" y="3936570"/>
                  </a:cubicBezTo>
                  <a:cubicBezTo>
                    <a:pt x="179092" y="3938292"/>
                    <a:pt x="198378" y="3937751"/>
                    <a:pt x="216977" y="3941736"/>
                  </a:cubicBezTo>
                  <a:cubicBezTo>
                    <a:pt x="227336" y="3943956"/>
                    <a:pt x="241284" y="3961992"/>
                    <a:pt x="247973" y="3967566"/>
                  </a:cubicBezTo>
                  <a:cubicBezTo>
                    <a:pt x="252743" y="3971541"/>
                    <a:pt x="257918" y="3975122"/>
                    <a:pt x="263471" y="3977899"/>
                  </a:cubicBezTo>
                  <a:cubicBezTo>
                    <a:pt x="276187" y="3984257"/>
                    <a:pt x="298065" y="3986247"/>
                    <a:pt x="309966" y="3988231"/>
                  </a:cubicBezTo>
                  <a:cubicBezTo>
                    <a:pt x="312917" y="3987809"/>
                    <a:pt x="364407" y="3981136"/>
                    <a:pt x="371960" y="3977899"/>
                  </a:cubicBezTo>
                  <a:cubicBezTo>
                    <a:pt x="376437" y="3975980"/>
                    <a:pt x="378115" y="3970072"/>
                    <a:pt x="382292" y="3967566"/>
                  </a:cubicBezTo>
                  <a:cubicBezTo>
                    <a:pt x="386961" y="3964764"/>
                    <a:pt x="392919" y="3964835"/>
                    <a:pt x="397790" y="3962400"/>
                  </a:cubicBezTo>
                  <a:cubicBezTo>
                    <a:pt x="418987" y="3951801"/>
                    <a:pt x="407606" y="3954548"/>
                    <a:pt x="423621" y="3941736"/>
                  </a:cubicBezTo>
                  <a:cubicBezTo>
                    <a:pt x="437928" y="3930291"/>
                    <a:pt x="438247" y="3931695"/>
                    <a:pt x="454617" y="3926238"/>
                  </a:cubicBezTo>
                  <a:cubicBezTo>
                    <a:pt x="458061" y="3922794"/>
                    <a:pt x="460772" y="3918411"/>
                    <a:pt x="464949" y="3915905"/>
                  </a:cubicBezTo>
                  <a:cubicBezTo>
                    <a:pt x="469619" y="3913103"/>
                    <a:pt x="476196" y="3914141"/>
                    <a:pt x="480448" y="3910739"/>
                  </a:cubicBezTo>
                  <a:cubicBezTo>
                    <a:pt x="488088" y="3904627"/>
                    <a:pt x="493827" y="3888925"/>
                    <a:pt x="495946" y="3879743"/>
                  </a:cubicBezTo>
                  <a:cubicBezTo>
                    <a:pt x="499895" y="3862631"/>
                    <a:pt x="506278" y="3828082"/>
                    <a:pt x="506278" y="3828082"/>
                  </a:cubicBezTo>
                  <a:cubicBezTo>
                    <a:pt x="504556" y="3802251"/>
                    <a:pt x="503822" y="3776336"/>
                    <a:pt x="501112" y="3750590"/>
                  </a:cubicBezTo>
                  <a:cubicBezTo>
                    <a:pt x="500369" y="3743529"/>
                    <a:pt x="497986" y="3736727"/>
                    <a:pt x="495946" y="3729926"/>
                  </a:cubicBezTo>
                  <a:cubicBezTo>
                    <a:pt x="491364" y="3714652"/>
                    <a:pt x="484697" y="3692387"/>
                    <a:pt x="475282" y="3678265"/>
                  </a:cubicBezTo>
                  <a:cubicBezTo>
                    <a:pt x="472580" y="3674212"/>
                    <a:pt x="468393" y="3671377"/>
                    <a:pt x="464949" y="3667933"/>
                  </a:cubicBezTo>
                  <a:cubicBezTo>
                    <a:pt x="455870" y="3640696"/>
                    <a:pt x="465783" y="3662734"/>
                    <a:pt x="444285" y="3636936"/>
                  </a:cubicBezTo>
                  <a:cubicBezTo>
                    <a:pt x="440085" y="3631897"/>
                    <a:pt x="431413" y="3614444"/>
                    <a:pt x="423621" y="3611105"/>
                  </a:cubicBezTo>
                  <a:cubicBezTo>
                    <a:pt x="382346" y="3593415"/>
                    <a:pt x="412386" y="3615820"/>
                    <a:pt x="382292" y="3600773"/>
                  </a:cubicBezTo>
                  <a:cubicBezTo>
                    <a:pt x="365207" y="3592230"/>
                    <a:pt x="354427" y="3578075"/>
                    <a:pt x="340963" y="3564611"/>
                  </a:cubicBezTo>
                  <a:lnTo>
                    <a:pt x="330631" y="3554278"/>
                  </a:lnTo>
                  <a:cubicBezTo>
                    <a:pt x="317522" y="3514952"/>
                    <a:pt x="322435" y="3533961"/>
                    <a:pt x="315133" y="3497451"/>
                  </a:cubicBezTo>
                  <a:cubicBezTo>
                    <a:pt x="322946" y="3466199"/>
                    <a:pt x="312697" y="3480739"/>
                    <a:pt x="346129" y="3471621"/>
                  </a:cubicBezTo>
                  <a:cubicBezTo>
                    <a:pt x="356636" y="3468755"/>
                    <a:pt x="366794" y="3464733"/>
                    <a:pt x="377126" y="3461289"/>
                  </a:cubicBezTo>
                  <a:lnTo>
                    <a:pt x="392624" y="3456122"/>
                  </a:lnTo>
                  <a:cubicBezTo>
                    <a:pt x="422003" y="3426743"/>
                    <a:pt x="393714" y="3450411"/>
                    <a:pt x="423621" y="3435458"/>
                  </a:cubicBezTo>
                  <a:cubicBezTo>
                    <a:pt x="463683" y="3415428"/>
                    <a:pt x="415659" y="3432946"/>
                    <a:pt x="454617" y="3419960"/>
                  </a:cubicBezTo>
                  <a:cubicBezTo>
                    <a:pt x="459783" y="3414794"/>
                    <a:pt x="464503" y="3409138"/>
                    <a:pt x="470116" y="3404461"/>
                  </a:cubicBezTo>
                  <a:cubicBezTo>
                    <a:pt x="474886" y="3400486"/>
                    <a:pt x="481735" y="3398977"/>
                    <a:pt x="485614" y="3394129"/>
                  </a:cubicBezTo>
                  <a:cubicBezTo>
                    <a:pt x="489016" y="3389877"/>
                    <a:pt x="488345" y="3383502"/>
                    <a:pt x="490780" y="3378631"/>
                  </a:cubicBezTo>
                  <a:cubicBezTo>
                    <a:pt x="493557" y="3373078"/>
                    <a:pt x="497668" y="3368299"/>
                    <a:pt x="501112" y="3363133"/>
                  </a:cubicBezTo>
                  <a:cubicBezTo>
                    <a:pt x="502223" y="3357579"/>
                    <a:pt x="506678" y="3329746"/>
                    <a:pt x="511444" y="3321804"/>
                  </a:cubicBezTo>
                  <a:cubicBezTo>
                    <a:pt x="513950" y="3317627"/>
                    <a:pt x="518333" y="3314916"/>
                    <a:pt x="521777" y="3311472"/>
                  </a:cubicBezTo>
                  <a:cubicBezTo>
                    <a:pt x="520055" y="3302862"/>
                    <a:pt x="520537" y="3293495"/>
                    <a:pt x="516610" y="3285641"/>
                  </a:cubicBezTo>
                  <a:cubicBezTo>
                    <a:pt x="513343" y="3279107"/>
                    <a:pt x="506659" y="3274898"/>
                    <a:pt x="501112" y="3270143"/>
                  </a:cubicBezTo>
                  <a:cubicBezTo>
                    <a:pt x="494575" y="3264539"/>
                    <a:pt x="488316" y="3258141"/>
                    <a:pt x="480448" y="3254644"/>
                  </a:cubicBezTo>
                  <a:cubicBezTo>
                    <a:pt x="472424" y="3251078"/>
                    <a:pt x="463377" y="3250082"/>
                    <a:pt x="454617" y="3249478"/>
                  </a:cubicBezTo>
                  <a:cubicBezTo>
                    <a:pt x="413350" y="3246632"/>
                    <a:pt x="371960" y="3246034"/>
                    <a:pt x="330631" y="3244312"/>
                  </a:cubicBezTo>
                  <a:cubicBezTo>
                    <a:pt x="327187" y="3237424"/>
                    <a:pt x="324120" y="3230334"/>
                    <a:pt x="320299" y="3223648"/>
                  </a:cubicBezTo>
                  <a:cubicBezTo>
                    <a:pt x="317218" y="3218257"/>
                    <a:pt x="311750" y="3214097"/>
                    <a:pt x="309966" y="3208150"/>
                  </a:cubicBezTo>
                  <a:cubicBezTo>
                    <a:pt x="306467" y="3196487"/>
                    <a:pt x="307188" y="3183927"/>
                    <a:pt x="304800" y="3171987"/>
                  </a:cubicBezTo>
                  <a:cubicBezTo>
                    <a:pt x="303732" y="3166647"/>
                    <a:pt x="301356" y="3161655"/>
                    <a:pt x="299634" y="3156489"/>
                  </a:cubicBezTo>
                  <a:cubicBezTo>
                    <a:pt x="301356" y="3149601"/>
                    <a:pt x="303260" y="3142755"/>
                    <a:pt x="304800" y="3135824"/>
                  </a:cubicBezTo>
                  <a:cubicBezTo>
                    <a:pt x="309096" y="3116493"/>
                    <a:pt x="310419" y="3094043"/>
                    <a:pt x="325465" y="3078997"/>
                  </a:cubicBezTo>
                  <a:cubicBezTo>
                    <a:pt x="329855" y="3074607"/>
                    <a:pt x="335797" y="3072109"/>
                    <a:pt x="340963" y="3068665"/>
                  </a:cubicBezTo>
                  <a:cubicBezTo>
                    <a:pt x="353947" y="3029710"/>
                    <a:pt x="336433" y="3077724"/>
                    <a:pt x="356461" y="3037668"/>
                  </a:cubicBezTo>
                  <a:cubicBezTo>
                    <a:pt x="360166" y="3030259"/>
                    <a:pt x="365139" y="3008122"/>
                    <a:pt x="366794" y="3001505"/>
                  </a:cubicBezTo>
                  <a:cubicBezTo>
                    <a:pt x="368516" y="2932624"/>
                    <a:pt x="368901" y="2863696"/>
                    <a:pt x="371960" y="2794861"/>
                  </a:cubicBezTo>
                  <a:cubicBezTo>
                    <a:pt x="372350" y="2786089"/>
                    <a:pt x="377126" y="2777812"/>
                    <a:pt x="377126" y="2769031"/>
                  </a:cubicBezTo>
                  <a:cubicBezTo>
                    <a:pt x="377126" y="2748295"/>
                    <a:pt x="374700" y="2727592"/>
                    <a:pt x="371960" y="2707038"/>
                  </a:cubicBezTo>
                  <a:cubicBezTo>
                    <a:pt x="371240" y="2701640"/>
                    <a:pt x="369596" y="2696209"/>
                    <a:pt x="366794" y="2691539"/>
                  </a:cubicBezTo>
                  <a:cubicBezTo>
                    <a:pt x="364288" y="2687362"/>
                    <a:pt x="359905" y="2684651"/>
                    <a:pt x="356461" y="2681207"/>
                  </a:cubicBezTo>
                  <a:cubicBezTo>
                    <a:pt x="358183" y="2662265"/>
                    <a:pt x="358937" y="2643209"/>
                    <a:pt x="361627" y="2624380"/>
                  </a:cubicBezTo>
                  <a:cubicBezTo>
                    <a:pt x="364698" y="2602884"/>
                    <a:pt x="366892" y="2612026"/>
                    <a:pt x="382292" y="2598550"/>
                  </a:cubicBezTo>
                  <a:cubicBezTo>
                    <a:pt x="391456" y="2590532"/>
                    <a:pt x="396182" y="2575107"/>
                    <a:pt x="408122" y="2572719"/>
                  </a:cubicBezTo>
                  <a:cubicBezTo>
                    <a:pt x="425880" y="2569167"/>
                    <a:pt x="437591" y="2567251"/>
                    <a:pt x="454617" y="2562387"/>
                  </a:cubicBezTo>
                  <a:cubicBezTo>
                    <a:pt x="459853" y="2560891"/>
                    <a:pt x="464950" y="2558943"/>
                    <a:pt x="470116" y="2557221"/>
                  </a:cubicBezTo>
                  <a:cubicBezTo>
                    <a:pt x="475282" y="2553777"/>
                    <a:pt x="481736" y="2551737"/>
                    <a:pt x="485614" y="2546889"/>
                  </a:cubicBezTo>
                  <a:cubicBezTo>
                    <a:pt x="489016" y="2542637"/>
                    <a:pt x="488135" y="2536150"/>
                    <a:pt x="490780" y="2531390"/>
                  </a:cubicBezTo>
                  <a:cubicBezTo>
                    <a:pt x="496810" y="2520535"/>
                    <a:pt x="504556" y="2510726"/>
                    <a:pt x="511444" y="2500394"/>
                  </a:cubicBezTo>
                  <a:lnTo>
                    <a:pt x="521777" y="2484895"/>
                  </a:lnTo>
                  <a:cubicBezTo>
                    <a:pt x="528273" y="2465407"/>
                    <a:pt x="529845" y="2456162"/>
                    <a:pt x="547607" y="2438400"/>
                  </a:cubicBezTo>
                  <a:lnTo>
                    <a:pt x="573438" y="2412570"/>
                  </a:lnTo>
                  <a:cubicBezTo>
                    <a:pt x="579754" y="2399937"/>
                    <a:pt x="584974" y="2387361"/>
                    <a:pt x="594102" y="2376407"/>
                  </a:cubicBezTo>
                  <a:cubicBezTo>
                    <a:pt x="598779" y="2370795"/>
                    <a:pt x="604434" y="2366075"/>
                    <a:pt x="609600" y="2360909"/>
                  </a:cubicBezTo>
                  <a:cubicBezTo>
                    <a:pt x="618693" y="2333630"/>
                    <a:pt x="611745" y="2349942"/>
                    <a:pt x="635431" y="2314414"/>
                  </a:cubicBezTo>
                  <a:cubicBezTo>
                    <a:pt x="648465" y="2294863"/>
                    <a:pt x="641373" y="2303307"/>
                    <a:pt x="656095" y="2288583"/>
                  </a:cubicBezTo>
                  <a:cubicBezTo>
                    <a:pt x="657817" y="2283417"/>
                    <a:pt x="658459" y="2277754"/>
                    <a:pt x="661261" y="2273085"/>
                  </a:cubicBezTo>
                  <a:cubicBezTo>
                    <a:pt x="663767" y="2268908"/>
                    <a:pt x="668551" y="2266556"/>
                    <a:pt x="671594" y="2262753"/>
                  </a:cubicBezTo>
                  <a:cubicBezTo>
                    <a:pt x="675473" y="2257905"/>
                    <a:pt x="678482" y="2252421"/>
                    <a:pt x="681926" y="2247255"/>
                  </a:cubicBezTo>
                  <a:cubicBezTo>
                    <a:pt x="694910" y="2208300"/>
                    <a:pt x="677396" y="2256314"/>
                    <a:pt x="697424" y="2216258"/>
                  </a:cubicBezTo>
                  <a:cubicBezTo>
                    <a:pt x="699859" y="2211387"/>
                    <a:pt x="699188" y="2205012"/>
                    <a:pt x="702590" y="2200760"/>
                  </a:cubicBezTo>
                  <a:cubicBezTo>
                    <a:pt x="706469" y="2195912"/>
                    <a:pt x="712922" y="2193872"/>
                    <a:pt x="718088" y="2190428"/>
                  </a:cubicBezTo>
                  <a:cubicBezTo>
                    <a:pt x="724585" y="2170939"/>
                    <a:pt x="726156" y="2161697"/>
                    <a:pt x="743919" y="2143933"/>
                  </a:cubicBezTo>
                  <a:lnTo>
                    <a:pt x="769749" y="2118102"/>
                  </a:lnTo>
                  <a:lnTo>
                    <a:pt x="780082" y="2107770"/>
                  </a:lnTo>
                  <a:cubicBezTo>
                    <a:pt x="789053" y="2080857"/>
                    <a:pt x="779372" y="2102200"/>
                    <a:pt x="795580" y="2081939"/>
                  </a:cubicBezTo>
                  <a:cubicBezTo>
                    <a:pt x="815258" y="2057340"/>
                    <a:pt x="794844" y="2073820"/>
                    <a:pt x="821410" y="2056109"/>
                  </a:cubicBezTo>
                  <a:cubicBezTo>
                    <a:pt x="836049" y="2012201"/>
                    <a:pt x="815632" y="2065741"/>
                    <a:pt x="836909" y="2030278"/>
                  </a:cubicBezTo>
                  <a:cubicBezTo>
                    <a:pt x="839711" y="2025609"/>
                    <a:pt x="838224" y="2018631"/>
                    <a:pt x="842075" y="2014780"/>
                  </a:cubicBezTo>
                  <a:cubicBezTo>
                    <a:pt x="845926" y="2010929"/>
                    <a:pt x="852407" y="2011336"/>
                    <a:pt x="857573" y="2009614"/>
                  </a:cubicBezTo>
                  <a:cubicBezTo>
                    <a:pt x="861017" y="2004448"/>
                    <a:pt x="864026" y="1998964"/>
                    <a:pt x="867905" y="1994116"/>
                  </a:cubicBezTo>
                  <a:cubicBezTo>
                    <a:pt x="876318" y="1983599"/>
                    <a:pt x="882228" y="1981123"/>
                    <a:pt x="893736" y="1973451"/>
                  </a:cubicBezTo>
                  <a:cubicBezTo>
                    <a:pt x="897180" y="1968285"/>
                    <a:pt x="901291" y="1963506"/>
                    <a:pt x="904068" y="1957953"/>
                  </a:cubicBezTo>
                  <a:cubicBezTo>
                    <a:pt x="906503" y="1953082"/>
                    <a:pt x="905383" y="1946305"/>
                    <a:pt x="909234" y="1942455"/>
                  </a:cubicBezTo>
                  <a:cubicBezTo>
                    <a:pt x="913085" y="1938604"/>
                    <a:pt x="919567" y="1939011"/>
                    <a:pt x="924733" y="1937289"/>
                  </a:cubicBezTo>
                  <a:cubicBezTo>
                    <a:pt x="928177" y="1933845"/>
                    <a:pt x="932022" y="1930760"/>
                    <a:pt x="935065" y="1926956"/>
                  </a:cubicBezTo>
                  <a:cubicBezTo>
                    <a:pt x="938943" y="1922108"/>
                    <a:pt x="941272" y="1916098"/>
                    <a:pt x="945397" y="1911458"/>
                  </a:cubicBezTo>
                  <a:cubicBezTo>
                    <a:pt x="955105" y="1900537"/>
                    <a:pt x="968289" y="1892619"/>
                    <a:pt x="976394" y="1880461"/>
                  </a:cubicBezTo>
                  <a:cubicBezTo>
                    <a:pt x="990170" y="1859797"/>
                    <a:pt x="981560" y="1868407"/>
                    <a:pt x="1002224" y="1854631"/>
                  </a:cubicBezTo>
                  <a:cubicBezTo>
                    <a:pt x="1005668" y="1849465"/>
                    <a:pt x="1008515" y="1843847"/>
                    <a:pt x="1012556" y="1839133"/>
                  </a:cubicBezTo>
                  <a:cubicBezTo>
                    <a:pt x="1018896" y="1831737"/>
                    <a:pt x="1033221" y="1818468"/>
                    <a:pt x="1033221" y="1818468"/>
                  </a:cubicBezTo>
                  <a:cubicBezTo>
                    <a:pt x="1038604" y="1802318"/>
                    <a:pt x="1043826" y="1782123"/>
                    <a:pt x="1059051" y="1771973"/>
                  </a:cubicBezTo>
                  <a:lnTo>
                    <a:pt x="1074549" y="1761641"/>
                  </a:lnTo>
                  <a:cubicBezTo>
                    <a:pt x="1091894" y="1709615"/>
                    <a:pt x="1065445" y="1790271"/>
                    <a:pt x="1084882" y="1725478"/>
                  </a:cubicBezTo>
                  <a:cubicBezTo>
                    <a:pt x="1088011" y="1715046"/>
                    <a:pt x="1091770" y="1704814"/>
                    <a:pt x="1095214" y="1694482"/>
                  </a:cubicBezTo>
                  <a:cubicBezTo>
                    <a:pt x="1096936" y="1689316"/>
                    <a:pt x="1099059" y="1684266"/>
                    <a:pt x="1100380" y="1678983"/>
                  </a:cubicBezTo>
                  <a:lnTo>
                    <a:pt x="1110712" y="1637655"/>
                  </a:lnTo>
                  <a:cubicBezTo>
                    <a:pt x="1118519" y="1606425"/>
                    <a:pt x="1113633" y="1623724"/>
                    <a:pt x="1126210" y="1585994"/>
                  </a:cubicBezTo>
                  <a:cubicBezTo>
                    <a:pt x="1127932" y="1580828"/>
                    <a:pt x="1127526" y="1574346"/>
                    <a:pt x="1131377" y="1570495"/>
                  </a:cubicBezTo>
                  <a:lnTo>
                    <a:pt x="1146875" y="1554997"/>
                  </a:lnTo>
                  <a:lnTo>
                    <a:pt x="1157207" y="1524000"/>
                  </a:lnTo>
                  <a:cubicBezTo>
                    <a:pt x="1158929" y="1518834"/>
                    <a:pt x="1158522" y="1512353"/>
                    <a:pt x="1162373" y="1508502"/>
                  </a:cubicBezTo>
                  <a:lnTo>
                    <a:pt x="1177871" y="1493004"/>
                  </a:lnTo>
                  <a:cubicBezTo>
                    <a:pt x="1179593" y="1487838"/>
                    <a:pt x="1180602" y="1482376"/>
                    <a:pt x="1183038" y="1477505"/>
                  </a:cubicBezTo>
                  <a:cubicBezTo>
                    <a:pt x="1185815" y="1471952"/>
                    <a:pt x="1190924" y="1467714"/>
                    <a:pt x="1193370" y="1462007"/>
                  </a:cubicBezTo>
                  <a:cubicBezTo>
                    <a:pt x="1196167" y="1455481"/>
                    <a:pt x="1195739" y="1447869"/>
                    <a:pt x="1198536" y="1441343"/>
                  </a:cubicBezTo>
                  <a:cubicBezTo>
                    <a:pt x="1205424" y="1425269"/>
                    <a:pt x="1210589" y="1424697"/>
                    <a:pt x="1224366" y="1415512"/>
                  </a:cubicBezTo>
                  <a:cubicBezTo>
                    <a:pt x="1227769" y="1405304"/>
                    <a:pt x="1230762" y="1391798"/>
                    <a:pt x="1239865" y="1384516"/>
                  </a:cubicBezTo>
                  <a:cubicBezTo>
                    <a:pt x="1244117" y="1381114"/>
                    <a:pt x="1250197" y="1381072"/>
                    <a:pt x="1255363" y="1379350"/>
                  </a:cubicBezTo>
                  <a:cubicBezTo>
                    <a:pt x="1257085" y="1374184"/>
                    <a:pt x="1256678" y="1367702"/>
                    <a:pt x="1260529" y="1363851"/>
                  </a:cubicBezTo>
                  <a:cubicBezTo>
                    <a:pt x="1269310" y="1355070"/>
                    <a:pt x="1291526" y="1343187"/>
                    <a:pt x="1291526" y="1343187"/>
                  </a:cubicBezTo>
                  <a:cubicBezTo>
                    <a:pt x="1293248" y="1338021"/>
                    <a:pt x="1293890" y="1332358"/>
                    <a:pt x="1296692" y="1327689"/>
                  </a:cubicBezTo>
                  <a:cubicBezTo>
                    <a:pt x="1302450" y="1318092"/>
                    <a:pt x="1314398" y="1313523"/>
                    <a:pt x="1322522" y="1307024"/>
                  </a:cubicBezTo>
                  <a:cubicBezTo>
                    <a:pt x="1326326" y="1303981"/>
                    <a:pt x="1328678" y="1299198"/>
                    <a:pt x="1332855" y="1296692"/>
                  </a:cubicBezTo>
                  <a:cubicBezTo>
                    <a:pt x="1337524" y="1293890"/>
                    <a:pt x="1342914" y="1291791"/>
                    <a:pt x="1348353" y="1291526"/>
                  </a:cubicBezTo>
                  <a:cubicBezTo>
                    <a:pt x="1413735" y="1288337"/>
                    <a:pt x="1479228" y="1288082"/>
                    <a:pt x="1544665" y="1286360"/>
                  </a:cubicBezTo>
                  <a:cubicBezTo>
                    <a:pt x="1556719" y="1284638"/>
                    <a:pt x="1568887" y="1283582"/>
                    <a:pt x="1580827" y="1281194"/>
                  </a:cubicBezTo>
                  <a:cubicBezTo>
                    <a:pt x="1586167" y="1280126"/>
                    <a:pt x="1591090" y="1277524"/>
                    <a:pt x="1596326" y="1276028"/>
                  </a:cubicBezTo>
                  <a:cubicBezTo>
                    <a:pt x="1603153" y="1274077"/>
                    <a:pt x="1610102" y="1272583"/>
                    <a:pt x="1616990" y="1270861"/>
                  </a:cubicBezTo>
                  <a:cubicBezTo>
                    <a:pt x="1641550" y="1254487"/>
                    <a:pt x="1626597" y="1262493"/>
                    <a:pt x="1663485" y="1250197"/>
                  </a:cubicBezTo>
                  <a:lnTo>
                    <a:pt x="1678983" y="1245031"/>
                  </a:lnTo>
                  <a:lnTo>
                    <a:pt x="1694482" y="1239865"/>
                  </a:lnTo>
                  <a:cubicBezTo>
                    <a:pt x="1697926" y="1234699"/>
                    <a:pt x="1700044" y="1228341"/>
                    <a:pt x="1704814" y="1224366"/>
                  </a:cubicBezTo>
                  <a:cubicBezTo>
                    <a:pt x="1710730" y="1219436"/>
                    <a:pt x="1718792" y="1217855"/>
                    <a:pt x="1725478" y="1214034"/>
                  </a:cubicBezTo>
                  <a:cubicBezTo>
                    <a:pt x="1730869" y="1210954"/>
                    <a:pt x="1735811" y="1207146"/>
                    <a:pt x="1740977" y="1203702"/>
                  </a:cubicBezTo>
                  <a:cubicBezTo>
                    <a:pt x="1760068" y="1175066"/>
                    <a:pt x="1740386" y="1197717"/>
                    <a:pt x="1766807" y="1183038"/>
                  </a:cubicBezTo>
                  <a:cubicBezTo>
                    <a:pt x="1777662" y="1177007"/>
                    <a:pt x="1797804" y="1162373"/>
                    <a:pt x="1797804" y="1162373"/>
                  </a:cubicBezTo>
                  <a:cubicBezTo>
                    <a:pt x="1801248" y="1157207"/>
                    <a:pt x="1803288" y="1150754"/>
                    <a:pt x="1808136" y="1146875"/>
                  </a:cubicBezTo>
                  <a:cubicBezTo>
                    <a:pt x="1812388" y="1143473"/>
                    <a:pt x="1818763" y="1144144"/>
                    <a:pt x="1823634" y="1141709"/>
                  </a:cubicBezTo>
                  <a:cubicBezTo>
                    <a:pt x="1829188" y="1138932"/>
                    <a:pt x="1833967" y="1134821"/>
                    <a:pt x="1839133" y="1131377"/>
                  </a:cubicBezTo>
                  <a:cubicBezTo>
                    <a:pt x="1850766" y="1096475"/>
                    <a:pt x="1834633" y="1134305"/>
                    <a:pt x="1859797" y="1105546"/>
                  </a:cubicBezTo>
                  <a:cubicBezTo>
                    <a:pt x="1867974" y="1096201"/>
                    <a:pt x="1880461" y="1074550"/>
                    <a:pt x="1880461" y="1074550"/>
                  </a:cubicBezTo>
                  <a:lnTo>
                    <a:pt x="1890794" y="1043553"/>
                  </a:lnTo>
                  <a:cubicBezTo>
                    <a:pt x="1892516" y="1038387"/>
                    <a:pt x="1892110" y="1031906"/>
                    <a:pt x="1895960" y="1028055"/>
                  </a:cubicBezTo>
                  <a:lnTo>
                    <a:pt x="1906292" y="1017722"/>
                  </a:lnTo>
                  <a:cubicBezTo>
                    <a:pt x="1908014" y="1012556"/>
                    <a:pt x="1908813" y="1006984"/>
                    <a:pt x="1911458" y="1002224"/>
                  </a:cubicBezTo>
                  <a:cubicBezTo>
                    <a:pt x="1917488" y="991369"/>
                    <a:pt x="1932122" y="971228"/>
                    <a:pt x="1932122" y="971228"/>
                  </a:cubicBezTo>
                  <a:cubicBezTo>
                    <a:pt x="1933844" y="966062"/>
                    <a:pt x="1934486" y="960399"/>
                    <a:pt x="1937288" y="955729"/>
                  </a:cubicBezTo>
                  <a:cubicBezTo>
                    <a:pt x="1939794" y="951552"/>
                    <a:pt x="1944578" y="949200"/>
                    <a:pt x="1947621" y="945397"/>
                  </a:cubicBezTo>
                  <a:cubicBezTo>
                    <a:pt x="1951500" y="940549"/>
                    <a:pt x="1954509" y="935065"/>
                    <a:pt x="1957953" y="929899"/>
                  </a:cubicBezTo>
                  <a:cubicBezTo>
                    <a:pt x="1959675" y="924733"/>
                    <a:pt x="1960474" y="919160"/>
                    <a:pt x="1963119" y="914400"/>
                  </a:cubicBezTo>
                  <a:cubicBezTo>
                    <a:pt x="1977723" y="888112"/>
                    <a:pt x="1978439" y="888748"/>
                    <a:pt x="1994116" y="873072"/>
                  </a:cubicBezTo>
                  <a:cubicBezTo>
                    <a:pt x="1995838" y="867906"/>
                    <a:pt x="1996637" y="862333"/>
                    <a:pt x="1999282" y="857573"/>
                  </a:cubicBezTo>
                  <a:cubicBezTo>
                    <a:pt x="2005312" y="846718"/>
                    <a:pt x="2013058" y="836909"/>
                    <a:pt x="2019946" y="826577"/>
                  </a:cubicBezTo>
                  <a:lnTo>
                    <a:pt x="2030278" y="811078"/>
                  </a:lnTo>
                  <a:cubicBezTo>
                    <a:pt x="2033722" y="805912"/>
                    <a:pt x="2038646" y="801470"/>
                    <a:pt x="2040610" y="795580"/>
                  </a:cubicBezTo>
                  <a:cubicBezTo>
                    <a:pt x="2042332" y="790414"/>
                    <a:pt x="2042375" y="784334"/>
                    <a:pt x="2045777" y="780082"/>
                  </a:cubicBezTo>
                  <a:cubicBezTo>
                    <a:pt x="2049656" y="775234"/>
                    <a:pt x="2056427" y="773629"/>
                    <a:pt x="2061275" y="769750"/>
                  </a:cubicBezTo>
                  <a:cubicBezTo>
                    <a:pt x="2086840" y="749297"/>
                    <a:pt x="2055084" y="770773"/>
                    <a:pt x="2081939" y="743919"/>
                  </a:cubicBezTo>
                  <a:cubicBezTo>
                    <a:pt x="2086330" y="739529"/>
                    <a:pt x="2092765" y="737676"/>
                    <a:pt x="2097438" y="733587"/>
                  </a:cubicBezTo>
                  <a:cubicBezTo>
                    <a:pt x="2133970" y="701622"/>
                    <a:pt x="2108652" y="712628"/>
                    <a:pt x="2138766" y="702590"/>
                  </a:cubicBezTo>
                  <a:cubicBezTo>
                    <a:pt x="2142210" y="699146"/>
                    <a:pt x="2144922" y="694764"/>
                    <a:pt x="2149099" y="692258"/>
                  </a:cubicBezTo>
                  <a:cubicBezTo>
                    <a:pt x="2153768" y="689456"/>
                    <a:pt x="2160345" y="690494"/>
                    <a:pt x="2164597" y="687092"/>
                  </a:cubicBezTo>
                  <a:cubicBezTo>
                    <a:pt x="2176761" y="677361"/>
                    <a:pt x="2171221" y="668281"/>
                    <a:pt x="2185261" y="661261"/>
                  </a:cubicBezTo>
                  <a:cubicBezTo>
                    <a:pt x="2195002" y="656390"/>
                    <a:pt x="2206517" y="655800"/>
                    <a:pt x="2216258" y="650929"/>
                  </a:cubicBezTo>
                  <a:cubicBezTo>
                    <a:pt x="2223146" y="647485"/>
                    <a:pt x="2230514" y="644869"/>
                    <a:pt x="2236922" y="640597"/>
                  </a:cubicBezTo>
                  <a:cubicBezTo>
                    <a:pt x="2265287" y="621688"/>
                    <a:pt x="2226780" y="637090"/>
                    <a:pt x="2262753" y="625099"/>
                  </a:cubicBezTo>
                  <a:lnTo>
                    <a:pt x="2288583" y="599268"/>
                  </a:lnTo>
                  <a:cubicBezTo>
                    <a:pt x="2292027" y="595824"/>
                    <a:pt x="2294295" y="590476"/>
                    <a:pt x="2298916" y="588936"/>
                  </a:cubicBezTo>
                  <a:lnTo>
                    <a:pt x="2314414" y="583770"/>
                  </a:lnTo>
                  <a:lnTo>
                    <a:pt x="2345410" y="552773"/>
                  </a:lnTo>
                  <a:cubicBezTo>
                    <a:pt x="2348854" y="549329"/>
                    <a:pt x="2353041" y="546494"/>
                    <a:pt x="2355743" y="542441"/>
                  </a:cubicBezTo>
                  <a:cubicBezTo>
                    <a:pt x="2373456" y="515871"/>
                    <a:pt x="2356972" y="536293"/>
                    <a:pt x="2381573" y="516611"/>
                  </a:cubicBezTo>
                  <a:cubicBezTo>
                    <a:pt x="2401835" y="500401"/>
                    <a:pt x="2380487" y="510084"/>
                    <a:pt x="2407404" y="501112"/>
                  </a:cubicBezTo>
                  <a:cubicBezTo>
                    <a:pt x="2412570" y="497668"/>
                    <a:pt x="2417012" y="492743"/>
                    <a:pt x="2422902" y="490780"/>
                  </a:cubicBezTo>
                  <a:cubicBezTo>
                    <a:pt x="2431839" y="487801"/>
                    <a:pt x="2490893" y="480990"/>
                    <a:pt x="2495227" y="480448"/>
                  </a:cubicBezTo>
                  <a:cubicBezTo>
                    <a:pt x="2505559" y="477004"/>
                    <a:pt x="2520183" y="479178"/>
                    <a:pt x="2526224" y="470116"/>
                  </a:cubicBezTo>
                  <a:cubicBezTo>
                    <a:pt x="2529668" y="464950"/>
                    <a:pt x="2531291" y="457908"/>
                    <a:pt x="2536556" y="454617"/>
                  </a:cubicBezTo>
                  <a:cubicBezTo>
                    <a:pt x="2545792" y="448845"/>
                    <a:pt x="2558491" y="450326"/>
                    <a:pt x="2567553" y="444285"/>
                  </a:cubicBezTo>
                  <a:lnTo>
                    <a:pt x="2598549" y="423621"/>
                  </a:lnTo>
                  <a:cubicBezTo>
                    <a:pt x="2603715" y="420177"/>
                    <a:pt x="2608158" y="415253"/>
                    <a:pt x="2614048" y="413289"/>
                  </a:cubicBezTo>
                  <a:cubicBezTo>
                    <a:pt x="2619214" y="411567"/>
                    <a:pt x="2624675" y="410557"/>
                    <a:pt x="2629546" y="408122"/>
                  </a:cubicBezTo>
                  <a:cubicBezTo>
                    <a:pt x="2638495" y="403647"/>
                    <a:pt x="2648971" y="395465"/>
                    <a:pt x="2655377" y="387458"/>
                  </a:cubicBezTo>
                  <a:cubicBezTo>
                    <a:pt x="2659256" y="382610"/>
                    <a:pt x="2662265" y="377126"/>
                    <a:pt x="2665709" y="371960"/>
                  </a:cubicBezTo>
                  <a:cubicBezTo>
                    <a:pt x="2663987" y="366794"/>
                    <a:pt x="2664394" y="360312"/>
                    <a:pt x="2660543" y="356461"/>
                  </a:cubicBezTo>
                  <a:cubicBezTo>
                    <a:pt x="2656692" y="352610"/>
                    <a:pt x="2649915" y="353730"/>
                    <a:pt x="2645044" y="351295"/>
                  </a:cubicBezTo>
                  <a:cubicBezTo>
                    <a:pt x="2639491" y="348518"/>
                    <a:pt x="2635220" y="343485"/>
                    <a:pt x="2629546" y="340963"/>
                  </a:cubicBezTo>
                  <a:cubicBezTo>
                    <a:pt x="2619593" y="336540"/>
                    <a:pt x="2598549" y="330631"/>
                    <a:pt x="2598549" y="330631"/>
                  </a:cubicBezTo>
                  <a:cubicBezTo>
                    <a:pt x="2569913" y="311540"/>
                    <a:pt x="2592564" y="331222"/>
                    <a:pt x="2577885" y="304800"/>
                  </a:cubicBezTo>
                  <a:cubicBezTo>
                    <a:pt x="2571855" y="293945"/>
                    <a:pt x="2557221" y="273804"/>
                    <a:pt x="2557221" y="273804"/>
                  </a:cubicBezTo>
                  <a:cubicBezTo>
                    <a:pt x="2555499" y="268638"/>
                    <a:pt x="2554857" y="262975"/>
                    <a:pt x="2552055" y="258305"/>
                  </a:cubicBezTo>
                  <a:cubicBezTo>
                    <a:pt x="2549549" y="254128"/>
                    <a:pt x="2543432" y="252534"/>
                    <a:pt x="2541722" y="247973"/>
                  </a:cubicBezTo>
                  <a:cubicBezTo>
                    <a:pt x="2538044" y="238165"/>
                    <a:pt x="2538828" y="227202"/>
                    <a:pt x="2536556" y="216977"/>
                  </a:cubicBezTo>
                  <a:cubicBezTo>
                    <a:pt x="2535375" y="211661"/>
                    <a:pt x="2532886" y="206714"/>
                    <a:pt x="2531390" y="201478"/>
                  </a:cubicBezTo>
                  <a:cubicBezTo>
                    <a:pt x="2525620" y="181282"/>
                    <a:pt x="2529374" y="181045"/>
                    <a:pt x="2515892" y="165316"/>
                  </a:cubicBezTo>
                  <a:cubicBezTo>
                    <a:pt x="2486441" y="130956"/>
                    <a:pt x="2507228" y="153234"/>
                    <a:pt x="2479729" y="139485"/>
                  </a:cubicBezTo>
                  <a:cubicBezTo>
                    <a:pt x="2474176" y="136708"/>
                    <a:pt x="2469905" y="131675"/>
                    <a:pt x="2464231" y="129153"/>
                  </a:cubicBezTo>
                  <a:cubicBezTo>
                    <a:pt x="2454278" y="124730"/>
                    <a:pt x="2443566" y="122265"/>
                    <a:pt x="2433234" y="118821"/>
                  </a:cubicBezTo>
                  <a:lnTo>
                    <a:pt x="2402238" y="108489"/>
                  </a:lnTo>
                  <a:cubicBezTo>
                    <a:pt x="2397072" y="106767"/>
                    <a:pt x="2391270" y="106343"/>
                    <a:pt x="2386739" y="103322"/>
                  </a:cubicBezTo>
                  <a:cubicBezTo>
                    <a:pt x="2381573" y="99878"/>
                    <a:pt x="2377131" y="94953"/>
                    <a:pt x="2371241" y="92990"/>
                  </a:cubicBezTo>
                  <a:cubicBezTo>
                    <a:pt x="2361304" y="89678"/>
                    <a:pt x="2350576" y="89546"/>
                    <a:pt x="2340244" y="87824"/>
                  </a:cubicBezTo>
                  <a:lnTo>
                    <a:pt x="2293749" y="72326"/>
                  </a:lnTo>
                  <a:cubicBezTo>
                    <a:pt x="2288583" y="70604"/>
                    <a:pt x="2282782" y="70181"/>
                    <a:pt x="2278251" y="67160"/>
                  </a:cubicBezTo>
                  <a:cubicBezTo>
                    <a:pt x="2273085" y="63716"/>
                    <a:pt x="2268427" y="59350"/>
                    <a:pt x="2262753" y="56828"/>
                  </a:cubicBezTo>
                  <a:cubicBezTo>
                    <a:pt x="2252800" y="52405"/>
                    <a:pt x="2231756" y="46495"/>
                    <a:pt x="2231756" y="46495"/>
                  </a:cubicBezTo>
                  <a:cubicBezTo>
                    <a:pt x="2226590" y="43051"/>
                    <a:pt x="2221811" y="38940"/>
                    <a:pt x="2216258" y="36163"/>
                  </a:cubicBezTo>
                  <a:cubicBezTo>
                    <a:pt x="2211387" y="33728"/>
                    <a:pt x="2205429" y="33799"/>
                    <a:pt x="2200760" y="30997"/>
                  </a:cubicBezTo>
                  <a:cubicBezTo>
                    <a:pt x="2196583" y="28491"/>
                    <a:pt x="2194784" y="22843"/>
                    <a:pt x="2190427" y="20665"/>
                  </a:cubicBezTo>
                  <a:cubicBezTo>
                    <a:pt x="2180686" y="15795"/>
                    <a:pt x="2169763" y="13777"/>
                    <a:pt x="2159431" y="10333"/>
                  </a:cubicBezTo>
                  <a:lnTo>
                    <a:pt x="2143933" y="5166"/>
                  </a:lnTo>
                  <a:lnTo>
                    <a:pt x="2128434" y="0"/>
                  </a:lnTo>
                  <a:cubicBezTo>
                    <a:pt x="2085383" y="1722"/>
                    <a:pt x="2042104" y="408"/>
                    <a:pt x="1999282" y="5166"/>
                  </a:cubicBezTo>
                  <a:cubicBezTo>
                    <a:pt x="1994441" y="5704"/>
                    <a:pt x="1993306" y="13321"/>
                    <a:pt x="1988949" y="15499"/>
                  </a:cubicBezTo>
                  <a:cubicBezTo>
                    <a:pt x="1982599" y="18674"/>
                    <a:pt x="1975173" y="18943"/>
                    <a:pt x="1968285" y="20665"/>
                  </a:cubicBezTo>
                  <a:cubicBezTo>
                    <a:pt x="1963119" y="24109"/>
                    <a:pt x="1958340" y="28220"/>
                    <a:pt x="1952787" y="30997"/>
                  </a:cubicBezTo>
                  <a:cubicBezTo>
                    <a:pt x="1947916" y="33432"/>
                    <a:pt x="1941540" y="32761"/>
                    <a:pt x="1937288" y="36163"/>
                  </a:cubicBezTo>
                  <a:cubicBezTo>
                    <a:pt x="1932440" y="40041"/>
                    <a:pt x="1930834" y="46813"/>
                    <a:pt x="1926956" y="51661"/>
                  </a:cubicBezTo>
                  <a:cubicBezTo>
                    <a:pt x="1918542" y="62179"/>
                    <a:pt x="1912636" y="64652"/>
                    <a:pt x="1901126" y="72326"/>
                  </a:cubicBezTo>
                  <a:cubicBezTo>
                    <a:pt x="1897682" y="77492"/>
                    <a:pt x="1894673" y="82976"/>
                    <a:pt x="1890794" y="87824"/>
                  </a:cubicBezTo>
                  <a:cubicBezTo>
                    <a:pt x="1882383" y="98338"/>
                    <a:pt x="1876467" y="100819"/>
                    <a:pt x="1864963" y="108489"/>
                  </a:cubicBezTo>
                  <a:lnTo>
                    <a:pt x="1844299" y="139485"/>
                  </a:lnTo>
                  <a:lnTo>
                    <a:pt x="1833966" y="154983"/>
                  </a:lnTo>
                  <a:lnTo>
                    <a:pt x="1823634" y="185980"/>
                  </a:lnTo>
                  <a:lnTo>
                    <a:pt x="1818468" y="201478"/>
                  </a:lnTo>
                  <a:cubicBezTo>
                    <a:pt x="1818001" y="207553"/>
                    <a:pt x="1817090" y="268410"/>
                    <a:pt x="1808136" y="289302"/>
                  </a:cubicBezTo>
                  <a:cubicBezTo>
                    <a:pt x="1805690" y="295009"/>
                    <a:pt x="1801248" y="299634"/>
                    <a:pt x="1797804" y="304800"/>
                  </a:cubicBezTo>
                  <a:cubicBezTo>
                    <a:pt x="1796082" y="309966"/>
                    <a:pt x="1796489" y="316448"/>
                    <a:pt x="1792638" y="320299"/>
                  </a:cubicBezTo>
                  <a:cubicBezTo>
                    <a:pt x="1788787" y="324150"/>
                    <a:pt x="1782010" y="323030"/>
                    <a:pt x="1777139" y="325465"/>
                  </a:cubicBezTo>
                  <a:cubicBezTo>
                    <a:pt x="1771586" y="328242"/>
                    <a:pt x="1767194" y="333020"/>
                    <a:pt x="1761641" y="335797"/>
                  </a:cubicBezTo>
                  <a:cubicBezTo>
                    <a:pt x="1756770" y="338232"/>
                    <a:pt x="1751379" y="339467"/>
                    <a:pt x="1746143" y="340963"/>
                  </a:cubicBezTo>
                  <a:cubicBezTo>
                    <a:pt x="1713881" y="350181"/>
                    <a:pt x="1724781" y="344753"/>
                    <a:pt x="1678983" y="351295"/>
                  </a:cubicBezTo>
                  <a:cubicBezTo>
                    <a:pt x="1663674" y="353482"/>
                    <a:pt x="1647533" y="357866"/>
                    <a:pt x="1632488" y="361628"/>
                  </a:cubicBezTo>
                  <a:cubicBezTo>
                    <a:pt x="1627322" y="365072"/>
                    <a:pt x="1622803" y="369780"/>
                    <a:pt x="1616990" y="371960"/>
                  </a:cubicBezTo>
                  <a:cubicBezTo>
                    <a:pt x="1608769" y="375043"/>
                    <a:pt x="1599731" y="375221"/>
                    <a:pt x="1591160" y="377126"/>
                  </a:cubicBezTo>
                  <a:cubicBezTo>
                    <a:pt x="1584229" y="378666"/>
                    <a:pt x="1577322" y="380341"/>
                    <a:pt x="1570495" y="382292"/>
                  </a:cubicBezTo>
                  <a:cubicBezTo>
                    <a:pt x="1565259" y="383788"/>
                    <a:pt x="1560233" y="385962"/>
                    <a:pt x="1554997" y="387458"/>
                  </a:cubicBezTo>
                  <a:cubicBezTo>
                    <a:pt x="1509581" y="400434"/>
                    <a:pt x="1556002" y="385402"/>
                    <a:pt x="1518834" y="397790"/>
                  </a:cubicBezTo>
                  <a:cubicBezTo>
                    <a:pt x="1494274" y="414163"/>
                    <a:pt x="1509225" y="406159"/>
                    <a:pt x="1472339" y="418455"/>
                  </a:cubicBezTo>
                  <a:lnTo>
                    <a:pt x="1456841" y="423621"/>
                  </a:lnTo>
                  <a:cubicBezTo>
                    <a:pt x="1451675" y="425343"/>
                    <a:pt x="1445874" y="425767"/>
                    <a:pt x="1441343" y="428787"/>
                  </a:cubicBezTo>
                  <a:cubicBezTo>
                    <a:pt x="1390998" y="462348"/>
                    <a:pt x="1469197" y="409804"/>
                    <a:pt x="1405180" y="454617"/>
                  </a:cubicBezTo>
                  <a:cubicBezTo>
                    <a:pt x="1395007" y="461738"/>
                    <a:pt x="1384515" y="468394"/>
                    <a:pt x="1374183" y="475282"/>
                  </a:cubicBezTo>
                  <a:cubicBezTo>
                    <a:pt x="1369017" y="478726"/>
                    <a:pt x="1363075" y="481224"/>
                    <a:pt x="1358685" y="485614"/>
                  </a:cubicBezTo>
                  <a:cubicBezTo>
                    <a:pt x="1321863" y="522436"/>
                    <a:pt x="1363657" y="482668"/>
                    <a:pt x="1327688" y="511444"/>
                  </a:cubicBezTo>
                  <a:cubicBezTo>
                    <a:pt x="1323885" y="514487"/>
                    <a:pt x="1321253" y="518854"/>
                    <a:pt x="1317356" y="521777"/>
                  </a:cubicBezTo>
                  <a:cubicBezTo>
                    <a:pt x="1307422" y="529228"/>
                    <a:pt x="1296692" y="535553"/>
                    <a:pt x="1286360" y="542441"/>
                  </a:cubicBezTo>
                  <a:lnTo>
                    <a:pt x="1270861" y="552773"/>
                  </a:lnTo>
                  <a:cubicBezTo>
                    <a:pt x="1267417" y="557939"/>
                    <a:pt x="1265377" y="564393"/>
                    <a:pt x="1260529" y="568272"/>
                  </a:cubicBezTo>
                  <a:cubicBezTo>
                    <a:pt x="1256277" y="571674"/>
                    <a:pt x="1249902" y="571003"/>
                    <a:pt x="1245031" y="573438"/>
                  </a:cubicBezTo>
                  <a:cubicBezTo>
                    <a:pt x="1239478" y="576215"/>
                    <a:pt x="1234699" y="580326"/>
                    <a:pt x="1229533" y="583770"/>
                  </a:cubicBezTo>
                  <a:cubicBezTo>
                    <a:pt x="1227811" y="588936"/>
                    <a:pt x="1228217" y="595417"/>
                    <a:pt x="1224366" y="599268"/>
                  </a:cubicBezTo>
                  <a:cubicBezTo>
                    <a:pt x="1215585" y="608049"/>
                    <a:pt x="1203702" y="613045"/>
                    <a:pt x="1193370" y="619933"/>
                  </a:cubicBezTo>
                  <a:cubicBezTo>
                    <a:pt x="1188204" y="623377"/>
                    <a:pt x="1182261" y="625875"/>
                    <a:pt x="1177871" y="630265"/>
                  </a:cubicBezTo>
                  <a:cubicBezTo>
                    <a:pt x="1124129" y="684007"/>
                    <a:pt x="1197222" y="612940"/>
                    <a:pt x="1146875" y="656095"/>
                  </a:cubicBezTo>
                  <a:cubicBezTo>
                    <a:pt x="1139479" y="662435"/>
                    <a:pt x="1133098" y="669872"/>
                    <a:pt x="1126210" y="676760"/>
                  </a:cubicBezTo>
                  <a:cubicBezTo>
                    <a:pt x="1121044" y="681926"/>
                    <a:pt x="1116791" y="688205"/>
                    <a:pt x="1110712" y="692258"/>
                  </a:cubicBezTo>
                  <a:lnTo>
                    <a:pt x="1095214" y="702590"/>
                  </a:lnTo>
                  <a:cubicBezTo>
                    <a:pt x="1091770" y="707756"/>
                    <a:pt x="1089730" y="714210"/>
                    <a:pt x="1084882" y="718089"/>
                  </a:cubicBezTo>
                  <a:cubicBezTo>
                    <a:pt x="1080630" y="721491"/>
                    <a:pt x="1072548" y="718824"/>
                    <a:pt x="1069383" y="723255"/>
                  </a:cubicBezTo>
                  <a:cubicBezTo>
                    <a:pt x="1063053" y="732117"/>
                    <a:pt x="1063921" y="744510"/>
                    <a:pt x="1059051" y="754251"/>
                  </a:cubicBezTo>
                  <a:cubicBezTo>
                    <a:pt x="1055607" y="761139"/>
                    <a:pt x="1051753" y="767837"/>
                    <a:pt x="1048719" y="774916"/>
                  </a:cubicBezTo>
                  <a:cubicBezTo>
                    <a:pt x="1046574" y="779921"/>
                    <a:pt x="1046198" y="785654"/>
                    <a:pt x="1043553" y="790414"/>
                  </a:cubicBezTo>
                  <a:cubicBezTo>
                    <a:pt x="1037522" y="801269"/>
                    <a:pt x="1022888" y="821411"/>
                    <a:pt x="1022888" y="821411"/>
                  </a:cubicBezTo>
                  <a:lnTo>
                    <a:pt x="1012556" y="852407"/>
                  </a:lnTo>
                  <a:cubicBezTo>
                    <a:pt x="1010834" y="857573"/>
                    <a:pt x="1009825" y="863034"/>
                    <a:pt x="1007390" y="867905"/>
                  </a:cubicBezTo>
                  <a:cubicBezTo>
                    <a:pt x="1003946" y="874793"/>
                    <a:pt x="999762" y="881359"/>
                    <a:pt x="997058" y="888570"/>
                  </a:cubicBezTo>
                  <a:cubicBezTo>
                    <a:pt x="994565" y="895218"/>
                    <a:pt x="993284" y="902272"/>
                    <a:pt x="991892" y="909234"/>
                  </a:cubicBezTo>
                  <a:cubicBezTo>
                    <a:pt x="986307" y="937158"/>
                    <a:pt x="988759" y="936899"/>
                    <a:pt x="981560" y="960895"/>
                  </a:cubicBezTo>
                  <a:cubicBezTo>
                    <a:pt x="978430" y="971327"/>
                    <a:pt x="980289" y="985851"/>
                    <a:pt x="971227" y="991892"/>
                  </a:cubicBezTo>
                  <a:cubicBezTo>
                    <a:pt x="960895" y="998780"/>
                    <a:pt x="949012" y="1003775"/>
                    <a:pt x="940231" y="1012556"/>
                  </a:cubicBezTo>
                  <a:cubicBezTo>
                    <a:pt x="933343" y="1019444"/>
                    <a:pt x="929017" y="1030858"/>
                    <a:pt x="919566" y="1033221"/>
                  </a:cubicBezTo>
                  <a:lnTo>
                    <a:pt x="898902" y="1038387"/>
                  </a:lnTo>
                  <a:cubicBezTo>
                    <a:pt x="893736" y="1041831"/>
                    <a:pt x="887794" y="1044329"/>
                    <a:pt x="883404" y="1048719"/>
                  </a:cubicBezTo>
                  <a:cubicBezTo>
                    <a:pt x="872849" y="1059274"/>
                    <a:pt x="875516" y="1066883"/>
                    <a:pt x="862739" y="1074550"/>
                  </a:cubicBezTo>
                  <a:cubicBezTo>
                    <a:pt x="858070" y="1077352"/>
                    <a:pt x="852407" y="1077994"/>
                    <a:pt x="847241" y="1079716"/>
                  </a:cubicBezTo>
                  <a:lnTo>
                    <a:pt x="836909" y="1110712"/>
                  </a:lnTo>
                  <a:lnTo>
                    <a:pt x="831743" y="1126211"/>
                  </a:lnTo>
                  <a:cubicBezTo>
                    <a:pt x="830212" y="1138456"/>
                    <a:pt x="825137" y="1183630"/>
                    <a:pt x="821410" y="1198536"/>
                  </a:cubicBezTo>
                  <a:cubicBezTo>
                    <a:pt x="821409" y="1198541"/>
                    <a:pt x="808496" y="1237279"/>
                    <a:pt x="805912" y="1245031"/>
                  </a:cubicBezTo>
                  <a:lnTo>
                    <a:pt x="800746" y="1260529"/>
                  </a:lnTo>
                  <a:cubicBezTo>
                    <a:pt x="797343" y="1270739"/>
                    <a:pt x="794353" y="1284243"/>
                    <a:pt x="785248" y="1291526"/>
                  </a:cubicBezTo>
                  <a:cubicBezTo>
                    <a:pt x="780996" y="1294928"/>
                    <a:pt x="774915" y="1294970"/>
                    <a:pt x="769749" y="1296692"/>
                  </a:cubicBezTo>
                  <a:cubicBezTo>
                    <a:pt x="759417" y="1303580"/>
                    <a:pt x="747534" y="1308575"/>
                    <a:pt x="738753" y="1317356"/>
                  </a:cubicBezTo>
                  <a:cubicBezTo>
                    <a:pt x="731865" y="1324244"/>
                    <a:pt x="727330" y="1334940"/>
                    <a:pt x="718088" y="1338021"/>
                  </a:cubicBezTo>
                  <a:cubicBezTo>
                    <a:pt x="712922" y="1339743"/>
                    <a:pt x="707350" y="1340542"/>
                    <a:pt x="702590" y="1343187"/>
                  </a:cubicBezTo>
                  <a:cubicBezTo>
                    <a:pt x="691735" y="1349217"/>
                    <a:pt x="671594" y="1363851"/>
                    <a:pt x="671594" y="1363851"/>
                  </a:cubicBezTo>
                  <a:cubicBezTo>
                    <a:pt x="667392" y="1376455"/>
                    <a:pt x="666109" y="1384834"/>
                    <a:pt x="656095" y="1394848"/>
                  </a:cubicBezTo>
                  <a:cubicBezTo>
                    <a:pt x="651705" y="1399238"/>
                    <a:pt x="645763" y="1401736"/>
                    <a:pt x="640597" y="1405180"/>
                  </a:cubicBezTo>
                  <a:lnTo>
                    <a:pt x="614766" y="1482672"/>
                  </a:lnTo>
                  <a:lnTo>
                    <a:pt x="609600" y="1498170"/>
                  </a:lnTo>
                  <a:cubicBezTo>
                    <a:pt x="607878" y="1503336"/>
                    <a:pt x="608965" y="1510647"/>
                    <a:pt x="604434" y="1513668"/>
                  </a:cubicBezTo>
                  <a:cubicBezTo>
                    <a:pt x="599268" y="1517112"/>
                    <a:pt x="593650" y="1519959"/>
                    <a:pt x="588936" y="1524000"/>
                  </a:cubicBezTo>
                  <a:cubicBezTo>
                    <a:pt x="581540" y="1530340"/>
                    <a:pt x="577513" y="1541584"/>
                    <a:pt x="568271" y="1544665"/>
                  </a:cubicBezTo>
                  <a:lnTo>
                    <a:pt x="537275" y="1554997"/>
                  </a:lnTo>
                  <a:lnTo>
                    <a:pt x="521777" y="1560163"/>
                  </a:lnTo>
                  <a:cubicBezTo>
                    <a:pt x="511618" y="1575399"/>
                    <a:pt x="510860" y="1578731"/>
                    <a:pt x="495946" y="1591160"/>
                  </a:cubicBezTo>
                  <a:cubicBezTo>
                    <a:pt x="491176" y="1595135"/>
                    <a:pt x="485614" y="1598048"/>
                    <a:pt x="480448" y="1601492"/>
                  </a:cubicBezTo>
                  <a:cubicBezTo>
                    <a:pt x="478726" y="1606658"/>
                    <a:pt x="478084" y="1612321"/>
                    <a:pt x="475282" y="1616990"/>
                  </a:cubicBezTo>
                  <a:cubicBezTo>
                    <a:pt x="456922" y="1647588"/>
                    <a:pt x="465729" y="1593986"/>
                    <a:pt x="444285" y="1658319"/>
                  </a:cubicBezTo>
                  <a:cubicBezTo>
                    <a:pt x="440841" y="1668651"/>
                    <a:pt x="436595" y="1678750"/>
                    <a:pt x="433953" y="1689316"/>
                  </a:cubicBezTo>
                  <a:cubicBezTo>
                    <a:pt x="426657" y="1718499"/>
                    <a:pt x="430179" y="1703018"/>
                    <a:pt x="423621" y="1735811"/>
                  </a:cubicBezTo>
                  <a:cubicBezTo>
                    <a:pt x="425343" y="1759919"/>
                    <a:pt x="426382" y="1784086"/>
                    <a:pt x="428787" y="1808136"/>
                  </a:cubicBezTo>
                  <a:cubicBezTo>
                    <a:pt x="431550" y="1835765"/>
                    <a:pt x="439119" y="1890794"/>
                    <a:pt x="439119" y="1890794"/>
                  </a:cubicBezTo>
                  <a:cubicBezTo>
                    <a:pt x="431530" y="2019805"/>
                    <a:pt x="450655" y="1946808"/>
                    <a:pt x="423621" y="1994116"/>
                  </a:cubicBezTo>
                  <a:cubicBezTo>
                    <a:pt x="419800" y="2000802"/>
                    <a:pt x="417250" y="2008176"/>
                    <a:pt x="413288" y="2014780"/>
                  </a:cubicBezTo>
                  <a:cubicBezTo>
                    <a:pt x="406899" y="2025428"/>
                    <a:pt x="392624" y="2045777"/>
                    <a:pt x="392624" y="2045777"/>
                  </a:cubicBezTo>
                  <a:cubicBezTo>
                    <a:pt x="380759" y="2093236"/>
                    <a:pt x="397907" y="2044339"/>
                    <a:pt x="371960" y="2076773"/>
                  </a:cubicBezTo>
                  <a:cubicBezTo>
                    <a:pt x="368558" y="2081025"/>
                    <a:pt x="369596" y="2087602"/>
                    <a:pt x="366794" y="2092272"/>
                  </a:cubicBezTo>
                  <a:cubicBezTo>
                    <a:pt x="364288" y="2096449"/>
                    <a:pt x="359905" y="2099160"/>
                    <a:pt x="356461" y="2102604"/>
                  </a:cubicBezTo>
                  <a:cubicBezTo>
                    <a:pt x="351004" y="2118974"/>
                    <a:pt x="352408" y="2119293"/>
                    <a:pt x="340963" y="2133600"/>
                  </a:cubicBezTo>
                  <a:cubicBezTo>
                    <a:pt x="337920" y="2137404"/>
                    <a:pt x="333674" y="2140129"/>
                    <a:pt x="330631" y="2143933"/>
                  </a:cubicBezTo>
                  <a:cubicBezTo>
                    <a:pt x="326753" y="2148781"/>
                    <a:pt x="325147" y="2155553"/>
                    <a:pt x="320299" y="2159431"/>
                  </a:cubicBezTo>
                  <a:cubicBezTo>
                    <a:pt x="316047" y="2162833"/>
                    <a:pt x="309966" y="2162875"/>
                    <a:pt x="304800" y="2164597"/>
                  </a:cubicBezTo>
                  <a:cubicBezTo>
                    <a:pt x="251187" y="2200339"/>
                    <a:pt x="331408" y="2143156"/>
                    <a:pt x="278970" y="2195594"/>
                  </a:cubicBezTo>
                  <a:cubicBezTo>
                    <a:pt x="275119" y="2199445"/>
                    <a:pt x="268637" y="2199038"/>
                    <a:pt x="263471" y="2200760"/>
                  </a:cubicBezTo>
                  <a:cubicBezTo>
                    <a:pt x="240344" y="2270142"/>
                    <a:pt x="263811" y="2194807"/>
                    <a:pt x="253139" y="2381573"/>
                  </a:cubicBezTo>
                  <a:cubicBezTo>
                    <a:pt x="252136" y="2399119"/>
                    <a:pt x="243139" y="2399773"/>
                    <a:pt x="232475" y="2412570"/>
                  </a:cubicBezTo>
                  <a:cubicBezTo>
                    <a:pt x="226014" y="2420324"/>
                    <a:pt x="221377" y="2432933"/>
                    <a:pt x="211810" y="2438400"/>
                  </a:cubicBezTo>
                  <a:cubicBezTo>
                    <a:pt x="201740" y="2444155"/>
                    <a:pt x="164392" y="2455929"/>
                    <a:pt x="154983" y="2459065"/>
                  </a:cubicBezTo>
                  <a:cubicBezTo>
                    <a:pt x="149817" y="2460787"/>
                    <a:pt x="144016" y="2461210"/>
                    <a:pt x="139485" y="2464231"/>
                  </a:cubicBezTo>
                  <a:cubicBezTo>
                    <a:pt x="101182" y="2489765"/>
                    <a:pt x="120665" y="2482460"/>
                    <a:pt x="82658" y="2490061"/>
                  </a:cubicBezTo>
                  <a:cubicBezTo>
                    <a:pt x="62017" y="2551987"/>
                    <a:pt x="88452" y="2467864"/>
                    <a:pt x="72326" y="2639878"/>
                  </a:cubicBezTo>
                  <a:cubicBezTo>
                    <a:pt x="69215" y="2673060"/>
                    <a:pt x="67855" y="2668922"/>
                    <a:pt x="46495" y="2676041"/>
                  </a:cubicBezTo>
                  <a:cubicBezTo>
                    <a:pt x="44773" y="2681207"/>
                    <a:pt x="45180" y="2687688"/>
                    <a:pt x="41329" y="2691539"/>
                  </a:cubicBezTo>
                  <a:cubicBezTo>
                    <a:pt x="37478" y="2695390"/>
                    <a:pt x="28633" y="2692036"/>
                    <a:pt x="25831" y="2696705"/>
                  </a:cubicBezTo>
                  <a:cubicBezTo>
                    <a:pt x="17426" y="2710714"/>
                    <a:pt x="10333" y="2743200"/>
                    <a:pt x="10333" y="2743200"/>
                  </a:cubicBezTo>
                  <a:cubicBezTo>
                    <a:pt x="12055" y="2755254"/>
                    <a:pt x="13111" y="2767423"/>
                    <a:pt x="15499" y="2779363"/>
                  </a:cubicBezTo>
                  <a:cubicBezTo>
                    <a:pt x="16567" y="2784703"/>
                    <a:pt x="19484" y="2789545"/>
                    <a:pt x="20665" y="2794861"/>
                  </a:cubicBezTo>
                  <a:cubicBezTo>
                    <a:pt x="22937" y="2805086"/>
                    <a:pt x="23777" y="2815587"/>
                    <a:pt x="25831" y="2825858"/>
                  </a:cubicBezTo>
                  <a:cubicBezTo>
                    <a:pt x="35492" y="2874163"/>
                    <a:pt x="26317" y="2822638"/>
                    <a:pt x="36163" y="2862021"/>
                  </a:cubicBezTo>
                  <a:cubicBezTo>
                    <a:pt x="38293" y="2870539"/>
                    <a:pt x="38246" y="2879630"/>
                    <a:pt x="41329" y="2887851"/>
                  </a:cubicBezTo>
                  <a:cubicBezTo>
                    <a:pt x="43509" y="2893665"/>
                    <a:pt x="49139" y="2897676"/>
                    <a:pt x="51661" y="2903350"/>
                  </a:cubicBezTo>
                  <a:cubicBezTo>
                    <a:pt x="76251" y="2958677"/>
                    <a:pt x="48944" y="2914771"/>
                    <a:pt x="72326" y="2949844"/>
                  </a:cubicBezTo>
                  <a:cubicBezTo>
                    <a:pt x="74048" y="2955010"/>
                    <a:pt x="75057" y="2960472"/>
                    <a:pt x="77492" y="2965343"/>
                  </a:cubicBezTo>
                  <a:cubicBezTo>
                    <a:pt x="80269" y="2970896"/>
                    <a:pt x="85302" y="2975167"/>
                    <a:pt x="87824" y="2980841"/>
                  </a:cubicBezTo>
                  <a:cubicBezTo>
                    <a:pt x="92247" y="2990794"/>
                    <a:pt x="98156" y="3011838"/>
                    <a:pt x="98156" y="3011838"/>
                  </a:cubicBezTo>
                  <a:cubicBezTo>
                    <a:pt x="99878" y="3025614"/>
                    <a:pt x="100839" y="3039507"/>
                    <a:pt x="103322" y="3053166"/>
                  </a:cubicBezTo>
                  <a:cubicBezTo>
                    <a:pt x="104296" y="3058524"/>
                    <a:pt x="106992" y="3063429"/>
                    <a:pt x="108488" y="3068665"/>
                  </a:cubicBezTo>
                  <a:cubicBezTo>
                    <a:pt x="117866" y="3101487"/>
                    <a:pt x="107938" y="3077895"/>
                    <a:pt x="123987" y="3109994"/>
                  </a:cubicBezTo>
                  <a:cubicBezTo>
                    <a:pt x="140662" y="3210045"/>
                    <a:pt x="136269" y="3171785"/>
                    <a:pt x="123987" y="3368299"/>
                  </a:cubicBezTo>
                  <a:cubicBezTo>
                    <a:pt x="123507" y="3375985"/>
                    <a:pt x="116359" y="3381752"/>
                    <a:pt x="113655" y="3388963"/>
                  </a:cubicBezTo>
                  <a:cubicBezTo>
                    <a:pt x="109674" y="3399577"/>
                    <a:pt x="105779" y="3425628"/>
                    <a:pt x="103322" y="3435458"/>
                  </a:cubicBezTo>
                  <a:cubicBezTo>
                    <a:pt x="98556" y="3454523"/>
                    <a:pt x="94366" y="3457274"/>
                    <a:pt x="82658" y="3476787"/>
                  </a:cubicBezTo>
                  <a:cubicBezTo>
                    <a:pt x="72141" y="3539887"/>
                    <a:pt x="85179" y="3480395"/>
                    <a:pt x="67160" y="3528448"/>
                  </a:cubicBezTo>
                  <a:cubicBezTo>
                    <a:pt x="64667" y="3535096"/>
                    <a:pt x="63945" y="3542285"/>
                    <a:pt x="61994" y="3549112"/>
                  </a:cubicBezTo>
                  <a:cubicBezTo>
                    <a:pt x="60498" y="3554348"/>
                    <a:pt x="58549" y="3559445"/>
                    <a:pt x="56827" y="3564611"/>
                  </a:cubicBezTo>
                  <a:cubicBezTo>
                    <a:pt x="55105" y="3574943"/>
                    <a:pt x="53933" y="3585382"/>
                    <a:pt x="51661" y="3595607"/>
                  </a:cubicBezTo>
                  <a:cubicBezTo>
                    <a:pt x="50480" y="3600923"/>
                    <a:pt x="47676" y="3605789"/>
                    <a:pt x="46495" y="3611105"/>
                  </a:cubicBezTo>
                  <a:cubicBezTo>
                    <a:pt x="44223" y="3621330"/>
                    <a:pt x="43383" y="3631831"/>
                    <a:pt x="41329" y="3642102"/>
                  </a:cubicBezTo>
                  <a:cubicBezTo>
                    <a:pt x="37426" y="3661619"/>
                    <a:pt x="32419" y="3673998"/>
                    <a:pt x="25831" y="3693763"/>
                  </a:cubicBezTo>
                  <a:cubicBezTo>
                    <a:pt x="6996" y="3750269"/>
                    <a:pt x="37032" y="3664688"/>
                    <a:pt x="10333" y="3724760"/>
                  </a:cubicBezTo>
                  <a:cubicBezTo>
                    <a:pt x="5910" y="3734712"/>
                    <a:pt x="0" y="3755756"/>
                    <a:pt x="0" y="3755756"/>
                  </a:cubicBezTo>
                  <a:cubicBezTo>
                    <a:pt x="3041" y="3798326"/>
                    <a:pt x="2879" y="3838729"/>
                    <a:pt x="15499" y="3879743"/>
                  </a:cubicBezTo>
                  <a:cubicBezTo>
                    <a:pt x="17325" y="3885677"/>
                    <a:pt x="23054" y="3889688"/>
                    <a:pt x="25831" y="3895241"/>
                  </a:cubicBezTo>
                  <a:cubicBezTo>
                    <a:pt x="47222" y="3938023"/>
                    <a:pt x="11715" y="3881814"/>
                    <a:pt x="41329" y="3926238"/>
                  </a:cubicBezTo>
                  <a:cubicBezTo>
                    <a:pt x="56159" y="3985558"/>
                    <a:pt x="35423" y="3912458"/>
                    <a:pt x="56827" y="3962400"/>
                  </a:cubicBezTo>
                  <a:cubicBezTo>
                    <a:pt x="66754" y="3985563"/>
                    <a:pt x="57111" y="3978465"/>
                    <a:pt x="67160" y="3998563"/>
                  </a:cubicBezTo>
                  <a:cubicBezTo>
                    <a:pt x="78447" y="4021138"/>
                    <a:pt x="81797" y="4012339"/>
                    <a:pt x="87824" y="4008895"/>
                  </a:cubicBezTo>
                  <a:close/>
                </a:path>
              </a:pathLst>
            </a:custGeom>
            <a:solidFill>
              <a:srgbClr val="FFFF00">
                <a:alpha val="15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</p:grpSp>
      <p:sp>
        <p:nvSpPr>
          <p:cNvPr id="635" name="8-конечная звезда 634"/>
          <p:cNvSpPr/>
          <p:nvPr/>
        </p:nvSpPr>
        <p:spPr>
          <a:xfrm rot="1262594">
            <a:off x="5582729" y="5703374"/>
            <a:ext cx="72483" cy="72483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636" name="8-конечная звезда 635"/>
          <p:cNvSpPr/>
          <p:nvPr/>
        </p:nvSpPr>
        <p:spPr>
          <a:xfrm rot="1262594">
            <a:off x="5795920" y="5426428"/>
            <a:ext cx="64800" cy="648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637" name="8-конечная звезда 636"/>
          <p:cNvSpPr/>
          <p:nvPr/>
        </p:nvSpPr>
        <p:spPr>
          <a:xfrm rot="1262594">
            <a:off x="5712172" y="5367300"/>
            <a:ext cx="64800" cy="648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651" name="8-конечная звезда 650"/>
          <p:cNvSpPr/>
          <p:nvPr/>
        </p:nvSpPr>
        <p:spPr>
          <a:xfrm rot="1262594">
            <a:off x="5855048" y="5497866"/>
            <a:ext cx="64800" cy="648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653" name="8-конечная звезда 652"/>
          <p:cNvSpPr/>
          <p:nvPr/>
        </p:nvSpPr>
        <p:spPr>
          <a:xfrm rot="1262594">
            <a:off x="5651464" y="5653121"/>
            <a:ext cx="54000" cy="540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654" name="8-конечная звезда 653"/>
          <p:cNvSpPr/>
          <p:nvPr/>
        </p:nvSpPr>
        <p:spPr>
          <a:xfrm rot="1262594">
            <a:off x="5508588" y="5794349"/>
            <a:ext cx="54000" cy="540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655" name="8-конечная звезда 654"/>
          <p:cNvSpPr/>
          <p:nvPr/>
        </p:nvSpPr>
        <p:spPr>
          <a:xfrm rot="1262594">
            <a:off x="5594054" y="5435581"/>
            <a:ext cx="43200" cy="432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656" name="8-конечная звезда 655"/>
          <p:cNvSpPr/>
          <p:nvPr/>
        </p:nvSpPr>
        <p:spPr>
          <a:xfrm rot="1262594">
            <a:off x="5792762" y="5649894"/>
            <a:ext cx="43200" cy="432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657" name="8-конечная звезда 656"/>
          <p:cNvSpPr/>
          <p:nvPr/>
        </p:nvSpPr>
        <p:spPr>
          <a:xfrm rot="1262594">
            <a:off x="4939785" y="6225677"/>
            <a:ext cx="72483" cy="72483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661" name="8-конечная звезда 660"/>
          <p:cNvSpPr/>
          <p:nvPr/>
        </p:nvSpPr>
        <p:spPr>
          <a:xfrm rot="1262594">
            <a:off x="5367293" y="6010241"/>
            <a:ext cx="64800" cy="648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662" name="8-конечная звезда 661"/>
          <p:cNvSpPr/>
          <p:nvPr/>
        </p:nvSpPr>
        <p:spPr>
          <a:xfrm rot="1262594">
            <a:off x="5365712" y="6151539"/>
            <a:ext cx="54000" cy="540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663" name="8-конечная звезда 662"/>
          <p:cNvSpPr/>
          <p:nvPr/>
        </p:nvSpPr>
        <p:spPr>
          <a:xfrm rot="1262594">
            <a:off x="5222837" y="6222976"/>
            <a:ext cx="54000" cy="540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666" name="8-конечная звезда 665"/>
          <p:cNvSpPr/>
          <p:nvPr/>
        </p:nvSpPr>
        <p:spPr>
          <a:xfrm rot="1262594">
            <a:off x="4651333" y="6151539"/>
            <a:ext cx="54000" cy="540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672" name="8-конечная звезда 671"/>
          <p:cNvSpPr/>
          <p:nvPr/>
        </p:nvSpPr>
        <p:spPr>
          <a:xfrm rot="1262594">
            <a:off x="4792629" y="6078522"/>
            <a:ext cx="43200" cy="432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673" name="8-конечная звезда 672"/>
          <p:cNvSpPr/>
          <p:nvPr/>
        </p:nvSpPr>
        <p:spPr>
          <a:xfrm rot="1262594">
            <a:off x="4578315" y="6007084"/>
            <a:ext cx="43200" cy="432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731" name="8-конечная звезда 730"/>
          <p:cNvSpPr/>
          <p:nvPr/>
        </p:nvSpPr>
        <p:spPr>
          <a:xfrm rot="386549">
            <a:off x="4844414" y="6075066"/>
            <a:ext cx="54000" cy="540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732" name="8-конечная звезда 731"/>
          <p:cNvSpPr/>
          <p:nvPr/>
        </p:nvSpPr>
        <p:spPr>
          <a:xfrm rot="1262594">
            <a:off x="4721192" y="6149960"/>
            <a:ext cx="43200" cy="432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cxnSp>
        <p:nvCxnSpPr>
          <p:cNvPr id="733" name="Прямая соединительная линия 732"/>
          <p:cNvCxnSpPr>
            <a:stCxn id="653" idx="5"/>
            <a:endCxn id="655" idx="1"/>
          </p:cNvCxnSpPr>
          <p:nvPr/>
        </p:nvCxnSpPr>
        <p:spPr>
          <a:xfrm rot="16200000" flipV="1">
            <a:off x="5556700" y="5544646"/>
            <a:ext cx="178526" cy="43076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34" name="Прямая соединительная линия 733"/>
          <p:cNvCxnSpPr>
            <a:stCxn id="655" idx="7"/>
            <a:endCxn id="637" idx="3"/>
          </p:cNvCxnSpPr>
          <p:nvPr/>
        </p:nvCxnSpPr>
        <p:spPr>
          <a:xfrm rot="5400000" flipH="1" flipV="1">
            <a:off x="5657402" y="5390848"/>
            <a:ext cx="35554" cy="79570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35" name="Прямая соединительная линия 734"/>
          <p:cNvCxnSpPr>
            <a:stCxn id="653" idx="7"/>
            <a:endCxn id="656" idx="3"/>
          </p:cNvCxnSpPr>
          <p:nvPr/>
        </p:nvCxnSpPr>
        <p:spPr>
          <a:xfrm rot="16200000" flipH="1">
            <a:off x="5743326" y="5628969"/>
            <a:ext cx="11107" cy="91484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36" name="Прямая соединительная линия 735"/>
          <p:cNvCxnSpPr>
            <a:stCxn id="637" idx="0"/>
            <a:endCxn id="636" idx="5"/>
          </p:cNvCxnSpPr>
          <p:nvPr/>
        </p:nvCxnSpPr>
        <p:spPr>
          <a:xfrm>
            <a:off x="5774811" y="5411334"/>
            <a:ext cx="40353" cy="17886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37" name="Прямая соединительная линия 736"/>
          <p:cNvCxnSpPr>
            <a:stCxn id="651" idx="5"/>
            <a:endCxn id="636" idx="0"/>
          </p:cNvCxnSpPr>
          <p:nvPr/>
        </p:nvCxnSpPr>
        <p:spPr>
          <a:xfrm rot="16200000" flipV="1">
            <a:off x="5851328" y="5477693"/>
            <a:ext cx="30196" cy="15733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38" name="Прямая соединительная линия 737"/>
          <p:cNvCxnSpPr>
            <a:stCxn id="656" idx="7"/>
            <a:endCxn id="651" idx="1"/>
          </p:cNvCxnSpPr>
          <p:nvPr/>
        </p:nvCxnSpPr>
        <p:spPr>
          <a:xfrm rot="5400000" flipH="1" flipV="1">
            <a:off x="5815929" y="5578048"/>
            <a:ext cx="102849" cy="66502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72" name="Прямая соединительная линия 771"/>
          <p:cNvCxnSpPr>
            <a:stCxn id="653" idx="3"/>
            <a:endCxn id="635" idx="6"/>
          </p:cNvCxnSpPr>
          <p:nvPr/>
        </p:nvCxnSpPr>
        <p:spPr>
          <a:xfrm rot="5400000">
            <a:off x="5635534" y="5687534"/>
            <a:ext cx="14707" cy="21806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73" name="Прямая соединительная линия 772"/>
          <p:cNvCxnSpPr>
            <a:stCxn id="635" idx="3"/>
            <a:endCxn id="654" idx="7"/>
          </p:cNvCxnSpPr>
          <p:nvPr/>
        </p:nvCxnSpPr>
        <p:spPr>
          <a:xfrm rot="5400000">
            <a:off x="5545030" y="5769564"/>
            <a:ext cx="56055" cy="25589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74" name="Прямая соединительная линия 773"/>
          <p:cNvCxnSpPr>
            <a:stCxn id="654" idx="2"/>
            <a:endCxn id="661" idx="6"/>
          </p:cNvCxnSpPr>
          <p:nvPr/>
        </p:nvCxnSpPr>
        <p:spPr>
          <a:xfrm rot="5400000">
            <a:off x="5385683" y="5872192"/>
            <a:ext cx="165854" cy="114566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89" name="Прямая соединительная линия 788"/>
          <p:cNvCxnSpPr>
            <a:stCxn id="657" idx="4"/>
            <a:endCxn id="732" idx="1"/>
          </p:cNvCxnSpPr>
          <p:nvPr/>
        </p:nvCxnSpPr>
        <p:spPr>
          <a:xfrm rot="10800000">
            <a:off x="4751564" y="6191300"/>
            <a:ext cx="190639" cy="57606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90" name="Прямая соединительная линия 789"/>
          <p:cNvCxnSpPr>
            <a:stCxn id="663" idx="3"/>
            <a:endCxn id="657" idx="0"/>
          </p:cNvCxnSpPr>
          <p:nvPr/>
        </p:nvCxnSpPr>
        <p:spPr>
          <a:xfrm rot="5400000">
            <a:off x="5110511" y="6160279"/>
            <a:ext cx="13993" cy="215312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91" name="Прямая соединительная линия 790"/>
          <p:cNvCxnSpPr>
            <a:stCxn id="662" idx="3"/>
            <a:endCxn id="663" idx="7"/>
          </p:cNvCxnSpPr>
          <p:nvPr/>
        </p:nvCxnSpPr>
        <p:spPr>
          <a:xfrm rot="5400000">
            <a:off x="5296520" y="6167494"/>
            <a:ext cx="49511" cy="93527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92" name="Прямая соединительная линия 791"/>
          <p:cNvCxnSpPr>
            <a:stCxn id="661" idx="2"/>
            <a:endCxn id="662" idx="5"/>
          </p:cNvCxnSpPr>
          <p:nvPr/>
        </p:nvCxnSpPr>
        <p:spPr>
          <a:xfrm rot="5400000">
            <a:off x="5344412" y="6110217"/>
            <a:ext cx="80985" cy="6310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08" name="Прямая соединительная линия 807"/>
          <p:cNvCxnSpPr>
            <a:stCxn id="672" idx="4"/>
            <a:endCxn id="673" idx="0"/>
          </p:cNvCxnSpPr>
          <p:nvPr/>
        </p:nvCxnSpPr>
        <p:spPr>
          <a:xfrm rot="10800000">
            <a:off x="4620074" y="6036440"/>
            <a:ext cx="173996" cy="55926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10" name="Прямая соединительная линия 809"/>
          <p:cNvCxnSpPr>
            <a:stCxn id="666" idx="4"/>
            <a:endCxn id="672" idx="2"/>
          </p:cNvCxnSpPr>
          <p:nvPr/>
        </p:nvCxnSpPr>
        <p:spPr>
          <a:xfrm rot="10800000" flipH="1">
            <a:off x="4653133" y="6120282"/>
            <a:ext cx="153339" cy="48563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11" name="Прямая соединительная линия 810"/>
          <p:cNvCxnSpPr>
            <a:stCxn id="672" idx="7"/>
            <a:endCxn id="731" idx="5"/>
          </p:cNvCxnSpPr>
          <p:nvPr/>
        </p:nvCxnSpPr>
        <p:spPr>
          <a:xfrm rot="5400000" flipH="1" flipV="1">
            <a:off x="4839078" y="6075844"/>
            <a:ext cx="10399" cy="20616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13" name="Прямая соединительная линия 812"/>
          <p:cNvCxnSpPr>
            <a:stCxn id="732" idx="3"/>
            <a:endCxn id="666" idx="0"/>
          </p:cNvCxnSpPr>
          <p:nvPr/>
        </p:nvCxnSpPr>
        <p:spPr>
          <a:xfrm rot="5400000">
            <a:off x="4709341" y="6174522"/>
            <a:ext cx="7903" cy="19520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40" name="TextBox 839"/>
          <p:cNvSpPr txBox="1"/>
          <p:nvPr/>
        </p:nvSpPr>
        <p:spPr>
          <a:xfrm rot="17609775">
            <a:off x="5766738" y="3925096"/>
            <a:ext cx="70215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ДІВА</a:t>
            </a:r>
            <a:endParaRPr lang="uk-UA" sz="8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841" name="TextBox 840"/>
          <p:cNvSpPr txBox="1"/>
          <p:nvPr/>
        </p:nvSpPr>
        <p:spPr>
          <a:xfrm rot="18844704">
            <a:off x="5747959" y="5088146"/>
            <a:ext cx="761432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ТЕРЕЗИ</a:t>
            </a:r>
            <a:endParaRPr lang="uk-UA" sz="8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849" name="TextBox 848"/>
          <p:cNvSpPr txBox="1"/>
          <p:nvPr/>
        </p:nvSpPr>
        <p:spPr>
          <a:xfrm rot="20935033">
            <a:off x="4668509" y="5142956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ЗМІЄНОСЕЦЬ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850" name="TextBox 849"/>
          <p:cNvSpPr txBox="1"/>
          <p:nvPr/>
        </p:nvSpPr>
        <p:spPr>
          <a:xfrm rot="20435732">
            <a:off x="5011383" y="6191548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СКОРПІОН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851" name="TextBox 850"/>
          <p:cNvSpPr txBox="1"/>
          <p:nvPr/>
        </p:nvSpPr>
        <p:spPr>
          <a:xfrm rot="730692">
            <a:off x="3582908" y="6077797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СТРІЛЕЦЬ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852" name="TextBox 851"/>
          <p:cNvSpPr txBox="1"/>
          <p:nvPr/>
        </p:nvSpPr>
        <p:spPr>
          <a:xfrm rot="3763062">
            <a:off x="2175723" y="4842273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КОЗЕРОГ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857" name="TextBox 856"/>
          <p:cNvSpPr txBox="1"/>
          <p:nvPr/>
        </p:nvSpPr>
        <p:spPr>
          <a:xfrm rot="3718070">
            <a:off x="2740230" y="4568320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ВОДОЛІЙ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858" name="TextBox 857"/>
          <p:cNvSpPr txBox="1"/>
          <p:nvPr/>
        </p:nvSpPr>
        <p:spPr>
          <a:xfrm rot="17731778">
            <a:off x="2647441" y="2971766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РИБИ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860" name="TextBox 859"/>
          <p:cNvSpPr txBox="1"/>
          <p:nvPr/>
        </p:nvSpPr>
        <p:spPr>
          <a:xfrm rot="19380116">
            <a:off x="3051864" y="2465752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ОВЕН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861" name="TextBox 860"/>
          <p:cNvSpPr txBox="1"/>
          <p:nvPr/>
        </p:nvSpPr>
        <p:spPr>
          <a:xfrm rot="20497662">
            <a:off x="3653295" y="2246753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ТЕЛЕЦЬ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862" name="TextBox 861"/>
          <p:cNvSpPr txBox="1"/>
          <p:nvPr/>
        </p:nvSpPr>
        <p:spPr>
          <a:xfrm rot="1816433">
            <a:off x="4710285" y="1924869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БЛИЗНЯТА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863" name="TextBox 862"/>
          <p:cNvSpPr txBox="1"/>
          <p:nvPr/>
        </p:nvSpPr>
        <p:spPr>
          <a:xfrm rot="1060210">
            <a:off x="5153839" y="2349047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РАК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864" name="TextBox 863"/>
          <p:cNvSpPr txBox="1"/>
          <p:nvPr/>
        </p:nvSpPr>
        <p:spPr>
          <a:xfrm rot="3557862">
            <a:off x="5753744" y="2991864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ЛЕВ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869" name="TextBox 868"/>
          <p:cNvSpPr txBox="1"/>
          <p:nvPr/>
        </p:nvSpPr>
        <p:spPr>
          <a:xfrm rot="706623">
            <a:off x="4378060" y="3359747"/>
            <a:ext cx="74999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МАЛИЙ </a:t>
            </a:r>
          </a:p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КІВШ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870" name="TextBox 869"/>
          <p:cNvSpPr txBox="1"/>
          <p:nvPr/>
        </p:nvSpPr>
        <p:spPr>
          <a:xfrm rot="3515078">
            <a:off x="4487023" y="3232569"/>
            <a:ext cx="982593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ВЕЛИКИЙ КІВШ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871" name="TextBox 870"/>
          <p:cNvSpPr txBox="1"/>
          <p:nvPr/>
        </p:nvSpPr>
        <p:spPr>
          <a:xfrm rot="3052228">
            <a:off x="4877667" y="3064467"/>
            <a:ext cx="982593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ВЕЛИКА ВЕДМЕДИЦЯ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grpSp>
        <p:nvGrpSpPr>
          <p:cNvPr id="20" name="Группа 352"/>
          <p:cNvGrpSpPr/>
          <p:nvPr/>
        </p:nvGrpSpPr>
        <p:grpSpPr>
          <a:xfrm rot="1024166">
            <a:off x="4501018" y="3398827"/>
            <a:ext cx="322963" cy="278566"/>
            <a:chOff x="4513747" y="3364748"/>
            <a:chExt cx="476035" cy="410596"/>
          </a:xfrm>
        </p:grpSpPr>
        <p:sp>
          <p:nvSpPr>
            <p:cNvPr id="40" name="8-конечная звезда 39"/>
            <p:cNvSpPr/>
            <p:nvPr/>
          </p:nvSpPr>
          <p:spPr>
            <a:xfrm rot="21105294">
              <a:off x="4513747" y="3364748"/>
              <a:ext cx="108000" cy="108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1" name="8-конечная звезда 40"/>
            <p:cNvSpPr/>
            <p:nvPr/>
          </p:nvSpPr>
          <p:spPr>
            <a:xfrm rot="19358116">
              <a:off x="4935782" y="3721344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2" name="8-конечная звезда 41"/>
            <p:cNvSpPr/>
            <p:nvPr/>
          </p:nvSpPr>
          <p:spPr>
            <a:xfrm rot="19358116">
              <a:off x="4914167" y="3628291"/>
              <a:ext cx="72000" cy="72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3" name="8-конечная звезда 42"/>
            <p:cNvSpPr/>
            <p:nvPr/>
          </p:nvSpPr>
          <p:spPr>
            <a:xfrm rot="19358116">
              <a:off x="4793544" y="3721982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4" name="8-конечная звезда 43"/>
            <p:cNvSpPr/>
            <p:nvPr/>
          </p:nvSpPr>
          <p:spPr>
            <a:xfrm rot="19358116" flipV="1">
              <a:off x="4767751" y="3610262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5" name="8-конечная звезда 44"/>
            <p:cNvSpPr/>
            <p:nvPr/>
          </p:nvSpPr>
          <p:spPr>
            <a:xfrm rot="19358116">
              <a:off x="4671645" y="3579107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6" name="8-конечная звезда 45"/>
            <p:cNvSpPr/>
            <p:nvPr/>
          </p:nvSpPr>
          <p:spPr>
            <a:xfrm rot="21285766">
              <a:off x="4594599" y="3502476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48" name="Прямая соединительная линия 47"/>
            <p:cNvCxnSpPr>
              <a:stCxn id="43" idx="1"/>
              <a:endCxn id="41" idx="5"/>
            </p:cNvCxnSpPr>
            <p:nvPr/>
          </p:nvCxnSpPr>
          <p:spPr>
            <a:xfrm rot="16200000" flipH="1">
              <a:off x="4881512" y="3690247"/>
              <a:ext cx="2383" cy="10663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" name="Прямая соединительная линия 51"/>
            <p:cNvCxnSpPr>
              <a:stCxn id="44" idx="7"/>
              <a:endCxn id="42" idx="5"/>
            </p:cNvCxnSpPr>
            <p:nvPr/>
          </p:nvCxnSpPr>
          <p:spPr>
            <a:xfrm rot="16200000" flipH="1">
              <a:off x="4852203" y="3597224"/>
              <a:ext cx="23349" cy="10121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" name="Прямая соединительная линия 54"/>
            <p:cNvCxnSpPr>
              <a:stCxn id="41" idx="7"/>
              <a:endCxn id="42" idx="2"/>
            </p:cNvCxnSpPr>
            <p:nvPr/>
          </p:nvCxnSpPr>
          <p:spPr>
            <a:xfrm rot="5400000" flipH="1" flipV="1">
              <a:off x="4954852" y="3704420"/>
              <a:ext cx="28680" cy="564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" name="Прямая соединительная линия 63"/>
            <p:cNvCxnSpPr>
              <a:stCxn id="44" idx="6"/>
              <a:endCxn id="43" idx="6"/>
            </p:cNvCxnSpPr>
            <p:nvPr/>
          </p:nvCxnSpPr>
          <p:spPr>
            <a:xfrm rot="5400000">
              <a:off x="4765359" y="3686551"/>
              <a:ext cx="74386" cy="386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" name="Прямая соединительная линия 67"/>
            <p:cNvCxnSpPr>
              <a:stCxn id="45" idx="1"/>
              <a:endCxn id="44" idx="3"/>
            </p:cNvCxnSpPr>
            <p:nvPr/>
          </p:nvCxnSpPr>
          <p:spPr>
            <a:xfrm rot="16200000" flipH="1">
              <a:off x="4722427" y="3584557"/>
              <a:ext cx="30585" cy="6046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" name="Прямая соединительная линия 73"/>
            <p:cNvCxnSpPr>
              <a:stCxn id="46" idx="1"/>
              <a:endCxn id="45" idx="6"/>
            </p:cNvCxnSpPr>
            <p:nvPr/>
          </p:nvCxnSpPr>
          <p:spPr>
            <a:xfrm rot="16200000" flipH="1">
              <a:off x="4636374" y="3540454"/>
              <a:ext cx="41958" cy="4273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7" name="Прямая соединительная линия 76"/>
            <p:cNvCxnSpPr>
              <a:stCxn id="40" idx="2"/>
              <a:endCxn id="46" idx="5"/>
            </p:cNvCxnSpPr>
            <p:nvPr/>
          </p:nvCxnSpPr>
          <p:spPr>
            <a:xfrm rot="16200000" flipH="1">
              <a:off x="4568392" y="3479288"/>
              <a:ext cx="38719" cy="2452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692" name="8-конечная звезда 691"/>
          <p:cNvSpPr/>
          <p:nvPr/>
        </p:nvSpPr>
        <p:spPr>
          <a:xfrm rot="1262594">
            <a:off x="862488" y="4882071"/>
            <a:ext cx="36000" cy="360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740" name="8-конечная звезда 739"/>
          <p:cNvSpPr/>
          <p:nvPr/>
        </p:nvSpPr>
        <p:spPr>
          <a:xfrm rot="1262594">
            <a:off x="4579895" y="4079837"/>
            <a:ext cx="54000" cy="540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grpSp>
        <p:nvGrpSpPr>
          <p:cNvPr id="21" name="Группа 741"/>
          <p:cNvGrpSpPr/>
          <p:nvPr/>
        </p:nvGrpSpPr>
        <p:grpSpPr>
          <a:xfrm>
            <a:off x="4364528" y="3150090"/>
            <a:ext cx="618304" cy="978555"/>
            <a:chOff x="4585684" y="3442682"/>
            <a:chExt cx="618304" cy="978555"/>
          </a:xfrm>
        </p:grpSpPr>
        <p:sp>
          <p:nvSpPr>
            <p:cNvPr id="743" name="8-конечная звезда 742"/>
            <p:cNvSpPr/>
            <p:nvPr/>
          </p:nvSpPr>
          <p:spPr>
            <a:xfrm rot="1262594">
              <a:off x="4722770" y="4365589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44" name="8-конечная звезда 743"/>
            <p:cNvSpPr/>
            <p:nvPr/>
          </p:nvSpPr>
          <p:spPr>
            <a:xfrm rot="1262594">
              <a:off x="4867295" y="4367237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62" name="8-конечная звезда 761"/>
            <p:cNvSpPr/>
            <p:nvPr/>
          </p:nvSpPr>
          <p:spPr>
            <a:xfrm rot="1262594">
              <a:off x="4942874" y="3442682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63" name="8-конечная звезда 762"/>
            <p:cNvSpPr/>
            <p:nvPr/>
          </p:nvSpPr>
          <p:spPr>
            <a:xfrm rot="1262594">
              <a:off x="5157188" y="3728434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65" name="8-конечная звезда 764"/>
            <p:cNvSpPr/>
            <p:nvPr/>
          </p:nvSpPr>
          <p:spPr>
            <a:xfrm rot="1262594">
              <a:off x="5150346" y="3935907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66" name="8-конечная звезда 765"/>
            <p:cNvSpPr/>
            <p:nvPr/>
          </p:nvSpPr>
          <p:spPr>
            <a:xfrm rot="1262594">
              <a:off x="4793157" y="4007346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69" name="8-конечная звезда 768"/>
            <p:cNvSpPr/>
            <p:nvPr/>
          </p:nvSpPr>
          <p:spPr>
            <a:xfrm rot="1262594">
              <a:off x="4585684" y="4014186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70" name="8-конечная звезда 769"/>
            <p:cNvSpPr/>
            <p:nvPr/>
          </p:nvSpPr>
          <p:spPr>
            <a:xfrm rot="1262594">
              <a:off x="4657122" y="4157062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75" name="8-конечная звезда 774"/>
            <p:cNvSpPr/>
            <p:nvPr/>
          </p:nvSpPr>
          <p:spPr>
            <a:xfrm rot="1262594">
              <a:off x="4721718" y="4221660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76" name="8-конечная звезда 775"/>
            <p:cNvSpPr/>
            <p:nvPr/>
          </p:nvSpPr>
          <p:spPr>
            <a:xfrm rot="1262594">
              <a:off x="4937085" y="4008397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78" name="8-конечная звезда 777"/>
            <p:cNvSpPr/>
            <p:nvPr/>
          </p:nvSpPr>
          <p:spPr>
            <a:xfrm rot="1262594">
              <a:off x="4863014" y="4291518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79" name="8-конечная звезда 778"/>
            <p:cNvSpPr/>
            <p:nvPr/>
          </p:nvSpPr>
          <p:spPr>
            <a:xfrm rot="1262594">
              <a:off x="4720138" y="3934329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80" name="8-конечная звезда 779"/>
            <p:cNvSpPr/>
            <p:nvPr/>
          </p:nvSpPr>
          <p:spPr>
            <a:xfrm rot="1262594">
              <a:off x="4655542" y="3941168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781" name="Прямая соединительная линия 780"/>
            <p:cNvCxnSpPr>
              <a:stCxn id="780" idx="3"/>
              <a:endCxn id="779" idx="4"/>
            </p:cNvCxnSpPr>
            <p:nvPr/>
          </p:nvCxnSpPr>
          <p:spPr>
            <a:xfrm rot="5400000" flipH="1" flipV="1">
              <a:off x="4678909" y="3924049"/>
              <a:ext cx="20611" cy="6424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3" name="Прямая соединительная линия 782"/>
            <p:cNvCxnSpPr>
              <a:stCxn id="779" idx="1"/>
              <a:endCxn id="766" idx="5"/>
            </p:cNvCxnSpPr>
            <p:nvPr/>
          </p:nvCxnSpPr>
          <p:spPr>
            <a:xfrm rot="16200000" flipH="1">
              <a:off x="4755959" y="3958265"/>
              <a:ext cx="40584" cy="6160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4" name="Прямая соединительная линия 783"/>
            <p:cNvCxnSpPr>
              <a:stCxn id="766" idx="7"/>
              <a:endCxn id="776" idx="4"/>
            </p:cNvCxnSpPr>
            <p:nvPr/>
          </p:nvCxnSpPr>
          <p:spPr>
            <a:xfrm rot="16200000" flipH="1">
              <a:off x="4886184" y="3973001"/>
              <a:ext cx="4457" cy="10094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5" name="Прямая соединительная линия 784"/>
            <p:cNvCxnSpPr>
              <a:stCxn id="765" idx="7"/>
              <a:endCxn id="763" idx="1"/>
            </p:cNvCxnSpPr>
            <p:nvPr/>
          </p:nvCxnSpPr>
          <p:spPr>
            <a:xfrm rot="16200000" flipV="1">
              <a:off x="5104316" y="3858991"/>
              <a:ext cx="176588" cy="504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6" name="Прямая соединительная линия 785"/>
            <p:cNvCxnSpPr>
              <a:stCxn id="765" idx="3"/>
              <a:endCxn id="776" idx="7"/>
            </p:cNvCxnSpPr>
            <p:nvPr/>
          </p:nvCxnSpPr>
          <p:spPr>
            <a:xfrm rot="5400000">
              <a:off x="5042748" y="3914820"/>
              <a:ext cx="55626" cy="16360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7" name="Прямая соединительная линия 786"/>
            <p:cNvCxnSpPr>
              <a:stCxn id="775" idx="3"/>
              <a:endCxn id="770" idx="1"/>
            </p:cNvCxnSpPr>
            <p:nvPr/>
          </p:nvCxnSpPr>
          <p:spPr>
            <a:xfrm rot="5400000" flipH="1">
              <a:off x="4680521" y="4211349"/>
              <a:ext cx="52715" cy="3371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8" name="Прямая соединительная линия 787"/>
            <p:cNvCxnSpPr>
              <a:stCxn id="778" idx="1"/>
              <a:endCxn id="775" idx="0"/>
            </p:cNvCxnSpPr>
            <p:nvPr/>
          </p:nvCxnSpPr>
          <p:spPr>
            <a:xfrm rot="5400000" flipH="1">
              <a:off x="4791387" y="4229032"/>
              <a:ext cx="72505" cy="12136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7" name="Прямая соединительная линия 796"/>
            <p:cNvCxnSpPr>
              <a:stCxn id="743" idx="5"/>
              <a:endCxn id="775" idx="2"/>
            </p:cNvCxnSpPr>
            <p:nvPr/>
          </p:nvCxnSpPr>
          <p:spPr>
            <a:xfrm rot="16200000" flipV="1">
              <a:off x="4687254" y="4316361"/>
              <a:ext cx="101016" cy="209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8" name="Прямая соединительная линия 797"/>
            <p:cNvCxnSpPr>
              <a:stCxn id="744" idx="1"/>
              <a:endCxn id="778" idx="1"/>
            </p:cNvCxnSpPr>
            <p:nvPr/>
          </p:nvCxnSpPr>
          <p:spPr>
            <a:xfrm rot="5400000" flipH="1">
              <a:off x="4850319" y="4363972"/>
              <a:ext cx="92944" cy="1693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9" name="Прямая соединительная линия 798"/>
            <p:cNvCxnSpPr>
              <a:stCxn id="744" idx="3"/>
              <a:endCxn id="743" idx="0"/>
            </p:cNvCxnSpPr>
            <p:nvPr/>
          </p:nvCxnSpPr>
          <p:spPr>
            <a:xfrm rot="5400000" flipH="1">
              <a:off x="4820837" y="4356416"/>
              <a:ext cx="2916" cy="9465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0" name="Прямая соединительная линия 799"/>
            <p:cNvCxnSpPr>
              <a:stCxn id="769" idx="1"/>
              <a:endCxn id="770" idx="5"/>
            </p:cNvCxnSpPr>
            <p:nvPr/>
          </p:nvCxnSpPr>
          <p:spPr>
            <a:xfrm rot="16200000" flipH="1">
              <a:off x="4594749" y="4082806"/>
              <a:ext cx="100108" cy="5243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1" name="Прямая соединительная линия 800"/>
            <p:cNvCxnSpPr>
              <a:stCxn id="769" idx="7"/>
              <a:endCxn id="780" idx="4"/>
            </p:cNvCxnSpPr>
            <p:nvPr/>
          </p:nvCxnSpPr>
          <p:spPr>
            <a:xfrm rot="5400000" flipH="1" flipV="1">
              <a:off x="4605915" y="3977258"/>
              <a:ext cx="75380" cy="2627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3" name="Прямая соединительная линия 802"/>
            <p:cNvCxnSpPr>
              <a:stCxn id="763" idx="5"/>
              <a:endCxn id="762" idx="1"/>
            </p:cNvCxnSpPr>
            <p:nvPr/>
          </p:nvCxnSpPr>
          <p:spPr>
            <a:xfrm rot="16200000" flipV="1">
              <a:off x="4951939" y="3511302"/>
              <a:ext cx="242984" cy="19531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2" name="Группа 803"/>
          <p:cNvGrpSpPr/>
          <p:nvPr/>
        </p:nvGrpSpPr>
        <p:grpSpPr>
          <a:xfrm rot="454036">
            <a:off x="3942773" y="3396132"/>
            <a:ext cx="418878" cy="573235"/>
            <a:chOff x="3898064" y="3436893"/>
            <a:chExt cx="418878" cy="573235"/>
          </a:xfrm>
        </p:grpSpPr>
        <p:sp>
          <p:nvSpPr>
            <p:cNvPr id="805" name="8-конечная звезда 804"/>
            <p:cNvSpPr/>
            <p:nvPr/>
          </p:nvSpPr>
          <p:spPr>
            <a:xfrm rot="1262594">
              <a:off x="4053798" y="3840511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06" name="8-конечная звезда 805"/>
            <p:cNvSpPr/>
            <p:nvPr/>
          </p:nvSpPr>
          <p:spPr>
            <a:xfrm rot="1262594">
              <a:off x="4252142" y="3672152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14" name="8-конечная звезда 813"/>
            <p:cNvSpPr/>
            <p:nvPr/>
          </p:nvSpPr>
          <p:spPr>
            <a:xfrm rot="1262594">
              <a:off x="3898064" y="3719192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15" name="8-конечная звезда 814"/>
            <p:cNvSpPr/>
            <p:nvPr/>
          </p:nvSpPr>
          <p:spPr>
            <a:xfrm rot="1262594">
              <a:off x="4129328" y="3832601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16" name="8-конечная звезда 815"/>
            <p:cNvSpPr/>
            <p:nvPr/>
          </p:nvSpPr>
          <p:spPr>
            <a:xfrm rot="1262594">
              <a:off x="4222705" y="343689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17" name="8-конечная звезда 816"/>
            <p:cNvSpPr/>
            <p:nvPr/>
          </p:nvSpPr>
          <p:spPr>
            <a:xfrm rot="1262594">
              <a:off x="4018053" y="3557848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18" name="8-конечная звезда 817"/>
            <p:cNvSpPr/>
            <p:nvPr/>
          </p:nvSpPr>
          <p:spPr>
            <a:xfrm rot="1262594">
              <a:off x="3975458" y="377970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19" name="8-конечная звезда 818"/>
            <p:cNvSpPr/>
            <p:nvPr/>
          </p:nvSpPr>
          <p:spPr>
            <a:xfrm rot="1262594">
              <a:off x="4214245" y="3963328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820" name="Прямая соединительная линия 819"/>
            <p:cNvCxnSpPr>
              <a:stCxn id="805" idx="0"/>
              <a:endCxn id="815" idx="4"/>
            </p:cNvCxnSpPr>
            <p:nvPr/>
          </p:nvCxnSpPr>
          <p:spPr>
            <a:xfrm rot="21145964" flipV="1">
              <a:off x="4097931" y="3855587"/>
              <a:ext cx="34663" cy="1450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1" name="Прямая соединительная линия 820"/>
            <p:cNvCxnSpPr>
              <a:stCxn id="805" idx="4"/>
              <a:endCxn id="818" idx="1"/>
            </p:cNvCxnSpPr>
            <p:nvPr/>
          </p:nvCxnSpPr>
          <p:spPr>
            <a:xfrm rot="10345964">
              <a:off x="4015195" y="3828721"/>
              <a:ext cx="38393" cy="2944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2" name="Прямая соединительная линия 821"/>
            <p:cNvCxnSpPr>
              <a:stCxn id="814" idx="1"/>
              <a:endCxn id="818" idx="4"/>
            </p:cNvCxnSpPr>
            <p:nvPr/>
          </p:nvCxnSpPr>
          <p:spPr>
            <a:xfrm rot="15745964" flipH="1">
              <a:off x="3950389" y="3773471"/>
              <a:ext cx="20100" cy="3126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4" name="Прямая соединительная линия 823"/>
            <p:cNvCxnSpPr>
              <a:stCxn id="814" idx="7"/>
              <a:endCxn id="817" idx="2"/>
            </p:cNvCxnSpPr>
            <p:nvPr/>
          </p:nvCxnSpPr>
          <p:spPr>
            <a:xfrm rot="4945964" flipH="1" flipV="1">
              <a:off x="3939038" y="3628473"/>
              <a:ext cx="117356" cy="9153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5" name="Прямая соединительная линия 824"/>
            <p:cNvCxnSpPr>
              <a:stCxn id="817" idx="0"/>
              <a:endCxn id="806" idx="3"/>
            </p:cNvCxnSpPr>
            <p:nvPr/>
          </p:nvCxnSpPr>
          <p:spPr>
            <a:xfrm rot="21145964">
              <a:off x="4079166" y="3582919"/>
              <a:ext cx="166853" cy="14641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6" name="Прямая соединительная линия 825"/>
            <p:cNvCxnSpPr>
              <a:stCxn id="817" idx="0"/>
              <a:endCxn id="816" idx="3"/>
            </p:cNvCxnSpPr>
            <p:nvPr/>
          </p:nvCxnSpPr>
          <p:spPr>
            <a:xfrm rot="21145964" flipV="1">
              <a:off x="4063045" y="3485571"/>
              <a:ext cx="169192" cy="9826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39" name="Прямая соединительная линия 838"/>
            <p:cNvCxnSpPr>
              <a:stCxn id="815" idx="6"/>
              <a:endCxn id="806" idx="2"/>
            </p:cNvCxnSpPr>
            <p:nvPr/>
          </p:nvCxnSpPr>
          <p:spPr>
            <a:xfrm rot="4945964" flipH="1" flipV="1">
              <a:off x="4180141" y="3728855"/>
              <a:ext cx="85989" cy="11184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42" name="Прямая соединительная линия 841"/>
            <p:cNvCxnSpPr>
              <a:stCxn id="819" idx="5"/>
              <a:endCxn id="815" idx="0"/>
            </p:cNvCxnSpPr>
            <p:nvPr/>
          </p:nvCxnSpPr>
          <p:spPr>
            <a:xfrm rot="15745964" flipV="1">
              <a:off x="4163706" y="3908900"/>
              <a:ext cx="92701" cy="2417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43" name="Прямая соединительная линия 842"/>
            <p:cNvCxnSpPr>
              <a:stCxn id="806" idx="6"/>
              <a:endCxn id="816" idx="1"/>
            </p:cNvCxnSpPr>
            <p:nvPr/>
          </p:nvCxnSpPr>
          <p:spPr>
            <a:xfrm rot="15745964" flipV="1">
              <a:off x="4184021" y="3576072"/>
              <a:ext cx="188804" cy="1073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5" name="Группа 843"/>
          <p:cNvGrpSpPr/>
          <p:nvPr/>
        </p:nvGrpSpPr>
        <p:grpSpPr>
          <a:xfrm rot="863702">
            <a:off x="3894714" y="3192591"/>
            <a:ext cx="283138" cy="325688"/>
            <a:chOff x="3581341" y="3244782"/>
            <a:chExt cx="283138" cy="325688"/>
          </a:xfrm>
        </p:grpSpPr>
        <p:sp>
          <p:nvSpPr>
            <p:cNvPr id="845" name="8-конечная звезда 844"/>
            <p:cNvSpPr/>
            <p:nvPr/>
          </p:nvSpPr>
          <p:spPr>
            <a:xfrm rot="1262594">
              <a:off x="3810479" y="3244782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46" name="8-конечная звезда 845"/>
            <p:cNvSpPr/>
            <p:nvPr/>
          </p:nvSpPr>
          <p:spPr>
            <a:xfrm rot="1262594">
              <a:off x="3696294" y="3349536"/>
              <a:ext cx="72483" cy="72483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47" name="8-конечная звезда 846"/>
            <p:cNvSpPr/>
            <p:nvPr/>
          </p:nvSpPr>
          <p:spPr>
            <a:xfrm rot="1262594">
              <a:off x="3659939" y="3505670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48" name="8-конечная звезда 847"/>
            <p:cNvSpPr/>
            <p:nvPr/>
          </p:nvSpPr>
          <p:spPr>
            <a:xfrm rot="1262594">
              <a:off x="3671149" y="3261989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53" name="8-конечная звезда 852"/>
            <p:cNvSpPr/>
            <p:nvPr/>
          </p:nvSpPr>
          <p:spPr>
            <a:xfrm rot="1262594">
              <a:off x="3581341" y="3367035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854" name="Прямая соединительная линия 853"/>
            <p:cNvCxnSpPr>
              <a:stCxn id="848" idx="7"/>
              <a:endCxn id="845" idx="3"/>
            </p:cNvCxnSpPr>
            <p:nvPr/>
          </p:nvCxnSpPr>
          <p:spPr>
            <a:xfrm rot="15336298" flipH="1">
              <a:off x="3762348" y="3243604"/>
              <a:ext cx="21266" cy="7677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55" name="Прямая соединительная линия 854"/>
            <p:cNvCxnSpPr>
              <a:stCxn id="846" idx="5"/>
              <a:endCxn id="848" idx="2"/>
            </p:cNvCxnSpPr>
            <p:nvPr/>
          </p:nvCxnSpPr>
          <p:spPr>
            <a:xfrm rot="15336298" flipV="1">
              <a:off x="3688072" y="3329582"/>
              <a:ext cx="33590" cy="1812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56" name="Прямая соединительная линия 855"/>
            <p:cNvCxnSpPr>
              <a:stCxn id="853" idx="7"/>
              <a:endCxn id="846" idx="3"/>
            </p:cNvCxnSpPr>
            <p:nvPr/>
          </p:nvCxnSpPr>
          <p:spPr>
            <a:xfrm rot="15336298" flipH="1">
              <a:off x="3657530" y="3368000"/>
              <a:ext cx="27706" cy="5077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59" name="Прямая соединительная линия 858"/>
            <p:cNvCxnSpPr>
              <a:stCxn id="847" idx="4"/>
              <a:endCxn id="853" idx="1"/>
            </p:cNvCxnSpPr>
            <p:nvPr/>
          </p:nvCxnSpPr>
          <p:spPr>
            <a:xfrm rot="9936298">
              <a:off x="3639554" y="3426198"/>
              <a:ext cx="9886" cy="10308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6" name="Группа 864"/>
          <p:cNvGrpSpPr/>
          <p:nvPr/>
        </p:nvGrpSpPr>
        <p:grpSpPr>
          <a:xfrm rot="21433529">
            <a:off x="3657042" y="4010332"/>
            <a:ext cx="707622" cy="622149"/>
            <a:chOff x="3591204" y="4423662"/>
            <a:chExt cx="707622" cy="622149"/>
          </a:xfrm>
        </p:grpSpPr>
        <p:sp>
          <p:nvSpPr>
            <p:cNvPr id="872" name="8-конечная звезда 871"/>
            <p:cNvSpPr/>
            <p:nvPr/>
          </p:nvSpPr>
          <p:spPr>
            <a:xfrm rot="1262594">
              <a:off x="3946300" y="4423662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74" name="8-конечная звезда 873"/>
            <p:cNvSpPr/>
            <p:nvPr/>
          </p:nvSpPr>
          <p:spPr>
            <a:xfrm rot="1262594">
              <a:off x="4091407" y="4572050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75" name="8-конечная звезда 874"/>
            <p:cNvSpPr/>
            <p:nvPr/>
          </p:nvSpPr>
          <p:spPr>
            <a:xfrm rot="1262594">
              <a:off x="3936952" y="457990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76" name="8-конечная звезда 875"/>
            <p:cNvSpPr/>
            <p:nvPr/>
          </p:nvSpPr>
          <p:spPr>
            <a:xfrm rot="1262594">
              <a:off x="3802532" y="4629571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77" name="8-конечная звезда 876"/>
            <p:cNvSpPr/>
            <p:nvPr/>
          </p:nvSpPr>
          <p:spPr>
            <a:xfrm rot="1262594">
              <a:off x="4094144" y="4499531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79" name="8-конечная звезда 878"/>
            <p:cNvSpPr/>
            <p:nvPr/>
          </p:nvSpPr>
          <p:spPr>
            <a:xfrm rot="1262594">
              <a:off x="4252026" y="4448001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80" name="8-конечная звезда 879"/>
            <p:cNvSpPr/>
            <p:nvPr/>
          </p:nvSpPr>
          <p:spPr>
            <a:xfrm rot="1262594">
              <a:off x="4069939" y="4999011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81" name="8-конечная звезда 880"/>
            <p:cNvSpPr/>
            <p:nvPr/>
          </p:nvSpPr>
          <p:spPr>
            <a:xfrm rot="1262594">
              <a:off x="3949916" y="4778630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82" name="8-конечная звезда 881"/>
            <p:cNvSpPr/>
            <p:nvPr/>
          </p:nvSpPr>
          <p:spPr>
            <a:xfrm rot="1262594">
              <a:off x="3808725" y="4485700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83" name="8-конечная звезда 882"/>
            <p:cNvSpPr/>
            <p:nvPr/>
          </p:nvSpPr>
          <p:spPr>
            <a:xfrm rot="1262594">
              <a:off x="3591204" y="4546681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84" name="8-конечная звезда 883"/>
            <p:cNvSpPr/>
            <p:nvPr/>
          </p:nvSpPr>
          <p:spPr>
            <a:xfrm rot="1262594">
              <a:off x="4001682" y="4923618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85" name="8-конечная звезда 884"/>
            <p:cNvSpPr/>
            <p:nvPr/>
          </p:nvSpPr>
          <p:spPr>
            <a:xfrm rot="1262594">
              <a:off x="3665657" y="4478203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886" name="Прямая соединительная линия 885"/>
            <p:cNvCxnSpPr>
              <a:stCxn id="882" idx="3"/>
              <a:endCxn id="885" idx="0"/>
            </p:cNvCxnSpPr>
            <p:nvPr/>
          </p:nvCxnSpPr>
          <p:spPr>
            <a:xfrm rot="5566471" flipH="1">
              <a:off x="3756065" y="4461211"/>
              <a:ext cx="6027" cy="10373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87" name="Прямая соединительная линия 886"/>
            <p:cNvCxnSpPr>
              <a:stCxn id="882" idx="7"/>
              <a:endCxn id="872" idx="3"/>
            </p:cNvCxnSpPr>
            <p:nvPr/>
          </p:nvCxnSpPr>
          <p:spPr>
            <a:xfrm rot="5566471" flipH="1" flipV="1">
              <a:off x="3883816" y="4437409"/>
              <a:ext cx="34971" cy="9399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88" name="Прямая соединительная линия 887"/>
            <p:cNvCxnSpPr>
              <a:stCxn id="872" idx="0"/>
              <a:endCxn id="877" idx="5"/>
            </p:cNvCxnSpPr>
            <p:nvPr/>
          </p:nvCxnSpPr>
          <p:spPr>
            <a:xfrm rot="166471">
              <a:off x="4008179" y="4470115"/>
              <a:ext cx="100625" cy="2901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89" name="Прямая соединительная линия 888"/>
            <p:cNvCxnSpPr>
              <a:stCxn id="883" idx="0"/>
              <a:endCxn id="882" idx="2"/>
            </p:cNvCxnSpPr>
            <p:nvPr/>
          </p:nvCxnSpPr>
          <p:spPr>
            <a:xfrm rot="166471" flipV="1">
              <a:off x="3637705" y="4526435"/>
              <a:ext cx="184758" cy="5655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90" name="Прямая соединительная линия 889"/>
            <p:cNvCxnSpPr>
              <a:stCxn id="876" idx="3"/>
              <a:endCxn id="883" idx="0"/>
            </p:cNvCxnSpPr>
            <p:nvPr/>
          </p:nvCxnSpPr>
          <p:spPr>
            <a:xfrm rot="5566471" flipH="1">
              <a:off x="3680253" y="4536746"/>
              <a:ext cx="80795" cy="17252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91" name="Прямая соединительная линия 890"/>
            <p:cNvCxnSpPr>
              <a:stCxn id="877" idx="6"/>
              <a:endCxn id="879" idx="3"/>
            </p:cNvCxnSpPr>
            <p:nvPr/>
          </p:nvCxnSpPr>
          <p:spPr>
            <a:xfrm rot="5566471" flipH="1" flipV="1">
              <a:off x="4176810" y="4427513"/>
              <a:ext cx="26366" cy="12696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92" name="Прямая соединительная линия 891"/>
            <p:cNvCxnSpPr>
              <a:stCxn id="876" idx="7"/>
              <a:endCxn id="875" idx="3"/>
            </p:cNvCxnSpPr>
            <p:nvPr/>
          </p:nvCxnSpPr>
          <p:spPr>
            <a:xfrm rot="5566471" flipH="1" flipV="1">
              <a:off x="3880829" y="4589923"/>
              <a:ext cx="31826" cy="8362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93" name="Прямая соединительная линия 892"/>
            <p:cNvCxnSpPr>
              <a:stCxn id="881" idx="5"/>
              <a:endCxn id="875" idx="1"/>
            </p:cNvCxnSpPr>
            <p:nvPr/>
          </p:nvCxnSpPr>
          <p:spPr>
            <a:xfrm rot="5566471" flipH="1" flipV="1">
              <a:off x="3894650" y="4704174"/>
              <a:ext cx="149432" cy="387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94" name="Прямая соединительная линия 893"/>
            <p:cNvCxnSpPr>
              <a:stCxn id="874" idx="7"/>
              <a:endCxn id="879" idx="3"/>
            </p:cNvCxnSpPr>
            <p:nvPr/>
          </p:nvCxnSpPr>
          <p:spPr>
            <a:xfrm rot="5566471" flipH="1" flipV="1">
              <a:off x="4142348" y="4481673"/>
              <a:ext cx="112428" cy="10564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95" name="Прямая соединительная линия 894"/>
            <p:cNvCxnSpPr>
              <a:stCxn id="884" idx="5"/>
              <a:endCxn id="881" idx="1"/>
            </p:cNvCxnSpPr>
            <p:nvPr/>
          </p:nvCxnSpPr>
          <p:spPr>
            <a:xfrm rot="16366471" flipV="1">
              <a:off x="3948459" y="4856148"/>
              <a:ext cx="100411" cy="3659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96" name="Прямая соединительная линия 895"/>
            <p:cNvCxnSpPr>
              <a:stCxn id="884" idx="0"/>
              <a:endCxn id="880" idx="5"/>
            </p:cNvCxnSpPr>
            <p:nvPr/>
          </p:nvCxnSpPr>
          <p:spPr>
            <a:xfrm rot="166471">
              <a:off x="4042302" y="4953980"/>
              <a:ext cx="42675" cy="4604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97" name="Прямая соединительная линия 896"/>
            <p:cNvCxnSpPr>
              <a:stCxn id="875" idx="7"/>
              <a:endCxn id="874" idx="3"/>
            </p:cNvCxnSpPr>
            <p:nvPr/>
          </p:nvCxnSpPr>
          <p:spPr>
            <a:xfrm rot="16366471" flipH="1">
              <a:off x="4036695" y="4550145"/>
              <a:ext cx="8969" cy="10566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7" name="Группа 897"/>
          <p:cNvGrpSpPr/>
          <p:nvPr/>
        </p:nvGrpSpPr>
        <p:grpSpPr>
          <a:xfrm rot="20868841">
            <a:off x="4169768" y="4203281"/>
            <a:ext cx="364793" cy="303543"/>
            <a:chOff x="4320396" y="4640299"/>
            <a:chExt cx="364793" cy="303543"/>
          </a:xfrm>
        </p:grpSpPr>
        <p:sp>
          <p:nvSpPr>
            <p:cNvPr id="899" name="8-конечная звезда 898"/>
            <p:cNvSpPr/>
            <p:nvPr/>
          </p:nvSpPr>
          <p:spPr>
            <a:xfrm rot="1262594">
              <a:off x="4517547" y="4740786"/>
              <a:ext cx="82800" cy="82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900" name="8-конечная звезда 899"/>
            <p:cNvSpPr/>
            <p:nvPr/>
          </p:nvSpPr>
          <p:spPr>
            <a:xfrm rot="1262594">
              <a:off x="4454500" y="4871359"/>
              <a:ext cx="72483" cy="72483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901" name="8-конечная звезда 900"/>
            <p:cNvSpPr/>
            <p:nvPr/>
          </p:nvSpPr>
          <p:spPr>
            <a:xfrm rot="1262594">
              <a:off x="4422696" y="4640299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902" name="8-конечная звезда 901"/>
            <p:cNvSpPr/>
            <p:nvPr/>
          </p:nvSpPr>
          <p:spPr>
            <a:xfrm rot="1262594">
              <a:off x="4320396" y="4727622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903" name="8-конечная звезда 902"/>
            <p:cNvSpPr/>
            <p:nvPr/>
          </p:nvSpPr>
          <p:spPr>
            <a:xfrm rot="1262594">
              <a:off x="4435966" y="4793163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904" name="8-конечная звезда 903"/>
            <p:cNvSpPr/>
            <p:nvPr/>
          </p:nvSpPr>
          <p:spPr>
            <a:xfrm rot="1262594">
              <a:off x="4379104" y="4868544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905" name="8-конечная звезда 904"/>
            <p:cNvSpPr/>
            <p:nvPr/>
          </p:nvSpPr>
          <p:spPr>
            <a:xfrm rot="1262594">
              <a:off x="4638389" y="4862034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906" name="Прямая соединительная линия 905"/>
            <p:cNvCxnSpPr>
              <a:stCxn id="904" idx="0"/>
              <a:endCxn id="903" idx="1"/>
            </p:cNvCxnSpPr>
            <p:nvPr/>
          </p:nvCxnSpPr>
          <p:spPr>
            <a:xfrm rot="731159" flipV="1">
              <a:off x="4431431" y="4833949"/>
              <a:ext cx="30350" cy="7039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07" name="Прямая соединительная линия 906"/>
            <p:cNvCxnSpPr>
              <a:stCxn id="904" idx="0"/>
              <a:endCxn id="900" idx="7"/>
            </p:cNvCxnSpPr>
            <p:nvPr/>
          </p:nvCxnSpPr>
          <p:spPr>
            <a:xfrm rot="731159" flipV="1">
              <a:off x="4426252" y="4882464"/>
              <a:ext cx="95700" cy="2830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08" name="Прямая соединительная линия 907"/>
            <p:cNvCxnSpPr>
              <a:stCxn id="905" idx="3"/>
              <a:endCxn id="900" idx="7"/>
            </p:cNvCxnSpPr>
            <p:nvPr/>
          </p:nvCxnSpPr>
          <p:spPr>
            <a:xfrm rot="6131159">
              <a:off x="4570835" y="4836733"/>
              <a:ext cx="22596" cy="11435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09" name="Прямая соединительная линия 908"/>
            <p:cNvCxnSpPr>
              <a:stCxn id="904" idx="5"/>
              <a:endCxn id="902" idx="1"/>
            </p:cNvCxnSpPr>
            <p:nvPr/>
          </p:nvCxnSpPr>
          <p:spPr>
            <a:xfrm rot="16931159" flipV="1">
              <a:off x="4329369" y="4791718"/>
              <a:ext cx="87563" cy="5952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10" name="Прямая соединительная линия 909"/>
            <p:cNvCxnSpPr>
              <a:stCxn id="902" idx="6"/>
              <a:endCxn id="901" idx="4"/>
            </p:cNvCxnSpPr>
            <p:nvPr/>
          </p:nvCxnSpPr>
          <p:spPr>
            <a:xfrm rot="6131159" flipH="1" flipV="1">
              <a:off x="4344512" y="4664822"/>
              <a:ext cx="87431" cy="5483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11" name="Прямая соединительная линия 910"/>
            <p:cNvCxnSpPr>
              <a:stCxn id="899" idx="5"/>
              <a:endCxn id="901" idx="1"/>
            </p:cNvCxnSpPr>
            <p:nvPr/>
          </p:nvCxnSpPr>
          <p:spPr>
            <a:xfrm rot="16931159" flipV="1">
              <a:off x="4479035" y="4666168"/>
              <a:ext cx="39667" cy="9710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12" name="Прямая соединительная линия 911"/>
            <p:cNvCxnSpPr>
              <a:stCxn id="905" idx="5"/>
              <a:endCxn id="899" idx="0"/>
            </p:cNvCxnSpPr>
            <p:nvPr/>
          </p:nvCxnSpPr>
          <p:spPr>
            <a:xfrm rot="16931159" flipV="1">
              <a:off x="4597966" y="4796745"/>
              <a:ext cx="53943" cy="6761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9" name="Группа 912"/>
          <p:cNvGrpSpPr/>
          <p:nvPr/>
        </p:nvGrpSpPr>
        <p:grpSpPr>
          <a:xfrm rot="21163619">
            <a:off x="4223693" y="4099681"/>
            <a:ext cx="993512" cy="887928"/>
            <a:chOff x="4435965" y="4516219"/>
            <a:chExt cx="993512" cy="887928"/>
          </a:xfrm>
        </p:grpSpPr>
        <p:sp>
          <p:nvSpPr>
            <p:cNvPr id="914" name="8-конечная звезда 913"/>
            <p:cNvSpPr/>
            <p:nvPr/>
          </p:nvSpPr>
          <p:spPr>
            <a:xfrm rot="1262594">
              <a:off x="5165705" y="4806709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915" name="8-конечная звезда 914"/>
            <p:cNvSpPr/>
            <p:nvPr/>
          </p:nvSpPr>
          <p:spPr>
            <a:xfrm rot="1262594">
              <a:off x="5280300" y="5037389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916" name="8-конечная звезда 915"/>
            <p:cNvSpPr/>
            <p:nvPr/>
          </p:nvSpPr>
          <p:spPr>
            <a:xfrm rot="1262594">
              <a:off x="4651332" y="522284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917" name="8-конечная звезда 916"/>
            <p:cNvSpPr/>
            <p:nvPr/>
          </p:nvSpPr>
          <p:spPr>
            <a:xfrm rot="1262594">
              <a:off x="4783129" y="4979042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918" name="8-конечная звезда 917"/>
            <p:cNvSpPr/>
            <p:nvPr/>
          </p:nvSpPr>
          <p:spPr>
            <a:xfrm rot="1262594">
              <a:off x="4986676" y="5077037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919" name="8-конечная звезда 918"/>
            <p:cNvSpPr/>
            <p:nvPr/>
          </p:nvSpPr>
          <p:spPr>
            <a:xfrm rot="1262594">
              <a:off x="4794208" y="4794216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920" name="8-конечная звезда 919"/>
            <p:cNvSpPr/>
            <p:nvPr/>
          </p:nvSpPr>
          <p:spPr>
            <a:xfrm rot="1262594">
              <a:off x="4849671" y="4633634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921" name="8-конечная звезда 920"/>
            <p:cNvSpPr/>
            <p:nvPr/>
          </p:nvSpPr>
          <p:spPr>
            <a:xfrm rot="1262594">
              <a:off x="5058250" y="4516219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922" name="8-конечная звезда 921"/>
            <p:cNvSpPr/>
            <p:nvPr/>
          </p:nvSpPr>
          <p:spPr>
            <a:xfrm rot="1262594">
              <a:off x="5117889" y="4661680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923" name="8-конечная звезда 922"/>
            <p:cNvSpPr/>
            <p:nvPr/>
          </p:nvSpPr>
          <p:spPr>
            <a:xfrm rot="1262594">
              <a:off x="4951211" y="4790628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924" name="8-конечная звезда 923"/>
            <p:cNvSpPr/>
            <p:nvPr/>
          </p:nvSpPr>
          <p:spPr>
            <a:xfrm rot="1262594">
              <a:off x="5083894" y="4879579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925" name="8-конечная звезда 924"/>
            <p:cNvSpPr/>
            <p:nvPr/>
          </p:nvSpPr>
          <p:spPr>
            <a:xfrm rot="1262594">
              <a:off x="5133713" y="5101992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926" name="8-конечная звезда 925"/>
            <p:cNvSpPr/>
            <p:nvPr/>
          </p:nvSpPr>
          <p:spPr>
            <a:xfrm rot="1262594">
              <a:off x="4435965" y="5221792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927" name="8-конечная звезда 926"/>
            <p:cNvSpPr/>
            <p:nvPr/>
          </p:nvSpPr>
          <p:spPr>
            <a:xfrm rot="1262594">
              <a:off x="5382677" y="5357347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928" name="8-конечная звезда 927"/>
            <p:cNvSpPr/>
            <p:nvPr/>
          </p:nvSpPr>
          <p:spPr>
            <a:xfrm rot="1262594">
              <a:off x="5198708" y="4541675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929" name="8-конечная звезда 928"/>
            <p:cNvSpPr/>
            <p:nvPr/>
          </p:nvSpPr>
          <p:spPr>
            <a:xfrm rot="1262594">
              <a:off x="5118800" y="4603493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930" name="8-конечная звезда 929"/>
            <p:cNvSpPr/>
            <p:nvPr/>
          </p:nvSpPr>
          <p:spPr>
            <a:xfrm rot="1262594">
              <a:off x="4793156" y="5221792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931" name="Прямая соединительная линия 930"/>
            <p:cNvCxnSpPr>
              <a:stCxn id="924" idx="4"/>
              <a:endCxn id="923" idx="0"/>
            </p:cNvCxnSpPr>
            <p:nvPr/>
          </p:nvCxnSpPr>
          <p:spPr>
            <a:xfrm rot="11236381">
              <a:off x="4999338" y="4832812"/>
              <a:ext cx="90428" cy="5858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32" name="Прямая соединительная линия 931"/>
            <p:cNvCxnSpPr>
              <a:stCxn id="926" idx="0"/>
              <a:endCxn id="916" idx="3"/>
            </p:cNvCxnSpPr>
            <p:nvPr/>
          </p:nvCxnSpPr>
          <p:spPr>
            <a:xfrm>
              <a:off x="4481204" y="5253594"/>
              <a:ext cx="172454" cy="721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33" name="Прямая соединительная линия 932"/>
            <p:cNvCxnSpPr>
              <a:stCxn id="916" idx="7"/>
              <a:endCxn id="930" idx="3"/>
            </p:cNvCxnSpPr>
            <p:nvPr/>
          </p:nvCxnSpPr>
          <p:spPr>
            <a:xfrm rot="16200000" flipH="1">
              <a:off x="4741182" y="5200703"/>
              <a:ext cx="15813" cy="9216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34" name="Прямая соединительная линия 933"/>
            <p:cNvCxnSpPr>
              <a:stCxn id="930" idx="6"/>
              <a:endCxn id="917" idx="1"/>
            </p:cNvCxnSpPr>
            <p:nvPr/>
          </p:nvCxnSpPr>
          <p:spPr>
            <a:xfrm rot="16636381" flipV="1">
              <a:off x="4727727" y="5112925"/>
              <a:ext cx="190597" cy="2822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35" name="Прямая соединительная линия 934"/>
            <p:cNvCxnSpPr>
              <a:stCxn id="917" idx="0"/>
              <a:endCxn id="918" idx="4"/>
            </p:cNvCxnSpPr>
            <p:nvPr/>
          </p:nvCxnSpPr>
          <p:spPr>
            <a:xfrm rot="436381">
              <a:off x="4830969" y="5025748"/>
              <a:ext cx="161867" cy="5858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36" name="Прямая соединительная линия 935"/>
            <p:cNvCxnSpPr>
              <a:stCxn id="925" idx="4"/>
              <a:endCxn id="918" idx="6"/>
            </p:cNvCxnSpPr>
            <p:nvPr/>
          </p:nvCxnSpPr>
          <p:spPr>
            <a:xfrm rot="11236381">
              <a:off x="5021263" y="5086102"/>
              <a:ext cx="116361" cy="2593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37" name="Прямая соединительная линия 936"/>
            <p:cNvCxnSpPr>
              <a:stCxn id="927" idx="4"/>
              <a:endCxn id="925" idx="0"/>
            </p:cNvCxnSpPr>
            <p:nvPr/>
          </p:nvCxnSpPr>
          <p:spPr>
            <a:xfrm rot="11236381">
              <a:off x="5171921" y="5152181"/>
              <a:ext cx="226311" cy="20667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38" name="Прямая соединительная линия 937"/>
            <p:cNvCxnSpPr>
              <a:stCxn id="923" idx="6"/>
              <a:endCxn id="922" idx="4"/>
            </p:cNvCxnSpPr>
            <p:nvPr/>
          </p:nvCxnSpPr>
          <p:spPr>
            <a:xfrm rot="5836381" flipH="1" flipV="1">
              <a:off x="4989190" y="4677527"/>
              <a:ext cx="129215" cy="11636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39" name="Прямая соединительная линия 938"/>
            <p:cNvCxnSpPr>
              <a:stCxn id="914" idx="5"/>
              <a:endCxn id="922" idx="1"/>
            </p:cNvCxnSpPr>
            <p:nvPr/>
          </p:nvCxnSpPr>
          <p:spPr>
            <a:xfrm rot="16636381" flipV="1">
              <a:off x="5124557" y="4740910"/>
              <a:ext cx="91689" cy="4103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40" name="Прямая соединительная линия 939"/>
            <p:cNvCxnSpPr>
              <a:stCxn id="924" idx="7"/>
              <a:endCxn id="914" idx="2"/>
            </p:cNvCxnSpPr>
            <p:nvPr/>
          </p:nvCxnSpPr>
          <p:spPr>
            <a:xfrm rot="5836381" flipH="1" flipV="1">
              <a:off x="5144770" y="4858898"/>
              <a:ext cx="32500" cy="4716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41" name="Прямая соединительная линия 940"/>
            <p:cNvCxnSpPr>
              <a:stCxn id="924" idx="0"/>
              <a:endCxn id="915" idx="4"/>
            </p:cNvCxnSpPr>
            <p:nvPr/>
          </p:nvCxnSpPr>
          <p:spPr>
            <a:xfrm rot="436381">
              <a:off x="5127702" y="4926113"/>
              <a:ext cx="163151" cy="12220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42" name="Прямая соединительная линия 941"/>
            <p:cNvCxnSpPr>
              <a:stCxn id="919" idx="5"/>
              <a:endCxn id="920" idx="2"/>
            </p:cNvCxnSpPr>
            <p:nvPr/>
          </p:nvCxnSpPr>
          <p:spPr>
            <a:xfrm rot="5836381" flipH="1" flipV="1">
              <a:off x="4780111" y="4720058"/>
              <a:ext cx="116999" cy="4226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43" name="Прямая соединительная линия 942"/>
            <p:cNvCxnSpPr>
              <a:stCxn id="919" idx="7"/>
              <a:endCxn id="923" idx="3"/>
            </p:cNvCxnSpPr>
            <p:nvPr/>
          </p:nvCxnSpPr>
          <p:spPr>
            <a:xfrm rot="16636381" flipH="1">
              <a:off x="4897427" y="4764866"/>
              <a:ext cx="4563" cy="10911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44" name="Прямая соединительная линия 943"/>
            <p:cNvCxnSpPr>
              <a:stCxn id="917" idx="7"/>
              <a:endCxn id="923" idx="3"/>
            </p:cNvCxnSpPr>
            <p:nvPr/>
          </p:nvCxnSpPr>
          <p:spPr>
            <a:xfrm rot="5836381" flipH="1" flipV="1">
              <a:off x="4804080" y="4863486"/>
              <a:ext cx="180179" cy="9670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45" name="Прямая соединительная линия 944"/>
            <p:cNvCxnSpPr>
              <a:stCxn id="918" idx="6"/>
              <a:endCxn id="924" idx="3"/>
            </p:cNvCxnSpPr>
            <p:nvPr/>
          </p:nvCxnSpPr>
          <p:spPr>
            <a:xfrm rot="5836381" flipH="1" flipV="1">
              <a:off x="4970817" y="4977229"/>
              <a:ext cx="167954" cy="4192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46" name="Прямая соединительная линия 945"/>
            <p:cNvCxnSpPr>
              <a:stCxn id="929" idx="2"/>
              <a:endCxn id="920" idx="0"/>
            </p:cNvCxnSpPr>
            <p:nvPr/>
          </p:nvCxnSpPr>
          <p:spPr>
            <a:xfrm rot="5836381">
              <a:off x="4992443" y="4545867"/>
              <a:ext cx="50785" cy="22732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47" name="Прямая соединительная линия 946"/>
            <p:cNvCxnSpPr>
              <a:stCxn id="920" idx="7"/>
              <a:endCxn id="921" idx="3"/>
            </p:cNvCxnSpPr>
            <p:nvPr/>
          </p:nvCxnSpPr>
          <p:spPr>
            <a:xfrm rot="5836381" flipH="1" flipV="1">
              <a:off x="4923522" y="4528997"/>
              <a:ext cx="114878" cy="14586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48" name="Прямая соединительная линия 947"/>
            <p:cNvCxnSpPr>
              <a:stCxn id="928" idx="4"/>
              <a:endCxn id="921" idx="0"/>
            </p:cNvCxnSpPr>
            <p:nvPr/>
          </p:nvCxnSpPr>
          <p:spPr>
            <a:xfrm rot="11236381" flipV="1">
              <a:off x="5110574" y="4550973"/>
              <a:ext cx="89572" cy="764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49" name="Прямая соединительная линия 948"/>
            <p:cNvCxnSpPr>
              <a:stCxn id="929" idx="7"/>
              <a:endCxn id="928" idx="2"/>
            </p:cNvCxnSpPr>
            <p:nvPr/>
          </p:nvCxnSpPr>
          <p:spPr>
            <a:xfrm rot="5836381" flipH="1" flipV="1">
              <a:off x="5170356" y="4579226"/>
              <a:ext cx="36579" cy="4585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963" name="TextBox 962"/>
          <p:cNvSpPr txBox="1"/>
          <p:nvPr/>
        </p:nvSpPr>
        <p:spPr>
          <a:xfrm rot="20427836">
            <a:off x="4312786" y="3767192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ДРАКОН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1031" name="TextBox 1030"/>
          <p:cNvSpPr txBox="1"/>
          <p:nvPr/>
        </p:nvSpPr>
        <p:spPr>
          <a:xfrm rot="1676119">
            <a:off x="4036762" y="4150987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ЛІРА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1032" name="TextBox 1031"/>
          <p:cNvSpPr txBox="1"/>
          <p:nvPr/>
        </p:nvSpPr>
        <p:spPr>
          <a:xfrm rot="20597836">
            <a:off x="3511146" y="4247261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ЛЕБІДЬ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1033" name="TextBox 1032"/>
          <p:cNvSpPr txBox="1"/>
          <p:nvPr/>
        </p:nvSpPr>
        <p:spPr>
          <a:xfrm>
            <a:off x="4464951" y="4673094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ГЕРКУЛЕС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1034" name="TextBox 1033"/>
          <p:cNvSpPr txBox="1"/>
          <p:nvPr/>
        </p:nvSpPr>
        <p:spPr>
          <a:xfrm rot="19798960">
            <a:off x="3853515" y="3247022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КАССІОПЕЯ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1035" name="TextBox 1034"/>
          <p:cNvSpPr txBox="1"/>
          <p:nvPr/>
        </p:nvSpPr>
        <p:spPr>
          <a:xfrm rot="878061">
            <a:off x="3725907" y="3795529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ЦЕФЕЙ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grpSp>
        <p:nvGrpSpPr>
          <p:cNvPr id="31" name="Группа 1035"/>
          <p:cNvGrpSpPr/>
          <p:nvPr/>
        </p:nvGrpSpPr>
        <p:grpSpPr>
          <a:xfrm rot="1746363">
            <a:off x="5125341" y="4240078"/>
            <a:ext cx="205893" cy="255656"/>
            <a:chOff x="5649885" y="4479091"/>
            <a:chExt cx="205893" cy="255656"/>
          </a:xfrm>
        </p:grpSpPr>
        <p:sp>
          <p:nvSpPr>
            <p:cNvPr id="1037" name="8-конечная звезда 1036"/>
            <p:cNvSpPr/>
            <p:nvPr/>
          </p:nvSpPr>
          <p:spPr>
            <a:xfrm rot="1262594">
              <a:off x="5790978" y="4634851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38" name="8-конечная звезда 1037"/>
            <p:cNvSpPr/>
            <p:nvPr/>
          </p:nvSpPr>
          <p:spPr>
            <a:xfrm rot="1262594">
              <a:off x="5739275" y="4680747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39" name="8-конечная звезда 1038"/>
            <p:cNvSpPr/>
            <p:nvPr/>
          </p:nvSpPr>
          <p:spPr>
            <a:xfrm rot="1262594">
              <a:off x="5791618" y="4509978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40" name="8-конечная звезда 1039"/>
            <p:cNvSpPr/>
            <p:nvPr/>
          </p:nvSpPr>
          <p:spPr>
            <a:xfrm rot="1262594">
              <a:off x="5691637" y="4479091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42" name="8-конечная звезда 1041"/>
            <p:cNvSpPr/>
            <p:nvPr/>
          </p:nvSpPr>
          <p:spPr>
            <a:xfrm rot="1262594">
              <a:off x="5649885" y="4665368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044" name="Прямая соединительная линия 1043"/>
            <p:cNvCxnSpPr>
              <a:stCxn id="1038" idx="3"/>
              <a:endCxn id="1042" idx="0"/>
            </p:cNvCxnSpPr>
            <p:nvPr/>
          </p:nvCxnSpPr>
          <p:spPr>
            <a:xfrm rot="9053637">
              <a:off x="5700633" y="4684088"/>
              <a:ext cx="31981" cy="4525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45" name="Прямая соединительная линия 1044"/>
            <p:cNvCxnSpPr>
              <a:stCxn id="1039" idx="5"/>
              <a:endCxn id="1040" idx="0"/>
            </p:cNvCxnSpPr>
            <p:nvPr/>
          </p:nvCxnSpPr>
          <p:spPr>
            <a:xfrm rot="19853637" flipH="1" flipV="1">
              <a:off x="5739023" y="4490630"/>
              <a:ext cx="63005" cy="3949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46" name="Прямая соединительная линия 1045"/>
            <p:cNvCxnSpPr>
              <a:stCxn id="1037" idx="6"/>
              <a:endCxn id="1039" idx="1"/>
            </p:cNvCxnSpPr>
            <p:nvPr/>
          </p:nvCxnSpPr>
          <p:spPr>
            <a:xfrm rot="19853637" flipV="1">
              <a:off x="5816340" y="4565090"/>
              <a:ext cx="31913" cy="6848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47" name="Прямая соединительная линия 1046"/>
            <p:cNvCxnSpPr>
              <a:stCxn id="1038" idx="0"/>
              <a:endCxn id="1037" idx="2"/>
            </p:cNvCxnSpPr>
            <p:nvPr/>
          </p:nvCxnSpPr>
          <p:spPr>
            <a:xfrm rot="3653637" flipH="1" flipV="1">
              <a:off x="5797822" y="4693758"/>
              <a:ext cx="7572" cy="2741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32" name="Группа 1047"/>
          <p:cNvGrpSpPr/>
          <p:nvPr/>
        </p:nvGrpSpPr>
        <p:grpSpPr>
          <a:xfrm>
            <a:off x="5075546" y="3879550"/>
            <a:ext cx="785174" cy="543266"/>
            <a:chOff x="5507009" y="4000504"/>
            <a:chExt cx="785174" cy="543266"/>
          </a:xfrm>
        </p:grpSpPr>
        <p:sp>
          <p:nvSpPr>
            <p:cNvPr id="1049" name="8-конечная звезда 1048"/>
            <p:cNvSpPr/>
            <p:nvPr/>
          </p:nvSpPr>
          <p:spPr>
            <a:xfrm rot="1262594">
              <a:off x="6081349" y="4500570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50" name="8-конечная звезда 1049"/>
            <p:cNvSpPr/>
            <p:nvPr/>
          </p:nvSpPr>
          <p:spPr>
            <a:xfrm rot="1262594">
              <a:off x="6227383" y="4130931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51" name="8-конечная звезда 1050"/>
            <p:cNvSpPr/>
            <p:nvPr/>
          </p:nvSpPr>
          <p:spPr>
            <a:xfrm rot="1262594">
              <a:off x="6155945" y="4273807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52" name="8-конечная звезда 1051"/>
            <p:cNvSpPr/>
            <p:nvPr/>
          </p:nvSpPr>
          <p:spPr>
            <a:xfrm rot="1262594">
              <a:off x="5727386" y="4272229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53" name="8-конечная звезда 1052"/>
            <p:cNvSpPr/>
            <p:nvPr/>
          </p:nvSpPr>
          <p:spPr>
            <a:xfrm rot="1262594">
              <a:off x="5651465" y="4151274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54" name="8-конечная звезда 1053"/>
            <p:cNvSpPr/>
            <p:nvPr/>
          </p:nvSpPr>
          <p:spPr>
            <a:xfrm rot="1262594">
              <a:off x="5798824" y="4057915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55" name="8-конечная звезда 1054"/>
            <p:cNvSpPr/>
            <p:nvPr/>
          </p:nvSpPr>
          <p:spPr>
            <a:xfrm rot="1262594">
              <a:off x="5868614" y="4202439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56" name="8-конечная звезда 1055"/>
            <p:cNvSpPr/>
            <p:nvPr/>
          </p:nvSpPr>
          <p:spPr>
            <a:xfrm rot="1262594">
              <a:off x="5941700" y="4294151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57" name="8-конечная звезда 1056"/>
            <p:cNvSpPr/>
            <p:nvPr/>
          </p:nvSpPr>
          <p:spPr>
            <a:xfrm rot="1262594">
              <a:off x="5507009" y="4143380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58" name="8-конечная звезда 1057"/>
            <p:cNvSpPr/>
            <p:nvPr/>
          </p:nvSpPr>
          <p:spPr>
            <a:xfrm rot="1262594">
              <a:off x="5507009" y="4056336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59" name="8-конечная звезда 1058"/>
            <p:cNvSpPr/>
            <p:nvPr/>
          </p:nvSpPr>
          <p:spPr>
            <a:xfrm rot="1262594">
              <a:off x="5649885" y="4000504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062" name="Прямая соединительная линия 1061"/>
            <p:cNvCxnSpPr>
              <a:stCxn id="1054" idx="5"/>
              <a:endCxn id="1059" idx="0"/>
            </p:cNvCxnSpPr>
            <p:nvPr/>
          </p:nvCxnSpPr>
          <p:spPr>
            <a:xfrm rot="16200000" flipV="1">
              <a:off x="5738063" y="3983442"/>
              <a:ext cx="30381" cy="12321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64" name="Прямая соединительная линия 1063"/>
            <p:cNvCxnSpPr>
              <a:stCxn id="1053" idx="6"/>
              <a:endCxn id="1054" idx="3"/>
            </p:cNvCxnSpPr>
            <p:nvPr/>
          </p:nvCxnSpPr>
          <p:spPr>
            <a:xfrm rot="5400000" flipH="1" flipV="1">
              <a:off x="5716057" y="4067982"/>
              <a:ext cx="57197" cy="11299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65" name="Прямая соединительная линия 1064"/>
            <p:cNvCxnSpPr>
              <a:stCxn id="1055" idx="5"/>
              <a:endCxn id="1054" idx="1"/>
            </p:cNvCxnSpPr>
            <p:nvPr/>
          </p:nvCxnSpPr>
          <p:spPr>
            <a:xfrm rot="16200000" flipV="1">
              <a:off x="5813131" y="4133245"/>
              <a:ext cx="95176" cy="4786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66" name="Прямая соединительная линия 1065"/>
            <p:cNvCxnSpPr>
              <a:stCxn id="1052" idx="4"/>
              <a:endCxn id="1053" idx="1"/>
            </p:cNvCxnSpPr>
            <p:nvPr/>
          </p:nvCxnSpPr>
          <p:spPr>
            <a:xfrm rot="10800000">
              <a:off x="5689429" y="4202948"/>
              <a:ext cx="39759" cy="8658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67" name="Прямая соединительная линия 1066"/>
            <p:cNvCxnSpPr>
              <a:stCxn id="1052" idx="0"/>
              <a:endCxn id="1056" idx="3"/>
            </p:cNvCxnSpPr>
            <p:nvPr/>
          </p:nvCxnSpPr>
          <p:spPr>
            <a:xfrm>
              <a:off x="5779585" y="4308924"/>
              <a:ext cx="164441" cy="2319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68" name="Прямая соединительная линия 1067"/>
            <p:cNvCxnSpPr>
              <a:stCxn id="1056" idx="4"/>
              <a:endCxn id="1051" idx="4"/>
            </p:cNvCxnSpPr>
            <p:nvPr/>
          </p:nvCxnSpPr>
          <p:spPr>
            <a:xfrm rot="10800000" flipH="1">
              <a:off x="5943500" y="4294574"/>
              <a:ext cx="214605" cy="1688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69" name="Прямая соединительная линия 1068"/>
            <p:cNvCxnSpPr>
              <a:stCxn id="1049" idx="5"/>
              <a:endCxn id="1056" idx="1"/>
            </p:cNvCxnSpPr>
            <p:nvPr/>
          </p:nvCxnSpPr>
          <p:spPr>
            <a:xfrm rot="16200000" flipV="1">
              <a:off x="5958619" y="4366870"/>
              <a:ext cx="156605" cy="11451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71" name="Прямая соединительная линия 1070"/>
            <p:cNvCxnSpPr>
              <a:stCxn id="1051" idx="6"/>
              <a:endCxn id="1050" idx="2"/>
            </p:cNvCxnSpPr>
            <p:nvPr/>
          </p:nvCxnSpPr>
          <p:spPr>
            <a:xfrm rot="5400000" flipH="1" flipV="1">
              <a:off x="6182865" y="4210684"/>
              <a:ext cx="82398" cy="4817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72" name="Прямая соединительная линия 1071"/>
            <p:cNvCxnSpPr>
              <a:stCxn id="1059" idx="3"/>
              <a:endCxn id="1057" idx="0"/>
            </p:cNvCxnSpPr>
            <p:nvPr/>
          </p:nvCxnSpPr>
          <p:spPr>
            <a:xfrm rot="5400000">
              <a:off x="5529327" y="4050317"/>
              <a:ext cx="141861" cy="10297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73" name="Прямая соединительная линия 1072"/>
            <p:cNvCxnSpPr>
              <a:stCxn id="1049" idx="0"/>
              <a:endCxn id="1051" idx="1"/>
            </p:cNvCxnSpPr>
            <p:nvPr/>
          </p:nvCxnSpPr>
          <p:spPr>
            <a:xfrm flipV="1">
              <a:off x="6123108" y="4335815"/>
              <a:ext cx="78393" cy="19411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74" name="Прямая соединительная линия 1073"/>
            <p:cNvCxnSpPr>
              <a:stCxn id="1057" idx="6"/>
              <a:endCxn id="1058" idx="2"/>
            </p:cNvCxnSpPr>
            <p:nvPr/>
          </p:nvCxnSpPr>
          <p:spPr>
            <a:xfrm rot="16200000" flipV="1">
              <a:off x="5505246" y="4113702"/>
              <a:ext cx="46726" cy="1551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75" name="Прямая соединительная линия 1074"/>
            <p:cNvCxnSpPr>
              <a:stCxn id="1059" idx="3"/>
              <a:endCxn id="1058" idx="7"/>
            </p:cNvCxnSpPr>
            <p:nvPr/>
          </p:nvCxnSpPr>
          <p:spPr>
            <a:xfrm rot="5400000">
              <a:off x="5580902" y="3998322"/>
              <a:ext cx="38290" cy="10339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76" name="Прямая соединительная линия 1075"/>
            <p:cNvCxnSpPr>
              <a:stCxn id="1056" idx="4"/>
              <a:endCxn id="1055" idx="1"/>
            </p:cNvCxnSpPr>
            <p:nvPr/>
          </p:nvCxnSpPr>
          <p:spPr>
            <a:xfrm rot="10800000">
              <a:off x="5906577" y="4254114"/>
              <a:ext cx="36924" cy="5734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33" name="Группа 1076"/>
          <p:cNvGrpSpPr/>
          <p:nvPr/>
        </p:nvGrpSpPr>
        <p:grpSpPr>
          <a:xfrm>
            <a:off x="5643570" y="3457239"/>
            <a:ext cx="263830" cy="471827"/>
            <a:chOff x="6221390" y="3221002"/>
            <a:chExt cx="263830" cy="471827"/>
          </a:xfrm>
        </p:grpSpPr>
        <p:cxnSp>
          <p:nvCxnSpPr>
            <p:cNvPr id="1078" name="Прямая соединительная линия 1077"/>
            <p:cNvCxnSpPr>
              <a:stCxn id="1085" idx="2"/>
              <a:endCxn id="1081" idx="1"/>
            </p:cNvCxnSpPr>
            <p:nvPr/>
          </p:nvCxnSpPr>
          <p:spPr>
            <a:xfrm rot="5400000" flipH="1" flipV="1">
              <a:off x="6100411" y="3468600"/>
              <a:ext cx="286172" cy="1652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079" name="8-конечная звезда 1078"/>
            <p:cNvSpPr/>
            <p:nvPr/>
          </p:nvSpPr>
          <p:spPr>
            <a:xfrm rot="1262594">
              <a:off x="6236996" y="3506754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80" name="8-конечная звезда 1079"/>
            <p:cNvSpPr/>
            <p:nvPr/>
          </p:nvSpPr>
          <p:spPr>
            <a:xfrm rot="1262594">
              <a:off x="6308434" y="3292440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81" name="8-конечная звезда 1080"/>
            <p:cNvSpPr/>
            <p:nvPr/>
          </p:nvSpPr>
          <p:spPr>
            <a:xfrm rot="1262594">
              <a:off x="6221390" y="3292438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82" name="8-конечная звезда 1081"/>
            <p:cNvSpPr/>
            <p:nvPr/>
          </p:nvSpPr>
          <p:spPr>
            <a:xfrm rot="1262594">
              <a:off x="6292828" y="3308046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83" name="8-конечная звезда 1082"/>
            <p:cNvSpPr/>
            <p:nvPr/>
          </p:nvSpPr>
          <p:spPr>
            <a:xfrm rot="1262594">
              <a:off x="6364265" y="3221002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84" name="8-конечная звезда 1083"/>
            <p:cNvSpPr/>
            <p:nvPr/>
          </p:nvSpPr>
          <p:spPr>
            <a:xfrm rot="1262594">
              <a:off x="6442020" y="3556268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85" name="8-конечная звезда 1084"/>
            <p:cNvSpPr/>
            <p:nvPr/>
          </p:nvSpPr>
          <p:spPr>
            <a:xfrm rot="1262594">
              <a:off x="6221390" y="3578191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86" name="8-конечная звезда 1085"/>
            <p:cNvSpPr/>
            <p:nvPr/>
          </p:nvSpPr>
          <p:spPr>
            <a:xfrm rot="1262594">
              <a:off x="6221390" y="3649629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087" name="Прямая соединительная линия 1086"/>
            <p:cNvCxnSpPr>
              <a:stCxn id="1085" idx="6"/>
              <a:endCxn id="1082" idx="3"/>
            </p:cNvCxnSpPr>
            <p:nvPr/>
          </p:nvCxnSpPr>
          <p:spPr>
            <a:xfrm rot="5400000" flipH="1" flipV="1">
              <a:off x="6152110" y="3437054"/>
              <a:ext cx="241215" cy="4394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88" name="Прямая соединительная линия 1087"/>
            <p:cNvCxnSpPr>
              <a:stCxn id="1085" idx="0"/>
              <a:endCxn id="1080" idx="7"/>
            </p:cNvCxnSpPr>
            <p:nvPr/>
          </p:nvCxnSpPr>
          <p:spPr>
            <a:xfrm flipV="1">
              <a:off x="6263149" y="3305269"/>
              <a:ext cx="86625" cy="30227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89" name="Прямая соединительная линия 1088"/>
            <p:cNvCxnSpPr>
              <a:stCxn id="1086" idx="7"/>
              <a:endCxn id="1083" idx="2"/>
            </p:cNvCxnSpPr>
            <p:nvPr/>
          </p:nvCxnSpPr>
          <p:spPr>
            <a:xfrm rot="5400000" flipH="1" flipV="1">
              <a:off x="6120571" y="3404921"/>
              <a:ext cx="399697" cy="11537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90" name="Прямая соединительная линия 1089"/>
            <p:cNvCxnSpPr>
              <a:stCxn id="1086" idx="0"/>
              <a:endCxn id="1084" idx="3"/>
            </p:cNvCxnSpPr>
            <p:nvPr/>
          </p:nvCxnSpPr>
          <p:spPr>
            <a:xfrm flipV="1">
              <a:off x="6263149" y="3586639"/>
              <a:ext cx="180731" cy="9234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91" name="Прямая соединительная линия 1090"/>
            <p:cNvCxnSpPr>
              <a:stCxn id="1086" idx="1"/>
              <a:endCxn id="1085" idx="1"/>
            </p:cNvCxnSpPr>
            <p:nvPr/>
          </p:nvCxnSpPr>
          <p:spPr>
            <a:xfrm rot="5400000" flipH="1">
              <a:off x="6216042" y="3655250"/>
              <a:ext cx="71438" cy="158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34" name="Группа 1091"/>
          <p:cNvGrpSpPr/>
          <p:nvPr/>
        </p:nvGrpSpPr>
        <p:grpSpPr>
          <a:xfrm>
            <a:off x="6786578" y="3357562"/>
            <a:ext cx="257514" cy="478144"/>
            <a:chOff x="7435836" y="3006688"/>
            <a:chExt cx="257514" cy="478144"/>
          </a:xfrm>
        </p:grpSpPr>
        <p:cxnSp>
          <p:nvCxnSpPr>
            <p:cNvPr id="1093" name="Прямая соединительная линия 1092"/>
            <p:cNvCxnSpPr>
              <a:stCxn id="1095" idx="7"/>
              <a:endCxn id="1094" idx="3"/>
            </p:cNvCxnSpPr>
            <p:nvPr/>
          </p:nvCxnSpPr>
          <p:spPr>
            <a:xfrm rot="5400000" flipH="1" flipV="1">
              <a:off x="7511096" y="3103624"/>
              <a:ext cx="49512" cy="9352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094" name="8-конечная звезда 1093"/>
            <p:cNvSpPr/>
            <p:nvPr/>
          </p:nvSpPr>
          <p:spPr>
            <a:xfrm rot="1262594">
              <a:off x="7580290" y="3087669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95" name="8-конечная звезда 1094"/>
            <p:cNvSpPr/>
            <p:nvPr/>
          </p:nvSpPr>
          <p:spPr>
            <a:xfrm rot="1262594">
              <a:off x="7437414" y="3159107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96" name="8-конечная звезда 1095"/>
            <p:cNvSpPr/>
            <p:nvPr/>
          </p:nvSpPr>
          <p:spPr>
            <a:xfrm rot="1262594">
              <a:off x="7437415" y="3294018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97" name="8-конечная звезда 1096"/>
            <p:cNvSpPr/>
            <p:nvPr/>
          </p:nvSpPr>
          <p:spPr>
            <a:xfrm rot="1262594">
              <a:off x="7588255" y="3300335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98" name="8-конечная звезда 1097"/>
            <p:cNvSpPr/>
            <p:nvPr/>
          </p:nvSpPr>
          <p:spPr>
            <a:xfrm rot="1262594">
              <a:off x="7650150" y="3006688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99" name="8-конечная звезда 1098"/>
            <p:cNvSpPr/>
            <p:nvPr/>
          </p:nvSpPr>
          <p:spPr>
            <a:xfrm rot="1262594">
              <a:off x="7585028" y="3441632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00" name="8-конечная звезда 1099"/>
            <p:cNvSpPr/>
            <p:nvPr/>
          </p:nvSpPr>
          <p:spPr>
            <a:xfrm rot="1262594">
              <a:off x="7435836" y="3363878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101" name="Прямая соединительная линия 1100"/>
            <p:cNvCxnSpPr>
              <a:stCxn id="1096" idx="5"/>
              <a:endCxn id="1095" idx="2"/>
            </p:cNvCxnSpPr>
            <p:nvPr/>
          </p:nvCxnSpPr>
          <p:spPr>
            <a:xfrm rot="5400000" flipH="1" flipV="1">
              <a:off x="7411566" y="3253192"/>
              <a:ext cx="85038" cy="126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02" name="Прямая соединительная линия 1101"/>
            <p:cNvCxnSpPr>
              <a:stCxn id="1100" idx="2"/>
              <a:endCxn id="1096" idx="2"/>
            </p:cNvCxnSpPr>
            <p:nvPr/>
          </p:nvCxnSpPr>
          <p:spPr>
            <a:xfrm rot="5400000" flipH="1" flipV="1">
              <a:off x="7422490" y="3373407"/>
              <a:ext cx="59420" cy="504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03" name="Прямая соединительная линия 1102"/>
            <p:cNvCxnSpPr>
              <a:stCxn id="1097" idx="3"/>
              <a:endCxn id="1096" idx="0"/>
            </p:cNvCxnSpPr>
            <p:nvPr/>
          </p:nvCxnSpPr>
          <p:spPr>
            <a:xfrm rot="5400000" flipH="1">
              <a:off x="7536305" y="3284023"/>
              <a:ext cx="7585" cy="10096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04" name="Прямая соединительная линия 1103"/>
            <p:cNvCxnSpPr>
              <a:stCxn id="1098" idx="2"/>
              <a:endCxn id="1094" idx="6"/>
            </p:cNvCxnSpPr>
            <p:nvPr/>
          </p:nvCxnSpPr>
          <p:spPr>
            <a:xfrm rot="5400000">
              <a:off x="7619979" y="3045454"/>
              <a:ext cx="41023" cy="4700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05" name="Прямая соединительная линия 1104"/>
            <p:cNvCxnSpPr>
              <a:stCxn id="1097" idx="5"/>
              <a:endCxn id="1094" idx="2"/>
            </p:cNvCxnSpPr>
            <p:nvPr/>
          </p:nvCxnSpPr>
          <p:spPr>
            <a:xfrm rot="16200000" flipV="1">
              <a:off x="7519548" y="3217916"/>
              <a:ext cx="162793" cy="669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06" name="Прямая соединительная линия 1105"/>
            <p:cNvCxnSpPr>
              <a:stCxn id="1099" idx="6"/>
              <a:endCxn id="1097" idx="2"/>
            </p:cNvCxnSpPr>
            <p:nvPr/>
          </p:nvCxnSpPr>
          <p:spPr>
            <a:xfrm rot="16200000" flipV="1">
              <a:off x="7564703" y="3393392"/>
              <a:ext cx="90539" cy="882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35" name="Группа 1106"/>
          <p:cNvGrpSpPr/>
          <p:nvPr/>
        </p:nvGrpSpPr>
        <p:grpSpPr>
          <a:xfrm>
            <a:off x="6596902" y="2563327"/>
            <a:ext cx="397148" cy="776439"/>
            <a:chOff x="7150610" y="2045465"/>
            <a:chExt cx="397148" cy="776439"/>
          </a:xfrm>
        </p:grpSpPr>
        <p:cxnSp>
          <p:nvCxnSpPr>
            <p:cNvPr id="1108" name="Прямая соединительная линия 1107"/>
            <p:cNvCxnSpPr>
              <a:stCxn id="1115" idx="6"/>
              <a:endCxn id="1111" idx="3"/>
            </p:cNvCxnSpPr>
            <p:nvPr/>
          </p:nvCxnSpPr>
          <p:spPr>
            <a:xfrm rot="5400000" flipH="1" flipV="1">
              <a:off x="7358363" y="2364100"/>
              <a:ext cx="182975" cy="10624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09" name="Прямая соединительная линия 1108"/>
            <p:cNvCxnSpPr>
              <a:stCxn id="1116" idx="6"/>
              <a:endCxn id="1113" idx="2"/>
            </p:cNvCxnSpPr>
            <p:nvPr/>
          </p:nvCxnSpPr>
          <p:spPr>
            <a:xfrm rot="5400000" flipH="1" flipV="1">
              <a:off x="7401264" y="2726571"/>
              <a:ext cx="99198" cy="99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110" name="8-конечная звезда 1109"/>
            <p:cNvSpPr/>
            <p:nvPr/>
          </p:nvSpPr>
          <p:spPr>
            <a:xfrm rot="1262594">
              <a:off x="7223100" y="243676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11" name="8-конечная звезда 1110"/>
            <p:cNvSpPr/>
            <p:nvPr/>
          </p:nvSpPr>
          <p:spPr>
            <a:xfrm rot="1262594">
              <a:off x="7500958" y="2292834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12" name="8-конечная звезда 1111"/>
            <p:cNvSpPr/>
            <p:nvPr/>
          </p:nvSpPr>
          <p:spPr>
            <a:xfrm rot="1262594">
              <a:off x="7150610" y="2632228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13" name="8-конечная звезда 1112"/>
            <p:cNvSpPr/>
            <p:nvPr/>
          </p:nvSpPr>
          <p:spPr>
            <a:xfrm rot="1262594">
              <a:off x="7436361" y="2632228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15" name="8-конечная звезда 1114"/>
            <p:cNvSpPr/>
            <p:nvPr/>
          </p:nvSpPr>
          <p:spPr>
            <a:xfrm rot="1262594">
              <a:off x="7364925" y="2507149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16" name="8-конечная звезда 1115"/>
            <p:cNvSpPr/>
            <p:nvPr/>
          </p:nvSpPr>
          <p:spPr>
            <a:xfrm rot="1262594">
              <a:off x="7418566" y="2775104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17" name="8-конечная звезда 1116"/>
            <p:cNvSpPr/>
            <p:nvPr/>
          </p:nvSpPr>
          <p:spPr>
            <a:xfrm rot="1262594">
              <a:off x="7150610" y="2489352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118" name="Прямая соединительная линия 1117"/>
            <p:cNvCxnSpPr>
              <a:stCxn id="1110" idx="0"/>
              <a:endCxn id="1115" idx="4"/>
            </p:cNvCxnSpPr>
            <p:nvPr/>
          </p:nvCxnSpPr>
          <p:spPr>
            <a:xfrm>
              <a:off x="7275299" y="2473458"/>
              <a:ext cx="91187" cy="4868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19" name="Прямая соединительная линия 1118"/>
            <p:cNvCxnSpPr>
              <a:stCxn id="1113" idx="5"/>
              <a:endCxn id="1115" idx="0"/>
            </p:cNvCxnSpPr>
            <p:nvPr/>
          </p:nvCxnSpPr>
          <p:spPr>
            <a:xfrm rot="16200000" flipV="1">
              <a:off x="7382566" y="2566550"/>
              <a:ext cx="95293" cy="4009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20" name="Прямая соединительная линия 1119"/>
            <p:cNvCxnSpPr>
              <a:stCxn id="1112" idx="5"/>
              <a:endCxn id="1117" idx="2"/>
            </p:cNvCxnSpPr>
            <p:nvPr/>
          </p:nvCxnSpPr>
          <p:spPr>
            <a:xfrm rot="5400000" flipH="1" flipV="1">
              <a:off x="7115232" y="2583869"/>
              <a:ext cx="99653" cy="109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21" name="Прямая соединительная линия 1120"/>
            <p:cNvCxnSpPr>
              <a:stCxn id="1110" idx="6"/>
              <a:endCxn id="1452" idx="1"/>
            </p:cNvCxnSpPr>
            <p:nvPr/>
          </p:nvCxnSpPr>
          <p:spPr>
            <a:xfrm rot="5400000" flipH="1" flipV="1">
              <a:off x="7079437" y="2225824"/>
              <a:ext cx="393099" cy="3238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22" name="Прямая соединительная линия 1121"/>
            <p:cNvCxnSpPr>
              <a:stCxn id="1117" idx="5"/>
              <a:endCxn id="1110" idx="3"/>
            </p:cNvCxnSpPr>
            <p:nvPr/>
          </p:nvCxnSpPr>
          <p:spPr>
            <a:xfrm rot="5400000" flipH="1" flipV="1">
              <a:off x="7186646" y="2452589"/>
              <a:ext cx="16642" cy="6091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23" name="Прямая соединительная линия 1122"/>
            <p:cNvCxnSpPr>
              <a:stCxn id="1116" idx="4"/>
              <a:endCxn id="1112" idx="0"/>
            </p:cNvCxnSpPr>
            <p:nvPr/>
          </p:nvCxnSpPr>
          <p:spPr>
            <a:xfrm rot="10800000">
              <a:off x="7195849" y="2664030"/>
              <a:ext cx="224278" cy="12607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142" name="TextBox 1141"/>
          <p:cNvSpPr txBox="1"/>
          <p:nvPr/>
        </p:nvSpPr>
        <p:spPr>
          <a:xfrm rot="16603593">
            <a:off x="6374398" y="3552569"/>
            <a:ext cx="70215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ВОРОН</a:t>
            </a:r>
            <a:endParaRPr lang="uk-UA" sz="8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1143" name="TextBox 1142"/>
          <p:cNvSpPr txBox="1"/>
          <p:nvPr/>
        </p:nvSpPr>
        <p:spPr>
          <a:xfrm rot="1344264">
            <a:off x="6361487" y="3207591"/>
            <a:ext cx="70215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ЧАША</a:t>
            </a:r>
            <a:endParaRPr lang="uk-UA" sz="8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1144" name="TextBox 1143"/>
          <p:cNvSpPr txBox="1"/>
          <p:nvPr/>
        </p:nvSpPr>
        <p:spPr>
          <a:xfrm rot="18282438">
            <a:off x="5516759" y="4198782"/>
            <a:ext cx="70215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ВОЛОПАС</a:t>
            </a:r>
            <a:endParaRPr lang="uk-UA" sz="8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1145" name="TextBox 1144"/>
          <p:cNvSpPr txBox="1"/>
          <p:nvPr/>
        </p:nvSpPr>
        <p:spPr>
          <a:xfrm rot="19413718">
            <a:off x="4784916" y="4110512"/>
            <a:ext cx="70215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ПН </a:t>
            </a:r>
          </a:p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КОРОНА</a:t>
            </a:r>
            <a:endParaRPr lang="uk-UA" sz="8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1146" name="TextBox 1145"/>
          <p:cNvSpPr txBox="1"/>
          <p:nvPr/>
        </p:nvSpPr>
        <p:spPr>
          <a:xfrm rot="19546177">
            <a:off x="5211106" y="4610626"/>
            <a:ext cx="70215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ЗМІЯ</a:t>
            </a:r>
            <a:endParaRPr lang="uk-UA" sz="8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1147" name="TextBox 1146"/>
          <p:cNvSpPr txBox="1"/>
          <p:nvPr/>
        </p:nvSpPr>
        <p:spPr>
          <a:xfrm>
            <a:off x="4358604" y="5319481"/>
            <a:ext cx="70215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ЗМІЯ</a:t>
            </a:r>
            <a:endParaRPr lang="uk-UA" sz="8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grpSp>
        <p:nvGrpSpPr>
          <p:cNvPr id="36" name="Группа 1147"/>
          <p:cNvGrpSpPr/>
          <p:nvPr/>
        </p:nvGrpSpPr>
        <p:grpSpPr>
          <a:xfrm>
            <a:off x="4143372" y="5239587"/>
            <a:ext cx="178722" cy="332553"/>
            <a:chOff x="4446920" y="5936171"/>
            <a:chExt cx="178722" cy="332553"/>
          </a:xfrm>
        </p:grpSpPr>
        <p:sp>
          <p:nvSpPr>
            <p:cNvPr id="1149" name="8-конечная звезда 1148"/>
            <p:cNvSpPr/>
            <p:nvPr/>
          </p:nvSpPr>
          <p:spPr>
            <a:xfrm rot="1262594">
              <a:off x="4507404" y="6221924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50" name="8-конечная звезда 1149"/>
            <p:cNvSpPr/>
            <p:nvPr/>
          </p:nvSpPr>
          <p:spPr>
            <a:xfrm rot="1262594">
              <a:off x="4578842" y="6079048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51" name="8-конечная звезда 1150"/>
            <p:cNvSpPr/>
            <p:nvPr/>
          </p:nvSpPr>
          <p:spPr>
            <a:xfrm rot="1262594">
              <a:off x="4446920" y="6079048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52" name="8-конечная звезда 1151"/>
            <p:cNvSpPr/>
            <p:nvPr/>
          </p:nvSpPr>
          <p:spPr>
            <a:xfrm rot="1262594">
              <a:off x="4507404" y="5936171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153" name="Прямая соединительная линия 1152"/>
            <p:cNvCxnSpPr>
              <a:stCxn id="1149" idx="7"/>
              <a:endCxn id="1150" idx="1"/>
            </p:cNvCxnSpPr>
            <p:nvPr/>
          </p:nvCxnSpPr>
          <p:spPr>
            <a:xfrm rot="5400000" flipH="1" flipV="1">
              <a:off x="4525970" y="6150051"/>
              <a:ext cx="111991" cy="5955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54" name="Прямая соединительная линия 1153"/>
            <p:cNvCxnSpPr>
              <a:stCxn id="1151" idx="6"/>
              <a:endCxn id="1152" idx="2"/>
            </p:cNvCxnSpPr>
            <p:nvPr/>
          </p:nvCxnSpPr>
          <p:spPr>
            <a:xfrm rot="5400000" flipH="1" flipV="1">
              <a:off x="4450963" y="6009170"/>
              <a:ext cx="99199" cy="4368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55" name="Прямая соединительная линия 1154"/>
            <p:cNvCxnSpPr>
              <a:stCxn id="1150" idx="5"/>
              <a:endCxn id="1152" idx="0"/>
            </p:cNvCxnSpPr>
            <p:nvPr/>
          </p:nvCxnSpPr>
          <p:spPr>
            <a:xfrm rot="16200000" flipV="1">
              <a:off x="4516147" y="6004470"/>
              <a:ext cx="113091" cy="4009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56" name="Прямая соединительная линия 1155"/>
            <p:cNvCxnSpPr>
              <a:stCxn id="1151" idx="1"/>
              <a:endCxn id="1149" idx="5"/>
            </p:cNvCxnSpPr>
            <p:nvPr/>
          </p:nvCxnSpPr>
          <p:spPr>
            <a:xfrm rot="16200000" flipH="1">
              <a:off x="4450508" y="6153145"/>
              <a:ext cx="100108" cy="4148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37" name="Группа 1156"/>
          <p:cNvGrpSpPr/>
          <p:nvPr/>
        </p:nvGrpSpPr>
        <p:grpSpPr>
          <a:xfrm>
            <a:off x="3508323" y="4643446"/>
            <a:ext cx="699645" cy="615672"/>
            <a:chOff x="3730532" y="5367300"/>
            <a:chExt cx="699645" cy="615672"/>
          </a:xfrm>
        </p:grpSpPr>
        <p:sp>
          <p:nvSpPr>
            <p:cNvPr id="1158" name="8-конечная звезда 1157"/>
            <p:cNvSpPr/>
            <p:nvPr/>
          </p:nvSpPr>
          <p:spPr>
            <a:xfrm rot="1262594">
              <a:off x="4383377" y="5445580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59" name="8-конечная звезда 1158"/>
            <p:cNvSpPr/>
            <p:nvPr/>
          </p:nvSpPr>
          <p:spPr>
            <a:xfrm rot="1262594">
              <a:off x="4159161" y="5732385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60" name="8-конечная звезда 1159"/>
            <p:cNvSpPr/>
            <p:nvPr/>
          </p:nvSpPr>
          <p:spPr>
            <a:xfrm rot="1262594">
              <a:off x="4303686" y="5519719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61" name="8-конечная звезда 1160"/>
            <p:cNvSpPr/>
            <p:nvPr/>
          </p:nvSpPr>
          <p:spPr>
            <a:xfrm rot="1262594">
              <a:off x="3944848" y="5660947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62" name="8-конечная звезда 1161"/>
            <p:cNvSpPr/>
            <p:nvPr/>
          </p:nvSpPr>
          <p:spPr>
            <a:xfrm rot="1262594">
              <a:off x="3730532" y="5660945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63" name="8-конечная звезда 1162"/>
            <p:cNvSpPr/>
            <p:nvPr/>
          </p:nvSpPr>
          <p:spPr>
            <a:xfrm rot="1262594">
              <a:off x="3867094" y="5367300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64" name="8-конечная звезда 1163"/>
            <p:cNvSpPr/>
            <p:nvPr/>
          </p:nvSpPr>
          <p:spPr>
            <a:xfrm rot="1262594">
              <a:off x="4006811" y="5507018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65" name="8-конечная звезда 1164"/>
            <p:cNvSpPr/>
            <p:nvPr/>
          </p:nvSpPr>
          <p:spPr>
            <a:xfrm rot="1262594">
              <a:off x="3800919" y="5375622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66" name="8-конечная звезда 1165"/>
            <p:cNvSpPr/>
            <p:nvPr/>
          </p:nvSpPr>
          <p:spPr>
            <a:xfrm rot="1262594">
              <a:off x="4221652" y="5936172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167" name="Прямая соединительная линия 1166"/>
            <p:cNvCxnSpPr>
              <a:stCxn id="1160" idx="7"/>
              <a:endCxn id="1158" idx="7"/>
            </p:cNvCxnSpPr>
            <p:nvPr/>
          </p:nvCxnSpPr>
          <p:spPr>
            <a:xfrm rot="5400000" flipH="1" flipV="1">
              <a:off x="4353622" y="5461218"/>
              <a:ext cx="76277" cy="7280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68" name="Прямая соединительная линия 1167"/>
            <p:cNvCxnSpPr>
              <a:stCxn id="1164" idx="5"/>
              <a:endCxn id="1163" idx="0"/>
            </p:cNvCxnSpPr>
            <p:nvPr/>
          </p:nvCxnSpPr>
          <p:spPr>
            <a:xfrm rot="16200000" flipV="1">
              <a:off x="3925915" y="5415152"/>
              <a:ext cx="97544" cy="8990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69" name="Прямая соединительная линия 1168"/>
            <p:cNvCxnSpPr>
              <a:stCxn id="1159" idx="6"/>
              <a:endCxn id="1160" idx="3"/>
            </p:cNvCxnSpPr>
            <p:nvPr/>
          </p:nvCxnSpPr>
          <p:spPr>
            <a:xfrm rot="5400000" flipH="1" flipV="1">
              <a:off x="4162682" y="5590856"/>
              <a:ext cx="176504" cy="11015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70" name="Прямая соединительная линия 1169"/>
            <p:cNvCxnSpPr>
              <a:stCxn id="1159" idx="5"/>
              <a:endCxn id="1164" idx="1"/>
            </p:cNvCxnSpPr>
            <p:nvPr/>
          </p:nvCxnSpPr>
          <p:spPr>
            <a:xfrm rot="16200000" flipV="1">
              <a:off x="4013014" y="5572527"/>
              <a:ext cx="186353" cy="13801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71" name="Прямая соединительная линия 1170"/>
            <p:cNvCxnSpPr>
              <a:stCxn id="1162" idx="7"/>
              <a:endCxn id="1161" idx="4"/>
            </p:cNvCxnSpPr>
            <p:nvPr/>
          </p:nvCxnSpPr>
          <p:spPr>
            <a:xfrm rot="16200000" flipH="1">
              <a:off x="3863792" y="5595396"/>
              <a:ext cx="1270" cy="16444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72" name="Прямая соединительная линия 1171"/>
            <p:cNvCxnSpPr>
              <a:stCxn id="1161" idx="7"/>
              <a:endCxn id="1159" idx="3"/>
            </p:cNvCxnSpPr>
            <p:nvPr/>
          </p:nvCxnSpPr>
          <p:spPr>
            <a:xfrm rot="16200000" flipH="1">
              <a:off x="4032322" y="5641184"/>
              <a:ext cx="93364" cy="16496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73" name="Прямая соединительная линия 1172"/>
            <p:cNvCxnSpPr>
              <a:stCxn id="1166" idx="5"/>
              <a:endCxn id="1159" idx="1"/>
            </p:cNvCxnSpPr>
            <p:nvPr/>
          </p:nvCxnSpPr>
          <p:spPr>
            <a:xfrm rot="16200000" flipV="1">
              <a:off x="4139274" y="5841910"/>
              <a:ext cx="154129" cy="3842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74" name="Прямая соединительная линия 1173"/>
            <p:cNvCxnSpPr>
              <a:stCxn id="1165" idx="1"/>
              <a:endCxn id="1163" idx="0"/>
            </p:cNvCxnSpPr>
            <p:nvPr/>
          </p:nvCxnSpPr>
          <p:spPr>
            <a:xfrm rot="5400000" flipH="1" flipV="1">
              <a:off x="3877240" y="5367913"/>
              <a:ext cx="9072" cy="9591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38" name="Группа 1174"/>
          <p:cNvGrpSpPr/>
          <p:nvPr/>
        </p:nvGrpSpPr>
        <p:grpSpPr>
          <a:xfrm rot="556316">
            <a:off x="2987677" y="2685344"/>
            <a:ext cx="850325" cy="1621014"/>
            <a:chOff x="2494991" y="3188512"/>
            <a:chExt cx="850325" cy="1621014"/>
          </a:xfrm>
        </p:grpSpPr>
        <p:sp>
          <p:nvSpPr>
            <p:cNvPr id="1176" name="8-конечная звезда 1175"/>
            <p:cNvSpPr/>
            <p:nvPr/>
          </p:nvSpPr>
          <p:spPr>
            <a:xfrm rot="1262594">
              <a:off x="2997889" y="428406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77" name="8-конечная звезда 1176"/>
            <p:cNvSpPr/>
            <p:nvPr/>
          </p:nvSpPr>
          <p:spPr>
            <a:xfrm rot="1262594">
              <a:off x="2907837" y="4157669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78" name="8-конечная звезда 1177"/>
            <p:cNvSpPr/>
            <p:nvPr/>
          </p:nvSpPr>
          <p:spPr>
            <a:xfrm rot="1262594">
              <a:off x="2634556" y="4257229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79" name="8-конечная звезда 1178"/>
            <p:cNvSpPr/>
            <p:nvPr/>
          </p:nvSpPr>
          <p:spPr>
            <a:xfrm rot="1262594">
              <a:off x="2858909" y="4744726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80" name="8-конечная звезда 1179"/>
            <p:cNvSpPr/>
            <p:nvPr/>
          </p:nvSpPr>
          <p:spPr>
            <a:xfrm rot="1262594">
              <a:off x="2494991" y="3845711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81" name="8-конечная звезда 1180"/>
            <p:cNvSpPr/>
            <p:nvPr/>
          </p:nvSpPr>
          <p:spPr>
            <a:xfrm rot="1262594">
              <a:off x="2788519" y="3870175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82" name="8-конечная звезда 1181"/>
            <p:cNvSpPr/>
            <p:nvPr/>
          </p:nvSpPr>
          <p:spPr>
            <a:xfrm rot="1262594">
              <a:off x="2651069" y="4437026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83" name="8-конечная звезда 1182"/>
            <p:cNvSpPr/>
            <p:nvPr/>
          </p:nvSpPr>
          <p:spPr>
            <a:xfrm rot="1262594">
              <a:off x="2705575" y="4725541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84" name="8-конечная звезда 1183"/>
            <p:cNvSpPr/>
            <p:nvPr/>
          </p:nvSpPr>
          <p:spPr>
            <a:xfrm rot="1262594">
              <a:off x="2835305" y="3731537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86" name="8-конечная звезда 1185"/>
            <p:cNvSpPr/>
            <p:nvPr/>
          </p:nvSpPr>
          <p:spPr>
            <a:xfrm rot="1262594">
              <a:off x="3177825" y="3386081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87" name="8-конечная звезда 1186"/>
            <p:cNvSpPr/>
            <p:nvPr/>
          </p:nvSpPr>
          <p:spPr>
            <a:xfrm rot="1262594">
              <a:off x="2950797" y="4438987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88" name="8-конечная звезда 1187"/>
            <p:cNvSpPr/>
            <p:nvPr/>
          </p:nvSpPr>
          <p:spPr>
            <a:xfrm rot="1262594">
              <a:off x="2856880" y="4307084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89" name="8-конечная звезда 1188"/>
            <p:cNvSpPr/>
            <p:nvPr/>
          </p:nvSpPr>
          <p:spPr>
            <a:xfrm rot="1262594">
              <a:off x="3083493" y="3460101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90" name="8-конечная звезда 1189"/>
            <p:cNvSpPr/>
            <p:nvPr/>
          </p:nvSpPr>
          <p:spPr>
            <a:xfrm rot="1262594">
              <a:off x="3147923" y="4328438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91" name="8-конечная звезда 1190"/>
            <p:cNvSpPr/>
            <p:nvPr/>
          </p:nvSpPr>
          <p:spPr>
            <a:xfrm rot="1262594">
              <a:off x="3131601" y="4625819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92" name="8-конечная звезда 1191"/>
            <p:cNvSpPr/>
            <p:nvPr/>
          </p:nvSpPr>
          <p:spPr>
            <a:xfrm rot="1262594">
              <a:off x="3108579" y="4484810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93" name="8-конечная звезда 1192"/>
            <p:cNvSpPr/>
            <p:nvPr/>
          </p:nvSpPr>
          <p:spPr>
            <a:xfrm rot="1262594">
              <a:off x="2983274" y="4650033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94" name="8-конечная звезда 1193"/>
            <p:cNvSpPr/>
            <p:nvPr/>
          </p:nvSpPr>
          <p:spPr>
            <a:xfrm rot="1262594">
              <a:off x="3109446" y="3695960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95" name="8-конечная звезда 1194"/>
            <p:cNvSpPr/>
            <p:nvPr/>
          </p:nvSpPr>
          <p:spPr>
            <a:xfrm rot="1262594">
              <a:off x="3298516" y="3874730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96" name="8-конечная звезда 1195"/>
            <p:cNvSpPr/>
            <p:nvPr/>
          </p:nvSpPr>
          <p:spPr>
            <a:xfrm rot="1262594">
              <a:off x="3216501" y="3815736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97" name="8-конечная звезда 1196"/>
            <p:cNvSpPr/>
            <p:nvPr/>
          </p:nvSpPr>
          <p:spPr>
            <a:xfrm rot="1262594">
              <a:off x="3234842" y="3530720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99" name="8-конечная звезда 1198"/>
            <p:cNvSpPr/>
            <p:nvPr/>
          </p:nvSpPr>
          <p:spPr>
            <a:xfrm rot="1262594">
              <a:off x="3114104" y="3188512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00" name="8-конечная звезда 1199"/>
            <p:cNvSpPr/>
            <p:nvPr/>
          </p:nvSpPr>
          <p:spPr>
            <a:xfrm rot="1262594">
              <a:off x="3126185" y="3308529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01" name="8-конечная звезда 1200"/>
            <p:cNvSpPr/>
            <p:nvPr/>
          </p:nvSpPr>
          <p:spPr>
            <a:xfrm rot="1262594">
              <a:off x="2952827" y="3576761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02" name="8-конечная звезда 1201"/>
            <p:cNvSpPr/>
            <p:nvPr/>
          </p:nvSpPr>
          <p:spPr>
            <a:xfrm rot="1262594">
              <a:off x="3163361" y="3967512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203" name="Прямая соединительная линия 1202"/>
            <p:cNvCxnSpPr>
              <a:stCxn id="1200" idx="1"/>
              <a:endCxn id="1186" idx="0"/>
            </p:cNvCxnSpPr>
            <p:nvPr/>
          </p:nvCxnSpPr>
          <p:spPr>
            <a:xfrm rot="15643684" flipH="1">
              <a:off x="3154562" y="3358635"/>
              <a:ext cx="79987" cy="5881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04" name="Прямая соединительная линия 1203"/>
            <p:cNvCxnSpPr>
              <a:stCxn id="1176" idx="5"/>
              <a:endCxn id="1188" idx="6"/>
            </p:cNvCxnSpPr>
            <p:nvPr/>
          </p:nvCxnSpPr>
          <p:spPr>
            <a:xfrm rot="15643684" flipH="1" flipV="1">
              <a:off x="2952345" y="4236435"/>
              <a:ext cx="2810" cy="12240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05" name="Прямая соединительная линия 1204"/>
            <p:cNvCxnSpPr>
              <a:stCxn id="1181" idx="7"/>
              <a:endCxn id="1184" idx="3"/>
            </p:cNvCxnSpPr>
            <p:nvPr/>
          </p:nvCxnSpPr>
          <p:spPr>
            <a:xfrm rot="4843684" flipH="1" flipV="1">
              <a:off x="2783865" y="3826164"/>
              <a:ext cx="120431" cy="659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06" name="Прямая соединительная линия 1205"/>
            <p:cNvCxnSpPr>
              <a:stCxn id="1181" idx="5"/>
              <a:endCxn id="1180" idx="6"/>
            </p:cNvCxnSpPr>
            <p:nvPr/>
          </p:nvCxnSpPr>
          <p:spPr>
            <a:xfrm rot="15643684" flipV="1">
              <a:off x="2639362" y="3729826"/>
              <a:ext cx="68067" cy="26118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07" name="Прямая соединительная линия 1206"/>
            <p:cNvCxnSpPr>
              <a:stCxn id="1177" idx="0"/>
              <a:endCxn id="1181" idx="0"/>
            </p:cNvCxnSpPr>
            <p:nvPr/>
          </p:nvCxnSpPr>
          <p:spPr>
            <a:xfrm rot="21043684" flipH="1" flipV="1">
              <a:off x="2875099" y="3906475"/>
              <a:ext cx="71438" cy="30296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08" name="Прямая соединительная линия 1207"/>
            <p:cNvCxnSpPr>
              <a:stCxn id="1178" idx="5"/>
              <a:endCxn id="1180" idx="1"/>
            </p:cNvCxnSpPr>
            <p:nvPr/>
          </p:nvCxnSpPr>
          <p:spPr>
            <a:xfrm rot="15643684" flipV="1">
              <a:off x="2414200" y="4056364"/>
              <a:ext cx="365946" cy="5501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09" name="Прямая соединительная линия 1208"/>
            <p:cNvCxnSpPr>
              <a:stCxn id="1179" idx="5"/>
              <a:endCxn id="1182" idx="7"/>
            </p:cNvCxnSpPr>
            <p:nvPr/>
          </p:nvCxnSpPr>
          <p:spPr>
            <a:xfrm rot="15643684" flipV="1">
              <a:off x="2631014" y="4537452"/>
              <a:ext cx="318871" cy="12567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10" name="Прямая соединительная линия 1209"/>
            <p:cNvCxnSpPr>
              <a:stCxn id="1183" idx="5"/>
              <a:endCxn id="1182" idx="1"/>
            </p:cNvCxnSpPr>
            <p:nvPr/>
          </p:nvCxnSpPr>
          <p:spPr>
            <a:xfrm rot="4843684" flipH="1" flipV="1">
              <a:off x="2584676" y="4605093"/>
              <a:ext cx="241292" cy="638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11" name="Прямая соединительная линия 1210"/>
            <p:cNvCxnSpPr>
              <a:stCxn id="1182" idx="0"/>
              <a:endCxn id="1178" idx="1"/>
            </p:cNvCxnSpPr>
            <p:nvPr/>
          </p:nvCxnSpPr>
          <p:spPr>
            <a:xfrm rot="21043684" flipV="1">
              <a:off x="2690672" y="4318381"/>
              <a:ext cx="2036" cy="15619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12" name="Прямая соединительная линия 1211"/>
            <p:cNvCxnSpPr>
              <a:stCxn id="1178" idx="7"/>
              <a:endCxn id="1177" idx="4"/>
            </p:cNvCxnSpPr>
            <p:nvPr/>
          </p:nvCxnSpPr>
          <p:spPr>
            <a:xfrm rot="4843684" flipH="1" flipV="1">
              <a:off x="2772096" y="4114235"/>
              <a:ext cx="62369" cy="22644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13" name="Прямая соединительная линия 1212"/>
            <p:cNvCxnSpPr>
              <a:stCxn id="1188" idx="4"/>
              <a:endCxn id="1178" idx="0"/>
            </p:cNvCxnSpPr>
            <p:nvPr/>
          </p:nvCxnSpPr>
          <p:spPr>
            <a:xfrm rot="10243684">
              <a:off x="2700114" y="4288405"/>
              <a:ext cx="155649" cy="4884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14" name="Прямая соединительная линия 1213"/>
            <p:cNvCxnSpPr>
              <a:stCxn id="1187" idx="4"/>
              <a:endCxn id="1188" idx="0"/>
            </p:cNvCxnSpPr>
            <p:nvPr/>
          </p:nvCxnSpPr>
          <p:spPr>
            <a:xfrm rot="10243684">
              <a:off x="2918427" y="4341007"/>
              <a:ext cx="24822" cy="11805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15" name="Прямая соединительная линия 1214"/>
            <p:cNvCxnSpPr>
              <a:stCxn id="1192" idx="1"/>
              <a:endCxn id="1187" idx="1"/>
            </p:cNvCxnSpPr>
            <p:nvPr/>
          </p:nvCxnSpPr>
          <p:spPr>
            <a:xfrm rot="4843684" flipH="1">
              <a:off x="3033606" y="4437901"/>
              <a:ext cx="63030" cy="14445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16" name="Прямая соединительная линия 1215"/>
            <p:cNvCxnSpPr>
              <a:stCxn id="1190" idx="4"/>
              <a:endCxn id="1176" idx="7"/>
            </p:cNvCxnSpPr>
            <p:nvPr/>
          </p:nvCxnSpPr>
          <p:spPr>
            <a:xfrm rot="10243684">
              <a:off x="3053708" y="4292334"/>
              <a:ext cx="91633" cy="5886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17" name="Прямая соединительная линия 1216"/>
            <p:cNvCxnSpPr>
              <a:stCxn id="1191" idx="5"/>
              <a:endCxn id="1192" idx="1"/>
            </p:cNvCxnSpPr>
            <p:nvPr/>
          </p:nvCxnSpPr>
          <p:spPr>
            <a:xfrm rot="4843684" flipH="1" flipV="1">
              <a:off x="3094687" y="4572782"/>
              <a:ext cx="97606" cy="1186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18" name="Прямая соединительная линия 1217"/>
            <p:cNvCxnSpPr>
              <a:stCxn id="1193" idx="5"/>
              <a:endCxn id="1187" idx="2"/>
            </p:cNvCxnSpPr>
            <p:nvPr/>
          </p:nvCxnSpPr>
          <p:spPr>
            <a:xfrm rot="15643684" flipV="1">
              <a:off x="2900915" y="4570232"/>
              <a:ext cx="163446" cy="277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22" name="Прямая соединительная линия 1221"/>
            <p:cNvCxnSpPr>
              <a:stCxn id="1186" idx="3"/>
              <a:endCxn id="1189" idx="6"/>
            </p:cNvCxnSpPr>
            <p:nvPr/>
          </p:nvCxnSpPr>
          <p:spPr>
            <a:xfrm rot="4843684">
              <a:off x="3139220" y="3414104"/>
              <a:ext cx="29236" cy="5809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23" name="Прямая соединительная линия 1222"/>
            <p:cNvCxnSpPr>
              <a:stCxn id="1201" idx="7"/>
              <a:endCxn id="1189" idx="3"/>
            </p:cNvCxnSpPr>
            <p:nvPr/>
          </p:nvCxnSpPr>
          <p:spPr>
            <a:xfrm rot="4843684" flipH="1" flipV="1">
              <a:off x="3007143" y="3497550"/>
              <a:ext cx="69605" cy="10121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24" name="Прямая соединительная линия 1223"/>
            <p:cNvCxnSpPr>
              <a:stCxn id="1189" idx="0"/>
              <a:endCxn id="1197" idx="3"/>
            </p:cNvCxnSpPr>
            <p:nvPr/>
          </p:nvCxnSpPr>
          <p:spPr>
            <a:xfrm rot="21043684">
              <a:off x="3151515" y="3497212"/>
              <a:ext cx="79959" cy="7332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25" name="Прямая соединительная линия 1224"/>
            <p:cNvCxnSpPr>
              <a:stCxn id="1184" idx="7"/>
              <a:endCxn id="1194" idx="3"/>
            </p:cNvCxnSpPr>
            <p:nvPr/>
          </p:nvCxnSpPr>
          <p:spPr>
            <a:xfrm rot="15643684" flipH="1">
              <a:off x="2990370" y="3625934"/>
              <a:ext cx="17702" cy="22456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26" name="Прямая соединительная линия 1225"/>
            <p:cNvCxnSpPr>
              <a:stCxn id="1234" idx="4"/>
              <a:endCxn id="1235" idx="3"/>
            </p:cNvCxnSpPr>
            <p:nvPr/>
          </p:nvCxnSpPr>
          <p:spPr>
            <a:xfrm rot="10243684">
              <a:off x="2699341" y="3721058"/>
              <a:ext cx="61638" cy="4494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27" name="Прямая соединительная линия 1226"/>
            <p:cNvCxnSpPr>
              <a:stCxn id="1184" idx="3"/>
              <a:endCxn id="1234" idx="0"/>
            </p:cNvCxnSpPr>
            <p:nvPr/>
          </p:nvCxnSpPr>
          <p:spPr>
            <a:xfrm rot="4843684">
              <a:off x="2822722" y="3762592"/>
              <a:ext cx="6783" cy="2444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28" name="Прямая соединительная линия 1227"/>
            <p:cNvCxnSpPr>
              <a:stCxn id="1184" idx="6"/>
              <a:endCxn id="1201" idx="3"/>
            </p:cNvCxnSpPr>
            <p:nvPr/>
          </p:nvCxnSpPr>
          <p:spPr>
            <a:xfrm rot="4843684" flipH="1" flipV="1">
              <a:off x="2859066" y="3620656"/>
              <a:ext cx="108711" cy="10168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29" name="Прямая соединительная линия 1228"/>
            <p:cNvCxnSpPr>
              <a:stCxn id="1201" idx="1"/>
              <a:endCxn id="1194" idx="4"/>
            </p:cNvCxnSpPr>
            <p:nvPr/>
          </p:nvCxnSpPr>
          <p:spPr>
            <a:xfrm rot="15643684" flipH="1">
              <a:off x="2994153" y="3611633"/>
              <a:ext cx="108430" cy="10923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30" name="Прямая соединительная линия 1229"/>
            <p:cNvCxnSpPr>
              <a:stCxn id="1196" idx="2"/>
              <a:endCxn id="1202" idx="5"/>
            </p:cNvCxnSpPr>
            <p:nvPr/>
          </p:nvCxnSpPr>
          <p:spPr>
            <a:xfrm rot="4843684">
              <a:off x="3155926" y="3880926"/>
              <a:ext cx="99047" cy="6896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31" name="Прямая соединительная линия 1230"/>
            <p:cNvCxnSpPr>
              <a:stCxn id="1196" idx="1"/>
              <a:endCxn id="1195" idx="4"/>
            </p:cNvCxnSpPr>
            <p:nvPr/>
          </p:nvCxnSpPr>
          <p:spPr>
            <a:xfrm rot="15643684" flipH="1">
              <a:off x="3256244" y="3852470"/>
              <a:ext cx="36992" cy="4530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32" name="Прямая соединительная линия 1231"/>
            <p:cNvCxnSpPr>
              <a:stCxn id="1196" idx="4"/>
              <a:endCxn id="1194" idx="0"/>
            </p:cNvCxnSpPr>
            <p:nvPr/>
          </p:nvCxnSpPr>
          <p:spPr>
            <a:xfrm rot="10243684">
              <a:off x="3163392" y="3723326"/>
              <a:ext cx="45960" cy="11184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33" name="Прямая соединительная линия 1232"/>
            <p:cNvCxnSpPr>
              <a:stCxn id="1200" idx="5"/>
              <a:endCxn id="1199" idx="2"/>
            </p:cNvCxnSpPr>
            <p:nvPr/>
          </p:nvCxnSpPr>
          <p:spPr>
            <a:xfrm rot="4843684" flipH="1" flipV="1">
              <a:off x="3095813" y="3271380"/>
              <a:ext cx="77560" cy="153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234" name="8-конечная звезда 1233"/>
            <p:cNvSpPr/>
            <p:nvPr/>
          </p:nvSpPr>
          <p:spPr>
            <a:xfrm rot="1262594">
              <a:off x="2762396" y="3743439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35" name="8-конечная звезда 1234"/>
            <p:cNvSpPr/>
            <p:nvPr/>
          </p:nvSpPr>
          <p:spPr>
            <a:xfrm rot="1262594">
              <a:off x="2694262" y="3695945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</p:grpSp>
      <p:grpSp>
        <p:nvGrpSpPr>
          <p:cNvPr id="39" name="Группа 1235"/>
          <p:cNvGrpSpPr/>
          <p:nvPr/>
        </p:nvGrpSpPr>
        <p:grpSpPr>
          <a:xfrm>
            <a:off x="3456177" y="4393132"/>
            <a:ext cx="187129" cy="178876"/>
            <a:chOff x="3434255" y="5077337"/>
            <a:chExt cx="187129" cy="178876"/>
          </a:xfrm>
        </p:grpSpPr>
        <p:sp>
          <p:nvSpPr>
            <p:cNvPr id="1237" name="8-конечная звезда 1236"/>
            <p:cNvSpPr/>
            <p:nvPr/>
          </p:nvSpPr>
          <p:spPr>
            <a:xfrm rot="1262594">
              <a:off x="3506746" y="5149828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38" name="8-конечная звезда 1237"/>
            <p:cNvSpPr/>
            <p:nvPr/>
          </p:nvSpPr>
          <p:spPr>
            <a:xfrm rot="1262594">
              <a:off x="3578184" y="5149828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39" name="8-конечная звезда 1238"/>
            <p:cNvSpPr/>
            <p:nvPr/>
          </p:nvSpPr>
          <p:spPr>
            <a:xfrm rot="1262594">
              <a:off x="3505693" y="5077337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40" name="8-конечная звезда 1239"/>
            <p:cNvSpPr/>
            <p:nvPr/>
          </p:nvSpPr>
          <p:spPr>
            <a:xfrm rot="1262594">
              <a:off x="3459167" y="5102249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41" name="8-конечная звезда 1240"/>
            <p:cNvSpPr/>
            <p:nvPr/>
          </p:nvSpPr>
          <p:spPr>
            <a:xfrm rot="1262594">
              <a:off x="3434255" y="5077337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42" name="8-конечная звезда 1241"/>
            <p:cNvSpPr/>
            <p:nvPr/>
          </p:nvSpPr>
          <p:spPr>
            <a:xfrm rot="1262594">
              <a:off x="3530605" y="5220213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243" name="Прямая соединительная линия 1242"/>
            <p:cNvCxnSpPr>
              <a:stCxn id="1241" idx="5"/>
              <a:endCxn id="1239" idx="6"/>
            </p:cNvCxnSpPr>
            <p:nvPr/>
          </p:nvCxnSpPr>
          <p:spPr>
            <a:xfrm rot="5400000" flipH="1" flipV="1">
              <a:off x="3487376" y="5036108"/>
              <a:ext cx="351" cy="8521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44" name="Прямая соединительная линия 1243"/>
            <p:cNvCxnSpPr>
              <a:stCxn id="1237" idx="0"/>
              <a:endCxn id="1239" idx="7"/>
            </p:cNvCxnSpPr>
            <p:nvPr/>
          </p:nvCxnSpPr>
          <p:spPr>
            <a:xfrm flipH="1" flipV="1">
              <a:off x="3540142" y="5088028"/>
              <a:ext cx="8363" cy="9115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45" name="Прямая соединительная линия 1244"/>
            <p:cNvCxnSpPr>
              <a:stCxn id="1237" idx="3"/>
              <a:endCxn id="1240" idx="2"/>
            </p:cNvCxnSpPr>
            <p:nvPr/>
          </p:nvCxnSpPr>
          <p:spPr>
            <a:xfrm rot="5400000" flipH="1">
              <a:off x="3468080" y="5139673"/>
              <a:ext cx="43150" cy="3790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46" name="Прямая соединительная линия 1245"/>
            <p:cNvCxnSpPr>
              <a:stCxn id="1237" idx="1"/>
              <a:endCxn id="1238" idx="4"/>
            </p:cNvCxnSpPr>
            <p:nvPr/>
          </p:nvCxnSpPr>
          <p:spPr>
            <a:xfrm rot="5400000" flipH="1" flipV="1">
              <a:off x="3544623" y="5156166"/>
              <a:ext cx="27496" cy="4250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47" name="Прямая соединительная линия 1246"/>
            <p:cNvCxnSpPr>
              <a:stCxn id="1242" idx="3"/>
              <a:endCxn id="1237" idx="1"/>
            </p:cNvCxnSpPr>
            <p:nvPr/>
          </p:nvCxnSpPr>
          <p:spPr>
            <a:xfrm rot="5400000" flipH="1" flipV="1">
              <a:off x="3507459" y="5215864"/>
              <a:ext cx="54354" cy="496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47" name="Группа 1247"/>
          <p:cNvGrpSpPr/>
          <p:nvPr/>
        </p:nvGrpSpPr>
        <p:grpSpPr>
          <a:xfrm>
            <a:off x="2045297" y="2018036"/>
            <a:ext cx="1169381" cy="1250650"/>
            <a:chOff x="1581077" y="2383120"/>
            <a:chExt cx="1169381" cy="1250650"/>
          </a:xfrm>
        </p:grpSpPr>
        <p:sp>
          <p:nvSpPr>
            <p:cNvPr id="1249" name="8-конечная звезда 1248"/>
            <p:cNvSpPr/>
            <p:nvPr/>
          </p:nvSpPr>
          <p:spPr>
            <a:xfrm rot="1262594">
              <a:off x="2063417" y="3089247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50" name="8-конечная звезда 1249"/>
            <p:cNvSpPr/>
            <p:nvPr/>
          </p:nvSpPr>
          <p:spPr>
            <a:xfrm rot="1262594">
              <a:off x="2061769" y="2803495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51" name="8-конечная звезда 1250"/>
            <p:cNvSpPr/>
            <p:nvPr/>
          </p:nvSpPr>
          <p:spPr>
            <a:xfrm rot="1262594">
              <a:off x="1865251" y="3579770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52" name="8-конечная звезда 1251"/>
            <p:cNvSpPr/>
            <p:nvPr/>
          </p:nvSpPr>
          <p:spPr>
            <a:xfrm rot="1262594">
              <a:off x="1920541" y="2803495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53" name="8-конечная звезда 1252"/>
            <p:cNvSpPr/>
            <p:nvPr/>
          </p:nvSpPr>
          <p:spPr>
            <a:xfrm rot="1262594">
              <a:off x="2490397" y="258753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55" name="8-конечная звезда 1254"/>
            <p:cNvSpPr/>
            <p:nvPr/>
          </p:nvSpPr>
          <p:spPr>
            <a:xfrm rot="1262594">
              <a:off x="1920541" y="3160685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56" name="8-конечная звезда 1255"/>
            <p:cNvSpPr/>
            <p:nvPr/>
          </p:nvSpPr>
          <p:spPr>
            <a:xfrm rot="1262594">
              <a:off x="1581077" y="3295598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57" name="8-конечная звезда 1256"/>
            <p:cNvSpPr/>
            <p:nvPr/>
          </p:nvSpPr>
          <p:spPr>
            <a:xfrm rot="1262594">
              <a:off x="2336790" y="2648240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58" name="8-конечная звезда 1257"/>
            <p:cNvSpPr/>
            <p:nvPr/>
          </p:nvSpPr>
          <p:spPr>
            <a:xfrm rot="1262594">
              <a:off x="2571736" y="2668872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59" name="8-конечная звезда 1258"/>
            <p:cNvSpPr/>
            <p:nvPr/>
          </p:nvSpPr>
          <p:spPr>
            <a:xfrm rot="1262594">
              <a:off x="2560782" y="2383120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60" name="8-конечная звезда 1259"/>
            <p:cNvSpPr/>
            <p:nvPr/>
          </p:nvSpPr>
          <p:spPr>
            <a:xfrm rot="1262594">
              <a:off x="2643174" y="2586480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61" name="8-конечная звезда 1260"/>
            <p:cNvSpPr/>
            <p:nvPr/>
          </p:nvSpPr>
          <p:spPr>
            <a:xfrm rot="1262594">
              <a:off x="2275030" y="2668872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62" name="8-конечная звезда 1261"/>
            <p:cNvSpPr/>
            <p:nvPr/>
          </p:nvSpPr>
          <p:spPr>
            <a:xfrm rot="1262594">
              <a:off x="2703658" y="2383120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263" name="Прямая соединительная линия 1262"/>
            <p:cNvCxnSpPr>
              <a:stCxn id="1262" idx="6"/>
              <a:endCxn id="1259" idx="7"/>
            </p:cNvCxnSpPr>
            <p:nvPr/>
          </p:nvCxnSpPr>
          <p:spPr>
            <a:xfrm rot="16200000" flipH="1" flipV="1">
              <a:off x="2664344" y="2325903"/>
              <a:ext cx="12338" cy="12989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64" name="Прямая соединительная линия 1263"/>
            <p:cNvCxnSpPr>
              <a:stCxn id="1258" idx="5"/>
              <a:endCxn id="1253" idx="7"/>
            </p:cNvCxnSpPr>
            <p:nvPr/>
          </p:nvCxnSpPr>
          <p:spPr>
            <a:xfrm rot="16200000" flipV="1">
              <a:off x="2530194" y="2615447"/>
              <a:ext cx="67318" cy="4356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65" name="Прямая соединительная линия 1264"/>
            <p:cNvCxnSpPr>
              <a:stCxn id="1260" idx="0"/>
              <a:endCxn id="1258" idx="1"/>
            </p:cNvCxnSpPr>
            <p:nvPr/>
          </p:nvCxnSpPr>
          <p:spPr>
            <a:xfrm flipH="1">
              <a:off x="2604637" y="2618282"/>
              <a:ext cx="83776" cy="9537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66" name="Прямая соединительная линия 1265"/>
            <p:cNvCxnSpPr>
              <a:stCxn id="1252" idx="7"/>
              <a:endCxn id="1261" idx="5"/>
            </p:cNvCxnSpPr>
            <p:nvPr/>
          </p:nvCxnSpPr>
          <p:spPr>
            <a:xfrm rot="5400000" flipH="1" flipV="1">
              <a:off x="2056250" y="2586853"/>
              <a:ext cx="148644" cy="31671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67" name="Прямая соединительная линия 1266"/>
            <p:cNvCxnSpPr>
              <a:stCxn id="1256" idx="6"/>
              <a:endCxn id="1252" idx="2"/>
            </p:cNvCxnSpPr>
            <p:nvPr/>
          </p:nvCxnSpPr>
          <p:spPr>
            <a:xfrm rot="5400000" flipH="1" flipV="1">
              <a:off x="1560446" y="2920360"/>
              <a:ext cx="442065" cy="31273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68" name="Прямая соединительная линия 1267"/>
            <p:cNvCxnSpPr>
              <a:stCxn id="1256" idx="7"/>
              <a:endCxn id="1255" idx="2"/>
            </p:cNvCxnSpPr>
            <p:nvPr/>
          </p:nvCxnSpPr>
          <p:spPr>
            <a:xfrm rot="5400000" flipH="1" flipV="1">
              <a:off x="1739486" y="3116483"/>
              <a:ext cx="101958" cy="29476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69" name="Прямая соединительная линия 1268"/>
            <p:cNvCxnSpPr>
              <a:stCxn id="1251" idx="4"/>
              <a:endCxn id="1256" idx="0"/>
            </p:cNvCxnSpPr>
            <p:nvPr/>
          </p:nvCxnSpPr>
          <p:spPr>
            <a:xfrm rot="10800000">
              <a:off x="1643716" y="3339633"/>
              <a:ext cx="223336" cy="25744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70" name="Прямая соединительная линия 1269"/>
            <p:cNvCxnSpPr>
              <a:stCxn id="1251" idx="7"/>
              <a:endCxn id="1249" idx="2"/>
            </p:cNvCxnSpPr>
            <p:nvPr/>
          </p:nvCxnSpPr>
          <p:spPr>
            <a:xfrm rot="5400000" flipH="1" flipV="1">
              <a:off x="1771643" y="3286729"/>
              <a:ext cx="454361" cy="16379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71" name="Прямая соединительная линия 1270"/>
            <p:cNvCxnSpPr>
              <a:stCxn id="1249" idx="5"/>
              <a:endCxn id="1250" idx="2"/>
            </p:cNvCxnSpPr>
            <p:nvPr/>
          </p:nvCxnSpPr>
          <p:spPr>
            <a:xfrm rot="16200000" flipV="1">
              <a:off x="1961325" y="2973444"/>
              <a:ext cx="235879" cy="38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72" name="Прямая соединительная линия 1271"/>
            <p:cNvCxnSpPr>
              <a:stCxn id="1250" idx="0"/>
              <a:endCxn id="1257" idx="3"/>
            </p:cNvCxnSpPr>
            <p:nvPr/>
          </p:nvCxnSpPr>
          <p:spPr>
            <a:xfrm flipV="1">
              <a:off x="2113968" y="2693796"/>
              <a:ext cx="225614" cy="14639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73" name="Прямая соединительная линия 1272"/>
            <p:cNvCxnSpPr>
              <a:stCxn id="1262" idx="1"/>
              <a:endCxn id="1260" idx="7"/>
            </p:cNvCxnSpPr>
            <p:nvPr/>
          </p:nvCxnSpPr>
          <p:spPr>
            <a:xfrm rot="5400000">
              <a:off x="2626022" y="2489841"/>
              <a:ext cx="172475" cy="4860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75" name="Прямая соединительная линия 1274"/>
            <p:cNvCxnSpPr>
              <a:stCxn id="1259" idx="3"/>
              <a:endCxn id="1253" idx="6"/>
            </p:cNvCxnSpPr>
            <p:nvPr/>
          </p:nvCxnSpPr>
          <p:spPr>
            <a:xfrm rot="5400000">
              <a:off x="2458289" y="2484824"/>
              <a:ext cx="173313" cy="3570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76" name="Прямая соединительная линия 1275"/>
            <p:cNvCxnSpPr>
              <a:stCxn id="1253" idx="4"/>
              <a:endCxn id="1261" idx="0"/>
            </p:cNvCxnSpPr>
            <p:nvPr/>
          </p:nvCxnSpPr>
          <p:spPr>
            <a:xfrm rot="10800000" flipV="1">
              <a:off x="2320270" y="2604838"/>
              <a:ext cx="171929" cy="9583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321" name="TextBox 1320"/>
          <p:cNvSpPr txBox="1"/>
          <p:nvPr/>
        </p:nvSpPr>
        <p:spPr>
          <a:xfrm rot="19006284">
            <a:off x="2318899" y="2446336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КИТ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1322" name="TextBox 1321"/>
          <p:cNvSpPr txBox="1"/>
          <p:nvPr/>
        </p:nvSpPr>
        <p:spPr>
          <a:xfrm rot="1643483">
            <a:off x="2860400" y="3446467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ПЕГАС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1323" name="TextBox 1322"/>
          <p:cNvSpPr txBox="1"/>
          <p:nvPr/>
        </p:nvSpPr>
        <p:spPr>
          <a:xfrm rot="19006284">
            <a:off x="3176155" y="2941114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АНДРОМЕДА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1324" name="TextBox 1323"/>
          <p:cNvSpPr txBox="1"/>
          <p:nvPr/>
        </p:nvSpPr>
        <p:spPr>
          <a:xfrm rot="2331135">
            <a:off x="3061230" y="4429631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ДЕЛЬФІН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1325" name="TextBox 1324"/>
          <p:cNvSpPr txBox="1"/>
          <p:nvPr/>
        </p:nvSpPr>
        <p:spPr>
          <a:xfrm rot="222291">
            <a:off x="3388198" y="5006245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ОРЕЛ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1326" name="TextBox 1325"/>
          <p:cNvSpPr txBox="1"/>
          <p:nvPr/>
        </p:nvSpPr>
        <p:spPr>
          <a:xfrm rot="222291">
            <a:off x="3888264" y="5524741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ЩИТ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1327" name="TextBox 1326"/>
          <p:cNvSpPr txBox="1"/>
          <p:nvPr/>
        </p:nvSpPr>
        <p:spPr>
          <a:xfrm rot="20047852">
            <a:off x="5597382" y="3512765"/>
            <a:ext cx="70215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ВОЛОССЯ ВЕРОНІКИ</a:t>
            </a:r>
            <a:endParaRPr lang="uk-UA" sz="8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grpSp>
        <p:nvGrpSpPr>
          <p:cNvPr id="49" name="Группа 1414"/>
          <p:cNvGrpSpPr/>
          <p:nvPr/>
        </p:nvGrpSpPr>
        <p:grpSpPr>
          <a:xfrm>
            <a:off x="4589796" y="2578586"/>
            <a:ext cx="829916" cy="343506"/>
            <a:chOff x="4589796" y="2578586"/>
            <a:chExt cx="829916" cy="343506"/>
          </a:xfrm>
        </p:grpSpPr>
        <p:sp>
          <p:nvSpPr>
            <p:cNvPr id="1330" name="8-конечная звезда 1329"/>
            <p:cNvSpPr/>
            <p:nvPr/>
          </p:nvSpPr>
          <p:spPr>
            <a:xfrm rot="1262594">
              <a:off x="5365712" y="2651077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32" name="8-конечная звезда 1331"/>
            <p:cNvSpPr/>
            <p:nvPr/>
          </p:nvSpPr>
          <p:spPr>
            <a:xfrm rot="1262594">
              <a:off x="4589796" y="2875292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33" name="8-конечная звезда 1332"/>
            <p:cNvSpPr/>
            <p:nvPr/>
          </p:nvSpPr>
          <p:spPr>
            <a:xfrm rot="1262594">
              <a:off x="4732672" y="2875292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34" name="8-конечная звезда 1333"/>
            <p:cNvSpPr/>
            <p:nvPr/>
          </p:nvSpPr>
          <p:spPr>
            <a:xfrm rot="1262594">
              <a:off x="4875548" y="2660978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35" name="8-конечная звезда 1334"/>
            <p:cNvSpPr/>
            <p:nvPr/>
          </p:nvSpPr>
          <p:spPr>
            <a:xfrm rot="1262594">
              <a:off x="5018424" y="2578586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36" name="8-конечная звезда 1335"/>
            <p:cNvSpPr/>
            <p:nvPr/>
          </p:nvSpPr>
          <p:spPr>
            <a:xfrm rot="1262594">
              <a:off x="5232738" y="2650024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337" name="Прямая соединительная линия 1336"/>
            <p:cNvCxnSpPr>
              <a:stCxn id="1332" idx="0"/>
              <a:endCxn id="1333" idx="3"/>
            </p:cNvCxnSpPr>
            <p:nvPr/>
          </p:nvCxnSpPr>
          <p:spPr>
            <a:xfrm>
              <a:off x="4635035" y="2907094"/>
              <a:ext cx="99653" cy="109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38" name="Прямая соединительная линия 1337"/>
            <p:cNvCxnSpPr>
              <a:stCxn id="1333" idx="7"/>
              <a:endCxn id="1334" idx="3"/>
            </p:cNvCxnSpPr>
            <p:nvPr/>
          </p:nvCxnSpPr>
          <p:spPr>
            <a:xfrm rot="5400000" flipH="1" flipV="1">
              <a:off x="4729854" y="2741481"/>
              <a:ext cx="195312" cy="10010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39" name="Прямая соединительная линия 1338"/>
            <p:cNvCxnSpPr>
              <a:stCxn id="1330" idx="2"/>
              <a:endCxn id="1336" idx="0"/>
            </p:cNvCxnSpPr>
            <p:nvPr/>
          </p:nvCxnSpPr>
          <p:spPr>
            <a:xfrm rot="5400000" flipH="1">
              <a:off x="5319772" y="2640031"/>
              <a:ext cx="21450" cy="10504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40" name="Прямая соединительная линия 1339"/>
            <p:cNvCxnSpPr>
              <a:stCxn id="1336" idx="3"/>
              <a:endCxn id="1335" idx="0"/>
            </p:cNvCxnSpPr>
            <p:nvPr/>
          </p:nvCxnSpPr>
          <p:spPr>
            <a:xfrm rot="5400000" flipH="1">
              <a:off x="5112940" y="2561112"/>
              <a:ext cx="72537" cy="17109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41" name="Прямая соединительная линия 1340"/>
            <p:cNvCxnSpPr>
              <a:stCxn id="1335" idx="3"/>
              <a:endCxn id="1334" idx="7"/>
            </p:cNvCxnSpPr>
            <p:nvPr/>
          </p:nvCxnSpPr>
          <p:spPr>
            <a:xfrm rot="5400000">
              <a:off x="4938691" y="2593128"/>
              <a:ext cx="63390" cy="10010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355" name="TextBox 1354"/>
          <p:cNvSpPr txBox="1"/>
          <p:nvPr/>
        </p:nvSpPr>
        <p:spPr>
          <a:xfrm>
            <a:off x="4714876" y="2643182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РИСЬ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cxnSp>
        <p:nvCxnSpPr>
          <p:cNvPr id="1364" name="Прямая соединительная линия 1363"/>
          <p:cNvCxnSpPr/>
          <p:nvPr/>
        </p:nvCxnSpPr>
        <p:spPr>
          <a:xfrm rot="16537753" flipV="1">
            <a:off x="4727773" y="3164312"/>
            <a:ext cx="314852" cy="4989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50" name="Группа 1415"/>
          <p:cNvGrpSpPr/>
          <p:nvPr/>
        </p:nvGrpSpPr>
        <p:grpSpPr>
          <a:xfrm>
            <a:off x="4149687" y="2792374"/>
            <a:ext cx="463574" cy="463575"/>
            <a:chOff x="4149687" y="2792374"/>
            <a:chExt cx="463574" cy="463575"/>
          </a:xfrm>
        </p:grpSpPr>
        <p:cxnSp>
          <p:nvCxnSpPr>
            <p:cNvPr id="1342" name="Прямая соединительная линия 1341"/>
            <p:cNvCxnSpPr>
              <a:stCxn id="1359" idx="7"/>
              <a:endCxn id="1358" idx="2"/>
            </p:cNvCxnSpPr>
            <p:nvPr/>
          </p:nvCxnSpPr>
          <p:spPr>
            <a:xfrm rot="5400000" flipH="1" flipV="1">
              <a:off x="4370340" y="3027617"/>
              <a:ext cx="58114" cy="9977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356" name="8-конечная звезда 1355"/>
            <p:cNvSpPr/>
            <p:nvPr/>
          </p:nvSpPr>
          <p:spPr>
            <a:xfrm rot="1262594">
              <a:off x="4577261" y="3101985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57" name="8-конечная звезда 1356"/>
            <p:cNvSpPr/>
            <p:nvPr/>
          </p:nvSpPr>
          <p:spPr>
            <a:xfrm rot="1262594">
              <a:off x="4530737" y="3219949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58" name="8-конечная звезда 1357"/>
            <p:cNvSpPr/>
            <p:nvPr/>
          </p:nvSpPr>
          <p:spPr>
            <a:xfrm rot="1262594">
              <a:off x="4435440" y="3006688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59" name="8-конечная звезда 1358"/>
            <p:cNvSpPr/>
            <p:nvPr/>
          </p:nvSpPr>
          <p:spPr>
            <a:xfrm rot="1262594">
              <a:off x="4308170" y="3093732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360" name="Прямая соединительная линия 1359"/>
            <p:cNvCxnSpPr>
              <a:stCxn id="1357" idx="6"/>
              <a:endCxn id="1356" idx="2"/>
            </p:cNvCxnSpPr>
            <p:nvPr/>
          </p:nvCxnSpPr>
          <p:spPr>
            <a:xfrm rot="5400000" flipH="1" flipV="1">
              <a:off x="4529817" y="3162168"/>
              <a:ext cx="84364" cy="3359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65" name="Прямая соединительная линия 1364"/>
            <p:cNvCxnSpPr>
              <a:stCxn id="1358" idx="0"/>
              <a:endCxn id="1357" idx="4"/>
            </p:cNvCxnSpPr>
            <p:nvPr/>
          </p:nvCxnSpPr>
          <p:spPr>
            <a:xfrm>
              <a:off x="4477199" y="3036044"/>
              <a:ext cx="54738" cy="19544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370" name="8-конечная звезда 1369"/>
            <p:cNvSpPr/>
            <p:nvPr/>
          </p:nvSpPr>
          <p:spPr>
            <a:xfrm rot="1262594">
              <a:off x="4221126" y="3006688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71" name="8-конечная звезда 1370"/>
            <p:cNvSpPr/>
            <p:nvPr/>
          </p:nvSpPr>
          <p:spPr>
            <a:xfrm rot="1262594">
              <a:off x="4451046" y="2879418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72" name="8-конечная звезда 1371"/>
            <p:cNvSpPr/>
            <p:nvPr/>
          </p:nvSpPr>
          <p:spPr>
            <a:xfrm rot="1262594">
              <a:off x="4364001" y="2792374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73" name="8-конечная звезда 1372"/>
            <p:cNvSpPr/>
            <p:nvPr/>
          </p:nvSpPr>
          <p:spPr>
            <a:xfrm rot="1262594">
              <a:off x="4149687" y="2935250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375" name="Прямая соединительная линия 1374"/>
            <p:cNvCxnSpPr>
              <a:stCxn id="868" idx="67"/>
              <a:endCxn id="1373" idx="1"/>
            </p:cNvCxnSpPr>
            <p:nvPr/>
          </p:nvCxnSpPr>
          <p:spPr>
            <a:xfrm flipH="1" flipV="1">
              <a:off x="4180058" y="2976590"/>
              <a:ext cx="40647" cy="4041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76" name="Прямая соединительная линия 1375"/>
            <p:cNvCxnSpPr>
              <a:stCxn id="1371" idx="5"/>
              <a:endCxn id="1372" idx="0"/>
            </p:cNvCxnSpPr>
            <p:nvPr/>
          </p:nvCxnSpPr>
          <p:spPr>
            <a:xfrm rot="16200000" flipV="1">
              <a:off x="4405044" y="2822446"/>
              <a:ext cx="59548" cy="5811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77" name="Прямая соединительная линия 1376"/>
            <p:cNvCxnSpPr>
              <a:stCxn id="1370" idx="0"/>
              <a:endCxn id="1371" idx="4"/>
            </p:cNvCxnSpPr>
            <p:nvPr/>
          </p:nvCxnSpPr>
          <p:spPr>
            <a:xfrm flipV="1">
              <a:off x="4262885" y="2893262"/>
              <a:ext cx="189602" cy="14278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78" name="Прямая соединительная линия 1377"/>
            <p:cNvCxnSpPr>
              <a:stCxn id="1359" idx="5"/>
              <a:endCxn id="1370" idx="1"/>
            </p:cNvCxnSpPr>
            <p:nvPr/>
          </p:nvCxnSpPr>
          <p:spPr>
            <a:xfrm rot="16200000" flipV="1">
              <a:off x="4262466" y="3037059"/>
              <a:ext cx="47564" cy="6950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1379" name="Прямая соединительная линия 1378"/>
          <p:cNvCxnSpPr>
            <a:stCxn id="1358" idx="6"/>
            <a:endCxn id="1371" idx="2"/>
          </p:cNvCxnSpPr>
          <p:nvPr/>
        </p:nvCxnSpPr>
        <p:spPr>
          <a:xfrm rot="5400000" flipH="1" flipV="1">
            <a:off x="4421367" y="2964606"/>
            <a:ext cx="86952" cy="94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394" name="TextBox 1393"/>
          <p:cNvSpPr txBox="1"/>
          <p:nvPr/>
        </p:nvSpPr>
        <p:spPr>
          <a:xfrm>
            <a:off x="4143372" y="2887144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ЖИРАФ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grpSp>
        <p:nvGrpSpPr>
          <p:cNvPr id="51" name="Группа 1394"/>
          <p:cNvGrpSpPr/>
          <p:nvPr/>
        </p:nvGrpSpPr>
        <p:grpSpPr>
          <a:xfrm>
            <a:off x="4224353" y="2365325"/>
            <a:ext cx="411190" cy="414417"/>
            <a:chOff x="4017933" y="1986213"/>
            <a:chExt cx="411190" cy="414417"/>
          </a:xfrm>
        </p:grpSpPr>
        <p:cxnSp>
          <p:nvCxnSpPr>
            <p:cNvPr id="1396" name="Прямая соединительная линия 1395"/>
            <p:cNvCxnSpPr>
              <a:stCxn id="1404" idx="7"/>
              <a:endCxn id="1400" idx="1"/>
            </p:cNvCxnSpPr>
            <p:nvPr/>
          </p:nvCxnSpPr>
          <p:spPr>
            <a:xfrm rot="16200000" flipV="1">
              <a:off x="4354956" y="2311979"/>
              <a:ext cx="116410" cy="15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97" name="Прямая соединительная линия 1396"/>
            <p:cNvCxnSpPr>
              <a:stCxn id="1404" idx="4"/>
              <a:endCxn id="1399" idx="1"/>
            </p:cNvCxnSpPr>
            <p:nvPr/>
          </p:nvCxnSpPr>
          <p:spPr>
            <a:xfrm rot="10800000">
              <a:off x="4198773" y="2252202"/>
              <a:ext cx="174565" cy="11907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98" name="Прямая соединительная линия 1397"/>
            <p:cNvCxnSpPr>
              <a:stCxn id="1402" idx="7"/>
              <a:endCxn id="1401" idx="3"/>
            </p:cNvCxnSpPr>
            <p:nvPr/>
          </p:nvCxnSpPr>
          <p:spPr>
            <a:xfrm rot="16200000" flipH="1">
              <a:off x="4223525" y="1870252"/>
              <a:ext cx="6" cy="30784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399" name="8-конечная звезда 1398"/>
            <p:cNvSpPr/>
            <p:nvPr/>
          </p:nvSpPr>
          <p:spPr>
            <a:xfrm rot="1262594">
              <a:off x="4160809" y="2200527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00" name="8-конечная звезда 1399"/>
            <p:cNvSpPr/>
            <p:nvPr/>
          </p:nvSpPr>
          <p:spPr>
            <a:xfrm rot="1262594">
              <a:off x="4375123" y="2202175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01" name="8-конечная звезда 1400"/>
            <p:cNvSpPr/>
            <p:nvPr/>
          </p:nvSpPr>
          <p:spPr>
            <a:xfrm rot="1262594">
              <a:off x="4375123" y="198621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02" name="8-конечная звезда 1401"/>
            <p:cNvSpPr/>
            <p:nvPr/>
          </p:nvSpPr>
          <p:spPr>
            <a:xfrm rot="1262594">
              <a:off x="4017933" y="200813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03" name="8-конечная звезда 1402"/>
            <p:cNvSpPr/>
            <p:nvPr/>
          </p:nvSpPr>
          <p:spPr>
            <a:xfrm rot="1262594">
              <a:off x="4089371" y="2222449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04" name="8-конечная звезда 1403"/>
            <p:cNvSpPr/>
            <p:nvPr/>
          </p:nvSpPr>
          <p:spPr>
            <a:xfrm rot="1262594">
              <a:off x="4371896" y="2357430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405" name="Прямая соединительная линия 1404"/>
            <p:cNvCxnSpPr>
              <a:stCxn id="1400" idx="5"/>
              <a:endCxn id="1401" idx="2"/>
            </p:cNvCxnSpPr>
            <p:nvPr/>
          </p:nvCxnSpPr>
          <p:spPr>
            <a:xfrm rot="5400000" flipH="1" flipV="1">
              <a:off x="4308750" y="2120823"/>
              <a:ext cx="166089" cy="126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06" name="Прямая соединительная линия 1405"/>
            <p:cNvCxnSpPr>
              <a:stCxn id="1403" idx="6"/>
              <a:endCxn id="1402" idx="0"/>
            </p:cNvCxnSpPr>
            <p:nvPr/>
          </p:nvCxnSpPr>
          <p:spPr>
            <a:xfrm rot="16200000" flipV="1">
              <a:off x="4008388" y="2106572"/>
              <a:ext cx="179422" cy="5593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07" name="Прямая соединительная линия 1406"/>
            <p:cNvCxnSpPr>
              <a:stCxn id="1399" idx="5"/>
              <a:endCxn id="1403" idx="0"/>
            </p:cNvCxnSpPr>
            <p:nvPr/>
          </p:nvCxnSpPr>
          <p:spPr>
            <a:xfrm rot="16200000" flipH="1" flipV="1">
              <a:off x="4131062" y="2213360"/>
              <a:ext cx="56291" cy="3527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08" name="Прямая соединительная линия 1407"/>
            <p:cNvCxnSpPr>
              <a:stCxn id="1400" idx="3"/>
              <a:endCxn id="1399" idx="7"/>
            </p:cNvCxnSpPr>
            <p:nvPr/>
          </p:nvCxnSpPr>
          <p:spPr>
            <a:xfrm rot="5400000" flipH="1">
              <a:off x="4283179" y="2145868"/>
              <a:ext cx="23574" cy="16496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417" name="TextBox 1416"/>
          <p:cNvSpPr txBox="1"/>
          <p:nvPr/>
        </p:nvSpPr>
        <p:spPr>
          <a:xfrm>
            <a:off x="4286248" y="2428868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ВІЗНИЧИЙ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grpSp>
        <p:nvGrpSpPr>
          <p:cNvPr id="53" name="Группа 1417"/>
          <p:cNvGrpSpPr/>
          <p:nvPr/>
        </p:nvGrpSpPr>
        <p:grpSpPr>
          <a:xfrm>
            <a:off x="3808104" y="2509849"/>
            <a:ext cx="470249" cy="704837"/>
            <a:chOff x="3357553" y="2345049"/>
            <a:chExt cx="470249" cy="704837"/>
          </a:xfrm>
        </p:grpSpPr>
        <p:cxnSp>
          <p:nvCxnSpPr>
            <p:cNvPr id="1419" name="Прямая соединительная линия 1418"/>
            <p:cNvCxnSpPr>
              <a:stCxn id="1425" idx="6"/>
              <a:endCxn id="1424" idx="0"/>
            </p:cNvCxnSpPr>
            <p:nvPr/>
          </p:nvCxnSpPr>
          <p:spPr>
            <a:xfrm rot="16200000" flipV="1">
              <a:off x="3691172" y="2584715"/>
              <a:ext cx="109630" cy="12902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20" name="Прямая соединительная линия 1419"/>
            <p:cNvCxnSpPr>
              <a:stCxn id="1423" idx="5"/>
              <a:endCxn id="1427" idx="6"/>
            </p:cNvCxnSpPr>
            <p:nvPr/>
          </p:nvCxnSpPr>
          <p:spPr>
            <a:xfrm rot="16200000" flipV="1">
              <a:off x="3407723" y="2536764"/>
              <a:ext cx="24387" cy="6601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421" name="8-конечная звезда 1420"/>
            <p:cNvSpPr/>
            <p:nvPr/>
          </p:nvSpPr>
          <p:spPr>
            <a:xfrm rot="1262594">
              <a:off x="3486402" y="2345049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22" name="8-конечная звезда 1421"/>
            <p:cNvSpPr/>
            <p:nvPr/>
          </p:nvSpPr>
          <p:spPr>
            <a:xfrm rot="1262594">
              <a:off x="3557840" y="2487925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23" name="8-конечная звезда 1422"/>
            <p:cNvSpPr/>
            <p:nvPr/>
          </p:nvSpPr>
          <p:spPr>
            <a:xfrm rot="1262594">
              <a:off x="3436886" y="2579638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24" name="8-конечная звезда 1423"/>
            <p:cNvSpPr/>
            <p:nvPr/>
          </p:nvSpPr>
          <p:spPr>
            <a:xfrm rot="1262594">
              <a:off x="3629278" y="2557715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25" name="8-конечная звезда 1424"/>
            <p:cNvSpPr/>
            <p:nvPr/>
          </p:nvSpPr>
          <p:spPr>
            <a:xfrm rot="1262594">
              <a:off x="3773802" y="2702239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26" name="8-конечная звезда 1425"/>
            <p:cNvSpPr/>
            <p:nvPr/>
          </p:nvSpPr>
          <p:spPr>
            <a:xfrm rot="1262594">
              <a:off x="3770575" y="2413260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27" name="8-конечная звезда 1426"/>
            <p:cNvSpPr/>
            <p:nvPr/>
          </p:nvSpPr>
          <p:spPr>
            <a:xfrm rot="1262594">
              <a:off x="3357553" y="2556136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28" name="8-конечная звезда 1427"/>
            <p:cNvSpPr/>
            <p:nvPr/>
          </p:nvSpPr>
          <p:spPr>
            <a:xfrm rot="1262594">
              <a:off x="3699137" y="2435183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29" name="8-конечная звезда 1428"/>
            <p:cNvSpPr/>
            <p:nvPr/>
          </p:nvSpPr>
          <p:spPr>
            <a:xfrm rot="1262594">
              <a:off x="3413385" y="3006686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30" name="8-конечная звезда 1429"/>
            <p:cNvSpPr/>
            <p:nvPr/>
          </p:nvSpPr>
          <p:spPr>
            <a:xfrm rot="1262594">
              <a:off x="3500429" y="2841888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31" name="8-конечная звезда 1430"/>
            <p:cNvSpPr/>
            <p:nvPr/>
          </p:nvSpPr>
          <p:spPr>
            <a:xfrm rot="1262594">
              <a:off x="3571867" y="2643180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432" name="Прямая соединительная линия 1431"/>
            <p:cNvCxnSpPr>
              <a:stCxn id="1422" idx="6"/>
              <a:endCxn id="1421" idx="7"/>
            </p:cNvCxnSpPr>
            <p:nvPr/>
          </p:nvCxnSpPr>
          <p:spPr>
            <a:xfrm rot="16200000" flipV="1">
              <a:off x="3501986" y="2397176"/>
              <a:ext cx="128640" cy="5645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33" name="Прямая соединительная линия 1432"/>
            <p:cNvCxnSpPr>
              <a:stCxn id="1431" idx="4"/>
              <a:endCxn id="1423" idx="0"/>
            </p:cNvCxnSpPr>
            <p:nvPr/>
          </p:nvCxnSpPr>
          <p:spPr>
            <a:xfrm rot="10800000">
              <a:off x="3489086" y="2616334"/>
              <a:ext cx="84223" cy="4069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34" name="Прямая соединительная линия 1433"/>
            <p:cNvCxnSpPr>
              <a:stCxn id="1424" idx="5"/>
              <a:endCxn id="1422" idx="0"/>
            </p:cNvCxnSpPr>
            <p:nvPr/>
          </p:nvCxnSpPr>
          <p:spPr>
            <a:xfrm rot="16200000" flipV="1">
              <a:off x="3609967" y="2524693"/>
              <a:ext cx="35421" cy="3527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35" name="Прямая соединительная линия 1434"/>
            <p:cNvCxnSpPr>
              <a:stCxn id="1426" idx="5"/>
              <a:endCxn id="1428" idx="7"/>
            </p:cNvCxnSpPr>
            <p:nvPr/>
          </p:nvCxnSpPr>
          <p:spPr>
            <a:xfrm rot="16200000" flipH="1" flipV="1">
              <a:off x="3745495" y="2410102"/>
              <a:ext cx="32892" cy="4292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36" name="Прямая соединительная линия 1435"/>
            <p:cNvCxnSpPr>
              <a:stCxn id="1424" idx="7"/>
              <a:endCxn id="1428" idx="3"/>
            </p:cNvCxnSpPr>
            <p:nvPr/>
          </p:nvCxnSpPr>
          <p:spPr>
            <a:xfrm rot="5400000" flipH="1" flipV="1">
              <a:off x="3636875" y="2509631"/>
              <a:ext cx="108198" cy="2004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37" name="Прямая соединительная линия 1436"/>
            <p:cNvCxnSpPr>
              <a:stCxn id="1429" idx="5"/>
              <a:endCxn id="1430" idx="1"/>
            </p:cNvCxnSpPr>
            <p:nvPr/>
          </p:nvCxnSpPr>
          <p:spPr>
            <a:xfrm rot="5400000" flipH="1" flipV="1">
              <a:off x="3415848" y="2893594"/>
              <a:ext cx="125318" cy="10458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38" name="Прямая соединительная линия 1437"/>
            <p:cNvCxnSpPr>
              <a:stCxn id="1430" idx="7"/>
              <a:endCxn id="1431" idx="2"/>
            </p:cNvCxnSpPr>
            <p:nvPr/>
          </p:nvCxnSpPr>
          <p:spPr>
            <a:xfrm rot="5400000" flipH="1" flipV="1">
              <a:off x="3478851" y="2747857"/>
              <a:ext cx="169778" cy="4394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39" name="Прямая соединительная линия 1438"/>
            <p:cNvCxnSpPr>
              <a:stCxn id="1431" idx="7"/>
              <a:endCxn id="1424" idx="6"/>
            </p:cNvCxnSpPr>
            <p:nvPr/>
          </p:nvCxnSpPr>
          <p:spPr>
            <a:xfrm rot="5400000" flipH="1" flipV="1">
              <a:off x="3591344" y="2581380"/>
              <a:ext cx="96493" cy="5276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40" name="Прямая соединительная линия 1439"/>
            <p:cNvCxnSpPr>
              <a:stCxn id="1425" idx="5"/>
              <a:endCxn id="1431" idx="0"/>
            </p:cNvCxnSpPr>
            <p:nvPr/>
          </p:nvCxnSpPr>
          <p:spPr>
            <a:xfrm rot="16200000" flipV="1">
              <a:off x="3685719" y="2600444"/>
              <a:ext cx="32029" cy="17621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42" name="Прямая соединительная линия 1441"/>
            <p:cNvCxnSpPr>
              <a:stCxn id="1423" idx="7"/>
              <a:endCxn id="1422" idx="5"/>
            </p:cNvCxnSpPr>
            <p:nvPr/>
          </p:nvCxnSpPr>
          <p:spPr>
            <a:xfrm rot="5400000" flipH="1" flipV="1">
              <a:off x="3478506" y="2500305"/>
              <a:ext cx="105424" cy="8531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446" name="TextBox 1445"/>
          <p:cNvSpPr txBox="1"/>
          <p:nvPr/>
        </p:nvSpPr>
        <p:spPr>
          <a:xfrm>
            <a:off x="3536257" y="2500306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ПЕРСЕЙ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grpSp>
        <p:nvGrpSpPr>
          <p:cNvPr id="54" name="Группа 1446"/>
          <p:cNvGrpSpPr/>
          <p:nvPr/>
        </p:nvGrpSpPr>
        <p:grpSpPr>
          <a:xfrm rot="248670">
            <a:off x="5476076" y="1848327"/>
            <a:ext cx="1857394" cy="3278058"/>
            <a:chOff x="5649885" y="1363613"/>
            <a:chExt cx="1857394" cy="3278058"/>
          </a:xfrm>
        </p:grpSpPr>
        <p:cxnSp>
          <p:nvCxnSpPr>
            <p:cNvPr id="1448" name="Прямая соединительная линия 1447"/>
            <p:cNvCxnSpPr>
              <a:stCxn id="1452" idx="5"/>
              <a:endCxn id="1459" idx="0"/>
            </p:cNvCxnSpPr>
            <p:nvPr/>
          </p:nvCxnSpPr>
          <p:spPr>
            <a:xfrm rot="15951330" flipV="1">
              <a:off x="6678064" y="1878821"/>
              <a:ext cx="184799" cy="10014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449" name="8-конечная звезда 1448"/>
            <p:cNvSpPr/>
            <p:nvPr/>
          </p:nvSpPr>
          <p:spPr>
            <a:xfrm rot="1262594">
              <a:off x="6993443" y="4282014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50" name="8-конечная звезда 1449"/>
            <p:cNvSpPr/>
            <p:nvPr/>
          </p:nvSpPr>
          <p:spPr>
            <a:xfrm rot="1262594">
              <a:off x="6729090" y="4587671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51" name="8-конечная звезда 1450"/>
            <p:cNvSpPr/>
            <p:nvPr/>
          </p:nvSpPr>
          <p:spPr>
            <a:xfrm rot="1262594">
              <a:off x="7169532" y="3766935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52" name="8-конечная звезда 1451"/>
            <p:cNvSpPr/>
            <p:nvPr/>
          </p:nvSpPr>
          <p:spPr>
            <a:xfrm rot="1262594">
              <a:off x="6814253" y="2015573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53" name="8-конечная звезда 1452"/>
            <p:cNvSpPr/>
            <p:nvPr/>
          </p:nvSpPr>
          <p:spPr>
            <a:xfrm rot="1262594">
              <a:off x="7464079" y="2899614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54" name="8-конечная звезда 1453"/>
            <p:cNvSpPr/>
            <p:nvPr/>
          </p:nvSpPr>
          <p:spPr>
            <a:xfrm rot="1262594">
              <a:off x="7346383" y="3252271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56" name="8-конечная звезда 1455"/>
            <p:cNvSpPr/>
            <p:nvPr/>
          </p:nvSpPr>
          <p:spPr>
            <a:xfrm rot="1262594">
              <a:off x="5792762" y="1450658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57" name="8-конечная звезда 1456"/>
            <p:cNvSpPr/>
            <p:nvPr/>
          </p:nvSpPr>
          <p:spPr>
            <a:xfrm rot="1262594">
              <a:off x="5721323" y="1363613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58" name="8-конечная звезда 1457"/>
            <p:cNvSpPr/>
            <p:nvPr/>
          </p:nvSpPr>
          <p:spPr>
            <a:xfrm rot="1262594">
              <a:off x="5649885" y="1435052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59" name="8-конечная звезда 1458"/>
            <p:cNvSpPr/>
            <p:nvPr/>
          </p:nvSpPr>
          <p:spPr>
            <a:xfrm rot="1262594">
              <a:off x="6672082" y="1810999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60" name="8-конечная звезда 1459"/>
            <p:cNvSpPr/>
            <p:nvPr/>
          </p:nvSpPr>
          <p:spPr>
            <a:xfrm rot="1262594">
              <a:off x="7374765" y="2462338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61" name="8-конечная звезда 1460"/>
            <p:cNvSpPr/>
            <p:nvPr/>
          </p:nvSpPr>
          <p:spPr>
            <a:xfrm rot="1262594">
              <a:off x="5722903" y="1509717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62" name="8-конечная звезда 1461"/>
            <p:cNvSpPr/>
            <p:nvPr/>
          </p:nvSpPr>
          <p:spPr>
            <a:xfrm rot="1262594">
              <a:off x="5865777" y="1508068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63" name="8-конечная звезда 1462"/>
            <p:cNvSpPr/>
            <p:nvPr/>
          </p:nvSpPr>
          <p:spPr>
            <a:xfrm rot="1262594">
              <a:off x="6080093" y="1579507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64" name="8-конечная звезда 1463"/>
            <p:cNvSpPr/>
            <p:nvPr/>
          </p:nvSpPr>
          <p:spPr>
            <a:xfrm rot="1262594">
              <a:off x="6292919" y="1539389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65" name="8-конечная звезда 1464"/>
            <p:cNvSpPr/>
            <p:nvPr/>
          </p:nvSpPr>
          <p:spPr>
            <a:xfrm rot="1262594">
              <a:off x="7215023" y="2403289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466" name="Прямая соединительная линия 1465"/>
            <p:cNvCxnSpPr>
              <a:stCxn id="1465" idx="4"/>
              <a:endCxn id="1452" idx="7"/>
            </p:cNvCxnSpPr>
            <p:nvPr/>
          </p:nvCxnSpPr>
          <p:spPr>
            <a:xfrm rot="10551330">
              <a:off x="6870239" y="2015861"/>
              <a:ext cx="331941" cy="41727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68" name="Прямая соединительная линия 1467"/>
            <p:cNvCxnSpPr>
              <a:stCxn id="1459" idx="5"/>
              <a:endCxn id="1472" idx="7"/>
            </p:cNvCxnSpPr>
            <p:nvPr/>
          </p:nvCxnSpPr>
          <p:spPr>
            <a:xfrm rot="15951330" flipV="1">
              <a:off x="6480732" y="1622938"/>
              <a:ext cx="281766" cy="10650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69" name="Прямая соединительная линия 1468"/>
            <p:cNvCxnSpPr>
              <a:stCxn id="1465" idx="0"/>
              <a:endCxn id="1460" idx="4"/>
            </p:cNvCxnSpPr>
            <p:nvPr/>
          </p:nvCxnSpPr>
          <p:spPr>
            <a:xfrm rot="21351330">
              <a:off x="7268673" y="2436093"/>
              <a:ext cx="106082" cy="4397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70" name="Прямая соединительная линия 1469"/>
            <p:cNvCxnSpPr>
              <a:stCxn id="1453" idx="5"/>
              <a:endCxn id="1460" idx="0"/>
            </p:cNvCxnSpPr>
            <p:nvPr/>
          </p:nvCxnSpPr>
          <p:spPr>
            <a:xfrm rot="15951330" flipV="1">
              <a:off x="7240181" y="2681279"/>
              <a:ext cx="413073" cy="3061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71" name="Прямая соединительная линия 1470"/>
            <p:cNvCxnSpPr>
              <a:stCxn id="1464" idx="7"/>
              <a:endCxn id="1472" idx="5"/>
            </p:cNvCxnSpPr>
            <p:nvPr/>
          </p:nvCxnSpPr>
          <p:spPr>
            <a:xfrm rot="5151330" flipH="1" flipV="1">
              <a:off x="6425307" y="1450742"/>
              <a:ext cx="16661" cy="17976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472" name="8-конечная звезда 1471"/>
            <p:cNvSpPr/>
            <p:nvPr/>
          </p:nvSpPr>
          <p:spPr>
            <a:xfrm rot="1262594">
              <a:off x="6506643" y="1523491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473" name="Прямая соединительная линия 1472"/>
            <p:cNvCxnSpPr>
              <a:stCxn id="1450" idx="0"/>
              <a:endCxn id="1449" idx="2"/>
            </p:cNvCxnSpPr>
            <p:nvPr/>
          </p:nvCxnSpPr>
          <p:spPr>
            <a:xfrm rot="21351330" flipV="1">
              <a:off x="6771105" y="4342885"/>
              <a:ext cx="249828" cy="27281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74" name="Прямая соединительная линия 1473"/>
            <p:cNvCxnSpPr>
              <a:stCxn id="1449" idx="6"/>
              <a:endCxn id="1451" idx="1"/>
            </p:cNvCxnSpPr>
            <p:nvPr/>
          </p:nvCxnSpPr>
          <p:spPr>
            <a:xfrm rot="5151330" flipH="1" flipV="1">
              <a:off x="6887082" y="3944785"/>
              <a:ext cx="458408" cy="20596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75" name="Прямая соединительная линия 1474"/>
            <p:cNvCxnSpPr>
              <a:stCxn id="1451" idx="0"/>
              <a:endCxn id="1454" idx="1"/>
            </p:cNvCxnSpPr>
            <p:nvPr/>
          </p:nvCxnSpPr>
          <p:spPr>
            <a:xfrm rot="21351330" flipV="1">
              <a:off x="7196730" y="3300125"/>
              <a:ext cx="198065" cy="49209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76" name="Прямая соединительная линия 1475"/>
            <p:cNvCxnSpPr>
              <a:stCxn id="1454" idx="5"/>
              <a:endCxn id="1453" idx="1"/>
            </p:cNvCxnSpPr>
            <p:nvPr/>
          </p:nvCxnSpPr>
          <p:spPr>
            <a:xfrm rot="5151330" flipH="1" flipV="1">
              <a:off x="7275539" y="3018784"/>
              <a:ext cx="302585" cy="15751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77" name="Прямая соединительная линия 1476"/>
            <p:cNvCxnSpPr>
              <a:stCxn id="1461" idx="1"/>
              <a:endCxn id="1456" idx="1"/>
            </p:cNvCxnSpPr>
            <p:nvPr/>
          </p:nvCxnSpPr>
          <p:spPr>
            <a:xfrm rot="5400000" flipH="1" flipV="1">
              <a:off x="5757302" y="1495561"/>
              <a:ext cx="69393" cy="6226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78" name="Прямая соединительная линия 1477"/>
            <p:cNvCxnSpPr>
              <a:stCxn id="1461" idx="4"/>
              <a:endCxn id="1458" idx="2"/>
            </p:cNvCxnSpPr>
            <p:nvPr/>
          </p:nvCxnSpPr>
          <p:spPr>
            <a:xfrm rot="10800000">
              <a:off x="5663730" y="1476812"/>
              <a:ext cx="60975" cy="5021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79" name="Прямая соединительная линия 1478"/>
            <p:cNvCxnSpPr>
              <a:stCxn id="1458" idx="6"/>
              <a:endCxn id="1457" idx="2"/>
            </p:cNvCxnSpPr>
            <p:nvPr/>
          </p:nvCxnSpPr>
          <p:spPr>
            <a:xfrm rot="5400000" flipH="1" flipV="1">
              <a:off x="5691644" y="1392970"/>
              <a:ext cx="31121" cy="5592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80" name="Прямая соединительная линия 1479"/>
            <p:cNvCxnSpPr>
              <a:stCxn id="1456" idx="4"/>
              <a:endCxn id="1457" idx="1"/>
            </p:cNvCxnSpPr>
            <p:nvPr/>
          </p:nvCxnSpPr>
          <p:spPr>
            <a:xfrm rot="10800000">
              <a:off x="5751695" y="1404954"/>
              <a:ext cx="42509" cy="5954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81" name="Прямая соединительная линия 1480"/>
            <p:cNvCxnSpPr>
              <a:stCxn id="1462" idx="5"/>
              <a:endCxn id="1456" idx="1"/>
            </p:cNvCxnSpPr>
            <p:nvPr/>
          </p:nvCxnSpPr>
          <p:spPr>
            <a:xfrm rot="16200000" flipV="1">
              <a:off x="5843276" y="1471855"/>
              <a:ext cx="18396" cy="5868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82" name="Прямая соединительная линия 1481"/>
            <p:cNvCxnSpPr>
              <a:stCxn id="1463" idx="4"/>
              <a:endCxn id="1462" idx="1"/>
            </p:cNvCxnSpPr>
            <p:nvPr/>
          </p:nvCxnSpPr>
          <p:spPr>
            <a:xfrm rot="10800000">
              <a:off x="5903740" y="1559742"/>
              <a:ext cx="178154" cy="3707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83" name="Прямая соединительная линия 1482"/>
            <p:cNvCxnSpPr>
              <a:stCxn id="1464" idx="4"/>
              <a:endCxn id="1463" idx="0"/>
            </p:cNvCxnSpPr>
            <p:nvPr/>
          </p:nvCxnSpPr>
          <p:spPr>
            <a:xfrm rot="10551330" flipV="1">
              <a:off x="6130356" y="1562641"/>
              <a:ext cx="166303" cy="4761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496" name="TextBox 1495"/>
          <p:cNvSpPr txBox="1"/>
          <p:nvPr/>
        </p:nvSpPr>
        <p:spPr>
          <a:xfrm rot="17554639">
            <a:off x="6425445" y="4413514"/>
            <a:ext cx="70215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ГІДРА</a:t>
            </a:r>
            <a:endParaRPr lang="uk-UA" sz="8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1497" name="TextBox 1496"/>
          <p:cNvSpPr txBox="1"/>
          <p:nvPr/>
        </p:nvSpPr>
        <p:spPr>
          <a:xfrm rot="2825122">
            <a:off x="6027795" y="2087985"/>
            <a:ext cx="70215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ГІДРА</a:t>
            </a:r>
            <a:endParaRPr lang="uk-UA" sz="8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grpSp>
        <p:nvGrpSpPr>
          <p:cNvPr id="56" name="Группа 1497"/>
          <p:cNvGrpSpPr/>
          <p:nvPr/>
        </p:nvGrpSpPr>
        <p:grpSpPr>
          <a:xfrm>
            <a:off x="6143636" y="2320312"/>
            <a:ext cx="195600" cy="465746"/>
            <a:chOff x="6507142" y="1664972"/>
            <a:chExt cx="195600" cy="465746"/>
          </a:xfrm>
        </p:grpSpPr>
        <p:sp>
          <p:nvSpPr>
            <p:cNvPr id="1499" name="8-конечная звезда 1498"/>
            <p:cNvSpPr/>
            <p:nvPr/>
          </p:nvSpPr>
          <p:spPr>
            <a:xfrm rot="1262594">
              <a:off x="6507142" y="1935118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00" name="8-конечная звезда 1499"/>
            <p:cNvSpPr/>
            <p:nvPr/>
          </p:nvSpPr>
          <p:spPr>
            <a:xfrm rot="1262594">
              <a:off x="6659542" y="2087518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01" name="8-конечная звезда 1500"/>
            <p:cNvSpPr/>
            <p:nvPr/>
          </p:nvSpPr>
          <p:spPr>
            <a:xfrm rot="1262594">
              <a:off x="6578580" y="1664972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502" name="Прямая соединительная линия 1501"/>
            <p:cNvCxnSpPr>
              <a:stCxn id="1499" idx="7"/>
              <a:endCxn id="1500" idx="1"/>
            </p:cNvCxnSpPr>
            <p:nvPr/>
          </p:nvCxnSpPr>
          <p:spPr>
            <a:xfrm rot="16200000" flipH="1">
              <a:off x="6528741" y="1967687"/>
              <a:ext cx="180911" cy="14143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03" name="Прямая соединительная линия 1502"/>
            <p:cNvCxnSpPr>
              <a:stCxn id="1499" idx="6"/>
              <a:endCxn id="1501" idx="3"/>
            </p:cNvCxnSpPr>
            <p:nvPr/>
          </p:nvCxnSpPr>
          <p:spPr>
            <a:xfrm rot="5400000" flipH="1" flipV="1">
              <a:off x="6437861" y="1793980"/>
              <a:ext cx="241216" cy="4394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04" name="Прямая соединительная линия 1503"/>
            <p:cNvCxnSpPr>
              <a:stCxn id="1500" idx="1"/>
              <a:endCxn id="1501" idx="0"/>
            </p:cNvCxnSpPr>
            <p:nvPr/>
          </p:nvCxnSpPr>
          <p:spPr>
            <a:xfrm rot="5400000" flipH="1">
              <a:off x="6437861" y="1876806"/>
              <a:ext cx="434530" cy="6957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505" name="TextBox 1504"/>
          <p:cNvSpPr txBox="1"/>
          <p:nvPr/>
        </p:nvSpPr>
        <p:spPr>
          <a:xfrm rot="2919709">
            <a:off x="5898977" y="2708998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СЕКСТАНТ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grpSp>
        <p:nvGrpSpPr>
          <p:cNvPr id="57" name="Группа 1505"/>
          <p:cNvGrpSpPr/>
          <p:nvPr/>
        </p:nvGrpSpPr>
        <p:grpSpPr>
          <a:xfrm rot="749591">
            <a:off x="3889553" y="1287574"/>
            <a:ext cx="751019" cy="682461"/>
            <a:chOff x="3475433" y="722250"/>
            <a:chExt cx="751019" cy="682461"/>
          </a:xfrm>
        </p:grpSpPr>
        <p:sp>
          <p:nvSpPr>
            <p:cNvPr id="1507" name="8-конечная звезда 1506"/>
            <p:cNvSpPr/>
            <p:nvPr/>
          </p:nvSpPr>
          <p:spPr>
            <a:xfrm rot="1262594">
              <a:off x="3936952" y="93656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08" name="8-конечная звезда 1507"/>
            <p:cNvSpPr/>
            <p:nvPr/>
          </p:nvSpPr>
          <p:spPr>
            <a:xfrm rot="1262594">
              <a:off x="3861710" y="99514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09" name="8-конечная звезда 1508"/>
            <p:cNvSpPr/>
            <p:nvPr/>
          </p:nvSpPr>
          <p:spPr>
            <a:xfrm rot="1262594">
              <a:off x="3801265" y="1015071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10" name="8-конечная звезда 1509"/>
            <p:cNvSpPr/>
            <p:nvPr/>
          </p:nvSpPr>
          <p:spPr>
            <a:xfrm rot="1262594">
              <a:off x="3931325" y="1272302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11" name="8-конечная звезда 1510"/>
            <p:cNvSpPr/>
            <p:nvPr/>
          </p:nvSpPr>
          <p:spPr>
            <a:xfrm rot="1262594">
              <a:off x="3772232" y="1170400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12" name="8-конечная звезда 1511"/>
            <p:cNvSpPr/>
            <p:nvPr/>
          </p:nvSpPr>
          <p:spPr>
            <a:xfrm rot="1262594">
              <a:off x="4008391" y="722250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13" name="8-конечная звезда 1512"/>
            <p:cNvSpPr/>
            <p:nvPr/>
          </p:nvSpPr>
          <p:spPr>
            <a:xfrm rot="1262594">
              <a:off x="3582465" y="867829"/>
              <a:ext cx="72483" cy="72483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14" name="8-конечная звезда 1513"/>
            <p:cNvSpPr/>
            <p:nvPr/>
          </p:nvSpPr>
          <p:spPr>
            <a:xfrm rot="1262594">
              <a:off x="3476620" y="1247307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15" name="8-конечная звезда 1514"/>
            <p:cNvSpPr/>
            <p:nvPr/>
          </p:nvSpPr>
          <p:spPr>
            <a:xfrm rot="1262594">
              <a:off x="3618055" y="1357911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16" name="8-конечная звезда 1515"/>
            <p:cNvSpPr/>
            <p:nvPr/>
          </p:nvSpPr>
          <p:spPr>
            <a:xfrm rot="1262594">
              <a:off x="3475433" y="1099907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17" name="8-конечная звезда 1516"/>
            <p:cNvSpPr/>
            <p:nvPr/>
          </p:nvSpPr>
          <p:spPr>
            <a:xfrm rot="1262594">
              <a:off x="3512979" y="1317945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18" name="8-конечная звезда 1517"/>
            <p:cNvSpPr/>
            <p:nvPr/>
          </p:nvSpPr>
          <p:spPr>
            <a:xfrm rot="1262594">
              <a:off x="4153969" y="1153581"/>
              <a:ext cx="72483" cy="72483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519" name="Прямая соединительная линия 1518"/>
            <p:cNvCxnSpPr>
              <a:stCxn id="1515" idx="4"/>
              <a:endCxn id="1517" idx="0"/>
            </p:cNvCxnSpPr>
            <p:nvPr/>
          </p:nvCxnSpPr>
          <p:spPr>
            <a:xfrm rot="9917941">
              <a:off x="3562163" y="1342336"/>
              <a:ext cx="53509" cy="3798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20" name="Прямая соединительная линия 1519"/>
            <p:cNvCxnSpPr>
              <a:stCxn id="1517" idx="4"/>
              <a:endCxn id="1514" idx="1"/>
            </p:cNvCxnSpPr>
            <p:nvPr/>
          </p:nvCxnSpPr>
          <p:spPr>
            <a:xfrm rot="9917941" flipH="1">
              <a:off x="3509274" y="1292124"/>
              <a:ext cx="5514" cy="4078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21" name="Прямая соединительная линия 1520"/>
            <p:cNvCxnSpPr>
              <a:stCxn id="1514" idx="6"/>
              <a:endCxn id="1516" idx="1"/>
            </p:cNvCxnSpPr>
            <p:nvPr/>
          </p:nvCxnSpPr>
          <p:spPr>
            <a:xfrm rot="4517941" flipH="1" flipV="1">
              <a:off x="3457984" y="1183603"/>
              <a:ext cx="100789" cy="2635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22" name="Прямая соединительная линия 1521"/>
            <p:cNvCxnSpPr>
              <a:stCxn id="1509" idx="7"/>
              <a:endCxn id="1507" idx="3"/>
            </p:cNvCxnSpPr>
            <p:nvPr/>
          </p:nvCxnSpPr>
          <p:spPr>
            <a:xfrm rot="4517941" flipH="1" flipV="1">
              <a:off x="3879700" y="953882"/>
              <a:ext cx="32818" cy="9787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23" name="Прямая соединительная линия 1522"/>
            <p:cNvCxnSpPr>
              <a:stCxn id="1509" idx="5"/>
              <a:endCxn id="1513" idx="1"/>
            </p:cNvCxnSpPr>
            <p:nvPr/>
          </p:nvCxnSpPr>
          <p:spPr>
            <a:xfrm rot="15317941" flipV="1">
              <a:off x="3663241" y="898541"/>
              <a:ext cx="124245" cy="15750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24" name="Прямая соединительная линия 1523"/>
            <p:cNvCxnSpPr>
              <a:stCxn id="1510" idx="4"/>
              <a:endCxn id="1511" idx="1"/>
            </p:cNvCxnSpPr>
            <p:nvPr/>
          </p:nvCxnSpPr>
          <p:spPr>
            <a:xfrm rot="9917941">
              <a:off x="3820776" y="1207582"/>
              <a:ext cx="101768" cy="9651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25" name="Прямая соединительная линия 1524"/>
            <p:cNvCxnSpPr>
              <a:stCxn id="1511" idx="6"/>
              <a:endCxn id="1509" idx="1"/>
            </p:cNvCxnSpPr>
            <p:nvPr/>
          </p:nvCxnSpPr>
          <p:spPr>
            <a:xfrm rot="4517941" flipH="1" flipV="1">
              <a:off x="3776922" y="1091437"/>
              <a:ext cx="94313" cy="5607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26" name="Прямая соединительная линия 1525"/>
            <p:cNvCxnSpPr>
              <a:stCxn id="1514" idx="0"/>
              <a:endCxn id="1511" idx="2"/>
            </p:cNvCxnSpPr>
            <p:nvPr/>
          </p:nvCxnSpPr>
          <p:spPr>
            <a:xfrm rot="20717941">
              <a:off x="3519071" y="1244220"/>
              <a:ext cx="273254" cy="1326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27" name="Прямая соединительная линия 1526"/>
            <p:cNvCxnSpPr>
              <a:stCxn id="1513" idx="6"/>
              <a:endCxn id="1512" idx="3"/>
            </p:cNvCxnSpPr>
            <p:nvPr/>
          </p:nvCxnSpPr>
          <p:spPr>
            <a:xfrm rot="5400000" flipH="1" flipV="1">
              <a:off x="3766202" y="625732"/>
              <a:ext cx="110033" cy="37899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28" name="Прямая соединительная линия 1527"/>
            <p:cNvCxnSpPr>
              <a:stCxn id="1507" idx="6"/>
              <a:endCxn id="1512" idx="7"/>
            </p:cNvCxnSpPr>
            <p:nvPr/>
          </p:nvCxnSpPr>
          <p:spPr>
            <a:xfrm rot="5400000" flipH="1" flipV="1">
              <a:off x="3916818" y="795117"/>
              <a:ext cx="200077" cy="8641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29" name="Прямая соединительная линия 1528"/>
            <p:cNvCxnSpPr>
              <a:stCxn id="1510" idx="0"/>
              <a:endCxn id="1518" idx="3"/>
            </p:cNvCxnSpPr>
            <p:nvPr/>
          </p:nvCxnSpPr>
          <p:spPr>
            <a:xfrm rot="20717941" flipV="1">
              <a:off x="3973111" y="1228272"/>
              <a:ext cx="194395" cy="5699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30" name="Прямая соединительная линия 1529"/>
            <p:cNvCxnSpPr>
              <a:stCxn id="1518" idx="5"/>
              <a:endCxn id="1507" idx="5"/>
            </p:cNvCxnSpPr>
            <p:nvPr/>
          </p:nvCxnSpPr>
          <p:spPr>
            <a:xfrm rot="16200000" flipV="1">
              <a:off x="3955335" y="936543"/>
              <a:ext cx="217814" cy="22250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58" name="Группа 1536"/>
          <p:cNvGrpSpPr/>
          <p:nvPr/>
        </p:nvGrpSpPr>
        <p:grpSpPr>
          <a:xfrm rot="21798">
            <a:off x="3893346" y="1000108"/>
            <a:ext cx="696517" cy="357190"/>
            <a:chOff x="3365448" y="434919"/>
            <a:chExt cx="780759" cy="400391"/>
          </a:xfrm>
        </p:grpSpPr>
        <p:cxnSp>
          <p:nvCxnSpPr>
            <p:cNvPr id="1538" name="Прямая соединительная линия 1537"/>
            <p:cNvCxnSpPr>
              <a:stCxn id="1542" idx="6"/>
              <a:endCxn id="1544" idx="0"/>
            </p:cNvCxnSpPr>
            <p:nvPr/>
          </p:nvCxnSpPr>
          <p:spPr>
            <a:xfrm rot="16200000" flipV="1">
              <a:off x="4012805" y="470477"/>
              <a:ext cx="101003" cy="12427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39" name="Прямая соединительная линия 1538"/>
            <p:cNvCxnSpPr>
              <a:stCxn id="1547" idx="7"/>
              <a:endCxn id="1544" idx="0"/>
            </p:cNvCxnSpPr>
            <p:nvPr/>
          </p:nvCxnSpPr>
          <p:spPr>
            <a:xfrm rot="16200000" flipH="1">
              <a:off x="3936040" y="416982"/>
              <a:ext cx="34363" cy="9589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540" name="8-конечная звезда 1539"/>
            <p:cNvSpPr/>
            <p:nvPr/>
          </p:nvSpPr>
          <p:spPr>
            <a:xfrm rot="1262594">
              <a:off x="3652780" y="509516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41" name="8-конечная звезда 1540"/>
            <p:cNvSpPr/>
            <p:nvPr/>
          </p:nvSpPr>
          <p:spPr>
            <a:xfrm rot="1262594">
              <a:off x="3724217" y="580953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42" name="8-конечная звезда 1541"/>
            <p:cNvSpPr/>
            <p:nvPr/>
          </p:nvSpPr>
          <p:spPr>
            <a:xfrm rot="1262594">
              <a:off x="4081407" y="580953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43" name="8-конечная звезда 1542"/>
            <p:cNvSpPr/>
            <p:nvPr/>
          </p:nvSpPr>
          <p:spPr>
            <a:xfrm rot="1262594">
              <a:off x="3509904" y="652392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44" name="8-конечная звезда 1543"/>
            <p:cNvSpPr/>
            <p:nvPr/>
          </p:nvSpPr>
          <p:spPr>
            <a:xfrm rot="1262594">
              <a:off x="3938531" y="438077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45" name="8-конечная звезда 1544"/>
            <p:cNvSpPr/>
            <p:nvPr/>
          </p:nvSpPr>
          <p:spPr>
            <a:xfrm rot="1262594">
              <a:off x="3365448" y="579374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46" name="8-конечная звезда 1545"/>
            <p:cNvSpPr/>
            <p:nvPr/>
          </p:nvSpPr>
          <p:spPr>
            <a:xfrm rot="1262594">
              <a:off x="3935374" y="649234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47" name="8-конечная звезда 1546"/>
            <p:cNvSpPr/>
            <p:nvPr/>
          </p:nvSpPr>
          <p:spPr>
            <a:xfrm rot="1262594">
              <a:off x="3863935" y="434919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48" name="8-конечная звезда 1547"/>
            <p:cNvSpPr/>
            <p:nvPr/>
          </p:nvSpPr>
          <p:spPr>
            <a:xfrm rot="1262594">
              <a:off x="3506746" y="521964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49" name="8-конечная звезда 1548"/>
            <p:cNvSpPr/>
            <p:nvPr/>
          </p:nvSpPr>
          <p:spPr>
            <a:xfrm rot="1262594">
              <a:off x="3649621" y="720672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50" name="8-конечная звезда 1549"/>
            <p:cNvSpPr/>
            <p:nvPr/>
          </p:nvSpPr>
          <p:spPr>
            <a:xfrm rot="1262594">
              <a:off x="3506746" y="792110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551" name="Прямая соединительная линия 1550"/>
            <p:cNvCxnSpPr>
              <a:stCxn id="1541" idx="7"/>
              <a:endCxn id="1546" idx="4"/>
            </p:cNvCxnSpPr>
            <p:nvPr/>
          </p:nvCxnSpPr>
          <p:spPr>
            <a:xfrm rot="16200000" flipH="1">
              <a:off x="3830079" y="556342"/>
              <a:ext cx="62881" cy="15059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52" name="Прямая соединительная линия 1551"/>
            <p:cNvCxnSpPr>
              <a:stCxn id="1546" idx="0"/>
              <a:endCxn id="1542" idx="3"/>
            </p:cNvCxnSpPr>
            <p:nvPr/>
          </p:nvCxnSpPr>
          <p:spPr>
            <a:xfrm flipV="1">
              <a:off x="3977133" y="626509"/>
              <a:ext cx="107066" cy="5208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53" name="Прямая соединительная линия 1552"/>
            <p:cNvCxnSpPr>
              <a:stCxn id="1540" idx="7"/>
              <a:endCxn id="1547" idx="4"/>
            </p:cNvCxnSpPr>
            <p:nvPr/>
          </p:nvCxnSpPr>
          <p:spPr>
            <a:xfrm rot="5400000" flipH="1" flipV="1">
              <a:off x="3750084" y="413468"/>
              <a:ext cx="79997" cy="15058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54" name="Прямая соединительная линия 1553"/>
            <p:cNvCxnSpPr>
              <a:stCxn id="1541" idx="5"/>
              <a:endCxn id="1540" idx="0"/>
            </p:cNvCxnSpPr>
            <p:nvPr/>
          </p:nvCxnSpPr>
          <p:spPr>
            <a:xfrm rot="16200000" flipV="1">
              <a:off x="3714343" y="554627"/>
              <a:ext cx="30195" cy="2804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55" name="Прямая соединительная линия 1554"/>
            <p:cNvCxnSpPr>
              <a:stCxn id="1540" idx="4"/>
              <a:endCxn id="1548" idx="0"/>
            </p:cNvCxnSpPr>
            <p:nvPr/>
          </p:nvCxnSpPr>
          <p:spPr>
            <a:xfrm rot="10800000" flipV="1">
              <a:off x="3548505" y="530282"/>
              <a:ext cx="106436" cy="2103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56" name="Прямая соединительная линия 1555"/>
            <p:cNvCxnSpPr>
              <a:stCxn id="1548" idx="3"/>
              <a:endCxn id="1545" idx="6"/>
            </p:cNvCxnSpPr>
            <p:nvPr/>
          </p:nvCxnSpPr>
          <p:spPr>
            <a:xfrm rot="5400000">
              <a:off x="3440955" y="513524"/>
              <a:ext cx="28840" cy="10646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57" name="Прямая соединительная линия 1556"/>
            <p:cNvCxnSpPr>
              <a:stCxn id="1543" idx="7"/>
              <a:endCxn id="1541" idx="3"/>
            </p:cNvCxnSpPr>
            <p:nvPr/>
          </p:nvCxnSpPr>
          <p:spPr>
            <a:xfrm rot="5400000" flipH="1" flipV="1">
              <a:off x="3626897" y="571525"/>
              <a:ext cx="45127" cy="15509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58" name="Прямая соединительная линия 1557"/>
            <p:cNvCxnSpPr>
              <a:stCxn id="1543" idx="3"/>
              <a:endCxn id="1545" idx="1"/>
            </p:cNvCxnSpPr>
            <p:nvPr/>
          </p:nvCxnSpPr>
          <p:spPr>
            <a:xfrm rot="5400000" flipH="1">
              <a:off x="3424604" y="609856"/>
              <a:ext cx="66900" cy="10928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59" name="Прямая соединительная линия 1558"/>
            <p:cNvCxnSpPr>
              <a:stCxn id="1549" idx="3"/>
              <a:endCxn id="1543" idx="0"/>
            </p:cNvCxnSpPr>
            <p:nvPr/>
          </p:nvCxnSpPr>
          <p:spPr>
            <a:xfrm rot="5400000" flipH="1">
              <a:off x="3584703" y="684266"/>
              <a:ext cx="54617" cy="7893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60" name="Прямая соединительная линия 1559"/>
            <p:cNvCxnSpPr>
              <a:stCxn id="1550" idx="6"/>
              <a:endCxn id="1543" idx="2"/>
            </p:cNvCxnSpPr>
            <p:nvPr/>
          </p:nvCxnSpPr>
          <p:spPr>
            <a:xfrm rot="16200000" flipV="1">
              <a:off x="3494126" y="751575"/>
              <a:ext cx="78520" cy="543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562" name="TextBox 1561"/>
          <p:cNvSpPr txBox="1"/>
          <p:nvPr/>
        </p:nvSpPr>
        <p:spPr>
          <a:xfrm rot="21428907">
            <a:off x="3675003" y="1582718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ОРІОН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1563" name="TextBox 1562"/>
          <p:cNvSpPr txBox="1"/>
          <p:nvPr/>
        </p:nvSpPr>
        <p:spPr>
          <a:xfrm rot="21428907">
            <a:off x="3718874" y="939776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ЗАЄЦЬ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grpSp>
        <p:nvGrpSpPr>
          <p:cNvPr id="59" name="Группа 1563"/>
          <p:cNvGrpSpPr/>
          <p:nvPr/>
        </p:nvGrpSpPr>
        <p:grpSpPr>
          <a:xfrm>
            <a:off x="4572000" y="1379220"/>
            <a:ext cx="1256069" cy="478144"/>
            <a:chOff x="4294142" y="785794"/>
            <a:chExt cx="1256069" cy="478144"/>
          </a:xfrm>
        </p:grpSpPr>
        <p:cxnSp>
          <p:nvCxnSpPr>
            <p:cNvPr id="1565" name="Прямая соединительная линия 1564"/>
            <p:cNvCxnSpPr>
              <a:stCxn id="1574" idx="4"/>
              <a:endCxn id="1575" idx="0"/>
            </p:cNvCxnSpPr>
            <p:nvPr/>
          </p:nvCxnSpPr>
          <p:spPr>
            <a:xfrm rot="10800000">
              <a:off x="4620075" y="1178656"/>
              <a:ext cx="46726" cy="5592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66" name="Прямая соединительная линия 1565"/>
            <p:cNvCxnSpPr>
              <a:stCxn id="1575" idx="4"/>
              <a:endCxn id="1572" idx="1"/>
            </p:cNvCxnSpPr>
            <p:nvPr/>
          </p:nvCxnSpPr>
          <p:spPr>
            <a:xfrm rot="10800000">
              <a:off x="4465813" y="1119201"/>
              <a:ext cx="113945" cy="4394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567" name="8-конечная звезда 1566"/>
            <p:cNvSpPr/>
            <p:nvPr/>
          </p:nvSpPr>
          <p:spPr>
            <a:xfrm rot="1262594">
              <a:off x="4294142" y="84485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68" name="8-конечная звезда 1567"/>
            <p:cNvSpPr/>
            <p:nvPr/>
          </p:nvSpPr>
          <p:spPr>
            <a:xfrm rot="1262594">
              <a:off x="5222837" y="793689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69" name="8-конечная звезда 1568"/>
            <p:cNvSpPr/>
            <p:nvPr/>
          </p:nvSpPr>
          <p:spPr>
            <a:xfrm rot="1262594">
              <a:off x="4435440" y="785794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70" name="8-конечная звезда 1569"/>
            <p:cNvSpPr/>
            <p:nvPr/>
          </p:nvSpPr>
          <p:spPr>
            <a:xfrm rot="1262594">
              <a:off x="4935505" y="934985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71" name="8-конечная звезда 1570"/>
            <p:cNvSpPr/>
            <p:nvPr/>
          </p:nvSpPr>
          <p:spPr>
            <a:xfrm rot="1262594">
              <a:off x="5507011" y="1077861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72" name="8-конечная звезда 1571"/>
            <p:cNvSpPr/>
            <p:nvPr/>
          </p:nvSpPr>
          <p:spPr>
            <a:xfrm rot="1262594">
              <a:off x="4435441" y="1077861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73" name="8-конечная звезда 1572"/>
            <p:cNvSpPr/>
            <p:nvPr/>
          </p:nvSpPr>
          <p:spPr>
            <a:xfrm rot="1262594">
              <a:off x="4649753" y="1006423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74" name="8-конечная звезда 1573"/>
            <p:cNvSpPr/>
            <p:nvPr/>
          </p:nvSpPr>
          <p:spPr>
            <a:xfrm rot="1262594">
              <a:off x="4665360" y="1220738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75" name="8-конечная звезда 1574"/>
            <p:cNvSpPr/>
            <p:nvPr/>
          </p:nvSpPr>
          <p:spPr>
            <a:xfrm rot="1262594">
              <a:off x="4578316" y="1149299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576" name="Прямая соединительная линия 1575"/>
            <p:cNvCxnSpPr>
              <a:stCxn id="1584" idx="4"/>
              <a:endCxn id="1570" idx="7"/>
            </p:cNvCxnSpPr>
            <p:nvPr/>
          </p:nvCxnSpPr>
          <p:spPr>
            <a:xfrm rot="10800000">
              <a:off x="4976846" y="947814"/>
              <a:ext cx="319231" cy="7749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77" name="Прямая соединительная линия 1576"/>
            <p:cNvCxnSpPr>
              <a:stCxn id="1584" idx="7"/>
              <a:endCxn id="1568" idx="1"/>
            </p:cNvCxnSpPr>
            <p:nvPr/>
          </p:nvCxnSpPr>
          <p:spPr>
            <a:xfrm rot="16200000" flipV="1">
              <a:off x="5214037" y="892127"/>
              <a:ext cx="178677" cy="8514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78" name="Прямая соединительная линия 1577"/>
            <p:cNvCxnSpPr>
              <a:stCxn id="1569" idx="7"/>
              <a:endCxn id="1570" idx="4"/>
            </p:cNvCxnSpPr>
            <p:nvPr/>
          </p:nvCxnSpPr>
          <p:spPr>
            <a:xfrm rot="16200000" flipH="1">
              <a:off x="4631760" y="643643"/>
              <a:ext cx="150206" cy="46016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79" name="Прямая соединительная линия 1578"/>
            <p:cNvCxnSpPr>
              <a:stCxn id="1567" idx="7"/>
              <a:endCxn id="1569" idx="3"/>
            </p:cNvCxnSpPr>
            <p:nvPr/>
          </p:nvCxnSpPr>
          <p:spPr>
            <a:xfrm rot="5400000" flipH="1" flipV="1">
              <a:off x="4369196" y="792786"/>
              <a:ext cx="44725" cy="9148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80" name="Прямая соединительная линия 1579"/>
            <p:cNvCxnSpPr>
              <a:stCxn id="1573" idx="7"/>
              <a:endCxn id="1570" idx="3"/>
            </p:cNvCxnSpPr>
            <p:nvPr/>
          </p:nvCxnSpPr>
          <p:spPr>
            <a:xfrm rot="5400000" flipH="1" flipV="1">
              <a:off x="4787281" y="869168"/>
              <a:ext cx="53896" cy="24627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81" name="Прямая соединительная линия 1580"/>
            <p:cNvCxnSpPr>
              <a:stCxn id="1572" idx="7"/>
              <a:endCxn id="1573" idx="3"/>
            </p:cNvCxnSpPr>
            <p:nvPr/>
          </p:nvCxnSpPr>
          <p:spPr>
            <a:xfrm rot="5400000" flipH="1" flipV="1">
              <a:off x="4537249" y="976326"/>
              <a:ext cx="53896" cy="17483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82" name="Прямая соединительная линия 1581"/>
            <p:cNvCxnSpPr>
              <a:stCxn id="1575" idx="0"/>
              <a:endCxn id="1573" idx="2"/>
            </p:cNvCxnSpPr>
            <p:nvPr/>
          </p:nvCxnSpPr>
          <p:spPr>
            <a:xfrm flipV="1">
              <a:off x="4620075" y="1048182"/>
              <a:ext cx="43522" cy="13047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83" name="Прямая соединительная линия 1582"/>
            <p:cNvCxnSpPr>
              <a:stCxn id="1571" idx="0"/>
              <a:endCxn id="1584" idx="0"/>
            </p:cNvCxnSpPr>
            <p:nvPr/>
          </p:nvCxnSpPr>
          <p:spPr>
            <a:xfrm flipH="1" flipV="1">
              <a:off x="5346474" y="1044698"/>
              <a:ext cx="202296" cy="6251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584" name="8-конечная звезда 1583"/>
            <p:cNvSpPr/>
            <p:nvPr/>
          </p:nvSpPr>
          <p:spPr>
            <a:xfrm rot="1262594">
              <a:off x="5294275" y="100800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</p:grpSp>
      <p:sp>
        <p:nvSpPr>
          <p:cNvPr id="1585" name="TextBox 1584"/>
          <p:cNvSpPr txBox="1"/>
          <p:nvPr/>
        </p:nvSpPr>
        <p:spPr>
          <a:xfrm rot="21418783">
            <a:off x="4861881" y="1591243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ЄДИНОРІГ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1586" name="8-конечная звезда 1585"/>
          <p:cNvSpPr/>
          <p:nvPr/>
        </p:nvSpPr>
        <p:spPr>
          <a:xfrm rot="1262594">
            <a:off x="4224282" y="652391"/>
            <a:ext cx="64800" cy="648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587" name="8-конечная звезда 1586"/>
          <p:cNvSpPr/>
          <p:nvPr/>
        </p:nvSpPr>
        <p:spPr>
          <a:xfrm rot="1262594">
            <a:off x="4367159" y="580953"/>
            <a:ext cx="64800" cy="648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588" name="8-конечная звезда 1587"/>
          <p:cNvSpPr/>
          <p:nvPr/>
        </p:nvSpPr>
        <p:spPr>
          <a:xfrm rot="1262594">
            <a:off x="4007338" y="649760"/>
            <a:ext cx="46800" cy="468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589" name="8-конечная звезда 1588"/>
          <p:cNvSpPr/>
          <p:nvPr/>
        </p:nvSpPr>
        <p:spPr>
          <a:xfrm rot="1262594">
            <a:off x="4159738" y="802160"/>
            <a:ext cx="46800" cy="468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590" name="8-конечная звезда 1589"/>
          <p:cNvSpPr/>
          <p:nvPr/>
        </p:nvSpPr>
        <p:spPr>
          <a:xfrm rot="1262594">
            <a:off x="4721717" y="506884"/>
            <a:ext cx="46800" cy="468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591" name="8-конечная звезда 1590"/>
          <p:cNvSpPr/>
          <p:nvPr/>
        </p:nvSpPr>
        <p:spPr>
          <a:xfrm rot="1262594">
            <a:off x="4435966" y="374962"/>
            <a:ext cx="46800" cy="468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592" name="8-конечная звезда 1591"/>
          <p:cNvSpPr/>
          <p:nvPr/>
        </p:nvSpPr>
        <p:spPr>
          <a:xfrm rot="1262594">
            <a:off x="4507403" y="578321"/>
            <a:ext cx="46800" cy="468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593" name="8-конечная звезда 1592"/>
          <p:cNvSpPr/>
          <p:nvPr/>
        </p:nvSpPr>
        <p:spPr>
          <a:xfrm rot="1262594">
            <a:off x="4793156" y="589276"/>
            <a:ext cx="46800" cy="468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cxnSp>
        <p:nvCxnSpPr>
          <p:cNvPr id="1594" name="Прямая соединительная линия 1593"/>
          <p:cNvCxnSpPr>
            <a:stCxn id="1589" idx="6"/>
            <a:endCxn id="1586" idx="2"/>
          </p:cNvCxnSpPr>
          <p:nvPr/>
        </p:nvCxnSpPr>
        <p:spPr>
          <a:xfrm rot="5400000" flipH="1" flipV="1">
            <a:off x="4173949" y="732622"/>
            <a:ext cx="88691" cy="53508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95" name="Прямая соединительная линия 1594"/>
          <p:cNvCxnSpPr>
            <a:stCxn id="1589" idx="4"/>
            <a:endCxn id="1588" idx="0"/>
          </p:cNvCxnSpPr>
          <p:nvPr/>
        </p:nvCxnSpPr>
        <p:spPr>
          <a:xfrm rot="10800000">
            <a:off x="4052577" y="681562"/>
            <a:ext cx="108722" cy="135596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01" name="Прямая соединительная линия 1600"/>
          <p:cNvCxnSpPr>
            <a:stCxn id="1592" idx="0"/>
            <a:endCxn id="1590" idx="2"/>
          </p:cNvCxnSpPr>
          <p:nvPr/>
        </p:nvCxnSpPr>
        <p:spPr>
          <a:xfrm flipV="1">
            <a:off x="4552642" y="552123"/>
            <a:ext cx="184073" cy="58000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02" name="Прямая соединительная линия 1601"/>
          <p:cNvCxnSpPr>
            <a:stCxn id="1593" idx="5"/>
            <a:endCxn id="1590" idx="0"/>
          </p:cNvCxnSpPr>
          <p:nvPr/>
        </p:nvCxnSpPr>
        <p:spPr>
          <a:xfrm rot="16200000" flipV="1">
            <a:off x="4760703" y="544939"/>
            <a:ext cx="52606" cy="40099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03" name="Прямая соединительная линия 1602"/>
          <p:cNvCxnSpPr>
            <a:stCxn id="1593" idx="3"/>
            <a:endCxn id="1592" idx="1"/>
          </p:cNvCxnSpPr>
          <p:nvPr/>
        </p:nvCxnSpPr>
        <p:spPr>
          <a:xfrm rot="5400000">
            <a:off x="4667274" y="495207"/>
            <a:ext cx="928" cy="254868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04" name="Прямая соединительная линия 1603"/>
          <p:cNvCxnSpPr>
            <a:stCxn id="1592" idx="0"/>
            <a:endCxn id="1591" idx="1"/>
          </p:cNvCxnSpPr>
          <p:nvPr/>
        </p:nvCxnSpPr>
        <p:spPr>
          <a:xfrm flipH="1" flipV="1">
            <a:off x="4468867" y="419746"/>
            <a:ext cx="83775" cy="190377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05" name="Прямая соединительная линия 1604"/>
          <p:cNvCxnSpPr>
            <a:stCxn id="1587" idx="6"/>
            <a:endCxn id="1591" idx="2"/>
          </p:cNvCxnSpPr>
          <p:nvPr/>
        </p:nvCxnSpPr>
        <p:spPr>
          <a:xfrm rot="5400000" flipH="1" flipV="1">
            <a:off x="4349622" y="481773"/>
            <a:ext cx="162913" cy="39771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06" name="Прямая соединительная линия 1605"/>
          <p:cNvCxnSpPr>
            <a:stCxn id="1587" idx="3"/>
            <a:endCxn id="1586" idx="7"/>
          </p:cNvCxnSpPr>
          <p:nvPr/>
        </p:nvCxnSpPr>
        <p:spPr>
          <a:xfrm rot="5400000">
            <a:off x="4305558" y="607242"/>
            <a:ext cx="45126" cy="83661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07" name="Прямая соединительная линия 1606"/>
          <p:cNvCxnSpPr>
            <a:stCxn id="1587" idx="0"/>
            <a:endCxn id="1592" idx="3"/>
          </p:cNvCxnSpPr>
          <p:nvPr/>
        </p:nvCxnSpPr>
        <p:spPr>
          <a:xfrm flipV="1">
            <a:off x="4429798" y="611222"/>
            <a:ext cx="79621" cy="13765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626" name="TextBox 1625"/>
          <p:cNvSpPr txBox="1"/>
          <p:nvPr/>
        </p:nvSpPr>
        <p:spPr>
          <a:xfrm rot="21424529">
            <a:off x="3871274" y="439239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ГОЛУБ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1688" name="TextBox 1687"/>
          <p:cNvSpPr txBox="1"/>
          <p:nvPr/>
        </p:nvSpPr>
        <p:spPr>
          <a:xfrm rot="21198477">
            <a:off x="4941379" y="1116449"/>
            <a:ext cx="74999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ВЕЛИКИЙ ПЕС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grpSp>
        <p:nvGrpSpPr>
          <p:cNvPr id="60" name="Группа 1680"/>
          <p:cNvGrpSpPr/>
          <p:nvPr/>
        </p:nvGrpSpPr>
        <p:grpSpPr>
          <a:xfrm>
            <a:off x="4643438" y="792109"/>
            <a:ext cx="910202" cy="630311"/>
            <a:chOff x="4654035" y="792109"/>
            <a:chExt cx="910202" cy="630311"/>
          </a:xfrm>
        </p:grpSpPr>
        <p:sp>
          <p:nvSpPr>
            <p:cNvPr id="1627" name="8-конечная звезда 1626"/>
            <p:cNvSpPr/>
            <p:nvPr/>
          </p:nvSpPr>
          <p:spPr>
            <a:xfrm rot="1262594">
              <a:off x="4938355" y="1226001"/>
              <a:ext cx="79200" cy="79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628" name="8-конечная звезда 1627"/>
            <p:cNvSpPr/>
            <p:nvPr/>
          </p:nvSpPr>
          <p:spPr>
            <a:xfrm rot="1262594">
              <a:off x="4654035" y="1153581"/>
              <a:ext cx="72483" cy="72483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629" name="8-конечная звезда 1628"/>
            <p:cNvSpPr/>
            <p:nvPr/>
          </p:nvSpPr>
          <p:spPr>
            <a:xfrm rot="1262594">
              <a:off x="4795788" y="1140148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630" name="8-конечная звезда 1629"/>
            <p:cNvSpPr/>
            <p:nvPr/>
          </p:nvSpPr>
          <p:spPr>
            <a:xfrm rot="1262594">
              <a:off x="4721718" y="1006950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632" name="8-конечная звезда 1631"/>
            <p:cNvSpPr/>
            <p:nvPr/>
          </p:nvSpPr>
          <p:spPr>
            <a:xfrm rot="1262594">
              <a:off x="5151398" y="936564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633" name="8-конечная звезда 1632"/>
            <p:cNvSpPr/>
            <p:nvPr/>
          </p:nvSpPr>
          <p:spPr>
            <a:xfrm rot="1262594">
              <a:off x="5294275" y="1079441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634" name="8-конечная звезда 1633"/>
            <p:cNvSpPr/>
            <p:nvPr/>
          </p:nvSpPr>
          <p:spPr>
            <a:xfrm rot="1262594">
              <a:off x="5510237" y="100800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635" name="8-конечная звезда 1634"/>
            <p:cNvSpPr/>
            <p:nvPr/>
          </p:nvSpPr>
          <p:spPr>
            <a:xfrm rot="1262594">
              <a:off x="5078382" y="792109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637" name="8-конечная звезда 1636"/>
            <p:cNvSpPr/>
            <p:nvPr/>
          </p:nvSpPr>
          <p:spPr>
            <a:xfrm rot="1262594">
              <a:off x="4722771" y="866775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638" name="8-конечная звезда 1637"/>
            <p:cNvSpPr/>
            <p:nvPr/>
          </p:nvSpPr>
          <p:spPr>
            <a:xfrm rot="1262594">
              <a:off x="5078382" y="1292176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639" name="8-конечная звезда 1638"/>
            <p:cNvSpPr/>
            <p:nvPr/>
          </p:nvSpPr>
          <p:spPr>
            <a:xfrm rot="1262594">
              <a:off x="5149820" y="1379220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640" name="8-конечная звезда 1639"/>
            <p:cNvSpPr/>
            <p:nvPr/>
          </p:nvSpPr>
          <p:spPr>
            <a:xfrm rot="1262594">
              <a:off x="5006944" y="1379220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641" name="Прямая соединительная линия 1640"/>
            <p:cNvCxnSpPr>
              <a:stCxn id="1637" idx="0"/>
              <a:endCxn id="1632" idx="3"/>
            </p:cNvCxnSpPr>
            <p:nvPr/>
          </p:nvCxnSpPr>
          <p:spPr>
            <a:xfrm>
              <a:off x="4774970" y="903470"/>
              <a:ext cx="378754" cy="7105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42" name="Прямая соединительная линия 1641"/>
            <p:cNvCxnSpPr>
              <a:stCxn id="1632" idx="5"/>
              <a:endCxn id="1635" idx="0"/>
            </p:cNvCxnSpPr>
            <p:nvPr/>
          </p:nvCxnSpPr>
          <p:spPr>
            <a:xfrm rot="16200000" flipV="1">
              <a:off x="5085076" y="856531"/>
              <a:ext cx="117425" cy="4729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43" name="Прямая соединительная линия 1642"/>
            <p:cNvCxnSpPr>
              <a:stCxn id="1629" idx="5"/>
              <a:endCxn id="1630" idx="1"/>
            </p:cNvCxnSpPr>
            <p:nvPr/>
          </p:nvCxnSpPr>
          <p:spPr>
            <a:xfrm rot="16200000" flipV="1">
              <a:off x="4739223" y="1067130"/>
              <a:ext cx="91206" cy="6041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44" name="Прямая соединительная линия 1643"/>
            <p:cNvCxnSpPr>
              <a:stCxn id="1629" idx="4"/>
              <a:endCxn id="1628" idx="0"/>
            </p:cNvCxnSpPr>
            <p:nvPr/>
          </p:nvCxnSpPr>
          <p:spPr>
            <a:xfrm rot="10800000" flipV="1">
              <a:off x="4724101" y="1160914"/>
              <a:ext cx="73848" cy="4192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45" name="Прямая соединительная линия 1644"/>
            <p:cNvCxnSpPr>
              <a:stCxn id="1627" idx="6"/>
              <a:endCxn id="1629" idx="7"/>
            </p:cNvCxnSpPr>
            <p:nvPr/>
          </p:nvCxnSpPr>
          <p:spPr>
            <a:xfrm rot="16200000" flipV="1">
              <a:off x="4890360" y="1126828"/>
              <a:ext cx="69250" cy="13437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46" name="Прямая соединительная линия 1645"/>
            <p:cNvCxnSpPr>
              <a:stCxn id="1640" idx="7"/>
              <a:endCxn id="1638" idx="3"/>
            </p:cNvCxnSpPr>
            <p:nvPr/>
          </p:nvCxnSpPr>
          <p:spPr>
            <a:xfrm rot="5400000" flipH="1" flipV="1">
              <a:off x="5029512" y="1341319"/>
              <a:ext cx="69502" cy="3195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47" name="Прямая соединительная линия 1646"/>
            <p:cNvCxnSpPr>
              <a:stCxn id="1638" idx="5"/>
              <a:endCxn id="1627" idx="7"/>
            </p:cNvCxnSpPr>
            <p:nvPr/>
          </p:nvCxnSpPr>
          <p:spPr>
            <a:xfrm rot="16200000" flipV="1">
              <a:off x="5030420" y="1233245"/>
              <a:ext cx="44514" cy="7706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48" name="Прямая соединительная линия 1647"/>
            <p:cNvCxnSpPr>
              <a:stCxn id="1640" idx="1"/>
              <a:endCxn id="1639" idx="4"/>
            </p:cNvCxnSpPr>
            <p:nvPr/>
          </p:nvCxnSpPr>
          <p:spPr>
            <a:xfrm rot="5400000" flipH="1" flipV="1">
              <a:off x="5080540" y="1349839"/>
              <a:ext cx="27496" cy="11394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49" name="Прямая соединительная линия 1648"/>
            <p:cNvCxnSpPr>
              <a:stCxn id="1639" idx="6"/>
              <a:endCxn id="1638" idx="1"/>
            </p:cNvCxnSpPr>
            <p:nvPr/>
          </p:nvCxnSpPr>
          <p:spPr>
            <a:xfrm rot="16200000" flipV="1">
              <a:off x="5120393" y="1321877"/>
              <a:ext cx="47145" cy="7042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70" name="Прямая соединительная линия 1669"/>
            <p:cNvCxnSpPr>
              <a:stCxn id="1633" idx="7"/>
              <a:endCxn id="1634" idx="2"/>
            </p:cNvCxnSpPr>
            <p:nvPr/>
          </p:nvCxnSpPr>
          <p:spPr>
            <a:xfrm rot="5400000" flipH="1" flipV="1">
              <a:off x="5419107" y="987044"/>
              <a:ext cx="35276" cy="18159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71" name="Прямая соединительная линия 1670"/>
            <p:cNvCxnSpPr>
              <a:stCxn id="1633" idx="5"/>
              <a:endCxn id="1632" idx="1"/>
            </p:cNvCxnSpPr>
            <p:nvPr/>
          </p:nvCxnSpPr>
          <p:spPr>
            <a:xfrm rot="16200000" flipV="1">
              <a:off x="5203073" y="974527"/>
              <a:ext cx="93529" cy="12095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72" name="Прямая соединительная линия 1671"/>
            <p:cNvCxnSpPr>
              <a:stCxn id="1629" idx="6"/>
              <a:endCxn id="1632" idx="3"/>
            </p:cNvCxnSpPr>
            <p:nvPr/>
          </p:nvCxnSpPr>
          <p:spPr>
            <a:xfrm rot="5400000" flipH="1" flipV="1">
              <a:off x="4912882" y="901467"/>
              <a:ext cx="167782" cy="31390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73" name="Прямая соединительная линия 1672"/>
            <p:cNvCxnSpPr>
              <a:stCxn id="1627" idx="6"/>
              <a:endCxn id="1633" idx="3"/>
            </p:cNvCxnSpPr>
            <p:nvPr/>
          </p:nvCxnSpPr>
          <p:spPr>
            <a:xfrm rot="5400000" flipH="1" flipV="1">
              <a:off x="5088768" y="1020810"/>
              <a:ext cx="111238" cy="30442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691" name="Овал 1690"/>
          <p:cNvSpPr/>
          <p:nvPr/>
        </p:nvSpPr>
        <p:spPr>
          <a:xfrm>
            <a:off x="3643306" y="392604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692" name="Овал 1691"/>
          <p:cNvSpPr/>
          <p:nvPr/>
        </p:nvSpPr>
        <p:spPr>
          <a:xfrm>
            <a:off x="5786446" y="500042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693" name="Овал 1692"/>
          <p:cNvSpPr/>
          <p:nvPr/>
        </p:nvSpPr>
        <p:spPr>
          <a:xfrm>
            <a:off x="5286380" y="321166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694" name="Овал 1693"/>
          <p:cNvSpPr/>
          <p:nvPr/>
        </p:nvSpPr>
        <p:spPr>
          <a:xfrm rot="3951920">
            <a:off x="4729808" y="243941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695" name="Овал 1694"/>
          <p:cNvSpPr/>
          <p:nvPr/>
        </p:nvSpPr>
        <p:spPr>
          <a:xfrm>
            <a:off x="4143372" y="285728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697" name="Овал 1696"/>
          <p:cNvSpPr/>
          <p:nvPr/>
        </p:nvSpPr>
        <p:spPr>
          <a:xfrm rot="3951920">
            <a:off x="7101981" y="1505961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698" name="Овал 1697"/>
          <p:cNvSpPr/>
          <p:nvPr/>
        </p:nvSpPr>
        <p:spPr>
          <a:xfrm rot="3951920">
            <a:off x="7387733" y="2006027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699" name="Овал 1698"/>
          <p:cNvSpPr/>
          <p:nvPr/>
        </p:nvSpPr>
        <p:spPr>
          <a:xfrm rot="3951920">
            <a:off x="6720927" y="1101197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00" name="Овал 1699"/>
          <p:cNvSpPr/>
          <p:nvPr/>
        </p:nvSpPr>
        <p:spPr>
          <a:xfrm rot="3951920">
            <a:off x="6292299" y="744007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01" name="Овал 1700"/>
          <p:cNvSpPr/>
          <p:nvPr/>
        </p:nvSpPr>
        <p:spPr>
          <a:xfrm rot="3951920">
            <a:off x="7602047" y="2529957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02" name="Овал 1701"/>
          <p:cNvSpPr/>
          <p:nvPr/>
        </p:nvSpPr>
        <p:spPr>
          <a:xfrm rot="3951920">
            <a:off x="7721059" y="3077597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03" name="Овал 1702"/>
          <p:cNvSpPr/>
          <p:nvPr/>
        </p:nvSpPr>
        <p:spPr>
          <a:xfrm rot="3951920">
            <a:off x="7220993" y="5101725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04" name="Овал 1703"/>
          <p:cNvSpPr/>
          <p:nvPr/>
        </p:nvSpPr>
        <p:spPr>
          <a:xfrm rot="3951920">
            <a:off x="7459171" y="4649233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05" name="Овал 1704"/>
          <p:cNvSpPr/>
          <p:nvPr/>
        </p:nvSpPr>
        <p:spPr>
          <a:xfrm rot="3951920">
            <a:off x="7649620" y="4149167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06" name="Овал 1705"/>
          <p:cNvSpPr/>
          <p:nvPr/>
        </p:nvSpPr>
        <p:spPr>
          <a:xfrm rot="3951920">
            <a:off x="7721059" y="3577663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07" name="Овал 1706"/>
          <p:cNvSpPr/>
          <p:nvPr/>
        </p:nvSpPr>
        <p:spPr>
          <a:xfrm rot="3951920">
            <a:off x="5958973" y="6244733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08" name="Овал 1707"/>
          <p:cNvSpPr/>
          <p:nvPr/>
        </p:nvSpPr>
        <p:spPr>
          <a:xfrm rot="3951920">
            <a:off x="6435175" y="5958981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10" name="Овал 1709"/>
          <p:cNvSpPr/>
          <p:nvPr/>
        </p:nvSpPr>
        <p:spPr>
          <a:xfrm rot="3951920">
            <a:off x="5458907" y="6459047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11" name="Овал 1710"/>
          <p:cNvSpPr/>
          <p:nvPr/>
        </p:nvSpPr>
        <p:spPr>
          <a:xfrm rot="3951920">
            <a:off x="4887403" y="6578059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12" name="Овал 1711"/>
          <p:cNvSpPr/>
          <p:nvPr/>
        </p:nvSpPr>
        <p:spPr>
          <a:xfrm rot="3951920">
            <a:off x="4363472" y="6578059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13" name="Овал 1712"/>
          <p:cNvSpPr/>
          <p:nvPr/>
        </p:nvSpPr>
        <p:spPr>
          <a:xfrm rot="3951920">
            <a:off x="2291771" y="5649364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14" name="Овал 1713"/>
          <p:cNvSpPr/>
          <p:nvPr/>
        </p:nvSpPr>
        <p:spPr>
          <a:xfrm rot="3951920">
            <a:off x="2744263" y="6006555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15" name="Овал 1714"/>
          <p:cNvSpPr/>
          <p:nvPr/>
        </p:nvSpPr>
        <p:spPr>
          <a:xfrm rot="3951920">
            <a:off x="3220464" y="6292306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16" name="Овал 1715"/>
          <p:cNvSpPr/>
          <p:nvPr/>
        </p:nvSpPr>
        <p:spPr>
          <a:xfrm rot="3951920">
            <a:off x="3744395" y="6459047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17" name="Овал 1716"/>
          <p:cNvSpPr/>
          <p:nvPr/>
        </p:nvSpPr>
        <p:spPr>
          <a:xfrm rot="3951920">
            <a:off x="1934580" y="5220737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18" name="Овал 1717"/>
          <p:cNvSpPr/>
          <p:nvPr/>
        </p:nvSpPr>
        <p:spPr>
          <a:xfrm rot="3951920">
            <a:off x="1386941" y="3791978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19" name="Овал 1718"/>
          <p:cNvSpPr/>
          <p:nvPr/>
        </p:nvSpPr>
        <p:spPr>
          <a:xfrm rot="3951920">
            <a:off x="1505953" y="4315907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20" name="Овал 1719"/>
          <p:cNvSpPr/>
          <p:nvPr/>
        </p:nvSpPr>
        <p:spPr>
          <a:xfrm rot="3951920">
            <a:off x="1672693" y="4744535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21" name="Овал 1720"/>
          <p:cNvSpPr/>
          <p:nvPr/>
        </p:nvSpPr>
        <p:spPr>
          <a:xfrm rot="3951920">
            <a:off x="1458379" y="2672833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22" name="Овал 1721"/>
          <p:cNvSpPr/>
          <p:nvPr/>
        </p:nvSpPr>
        <p:spPr>
          <a:xfrm rot="3951920">
            <a:off x="1648829" y="2148903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23" name="Овал 1722"/>
          <p:cNvSpPr/>
          <p:nvPr/>
        </p:nvSpPr>
        <p:spPr>
          <a:xfrm rot="3951920">
            <a:off x="1386941" y="3244337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24" name="Овал 1723"/>
          <p:cNvSpPr/>
          <p:nvPr/>
        </p:nvSpPr>
        <p:spPr>
          <a:xfrm rot="3951920">
            <a:off x="1887007" y="1672701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25" name="Овал 1724"/>
          <p:cNvSpPr/>
          <p:nvPr/>
        </p:nvSpPr>
        <p:spPr>
          <a:xfrm rot="3951920">
            <a:off x="2220332" y="1244073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26" name="Овал 1725"/>
          <p:cNvSpPr/>
          <p:nvPr/>
        </p:nvSpPr>
        <p:spPr>
          <a:xfrm rot="3951920">
            <a:off x="2648961" y="886883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27" name="Овал 1726"/>
          <p:cNvSpPr/>
          <p:nvPr/>
        </p:nvSpPr>
        <p:spPr>
          <a:xfrm rot="3951920">
            <a:off x="3077587" y="601131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28" name="TextBox 1727"/>
          <p:cNvSpPr txBox="1"/>
          <p:nvPr/>
        </p:nvSpPr>
        <p:spPr>
          <a:xfrm>
            <a:off x="3892286" y="142852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15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729" name="TextBox 1728"/>
          <p:cNvSpPr txBox="1"/>
          <p:nvPr/>
        </p:nvSpPr>
        <p:spPr>
          <a:xfrm>
            <a:off x="3461148" y="238432"/>
            <a:ext cx="253596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731" name="TextBox 1730"/>
          <p:cNvSpPr txBox="1"/>
          <p:nvPr/>
        </p:nvSpPr>
        <p:spPr>
          <a:xfrm>
            <a:off x="4500562" y="95556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25</a:t>
            </a:r>
            <a:endParaRPr lang="uk-UA" sz="1100" spc="-150" dirty="0">
              <a:latin typeface="Bookman Old Style" pitchFamily="18" charset="0"/>
            </a:endParaRPr>
          </a:p>
        </p:txBody>
      </p:sp>
      <p:grpSp>
        <p:nvGrpSpPr>
          <p:cNvPr id="61" name="Группа 1197"/>
          <p:cNvGrpSpPr/>
          <p:nvPr/>
        </p:nvGrpSpPr>
        <p:grpSpPr>
          <a:xfrm rot="21354696">
            <a:off x="2583855" y="805065"/>
            <a:ext cx="1400198" cy="1093329"/>
            <a:chOff x="2144581" y="479367"/>
            <a:chExt cx="1460831" cy="1140676"/>
          </a:xfrm>
        </p:grpSpPr>
        <p:sp>
          <p:nvSpPr>
            <p:cNvPr id="1219" name="8-конечная звезда 1218"/>
            <p:cNvSpPr/>
            <p:nvPr/>
          </p:nvSpPr>
          <p:spPr>
            <a:xfrm rot="1262594">
              <a:off x="2578365" y="1117765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20" name="8-конечная звезда 1219"/>
            <p:cNvSpPr/>
            <p:nvPr/>
          </p:nvSpPr>
          <p:spPr>
            <a:xfrm rot="1262594">
              <a:off x="3551412" y="1194462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21" name="8-конечная звезда 1220"/>
            <p:cNvSpPr/>
            <p:nvPr/>
          </p:nvSpPr>
          <p:spPr>
            <a:xfrm rot="1262594">
              <a:off x="3384989" y="1332011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54" name="8-конечная звезда 1253"/>
            <p:cNvSpPr/>
            <p:nvPr/>
          </p:nvSpPr>
          <p:spPr>
            <a:xfrm rot="1262594">
              <a:off x="3095241" y="1304155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74" name="8-конечная звезда 1273"/>
            <p:cNvSpPr/>
            <p:nvPr/>
          </p:nvSpPr>
          <p:spPr>
            <a:xfrm rot="1262594">
              <a:off x="2929435" y="153307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77" name="8-конечная звезда 1276"/>
            <p:cNvSpPr/>
            <p:nvPr/>
          </p:nvSpPr>
          <p:spPr>
            <a:xfrm rot="1262594">
              <a:off x="3009220" y="146223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79" name="8-конечная звезда 1278"/>
            <p:cNvSpPr/>
            <p:nvPr/>
          </p:nvSpPr>
          <p:spPr>
            <a:xfrm rot="1262594">
              <a:off x="3548411" y="1127375"/>
              <a:ext cx="46799" cy="4679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80" name="8-конечная звезда 1279"/>
            <p:cNvSpPr/>
            <p:nvPr/>
          </p:nvSpPr>
          <p:spPr>
            <a:xfrm rot="1262594">
              <a:off x="3198092" y="1027614"/>
              <a:ext cx="46799" cy="4679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81" name="8-конечная звезда 1280"/>
            <p:cNvSpPr/>
            <p:nvPr/>
          </p:nvSpPr>
          <p:spPr>
            <a:xfrm rot="1262594">
              <a:off x="3071678" y="479367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83" name="8-конечная звезда 1282"/>
            <p:cNvSpPr/>
            <p:nvPr/>
          </p:nvSpPr>
          <p:spPr>
            <a:xfrm rot="1262594">
              <a:off x="3140705" y="559023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84" name="8-конечная звезда 1283"/>
            <p:cNvSpPr/>
            <p:nvPr/>
          </p:nvSpPr>
          <p:spPr>
            <a:xfrm rot="1262594">
              <a:off x="3247015" y="1388560"/>
              <a:ext cx="46799" cy="4679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85" name="8-конечная звезда 1284"/>
            <p:cNvSpPr/>
            <p:nvPr/>
          </p:nvSpPr>
          <p:spPr>
            <a:xfrm rot="1262594">
              <a:off x="2417342" y="1270696"/>
              <a:ext cx="46799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86" name="8-конечная звезда 1285"/>
            <p:cNvSpPr/>
            <p:nvPr/>
          </p:nvSpPr>
          <p:spPr>
            <a:xfrm rot="1262594">
              <a:off x="2906040" y="932018"/>
              <a:ext cx="46799" cy="4679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87" name="8-конечная звезда 1286"/>
            <p:cNvSpPr/>
            <p:nvPr/>
          </p:nvSpPr>
          <p:spPr>
            <a:xfrm rot="1262594">
              <a:off x="2831699" y="926704"/>
              <a:ext cx="46799" cy="4679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88" name="8-конечная звезда 1287"/>
            <p:cNvSpPr/>
            <p:nvPr/>
          </p:nvSpPr>
          <p:spPr>
            <a:xfrm rot="1262594">
              <a:off x="2811458" y="983820"/>
              <a:ext cx="46799" cy="4679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89" name="8-конечная звезда 1288"/>
            <p:cNvSpPr/>
            <p:nvPr/>
          </p:nvSpPr>
          <p:spPr>
            <a:xfrm rot="1262594">
              <a:off x="2730652" y="1068925"/>
              <a:ext cx="46799" cy="4679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90" name="8-конечная звезда 1289"/>
            <p:cNvSpPr/>
            <p:nvPr/>
          </p:nvSpPr>
          <p:spPr>
            <a:xfrm rot="1262594">
              <a:off x="2694603" y="1573243"/>
              <a:ext cx="46799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96" name="8-конечная звезда 1295"/>
            <p:cNvSpPr/>
            <p:nvPr/>
          </p:nvSpPr>
          <p:spPr>
            <a:xfrm rot="1262594">
              <a:off x="2144581" y="653426"/>
              <a:ext cx="46799" cy="4679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297" name="Прямая соединительная линия 1296"/>
            <p:cNvCxnSpPr>
              <a:stCxn id="1283" idx="5"/>
              <a:endCxn id="1281" idx="7"/>
            </p:cNvCxnSpPr>
            <p:nvPr/>
          </p:nvCxnSpPr>
          <p:spPr>
            <a:xfrm rot="16445304" flipV="1">
              <a:off x="3103093" y="505714"/>
              <a:ext cx="64882" cy="4287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99" name="Прямая соединительная линия 1298"/>
            <p:cNvCxnSpPr>
              <a:stCxn id="1290" idx="6"/>
              <a:endCxn id="1274" idx="2"/>
            </p:cNvCxnSpPr>
            <p:nvPr/>
          </p:nvCxnSpPr>
          <p:spPr>
            <a:xfrm rot="5645304" flipH="1" flipV="1">
              <a:off x="2833939" y="1469780"/>
              <a:ext cx="5267" cy="22052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00" name="Прямая соединительная линия 1299"/>
            <p:cNvCxnSpPr>
              <a:stCxn id="1274" idx="7"/>
              <a:endCxn id="1277" idx="2"/>
            </p:cNvCxnSpPr>
            <p:nvPr/>
          </p:nvCxnSpPr>
          <p:spPr>
            <a:xfrm rot="5645304" flipH="1" flipV="1">
              <a:off x="2984904" y="1510358"/>
              <a:ext cx="37827" cy="4282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01" name="Прямая соединительная линия 1300"/>
            <p:cNvCxnSpPr>
              <a:stCxn id="1277" idx="7"/>
              <a:endCxn id="1254" idx="2"/>
            </p:cNvCxnSpPr>
            <p:nvPr/>
          </p:nvCxnSpPr>
          <p:spPr>
            <a:xfrm rot="5645304" flipH="1" flipV="1">
              <a:off x="3024076" y="1395899"/>
              <a:ext cx="125287" cy="4282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02" name="Прямая соединительная линия 1301"/>
            <p:cNvCxnSpPr>
              <a:stCxn id="1254" idx="0"/>
              <a:endCxn id="1284" idx="4"/>
            </p:cNvCxnSpPr>
            <p:nvPr/>
          </p:nvCxnSpPr>
          <p:spPr>
            <a:xfrm rot="245304">
              <a:off x="3145333" y="1344536"/>
              <a:ext cx="105349" cy="5533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03" name="Прямая соединительная линия 1302"/>
            <p:cNvCxnSpPr>
              <a:stCxn id="1284" idx="0"/>
              <a:endCxn id="1221" idx="3"/>
            </p:cNvCxnSpPr>
            <p:nvPr/>
          </p:nvCxnSpPr>
          <p:spPr>
            <a:xfrm rot="245304" flipV="1">
              <a:off x="3294170" y="1366649"/>
              <a:ext cx="91227" cy="5703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04" name="Прямая соединительная линия 1303"/>
            <p:cNvCxnSpPr>
              <a:stCxn id="1221" idx="7"/>
              <a:endCxn id="1220" idx="4"/>
            </p:cNvCxnSpPr>
            <p:nvPr/>
          </p:nvCxnSpPr>
          <p:spPr>
            <a:xfrm rot="5645304" flipH="1" flipV="1">
              <a:off x="3422817" y="1226640"/>
              <a:ext cx="144242" cy="10653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05" name="Прямая соединительная линия 1304"/>
            <p:cNvCxnSpPr>
              <a:stCxn id="1289" idx="7"/>
              <a:endCxn id="1288" idx="2"/>
            </p:cNvCxnSpPr>
            <p:nvPr/>
          </p:nvCxnSpPr>
          <p:spPr>
            <a:xfrm rot="5645304" flipH="1" flipV="1">
              <a:off x="2772313" y="1032413"/>
              <a:ext cx="57265" cy="4705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06" name="Прямая соединительная линия 1305"/>
            <p:cNvCxnSpPr>
              <a:stCxn id="1219" idx="7"/>
              <a:endCxn id="1289" idx="3"/>
            </p:cNvCxnSpPr>
            <p:nvPr/>
          </p:nvCxnSpPr>
          <p:spPr>
            <a:xfrm rot="5645304" flipH="1" flipV="1">
              <a:off x="2661747" y="1067771"/>
              <a:ext cx="39212" cy="10008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07" name="Прямая соединительная линия 1306"/>
            <p:cNvCxnSpPr>
              <a:stCxn id="1219" idx="2"/>
              <a:endCxn id="1285" idx="7"/>
            </p:cNvCxnSpPr>
            <p:nvPr/>
          </p:nvCxnSpPr>
          <p:spPr>
            <a:xfrm rot="5645304">
              <a:off x="2466970" y="1164765"/>
              <a:ext cx="123858" cy="12503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08" name="Прямая соединительная линия 1307"/>
            <p:cNvCxnSpPr>
              <a:stCxn id="1285" idx="1"/>
              <a:endCxn id="1290" idx="5"/>
            </p:cNvCxnSpPr>
            <p:nvPr/>
          </p:nvCxnSpPr>
          <p:spPr>
            <a:xfrm rot="16445304" flipH="1">
              <a:off x="2459020" y="1307307"/>
              <a:ext cx="240704" cy="27612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10" name="Прямая соединительная линия 1309"/>
            <p:cNvCxnSpPr>
              <a:stCxn id="1286" idx="6"/>
              <a:endCxn id="1283" idx="2"/>
            </p:cNvCxnSpPr>
            <p:nvPr/>
          </p:nvCxnSpPr>
          <p:spPr>
            <a:xfrm rot="5645304" flipH="1" flipV="1">
              <a:off x="2874766" y="672007"/>
              <a:ext cx="344010" cy="19382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11" name="Прямая соединительная линия 1310"/>
            <p:cNvCxnSpPr>
              <a:stCxn id="1287" idx="0"/>
              <a:endCxn id="1286" idx="4"/>
            </p:cNvCxnSpPr>
            <p:nvPr/>
          </p:nvCxnSpPr>
          <p:spPr>
            <a:xfrm rot="245304" flipV="1">
              <a:off x="2877386" y="945937"/>
              <a:ext cx="29766" cy="1364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12" name="Прямая соединительная линия 1311"/>
            <p:cNvCxnSpPr>
              <a:stCxn id="1288" idx="0"/>
              <a:endCxn id="1287" idx="1"/>
            </p:cNvCxnSpPr>
            <p:nvPr/>
          </p:nvCxnSpPr>
          <p:spPr>
            <a:xfrm rot="245304" flipV="1">
              <a:off x="2858280" y="971263"/>
              <a:ext cx="4737" cy="4458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13" name="Прямая соединительная линия 1312"/>
            <p:cNvCxnSpPr>
              <a:stCxn id="1280" idx="0"/>
              <a:endCxn id="1279" idx="4"/>
            </p:cNvCxnSpPr>
            <p:nvPr/>
          </p:nvCxnSpPr>
          <p:spPr>
            <a:xfrm rot="245304">
              <a:off x="3240764" y="1070453"/>
              <a:ext cx="311774" cy="6088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19" name="Прямая соединительная линия 1318"/>
            <p:cNvCxnSpPr>
              <a:stCxn id="1296" idx="0"/>
              <a:endCxn id="1281" idx="3"/>
            </p:cNvCxnSpPr>
            <p:nvPr/>
          </p:nvCxnSpPr>
          <p:spPr>
            <a:xfrm rot="245304" flipV="1">
              <a:off x="2197109" y="480980"/>
              <a:ext cx="869294" cy="23553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20" name="Прямая соединительная линия 1319"/>
            <p:cNvCxnSpPr>
              <a:stCxn id="1220" idx="5"/>
              <a:endCxn id="1279" idx="1"/>
            </p:cNvCxnSpPr>
            <p:nvPr/>
          </p:nvCxnSpPr>
          <p:spPr>
            <a:xfrm rot="5645304" flipH="1" flipV="1">
              <a:off x="3561603" y="1178438"/>
              <a:ext cx="25555" cy="1207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369" name="TextBox 1368"/>
          <p:cNvSpPr txBox="1"/>
          <p:nvPr/>
        </p:nvSpPr>
        <p:spPr>
          <a:xfrm>
            <a:off x="3143240" y="1142984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ЕРІДАН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grpSp>
        <p:nvGrpSpPr>
          <p:cNvPr id="62" name="Группа 1493"/>
          <p:cNvGrpSpPr/>
          <p:nvPr/>
        </p:nvGrpSpPr>
        <p:grpSpPr>
          <a:xfrm>
            <a:off x="1792760" y="4140544"/>
            <a:ext cx="614178" cy="1056610"/>
            <a:chOff x="1792760" y="4140544"/>
            <a:chExt cx="614178" cy="1056610"/>
          </a:xfrm>
        </p:grpSpPr>
        <p:sp>
          <p:nvSpPr>
            <p:cNvPr id="1380" name="8-конечная звезда 1379"/>
            <p:cNvSpPr/>
            <p:nvPr/>
          </p:nvSpPr>
          <p:spPr>
            <a:xfrm rot="1262594">
              <a:off x="2009705" y="4140544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81" name="8-конечная звезда 1380"/>
            <p:cNvSpPr/>
            <p:nvPr/>
          </p:nvSpPr>
          <p:spPr>
            <a:xfrm rot="1262594">
              <a:off x="1792760" y="4221659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82" name="8-конечная звезда 1381"/>
            <p:cNvSpPr/>
            <p:nvPr/>
          </p:nvSpPr>
          <p:spPr>
            <a:xfrm rot="1262594">
              <a:off x="2007074" y="4650288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83" name="8-конечная звезда 1382"/>
            <p:cNvSpPr/>
            <p:nvPr/>
          </p:nvSpPr>
          <p:spPr>
            <a:xfrm rot="1262594">
              <a:off x="2149950" y="4435973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84" name="8-конечная звезда 1383"/>
            <p:cNvSpPr/>
            <p:nvPr/>
          </p:nvSpPr>
          <p:spPr>
            <a:xfrm rot="1262594">
              <a:off x="2149950" y="4864602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85" name="8-конечная звезда 1384"/>
            <p:cNvSpPr/>
            <p:nvPr/>
          </p:nvSpPr>
          <p:spPr>
            <a:xfrm rot="1262594">
              <a:off x="2292825" y="5150354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86" name="8-конечная звезда 1385"/>
            <p:cNvSpPr/>
            <p:nvPr/>
          </p:nvSpPr>
          <p:spPr>
            <a:xfrm rot="1262594">
              <a:off x="2363738" y="5093996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388" name="Прямая соединительная линия 1387"/>
            <p:cNvCxnSpPr>
              <a:stCxn id="1381" idx="7"/>
              <a:endCxn id="1380" idx="3"/>
            </p:cNvCxnSpPr>
            <p:nvPr/>
          </p:nvCxnSpPr>
          <p:spPr>
            <a:xfrm rot="5400000" flipH="1" flipV="1">
              <a:off x="1900291" y="4123353"/>
              <a:ext cx="49458" cy="17495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89" name="Прямая соединительная линия 1388"/>
            <p:cNvCxnSpPr>
              <a:stCxn id="1383" idx="5"/>
              <a:endCxn id="1380" idx="1"/>
            </p:cNvCxnSpPr>
            <p:nvPr/>
          </p:nvCxnSpPr>
          <p:spPr>
            <a:xfrm rot="16200000" flipV="1">
              <a:off x="1991837" y="4265977"/>
              <a:ext cx="235437" cy="10858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90" name="Прямая соединительная линия 1389"/>
            <p:cNvCxnSpPr>
              <a:stCxn id="1382" idx="4"/>
              <a:endCxn id="1381" idx="1"/>
            </p:cNvCxnSpPr>
            <p:nvPr/>
          </p:nvCxnSpPr>
          <p:spPr>
            <a:xfrm rot="10800000">
              <a:off x="1825661" y="4266444"/>
              <a:ext cx="182974" cy="39884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91" name="Прямая соединительная линия 1390"/>
            <p:cNvCxnSpPr>
              <a:stCxn id="1384" idx="6"/>
              <a:endCxn id="1383" idx="2"/>
            </p:cNvCxnSpPr>
            <p:nvPr/>
          </p:nvCxnSpPr>
          <p:spPr>
            <a:xfrm rot="16200000" flipV="1">
              <a:off x="1980875" y="4665286"/>
              <a:ext cx="384951" cy="1680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92" name="Прямая соединительная линия 1391"/>
            <p:cNvCxnSpPr>
              <a:stCxn id="1384" idx="0"/>
              <a:endCxn id="1382" idx="1"/>
            </p:cNvCxnSpPr>
            <p:nvPr/>
          </p:nvCxnSpPr>
          <p:spPr>
            <a:xfrm flipH="1" flipV="1">
              <a:off x="2039975" y="4695072"/>
              <a:ext cx="155214" cy="20133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93" name="Прямая соединительная линия 1392"/>
            <p:cNvCxnSpPr>
              <a:stCxn id="1386" idx="2"/>
              <a:endCxn id="1385" idx="7"/>
            </p:cNvCxnSpPr>
            <p:nvPr/>
          </p:nvCxnSpPr>
          <p:spPr>
            <a:xfrm rot="5400000">
              <a:off x="2343347" y="5130018"/>
              <a:ext cx="28498" cy="3997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09" name="Прямая соединительная линия 1408"/>
            <p:cNvCxnSpPr>
              <a:stCxn id="1385" idx="4"/>
              <a:endCxn id="1384" idx="1"/>
            </p:cNvCxnSpPr>
            <p:nvPr/>
          </p:nvCxnSpPr>
          <p:spPr>
            <a:xfrm rot="10800000">
              <a:off x="2182852" y="4909386"/>
              <a:ext cx="111535" cy="25596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10" name="Прямая соединительная линия 1409"/>
            <p:cNvCxnSpPr>
              <a:stCxn id="1386" idx="4"/>
              <a:endCxn id="1384" idx="1"/>
            </p:cNvCxnSpPr>
            <p:nvPr/>
          </p:nvCxnSpPr>
          <p:spPr>
            <a:xfrm rot="10800000">
              <a:off x="2182851" y="4909386"/>
              <a:ext cx="182328" cy="19845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493" name="TextBox 1492"/>
          <p:cNvSpPr txBox="1"/>
          <p:nvPr/>
        </p:nvSpPr>
        <p:spPr>
          <a:xfrm rot="3270530">
            <a:off x="1593435" y="4712403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ПД РИБА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1531" name="8-конечная звезда 1530"/>
          <p:cNvSpPr/>
          <p:nvPr/>
        </p:nvSpPr>
        <p:spPr>
          <a:xfrm rot="1262594">
            <a:off x="5008523" y="365060"/>
            <a:ext cx="54000" cy="540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grpSp>
        <p:nvGrpSpPr>
          <p:cNvPr id="63" name="Группа 1682"/>
          <p:cNvGrpSpPr/>
          <p:nvPr/>
        </p:nvGrpSpPr>
        <p:grpSpPr>
          <a:xfrm>
            <a:off x="5060722" y="401756"/>
            <a:ext cx="2493877" cy="2152192"/>
            <a:chOff x="5060722" y="401756"/>
            <a:chExt cx="2493877" cy="2152192"/>
          </a:xfrm>
        </p:grpSpPr>
        <p:cxnSp>
          <p:nvCxnSpPr>
            <p:cNvPr id="709" name="Прямая соединительная линия 708"/>
            <p:cNvCxnSpPr>
              <a:stCxn id="1536" idx="5"/>
              <a:endCxn id="1535" idx="1"/>
            </p:cNvCxnSpPr>
            <p:nvPr/>
          </p:nvCxnSpPr>
          <p:spPr>
            <a:xfrm rot="5400000" flipH="1" flipV="1">
              <a:off x="6276013" y="1313207"/>
              <a:ext cx="95572" cy="1714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331" name="8-конечная звезда 1330"/>
            <p:cNvSpPr/>
            <p:nvPr/>
          </p:nvSpPr>
          <p:spPr>
            <a:xfrm rot="1262594">
              <a:off x="6221917" y="1649892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387" name="Прямая соединительная линия 1386"/>
            <p:cNvCxnSpPr>
              <a:stCxn id="1533" idx="4"/>
              <a:endCxn id="1532" idx="0"/>
            </p:cNvCxnSpPr>
            <p:nvPr/>
          </p:nvCxnSpPr>
          <p:spPr>
            <a:xfrm rot="10800000">
              <a:off x="5489351" y="687508"/>
              <a:ext cx="521105" cy="19492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532" name="8-конечная звезда 1531"/>
            <p:cNvSpPr/>
            <p:nvPr/>
          </p:nvSpPr>
          <p:spPr>
            <a:xfrm rot="1262594">
              <a:off x="5437151" y="65081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33" name="8-конечная звезда 1532"/>
            <p:cNvSpPr/>
            <p:nvPr/>
          </p:nvSpPr>
          <p:spPr>
            <a:xfrm rot="1262594">
              <a:off x="6008654" y="865125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34" name="8-конечная звезда 1533"/>
            <p:cNvSpPr/>
            <p:nvPr/>
          </p:nvSpPr>
          <p:spPr>
            <a:xfrm rot="1262594">
              <a:off x="5794341" y="129375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35" name="8-конечная звезда 1534"/>
            <p:cNvSpPr/>
            <p:nvPr/>
          </p:nvSpPr>
          <p:spPr>
            <a:xfrm rot="1262594">
              <a:off x="6294406" y="1222317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36" name="8-конечная звезда 1535"/>
            <p:cNvSpPr/>
            <p:nvPr/>
          </p:nvSpPr>
          <p:spPr>
            <a:xfrm rot="1262594">
              <a:off x="6295985" y="1366771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61" name="8-конечная звезда 1560"/>
            <p:cNvSpPr/>
            <p:nvPr/>
          </p:nvSpPr>
          <p:spPr>
            <a:xfrm rot="1262594">
              <a:off x="6794472" y="1293755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96" name="8-конечная звезда 1595"/>
            <p:cNvSpPr/>
            <p:nvPr/>
          </p:nvSpPr>
          <p:spPr>
            <a:xfrm rot="1262594">
              <a:off x="6079040" y="721198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97" name="8-конечная звезда 1596"/>
            <p:cNvSpPr/>
            <p:nvPr/>
          </p:nvSpPr>
          <p:spPr>
            <a:xfrm rot="1262594">
              <a:off x="7507799" y="2507148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98" name="8-конечная звезда 1597"/>
            <p:cNvSpPr/>
            <p:nvPr/>
          </p:nvSpPr>
          <p:spPr>
            <a:xfrm rot="1262594">
              <a:off x="7150609" y="1875160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99" name="8-конечная звезда 1598"/>
            <p:cNvSpPr/>
            <p:nvPr/>
          </p:nvSpPr>
          <p:spPr>
            <a:xfrm rot="1262594">
              <a:off x="6875812" y="1517970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600" name="Прямая соединительная линия 1599"/>
            <p:cNvCxnSpPr>
              <a:stCxn id="1599" idx="6"/>
              <a:endCxn id="1561" idx="1"/>
            </p:cNvCxnSpPr>
            <p:nvPr/>
          </p:nvCxnSpPr>
          <p:spPr>
            <a:xfrm rot="16200000" flipV="1">
              <a:off x="6782974" y="1394890"/>
              <a:ext cx="174102" cy="7517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08" name="Прямая соединительная линия 1607"/>
            <p:cNvCxnSpPr>
              <a:stCxn id="1331" idx="7"/>
              <a:endCxn id="1536" idx="2"/>
            </p:cNvCxnSpPr>
            <p:nvPr/>
          </p:nvCxnSpPr>
          <p:spPr>
            <a:xfrm rot="5400000" flipH="1" flipV="1">
              <a:off x="6174536" y="1521576"/>
              <a:ext cx="234381" cy="5005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09" name="Прямая соединительная линия 1608"/>
            <p:cNvCxnSpPr>
              <a:stCxn id="1535" idx="6"/>
              <a:endCxn id="1533" idx="0"/>
            </p:cNvCxnSpPr>
            <p:nvPr/>
          </p:nvCxnSpPr>
          <p:spPr>
            <a:xfrm rot="16200000" flipV="1">
              <a:off x="6034828" y="927845"/>
              <a:ext cx="322298" cy="27024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10" name="Прямая соединительная линия 1609"/>
            <p:cNvCxnSpPr>
              <a:stCxn id="1534" idx="6"/>
              <a:endCxn id="1533" idx="2"/>
            </p:cNvCxnSpPr>
            <p:nvPr/>
          </p:nvCxnSpPr>
          <p:spPr>
            <a:xfrm rot="5400000" flipH="1" flipV="1">
              <a:off x="5739382" y="1008978"/>
              <a:ext cx="378230" cy="19492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11" name="Прямая соединительная линия 1610"/>
            <p:cNvCxnSpPr>
              <a:stCxn id="1532" idx="4"/>
              <a:endCxn id="1531" idx="0"/>
            </p:cNvCxnSpPr>
            <p:nvPr/>
          </p:nvCxnSpPr>
          <p:spPr>
            <a:xfrm rot="10800000">
              <a:off x="5060722" y="401756"/>
              <a:ext cx="378230" cy="26636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54" name="Прямая соединительная линия 1653"/>
            <p:cNvCxnSpPr>
              <a:stCxn id="1597" idx="5"/>
              <a:endCxn id="1598" idx="0"/>
            </p:cNvCxnSpPr>
            <p:nvPr/>
          </p:nvCxnSpPr>
          <p:spPr>
            <a:xfrm rot="16200000" flipV="1">
              <a:off x="7057672" y="2045138"/>
              <a:ext cx="602202" cy="32585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55" name="Прямая соединительная линия 1654"/>
            <p:cNvCxnSpPr>
              <a:stCxn id="1598" idx="5"/>
              <a:endCxn id="1599" idx="1"/>
            </p:cNvCxnSpPr>
            <p:nvPr/>
          </p:nvCxnSpPr>
          <p:spPr>
            <a:xfrm rot="16200000" flipV="1">
              <a:off x="6879400" y="1592067"/>
              <a:ext cx="314422" cy="25579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56" name="Прямая соединительная линия 1655"/>
            <p:cNvCxnSpPr>
              <a:stCxn id="1561" idx="4"/>
              <a:endCxn id="1596" idx="1"/>
            </p:cNvCxnSpPr>
            <p:nvPr/>
          </p:nvCxnSpPr>
          <p:spPr>
            <a:xfrm rot="10800000">
              <a:off x="6111941" y="765982"/>
              <a:ext cx="684332" cy="54507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57" name="Прямая соединительная линия 1656"/>
            <p:cNvCxnSpPr>
              <a:stCxn id="1533" idx="6"/>
              <a:endCxn id="1596" idx="3"/>
            </p:cNvCxnSpPr>
            <p:nvPr/>
          </p:nvCxnSpPr>
          <p:spPr>
            <a:xfrm rot="5400000" flipH="1" flipV="1">
              <a:off x="6006789" y="792660"/>
              <a:ext cx="112827" cy="3570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684" name="TextBox 1683"/>
          <p:cNvSpPr txBox="1"/>
          <p:nvPr/>
        </p:nvSpPr>
        <p:spPr>
          <a:xfrm rot="923649">
            <a:off x="5384852" y="804240"/>
            <a:ext cx="70215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КОРМА</a:t>
            </a:r>
            <a:endParaRPr lang="uk-UA" sz="8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1685" name="TextBox 1684"/>
          <p:cNvSpPr txBox="1"/>
          <p:nvPr/>
        </p:nvSpPr>
        <p:spPr>
          <a:xfrm rot="1029259">
            <a:off x="5726624" y="1144629"/>
            <a:ext cx="70215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КОМПАС</a:t>
            </a:r>
            <a:endParaRPr lang="uk-UA" sz="8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1686" name="TextBox 1685"/>
          <p:cNvSpPr txBox="1"/>
          <p:nvPr/>
        </p:nvSpPr>
        <p:spPr>
          <a:xfrm rot="2655036">
            <a:off x="6627970" y="1693846"/>
            <a:ext cx="70215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ВІТРИЛА</a:t>
            </a:r>
            <a:endParaRPr lang="uk-UA" sz="8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grpSp>
        <p:nvGrpSpPr>
          <p:cNvPr id="65" name="Группа 1793"/>
          <p:cNvGrpSpPr/>
          <p:nvPr/>
        </p:nvGrpSpPr>
        <p:grpSpPr>
          <a:xfrm>
            <a:off x="6572264" y="3651209"/>
            <a:ext cx="904055" cy="1962717"/>
            <a:chOff x="6579106" y="3651209"/>
            <a:chExt cx="904055" cy="1962717"/>
          </a:xfrm>
        </p:grpSpPr>
        <p:cxnSp>
          <p:nvCxnSpPr>
            <p:cNvPr id="1374" name="Прямая соединительная линия 1373"/>
            <p:cNvCxnSpPr>
              <a:stCxn id="1735" idx="3"/>
              <a:endCxn id="1737" idx="7"/>
            </p:cNvCxnSpPr>
            <p:nvPr/>
          </p:nvCxnSpPr>
          <p:spPr>
            <a:xfrm rot="5400000" flipH="1">
              <a:off x="7098637" y="4700638"/>
              <a:ext cx="15812" cy="23504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709" name="Овал 1708"/>
            <p:cNvSpPr/>
            <p:nvPr/>
          </p:nvSpPr>
          <p:spPr>
            <a:xfrm rot="3951920">
              <a:off x="6863802" y="5577926"/>
              <a:ext cx="36000" cy="36000"/>
            </a:xfrm>
            <a:prstGeom prst="ellipse">
              <a:avLst/>
            </a:prstGeom>
            <a:solidFill>
              <a:srgbClr val="C00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631" name="Прямая соединительная линия 1630"/>
            <p:cNvCxnSpPr>
              <a:stCxn id="1774" idx="5"/>
              <a:endCxn id="1773" idx="2"/>
            </p:cNvCxnSpPr>
            <p:nvPr/>
          </p:nvCxnSpPr>
          <p:spPr>
            <a:xfrm rot="5400000" flipH="1" flipV="1">
              <a:off x="7109755" y="4107339"/>
              <a:ext cx="182045" cy="7253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36" name="Прямая соединительная линия 1635"/>
            <p:cNvCxnSpPr>
              <a:stCxn id="1736" idx="7"/>
              <a:endCxn id="1735" idx="2"/>
            </p:cNvCxnSpPr>
            <p:nvPr/>
          </p:nvCxnSpPr>
          <p:spPr>
            <a:xfrm rot="5400000" flipH="1" flipV="1">
              <a:off x="7201648" y="4843103"/>
              <a:ext cx="40098" cy="3069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50" name="Прямая соединительная линия 1649"/>
            <p:cNvCxnSpPr>
              <a:stCxn id="1696" idx="7"/>
              <a:endCxn id="1736" idx="1"/>
            </p:cNvCxnSpPr>
            <p:nvPr/>
          </p:nvCxnSpPr>
          <p:spPr>
            <a:xfrm rot="5400000" flipH="1" flipV="1">
              <a:off x="6926996" y="4973061"/>
              <a:ext cx="331144" cy="20379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51" name="Прямая соединительная линия 1650"/>
            <p:cNvCxnSpPr>
              <a:stCxn id="1690" idx="7"/>
              <a:endCxn id="1696" idx="2"/>
            </p:cNvCxnSpPr>
            <p:nvPr/>
          </p:nvCxnSpPr>
          <p:spPr>
            <a:xfrm rot="5400000" flipH="1" flipV="1">
              <a:off x="6780817" y="5282497"/>
              <a:ext cx="181289" cy="16968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52" name="Прямая соединительная линия 1651"/>
            <p:cNvCxnSpPr>
              <a:stCxn id="1690" idx="5"/>
              <a:endCxn id="1689" idx="1"/>
            </p:cNvCxnSpPr>
            <p:nvPr/>
          </p:nvCxnSpPr>
          <p:spPr>
            <a:xfrm rot="16200000" flipV="1">
              <a:off x="6626175" y="5323847"/>
              <a:ext cx="174953" cy="6041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53" name="Прямая соединительная линия 1652"/>
            <p:cNvCxnSpPr>
              <a:stCxn id="1689" idx="3"/>
              <a:endCxn id="1687" idx="1"/>
            </p:cNvCxnSpPr>
            <p:nvPr/>
          </p:nvCxnSpPr>
          <p:spPr>
            <a:xfrm rot="5400000">
              <a:off x="6626343" y="5240358"/>
              <a:ext cx="11883" cy="4055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687" name="8-конечная звезда 1686"/>
            <p:cNvSpPr/>
            <p:nvPr/>
          </p:nvSpPr>
          <p:spPr>
            <a:xfrm rot="1262594">
              <a:off x="6579106" y="5221792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689" name="8-конечная звезда 1688"/>
            <p:cNvSpPr/>
            <p:nvPr/>
          </p:nvSpPr>
          <p:spPr>
            <a:xfrm rot="1262594">
              <a:off x="6650544" y="5221792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690" name="8-конечная звезда 1689"/>
            <p:cNvSpPr/>
            <p:nvPr/>
          </p:nvSpPr>
          <p:spPr>
            <a:xfrm rot="1262594">
              <a:off x="6724613" y="5438737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696" name="8-конечная звезда 1695"/>
            <p:cNvSpPr/>
            <p:nvPr/>
          </p:nvSpPr>
          <p:spPr>
            <a:xfrm rot="1262594">
              <a:off x="6938997" y="522449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730" name="8-конечная звезда 1729"/>
            <p:cNvSpPr/>
            <p:nvPr/>
          </p:nvSpPr>
          <p:spPr>
            <a:xfrm rot="1262594">
              <a:off x="7293487" y="4150222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732" name="8-конечная звезда 1731"/>
            <p:cNvSpPr/>
            <p:nvPr/>
          </p:nvSpPr>
          <p:spPr>
            <a:xfrm rot="1262594">
              <a:off x="7293486" y="4864600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733" name="8-конечная звезда 1732"/>
            <p:cNvSpPr/>
            <p:nvPr/>
          </p:nvSpPr>
          <p:spPr>
            <a:xfrm rot="1262594">
              <a:off x="6875812" y="5007478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734" name="8-конечная звезда 1733"/>
            <p:cNvSpPr/>
            <p:nvPr/>
          </p:nvSpPr>
          <p:spPr>
            <a:xfrm rot="1262594">
              <a:off x="6793420" y="4946994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735" name="8-конечная звезда 1734"/>
            <p:cNvSpPr/>
            <p:nvPr/>
          </p:nvSpPr>
          <p:spPr>
            <a:xfrm rot="1262594">
              <a:off x="7222048" y="4793164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736" name="8-конечная звезда 1735"/>
            <p:cNvSpPr/>
            <p:nvPr/>
          </p:nvSpPr>
          <p:spPr>
            <a:xfrm rot="1262594">
              <a:off x="7161564" y="4864602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737" name="8-конечная звезда 1736"/>
            <p:cNvSpPr/>
            <p:nvPr/>
          </p:nvSpPr>
          <p:spPr>
            <a:xfrm rot="1262594">
              <a:off x="6937348" y="4794216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754" name="Прямая соединительная линия 1753"/>
            <p:cNvCxnSpPr>
              <a:stCxn id="1733" idx="4"/>
              <a:endCxn id="1734" idx="1"/>
            </p:cNvCxnSpPr>
            <p:nvPr/>
          </p:nvCxnSpPr>
          <p:spPr>
            <a:xfrm rot="10800000">
              <a:off x="6826321" y="4991778"/>
              <a:ext cx="51052" cy="3069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55" name="Прямая соединительная линия 1754"/>
            <p:cNvCxnSpPr>
              <a:stCxn id="1734" idx="0"/>
              <a:endCxn id="1737" idx="3"/>
            </p:cNvCxnSpPr>
            <p:nvPr/>
          </p:nvCxnSpPr>
          <p:spPr>
            <a:xfrm flipV="1">
              <a:off x="6838659" y="4832179"/>
              <a:ext cx="101015" cy="14661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56" name="Прямая соединительная линия 1755"/>
            <p:cNvCxnSpPr>
              <a:stCxn id="1733" idx="7"/>
              <a:endCxn id="1736" idx="3"/>
            </p:cNvCxnSpPr>
            <p:nvPr/>
          </p:nvCxnSpPr>
          <p:spPr>
            <a:xfrm rot="5400000" flipH="1" flipV="1">
              <a:off x="6980151" y="4837948"/>
              <a:ext cx="123874" cy="24298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65" name="Прямая соединительная линия 1764"/>
            <p:cNvCxnSpPr>
              <a:stCxn id="1773" idx="7"/>
              <a:endCxn id="1771" idx="2"/>
            </p:cNvCxnSpPr>
            <p:nvPr/>
          </p:nvCxnSpPr>
          <p:spPr>
            <a:xfrm rot="5400000" flipH="1" flipV="1">
              <a:off x="7166963" y="3803278"/>
              <a:ext cx="317837" cy="11809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66" name="Прямая соединительная линия 1765"/>
            <p:cNvCxnSpPr>
              <a:stCxn id="1775" idx="5"/>
              <a:endCxn id="1771" idx="0"/>
            </p:cNvCxnSpPr>
            <p:nvPr/>
          </p:nvCxnSpPr>
          <p:spPr>
            <a:xfrm rot="16200000" flipV="1">
              <a:off x="7345751" y="3761977"/>
              <a:ext cx="178582" cy="3043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67" name="Прямая соединительная линия 1766"/>
            <p:cNvCxnSpPr>
              <a:stCxn id="1735" idx="5"/>
              <a:endCxn id="1775" idx="1"/>
            </p:cNvCxnSpPr>
            <p:nvPr/>
          </p:nvCxnSpPr>
          <p:spPr>
            <a:xfrm rot="5400000" flipH="1" flipV="1">
              <a:off x="6909641" y="4235560"/>
              <a:ext cx="885926" cy="23331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68" name="Прямая соединительная линия 1767"/>
            <p:cNvCxnSpPr>
              <a:stCxn id="1732" idx="3"/>
              <a:endCxn id="1735" idx="1"/>
            </p:cNvCxnSpPr>
            <p:nvPr/>
          </p:nvCxnSpPr>
          <p:spPr>
            <a:xfrm rot="5400000" flipH="1">
              <a:off x="7245449" y="4847449"/>
              <a:ext cx="59553" cy="4055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771" name="8-конечная звезда 1770"/>
            <p:cNvSpPr/>
            <p:nvPr/>
          </p:nvSpPr>
          <p:spPr>
            <a:xfrm rot="1262594">
              <a:off x="7367625" y="3651209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772" name="8-конечная звезда 1771"/>
            <p:cNvSpPr/>
            <p:nvPr/>
          </p:nvSpPr>
          <p:spPr>
            <a:xfrm rot="1262594">
              <a:off x="7222047" y="4221660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773" name="8-конечная звезда 1772"/>
            <p:cNvSpPr/>
            <p:nvPr/>
          </p:nvSpPr>
          <p:spPr>
            <a:xfrm rot="1262594">
              <a:off x="7222048" y="4007346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774" name="8-конечная звезда 1773"/>
            <p:cNvSpPr/>
            <p:nvPr/>
          </p:nvSpPr>
          <p:spPr>
            <a:xfrm rot="1262594">
              <a:off x="7150609" y="4232614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775" name="8-конечная звезда 1774"/>
            <p:cNvSpPr/>
            <p:nvPr/>
          </p:nvSpPr>
          <p:spPr>
            <a:xfrm rot="1262594">
              <a:off x="7436361" y="3864470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787" name="Прямая соединительная линия 1786"/>
            <p:cNvCxnSpPr>
              <a:stCxn id="1730" idx="5"/>
              <a:endCxn id="1773" idx="1"/>
            </p:cNvCxnSpPr>
            <p:nvPr/>
          </p:nvCxnSpPr>
          <p:spPr>
            <a:xfrm rot="16200000" flipV="1">
              <a:off x="7231114" y="4075965"/>
              <a:ext cx="100108" cy="5243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88" name="Прямая соединительная линия 1787"/>
            <p:cNvCxnSpPr>
              <a:stCxn id="1772" idx="5"/>
              <a:endCxn id="1773" idx="2"/>
            </p:cNvCxnSpPr>
            <p:nvPr/>
          </p:nvCxnSpPr>
          <p:spPr>
            <a:xfrm rot="5400000" flipH="1" flipV="1">
              <a:off x="7150951" y="4137581"/>
              <a:ext cx="171091" cy="110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795" name="TextBox 1794"/>
          <p:cNvSpPr txBox="1"/>
          <p:nvPr/>
        </p:nvSpPr>
        <p:spPr>
          <a:xfrm rot="17330145">
            <a:off x="6850552" y="4484570"/>
            <a:ext cx="70215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ЦЕНТАВР</a:t>
            </a:r>
            <a:endParaRPr lang="uk-UA" sz="8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1804" name="TextBox 1803"/>
          <p:cNvSpPr txBox="1"/>
          <p:nvPr/>
        </p:nvSpPr>
        <p:spPr>
          <a:xfrm>
            <a:off x="5535360" y="309870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15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05" name="TextBox 1804"/>
          <p:cNvSpPr txBox="1"/>
          <p:nvPr/>
        </p:nvSpPr>
        <p:spPr>
          <a:xfrm>
            <a:off x="5104222" y="166994"/>
            <a:ext cx="253596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06" name="TextBox 1805"/>
          <p:cNvSpPr txBox="1"/>
          <p:nvPr/>
        </p:nvSpPr>
        <p:spPr>
          <a:xfrm>
            <a:off x="6072198" y="571480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25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07" name="TextBox 1806"/>
          <p:cNvSpPr txBox="1"/>
          <p:nvPr/>
        </p:nvSpPr>
        <p:spPr>
          <a:xfrm>
            <a:off x="6892682" y="1310002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15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08" name="TextBox 1807"/>
          <p:cNvSpPr txBox="1"/>
          <p:nvPr/>
        </p:nvSpPr>
        <p:spPr>
          <a:xfrm>
            <a:off x="6572264" y="928670"/>
            <a:ext cx="253596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09" name="TextBox 1808"/>
          <p:cNvSpPr txBox="1"/>
          <p:nvPr/>
        </p:nvSpPr>
        <p:spPr>
          <a:xfrm>
            <a:off x="7249872" y="1810068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25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10" name="TextBox 1809"/>
          <p:cNvSpPr txBox="1"/>
          <p:nvPr/>
        </p:nvSpPr>
        <p:spPr>
          <a:xfrm>
            <a:off x="7572396" y="2857496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15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11" name="TextBox 1810"/>
          <p:cNvSpPr txBox="1"/>
          <p:nvPr/>
        </p:nvSpPr>
        <p:spPr>
          <a:xfrm>
            <a:off x="7500958" y="2333288"/>
            <a:ext cx="253596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12" name="TextBox 1811"/>
          <p:cNvSpPr txBox="1"/>
          <p:nvPr/>
        </p:nvSpPr>
        <p:spPr>
          <a:xfrm>
            <a:off x="7607062" y="3357562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25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16" name="TextBox 1815"/>
          <p:cNvSpPr txBox="1"/>
          <p:nvPr/>
        </p:nvSpPr>
        <p:spPr>
          <a:xfrm>
            <a:off x="7392748" y="4429132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15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17" name="TextBox 1816"/>
          <p:cNvSpPr txBox="1"/>
          <p:nvPr/>
        </p:nvSpPr>
        <p:spPr>
          <a:xfrm>
            <a:off x="7572396" y="3929066"/>
            <a:ext cx="253596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18" name="TextBox 1817"/>
          <p:cNvSpPr txBox="1"/>
          <p:nvPr/>
        </p:nvSpPr>
        <p:spPr>
          <a:xfrm>
            <a:off x="7178434" y="4929198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25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19" name="TextBox 1818"/>
          <p:cNvSpPr txBox="1"/>
          <p:nvPr/>
        </p:nvSpPr>
        <p:spPr>
          <a:xfrm>
            <a:off x="6392616" y="5810596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15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20" name="TextBox 1819"/>
          <p:cNvSpPr txBox="1"/>
          <p:nvPr/>
        </p:nvSpPr>
        <p:spPr>
          <a:xfrm>
            <a:off x="6818734" y="5453406"/>
            <a:ext cx="253596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21" name="TextBox 1820"/>
          <p:cNvSpPr txBox="1"/>
          <p:nvPr/>
        </p:nvSpPr>
        <p:spPr>
          <a:xfrm>
            <a:off x="5929322" y="6143644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25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22" name="TextBox 1821"/>
          <p:cNvSpPr txBox="1"/>
          <p:nvPr/>
        </p:nvSpPr>
        <p:spPr>
          <a:xfrm>
            <a:off x="4820980" y="6453538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15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23" name="TextBox 1822"/>
          <p:cNvSpPr txBox="1"/>
          <p:nvPr/>
        </p:nvSpPr>
        <p:spPr>
          <a:xfrm>
            <a:off x="5429256" y="6357958"/>
            <a:ext cx="253596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24" name="TextBox 1823"/>
          <p:cNvSpPr txBox="1"/>
          <p:nvPr/>
        </p:nvSpPr>
        <p:spPr>
          <a:xfrm>
            <a:off x="4323020" y="6500834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25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25" name="TextBox 1824"/>
          <p:cNvSpPr txBox="1"/>
          <p:nvPr/>
        </p:nvSpPr>
        <p:spPr>
          <a:xfrm>
            <a:off x="3106468" y="6239224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15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26" name="TextBox 1825"/>
          <p:cNvSpPr txBox="1"/>
          <p:nvPr/>
        </p:nvSpPr>
        <p:spPr>
          <a:xfrm>
            <a:off x="3714744" y="6429396"/>
            <a:ext cx="253596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27" name="TextBox 1826"/>
          <p:cNvSpPr txBox="1"/>
          <p:nvPr/>
        </p:nvSpPr>
        <p:spPr>
          <a:xfrm>
            <a:off x="2643174" y="5953472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25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28" name="TextBox 1827"/>
          <p:cNvSpPr txBox="1"/>
          <p:nvPr/>
        </p:nvSpPr>
        <p:spPr>
          <a:xfrm>
            <a:off x="1820584" y="5214950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15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29" name="TextBox 1828"/>
          <p:cNvSpPr txBox="1"/>
          <p:nvPr/>
        </p:nvSpPr>
        <p:spPr>
          <a:xfrm>
            <a:off x="2214546" y="5619436"/>
            <a:ext cx="253596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30" name="TextBox 1829"/>
          <p:cNvSpPr txBox="1"/>
          <p:nvPr/>
        </p:nvSpPr>
        <p:spPr>
          <a:xfrm>
            <a:off x="1534832" y="4714884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25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31" name="TextBox 1830"/>
          <p:cNvSpPr txBox="1"/>
          <p:nvPr/>
        </p:nvSpPr>
        <p:spPr>
          <a:xfrm>
            <a:off x="1214414" y="3786190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15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32" name="TextBox 1831"/>
          <p:cNvSpPr txBox="1"/>
          <p:nvPr/>
        </p:nvSpPr>
        <p:spPr>
          <a:xfrm>
            <a:off x="1357290" y="4286256"/>
            <a:ext cx="253596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33" name="TextBox 1832"/>
          <p:cNvSpPr txBox="1"/>
          <p:nvPr/>
        </p:nvSpPr>
        <p:spPr>
          <a:xfrm>
            <a:off x="1177642" y="3214686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25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34" name="TextBox 1833"/>
          <p:cNvSpPr txBox="1"/>
          <p:nvPr/>
        </p:nvSpPr>
        <p:spPr>
          <a:xfrm>
            <a:off x="1428728" y="2071678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15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35" name="TextBox 1834"/>
          <p:cNvSpPr txBox="1"/>
          <p:nvPr/>
        </p:nvSpPr>
        <p:spPr>
          <a:xfrm>
            <a:off x="1285852" y="2643182"/>
            <a:ext cx="253596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36" name="TextBox 1835"/>
          <p:cNvSpPr txBox="1"/>
          <p:nvPr/>
        </p:nvSpPr>
        <p:spPr>
          <a:xfrm>
            <a:off x="1643042" y="1643050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25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37" name="TextBox 1836"/>
          <p:cNvSpPr txBox="1"/>
          <p:nvPr/>
        </p:nvSpPr>
        <p:spPr>
          <a:xfrm>
            <a:off x="2392088" y="809936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15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38" name="TextBox 1837"/>
          <p:cNvSpPr txBox="1"/>
          <p:nvPr/>
        </p:nvSpPr>
        <p:spPr>
          <a:xfrm>
            <a:off x="2034898" y="1142984"/>
            <a:ext cx="253596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39" name="TextBox 1838"/>
          <p:cNvSpPr txBox="1"/>
          <p:nvPr/>
        </p:nvSpPr>
        <p:spPr>
          <a:xfrm>
            <a:off x="2857488" y="500042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25</a:t>
            </a:r>
            <a:endParaRPr lang="uk-UA" sz="1100" spc="-150" dirty="0">
              <a:latin typeface="Bookman Old Style" pitchFamily="18" charset="0"/>
            </a:endParaRPr>
          </a:p>
        </p:txBody>
      </p:sp>
      <p:grpSp>
        <p:nvGrpSpPr>
          <p:cNvPr id="66" name="Группа 1849"/>
          <p:cNvGrpSpPr/>
          <p:nvPr/>
        </p:nvGrpSpPr>
        <p:grpSpPr>
          <a:xfrm rot="2594349">
            <a:off x="1152525" y="9525"/>
            <a:ext cx="6837363" cy="6837363"/>
            <a:chOff x="1152525" y="9525"/>
            <a:chExt cx="6837363" cy="6837363"/>
          </a:xfrm>
        </p:grpSpPr>
        <p:pic>
          <p:nvPicPr>
            <p:cNvPr id="1030" name="Picture 6" descr="K:\Зоряне небо\ПОЛУКРУГ 90  1.png"/>
            <p:cNvPicPr>
              <a:picLocks noChangeAspect="1" noChangeArrowheads="1"/>
            </p:cNvPicPr>
            <p:nvPr/>
          </p:nvPicPr>
          <p:blipFill>
            <a:blip r:embed="rId3"/>
            <a:srcRect/>
            <a:stretch>
              <a:fillRect/>
            </a:stretch>
          </p:blipFill>
          <p:spPr bwMode="auto">
            <a:xfrm>
              <a:off x="1152525" y="9525"/>
              <a:ext cx="6837363" cy="6837363"/>
            </a:xfrm>
            <a:prstGeom prst="rect">
              <a:avLst/>
            </a:prstGeom>
            <a:noFill/>
          </p:spPr>
        </p:pic>
        <p:cxnSp>
          <p:nvCxnSpPr>
            <p:cNvPr id="1843" name="Прямая соединительная линия 1842"/>
            <p:cNvCxnSpPr/>
            <p:nvPr/>
          </p:nvCxnSpPr>
          <p:spPr>
            <a:xfrm rot="5400000">
              <a:off x="4409394" y="480312"/>
              <a:ext cx="324562" cy="651"/>
            </a:xfrm>
            <a:prstGeom prst="line">
              <a:avLst/>
            </a:prstGeom>
            <a:ln w="28575">
              <a:solidFill>
                <a:srgbClr val="C0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846" name="TextBox 1845"/>
            <p:cNvSpPr txBox="1"/>
            <p:nvPr/>
          </p:nvSpPr>
          <p:spPr>
            <a:xfrm>
              <a:off x="4071934" y="642918"/>
              <a:ext cx="1058667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uk-UA" sz="1400" b="1" dirty="0" smtClean="0">
                  <a:solidFill>
                    <a:srgbClr val="9E0000"/>
                  </a:solidFill>
                  <a:latin typeface="Bookman Old Style" pitchFamily="18" charset="0"/>
                </a:rPr>
                <a:t>Північ</a:t>
              </a:r>
            </a:p>
          </p:txBody>
        </p:sp>
        <p:sp>
          <p:nvSpPr>
            <p:cNvPr id="1847" name="TextBox 1846"/>
            <p:cNvSpPr txBox="1"/>
            <p:nvPr/>
          </p:nvSpPr>
          <p:spPr>
            <a:xfrm>
              <a:off x="4013399" y="2090314"/>
              <a:ext cx="1058667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uk-UA" sz="1600" b="1" i="1" dirty="0" err="1" smtClean="0">
                  <a:solidFill>
                    <a:srgbClr val="9E0000"/>
                  </a:solidFill>
                  <a:latin typeface="Bookman Old Style" pitchFamily="18" charset="0"/>
                </a:rPr>
                <a:t>пн</a:t>
              </a:r>
              <a:endParaRPr lang="uk-UA" sz="1600" b="1" i="1" dirty="0" smtClean="0">
                <a:solidFill>
                  <a:srgbClr val="9E0000"/>
                </a:solidFill>
                <a:latin typeface="Bookman Old Style" pitchFamily="18" charset="0"/>
              </a:endParaRPr>
            </a:p>
          </p:txBody>
        </p:sp>
        <p:sp>
          <p:nvSpPr>
            <p:cNvPr id="1848" name="TextBox 1847"/>
            <p:cNvSpPr txBox="1"/>
            <p:nvPr/>
          </p:nvSpPr>
          <p:spPr>
            <a:xfrm>
              <a:off x="6072198" y="2928934"/>
              <a:ext cx="1058667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uk-UA" sz="1600" b="1" i="1" dirty="0" err="1" smtClean="0">
                  <a:solidFill>
                    <a:srgbClr val="9E0000"/>
                  </a:solidFill>
                  <a:latin typeface="Bookman Old Style" pitchFamily="18" charset="0"/>
                </a:rPr>
                <a:t>зх</a:t>
              </a:r>
              <a:endParaRPr lang="uk-UA" sz="1600" b="1" i="1" dirty="0" smtClean="0">
                <a:solidFill>
                  <a:srgbClr val="9E0000"/>
                </a:solidFill>
                <a:latin typeface="Bookman Old Style" pitchFamily="18" charset="0"/>
              </a:endParaRPr>
            </a:p>
          </p:txBody>
        </p:sp>
        <p:sp>
          <p:nvSpPr>
            <p:cNvPr id="1849" name="TextBox 1848"/>
            <p:cNvSpPr txBox="1"/>
            <p:nvPr/>
          </p:nvSpPr>
          <p:spPr>
            <a:xfrm>
              <a:off x="2071670" y="2928934"/>
              <a:ext cx="1058667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uk-UA" sz="1600" b="1" i="1" dirty="0" err="1" smtClean="0">
                  <a:solidFill>
                    <a:srgbClr val="9E0000"/>
                  </a:solidFill>
                  <a:latin typeface="Bookman Old Style" pitchFamily="18" charset="0"/>
                </a:rPr>
                <a:t>сх</a:t>
              </a:r>
              <a:endParaRPr lang="uk-UA" sz="1600" b="1" i="1" dirty="0" smtClean="0">
                <a:solidFill>
                  <a:srgbClr val="9E0000"/>
                </a:solidFill>
                <a:latin typeface="Bookman Old Style" pitchFamily="18" charset="0"/>
              </a:endParaRPr>
            </a:p>
          </p:txBody>
        </p:sp>
      </p:grpSp>
      <p:sp>
        <p:nvSpPr>
          <p:cNvPr id="1328" name="Овал 1327">
            <a:hlinkClick r:id="rId4" action="ppaction://hlinksldjump"/>
          </p:cNvPr>
          <p:cNvSpPr/>
          <p:nvPr/>
        </p:nvSpPr>
        <p:spPr>
          <a:xfrm>
            <a:off x="4534314" y="105166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329" name="Овал 1328">
            <a:hlinkClick r:id="rId5" action="ppaction://hlinksldjump"/>
          </p:cNvPr>
          <p:cNvSpPr/>
          <p:nvPr/>
        </p:nvSpPr>
        <p:spPr>
          <a:xfrm>
            <a:off x="5143504" y="176604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343" name="Овал 1342">
            <a:hlinkClick r:id="rId6" action="ppaction://hlinksldjump"/>
          </p:cNvPr>
          <p:cNvSpPr/>
          <p:nvPr/>
        </p:nvSpPr>
        <p:spPr>
          <a:xfrm>
            <a:off x="5605884" y="329004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344" name="Овал 1343">
            <a:hlinkClick r:id="rId7" action="ppaction://hlinksldjump"/>
          </p:cNvPr>
          <p:cNvSpPr/>
          <p:nvPr/>
        </p:nvSpPr>
        <p:spPr>
          <a:xfrm>
            <a:off x="6143636" y="571480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345" name="Овал 1344">
            <a:hlinkClick r:id="rId8" action="ppaction://hlinksldjump"/>
          </p:cNvPr>
          <p:cNvSpPr/>
          <p:nvPr/>
        </p:nvSpPr>
        <p:spPr>
          <a:xfrm>
            <a:off x="6606016" y="928670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346" name="Овал 1345">
            <a:hlinkClick r:id="rId9" action="ppaction://hlinksldjump"/>
          </p:cNvPr>
          <p:cNvSpPr/>
          <p:nvPr/>
        </p:nvSpPr>
        <p:spPr>
          <a:xfrm>
            <a:off x="6963206" y="1319612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347" name="Овал 1346">
            <a:hlinkClick r:id="rId10" action="ppaction://hlinksldjump"/>
          </p:cNvPr>
          <p:cNvSpPr/>
          <p:nvPr/>
        </p:nvSpPr>
        <p:spPr>
          <a:xfrm>
            <a:off x="7286644" y="1819678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348" name="Овал 1347">
            <a:hlinkClick r:id="rId11" action="ppaction://hlinksldjump"/>
          </p:cNvPr>
          <p:cNvSpPr/>
          <p:nvPr/>
        </p:nvSpPr>
        <p:spPr>
          <a:xfrm>
            <a:off x="7500958" y="2319744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349" name="Овал 1348">
            <a:hlinkClick r:id="rId12" action="ppaction://hlinksldjump"/>
          </p:cNvPr>
          <p:cNvSpPr/>
          <p:nvPr/>
        </p:nvSpPr>
        <p:spPr>
          <a:xfrm>
            <a:off x="7606148" y="2857496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350" name="Овал 1349">
            <a:hlinkClick r:id="rId13" action="ppaction://hlinksldjump"/>
          </p:cNvPr>
          <p:cNvSpPr/>
          <p:nvPr/>
        </p:nvSpPr>
        <p:spPr>
          <a:xfrm>
            <a:off x="7643834" y="3357562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351" name="Овал 1350">
            <a:hlinkClick r:id="rId14" action="ppaction://hlinksldjump"/>
          </p:cNvPr>
          <p:cNvSpPr/>
          <p:nvPr/>
        </p:nvSpPr>
        <p:spPr>
          <a:xfrm>
            <a:off x="7572396" y="3929066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352" name="Овал 1351">
            <a:hlinkClick r:id="rId15" action="ppaction://hlinksldjump"/>
          </p:cNvPr>
          <p:cNvSpPr/>
          <p:nvPr/>
        </p:nvSpPr>
        <p:spPr>
          <a:xfrm>
            <a:off x="7429520" y="4429132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353" name="Овал 1352">
            <a:hlinkClick r:id="rId16" action="ppaction://hlinksldjump"/>
          </p:cNvPr>
          <p:cNvSpPr/>
          <p:nvPr/>
        </p:nvSpPr>
        <p:spPr>
          <a:xfrm>
            <a:off x="7215206" y="4929198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354" name="Овал 1353">
            <a:hlinkClick r:id="rId17" action="ppaction://hlinksldjump"/>
          </p:cNvPr>
          <p:cNvSpPr/>
          <p:nvPr/>
        </p:nvSpPr>
        <p:spPr>
          <a:xfrm>
            <a:off x="6820330" y="5463016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361" name="Овал 1360">
            <a:hlinkClick r:id="rId18" action="ppaction://hlinksldjump"/>
          </p:cNvPr>
          <p:cNvSpPr/>
          <p:nvPr/>
        </p:nvSpPr>
        <p:spPr>
          <a:xfrm>
            <a:off x="6429388" y="5820206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362" name="Овал 1361">
            <a:hlinkClick r:id="rId19" action="ppaction://hlinksldjump"/>
          </p:cNvPr>
          <p:cNvSpPr/>
          <p:nvPr/>
        </p:nvSpPr>
        <p:spPr>
          <a:xfrm>
            <a:off x="5929322" y="6143644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363" name="Овал 1362">
            <a:hlinkClick r:id="rId20" action="ppaction://hlinksldjump"/>
          </p:cNvPr>
          <p:cNvSpPr/>
          <p:nvPr/>
        </p:nvSpPr>
        <p:spPr>
          <a:xfrm>
            <a:off x="5391570" y="6357958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366" name="Овал 1365">
            <a:hlinkClick r:id="rId21" action="ppaction://hlinksldjump"/>
          </p:cNvPr>
          <p:cNvSpPr/>
          <p:nvPr/>
        </p:nvSpPr>
        <p:spPr>
          <a:xfrm>
            <a:off x="4857752" y="6463148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367" name="Овал 1366">
            <a:hlinkClick r:id="rId22" action="ppaction://hlinksldjump"/>
          </p:cNvPr>
          <p:cNvSpPr/>
          <p:nvPr/>
        </p:nvSpPr>
        <p:spPr>
          <a:xfrm>
            <a:off x="4357686" y="6500834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368" name="Овал 1367">
            <a:hlinkClick r:id="rId23" action="ppaction://hlinksldjump"/>
          </p:cNvPr>
          <p:cNvSpPr/>
          <p:nvPr/>
        </p:nvSpPr>
        <p:spPr>
          <a:xfrm>
            <a:off x="3714744" y="6391710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395" name="Овал 1394">
            <a:hlinkClick r:id="rId24" action="ppaction://hlinksldjump"/>
          </p:cNvPr>
          <p:cNvSpPr/>
          <p:nvPr/>
        </p:nvSpPr>
        <p:spPr>
          <a:xfrm>
            <a:off x="3143240" y="6215082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411" name="Овал 1410">
            <a:hlinkClick r:id="rId25" action="ppaction://hlinksldjump"/>
          </p:cNvPr>
          <p:cNvSpPr/>
          <p:nvPr/>
        </p:nvSpPr>
        <p:spPr>
          <a:xfrm>
            <a:off x="2676926" y="5963082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412" name="Овал 1411">
            <a:hlinkClick r:id="rId26" action="ppaction://hlinksldjump"/>
          </p:cNvPr>
          <p:cNvSpPr/>
          <p:nvPr/>
        </p:nvSpPr>
        <p:spPr>
          <a:xfrm>
            <a:off x="2214546" y="5605892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413" name="Овал 1412">
            <a:hlinkClick r:id="rId27" action="ppaction://hlinksldjump"/>
          </p:cNvPr>
          <p:cNvSpPr/>
          <p:nvPr/>
        </p:nvSpPr>
        <p:spPr>
          <a:xfrm>
            <a:off x="1857356" y="5177264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414" name="Овал 1413">
            <a:hlinkClick r:id="rId28" action="ppaction://hlinksldjump"/>
          </p:cNvPr>
          <p:cNvSpPr/>
          <p:nvPr/>
        </p:nvSpPr>
        <p:spPr>
          <a:xfrm>
            <a:off x="1571604" y="4714884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415" name="Овал 1414">
            <a:hlinkClick r:id="rId29" action="ppaction://hlinksldjump"/>
          </p:cNvPr>
          <p:cNvSpPr/>
          <p:nvPr/>
        </p:nvSpPr>
        <p:spPr>
          <a:xfrm>
            <a:off x="1391042" y="4286256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416" name="Овал 1415">
            <a:hlinkClick r:id="rId30" action="ppaction://hlinksldjump"/>
          </p:cNvPr>
          <p:cNvSpPr/>
          <p:nvPr/>
        </p:nvSpPr>
        <p:spPr>
          <a:xfrm>
            <a:off x="1285852" y="3786190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418" name="Овал 1417">
            <a:hlinkClick r:id="rId31" action="ppaction://hlinksldjump"/>
          </p:cNvPr>
          <p:cNvSpPr/>
          <p:nvPr/>
        </p:nvSpPr>
        <p:spPr>
          <a:xfrm>
            <a:off x="1214414" y="3214686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441" name="Овал 1440">
            <a:hlinkClick r:id="rId32" action="ppaction://hlinksldjump"/>
          </p:cNvPr>
          <p:cNvSpPr/>
          <p:nvPr/>
        </p:nvSpPr>
        <p:spPr>
          <a:xfrm>
            <a:off x="1319604" y="2643182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443" name="Овал 1442">
            <a:hlinkClick r:id="rId33" action="ppaction://hlinksldjump"/>
          </p:cNvPr>
          <p:cNvSpPr/>
          <p:nvPr/>
        </p:nvSpPr>
        <p:spPr>
          <a:xfrm>
            <a:off x="1472004" y="2071678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444" name="Овал 1443">
            <a:hlinkClick r:id="rId34" action="ppaction://hlinksldjump"/>
          </p:cNvPr>
          <p:cNvSpPr/>
          <p:nvPr/>
        </p:nvSpPr>
        <p:spPr>
          <a:xfrm>
            <a:off x="1714480" y="1643050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445" name="Овал 1444">
            <a:hlinkClick r:id="rId35" action="ppaction://hlinksldjump"/>
          </p:cNvPr>
          <p:cNvSpPr/>
          <p:nvPr/>
        </p:nvSpPr>
        <p:spPr>
          <a:xfrm>
            <a:off x="2071670" y="1142984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447" name="Овал 1446">
            <a:hlinkClick r:id="rId36" action="ppaction://hlinksldjump"/>
          </p:cNvPr>
          <p:cNvSpPr/>
          <p:nvPr/>
        </p:nvSpPr>
        <p:spPr>
          <a:xfrm>
            <a:off x="2462612" y="819546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455" name="Овал 1454">
            <a:hlinkClick r:id="rId37" action="ppaction://hlinksldjump"/>
          </p:cNvPr>
          <p:cNvSpPr/>
          <p:nvPr/>
        </p:nvSpPr>
        <p:spPr>
          <a:xfrm>
            <a:off x="2891240" y="500042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467" name="Овал 1466">
            <a:hlinkClick r:id="rId38" action="ppaction://hlinksldjump"/>
          </p:cNvPr>
          <p:cNvSpPr/>
          <p:nvPr/>
        </p:nvSpPr>
        <p:spPr>
          <a:xfrm>
            <a:off x="3500430" y="248042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484" name="Овал 1483">
            <a:hlinkClick r:id="rId39" action="ppaction://hlinksldjump"/>
          </p:cNvPr>
          <p:cNvSpPr/>
          <p:nvPr/>
        </p:nvSpPr>
        <p:spPr>
          <a:xfrm>
            <a:off x="3962810" y="142852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485" name="TextBox 1484"/>
          <p:cNvSpPr txBox="1"/>
          <p:nvPr/>
        </p:nvSpPr>
        <p:spPr>
          <a:xfrm>
            <a:off x="214282" y="149346"/>
            <a:ext cx="2071702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ru-RU" sz="2000" b="1" dirty="0" smtClean="0">
                <a:solidFill>
                  <a:schemeClr val="bg1"/>
                </a:solidFill>
                <a:latin typeface="Bookman Old Style" pitchFamily="18" charset="0"/>
              </a:rPr>
              <a:t>5 </a:t>
            </a:r>
            <a:r>
              <a:rPr lang="ru-RU" sz="2000" b="1" dirty="0" err="1" smtClean="0">
                <a:solidFill>
                  <a:schemeClr val="bg1"/>
                </a:solidFill>
                <a:latin typeface="Bookman Old Style" pitchFamily="18" charset="0"/>
              </a:rPr>
              <a:t>серпня</a:t>
            </a:r>
            <a:endParaRPr lang="uk-UA" sz="2000" b="1" dirty="0">
              <a:solidFill>
                <a:schemeClr val="bg1"/>
              </a:solidFill>
              <a:latin typeface="Bookman Old Style" pitchFamily="18" charset="0"/>
            </a:endParaRPr>
          </a:p>
        </p:txBody>
      </p:sp>
      <p:pic>
        <p:nvPicPr>
          <p:cNvPr id="1487" name="Picture 12" descr="MCj04326750000[1]">
            <a:hlinkClick r:id="rId40" action="ppaction://hlinksldjump"/>
          </p:cNvPr>
          <p:cNvPicPr>
            <a:picLocks noChangeAspect="1" noChangeArrowheads="1"/>
          </p:cNvPicPr>
          <p:nvPr/>
        </p:nvPicPr>
        <p:blipFill>
          <a:blip r:embed="rId41" cstate="print">
            <a:duotone>
              <a:schemeClr val="accent2">
                <a:shade val="45000"/>
                <a:satMod val="135000"/>
              </a:schemeClr>
              <a:prstClr val="white"/>
            </a:duotone>
          </a:blip>
          <a:srcRect/>
          <a:stretch>
            <a:fillRect/>
          </a:stretch>
        </p:blipFill>
        <p:spPr bwMode="auto">
          <a:xfrm>
            <a:off x="71406" y="5778000"/>
            <a:ext cx="1079999" cy="1080000"/>
          </a:xfrm>
          <a:prstGeom prst="rect">
            <a:avLst/>
          </a:prstGeom>
          <a:noFill/>
        </p:spPr>
      </p:pic>
    </p:spTree>
  </p:cSld>
  <p:clrMapOvr>
    <a:masterClrMapping/>
  </p:clrMapOvr>
  <p:transition advClick="0"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148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148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Овал 7"/>
          <p:cNvSpPr/>
          <p:nvPr/>
        </p:nvSpPr>
        <p:spPr>
          <a:xfrm>
            <a:off x="1161024" y="0"/>
            <a:ext cx="6840000" cy="6840000"/>
          </a:xfrm>
          <a:prstGeom prst="ellipse">
            <a:avLst/>
          </a:prstGeom>
          <a:solidFill>
            <a:srgbClr val="0036A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807" name="Овал 806"/>
          <p:cNvSpPr/>
          <p:nvPr/>
        </p:nvSpPr>
        <p:spPr>
          <a:xfrm>
            <a:off x="2643174" y="2071678"/>
            <a:ext cx="3786214" cy="3786214"/>
          </a:xfrm>
          <a:prstGeom prst="ellipse">
            <a:avLst/>
          </a:prstGeom>
          <a:noFill/>
          <a:ln w="19050">
            <a:solidFill>
              <a:srgbClr val="C00000"/>
            </a:solidFill>
            <a:prstDash val="sysDash"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cxnSp>
        <p:nvCxnSpPr>
          <p:cNvPr id="10" name="Прямая соединительная линия 9"/>
          <p:cNvCxnSpPr>
            <a:stCxn id="23" idx="2"/>
            <a:endCxn id="23" idx="6"/>
          </p:cNvCxnSpPr>
          <p:nvPr/>
        </p:nvCxnSpPr>
        <p:spPr>
          <a:xfrm rot="10800000" flipH="1">
            <a:off x="1428728" y="3429000"/>
            <a:ext cx="6286544" cy="1588"/>
          </a:xfrm>
          <a:prstGeom prst="line">
            <a:avLst/>
          </a:prstGeom>
          <a:ln w="12700"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12" name="Прямая соединительная линия 11"/>
          <p:cNvCxnSpPr/>
          <p:nvPr/>
        </p:nvCxnSpPr>
        <p:spPr>
          <a:xfrm rot="16200000" flipH="1">
            <a:off x="1428728" y="3499644"/>
            <a:ext cx="6286544" cy="1588"/>
          </a:xfrm>
          <a:prstGeom prst="line">
            <a:avLst/>
          </a:prstGeom>
          <a:ln w="12700"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13" name="Овал 12"/>
          <p:cNvSpPr/>
          <p:nvPr/>
        </p:nvSpPr>
        <p:spPr>
          <a:xfrm>
            <a:off x="3428992" y="2285992"/>
            <a:ext cx="2286016" cy="2286016"/>
          </a:xfrm>
          <a:prstGeom prst="ellipse">
            <a:avLst/>
          </a:prstGeom>
          <a:noFill/>
          <a:ln w="12700"/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23" name="Овал 22"/>
          <p:cNvSpPr/>
          <p:nvPr/>
        </p:nvSpPr>
        <p:spPr>
          <a:xfrm>
            <a:off x="1428728" y="285728"/>
            <a:ext cx="6286544" cy="6286544"/>
          </a:xfrm>
          <a:prstGeom prst="ellipse">
            <a:avLst/>
          </a:prstGeom>
          <a:noFill/>
          <a:ln w="12700"/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24" name="Овал 23"/>
          <p:cNvSpPr/>
          <p:nvPr/>
        </p:nvSpPr>
        <p:spPr>
          <a:xfrm>
            <a:off x="1928794" y="785794"/>
            <a:ext cx="5286412" cy="5286412"/>
          </a:xfrm>
          <a:prstGeom prst="ellipse">
            <a:avLst/>
          </a:prstGeom>
          <a:noFill/>
          <a:ln w="12700"/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cxnSp>
        <p:nvCxnSpPr>
          <p:cNvPr id="28" name="Прямая соединительная линия 27"/>
          <p:cNvCxnSpPr>
            <a:stCxn id="23" idx="3"/>
            <a:endCxn id="23" idx="7"/>
          </p:cNvCxnSpPr>
          <p:nvPr/>
        </p:nvCxnSpPr>
        <p:spPr>
          <a:xfrm rot="5400000" flipH="1" flipV="1">
            <a:off x="2349370" y="1206372"/>
            <a:ext cx="4445260" cy="4445256"/>
          </a:xfrm>
          <a:prstGeom prst="line">
            <a:avLst/>
          </a:prstGeom>
          <a:ln w="12700"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30" name="Прямая соединительная линия 29"/>
          <p:cNvCxnSpPr>
            <a:stCxn id="23" idx="1"/>
            <a:endCxn id="23" idx="5"/>
          </p:cNvCxnSpPr>
          <p:nvPr/>
        </p:nvCxnSpPr>
        <p:spPr>
          <a:xfrm rot="16200000" flipH="1">
            <a:off x="2349370" y="1206372"/>
            <a:ext cx="4445260" cy="4445256"/>
          </a:xfrm>
          <a:prstGeom prst="line">
            <a:avLst/>
          </a:prstGeom>
          <a:ln w="12700"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grpSp>
        <p:nvGrpSpPr>
          <p:cNvPr id="2" name="Группа 359"/>
          <p:cNvGrpSpPr/>
          <p:nvPr/>
        </p:nvGrpSpPr>
        <p:grpSpPr>
          <a:xfrm rot="684282">
            <a:off x="4805835" y="2798468"/>
            <a:ext cx="955301" cy="1073931"/>
            <a:chOff x="4940036" y="2439714"/>
            <a:chExt cx="1186162" cy="1333461"/>
          </a:xfrm>
        </p:grpSpPr>
        <p:sp>
          <p:nvSpPr>
            <p:cNvPr id="83" name="8-конечная звезда 82"/>
            <p:cNvSpPr/>
            <p:nvPr/>
          </p:nvSpPr>
          <p:spPr>
            <a:xfrm rot="578312">
              <a:off x="5261829" y="3077799"/>
              <a:ext cx="90000" cy="90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4" name="8-конечная звезда 83"/>
            <p:cNvSpPr/>
            <p:nvPr/>
          </p:nvSpPr>
          <p:spPr>
            <a:xfrm rot="21105294">
              <a:off x="5363088" y="3005642"/>
              <a:ext cx="79200" cy="79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5" name="8-конечная звезда 84"/>
            <p:cNvSpPr/>
            <p:nvPr/>
          </p:nvSpPr>
          <p:spPr>
            <a:xfrm rot="21105294">
              <a:off x="5505486" y="3148039"/>
              <a:ext cx="72000" cy="72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6" name="8-конечная звезда 85"/>
            <p:cNvSpPr/>
            <p:nvPr/>
          </p:nvSpPr>
          <p:spPr>
            <a:xfrm rot="19358116">
              <a:off x="5585146" y="3708375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8" name="8-конечная звезда 87"/>
            <p:cNvSpPr/>
            <p:nvPr/>
          </p:nvSpPr>
          <p:spPr>
            <a:xfrm rot="19358116">
              <a:off x="5494317" y="3565499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9" name="8-конечная звезда 88"/>
            <p:cNvSpPr/>
            <p:nvPr/>
          </p:nvSpPr>
          <p:spPr>
            <a:xfrm rot="19358116">
              <a:off x="5442270" y="3442014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90" name="8-конечная звезда 89"/>
            <p:cNvSpPr/>
            <p:nvPr/>
          </p:nvSpPr>
          <p:spPr>
            <a:xfrm rot="19358116">
              <a:off x="5436487" y="3293354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92" name="Прямая соединительная линия 91"/>
            <p:cNvCxnSpPr>
              <a:stCxn id="84" idx="1"/>
              <a:endCxn id="85" idx="6"/>
            </p:cNvCxnSpPr>
            <p:nvPr/>
          </p:nvCxnSpPr>
          <p:spPr>
            <a:xfrm rot="16200000" flipH="1">
              <a:off x="5445633" y="3057720"/>
              <a:ext cx="79473" cy="10190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6" name="Прямая соединительная линия 95"/>
            <p:cNvCxnSpPr>
              <a:stCxn id="83" idx="1"/>
              <a:endCxn id="90" idx="6"/>
            </p:cNvCxnSpPr>
            <p:nvPr/>
          </p:nvCxnSpPr>
          <p:spPr>
            <a:xfrm rot="16200000" flipH="1">
              <a:off x="5319442" y="3172926"/>
              <a:ext cx="137551" cy="11069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0" name="Прямая соединительная линия 99"/>
            <p:cNvCxnSpPr>
              <a:stCxn id="84" idx="3"/>
              <a:endCxn id="83" idx="7"/>
            </p:cNvCxnSpPr>
            <p:nvPr/>
          </p:nvCxnSpPr>
          <p:spPr>
            <a:xfrm rot="5400000">
              <a:off x="5351367" y="3069130"/>
              <a:ext cx="19787" cy="3546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3" name="Прямая соединительная линия 102"/>
            <p:cNvCxnSpPr>
              <a:stCxn id="85" idx="3"/>
              <a:endCxn id="90" idx="0"/>
            </p:cNvCxnSpPr>
            <p:nvPr/>
          </p:nvCxnSpPr>
          <p:spPr>
            <a:xfrm rot="5400000">
              <a:off x="5450595" y="3231081"/>
              <a:ext cx="87548" cy="5115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6" name="Прямая соединительная линия 105"/>
            <p:cNvCxnSpPr>
              <a:stCxn id="90" idx="2"/>
              <a:endCxn id="89" idx="7"/>
            </p:cNvCxnSpPr>
            <p:nvPr/>
          </p:nvCxnSpPr>
          <p:spPr>
            <a:xfrm rot="16200000" flipH="1">
              <a:off x="5413872" y="3377199"/>
              <a:ext cx="116642" cy="1356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9" name="Прямая соединительная линия 108"/>
            <p:cNvCxnSpPr>
              <a:stCxn id="89" idx="2"/>
              <a:endCxn id="88" idx="6"/>
            </p:cNvCxnSpPr>
            <p:nvPr/>
          </p:nvCxnSpPr>
          <p:spPr>
            <a:xfrm rot="16200000" flipH="1">
              <a:off x="5464702" y="3529795"/>
              <a:ext cx="71983" cy="1272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0" name="Прямая соединительная линия 119"/>
            <p:cNvCxnSpPr>
              <a:stCxn id="88" idx="2"/>
              <a:endCxn id="86" idx="6"/>
            </p:cNvCxnSpPr>
            <p:nvPr/>
          </p:nvCxnSpPr>
          <p:spPr>
            <a:xfrm rot="16200000" flipH="1">
              <a:off x="5526444" y="3643585"/>
              <a:ext cx="91374" cy="5150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28" name="8-конечная звезда 127"/>
            <p:cNvSpPr/>
            <p:nvPr/>
          </p:nvSpPr>
          <p:spPr>
            <a:xfrm rot="19358116">
              <a:off x="5075043" y="2871397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 dirty="0"/>
            </a:p>
          </p:txBody>
        </p:sp>
        <p:sp>
          <p:nvSpPr>
            <p:cNvPr id="129" name="8-конечная звезда 128"/>
            <p:cNvSpPr/>
            <p:nvPr/>
          </p:nvSpPr>
          <p:spPr>
            <a:xfrm rot="19358116">
              <a:off x="5225788" y="2439714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0" name="8-конечная звезда 129"/>
            <p:cNvSpPr/>
            <p:nvPr/>
          </p:nvSpPr>
          <p:spPr>
            <a:xfrm rot="19358116">
              <a:off x="4940036" y="2654028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59" name="8-конечная звезда 258"/>
            <p:cNvSpPr/>
            <p:nvPr/>
          </p:nvSpPr>
          <p:spPr>
            <a:xfrm rot="19358116">
              <a:off x="5225788" y="279690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60" name="8-конечная звезда 259"/>
            <p:cNvSpPr/>
            <p:nvPr/>
          </p:nvSpPr>
          <p:spPr>
            <a:xfrm rot="19358116">
              <a:off x="5582977" y="2654028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61" name="8-конечная звезда 260"/>
            <p:cNvSpPr/>
            <p:nvPr/>
          </p:nvSpPr>
          <p:spPr>
            <a:xfrm rot="19358116">
              <a:off x="5650801" y="3150479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62" name="8-конечная звезда 261"/>
            <p:cNvSpPr/>
            <p:nvPr/>
          </p:nvSpPr>
          <p:spPr>
            <a:xfrm>
              <a:off x="5715008" y="2928934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 dirty="0"/>
            </a:p>
          </p:txBody>
        </p:sp>
        <p:sp>
          <p:nvSpPr>
            <p:cNvPr id="263" name="8-конечная звезда 262"/>
            <p:cNvSpPr/>
            <p:nvPr/>
          </p:nvSpPr>
          <p:spPr>
            <a:xfrm>
              <a:off x="5286380" y="2643182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 dirty="0"/>
            </a:p>
          </p:txBody>
        </p:sp>
        <p:sp>
          <p:nvSpPr>
            <p:cNvPr id="264" name="8-конечная звезда 263"/>
            <p:cNvSpPr/>
            <p:nvPr/>
          </p:nvSpPr>
          <p:spPr>
            <a:xfrm>
              <a:off x="6072198" y="2857496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 dirty="0"/>
            </a:p>
          </p:txBody>
        </p:sp>
        <p:cxnSp>
          <p:nvCxnSpPr>
            <p:cNvPr id="265" name="Прямая соединительная линия 264"/>
            <p:cNvCxnSpPr>
              <a:stCxn id="128" idx="2"/>
              <a:endCxn id="83" idx="5"/>
            </p:cNvCxnSpPr>
            <p:nvPr/>
          </p:nvCxnSpPr>
          <p:spPr>
            <a:xfrm rot="16200000" flipH="1">
              <a:off x="5101177" y="2906492"/>
              <a:ext cx="182398" cy="17681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8" name="Прямая соединительная линия 267"/>
            <p:cNvCxnSpPr>
              <a:stCxn id="128" idx="6"/>
              <a:endCxn id="130" idx="2"/>
            </p:cNvCxnSpPr>
            <p:nvPr/>
          </p:nvCxnSpPr>
          <p:spPr>
            <a:xfrm rot="16200000" flipV="1">
              <a:off x="4946469" y="2739440"/>
              <a:ext cx="172604" cy="9869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1" name="Прямая соединительная линия 270"/>
            <p:cNvCxnSpPr>
              <a:stCxn id="129" idx="4"/>
              <a:endCxn id="130" idx="0"/>
            </p:cNvCxnSpPr>
            <p:nvPr/>
          </p:nvCxnSpPr>
          <p:spPr>
            <a:xfrm rot="10800000" flipV="1">
              <a:off x="4988495" y="2483100"/>
              <a:ext cx="242834" cy="18154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5" name="Прямая соединительная линия 274"/>
            <p:cNvCxnSpPr>
              <a:stCxn id="259" idx="5"/>
              <a:endCxn id="128" idx="0"/>
            </p:cNvCxnSpPr>
            <p:nvPr/>
          </p:nvCxnSpPr>
          <p:spPr>
            <a:xfrm rot="16200000" flipH="1" flipV="1">
              <a:off x="5137609" y="2790055"/>
              <a:ext cx="58157" cy="11867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8" name="Прямая соединительная линия 277"/>
            <p:cNvCxnSpPr>
              <a:stCxn id="263" idx="3"/>
              <a:endCxn id="259" idx="7"/>
            </p:cNvCxnSpPr>
            <p:nvPr/>
          </p:nvCxnSpPr>
          <p:spPr>
            <a:xfrm rot="5400000">
              <a:off x="5221398" y="2724252"/>
              <a:ext cx="107868" cy="3791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2" name="Прямая соединительная линия 281"/>
            <p:cNvCxnSpPr>
              <a:stCxn id="260" idx="6"/>
              <a:endCxn id="129" idx="1"/>
            </p:cNvCxnSpPr>
            <p:nvPr/>
          </p:nvCxnSpPr>
          <p:spPr>
            <a:xfrm rot="16200000" flipV="1">
              <a:off x="5341936" y="2407914"/>
              <a:ext cx="189268" cy="31404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7" name="Прямая соединительная линия 286"/>
            <p:cNvCxnSpPr>
              <a:stCxn id="260" idx="4"/>
              <a:endCxn id="263" idx="0"/>
            </p:cNvCxnSpPr>
            <p:nvPr/>
          </p:nvCxnSpPr>
          <p:spPr>
            <a:xfrm rot="10800000">
              <a:off x="5340380" y="2670182"/>
              <a:ext cx="248138" cy="2723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4" name="Прямая соединительная линия 293"/>
            <p:cNvCxnSpPr>
              <a:stCxn id="86" idx="0"/>
              <a:endCxn id="261" idx="3"/>
            </p:cNvCxnSpPr>
            <p:nvPr/>
          </p:nvCxnSpPr>
          <p:spPr>
            <a:xfrm flipV="1">
              <a:off x="5643297" y="3186320"/>
              <a:ext cx="23112" cy="53479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2" name="Прямая соединительная линия 301"/>
            <p:cNvCxnSpPr>
              <a:stCxn id="262" idx="2"/>
              <a:endCxn id="261" idx="0"/>
            </p:cNvCxnSpPr>
            <p:nvPr/>
          </p:nvCxnSpPr>
          <p:spPr>
            <a:xfrm rot="5400000">
              <a:off x="5625248" y="3040794"/>
              <a:ext cx="174621" cy="5890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5" name="Прямая соединительная линия 304"/>
            <p:cNvCxnSpPr>
              <a:stCxn id="264" idx="4"/>
              <a:endCxn id="260" idx="1"/>
            </p:cNvCxnSpPr>
            <p:nvPr/>
          </p:nvCxnSpPr>
          <p:spPr>
            <a:xfrm rot="10800000">
              <a:off x="5636738" y="2684616"/>
              <a:ext cx="435460" cy="19988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0" name="Прямая соединительная линия 309"/>
            <p:cNvCxnSpPr>
              <a:stCxn id="264" idx="3"/>
              <a:endCxn id="262" idx="0"/>
            </p:cNvCxnSpPr>
            <p:nvPr/>
          </p:nvCxnSpPr>
          <p:spPr>
            <a:xfrm rot="5400000">
              <a:off x="5898384" y="2774212"/>
              <a:ext cx="52346" cy="31109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3" name="Группа 361"/>
          <p:cNvGrpSpPr/>
          <p:nvPr/>
        </p:nvGrpSpPr>
        <p:grpSpPr>
          <a:xfrm rot="566496">
            <a:off x="5490804" y="2555408"/>
            <a:ext cx="738836" cy="811859"/>
            <a:chOff x="5722238" y="1868210"/>
            <a:chExt cx="1036132" cy="1138538"/>
          </a:xfrm>
        </p:grpSpPr>
        <p:sp>
          <p:nvSpPr>
            <p:cNvPr id="317" name="8-конечная звезда 316"/>
            <p:cNvSpPr/>
            <p:nvPr/>
          </p:nvSpPr>
          <p:spPr>
            <a:xfrm rot="19358116">
              <a:off x="5870898" y="2156130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20" name="8-конечная звезда 319"/>
            <p:cNvSpPr/>
            <p:nvPr/>
          </p:nvSpPr>
          <p:spPr>
            <a:xfrm rot="19358116">
              <a:off x="6137259" y="2299006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21" name="8-конечная звезда 320"/>
            <p:cNvSpPr/>
            <p:nvPr/>
          </p:nvSpPr>
          <p:spPr>
            <a:xfrm rot="19358116">
              <a:off x="6299525" y="2727634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22" name="8-конечная звезда 321"/>
            <p:cNvSpPr/>
            <p:nvPr/>
          </p:nvSpPr>
          <p:spPr>
            <a:xfrm rot="19358116">
              <a:off x="6565887" y="2941948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23" name="8-конечная звезда 322"/>
            <p:cNvSpPr/>
            <p:nvPr/>
          </p:nvSpPr>
          <p:spPr>
            <a:xfrm rot="19358116">
              <a:off x="5864476" y="2225400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24" name="8-конечная звезда 323"/>
            <p:cNvSpPr/>
            <p:nvPr/>
          </p:nvSpPr>
          <p:spPr>
            <a:xfrm rot="19358116">
              <a:off x="6011605" y="2296838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25" name="8-конечная звезда 324"/>
            <p:cNvSpPr/>
            <p:nvPr/>
          </p:nvSpPr>
          <p:spPr>
            <a:xfrm rot="19358116">
              <a:off x="6583109" y="2725465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26" name="8-конечная звезда 325"/>
            <p:cNvSpPr/>
            <p:nvPr/>
          </p:nvSpPr>
          <p:spPr>
            <a:xfrm rot="19358116">
              <a:off x="6440233" y="2654028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27" name="8-конечная звезда 326"/>
            <p:cNvSpPr/>
            <p:nvPr/>
          </p:nvSpPr>
          <p:spPr>
            <a:xfrm rot="19358116">
              <a:off x="6440233" y="2225399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28" name="8-конечная звезда 327"/>
            <p:cNvSpPr/>
            <p:nvPr/>
          </p:nvSpPr>
          <p:spPr>
            <a:xfrm rot="19358116">
              <a:off x="6154481" y="2153962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29" name="8-конечная звезда 328"/>
            <p:cNvSpPr/>
            <p:nvPr/>
          </p:nvSpPr>
          <p:spPr>
            <a:xfrm rot="19358116">
              <a:off x="6083043" y="1868210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30" name="8-конечная звезда 329"/>
            <p:cNvSpPr/>
            <p:nvPr/>
          </p:nvSpPr>
          <p:spPr>
            <a:xfrm rot="19358116">
              <a:off x="5793676" y="2078907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 dirty="0"/>
            </a:p>
          </p:txBody>
        </p:sp>
        <p:sp>
          <p:nvSpPr>
            <p:cNvPr id="331" name="8-конечная звезда 330"/>
            <p:cNvSpPr/>
            <p:nvPr/>
          </p:nvSpPr>
          <p:spPr>
            <a:xfrm rot="19358116">
              <a:off x="5722238" y="2078908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 dirty="0"/>
            </a:p>
          </p:txBody>
        </p:sp>
        <p:sp>
          <p:nvSpPr>
            <p:cNvPr id="332" name="8-конечная звезда 331"/>
            <p:cNvSpPr/>
            <p:nvPr/>
          </p:nvSpPr>
          <p:spPr>
            <a:xfrm rot="21342597">
              <a:off x="6287807" y="2644478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 dirty="0"/>
            </a:p>
          </p:txBody>
        </p:sp>
        <p:sp>
          <p:nvSpPr>
            <p:cNvPr id="333" name="8-конечная звезда 332"/>
            <p:cNvSpPr/>
            <p:nvPr/>
          </p:nvSpPr>
          <p:spPr>
            <a:xfrm rot="21342597">
              <a:off x="6230567" y="2087171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 dirty="0"/>
            </a:p>
          </p:txBody>
        </p:sp>
        <p:cxnSp>
          <p:nvCxnSpPr>
            <p:cNvPr id="334" name="Прямая соединительная линия 333"/>
            <p:cNvCxnSpPr>
              <a:stCxn id="326" idx="7"/>
              <a:endCxn id="327" idx="3"/>
            </p:cNvCxnSpPr>
            <p:nvPr/>
          </p:nvCxnSpPr>
          <p:spPr>
            <a:xfrm rot="16200000" flipV="1">
              <a:off x="6279680" y="2463127"/>
              <a:ext cx="375107" cy="717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8" name="Прямая соединительная линия 337"/>
            <p:cNvCxnSpPr>
              <a:stCxn id="325" idx="6"/>
              <a:endCxn id="326" idx="1"/>
            </p:cNvCxnSpPr>
            <p:nvPr/>
          </p:nvCxnSpPr>
          <p:spPr>
            <a:xfrm rot="16200000" flipV="1">
              <a:off x="6520664" y="2657946"/>
              <a:ext cx="46391" cy="9972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41" name="8-конечная звезда 340"/>
            <p:cNvSpPr/>
            <p:nvPr/>
          </p:nvSpPr>
          <p:spPr>
            <a:xfrm rot="19358116">
              <a:off x="6722370" y="2650413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 dirty="0"/>
            </a:p>
          </p:txBody>
        </p:sp>
        <p:cxnSp>
          <p:nvCxnSpPr>
            <p:cNvPr id="342" name="Прямая соединительная линия 341"/>
            <p:cNvCxnSpPr>
              <a:stCxn id="341" idx="4"/>
              <a:endCxn id="325" idx="0"/>
            </p:cNvCxnSpPr>
            <p:nvPr/>
          </p:nvCxnSpPr>
          <p:spPr>
            <a:xfrm rot="10800000" flipV="1">
              <a:off x="6631568" y="2679337"/>
              <a:ext cx="94496" cy="5674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5" name="Прямая соединительная линия 344"/>
            <p:cNvCxnSpPr>
              <a:stCxn id="326" idx="6"/>
              <a:endCxn id="328" idx="2"/>
            </p:cNvCxnSpPr>
            <p:nvPr/>
          </p:nvCxnSpPr>
          <p:spPr>
            <a:xfrm rot="16200000" flipV="1">
              <a:off x="6095783" y="2304505"/>
              <a:ext cx="457148" cy="25298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6" name="Прямая соединительная линия 345"/>
            <p:cNvCxnSpPr>
              <a:stCxn id="328" idx="4"/>
              <a:endCxn id="320" idx="6"/>
            </p:cNvCxnSpPr>
            <p:nvPr/>
          </p:nvCxnSpPr>
          <p:spPr>
            <a:xfrm rot="10800000" flipV="1">
              <a:off x="6149996" y="2197347"/>
              <a:ext cx="10026" cy="10830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7" name="Прямая соединительная линия 346"/>
            <p:cNvCxnSpPr>
              <a:stCxn id="320" idx="3"/>
              <a:endCxn id="332" idx="6"/>
            </p:cNvCxnSpPr>
            <p:nvPr/>
          </p:nvCxnSpPr>
          <p:spPr>
            <a:xfrm rot="16200000" flipH="1">
              <a:off x="6094402" y="2434469"/>
              <a:ext cx="281010" cy="13910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8" name="Прямая соединительная линия 347"/>
            <p:cNvCxnSpPr>
              <a:stCxn id="332" idx="2"/>
              <a:endCxn id="321" idx="6"/>
            </p:cNvCxnSpPr>
            <p:nvPr/>
          </p:nvCxnSpPr>
          <p:spPr>
            <a:xfrm rot="16200000" flipH="1">
              <a:off x="6282780" y="2704800"/>
              <a:ext cx="53855" cy="510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9" name="Прямая соединительная линия 348"/>
            <p:cNvCxnSpPr>
              <a:stCxn id="321" idx="1"/>
              <a:endCxn id="322" idx="5"/>
            </p:cNvCxnSpPr>
            <p:nvPr/>
          </p:nvCxnSpPr>
          <p:spPr>
            <a:xfrm rot="16200000" flipH="1">
              <a:off x="6362254" y="2766122"/>
              <a:ext cx="205704" cy="20213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3" name="Прямая соединительная линия 372"/>
            <p:cNvCxnSpPr>
              <a:stCxn id="329" idx="2"/>
              <a:endCxn id="328" idx="6"/>
            </p:cNvCxnSpPr>
            <p:nvPr/>
          </p:nvCxnSpPr>
          <p:spPr>
            <a:xfrm rot="16200000" flipH="1">
              <a:off x="6024345" y="2018753"/>
              <a:ext cx="242834" cy="3866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4" name="Прямая соединительная линия 373"/>
            <p:cNvCxnSpPr>
              <a:stCxn id="324" idx="1"/>
              <a:endCxn id="320" idx="5"/>
            </p:cNvCxnSpPr>
            <p:nvPr/>
          </p:nvCxnSpPr>
          <p:spPr>
            <a:xfrm rot="5400000" flipH="1" flipV="1">
              <a:off x="6101294" y="2291172"/>
              <a:ext cx="324" cy="7218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5" name="Прямая соединительная линия 374"/>
            <p:cNvCxnSpPr>
              <a:stCxn id="323" idx="2"/>
              <a:endCxn id="324" idx="5"/>
            </p:cNvCxnSpPr>
            <p:nvPr/>
          </p:nvCxnSpPr>
          <p:spPr>
            <a:xfrm rot="16200000" flipH="1">
              <a:off x="5936657" y="2245064"/>
              <a:ext cx="46392" cy="10398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6" name="Прямая соединительная линия 375"/>
            <p:cNvCxnSpPr>
              <a:stCxn id="317" idx="3"/>
              <a:endCxn id="323" idx="3"/>
            </p:cNvCxnSpPr>
            <p:nvPr/>
          </p:nvCxnSpPr>
          <p:spPr>
            <a:xfrm rot="5400000">
              <a:off x="5864182" y="2244349"/>
              <a:ext cx="58519" cy="1110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7" name="Прямая соединительная линия 376"/>
            <p:cNvCxnSpPr>
              <a:stCxn id="328" idx="4"/>
              <a:endCxn id="317" idx="1"/>
            </p:cNvCxnSpPr>
            <p:nvPr/>
          </p:nvCxnSpPr>
          <p:spPr>
            <a:xfrm rot="10800000">
              <a:off x="5935410" y="2192836"/>
              <a:ext cx="224612" cy="451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2" name="Прямая соединительная линия 391"/>
            <p:cNvCxnSpPr>
              <a:stCxn id="323" idx="6"/>
              <a:endCxn id="331" idx="4"/>
            </p:cNvCxnSpPr>
            <p:nvPr/>
          </p:nvCxnSpPr>
          <p:spPr>
            <a:xfrm rot="16200000" flipV="1">
              <a:off x="5738957" y="2094808"/>
              <a:ext cx="123109" cy="14915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3" name="Прямая соединительная линия 392"/>
            <p:cNvCxnSpPr>
              <a:stCxn id="331" idx="5"/>
              <a:endCxn id="330" idx="4"/>
            </p:cNvCxnSpPr>
            <p:nvPr/>
          </p:nvCxnSpPr>
          <p:spPr>
            <a:xfrm rot="16200000" flipH="1">
              <a:off x="5753225" y="2063687"/>
              <a:ext cx="13315" cy="7497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4" name="Прямая соединительная линия 393"/>
            <p:cNvCxnSpPr>
              <a:stCxn id="330" idx="0"/>
              <a:endCxn id="317" idx="6"/>
            </p:cNvCxnSpPr>
            <p:nvPr/>
          </p:nvCxnSpPr>
          <p:spPr>
            <a:xfrm>
              <a:off x="5825982" y="2085983"/>
              <a:ext cx="57653" cy="7679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2" name="Прямая соединительная линия 401"/>
            <p:cNvCxnSpPr>
              <a:stCxn id="326" idx="5"/>
              <a:endCxn id="332" idx="0"/>
            </p:cNvCxnSpPr>
            <p:nvPr/>
          </p:nvCxnSpPr>
          <p:spPr>
            <a:xfrm rot="16200000" flipV="1">
              <a:off x="6373961" y="2610929"/>
              <a:ext cx="16309" cy="11671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7" name="Прямая соединительная линия 406"/>
            <p:cNvCxnSpPr>
              <a:stCxn id="333" idx="3"/>
              <a:endCxn id="328" idx="0"/>
            </p:cNvCxnSpPr>
            <p:nvPr/>
          </p:nvCxnSpPr>
          <p:spPr>
            <a:xfrm rot="5400000">
              <a:off x="6206480" y="2131099"/>
              <a:ext cx="29938" cy="3701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4" name="Группа 360"/>
          <p:cNvGrpSpPr/>
          <p:nvPr/>
        </p:nvGrpSpPr>
        <p:grpSpPr>
          <a:xfrm>
            <a:off x="5857884" y="3286124"/>
            <a:ext cx="726496" cy="1393323"/>
            <a:chOff x="6515287" y="3086269"/>
            <a:chExt cx="726496" cy="1393323"/>
          </a:xfrm>
        </p:grpSpPr>
        <p:sp>
          <p:nvSpPr>
            <p:cNvPr id="411" name="8-конечная звезда 410"/>
            <p:cNvSpPr/>
            <p:nvPr/>
          </p:nvSpPr>
          <p:spPr>
            <a:xfrm rot="19358116">
              <a:off x="7166183" y="3880039"/>
              <a:ext cx="75600" cy="756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12" name="8-конечная звезда 411"/>
            <p:cNvSpPr/>
            <p:nvPr/>
          </p:nvSpPr>
          <p:spPr>
            <a:xfrm rot="19358116">
              <a:off x="6658163" y="3581966"/>
              <a:ext cx="72000" cy="72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13" name="8-конечная звезда 412"/>
            <p:cNvSpPr/>
            <p:nvPr/>
          </p:nvSpPr>
          <p:spPr>
            <a:xfrm rot="19358116">
              <a:off x="6868862" y="3578468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14" name="8-конечная звезда 413"/>
            <p:cNvSpPr/>
            <p:nvPr/>
          </p:nvSpPr>
          <p:spPr>
            <a:xfrm rot="19358116">
              <a:off x="6947529" y="3089885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15" name="8-конечная звезда 414"/>
            <p:cNvSpPr/>
            <p:nvPr/>
          </p:nvSpPr>
          <p:spPr>
            <a:xfrm rot="19358116">
              <a:off x="7011737" y="3439846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16" name="8-конечная звезда 415"/>
            <p:cNvSpPr/>
            <p:nvPr/>
          </p:nvSpPr>
          <p:spPr>
            <a:xfrm rot="19358116" flipV="1">
              <a:off x="7017303" y="3302535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17" name="8-конечная звезда 416"/>
            <p:cNvSpPr/>
            <p:nvPr/>
          </p:nvSpPr>
          <p:spPr>
            <a:xfrm rot="19358116">
              <a:off x="6876091" y="387570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18" name="8-конечная звезда 417"/>
            <p:cNvSpPr/>
            <p:nvPr/>
          </p:nvSpPr>
          <p:spPr>
            <a:xfrm rot="19358116">
              <a:off x="7086790" y="3657772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20" name="8-конечная звезда 419"/>
            <p:cNvSpPr/>
            <p:nvPr/>
          </p:nvSpPr>
          <p:spPr>
            <a:xfrm rot="19358116">
              <a:off x="6729600" y="4157840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421" name="Прямая соединительная линия 420"/>
            <p:cNvCxnSpPr>
              <a:stCxn id="416" idx="6"/>
              <a:endCxn id="414" idx="2"/>
            </p:cNvCxnSpPr>
            <p:nvPr/>
          </p:nvCxnSpPr>
          <p:spPr>
            <a:xfrm rot="5400000" flipH="1">
              <a:off x="6919866" y="3209394"/>
              <a:ext cx="205219" cy="6312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4" name="Прямая соединительная линия 423"/>
            <p:cNvCxnSpPr>
              <a:stCxn id="415" idx="7"/>
              <a:endCxn id="416" idx="6"/>
            </p:cNvCxnSpPr>
            <p:nvPr/>
          </p:nvCxnSpPr>
          <p:spPr>
            <a:xfrm rot="5400000" flipH="1" flipV="1">
              <a:off x="6999919" y="3385968"/>
              <a:ext cx="96522" cy="1171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8" name="Прямая соединительная линия 427"/>
            <p:cNvCxnSpPr>
              <a:stCxn id="418" idx="7"/>
              <a:endCxn id="415" idx="1"/>
            </p:cNvCxnSpPr>
            <p:nvPr/>
          </p:nvCxnSpPr>
          <p:spPr>
            <a:xfrm rot="16200000" flipV="1">
              <a:off x="6992591" y="3543340"/>
              <a:ext cx="187498" cy="4168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1" name="Прямая соединительная линия 430"/>
            <p:cNvCxnSpPr>
              <a:stCxn id="413" idx="0"/>
              <a:endCxn id="415" idx="4"/>
            </p:cNvCxnSpPr>
            <p:nvPr/>
          </p:nvCxnSpPr>
          <p:spPr>
            <a:xfrm flipV="1">
              <a:off x="6917321" y="3483232"/>
              <a:ext cx="99957" cy="10585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6" name="Прямая соединительная линия 435"/>
            <p:cNvCxnSpPr>
              <a:stCxn id="412" idx="1"/>
              <a:endCxn id="413" idx="4"/>
            </p:cNvCxnSpPr>
            <p:nvPr/>
          </p:nvCxnSpPr>
          <p:spPr>
            <a:xfrm rot="5400000" flipH="1" flipV="1">
              <a:off x="6801675" y="3550022"/>
              <a:ext cx="895" cy="14455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9" name="Прямая соединительная линия 438"/>
            <p:cNvCxnSpPr>
              <a:stCxn id="411" idx="6"/>
              <a:endCxn id="418" idx="2"/>
            </p:cNvCxnSpPr>
            <p:nvPr/>
          </p:nvCxnSpPr>
          <p:spPr>
            <a:xfrm rot="16200000" flipV="1">
              <a:off x="7049520" y="3756272"/>
              <a:ext cx="197718" cy="6532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2" name="Прямая соединительная линия 441"/>
            <p:cNvCxnSpPr>
              <a:stCxn id="417" idx="6"/>
              <a:endCxn id="413" idx="2"/>
            </p:cNvCxnSpPr>
            <p:nvPr/>
          </p:nvCxnSpPr>
          <p:spPr>
            <a:xfrm rot="5400000" flipH="1" flipV="1">
              <a:off x="6772318" y="3741315"/>
              <a:ext cx="254317" cy="2554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8" name="Прямая соединительная линия 447"/>
            <p:cNvCxnSpPr>
              <a:stCxn id="417" idx="0"/>
              <a:endCxn id="411" idx="5"/>
            </p:cNvCxnSpPr>
            <p:nvPr/>
          </p:nvCxnSpPr>
          <p:spPr>
            <a:xfrm>
              <a:off x="6924550" y="3886317"/>
              <a:ext cx="241968" cy="2650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2" name="Прямая соединительная линия 451"/>
            <p:cNvCxnSpPr>
              <a:stCxn id="417" idx="4"/>
              <a:endCxn id="420" idx="0"/>
            </p:cNvCxnSpPr>
            <p:nvPr/>
          </p:nvCxnSpPr>
          <p:spPr>
            <a:xfrm rot="10800000" flipV="1">
              <a:off x="6761906" y="3919088"/>
              <a:ext cx="119726" cy="24582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56" name="8-конечная звезда 455"/>
            <p:cNvSpPr/>
            <p:nvPr/>
          </p:nvSpPr>
          <p:spPr>
            <a:xfrm rot="19358116">
              <a:off x="7097638" y="4097246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 dirty="0"/>
            </a:p>
          </p:txBody>
        </p:sp>
        <p:sp>
          <p:nvSpPr>
            <p:cNvPr id="457" name="8-конечная звезда 456"/>
            <p:cNvSpPr/>
            <p:nvPr/>
          </p:nvSpPr>
          <p:spPr>
            <a:xfrm rot="19358116">
              <a:off x="6947528" y="4232892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 dirty="0"/>
            </a:p>
          </p:txBody>
        </p:sp>
        <p:cxnSp>
          <p:nvCxnSpPr>
            <p:cNvPr id="458" name="Прямая соединительная линия 457"/>
            <p:cNvCxnSpPr>
              <a:stCxn id="456" idx="7"/>
              <a:endCxn id="411" idx="3"/>
            </p:cNvCxnSpPr>
            <p:nvPr/>
          </p:nvCxnSpPr>
          <p:spPr>
            <a:xfrm rot="5400000" flipH="1" flipV="1">
              <a:off x="7092503" y="3991027"/>
              <a:ext cx="142181" cy="7073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1" name="Прямая соединительная линия 460"/>
            <p:cNvCxnSpPr>
              <a:stCxn id="457" idx="0"/>
              <a:endCxn id="456" idx="4"/>
            </p:cNvCxnSpPr>
            <p:nvPr/>
          </p:nvCxnSpPr>
          <p:spPr>
            <a:xfrm flipV="1">
              <a:off x="6995987" y="4140632"/>
              <a:ext cx="107192" cy="10287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4" name="Прямая соединительная линия 463"/>
            <p:cNvCxnSpPr>
              <a:stCxn id="420" idx="3"/>
              <a:endCxn id="457" idx="6"/>
            </p:cNvCxnSpPr>
            <p:nvPr/>
          </p:nvCxnSpPr>
          <p:spPr>
            <a:xfrm rot="16200000" flipH="1">
              <a:off x="6829299" y="4109590"/>
              <a:ext cx="44752" cy="21293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67" name="8-конечная звезда 466"/>
            <p:cNvSpPr/>
            <p:nvPr/>
          </p:nvSpPr>
          <p:spPr>
            <a:xfrm rot="19358116">
              <a:off x="6872476" y="3086269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68" name="8-конечная звезда 467"/>
            <p:cNvSpPr/>
            <p:nvPr/>
          </p:nvSpPr>
          <p:spPr>
            <a:xfrm rot="19358116">
              <a:off x="6872476" y="3300583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69" name="8-конечная звезда 468"/>
            <p:cNvSpPr/>
            <p:nvPr/>
          </p:nvSpPr>
          <p:spPr>
            <a:xfrm rot="19358116">
              <a:off x="6729600" y="4443592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70" name="8-конечная звезда 469"/>
            <p:cNvSpPr/>
            <p:nvPr/>
          </p:nvSpPr>
          <p:spPr>
            <a:xfrm rot="19358116">
              <a:off x="6515287" y="4300715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471" name="Прямая соединительная линия 470"/>
            <p:cNvCxnSpPr>
              <a:stCxn id="468" idx="1"/>
              <a:endCxn id="467" idx="2"/>
            </p:cNvCxnSpPr>
            <p:nvPr/>
          </p:nvCxnSpPr>
          <p:spPr>
            <a:xfrm rot="5400000" flipH="1">
              <a:off x="6803659" y="3216317"/>
              <a:ext cx="202400" cy="691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5" name="Прямая соединительная линия 474"/>
            <p:cNvCxnSpPr>
              <a:stCxn id="467" idx="1"/>
              <a:endCxn id="414" idx="4"/>
            </p:cNvCxnSpPr>
            <p:nvPr/>
          </p:nvCxnSpPr>
          <p:spPr>
            <a:xfrm rot="16200000" flipH="1">
              <a:off x="6917388" y="3097589"/>
              <a:ext cx="26610" cy="4475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8" name="Прямая соединительная линия 477"/>
            <p:cNvCxnSpPr>
              <a:stCxn id="415" idx="6"/>
              <a:endCxn id="468" idx="1"/>
            </p:cNvCxnSpPr>
            <p:nvPr/>
          </p:nvCxnSpPr>
          <p:spPr>
            <a:xfrm rot="16200000" flipV="1">
              <a:off x="6903128" y="3326164"/>
              <a:ext cx="124412" cy="11403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2" name="Прямая соединительная линия 481"/>
            <p:cNvCxnSpPr>
              <a:stCxn id="469" idx="0"/>
              <a:endCxn id="457" idx="4"/>
            </p:cNvCxnSpPr>
            <p:nvPr/>
          </p:nvCxnSpPr>
          <p:spPr>
            <a:xfrm flipV="1">
              <a:off x="6761906" y="4276278"/>
              <a:ext cx="191163" cy="17439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5" name="Прямая соединительная линия 484"/>
            <p:cNvCxnSpPr>
              <a:stCxn id="470" idx="0"/>
              <a:endCxn id="420" idx="4"/>
            </p:cNvCxnSpPr>
            <p:nvPr/>
          </p:nvCxnSpPr>
          <p:spPr>
            <a:xfrm flipV="1">
              <a:off x="6547593" y="4186764"/>
              <a:ext cx="185701" cy="12102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5" name="Группа 362"/>
          <p:cNvGrpSpPr/>
          <p:nvPr/>
        </p:nvGrpSpPr>
        <p:grpSpPr>
          <a:xfrm rot="1585141">
            <a:off x="5304453" y="2021759"/>
            <a:ext cx="538571" cy="514328"/>
            <a:chOff x="5297225" y="1370312"/>
            <a:chExt cx="554067" cy="623337"/>
          </a:xfrm>
        </p:grpSpPr>
        <p:sp>
          <p:nvSpPr>
            <p:cNvPr id="127" name="8-конечная звезда 126"/>
            <p:cNvSpPr/>
            <p:nvPr/>
          </p:nvSpPr>
          <p:spPr>
            <a:xfrm rot="19358116">
              <a:off x="5585146" y="1708111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1" name="8-конечная звезда 130"/>
            <p:cNvSpPr/>
            <p:nvPr/>
          </p:nvSpPr>
          <p:spPr>
            <a:xfrm rot="19358116">
              <a:off x="5442271" y="1370312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2" name="8-конечная звезда 131"/>
            <p:cNvSpPr/>
            <p:nvPr/>
          </p:nvSpPr>
          <p:spPr>
            <a:xfrm rot="19358116">
              <a:off x="5509370" y="1801157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4" name="8-конечная звезда 133"/>
            <p:cNvSpPr/>
            <p:nvPr/>
          </p:nvSpPr>
          <p:spPr>
            <a:xfrm rot="19358116">
              <a:off x="5297225" y="1582458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5" name="8-конечная звезда 134"/>
            <p:cNvSpPr/>
            <p:nvPr/>
          </p:nvSpPr>
          <p:spPr>
            <a:xfrm rot="19358116">
              <a:off x="5440101" y="1939649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6" name="8-конечная звезда 135"/>
            <p:cNvSpPr/>
            <p:nvPr/>
          </p:nvSpPr>
          <p:spPr>
            <a:xfrm rot="19358116">
              <a:off x="5797292" y="1653895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37" name="Прямая соединительная линия 136"/>
            <p:cNvCxnSpPr>
              <a:stCxn id="127" idx="6"/>
              <a:endCxn id="131" idx="2"/>
            </p:cNvCxnSpPr>
            <p:nvPr/>
          </p:nvCxnSpPr>
          <p:spPr>
            <a:xfrm rot="16200000" flipV="1">
              <a:off x="5402961" y="1519837"/>
              <a:ext cx="286297" cy="10354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0" name="Прямая соединительная линия 139"/>
            <p:cNvCxnSpPr>
              <a:stCxn id="132" idx="6"/>
              <a:endCxn id="134" idx="2"/>
            </p:cNvCxnSpPr>
            <p:nvPr/>
          </p:nvCxnSpPr>
          <p:spPr>
            <a:xfrm rot="16200000" flipV="1">
              <a:off x="5341900" y="1629629"/>
              <a:ext cx="174673" cy="17725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3" name="Прямая соединительная линия 142"/>
            <p:cNvCxnSpPr>
              <a:stCxn id="135" idx="0"/>
              <a:endCxn id="132" idx="3"/>
            </p:cNvCxnSpPr>
            <p:nvPr/>
          </p:nvCxnSpPr>
          <p:spPr>
            <a:xfrm flipV="1">
              <a:off x="5488560" y="1844166"/>
              <a:ext cx="39540" cy="10609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9" name="Прямая соединительная линия 148"/>
            <p:cNvCxnSpPr>
              <a:stCxn id="136" idx="5"/>
              <a:endCxn id="127" idx="1"/>
            </p:cNvCxnSpPr>
            <p:nvPr/>
          </p:nvCxnSpPr>
          <p:spPr>
            <a:xfrm rot="16200000" flipH="1" flipV="1">
              <a:off x="5689841" y="1637125"/>
              <a:ext cx="67508" cy="14787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3" name="Прямая соединительная линия 152"/>
            <p:cNvCxnSpPr>
              <a:stCxn id="134" idx="0"/>
              <a:endCxn id="131" idx="4"/>
            </p:cNvCxnSpPr>
            <p:nvPr/>
          </p:nvCxnSpPr>
          <p:spPr>
            <a:xfrm flipV="1">
              <a:off x="5345684" y="1422375"/>
              <a:ext cx="103236" cy="17069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8" name="Прямая соединительная линия 157"/>
            <p:cNvCxnSpPr>
              <a:stCxn id="132" idx="0"/>
              <a:endCxn id="127" idx="4"/>
            </p:cNvCxnSpPr>
            <p:nvPr/>
          </p:nvCxnSpPr>
          <p:spPr>
            <a:xfrm flipV="1">
              <a:off x="5548137" y="1760174"/>
              <a:ext cx="43658" cy="4947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64" name="8-конечная звезда 163"/>
            <p:cNvSpPr/>
            <p:nvPr/>
          </p:nvSpPr>
          <p:spPr>
            <a:xfrm rot="19358116">
              <a:off x="5449625" y="1734858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</p:grpSp>
      <p:grpSp>
        <p:nvGrpSpPr>
          <p:cNvPr id="6" name="Группа 363"/>
          <p:cNvGrpSpPr/>
          <p:nvPr/>
        </p:nvGrpSpPr>
        <p:grpSpPr>
          <a:xfrm rot="589541">
            <a:off x="4520577" y="1928802"/>
            <a:ext cx="656137" cy="504421"/>
            <a:chOff x="4294925" y="1294537"/>
            <a:chExt cx="841986" cy="647297"/>
          </a:xfrm>
        </p:grpSpPr>
        <p:sp>
          <p:nvSpPr>
            <p:cNvPr id="161" name="8-конечная звезда 160"/>
            <p:cNvSpPr/>
            <p:nvPr/>
          </p:nvSpPr>
          <p:spPr>
            <a:xfrm rot="578312">
              <a:off x="5046604" y="1792826"/>
              <a:ext cx="90000" cy="90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62" name="8-конечная звезда 161"/>
            <p:cNvSpPr/>
            <p:nvPr/>
          </p:nvSpPr>
          <p:spPr>
            <a:xfrm rot="21105294">
              <a:off x="4934460" y="1862634"/>
              <a:ext cx="79200" cy="79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63" name="8-конечная звезда 162"/>
            <p:cNvSpPr/>
            <p:nvPr/>
          </p:nvSpPr>
          <p:spPr>
            <a:xfrm rot="19358116">
              <a:off x="4654283" y="1868210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65" name="8-конечная звезда 164"/>
            <p:cNvSpPr/>
            <p:nvPr/>
          </p:nvSpPr>
          <p:spPr>
            <a:xfrm rot="19358116">
              <a:off x="4868598" y="1582458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66" name="8-конечная звезда 165"/>
            <p:cNvSpPr/>
            <p:nvPr/>
          </p:nvSpPr>
          <p:spPr>
            <a:xfrm rot="19358116">
              <a:off x="4868598" y="1725332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67" name="8-конечная звезда 166"/>
            <p:cNvSpPr/>
            <p:nvPr/>
          </p:nvSpPr>
          <p:spPr>
            <a:xfrm rot="19358116">
              <a:off x="5082911" y="1653895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70" name="8-конечная звезда 169"/>
            <p:cNvSpPr/>
            <p:nvPr/>
          </p:nvSpPr>
          <p:spPr>
            <a:xfrm rot="19358116">
              <a:off x="4935782" y="1435328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71" name="8-конечная звезда 170"/>
            <p:cNvSpPr/>
            <p:nvPr/>
          </p:nvSpPr>
          <p:spPr>
            <a:xfrm rot="19358116">
              <a:off x="5009304" y="1723165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72" name="8-конечная звезда 171"/>
            <p:cNvSpPr/>
            <p:nvPr/>
          </p:nvSpPr>
          <p:spPr>
            <a:xfrm rot="19358116">
              <a:off x="4652114" y="1294537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73" name="8-конечная звезда 172"/>
            <p:cNvSpPr/>
            <p:nvPr/>
          </p:nvSpPr>
          <p:spPr>
            <a:xfrm rot="628005">
              <a:off x="4504127" y="1503738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74" name="8-конечная звезда 173"/>
            <p:cNvSpPr/>
            <p:nvPr/>
          </p:nvSpPr>
          <p:spPr>
            <a:xfrm rot="19358116">
              <a:off x="4794990" y="1805487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77" name="8-конечная звезда 176"/>
            <p:cNvSpPr/>
            <p:nvPr/>
          </p:nvSpPr>
          <p:spPr>
            <a:xfrm rot="19358116">
              <a:off x="4513576" y="1370313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78" name="8-конечная звезда 177"/>
            <p:cNvSpPr/>
            <p:nvPr/>
          </p:nvSpPr>
          <p:spPr>
            <a:xfrm rot="19358116">
              <a:off x="4799329" y="1513188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79" name="8-конечная звезда 178"/>
            <p:cNvSpPr/>
            <p:nvPr/>
          </p:nvSpPr>
          <p:spPr>
            <a:xfrm rot="19358116">
              <a:off x="4585014" y="1636673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80" name="8-конечная звезда 179"/>
            <p:cNvSpPr/>
            <p:nvPr/>
          </p:nvSpPr>
          <p:spPr>
            <a:xfrm rot="19358116">
              <a:off x="4442138" y="1565235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82" name="8-конечная звезда 181"/>
            <p:cNvSpPr/>
            <p:nvPr/>
          </p:nvSpPr>
          <p:spPr>
            <a:xfrm rot="19358116">
              <a:off x="4370699" y="1565235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83" name="8-конечная звезда 182"/>
            <p:cNvSpPr/>
            <p:nvPr/>
          </p:nvSpPr>
          <p:spPr>
            <a:xfrm rot="19358116">
              <a:off x="4294925" y="1580288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84" name="Прямая соединительная линия 183"/>
            <p:cNvCxnSpPr>
              <a:stCxn id="172" idx="2"/>
              <a:endCxn id="170" idx="5"/>
            </p:cNvCxnSpPr>
            <p:nvPr/>
          </p:nvCxnSpPr>
          <p:spPr>
            <a:xfrm rot="16200000" flipH="1">
              <a:off x="4748704" y="1271423"/>
              <a:ext cx="125437" cy="24919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9" name="Прямая соединительная линия 188"/>
            <p:cNvCxnSpPr>
              <a:stCxn id="170" idx="4"/>
              <a:endCxn id="165" idx="0"/>
            </p:cNvCxnSpPr>
            <p:nvPr/>
          </p:nvCxnSpPr>
          <p:spPr>
            <a:xfrm rot="10800000" flipV="1">
              <a:off x="4917057" y="1478714"/>
              <a:ext cx="24266" cy="11435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0" name="Прямая соединительная линия 189"/>
            <p:cNvCxnSpPr>
              <a:stCxn id="165" idx="2"/>
              <a:endCxn id="171" idx="5"/>
            </p:cNvCxnSpPr>
            <p:nvPr/>
          </p:nvCxnSpPr>
          <p:spPr>
            <a:xfrm rot="16200000" flipH="1">
              <a:off x="4905250" y="1637650"/>
              <a:ext cx="110978" cy="9751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1" name="Прямая соединительная линия 190"/>
            <p:cNvCxnSpPr>
              <a:stCxn id="171" idx="0"/>
              <a:endCxn id="167" idx="4"/>
            </p:cNvCxnSpPr>
            <p:nvPr/>
          </p:nvCxnSpPr>
          <p:spPr>
            <a:xfrm flipV="1">
              <a:off x="5048071" y="1697281"/>
              <a:ext cx="40381" cy="3437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2" name="Прямая соединительная линия 191"/>
            <p:cNvCxnSpPr>
              <a:stCxn id="171" idx="2"/>
              <a:endCxn id="161" idx="5"/>
            </p:cNvCxnSpPr>
            <p:nvPr/>
          </p:nvCxnSpPr>
          <p:spPr>
            <a:xfrm rot="16200000" flipH="1">
              <a:off x="5035189" y="1770756"/>
              <a:ext cx="39196" cy="2154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3" name="Прямая соединительная линия 192"/>
            <p:cNvCxnSpPr>
              <a:stCxn id="178" idx="5"/>
              <a:endCxn id="177" idx="1"/>
            </p:cNvCxnSpPr>
            <p:nvPr/>
          </p:nvCxnSpPr>
          <p:spPr>
            <a:xfrm rot="16200000" flipV="1">
              <a:off x="4621721" y="1363386"/>
              <a:ext cx="134265" cy="22152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4" name="Прямая соединительная линия 203"/>
            <p:cNvCxnSpPr>
              <a:stCxn id="165" idx="2"/>
              <a:endCxn id="178" idx="2"/>
            </p:cNvCxnSpPr>
            <p:nvPr/>
          </p:nvCxnSpPr>
          <p:spPr>
            <a:xfrm rot="5400000" flipH="1">
              <a:off x="4851899" y="1570832"/>
              <a:ext cx="59578" cy="6059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5" name="Прямая соединительная линия 204"/>
            <p:cNvCxnSpPr>
              <a:stCxn id="166" idx="5"/>
              <a:endCxn id="179" idx="1"/>
            </p:cNvCxnSpPr>
            <p:nvPr/>
          </p:nvCxnSpPr>
          <p:spPr>
            <a:xfrm rot="16200000" flipV="1">
              <a:off x="4721499" y="1601406"/>
              <a:ext cx="75367" cy="21931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6" name="Прямая соединительная линия 205"/>
            <p:cNvCxnSpPr>
              <a:stCxn id="171" idx="5"/>
              <a:endCxn id="166" idx="1"/>
            </p:cNvCxnSpPr>
            <p:nvPr/>
          </p:nvCxnSpPr>
          <p:spPr>
            <a:xfrm rot="16200000" flipH="1" flipV="1">
              <a:off x="4958915" y="1705339"/>
              <a:ext cx="14024" cy="8713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2" name="Прямая соединительная линия 221"/>
            <p:cNvCxnSpPr>
              <a:stCxn id="174" idx="7"/>
              <a:endCxn id="166" idx="4"/>
            </p:cNvCxnSpPr>
            <p:nvPr/>
          </p:nvCxnSpPr>
          <p:spPr>
            <a:xfrm rot="5400000" flipH="1" flipV="1">
              <a:off x="4828319" y="1759859"/>
              <a:ext cx="36960" cy="5467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3" name="Прямая соединительная линия 222"/>
            <p:cNvCxnSpPr>
              <a:stCxn id="163" idx="0"/>
              <a:endCxn id="174" idx="5"/>
            </p:cNvCxnSpPr>
            <p:nvPr/>
          </p:nvCxnSpPr>
          <p:spPr>
            <a:xfrm flipV="1">
              <a:off x="4702742" y="1824217"/>
              <a:ext cx="92439" cy="5460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4" name="Прямая соединительная линия 223"/>
            <p:cNvCxnSpPr>
              <a:stCxn id="174" idx="1"/>
              <a:endCxn id="162" idx="5"/>
            </p:cNvCxnSpPr>
            <p:nvPr/>
          </p:nvCxnSpPr>
          <p:spPr>
            <a:xfrm rot="16200000" flipH="1">
              <a:off x="4865876" y="1802080"/>
              <a:ext cx="48581" cy="10433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9" name="Прямая соединительная линия 228"/>
            <p:cNvCxnSpPr>
              <a:stCxn id="173" idx="1"/>
              <a:endCxn id="179" idx="7"/>
            </p:cNvCxnSpPr>
            <p:nvPr/>
          </p:nvCxnSpPr>
          <p:spPr>
            <a:xfrm rot="16200000" flipH="1">
              <a:off x="4532931" y="1548173"/>
              <a:ext cx="93828" cy="8374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0" name="Прямая соединительная линия 229"/>
            <p:cNvCxnSpPr>
              <a:stCxn id="180" idx="1"/>
              <a:endCxn id="179" idx="6"/>
            </p:cNvCxnSpPr>
            <p:nvPr/>
          </p:nvCxnSpPr>
          <p:spPr>
            <a:xfrm rot="16200000" flipH="1">
              <a:off x="4531509" y="1577080"/>
              <a:ext cx="41382" cy="9110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1" name="Прямая соединительная линия 230"/>
            <p:cNvCxnSpPr>
              <a:stCxn id="183" idx="1"/>
              <a:endCxn id="180" idx="5"/>
            </p:cNvCxnSpPr>
            <p:nvPr/>
          </p:nvCxnSpPr>
          <p:spPr>
            <a:xfrm rot="5400000" flipH="1" flipV="1">
              <a:off x="4384466" y="1546798"/>
              <a:ext cx="11428" cy="10449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7" name="Группа 364"/>
          <p:cNvGrpSpPr/>
          <p:nvPr/>
        </p:nvGrpSpPr>
        <p:grpSpPr>
          <a:xfrm rot="824949">
            <a:off x="3473154" y="1928802"/>
            <a:ext cx="957465" cy="487051"/>
            <a:chOff x="2866670" y="1509356"/>
            <a:chExt cx="1220286" cy="620745"/>
          </a:xfrm>
        </p:grpSpPr>
        <p:cxnSp>
          <p:nvCxnSpPr>
            <p:cNvPr id="221" name="Прямая соединительная линия 220"/>
            <p:cNvCxnSpPr>
              <a:stCxn id="245" idx="5"/>
              <a:endCxn id="248" idx="1"/>
            </p:cNvCxnSpPr>
            <p:nvPr/>
          </p:nvCxnSpPr>
          <p:spPr>
            <a:xfrm rot="16200000" flipV="1">
              <a:off x="3859472" y="1675800"/>
              <a:ext cx="4245" cy="30736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2" name="Прямая соединительная линия 231"/>
            <p:cNvCxnSpPr>
              <a:stCxn id="266" idx="2"/>
              <a:endCxn id="251" idx="6"/>
            </p:cNvCxnSpPr>
            <p:nvPr/>
          </p:nvCxnSpPr>
          <p:spPr>
            <a:xfrm rot="16200000" flipH="1">
              <a:off x="3278275" y="1609729"/>
              <a:ext cx="95704" cy="11435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45" name="8-конечная звезда 244"/>
            <p:cNvSpPr/>
            <p:nvPr/>
          </p:nvSpPr>
          <p:spPr>
            <a:xfrm rot="19358116">
              <a:off x="4014956" y="1800387"/>
              <a:ext cx="72000" cy="72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46" name="8-конечная звезда 245"/>
            <p:cNvSpPr/>
            <p:nvPr/>
          </p:nvSpPr>
          <p:spPr>
            <a:xfrm rot="19358116">
              <a:off x="3299131" y="2065301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47" name="8-конечная звезда 246"/>
            <p:cNvSpPr/>
            <p:nvPr/>
          </p:nvSpPr>
          <p:spPr>
            <a:xfrm rot="19358116">
              <a:off x="3511275" y="1868210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48" name="8-конечная звезда 247"/>
            <p:cNvSpPr/>
            <p:nvPr/>
          </p:nvSpPr>
          <p:spPr>
            <a:xfrm rot="19358116">
              <a:off x="3654151" y="1796772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49" name="8-конечная звезда 248"/>
            <p:cNvSpPr/>
            <p:nvPr/>
          </p:nvSpPr>
          <p:spPr>
            <a:xfrm rot="21105294">
              <a:off x="3505700" y="1648320"/>
              <a:ext cx="79200" cy="79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50" name="8-конечная звезда 249"/>
            <p:cNvSpPr/>
            <p:nvPr/>
          </p:nvSpPr>
          <p:spPr>
            <a:xfrm rot="19358116">
              <a:off x="3511276" y="172533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51" name="8-конечная звезда 250"/>
            <p:cNvSpPr/>
            <p:nvPr/>
          </p:nvSpPr>
          <p:spPr>
            <a:xfrm rot="19358116">
              <a:off x="3370569" y="1708111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52" name="8-конечная звезда 251"/>
            <p:cNvSpPr/>
            <p:nvPr/>
          </p:nvSpPr>
          <p:spPr>
            <a:xfrm rot="19358116">
              <a:off x="3439837" y="172533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53" name="8-конечная звезда 252"/>
            <p:cNvSpPr/>
            <p:nvPr/>
          </p:nvSpPr>
          <p:spPr>
            <a:xfrm rot="19358116">
              <a:off x="3208301" y="1727503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54" name="8-конечная звезда 253"/>
            <p:cNvSpPr/>
            <p:nvPr/>
          </p:nvSpPr>
          <p:spPr>
            <a:xfrm rot="19358116">
              <a:off x="2868332" y="1868209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55" name="8-конечная звезда 254"/>
            <p:cNvSpPr/>
            <p:nvPr/>
          </p:nvSpPr>
          <p:spPr>
            <a:xfrm rot="19358116">
              <a:off x="4012788" y="1583904"/>
              <a:ext cx="61200" cy="61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56" name="8-конечная звезда 255"/>
            <p:cNvSpPr/>
            <p:nvPr/>
          </p:nvSpPr>
          <p:spPr>
            <a:xfrm rot="19358116">
              <a:off x="3080479" y="1794601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57" name="8-конечная звезда 256"/>
            <p:cNvSpPr/>
            <p:nvPr/>
          </p:nvSpPr>
          <p:spPr>
            <a:xfrm rot="19358116">
              <a:off x="3009040" y="1937479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58" name="8-конечная звезда 257"/>
            <p:cNvSpPr/>
            <p:nvPr/>
          </p:nvSpPr>
          <p:spPr>
            <a:xfrm rot="19358116">
              <a:off x="3091363" y="1580288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66" name="8-конечная звезда 265"/>
            <p:cNvSpPr/>
            <p:nvPr/>
          </p:nvSpPr>
          <p:spPr>
            <a:xfrm rot="19358116">
              <a:off x="3234239" y="1580289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67" name="8-конечная звезда 266"/>
            <p:cNvSpPr/>
            <p:nvPr/>
          </p:nvSpPr>
          <p:spPr>
            <a:xfrm rot="19358116" flipV="1">
              <a:off x="2866670" y="1652232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69" name="8-конечная звезда 268"/>
            <p:cNvSpPr/>
            <p:nvPr/>
          </p:nvSpPr>
          <p:spPr>
            <a:xfrm rot="19358116" flipV="1">
              <a:off x="3509612" y="1580794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70" name="8-конечная звезда 269"/>
            <p:cNvSpPr/>
            <p:nvPr/>
          </p:nvSpPr>
          <p:spPr>
            <a:xfrm rot="19358116" flipV="1">
              <a:off x="3438174" y="1509356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276" name="Прямая соединительная линия 275"/>
            <p:cNvCxnSpPr>
              <a:stCxn id="269" idx="4"/>
              <a:endCxn id="251" idx="0"/>
            </p:cNvCxnSpPr>
            <p:nvPr/>
          </p:nvCxnSpPr>
          <p:spPr>
            <a:xfrm rot="10800000" flipV="1">
              <a:off x="3428721" y="1617526"/>
              <a:ext cx="85583" cy="10332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7" name="Прямая соединительная линия 276"/>
            <p:cNvCxnSpPr>
              <a:stCxn id="269" idx="2"/>
              <a:endCxn id="270" idx="6"/>
            </p:cNvCxnSpPr>
            <p:nvPr/>
          </p:nvCxnSpPr>
          <p:spPr>
            <a:xfrm rot="16200000" flipV="1">
              <a:off x="3479203" y="1546089"/>
              <a:ext cx="35101" cy="4369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9" name="Прямая соединительная линия 278"/>
            <p:cNvCxnSpPr>
              <a:stCxn id="252" idx="5"/>
              <a:endCxn id="250" idx="4"/>
            </p:cNvCxnSpPr>
            <p:nvPr/>
          </p:nvCxnSpPr>
          <p:spPr>
            <a:xfrm rot="16200000" flipH="1">
              <a:off x="3468459" y="1720362"/>
              <a:ext cx="19973" cy="7674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0" name="Прямая соединительная линия 279"/>
            <p:cNvCxnSpPr>
              <a:stCxn id="250" idx="3"/>
              <a:endCxn id="247" idx="0"/>
            </p:cNvCxnSpPr>
            <p:nvPr/>
          </p:nvCxnSpPr>
          <p:spPr>
            <a:xfrm rot="16200000" flipH="1">
              <a:off x="3497346" y="1816436"/>
              <a:ext cx="99730" cy="2504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1" name="Прямая соединительная линия 280"/>
            <p:cNvCxnSpPr>
              <a:stCxn id="249" idx="7"/>
              <a:endCxn id="255" idx="4"/>
            </p:cNvCxnSpPr>
            <p:nvPr/>
          </p:nvCxnSpPr>
          <p:spPr>
            <a:xfrm rot="5400000" flipH="1" flipV="1">
              <a:off x="3782472" y="1419599"/>
              <a:ext cx="23118" cy="45007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3" name="Прямая соединительная линия 282"/>
            <p:cNvCxnSpPr>
              <a:stCxn id="255" idx="3"/>
              <a:endCxn id="248" idx="0"/>
            </p:cNvCxnSpPr>
            <p:nvPr/>
          </p:nvCxnSpPr>
          <p:spPr>
            <a:xfrm rot="5400000">
              <a:off x="3789689" y="1557753"/>
              <a:ext cx="162554" cy="33671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4" name="Прямая соединительная линия 283"/>
            <p:cNvCxnSpPr>
              <a:stCxn id="246" idx="0"/>
              <a:endCxn id="247" idx="4"/>
            </p:cNvCxnSpPr>
            <p:nvPr/>
          </p:nvCxnSpPr>
          <p:spPr>
            <a:xfrm flipV="1">
              <a:off x="3357282" y="1911596"/>
              <a:ext cx="159534" cy="16644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5" name="Прямая соединительная линия 284"/>
            <p:cNvCxnSpPr>
              <a:stCxn id="247" idx="1"/>
              <a:endCxn id="248" idx="4"/>
            </p:cNvCxnSpPr>
            <p:nvPr/>
          </p:nvCxnSpPr>
          <p:spPr>
            <a:xfrm rot="5400000" flipH="1" flipV="1">
              <a:off x="3583044" y="1822150"/>
              <a:ext cx="58639" cy="9465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9" name="Прямая соединительная линия 338"/>
            <p:cNvCxnSpPr>
              <a:stCxn id="254" idx="0"/>
              <a:endCxn id="258" idx="3"/>
            </p:cNvCxnSpPr>
            <p:nvPr/>
          </p:nvCxnSpPr>
          <p:spPr>
            <a:xfrm flipV="1">
              <a:off x="2916791" y="1623297"/>
              <a:ext cx="193302" cy="25552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0" name="Прямая соединительная линия 339"/>
            <p:cNvCxnSpPr>
              <a:stCxn id="267" idx="5"/>
              <a:endCxn id="254" idx="7"/>
            </p:cNvCxnSpPr>
            <p:nvPr/>
          </p:nvCxnSpPr>
          <p:spPr>
            <a:xfrm rot="16200000" flipH="1">
              <a:off x="2807356" y="1776884"/>
              <a:ext cx="170699" cy="1242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3" name="Прямая соединительная линия 342"/>
            <p:cNvCxnSpPr>
              <a:stCxn id="254" idx="1"/>
              <a:endCxn id="257" idx="2"/>
            </p:cNvCxnSpPr>
            <p:nvPr/>
          </p:nvCxnSpPr>
          <p:spPr>
            <a:xfrm rot="16200000" flipH="1">
              <a:off x="2944196" y="1876693"/>
              <a:ext cx="77450" cy="12165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4" name="Прямая соединительная линия 343"/>
            <p:cNvCxnSpPr>
              <a:stCxn id="253" idx="4"/>
              <a:endCxn id="256" idx="1"/>
            </p:cNvCxnSpPr>
            <p:nvPr/>
          </p:nvCxnSpPr>
          <p:spPr>
            <a:xfrm rot="10800000" flipV="1">
              <a:off x="3123488" y="1779565"/>
              <a:ext cx="91462" cy="3950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0" name="Прямая соединительная линия 349"/>
            <p:cNvCxnSpPr>
              <a:stCxn id="256" idx="4"/>
              <a:endCxn id="254" idx="1"/>
            </p:cNvCxnSpPr>
            <p:nvPr/>
          </p:nvCxnSpPr>
          <p:spPr>
            <a:xfrm rot="10800000" flipV="1">
              <a:off x="2922094" y="1829310"/>
              <a:ext cx="162819" cy="6948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1" name="Прямая соединительная линия 350"/>
            <p:cNvCxnSpPr>
              <a:stCxn id="253" idx="1"/>
              <a:endCxn id="251" idx="5"/>
            </p:cNvCxnSpPr>
            <p:nvPr/>
          </p:nvCxnSpPr>
          <p:spPr>
            <a:xfrm rot="5400000" flipH="1" flipV="1">
              <a:off x="3307834" y="1701185"/>
              <a:ext cx="28002" cy="9804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9" name="Группа 365"/>
          <p:cNvGrpSpPr/>
          <p:nvPr/>
        </p:nvGrpSpPr>
        <p:grpSpPr>
          <a:xfrm rot="764819">
            <a:off x="3269578" y="2333256"/>
            <a:ext cx="472147" cy="550374"/>
            <a:chOff x="2652696" y="2204201"/>
            <a:chExt cx="551136" cy="642449"/>
          </a:xfrm>
        </p:grpSpPr>
        <p:sp>
          <p:nvSpPr>
            <p:cNvPr id="380" name="8-конечная звезда 379"/>
            <p:cNvSpPr/>
            <p:nvPr/>
          </p:nvSpPr>
          <p:spPr>
            <a:xfrm rot="19358116">
              <a:off x="2871949" y="2657642"/>
              <a:ext cx="72000" cy="72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81" name="8-конечная звезда 380"/>
            <p:cNvSpPr/>
            <p:nvPr/>
          </p:nvSpPr>
          <p:spPr>
            <a:xfrm rot="19358116">
              <a:off x="2727627" y="2779681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82" name="8-конечная звезда 381"/>
            <p:cNvSpPr/>
            <p:nvPr/>
          </p:nvSpPr>
          <p:spPr>
            <a:xfrm rot="19358116">
              <a:off x="2868332" y="2792650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83" name="8-конечная звезда 382"/>
            <p:cNvSpPr/>
            <p:nvPr/>
          </p:nvSpPr>
          <p:spPr>
            <a:xfrm rot="19358116">
              <a:off x="3149832" y="2435460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84" name="8-конечная звезда 383"/>
            <p:cNvSpPr/>
            <p:nvPr/>
          </p:nvSpPr>
          <p:spPr>
            <a:xfrm rot="21285766">
              <a:off x="3145278" y="2502344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85" name="8-конечная звезда 384"/>
            <p:cNvSpPr/>
            <p:nvPr/>
          </p:nvSpPr>
          <p:spPr>
            <a:xfrm rot="13849217" flipH="1" flipV="1">
              <a:off x="3086917" y="2509828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86" name="8-конечная звезда 385"/>
            <p:cNvSpPr/>
            <p:nvPr/>
          </p:nvSpPr>
          <p:spPr>
            <a:xfrm rot="19358116">
              <a:off x="3011210" y="2296838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87" name="8-конечная звезда 386"/>
            <p:cNvSpPr/>
            <p:nvPr/>
          </p:nvSpPr>
          <p:spPr>
            <a:xfrm rot="19358116">
              <a:off x="3036144" y="2204201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88" name="8-конечная звезда 387"/>
            <p:cNvSpPr/>
            <p:nvPr/>
          </p:nvSpPr>
          <p:spPr>
            <a:xfrm rot="13849217" flipH="1" flipV="1">
              <a:off x="2795573" y="2581266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89" name="8-конечная звезда 388"/>
            <p:cNvSpPr/>
            <p:nvPr/>
          </p:nvSpPr>
          <p:spPr>
            <a:xfrm rot="13849217" flipH="1" flipV="1">
              <a:off x="2652696" y="2652704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397" name="Прямая соединительная линия 396"/>
            <p:cNvCxnSpPr>
              <a:stCxn id="380" idx="4"/>
              <a:endCxn id="381" idx="0"/>
            </p:cNvCxnSpPr>
            <p:nvPr/>
          </p:nvCxnSpPr>
          <p:spPr>
            <a:xfrm rot="10800000" flipV="1">
              <a:off x="2785779" y="2715490"/>
              <a:ext cx="93559" cy="7692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8" name="Прямая соединительная линия 397"/>
            <p:cNvCxnSpPr>
              <a:stCxn id="380" idx="3"/>
              <a:endCxn id="382" idx="7"/>
            </p:cNvCxnSpPr>
            <p:nvPr/>
          </p:nvCxnSpPr>
          <p:spPr>
            <a:xfrm rot="5400000">
              <a:off x="2869260" y="2758983"/>
              <a:ext cx="63566" cy="424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9" name="Прямая соединительная линия 398"/>
            <p:cNvCxnSpPr>
              <a:stCxn id="381" idx="1"/>
              <a:endCxn id="382" idx="5"/>
            </p:cNvCxnSpPr>
            <p:nvPr/>
          </p:nvCxnSpPr>
          <p:spPr>
            <a:xfrm rot="5400000" flipH="1" flipV="1">
              <a:off x="2830193" y="2778009"/>
              <a:ext cx="323" cy="7643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0" name="Прямая соединительная линия 399"/>
            <p:cNvCxnSpPr>
              <a:stCxn id="380" idx="6"/>
              <a:endCxn id="388" idx="0"/>
            </p:cNvCxnSpPr>
            <p:nvPr/>
          </p:nvCxnSpPr>
          <p:spPr>
            <a:xfrm rot="16200000" flipV="1">
              <a:off x="2838817" y="2617745"/>
              <a:ext cx="42225" cy="5234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1" name="Прямая соединительная линия 400"/>
            <p:cNvCxnSpPr>
              <a:stCxn id="388" idx="6"/>
              <a:endCxn id="386" idx="3"/>
            </p:cNvCxnSpPr>
            <p:nvPr/>
          </p:nvCxnSpPr>
          <p:spPr>
            <a:xfrm flipV="1">
              <a:off x="2837112" y="2350599"/>
              <a:ext cx="197511" cy="23928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3" name="Прямая соединительная линия 402"/>
            <p:cNvCxnSpPr>
              <a:stCxn id="380" idx="0"/>
              <a:endCxn id="385" idx="2"/>
            </p:cNvCxnSpPr>
            <p:nvPr/>
          </p:nvCxnSpPr>
          <p:spPr>
            <a:xfrm flipV="1">
              <a:off x="2936561" y="2548011"/>
              <a:ext cx="155617" cy="12378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8" name="Прямая соединительная линия 407"/>
            <p:cNvCxnSpPr>
              <a:stCxn id="385" idx="6"/>
              <a:endCxn id="383" idx="4"/>
            </p:cNvCxnSpPr>
            <p:nvPr/>
          </p:nvCxnSpPr>
          <p:spPr>
            <a:xfrm flipV="1">
              <a:off x="3128456" y="2478846"/>
              <a:ext cx="26917" cy="3959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2" name="Прямая соединительная линия 421"/>
            <p:cNvCxnSpPr>
              <a:stCxn id="384" idx="6"/>
              <a:endCxn id="383" idx="3"/>
            </p:cNvCxnSpPr>
            <p:nvPr/>
          </p:nvCxnSpPr>
          <p:spPr>
            <a:xfrm rot="5400000" flipH="1" flipV="1">
              <a:off x="3163283" y="2492481"/>
              <a:ext cx="13221" cy="670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0" name="Прямая соединительная линия 449"/>
            <p:cNvCxnSpPr>
              <a:stCxn id="386" idx="2"/>
              <a:endCxn id="383" idx="6"/>
            </p:cNvCxnSpPr>
            <p:nvPr/>
          </p:nvCxnSpPr>
          <p:spPr>
            <a:xfrm rot="16200000" flipH="1">
              <a:off x="3059669" y="2340224"/>
              <a:ext cx="95704" cy="10585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1" name="Прямая соединительная линия 450"/>
            <p:cNvCxnSpPr>
              <a:stCxn id="386" idx="0"/>
              <a:endCxn id="387" idx="3"/>
            </p:cNvCxnSpPr>
            <p:nvPr/>
          </p:nvCxnSpPr>
          <p:spPr>
            <a:xfrm rot="20835181" flipV="1">
              <a:off x="3054209" y="2258557"/>
              <a:ext cx="10809" cy="4829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3" name="Прямая соединительная линия 452"/>
            <p:cNvCxnSpPr>
              <a:stCxn id="388" idx="2"/>
              <a:endCxn id="389" idx="6"/>
            </p:cNvCxnSpPr>
            <p:nvPr/>
          </p:nvCxnSpPr>
          <p:spPr>
            <a:xfrm rot="10800000" flipV="1">
              <a:off x="2694236" y="2619449"/>
              <a:ext cx="106599" cy="4187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1" name="Группа 367"/>
          <p:cNvGrpSpPr/>
          <p:nvPr/>
        </p:nvGrpSpPr>
        <p:grpSpPr>
          <a:xfrm rot="337753">
            <a:off x="2783978" y="2542447"/>
            <a:ext cx="624343" cy="1448739"/>
            <a:chOff x="2223728" y="2509488"/>
            <a:chExt cx="760100" cy="1763753"/>
          </a:xfrm>
        </p:grpSpPr>
        <p:sp>
          <p:nvSpPr>
            <p:cNvPr id="486" name="8-конечная звезда 485"/>
            <p:cNvSpPr/>
            <p:nvPr/>
          </p:nvSpPr>
          <p:spPr>
            <a:xfrm rot="19358116">
              <a:off x="2351045" y="4208441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87" name="8-конечная звезда 486"/>
            <p:cNvSpPr/>
            <p:nvPr/>
          </p:nvSpPr>
          <p:spPr>
            <a:xfrm rot="19358116">
              <a:off x="2225391" y="4082788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88" name="8-конечная звезда 487"/>
            <p:cNvSpPr/>
            <p:nvPr/>
          </p:nvSpPr>
          <p:spPr>
            <a:xfrm rot="19358116">
              <a:off x="2368267" y="4078534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94" name="8-конечная звезда 493"/>
            <p:cNvSpPr/>
            <p:nvPr/>
          </p:nvSpPr>
          <p:spPr>
            <a:xfrm rot="19358116">
              <a:off x="2582581" y="2868342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96" name="8-конечная звезда 495"/>
            <p:cNvSpPr/>
            <p:nvPr/>
          </p:nvSpPr>
          <p:spPr>
            <a:xfrm rot="19358116" flipV="1">
              <a:off x="2366604" y="3938248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98" name="8-конечная звезда 497"/>
            <p:cNvSpPr/>
            <p:nvPr/>
          </p:nvSpPr>
          <p:spPr>
            <a:xfrm rot="19358116" flipV="1">
              <a:off x="2223728" y="3938249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99" name="8-конечная звезда 498"/>
            <p:cNvSpPr/>
            <p:nvPr/>
          </p:nvSpPr>
          <p:spPr>
            <a:xfrm rot="19358116" flipV="1">
              <a:off x="2295165" y="3723934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00" name="8-конечная звезда 499"/>
            <p:cNvSpPr/>
            <p:nvPr/>
          </p:nvSpPr>
          <p:spPr>
            <a:xfrm rot="19358116" flipV="1">
              <a:off x="2295166" y="3295306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01" name="8-конечная звезда 500"/>
            <p:cNvSpPr/>
            <p:nvPr/>
          </p:nvSpPr>
          <p:spPr>
            <a:xfrm rot="19358116" flipV="1">
              <a:off x="2302520" y="3009553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02" name="8-конечная звезда 501"/>
            <p:cNvSpPr/>
            <p:nvPr/>
          </p:nvSpPr>
          <p:spPr>
            <a:xfrm rot="19358116" flipV="1">
              <a:off x="2302520" y="3152430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03" name="8-конечная звезда 502"/>
            <p:cNvSpPr/>
            <p:nvPr/>
          </p:nvSpPr>
          <p:spPr>
            <a:xfrm rot="19358116" flipV="1">
              <a:off x="2295167" y="2866677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04" name="8-конечная звезда 503"/>
            <p:cNvSpPr/>
            <p:nvPr/>
          </p:nvSpPr>
          <p:spPr>
            <a:xfrm rot="19358116" flipV="1">
              <a:off x="2295166" y="2723802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05" name="8-конечная звезда 504"/>
            <p:cNvSpPr/>
            <p:nvPr/>
          </p:nvSpPr>
          <p:spPr>
            <a:xfrm rot="19358116" flipV="1">
              <a:off x="2366605" y="2509488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06" name="8-конечная звезда 505"/>
            <p:cNvSpPr/>
            <p:nvPr/>
          </p:nvSpPr>
          <p:spPr>
            <a:xfrm rot="19358116" flipV="1">
              <a:off x="2438042" y="2723802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07" name="8-конечная звезда 506"/>
            <p:cNvSpPr/>
            <p:nvPr/>
          </p:nvSpPr>
          <p:spPr>
            <a:xfrm rot="19358116" flipV="1">
              <a:off x="2652356" y="3080993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08" name="8-конечная звезда 507"/>
            <p:cNvSpPr/>
            <p:nvPr/>
          </p:nvSpPr>
          <p:spPr>
            <a:xfrm rot="19358116" flipV="1">
              <a:off x="2795232" y="3080991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09" name="8-конечная звезда 508"/>
            <p:cNvSpPr/>
            <p:nvPr/>
          </p:nvSpPr>
          <p:spPr>
            <a:xfrm rot="19358116" flipV="1">
              <a:off x="2866671" y="3009554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 dirty="0"/>
            </a:p>
          </p:txBody>
        </p:sp>
        <p:sp>
          <p:nvSpPr>
            <p:cNvPr id="511" name="8-конечная звезда 510"/>
            <p:cNvSpPr/>
            <p:nvPr/>
          </p:nvSpPr>
          <p:spPr>
            <a:xfrm rot="19358116" flipV="1">
              <a:off x="2938109" y="3152430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512" name="Прямая соединительная линия 511"/>
            <p:cNvCxnSpPr>
              <a:stCxn id="509" idx="6"/>
              <a:endCxn id="511" idx="2"/>
            </p:cNvCxnSpPr>
            <p:nvPr/>
          </p:nvCxnSpPr>
          <p:spPr>
            <a:xfrm rot="16200000" flipH="1">
              <a:off x="2871981" y="3082005"/>
              <a:ext cx="106539" cy="4369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3" name="Прямая соединительная линия 512"/>
            <p:cNvCxnSpPr>
              <a:stCxn id="509" idx="4"/>
              <a:endCxn id="508" idx="0"/>
            </p:cNvCxnSpPr>
            <p:nvPr/>
          </p:nvCxnSpPr>
          <p:spPr>
            <a:xfrm rot="10800000" flipV="1">
              <a:off x="2836260" y="3046285"/>
              <a:ext cx="35102" cy="4369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4" name="Прямая соединительная линия 513"/>
            <p:cNvCxnSpPr>
              <a:stCxn id="511" idx="3"/>
              <a:endCxn id="508" idx="7"/>
            </p:cNvCxnSpPr>
            <p:nvPr/>
          </p:nvCxnSpPr>
          <p:spPr>
            <a:xfrm rot="16200000" flipV="1">
              <a:off x="2856848" y="3090789"/>
              <a:ext cx="65364" cy="9756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5" name="Прямая соединительная линия 514"/>
            <p:cNvCxnSpPr>
              <a:stCxn id="508" idx="3"/>
              <a:endCxn id="507" idx="7"/>
            </p:cNvCxnSpPr>
            <p:nvPr/>
          </p:nvCxnSpPr>
          <p:spPr>
            <a:xfrm rot="16200000" flipH="1" flipV="1">
              <a:off x="2743615" y="3055070"/>
              <a:ext cx="6077" cy="9756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6" name="Прямая соединительная линия 515"/>
            <p:cNvCxnSpPr>
              <a:stCxn id="507" idx="1"/>
              <a:endCxn id="494" idx="3"/>
            </p:cNvCxnSpPr>
            <p:nvPr/>
          </p:nvCxnSpPr>
          <p:spPr>
            <a:xfrm rot="16200000" flipV="1">
              <a:off x="2562578" y="2965519"/>
              <a:ext cx="159092" cy="7225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7" name="Прямая соединительная линия 516"/>
            <p:cNvCxnSpPr>
              <a:stCxn id="494" idx="5"/>
              <a:endCxn id="506" idx="6"/>
            </p:cNvCxnSpPr>
            <p:nvPr/>
          </p:nvCxnSpPr>
          <p:spPr>
            <a:xfrm rot="16200000" flipV="1">
              <a:off x="2465336" y="2774270"/>
              <a:ext cx="126925" cy="10804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8" name="Прямая соединительная линия 517"/>
            <p:cNvCxnSpPr>
              <a:stCxn id="506" idx="2"/>
              <a:endCxn id="505" idx="5"/>
            </p:cNvCxnSpPr>
            <p:nvPr/>
          </p:nvCxnSpPr>
          <p:spPr>
            <a:xfrm rot="16200000" flipV="1">
              <a:off x="2329984" y="2611448"/>
              <a:ext cx="173488" cy="6060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9" name="Прямая соединительная линия 518"/>
            <p:cNvCxnSpPr>
              <a:stCxn id="505" idx="5"/>
              <a:endCxn id="504" idx="0"/>
            </p:cNvCxnSpPr>
            <p:nvPr/>
          </p:nvCxnSpPr>
          <p:spPr>
            <a:xfrm rot="5400000">
              <a:off x="2272420" y="2618780"/>
              <a:ext cx="177783" cy="5023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0" name="Прямая соединительная линия 519"/>
            <p:cNvCxnSpPr>
              <a:stCxn id="504" idx="5"/>
              <a:endCxn id="503" idx="1"/>
            </p:cNvCxnSpPr>
            <p:nvPr/>
          </p:nvCxnSpPr>
          <p:spPr>
            <a:xfrm rot="16200000" flipH="1">
              <a:off x="2269246" y="2815061"/>
              <a:ext cx="97560" cy="607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1" name="Прямая соединительная линия 520"/>
            <p:cNvCxnSpPr>
              <a:stCxn id="501" idx="5"/>
              <a:endCxn id="502" idx="1"/>
            </p:cNvCxnSpPr>
            <p:nvPr/>
          </p:nvCxnSpPr>
          <p:spPr>
            <a:xfrm rot="16200000" flipH="1">
              <a:off x="2276598" y="3100813"/>
              <a:ext cx="97562" cy="607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2" name="Прямая соединительная линия 521"/>
            <p:cNvCxnSpPr>
              <a:stCxn id="501" idx="1"/>
              <a:endCxn id="503" idx="5"/>
            </p:cNvCxnSpPr>
            <p:nvPr/>
          </p:nvCxnSpPr>
          <p:spPr>
            <a:xfrm rot="16200000" flipV="1">
              <a:off x="2272923" y="2954261"/>
              <a:ext cx="97561" cy="1342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7" name="Прямая соединительная линия 556"/>
            <p:cNvCxnSpPr>
              <a:stCxn id="500" idx="1"/>
              <a:endCxn id="502" idx="5"/>
            </p:cNvCxnSpPr>
            <p:nvPr/>
          </p:nvCxnSpPr>
          <p:spPr>
            <a:xfrm rot="5400000" flipH="1" flipV="1">
              <a:off x="2272922" y="3246089"/>
              <a:ext cx="97561" cy="127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8" name="Прямая соединительная линия 557"/>
            <p:cNvCxnSpPr>
              <a:stCxn id="499" idx="1"/>
              <a:endCxn id="500" idx="5"/>
            </p:cNvCxnSpPr>
            <p:nvPr/>
          </p:nvCxnSpPr>
          <p:spPr>
            <a:xfrm rot="16200000" flipV="1">
              <a:off x="2126369" y="3529443"/>
              <a:ext cx="383313" cy="607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9" name="Прямая соединительная линия 558"/>
            <p:cNvCxnSpPr>
              <a:stCxn id="499" idx="6"/>
              <a:endCxn id="496" idx="2"/>
            </p:cNvCxnSpPr>
            <p:nvPr/>
          </p:nvCxnSpPr>
          <p:spPr>
            <a:xfrm rot="16200000" flipH="1">
              <a:off x="2264756" y="3832103"/>
              <a:ext cx="177977" cy="4369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0" name="Прямая соединительная линия 559"/>
            <p:cNvCxnSpPr>
              <a:stCxn id="496" idx="6"/>
              <a:endCxn id="488" idx="7"/>
            </p:cNvCxnSpPr>
            <p:nvPr/>
          </p:nvCxnSpPr>
          <p:spPr>
            <a:xfrm rot="5400000">
              <a:off x="2351348" y="4026783"/>
              <a:ext cx="99497" cy="448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1" name="Прямая соединительная линия 560"/>
            <p:cNvCxnSpPr>
              <a:stCxn id="486" idx="6"/>
              <a:endCxn id="487" idx="2"/>
            </p:cNvCxnSpPr>
            <p:nvPr/>
          </p:nvCxnSpPr>
          <p:spPr>
            <a:xfrm rot="16200000" flipV="1">
              <a:off x="2274359" y="4125666"/>
              <a:ext cx="83843" cy="9500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0" name="Прямая соединительная линия 579"/>
            <p:cNvCxnSpPr>
              <a:stCxn id="487" idx="7"/>
              <a:endCxn id="498" idx="5"/>
            </p:cNvCxnSpPr>
            <p:nvPr/>
          </p:nvCxnSpPr>
          <p:spPr>
            <a:xfrm rot="16200000" flipV="1">
              <a:off x="2200134" y="4027183"/>
              <a:ext cx="99261" cy="1242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1" name="Прямая соединительная линия 580"/>
            <p:cNvCxnSpPr>
              <a:stCxn id="498" idx="7"/>
              <a:endCxn id="496" idx="3"/>
            </p:cNvCxnSpPr>
            <p:nvPr/>
          </p:nvCxnSpPr>
          <p:spPr>
            <a:xfrm rot="5400000" flipH="1" flipV="1">
              <a:off x="2314987" y="3912327"/>
              <a:ext cx="6076" cy="9756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3" name="Прямая соединительная линия 582"/>
            <p:cNvCxnSpPr>
              <a:stCxn id="488" idx="3"/>
              <a:endCxn id="486" idx="7"/>
            </p:cNvCxnSpPr>
            <p:nvPr/>
          </p:nvCxnSpPr>
          <p:spPr>
            <a:xfrm rot="5400000">
              <a:off x="2351498" y="4168547"/>
              <a:ext cx="76434" cy="393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4" name="Группа 368"/>
          <p:cNvGrpSpPr/>
          <p:nvPr/>
        </p:nvGrpSpPr>
        <p:grpSpPr>
          <a:xfrm rot="350356">
            <a:off x="2043163" y="3629051"/>
            <a:ext cx="1251149" cy="1311341"/>
            <a:chOff x="1651719" y="4152057"/>
            <a:chExt cx="1484928" cy="1556366"/>
          </a:xfrm>
        </p:grpSpPr>
        <p:cxnSp>
          <p:nvCxnSpPr>
            <p:cNvPr id="582" name="Прямая соединительная линия 581"/>
            <p:cNvCxnSpPr>
              <a:stCxn id="601" idx="7"/>
              <a:endCxn id="615" idx="3"/>
            </p:cNvCxnSpPr>
            <p:nvPr/>
          </p:nvCxnSpPr>
          <p:spPr>
            <a:xfrm rot="5400000" flipH="1" flipV="1">
              <a:off x="2431189" y="4681845"/>
              <a:ext cx="83228" cy="502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96" name="8-конечная звезда 595"/>
            <p:cNvSpPr/>
            <p:nvPr/>
          </p:nvSpPr>
          <p:spPr>
            <a:xfrm rot="19358116">
              <a:off x="2727626" y="5227964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97" name="8-конечная звезда 596"/>
            <p:cNvSpPr/>
            <p:nvPr/>
          </p:nvSpPr>
          <p:spPr>
            <a:xfrm rot="19358116">
              <a:off x="2513311" y="4656460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98" name="8-конечная звезда 597"/>
            <p:cNvSpPr/>
            <p:nvPr/>
          </p:nvSpPr>
          <p:spPr>
            <a:xfrm rot="19358116">
              <a:off x="1792510" y="4439978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99" name="8-конечная звезда 598"/>
            <p:cNvSpPr/>
            <p:nvPr/>
          </p:nvSpPr>
          <p:spPr>
            <a:xfrm rot="19358116">
              <a:off x="2011077" y="4654291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00" name="8-конечная звезда 599"/>
            <p:cNvSpPr/>
            <p:nvPr/>
          </p:nvSpPr>
          <p:spPr>
            <a:xfrm rot="19358116">
              <a:off x="1939639" y="458285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01" name="8-конечная звезда 600"/>
            <p:cNvSpPr/>
            <p:nvPr/>
          </p:nvSpPr>
          <p:spPr>
            <a:xfrm rot="19358116">
              <a:off x="2439706" y="4725730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04" name="8-конечная звезда 603"/>
            <p:cNvSpPr/>
            <p:nvPr/>
          </p:nvSpPr>
          <p:spPr>
            <a:xfrm rot="19358116">
              <a:off x="1725325" y="4297100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05" name="8-конечная звезда 604"/>
            <p:cNvSpPr/>
            <p:nvPr/>
          </p:nvSpPr>
          <p:spPr>
            <a:xfrm rot="19358116">
              <a:off x="2584751" y="4870774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06" name="8-конечная звезда 605"/>
            <p:cNvSpPr/>
            <p:nvPr/>
          </p:nvSpPr>
          <p:spPr>
            <a:xfrm rot="19358116">
              <a:off x="3082647" y="565442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08" name="8-конечная звезда 607"/>
            <p:cNvSpPr/>
            <p:nvPr/>
          </p:nvSpPr>
          <p:spPr>
            <a:xfrm rot="19358116">
              <a:off x="1651719" y="4152057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09" name="8-конечная звезда 608"/>
            <p:cNvSpPr/>
            <p:nvPr/>
          </p:nvSpPr>
          <p:spPr>
            <a:xfrm rot="19358116">
              <a:off x="1723156" y="4509245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10" name="8-конечная звезда 609"/>
            <p:cNvSpPr/>
            <p:nvPr/>
          </p:nvSpPr>
          <p:spPr>
            <a:xfrm rot="19358116">
              <a:off x="1723157" y="4580683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11" name="8-конечная звезда 610"/>
            <p:cNvSpPr/>
            <p:nvPr/>
          </p:nvSpPr>
          <p:spPr>
            <a:xfrm rot="19358116">
              <a:off x="1662603" y="4305817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12" name="8-конечная звезда 611"/>
            <p:cNvSpPr/>
            <p:nvPr/>
          </p:nvSpPr>
          <p:spPr>
            <a:xfrm rot="19358116">
              <a:off x="2008909" y="4294931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13" name="8-конечная звезда 612"/>
            <p:cNvSpPr/>
            <p:nvPr/>
          </p:nvSpPr>
          <p:spPr>
            <a:xfrm rot="19358116">
              <a:off x="2151783" y="4294932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14" name="8-конечная звезда 613"/>
            <p:cNvSpPr/>
            <p:nvPr/>
          </p:nvSpPr>
          <p:spPr>
            <a:xfrm rot="19358116">
              <a:off x="2151785" y="4580684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15" name="8-конечная звезда 614"/>
            <p:cNvSpPr/>
            <p:nvPr/>
          </p:nvSpPr>
          <p:spPr>
            <a:xfrm rot="19358116">
              <a:off x="2456583" y="4599732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16" name="8-конечная звезда 615"/>
            <p:cNvSpPr/>
            <p:nvPr/>
          </p:nvSpPr>
          <p:spPr>
            <a:xfrm rot="19358116">
              <a:off x="2366098" y="4866436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17" name="8-конечная звезда 616"/>
            <p:cNvSpPr/>
            <p:nvPr/>
          </p:nvSpPr>
          <p:spPr>
            <a:xfrm rot="19358116">
              <a:off x="2305545" y="5080751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18" name="8-конечная звезда 617"/>
            <p:cNvSpPr/>
            <p:nvPr/>
          </p:nvSpPr>
          <p:spPr>
            <a:xfrm rot="19358116">
              <a:off x="2866164" y="5509377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619" name="Прямая соединительная линия 618"/>
            <p:cNvCxnSpPr>
              <a:stCxn id="614" idx="7"/>
              <a:endCxn id="613" idx="3"/>
            </p:cNvCxnSpPr>
            <p:nvPr/>
          </p:nvCxnSpPr>
          <p:spPr>
            <a:xfrm rot="16200000" flipV="1">
              <a:off x="2051917" y="4456537"/>
              <a:ext cx="242934" cy="574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0" name="Прямая соединительная линия 619"/>
            <p:cNvCxnSpPr>
              <a:stCxn id="615" idx="2"/>
              <a:endCxn id="597" idx="7"/>
            </p:cNvCxnSpPr>
            <p:nvPr/>
          </p:nvCxnSpPr>
          <p:spPr>
            <a:xfrm rot="16200000" flipH="1">
              <a:off x="2511530" y="4618261"/>
              <a:ext cx="18249" cy="5872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1" name="Прямая соединительная линия 620"/>
            <p:cNvCxnSpPr>
              <a:stCxn id="605" idx="7"/>
              <a:endCxn id="597" idx="2"/>
            </p:cNvCxnSpPr>
            <p:nvPr/>
          </p:nvCxnSpPr>
          <p:spPr>
            <a:xfrm rot="16200000" flipV="1">
              <a:off x="2515190" y="4764796"/>
              <a:ext cx="156451" cy="5608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2" name="Прямая соединительная линия 621"/>
            <p:cNvCxnSpPr>
              <a:stCxn id="596" idx="7"/>
              <a:endCxn id="605" idx="2"/>
            </p:cNvCxnSpPr>
            <p:nvPr/>
          </p:nvCxnSpPr>
          <p:spPr>
            <a:xfrm rot="16200000" flipV="1">
              <a:off x="2550910" y="5014830"/>
              <a:ext cx="299327" cy="12751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3" name="Прямая соединительная линия 622"/>
            <p:cNvCxnSpPr>
              <a:stCxn id="596" idx="5"/>
              <a:endCxn id="617" idx="2"/>
            </p:cNvCxnSpPr>
            <p:nvPr/>
          </p:nvCxnSpPr>
          <p:spPr>
            <a:xfrm rot="16200000" flipV="1">
              <a:off x="2465814" y="4993959"/>
              <a:ext cx="136541" cy="38766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4" name="Прямая соединительная линия 623"/>
            <p:cNvCxnSpPr>
              <a:stCxn id="618" idx="2"/>
              <a:endCxn id="606" idx="7"/>
            </p:cNvCxnSpPr>
            <p:nvPr/>
          </p:nvCxnSpPr>
          <p:spPr>
            <a:xfrm rot="16200000" flipH="1">
              <a:off x="2953794" y="5495222"/>
              <a:ext cx="106518" cy="21236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5" name="Прямая соединительная линия 624"/>
            <p:cNvCxnSpPr>
              <a:stCxn id="596" idx="2"/>
              <a:endCxn id="618" idx="6"/>
            </p:cNvCxnSpPr>
            <p:nvPr/>
          </p:nvCxnSpPr>
          <p:spPr>
            <a:xfrm rot="16200000" flipH="1">
              <a:off x="2713325" y="5352479"/>
              <a:ext cx="227695" cy="9496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3" name="Прямая соединительная линия 642"/>
            <p:cNvCxnSpPr>
              <a:stCxn id="613" idx="5"/>
              <a:endCxn id="612" idx="1"/>
            </p:cNvCxnSpPr>
            <p:nvPr/>
          </p:nvCxnSpPr>
          <p:spPr>
            <a:xfrm rot="16200000" flipH="1" flipV="1">
              <a:off x="2099076" y="4266503"/>
              <a:ext cx="5739" cy="10005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4" name="Прямая соединительная линия 643"/>
            <p:cNvCxnSpPr>
              <a:stCxn id="616" idx="5"/>
              <a:endCxn id="614" idx="2"/>
            </p:cNvCxnSpPr>
            <p:nvPr/>
          </p:nvCxnSpPr>
          <p:spPr>
            <a:xfrm rot="16200000" flipV="1">
              <a:off x="2143535" y="4662411"/>
              <a:ext cx="265715" cy="17979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5" name="Прямая соединительная линия 644"/>
            <p:cNvCxnSpPr>
              <a:stCxn id="616" idx="7"/>
              <a:endCxn id="601" idx="4"/>
            </p:cNvCxnSpPr>
            <p:nvPr/>
          </p:nvCxnSpPr>
          <p:spPr>
            <a:xfrm rot="5400000" flipH="1" flipV="1">
              <a:off x="2369152" y="4790533"/>
              <a:ext cx="97511" cy="5467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6" name="Прямая соединительная линия 645"/>
            <p:cNvCxnSpPr>
              <a:stCxn id="605" idx="6"/>
              <a:endCxn id="601" idx="2"/>
            </p:cNvCxnSpPr>
            <p:nvPr/>
          </p:nvCxnSpPr>
          <p:spPr>
            <a:xfrm rot="16200000" flipV="1">
              <a:off x="2488673" y="4768608"/>
              <a:ext cx="103234" cy="11439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8" name="Прямая соединительная линия 657"/>
            <p:cNvCxnSpPr>
              <a:stCxn id="600" idx="7"/>
              <a:endCxn id="612" idx="3"/>
            </p:cNvCxnSpPr>
            <p:nvPr/>
          </p:nvCxnSpPr>
          <p:spPr>
            <a:xfrm rot="5400000" flipH="1" flipV="1">
              <a:off x="1876356" y="4431810"/>
              <a:ext cx="245152" cy="5741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9" name="Прямая соединительная линия 658"/>
            <p:cNvCxnSpPr>
              <a:stCxn id="609" idx="3"/>
              <a:endCxn id="610" idx="7"/>
            </p:cNvCxnSpPr>
            <p:nvPr/>
          </p:nvCxnSpPr>
          <p:spPr>
            <a:xfrm rot="16200000" flipH="1">
              <a:off x="1730446" y="4563693"/>
              <a:ext cx="28620" cy="574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0" name="Прямая соединительная линия 659"/>
            <p:cNvCxnSpPr>
              <a:stCxn id="599" idx="1"/>
              <a:endCxn id="614" idx="4"/>
            </p:cNvCxnSpPr>
            <p:nvPr/>
          </p:nvCxnSpPr>
          <p:spPr>
            <a:xfrm rot="5400000" flipH="1" flipV="1">
              <a:off x="2075785" y="4604446"/>
              <a:ext cx="69485" cy="9138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7" name="Прямая соединительная линия 666"/>
            <p:cNvCxnSpPr>
              <a:stCxn id="611" idx="6"/>
              <a:endCxn id="608" idx="3"/>
            </p:cNvCxnSpPr>
            <p:nvPr/>
          </p:nvCxnSpPr>
          <p:spPr>
            <a:xfrm rot="16200000" flipV="1">
              <a:off x="1613180" y="4252335"/>
              <a:ext cx="115184" cy="64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8" name="Прямая соединительная линия 667"/>
            <p:cNvCxnSpPr>
              <a:stCxn id="612" idx="4"/>
              <a:endCxn id="598" idx="0"/>
            </p:cNvCxnSpPr>
            <p:nvPr/>
          </p:nvCxnSpPr>
          <p:spPr>
            <a:xfrm rot="10800000" flipV="1">
              <a:off x="1840970" y="4329640"/>
              <a:ext cx="172373" cy="12095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9" name="Прямая соединительная линия 668"/>
            <p:cNvCxnSpPr>
              <a:stCxn id="609" idx="0"/>
              <a:endCxn id="598" idx="4"/>
            </p:cNvCxnSpPr>
            <p:nvPr/>
          </p:nvCxnSpPr>
          <p:spPr>
            <a:xfrm flipV="1">
              <a:off x="1761923" y="4483364"/>
              <a:ext cx="36128" cy="3437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0" name="Прямая соединительная линия 669"/>
            <p:cNvCxnSpPr>
              <a:stCxn id="612" idx="5"/>
              <a:endCxn id="604" idx="1"/>
            </p:cNvCxnSpPr>
            <p:nvPr/>
          </p:nvCxnSpPr>
          <p:spPr>
            <a:xfrm rot="16200000" flipH="1" flipV="1">
              <a:off x="1887080" y="4205667"/>
              <a:ext cx="14026" cy="23001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1" name="Прямая соединительная линия 670"/>
            <p:cNvCxnSpPr>
              <a:stCxn id="599" idx="6"/>
              <a:endCxn id="600" idx="2"/>
            </p:cNvCxnSpPr>
            <p:nvPr/>
          </p:nvCxnSpPr>
          <p:spPr>
            <a:xfrm rot="16200000" flipV="1">
              <a:off x="1988098" y="4626239"/>
              <a:ext cx="28520" cy="3866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9" name="Прямая соединительная линия 688"/>
            <p:cNvCxnSpPr>
              <a:stCxn id="604" idx="4"/>
              <a:endCxn id="611" idx="1"/>
            </p:cNvCxnSpPr>
            <p:nvPr/>
          </p:nvCxnSpPr>
          <p:spPr>
            <a:xfrm rot="10800000">
              <a:off x="1705612" y="4330288"/>
              <a:ext cx="25254" cy="1019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2" name="Прямая соединительная линия 701"/>
            <p:cNvCxnSpPr>
              <a:stCxn id="614" idx="7"/>
              <a:endCxn id="612" idx="2"/>
            </p:cNvCxnSpPr>
            <p:nvPr/>
          </p:nvCxnSpPr>
          <p:spPr>
            <a:xfrm rot="16200000" flipV="1">
              <a:off x="1986349" y="4390968"/>
              <a:ext cx="247177" cy="13263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5" name="Группа 369"/>
          <p:cNvGrpSpPr/>
          <p:nvPr/>
        </p:nvGrpSpPr>
        <p:grpSpPr>
          <a:xfrm rot="685832">
            <a:off x="2593716" y="4710567"/>
            <a:ext cx="841399" cy="642815"/>
            <a:chOff x="2413837" y="5296478"/>
            <a:chExt cx="1002232" cy="765689"/>
          </a:xfrm>
        </p:grpSpPr>
        <p:sp>
          <p:nvSpPr>
            <p:cNvPr id="710" name="8-конечная звезда 709"/>
            <p:cNvSpPr/>
            <p:nvPr/>
          </p:nvSpPr>
          <p:spPr>
            <a:xfrm rot="19358116">
              <a:off x="2413837" y="5296478"/>
              <a:ext cx="72000" cy="72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11" name="8-конечная звезда 710"/>
            <p:cNvSpPr/>
            <p:nvPr/>
          </p:nvSpPr>
          <p:spPr>
            <a:xfrm rot="19358116">
              <a:off x="2472786" y="5648186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12" name="8-конечная звезда 711"/>
            <p:cNvSpPr/>
            <p:nvPr/>
          </p:nvSpPr>
          <p:spPr>
            <a:xfrm rot="19358116">
              <a:off x="2439705" y="5440110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13" name="8-конечная звезда 712"/>
            <p:cNvSpPr/>
            <p:nvPr/>
          </p:nvSpPr>
          <p:spPr>
            <a:xfrm rot="19358116">
              <a:off x="2511143" y="5368671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14" name="8-конечная звезда 713"/>
            <p:cNvSpPr/>
            <p:nvPr/>
          </p:nvSpPr>
          <p:spPr>
            <a:xfrm rot="19358116">
              <a:off x="2651850" y="5866569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15" name="8-конечная звезда 714"/>
            <p:cNvSpPr/>
            <p:nvPr/>
          </p:nvSpPr>
          <p:spPr>
            <a:xfrm rot="19358116">
              <a:off x="2804250" y="6018967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16" name="8-конечная звезда 715"/>
            <p:cNvSpPr/>
            <p:nvPr/>
          </p:nvSpPr>
          <p:spPr>
            <a:xfrm rot="19358116">
              <a:off x="2877049" y="6009445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17" name="8-конечная звезда 716"/>
            <p:cNvSpPr/>
            <p:nvPr/>
          </p:nvSpPr>
          <p:spPr>
            <a:xfrm rot="19358116">
              <a:off x="3151917" y="5938005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18" name="8-конечная звезда 717"/>
            <p:cNvSpPr/>
            <p:nvPr/>
          </p:nvSpPr>
          <p:spPr>
            <a:xfrm rot="19358116">
              <a:off x="2734173" y="5734577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19" name="8-конечная звезда 718"/>
            <p:cNvSpPr/>
            <p:nvPr/>
          </p:nvSpPr>
          <p:spPr>
            <a:xfrm rot="19358116">
              <a:off x="2794727" y="5652255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20" name="8-конечная звезда 719"/>
            <p:cNvSpPr/>
            <p:nvPr/>
          </p:nvSpPr>
          <p:spPr>
            <a:xfrm rot="19358116">
              <a:off x="3304648" y="5913195"/>
              <a:ext cx="43199" cy="4319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21" name="8-конечная звезда 720"/>
            <p:cNvSpPr/>
            <p:nvPr/>
          </p:nvSpPr>
          <p:spPr>
            <a:xfrm rot="19358116">
              <a:off x="3358469" y="5729846"/>
              <a:ext cx="57600" cy="576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22" name="8-конечная звезда 721"/>
            <p:cNvSpPr/>
            <p:nvPr/>
          </p:nvSpPr>
          <p:spPr>
            <a:xfrm rot="19358116">
              <a:off x="2651851" y="5509377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723" name="Прямая соединительная линия 722"/>
            <p:cNvCxnSpPr>
              <a:stCxn id="711" idx="2"/>
              <a:endCxn id="718" idx="6"/>
            </p:cNvCxnSpPr>
            <p:nvPr/>
          </p:nvCxnSpPr>
          <p:spPr>
            <a:xfrm rot="15514168" flipH="1">
              <a:off x="2586212" y="5611025"/>
              <a:ext cx="86411" cy="21360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4" name="Прямая соединительная линия 723"/>
            <p:cNvCxnSpPr>
              <a:stCxn id="718" idx="4"/>
              <a:endCxn id="714" idx="0"/>
            </p:cNvCxnSpPr>
            <p:nvPr/>
          </p:nvCxnSpPr>
          <p:spPr>
            <a:xfrm rot="10800000" flipV="1">
              <a:off x="2690618" y="5769286"/>
              <a:ext cx="47989" cy="10577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5" name="Прямая соединительная линия 724"/>
            <p:cNvCxnSpPr>
              <a:stCxn id="719" idx="3"/>
              <a:endCxn id="718" idx="0"/>
            </p:cNvCxnSpPr>
            <p:nvPr/>
          </p:nvCxnSpPr>
          <p:spPr>
            <a:xfrm rot="5400000">
              <a:off x="2769297" y="5698908"/>
              <a:ext cx="47804" cy="4051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6" name="Прямая соединительная линия 725"/>
            <p:cNvCxnSpPr>
              <a:stCxn id="717" idx="6"/>
              <a:endCxn id="719" idx="3"/>
            </p:cNvCxnSpPr>
            <p:nvPr/>
          </p:nvCxnSpPr>
          <p:spPr>
            <a:xfrm rot="16200000" flipV="1">
              <a:off x="2863346" y="5645375"/>
              <a:ext cx="247174" cy="34695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7" name="Прямая соединительная линия 726"/>
            <p:cNvCxnSpPr>
              <a:stCxn id="716" idx="1"/>
              <a:endCxn id="715" idx="1"/>
            </p:cNvCxnSpPr>
            <p:nvPr/>
          </p:nvCxnSpPr>
          <p:spPr>
            <a:xfrm rot="5400000">
              <a:off x="2878898" y="6002277"/>
              <a:ext cx="9522" cy="7279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8" name="Прямая соединительная линия 727"/>
            <p:cNvCxnSpPr>
              <a:stCxn id="717" idx="5"/>
              <a:endCxn id="716" idx="1"/>
            </p:cNvCxnSpPr>
            <p:nvPr/>
          </p:nvCxnSpPr>
          <p:spPr>
            <a:xfrm rot="16200000" flipH="1" flipV="1">
              <a:off x="2997493" y="5879300"/>
              <a:ext cx="77180" cy="23205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9" name="Прямая соединительная линия 728"/>
            <p:cNvCxnSpPr>
              <a:stCxn id="717" idx="1"/>
              <a:endCxn id="720" idx="5"/>
            </p:cNvCxnSpPr>
            <p:nvPr/>
          </p:nvCxnSpPr>
          <p:spPr>
            <a:xfrm rot="4714168" flipH="1" flipV="1">
              <a:off x="3245800" y="5890305"/>
              <a:ext cx="8162" cy="11378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30" name="Прямая соединительная линия 729"/>
            <p:cNvCxnSpPr>
              <a:stCxn id="720" idx="0"/>
              <a:endCxn id="721" idx="3"/>
            </p:cNvCxnSpPr>
            <p:nvPr/>
          </p:nvCxnSpPr>
          <p:spPr>
            <a:xfrm rot="20914168" flipV="1">
              <a:off x="3330485" y="5792491"/>
              <a:ext cx="65886" cy="12389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5" name="Прямая соединительная линия 754"/>
            <p:cNvCxnSpPr>
              <a:stCxn id="722" idx="6"/>
              <a:endCxn id="713" idx="2"/>
            </p:cNvCxnSpPr>
            <p:nvPr/>
          </p:nvCxnSpPr>
          <p:spPr>
            <a:xfrm rot="16200000" flipV="1">
              <a:off x="2559096" y="5412563"/>
              <a:ext cx="96680" cy="10581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6" name="Прямая соединительная линия 755"/>
            <p:cNvCxnSpPr>
              <a:stCxn id="713" idx="6"/>
              <a:endCxn id="710" idx="1"/>
            </p:cNvCxnSpPr>
            <p:nvPr/>
          </p:nvCxnSpPr>
          <p:spPr>
            <a:xfrm rot="16200000" flipV="1">
              <a:off x="2485163" y="5337617"/>
              <a:ext cx="36951" cy="3623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7" name="Прямая соединительная линия 756"/>
            <p:cNvCxnSpPr>
              <a:stCxn id="713" idx="4"/>
              <a:endCxn id="712" idx="0"/>
            </p:cNvCxnSpPr>
            <p:nvPr/>
          </p:nvCxnSpPr>
          <p:spPr>
            <a:xfrm rot="10800000" flipV="1">
              <a:off x="2488164" y="5412056"/>
              <a:ext cx="28520" cy="3866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8" name="Прямая соединительная линия 757"/>
            <p:cNvCxnSpPr>
              <a:stCxn id="712" idx="1"/>
              <a:endCxn id="722" idx="5"/>
            </p:cNvCxnSpPr>
            <p:nvPr/>
          </p:nvCxnSpPr>
          <p:spPr>
            <a:xfrm rot="16200000" flipH="1">
              <a:off x="2544049" y="5420114"/>
              <a:ext cx="57410" cy="15857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9" name="Прямая соединительная линия 758"/>
            <p:cNvCxnSpPr>
              <a:stCxn id="719" idx="6"/>
              <a:endCxn id="722" idx="2"/>
            </p:cNvCxnSpPr>
            <p:nvPr/>
          </p:nvCxnSpPr>
          <p:spPr>
            <a:xfrm rot="16200000" flipV="1">
              <a:off x="2690617" y="5544087"/>
              <a:ext cx="108544" cy="11665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6" name="Группа 509"/>
          <p:cNvGrpSpPr/>
          <p:nvPr/>
        </p:nvGrpSpPr>
        <p:grpSpPr>
          <a:xfrm rot="646126">
            <a:off x="5834525" y="4770199"/>
            <a:ext cx="498363" cy="696528"/>
            <a:chOff x="6580153" y="4869462"/>
            <a:chExt cx="599174" cy="837425"/>
          </a:xfrm>
        </p:grpSpPr>
        <p:sp>
          <p:nvSpPr>
            <p:cNvPr id="523" name="8-конечная звезда 522"/>
            <p:cNvSpPr/>
            <p:nvPr/>
          </p:nvSpPr>
          <p:spPr>
            <a:xfrm rot="1262594">
              <a:off x="6980055" y="4869462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24" name="8-конечная звезда 523"/>
            <p:cNvSpPr/>
            <p:nvPr/>
          </p:nvSpPr>
          <p:spPr>
            <a:xfrm rot="1262594">
              <a:off x="6581737" y="5081547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25" name="8-конечная звезда 524"/>
            <p:cNvSpPr/>
            <p:nvPr/>
          </p:nvSpPr>
          <p:spPr>
            <a:xfrm rot="1262594">
              <a:off x="6580153" y="5365720"/>
              <a:ext cx="53999" cy="5399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26" name="8-конечная звезда 525"/>
            <p:cNvSpPr/>
            <p:nvPr/>
          </p:nvSpPr>
          <p:spPr>
            <a:xfrm rot="1262594">
              <a:off x="7125328" y="5190401"/>
              <a:ext cx="53999" cy="5399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27" name="8-конечная звезда 526"/>
            <p:cNvSpPr/>
            <p:nvPr/>
          </p:nvSpPr>
          <p:spPr>
            <a:xfrm rot="1262594">
              <a:off x="6950246" y="5660087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528" name="Прямая соединительная линия 527"/>
            <p:cNvCxnSpPr>
              <a:stCxn id="526" idx="5"/>
              <a:endCxn id="523" idx="1"/>
            </p:cNvCxnSpPr>
            <p:nvPr/>
          </p:nvCxnSpPr>
          <p:spPr>
            <a:xfrm rot="15553874" flipV="1">
              <a:off x="6944340" y="5029646"/>
              <a:ext cx="278287" cy="6490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9" name="Прямая соединительная линия 528"/>
            <p:cNvCxnSpPr>
              <a:stCxn id="525" idx="0"/>
              <a:endCxn id="523" idx="2"/>
            </p:cNvCxnSpPr>
            <p:nvPr/>
          </p:nvCxnSpPr>
          <p:spPr>
            <a:xfrm rot="20953874" flipV="1">
              <a:off x="6591665" y="4970662"/>
              <a:ext cx="449849" cy="39318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0" name="Прямая соединительная линия 529"/>
            <p:cNvCxnSpPr>
              <a:stCxn id="527" idx="4"/>
              <a:endCxn id="525" idx="1"/>
            </p:cNvCxnSpPr>
            <p:nvPr/>
          </p:nvCxnSpPr>
          <p:spPr>
            <a:xfrm rot="10153874">
              <a:off x="6645133" y="5388491"/>
              <a:ext cx="279661" cy="31550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1" name="Прямая соединительная линия 530"/>
            <p:cNvCxnSpPr>
              <a:stCxn id="525" idx="6"/>
              <a:endCxn id="524" idx="1"/>
            </p:cNvCxnSpPr>
            <p:nvPr/>
          </p:nvCxnSpPr>
          <p:spPr>
            <a:xfrm rot="5400000" flipH="1" flipV="1">
              <a:off x="6510090" y="5250319"/>
              <a:ext cx="223966" cy="1043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2" name="Прямая соединительная линия 531"/>
            <p:cNvCxnSpPr>
              <a:stCxn id="524" idx="7"/>
              <a:endCxn id="523" idx="3"/>
            </p:cNvCxnSpPr>
            <p:nvPr/>
          </p:nvCxnSpPr>
          <p:spPr>
            <a:xfrm rot="4753874" flipH="1" flipV="1">
              <a:off x="6753726" y="4823982"/>
              <a:ext cx="119140" cy="36784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7" name="Группа 535"/>
          <p:cNvGrpSpPr/>
          <p:nvPr/>
        </p:nvGrpSpPr>
        <p:grpSpPr>
          <a:xfrm rot="323258">
            <a:off x="4207812" y="4351490"/>
            <a:ext cx="1464746" cy="1601856"/>
            <a:chOff x="4505825" y="4720146"/>
            <a:chExt cx="1719437" cy="1760703"/>
          </a:xfrm>
        </p:grpSpPr>
        <p:cxnSp>
          <p:nvCxnSpPr>
            <p:cNvPr id="537" name="Прямая соединительная линия 536"/>
            <p:cNvCxnSpPr>
              <a:stCxn id="578" idx="0"/>
              <a:endCxn id="577" idx="2"/>
            </p:cNvCxnSpPr>
            <p:nvPr/>
          </p:nvCxnSpPr>
          <p:spPr>
            <a:xfrm flipV="1">
              <a:off x="6132291" y="5060439"/>
              <a:ext cx="29275" cy="5622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8" name="Прямая соединительная линия 537"/>
            <p:cNvCxnSpPr>
              <a:stCxn id="552" idx="6"/>
              <a:endCxn id="549" idx="1"/>
            </p:cNvCxnSpPr>
            <p:nvPr/>
          </p:nvCxnSpPr>
          <p:spPr>
            <a:xfrm rot="5076742" flipH="1" flipV="1">
              <a:off x="5488064" y="6252517"/>
              <a:ext cx="41011" cy="4910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9" name="Прямая соединительная линия 538"/>
            <p:cNvCxnSpPr>
              <a:stCxn id="544" idx="7"/>
              <a:endCxn id="543" idx="2"/>
            </p:cNvCxnSpPr>
            <p:nvPr/>
          </p:nvCxnSpPr>
          <p:spPr>
            <a:xfrm rot="5400000" flipH="1" flipV="1">
              <a:off x="5632598" y="5774212"/>
              <a:ext cx="249589" cy="25138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40" name="Прямая соединительная линия 539"/>
            <p:cNvCxnSpPr>
              <a:stCxn id="548" idx="3"/>
              <a:endCxn id="547" idx="6"/>
            </p:cNvCxnSpPr>
            <p:nvPr/>
          </p:nvCxnSpPr>
          <p:spPr>
            <a:xfrm rot="5400000">
              <a:off x="6031085" y="5887865"/>
              <a:ext cx="47329" cy="4852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41" name="8-конечная звезда 540"/>
            <p:cNvSpPr/>
            <p:nvPr/>
          </p:nvSpPr>
          <p:spPr>
            <a:xfrm rot="1262594">
              <a:off x="5438730" y="5367299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42" name="8-конечная звезда 541"/>
            <p:cNvSpPr/>
            <p:nvPr/>
          </p:nvSpPr>
          <p:spPr>
            <a:xfrm rot="1262594">
              <a:off x="5079960" y="5365721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43" name="8-конечная звезда 542"/>
            <p:cNvSpPr/>
            <p:nvPr/>
          </p:nvSpPr>
          <p:spPr>
            <a:xfrm rot="1262594">
              <a:off x="5865779" y="5722910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44" name="8-конечная звезда 543"/>
            <p:cNvSpPr/>
            <p:nvPr/>
          </p:nvSpPr>
          <p:spPr>
            <a:xfrm rot="1262594">
              <a:off x="5580026" y="6008661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45" name="8-конечная звезда 544"/>
            <p:cNvSpPr/>
            <p:nvPr/>
          </p:nvSpPr>
          <p:spPr>
            <a:xfrm rot="1262594">
              <a:off x="5079960" y="565147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46" name="8-конечная звезда 545"/>
            <p:cNvSpPr/>
            <p:nvPr/>
          </p:nvSpPr>
          <p:spPr>
            <a:xfrm rot="1262594">
              <a:off x="5316555" y="5816629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47" name="8-конечная звезда 546"/>
            <p:cNvSpPr/>
            <p:nvPr/>
          </p:nvSpPr>
          <p:spPr>
            <a:xfrm rot="1262594">
              <a:off x="6006023" y="5934592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48" name="8-конечная звезда 547"/>
            <p:cNvSpPr/>
            <p:nvPr/>
          </p:nvSpPr>
          <p:spPr>
            <a:xfrm rot="1262594">
              <a:off x="6077460" y="5863154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49" name="8-конечная звезда 548"/>
            <p:cNvSpPr/>
            <p:nvPr/>
          </p:nvSpPr>
          <p:spPr>
            <a:xfrm rot="1262594">
              <a:off x="5505958" y="6220344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50" name="8-конечная звезда 549"/>
            <p:cNvSpPr/>
            <p:nvPr/>
          </p:nvSpPr>
          <p:spPr>
            <a:xfrm rot="1262594">
              <a:off x="5635118" y="6360537"/>
              <a:ext cx="43200" cy="43201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51" name="8-конечная звезда 550"/>
            <p:cNvSpPr/>
            <p:nvPr/>
          </p:nvSpPr>
          <p:spPr>
            <a:xfrm rot="1262594">
              <a:off x="5552493" y="6319546"/>
              <a:ext cx="36001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52" name="8-конечная звезда 551"/>
            <p:cNvSpPr/>
            <p:nvPr/>
          </p:nvSpPr>
          <p:spPr>
            <a:xfrm rot="1262594">
              <a:off x="5453808" y="6298081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53" name="8-конечная звезда 552"/>
            <p:cNvSpPr/>
            <p:nvPr/>
          </p:nvSpPr>
          <p:spPr>
            <a:xfrm rot="1262594">
              <a:off x="5564030" y="6444849"/>
              <a:ext cx="36001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554" name="Прямая соединительная линия 553"/>
            <p:cNvCxnSpPr>
              <a:stCxn id="546" idx="4"/>
              <a:endCxn id="545" idx="0"/>
            </p:cNvCxnSpPr>
            <p:nvPr/>
          </p:nvCxnSpPr>
          <p:spPr>
            <a:xfrm rot="10800000">
              <a:off x="5132159" y="5688168"/>
              <a:ext cx="185596" cy="13999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5" name="Прямая соединительная линия 554"/>
            <p:cNvCxnSpPr>
              <a:stCxn id="546" idx="0"/>
              <a:endCxn id="544" idx="4"/>
            </p:cNvCxnSpPr>
            <p:nvPr/>
          </p:nvCxnSpPr>
          <p:spPr>
            <a:xfrm>
              <a:off x="5351355" y="5841092"/>
              <a:ext cx="230472" cy="18487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6" name="Прямая соединительная линия 555"/>
            <p:cNvCxnSpPr>
              <a:stCxn id="541" idx="7"/>
              <a:endCxn id="543" idx="5"/>
            </p:cNvCxnSpPr>
            <p:nvPr/>
          </p:nvCxnSpPr>
          <p:spPr>
            <a:xfrm rot="16200000" flipH="1">
              <a:off x="5521930" y="5365350"/>
              <a:ext cx="338693" cy="38107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2" name="Прямая соединительная линия 561"/>
            <p:cNvCxnSpPr>
              <a:stCxn id="543" idx="0"/>
              <a:endCxn id="548" idx="5"/>
            </p:cNvCxnSpPr>
            <p:nvPr/>
          </p:nvCxnSpPr>
          <p:spPr>
            <a:xfrm>
              <a:off x="5917978" y="5759605"/>
              <a:ext cx="170173" cy="10510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3" name="Прямая соединительная линия 562"/>
            <p:cNvCxnSpPr>
              <a:stCxn id="549" idx="6"/>
              <a:endCxn id="544" idx="2"/>
            </p:cNvCxnSpPr>
            <p:nvPr/>
          </p:nvCxnSpPr>
          <p:spPr>
            <a:xfrm rot="5400000" flipH="1" flipV="1">
              <a:off x="5483534" y="6107747"/>
              <a:ext cx="160684" cy="6691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4" name="Прямая соединительная линия 563"/>
            <p:cNvCxnSpPr>
              <a:stCxn id="545" idx="5"/>
              <a:endCxn id="542" idx="2"/>
            </p:cNvCxnSpPr>
            <p:nvPr/>
          </p:nvCxnSpPr>
          <p:spPr>
            <a:xfrm rot="5400000" flipH="1" flipV="1">
              <a:off x="4978692" y="5535226"/>
              <a:ext cx="235879" cy="126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5" name="Прямая соединительная линия 564"/>
            <p:cNvCxnSpPr>
              <a:stCxn id="541" idx="4"/>
              <a:endCxn id="542" idx="7"/>
            </p:cNvCxnSpPr>
            <p:nvPr/>
          </p:nvCxnSpPr>
          <p:spPr>
            <a:xfrm rot="10800000">
              <a:off x="5131635" y="5381759"/>
              <a:ext cx="309257" cy="630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6" name="Прямая соединительная линия 565"/>
            <p:cNvCxnSpPr>
              <a:stCxn id="541" idx="3"/>
              <a:endCxn id="545" idx="6"/>
            </p:cNvCxnSpPr>
            <p:nvPr/>
          </p:nvCxnSpPr>
          <p:spPr>
            <a:xfrm rot="5400000">
              <a:off x="5158880" y="5370631"/>
              <a:ext cx="240419" cy="32486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7" name="Прямая соединительная линия 566"/>
            <p:cNvCxnSpPr>
              <a:stCxn id="571" idx="4"/>
              <a:endCxn id="572" idx="0"/>
            </p:cNvCxnSpPr>
            <p:nvPr/>
          </p:nvCxnSpPr>
          <p:spPr>
            <a:xfrm rot="10800000">
              <a:off x="5826511" y="4816048"/>
              <a:ext cx="37837" cy="1198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8" name="Прямая соединительная линия 567"/>
            <p:cNvCxnSpPr>
              <a:stCxn id="553" idx="7"/>
              <a:endCxn id="550" idx="2"/>
            </p:cNvCxnSpPr>
            <p:nvPr/>
          </p:nvCxnSpPr>
          <p:spPr>
            <a:xfrm rot="5076742" flipH="1" flipV="1">
              <a:off x="5599433" y="6401401"/>
              <a:ext cx="48362" cy="5473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9" name="Прямая соединительная линия 568"/>
            <p:cNvCxnSpPr>
              <a:stCxn id="550" idx="5"/>
              <a:endCxn id="551" idx="0"/>
            </p:cNvCxnSpPr>
            <p:nvPr/>
          </p:nvCxnSpPr>
          <p:spPr>
            <a:xfrm rot="15876742" flipV="1">
              <a:off x="5605596" y="6323750"/>
              <a:ext cx="24422" cy="5883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0" name="Прямая соединительная линия 569"/>
            <p:cNvCxnSpPr>
              <a:stCxn id="551" idx="4"/>
              <a:endCxn id="552" idx="0"/>
            </p:cNvCxnSpPr>
            <p:nvPr/>
          </p:nvCxnSpPr>
          <p:spPr>
            <a:xfrm rot="10476742">
              <a:off x="5499277" y="6326951"/>
              <a:ext cx="54190" cy="694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71" name="8-конечная звезда 570"/>
            <p:cNvSpPr/>
            <p:nvPr/>
          </p:nvSpPr>
          <p:spPr>
            <a:xfrm rot="1262594">
              <a:off x="5863147" y="4816497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72" name="8-конечная звезда 571"/>
            <p:cNvSpPr/>
            <p:nvPr/>
          </p:nvSpPr>
          <p:spPr>
            <a:xfrm rot="1262594">
              <a:off x="5791710" y="4791585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73" name="8-конечная звезда 572"/>
            <p:cNvSpPr/>
            <p:nvPr/>
          </p:nvSpPr>
          <p:spPr>
            <a:xfrm rot="1262594">
              <a:off x="5863147" y="4720146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74" name="8-конечная звезда 573"/>
            <p:cNvSpPr/>
            <p:nvPr/>
          </p:nvSpPr>
          <p:spPr>
            <a:xfrm rot="1262594">
              <a:off x="5459431" y="5316563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75" name="8-конечная звезда 574"/>
            <p:cNvSpPr/>
            <p:nvPr/>
          </p:nvSpPr>
          <p:spPr>
            <a:xfrm rot="1262594">
              <a:off x="6006023" y="5648841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76" name="8-конечная звезда 575"/>
            <p:cNvSpPr/>
            <p:nvPr/>
          </p:nvSpPr>
          <p:spPr>
            <a:xfrm rot="1262594">
              <a:off x="6080094" y="4865654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77" name="8-конечная звезда 576"/>
            <p:cNvSpPr/>
            <p:nvPr/>
          </p:nvSpPr>
          <p:spPr>
            <a:xfrm rot="1262594">
              <a:off x="6140800" y="4997800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78" name="8-конечная звезда 577"/>
            <p:cNvSpPr/>
            <p:nvPr/>
          </p:nvSpPr>
          <p:spPr>
            <a:xfrm rot="1262594">
              <a:off x="6080092" y="5079969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79" name="8-конечная звезда 578"/>
            <p:cNvSpPr/>
            <p:nvPr/>
          </p:nvSpPr>
          <p:spPr>
            <a:xfrm rot="1262594">
              <a:off x="6171262" y="5237777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84" name="8-конечная звезда 583"/>
            <p:cNvSpPr/>
            <p:nvPr/>
          </p:nvSpPr>
          <p:spPr>
            <a:xfrm rot="1262594">
              <a:off x="5766815" y="5403699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85" name="8-конечная звезда 584"/>
            <p:cNvSpPr/>
            <p:nvPr/>
          </p:nvSpPr>
          <p:spPr>
            <a:xfrm rot="1262594">
              <a:off x="5959331" y="5544442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86" name="8-конечная звезда 585"/>
            <p:cNvSpPr/>
            <p:nvPr/>
          </p:nvSpPr>
          <p:spPr>
            <a:xfrm rot="1262594">
              <a:off x="5943696" y="5461650"/>
              <a:ext cx="64801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587" name="Прямая соединительная линия 586"/>
            <p:cNvCxnSpPr>
              <a:stCxn id="586" idx="6"/>
              <a:endCxn id="579" idx="2"/>
            </p:cNvCxnSpPr>
            <p:nvPr/>
          </p:nvCxnSpPr>
          <p:spPr>
            <a:xfrm rot="5076742" flipH="1" flipV="1">
              <a:off x="6010447" y="5268924"/>
              <a:ext cx="155536" cy="21593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8" name="Прямая соединительная линия 587"/>
            <p:cNvCxnSpPr>
              <a:stCxn id="575" idx="4"/>
              <a:endCxn id="585" idx="2"/>
            </p:cNvCxnSpPr>
            <p:nvPr/>
          </p:nvCxnSpPr>
          <p:spPr>
            <a:xfrm rot="10476742">
              <a:off x="5979263" y="5595410"/>
              <a:ext cx="24675" cy="6661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9" name="Прямая соединительная линия 588"/>
            <p:cNvCxnSpPr>
              <a:stCxn id="579" idx="4"/>
              <a:endCxn id="578" idx="1"/>
            </p:cNvCxnSpPr>
            <p:nvPr/>
          </p:nvCxnSpPr>
          <p:spPr>
            <a:xfrm rot="10476742">
              <a:off x="6123955" y="5129044"/>
              <a:ext cx="42745" cy="12881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0" name="Прямая соединительная линия 589"/>
            <p:cNvCxnSpPr>
              <a:stCxn id="576" idx="1"/>
              <a:endCxn id="577" idx="5"/>
            </p:cNvCxnSpPr>
            <p:nvPr/>
          </p:nvCxnSpPr>
          <p:spPr>
            <a:xfrm rot="16200000" flipH="1">
              <a:off x="6097418" y="4937966"/>
              <a:ext cx="83264" cy="4198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1" name="Прямая соединительная линия 590"/>
            <p:cNvCxnSpPr>
              <a:stCxn id="586" idx="3"/>
              <a:endCxn id="584" idx="0"/>
            </p:cNvCxnSpPr>
            <p:nvPr/>
          </p:nvCxnSpPr>
          <p:spPr>
            <a:xfrm rot="5076742" flipH="1">
              <a:off x="5843065" y="5413984"/>
              <a:ext cx="78810" cy="11953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2" name="Прямая соединительная линия 591"/>
            <p:cNvCxnSpPr>
              <a:stCxn id="571" idx="0"/>
              <a:endCxn id="576" idx="4"/>
            </p:cNvCxnSpPr>
            <p:nvPr/>
          </p:nvCxnSpPr>
          <p:spPr>
            <a:xfrm>
              <a:off x="5897947" y="4840960"/>
              <a:ext cx="183948" cy="4199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3" name="Прямая соединительная линия 592"/>
            <p:cNvCxnSpPr>
              <a:stCxn id="571" idx="1"/>
              <a:endCxn id="573" idx="1"/>
            </p:cNvCxnSpPr>
            <p:nvPr/>
          </p:nvCxnSpPr>
          <p:spPr>
            <a:xfrm rot="5400000" flipH="1">
              <a:off x="5840280" y="4802771"/>
              <a:ext cx="96351" cy="158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4" name="Прямая соединительная линия 593"/>
            <p:cNvCxnSpPr>
              <a:stCxn id="631" idx="3"/>
              <a:endCxn id="650" idx="7"/>
            </p:cNvCxnSpPr>
            <p:nvPr/>
          </p:nvCxnSpPr>
          <p:spPr>
            <a:xfrm rot="5400000">
              <a:off x="4647637" y="5439196"/>
              <a:ext cx="41535" cy="25626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5" name="Прямая соединительная линия 594"/>
            <p:cNvCxnSpPr>
              <a:stCxn id="626" idx="4"/>
              <a:endCxn id="571" idx="1"/>
            </p:cNvCxnSpPr>
            <p:nvPr/>
          </p:nvCxnSpPr>
          <p:spPr>
            <a:xfrm rot="10800000">
              <a:off x="5888457" y="4850946"/>
              <a:ext cx="48623" cy="4258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02" name="Прямая соединительная линия 601"/>
            <p:cNvCxnSpPr>
              <a:stCxn id="607" idx="6"/>
              <a:endCxn id="571" idx="1"/>
            </p:cNvCxnSpPr>
            <p:nvPr/>
          </p:nvCxnSpPr>
          <p:spPr>
            <a:xfrm rot="16200000" flipV="1">
              <a:off x="5848002" y="4891401"/>
              <a:ext cx="86009" cy="510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03" name="Прямая соединительная линия 602"/>
            <p:cNvCxnSpPr>
              <a:stCxn id="574" idx="0"/>
              <a:endCxn id="584" idx="4"/>
            </p:cNvCxnSpPr>
            <p:nvPr/>
          </p:nvCxnSpPr>
          <p:spPr>
            <a:xfrm rot="21276742">
              <a:off x="5498898" y="5328732"/>
              <a:ext cx="265049" cy="10477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07" name="8-конечная звезда 606"/>
            <p:cNvSpPr/>
            <p:nvPr/>
          </p:nvSpPr>
          <p:spPr>
            <a:xfrm rot="1262594">
              <a:off x="5864200" y="4935514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26" name="8-конечная звезда 625"/>
            <p:cNvSpPr/>
            <p:nvPr/>
          </p:nvSpPr>
          <p:spPr>
            <a:xfrm rot="1262594">
              <a:off x="5935638" y="4879682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27" name="8-конечная звезда 626"/>
            <p:cNvSpPr/>
            <p:nvPr/>
          </p:nvSpPr>
          <p:spPr>
            <a:xfrm rot="1262594">
              <a:off x="5161892" y="6088085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28" name="8-конечная звезда 627"/>
            <p:cNvSpPr/>
            <p:nvPr/>
          </p:nvSpPr>
          <p:spPr>
            <a:xfrm rot="1262594">
              <a:off x="4804312" y="5883049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29" name="8-конечная звезда 628"/>
            <p:cNvSpPr/>
            <p:nvPr/>
          </p:nvSpPr>
          <p:spPr>
            <a:xfrm rot="1262594">
              <a:off x="4979165" y="5946480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30" name="8-конечная звезда 629"/>
            <p:cNvSpPr/>
            <p:nvPr/>
          </p:nvSpPr>
          <p:spPr>
            <a:xfrm rot="1262594">
              <a:off x="4937084" y="5722911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31" name="8-конечная звезда 630"/>
            <p:cNvSpPr/>
            <p:nvPr/>
          </p:nvSpPr>
          <p:spPr>
            <a:xfrm rot="1262594">
              <a:off x="4794208" y="5508596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32" name="8-конечная звезда 631"/>
            <p:cNvSpPr/>
            <p:nvPr/>
          </p:nvSpPr>
          <p:spPr>
            <a:xfrm rot="1262594">
              <a:off x="5310442" y="5915984"/>
              <a:ext cx="43200" cy="43201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33" name="8-конечная звезда 632"/>
            <p:cNvSpPr/>
            <p:nvPr/>
          </p:nvSpPr>
          <p:spPr>
            <a:xfrm rot="1262594">
              <a:off x="5067848" y="6016278"/>
              <a:ext cx="43200" cy="43201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34" name="8-конечная звезда 633"/>
            <p:cNvSpPr/>
            <p:nvPr/>
          </p:nvSpPr>
          <p:spPr>
            <a:xfrm rot="1262594">
              <a:off x="4864066" y="5721332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638" name="Прямая соединительная линия 637"/>
            <p:cNvCxnSpPr>
              <a:stCxn id="633" idx="5"/>
              <a:endCxn id="629" idx="0"/>
            </p:cNvCxnSpPr>
            <p:nvPr/>
          </p:nvCxnSpPr>
          <p:spPr>
            <a:xfrm rot="15876742" flipV="1">
              <a:off x="5036137" y="5977591"/>
              <a:ext cx="40139" cy="4586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9" name="Прямая соединительная линия 638"/>
            <p:cNvCxnSpPr>
              <a:stCxn id="632" idx="2"/>
              <a:endCxn id="627" idx="7"/>
            </p:cNvCxnSpPr>
            <p:nvPr/>
          </p:nvCxnSpPr>
          <p:spPr>
            <a:xfrm rot="5076742">
              <a:off x="5201071" y="5968776"/>
              <a:ext cx="135650" cy="12387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0" name="Прямая соединительная линия 639"/>
            <p:cNvCxnSpPr>
              <a:stCxn id="633" idx="1"/>
              <a:endCxn id="627" idx="4"/>
            </p:cNvCxnSpPr>
            <p:nvPr/>
          </p:nvCxnSpPr>
          <p:spPr>
            <a:xfrm rot="15876742" flipH="1">
              <a:off x="5103613" y="6051303"/>
              <a:ext cx="54313" cy="6066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1" name="Прямая соединительная линия 640"/>
            <p:cNvCxnSpPr>
              <a:stCxn id="545" idx="3"/>
              <a:endCxn id="630" idx="7"/>
            </p:cNvCxnSpPr>
            <p:nvPr/>
          </p:nvCxnSpPr>
          <p:spPr>
            <a:xfrm rot="5400000">
              <a:off x="5010766" y="5667428"/>
              <a:ext cx="49512" cy="9352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2" name="Прямая соединительная линия 641"/>
            <p:cNvCxnSpPr>
              <a:stCxn id="634" idx="0"/>
              <a:endCxn id="630" idx="4"/>
            </p:cNvCxnSpPr>
            <p:nvPr/>
          </p:nvCxnSpPr>
          <p:spPr>
            <a:xfrm flipV="1">
              <a:off x="4905825" y="5740216"/>
              <a:ext cx="33060" cy="1047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7" name="Прямая соединительная линия 646"/>
            <p:cNvCxnSpPr>
              <a:stCxn id="634" idx="6"/>
              <a:endCxn id="631" idx="1"/>
            </p:cNvCxnSpPr>
            <p:nvPr/>
          </p:nvCxnSpPr>
          <p:spPr>
            <a:xfrm rot="16200000" flipV="1">
              <a:off x="4781546" y="5610896"/>
              <a:ext cx="162503" cy="6125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8" name="Прямая соединительная линия 647"/>
            <p:cNvCxnSpPr>
              <a:stCxn id="634" idx="3"/>
              <a:endCxn id="628" idx="6"/>
            </p:cNvCxnSpPr>
            <p:nvPr/>
          </p:nvCxnSpPr>
          <p:spPr>
            <a:xfrm rot="5076742">
              <a:off x="4788556" y="5799902"/>
              <a:ext cx="130112" cy="3709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9" name="Прямая соединительная линия 648"/>
            <p:cNvCxnSpPr>
              <a:stCxn id="628" idx="0"/>
              <a:endCxn id="629" idx="4"/>
            </p:cNvCxnSpPr>
            <p:nvPr/>
          </p:nvCxnSpPr>
          <p:spPr>
            <a:xfrm rot="21276742">
              <a:off x="4859056" y="5913756"/>
              <a:ext cx="119364" cy="5601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50" name="8-конечная звезда 649"/>
            <p:cNvSpPr/>
            <p:nvPr/>
          </p:nvSpPr>
          <p:spPr>
            <a:xfrm rot="1262594">
              <a:off x="4505825" y="5577403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</p:grpSp>
      <p:grpSp>
        <p:nvGrpSpPr>
          <p:cNvPr id="18" name="Группа 805"/>
          <p:cNvGrpSpPr/>
          <p:nvPr/>
        </p:nvGrpSpPr>
        <p:grpSpPr>
          <a:xfrm>
            <a:off x="3077063" y="5363089"/>
            <a:ext cx="1485393" cy="986974"/>
            <a:chOff x="3077063" y="5363089"/>
            <a:chExt cx="1485393" cy="986974"/>
          </a:xfrm>
        </p:grpSpPr>
        <p:sp>
          <p:nvSpPr>
            <p:cNvPr id="676" name="8-конечная звезда 675"/>
            <p:cNvSpPr/>
            <p:nvPr/>
          </p:nvSpPr>
          <p:spPr>
            <a:xfrm rot="1262594">
              <a:off x="4295722" y="5867366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77" name="8-конечная звезда 676"/>
            <p:cNvSpPr/>
            <p:nvPr/>
          </p:nvSpPr>
          <p:spPr>
            <a:xfrm rot="1262594">
              <a:off x="4365581" y="600866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78" name="8-конечная звезда 677"/>
            <p:cNvSpPr/>
            <p:nvPr/>
          </p:nvSpPr>
          <p:spPr>
            <a:xfrm rot="1262594">
              <a:off x="4079829" y="593887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79" name="8-конечная звезда 678"/>
            <p:cNvSpPr/>
            <p:nvPr/>
          </p:nvSpPr>
          <p:spPr>
            <a:xfrm rot="1262594">
              <a:off x="4294142" y="6151538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80" name="8-конечная звезда 679"/>
            <p:cNvSpPr/>
            <p:nvPr/>
          </p:nvSpPr>
          <p:spPr>
            <a:xfrm rot="1262594">
              <a:off x="4365581" y="629606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81" name="8-конечная звезда 680"/>
            <p:cNvSpPr/>
            <p:nvPr/>
          </p:nvSpPr>
          <p:spPr>
            <a:xfrm rot="1262594">
              <a:off x="4508456" y="6080102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82" name="8-конечная звезда 681"/>
            <p:cNvSpPr/>
            <p:nvPr/>
          </p:nvSpPr>
          <p:spPr>
            <a:xfrm rot="1262594">
              <a:off x="4008390" y="5865786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83" name="8-конечная звезда 682"/>
            <p:cNvSpPr/>
            <p:nvPr/>
          </p:nvSpPr>
          <p:spPr>
            <a:xfrm rot="1262594">
              <a:off x="4438667" y="5795997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84" name="8-конечная звезда 683"/>
            <p:cNvSpPr/>
            <p:nvPr/>
          </p:nvSpPr>
          <p:spPr>
            <a:xfrm rot="1262594">
              <a:off x="4008391" y="5722910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85" name="8-конечная звезда 684"/>
            <p:cNvSpPr/>
            <p:nvPr/>
          </p:nvSpPr>
          <p:spPr>
            <a:xfrm rot="1262594">
              <a:off x="3794076" y="5865786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86" name="8-конечная звезда 685"/>
            <p:cNvSpPr/>
            <p:nvPr/>
          </p:nvSpPr>
          <p:spPr>
            <a:xfrm rot="1262594">
              <a:off x="3867163" y="565147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88" name="8-конечная звезда 687"/>
            <p:cNvSpPr/>
            <p:nvPr/>
          </p:nvSpPr>
          <p:spPr>
            <a:xfrm rot="1262594">
              <a:off x="3865514" y="600866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693" name="Прямая соединительная линия 692"/>
            <p:cNvCxnSpPr>
              <a:stCxn id="684" idx="4"/>
              <a:endCxn id="686" idx="0"/>
            </p:cNvCxnSpPr>
            <p:nvPr/>
          </p:nvCxnSpPr>
          <p:spPr>
            <a:xfrm rot="10800000">
              <a:off x="3919362" y="5688169"/>
              <a:ext cx="90830" cy="5204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94" name="8-конечная звезда 693"/>
            <p:cNvSpPr/>
            <p:nvPr/>
          </p:nvSpPr>
          <p:spPr>
            <a:xfrm rot="1262594">
              <a:off x="3935900" y="5661374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95" name="8-конечная звезда 694"/>
            <p:cNvSpPr/>
            <p:nvPr/>
          </p:nvSpPr>
          <p:spPr>
            <a:xfrm rot="1262594">
              <a:off x="3506746" y="5507017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96" name="8-конечная звезда 695"/>
            <p:cNvSpPr/>
            <p:nvPr/>
          </p:nvSpPr>
          <p:spPr>
            <a:xfrm rot="1262594">
              <a:off x="3505694" y="5363089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97" name="8-конечная звезда 696"/>
            <p:cNvSpPr/>
            <p:nvPr/>
          </p:nvSpPr>
          <p:spPr>
            <a:xfrm rot="1262594">
              <a:off x="3149556" y="5792769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98" name="8-конечная звезда 697"/>
            <p:cNvSpPr/>
            <p:nvPr/>
          </p:nvSpPr>
          <p:spPr>
            <a:xfrm rot="1262594">
              <a:off x="3506745" y="6078521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99" name="8-конечная звезда 698"/>
            <p:cNvSpPr/>
            <p:nvPr/>
          </p:nvSpPr>
          <p:spPr>
            <a:xfrm rot="1262594">
              <a:off x="3505692" y="6220345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00" name="8-конечная звезда 699"/>
            <p:cNvSpPr/>
            <p:nvPr/>
          </p:nvSpPr>
          <p:spPr>
            <a:xfrm rot="1262594">
              <a:off x="3077063" y="6006031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701" name="Прямая соединительная линия 700"/>
            <p:cNvCxnSpPr>
              <a:stCxn id="681" idx="6"/>
              <a:endCxn id="683" idx="0"/>
            </p:cNvCxnSpPr>
            <p:nvPr/>
          </p:nvCxnSpPr>
          <p:spPr>
            <a:xfrm rot="16200000" flipV="1">
              <a:off x="4393404" y="5930155"/>
              <a:ext cx="249211" cy="5428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3" name="Прямая соединительная линия 702"/>
            <p:cNvCxnSpPr>
              <a:stCxn id="683" idx="3"/>
              <a:endCxn id="676" idx="7"/>
            </p:cNvCxnSpPr>
            <p:nvPr/>
          </p:nvCxnSpPr>
          <p:spPr>
            <a:xfrm rot="5400000">
              <a:off x="4373037" y="5818654"/>
              <a:ext cx="52650" cy="8326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4" name="Прямая соединительная линия 703"/>
            <p:cNvCxnSpPr>
              <a:stCxn id="681" idx="4"/>
              <a:endCxn id="677" idx="0"/>
            </p:cNvCxnSpPr>
            <p:nvPr/>
          </p:nvCxnSpPr>
          <p:spPr>
            <a:xfrm rot="10800000">
              <a:off x="4417781" y="6045359"/>
              <a:ext cx="92477" cy="5204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5" name="Прямая соединительная линия 704"/>
            <p:cNvCxnSpPr>
              <a:stCxn id="679" idx="6"/>
              <a:endCxn id="677" idx="2"/>
            </p:cNvCxnSpPr>
            <p:nvPr/>
          </p:nvCxnSpPr>
          <p:spPr>
            <a:xfrm rot="5400000" flipH="1" flipV="1">
              <a:off x="4310623" y="6081077"/>
              <a:ext cx="92477" cy="5204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6" name="Прямая соединительная линия 705"/>
            <p:cNvCxnSpPr>
              <a:stCxn id="680" idx="5"/>
              <a:endCxn id="679" idx="1"/>
            </p:cNvCxnSpPr>
            <p:nvPr/>
          </p:nvCxnSpPr>
          <p:spPr>
            <a:xfrm rot="16200000" flipV="1">
              <a:off x="4309274" y="6226044"/>
              <a:ext cx="95177" cy="4951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7" name="Прямая соединительная линия 706"/>
            <p:cNvCxnSpPr>
              <a:stCxn id="680" idx="7"/>
              <a:endCxn id="681" idx="1"/>
            </p:cNvCxnSpPr>
            <p:nvPr/>
          </p:nvCxnSpPr>
          <p:spPr>
            <a:xfrm rot="5400000" flipH="1" flipV="1">
              <a:off x="4391675" y="6157356"/>
              <a:ext cx="180324" cy="12916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5" name="Прямая соединительная линия 744"/>
            <p:cNvCxnSpPr>
              <a:stCxn id="682" idx="7"/>
              <a:endCxn id="684" idx="1"/>
            </p:cNvCxnSpPr>
            <p:nvPr/>
          </p:nvCxnSpPr>
          <p:spPr>
            <a:xfrm rot="16200000" flipV="1">
              <a:off x="3999590" y="5821349"/>
              <a:ext cx="107239" cy="1371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6" name="Прямая соединительная линия 745"/>
            <p:cNvCxnSpPr>
              <a:stCxn id="685" idx="0"/>
              <a:endCxn id="682" idx="4"/>
            </p:cNvCxnSpPr>
            <p:nvPr/>
          </p:nvCxnSpPr>
          <p:spPr>
            <a:xfrm flipV="1">
              <a:off x="3846275" y="5883091"/>
              <a:ext cx="163916" cy="1939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7" name="Прямая соединительная линия 746"/>
            <p:cNvCxnSpPr>
              <a:stCxn id="678" idx="5"/>
              <a:endCxn id="682" idx="0"/>
            </p:cNvCxnSpPr>
            <p:nvPr/>
          </p:nvCxnSpPr>
          <p:spPr>
            <a:xfrm rot="16200000" flipV="1">
              <a:off x="4058869" y="5904201"/>
              <a:ext cx="38718" cy="3527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8" name="Прямая соединительная линия 747"/>
            <p:cNvCxnSpPr>
              <a:stCxn id="677" idx="5"/>
              <a:endCxn id="676" idx="1"/>
            </p:cNvCxnSpPr>
            <p:nvPr/>
          </p:nvCxnSpPr>
          <p:spPr>
            <a:xfrm rot="16200000" flipV="1">
              <a:off x="4320641" y="5950012"/>
              <a:ext cx="81615" cy="4034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9" name="Прямая соединительная линия 748"/>
            <p:cNvCxnSpPr>
              <a:stCxn id="678" idx="7"/>
              <a:endCxn id="677" idx="4"/>
            </p:cNvCxnSpPr>
            <p:nvPr/>
          </p:nvCxnSpPr>
          <p:spPr>
            <a:xfrm rot="16200000" flipH="1">
              <a:off x="4213913" y="5872500"/>
              <a:ext cx="71058" cy="23587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0" name="Прямая соединительная линия 749"/>
            <p:cNvCxnSpPr>
              <a:stCxn id="688" idx="5"/>
              <a:endCxn id="685" idx="1"/>
            </p:cNvCxnSpPr>
            <p:nvPr/>
          </p:nvCxnSpPr>
          <p:spPr>
            <a:xfrm rot="16200000" flipV="1">
              <a:off x="3810031" y="5939469"/>
              <a:ext cx="93529" cy="4951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1" name="Прямая соединительная линия 750"/>
            <p:cNvCxnSpPr>
              <a:stCxn id="688" idx="0"/>
              <a:endCxn id="678" idx="1"/>
            </p:cNvCxnSpPr>
            <p:nvPr/>
          </p:nvCxnSpPr>
          <p:spPr>
            <a:xfrm flipV="1">
              <a:off x="3917713" y="5990547"/>
              <a:ext cx="200079" cy="5481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2" name="Прямая соединительная линия 751"/>
            <p:cNvCxnSpPr>
              <a:stCxn id="682" idx="4"/>
              <a:endCxn id="686" idx="2"/>
            </p:cNvCxnSpPr>
            <p:nvPr/>
          </p:nvCxnSpPr>
          <p:spPr>
            <a:xfrm rot="10800000">
              <a:off x="3884469" y="5703673"/>
              <a:ext cx="125723" cy="17941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3" name="Прямая соединительная линия 752"/>
            <p:cNvCxnSpPr>
              <a:stCxn id="698" idx="7"/>
              <a:endCxn id="688" idx="3"/>
            </p:cNvCxnSpPr>
            <p:nvPr/>
          </p:nvCxnSpPr>
          <p:spPr>
            <a:xfrm rot="5400000" flipH="1" flipV="1">
              <a:off x="3685600" y="5909111"/>
              <a:ext cx="44724" cy="31975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4" name="Прямая соединительная линия 753"/>
            <p:cNvCxnSpPr>
              <a:stCxn id="697" idx="7"/>
              <a:endCxn id="685" idx="3"/>
            </p:cNvCxnSpPr>
            <p:nvPr/>
          </p:nvCxnSpPr>
          <p:spPr>
            <a:xfrm rot="16200000" flipH="1">
              <a:off x="3444573" y="5551920"/>
              <a:ext cx="98151" cy="60550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0" name="Прямая соединительная линия 759"/>
            <p:cNvCxnSpPr>
              <a:stCxn id="700" idx="6"/>
              <a:endCxn id="697" idx="3"/>
            </p:cNvCxnSpPr>
            <p:nvPr/>
          </p:nvCxnSpPr>
          <p:spPr>
            <a:xfrm rot="5400000" flipH="1" flipV="1">
              <a:off x="3034426" y="5890241"/>
              <a:ext cx="184091" cy="4989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3" name="Прямая соединительная линия 792"/>
            <p:cNvCxnSpPr>
              <a:stCxn id="698" idx="4"/>
              <a:endCxn id="697" idx="1"/>
            </p:cNvCxnSpPr>
            <p:nvPr/>
          </p:nvCxnSpPr>
          <p:spPr>
            <a:xfrm rot="10800000">
              <a:off x="3179928" y="5834109"/>
              <a:ext cx="328259" cy="25825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4" name="Прямая соединительная линия 793"/>
            <p:cNvCxnSpPr>
              <a:stCxn id="699" idx="6"/>
              <a:endCxn id="698" idx="1"/>
            </p:cNvCxnSpPr>
            <p:nvPr/>
          </p:nvCxnSpPr>
          <p:spPr>
            <a:xfrm rot="5400000" flipH="1" flipV="1">
              <a:off x="3482793" y="6167223"/>
              <a:ext cx="101684" cy="696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5" name="Прямая соединительная линия 794"/>
            <p:cNvCxnSpPr>
              <a:stCxn id="695" idx="0"/>
              <a:endCxn id="686" idx="4"/>
            </p:cNvCxnSpPr>
            <p:nvPr/>
          </p:nvCxnSpPr>
          <p:spPr>
            <a:xfrm>
              <a:off x="3548505" y="5536373"/>
              <a:ext cx="320459" cy="13240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6" name="Прямая соединительная линия 795"/>
            <p:cNvCxnSpPr>
              <a:stCxn id="695" idx="5"/>
              <a:endCxn id="696" idx="1"/>
            </p:cNvCxnSpPr>
            <p:nvPr/>
          </p:nvCxnSpPr>
          <p:spPr>
            <a:xfrm rot="5400000" flipH="1" flipV="1">
              <a:off x="3469620" y="5447494"/>
              <a:ext cx="111339" cy="1142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809" name="Овал 808"/>
          <p:cNvSpPr/>
          <p:nvPr/>
        </p:nvSpPr>
        <p:spPr>
          <a:xfrm>
            <a:off x="1285852" y="163710"/>
            <a:ext cx="6572296" cy="6516000"/>
          </a:xfrm>
          <a:prstGeom prst="ellipse">
            <a:avLst/>
          </a:prstGeom>
          <a:noFill/>
          <a:ln w="12700"/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cxnSp>
        <p:nvCxnSpPr>
          <p:cNvPr id="812" name="Прямая соединительная линия 811"/>
          <p:cNvCxnSpPr/>
          <p:nvPr/>
        </p:nvCxnSpPr>
        <p:spPr>
          <a:xfrm rot="5400000">
            <a:off x="3906615" y="6621267"/>
            <a:ext cx="259200" cy="71438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823" name="Прямая соединительная линия 822"/>
          <p:cNvCxnSpPr/>
          <p:nvPr/>
        </p:nvCxnSpPr>
        <p:spPr>
          <a:xfrm rot="16200000" flipH="1">
            <a:off x="5660447" y="6412520"/>
            <a:ext cx="252000" cy="142877"/>
          </a:xfrm>
          <a:prstGeom prst="line">
            <a:avLst/>
          </a:prstGeom>
          <a:scene3d>
            <a:camera prst="orthographicFront">
              <a:rot lat="0" lon="0" rev="10200000"/>
            </a:camera>
            <a:lightRig rig="threePt" dir="t"/>
          </a:scene3d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827" name="TextBox 826"/>
          <p:cNvSpPr txBox="1"/>
          <p:nvPr/>
        </p:nvSpPr>
        <p:spPr>
          <a:xfrm rot="21075957">
            <a:off x="4424797" y="6543091"/>
            <a:ext cx="1058667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1400" dirty="0" smtClean="0">
                <a:latin typeface="Bookman Old Style" pitchFamily="18" charset="0"/>
              </a:rPr>
              <a:t>грудень</a:t>
            </a:r>
            <a:endParaRPr lang="uk-UA" sz="1400" dirty="0">
              <a:latin typeface="Bookman Old Style" pitchFamily="18" charset="0"/>
            </a:endParaRPr>
          </a:p>
        </p:txBody>
      </p:sp>
      <p:sp>
        <p:nvSpPr>
          <p:cNvPr id="828" name="TextBox 827"/>
          <p:cNvSpPr txBox="1"/>
          <p:nvPr/>
        </p:nvSpPr>
        <p:spPr>
          <a:xfrm rot="19276280">
            <a:off x="6073450" y="5869472"/>
            <a:ext cx="1058667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1400" dirty="0" smtClean="0">
                <a:latin typeface="Bookman Old Style" pitchFamily="18" charset="0"/>
              </a:rPr>
              <a:t>листопад</a:t>
            </a:r>
            <a:endParaRPr lang="uk-UA" sz="1400" dirty="0">
              <a:latin typeface="Bookman Old Style" pitchFamily="18" charset="0"/>
            </a:endParaRPr>
          </a:p>
        </p:txBody>
      </p:sp>
      <p:sp>
        <p:nvSpPr>
          <p:cNvPr id="829" name="TextBox 828"/>
          <p:cNvSpPr txBox="1"/>
          <p:nvPr/>
        </p:nvSpPr>
        <p:spPr>
          <a:xfrm rot="17630071">
            <a:off x="7117024" y="4586123"/>
            <a:ext cx="1058667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1400" dirty="0" smtClean="0">
                <a:latin typeface="Bookman Old Style" pitchFamily="18" charset="0"/>
              </a:rPr>
              <a:t>жовтень</a:t>
            </a:r>
            <a:endParaRPr lang="uk-UA" sz="1400" dirty="0">
              <a:latin typeface="Bookman Old Style" pitchFamily="18" charset="0"/>
            </a:endParaRPr>
          </a:p>
        </p:txBody>
      </p:sp>
      <p:sp>
        <p:nvSpPr>
          <p:cNvPr id="830" name="TextBox 829"/>
          <p:cNvSpPr txBox="1"/>
          <p:nvPr/>
        </p:nvSpPr>
        <p:spPr>
          <a:xfrm rot="15714304">
            <a:off x="7341394" y="2882876"/>
            <a:ext cx="1058667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1400" dirty="0" smtClean="0">
                <a:latin typeface="Bookman Old Style" pitchFamily="18" charset="0"/>
              </a:rPr>
              <a:t>вересень</a:t>
            </a:r>
            <a:endParaRPr lang="uk-UA" sz="1400" dirty="0">
              <a:latin typeface="Bookman Old Style" pitchFamily="18" charset="0"/>
            </a:endParaRPr>
          </a:p>
        </p:txBody>
      </p:sp>
      <p:sp>
        <p:nvSpPr>
          <p:cNvPr id="831" name="TextBox 830"/>
          <p:cNvSpPr txBox="1"/>
          <p:nvPr/>
        </p:nvSpPr>
        <p:spPr>
          <a:xfrm rot="3220511">
            <a:off x="6748397" y="1310971"/>
            <a:ext cx="1058667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1400" dirty="0" smtClean="0">
                <a:latin typeface="Bookman Old Style" pitchFamily="18" charset="0"/>
              </a:rPr>
              <a:t>серпень</a:t>
            </a:r>
            <a:endParaRPr lang="uk-UA" sz="1400" dirty="0">
              <a:latin typeface="Bookman Old Style" pitchFamily="18" charset="0"/>
            </a:endParaRPr>
          </a:p>
        </p:txBody>
      </p:sp>
      <p:sp>
        <p:nvSpPr>
          <p:cNvPr id="832" name="TextBox 831"/>
          <p:cNvSpPr txBox="1"/>
          <p:nvPr/>
        </p:nvSpPr>
        <p:spPr>
          <a:xfrm rot="1586521">
            <a:off x="5448208" y="219585"/>
            <a:ext cx="1058667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1400" dirty="0" smtClean="0">
                <a:latin typeface="Bookman Old Style" pitchFamily="18" charset="0"/>
              </a:rPr>
              <a:t>липень</a:t>
            </a:r>
            <a:endParaRPr lang="uk-UA" sz="1400" dirty="0">
              <a:latin typeface="Bookman Old Style" pitchFamily="18" charset="0"/>
            </a:endParaRPr>
          </a:p>
        </p:txBody>
      </p:sp>
      <p:sp>
        <p:nvSpPr>
          <p:cNvPr id="833" name="TextBox 832"/>
          <p:cNvSpPr txBox="1"/>
          <p:nvPr/>
        </p:nvSpPr>
        <p:spPr>
          <a:xfrm rot="21422218">
            <a:off x="3660219" y="-66475"/>
            <a:ext cx="1058667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1400" dirty="0" smtClean="0">
                <a:latin typeface="Bookman Old Style" pitchFamily="18" charset="0"/>
              </a:rPr>
              <a:t>червень</a:t>
            </a:r>
            <a:endParaRPr lang="uk-UA" sz="1400" dirty="0">
              <a:latin typeface="Bookman Old Style" pitchFamily="18" charset="0"/>
            </a:endParaRPr>
          </a:p>
        </p:txBody>
      </p:sp>
      <p:sp>
        <p:nvSpPr>
          <p:cNvPr id="834" name="TextBox 833"/>
          <p:cNvSpPr txBox="1"/>
          <p:nvPr/>
        </p:nvSpPr>
        <p:spPr>
          <a:xfrm rot="19518500">
            <a:off x="2065156" y="559647"/>
            <a:ext cx="1058667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1400" dirty="0" smtClean="0">
                <a:latin typeface="Bookman Old Style" pitchFamily="18" charset="0"/>
              </a:rPr>
              <a:t>травень</a:t>
            </a:r>
            <a:endParaRPr lang="uk-UA" sz="1400" dirty="0">
              <a:latin typeface="Bookman Old Style" pitchFamily="18" charset="0"/>
            </a:endParaRPr>
          </a:p>
        </p:txBody>
      </p:sp>
      <p:sp>
        <p:nvSpPr>
          <p:cNvPr id="835" name="TextBox 834"/>
          <p:cNvSpPr txBox="1"/>
          <p:nvPr/>
        </p:nvSpPr>
        <p:spPr>
          <a:xfrm rot="17687757">
            <a:off x="1006358" y="1809320"/>
            <a:ext cx="1058667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1400" dirty="0" smtClean="0">
                <a:latin typeface="Bookman Old Style" pitchFamily="18" charset="0"/>
              </a:rPr>
              <a:t>квітень</a:t>
            </a:r>
          </a:p>
        </p:txBody>
      </p:sp>
      <p:sp>
        <p:nvSpPr>
          <p:cNvPr id="836" name="TextBox 835"/>
          <p:cNvSpPr txBox="1"/>
          <p:nvPr/>
        </p:nvSpPr>
        <p:spPr>
          <a:xfrm rot="4875169">
            <a:off x="749077" y="3754552"/>
            <a:ext cx="1058667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1400" dirty="0" smtClean="0">
                <a:latin typeface="Bookman Old Style" pitchFamily="18" charset="0"/>
              </a:rPr>
              <a:t>березень</a:t>
            </a:r>
          </a:p>
        </p:txBody>
      </p:sp>
      <p:sp>
        <p:nvSpPr>
          <p:cNvPr id="837" name="TextBox 836"/>
          <p:cNvSpPr txBox="1"/>
          <p:nvPr/>
        </p:nvSpPr>
        <p:spPr>
          <a:xfrm rot="3368098">
            <a:off x="1300985" y="5166505"/>
            <a:ext cx="1058667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1400" dirty="0" smtClean="0">
                <a:latin typeface="Bookman Old Style" pitchFamily="18" charset="0"/>
              </a:rPr>
              <a:t>лютий</a:t>
            </a:r>
          </a:p>
        </p:txBody>
      </p:sp>
      <p:sp>
        <p:nvSpPr>
          <p:cNvPr id="838" name="TextBox 837"/>
          <p:cNvSpPr txBox="1"/>
          <p:nvPr/>
        </p:nvSpPr>
        <p:spPr>
          <a:xfrm rot="1618209">
            <a:off x="2572415" y="6249465"/>
            <a:ext cx="1058667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1400" dirty="0" smtClean="0">
                <a:latin typeface="Bookman Old Style" pitchFamily="18" charset="0"/>
              </a:rPr>
              <a:t>січень</a:t>
            </a:r>
          </a:p>
        </p:txBody>
      </p:sp>
      <p:grpSp>
        <p:nvGrpSpPr>
          <p:cNvPr id="19" name="Группа 864"/>
          <p:cNvGrpSpPr/>
          <p:nvPr/>
        </p:nvGrpSpPr>
        <p:grpSpPr>
          <a:xfrm>
            <a:off x="3673098" y="578603"/>
            <a:ext cx="2665709" cy="6010528"/>
            <a:chOff x="3673098" y="578603"/>
            <a:chExt cx="2665709" cy="6010528"/>
          </a:xfrm>
        </p:grpSpPr>
        <p:sp>
          <p:nvSpPr>
            <p:cNvPr id="866" name="Полилиния 865"/>
            <p:cNvSpPr/>
            <p:nvPr/>
          </p:nvSpPr>
          <p:spPr>
            <a:xfrm>
              <a:off x="4702169" y="5535152"/>
              <a:ext cx="727087" cy="608492"/>
            </a:xfrm>
            <a:custGeom>
              <a:avLst/>
              <a:gdLst>
                <a:gd name="connsiteX0" fmla="*/ 2217 w 727087"/>
                <a:gd name="connsiteY0" fmla="*/ 109728 h 608492"/>
                <a:gd name="connsiteX1" fmla="*/ 8867 w 727087"/>
                <a:gd name="connsiteY1" fmla="*/ 146304 h 608492"/>
                <a:gd name="connsiteX2" fmla="*/ 15517 w 727087"/>
                <a:gd name="connsiteY2" fmla="*/ 152955 h 608492"/>
                <a:gd name="connsiteX3" fmla="*/ 28818 w 727087"/>
                <a:gd name="connsiteY3" fmla="*/ 169580 h 608492"/>
                <a:gd name="connsiteX4" fmla="*/ 48768 w 727087"/>
                <a:gd name="connsiteY4" fmla="*/ 176230 h 608492"/>
                <a:gd name="connsiteX5" fmla="*/ 121920 w 727087"/>
                <a:gd name="connsiteY5" fmla="*/ 172905 h 608492"/>
                <a:gd name="connsiteX6" fmla="*/ 158496 w 727087"/>
                <a:gd name="connsiteY6" fmla="*/ 166255 h 608492"/>
                <a:gd name="connsiteX7" fmla="*/ 181772 w 727087"/>
                <a:gd name="connsiteY7" fmla="*/ 162930 h 608492"/>
                <a:gd name="connsiteX8" fmla="*/ 221673 w 727087"/>
                <a:gd name="connsiteY8" fmla="*/ 152955 h 608492"/>
                <a:gd name="connsiteX9" fmla="*/ 231648 w 727087"/>
                <a:gd name="connsiteY9" fmla="*/ 149629 h 608492"/>
                <a:gd name="connsiteX10" fmla="*/ 318100 w 727087"/>
                <a:gd name="connsiteY10" fmla="*/ 156280 h 608492"/>
                <a:gd name="connsiteX11" fmla="*/ 338051 w 727087"/>
                <a:gd name="connsiteY11" fmla="*/ 162930 h 608492"/>
                <a:gd name="connsiteX12" fmla="*/ 358002 w 727087"/>
                <a:gd name="connsiteY12" fmla="*/ 176230 h 608492"/>
                <a:gd name="connsiteX13" fmla="*/ 361327 w 727087"/>
                <a:gd name="connsiteY13" fmla="*/ 192856 h 608492"/>
                <a:gd name="connsiteX14" fmla="*/ 354676 w 727087"/>
                <a:gd name="connsiteY14" fmla="*/ 229432 h 608492"/>
                <a:gd name="connsiteX15" fmla="*/ 348026 w 727087"/>
                <a:gd name="connsiteY15" fmla="*/ 242732 h 608492"/>
                <a:gd name="connsiteX16" fmla="*/ 341376 w 727087"/>
                <a:gd name="connsiteY16" fmla="*/ 279308 h 608492"/>
                <a:gd name="connsiteX17" fmla="*/ 334726 w 727087"/>
                <a:gd name="connsiteY17" fmla="*/ 395686 h 608492"/>
                <a:gd name="connsiteX18" fmla="*/ 331401 w 727087"/>
                <a:gd name="connsiteY18" fmla="*/ 478813 h 608492"/>
                <a:gd name="connsiteX19" fmla="*/ 341376 w 727087"/>
                <a:gd name="connsiteY19" fmla="*/ 528690 h 608492"/>
                <a:gd name="connsiteX20" fmla="*/ 351351 w 727087"/>
                <a:gd name="connsiteY20" fmla="*/ 535340 h 608492"/>
                <a:gd name="connsiteX21" fmla="*/ 367977 w 727087"/>
                <a:gd name="connsiteY21" fmla="*/ 551965 h 608492"/>
                <a:gd name="connsiteX22" fmla="*/ 384602 w 727087"/>
                <a:gd name="connsiteY22" fmla="*/ 561941 h 608492"/>
                <a:gd name="connsiteX23" fmla="*/ 394578 w 727087"/>
                <a:gd name="connsiteY23" fmla="*/ 571916 h 608492"/>
                <a:gd name="connsiteX24" fmla="*/ 427828 w 727087"/>
                <a:gd name="connsiteY24" fmla="*/ 578566 h 608492"/>
                <a:gd name="connsiteX25" fmla="*/ 447779 w 727087"/>
                <a:gd name="connsiteY25" fmla="*/ 585216 h 608492"/>
                <a:gd name="connsiteX26" fmla="*/ 464404 w 727087"/>
                <a:gd name="connsiteY26" fmla="*/ 595192 h 608492"/>
                <a:gd name="connsiteX27" fmla="*/ 474380 w 727087"/>
                <a:gd name="connsiteY27" fmla="*/ 601842 h 608492"/>
                <a:gd name="connsiteX28" fmla="*/ 494330 w 727087"/>
                <a:gd name="connsiteY28" fmla="*/ 608492 h 608492"/>
                <a:gd name="connsiteX29" fmla="*/ 550857 w 727087"/>
                <a:gd name="connsiteY29" fmla="*/ 605167 h 608492"/>
                <a:gd name="connsiteX30" fmla="*/ 560832 w 727087"/>
                <a:gd name="connsiteY30" fmla="*/ 598517 h 608492"/>
                <a:gd name="connsiteX31" fmla="*/ 580783 w 727087"/>
                <a:gd name="connsiteY31" fmla="*/ 591867 h 608492"/>
                <a:gd name="connsiteX32" fmla="*/ 604058 w 727087"/>
                <a:gd name="connsiteY32" fmla="*/ 585216 h 608492"/>
                <a:gd name="connsiteX33" fmla="*/ 627334 w 727087"/>
                <a:gd name="connsiteY33" fmla="*/ 575241 h 608492"/>
                <a:gd name="connsiteX34" fmla="*/ 637309 w 727087"/>
                <a:gd name="connsiteY34" fmla="*/ 568591 h 608492"/>
                <a:gd name="connsiteX35" fmla="*/ 647284 w 727087"/>
                <a:gd name="connsiteY35" fmla="*/ 565266 h 608492"/>
                <a:gd name="connsiteX36" fmla="*/ 657260 w 727087"/>
                <a:gd name="connsiteY36" fmla="*/ 555291 h 608492"/>
                <a:gd name="connsiteX37" fmla="*/ 680535 w 727087"/>
                <a:gd name="connsiteY37" fmla="*/ 541990 h 608492"/>
                <a:gd name="connsiteX38" fmla="*/ 693836 w 727087"/>
                <a:gd name="connsiteY38" fmla="*/ 525365 h 608492"/>
                <a:gd name="connsiteX39" fmla="*/ 697161 w 727087"/>
                <a:gd name="connsiteY39" fmla="*/ 515389 h 608492"/>
                <a:gd name="connsiteX40" fmla="*/ 707136 w 727087"/>
                <a:gd name="connsiteY40" fmla="*/ 495439 h 608492"/>
                <a:gd name="connsiteX41" fmla="*/ 710461 w 727087"/>
                <a:gd name="connsiteY41" fmla="*/ 422287 h 608492"/>
                <a:gd name="connsiteX42" fmla="*/ 713786 w 727087"/>
                <a:gd name="connsiteY42" fmla="*/ 405661 h 608492"/>
                <a:gd name="connsiteX43" fmla="*/ 717111 w 727087"/>
                <a:gd name="connsiteY43" fmla="*/ 385711 h 608492"/>
                <a:gd name="connsiteX44" fmla="*/ 723762 w 727087"/>
                <a:gd name="connsiteY44" fmla="*/ 339160 h 608492"/>
                <a:gd name="connsiteX45" fmla="*/ 727087 w 727087"/>
                <a:gd name="connsiteY45" fmla="*/ 329184 h 608492"/>
                <a:gd name="connsiteX46" fmla="*/ 723762 w 727087"/>
                <a:gd name="connsiteY46" fmla="*/ 295933 h 608492"/>
                <a:gd name="connsiteX47" fmla="*/ 713786 w 727087"/>
                <a:gd name="connsiteY47" fmla="*/ 262683 h 608492"/>
                <a:gd name="connsiteX48" fmla="*/ 707136 w 727087"/>
                <a:gd name="connsiteY48" fmla="*/ 236082 h 608492"/>
                <a:gd name="connsiteX49" fmla="*/ 700486 w 727087"/>
                <a:gd name="connsiteY49" fmla="*/ 212806 h 608492"/>
                <a:gd name="connsiteX50" fmla="*/ 693836 w 727087"/>
                <a:gd name="connsiteY50" fmla="*/ 202831 h 608492"/>
                <a:gd name="connsiteX51" fmla="*/ 690511 w 727087"/>
                <a:gd name="connsiteY51" fmla="*/ 192856 h 608492"/>
                <a:gd name="connsiteX52" fmla="*/ 673885 w 727087"/>
                <a:gd name="connsiteY52" fmla="*/ 176230 h 608492"/>
                <a:gd name="connsiteX53" fmla="*/ 650610 w 727087"/>
                <a:gd name="connsiteY53" fmla="*/ 152955 h 608492"/>
                <a:gd name="connsiteX54" fmla="*/ 643959 w 727087"/>
                <a:gd name="connsiteY54" fmla="*/ 146304 h 608492"/>
                <a:gd name="connsiteX55" fmla="*/ 624009 w 727087"/>
                <a:gd name="connsiteY55" fmla="*/ 139654 h 608492"/>
                <a:gd name="connsiteX56" fmla="*/ 607383 w 727087"/>
                <a:gd name="connsiteY56" fmla="*/ 126354 h 608492"/>
                <a:gd name="connsiteX57" fmla="*/ 600733 w 727087"/>
                <a:gd name="connsiteY57" fmla="*/ 116379 h 608492"/>
                <a:gd name="connsiteX58" fmla="*/ 584108 w 727087"/>
                <a:gd name="connsiteY58" fmla="*/ 99753 h 608492"/>
                <a:gd name="connsiteX59" fmla="*/ 580783 w 727087"/>
                <a:gd name="connsiteY59" fmla="*/ 89778 h 608492"/>
                <a:gd name="connsiteX60" fmla="*/ 557507 w 727087"/>
                <a:gd name="connsiteY60" fmla="*/ 69827 h 608492"/>
                <a:gd name="connsiteX61" fmla="*/ 554182 w 727087"/>
                <a:gd name="connsiteY61" fmla="*/ 59852 h 608492"/>
                <a:gd name="connsiteX62" fmla="*/ 544207 w 727087"/>
                <a:gd name="connsiteY62" fmla="*/ 53202 h 608492"/>
                <a:gd name="connsiteX63" fmla="*/ 537556 w 727087"/>
                <a:gd name="connsiteY63" fmla="*/ 46552 h 608492"/>
                <a:gd name="connsiteX64" fmla="*/ 530906 w 727087"/>
                <a:gd name="connsiteY64" fmla="*/ 36576 h 608492"/>
                <a:gd name="connsiteX65" fmla="*/ 520931 w 727087"/>
                <a:gd name="connsiteY65" fmla="*/ 33251 h 608492"/>
                <a:gd name="connsiteX66" fmla="*/ 500980 w 727087"/>
                <a:gd name="connsiteY66" fmla="*/ 19951 h 608492"/>
                <a:gd name="connsiteX67" fmla="*/ 491005 w 727087"/>
                <a:gd name="connsiteY67" fmla="*/ 13301 h 608492"/>
                <a:gd name="connsiteX68" fmla="*/ 481030 w 727087"/>
                <a:gd name="connsiteY68" fmla="*/ 9976 h 608492"/>
                <a:gd name="connsiteX69" fmla="*/ 471055 w 727087"/>
                <a:gd name="connsiteY69" fmla="*/ 3325 h 608492"/>
                <a:gd name="connsiteX70" fmla="*/ 454429 w 727087"/>
                <a:gd name="connsiteY70" fmla="*/ 0 h 608492"/>
                <a:gd name="connsiteX71" fmla="*/ 354676 w 727087"/>
                <a:gd name="connsiteY71" fmla="*/ 3325 h 608492"/>
                <a:gd name="connsiteX72" fmla="*/ 348026 w 727087"/>
                <a:gd name="connsiteY72" fmla="*/ 9976 h 608492"/>
                <a:gd name="connsiteX73" fmla="*/ 338051 w 727087"/>
                <a:gd name="connsiteY73" fmla="*/ 16626 h 608492"/>
                <a:gd name="connsiteX74" fmla="*/ 318100 w 727087"/>
                <a:gd name="connsiteY74" fmla="*/ 43227 h 608492"/>
                <a:gd name="connsiteX75" fmla="*/ 308125 w 727087"/>
                <a:gd name="connsiteY75" fmla="*/ 46552 h 608492"/>
                <a:gd name="connsiteX76" fmla="*/ 304800 w 727087"/>
                <a:gd name="connsiteY76" fmla="*/ 56527 h 608492"/>
                <a:gd name="connsiteX77" fmla="*/ 294825 w 727087"/>
                <a:gd name="connsiteY77" fmla="*/ 59852 h 608492"/>
                <a:gd name="connsiteX78" fmla="*/ 274874 w 727087"/>
                <a:gd name="connsiteY78" fmla="*/ 69827 h 608492"/>
                <a:gd name="connsiteX79" fmla="*/ 264899 w 727087"/>
                <a:gd name="connsiteY79" fmla="*/ 76477 h 608492"/>
                <a:gd name="connsiteX80" fmla="*/ 215023 w 727087"/>
                <a:gd name="connsiteY80" fmla="*/ 86453 h 608492"/>
                <a:gd name="connsiteX81" fmla="*/ 38793 w 727087"/>
                <a:gd name="connsiteY81" fmla="*/ 89778 h 608492"/>
                <a:gd name="connsiteX82" fmla="*/ 22167 w 727087"/>
                <a:gd name="connsiteY82" fmla="*/ 99753 h 608492"/>
                <a:gd name="connsiteX83" fmla="*/ 2217 w 727087"/>
                <a:gd name="connsiteY83" fmla="*/ 109728 h 6084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</a:cxnLst>
              <a:rect l="l" t="t" r="r" b="b"/>
              <a:pathLst>
                <a:path w="727087" h="608492">
                  <a:moveTo>
                    <a:pt x="2217" y="109728"/>
                  </a:moveTo>
                  <a:cubicBezTo>
                    <a:pt x="0" y="117486"/>
                    <a:pt x="4011" y="138210"/>
                    <a:pt x="8867" y="146304"/>
                  </a:cubicBezTo>
                  <a:cubicBezTo>
                    <a:pt x="10480" y="148992"/>
                    <a:pt x="13300" y="150738"/>
                    <a:pt x="15517" y="152955"/>
                  </a:cubicBezTo>
                  <a:cubicBezTo>
                    <a:pt x="19123" y="163773"/>
                    <a:pt x="17046" y="164348"/>
                    <a:pt x="28818" y="169580"/>
                  </a:cubicBezTo>
                  <a:cubicBezTo>
                    <a:pt x="35224" y="172427"/>
                    <a:pt x="48768" y="176230"/>
                    <a:pt x="48768" y="176230"/>
                  </a:cubicBezTo>
                  <a:cubicBezTo>
                    <a:pt x="73152" y="175122"/>
                    <a:pt x="97569" y="174584"/>
                    <a:pt x="121920" y="172905"/>
                  </a:cubicBezTo>
                  <a:cubicBezTo>
                    <a:pt x="153180" y="170749"/>
                    <a:pt x="135575" y="170422"/>
                    <a:pt x="158496" y="166255"/>
                  </a:cubicBezTo>
                  <a:cubicBezTo>
                    <a:pt x="166207" y="164853"/>
                    <a:pt x="174026" y="164122"/>
                    <a:pt x="181772" y="162930"/>
                  </a:cubicBezTo>
                  <a:cubicBezTo>
                    <a:pt x="206712" y="159093"/>
                    <a:pt x="197327" y="161071"/>
                    <a:pt x="221673" y="152955"/>
                  </a:cubicBezTo>
                  <a:lnTo>
                    <a:pt x="231648" y="149629"/>
                  </a:lnTo>
                  <a:cubicBezTo>
                    <a:pt x="270569" y="151399"/>
                    <a:pt x="288383" y="147365"/>
                    <a:pt x="318100" y="156280"/>
                  </a:cubicBezTo>
                  <a:cubicBezTo>
                    <a:pt x="324814" y="158294"/>
                    <a:pt x="332218" y="159042"/>
                    <a:pt x="338051" y="162930"/>
                  </a:cubicBezTo>
                  <a:lnTo>
                    <a:pt x="358002" y="176230"/>
                  </a:lnTo>
                  <a:cubicBezTo>
                    <a:pt x="359110" y="181772"/>
                    <a:pt x="361327" y="187204"/>
                    <a:pt x="361327" y="192856"/>
                  </a:cubicBezTo>
                  <a:cubicBezTo>
                    <a:pt x="361327" y="194535"/>
                    <a:pt x="355758" y="226186"/>
                    <a:pt x="354676" y="229432"/>
                  </a:cubicBezTo>
                  <a:cubicBezTo>
                    <a:pt x="353108" y="234134"/>
                    <a:pt x="349766" y="238091"/>
                    <a:pt x="348026" y="242732"/>
                  </a:cubicBezTo>
                  <a:cubicBezTo>
                    <a:pt x="344724" y="251537"/>
                    <a:pt x="342047" y="272258"/>
                    <a:pt x="341376" y="279308"/>
                  </a:cubicBezTo>
                  <a:cubicBezTo>
                    <a:pt x="338221" y="312438"/>
                    <a:pt x="336050" y="365238"/>
                    <a:pt x="334726" y="395686"/>
                  </a:cubicBezTo>
                  <a:cubicBezTo>
                    <a:pt x="333521" y="423391"/>
                    <a:pt x="332509" y="451104"/>
                    <a:pt x="331401" y="478813"/>
                  </a:cubicBezTo>
                  <a:cubicBezTo>
                    <a:pt x="331562" y="480259"/>
                    <a:pt x="334303" y="523975"/>
                    <a:pt x="341376" y="528690"/>
                  </a:cubicBezTo>
                  <a:lnTo>
                    <a:pt x="351351" y="535340"/>
                  </a:lnTo>
                  <a:cubicBezTo>
                    <a:pt x="362755" y="552443"/>
                    <a:pt x="352141" y="539295"/>
                    <a:pt x="367977" y="551965"/>
                  </a:cubicBezTo>
                  <a:cubicBezTo>
                    <a:pt x="381018" y="562399"/>
                    <a:pt x="367278" y="556166"/>
                    <a:pt x="384602" y="561941"/>
                  </a:cubicBezTo>
                  <a:cubicBezTo>
                    <a:pt x="387927" y="565266"/>
                    <a:pt x="390665" y="569308"/>
                    <a:pt x="394578" y="571916"/>
                  </a:cubicBezTo>
                  <a:cubicBezTo>
                    <a:pt x="400909" y="576137"/>
                    <a:pt x="425856" y="578284"/>
                    <a:pt x="427828" y="578566"/>
                  </a:cubicBezTo>
                  <a:cubicBezTo>
                    <a:pt x="434478" y="580783"/>
                    <a:pt x="442823" y="580259"/>
                    <a:pt x="447779" y="585216"/>
                  </a:cubicBezTo>
                  <a:cubicBezTo>
                    <a:pt x="460766" y="598205"/>
                    <a:pt x="447141" y="586561"/>
                    <a:pt x="464404" y="595192"/>
                  </a:cubicBezTo>
                  <a:cubicBezTo>
                    <a:pt x="467979" y="596979"/>
                    <a:pt x="470728" y="600219"/>
                    <a:pt x="474380" y="601842"/>
                  </a:cubicBezTo>
                  <a:cubicBezTo>
                    <a:pt x="480786" y="604689"/>
                    <a:pt x="494330" y="608492"/>
                    <a:pt x="494330" y="608492"/>
                  </a:cubicBezTo>
                  <a:cubicBezTo>
                    <a:pt x="513172" y="607384"/>
                    <a:pt x="532191" y="607967"/>
                    <a:pt x="550857" y="605167"/>
                  </a:cubicBezTo>
                  <a:cubicBezTo>
                    <a:pt x="554809" y="604574"/>
                    <a:pt x="557180" y="600140"/>
                    <a:pt x="560832" y="598517"/>
                  </a:cubicBezTo>
                  <a:cubicBezTo>
                    <a:pt x="567238" y="595670"/>
                    <a:pt x="573982" y="593568"/>
                    <a:pt x="580783" y="591867"/>
                  </a:cubicBezTo>
                  <a:cubicBezTo>
                    <a:pt x="585041" y="590802"/>
                    <a:pt x="599290" y="587600"/>
                    <a:pt x="604058" y="585216"/>
                  </a:cubicBezTo>
                  <a:cubicBezTo>
                    <a:pt x="627021" y="573735"/>
                    <a:pt x="599655" y="582161"/>
                    <a:pt x="627334" y="575241"/>
                  </a:cubicBezTo>
                  <a:cubicBezTo>
                    <a:pt x="630659" y="573024"/>
                    <a:pt x="633735" y="570378"/>
                    <a:pt x="637309" y="568591"/>
                  </a:cubicBezTo>
                  <a:cubicBezTo>
                    <a:pt x="640444" y="567024"/>
                    <a:pt x="644368" y="567210"/>
                    <a:pt x="647284" y="565266"/>
                  </a:cubicBezTo>
                  <a:cubicBezTo>
                    <a:pt x="651197" y="562658"/>
                    <a:pt x="653647" y="558301"/>
                    <a:pt x="657260" y="555291"/>
                  </a:cubicBezTo>
                  <a:cubicBezTo>
                    <a:pt x="670870" y="543949"/>
                    <a:pt x="664267" y="552835"/>
                    <a:pt x="680535" y="541990"/>
                  </a:cubicBezTo>
                  <a:cubicBezTo>
                    <a:pt x="686223" y="538198"/>
                    <a:pt x="690277" y="530703"/>
                    <a:pt x="693836" y="525365"/>
                  </a:cubicBezTo>
                  <a:cubicBezTo>
                    <a:pt x="694944" y="522040"/>
                    <a:pt x="695594" y="518524"/>
                    <a:pt x="697161" y="515389"/>
                  </a:cubicBezTo>
                  <a:cubicBezTo>
                    <a:pt x="710054" y="489603"/>
                    <a:pt x="698777" y="520515"/>
                    <a:pt x="707136" y="495439"/>
                  </a:cubicBezTo>
                  <a:cubicBezTo>
                    <a:pt x="708244" y="471055"/>
                    <a:pt x="708658" y="446629"/>
                    <a:pt x="710461" y="422287"/>
                  </a:cubicBezTo>
                  <a:cubicBezTo>
                    <a:pt x="710878" y="416651"/>
                    <a:pt x="712775" y="411222"/>
                    <a:pt x="713786" y="405661"/>
                  </a:cubicBezTo>
                  <a:cubicBezTo>
                    <a:pt x="714992" y="399028"/>
                    <a:pt x="716158" y="392385"/>
                    <a:pt x="717111" y="385711"/>
                  </a:cubicBezTo>
                  <a:cubicBezTo>
                    <a:pt x="719127" y="371599"/>
                    <a:pt x="720585" y="353455"/>
                    <a:pt x="723762" y="339160"/>
                  </a:cubicBezTo>
                  <a:cubicBezTo>
                    <a:pt x="724522" y="335738"/>
                    <a:pt x="725979" y="332509"/>
                    <a:pt x="727087" y="329184"/>
                  </a:cubicBezTo>
                  <a:cubicBezTo>
                    <a:pt x="725979" y="318100"/>
                    <a:pt x="725337" y="306960"/>
                    <a:pt x="723762" y="295933"/>
                  </a:cubicBezTo>
                  <a:cubicBezTo>
                    <a:pt x="720999" y="276596"/>
                    <a:pt x="718409" y="285798"/>
                    <a:pt x="713786" y="262683"/>
                  </a:cubicBezTo>
                  <a:cubicBezTo>
                    <a:pt x="707025" y="228877"/>
                    <a:pt x="713953" y="259941"/>
                    <a:pt x="707136" y="236082"/>
                  </a:cubicBezTo>
                  <a:cubicBezTo>
                    <a:pt x="705715" y="231109"/>
                    <a:pt x="703144" y="218122"/>
                    <a:pt x="700486" y="212806"/>
                  </a:cubicBezTo>
                  <a:cubicBezTo>
                    <a:pt x="698699" y="209232"/>
                    <a:pt x="695623" y="206405"/>
                    <a:pt x="693836" y="202831"/>
                  </a:cubicBezTo>
                  <a:cubicBezTo>
                    <a:pt x="692269" y="199696"/>
                    <a:pt x="692614" y="195660"/>
                    <a:pt x="690511" y="192856"/>
                  </a:cubicBezTo>
                  <a:cubicBezTo>
                    <a:pt x="685808" y="186586"/>
                    <a:pt x="678233" y="182751"/>
                    <a:pt x="673885" y="176230"/>
                  </a:cubicBezTo>
                  <a:cubicBezTo>
                    <a:pt x="658641" y="153364"/>
                    <a:pt x="668167" y="158807"/>
                    <a:pt x="650610" y="152955"/>
                  </a:cubicBezTo>
                  <a:cubicBezTo>
                    <a:pt x="648393" y="150738"/>
                    <a:pt x="646763" y="147706"/>
                    <a:pt x="643959" y="146304"/>
                  </a:cubicBezTo>
                  <a:cubicBezTo>
                    <a:pt x="637689" y="143169"/>
                    <a:pt x="624009" y="139654"/>
                    <a:pt x="624009" y="139654"/>
                  </a:cubicBezTo>
                  <a:cubicBezTo>
                    <a:pt x="604952" y="111069"/>
                    <a:pt x="630327" y="144708"/>
                    <a:pt x="607383" y="126354"/>
                  </a:cubicBezTo>
                  <a:cubicBezTo>
                    <a:pt x="604262" y="123858"/>
                    <a:pt x="603364" y="119386"/>
                    <a:pt x="600733" y="116379"/>
                  </a:cubicBezTo>
                  <a:cubicBezTo>
                    <a:pt x="595572" y="110481"/>
                    <a:pt x="584108" y="99753"/>
                    <a:pt x="584108" y="99753"/>
                  </a:cubicBezTo>
                  <a:cubicBezTo>
                    <a:pt x="583000" y="96428"/>
                    <a:pt x="582820" y="92630"/>
                    <a:pt x="580783" y="89778"/>
                  </a:cubicBezTo>
                  <a:cubicBezTo>
                    <a:pt x="573452" y="79515"/>
                    <a:pt x="567093" y="76218"/>
                    <a:pt x="557507" y="69827"/>
                  </a:cubicBezTo>
                  <a:cubicBezTo>
                    <a:pt x="556399" y="66502"/>
                    <a:pt x="556371" y="62589"/>
                    <a:pt x="554182" y="59852"/>
                  </a:cubicBezTo>
                  <a:cubicBezTo>
                    <a:pt x="551686" y="56732"/>
                    <a:pt x="547328" y="55698"/>
                    <a:pt x="544207" y="53202"/>
                  </a:cubicBezTo>
                  <a:cubicBezTo>
                    <a:pt x="541759" y="51244"/>
                    <a:pt x="539514" y="49000"/>
                    <a:pt x="537556" y="46552"/>
                  </a:cubicBezTo>
                  <a:cubicBezTo>
                    <a:pt x="535059" y="43431"/>
                    <a:pt x="534027" y="39073"/>
                    <a:pt x="530906" y="36576"/>
                  </a:cubicBezTo>
                  <a:cubicBezTo>
                    <a:pt x="528169" y="34386"/>
                    <a:pt x="523995" y="34953"/>
                    <a:pt x="520931" y="33251"/>
                  </a:cubicBezTo>
                  <a:cubicBezTo>
                    <a:pt x="513944" y="29370"/>
                    <a:pt x="507630" y="24384"/>
                    <a:pt x="500980" y="19951"/>
                  </a:cubicBezTo>
                  <a:cubicBezTo>
                    <a:pt x="497655" y="17734"/>
                    <a:pt x="494796" y="14565"/>
                    <a:pt x="491005" y="13301"/>
                  </a:cubicBezTo>
                  <a:lnTo>
                    <a:pt x="481030" y="9976"/>
                  </a:lnTo>
                  <a:cubicBezTo>
                    <a:pt x="477705" y="7759"/>
                    <a:pt x="474797" y="4728"/>
                    <a:pt x="471055" y="3325"/>
                  </a:cubicBezTo>
                  <a:cubicBezTo>
                    <a:pt x="465763" y="1340"/>
                    <a:pt x="460081" y="0"/>
                    <a:pt x="454429" y="0"/>
                  </a:cubicBezTo>
                  <a:cubicBezTo>
                    <a:pt x="421160" y="0"/>
                    <a:pt x="387927" y="2217"/>
                    <a:pt x="354676" y="3325"/>
                  </a:cubicBezTo>
                  <a:cubicBezTo>
                    <a:pt x="352459" y="5542"/>
                    <a:pt x="350474" y="8017"/>
                    <a:pt x="348026" y="9976"/>
                  </a:cubicBezTo>
                  <a:cubicBezTo>
                    <a:pt x="344906" y="12472"/>
                    <a:pt x="340682" y="13619"/>
                    <a:pt x="338051" y="16626"/>
                  </a:cubicBezTo>
                  <a:cubicBezTo>
                    <a:pt x="336225" y="18713"/>
                    <a:pt x="325219" y="38955"/>
                    <a:pt x="318100" y="43227"/>
                  </a:cubicBezTo>
                  <a:cubicBezTo>
                    <a:pt x="315095" y="45030"/>
                    <a:pt x="311450" y="45444"/>
                    <a:pt x="308125" y="46552"/>
                  </a:cubicBezTo>
                  <a:cubicBezTo>
                    <a:pt x="307017" y="49877"/>
                    <a:pt x="307278" y="54049"/>
                    <a:pt x="304800" y="56527"/>
                  </a:cubicBezTo>
                  <a:cubicBezTo>
                    <a:pt x="302322" y="59005"/>
                    <a:pt x="297960" y="58285"/>
                    <a:pt x="294825" y="59852"/>
                  </a:cubicBezTo>
                  <a:cubicBezTo>
                    <a:pt x="269045" y="72742"/>
                    <a:pt x="299946" y="61470"/>
                    <a:pt x="274874" y="69827"/>
                  </a:cubicBezTo>
                  <a:cubicBezTo>
                    <a:pt x="271549" y="72044"/>
                    <a:pt x="268655" y="75111"/>
                    <a:pt x="264899" y="76477"/>
                  </a:cubicBezTo>
                  <a:cubicBezTo>
                    <a:pt x="254960" y="80091"/>
                    <a:pt x="226540" y="86069"/>
                    <a:pt x="215023" y="86453"/>
                  </a:cubicBezTo>
                  <a:cubicBezTo>
                    <a:pt x="156302" y="88410"/>
                    <a:pt x="97536" y="88670"/>
                    <a:pt x="38793" y="89778"/>
                  </a:cubicBezTo>
                  <a:cubicBezTo>
                    <a:pt x="21471" y="95552"/>
                    <a:pt x="35208" y="89321"/>
                    <a:pt x="22167" y="99753"/>
                  </a:cubicBezTo>
                  <a:cubicBezTo>
                    <a:pt x="8793" y="110452"/>
                    <a:pt x="4434" y="101970"/>
                    <a:pt x="2217" y="109728"/>
                  </a:cubicBezTo>
                  <a:close/>
                </a:path>
              </a:pathLst>
            </a:custGeom>
            <a:solidFill>
              <a:srgbClr val="FFFF00">
                <a:alpha val="15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67" name="Полилиния 866"/>
            <p:cNvSpPr/>
            <p:nvPr/>
          </p:nvSpPr>
          <p:spPr>
            <a:xfrm>
              <a:off x="3757771" y="4531861"/>
              <a:ext cx="2347096" cy="2057270"/>
            </a:xfrm>
            <a:custGeom>
              <a:avLst/>
              <a:gdLst>
                <a:gd name="connsiteX0" fmla="*/ 761028 w 2347096"/>
                <a:gd name="connsiteY0" fmla="*/ 2035194 h 2057270"/>
                <a:gd name="connsiteX1" fmla="*/ 927282 w 2347096"/>
                <a:gd name="connsiteY1" fmla="*/ 2038519 h 2057270"/>
                <a:gd name="connsiteX2" fmla="*/ 947233 w 2347096"/>
                <a:gd name="connsiteY2" fmla="*/ 2035194 h 2057270"/>
                <a:gd name="connsiteX3" fmla="*/ 963858 w 2347096"/>
                <a:gd name="connsiteY3" fmla="*/ 2031868 h 2057270"/>
                <a:gd name="connsiteX4" fmla="*/ 1060286 w 2347096"/>
                <a:gd name="connsiteY4" fmla="*/ 2028543 h 2057270"/>
                <a:gd name="connsiteX5" fmla="*/ 1113487 w 2347096"/>
                <a:gd name="connsiteY5" fmla="*/ 2018568 h 2057270"/>
                <a:gd name="connsiteX6" fmla="*/ 1130113 w 2347096"/>
                <a:gd name="connsiteY6" fmla="*/ 2015243 h 2057270"/>
                <a:gd name="connsiteX7" fmla="*/ 1183314 w 2347096"/>
                <a:gd name="connsiteY7" fmla="*/ 2011918 h 2057270"/>
                <a:gd name="connsiteX8" fmla="*/ 1249816 w 2347096"/>
                <a:gd name="connsiteY8" fmla="*/ 2005268 h 2057270"/>
                <a:gd name="connsiteX9" fmla="*/ 1269766 w 2347096"/>
                <a:gd name="connsiteY9" fmla="*/ 2001943 h 2057270"/>
                <a:gd name="connsiteX10" fmla="*/ 1279742 w 2347096"/>
                <a:gd name="connsiteY10" fmla="*/ 1998618 h 2057270"/>
                <a:gd name="connsiteX11" fmla="*/ 1336268 w 2347096"/>
                <a:gd name="connsiteY11" fmla="*/ 1995292 h 2057270"/>
                <a:gd name="connsiteX12" fmla="*/ 1369519 w 2347096"/>
                <a:gd name="connsiteY12" fmla="*/ 1988642 h 2057270"/>
                <a:gd name="connsiteX13" fmla="*/ 1389470 w 2347096"/>
                <a:gd name="connsiteY13" fmla="*/ 1985317 h 2057270"/>
                <a:gd name="connsiteX14" fmla="*/ 1422721 w 2347096"/>
                <a:gd name="connsiteY14" fmla="*/ 1981992 h 2057270"/>
                <a:gd name="connsiteX15" fmla="*/ 1449321 w 2347096"/>
                <a:gd name="connsiteY15" fmla="*/ 1978667 h 2057270"/>
                <a:gd name="connsiteX16" fmla="*/ 1482572 w 2347096"/>
                <a:gd name="connsiteY16" fmla="*/ 1968692 h 2057270"/>
                <a:gd name="connsiteX17" fmla="*/ 1505848 w 2347096"/>
                <a:gd name="connsiteY17" fmla="*/ 1965367 h 2057270"/>
                <a:gd name="connsiteX18" fmla="*/ 1519148 w 2347096"/>
                <a:gd name="connsiteY18" fmla="*/ 1962042 h 2057270"/>
                <a:gd name="connsiteX19" fmla="*/ 1559049 w 2347096"/>
                <a:gd name="connsiteY19" fmla="*/ 1955391 h 2057270"/>
                <a:gd name="connsiteX20" fmla="*/ 1572350 w 2347096"/>
                <a:gd name="connsiteY20" fmla="*/ 1952066 h 2057270"/>
                <a:gd name="connsiteX21" fmla="*/ 1592300 w 2347096"/>
                <a:gd name="connsiteY21" fmla="*/ 1945416 h 2057270"/>
                <a:gd name="connsiteX22" fmla="*/ 1622226 w 2347096"/>
                <a:gd name="connsiteY22" fmla="*/ 1938766 h 2057270"/>
                <a:gd name="connsiteX23" fmla="*/ 1648827 w 2347096"/>
                <a:gd name="connsiteY23" fmla="*/ 1932116 h 2057270"/>
                <a:gd name="connsiteX24" fmla="*/ 1658802 w 2347096"/>
                <a:gd name="connsiteY24" fmla="*/ 1925466 h 2057270"/>
                <a:gd name="connsiteX25" fmla="*/ 1698703 w 2347096"/>
                <a:gd name="connsiteY25" fmla="*/ 1918815 h 2057270"/>
                <a:gd name="connsiteX26" fmla="*/ 1725304 w 2347096"/>
                <a:gd name="connsiteY26" fmla="*/ 1912165 h 2057270"/>
                <a:gd name="connsiteX27" fmla="*/ 1735279 w 2347096"/>
                <a:gd name="connsiteY27" fmla="*/ 1908840 h 2057270"/>
                <a:gd name="connsiteX28" fmla="*/ 1745254 w 2347096"/>
                <a:gd name="connsiteY28" fmla="*/ 1902190 h 2057270"/>
                <a:gd name="connsiteX29" fmla="*/ 1758555 w 2347096"/>
                <a:gd name="connsiteY29" fmla="*/ 1898865 h 2057270"/>
                <a:gd name="connsiteX30" fmla="*/ 1788481 w 2347096"/>
                <a:gd name="connsiteY30" fmla="*/ 1888890 h 2057270"/>
                <a:gd name="connsiteX31" fmla="*/ 1798456 w 2347096"/>
                <a:gd name="connsiteY31" fmla="*/ 1885564 h 2057270"/>
                <a:gd name="connsiteX32" fmla="*/ 1821732 w 2347096"/>
                <a:gd name="connsiteY32" fmla="*/ 1875589 h 2057270"/>
                <a:gd name="connsiteX33" fmla="*/ 1854982 w 2347096"/>
                <a:gd name="connsiteY33" fmla="*/ 1868939 h 2057270"/>
                <a:gd name="connsiteX34" fmla="*/ 1881583 w 2347096"/>
                <a:gd name="connsiteY34" fmla="*/ 1862289 h 2057270"/>
                <a:gd name="connsiteX35" fmla="*/ 1901534 w 2347096"/>
                <a:gd name="connsiteY35" fmla="*/ 1855639 h 2057270"/>
                <a:gd name="connsiteX36" fmla="*/ 1911509 w 2347096"/>
                <a:gd name="connsiteY36" fmla="*/ 1852314 h 2057270"/>
                <a:gd name="connsiteX37" fmla="*/ 1938110 w 2347096"/>
                <a:gd name="connsiteY37" fmla="*/ 1845663 h 2057270"/>
                <a:gd name="connsiteX38" fmla="*/ 1958060 w 2347096"/>
                <a:gd name="connsiteY38" fmla="*/ 1839013 h 2057270"/>
                <a:gd name="connsiteX39" fmla="*/ 1971361 w 2347096"/>
                <a:gd name="connsiteY39" fmla="*/ 1835688 h 2057270"/>
                <a:gd name="connsiteX40" fmla="*/ 1991311 w 2347096"/>
                <a:gd name="connsiteY40" fmla="*/ 1829038 h 2057270"/>
                <a:gd name="connsiteX41" fmla="*/ 2001286 w 2347096"/>
                <a:gd name="connsiteY41" fmla="*/ 1825713 h 2057270"/>
                <a:gd name="connsiteX42" fmla="*/ 2017912 w 2347096"/>
                <a:gd name="connsiteY42" fmla="*/ 1815738 h 2057270"/>
                <a:gd name="connsiteX43" fmla="*/ 2034537 w 2347096"/>
                <a:gd name="connsiteY43" fmla="*/ 1809087 h 2057270"/>
                <a:gd name="connsiteX44" fmla="*/ 2047838 w 2347096"/>
                <a:gd name="connsiteY44" fmla="*/ 1805762 h 2057270"/>
                <a:gd name="connsiteX45" fmla="*/ 2067788 w 2347096"/>
                <a:gd name="connsiteY45" fmla="*/ 1799112 h 2057270"/>
                <a:gd name="connsiteX46" fmla="*/ 2077764 w 2347096"/>
                <a:gd name="connsiteY46" fmla="*/ 1795787 h 2057270"/>
                <a:gd name="connsiteX47" fmla="*/ 2087739 w 2347096"/>
                <a:gd name="connsiteY47" fmla="*/ 1792462 h 2057270"/>
                <a:gd name="connsiteX48" fmla="*/ 2091064 w 2347096"/>
                <a:gd name="connsiteY48" fmla="*/ 1782487 h 2057270"/>
                <a:gd name="connsiteX49" fmla="*/ 2111014 w 2347096"/>
                <a:gd name="connsiteY49" fmla="*/ 1775836 h 2057270"/>
                <a:gd name="connsiteX50" fmla="*/ 2117665 w 2347096"/>
                <a:gd name="connsiteY50" fmla="*/ 1769186 h 2057270"/>
                <a:gd name="connsiteX51" fmla="*/ 2180841 w 2347096"/>
                <a:gd name="connsiteY51" fmla="*/ 1735935 h 2057270"/>
                <a:gd name="connsiteX52" fmla="*/ 2207442 w 2347096"/>
                <a:gd name="connsiteY52" fmla="*/ 1722635 h 2057270"/>
                <a:gd name="connsiteX53" fmla="*/ 2227393 w 2347096"/>
                <a:gd name="connsiteY53" fmla="*/ 1709335 h 2057270"/>
                <a:gd name="connsiteX54" fmla="*/ 2263969 w 2347096"/>
                <a:gd name="connsiteY54" fmla="*/ 1699359 h 2057270"/>
                <a:gd name="connsiteX55" fmla="*/ 2293894 w 2347096"/>
                <a:gd name="connsiteY55" fmla="*/ 1686059 h 2057270"/>
                <a:gd name="connsiteX56" fmla="*/ 2303870 w 2347096"/>
                <a:gd name="connsiteY56" fmla="*/ 1682734 h 2057270"/>
                <a:gd name="connsiteX57" fmla="*/ 2323820 w 2347096"/>
                <a:gd name="connsiteY57" fmla="*/ 1669434 h 2057270"/>
                <a:gd name="connsiteX58" fmla="*/ 2347096 w 2347096"/>
                <a:gd name="connsiteY58" fmla="*/ 1652808 h 2057270"/>
                <a:gd name="connsiteX59" fmla="*/ 2343771 w 2347096"/>
                <a:gd name="connsiteY59" fmla="*/ 1642833 h 2057270"/>
                <a:gd name="connsiteX60" fmla="*/ 2333796 w 2347096"/>
                <a:gd name="connsiteY60" fmla="*/ 1636183 h 2057270"/>
                <a:gd name="connsiteX61" fmla="*/ 2297220 w 2347096"/>
                <a:gd name="connsiteY61" fmla="*/ 1626207 h 2057270"/>
                <a:gd name="connsiteX62" fmla="*/ 2287244 w 2347096"/>
                <a:gd name="connsiteY62" fmla="*/ 1622882 h 2057270"/>
                <a:gd name="connsiteX63" fmla="*/ 2277269 w 2347096"/>
                <a:gd name="connsiteY63" fmla="*/ 1616232 h 2057270"/>
                <a:gd name="connsiteX64" fmla="*/ 2257318 w 2347096"/>
                <a:gd name="connsiteY64" fmla="*/ 1589631 h 2057270"/>
                <a:gd name="connsiteX65" fmla="*/ 2244018 w 2347096"/>
                <a:gd name="connsiteY65" fmla="*/ 1582981 h 2057270"/>
                <a:gd name="connsiteX66" fmla="*/ 2237368 w 2347096"/>
                <a:gd name="connsiteY66" fmla="*/ 1573006 h 2057270"/>
                <a:gd name="connsiteX67" fmla="*/ 2224068 w 2347096"/>
                <a:gd name="connsiteY67" fmla="*/ 1569681 h 2057270"/>
                <a:gd name="connsiteX68" fmla="*/ 2210767 w 2347096"/>
                <a:gd name="connsiteY68" fmla="*/ 1563031 h 2057270"/>
                <a:gd name="connsiteX69" fmla="*/ 2200792 w 2347096"/>
                <a:gd name="connsiteY69" fmla="*/ 1559706 h 2057270"/>
                <a:gd name="connsiteX70" fmla="*/ 2174191 w 2347096"/>
                <a:gd name="connsiteY70" fmla="*/ 1549730 h 2057270"/>
                <a:gd name="connsiteX71" fmla="*/ 2164216 w 2347096"/>
                <a:gd name="connsiteY71" fmla="*/ 1543080 h 2057270"/>
                <a:gd name="connsiteX72" fmla="*/ 2130965 w 2347096"/>
                <a:gd name="connsiteY72" fmla="*/ 1536430 h 2057270"/>
                <a:gd name="connsiteX73" fmla="*/ 2094389 w 2347096"/>
                <a:gd name="connsiteY73" fmla="*/ 1529780 h 2057270"/>
                <a:gd name="connsiteX74" fmla="*/ 2074438 w 2347096"/>
                <a:gd name="connsiteY74" fmla="*/ 1523130 h 2057270"/>
                <a:gd name="connsiteX75" fmla="*/ 2051163 w 2347096"/>
                <a:gd name="connsiteY75" fmla="*/ 1516479 h 2057270"/>
                <a:gd name="connsiteX76" fmla="*/ 1994636 w 2347096"/>
                <a:gd name="connsiteY76" fmla="*/ 1509829 h 2057270"/>
                <a:gd name="connsiteX77" fmla="*/ 1815081 w 2347096"/>
                <a:gd name="connsiteY77" fmla="*/ 1513154 h 2057270"/>
                <a:gd name="connsiteX78" fmla="*/ 1785156 w 2347096"/>
                <a:gd name="connsiteY78" fmla="*/ 1523130 h 2057270"/>
                <a:gd name="connsiteX79" fmla="*/ 1751905 w 2347096"/>
                <a:gd name="connsiteY79" fmla="*/ 1533105 h 2057270"/>
                <a:gd name="connsiteX80" fmla="*/ 1731954 w 2347096"/>
                <a:gd name="connsiteY80" fmla="*/ 1546405 h 2057270"/>
                <a:gd name="connsiteX81" fmla="*/ 1721979 w 2347096"/>
                <a:gd name="connsiteY81" fmla="*/ 1553055 h 2057270"/>
                <a:gd name="connsiteX82" fmla="*/ 1708678 w 2347096"/>
                <a:gd name="connsiteY82" fmla="*/ 1559706 h 2057270"/>
                <a:gd name="connsiteX83" fmla="*/ 1702028 w 2347096"/>
                <a:gd name="connsiteY83" fmla="*/ 1569681 h 2057270"/>
                <a:gd name="connsiteX84" fmla="*/ 1695378 w 2347096"/>
                <a:gd name="connsiteY84" fmla="*/ 1589631 h 2057270"/>
                <a:gd name="connsiteX85" fmla="*/ 1698703 w 2347096"/>
                <a:gd name="connsiteY85" fmla="*/ 1642833 h 2057270"/>
                <a:gd name="connsiteX86" fmla="*/ 1698703 w 2347096"/>
                <a:gd name="connsiteY86" fmla="*/ 1706010 h 2057270"/>
                <a:gd name="connsiteX87" fmla="*/ 1688728 w 2347096"/>
                <a:gd name="connsiteY87" fmla="*/ 1712660 h 2057270"/>
                <a:gd name="connsiteX88" fmla="*/ 1668777 w 2347096"/>
                <a:gd name="connsiteY88" fmla="*/ 1719310 h 2057270"/>
                <a:gd name="connsiteX89" fmla="*/ 1658802 w 2347096"/>
                <a:gd name="connsiteY89" fmla="*/ 1722635 h 2057270"/>
                <a:gd name="connsiteX90" fmla="*/ 1645502 w 2347096"/>
                <a:gd name="connsiteY90" fmla="*/ 1729285 h 2057270"/>
                <a:gd name="connsiteX91" fmla="*/ 1598950 w 2347096"/>
                <a:gd name="connsiteY91" fmla="*/ 1735935 h 2057270"/>
                <a:gd name="connsiteX92" fmla="*/ 1306342 w 2347096"/>
                <a:gd name="connsiteY92" fmla="*/ 1732610 h 2057270"/>
                <a:gd name="connsiteX93" fmla="*/ 1293042 w 2347096"/>
                <a:gd name="connsiteY93" fmla="*/ 1729285 h 2057270"/>
                <a:gd name="connsiteX94" fmla="*/ 1273092 w 2347096"/>
                <a:gd name="connsiteY94" fmla="*/ 1722635 h 2057270"/>
                <a:gd name="connsiteX95" fmla="*/ 1256466 w 2347096"/>
                <a:gd name="connsiteY95" fmla="*/ 1712660 h 2057270"/>
                <a:gd name="connsiteX96" fmla="*/ 1236516 w 2347096"/>
                <a:gd name="connsiteY96" fmla="*/ 1699359 h 2057270"/>
                <a:gd name="connsiteX97" fmla="*/ 1229865 w 2347096"/>
                <a:gd name="connsiteY97" fmla="*/ 1692709 h 2057270"/>
                <a:gd name="connsiteX98" fmla="*/ 1209915 w 2347096"/>
                <a:gd name="connsiteY98" fmla="*/ 1686059 h 2057270"/>
                <a:gd name="connsiteX99" fmla="*/ 1189964 w 2347096"/>
                <a:gd name="connsiteY99" fmla="*/ 1676084 h 2057270"/>
                <a:gd name="connsiteX100" fmla="*/ 1176664 w 2347096"/>
                <a:gd name="connsiteY100" fmla="*/ 1662783 h 2057270"/>
                <a:gd name="connsiteX101" fmla="*/ 1150063 w 2347096"/>
                <a:gd name="connsiteY101" fmla="*/ 1629532 h 2057270"/>
                <a:gd name="connsiteX102" fmla="*/ 1130113 w 2347096"/>
                <a:gd name="connsiteY102" fmla="*/ 1616232 h 2057270"/>
                <a:gd name="connsiteX103" fmla="*/ 1110162 w 2347096"/>
                <a:gd name="connsiteY103" fmla="*/ 1609582 h 2057270"/>
                <a:gd name="connsiteX104" fmla="*/ 1100187 w 2347096"/>
                <a:gd name="connsiteY104" fmla="*/ 1602932 h 2057270"/>
                <a:gd name="connsiteX105" fmla="*/ 1080236 w 2347096"/>
                <a:gd name="connsiteY105" fmla="*/ 1596282 h 2057270"/>
                <a:gd name="connsiteX106" fmla="*/ 1070261 w 2347096"/>
                <a:gd name="connsiteY106" fmla="*/ 1592956 h 2057270"/>
                <a:gd name="connsiteX107" fmla="*/ 1050310 w 2347096"/>
                <a:gd name="connsiteY107" fmla="*/ 1582981 h 2057270"/>
                <a:gd name="connsiteX108" fmla="*/ 1030360 w 2347096"/>
                <a:gd name="connsiteY108" fmla="*/ 1573006 h 2057270"/>
                <a:gd name="connsiteX109" fmla="*/ 1007084 w 2347096"/>
                <a:gd name="connsiteY109" fmla="*/ 1563031 h 2057270"/>
                <a:gd name="connsiteX110" fmla="*/ 997109 w 2347096"/>
                <a:gd name="connsiteY110" fmla="*/ 1553055 h 2057270"/>
                <a:gd name="connsiteX111" fmla="*/ 977158 w 2347096"/>
                <a:gd name="connsiteY111" fmla="*/ 1546405 h 2057270"/>
                <a:gd name="connsiteX112" fmla="*/ 967183 w 2347096"/>
                <a:gd name="connsiteY112" fmla="*/ 1539755 h 2057270"/>
                <a:gd name="connsiteX113" fmla="*/ 957208 w 2347096"/>
                <a:gd name="connsiteY113" fmla="*/ 1536430 h 2057270"/>
                <a:gd name="connsiteX114" fmla="*/ 940582 w 2347096"/>
                <a:gd name="connsiteY114" fmla="*/ 1523130 h 2057270"/>
                <a:gd name="connsiteX115" fmla="*/ 904006 w 2347096"/>
                <a:gd name="connsiteY115" fmla="*/ 1486554 h 2057270"/>
                <a:gd name="connsiteX116" fmla="*/ 894031 w 2347096"/>
                <a:gd name="connsiteY116" fmla="*/ 1476578 h 2057270"/>
                <a:gd name="connsiteX117" fmla="*/ 884056 w 2347096"/>
                <a:gd name="connsiteY117" fmla="*/ 1466603 h 2057270"/>
                <a:gd name="connsiteX118" fmla="*/ 880731 w 2347096"/>
                <a:gd name="connsiteY118" fmla="*/ 1456628 h 2057270"/>
                <a:gd name="connsiteX119" fmla="*/ 870756 w 2347096"/>
                <a:gd name="connsiteY119" fmla="*/ 1449978 h 2057270"/>
                <a:gd name="connsiteX120" fmla="*/ 864105 w 2347096"/>
                <a:gd name="connsiteY120" fmla="*/ 1443327 h 2057270"/>
                <a:gd name="connsiteX121" fmla="*/ 847480 w 2347096"/>
                <a:gd name="connsiteY121" fmla="*/ 1413402 h 2057270"/>
                <a:gd name="connsiteX122" fmla="*/ 834180 w 2347096"/>
                <a:gd name="connsiteY122" fmla="*/ 1396776 h 2057270"/>
                <a:gd name="connsiteX123" fmla="*/ 830854 w 2347096"/>
                <a:gd name="connsiteY123" fmla="*/ 1386801 h 2057270"/>
                <a:gd name="connsiteX124" fmla="*/ 820879 w 2347096"/>
                <a:gd name="connsiteY124" fmla="*/ 1383476 h 2057270"/>
                <a:gd name="connsiteX125" fmla="*/ 814229 w 2347096"/>
                <a:gd name="connsiteY125" fmla="*/ 1363525 h 2057270"/>
                <a:gd name="connsiteX126" fmla="*/ 797604 w 2347096"/>
                <a:gd name="connsiteY126" fmla="*/ 1340250 h 2057270"/>
                <a:gd name="connsiteX127" fmla="*/ 794278 w 2347096"/>
                <a:gd name="connsiteY127" fmla="*/ 1330274 h 2057270"/>
                <a:gd name="connsiteX128" fmla="*/ 787628 w 2347096"/>
                <a:gd name="connsiteY128" fmla="*/ 1320299 h 2057270"/>
                <a:gd name="connsiteX129" fmla="*/ 780978 w 2347096"/>
                <a:gd name="connsiteY129" fmla="*/ 1300348 h 2057270"/>
                <a:gd name="connsiteX130" fmla="*/ 777653 w 2347096"/>
                <a:gd name="connsiteY130" fmla="*/ 1290373 h 2057270"/>
                <a:gd name="connsiteX131" fmla="*/ 774328 w 2347096"/>
                <a:gd name="connsiteY131" fmla="*/ 1280398 h 2057270"/>
                <a:gd name="connsiteX132" fmla="*/ 771003 w 2347096"/>
                <a:gd name="connsiteY132" fmla="*/ 1193946 h 2057270"/>
                <a:gd name="connsiteX133" fmla="*/ 767678 w 2347096"/>
                <a:gd name="connsiteY133" fmla="*/ 1183970 h 2057270"/>
                <a:gd name="connsiteX134" fmla="*/ 771003 w 2347096"/>
                <a:gd name="connsiteY134" fmla="*/ 1160695 h 2057270"/>
                <a:gd name="connsiteX135" fmla="*/ 774328 w 2347096"/>
                <a:gd name="connsiteY135" fmla="*/ 1150719 h 2057270"/>
                <a:gd name="connsiteX136" fmla="*/ 784303 w 2347096"/>
                <a:gd name="connsiteY136" fmla="*/ 1144069 h 2057270"/>
                <a:gd name="connsiteX137" fmla="*/ 790953 w 2347096"/>
                <a:gd name="connsiteY137" fmla="*/ 1124119 h 2057270"/>
                <a:gd name="connsiteX138" fmla="*/ 784303 w 2347096"/>
                <a:gd name="connsiteY138" fmla="*/ 1057617 h 2057270"/>
                <a:gd name="connsiteX139" fmla="*/ 777653 w 2347096"/>
                <a:gd name="connsiteY139" fmla="*/ 1047642 h 2057270"/>
                <a:gd name="connsiteX140" fmla="*/ 771003 w 2347096"/>
                <a:gd name="connsiteY140" fmla="*/ 1040991 h 2057270"/>
                <a:gd name="connsiteX141" fmla="*/ 761028 w 2347096"/>
                <a:gd name="connsiteY141" fmla="*/ 1021041 h 2057270"/>
                <a:gd name="connsiteX142" fmla="*/ 751052 w 2347096"/>
                <a:gd name="connsiteY142" fmla="*/ 1014391 h 2057270"/>
                <a:gd name="connsiteX143" fmla="*/ 744402 w 2347096"/>
                <a:gd name="connsiteY143" fmla="*/ 1007740 h 2057270"/>
                <a:gd name="connsiteX144" fmla="*/ 721126 w 2347096"/>
                <a:gd name="connsiteY144" fmla="*/ 997765 h 2057270"/>
                <a:gd name="connsiteX145" fmla="*/ 711151 w 2347096"/>
                <a:gd name="connsiteY145" fmla="*/ 987790 h 2057270"/>
                <a:gd name="connsiteX146" fmla="*/ 671250 w 2347096"/>
                <a:gd name="connsiteY146" fmla="*/ 984465 h 2057270"/>
                <a:gd name="connsiteX147" fmla="*/ 588123 w 2347096"/>
                <a:gd name="connsiteY147" fmla="*/ 981140 h 2057270"/>
                <a:gd name="connsiteX148" fmla="*/ 574822 w 2347096"/>
                <a:gd name="connsiteY148" fmla="*/ 977815 h 2057270"/>
                <a:gd name="connsiteX149" fmla="*/ 554872 w 2347096"/>
                <a:gd name="connsiteY149" fmla="*/ 971164 h 2057270"/>
                <a:gd name="connsiteX150" fmla="*/ 538246 w 2347096"/>
                <a:gd name="connsiteY150" fmla="*/ 941239 h 2057270"/>
                <a:gd name="connsiteX151" fmla="*/ 531596 w 2347096"/>
                <a:gd name="connsiteY151" fmla="*/ 934588 h 2057270"/>
                <a:gd name="connsiteX152" fmla="*/ 514971 w 2347096"/>
                <a:gd name="connsiteY152" fmla="*/ 914638 h 2057270"/>
                <a:gd name="connsiteX153" fmla="*/ 504996 w 2347096"/>
                <a:gd name="connsiteY153" fmla="*/ 907988 h 2057270"/>
                <a:gd name="connsiteX154" fmla="*/ 491695 w 2347096"/>
                <a:gd name="connsiteY154" fmla="*/ 894687 h 2057270"/>
                <a:gd name="connsiteX155" fmla="*/ 488370 w 2347096"/>
                <a:gd name="connsiteY155" fmla="*/ 884712 h 2057270"/>
                <a:gd name="connsiteX156" fmla="*/ 478395 w 2347096"/>
                <a:gd name="connsiteY156" fmla="*/ 864762 h 2057270"/>
                <a:gd name="connsiteX157" fmla="*/ 481720 w 2347096"/>
                <a:gd name="connsiteY157" fmla="*/ 831511 h 2057270"/>
                <a:gd name="connsiteX158" fmla="*/ 488370 w 2347096"/>
                <a:gd name="connsiteY158" fmla="*/ 811560 h 2057270"/>
                <a:gd name="connsiteX159" fmla="*/ 498345 w 2347096"/>
                <a:gd name="connsiteY159" fmla="*/ 791610 h 2057270"/>
                <a:gd name="connsiteX160" fmla="*/ 495020 w 2347096"/>
                <a:gd name="connsiteY160" fmla="*/ 761684 h 2057270"/>
                <a:gd name="connsiteX161" fmla="*/ 488370 w 2347096"/>
                <a:gd name="connsiteY161" fmla="*/ 738408 h 2057270"/>
                <a:gd name="connsiteX162" fmla="*/ 485045 w 2347096"/>
                <a:gd name="connsiteY162" fmla="*/ 725108 h 2057270"/>
                <a:gd name="connsiteX163" fmla="*/ 481720 w 2347096"/>
                <a:gd name="connsiteY163" fmla="*/ 715132 h 2057270"/>
                <a:gd name="connsiteX164" fmla="*/ 471745 w 2347096"/>
                <a:gd name="connsiteY164" fmla="*/ 688532 h 2057270"/>
                <a:gd name="connsiteX165" fmla="*/ 461769 w 2347096"/>
                <a:gd name="connsiteY165" fmla="*/ 671906 h 2057270"/>
                <a:gd name="connsiteX166" fmla="*/ 448469 w 2347096"/>
                <a:gd name="connsiteY166" fmla="*/ 651956 h 2057270"/>
                <a:gd name="connsiteX167" fmla="*/ 445144 w 2347096"/>
                <a:gd name="connsiteY167" fmla="*/ 641980 h 2057270"/>
                <a:gd name="connsiteX168" fmla="*/ 438494 w 2347096"/>
                <a:gd name="connsiteY168" fmla="*/ 632005 h 2057270"/>
                <a:gd name="connsiteX169" fmla="*/ 431844 w 2347096"/>
                <a:gd name="connsiteY169" fmla="*/ 612055 h 2057270"/>
                <a:gd name="connsiteX170" fmla="*/ 435169 w 2347096"/>
                <a:gd name="connsiteY170" fmla="*/ 588779 h 2057270"/>
                <a:gd name="connsiteX171" fmla="*/ 501670 w 2347096"/>
                <a:gd name="connsiteY171" fmla="*/ 588779 h 2057270"/>
                <a:gd name="connsiteX172" fmla="*/ 521621 w 2347096"/>
                <a:gd name="connsiteY172" fmla="*/ 608730 h 2057270"/>
                <a:gd name="connsiteX173" fmla="*/ 528271 w 2347096"/>
                <a:gd name="connsiteY173" fmla="*/ 618705 h 2057270"/>
                <a:gd name="connsiteX174" fmla="*/ 531596 w 2347096"/>
                <a:gd name="connsiteY174" fmla="*/ 628680 h 2057270"/>
                <a:gd name="connsiteX175" fmla="*/ 548222 w 2347096"/>
                <a:gd name="connsiteY175" fmla="*/ 645306 h 2057270"/>
                <a:gd name="connsiteX176" fmla="*/ 568172 w 2347096"/>
                <a:gd name="connsiteY176" fmla="*/ 658606 h 2057270"/>
                <a:gd name="connsiteX177" fmla="*/ 578148 w 2347096"/>
                <a:gd name="connsiteY177" fmla="*/ 665256 h 2057270"/>
                <a:gd name="connsiteX178" fmla="*/ 594773 w 2347096"/>
                <a:gd name="connsiteY178" fmla="*/ 678556 h 2057270"/>
                <a:gd name="connsiteX179" fmla="*/ 601423 w 2347096"/>
                <a:gd name="connsiteY179" fmla="*/ 685207 h 2057270"/>
                <a:gd name="connsiteX180" fmla="*/ 614724 w 2347096"/>
                <a:gd name="connsiteY180" fmla="*/ 691857 h 2057270"/>
                <a:gd name="connsiteX181" fmla="*/ 621374 w 2347096"/>
                <a:gd name="connsiteY181" fmla="*/ 701832 h 2057270"/>
                <a:gd name="connsiteX182" fmla="*/ 641324 w 2347096"/>
                <a:gd name="connsiteY182" fmla="*/ 708482 h 2057270"/>
                <a:gd name="connsiteX183" fmla="*/ 651300 w 2347096"/>
                <a:gd name="connsiteY183" fmla="*/ 711807 h 2057270"/>
                <a:gd name="connsiteX184" fmla="*/ 661275 w 2347096"/>
                <a:gd name="connsiteY184" fmla="*/ 715132 h 2057270"/>
                <a:gd name="connsiteX185" fmla="*/ 687876 w 2347096"/>
                <a:gd name="connsiteY185" fmla="*/ 721783 h 2057270"/>
                <a:gd name="connsiteX186" fmla="*/ 751052 w 2347096"/>
                <a:gd name="connsiteY186" fmla="*/ 718458 h 2057270"/>
                <a:gd name="connsiteX187" fmla="*/ 771003 w 2347096"/>
                <a:gd name="connsiteY187" fmla="*/ 708482 h 2057270"/>
                <a:gd name="connsiteX188" fmla="*/ 790953 w 2347096"/>
                <a:gd name="connsiteY188" fmla="*/ 701832 h 2057270"/>
                <a:gd name="connsiteX189" fmla="*/ 797604 w 2347096"/>
                <a:gd name="connsiteY189" fmla="*/ 695182 h 2057270"/>
                <a:gd name="connsiteX190" fmla="*/ 807579 w 2347096"/>
                <a:gd name="connsiteY190" fmla="*/ 671906 h 2057270"/>
                <a:gd name="connsiteX191" fmla="*/ 804254 w 2347096"/>
                <a:gd name="connsiteY191" fmla="*/ 638655 h 2057270"/>
                <a:gd name="connsiteX192" fmla="*/ 797604 w 2347096"/>
                <a:gd name="connsiteY192" fmla="*/ 628680 h 2057270"/>
                <a:gd name="connsiteX193" fmla="*/ 784303 w 2347096"/>
                <a:gd name="connsiteY193" fmla="*/ 602079 h 2057270"/>
                <a:gd name="connsiteX194" fmla="*/ 780978 w 2347096"/>
                <a:gd name="connsiteY194" fmla="*/ 592104 h 2057270"/>
                <a:gd name="connsiteX195" fmla="*/ 774328 w 2347096"/>
                <a:gd name="connsiteY195" fmla="*/ 582129 h 2057270"/>
                <a:gd name="connsiteX196" fmla="*/ 767678 w 2347096"/>
                <a:gd name="connsiteY196" fmla="*/ 555528 h 2057270"/>
                <a:gd name="connsiteX197" fmla="*/ 754377 w 2347096"/>
                <a:gd name="connsiteY197" fmla="*/ 535578 h 2057270"/>
                <a:gd name="connsiteX198" fmla="*/ 747727 w 2347096"/>
                <a:gd name="connsiteY198" fmla="*/ 515627 h 2057270"/>
                <a:gd name="connsiteX199" fmla="*/ 737752 w 2347096"/>
                <a:gd name="connsiteY199" fmla="*/ 505652 h 2057270"/>
                <a:gd name="connsiteX200" fmla="*/ 731102 w 2347096"/>
                <a:gd name="connsiteY200" fmla="*/ 495676 h 2057270"/>
                <a:gd name="connsiteX201" fmla="*/ 721126 w 2347096"/>
                <a:gd name="connsiteY201" fmla="*/ 489026 h 2057270"/>
                <a:gd name="connsiteX202" fmla="*/ 704501 w 2347096"/>
                <a:gd name="connsiteY202" fmla="*/ 472401 h 2057270"/>
                <a:gd name="connsiteX203" fmla="*/ 684550 w 2347096"/>
                <a:gd name="connsiteY203" fmla="*/ 455775 h 2057270"/>
                <a:gd name="connsiteX204" fmla="*/ 664600 w 2347096"/>
                <a:gd name="connsiteY204" fmla="*/ 449125 h 2057270"/>
                <a:gd name="connsiteX205" fmla="*/ 634674 w 2347096"/>
                <a:gd name="connsiteY205" fmla="*/ 432500 h 2057270"/>
                <a:gd name="connsiteX206" fmla="*/ 618049 w 2347096"/>
                <a:gd name="connsiteY206" fmla="*/ 415874 h 2057270"/>
                <a:gd name="connsiteX207" fmla="*/ 601423 w 2347096"/>
                <a:gd name="connsiteY207" fmla="*/ 399249 h 2057270"/>
                <a:gd name="connsiteX208" fmla="*/ 584798 w 2347096"/>
                <a:gd name="connsiteY208" fmla="*/ 385948 h 2057270"/>
                <a:gd name="connsiteX209" fmla="*/ 581473 w 2347096"/>
                <a:gd name="connsiteY209" fmla="*/ 375973 h 2057270"/>
                <a:gd name="connsiteX210" fmla="*/ 564847 w 2347096"/>
                <a:gd name="connsiteY210" fmla="*/ 362673 h 2057270"/>
                <a:gd name="connsiteX211" fmla="*/ 558197 w 2347096"/>
                <a:gd name="connsiteY211" fmla="*/ 352698 h 2057270"/>
                <a:gd name="connsiteX212" fmla="*/ 544897 w 2347096"/>
                <a:gd name="connsiteY212" fmla="*/ 336072 h 2057270"/>
                <a:gd name="connsiteX213" fmla="*/ 538246 w 2347096"/>
                <a:gd name="connsiteY213" fmla="*/ 316122 h 2057270"/>
                <a:gd name="connsiteX214" fmla="*/ 534921 w 2347096"/>
                <a:gd name="connsiteY214" fmla="*/ 306146 h 2057270"/>
                <a:gd name="connsiteX215" fmla="*/ 528271 w 2347096"/>
                <a:gd name="connsiteY215" fmla="*/ 296171 h 2057270"/>
                <a:gd name="connsiteX216" fmla="*/ 524946 w 2347096"/>
                <a:gd name="connsiteY216" fmla="*/ 223019 h 2057270"/>
                <a:gd name="connsiteX217" fmla="*/ 514971 w 2347096"/>
                <a:gd name="connsiteY217" fmla="*/ 203068 h 2057270"/>
                <a:gd name="connsiteX218" fmla="*/ 511646 w 2347096"/>
                <a:gd name="connsiteY218" fmla="*/ 193093 h 2057270"/>
                <a:gd name="connsiteX219" fmla="*/ 498345 w 2347096"/>
                <a:gd name="connsiteY219" fmla="*/ 176468 h 2057270"/>
                <a:gd name="connsiteX220" fmla="*/ 491695 w 2347096"/>
                <a:gd name="connsiteY220" fmla="*/ 166492 h 2057270"/>
                <a:gd name="connsiteX221" fmla="*/ 471745 w 2347096"/>
                <a:gd name="connsiteY221" fmla="*/ 156517 h 2057270"/>
                <a:gd name="connsiteX222" fmla="*/ 445144 w 2347096"/>
                <a:gd name="connsiteY222" fmla="*/ 139892 h 2057270"/>
                <a:gd name="connsiteX223" fmla="*/ 435169 w 2347096"/>
                <a:gd name="connsiteY223" fmla="*/ 136567 h 2057270"/>
                <a:gd name="connsiteX224" fmla="*/ 425193 w 2347096"/>
                <a:gd name="connsiteY224" fmla="*/ 133242 h 2057270"/>
                <a:gd name="connsiteX225" fmla="*/ 375317 w 2347096"/>
                <a:gd name="connsiteY225" fmla="*/ 136567 h 2057270"/>
                <a:gd name="connsiteX226" fmla="*/ 368667 w 2347096"/>
                <a:gd name="connsiteY226" fmla="*/ 146542 h 2057270"/>
                <a:gd name="connsiteX227" fmla="*/ 358692 w 2347096"/>
                <a:gd name="connsiteY227" fmla="*/ 183118 h 2057270"/>
                <a:gd name="connsiteX228" fmla="*/ 355366 w 2347096"/>
                <a:gd name="connsiteY228" fmla="*/ 193093 h 2057270"/>
                <a:gd name="connsiteX229" fmla="*/ 358692 w 2347096"/>
                <a:gd name="connsiteY229" fmla="*/ 209719 h 2057270"/>
                <a:gd name="connsiteX230" fmla="*/ 365342 w 2347096"/>
                <a:gd name="connsiteY230" fmla="*/ 272895 h 2057270"/>
                <a:gd name="connsiteX231" fmla="*/ 365342 w 2347096"/>
                <a:gd name="connsiteY231" fmla="*/ 356023 h 2057270"/>
                <a:gd name="connsiteX232" fmla="*/ 358692 w 2347096"/>
                <a:gd name="connsiteY232" fmla="*/ 379298 h 2057270"/>
                <a:gd name="connsiteX233" fmla="*/ 352041 w 2347096"/>
                <a:gd name="connsiteY233" fmla="*/ 385948 h 2057270"/>
                <a:gd name="connsiteX234" fmla="*/ 345391 w 2347096"/>
                <a:gd name="connsiteY234" fmla="*/ 395924 h 2057270"/>
                <a:gd name="connsiteX235" fmla="*/ 328766 w 2347096"/>
                <a:gd name="connsiteY235" fmla="*/ 399249 h 2057270"/>
                <a:gd name="connsiteX236" fmla="*/ 292190 w 2347096"/>
                <a:gd name="connsiteY236" fmla="*/ 395924 h 2057270"/>
                <a:gd name="connsiteX237" fmla="*/ 268914 w 2347096"/>
                <a:gd name="connsiteY237" fmla="*/ 369323 h 2057270"/>
                <a:gd name="connsiteX238" fmla="*/ 258939 w 2347096"/>
                <a:gd name="connsiteY238" fmla="*/ 362673 h 2057270"/>
                <a:gd name="connsiteX239" fmla="*/ 252289 w 2347096"/>
                <a:gd name="connsiteY239" fmla="*/ 342722 h 2057270"/>
                <a:gd name="connsiteX240" fmla="*/ 248964 w 2347096"/>
                <a:gd name="connsiteY240" fmla="*/ 332747 h 2057270"/>
                <a:gd name="connsiteX241" fmla="*/ 245638 w 2347096"/>
                <a:gd name="connsiteY241" fmla="*/ 319447 h 2057270"/>
                <a:gd name="connsiteX242" fmla="*/ 238988 w 2347096"/>
                <a:gd name="connsiteY242" fmla="*/ 309471 h 2057270"/>
                <a:gd name="connsiteX243" fmla="*/ 232338 w 2347096"/>
                <a:gd name="connsiteY243" fmla="*/ 289521 h 2057270"/>
                <a:gd name="connsiteX244" fmla="*/ 229013 w 2347096"/>
                <a:gd name="connsiteY244" fmla="*/ 279546 h 2057270"/>
                <a:gd name="connsiteX245" fmla="*/ 222363 w 2347096"/>
                <a:gd name="connsiteY245" fmla="*/ 269570 h 2057270"/>
                <a:gd name="connsiteX246" fmla="*/ 212388 w 2347096"/>
                <a:gd name="connsiteY246" fmla="*/ 239644 h 2057270"/>
                <a:gd name="connsiteX247" fmla="*/ 209062 w 2347096"/>
                <a:gd name="connsiteY247" fmla="*/ 229669 h 2057270"/>
                <a:gd name="connsiteX248" fmla="*/ 202412 w 2347096"/>
                <a:gd name="connsiteY248" fmla="*/ 216369 h 2057270"/>
                <a:gd name="connsiteX249" fmla="*/ 192437 w 2347096"/>
                <a:gd name="connsiteY249" fmla="*/ 199743 h 2057270"/>
                <a:gd name="connsiteX250" fmla="*/ 185787 w 2347096"/>
                <a:gd name="connsiteY250" fmla="*/ 179793 h 2057270"/>
                <a:gd name="connsiteX251" fmla="*/ 179137 w 2347096"/>
                <a:gd name="connsiteY251" fmla="*/ 149867 h 2057270"/>
                <a:gd name="connsiteX252" fmla="*/ 175812 w 2347096"/>
                <a:gd name="connsiteY252" fmla="*/ 86690 h 2057270"/>
                <a:gd name="connsiteX253" fmla="*/ 162511 w 2347096"/>
                <a:gd name="connsiteY253" fmla="*/ 30164 h 2057270"/>
                <a:gd name="connsiteX254" fmla="*/ 155861 w 2347096"/>
                <a:gd name="connsiteY254" fmla="*/ 20188 h 2057270"/>
                <a:gd name="connsiteX255" fmla="*/ 132585 w 2347096"/>
                <a:gd name="connsiteY255" fmla="*/ 13538 h 2057270"/>
                <a:gd name="connsiteX256" fmla="*/ 122610 w 2347096"/>
                <a:gd name="connsiteY256" fmla="*/ 6888 h 2057270"/>
                <a:gd name="connsiteX257" fmla="*/ 66084 w 2347096"/>
                <a:gd name="connsiteY257" fmla="*/ 6888 h 2057270"/>
                <a:gd name="connsiteX258" fmla="*/ 52783 w 2347096"/>
                <a:gd name="connsiteY258" fmla="*/ 10213 h 2057270"/>
                <a:gd name="connsiteX259" fmla="*/ 26182 w 2347096"/>
                <a:gd name="connsiteY259" fmla="*/ 30164 h 2057270"/>
                <a:gd name="connsiteX260" fmla="*/ 19532 w 2347096"/>
                <a:gd name="connsiteY260" fmla="*/ 43464 h 2057270"/>
                <a:gd name="connsiteX261" fmla="*/ 12882 w 2347096"/>
                <a:gd name="connsiteY261" fmla="*/ 53439 h 2057270"/>
                <a:gd name="connsiteX262" fmla="*/ 2907 w 2347096"/>
                <a:gd name="connsiteY262" fmla="*/ 76715 h 2057270"/>
                <a:gd name="connsiteX263" fmla="*/ 6232 w 2347096"/>
                <a:gd name="connsiteY263" fmla="*/ 99991 h 2057270"/>
                <a:gd name="connsiteX264" fmla="*/ 12882 w 2347096"/>
                <a:gd name="connsiteY264" fmla="*/ 113291 h 2057270"/>
                <a:gd name="connsiteX265" fmla="*/ 29508 w 2347096"/>
                <a:gd name="connsiteY265" fmla="*/ 136567 h 2057270"/>
                <a:gd name="connsiteX266" fmla="*/ 39483 w 2347096"/>
                <a:gd name="connsiteY266" fmla="*/ 159842 h 2057270"/>
                <a:gd name="connsiteX267" fmla="*/ 52783 w 2347096"/>
                <a:gd name="connsiteY267" fmla="*/ 189768 h 2057270"/>
                <a:gd name="connsiteX268" fmla="*/ 59433 w 2347096"/>
                <a:gd name="connsiteY268" fmla="*/ 362673 h 2057270"/>
                <a:gd name="connsiteX269" fmla="*/ 62758 w 2347096"/>
                <a:gd name="connsiteY269" fmla="*/ 472401 h 2057270"/>
                <a:gd name="connsiteX270" fmla="*/ 66084 w 2347096"/>
                <a:gd name="connsiteY270" fmla="*/ 512302 h 2057270"/>
                <a:gd name="connsiteX271" fmla="*/ 69409 w 2347096"/>
                <a:gd name="connsiteY271" fmla="*/ 525602 h 2057270"/>
                <a:gd name="connsiteX272" fmla="*/ 76059 w 2347096"/>
                <a:gd name="connsiteY272" fmla="*/ 548878 h 2057270"/>
                <a:gd name="connsiteX273" fmla="*/ 82709 w 2347096"/>
                <a:gd name="connsiteY273" fmla="*/ 568828 h 2057270"/>
                <a:gd name="connsiteX274" fmla="*/ 86034 w 2347096"/>
                <a:gd name="connsiteY274" fmla="*/ 582129 h 2057270"/>
                <a:gd name="connsiteX275" fmla="*/ 92684 w 2347096"/>
                <a:gd name="connsiteY275" fmla="*/ 605404 h 2057270"/>
                <a:gd name="connsiteX276" fmla="*/ 102660 w 2347096"/>
                <a:gd name="connsiteY276" fmla="*/ 655281 h 2057270"/>
                <a:gd name="connsiteX277" fmla="*/ 105985 w 2347096"/>
                <a:gd name="connsiteY277" fmla="*/ 668581 h 2057270"/>
                <a:gd name="connsiteX278" fmla="*/ 112635 w 2347096"/>
                <a:gd name="connsiteY278" fmla="*/ 698507 h 2057270"/>
                <a:gd name="connsiteX279" fmla="*/ 122610 w 2347096"/>
                <a:gd name="connsiteY279" fmla="*/ 738408 h 2057270"/>
                <a:gd name="connsiteX280" fmla="*/ 132585 w 2347096"/>
                <a:gd name="connsiteY280" fmla="*/ 791610 h 2057270"/>
                <a:gd name="connsiteX281" fmla="*/ 135910 w 2347096"/>
                <a:gd name="connsiteY281" fmla="*/ 801585 h 2057270"/>
                <a:gd name="connsiteX282" fmla="*/ 139236 w 2347096"/>
                <a:gd name="connsiteY282" fmla="*/ 814885 h 2057270"/>
                <a:gd name="connsiteX283" fmla="*/ 145886 w 2347096"/>
                <a:gd name="connsiteY283" fmla="*/ 828186 h 2057270"/>
                <a:gd name="connsiteX284" fmla="*/ 152536 w 2347096"/>
                <a:gd name="connsiteY284" fmla="*/ 848136 h 2057270"/>
                <a:gd name="connsiteX285" fmla="*/ 159186 w 2347096"/>
                <a:gd name="connsiteY285" fmla="*/ 861436 h 2057270"/>
                <a:gd name="connsiteX286" fmla="*/ 162511 w 2347096"/>
                <a:gd name="connsiteY286" fmla="*/ 871412 h 2057270"/>
                <a:gd name="connsiteX287" fmla="*/ 172486 w 2347096"/>
                <a:gd name="connsiteY287" fmla="*/ 878062 h 2057270"/>
                <a:gd name="connsiteX288" fmla="*/ 182462 w 2347096"/>
                <a:gd name="connsiteY288" fmla="*/ 901338 h 2057270"/>
                <a:gd name="connsiteX289" fmla="*/ 189112 w 2347096"/>
                <a:gd name="connsiteY289" fmla="*/ 921288 h 2057270"/>
                <a:gd name="connsiteX290" fmla="*/ 192437 w 2347096"/>
                <a:gd name="connsiteY290" fmla="*/ 931263 h 2057270"/>
                <a:gd name="connsiteX291" fmla="*/ 189112 w 2347096"/>
                <a:gd name="connsiteY291" fmla="*/ 947889 h 2057270"/>
                <a:gd name="connsiteX292" fmla="*/ 199087 w 2347096"/>
                <a:gd name="connsiteY292" fmla="*/ 1011066 h 2057270"/>
                <a:gd name="connsiteX293" fmla="*/ 205737 w 2347096"/>
                <a:gd name="connsiteY293" fmla="*/ 1054292 h 2057270"/>
                <a:gd name="connsiteX294" fmla="*/ 219038 w 2347096"/>
                <a:gd name="connsiteY294" fmla="*/ 1077567 h 2057270"/>
                <a:gd name="connsiteX295" fmla="*/ 232338 w 2347096"/>
                <a:gd name="connsiteY295" fmla="*/ 1107493 h 2057270"/>
                <a:gd name="connsiteX296" fmla="*/ 242313 w 2347096"/>
                <a:gd name="connsiteY296" fmla="*/ 1110818 h 2057270"/>
                <a:gd name="connsiteX297" fmla="*/ 248964 w 2347096"/>
                <a:gd name="connsiteY297" fmla="*/ 1120794 h 2057270"/>
                <a:gd name="connsiteX298" fmla="*/ 268914 w 2347096"/>
                <a:gd name="connsiteY298" fmla="*/ 1137419 h 2057270"/>
                <a:gd name="connsiteX299" fmla="*/ 275564 w 2347096"/>
                <a:gd name="connsiteY299" fmla="*/ 1147394 h 2057270"/>
                <a:gd name="connsiteX300" fmla="*/ 295515 w 2347096"/>
                <a:gd name="connsiteY300" fmla="*/ 1167345 h 2057270"/>
                <a:gd name="connsiteX301" fmla="*/ 312140 w 2347096"/>
                <a:gd name="connsiteY301" fmla="*/ 1183970 h 2057270"/>
                <a:gd name="connsiteX302" fmla="*/ 325441 w 2347096"/>
                <a:gd name="connsiteY302" fmla="*/ 1200596 h 2057270"/>
                <a:gd name="connsiteX303" fmla="*/ 335416 w 2347096"/>
                <a:gd name="connsiteY303" fmla="*/ 1203921 h 2057270"/>
                <a:gd name="connsiteX304" fmla="*/ 338741 w 2347096"/>
                <a:gd name="connsiteY304" fmla="*/ 1213896 h 2057270"/>
                <a:gd name="connsiteX305" fmla="*/ 398593 w 2347096"/>
                <a:gd name="connsiteY305" fmla="*/ 1237172 h 2057270"/>
                <a:gd name="connsiteX306" fmla="*/ 428518 w 2347096"/>
                <a:gd name="connsiteY306" fmla="*/ 1263772 h 2057270"/>
                <a:gd name="connsiteX307" fmla="*/ 435169 w 2347096"/>
                <a:gd name="connsiteY307" fmla="*/ 1270423 h 2057270"/>
                <a:gd name="connsiteX308" fmla="*/ 448469 w 2347096"/>
                <a:gd name="connsiteY308" fmla="*/ 1277073 h 2057270"/>
                <a:gd name="connsiteX309" fmla="*/ 455119 w 2347096"/>
                <a:gd name="connsiteY309" fmla="*/ 1287048 h 2057270"/>
                <a:gd name="connsiteX310" fmla="*/ 465094 w 2347096"/>
                <a:gd name="connsiteY310" fmla="*/ 1290373 h 2057270"/>
                <a:gd name="connsiteX311" fmla="*/ 475070 w 2347096"/>
                <a:gd name="connsiteY311" fmla="*/ 1297023 h 2057270"/>
                <a:gd name="connsiteX312" fmla="*/ 488370 w 2347096"/>
                <a:gd name="connsiteY312" fmla="*/ 1323624 h 2057270"/>
                <a:gd name="connsiteX313" fmla="*/ 498345 w 2347096"/>
                <a:gd name="connsiteY313" fmla="*/ 1333599 h 2057270"/>
                <a:gd name="connsiteX314" fmla="*/ 504996 w 2347096"/>
                <a:gd name="connsiteY314" fmla="*/ 1346900 h 2057270"/>
                <a:gd name="connsiteX315" fmla="*/ 518296 w 2347096"/>
                <a:gd name="connsiteY315" fmla="*/ 1366850 h 2057270"/>
                <a:gd name="connsiteX316" fmla="*/ 531596 w 2347096"/>
                <a:gd name="connsiteY316" fmla="*/ 1390126 h 2057270"/>
                <a:gd name="connsiteX317" fmla="*/ 534921 w 2347096"/>
                <a:gd name="connsiteY317" fmla="*/ 1413402 h 2057270"/>
                <a:gd name="connsiteX318" fmla="*/ 541572 w 2347096"/>
                <a:gd name="connsiteY318" fmla="*/ 1420052 h 2057270"/>
                <a:gd name="connsiteX319" fmla="*/ 548222 w 2347096"/>
                <a:gd name="connsiteY319" fmla="*/ 1443327 h 2057270"/>
                <a:gd name="connsiteX320" fmla="*/ 564847 w 2347096"/>
                <a:gd name="connsiteY320" fmla="*/ 1456628 h 2057270"/>
                <a:gd name="connsiteX321" fmla="*/ 571497 w 2347096"/>
                <a:gd name="connsiteY321" fmla="*/ 1466603 h 2057270"/>
                <a:gd name="connsiteX322" fmla="*/ 588123 w 2347096"/>
                <a:gd name="connsiteY322" fmla="*/ 1503179 h 2057270"/>
                <a:gd name="connsiteX323" fmla="*/ 594773 w 2347096"/>
                <a:gd name="connsiteY323" fmla="*/ 1516479 h 2057270"/>
                <a:gd name="connsiteX324" fmla="*/ 601423 w 2347096"/>
                <a:gd name="connsiteY324" fmla="*/ 1549730 h 2057270"/>
                <a:gd name="connsiteX325" fmla="*/ 611398 w 2347096"/>
                <a:gd name="connsiteY325" fmla="*/ 1556380 h 2057270"/>
                <a:gd name="connsiteX326" fmla="*/ 618049 w 2347096"/>
                <a:gd name="connsiteY326" fmla="*/ 1573006 h 2057270"/>
                <a:gd name="connsiteX327" fmla="*/ 631349 w 2347096"/>
                <a:gd name="connsiteY327" fmla="*/ 1599607 h 2057270"/>
                <a:gd name="connsiteX328" fmla="*/ 634674 w 2347096"/>
                <a:gd name="connsiteY328" fmla="*/ 1612907 h 2057270"/>
                <a:gd name="connsiteX329" fmla="*/ 637999 w 2347096"/>
                <a:gd name="connsiteY329" fmla="*/ 1622882 h 2057270"/>
                <a:gd name="connsiteX330" fmla="*/ 644649 w 2347096"/>
                <a:gd name="connsiteY330" fmla="*/ 1649483 h 2057270"/>
                <a:gd name="connsiteX331" fmla="*/ 651300 w 2347096"/>
                <a:gd name="connsiteY331" fmla="*/ 1662783 h 2057270"/>
                <a:gd name="connsiteX332" fmla="*/ 657950 w 2347096"/>
                <a:gd name="connsiteY332" fmla="*/ 1682734 h 2057270"/>
                <a:gd name="connsiteX333" fmla="*/ 661275 w 2347096"/>
                <a:gd name="connsiteY333" fmla="*/ 1692709 h 2057270"/>
                <a:gd name="connsiteX334" fmla="*/ 667925 w 2347096"/>
                <a:gd name="connsiteY334" fmla="*/ 1706010 h 2057270"/>
                <a:gd name="connsiteX335" fmla="*/ 687876 w 2347096"/>
                <a:gd name="connsiteY335" fmla="*/ 1715985 h 2057270"/>
                <a:gd name="connsiteX336" fmla="*/ 697851 w 2347096"/>
                <a:gd name="connsiteY336" fmla="*/ 1706010 h 2057270"/>
                <a:gd name="connsiteX337" fmla="*/ 691201 w 2347096"/>
                <a:gd name="connsiteY337" fmla="*/ 1696034 h 2057270"/>
                <a:gd name="connsiteX338" fmla="*/ 667925 w 2347096"/>
                <a:gd name="connsiteY338" fmla="*/ 1699359 h 2057270"/>
                <a:gd name="connsiteX339" fmla="*/ 674575 w 2347096"/>
                <a:gd name="connsiteY339" fmla="*/ 1715985 h 2057270"/>
                <a:gd name="connsiteX340" fmla="*/ 681225 w 2347096"/>
                <a:gd name="connsiteY340" fmla="*/ 1749236 h 2057270"/>
                <a:gd name="connsiteX341" fmla="*/ 687876 w 2347096"/>
                <a:gd name="connsiteY341" fmla="*/ 1775836 h 2057270"/>
                <a:gd name="connsiteX342" fmla="*/ 691201 w 2347096"/>
                <a:gd name="connsiteY342" fmla="*/ 1805762 h 2057270"/>
                <a:gd name="connsiteX343" fmla="*/ 697851 w 2347096"/>
                <a:gd name="connsiteY343" fmla="*/ 1825713 h 2057270"/>
                <a:gd name="connsiteX344" fmla="*/ 704501 w 2347096"/>
                <a:gd name="connsiteY344" fmla="*/ 1852314 h 2057270"/>
                <a:gd name="connsiteX345" fmla="*/ 714476 w 2347096"/>
                <a:gd name="connsiteY345" fmla="*/ 1885564 h 2057270"/>
                <a:gd name="connsiteX346" fmla="*/ 721126 w 2347096"/>
                <a:gd name="connsiteY346" fmla="*/ 1892215 h 2057270"/>
                <a:gd name="connsiteX347" fmla="*/ 727777 w 2347096"/>
                <a:gd name="connsiteY347" fmla="*/ 1912165 h 2057270"/>
                <a:gd name="connsiteX348" fmla="*/ 731102 w 2347096"/>
                <a:gd name="connsiteY348" fmla="*/ 1922140 h 2057270"/>
                <a:gd name="connsiteX349" fmla="*/ 751052 w 2347096"/>
                <a:gd name="connsiteY349" fmla="*/ 1948741 h 2057270"/>
                <a:gd name="connsiteX350" fmla="*/ 754377 w 2347096"/>
                <a:gd name="connsiteY350" fmla="*/ 1958716 h 2057270"/>
                <a:gd name="connsiteX351" fmla="*/ 761028 w 2347096"/>
                <a:gd name="connsiteY351" fmla="*/ 1968692 h 2057270"/>
                <a:gd name="connsiteX352" fmla="*/ 777653 w 2347096"/>
                <a:gd name="connsiteY352" fmla="*/ 1991967 h 2057270"/>
                <a:gd name="connsiteX353" fmla="*/ 777653 w 2347096"/>
                <a:gd name="connsiteY353" fmla="*/ 2011918 h 2057270"/>
                <a:gd name="connsiteX354" fmla="*/ 757702 w 2347096"/>
                <a:gd name="connsiteY354" fmla="*/ 2018568 h 2057270"/>
                <a:gd name="connsiteX355" fmla="*/ 757702 w 2347096"/>
                <a:gd name="connsiteY355" fmla="*/ 2041844 h 2057270"/>
                <a:gd name="connsiteX356" fmla="*/ 767678 w 2347096"/>
                <a:gd name="connsiteY356" fmla="*/ 2035194 h 2057270"/>
                <a:gd name="connsiteX357" fmla="*/ 761028 w 2347096"/>
                <a:gd name="connsiteY357" fmla="*/ 2035194 h 20572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</a:cxnLst>
              <a:rect l="l" t="t" r="r" b="b"/>
              <a:pathLst>
                <a:path w="2347096" h="2057270">
                  <a:moveTo>
                    <a:pt x="761028" y="2035194"/>
                  </a:moveTo>
                  <a:cubicBezTo>
                    <a:pt x="827255" y="2057270"/>
                    <a:pt x="773970" y="2042003"/>
                    <a:pt x="927282" y="2038519"/>
                  </a:cubicBezTo>
                  <a:lnTo>
                    <a:pt x="947233" y="2035194"/>
                  </a:lnTo>
                  <a:cubicBezTo>
                    <a:pt x="952793" y="2034183"/>
                    <a:pt x="958216" y="2032200"/>
                    <a:pt x="963858" y="2031868"/>
                  </a:cubicBezTo>
                  <a:cubicBezTo>
                    <a:pt x="995964" y="2029979"/>
                    <a:pt x="1028143" y="2029651"/>
                    <a:pt x="1060286" y="2028543"/>
                  </a:cubicBezTo>
                  <a:cubicBezTo>
                    <a:pt x="1099990" y="2017199"/>
                    <a:pt x="1067110" y="2025193"/>
                    <a:pt x="1113487" y="2018568"/>
                  </a:cubicBezTo>
                  <a:cubicBezTo>
                    <a:pt x="1119082" y="2017769"/>
                    <a:pt x="1124487" y="2015779"/>
                    <a:pt x="1130113" y="2015243"/>
                  </a:cubicBezTo>
                  <a:cubicBezTo>
                    <a:pt x="1147801" y="2013558"/>
                    <a:pt x="1165607" y="2013394"/>
                    <a:pt x="1183314" y="2011918"/>
                  </a:cubicBezTo>
                  <a:cubicBezTo>
                    <a:pt x="1205515" y="2010068"/>
                    <a:pt x="1227841" y="2008930"/>
                    <a:pt x="1249816" y="2005268"/>
                  </a:cubicBezTo>
                  <a:cubicBezTo>
                    <a:pt x="1256466" y="2004160"/>
                    <a:pt x="1263185" y="2003405"/>
                    <a:pt x="1269766" y="2001943"/>
                  </a:cubicBezTo>
                  <a:cubicBezTo>
                    <a:pt x="1273188" y="2001183"/>
                    <a:pt x="1276254" y="1998967"/>
                    <a:pt x="1279742" y="1998618"/>
                  </a:cubicBezTo>
                  <a:cubicBezTo>
                    <a:pt x="1298523" y="1996740"/>
                    <a:pt x="1317426" y="1996401"/>
                    <a:pt x="1336268" y="1995292"/>
                  </a:cubicBezTo>
                  <a:cubicBezTo>
                    <a:pt x="1354411" y="1989245"/>
                    <a:pt x="1341137" y="1993008"/>
                    <a:pt x="1369519" y="1988642"/>
                  </a:cubicBezTo>
                  <a:cubicBezTo>
                    <a:pt x="1376183" y="1987617"/>
                    <a:pt x="1382780" y="1986153"/>
                    <a:pt x="1389470" y="1985317"/>
                  </a:cubicBezTo>
                  <a:cubicBezTo>
                    <a:pt x="1400523" y="1983935"/>
                    <a:pt x="1411650" y="1983222"/>
                    <a:pt x="1422721" y="1981992"/>
                  </a:cubicBezTo>
                  <a:cubicBezTo>
                    <a:pt x="1431602" y="1981005"/>
                    <a:pt x="1440454" y="1979775"/>
                    <a:pt x="1449321" y="1978667"/>
                  </a:cubicBezTo>
                  <a:cubicBezTo>
                    <a:pt x="1459730" y="1975198"/>
                    <a:pt x="1471518" y="1970702"/>
                    <a:pt x="1482572" y="1968692"/>
                  </a:cubicBezTo>
                  <a:cubicBezTo>
                    <a:pt x="1490283" y="1967290"/>
                    <a:pt x="1498137" y="1966769"/>
                    <a:pt x="1505848" y="1965367"/>
                  </a:cubicBezTo>
                  <a:cubicBezTo>
                    <a:pt x="1510344" y="1964550"/>
                    <a:pt x="1514657" y="1962884"/>
                    <a:pt x="1519148" y="1962042"/>
                  </a:cubicBezTo>
                  <a:cubicBezTo>
                    <a:pt x="1532401" y="1959557"/>
                    <a:pt x="1545968" y="1958661"/>
                    <a:pt x="1559049" y="1955391"/>
                  </a:cubicBezTo>
                  <a:cubicBezTo>
                    <a:pt x="1563483" y="1954283"/>
                    <a:pt x="1567973" y="1953379"/>
                    <a:pt x="1572350" y="1952066"/>
                  </a:cubicBezTo>
                  <a:cubicBezTo>
                    <a:pt x="1579064" y="1950052"/>
                    <a:pt x="1585426" y="1946791"/>
                    <a:pt x="1592300" y="1945416"/>
                  </a:cubicBezTo>
                  <a:cubicBezTo>
                    <a:pt x="1603729" y="1943130"/>
                    <a:pt x="1611268" y="1941897"/>
                    <a:pt x="1622226" y="1938766"/>
                  </a:cubicBezTo>
                  <a:cubicBezTo>
                    <a:pt x="1646082" y="1931950"/>
                    <a:pt x="1615027" y="1938876"/>
                    <a:pt x="1648827" y="1932116"/>
                  </a:cubicBezTo>
                  <a:cubicBezTo>
                    <a:pt x="1652152" y="1929899"/>
                    <a:pt x="1655228" y="1927253"/>
                    <a:pt x="1658802" y="1925466"/>
                  </a:cubicBezTo>
                  <a:cubicBezTo>
                    <a:pt x="1669946" y="1919893"/>
                    <a:pt x="1689210" y="1919870"/>
                    <a:pt x="1698703" y="1918815"/>
                  </a:cubicBezTo>
                  <a:cubicBezTo>
                    <a:pt x="1707570" y="1916598"/>
                    <a:pt x="1716633" y="1915055"/>
                    <a:pt x="1725304" y="1912165"/>
                  </a:cubicBezTo>
                  <a:cubicBezTo>
                    <a:pt x="1728629" y="1911057"/>
                    <a:pt x="1732144" y="1910407"/>
                    <a:pt x="1735279" y="1908840"/>
                  </a:cubicBezTo>
                  <a:cubicBezTo>
                    <a:pt x="1738853" y="1907053"/>
                    <a:pt x="1741581" y="1903764"/>
                    <a:pt x="1745254" y="1902190"/>
                  </a:cubicBezTo>
                  <a:cubicBezTo>
                    <a:pt x="1749455" y="1900390"/>
                    <a:pt x="1754178" y="1900178"/>
                    <a:pt x="1758555" y="1898865"/>
                  </a:cubicBezTo>
                  <a:cubicBezTo>
                    <a:pt x="1768626" y="1895844"/>
                    <a:pt x="1778506" y="1892215"/>
                    <a:pt x="1788481" y="1888890"/>
                  </a:cubicBezTo>
                  <a:cubicBezTo>
                    <a:pt x="1791806" y="1887782"/>
                    <a:pt x="1795321" y="1887131"/>
                    <a:pt x="1798456" y="1885564"/>
                  </a:cubicBezTo>
                  <a:cubicBezTo>
                    <a:pt x="1806986" y="1881299"/>
                    <a:pt x="1812644" y="1877686"/>
                    <a:pt x="1821732" y="1875589"/>
                  </a:cubicBezTo>
                  <a:cubicBezTo>
                    <a:pt x="1832745" y="1873048"/>
                    <a:pt x="1844259" y="1872513"/>
                    <a:pt x="1854982" y="1868939"/>
                  </a:cubicBezTo>
                  <a:cubicBezTo>
                    <a:pt x="1885256" y="1858849"/>
                    <a:pt x="1837439" y="1874328"/>
                    <a:pt x="1881583" y="1862289"/>
                  </a:cubicBezTo>
                  <a:cubicBezTo>
                    <a:pt x="1888346" y="1860445"/>
                    <a:pt x="1894884" y="1857856"/>
                    <a:pt x="1901534" y="1855639"/>
                  </a:cubicBezTo>
                  <a:cubicBezTo>
                    <a:pt x="1904859" y="1854531"/>
                    <a:pt x="1908109" y="1853164"/>
                    <a:pt x="1911509" y="1852314"/>
                  </a:cubicBezTo>
                  <a:cubicBezTo>
                    <a:pt x="1920376" y="1850097"/>
                    <a:pt x="1929439" y="1848553"/>
                    <a:pt x="1938110" y="1845663"/>
                  </a:cubicBezTo>
                  <a:cubicBezTo>
                    <a:pt x="1944760" y="1843446"/>
                    <a:pt x="1951260" y="1840713"/>
                    <a:pt x="1958060" y="1839013"/>
                  </a:cubicBezTo>
                  <a:cubicBezTo>
                    <a:pt x="1962494" y="1837905"/>
                    <a:pt x="1966984" y="1837001"/>
                    <a:pt x="1971361" y="1835688"/>
                  </a:cubicBezTo>
                  <a:cubicBezTo>
                    <a:pt x="1978075" y="1833674"/>
                    <a:pt x="1984661" y="1831255"/>
                    <a:pt x="1991311" y="1829038"/>
                  </a:cubicBezTo>
                  <a:lnTo>
                    <a:pt x="2001286" y="1825713"/>
                  </a:lnTo>
                  <a:cubicBezTo>
                    <a:pt x="2011189" y="1815812"/>
                    <a:pt x="2004098" y="1820919"/>
                    <a:pt x="2017912" y="1815738"/>
                  </a:cubicBezTo>
                  <a:cubicBezTo>
                    <a:pt x="2023501" y="1813642"/>
                    <a:pt x="2028875" y="1810975"/>
                    <a:pt x="2034537" y="1809087"/>
                  </a:cubicBezTo>
                  <a:cubicBezTo>
                    <a:pt x="2038873" y="1807642"/>
                    <a:pt x="2043461" y="1807075"/>
                    <a:pt x="2047838" y="1805762"/>
                  </a:cubicBezTo>
                  <a:cubicBezTo>
                    <a:pt x="2054552" y="1803748"/>
                    <a:pt x="2061138" y="1801329"/>
                    <a:pt x="2067788" y="1799112"/>
                  </a:cubicBezTo>
                  <a:lnTo>
                    <a:pt x="2077764" y="1795787"/>
                  </a:lnTo>
                  <a:lnTo>
                    <a:pt x="2087739" y="1792462"/>
                  </a:lnTo>
                  <a:cubicBezTo>
                    <a:pt x="2088847" y="1789137"/>
                    <a:pt x="2088212" y="1784524"/>
                    <a:pt x="2091064" y="1782487"/>
                  </a:cubicBezTo>
                  <a:cubicBezTo>
                    <a:pt x="2096768" y="1778412"/>
                    <a:pt x="2111014" y="1775836"/>
                    <a:pt x="2111014" y="1775836"/>
                  </a:cubicBezTo>
                  <a:cubicBezTo>
                    <a:pt x="2113231" y="1773619"/>
                    <a:pt x="2114990" y="1770821"/>
                    <a:pt x="2117665" y="1769186"/>
                  </a:cubicBezTo>
                  <a:cubicBezTo>
                    <a:pt x="2164078" y="1740823"/>
                    <a:pt x="2153259" y="1745129"/>
                    <a:pt x="2180841" y="1735935"/>
                  </a:cubicBezTo>
                  <a:cubicBezTo>
                    <a:pt x="2202704" y="1714075"/>
                    <a:pt x="2161588" y="1753203"/>
                    <a:pt x="2207442" y="1722635"/>
                  </a:cubicBezTo>
                  <a:cubicBezTo>
                    <a:pt x="2214092" y="1718202"/>
                    <a:pt x="2219811" y="1711863"/>
                    <a:pt x="2227393" y="1709335"/>
                  </a:cubicBezTo>
                  <a:cubicBezTo>
                    <a:pt x="2252705" y="1700897"/>
                    <a:pt x="2240469" y="1704059"/>
                    <a:pt x="2263969" y="1699359"/>
                  </a:cubicBezTo>
                  <a:cubicBezTo>
                    <a:pt x="2279776" y="1688821"/>
                    <a:pt x="2270154" y="1693972"/>
                    <a:pt x="2293894" y="1686059"/>
                  </a:cubicBezTo>
                  <a:lnTo>
                    <a:pt x="2303870" y="1682734"/>
                  </a:lnTo>
                  <a:cubicBezTo>
                    <a:pt x="2310520" y="1678301"/>
                    <a:pt x="2318169" y="1675085"/>
                    <a:pt x="2323820" y="1669434"/>
                  </a:cubicBezTo>
                  <a:cubicBezTo>
                    <a:pt x="2339599" y="1653655"/>
                    <a:pt x="2331173" y="1658116"/>
                    <a:pt x="2347096" y="1652808"/>
                  </a:cubicBezTo>
                  <a:cubicBezTo>
                    <a:pt x="2345988" y="1649483"/>
                    <a:pt x="2345960" y="1645570"/>
                    <a:pt x="2343771" y="1642833"/>
                  </a:cubicBezTo>
                  <a:cubicBezTo>
                    <a:pt x="2341275" y="1639713"/>
                    <a:pt x="2337448" y="1637806"/>
                    <a:pt x="2333796" y="1636183"/>
                  </a:cubicBezTo>
                  <a:cubicBezTo>
                    <a:pt x="2315451" y="1628029"/>
                    <a:pt x="2315102" y="1630677"/>
                    <a:pt x="2297220" y="1626207"/>
                  </a:cubicBezTo>
                  <a:cubicBezTo>
                    <a:pt x="2293819" y="1625357"/>
                    <a:pt x="2290569" y="1623990"/>
                    <a:pt x="2287244" y="1622882"/>
                  </a:cubicBezTo>
                  <a:cubicBezTo>
                    <a:pt x="2283919" y="1620665"/>
                    <a:pt x="2279900" y="1619239"/>
                    <a:pt x="2277269" y="1616232"/>
                  </a:cubicBezTo>
                  <a:cubicBezTo>
                    <a:pt x="2272902" y="1611241"/>
                    <a:pt x="2265434" y="1595042"/>
                    <a:pt x="2257318" y="1589631"/>
                  </a:cubicBezTo>
                  <a:cubicBezTo>
                    <a:pt x="2253194" y="1586882"/>
                    <a:pt x="2248451" y="1585198"/>
                    <a:pt x="2244018" y="1582981"/>
                  </a:cubicBezTo>
                  <a:cubicBezTo>
                    <a:pt x="2241801" y="1579656"/>
                    <a:pt x="2240693" y="1575223"/>
                    <a:pt x="2237368" y="1573006"/>
                  </a:cubicBezTo>
                  <a:cubicBezTo>
                    <a:pt x="2233566" y="1570471"/>
                    <a:pt x="2228347" y="1571286"/>
                    <a:pt x="2224068" y="1569681"/>
                  </a:cubicBezTo>
                  <a:cubicBezTo>
                    <a:pt x="2219427" y="1567941"/>
                    <a:pt x="2215323" y="1564984"/>
                    <a:pt x="2210767" y="1563031"/>
                  </a:cubicBezTo>
                  <a:cubicBezTo>
                    <a:pt x="2207546" y="1561650"/>
                    <a:pt x="2204117" y="1560814"/>
                    <a:pt x="2200792" y="1559706"/>
                  </a:cubicBezTo>
                  <a:cubicBezTo>
                    <a:pt x="2177402" y="1544110"/>
                    <a:pt x="2207058" y="1562055"/>
                    <a:pt x="2174191" y="1549730"/>
                  </a:cubicBezTo>
                  <a:cubicBezTo>
                    <a:pt x="2170449" y="1548327"/>
                    <a:pt x="2167790" y="1544867"/>
                    <a:pt x="2164216" y="1543080"/>
                  </a:cubicBezTo>
                  <a:cubicBezTo>
                    <a:pt x="2154930" y="1538437"/>
                    <a:pt x="2139543" y="1537655"/>
                    <a:pt x="2130965" y="1536430"/>
                  </a:cubicBezTo>
                  <a:cubicBezTo>
                    <a:pt x="2103666" y="1527330"/>
                    <a:pt x="2147024" y="1541058"/>
                    <a:pt x="2094389" y="1529780"/>
                  </a:cubicBezTo>
                  <a:cubicBezTo>
                    <a:pt x="2087535" y="1528311"/>
                    <a:pt x="2081088" y="1525347"/>
                    <a:pt x="2074438" y="1523130"/>
                  </a:cubicBezTo>
                  <a:cubicBezTo>
                    <a:pt x="2064922" y="1519958"/>
                    <a:pt x="2061612" y="1518569"/>
                    <a:pt x="2051163" y="1516479"/>
                  </a:cubicBezTo>
                  <a:cubicBezTo>
                    <a:pt x="2028923" y="1512031"/>
                    <a:pt x="2020155" y="1512149"/>
                    <a:pt x="1994636" y="1509829"/>
                  </a:cubicBezTo>
                  <a:cubicBezTo>
                    <a:pt x="1934784" y="1510937"/>
                    <a:pt x="1874868" y="1510165"/>
                    <a:pt x="1815081" y="1513154"/>
                  </a:cubicBezTo>
                  <a:cubicBezTo>
                    <a:pt x="1810907" y="1513363"/>
                    <a:pt x="1792230" y="1521362"/>
                    <a:pt x="1785156" y="1523130"/>
                  </a:cubicBezTo>
                  <a:cubicBezTo>
                    <a:pt x="1777720" y="1524989"/>
                    <a:pt x="1756763" y="1529866"/>
                    <a:pt x="1751905" y="1533105"/>
                  </a:cubicBezTo>
                  <a:lnTo>
                    <a:pt x="1731954" y="1546405"/>
                  </a:lnTo>
                  <a:cubicBezTo>
                    <a:pt x="1728629" y="1548622"/>
                    <a:pt x="1725553" y="1551268"/>
                    <a:pt x="1721979" y="1553055"/>
                  </a:cubicBezTo>
                  <a:lnTo>
                    <a:pt x="1708678" y="1559706"/>
                  </a:lnTo>
                  <a:cubicBezTo>
                    <a:pt x="1706461" y="1563031"/>
                    <a:pt x="1703651" y="1566029"/>
                    <a:pt x="1702028" y="1569681"/>
                  </a:cubicBezTo>
                  <a:cubicBezTo>
                    <a:pt x="1699181" y="1576087"/>
                    <a:pt x="1695378" y="1589631"/>
                    <a:pt x="1695378" y="1589631"/>
                  </a:cubicBezTo>
                  <a:cubicBezTo>
                    <a:pt x="1696486" y="1607365"/>
                    <a:pt x="1697094" y="1625137"/>
                    <a:pt x="1698703" y="1642833"/>
                  </a:cubicBezTo>
                  <a:cubicBezTo>
                    <a:pt x="1701347" y="1671921"/>
                    <a:pt x="1709097" y="1667031"/>
                    <a:pt x="1698703" y="1706010"/>
                  </a:cubicBezTo>
                  <a:cubicBezTo>
                    <a:pt x="1697673" y="1709871"/>
                    <a:pt x="1692380" y="1711037"/>
                    <a:pt x="1688728" y="1712660"/>
                  </a:cubicBezTo>
                  <a:cubicBezTo>
                    <a:pt x="1682322" y="1715507"/>
                    <a:pt x="1675427" y="1717093"/>
                    <a:pt x="1668777" y="1719310"/>
                  </a:cubicBezTo>
                  <a:cubicBezTo>
                    <a:pt x="1665452" y="1720418"/>
                    <a:pt x="1661937" y="1721068"/>
                    <a:pt x="1658802" y="1722635"/>
                  </a:cubicBezTo>
                  <a:cubicBezTo>
                    <a:pt x="1654369" y="1724852"/>
                    <a:pt x="1650341" y="1728210"/>
                    <a:pt x="1645502" y="1729285"/>
                  </a:cubicBezTo>
                  <a:cubicBezTo>
                    <a:pt x="1630200" y="1732685"/>
                    <a:pt x="1598950" y="1735935"/>
                    <a:pt x="1598950" y="1735935"/>
                  </a:cubicBezTo>
                  <a:lnTo>
                    <a:pt x="1306342" y="1732610"/>
                  </a:lnTo>
                  <a:cubicBezTo>
                    <a:pt x="1301773" y="1732511"/>
                    <a:pt x="1297419" y="1730598"/>
                    <a:pt x="1293042" y="1729285"/>
                  </a:cubicBezTo>
                  <a:cubicBezTo>
                    <a:pt x="1286328" y="1727271"/>
                    <a:pt x="1273092" y="1722635"/>
                    <a:pt x="1273092" y="1722635"/>
                  </a:cubicBezTo>
                  <a:cubicBezTo>
                    <a:pt x="1252371" y="1701917"/>
                    <a:pt x="1282374" y="1729933"/>
                    <a:pt x="1256466" y="1712660"/>
                  </a:cubicBezTo>
                  <a:cubicBezTo>
                    <a:pt x="1231560" y="1696055"/>
                    <a:pt x="1260234" y="1707265"/>
                    <a:pt x="1236516" y="1699359"/>
                  </a:cubicBezTo>
                  <a:cubicBezTo>
                    <a:pt x="1234299" y="1697142"/>
                    <a:pt x="1232669" y="1694111"/>
                    <a:pt x="1229865" y="1692709"/>
                  </a:cubicBezTo>
                  <a:cubicBezTo>
                    <a:pt x="1223595" y="1689574"/>
                    <a:pt x="1215747" y="1689947"/>
                    <a:pt x="1209915" y="1686059"/>
                  </a:cubicBezTo>
                  <a:cubicBezTo>
                    <a:pt x="1197024" y="1677465"/>
                    <a:pt x="1203731" y="1680673"/>
                    <a:pt x="1189964" y="1676084"/>
                  </a:cubicBezTo>
                  <a:cubicBezTo>
                    <a:pt x="1181098" y="1649482"/>
                    <a:pt x="1194397" y="1680516"/>
                    <a:pt x="1176664" y="1662783"/>
                  </a:cubicBezTo>
                  <a:cubicBezTo>
                    <a:pt x="1158877" y="1644996"/>
                    <a:pt x="1169807" y="1642695"/>
                    <a:pt x="1150063" y="1629532"/>
                  </a:cubicBezTo>
                  <a:cubicBezTo>
                    <a:pt x="1143413" y="1625099"/>
                    <a:pt x="1137695" y="1618759"/>
                    <a:pt x="1130113" y="1616232"/>
                  </a:cubicBezTo>
                  <a:cubicBezTo>
                    <a:pt x="1123463" y="1614015"/>
                    <a:pt x="1115995" y="1613470"/>
                    <a:pt x="1110162" y="1609582"/>
                  </a:cubicBezTo>
                  <a:cubicBezTo>
                    <a:pt x="1106837" y="1607365"/>
                    <a:pt x="1103839" y="1604555"/>
                    <a:pt x="1100187" y="1602932"/>
                  </a:cubicBezTo>
                  <a:cubicBezTo>
                    <a:pt x="1093781" y="1600085"/>
                    <a:pt x="1086886" y="1598499"/>
                    <a:pt x="1080236" y="1596282"/>
                  </a:cubicBezTo>
                  <a:cubicBezTo>
                    <a:pt x="1076911" y="1595174"/>
                    <a:pt x="1073177" y="1594900"/>
                    <a:pt x="1070261" y="1592956"/>
                  </a:cubicBezTo>
                  <a:cubicBezTo>
                    <a:pt x="1057370" y="1584362"/>
                    <a:pt x="1064077" y="1587570"/>
                    <a:pt x="1050310" y="1582981"/>
                  </a:cubicBezTo>
                  <a:cubicBezTo>
                    <a:pt x="1021723" y="1563923"/>
                    <a:pt x="1057892" y="1586772"/>
                    <a:pt x="1030360" y="1573006"/>
                  </a:cubicBezTo>
                  <a:cubicBezTo>
                    <a:pt x="1007398" y="1561525"/>
                    <a:pt x="1034765" y="1569951"/>
                    <a:pt x="1007084" y="1563031"/>
                  </a:cubicBezTo>
                  <a:cubicBezTo>
                    <a:pt x="1003759" y="1559706"/>
                    <a:pt x="1001220" y="1555339"/>
                    <a:pt x="997109" y="1553055"/>
                  </a:cubicBezTo>
                  <a:cubicBezTo>
                    <a:pt x="990981" y="1549651"/>
                    <a:pt x="977158" y="1546405"/>
                    <a:pt x="977158" y="1546405"/>
                  </a:cubicBezTo>
                  <a:cubicBezTo>
                    <a:pt x="973833" y="1544188"/>
                    <a:pt x="970757" y="1541542"/>
                    <a:pt x="967183" y="1539755"/>
                  </a:cubicBezTo>
                  <a:cubicBezTo>
                    <a:pt x="964048" y="1538188"/>
                    <a:pt x="959945" y="1538619"/>
                    <a:pt x="957208" y="1536430"/>
                  </a:cubicBezTo>
                  <a:cubicBezTo>
                    <a:pt x="935723" y="1519242"/>
                    <a:pt x="965656" y="1531487"/>
                    <a:pt x="940582" y="1523130"/>
                  </a:cubicBezTo>
                  <a:lnTo>
                    <a:pt x="904006" y="1486554"/>
                  </a:lnTo>
                  <a:lnTo>
                    <a:pt x="894031" y="1476578"/>
                  </a:lnTo>
                  <a:lnTo>
                    <a:pt x="884056" y="1466603"/>
                  </a:lnTo>
                  <a:cubicBezTo>
                    <a:pt x="882948" y="1463278"/>
                    <a:pt x="882920" y="1459365"/>
                    <a:pt x="880731" y="1456628"/>
                  </a:cubicBezTo>
                  <a:cubicBezTo>
                    <a:pt x="878235" y="1453508"/>
                    <a:pt x="873876" y="1452474"/>
                    <a:pt x="870756" y="1449978"/>
                  </a:cubicBezTo>
                  <a:cubicBezTo>
                    <a:pt x="868308" y="1448019"/>
                    <a:pt x="866322" y="1445544"/>
                    <a:pt x="864105" y="1443327"/>
                  </a:cubicBezTo>
                  <a:cubicBezTo>
                    <a:pt x="859923" y="1430782"/>
                    <a:pt x="858914" y="1424838"/>
                    <a:pt x="847480" y="1413402"/>
                  </a:cubicBezTo>
                  <a:cubicBezTo>
                    <a:pt x="841295" y="1407216"/>
                    <a:pt x="838375" y="1405165"/>
                    <a:pt x="834180" y="1396776"/>
                  </a:cubicBezTo>
                  <a:cubicBezTo>
                    <a:pt x="832612" y="1393641"/>
                    <a:pt x="833332" y="1389279"/>
                    <a:pt x="830854" y="1386801"/>
                  </a:cubicBezTo>
                  <a:cubicBezTo>
                    <a:pt x="828376" y="1384323"/>
                    <a:pt x="824204" y="1384584"/>
                    <a:pt x="820879" y="1383476"/>
                  </a:cubicBezTo>
                  <a:cubicBezTo>
                    <a:pt x="818662" y="1376826"/>
                    <a:pt x="818117" y="1369358"/>
                    <a:pt x="814229" y="1363525"/>
                  </a:cubicBezTo>
                  <a:cubicBezTo>
                    <a:pt x="804505" y="1348939"/>
                    <a:pt x="809977" y="1356747"/>
                    <a:pt x="797604" y="1340250"/>
                  </a:cubicBezTo>
                  <a:cubicBezTo>
                    <a:pt x="796495" y="1336925"/>
                    <a:pt x="795846" y="1333409"/>
                    <a:pt x="794278" y="1330274"/>
                  </a:cubicBezTo>
                  <a:cubicBezTo>
                    <a:pt x="792491" y="1326700"/>
                    <a:pt x="789251" y="1323951"/>
                    <a:pt x="787628" y="1320299"/>
                  </a:cubicBezTo>
                  <a:cubicBezTo>
                    <a:pt x="784781" y="1313893"/>
                    <a:pt x="783195" y="1306998"/>
                    <a:pt x="780978" y="1300348"/>
                  </a:cubicBezTo>
                  <a:lnTo>
                    <a:pt x="777653" y="1290373"/>
                  </a:lnTo>
                  <a:lnTo>
                    <a:pt x="774328" y="1280398"/>
                  </a:lnTo>
                  <a:cubicBezTo>
                    <a:pt x="773220" y="1251581"/>
                    <a:pt x="772987" y="1222716"/>
                    <a:pt x="771003" y="1193946"/>
                  </a:cubicBezTo>
                  <a:cubicBezTo>
                    <a:pt x="770762" y="1190449"/>
                    <a:pt x="767678" y="1187475"/>
                    <a:pt x="767678" y="1183970"/>
                  </a:cubicBezTo>
                  <a:cubicBezTo>
                    <a:pt x="767678" y="1176133"/>
                    <a:pt x="769466" y="1168380"/>
                    <a:pt x="771003" y="1160695"/>
                  </a:cubicBezTo>
                  <a:cubicBezTo>
                    <a:pt x="771690" y="1157258"/>
                    <a:pt x="772138" y="1153456"/>
                    <a:pt x="774328" y="1150719"/>
                  </a:cubicBezTo>
                  <a:cubicBezTo>
                    <a:pt x="776824" y="1147598"/>
                    <a:pt x="780978" y="1146286"/>
                    <a:pt x="784303" y="1144069"/>
                  </a:cubicBezTo>
                  <a:cubicBezTo>
                    <a:pt x="786520" y="1137419"/>
                    <a:pt x="791365" y="1131117"/>
                    <a:pt x="790953" y="1124119"/>
                  </a:cubicBezTo>
                  <a:cubicBezTo>
                    <a:pt x="790759" y="1120817"/>
                    <a:pt x="792977" y="1074965"/>
                    <a:pt x="784303" y="1057617"/>
                  </a:cubicBezTo>
                  <a:cubicBezTo>
                    <a:pt x="782516" y="1054043"/>
                    <a:pt x="780149" y="1050763"/>
                    <a:pt x="777653" y="1047642"/>
                  </a:cubicBezTo>
                  <a:cubicBezTo>
                    <a:pt x="775695" y="1045194"/>
                    <a:pt x="773220" y="1043208"/>
                    <a:pt x="771003" y="1040991"/>
                  </a:cubicBezTo>
                  <a:cubicBezTo>
                    <a:pt x="768299" y="1032879"/>
                    <a:pt x="767473" y="1027486"/>
                    <a:pt x="761028" y="1021041"/>
                  </a:cubicBezTo>
                  <a:cubicBezTo>
                    <a:pt x="758202" y="1018215"/>
                    <a:pt x="754173" y="1016888"/>
                    <a:pt x="751052" y="1014391"/>
                  </a:cubicBezTo>
                  <a:cubicBezTo>
                    <a:pt x="748604" y="1012433"/>
                    <a:pt x="747010" y="1009479"/>
                    <a:pt x="744402" y="1007740"/>
                  </a:cubicBezTo>
                  <a:cubicBezTo>
                    <a:pt x="736185" y="1002261"/>
                    <a:pt x="729993" y="1000720"/>
                    <a:pt x="721126" y="997765"/>
                  </a:cubicBezTo>
                  <a:cubicBezTo>
                    <a:pt x="717801" y="994440"/>
                    <a:pt x="715694" y="989002"/>
                    <a:pt x="711151" y="987790"/>
                  </a:cubicBezTo>
                  <a:cubicBezTo>
                    <a:pt x="698255" y="984351"/>
                    <a:pt x="684577" y="985185"/>
                    <a:pt x="671250" y="984465"/>
                  </a:cubicBezTo>
                  <a:cubicBezTo>
                    <a:pt x="643559" y="982968"/>
                    <a:pt x="615832" y="982248"/>
                    <a:pt x="588123" y="981140"/>
                  </a:cubicBezTo>
                  <a:cubicBezTo>
                    <a:pt x="583689" y="980032"/>
                    <a:pt x="579199" y="979128"/>
                    <a:pt x="574822" y="977815"/>
                  </a:cubicBezTo>
                  <a:cubicBezTo>
                    <a:pt x="568108" y="975801"/>
                    <a:pt x="554872" y="971164"/>
                    <a:pt x="554872" y="971164"/>
                  </a:cubicBezTo>
                  <a:cubicBezTo>
                    <a:pt x="550690" y="958618"/>
                    <a:pt x="549682" y="952676"/>
                    <a:pt x="538246" y="941239"/>
                  </a:cubicBezTo>
                  <a:cubicBezTo>
                    <a:pt x="536029" y="939022"/>
                    <a:pt x="533554" y="937036"/>
                    <a:pt x="531596" y="934588"/>
                  </a:cubicBezTo>
                  <a:cubicBezTo>
                    <a:pt x="521136" y="921512"/>
                    <a:pt x="529186" y="926484"/>
                    <a:pt x="514971" y="914638"/>
                  </a:cubicBezTo>
                  <a:cubicBezTo>
                    <a:pt x="511901" y="912080"/>
                    <a:pt x="508030" y="910589"/>
                    <a:pt x="504996" y="907988"/>
                  </a:cubicBezTo>
                  <a:cubicBezTo>
                    <a:pt x="500235" y="903907"/>
                    <a:pt x="491695" y="894687"/>
                    <a:pt x="491695" y="894687"/>
                  </a:cubicBezTo>
                  <a:cubicBezTo>
                    <a:pt x="490587" y="891362"/>
                    <a:pt x="489937" y="887847"/>
                    <a:pt x="488370" y="884712"/>
                  </a:cubicBezTo>
                  <a:cubicBezTo>
                    <a:pt x="475479" y="858930"/>
                    <a:pt x="486752" y="889834"/>
                    <a:pt x="478395" y="864762"/>
                  </a:cubicBezTo>
                  <a:cubicBezTo>
                    <a:pt x="479503" y="853678"/>
                    <a:pt x="479667" y="842459"/>
                    <a:pt x="481720" y="831511"/>
                  </a:cubicBezTo>
                  <a:cubicBezTo>
                    <a:pt x="483012" y="824621"/>
                    <a:pt x="486153" y="818210"/>
                    <a:pt x="488370" y="811560"/>
                  </a:cubicBezTo>
                  <a:cubicBezTo>
                    <a:pt x="492958" y="797794"/>
                    <a:pt x="489751" y="804501"/>
                    <a:pt x="498345" y="791610"/>
                  </a:cubicBezTo>
                  <a:cubicBezTo>
                    <a:pt x="497237" y="781635"/>
                    <a:pt x="496546" y="771604"/>
                    <a:pt x="495020" y="761684"/>
                  </a:cubicBezTo>
                  <a:cubicBezTo>
                    <a:pt x="493287" y="750421"/>
                    <a:pt x="491267" y="748548"/>
                    <a:pt x="488370" y="738408"/>
                  </a:cubicBezTo>
                  <a:cubicBezTo>
                    <a:pt x="487115" y="734014"/>
                    <a:pt x="486300" y="729502"/>
                    <a:pt x="485045" y="725108"/>
                  </a:cubicBezTo>
                  <a:cubicBezTo>
                    <a:pt x="484082" y="721738"/>
                    <a:pt x="482570" y="718533"/>
                    <a:pt x="481720" y="715132"/>
                  </a:cubicBezTo>
                  <a:cubicBezTo>
                    <a:pt x="475968" y="692124"/>
                    <a:pt x="482692" y="704952"/>
                    <a:pt x="471745" y="688532"/>
                  </a:cubicBezTo>
                  <a:cubicBezTo>
                    <a:pt x="462327" y="660275"/>
                    <a:pt x="475462" y="694725"/>
                    <a:pt x="461769" y="671906"/>
                  </a:cubicBezTo>
                  <a:cubicBezTo>
                    <a:pt x="447329" y="647842"/>
                    <a:pt x="473839" y="677326"/>
                    <a:pt x="448469" y="651956"/>
                  </a:cubicBezTo>
                  <a:cubicBezTo>
                    <a:pt x="447361" y="648631"/>
                    <a:pt x="446711" y="645115"/>
                    <a:pt x="445144" y="641980"/>
                  </a:cubicBezTo>
                  <a:cubicBezTo>
                    <a:pt x="443357" y="638406"/>
                    <a:pt x="440117" y="635657"/>
                    <a:pt x="438494" y="632005"/>
                  </a:cubicBezTo>
                  <a:cubicBezTo>
                    <a:pt x="435647" y="625599"/>
                    <a:pt x="431844" y="612055"/>
                    <a:pt x="431844" y="612055"/>
                  </a:cubicBezTo>
                  <a:cubicBezTo>
                    <a:pt x="432952" y="604296"/>
                    <a:pt x="428494" y="592887"/>
                    <a:pt x="435169" y="588779"/>
                  </a:cubicBezTo>
                  <a:cubicBezTo>
                    <a:pt x="448902" y="580328"/>
                    <a:pt x="485309" y="586734"/>
                    <a:pt x="501670" y="588779"/>
                  </a:cubicBezTo>
                  <a:cubicBezTo>
                    <a:pt x="508320" y="595429"/>
                    <a:pt x="516404" y="600905"/>
                    <a:pt x="521621" y="608730"/>
                  </a:cubicBezTo>
                  <a:cubicBezTo>
                    <a:pt x="523838" y="612055"/>
                    <a:pt x="526484" y="615131"/>
                    <a:pt x="528271" y="618705"/>
                  </a:cubicBezTo>
                  <a:cubicBezTo>
                    <a:pt x="529838" y="621840"/>
                    <a:pt x="529493" y="625876"/>
                    <a:pt x="531596" y="628680"/>
                  </a:cubicBezTo>
                  <a:cubicBezTo>
                    <a:pt x="536299" y="634950"/>
                    <a:pt x="541701" y="640958"/>
                    <a:pt x="548222" y="645306"/>
                  </a:cubicBezTo>
                  <a:lnTo>
                    <a:pt x="568172" y="658606"/>
                  </a:lnTo>
                  <a:lnTo>
                    <a:pt x="578148" y="665256"/>
                  </a:lnTo>
                  <a:cubicBezTo>
                    <a:pt x="591394" y="685125"/>
                    <a:pt x="576927" y="667847"/>
                    <a:pt x="594773" y="678556"/>
                  </a:cubicBezTo>
                  <a:cubicBezTo>
                    <a:pt x="597461" y="680169"/>
                    <a:pt x="598814" y="683468"/>
                    <a:pt x="601423" y="685207"/>
                  </a:cubicBezTo>
                  <a:cubicBezTo>
                    <a:pt x="605547" y="687957"/>
                    <a:pt x="610290" y="689640"/>
                    <a:pt x="614724" y="691857"/>
                  </a:cubicBezTo>
                  <a:cubicBezTo>
                    <a:pt x="616941" y="695182"/>
                    <a:pt x="617985" y="699714"/>
                    <a:pt x="621374" y="701832"/>
                  </a:cubicBezTo>
                  <a:cubicBezTo>
                    <a:pt x="627318" y="705547"/>
                    <a:pt x="634674" y="706265"/>
                    <a:pt x="641324" y="708482"/>
                  </a:cubicBezTo>
                  <a:lnTo>
                    <a:pt x="651300" y="711807"/>
                  </a:lnTo>
                  <a:cubicBezTo>
                    <a:pt x="654625" y="712915"/>
                    <a:pt x="657838" y="714444"/>
                    <a:pt x="661275" y="715132"/>
                  </a:cubicBezTo>
                  <a:cubicBezTo>
                    <a:pt x="681337" y="719146"/>
                    <a:pt x="672538" y="716671"/>
                    <a:pt x="687876" y="721783"/>
                  </a:cubicBezTo>
                  <a:cubicBezTo>
                    <a:pt x="708935" y="720675"/>
                    <a:pt x="730051" y="720367"/>
                    <a:pt x="751052" y="718458"/>
                  </a:cubicBezTo>
                  <a:cubicBezTo>
                    <a:pt x="762484" y="717419"/>
                    <a:pt x="760773" y="713029"/>
                    <a:pt x="771003" y="708482"/>
                  </a:cubicBezTo>
                  <a:cubicBezTo>
                    <a:pt x="777409" y="705635"/>
                    <a:pt x="790953" y="701832"/>
                    <a:pt x="790953" y="701832"/>
                  </a:cubicBezTo>
                  <a:cubicBezTo>
                    <a:pt x="793170" y="699615"/>
                    <a:pt x="795865" y="697790"/>
                    <a:pt x="797604" y="695182"/>
                  </a:cubicBezTo>
                  <a:cubicBezTo>
                    <a:pt x="803083" y="686965"/>
                    <a:pt x="804624" y="680773"/>
                    <a:pt x="807579" y="671906"/>
                  </a:cubicBezTo>
                  <a:cubicBezTo>
                    <a:pt x="806471" y="660822"/>
                    <a:pt x="806759" y="649509"/>
                    <a:pt x="804254" y="638655"/>
                  </a:cubicBezTo>
                  <a:cubicBezTo>
                    <a:pt x="803355" y="634761"/>
                    <a:pt x="799227" y="632332"/>
                    <a:pt x="797604" y="628680"/>
                  </a:cubicBezTo>
                  <a:cubicBezTo>
                    <a:pt x="785377" y="601170"/>
                    <a:pt x="797960" y="615738"/>
                    <a:pt x="784303" y="602079"/>
                  </a:cubicBezTo>
                  <a:cubicBezTo>
                    <a:pt x="783195" y="598754"/>
                    <a:pt x="782545" y="595239"/>
                    <a:pt x="780978" y="592104"/>
                  </a:cubicBezTo>
                  <a:cubicBezTo>
                    <a:pt x="779191" y="588530"/>
                    <a:pt x="775731" y="585871"/>
                    <a:pt x="774328" y="582129"/>
                  </a:cubicBezTo>
                  <a:cubicBezTo>
                    <a:pt x="770928" y="573061"/>
                    <a:pt x="772411" y="564046"/>
                    <a:pt x="767678" y="555528"/>
                  </a:cubicBezTo>
                  <a:cubicBezTo>
                    <a:pt x="763796" y="548541"/>
                    <a:pt x="754377" y="535578"/>
                    <a:pt x="754377" y="535578"/>
                  </a:cubicBezTo>
                  <a:cubicBezTo>
                    <a:pt x="752160" y="528928"/>
                    <a:pt x="752684" y="520584"/>
                    <a:pt x="747727" y="515627"/>
                  </a:cubicBezTo>
                  <a:cubicBezTo>
                    <a:pt x="744402" y="512302"/>
                    <a:pt x="740762" y="509264"/>
                    <a:pt x="737752" y="505652"/>
                  </a:cubicBezTo>
                  <a:cubicBezTo>
                    <a:pt x="735194" y="502582"/>
                    <a:pt x="733928" y="498502"/>
                    <a:pt x="731102" y="495676"/>
                  </a:cubicBezTo>
                  <a:cubicBezTo>
                    <a:pt x="728276" y="492850"/>
                    <a:pt x="724451" y="491243"/>
                    <a:pt x="721126" y="489026"/>
                  </a:cubicBezTo>
                  <a:cubicBezTo>
                    <a:pt x="708934" y="470739"/>
                    <a:pt x="721126" y="486255"/>
                    <a:pt x="704501" y="472401"/>
                  </a:cubicBezTo>
                  <a:cubicBezTo>
                    <a:pt x="695552" y="464944"/>
                    <a:pt x="695164" y="460493"/>
                    <a:pt x="684550" y="455775"/>
                  </a:cubicBezTo>
                  <a:cubicBezTo>
                    <a:pt x="678144" y="452928"/>
                    <a:pt x="670433" y="453013"/>
                    <a:pt x="664600" y="449125"/>
                  </a:cubicBezTo>
                  <a:cubicBezTo>
                    <a:pt x="641733" y="433881"/>
                    <a:pt x="652231" y="438352"/>
                    <a:pt x="634674" y="432500"/>
                  </a:cubicBezTo>
                  <a:cubicBezTo>
                    <a:pt x="621376" y="412551"/>
                    <a:pt x="635781" y="431389"/>
                    <a:pt x="618049" y="415874"/>
                  </a:cubicBezTo>
                  <a:cubicBezTo>
                    <a:pt x="612151" y="410713"/>
                    <a:pt x="607944" y="403596"/>
                    <a:pt x="601423" y="399249"/>
                  </a:cubicBezTo>
                  <a:cubicBezTo>
                    <a:pt x="588839" y="390860"/>
                    <a:pt x="594273" y="395425"/>
                    <a:pt x="584798" y="385948"/>
                  </a:cubicBezTo>
                  <a:cubicBezTo>
                    <a:pt x="583690" y="382623"/>
                    <a:pt x="583276" y="378978"/>
                    <a:pt x="581473" y="375973"/>
                  </a:cubicBezTo>
                  <a:cubicBezTo>
                    <a:pt x="578315" y="370710"/>
                    <a:pt x="569376" y="365692"/>
                    <a:pt x="564847" y="362673"/>
                  </a:cubicBezTo>
                  <a:cubicBezTo>
                    <a:pt x="562630" y="359348"/>
                    <a:pt x="560693" y="355819"/>
                    <a:pt x="558197" y="352698"/>
                  </a:cubicBezTo>
                  <a:cubicBezTo>
                    <a:pt x="551289" y="344062"/>
                    <a:pt x="550013" y="347583"/>
                    <a:pt x="544897" y="336072"/>
                  </a:cubicBezTo>
                  <a:cubicBezTo>
                    <a:pt x="542050" y="329666"/>
                    <a:pt x="540463" y="322772"/>
                    <a:pt x="538246" y="316122"/>
                  </a:cubicBezTo>
                  <a:cubicBezTo>
                    <a:pt x="537137" y="312797"/>
                    <a:pt x="536865" y="309062"/>
                    <a:pt x="534921" y="306146"/>
                  </a:cubicBezTo>
                  <a:lnTo>
                    <a:pt x="528271" y="296171"/>
                  </a:lnTo>
                  <a:cubicBezTo>
                    <a:pt x="527163" y="271787"/>
                    <a:pt x="526892" y="247350"/>
                    <a:pt x="524946" y="223019"/>
                  </a:cubicBezTo>
                  <a:cubicBezTo>
                    <a:pt x="524150" y="213071"/>
                    <a:pt x="519240" y="211607"/>
                    <a:pt x="514971" y="203068"/>
                  </a:cubicBezTo>
                  <a:cubicBezTo>
                    <a:pt x="513404" y="199933"/>
                    <a:pt x="513213" y="196228"/>
                    <a:pt x="511646" y="193093"/>
                  </a:cubicBezTo>
                  <a:cubicBezTo>
                    <a:pt x="504821" y="179443"/>
                    <a:pt x="506595" y="186780"/>
                    <a:pt x="498345" y="176468"/>
                  </a:cubicBezTo>
                  <a:cubicBezTo>
                    <a:pt x="495848" y="173347"/>
                    <a:pt x="494521" y="169318"/>
                    <a:pt x="491695" y="166492"/>
                  </a:cubicBezTo>
                  <a:cubicBezTo>
                    <a:pt x="485250" y="160047"/>
                    <a:pt x="479857" y="159221"/>
                    <a:pt x="471745" y="156517"/>
                  </a:cubicBezTo>
                  <a:cubicBezTo>
                    <a:pt x="461205" y="140710"/>
                    <a:pt x="468885" y="147806"/>
                    <a:pt x="445144" y="139892"/>
                  </a:cubicBezTo>
                  <a:lnTo>
                    <a:pt x="435169" y="136567"/>
                  </a:lnTo>
                  <a:lnTo>
                    <a:pt x="425193" y="133242"/>
                  </a:lnTo>
                  <a:cubicBezTo>
                    <a:pt x="408568" y="134350"/>
                    <a:pt x="391536" y="132751"/>
                    <a:pt x="375317" y="136567"/>
                  </a:cubicBezTo>
                  <a:cubicBezTo>
                    <a:pt x="371427" y="137482"/>
                    <a:pt x="370290" y="142890"/>
                    <a:pt x="368667" y="146542"/>
                  </a:cubicBezTo>
                  <a:cubicBezTo>
                    <a:pt x="360513" y="164890"/>
                    <a:pt x="363164" y="165233"/>
                    <a:pt x="358692" y="183118"/>
                  </a:cubicBezTo>
                  <a:cubicBezTo>
                    <a:pt x="357842" y="186518"/>
                    <a:pt x="356475" y="189768"/>
                    <a:pt x="355366" y="193093"/>
                  </a:cubicBezTo>
                  <a:cubicBezTo>
                    <a:pt x="356475" y="198635"/>
                    <a:pt x="358130" y="204095"/>
                    <a:pt x="358692" y="209719"/>
                  </a:cubicBezTo>
                  <a:cubicBezTo>
                    <a:pt x="365347" y="276257"/>
                    <a:pt x="357146" y="240111"/>
                    <a:pt x="365342" y="272895"/>
                  </a:cubicBezTo>
                  <a:cubicBezTo>
                    <a:pt x="368757" y="317296"/>
                    <a:pt x="370729" y="312926"/>
                    <a:pt x="365342" y="356023"/>
                  </a:cubicBezTo>
                  <a:cubicBezTo>
                    <a:pt x="365113" y="357853"/>
                    <a:pt x="360435" y="376393"/>
                    <a:pt x="358692" y="379298"/>
                  </a:cubicBezTo>
                  <a:cubicBezTo>
                    <a:pt x="357079" y="381986"/>
                    <a:pt x="353999" y="383500"/>
                    <a:pt x="352041" y="385948"/>
                  </a:cubicBezTo>
                  <a:cubicBezTo>
                    <a:pt x="349544" y="389069"/>
                    <a:pt x="348861" y="393941"/>
                    <a:pt x="345391" y="395924"/>
                  </a:cubicBezTo>
                  <a:cubicBezTo>
                    <a:pt x="340484" y="398728"/>
                    <a:pt x="334308" y="398141"/>
                    <a:pt x="328766" y="399249"/>
                  </a:cubicBezTo>
                  <a:cubicBezTo>
                    <a:pt x="316574" y="398141"/>
                    <a:pt x="304161" y="398489"/>
                    <a:pt x="292190" y="395924"/>
                  </a:cubicBezTo>
                  <a:cubicBezTo>
                    <a:pt x="277894" y="392861"/>
                    <a:pt x="279769" y="376560"/>
                    <a:pt x="268914" y="369323"/>
                  </a:cubicBezTo>
                  <a:lnTo>
                    <a:pt x="258939" y="362673"/>
                  </a:lnTo>
                  <a:lnTo>
                    <a:pt x="252289" y="342722"/>
                  </a:lnTo>
                  <a:cubicBezTo>
                    <a:pt x="251181" y="339397"/>
                    <a:pt x="249814" y="336147"/>
                    <a:pt x="248964" y="332747"/>
                  </a:cubicBezTo>
                  <a:cubicBezTo>
                    <a:pt x="247855" y="328314"/>
                    <a:pt x="247438" y="323647"/>
                    <a:pt x="245638" y="319447"/>
                  </a:cubicBezTo>
                  <a:cubicBezTo>
                    <a:pt x="244064" y="315774"/>
                    <a:pt x="240611" y="313123"/>
                    <a:pt x="238988" y="309471"/>
                  </a:cubicBezTo>
                  <a:cubicBezTo>
                    <a:pt x="236141" y="303065"/>
                    <a:pt x="234555" y="296171"/>
                    <a:pt x="232338" y="289521"/>
                  </a:cubicBezTo>
                  <a:cubicBezTo>
                    <a:pt x="231230" y="286196"/>
                    <a:pt x="230957" y="282462"/>
                    <a:pt x="229013" y="279546"/>
                  </a:cubicBezTo>
                  <a:cubicBezTo>
                    <a:pt x="226796" y="276221"/>
                    <a:pt x="223986" y="273222"/>
                    <a:pt x="222363" y="269570"/>
                  </a:cubicBezTo>
                  <a:cubicBezTo>
                    <a:pt x="222357" y="269557"/>
                    <a:pt x="214053" y="244638"/>
                    <a:pt x="212388" y="239644"/>
                  </a:cubicBezTo>
                  <a:cubicBezTo>
                    <a:pt x="211280" y="236319"/>
                    <a:pt x="210629" y="232804"/>
                    <a:pt x="209062" y="229669"/>
                  </a:cubicBezTo>
                  <a:cubicBezTo>
                    <a:pt x="206845" y="225236"/>
                    <a:pt x="204365" y="220925"/>
                    <a:pt x="202412" y="216369"/>
                  </a:cubicBezTo>
                  <a:cubicBezTo>
                    <a:pt x="195937" y="201261"/>
                    <a:pt x="203496" y="210804"/>
                    <a:pt x="192437" y="199743"/>
                  </a:cubicBezTo>
                  <a:cubicBezTo>
                    <a:pt x="190220" y="193093"/>
                    <a:pt x="187487" y="186593"/>
                    <a:pt x="185787" y="179793"/>
                  </a:cubicBezTo>
                  <a:cubicBezTo>
                    <a:pt x="181091" y="161009"/>
                    <a:pt x="183358" y="170973"/>
                    <a:pt x="179137" y="149867"/>
                  </a:cubicBezTo>
                  <a:cubicBezTo>
                    <a:pt x="178029" y="128808"/>
                    <a:pt x="177088" y="107740"/>
                    <a:pt x="175812" y="86690"/>
                  </a:cubicBezTo>
                  <a:cubicBezTo>
                    <a:pt x="171842" y="21196"/>
                    <a:pt x="183579" y="55447"/>
                    <a:pt x="162511" y="30164"/>
                  </a:cubicBezTo>
                  <a:cubicBezTo>
                    <a:pt x="159953" y="27094"/>
                    <a:pt x="158982" y="22685"/>
                    <a:pt x="155861" y="20188"/>
                  </a:cubicBezTo>
                  <a:cubicBezTo>
                    <a:pt x="153693" y="18453"/>
                    <a:pt x="133454" y="13755"/>
                    <a:pt x="132585" y="13538"/>
                  </a:cubicBezTo>
                  <a:cubicBezTo>
                    <a:pt x="129260" y="11321"/>
                    <a:pt x="126352" y="8291"/>
                    <a:pt x="122610" y="6888"/>
                  </a:cubicBezTo>
                  <a:cubicBezTo>
                    <a:pt x="104242" y="0"/>
                    <a:pt x="84825" y="5326"/>
                    <a:pt x="66084" y="6888"/>
                  </a:cubicBezTo>
                  <a:cubicBezTo>
                    <a:pt x="61650" y="7996"/>
                    <a:pt x="56586" y="7678"/>
                    <a:pt x="52783" y="10213"/>
                  </a:cubicBezTo>
                  <a:cubicBezTo>
                    <a:pt x="14576" y="35685"/>
                    <a:pt x="52137" y="21513"/>
                    <a:pt x="26182" y="30164"/>
                  </a:cubicBezTo>
                  <a:cubicBezTo>
                    <a:pt x="23965" y="34597"/>
                    <a:pt x="21991" y="39160"/>
                    <a:pt x="19532" y="43464"/>
                  </a:cubicBezTo>
                  <a:cubicBezTo>
                    <a:pt x="17549" y="46934"/>
                    <a:pt x="14456" y="49766"/>
                    <a:pt x="12882" y="53439"/>
                  </a:cubicBezTo>
                  <a:cubicBezTo>
                    <a:pt x="0" y="83499"/>
                    <a:pt x="19602" y="51673"/>
                    <a:pt x="2907" y="76715"/>
                  </a:cubicBezTo>
                  <a:cubicBezTo>
                    <a:pt x="4015" y="84474"/>
                    <a:pt x="4170" y="92430"/>
                    <a:pt x="6232" y="99991"/>
                  </a:cubicBezTo>
                  <a:cubicBezTo>
                    <a:pt x="7536" y="104773"/>
                    <a:pt x="10423" y="108987"/>
                    <a:pt x="12882" y="113291"/>
                  </a:cubicBezTo>
                  <a:cubicBezTo>
                    <a:pt x="16772" y="120099"/>
                    <a:pt x="25225" y="130857"/>
                    <a:pt x="29508" y="136567"/>
                  </a:cubicBezTo>
                  <a:cubicBezTo>
                    <a:pt x="40213" y="168681"/>
                    <a:pt x="23046" y="118747"/>
                    <a:pt x="39483" y="159842"/>
                  </a:cubicBezTo>
                  <a:cubicBezTo>
                    <a:pt x="51354" y="189520"/>
                    <a:pt x="39989" y="170577"/>
                    <a:pt x="52783" y="189768"/>
                  </a:cubicBezTo>
                  <a:cubicBezTo>
                    <a:pt x="69074" y="254934"/>
                    <a:pt x="55310" y="195688"/>
                    <a:pt x="59433" y="362673"/>
                  </a:cubicBezTo>
                  <a:cubicBezTo>
                    <a:pt x="60336" y="399255"/>
                    <a:pt x="61133" y="435844"/>
                    <a:pt x="62758" y="472401"/>
                  </a:cubicBezTo>
                  <a:cubicBezTo>
                    <a:pt x="63351" y="485734"/>
                    <a:pt x="64428" y="499059"/>
                    <a:pt x="66084" y="512302"/>
                  </a:cubicBezTo>
                  <a:cubicBezTo>
                    <a:pt x="66651" y="516836"/>
                    <a:pt x="68207" y="521193"/>
                    <a:pt x="69409" y="525602"/>
                  </a:cubicBezTo>
                  <a:cubicBezTo>
                    <a:pt x="71532" y="533387"/>
                    <a:pt x="73686" y="541166"/>
                    <a:pt x="76059" y="548878"/>
                  </a:cubicBezTo>
                  <a:cubicBezTo>
                    <a:pt x="78120" y="555578"/>
                    <a:pt x="81009" y="562028"/>
                    <a:pt x="82709" y="568828"/>
                  </a:cubicBezTo>
                  <a:cubicBezTo>
                    <a:pt x="83817" y="573262"/>
                    <a:pt x="84779" y="577735"/>
                    <a:pt x="86034" y="582129"/>
                  </a:cubicBezTo>
                  <a:cubicBezTo>
                    <a:pt x="92386" y="604361"/>
                    <a:pt x="86447" y="578374"/>
                    <a:pt x="92684" y="605404"/>
                  </a:cubicBezTo>
                  <a:cubicBezTo>
                    <a:pt x="110149" y="681088"/>
                    <a:pt x="91483" y="599402"/>
                    <a:pt x="102660" y="655281"/>
                  </a:cubicBezTo>
                  <a:cubicBezTo>
                    <a:pt x="103556" y="659762"/>
                    <a:pt x="105089" y="664100"/>
                    <a:pt x="105985" y="668581"/>
                  </a:cubicBezTo>
                  <a:cubicBezTo>
                    <a:pt x="111837" y="697841"/>
                    <a:pt x="106164" y="679094"/>
                    <a:pt x="112635" y="698507"/>
                  </a:cubicBezTo>
                  <a:cubicBezTo>
                    <a:pt x="121633" y="761493"/>
                    <a:pt x="109372" y="688765"/>
                    <a:pt x="122610" y="738408"/>
                  </a:cubicBezTo>
                  <a:cubicBezTo>
                    <a:pt x="134675" y="783652"/>
                    <a:pt x="124961" y="757299"/>
                    <a:pt x="132585" y="791610"/>
                  </a:cubicBezTo>
                  <a:cubicBezTo>
                    <a:pt x="133345" y="795031"/>
                    <a:pt x="134947" y="798215"/>
                    <a:pt x="135910" y="801585"/>
                  </a:cubicBezTo>
                  <a:cubicBezTo>
                    <a:pt x="137166" y="805979"/>
                    <a:pt x="137631" y="810606"/>
                    <a:pt x="139236" y="814885"/>
                  </a:cubicBezTo>
                  <a:cubicBezTo>
                    <a:pt x="140977" y="819526"/>
                    <a:pt x="144045" y="823584"/>
                    <a:pt x="145886" y="828186"/>
                  </a:cubicBezTo>
                  <a:cubicBezTo>
                    <a:pt x="148489" y="834694"/>
                    <a:pt x="149401" y="841866"/>
                    <a:pt x="152536" y="848136"/>
                  </a:cubicBezTo>
                  <a:cubicBezTo>
                    <a:pt x="154753" y="852569"/>
                    <a:pt x="157234" y="856880"/>
                    <a:pt x="159186" y="861436"/>
                  </a:cubicBezTo>
                  <a:cubicBezTo>
                    <a:pt x="160567" y="864658"/>
                    <a:pt x="160321" y="868675"/>
                    <a:pt x="162511" y="871412"/>
                  </a:cubicBezTo>
                  <a:cubicBezTo>
                    <a:pt x="165007" y="874533"/>
                    <a:pt x="169161" y="875845"/>
                    <a:pt x="172486" y="878062"/>
                  </a:cubicBezTo>
                  <a:cubicBezTo>
                    <a:pt x="181285" y="913249"/>
                    <a:pt x="169338" y="871809"/>
                    <a:pt x="182462" y="901338"/>
                  </a:cubicBezTo>
                  <a:cubicBezTo>
                    <a:pt x="185309" y="907744"/>
                    <a:pt x="186895" y="914638"/>
                    <a:pt x="189112" y="921288"/>
                  </a:cubicBezTo>
                  <a:lnTo>
                    <a:pt x="192437" y="931263"/>
                  </a:lnTo>
                  <a:cubicBezTo>
                    <a:pt x="191329" y="936805"/>
                    <a:pt x="189112" y="942237"/>
                    <a:pt x="189112" y="947889"/>
                  </a:cubicBezTo>
                  <a:cubicBezTo>
                    <a:pt x="189112" y="975420"/>
                    <a:pt x="195619" y="983321"/>
                    <a:pt x="199087" y="1011066"/>
                  </a:cubicBezTo>
                  <a:cubicBezTo>
                    <a:pt x="199901" y="1017581"/>
                    <a:pt x="202691" y="1045155"/>
                    <a:pt x="205737" y="1054292"/>
                  </a:cubicBezTo>
                  <a:cubicBezTo>
                    <a:pt x="208548" y="1062726"/>
                    <a:pt x="214175" y="1070272"/>
                    <a:pt x="219038" y="1077567"/>
                  </a:cubicBezTo>
                  <a:cubicBezTo>
                    <a:pt x="221070" y="1083663"/>
                    <a:pt x="225152" y="1101745"/>
                    <a:pt x="232338" y="1107493"/>
                  </a:cubicBezTo>
                  <a:cubicBezTo>
                    <a:pt x="235075" y="1109682"/>
                    <a:pt x="238988" y="1109710"/>
                    <a:pt x="242313" y="1110818"/>
                  </a:cubicBezTo>
                  <a:cubicBezTo>
                    <a:pt x="244530" y="1114143"/>
                    <a:pt x="246138" y="1117968"/>
                    <a:pt x="248964" y="1120794"/>
                  </a:cubicBezTo>
                  <a:cubicBezTo>
                    <a:pt x="275119" y="1146949"/>
                    <a:pt x="241678" y="1104736"/>
                    <a:pt x="268914" y="1137419"/>
                  </a:cubicBezTo>
                  <a:cubicBezTo>
                    <a:pt x="271472" y="1140489"/>
                    <a:pt x="272909" y="1144407"/>
                    <a:pt x="275564" y="1147394"/>
                  </a:cubicBezTo>
                  <a:cubicBezTo>
                    <a:pt x="281812" y="1154423"/>
                    <a:pt x="290298" y="1159520"/>
                    <a:pt x="295515" y="1167345"/>
                  </a:cubicBezTo>
                  <a:cubicBezTo>
                    <a:pt x="304382" y="1180645"/>
                    <a:pt x="298840" y="1175103"/>
                    <a:pt x="312140" y="1183970"/>
                  </a:cubicBezTo>
                  <a:cubicBezTo>
                    <a:pt x="315162" y="1188504"/>
                    <a:pt x="320174" y="1197436"/>
                    <a:pt x="325441" y="1200596"/>
                  </a:cubicBezTo>
                  <a:cubicBezTo>
                    <a:pt x="328446" y="1202399"/>
                    <a:pt x="332091" y="1202813"/>
                    <a:pt x="335416" y="1203921"/>
                  </a:cubicBezTo>
                  <a:cubicBezTo>
                    <a:pt x="336524" y="1207246"/>
                    <a:pt x="336263" y="1211418"/>
                    <a:pt x="338741" y="1213896"/>
                  </a:cubicBezTo>
                  <a:cubicBezTo>
                    <a:pt x="355570" y="1230724"/>
                    <a:pt x="376449" y="1232251"/>
                    <a:pt x="398593" y="1237172"/>
                  </a:cubicBezTo>
                  <a:cubicBezTo>
                    <a:pt x="416393" y="1249039"/>
                    <a:pt x="405742" y="1240996"/>
                    <a:pt x="428518" y="1263772"/>
                  </a:cubicBezTo>
                  <a:cubicBezTo>
                    <a:pt x="430735" y="1265989"/>
                    <a:pt x="432365" y="1269021"/>
                    <a:pt x="435169" y="1270423"/>
                  </a:cubicBezTo>
                  <a:lnTo>
                    <a:pt x="448469" y="1277073"/>
                  </a:lnTo>
                  <a:cubicBezTo>
                    <a:pt x="450686" y="1280398"/>
                    <a:pt x="451999" y="1284552"/>
                    <a:pt x="455119" y="1287048"/>
                  </a:cubicBezTo>
                  <a:cubicBezTo>
                    <a:pt x="457856" y="1289237"/>
                    <a:pt x="461959" y="1288806"/>
                    <a:pt x="465094" y="1290373"/>
                  </a:cubicBezTo>
                  <a:cubicBezTo>
                    <a:pt x="468669" y="1292160"/>
                    <a:pt x="471745" y="1294806"/>
                    <a:pt x="475070" y="1297023"/>
                  </a:cubicBezTo>
                  <a:cubicBezTo>
                    <a:pt x="479161" y="1309297"/>
                    <a:pt x="478947" y="1311060"/>
                    <a:pt x="488370" y="1323624"/>
                  </a:cubicBezTo>
                  <a:cubicBezTo>
                    <a:pt x="491191" y="1327386"/>
                    <a:pt x="495612" y="1329773"/>
                    <a:pt x="498345" y="1333599"/>
                  </a:cubicBezTo>
                  <a:cubicBezTo>
                    <a:pt x="501226" y="1337633"/>
                    <a:pt x="502446" y="1342649"/>
                    <a:pt x="504996" y="1346900"/>
                  </a:cubicBezTo>
                  <a:cubicBezTo>
                    <a:pt x="509108" y="1353753"/>
                    <a:pt x="514184" y="1359997"/>
                    <a:pt x="518296" y="1366850"/>
                  </a:cubicBezTo>
                  <a:cubicBezTo>
                    <a:pt x="543607" y="1409036"/>
                    <a:pt x="508593" y="1355621"/>
                    <a:pt x="531596" y="1390126"/>
                  </a:cubicBezTo>
                  <a:cubicBezTo>
                    <a:pt x="532704" y="1397885"/>
                    <a:pt x="532442" y="1405967"/>
                    <a:pt x="534921" y="1413402"/>
                  </a:cubicBezTo>
                  <a:cubicBezTo>
                    <a:pt x="535912" y="1416376"/>
                    <a:pt x="540170" y="1417248"/>
                    <a:pt x="541572" y="1420052"/>
                  </a:cubicBezTo>
                  <a:cubicBezTo>
                    <a:pt x="545924" y="1428755"/>
                    <a:pt x="543316" y="1435150"/>
                    <a:pt x="548222" y="1443327"/>
                  </a:cubicBezTo>
                  <a:cubicBezTo>
                    <a:pt x="551382" y="1448593"/>
                    <a:pt x="560314" y="1453606"/>
                    <a:pt x="564847" y="1456628"/>
                  </a:cubicBezTo>
                  <a:cubicBezTo>
                    <a:pt x="567064" y="1459953"/>
                    <a:pt x="569556" y="1463110"/>
                    <a:pt x="571497" y="1466603"/>
                  </a:cubicBezTo>
                  <a:cubicBezTo>
                    <a:pt x="585037" y="1490974"/>
                    <a:pt x="577993" y="1480387"/>
                    <a:pt x="588123" y="1503179"/>
                  </a:cubicBezTo>
                  <a:cubicBezTo>
                    <a:pt x="590136" y="1507708"/>
                    <a:pt x="592556" y="1512046"/>
                    <a:pt x="594773" y="1516479"/>
                  </a:cubicBezTo>
                  <a:cubicBezTo>
                    <a:pt x="594784" y="1516544"/>
                    <a:pt x="599218" y="1546423"/>
                    <a:pt x="601423" y="1549730"/>
                  </a:cubicBezTo>
                  <a:cubicBezTo>
                    <a:pt x="603640" y="1553055"/>
                    <a:pt x="608073" y="1554163"/>
                    <a:pt x="611398" y="1556380"/>
                  </a:cubicBezTo>
                  <a:cubicBezTo>
                    <a:pt x="613615" y="1561922"/>
                    <a:pt x="615548" y="1567586"/>
                    <a:pt x="618049" y="1573006"/>
                  </a:cubicBezTo>
                  <a:cubicBezTo>
                    <a:pt x="622203" y="1582007"/>
                    <a:pt x="628945" y="1589989"/>
                    <a:pt x="631349" y="1599607"/>
                  </a:cubicBezTo>
                  <a:cubicBezTo>
                    <a:pt x="632457" y="1604040"/>
                    <a:pt x="633419" y="1608513"/>
                    <a:pt x="634674" y="1612907"/>
                  </a:cubicBezTo>
                  <a:cubicBezTo>
                    <a:pt x="635637" y="1616277"/>
                    <a:pt x="637077" y="1619501"/>
                    <a:pt x="637999" y="1622882"/>
                  </a:cubicBezTo>
                  <a:cubicBezTo>
                    <a:pt x="640404" y="1631700"/>
                    <a:pt x="640561" y="1641308"/>
                    <a:pt x="644649" y="1649483"/>
                  </a:cubicBezTo>
                  <a:cubicBezTo>
                    <a:pt x="646866" y="1653916"/>
                    <a:pt x="649459" y="1658181"/>
                    <a:pt x="651300" y="1662783"/>
                  </a:cubicBezTo>
                  <a:cubicBezTo>
                    <a:pt x="653904" y="1669292"/>
                    <a:pt x="655733" y="1676084"/>
                    <a:pt x="657950" y="1682734"/>
                  </a:cubicBezTo>
                  <a:cubicBezTo>
                    <a:pt x="659058" y="1686059"/>
                    <a:pt x="659708" y="1689574"/>
                    <a:pt x="661275" y="1692709"/>
                  </a:cubicBezTo>
                  <a:cubicBezTo>
                    <a:pt x="663492" y="1697143"/>
                    <a:pt x="664752" y="1702202"/>
                    <a:pt x="667925" y="1706010"/>
                  </a:cubicBezTo>
                  <a:cubicBezTo>
                    <a:pt x="672883" y="1711960"/>
                    <a:pt x="681067" y="1713716"/>
                    <a:pt x="687876" y="1715985"/>
                  </a:cubicBezTo>
                  <a:cubicBezTo>
                    <a:pt x="691201" y="1712660"/>
                    <a:pt x="697078" y="1710648"/>
                    <a:pt x="697851" y="1706010"/>
                  </a:cubicBezTo>
                  <a:cubicBezTo>
                    <a:pt x="698508" y="1702068"/>
                    <a:pt x="695102" y="1696901"/>
                    <a:pt x="691201" y="1696034"/>
                  </a:cubicBezTo>
                  <a:cubicBezTo>
                    <a:pt x="683550" y="1694334"/>
                    <a:pt x="675684" y="1698251"/>
                    <a:pt x="667925" y="1699359"/>
                  </a:cubicBezTo>
                  <a:cubicBezTo>
                    <a:pt x="670142" y="1704901"/>
                    <a:pt x="672688" y="1710322"/>
                    <a:pt x="674575" y="1715985"/>
                  </a:cubicBezTo>
                  <a:cubicBezTo>
                    <a:pt x="678771" y="1728572"/>
                    <a:pt x="678277" y="1735479"/>
                    <a:pt x="681225" y="1749236"/>
                  </a:cubicBezTo>
                  <a:cubicBezTo>
                    <a:pt x="683140" y="1758173"/>
                    <a:pt x="687876" y="1775836"/>
                    <a:pt x="687876" y="1775836"/>
                  </a:cubicBezTo>
                  <a:cubicBezTo>
                    <a:pt x="688984" y="1785811"/>
                    <a:pt x="689233" y="1795920"/>
                    <a:pt x="691201" y="1805762"/>
                  </a:cubicBezTo>
                  <a:cubicBezTo>
                    <a:pt x="692576" y="1812636"/>
                    <a:pt x="696151" y="1818912"/>
                    <a:pt x="697851" y="1825713"/>
                  </a:cubicBezTo>
                  <a:lnTo>
                    <a:pt x="704501" y="1852314"/>
                  </a:lnTo>
                  <a:cubicBezTo>
                    <a:pt x="706008" y="1858342"/>
                    <a:pt x="711778" y="1882865"/>
                    <a:pt x="714476" y="1885564"/>
                  </a:cubicBezTo>
                  <a:lnTo>
                    <a:pt x="721126" y="1892215"/>
                  </a:lnTo>
                  <a:lnTo>
                    <a:pt x="727777" y="1912165"/>
                  </a:lnTo>
                  <a:cubicBezTo>
                    <a:pt x="728885" y="1915490"/>
                    <a:pt x="728624" y="1919662"/>
                    <a:pt x="731102" y="1922140"/>
                  </a:cubicBezTo>
                  <a:cubicBezTo>
                    <a:pt x="738978" y="1930017"/>
                    <a:pt x="747293" y="1937464"/>
                    <a:pt x="751052" y="1948741"/>
                  </a:cubicBezTo>
                  <a:cubicBezTo>
                    <a:pt x="752160" y="1952066"/>
                    <a:pt x="752810" y="1955581"/>
                    <a:pt x="754377" y="1958716"/>
                  </a:cubicBezTo>
                  <a:cubicBezTo>
                    <a:pt x="756164" y="1962291"/>
                    <a:pt x="758705" y="1965440"/>
                    <a:pt x="761028" y="1968692"/>
                  </a:cubicBezTo>
                  <a:cubicBezTo>
                    <a:pt x="781644" y="1997554"/>
                    <a:pt x="761985" y="1968464"/>
                    <a:pt x="777653" y="1991967"/>
                  </a:cubicBezTo>
                  <a:cubicBezTo>
                    <a:pt x="779358" y="1997082"/>
                    <a:pt x="784815" y="2006803"/>
                    <a:pt x="777653" y="2011918"/>
                  </a:cubicBezTo>
                  <a:cubicBezTo>
                    <a:pt x="771949" y="2015992"/>
                    <a:pt x="757702" y="2018568"/>
                    <a:pt x="757702" y="2018568"/>
                  </a:cubicBezTo>
                  <a:cubicBezTo>
                    <a:pt x="756134" y="2023272"/>
                    <a:pt x="749352" y="2037669"/>
                    <a:pt x="757702" y="2041844"/>
                  </a:cubicBezTo>
                  <a:cubicBezTo>
                    <a:pt x="761276" y="2043631"/>
                    <a:pt x="764353" y="2037411"/>
                    <a:pt x="767678" y="2035194"/>
                  </a:cubicBezTo>
                  <a:cubicBezTo>
                    <a:pt x="771353" y="2024167"/>
                    <a:pt x="771003" y="2028723"/>
                    <a:pt x="761028" y="2035194"/>
                  </a:cubicBezTo>
                  <a:close/>
                </a:path>
              </a:pathLst>
            </a:custGeom>
            <a:solidFill>
              <a:srgbClr val="FFFF00">
                <a:alpha val="15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68" name="Полилиния 867"/>
            <p:cNvSpPr/>
            <p:nvPr/>
          </p:nvSpPr>
          <p:spPr>
            <a:xfrm>
              <a:off x="3673098" y="578603"/>
              <a:ext cx="2665709" cy="4021138"/>
            </a:xfrm>
            <a:custGeom>
              <a:avLst/>
              <a:gdLst>
                <a:gd name="connsiteX0" fmla="*/ 87824 w 2665709"/>
                <a:gd name="connsiteY0" fmla="*/ 4008895 h 4021138"/>
                <a:gd name="connsiteX1" fmla="*/ 103322 w 2665709"/>
                <a:gd name="connsiteY1" fmla="*/ 3977899 h 4021138"/>
                <a:gd name="connsiteX2" fmla="*/ 118821 w 2665709"/>
                <a:gd name="connsiteY2" fmla="*/ 3967566 h 4021138"/>
                <a:gd name="connsiteX3" fmla="*/ 129153 w 2665709"/>
                <a:gd name="connsiteY3" fmla="*/ 3952068 h 4021138"/>
                <a:gd name="connsiteX4" fmla="*/ 160149 w 2665709"/>
                <a:gd name="connsiteY4" fmla="*/ 3936570 h 4021138"/>
                <a:gd name="connsiteX5" fmla="*/ 216977 w 2665709"/>
                <a:gd name="connsiteY5" fmla="*/ 3941736 h 4021138"/>
                <a:gd name="connsiteX6" fmla="*/ 247973 w 2665709"/>
                <a:gd name="connsiteY6" fmla="*/ 3967566 h 4021138"/>
                <a:gd name="connsiteX7" fmla="*/ 263471 w 2665709"/>
                <a:gd name="connsiteY7" fmla="*/ 3977899 h 4021138"/>
                <a:gd name="connsiteX8" fmla="*/ 309966 w 2665709"/>
                <a:gd name="connsiteY8" fmla="*/ 3988231 h 4021138"/>
                <a:gd name="connsiteX9" fmla="*/ 371960 w 2665709"/>
                <a:gd name="connsiteY9" fmla="*/ 3977899 h 4021138"/>
                <a:gd name="connsiteX10" fmla="*/ 382292 w 2665709"/>
                <a:gd name="connsiteY10" fmla="*/ 3967566 h 4021138"/>
                <a:gd name="connsiteX11" fmla="*/ 397790 w 2665709"/>
                <a:gd name="connsiteY11" fmla="*/ 3962400 h 4021138"/>
                <a:gd name="connsiteX12" fmla="*/ 423621 w 2665709"/>
                <a:gd name="connsiteY12" fmla="*/ 3941736 h 4021138"/>
                <a:gd name="connsiteX13" fmla="*/ 454617 w 2665709"/>
                <a:gd name="connsiteY13" fmla="*/ 3926238 h 4021138"/>
                <a:gd name="connsiteX14" fmla="*/ 464949 w 2665709"/>
                <a:gd name="connsiteY14" fmla="*/ 3915905 h 4021138"/>
                <a:gd name="connsiteX15" fmla="*/ 480448 w 2665709"/>
                <a:gd name="connsiteY15" fmla="*/ 3910739 h 4021138"/>
                <a:gd name="connsiteX16" fmla="*/ 495946 w 2665709"/>
                <a:gd name="connsiteY16" fmla="*/ 3879743 h 4021138"/>
                <a:gd name="connsiteX17" fmla="*/ 506278 w 2665709"/>
                <a:gd name="connsiteY17" fmla="*/ 3828082 h 4021138"/>
                <a:gd name="connsiteX18" fmla="*/ 501112 w 2665709"/>
                <a:gd name="connsiteY18" fmla="*/ 3750590 h 4021138"/>
                <a:gd name="connsiteX19" fmla="*/ 495946 w 2665709"/>
                <a:gd name="connsiteY19" fmla="*/ 3729926 h 4021138"/>
                <a:gd name="connsiteX20" fmla="*/ 475282 w 2665709"/>
                <a:gd name="connsiteY20" fmla="*/ 3678265 h 4021138"/>
                <a:gd name="connsiteX21" fmla="*/ 464949 w 2665709"/>
                <a:gd name="connsiteY21" fmla="*/ 3667933 h 4021138"/>
                <a:gd name="connsiteX22" fmla="*/ 444285 w 2665709"/>
                <a:gd name="connsiteY22" fmla="*/ 3636936 h 4021138"/>
                <a:gd name="connsiteX23" fmla="*/ 423621 w 2665709"/>
                <a:gd name="connsiteY23" fmla="*/ 3611105 h 4021138"/>
                <a:gd name="connsiteX24" fmla="*/ 382292 w 2665709"/>
                <a:gd name="connsiteY24" fmla="*/ 3600773 h 4021138"/>
                <a:gd name="connsiteX25" fmla="*/ 340963 w 2665709"/>
                <a:gd name="connsiteY25" fmla="*/ 3564611 h 4021138"/>
                <a:gd name="connsiteX26" fmla="*/ 330631 w 2665709"/>
                <a:gd name="connsiteY26" fmla="*/ 3554278 h 4021138"/>
                <a:gd name="connsiteX27" fmla="*/ 315133 w 2665709"/>
                <a:gd name="connsiteY27" fmla="*/ 3497451 h 4021138"/>
                <a:gd name="connsiteX28" fmla="*/ 346129 w 2665709"/>
                <a:gd name="connsiteY28" fmla="*/ 3471621 h 4021138"/>
                <a:gd name="connsiteX29" fmla="*/ 377126 w 2665709"/>
                <a:gd name="connsiteY29" fmla="*/ 3461289 h 4021138"/>
                <a:gd name="connsiteX30" fmla="*/ 392624 w 2665709"/>
                <a:gd name="connsiteY30" fmla="*/ 3456122 h 4021138"/>
                <a:gd name="connsiteX31" fmla="*/ 423621 w 2665709"/>
                <a:gd name="connsiteY31" fmla="*/ 3435458 h 4021138"/>
                <a:gd name="connsiteX32" fmla="*/ 454617 w 2665709"/>
                <a:gd name="connsiteY32" fmla="*/ 3419960 h 4021138"/>
                <a:gd name="connsiteX33" fmla="*/ 470116 w 2665709"/>
                <a:gd name="connsiteY33" fmla="*/ 3404461 h 4021138"/>
                <a:gd name="connsiteX34" fmla="*/ 485614 w 2665709"/>
                <a:gd name="connsiteY34" fmla="*/ 3394129 h 4021138"/>
                <a:gd name="connsiteX35" fmla="*/ 490780 w 2665709"/>
                <a:gd name="connsiteY35" fmla="*/ 3378631 h 4021138"/>
                <a:gd name="connsiteX36" fmla="*/ 501112 w 2665709"/>
                <a:gd name="connsiteY36" fmla="*/ 3363133 h 4021138"/>
                <a:gd name="connsiteX37" fmla="*/ 511444 w 2665709"/>
                <a:gd name="connsiteY37" fmla="*/ 3321804 h 4021138"/>
                <a:gd name="connsiteX38" fmla="*/ 521777 w 2665709"/>
                <a:gd name="connsiteY38" fmla="*/ 3311472 h 4021138"/>
                <a:gd name="connsiteX39" fmla="*/ 516610 w 2665709"/>
                <a:gd name="connsiteY39" fmla="*/ 3285641 h 4021138"/>
                <a:gd name="connsiteX40" fmla="*/ 501112 w 2665709"/>
                <a:gd name="connsiteY40" fmla="*/ 3270143 h 4021138"/>
                <a:gd name="connsiteX41" fmla="*/ 480448 w 2665709"/>
                <a:gd name="connsiteY41" fmla="*/ 3254644 h 4021138"/>
                <a:gd name="connsiteX42" fmla="*/ 454617 w 2665709"/>
                <a:gd name="connsiteY42" fmla="*/ 3249478 h 4021138"/>
                <a:gd name="connsiteX43" fmla="*/ 330631 w 2665709"/>
                <a:gd name="connsiteY43" fmla="*/ 3244312 h 4021138"/>
                <a:gd name="connsiteX44" fmla="*/ 320299 w 2665709"/>
                <a:gd name="connsiteY44" fmla="*/ 3223648 h 4021138"/>
                <a:gd name="connsiteX45" fmla="*/ 309966 w 2665709"/>
                <a:gd name="connsiteY45" fmla="*/ 3208150 h 4021138"/>
                <a:gd name="connsiteX46" fmla="*/ 304800 w 2665709"/>
                <a:gd name="connsiteY46" fmla="*/ 3171987 h 4021138"/>
                <a:gd name="connsiteX47" fmla="*/ 299634 w 2665709"/>
                <a:gd name="connsiteY47" fmla="*/ 3156489 h 4021138"/>
                <a:gd name="connsiteX48" fmla="*/ 304800 w 2665709"/>
                <a:gd name="connsiteY48" fmla="*/ 3135824 h 4021138"/>
                <a:gd name="connsiteX49" fmla="*/ 325465 w 2665709"/>
                <a:gd name="connsiteY49" fmla="*/ 3078997 h 4021138"/>
                <a:gd name="connsiteX50" fmla="*/ 340963 w 2665709"/>
                <a:gd name="connsiteY50" fmla="*/ 3068665 h 4021138"/>
                <a:gd name="connsiteX51" fmla="*/ 356461 w 2665709"/>
                <a:gd name="connsiteY51" fmla="*/ 3037668 h 4021138"/>
                <a:gd name="connsiteX52" fmla="*/ 366794 w 2665709"/>
                <a:gd name="connsiteY52" fmla="*/ 3001505 h 4021138"/>
                <a:gd name="connsiteX53" fmla="*/ 371960 w 2665709"/>
                <a:gd name="connsiteY53" fmla="*/ 2794861 h 4021138"/>
                <a:gd name="connsiteX54" fmla="*/ 377126 w 2665709"/>
                <a:gd name="connsiteY54" fmla="*/ 2769031 h 4021138"/>
                <a:gd name="connsiteX55" fmla="*/ 371960 w 2665709"/>
                <a:gd name="connsiteY55" fmla="*/ 2707038 h 4021138"/>
                <a:gd name="connsiteX56" fmla="*/ 366794 w 2665709"/>
                <a:gd name="connsiteY56" fmla="*/ 2691539 h 4021138"/>
                <a:gd name="connsiteX57" fmla="*/ 356461 w 2665709"/>
                <a:gd name="connsiteY57" fmla="*/ 2681207 h 4021138"/>
                <a:gd name="connsiteX58" fmla="*/ 361627 w 2665709"/>
                <a:gd name="connsiteY58" fmla="*/ 2624380 h 4021138"/>
                <a:gd name="connsiteX59" fmla="*/ 382292 w 2665709"/>
                <a:gd name="connsiteY59" fmla="*/ 2598550 h 4021138"/>
                <a:gd name="connsiteX60" fmla="*/ 408122 w 2665709"/>
                <a:gd name="connsiteY60" fmla="*/ 2572719 h 4021138"/>
                <a:gd name="connsiteX61" fmla="*/ 454617 w 2665709"/>
                <a:gd name="connsiteY61" fmla="*/ 2562387 h 4021138"/>
                <a:gd name="connsiteX62" fmla="*/ 470116 w 2665709"/>
                <a:gd name="connsiteY62" fmla="*/ 2557221 h 4021138"/>
                <a:gd name="connsiteX63" fmla="*/ 485614 w 2665709"/>
                <a:gd name="connsiteY63" fmla="*/ 2546889 h 4021138"/>
                <a:gd name="connsiteX64" fmla="*/ 490780 w 2665709"/>
                <a:gd name="connsiteY64" fmla="*/ 2531390 h 4021138"/>
                <a:gd name="connsiteX65" fmla="*/ 511444 w 2665709"/>
                <a:gd name="connsiteY65" fmla="*/ 2500394 h 4021138"/>
                <a:gd name="connsiteX66" fmla="*/ 521777 w 2665709"/>
                <a:gd name="connsiteY66" fmla="*/ 2484895 h 4021138"/>
                <a:gd name="connsiteX67" fmla="*/ 547607 w 2665709"/>
                <a:gd name="connsiteY67" fmla="*/ 2438400 h 4021138"/>
                <a:gd name="connsiteX68" fmla="*/ 573438 w 2665709"/>
                <a:gd name="connsiteY68" fmla="*/ 2412570 h 4021138"/>
                <a:gd name="connsiteX69" fmla="*/ 594102 w 2665709"/>
                <a:gd name="connsiteY69" fmla="*/ 2376407 h 4021138"/>
                <a:gd name="connsiteX70" fmla="*/ 609600 w 2665709"/>
                <a:gd name="connsiteY70" fmla="*/ 2360909 h 4021138"/>
                <a:gd name="connsiteX71" fmla="*/ 635431 w 2665709"/>
                <a:gd name="connsiteY71" fmla="*/ 2314414 h 4021138"/>
                <a:gd name="connsiteX72" fmla="*/ 656095 w 2665709"/>
                <a:gd name="connsiteY72" fmla="*/ 2288583 h 4021138"/>
                <a:gd name="connsiteX73" fmla="*/ 661261 w 2665709"/>
                <a:gd name="connsiteY73" fmla="*/ 2273085 h 4021138"/>
                <a:gd name="connsiteX74" fmla="*/ 671594 w 2665709"/>
                <a:gd name="connsiteY74" fmla="*/ 2262753 h 4021138"/>
                <a:gd name="connsiteX75" fmla="*/ 681926 w 2665709"/>
                <a:gd name="connsiteY75" fmla="*/ 2247255 h 4021138"/>
                <a:gd name="connsiteX76" fmla="*/ 697424 w 2665709"/>
                <a:gd name="connsiteY76" fmla="*/ 2216258 h 4021138"/>
                <a:gd name="connsiteX77" fmla="*/ 702590 w 2665709"/>
                <a:gd name="connsiteY77" fmla="*/ 2200760 h 4021138"/>
                <a:gd name="connsiteX78" fmla="*/ 718088 w 2665709"/>
                <a:gd name="connsiteY78" fmla="*/ 2190428 h 4021138"/>
                <a:gd name="connsiteX79" fmla="*/ 743919 w 2665709"/>
                <a:gd name="connsiteY79" fmla="*/ 2143933 h 4021138"/>
                <a:gd name="connsiteX80" fmla="*/ 769749 w 2665709"/>
                <a:gd name="connsiteY80" fmla="*/ 2118102 h 4021138"/>
                <a:gd name="connsiteX81" fmla="*/ 780082 w 2665709"/>
                <a:gd name="connsiteY81" fmla="*/ 2107770 h 4021138"/>
                <a:gd name="connsiteX82" fmla="*/ 795580 w 2665709"/>
                <a:gd name="connsiteY82" fmla="*/ 2081939 h 4021138"/>
                <a:gd name="connsiteX83" fmla="*/ 821410 w 2665709"/>
                <a:gd name="connsiteY83" fmla="*/ 2056109 h 4021138"/>
                <a:gd name="connsiteX84" fmla="*/ 836909 w 2665709"/>
                <a:gd name="connsiteY84" fmla="*/ 2030278 h 4021138"/>
                <a:gd name="connsiteX85" fmla="*/ 842075 w 2665709"/>
                <a:gd name="connsiteY85" fmla="*/ 2014780 h 4021138"/>
                <a:gd name="connsiteX86" fmla="*/ 857573 w 2665709"/>
                <a:gd name="connsiteY86" fmla="*/ 2009614 h 4021138"/>
                <a:gd name="connsiteX87" fmla="*/ 867905 w 2665709"/>
                <a:gd name="connsiteY87" fmla="*/ 1994116 h 4021138"/>
                <a:gd name="connsiteX88" fmla="*/ 893736 w 2665709"/>
                <a:gd name="connsiteY88" fmla="*/ 1973451 h 4021138"/>
                <a:gd name="connsiteX89" fmla="*/ 904068 w 2665709"/>
                <a:gd name="connsiteY89" fmla="*/ 1957953 h 4021138"/>
                <a:gd name="connsiteX90" fmla="*/ 909234 w 2665709"/>
                <a:gd name="connsiteY90" fmla="*/ 1942455 h 4021138"/>
                <a:gd name="connsiteX91" fmla="*/ 924733 w 2665709"/>
                <a:gd name="connsiteY91" fmla="*/ 1937289 h 4021138"/>
                <a:gd name="connsiteX92" fmla="*/ 935065 w 2665709"/>
                <a:gd name="connsiteY92" fmla="*/ 1926956 h 4021138"/>
                <a:gd name="connsiteX93" fmla="*/ 945397 w 2665709"/>
                <a:gd name="connsiteY93" fmla="*/ 1911458 h 4021138"/>
                <a:gd name="connsiteX94" fmla="*/ 976394 w 2665709"/>
                <a:gd name="connsiteY94" fmla="*/ 1880461 h 4021138"/>
                <a:gd name="connsiteX95" fmla="*/ 1002224 w 2665709"/>
                <a:gd name="connsiteY95" fmla="*/ 1854631 h 4021138"/>
                <a:gd name="connsiteX96" fmla="*/ 1012556 w 2665709"/>
                <a:gd name="connsiteY96" fmla="*/ 1839133 h 4021138"/>
                <a:gd name="connsiteX97" fmla="*/ 1033221 w 2665709"/>
                <a:gd name="connsiteY97" fmla="*/ 1818468 h 4021138"/>
                <a:gd name="connsiteX98" fmla="*/ 1059051 w 2665709"/>
                <a:gd name="connsiteY98" fmla="*/ 1771973 h 4021138"/>
                <a:gd name="connsiteX99" fmla="*/ 1074549 w 2665709"/>
                <a:gd name="connsiteY99" fmla="*/ 1761641 h 4021138"/>
                <a:gd name="connsiteX100" fmla="*/ 1084882 w 2665709"/>
                <a:gd name="connsiteY100" fmla="*/ 1725478 h 4021138"/>
                <a:gd name="connsiteX101" fmla="*/ 1095214 w 2665709"/>
                <a:gd name="connsiteY101" fmla="*/ 1694482 h 4021138"/>
                <a:gd name="connsiteX102" fmla="*/ 1100380 w 2665709"/>
                <a:gd name="connsiteY102" fmla="*/ 1678983 h 4021138"/>
                <a:gd name="connsiteX103" fmla="*/ 1110712 w 2665709"/>
                <a:gd name="connsiteY103" fmla="*/ 1637655 h 4021138"/>
                <a:gd name="connsiteX104" fmla="*/ 1126210 w 2665709"/>
                <a:gd name="connsiteY104" fmla="*/ 1585994 h 4021138"/>
                <a:gd name="connsiteX105" fmla="*/ 1131377 w 2665709"/>
                <a:gd name="connsiteY105" fmla="*/ 1570495 h 4021138"/>
                <a:gd name="connsiteX106" fmla="*/ 1146875 w 2665709"/>
                <a:gd name="connsiteY106" fmla="*/ 1554997 h 4021138"/>
                <a:gd name="connsiteX107" fmla="*/ 1157207 w 2665709"/>
                <a:gd name="connsiteY107" fmla="*/ 1524000 h 4021138"/>
                <a:gd name="connsiteX108" fmla="*/ 1162373 w 2665709"/>
                <a:gd name="connsiteY108" fmla="*/ 1508502 h 4021138"/>
                <a:gd name="connsiteX109" fmla="*/ 1177871 w 2665709"/>
                <a:gd name="connsiteY109" fmla="*/ 1493004 h 4021138"/>
                <a:gd name="connsiteX110" fmla="*/ 1183038 w 2665709"/>
                <a:gd name="connsiteY110" fmla="*/ 1477505 h 4021138"/>
                <a:gd name="connsiteX111" fmla="*/ 1193370 w 2665709"/>
                <a:gd name="connsiteY111" fmla="*/ 1462007 h 4021138"/>
                <a:gd name="connsiteX112" fmla="*/ 1198536 w 2665709"/>
                <a:gd name="connsiteY112" fmla="*/ 1441343 h 4021138"/>
                <a:gd name="connsiteX113" fmla="*/ 1224366 w 2665709"/>
                <a:gd name="connsiteY113" fmla="*/ 1415512 h 4021138"/>
                <a:gd name="connsiteX114" fmla="*/ 1239865 w 2665709"/>
                <a:gd name="connsiteY114" fmla="*/ 1384516 h 4021138"/>
                <a:gd name="connsiteX115" fmla="*/ 1255363 w 2665709"/>
                <a:gd name="connsiteY115" fmla="*/ 1379350 h 4021138"/>
                <a:gd name="connsiteX116" fmla="*/ 1260529 w 2665709"/>
                <a:gd name="connsiteY116" fmla="*/ 1363851 h 4021138"/>
                <a:gd name="connsiteX117" fmla="*/ 1291526 w 2665709"/>
                <a:gd name="connsiteY117" fmla="*/ 1343187 h 4021138"/>
                <a:gd name="connsiteX118" fmla="*/ 1296692 w 2665709"/>
                <a:gd name="connsiteY118" fmla="*/ 1327689 h 4021138"/>
                <a:gd name="connsiteX119" fmla="*/ 1322522 w 2665709"/>
                <a:gd name="connsiteY119" fmla="*/ 1307024 h 4021138"/>
                <a:gd name="connsiteX120" fmla="*/ 1332855 w 2665709"/>
                <a:gd name="connsiteY120" fmla="*/ 1296692 h 4021138"/>
                <a:gd name="connsiteX121" fmla="*/ 1348353 w 2665709"/>
                <a:gd name="connsiteY121" fmla="*/ 1291526 h 4021138"/>
                <a:gd name="connsiteX122" fmla="*/ 1544665 w 2665709"/>
                <a:gd name="connsiteY122" fmla="*/ 1286360 h 4021138"/>
                <a:gd name="connsiteX123" fmla="*/ 1580827 w 2665709"/>
                <a:gd name="connsiteY123" fmla="*/ 1281194 h 4021138"/>
                <a:gd name="connsiteX124" fmla="*/ 1596326 w 2665709"/>
                <a:gd name="connsiteY124" fmla="*/ 1276028 h 4021138"/>
                <a:gd name="connsiteX125" fmla="*/ 1616990 w 2665709"/>
                <a:gd name="connsiteY125" fmla="*/ 1270861 h 4021138"/>
                <a:gd name="connsiteX126" fmla="*/ 1663485 w 2665709"/>
                <a:gd name="connsiteY126" fmla="*/ 1250197 h 4021138"/>
                <a:gd name="connsiteX127" fmla="*/ 1678983 w 2665709"/>
                <a:gd name="connsiteY127" fmla="*/ 1245031 h 4021138"/>
                <a:gd name="connsiteX128" fmla="*/ 1694482 w 2665709"/>
                <a:gd name="connsiteY128" fmla="*/ 1239865 h 4021138"/>
                <a:gd name="connsiteX129" fmla="*/ 1704814 w 2665709"/>
                <a:gd name="connsiteY129" fmla="*/ 1224366 h 4021138"/>
                <a:gd name="connsiteX130" fmla="*/ 1725478 w 2665709"/>
                <a:gd name="connsiteY130" fmla="*/ 1214034 h 4021138"/>
                <a:gd name="connsiteX131" fmla="*/ 1740977 w 2665709"/>
                <a:gd name="connsiteY131" fmla="*/ 1203702 h 4021138"/>
                <a:gd name="connsiteX132" fmla="*/ 1766807 w 2665709"/>
                <a:gd name="connsiteY132" fmla="*/ 1183038 h 4021138"/>
                <a:gd name="connsiteX133" fmla="*/ 1797804 w 2665709"/>
                <a:gd name="connsiteY133" fmla="*/ 1162373 h 4021138"/>
                <a:gd name="connsiteX134" fmla="*/ 1808136 w 2665709"/>
                <a:gd name="connsiteY134" fmla="*/ 1146875 h 4021138"/>
                <a:gd name="connsiteX135" fmla="*/ 1823634 w 2665709"/>
                <a:gd name="connsiteY135" fmla="*/ 1141709 h 4021138"/>
                <a:gd name="connsiteX136" fmla="*/ 1839133 w 2665709"/>
                <a:gd name="connsiteY136" fmla="*/ 1131377 h 4021138"/>
                <a:gd name="connsiteX137" fmla="*/ 1859797 w 2665709"/>
                <a:gd name="connsiteY137" fmla="*/ 1105546 h 4021138"/>
                <a:gd name="connsiteX138" fmla="*/ 1880461 w 2665709"/>
                <a:gd name="connsiteY138" fmla="*/ 1074550 h 4021138"/>
                <a:gd name="connsiteX139" fmla="*/ 1890794 w 2665709"/>
                <a:gd name="connsiteY139" fmla="*/ 1043553 h 4021138"/>
                <a:gd name="connsiteX140" fmla="*/ 1895960 w 2665709"/>
                <a:gd name="connsiteY140" fmla="*/ 1028055 h 4021138"/>
                <a:gd name="connsiteX141" fmla="*/ 1906292 w 2665709"/>
                <a:gd name="connsiteY141" fmla="*/ 1017722 h 4021138"/>
                <a:gd name="connsiteX142" fmla="*/ 1911458 w 2665709"/>
                <a:gd name="connsiteY142" fmla="*/ 1002224 h 4021138"/>
                <a:gd name="connsiteX143" fmla="*/ 1932122 w 2665709"/>
                <a:gd name="connsiteY143" fmla="*/ 971228 h 4021138"/>
                <a:gd name="connsiteX144" fmla="*/ 1937288 w 2665709"/>
                <a:gd name="connsiteY144" fmla="*/ 955729 h 4021138"/>
                <a:gd name="connsiteX145" fmla="*/ 1947621 w 2665709"/>
                <a:gd name="connsiteY145" fmla="*/ 945397 h 4021138"/>
                <a:gd name="connsiteX146" fmla="*/ 1957953 w 2665709"/>
                <a:gd name="connsiteY146" fmla="*/ 929899 h 4021138"/>
                <a:gd name="connsiteX147" fmla="*/ 1963119 w 2665709"/>
                <a:gd name="connsiteY147" fmla="*/ 914400 h 4021138"/>
                <a:gd name="connsiteX148" fmla="*/ 1994116 w 2665709"/>
                <a:gd name="connsiteY148" fmla="*/ 873072 h 4021138"/>
                <a:gd name="connsiteX149" fmla="*/ 1999282 w 2665709"/>
                <a:gd name="connsiteY149" fmla="*/ 857573 h 4021138"/>
                <a:gd name="connsiteX150" fmla="*/ 2019946 w 2665709"/>
                <a:gd name="connsiteY150" fmla="*/ 826577 h 4021138"/>
                <a:gd name="connsiteX151" fmla="*/ 2030278 w 2665709"/>
                <a:gd name="connsiteY151" fmla="*/ 811078 h 4021138"/>
                <a:gd name="connsiteX152" fmla="*/ 2040610 w 2665709"/>
                <a:gd name="connsiteY152" fmla="*/ 795580 h 4021138"/>
                <a:gd name="connsiteX153" fmla="*/ 2045777 w 2665709"/>
                <a:gd name="connsiteY153" fmla="*/ 780082 h 4021138"/>
                <a:gd name="connsiteX154" fmla="*/ 2061275 w 2665709"/>
                <a:gd name="connsiteY154" fmla="*/ 769750 h 4021138"/>
                <a:gd name="connsiteX155" fmla="*/ 2081939 w 2665709"/>
                <a:gd name="connsiteY155" fmla="*/ 743919 h 4021138"/>
                <a:gd name="connsiteX156" fmla="*/ 2097438 w 2665709"/>
                <a:gd name="connsiteY156" fmla="*/ 733587 h 4021138"/>
                <a:gd name="connsiteX157" fmla="*/ 2138766 w 2665709"/>
                <a:gd name="connsiteY157" fmla="*/ 702590 h 4021138"/>
                <a:gd name="connsiteX158" fmla="*/ 2149099 w 2665709"/>
                <a:gd name="connsiteY158" fmla="*/ 692258 h 4021138"/>
                <a:gd name="connsiteX159" fmla="*/ 2164597 w 2665709"/>
                <a:gd name="connsiteY159" fmla="*/ 687092 h 4021138"/>
                <a:gd name="connsiteX160" fmla="*/ 2185261 w 2665709"/>
                <a:gd name="connsiteY160" fmla="*/ 661261 h 4021138"/>
                <a:gd name="connsiteX161" fmla="*/ 2216258 w 2665709"/>
                <a:gd name="connsiteY161" fmla="*/ 650929 h 4021138"/>
                <a:gd name="connsiteX162" fmla="*/ 2236922 w 2665709"/>
                <a:gd name="connsiteY162" fmla="*/ 640597 h 4021138"/>
                <a:gd name="connsiteX163" fmla="*/ 2262753 w 2665709"/>
                <a:gd name="connsiteY163" fmla="*/ 625099 h 4021138"/>
                <a:gd name="connsiteX164" fmla="*/ 2288583 w 2665709"/>
                <a:gd name="connsiteY164" fmla="*/ 599268 h 4021138"/>
                <a:gd name="connsiteX165" fmla="*/ 2298916 w 2665709"/>
                <a:gd name="connsiteY165" fmla="*/ 588936 h 4021138"/>
                <a:gd name="connsiteX166" fmla="*/ 2314414 w 2665709"/>
                <a:gd name="connsiteY166" fmla="*/ 583770 h 4021138"/>
                <a:gd name="connsiteX167" fmla="*/ 2345410 w 2665709"/>
                <a:gd name="connsiteY167" fmla="*/ 552773 h 4021138"/>
                <a:gd name="connsiteX168" fmla="*/ 2355743 w 2665709"/>
                <a:gd name="connsiteY168" fmla="*/ 542441 h 4021138"/>
                <a:gd name="connsiteX169" fmla="*/ 2381573 w 2665709"/>
                <a:gd name="connsiteY169" fmla="*/ 516611 h 4021138"/>
                <a:gd name="connsiteX170" fmla="*/ 2407404 w 2665709"/>
                <a:gd name="connsiteY170" fmla="*/ 501112 h 4021138"/>
                <a:gd name="connsiteX171" fmla="*/ 2422902 w 2665709"/>
                <a:gd name="connsiteY171" fmla="*/ 490780 h 4021138"/>
                <a:gd name="connsiteX172" fmla="*/ 2495227 w 2665709"/>
                <a:gd name="connsiteY172" fmla="*/ 480448 h 4021138"/>
                <a:gd name="connsiteX173" fmla="*/ 2526224 w 2665709"/>
                <a:gd name="connsiteY173" fmla="*/ 470116 h 4021138"/>
                <a:gd name="connsiteX174" fmla="*/ 2536556 w 2665709"/>
                <a:gd name="connsiteY174" fmla="*/ 454617 h 4021138"/>
                <a:gd name="connsiteX175" fmla="*/ 2567553 w 2665709"/>
                <a:gd name="connsiteY175" fmla="*/ 444285 h 4021138"/>
                <a:gd name="connsiteX176" fmla="*/ 2598549 w 2665709"/>
                <a:gd name="connsiteY176" fmla="*/ 423621 h 4021138"/>
                <a:gd name="connsiteX177" fmla="*/ 2614048 w 2665709"/>
                <a:gd name="connsiteY177" fmla="*/ 413289 h 4021138"/>
                <a:gd name="connsiteX178" fmla="*/ 2629546 w 2665709"/>
                <a:gd name="connsiteY178" fmla="*/ 408122 h 4021138"/>
                <a:gd name="connsiteX179" fmla="*/ 2655377 w 2665709"/>
                <a:gd name="connsiteY179" fmla="*/ 387458 h 4021138"/>
                <a:gd name="connsiteX180" fmla="*/ 2665709 w 2665709"/>
                <a:gd name="connsiteY180" fmla="*/ 371960 h 4021138"/>
                <a:gd name="connsiteX181" fmla="*/ 2660543 w 2665709"/>
                <a:gd name="connsiteY181" fmla="*/ 356461 h 4021138"/>
                <a:gd name="connsiteX182" fmla="*/ 2645044 w 2665709"/>
                <a:gd name="connsiteY182" fmla="*/ 351295 h 4021138"/>
                <a:gd name="connsiteX183" fmla="*/ 2629546 w 2665709"/>
                <a:gd name="connsiteY183" fmla="*/ 340963 h 4021138"/>
                <a:gd name="connsiteX184" fmla="*/ 2598549 w 2665709"/>
                <a:gd name="connsiteY184" fmla="*/ 330631 h 4021138"/>
                <a:gd name="connsiteX185" fmla="*/ 2577885 w 2665709"/>
                <a:gd name="connsiteY185" fmla="*/ 304800 h 4021138"/>
                <a:gd name="connsiteX186" fmla="*/ 2557221 w 2665709"/>
                <a:gd name="connsiteY186" fmla="*/ 273804 h 4021138"/>
                <a:gd name="connsiteX187" fmla="*/ 2552055 w 2665709"/>
                <a:gd name="connsiteY187" fmla="*/ 258305 h 4021138"/>
                <a:gd name="connsiteX188" fmla="*/ 2541722 w 2665709"/>
                <a:gd name="connsiteY188" fmla="*/ 247973 h 4021138"/>
                <a:gd name="connsiteX189" fmla="*/ 2536556 w 2665709"/>
                <a:gd name="connsiteY189" fmla="*/ 216977 h 4021138"/>
                <a:gd name="connsiteX190" fmla="*/ 2531390 w 2665709"/>
                <a:gd name="connsiteY190" fmla="*/ 201478 h 4021138"/>
                <a:gd name="connsiteX191" fmla="*/ 2515892 w 2665709"/>
                <a:gd name="connsiteY191" fmla="*/ 165316 h 4021138"/>
                <a:gd name="connsiteX192" fmla="*/ 2479729 w 2665709"/>
                <a:gd name="connsiteY192" fmla="*/ 139485 h 4021138"/>
                <a:gd name="connsiteX193" fmla="*/ 2464231 w 2665709"/>
                <a:gd name="connsiteY193" fmla="*/ 129153 h 4021138"/>
                <a:gd name="connsiteX194" fmla="*/ 2433234 w 2665709"/>
                <a:gd name="connsiteY194" fmla="*/ 118821 h 4021138"/>
                <a:gd name="connsiteX195" fmla="*/ 2402238 w 2665709"/>
                <a:gd name="connsiteY195" fmla="*/ 108489 h 4021138"/>
                <a:gd name="connsiteX196" fmla="*/ 2386739 w 2665709"/>
                <a:gd name="connsiteY196" fmla="*/ 103322 h 4021138"/>
                <a:gd name="connsiteX197" fmla="*/ 2371241 w 2665709"/>
                <a:gd name="connsiteY197" fmla="*/ 92990 h 4021138"/>
                <a:gd name="connsiteX198" fmla="*/ 2340244 w 2665709"/>
                <a:gd name="connsiteY198" fmla="*/ 87824 h 4021138"/>
                <a:gd name="connsiteX199" fmla="*/ 2293749 w 2665709"/>
                <a:gd name="connsiteY199" fmla="*/ 72326 h 4021138"/>
                <a:gd name="connsiteX200" fmla="*/ 2278251 w 2665709"/>
                <a:gd name="connsiteY200" fmla="*/ 67160 h 4021138"/>
                <a:gd name="connsiteX201" fmla="*/ 2262753 w 2665709"/>
                <a:gd name="connsiteY201" fmla="*/ 56828 h 4021138"/>
                <a:gd name="connsiteX202" fmla="*/ 2231756 w 2665709"/>
                <a:gd name="connsiteY202" fmla="*/ 46495 h 4021138"/>
                <a:gd name="connsiteX203" fmla="*/ 2216258 w 2665709"/>
                <a:gd name="connsiteY203" fmla="*/ 36163 h 4021138"/>
                <a:gd name="connsiteX204" fmla="*/ 2200760 w 2665709"/>
                <a:gd name="connsiteY204" fmla="*/ 30997 h 4021138"/>
                <a:gd name="connsiteX205" fmla="*/ 2190427 w 2665709"/>
                <a:gd name="connsiteY205" fmla="*/ 20665 h 4021138"/>
                <a:gd name="connsiteX206" fmla="*/ 2159431 w 2665709"/>
                <a:gd name="connsiteY206" fmla="*/ 10333 h 4021138"/>
                <a:gd name="connsiteX207" fmla="*/ 2143933 w 2665709"/>
                <a:gd name="connsiteY207" fmla="*/ 5166 h 4021138"/>
                <a:gd name="connsiteX208" fmla="*/ 2128434 w 2665709"/>
                <a:gd name="connsiteY208" fmla="*/ 0 h 4021138"/>
                <a:gd name="connsiteX209" fmla="*/ 1999282 w 2665709"/>
                <a:gd name="connsiteY209" fmla="*/ 5166 h 4021138"/>
                <a:gd name="connsiteX210" fmla="*/ 1988949 w 2665709"/>
                <a:gd name="connsiteY210" fmla="*/ 15499 h 4021138"/>
                <a:gd name="connsiteX211" fmla="*/ 1968285 w 2665709"/>
                <a:gd name="connsiteY211" fmla="*/ 20665 h 4021138"/>
                <a:gd name="connsiteX212" fmla="*/ 1952787 w 2665709"/>
                <a:gd name="connsiteY212" fmla="*/ 30997 h 4021138"/>
                <a:gd name="connsiteX213" fmla="*/ 1937288 w 2665709"/>
                <a:gd name="connsiteY213" fmla="*/ 36163 h 4021138"/>
                <a:gd name="connsiteX214" fmla="*/ 1926956 w 2665709"/>
                <a:gd name="connsiteY214" fmla="*/ 51661 h 4021138"/>
                <a:gd name="connsiteX215" fmla="*/ 1901126 w 2665709"/>
                <a:gd name="connsiteY215" fmla="*/ 72326 h 4021138"/>
                <a:gd name="connsiteX216" fmla="*/ 1890794 w 2665709"/>
                <a:gd name="connsiteY216" fmla="*/ 87824 h 4021138"/>
                <a:gd name="connsiteX217" fmla="*/ 1864963 w 2665709"/>
                <a:gd name="connsiteY217" fmla="*/ 108489 h 4021138"/>
                <a:gd name="connsiteX218" fmla="*/ 1844299 w 2665709"/>
                <a:gd name="connsiteY218" fmla="*/ 139485 h 4021138"/>
                <a:gd name="connsiteX219" fmla="*/ 1833966 w 2665709"/>
                <a:gd name="connsiteY219" fmla="*/ 154983 h 4021138"/>
                <a:gd name="connsiteX220" fmla="*/ 1823634 w 2665709"/>
                <a:gd name="connsiteY220" fmla="*/ 185980 h 4021138"/>
                <a:gd name="connsiteX221" fmla="*/ 1818468 w 2665709"/>
                <a:gd name="connsiteY221" fmla="*/ 201478 h 4021138"/>
                <a:gd name="connsiteX222" fmla="*/ 1808136 w 2665709"/>
                <a:gd name="connsiteY222" fmla="*/ 289302 h 4021138"/>
                <a:gd name="connsiteX223" fmla="*/ 1797804 w 2665709"/>
                <a:gd name="connsiteY223" fmla="*/ 304800 h 4021138"/>
                <a:gd name="connsiteX224" fmla="*/ 1792638 w 2665709"/>
                <a:gd name="connsiteY224" fmla="*/ 320299 h 4021138"/>
                <a:gd name="connsiteX225" fmla="*/ 1777139 w 2665709"/>
                <a:gd name="connsiteY225" fmla="*/ 325465 h 4021138"/>
                <a:gd name="connsiteX226" fmla="*/ 1761641 w 2665709"/>
                <a:gd name="connsiteY226" fmla="*/ 335797 h 4021138"/>
                <a:gd name="connsiteX227" fmla="*/ 1746143 w 2665709"/>
                <a:gd name="connsiteY227" fmla="*/ 340963 h 4021138"/>
                <a:gd name="connsiteX228" fmla="*/ 1678983 w 2665709"/>
                <a:gd name="connsiteY228" fmla="*/ 351295 h 4021138"/>
                <a:gd name="connsiteX229" fmla="*/ 1632488 w 2665709"/>
                <a:gd name="connsiteY229" fmla="*/ 361628 h 4021138"/>
                <a:gd name="connsiteX230" fmla="*/ 1616990 w 2665709"/>
                <a:gd name="connsiteY230" fmla="*/ 371960 h 4021138"/>
                <a:gd name="connsiteX231" fmla="*/ 1591160 w 2665709"/>
                <a:gd name="connsiteY231" fmla="*/ 377126 h 4021138"/>
                <a:gd name="connsiteX232" fmla="*/ 1570495 w 2665709"/>
                <a:gd name="connsiteY232" fmla="*/ 382292 h 4021138"/>
                <a:gd name="connsiteX233" fmla="*/ 1554997 w 2665709"/>
                <a:gd name="connsiteY233" fmla="*/ 387458 h 4021138"/>
                <a:gd name="connsiteX234" fmla="*/ 1518834 w 2665709"/>
                <a:gd name="connsiteY234" fmla="*/ 397790 h 4021138"/>
                <a:gd name="connsiteX235" fmla="*/ 1472339 w 2665709"/>
                <a:gd name="connsiteY235" fmla="*/ 418455 h 4021138"/>
                <a:gd name="connsiteX236" fmla="*/ 1456841 w 2665709"/>
                <a:gd name="connsiteY236" fmla="*/ 423621 h 4021138"/>
                <a:gd name="connsiteX237" fmla="*/ 1441343 w 2665709"/>
                <a:gd name="connsiteY237" fmla="*/ 428787 h 4021138"/>
                <a:gd name="connsiteX238" fmla="*/ 1405180 w 2665709"/>
                <a:gd name="connsiteY238" fmla="*/ 454617 h 4021138"/>
                <a:gd name="connsiteX239" fmla="*/ 1374183 w 2665709"/>
                <a:gd name="connsiteY239" fmla="*/ 475282 h 4021138"/>
                <a:gd name="connsiteX240" fmla="*/ 1358685 w 2665709"/>
                <a:gd name="connsiteY240" fmla="*/ 485614 h 4021138"/>
                <a:gd name="connsiteX241" fmla="*/ 1327688 w 2665709"/>
                <a:gd name="connsiteY241" fmla="*/ 511444 h 4021138"/>
                <a:gd name="connsiteX242" fmla="*/ 1317356 w 2665709"/>
                <a:gd name="connsiteY242" fmla="*/ 521777 h 4021138"/>
                <a:gd name="connsiteX243" fmla="*/ 1286360 w 2665709"/>
                <a:gd name="connsiteY243" fmla="*/ 542441 h 4021138"/>
                <a:gd name="connsiteX244" fmla="*/ 1270861 w 2665709"/>
                <a:gd name="connsiteY244" fmla="*/ 552773 h 4021138"/>
                <a:gd name="connsiteX245" fmla="*/ 1260529 w 2665709"/>
                <a:gd name="connsiteY245" fmla="*/ 568272 h 4021138"/>
                <a:gd name="connsiteX246" fmla="*/ 1245031 w 2665709"/>
                <a:gd name="connsiteY246" fmla="*/ 573438 h 4021138"/>
                <a:gd name="connsiteX247" fmla="*/ 1229533 w 2665709"/>
                <a:gd name="connsiteY247" fmla="*/ 583770 h 4021138"/>
                <a:gd name="connsiteX248" fmla="*/ 1224366 w 2665709"/>
                <a:gd name="connsiteY248" fmla="*/ 599268 h 4021138"/>
                <a:gd name="connsiteX249" fmla="*/ 1193370 w 2665709"/>
                <a:gd name="connsiteY249" fmla="*/ 619933 h 4021138"/>
                <a:gd name="connsiteX250" fmla="*/ 1177871 w 2665709"/>
                <a:gd name="connsiteY250" fmla="*/ 630265 h 4021138"/>
                <a:gd name="connsiteX251" fmla="*/ 1146875 w 2665709"/>
                <a:gd name="connsiteY251" fmla="*/ 656095 h 4021138"/>
                <a:gd name="connsiteX252" fmla="*/ 1126210 w 2665709"/>
                <a:gd name="connsiteY252" fmla="*/ 676760 h 4021138"/>
                <a:gd name="connsiteX253" fmla="*/ 1110712 w 2665709"/>
                <a:gd name="connsiteY253" fmla="*/ 692258 h 4021138"/>
                <a:gd name="connsiteX254" fmla="*/ 1095214 w 2665709"/>
                <a:gd name="connsiteY254" fmla="*/ 702590 h 4021138"/>
                <a:gd name="connsiteX255" fmla="*/ 1084882 w 2665709"/>
                <a:gd name="connsiteY255" fmla="*/ 718089 h 4021138"/>
                <a:gd name="connsiteX256" fmla="*/ 1069383 w 2665709"/>
                <a:gd name="connsiteY256" fmla="*/ 723255 h 4021138"/>
                <a:gd name="connsiteX257" fmla="*/ 1059051 w 2665709"/>
                <a:gd name="connsiteY257" fmla="*/ 754251 h 4021138"/>
                <a:gd name="connsiteX258" fmla="*/ 1048719 w 2665709"/>
                <a:gd name="connsiteY258" fmla="*/ 774916 h 4021138"/>
                <a:gd name="connsiteX259" fmla="*/ 1043553 w 2665709"/>
                <a:gd name="connsiteY259" fmla="*/ 790414 h 4021138"/>
                <a:gd name="connsiteX260" fmla="*/ 1022888 w 2665709"/>
                <a:gd name="connsiteY260" fmla="*/ 821411 h 4021138"/>
                <a:gd name="connsiteX261" fmla="*/ 1012556 w 2665709"/>
                <a:gd name="connsiteY261" fmla="*/ 852407 h 4021138"/>
                <a:gd name="connsiteX262" fmla="*/ 1007390 w 2665709"/>
                <a:gd name="connsiteY262" fmla="*/ 867905 h 4021138"/>
                <a:gd name="connsiteX263" fmla="*/ 997058 w 2665709"/>
                <a:gd name="connsiteY263" fmla="*/ 888570 h 4021138"/>
                <a:gd name="connsiteX264" fmla="*/ 991892 w 2665709"/>
                <a:gd name="connsiteY264" fmla="*/ 909234 h 4021138"/>
                <a:gd name="connsiteX265" fmla="*/ 981560 w 2665709"/>
                <a:gd name="connsiteY265" fmla="*/ 960895 h 4021138"/>
                <a:gd name="connsiteX266" fmla="*/ 971227 w 2665709"/>
                <a:gd name="connsiteY266" fmla="*/ 991892 h 4021138"/>
                <a:gd name="connsiteX267" fmla="*/ 940231 w 2665709"/>
                <a:gd name="connsiteY267" fmla="*/ 1012556 h 4021138"/>
                <a:gd name="connsiteX268" fmla="*/ 919566 w 2665709"/>
                <a:gd name="connsiteY268" fmla="*/ 1033221 h 4021138"/>
                <a:gd name="connsiteX269" fmla="*/ 898902 w 2665709"/>
                <a:gd name="connsiteY269" fmla="*/ 1038387 h 4021138"/>
                <a:gd name="connsiteX270" fmla="*/ 883404 w 2665709"/>
                <a:gd name="connsiteY270" fmla="*/ 1048719 h 4021138"/>
                <a:gd name="connsiteX271" fmla="*/ 862739 w 2665709"/>
                <a:gd name="connsiteY271" fmla="*/ 1074550 h 4021138"/>
                <a:gd name="connsiteX272" fmla="*/ 847241 w 2665709"/>
                <a:gd name="connsiteY272" fmla="*/ 1079716 h 4021138"/>
                <a:gd name="connsiteX273" fmla="*/ 836909 w 2665709"/>
                <a:gd name="connsiteY273" fmla="*/ 1110712 h 4021138"/>
                <a:gd name="connsiteX274" fmla="*/ 831743 w 2665709"/>
                <a:gd name="connsiteY274" fmla="*/ 1126211 h 4021138"/>
                <a:gd name="connsiteX275" fmla="*/ 821410 w 2665709"/>
                <a:gd name="connsiteY275" fmla="*/ 1198536 h 4021138"/>
                <a:gd name="connsiteX276" fmla="*/ 805912 w 2665709"/>
                <a:gd name="connsiteY276" fmla="*/ 1245031 h 4021138"/>
                <a:gd name="connsiteX277" fmla="*/ 800746 w 2665709"/>
                <a:gd name="connsiteY277" fmla="*/ 1260529 h 4021138"/>
                <a:gd name="connsiteX278" fmla="*/ 785248 w 2665709"/>
                <a:gd name="connsiteY278" fmla="*/ 1291526 h 4021138"/>
                <a:gd name="connsiteX279" fmla="*/ 769749 w 2665709"/>
                <a:gd name="connsiteY279" fmla="*/ 1296692 h 4021138"/>
                <a:gd name="connsiteX280" fmla="*/ 738753 w 2665709"/>
                <a:gd name="connsiteY280" fmla="*/ 1317356 h 4021138"/>
                <a:gd name="connsiteX281" fmla="*/ 718088 w 2665709"/>
                <a:gd name="connsiteY281" fmla="*/ 1338021 h 4021138"/>
                <a:gd name="connsiteX282" fmla="*/ 702590 w 2665709"/>
                <a:gd name="connsiteY282" fmla="*/ 1343187 h 4021138"/>
                <a:gd name="connsiteX283" fmla="*/ 671594 w 2665709"/>
                <a:gd name="connsiteY283" fmla="*/ 1363851 h 4021138"/>
                <a:gd name="connsiteX284" fmla="*/ 656095 w 2665709"/>
                <a:gd name="connsiteY284" fmla="*/ 1394848 h 4021138"/>
                <a:gd name="connsiteX285" fmla="*/ 640597 w 2665709"/>
                <a:gd name="connsiteY285" fmla="*/ 1405180 h 4021138"/>
                <a:gd name="connsiteX286" fmla="*/ 614766 w 2665709"/>
                <a:gd name="connsiteY286" fmla="*/ 1482672 h 4021138"/>
                <a:gd name="connsiteX287" fmla="*/ 609600 w 2665709"/>
                <a:gd name="connsiteY287" fmla="*/ 1498170 h 4021138"/>
                <a:gd name="connsiteX288" fmla="*/ 604434 w 2665709"/>
                <a:gd name="connsiteY288" fmla="*/ 1513668 h 4021138"/>
                <a:gd name="connsiteX289" fmla="*/ 588936 w 2665709"/>
                <a:gd name="connsiteY289" fmla="*/ 1524000 h 4021138"/>
                <a:gd name="connsiteX290" fmla="*/ 568271 w 2665709"/>
                <a:gd name="connsiteY290" fmla="*/ 1544665 h 4021138"/>
                <a:gd name="connsiteX291" fmla="*/ 537275 w 2665709"/>
                <a:gd name="connsiteY291" fmla="*/ 1554997 h 4021138"/>
                <a:gd name="connsiteX292" fmla="*/ 521777 w 2665709"/>
                <a:gd name="connsiteY292" fmla="*/ 1560163 h 4021138"/>
                <a:gd name="connsiteX293" fmla="*/ 495946 w 2665709"/>
                <a:gd name="connsiteY293" fmla="*/ 1591160 h 4021138"/>
                <a:gd name="connsiteX294" fmla="*/ 480448 w 2665709"/>
                <a:gd name="connsiteY294" fmla="*/ 1601492 h 4021138"/>
                <a:gd name="connsiteX295" fmla="*/ 475282 w 2665709"/>
                <a:gd name="connsiteY295" fmla="*/ 1616990 h 4021138"/>
                <a:gd name="connsiteX296" fmla="*/ 444285 w 2665709"/>
                <a:gd name="connsiteY296" fmla="*/ 1658319 h 4021138"/>
                <a:gd name="connsiteX297" fmla="*/ 433953 w 2665709"/>
                <a:gd name="connsiteY297" fmla="*/ 1689316 h 4021138"/>
                <a:gd name="connsiteX298" fmla="*/ 423621 w 2665709"/>
                <a:gd name="connsiteY298" fmla="*/ 1735811 h 4021138"/>
                <a:gd name="connsiteX299" fmla="*/ 428787 w 2665709"/>
                <a:gd name="connsiteY299" fmla="*/ 1808136 h 4021138"/>
                <a:gd name="connsiteX300" fmla="*/ 439119 w 2665709"/>
                <a:gd name="connsiteY300" fmla="*/ 1890794 h 4021138"/>
                <a:gd name="connsiteX301" fmla="*/ 423621 w 2665709"/>
                <a:gd name="connsiteY301" fmla="*/ 1994116 h 4021138"/>
                <a:gd name="connsiteX302" fmla="*/ 413288 w 2665709"/>
                <a:gd name="connsiteY302" fmla="*/ 2014780 h 4021138"/>
                <a:gd name="connsiteX303" fmla="*/ 392624 w 2665709"/>
                <a:gd name="connsiteY303" fmla="*/ 2045777 h 4021138"/>
                <a:gd name="connsiteX304" fmla="*/ 371960 w 2665709"/>
                <a:gd name="connsiteY304" fmla="*/ 2076773 h 4021138"/>
                <a:gd name="connsiteX305" fmla="*/ 366794 w 2665709"/>
                <a:gd name="connsiteY305" fmla="*/ 2092272 h 4021138"/>
                <a:gd name="connsiteX306" fmla="*/ 356461 w 2665709"/>
                <a:gd name="connsiteY306" fmla="*/ 2102604 h 4021138"/>
                <a:gd name="connsiteX307" fmla="*/ 340963 w 2665709"/>
                <a:gd name="connsiteY307" fmla="*/ 2133600 h 4021138"/>
                <a:gd name="connsiteX308" fmla="*/ 330631 w 2665709"/>
                <a:gd name="connsiteY308" fmla="*/ 2143933 h 4021138"/>
                <a:gd name="connsiteX309" fmla="*/ 320299 w 2665709"/>
                <a:gd name="connsiteY309" fmla="*/ 2159431 h 4021138"/>
                <a:gd name="connsiteX310" fmla="*/ 304800 w 2665709"/>
                <a:gd name="connsiteY310" fmla="*/ 2164597 h 4021138"/>
                <a:gd name="connsiteX311" fmla="*/ 278970 w 2665709"/>
                <a:gd name="connsiteY311" fmla="*/ 2195594 h 4021138"/>
                <a:gd name="connsiteX312" fmla="*/ 263471 w 2665709"/>
                <a:gd name="connsiteY312" fmla="*/ 2200760 h 4021138"/>
                <a:gd name="connsiteX313" fmla="*/ 253139 w 2665709"/>
                <a:gd name="connsiteY313" fmla="*/ 2381573 h 4021138"/>
                <a:gd name="connsiteX314" fmla="*/ 232475 w 2665709"/>
                <a:gd name="connsiteY314" fmla="*/ 2412570 h 4021138"/>
                <a:gd name="connsiteX315" fmla="*/ 211810 w 2665709"/>
                <a:gd name="connsiteY315" fmla="*/ 2438400 h 4021138"/>
                <a:gd name="connsiteX316" fmla="*/ 154983 w 2665709"/>
                <a:gd name="connsiteY316" fmla="*/ 2459065 h 4021138"/>
                <a:gd name="connsiteX317" fmla="*/ 139485 w 2665709"/>
                <a:gd name="connsiteY317" fmla="*/ 2464231 h 4021138"/>
                <a:gd name="connsiteX318" fmla="*/ 82658 w 2665709"/>
                <a:gd name="connsiteY318" fmla="*/ 2490061 h 4021138"/>
                <a:gd name="connsiteX319" fmla="*/ 72326 w 2665709"/>
                <a:gd name="connsiteY319" fmla="*/ 2639878 h 4021138"/>
                <a:gd name="connsiteX320" fmla="*/ 46495 w 2665709"/>
                <a:gd name="connsiteY320" fmla="*/ 2676041 h 4021138"/>
                <a:gd name="connsiteX321" fmla="*/ 41329 w 2665709"/>
                <a:gd name="connsiteY321" fmla="*/ 2691539 h 4021138"/>
                <a:gd name="connsiteX322" fmla="*/ 25831 w 2665709"/>
                <a:gd name="connsiteY322" fmla="*/ 2696705 h 4021138"/>
                <a:gd name="connsiteX323" fmla="*/ 10333 w 2665709"/>
                <a:gd name="connsiteY323" fmla="*/ 2743200 h 4021138"/>
                <a:gd name="connsiteX324" fmla="*/ 15499 w 2665709"/>
                <a:gd name="connsiteY324" fmla="*/ 2779363 h 4021138"/>
                <a:gd name="connsiteX325" fmla="*/ 20665 w 2665709"/>
                <a:gd name="connsiteY325" fmla="*/ 2794861 h 4021138"/>
                <a:gd name="connsiteX326" fmla="*/ 25831 w 2665709"/>
                <a:gd name="connsiteY326" fmla="*/ 2825858 h 4021138"/>
                <a:gd name="connsiteX327" fmla="*/ 36163 w 2665709"/>
                <a:gd name="connsiteY327" fmla="*/ 2862021 h 4021138"/>
                <a:gd name="connsiteX328" fmla="*/ 41329 w 2665709"/>
                <a:gd name="connsiteY328" fmla="*/ 2887851 h 4021138"/>
                <a:gd name="connsiteX329" fmla="*/ 51661 w 2665709"/>
                <a:gd name="connsiteY329" fmla="*/ 2903350 h 4021138"/>
                <a:gd name="connsiteX330" fmla="*/ 72326 w 2665709"/>
                <a:gd name="connsiteY330" fmla="*/ 2949844 h 4021138"/>
                <a:gd name="connsiteX331" fmla="*/ 77492 w 2665709"/>
                <a:gd name="connsiteY331" fmla="*/ 2965343 h 4021138"/>
                <a:gd name="connsiteX332" fmla="*/ 87824 w 2665709"/>
                <a:gd name="connsiteY332" fmla="*/ 2980841 h 4021138"/>
                <a:gd name="connsiteX333" fmla="*/ 98156 w 2665709"/>
                <a:gd name="connsiteY333" fmla="*/ 3011838 h 4021138"/>
                <a:gd name="connsiteX334" fmla="*/ 103322 w 2665709"/>
                <a:gd name="connsiteY334" fmla="*/ 3053166 h 4021138"/>
                <a:gd name="connsiteX335" fmla="*/ 108488 w 2665709"/>
                <a:gd name="connsiteY335" fmla="*/ 3068665 h 4021138"/>
                <a:gd name="connsiteX336" fmla="*/ 123987 w 2665709"/>
                <a:gd name="connsiteY336" fmla="*/ 3109994 h 4021138"/>
                <a:gd name="connsiteX337" fmla="*/ 123987 w 2665709"/>
                <a:gd name="connsiteY337" fmla="*/ 3368299 h 4021138"/>
                <a:gd name="connsiteX338" fmla="*/ 113655 w 2665709"/>
                <a:gd name="connsiteY338" fmla="*/ 3388963 h 4021138"/>
                <a:gd name="connsiteX339" fmla="*/ 103322 w 2665709"/>
                <a:gd name="connsiteY339" fmla="*/ 3435458 h 4021138"/>
                <a:gd name="connsiteX340" fmla="*/ 82658 w 2665709"/>
                <a:gd name="connsiteY340" fmla="*/ 3476787 h 4021138"/>
                <a:gd name="connsiteX341" fmla="*/ 67160 w 2665709"/>
                <a:gd name="connsiteY341" fmla="*/ 3528448 h 4021138"/>
                <a:gd name="connsiteX342" fmla="*/ 61994 w 2665709"/>
                <a:gd name="connsiteY342" fmla="*/ 3549112 h 4021138"/>
                <a:gd name="connsiteX343" fmla="*/ 56827 w 2665709"/>
                <a:gd name="connsiteY343" fmla="*/ 3564611 h 4021138"/>
                <a:gd name="connsiteX344" fmla="*/ 51661 w 2665709"/>
                <a:gd name="connsiteY344" fmla="*/ 3595607 h 4021138"/>
                <a:gd name="connsiteX345" fmla="*/ 46495 w 2665709"/>
                <a:gd name="connsiteY345" fmla="*/ 3611105 h 4021138"/>
                <a:gd name="connsiteX346" fmla="*/ 41329 w 2665709"/>
                <a:gd name="connsiteY346" fmla="*/ 3642102 h 4021138"/>
                <a:gd name="connsiteX347" fmla="*/ 25831 w 2665709"/>
                <a:gd name="connsiteY347" fmla="*/ 3693763 h 4021138"/>
                <a:gd name="connsiteX348" fmla="*/ 10333 w 2665709"/>
                <a:gd name="connsiteY348" fmla="*/ 3724760 h 4021138"/>
                <a:gd name="connsiteX349" fmla="*/ 0 w 2665709"/>
                <a:gd name="connsiteY349" fmla="*/ 3755756 h 4021138"/>
                <a:gd name="connsiteX350" fmla="*/ 15499 w 2665709"/>
                <a:gd name="connsiteY350" fmla="*/ 3879743 h 4021138"/>
                <a:gd name="connsiteX351" fmla="*/ 25831 w 2665709"/>
                <a:gd name="connsiteY351" fmla="*/ 3895241 h 4021138"/>
                <a:gd name="connsiteX352" fmla="*/ 41329 w 2665709"/>
                <a:gd name="connsiteY352" fmla="*/ 3926238 h 4021138"/>
                <a:gd name="connsiteX353" fmla="*/ 56827 w 2665709"/>
                <a:gd name="connsiteY353" fmla="*/ 3962400 h 4021138"/>
                <a:gd name="connsiteX354" fmla="*/ 67160 w 2665709"/>
                <a:gd name="connsiteY354" fmla="*/ 3998563 h 4021138"/>
                <a:gd name="connsiteX355" fmla="*/ 87824 w 2665709"/>
                <a:gd name="connsiteY355" fmla="*/ 4008895 h 40211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</a:cxnLst>
              <a:rect l="l" t="t" r="r" b="b"/>
              <a:pathLst>
                <a:path w="2665709" h="4021138">
                  <a:moveTo>
                    <a:pt x="87824" y="4008895"/>
                  </a:moveTo>
                  <a:cubicBezTo>
                    <a:pt x="93851" y="4005451"/>
                    <a:pt x="93308" y="3987913"/>
                    <a:pt x="103322" y="3977899"/>
                  </a:cubicBezTo>
                  <a:cubicBezTo>
                    <a:pt x="107713" y="3973508"/>
                    <a:pt x="113655" y="3971010"/>
                    <a:pt x="118821" y="3967566"/>
                  </a:cubicBezTo>
                  <a:cubicBezTo>
                    <a:pt x="122265" y="3962400"/>
                    <a:pt x="124763" y="3956458"/>
                    <a:pt x="129153" y="3952068"/>
                  </a:cubicBezTo>
                  <a:cubicBezTo>
                    <a:pt x="139167" y="3942054"/>
                    <a:pt x="147544" y="3940772"/>
                    <a:pt x="160149" y="3936570"/>
                  </a:cubicBezTo>
                  <a:cubicBezTo>
                    <a:pt x="179092" y="3938292"/>
                    <a:pt x="198378" y="3937751"/>
                    <a:pt x="216977" y="3941736"/>
                  </a:cubicBezTo>
                  <a:cubicBezTo>
                    <a:pt x="227336" y="3943956"/>
                    <a:pt x="241284" y="3961992"/>
                    <a:pt x="247973" y="3967566"/>
                  </a:cubicBezTo>
                  <a:cubicBezTo>
                    <a:pt x="252743" y="3971541"/>
                    <a:pt x="257918" y="3975122"/>
                    <a:pt x="263471" y="3977899"/>
                  </a:cubicBezTo>
                  <a:cubicBezTo>
                    <a:pt x="276187" y="3984257"/>
                    <a:pt x="298065" y="3986247"/>
                    <a:pt x="309966" y="3988231"/>
                  </a:cubicBezTo>
                  <a:cubicBezTo>
                    <a:pt x="312917" y="3987809"/>
                    <a:pt x="364407" y="3981136"/>
                    <a:pt x="371960" y="3977899"/>
                  </a:cubicBezTo>
                  <a:cubicBezTo>
                    <a:pt x="376437" y="3975980"/>
                    <a:pt x="378115" y="3970072"/>
                    <a:pt x="382292" y="3967566"/>
                  </a:cubicBezTo>
                  <a:cubicBezTo>
                    <a:pt x="386961" y="3964764"/>
                    <a:pt x="392919" y="3964835"/>
                    <a:pt x="397790" y="3962400"/>
                  </a:cubicBezTo>
                  <a:cubicBezTo>
                    <a:pt x="418987" y="3951801"/>
                    <a:pt x="407606" y="3954548"/>
                    <a:pt x="423621" y="3941736"/>
                  </a:cubicBezTo>
                  <a:cubicBezTo>
                    <a:pt x="437928" y="3930291"/>
                    <a:pt x="438247" y="3931695"/>
                    <a:pt x="454617" y="3926238"/>
                  </a:cubicBezTo>
                  <a:cubicBezTo>
                    <a:pt x="458061" y="3922794"/>
                    <a:pt x="460772" y="3918411"/>
                    <a:pt x="464949" y="3915905"/>
                  </a:cubicBezTo>
                  <a:cubicBezTo>
                    <a:pt x="469619" y="3913103"/>
                    <a:pt x="476196" y="3914141"/>
                    <a:pt x="480448" y="3910739"/>
                  </a:cubicBezTo>
                  <a:cubicBezTo>
                    <a:pt x="488088" y="3904627"/>
                    <a:pt x="493827" y="3888925"/>
                    <a:pt x="495946" y="3879743"/>
                  </a:cubicBezTo>
                  <a:cubicBezTo>
                    <a:pt x="499895" y="3862631"/>
                    <a:pt x="506278" y="3828082"/>
                    <a:pt x="506278" y="3828082"/>
                  </a:cubicBezTo>
                  <a:cubicBezTo>
                    <a:pt x="504556" y="3802251"/>
                    <a:pt x="503822" y="3776336"/>
                    <a:pt x="501112" y="3750590"/>
                  </a:cubicBezTo>
                  <a:cubicBezTo>
                    <a:pt x="500369" y="3743529"/>
                    <a:pt x="497986" y="3736727"/>
                    <a:pt x="495946" y="3729926"/>
                  </a:cubicBezTo>
                  <a:cubicBezTo>
                    <a:pt x="491364" y="3714652"/>
                    <a:pt x="484697" y="3692387"/>
                    <a:pt x="475282" y="3678265"/>
                  </a:cubicBezTo>
                  <a:cubicBezTo>
                    <a:pt x="472580" y="3674212"/>
                    <a:pt x="468393" y="3671377"/>
                    <a:pt x="464949" y="3667933"/>
                  </a:cubicBezTo>
                  <a:cubicBezTo>
                    <a:pt x="455870" y="3640696"/>
                    <a:pt x="465783" y="3662734"/>
                    <a:pt x="444285" y="3636936"/>
                  </a:cubicBezTo>
                  <a:cubicBezTo>
                    <a:pt x="440085" y="3631897"/>
                    <a:pt x="431413" y="3614444"/>
                    <a:pt x="423621" y="3611105"/>
                  </a:cubicBezTo>
                  <a:cubicBezTo>
                    <a:pt x="382346" y="3593415"/>
                    <a:pt x="412386" y="3615820"/>
                    <a:pt x="382292" y="3600773"/>
                  </a:cubicBezTo>
                  <a:cubicBezTo>
                    <a:pt x="365207" y="3592230"/>
                    <a:pt x="354427" y="3578075"/>
                    <a:pt x="340963" y="3564611"/>
                  </a:cubicBezTo>
                  <a:lnTo>
                    <a:pt x="330631" y="3554278"/>
                  </a:lnTo>
                  <a:cubicBezTo>
                    <a:pt x="317522" y="3514952"/>
                    <a:pt x="322435" y="3533961"/>
                    <a:pt x="315133" y="3497451"/>
                  </a:cubicBezTo>
                  <a:cubicBezTo>
                    <a:pt x="322946" y="3466199"/>
                    <a:pt x="312697" y="3480739"/>
                    <a:pt x="346129" y="3471621"/>
                  </a:cubicBezTo>
                  <a:cubicBezTo>
                    <a:pt x="356636" y="3468755"/>
                    <a:pt x="366794" y="3464733"/>
                    <a:pt x="377126" y="3461289"/>
                  </a:cubicBezTo>
                  <a:lnTo>
                    <a:pt x="392624" y="3456122"/>
                  </a:lnTo>
                  <a:cubicBezTo>
                    <a:pt x="422003" y="3426743"/>
                    <a:pt x="393714" y="3450411"/>
                    <a:pt x="423621" y="3435458"/>
                  </a:cubicBezTo>
                  <a:cubicBezTo>
                    <a:pt x="463683" y="3415428"/>
                    <a:pt x="415659" y="3432946"/>
                    <a:pt x="454617" y="3419960"/>
                  </a:cubicBezTo>
                  <a:cubicBezTo>
                    <a:pt x="459783" y="3414794"/>
                    <a:pt x="464503" y="3409138"/>
                    <a:pt x="470116" y="3404461"/>
                  </a:cubicBezTo>
                  <a:cubicBezTo>
                    <a:pt x="474886" y="3400486"/>
                    <a:pt x="481735" y="3398977"/>
                    <a:pt x="485614" y="3394129"/>
                  </a:cubicBezTo>
                  <a:cubicBezTo>
                    <a:pt x="489016" y="3389877"/>
                    <a:pt x="488345" y="3383502"/>
                    <a:pt x="490780" y="3378631"/>
                  </a:cubicBezTo>
                  <a:cubicBezTo>
                    <a:pt x="493557" y="3373078"/>
                    <a:pt x="497668" y="3368299"/>
                    <a:pt x="501112" y="3363133"/>
                  </a:cubicBezTo>
                  <a:cubicBezTo>
                    <a:pt x="502223" y="3357579"/>
                    <a:pt x="506678" y="3329746"/>
                    <a:pt x="511444" y="3321804"/>
                  </a:cubicBezTo>
                  <a:cubicBezTo>
                    <a:pt x="513950" y="3317627"/>
                    <a:pt x="518333" y="3314916"/>
                    <a:pt x="521777" y="3311472"/>
                  </a:cubicBezTo>
                  <a:cubicBezTo>
                    <a:pt x="520055" y="3302862"/>
                    <a:pt x="520537" y="3293495"/>
                    <a:pt x="516610" y="3285641"/>
                  </a:cubicBezTo>
                  <a:cubicBezTo>
                    <a:pt x="513343" y="3279107"/>
                    <a:pt x="506659" y="3274898"/>
                    <a:pt x="501112" y="3270143"/>
                  </a:cubicBezTo>
                  <a:cubicBezTo>
                    <a:pt x="494575" y="3264539"/>
                    <a:pt x="488316" y="3258141"/>
                    <a:pt x="480448" y="3254644"/>
                  </a:cubicBezTo>
                  <a:cubicBezTo>
                    <a:pt x="472424" y="3251078"/>
                    <a:pt x="463377" y="3250082"/>
                    <a:pt x="454617" y="3249478"/>
                  </a:cubicBezTo>
                  <a:cubicBezTo>
                    <a:pt x="413350" y="3246632"/>
                    <a:pt x="371960" y="3246034"/>
                    <a:pt x="330631" y="3244312"/>
                  </a:cubicBezTo>
                  <a:cubicBezTo>
                    <a:pt x="327187" y="3237424"/>
                    <a:pt x="324120" y="3230334"/>
                    <a:pt x="320299" y="3223648"/>
                  </a:cubicBezTo>
                  <a:cubicBezTo>
                    <a:pt x="317218" y="3218257"/>
                    <a:pt x="311750" y="3214097"/>
                    <a:pt x="309966" y="3208150"/>
                  </a:cubicBezTo>
                  <a:cubicBezTo>
                    <a:pt x="306467" y="3196487"/>
                    <a:pt x="307188" y="3183927"/>
                    <a:pt x="304800" y="3171987"/>
                  </a:cubicBezTo>
                  <a:cubicBezTo>
                    <a:pt x="303732" y="3166647"/>
                    <a:pt x="301356" y="3161655"/>
                    <a:pt x="299634" y="3156489"/>
                  </a:cubicBezTo>
                  <a:cubicBezTo>
                    <a:pt x="301356" y="3149601"/>
                    <a:pt x="303260" y="3142755"/>
                    <a:pt x="304800" y="3135824"/>
                  </a:cubicBezTo>
                  <a:cubicBezTo>
                    <a:pt x="309096" y="3116493"/>
                    <a:pt x="310419" y="3094043"/>
                    <a:pt x="325465" y="3078997"/>
                  </a:cubicBezTo>
                  <a:cubicBezTo>
                    <a:pt x="329855" y="3074607"/>
                    <a:pt x="335797" y="3072109"/>
                    <a:pt x="340963" y="3068665"/>
                  </a:cubicBezTo>
                  <a:cubicBezTo>
                    <a:pt x="353947" y="3029710"/>
                    <a:pt x="336433" y="3077724"/>
                    <a:pt x="356461" y="3037668"/>
                  </a:cubicBezTo>
                  <a:cubicBezTo>
                    <a:pt x="360166" y="3030259"/>
                    <a:pt x="365139" y="3008122"/>
                    <a:pt x="366794" y="3001505"/>
                  </a:cubicBezTo>
                  <a:cubicBezTo>
                    <a:pt x="368516" y="2932624"/>
                    <a:pt x="368901" y="2863696"/>
                    <a:pt x="371960" y="2794861"/>
                  </a:cubicBezTo>
                  <a:cubicBezTo>
                    <a:pt x="372350" y="2786089"/>
                    <a:pt x="377126" y="2777812"/>
                    <a:pt x="377126" y="2769031"/>
                  </a:cubicBezTo>
                  <a:cubicBezTo>
                    <a:pt x="377126" y="2748295"/>
                    <a:pt x="374700" y="2727592"/>
                    <a:pt x="371960" y="2707038"/>
                  </a:cubicBezTo>
                  <a:cubicBezTo>
                    <a:pt x="371240" y="2701640"/>
                    <a:pt x="369596" y="2696209"/>
                    <a:pt x="366794" y="2691539"/>
                  </a:cubicBezTo>
                  <a:cubicBezTo>
                    <a:pt x="364288" y="2687362"/>
                    <a:pt x="359905" y="2684651"/>
                    <a:pt x="356461" y="2681207"/>
                  </a:cubicBezTo>
                  <a:cubicBezTo>
                    <a:pt x="358183" y="2662265"/>
                    <a:pt x="358937" y="2643209"/>
                    <a:pt x="361627" y="2624380"/>
                  </a:cubicBezTo>
                  <a:cubicBezTo>
                    <a:pt x="364698" y="2602884"/>
                    <a:pt x="366892" y="2612026"/>
                    <a:pt x="382292" y="2598550"/>
                  </a:cubicBezTo>
                  <a:cubicBezTo>
                    <a:pt x="391456" y="2590532"/>
                    <a:pt x="396182" y="2575107"/>
                    <a:pt x="408122" y="2572719"/>
                  </a:cubicBezTo>
                  <a:cubicBezTo>
                    <a:pt x="425880" y="2569167"/>
                    <a:pt x="437591" y="2567251"/>
                    <a:pt x="454617" y="2562387"/>
                  </a:cubicBezTo>
                  <a:cubicBezTo>
                    <a:pt x="459853" y="2560891"/>
                    <a:pt x="464950" y="2558943"/>
                    <a:pt x="470116" y="2557221"/>
                  </a:cubicBezTo>
                  <a:cubicBezTo>
                    <a:pt x="475282" y="2553777"/>
                    <a:pt x="481736" y="2551737"/>
                    <a:pt x="485614" y="2546889"/>
                  </a:cubicBezTo>
                  <a:cubicBezTo>
                    <a:pt x="489016" y="2542637"/>
                    <a:pt x="488135" y="2536150"/>
                    <a:pt x="490780" y="2531390"/>
                  </a:cubicBezTo>
                  <a:cubicBezTo>
                    <a:pt x="496810" y="2520535"/>
                    <a:pt x="504556" y="2510726"/>
                    <a:pt x="511444" y="2500394"/>
                  </a:cubicBezTo>
                  <a:lnTo>
                    <a:pt x="521777" y="2484895"/>
                  </a:lnTo>
                  <a:cubicBezTo>
                    <a:pt x="528273" y="2465407"/>
                    <a:pt x="529845" y="2456162"/>
                    <a:pt x="547607" y="2438400"/>
                  </a:cubicBezTo>
                  <a:lnTo>
                    <a:pt x="573438" y="2412570"/>
                  </a:lnTo>
                  <a:cubicBezTo>
                    <a:pt x="579754" y="2399937"/>
                    <a:pt x="584974" y="2387361"/>
                    <a:pt x="594102" y="2376407"/>
                  </a:cubicBezTo>
                  <a:cubicBezTo>
                    <a:pt x="598779" y="2370795"/>
                    <a:pt x="604434" y="2366075"/>
                    <a:pt x="609600" y="2360909"/>
                  </a:cubicBezTo>
                  <a:cubicBezTo>
                    <a:pt x="618693" y="2333630"/>
                    <a:pt x="611745" y="2349942"/>
                    <a:pt x="635431" y="2314414"/>
                  </a:cubicBezTo>
                  <a:cubicBezTo>
                    <a:pt x="648465" y="2294863"/>
                    <a:pt x="641373" y="2303307"/>
                    <a:pt x="656095" y="2288583"/>
                  </a:cubicBezTo>
                  <a:cubicBezTo>
                    <a:pt x="657817" y="2283417"/>
                    <a:pt x="658459" y="2277754"/>
                    <a:pt x="661261" y="2273085"/>
                  </a:cubicBezTo>
                  <a:cubicBezTo>
                    <a:pt x="663767" y="2268908"/>
                    <a:pt x="668551" y="2266556"/>
                    <a:pt x="671594" y="2262753"/>
                  </a:cubicBezTo>
                  <a:cubicBezTo>
                    <a:pt x="675473" y="2257905"/>
                    <a:pt x="678482" y="2252421"/>
                    <a:pt x="681926" y="2247255"/>
                  </a:cubicBezTo>
                  <a:cubicBezTo>
                    <a:pt x="694910" y="2208300"/>
                    <a:pt x="677396" y="2256314"/>
                    <a:pt x="697424" y="2216258"/>
                  </a:cubicBezTo>
                  <a:cubicBezTo>
                    <a:pt x="699859" y="2211387"/>
                    <a:pt x="699188" y="2205012"/>
                    <a:pt x="702590" y="2200760"/>
                  </a:cubicBezTo>
                  <a:cubicBezTo>
                    <a:pt x="706469" y="2195912"/>
                    <a:pt x="712922" y="2193872"/>
                    <a:pt x="718088" y="2190428"/>
                  </a:cubicBezTo>
                  <a:cubicBezTo>
                    <a:pt x="724585" y="2170939"/>
                    <a:pt x="726156" y="2161697"/>
                    <a:pt x="743919" y="2143933"/>
                  </a:cubicBezTo>
                  <a:lnTo>
                    <a:pt x="769749" y="2118102"/>
                  </a:lnTo>
                  <a:lnTo>
                    <a:pt x="780082" y="2107770"/>
                  </a:lnTo>
                  <a:cubicBezTo>
                    <a:pt x="789053" y="2080857"/>
                    <a:pt x="779372" y="2102200"/>
                    <a:pt x="795580" y="2081939"/>
                  </a:cubicBezTo>
                  <a:cubicBezTo>
                    <a:pt x="815258" y="2057340"/>
                    <a:pt x="794844" y="2073820"/>
                    <a:pt x="821410" y="2056109"/>
                  </a:cubicBezTo>
                  <a:cubicBezTo>
                    <a:pt x="836049" y="2012201"/>
                    <a:pt x="815632" y="2065741"/>
                    <a:pt x="836909" y="2030278"/>
                  </a:cubicBezTo>
                  <a:cubicBezTo>
                    <a:pt x="839711" y="2025609"/>
                    <a:pt x="838224" y="2018631"/>
                    <a:pt x="842075" y="2014780"/>
                  </a:cubicBezTo>
                  <a:cubicBezTo>
                    <a:pt x="845926" y="2010929"/>
                    <a:pt x="852407" y="2011336"/>
                    <a:pt x="857573" y="2009614"/>
                  </a:cubicBezTo>
                  <a:cubicBezTo>
                    <a:pt x="861017" y="2004448"/>
                    <a:pt x="864026" y="1998964"/>
                    <a:pt x="867905" y="1994116"/>
                  </a:cubicBezTo>
                  <a:cubicBezTo>
                    <a:pt x="876318" y="1983599"/>
                    <a:pt x="882228" y="1981123"/>
                    <a:pt x="893736" y="1973451"/>
                  </a:cubicBezTo>
                  <a:cubicBezTo>
                    <a:pt x="897180" y="1968285"/>
                    <a:pt x="901291" y="1963506"/>
                    <a:pt x="904068" y="1957953"/>
                  </a:cubicBezTo>
                  <a:cubicBezTo>
                    <a:pt x="906503" y="1953082"/>
                    <a:pt x="905383" y="1946305"/>
                    <a:pt x="909234" y="1942455"/>
                  </a:cubicBezTo>
                  <a:cubicBezTo>
                    <a:pt x="913085" y="1938604"/>
                    <a:pt x="919567" y="1939011"/>
                    <a:pt x="924733" y="1937289"/>
                  </a:cubicBezTo>
                  <a:cubicBezTo>
                    <a:pt x="928177" y="1933845"/>
                    <a:pt x="932022" y="1930760"/>
                    <a:pt x="935065" y="1926956"/>
                  </a:cubicBezTo>
                  <a:cubicBezTo>
                    <a:pt x="938943" y="1922108"/>
                    <a:pt x="941272" y="1916098"/>
                    <a:pt x="945397" y="1911458"/>
                  </a:cubicBezTo>
                  <a:cubicBezTo>
                    <a:pt x="955105" y="1900537"/>
                    <a:pt x="968289" y="1892619"/>
                    <a:pt x="976394" y="1880461"/>
                  </a:cubicBezTo>
                  <a:cubicBezTo>
                    <a:pt x="990170" y="1859797"/>
                    <a:pt x="981560" y="1868407"/>
                    <a:pt x="1002224" y="1854631"/>
                  </a:cubicBezTo>
                  <a:cubicBezTo>
                    <a:pt x="1005668" y="1849465"/>
                    <a:pt x="1008515" y="1843847"/>
                    <a:pt x="1012556" y="1839133"/>
                  </a:cubicBezTo>
                  <a:cubicBezTo>
                    <a:pt x="1018896" y="1831737"/>
                    <a:pt x="1033221" y="1818468"/>
                    <a:pt x="1033221" y="1818468"/>
                  </a:cubicBezTo>
                  <a:cubicBezTo>
                    <a:pt x="1038604" y="1802318"/>
                    <a:pt x="1043826" y="1782123"/>
                    <a:pt x="1059051" y="1771973"/>
                  </a:cubicBezTo>
                  <a:lnTo>
                    <a:pt x="1074549" y="1761641"/>
                  </a:lnTo>
                  <a:cubicBezTo>
                    <a:pt x="1091894" y="1709615"/>
                    <a:pt x="1065445" y="1790271"/>
                    <a:pt x="1084882" y="1725478"/>
                  </a:cubicBezTo>
                  <a:cubicBezTo>
                    <a:pt x="1088011" y="1715046"/>
                    <a:pt x="1091770" y="1704814"/>
                    <a:pt x="1095214" y="1694482"/>
                  </a:cubicBezTo>
                  <a:cubicBezTo>
                    <a:pt x="1096936" y="1689316"/>
                    <a:pt x="1099059" y="1684266"/>
                    <a:pt x="1100380" y="1678983"/>
                  </a:cubicBezTo>
                  <a:lnTo>
                    <a:pt x="1110712" y="1637655"/>
                  </a:lnTo>
                  <a:cubicBezTo>
                    <a:pt x="1118519" y="1606425"/>
                    <a:pt x="1113633" y="1623724"/>
                    <a:pt x="1126210" y="1585994"/>
                  </a:cubicBezTo>
                  <a:cubicBezTo>
                    <a:pt x="1127932" y="1580828"/>
                    <a:pt x="1127526" y="1574346"/>
                    <a:pt x="1131377" y="1570495"/>
                  </a:cubicBezTo>
                  <a:lnTo>
                    <a:pt x="1146875" y="1554997"/>
                  </a:lnTo>
                  <a:lnTo>
                    <a:pt x="1157207" y="1524000"/>
                  </a:lnTo>
                  <a:cubicBezTo>
                    <a:pt x="1158929" y="1518834"/>
                    <a:pt x="1158522" y="1512353"/>
                    <a:pt x="1162373" y="1508502"/>
                  </a:cubicBezTo>
                  <a:lnTo>
                    <a:pt x="1177871" y="1493004"/>
                  </a:lnTo>
                  <a:cubicBezTo>
                    <a:pt x="1179593" y="1487838"/>
                    <a:pt x="1180602" y="1482376"/>
                    <a:pt x="1183038" y="1477505"/>
                  </a:cubicBezTo>
                  <a:cubicBezTo>
                    <a:pt x="1185815" y="1471952"/>
                    <a:pt x="1190924" y="1467714"/>
                    <a:pt x="1193370" y="1462007"/>
                  </a:cubicBezTo>
                  <a:cubicBezTo>
                    <a:pt x="1196167" y="1455481"/>
                    <a:pt x="1195739" y="1447869"/>
                    <a:pt x="1198536" y="1441343"/>
                  </a:cubicBezTo>
                  <a:cubicBezTo>
                    <a:pt x="1205424" y="1425269"/>
                    <a:pt x="1210589" y="1424697"/>
                    <a:pt x="1224366" y="1415512"/>
                  </a:cubicBezTo>
                  <a:cubicBezTo>
                    <a:pt x="1227769" y="1405304"/>
                    <a:pt x="1230762" y="1391798"/>
                    <a:pt x="1239865" y="1384516"/>
                  </a:cubicBezTo>
                  <a:cubicBezTo>
                    <a:pt x="1244117" y="1381114"/>
                    <a:pt x="1250197" y="1381072"/>
                    <a:pt x="1255363" y="1379350"/>
                  </a:cubicBezTo>
                  <a:cubicBezTo>
                    <a:pt x="1257085" y="1374184"/>
                    <a:pt x="1256678" y="1367702"/>
                    <a:pt x="1260529" y="1363851"/>
                  </a:cubicBezTo>
                  <a:cubicBezTo>
                    <a:pt x="1269310" y="1355070"/>
                    <a:pt x="1291526" y="1343187"/>
                    <a:pt x="1291526" y="1343187"/>
                  </a:cubicBezTo>
                  <a:cubicBezTo>
                    <a:pt x="1293248" y="1338021"/>
                    <a:pt x="1293890" y="1332358"/>
                    <a:pt x="1296692" y="1327689"/>
                  </a:cubicBezTo>
                  <a:cubicBezTo>
                    <a:pt x="1302450" y="1318092"/>
                    <a:pt x="1314398" y="1313523"/>
                    <a:pt x="1322522" y="1307024"/>
                  </a:cubicBezTo>
                  <a:cubicBezTo>
                    <a:pt x="1326326" y="1303981"/>
                    <a:pt x="1328678" y="1299198"/>
                    <a:pt x="1332855" y="1296692"/>
                  </a:cubicBezTo>
                  <a:cubicBezTo>
                    <a:pt x="1337524" y="1293890"/>
                    <a:pt x="1342914" y="1291791"/>
                    <a:pt x="1348353" y="1291526"/>
                  </a:cubicBezTo>
                  <a:cubicBezTo>
                    <a:pt x="1413735" y="1288337"/>
                    <a:pt x="1479228" y="1288082"/>
                    <a:pt x="1544665" y="1286360"/>
                  </a:cubicBezTo>
                  <a:cubicBezTo>
                    <a:pt x="1556719" y="1284638"/>
                    <a:pt x="1568887" y="1283582"/>
                    <a:pt x="1580827" y="1281194"/>
                  </a:cubicBezTo>
                  <a:cubicBezTo>
                    <a:pt x="1586167" y="1280126"/>
                    <a:pt x="1591090" y="1277524"/>
                    <a:pt x="1596326" y="1276028"/>
                  </a:cubicBezTo>
                  <a:cubicBezTo>
                    <a:pt x="1603153" y="1274077"/>
                    <a:pt x="1610102" y="1272583"/>
                    <a:pt x="1616990" y="1270861"/>
                  </a:cubicBezTo>
                  <a:cubicBezTo>
                    <a:pt x="1641550" y="1254487"/>
                    <a:pt x="1626597" y="1262493"/>
                    <a:pt x="1663485" y="1250197"/>
                  </a:cubicBezTo>
                  <a:lnTo>
                    <a:pt x="1678983" y="1245031"/>
                  </a:lnTo>
                  <a:lnTo>
                    <a:pt x="1694482" y="1239865"/>
                  </a:lnTo>
                  <a:cubicBezTo>
                    <a:pt x="1697926" y="1234699"/>
                    <a:pt x="1700044" y="1228341"/>
                    <a:pt x="1704814" y="1224366"/>
                  </a:cubicBezTo>
                  <a:cubicBezTo>
                    <a:pt x="1710730" y="1219436"/>
                    <a:pt x="1718792" y="1217855"/>
                    <a:pt x="1725478" y="1214034"/>
                  </a:cubicBezTo>
                  <a:cubicBezTo>
                    <a:pt x="1730869" y="1210954"/>
                    <a:pt x="1735811" y="1207146"/>
                    <a:pt x="1740977" y="1203702"/>
                  </a:cubicBezTo>
                  <a:cubicBezTo>
                    <a:pt x="1760068" y="1175066"/>
                    <a:pt x="1740386" y="1197717"/>
                    <a:pt x="1766807" y="1183038"/>
                  </a:cubicBezTo>
                  <a:cubicBezTo>
                    <a:pt x="1777662" y="1177007"/>
                    <a:pt x="1797804" y="1162373"/>
                    <a:pt x="1797804" y="1162373"/>
                  </a:cubicBezTo>
                  <a:cubicBezTo>
                    <a:pt x="1801248" y="1157207"/>
                    <a:pt x="1803288" y="1150754"/>
                    <a:pt x="1808136" y="1146875"/>
                  </a:cubicBezTo>
                  <a:cubicBezTo>
                    <a:pt x="1812388" y="1143473"/>
                    <a:pt x="1818763" y="1144144"/>
                    <a:pt x="1823634" y="1141709"/>
                  </a:cubicBezTo>
                  <a:cubicBezTo>
                    <a:pt x="1829188" y="1138932"/>
                    <a:pt x="1833967" y="1134821"/>
                    <a:pt x="1839133" y="1131377"/>
                  </a:cubicBezTo>
                  <a:cubicBezTo>
                    <a:pt x="1850766" y="1096475"/>
                    <a:pt x="1834633" y="1134305"/>
                    <a:pt x="1859797" y="1105546"/>
                  </a:cubicBezTo>
                  <a:cubicBezTo>
                    <a:pt x="1867974" y="1096201"/>
                    <a:pt x="1880461" y="1074550"/>
                    <a:pt x="1880461" y="1074550"/>
                  </a:cubicBezTo>
                  <a:lnTo>
                    <a:pt x="1890794" y="1043553"/>
                  </a:lnTo>
                  <a:cubicBezTo>
                    <a:pt x="1892516" y="1038387"/>
                    <a:pt x="1892110" y="1031906"/>
                    <a:pt x="1895960" y="1028055"/>
                  </a:cubicBezTo>
                  <a:lnTo>
                    <a:pt x="1906292" y="1017722"/>
                  </a:lnTo>
                  <a:cubicBezTo>
                    <a:pt x="1908014" y="1012556"/>
                    <a:pt x="1908813" y="1006984"/>
                    <a:pt x="1911458" y="1002224"/>
                  </a:cubicBezTo>
                  <a:cubicBezTo>
                    <a:pt x="1917488" y="991369"/>
                    <a:pt x="1932122" y="971228"/>
                    <a:pt x="1932122" y="971228"/>
                  </a:cubicBezTo>
                  <a:cubicBezTo>
                    <a:pt x="1933844" y="966062"/>
                    <a:pt x="1934486" y="960399"/>
                    <a:pt x="1937288" y="955729"/>
                  </a:cubicBezTo>
                  <a:cubicBezTo>
                    <a:pt x="1939794" y="951552"/>
                    <a:pt x="1944578" y="949200"/>
                    <a:pt x="1947621" y="945397"/>
                  </a:cubicBezTo>
                  <a:cubicBezTo>
                    <a:pt x="1951500" y="940549"/>
                    <a:pt x="1954509" y="935065"/>
                    <a:pt x="1957953" y="929899"/>
                  </a:cubicBezTo>
                  <a:cubicBezTo>
                    <a:pt x="1959675" y="924733"/>
                    <a:pt x="1960474" y="919160"/>
                    <a:pt x="1963119" y="914400"/>
                  </a:cubicBezTo>
                  <a:cubicBezTo>
                    <a:pt x="1977723" y="888112"/>
                    <a:pt x="1978439" y="888748"/>
                    <a:pt x="1994116" y="873072"/>
                  </a:cubicBezTo>
                  <a:cubicBezTo>
                    <a:pt x="1995838" y="867906"/>
                    <a:pt x="1996637" y="862333"/>
                    <a:pt x="1999282" y="857573"/>
                  </a:cubicBezTo>
                  <a:cubicBezTo>
                    <a:pt x="2005312" y="846718"/>
                    <a:pt x="2013058" y="836909"/>
                    <a:pt x="2019946" y="826577"/>
                  </a:cubicBezTo>
                  <a:lnTo>
                    <a:pt x="2030278" y="811078"/>
                  </a:lnTo>
                  <a:cubicBezTo>
                    <a:pt x="2033722" y="805912"/>
                    <a:pt x="2038646" y="801470"/>
                    <a:pt x="2040610" y="795580"/>
                  </a:cubicBezTo>
                  <a:cubicBezTo>
                    <a:pt x="2042332" y="790414"/>
                    <a:pt x="2042375" y="784334"/>
                    <a:pt x="2045777" y="780082"/>
                  </a:cubicBezTo>
                  <a:cubicBezTo>
                    <a:pt x="2049656" y="775234"/>
                    <a:pt x="2056427" y="773629"/>
                    <a:pt x="2061275" y="769750"/>
                  </a:cubicBezTo>
                  <a:cubicBezTo>
                    <a:pt x="2086840" y="749297"/>
                    <a:pt x="2055084" y="770773"/>
                    <a:pt x="2081939" y="743919"/>
                  </a:cubicBezTo>
                  <a:cubicBezTo>
                    <a:pt x="2086330" y="739529"/>
                    <a:pt x="2092765" y="737676"/>
                    <a:pt x="2097438" y="733587"/>
                  </a:cubicBezTo>
                  <a:cubicBezTo>
                    <a:pt x="2133970" y="701622"/>
                    <a:pt x="2108652" y="712628"/>
                    <a:pt x="2138766" y="702590"/>
                  </a:cubicBezTo>
                  <a:cubicBezTo>
                    <a:pt x="2142210" y="699146"/>
                    <a:pt x="2144922" y="694764"/>
                    <a:pt x="2149099" y="692258"/>
                  </a:cubicBezTo>
                  <a:cubicBezTo>
                    <a:pt x="2153768" y="689456"/>
                    <a:pt x="2160345" y="690494"/>
                    <a:pt x="2164597" y="687092"/>
                  </a:cubicBezTo>
                  <a:cubicBezTo>
                    <a:pt x="2176761" y="677361"/>
                    <a:pt x="2171221" y="668281"/>
                    <a:pt x="2185261" y="661261"/>
                  </a:cubicBezTo>
                  <a:cubicBezTo>
                    <a:pt x="2195002" y="656390"/>
                    <a:pt x="2206517" y="655800"/>
                    <a:pt x="2216258" y="650929"/>
                  </a:cubicBezTo>
                  <a:cubicBezTo>
                    <a:pt x="2223146" y="647485"/>
                    <a:pt x="2230514" y="644869"/>
                    <a:pt x="2236922" y="640597"/>
                  </a:cubicBezTo>
                  <a:cubicBezTo>
                    <a:pt x="2265287" y="621688"/>
                    <a:pt x="2226780" y="637090"/>
                    <a:pt x="2262753" y="625099"/>
                  </a:cubicBezTo>
                  <a:lnTo>
                    <a:pt x="2288583" y="599268"/>
                  </a:lnTo>
                  <a:cubicBezTo>
                    <a:pt x="2292027" y="595824"/>
                    <a:pt x="2294295" y="590476"/>
                    <a:pt x="2298916" y="588936"/>
                  </a:cubicBezTo>
                  <a:lnTo>
                    <a:pt x="2314414" y="583770"/>
                  </a:lnTo>
                  <a:lnTo>
                    <a:pt x="2345410" y="552773"/>
                  </a:lnTo>
                  <a:cubicBezTo>
                    <a:pt x="2348854" y="549329"/>
                    <a:pt x="2353041" y="546494"/>
                    <a:pt x="2355743" y="542441"/>
                  </a:cubicBezTo>
                  <a:cubicBezTo>
                    <a:pt x="2373456" y="515871"/>
                    <a:pt x="2356972" y="536293"/>
                    <a:pt x="2381573" y="516611"/>
                  </a:cubicBezTo>
                  <a:cubicBezTo>
                    <a:pt x="2401835" y="500401"/>
                    <a:pt x="2380487" y="510084"/>
                    <a:pt x="2407404" y="501112"/>
                  </a:cubicBezTo>
                  <a:cubicBezTo>
                    <a:pt x="2412570" y="497668"/>
                    <a:pt x="2417012" y="492743"/>
                    <a:pt x="2422902" y="490780"/>
                  </a:cubicBezTo>
                  <a:cubicBezTo>
                    <a:pt x="2431839" y="487801"/>
                    <a:pt x="2490893" y="480990"/>
                    <a:pt x="2495227" y="480448"/>
                  </a:cubicBezTo>
                  <a:cubicBezTo>
                    <a:pt x="2505559" y="477004"/>
                    <a:pt x="2520183" y="479178"/>
                    <a:pt x="2526224" y="470116"/>
                  </a:cubicBezTo>
                  <a:cubicBezTo>
                    <a:pt x="2529668" y="464950"/>
                    <a:pt x="2531291" y="457908"/>
                    <a:pt x="2536556" y="454617"/>
                  </a:cubicBezTo>
                  <a:cubicBezTo>
                    <a:pt x="2545792" y="448845"/>
                    <a:pt x="2558491" y="450326"/>
                    <a:pt x="2567553" y="444285"/>
                  </a:cubicBezTo>
                  <a:lnTo>
                    <a:pt x="2598549" y="423621"/>
                  </a:lnTo>
                  <a:cubicBezTo>
                    <a:pt x="2603715" y="420177"/>
                    <a:pt x="2608158" y="415253"/>
                    <a:pt x="2614048" y="413289"/>
                  </a:cubicBezTo>
                  <a:cubicBezTo>
                    <a:pt x="2619214" y="411567"/>
                    <a:pt x="2624675" y="410557"/>
                    <a:pt x="2629546" y="408122"/>
                  </a:cubicBezTo>
                  <a:cubicBezTo>
                    <a:pt x="2638495" y="403647"/>
                    <a:pt x="2648971" y="395465"/>
                    <a:pt x="2655377" y="387458"/>
                  </a:cubicBezTo>
                  <a:cubicBezTo>
                    <a:pt x="2659256" y="382610"/>
                    <a:pt x="2662265" y="377126"/>
                    <a:pt x="2665709" y="371960"/>
                  </a:cubicBezTo>
                  <a:cubicBezTo>
                    <a:pt x="2663987" y="366794"/>
                    <a:pt x="2664394" y="360312"/>
                    <a:pt x="2660543" y="356461"/>
                  </a:cubicBezTo>
                  <a:cubicBezTo>
                    <a:pt x="2656692" y="352610"/>
                    <a:pt x="2649915" y="353730"/>
                    <a:pt x="2645044" y="351295"/>
                  </a:cubicBezTo>
                  <a:cubicBezTo>
                    <a:pt x="2639491" y="348518"/>
                    <a:pt x="2635220" y="343485"/>
                    <a:pt x="2629546" y="340963"/>
                  </a:cubicBezTo>
                  <a:cubicBezTo>
                    <a:pt x="2619593" y="336540"/>
                    <a:pt x="2598549" y="330631"/>
                    <a:pt x="2598549" y="330631"/>
                  </a:cubicBezTo>
                  <a:cubicBezTo>
                    <a:pt x="2569913" y="311540"/>
                    <a:pt x="2592564" y="331222"/>
                    <a:pt x="2577885" y="304800"/>
                  </a:cubicBezTo>
                  <a:cubicBezTo>
                    <a:pt x="2571855" y="293945"/>
                    <a:pt x="2557221" y="273804"/>
                    <a:pt x="2557221" y="273804"/>
                  </a:cubicBezTo>
                  <a:cubicBezTo>
                    <a:pt x="2555499" y="268638"/>
                    <a:pt x="2554857" y="262975"/>
                    <a:pt x="2552055" y="258305"/>
                  </a:cubicBezTo>
                  <a:cubicBezTo>
                    <a:pt x="2549549" y="254128"/>
                    <a:pt x="2543432" y="252534"/>
                    <a:pt x="2541722" y="247973"/>
                  </a:cubicBezTo>
                  <a:cubicBezTo>
                    <a:pt x="2538044" y="238165"/>
                    <a:pt x="2538828" y="227202"/>
                    <a:pt x="2536556" y="216977"/>
                  </a:cubicBezTo>
                  <a:cubicBezTo>
                    <a:pt x="2535375" y="211661"/>
                    <a:pt x="2532886" y="206714"/>
                    <a:pt x="2531390" y="201478"/>
                  </a:cubicBezTo>
                  <a:cubicBezTo>
                    <a:pt x="2525620" y="181282"/>
                    <a:pt x="2529374" y="181045"/>
                    <a:pt x="2515892" y="165316"/>
                  </a:cubicBezTo>
                  <a:cubicBezTo>
                    <a:pt x="2486441" y="130956"/>
                    <a:pt x="2507228" y="153234"/>
                    <a:pt x="2479729" y="139485"/>
                  </a:cubicBezTo>
                  <a:cubicBezTo>
                    <a:pt x="2474176" y="136708"/>
                    <a:pt x="2469905" y="131675"/>
                    <a:pt x="2464231" y="129153"/>
                  </a:cubicBezTo>
                  <a:cubicBezTo>
                    <a:pt x="2454278" y="124730"/>
                    <a:pt x="2443566" y="122265"/>
                    <a:pt x="2433234" y="118821"/>
                  </a:cubicBezTo>
                  <a:lnTo>
                    <a:pt x="2402238" y="108489"/>
                  </a:lnTo>
                  <a:cubicBezTo>
                    <a:pt x="2397072" y="106767"/>
                    <a:pt x="2391270" y="106343"/>
                    <a:pt x="2386739" y="103322"/>
                  </a:cubicBezTo>
                  <a:cubicBezTo>
                    <a:pt x="2381573" y="99878"/>
                    <a:pt x="2377131" y="94953"/>
                    <a:pt x="2371241" y="92990"/>
                  </a:cubicBezTo>
                  <a:cubicBezTo>
                    <a:pt x="2361304" y="89678"/>
                    <a:pt x="2350576" y="89546"/>
                    <a:pt x="2340244" y="87824"/>
                  </a:cubicBezTo>
                  <a:lnTo>
                    <a:pt x="2293749" y="72326"/>
                  </a:lnTo>
                  <a:cubicBezTo>
                    <a:pt x="2288583" y="70604"/>
                    <a:pt x="2282782" y="70181"/>
                    <a:pt x="2278251" y="67160"/>
                  </a:cubicBezTo>
                  <a:cubicBezTo>
                    <a:pt x="2273085" y="63716"/>
                    <a:pt x="2268427" y="59350"/>
                    <a:pt x="2262753" y="56828"/>
                  </a:cubicBezTo>
                  <a:cubicBezTo>
                    <a:pt x="2252800" y="52405"/>
                    <a:pt x="2231756" y="46495"/>
                    <a:pt x="2231756" y="46495"/>
                  </a:cubicBezTo>
                  <a:cubicBezTo>
                    <a:pt x="2226590" y="43051"/>
                    <a:pt x="2221811" y="38940"/>
                    <a:pt x="2216258" y="36163"/>
                  </a:cubicBezTo>
                  <a:cubicBezTo>
                    <a:pt x="2211387" y="33728"/>
                    <a:pt x="2205429" y="33799"/>
                    <a:pt x="2200760" y="30997"/>
                  </a:cubicBezTo>
                  <a:cubicBezTo>
                    <a:pt x="2196583" y="28491"/>
                    <a:pt x="2194784" y="22843"/>
                    <a:pt x="2190427" y="20665"/>
                  </a:cubicBezTo>
                  <a:cubicBezTo>
                    <a:pt x="2180686" y="15795"/>
                    <a:pt x="2169763" y="13777"/>
                    <a:pt x="2159431" y="10333"/>
                  </a:cubicBezTo>
                  <a:lnTo>
                    <a:pt x="2143933" y="5166"/>
                  </a:lnTo>
                  <a:lnTo>
                    <a:pt x="2128434" y="0"/>
                  </a:lnTo>
                  <a:cubicBezTo>
                    <a:pt x="2085383" y="1722"/>
                    <a:pt x="2042104" y="408"/>
                    <a:pt x="1999282" y="5166"/>
                  </a:cubicBezTo>
                  <a:cubicBezTo>
                    <a:pt x="1994441" y="5704"/>
                    <a:pt x="1993306" y="13321"/>
                    <a:pt x="1988949" y="15499"/>
                  </a:cubicBezTo>
                  <a:cubicBezTo>
                    <a:pt x="1982599" y="18674"/>
                    <a:pt x="1975173" y="18943"/>
                    <a:pt x="1968285" y="20665"/>
                  </a:cubicBezTo>
                  <a:cubicBezTo>
                    <a:pt x="1963119" y="24109"/>
                    <a:pt x="1958340" y="28220"/>
                    <a:pt x="1952787" y="30997"/>
                  </a:cubicBezTo>
                  <a:cubicBezTo>
                    <a:pt x="1947916" y="33432"/>
                    <a:pt x="1941540" y="32761"/>
                    <a:pt x="1937288" y="36163"/>
                  </a:cubicBezTo>
                  <a:cubicBezTo>
                    <a:pt x="1932440" y="40041"/>
                    <a:pt x="1930834" y="46813"/>
                    <a:pt x="1926956" y="51661"/>
                  </a:cubicBezTo>
                  <a:cubicBezTo>
                    <a:pt x="1918542" y="62179"/>
                    <a:pt x="1912636" y="64652"/>
                    <a:pt x="1901126" y="72326"/>
                  </a:cubicBezTo>
                  <a:cubicBezTo>
                    <a:pt x="1897682" y="77492"/>
                    <a:pt x="1894673" y="82976"/>
                    <a:pt x="1890794" y="87824"/>
                  </a:cubicBezTo>
                  <a:cubicBezTo>
                    <a:pt x="1882383" y="98338"/>
                    <a:pt x="1876467" y="100819"/>
                    <a:pt x="1864963" y="108489"/>
                  </a:cubicBezTo>
                  <a:lnTo>
                    <a:pt x="1844299" y="139485"/>
                  </a:lnTo>
                  <a:lnTo>
                    <a:pt x="1833966" y="154983"/>
                  </a:lnTo>
                  <a:lnTo>
                    <a:pt x="1823634" y="185980"/>
                  </a:lnTo>
                  <a:lnTo>
                    <a:pt x="1818468" y="201478"/>
                  </a:lnTo>
                  <a:cubicBezTo>
                    <a:pt x="1818001" y="207553"/>
                    <a:pt x="1817090" y="268410"/>
                    <a:pt x="1808136" y="289302"/>
                  </a:cubicBezTo>
                  <a:cubicBezTo>
                    <a:pt x="1805690" y="295009"/>
                    <a:pt x="1801248" y="299634"/>
                    <a:pt x="1797804" y="304800"/>
                  </a:cubicBezTo>
                  <a:cubicBezTo>
                    <a:pt x="1796082" y="309966"/>
                    <a:pt x="1796489" y="316448"/>
                    <a:pt x="1792638" y="320299"/>
                  </a:cubicBezTo>
                  <a:cubicBezTo>
                    <a:pt x="1788787" y="324150"/>
                    <a:pt x="1782010" y="323030"/>
                    <a:pt x="1777139" y="325465"/>
                  </a:cubicBezTo>
                  <a:cubicBezTo>
                    <a:pt x="1771586" y="328242"/>
                    <a:pt x="1767194" y="333020"/>
                    <a:pt x="1761641" y="335797"/>
                  </a:cubicBezTo>
                  <a:cubicBezTo>
                    <a:pt x="1756770" y="338232"/>
                    <a:pt x="1751379" y="339467"/>
                    <a:pt x="1746143" y="340963"/>
                  </a:cubicBezTo>
                  <a:cubicBezTo>
                    <a:pt x="1713881" y="350181"/>
                    <a:pt x="1724781" y="344753"/>
                    <a:pt x="1678983" y="351295"/>
                  </a:cubicBezTo>
                  <a:cubicBezTo>
                    <a:pt x="1663674" y="353482"/>
                    <a:pt x="1647533" y="357866"/>
                    <a:pt x="1632488" y="361628"/>
                  </a:cubicBezTo>
                  <a:cubicBezTo>
                    <a:pt x="1627322" y="365072"/>
                    <a:pt x="1622803" y="369780"/>
                    <a:pt x="1616990" y="371960"/>
                  </a:cubicBezTo>
                  <a:cubicBezTo>
                    <a:pt x="1608769" y="375043"/>
                    <a:pt x="1599731" y="375221"/>
                    <a:pt x="1591160" y="377126"/>
                  </a:cubicBezTo>
                  <a:cubicBezTo>
                    <a:pt x="1584229" y="378666"/>
                    <a:pt x="1577322" y="380341"/>
                    <a:pt x="1570495" y="382292"/>
                  </a:cubicBezTo>
                  <a:cubicBezTo>
                    <a:pt x="1565259" y="383788"/>
                    <a:pt x="1560233" y="385962"/>
                    <a:pt x="1554997" y="387458"/>
                  </a:cubicBezTo>
                  <a:cubicBezTo>
                    <a:pt x="1509581" y="400434"/>
                    <a:pt x="1556002" y="385402"/>
                    <a:pt x="1518834" y="397790"/>
                  </a:cubicBezTo>
                  <a:cubicBezTo>
                    <a:pt x="1494274" y="414163"/>
                    <a:pt x="1509225" y="406159"/>
                    <a:pt x="1472339" y="418455"/>
                  </a:cubicBezTo>
                  <a:lnTo>
                    <a:pt x="1456841" y="423621"/>
                  </a:lnTo>
                  <a:cubicBezTo>
                    <a:pt x="1451675" y="425343"/>
                    <a:pt x="1445874" y="425767"/>
                    <a:pt x="1441343" y="428787"/>
                  </a:cubicBezTo>
                  <a:cubicBezTo>
                    <a:pt x="1390998" y="462348"/>
                    <a:pt x="1469197" y="409804"/>
                    <a:pt x="1405180" y="454617"/>
                  </a:cubicBezTo>
                  <a:cubicBezTo>
                    <a:pt x="1395007" y="461738"/>
                    <a:pt x="1384515" y="468394"/>
                    <a:pt x="1374183" y="475282"/>
                  </a:cubicBezTo>
                  <a:cubicBezTo>
                    <a:pt x="1369017" y="478726"/>
                    <a:pt x="1363075" y="481224"/>
                    <a:pt x="1358685" y="485614"/>
                  </a:cubicBezTo>
                  <a:cubicBezTo>
                    <a:pt x="1321863" y="522436"/>
                    <a:pt x="1363657" y="482668"/>
                    <a:pt x="1327688" y="511444"/>
                  </a:cubicBezTo>
                  <a:cubicBezTo>
                    <a:pt x="1323885" y="514487"/>
                    <a:pt x="1321253" y="518854"/>
                    <a:pt x="1317356" y="521777"/>
                  </a:cubicBezTo>
                  <a:cubicBezTo>
                    <a:pt x="1307422" y="529228"/>
                    <a:pt x="1296692" y="535553"/>
                    <a:pt x="1286360" y="542441"/>
                  </a:cubicBezTo>
                  <a:lnTo>
                    <a:pt x="1270861" y="552773"/>
                  </a:lnTo>
                  <a:cubicBezTo>
                    <a:pt x="1267417" y="557939"/>
                    <a:pt x="1265377" y="564393"/>
                    <a:pt x="1260529" y="568272"/>
                  </a:cubicBezTo>
                  <a:cubicBezTo>
                    <a:pt x="1256277" y="571674"/>
                    <a:pt x="1249902" y="571003"/>
                    <a:pt x="1245031" y="573438"/>
                  </a:cubicBezTo>
                  <a:cubicBezTo>
                    <a:pt x="1239478" y="576215"/>
                    <a:pt x="1234699" y="580326"/>
                    <a:pt x="1229533" y="583770"/>
                  </a:cubicBezTo>
                  <a:cubicBezTo>
                    <a:pt x="1227811" y="588936"/>
                    <a:pt x="1228217" y="595417"/>
                    <a:pt x="1224366" y="599268"/>
                  </a:cubicBezTo>
                  <a:cubicBezTo>
                    <a:pt x="1215585" y="608049"/>
                    <a:pt x="1203702" y="613045"/>
                    <a:pt x="1193370" y="619933"/>
                  </a:cubicBezTo>
                  <a:cubicBezTo>
                    <a:pt x="1188204" y="623377"/>
                    <a:pt x="1182261" y="625875"/>
                    <a:pt x="1177871" y="630265"/>
                  </a:cubicBezTo>
                  <a:cubicBezTo>
                    <a:pt x="1124129" y="684007"/>
                    <a:pt x="1197222" y="612940"/>
                    <a:pt x="1146875" y="656095"/>
                  </a:cubicBezTo>
                  <a:cubicBezTo>
                    <a:pt x="1139479" y="662435"/>
                    <a:pt x="1133098" y="669872"/>
                    <a:pt x="1126210" y="676760"/>
                  </a:cubicBezTo>
                  <a:cubicBezTo>
                    <a:pt x="1121044" y="681926"/>
                    <a:pt x="1116791" y="688205"/>
                    <a:pt x="1110712" y="692258"/>
                  </a:cubicBezTo>
                  <a:lnTo>
                    <a:pt x="1095214" y="702590"/>
                  </a:lnTo>
                  <a:cubicBezTo>
                    <a:pt x="1091770" y="707756"/>
                    <a:pt x="1089730" y="714210"/>
                    <a:pt x="1084882" y="718089"/>
                  </a:cubicBezTo>
                  <a:cubicBezTo>
                    <a:pt x="1080630" y="721491"/>
                    <a:pt x="1072548" y="718824"/>
                    <a:pt x="1069383" y="723255"/>
                  </a:cubicBezTo>
                  <a:cubicBezTo>
                    <a:pt x="1063053" y="732117"/>
                    <a:pt x="1063921" y="744510"/>
                    <a:pt x="1059051" y="754251"/>
                  </a:cubicBezTo>
                  <a:cubicBezTo>
                    <a:pt x="1055607" y="761139"/>
                    <a:pt x="1051753" y="767837"/>
                    <a:pt x="1048719" y="774916"/>
                  </a:cubicBezTo>
                  <a:cubicBezTo>
                    <a:pt x="1046574" y="779921"/>
                    <a:pt x="1046198" y="785654"/>
                    <a:pt x="1043553" y="790414"/>
                  </a:cubicBezTo>
                  <a:cubicBezTo>
                    <a:pt x="1037522" y="801269"/>
                    <a:pt x="1022888" y="821411"/>
                    <a:pt x="1022888" y="821411"/>
                  </a:cubicBezTo>
                  <a:lnTo>
                    <a:pt x="1012556" y="852407"/>
                  </a:lnTo>
                  <a:cubicBezTo>
                    <a:pt x="1010834" y="857573"/>
                    <a:pt x="1009825" y="863034"/>
                    <a:pt x="1007390" y="867905"/>
                  </a:cubicBezTo>
                  <a:cubicBezTo>
                    <a:pt x="1003946" y="874793"/>
                    <a:pt x="999762" y="881359"/>
                    <a:pt x="997058" y="888570"/>
                  </a:cubicBezTo>
                  <a:cubicBezTo>
                    <a:pt x="994565" y="895218"/>
                    <a:pt x="993284" y="902272"/>
                    <a:pt x="991892" y="909234"/>
                  </a:cubicBezTo>
                  <a:cubicBezTo>
                    <a:pt x="986307" y="937158"/>
                    <a:pt x="988759" y="936899"/>
                    <a:pt x="981560" y="960895"/>
                  </a:cubicBezTo>
                  <a:cubicBezTo>
                    <a:pt x="978430" y="971327"/>
                    <a:pt x="980289" y="985851"/>
                    <a:pt x="971227" y="991892"/>
                  </a:cubicBezTo>
                  <a:cubicBezTo>
                    <a:pt x="960895" y="998780"/>
                    <a:pt x="949012" y="1003775"/>
                    <a:pt x="940231" y="1012556"/>
                  </a:cubicBezTo>
                  <a:cubicBezTo>
                    <a:pt x="933343" y="1019444"/>
                    <a:pt x="929017" y="1030858"/>
                    <a:pt x="919566" y="1033221"/>
                  </a:cubicBezTo>
                  <a:lnTo>
                    <a:pt x="898902" y="1038387"/>
                  </a:lnTo>
                  <a:cubicBezTo>
                    <a:pt x="893736" y="1041831"/>
                    <a:pt x="887794" y="1044329"/>
                    <a:pt x="883404" y="1048719"/>
                  </a:cubicBezTo>
                  <a:cubicBezTo>
                    <a:pt x="872849" y="1059274"/>
                    <a:pt x="875516" y="1066883"/>
                    <a:pt x="862739" y="1074550"/>
                  </a:cubicBezTo>
                  <a:cubicBezTo>
                    <a:pt x="858070" y="1077352"/>
                    <a:pt x="852407" y="1077994"/>
                    <a:pt x="847241" y="1079716"/>
                  </a:cubicBezTo>
                  <a:lnTo>
                    <a:pt x="836909" y="1110712"/>
                  </a:lnTo>
                  <a:lnTo>
                    <a:pt x="831743" y="1126211"/>
                  </a:lnTo>
                  <a:cubicBezTo>
                    <a:pt x="830212" y="1138456"/>
                    <a:pt x="825137" y="1183630"/>
                    <a:pt x="821410" y="1198536"/>
                  </a:cubicBezTo>
                  <a:cubicBezTo>
                    <a:pt x="821409" y="1198541"/>
                    <a:pt x="808496" y="1237279"/>
                    <a:pt x="805912" y="1245031"/>
                  </a:cubicBezTo>
                  <a:lnTo>
                    <a:pt x="800746" y="1260529"/>
                  </a:lnTo>
                  <a:cubicBezTo>
                    <a:pt x="797343" y="1270739"/>
                    <a:pt x="794353" y="1284243"/>
                    <a:pt x="785248" y="1291526"/>
                  </a:cubicBezTo>
                  <a:cubicBezTo>
                    <a:pt x="780996" y="1294928"/>
                    <a:pt x="774915" y="1294970"/>
                    <a:pt x="769749" y="1296692"/>
                  </a:cubicBezTo>
                  <a:cubicBezTo>
                    <a:pt x="759417" y="1303580"/>
                    <a:pt x="747534" y="1308575"/>
                    <a:pt x="738753" y="1317356"/>
                  </a:cubicBezTo>
                  <a:cubicBezTo>
                    <a:pt x="731865" y="1324244"/>
                    <a:pt x="727330" y="1334940"/>
                    <a:pt x="718088" y="1338021"/>
                  </a:cubicBezTo>
                  <a:cubicBezTo>
                    <a:pt x="712922" y="1339743"/>
                    <a:pt x="707350" y="1340542"/>
                    <a:pt x="702590" y="1343187"/>
                  </a:cubicBezTo>
                  <a:cubicBezTo>
                    <a:pt x="691735" y="1349217"/>
                    <a:pt x="671594" y="1363851"/>
                    <a:pt x="671594" y="1363851"/>
                  </a:cubicBezTo>
                  <a:cubicBezTo>
                    <a:pt x="667392" y="1376455"/>
                    <a:pt x="666109" y="1384834"/>
                    <a:pt x="656095" y="1394848"/>
                  </a:cubicBezTo>
                  <a:cubicBezTo>
                    <a:pt x="651705" y="1399238"/>
                    <a:pt x="645763" y="1401736"/>
                    <a:pt x="640597" y="1405180"/>
                  </a:cubicBezTo>
                  <a:lnTo>
                    <a:pt x="614766" y="1482672"/>
                  </a:lnTo>
                  <a:lnTo>
                    <a:pt x="609600" y="1498170"/>
                  </a:lnTo>
                  <a:cubicBezTo>
                    <a:pt x="607878" y="1503336"/>
                    <a:pt x="608965" y="1510647"/>
                    <a:pt x="604434" y="1513668"/>
                  </a:cubicBezTo>
                  <a:cubicBezTo>
                    <a:pt x="599268" y="1517112"/>
                    <a:pt x="593650" y="1519959"/>
                    <a:pt x="588936" y="1524000"/>
                  </a:cubicBezTo>
                  <a:cubicBezTo>
                    <a:pt x="581540" y="1530340"/>
                    <a:pt x="577513" y="1541584"/>
                    <a:pt x="568271" y="1544665"/>
                  </a:cubicBezTo>
                  <a:lnTo>
                    <a:pt x="537275" y="1554997"/>
                  </a:lnTo>
                  <a:lnTo>
                    <a:pt x="521777" y="1560163"/>
                  </a:lnTo>
                  <a:cubicBezTo>
                    <a:pt x="511618" y="1575399"/>
                    <a:pt x="510860" y="1578731"/>
                    <a:pt x="495946" y="1591160"/>
                  </a:cubicBezTo>
                  <a:cubicBezTo>
                    <a:pt x="491176" y="1595135"/>
                    <a:pt x="485614" y="1598048"/>
                    <a:pt x="480448" y="1601492"/>
                  </a:cubicBezTo>
                  <a:cubicBezTo>
                    <a:pt x="478726" y="1606658"/>
                    <a:pt x="478084" y="1612321"/>
                    <a:pt x="475282" y="1616990"/>
                  </a:cubicBezTo>
                  <a:cubicBezTo>
                    <a:pt x="456922" y="1647588"/>
                    <a:pt x="465729" y="1593986"/>
                    <a:pt x="444285" y="1658319"/>
                  </a:cubicBezTo>
                  <a:cubicBezTo>
                    <a:pt x="440841" y="1668651"/>
                    <a:pt x="436595" y="1678750"/>
                    <a:pt x="433953" y="1689316"/>
                  </a:cubicBezTo>
                  <a:cubicBezTo>
                    <a:pt x="426657" y="1718499"/>
                    <a:pt x="430179" y="1703018"/>
                    <a:pt x="423621" y="1735811"/>
                  </a:cubicBezTo>
                  <a:cubicBezTo>
                    <a:pt x="425343" y="1759919"/>
                    <a:pt x="426382" y="1784086"/>
                    <a:pt x="428787" y="1808136"/>
                  </a:cubicBezTo>
                  <a:cubicBezTo>
                    <a:pt x="431550" y="1835765"/>
                    <a:pt x="439119" y="1890794"/>
                    <a:pt x="439119" y="1890794"/>
                  </a:cubicBezTo>
                  <a:cubicBezTo>
                    <a:pt x="431530" y="2019805"/>
                    <a:pt x="450655" y="1946808"/>
                    <a:pt x="423621" y="1994116"/>
                  </a:cubicBezTo>
                  <a:cubicBezTo>
                    <a:pt x="419800" y="2000802"/>
                    <a:pt x="417250" y="2008176"/>
                    <a:pt x="413288" y="2014780"/>
                  </a:cubicBezTo>
                  <a:cubicBezTo>
                    <a:pt x="406899" y="2025428"/>
                    <a:pt x="392624" y="2045777"/>
                    <a:pt x="392624" y="2045777"/>
                  </a:cubicBezTo>
                  <a:cubicBezTo>
                    <a:pt x="380759" y="2093236"/>
                    <a:pt x="397907" y="2044339"/>
                    <a:pt x="371960" y="2076773"/>
                  </a:cubicBezTo>
                  <a:cubicBezTo>
                    <a:pt x="368558" y="2081025"/>
                    <a:pt x="369596" y="2087602"/>
                    <a:pt x="366794" y="2092272"/>
                  </a:cubicBezTo>
                  <a:cubicBezTo>
                    <a:pt x="364288" y="2096449"/>
                    <a:pt x="359905" y="2099160"/>
                    <a:pt x="356461" y="2102604"/>
                  </a:cubicBezTo>
                  <a:cubicBezTo>
                    <a:pt x="351004" y="2118974"/>
                    <a:pt x="352408" y="2119293"/>
                    <a:pt x="340963" y="2133600"/>
                  </a:cubicBezTo>
                  <a:cubicBezTo>
                    <a:pt x="337920" y="2137404"/>
                    <a:pt x="333674" y="2140129"/>
                    <a:pt x="330631" y="2143933"/>
                  </a:cubicBezTo>
                  <a:cubicBezTo>
                    <a:pt x="326753" y="2148781"/>
                    <a:pt x="325147" y="2155553"/>
                    <a:pt x="320299" y="2159431"/>
                  </a:cubicBezTo>
                  <a:cubicBezTo>
                    <a:pt x="316047" y="2162833"/>
                    <a:pt x="309966" y="2162875"/>
                    <a:pt x="304800" y="2164597"/>
                  </a:cubicBezTo>
                  <a:cubicBezTo>
                    <a:pt x="251187" y="2200339"/>
                    <a:pt x="331408" y="2143156"/>
                    <a:pt x="278970" y="2195594"/>
                  </a:cubicBezTo>
                  <a:cubicBezTo>
                    <a:pt x="275119" y="2199445"/>
                    <a:pt x="268637" y="2199038"/>
                    <a:pt x="263471" y="2200760"/>
                  </a:cubicBezTo>
                  <a:cubicBezTo>
                    <a:pt x="240344" y="2270142"/>
                    <a:pt x="263811" y="2194807"/>
                    <a:pt x="253139" y="2381573"/>
                  </a:cubicBezTo>
                  <a:cubicBezTo>
                    <a:pt x="252136" y="2399119"/>
                    <a:pt x="243139" y="2399773"/>
                    <a:pt x="232475" y="2412570"/>
                  </a:cubicBezTo>
                  <a:cubicBezTo>
                    <a:pt x="226014" y="2420324"/>
                    <a:pt x="221377" y="2432933"/>
                    <a:pt x="211810" y="2438400"/>
                  </a:cubicBezTo>
                  <a:cubicBezTo>
                    <a:pt x="201740" y="2444155"/>
                    <a:pt x="164392" y="2455929"/>
                    <a:pt x="154983" y="2459065"/>
                  </a:cubicBezTo>
                  <a:cubicBezTo>
                    <a:pt x="149817" y="2460787"/>
                    <a:pt x="144016" y="2461210"/>
                    <a:pt x="139485" y="2464231"/>
                  </a:cubicBezTo>
                  <a:cubicBezTo>
                    <a:pt x="101182" y="2489765"/>
                    <a:pt x="120665" y="2482460"/>
                    <a:pt x="82658" y="2490061"/>
                  </a:cubicBezTo>
                  <a:cubicBezTo>
                    <a:pt x="62017" y="2551987"/>
                    <a:pt x="88452" y="2467864"/>
                    <a:pt x="72326" y="2639878"/>
                  </a:cubicBezTo>
                  <a:cubicBezTo>
                    <a:pt x="69215" y="2673060"/>
                    <a:pt x="67855" y="2668922"/>
                    <a:pt x="46495" y="2676041"/>
                  </a:cubicBezTo>
                  <a:cubicBezTo>
                    <a:pt x="44773" y="2681207"/>
                    <a:pt x="45180" y="2687688"/>
                    <a:pt x="41329" y="2691539"/>
                  </a:cubicBezTo>
                  <a:cubicBezTo>
                    <a:pt x="37478" y="2695390"/>
                    <a:pt x="28633" y="2692036"/>
                    <a:pt x="25831" y="2696705"/>
                  </a:cubicBezTo>
                  <a:cubicBezTo>
                    <a:pt x="17426" y="2710714"/>
                    <a:pt x="10333" y="2743200"/>
                    <a:pt x="10333" y="2743200"/>
                  </a:cubicBezTo>
                  <a:cubicBezTo>
                    <a:pt x="12055" y="2755254"/>
                    <a:pt x="13111" y="2767423"/>
                    <a:pt x="15499" y="2779363"/>
                  </a:cubicBezTo>
                  <a:cubicBezTo>
                    <a:pt x="16567" y="2784703"/>
                    <a:pt x="19484" y="2789545"/>
                    <a:pt x="20665" y="2794861"/>
                  </a:cubicBezTo>
                  <a:cubicBezTo>
                    <a:pt x="22937" y="2805086"/>
                    <a:pt x="23777" y="2815587"/>
                    <a:pt x="25831" y="2825858"/>
                  </a:cubicBezTo>
                  <a:cubicBezTo>
                    <a:pt x="35492" y="2874163"/>
                    <a:pt x="26317" y="2822638"/>
                    <a:pt x="36163" y="2862021"/>
                  </a:cubicBezTo>
                  <a:cubicBezTo>
                    <a:pt x="38293" y="2870539"/>
                    <a:pt x="38246" y="2879630"/>
                    <a:pt x="41329" y="2887851"/>
                  </a:cubicBezTo>
                  <a:cubicBezTo>
                    <a:pt x="43509" y="2893665"/>
                    <a:pt x="49139" y="2897676"/>
                    <a:pt x="51661" y="2903350"/>
                  </a:cubicBezTo>
                  <a:cubicBezTo>
                    <a:pt x="76251" y="2958677"/>
                    <a:pt x="48944" y="2914771"/>
                    <a:pt x="72326" y="2949844"/>
                  </a:cubicBezTo>
                  <a:cubicBezTo>
                    <a:pt x="74048" y="2955010"/>
                    <a:pt x="75057" y="2960472"/>
                    <a:pt x="77492" y="2965343"/>
                  </a:cubicBezTo>
                  <a:cubicBezTo>
                    <a:pt x="80269" y="2970896"/>
                    <a:pt x="85302" y="2975167"/>
                    <a:pt x="87824" y="2980841"/>
                  </a:cubicBezTo>
                  <a:cubicBezTo>
                    <a:pt x="92247" y="2990794"/>
                    <a:pt x="98156" y="3011838"/>
                    <a:pt x="98156" y="3011838"/>
                  </a:cubicBezTo>
                  <a:cubicBezTo>
                    <a:pt x="99878" y="3025614"/>
                    <a:pt x="100839" y="3039507"/>
                    <a:pt x="103322" y="3053166"/>
                  </a:cubicBezTo>
                  <a:cubicBezTo>
                    <a:pt x="104296" y="3058524"/>
                    <a:pt x="106992" y="3063429"/>
                    <a:pt x="108488" y="3068665"/>
                  </a:cubicBezTo>
                  <a:cubicBezTo>
                    <a:pt x="117866" y="3101487"/>
                    <a:pt x="107938" y="3077895"/>
                    <a:pt x="123987" y="3109994"/>
                  </a:cubicBezTo>
                  <a:cubicBezTo>
                    <a:pt x="140662" y="3210045"/>
                    <a:pt x="136269" y="3171785"/>
                    <a:pt x="123987" y="3368299"/>
                  </a:cubicBezTo>
                  <a:cubicBezTo>
                    <a:pt x="123507" y="3375985"/>
                    <a:pt x="116359" y="3381752"/>
                    <a:pt x="113655" y="3388963"/>
                  </a:cubicBezTo>
                  <a:cubicBezTo>
                    <a:pt x="109674" y="3399577"/>
                    <a:pt x="105779" y="3425628"/>
                    <a:pt x="103322" y="3435458"/>
                  </a:cubicBezTo>
                  <a:cubicBezTo>
                    <a:pt x="98556" y="3454523"/>
                    <a:pt x="94366" y="3457274"/>
                    <a:pt x="82658" y="3476787"/>
                  </a:cubicBezTo>
                  <a:cubicBezTo>
                    <a:pt x="72141" y="3539887"/>
                    <a:pt x="85179" y="3480395"/>
                    <a:pt x="67160" y="3528448"/>
                  </a:cubicBezTo>
                  <a:cubicBezTo>
                    <a:pt x="64667" y="3535096"/>
                    <a:pt x="63945" y="3542285"/>
                    <a:pt x="61994" y="3549112"/>
                  </a:cubicBezTo>
                  <a:cubicBezTo>
                    <a:pt x="60498" y="3554348"/>
                    <a:pt x="58549" y="3559445"/>
                    <a:pt x="56827" y="3564611"/>
                  </a:cubicBezTo>
                  <a:cubicBezTo>
                    <a:pt x="55105" y="3574943"/>
                    <a:pt x="53933" y="3585382"/>
                    <a:pt x="51661" y="3595607"/>
                  </a:cubicBezTo>
                  <a:cubicBezTo>
                    <a:pt x="50480" y="3600923"/>
                    <a:pt x="47676" y="3605789"/>
                    <a:pt x="46495" y="3611105"/>
                  </a:cubicBezTo>
                  <a:cubicBezTo>
                    <a:pt x="44223" y="3621330"/>
                    <a:pt x="43383" y="3631831"/>
                    <a:pt x="41329" y="3642102"/>
                  </a:cubicBezTo>
                  <a:cubicBezTo>
                    <a:pt x="37426" y="3661619"/>
                    <a:pt x="32419" y="3673998"/>
                    <a:pt x="25831" y="3693763"/>
                  </a:cubicBezTo>
                  <a:cubicBezTo>
                    <a:pt x="6996" y="3750269"/>
                    <a:pt x="37032" y="3664688"/>
                    <a:pt x="10333" y="3724760"/>
                  </a:cubicBezTo>
                  <a:cubicBezTo>
                    <a:pt x="5910" y="3734712"/>
                    <a:pt x="0" y="3755756"/>
                    <a:pt x="0" y="3755756"/>
                  </a:cubicBezTo>
                  <a:cubicBezTo>
                    <a:pt x="3041" y="3798326"/>
                    <a:pt x="2879" y="3838729"/>
                    <a:pt x="15499" y="3879743"/>
                  </a:cubicBezTo>
                  <a:cubicBezTo>
                    <a:pt x="17325" y="3885677"/>
                    <a:pt x="23054" y="3889688"/>
                    <a:pt x="25831" y="3895241"/>
                  </a:cubicBezTo>
                  <a:cubicBezTo>
                    <a:pt x="47222" y="3938023"/>
                    <a:pt x="11715" y="3881814"/>
                    <a:pt x="41329" y="3926238"/>
                  </a:cubicBezTo>
                  <a:cubicBezTo>
                    <a:pt x="56159" y="3985558"/>
                    <a:pt x="35423" y="3912458"/>
                    <a:pt x="56827" y="3962400"/>
                  </a:cubicBezTo>
                  <a:cubicBezTo>
                    <a:pt x="66754" y="3985563"/>
                    <a:pt x="57111" y="3978465"/>
                    <a:pt x="67160" y="3998563"/>
                  </a:cubicBezTo>
                  <a:cubicBezTo>
                    <a:pt x="78447" y="4021138"/>
                    <a:pt x="81797" y="4012339"/>
                    <a:pt x="87824" y="4008895"/>
                  </a:cubicBezTo>
                  <a:close/>
                </a:path>
              </a:pathLst>
            </a:custGeom>
            <a:solidFill>
              <a:srgbClr val="FFFF00">
                <a:alpha val="15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</p:grpSp>
      <p:sp>
        <p:nvSpPr>
          <p:cNvPr id="635" name="8-конечная звезда 634"/>
          <p:cNvSpPr/>
          <p:nvPr/>
        </p:nvSpPr>
        <p:spPr>
          <a:xfrm rot="1262594">
            <a:off x="5582729" y="5703374"/>
            <a:ext cx="72483" cy="72483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636" name="8-конечная звезда 635"/>
          <p:cNvSpPr/>
          <p:nvPr/>
        </p:nvSpPr>
        <p:spPr>
          <a:xfrm rot="1262594">
            <a:off x="5795920" y="5426428"/>
            <a:ext cx="64800" cy="648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637" name="8-конечная звезда 636"/>
          <p:cNvSpPr/>
          <p:nvPr/>
        </p:nvSpPr>
        <p:spPr>
          <a:xfrm rot="1262594">
            <a:off x="5712172" y="5367300"/>
            <a:ext cx="64800" cy="648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651" name="8-конечная звезда 650"/>
          <p:cNvSpPr/>
          <p:nvPr/>
        </p:nvSpPr>
        <p:spPr>
          <a:xfrm rot="1262594">
            <a:off x="5855048" y="5497866"/>
            <a:ext cx="64800" cy="648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653" name="8-конечная звезда 652"/>
          <p:cNvSpPr/>
          <p:nvPr/>
        </p:nvSpPr>
        <p:spPr>
          <a:xfrm rot="1262594">
            <a:off x="5651464" y="5653121"/>
            <a:ext cx="54000" cy="540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654" name="8-конечная звезда 653"/>
          <p:cNvSpPr/>
          <p:nvPr/>
        </p:nvSpPr>
        <p:spPr>
          <a:xfrm rot="1262594">
            <a:off x="5508588" y="5794349"/>
            <a:ext cx="54000" cy="540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655" name="8-конечная звезда 654"/>
          <p:cNvSpPr/>
          <p:nvPr/>
        </p:nvSpPr>
        <p:spPr>
          <a:xfrm rot="1262594">
            <a:off x="5594054" y="5435581"/>
            <a:ext cx="43200" cy="432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656" name="8-конечная звезда 655"/>
          <p:cNvSpPr/>
          <p:nvPr/>
        </p:nvSpPr>
        <p:spPr>
          <a:xfrm rot="1262594">
            <a:off x="5792762" y="5649894"/>
            <a:ext cx="43200" cy="432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657" name="8-конечная звезда 656"/>
          <p:cNvSpPr/>
          <p:nvPr/>
        </p:nvSpPr>
        <p:spPr>
          <a:xfrm rot="1262594">
            <a:off x="4939785" y="6225677"/>
            <a:ext cx="72483" cy="72483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661" name="8-конечная звезда 660"/>
          <p:cNvSpPr/>
          <p:nvPr/>
        </p:nvSpPr>
        <p:spPr>
          <a:xfrm rot="1262594">
            <a:off x="5367293" y="6010241"/>
            <a:ext cx="64800" cy="648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662" name="8-конечная звезда 661"/>
          <p:cNvSpPr/>
          <p:nvPr/>
        </p:nvSpPr>
        <p:spPr>
          <a:xfrm rot="1262594">
            <a:off x="5365712" y="6151539"/>
            <a:ext cx="54000" cy="540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663" name="8-конечная звезда 662"/>
          <p:cNvSpPr/>
          <p:nvPr/>
        </p:nvSpPr>
        <p:spPr>
          <a:xfrm rot="1262594">
            <a:off x="5222837" y="6222976"/>
            <a:ext cx="54000" cy="540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666" name="8-конечная звезда 665"/>
          <p:cNvSpPr/>
          <p:nvPr/>
        </p:nvSpPr>
        <p:spPr>
          <a:xfrm rot="1262594">
            <a:off x="4651333" y="6151539"/>
            <a:ext cx="54000" cy="540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672" name="8-конечная звезда 671"/>
          <p:cNvSpPr/>
          <p:nvPr/>
        </p:nvSpPr>
        <p:spPr>
          <a:xfrm rot="1262594">
            <a:off x="4792629" y="6078522"/>
            <a:ext cx="43200" cy="432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673" name="8-конечная звезда 672"/>
          <p:cNvSpPr/>
          <p:nvPr/>
        </p:nvSpPr>
        <p:spPr>
          <a:xfrm rot="1262594">
            <a:off x="4578315" y="6007084"/>
            <a:ext cx="43200" cy="432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731" name="8-конечная звезда 730"/>
          <p:cNvSpPr/>
          <p:nvPr/>
        </p:nvSpPr>
        <p:spPr>
          <a:xfrm rot="386549">
            <a:off x="4844414" y="6075066"/>
            <a:ext cx="54000" cy="540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732" name="8-конечная звезда 731"/>
          <p:cNvSpPr/>
          <p:nvPr/>
        </p:nvSpPr>
        <p:spPr>
          <a:xfrm rot="1262594">
            <a:off x="4721192" y="6149960"/>
            <a:ext cx="43200" cy="432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cxnSp>
        <p:nvCxnSpPr>
          <p:cNvPr id="733" name="Прямая соединительная линия 732"/>
          <p:cNvCxnSpPr>
            <a:stCxn id="653" idx="5"/>
            <a:endCxn id="655" idx="1"/>
          </p:cNvCxnSpPr>
          <p:nvPr/>
        </p:nvCxnSpPr>
        <p:spPr>
          <a:xfrm rot="16200000" flipV="1">
            <a:off x="5556700" y="5544646"/>
            <a:ext cx="178526" cy="43076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34" name="Прямая соединительная линия 733"/>
          <p:cNvCxnSpPr>
            <a:stCxn id="655" idx="7"/>
            <a:endCxn id="637" idx="3"/>
          </p:cNvCxnSpPr>
          <p:nvPr/>
        </p:nvCxnSpPr>
        <p:spPr>
          <a:xfrm rot="5400000" flipH="1" flipV="1">
            <a:off x="5657402" y="5390848"/>
            <a:ext cx="35554" cy="79570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35" name="Прямая соединительная линия 734"/>
          <p:cNvCxnSpPr>
            <a:stCxn id="653" idx="7"/>
            <a:endCxn id="656" idx="3"/>
          </p:cNvCxnSpPr>
          <p:nvPr/>
        </p:nvCxnSpPr>
        <p:spPr>
          <a:xfrm rot="16200000" flipH="1">
            <a:off x="5743326" y="5628969"/>
            <a:ext cx="11107" cy="91484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36" name="Прямая соединительная линия 735"/>
          <p:cNvCxnSpPr>
            <a:stCxn id="637" idx="0"/>
            <a:endCxn id="636" idx="5"/>
          </p:cNvCxnSpPr>
          <p:nvPr/>
        </p:nvCxnSpPr>
        <p:spPr>
          <a:xfrm>
            <a:off x="5774811" y="5411334"/>
            <a:ext cx="40353" cy="17886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37" name="Прямая соединительная линия 736"/>
          <p:cNvCxnSpPr>
            <a:stCxn id="651" idx="5"/>
            <a:endCxn id="636" idx="0"/>
          </p:cNvCxnSpPr>
          <p:nvPr/>
        </p:nvCxnSpPr>
        <p:spPr>
          <a:xfrm rot="16200000" flipV="1">
            <a:off x="5851328" y="5477693"/>
            <a:ext cx="30196" cy="15733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38" name="Прямая соединительная линия 737"/>
          <p:cNvCxnSpPr>
            <a:stCxn id="656" idx="7"/>
            <a:endCxn id="651" idx="1"/>
          </p:cNvCxnSpPr>
          <p:nvPr/>
        </p:nvCxnSpPr>
        <p:spPr>
          <a:xfrm rot="5400000" flipH="1" flipV="1">
            <a:off x="5815929" y="5578048"/>
            <a:ext cx="102849" cy="66502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72" name="Прямая соединительная линия 771"/>
          <p:cNvCxnSpPr>
            <a:stCxn id="653" idx="3"/>
            <a:endCxn id="635" idx="6"/>
          </p:cNvCxnSpPr>
          <p:nvPr/>
        </p:nvCxnSpPr>
        <p:spPr>
          <a:xfrm rot="5400000">
            <a:off x="5635534" y="5687534"/>
            <a:ext cx="14707" cy="21806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73" name="Прямая соединительная линия 772"/>
          <p:cNvCxnSpPr>
            <a:stCxn id="635" idx="3"/>
            <a:endCxn id="654" idx="7"/>
          </p:cNvCxnSpPr>
          <p:nvPr/>
        </p:nvCxnSpPr>
        <p:spPr>
          <a:xfrm rot="5400000">
            <a:off x="5545030" y="5769564"/>
            <a:ext cx="56055" cy="25589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74" name="Прямая соединительная линия 773"/>
          <p:cNvCxnSpPr>
            <a:stCxn id="654" idx="2"/>
            <a:endCxn id="661" idx="6"/>
          </p:cNvCxnSpPr>
          <p:nvPr/>
        </p:nvCxnSpPr>
        <p:spPr>
          <a:xfrm rot="5400000">
            <a:off x="5385683" y="5872192"/>
            <a:ext cx="165854" cy="114566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89" name="Прямая соединительная линия 788"/>
          <p:cNvCxnSpPr>
            <a:stCxn id="657" idx="4"/>
            <a:endCxn id="732" idx="1"/>
          </p:cNvCxnSpPr>
          <p:nvPr/>
        </p:nvCxnSpPr>
        <p:spPr>
          <a:xfrm rot="10800000">
            <a:off x="4751564" y="6191300"/>
            <a:ext cx="190639" cy="57606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90" name="Прямая соединительная линия 789"/>
          <p:cNvCxnSpPr>
            <a:stCxn id="663" idx="3"/>
            <a:endCxn id="657" idx="0"/>
          </p:cNvCxnSpPr>
          <p:nvPr/>
        </p:nvCxnSpPr>
        <p:spPr>
          <a:xfrm rot="5400000">
            <a:off x="5110511" y="6160279"/>
            <a:ext cx="13993" cy="215312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91" name="Прямая соединительная линия 790"/>
          <p:cNvCxnSpPr>
            <a:stCxn id="662" idx="3"/>
            <a:endCxn id="663" idx="7"/>
          </p:cNvCxnSpPr>
          <p:nvPr/>
        </p:nvCxnSpPr>
        <p:spPr>
          <a:xfrm rot="5400000">
            <a:off x="5296520" y="6167494"/>
            <a:ext cx="49511" cy="93527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92" name="Прямая соединительная линия 791"/>
          <p:cNvCxnSpPr>
            <a:stCxn id="661" idx="2"/>
            <a:endCxn id="662" idx="5"/>
          </p:cNvCxnSpPr>
          <p:nvPr/>
        </p:nvCxnSpPr>
        <p:spPr>
          <a:xfrm rot="5400000">
            <a:off x="5344412" y="6110217"/>
            <a:ext cx="80985" cy="6310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08" name="Прямая соединительная линия 807"/>
          <p:cNvCxnSpPr>
            <a:stCxn id="672" idx="4"/>
            <a:endCxn id="673" idx="0"/>
          </p:cNvCxnSpPr>
          <p:nvPr/>
        </p:nvCxnSpPr>
        <p:spPr>
          <a:xfrm rot="10800000">
            <a:off x="4620074" y="6036440"/>
            <a:ext cx="173996" cy="55926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10" name="Прямая соединительная линия 809"/>
          <p:cNvCxnSpPr>
            <a:stCxn id="666" idx="4"/>
            <a:endCxn id="672" idx="2"/>
          </p:cNvCxnSpPr>
          <p:nvPr/>
        </p:nvCxnSpPr>
        <p:spPr>
          <a:xfrm rot="10800000" flipH="1">
            <a:off x="4653133" y="6120282"/>
            <a:ext cx="153339" cy="48563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11" name="Прямая соединительная линия 810"/>
          <p:cNvCxnSpPr>
            <a:stCxn id="672" idx="7"/>
            <a:endCxn id="731" idx="5"/>
          </p:cNvCxnSpPr>
          <p:nvPr/>
        </p:nvCxnSpPr>
        <p:spPr>
          <a:xfrm rot="5400000" flipH="1" flipV="1">
            <a:off x="4839078" y="6075844"/>
            <a:ext cx="10399" cy="20616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13" name="Прямая соединительная линия 812"/>
          <p:cNvCxnSpPr>
            <a:stCxn id="732" idx="3"/>
            <a:endCxn id="666" idx="0"/>
          </p:cNvCxnSpPr>
          <p:nvPr/>
        </p:nvCxnSpPr>
        <p:spPr>
          <a:xfrm rot="5400000">
            <a:off x="4709341" y="6174522"/>
            <a:ext cx="7903" cy="19520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40" name="TextBox 839"/>
          <p:cNvSpPr txBox="1"/>
          <p:nvPr/>
        </p:nvSpPr>
        <p:spPr>
          <a:xfrm rot="17609775">
            <a:off x="5766738" y="3925096"/>
            <a:ext cx="70215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ДІВА</a:t>
            </a:r>
            <a:endParaRPr lang="uk-UA" sz="8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841" name="TextBox 840"/>
          <p:cNvSpPr txBox="1"/>
          <p:nvPr/>
        </p:nvSpPr>
        <p:spPr>
          <a:xfrm rot="18844704">
            <a:off x="5747959" y="5088146"/>
            <a:ext cx="761432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ТЕРЕЗИ</a:t>
            </a:r>
            <a:endParaRPr lang="uk-UA" sz="8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849" name="TextBox 848"/>
          <p:cNvSpPr txBox="1"/>
          <p:nvPr/>
        </p:nvSpPr>
        <p:spPr>
          <a:xfrm rot="20935033">
            <a:off x="4668509" y="5142956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ЗМІЄНОСЕЦЬ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850" name="TextBox 849"/>
          <p:cNvSpPr txBox="1"/>
          <p:nvPr/>
        </p:nvSpPr>
        <p:spPr>
          <a:xfrm rot="20435732">
            <a:off x="5011383" y="6191548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СКОРПІОН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851" name="TextBox 850"/>
          <p:cNvSpPr txBox="1"/>
          <p:nvPr/>
        </p:nvSpPr>
        <p:spPr>
          <a:xfrm rot="730692">
            <a:off x="3582908" y="6077797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СТРІЛЕЦЬ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852" name="TextBox 851"/>
          <p:cNvSpPr txBox="1"/>
          <p:nvPr/>
        </p:nvSpPr>
        <p:spPr>
          <a:xfrm rot="3763062">
            <a:off x="2175723" y="4842273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КОЗЕРОГ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857" name="TextBox 856"/>
          <p:cNvSpPr txBox="1"/>
          <p:nvPr/>
        </p:nvSpPr>
        <p:spPr>
          <a:xfrm rot="3718070">
            <a:off x="2740230" y="4568320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ВОДОЛІЙ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858" name="TextBox 857"/>
          <p:cNvSpPr txBox="1"/>
          <p:nvPr/>
        </p:nvSpPr>
        <p:spPr>
          <a:xfrm rot="17731778">
            <a:off x="2647441" y="2971766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РИБИ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860" name="TextBox 859"/>
          <p:cNvSpPr txBox="1"/>
          <p:nvPr/>
        </p:nvSpPr>
        <p:spPr>
          <a:xfrm rot="19380116">
            <a:off x="3051864" y="2465752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ОВЕН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861" name="TextBox 860"/>
          <p:cNvSpPr txBox="1"/>
          <p:nvPr/>
        </p:nvSpPr>
        <p:spPr>
          <a:xfrm rot="20497662">
            <a:off x="3653295" y="2246753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ТЕЛЕЦЬ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862" name="TextBox 861"/>
          <p:cNvSpPr txBox="1"/>
          <p:nvPr/>
        </p:nvSpPr>
        <p:spPr>
          <a:xfrm rot="1816433">
            <a:off x="4710285" y="1924869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БЛИЗНЯТА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863" name="TextBox 862"/>
          <p:cNvSpPr txBox="1"/>
          <p:nvPr/>
        </p:nvSpPr>
        <p:spPr>
          <a:xfrm rot="1060210">
            <a:off x="5153839" y="2349047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РАК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864" name="TextBox 863"/>
          <p:cNvSpPr txBox="1"/>
          <p:nvPr/>
        </p:nvSpPr>
        <p:spPr>
          <a:xfrm rot="3557862">
            <a:off x="5753744" y="2991864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ЛЕВ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869" name="TextBox 868"/>
          <p:cNvSpPr txBox="1"/>
          <p:nvPr/>
        </p:nvSpPr>
        <p:spPr>
          <a:xfrm rot="706623">
            <a:off x="4378060" y="3359747"/>
            <a:ext cx="74999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МАЛИЙ </a:t>
            </a:r>
          </a:p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КІВШ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870" name="TextBox 869"/>
          <p:cNvSpPr txBox="1"/>
          <p:nvPr/>
        </p:nvSpPr>
        <p:spPr>
          <a:xfrm rot="3515078">
            <a:off x="4487023" y="3232569"/>
            <a:ext cx="982593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ВЕЛИКИЙ КІВШ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871" name="TextBox 870"/>
          <p:cNvSpPr txBox="1"/>
          <p:nvPr/>
        </p:nvSpPr>
        <p:spPr>
          <a:xfrm rot="3052228">
            <a:off x="4877667" y="3064467"/>
            <a:ext cx="982593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ВЕЛИКА ВЕДМЕДИЦЯ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grpSp>
        <p:nvGrpSpPr>
          <p:cNvPr id="20" name="Группа 352"/>
          <p:cNvGrpSpPr/>
          <p:nvPr/>
        </p:nvGrpSpPr>
        <p:grpSpPr>
          <a:xfrm rot="1024166">
            <a:off x="4501018" y="3398827"/>
            <a:ext cx="322963" cy="278566"/>
            <a:chOff x="4513747" y="3364748"/>
            <a:chExt cx="476035" cy="410596"/>
          </a:xfrm>
        </p:grpSpPr>
        <p:sp>
          <p:nvSpPr>
            <p:cNvPr id="40" name="8-конечная звезда 39"/>
            <p:cNvSpPr/>
            <p:nvPr/>
          </p:nvSpPr>
          <p:spPr>
            <a:xfrm rot="21105294">
              <a:off x="4513747" y="3364748"/>
              <a:ext cx="108000" cy="108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1" name="8-конечная звезда 40"/>
            <p:cNvSpPr/>
            <p:nvPr/>
          </p:nvSpPr>
          <p:spPr>
            <a:xfrm rot="19358116">
              <a:off x="4935782" y="3721344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2" name="8-конечная звезда 41"/>
            <p:cNvSpPr/>
            <p:nvPr/>
          </p:nvSpPr>
          <p:spPr>
            <a:xfrm rot="19358116">
              <a:off x="4914167" y="3628291"/>
              <a:ext cx="72000" cy="72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3" name="8-конечная звезда 42"/>
            <p:cNvSpPr/>
            <p:nvPr/>
          </p:nvSpPr>
          <p:spPr>
            <a:xfrm rot="19358116">
              <a:off x="4793544" y="3721982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4" name="8-конечная звезда 43"/>
            <p:cNvSpPr/>
            <p:nvPr/>
          </p:nvSpPr>
          <p:spPr>
            <a:xfrm rot="19358116" flipV="1">
              <a:off x="4767751" y="3610262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5" name="8-конечная звезда 44"/>
            <p:cNvSpPr/>
            <p:nvPr/>
          </p:nvSpPr>
          <p:spPr>
            <a:xfrm rot="19358116">
              <a:off x="4671645" y="3579107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6" name="8-конечная звезда 45"/>
            <p:cNvSpPr/>
            <p:nvPr/>
          </p:nvSpPr>
          <p:spPr>
            <a:xfrm rot="21285766">
              <a:off x="4594599" y="3502476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48" name="Прямая соединительная линия 47"/>
            <p:cNvCxnSpPr>
              <a:stCxn id="43" idx="1"/>
              <a:endCxn id="41" idx="5"/>
            </p:cNvCxnSpPr>
            <p:nvPr/>
          </p:nvCxnSpPr>
          <p:spPr>
            <a:xfrm rot="16200000" flipH="1">
              <a:off x="4881512" y="3690247"/>
              <a:ext cx="2383" cy="10663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" name="Прямая соединительная линия 51"/>
            <p:cNvCxnSpPr>
              <a:stCxn id="44" idx="7"/>
              <a:endCxn id="42" idx="5"/>
            </p:cNvCxnSpPr>
            <p:nvPr/>
          </p:nvCxnSpPr>
          <p:spPr>
            <a:xfrm rot="16200000" flipH="1">
              <a:off x="4852203" y="3597224"/>
              <a:ext cx="23349" cy="10121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" name="Прямая соединительная линия 54"/>
            <p:cNvCxnSpPr>
              <a:stCxn id="41" idx="7"/>
              <a:endCxn id="42" idx="2"/>
            </p:cNvCxnSpPr>
            <p:nvPr/>
          </p:nvCxnSpPr>
          <p:spPr>
            <a:xfrm rot="5400000" flipH="1" flipV="1">
              <a:off x="4954852" y="3704420"/>
              <a:ext cx="28680" cy="564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" name="Прямая соединительная линия 63"/>
            <p:cNvCxnSpPr>
              <a:stCxn id="44" idx="6"/>
              <a:endCxn id="43" idx="6"/>
            </p:cNvCxnSpPr>
            <p:nvPr/>
          </p:nvCxnSpPr>
          <p:spPr>
            <a:xfrm rot="5400000">
              <a:off x="4765359" y="3686551"/>
              <a:ext cx="74386" cy="386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" name="Прямая соединительная линия 67"/>
            <p:cNvCxnSpPr>
              <a:stCxn id="45" idx="1"/>
              <a:endCxn id="44" idx="3"/>
            </p:cNvCxnSpPr>
            <p:nvPr/>
          </p:nvCxnSpPr>
          <p:spPr>
            <a:xfrm rot="16200000" flipH="1">
              <a:off x="4722427" y="3584557"/>
              <a:ext cx="30585" cy="6046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" name="Прямая соединительная линия 73"/>
            <p:cNvCxnSpPr>
              <a:stCxn id="46" idx="1"/>
              <a:endCxn id="45" idx="6"/>
            </p:cNvCxnSpPr>
            <p:nvPr/>
          </p:nvCxnSpPr>
          <p:spPr>
            <a:xfrm rot="16200000" flipH="1">
              <a:off x="4636374" y="3540454"/>
              <a:ext cx="41958" cy="4273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7" name="Прямая соединительная линия 76"/>
            <p:cNvCxnSpPr>
              <a:stCxn id="40" idx="2"/>
              <a:endCxn id="46" idx="5"/>
            </p:cNvCxnSpPr>
            <p:nvPr/>
          </p:nvCxnSpPr>
          <p:spPr>
            <a:xfrm rot="16200000" flipH="1">
              <a:off x="4568392" y="3479288"/>
              <a:ext cx="38719" cy="2452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692" name="8-конечная звезда 691"/>
          <p:cNvSpPr/>
          <p:nvPr/>
        </p:nvSpPr>
        <p:spPr>
          <a:xfrm rot="1262594">
            <a:off x="862488" y="4882071"/>
            <a:ext cx="36000" cy="360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740" name="8-конечная звезда 739"/>
          <p:cNvSpPr/>
          <p:nvPr/>
        </p:nvSpPr>
        <p:spPr>
          <a:xfrm rot="1262594">
            <a:off x="4579895" y="4079837"/>
            <a:ext cx="54000" cy="540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grpSp>
        <p:nvGrpSpPr>
          <p:cNvPr id="21" name="Группа 741"/>
          <p:cNvGrpSpPr/>
          <p:nvPr/>
        </p:nvGrpSpPr>
        <p:grpSpPr>
          <a:xfrm>
            <a:off x="4364528" y="3150090"/>
            <a:ext cx="618304" cy="978555"/>
            <a:chOff x="4585684" y="3442682"/>
            <a:chExt cx="618304" cy="978555"/>
          </a:xfrm>
        </p:grpSpPr>
        <p:sp>
          <p:nvSpPr>
            <p:cNvPr id="743" name="8-конечная звезда 742"/>
            <p:cNvSpPr/>
            <p:nvPr/>
          </p:nvSpPr>
          <p:spPr>
            <a:xfrm rot="1262594">
              <a:off x="4722770" y="4365589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44" name="8-конечная звезда 743"/>
            <p:cNvSpPr/>
            <p:nvPr/>
          </p:nvSpPr>
          <p:spPr>
            <a:xfrm rot="1262594">
              <a:off x="4867295" y="4367237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62" name="8-конечная звезда 761"/>
            <p:cNvSpPr/>
            <p:nvPr/>
          </p:nvSpPr>
          <p:spPr>
            <a:xfrm rot="1262594">
              <a:off x="4942874" y="3442682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63" name="8-конечная звезда 762"/>
            <p:cNvSpPr/>
            <p:nvPr/>
          </p:nvSpPr>
          <p:spPr>
            <a:xfrm rot="1262594">
              <a:off x="5157188" y="3728434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65" name="8-конечная звезда 764"/>
            <p:cNvSpPr/>
            <p:nvPr/>
          </p:nvSpPr>
          <p:spPr>
            <a:xfrm rot="1262594">
              <a:off x="5150346" y="3935907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66" name="8-конечная звезда 765"/>
            <p:cNvSpPr/>
            <p:nvPr/>
          </p:nvSpPr>
          <p:spPr>
            <a:xfrm rot="1262594">
              <a:off x="4793157" y="4007346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69" name="8-конечная звезда 768"/>
            <p:cNvSpPr/>
            <p:nvPr/>
          </p:nvSpPr>
          <p:spPr>
            <a:xfrm rot="1262594">
              <a:off x="4585684" y="4014186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70" name="8-конечная звезда 769"/>
            <p:cNvSpPr/>
            <p:nvPr/>
          </p:nvSpPr>
          <p:spPr>
            <a:xfrm rot="1262594">
              <a:off x="4657122" y="4157062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75" name="8-конечная звезда 774"/>
            <p:cNvSpPr/>
            <p:nvPr/>
          </p:nvSpPr>
          <p:spPr>
            <a:xfrm rot="1262594">
              <a:off x="4721718" y="4221660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76" name="8-конечная звезда 775"/>
            <p:cNvSpPr/>
            <p:nvPr/>
          </p:nvSpPr>
          <p:spPr>
            <a:xfrm rot="1262594">
              <a:off x="4937085" y="4008397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78" name="8-конечная звезда 777"/>
            <p:cNvSpPr/>
            <p:nvPr/>
          </p:nvSpPr>
          <p:spPr>
            <a:xfrm rot="1262594">
              <a:off x="4863014" y="4291518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79" name="8-конечная звезда 778"/>
            <p:cNvSpPr/>
            <p:nvPr/>
          </p:nvSpPr>
          <p:spPr>
            <a:xfrm rot="1262594">
              <a:off x="4720138" y="3934329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80" name="8-конечная звезда 779"/>
            <p:cNvSpPr/>
            <p:nvPr/>
          </p:nvSpPr>
          <p:spPr>
            <a:xfrm rot="1262594">
              <a:off x="4655542" y="3941168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781" name="Прямая соединительная линия 780"/>
            <p:cNvCxnSpPr>
              <a:stCxn id="780" idx="3"/>
              <a:endCxn id="779" idx="4"/>
            </p:cNvCxnSpPr>
            <p:nvPr/>
          </p:nvCxnSpPr>
          <p:spPr>
            <a:xfrm rot="5400000" flipH="1" flipV="1">
              <a:off x="4678909" y="3924049"/>
              <a:ext cx="20611" cy="6424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3" name="Прямая соединительная линия 782"/>
            <p:cNvCxnSpPr>
              <a:stCxn id="779" idx="1"/>
              <a:endCxn id="766" idx="5"/>
            </p:cNvCxnSpPr>
            <p:nvPr/>
          </p:nvCxnSpPr>
          <p:spPr>
            <a:xfrm rot="16200000" flipH="1">
              <a:off x="4755959" y="3958265"/>
              <a:ext cx="40584" cy="6160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4" name="Прямая соединительная линия 783"/>
            <p:cNvCxnSpPr>
              <a:stCxn id="766" idx="7"/>
              <a:endCxn id="776" idx="4"/>
            </p:cNvCxnSpPr>
            <p:nvPr/>
          </p:nvCxnSpPr>
          <p:spPr>
            <a:xfrm rot="16200000" flipH="1">
              <a:off x="4886184" y="3973001"/>
              <a:ext cx="4457" cy="10094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5" name="Прямая соединительная линия 784"/>
            <p:cNvCxnSpPr>
              <a:stCxn id="765" idx="7"/>
              <a:endCxn id="763" idx="1"/>
            </p:cNvCxnSpPr>
            <p:nvPr/>
          </p:nvCxnSpPr>
          <p:spPr>
            <a:xfrm rot="16200000" flipV="1">
              <a:off x="5104316" y="3858991"/>
              <a:ext cx="176588" cy="504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6" name="Прямая соединительная линия 785"/>
            <p:cNvCxnSpPr>
              <a:stCxn id="765" idx="3"/>
              <a:endCxn id="776" idx="7"/>
            </p:cNvCxnSpPr>
            <p:nvPr/>
          </p:nvCxnSpPr>
          <p:spPr>
            <a:xfrm rot="5400000">
              <a:off x="5042748" y="3914820"/>
              <a:ext cx="55626" cy="16360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7" name="Прямая соединительная линия 786"/>
            <p:cNvCxnSpPr>
              <a:stCxn id="775" idx="3"/>
              <a:endCxn id="770" idx="1"/>
            </p:cNvCxnSpPr>
            <p:nvPr/>
          </p:nvCxnSpPr>
          <p:spPr>
            <a:xfrm rot="5400000" flipH="1">
              <a:off x="4680521" y="4211349"/>
              <a:ext cx="52715" cy="3371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8" name="Прямая соединительная линия 787"/>
            <p:cNvCxnSpPr>
              <a:stCxn id="778" idx="1"/>
              <a:endCxn id="775" idx="0"/>
            </p:cNvCxnSpPr>
            <p:nvPr/>
          </p:nvCxnSpPr>
          <p:spPr>
            <a:xfrm rot="5400000" flipH="1">
              <a:off x="4791387" y="4229032"/>
              <a:ext cx="72505" cy="12136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7" name="Прямая соединительная линия 796"/>
            <p:cNvCxnSpPr>
              <a:stCxn id="743" idx="5"/>
              <a:endCxn id="775" idx="2"/>
            </p:cNvCxnSpPr>
            <p:nvPr/>
          </p:nvCxnSpPr>
          <p:spPr>
            <a:xfrm rot="16200000" flipV="1">
              <a:off x="4687254" y="4316361"/>
              <a:ext cx="101016" cy="209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8" name="Прямая соединительная линия 797"/>
            <p:cNvCxnSpPr>
              <a:stCxn id="744" idx="1"/>
              <a:endCxn id="778" idx="1"/>
            </p:cNvCxnSpPr>
            <p:nvPr/>
          </p:nvCxnSpPr>
          <p:spPr>
            <a:xfrm rot="5400000" flipH="1">
              <a:off x="4850319" y="4363972"/>
              <a:ext cx="92944" cy="1693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9" name="Прямая соединительная линия 798"/>
            <p:cNvCxnSpPr>
              <a:stCxn id="744" idx="3"/>
              <a:endCxn id="743" idx="0"/>
            </p:cNvCxnSpPr>
            <p:nvPr/>
          </p:nvCxnSpPr>
          <p:spPr>
            <a:xfrm rot="5400000" flipH="1">
              <a:off x="4820837" y="4356416"/>
              <a:ext cx="2916" cy="9465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0" name="Прямая соединительная линия 799"/>
            <p:cNvCxnSpPr>
              <a:stCxn id="769" idx="1"/>
              <a:endCxn id="770" idx="5"/>
            </p:cNvCxnSpPr>
            <p:nvPr/>
          </p:nvCxnSpPr>
          <p:spPr>
            <a:xfrm rot="16200000" flipH="1">
              <a:off x="4594749" y="4082806"/>
              <a:ext cx="100108" cy="5243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1" name="Прямая соединительная линия 800"/>
            <p:cNvCxnSpPr>
              <a:stCxn id="769" idx="7"/>
              <a:endCxn id="780" idx="4"/>
            </p:cNvCxnSpPr>
            <p:nvPr/>
          </p:nvCxnSpPr>
          <p:spPr>
            <a:xfrm rot="5400000" flipH="1" flipV="1">
              <a:off x="4605915" y="3977258"/>
              <a:ext cx="75380" cy="2627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3" name="Прямая соединительная линия 802"/>
            <p:cNvCxnSpPr>
              <a:stCxn id="763" idx="5"/>
              <a:endCxn id="762" idx="1"/>
            </p:cNvCxnSpPr>
            <p:nvPr/>
          </p:nvCxnSpPr>
          <p:spPr>
            <a:xfrm rot="16200000" flipV="1">
              <a:off x="4951939" y="3511302"/>
              <a:ext cx="242984" cy="19531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2" name="Группа 803"/>
          <p:cNvGrpSpPr/>
          <p:nvPr/>
        </p:nvGrpSpPr>
        <p:grpSpPr>
          <a:xfrm rot="454036">
            <a:off x="3942773" y="3396132"/>
            <a:ext cx="418878" cy="573235"/>
            <a:chOff x="3898064" y="3436893"/>
            <a:chExt cx="418878" cy="573235"/>
          </a:xfrm>
        </p:grpSpPr>
        <p:sp>
          <p:nvSpPr>
            <p:cNvPr id="805" name="8-конечная звезда 804"/>
            <p:cNvSpPr/>
            <p:nvPr/>
          </p:nvSpPr>
          <p:spPr>
            <a:xfrm rot="1262594">
              <a:off x="4053798" y="3840511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06" name="8-конечная звезда 805"/>
            <p:cNvSpPr/>
            <p:nvPr/>
          </p:nvSpPr>
          <p:spPr>
            <a:xfrm rot="1262594">
              <a:off x="4252142" y="3672152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14" name="8-конечная звезда 813"/>
            <p:cNvSpPr/>
            <p:nvPr/>
          </p:nvSpPr>
          <p:spPr>
            <a:xfrm rot="1262594">
              <a:off x="3898064" y="3719192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15" name="8-конечная звезда 814"/>
            <p:cNvSpPr/>
            <p:nvPr/>
          </p:nvSpPr>
          <p:spPr>
            <a:xfrm rot="1262594">
              <a:off x="4129328" y="3832601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16" name="8-конечная звезда 815"/>
            <p:cNvSpPr/>
            <p:nvPr/>
          </p:nvSpPr>
          <p:spPr>
            <a:xfrm rot="1262594">
              <a:off x="4222705" y="343689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17" name="8-конечная звезда 816"/>
            <p:cNvSpPr/>
            <p:nvPr/>
          </p:nvSpPr>
          <p:spPr>
            <a:xfrm rot="1262594">
              <a:off x="4018053" y="3557848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18" name="8-конечная звезда 817"/>
            <p:cNvSpPr/>
            <p:nvPr/>
          </p:nvSpPr>
          <p:spPr>
            <a:xfrm rot="1262594">
              <a:off x="3975458" y="377970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19" name="8-конечная звезда 818"/>
            <p:cNvSpPr/>
            <p:nvPr/>
          </p:nvSpPr>
          <p:spPr>
            <a:xfrm rot="1262594">
              <a:off x="4214245" y="3963328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820" name="Прямая соединительная линия 819"/>
            <p:cNvCxnSpPr>
              <a:stCxn id="805" idx="0"/>
              <a:endCxn id="815" idx="4"/>
            </p:cNvCxnSpPr>
            <p:nvPr/>
          </p:nvCxnSpPr>
          <p:spPr>
            <a:xfrm rot="21145964" flipV="1">
              <a:off x="4097931" y="3855587"/>
              <a:ext cx="34663" cy="1450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1" name="Прямая соединительная линия 820"/>
            <p:cNvCxnSpPr>
              <a:stCxn id="805" idx="4"/>
              <a:endCxn id="818" idx="1"/>
            </p:cNvCxnSpPr>
            <p:nvPr/>
          </p:nvCxnSpPr>
          <p:spPr>
            <a:xfrm rot="10345964">
              <a:off x="4015195" y="3828721"/>
              <a:ext cx="38393" cy="2944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2" name="Прямая соединительная линия 821"/>
            <p:cNvCxnSpPr>
              <a:stCxn id="814" idx="1"/>
              <a:endCxn id="818" idx="4"/>
            </p:cNvCxnSpPr>
            <p:nvPr/>
          </p:nvCxnSpPr>
          <p:spPr>
            <a:xfrm rot="15745964" flipH="1">
              <a:off x="3950389" y="3773471"/>
              <a:ext cx="20100" cy="3126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4" name="Прямая соединительная линия 823"/>
            <p:cNvCxnSpPr>
              <a:stCxn id="814" idx="7"/>
              <a:endCxn id="817" idx="2"/>
            </p:cNvCxnSpPr>
            <p:nvPr/>
          </p:nvCxnSpPr>
          <p:spPr>
            <a:xfrm rot="4945964" flipH="1" flipV="1">
              <a:off x="3939038" y="3628473"/>
              <a:ext cx="117356" cy="9153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5" name="Прямая соединительная линия 824"/>
            <p:cNvCxnSpPr>
              <a:stCxn id="817" idx="0"/>
              <a:endCxn id="806" idx="3"/>
            </p:cNvCxnSpPr>
            <p:nvPr/>
          </p:nvCxnSpPr>
          <p:spPr>
            <a:xfrm rot="21145964">
              <a:off x="4079166" y="3582919"/>
              <a:ext cx="166853" cy="14641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6" name="Прямая соединительная линия 825"/>
            <p:cNvCxnSpPr>
              <a:stCxn id="817" idx="0"/>
              <a:endCxn id="816" idx="3"/>
            </p:cNvCxnSpPr>
            <p:nvPr/>
          </p:nvCxnSpPr>
          <p:spPr>
            <a:xfrm rot="21145964" flipV="1">
              <a:off x="4063045" y="3485571"/>
              <a:ext cx="169192" cy="9826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39" name="Прямая соединительная линия 838"/>
            <p:cNvCxnSpPr>
              <a:stCxn id="815" idx="6"/>
              <a:endCxn id="806" idx="2"/>
            </p:cNvCxnSpPr>
            <p:nvPr/>
          </p:nvCxnSpPr>
          <p:spPr>
            <a:xfrm rot="4945964" flipH="1" flipV="1">
              <a:off x="4180141" y="3728855"/>
              <a:ext cx="85989" cy="11184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42" name="Прямая соединительная линия 841"/>
            <p:cNvCxnSpPr>
              <a:stCxn id="819" idx="5"/>
              <a:endCxn id="815" idx="0"/>
            </p:cNvCxnSpPr>
            <p:nvPr/>
          </p:nvCxnSpPr>
          <p:spPr>
            <a:xfrm rot="15745964" flipV="1">
              <a:off x="4163706" y="3908900"/>
              <a:ext cx="92701" cy="2417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43" name="Прямая соединительная линия 842"/>
            <p:cNvCxnSpPr>
              <a:stCxn id="806" idx="6"/>
              <a:endCxn id="816" idx="1"/>
            </p:cNvCxnSpPr>
            <p:nvPr/>
          </p:nvCxnSpPr>
          <p:spPr>
            <a:xfrm rot="15745964" flipV="1">
              <a:off x="4184021" y="3576072"/>
              <a:ext cx="188804" cy="1073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5" name="Группа 843"/>
          <p:cNvGrpSpPr/>
          <p:nvPr/>
        </p:nvGrpSpPr>
        <p:grpSpPr>
          <a:xfrm rot="863702">
            <a:off x="3894714" y="3192591"/>
            <a:ext cx="283138" cy="325688"/>
            <a:chOff x="3581341" y="3244782"/>
            <a:chExt cx="283138" cy="325688"/>
          </a:xfrm>
        </p:grpSpPr>
        <p:sp>
          <p:nvSpPr>
            <p:cNvPr id="845" name="8-конечная звезда 844"/>
            <p:cNvSpPr/>
            <p:nvPr/>
          </p:nvSpPr>
          <p:spPr>
            <a:xfrm rot="1262594">
              <a:off x="3810479" y="3244782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46" name="8-конечная звезда 845"/>
            <p:cNvSpPr/>
            <p:nvPr/>
          </p:nvSpPr>
          <p:spPr>
            <a:xfrm rot="1262594">
              <a:off x="3696294" y="3349536"/>
              <a:ext cx="72483" cy="72483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47" name="8-конечная звезда 846"/>
            <p:cNvSpPr/>
            <p:nvPr/>
          </p:nvSpPr>
          <p:spPr>
            <a:xfrm rot="1262594">
              <a:off x="3659939" y="3505670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48" name="8-конечная звезда 847"/>
            <p:cNvSpPr/>
            <p:nvPr/>
          </p:nvSpPr>
          <p:spPr>
            <a:xfrm rot="1262594">
              <a:off x="3671149" y="3261989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53" name="8-конечная звезда 852"/>
            <p:cNvSpPr/>
            <p:nvPr/>
          </p:nvSpPr>
          <p:spPr>
            <a:xfrm rot="1262594">
              <a:off x="3581341" y="3367035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854" name="Прямая соединительная линия 853"/>
            <p:cNvCxnSpPr>
              <a:stCxn id="848" idx="7"/>
              <a:endCxn id="845" idx="3"/>
            </p:cNvCxnSpPr>
            <p:nvPr/>
          </p:nvCxnSpPr>
          <p:spPr>
            <a:xfrm rot="15336298" flipH="1">
              <a:off x="3762348" y="3243604"/>
              <a:ext cx="21266" cy="7677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55" name="Прямая соединительная линия 854"/>
            <p:cNvCxnSpPr>
              <a:stCxn id="846" idx="5"/>
              <a:endCxn id="848" idx="2"/>
            </p:cNvCxnSpPr>
            <p:nvPr/>
          </p:nvCxnSpPr>
          <p:spPr>
            <a:xfrm rot="15336298" flipV="1">
              <a:off x="3688072" y="3329582"/>
              <a:ext cx="33590" cy="1812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56" name="Прямая соединительная линия 855"/>
            <p:cNvCxnSpPr>
              <a:stCxn id="853" idx="7"/>
              <a:endCxn id="846" idx="3"/>
            </p:cNvCxnSpPr>
            <p:nvPr/>
          </p:nvCxnSpPr>
          <p:spPr>
            <a:xfrm rot="15336298" flipH="1">
              <a:off x="3657530" y="3368000"/>
              <a:ext cx="27706" cy="5077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59" name="Прямая соединительная линия 858"/>
            <p:cNvCxnSpPr>
              <a:stCxn id="847" idx="4"/>
              <a:endCxn id="853" idx="1"/>
            </p:cNvCxnSpPr>
            <p:nvPr/>
          </p:nvCxnSpPr>
          <p:spPr>
            <a:xfrm rot="9936298">
              <a:off x="3639554" y="3426198"/>
              <a:ext cx="9886" cy="10308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6" name="Группа 864"/>
          <p:cNvGrpSpPr/>
          <p:nvPr/>
        </p:nvGrpSpPr>
        <p:grpSpPr>
          <a:xfrm rot="21433529">
            <a:off x="3657042" y="4010332"/>
            <a:ext cx="707622" cy="622149"/>
            <a:chOff x="3591204" y="4423662"/>
            <a:chExt cx="707622" cy="622149"/>
          </a:xfrm>
        </p:grpSpPr>
        <p:sp>
          <p:nvSpPr>
            <p:cNvPr id="872" name="8-конечная звезда 871"/>
            <p:cNvSpPr/>
            <p:nvPr/>
          </p:nvSpPr>
          <p:spPr>
            <a:xfrm rot="1262594">
              <a:off x="3946300" y="4423662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74" name="8-конечная звезда 873"/>
            <p:cNvSpPr/>
            <p:nvPr/>
          </p:nvSpPr>
          <p:spPr>
            <a:xfrm rot="1262594">
              <a:off x="4091407" y="4572050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75" name="8-конечная звезда 874"/>
            <p:cNvSpPr/>
            <p:nvPr/>
          </p:nvSpPr>
          <p:spPr>
            <a:xfrm rot="1262594">
              <a:off x="3936952" y="457990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76" name="8-конечная звезда 875"/>
            <p:cNvSpPr/>
            <p:nvPr/>
          </p:nvSpPr>
          <p:spPr>
            <a:xfrm rot="1262594">
              <a:off x="3802532" y="4629571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77" name="8-конечная звезда 876"/>
            <p:cNvSpPr/>
            <p:nvPr/>
          </p:nvSpPr>
          <p:spPr>
            <a:xfrm rot="1262594">
              <a:off x="4094144" y="4499531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79" name="8-конечная звезда 878"/>
            <p:cNvSpPr/>
            <p:nvPr/>
          </p:nvSpPr>
          <p:spPr>
            <a:xfrm rot="1262594">
              <a:off x="4252026" y="4448001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80" name="8-конечная звезда 879"/>
            <p:cNvSpPr/>
            <p:nvPr/>
          </p:nvSpPr>
          <p:spPr>
            <a:xfrm rot="1262594">
              <a:off x="4069939" y="4999011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81" name="8-конечная звезда 880"/>
            <p:cNvSpPr/>
            <p:nvPr/>
          </p:nvSpPr>
          <p:spPr>
            <a:xfrm rot="1262594">
              <a:off x="3949916" y="4778630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82" name="8-конечная звезда 881"/>
            <p:cNvSpPr/>
            <p:nvPr/>
          </p:nvSpPr>
          <p:spPr>
            <a:xfrm rot="1262594">
              <a:off x="3808725" y="4485700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83" name="8-конечная звезда 882"/>
            <p:cNvSpPr/>
            <p:nvPr/>
          </p:nvSpPr>
          <p:spPr>
            <a:xfrm rot="1262594">
              <a:off x="3591204" y="4546681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84" name="8-конечная звезда 883"/>
            <p:cNvSpPr/>
            <p:nvPr/>
          </p:nvSpPr>
          <p:spPr>
            <a:xfrm rot="1262594">
              <a:off x="4001682" y="4923618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85" name="8-конечная звезда 884"/>
            <p:cNvSpPr/>
            <p:nvPr/>
          </p:nvSpPr>
          <p:spPr>
            <a:xfrm rot="1262594">
              <a:off x="3665657" y="4478203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886" name="Прямая соединительная линия 885"/>
            <p:cNvCxnSpPr>
              <a:stCxn id="882" idx="3"/>
              <a:endCxn id="885" idx="0"/>
            </p:cNvCxnSpPr>
            <p:nvPr/>
          </p:nvCxnSpPr>
          <p:spPr>
            <a:xfrm rot="5566471" flipH="1">
              <a:off x="3756065" y="4461211"/>
              <a:ext cx="6027" cy="10373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87" name="Прямая соединительная линия 886"/>
            <p:cNvCxnSpPr>
              <a:stCxn id="882" idx="7"/>
              <a:endCxn id="872" idx="3"/>
            </p:cNvCxnSpPr>
            <p:nvPr/>
          </p:nvCxnSpPr>
          <p:spPr>
            <a:xfrm rot="5566471" flipH="1" flipV="1">
              <a:off x="3883816" y="4437409"/>
              <a:ext cx="34971" cy="9399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88" name="Прямая соединительная линия 887"/>
            <p:cNvCxnSpPr>
              <a:stCxn id="872" idx="0"/>
              <a:endCxn id="877" idx="5"/>
            </p:cNvCxnSpPr>
            <p:nvPr/>
          </p:nvCxnSpPr>
          <p:spPr>
            <a:xfrm rot="166471">
              <a:off x="4008179" y="4470115"/>
              <a:ext cx="100625" cy="2901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89" name="Прямая соединительная линия 888"/>
            <p:cNvCxnSpPr>
              <a:stCxn id="883" idx="0"/>
              <a:endCxn id="882" idx="2"/>
            </p:cNvCxnSpPr>
            <p:nvPr/>
          </p:nvCxnSpPr>
          <p:spPr>
            <a:xfrm rot="166471" flipV="1">
              <a:off x="3637705" y="4526435"/>
              <a:ext cx="184758" cy="5655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90" name="Прямая соединительная линия 889"/>
            <p:cNvCxnSpPr>
              <a:stCxn id="876" idx="3"/>
              <a:endCxn id="883" idx="0"/>
            </p:cNvCxnSpPr>
            <p:nvPr/>
          </p:nvCxnSpPr>
          <p:spPr>
            <a:xfrm rot="5566471" flipH="1">
              <a:off x="3680253" y="4536746"/>
              <a:ext cx="80795" cy="17252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91" name="Прямая соединительная линия 890"/>
            <p:cNvCxnSpPr>
              <a:stCxn id="877" idx="6"/>
              <a:endCxn id="879" idx="3"/>
            </p:cNvCxnSpPr>
            <p:nvPr/>
          </p:nvCxnSpPr>
          <p:spPr>
            <a:xfrm rot="5566471" flipH="1" flipV="1">
              <a:off x="4176810" y="4427513"/>
              <a:ext cx="26366" cy="12696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92" name="Прямая соединительная линия 891"/>
            <p:cNvCxnSpPr>
              <a:stCxn id="876" idx="7"/>
              <a:endCxn id="875" idx="3"/>
            </p:cNvCxnSpPr>
            <p:nvPr/>
          </p:nvCxnSpPr>
          <p:spPr>
            <a:xfrm rot="5566471" flipH="1" flipV="1">
              <a:off x="3880829" y="4589923"/>
              <a:ext cx="31826" cy="8362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93" name="Прямая соединительная линия 892"/>
            <p:cNvCxnSpPr>
              <a:stCxn id="881" idx="5"/>
              <a:endCxn id="875" idx="1"/>
            </p:cNvCxnSpPr>
            <p:nvPr/>
          </p:nvCxnSpPr>
          <p:spPr>
            <a:xfrm rot="5566471" flipH="1" flipV="1">
              <a:off x="3894650" y="4704174"/>
              <a:ext cx="149432" cy="387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94" name="Прямая соединительная линия 893"/>
            <p:cNvCxnSpPr>
              <a:stCxn id="874" idx="7"/>
              <a:endCxn id="879" idx="3"/>
            </p:cNvCxnSpPr>
            <p:nvPr/>
          </p:nvCxnSpPr>
          <p:spPr>
            <a:xfrm rot="5566471" flipH="1" flipV="1">
              <a:off x="4142348" y="4481673"/>
              <a:ext cx="112428" cy="10564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95" name="Прямая соединительная линия 894"/>
            <p:cNvCxnSpPr>
              <a:stCxn id="884" idx="5"/>
              <a:endCxn id="881" idx="1"/>
            </p:cNvCxnSpPr>
            <p:nvPr/>
          </p:nvCxnSpPr>
          <p:spPr>
            <a:xfrm rot="16366471" flipV="1">
              <a:off x="3948459" y="4856148"/>
              <a:ext cx="100411" cy="3659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96" name="Прямая соединительная линия 895"/>
            <p:cNvCxnSpPr>
              <a:stCxn id="884" idx="0"/>
              <a:endCxn id="880" idx="5"/>
            </p:cNvCxnSpPr>
            <p:nvPr/>
          </p:nvCxnSpPr>
          <p:spPr>
            <a:xfrm rot="166471">
              <a:off x="4042302" y="4953980"/>
              <a:ext cx="42675" cy="4604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97" name="Прямая соединительная линия 896"/>
            <p:cNvCxnSpPr>
              <a:stCxn id="875" idx="7"/>
              <a:endCxn id="874" idx="3"/>
            </p:cNvCxnSpPr>
            <p:nvPr/>
          </p:nvCxnSpPr>
          <p:spPr>
            <a:xfrm rot="16366471" flipH="1">
              <a:off x="4036695" y="4550145"/>
              <a:ext cx="8969" cy="10566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7" name="Группа 897"/>
          <p:cNvGrpSpPr/>
          <p:nvPr/>
        </p:nvGrpSpPr>
        <p:grpSpPr>
          <a:xfrm rot="20868841">
            <a:off x="4169768" y="4203281"/>
            <a:ext cx="364793" cy="303543"/>
            <a:chOff x="4320396" y="4640299"/>
            <a:chExt cx="364793" cy="303543"/>
          </a:xfrm>
        </p:grpSpPr>
        <p:sp>
          <p:nvSpPr>
            <p:cNvPr id="899" name="8-конечная звезда 898"/>
            <p:cNvSpPr/>
            <p:nvPr/>
          </p:nvSpPr>
          <p:spPr>
            <a:xfrm rot="1262594">
              <a:off x="4517547" y="4740786"/>
              <a:ext cx="82800" cy="82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900" name="8-конечная звезда 899"/>
            <p:cNvSpPr/>
            <p:nvPr/>
          </p:nvSpPr>
          <p:spPr>
            <a:xfrm rot="1262594">
              <a:off x="4454500" y="4871359"/>
              <a:ext cx="72483" cy="72483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901" name="8-конечная звезда 900"/>
            <p:cNvSpPr/>
            <p:nvPr/>
          </p:nvSpPr>
          <p:spPr>
            <a:xfrm rot="1262594">
              <a:off x="4422696" y="4640299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902" name="8-конечная звезда 901"/>
            <p:cNvSpPr/>
            <p:nvPr/>
          </p:nvSpPr>
          <p:spPr>
            <a:xfrm rot="1262594">
              <a:off x="4320396" y="4727622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903" name="8-конечная звезда 902"/>
            <p:cNvSpPr/>
            <p:nvPr/>
          </p:nvSpPr>
          <p:spPr>
            <a:xfrm rot="1262594">
              <a:off x="4435966" y="4793163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904" name="8-конечная звезда 903"/>
            <p:cNvSpPr/>
            <p:nvPr/>
          </p:nvSpPr>
          <p:spPr>
            <a:xfrm rot="1262594">
              <a:off x="4379104" y="4868544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905" name="8-конечная звезда 904"/>
            <p:cNvSpPr/>
            <p:nvPr/>
          </p:nvSpPr>
          <p:spPr>
            <a:xfrm rot="1262594">
              <a:off x="4638389" y="4862034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906" name="Прямая соединительная линия 905"/>
            <p:cNvCxnSpPr>
              <a:stCxn id="904" idx="0"/>
              <a:endCxn id="903" idx="1"/>
            </p:cNvCxnSpPr>
            <p:nvPr/>
          </p:nvCxnSpPr>
          <p:spPr>
            <a:xfrm rot="731159" flipV="1">
              <a:off x="4431431" y="4833949"/>
              <a:ext cx="30350" cy="7039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07" name="Прямая соединительная линия 906"/>
            <p:cNvCxnSpPr>
              <a:stCxn id="904" idx="0"/>
              <a:endCxn id="900" idx="7"/>
            </p:cNvCxnSpPr>
            <p:nvPr/>
          </p:nvCxnSpPr>
          <p:spPr>
            <a:xfrm rot="731159" flipV="1">
              <a:off x="4426252" y="4882464"/>
              <a:ext cx="95700" cy="2830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08" name="Прямая соединительная линия 907"/>
            <p:cNvCxnSpPr>
              <a:stCxn id="905" idx="3"/>
              <a:endCxn id="900" idx="7"/>
            </p:cNvCxnSpPr>
            <p:nvPr/>
          </p:nvCxnSpPr>
          <p:spPr>
            <a:xfrm rot="6131159">
              <a:off x="4570835" y="4836733"/>
              <a:ext cx="22596" cy="11435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09" name="Прямая соединительная линия 908"/>
            <p:cNvCxnSpPr>
              <a:stCxn id="904" idx="5"/>
              <a:endCxn id="902" idx="1"/>
            </p:cNvCxnSpPr>
            <p:nvPr/>
          </p:nvCxnSpPr>
          <p:spPr>
            <a:xfrm rot="16931159" flipV="1">
              <a:off x="4329369" y="4791718"/>
              <a:ext cx="87563" cy="5952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10" name="Прямая соединительная линия 909"/>
            <p:cNvCxnSpPr>
              <a:stCxn id="902" idx="6"/>
              <a:endCxn id="901" idx="4"/>
            </p:cNvCxnSpPr>
            <p:nvPr/>
          </p:nvCxnSpPr>
          <p:spPr>
            <a:xfrm rot="6131159" flipH="1" flipV="1">
              <a:off x="4344512" y="4664822"/>
              <a:ext cx="87431" cy="5483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11" name="Прямая соединительная линия 910"/>
            <p:cNvCxnSpPr>
              <a:stCxn id="899" idx="5"/>
              <a:endCxn id="901" idx="1"/>
            </p:cNvCxnSpPr>
            <p:nvPr/>
          </p:nvCxnSpPr>
          <p:spPr>
            <a:xfrm rot="16931159" flipV="1">
              <a:off x="4479035" y="4666168"/>
              <a:ext cx="39667" cy="9710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12" name="Прямая соединительная линия 911"/>
            <p:cNvCxnSpPr>
              <a:stCxn id="905" idx="5"/>
              <a:endCxn id="899" idx="0"/>
            </p:cNvCxnSpPr>
            <p:nvPr/>
          </p:nvCxnSpPr>
          <p:spPr>
            <a:xfrm rot="16931159" flipV="1">
              <a:off x="4597966" y="4796745"/>
              <a:ext cx="53943" cy="6761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9" name="Группа 912"/>
          <p:cNvGrpSpPr/>
          <p:nvPr/>
        </p:nvGrpSpPr>
        <p:grpSpPr>
          <a:xfrm rot="21163619">
            <a:off x="4223693" y="4099681"/>
            <a:ext cx="993512" cy="887928"/>
            <a:chOff x="4435965" y="4516219"/>
            <a:chExt cx="993512" cy="887928"/>
          </a:xfrm>
        </p:grpSpPr>
        <p:sp>
          <p:nvSpPr>
            <p:cNvPr id="914" name="8-конечная звезда 913"/>
            <p:cNvSpPr/>
            <p:nvPr/>
          </p:nvSpPr>
          <p:spPr>
            <a:xfrm rot="1262594">
              <a:off x="5165705" y="4806709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915" name="8-конечная звезда 914"/>
            <p:cNvSpPr/>
            <p:nvPr/>
          </p:nvSpPr>
          <p:spPr>
            <a:xfrm rot="1262594">
              <a:off x="5280300" y="5037389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916" name="8-конечная звезда 915"/>
            <p:cNvSpPr/>
            <p:nvPr/>
          </p:nvSpPr>
          <p:spPr>
            <a:xfrm rot="1262594">
              <a:off x="4651332" y="522284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917" name="8-конечная звезда 916"/>
            <p:cNvSpPr/>
            <p:nvPr/>
          </p:nvSpPr>
          <p:spPr>
            <a:xfrm rot="1262594">
              <a:off x="4783129" y="4979042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918" name="8-конечная звезда 917"/>
            <p:cNvSpPr/>
            <p:nvPr/>
          </p:nvSpPr>
          <p:spPr>
            <a:xfrm rot="1262594">
              <a:off x="4986676" y="5077037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919" name="8-конечная звезда 918"/>
            <p:cNvSpPr/>
            <p:nvPr/>
          </p:nvSpPr>
          <p:spPr>
            <a:xfrm rot="1262594">
              <a:off x="4794208" y="4794216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920" name="8-конечная звезда 919"/>
            <p:cNvSpPr/>
            <p:nvPr/>
          </p:nvSpPr>
          <p:spPr>
            <a:xfrm rot="1262594">
              <a:off x="4849671" y="4633634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921" name="8-конечная звезда 920"/>
            <p:cNvSpPr/>
            <p:nvPr/>
          </p:nvSpPr>
          <p:spPr>
            <a:xfrm rot="1262594">
              <a:off x="5058250" y="4516219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922" name="8-конечная звезда 921"/>
            <p:cNvSpPr/>
            <p:nvPr/>
          </p:nvSpPr>
          <p:spPr>
            <a:xfrm rot="1262594">
              <a:off x="5117889" y="4661680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923" name="8-конечная звезда 922"/>
            <p:cNvSpPr/>
            <p:nvPr/>
          </p:nvSpPr>
          <p:spPr>
            <a:xfrm rot="1262594">
              <a:off x="4951211" y="4790628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924" name="8-конечная звезда 923"/>
            <p:cNvSpPr/>
            <p:nvPr/>
          </p:nvSpPr>
          <p:spPr>
            <a:xfrm rot="1262594">
              <a:off x="5083894" y="4879579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925" name="8-конечная звезда 924"/>
            <p:cNvSpPr/>
            <p:nvPr/>
          </p:nvSpPr>
          <p:spPr>
            <a:xfrm rot="1262594">
              <a:off x="5133713" y="5101992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926" name="8-конечная звезда 925"/>
            <p:cNvSpPr/>
            <p:nvPr/>
          </p:nvSpPr>
          <p:spPr>
            <a:xfrm rot="1262594">
              <a:off x="4435965" y="5221792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927" name="8-конечная звезда 926"/>
            <p:cNvSpPr/>
            <p:nvPr/>
          </p:nvSpPr>
          <p:spPr>
            <a:xfrm rot="1262594">
              <a:off x="5382677" y="5357347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928" name="8-конечная звезда 927"/>
            <p:cNvSpPr/>
            <p:nvPr/>
          </p:nvSpPr>
          <p:spPr>
            <a:xfrm rot="1262594">
              <a:off x="5198708" y="4541675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929" name="8-конечная звезда 928"/>
            <p:cNvSpPr/>
            <p:nvPr/>
          </p:nvSpPr>
          <p:spPr>
            <a:xfrm rot="1262594">
              <a:off x="5118800" y="4603493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930" name="8-конечная звезда 929"/>
            <p:cNvSpPr/>
            <p:nvPr/>
          </p:nvSpPr>
          <p:spPr>
            <a:xfrm rot="1262594">
              <a:off x="4793156" y="5221792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931" name="Прямая соединительная линия 930"/>
            <p:cNvCxnSpPr>
              <a:stCxn id="924" idx="4"/>
              <a:endCxn id="923" idx="0"/>
            </p:cNvCxnSpPr>
            <p:nvPr/>
          </p:nvCxnSpPr>
          <p:spPr>
            <a:xfrm rot="11236381">
              <a:off x="4999338" y="4832812"/>
              <a:ext cx="90428" cy="5858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32" name="Прямая соединительная линия 931"/>
            <p:cNvCxnSpPr>
              <a:stCxn id="926" idx="0"/>
              <a:endCxn id="916" idx="3"/>
            </p:cNvCxnSpPr>
            <p:nvPr/>
          </p:nvCxnSpPr>
          <p:spPr>
            <a:xfrm>
              <a:off x="4481204" y="5253594"/>
              <a:ext cx="172454" cy="721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33" name="Прямая соединительная линия 932"/>
            <p:cNvCxnSpPr>
              <a:stCxn id="916" idx="7"/>
              <a:endCxn id="930" idx="3"/>
            </p:cNvCxnSpPr>
            <p:nvPr/>
          </p:nvCxnSpPr>
          <p:spPr>
            <a:xfrm rot="16200000" flipH="1">
              <a:off x="4741182" y="5200703"/>
              <a:ext cx="15813" cy="9216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34" name="Прямая соединительная линия 933"/>
            <p:cNvCxnSpPr>
              <a:stCxn id="930" idx="6"/>
              <a:endCxn id="917" idx="1"/>
            </p:cNvCxnSpPr>
            <p:nvPr/>
          </p:nvCxnSpPr>
          <p:spPr>
            <a:xfrm rot="16636381" flipV="1">
              <a:off x="4727727" y="5112925"/>
              <a:ext cx="190597" cy="2822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35" name="Прямая соединительная линия 934"/>
            <p:cNvCxnSpPr>
              <a:stCxn id="917" idx="0"/>
              <a:endCxn id="918" idx="4"/>
            </p:cNvCxnSpPr>
            <p:nvPr/>
          </p:nvCxnSpPr>
          <p:spPr>
            <a:xfrm rot="436381">
              <a:off x="4830969" y="5025748"/>
              <a:ext cx="161867" cy="5858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36" name="Прямая соединительная линия 935"/>
            <p:cNvCxnSpPr>
              <a:stCxn id="925" idx="4"/>
              <a:endCxn id="918" idx="6"/>
            </p:cNvCxnSpPr>
            <p:nvPr/>
          </p:nvCxnSpPr>
          <p:spPr>
            <a:xfrm rot="11236381">
              <a:off x="5021263" y="5086102"/>
              <a:ext cx="116361" cy="2593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37" name="Прямая соединительная линия 936"/>
            <p:cNvCxnSpPr>
              <a:stCxn id="927" idx="4"/>
              <a:endCxn id="925" idx="0"/>
            </p:cNvCxnSpPr>
            <p:nvPr/>
          </p:nvCxnSpPr>
          <p:spPr>
            <a:xfrm rot="11236381">
              <a:off x="5171921" y="5152181"/>
              <a:ext cx="226311" cy="20667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38" name="Прямая соединительная линия 937"/>
            <p:cNvCxnSpPr>
              <a:stCxn id="923" idx="6"/>
              <a:endCxn id="922" idx="4"/>
            </p:cNvCxnSpPr>
            <p:nvPr/>
          </p:nvCxnSpPr>
          <p:spPr>
            <a:xfrm rot="5836381" flipH="1" flipV="1">
              <a:off x="4989190" y="4677527"/>
              <a:ext cx="129215" cy="11636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39" name="Прямая соединительная линия 938"/>
            <p:cNvCxnSpPr>
              <a:stCxn id="914" idx="5"/>
              <a:endCxn id="922" idx="1"/>
            </p:cNvCxnSpPr>
            <p:nvPr/>
          </p:nvCxnSpPr>
          <p:spPr>
            <a:xfrm rot="16636381" flipV="1">
              <a:off x="5124557" y="4740910"/>
              <a:ext cx="91689" cy="4103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40" name="Прямая соединительная линия 939"/>
            <p:cNvCxnSpPr>
              <a:stCxn id="924" idx="7"/>
              <a:endCxn id="914" idx="2"/>
            </p:cNvCxnSpPr>
            <p:nvPr/>
          </p:nvCxnSpPr>
          <p:spPr>
            <a:xfrm rot="5836381" flipH="1" flipV="1">
              <a:off x="5144770" y="4858898"/>
              <a:ext cx="32500" cy="4716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41" name="Прямая соединительная линия 940"/>
            <p:cNvCxnSpPr>
              <a:stCxn id="924" idx="0"/>
              <a:endCxn id="915" idx="4"/>
            </p:cNvCxnSpPr>
            <p:nvPr/>
          </p:nvCxnSpPr>
          <p:spPr>
            <a:xfrm rot="436381">
              <a:off x="5127702" y="4926113"/>
              <a:ext cx="163151" cy="12220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42" name="Прямая соединительная линия 941"/>
            <p:cNvCxnSpPr>
              <a:stCxn id="919" idx="5"/>
              <a:endCxn id="920" idx="2"/>
            </p:cNvCxnSpPr>
            <p:nvPr/>
          </p:nvCxnSpPr>
          <p:spPr>
            <a:xfrm rot="5836381" flipH="1" flipV="1">
              <a:off x="4780111" y="4720058"/>
              <a:ext cx="116999" cy="4226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43" name="Прямая соединительная линия 942"/>
            <p:cNvCxnSpPr>
              <a:stCxn id="919" idx="7"/>
              <a:endCxn id="923" idx="3"/>
            </p:cNvCxnSpPr>
            <p:nvPr/>
          </p:nvCxnSpPr>
          <p:spPr>
            <a:xfrm rot="16636381" flipH="1">
              <a:off x="4897427" y="4764866"/>
              <a:ext cx="4563" cy="10911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44" name="Прямая соединительная линия 943"/>
            <p:cNvCxnSpPr>
              <a:stCxn id="917" idx="7"/>
              <a:endCxn id="923" idx="3"/>
            </p:cNvCxnSpPr>
            <p:nvPr/>
          </p:nvCxnSpPr>
          <p:spPr>
            <a:xfrm rot="5836381" flipH="1" flipV="1">
              <a:off x="4804080" y="4863486"/>
              <a:ext cx="180179" cy="9670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45" name="Прямая соединительная линия 944"/>
            <p:cNvCxnSpPr>
              <a:stCxn id="918" idx="6"/>
              <a:endCxn id="924" idx="3"/>
            </p:cNvCxnSpPr>
            <p:nvPr/>
          </p:nvCxnSpPr>
          <p:spPr>
            <a:xfrm rot="5836381" flipH="1" flipV="1">
              <a:off x="4970817" y="4977229"/>
              <a:ext cx="167954" cy="4192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46" name="Прямая соединительная линия 945"/>
            <p:cNvCxnSpPr>
              <a:stCxn id="929" idx="2"/>
              <a:endCxn id="920" idx="0"/>
            </p:cNvCxnSpPr>
            <p:nvPr/>
          </p:nvCxnSpPr>
          <p:spPr>
            <a:xfrm rot="5836381">
              <a:off x="4992443" y="4545867"/>
              <a:ext cx="50785" cy="22732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47" name="Прямая соединительная линия 946"/>
            <p:cNvCxnSpPr>
              <a:stCxn id="920" idx="7"/>
              <a:endCxn id="921" idx="3"/>
            </p:cNvCxnSpPr>
            <p:nvPr/>
          </p:nvCxnSpPr>
          <p:spPr>
            <a:xfrm rot="5836381" flipH="1" flipV="1">
              <a:off x="4923522" y="4528997"/>
              <a:ext cx="114878" cy="14586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48" name="Прямая соединительная линия 947"/>
            <p:cNvCxnSpPr>
              <a:stCxn id="928" idx="4"/>
              <a:endCxn id="921" idx="0"/>
            </p:cNvCxnSpPr>
            <p:nvPr/>
          </p:nvCxnSpPr>
          <p:spPr>
            <a:xfrm rot="11236381" flipV="1">
              <a:off x="5110574" y="4550973"/>
              <a:ext cx="89572" cy="764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49" name="Прямая соединительная линия 948"/>
            <p:cNvCxnSpPr>
              <a:stCxn id="929" idx="7"/>
              <a:endCxn id="928" idx="2"/>
            </p:cNvCxnSpPr>
            <p:nvPr/>
          </p:nvCxnSpPr>
          <p:spPr>
            <a:xfrm rot="5836381" flipH="1" flipV="1">
              <a:off x="5170356" y="4579226"/>
              <a:ext cx="36579" cy="4585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963" name="TextBox 962"/>
          <p:cNvSpPr txBox="1"/>
          <p:nvPr/>
        </p:nvSpPr>
        <p:spPr>
          <a:xfrm rot="20427836">
            <a:off x="4312786" y="3767192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ДРАКОН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1031" name="TextBox 1030"/>
          <p:cNvSpPr txBox="1"/>
          <p:nvPr/>
        </p:nvSpPr>
        <p:spPr>
          <a:xfrm rot="1676119">
            <a:off x="4036762" y="4150987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ЛІРА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1032" name="TextBox 1031"/>
          <p:cNvSpPr txBox="1"/>
          <p:nvPr/>
        </p:nvSpPr>
        <p:spPr>
          <a:xfrm rot="20597836">
            <a:off x="3511146" y="4247261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ЛЕБІДЬ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1033" name="TextBox 1032"/>
          <p:cNvSpPr txBox="1"/>
          <p:nvPr/>
        </p:nvSpPr>
        <p:spPr>
          <a:xfrm>
            <a:off x="4464951" y="4673094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ГЕРКУЛЕС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1034" name="TextBox 1033"/>
          <p:cNvSpPr txBox="1"/>
          <p:nvPr/>
        </p:nvSpPr>
        <p:spPr>
          <a:xfrm rot="19798960">
            <a:off x="3853515" y="3247022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КАССІОПЕЯ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1035" name="TextBox 1034"/>
          <p:cNvSpPr txBox="1"/>
          <p:nvPr/>
        </p:nvSpPr>
        <p:spPr>
          <a:xfrm rot="878061">
            <a:off x="3725907" y="3795529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ЦЕФЕЙ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grpSp>
        <p:nvGrpSpPr>
          <p:cNvPr id="31" name="Группа 1035"/>
          <p:cNvGrpSpPr/>
          <p:nvPr/>
        </p:nvGrpSpPr>
        <p:grpSpPr>
          <a:xfrm rot="1746363">
            <a:off x="5125341" y="4240078"/>
            <a:ext cx="205893" cy="255656"/>
            <a:chOff x="5649885" y="4479091"/>
            <a:chExt cx="205893" cy="255656"/>
          </a:xfrm>
        </p:grpSpPr>
        <p:sp>
          <p:nvSpPr>
            <p:cNvPr id="1037" name="8-конечная звезда 1036"/>
            <p:cNvSpPr/>
            <p:nvPr/>
          </p:nvSpPr>
          <p:spPr>
            <a:xfrm rot="1262594">
              <a:off x="5790978" y="4634851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38" name="8-конечная звезда 1037"/>
            <p:cNvSpPr/>
            <p:nvPr/>
          </p:nvSpPr>
          <p:spPr>
            <a:xfrm rot="1262594">
              <a:off x="5739275" y="4680747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39" name="8-конечная звезда 1038"/>
            <p:cNvSpPr/>
            <p:nvPr/>
          </p:nvSpPr>
          <p:spPr>
            <a:xfrm rot="1262594">
              <a:off x="5791618" y="4509978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40" name="8-конечная звезда 1039"/>
            <p:cNvSpPr/>
            <p:nvPr/>
          </p:nvSpPr>
          <p:spPr>
            <a:xfrm rot="1262594">
              <a:off x="5691637" y="4479091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42" name="8-конечная звезда 1041"/>
            <p:cNvSpPr/>
            <p:nvPr/>
          </p:nvSpPr>
          <p:spPr>
            <a:xfrm rot="1262594">
              <a:off x="5649885" y="4665368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044" name="Прямая соединительная линия 1043"/>
            <p:cNvCxnSpPr>
              <a:stCxn id="1038" idx="3"/>
              <a:endCxn id="1042" idx="0"/>
            </p:cNvCxnSpPr>
            <p:nvPr/>
          </p:nvCxnSpPr>
          <p:spPr>
            <a:xfrm rot="9053637">
              <a:off x="5700633" y="4684088"/>
              <a:ext cx="31981" cy="4525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45" name="Прямая соединительная линия 1044"/>
            <p:cNvCxnSpPr>
              <a:stCxn id="1039" idx="5"/>
              <a:endCxn id="1040" idx="0"/>
            </p:cNvCxnSpPr>
            <p:nvPr/>
          </p:nvCxnSpPr>
          <p:spPr>
            <a:xfrm rot="19853637" flipH="1" flipV="1">
              <a:off x="5739023" y="4490630"/>
              <a:ext cx="63005" cy="3949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46" name="Прямая соединительная линия 1045"/>
            <p:cNvCxnSpPr>
              <a:stCxn id="1037" idx="6"/>
              <a:endCxn id="1039" idx="1"/>
            </p:cNvCxnSpPr>
            <p:nvPr/>
          </p:nvCxnSpPr>
          <p:spPr>
            <a:xfrm rot="19853637" flipV="1">
              <a:off x="5816340" y="4565090"/>
              <a:ext cx="31913" cy="6848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47" name="Прямая соединительная линия 1046"/>
            <p:cNvCxnSpPr>
              <a:stCxn id="1038" idx="0"/>
              <a:endCxn id="1037" idx="2"/>
            </p:cNvCxnSpPr>
            <p:nvPr/>
          </p:nvCxnSpPr>
          <p:spPr>
            <a:xfrm rot="3653637" flipH="1" flipV="1">
              <a:off x="5797822" y="4693758"/>
              <a:ext cx="7572" cy="2741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32" name="Группа 1047"/>
          <p:cNvGrpSpPr/>
          <p:nvPr/>
        </p:nvGrpSpPr>
        <p:grpSpPr>
          <a:xfrm>
            <a:off x="5075546" y="3879550"/>
            <a:ext cx="785174" cy="543266"/>
            <a:chOff x="5507009" y="4000504"/>
            <a:chExt cx="785174" cy="543266"/>
          </a:xfrm>
        </p:grpSpPr>
        <p:sp>
          <p:nvSpPr>
            <p:cNvPr id="1049" name="8-конечная звезда 1048"/>
            <p:cNvSpPr/>
            <p:nvPr/>
          </p:nvSpPr>
          <p:spPr>
            <a:xfrm rot="1262594">
              <a:off x="6081349" y="4500570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50" name="8-конечная звезда 1049"/>
            <p:cNvSpPr/>
            <p:nvPr/>
          </p:nvSpPr>
          <p:spPr>
            <a:xfrm rot="1262594">
              <a:off x="6227383" y="4130931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51" name="8-конечная звезда 1050"/>
            <p:cNvSpPr/>
            <p:nvPr/>
          </p:nvSpPr>
          <p:spPr>
            <a:xfrm rot="1262594">
              <a:off x="6155945" y="4273807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52" name="8-конечная звезда 1051"/>
            <p:cNvSpPr/>
            <p:nvPr/>
          </p:nvSpPr>
          <p:spPr>
            <a:xfrm rot="1262594">
              <a:off x="5727386" y="4272229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53" name="8-конечная звезда 1052"/>
            <p:cNvSpPr/>
            <p:nvPr/>
          </p:nvSpPr>
          <p:spPr>
            <a:xfrm rot="1262594">
              <a:off x="5651465" y="4151274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54" name="8-конечная звезда 1053"/>
            <p:cNvSpPr/>
            <p:nvPr/>
          </p:nvSpPr>
          <p:spPr>
            <a:xfrm rot="1262594">
              <a:off x="5798824" y="4057915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55" name="8-конечная звезда 1054"/>
            <p:cNvSpPr/>
            <p:nvPr/>
          </p:nvSpPr>
          <p:spPr>
            <a:xfrm rot="1262594">
              <a:off x="5868614" y="4202439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56" name="8-конечная звезда 1055"/>
            <p:cNvSpPr/>
            <p:nvPr/>
          </p:nvSpPr>
          <p:spPr>
            <a:xfrm rot="1262594">
              <a:off x="5941700" y="4294151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57" name="8-конечная звезда 1056"/>
            <p:cNvSpPr/>
            <p:nvPr/>
          </p:nvSpPr>
          <p:spPr>
            <a:xfrm rot="1262594">
              <a:off x="5507009" y="4143380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58" name="8-конечная звезда 1057"/>
            <p:cNvSpPr/>
            <p:nvPr/>
          </p:nvSpPr>
          <p:spPr>
            <a:xfrm rot="1262594">
              <a:off x="5507009" y="4056336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59" name="8-конечная звезда 1058"/>
            <p:cNvSpPr/>
            <p:nvPr/>
          </p:nvSpPr>
          <p:spPr>
            <a:xfrm rot="1262594">
              <a:off x="5649885" y="4000504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062" name="Прямая соединительная линия 1061"/>
            <p:cNvCxnSpPr>
              <a:stCxn id="1054" idx="5"/>
              <a:endCxn id="1059" idx="0"/>
            </p:cNvCxnSpPr>
            <p:nvPr/>
          </p:nvCxnSpPr>
          <p:spPr>
            <a:xfrm rot="16200000" flipV="1">
              <a:off x="5738063" y="3983442"/>
              <a:ext cx="30381" cy="12321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64" name="Прямая соединительная линия 1063"/>
            <p:cNvCxnSpPr>
              <a:stCxn id="1053" idx="6"/>
              <a:endCxn id="1054" idx="3"/>
            </p:cNvCxnSpPr>
            <p:nvPr/>
          </p:nvCxnSpPr>
          <p:spPr>
            <a:xfrm rot="5400000" flipH="1" flipV="1">
              <a:off x="5716057" y="4067982"/>
              <a:ext cx="57197" cy="11299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65" name="Прямая соединительная линия 1064"/>
            <p:cNvCxnSpPr>
              <a:stCxn id="1055" idx="5"/>
              <a:endCxn id="1054" idx="1"/>
            </p:cNvCxnSpPr>
            <p:nvPr/>
          </p:nvCxnSpPr>
          <p:spPr>
            <a:xfrm rot="16200000" flipV="1">
              <a:off x="5813131" y="4133245"/>
              <a:ext cx="95176" cy="4786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66" name="Прямая соединительная линия 1065"/>
            <p:cNvCxnSpPr>
              <a:stCxn id="1052" idx="4"/>
              <a:endCxn id="1053" idx="1"/>
            </p:cNvCxnSpPr>
            <p:nvPr/>
          </p:nvCxnSpPr>
          <p:spPr>
            <a:xfrm rot="10800000">
              <a:off x="5689429" y="4202948"/>
              <a:ext cx="39759" cy="8658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67" name="Прямая соединительная линия 1066"/>
            <p:cNvCxnSpPr>
              <a:stCxn id="1052" idx="0"/>
              <a:endCxn id="1056" idx="3"/>
            </p:cNvCxnSpPr>
            <p:nvPr/>
          </p:nvCxnSpPr>
          <p:spPr>
            <a:xfrm>
              <a:off x="5779585" y="4308924"/>
              <a:ext cx="164441" cy="2319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68" name="Прямая соединительная линия 1067"/>
            <p:cNvCxnSpPr>
              <a:stCxn id="1056" idx="4"/>
              <a:endCxn id="1051" idx="4"/>
            </p:cNvCxnSpPr>
            <p:nvPr/>
          </p:nvCxnSpPr>
          <p:spPr>
            <a:xfrm rot="10800000" flipH="1">
              <a:off x="5943500" y="4294574"/>
              <a:ext cx="214605" cy="1688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69" name="Прямая соединительная линия 1068"/>
            <p:cNvCxnSpPr>
              <a:stCxn id="1049" idx="5"/>
              <a:endCxn id="1056" idx="1"/>
            </p:cNvCxnSpPr>
            <p:nvPr/>
          </p:nvCxnSpPr>
          <p:spPr>
            <a:xfrm rot="16200000" flipV="1">
              <a:off x="5958619" y="4366870"/>
              <a:ext cx="156605" cy="11451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71" name="Прямая соединительная линия 1070"/>
            <p:cNvCxnSpPr>
              <a:stCxn id="1051" idx="6"/>
              <a:endCxn id="1050" idx="2"/>
            </p:cNvCxnSpPr>
            <p:nvPr/>
          </p:nvCxnSpPr>
          <p:spPr>
            <a:xfrm rot="5400000" flipH="1" flipV="1">
              <a:off x="6182865" y="4210684"/>
              <a:ext cx="82398" cy="4817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72" name="Прямая соединительная линия 1071"/>
            <p:cNvCxnSpPr>
              <a:stCxn id="1059" idx="3"/>
              <a:endCxn id="1057" idx="0"/>
            </p:cNvCxnSpPr>
            <p:nvPr/>
          </p:nvCxnSpPr>
          <p:spPr>
            <a:xfrm rot="5400000">
              <a:off x="5529327" y="4050317"/>
              <a:ext cx="141861" cy="10297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73" name="Прямая соединительная линия 1072"/>
            <p:cNvCxnSpPr>
              <a:stCxn id="1049" idx="0"/>
              <a:endCxn id="1051" idx="1"/>
            </p:cNvCxnSpPr>
            <p:nvPr/>
          </p:nvCxnSpPr>
          <p:spPr>
            <a:xfrm flipV="1">
              <a:off x="6123108" y="4335815"/>
              <a:ext cx="78393" cy="19411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74" name="Прямая соединительная линия 1073"/>
            <p:cNvCxnSpPr>
              <a:stCxn id="1057" idx="6"/>
              <a:endCxn id="1058" idx="2"/>
            </p:cNvCxnSpPr>
            <p:nvPr/>
          </p:nvCxnSpPr>
          <p:spPr>
            <a:xfrm rot="16200000" flipV="1">
              <a:off x="5505246" y="4113702"/>
              <a:ext cx="46726" cy="1551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75" name="Прямая соединительная линия 1074"/>
            <p:cNvCxnSpPr>
              <a:stCxn id="1059" idx="3"/>
              <a:endCxn id="1058" idx="7"/>
            </p:cNvCxnSpPr>
            <p:nvPr/>
          </p:nvCxnSpPr>
          <p:spPr>
            <a:xfrm rot="5400000">
              <a:off x="5580902" y="3998322"/>
              <a:ext cx="38290" cy="10339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76" name="Прямая соединительная линия 1075"/>
            <p:cNvCxnSpPr>
              <a:stCxn id="1056" idx="4"/>
              <a:endCxn id="1055" idx="1"/>
            </p:cNvCxnSpPr>
            <p:nvPr/>
          </p:nvCxnSpPr>
          <p:spPr>
            <a:xfrm rot="10800000">
              <a:off x="5906577" y="4254114"/>
              <a:ext cx="36924" cy="5734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33" name="Группа 1076"/>
          <p:cNvGrpSpPr/>
          <p:nvPr/>
        </p:nvGrpSpPr>
        <p:grpSpPr>
          <a:xfrm>
            <a:off x="5643570" y="3457239"/>
            <a:ext cx="263830" cy="471827"/>
            <a:chOff x="6221390" y="3221002"/>
            <a:chExt cx="263830" cy="471827"/>
          </a:xfrm>
        </p:grpSpPr>
        <p:cxnSp>
          <p:nvCxnSpPr>
            <p:cNvPr id="1078" name="Прямая соединительная линия 1077"/>
            <p:cNvCxnSpPr>
              <a:stCxn id="1085" idx="2"/>
              <a:endCxn id="1081" idx="1"/>
            </p:cNvCxnSpPr>
            <p:nvPr/>
          </p:nvCxnSpPr>
          <p:spPr>
            <a:xfrm rot="5400000" flipH="1" flipV="1">
              <a:off x="6100411" y="3468600"/>
              <a:ext cx="286172" cy="1652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079" name="8-конечная звезда 1078"/>
            <p:cNvSpPr/>
            <p:nvPr/>
          </p:nvSpPr>
          <p:spPr>
            <a:xfrm rot="1262594">
              <a:off x="6236996" y="3506754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80" name="8-конечная звезда 1079"/>
            <p:cNvSpPr/>
            <p:nvPr/>
          </p:nvSpPr>
          <p:spPr>
            <a:xfrm rot="1262594">
              <a:off x="6308434" y="3292440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81" name="8-конечная звезда 1080"/>
            <p:cNvSpPr/>
            <p:nvPr/>
          </p:nvSpPr>
          <p:spPr>
            <a:xfrm rot="1262594">
              <a:off x="6221390" y="3292438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82" name="8-конечная звезда 1081"/>
            <p:cNvSpPr/>
            <p:nvPr/>
          </p:nvSpPr>
          <p:spPr>
            <a:xfrm rot="1262594">
              <a:off x="6292828" y="3308046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83" name="8-конечная звезда 1082"/>
            <p:cNvSpPr/>
            <p:nvPr/>
          </p:nvSpPr>
          <p:spPr>
            <a:xfrm rot="1262594">
              <a:off x="6364265" y="3221002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84" name="8-конечная звезда 1083"/>
            <p:cNvSpPr/>
            <p:nvPr/>
          </p:nvSpPr>
          <p:spPr>
            <a:xfrm rot="1262594">
              <a:off x="6442020" y="3556268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85" name="8-конечная звезда 1084"/>
            <p:cNvSpPr/>
            <p:nvPr/>
          </p:nvSpPr>
          <p:spPr>
            <a:xfrm rot="1262594">
              <a:off x="6221390" y="3578191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86" name="8-конечная звезда 1085"/>
            <p:cNvSpPr/>
            <p:nvPr/>
          </p:nvSpPr>
          <p:spPr>
            <a:xfrm rot="1262594">
              <a:off x="6221390" y="3649629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087" name="Прямая соединительная линия 1086"/>
            <p:cNvCxnSpPr>
              <a:stCxn id="1085" idx="6"/>
              <a:endCxn id="1082" idx="3"/>
            </p:cNvCxnSpPr>
            <p:nvPr/>
          </p:nvCxnSpPr>
          <p:spPr>
            <a:xfrm rot="5400000" flipH="1" flipV="1">
              <a:off x="6152110" y="3437054"/>
              <a:ext cx="241215" cy="4394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88" name="Прямая соединительная линия 1087"/>
            <p:cNvCxnSpPr>
              <a:stCxn id="1085" idx="0"/>
              <a:endCxn id="1080" idx="7"/>
            </p:cNvCxnSpPr>
            <p:nvPr/>
          </p:nvCxnSpPr>
          <p:spPr>
            <a:xfrm flipV="1">
              <a:off x="6263149" y="3305269"/>
              <a:ext cx="86625" cy="30227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89" name="Прямая соединительная линия 1088"/>
            <p:cNvCxnSpPr>
              <a:stCxn id="1086" idx="7"/>
              <a:endCxn id="1083" idx="2"/>
            </p:cNvCxnSpPr>
            <p:nvPr/>
          </p:nvCxnSpPr>
          <p:spPr>
            <a:xfrm rot="5400000" flipH="1" flipV="1">
              <a:off x="6120571" y="3404921"/>
              <a:ext cx="399697" cy="11537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90" name="Прямая соединительная линия 1089"/>
            <p:cNvCxnSpPr>
              <a:stCxn id="1086" idx="0"/>
              <a:endCxn id="1084" idx="3"/>
            </p:cNvCxnSpPr>
            <p:nvPr/>
          </p:nvCxnSpPr>
          <p:spPr>
            <a:xfrm flipV="1">
              <a:off x="6263149" y="3586639"/>
              <a:ext cx="180731" cy="9234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91" name="Прямая соединительная линия 1090"/>
            <p:cNvCxnSpPr>
              <a:stCxn id="1086" idx="1"/>
              <a:endCxn id="1085" idx="1"/>
            </p:cNvCxnSpPr>
            <p:nvPr/>
          </p:nvCxnSpPr>
          <p:spPr>
            <a:xfrm rot="5400000" flipH="1">
              <a:off x="6216042" y="3655250"/>
              <a:ext cx="71438" cy="158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34" name="Группа 1091"/>
          <p:cNvGrpSpPr/>
          <p:nvPr/>
        </p:nvGrpSpPr>
        <p:grpSpPr>
          <a:xfrm>
            <a:off x="6786578" y="3357562"/>
            <a:ext cx="257514" cy="478144"/>
            <a:chOff x="7435836" y="3006688"/>
            <a:chExt cx="257514" cy="478144"/>
          </a:xfrm>
        </p:grpSpPr>
        <p:cxnSp>
          <p:nvCxnSpPr>
            <p:cNvPr id="1093" name="Прямая соединительная линия 1092"/>
            <p:cNvCxnSpPr>
              <a:stCxn id="1095" idx="7"/>
              <a:endCxn id="1094" idx="3"/>
            </p:cNvCxnSpPr>
            <p:nvPr/>
          </p:nvCxnSpPr>
          <p:spPr>
            <a:xfrm rot="5400000" flipH="1" flipV="1">
              <a:off x="7511096" y="3103624"/>
              <a:ext cx="49512" cy="9352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094" name="8-конечная звезда 1093"/>
            <p:cNvSpPr/>
            <p:nvPr/>
          </p:nvSpPr>
          <p:spPr>
            <a:xfrm rot="1262594">
              <a:off x="7580290" y="3087669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95" name="8-конечная звезда 1094"/>
            <p:cNvSpPr/>
            <p:nvPr/>
          </p:nvSpPr>
          <p:spPr>
            <a:xfrm rot="1262594">
              <a:off x="7437414" y="3159107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96" name="8-конечная звезда 1095"/>
            <p:cNvSpPr/>
            <p:nvPr/>
          </p:nvSpPr>
          <p:spPr>
            <a:xfrm rot="1262594">
              <a:off x="7437415" y="3294018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97" name="8-конечная звезда 1096"/>
            <p:cNvSpPr/>
            <p:nvPr/>
          </p:nvSpPr>
          <p:spPr>
            <a:xfrm rot="1262594">
              <a:off x="7588255" y="3300335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98" name="8-конечная звезда 1097"/>
            <p:cNvSpPr/>
            <p:nvPr/>
          </p:nvSpPr>
          <p:spPr>
            <a:xfrm rot="1262594">
              <a:off x="7650150" y="3006688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99" name="8-конечная звезда 1098"/>
            <p:cNvSpPr/>
            <p:nvPr/>
          </p:nvSpPr>
          <p:spPr>
            <a:xfrm rot="1262594">
              <a:off x="7585028" y="3441632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00" name="8-конечная звезда 1099"/>
            <p:cNvSpPr/>
            <p:nvPr/>
          </p:nvSpPr>
          <p:spPr>
            <a:xfrm rot="1262594">
              <a:off x="7435836" y="3363878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101" name="Прямая соединительная линия 1100"/>
            <p:cNvCxnSpPr>
              <a:stCxn id="1096" idx="5"/>
              <a:endCxn id="1095" idx="2"/>
            </p:cNvCxnSpPr>
            <p:nvPr/>
          </p:nvCxnSpPr>
          <p:spPr>
            <a:xfrm rot="5400000" flipH="1" flipV="1">
              <a:off x="7411566" y="3253192"/>
              <a:ext cx="85038" cy="126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02" name="Прямая соединительная линия 1101"/>
            <p:cNvCxnSpPr>
              <a:stCxn id="1100" idx="2"/>
              <a:endCxn id="1096" idx="2"/>
            </p:cNvCxnSpPr>
            <p:nvPr/>
          </p:nvCxnSpPr>
          <p:spPr>
            <a:xfrm rot="5400000" flipH="1" flipV="1">
              <a:off x="7422490" y="3373407"/>
              <a:ext cx="59420" cy="504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03" name="Прямая соединительная линия 1102"/>
            <p:cNvCxnSpPr>
              <a:stCxn id="1097" idx="3"/>
              <a:endCxn id="1096" idx="0"/>
            </p:cNvCxnSpPr>
            <p:nvPr/>
          </p:nvCxnSpPr>
          <p:spPr>
            <a:xfrm rot="5400000" flipH="1">
              <a:off x="7536305" y="3284023"/>
              <a:ext cx="7585" cy="10096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04" name="Прямая соединительная линия 1103"/>
            <p:cNvCxnSpPr>
              <a:stCxn id="1098" idx="2"/>
              <a:endCxn id="1094" idx="6"/>
            </p:cNvCxnSpPr>
            <p:nvPr/>
          </p:nvCxnSpPr>
          <p:spPr>
            <a:xfrm rot="5400000">
              <a:off x="7619979" y="3045454"/>
              <a:ext cx="41023" cy="4700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05" name="Прямая соединительная линия 1104"/>
            <p:cNvCxnSpPr>
              <a:stCxn id="1097" idx="5"/>
              <a:endCxn id="1094" idx="2"/>
            </p:cNvCxnSpPr>
            <p:nvPr/>
          </p:nvCxnSpPr>
          <p:spPr>
            <a:xfrm rot="16200000" flipV="1">
              <a:off x="7519548" y="3217916"/>
              <a:ext cx="162793" cy="669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06" name="Прямая соединительная линия 1105"/>
            <p:cNvCxnSpPr>
              <a:stCxn id="1099" idx="6"/>
              <a:endCxn id="1097" idx="2"/>
            </p:cNvCxnSpPr>
            <p:nvPr/>
          </p:nvCxnSpPr>
          <p:spPr>
            <a:xfrm rot="16200000" flipV="1">
              <a:off x="7564703" y="3393392"/>
              <a:ext cx="90539" cy="882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35" name="Группа 1106"/>
          <p:cNvGrpSpPr/>
          <p:nvPr/>
        </p:nvGrpSpPr>
        <p:grpSpPr>
          <a:xfrm>
            <a:off x="6596902" y="2563327"/>
            <a:ext cx="397148" cy="776439"/>
            <a:chOff x="7150610" y="2045465"/>
            <a:chExt cx="397148" cy="776439"/>
          </a:xfrm>
        </p:grpSpPr>
        <p:cxnSp>
          <p:nvCxnSpPr>
            <p:cNvPr id="1108" name="Прямая соединительная линия 1107"/>
            <p:cNvCxnSpPr>
              <a:stCxn id="1115" idx="6"/>
              <a:endCxn id="1111" idx="3"/>
            </p:cNvCxnSpPr>
            <p:nvPr/>
          </p:nvCxnSpPr>
          <p:spPr>
            <a:xfrm rot="5400000" flipH="1" flipV="1">
              <a:off x="7358363" y="2364100"/>
              <a:ext cx="182975" cy="10624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09" name="Прямая соединительная линия 1108"/>
            <p:cNvCxnSpPr>
              <a:stCxn id="1116" idx="6"/>
              <a:endCxn id="1113" idx="2"/>
            </p:cNvCxnSpPr>
            <p:nvPr/>
          </p:nvCxnSpPr>
          <p:spPr>
            <a:xfrm rot="5400000" flipH="1" flipV="1">
              <a:off x="7401264" y="2726571"/>
              <a:ext cx="99198" cy="99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110" name="8-конечная звезда 1109"/>
            <p:cNvSpPr/>
            <p:nvPr/>
          </p:nvSpPr>
          <p:spPr>
            <a:xfrm rot="1262594">
              <a:off x="7223100" y="243676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11" name="8-конечная звезда 1110"/>
            <p:cNvSpPr/>
            <p:nvPr/>
          </p:nvSpPr>
          <p:spPr>
            <a:xfrm rot="1262594">
              <a:off x="7500958" y="2292834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12" name="8-конечная звезда 1111"/>
            <p:cNvSpPr/>
            <p:nvPr/>
          </p:nvSpPr>
          <p:spPr>
            <a:xfrm rot="1262594">
              <a:off x="7150610" y="2632228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13" name="8-конечная звезда 1112"/>
            <p:cNvSpPr/>
            <p:nvPr/>
          </p:nvSpPr>
          <p:spPr>
            <a:xfrm rot="1262594">
              <a:off x="7436361" y="2632228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15" name="8-конечная звезда 1114"/>
            <p:cNvSpPr/>
            <p:nvPr/>
          </p:nvSpPr>
          <p:spPr>
            <a:xfrm rot="1262594">
              <a:off x="7364925" y="2507149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16" name="8-конечная звезда 1115"/>
            <p:cNvSpPr/>
            <p:nvPr/>
          </p:nvSpPr>
          <p:spPr>
            <a:xfrm rot="1262594">
              <a:off x="7418566" y="2775104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17" name="8-конечная звезда 1116"/>
            <p:cNvSpPr/>
            <p:nvPr/>
          </p:nvSpPr>
          <p:spPr>
            <a:xfrm rot="1262594">
              <a:off x="7150610" y="2489352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118" name="Прямая соединительная линия 1117"/>
            <p:cNvCxnSpPr>
              <a:stCxn id="1110" idx="0"/>
              <a:endCxn id="1115" idx="4"/>
            </p:cNvCxnSpPr>
            <p:nvPr/>
          </p:nvCxnSpPr>
          <p:spPr>
            <a:xfrm>
              <a:off x="7275299" y="2473458"/>
              <a:ext cx="91187" cy="4868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19" name="Прямая соединительная линия 1118"/>
            <p:cNvCxnSpPr>
              <a:stCxn id="1113" idx="5"/>
              <a:endCxn id="1115" idx="0"/>
            </p:cNvCxnSpPr>
            <p:nvPr/>
          </p:nvCxnSpPr>
          <p:spPr>
            <a:xfrm rot="16200000" flipV="1">
              <a:off x="7382566" y="2566550"/>
              <a:ext cx="95293" cy="4009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20" name="Прямая соединительная линия 1119"/>
            <p:cNvCxnSpPr>
              <a:stCxn id="1112" idx="5"/>
              <a:endCxn id="1117" idx="2"/>
            </p:cNvCxnSpPr>
            <p:nvPr/>
          </p:nvCxnSpPr>
          <p:spPr>
            <a:xfrm rot="5400000" flipH="1" flipV="1">
              <a:off x="7115232" y="2583869"/>
              <a:ext cx="99653" cy="109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21" name="Прямая соединительная линия 1120"/>
            <p:cNvCxnSpPr>
              <a:stCxn id="1110" idx="6"/>
              <a:endCxn id="1452" idx="1"/>
            </p:cNvCxnSpPr>
            <p:nvPr/>
          </p:nvCxnSpPr>
          <p:spPr>
            <a:xfrm rot="5400000" flipH="1" flipV="1">
              <a:off x="7079437" y="2225824"/>
              <a:ext cx="393099" cy="3238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22" name="Прямая соединительная линия 1121"/>
            <p:cNvCxnSpPr>
              <a:stCxn id="1117" idx="5"/>
              <a:endCxn id="1110" idx="3"/>
            </p:cNvCxnSpPr>
            <p:nvPr/>
          </p:nvCxnSpPr>
          <p:spPr>
            <a:xfrm rot="5400000" flipH="1" flipV="1">
              <a:off x="7186646" y="2452589"/>
              <a:ext cx="16642" cy="6091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23" name="Прямая соединительная линия 1122"/>
            <p:cNvCxnSpPr>
              <a:stCxn id="1116" idx="4"/>
              <a:endCxn id="1112" idx="0"/>
            </p:cNvCxnSpPr>
            <p:nvPr/>
          </p:nvCxnSpPr>
          <p:spPr>
            <a:xfrm rot="10800000">
              <a:off x="7195849" y="2664030"/>
              <a:ext cx="224278" cy="12607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142" name="TextBox 1141"/>
          <p:cNvSpPr txBox="1"/>
          <p:nvPr/>
        </p:nvSpPr>
        <p:spPr>
          <a:xfrm rot="16603593">
            <a:off x="6374398" y="3552569"/>
            <a:ext cx="70215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ВОРОН</a:t>
            </a:r>
            <a:endParaRPr lang="uk-UA" sz="8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1143" name="TextBox 1142"/>
          <p:cNvSpPr txBox="1"/>
          <p:nvPr/>
        </p:nvSpPr>
        <p:spPr>
          <a:xfrm rot="1344264">
            <a:off x="6361487" y="3207591"/>
            <a:ext cx="70215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ЧАША</a:t>
            </a:r>
            <a:endParaRPr lang="uk-UA" sz="8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1144" name="TextBox 1143"/>
          <p:cNvSpPr txBox="1"/>
          <p:nvPr/>
        </p:nvSpPr>
        <p:spPr>
          <a:xfrm rot="18282438">
            <a:off x="5516759" y="4198782"/>
            <a:ext cx="70215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ВОЛОПАС</a:t>
            </a:r>
            <a:endParaRPr lang="uk-UA" sz="8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1145" name="TextBox 1144"/>
          <p:cNvSpPr txBox="1"/>
          <p:nvPr/>
        </p:nvSpPr>
        <p:spPr>
          <a:xfrm rot="19413718">
            <a:off x="4784916" y="4110512"/>
            <a:ext cx="70215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ПН </a:t>
            </a:r>
          </a:p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КОРОНА</a:t>
            </a:r>
            <a:endParaRPr lang="uk-UA" sz="8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1146" name="TextBox 1145"/>
          <p:cNvSpPr txBox="1"/>
          <p:nvPr/>
        </p:nvSpPr>
        <p:spPr>
          <a:xfrm rot="19546177">
            <a:off x="5211106" y="4610626"/>
            <a:ext cx="70215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ЗМІЯ</a:t>
            </a:r>
            <a:endParaRPr lang="uk-UA" sz="8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1147" name="TextBox 1146"/>
          <p:cNvSpPr txBox="1"/>
          <p:nvPr/>
        </p:nvSpPr>
        <p:spPr>
          <a:xfrm>
            <a:off x="4358604" y="5319481"/>
            <a:ext cx="70215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ЗМІЯ</a:t>
            </a:r>
            <a:endParaRPr lang="uk-UA" sz="8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grpSp>
        <p:nvGrpSpPr>
          <p:cNvPr id="36" name="Группа 1147"/>
          <p:cNvGrpSpPr/>
          <p:nvPr/>
        </p:nvGrpSpPr>
        <p:grpSpPr>
          <a:xfrm>
            <a:off x="4143372" y="5239587"/>
            <a:ext cx="178722" cy="332553"/>
            <a:chOff x="4446920" y="5936171"/>
            <a:chExt cx="178722" cy="332553"/>
          </a:xfrm>
        </p:grpSpPr>
        <p:sp>
          <p:nvSpPr>
            <p:cNvPr id="1149" name="8-конечная звезда 1148"/>
            <p:cNvSpPr/>
            <p:nvPr/>
          </p:nvSpPr>
          <p:spPr>
            <a:xfrm rot="1262594">
              <a:off x="4507404" y="6221924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50" name="8-конечная звезда 1149"/>
            <p:cNvSpPr/>
            <p:nvPr/>
          </p:nvSpPr>
          <p:spPr>
            <a:xfrm rot="1262594">
              <a:off x="4578842" y="6079048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51" name="8-конечная звезда 1150"/>
            <p:cNvSpPr/>
            <p:nvPr/>
          </p:nvSpPr>
          <p:spPr>
            <a:xfrm rot="1262594">
              <a:off x="4446920" y="6079048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52" name="8-конечная звезда 1151"/>
            <p:cNvSpPr/>
            <p:nvPr/>
          </p:nvSpPr>
          <p:spPr>
            <a:xfrm rot="1262594">
              <a:off x="4507404" y="5936171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153" name="Прямая соединительная линия 1152"/>
            <p:cNvCxnSpPr>
              <a:stCxn id="1149" idx="7"/>
              <a:endCxn id="1150" idx="1"/>
            </p:cNvCxnSpPr>
            <p:nvPr/>
          </p:nvCxnSpPr>
          <p:spPr>
            <a:xfrm rot="5400000" flipH="1" flipV="1">
              <a:off x="4525970" y="6150051"/>
              <a:ext cx="111991" cy="5955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54" name="Прямая соединительная линия 1153"/>
            <p:cNvCxnSpPr>
              <a:stCxn id="1151" idx="6"/>
              <a:endCxn id="1152" idx="2"/>
            </p:cNvCxnSpPr>
            <p:nvPr/>
          </p:nvCxnSpPr>
          <p:spPr>
            <a:xfrm rot="5400000" flipH="1" flipV="1">
              <a:off x="4450963" y="6009170"/>
              <a:ext cx="99199" cy="4368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55" name="Прямая соединительная линия 1154"/>
            <p:cNvCxnSpPr>
              <a:stCxn id="1150" idx="5"/>
              <a:endCxn id="1152" idx="0"/>
            </p:cNvCxnSpPr>
            <p:nvPr/>
          </p:nvCxnSpPr>
          <p:spPr>
            <a:xfrm rot="16200000" flipV="1">
              <a:off x="4516147" y="6004470"/>
              <a:ext cx="113091" cy="4009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56" name="Прямая соединительная линия 1155"/>
            <p:cNvCxnSpPr>
              <a:stCxn id="1151" idx="1"/>
              <a:endCxn id="1149" idx="5"/>
            </p:cNvCxnSpPr>
            <p:nvPr/>
          </p:nvCxnSpPr>
          <p:spPr>
            <a:xfrm rot="16200000" flipH="1">
              <a:off x="4450508" y="6153145"/>
              <a:ext cx="100108" cy="4148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37" name="Группа 1156"/>
          <p:cNvGrpSpPr/>
          <p:nvPr/>
        </p:nvGrpSpPr>
        <p:grpSpPr>
          <a:xfrm>
            <a:off x="3508323" y="4643446"/>
            <a:ext cx="699645" cy="615672"/>
            <a:chOff x="3730532" y="5367300"/>
            <a:chExt cx="699645" cy="615672"/>
          </a:xfrm>
        </p:grpSpPr>
        <p:sp>
          <p:nvSpPr>
            <p:cNvPr id="1158" name="8-конечная звезда 1157"/>
            <p:cNvSpPr/>
            <p:nvPr/>
          </p:nvSpPr>
          <p:spPr>
            <a:xfrm rot="1262594">
              <a:off x="4383377" y="5445580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59" name="8-конечная звезда 1158"/>
            <p:cNvSpPr/>
            <p:nvPr/>
          </p:nvSpPr>
          <p:spPr>
            <a:xfrm rot="1262594">
              <a:off x="4159161" y="5732385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60" name="8-конечная звезда 1159"/>
            <p:cNvSpPr/>
            <p:nvPr/>
          </p:nvSpPr>
          <p:spPr>
            <a:xfrm rot="1262594">
              <a:off x="4303686" y="5519719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61" name="8-конечная звезда 1160"/>
            <p:cNvSpPr/>
            <p:nvPr/>
          </p:nvSpPr>
          <p:spPr>
            <a:xfrm rot="1262594">
              <a:off x="3944848" y="5660947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62" name="8-конечная звезда 1161"/>
            <p:cNvSpPr/>
            <p:nvPr/>
          </p:nvSpPr>
          <p:spPr>
            <a:xfrm rot="1262594">
              <a:off x="3730532" y="5660945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63" name="8-конечная звезда 1162"/>
            <p:cNvSpPr/>
            <p:nvPr/>
          </p:nvSpPr>
          <p:spPr>
            <a:xfrm rot="1262594">
              <a:off x="3867094" y="5367300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64" name="8-конечная звезда 1163"/>
            <p:cNvSpPr/>
            <p:nvPr/>
          </p:nvSpPr>
          <p:spPr>
            <a:xfrm rot="1262594">
              <a:off x="4006811" y="5507018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65" name="8-конечная звезда 1164"/>
            <p:cNvSpPr/>
            <p:nvPr/>
          </p:nvSpPr>
          <p:spPr>
            <a:xfrm rot="1262594">
              <a:off x="3800919" y="5375622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66" name="8-конечная звезда 1165"/>
            <p:cNvSpPr/>
            <p:nvPr/>
          </p:nvSpPr>
          <p:spPr>
            <a:xfrm rot="1262594">
              <a:off x="4221652" y="5936172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167" name="Прямая соединительная линия 1166"/>
            <p:cNvCxnSpPr>
              <a:stCxn id="1160" idx="7"/>
              <a:endCxn id="1158" idx="7"/>
            </p:cNvCxnSpPr>
            <p:nvPr/>
          </p:nvCxnSpPr>
          <p:spPr>
            <a:xfrm rot="5400000" flipH="1" flipV="1">
              <a:off x="4353622" y="5461218"/>
              <a:ext cx="76277" cy="7280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68" name="Прямая соединительная линия 1167"/>
            <p:cNvCxnSpPr>
              <a:stCxn id="1164" idx="5"/>
              <a:endCxn id="1163" idx="0"/>
            </p:cNvCxnSpPr>
            <p:nvPr/>
          </p:nvCxnSpPr>
          <p:spPr>
            <a:xfrm rot="16200000" flipV="1">
              <a:off x="3925915" y="5415152"/>
              <a:ext cx="97544" cy="8990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69" name="Прямая соединительная линия 1168"/>
            <p:cNvCxnSpPr>
              <a:stCxn id="1159" idx="6"/>
              <a:endCxn id="1160" idx="3"/>
            </p:cNvCxnSpPr>
            <p:nvPr/>
          </p:nvCxnSpPr>
          <p:spPr>
            <a:xfrm rot="5400000" flipH="1" flipV="1">
              <a:off x="4162682" y="5590856"/>
              <a:ext cx="176504" cy="11015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70" name="Прямая соединительная линия 1169"/>
            <p:cNvCxnSpPr>
              <a:stCxn id="1159" idx="5"/>
              <a:endCxn id="1164" idx="1"/>
            </p:cNvCxnSpPr>
            <p:nvPr/>
          </p:nvCxnSpPr>
          <p:spPr>
            <a:xfrm rot="16200000" flipV="1">
              <a:off x="4013014" y="5572527"/>
              <a:ext cx="186353" cy="13801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71" name="Прямая соединительная линия 1170"/>
            <p:cNvCxnSpPr>
              <a:stCxn id="1162" idx="7"/>
              <a:endCxn id="1161" idx="4"/>
            </p:cNvCxnSpPr>
            <p:nvPr/>
          </p:nvCxnSpPr>
          <p:spPr>
            <a:xfrm rot="16200000" flipH="1">
              <a:off x="3863792" y="5595396"/>
              <a:ext cx="1270" cy="16444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72" name="Прямая соединительная линия 1171"/>
            <p:cNvCxnSpPr>
              <a:stCxn id="1161" idx="7"/>
              <a:endCxn id="1159" idx="3"/>
            </p:cNvCxnSpPr>
            <p:nvPr/>
          </p:nvCxnSpPr>
          <p:spPr>
            <a:xfrm rot="16200000" flipH="1">
              <a:off x="4032322" y="5641184"/>
              <a:ext cx="93364" cy="16496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73" name="Прямая соединительная линия 1172"/>
            <p:cNvCxnSpPr>
              <a:stCxn id="1166" idx="5"/>
              <a:endCxn id="1159" idx="1"/>
            </p:cNvCxnSpPr>
            <p:nvPr/>
          </p:nvCxnSpPr>
          <p:spPr>
            <a:xfrm rot="16200000" flipV="1">
              <a:off x="4139274" y="5841910"/>
              <a:ext cx="154129" cy="3842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74" name="Прямая соединительная линия 1173"/>
            <p:cNvCxnSpPr>
              <a:stCxn id="1165" idx="1"/>
              <a:endCxn id="1163" idx="0"/>
            </p:cNvCxnSpPr>
            <p:nvPr/>
          </p:nvCxnSpPr>
          <p:spPr>
            <a:xfrm rot="5400000" flipH="1" flipV="1">
              <a:off x="3877240" y="5367913"/>
              <a:ext cx="9072" cy="9591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38" name="Группа 1174"/>
          <p:cNvGrpSpPr/>
          <p:nvPr/>
        </p:nvGrpSpPr>
        <p:grpSpPr>
          <a:xfrm rot="556316">
            <a:off x="2987677" y="2685344"/>
            <a:ext cx="850325" cy="1621014"/>
            <a:chOff x="2494991" y="3188512"/>
            <a:chExt cx="850325" cy="1621014"/>
          </a:xfrm>
        </p:grpSpPr>
        <p:sp>
          <p:nvSpPr>
            <p:cNvPr id="1176" name="8-конечная звезда 1175"/>
            <p:cNvSpPr/>
            <p:nvPr/>
          </p:nvSpPr>
          <p:spPr>
            <a:xfrm rot="1262594">
              <a:off x="2997889" y="428406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77" name="8-конечная звезда 1176"/>
            <p:cNvSpPr/>
            <p:nvPr/>
          </p:nvSpPr>
          <p:spPr>
            <a:xfrm rot="1262594">
              <a:off x="2907837" y="4157669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78" name="8-конечная звезда 1177"/>
            <p:cNvSpPr/>
            <p:nvPr/>
          </p:nvSpPr>
          <p:spPr>
            <a:xfrm rot="1262594">
              <a:off x="2634556" y="4257229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79" name="8-конечная звезда 1178"/>
            <p:cNvSpPr/>
            <p:nvPr/>
          </p:nvSpPr>
          <p:spPr>
            <a:xfrm rot="1262594">
              <a:off x="2858909" y="4744726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80" name="8-конечная звезда 1179"/>
            <p:cNvSpPr/>
            <p:nvPr/>
          </p:nvSpPr>
          <p:spPr>
            <a:xfrm rot="1262594">
              <a:off x="2494991" y="3845711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81" name="8-конечная звезда 1180"/>
            <p:cNvSpPr/>
            <p:nvPr/>
          </p:nvSpPr>
          <p:spPr>
            <a:xfrm rot="1262594">
              <a:off x="2788519" y="3870175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82" name="8-конечная звезда 1181"/>
            <p:cNvSpPr/>
            <p:nvPr/>
          </p:nvSpPr>
          <p:spPr>
            <a:xfrm rot="1262594">
              <a:off x="2651069" y="4437026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83" name="8-конечная звезда 1182"/>
            <p:cNvSpPr/>
            <p:nvPr/>
          </p:nvSpPr>
          <p:spPr>
            <a:xfrm rot="1262594">
              <a:off x="2705575" y="4725541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84" name="8-конечная звезда 1183"/>
            <p:cNvSpPr/>
            <p:nvPr/>
          </p:nvSpPr>
          <p:spPr>
            <a:xfrm rot="1262594">
              <a:off x="2835305" y="3731537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86" name="8-конечная звезда 1185"/>
            <p:cNvSpPr/>
            <p:nvPr/>
          </p:nvSpPr>
          <p:spPr>
            <a:xfrm rot="1262594">
              <a:off x="3177825" y="3386081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87" name="8-конечная звезда 1186"/>
            <p:cNvSpPr/>
            <p:nvPr/>
          </p:nvSpPr>
          <p:spPr>
            <a:xfrm rot="1262594">
              <a:off x="2950797" y="4438987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88" name="8-конечная звезда 1187"/>
            <p:cNvSpPr/>
            <p:nvPr/>
          </p:nvSpPr>
          <p:spPr>
            <a:xfrm rot="1262594">
              <a:off x="2856880" y="4307084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89" name="8-конечная звезда 1188"/>
            <p:cNvSpPr/>
            <p:nvPr/>
          </p:nvSpPr>
          <p:spPr>
            <a:xfrm rot="1262594">
              <a:off x="3083493" y="3460101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90" name="8-конечная звезда 1189"/>
            <p:cNvSpPr/>
            <p:nvPr/>
          </p:nvSpPr>
          <p:spPr>
            <a:xfrm rot="1262594">
              <a:off x="3147923" y="4328438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91" name="8-конечная звезда 1190"/>
            <p:cNvSpPr/>
            <p:nvPr/>
          </p:nvSpPr>
          <p:spPr>
            <a:xfrm rot="1262594">
              <a:off x="3131601" y="4625819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92" name="8-конечная звезда 1191"/>
            <p:cNvSpPr/>
            <p:nvPr/>
          </p:nvSpPr>
          <p:spPr>
            <a:xfrm rot="1262594">
              <a:off x="3108579" y="4484810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93" name="8-конечная звезда 1192"/>
            <p:cNvSpPr/>
            <p:nvPr/>
          </p:nvSpPr>
          <p:spPr>
            <a:xfrm rot="1262594">
              <a:off x="2983274" y="4650033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94" name="8-конечная звезда 1193"/>
            <p:cNvSpPr/>
            <p:nvPr/>
          </p:nvSpPr>
          <p:spPr>
            <a:xfrm rot="1262594">
              <a:off x="3109446" y="3695960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95" name="8-конечная звезда 1194"/>
            <p:cNvSpPr/>
            <p:nvPr/>
          </p:nvSpPr>
          <p:spPr>
            <a:xfrm rot="1262594">
              <a:off x="3298516" y="3874730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96" name="8-конечная звезда 1195"/>
            <p:cNvSpPr/>
            <p:nvPr/>
          </p:nvSpPr>
          <p:spPr>
            <a:xfrm rot="1262594">
              <a:off x="3216501" y="3815736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97" name="8-конечная звезда 1196"/>
            <p:cNvSpPr/>
            <p:nvPr/>
          </p:nvSpPr>
          <p:spPr>
            <a:xfrm rot="1262594">
              <a:off x="3234842" y="3530720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99" name="8-конечная звезда 1198"/>
            <p:cNvSpPr/>
            <p:nvPr/>
          </p:nvSpPr>
          <p:spPr>
            <a:xfrm rot="1262594">
              <a:off x="3114104" y="3188512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00" name="8-конечная звезда 1199"/>
            <p:cNvSpPr/>
            <p:nvPr/>
          </p:nvSpPr>
          <p:spPr>
            <a:xfrm rot="1262594">
              <a:off x="3126185" y="3308529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01" name="8-конечная звезда 1200"/>
            <p:cNvSpPr/>
            <p:nvPr/>
          </p:nvSpPr>
          <p:spPr>
            <a:xfrm rot="1262594">
              <a:off x="2952827" y="3576761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02" name="8-конечная звезда 1201"/>
            <p:cNvSpPr/>
            <p:nvPr/>
          </p:nvSpPr>
          <p:spPr>
            <a:xfrm rot="1262594">
              <a:off x="3163361" y="3967512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203" name="Прямая соединительная линия 1202"/>
            <p:cNvCxnSpPr>
              <a:stCxn id="1200" idx="1"/>
              <a:endCxn id="1186" idx="0"/>
            </p:cNvCxnSpPr>
            <p:nvPr/>
          </p:nvCxnSpPr>
          <p:spPr>
            <a:xfrm rot="15643684" flipH="1">
              <a:off x="3154562" y="3358635"/>
              <a:ext cx="79987" cy="5881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04" name="Прямая соединительная линия 1203"/>
            <p:cNvCxnSpPr>
              <a:stCxn id="1176" idx="5"/>
              <a:endCxn id="1188" idx="6"/>
            </p:cNvCxnSpPr>
            <p:nvPr/>
          </p:nvCxnSpPr>
          <p:spPr>
            <a:xfrm rot="15643684" flipH="1" flipV="1">
              <a:off x="2952345" y="4236435"/>
              <a:ext cx="2810" cy="12240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05" name="Прямая соединительная линия 1204"/>
            <p:cNvCxnSpPr>
              <a:stCxn id="1181" idx="7"/>
              <a:endCxn id="1184" idx="3"/>
            </p:cNvCxnSpPr>
            <p:nvPr/>
          </p:nvCxnSpPr>
          <p:spPr>
            <a:xfrm rot="4843684" flipH="1" flipV="1">
              <a:off x="2783865" y="3826164"/>
              <a:ext cx="120431" cy="659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06" name="Прямая соединительная линия 1205"/>
            <p:cNvCxnSpPr>
              <a:stCxn id="1181" idx="5"/>
              <a:endCxn id="1180" idx="6"/>
            </p:cNvCxnSpPr>
            <p:nvPr/>
          </p:nvCxnSpPr>
          <p:spPr>
            <a:xfrm rot="15643684" flipV="1">
              <a:off x="2639362" y="3729826"/>
              <a:ext cx="68067" cy="26118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07" name="Прямая соединительная линия 1206"/>
            <p:cNvCxnSpPr>
              <a:stCxn id="1177" idx="0"/>
              <a:endCxn id="1181" idx="0"/>
            </p:cNvCxnSpPr>
            <p:nvPr/>
          </p:nvCxnSpPr>
          <p:spPr>
            <a:xfrm rot="21043684" flipH="1" flipV="1">
              <a:off x="2875099" y="3906475"/>
              <a:ext cx="71438" cy="30296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08" name="Прямая соединительная линия 1207"/>
            <p:cNvCxnSpPr>
              <a:stCxn id="1178" idx="5"/>
              <a:endCxn id="1180" idx="1"/>
            </p:cNvCxnSpPr>
            <p:nvPr/>
          </p:nvCxnSpPr>
          <p:spPr>
            <a:xfrm rot="15643684" flipV="1">
              <a:off x="2414200" y="4056364"/>
              <a:ext cx="365946" cy="5501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09" name="Прямая соединительная линия 1208"/>
            <p:cNvCxnSpPr>
              <a:stCxn id="1179" idx="5"/>
              <a:endCxn id="1182" idx="7"/>
            </p:cNvCxnSpPr>
            <p:nvPr/>
          </p:nvCxnSpPr>
          <p:spPr>
            <a:xfrm rot="15643684" flipV="1">
              <a:off x="2631014" y="4537452"/>
              <a:ext cx="318871" cy="12567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10" name="Прямая соединительная линия 1209"/>
            <p:cNvCxnSpPr>
              <a:stCxn id="1183" idx="5"/>
              <a:endCxn id="1182" idx="1"/>
            </p:cNvCxnSpPr>
            <p:nvPr/>
          </p:nvCxnSpPr>
          <p:spPr>
            <a:xfrm rot="4843684" flipH="1" flipV="1">
              <a:off x="2584676" y="4605093"/>
              <a:ext cx="241292" cy="638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11" name="Прямая соединительная линия 1210"/>
            <p:cNvCxnSpPr>
              <a:stCxn id="1182" idx="0"/>
              <a:endCxn id="1178" idx="1"/>
            </p:cNvCxnSpPr>
            <p:nvPr/>
          </p:nvCxnSpPr>
          <p:spPr>
            <a:xfrm rot="21043684" flipV="1">
              <a:off x="2690672" y="4318381"/>
              <a:ext cx="2036" cy="15619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12" name="Прямая соединительная линия 1211"/>
            <p:cNvCxnSpPr>
              <a:stCxn id="1178" idx="7"/>
              <a:endCxn id="1177" idx="4"/>
            </p:cNvCxnSpPr>
            <p:nvPr/>
          </p:nvCxnSpPr>
          <p:spPr>
            <a:xfrm rot="4843684" flipH="1" flipV="1">
              <a:off x="2772096" y="4114235"/>
              <a:ext cx="62369" cy="22644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13" name="Прямая соединительная линия 1212"/>
            <p:cNvCxnSpPr>
              <a:stCxn id="1188" idx="4"/>
              <a:endCxn id="1178" idx="0"/>
            </p:cNvCxnSpPr>
            <p:nvPr/>
          </p:nvCxnSpPr>
          <p:spPr>
            <a:xfrm rot="10243684">
              <a:off x="2700114" y="4288405"/>
              <a:ext cx="155649" cy="4884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14" name="Прямая соединительная линия 1213"/>
            <p:cNvCxnSpPr>
              <a:stCxn id="1187" idx="4"/>
              <a:endCxn id="1188" idx="0"/>
            </p:cNvCxnSpPr>
            <p:nvPr/>
          </p:nvCxnSpPr>
          <p:spPr>
            <a:xfrm rot="10243684">
              <a:off x="2918427" y="4341007"/>
              <a:ext cx="24822" cy="11805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15" name="Прямая соединительная линия 1214"/>
            <p:cNvCxnSpPr>
              <a:stCxn id="1192" idx="1"/>
              <a:endCxn id="1187" idx="1"/>
            </p:cNvCxnSpPr>
            <p:nvPr/>
          </p:nvCxnSpPr>
          <p:spPr>
            <a:xfrm rot="4843684" flipH="1">
              <a:off x="3033606" y="4437901"/>
              <a:ext cx="63030" cy="14445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16" name="Прямая соединительная линия 1215"/>
            <p:cNvCxnSpPr>
              <a:stCxn id="1190" idx="4"/>
              <a:endCxn id="1176" idx="7"/>
            </p:cNvCxnSpPr>
            <p:nvPr/>
          </p:nvCxnSpPr>
          <p:spPr>
            <a:xfrm rot="10243684">
              <a:off x="3053708" y="4292334"/>
              <a:ext cx="91633" cy="5886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17" name="Прямая соединительная линия 1216"/>
            <p:cNvCxnSpPr>
              <a:stCxn id="1191" idx="5"/>
              <a:endCxn id="1192" idx="1"/>
            </p:cNvCxnSpPr>
            <p:nvPr/>
          </p:nvCxnSpPr>
          <p:spPr>
            <a:xfrm rot="4843684" flipH="1" flipV="1">
              <a:off x="3094687" y="4572782"/>
              <a:ext cx="97606" cy="1186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18" name="Прямая соединительная линия 1217"/>
            <p:cNvCxnSpPr>
              <a:stCxn id="1193" idx="5"/>
              <a:endCxn id="1187" idx="2"/>
            </p:cNvCxnSpPr>
            <p:nvPr/>
          </p:nvCxnSpPr>
          <p:spPr>
            <a:xfrm rot="15643684" flipV="1">
              <a:off x="2900915" y="4570232"/>
              <a:ext cx="163446" cy="277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22" name="Прямая соединительная линия 1221"/>
            <p:cNvCxnSpPr>
              <a:stCxn id="1186" idx="3"/>
              <a:endCxn id="1189" idx="6"/>
            </p:cNvCxnSpPr>
            <p:nvPr/>
          </p:nvCxnSpPr>
          <p:spPr>
            <a:xfrm rot="4843684">
              <a:off x="3139220" y="3414104"/>
              <a:ext cx="29236" cy="5809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23" name="Прямая соединительная линия 1222"/>
            <p:cNvCxnSpPr>
              <a:stCxn id="1201" idx="7"/>
              <a:endCxn id="1189" idx="3"/>
            </p:cNvCxnSpPr>
            <p:nvPr/>
          </p:nvCxnSpPr>
          <p:spPr>
            <a:xfrm rot="4843684" flipH="1" flipV="1">
              <a:off x="3007143" y="3497550"/>
              <a:ext cx="69605" cy="10121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24" name="Прямая соединительная линия 1223"/>
            <p:cNvCxnSpPr>
              <a:stCxn id="1189" idx="0"/>
              <a:endCxn id="1197" idx="3"/>
            </p:cNvCxnSpPr>
            <p:nvPr/>
          </p:nvCxnSpPr>
          <p:spPr>
            <a:xfrm rot="21043684">
              <a:off x="3151515" y="3497212"/>
              <a:ext cx="79959" cy="7332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25" name="Прямая соединительная линия 1224"/>
            <p:cNvCxnSpPr>
              <a:stCxn id="1184" idx="7"/>
              <a:endCxn id="1194" idx="3"/>
            </p:cNvCxnSpPr>
            <p:nvPr/>
          </p:nvCxnSpPr>
          <p:spPr>
            <a:xfrm rot="15643684" flipH="1">
              <a:off x="2990370" y="3625934"/>
              <a:ext cx="17702" cy="22456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26" name="Прямая соединительная линия 1225"/>
            <p:cNvCxnSpPr>
              <a:stCxn id="1234" idx="4"/>
              <a:endCxn id="1235" idx="3"/>
            </p:cNvCxnSpPr>
            <p:nvPr/>
          </p:nvCxnSpPr>
          <p:spPr>
            <a:xfrm rot="10243684">
              <a:off x="2699341" y="3721058"/>
              <a:ext cx="61638" cy="4494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27" name="Прямая соединительная линия 1226"/>
            <p:cNvCxnSpPr>
              <a:stCxn id="1184" idx="3"/>
              <a:endCxn id="1234" idx="0"/>
            </p:cNvCxnSpPr>
            <p:nvPr/>
          </p:nvCxnSpPr>
          <p:spPr>
            <a:xfrm rot="4843684">
              <a:off x="2822722" y="3762592"/>
              <a:ext cx="6783" cy="2444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28" name="Прямая соединительная линия 1227"/>
            <p:cNvCxnSpPr>
              <a:stCxn id="1184" idx="6"/>
              <a:endCxn id="1201" idx="3"/>
            </p:cNvCxnSpPr>
            <p:nvPr/>
          </p:nvCxnSpPr>
          <p:spPr>
            <a:xfrm rot="4843684" flipH="1" flipV="1">
              <a:off x="2859066" y="3620656"/>
              <a:ext cx="108711" cy="10168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29" name="Прямая соединительная линия 1228"/>
            <p:cNvCxnSpPr>
              <a:stCxn id="1201" idx="1"/>
              <a:endCxn id="1194" idx="4"/>
            </p:cNvCxnSpPr>
            <p:nvPr/>
          </p:nvCxnSpPr>
          <p:spPr>
            <a:xfrm rot="15643684" flipH="1">
              <a:off x="2994153" y="3611633"/>
              <a:ext cx="108430" cy="10923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30" name="Прямая соединительная линия 1229"/>
            <p:cNvCxnSpPr>
              <a:stCxn id="1196" idx="2"/>
              <a:endCxn id="1202" idx="5"/>
            </p:cNvCxnSpPr>
            <p:nvPr/>
          </p:nvCxnSpPr>
          <p:spPr>
            <a:xfrm rot="4843684">
              <a:off x="3155926" y="3880926"/>
              <a:ext cx="99047" cy="6896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31" name="Прямая соединительная линия 1230"/>
            <p:cNvCxnSpPr>
              <a:stCxn id="1196" idx="1"/>
              <a:endCxn id="1195" idx="4"/>
            </p:cNvCxnSpPr>
            <p:nvPr/>
          </p:nvCxnSpPr>
          <p:spPr>
            <a:xfrm rot="15643684" flipH="1">
              <a:off x="3256244" y="3852470"/>
              <a:ext cx="36992" cy="4530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32" name="Прямая соединительная линия 1231"/>
            <p:cNvCxnSpPr>
              <a:stCxn id="1196" idx="4"/>
              <a:endCxn id="1194" idx="0"/>
            </p:cNvCxnSpPr>
            <p:nvPr/>
          </p:nvCxnSpPr>
          <p:spPr>
            <a:xfrm rot="10243684">
              <a:off x="3163392" y="3723326"/>
              <a:ext cx="45960" cy="11184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33" name="Прямая соединительная линия 1232"/>
            <p:cNvCxnSpPr>
              <a:stCxn id="1200" idx="5"/>
              <a:endCxn id="1199" idx="2"/>
            </p:cNvCxnSpPr>
            <p:nvPr/>
          </p:nvCxnSpPr>
          <p:spPr>
            <a:xfrm rot="4843684" flipH="1" flipV="1">
              <a:off x="3095813" y="3271380"/>
              <a:ext cx="77560" cy="153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234" name="8-конечная звезда 1233"/>
            <p:cNvSpPr/>
            <p:nvPr/>
          </p:nvSpPr>
          <p:spPr>
            <a:xfrm rot="1262594">
              <a:off x="2762396" y="3743439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35" name="8-конечная звезда 1234"/>
            <p:cNvSpPr/>
            <p:nvPr/>
          </p:nvSpPr>
          <p:spPr>
            <a:xfrm rot="1262594">
              <a:off x="2694262" y="3695945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</p:grpSp>
      <p:grpSp>
        <p:nvGrpSpPr>
          <p:cNvPr id="39" name="Группа 1235"/>
          <p:cNvGrpSpPr/>
          <p:nvPr/>
        </p:nvGrpSpPr>
        <p:grpSpPr>
          <a:xfrm>
            <a:off x="3456177" y="4393132"/>
            <a:ext cx="187129" cy="178876"/>
            <a:chOff x="3434255" y="5077337"/>
            <a:chExt cx="187129" cy="178876"/>
          </a:xfrm>
        </p:grpSpPr>
        <p:sp>
          <p:nvSpPr>
            <p:cNvPr id="1237" name="8-конечная звезда 1236"/>
            <p:cNvSpPr/>
            <p:nvPr/>
          </p:nvSpPr>
          <p:spPr>
            <a:xfrm rot="1262594">
              <a:off x="3506746" y="5149828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38" name="8-конечная звезда 1237"/>
            <p:cNvSpPr/>
            <p:nvPr/>
          </p:nvSpPr>
          <p:spPr>
            <a:xfrm rot="1262594">
              <a:off x="3578184" y="5149828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39" name="8-конечная звезда 1238"/>
            <p:cNvSpPr/>
            <p:nvPr/>
          </p:nvSpPr>
          <p:spPr>
            <a:xfrm rot="1262594">
              <a:off x="3505693" y="5077337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40" name="8-конечная звезда 1239"/>
            <p:cNvSpPr/>
            <p:nvPr/>
          </p:nvSpPr>
          <p:spPr>
            <a:xfrm rot="1262594">
              <a:off x="3459167" y="5102249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41" name="8-конечная звезда 1240"/>
            <p:cNvSpPr/>
            <p:nvPr/>
          </p:nvSpPr>
          <p:spPr>
            <a:xfrm rot="1262594">
              <a:off x="3434255" y="5077337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42" name="8-конечная звезда 1241"/>
            <p:cNvSpPr/>
            <p:nvPr/>
          </p:nvSpPr>
          <p:spPr>
            <a:xfrm rot="1262594">
              <a:off x="3530605" y="5220213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243" name="Прямая соединительная линия 1242"/>
            <p:cNvCxnSpPr>
              <a:stCxn id="1241" idx="5"/>
              <a:endCxn id="1239" idx="6"/>
            </p:cNvCxnSpPr>
            <p:nvPr/>
          </p:nvCxnSpPr>
          <p:spPr>
            <a:xfrm rot="5400000" flipH="1" flipV="1">
              <a:off x="3487376" y="5036108"/>
              <a:ext cx="351" cy="8521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44" name="Прямая соединительная линия 1243"/>
            <p:cNvCxnSpPr>
              <a:stCxn id="1237" idx="0"/>
              <a:endCxn id="1239" idx="7"/>
            </p:cNvCxnSpPr>
            <p:nvPr/>
          </p:nvCxnSpPr>
          <p:spPr>
            <a:xfrm flipH="1" flipV="1">
              <a:off x="3540142" y="5088028"/>
              <a:ext cx="8363" cy="9115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45" name="Прямая соединительная линия 1244"/>
            <p:cNvCxnSpPr>
              <a:stCxn id="1237" idx="3"/>
              <a:endCxn id="1240" idx="2"/>
            </p:cNvCxnSpPr>
            <p:nvPr/>
          </p:nvCxnSpPr>
          <p:spPr>
            <a:xfrm rot="5400000" flipH="1">
              <a:off x="3468080" y="5139673"/>
              <a:ext cx="43150" cy="3790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46" name="Прямая соединительная линия 1245"/>
            <p:cNvCxnSpPr>
              <a:stCxn id="1237" idx="1"/>
              <a:endCxn id="1238" idx="4"/>
            </p:cNvCxnSpPr>
            <p:nvPr/>
          </p:nvCxnSpPr>
          <p:spPr>
            <a:xfrm rot="5400000" flipH="1" flipV="1">
              <a:off x="3544623" y="5156166"/>
              <a:ext cx="27496" cy="4250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47" name="Прямая соединительная линия 1246"/>
            <p:cNvCxnSpPr>
              <a:stCxn id="1242" idx="3"/>
              <a:endCxn id="1237" idx="1"/>
            </p:cNvCxnSpPr>
            <p:nvPr/>
          </p:nvCxnSpPr>
          <p:spPr>
            <a:xfrm rot="5400000" flipH="1" flipV="1">
              <a:off x="3507459" y="5215864"/>
              <a:ext cx="54354" cy="496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47" name="Группа 1247"/>
          <p:cNvGrpSpPr/>
          <p:nvPr/>
        </p:nvGrpSpPr>
        <p:grpSpPr>
          <a:xfrm>
            <a:off x="2045297" y="2018036"/>
            <a:ext cx="1169381" cy="1250650"/>
            <a:chOff x="1581077" y="2383120"/>
            <a:chExt cx="1169381" cy="1250650"/>
          </a:xfrm>
        </p:grpSpPr>
        <p:sp>
          <p:nvSpPr>
            <p:cNvPr id="1249" name="8-конечная звезда 1248"/>
            <p:cNvSpPr/>
            <p:nvPr/>
          </p:nvSpPr>
          <p:spPr>
            <a:xfrm rot="1262594">
              <a:off x="2063417" y="3089247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50" name="8-конечная звезда 1249"/>
            <p:cNvSpPr/>
            <p:nvPr/>
          </p:nvSpPr>
          <p:spPr>
            <a:xfrm rot="1262594">
              <a:off x="2061769" y="2803495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51" name="8-конечная звезда 1250"/>
            <p:cNvSpPr/>
            <p:nvPr/>
          </p:nvSpPr>
          <p:spPr>
            <a:xfrm rot="1262594">
              <a:off x="1865251" y="3579770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52" name="8-конечная звезда 1251"/>
            <p:cNvSpPr/>
            <p:nvPr/>
          </p:nvSpPr>
          <p:spPr>
            <a:xfrm rot="1262594">
              <a:off x="1920541" y="2803495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53" name="8-конечная звезда 1252"/>
            <p:cNvSpPr/>
            <p:nvPr/>
          </p:nvSpPr>
          <p:spPr>
            <a:xfrm rot="1262594">
              <a:off x="2490397" y="258753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55" name="8-конечная звезда 1254"/>
            <p:cNvSpPr/>
            <p:nvPr/>
          </p:nvSpPr>
          <p:spPr>
            <a:xfrm rot="1262594">
              <a:off x="1920541" y="3160685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56" name="8-конечная звезда 1255"/>
            <p:cNvSpPr/>
            <p:nvPr/>
          </p:nvSpPr>
          <p:spPr>
            <a:xfrm rot="1262594">
              <a:off x="1581077" y="3295598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57" name="8-конечная звезда 1256"/>
            <p:cNvSpPr/>
            <p:nvPr/>
          </p:nvSpPr>
          <p:spPr>
            <a:xfrm rot="1262594">
              <a:off x="2336790" y="2648240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58" name="8-конечная звезда 1257"/>
            <p:cNvSpPr/>
            <p:nvPr/>
          </p:nvSpPr>
          <p:spPr>
            <a:xfrm rot="1262594">
              <a:off x="2571736" y="2668872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59" name="8-конечная звезда 1258"/>
            <p:cNvSpPr/>
            <p:nvPr/>
          </p:nvSpPr>
          <p:spPr>
            <a:xfrm rot="1262594">
              <a:off x="2560782" y="2383120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60" name="8-конечная звезда 1259"/>
            <p:cNvSpPr/>
            <p:nvPr/>
          </p:nvSpPr>
          <p:spPr>
            <a:xfrm rot="1262594">
              <a:off x="2643174" y="2586480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61" name="8-конечная звезда 1260"/>
            <p:cNvSpPr/>
            <p:nvPr/>
          </p:nvSpPr>
          <p:spPr>
            <a:xfrm rot="1262594">
              <a:off x="2275030" y="2668872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62" name="8-конечная звезда 1261"/>
            <p:cNvSpPr/>
            <p:nvPr/>
          </p:nvSpPr>
          <p:spPr>
            <a:xfrm rot="1262594">
              <a:off x="2703658" y="2383120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263" name="Прямая соединительная линия 1262"/>
            <p:cNvCxnSpPr>
              <a:stCxn id="1262" idx="6"/>
              <a:endCxn id="1259" idx="7"/>
            </p:cNvCxnSpPr>
            <p:nvPr/>
          </p:nvCxnSpPr>
          <p:spPr>
            <a:xfrm rot="16200000" flipH="1" flipV="1">
              <a:off x="2664344" y="2325903"/>
              <a:ext cx="12338" cy="12989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64" name="Прямая соединительная линия 1263"/>
            <p:cNvCxnSpPr>
              <a:stCxn id="1258" idx="5"/>
              <a:endCxn id="1253" idx="7"/>
            </p:cNvCxnSpPr>
            <p:nvPr/>
          </p:nvCxnSpPr>
          <p:spPr>
            <a:xfrm rot="16200000" flipV="1">
              <a:off x="2530194" y="2615447"/>
              <a:ext cx="67318" cy="4356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65" name="Прямая соединительная линия 1264"/>
            <p:cNvCxnSpPr>
              <a:stCxn id="1260" idx="0"/>
              <a:endCxn id="1258" idx="1"/>
            </p:cNvCxnSpPr>
            <p:nvPr/>
          </p:nvCxnSpPr>
          <p:spPr>
            <a:xfrm flipH="1">
              <a:off x="2604637" y="2618282"/>
              <a:ext cx="83776" cy="9537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66" name="Прямая соединительная линия 1265"/>
            <p:cNvCxnSpPr>
              <a:stCxn id="1252" idx="7"/>
              <a:endCxn id="1261" idx="5"/>
            </p:cNvCxnSpPr>
            <p:nvPr/>
          </p:nvCxnSpPr>
          <p:spPr>
            <a:xfrm rot="5400000" flipH="1" flipV="1">
              <a:off x="2056250" y="2586853"/>
              <a:ext cx="148644" cy="31671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67" name="Прямая соединительная линия 1266"/>
            <p:cNvCxnSpPr>
              <a:stCxn id="1256" idx="6"/>
              <a:endCxn id="1252" idx="2"/>
            </p:cNvCxnSpPr>
            <p:nvPr/>
          </p:nvCxnSpPr>
          <p:spPr>
            <a:xfrm rot="5400000" flipH="1" flipV="1">
              <a:off x="1560446" y="2920360"/>
              <a:ext cx="442065" cy="31273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68" name="Прямая соединительная линия 1267"/>
            <p:cNvCxnSpPr>
              <a:stCxn id="1256" idx="7"/>
              <a:endCxn id="1255" idx="2"/>
            </p:cNvCxnSpPr>
            <p:nvPr/>
          </p:nvCxnSpPr>
          <p:spPr>
            <a:xfrm rot="5400000" flipH="1" flipV="1">
              <a:off x="1739486" y="3116483"/>
              <a:ext cx="101958" cy="29476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69" name="Прямая соединительная линия 1268"/>
            <p:cNvCxnSpPr>
              <a:stCxn id="1251" idx="4"/>
              <a:endCxn id="1256" idx="0"/>
            </p:cNvCxnSpPr>
            <p:nvPr/>
          </p:nvCxnSpPr>
          <p:spPr>
            <a:xfrm rot="10800000">
              <a:off x="1643716" y="3339633"/>
              <a:ext cx="223336" cy="25744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70" name="Прямая соединительная линия 1269"/>
            <p:cNvCxnSpPr>
              <a:stCxn id="1251" idx="7"/>
              <a:endCxn id="1249" idx="2"/>
            </p:cNvCxnSpPr>
            <p:nvPr/>
          </p:nvCxnSpPr>
          <p:spPr>
            <a:xfrm rot="5400000" flipH="1" flipV="1">
              <a:off x="1771643" y="3286729"/>
              <a:ext cx="454361" cy="16379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71" name="Прямая соединительная линия 1270"/>
            <p:cNvCxnSpPr>
              <a:stCxn id="1249" idx="5"/>
              <a:endCxn id="1250" idx="2"/>
            </p:cNvCxnSpPr>
            <p:nvPr/>
          </p:nvCxnSpPr>
          <p:spPr>
            <a:xfrm rot="16200000" flipV="1">
              <a:off x="1961325" y="2973444"/>
              <a:ext cx="235879" cy="38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72" name="Прямая соединительная линия 1271"/>
            <p:cNvCxnSpPr>
              <a:stCxn id="1250" idx="0"/>
              <a:endCxn id="1257" idx="3"/>
            </p:cNvCxnSpPr>
            <p:nvPr/>
          </p:nvCxnSpPr>
          <p:spPr>
            <a:xfrm flipV="1">
              <a:off x="2113968" y="2693796"/>
              <a:ext cx="225614" cy="14639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73" name="Прямая соединительная линия 1272"/>
            <p:cNvCxnSpPr>
              <a:stCxn id="1262" idx="1"/>
              <a:endCxn id="1260" idx="7"/>
            </p:cNvCxnSpPr>
            <p:nvPr/>
          </p:nvCxnSpPr>
          <p:spPr>
            <a:xfrm rot="5400000">
              <a:off x="2626022" y="2489841"/>
              <a:ext cx="172475" cy="4860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75" name="Прямая соединительная линия 1274"/>
            <p:cNvCxnSpPr>
              <a:stCxn id="1259" idx="3"/>
              <a:endCxn id="1253" idx="6"/>
            </p:cNvCxnSpPr>
            <p:nvPr/>
          </p:nvCxnSpPr>
          <p:spPr>
            <a:xfrm rot="5400000">
              <a:off x="2458289" y="2484824"/>
              <a:ext cx="173313" cy="3570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76" name="Прямая соединительная линия 1275"/>
            <p:cNvCxnSpPr>
              <a:stCxn id="1253" idx="4"/>
              <a:endCxn id="1261" idx="0"/>
            </p:cNvCxnSpPr>
            <p:nvPr/>
          </p:nvCxnSpPr>
          <p:spPr>
            <a:xfrm rot="10800000" flipV="1">
              <a:off x="2320270" y="2604838"/>
              <a:ext cx="171929" cy="9583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321" name="TextBox 1320"/>
          <p:cNvSpPr txBox="1"/>
          <p:nvPr/>
        </p:nvSpPr>
        <p:spPr>
          <a:xfrm rot="19006284">
            <a:off x="2318899" y="2446336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КИТ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1322" name="TextBox 1321"/>
          <p:cNvSpPr txBox="1"/>
          <p:nvPr/>
        </p:nvSpPr>
        <p:spPr>
          <a:xfrm rot="1643483">
            <a:off x="2860400" y="3446467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ПЕГАС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1323" name="TextBox 1322"/>
          <p:cNvSpPr txBox="1"/>
          <p:nvPr/>
        </p:nvSpPr>
        <p:spPr>
          <a:xfrm rot="19006284">
            <a:off x="3176155" y="2941114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АНДРОМЕДА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1324" name="TextBox 1323"/>
          <p:cNvSpPr txBox="1"/>
          <p:nvPr/>
        </p:nvSpPr>
        <p:spPr>
          <a:xfrm rot="2331135">
            <a:off x="3061230" y="4429631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ДЕЛЬФІН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1325" name="TextBox 1324"/>
          <p:cNvSpPr txBox="1"/>
          <p:nvPr/>
        </p:nvSpPr>
        <p:spPr>
          <a:xfrm rot="222291">
            <a:off x="3388198" y="5006245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ОРЕЛ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1326" name="TextBox 1325"/>
          <p:cNvSpPr txBox="1"/>
          <p:nvPr/>
        </p:nvSpPr>
        <p:spPr>
          <a:xfrm rot="222291">
            <a:off x="3888264" y="5524741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ЩИТ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1327" name="TextBox 1326"/>
          <p:cNvSpPr txBox="1"/>
          <p:nvPr/>
        </p:nvSpPr>
        <p:spPr>
          <a:xfrm rot="20047852">
            <a:off x="5597382" y="3512765"/>
            <a:ext cx="70215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ВОЛОССЯ ВЕРОНІКИ</a:t>
            </a:r>
            <a:endParaRPr lang="uk-UA" sz="8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grpSp>
        <p:nvGrpSpPr>
          <p:cNvPr id="49" name="Группа 1414"/>
          <p:cNvGrpSpPr/>
          <p:nvPr/>
        </p:nvGrpSpPr>
        <p:grpSpPr>
          <a:xfrm>
            <a:off x="4589796" y="2578586"/>
            <a:ext cx="829916" cy="343506"/>
            <a:chOff x="4589796" y="2578586"/>
            <a:chExt cx="829916" cy="343506"/>
          </a:xfrm>
        </p:grpSpPr>
        <p:sp>
          <p:nvSpPr>
            <p:cNvPr id="1330" name="8-конечная звезда 1329"/>
            <p:cNvSpPr/>
            <p:nvPr/>
          </p:nvSpPr>
          <p:spPr>
            <a:xfrm rot="1262594">
              <a:off x="5365712" y="2651077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32" name="8-конечная звезда 1331"/>
            <p:cNvSpPr/>
            <p:nvPr/>
          </p:nvSpPr>
          <p:spPr>
            <a:xfrm rot="1262594">
              <a:off x="4589796" y="2875292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33" name="8-конечная звезда 1332"/>
            <p:cNvSpPr/>
            <p:nvPr/>
          </p:nvSpPr>
          <p:spPr>
            <a:xfrm rot="1262594">
              <a:off x="4732672" y="2875292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34" name="8-конечная звезда 1333"/>
            <p:cNvSpPr/>
            <p:nvPr/>
          </p:nvSpPr>
          <p:spPr>
            <a:xfrm rot="1262594">
              <a:off x="4875548" y="2660978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35" name="8-конечная звезда 1334"/>
            <p:cNvSpPr/>
            <p:nvPr/>
          </p:nvSpPr>
          <p:spPr>
            <a:xfrm rot="1262594">
              <a:off x="5018424" y="2578586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36" name="8-конечная звезда 1335"/>
            <p:cNvSpPr/>
            <p:nvPr/>
          </p:nvSpPr>
          <p:spPr>
            <a:xfrm rot="1262594">
              <a:off x="5232738" y="2650024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337" name="Прямая соединительная линия 1336"/>
            <p:cNvCxnSpPr>
              <a:stCxn id="1332" idx="0"/>
              <a:endCxn id="1333" idx="3"/>
            </p:cNvCxnSpPr>
            <p:nvPr/>
          </p:nvCxnSpPr>
          <p:spPr>
            <a:xfrm>
              <a:off x="4635035" y="2907094"/>
              <a:ext cx="99653" cy="109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38" name="Прямая соединительная линия 1337"/>
            <p:cNvCxnSpPr>
              <a:stCxn id="1333" idx="7"/>
              <a:endCxn id="1334" idx="3"/>
            </p:cNvCxnSpPr>
            <p:nvPr/>
          </p:nvCxnSpPr>
          <p:spPr>
            <a:xfrm rot="5400000" flipH="1" flipV="1">
              <a:off x="4729854" y="2741481"/>
              <a:ext cx="195312" cy="10010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39" name="Прямая соединительная линия 1338"/>
            <p:cNvCxnSpPr>
              <a:stCxn id="1330" idx="2"/>
              <a:endCxn id="1336" idx="0"/>
            </p:cNvCxnSpPr>
            <p:nvPr/>
          </p:nvCxnSpPr>
          <p:spPr>
            <a:xfrm rot="5400000" flipH="1">
              <a:off x="5319772" y="2640031"/>
              <a:ext cx="21450" cy="10504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40" name="Прямая соединительная линия 1339"/>
            <p:cNvCxnSpPr>
              <a:stCxn id="1336" idx="3"/>
              <a:endCxn id="1335" idx="0"/>
            </p:cNvCxnSpPr>
            <p:nvPr/>
          </p:nvCxnSpPr>
          <p:spPr>
            <a:xfrm rot="5400000" flipH="1">
              <a:off x="5112940" y="2561112"/>
              <a:ext cx="72537" cy="17109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41" name="Прямая соединительная линия 1340"/>
            <p:cNvCxnSpPr>
              <a:stCxn id="1335" idx="3"/>
              <a:endCxn id="1334" idx="7"/>
            </p:cNvCxnSpPr>
            <p:nvPr/>
          </p:nvCxnSpPr>
          <p:spPr>
            <a:xfrm rot="5400000">
              <a:off x="4938691" y="2593128"/>
              <a:ext cx="63390" cy="10010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355" name="TextBox 1354"/>
          <p:cNvSpPr txBox="1"/>
          <p:nvPr/>
        </p:nvSpPr>
        <p:spPr>
          <a:xfrm>
            <a:off x="4714876" y="2643182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РИСЬ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cxnSp>
        <p:nvCxnSpPr>
          <p:cNvPr id="1364" name="Прямая соединительная линия 1363"/>
          <p:cNvCxnSpPr/>
          <p:nvPr/>
        </p:nvCxnSpPr>
        <p:spPr>
          <a:xfrm rot="16537753" flipV="1">
            <a:off x="4727773" y="3164312"/>
            <a:ext cx="314852" cy="4989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50" name="Группа 1415"/>
          <p:cNvGrpSpPr/>
          <p:nvPr/>
        </p:nvGrpSpPr>
        <p:grpSpPr>
          <a:xfrm>
            <a:off x="4149687" y="2792374"/>
            <a:ext cx="463574" cy="463575"/>
            <a:chOff x="4149687" y="2792374"/>
            <a:chExt cx="463574" cy="463575"/>
          </a:xfrm>
        </p:grpSpPr>
        <p:cxnSp>
          <p:nvCxnSpPr>
            <p:cNvPr id="1342" name="Прямая соединительная линия 1341"/>
            <p:cNvCxnSpPr>
              <a:stCxn id="1359" idx="7"/>
              <a:endCxn id="1358" idx="2"/>
            </p:cNvCxnSpPr>
            <p:nvPr/>
          </p:nvCxnSpPr>
          <p:spPr>
            <a:xfrm rot="5400000" flipH="1" flipV="1">
              <a:off x="4370340" y="3027617"/>
              <a:ext cx="58114" cy="9977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356" name="8-конечная звезда 1355"/>
            <p:cNvSpPr/>
            <p:nvPr/>
          </p:nvSpPr>
          <p:spPr>
            <a:xfrm rot="1262594">
              <a:off x="4577261" y="3101985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57" name="8-конечная звезда 1356"/>
            <p:cNvSpPr/>
            <p:nvPr/>
          </p:nvSpPr>
          <p:spPr>
            <a:xfrm rot="1262594">
              <a:off x="4530737" y="3219949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58" name="8-конечная звезда 1357"/>
            <p:cNvSpPr/>
            <p:nvPr/>
          </p:nvSpPr>
          <p:spPr>
            <a:xfrm rot="1262594">
              <a:off x="4435440" y="3006688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59" name="8-конечная звезда 1358"/>
            <p:cNvSpPr/>
            <p:nvPr/>
          </p:nvSpPr>
          <p:spPr>
            <a:xfrm rot="1262594">
              <a:off x="4308170" y="3093732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360" name="Прямая соединительная линия 1359"/>
            <p:cNvCxnSpPr>
              <a:stCxn id="1357" idx="6"/>
              <a:endCxn id="1356" idx="2"/>
            </p:cNvCxnSpPr>
            <p:nvPr/>
          </p:nvCxnSpPr>
          <p:spPr>
            <a:xfrm rot="5400000" flipH="1" flipV="1">
              <a:off x="4529817" y="3162168"/>
              <a:ext cx="84364" cy="3359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65" name="Прямая соединительная линия 1364"/>
            <p:cNvCxnSpPr>
              <a:stCxn id="1358" idx="0"/>
              <a:endCxn id="1357" idx="4"/>
            </p:cNvCxnSpPr>
            <p:nvPr/>
          </p:nvCxnSpPr>
          <p:spPr>
            <a:xfrm>
              <a:off x="4477199" y="3036044"/>
              <a:ext cx="54738" cy="19544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370" name="8-конечная звезда 1369"/>
            <p:cNvSpPr/>
            <p:nvPr/>
          </p:nvSpPr>
          <p:spPr>
            <a:xfrm rot="1262594">
              <a:off x="4221126" y="3006688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71" name="8-конечная звезда 1370"/>
            <p:cNvSpPr/>
            <p:nvPr/>
          </p:nvSpPr>
          <p:spPr>
            <a:xfrm rot="1262594">
              <a:off x="4451046" y="2879418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72" name="8-конечная звезда 1371"/>
            <p:cNvSpPr/>
            <p:nvPr/>
          </p:nvSpPr>
          <p:spPr>
            <a:xfrm rot="1262594">
              <a:off x="4364001" y="2792374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73" name="8-конечная звезда 1372"/>
            <p:cNvSpPr/>
            <p:nvPr/>
          </p:nvSpPr>
          <p:spPr>
            <a:xfrm rot="1262594">
              <a:off x="4149687" y="2935250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375" name="Прямая соединительная линия 1374"/>
            <p:cNvCxnSpPr>
              <a:stCxn id="868" idx="67"/>
              <a:endCxn id="1373" idx="1"/>
            </p:cNvCxnSpPr>
            <p:nvPr/>
          </p:nvCxnSpPr>
          <p:spPr>
            <a:xfrm flipH="1" flipV="1">
              <a:off x="4180058" y="2976590"/>
              <a:ext cx="40647" cy="4041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76" name="Прямая соединительная линия 1375"/>
            <p:cNvCxnSpPr>
              <a:stCxn id="1371" idx="5"/>
              <a:endCxn id="1372" idx="0"/>
            </p:cNvCxnSpPr>
            <p:nvPr/>
          </p:nvCxnSpPr>
          <p:spPr>
            <a:xfrm rot="16200000" flipV="1">
              <a:off x="4405044" y="2822446"/>
              <a:ext cx="59548" cy="5811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77" name="Прямая соединительная линия 1376"/>
            <p:cNvCxnSpPr>
              <a:stCxn id="1370" idx="0"/>
              <a:endCxn id="1371" idx="4"/>
            </p:cNvCxnSpPr>
            <p:nvPr/>
          </p:nvCxnSpPr>
          <p:spPr>
            <a:xfrm flipV="1">
              <a:off x="4262885" y="2893262"/>
              <a:ext cx="189602" cy="14278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78" name="Прямая соединительная линия 1377"/>
            <p:cNvCxnSpPr>
              <a:stCxn id="1359" idx="5"/>
              <a:endCxn id="1370" idx="1"/>
            </p:cNvCxnSpPr>
            <p:nvPr/>
          </p:nvCxnSpPr>
          <p:spPr>
            <a:xfrm rot="16200000" flipV="1">
              <a:off x="4262466" y="3037059"/>
              <a:ext cx="47564" cy="6950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1379" name="Прямая соединительная линия 1378"/>
          <p:cNvCxnSpPr>
            <a:stCxn id="1358" idx="6"/>
            <a:endCxn id="1371" idx="2"/>
          </p:cNvCxnSpPr>
          <p:nvPr/>
        </p:nvCxnSpPr>
        <p:spPr>
          <a:xfrm rot="5400000" flipH="1" flipV="1">
            <a:off x="4421367" y="2964606"/>
            <a:ext cx="86952" cy="94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394" name="TextBox 1393"/>
          <p:cNvSpPr txBox="1"/>
          <p:nvPr/>
        </p:nvSpPr>
        <p:spPr>
          <a:xfrm>
            <a:off x="4143372" y="2887144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ЖИРАФ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grpSp>
        <p:nvGrpSpPr>
          <p:cNvPr id="51" name="Группа 1394"/>
          <p:cNvGrpSpPr/>
          <p:nvPr/>
        </p:nvGrpSpPr>
        <p:grpSpPr>
          <a:xfrm>
            <a:off x="4224353" y="2365325"/>
            <a:ext cx="411190" cy="414417"/>
            <a:chOff x="4017933" y="1986213"/>
            <a:chExt cx="411190" cy="414417"/>
          </a:xfrm>
        </p:grpSpPr>
        <p:cxnSp>
          <p:nvCxnSpPr>
            <p:cNvPr id="1396" name="Прямая соединительная линия 1395"/>
            <p:cNvCxnSpPr>
              <a:stCxn id="1404" idx="7"/>
              <a:endCxn id="1400" idx="1"/>
            </p:cNvCxnSpPr>
            <p:nvPr/>
          </p:nvCxnSpPr>
          <p:spPr>
            <a:xfrm rot="16200000" flipV="1">
              <a:off x="4354956" y="2311979"/>
              <a:ext cx="116410" cy="15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97" name="Прямая соединительная линия 1396"/>
            <p:cNvCxnSpPr>
              <a:stCxn id="1404" idx="4"/>
              <a:endCxn id="1399" idx="1"/>
            </p:cNvCxnSpPr>
            <p:nvPr/>
          </p:nvCxnSpPr>
          <p:spPr>
            <a:xfrm rot="10800000">
              <a:off x="4198773" y="2252202"/>
              <a:ext cx="174565" cy="11907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98" name="Прямая соединительная линия 1397"/>
            <p:cNvCxnSpPr>
              <a:stCxn id="1402" idx="7"/>
              <a:endCxn id="1401" idx="3"/>
            </p:cNvCxnSpPr>
            <p:nvPr/>
          </p:nvCxnSpPr>
          <p:spPr>
            <a:xfrm rot="16200000" flipH="1">
              <a:off x="4223525" y="1870252"/>
              <a:ext cx="6" cy="30784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399" name="8-конечная звезда 1398"/>
            <p:cNvSpPr/>
            <p:nvPr/>
          </p:nvSpPr>
          <p:spPr>
            <a:xfrm rot="1262594">
              <a:off x="4160809" y="2200527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00" name="8-конечная звезда 1399"/>
            <p:cNvSpPr/>
            <p:nvPr/>
          </p:nvSpPr>
          <p:spPr>
            <a:xfrm rot="1262594">
              <a:off x="4375123" y="2202175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01" name="8-конечная звезда 1400"/>
            <p:cNvSpPr/>
            <p:nvPr/>
          </p:nvSpPr>
          <p:spPr>
            <a:xfrm rot="1262594">
              <a:off x="4375123" y="198621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02" name="8-конечная звезда 1401"/>
            <p:cNvSpPr/>
            <p:nvPr/>
          </p:nvSpPr>
          <p:spPr>
            <a:xfrm rot="1262594">
              <a:off x="4017933" y="200813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03" name="8-конечная звезда 1402"/>
            <p:cNvSpPr/>
            <p:nvPr/>
          </p:nvSpPr>
          <p:spPr>
            <a:xfrm rot="1262594">
              <a:off x="4089371" y="2222449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04" name="8-конечная звезда 1403"/>
            <p:cNvSpPr/>
            <p:nvPr/>
          </p:nvSpPr>
          <p:spPr>
            <a:xfrm rot="1262594">
              <a:off x="4371896" y="2357430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405" name="Прямая соединительная линия 1404"/>
            <p:cNvCxnSpPr>
              <a:stCxn id="1400" idx="5"/>
              <a:endCxn id="1401" idx="2"/>
            </p:cNvCxnSpPr>
            <p:nvPr/>
          </p:nvCxnSpPr>
          <p:spPr>
            <a:xfrm rot="5400000" flipH="1" flipV="1">
              <a:off x="4308750" y="2120823"/>
              <a:ext cx="166089" cy="126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06" name="Прямая соединительная линия 1405"/>
            <p:cNvCxnSpPr>
              <a:stCxn id="1403" idx="6"/>
              <a:endCxn id="1402" idx="0"/>
            </p:cNvCxnSpPr>
            <p:nvPr/>
          </p:nvCxnSpPr>
          <p:spPr>
            <a:xfrm rot="16200000" flipV="1">
              <a:off x="4008388" y="2106572"/>
              <a:ext cx="179422" cy="5593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07" name="Прямая соединительная линия 1406"/>
            <p:cNvCxnSpPr>
              <a:stCxn id="1399" idx="5"/>
              <a:endCxn id="1403" idx="0"/>
            </p:cNvCxnSpPr>
            <p:nvPr/>
          </p:nvCxnSpPr>
          <p:spPr>
            <a:xfrm rot="16200000" flipH="1" flipV="1">
              <a:off x="4131062" y="2213360"/>
              <a:ext cx="56291" cy="3527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08" name="Прямая соединительная линия 1407"/>
            <p:cNvCxnSpPr>
              <a:stCxn id="1400" idx="3"/>
              <a:endCxn id="1399" idx="7"/>
            </p:cNvCxnSpPr>
            <p:nvPr/>
          </p:nvCxnSpPr>
          <p:spPr>
            <a:xfrm rot="5400000" flipH="1">
              <a:off x="4283179" y="2145868"/>
              <a:ext cx="23574" cy="16496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417" name="TextBox 1416"/>
          <p:cNvSpPr txBox="1"/>
          <p:nvPr/>
        </p:nvSpPr>
        <p:spPr>
          <a:xfrm>
            <a:off x="4286248" y="2428868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ВІЗНИЧИЙ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grpSp>
        <p:nvGrpSpPr>
          <p:cNvPr id="53" name="Группа 1417"/>
          <p:cNvGrpSpPr/>
          <p:nvPr/>
        </p:nvGrpSpPr>
        <p:grpSpPr>
          <a:xfrm>
            <a:off x="3808104" y="2509849"/>
            <a:ext cx="470249" cy="704837"/>
            <a:chOff x="3357553" y="2345049"/>
            <a:chExt cx="470249" cy="704837"/>
          </a:xfrm>
        </p:grpSpPr>
        <p:cxnSp>
          <p:nvCxnSpPr>
            <p:cNvPr id="1419" name="Прямая соединительная линия 1418"/>
            <p:cNvCxnSpPr>
              <a:stCxn id="1425" idx="6"/>
              <a:endCxn id="1424" idx="0"/>
            </p:cNvCxnSpPr>
            <p:nvPr/>
          </p:nvCxnSpPr>
          <p:spPr>
            <a:xfrm rot="16200000" flipV="1">
              <a:off x="3691172" y="2584715"/>
              <a:ext cx="109630" cy="12902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20" name="Прямая соединительная линия 1419"/>
            <p:cNvCxnSpPr>
              <a:stCxn id="1423" idx="5"/>
              <a:endCxn id="1427" idx="6"/>
            </p:cNvCxnSpPr>
            <p:nvPr/>
          </p:nvCxnSpPr>
          <p:spPr>
            <a:xfrm rot="16200000" flipV="1">
              <a:off x="3407723" y="2536764"/>
              <a:ext cx="24387" cy="6601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421" name="8-конечная звезда 1420"/>
            <p:cNvSpPr/>
            <p:nvPr/>
          </p:nvSpPr>
          <p:spPr>
            <a:xfrm rot="1262594">
              <a:off x="3486402" y="2345049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22" name="8-конечная звезда 1421"/>
            <p:cNvSpPr/>
            <p:nvPr/>
          </p:nvSpPr>
          <p:spPr>
            <a:xfrm rot="1262594">
              <a:off x="3557840" y="2487925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23" name="8-конечная звезда 1422"/>
            <p:cNvSpPr/>
            <p:nvPr/>
          </p:nvSpPr>
          <p:spPr>
            <a:xfrm rot="1262594">
              <a:off x="3436886" y="2579638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24" name="8-конечная звезда 1423"/>
            <p:cNvSpPr/>
            <p:nvPr/>
          </p:nvSpPr>
          <p:spPr>
            <a:xfrm rot="1262594">
              <a:off x="3629278" y="2557715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25" name="8-конечная звезда 1424"/>
            <p:cNvSpPr/>
            <p:nvPr/>
          </p:nvSpPr>
          <p:spPr>
            <a:xfrm rot="1262594">
              <a:off x="3773802" y="2702239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26" name="8-конечная звезда 1425"/>
            <p:cNvSpPr/>
            <p:nvPr/>
          </p:nvSpPr>
          <p:spPr>
            <a:xfrm rot="1262594">
              <a:off x="3770575" y="2413260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27" name="8-конечная звезда 1426"/>
            <p:cNvSpPr/>
            <p:nvPr/>
          </p:nvSpPr>
          <p:spPr>
            <a:xfrm rot="1262594">
              <a:off x="3357553" y="2556136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28" name="8-конечная звезда 1427"/>
            <p:cNvSpPr/>
            <p:nvPr/>
          </p:nvSpPr>
          <p:spPr>
            <a:xfrm rot="1262594">
              <a:off x="3699137" y="2435183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29" name="8-конечная звезда 1428"/>
            <p:cNvSpPr/>
            <p:nvPr/>
          </p:nvSpPr>
          <p:spPr>
            <a:xfrm rot="1262594">
              <a:off x="3413385" y="3006686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30" name="8-конечная звезда 1429"/>
            <p:cNvSpPr/>
            <p:nvPr/>
          </p:nvSpPr>
          <p:spPr>
            <a:xfrm rot="1262594">
              <a:off x="3500429" y="2841888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31" name="8-конечная звезда 1430"/>
            <p:cNvSpPr/>
            <p:nvPr/>
          </p:nvSpPr>
          <p:spPr>
            <a:xfrm rot="1262594">
              <a:off x="3571867" y="2643180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432" name="Прямая соединительная линия 1431"/>
            <p:cNvCxnSpPr>
              <a:stCxn id="1422" idx="6"/>
              <a:endCxn id="1421" idx="7"/>
            </p:cNvCxnSpPr>
            <p:nvPr/>
          </p:nvCxnSpPr>
          <p:spPr>
            <a:xfrm rot="16200000" flipV="1">
              <a:off x="3501986" y="2397176"/>
              <a:ext cx="128640" cy="5645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33" name="Прямая соединительная линия 1432"/>
            <p:cNvCxnSpPr>
              <a:stCxn id="1431" idx="4"/>
              <a:endCxn id="1423" idx="0"/>
            </p:cNvCxnSpPr>
            <p:nvPr/>
          </p:nvCxnSpPr>
          <p:spPr>
            <a:xfrm rot="10800000">
              <a:off x="3489086" y="2616334"/>
              <a:ext cx="84223" cy="4069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34" name="Прямая соединительная линия 1433"/>
            <p:cNvCxnSpPr>
              <a:stCxn id="1424" idx="5"/>
              <a:endCxn id="1422" idx="0"/>
            </p:cNvCxnSpPr>
            <p:nvPr/>
          </p:nvCxnSpPr>
          <p:spPr>
            <a:xfrm rot="16200000" flipV="1">
              <a:off x="3609967" y="2524693"/>
              <a:ext cx="35421" cy="3527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35" name="Прямая соединительная линия 1434"/>
            <p:cNvCxnSpPr>
              <a:stCxn id="1426" idx="5"/>
              <a:endCxn id="1428" idx="7"/>
            </p:cNvCxnSpPr>
            <p:nvPr/>
          </p:nvCxnSpPr>
          <p:spPr>
            <a:xfrm rot="16200000" flipH="1" flipV="1">
              <a:off x="3745495" y="2410102"/>
              <a:ext cx="32892" cy="4292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36" name="Прямая соединительная линия 1435"/>
            <p:cNvCxnSpPr>
              <a:stCxn id="1424" idx="7"/>
              <a:endCxn id="1428" idx="3"/>
            </p:cNvCxnSpPr>
            <p:nvPr/>
          </p:nvCxnSpPr>
          <p:spPr>
            <a:xfrm rot="5400000" flipH="1" flipV="1">
              <a:off x="3636875" y="2509631"/>
              <a:ext cx="108198" cy="2004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37" name="Прямая соединительная линия 1436"/>
            <p:cNvCxnSpPr>
              <a:stCxn id="1429" idx="5"/>
              <a:endCxn id="1430" idx="1"/>
            </p:cNvCxnSpPr>
            <p:nvPr/>
          </p:nvCxnSpPr>
          <p:spPr>
            <a:xfrm rot="5400000" flipH="1" flipV="1">
              <a:off x="3415848" y="2893594"/>
              <a:ext cx="125318" cy="10458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38" name="Прямая соединительная линия 1437"/>
            <p:cNvCxnSpPr>
              <a:stCxn id="1430" idx="7"/>
              <a:endCxn id="1431" idx="2"/>
            </p:cNvCxnSpPr>
            <p:nvPr/>
          </p:nvCxnSpPr>
          <p:spPr>
            <a:xfrm rot="5400000" flipH="1" flipV="1">
              <a:off x="3478851" y="2747857"/>
              <a:ext cx="169778" cy="4394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39" name="Прямая соединительная линия 1438"/>
            <p:cNvCxnSpPr>
              <a:stCxn id="1431" idx="7"/>
              <a:endCxn id="1424" idx="6"/>
            </p:cNvCxnSpPr>
            <p:nvPr/>
          </p:nvCxnSpPr>
          <p:spPr>
            <a:xfrm rot="5400000" flipH="1" flipV="1">
              <a:off x="3591344" y="2581380"/>
              <a:ext cx="96493" cy="5276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40" name="Прямая соединительная линия 1439"/>
            <p:cNvCxnSpPr>
              <a:stCxn id="1425" idx="5"/>
              <a:endCxn id="1431" idx="0"/>
            </p:cNvCxnSpPr>
            <p:nvPr/>
          </p:nvCxnSpPr>
          <p:spPr>
            <a:xfrm rot="16200000" flipV="1">
              <a:off x="3685719" y="2600444"/>
              <a:ext cx="32029" cy="17621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42" name="Прямая соединительная линия 1441"/>
            <p:cNvCxnSpPr>
              <a:stCxn id="1423" idx="7"/>
              <a:endCxn id="1422" idx="5"/>
            </p:cNvCxnSpPr>
            <p:nvPr/>
          </p:nvCxnSpPr>
          <p:spPr>
            <a:xfrm rot="5400000" flipH="1" flipV="1">
              <a:off x="3478506" y="2500305"/>
              <a:ext cx="105424" cy="8531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446" name="TextBox 1445"/>
          <p:cNvSpPr txBox="1"/>
          <p:nvPr/>
        </p:nvSpPr>
        <p:spPr>
          <a:xfrm>
            <a:off x="3536257" y="2500306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ПЕРСЕЙ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grpSp>
        <p:nvGrpSpPr>
          <p:cNvPr id="54" name="Группа 1446"/>
          <p:cNvGrpSpPr/>
          <p:nvPr/>
        </p:nvGrpSpPr>
        <p:grpSpPr>
          <a:xfrm rot="248670">
            <a:off x="5476076" y="1848327"/>
            <a:ext cx="1857394" cy="3278058"/>
            <a:chOff x="5649885" y="1363613"/>
            <a:chExt cx="1857394" cy="3278058"/>
          </a:xfrm>
        </p:grpSpPr>
        <p:cxnSp>
          <p:nvCxnSpPr>
            <p:cNvPr id="1448" name="Прямая соединительная линия 1447"/>
            <p:cNvCxnSpPr>
              <a:stCxn id="1452" idx="5"/>
              <a:endCxn id="1459" idx="0"/>
            </p:cNvCxnSpPr>
            <p:nvPr/>
          </p:nvCxnSpPr>
          <p:spPr>
            <a:xfrm rot="15951330" flipV="1">
              <a:off x="6678064" y="1878821"/>
              <a:ext cx="184799" cy="10014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449" name="8-конечная звезда 1448"/>
            <p:cNvSpPr/>
            <p:nvPr/>
          </p:nvSpPr>
          <p:spPr>
            <a:xfrm rot="1262594">
              <a:off x="6993443" y="4282014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50" name="8-конечная звезда 1449"/>
            <p:cNvSpPr/>
            <p:nvPr/>
          </p:nvSpPr>
          <p:spPr>
            <a:xfrm rot="1262594">
              <a:off x="6729090" y="4587671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51" name="8-конечная звезда 1450"/>
            <p:cNvSpPr/>
            <p:nvPr/>
          </p:nvSpPr>
          <p:spPr>
            <a:xfrm rot="1262594">
              <a:off x="7169532" y="3766935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52" name="8-конечная звезда 1451"/>
            <p:cNvSpPr/>
            <p:nvPr/>
          </p:nvSpPr>
          <p:spPr>
            <a:xfrm rot="1262594">
              <a:off x="6814253" y="2015573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53" name="8-конечная звезда 1452"/>
            <p:cNvSpPr/>
            <p:nvPr/>
          </p:nvSpPr>
          <p:spPr>
            <a:xfrm rot="1262594">
              <a:off x="7464079" y="2899614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54" name="8-конечная звезда 1453"/>
            <p:cNvSpPr/>
            <p:nvPr/>
          </p:nvSpPr>
          <p:spPr>
            <a:xfrm rot="1262594">
              <a:off x="7346383" y="3252271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56" name="8-конечная звезда 1455"/>
            <p:cNvSpPr/>
            <p:nvPr/>
          </p:nvSpPr>
          <p:spPr>
            <a:xfrm rot="1262594">
              <a:off x="5792762" y="1450658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57" name="8-конечная звезда 1456"/>
            <p:cNvSpPr/>
            <p:nvPr/>
          </p:nvSpPr>
          <p:spPr>
            <a:xfrm rot="1262594">
              <a:off x="5721323" y="1363613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58" name="8-конечная звезда 1457"/>
            <p:cNvSpPr/>
            <p:nvPr/>
          </p:nvSpPr>
          <p:spPr>
            <a:xfrm rot="1262594">
              <a:off x="5649885" y="1435052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59" name="8-конечная звезда 1458"/>
            <p:cNvSpPr/>
            <p:nvPr/>
          </p:nvSpPr>
          <p:spPr>
            <a:xfrm rot="1262594">
              <a:off x="6672082" y="1810999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60" name="8-конечная звезда 1459"/>
            <p:cNvSpPr/>
            <p:nvPr/>
          </p:nvSpPr>
          <p:spPr>
            <a:xfrm rot="1262594">
              <a:off x="7374765" y="2462338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61" name="8-конечная звезда 1460"/>
            <p:cNvSpPr/>
            <p:nvPr/>
          </p:nvSpPr>
          <p:spPr>
            <a:xfrm rot="1262594">
              <a:off x="5722903" y="1509717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62" name="8-конечная звезда 1461"/>
            <p:cNvSpPr/>
            <p:nvPr/>
          </p:nvSpPr>
          <p:spPr>
            <a:xfrm rot="1262594">
              <a:off x="5865777" y="1508068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63" name="8-конечная звезда 1462"/>
            <p:cNvSpPr/>
            <p:nvPr/>
          </p:nvSpPr>
          <p:spPr>
            <a:xfrm rot="1262594">
              <a:off x="6080093" y="1579507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64" name="8-конечная звезда 1463"/>
            <p:cNvSpPr/>
            <p:nvPr/>
          </p:nvSpPr>
          <p:spPr>
            <a:xfrm rot="1262594">
              <a:off x="6292919" y="1539389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65" name="8-конечная звезда 1464"/>
            <p:cNvSpPr/>
            <p:nvPr/>
          </p:nvSpPr>
          <p:spPr>
            <a:xfrm rot="1262594">
              <a:off x="7215023" y="2403289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466" name="Прямая соединительная линия 1465"/>
            <p:cNvCxnSpPr>
              <a:stCxn id="1465" idx="4"/>
              <a:endCxn id="1452" idx="7"/>
            </p:cNvCxnSpPr>
            <p:nvPr/>
          </p:nvCxnSpPr>
          <p:spPr>
            <a:xfrm rot="10551330">
              <a:off x="6870239" y="2015861"/>
              <a:ext cx="331941" cy="41727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68" name="Прямая соединительная линия 1467"/>
            <p:cNvCxnSpPr>
              <a:stCxn id="1459" idx="5"/>
              <a:endCxn id="1472" idx="7"/>
            </p:cNvCxnSpPr>
            <p:nvPr/>
          </p:nvCxnSpPr>
          <p:spPr>
            <a:xfrm rot="15951330" flipV="1">
              <a:off x="6480732" y="1622938"/>
              <a:ext cx="281766" cy="10650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69" name="Прямая соединительная линия 1468"/>
            <p:cNvCxnSpPr>
              <a:stCxn id="1465" idx="0"/>
              <a:endCxn id="1460" idx="4"/>
            </p:cNvCxnSpPr>
            <p:nvPr/>
          </p:nvCxnSpPr>
          <p:spPr>
            <a:xfrm rot="21351330">
              <a:off x="7268673" y="2436093"/>
              <a:ext cx="106082" cy="4397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70" name="Прямая соединительная линия 1469"/>
            <p:cNvCxnSpPr>
              <a:stCxn id="1453" idx="5"/>
              <a:endCxn id="1460" idx="0"/>
            </p:cNvCxnSpPr>
            <p:nvPr/>
          </p:nvCxnSpPr>
          <p:spPr>
            <a:xfrm rot="15951330" flipV="1">
              <a:off x="7240181" y="2681279"/>
              <a:ext cx="413073" cy="3061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71" name="Прямая соединительная линия 1470"/>
            <p:cNvCxnSpPr>
              <a:stCxn id="1464" idx="7"/>
              <a:endCxn id="1472" idx="5"/>
            </p:cNvCxnSpPr>
            <p:nvPr/>
          </p:nvCxnSpPr>
          <p:spPr>
            <a:xfrm rot="5151330" flipH="1" flipV="1">
              <a:off x="6425307" y="1450742"/>
              <a:ext cx="16661" cy="17976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472" name="8-конечная звезда 1471"/>
            <p:cNvSpPr/>
            <p:nvPr/>
          </p:nvSpPr>
          <p:spPr>
            <a:xfrm rot="1262594">
              <a:off x="6506643" y="1523491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473" name="Прямая соединительная линия 1472"/>
            <p:cNvCxnSpPr>
              <a:stCxn id="1450" idx="0"/>
              <a:endCxn id="1449" idx="2"/>
            </p:cNvCxnSpPr>
            <p:nvPr/>
          </p:nvCxnSpPr>
          <p:spPr>
            <a:xfrm rot="21351330" flipV="1">
              <a:off x="6771105" y="4342885"/>
              <a:ext cx="249828" cy="27281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74" name="Прямая соединительная линия 1473"/>
            <p:cNvCxnSpPr>
              <a:stCxn id="1449" idx="6"/>
              <a:endCxn id="1451" idx="1"/>
            </p:cNvCxnSpPr>
            <p:nvPr/>
          </p:nvCxnSpPr>
          <p:spPr>
            <a:xfrm rot="5151330" flipH="1" flipV="1">
              <a:off x="6887082" y="3944785"/>
              <a:ext cx="458408" cy="20596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75" name="Прямая соединительная линия 1474"/>
            <p:cNvCxnSpPr>
              <a:stCxn id="1451" idx="0"/>
              <a:endCxn id="1454" idx="1"/>
            </p:cNvCxnSpPr>
            <p:nvPr/>
          </p:nvCxnSpPr>
          <p:spPr>
            <a:xfrm rot="21351330" flipV="1">
              <a:off x="7196730" y="3300125"/>
              <a:ext cx="198065" cy="49209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76" name="Прямая соединительная линия 1475"/>
            <p:cNvCxnSpPr>
              <a:stCxn id="1454" idx="5"/>
              <a:endCxn id="1453" idx="1"/>
            </p:cNvCxnSpPr>
            <p:nvPr/>
          </p:nvCxnSpPr>
          <p:spPr>
            <a:xfrm rot="5151330" flipH="1" flipV="1">
              <a:off x="7275539" y="3018784"/>
              <a:ext cx="302585" cy="15751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77" name="Прямая соединительная линия 1476"/>
            <p:cNvCxnSpPr>
              <a:stCxn id="1461" idx="1"/>
              <a:endCxn id="1456" idx="1"/>
            </p:cNvCxnSpPr>
            <p:nvPr/>
          </p:nvCxnSpPr>
          <p:spPr>
            <a:xfrm rot="5400000" flipH="1" flipV="1">
              <a:off x="5757302" y="1495561"/>
              <a:ext cx="69393" cy="6226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78" name="Прямая соединительная линия 1477"/>
            <p:cNvCxnSpPr>
              <a:stCxn id="1461" idx="4"/>
              <a:endCxn id="1458" idx="2"/>
            </p:cNvCxnSpPr>
            <p:nvPr/>
          </p:nvCxnSpPr>
          <p:spPr>
            <a:xfrm rot="10800000">
              <a:off x="5663730" y="1476812"/>
              <a:ext cx="60975" cy="5021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79" name="Прямая соединительная линия 1478"/>
            <p:cNvCxnSpPr>
              <a:stCxn id="1458" idx="6"/>
              <a:endCxn id="1457" idx="2"/>
            </p:cNvCxnSpPr>
            <p:nvPr/>
          </p:nvCxnSpPr>
          <p:spPr>
            <a:xfrm rot="5400000" flipH="1" flipV="1">
              <a:off x="5691644" y="1392970"/>
              <a:ext cx="31121" cy="5592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80" name="Прямая соединительная линия 1479"/>
            <p:cNvCxnSpPr>
              <a:stCxn id="1456" idx="4"/>
              <a:endCxn id="1457" idx="1"/>
            </p:cNvCxnSpPr>
            <p:nvPr/>
          </p:nvCxnSpPr>
          <p:spPr>
            <a:xfrm rot="10800000">
              <a:off x="5751695" y="1404954"/>
              <a:ext cx="42509" cy="5954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81" name="Прямая соединительная линия 1480"/>
            <p:cNvCxnSpPr>
              <a:stCxn id="1462" idx="5"/>
              <a:endCxn id="1456" idx="1"/>
            </p:cNvCxnSpPr>
            <p:nvPr/>
          </p:nvCxnSpPr>
          <p:spPr>
            <a:xfrm rot="16200000" flipV="1">
              <a:off x="5843276" y="1471855"/>
              <a:ext cx="18396" cy="5868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82" name="Прямая соединительная линия 1481"/>
            <p:cNvCxnSpPr>
              <a:stCxn id="1463" idx="4"/>
              <a:endCxn id="1462" idx="1"/>
            </p:cNvCxnSpPr>
            <p:nvPr/>
          </p:nvCxnSpPr>
          <p:spPr>
            <a:xfrm rot="10800000">
              <a:off x="5903740" y="1559742"/>
              <a:ext cx="178154" cy="3707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83" name="Прямая соединительная линия 1482"/>
            <p:cNvCxnSpPr>
              <a:stCxn id="1464" idx="4"/>
              <a:endCxn id="1463" idx="0"/>
            </p:cNvCxnSpPr>
            <p:nvPr/>
          </p:nvCxnSpPr>
          <p:spPr>
            <a:xfrm rot="10551330" flipV="1">
              <a:off x="6130356" y="1562641"/>
              <a:ext cx="166303" cy="4761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496" name="TextBox 1495"/>
          <p:cNvSpPr txBox="1"/>
          <p:nvPr/>
        </p:nvSpPr>
        <p:spPr>
          <a:xfrm rot="17554639">
            <a:off x="6425445" y="4413514"/>
            <a:ext cx="70215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ГІДРА</a:t>
            </a:r>
            <a:endParaRPr lang="uk-UA" sz="8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1497" name="TextBox 1496"/>
          <p:cNvSpPr txBox="1"/>
          <p:nvPr/>
        </p:nvSpPr>
        <p:spPr>
          <a:xfrm rot="2825122">
            <a:off x="6027795" y="2087985"/>
            <a:ext cx="70215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ГІДРА</a:t>
            </a:r>
            <a:endParaRPr lang="uk-UA" sz="8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grpSp>
        <p:nvGrpSpPr>
          <p:cNvPr id="56" name="Группа 1497"/>
          <p:cNvGrpSpPr/>
          <p:nvPr/>
        </p:nvGrpSpPr>
        <p:grpSpPr>
          <a:xfrm>
            <a:off x="6143636" y="2320312"/>
            <a:ext cx="195600" cy="465746"/>
            <a:chOff x="6507142" y="1664972"/>
            <a:chExt cx="195600" cy="465746"/>
          </a:xfrm>
        </p:grpSpPr>
        <p:sp>
          <p:nvSpPr>
            <p:cNvPr id="1499" name="8-конечная звезда 1498"/>
            <p:cNvSpPr/>
            <p:nvPr/>
          </p:nvSpPr>
          <p:spPr>
            <a:xfrm rot="1262594">
              <a:off x="6507142" y="1935118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00" name="8-конечная звезда 1499"/>
            <p:cNvSpPr/>
            <p:nvPr/>
          </p:nvSpPr>
          <p:spPr>
            <a:xfrm rot="1262594">
              <a:off x="6659542" y="2087518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01" name="8-конечная звезда 1500"/>
            <p:cNvSpPr/>
            <p:nvPr/>
          </p:nvSpPr>
          <p:spPr>
            <a:xfrm rot="1262594">
              <a:off x="6578580" y="1664972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502" name="Прямая соединительная линия 1501"/>
            <p:cNvCxnSpPr>
              <a:stCxn id="1499" idx="7"/>
              <a:endCxn id="1500" idx="1"/>
            </p:cNvCxnSpPr>
            <p:nvPr/>
          </p:nvCxnSpPr>
          <p:spPr>
            <a:xfrm rot="16200000" flipH="1">
              <a:off x="6528741" y="1967687"/>
              <a:ext cx="180911" cy="14143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03" name="Прямая соединительная линия 1502"/>
            <p:cNvCxnSpPr>
              <a:stCxn id="1499" idx="6"/>
              <a:endCxn id="1501" idx="3"/>
            </p:cNvCxnSpPr>
            <p:nvPr/>
          </p:nvCxnSpPr>
          <p:spPr>
            <a:xfrm rot="5400000" flipH="1" flipV="1">
              <a:off x="6437861" y="1793980"/>
              <a:ext cx="241216" cy="4394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04" name="Прямая соединительная линия 1503"/>
            <p:cNvCxnSpPr>
              <a:stCxn id="1500" idx="1"/>
              <a:endCxn id="1501" idx="0"/>
            </p:cNvCxnSpPr>
            <p:nvPr/>
          </p:nvCxnSpPr>
          <p:spPr>
            <a:xfrm rot="5400000" flipH="1">
              <a:off x="6437861" y="1876806"/>
              <a:ext cx="434530" cy="6957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505" name="TextBox 1504"/>
          <p:cNvSpPr txBox="1"/>
          <p:nvPr/>
        </p:nvSpPr>
        <p:spPr>
          <a:xfrm rot="2919709">
            <a:off x="5898977" y="2708998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СЕКСТАНТ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grpSp>
        <p:nvGrpSpPr>
          <p:cNvPr id="57" name="Группа 1505"/>
          <p:cNvGrpSpPr/>
          <p:nvPr/>
        </p:nvGrpSpPr>
        <p:grpSpPr>
          <a:xfrm rot="749591">
            <a:off x="3889553" y="1287574"/>
            <a:ext cx="751019" cy="682461"/>
            <a:chOff x="3475433" y="722250"/>
            <a:chExt cx="751019" cy="682461"/>
          </a:xfrm>
        </p:grpSpPr>
        <p:sp>
          <p:nvSpPr>
            <p:cNvPr id="1507" name="8-конечная звезда 1506"/>
            <p:cNvSpPr/>
            <p:nvPr/>
          </p:nvSpPr>
          <p:spPr>
            <a:xfrm rot="1262594">
              <a:off x="3936952" y="93656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08" name="8-конечная звезда 1507"/>
            <p:cNvSpPr/>
            <p:nvPr/>
          </p:nvSpPr>
          <p:spPr>
            <a:xfrm rot="1262594">
              <a:off x="3861710" y="99514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09" name="8-конечная звезда 1508"/>
            <p:cNvSpPr/>
            <p:nvPr/>
          </p:nvSpPr>
          <p:spPr>
            <a:xfrm rot="1262594">
              <a:off x="3801265" y="1015071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10" name="8-конечная звезда 1509"/>
            <p:cNvSpPr/>
            <p:nvPr/>
          </p:nvSpPr>
          <p:spPr>
            <a:xfrm rot="1262594">
              <a:off x="3931325" y="1272302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11" name="8-конечная звезда 1510"/>
            <p:cNvSpPr/>
            <p:nvPr/>
          </p:nvSpPr>
          <p:spPr>
            <a:xfrm rot="1262594">
              <a:off x="3772232" y="1170400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12" name="8-конечная звезда 1511"/>
            <p:cNvSpPr/>
            <p:nvPr/>
          </p:nvSpPr>
          <p:spPr>
            <a:xfrm rot="1262594">
              <a:off x="4008391" y="722250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13" name="8-конечная звезда 1512"/>
            <p:cNvSpPr/>
            <p:nvPr/>
          </p:nvSpPr>
          <p:spPr>
            <a:xfrm rot="1262594">
              <a:off x="3582465" y="867829"/>
              <a:ext cx="72483" cy="72483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14" name="8-конечная звезда 1513"/>
            <p:cNvSpPr/>
            <p:nvPr/>
          </p:nvSpPr>
          <p:spPr>
            <a:xfrm rot="1262594">
              <a:off x="3476620" y="1247307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15" name="8-конечная звезда 1514"/>
            <p:cNvSpPr/>
            <p:nvPr/>
          </p:nvSpPr>
          <p:spPr>
            <a:xfrm rot="1262594">
              <a:off x="3618055" y="1357911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16" name="8-конечная звезда 1515"/>
            <p:cNvSpPr/>
            <p:nvPr/>
          </p:nvSpPr>
          <p:spPr>
            <a:xfrm rot="1262594">
              <a:off x="3475433" y="1099907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17" name="8-конечная звезда 1516"/>
            <p:cNvSpPr/>
            <p:nvPr/>
          </p:nvSpPr>
          <p:spPr>
            <a:xfrm rot="1262594">
              <a:off x="3512979" y="1317945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18" name="8-конечная звезда 1517"/>
            <p:cNvSpPr/>
            <p:nvPr/>
          </p:nvSpPr>
          <p:spPr>
            <a:xfrm rot="1262594">
              <a:off x="4153969" y="1153581"/>
              <a:ext cx="72483" cy="72483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519" name="Прямая соединительная линия 1518"/>
            <p:cNvCxnSpPr>
              <a:stCxn id="1515" idx="4"/>
              <a:endCxn id="1517" idx="0"/>
            </p:cNvCxnSpPr>
            <p:nvPr/>
          </p:nvCxnSpPr>
          <p:spPr>
            <a:xfrm rot="9917941">
              <a:off x="3562163" y="1342336"/>
              <a:ext cx="53509" cy="3798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20" name="Прямая соединительная линия 1519"/>
            <p:cNvCxnSpPr>
              <a:stCxn id="1517" idx="4"/>
              <a:endCxn id="1514" idx="1"/>
            </p:cNvCxnSpPr>
            <p:nvPr/>
          </p:nvCxnSpPr>
          <p:spPr>
            <a:xfrm rot="9917941" flipH="1">
              <a:off x="3509274" y="1292124"/>
              <a:ext cx="5514" cy="4078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21" name="Прямая соединительная линия 1520"/>
            <p:cNvCxnSpPr>
              <a:stCxn id="1514" idx="6"/>
              <a:endCxn id="1516" idx="1"/>
            </p:cNvCxnSpPr>
            <p:nvPr/>
          </p:nvCxnSpPr>
          <p:spPr>
            <a:xfrm rot="4517941" flipH="1" flipV="1">
              <a:off x="3457984" y="1183603"/>
              <a:ext cx="100789" cy="2635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22" name="Прямая соединительная линия 1521"/>
            <p:cNvCxnSpPr>
              <a:stCxn id="1509" idx="7"/>
              <a:endCxn id="1507" idx="3"/>
            </p:cNvCxnSpPr>
            <p:nvPr/>
          </p:nvCxnSpPr>
          <p:spPr>
            <a:xfrm rot="4517941" flipH="1" flipV="1">
              <a:off x="3879700" y="953882"/>
              <a:ext cx="32818" cy="9787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23" name="Прямая соединительная линия 1522"/>
            <p:cNvCxnSpPr>
              <a:stCxn id="1509" idx="5"/>
              <a:endCxn id="1513" idx="1"/>
            </p:cNvCxnSpPr>
            <p:nvPr/>
          </p:nvCxnSpPr>
          <p:spPr>
            <a:xfrm rot="15317941" flipV="1">
              <a:off x="3663241" y="898541"/>
              <a:ext cx="124245" cy="15750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24" name="Прямая соединительная линия 1523"/>
            <p:cNvCxnSpPr>
              <a:stCxn id="1510" idx="4"/>
              <a:endCxn id="1511" idx="1"/>
            </p:cNvCxnSpPr>
            <p:nvPr/>
          </p:nvCxnSpPr>
          <p:spPr>
            <a:xfrm rot="9917941">
              <a:off x="3820776" y="1207582"/>
              <a:ext cx="101768" cy="9651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25" name="Прямая соединительная линия 1524"/>
            <p:cNvCxnSpPr>
              <a:stCxn id="1511" idx="6"/>
              <a:endCxn id="1509" idx="1"/>
            </p:cNvCxnSpPr>
            <p:nvPr/>
          </p:nvCxnSpPr>
          <p:spPr>
            <a:xfrm rot="4517941" flipH="1" flipV="1">
              <a:off x="3776922" y="1091437"/>
              <a:ext cx="94313" cy="5607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26" name="Прямая соединительная линия 1525"/>
            <p:cNvCxnSpPr>
              <a:stCxn id="1514" idx="0"/>
              <a:endCxn id="1511" idx="2"/>
            </p:cNvCxnSpPr>
            <p:nvPr/>
          </p:nvCxnSpPr>
          <p:spPr>
            <a:xfrm rot="20717941">
              <a:off x="3519071" y="1244220"/>
              <a:ext cx="273254" cy="1326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27" name="Прямая соединительная линия 1526"/>
            <p:cNvCxnSpPr>
              <a:stCxn id="1513" idx="6"/>
              <a:endCxn id="1512" idx="3"/>
            </p:cNvCxnSpPr>
            <p:nvPr/>
          </p:nvCxnSpPr>
          <p:spPr>
            <a:xfrm rot="5400000" flipH="1" flipV="1">
              <a:off x="3766202" y="625732"/>
              <a:ext cx="110033" cy="37899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28" name="Прямая соединительная линия 1527"/>
            <p:cNvCxnSpPr>
              <a:stCxn id="1507" idx="6"/>
              <a:endCxn id="1512" idx="7"/>
            </p:cNvCxnSpPr>
            <p:nvPr/>
          </p:nvCxnSpPr>
          <p:spPr>
            <a:xfrm rot="5400000" flipH="1" flipV="1">
              <a:off x="3916818" y="795117"/>
              <a:ext cx="200077" cy="8641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29" name="Прямая соединительная линия 1528"/>
            <p:cNvCxnSpPr>
              <a:stCxn id="1510" idx="0"/>
              <a:endCxn id="1518" idx="3"/>
            </p:cNvCxnSpPr>
            <p:nvPr/>
          </p:nvCxnSpPr>
          <p:spPr>
            <a:xfrm rot="20717941" flipV="1">
              <a:off x="3973111" y="1228272"/>
              <a:ext cx="194395" cy="5699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30" name="Прямая соединительная линия 1529"/>
            <p:cNvCxnSpPr>
              <a:stCxn id="1518" idx="5"/>
              <a:endCxn id="1507" idx="5"/>
            </p:cNvCxnSpPr>
            <p:nvPr/>
          </p:nvCxnSpPr>
          <p:spPr>
            <a:xfrm rot="16200000" flipV="1">
              <a:off x="3955335" y="936543"/>
              <a:ext cx="217814" cy="22250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58" name="Группа 1536"/>
          <p:cNvGrpSpPr/>
          <p:nvPr/>
        </p:nvGrpSpPr>
        <p:grpSpPr>
          <a:xfrm rot="21798">
            <a:off x="3893346" y="1000108"/>
            <a:ext cx="696517" cy="357190"/>
            <a:chOff x="3365448" y="434919"/>
            <a:chExt cx="780759" cy="400391"/>
          </a:xfrm>
        </p:grpSpPr>
        <p:cxnSp>
          <p:nvCxnSpPr>
            <p:cNvPr id="1538" name="Прямая соединительная линия 1537"/>
            <p:cNvCxnSpPr>
              <a:stCxn id="1542" idx="6"/>
              <a:endCxn id="1544" idx="0"/>
            </p:cNvCxnSpPr>
            <p:nvPr/>
          </p:nvCxnSpPr>
          <p:spPr>
            <a:xfrm rot="16200000" flipV="1">
              <a:off x="4012805" y="470477"/>
              <a:ext cx="101003" cy="12427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39" name="Прямая соединительная линия 1538"/>
            <p:cNvCxnSpPr>
              <a:stCxn id="1547" idx="7"/>
              <a:endCxn id="1544" idx="0"/>
            </p:cNvCxnSpPr>
            <p:nvPr/>
          </p:nvCxnSpPr>
          <p:spPr>
            <a:xfrm rot="16200000" flipH="1">
              <a:off x="3936040" y="416982"/>
              <a:ext cx="34363" cy="9589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540" name="8-конечная звезда 1539"/>
            <p:cNvSpPr/>
            <p:nvPr/>
          </p:nvSpPr>
          <p:spPr>
            <a:xfrm rot="1262594">
              <a:off x="3652780" y="509516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41" name="8-конечная звезда 1540"/>
            <p:cNvSpPr/>
            <p:nvPr/>
          </p:nvSpPr>
          <p:spPr>
            <a:xfrm rot="1262594">
              <a:off x="3724217" y="580953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42" name="8-конечная звезда 1541"/>
            <p:cNvSpPr/>
            <p:nvPr/>
          </p:nvSpPr>
          <p:spPr>
            <a:xfrm rot="1262594">
              <a:off x="4081407" y="580953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43" name="8-конечная звезда 1542"/>
            <p:cNvSpPr/>
            <p:nvPr/>
          </p:nvSpPr>
          <p:spPr>
            <a:xfrm rot="1262594">
              <a:off x="3509904" y="652392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44" name="8-конечная звезда 1543"/>
            <p:cNvSpPr/>
            <p:nvPr/>
          </p:nvSpPr>
          <p:spPr>
            <a:xfrm rot="1262594">
              <a:off x="3938531" y="438077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45" name="8-конечная звезда 1544"/>
            <p:cNvSpPr/>
            <p:nvPr/>
          </p:nvSpPr>
          <p:spPr>
            <a:xfrm rot="1262594">
              <a:off x="3365448" y="579374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46" name="8-конечная звезда 1545"/>
            <p:cNvSpPr/>
            <p:nvPr/>
          </p:nvSpPr>
          <p:spPr>
            <a:xfrm rot="1262594">
              <a:off x="3935374" y="649234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47" name="8-конечная звезда 1546"/>
            <p:cNvSpPr/>
            <p:nvPr/>
          </p:nvSpPr>
          <p:spPr>
            <a:xfrm rot="1262594">
              <a:off x="3863935" y="434919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48" name="8-конечная звезда 1547"/>
            <p:cNvSpPr/>
            <p:nvPr/>
          </p:nvSpPr>
          <p:spPr>
            <a:xfrm rot="1262594">
              <a:off x="3506746" y="521964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49" name="8-конечная звезда 1548"/>
            <p:cNvSpPr/>
            <p:nvPr/>
          </p:nvSpPr>
          <p:spPr>
            <a:xfrm rot="1262594">
              <a:off x="3649621" y="720672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50" name="8-конечная звезда 1549"/>
            <p:cNvSpPr/>
            <p:nvPr/>
          </p:nvSpPr>
          <p:spPr>
            <a:xfrm rot="1262594">
              <a:off x="3506746" y="792110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551" name="Прямая соединительная линия 1550"/>
            <p:cNvCxnSpPr>
              <a:stCxn id="1541" idx="7"/>
              <a:endCxn id="1546" idx="4"/>
            </p:cNvCxnSpPr>
            <p:nvPr/>
          </p:nvCxnSpPr>
          <p:spPr>
            <a:xfrm rot="16200000" flipH="1">
              <a:off x="3830079" y="556342"/>
              <a:ext cx="62881" cy="15059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52" name="Прямая соединительная линия 1551"/>
            <p:cNvCxnSpPr>
              <a:stCxn id="1546" idx="0"/>
              <a:endCxn id="1542" idx="3"/>
            </p:cNvCxnSpPr>
            <p:nvPr/>
          </p:nvCxnSpPr>
          <p:spPr>
            <a:xfrm flipV="1">
              <a:off x="3977133" y="626509"/>
              <a:ext cx="107066" cy="5208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53" name="Прямая соединительная линия 1552"/>
            <p:cNvCxnSpPr>
              <a:stCxn id="1540" idx="7"/>
              <a:endCxn id="1547" idx="4"/>
            </p:cNvCxnSpPr>
            <p:nvPr/>
          </p:nvCxnSpPr>
          <p:spPr>
            <a:xfrm rot="5400000" flipH="1" flipV="1">
              <a:off x="3750084" y="413468"/>
              <a:ext cx="79997" cy="15058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54" name="Прямая соединительная линия 1553"/>
            <p:cNvCxnSpPr>
              <a:stCxn id="1541" idx="5"/>
              <a:endCxn id="1540" idx="0"/>
            </p:cNvCxnSpPr>
            <p:nvPr/>
          </p:nvCxnSpPr>
          <p:spPr>
            <a:xfrm rot="16200000" flipV="1">
              <a:off x="3714343" y="554627"/>
              <a:ext cx="30195" cy="2804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55" name="Прямая соединительная линия 1554"/>
            <p:cNvCxnSpPr>
              <a:stCxn id="1540" idx="4"/>
              <a:endCxn id="1548" idx="0"/>
            </p:cNvCxnSpPr>
            <p:nvPr/>
          </p:nvCxnSpPr>
          <p:spPr>
            <a:xfrm rot="10800000" flipV="1">
              <a:off x="3548505" y="530282"/>
              <a:ext cx="106436" cy="2103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56" name="Прямая соединительная линия 1555"/>
            <p:cNvCxnSpPr>
              <a:stCxn id="1548" idx="3"/>
              <a:endCxn id="1545" idx="6"/>
            </p:cNvCxnSpPr>
            <p:nvPr/>
          </p:nvCxnSpPr>
          <p:spPr>
            <a:xfrm rot="5400000">
              <a:off x="3440955" y="513524"/>
              <a:ext cx="28840" cy="10646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57" name="Прямая соединительная линия 1556"/>
            <p:cNvCxnSpPr>
              <a:stCxn id="1543" idx="7"/>
              <a:endCxn id="1541" idx="3"/>
            </p:cNvCxnSpPr>
            <p:nvPr/>
          </p:nvCxnSpPr>
          <p:spPr>
            <a:xfrm rot="5400000" flipH="1" flipV="1">
              <a:off x="3626897" y="571525"/>
              <a:ext cx="45127" cy="15509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58" name="Прямая соединительная линия 1557"/>
            <p:cNvCxnSpPr>
              <a:stCxn id="1543" idx="3"/>
              <a:endCxn id="1545" idx="1"/>
            </p:cNvCxnSpPr>
            <p:nvPr/>
          </p:nvCxnSpPr>
          <p:spPr>
            <a:xfrm rot="5400000" flipH="1">
              <a:off x="3424604" y="609856"/>
              <a:ext cx="66900" cy="10928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59" name="Прямая соединительная линия 1558"/>
            <p:cNvCxnSpPr>
              <a:stCxn id="1549" idx="3"/>
              <a:endCxn id="1543" idx="0"/>
            </p:cNvCxnSpPr>
            <p:nvPr/>
          </p:nvCxnSpPr>
          <p:spPr>
            <a:xfrm rot="5400000" flipH="1">
              <a:off x="3584703" y="684266"/>
              <a:ext cx="54617" cy="7893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60" name="Прямая соединительная линия 1559"/>
            <p:cNvCxnSpPr>
              <a:stCxn id="1550" idx="6"/>
              <a:endCxn id="1543" idx="2"/>
            </p:cNvCxnSpPr>
            <p:nvPr/>
          </p:nvCxnSpPr>
          <p:spPr>
            <a:xfrm rot="16200000" flipV="1">
              <a:off x="3494126" y="751575"/>
              <a:ext cx="78520" cy="543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562" name="TextBox 1561"/>
          <p:cNvSpPr txBox="1"/>
          <p:nvPr/>
        </p:nvSpPr>
        <p:spPr>
          <a:xfrm rot="21428907">
            <a:off x="3675003" y="1582718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ОРІОН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1563" name="TextBox 1562"/>
          <p:cNvSpPr txBox="1"/>
          <p:nvPr/>
        </p:nvSpPr>
        <p:spPr>
          <a:xfrm rot="21428907">
            <a:off x="3718874" y="939776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ЗАЄЦЬ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grpSp>
        <p:nvGrpSpPr>
          <p:cNvPr id="59" name="Группа 1563"/>
          <p:cNvGrpSpPr/>
          <p:nvPr/>
        </p:nvGrpSpPr>
        <p:grpSpPr>
          <a:xfrm>
            <a:off x="4572000" y="1379220"/>
            <a:ext cx="1256069" cy="478144"/>
            <a:chOff x="4294142" y="785794"/>
            <a:chExt cx="1256069" cy="478144"/>
          </a:xfrm>
        </p:grpSpPr>
        <p:cxnSp>
          <p:nvCxnSpPr>
            <p:cNvPr id="1565" name="Прямая соединительная линия 1564"/>
            <p:cNvCxnSpPr>
              <a:stCxn id="1574" idx="4"/>
              <a:endCxn id="1575" idx="0"/>
            </p:cNvCxnSpPr>
            <p:nvPr/>
          </p:nvCxnSpPr>
          <p:spPr>
            <a:xfrm rot="10800000">
              <a:off x="4620075" y="1178656"/>
              <a:ext cx="46726" cy="5592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66" name="Прямая соединительная линия 1565"/>
            <p:cNvCxnSpPr>
              <a:stCxn id="1575" idx="4"/>
              <a:endCxn id="1572" idx="1"/>
            </p:cNvCxnSpPr>
            <p:nvPr/>
          </p:nvCxnSpPr>
          <p:spPr>
            <a:xfrm rot="10800000">
              <a:off x="4465813" y="1119201"/>
              <a:ext cx="113945" cy="4394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567" name="8-конечная звезда 1566"/>
            <p:cNvSpPr/>
            <p:nvPr/>
          </p:nvSpPr>
          <p:spPr>
            <a:xfrm rot="1262594">
              <a:off x="4294142" y="84485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68" name="8-конечная звезда 1567"/>
            <p:cNvSpPr/>
            <p:nvPr/>
          </p:nvSpPr>
          <p:spPr>
            <a:xfrm rot="1262594">
              <a:off x="5222837" y="793689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69" name="8-конечная звезда 1568"/>
            <p:cNvSpPr/>
            <p:nvPr/>
          </p:nvSpPr>
          <p:spPr>
            <a:xfrm rot="1262594">
              <a:off x="4435440" y="785794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70" name="8-конечная звезда 1569"/>
            <p:cNvSpPr/>
            <p:nvPr/>
          </p:nvSpPr>
          <p:spPr>
            <a:xfrm rot="1262594">
              <a:off x="4935505" y="934985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71" name="8-конечная звезда 1570"/>
            <p:cNvSpPr/>
            <p:nvPr/>
          </p:nvSpPr>
          <p:spPr>
            <a:xfrm rot="1262594">
              <a:off x="5507011" y="1077861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72" name="8-конечная звезда 1571"/>
            <p:cNvSpPr/>
            <p:nvPr/>
          </p:nvSpPr>
          <p:spPr>
            <a:xfrm rot="1262594">
              <a:off x="4435441" y="1077861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73" name="8-конечная звезда 1572"/>
            <p:cNvSpPr/>
            <p:nvPr/>
          </p:nvSpPr>
          <p:spPr>
            <a:xfrm rot="1262594">
              <a:off x="4649753" y="1006423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74" name="8-конечная звезда 1573"/>
            <p:cNvSpPr/>
            <p:nvPr/>
          </p:nvSpPr>
          <p:spPr>
            <a:xfrm rot="1262594">
              <a:off x="4665360" y="1220738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75" name="8-конечная звезда 1574"/>
            <p:cNvSpPr/>
            <p:nvPr/>
          </p:nvSpPr>
          <p:spPr>
            <a:xfrm rot="1262594">
              <a:off x="4578316" y="1149299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576" name="Прямая соединительная линия 1575"/>
            <p:cNvCxnSpPr>
              <a:stCxn id="1584" idx="4"/>
              <a:endCxn id="1570" idx="7"/>
            </p:cNvCxnSpPr>
            <p:nvPr/>
          </p:nvCxnSpPr>
          <p:spPr>
            <a:xfrm rot="10800000">
              <a:off x="4976846" y="947814"/>
              <a:ext cx="319231" cy="7749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77" name="Прямая соединительная линия 1576"/>
            <p:cNvCxnSpPr>
              <a:stCxn id="1584" idx="7"/>
              <a:endCxn id="1568" idx="1"/>
            </p:cNvCxnSpPr>
            <p:nvPr/>
          </p:nvCxnSpPr>
          <p:spPr>
            <a:xfrm rot="16200000" flipV="1">
              <a:off x="5214037" y="892127"/>
              <a:ext cx="178677" cy="8514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78" name="Прямая соединительная линия 1577"/>
            <p:cNvCxnSpPr>
              <a:stCxn id="1569" idx="7"/>
              <a:endCxn id="1570" idx="4"/>
            </p:cNvCxnSpPr>
            <p:nvPr/>
          </p:nvCxnSpPr>
          <p:spPr>
            <a:xfrm rot="16200000" flipH="1">
              <a:off x="4631760" y="643643"/>
              <a:ext cx="150206" cy="46016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79" name="Прямая соединительная линия 1578"/>
            <p:cNvCxnSpPr>
              <a:stCxn id="1567" idx="7"/>
              <a:endCxn id="1569" idx="3"/>
            </p:cNvCxnSpPr>
            <p:nvPr/>
          </p:nvCxnSpPr>
          <p:spPr>
            <a:xfrm rot="5400000" flipH="1" flipV="1">
              <a:off x="4369196" y="792786"/>
              <a:ext cx="44725" cy="9148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80" name="Прямая соединительная линия 1579"/>
            <p:cNvCxnSpPr>
              <a:stCxn id="1573" idx="7"/>
              <a:endCxn id="1570" idx="3"/>
            </p:cNvCxnSpPr>
            <p:nvPr/>
          </p:nvCxnSpPr>
          <p:spPr>
            <a:xfrm rot="5400000" flipH="1" flipV="1">
              <a:off x="4787281" y="869168"/>
              <a:ext cx="53896" cy="24627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81" name="Прямая соединительная линия 1580"/>
            <p:cNvCxnSpPr>
              <a:stCxn id="1572" idx="7"/>
              <a:endCxn id="1573" idx="3"/>
            </p:cNvCxnSpPr>
            <p:nvPr/>
          </p:nvCxnSpPr>
          <p:spPr>
            <a:xfrm rot="5400000" flipH="1" flipV="1">
              <a:off x="4537249" y="976326"/>
              <a:ext cx="53896" cy="17483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82" name="Прямая соединительная линия 1581"/>
            <p:cNvCxnSpPr>
              <a:stCxn id="1575" idx="0"/>
              <a:endCxn id="1573" idx="2"/>
            </p:cNvCxnSpPr>
            <p:nvPr/>
          </p:nvCxnSpPr>
          <p:spPr>
            <a:xfrm flipV="1">
              <a:off x="4620075" y="1048182"/>
              <a:ext cx="43522" cy="13047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83" name="Прямая соединительная линия 1582"/>
            <p:cNvCxnSpPr>
              <a:stCxn id="1571" idx="0"/>
              <a:endCxn id="1584" idx="0"/>
            </p:cNvCxnSpPr>
            <p:nvPr/>
          </p:nvCxnSpPr>
          <p:spPr>
            <a:xfrm flipH="1" flipV="1">
              <a:off x="5346474" y="1044698"/>
              <a:ext cx="202296" cy="6251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584" name="8-конечная звезда 1583"/>
            <p:cNvSpPr/>
            <p:nvPr/>
          </p:nvSpPr>
          <p:spPr>
            <a:xfrm rot="1262594">
              <a:off x="5294275" y="100800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</p:grpSp>
      <p:sp>
        <p:nvSpPr>
          <p:cNvPr id="1585" name="TextBox 1584"/>
          <p:cNvSpPr txBox="1"/>
          <p:nvPr/>
        </p:nvSpPr>
        <p:spPr>
          <a:xfrm rot="21418783">
            <a:off x="4861881" y="1591243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ЄДИНОРІГ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1586" name="8-конечная звезда 1585"/>
          <p:cNvSpPr/>
          <p:nvPr/>
        </p:nvSpPr>
        <p:spPr>
          <a:xfrm rot="1262594">
            <a:off x="4224282" y="652391"/>
            <a:ext cx="64800" cy="648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587" name="8-конечная звезда 1586"/>
          <p:cNvSpPr/>
          <p:nvPr/>
        </p:nvSpPr>
        <p:spPr>
          <a:xfrm rot="1262594">
            <a:off x="4367159" y="580953"/>
            <a:ext cx="64800" cy="648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588" name="8-конечная звезда 1587"/>
          <p:cNvSpPr/>
          <p:nvPr/>
        </p:nvSpPr>
        <p:spPr>
          <a:xfrm rot="1262594">
            <a:off x="4007338" y="649760"/>
            <a:ext cx="46800" cy="468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589" name="8-конечная звезда 1588"/>
          <p:cNvSpPr/>
          <p:nvPr/>
        </p:nvSpPr>
        <p:spPr>
          <a:xfrm rot="1262594">
            <a:off x="4159738" y="802160"/>
            <a:ext cx="46800" cy="468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590" name="8-конечная звезда 1589"/>
          <p:cNvSpPr/>
          <p:nvPr/>
        </p:nvSpPr>
        <p:spPr>
          <a:xfrm rot="1262594">
            <a:off x="4721717" y="506884"/>
            <a:ext cx="46800" cy="468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591" name="8-конечная звезда 1590"/>
          <p:cNvSpPr/>
          <p:nvPr/>
        </p:nvSpPr>
        <p:spPr>
          <a:xfrm rot="1262594">
            <a:off x="4435966" y="374962"/>
            <a:ext cx="46800" cy="468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592" name="8-конечная звезда 1591"/>
          <p:cNvSpPr/>
          <p:nvPr/>
        </p:nvSpPr>
        <p:spPr>
          <a:xfrm rot="1262594">
            <a:off x="4507403" y="578321"/>
            <a:ext cx="46800" cy="468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593" name="8-конечная звезда 1592"/>
          <p:cNvSpPr/>
          <p:nvPr/>
        </p:nvSpPr>
        <p:spPr>
          <a:xfrm rot="1262594">
            <a:off x="4793156" y="589276"/>
            <a:ext cx="46800" cy="468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cxnSp>
        <p:nvCxnSpPr>
          <p:cNvPr id="1594" name="Прямая соединительная линия 1593"/>
          <p:cNvCxnSpPr>
            <a:stCxn id="1589" idx="6"/>
            <a:endCxn id="1586" idx="2"/>
          </p:cNvCxnSpPr>
          <p:nvPr/>
        </p:nvCxnSpPr>
        <p:spPr>
          <a:xfrm rot="5400000" flipH="1" flipV="1">
            <a:off x="4173949" y="732622"/>
            <a:ext cx="88691" cy="53508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95" name="Прямая соединительная линия 1594"/>
          <p:cNvCxnSpPr>
            <a:stCxn id="1589" idx="4"/>
            <a:endCxn id="1588" idx="0"/>
          </p:cNvCxnSpPr>
          <p:nvPr/>
        </p:nvCxnSpPr>
        <p:spPr>
          <a:xfrm rot="10800000">
            <a:off x="4052577" y="681562"/>
            <a:ext cx="108722" cy="135596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01" name="Прямая соединительная линия 1600"/>
          <p:cNvCxnSpPr>
            <a:stCxn id="1592" idx="0"/>
            <a:endCxn id="1590" idx="2"/>
          </p:cNvCxnSpPr>
          <p:nvPr/>
        </p:nvCxnSpPr>
        <p:spPr>
          <a:xfrm flipV="1">
            <a:off x="4552642" y="552123"/>
            <a:ext cx="184073" cy="58000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02" name="Прямая соединительная линия 1601"/>
          <p:cNvCxnSpPr>
            <a:stCxn id="1593" idx="5"/>
            <a:endCxn id="1590" idx="0"/>
          </p:cNvCxnSpPr>
          <p:nvPr/>
        </p:nvCxnSpPr>
        <p:spPr>
          <a:xfrm rot="16200000" flipV="1">
            <a:off x="4760703" y="544939"/>
            <a:ext cx="52606" cy="40099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03" name="Прямая соединительная линия 1602"/>
          <p:cNvCxnSpPr>
            <a:stCxn id="1593" idx="3"/>
            <a:endCxn id="1592" idx="1"/>
          </p:cNvCxnSpPr>
          <p:nvPr/>
        </p:nvCxnSpPr>
        <p:spPr>
          <a:xfrm rot="5400000">
            <a:off x="4667274" y="495207"/>
            <a:ext cx="928" cy="254868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04" name="Прямая соединительная линия 1603"/>
          <p:cNvCxnSpPr>
            <a:stCxn id="1592" idx="0"/>
            <a:endCxn id="1591" idx="1"/>
          </p:cNvCxnSpPr>
          <p:nvPr/>
        </p:nvCxnSpPr>
        <p:spPr>
          <a:xfrm flipH="1" flipV="1">
            <a:off x="4468867" y="419746"/>
            <a:ext cx="83775" cy="190377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05" name="Прямая соединительная линия 1604"/>
          <p:cNvCxnSpPr>
            <a:stCxn id="1587" idx="6"/>
            <a:endCxn id="1591" idx="2"/>
          </p:cNvCxnSpPr>
          <p:nvPr/>
        </p:nvCxnSpPr>
        <p:spPr>
          <a:xfrm rot="5400000" flipH="1" flipV="1">
            <a:off x="4349622" y="481773"/>
            <a:ext cx="162913" cy="39771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06" name="Прямая соединительная линия 1605"/>
          <p:cNvCxnSpPr>
            <a:stCxn id="1587" idx="3"/>
            <a:endCxn id="1586" idx="7"/>
          </p:cNvCxnSpPr>
          <p:nvPr/>
        </p:nvCxnSpPr>
        <p:spPr>
          <a:xfrm rot="5400000">
            <a:off x="4305558" y="607242"/>
            <a:ext cx="45126" cy="83661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07" name="Прямая соединительная линия 1606"/>
          <p:cNvCxnSpPr>
            <a:stCxn id="1587" idx="0"/>
            <a:endCxn id="1592" idx="3"/>
          </p:cNvCxnSpPr>
          <p:nvPr/>
        </p:nvCxnSpPr>
        <p:spPr>
          <a:xfrm flipV="1">
            <a:off x="4429798" y="611222"/>
            <a:ext cx="79621" cy="13765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626" name="TextBox 1625"/>
          <p:cNvSpPr txBox="1"/>
          <p:nvPr/>
        </p:nvSpPr>
        <p:spPr>
          <a:xfrm rot="21424529">
            <a:off x="3871274" y="439239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ГОЛУБ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1688" name="TextBox 1687"/>
          <p:cNvSpPr txBox="1"/>
          <p:nvPr/>
        </p:nvSpPr>
        <p:spPr>
          <a:xfrm rot="21198477">
            <a:off x="4941379" y="1116449"/>
            <a:ext cx="74999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ВЕЛИКИЙ ПЕС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grpSp>
        <p:nvGrpSpPr>
          <p:cNvPr id="60" name="Группа 1680"/>
          <p:cNvGrpSpPr/>
          <p:nvPr/>
        </p:nvGrpSpPr>
        <p:grpSpPr>
          <a:xfrm>
            <a:off x="4643438" y="792109"/>
            <a:ext cx="910202" cy="630311"/>
            <a:chOff x="4654035" y="792109"/>
            <a:chExt cx="910202" cy="630311"/>
          </a:xfrm>
        </p:grpSpPr>
        <p:sp>
          <p:nvSpPr>
            <p:cNvPr id="1627" name="8-конечная звезда 1626"/>
            <p:cNvSpPr/>
            <p:nvPr/>
          </p:nvSpPr>
          <p:spPr>
            <a:xfrm rot="1262594">
              <a:off x="4938355" y="1226001"/>
              <a:ext cx="79200" cy="79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628" name="8-конечная звезда 1627"/>
            <p:cNvSpPr/>
            <p:nvPr/>
          </p:nvSpPr>
          <p:spPr>
            <a:xfrm rot="1262594">
              <a:off x="4654035" y="1153581"/>
              <a:ext cx="72483" cy="72483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629" name="8-конечная звезда 1628"/>
            <p:cNvSpPr/>
            <p:nvPr/>
          </p:nvSpPr>
          <p:spPr>
            <a:xfrm rot="1262594">
              <a:off x="4795788" y="1140148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630" name="8-конечная звезда 1629"/>
            <p:cNvSpPr/>
            <p:nvPr/>
          </p:nvSpPr>
          <p:spPr>
            <a:xfrm rot="1262594">
              <a:off x="4721718" y="1006950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632" name="8-конечная звезда 1631"/>
            <p:cNvSpPr/>
            <p:nvPr/>
          </p:nvSpPr>
          <p:spPr>
            <a:xfrm rot="1262594">
              <a:off x="5151398" y="936564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633" name="8-конечная звезда 1632"/>
            <p:cNvSpPr/>
            <p:nvPr/>
          </p:nvSpPr>
          <p:spPr>
            <a:xfrm rot="1262594">
              <a:off x="5294275" y="1079441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634" name="8-конечная звезда 1633"/>
            <p:cNvSpPr/>
            <p:nvPr/>
          </p:nvSpPr>
          <p:spPr>
            <a:xfrm rot="1262594">
              <a:off x="5510237" y="100800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635" name="8-конечная звезда 1634"/>
            <p:cNvSpPr/>
            <p:nvPr/>
          </p:nvSpPr>
          <p:spPr>
            <a:xfrm rot="1262594">
              <a:off x="5078382" y="792109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637" name="8-конечная звезда 1636"/>
            <p:cNvSpPr/>
            <p:nvPr/>
          </p:nvSpPr>
          <p:spPr>
            <a:xfrm rot="1262594">
              <a:off x="4722771" y="866775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638" name="8-конечная звезда 1637"/>
            <p:cNvSpPr/>
            <p:nvPr/>
          </p:nvSpPr>
          <p:spPr>
            <a:xfrm rot="1262594">
              <a:off x="5078382" y="1292176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639" name="8-конечная звезда 1638"/>
            <p:cNvSpPr/>
            <p:nvPr/>
          </p:nvSpPr>
          <p:spPr>
            <a:xfrm rot="1262594">
              <a:off x="5149820" y="1379220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640" name="8-конечная звезда 1639"/>
            <p:cNvSpPr/>
            <p:nvPr/>
          </p:nvSpPr>
          <p:spPr>
            <a:xfrm rot="1262594">
              <a:off x="5006944" y="1379220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641" name="Прямая соединительная линия 1640"/>
            <p:cNvCxnSpPr>
              <a:stCxn id="1637" idx="0"/>
              <a:endCxn id="1632" idx="3"/>
            </p:cNvCxnSpPr>
            <p:nvPr/>
          </p:nvCxnSpPr>
          <p:spPr>
            <a:xfrm>
              <a:off x="4774970" y="903470"/>
              <a:ext cx="378754" cy="7105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42" name="Прямая соединительная линия 1641"/>
            <p:cNvCxnSpPr>
              <a:stCxn id="1632" idx="5"/>
              <a:endCxn id="1635" idx="0"/>
            </p:cNvCxnSpPr>
            <p:nvPr/>
          </p:nvCxnSpPr>
          <p:spPr>
            <a:xfrm rot="16200000" flipV="1">
              <a:off x="5085076" y="856531"/>
              <a:ext cx="117425" cy="4729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43" name="Прямая соединительная линия 1642"/>
            <p:cNvCxnSpPr>
              <a:stCxn id="1629" idx="5"/>
              <a:endCxn id="1630" idx="1"/>
            </p:cNvCxnSpPr>
            <p:nvPr/>
          </p:nvCxnSpPr>
          <p:spPr>
            <a:xfrm rot="16200000" flipV="1">
              <a:off x="4739223" y="1067130"/>
              <a:ext cx="91206" cy="6041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44" name="Прямая соединительная линия 1643"/>
            <p:cNvCxnSpPr>
              <a:stCxn id="1629" idx="4"/>
              <a:endCxn id="1628" idx="0"/>
            </p:cNvCxnSpPr>
            <p:nvPr/>
          </p:nvCxnSpPr>
          <p:spPr>
            <a:xfrm rot="10800000" flipV="1">
              <a:off x="4724101" y="1160914"/>
              <a:ext cx="73848" cy="4192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45" name="Прямая соединительная линия 1644"/>
            <p:cNvCxnSpPr>
              <a:stCxn id="1627" idx="6"/>
              <a:endCxn id="1629" idx="7"/>
            </p:cNvCxnSpPr>
            <p:nvPr/>
          </p:nvCxnSpPr>
          <p:spPr>
            <a:xfrm rot="16200000" flipV="1">
              <a:off x="4890360" y="1126828"/>
              <a:ext cx="69250" cy="13437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46" name="Прямая соединительная линия 1645"/>
            <p:cNvCxnSpPr>
              <a:stCxn id="1640" idx="7"/>
              <a:endCxn id="1638" idx="3"/>
            </p:cNvCxnSpPr>
            <p:nvPr/>
          </p:nvCxnSpPr>
          <p:spPr>
            <a:xfrm rot="5400000" flipH="1" flipV="1">
              <a:off x="5029512" y="1341319"/>
              <a:ext cx="69502" cy="3195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47" name="Прямая соединительная линия 1646"/>
            <p:cNvCxnSpPr>
              <a:stCxn id="1638" idx="5"/>
              <a:endCxn id="1627" idx="7"/>
            </p:cNvCxnSpPr>
            <p:nvPr/>
          </p:nvCxnSpPr>
          <p:spPr>
            <a:xfrm rot="16200000" flipV="1">
              <a:off x="5030420" y="1233245"/>
              <a:ext cx="44514" cy="7706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48" name="Прямая соединительная линия 1647"/>
            <p:cNvCxnSpPr>
              <a:stCxn id="1640" idx="1"/>
              <a:endCxn id="1639" idx="4"/>
            </p:cNvCxnSpPr>
            <p:nvPr/>
          </p:nvCxnSpPr>
          <p:spPr>
            <a:xfrm rot="5400000" flipH="1" flipV="1">
              <a:off x="5080540" y="1349839"/>
              <a:ext cx="27496" cy="11394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49" name="Прямая соединительная линия 1648"/>
            <p:cNvCxnSpPr>
              <a:stCxn id="1639" idx="6"/>
              <a:endCxn id="1638" idx="1"/>
            </p:cNvCxnSpPr>
            <p:nvPr/>
          </p:nvCxnSpPr>
          <p:spPr>
            <a:xfrm rot="16200000" flipV="1">
              <a:off x="5120393" y="1321877"/>
              <a:ext cx="47145" cy="7042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70" name="Прямая соединительная линия 1669"/>
            <p:cNvCxnSpPr>
              <a:stCxn id="1633" idx="7"/>
              <a:endCxn id="1634" idx="2"/>
            </p:cNvCxnSpPr>
            <p:nvPr/>
          </p:nvCxnSpPr>
          <p:spPr>
            <a:xfrm rot="5400000" flipH="1" flipV="1">
              <a:off x="5419107" y="987044"/>
              <a:ext cx="35276" cy="18159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71" name="Прямая соединительная линия 1670"/>
            <p:cNvCxnSpPr>
              <a:stCxn id="1633" idx="5"/>
              <a:endCxn id="1632" idx="1"/>
            </p:cNvCxnSpPr>
            <p:nvPr/>
          </p:nvCxnSpPr>
          <p:spPr>
            <a:xfrm rot="16200000" flipV="1">
              <a:off x="5203073" y="974527"/>
              <a:ext cx="93529" cy="12095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72" name="Прямая соединительная линия 1671"/>
            <p:cNvCxnSpPr>
              <a:stCxn id="1629" idx="6"/>
              <a:endCxn id="1632" idx="3"/>
            </p:cNvCxnSpPr>
            <p:nvPr/>
          </p:nvCxnSpPr>
          <p:spPr>
            <a:xfrm rot="5400000" flipH="1" flipV="1">
              <a:off x="4912882" y="901467"/>
              <a:ext cx="167782" cy="31390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73" name="Прямая соединительная линия 1672"/>
            <p:cNvCxnSpPr>
              <a:stCxn id="1627" idx="6"/>
              <a:endCxn id="1633" idx="3"/>
            </p:cNvCxnSpPr>
            <p:nvPr/>
          </p:nvCxnSpPr>
          <p:spPr>
            <a:xfrm rot="5400000" flipH="1" flipV="1">
              <a:off x="5088768" y="1020810"/>
              <a:ext cx="111238" cy="30442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691" name="Овал 1690"/>
          <p:cNvSpPr/>
          <p:nvPr/>
        </p:nvSpPr>
        <p:spPr>
          <a:xfrm>
            <a:off x="3643306" y="392604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692" name="Овал 1691"/>
          <p:cNvSpPr/>
          <p:nvPr/>
        </p:nvSpPr>
        <p:spPr>
          <a:xfrm>
            <a:off x="5786446" y="500042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693" name="Овал 1692"/>
          <p:cNvSpPr/>
          <p:nvPr/>
        </p:nvSpPr>
        <p:spPr>
          <a:xfrm>
            <a:off x="5286380" y="321166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694" name="Овал 1693"/>
          <p:cNvSpPr/>
          <p:nvPr/>
        </p:nvSpPr>
        <p:spPr>
          <a:xfrm rot="3951920">
            <a:off x="4729808" y="243941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695" name="Овал 1694"/>
          <p:cNvSpPr/>
          <p:nvPr/>
        </p:nvSpPr>
        <p:spPr>
          <a:xfrm>
            <a:off x="4143372" y="285728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697" name="Овал 1696"/>
          <p:cNvSpPr/>
          <p:nvPr/>
        </p:nvSpPr>
        <p:spPr>
          <a:xfrm rot="3951920">
            <a:off x="7101981" y="1505961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698" name="Овал 1697"/>
          <p:cNvSpPr/>
          <p:nvPr/>
        </p:nvSpPr>
        <p:spPr>
          <a:xfrm rot="3951920">
            <a:off x="7387733" y="2006027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699" name="Овал 1698"/>
          <p:cNvSpPr/>
          <p:nvPr/>
        </p:nvSpPr>
        <p:spPr>
          <a:xfrm rot="3951920">
            <a:off x="6720927" y="1101197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00" name="Овал 1699"/>
          <p:cNvSpPr/>
          <p:nvPr/>
        </p:nvSpPr>
        <p:spPr>
          <a:xfrm rot="3951920">
            <a:off x="6292299" y="744007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01" name="Овал 1700"/>
          <p:cNvSpPr/>
          <p:nvPr/>
        </p:nvSpPr>
        <p:spPr>
          <a:xfrm rot="3951920">
            <a:off x="7602047" y="2529957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02" name="Овал 1701"/>
          <p:cNvSpPr/>
          <p:nvPr/>
        </p:nvSpPr>
        <p:spPr>
          <a:xfrm rot="3951920">
            <a:off x="7721059" y="3077597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03" name="Овал 1702"/>
          <p:cNvSpPr/>
          <p:nvPr/>
        </p:nvSpPr>
        <p:spPr>
          <a:xfrm rot="3951920">
            <a:off x="7220993" y="5101725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04" name="Овал 1703"/>
          <p:cNvSpPr/>
          <p:nvPr/>
        </p:nvSpPr>
        <p:spPr>
          <a:xfrm rot="3951920">
            <a:off x="7459171" y="4649233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05" name="Овал 1704"/>
          <p:cNvSpPr/>
          <p:nvPr/>
        </p:nvSpPr>
        <p:spPr>
          <a:xfrm rot="3951920">
            <a:off x="7649620" y="4149167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06" name="Овал 1705"/>
          <p:cNvSpPr/>
          <p:nvPr/>
        </p:nvSpPr>
        <p:spPr>
          <a:xfrm rot="3951920">
            <a:off x="7721059" y="3577663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07" name="Овал 1706"/>
          <p:cNvSpPr/>
          <p:nvPr/>
        </p:nvSpPr>
        <p:spPr>
          <a:xfrm rot="3951920">
            <a:off x="5958973" y="6244733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08" name="Овал 1707"/>
          <p:cNvSpPr/>
          <p:nvPr/>
        </p:nvSpPr>
        <p:spPr>
          <a:xfrm rot="3951920">
            <a:off x="6435175" y="5958981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10" name="Овал 1709"/>
          <p:cNvSpPr/>
          <p:nvPr/>
        </p:nvSpPr>
        <p:spPr>
          <a:xfrm rot="3951920">
            <a:off x="5458907" y="6459047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11" name="Овал 1710"/>
          <p:cNvSpPr/>
          <p:nvPr/>
        </p:nvSpPr>
        <p:spPr>
          <a:xfrm rot="3951920">
            <a:off x="4887403" y="6578059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12" name="Овал 1711"/>
          <p:cNvSpPr/>
          <p:nvPr/>
        </p:nvSpPr>
        <p:spPr>
          <a:xfrm rot="3951920">
            <a:off x="4363472" y="6578059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13" name="Овал 1712"/>
          <p:cNvSpPr/>
          <p:nvPr/>
        </p:nvSpPr>
        <p:spPr>
          <a:xfrm rot="3951920">
            <a:off x="2291771" y="5649364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14" name="Овал 1713"/>
          <p:cNvSpPr/>
          <p:nvPr/>
        </p:nvSpPr>
        <p:spPr>
          <a:xfrm rot="3951920">
            <a:off x="2744263" y="6006555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15" name="Овал 1714"/>
          <p:cNvSpPr/>
          <p:nvPr/>
        </p:nvSpPr>
        <p:spPr>
          <a:xfrm rot="3951920">
            <a:off x="3220464" y="6292306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16" name="Овал 1715"/>
          <p:cNvSpPr/>
          <p:nvPr/>
        </p:nvSpPr>
        <p:spPr>
          <a:xfrm rot="3951920">
            <a:off x="3744395" y="6459047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17" name="Овал 1716"/>
          <p:cNvSpPr/>
          <p:nvPr/>
        </p:nvSpPr>
        <p:spPr>
          <a:xfrm rot="3951920">
            <a:off x="1934580" y="5220737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18" name="Овал 1717"/>
          <p:cNvSpPr/>
          <p:nvPr/>
        </p:nvSpPr>
        <p:spPr>
          <a:xfrm rot="3951920">
            <a:off x="1386941" y="3791978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19" name="Овал 1718"/>
          <p:cNvSpPr/>
          <p:nvPr/>
        </p:nvSpPr>
        <p:spPr>
          <a:xfrm rot="3951920">
            <a:off x="1505953" y="4315907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20" name="Овал 1719"/>
          <p:cNvSpPr/>
          <p:nvPr/>
        </p:nvSpPr>
        <p:spPr>
          <a:xfrm rot="3951920">
            <a:off x="1672693" y="4744535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21" name="Овал 1720"/>
          <p:cNvSpPr/>
          <p:nvPr/>
        </p:nvSpPr>
        <p:spPr>
          <a:xfrm rot="3951920">
            <a:off x="1458379" y="2672833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22" name="Овал 1721"/>
          <p:cNvSpPr/>
          <p:nvPr/>
        </p:nvSpPr>
        <p:spPr>
          <a:xfrm rot="3951920">
            <a:off x="1648829" y="2148903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23" name="Овал 1722"/>
          <p:cNvSpPr/>
          <p:nvPr/>
        </p:nvSpPr>
        <p:spPr>
          <a:xfrm rot="3951920">
            <a:off x="1386941" y="3244337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24" name="Овал 1723"/>
          <p:cNvSpPr/>
          <p:nvPr/>
        </p:nvSpPr>
        <p:spPr>
          <a:xfrm rot="3951920">
            <a:off x="1887007" y="1672701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25" name="Овал 1724"/>
          <p:cNvSpPr/>
          <p:nvPr/>
        </p:nvSpPr>
        <p:spPr>
          <a:xfrm rot="3951920">
            <a:off x="2220332" y="1244073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26" name="Овал 1725"/>
          <p:cNvSpPr/>
          <p:nvPr/>
        </p:nvSpPr>
        <p:spPr>
          <a:xfrm rot="3951920">
            <a:off x="2648961" y="886883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27" name="Овал 1726"/>
          <p:cNvSpPr/>
          <p:nvPr/>
        </p:nvSpPr>
        <p:spPr>
          <a:xfrm rot="3951920">
            <a:off x="3077587" y="601131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28" name="TextBox 1727"/>
          <p:cNvSpPr txBox="1"/>
          <p:nvPr/>
        </p:nvSpPr>
        <p:spPr>
          <a:xfrm>
            <a:off x="3892286" y="142852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15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729" name="TextBox 1728"/>
          <p:cNvSpPr txBox="1"/>
          <p:nvPr/>
        </p:nvSpPr>
        <p:spPr>
          <a:xfrm>
            <a:off x="3461148" y="238432"/>
            <a:ext cx="253596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731" name="TextBox 1730"/>
          <p:cNvSpPr txBox="1"/>
          <p:nvPr/>
        </p:nvSpPr>
        <p:spPr>
          <a:xfrm>
            <a:off x="4500562" y="95556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25</a:t>
            </a:r>
            <a:endParaRPr lang="uk-UA" sz="1100" spc="-150" dirty="0">
              <a:latin typeface="Bookman Old Style" pitchFamily="18" charset="0"/>
            </a:endParaRPr>
          </a:p>
        </p:txBody>
      </p:sp>
      <p:grpSp>
        <p:nvGrpSpPr>
          <p:cNvPr id="61" name="Группа 1197"/>
          <p:cNvGrpSpPr/>
          <p:nvPr/>
        </p:nvGrpSpPr>
        <p:grpSpPr>
          <a:xfrm rot="21354696">
            <a:off x="2583855" y="805065"/>
            <a:ext cx="1400198" cy="1093329"/>
            <a:chOff x="2144581" y="479367"/>
            <a:chExt cx="1460831" cy="1140676"/>
          </a:xfrm>
        </p:grpSpPr>
        <p:sp>
          <p:nvSpPr>
            <p:cNvPr id="1219" name="8-конечная звезда 1218"/>
            <p:cNvSpPr/>
            <p:nvPr/>
          </p:nvSpPr>
          <p:spPr>
            <a:xfrm rot="1262594">
              <a:off x="2578365" y="1117765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20" name="8-конечная звезда 1219"/>
            <p:cNvSpPr/>
            <p:nvPr/>
          </p:nvSpPr>
          <p:spPr>
            <a:xfrm rot="1262594">
              <a:off x="3551412" y="1194462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21" name="8-конечная звезда 1220"/>
            <p:cNvSpPr/>
            <p:nvPr/>
          </p:nvSpPr>
          <p:spPr>
            <a:xfrm rot="1262594">
              <a:off x="3384989" y="1332011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54" name="8-конечная звезда 1253"/>
            <p:cNvSpPr/>
            <p:nvPr/>
          </p:nvSpPr>
          <p:spPr>
            <a:xfrm rot="1262594">
              <a:off x="3095241" y="1304155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74" name="8-конечная звезда 1273"/>
            <p:cNvSpPr/>
            <p:nvPr/>
          </p:nvSpPr>
          <p:spPr>
            <a:xfrm rot="1262594">
              <a:off x="2929435" y="153307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77" name="8-конечная звезда 1276"/>
            <p:cNvSpPr/>
            <p:nvPr/>
          </p:nvSpPr>
          <p:spPr>
            <a:xfrm rot="1262594">
              <a:off x="3009220" y="146223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79" name="8-конечная звезда 1278"/>
            <p:cNvSpPr/>
            <p:nvPr/>
          </p:nvSpPr>
          <p:spPr>
            <a:xfrm rot="1262594">
              <a:off x="3548411" y="1127375"/>
              <a:ext cx="46799" cy="4679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80" name="8-конечная звезда 1279"/>
            <p:cNvSpPr/>
            <p:nvPr/>
          </p:nvSpPr>
          <p:spPr>
            <a:xfrm rot="1262594">
              <a:off x="3198092" y="1027614"/>
              <a:ext cx="46799" cy="4679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81" name="8-конечная звезда 1280"/>
            <p:cNvSpPr/>
            <p:nvPr/>
          </p:nvSpPr>
          <p:spPr>
            <a:xfrm rot="1262594">
              <a:off x="3071678" y="479367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83" name="8-конечная звезда 1282"/>
            <p:cNvSpPr/>
            <p:nvPr/>
          </p:nvSpPr>
          <p:spPr>
            <a:xfrm rot="1262594">
              <a:off x="3140705" y="559023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84" name="8-конечная звезда 1283"/>
            <p:cNvSpPr/>
            <p:nvPr/>
          </p:nvSpPr>
          <p:spPr>
            <a:xfrm rot="1262594">
              <a:off x="3247015" y="1388560"/>
              <a:ext cx="46799" cy="4679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85" name="8-конечная звезда 1284"/>
            <p:cNvSpPr/>
            <p:nvPr/>
          </p:nvSpPr>
          <p:spPr>
            <a:xfrm rot="1262594">
              <a:off x="2417342" y="1270696"/>
              <a:ext cx="46799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86" name="8-конечная звезда 1285"/>
            <p:cNvSpPr/>
            <p:nvPr/>
          </p:nvSpPr>
          <p:spPr>
            <a:xfrm rot="1262594">
              <a:off x="2906040" y="932018"/>
              <a:ext cx="46799" cy="4679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87" name="8-конечная звезда 1286"/>
            <p:cNvSpPr/>
            <p:nvPr/>
          </p:nvSpPr>
          <p:spPr>
            <a:xfrm rot="1262594">
              <a:off x="2831699" y="926704"/>
              <a:ext cx="46799" cy="4679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88" name="8-конечная звезда 1287"/>
            <p:cNvSpPr/>
            <p:nvPr/>
          </p:nvSpPr>
          <p:spPr>
            <a:xfrm rot="1262594">
              <a:off x="2811458" y="983820"/>
              <a:ext cx="46799" cy="4679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89" name="8-конечная звезда 1288"/>
            <p:cNvSpPr/>
            <p:nvPr/>
          </p:nvSpPr>
          <p:spPr>
            <a:xfrm rot="1262594">
              <a:off x="2730652" y="1068925"/>
              <a:ext cx="46799" cy="4679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90" name="8-конечная звезда 1289"/>
            <p:cNvSpPr/>
            <p:nvPr/>
          </p:nvSpPr>
          <p:spPr>
            <a:xfrm rot="1262594">
              <a:off x="2694603" y="1573243"/>
              <a:ext cx="46799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96" name="8-конечная звезда 1295"/>
            <p:cNvSpPr/>
            <p:nvPr/>
          </p:nvSpPr>
          <p:spPr>
            <a:xfrm rot="1262594">
              <a:off x="2144581" y="653426"/>
              <a:ext cx="46799" cy="4679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297" name="Прямая соединительная линия 1296"/>
            <p:cNvCxnSpPr>
              <a:stCxn id="1283" idx="5"/>
              <a:endCxn id="1281" idx="7"/>
            </p:cNvCxnSpPr>
            <p:nvPr/>
          </p:nvCxnSpPr>
          <p:spPr>
            <a:xfrm rot="16445304" flipV="1">
              <a:off x="3103093" y="505714"/>
              <a:ext cx="64882" cy="4287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99" name="Прямая соединительная линия 1298"/>
            <p:cNvCxnSpPr>
              <a:stCxn id="1290" idx="6"/>
              <a:endCxn id="1274" idx="2"/>
            </p:cNvCxnSpPr>
            <p:nvPr/>
          </p:nvCxnSpPr>
          <p:spPr>
            <a:xfrm rot="5645304" flipH="1" flipV="1">
              <a:off x="2833939" y="1469780"/>
              <a:ext cx="5267" cy="22052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00" name="Прямая соединительная линия 1299"/>
            <p:cNvCxnSpPr>
              <a:stCxn id="1274" idx="7"/>
              <a:endCxn id="1277" idx="2"/>
            </p:cNvCxnSpPr>
            <p:nvPr/>
          </p:nvCxnSpPr>
          <p:spPr>
            <a:xfrm rot="5645304" flipH="1" flipV="1">
              <a:off x="2984904" y="1510358"/>
              <a:ext cx="37827" cy="4282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01" name="Прямая соединительная линия 1300"/>
            <p:cNvCxnSpPr>
              <a:stCxn id="1277" idx="7"/>
              <a:endCxn id="1254" idx="2"/>
            </p:cNvCxnSpPr>
            <p:nvPr/>
          </p:nvCxnSpPr>
          <p:spPr>
            <a:xfrm rot="5645304" flipH="1" flipV="1">
              <a:off x="3024076" y="1395899"/>
              <a:ext cx="125287" cy="4282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02" name="Прямая соединительная линия 1301"/>
            <p:cNvCxnSpPr>
              <a:stCxn id="1254" idx="0"/>
              <a:endCxn id="1284" idx="4"/>
            </p:cNvCxnSpPr>
            <p:nvPr/>
          </p:nvCxnSpPr>
          <p:spPr>
            <a:xfrm rot="245304">
              <a:off x="3145333" y="1344536"/>
              <a:ext cx="105349" cy="5533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03" name="Прямая соединительная линия 1302"/>
            <p:cNvCxnSpPr>
              <a:stCxn id="1284" idx="0"/>
              <a:endCxn id="1221" idx="3"/>
            </p:cNvCxnSpPr>
            <p:nvPr/>
          </p:nvCxnSpPr>
          <p:spPr>
            <a:xfrm rot="245304" flipV="1">
              <a:off x="3294170" y="1366649"/>
              <a:ext cx="91227" cy="5703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04" name="Прямая соединительная линия 1303"/>
            <p:cNvCxnSpPr>
              <a:stCxn id="1221" idx="7"/>
              <a:endCxn id="1220" idx="4"/>
            </p:cNvCxnSpPr>
            <p:nvPr/>
          </p:nvCxnSpPr>
          <p:spPr>
            <a:xfrm rot="5645304" flipH="1" flipV="1">
              <a:off x="3422817" y="1226640"/>
              <a:ext cx="144242" cy="10653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05" name="Прямая соединительная линия 1304"/>
            <p:cNvCxnSpPr>
              <a:stCxn id="1289" idx="7"/>
              <a:endCxn id="1288" idx="2"/>
            </p:cNvCxnSpPr>
            <p:nvPr/>
          </p:nvCxnSpPr>
          <p:spPr>
            <a:xfrm rot="5645304" flipH="1" flipV="1">
              <a:off x="2772313" y="1032413"/>
              <a:ext cx="57265" cy="4705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06" name="Прямая соединительная линия 1305"/>
            <p:cNvCxnSpPr>
              <a:stCxn id="1219" idx="7"/>
              <a:endCxn id="1289" idx="3"/>
            </p:cNvCxnSpPr>
            <p:nvPr/>
          </p:nvCxnSpPr>
          <p:spPr>
            <a:xfrm rot="5645304" flipH="1" flipV="1">
              <a:off x="2661747" y="1067771"/>
              <a:ext cx="39212" cy="10008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07" name="Прямая соединительная линия 1306"/>
            <p:cNvCxnSpPr>
              <a:stCxn id="1219" idx="2"/>
              <a:endCxn id="1285" idx="7"/>
            </p:cNvCxnSpPr>
            <p:nvPr/>
          </p:nvCxnSpPr>
          <p:spPr>
            <a:xfrm rot="5645304">
              <a:off x="2466970" y="1164765"/>
              <a:ext cx="123858" cy="12503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08" name="Прямая соединительная линия 1307"/>
            <p:cNvCxnSpPr>
              <a:stCxn id="1285" idx="1"/>
              <a:endCxn id="1290" idx="5"/>
            </p:cNvCxnSpPr>
            <p:nvPr/>
          </p:nvCxnSpPr>
          <p:spPr>
            <a:xfrm rot="16445304" flipH="1">
              <a:off x="2459020" y="1307307"/>
              <a:ext cx="240704" cy="27612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10" name="Прямая соединительная линия 1309"/>
            <p:cNvCxnSpPr>
              <a:stCxn id="1286" idx="6"/>
              <a:endCxn id="1283" idx="2"/>
            </p:cNvCxnSpPr>
            <p:nvPr/>
          </p:nvCxnSpPr>
          <p:spPr>
            <a:xfrm rot="5645304" flipH="1" flipV="1">
              <a:off x="2874766" y="672007"/>
              <a:ext cx="344010" cy="19382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11" name="Прямая соединительная линия 1310"/>
            <p:cNvCxnSpPr>
              <a:stCxn id="1287" idx="0"/>
              <a:endCxn id="1286" idx="4"/>
            </p:cNvCxnSpPr>
            <p:nvPr/>
          </p:nvCxnSpPr>
          <p:spPr>
            <a:xfrm rot="245304" flipV="1">
              <a:off x="2877386" y="945937"/>
              <a:ext cx="29766" cy="1364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12" name="Прямая соединительная линия 1311"/>
            <p:cNvCxnSpPr>
              <a:stCxn id="1288" idx="0"/>
              <a:endCxn id="1287" idx="1"/>
            </p:cNvCxnSpPr>
            <p:nvPr/>
          </p:nvCxnSpPr>
          <p:spPr>
            <a:xfrm rot="245304" flipV="1">
              <a:off x="2858280" y="971263"/>
              <a:ext cx="4737" cy="4458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13" name="Прямая соединительная линия 1312"/>
            <p:cNvCxnSpPr>
              <a:stCxn id="1280" idx="0"/>
              <a:endCxn id="1279" idx="4"/>
            </p:cNvCxnSpPr>
            <p:nvPr/>
          </p:nvCxnSpPr>
          <p:spPr>
            <a:xfrm rot="245304">
              <a:off x="3240764" y="1070453"/>
              <a:ext cx="311774" cy="6088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19" name="Прямая соединительная линия 1318"/>
            <p:cNvCxnSpPr>
              <a:stCxn id="1296" idx="0"/>
              <a:endCxn id="1281" idx="3"/>
            </p:cNvCxnSpPr>
            <p:nvPr/>
          </p:nvCxnSpPr>
          <p:spPr>
            <a:xfrm rot="245304" flipV="1">
              <a:off x="2197109" y="480980"/>
              <a:ext cx="869294" cy="23553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20" name="Прямая соединительная линия 1319"/>
            <p:cNvCxnSpPr>
              <a:stCxn id="1220" idx="5"/>
              <a:endCxn id="1279" idx="1"/>
            </p:cNvCxnSpPr>
            <p:nvPr/>
          </p:nvCxnSpPr>
          <p:spPr>
            <a:xfrm rot="5645304" flipH="1" flipV="1">
              <a:off x="3561603" y="1178438"/>
              <a:ext cx="25555" cy="1207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369" name="TextBox 1368"/>
          <p:cNvSpPr txBox="1"/>
          <p:nvPr/>
        </p:nvSpPr>
        <p:spPr>
          <a:xfrm>
            <a:off x="3143240" y="1142984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ЕРІДАН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grpSp>
        <p:nvGrpSpPr>
          <p:cNvPr id="62" name="Группа 1493"/>
          <p:cNvGrpSpPr/>
          <p:nvPr/>
        </p:nvGrpSpPr>
        <p:grpSpPr>
          <a:xfrm>
            <a:off x="1792760" y="4140544"/>
            <a:ext cx="614178" cy="1056610"/>
            <a:chOff x="1792760" y="4140544"/>
            <a:chExt cx="614178" cy="1056610"/>
          </a:xfrm>
        </p:grpSpPr>
        <p:sp>
          <p:nvSpPr>
            <p:cNvPr id="1380" name="8-конечная звезда 1379"/>
            <p:cNvSpPr/>
            <p:nvPr/>
          </p:nvSpPr>
          <p:spPr>
            <a:xfrm rot="1262594">
              <a:off x="2009705" y="4140544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81" name="8-конечная звезда 1380"/>
            <p:cNvSpPr/>
            <p:nvPr/>
          </p:nvSpPr>
          <p:spPr>
            <a:xfrm rot="1262594">
              <a:off x="1792760" y="4221659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82" name="8-конечная звезда 1381"/>
            <p:cNvSpPr/>
            <p:nvPr/>
          </p:nvSpPr>
          <p:spPr>
            <a:xfrm rot="1262594">
              <a:off x="2007074" y="4650288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83" name="8-конечная звезда 1382"/>
            <p:cNvSpPr/>
            <p:nvPr/>
          </p:nvSpPr>
          <p:spPr>
            <a:xfrm rot="1262594">
              <a:off x="2149950" y="4435973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84" name="8-конечная звезда 1383"/>
            <p:cNvSpPr/>
            <p:nvPr/>
          </p:nvSpPr>
          <p:spPr>
            <a:xfrm rot="1262594">
              <a:off x="2149950" y="4864602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85" name="8-конечная звезда 1384"/>
            <p:cNvSpPr/>
            <p:nvPr/>
          </p:nvSpPr>
          <p:spPr>
            <a:xfrm rot="1262594">
              <a:off x="2292825" y="5150354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86" name="8-конечная звезда 1385"/>
            <p:cNvSpPr/>
            <p:nvPr/>
          </p:nvSpPr>
          <p:spPr>
            <a:xfrm rot="1262594">
              <a:off x="2363738" y="5093996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388" name="Прямая соединительная линия 1387"/>
            <p:cNvCxnSpPr>
              <a:stCxn id="1381" idx="7"/>
              <a:endCxn id="1380" idx="3"/>
            </p:cNvCxnSpPr>
            <p:nvPr/>
          </p:nvCxnSpPr>
          <p:spPr>
            <a:xfrm rot="5400000" flipH="1" flipV="1">
              <a:off x="1900291" y="4123353"/>
              <a:ext cx="49458" cy="17495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89" name="Прямая соединительная линия 1388"/>
            <p:cNvCxnSpPr>
              <a:stCxn id="1383" idx="5"/>
              <a:endCxn id="1380" idx="1"/>
            </p:cNvCxnSpPr>
            <p:nvPr/>
          </p:nvCxnSpPr>
          <p:spPr>
            <a:xfrm rot="16200000" flipV="1">
              <a:off x="1991837" y="4265977"/>
              <a:ext cx="235437" cy="10858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90" name="Прямая соединительная линия 1389"/>
            <p:cNvCxnSpPr>
              <a:stCxn id="1382" idx="4"/>
              <a:endCxn id="1381" idx="1"/>
            </p:cNvCxnSpPr>
            <p:nvPr/>
          </p:nvCxnSpPr>
          <p:spPr>
            <a:xfrm rot="10800000">
              <a:off x="1825661" y="4266444"/>
              <a:ext cx="182974" cy="39884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91" name="Прямая соединительная линия 1390"/>
            <p:cNvCxnSpPr>
              <a:stCxn id="1384" idx="6"/>
              <a:endCxn id="1383" idx="2"/>
            </p:cNvCxnSpPr>
            <p:nvPr/>
          </p:nvCxnSpPr>
          <p:spPr>
            <a:xfrm rot="16200000" flipV="1">
              <a:off x="1980875" y="4665286"/>
              <a:ext cx="384951" cy="1680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92" name="Прямая соединительная линия 1391"/>
            <p:cNvCxnSpPr>
              <a:stCxn id="1384" idx="0"/>
              <a:endCxn id="1382" idx="1"/>
            </p:cNvCxnSpPr>
            <p:nvPr/>
          </p:nvCxnSpPr>
          <p:spPr>
            <a:xfrm flipH="1" flipV="1">
              <a:off x="2039975" y="4695072"/>
              <a:ext cx="155214" cy="20133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93" name="Прямая соединительная линия 1392"/>
            <p:cNvCxnSpPr>
              <a:stCxn id="1386" idx="2"/>
              <a:endCxn id="1385" idx="7"/>
            </p:cNvCxnSpPr>
            <p:nvPr/>
          </p:nvCxnSpPr>
          <p:spPr>
            <a:xfrm rot="5400000">
              <a:off x="2343347" y="5130018"/>
              <a:ext cx="28498" cy="3997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09" name="Прямая соединительная линия 1408"/>
            <p:cNvCxnSpPr>
              <a:stCxn id="1385" idx="4"/>
              <a:endCxn id="1384" idx="1"/>
            </p:cNvCxnSpPr>
            <p:nvPr/>
          </p:nvCxnSpPr>
          <p:spPr>
            <a:xfrm rot="10800000">
              <a:off x="2182852" y="4909386"/>
              <a:ext cx="111535" cy="25596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10" name="Прямая соединительная линия 1409"/>
            <p:cNvCxnSpPr>
              <a:stCxn id="1386" idx="4"/>
              <a:endCxn id="1384" idx="1"/>
            </p:cNvCxnSpPr>
            <p:nvPr/>
          </p:nvCxnSpPr>
          <p:spPr>
            <a:xfrm rot="10800000">
              <a:off x="2182851" y="4909386"/>
              <a:ext cx="182328" cy="19845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493" name="TextBox 1492"/>
          <p:cNvSpPr txBox="1"/>
          <p:nvPr/>
        </p:nvSpPr>
        <p:spPr>
          <a:xfrm rot="3270530">
            <a:off x="1593435" y="4712403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ПД РИБА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1531" name="8-конечная звезда 1530"/>
          <p:cNvSpPr/>
          <p:nvPr/>
        </p:nvSpPr>
        <p:spPr>
          <a:xfrm rot="1262594">
            <a:off x="5008523" y="365060"/>
            <a:ext cx="54000" cy="540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grpSp>
        <p:nvGrpSpPr>
          <p:cNvPr id="63" name="Группа 1682"/>
          <p:cNvGrpSpPr/>
          <p:nvPr/>
        </p:nvGrpSpPr>
        <p:grpSpPr>
          <a:xfrm>
            <a:off x="5060722" y="401756"/>
            <a:ext cx="2493877" cy="2152192"/>
            <a:chOff x="5060722" y="401756"/>
            <a:chExt cx="2493877" cy="2152192"/>
          </a:xfrm>
        </p:grpSpPr>
        <p:cxnSp>
          <p:nvCxnSpPr>
            <p:cNvPr id="709" name="Прямая соединительная линия 708"/>
            <p:cNvCxnSpPr>
              <a:stCxn id="1536" idx="5"/>
              <a:endCxn id="1535" idx="1"/>
            </p:cNvCxnSpPr>
            <p:nvPr/>
          </p:nvCxnSpPr>
          <p:spPr>
            <a:xfrm rot="5400000" flipH="1" flipV="1">
              <a:off x="6276013" y="1313207"/>
              <a:ext cx="95572" cy="1714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331" name="8-конечная звезда 1330"/>
            <p:cNvSpPr/>
            <p:nvPr/>
          </p:nvSpPr>
          <p:spPr>
            <a:xfrm rot="1262594">
              <a:off x="6221917" y="1649892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387" name="Прямая соединительная линия 1386"/>
            <p:cNvCxnSpPr>
              <a:stCxn id="1533" idx="4"/>
              <a:endCxn id="1532" idx="0"/>
            </p:cNvCxnSpPr>
            <p:nvPr/>
          </p:nvCxnSpPr>
          <p:spPr>
            <a:xfrm rot="10800000">
              <a:off x="5489351" y="687508"/>
              <a:ext cx="521105" cy="19492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532" name="8-конечная звезда 1531"/>
            <p:cNvSpPr/>
            <p:nvPr/>
          </p:nvSpPr>
          <p:spPr>
            <a:xfrm rot="1262594">
              <a:off x="5437151" y="65081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33" name="8-конечная звезда 1532"/>
            <p:cNvSpPr/>
            <p:nvPr/>
          </p:nvSpPr>
          <p:spPr>
            <a:xfrm rot="1262594">
              <a:off x="6008654" y="865125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34" name="8-конечная звезда 1533"/>
            <p:cNvSpPr/>
            <p:nvPr/>
          </p:nvSpPr>
          <p:spPr>
            <a:xfrm rot="1262594">
              <a:off x="5794341" y="129375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35" name="8-конечная звезда 1534"/>
            <p:cNvSpPr/>
            <p:nvPr/>
          </p:nvSpPr>
          <p:spPr>
            <a:xfrm rot="1262594">
              <a:off x="6294406" y="1222317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36" name="8-конечная звезда 1535"/>
            <p:cNvSpPr/>
            <p:nvPr/>
          </p:nvSpPr>
          <p:spPr>
            <a:xfrm rot="1262594">
              <a:off x="6295985" y="1366771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61" name="8-конечная звезда 1560"/>
            <p:cNvSpPr/>
            <p:nvPr/>
          </p:nvSpPr>
          <p:spPr>
            <a:xfrm rot="1262594">
              <a:off x="6794472" y="1293755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96" name="8-конечная звезда 1595"/>
            <p:cNvSpPr/>
            <p:nvPr/>
          </p:nvSpPr>
          <p:spPr>
            <a:xfrm rot="1262594">
              <a:off x="6079040" y="721198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97" name="8-конечная звезда 1596"/>
            <p:cNvSpPr/>
            <p:nvPr/>
          </p:nvSpPr>
          <p:spPr>
            <a:xfrm rot="1262594">
              <a:off x="7507799" y="2507148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98" name="8-конечная звезда 1597"/>
            <p:cNvSpPr/>
            <p:nvPr/>
          </p:nvSpPr>
          <p:spPr>
            <a:xfrm rot="1262594">
              <a:off x="7150609" y="1875160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99" name="8-конечная звезда 1598"/>
            <p:cNvSpPr/>
            <p:nvPr/>
          </p:nvSpPr>
          <p:spPr>
            <a:xfrm rot="1262594">
              <a:off x="6875812" y="1517970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600" name="Прямая соединительная линия 1599"/>
            <p:cNvCxnSpPr>
              <a:stCxn id="1599" idx="6"/>
              <a:endCxn id="1561" idx="1"/>
            </p:cNvCxnSpPr>
            <p:nvPr/>
          </p:nvCxnSpPr>
          <p:spPr>
            <a:xfrm rot="16200000" flipV="1">
              <a:off x="6782974" y="1394890"/>
              <a:ext cx="174102" cy="7517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08" name="Прямая соединительная линия 1607"/>
            <p:cNvCxnSpPr>
              <a:stCxn id="1331" idx="7"/>
              <a:endCxn id="1536" idx="2"/>
            </p:cNvCxnSpPr>
            <p:nvPr/>
          </p:nvCxnSpPr>
          <p:spPr>
            <a:xfrm rot="5400000" flipH="1" flipV="1">
              <a:off x="6174536" y="1521576"/>
              <a:ext cx="234381" cy="5005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09" name="Прямая соединительная линия 1608"/>
            <p:cNvCxnSpPr>
              <a:stCxn id="1535" idx="6"/>
              <a:endCxn id="1533" idx="0"/>
            </p:cNvCxnSpPr>
            <p:nvPr/>
          </p:nvCxnSpPr>
          <p:spPr>
            <a:xfrm rot="16200000" flipV="1">
              <a:off x="6034828" y="927845"/>
              <a:ext cx="322298" cy="27024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10" name="Прямая соединительная линия 1609"/>
            <p:cNvCxnSpPr>
              <a:stCxn id="1534" idx="6"/>
              <a:endCxn id="1533" idx="2"/>
            </p:cNvCxnSpPr>
            <p:nvPr/>
          </p:nvCxnSpPr>
          <p:spPr>
            <a:xfrm rot="5400000" flipH="1" flipV="1">
              <a:off x="5739382" y="1008978"/>
              <a:ext cx="378230" cy="19492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11" name="Прямая соединительная линия 1610"/>
            <p:cNvCxnSpPr>
              <a:stCxn id="1532" idx="4"/>
              <a:endCxn id="1531" idx="0"/>
            </p:cNvCxnSpPr>
            <p:nvPr/>
          </p:nvCxnSpPr>
          <p:spPr>
            <a:xfrm rot="10800000">
              <a:off x="5060722" y="401756"/>
              <a:ext cx="378230" cy="26636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54" name="Прямая соединительная линия 1653"/>
            <p:cNvCxnSpPr>
              <a:stCxn id="1597" idx="5"/>
              <a:endCxn id="1598" idx="0"/>
            </p:cNvCxnSpPr>
            <p:nvPr/>
          </p:nvCxnSpPr>
          <p:spPr>
            <a:xfrm rot="16200000" flipV="1">
              <a:off x="7057672" y="2045138"/>
              <a:ext cx="602202" cy="32585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55" name="Прямая соединительная линия 1654"/>
            <p:cNvCxnSpPr>
              <a:stCxn id="1598" idx="5"/>
              <a:endCxn id="1599" idx="1"/>
            </p:cNvCxnSpPr>
            <p:nvPr/>
          </p:nvCxnSpPr>
          <p:spPr>
            <a:xfrm rot="16200000" flipV="1">
              <a:off x="6879400" y="1592067"/>
              <a:ext cx="314422" cy="25579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56" name="Прямая соединительная линия 1655"/>
            <p:cNvCxnSpPr>
              <a:stCxn id="1561" idx="4"/>
              <a:endCxn id="1596" idx="1"/>
            </p:cNvCxnSpPr>
            <p:nvPr/>
          </p:nvCxnSpPr>
          <p:spPr>
            <a:xfrm rot="10800000">
              <a:off x="6111941" y="765982"/>
              <a:ext cx="684332" cy="54507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57" name="Прямая соединительная линия 1656"/>
            <p:cNvCxnSpPr>
              <a:stCxn id="1533" idx="6"/>
              <a:endCxn id="1596" idx="3"/>
            </p:cNvCxnSpPr>
            <p:nvPr/>
          </p:nvCxnSpPr>
          <p:spPr>
            <a:xfrm rot="5400000" flipH="1" flipV="1">
              <a:off x="6006789" y="792660"/>
              <a:ext cx="112827" cy="3570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684" name="TextBox 1683"/>
          <p:cNvSpPr txBox="1"/>
          <p:nvPr/>
        </p:nvSpPr>
        <p:spPr>
          <a:xfrm rot="923649">
            <a:off x="5384852" y="804240"/>
            <a:ext cx="70215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КОРМА</a:t>
            </a:r>
            <a:endParaRPr lang="uk-UA" sz="8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1685" name="TextBox 1684"/>
          <p:cNvSpPr txBox="1"/>
          <p:nvPr/>
        </p:nvSpPr>
        <p:spPr>
          <a:xfrm rot="1029259">
            <a:off x="5726624" y="1144629"/>
            <a:ext cx="70215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КОМПАС</a:t>
            </a:r>
            <a:endParaRPr lang="uk-UA" sz="8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1686" name="TextBox 1685"/>
          <p:cNvSpPr txBox="1"/>
          <p:nvPr/>
        </p:nvSpPr>
        <p:spPr>
          <a:xfrm rot="2655036">
            <a:off x="6627970" y="1693846"/>
            <a:ext cx="70215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ВІТРИЛА</a:t>
            </a:r>
            <a:endParaRPr lang="uk-UA" sz="8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grpSp>
        <p:nvGrpSpPr>
          <p:cNvPr id="65" name="Группа 1793"/>
          <p:cNvGrpSpPr/>
          <p:nvPr/>
        </p:nvGrpSpPr>
        <p:grpSpPr>
          <a:xfrm>
            <a:off x="6572264" y="3651209"/>
            <a:ext cx="904055" cy="1962717"/>
            <a:chOff x="6579106" y="3651209"/>
            <a:chExt cx="904055" cy="1962717"/>
          </a:xfrm>
        </p:grpSpPr>
        <p:cxnSp>
          <p:nvCxnSpPr>
            <p:cNvPr id="1374" name="Прямая соединительная линия 1373"/>
            <p:cNvCxnSpPr>
              <a:stCxn id="1735" idx="3"/>
              <a:endCxn id="1737" idx="7"/>
            </p:cNvCxnSpPr>
            <p:nvPr/>
          </p:nvCxnSpPr>
          <p:spPr>
            <a:xfrm rot="5400000" flipH="1">
              <a:off x="7098637" y="4700638"/>
              <a:ext cx="15812" cy="23504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709" name="Овал 1708"/>
            <p:cNvSpPr/>
            <p:nvPr/>
          </p:nvSpPr>
          <p:spPr>
            <a:xfrm rot="3951920">
              <a:off x="6863802" y="5577926"/>
              <a:ext cx="36000" cy="36000"/>
            </a:xfrm>
            <a:prstGeom prst="ellipse">
              <a:avLst/>
            </a:prstGeom>
            <a:solidFill>
              <a:srgbClr val="C00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631" name="Прямая соединительная линия 1630"/>
            <p:cNvCxnSpPr>
              <a:stCxn id="1774" idx="5"/>
              <a:endCxn id="1773" idx="2"/>
            </p:cNvCxnSpPr>
            <p:nvPr/>
          </p:nvCxnSpPr>
          <p:spPr>
            <a:xfrm rot="5400000" flipH="1" flipV="1">
              <a:off x="7109755" y="4107339"/>
              <a:ext cx="182045" cy="7253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36" name="Прямая соединительная линия 1635"/>
            <p:cNvCxnSpPr>
              <a:stCxn id="1736" idx="7"/>
              <a:endCxn id="1735" idx="2"/>
            </p:cNvCxnSpPr>
            <p:nvPr/>
          </p:nvCxnSpPr>
          <p:spPr>
            <a:xfrm rot="5400000" flipH="1" flipV="1">
              <a:off x="7201648" y="4843103"/>
              <a:ext cx="40098" cy="3069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50" name="Прямая соединительная линия 1649"/>
            <p:cNvCxnSpPr>
              <a:stCxn id="1696" idx="7"/>
              <a:endCxn id="1736" idx="1"/>
            </p:cNvCxnSpPr>
            <p:nvPr/>
          </p:nvCxnSpPr>
          <p:spPr>
            <a:xfrm rot="5400000" flipH="1" flipV="1">
              <a:off x="6926996" y="4973061"/>
              <a:ext cx="331144" cy="20379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51" name="Прямая соединительная линия 1650"/>
            <p:cNvCxnSpPr>
              <a:stCxn id="1690" idx="7"/>
              <a:endCxn id="1696" idx="2"/>
            </p:cNvCxnSpPr>
            <p:nvPr/>
          </p:nvCxnSpPr>
          <p:spPr>
            <a:xfrm rot="5400000" flipH="1" flipV="1">
              <a:off x="6780817" y="5282497"/>
              <a:ext cx="181289" cy="16968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52" name="Прямая соединительная линия 1651"/>
            <p:cNvCxnSpPr>
              <a:stCxn id="1690" idx="5"/>
              <a:endCxn id="1689" idx="1"/>
            </p:cNvCxnSpPr>
            <p:nvPr/>
          </p:nvCxnSpPr>
          <p:spPr>
            <a:xfrm rot="16200000" flipV="1">
              <a:off x="6626175" y="5323847"/>
              <a:ext cx="174953" cy="6041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53" name="Прямая соединительная линия 1652"/>
            <p:cNvCxnSpPr>
              <a:stCxn id="1689" idx="3"/>
              <a:endCxn id="1687" idx="1"/>
            </p:cNvCxnSpPr>
            <p:nvPr/>
          </p:nvCxnSpPr>
          <p:spPr>
            <a:xfrm rot="5400000">
              <a:off x="6626343" y="5240358"/>
              <a:ext cx="11883" cy="4055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687" name="8-конечная звезда 1686"/>
            <p:cNvSpPr/>
            <p:nvPr/>
          </p:nvSpPr>
          <p:spPr>
            <a:xfrm rot="1262594">
              <a:off x="6579106" y="5221792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689" name="8-конечная звезда 1688"/>
            <p:cNvSpPr/>
            <p:nvPr/>
          </p:nvSpPr>
          <p:spPr>
            <a:xfrm rot="1262594">
              <a:off x="6650544" y="5221792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690" name="8-конечная звезда 1689"/>
            <p:cNvSpPr/>
            <p:nvPr/>
          </p:nvSpPr>
          <p:spPr>
            <a:xfrm rot="1262594">
              <a:off x="6724613" y="5438737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696" name="8-конечная звезда 1695"/>
            <p:cNvSpPr/>
            <p:nvPr/>
          </p:nvSpPr>
          <p:spPr>
            <a:xfrm rot="1262594">
              <a:off x="6938997" y="522449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730" name="8-конечная звезда 1729"/>
            <p:cNvSpPr/>
            <p:nvPr/>
          </p:nvSpPr>
          <p:spPr>
            <a:xfrm rot="1262594">
              <a:off x="7293487" y="4150222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732" name="8-конечная звезда 1731"/>
            <p:cNvSpPr/>
            <p:nvPr/>
          </p:nvSpPr>
          <p:spPr>
            <a:xfrm rot="1262594">
              <a:off x="7293486" y="4864600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733" name="8-конечная звезда 1732"/>
            <p:cNvSpPr/>
            <p:nvPr/>
          </p:nvSpPr>
          <p:spPr>
            <a:xfrm rot="1262594">
              <a:off x="6875812" y="5007478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734" name="8-конечная звезда 1733"/>
            <p:cNvSpPr/>
            <p:nvPr/>
          </p:nvSpPr>
          <p:spPr>
            <a:xfrm rot="1262594">
              <a:off x="6793420" y="4946994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735" name="8-конечная звезда 1734"/>
            <p:cNvSpPr/>
            <p:nvPr/>
          </p:nvSpPr>
          <p:spPr>
            <a:xfrm rot="1262594">
              <a:off x="7222048" y="4793164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736" name="8-конечная звезда 1735"/>
            <p:cNvSpPr/>
            <p:nvPr/>
          </p:nvSpPr>
          <p:spPr>
            <a:xfrm rot="1262594">
              <a:off x="7161564" y="4864602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737" name="8-конечная звезда 1736"/>
            <p:cNvSpPr/>
            <p:nvPr/>
          </p:nvSpPr>
          <p:spPr>
            <a:xfrm rot="1262594">
              <a:off x="6937348" y="4794216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754" name="Прямая соединительная линия 1753"/>
            <p:cNvCxnSpPr>
              <a:stCxn id="1733" idx="4"/>
              <a:endCxn id="1734" idx="1"/>
            </p:cNvCxnSpPr>
            <p:nvPr/>
          </p:nvCxnSpPr>
          <p:spPr>
            <a:xfrm rot="10800000">
              <a:off x="6826321" y="4991778"/>
              <a:ext cx="51052" cy="3069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55" name="Прямая соединительная линия 1754"/>
            <p:cNvCxnSpPr>
              <a:stCxn id="1734" idx="0"/>
              <a:endCxn id="1737" idx="3"/>
            </p:cNvCxnSpPr>
            <p:nvPr/>
          </p:nvCxnSpPr>
          <p:spPr>
            <a:xfrm flipV="1">
              <a:off x="6838659" y="4832179"/>
              <a:ext cx="101015" cy="14661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56" name="Прямая соединительная линия 1755"/>
            <p:cNvCxnSpPr>
              <a:stCxn id="1733" idx="7"/>
              <a:endCxn id="1736" idx="3"/>
            </p:cNvCxnSpPr>
            <p:nvPr/>
          </p:nvCxnSpPr>
          <p:spPr>
            <a:xfrm rot="5400000" flipH="1" flipV="1">
              <a:off x="6980151" y="4837948"/>
              <a:ext cx="123874" cy="24298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65" name="Прямая соединительная линия 1764"/>
            <p:cNvCxnSpPr>
              <a:stCxn id="1773" idx="7"/>
              <a:endCxn id="1771" idx="2"/>
            </p:cNvCxnSpPr>
            <p:nvPr/>
          </p:nvCxnSpPr>
          <p:spPr>
            <a:xfrm rot="5400000" flipH="1" flipV="1">
              <a:off x="7166963" y="3803278"/>
              <a:ext cx="317837" cy="11809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66" name="Прямая соединительная линия 1765"/>
            <p:cNvCxnSpPr>
              <a:stCxn id="1775" idx="5"/>
              <a:endCxn id="1771" idx="0"/>
            </p:cNvCxnSpPr>
            <p:nvPr/>
          </p:nvCxnSpPr>
          <p:spPr>
            <a:xfrm rot="16200000" flipV="1">
              <a:off x="7345751" y="3761977"/>
              <a:ext cx="178582" cy="3043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67" name="Прямая соединительная линия 1766"/>
            <p:cNvCxnSpPr>
              <a:stCxn id="1735" idx="5"/>
              <a:endCxn id="1775" idx="1"/>
            </p:cNvCxnSpPr>
            <p:nvPr/>
          </p:nvCxnSpPr>
          <p:spPr>
            <a:xfrm rot="5400000" flipH="1" flipV="1">
              <a:off x="6909641" y="4235560"/>
              <a:ext cx="885926" cy="23331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68" name="Прямая соединительная линия 1767"/>
            <p:cNvCxnSpPr>
              <a:stCxn id="1732" idx="3"/>
              <a:endCxn id="1735" idx="1"/>
            </p:cNvCxnSpPr>
            <p:nvPr/>
          </p:nvCxnSpPr>
          <p:spPr>
            <a:xfrm rot="5400000" flipH="1">
              <a:off x="7245449" y="4847449"/>
              <a:ext cx="59553" cy="4055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771" name="8-конечная звезда 1770"/>
            <p:cNvSpPr/>
            <p:nvPr/>
          </p:nvSpPr>
          <p:spPr>
            <a:xfrm rot="1262594">
              <a:off x="7367625" y="3651209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772" name="8-конечная звезда 1771"/>
            <p:cNvSpPr/>
            <p:nvPr/>
          </p:nvSpPr>
          <p:spPr>
            <a:xfrm rot="1262594">
              <a:off x="7222047" y="4221660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773" name="8-конечная звезда 1772"/>
            <p:cNvSpPr/>
            <p:nvPr/>
          </p:nvSpPr>
          <p:spPr>
            <a:xfrm rot="1262594">
              <a:off x="7222048" y="4007346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774" name="8-конечная звезда 1773"/>
            <p:cNvSpPr/>
            <p:nvPr/>
          </p:nvSpPr>
          <p:spPr>
            <a:xfrm rot="1262594">
              <a:off x="7150609" y="4232614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775" name="8-конечная звезда 1774"/>
            <p:cNvSpPr/>
            <p:nvPr/>
          </p:nvSpPr>
          <p:spPr>
            <a:xfrm rot="1262594">
              <a:off x="7436361" y="3864470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787" name="Прямая соединительная линия 1786"/>
            <p:cNvCxnSpPr>
              <a:stCxn id="1730" idx="5"/>
              <a:endCxn id="1773" idx="1"/>
            </p:cNvCxnSpPr>
            <p:nvPr/>
          </p:nvCxnSpPr>
          <p:spPr>
            <a:xfrm rot="16200000" flipV="1">
              <a:off x="7231114" y="4075965"/>
              <a:ext cx="100108" cy="5243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88" name="Прямая соединительная линия 1787"/>
            <p:cNvCxnSpPr>
              <a:stCxn id="1772" idx="5"/>
              <a:endCxn id="1773" idx="2"/>
            </p:cNvCxnSpPr>
            <p:nvPr/>
          </p:nvCxnSpPr>
          <p:spPr>
            <a:xfrm rot="5400000" flipH="1" flipV="1">
              <a:off x="7150951" y="4137581"/>
              <a:ext cx="171091" cy="110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795" name="TextBox 1794"/>
          <p:cNvSpPr txBox="1"/>
          <p:nvPr/>
        </p:nvSpPr>
        <p:spPr>
          <a:xfrm rot="17330145">
            <a:off x="6850552" y="4484570"/>
            <a:ext cx="70215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ЦЕНТАВР</a:t>
            </a:r>
            <a:endParaRPr lang="uk-UA" sz="8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1804" name="TextBox 1803"/>
          <p:cNvSpPr txBox="1"/>
          <p:nvPr/>
        </p:nvSpPr>
        <p:spPr>
          <a:xfrm>
            <a:off x="5535360" y="309870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15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05" name="TextBox 1804"/>
          <p:cNvSpPr txBox="1"/>
          <p:nvPr/>
        </p:nvSpPr>
        <p:spPr>
          <a:xfrm>
            <a:off x="5104222" y="166994"/>
            <a:ext cx="253596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06" name="TextBox 1805"/>
          <p:cNvSpPr txBox="1"/>
          <p:nvPr/>
        </p:nvSpPr>
        <p:spPr>
          <a:xfrm>
            <a:off x="6072198" y="571480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25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07" name="TextBox 1806"/>
          <p:cNvSpPr txBox="1"/>
          <p:nvPr/>
        </p:nvSpPr>
        <p:spPr>
          <a:xfrm>
            <a:off x="6892682" y="1310002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15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08" name="TextBox 1807"/>
          <p:cNvSpPr txBox="1"/>
          <p:nvPr/>
        </p:nvSpPr>
        <p:spPr>
          <a:xfrm>
            <a:off x="6572264" y="928670"/>
            <a:ext cx="253596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09" name="TextBox 1808"/>
          <p:cNvSpPr txBox="1"/>
          <p:nvPr/>
        </p:nvSpPr>
        <p:spPr>
          <a:xfrm>
            <a:off x="7249872" y="1810068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25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10" name="TextBox 1809"/>
          <p:cNvSpPr txBox="1"/>
          <p:nvPr/>
        </p:nvSpPr>
        <p:spPr>
          <a:xfrm>
            <a:off x="7572396" y="2857496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15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11" name="TextBox 1810"/>
          <p:cNvSpPr txBox="1"/>
          <p:nvPr/>
        </p:nvSpPr>
        <p:spPr>
          <a:xfrm>
            <a:off x="7500958" y="2333288"/>
            <a:ext cx="253596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12" name="TextBox 1811"/>
          <p:cNvSpPr txBox="1"/>
          <p:nvPr/>
        </p:nvSpPr>
        <p:spPr>
          <a:xfrm>
            <a:off x="7607062" y="3357562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25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16" name="TextBox 1815"/>
          <p:cNvSpPr txBox="1"/>
          <p:nvPr/>
        </p:nvSpPr>
        <p:spPr>
          <a:xfrm>
            <a:off x="7392748" y="4429132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15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17" name="TextBox 1816"/>
          <p:cNvSpPr txBox="1"/>
          <p:nvPr/>
        </p:nvSpPr>
        <p:spPr>
          <a:xfrm>
            <a:off x="7572396" y="3929066"/>
            <a:ext cx="253596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18" name="TextBox 1817"/>
          <p:cNvSpPr txBox="1"/>
          <p:nvPr/>
        </p:nvSpPr>
        <p:spPr>
          <a:xfrm>
            <a:off x="7178434" y="4929198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25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19" name="TextBox 1818"/>
          <p:cNvSpPr txBox="1"/>
          <p:nvPr/>
        </p:nvSpPr>
        <p:spPr>
          <a:xfrm>
            <a:off x="6392616" y="5810596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15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20" name="TextBox 1819"/>
          <p:cNvSpPr txBox="1"/>
          <p:nvPr/>
        </p:nvSpPr>
        <p:spPr>
          <a:xfrm>
            <a:off x="6818734" y="5453406"/>
            <a:ext cx="253596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21" name="TextBox 1820"/>
          <p:cNvSpPr txBox="1"/>
          <p:nvPr/>
        </p:nvSpPr>
        <p:spPr>
          <a:xfrm>
            <a:off x="5929322" y="6143644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25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22" name="TextBox 1821"/>
          <p:cNvSpPr txBox="1"/>
          <p:nvPr/>
        </p:nvSpPr>
        <p:spPr>
          <a:xfrm>
            <a:off x="4820980" y="6453538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15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23" name="TextBox 1822"/>
          <p:cNvSpPr txBox="1"/>
          <p:nvPr/>
        </p:nvSpPr>
        <p:spPr>
          <a:xfrm>
            <a:off x="5429256" y="6357958"/>
            <a:ext cx="253596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24" name="TextBox 1823"/>
          <p:cNvSpPr txBox="1"/>
          <p:nvPr/>
        </p:nvSpPr>
        <p:spPr>
          <a:xfrm>
            <a:off x="4323020" y="6500834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25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25" name="TextBox 1824"/>
          <p:cNvSpPr txBox="1"/>
          <p:nvPr/>
        </p:nvSpPr>
        <p:spPr>
          <a:xfrm>
            <a:off x="3106468" y="6239224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15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26" name="TextBox 1825"/>
          <p:cNvSpPr txBox="1"/>
          <p:nvPr/>
        </p:nvSpPr>
        <p:spPr>
          <a:xfrm>
            <a:off x="3714744" y="6429396"/>
            <a:ext cx="253596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27" name="TextBox 1826"/>
          <p:cNvSpPr txBox="1"/>
          <p:nvPr/>
        </p:nvSpPr>
        <p:spPr>
          <a:xfrm>
            <a:off x="2643174" y="5953472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25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28" name="TextBox 1827"/>
          <p:cNvSpPr txBox="1"/>
          <p:nvPr/>
        </p:nvSpPr>
        <p:spPr>
          <a:xfrm>
            <a:off x="1820584" y="5214950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15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29" name="TextBox 1828"/>
          <p:cNvSpPr txBox="1"/>
          <p:nvPr/>
        </p:nvSpPr>
        <p:spPr>
          <a:xfrm>
            <a:off x="2214546" y="5619436"/>
            <a:ext cx="253596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30" name="TextBox 1829"/>
          <p:cNvSpPr txBox="1"/>
          <p:nvPr/>
        </p:nvSpPr>
        <p:spPr>
          <a:xfrm>
            <a:off x="1534832" y="4714884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25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31" name="TextBox 1830"/>
          <p:cNvSpPr txBox="1"/>
          <p:nvPr/>
        </p:nvSpPr>
        <p:spPr>
          <a:xfrm>
            <a:off x="1214414" y="3786190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15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32" name="TextBox 1831"/>
          <p:cNvSpPr txBox="1"/>
          <p:nvPr/>
        </p:nvSpPr>
        <p:spPr>
          <a:xfrm>
            <a:off x="1357290" y="4286256"/>
            <a:ext cx="253596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33" name="TextBox 1832"/>
          <p:cNvSpPr txBox="1"/>
          <p:nvPr/>
        </p:nvSpPr>
        <p:spPr>
          <a:xfrm>
            <a:off x="1177642" y="3214686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25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34" name="TextBox 1833"/>
          <p:cNvSpPr txBox="1"/>
          <p:nvPr/>
        </p:nvSpPr>
        <p:spPr>
          <a:xfrm>
            <a:off x="1428728" y="2071678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15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35" name="TextBox 1834"/>
          <p:cNvSpPr txBox="1"/>
          <p:nvPr/>
        </p:nvSpPr>
        <p:spPr>
          <a:xfrm>
            <a:off x="1285852" y="2643182"/>
            <a:ext cx="253596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36" name="TextBox 1835"/>
          <p:cNvSpPr txBox="1"/>
          <p:nvPr/>
        </p:nvSpPr>
        <p:spPr>
          <a:xfrm>
            <a:off x="1643042" y="1643050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25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37" name="TextBox 1836"/>
          <p:cNvSpPr txBox="1"/>
          <p:nvPr/>
        </p:nvSpPr>
        <p:spPr>
          <a:xfrm>
            <a:off x="2392088" y="809936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15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38" name="TextBox 1837"/>
          <p:cNvSpPr txBox="1"/>
          <p:nvPr/>
        </p:nvSpPr>
        <p:spPr>
          <a:xfrm>
            <a:off x="2034898" y="1142984"/>
            <a:ext cx="253596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39" name="TextBox 1838"/>
          <p:cNvSpPr txBox="1"/>
          <p:nvPr/>
        </p:nvSpPr>
        <p:spPr>
          <a:xfrm>
            <a:off x="2857488" y="500042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25</a:t>
            </a:r>
            <a:endParaRPr lang="uk-UA" sz="1100" spc="-150" dirty="0">
              <a:latin typeface="Bookman Old Style" pitchFamily="18" charset="0"/>
            </a:endParaRPr>
          </a:p>
        </p:txBody>
      </p:sp>
      <p:grpSp>
        <p:nvGrpSpPr>
          <p:cNvPr id="66" name="Группа 1849"/>
          <p:cNvGrpSpPr/>
          <p:nvPr/>
        </p:nvGrpSpPr>
        <p:grpSpPr>
          <a:xfrm rot="3180379">
            <a:off x="1152525" y="9525"/>
            <a:ext cx="6837363" cy="6837363"/>
            <a:chOff x="1152525" y="9525"/>
            <a:chExt cx="6837363" cy="6837363"/>
          </a:xfrm>
        </p:grpSpPr>
        <p:pic>
          <p:nvPicPr>
            <p:cNvPr id="1030" name="Picture 6" descr="K:\Зоряне небо\ПОЛУКРУГ 90  1.png"/>
            <p:cNvPicPr>
              <a:picLocks noChangeAspect="1" noChangeArrowheads="1"/>
            </p:cNvPicPr>
            <p:nvPr/>
          </p:nvPicPr>
          <p:blipFill>
            <a:blip r:embed="rId3"/>
            <a:srcRect/>
            <a:stretch>
              <a:fillRect/>
            </a:stretch>
          </p:blipFill>
          <p:spPr bwMode="auto">
            <a:xfrm>
              <a:off x="1152525" y="9525"/>
              <a:ext cx="6837363" cy="6837363"/>
            </a:xfrm>
            <a:prstGeom prst="rect">
              <a:avLst/>
            </a:prstGeom>
            <a:noFill/>
          </p:spPr>
        </p:pic>
        <p:cxnSp>
          <p:nvCxnSpPr>
            <p:cNvPr id="1843" name="Прямая соединительная линия 1842"/>
            <p:cNvCxnSpPr/>
            <p:nvPr/>
          </p:nvCxnSpPr>
          <p:spPr>
            <a:xfrm rot="5400000">
              <a:off x="4409394" y="480312"/>
              <a:ext cx="324562" cy="651"/>
            </a:xfrm>
            <a:prstGeom prst="line">
              <a:avLst/>
            </a:prstGeom>
            <a:ln w="28575">
              <a:solidFill>
                <a:srgbClr val="C0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846" name="TextBox 1845"/>
            <p:cNvSpPr txBox="1"/>
            <p:nvPr/>
          </p:nvSpPr>
          <p:spPr>
            <a:xfrm>
              <a:off x="4071934" y="642918"/>
              <a:ext cx="1058667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uk-UA" sz="1400" b="1" dirty="0" smtClean="0">
                  <a:solidFill>
                    <a:srgbClr val="9E0000"/>
                  </a:solidFill>
                  <a:latin typeface="Bookman Old Style" pitchFamily="18" charset="0"/>
                </a:rPr>
                <a:t>Північ</a:t>
              </a:r>
            </a:p>
          </p:txBody>
        </p:sp>
        <p:sp>
          <p:nvSpPr>
            <p:cNvPr id="1847" name="TextBox 1846"/>
            <p:cNvSpPr txBox="1"/>
            <p:nvPr/>
          </p:nvSpPr>
          <p:spPr>
            <a:xfrm>
              <a:off x="4013399" y="2090314"/>
              <a:ext cx="1058667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uk-UA" sz="1600" b="1" i="1" dirty="0" err="1" smtClean="0">
                  <a:solidFill>
                    <a:srgbClr val="9E0000"/>
                  </a:solidFill>
                  <a:latin typeface="Bookman Old Style" pitchFamily="18" charset="0"/>
                </a:rPr>
                <a:t>пн</a:t>
              </a:r>
              <a:endParaRPr lang="uk-UA" sz="1600" b="1" i="1" dirty="0" smtClean="0">
                <a:solidFill>
                  <a:srgbClr val="9E0000"/>
                </a:solidFill>
                <a:latin typeface="Bookman Old Style" pitchFamily="18" charset="0"/>
              </a:endParaRPr>
            </a:p>
          </p:txBody>
        </p:sp>
        <p:sp>
          <p:nvSpPr>
            <p:cNvPr id="1848" name="TextBox 1847"/>
            <p:cNvSpPr txBox="1"/>
            <p:nvPr/>
          </p:nvSpPr>
          <p:spPr>
            <a:xfrm>
              <a:off x="6072198" y="2928934"/>
              <a:ext cx="1058667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uk-UA" sz="1600" b="1" i="1" dirty="0" err="1" smtClean="0">
                  <a:solidFill>
                    <a:srgbClr val="9E0000"/>
                  </a:solidFill>
                  <a:latin typeface="Bookman Old Style" pitchFamily="18" charset="0"/>
                </a:rPr>
                <a:t>зх</a:t>
              </a:r>
              <a:endParaRPr lang="uk-UA" sz="1600" b="1" i="1" dirty="0" smtClean="0">
                <a:solidFill>
                  <a:srgbClr val="9E0000"/>
                </a:solidFill>
                <a:latin typeface="Bookman Old Style" pitchFamily="18" charset="0"/>
              </a:endParaRPr>
            </a:p>
          </p:txBody>
        </p:sp>
        <p:sp>
          <p:nvSpPr>
            <p:cNvPr id="1849" name="TextBox 1848"/>
            <p:cNvSpPr txBox="1"/>
            <p:nvPr/>
          </p:nvSpPr>
          <p:spPr>
            <a:xfrm>
              <a:off x="2071670" y="2928934"/>
              <a:ext cx="1058667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uk-UA" sz="1600" b="1" i="1" dirty="0" err="1" smtClean="0">
                  <a:solidFill>
                    <a:srgbClr val="9E0000"/>
                  </a:solidFill>
                  <a:latin typeface="Bookman Old Style" pitchFamily="18" charset="0"/>
                </a:rPr>
                <a:t>сх</a:t>
              </a:r>
              <a:endParaRPr lang="uk-UA" sz="1600" b="1" i="1" dirty="0" smtClean="0">
                <a:solidFill>
                  <a:srgbClr val="9E0000"/>
                </a:solidFill>
                <a:latin typeface="Bookman Old Style" pitchFamily="18" charset="0"/>
              </a:endParaRPr>
            </a:p>
          </p:txBody>
        </p:sp>
      </p:grpSp>
      <p:sp>
        <p:nvSpPr>
          <p:cNvPr id="1328" name="Овал 1327">
            <a:hlinkClick r:id="rId4" action="ppaction://hlinksldjump"/>
          </p:cNvPr>
          <p:cNvSpPr/>
          <p:nvPr/>
        </p:nvSpPr>
        <p:spPr>
          <a:xfrm>
            <a:off x="4534314" y="105166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329" name="Овал 1328">
            <a:hlinkClick r:id="rId5" action="ppaction://hlinksldjump"/>
          </p:cNvPr>
          <p:cNvSpPr/>
          <p:nvPr/>
        </p:nvSpPr>
        <p:spPr>
          <a:xfrm>
            <a:off x="5143504" y="176604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343" name="Овал 1342">
            <a:hlinkClick r:id="rId6" action="ppaction://hlinksldjump"/>
          </p:cNvPr>
          <p:cNvSpPr/>
          <p:nvPr/>
        </p:nvSpPr>
        <p:spPr>
          <a:xfrm>
            <a:off x="5605884" y="329004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344" name="Овал 1343">
            <a:hlinkClick r:id="rId7" action="ppaction://hlinksldjump"/>
          </p:cNvPr>
          <p:cNvSpPr/>
          <p:nvPr/>
        </p:nvSpPr>
        <p:spPr>
          <a:xfrm>
            <a:off x="6143636" y="571480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345" name="Овал 1344">
            <a:hlinkClick r:id="rId8" action="ppaction://hlinksldjump"/>
          </p:cNvPr>
          <p:cNvSpPr/>
          <p:nvPr/>
        </p:nvSpPr>
        <p:spPr>
          <a:xfrm>
            <a:off x="6606016" y="928670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346" name="Овал 1345">
            <a:hlinkClick r:id="rId9" action="ppaction://hlinksldjump"/>
          </p:cNvPr>
          <p:cNvSpPr/>
          <p:nvPr/>
        </p:nvSpPr>
        <p:spPr>
          <a:xfrm>
            <a:off x="6963206" y="1319612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347" name="Овал 1346">
            <a:hlinkClick r:id="rId10" action="ppaction://hlinksldjump"/>
          </p:cNvPr>
          <p:cNvSpPr/>
          <p:nvPr/>
        </p:nvSpPr>
        <p:spPr>
          <a:xfrm>
            <a:off x="7286644" y="1819678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348" name="Овал 1347">
            <a:hlinkClick r:id="rId11" action="ppaction://hlinksldjump"/>
          </p:cNvPr>
          <p:cNvSpPr/>
          <p:nvPr/>
        </p:nvSpPr>
        <p:spPr>
          <a:xfrm>
            <a:off x="7500958" y="2319744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349" name="Овал 1348">
            <a:hlinkClick r:id="rId12" action="ppaction://hlinksldjump"/>
          </p:cNvPr>
          <p:cNvSpPr/>
          <p:nvPr/>
        </p:nvSpPr>
        <p:spPr>
          <a:xfrm>
            <a:off x="7606148" y="2857496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350" name="Овал 1349">
            <a:hlinkClick r:id="rId13" action="ppaction://hlinksldjump"/>
          </p:cNvPr>
          <p:cNvSpPr/>
          <p:nvPr/>
        </p:nvSpPr>
        <p:spPr>
          <a:xfrm>
            <a:off x="7643834" y="3357562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351" name="Овал 1350">
            <a:hlinkClick r:id="rId14" action="ppaction://hlinksldjump"/>
          </p:cNvPr>
          <p:cNvSpPr/>
          <p:nvPr/>
        </p:nvSpPr>
        <p:spPr>
          <a:xfrm>
            <a:off x="7572396" y="3929066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352" name="Овал 1351">
            <a:hlinkClick r:id="rId15" action="ppaction://hlinksldjump"/>
          </p:cNvPr>
          <p:cNvSpPr/>
          <p:nvPr/>
        </p:nvSpPr>
        <p:spPr>
          <a:xfrm>
            <a:off x="7429520" y="4429132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353" name="Овал 1352">
            <a:hlinkClick r:id="rId16" action="ppaction://hlinksldjump"/>
          </p:cNvPr>
          <p:cNvSpPr/>
          <p:nvPr/>
        </p:nvSpPr>
        <p:spPr>
          <a:xfrm>
            <a:off x="7215206" y="4929198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354" name="Овал 1353">
            <a:hlinkClick r:id="rId17" action="ppaction://hlinksldjump"/>
          </p:cNvPr>
          <p:cNvSpPr/>
          <p:nvPr/>
        </p:nvSpPr>
        <p:spPr>
          <a:xfrm>
            <a:off x="6820330" y="5463016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361" name="Овал 1360">
            <a:hlinkClick r:id="rId18" action="ppaction://hlinksldjump"/>
          </p:cNvPr>
          <p:cNvSpPr/>
          <p:nvPr/>
        </p:nvSpPr>
        <p:spPr>
          <a:xfrm>
            <a:off x="6429388" y="5820206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362" name="Овал 1361">
            <a:hlinkClick r:id="rId19" action="ppaction://hlinksldjump"/>
          </p:cNvPr>
          <p:cNvSpPr/>
          <p:nvPr/>
        </p:nvSpPr>
        <p:spPr>
          <a:xfrm>
            <a:off x="5929322" y="6143644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363" name="Овал 1362">
            <a:hlinkClick r:id="rId20" action="ppaction://hlinksldjump"/>
          </p:cNvPr>
          <p:cNvSpPr/>
          <p:nvPr/>
        </p:nvSpPr>
        <p:spPr>
          <a:xfrm>
            <a:off x="5391570" y="6357958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366" name="Овал 1365">
            <a:hlinkClick r:id="rId21" action="ppaction://hlinksldjump"/>
          </p:cNvPr>
          <p:cNvSpPr/>
          <p:nvPr/>
        </p:nvSpPr>
        <p:spPr>
          <a:xfrm>
            <a:off x="4857752" y="6463148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367" name="Овал 1366">
            <a:hlinkClick r:id="rId22" action="ppaction://hlinksldjump"/>
          </p:cNvPr>
          <p:cNvSpPr/>
          <p:nvPr/>
        </p:nvSpPr>
        <p:spPr>
          <a:xfrm>
            <a:off x="4357686" y="6500834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368" name="Овал 1367">
            <a:hlinkClick r:id="rId23" action="ppaction://hlinksldjump"/>
          </p:cNvPr>
          <p:cNvSpPr/>
          <p:nvPr/>
        </p:nvSpPr>
        <p:spPr>
          <a:xfrm>
            <a:off x="3714744" y="6391710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395" name="Овал 1394">
            <a:hlinkClick r:id="rId24" action="ppaction://hlinksldjump"/>
          </p:cNvPr>
          <p:cNvSpPr/>
          <p:nvPr/>
        </p:nvSpPr>
        <p:spPr>
          <a:xfrm>
            <a:off x="3143240" y="6215082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411" name="Овал 1410">
            <a:hlinkClick r:id="rId25" action="ppaction://hlinksldjump"/>
          </p:cNvPr>
          <p:cNvSpPr/>
          <p:nvPr/>
        </p:nvSpPr>
        <p:spPr>
          <a:xfrm>
            <a:off x="2676926" y="5963082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412" name="Овал 1411">
            <a:hlinkClick r:id="rId26" action="ppaction://hlinksldjump"/>
          </p:cNvPr>
          <p:cNvSpPr/>
          <p:nvPr/>
        </p:nvSpPr>
        <p:spPr>
          <a:xfrm>
            <a:off x="2214546" y="5605892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413" name="Овал 1412">
            <a:hlinkClick r:id="rId27" action="ppaction://hlinksldjump"/>
          </p:cNvPr>
          <p:cNvSpPr/>
          <p:nvPr/>
        </p:nvSpPr>
        <p:spPr>
          <a:xfrm>
            <a:off x="1857356" y="5177264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414" name="Овал 1413">
            <a:hlinkClick r:id="rId28" action="ppaction://hlinksldjump"/>
          </p:cNvPr>
          <p:cNvSpPr/>
          <p:nvPr/>
        </p:nvSpPr>
        <p:spPr>
          <a:xfrm>
            <a:off x="1571604" y="4714884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415" name="Овал 1414">
            <a:hlinkClick r:id="rId29" action="ppaction://hlinksldjump"/>
          </p:cNvPr>
          <p:cNvSpPr/>
          <p:nvPr/>
        </p:nvSpPr>
        <p:spPr>
          <a:xfrm>
            <a:off x="1391042" y="4286256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416" name="Овал 1415">
            <a:hlinkClick r:id="rId30" action="ppaction://hlinksldjump"/>
          </p:cNvPr>
          <p:cNvSpPr/>
          <p:nvPr/>
        </p:nvSpPr>
        <p:spPr>
          <a:xfrm>
            <a:off x="1285852" y="3786190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418" name="Овал 1417">
            <a:hlinkClick r:id="rId31" action="ppaction://hlinksldjump"/>
          </p:cNvPr>
          <p:cNvSpPr/>
          <p:nvPr/>
        </p:nvSpPr>
        <p:spPr>
          <a:xfrm>
            <a:off x="1214414" y="3214686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441" name="Овал 1440">
            <a:hlinkClick r:id="rId32" action="ppaction://hlinksldjump"/>
          </p:cNvPr>
          <p:cNvSpPr/>
          <p:nvPr/>
        </p:nvSpPr>
        <p:spPr>
          <a:xfrm>
            <a:off x="1319604" y="2643182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443" name="Овал 1442">
            <a:hlinkClick r:id="rId33" action="ppaction://hlinksldjump"/>
          </p:cNvPr>
          <p:cNvSpPr/>
          <p:nvPr/>
        </p:nvSpPr>
        <p:spPr>
          <a:xfrm>
            <a:off x="1472004" y="2071678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444" name="Овал 1443">
            <a:hlinkClick r:id="rId34" action="ppaction://hlinksldjump"/>
          </p:cNvPr>
          <p:cNvSpPr/>
          <p:nvPr/>
        </p:nvSpPr>
        <p:spPr>
          <a:xfrm>
            <a:off x="1714480" y="1643050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445" name="Овал 1444">
            <a:hlinkClick r:id="rId35" action="ppaction://hlinksldjump"/>
          </p:cNvPr>
          <p:cNvSpPr/>
          <p:nvPr/>
        </p:nvSpPr>
        <p:spPr>
          <a:xfrm>
            <a:off x="2071670" y="1142984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447" name="Овал 1446">
            <a:hlinkClick r:id="rId36" action="ppaction://hlinksldjump"/>
          </p:cNvPr>
          <p:cNvSpPr/>
          <p:nvPr/>
        </p:nvSpPr>
        <p:spPr>
          <a:xfrm>
            <a:off x="2462612" y="819546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455" name="Овал 1454">
            <a:hlinkClick r:id="rId37" action="ppaction://hlinksldjump"/>
          </p:cNvPr>
          <p:cNvSpPr/>
          <p:nvPr/>
        </p:nvSpPr>
        <p:spPr>
          <a:xfrm>
            <a:off x="2891240" y="500042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467" name="Овал 1466">
            <a:hlinkClick r:id="rId38" action="ppaction://hlinksldjump"/>
          </p:cNvPr>
          <p:cNvSpPr/>
          <p:nvPr/>
        </p:nvSpPr>
        <p:spPr>
          <a:xfrm>
            <a:off x="3500430" y="248042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484" name="Овал 1483">
            <a:hlinkClick r:id="rId39" action="ppaction://hlinksldjump"/>
          </p:cNvPr>
          <p:cNvSpPr/>
          <p:nvPr/>
        </p:nvSpPr>
        <p:spPr>
          <a:xfrm>
            <a:off x="3962810" y="142852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485" name="TextBox 1484"/>
          <p:cNvSpPr txBox="1"/>
          <p:nvPr/>
        </p:nvSpPr>
        <p:spPr>
          <a:xfrm>
            <a:off x="214282" y="149346"/>
            <a:ext cx="2071702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ru-RU" sz="2000" b="1" dirty="0" smtClean="0">
                <a:solidFill>
                  <a:schemeClr val="bg1"/>
                </a:solidFill>
                <a:latin typeface="Bookman Old Style" pitchFamily="18" charset="0"/>
              </a:rPr>
              <a:t>15 </a:t>
            </a:r>
            <a:r>
              <a:rPr lang="ru-RU" sz="2000" b="1" dirty="0" err="1" smtClean="0">
                <a:solidFill>
                  <a:schemeClr val="bg1"/>
                </a:solidFill>
                <a:latin typeface="Bookman Old Style" pitchFamily="18" charset="0"/>
              </a:rPr>
              <a:t>серпня</a:t>
            </a:r>
            <a:endParaRPr lang="uk-UA" sz="2000" b="1" dirty="0">
              <a:solidFill>
                <a:schemeClr val="bg1"/>
              </a:solidFill>
              <a:latin typeface="Bookman Old Style" pitchFamily="18" charset="0"/>
            </a:endParaRPr>
          </a:p>
        </p:txBody>
      </p:sp>
      <p:pic>
        <p:nvPicPr>
          <p:cNvPr id="1487" name="Picture 12" descr="MCj04326750000[1]">
            <a:hlinkClick r:id="rId40" action="ppaction://hlinksldjump"/>
          </p:cNvPr>
          <p:cNvPicPr>
            <a:picLocks noChangeAspect="1" noChangeArrowheads="1"/>
          </p:cNvPicPr>
          <p:nvPr/>
        </p:nvPicPr>
        <p:blipFill>
          <a:blip r:embed="rId41" cstate="print">
            <a:duotone>
              <a:schemeClr val="accent2">
                <a:shade val="45000"/>
                <a:satMod val="135000"/>
              </a:schemeClr>
              <a:prstClr val="white"/>
            </a:duotone>
          </a:blip>
          <a:srcRect/>
          <a:stretch>
            <a:fillRect/>
          </a:stretch>
        </p:blipFill>
        <p:spPr bwMode="auto">
          <a:xfrm>
            <a:off x="71406" y="5778000"/>
            <a:ext cx="1079999" cy="1080000"/>
          </a:xfrm>
          <a:prstGeom prst="rect">
            <a:avLst/>
          </a:prstGeom>
          <a:noFill/>
        </p:spPr>
      </p:pic>
    </p:spTree>
  </p:cSld>
  <p:clrMapOvr>
    <a:masterClrMapping/>
  </p:clrMapOvr>
  <p:transition advClick="0"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148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148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Овал 7"/>
          <p:cNvSpPr/>
          <p:nvPr/>
        </p:nvSpPr>
        <p:spPr>
          <a:xfrm>
            <a:off x="1161024" y="0"/>
            <a:ext cx="6840000" cy="6840000"/>
          </a:xfrm>
          <a:prstGeom prst="ellipse">
            <a:avLst/>
          </a:prstGeom>
          <a:solidFill>
            <a:srgbClr val="0036A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807" name="Овал 806"/>
          <p:cNvSpPr/>
          <p:nvPr/>
        </p:nvSpPr>
        <p:spPr>
          <a:xfrm>
            <a:off x="2643174" y="2071678"/>
            <a:ext cx="3786214" cy="3786214"/>
          </a:xfrm>
          <a:prstGeom prst="ellipse">
            <a:avLst/>
          </a:prstGeom>
          <a:noFill/>
          <a:ln w="19050">
            <a:solidFill>
              <a:srgbClr val="C00000"/>
            </a:solidFill>
            <a:prstDash val="sysDash"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cxnSp>
        <p:nvCxnSpPr>
          <p:cNvPr id="10" name="Прямая соединительная линия 9"/>
          <p:cNvCxnSpPr>
            <a:stCxn id="23" idx="2"/>
            <a:endCxn id="23" idx="6"/>
          </p:cNvCxnSpPr>
          <p:nvPr/>
        </p:nvCxnSpPr>
        <p:spPr>
          <a:xfrm rot="10800000" flipH="1">
            <a:off x="1428728" y="3429000"/>
            <a:ext cx="6286544" cy="1588"/>
          </a:xfrm>
          <a:prstGeom prst="line">
            <a:avLst/>
          </a:prstGeom>
          <a:ln w="12700"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12" name="Прямая соединительная линия 11"/>
          <p:cNvCxnSpPr/>
          <p:nvPr/>
        </p:nvCxnSpPr>
        <p:spPr>
          <a:xfrm rot="16200000" flipH="1">
            <a:off x="1428728" y="3499644"/>
            <a:ext cx="6286544" cy="1588"/>
          </a:xfrm>
          <a:prstGeom prst="line">
            <a:avLst/>
          </a:prstGeom>
          <a:ln w="12700"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13" name="Овал 12"/>
          <p:cNvSpPr/>
          <p:nvPr/>
        </p:nvSpPr>
        <p:spPr>
          <a:xfrm>
            <a:off x="3428992" y="2285992"/>
            <a:ext cx="2286016" cy="2286016"/>
          </a:xfrm>
          <a:prstGeom prst="ellipse">
            <a:avLst/>
          </a:prstGeom>
          <a:noFill/>
          <a:ln w="12700"/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23" name="Овал 22"/>
          <p:cNvSpPr/>
          <p:nvPr/>
        </p:nvSpPr>
        <p:spPr>
          <a:xfrm>
            <a:off x="1428728" y="285728"/>
            <a:ext cx="6286544" cy="6286544"/>
          </a:xfrm>
          <a:prstGeom prst="ellipse">
            <a:avLst/>
          </a:prstGeom>
          <a:noFill/>
          <a:ln w="12700"/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24" name="Овал 23"/>
          <p:cNvSpPr/>
          <p:nvPr/>
        </p:nvSpPr>
        <p:spPr>
          <a:xfrm>
            <a:off x="1928794" y="785794"/>
            <a:ext cx="5286412" cy="5286412"/>
          </a:xfrm>
          <a:prstGeom prst="ellipse">
            <a:avLst/>
          </a:prstGeom>
          <a:noFill/>
          <a:ln w="12700"/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cxnSp>
        <p:nvCxnSpPr>
          <p:cNvPr id="28" name="Прямая соединительная линия 27"/>
          <p:cNvCxnSpPr>
            <a:stCxn id="23" idx="3"/>
            <a:endCxn id="23" idx="7"/>
          </p:cNvCxnSpPr>
          <p:nvPr/>
        </p:nvCxnSpPr>
        <p:spPr>
          <a:xfrm rot="5400000" flipH="1" flipV="1">
            <a:off x="2349370" y="1206372"/>
            <a:ext cx="4445260" cy="4445256"/>
          </a:xfrm>
          <a:prstGeom prst="line">
            <a:avLst/>
          </a:prstGeom>
          <a:ln w="12700"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30" name="Прямая соединительная линия 29"/>
          <p:cNvCxnSpPr>
            <a:stCxn id="23" idx="1"/>
            <a:endCxn id="23" idx="5"/>
          </p:cNvCxnSpPr>
          <p:nvPr/>
        </p:nvCxnSpPr>
        <p:spPr>
          <a:xfrm rot="16200000" flipH="1">
            <a:off x="2349370" y="1206372"/>
            <a:ext cx="4445260" cy="4445256"/>
          </a:xfrm>
          <a:prstGeom prst="line">
            <a:avLst/>
          </a:prstGeom>
          <a:ln w="12700"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grpSp>
        <p:nvGrpSpPr>
          <p:cNvPr id="2" name="Группа 359"/>
          <p:cNvGrpSpPr/>
          <p:nvPr/>
        </p:nvGrpSpPr>
        <p:grpSpPr>
          <a:xfrm rot="684282">
            <a:off x="4805835" y="2798468"/>
            <a:ext cx="955301" cy="1073931"/>
            <a:chOff x="4940036" y="2439714"/>
            <a:chExt cx="1186162" cy="1333461"/>
          </a:xfrm>
        </p:grpSpPr>
        <p:sp>
          <p:nvSpPr>
            <p:cNvPr id="83" name="8-конечная звезда 82"/>
            <p:cNvSpPr/>
            <p:nvPr/>
          </p:nvSpPr>
          <p:spPr>
            <a:xfrm rot="578312">
              <a:off x="5261829" y="3077799"/>
              <a:ext cx="90000" cy="90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4" name="8-конечная звезда 83"/>
            <p:cNvSpPr/>
            <p:nvPr/>
          </p:nvSpPr>
          <p:spPr>
            <a:xfrm rot="21105294">
              <a:off x="5363088" y="3005642"/>
              <a:ext cx="79200" cy="79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5" name="8-конечная звезда 84"/>
            <p:cNvSpPr/>
            <p:nvPr/>
          </p:nvSpPr>
          <p:spPr>
            <a:xfrm rot="21105294">
              <a:off x="5505486" y="3148039"/>
              <a:ext cx="72000" cy="72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6" name="8-конечная звезда 85"/>
            <p:cNvSpPr/>
            <p:nvPr/>
          </p:nvSpPr>
          <p:spPr>
            <a:xfrm rot="19358116">
              <a:off x="5585146" y="3708375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8" name="8-конечная звезда 87"/>
            <p:cNvSpPr/>
            <p:nvPr/>
          </p:nvSpPr>
          <p:spPr>
            <a:xfrm rot="19358116">
              <a:off x="5494317" y="3565499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9" name="8-конечная звезда 88"/>
            <p:cNvSpPr/>
            <p:nvPr/>
          </p:nvSpPr>
          <p:spPr>
            <a:xfrm rot="19358116">
              <a:off x="5442270" y="3442014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90" name="8-конечная звезда 89"/>
            <p:cNvSpPr/>
            <p:nvPr/>
          </p:nvSpPr>
          <p:spPr>
            <a:xfrm rot="19358116">
              <a:off x="5436487" y="3293354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92" name="Прямая соединительная линия 91"/>
            <p:cNvCxnSpPr>
              <a:stCxn id="84" idx="1"/>
              <a:endCxn id="85" idx="6"/>
            </p:cNvCxnSpPr>
            <p:nvPr/>
          </p:nvCxnSpPr>
          <p:spPr>
            <a:xfrm rot="16200000" flipH="1">
              <a:off x="5445633" y="3057720"/>
              <a:ext cx="79473" cy="10190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6" name="Прямая соединительная линия 95"/>
            <p:cNvCxnSpPr>
              <a:stCxn id="83" idx="1"/>
              <a:endCxn id="90" idx="6"/>
            </p:cNvCxnSpPr>
            <p:nvPr/>
          </p:nvCxnSpPr>
          <p:spPr>
            <a:xfrm rot="16200000" flipH="1">
              <a:off x="5319442" y="3172926"/>
              <a:ext cx="137551" cy="11069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0" name="Прямая соединительная линия 99"/>
            <p:cNvCxnSpPr>
              <a:stCxn id="84" idx="3"/>
              <a:endCxn id="83" idx="7"/>
            </p:cNvCxnSpPr>
            <p:nvPr/>
          </p:nvCxnSpPr>
          <p:spPr>
            <a:xfrm rot="5400000">
              <a:off x="5351367" y="3069130"/>
              <a:ext cx="19787" cy="3546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3" name="Прямая соединительная линия 102"/>
            <p:cNvCxnSpPr>
              <a:stCxn id="85" idx="3"/>
              <a:endCxn id="90" idx="0"/>
            </p:cNvCxnSpPr>
            <p:nvPr/>
          </p:nvCxnSpPr>
          <p:spPr>
            <a:xfrm rot="5400000">
              <a:off x="5450595" y="3231081"/>
              <a:ext cx="87548" cy="5115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6" name="Прямая соединительная линия 105"/>
            <p:cNvCxnSpPr>
              <a:stCxn id="90" idx="2"/>
              <a:endCxn id="89" idx="7"/>
            </p:cNvCxnSpPr>
            <p:nvPr/>
          </p:nvCxnSpPr>
          <p:spPr>
            <a:xfrm rot="16200000" flipH="1">
              <a:off x="5413872" y="3377199"/>
              <a:ext cx="116642" cy="1356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9" name="Прямая соединительная линия 108"/>
            <p:cNvCxnSpPr>
              <a:stCxn id="89" idx="2"/>
              <a:endCxn id="88" idx="6"/>
            </p:cNvCxnSpPr>
            <p:nvPr/>
          </p:nvCxnSpPr>
          <p:spPr>
            <a:xfrm rot="16200000" flipH="1">
              <a:off x="5464702" y="3529795"/>
              <a:ext cx="71983" cy="1272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0" name="Прямая соединительная линия 119"/>
            <p:cNvCxnSpPr>
              <a:stCxn id="88" idx="2"/>
              <a:endCxn id="86" idx="6"/>
            </p:cNvCxnSpPr>
            <p:nvPr/>
          </p:nvCxnSpPr>
          <p:spPr>
            <a:xfrm rot="16200000" flipH="1">
              <a:off x="5526444" y="3643585"/>
              <a:ext cx="91374" cy="5150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28" name="8-конечная звезда 127"/>
            <p:cNvSpPr/>
            <p:nvPr/>
          </p:nvSpPr>
          <p:spPr>
            <a:xfrm rot="19358116">
              <a:off x="5075043" y="2871397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 dirty="0"/>
            </a:p>
          </p:txBody>
        </p:sp>
        <p:sp>
          <p:nvSpPr>
            <p:cNvPr id="129" name="8-конечная звезда 128"/>
            <p:cNvSpPr/>
            <p:nvPr/>
          </p:nvSpPr>
          <p:spPr>
            <a:xfrm rot="19358116">
              <a:off x="5225788" y="2439714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0" name="8-конечная звезда 129"/>
            <p:cNvSpPr/>
            <p:nvPr/>
          </p:nvSpPr>
          <p:spPr>
            <a:xfrm rot="19358116">
              <a:off x="4940036" y="2654028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59" name="8-конечная звезда 258"/>
            <p:cNvSpPr/>
            <p:nvPr/>
          </p:nvSpPr>
          <p:spPr>
            <a:xfrm rot="19358116">
              <a:off x="5225788" y="279690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60" name="8-конечная звезда 259"/>
            <p:cNvSpPr/>
            <p:nvPr/>
          </p:nvSpPr>
          <p:spPr>
            <a:xfrm rot="19358116">
              <a:off x="5582977" y="2654028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61" name="8-конечная звезда 260"/>
            <p:cNvSpPr/>
            <p:nvPr/>
          </p:nvSpPr>
          <p:spPr>
            <a:xfrm rot="19358116">
              <a:off x="5650801" y="3150479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62" name="8-конечная звезда 261"/>
            <p:cNvSpPr/>
            <p:nvPr/>
          </p:nvSpPr>
          <p:spPr>
            <a:xfrm>
              <a:off x="5715008" y="2928934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 dirty="0"/>
            </a:p>
          </p:txBody>
        </p:sp>
        <p:sp>
          <p:nvSpPr>
            <p:cNvPr id="263" name="8-конечная звезда 262"/>
            <p:cNvSpPr/>
            <p:nvPr/>
          </p:nvSpPr>
          <p:spPr>
            <a:xfrm>
              <a:off x="5286380" y="2643182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 dirty="0"/>
            </a:p>
          </p:txBody>
        </p:sp>
        <p:sp>
          <p:nvSpPr>
            <p:cNvPr id="264" name="8-конечная звезда 263"/>
            <p:cNvSpPr/>
            <p:nvPr/>
          </p:nvSpPr>
          <p:spPr>
            <a:xfrm>
              <a:off x="6072198" y="2857496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 dirty="0"/>
            </a:p>
          </p:txBody>
        </p:sp>
        <p:cxnSp>
          <p:nvCxnSpPr>
            <p:cNvPr id="265" name="Прямая соединительная линия 264"/>
            <p:cNvCxnSpPr>
              <a:stCxn id="128" idx="2"/>
              <a:endCxn id="83" idx="5"/>
            </p:cNvCxnSpPr>
            <p:nvPr/>
          </p:nvCxnSpPr>
          <p:spPr>
            <a:xfrm rot="16200000" flipH="1">
              <a:off x="5101177" y="2906492"/>
              <a:ext cx="182398" cy="17681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8" name="Прямая соединительная линия 267"/>
            <p:cNvCxnSpPr>
              <a:stCxn id="128" idx="6"/>
              <a:endCxn id="130" idx="2"/>
            </p:cNvCxnSpPr>
            <p:nvPr/>
          </p:nvCxnSpPr>
          <p:spPr>
            <a:xfrm rot="16200000" flipV="1">
              <a:off x="4946469" y="2739440"/>
              <a:ext cx="172604" cy="9869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1" name="Прямая соединительная линия 270"/>
            <p:cNvCxnSpPr>
              <a:stCxn id="129" idx="4"/>
              <a:endCxn id="130" idx="0"/>
            </p:cNvCxnSpPr>
            <p:nvPr/>
          </p:nvCxnSpPr>
          <p:spPr>
            <a:xfrm rot="10800000" flipV="1">
              <a:off x="4988495" y="2483100"/>
              <a:ext cx="242834" cy="18154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5" name="Прямая соединительная линия 274"/>
            <p:cNvCxnSpPr>
              <a:stCxn id="259" idx="5"/>
              <a:endCxn id="128" idx="0"/>
            </p:cNvCxnSpPr>
            <p:nvPr/>
          </p:nvCxnSpPr>
          <p:spPr>
            <a:xfrm rot="16200000" flipH="1" flipV="1">
              <a:off x="5137609" y="2790055"/>
              <a:ext cx="58157" cy="11867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8" name="Прямая соединительная линия 277"/>
            <p:cNvCxnSpPr>
              <a:stCxn id="263" idx="3"/>
              <a:endCxn id="259" idx="7"/>
            </p:cNvCxnSpPr>
            <p:nvPr/>
          </p:nvCxnSpPr>
          <p:spPr>
            <a:xfrm rot="5400000">
              <a:off x="5221398" y="2724252"/>
              <a:ext cx="107868" cy="3791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2" name="Прямая соединительная линия 281"/>
            <p:cNvCxnSpPr>
              <a:stCxn id="260" idx="6"/>
              <a:endCxn id="129" idx="1"/>
            </p:cNvCxnSpPr>
            <p:nvPr/>
          </p:nvCxnSpPr>
          <p:spPr>
            <a:xfrm rot="16200000" flipV="1">
              <a:off x="5341936" y="2407914"/>
              <a:ext cx="189268" cy="31404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7" name="Прямая соединительная линия 286"/>
            <p:cNvCxnSpPr>
              <a:stCxn id="260" idx="4"/>
              <a:endCxn id="263" idx="0"/>
            </p:cNvCxnSpPr>
            <p:nvPr/>
          </p:nvCxnSpPr>
          <p:spPr>
            <a:xfrm rot="10800000">
              <a:off x="5340380" y="2670182"/>
              <a:ext cx="248138" cy="2723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4" name="Прямая соединительная линия 293"/>
            <p:cNvCxnSpPr>
              <a:stCxn id="86" idx="0"/>
              <a:endCxn id="261" idx="3"/>
            </p:cNvCxnSpPr>
            <p:nvPr/>
          </p:nvCxnSpPr>
          <p:spPr>
            <a:xfrm flipV="1">
              <a:off x="5643297" y="3186320"/>
              <a:ext cx="23112" cy="53479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2" name="Прямая соединительная линия 301"/>
            <p:cNvCxnSpPr>
              <a:stCxn id="262" idx="2"/>
              <a:endCxn id="261" idx="0"/>
            </p:cNvCxnSpPr>
            <p:nvPr/>
          </p:nvCxnSpPr>
          <p:spPr>
            <a:xfrm rot="5400000">
              <a:off x="5625248" y="3040794"/>
              <a:ext cx="174621" cy="5890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5" name="Прямая соединительная линия 304"/>
            <p:cNvCxnSpPr>
              <a:stCxn id="264" idx="4"/>
              <a:endCxn id="260" idx="1"/>
            </p:cNvCxnSpPr>
            <p:nvPr/>
          </p:nvCxnSpPr>
          <p:spPr>
            <a:xfrm rot="10800000">
              <a:off x="5636738" y="2684616"/>
              <a:ext cx="435460" cy="19988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0" name="Прямая соединительная линия 309"/>
            <p:cNvCxnSpPr>
              <a:stCxn id="264" idx="3"/>
              <a:endCxn id="262" idx="0"/>
            </p:cNvCxnSpPr>
            <p:nvPr/>
          </p:nvCxnSpPr>
          <p:spPr>
            <a:xfrm rot="5400000">
              <a:off x="5898384" y="2774212"/>
              <a:ext cx="52346" cy="31109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3" name="Группа 361"/>
          <p:cNvGrpSpPr/>
          <p:nvPr/>
        </p:nvGrpSpPr>
        <p:grpSpPr>
          <a:xfrm rot="566496">
            <a:off x="5490804" y="2555408"/>
            <a:ext cx="738836" cy="811859"/>
            <a:chOff x="5722238" y="1868210"/>
            <a:chExt cx="1036132" cy="1138538"/>
          </a:xfrm>
        </p:grpSpPr>
        <p:sp>
          <p:nvSpPr>
            <p:cNvPr id="317" name="8-конечная звезда 316"/>
            <p:cNvSpPr/>
            <p:nvPr/>
          </p:nvSpPr>
          <p:spPr>
            <a:xfrm rot="19358116">
              <a:off x="5870898" y="2156130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20" name="8-конечная звезда 319"/>
            <p:cNvSpPr/>
            <p:nvPr/>
          </p:nvSpPr>
          <p:spPr>
            <a:xfrm rot="19358116">
              <a:off x="6137259" y="2299006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21" name="8-конечная звезда 320"/>
            <p:cNvSpPr/>
            <p:nvPr/>
          </p:nvSpPr>
          <p:spPr>
            <a:xfrm rot="19358116">
              <a:off x="6299525" y="2727634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22" name="8-конечная звезда 321"/>
            <p:cNvSpPr/>
            <p:nvPr/>
          </p:nvSpPr>
          <p:spPr>
            <a:xfrm rot="19358116">
              <a:off x="6565887" y="2941948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23" name="8-конечная звезда 322"/>
            <p:cNvSpPr/>
            <p:nvPr/>
          </p:nvSpPr>
          <p:spPr>
            <a:xfrm rot="19358116">
              <a:off x="5864476" y="2225400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24" name="8-конечная звезда 323"/>
            <p:cNvSpPr/>
            <p:nvPr/>
          </p:nvSpPr>
          <p:spPr>
            <a:xfrm rot="19358116">
              <a:off x="6011605" y="2296838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25" name="8-конечная звезда 324"/>
            <p:cNvSpPr/>
            <p:nvPr/>
          </p:nvSpPr>
          <p:spPr>
            <a:xfrm rot="19358116">
              <a:off x="6583109" y="2725465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26" name="8-конечная звезда 325"/>
            <p:cNvSpPr/>
            <p:nvPr/>
          </p:nvSpPr>
          <p:spPr>
            <a:xfrm rot="19358116">
              <a:off x="6440233" y="2654028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27" name="8-конечная звезда 326"/>
            <p:cNvSpPr/>
            <p:nvPr/>
          </p:nvSpPr>
          <p:spPr>
            <a:xfrm rot="19358116">
              <a:off x="6440233" y="2225399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28" name="8-конечная звезда 327"/>
            <p:cNvSpPr/>
            <p:nvPr/>
          </p:nvSpPr>
          <p:spPr>
            <a:xfrm rot="19358116">
              <a:off x="6154481" y="2153962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29" name="8-конечная звезда 328"/>
            <p:cNvSpPr/>
            <p:nvPr/>
          </p:nvSpPr>
          <p:spPr>
            <a:xfrm rot="19358116">
              <a:off x="6083043" y="1868210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30" name="8-конечная звезда 329"/>
            <p:cNvSpPr/>
            <p:nvPr/>
          </p:nvSpPr>
          <p:spPr>
            <a:xfrm rot="19358116">
              <a:off x="5793676" y="2078907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 dirty="0"/>
            </a:p>
          </p:txBody>
        </p:sp>
        <p:sp>
          <p:nvSpPr>
            <p:cNvPr id="331" name="8-конечная звезда 330"/>
            <p:cNvSpPr/>
            <p:nvPr/>
          </p:nvSpPr>
          <p:spPr>
            <a:xfrm rot="19358116">
              <a:off x="5722238" y="2078908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 dirty="0"/>
            </a:p>
          </p:txBody>
        </p:sp>
        <p:sp>
          <p:nvSpPr>
            <p:cNvPr id="332" name="8-конечная звезда 331"/>
            <p:cNvSpPr/>
            <p:nvPr/>
          </p:nvSpPr>
          <p:spPr>
            <a:xfrm rot="21342597">
              <a:off x="6287807" y="2644478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 dirty="0"/>
            </a:p>
          </p:txBody>
        </p:sp>
        <p:sp>
          <p:nvSpPr>
            <p:cNvPr id="333" name="8-конечная звезда 332"/>
            <p:cNvSpPr/>
            <p:nvPr/>
          </p:nvSpPr>
          <p:spPr>
            <a:xfrm rot="21342597">
              <a:off x="6230567" y="2087171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 dirty="0"/>
            </a:p>
          </p:txBody>
        </p:sp>
        <p:cxnSp>
          <p:nvCxnSpPr>
            <p:cNvPr id="334" name="Прямая соединительная линия 333"/>
            <p:cNvCxnSpPr>
              <a:stCxn id="326" idx="7"/>
              <a:endCxn id="327" idx="3"/>
            </p:cNvCxnSpPr>
            <p:nvPr/>
          </p:nvCxnSpPr>
          <p:spPr>
            <a:xfrm rot="16200000" flipV="1">
              <a:off x="6279680" y="2463127"/>
              <a:ext cx="375107" cy="717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8" name="Прямая соединительная линия 337"/>
            <p:cNvCxnSpPr>
              <a:stCxn id="325" idx="6"/>
              <a:endCxn id="326" idx="1"/>
            </p:cNvCxnSpPr>
            <p:nvPr/>
          </p:nvCxnSpPr>
          <p:spPr>
            <a:xfrm rot="16200000" flipV="1">
              <a:off x="6520664" y="2657946"/>
              <a:ext cx="46391" cy="9972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41" name="8-конечная звезда 340"/>
            <p:cNvSpPr/>
            <p:nvPr/>
          </p:nvSpPr>
          <p:spPr>
            <a:xfrm rot="19358116">
              <a:off x="6722370" y="2650413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 dirty="0"/>
            </a:p>
          </p:txBody>
        </p:sp>
        <p:cxnSp>
          <p:nvCxnSpPr>
            <p:cNvPr id="342" name="Прямая соединительная линия 341"/>
            <p:cNvCxnSpPr>
              <a:stCxn id="341" idx="4"/>
              <a:endCxn id="325" idx="0"/>
            </p:cNvCxnSpPr>
            <p:nvPr/>
          </p:nvCxnSpPr>
          <p:spPr>
            <a:xfrm rot="10800000" flipV="1">
              <a:off x="6631568" y="2679337"/>
              <a:ext cx="94496" cy="5674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5" name="Прямая соединительная линия 344"/>
            <p:cNvCxnSpPr>
              <a:stCxn id="326" idx="6"/>
              <a:endCxn id="328" idx="2"/>
            </p:cNvCxnSpPr>
            <p:nvPr/>
          </p:nvCxnSpPr>
          <p:spPr>
            <a:xfrm rot="16200000" flipV="1">
              <a:off x="6095783" y="2304505"/>
              <a:ext cx="457148" cy="25298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6" name="Прямая соединительная линия 345"/>
            <p:cNvCxnSpPr>
              <a:stCxn id="328" idx="4"/>
              <a:endCxn id="320" idx="6"/>
            </p:cNvCxnSpPr>
            <p:nvPr/>
          </p:nvCxnSpPr>
          <p:spPr>
            <a:xfrm rot="10800000" flipV="1">
              <a:off x="6149996" y="2197347"/>
              <a:ext cx="10026" cy="10830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7" name="Прямая соединительная линия 346"/>
            <p:cNvCxnSpPr>
              <a:stCxn id="320" idx="3"/>
              <a:endCxn id="332" idx="6"/>
            </p:cNvCxnSpPr>
            <p:nvPr/>
          </p:nvCxnSpPr>
          <p:spPr>
            <a:xfrm rot="16200000" flipH="1">
              <a:off x="6094402" y="2434469"/>
              <a:ext cx="281010" cy="13910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8" name="Прямая соединительная линия 347"/>
            <p:cNvCxnSpPr>
              <a:stCxn id="332" idx="2"/>
              <a:endCxn id="321" idx="6"/>
            </p:cNvCxnSpPr>
            <p:nvPr/>
          </p:nvCxnSpPr>
          <p:spPr>
            <a:xfrm rot="16200000" flipH="1">
              <a:off x="6282780" y="2704800"/>
              <a:ext cx="53855" cy="510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9" name="Прямая соединительная линия 348"/>
            <p:cNvCxnSpPr>
              <a:stCxn id="321" idx="1"/>
              <a:endCxn id="322" idx="5"/>
            </p:cNvCxnSpPr>
            <p:nvPr/>
          </p:nvCxnSpPr>
          <p:spPr>
            <a:xfrm rot="16200000" flipH="1">
              <a:off x="6362254" y="2766122"/>
              <a:ext cx="205704" cy="20213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3" name="Прямая соединительная линия 372"/>
            <p:cNvCxnSpPr>
              <a:stCxn id="329" idx="2"/>
              <a:endCxn id="328" idx="6"/>
            </p:cNvCxnSpPr>
            <p:nvPr/>
          </p:nvCxnSpPr>
          <p:spPr>
            <a:xfrm rot="16200000" flipH="1">
              <a:off x="6024345" y="2018753"/>
              <a:ext cx="242834" cy="3866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4" name="Прямая соединительная линия 373"/>
            <p:cNvCxnSpPr>
              <a:stCxn id="324" idx="1"/>
              <a:endCxn id="320" idx="5"/>
            </p:cNvCxnSpPr>
            <p:nvPr/>
          </p:nvCxnSpPr>
          <p:spPr>
            <a:xfrm rot="5400000" flipH="1" flipV="1">
              <a:off x="6101294" y="2291172"/>
              <a:ext cx="324" cy="7218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5" name="Прямая соединительная линия 374"/>
            <p:cNvCxnSpPr>
              <a:stCxn id="323" idx="2"/>
              <a:endCxn id="324" idx="5"/>
            </p:cNvCxnSpPr>
            <p:nvPr/>
          </p:nvCxnSpPr>
          <p:spPr>
            <a:xfrm rot="16200000" flipH="1">
              <a:off x="5936657" y="2245064"/>
              <a:ext cx="46392" cy="10398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6" name="Прямая соединительная линия 375"/>
            <p:cNvCxnSpPr>
              <a:stCxn id="317" idx="3"/>
              <a:endCxn id="323" idx="3"/>
            </p:cNvCxnSpPr>
            <p:nvPr/>
          </p:nvCxnSpPr>
          <p:spPr>
            <a:xfrm rot="5400000">
              <a:off x="5864182" y="2244349"/>
              <a:ext cx="58519" cy="1110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7" name="Прямая соединительная линия 376"/>
            <p:cNvCxnSpPr>
              <a:stCxn id="328" idx="4"/>
              <a:endCxn id="317" idx="1"/>
            </p:cNvCxnSpPr>
            <p:nvPr/>
          </p:nvCxnSpPr>
          <p:spPr>
            <a:xfrm rot="10800000">
              <a:off x="5935410" y="2192836"/>
              <a:ext cx="224612" cy="451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2" name="Прямая соединительная линия 391"/>
            <p:cNvCxnSpPr>
              <a:stCxn id="323" idx="6"/>
              <a:endCxn id="331" idx="4"/>
            </p:cNvCxnSpPr>
            <p:nvPr/>
          </p:nvCxnSpPr>
          <p:spPr>
            <a:xfrm rot="16200000" flipV="1">
              <a:off x="5738957" y="2094808"/>
              <a:ext cx="123109" cy="14915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3" name="Прямая соединительная линия 392"/>
            <p:cNvCxnSpPr>
              <a:stCxn id="331" idx="5"/>
              <a:endCxn id="330" idx="4"/>
            </p:cNvCxnSpPr>
            <p:nvPr/>
          </p:nvCxnSpPr>
          <p:spPr>
            <a:xfrm rot="16200000" flipH="1">
              <a:off x="5753225" y="2063687"/>
              <a:ext cx="13315" cy="7497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4" name="Прямая соединительная линия 393"/>
            <p:cNvCxnSpPr>
              <a:stCxn id="330" idx="0"/>
              <a:endCxn id="317" idx="6"/>
            </p:cNvCxnSpPr>
            <p:nvPr/>
          </p:nvCxnSpPr>
          <p:spPr>
            <a:xfrm>
              <a:off x="5825982" y="2085983"/>
              <a:ext cx="57653" cy="7679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2" name="Прямая соединительная линия 401"/>
            <p:cNvCxnSpPr>
              <a:stCxn id="326" idx="5"/>
              <a:endCxn id="332" idx="0"/>
            </p:cNvCxnSpPr>
            <p:nvPr/>
          </p:nvCxnSpPr>
          <p:spPr>
            <a:xfrm rot="16200000" flipV="1">
              <a:off x="6373961" y="2610929"/>
              <a:ext cx="16309" cy="11671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7" name="Прямая соединительная линия 406"/>
            <p:cNvCxnSpPr>
              <a:stCxn id="333" idx="3"/>
              <a:endCxn id="328" idx="0"/>
            </p:cNvCxnSpPr>
            <p:nvPr/>
          </p:nvCxnSpPr>
          <p:spPr>
            <a:xfrm rot="5400000">
              <a:off x="6206480" y="2131099"/>
              <a:ext cx="29938" cy="3701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4" name="Группа 360"/>
          <p:cNvGrpSpPr/>
          <p:nvPr/>
        </p:nvGrpSpPr>
        <p:grpSpPr>
          <a:xfrm>
            <a:off x="5857884" y="3286124"/>
            <a:ext cx="726496" cy="1393323"/>
            <a:chOff x="6515287" y="3086269"/>
            <a:chExt cx="726496" cy="1393323"/>
          </a:xfrm>
        </p:grpSpPr>
        <p:sp>
          <p:nvSpPr>
            <p:cNvPr id="411" name="8-конечная звезда 410"/>
            <p:cNvSpPr/>
            <p:nvPr/>
          </p:nvSpPr>
          <p:spPr>
            <a:xfrm rot="19358116">
              <a:off x="7166183" y="3880039"/>
              <a:ext cx="75600" cy="756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12" name="8-конечная звезда 411"/>
            <p:cNvSpPr/>
            <p:nvPr/>
          </p:nvSpPr>
          <p:spPr>
            <a:xfrm rot="19358116">
              <a:off x="6658163" y="3581966"/>
              <a:ext cx="72000" cy="72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13" name="8-конечная звезда 412"/>
            <p:cNvSpPr/>
            <p:nvPr/>
          </p:nvSpPr>
          <p:spPr>
            <a:xfrm rot="19358116">
              <a:off x="6868862" y="3578468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14" name="8-конечная звезда 413"/>
            <p:cNvSpPr/>
            <p:nvPr/>
          </p:nvSpPr>
          <p:spPr>
            <a:xfrm rot="19358116">
              <a:off x="6947529" y="3089885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15" name="8-конечная звезда 414"/>
            <p:cNvSpPr/>
            <p:nvPr/>
          </p:nvSpPr>
          <p:spPr>
            <a:xfrm rot="19358116">
              <a:off x="7011737" y="3439846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16" name="8-конечная звезда 415"/>
            <p:cNvSpPr/>
            <p:nvPr/>
          </p:nvSpPr>
          <p:spPr>
            <a:xfrm rot="19358116" flipV="1">
              <a:off x="7017303" y="3302535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17" name="8-конечная звезда 416"/>
            <p:cNvSpPr/>
            <p:nvPr/>
          </p:nvSpPr>
          <p:spPr>
            <a:xfrm rot="19358116">
              <a:off x="6876091" y="387570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18" name="8-конечная звезда 417"/>
            <p:cNvSpPr/>
            <p:nvPr/>
          </p:nvSpPr>
          <p:spPr>
            <a:xfrm rot="19358116">
              <a:off x="7086790" y="3657772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20" name="8-конечная звезда 419"/>
            <p:cNvSpPr/>
            <p:nvPr/>
          </p:nvSpPr>
          <p:spPr>
            <a:xfrm rot="19358116">
              <a:off x="6729600" y="4157840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421" name="Прямая соединительная линия 420"/>
            <p:cNvCxnSpPr>
              <a:stCxn id="416" idx="6"/>
              <a:endCxn id="414" idx="2"/>
            </p:cNvCxnSpPr>
            <p:nvPr/>
          </p:nvCxnSpPr>
          <p:spPr>
            <a:xfrm rot="5400000" flipH="1">
              <a:off x="6919866" y="3209394"/>
              <a:ext cx="205219" cy="6312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4" name="Прямая соединительная линия 423"/>
            <p:cNvCxnSpPr>
              <a:stCxn id="415" idx="7"/>
              <a:endCxn id="416" idx="6"/>
            </p:cNvCxnSpPr>
            <p:nvPr/>
          </p:nvCxnSpPr>
          <p:spPr>
            <a:xfrm rot="5400000" flipH="1" flipV="1">
              <a:off x="6999919" y="3385968"/>
              <a:ext cx="96522" cy="1171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8" name="Прямая соединительная линия 427"/>
            <p:cNvCxnSpPr>
              <a:stCxn id="418" idx="7"/>
              <a:endCxn id="415" idx="1"/>
            </p:cNvCxnSpPr>
            <p:nvPr/>
          </p:nvCxnSpPr>
          <p:spPr>
            <a:xfrm rot="16200000" flipV="1">
              <a:off x="6992591" y="3543340"/>
              <a:ext cx="187498" cy="4168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1" name="Прямая соединительная линия 430"/>
            <p:cNvCxnSpPr>
              <a:stCxn id="413" idx="0"/>
              <a:endCxn id="415" idx="4"/>
            </p:cNvCxnSpPr>
            <p:nvPr/>
          </p:nvCxnSpPr>
          <p:spPr>
            <a:xfrm flipV="1">
              <a:off x="6917321" y="3483232"/>
              <a:ext cx="99957" cy="10585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6" name="Прямая соединительная линия 435"/>
            <p:cNvCxnSpPr>
              <a:stCxn id="412" idx="1"/>
              <a:endCxn id="413" idx="4"/>
            </p:cNvCxnSpPr>
            <p:nvPr/>
          </p:nvCxnSpPr>
          <p:spPr>
            <a:xfrm rot="5400000" flipH="1" flipV="1">
              <a:off x="6801675" y="3550022"/>
              <a:ext cx="895" cy="14455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9" name="Прямая соединительная линия 438"/>
            <p:cNvCxnSpPr>
              <a:stCxn id="411" idx="6"/>
              <a:endCxn id="418" idx="2"/>
            </p:cNvCxnSpPr>
            <p:nvPr/>
          </p:nvCxnSpPr>
          <p:spPr>
            <a:xfrm rot="16200000" flipV="1">
              <a:off x="7049520" y="3756272"/>
              <a:ext cx="197718" cy="6532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2" name="Прямая соединительная линия 441"/>
            <p:cNvCxnSpPr>
              <a:stCxn id="417" idx="6"/>
              <a:endCxn id="413" idx="2"/>
            </p:cNvCxnSpPr>
            <p:nvPr/>
          </p:nvCxnSpPr>
          <p:spPr>
            <a:xfrm rot="5400000" flipH="1" flipV="1">
              <a:off x="6772318" y="3741315"/>
              <a:ext cx="254317" cy="2554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8" name="Прямая соединительная линия 447"/>
            <p:cNvCxnSpPr>
              <a:stCxn id="417" idx="0"/>
              <a:endCxn id="411" idx="5"/>
            </p:cNvCxnSpPr>
            <p:nvPr/>
          </p:nvCxnSpPr>
          <p:spPr>
            <a:xfrm>
              <a:off x="6924550" y="3886317"/>
              <a:ext cx="241968" cy="2650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2" name="Прямая соединительная линия 451"/>
            <p:cNvCxnSpPr>
              <a:stCxn id="417" idx="4"/>
              <a:endCxn id="420" idx="0"/>
            </p:cNvCxnSpPr>
            <p:nvPr/>
          </p:nvCxnSpPr>
          <p:spPr>
            <a:xfrm rot="10800000" flipV="1">
              <a:off x="6761906" y="3919088"/>
              <a:ext cx="119726" cy="24582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56" name="8-конечная звезда 455"/>
            <p:cNvSpPr/>
            <p:nvPr/>
          </p:nvSpPr>
          <p:spPr>
            <a:xfrm rot="19358116">
              <a:off x="7097638" y="4097246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 dirty="0"/>
            </a:p>
          </p:txBody>
        </p:sp>
        <p:sp>
          <p:nvSpPr>
            <p:cNvPr id="457" name="8-конечная звезда 456"/>
            <p:cNvSpPr/>
            <p:nvPr/>
          </p:nvSpPr>
          <p:spPr>
            <a:xfrm rot="19358116">
              <a:off x="6947528" y="4232892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 dirty="0"/>
            </a:p>
          </p:txBody>
        </p:sp>
        <p:cxnSp>
          <p:nvCxnSpPr>
            <p:cNvPr id="458" name="Прямая соединительная линия 457"/>
            <p:cNvCxnSpPr>
              <a:stCxn id="456" idx="7"/>
              <a:endCxn id="411" idx="3"/>
            </p:cNvCxnSpPr>
            <p:nvPr/>
          </p:nvCxnSpPr>
          <p:spPr>
            <a:xfrm rot="5400000" flipH="1" flipV="1">
              <a:off x="7092503" y="3991027"/>
              <a:ext cx="142181" cy="7073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1" name="Прямая соединительная линия 460"/>
            <p:cNvCxnSpPr>
              <a:stCxn id="457" idx="0"/>
              <a:endCxn id="456" idx="4"/>
            </p:cNvCxnSpPr>
            <p:nvPr/>
          </p:nvCxnSpPr>
          <p:spPr>
            <a:xfrm flipV="1">
              <a:off x="6995987" y="4140632"/>
              <a:ext cx="107192" cy="10287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4" name="Прямая соединительная линия 463"/>
            <p:cNvCxnSpPr>
              <a:stCxn id="420" idx="3"/>
              <a:endCxn id="457" idx="6"/>
            </p:cNvCxnSpPr>
            <p:nvPr/>
          </p:nvCxnSpPr>
          <p:spPr>
            <a:xfrm rot="16200000" flipH="1">
              <a:off x="6829299" y="4109590"/>
              <a:ext cx="44752" cy="21293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67" name="8-конечная звезда 466"/>
            <p:cNvSpPr/>
            <p:nvPr/>
          </p:nvSpPr>
          <p:spPr>
            <a:xfrm rot="19358116">
              <a:off x="6872476" y="3086269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68" name="8-конечная звезда 467"/>
            <p:cNvSpPr/>
            <p:nvPr/>
          </p:nvSpPr>
          <p:spPr>
            <a:xfrm rot="19358116">
              <a:off x="6872476" y="3300583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69" name="8-конечная звезда 468"/>
            <p:cNvSpPr/>
            <p:nvPr/>
          </p:nvSpPr>
          <p:spPr>
            <a:xfrm rot="19358116">
              <a:off x="6729600" y="4443592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70" name="8-конечная звезда 469"/>
            <p:cNvSpPr/>
            <p:nvPr/>
          </p:nvSpPr>
          <p:spPr>
            <a:xfrm rot="19358116">
              <a:off x="6515287" y="4300715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471" name="Прямая соединительная линия 470"/>
            <p:cNvCxnSpPr>
              <a:stCxn id="468" idx="1"/>
              <a:endCxn id="467" idx="2"/>
            </p:cNvCxnSpPr>
            <p:nvPr/>
          </p:nvCxnSpPr>
          <p:spPr>
            <a:xfrm rot="5400000" flipH="1">
              <a:off x="6803659" y="3216317"/>
              <a:ext cx="202400" cy="691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5" name="Прямая соединительная линия 474"/>
            <p:cNvCxnSpPr>
              <a:stCxn id="467" idx="1"/>
              <a:endCxn id="414" idx="4"/>
            </p:cNvCxnSpPr>
            <p:nvPr/>
          </p:nvCxnSpPr>
          <p:spPr>
            <a:xfrm rot="16200000" flipH="1">
              <a:off x="6917388" y="3097589"/>
              <a:ext cx="26610" cy="4475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8" name="Прямая соединительная линия 477"/>
            <p:cNvCxnSpPr>
              <a:stCxn id="415" idx="6"/>
              <a:endCxn id="468" idx="1"/>
            </p:cNvCxnSpPr>
            <p:nvPr/>
          </p:nvCxnSpPr>
          <p:spPr>
            <a:xfrm rot="16200000" flipV="1">
              <a:off x="6903128" y="3326164"/>
              <a:ext cx="124412" cy="11403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2" name="Прямая соединительная линия 481"/>
            <p:cNvCxnSpPr>
              <a:stCxn id="469" idx="0"/>
              <a:endCxn id="457" idx="4"/>
            </p:cNvCxnSpPr>
            <p:nvPr/>
          </p:nvCxnSpPr>
          <p:spPr>
            <a:xfrm flipV="1">
              <a:off x="6761906" y="4276278"/>
              <a:ext cx="191163" cy="17439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5" name="Прямая соединительная линия 484"/>
            <p:cNvCxnSpPr>
              <a:stCxn id="470" idx="0"/>
              <a:endCxn id="420" idx="4"/>
            </p:cNvCxnSpPr>
            <p:nvPr/>
          </p:nvCxnSpPr>
          <p:spPr>
            <a:xfrm flipV="1">
              <a:off x="6547593" y="4186764"/>
              <a:ext cx="185701" cy="12102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5" name="Группа 362"/>
          <p:cNvGrpSpPr/>
          <p:nvPr/>
        </p:nvGrpSpPr>
        <p:grpSpPr>
          <a:xfrm rot="1585141">
            <a:off x="5304453" y="2021759"/>
            <a:ext cx="538571" cy="514328"/>
            <a:chOff x="5297225" y="1370312"/>
            <a:chExt cx="554067" cy="623337"/>
          </a:xfrm>
        </p:grpSpPr>
        <p:sp>
          <p:nvSpPr>
            <p:cNvPr id="127" name="8-конечная звезда 126"/>
            <p:cNvSpPr/>
            <p:nvPr/>
          </p:nvSpPr>
          <p:spPr>
            <a:xfrm rot="19358116">
              <a:off x="5585146" y="1708111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1" name="8-конечная звезда 130"/>
            <p:cNvSpPr/>
            <p:nvPr/>
          </p:nvSpPr>
          <p:spPr>
            <a:xfrm rot="19358116">
              <a:off x="5442271" y="1370312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2" name="8-конечная звезда 131"/>
            <p:cNvSpPr/>
            <p:nvPr/>
          </p:nvSpPr>
          <p:spPr>
            <a:xfrm rot="19358116">
              <a:off x="5509370" y="1801157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4" name="8-конечная звезда 133"/>
            <p:cNvSpPr/>
            <p:nvPr/>
          </p:nvSpPr>
          <p:spPr>
            <a:xfrm rot="19358116">
              <a:off x="5297225" y="1582458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5" name="8-конечная звезда 134"/>
            <p:cNvSpPr/>
            <p:nvPr/>
          </p:nvSpPr>
          <p:spPr>
            <a:xfrm rot="19358116">
              <a:off x="5440101" y="1939649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6" name="8-конечная звезда 135"/>
            <p:cNvSpPr/>
            <p:nvPr/>
          </p:nvSpPr>
          <p:spPr>
            <a:xfrm rot="19358116">
              <a:off x="5797292" y="1653895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37" name="Прямая соединительная линия 136"/>
            <p:cNvCxnSpPr>
              <a:stCxn id="127" idx="6"/>
              <a:endCxn id="131" idx="2"/>
            </p:cNvCxnSpPr>
            <p:nvPr/>
          </p:nvCxnSpPr>
          <p:spPr>
            <a:xfrm rot="16200000" flipV="1">
              <a:off x="5402961" y="1519837"/>
              <a:ext cx="286297" cy="10354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0" name="Прямая соединительная линия 139"/>
            <p:cNvCxnSpPr>
              <a:stCxn id="132" idx="6"/>
              <a:endCxn id="134" idx="2"/>
            </p:cNvCxnSpPr>
            <p:nvPr/>
          </p:nvCxnSpPr>
          <p:spPr>
            <a:xfrm rot="16200000" flipV="1">
              <a:off x="5341900" y="1629629"/>
              <a:ext cx="174673" cy="17725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3" name="Прямая соединительная линия 142"/>
            <p:cNvCxnSpPr>
              <a:stCxn id="135" idx="0"/>
              <a:endCxn id="132" idx="3"/>
            </p:cNvCxnSpPr>
            <p:nvPr/>
          </p:nvCxnSpPr>
          <p:spPr>
            <a:xfrm flipV="1">
              <a:off x="5488560" y="1844166"/>
              <a:ext cx="39540" cy="10609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9" name="Прямая соединительная линия 148"/>
            <p:cNvCxnSpPr>
              <a:stCxn id="136" idx="5"/>
              <a:endCxn id="127" idx="1"/>
            </p:cNvCxnSpPr>
            <p:nvPr/>
          </p:nvCxnSpPr>
          <p:spPr>
            <a:xfrm rot="16200000" flipH="1" flipV="1">
              <a:off x="5689841" y="1637125"/>
              <a:ext cx="67508" cy="14787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3" name="Прямая соединительная линия 152"/>
            <p:cNvCxnSpPr>
              <a:stCxn id="134" idx="0"/>
              <a:endCxn id="131" idx="4"/>
            </p:cNvCxnSpPr>
            <p:nvPr/>
          </p:nvCxnSpPr>
          <p:spPr>
            <a:xfrm flipV="1">
              <a:off x="5345684" y="1422375"/>
              <a:ext cx="103236" cy="17069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8" name="Прямая соединительная линия 157"/>
            <p:cNvCxnSpPr>
              <a:stCxn id="132" idx="0"/>
              <a:endCxn id="127" idx="4"/>
            </p:cNvCxnSpPr>
            <p:nvPr/>
          </p:nvCxnSpPr>
          <p:spPr>
            <a:xfrm flipV="1">
              <a:off x="5548137" y="1760174"/>
              <a:ext cx="43658" cy="4947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64" name="8-конечная звезда 163"/>
            <p:cNvSpPr/>
            <p:nvPr/>
          </p:nvSpPr>
          <p:spPr>
            <a:xfrm rot="19358116">
              <a:off x="5449625" y="1734858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</p:grpSp>
      <p:grpSp>
        <p:nvGrpSpPr>
          <p:cNvPr id="6" name="Группа 363"/>
          <p:cNvGrpSpPr/>
          <p:nvPr/>
        </p:nvGrpSpPr>
        <p:grpSpPr>
          <a:xfrm rot="589541">
            <a:off x="4520577" y="1928802"/>
            <a:ext cx="656137" cy="504421"/>
            <a:chOff x="4294925" y="1294537"/>
            <a:chExt cx="841986" cy="647297"/>
          </a:xfrm>
        </p:grpSpPr>
        <p:sp>
          <p:nvSpPr>
            <p:cNvPr id="161" name="8-конечная звезда 160"/>
            <p:cNvSpPr/>
            <p:nvPr/>
          </p:nvSpPr>
          <p:spPr>
            <a:xfrm rot="578312">
              <a:off x="5046604" y="1792826"/>
              <a:ext cx="90000" cy="90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62" name="8-конечная звезда 161"/>
            <p:cNvSpPr/>
            <p:nvPr/>
          </p:nvSpPr>
          <p:spPr>
            <a:xfrm rot="21105294">
              <a:off x="4934460" y="1862634"/>
              <a:ext cx="79200" cy="79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63" name="8-конечная звезда 162"/>
            <p:cNvSpPr/>
            <p:nvPr/>
          </p:nvSpPr>
          <p:spPr>
            <a:xfrm rot="19358116">
              <a:off x="4654283" y="1868210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65" name="8-конечная звезда 164"/>
            <p:cNvSpPr/>
            <p:nvPr/>
          </p:nvSpPr>
          <p:spPr>
            <a:xfrm rot="19358116">
              <a:off x="4868598" y="1582458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66" name="8-конечная звезда 165"/>
            <p:cNvSpPr/>
            <p:nvPr/>
          </p:nvSpPr>
          <p:spPr>
            <a:xfrm rot="19358116">
              <a:off x="4868598" y="1725332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67" name="8-конечная звезда 166"/>
            <p:cNvSpPr/>
            <p:nvPr/>
          </p:nvSpPr>
          <p:spPr>
            <a:xfrm rot="19358116">
              <a:off x="5082911" y="1653895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70" name="8-конечная звезда 169"/>
            <p:cNvSpPr/>
            <p:nvPr/>
          </p:nvSpPr>
          <p:spPr>
            <a:xfrm rot="19358116">
              <a:off x="4935782" y="1435328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71" name="8-конечная звезда 170"/>
            <p:cNvSpPr/>
            <p:nvPr/>
          </p:nvSpPr>
          <p:spPr>
            <a:xfrm rot="19358116">
              <a:off x="5009304" y="1723165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72" name="8-конечная звезда 171"/>
            <p:cNvSpPr/>
            <p:nvPr/>
          </p:nvSpPr>
          <p:spPr>
            <a:xfrm rot="19358116">
              <a:off x="4652114" y="1294537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73" name="8-конечная звезда 172"/>
            <p:cNvSpPr/>
            <p:nvPr/>
          </p:nvSpPr>
          <p:spPr>
            <a:xfrm rot="628005">
              <a:off x="4504127" y="1503738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74" name="8-конечная звезда 173"/>
            <p:cNvSpPr/>
            <p:nvPr/>
          </p:nvSpPr>
          <p:spPr>
            <a:xfrm rot="19358116">
              <a:off x="4794990" y="1805487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77" name="8-конечная звезда 176"/>
            <p:cNvSpPr/>
            <p:nvPr/>
          </p:nvSpPr>
          <p:spPr>
            <a:xfrm rot="19358116">
              <a:off x="4513576" y="1370313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78" name="8-конечная звезда 177"/>
            <p:cNvSpPr/>
            <p:nvPr/>
          </p:nvSpPr>
          <p:spPr>
            <a:xfrm rot="19358116">
              <a:off x="4799329" y="1513188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79" name="8-конечная звезда 178"/>
            <p:cNvSpPr/>
            <p:nvPr/>
          </p:nvSpPr>
          <p:spPr>
            <a:xfrm rot="19358116">
              <a:off x="4585014" y="1636673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80" name="8-конечная звезда 179"/>
            <p:cNvSpPr/>
            <p:nvPr/>
          </p:nvSpPr>
          <p:spPr>
            <a:xfrm rot="19358116">
              <a:off x="4442138" y="1565235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82" name="8-конечная звезда 181"/>
            <p:cNvSpPr/>
            <p:nvPr/>
          </p:nvSpPr>
          <p:spPr>
            <a:xfrm rot="19358116">
              <a:off x="4370699" y="1565235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83" name="8-конечная звезда 182"/>
            <p:cNvSpPr/>
            <p:nvPr/>
          </p:nvSpPr>
          <p:spPr>
            <a:xfrm rot="19358116">
              <a:off x="4294925" y="1580288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84" name="Прямая соединительная линия 183"/>
            <p:cNvCxnSpPr>
              <a:stCxn id="172" idx="2"/>
              <a:endCxn id="170" idx="5"/>
            </p:cNvCxnSpPr>
            <p:nvPr/>
          </p:nvCxnSpPr>
          <p:spPr>
            <a:xfrm rot="16200000" flipH="1">
              <a:off x="4748704" y="1271423"/>
              <a:ext cx="125437" cy="24919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9" name="Прямая соединительная линия 188"/>
            <p:cNvCxnSpPr>
              <a:stCxn id="170" idx="4"/>
              <a:endCxn id="165" idx="0"/>
            </p:cNvCxnSpPr>
            <p:nvPr/>
          </p:nvCxnSpPr>
          <p:spPr>
            <a:xfrm rot="10800000" flipV="1">
              <a:off x="4917057" y="1478714"/>
              <a:ext cx="24266" cy="11435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0" name="Прямая соединительная линия 189"/>
            <p:cNvCxnSpPr>
              <a:stCxn id="165" idx="2"/>
              <a:endCxn id="171" idx="5"/>
            </p:cNvCxnSpPr>
            <p:nvPr/>
          </p:nvCxnSpPr>
          <p:spPr>
            <a:xfrm rot="16200000" flipH="1">
              <a:off x="4905250" y="1637650"/>
              <a:ext cx="110978" cy="9751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1" name="Прямая соединительная линия 190"/>
            <p:cNvCxnSpPr>
              <a:stCxn id="171" idx="0"/>
              <a:endCxn id="167" idx="4"/>
            </p:cNvCxnSpPr>
            <p:nvPr/>
          </p:nvCxnSpPr>
          <p:spPr>
            <a:xfrm flipV="1">
              <a:off x="5048071" y="1697281"/>
              <a:ext cx="40381" cy="3437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2" name="Прямая соединительная линия 191"/>
            <p:cNvCxnSpPr>
              <a:stCxn id="171" idx="2"/>
              <a:endCxn id="161" idx="5"/>
            </p:cNvCxnSpPr>
            <p:nvPr/>
          </p:nvCxnSpPr>
          <p:spPr>
            <a:xfrm rot="16200000" flipH="1">
              <a:off x="5035189" y="1770756"/>
              <a:ext cx="39196" cy="2154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3" name="Прямая соединительная линия 192"/>
            <p:cNvCxnSpPr>
              <a:stCxn id="178" idx="5"/>
              <a:endCxn id="177" idx="1"/>
            </p:cNvCxnSpPr>
            <p:nvPr/>
          </p:nvCxnSpPr>
          <p:spPr>
            <a:xfrm rot="16200000" flipV="1">
              <a:off x="4621721" y="1363386"/>
              <a:ext cx="134265" cy="22152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4" name="Прямая соединительная линия 203"/>
            <p:cNvCxnSpPr>
              <a:stCxn id="165" idx="2"/>
              <a:endCxn id="178" idx="2"/>
            </p:cNvCxnSpPr>
            <p:nvPr/>
          </p:nvCxnSpPr>
          <p:spPr>
            <a:xfrm rot="5400000" flipH="1">
              <a:off x="4851899" y="1570832"/>
              <a:ext cx="59578" cy="6059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5" name="Прямая соединительная линия 204"/>
            <p:cNvCxnSpPr>
              <a:stCxn id="166" idx="5"/>
              <a:endCxn id="179" idx="1"/>
            </p:cNvCxnSpPr>
            <p:nvPr/>
          </p:nvCxnSpPr>
          <p:spPr>
            <a:xfrm rot="16200000" flipV="1">
              <a:off x="4721499" y="1601406"/>
              <a:ext cx="75367" cy="21931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6" name="Прямая соединительная линия 205"/>
            <p:cNvCxnSpPr>
              <a:stCxn id="171" idx="5"/>
              <a:endCxn id="166" idx="1"/>
            </p:cNvCxnSpPr>
            <p:nvPr/>
          </p:nvCxnSpPr>
          <p:spPr>
            <a:xfrm rot="16200000" flipH="1" flipV="1">
              <a:off x="4958915" y="1705339"/>
              <a:ext cx="14024" cy="8713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2" name="Прямая соединительная линия 221"/>
            <p:cNvCxnSpPr>
              <a:stCxn id="174" idx="7"/>
              <a:endCxn id="166" idx="4"/>
            </p:cNvCxnSpPr>
            <p:nvPr/>
          </p:nvCxnSpPr>
          <p:spPr>
            <a:xfrm rot="5400000" flipH="1" flipV="1">
              <a:off x="4828319" y="1759859"/>
              <a:ext cx="36960" cy="5467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3" name="Прямая соединительная линия 222"/>
            <p:cNvCxnSpPr>
              <a:stCxn id="163" idx="0"/>
              <a:endCxn id="174" idx="5"/>
            </p:cNvCxnSpPr>
            <p:nvPr/>
          </p:nvCxnSpPr>
          <p:spPr>
            <a:xfrm flipV="1">
              <a:off x="4702742" y="1824217"/>
              <a:ext cx="92439" cy="5460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4" name="Прямая соединительная линия 223"/>
            <p:cNvCxnSpPr>
              <a:stCxn id="174" idx="1"/>
              <a:endCxn id="162" idx="5"/>
            </p:cNvCxnSpPr>
            <p:nvPr/>
          </p:nvCxnSpPr>
          <p:spPr>
            <a:xfrm rot="16200000" flipH="1">
              <a:off x="4865876" y="1802080"/>
              <a:ext cx="48581" cy="10433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9" name="Прямая соединительная линия 228"/>
            <p:cNvCxnSpPr>
              <a:stCxn id="173" idx="1"/>
              <a:endCxn id="179" idx="7"/>
            </p:cNvCxnSpPr>
            <p:nvPr/>
          </p:nvCxnSpPr>
          <p:spPr>
            <a:xfrm rot="16200000" flipH="1">
              <a:off x="4532931" y="1548173"/>
              <a:ext cx="93828" cy="8374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0" name="Прямая соединительная линия 229"/>
            <p:cNvCxnSpPr>
              <a:stCxn id="180" idx="1"/>
              <a:endCxn id="179" idx="6"/>
            </p:cNvCxnSpPr>
            <p:nvPr/>
          </p:nvCxnSpPr>
          <p:spPr>
            <a:xfrm rot="16200000" flipH="1">
              <a:off x="4531509" y="1577080"/>
              <a:ext cx="41382" cy="9110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1" name="Прямая соединительная линия 230"/>
            <p:cNvCxnSpPr>
              <a:stCxn id="183" idx="1"/>
              <a:endCxn id="180" idx="5"/>
            </p:cNvCxnSpPr>
            <p:nvPr/>
          </p:nvCxnSpPr>
          <p:spPr>
            <a:xfrm rot="5400000" flipH="1" flipV="1">
              <a:off x="4384466" y="1546798"/>
              <a:ext cx="11428" cy="10449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7" name="Группа 364"/>
          <p:cNvGrpSpPr/>
          <p:nvPr/>
        </p:nvGrpSpPr>
        <p:grpSpPr>
          <a:xfrm rot="824949">
            <a:off x="3473154" y="1928802"/>
            <a:ext cx="957465" cy="487051"/>
            <a:chOff x="2866670" y="1509356"/>
            <a:chExt cx="1220286" cy="620745"/>
          </a:xfrm>
        </p:grpSpPr>
        <p:cxnSp>
          <p:nvCxnSpPr>
            <p:cNvPr id="221" name="Прямая соединительная линия 220"/>
            <p:cNvCxnSpPr>
              <a:stCxn id="245" idx="5"/>
              <a:endCxn id="248" idx="1"/>
            </p:cNvCxnSpPr>
            <p:nvPr/>
          </p:nvCxnSpPr>
          <p:spPr>
            <a:xfrm rot="16200000" flipV="1">
              <a:off x="3859472" y="1675800"/>
              <a:ext cx="4245" cy="30736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2" name="Прямая соединительная линия 231"/>
            <p:cNvCxnSpPr>
              <a:stCxn id="266" idx="2"/>
              <a:endCxn id="251" idx="6"/>
            </p:cNvCxnSpPr>
            <p:nvPr/>
          </p:nvCxnSpPr>
          <p:spPr>
            <a:xfrm rot="16200000" flipH="1">
              <a:off x="3278275" y="1609729"/>
              <a:ext cx="95704" cy="11435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45" name="8-конечная звезда 244"/>
            <p:cNvSpPr/>
            <p:nvPr/>
          </p:nvSpPr>
          <p:spPr>
            <a:xfrm rot="19358116">
              <a:off x="4014956" y="1800387"/>
              <a:ext cx="72000" cy="72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46" name="8-конечная звезда 245"/>
            <p:cNvSpPr/>
            <p:nvPr/>
          </p:nvSpPr>
          <p:spPr>
            <a:xfrm rot="19358116">
              <a:off x="3299131" y="2065301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47" name="8-конечная звезда 246"/>
            <p:cNvSpPr/>
            <p:nvPr/>
          </p:nvSpPr>
          <p:spPr>
            <a:xfrm rot="19358116">
              <a:off x="3511275" y="1868210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48" name="8-конечная звезда 247"/>
            <p:cNvSpPr/>
            <p:nvPr/>
          </p:nvSpPr>
          <p:spPr>
            <a:xfrm rot="19358116">
              <a:off x="3654151" y="1796772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49" name="8-конечная звезда 248"/>
            <p:cNvSpPr/>
            <p:nvPr/>
          </p:nvSpPr>
          <p:spPr>
            <a:xfrm rot="21105294">
              <a:off x="3505700" y="1648320"/>
              <a:ext cx="79200" cy="79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50" name="8-конечная звезда 249"/>
            <p:cNvSpPr/>
            <p:nvPr/>
          </p:nvSpPr>
          <p:spPr>
            <a:xfrm rot="19358116">
              <a:off x="3511276" y="172533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51" name="8-конечная звезда 250"/>
            <p:cNvSpPr/>
            <p:nvPr/>
          </p:nvSpPr>
          <p:spPr>
            <a:xfrm rot="19358116">
              <a:off x="3370569" y="1708111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52" name="8-конечная звезда 251"/>
            <p:cNvSpPr/>
            <p:nvPr/>
          </p:nvSpPr>
          <p:spPr>
            <a:xfrm rot="19358116">
              <a:off x="3439837" y="172533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53" name="8-конечная звезда 252"/>
            <p:cNvSpPr/>
            <p:nvPr/>
          </p:nvSpPr>
          <p:spPr>
            <a:xfrm rot="19358116">
              <a:off x="3208301" y="1727503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54" name="8-конечная звезда 253"/>
            <p:cNvSpPr/>
            <p:nvPr/>
          </p:nvSpPr>
          <p:spPr>
            <a:xfrm rot="19358116">
              <a:off x="2868332" y="1868209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55" name="8-конечная звезда 254"/>
            <p:cNvSpPr/>
            <p:nvPr/>
          </p:nvSpPr>
          <p:spPr>
            <a:xfrm rot="19358116">
              <a:off x="4012788" y="1583904"/>
              <a:ext cx="61200" cy="61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56" name="8-конечная звезда 255"/>
            <p:cNvSpPr/>
            <p:nvPr/>
          </p:nvSpPr>
          <p:spPr>
            <a:xfrm rot="19358116">
              <a:off x="3080479" y="1794601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57" name="8-конечная звезда 256"/>
            <p:cNvSpPr/>
            <p:nvPr/>
          </p:nvSpPr>
          <p:spPr>
            <a:xfrm rot="19358116">
              <a:off x="3009040" y="1937479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58" name="8-конечная звезда 257"/>
            <p:cNvSpPr/>
            <p:nvPr/>
          </p:nvSpPr>
          <p:spPr>
            <a:xfrm rot="19358116">
              <a:off x="3091363" y="1580288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66" name="8-конечная звезда 265"/>
            <p:cNvSpPr/>
            <p:nvPr/>
          </p:nvSpPr>
          <p:spPr>
            <a:xfrm rot="19358116">
              <a:off x="3234239" y="1580289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67" name="8-конечная звезда 266"/>
            <p:cNvSpPr/>
            <p:nvPr/>
          </p:nvSpPr>
          <p:spPr>
            <a:xfrm rot="19358116" flipV="1">
              <a:off x="2866670" y="1652232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69" name="8-конечная звезда 268"/>
            <p:cNvSpPr/>
            <p:nvPr/>
          </p:nvSpPr>
          <p:spPr>
            <a:xfrm rot="19358116" flipV="1">
              <a:off x="3509612" y="1580794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70" name="8-конечная звезда 269"/>
            <p:cNvSpPr/>
            <p:nvPr/>
          </p:nvSpPr>
          <p:spPr>
            <a:xfrm rot="19358116" flipV="1">
              <a:off x="3438174" y="1509356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276" name="Прямая соединительная линия 275"/>
            <p:cNvCxnSpPr>
              <a:stCxn id="269" idx="4"/>
              <a:endCxn id="251" idx="0"/>
            </p:cNvCxnSpPr>
            <p:nvPr/>
          </p:nvCxnSpPr>
          <p:spPr>
            <a:xfrm rot="10800000" flipV="1">
              <a:off x="3428721" y="1617526"/>
              <a:ext cx="85583" cy="10332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7" name="Прямая соединительная линия 276"/>
            <p:cNvCxnSpPr>
              <a:stCxn id="269" idx="2"/>
              <a:endCxn id="270" idx="6"/>
            </p:cNvCxnSpPr>
            <p:nvPr/>
          </p:nvCxnSpPr>
          <p:spPr>
            <a:xfrm rot="16200000" flipV="1">
              <a:off x="3479203" y="1546089"/>
              <a:ext cx="35101" cy="4369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9" name="Прямая соединительная линия 278"/>
            <p:cNvCxnSpPr>
              <a:stCxn id="252" idx="5"/>
              <a:endCxn id="250" idx="4"/>
            </p:cNvCxnSpPr>
            <p:nvPr/>
          </p:nvCxnSpPr>
          <p:spPr>
            <a:xfrm rot="16200000" flipH="1">
              <a:off x="3468459" y="1720362"/>
              <a:ext cx="19973" cy="7674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0" name="Прямая соединительная линия 279"/>
            <p:cNvCxnSpPr>
              <a:stCxn id="250" idx="3"/>
              <a:endCxn id="247" idx="0"/>
            </p:cNvCxnSpPr>
            <p:nvPr/>
          </p:nvCxnSpPr>
          <p:spPr>
            <a:xfrm rot="16200000" flipH="1">
              <a:off x="3497346" y="1816436"/>
              <a:ext cx="99730" cy="2504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1" name="Прямая соединительная линия 280"/>
            <p:cNvCxnSpPr>
              <a:stCxn id="249" idx="7"/>
              <a:endCxn id="255" idx="4"/>
            </p:cNvCxnSpPr>
            <p:nvPr/>
          </p:nvCxnSpPr>
          <p:spPr>
            <a:xfrm rot="5400000" flipH="1" flipV="1">
              <a:off x="3782472" y="1419599"/>
              <a:ext cx="23118" cy="45007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3" name="Прямая соединительная линия 282"/>
            <p:cNvCxnSpPr>
              <a:stCxn id="255" idx="3"/>
              <a:endCxn id="248" idx="0"/>
            </p:cNvCxnSpPr>
            <p:nvPr/>
          </p:nvCxnSpPr>
          <p:spPr>
            <a:xfrm rot="5400000">
              <a:off x="3789689" y="1557753"/>
              <a:ext cx="162554" cy="33671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4" name="Прямая соединительная линия 283"/>
            <p:cNvCxnSpPr>
              <a:stCxn id="246" idx="0"/>
              <a:endCxn id="247" idx="4"/>
            </p:cNvCxnSpPr>
            <p:nvPr/>
          </p:nvCxnSpPr>
          <p:spPr>
            <a:xfrm flipV="1">
              <a:off x="3357282" y="1911596"/>
              <a:ext cx="159534" cy="16644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5" name="Прямая соединительная линия 284"/>
            <p:cNvCxnSpPr>
              <a:stCxn id="247" idx="1"/>
              <a:endCxn id="248" idx="4"/>
            </p:cNvCxnSpPr>
            <p:nvPr/>
          </p:nvCxnSpPr>
          <p:spPr>
            <a:xfrm rot="5400000" flipH="1" flipV="1">
              <a:off x="3583044" y="1822150"/>
              <a:ext cx="58639" cy="9465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9" name="Прямая соединительная линия 338"/>
            <p:cNvCxnSpPr>
              <a:stCxn id="254" idx="0"/>
              <a:endCxn id="258" idx="3"/>
            </p:cNvCxnSpPr>
            <p:nvPr/>
          </p:nvCxnSpPr>
          <p:spPr>
            <a:xfrm flipV="1">
              <a:off x="2916791" y="1623297"/>
              <a:ext cx="193302" cy="25552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0" name="Прямая соединительная линия 339"/>
            <p:cNvCxnSpPr>
              <a:stCxn id="267" idx="5"/>
              <a:endCxn id="254" idx="7"/>
            </p:cNvCxnSpPr>
            <p:nvPr/>
          </p:nvCxnSpPr>
          <p:spPr>
            <a:xfrm rot="16200000" flipH="1">
              <a:off x="2807356" y="1776884"/>
              <a:ext cx="170699" cy="1242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3" name="Прямая соединительная линия 342"/>
            <p:cNvCxnSpPr>
              <a:stCxn id="254" idx="1"/>
              <a:endCxn id="257" idx="2"/>
            </p:cNvCxnSpPr>
            <p:nvPr/>
          </p:nvCxnSpPr>
          <p:spPr>
            <a:xfrm rot="16200000" flipH="1">
              <a:off x="2944196" y="1876693"/>
              <a:ext cx="77450" cy="12165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4" name="Прямая соединительная линия 343"/>
            <p:cNvCxnSpPr>
              <a:stCxn id="253" idx="4"/>
              <a:endCxn id="256" idx="1"/>
            </p:cNvCxnSpPr>
            <p:nvPr/>
          </p:nvCxnSpPr>
          <p:spPr>
            <a:xfrm rot="10800000" flipV="1">
              <a:off x="3123488" y="1779565"/>
              <a:ext cx="91462" cy="3950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0" name="Прямая соединительная линия 349"/>
            <p:cNvCxnSpPr>
              <a:stCxn id="256" idx="4"/>
              <a:endCxn id="254" idx="1"/>
            </p:cNvCxnSpPr>
            <p:nvPr/>
          </p:nvCxnSpPr>
          <p:spPr>
            <a:xfrm rot="10800000" flipV="1">
              <a:off x="2922094" y="1829310"/>
              <a:ext cx="162819" cy="6948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1" name="Прямая соединительная линия 350"/>
            <p:cNvCxnSpPr>
              <a:stCxn id="253" idx="1"/>
              <a:endCxn id="251" idx="5"/>
            </p:cNvCxnSpPr>
            <p:nvPr/>
          </p:nvCxnSpPr>
          <p:spPr>
            <a:xfrm rot="5400000" flipH="1" flipV="1">
              <a:off x="3307834" y="1701185"/>
              <a:ext cx="28002" cy="9804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9" name="Группа 365"/>
          <p:cNvGrpSpPr/>
          <p:nvPr/>
        </p:nvGrpSpPr>
        <p:grpSpPr>
          <a:xfrm rot="764819">
            <a:off x="3269578" y="2333256"/>
            <a:ext cx="472147" cy="550374"/>
            <a:chOff x="2652696" y="2204201"/>
            <a:chExt cx="551136" cy="642449"/>
          </a:xfrm>
        </p:grpSpPr>
        <p:sp>
          <p:nvSpPr>
            <p:cNvPr id="380" name="8-конечная звезда 379"/>
            <p:cNvSpPr/>
            <p:nvPr/>
          </p:nvSpPr>
          <p:spPr>
            <a:xfrm rot="19358116">
              <a:off x="2871949" y="2657642"/>
              <a:ext cx="72000" cy="72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81" name="8-конечная звезда 380"/>
            <p:cNvSpPr/>
            <p:nvPr/>
          </p:nvSpPr>
          <p:spPr>
            <a:xfrm rot="19358116">
              <a:off x="2727627" y="2779681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82" name="8-конечная звезда 381"/>
            <p:cNvSpPr/>
            <p:nvPr/>
          </p:nvSpPr>
          <p:spPr>
            <a:xfrm rot="19358116">
              <a:off x="2868332" y="2792650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83" name="8-конечная звезда 382"/>
            <p:cNvSpPr/>
            <p:nvPr/>
          </p:nvSpPr>
          <p:spPr>
            <a:xfrm rot="19358116">
              <a:off x="3149832" y="2435460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84" name="8-конечная звезда 383"/>
            <p:cNvSpPr/>
            <p:nvPr/>
          </p:nvSpPr>
          <p:spPr>
            <a:xfrm rot="21285766">
              <a:off x="3145278" y="2502344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85" name="8-конечная звезда 384"/>
            <p:cNvSpPr/>
            <p:nvPr/>
          </p:nvSpPr>
          <p:spPr>
            <a:xfrm rot="13849217" flipH="1" flipV="1">
              <a:off x="3086917" y="2509828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86" name="8-конечная звезда 385"/>
            <p:cNvSpPr/>
            <p:nvPr/>
          </p:nvSpPr>
          <p:spPr>
            <a:xfrm rot="19358116">
              <a:off x="3011210" y="2296838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87" name="8-конечная звезда 386"/>
            <p:cNvSpPr/>
            <p:nvPr/>
          </p:nvSpPr>
          <p:spPr>
            <a:xfrm rot="19358116">
              <a:off x="3036144" y="2204201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88" name="8-конечная звезда 387"/>
            <p:cNvSpPr/>
            <p:nvPr/>
          </p:nvSpPr>
          <p:spPr>
            <a:xfrm rot="13849217" flipH="1" flipV="1">
              <a:off x="2795573" y="2581266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89" name="8-конечная звезда 388"/>
            <p:cNvSpPr/>
            <p:nvPr/>
          </p:nvSpPr>
          <p:spPr>
            <a:xfrm rot="13849217" flipH="1" flipV="1">
              <a:off x="2652696" y="2652704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397" name="Прямая соединительная линия 396"/>
            <p:cNvCxnSpPr>
              <a:stCxn id="380" idx="4"/>
              <a:endCxn id="381" idx="0"/>
            </p:cNvCxnSpPr>
            <p:nvPr/>
          </p:nvCxnSpPr>
          <p:spPr>
            <a:xfrm rot="10800000" flipV="1">
              <a:off x="2785779" y="2715490"/>
              <a:ext cx="93559" cy="7692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8" name="Прямая соединительная линия 397"/>
            <p:cNvCxnSpPr>
              <a:stCxn id="380" idx="3"/>
              <a:endCxn id="382" idx="7"/>
            </p:cNvCxnSpPr>
            <p:nvPr/>
          </p:nvCxnSpPr>
          <p:spPr>
            <a:xfrm rot="5400000">
              <a:off x="2869260" y="2758983"/>
              <a:ext cx="63566" cy="424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9" name="Прямая соединительная линия 398"/>
            <p:cNvCxnSpPr>
              <a:stCxn id="381" idx="1"/>
              <a:endCxn id="382" idx="5"/>
            </p:cNvCxnSpPr>
            <p:nvPr/>
          </p:nvCxnSpPr>
          <p:spPr>
            <a:xfrm rot="5400000" flipH="1" flipV="1">
              <a:off x="2830193" y="2778009"/>
              <a:ext cx="323" cy="7643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0" name="Прямая соединительная линия 399"/>
            <p:cNvCxnSpPr>
              <a:stCxn id="380" idx="6"/>
              <a:endCxn id="388" idx="0"/>
            </p:cNvCxnSpPr>
            <p:nvPr/>
          </p:nvCxnSpPr>
          <p:spPr>
            <a:xfrm rot="16200000" flipV="1">
              <a:off x="2838817" y="2617745"/>
              <a:ext cx="42225" cy="5234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1" name="Прямая соединительная линия 400"/>
            <p:cNvCxnSpPr>
              <a:stCxn id="388" idx="6"/>
              <a:endCxn id="386" idx="3"/>
            </p:cNvCxnSpPr>
            <p:nvPr/>
          </p:nvCxnSpPr>
          <p:spPr>
            <a:xfrm flipV="1">
              <a:off x="2837112" y="2350599"/>
              <a:ext cx="197511" cy="23928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3" name="Прямая соединительная линия 402"/>
            <p:cNvCxnSpPr>
              <a:stCxn id="380" idx="0"/>
              <a:endCxn id="385" idx="2"/>
            </p:cNvCxnSpPr>
            <p:nvPr/>
          </p:nvCxnSpPr>
          <p:spPr>
            <a:xfrm flipV="1">
              <a:off x="2936561" y="2548011"/>
              <a:ext cx="155617" cy="12378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8" name="Прямая соединительная линия 407"/>
            <p:cNvCxnSpPr>
              <a:stCxn id="385" idx="6"/>
              <a:endCxn id="383" idx="4"/>
            </p:cNvCxnSpPr>
            <p:nvPr/>
          </p:nvCxnSpPr>
          <p:spPr>
            <a:xfrm flipV="1">
              <a:off x="3128456" y="2478846"/>
              <a:ext cx="26917" cy="3959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2" name="Прямая соединительная линия 421"/>
            <p:cNvCxnSpPr>
              <a:stCxn id="384" idx="6"/>
              <a:endCxn id="383" idx="3"/>
            </p:cNvCxnSpPr>
            <p:nvPr/>
          </p:nvCxnSpPr>
          <p:spPr>
            <a:xfrm rot="5400000" flipH="1" flipV="1">
              <a:off x="3163283" y="2492481"/>
              <a:ext cx="13221" cy="670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0" name="Прямая соединительная линия 449"/>
            <p:cNvCxnSpPr>
              <a:stCxn id="386" idx="2"/>
              <a:endCxn id="383" idx="6"/>
            </p:cNvCxnSpPr>
            <p:nvPr/>
          </p:nvCxnSpPr>
          <p:spPr>
            <a:xfrm rot="16200000" flipH="1">
              <a:off x="3059669" y="2340224"/>
              <a:ext cx="95704" cy="10585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1" name="Прямая соединительная линия 450"/>
            <p:cNvCxnSpPr>
              <a:stCxn id="386" idx="0"/>
              <a:endCxn id="387" idx="3"/>
            </p:cNvCxnSpPr>
            <p:nvPr/>
          </p:nvCxnSpPr>
          <p:spPr>
            <a:xfrm rot="20835181" flipV="1">
              <a:off x="3054209" y="2258557"/>
              <a:ext cx="10809" cy="4829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3" name="Прямая соединительная линия 452"/>
            <p:cNvCxnSpPr>
              <a:stCxn id="388" idx="2"/>
              <a:endCxn id="389" idx="6"/>
            </p:cNvCxnSpPr>
            <p:nvPr/>
          </p:nvCxnSpPr>
          <p:spPr>
            <a:xfrm rot="10800000" flipV="1">
              <a:off x="2694236" y="2619449"/>
              <a:ext cx="106599" cy="4187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1" name="Группа 367"/>
          <p:cNvGrpSpPr/>
          <p:nvPr/>
        </p:nvGrpSpPr>
        <p:grpSpPr>
          <a:xfrm rot="337753">
            <a:off x="2783978" y="2542447"/>
            <a:ext cx="624343" cy="1448739"/>
            <a:chOff x="2223728" y="2509488"/>
            <a:chExt cx="760100" cy="1763753"/>
          </a:xfrm>
        </p:grpSpPr>
        <p:sp>
          <p:nvSpPr>
            <p:cNvPr id="486" name="8-конечная звезда 485"/>
            <p:cNvSpPr/>
            <p:nvPr/>
          </p:nvSpPr>
          <p:spPr>
            <a:xfrm rot="19358116">
              <a:off x="2351045" y="4208441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87" name="8-конечная звезда 486"/>
            <p:cNvSpPr/>
            <p:nvPr/>
          </p:nvSpPr>
          <p:spPr>
            <a:xfrm rot="19358116">
              <a:off x="2225391" y="4082788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88" name="8-конечная звезда 487"/>
            <p:cNvSpPr/>
            <p:nvPr/>
          </p:nvSpPr>
          <p:spPr>
            <a:xfrm rot="19358116">
              <a:off x="2368267" y="4078534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94" name="8-конечная звезда 493"/>
            <p:cNvSpPr/>
            <p:nvPr/>
          </p:nvSpPr>
          <p:spPr>
            <a:xfrm rot="19358116">
              <a:off x="2582581" y="2868342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96" name="8-конечная звезда 495"/>
            <p:cNvSpPr/>
            <p:nvPr/>
          </p:nvSpPr>
          <p:spPr>
            <a:xfrm rot="19358116" flipV="1">
              <a:off x="2366604" y="3938248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98" name="8-конечная звезда 497"/>
            <p:cNvSpPr/>
            <p:nvPr/>
          </p:nvSpPr>
          <p:spPr>
            <a:xfrm rot="19358116" flipV="1">
              <a:off x="2223728" y="3938249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99" name="8-конечная звезда 498"/>
            <p:cNvSpPr/>
            <p:nvPr/>
          </p:nvSpPr>
          <p:spPr>
            <a:xfrm rot="19358116" flipV="1">
              <a:off x="2295165" y="3723934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00" name="8-конечная звезда 499"/>
            <p:cNvSpPr/>
            <p:nvPr/>
          </p:nvSpPr>
          <p:spPr>
            <a:xfrm rot="19358116" flipV="1">
              <a:off x="2295166" y="3295306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01" name="8-конечная звезда 500"/>
            <p:cNvSpPr/>
            <p:nvPr/>
          </p:nvSpPr>
          <p:spPr>
            <a:xfrm rot="19358116" flipV="1">
              <a:off x="2302520" y="3009553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02" name="8-конечная звезда 501"/>
            <p:cNvSpPr/>
            <p:nvPr/>
          </p:nvSpPr>
          <p:spPr>
            <a:xfrm rot="19358116" flipV="1">
              <a:off x="2302520" y="3152430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03" name="8-конечная звезда 502"/>
            <p:cNvSpPr/>
            <p:nvPr/>
          </p:nvSpPr>
          <p:spPr>
            <a:xfrm rot="19358116" flipV="1">
              <a:off x="2295167" y="2866677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04" name="8-конечная звезда 503"/>
            <p:cNvSpPr/>
            <p:nvPr/>
          </p:nvSpPr>
          <p:spPr>
            <a:xfrm rot="19358116" flipV="1">
              <a:off x="2295166" y="2723802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05" name="8-конечная звезда 504"/>
            <p:cNvSpPr/>
            <p:nvPr/>
          </p:nvSpPr>
          <p:spPr>
            <a:xfrm rot="19358116" flipV="1">
              <a:off x="2366605" y="2509488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06" name="8-конечная звезда 505"/>
            <p:cNvSpPr/>
            <p:nvPr/>
          </p:nvSpPr>
          <p:spPr>
            <a:xfrm rot="19358116" flipV="1">
              <a:off x="2438042" y="2723802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07" name="8-конечная звезда 506"/>
            <p:cNvSpPr/>
            <p:nvPr/>
          </p:nvSpPr>
          <p:spPr>
            <a:xfrm rot="19358116" flipV="1">
              <a:off x="2652356" y="3080993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08" name="8-конечная звезда 507"/>
            <p:cNvSpPr/>
            <p:nvPr/>
          </p:nvSpPr>
          <p:spPr>
            <a:xfrm rot="19358116" flipV="1">
              <a:off x="2795232" y="3080991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09" name="8-конечная звезда 508"/>
            <p:cNvSpPr/>
            <p:nvPr/>
          </p:nvSpPr>
          <p:spPr>
            <a:xfrm rot="19358116" flipV="1">
              <a:off x="2866671" y="3009554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 dirty="0"/>
            </a:p>
          </p:txBody>
        </p:sp>
        <p:sp>
          <p:nvSpPr>
            <p:cNvPr id="511" name="8-конечная звезда 510"/>
            <p:cNvSpPr/>
            <p:nvPr/>
          </p:nvSpPr>
          <p:spPr>
            <a:xfrm rot="19358116" flipV="1">
              <a:off x="2938109" y="3152430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512" name="Прямая соединительная линия 511"/>
            <p:cNvCxnSpPr>
              <a:stCxn id="509" idx="6"/>
              <a:endCxn id="511" idx="2"/>
            </p:cNvCxnSpPr>
            <p:nvPr/>
          </p:nvCxnSpPr>
          <p:spPr>
            <a:xfrm rot="16200000" flipH="1">
              <a:off x="2871981" y="3082005"/>
              <a:ext cx="106539" cy="4369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3" name="Прямая соединительная линия 512"/>
            <p:cNvCxnSpPr>
              <a:stCxn id="509" idx="4"/>
              <a:endCxn id="508" idx="0"/>
            </p:cNvCxnSpPr>
            <p:nvPr/>
          </p:nvCxnSpPr>
          <p:spPr>
            <a:xfrm rot="10800000" flipV="1">
              <a:off x="2836260" y="3046285"/>
              <a:ext cx="35102" cy="4369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4" name="Прямая соединительная линия 513"/>
            <p:cNvCxnSpPr>
              <a:stCxn id="511" idx="3"/>
              <a:endCxn id="508" idx="7"/>
            </p:cNvCxnSpPr>
            <p:nvPr/>
          </p:nvCxnSpPr>
          <p:spPr>
            <a:xfrm rot="16200000" flipV="1">
              <a:off x="2856848" y="3090789"/>
              <a:ext cx="65364" cy="9756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5" name="Прямая соединительная линия 514"/>
            <p:cNvCxnSpPr>
              <a:stCxn id="508" idx="3"/>
              <a:endCxn id="507" idx="7"/>
            </p:cNvCxnSpPr>
            <p:nvPr/>
          </p:nvCxnSpPr>
          <p:spPr>
            <a:xfrm rot="16200000" flipH="1" flipV="1">
              <a:off x="2743615" y="3055070"/>
              <a:ext cx="6077" cy="9756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6" name="Прямая соединительная линия 515"/>
            <p:cNvCxnSpPr>
              <a:stCxn id="507" idx="1"/>
              <a:endCxn id="494" idx="3"/>
            </p:cNvCxnSpPr>
            <p:nvPr/>
          </p:nvCxnSpPr>
          <p:spPr>
            <a:xfrm rot="16200000" flipV="1">
              <a:off x="2562578" y="2965519"/>
              <a:ext cx="159092" cy="7225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7" name="Прямая соединительная линия 516"/>
            <p:cNvCxnSpPr>
              <a:stCxn id="494" idx="5"/>
              <a:endCxn id="506" idx="6"/>
            </p:cNvCxnSpPr>
            <p:nvPr/>
          </p:nvCxnSpPr>
          <p:spPr>
            <a:xfrm rot="16200000" flipV="1">
              <a:off x="2465336" y="2774270"/>
              <a:ext cx="126925" cy="10804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8" name="Прямая соединительная линия 517"/>
            <p:cNvCxnSpPr>
              <a:stCxn id="506" idx="2"/>
              <a:endCxn id="505" idx="5"/>
            </p:cNvCxnSpPr>
            <p:nvPr/>
          </p:nvCxnSpPr>
          <p:spPr>
            <a:xfrm rot="16200000" flipV="1">
              <a:off x="2329984" y="2611448"/>
              <a:ext cx="173488" cy="6060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9" name="Прямая соединительная линия 518"/>
            <p:cNvCxnSpPr>
              <a:stCxn id="505" idx="5"/>
              <a:endCxn id="504" idx="0"/>
            </p:cNvCxnSpPr>
            <p:nvPr/>
          </p:nvCxnSpPr>
          <p:spPr>
            <a:xfrm rot="5400000">
              <a:off x="2272420" y="2618780"/>
              <a:ext cx="177783" cy="5023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0" name="Прямая соединительная линия 519"/>
            <p:cNvCxnSpPr>
              <a:stCxn id="504" idx="5"/>
              <a:endCxn id="503" idx="1"/>
            </p:cNvCxnSpPr>
            <p:nvPr/>
          </p:nvCxnSpPr>
          <p:spPr>
            <a:xfrm rot="16200000" flipH="1">
              <a:off x="2269246" y="2815061"/>
              <a:ext cx="97560" cy="607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1" name="Прямая соединительная линия 520"/>
            <p:cNvCxnSpPr>
              <a:stCxn id="501" idx="5"/>
              <a:endCxn id="502" idx="1"/>
            </p:cNvCxnSpPr>
            <p:nvPr/>
          </p:nvCxnSpPr>
          <p:spPr>
            <a:xfrm rot="16200000" flipH="1">
              <a:off x="2276598" y="3100813"/>
              <a:ext cx="97562" cy="607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2" name="Прямая соединительная линия 521"/>
            <p:cNvCxnSpPr>
              <a:stCxn id="501" idx="1"/>
              <a:endCxn id="503" idx="5"/>
            </p:cNvCxnSpPr>
            <p:nvPr/>
          </p:nvCxnSpPr>
          <p:spPr>
            <a:xfrm rot="16200000" flipV="1">
              <a:off x="2272923" y="2954261"/>
              <a:ext cx="97561" cy="1342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7" name="Прямая соединительная линия 556"/>
            <p:cNvCxnSpPr>
              <a:stCxn id="500" idx="1"/>
              <a:endCxn id="502" idx="5"/>
            </p:cNvCxnSpPr>
            <p:nvPr/>
          </p:nvCxnSpPr>
          <p:spPr>
            <a:xfrm rot="5400000" flipH="1" flipV="1">
              <a:off x="2272922" y="3246089"/>
              <a:ext cx="97561" cy="127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8" name="Прямая соединительная линия 557"/>
            <p:cNvCxnSpPr>
              <a:stCxn id="499" idx="1"/>
              <a:endCxn id="500" idx="5"/>
            </p:cNvCxnSpPr>
            <p:nvPr/>
          </p:nvCxnSpPr>
          <p:spPr>
            <a:xfrm rot="16200000" flipV="1">
              <a:off x="2126369" y="3529443"/>
              <a:ext cx="383313" cy="607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9" name="Прямая соединительная линия 558"/>
            <p:cNvCxnSpPr>
              <a:stCxn id="499" idx="6"/>
              <a:endCxn id="496" idx="2"/>
            </p:cNvCxnSpPr>
            <p:nvPr/>
          </p:nvCxnSpPr>
          <p:spPr>
            <a:xfrm rot="16200000" flipH="1">
              <a:off x="2264756" y="3832103"/>
              <a:ext cx="177977" cy="4369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0" name="Прямая соединительная линия 559"/>
            <p:cNvCxnSpPr>
              <a:stCxn id="496" idx="6"/>
              <a:endCxn id="488" idx="7"/>
            </p:cNvCxnSpPr>
            <p:nvPr/>
          </p:nvCxnSpPr>
          <p:spPr>
            <a:xfrm rot="5400000">
              <a:off x="2351348" y="4026783"/>
              <a:ext cx="99497" cy="448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1" name="Прямая соединительная линия 560"/>
            <p:cNvCxnSpPr>
              <a:stCxn id="486" idx="6"/>
              <a:endCxn id="487" idx="2"/>
            </p:cNvCxnSpPr>
            <p:nvPr/>
          </p:nvCxnSpPr>
          <p:spPr>
            <a:xfrm rot="16200000" flipV="1">
              <a:off x="2274359" y="4125666"/>
              <a:ext cx="83843" cy="9500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0" name="Прямая соединительная линия 579"/>
            <p:cNvCxnSpPr>
              <a:stCxn id="487" idx="7"/>
              <a:endCxn id="498" idx="5"/>
            </p:cNvCxnSpPr>
            <p:nvPr/>
          </p:nvCxnSpPr>
          <p:spPr>
            <a:xfrm rot="16200000" flipV="1">
              <a:off x="2200134" y="4027183"/>
              <a:ext cx="99261" cy="1242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1" name="Прямая соединительная линия 580"/>
            <p:cNvCxnSpPr>
              <a:stCxn id="498" idx="7"/>
              <a:endCxn id="496" idx="3"/>
            </p:cNvCxnSpPr>
            <p:nvPr/>
          </p:nvCxnSpPr>
          <p:spPr>
            <a:xfrm rot="5400000" flipH="1" flipV="1">
              <a:off x="2314987" y="3912327"/>
              <a:ext cx="6076" cy="9756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3" name="Прямая соединительная линия 582"/>
            <p:cNvCxnSpPr>
              <a:stCxn id="488" idx="3"/>
              <a:endCxn id="486" idx="7"/>
            </p:cNvCxnSpPr>
            <p:nvPr/>
          </p:nvCxnSpPr>
          <p:spPr>
            <a:xfrm rot="5400000">
              <a:off x="2351498" y="4168547"/>
              <a:ext cx="76434" cy="393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4" name="Группа 368"/>
          <p:cNvGrpSpPr/>
          <p:nvPr/>
        </p:nvGrpSpPr>
        <p:grpSpPr>
          <a:xfrm rot="350356">
            <a:off x="2043163" y="3629051"/>
            <a:ext cx="1251149" cy="1311341"/>
            <a:chOff x="1651719" y="4152057"/>
            <a:chExt cx="1484928" cy="1556366"/>
          </a:xfrm>
        </p:grpSpPr>
        <p:cxnSp>
          <p:nvCxnSpPr>
            <p:cNvPr id="582" name="Прямая соединительная линия 581"/>
            <p:cNvCxnSpPr>
              <a:stCxn id="601" idx="7"/>
              <a:endCxn id="615" idx="3"/>
            </p:cNvCxnSpPr>
            <p:nvPr/>
          </p:nvCxnSpPr>
          <p:spPr>
            <a:xfrm rot="5400000" flipH="1" flipV="1">
              <a:off x="2431189" y="4681845"/>
              <a:ext cx="83228" cy="502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96" name="8-конечная звезда 595"/>
            <p:cNvSpPr/>
            <p:nvPr/>
          </p:nvSpPr>
          <p:spPr>
            <a:xfrm rot="19358116">
              <a:off x="2727626" y="5227964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97" name="8-конечная звезда 596"/>
            <p:cNvSpPr/>
            <p:nvPr/>
          </p:nvSpPr>
          <p:spPr>
            <a:xfrm rot="19358116">
              <a:off x="2513311" y="4656460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98" name="8-конечная звезда 597"/>
            <p:cNvSpPr/>
            <p:nvPr/>
          </p:nvSpPr>
          <p:spPr>
            <a:xfrm rot="19358116">
              <a:off x="1792510" y="4439978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99" name="8-конечная звезда 598"/>
            <p:cNvSpPr/>
            <p:nvPr/>
          </p:nvSpPr>
          <p:spPr>
            <a:xfrm rot="19358116">
              <a:off x="2011077" y="4654291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00" name="8-конечная звезда 599"/>
            <p:cNvSpPr/>
            <p:nvPr/>
          </p:nvSpPr>
          <p:spPr>
            <a:xfrm rot="19358116">
              <a:off x="1939639" y="458285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01" name="8-конечная звезда 600"/>
            <p:cNvSpPr/>
            <p:nvPr/>
          </p:nvSpPr>
          <p:spPr>
            <a:xfrm rot="19358116">
              <a:off x="2439706" y="4725730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04" name="8-конечная звезда 603"/>
            <p:cNvSpPr/>
            <p:nvPr/>
          </p:nvSpPr>
          <p:spPr>
            <a:xfrm rot="19358116">
              <a:off x="1725325" y="4297100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05" name="8-конечная звезда 604"/>
            <p:cNvSpPr/>
            <p:nvPr/>
          </p:nvSpPr>
          <p:spPr>
            <a:xfrm rot="19358116">
              <a:off x="2584751" y="4870774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06" name="8-конечная звезда 605"/>
            <p:cNvSpPr/>
            <p:nvPr/>
          </p:nvSpPr>
          <p:spPr>
            <a:xfrm rot="19358116">
              <a:off x="3082647" y="565442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08" name="8-конечная звезда 607"/>
            <p:cNvSpPr/>
            <p:nvPr/>
          </p:nvSpPr>
          <p:spPr>
            <a:xfrm rot="19358116">
              <a:off x="1651719" y="4152057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09" name="8-конечная звезда 608"/>
            <p:cNvSpPr/>
            <p:nvPr/>
          </p:nvSpPr>
          <p:spPr>
            <a:xfrm rot="19358116">
              <a:off x="1723156" y="4509245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10" name="8-конечная звезда 609"/>
            <p:cNvSpPr/>
            <p:nvPr/>
          </p:nvSpPr>
          <p:spPr>
            <a:xfrm rot="19358116">
              <a:off x="1723157" y="4580683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11" name="8-конечная звезда 610"/>
            <p:cNvSpPr/>
            <p:nvPr/>
          </p:nvSpPr>
          <p:spPr>
            <a:xfrm rot="19358116">
              <a:off x="1662603" y="4305817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12" name="8-конечная звезда 611"/>
            <p:cNvSpPr/>
            <p:nvPr/>
          </p:nvSpPr>
          <p:spPr>
            <a:xfrm rot="19358116">
              <a:off x="2008909" y="4294931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13" name="8-конечная звезда 612"/>
            <p:cNvSpPr/>
            <p:nvPr/>
          </p:nvSpPr>
          <p:spPr>
            <a:xfrm rot="19358116">
              <a:off x="2151783" y="4294932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14" name="8-конечная звезда 613"/>
            <p:cNvSpPr/>
            <p:nvPr/>
          </p:nvSpPr>
          <p:spPr>
            <a:xfrm rot="19358116">
              <a:off x="2151785" y="4580684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15" name="8-конечная звезда 614"/>
            <p:cNvSpPr/>
            <p:nvPr/>
          </p:nvSpPr>
          <p:spPr>
            <a:xfrm rot="19358116">
              <a:off x="2456583" y="4599732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16" name="8-конечная звезда 615"/>
            <p:cNvSpPr/>
            <p:nvPr/>
          </p:nvSpPr>
          <p:spPr>
            <a:xfrm rot="19358116">
              <a:off x="2366098" y="4866436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17" name="8-конечная звезда 616"/>
            <p:cNvSpPr/>
            <p:nvPr/>
          </p:nvSpPr>
          <p:spPr>
            <a:xfrm rot="19358116">
              <a:off x="2305545" y="5080751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18" name="8-конечная звезда 617"/>
            <p:cNvSpPr/>
            <p:nvPr/>
          </p:nvSpPr>
          <p:spPr>
            <a:xfrm rot="19358116">
              <a:off x="2866164" y="5509377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619" name="Прямая соединительная линия 618"/>
            <p:cNvCxnSpPr>
              <a:stCxn id="614" idx="7"/>
              <a:endCxn id="613" idx="3"/>
            </p:cNvCxnSpPr>
            <p:nvPr/>
          </p:nvCxnSpPr>
          <p:spPr>
            <a:xfrm rot="16200000" flipV="1">
              <a:off x="2051917" y="4456537"/>
              <a:ext cx="242934" cy="574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0" name="Прямая соединительная линия 619"/>
            <p:cNvCxnSpPr>
              <a:stCxn id="615" idx="2"/>
              <a:endCxn id="597" idx="7"/>
            </p:cNvCxnSpPr>
            <p:nvPr/>
          </p:nvCxnSpPr>
          <p:spPr>
            <a:xfrm rot="16200000" flipH="1">
              <a:off x="2511530" y="4618261"/>
              <a:ext cx="18249" cy="5872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1" name="Прямая соединительная линия 620"/>
            <p:cNvCxnSpPr>
              <a:stCxn id="605" idx="7"/>
              <a:endCxn id="597" idx="2"/>
            </p:cNvCxnSpPr>
            <p:nvPr/>
          </p:nvCxnSpPr>
          <p:spPr>
            <a:xfrm rot="16200000" flipV="1">
              <a:off x="2515190" y="4764796"/>
              <a:ext cx="156451" cy="5608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2" name="Прямая соединительная линия 621"/>
            <p:cNvCxnSpPr>
              <a:stCxn id="596" idx="7"/>
              <a:endCxn id="605" idx="2"/>
            </p:cNvCxnSpPr>
            <p:nvPr/>
          </p:nvCxnSpPr>
          <p:spPr>
            <a:xfrm rot="16200000" flipV="1">
              <a:off x="2550910" y="5014830"/>
              <a:ext cx="299327" cy="12751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3" name="Прямая соединительная линия 622"/>
            <p:cNvCxnSpPr>
              <a:stCxn id="596" idx="5"/>
              <a:endCxn id="617" idx="2"/>
            </p:cNvCxnSpPr>
            <p:nvPr/>
          </p:nvCxnSpPr>
          <p:spPr>
            <a:xfrm rot="16200000" flipV="1">
              <a:off x="2465814" y="4993959"/>
              <a:ext cx="136541" cy="38766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4" name="Прямая соединительная линия 623"/>
            <p:cNvCxnSpPr>
              <a:stCxn id="618" idx="2"/>
              <a:endCxn id="606" idx="7"/>
            </p:cNvCxnSpPr>
            <p:nvPr/>
          </p:nvCxnSpPr>
          <p:spPr>
            <a:xfrm rot="16200000" flipH="1">
              <a:off x="2953794" y="5495222"/>
              <a:ext cx="106518" cy="21236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5" name="Прямая соединительная линия 624"/>
            <p:cNvCxnSpPr>
              <a:stCxn id="596" idx="2"/>
              <a:endCxn id="618" idx="6"/>
            </p:cNvCxnSpPr>
            <p:nvPr/>
          </p:nvCxnSpPr>
          <p:spPr>
            <a:xfrm rot="16200000" flipH="1">
              <a:off x="2713325" y="5352479"/>
              <a:ext cx="227695" cy="9496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3" name="Прямая соединительная линия 642"/>
            <p:cNvCxnSpPr>
              <a:stCxn id="613" idx="5"/>
              <a:endCxn id="612" idx="1"/>
            </p:cNvCxnSpPr>
            <p:nvPr/>
          </p:nvCxnSpPr>
          <p:spPr>
            <a:xfrm rot="16200000" flipH="1" flipV="1">
              <a:off x="2099076" y="4266503"/>
              <a:ext cx="5739" cy="10005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4" name="Прямая соединительная линия 643"/>
            <p:cNvCxnSpPr>
              <a:stCxn id="616" idx="5"/>
              <a:endCxn id="614" idx="2"/>
            </p:cNvCxnSpPr>
            <p:nvPr/>
          </p:nvCxnSpPr>
          <p:spPr>
            <a:xfrm rot="16200000" flipV="1">
              <a:off x="2143535" y="4662411"/>
              <a:ext cx="265715" cy="17979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5" name="Прямая соединительная линия 644"/>
            <p:cNvCxnSpPr>
              <a:stCxn id="616" idx="7"/>
              <a:endCxn id="601" idx="4"/>
            </p:cNvCxnSpPr>
            <p:nvPr/>
          </p:nvCxnSpPr>
          <p:spPr>
            <a:xfrm rot="5400000" flipH="1" flipV="1">
              <a:off x="2369152" y="4790533"/>
              <a:ext cx="97511" cy="5467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6" name="Прямая соединительная линия 645"/>
            <p:cNvCxnSpPr>
              <a:stCxn id="605" idx="6"/>
              <a:endCxn id="601" idx="2"/>
            </p:cNvCxnSpPr>
            <p:nvPr/>
          </p:nvCxnSpPr>
          <p:spPr>
            <a:xfrm rot="16200000" flipV="1">
              <a:off x="2488673" y="4768608"/>
              <a:ext cx="103234" cy="11439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8" name="Прямая соединительная линия 657"/>
            <p:cNvCxnSpPr>
              <a:stCxn id="600" idx="7"/>
              <a:endCxn id="612" idx="3"/>
            </p:cNvCxnSpPr>
            <p:nvPr/>
          </p:nvCxnSpPr>
          <p:spPr>
            <a:xfrm rot="5400000" flipH="1" flipV="1">
              <a:off x="1876356" y="4431810"/>
              <a:ext cx="245152" cy="5741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9" name="Прямая соединительная линия 658"/>
            <p:cNvCxnSpPr>
              <a:stCxn id="609" idx="3"/>
              <a:endCxn id="610" idx="7"/>
            </p:cNvCxnSpPr>
            <p:nvPr/>
          </p:nvCxnSpPr>
          <p:spPr>
            <a:xfrm rot="16200000" flipH="1">
              <a:off x="1730446" y="4563693"/>
              <a:ext cx="28620" cy="574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0" name="Прямая соединительная линия 659"/>
            <p:cNvCxnSpPr>
              <a:stCxn id="599" idx="1"/>
              <a:endCxn id="614" idx="4"/>
            </p:cNvCxnSpPr>
            <p:nvPr/>
          </p:nvCxnSpPr>
          <p:spPr>
            <a:xfrm rot="5400000" flipH="1" flipV="1">
              <a:off x="2075785" y="4604446"/>
              <a:ext cx="69485" cy="9138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7" name="Прямая соединительная линия 666"/>
            <p:cNvCxnSpPr>
              <a:stCxn id="611" idx="6"/>
              <a:endCxn id="608" idx="3"/>
            </p:cNvCxnSpPr>
            <p:nvPr/>
          </p:nvCxnSpPr>
          <p:spPr>
            <a:xfrm rot="16200000" flipV="1">
              <a:off x="1613180" y="4252335"/>
              <a:ext cx="115184" cy="64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8" name="Прямая соединительная линия 667"/>
            <p:cNvCxnSpPr>
              <a:stCxn id="612" idx="4"/>
              <a:endCxn id="598" idx="0"/>
            </p:cNvCxnSpPr>
            <p:nvPr/>
          </p:nvCxnSpPr>
          <p:spPr>
            <a:xfrm rot="10800000" flipV="1">
              <a:off x="1840970" y="4329640"/>
              <a:ext cx="172373" cy="12095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9" name="Прямая соединительная линия 668"/>
            <p:cNvCxnSpPr>
              <a:stCxn id="609" idx="0"/>
              <a:endCxn id="598" idx="4"/>
            </p:cNvCxnSpPr>
            <p:nvPr/>
          </p:nvCxnSpPr>
          <p:spPr>
            <a:xfrm flipV="1">
              <a:off x="1761923" y="4483364"/>
              <a:ext cx="36128" cy="3437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0" name="Прямая соединительная линия 669"/>
            <p:cNvCxnSpPr>
              <a:stCxn id="612" idx="5"/>
              <a:endCxn id="604" idx="1"/>
            </p:cNvCxnSpPr>
            <p:nvPr/>
          </p:nvCxnSpPr>
          <p:spPr>
            <a:xfrm rot="16200000" flipH="1" flipV="1">
              <a:off x="1887080" y="4205667"/>
              <a:ext cx="14026" cy="23001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1" name="Прямая соединительная линия 670"/>
            <p:cNvCxnSpPr>
              <a:stCxn id="599" idx="6"/>
              <a:endCxn id="600" idx="2"/>
            </p:cNvCxnSpPr>
            <p:nvPr/>
          </p:nvCxnSpPr>
          <p:spPr>
            <a:xfrm rot="16200000" flipV="1">
              <a:off x="1988098" y="4626239"/>
              <a:ext cx="28520" cy="3866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9" name="Прямая соединительная линия 688"/>
            <p:cNvCxnSpPr>
              <a:stCxn id="604" idx="4"/>
              <a:endCxn id="611" idx="1"/>
            </p:cNvCxnSpPr>
            <p:nvPr/>
          </p:nvCxnSpPr>
          <p:spPr>
            <a:xfrm rot="10800000">
              <a:off x="1705612" y="4330288"/>
              <a:ext cx="25254" cy="1019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2" name="Прямая соединительная линия 701"/>
            <p:cNvCxnSpPr>
              <a:stCxn id="614" idx="7"/>
              <a:endCxn id="612" idx="2"/>
            </p:cNvCxnSpPr>
            <p:nvPr/>
          </p:nvCxnSpPr>
          <p:spPr>
            <a:xfrm rot="16200000" flipV="1">
              <a:off x="1986349" y="4390968"/>
              <a:ext cx="247177" cy="13263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5" name="Группа 369"/>
          <p:cNvGrpSpPr/>
          <p:nvPr/>
        </p:nvGrpSpPr>
        <p:grpSpPr>
          <a:xfrm rot="685832">
            <a:off x="2593716" y="4710567"/>
            <a:ext cx="841399" cy="642815"/>
            <a:chOff x="2413837" y="5296478"/>
            <a:chExt cx="1002232" cy="765689"/>
          </a:xfrm>
        </p:grpSpPr>
        <p:sp>
          <p:nvSpPr>
            <p:cNvPr id="710" name="8-конечная звезда 709"/>
            <p:cNvSpPr/>
            <p:nvPr/>
          </p:nvSpPr>
          <p:spPr>
            <a:xfrm rot="19358116">
              <a:off x="2413837" y="5296478"/>
              <a:ext cx="72000" cy="72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11" name="8-конечная звезда 710"/>
            <p:cNvSpPr/>
            <p:nvPr/>
          </p:nvSpPr>
          <p:spPr>
            <a:xfrm rot="19358116">
              <a:off x="2472786" y="5648186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12" name="8-конечная звезда 711"/>
            <p:cNvSpPr/>
            <p:nvPr/>
          </p:nvSpPr>
          <p:spPr>
            <a:xfrm rot="19358116">
              <a:off x="2439705" y="5440110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13" name="8-конечная звезда 712"/>
            <p:cNvSpPr/>
            <p:nvPr/>
          </p:nvSpPr>
          <p:spPr>
            <a:xfrm rot="19358116">
              <a:off x="2511143" y="5368671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14" name="8-конечная звезда 713"/>
            <p:cNvSpPr/>
            <p:nvPr/>
          </p:nvSpPr>
          <p:spPr>
            <a:xfrm rot="19358116">
              <a:off x="2651850" y="5866569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15" name="8-конечная звезда 714"/>
            <p:cNvSpPr/>
            <p:nvPr/>
          </p:nvSpPr>
          <p:spPr>
            <a:xfrm rot="19358116">
              <a:off x="2804250" y="6018967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16" name="8-конечная звезда 715"/>
            <p:cNvSpPr/>
            <p:nvPr/>
          </p:nvSpPr>
          <p:spPr>
            <a:xfrm rot="19358116">
              <a:off x="2877049" y="6009445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17" name="8-конечная звезда 716"/>
            <p:cNvSpPr/>
            <p:nvPr/>
          </p:nvSpPr>
          <p:spPr>
            <a:xfrm rot="19358116">
              <a:off x="3151917" y="5938005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18" name="8-конечная звезда 717"/>
            <p:cNvSpPr/>
            <p:nvPr/>
          </p:nvSpPr>
          <p:spPr>
            <a:xfrm rot="19358116">
              <a:off x="2734173" y="5734577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19" name="8-конечная звезда 718"/>
            <p:cNvSpPr/>
            <p:nvPr/>
          </p:nvSpPr>
          <p:spPr>
            <a:xfrm rot="19358116">
              <a:off x="2794727" y="5652255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20" name="8-конечная звезда 719"/>
            <p:cNvSpPr/>
            <p:nvPr/>
          </p:nvSpPr>
          <p:spPr>
            <a:xfrm rot="19358116">
              <a:off x="3304648" y="5913195"/>
              <a:ext cx="43199" cy="4319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21" name="8-конечная звезда 720"/>
            <p:cNvSpPr/>
            <p:nvPr/>
          </p:nvSpPr>
          <p:spPr>
            <a:xfrm rot="19358116">
              <a:off x="3358469" y="5729846"/>
              <a:ext cx="57600" cy="576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22" name="8-конечная звезда 721"/>
            <p:cNvSpPr/>
            <p:nvPr/>
          </p:nvSpPr>
          <p:spPr>
            <a:xfrm rot="19358116">
              <a:off x="2651851" y="5509377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723" name="Прямая соединительная линия 722"/>
            <p:cNvCxnSpPr>
              <a:stCxn id="711" idx="2"/>
              <a:endCxn id="718" idx="6"/>
            </p:cNvCxnSpPr>
            <p:nvPr/>
          </p:nvCxnSpPr>
          <p:spPr>
            <a:xfrm rot="15514168" flipH="1">
              <a:off x="2586212" y="5611025"/>
              <a:ext cx="86411" cy="21360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4" name="Прямая соединительная линия 723"/>
            <p:cNvCxnSpPr>
              <a:stCxn id="718" idx="4"/>
              <a:endCxn id="714" idx="0"/>
            </p:cNvCxnSpPr>
            <p:nvPr/>
          </p:nvCxnSpPr>
          <p:spPr>
            <a:xfrm rot="10800000" flipV="1">
              <a:off x="2690618" y="5769286"/>
              <a:ext cx="47989" cy="10577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5" name="Прямая соединительная линия 724"/>
            <p:cNvCxnSpPr>
              <a:stCxn id="719" idx="3"/>
              <a:endCxn id="718" idx="0"/>
            </p:cNvCxnSpPr>
            <p:nvPr/>
          </p:nvCxnSpPr>
          <p:spPr>
            <a:xfrm rot="5400000">
              <a:off x="2769297" y="5698908"/>
              <a:ext cx="47804" cy="4051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6" name="Прямая соединительная линия 725"/>
            <p:cNvCxnSpPr>
              <a:stCxn id="717" idx="6"/>
              <a:endCxn id="719" idx="3"/>
            </p:cNvCxnSpPr>
            <p:nvPr/>
          </p:nvCxnSpPr>
          <p:spPr>
            <a:xfrm rot="16200000" flipV="1">
              <a:off x="2863346" y="5645375"/>
              <a:ext cx="247174" cy="34695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7" name="Прямая соединительная линия 726"/>
            <p:cNvCxnSpPr>
              <a:stCxn id="716" idx="1"/>
              <a:endCxn id="715" idx="1"/>
            </p:cNvCxnSpPr>
            <p:nvPr/>
          </p:nvCxnSpPr>
          <p:spPr>
            <a:xfrm rot="5400000">
              <a:off x="2878898" y="6002277"/>
              <a:ext cx="9522" cy="7279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8" name="Прямая соединительная линия 727"/>
            <p:cNvCxnSpPr>
              <a:stCxn id="717" idx="5"/>
              <a:endCxn id="716" idx="1"/>
            </p:cNvCxnSpPr>
            <p:nvPr/>
          </p:nvCxnSpPr>
          <p:spPr>
            <a:xfrm rot="16200000" flipH="1" flipV="1">
              <a:off x="2997493" y="5879300"/>
              <a:ext cx="77180" cy="23205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9" name="Прямая соединительная линия 728"/>
            <p:cNvCxnSpPr>
              <a:stCxn id="717" idx="1"/>
              <a:endCxn id="720" idx="5"/>
            </p:cNvCxnSpPr>
            <p:nvPr/>
          </p:nvCxnSpPr>
          <p:spPr>
            <a:xfrm rot="4714168" flipH="1" flipV="1">
              <a:off x="3245800" y="5890305"/>
              <a:ext cx="8162" cy="11378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30" name="Прямая соединительная линия 729"/>
            <p:cNvCxnSpPr>
              <a:stCxn id="720" idx="0"/>
              <a:endCxn id="721" idx="3"/>
            </p:cNvCxnSpPr>
            <p:nvPr/>
          </p:nvCxnSpPr>
          <p:spPr>
            <a:xfrm rot="20914168" flipV="1">
              <a:off x="3330485" y="5792491"/>
              <a:ext cx="65886" cy="12389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5" name="Прямая соединительная линия 754"/>
            <p:cNvCxnSpPr>
              <a:stCxn id="722" idx="6"/>
              <a:endCxn id="713" idx="2"/>
            </p:cNvCxnSpPr>
            <p:nvPr/>
          </p:nvCxnSpPr>
          <p:spPr>
            <a:xfrm rot="16200000" flipV="1">
              <a:off x="2559096" y="5412563"/>
              <a:ext cx="96680" cy="10581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6" name="Прямая соединительная линия 755"/>
            <p:cNvCxnSpPr>
              <a:stCxn id="713" idx="6"/>
              <a:endCxn id="710" idx="1"/>
            </p:cNvCxnSpPr>
            <p:nvPr/>
          </p:nvCxnSpPr>
          <p:spPr>
            <a:xfrm rot="16200000" flipV="1">
              <a:off x="2485163" y="5337617"/>
              <a:ext cx="36951" cy="3623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7" name="Прямая соединительная линия 756"/>
            <p:cNvCxnSpPr>
              <a:stCxn id="713" idx="4"/>
              <a:endCxn id="712" idx="0"/>
            </p:cNvCxnSpPr>
            <p:nvPr/>
          </p:nvCxnSpPr>
          <p:spPr>
            <a:xfrm rot="10800000" flipV="1">
              <a:off x="2488164" y="5412056"/>
              <a:ext cx="28520" cy="3866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8" name="Прямая соединительная линия 757"/>
            <p:cNvCxnSpPr>
              <a:stCxn id="712" idx="1"/>
              <a:endCxn id="722" idx="5"/>
            </p:cNvCxnSpPr>
            <p:nvPr/>
          </p:nvCxnSpPr>
          <p:spPr>
            <a:xfrm rot="16200000" flipH="1">
              <a:off x="2544049" y="5420114"/>
              <a:ext cx="57410" cy="15857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9" name="Прямая соединительная линия 758"/>
            <p:cNvCxnSpPr>
              <a:stCxn id="719" idx="6"/>
              <a:endCxn id="722" idx="2"/>
            </p:cNvCxnSpPr>
            <p:nvPr/>
          </p:nvCxnSpPr>
          <p:spPr>
            <a:xfrm rot="16200000" flipV="1">
              <a:off x="2690617" y="5544087"/>
              <a:ext cx="108544" cy="11665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6" name="Группа 509"/>
          <p:cNvGrpSpPr/>
          <p:nvPr/>
        </p:nvGrpSpPr>
        <p:grpSpPr>
          <a:xfrm rot="646126">
            <a:off x="5834525" y="4770199"/>
            <a:ext cx="498363" cy="696528"/>
            <a:chOff x="6580153" y="4869462"/>
            <a:chExt cx="599174" cy="837425"/>
          </a:xfrm>
        </p:grpSpPr>
        <p:sp>
          <p:nvSpPr>
            <p:cNvPr id="523" name="8-конечная звезда 522"/>
            <p:cNvSpPr/>
            <p:nvPr/>
          </p:nvSpPr>
          <p:spPr>
            <a:xfrm rot="1262594">
              <a:off x="6980055" y="4869462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24" name="8-конечная звезда 523"/>
            <p:cNvSpPr/>
            <p:nvPr/>
          </p:nvSpPr>
          <p:spPr>
            <a:xfrm rot="1262594">
              <a:off x="6581737" y="5081547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25" name="8-конечная звезда 524"/>
            <p:cNvSpPr/>
            <p:nvPr/>
          </p:nvSpPr>
          <p:spPr>
            <a:xfrm rot="1262594">
              <a:off x="6580153" y="5365720"/>
              <a:ext cx="53999" cy="5399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26" name="8-конечная звезда 525"/>
            <p:cNvSpPr/>
            <p:nvPr/>
          </p:nvSpPr>
          <p:spPr>
            <a:xfrm rot="1262594">
              <a:off x="7125328" y="5190401"/>
              <a:ext cx="53999" cy="5399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27" name="8-конечная звезда 526"/>
            <p:cNvSpPr/>
            <p:nvPr/>
          </p:nvSpPr>
          <p:spPr>
            <a:xfrm rot="1262594">
              <a:off x="6950246" y="5660087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528" name="Прямая соединительная линия 527"/>
            <p:cNvCxnSpPr>
              <a:stCxn id="526" idx="5"/>
              <a:endCxn id="523" idx="1"/>
            </p:cNvCxnSpPr>
            <p:nvPr/>
          </p:nvCxnSpPr>
          <p:spPr>
            <a:xfrm rot="15553874" flipV="1">
              <a:off x="6944340" y="5029646"/>
              <a:ext cx="278287" cy="6490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9" name="Прямая соединительная линия 528"/>
            <p:cNvCxnSpPr>
              <a:stCxn id="525" idx="0"/>
              <a:endCxn id="523" idx="2"/>
            </p:cNvCxnSpPr>
            <p:nvPr/>
          </p:nvCxnSpPr>
          <p:spPr>
            <a:xfrm rot="20953874" flipV="1">
              <a:off x="6591665" y="4970662"/>
              <a:ext cx="449849" cy="39318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0" name="Прямая соединительная линия 529"/>
            <p:cNvCxnSpPr>
              <a:stCxn id="527" idx="4"/>
              <a:endCxn id="525" idx="1"/>
            </p:cNvCxnSpPr>
            <p:nvPr/>
          </p:nvCxnSpPr>
          <p:spPr>
            <a:xfrm rot="10153874">
              <a:off x="6645133" y="5388491"/>
              <a:ext cx="279661" cy="31550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1" name="Прямая соединительная линия 530"/>
            <p:cNvCxnSpPr>
              <a:stCxn id="525" idx="6"/>
              <a:endCxn id="524" idx="1"/>
            </p:cNvCxnSpPr>
            <p:nvPr/>
          </p:nvCxnSpPr>
          <p:spPr>
            <a:xfrm rot="5400000" flipH="1" flipV="1">
              <a:off x="6510090" y="5250319"/>
              <a:ext cx="223966" cy="1043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2" name="Прямая соединительная линия 531"/>
            <p:cNvCxnSpPr>
              <a:stCxn id="524" idx="7"/>
              <a:endCxn id="523" idx="3"/>
            </p:cNvCxnSpPr>
            <p:nvPr/>
          </p:nvCxnSpPr>
          <p:spPr>
            <a:xfrm rot="4753874" flipH="1" flipV="1">
              <a:off x="6753726" y="4823982"/>
              <a:ext cx="119140" cy="36784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7" name="Группа 535"/>
          <p:cNvGrpSpPr/>
          <p:nvPr/>
        </p:nvGrpSpPr>
        <p:grpSpPr>
          <a:xfrm rot="323258">
            <a:off x="4207812" y="4351490"/>
            <a:ext cx="1464746" cy="1601856"/>
            <a:chOff x="4505825" y="4720146"/>
            <a:chExt cx="1719437" cy="1760703"/>
          </a:xfrm>
        </p:grpSpPr>
        <p:cxnSp>
          <p:nvCxnSpPr>
            <p:cNvPr id="537" name="Прямая соединительная линия 536"/>
            <p:cNvCxnSpPr>
              <a:stCxn id="578" idx="0"/>
              <a:endCxn id="577" idx="2"/>
            </p:cNvCxnSpPr>
            <p:nvPr/>
          </p:nvCxnSpPr>
          <p:spPr>
            <a:xfrm flipV="1">
              <a:off x="6132291" y="5060439"/>
              <a:ext cx="29275" cy="5622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8" name="Прямая соединительная линия 537"/>
            <p:cNvCxnSpPr>
              <a:stCxn id="552" idx="6"/>
              <a:endCxn id="549" idx="1"/>
            </p:cNvCxnSpPr>
            <p:nvPr/>
          </p:nvCxnSpPr>
          <p:spPr>
            <a:xfrm rot="5076742" flipH="1" flipV="1">
              <a:off x="5488064" y="6252517"/>
              <a:ext cx="41011" cy="4910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9" name="Прямая соединительная линия 538"/>
            <p:cNvCxnSpPr>
              <a:stCxn id="544" idx="7"/>
              <a:endCxn id="543" idx="2"/>
            </p:cNvCxnSpPr>
            <p:nvPr/>
          </p:nvCxnSpPr>
          <p:spPr>
            <a:xfrm rot="5400000" flipH="1" flipV="1">
              <a:off x="5632598" y="5774212"/>
              <a:ext cx="249589" cy="25138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40" name="Прямая соединительная линия 539"/>
            <p:cNvCxnSpPr>
              <a:stCxn id="548" idx="3"/>
              <a:endCxn id="547" idx="6"/>
            </p:cNvCxnSpPr>
            <p:nvPr/>
          </p:nvCxnSpPr>
          <p:spPr>
            <a:xfrm rot="5400000">
              <a:off x="6031085" y="5887865"/>
              <a:ext cx="47329" cy="4852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41" name="8-конечная звезда 540"/>
            <p:cNvSpPr/>
            <p:nvPr/>
          </p:nvSpPr>
          <p:spPr>
            <a:xfrm rot="1262594">
              <a:off x="5438730" y="5367299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42" name="8-конечная звезда 541"/>
            <p:cNvSpPr/>
            <p:nvPr/>
          </p:nvSpPr>
          <p:spPr>
            <a:xfrm rot="1262594">
              <a:off x="5079960" y="5365721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43" name="8-конечная звезда 542"/>
            <p:cNvSpPr/>
            <p:nvPr/>
          </p:nvSpPr>
          <p:spPr>
            <a:xfrm rot="1262594">
              <a:off x="5865779" y="5722910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44" name="8-конечная звезда 543"/>
            <p:cNvSpPr/>
            <p:nvPr/>
          </p:nvSpPr>
          <p:spPr>
            <a:xfrm rot="1262594">
              <a:off x="5580026" y="6008661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45" name="8-конечная звезда 544"/>
            <p:cNvSpPr/>
            <p:nvPr/>
          </p:nvSpPr>
          <p:spPr>
            <a:xfrm rot="1262594">
              <a:off x="5079960" y="565147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46" name="8-конечная звезда 545"/>
            <p:cNvSpPr/>
            <p:nvPr/>
          </p:nvSpPr>
          <p:spPr>
            <a:xfrm rot="1262594">
              <a:off x="5316555" y="5816629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47" name="8-конечная звезда 546"/>
            <p:cNvSpPr/>
            <p:nvPr/>
          </p:nvSpPr>
          <p:spPr>
            <a:xfrm rot="1262594">
              <a:off x="6006023" y="5934592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48" name="8-конечная звезда 547"/>
            <p:cNvSpPr/>
            <p:nvPr/>
          </p:nvSpPr>
          <p:spPr>
            <a:xfrm rot="1262594">
              <a:off x="6077460" y="5863154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49" name="8-конечная звезда 548"/>
            <p:cNvSpPr/>
            <p:nvPr/>
          </p:nvSpPr>
          <p:spPr>
            <a:xfrm rot="1262594">
              <a:off x="5505958" y="6220344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50" name="8-конечная звезда 549"/>
            <p:cNvSpPr/>
            <p:nvPr/>
          </p:nvSpPr>
          <p:spPr>
            <a:xfrm rot="1262594">
              <a:off x="5635118" y="6360537"/>
              <a:ext cx="43200" cy="43201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51" name="8-конечная звезда 550"/>
            <p:cNvSpPr/>
            <p:nvPr/>
          </p:nvSpPr>
          <p:spPr>
            <a:xfrm rot="1262594">
              <a:off x="5552493" y="6319546"/>
              <a:ext cx="36001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52" name="8-конечная звезда 551"/>
            <p:cNvSpPr/>
            <p:nvPr/>
          </p:nvSpPr>
          <p:spPr>
            <a:xfrm rot="1262594">
              <a:off x="5453808" y="6298081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53" name="8-конечная звезда 552"/>
            <p:cNvSpPr/>
            <p:nvPr/>
          </p:nvSpPr>
          <p:spPr>
            <a:xfrm rot="1262594">
              <a:off x="5564030" y="6444849"/>
              <a:ext cx="36001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554" name="Прямая соединительная линия 553"/>
            <p:cNvCxnSpPr>
              <a:stCxn id="546" idx="4"/>
              <a:endCxn id="545" idx="0"/>
            </p:cNvCxnSpPr>
            <p:nvPr/>
          </p:nvCxnSpPr>
          <p:spPr>
            <a:xfrm rot="10800000">
              <a:off x="5132159" y="5688168"/>
              <a:ext cx="185596" cy="13999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5" name="Прямая соединительная линия 554"/>
            <p:cNvCxnSpPr>
              <a:stCxn id="546" idx="0"/>
              <a:endCxn id="544" idx="4"/>
            </p:cNvCxnSpPr>
            <p:nvPr/>
          </p:nvCxnSpPr>
          <p:spPr>
            <a:xfrm>
              <a:off x="5351355" y="5841092"/>
              <a:ext cx="230472" cy="18487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6" name="Прямая соединительная линия 555"/>
            <p:cNvCxnSpPr>
              <a:stCxn id="541" idx="7"/>
              <a:endCxn id="543" idx="5"/>
            </p:cNvCxnSpPr>
            <p:nvPr/>
          </p:nvCxnSpPr>
          <p:spPr>
            <a:xfrm rot="16200000" flipH="1">
              <a:off x="5521930" y="5365350"/>
              <a:ext cx="338693" cy="38107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2" name="Прямая соединительная линия 561"/>
            <p:cNvCxnSpPr>
              <a:stCxn id="543" idx="0"/>
              <a:endCxn id="548" idx="5"/>
            </p:cNvCxnSpPr>
            <p:nvPr/>
          </p:nvCxnSpPr>
          <p:spPr>
            <a:xfrm>
              <a:off x="5917978" y="5759605"/>
              <a:ext cx="170173" cy="10510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3" name="Прямая соединительная линия 562"/>
            <p:cNvCxnSpPr>
              <a:stCxn id="549" idx="6"/>
              <a:endCxn id="544" idx="2"/>
            </p:cNvCxnSpPr>
            <p:nvPr/>
          </p:nvCxnSpPr>
          <p:spPr>
            <a:xfrm rot="5400000" flipH="1" flipV="1">
              <a:off x="5483534" y="6107747"/>
              <a:ext cx="160684" cy="6691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4" name="Прямая соединительная линия 563"/>
            <p:cNvCxnSpPr>
              <a:stCxn id="545" idx="5"/>
              <a:endCxn id="542" idx="2"/>
            </p:cNvCxnSpPr>
            <p:nvPr/>
          </p:nvCxnSpPr>
          <p:spPr>
            <a:xfrm rot="5400000" flipH="1" flipV="1">
              <a:off x="4978692" y="5535226"/>
              <a:ext cx="235879" cy="126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5" name="Прямая соединительная линия 564"/>
            <p:cNvCxnSpPr>
              <a:stCxn id="541" idx="4"/>
              <a:endCxn id="542" idx="7"/>
            </p:cNvCxnSpPr>
            <p:nvPr/>
          </p:nvCxnSpPr>
          <p:spPr>
            <a:xfrm rot="10800000">
              <a:off x="5131635" y="5381759"/>
              <a:ext cx="309257" cy="630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6" name="Прямая соединительная линия 565"/>
            <p:cNvCxnSpPr>
              <a:stCxn id="541" idx="3"/>
              <a:endCxn id="545" idx="6"/>
            </p:cNvCxnSpPr>
            <p:nvPr/>
          </p:nvCxnSpPr>
          <p:spPr>
            <a:xfrm rot="5400000">
              <a:off x="5158880" y="5370631"/>
              <a:ext cx="240419" cy="32486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7" name="Прямая соединительная линия 566"/>
            <p:cNvCxnSpPr>
              <a:stCxn id="571" idx="4"/>
              <a:endCxn id="572" idx="0"/>
            </p:cNvCxnSpPr>
            <p:nvPr/>
          </p:nvCxnSpPr>
          <p:spPr>
            <a:xfrm rot="10800000">
              <a:off x="5826511" y="4816048"/>
              <a:ext cx="37837" cy="1198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8" name="Прямая соединительная линия 567"/>
            <p:cNvCxnSpPr>
              <a:stCxn id="553" idx="7"/>
              <a:endCxn id="550" idx="2"/>
            </p:cNvCxnSpPr>
            <p:nvPr/>
          </p:nvCxnSpPr>
          <p:spPr>
            <a:xfrm rot="5076742" flipH="1" flipV="1">
              <a:off x="5599433" y="6401401"/>
              <a:ext cx="48362" cy="5473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9" name="Прямая соединительная линия 568"/>
            <p:cNvCxnSpPr>
              <a:stCxn id="550" idx="5"/>
              <a:endCxn id="551" idx="0"/>
            </p:cNvCxnSpPr>
            <p:nvPr/>
          </p:nvCxnSpPr>
          <p:spPr>
            <a:xfrm rot="15876742" flipV="1">
              <a:off x="5605596" y="6323750"/>
              <a:ext cx="24422" cy="5883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0" name="Прямая соединительная линия 569"/>
            <p:cNvCxnSpPr>
              <a:stCxn id="551" idx="4"/>
              <a:endCxn id="552" idx="0"/>
            </p:cNvCxnSpPr>
            <p:nvPr/>
          </p:nvCxnSpPr>
          <p:spPr>
            <a:xfrm rot="10476742">
              <a:off x="5499277" y="6326951"/>
              <a:ext cx="54190" cy="694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71" name="8-конечная звезда 570"/>
            <p:cNvSpPr/>
            <p:nvPr/>
          </p:nvSpPr>
          <p:spPr>
            <a:xfrm rot="1262594">
              <a:off x="5863147" y="4816497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72" name="8-конечная звезда 571"/>
            <p:cNvSpPr/>
            <p:nvPr/>
          </p:nvSpPr>
          <p:spPr>
            <a:xfrm rot="1262594">
              <a:off x="5791710" y="4791585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73" name="8-конечная звезда 572"/>
            <p:cNvSpPr/>
            <p:nvPr/>
          </p:nvSpPr>
          <p:spPr>
            <a:xfrm rot="1262594">
              <a:off x="5863147" y="4720146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74" name="8-конечная звезда 573"/>
            <p:cNvSpPr/>
            <p:nvPr/>
          </p:nvSpPr>
          <p:spPr>
            <a:xfrm rot="1262594">
              <a:off x="5459431" y="5316563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75" name="8-конечная звезда 574"/>
            <p:cNvSpPr/>
            <p:nvPr/>
          </p:nvSpPr>
          <p:spPr>
            <a:xfrm rot="1262594">
              <a:off x="6006023" y="5648841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76" name="8-конечная звезда 575"/>
            <p:cNvSpPr/>
            <p:nvPr/>
          </p:nvSpPr>
          <p:spPr>
            <a:xfrm rot="1262594">
              <a:off x="6080094" y="4865654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77" name="8-конечная звезда 576"/>
            <p:cNvSpPr/>
            <p:nvPr/>
          </p:nvSpPr>
          <p:spPr>
            <a:xfrm rot="1262594">
              <a:off x="6140800" y="4997800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78" name="8-конечная звезда 577"/>
            <p:cNvSpPr/>
            <p:nvPr/>
          </p:nvSpPr>
          <p:spPr>
            <a:xfrm rot="1262594">
              <a:off x="6080092" y="5079969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79" name="8-конечная звезда 578"/>
            <p:cNvSpPr/>
            <p:nvPr/>
          </p:nvSpPr>
          <p:spPr>
            <a:xfrm rot="1262594">
              <a:off x="6171262" y="5237777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84" name="8-конечная звезда 583"/>
            <p:cNvSpPr/>
            <p:nvPr/>
          </p:nvSpPr>
          <p:spPr>
            <a:xfrm rot="1262594">
              <a:off x="5766815" y="5403699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85" name="8-конечная звезда 584"/>
            <p:cNvSpPr/>
            <p:nvPr/>
          </p:nvSpPr>
          <p:spPr>
            <a:xfrm rot="1262594">
              <a:off x="5959331" y="5544442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86" name="8-конечная звезда 585"/>
            <p:cNvSpPr/>
            <p:nvPr/>
          </p:nvSpPr>
          <p:spPr>
            <a:xfrm rot="1262594">
              <a:off x="5943696" y="5461650"/>
              <a:ext cx="64801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587" name="Прямая соединительная линия 586"/>
            <p:cNvCxnSpPr>
              <a:stCxn id="586" idx="6"/>
              <a:endCxn id="579" idx="2"/>
            </p:cNvCxnSpPr>
            <p:nvPr/>
          </p:nvCxnSpPr>
          <p:spPr>
            <a:xfrm rot="5076742" flipH="1" flipV="1">
              <a:off x="6010447" y="5268924"/>
              <a:ext cx="155536" cy="21593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8" name="Прямая соединительная линия 587"/>
            <p:cNvCxnSpPr>
              <a:stCxn id="575" idx="4"/>
              <a:endCxn id="585" idx="2"/>
            </p:cNvCxnSpPr>
            <p:nvPr/>
          </p:nvCxnSpPr>
          <p:spPr>
            <a:xfrm rot="10476742">
              <a:off x="5979263" y="5595410"/>
              <a:ext cx="24675" cy="6661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9" name="Прямая соединительная линия 588"/>
            <p:cNvCxnSpPr>
              <a:stCxn id="579" idx="4"/>
              <a:endCxn id="578" idx="1"/>
            </p:cNvCxnSpPr>
            <p:nvPr/>
          </p:nvCxnSpPr>
          <p:spPr>
            <a:xfrm rot="10476742">
              <a:off x="6123955" y="5129044"/>
              <a:ext cx="42745" cy="12881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0" name="Прямая соединительная линия 589"/>
            <p:cNvCxnSpPr>
              <a:stCxn id="576" idx="1"/>
              <a:endCxn id="577" idx="5"/>
            </p:cNvCxnSpPr>
            <p:nvPr/>
          </p:nvCxnSpPr>
          <p:spPr>
            <a:xfrm rot="16200000" flipH="1">
              <a:off x="6097418" y="4937966"/>
              <a:ext cx="83264" cy="4198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1" name="Прямая соединительная линия 590"/>
            <p:cNvCxnSpPr>
              <a:stCxn id="586" idx="3"/>
              <a:endCxn id="584" idx="0"/>
            </p:cNvCxnSpPr>
            <p:nvPr/>
          </p:nvCxnSpPr>
          <p:spPr>
            <a:xfrm rot="5076742" flipH="1">
              <a:off x="5843065" y="5413984"/>
              <a:ext cx="78810" cy="11953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2" name="Прямая соединительная линия 591"/>
            <p:cNvCxnSpPr>
              <a:stCxn id="571" idx="0"/>
              <a:endCxn id="576" idx="4"/>
            </p:cNvCxnSpPr>
            <p:nvPr/>
          </p:nvCxnSpPr>
          <p:spPr>
            <a:xfrm>
              <a:off x="5897947" y="4840960"/>
              <a:ext cx="183948" cy="4199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3" name="Прямая соединительная линия 592"/>
            <p:cNvCxnSpPr>
              <a:stCxn id="571" idx="1"/>
              <a:endCxn id="573" idx="1"/>
            </p:cNvCxnSpPr>
            <p:nvPr/>
          </p:nvCxnSpPr>
          <p:spPr>
            <a:xfrm rot="5400000" flipH="1">
              <a:off x="5840280" y="4802771"/>
              <a:ext cx="96351" cy="158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4" name="Прямая соединительная линия 593"/>
            <p:cNvCxnSpPr>
              <a:stCxn id="631" idx="3"/>
              <a:endCxn id="650" idx="7"/>
            </p:cNvCxnSpPr>
            <p:nvPr/>
          </p:nvCxnSpPr>
          <p:spPr>
            <a:xfrm rot="5400000">
              <a:off x="4647637" y="5439196"/>
              <a:ext cx="41535" cy="25626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5" name="Прямая соединительная линия 594"/>
            <p:cNvCxnSpPr>
              <a:stCxn id="626" idx="4"/>
              <a:endCxn id="571" idx="1"/>
            </p:cNvCxnSpPr>
            <p:nvPr/>
          </p:nvCxnSpPr>
          <p:spPr>
            <a:xfrm rot="10800000">
              <a:off x="5888457" y="4850946"/>
              <a:ext cx="48623" cy="4258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02" name="Прямая соединительная линия 601"/>
            <p:cNvCxnSpPr>
              <a:stCxn id="607" idx="6"/>
              <a:endCxn id="571" idx="1"/>
            </p:cNvCxnSpPr>
            <p:nvPr/>
          </p:nvCxnSpPr>
          <p:spPr>
            <a:xfrm rot="16200000" flipV="1">
              <a:off x="5848002" y="4891401"/>
              <a:ext cx="86009" cy="510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03" name="Прямая соединительная линия 602"/>
            <p:cNvCxnSpPr>
              <a:stCxn id="574" idx="0"/>
              <a:endCxn id="584" idx="4"/>
            </p:cNvCxnSpPr>
            <p:nvPr/>
          </p:nvCxnSpPr>
          <p:spPr>
            <a:xfrm rot="21276742">
              <a:off x="5498898" y="5328732"/>
              <a:ext cx="265049" cy="10477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07" name="8-конечная звезда 606"/>
            <p:cNvSpPr/>
            <p:nvPr/>
          </p:nvSpPr>
          <p:spPr>
            <a:xfrm rot="1262594">
              <a:off x="5864200" y="4935514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26" name="8-конечная звезда 625"/>
            <p:cNvSpPr/>
            <p:nvPr/>
          </p:nvSpPr>
          <p:spPr>
            <a:xfrm rot="1262594">
              <a:off x="5935638" y="4879682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27" name="8-конечная звезда 626"/>
            <p:cNvSpPr/>
            <p:nvPr/>
          </p:nvSpPr>
          <p:spPr>
            <a:xfrm rot="1262594">
              <a:off x="5161892" y="6088085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28" name="8-конечная звезда 627"/>
            <p:cNvSpPr/>
            <p:nvPr/>
          </p:nvSpPr>
          <p:spPr>
            <a:xfrm rot="1262594">
              <a:off x="4804312" y="5883049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29" name="8-конечная звезда 628"/>
            <p:cNvSpPr/>
            <p:nvPr/>
          </p:nvSpPr>
          <p:spPr>
            <a:xfrm rot="1262594">
              <a:off x="4979165" y="5946480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30" name="8-конечная звезда 629"/>
            <p:cNvSpPr/>
            <p:nvPr/>
          </p:nvSpPr>
          <p:spPr>
            <a:xfrm rot="1262594">
              <a:off x="4937084" y="5722911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31" name="8-конечная звезда 630"/>
            <p:cNvSpPr/>
            <p:nvPr/>
          </p:nvSpPr>
          <p:spPr>
            <a:xfrm rot="1262594">
              <a:off x="4794208" y="5508596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32" name="8-конечная звезда 631"/>
            <p:cNvSpPr/>
            <p:nvPr/>
          </p:nvSpPr>
          <p:spPr>
            <a:xfrm rot="1262594">
              <a:off x="5310442" y="5915984"/>
              <a:ext cx="43200" cy="43201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33" name="8-конечная звезда 632"/>
            <p:cNvSpPr/>
            <p:nvPr/>
          </p:nvSpPr>
          <p:spPr>
            <a:xfrm rot="1262594">
              <a:off x="5067848" y="6016278"/>
              <a:ext cx="43200" cy="43201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34" name="8-конечная звезда 633"/>
            <p:cNvSpPr/>
            <p:nvPr/>
          </p:nvSpPr>
          <p:spPr>
            <a:xfrm rot="1262594">
              <a:off x="4864066" y="5721332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638" name="Прямая соединительная линия 637"/>
            <p:cNvCxnSpPr>
              <a:stCxn id="633" idx="5"/>
              <a:endCxn id="629" idx="0"/>
            </p:cNvCxnSpPr>
            <p:nvPr/>
          </p:nvCxnSpPr>
          <p:spPr>
            <a:xfrm rot="15876742" flipV="1">
              <a:off x="5036137" y="5977591"/>
              <a:ext cx="40139" cy="4586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9" name="Прямая соединительная линия 638"/>
            <p:cNvCxnSpPr>
              <a:stCxn id="632" idx="2"/>
              <a:endCxn id="627" idx="7"/>
            </p:cNvCxnSpPr>
            <p:nvPr/>
          </p:nvCxnSpPr>
          <p:spPr>
            <a:xfrm rot="5076742">
              <a:off x="5201071" y="5968776"/>
              <a:ext cx="135650" cy="12387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0" name="Прямая соединительная линия 639"/>
            <p:cNvCxnSpPr>
              <a:stCxn id="633" idx="1"/>
              <a:endCxn id="627" idx="4"/>
            </p:cNvCxnSpPr>
            <p:nvPr/>
          </p:nvCxnSpPr>
          <p:spPr>
            <a:xfrm rot="15876742" flipH="1">
              <a:off x="5103613" y="6051303"/>
              <a:ext cx="54313" cy="6066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1" name="Прямая соединительная линия 640"/>
            <p:cNvCxnSpPr>
              <a:stCxn id="545" idx="3"/>
              <a:endCxn id="630" idx="7"/>
            </p:cNvCxnSpPr>
            <p:nvPr/>
          </p:nvCxnSpPr>
          <p:spPr>
            <a:xfrm rot="5400000">
              <a:off x="5010766" y="5667428"/>
              <a:ext cx="49512" cy="9352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2" name="Прямая соединительная линия 641"/>
            <p:cNvCxnSpPr>
              <a:stCxn id="634" idx="0"/>
              <a:endCxn id="630" idx="4"/>
            </p:cNvCxnSpPr>
            <p:nvPr/>
          </p:nvCxnSpPr>
          <p:spPr>
            <a:xfrm flipV="1">
              <a:off x="4905825" y="5740216"/>
              <a:ext cx="33060" cy="1047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7" name="Прямая соединительная линия 646"/>
            <p:cNvCxnSpPr>
              <a:stCxn id="634" idx="6"/>
              <a:endCxn id="631" idx="1"/>
            </p:cNvCxnSpPr>
            <p:nvPr/>
          </p:nvCxnSpPr>
          <p:spPr>
            <a:xfrm rot="16200000" flipV="1">
              <a:off x="4781546" y="5610896"/>
              <a:ext cx="162503" cy="6125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8" name="Прямая соединительная линия 647"/>
            <p:cNvCxnSpPr>
              <a:stCxn id="634" idx="3"/>
              <a:endCxn id="628" idx="6"/>
            </p:cNvCxnSpPr>
            <p:nvPr/>
          </p:nvCxnSpPr>
          <p:spPr>
            <a:xfrm rot="5076742">
              <a:off x="4788556" y="5799902"/>
              <a:ext cx="130112" cy="3709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9" name="Прямая соединительная линия 648"/>
            <p:cNvCxnSpPr>
              <a:stCxn id="628" idx="0"/>
              <a:endCxn id="629" idx="4"/>
            </p:cNvCxnSpPr>
            <p:nvPr/>
          </p:nvCxnSpPr>
          <p:spPr>
            <a:xfrm rot="21276742">
              <a:off x="4859056" y="5913756"/>
              <a:ext cx="119364" cy="5601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50" name="8-конечная звезда 649"/>
            <p:cNvSpPr/>
            <p:nvPr/>
          </p:nvSpPr>
          <p:spPr>
            <a:xfrm rot="1262594">
              <a:off x="4505825" y="5577403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</p:grpSp>
      <p:grpSp>
        <p:nvGrpSpPr>
          <p:cNvPr id="18" name="Группа 805"/>
          <p:cNvGrpSpPr/>
          <p:nvPr/>
        </p:nvGrpSpPr>
        <p:grpSpPr>
          <a:xfrm>
            <a:off x="3077063" y="5363089"/>
            <a:ext cx="1485393" cy="986974"/>
            <a:chOff x="3077063" y="5363089"/>
            <a:chExt cx="1485393" cy="986974"/>
          </a:xfrm>
        </p:grpSpPr>
        <p:sp>
          <p:nvSpPr>
            <p:cNvPr id="676" name="8-конечная звезда 675"/>
            <p:cNvSpPr/>
            <p:nvPr/>
          </p:nvSpPr>
          <p:spPr>
            <a:xfrm rot="1262594">
              <a:off x="4295722" y="5867366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77" name="8-конечная звезда 676"/>
            <p:cNvSpPr/>
            <p:nvPr/>
          </p:nvSpPr>
          <p:spPr>
            <a:xfrm rot="1262594">
              <a:off x="4365581" y="600866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78" name="8-конечная звезда 677"/>
            <p:cNvSpPr/>
            <p:nvPr/>
          </p:nvSpPr>
          <p:spPr>
            <a:xfrm rot="1262594">
              <a:off x="4079829" y="593887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79" name="8-конечная звезда 678"/>
            <p:cNvSpPr/>
            <p:nvPr/>
          </p:nvSpPr>
          <p:spPr>
            <a:xfrm rot="1262594">
              <a:off x="4294142" y="6151538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80" name="8-конечная звезда 679"/>
            <p:cNvSpPr/>
            <p:nvPr/>
          </p:nvSpPr>
          <p:spPr>
            <a:xfrm rot="1262594">
              <a:off x="4365581" y="629606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81" name="8-конечная звезда 680"/>
            <p:cNvSpPr/>
            <p:nvPr/>
          </p:nvSpPr>
          <p:spPr>
            <a:xfrm rot="1262594">
              <a:off x="4508456" y="6080102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82" name="8-конечная звезда 681"/>
            <p:cNvSpPr/>
            <p:nvPr/>
          </p:nvSpPr>
          <p:spPr>
            <a:xfrm rot="1262594">
              <a:off x="4008390" y="5865786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83" name="8-конечная звезда 682"/>
            <p:cNvSpPr/>
            <p:nvPr/>
          </p:nvSpPr>
          <p:spPr>
            <a:xfrm rot="1262594">
              <a:off x="4438667" y="5795997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84" name="8-конечная звезда 683"/>
            <p:cNvSpPr/>
            <p:nvPr/>
          </p:nvSpPr>
          <p:spPr>
            <a:xfrm rot="1262594">
              <a:off x="4008391" y="5722910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85" name="8-конечная звезда 684"/>
            <p:cNvSpPr/>
            <p:nvPr/>
          </p:nvSpPr>
          <p:spPr>
            <a:xfrm rot="1262594">
              <a:off x="3794076" y="5865786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86" name="8-конечная звезда 685"/>
            <p:cNvSpPr/>
            <p:nvPr/>
          </p:nvSpPr>
          <p:spPr>
            <a:xfrm rot="1262594">
              <a:off x="3867163" y="565147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88" name="8-конечная звезда 687"/>
            <p:cNvSpPr/>
            <p:nvPr/>
          </p:nvSpPr>
          <p:spPr>
            <a:xfrm rot="1262594">
              <a:off x="3865514" y="600866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693" name="Прямая соединительная линия 692"/>
            <p:cNvCxnSpPr>
              <a:stCxn id="684" idx="4"/>
              <a:endCxn id="686" idx="0"/>
            </p:cNvCxnSpPr>
            <p:nvPr/>
          </p:nvCxnSpPr>
          <p:spPr>
            <a:xfrm rot="10800000">
              <a:off x="3919362" y="5688169"/>
              <a:ext cx="90830" cy="5204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94" name="8-конечная звезда 693"/>
            <p:cNvSpPr/>
            <p:nvPr/>
          </p:nvSpPr>
          <p:spPr>
            <a:xfrm rot="1262594">
              <a:off x="3935900" y="5661374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95" name="8-конечная звезда 694"/>
            <p:cNvSpPr/>
            <p:nvPr/>
          </p:nvSpPr>
          <p:spPr>
            <a:xfrm rot="1262594">
              <a:off x="3506746" y="5507017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96" name="8-конечная звезда 695"/>
            <p:cNvSpPr/>
            <p:nvPr/>
          </p:nvSpPr>
          <p:spPr>
            <a:xfrm rot="1262594">
              <a:off x="3505694" y="5363089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97" name="8-конечная звезда 696"/>
            <p:cNvSpPr/>
            <p:nvPr/>
          </p:nvSpPr>
          <p:spPr>
            <a:xfrm rot="1262594">
              <a:off x="3149556" y="5792769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98" name="8-конечная звезда 697"/>
            <p:cNvSpPr/>
            <p:nvPr/>
          </p:nvSpPr>
          <p:spPr>
            <a:xfrm rot="1262594">
              <a:off x="3506745" y="6078521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99" name="8-конечная звезда 698"/>
            <p:cNvSpPr/>
            <p:nvPr/>
          </p:nvSpPr>
          <p:spPr>
            <a:xfrm rot="1262594">
              <a:off x="3505692" y="6220345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00" name="8-конечная звезда 699"/>
            <p:cNvSpPr/>
            <p:nvPr/>
          </p:nvSpPr>
          <p:spPr>
            <a:xfrm rot="1262594">
              <a:off x="3077063" y="6006031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701" name="Прямая соединительная линия 700"/>
            <p:cNvCxnSpPr>
              <a:stCxn id="681" idx="6"/>
              <a:endCxn id="683" idx="0"/>
            </p:cNvCxnSpPr>
            <p:nvPr/>
          </p:nvCxnSpPr>
          <p:spPr>
            <a:xfrm rot="16200000" flipV="1">
              <a:off x="4393404" y="5930155"/>
              <a:ext cx="249211" cy="5428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3" name="Прямая соединительная линия 702"/>
            <p:cNvCxnSpPr>
              <a:stCxn id="683" idx="3"/>
              <a:endCxn id="676" idx="7"/>
            </p:cNvCxnSpPr>
            <p:nvPr/>
          </p:nvCxnSpPr>
          <p:spPr>
            <a:xfrm rot="5400000">
              <a:off x="4373037" y="5818654"/>
              <a:ext cx="52650" cy="8326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4" name="Прямая соединительная линия 703"/>
            <p:cNvCxnSpPr>
              <a:stCxn id="681" idx="4"/>
              <a:endCxn id="677" idx="0"/>
            </p:cNvCxnSpPr>
            <p:nvPr/>
          </p:nvCxnSpPr>
          <p:spPr>
            <a:xfrm rot="10800000">
              <a:off x="4417781" y="6045359"/>
              <a:ext cx="92477" cy="5204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5" name="Прямая соединительная линия 704"/>
            <p:cNvCxnSpPr>
              <a:stCxn id="679" idx="6"/>
              <a:endCxn id="677" idx="2"/>
            </p:cNvCxnSpPr>
            <p:nvPr/>
          </p:nvCxnSpPr>
          <p:spPr>
            <a:xfrm rot="5400000" flipH="1" flipV="1">
              <a:off x="4310623" y="6081077"/>
              <a:ext cx="92477" cy="5204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6" name="Прямая соединительная линия 705"/>
            <p:cNvCxnSpPr>
              <a:stCxn id="680" idx="5"/>
              <a:endCxn id="679" idx="1"/>
            </p:cNvCxnSpPr>
            <p:nvPr/>
          </p:nvCxnSpPr>
          <p:spPr>
            <a:xfrm rot="16200000" flipV="1">
              <a:off x="4309274" y="6226044"/>
              <a:ext cx="95177" cy="4951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7" name="Прямая соединительная линия 706"/>
            <p:cNvCxnSpPr>
              <a:stCxn id="680" idx="7"/>
              <a:endCxn id="681" idx="1"/>
            </p:cNvCxnSpPr>
            <p:nvPr/>
          </p:nvCxnSpPr>
          <p:spPr>
            <a:xfrm rot="5400000" flipH="1" flipV="1">
              <a:off x="4391675" y="6157356"/>
              <a:ext cx="180324" cy="12916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5" name="Прямая соединительная линия 744"/>
            <p:cNvCxnSpPr>
              <a:stCxn id="682" idx="7"/>
              <a:endCxn id="684" idx="1"/>
            </p:cNvCxnSpPr>
            <p:nvPr/>
          </p:nvCxnSpPr>
          <p:spPr>
            <a:xfrm rot="16200000" flipV="1">
              <a:off x="3999590" y="5821349"/>
              <a:ext cx="107239" cy="1371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6" name="Прямая соединительная линия 745"/>
            <p:cNvCxnSpPr>
              <a:stCxn id="685" idx="0"/>
              <a:endCxn id="682" idx="4"/>
            </p:cNvCxnSpPr>
            <p:nvPr/>
          </p:nvCxnSpPr>
          <p:spPr>
            <a:xfrm flipV="1">
              <a:off x="3846275" y="5883091"/>
              <a:ext cx="163916" cy="1939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7" name="Прямая соединительная линия 746"/>
            <p:cNvCxnSpPr>
              <a:stCxn id="678" idx="5"/>
              <a:endCxn id="682" idx="0"/>
            </p:cNvCxnSpPr>
            <p:nvPr/>
          </p:nvCxnSpPr>
          <p:spPr>
            <a:xfrm rot="16200000" flipV="1">
              <a:off x="4058869" y="5904201"/>
              <a:ext cx="38718" cy="3527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8" name="Прямая соединительная линия 747"/>
            <p:cNvCxnSpPr>
              <a:stCxn id="677" idx="5"/>
              <a:endCxn id="676" idx="1"/>
            </p:cNvCxnSpPr>
            <p:nvPr/>
          </p:nvCxnSpPr>
          <p:spPr>
            <a:xfrm rot="16200000" flipV="1">
              <a:off x="4320641" y="5950012"/>
              <a:ext cx="81615" cy="4034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9" name="Прямая соединительная линия 748"/>
            <p:cNvCxnSpPr>
              <a:stCxn id="678" idx="7"/>
              <a:endCxn id="677" idx="4"/>
            </p:cNvCxnSpPr>
            <p:nvPr/>
          </p:nvCxnSpPr>
          <p:spPr>
            <a:xfrm rot="16200000" flipH="1">
              <a:off x="4213913" y="5872500"/>
              <a:ext cx="71058" cy="23587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0" name="Прямая соединительная линия 749"/>
            <p:cNvCxnSpPr>
              <a:stCxn id="688" idx="5"/>
              <a:endCxn id="685" idx="1"/>
            </p:cNvCxnSpPr>
            <p:nvPr/>
          </p:nvCxnSpPr>
          <p:spPr>
            <a:xfrm rot="16200000" flipV="1">
              <a:off x="3810031" y="5939469"/>
              <a:ext cx="93529" cy="4951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1" name="Прямая соединительная линия 750"/>
            <p:cNvCxnSpPr>
              <a:stCxn id="688" idx="0"/>
              <a:endCxn id="678" idx="1"/>
            </p:cNvCxnSpPr>
            <p:nvPr/>
          </p:nvCxnSpPr>
          <p:spPr>
            <a:xfrm flipV="1">
              <a:off x="3917713" y="5990547"/>
              <a:ext cx="200079" cy="5481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2" name="Прямая соединительная линия 751"/>
            <p:cNvCxnSpPr>
              <a:stCxn id="682" idx="4"/>
              <a:endCxn id="686" idx="2"/>
            </p:cNvCxnSpPr>
            <p:nvPr/>
          </p:nvCxnSpPr>
          <p:spPr>
            <a:xfrm rot="10800000">
              <a:off x="3884469" y="5703673"/>
              <a:ext cx="125723" cy="17941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3" name="Прямая соединительная линия 752"/>
            <p:cNvCxnSpPr>
              <a:stCxn id="698" idx="7"/>
              <a:endCxn id="688" idx="3"/>
            </p:cNvCxnSpPr>
            <p:nvPr/>
          </p:nvCxnSpPr>
          <p:spPr>
            <a:xfrm rot="5400000" flipH="1" flipV="1">
              <a:off x="3685600" y="5909111"/>
              <a:ext cx="44724" cy="31975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4" name="Прямая соединительная линия 753"/>
            <p:cNvCxnSpPr>
              <a:stCxn id="697" idx="7"/>
              <a:endCxn id="685" idx="3"/>
            </p:cNvCxnSpPr>
            <p:nvPr/>
          </p:nvCxnSpPr>
          <p:spPr>
            <a:xfrm rot="16200000" flipH="1">
              <a:off x="3444573" y="5551920"/>
              <a:ext cx="98151" cy="60550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0" name="Прямая соединительная линия 759"/>
            <p:cNvCxnSpPr>
              <a:stCxn id="700" idx="6"/>
              <a:endCxn id="697" idx="3"/>
            </p:cNvCxnSpPr>
            <p:nvPr/>
          </p:nvCxnSpPr>
          <p:spPr>
            <a:xfrm rot="5400000" flipH="1" flipV="1">
              <a:off x="3034426" y="5890241"/>
              <a:ext cx="184091" cy="4989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3" name="Прямая соединительная линия 792"/>
            <p:cNvCxnSpPr>
              <a:stCxn id="698" idx="4"/>
              <a:endCxn id="697" idx="1"/>
            </p:cNvCxnSpPr>
            <p:nvPr/>
          </p:nvCxnSpPr>
          <p:spPr>
            <a:xfrm rot="10800000">
              <a:off x="3179928" y="5834109"/>
              <a:ext cx="328259" cy="25825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4" name="Прямая соединительная линия 793"/>
            <p:cNvCxnSpPr>
              <a:stCxn id="699" idx="6"/>
              <a:endCxn id="698" idx="1"/>
            </p:cNvCxnSpPr>
            <p:nvPr/>
          </p:nvCxnSpPr>
          <p:spPr>
            <a:xfrm rot="5400000" flipH="1" flipV="1">
              <a:off x="3482793" y="6167223"/>
              <a:ext cx="101684" cy="696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5" name="Прямая соединительная линия 794"/>
            <p:cNvCxnSpPr>
              <a:stCxn id="695" idx="0"/>
              <a:endCxn id="686" idx="4"/>
            </p:cNvCxnSpPr>
            <p:nvPr/>
          </p:nvCxnSpPr>
          <p:spPr>
            <a:xfrm>
              <a:off x="3548505" y="5536373"/>
              <a:ext cx="320459" cy="13240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6" name="Прямая соединительная линия 795"/>
            <p:cNvCxnSpPr>
              <a:stCxn id="695" idx="5"/>
              <a:endCxn id="696" idx="1"/>
            </p:cNvCxnSpPr>
            <p:nvPr/>
          </p:nvCxnSpPr>
          <p:spPr>
            <a:xfrm rot="5400000" flipH="1" flipV="1">
              <a:off x="3469620" y="5447494"/>
              <a:ext cx="111339" cy="1142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809" name="Овал 808"/>
          <p:cNvSpPr/>
          <p:nvPr/>
        </p:nvSpPr>
        <p:spPr>
          <a:xfrm>
            <a:off x="1285852" y="163710"/>
            <a:ext cx="6572296" cy="6516000"/>
          </a:xfrm>
          <a:prstGeom prst="ellipse">
            <a:avLst/>
          </a:prstGeom>
          <a:noFill/>
          <a:ln w="12700"/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cxnSp>
        <p:nvCxnSpPr>
          <p:cNvPr id="812" name="Прямая соединительная линия 811"/>
          <p:cNvCxnSpPr/>
          <p:nvPr/>
        </p:nvCxnSpPr>
        <p:spPr>
          <a:xfrm rot="5400000">
            <a:off x="3906615" y="6621267"/>
            <a:ext cx="259200" cy="71438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823" name="Прямая соединительная линия 822"/>
          <p:cNvCxnSpPr/>
          <p:nvPr/>
        </p:nvCxnSpPr>
        <p:spPr>
          <a:xfrm rot="16200000" flipH="1">
            <a:off x="5660447" y="6412520"/>
            <a:ext cx="252000" cy="142877"/>
          </a:xfrm>
          <a:prstGeom prst="line">
            <a:avLst/>
          </a:prstGeom>
          <a:scene3d>
            <a:camera prst="orthographicFront">
              <a:rot lat="0" lon="0" rev="10200000"/>
            </a:camera>
            <a:lightRig rig="threePt" dir="t"/>
          </a:scene3d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827" name="TextBox 826"/>
          <p:cNvSpPr txBox="1"/>
          <p:nvPr/>
        </p:nvSpPr>
        <p:spPr>
          <a:xfrm rot="21075957">
            <a:off x="4424797" y="6543091"/>
            <a:ext cx="1058667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1400" dirty="0" smtClean="0">
                <a:latin typeface="Bookman Old Style" pitchFamily="18" charset="0"/>
              </a:rPr>
              <a:t>грудень</a:t>
            </a:r>
            <a:endParaRPr lang="uk-UA" sz="1400" dirty="0">
              <a:latin typeface="Bookman Old Style" pitchFamily="18" charset="0"/>
            </a:endParaRPr>
          </a:p>
        </p:txBody>
      </p:sp>
      <p:sp>
        <p:nvSpPr>
          <p:cNvPr id="828" name="TextBox 827"/>
          <p:cNvSpPr txBox="1"/>
          <p:nvPr/>
        </p:nvSpPr>
        <p:spPr>
          <a:xfrm rot="19276280">
            <a:off x="6073450" y="5869472"/>
            <a:ext cx="1058667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1400" dirty="0" smtClean="0">
                <a:latin typeface="Bookman Old Style" pitchFamily="18" charset="0"/>
              </a:rPr>
              <a:t>листопад</a:t>
            </a:r>
            <a:endParaRPr lang="uk-UA" sz="1400" dirty="0">
              <a:latin typeface="Bookman Old Style" pitchFamily="18" charset="0"/>
            </a:endParaRPr>
          </a:p>
        </p:txBody>
      </p:sp>
      <p:sp>
        <p:nvSpPr>
          <p:cNvPr id="829" name="TextBox 828"/>
          <p:cNvSpPr txBox="1"/>
          <p:nvPr/>
        </p:nvSpPr>
        <p:spPr>
          <a:xfrm rot="17630071">
            <a:off x="7117024" y="4586123"/>
            <a:ext cx="1058667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1400" dirty="0" smtClean="0">
                <a:latin typeface="Bookman Old Style" pitchFamily="18" charset="0"/>
              </a:rPr>
              <a:t>жовтень</a:t>
            </a:r>
            <a:endParaRPr lang="uk-UA" sz="1400" dirty="0">
              <a:latin typeface="Bookman Old Style" pitchFamily="18" charset="0"/>
            </a:endParaRPr>
          </a:p>
        </p:txBody>
      </p:sp>
      <p:sp>
        <p:nvSpPr>
          <p:cNvPr id="830" name="TextBox 829"/>
          <p:cNvSpPr txBox="1"/>
          <p:nvPr/>
        </p:nvSpPr>
        <p:spPr>
          <a:xfrm rot="15714304">
            <a:off x="7341394" y="2882876"/>
            <a:ext cx="1058667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1400" dirty="0" smtClean="0">
                <a:latin typeface="Bookman Old Style" pitchFamily="18" charset="0"/>
              </a:rPr>
              <a:t>вересень</a:t>
            </a:r>
            <a:endParaRPr lang="uk-UA" sz="1400" dirty="0">
              <a:latin typeface="Bookman Old Style" pitchFamily="18" charset="0"/>
            </a:endParaRPr>
          </a:p>
        </p:txBody>
      </p:sp>
      <p:sp>
        <p:nvSpPr>
          <p:cNvPr id="831" name="TextBox 830"/>
          <p:cNvSpPr txBox="1"/>
          <p:nvPr/>
        </p:nvSpPr>
        <p:spPr>
          <a:xfrm rot="3220511">
            <a:off x="6748397" y="1310971"/>
            <a:ext cx="1058667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1400" dirty="0" smtClean="0">
                <a:latin typeface="Bookman Old Style" pitchFamily="18" charset="0"/>
              </a:rPr>
              <a:t>серпень</a:t>
            </a:r>
            <a:endParaRPr lang="uk-UA" sz="1400" dirty="0">
              <a:latin typeface="Bookman Old Style" pitchFamily="18" charset="0"/>
            </a:endParaRPr>
          </a:p>
        </p:txBody>
      </p:sp>
      <p:sp>
        <p:nvSpPr>
          <p:cNvPr id="832" name="TextBox 831"/>
          <p:cNvSpPr txBox="1"/>
          <p:nvPr/>
        </p:nvSpPr>
        <p:spPr>
          <a:xfrm rot="1586521">
            <a:off x="5448208" y="219585"/>
            <a:ext cx="1058667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1400" dirty="0" smtClean="0">
                <a:latin typeface="Bookman Old Style" pitchFamily="18" charset="0"/>
              </a:rPr>
              <a:t>липень</a:t>
            </a:r>
            <a:endParaRPr lang="uk-UA" sz="1400" dirty="0">
              <a:latin typeface="Bookman Old Style" pitchFamily="18" charset="0"/>
            </a:endParaRPr>
          </a:p>
        </p:txBody>
      </p:sp>
      <p:sp>
        <p:nvSpPr>
          <p:cNvPr id="833" name="TextBox 832"/>
          <p:cNvSpPr txBox="1"/>
          <p:nvPr/>
        </p:nvSpPr>
        <p:spPr>
          <a:xfrm rot="21422218">
            <a:off x="3660219" y="-66475"/>
            <a:ext cx="1058667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1400" dirty="0" smtClean="0">
                <a:latin typeface="Bookman Old Style" pitchFamily="18" charset="0"/>
              </a:rPr>
              <a:t>червень</a:t>
            </a:r>
            <a:endParaRPr lang="uk-UA" sz="1400" dirty="0">
              <a:latin typeface="Bookman Old Style" pitchFamily="18" charset="0"/>
            </a:endParaRPr>
          </a:p>
        </p:txBody>
      </p:sp>
      <p:sp>
        <p:nvSpPr>
          <p:cNvPr id="834" name="TextBox 833"/>
          <p:cNvSpPr txBox="1"/>
          <p:nvPr/>
        </p:nvSpPr>
        <p:spPr>
          <a:xfrm rot="19518500">
            <a:off x="2065156" y="559647"/>
            <a:ext cx="1058667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1400" dirty="0" smtClean="0">
                <a:latin typeface="Bookman Old Style" pitchFamily="18" charset="0"/>
              </a:rPr>
              <a:t>травень</a:t>
            </a:r>
            <a:endParaRPr lang="uk-UA" sz="1400" dirty="0">
              <a:latin typeface="Bookman Old Style" pitchFamily="18" charset="0"/>
            </a:endParaRPr>
          </a:p>
        </p:txBody>
      </p:sp>
      <p:sp>
        <p:nvSpPr>
          <p:cNvPr id="835" name="TextBox 834"/>
          <p:cNvSpPr txBox="1"/>
          <p:nvPr/>
        </p:nvSpPr>
        <p:spPr>
          <a:xfrm rot="17687757">
            <a:off x="1006358" y="1809320"/>
            <a:ext cx="1058667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1400" dirty="0" smtClean="0">
                <a:latin typeface="Bookman Old Style" pitchFamily="18" charset="0"/>
              </a:rPr>
              <a:t>квітень</a:t>
            </a:r>
          </a:p>
        </p:txBody>
      </p:sp>
      <p:sp>
        <p:nvSpPr>
          <p:cNvPr id="836" name="TextBox 835"/>
          <p:cNvSpPr txBox="1"/>
          <p:nvPr/>
        </p:nvSpPr>
        <p:spPr>
          <a:xfrm rot="4875169">
            <a:off x="749077" y="3754552"/>
            <a:ext cx="1058667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1400" dirty="0" smtClean="0">
                <a:latin typeface="Bookman Old Style" pitchFamily="18" charset="0"/>
              </a:rPr>
              <a:t>березень</a:t>
            </a:r>
          </a:p>
        </p:txBody>
      </p:sp>
      <p:sp>
        <p:nvSpPr>
          <p:cNvPr id="837" name="TextBox 836"/>
          <p:cNvSpPr txBox="1"/>
          <p:nvPr/>
        </p:nvSpPr>
        <p:spPr>
          <a:xfrm rot="3368098">
            <a:off x="1300985" y="5166505"/>
            <a:ext cx="1058667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1400" dirty="0" smtClean="0">
                <a:latin typeface="Bookman Old Style" pitchFamily="18" charset="0"/>
              </a:rPr>
              <a:t>лютий</a:t>
            </a:r>
          </a:p>
        </p:txBody>
      </p:sp>
      <p:sp>
        <p:nvSpPr>
          <p:cNvPr id="838" name="TextBox 837"/>
          <p:cNvSpPr txBox="1"/>
          <p:nvPr/>
        </p:nvSpPr>
        <p:spPr>
          <a:xfrm rot="1618209">
            <a:off x="2572415" y="6249465"/>
            <a:ext cx="1058667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1400" dirty="0" smtClean="0">
                <a:latin typeface="Bookman Old Style" pitchFamily="18" charset="0"/>
              </a:rPr>
              <a:t>січень</a:t>
            </a:r>
          </a:p>
        </p:txBody>
      </p:sp>
      <p:grpSp>
        <p:nvGrpSpPr>
          <p:cNvPr id="19" name="Группа 864"/>
          <p:cNvGrpSpPr/>
          <p:nvPr/>
        </p:nvGrpSpPr>
        <p:grpSpPr>
          <a:xfrm>
            <a:off x="3673098" y="578603"/>
            <a:ext cx="2665709" cy="6010528"/>
            <a:chOff x="3673098" y="578603"/>
            <a:chExt cx="2665709" cy="6010528"/>
          </a:xfrm>
        </p:grpSpPr>
        <p:sp>
          <p:nvSpPr>
            <p:cNvPr id="866" name="Полилиния 865"/>
            <p:cNvSpPr/>
            <p:nvPr/>
          </p:nvSpPr>
          <p:spPr>
            <a:xfrm>
              <a:off x="4702169" y="5535152"/>
              <a:ext cx="727087" cy="608492"/>
            </a:xfrm>
            <a:custGeom>
              <a:avLst/>
              <a:gdLst>
                <a:gd name="connsiteX0" fmla="*/ 2217 w 727087"/>
                <a:gd name="connsiteY0" fmla="*/ 109728 h 608492"/>
                <a:gd name="connsiteX1" fmla="*/ 8867 w 727087"/>
                <a:gd name="connsiteY1" fmla="*/ 146304 h 608492"/>
                <a:gd name="connsiteX2" fmla="*/ 15517 w 727087"/>
                <a:gd name="connsiteY2" fmla="*/ 152955 h 608492"/>
                <a:gd name="connsiteX3" fmla="*/ 28818 w 727087"/>
                <a:gd name="connsiteY3" fmla="*/ 169580 h 608492"/>
                <a:gd name="connsiteX4" fmla="*/ 48768 w 727087"/>
                <a:gd name="connsiteY4" fmla="*/ 176230 h 608492"/>
                <a:gd name="connsiteX5" fmla="*/ 121920 w 727087"/>
                <a:gd name="connsiteY5" fmla="*/ 172905 h 608492"/>
                <a:gd name="connsiteX6" fmla="*/ 158496 w 727087"/>
                <a:gd name="connsiteY6" fmla="*/ 166255 h 608492"/>
                <a:gd name="connsiteX7" fmla="*/ 181772 w 727087"/>
                <a:gd name="connsiteY7" fmla="*/ 162930 h 608492"/>
                <a:gd name="connsiteX8" fmla="*/ 221673 w 727087"/>
                <a:gd name="connsiteY8" fmla="*/ 152955 h 608492"/>
                <a:gd name="connsiteX9" fmla="*/ 231648 w 727087"/>
                <a:gd name="connsiteY9" fmla="*/ 149629 h 608492"/>
                <a:gd name="connsiteX10" fmla="*/ 318100 w 727087"/>
                <a:gd name="connsiteY10" fmla="*/ 156280 h 608492"/>
                <a:gd name="connsiteX11" fmla="*/ 338051 w 727087"/>
                <a:gd name="connsiteY11" fmla="*/ 162930 h 608492"/>
                <a:gd name="connsiteX12" fmla="*/ 358002 w 727087"/>
                <a:gd name="connsiteY12" fmla="*/ 176230 h 608492"/>
                <a:gd name="connsiteX13" fmla="*/ 361327 w 727087"/>
                <a:gd name="connsiteY13" fmla="*/ 192856 h 608492"/>
                <a:gd name="connsiteX14" fmla="*/ 354676 w 727087"/>
                <a:gd name="connsiteY14" fmla="*/ 229432 h 608492"/>
                <a:gd name="connsiteX15" fmla="*/ 348026 w 727087"/>
                <a:gd name="connsiteY15" fmla="*/ 242732 h 608492"/>
                <a:gd name="connsiteX16" fmla="*/ 341376 w 727087"/>
                <a:gd name="connsiteY16" fmla="*/ 279308 h 608492"/>
                <a:gd name="connsiteX17" fmla="*/ 334726 w 727087"/>
                <a:gd name="connsiteY17" fmla="*/ 395686 h 608492"/>
                <a:gd name="connsiteX18" fmla="*/ 331401 w 727087"/>
                <a:gd name="connsiteY18" fmla="*/ 478813 h 608492"/>
                <a:gd name="connsiteX19" fmla="*/ 341376 w 727087"/>
                <a:gd name="connsiteY19" fmla="*/ 528690 h 608492"/>
                <a:gd name="connsiteX20" fmla="*/ 351351 w 727087"/>
                <a:gd name="connsiteY20" fmla="*/ 535340 h 608492"/>
                <a:gd name="connsiteX21" fmla="*/ 367977 w 727087"/>
                <a:gd name="connsiteY21" fmla="*/ 551965 h 608492"/>
                <a:gd name="connsiteX22" fmla="*/ 384602 w 727087"/>
                <a:gd name="connsiteY22" fmla="*/ 561941 h 608492"/>
                <a:gd name="connsiteX23" fmla="*/ 394578 w 727087"/>
                <a:gd name="connsiteY23" fmla="*/ 571916 h 608492"/>
                <a:gd name="connsiteX24" fmla="*/ 427828 w 727087"/>
                <a:gd name="connsiteY24" fmla="*/ 578566 h 608492"/>
                <a:gd name="connsiteX25" fmla="*/ 447779 w 727087"/>
                <a:gd name="connsiteY25" fmla="*/ 585216 h 608492"/>
                <a:gd name="connsiteX26" fmla="*/ 464404 w 727087"/>
                <a:gd name="connsiteY26" fmla="*/ 595192 h 608492"/>
                <a:gd name="connsiteX27" fmla="*/ 474380 w 727087"/>
                <a:gd name="connsiteY27" fmla="*/ 601842 h 608492"/>
                <a:gd name="connsiteX28" fmla="*/ 494330 w 727087"/>
                <a:gd name="connsiteY28" fmla="*/ 608492 h 608492"/>
                <a:gd name="connsiteX29" fmla="*/ 550857 w 727087"/>
                <a:gd name="connsiteY29" fmla="*/ 605167 h 608492"/>
                <a:gd name="connsiteX30" fmla="*/ 560832 w 727087"/>
                <a:gd name="connsiteY30" fmla="*/ 598517 h 608492"/>
                <a:gd name="connsiteX31" fmla="*/ 580783 w 727087"/>
                <a:gd name="connsiteY31" fmla="*/ 591867 h 608492"/>
                <a:gd name="connsiteX32" fmla="*/ 604058 w 727087"/>
                <a:gd name="connsiteY32" fmla="*/ 585216 h 608492"/>
                <a:gd name="connsiteX33" fmla="*/ 627334 w 727087"/>
                <a:gd name="connsiteY33" fmla="*/ 575241 h 608492"/>
                <a:gd name="connsiteX34" fmla="*/ 637309 w 727087"/>
                <a:gd name="connsiteY34" fmla="*/ 568591 h 608492"/>
                <a:gd name="connsiteX35" fmla="*/ 647284 w 727087"/>
                <a:gd name="connsiteY35" fmla="*/ 565266 h 608492"/>
                <a:gd name="connsiteX36" fmla="*/ 657260 w 727087"/>
                <a:gd name="connsiteY36" fmla="*/ 555291 h 608492"/>
                <a:gd name="connsiteX37" fmla="*/ 680535 w 727087"/>
                <a:gd name="connsiteY37" fmla="*/ 541990 h 608492"/>
                <a:gd name="connsiteX38" fmla="*/ 693836 w 727087"/>
                <a:gd name="connsiteY38" fmla="*/ 525365 h 608492"/>
                <a:gd name="connsiteX39" fmla="*/ 697161 w 727087"/>
                <a:gd name="connsiteY39" fmla="*/ 515389 h 608492"/>
                <a:gd name="connsiteX40" fmla="*/ 707136 w 727087"/>
                <a:gd name="connsiteY40" fmla="*/ 495439 h 608492"/>
                <a:gd name="connsiteX41" fmla="*/ 710461 w 727087"/>
                <a:gd name="connsiteY41" fmla="*/ 422287 h 608492"/>
                <a:gd name="connsiteX42" fmla="*/ 713786 w 727087"/>
                <a:gd name="connsiteY42" fmla="*/ 405661 h 608492"/>
                <a:gd name="connsiteX43" fmla="*/ 717111 w 727087"/>
                <a:gd name="connsiteY43" fmla="*/ 385711 h 608492"/>
                <a:gd name="connsiteX44" fmla="*/ 723762 w 727087"/>
                <a:gd name="connsiteY44" fmla="*/ 339160 h 608492"/>
                <a:gd name="connsiteX45" fmla="*/ 727087 w 727087"/>
                <a:gd name="connsiteY45" fmla="*/ 329184 h 608492"/>
                <a:gd name="connsiteX46" fmla="*/ 723762 w 727087"/>
                <a:gd name="connsiteY46" fmla="*/ 295933 h 608492"/>
                <a:gd name="connsiteX47" fmla="*/ 713786 w 727087"/>
                <a:gd name="connsiteY47" fmla="*/ 262683 h 608492"/>
                <a:gd name="connsiteX48" fmla="*/ 707136 w 727087"/>
                <a:gd name="connsiteY48" fmla="*/ 236082 h 608492"/>
                <a:gd name="connsiteX49" fmla="*/ 700486 w 727087"/>
                <a:gd name="connsiteY49" fmla="*/ 212806 h 608492"/>
                <a:gd name="connsiteX50" fmla="*/ 693836 w 727087"/>
                <a:gd name="connsiteY50" fmla="*/ 202831 h 608492"/>
                <a:gd name="connsiteX51" fmla="*/ 690511 w 727087"/>
                <a:gd name="connsiteY51" fmla="*/ 192856 h 608492"/>
                <a:gd name="connsiteX52" fmla="*/ 673885 w 727087"/>
                <a:gd name="connsiteY52" fmla="*/ 176230 h 608492"/>
                <a:gd name="connsiteX53" fmla="*/ 650610 w 727087"/>
                <a:gd name="connsiteY53" fmla="*/ 152955 h 608492"/>
                <a:gd name="connsiteX54" fmla="*/ 643959 w 727087"/>
                <a:gd name="connsiteY54" fmla="*/ 146304 h 608492"/>
                <a:gd name="connsiteX55" fmla="*/ 624009 w 727087"/>
                <a:gd name="connsiteY55" fmla="*/ 139654 h 608492"/>
                <a:gd name="connsiteX56" fmla="*/ 607383 w 727087"/>
                <a:gd name="connsiteY56" fmla="*/ 126354 h 608492"/>
                <a:gd name="connsiteX57" fmla="*/ 600733 w 727087"/>
                <a:gd name="connsiteY57" fmla="*/ 116379 h 608492"/>
                <a:gd name="connsiteX58" fmla="*/ 584108 w 727087"/>
                <a:gd name="connsiteY58" fmla="*/ 99753 h 608492"/>
                <a:gd name="connsiteX59" fmla="*/ 580783 w 727087"/>
                <a:gd name="connsiteY59" fmla="*/ 89778 h 608492"/>
                <a:gd name="connsiteX60" fmla="*/ 557507 w 727087"/>
                <a:gd name="connsiteY60" fmla="*/ 69827 h 608492"/>
                <a:gd name="connsiteX61" fmla="*/ 554182 w 727087"/>
                <a:gd name="connsiteY61" fmla="*/ 59852 h 608492"/>
                <a:gd name="connsiteX62" fmla="*/ 544207 w 727087"/>
                <a:gd name="connsiteY62" fmla="*/ 53202 h 608492"/>
                <a:gd name="connsiteX63" fmla="*/ 537556 w 727087"/>
                <a:gd name="connsiteY63" fmla="*/ 46552 h 608492"/>
                <a:gd name="connsiteX64" fmla="*/ 530906 w 727087"/>
                <a:gd name="connsiteY64" fmla="*/ 36576 h 608492"/>
                <a:gd name="connsiteX65" fmla="*/ 520931 w 727087"/>
                <a:gd name="connsiteY65" fmla="*/ 33251 h 608492"/>
                <a:gd name="connsiteX66" fmla="*/ 500980 w 727087"/>
                <a:gd name="connsiteY66" fmla="*/ 19951 h 608492"/>
                <a:gd name="connsiteX67" fmla="*/ 491005 w 727087"/>
                <a:gd name="connsiteY67" fmla="*/ 13301 h 608492"/>
                <a:gd name="connsiteX68" fmla="*/ 481030 w 727087"/>
                <a:gd name="connsiteY68" fmla="*/ 9976 h 608492"/>
                <a:gd name="connsiteX69" fmla="*/ 471055 w 727087"/>
                <a:gd name="connsiteY69" fmla="*/ 3325 h 608492"/>
                <a:gd name="connsiteX70" fmla="*/ 454429 w 727087"/>
                <a:gd name="connsiteY70" fmla="*/ 0 h 608492"/>
                <a:gd name="connsiteX71" fmla="*/ 354676 w 727087"/>
                <a:gd name="connsiteY71" fmla="*/ 3325 h 608492"/>
                <a:gd name="connsiteX72" fmla="*/ 348026 w 727087"/>
                <a:gd name="connsiteY72" fmla="*/ 9976 h 608492"/>
                <a:gd name="connsiteX73" fmla="*/ 338051 w 727087"/>
                <a:gd name="connsiteY73" fmla="*/ 16626 h 608492"/>
                <a:gd name="connsiteX74" fmla="*/ 318100 w 727087"/>
                <a:gd name="connsiteY74" fmla="*/ 43227 h 608492"/>
                <a:gd name="connsiteX75" fmla="*/ 308125 w 727087"/>
                <a:gd name="connsiteY75" fmla="*/ 46552 h 608492"/>
                <a:gd name="connsiteX76" fmla="*/ 304800 w 727087"/>
                <a:gd name="connsiteY76" fmla="*/ 56527 h 608492"/>
                <a:gd name="connsiteX77" fmla="*/ 294825 w 727087"/>
                <a:gd name="connsiteY77" fmla="*/ 59852 h 608492"/>
                <a:gd name="connsiteX78" fmla="*/ 274874 w 727087"/>
                <a:gd name="connsiteY78" fmla="*/ 69827 h 608492"/>
                <a:gd name="connsiteX79" fmla="*/ 264899 w 727087"/>
                <a:gd name="connsiteY79" fmla="*/ 76477 h 608492"/>
                <a:gd name="connsiteX80" fmla="*/ 215023 w 727087"/>
                <a:gd name="connsiteY80" fmla="*/ 86453 h 608492"/>
                <a:gd name="connsiteX81" fmla="*/ 38793 w 727087"/>
                <a:gd name="connsiteY81" fmla="*/ 89778 h 608492"/>
                <a:gd name="connsiteX82" fmla="*/ 22167 w 727087"/>
                <a:gd name="connsiteY82" fmla="*/ 99753 h 608492"/>
                <a:gd name="connsiteX83" fmla="*/ 2217 w 727087"/>
                <a:gd name="connsiteY83" fmla="*/ 109728 h 6084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</a:cxnLst>
              <a:rect l="l" t="t" r="r" b="b"/>
              <a:pathLst>
                <a:path w="727087" h="608492">
                  <a:moveTo>
                    <a:pt x="2217" y="109728"/>
                  </a:moveTo>
                  <a:cubicBezTo>
                    <a:pt x="0" y="117486"/>
                    <a:pt x="4011" y="138210"/>
                    <a:pt x="8867" y="146304"/>
                  </a:cubicBezTo>
                  <a:cubicBezTo>
                    <a:pt x="10480" y="148992"/>
                    <a:pt x="13300" y="150738"/>
                    <a:pt x="15517" y="152955"/>
                  </a:cubicBezTo>
                  <a:cubicBezTo>
                    <a:pt x="19123" y="163773"/>
                    <a:pt x="17046" y="164348"/>
                    <a:pt x="28818" y="169580"/>
                  </a:cubicBezTo>
                  <a:cubicBezTo>
                    <a:pt x="35224" y="172427"/>
                    <a:pt x="48768" y="176230"/>
                    <a:pt x="48768" y="176230"/>
                  </a:cubicBezTo>
                  <a:cubicBezTo>
                    <a:pt x="73152" y="175122"/>
                    <a:pt x="97569" y="174584"/>
                    <a:pt x="121920" y="172905"/>
                  </a:cubicBezTo>
                  <a:cubicBezTo>
                    <a:pt x="153180" y="170749"/>
                    <a:pt x="135575" y="170422"/>
                    <a:pt x="158496" y="166255"/>
                  </a:cubicBezTo>
                  <a:cubicBezTo>
                    <a:pt x="166207" y="164853"/>
                    <a:pt x="174026" y="164122"/>
                    <a:pt x="181772" y="162930"/>
                  </a:cubicBezTo>
                  <a:cubicBezTo>
                    <a:pt x="206712" y="159093"/>
                    <a:pt x="197327" y="161071"/>
                    <a:pt x="221673" y="152955"/>
                  </a:cubicBezTo>
                  <a:lnTo>
                    <a:pt x="231648" y="149629"/>
                  </a:lnTo>
                  <a:cubicBezTo>
                    <a:pt x="270569" y="151399"/>
                    <a:pt x="288383" y="147365"/>
                    <a:pt x="318100" y="156280"/>
                  </a:cubicBezTo>
                  <a:cubicBezTo>
                    <a:pt x="324814" y="158294"/>
                    <a:pt x="332218" y="159042"/>
                    <a:pt x="338051" y="162930"/>
                  </a:cubicBezTo>
                  <a:lnTo>
                    <a:pt x="358002" y="176230"/>
                  </a:lnTo>
                  <a:cubicBezTo>
                    <a:pt x="359110" y="181772"/>
                    <a:pt x="361327" y="187204"/>
                    <a:pt x="361327" y="192856"/>
                  </a:cubicBezTo>
                  <a:cubicBezTo>
                    <a:pt x="361327" y="194535"/>
                    <a:pt x="355758" y="226186"/>
                    <a:pt x="354676" y="229432"/>
                  </a:cubicBezTo>
                  <a:cubicBezTo>
                    <a:pt x="353108" y="234134"/>
                    <a:pt x="349766" y="238091"/>
                    <a:pt x="348026" y="242732"/>
                  </a:cubicBezTo>
                  <a:cubicBezTo>
                    <a:pt x="344724" y="251537"/>
                    <a:pt x="342047" y="272258"/>
                    <a:pt x="341376" y="279308"/>
                  </a:cubicBezTo>
                  <a:cubicBezTo>
                    <a:pt x="338221" y="312438"/>
                    <a:pt x="336050" y="365238"/>
                    <a:pt x="334726" y="395686"/>
                  </a:cubicBezTo>
                  <a:cubicBezTo>
                    <a:pt x="333521" y="423391"/>
                    <a:pt x="332509" y="451104"/>
                    <a:pt x="331401" y="478813"/>
                  </a:cubicBezTo>
                  <a:cubicBezTo>
                    <a:pt x="331562" y="480259"/>
                    <a:pt x="334303" y="523975"/>
                    <a:pt x="341376" y="528690"/>
                  </a:cubicBezTo>
                  <a:lnTo>
                    <a:pt x="351351" y="535340"/>
                  </a:lnTo>
                  <a:cubicBezTo>
                    <a:pt x="362755" y="552443"/>
                    <a:pt x="352141" y="539295"/>
                    <a:pt x="367977" y="551965"/>
                  </a:cubicBezTo>
                  <a:cubicBezTo>
                    <a:pt x="381018" y="562399"/>
                    <a:pt x="367278" y="556166"/>
                    <a:pt x="384602" y="561941"/>
                  </a:cubicBezTo>
                  <a:cubicBezTo>
                    <a:pt x="387927" y="565266"/>
                    <a:pt x="390665" y="569308"/>
                    <a:pt x="394578" y="571916"/>
                  </a:cubicBezTo>
                  <a:cubicBezTo>
                    <a:pt x="400909" y="576137"/>
                    <a:pt x="425856" y="578284"/>
                    <a:pt x="427828" y="578566"/>
                  </a:cubicBezTo>
                  <a:cubicBezTo>
                    <a:pt x="434478" y="580783"/>
                    <a:pt x="442823" y="580259"/>
                    <a:pt x="447779" y="585216"/>
                  </a:cubicBezTo>
                  <a:cubicBezTo>
                    <a:pt x="460766" y="598205"/>
                    <a:pt x="447141" y="586561"/>
                    <a:pt x="464404" y="595192"/>
                  </a:cubicBezTo>
                  <a:cubicBezTo>
                    <a:pt x="467979" y="596979"/>
                    <a:pt x="470728" y="600219"/>
                    <a:pt x="474380" y="601842"/>
                  </a:cubicBezTo>
                  <a:cubicBezTo>
                    <a:pt x="480786" y="604689"/>
                    <a:pt x="494330" y="608492"/>
                    <a:pt x="494330" y="608492"/>
                  </a:cubicBezTo>
                  <a:cubicBezTo>
                    <a:pt x="513172" y="607384"/>
                    <a:pt x="532191" y="607967"/>
                    <a:pt x="550857" y="605167"/>
                  </a:cubicBezTo>
                  <a:cubicBezTo>
                    <a:pt x="554809" y="604574"/>
                    <a:pt x="557180" y="600140"/>
                    <a:pt x="560832" y="598517"/>
                  </a:cubicBezTo>
                  <a:cubicBezTo>
                    <a:pt x="567238" y="595670"/>
                    <a:pt x="573982" y="593568"/>
                    <a:pt x="580783" y="591867"/>
                  </a:cubicBezTo>
                  <a:cubicBezTo>
                    <a:pt x="585041" y="590802"/>
                    <a:pt x="599290" y="587600"/>
                    <a:pt x="604058" y="585216"/>
                  </a:cubicBezTo>
                  <a:cubicBezTo>
                    <a:pt x="627021" y="573735"/>
                    <a:pt x="599655" y="582161"/>
                    <a:pt x="627334" y="575241"/>
                  </a:cubicBezTo>
                  <a:cubicBezTo>
                    <a:pt x="630659" y="573024"/>
                    <a:pt x="633735" y="570378"/>
                    <a:pt x="637309" y="568591"/>
                  </a:cubicBezTo>
                  <a:cubicBezTo>
                    <a:pt x="640444" y="567024"/>
                    <a:pt x="644368" y="567210"/>
                    <a:pt x="647284" y="565266"/>
                  </a:cubicBezTo>
                  <a:cubicBezTo>
                    <a:pt x="651197" y="562658"/>
                    <a:pt x="653647" y="558301"/>
                    <a:pt x="657260" y="555291"/>
                  </a:cubicBezTo>
                  <a:cubicBezTo>
                    <a:pt x="670870" y="543949"/>
                    <a:pt x="664267" y="552835"/>
                    <a:pt x="680535" y="541990"/>
                  </a:cubicBezTo>
                  <a:cubicBezTo>
                    <a:pt x="686223" y="538198"/>
                    <a:pt x="690277" y="530703"/>
                    <a:pt x="693836" y="525365"/>
                  </a:cubicBezTo>
                  <a:cubicBezTo>
                    <a:pt x="694944" y="522040"/>
                    <a:pt x="695594" y="518524"/>
                    <a:pt x="697161" y="515389"/>
                  </a:cubicBezTo>
                  <a:cubicBezTo>
                    <a:pt x="710054" y="489603"/>
                    <a:pt x="698777" y="520515"/>
                    <a:pt x="707136" y="495439"/>
                  </a:cubicBezTo>
                  <a:cubicBezTo>
                    <a:pt x="708244" y="471055"/>
                    <a:pt x="708658" y="446629"/>
                    <a:pt x="710461" y="422287"/>
                  </a:cubicBezTo>
                  <a:cubicBezTo>
                    <a:pt x="710878" y="416651"/>
                    <a:pt x="712775" y="411222"/>
                    <a:pt x="713786" y="405661"/>
                  </a:cubicBezTo>
                  <a:cubicBezTo>
                    <a:pt x="714992" y="399028"/>
                    <a:pt x="716158" y="392385"/>
                    <a:pt x="717111" y="385711"/>
                  </a:cubicBezTo>
                  <a:cubicBezTo>
                    <a:pt x="719127" y="371599"/>
                    <a:pt x="720585" y="353455"/>
                    <a:pt x="723762" y="339160"/>
                  </a:cubicBezTo>
                  <a:cubicBezTo>
                    <a:pt x="724522" y="335738"/>
                    <a:pt x="725979" y="332509"/>
                    <a:pt x="727087" y="329184"/>
                  </a:cubicBezTo>
                  <a:cubicBezTo>
                    <a:pt x="725979" y="318100"/>
                    <a:pt x="725337" y="306960"/>
                    <a:pt x="723762" y="295933"/>
                  </a:cubicBezTo>
                  <a:cubicBezTo>
                    <a:pt x="720999" y="276596"/>
                    <a:pt x="718409" y="285798"/>
                    <a:pt x="713786" y="262683"/>
                  </a:cubicBezTo>
                  <a:cubicBezTo>
                    <a:pt x="707025" y="228877"/>
                    <a:pt x="713953" y="259941"/>
                    <a:pt x="707136" y="236082"/>
                  </a:cubicBezTo>
                  <a:cubicBezTo>
                    <a:pt x="705715" y="231109"/>
                    <a:pt x="703144" y="218122"/>
                    <a:pt x="700486" y="212806"/>
                  </a:cubicBezTo>
                  <a:cubicBezTo>
                    <a:pt x="698699" y="209232"/>
                    <a:pt x="695623" y="206405"/>
                    <a:pt x="693836" y="202831"/>
                  </a:cubicBezTo>
                  <a:cubicBezTo>
                    <a:pt x="692269" y="199696"/>
                    <a:pt x="692614" y="195660"/>
                    <a:pt x="690511" y="192856"/>
                  </a:cubicBezTo>
                  <a:cubicBezTo>
                    <a:pt x="685808" y="186586"/>
                    <a:pt x="678233" y="182751"/>
                    <a:pt x="673885" y="176230"/>
                  </a:cubicBezTo>
                  <a:cubicBezTo>
                    <a:pt x="658641" y="153364"/>
                    <a:pt x="668167" y="158807"/>
                    <a:pt x="650610" y="152955"/>
                  </a:cubicBezTo>
                  <a:cubicBezTo>
                    <a:pt x="648393" y="150738"/>
                    <a:pt x="646763" y="147706"/>
                    <a:pt x="643959" y="146304"/>
                  </a:cubicBezTo>
                  <a:cubicBezTo>
                    <a:pt x="637689" y="143169"/>
                    <a:pt x="624009" y="139654"/>
                    <a:pt x="624009" y="139654"/>
                  </a:cubicBezTo>
                  <a:cubicBezTo>
                    <a:pt x="604952" y="111069"/>
                    <a:pt x="630327" y="144708"/>
                    <a:pt x="607383" y="126354"/>
                  </a:cubicBezTo>
                  <a:cubicBezTo>
                    <a:pt x="604262" y="123858"/>
                    <a:pt x="603364" y="119386"/>
                    <a:pt x="600733" y="116379"/>
                  </a:cubicBezTo>
                  <a:cubicBezTo>
                    <a:pt x="595572" y="110481"/>
                    <a:pt x="584108" y="99753"/>
                    <a:pt x="584108" y="99753"/>
                  </a:cubicBezTo>
                  <a:cubicBezTo>
                    <a:pt x="583000" y="96428"/>
                    <a:pt x="582820" y="92630"/>
                    <a:pt x="580783" y="89778"/>
                  </a:cubicBezTo>
                  <a:cubicBezTo>
                    <a:pt x="573452" y="79515"/>
                    <a:pt x="567093" y="76218"/>
                    <a:pt x="557507" y="69827"/>
                  </a:cubicBezTo>
                  <a:cubicBezTo>
                    <a:pt x="556399" y="66502"/>
                    <a:pt x="556371" y="62589"/>
                    <a:pt x="554182" y="59852"/>
                  </a:cubicBezTo>
                  <a:cubicBezTo>
                    <a:pt x="551686" y="56732"/>
                    <a:pt x="547328" y="55698"/>
                    <a:pt x="544207" y="53202"/>
                  </a:cubicBezTo>
                  <a:cubicBezTo>
                    <a:pt x="541759" y="51244"/>
                    <a:pt x="539514" y="49000"/>
                    <a:pt x="537556" y="46552"/>
                  </a:cubicBezTo>
                  <a:cubicBezTo>
                    <a:pt x="535059" y="43431"/>
                    <a:pt x="534027" y="39073"/>
                    <a:pt x="530906" y="36576"/>
                  </a:cubicBezTo>
                  <a:cubicBezTo>
                    <a:pt x="528169" y="34386"/>
                    <a:pt x="523995" y="34953"/>
                    <a:pt x="520931" y="33251"/>
                  </a:cubicBezTo>
                  <a:cubicBezTo>
                    <a:pt x="513944" y="29370"/>
                    <a:pt x="507630" y="24384"/>
                    <a:pt x="500980" y="19951"/>
                  </a:cubicBezTo>
                  <a:cubicBezTo>
                    <a:pt x="497655" y="17734"/>
                    <a:pt x="494796" y="14565"/>
                    <a:pt x="491005" y="13301"/>
                  </a:cubicBezTo>
                  <a:lnTo>
                    <a:pt x="481030" y="9976"/>
                  </a:lnTo>
                  <a:cubicBezTo>
                    <a:pt x="477705" y="7759"/>
                    <a:pt x="474797" y="4728"/>
                    <a:pt x="471055" y="3325"/>
                  </a:cubicBezTo>
                  <a:cubicBezTo>
                    <a:pt x="465763" y="1340"/>
                    <a:pt x="460081" y="0"/>
                    <a:pt x="454429" y="0"/>
                  </a:cubicBezTo>
                  <a:cubicBezTo>
                    <a:pt x="421160" y="0"/>
                    <a:pt x="387927" y="2217"/>
                    <a:pt x="354676" y="3325"/>
                  </a:cubicBezTo>
                  <a:cubicBezTo>
                    <a:pt x="352459" y="5542"/>
                    <a:pt x="350474" y="8017"/>
                    <a:pt x="348026" y="9976"/>
                  </a:cubicBezTo>
                  <a:cubicBezTo>
                    <a:pt x="344906" y="12472"/>
                    <a:pt x="340682" y="13619"/>
                    <a:pt x="338051" y="16626"/>
                  </a:cubicBezTo>
                  <a:cubicBezTo>
                    <a:pt x="336225" y="18713"/>
                    <a:pt x="325219" y="38955"/>
                    <a:pt x="318100" y="43227"/>
                  </a:cubicBezTo>
                  <a:cubicBezTo>
                    <a:pt x="315095" y="45030"/>
                    <a:pt x="311450" y="45444"/>
                    <a:pt x="308125" y="46552"/>
                  </a:cubicBezTo>
                  <a:cubicBezTo>
                    <a:pt x="307017" y="49877"/>
                    <a:pt x="307278" y="54049"/>
                    <a:pt x="304800" y="56527"/>
                  </a:cubicBezTo>
                  <a:cubicBezTo>
                    <a:pt x="302322" y="59005"/>
                    <a:pt x="297960" y="58285"/>
                    <a:pt x="294825" y="59852"/>
                  </a:cubicBezTo>
                  <a:cubicBezTo>
                    <a:pt x="269045" y="72742"/>
                    <a:pt x="299946" y="61470"/>
                    <a:pt x="274874" y="69827"/>
                  </a:cubicBezTo>
                  <a:cubicBezTo>
                    <a:pt x="271549" y="72044"/>
                    <a:pt x="268655" y="75111"/>
                    <a:pt x="264899" y="76477"/>
                  </a:cubicBezTo>
                  <a:cubicBezTo>
                    <a:pt x="254960" y="80091"/>
                    <a:pt x="226540" y="86069"/>
                    <a:pt x="215023" y="86453"/>
                  </a:cubicBezTo>
                  <a:cubicBezTo>
                    <a:pt x="156302" y="88410"/>
                    <a:pt x="97536" y="88670"/>
                    <a:pt x="38793" y="89778"/>
                  </a:cubicBezTo>
                  <a:cubicBezTo>
                    <a:pt x="21471" y="95552"/>
                    <a:pt x="35208" y="89321"/>
                    <a:pt x="22167" y="99753"/>
                  </a:cubicBezTo>
                  <a:cubicBezTo>
                    <a:pt x="8793" y="110452"/>
                    <a:pt x="4434" y="101970"/>
                    <a:pt x="2217" y="109728"/>
                  </a:cubicBezTo>
                  <a:close/>
                </a:path>
              </a:pathLst>
            </a:custGeom>
            <a:solidFill>
              <a:srgbClr val="FFFF00">
                <a:alpha val="15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67" name="Полилиния 866"/>
            <p:cNvSpPr/>
            <p:nvPr/>
          </p:nvSpPr>
          <p:spPr>
            <a:xfrm>
              <a:off x="3757771" y="4531861"/>
              <a:ext cx="2347096" cy="2057270"/>
            </a:xfrm>
            <a:custGeom>
              <a:avLst/>
              <a:gdLst>
                <a:gd name="connsiteX0" fmla="*/ 761028 w 2347096"/>
                <a:gd name="connsiteY0" fmla="*/ 2035194 h 2057270"/>
                <a:gd name="connsiteX1" fmla="*/ 927282 w 2347096"/>
                <a:gd name="connsiteY1" fmla="*/ 2038519 h 2057270"/>
                <a:gd name="connsiteX2" fmla="*/ 947233 w 2347096"/>
                <a:gd name="connsiteY2" fmla="*/ 2035194 h 2057270"/>
                <a:gd name="connsiteX3" fmla="*/ 963858 w 2347096"/>
                <a:gd name="connsiteY3" fmla="*/ 2031868 h 2057270"/>
                <a:gd name="connsiteX4" fmla="*/ 1060286 w 2347096"/>
                <a:gd name="connsiteY4" fmla="*/ 2028543 h 2057270"/>
                <a:gd name="connsiteX5" fmla="*/ 1113487 w 2347096"/>
                <a:gd name="connsiteY5" fmla="*/ 2018568 h 2057270"/>
                <a:gd name="connsiteX6" fmla="*/ 1130113 w 2347096"/>
                <a:gd name="connsiteY6" fmla="*/ 2015243 h 2057270"/>
                <a:gd name="connsiteX7" fmla="*/ 1183314 w 2347096"/>
                <a:gd name="connsiteY7" fmla="*/ 2011918 h 2057270"/>
                <a:gd name="connsiteX8" fmla="*/ 1249816 w 2347096"/>
                <a:gd name="connsiteY8" fmla="*/ 2005268 h 2057270"/>
                <a:gd name="connsiteX9" fmla="*/ 1269766 w 2347096"/>
                <a:gd name="connsiteY9" fmla="*/ 2001943 h 2057270"/>
                <a:gd name="connsiteX10" fmla="*/ 1279742 w 2347096"/>
                <a:gd name="connsiteY10" fmla="*/ 1998618 h 2057270"/>
                <a:gd name="connsiteX11" fmla="*/ 1336268 w 2347096"/>
                <a:gd name="connsiteY11" fmla="*/ 1995292 h 2057270"/>
                <a:gd name="connsiteX12" fmla="*/ 1369519 w 2347096"/>
                <a:gd name="connsiteY12" fmla="*/ 1988642 h 2057270"/>
                <a:gd name="connsiteX13" fmla="*/ 1389470 w 2347096"/>
                <a:gd name="connsiteY13" fmla="*/ 1985317 h 2057270"/>
                <a:gd name="connsiteX14" fmla="*/ 1422721 w 2347096"/>
                <a:gd name="connsiteY14" fmla="*/ 1981992 h 2057270"/>
                <a:gd name="connsiteX15" fmla="*/ 1449321 w 2347096"/>
                <a:gd name="connsiteY15" fmla="*/ 1978667 h 2057270"/>
                <a:gd name="connsiteX16" fmla="*/ 1482572 w 2347096"/>
                <a:gd name="connsiteY16" fmla="*/ 1968692 h 2057270"/>
                <a:gd name="connsiteX17" fmla="*/ 1505848 w 2347096"/>
                <a:gd name="connsiteY17" fmla="*/ 1965367 h 2057270"/>
                <a:gd name="connsiteX18" fmla="*/ 1519148 w 2347096"/>
                <a:gd name="connsiteY18" fmla="*/ 1962042 h 2057270"/>
                <a:gd name="connsiteX19" fmla="*/ 1559049 w 2347096"/>
                <a:gd name="connsiteY19" fmla="*/ 1955391 h 2057270"/>
                <a:gd name="connsiteX20" fmla="*/ 1572350 w 2347096"/>
                <a:gd name="connsiteY20" fmla="*/ 1952066 h 2057270"/>
                <a:gd name="connsiteX21" fmla="*/ 1592300 w 2347096"/>
                <a:gd name="connsiteY21" fmla="*/ 1945416 h 2057270"/>
                <a:gd name="connsiteX22" fmla="*/ 1622226 w 2347096"/>
                <a:gd name="connsiteY22" fmla="*/ 1938766 h 2057270"/>
                <a:gd name="connsiteX23" fmla="*/ 1648827 w 2347096"/>
                <a:gd name="connsiteY23" fmla="*/ 1932116 h 2057270"/>
                <a:gd name="connsiteX24" fmla="*/ 1658802 w 2347096"/>
                <a:gd name="connsiteY24" fmla="*/ 1925466 h 2057270"/>
                <a:gd name="connsiteX25" fmla="*/ 1698703 w 2347096"/>
                <a:gd name="connsiteY25" fmla="*/ 1918815 h 2057270"/>
                <a:gd name="connsiteX26" fmla="*/ 1725304 w 2347096"/>
                <a:gd name="connsiteY26" fmla="*/ 1912165 h 2057270"/>
                <a:gd name="connsiteX27" fmla="*/ 1735279 w 2347096"/>
                <a:gd name="connsiteY27" fmla="*/ 1908840 h 2057270"/>
                <a:gd name="connsiteX28" fmla="*/ 1745254 w 2347096"/>
                <a:gd name="connsiteY28" fmla="*/ 1902190 h 2057270"/>
                <a:gd name="connsiteX29" fmla="*/ 1758555 w 2347096"/>
                <a:gd name="connsiteY29" fmla="*/ 1898865 h 2057270"/>
                <a:gd name="connsiteX30" fmla="*/ 1788481 w 2347096"/>
                <a:gd name="connsiteY30" fmla="*/ 1888890 h 2057270"/>
                <a:gd name="connsiteX31" fmla="*/ 1798456 w 2347096"/>
                <a:gd name="connsiteY31" fmla="*/ 1885564 h 2057270"/>
                <a:gd name="connsiteX32" fmla="*/ 1821732 w 2347096"/>
                <a:gd name="connsiteY32" fmla="*/ 1875589 h 2057270"/>
                <a:gd name="connsiteX33" fmla="*/ 1854982 w 2347096"/>
                <a:gd name="connsiteY33" fmla="*/ 1868939 h 2057270"/>
                <a:gd name="connsiteX34" fmla="*/ 1881583 w 2347096"/>
                <a:gd name="connsiteY34" fmla="*/ 1862289 h 2057270"/>
                <a:gd name="connsiteX35" fmla="*/ 1901534 w 2347096"/>
                <a:gd name="connsiteY35" fmla="*/ 1855639 h 2057270"/>
                <a:gd name="connsiteX36" fmla="*/ 1911509 w 2347096"/>
                <a:gd name="connsiteY36" fmla="*/ 1852314 h 2057270"/>
                <a:gd name="connsiteX37" fmla="*/ 1938110 w 2347096"/>
                <a:gd name="connsiteY37" fmla="*/ 1845663 h 2057270"/>
                <a:gd name="connsiteX38" fmla="*/ 1958060 w 2347096"/>
                <a:gd name="connsiteY38" fmla="*/ 1839013 h 2057270"/>
                <a:gd name="connsiteX39" fmla="*/ 1971361 w 2347096"/>
                <a:gd name="connsiteY39" fmla="*/ 1835688 h 2057270"/>
                <a:gd name="connsiteX40" fmla="*/ 1991311 w 2347096"/>
                <a:gd name="connsiteY40" fmla="*/ 1829038 h 2057270"/>
                <a:gd name="connsiteX41" fmla="*/ 2001286 w 2347096"/>
                <a:gd name="connsiteY41" fmla="*/ 1825713 h 2057270"/>
                <a:gd name="connsiteX42" fmla="*/ 2017912 w 2347096"/>
                <a:gd name="connsiteY42" fmla="*/ 1815738 h 2057270"/>
                <a:gd name="connsiteX43" fmla="*/ 2034537 w 2347096"/>
                <a:gd name="connsiteY43" fmla="*/ 1809087 h 2057270"/>
                <a:gd name="connsiteX44" fmla="*/ 2047838 w 2347096"/>
                <a:gd name="connsiteY44" fmla="*/ 1805762 h 2057270"/>
                <a:gd name="connsiteX45" fmla="*/ 2067788 w 2347096"/>
                <a:gd name="connsiteY45" fmla="*/ 1799112 h 2057270"/>
                <a:gd name="connsiteX46" fmla="*/ 2077764 w 2347096"/>
                <a:gd name="connsiteY46" fmla="*/ 1795787 h 2057270"/>
                <a:gd name="connsiteX47" fmla="*/ 2087739 w 2347096"/>
                <a:gd name="connsiteY47" fmla="*/ 1792462 h 2057270"/>
                <a:gd name="connsiteX48" fmla="*/ 2091064 w 2347096"/>
                <a:gd name="connsiteY48" fmla="*/ 1782487 h 2057270"/>
                <a:gd name="connsiteX49" fmla="*/ 2111014 w 2347096"/>
                <a:gd name="connsiteY49" fmla="*/ 1775836 h 2057270"/>
                <a:gd name="connsiteX50" fmla="*/ 2117665 w 2347096"/>
                <a:gd name="connsiteY50" fmla="*/ 1769186 h 2057270"/>
                <a:gd name="connsiteX51" fmla="*/ 2180841 w 2347096"/>
                <a:gd name="connsiteY51" fmla="*/ 1735935 h 2057270"/>
                <a:gd name="connsiteX52" fmla="*/ 2207442 w 2347096"/>
                <a:gd name="connsiteY52" fmla="*/ 1722635 h 2057270"/>
                <a:gd name="connsiteX53" fmla="*/ 2227393 w 2347096"/>
                <a:gd name="connsiteY53" fmla="*/ 1709335 h 2057270"/>
                <a:gd name="connsiteX54" fmla="*/ 2263969 w 2347096"/>
                <a:gd name="connsiteY54" fmla="*/ 1699359 h 2057270"/>
                <a:gd name="connsiteX55" fmla="*/ 2293894 w 2347096"/>
                <a:gd name="connsiteY55" fmla="*/ 1686059 h 2057270"/>
                <a:gd name="connsiteX56" fmla="*/ 2303870 w 2347096"/>
                <a:gd name="connsiteY56" fmla="*/ 1682734 h 2057270"/>
                <a:gd name="connsiteX57" fmla="*/ 2323820 w 2347096"/>
                <a:gd name="connsiteY57" fmla="*/ 1669434 h 2057270"/>
                <a:gd name="connsiteX58" fmla="*/ 2347096 w 2347096"/>
                <a:gd name="connsiteY58" fmla="*/ 1652808 h 2057270"/>
                <a:gd name="connsiteX59" fmla="*/ 2343771 w 2347096"/>
                <a:gd name="connsiteY59" fmla="*/ 1642833 h 2057270"/>
                <a:gd name="connsiteX60" fmla="*/ 2333796 w 2347096"/>
                <a:gd name="connsiteY60" fmla="*/ 1636183 h 2057270"/>
                <a:gd name="connsiteX61" fmla="*/ 2297220 w 2347096"/>
                <a:gd name="connsiteY61" fmla="*/ 1626207 h 2057270"/>
                <a:gd name="connsiteX62" fmla="*/ 2287244 w 2347096"/>
                <a:gd name="connsiteY62" fmla="*/ 1622882 h 2057270"/>
                <a:gd name="connsiteX63" fmla="*/ 2277269 w 2347096"/>
                <a:gd name="connsiteY63" fmla="*/ 1616232 h 2057270"/>
                <a:gd name="connsiteX64" fmla="*/ 2257318 w 2347096"/>
                <a:gd name="connsiteY64" fmla="*/ 1589631 h 2057270"/>
                <a:gd name="connsiteX65" fmla="*/ 2244018 w 2347096"/>
                <a:gd name="connsiteY65" fmla="*/ 1582981 h 2057270"/>
                <a:gd name="connsiteX66" fmla="*/ 2237368 w 2347096"/>
                <a:gd name="connsiteY66" fmla="*/ 1573006 h 2057270"/>
                <a:gd name="connsiteX67" fmla="*/ 2224068 w 2347096"/>
                <a:gd name="connsiteY67" fmla="*/ 1569681 h 2057270"/>
                <a:gd name="connsiteX68" fmla="*/ 2210767 w 2347096"/>
                <a:gd name="connsiteY68" fmla="*/ 1563031 h 2057270"/>
                <a:gd name="connsiteX69" fmla="*/ 2200792 w 2347096"/>
                <a:gd name="connsiteY69" fmla="*/ 1559706 h 2057270"/>
                <a:gd name="connsiteX70" fmla="*/ 2174191 w 2347096"/>
                <a:gd name="connsiteY70" fmla="*/ 1549730 h 2057270"/>
                <a:gd name="connsiteX71" fmla="*/ 2164216 w 2347096"/>
                <a:gd name="connsiteY71" fmla="*/ 1543080 h 2057270"/>
                <a:gd name="connsiteX72" fmla="*/ 2130965 w 2347096"/>
                <a:gd name="connsiteY72" fmla="*/ 1536430 h 2057270"/>
                <a:gd name="connsiteX73" fmla="*/ 2094389 w 2347096"/>
                <a:gd name="connsiteY73" fmla="*/ 1529780 h 2057270"/>
                <a:gd name="connsiteX74" fmla="*/ 2074438 w 2347096"/>
                <a:gd name="connsiteY74" fmla="*/ 1523130 h 2057270"/>
                <a:gd name="connsiteX75" fmla="*/ 2051163 w 2347096"/>
                <a:gd name="connsiteY75" fmla="*/ 1516479 h 2057270"/>
                <a:gd name="connsiteX76" fmla="*/ 1994636 w 2347096"/>
                <a:gd name="connsiteY76" fmla="*/ 1509829 h 2057270"/>
                <a:gd name="connsiteX77" fmla="*/ 1815081 w 2347096"/>
                <a:gd name="connsiteY77" fmla="*/ 1513154 h 2057270"/>
                <a:gd name="connsiteX78" fmla="*/ 1785156 w 2347096"/>
                <a:gd name="connsiteY78" fmla="*/ 1523130 h 2057270"/>
                <a:gd name="connsiteX79" fmla="*/ 1751905 w 2347096"/>
                <a:gd name="connsiteY79" fmla="*/ 1533105 h 2057270"/>
                <a:gd name="connsiteX80" fmla="*/ 1731954 w 2347096"/>
                <a:gd name="connsiteY80" fmla="*/ 1546405 h 2057270"/>
                <a:gd name="connsiteX81" fmla="*/ 1721979 w 2347096"/>
                <a:gd name="connsiteY81" fmla="*/ 1553055 h 2057270"/>
                <a:gd name="connsiteX82" fmla="*/ 1708678 w 2347096"/>
                <a:gd name="connsiteY82" fmla="*/ 1559706 h 2057270"/>
                <a:gd name="connsiteX83" fmla="*/ 1702028 w 2347096"/>
                <a:gd name="connsiteY83" fmla="*/ 1569681 h 2057270"/>
                <a:gd name="connsiteX84" fmla="*/ 1695378 w 2347096"/>
                <a:gd name="connsiteY84" fmla="*/ 1589631 h 2057270"/>
                <a:gd name="connsiteX85" fmla="*/ 1698703 w 2347096"/>
                <a:gd name="connsiteY85" fmla="*/ 1642833 h 2057270"/>
                <a:gd name="connsiteX86" fmla="*/ 1698703 w 2347096"/>
                <a:gd name="connsiteY86" fmla="*/ 1706010 h 2057270"/>
                <a:gd name="connsiteX87" fmla="*/ 1688728 w 2347096"/>
                <a:gd name="connsiteY87" fmla="*/ 1712660 h 2057270"/>
                <a:gd name="connsiteX88" fmla="*/ 1668777 w 2347096"/>
                <a:gd name="connsiteY88" fmla="*/ 1719310 h 2057270"/>
                <a:gd name="connsiteX89" fmla="*/ 1658802 w 2347096"/>
                <a:gd name="connsiteY89" fmla="*/ 1722635 h 2057270"/>
                <a:gd name="connsiteX90" fmla="*/ 1645502 w 2347096"/>
                <a:gd name="connsiteY90" fmla="*/ 1729285 h 2057270"/>
                <a:gd name="connsiteX91" fmla="*/ 1598950 w 2347096"/>
                <a:gd name="connsiteY91" fmla="*/ 1735935 h 2057270"/>
                <a:gd name="connsiteX92" fmla="*/ 1306342 w 2347096"/>
                <a:gd name="connsiteY92" fmla="*/ 1732610 h 2057270"/>
                <a:gd name="connsiteX93" fmla="*/ 1293042 w 2347096"/>
                <a:gd name="connsiteY93" fmla="*/ 1729285 h 2057270"/>
                <a:gd name="connsiteX94" fmla="*/ 1273092 w 2347096"/>
                <a:gd name="connsiteY94" fmla="*/ 1722635 h 2057270"/>
                <a:gd name="connsiteX95" fmla="*/ 1256466 w 2347096"/>
                <a:gd name="connsiteY95" fmla="*/ 1712660 h 2057270"/>
                <a:gd name="connsiteX96" fmla="*/ 1236516 w 2347096"/>
                <a:gd name="connsiteY96" fmla="*/ 1699359 h 2057270"/>
                <a:gd name="connsiteX97" fmla="*/ 1229865 w 2347096"/>
                <a:gd name="connsiteY97" fmla="*/ 1692709 h 2057270"/>
                <a:gd name="connsiteX98" fmla="*/ 1209915 w 2347096"/>
                <a:gd name="connsiteY98" fmla="*/ 1686059 h 2057270"/>
                <a:gd name="connsiteX99" fmla="*/ 1189964 w 2347096"/>
                <a:gd name="connsiteY99" fmla="*/ 1676084 h 2057270"/>
                <a:gd name="connsiteX100" fmla="*/ 1176664 w 2347096"/>
                <a:gd name="connsiteY100" fmla="*/ 1662783 h 2057270"/>
                <a:gd name="connsiteX101" fmla="*/ 1150063 w 2347096"/>
                <a:gd name="connsiteY101" fmla="*/ 1629532 h 2057270"/>
                <a:gd name="connsiteX102" fmla="*/ 1130113 w 2347096"/>
                <a:gd name="connsiteY102" fmla="*/ 1616232 h 2057270"/>
                <a:gd name="connsiteX103" fmla="*/ 1110162 w 2347096"/>
                <a:gd name="connsiteY103" fmla="*/ 1609582 h 2057270"/>
                <a:gd name="connsiteX104" fmla="*/ 1100187 w 2347096"/>
                <a:gd name="connsiteY104" fmla="*/ 1602932 h 2057270"/>
                <a:gd name="connsiteX105" fmla="*/ 1080236 w 2347096"/>
                <a:gd name="connsiteY105" fmla="*/ 1596282 h 2057270"/>
                <a:gd name="connsiteX106" fmla="*/ 1070261 w 2347096"/>
                <a:gd name="connsiteY106" fmla="*/ 1592956 h 2057270"/>
                <a:gd name="connsiteX107" fmla="*/ 1050310 w 2347096"/>
                <a:gd name="connsiteY107" fmla="*/ 1582981 h 2057270"/>
                <a:gd name="connsiteX108" fmla="*/ 1030360 w 2347096"/>
                <a:gd name="connsiteY108" fmla="*/ 1573006 h 2057270"/>
                <a:gd name="connsiteX109" fmla="*/ 1007084 w 2347096"/>
                <a:gd name="connsiteY109" fmla="*/ 1563031 h 2057270"/>
                <a:gd name="connsiteX110" fmla="*/ 997109 w 2347096"/>
                <a:gd name="connsiteY110" fmla="*/ 1553055 h 2057270"/>
                <a:gd name="connsiteX111" fmla="*/ 977158 w 2347096"/>
                <a:gd name="connsiteY111" fmla="*/ 1546405 h 2057270"/>
                <a:gd name="connsiteX112" fmla="*/ 967183 w 2347096"/>
                <a:gd name="connsiteY112" fmla="*/ 1539755 h 2057270"/>
                <a:gd name="connsiteX113" fmla="*/ 957208 w 2347096"/>
                <a:gd name="connsiteY113" fmla="*/ 1536430 h 2057270"/>
                <a:gd name="connsiteX114" fmla="*/ 940582 w 2347096"/>
                <a:gd name="connsiteY114" fmla="*/ 1523130 h 2057270"/>
                <a:gd name="connsiteX115" fmla="*/ 904006 w 2347096"/>
                <a:gd name="connsiteY115" fmla="*/ 1486554 h 2057270"/>
                <a:gd name="connsiteX116" fmla="*/ 894031 w 2347096"/>
                <a:gd name="connsiteY116" fmla="*/ 1476578 h 2057270"/>
                <a:gd name="connsiteX117" fmla="*/ 884056 w 2347096"/>
                <a:gd name="connsiteY117" fmla="*/ 1466603 h 2057270"/>
                <a:gd name="connsiteX118" fmla="*/ 880731 w 2347096"/>
                <a:gd name="connsiteY118" fmla="*/ 1456628 h 2057270"/>
                <a:gd name="connsiteX119" fmla="*/ 870756 w 2347096"/>
                <a:gd name="connsiteY119" fmla="*/ 1449978 h 2057270"/>
                <a:gd name="connsiteX120" fmla="*/ 864105 w 2347096"/>
                <a:gd name="connsiteY120" fmla="*/ 1443327 h 2057270"/>
                <a:gd name="connsiteX121" fmla="*/ 847480 w 2347096"/>
                <a:gd name="connsiteY121" fmla="*/ 1413402 h 2057270"/>
                <a:gd name="connsiteX122" fmla="*/ 834180 w 2347096"/>
                <a:gd name="connsiteY122" fmla="*/ 1396776 h 2057270"/>
                <a:gd name="connsiteX123" fmla="*/ 830854 w 2347096"/>
                <a:gd name="connsiteY123" fmla="*/ 1386801 h 2057270"/>
                <a:gd name="connsiteX124" fmla="*/ 820879 w 2347096"/>
                <a:gd name="connsiteY124" fmla="*/ 1383476 h 2057270"/>
                <a:gd name="connsiteX125" fmla="*/ 814229 w 2347096"/>
                <a:gd name="connsiteY125" fmla="*/ 1363525 h 2057270"/>
                <a:gd name="connsiteX126" fmla="*/ 797604 w 2347096"/>
                <a:gd name="connsiteY126" fmla="*/ 1340250 h 2057270"/>
                <a:gd name="connsiteX127" fmla="*/ 794278 w 2347096"/>
                <a:gd name="connsiteY127" fmla="*/ 1330274 h 2057270"/>
                <a:gd name="connsiteX128" fmla="*/ 787628 w 2347096"/>
                <a:gd name="connsiteY128" fmla="*/ 1320299 h 2057270"/>
                <a:gd name="connsiteX129" fmla="*/ 780978 w 2347096"/>
                <a:gd name="connsiteY129" fmla="*/ 1300348 h 2057270"/>
                <a:gd name="connsiteX130" fmla="*/ 777653 w 2347096"/>
                <a:gd name="connsiteY130" fmla="*/ 1290373 h 2057270"/>
                <a:gd name="connsiteX131" fmla="*/ 774328 w 2347096"/>
                <a:gd name="connsiteY131" fmla="*/ 1280398 h 2057270"/>
                <a:gd name="connsiteX132" fmla="*/ 771003 w 2347096"/>
                <a:gd name="connsiteY132" fmla="*/ 1193946 h 2057270"/>
                <a:gd name="connsiteX133" fmla="*/ 767678 w 2347096"/>
                <a:gd name="connsiteY133" fmla="*/ 1183970 h 2057270"/>
                <a:gd name="connsiteX134" fmla="*/ 771003 w 2347096"/>
                <a:gd name="connsiteY134" fmla="*/ 1160695 h 2057270"/>
                <a:gd name="connsiteX135" fmla="*/ 774328 w 2347096"/>
                <a:gd name="connsiteY135" fmla="*/ 1150719 h 2057270"/>
                <a:gd name="connsiteX136" fmla="*/ 784303 w 2347096"/>
                <a:gd name="connsiteY136" fmla="*/ 1144069 h 2057270"/>
                <a:gd name="connsiteX137" fmla="*/ 790953 w 2347096"/>
                <a:gd name="connsiteY137" fmla="*/ 1124119 h 2057270"/>
                <a:gd name="connsiteX138" fmla="*/ 784303 w 2347096"/>
                <a:gd name="connsiteY138" fmla="*/ 1057617 h 2057270"/>
                <a:gd name="connsiteX139" fmla="*/ 777653 w 2347096"/>
                <a:gd name="connsiteY139" fmla="*/ 1047642 h 2057270"/>
                <a:gd name="connsiteX140" fmla="*/ 771003 w 2347096"/>
                <a:gd name="connsiteY140" fmla="*/ 1040991 h 2057270"/>
                <a:gd name="connsiteX141" fmla="*/ 761028 w 2347096"/>
                <a:gd name="connsiteY141" fmla="*/ 1021041 h 2057270"/>
                <a:gd name="connsiteX142" fmla="*/ 751052 w 2347096"/>
                <a:gd name="connsiteY142" fmla="*/ 1014391 h 2057270"/>
                <a:gd name="connsiteX143" fmla="*/ 744402 w 2347096"/>
                <a:gd name="connsiteY143" fmla="*/ 1007740 h 2057270"/>
                <a:gd name="connsiteX144" fmla="*/ 721126 w 2347096"/>
                <a:gd name="connsiteY144" fmla="*/ 997765 h 2057270"/>
                <a:gd name="connsiteX145" fmla="*/ 711151 w 2347096"/>
                <a:gd name="connsiteY145" fmla="*/ 987790 h 2057270"/>
                <a:gd name="connsiteX146" fmla="*/ 671250 w 2347096"/>
                <a:gd name="connsiteY146" fmla="*/ 984465 h 2057270"/>
                <a:gd name="connsiteX147" fmla="*/ 588123 w 2347096"/>
                <a:gd name="connsiteY147" fmla="*/ 981140 h 2057270"/>
                <a:gd name="connsiteX148" fmla="*/ 574822 w 2347096"/>
                <a:gd name="connsiteY148" fmla="*/ 977815 h 2057270"/>
                <a:gd name="connsiteX149" fmla="*/ 554872 w 2347096"/>
                <a:gd name="connsiteY149" fmla="*/ 971164 h 2057270"/>
                <a:gd name="connsiteX150" fmla="*/ 538246 w 2347096"/>
                <a:gd name="connsiteY150" fmla="*/ 941239 h 2057270"/>
                <a:gd name="connsiteX151" fmla="*/ 531596 w 2347096"/>
                <a:gd name="connsiteY151" fmla="*/ 934588 h 2057270"/>
                <a:gd name="connsiteX152" fmla="*/ 514971 w 2347096"/>
                <a:gd name="connsiteY152" fmla="*/ 914638 h 2057270"/>
                <a:gd name="connsiteX153" fmla="*/ 504996 w 2347096"/>
                <a:gd name="connsiteY153" fmla="*/ 907988 h 2057270"/>
                <a:gd name="connsiteX154" fmla="*/ 491695 w 2347096"/>
                <a:gd name="connsiteY154" fmla="*/ 894687 h 2057270"/>
                <a:gd name="connsiteX155" fmla="*/ 488370 w 2347096"/>
                <a:gd name="connsiteY155" fmla="*/ 884712 h 2057270"/>
                <a:gd name="connsiteX156" fmla="*/ 478395 w 2347096"/>
                <a:gd name="connsiteY156" fmla="*/ 864762 h 2057270"/>
                <a:gd name="connsiteX157" fmla="*/ 481720 w 2347096"/>
                <a:gd name="connsiteY157" fmla="*/ 831511 h 2057270"/>
                <a:gd name="connsiteX158" fmla="*/ 488370 w 2347096"/>
                <a:gd name="connsiteY158" fmla="*/ 811560 h 2057270"/>
                <a:gd name="connsiteX159" fmla="*/ 498345 w 2347096"/>
                <a:gd name="connsiteY159" fmla="*/ 791610 h 2057270"/>
                <a:gd name="connsiteX160" fmla="*/ 495020 w 2347096"/>
                <a:gd name="connsiteY160" fmla="*/ 761684 h 2057270"/>
                <a:gd name="connsiteX161" fmla="*/ 488370 w 2347096"/>
                <a:gd name="connsiteY161" fmla="*/ 738408 h 2057270"/>
                <a:gd name="connsiteX162" fmla="*/ 485045 w 2347096"/>
                <a:gd name="connsiteY162" fmla="*/ 725108 h 2057270"/>
                <a:gd name="connsiteX163" fmla="*/ 481720 w 2347096"/>
                <a:gd name="connsiteY163" fmla="*/ 715132 h 2057270"/>
                <a:gd name="connsiteX164" fmla="*/ 471745 w 2347096"/>
                <a:gd name="connsiteY164" fmla="*/ 688532 h 2057270"/>
                <a:gd name="connsiteX165" fmla="*/ 461769 w 2347096"/>
                <a:gd name="connsiteY165" fmla="*/ 671906 h 2057270"/>
                <a:gd name="connsiteX166" fmla="*/ 448469 w 2347096"/>
                <a:gd name="connsiteY166" fmla="*/ 651956 h 2057270"/>
                <a:gd name="connsiteX167" fmla="*/ 445144 w 2347096"/>
                <a:gd name="connsiteY167" fmla="*/ 641980 h 2057270"/>
                <a:gd name="connsiteX168" fmla="*/ 438494 w 2347096"/>
                <a:gd name="connsiteY168" fmla="*/ 632005 h 2057270"/>
                <a:gd name="connsiteX169" fmla="*/ 431844 w 2347096"/>
                <a:gd name="connsiteY169" fmla="*/ 612055 h 2057270"/>
                <a:gd name="connsiteX170" fmla="*/ 435169 w 2347096"/>
                <a:gd name="connsiteY170" fmla="*/ 588779 h 2057270"/>
                <a:gd name="connsiteX171" fmla="*/ 501670 w 2347096"/>
                <a:gd name="connsiteY171" fmla="*/ 588779 h 2057270"/>
                <a:gd name="connsiteX172" fmla="*/ 521621 w 2347096"/>
                <a:gd name="connsiteY172" fmla="*/ 608730 h 2057270"/>
                <a:gd name="connsiteX173" fmla="*/ 528271 w 2347096"/>
                <a:gd name="connsiteY173" fmla="*/ 618705 h 2057270"/>
                <a:gd name="connsiteX174" fmla="*/ 531596 w 2347096"/>
                <a:gd name="connsiteY174" fmla="*/ 628680 h 2057270"/>
                <a:gd name="connsiteX175" fmla="*/ 548222 w 2347096"/>
                <a:gd name="connsiteY175" fmla="*/ 645306 h 2057270"/>
                <a:gd name="connsiteX176" fmla="*/ 568172 w 2347096"/>
                <a:gd name="connsiteY176" fmla="*/ 658606 h 2057270"/>
                <a:gd name="connsiteX177" fmla="*/ 578148 w 2347096"/>
                <a:gd name="connsiteY177" fmla="*/ 665256 h 2057270"/>
                <a:gd name="connsiteX178" fmla="*/ 594773 w 2347096"/>
                <a:gd name="connsiteY178" fmla="*/ 678556 h 2057270"/>
                <a:gd name="connsiteX179" fmla="*/ 601423 w 2347096"/>
                <a:gd name="connsiteY179" fmla="*/ 685207 h 2057270"/>
                <a:gd name="connsiteX180" fmla="*/ 614724 w 2347096"/>
                <a:gd name="connsiteY180" fmla="*/ 691857 h 2057270"/>
                <a:gd name="connsiteX181" fmla="*/ 621374 w 2347096"/>
                <a:gd name="connsiteY181" fmla="*/ 701832 h 2057270"/>
                <a:gd name="connsiteX182" fmla="*/ 641324 w 2347096"/>
                <a:gd name="connsiteY182" fmla="*/ 708482 h 2057270"/>
                <a:gd name="connsiteX183" fmla="*/ 651300 w 2347096"/>
                <a:gd name="connsiteY183" fmla="*/ 711807 h 2057270"/>
                <a:gd name="connsiteX184" fmla="*/ 661275 w 2347096"/>
                <a:gd name="connsiteY184" fmla="*/ 715132 h 2057270"/>
                <a:gd name="connsiteX185" fmla="*/ 687876 w 2347096"/>
                <a:gd name="connsiteY185" fmla="*/ 721783 h 2057270"/>
                <a:gd name="connsiteX186" fmla="*/ 751052 w 2347096"/>
                <a:gd name="connsiteY186" fmla="*/ 718458 h 2057270"/>
                <a:gd name="connsiteX187" fmla="*/ 771003 w 2347096"/>
                <a:gd name="connsiteY187" fmla="*/ 708482 h 2057270"/>
                <a:gd name="connsiteX188" fmla="*/ 790953 w 2347096"/>
                <a:gd name="connsiteY188" fmla="*/ 701832 h 2057270"/>
                <a:gd name="connsiteX189" fmla="*/ 797604 w 2347096"/>
                <a:gd name="connsiteY189" fmla="*/ 695182 h 2057270"/>
                <a:gd name="connsiteX190" fmla="*/ 807579 w 2347096"/>
                <a:gd name="connsiteY190" fmla="*/ 671906 h 2057270"/>
                <a:gd name="connsiteX191" fmla="*/ 804254 w 2347096"/>
                <a:gd name="connsiteY191" fmla="*/ 638655 h 2057270"/>
                <a:gd name="connsiteX192" fmla="*/ 797604 w 2347096"/>
                <a:gd name="connsiteY192" fmla="*/ 628680 h 2057270"/>
                <a:gd name="connsiteX193" fmla="*/ 784303 w 2347096"/>
                <a:gd name="connsiteY193" fmla="*/ 602079 h 2057270"/>
                <a:gd name="connsiteX194" fmla="*/ 780978 w 2347096"/>
                <a:gd name="connsiteY194" fmla="*/ 592104 h 2057270"/>
                <a:gd name="connsiteX195" fmla="*/ 774328 w 2347096"/>
                <a:gd name="connsiteY195" fmla="*/ 582129 h 2057270"/>
                <a:gd name="connsiteX196" fmla="*/ 767678 w 2347096"/>
                <a:gd name="connsiteY196" fmla="*/ 555528 h 2057270"/>
                <a:gd name="connsiteX197" fmla="*/ 754377 w 2347096"/>
                <a:gd name="connsiteY197" fmla="*/ 535578 h 2057270"/>
                <a:gd name="connsiteX198" fmla="*/ 747727 w 2347096"/>
                <a:gd name="connsiteY198" fmla="*/ 515627 h 2057270"/>
                <a:gd name="connsiteX199" fmla="*/ 737752 w 2347096"/>
                <a:gd name="connsiteY199" fmla="*/ 505652 h 2057270"/>
                <a:gd name="connsiteX200" fmla="*/ 731102 w 2347096"/>
                <a:gd name="connsiteY200" fmla="*/ 495676 h 2057270"/>
                <a:gd name="connsiteX201" fmla="*/ 721126 w 2347096"/>
                <a:gd name="connsiteY201" fmla="*/ 489026 h 2057270"/>
                <a:gd name="connsiteX202" fmla="*/ 704501 w 2347096"/>
                <a:gd name="connsiteY202" fmla="*/ 472401 h 2057270"/>
                <a:gd name="connsiteX203" fmla="*/ 684550 w 2347096"/>
                <a:gd name="connsiteY203" fmla="*/ 455775 h 2057270"/>
                <a:gd name="connsiteX204" fmla="*/ 664600 w 2347096"/>
                <a:gd name="connsiteY204" fmla="*/ 449125 h 2057270"/>
                <a:gd name="connsiteX205" fmla="*/ 634674 w 2347096"/>
                <a:gd name="connsiteY205" fmla="*/ 432500 h 2057270"/>
                <a:gd name="connsiteX206" fmla="*/ 618049 w 2347096"/>
                <a:gd name="connsiteY206" fmla="*/ 415874 h 2057270"/>
                <a:gd name="connsiteX207" fmla="*/ 601423 w 2347096"/>
                <a:gd name="connsiteY207" fmla="*/ 399249 h 2057270"/>
                <a:gd name="connsiteX208" fmla="*/ 584798 w 2347096"/>
                <a:gd name="connsiteY208" fmla="*/ 385948 h 2057270"/>
                <a:gd name="connsiteX209" fmla="*/ 581473 w 2347096"/>
                <a:gd name="connsiteY209" fmla="*/ 375973 h 2057270"/>
                <a:gd name="connsiteX210" fmla="*/ 564847 w 2347096"/>
                <a:gd name="connsiteY210" fmla="*/ 362673 h 2057270"/>
                <a:gd name="connsiteX211" fmla="*/ 558197 w 2347096"/>
                <a:gd name="connsiteY211" fmla="*/ 352698 h 2057270"/>
                <a:gd name="connsiteX212" fmla="*/ 544897 w 2347096"/>
                <a:gd name="connsiteY212" fmla="*/ 336072 h 2057270"/>
                <a:gd name="connsiteX213" fmla="*/ 538246 w 2347096"/>
                <a:gd name="connsiteY213" fmla="*/ 316122 h 2057270"/>
                <a:gd name="connsiteX214" fmla="*/ 534921 w 2347096"/>
                <a:gd name="connsiteY214" fmla="*/ 306146 h 2057270"/>
                <a:gd name="connsiteX215" fmla="*/ 528271 w 2347096"/>
                <a:gd name="connsiteY215" fmla="*/ 296171 h 2057270"/>
                <a:gd name="connsiteX216" fmla="*/ 524946 w 2347096"/>
                <a:gd name="connsiteY216" fmla="*/ 223019 h 2057270"/>
                <a:gd name="connsiteX217" fmla="*/ 514971 w 2347096"/>
                <a:gd name="connsiteY217" fmla="*/ 203068 h 2057270"/>
                <a:gd name="connsiteX218" fmla="*/ 511646 w 2347096"/>
                <a:gd name="connsiteY218" fmla="*/ 193093 h 2057270"/>
                <a:gd name="connsiteX219" fmla="*/ 498345 w 2347096"/>
                <a:gd name="connsiteY219" fmla="*/ 176468 h 2057270"/>
                <a:gd name="connsiteX220" fmla="*/ 491695 w 2347096"/>
                <a:gd name="connsiteY220" fmla="*/ 166492 h 2057270"/>
                <a:gd name="connsiteX221" fmla="*/ 471745 w 2347096"/>
                <a:gd name="connsiteY221" fmla="*/ 156517 h 2057270"/>
                <a:gd name="connsiteX222" fmla="*/ 445144 w 2347096"/>
                <a:gd name="connsiteY222" fmla="*/ 139892 h 2057270"/>
                <a:gd name="connsiteX223" fmla="*/ 435169 w 2347096"/>
                <a:gd name="connsiteY223" fmla="*/ 136567 h 2057270"/>
                <a:gd name="connsiteX224" fmla="*/ 425193 w 2347096"/>
                <a:gd name="connsiteY224" fmla="*/ 133242 h 2057270"/>
                <a:gd name="connsiteX225" fmla="*/ 375317 w 2347096"/>
                <a:gd name="connsiteY225" fmla="*/ 136567 h 2057270"/>
                <a:gd name="connsiteX226" fmla="*/ 368667 w 2347096"/>
                <a:gd name="connsiteY226" fmla="*/ 146542 h 2057270"/>
                <a:gd name="connsiteX227" fmla="*/ 358692 w 2347096"/>
                <a:gd name="connsiteY227" fmla="*/ 183118 h 2057270"/>
                <a:gd name="connsiteX228" fmla="*/ 355366 w 2347096"/>
                <a:gd name="connsiteY228" fmla="*/ 193093 h 2057270"/>
                <a:gd name="connsiteX229" fmla="*/ 358692 w 2347096"/>
                <a:gd name="connsiteY229" fmla="*/ 209719 h 2057270"/>
                <a:gd name="connsiteX230" fmla="*/ 365342 w 2347096"/>
                <a:gd name="connsiteY230" fmla="*/ 272895 h 2057270"/>
                <a:gd name="connsiteX231" fmla="*/ 365342 w 2347096"/>
                <a:gd name="connsiteY231" fmla="*/ 356023 h 2057270"/>
                <a:gd name="connsiteX232" fmla="*/ 358692 w 2347096"/>
                <a:gd name="connsiteY232" fmla="*/ 379298 h 2057270"/>
                <a:gd name="connsiteX233" fmla="*/ 352041 w 2347096"/>
                <a:gd name="connsiteY233" fmla="*/ 385948 h 2057270"/>
                <a:gd name="connsiteX234" fmla="*/ 345391 w 2347096"/>
                <a:gd name="connsiteY234" fmla="*/ 395924 h 2057270"/>
                <a:gd name="connsiteX235" fmla="*/ 328766 w 2347096"/>
                <a:gd name="connsiteY235" fmla="*/ 399249 h 2057270"/>
                <a:gd name="connsiteX236" fmla="*/ 292190 w 2347096"/>
                <a:gd name="connsiteY236" fmla="*/ 395924 h 2057270"/>
                <a:gd name="connsiteX237" fmla="*/ 268914 w 2347096"/>
                <a:gd name="connsiteY237" fmla="*/ 369323 h 2057270"/>
                <a:gd name="connsiteX238" fmla="*/ 258939 w 2347096"/>
                <a:gd name="connsiteY238" fmla="*/ 362673 h 2057270"/>
                <a:gd name="connsiteX239" fmla="*/ 252289 w 2347096"/>
                <a:gd name="connsiteY239" fmla="*/ 342722 h 2057270"/>
                <a:gd name="connsiteX240" fmla="*/ 248964 w 2347096"/>
                <a:gd name="connsiteY240" fmla="*/ 332747 h 2057270"/>
                <a:gd name="connsiteX241" fmla="*/ 245638 w 2347096"/>
                <a:gd name="connsiteY241" fmla="*/ 319447 h 2057270"/>
                <a:gd name="connsiteX242" fmla="*/ 238988 w 2347096"/>
                <a:gd name="connsiteY242" fmla="*/ 309471 h 2057270"/>
                <a:gd name="connsiteX243" fmla="*/ 232338 w 2347096"/>
                <a:gd name="connsiteY243" fmla="*/ 289521 h 2057270"/>
                <a:gd name="connsiteX244" fmla="*/ 229013 w 2347096"/>
                <a:gd name="connsiteY244" fmla="*/ 279546 h 2057270"/>
                <a:gd name="connsiteX245" fmla="*/ 222363 w 2347096"/>
                <a:gd name="connsiteY245" fmla="*/ 269570 h 2057270"/>
                <a:gd name="connsiteX246" fmla="*/ 212388 w 2347096"/>
                <a:gd name="connsiteY246" fmla="*/ 239644 h 2057270"/>
                <a:gd name="connsiteX247" fmla="*/ 209062 w 2347096"/>
                <a:gd name="connsiteY247" fmla="*/ 229669 h 2057270"/>
                <a:gd name="connsiteX248" fmla="*/ 202412 w 2347096"/>
                <a:gd name="connsiteY248" fmla="*/ 216369 h 2057270"/>
                <a:gd name="connsiteX249" fmla="*/ 192437 w 2347096"/>
                <a:gd name="connsiteY249" fmla="*/ 199743 h 2057270"/>
                <a:gd name="connsiteX250" fmla="*/ 185787 w 2347096"/>
                <a:gd name="connsiteY250" fmla="*/ 179793 h 2057270"/>
                <a:gd name="connsiteX251" fmla="*/ 179137 w 2347096"/>
                <a:gd name="connsiteY251" fmla="*/ 149867 h 2057270"/>
                <a:gd name="connsiteX252" fmla="*/ 175812 w 2347096"/>
                <a:gd name="connsiteY252" fmla="*/ 86690 h 2057270"/>
                <a:gd name="connsiteX253" fmla="*/ 162511 w 2347096"/>
                <a:gd name="connsiteY253" fmla="*/ 30164 h 2057270"/>
                <a:gd name="connsiteX254" fmla="*/ 155861 w 2347096"/>
                <a:gd name="connsiteY254" fmla="*/ 20188 h 2057270"/>
                <a:gd name="connsiteX255" fmla="*/ 132585 w 2347096"/>
                <a:gd name="connsiteY255" fmla="*/ 13538 h 2057270"/>
                <a:gd name="connsiteX256" fmla="*/ 122610 w 2347096"/>
                <a:gd name="connsiteY256" fmla="*/ 6888 h 2057270"/>
                <a:gd name="connsiteX257" fmla="*/ 66084 w 2347096"/>
                <a:gd name="connsiteY257" fmla="*/ 6888 h 2057270"/>
                <a:gd name="connsiteX258" fmla="*/ 52783 w 2347096"/>
                <a:gd name="connsiteY258" fmla="*/ 10213 h 2057270"/>
                <a:gd name="connsiteX259" fmla="*/ 26182 w 2347096"/>
                <a:gd name="connsiteY259" fmla="*/ 30164 h 2057270"/>
                <a:gd name="connsiteX260" fmla="*/ 19532 w 2347096"/>
                <a:gd name="connsiteY260" fmla="*/ 43464 h 2057270"/>
                <a:gd name="connsiteX261" fmla="*/ 12882 w 2347096"/>
                <a:gd name="connsiteY261" fmla="*/ 53439 h 2057270"/>
                <a:gd name="connsiteX262" fmla="*/ 2907 w 2347096"/>
                <a:gd name="connsiteY262" fmla="*/ 76715 h 2057270"/>
                <a:gd name="connsiteX263" fmla="*/ 6232 w 2347096"/>
                <a:gd name="connsiteY263" fmla="*/ 99991 h 2057270"/>
                <a:gd name="connsiteX264" fmla="*/ 12882 w 2347096"/>
                <a:gd name="connsiteY264" fmla="*/ 113291 h 2057270"/>
                <a:gd name="connsiteX265" fmla="*/ 29508 w 2347096"/>
                <a:gd name="connsiteY265" fmla="*/ 136567 h 2057270"/>
                <a:gd name="connsiteX266" fmla="*/ 39483 w 2347096"/>
                <a:gd name="connsiteY266" fmla="*/ 159842 h 2057270"/>
                <a:gd name="connsiteX267" fmla="*/ 52783 w 2347096"/>
                <a:gd name="connsiteY267" fmla="*/ 189768 h 2057270"/>
                <a:gd name="connsiteX268" fmla="*/ 59433 w 2347096"/>
                <a:gd name="connsiteY268" fmla="*/ 362673 h 2057270"/>
                <a:gd name="connsiteX269" fmla="*/ 62758 w 2347096"/>
                <a:gd name="connsiteY269" fmla="*/ 472401 h 2057270"/>
                <a:gd name="connsiteX270" fmla="*/ 66084 w 2347096"/>
                <a:gd name="connsiteY270" fmla="*/ 512302 h 2057270"/>
                <a:gd name="connsiteX271" fmla="*/ 69409 w 2347096"/>
                <a:gd name="connsiteY271" fmla="*/ 525602 h 2057270"/>
                <a:gd name="connsiteX272" fmla="*/ 76059 w 2347096"/>
                <a:gd name="connsiteY272" fmla="*/ 548878 h 2057270"/>
                <a:gd name="connsiteX273" fmla="*/ 82709 w 2347096"/>
                <a:gd name="connsiteY273" fmla="*/ 568828 h 2057270"/>
                <a:gd name="connsiteX274" fmla="*/ 86034 w 2347096"/>
                <a:gd name="connsiteY274" fmla="*/ 582129 h 2057270"/>
                <a:gd name="connsiteX275" fmla="*/ 92684 w 2347096"/>
                <a:gd name="connsiteY275" fmla="*/ 605404 h 2057270"/>
                <a:gd name="connsiteX276" fmla="*/ 102660 w 2347096"/>
                <a:gd name="connsiteY276" fmla="*/ 655281 h 2057270"/>
                <a:gd name="connsiteX277" fmla="*/ 105985 w 2347096"/>
                <a:gd name="connsiteY277" fmla="*/ 668581 h 2057270"/>
                <a:gd name="connsiteX278" fmla="*/ 112635 w 2347096"/>
                <a:gd name="connsiteY278" fmla="*/ 698507 h 2057270"/>
                <a:gd name="connsiteX279" fmla="*/ 122610 w 2347096"/>
                <a:gd name="connsiteY279" fmla="*/ 738408 h 2057270"/>
                <a:gd name="connsiteX280" fmla="*/ 132585 w 2347096"/>
                <a:gd name="connsiteY280" fmla="*/ 791610 h 2057270"/>
                <a:gd name="connsiteX281" fmla="*/ 135910 w 2347096"/>
                <a:gd name="connsiteY281" fmla="*/ 801585 h 2057270"/>
                <a:gd name="connsiteX282" fmla="*/ 139236 w 2347096"/>
                <a:gd name="connsiteY282" fmla="*/ 814885 h 2057270"/>
                <a:gd name="connsiteX283" fmla="*/ 145886 w 2347096"/>
                <a:gd name="connsiteY283" fmla="*/ 828186 h 2057270"/>
                <a:gd name="connsiteX284" fmla="*/ 152536 w 2347096"/>
                <a:gd name="connsiteY284" fmla="*/ 848136 h 2057270"/>
                <a:gd name="connsiteX285" fmla="*/ 159186 w 2347096"/>
                <a:gd name="connsiteY285" fmla="*/ 861436 h 2057270"/>
                <a:gd name="connsiteX286" fmla="*/ 162511 w 2347096"/>
                <a:gd name="connsiteY286" fmla="*/ 871412 h 2057270"/>
                <a:gd name="connsiteX287" fmla="*/ 172486 w 2347096"/>
                <a:gd name="connsiteY287" fmla="*/ 878062 h 2057270"/>
                <a:gd name="connsiteX288" fmla="*/ 182462 w 2347096"/>
                <a:gd name="connsiteY288" fmla="*/ 901338 h 2057270"/>
                <a:gd name="connsiteX289" fmla="*/ 189112 w 2347096"/>
                <a:gd name="connsiteY289" fmla="*/ 921288 h 2057270"/>
                <a:gd name="connsiteX290" fmla="*/ 192437 w 2347096"/>
                <a:gd name="connsiteY290" fmla="*/ 931263 h 2057270"/>
                <a:gd name="connsiteX291" fmla="*/ 189112 w 2347096"/>
                <a:gd name="connsiteY291" fmla="*/ 947889 h 2057270"/>
                <a:gd name="connsiteX292" fmla="*/ 199087 w 2347096"/>
                <a:gd name="connsiteY292" fmla="*/ 1011066 h 2057270"/>
                <a:gd name="connsiteX293" fmla="*/ 205737 w 2347096"/>
                <a:gd name="connsiteY293" fmla="*/ 1054292 h 2057270"/>
                <a:gd name="connsiteX294" fmla="*/ 219038 w 2347096"/>
                <a:gd name="connsiteY294" fmla="*/ 1077567 h 2057270"/>
                <a:gd name="connsiteX295" fmla="*/ 232338 w 2347096"/>
                <a:gd name="connsiteY295" fmla="*/ 1107493 h 2057270"/>
                <a:gd name="connsiteX296" fmla="*/ 242313 w 2347096"/>
                <a:gd name="connsiteY296" fmla="*/ 1110818 h 2057270"/>
                <a:gd name="connsiteX297" fmla="*/ 248964 w 2347096"/>
                <a:gd name="connsiteY297" fmla="*/ 1120794 h 2057270"/>
                <a:gd name="connsiteX298" fmla="*/ 268914 w 2347096"/>
                <a:gd name="connsiteY298" fmla="*/ 1137419 h 2057270"/>
                <a:gd name="connsiteX299" fmla="*/ 275564 w 2347096"/>
                <a:gd name="connsiteY299" fmla="*/ 1147394 h 2057270"/>
                <a:gd name="connsiteX300" fmla="*/ 295515 w 2347096"/>
                <a:gd name="connsiteY300" fmla="*/ 1167345 h 2057270"/>
                <a:gd name="connsiteX301" fmla="*/ 312140 w 2347096"/>
                <a:gd name="connsiteY301" fmla="*/ 1183970 h 2057270"/>
                <a:gd name="connsiteX302" fmla="*/ 325441 w 2347096"/>
                <a:gd name="connsiteY302" fmla="*/ 1200596 h 2057270"/>
                <a:gd name="connsiteX303" fmla="*/ 335416 w 2347096"/>
                <a:gd name="connsiteY303" fmla="*/ 1203921 h 2057270"/>
                <a:gd name="connsiteX304" fmla="*/ 338741 w 2347096"/>
                <a:gd name="connsiteY304" fmla="*/ 1213896 h 2057270"/>
                <a:gd name="connsiteX305" fmla="*/ 398593 w 2347096"/>
                <a:gd name="connsiteY305" fmla="*/ 1237172 h 2057270"/>
                <a:gd name="connsiteX306" fmla="*/ 428518 w 2347096"/>
                <a:gd name="connsiteY306" fmla="*/ 1263772 h 2057270"/>
                <a:gd name="connsiteX307" fmla="*/ 435169 w 2347096"/>
                <a:gd name="connsiteY307" fmla="*/ 1270423 h 2057270"/>
                <a:gd name="connsiteX308" fmla="*/ 448469 w 2347096"/>
                <a:gd name="connsiteY308" fmla="*/ 1277073 h 2057270"/>
                <a:gd name="connsiteX309" fmla="*/ 455119 w 2347096"/>
                <a:gd name="connsiteY309" fmla="*/ 1287048 h 2057270"/>
                <a:gd name="connsiteX310" fmla="*/ 465094 w 2347096"/>
                <a:gd name="connsiteY310" fmla="*/ 1290373 h 2057270"/>
                <a:gd name="connsiteX311" fmla="*/ 475070 w 2347096"/>
                <a:gd name="connsiteY311" fmla="*/ 1297023 h 2057270"/>
                <a:gd name="connsiteX312" fmla="*/ 488370 w 2347096"/>
                <a:gd name="connsiteY312" fmla="*/ 1323624 h 2057270"/>
                <a:gd name="connsiteX313" fmla="*/ 498345 w 2347096"/>
                <a:gd name="connsiteY313" fmla="*/ 1333599 h 2057270"/>
                <a:gd name="connsiteX314" fmla="*/ 504996 w 2347096"/>
                <a:gd name="connsiteY314" fmla="*/ 1346900 h 2057270"/>
                <a:gd name="connsiteX315" fmla="*/ 518296 w 2347096"/>
                <a:gd name="connsiteY315" fmla="*/ 1366850 h 2057270"/>
                <a:gd name="connsiteX316" fmla="*/ 531596 w 2347096"/>
                <a:gd name="connsiteY316" fmla="*/ 1390126 h 2057270"/>
                <a:gd name="connsiteX317" fmla="*/ 534921 w 2347096"/>
                <a:gd name="connsiteY317" fmla="*/ 1413402 h 2057270"/>
                <a:gd name="connsiteX318" fmla="*/ 541572 w 2347096"/>
                <a:gd name="connsiteY318" fmla="*/ 1420052 h 2057270"/>
                <a:gd name="connsiteX319" fmla="*/ 548222 w 2347096"/>
                <a:gd name="connsiteY319" fmla="*/ 1443327 h 2057270"/>
                <a:gd name="connsiteX320" fmla="*/ 564847 w 2347096"/>
                <a:gd name="connsiteY320" fmla="*/ 1456628 h 2057270"/>
                <a:gd name="connsiteX321" fmla="*/ 571497 w 2347096"/>
                <a:gd name="connsiteY321" fmla="*/ 1466603 h 2057270"/>
                <a:gd name="connsiteX322" fmla="*/ 588123 w 2347096"/>
                <a:gd name="connsiteY322" fmla="*/ 1503179 h 2057270"/>
                <a:gd name="connsiteX323" fmla="*/ 594773 w 2347096"/>
                <a:gd name="connsiteY323" fmla="*/ 1516479 h 2057270"/>
                <a:gd name="connsiteX324" fmla="*/ 601423 w 2347096"/>
                <a:gd name="connsiteY324" fmla="*/ 1549730 h 2057270"/>
                <a:gd name="connsiteX325" fmla="*/ 611398 w 2347096"/>
                <a:gd name="connsiteY325" fmla="*/ 1556380 h 2057270"/>
                <a:gd name="connsiteX326" fmla="*/ 618049 w 2347096"/>
                <a:gd name="connsiteY326" fmla="*/ 1573006 h 2057270"/>
                <a:gd name="connsiteX327" fmla="*/ 631349 w 2347096"/>
                <a:gd name="connsiteY327" fmla="*/ 1599607 h 2057270"/>
                <a:gd name="connsiteX328" fmla="*/ 634674 w 2347096"/>
                <a:gd name="connsiteY328" fmla="*/ 1612907 h 2057270"/>
                <a:gd name="connsiteX329" fmla="*/ 637999 w 2347096"/>
                <a:gd name="connsiteY329" fmla="*/ 1622882 h 2057270"/>
                <a:gd name="connsiteX330" fmla="*/ 644649 w 2347096"/>
                <a:gd name="connsiteY330" fmla="*/ 1649483 h 2057270"/>
                <a:gd name="connsiteX331" fmla="*/ 651300 w 2347096"/>
                <a:gd name="connsiteY331" fmla="*/ 1662783 h 2057270"/>
                <a:gd name="connsiteX332" fmla="*/ 657950 w 2347096"/>
                <a:gd name="connsiteY332" fmla="*/ 1682734 h 2057270"/>
                <a:gd name="connsiteX333" fmla="*/ 661275 w 2347096"/>
                <a:gd name="connsiteY333" fmla="*/ 1692709 h 2057270"/>
                <a:gd name="connsiteX334" fmla="*/ 667925 w 2347096"/>
                <a:gd name="connsiteY334" fmla="*/ 1706010 h 2057270"/>
                <a:gd name="connsiteX335" fmla="*/ 687876 w 2347096"/>
                <a:gd name="connsiteY335" fmla="*/ 1715985 h 2057270"/>
                <a:gd name="connsiteX336" fmla="*/ 697851 w 2347096"/>
                <a:gd name="connsiteY336" fmla="*/ 1706010 h 2057270"/>
                <a:gd name="connsiteX337" fmla="*/ 691201 w 2347096"/>
                <a:gd name="connsiteY337" fmla="*/ 1696034 h 2057270"/>
                <a:gd name="connsiteX338" fmla="*/ 667925 w 2347096"/>
                <a:gd name="connsiteY338" fmla="*/ 1699359 h 2057270"/>
                <a:gd name="connsiteX339" fmla="*/ 674575 w 2347096"/>
                <a:gd name="connsiteY339" fmla="*/ 1715985 h 2057270"/>
                <a:gd name="connsiteX340" fmla="*/ 681225 w 2347096"/>
                <a:gd name="connsiteY340" fmla="*/ 1749236 h 2057270"/>
                <a:gd name="connsiteX341" fmla="*/ 687876 w 2347096"/>
                <a:gd name="connsiteY341" fmla="*/ 1775836 h 2057270"/>
                <a:gd name="connsiteX342" fmla="*/ 691201 w 2347096"/>
                <a:gd name="connsiteY342" fmla="*/ 1805762 h 2057270"/>
                <a:gd name="connsiteX343" fmla="*/ 697851 w 2347096"/>
                <a:gd name="connsiteY343" fmla="*/ 1825713 h 2057270"/>
                <a:gd name="connsiteX344" fmla="*/ 704501 w 2347096"/>
                <a:gd name="connsiteY344" fmla="*/ 1852314 h 2057270"/>
                <a:gd name="connsiteX345" fmla="*/ 714476 w 2347096"/>
                <a:gd name="connsiteY345" fmla="*/ 1885564 h 2057270"/>
                <a:gd name="connsiteX346" fmla="*/ 721126 w 2347096"/>
                <a:gd name="connsiteY346" fmla="*/ 1892215 h 2057270"/>
                <a:gd name="connsiteX347" fmla="*/ 727777 w 2347096"/>
                <a:gd name="connsiteY347" fmla="*/ 1912165 h 2057270"/>
                <a:gd name="connsiteX348" fmla="*/ 731102 w 2347096"/>
                <a:gd name="connsiteY348" fmla="*/ 1922140 h 2057270"/>
                <a:gd name="connsiteX349" fmla="*/ 751052 w 2347096"/>
                <a:gd name="connsiteY349" fmla="*/ 1948741 h 2057270"/>
                <a:gd name="connsiteX350" fmla="*/ 754377 w 2347096"/>
                <a:gd name="connsiteY350" fmla="*/ 1958716 h 2057270"/>
                <a:gd name="connsiteX351" fmla="*/ 761028 w 2347096"/>
                <a:gd name="connsiteY351" fmla="*/ 1968692 h 2057270"/>
                <a:gd name="connsiteX352" fmla="*/ 777653 w 2347096"/>
                <a:gd name="connsiteY352" fmla="*/ 1991967 h 2057270"/>
                <a:gd name="connsiteX353" fmla="*/ 777653 w 2347096"/>
                <a:gd name="connsiteY353" fmla="*/ 2011918 h 2057270"/>
                <a:gd name="connsiteX354" fmla="*/ 757702 w 2347096"/>
                <a:gd name="connsiteY354" fmla="*/ 2018568 h 2057270"/>
                <a:gd name="connsiteX355" fmla="*/ 757702 w 2347096"/>
                <a:gd name="connsiteY355" fmla="*/ 2041844 h 2057270"/>
                <a:gd name="connsiteX356" fmla="*/ 767678 w 2347096"/>
                <a:gd name="connsiteY356" fmla="*/ 2035194 h 2057270"/>
                <a:gd name="connsiteX357" fmla="*/ 761028 w 2347096"/>
                <a:gd name="connsiteY357" fmla="*/ 2035194 h 20572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</a:cxnLst>
              <a:rect l="l" t="t" r="r" b="b"/>
              <a:pathLst>
                <a:path w="2347096" h="2057270">
                  <a:moveTo>
                    <a:pt x="761028" y="2035194"/>
                  </a:moveTo>
                  <a:cubicBezTo>
                    <a:pt x="827255" y="2057270"/>
                    <a:pt x="773970" y="2042003"/>
                    <a:pt x="927282" y="2038519"/>
                  </a:cubicBezTo>
                  <a:lnTo>
                    <a:pt x="947233" y="2035194"/>
                  </a:lnTo>
                  <a:cubicBezTo>
                    <a:pt x="952793" y="2034183"/>
                    <a:pt x="958216" y="2032200"/>
                    <a:pt x="963858" y="2031868"/>
                  </a:cubicBezTo>
                  <a:cubicBezTo>
                    <a:pt x="995964" y="2029979"/>
                    <a:pt x="1028143" y="2029651"/>
                    <a:pt x="1060286" y="2028543"/>
                  </a:cubicBezTo>
                  <a:cubicBezTo>
                    <a:pt x="1099990" y="2017199"/>
                    <a:pt x="1067110" y="2025193"/>
                    <a:pt x="1113487" y="2018568"/>
                  </a:cubicBezTo>
                  <a:cubicBezTo>
                    <a:pt x="1119082" y="2017769"/>
                    <a:pt x="1124487" y="2015779"/>
                    <a:pt x="1130113" y="2015243"/>
                  </a:cubicBezTo>
                  <a:cubicBezTo>
                    <a:pt x="1147801" y="2013558"/>
                    <a:pt x="1165607" y="2013394"/>
                    <a:pt x="1183314" y="2011918"/>
                  </a:cubicBezTo>
                  <a:cubicBezTo>
                    <a:pt x="1205515" y="2010068"/>
                    <a:pt x="1227841" y="2008930"/>
                    <a:pt x="1249816" y="2005268"/>
                  </a:cubicBezTo>
                  <a:cubicBezTo>
                    <a:pt x="1256466" y="2004160"/>
                    <a:pt x="1263185" y="2003405"/>
                    <a:pt x="1269766" y="2001943"/>
                  </a:cubicBezTo>
                  <a:cubicBezTo>
                    <a:pt x="1273188" y="2001183"/>
                    <a:pt x="1276254" y="1998967"/>
                    <a:pt x="1279742" y="1998618"/>
                  </a:cubicBezTo>
                  <a:cubicBezTo>
                    <a:pt x="1298523" y="1996740"/>
                    <a:pt x="1317426" y="1996401"/>
                    <a:pt x="1336268" y="1995292"/>
                  </a:cubicBezTo>
                  <a:cubicBezTo>
                    <a:pt x="1354411" y="1989245"/>
                    <a:pt x="1341137" y="1993008"/>
                    <a:pt x="1369519" y="1988642"/>
                  </a:cubicBezTo>
                  <a:cubicBezTo>
                    <a:pt x="1376183" y="1987617"/>
                    <a:pt x="1382780" y="1986153"/>
                    <a:pt x="1389470" y="1985317"/>
                  </a:cubicBezTo>
                  <a:cubicBezTo>
                    <a:pt x="1400523" y="1983935"/>
                    <a:pt x="1411650" y="1983222"/>
                    <a:pt x="1422721" y="1981992"/>
                  </a:cubicBezTo>
                  <a:cubicBezTo>
                    <a:pt x="1431602" y="1981005"/>
                    <a:pt x="1440454" y="1979775"/>
                    <a:pt x="1449321" y="1978667"/>
                  </a:cubicBezTo>
                  <a:cubicBezTo>
                    <a:pt x="1459730" y="1975198"/>
                    <a:pt x="1471518" y="1970702"/>
                    <a:pt x="1482572" y="1968692"/>
                  </a:cubicBezTo>
                  <a:cubicBezTo>
                    <a:pt x="1490283" y="1967290"/>
                    <a:pt x="1498137" y="1966769"/>
                    <a:pt x="1505848" y="1965367"/>
                  </a:cubicBezTo>
                  <a:cubicBezTo>
                    <a:pt x="1510344" y="1964550"/>
                    <a:pt x="1514657" y="1962884"/>
                    <a:pt x="1519148" y="1962042"/>
                  </a:cubicBezTo>
                  <a:cubicBezTo>
                    <a:pt x="1532401" y="1959557"/>
                    <a:pt x="1545968" y="1958661"/>
                    <a:pt x="1559049" y="1955391"/>
                  </a:cubicBezTo>
                  <a:cubicBezTo>
                    <a:pt x="1563483" y="1954283"/>
                    <a:pt x="1567973" y="1953379"/>
                    <a:pt x="1572350" y="1952066"/>
                  </a:cubicBezTo>
                  <a:cubicBezTo>
                    <a:pt x="1579064" y="1950052"/>
                    <a:pt x="1585426" y="1946791"/>
                    <a:pt x="1592300" y="1945416"/>
                  </a:cubicBezTo>
                  <a:cubicBezTo>
                    <a:pt x="1603729" y="1943130"/>
                    <a:pt x="1611268" y="1941897"/>
                    <a:pt x="1622226" y="1938766"/>
                  </a:cubicBezTo>
                  <a:cubicBezTo>
                    <a:pt x="1646082" y="1931950"/>
                    <a:pt x="1615027" y="1938876"/>
                    <a:pt x="1648827" y="1932116"/>
                  </a:cubicBezTo>
                  <a:cubicBezTo>
                    <a:pt x="1652152" y="1929899"/>
                    <a:pt x="1655228" y="1927253"/>
                    <a:pt x="1658802" y="1925466"/>
                  </a:cubicBezTo>
                  <a:cubicBezTo>
                    <a:pt x="1669946" y="1919893"/>
                    <a:pt x="1689210" y="1919870"/>
                    <a:pt x="1698703" y="1918815"/>
                  </a:cubicBezTo>
                  <a:cubicBezTo>
                    <a:pt x="1707570" y="1916598"/>
                    <a:pt x="1716633" y="1915055"/>
                    <a:pt x="1725304" y="1912165"/>
                  </a:cubicBezTo>
                  <a:cubicBezTo>
                    <a:pt x="1728629" y="1911057"/>
                    <a:pt x="1732144" y="1910407"/>
                    <a:pt x="1735279" y="1908840"/>
                  </a:cubicBezTo>
                  <a:cubicBezTo>
                    <a:pt x="1738853" y="1907053"/>
                    <a:pt x="1741581" y="1903764"/>
                    <a:pt x="1745254" y="1902190"/>
                  </a:cubicBezTo>
                  <a:cubicBezTo>
                    <a:pt x="1749455" y="1900390"/>
                    <a:pt x="1754178" y="1900178"/>
                    <a:pt x="1758555" y="1898865"/>
                  </a:cubicBezTo>
                  <a:cubicBezTo>
                    <a:pt x="1768626" y="1895844"/>
                    <a:pt x="1778506" y="1892215"/>
                    <a:pt x="1788481" y="1888890"/>
                  </a:cubicBezTo>
                  <a:cubicBezTo>
                    <a:pt x="1791806" y="1887782"/>
                    <a:pt x="1795321" y="1887131"/>
                    <a:pt x="1798456" y="1885564"/>
                  </a:cubicBezTo>
                  <a:cubicBezTo>
                    <a:pt x="1806986" y="1881299"/>
                    <a:pt x="1812644" y="1877686"/>
                    <a:pt x="1821732" y="1875589"/>
                  </a:cubicBezTo>
                  <a:cubicBezTo>
                    <a:pt x="1832745" y="1873048"/>
                    <a:pt x="1844259" y="1872513"/>
                    <a:pt x="1854982" y="1868939"/>
                  </a:cubicBezTo>
                  <a:cubicBezTo>
                    <a:pt x="1885256" y="1858849"/>
                    <a:pt x="1837439" y="1874328"/>
                    <a:pt x="1881583" y="1862289"/>
                  </a:cubicBezTo>
                  <a:cubicBezTo>
                    <a:pt x="1888346" y="1860445"/>
                    <a:pt x="1894884" y="1857856"/>
                    <a:pt x="1901534" y="1855639"/>
                  </a:cubicBezTo>
                  <a:cubicBezTo>
                    <a:pt x="1904859" y="1854531"/>
                    <a:pt x="1908109" y="1853164"/>
                    <a:pt x="1911509" y="1852314"/>
                  </a:cubicBezTo>
                  <a:cubicBezTo>
                    <a:pt x="1920376" y="1850097"/>
                    <a:pt x="1929439" y="1848553"/>
                    <a:pt x="1938110" y="1845663"/>
                  </a:cubicBezTo>
                  <a:cubicBezTo>
                    <a:pt x="1944760" y="1843446"/>
                    <a:pt x="1951260" y="1840713"/>
                    <a:pt x="1958060" y="1839013"/>
                  </a:cubicBezTo>
                  <a:cubicBezTo>
                    <a:pt x="1962494" y="1837905"/>
                    <a:pt x="1966984" y="1837001"/>
                    <a:pt x="1971361" y="1835688"/>
                  </a:cubicBezTo>
                  <a:cubicBezTo>
                    <a:pt x="1978075" y="1833674"/>
                    <a:pt x="1984661" y="1831255"/>
                    <a:pt x="1991311" y="1829038"/>
                  </a:cubicBezTo>
                  <a:lnTo>
                    <a:pt x="2001286" y="1825713"/>
                  </a:lnTo>
                  <a:cubicBezTo>
                    <a:pt x="2011189" y="1815812"/>
                    <a:pt x="2004098" y="1820919"/>
                    <a:pt x="2017912" y="1815738"/>
                  </a:cubicBezTo>
                  <a:cubicBezTo>
                    <a:pt x="2023501" y="1813642"/>
                    <a:pt x="2028875" y="1810975"/>
                    <a:pt x="2034537" y="1809087"/>
                  </a:cubicBezTo>
                  <a:cubicBezTo>
                    <a:pt x="2038873" y="1807642"/>
                    <a:pt x="2043461" y="1807075"/>
                    <a:pt x="2047838" y="1805762"/>
                  </a:cubicBezTo>
                  <a:cubicBezTo>
                    <a:pt x="2054552" y="1803748"/>
                    <a:pt x="2061138" y="1801329"/>
                    <a:pt x="2067788" y="1799112"/>
                  </a:cubicBezTo>
                  <a:lnTo>
                    <a:pt x="2077764" y="1795787"/>
                  </a:lnTo>
                  <a:lnTo>
                    <a:pt x="2087739" y="1792462"/>
                  </a:lnTo>
                  <a:cubicBezTo>
                    <a:pt x="2088847" y="1789137"/>
                    <a:pt x="2088212" y="1784524"/>
                    <a:pt x="2091064" y="1782487"/>
                  </a:cubicBezTo>
                  <a:cubicBezTo>
                    <a:pt x="2096768" y="1778412"/>
                    <a:pt x="2111014" y="1775836"/>
                    <a:pt x="2111014" y="1775836"/>
                  </a:cubicBezTo>
                  <a:cubicBezTo>
                    <a:pt x="2113231" y="1773619"/>
                    <a:pt x="2114990" y="1770821"/>
                    <a:pt x="2117665" y="1769186"/>
                  </a:cubicBezTo>
                  <a:cubicBezTo>
                    <a:pt x="2164078" y="1740823"/>
                    <a:pt x="2153259" y="1745129"/>
                    <a:pt x="2180841" y="1735935"/>
                  </a:cubicBezTo>
                  <a:cubicBezTo>
                    <a:pt x="2202704" y="1714075"/>
                    <a:pt x="2161588" y="1753203"/>
                    <a:pt x="2207442" y="1722635"/>
                  </a:cubicBezTo>
                  <a:cubicBezTo>
                    <a:pt x="2214092" y="1718202"/>
                    <a:pt x="2219811" y="1711863"/>
                    <a:pt x="2227393" y="1709335"/>
                  </a:cubicBezTo>
                  <a:cubicBezTo>
                    <a:pt x="2252705" y="1700897"/>
                    <a:pt x="2240469" y="1704059"/>
                    <a:pt x="2263969" y="1699359"/>
                  </a:cubicBezTo>
                  <a:cubicBezTo>
                    <a:pt x="2279776" y="1688821"/>
                    <a:pt x="2270154" y="1693972"/>
                    <a:pt x="2293894" y="1686059"/>
                  </a:cubicBezTo>
                  <a:lnTo>
                    <a:pt x="2303870" y="1682734"/>
                  </a:lnTo>
                  <a:cubicBezTo>
                    <a:pt x="2310520" y="1678301"/>
                    <a:pt x="2318169" y="1675085"/>
                    <a:pt x="2323820" y="1669434"/>
                  </a:cubicBezTo>
                  <a:cubicBezTo>
                    <a:pt x="2339599" y="1653655"/>
                    <a:pt x="2331173" y="1658116"/>
                    <a:pt x="2347096" y="1652808"/>
                  </a:cubicBezTo>
                  <a:cubicBezTo>
                    <a:pt x="2345988" y="1649483"/>
                    <a:pt x="2345960" y="1645570"/>
                    <a:pt x="2343771" y="1642833"/>
                  </a:cubicBezTo>
                  <a:cubicBezTo>
                    <a:pt x="2341275" y="1639713"/>
                    <a:pt x="2337448" y="1637806"/>
                    <a:pt x="2333796" y="1636183"/>
                  </a:cubicBezTo>
                  <a:cubicBezTo>
                    <a:pt x="2315451" y="1628029"/>
                    <a:pt x="2315102" y="1630677"/>
                    <a:pt x="2297220" y="1626207"/>
                  </a:cubicBezTo>
                  <a:cubicBezTo>
                    <a:pt x="2293819" y="1625357"/>
                    <a:pt x="2290569" y="1623990"/>
                    <a:pt x="2287244" y="1622882"/>
                  </a:cubicBezTo>
                  <a:cubicBezTo>
                    <a:pt x="2283919" y="1620665"/>
                    <a:pt x="2279900" y="1619239"/>
                    <a:pt x="2277269" y="1616232"/>
                  </a:cubicBezTo>
                  <a:cubicBezTo>
                    <a:pt x="2272902" y="1611241"/>
                    <a:pt x="2265434" y="1595042"/>
                    <a:pt x="2257318" y="1589631"/>
                  </a:cubicBezTo>
                  <a:cubicBezTo>
                    <a:pt x="2253194" y="1586882"/>
                    <a:pt x="2248451" y="1585198"/>
                    <a:pt x="2244018" y="1582981"/>
                  </a:cubicBezTo>
                  <a:cubicBezTo>
                    <a:pt x="2241801" y="1579656"/>
                    <a:pt x="2240693" y="1575223"/>
                    <a:pt x="2237368" y="1573006"/>
                  </a:cubicBezTo>
                  <a:cubicBezTo>
                    <a:pt x="2233566" y="1570471"/>
                    <a:pt x="2228347" y="1571286"/>
                    <a:pt x="2224068" y="1569681"/>
                  </a:cubicBezTo>
                  <a:cubicBezTo>
                    <a:pt x="2219427" y="1567941"/>
                    <a:pt x="2215323" y="1564984"/>
                    <a:pt x="2210767" y="1563031"/>
                  </a:cubicBezTo>
                  <a:cubicBezTo>
                    <a:pt x="2207546" y="1561650"/>
                    <a:pt x="2204117" y="1560814"/>
                    <a:pt x="2200792" y="1559706"/>
                  </a:cubicBezTo>
                  <a:cubicBezTo>
                    <a:pt x="2177402" y="1544110"/>
                    <a:pt x="2207058" y="1562055"/>
                    <a:pt x="2174191" y="1549730"/>
                  </a:cubicBezTo>
                  <a:cubicBezTo>
                    <a:pt x="2170449" y="1548327"/>
                    <a:pt x="2167790" y="1544867"/>
                    <a:pt x="2164216" y="1543080"/>
                  </a:cubicBezTo>
                  <a:cubicBezTo>
                    <a:pt x="2154930" y="1538437"/>
                    <a:pt x="2139543" y="1537655"/>
                    <a:pt x="2130965" y="1536430"/>
                  </a:cubicBezTo>
                  <a:cubicBezTo>
                    <a:pt x="2103666" y="1527330"/>
                    <a:pt x="2147024" y="1541058"/>
                    <a:pt x="2094389" y="1529780"/>
                  </a:cubicBezTo>
                  <a:cubicBezTo>
                    <a:pt x="2087535" y="1528311"/>
                    <a:pt x="2081088" y="1525347"/>
                    <a:pt x="2074438" y="1523130"/>
                  </a:cubicBezTo>
                  <a:cubicBezTo>
                    <a:pt x="2064922" y="1519958"/>
                    <a:pt x="2061612" y="1518569"/>
                    <a:pt x="2051163" y="1516479"/>
                  </a:cubicBezTo>
                  <a:cubicBezTo>
                    <a:pt x="2028923" y="1512031"/>
                    <a:pt x="2020155" y="1512149"/>
                    <a:pt x="1994636" y="1509829"/>
                  </a:cubicBezTo>
                  <a:cubicBezTo>
                    <a:pt x="1934784" y="1510937"/>
                    <a:pt x="1874868" y="1510165"/>
                    <a:pt x="1815081" y="1513154"/>
                  </a:cubicBezTo>
                  <a:cubicBezTo>
                    <a:pt x="1810907" y="1513363"/>
                    <a:pt x="1792230" y="1521362"/>
                    <a:pt x="1785156" y="1523130"/>
                  </a:cubicBezTo>
                  <a:cubicBezTo>
                    <a:pt x="1777720" y="1524989"/>
                    <a:pt x="1756763" y="1529866"/>
                    <a:pt x="1751905" y="1533105"/>
                  </a:cubicBezTo>
                  <a:lnTo>
                    <a:pt x="1731954" y="1546405"/>
                  </a:lnTo>
                  <a:cubicBezTo>
                    <a:pt x="1728629" y="1548622"/>
                    <a:pt x="1725553" y="1551268"/>
                    <a:pt x="1721979" y="1553055"/>
                  </a:cubicBezTo>
                  <a:lnTo>
                    <a:pt x="1708678" y="1559706"/>
                  </a:lnTo>
                  <a:cubicBezTo>
                    <a:pt x="1706461" y="1563031"/>
                    <a:pt x="1703651" y="1566029"/>
                    <a:pt x="1702028" y="1569681"/>
                  </a:cubicBezTo>
                  <a:cubicBezTo>
                    <a:pt x="1699181" y="1576087"/>
                    <a:pt x="1695378" y="1589631"/>
                    <a:pt x="1695378" y="1589631"/>
                  </a:cubicBezTo>
                  <a:cubicBezTo>
                    <a:pt x="1696486" y="1607365"/>
                    <a:pt x="1697094" y="1625137"/>
                    <a:pt x="1698703" y="1642833"/>
                  </a:cubicBezTo>
                  <a:cubicBezTo>
                    <a:pt x="1701347" y="1671921"/>
                    <a:pt x="1709097" y="1667031"/>
                    <a:pt x="1698703" y="1706010"/>
                  </a:cubicBezTo>
                  <a:cubicBezTo>
                    <a:pt x="1697673" y="1709871"/>
                    <a:pt x="1692380" y="1711037"/>
                    <a:pt x="1688728" y="1712660"/>
                  </a:cubicBezTo>
                  <a:cubicBezTo>
                    <a:pt x="1682322" y="1715507"/>
                    <a:pt x="1675427" y="1717093"/>
                    <a:pt x="1668777" y="1719310"/>
                  </a:cubicBezTo>
                  <a:cubicBezTo>
                    <a:pt x="1665452" y="1720418"/>
                    <a:pt x="1661937" y="1721068"/>
                    <a:pt x="1658802" y="1722635"/>
                  </a:cubicBezTo>
                  <a:cubicBezTo>
                    <a:pt x="1654369" y="1724852"/>
                    <a:pt x="1650341" y="1728210"/>
                    <a:pt x="1645502" y="1729285"/>
                  </a:cubicBezTo>
                  <a:cubicBezTo>
                    <a:pt x="1630200" y="1732685"/>
                    <a:pt x="1598950" y="1735935"/>
                    <a:pt x="1598950" y="1735935"/>
                  </a:cubicBezTo>
                  <a:lnTo>
                    <a:pt x="1306342" y="1732610"/>
                  </a:lnTo>
                  <a:cubicBezTo>
                    <a:pt x="1301773" y="1732511"/>
                    <a:pt x="1297419" y="1730598"/>
                    <a:pt x="1293042" y="1729285"/>
                  </a:cubicBezTo>
                  <a:cubicBezTo>
                    <a:pt x="1286328" y="1727271"/>
                    <a:pt x="1273092" y="1722635"/>
                    <a:pt x="1273092" y="1722635"/>
                  </a:cubicBezTo>
                  <a:cubicBezTo>
                    <a:pt x="1252371" y="1701917"/>
                    <a:pt x="1282374" y="1729933"/>
                    <a:pt x="1256466" y="1712660"/>
                  </a:cubicBezTo>
                  <a:cubicBezTo>
                    <a:pt x="1231560" y="1696055"/>
                    <a:pt x="1260234" y="1707265"/>
                    <a:pt x="1236516" y="1699359"/>
                  </a:cubicBezTo>
                  <a:cubicBezTo>
                    <a:pt x="1234299" y="1697142"/>
                    <a:pt x="1232669" y="1694111"/>
                    <a:pt x="1229865" y="1692709"/>
                  </a:cubicBezTo>
                  <a:cubicBezTo>
                    <a:pt x="1223595" y="1689574"/>
                    <a:pt x="1215747" y="1689947"/>
                    <a:pt x="1209915" y="1686059"/>
                  </a:cubicBezTo>
                  <a:cubicBezTo>
                    <a:pt x="1197024" y="1677465"/>
                    <a:pt x="1203731" y="1680673"/>
                    <a:pt x="1189964" y="1676084"/>
                  </a:cubicBezTo>
                  <a:cubicBezTo>
                    <a:pt x="1181098" y="1649482"/>
                    <a:pt x="1194397" y="1680516"/>
                    <a:pt x="1176664" y="1662783"/>
                  </a:cubicBezTo>
                  <a:cubicBezTo>
                    <a:pt x="1158877" y="1644996"/>
                    <a:pt x="1169807" y="1642695"/>
                    <a:pt x="1150063" y="1629532"/>
                  </a:cubicBezTo>
                  <a:cubicBezTo>
                    <a:pt x="1143413" y="1625099"/>
                    <a:pt x="1137695" y="1618759"/>
                    <a:pt x="1130113" y="1616232"/>
                  </a:cubicBezTo>
                  <a:cubicBezTo>
                    <a:pt x="1123463" y="1614015"/>
                    <a:pt x="1115995" y="1613470"/>
                    <a:pt x="1110162" y="1609582"/>
                  </a:cubicBezTo>
                  <a:cubicBezTo>
                    <a:pt x="1106837" y="1607365"/>
                    <a:pt x="1103839" y="1604555"/>
                    <a:pt x="1100187" y="1602932"/>
                  </a:cubicBezTo>
                  <a:cubicBezTo>
                    <a:pt x="1093781" y="1600085"/>
                    <a:pt x="1086886" y="1598499"/>
                    <a:pt x="1080236" y="1596282"/>
                  </a:cubicBezTo>
                  <a:cubicBezTo>
                    <a:pt x="1076911" y="1595174"/>
                    <a:pt x="1073177" y="1594900"/>
                    <a:pt x="1070261" y="1592956"/>
                  </a:cubicBezTo>
                  <a:cubicBezTo>
                    <a:pt x="1057370" y="1584362"/>
                    <a:pt x="1064077" y="1587570"/>
                    <a:pt x="1050310" y="1582981"/>
                  </a:cubicBezTo>
                  <a:cubicBezTo>
                    <a:pt x="1021723" y="1563923"/>
                    <a:pt x="1057892" y="1586772"/>
                    <a:pt x="1030360" y="1573006"/>
                  </a:cubicBezTo>
                  <a:cubicBezTo>
                    <a:pt x="1007398" y="1561525"/>
                    <a:pt x="1034765" y="1569951"/>
                    <a:pt x="1007084" y="1563031"/>
                  </a:cubicBezTo>
                  <a:cubicBezTo>
                    <a:pt x="1003759" y="1559706"/>
                    <a:pt x="1001220" y="1555339"/>
                    <a:pt x="997109" y="1553055"/>
                  </a:cubicBezTo>
                  <a:cubicBezTo>
                    <a:pt x="990981" y="1549651"/>
                    <a:pt x="977158" y="1546405"/>
                    <a:pt x="977158" y="1546405"/>
                  </a:cubicBezTo>
                  <a:cubicBezTo>
                    <a:pt x="973833" y="1544188"/>
                    <a:pt x="970757" y="1541542"/>
                    <a:pt x="967183" y="1539755"/>
                  </a:cubicBezTo>
                  <a:cubicBezTo>
                    <a:pt x="964048" y="1538188"/>
                    <a:pt x="959945" y="1538619"/>
                    <a:pt x="957208" y="1536430"/>
                  </a:cubicBezTo>
                  <a:cubicBezTo>
                    <a:pt x="935723" y="1519242"/>
                    <a:pt x="965656" y="1531487"/>
                    <a:pt x="940582" y="1523130"/>
                  </a:cubicBezTo>
                  <a:lnTo>
                    <a:pt x="904006" y="1486554"/>
                  </a:lnTo>
                  <a:lnTo>
                    <a:pt x="894031" y="1476578"/>
                  </a:lnTo>
                  <a:lnTo>
                    <a:pt x="884056" y="1466603"/>
                  </a:lnTo>
                  <a:cubicBezTo>
                    <a:pt x="882948" y="1463278"/>
                    <a:pt x="882920" y="1459365"/>
                    <a:pt x="880731" y="1456628"/>
                  </a:cubicBezTo>
                  <a:cubicBezTo>
                    <a:pt x="878235" y="1453508"/>
                    <a:pt x="873876" y="1452474"/>
                    <a:pt x="870756" y="1449978"/>
                  </a:cubicBezTo>
                  <a:cubicBezTo>
                    <a:pt x="868308" y="1448019"/>
                    <a:pt x="866322" y="1445544"/>
                    <a:pt x="864105" y="1443327"/>
                  </a:cubicBezTo>
                  <a:cubicBezTo>
                    <a:pt x="859923" y="1430782"/>
                    <a:pt x="858914" y="1424838"/>
                    <a:pt x="847480" y="1413402"/>
                  </a:cubicBezTo>
                  <a:cubicBezTo>
                    <a:pt x="841295" y="1407216"/>
                    <a:pt x="838375" y="1405165"/>
                    <a:pt x="834180" y="1396776"/>
                  </a:cubicBezTo>
                  <a:cubicBezTo>
                    <a:pt x="832612" y="1393641"/>
                    <a:pt x="833332" y="1389279"/>
                    <a:pt x="830854" y="1386801"/>
                  </a:cubicBezTo>
                  <a:cubicBezTo>
                    <a:pt x="828376" y="1384323"/>
                    <a:pt x="824204" y="1384584"/>
                    <a:pt x="820879" y="1383476"/>
                  </a:cubicBezTo>
                  <a:cubicBezTo>
                    <a:pt x="818662" y="1376826"/>
                    <a:pt x="818117" y="1369358"/>
                    <a:pt x="814229" y="1363525"/>
                  </a:cubicBezTo>
                  <a:cubicBezTo>
                    <a:pt x="804505" y="1348939"/>
                    <a:pt x="809977" y="1356747"/>
                    <a:pt x="797604" y="1340250"/>
                  </a:cubicBezTo>
                  <a:cubicBezTo>
                    <a:pt x="796495" y="1336925"/>
                    <a:pt x="795846" y="1333409"/>
                    <a:pt x="794278" y="1330274"/>
                  </a:cubicBezTo>
                  <a:cubicBezTo>
                    <a:pt x="792491" y="1326700"/>
                    <a:pt x="789251" y="1323951"/>
                    <a:pt x="787628" y="1320299"/>
                  </a:cubicBezTo>
                  <a:cubicBezTo>
                    <a:pt x="784781" y="1313893"/>
                    <a:pt x="783195" y="1306998"/>
                    <a:pt x="780978" y="1300348"/>
                  </a:cubicBezTo>
                  <a:lnTo>
                    <a:pt x="777653" y="1290373"/>
                  </a:lnTo>
                  <a:lnTo>
                    <a:pt x="774328" y="1280398"/>
                  </a:lnTo>
                  <a:cubicBezTo>
                    <a:pt x="773220" y="1251581"/>
                    <a:pt x="772987" y="1222716"/>
                    <a:pt x="771003" y="1193946"/>
                  </a:cubicBezTo>
                  <a:cubicBezTo>
                    <a:pt x="770762" y="1190449"/>
                    <a:pt x="767678" y="1187475"/>
                    <a:pt x="767678" y="1183970"/>
                  </a:cubicBezTo>
                  <a:cubicBezTo>
                    <a:pt x="767678" y="1176133"/>
                    <a:pt x="769466" y="1168380"/>
                    <a:pt x="771003" y="1160695"/>
                  </a:cubicBezTo>
                  <a:cubicBezTo>
                    <a:pt x="771690" y="1157258"/>
                    <a:pt x="772138" y="1153456"/>
                    <a:pt x="774328" y="1150719"/>
                  </a:cubicBezTo>
                  <a:cubicBezTo>
                    <a:pt x="776824" y="1147598"/>
                    <a:pt x="780978" y="1146286"/>
                    <a:pt x="784303" y="1144069"/>
                  </a:cubicBezTo>
                  <a:cubicBezTo>
                    <a:pt x="786520" y="1137419"/>
                    <a:pt x="791365" y="1131117"/>
                    <a:pt x="790953" y="1124119"/>
                  </a:cubicBezTo>
                  <a:cubicBezTo>
                    <a:pt x="790759" y="1120817"/>
                    <a:pt x="792977" y="1074965"/>
                    <a:pt x="784303" y="1057617"/>
                  </a:cubicBezTo>
                  <a:cubicBezTo>
                    <a:pt x="782516" y="1054043"/>
                    <a:pt x="780149" y="1050763"/>
                    <a:pt x="777653" y="1047642"/>
                  </a:cubicBezTo>
                  <a:cubicBezTo>
                    <a:pt x="775695" y="1045194"/>
                    <a:pt x="773220" y="1043208"/>
                    <a:pt x="771003" y="1040991"/>
                  </a:cubicBezTo>
                  <a:cubicBezTo>
                    <a:pt x="768299" y="1032879"/>
                    <a:pt x="767473" y="1027486"/>
                    <a:pt x="761028" y="1021041"/>
                  </a:cubicBezTo>
                  <a:cubicBezTo>
                    <a:pt x="758202" y="1018215"/>
                    <a:pt x="754173" y="1016888"/>
                    <a:pt x="751052" y="1014391"/>
                  </a:cubicBezTo>
                  <a:cubicBezTo>
                    <a:pt x="748604" y="1012433"/>
                    <a:pt x="747010" y="1009479"/>
                    <a:pt x="744402" y="1007740"/>
                  </a:cubicBezTo>
                  <a:cubicBezTo>
                    <a:pt x="736185" y="1002261"/>
                    <a:pt x="729993" y="1000720"/>
                    <a:pt x="721126" y="997765"/>
                  </a:cubicBezTo>
                  <a:cubicBezTo>
                    <a:pt x="717801" y="994440"/>
                    <a:pt x="715694" y="989002"/>
                    <a:pt x="711151" y="987790"/>
                  </a:cubicBezTo>
                  <a:cubicBezTo>
                    <a:pt x="698255" y="984351"/>
                    <a:pt x="684577" y="985185"/>
                    <a:pt x="671250" y="984465"/>
                  </a:cubicBezTo>
                  <a:cubicBezTo>
                    <a:pt x="643559" y="982968"/>
                    <a:pt x="615832" y="982248"/>
                    <a:pt x="588123" y="981140"/>
                  </a:cubicBezTo>
                  <a:cubicBezTo>
                    <a:pt x="583689" y="980032"/>
                    <a:pt x="579199" y="979128"/>
                    <a:pt x="574822" y="977815"/>
                  </a:cubicBezTo>
                  <a:cubicBezTo>
                    <a:pt x="568108" y="975801"/>
                    <a:pt x="554872" y="971164"/>
                    <a:pt x="554872" y="971164"/>
                  </a:cubicBezTo>
                  <a:cubicBezTo>
                    <a:pt x="550690" y="958618"/>
                    <a:pt x="549682" y="952676"/>
                    <a:pt x="538246" y="941239"/>
                  </a:cubicBezTo>
                  <a:cubicBezTo>
                    <a:pt x="536029" y="939022"/>
                    <a:pt x="533554" y="937036"/>
                    <a:pt x="531596" y="934588"/>
                  </a:cubicBezTo>
                  <a:cubicBezTo>
                    <a:pt x="521136" y="921512"/>
                    <a:pt x="529186" y="926484"/>
                    <a:pt x="514971" y="914638"/>
                  </a:cubicBezTo>
                  <a:cubicBezTo>
                    <a:pt x="511901" y="912080"/>
                    <a:pt x="508030" y="910589"/>
                    <a:pt x="504996" y="907988"/>
                  </a:cubicBezTo>
                  <a:cubicBezTo>
                    <a:pt x="500235" y="903907"/>
                    <a:pt x="491695" y="894687"/>
                    <a:pt x="491695" y="894687"/>
                  </a:cubicBezTo>
                  <a:cubicBezTo>
                    <a:pt x="490587" y="891362"/>
                    <a:pt x="489937" y="887847"/>
                    <a:pt x="488370" y="884712"/>
                  </a:cubicBezTo>
                  <a:cubicBezTo>
                    <a:pt x="475479" y="858930"/>
                    <a:pt x="486752" y="889834"/>
                    <a:pt x="478395" y="864762"/>
                  </a:cubicBezTo>
                  <a:cubicBezTo>
                    <a:pt x="479503" y="853678"/>
                    <a:pt x="479667" y="842459"/>
                    <a:pt x="481720" y="831511"/>
                  </a:cubicBezTo>
                  <a:cubicBezTo>
                    <a:pt x="483012" y="824621"/>
                    <a:pt x="486153" y="818210"/>
                    <a:pt x="488370" y="811560"/>
                  </a:cubicBezTo>
                  <a:cubicBezTo>
                    <a:pt x="492958" y="797794"/>
                    <a:pt x="489751" y="804501"/>
                    <a:pt x="498345" y="791610"/>
                  </a:cubicBezTo>
                  <a:cubicBezTo>
                    <a:pt x="497237" y="781635"/>
                    <a:pt x="496546" y="771604"/>
                    <a:pt x="495020" y="761684"/>
                  </a:cubicBezTo>
                  <a:cubicBezTo>
                    <a:pt x="493287" y="750421"/>
                    <a:pt x="491267" y="748548"/>
                    <a:pt x="488370" y="738408"/>
                  </a:cubicBezTo>
                  <a:cubicBezTo>
                    <a:pt x="487115" y="734014"/>
                    <a:pt x="486300" y="729502"/>
                    <a:pt x="485045" y="725108"/>
                  </a:cubicBezTo>
                  <a:cubicBezTo>
                    <a:pt x="484082" y="721738"/>
                    <a:pt x="482570" y="718533"/>
                    <a:pt x="481720" y="715132"/>
                  </a:cubicBezTo>
                  <a:cubicBezTo>
                    <a:pt x="475968" y="692124"/>
                    <a:pt x="482692" y="704952"/>
                    <a:pt x="471745" y="688532"/>
                  </a:cubicBezTo>
                  <a:cubicBezTo>
                    <a:pt x="462327" y="660275"/>
                    <a:pt x="475462" y="694725"/>
                    <a:pt x="461769" y="671906"/>
                  </a:cubicBezTo>
                  <a:cubicBezTo>
                    <a:pt x="447329" y="647842"/>
                    <a:pt x="473839" y="677326"/>
                    <a:pt x="448469" y="651956"/>
                  </a:cubicBezTo>
                  <a:cubicBezTo>
                    <a:pt x="447361" y="648631"/>
                    <a:pt x="446711" y="645115"/>
                    <a:pt x="445144" y="641980"/>
                  </a:cubicBezTo>
                  <a:cubicBezTo>
                    <a:pt x="443357" y="638406"/>
                    <a:pt x="440117" y="635657"/>
                    <a:pt x="438494" y="632005"/>
                  </a:cubicBezTo>
                  <a:cubicBezTo>
                    <a:pt x="435647" y="625599"/>
                    <a:pt x="431844" y="612055"/>
                    <a:pt x="431844" y="612055"/>
                  </a:cubicBezTo>
                  <a:cubicBezTo>
                    <a:pt x="432952" y="604296"/>
                    <a:pt x="428494" y="592887"/>
                    <a:pt x="435169" y="588779"/>
                  </a:cubicBezTo>
                  <a:cubicBezTo>
                    <a:pt x="448902" y="580328"/>
                    <a:pt x="485309" y="586734"/>
                    <a:pt x="501670" y="588779"/>
                  </a:cubicBezTo>
                  <a:cubicBezTo>
                    <a:pt x="508320" y="595429"/>
                    <a:pt x="516404" y="600905"/>
                    <a:pt x="521621" y="608730"/>
                  </a:cubicBezTo>
                  <a:cubicBezTo>
                    <a:pt x="523838" y="612055"/>
                    <a:pt x="526484" y="615131"/>
                    <a:pt x="528271" y="618705"/>
                  </a:cubicBezTo>
                  <a:cubicBezTo>
                    <a:pt x="529838" y="621840"/>
                    <a:pt x="529493" y="625876"/>
                    <a:pt x="531596" y="628680"/>
                  </a:cubicBezTo>
                  <a:cubicBezTo>
                    <a:pt x="536299" y="634950"/>
                    <a:pt x="541701" y="640958"/>
                    <a:pt x="548222" y="645306"/>
                  </a:cubicBezTo>
                  <a:lnTo>
                    <a:pt x="568172" y="658606"/>
                  </a:lnTo>
                  <a:lnTo>
                    <a:pt x="578148" y="665256"/>
                  </a:lnTo>
                  <a:cubicBezTo>
                    <a:pt x="591394" y="685125"/>
                    <a:pt x="576927" y="667847"/>
                    <a:pt x="594773" y="678556"/>
                  </a:cubicBezTo>
                  <a:cubicBezTo>
                    <a:pt x="597461" y="680169"/>
                    <a:pt x="598814" y="683468"/>
                    <a:pt x="601423" y="685207"/>
                  </a:cubicBezTo>
                  <a:cubicBezTo>
                    <a:pt x="605547" y="687957"/>
                    <a:pt x="610290" y="689640"/>
                    <a:pt x="614724" y="691857"/>
                  </a:cubicBezTo>
                  <a:cubicBezTo>
                    <a:pt x="616941" y="695182"/>
                    <a:pt x="617985" y="699714"/>
                    <a:pt x="621374" y="701832"/>
                  </a:cubicBezTo>
                  <a:cubicBezTo>
                    <a:pt x="627318" y="705547"/>
                    <a:pt x="634674" y="706265"/>
                    <a:pt x="641324" y="708482"/>
                  </a:cubicBezTo>
                  <a:lnTo>
                    <a:pt x="651300" y="711807"/>
                  </a:lnTo>
                  <a:cubicBezTo>
                    <a:pt x="654625" y="712915"/>
                    <a:pt x="657838" y="714444"/>
                    <a:pt x="661275" y="715132"/>
                  </a:cubicBezTo>
                  <a:cubicBezTo>
                    <a:pt x="681337" y="719146"/>
                    <a:pt x="672538" y="716671"/>
                    <a:pt x="687876" y="721783"/>
                  </a:cubicBezTo>
                  <a:cubicBezTo>
                    <a:pt x="708935" y="720675"/>
                    <a:pt x="730051" y="720367"/>
                    <a:pt x="751052" y="718458"/>
                  </a:cubicBezTo>
                  <a:cubicBezTo>
                    <a:pt x="762484" y="717419"/>
                    <a:pt x="760773" y="713029"/>
                    <a:pt x="771003" y="708482"/>
                  </a:cubicBezTo>
                  <a:cubicBezTo>
                    <a:pt x="777409" y="705635"/>
                    <a:pt x="790953" y="701832"/>
                    <a:pt x="790953" y="701832"/>
                  </a:cubicBezTo>
                  <a:cubicBezTo>
                    <a:pt x="793170" y="699615"/>
                    <a:pt x="795865" y="697790"/>
                    <a:pt x="797604" y="695182"/>
                  </a:cubicBezTo>
                  <a:cubicBezTo>
                    <a:pt x="803083" y="686965"/>
                    <a:pt x="804624" y="680773"/>
                    <a:pt x="807579" y="671906"/>
                  </a:cubicBezTo>
                  <a:cubicBezTo>
                    <a:pt x="806471" y="660822"/>
                    <a:pt x="806759" y="649509"/>
                    <a:pt x="804254" y="638655"/>
                  </a:cubicBezTo>
                  <a:cubicBezTo>
                    <a:pt x="803355" y="634761"/>
                    <a:pt x="799227" y="632332"/>
                    <a:pt x="797604" y="628680"/>
                  </a:cubicBezTo>
                  <a:cubicBezTo>
                    <a:pt x="785377" y="601170"/>
                    <a:pt x="797960" y="615738"/>
                    <a:pt x="784303" y="602079"/>
                  </a:cubicBezTo>
                  <a:cubicBezTo>
                    <a:pt x="783195" y="598754"/>
                    <a:pt x="782545" y="595239"/>
                    <a:pt x="780978" y="592104"/>
                  </a:cubicBezTo>
                  <a:cubicBezTo>
                    <a:pt x="779191" y="588530"/>
                    <a:pt x="775731" y="585871"/>
                    <a:pt x="774328" y="582129"/>
                  </a:cubicBezTo>
                  <a:cubicBezTo>
                    <a:pt x="770928" y="573061"/>
                    <a:pt x="772411" y="564046"/>
                    <a:pt x="767678" y="555528"/>
                  </a:cubicBezTo>
                  <a:cubicBezTo>
                    <a:pt x="763796" y="548541"/>
                    <a:pt x="754377" y="535578"/>
                    <a:pt x="754377" y="535578"/>
                  </a:cubicBezTo>
                  <a:cubicBezTo>
                    <a:pt x="752160" y="528928"/>
                    <a:pt x="752684" y="520584"/>
                    <a:pt x="747727" y="515627"/>
                  </a:cubicBezTo>
                  <a:cubicBezTo>
                    <a:pt x="744402" y="512302"/>
                    <a:pt x="740762" y="509264"/>
                    <a:pt x="737752" y="505652"/>
                  </a:cubicBezTo>
                  <a:cubicBezTo>
                    <a:pt x="735194" y="502582"/>
                    <a:pt x="733928" y="498502"/>
                    <a:pt x="731102" y="495676"/>
                  </a:cubicBezTo>
                  <a:cubicBezTo>
                    <a:pt x="728276" y="492850"/>
                    <a:pt x="724451" y="491243"/>
                    <a:pt x="721126" y="489026"/>
                  </a:cubicBezTo>
                  <a:cubicBezTo>
                    <a:pt x="708934" y="470739"/>
                    <a:pt x="721126" y="486255"/>
                    <a:pt x="704501" y="472401"/>
                  </a:cubicBezTo>
                  <a:cubicBezTo>
                    <a:pt x="695552" y="464944"/>
                    <a:pt x="695164" y="460493"/>
                    <a:pt x="684550" y="455775"/>
                  </a:cubicBezTo>
                  <a:cubicBezTo>
                    <a:pt x="678144" y="452928"/>
                    <a:pt x="670433" y="453013"/>
                    <a:pt x="664600" y="449125"/>
                  </a:cubicBezTo>
                  <a:cubicBezTo>
                    <a:pt x="641733" y="433881"/>
                    <a:pt x="652231" y="438352"/>
                    <a:pt x="634674" y="432500"/>
                  </a:cubicBezTo>
                  <a:cubicBezTo>
                    <a:pt x="621376" y="412551"/>
                    <a:pt x="635781" y="431389"/>
                    <a:pt x="618049" y="415874"/>
                  </a:cubicBezTo>
                  <a:cubicBezTo>
                    <a:pt x="612151" y="410713"/>
                    <a:pt x="607944" y="403596"/>
                    <a:pt x="601423" y="399249"/>
                  </a:cubicBezTo>
                  <a:cubicBezTo>
                    <a:pt x="588839" y="390860"/>
                    <a:pt x="594273" y="395425"/>
                    <a:pt x="584798" y="385948"/>
                  </a:cubicBezTo>
                  <a:cubicBezTo>
                    <a:pt x="583690" y="382623"/>
                    <a:pt x="583276" y="378978"/>
                    <a:pt x="581473" y="375973"/>
                  </a:cubicBezTo>
                  <a:cubicBezTo>
                    <a:pt x="578315" y="370710"/>
                    <a:pt x="569376" y="365692"/>
                    <a:pt x="564847" y="362673"/>
                  </a:cubicBezTo>
                  <a:cubicBezTo>
                    <a:pt x="562630" y="359348"/>
                    <a:pt x="560693" y="355819"/>
                    <a:pt x="558197" y="352698"/>
                  </a:cubicBezTo>
                  <a:cubicBezTo>
                    <a:pt x="551289" y="344062"/>
                    <a:pt x="550013" y="347583"/>
                    <a:pt x="544897" y="336072"/>
                  </a:cubicBezTo>
                  <a:cubicBezTo>
                    <a:pt x="542050" y="329666"/>
                    <a:pt x="540463" y="322772"/>
                    <a:pt x="538246" y="316122"/>
                  </a:cubicBezTo>
                  <a:cubicBezTo>
                    <a:pt x="537137" y="312797"/>
                    <a:pt x="536865" y="309062"/>
                    <a:pt x="534921" y="306146"/>
                  </a:cubicBezTo>
                  <a:lnTo>
                    <a:pt x="528271" y="296171"/>
                  </a:lnTo>
                  <a:cubicBezTo>
                    <a:pt x="527163" y="271787"/>
                    <a:pt x="526892" y="247350"/>
                    <a:pt x="524946" y="223019"/>
                  </a:cubicBezTo>
                  <a:cubicBezTo>
                    <a:pt x="524150" y="213071"/>
                    <a:pt x="519240" y="211607"/>
                    <a:pt x="514971" y="203068"/>
                  </a:cubicBezTo>
                  <a:cubicBezTo>
                    <a:pt x="513404" y="199933"/>
                    <a:pt x="513213" y="196228"/>
                    <a:pt x="511646" y="193093"/>
                  </a:cubicBezTo>
                  <a:cubicBezTo>
                    <a:pt x="504821" y="179443"/>
                    <a:pt x="506595" y="186780"/>
                    <a:pt x="498345" y="176468"/>
                  </a:cubicBezTo>
                  <a:cubicBezTo>
                    <a:pt x="495848" y="173347"/>
                    <a:pt x="494521" y="169318"/>
                    <a:pt x="491695" y="166492"/>
                  </a:cubicBezTo>
                  <a:cubicBezTo>
                    <a:pt x="485250" y="160047"/>
                    <a:pt x="479857" y="159221"/>
                    <a:pt x="471745" y="156517"/>
                  </a:cubicBezTo>
                  <a:cubicBezTo>
                    <a:pt x="461205" y="140710"/>
                    <a:pt x="468885" y="147806"/>
                    <a:pt x="445144" y="139892"/>
                  </a:cubicBezTo>
                  <a:lnTo>
                    <a:pt x="435169" y="136567"/>
                  </a:lnTo>
                  <a:lnTo>
                    <a:pt x="425193" y="133242"/>
                  </a:lnTo>
                  <a:cubicBezTo>
                    <a:pt x="408568" y="134350"/>
                    <a:pt x="391536" y="132751"/>
                    <a:pt x="375317" y="136567"/>
                  </a:cubicBezTo>
                  <a:cubicBezTo>
                    <a:pt x="371427" y="137482"/>
                    <a:pt x="370290" y="142890"/>
                    <a:pt x="368667" y="146542"/>
                  </a:cubicBezTo>
                  <a:cubicBezTo>
                    <a:pt x="360513" y="164890"/>
                    <a:pt x="363164" y="165233"/>
                    <a:pt x="358692" y="183118"/>
                  </a:cubicBezTo>
                  <a:cubicBezTo>
                    <a:pt x="357842" y="186518"/>
                    <a:pt x="356475" y="189768"/>
                    <a:pt x="355366" y="193093"/>
                  </a:cubicBezTo>
                  <a:cubicBezTo>
                    <a:pt x="356475" y="198635"/>
                    <a:pt x="358130" y="204095"/>
                    <a:pt x="358692" y="209719"/>
                  </a:cubicBezTo>
                  <a:cubicBezTo>
                    <a:pt x="365347" y="276257"/>
                    <a:pt x="357146" y="240111"/>
                    <a:pt x="365342" y="272895"/>
                  </a:cubicBezTo>
                  <a:cubicBezTo>
                    <a:pt x="368757" y="317296"/>
                    <a:pt x="370729" y="312926"/>
                    <a:pt x="365342" y="356023"/>
                  </a:cubicBezTo>
                  <a:cubicBezTo>
                    <a:pt x="365113" y="357853"/>
                    <a:pt x="360435" y="376393"/>
                    <a:pt x="358692" y="379298"/>
                  </a:cubicBezTo>
                  <a:cubicBezTo>
                    <a:pt x="357079" y="381986"/>
                    <a:pt x="353999" y="383500"/>
                    <a:pt x="352041" y="385948"/>
                  </a:cubicBezTo>
                  <a:cubicBezTo>
                    <a:pt x="349544" y="389069"/>
                    <a:pt x="348861" y="393941"/>
                    <a:pt x="345391" y="395924"/>
                  </a:cubicBezTo>
                  <a:cubicBezTo>
                    <a:pt x="340484" y="398728"/>
                    <a:pt x="334308" y="398141"/>
                    <a:pt x="328766" y="399249"/>
                  </a:cubicBezTo>
                  <a:cubicBezTo>
                    <a:pt x="316574" y="398141"/>
                    <a:pt x="304161" y="398489"/>
                    <a:pt x="292190" y="395924"/>
                  </a:cubicBezTo>
                  <a:cubicBezTo>
                    <a:pt x="277894" y="392861"/>
                    <a:pt x="279769" y="376560"/>
                    <a:pt x="268914" y="369323"/>
                  </a:cubicBezTo>
                  <a:lnTo>
                    <a:pt x="258939" y="362673"/>
                  </a:lnTo>
                  <a:lnTo>
                    <a:pt x="252289" y="342722"/>
                  </a:lnTo>
                  <a:cubicBezTo>
                    <a:pt x="251181" y="339397"/>
                    <a:pt x="249814" y="336147"/>
                    <a:pt x="248964" y="332747"/>
                  </a:cubicBezTo>
                  <a:cubicBezTo>
                    <a:pt x="247855" y="328314"/>
                    <a:pt x="247438" y="323647"/>
                    <a:pt x="245638" y="319447"/>
                  </a:cubicBezTo>
                  <a:cubicBezTo>
                    <a:pt x="244064" y="315774"/>
                    <a:pt x="240611" y="313123"/>
                    <a:pt x="238988" y="309471"/>
                  </a:cubicBezTo>
                  <a:cubicBezTo>
                    <a:pt x="236141" y="303065"/>
                    <a:pt x="234555" y="296171"/>
                    <a:pt x="232338" y="289521"/>
                  </a:cubicBezTo>
                  <a:cubicBezTo>
                    <a:pt x="231230" y="286196"/>
                    <a:pt x="230957" y="282462"/>
                    <a:pt x="229013" y="279546"/>
                  </a:cubicBezTo>
                  <a:cubicBezTo>
                    <a:pt x="226796" y="276221"/>
                    <a:pt x="223986" y="273222"/>
                    <a:pt x="222363" y="269570"/>
                  </a:cubicBezTo>
                  <a:cubicBezTo>
                    <a:pt x="222357" y="269557"/>
                    <a:pt x="214053" y="244638"/>
                    <a:pt x="212388" y="239644"/>
                  </a:cubicBezTo>
                  <a:cubicBezTo>
                    <a:pt x="211280" y="236319"/>
                    <a:pt x="210629" y="232804"/>
                    <a:pt x="209062" y="229669"/>
                  </a:cubicBezTo>
                  <a:cubicBezTo>
                    <a:pt x="206845" y="225236"/>
                    <a:pt x="204365" y="220925"/>
                    <a:pt x="202412" y="216369"/>
                  </a:cubicBezTo>
                  <a:cubicBezTo>
                    <a:pt x="195937" y="201261"/>
                    <a:pt x="203496" y="210804"/>
                    <a:pt x="192437" y="199743"/>
                  </a:cubicBezTo>
                  <a:cubicBezTo>
                    <a:pt x="190220" y="193093"/>
                    <a:pt x="187487" y="186593"/>
                    <a:pt x="185787" y="179793"/>
                  </a:cubicBezTo>
                  <a:cubicBezTo>
                    <a:pt x="181091" y="161009"/>
                    <a:pt x="183358" y="170973"/>
                    <a:pt x="179137" y="149867"/>
                  </a:cubicBezTo>
                  <a:cubicBezTo>
                    <a:pt x="178029" y="128808"/>
                    <a:pt x="177088" y="107740"/>
                    <a:pt x="175812" y="86690"/>
                  </a:cubicBezTo>
                  <a:cubicBezTo>
                    <a:pt x="171842" y="21196"/>
                    <a:pt x="183579" y="55447"/>
                    <a:pt x="162511" y="30164"/>
                  </a:cubicBezTo>
                  <a:cubicBezTo>
                    <a:pt x="159953" y="27094"/>
                    <a:pt x="158982" y="22685"/>
                    <a:pt x="155861" y="20188"/>
                  </a:cubicBezTo>
                  <a:cubicBezTo>
                    <a:pt x="153693" y="18453"/>
                    <a:pt x="133454" y="13755"/>
                    <a:pt x="132585" y="13538"/>
                  </a:cubicBezTo>
                  <a:cubicBezTo>
                    <a:pt x="129260" y="11321"/>
                    <a:pt x="126352" y="8291"/>
                    <a:pt x="122610" y="6888"/>
                  </a:cubicBezTo>
                  <a:cubicBezTo>
                    <a:pt x="104242" y="0"/>
                    <a:pt x="84825" y="5326"/>
                    <a:pt x="66084" y="6888"/>
                  </a:cubicBezTo>
                  <a:cubicBezTo>
                    <a:pt x="61650" y="7996"/>
                    <a:pt x="56586" y="7678"/>
                    <a:pt x="52783" y="10213"/>
                  </a:cubicBezTo>
                  <a:cubicBezTo>
                    <a:pt x="14576" y="35685"/>
                    <a:pt x="52137" y="21513"/>
                    <a:pt x="26182" y="30164"/>
                  </a:cubicBezTo>
                  <a:cubicBezTo>
                    <a:pt x="23965" y="34597"/>
                    <a:pt x="21991" y="39160"/>
                    <a:pt x="19532" y="43464"/>
                  </a:cubicBezTo>
                  <a:cubicBezTo>
                    <a:pt x="17549" y="46934"/>
                    <a:pt x="14456" y="49766"/>
                    <a:pt x="12882" y="53439"/>
                  </a:cubicBezTo>
                  <a:cubicBezTo>
                    <a:pt x="0" y="83499"/>
                    <a:pt x="19602" y="51673"/>
                    <a:pt x="2907" y="76715"/>
                  </a:cubicBezTo>
                  <a:cubicBezTo>
                    <a:pt x="4015" y="84474"/>
                    <a:pt x="4170" y="92430"/>
                    <a:pt x="6232" y="99991"/>
                  </a:cubicBezTo>
                  <a:cubicBezTo>
                    <a:pt x="7536" y="104773"/>
                    <a:pt x="10423" y="108987"/>
                    <a:pt x="12882" y="113291"/>
                  </a:cubicBezTo>
                  <a:cubicBezTo>
                    <a:pt x="16772" y="120099"/>
                    <a:pt x="25225" y="130857"/>
                    <a:pt x="29508" y="136567"/>
                  </a:cubicBezTo>
                  <a:cubicBezTo>
                    <a:pt x="40213" y="168681"/>
                    <a:pt x="23046" y="118747"/>
                    <a:pt x="39483" y="159842"/>
                  </a:cubicBezTo>
                  <a:cubicBezTo>
                    <a:pt x="51354" y="189520"/>
                    <a:pt x="39989" y="170577"/>
                    <a:pt x="52783" y="189768"/>
                  </a:cubicBezTo>
                  <a:cubicBezTo>
                    <a:pt x="69074" y="254934"/>
                    <a:pt x="55310" y="195688"/>
                    <a:pt x="59433" y="362673"/>
                  </a:cubicBezTo>
                  <a:cubicBezTo>
                    <a:pt x="60336" y="399255"/>
                    <a:pt x="61133" y="435844"/>
                    <a:pt x="62758" y="472401"/>
                  </a:cubicBezTo>
                  <a:cubicBezTo>
                    <a:pt x="63351" y="485734"/>
                    <a:pt x="64428" y="499059"/>
                    <a:pt x="66084" y="512302"/>
                  </a:cubicBezTo>
                  <a:cubicBezTo>
                    <a:pt x="66651" y="516836"/>
                    <a:pt x="68207" y="521193"/>
                    <a:pt x="69409" y="525602"/>
                  </a:cubicBezTo>
                  <a:cubicBezTo>
                    <a:pt x="71532" y="533387"/>
                    <a:pt x="73686" y="541166"/>
                    <a:pt x="76059" y="548878"/>
                  </a:cubicBezTo>
                  <a:cubicBezTo>
                    <a:pt x="78120" y="555578"/>
                    <a:pt x="81009" y="562028"/>
                    <a:pt x="82709" y="568828"/>
                  </a:cubicBezTo>
                  <a:cubicBezTo>
                    <a:pt x="83817" y="573262"/>
                    <a:pt x="84779" y="577735"/>
                    <a:pt x="86034" y="582129"/>
                  </a:cubicBezTo>
                  <a:cubicBezTo>
                    <a:pt x="92386" y="604361"/>
                    <a:pt x="86447" y="578374"/>
                    <a:pt x="92684" y="605404"/>
                  </a:cubicBezTo>
                  <a:cubicBezTo>
                    <a:pt x="110149" y="681088"/>
                    <a:pt x="91483" y="599402"/>
                    <a:pt x="102660" y="655281"/>
                  </a:cubicBezTo>
                  <a:cubicBezTo>
                    <a:pt x="103556" y="659762"/>
                    <a:pt x="105089" y="664100"/>
                    <a:pt x="105985" y="668581"/>
                  </a:cubicBezTo>
                  <a:cubicBezTo>
                    <a:pt x="111837" y="697841"/>
                    <a:pt x="106164" y="679094"/>
                    <a:pt x="112635" y="698507"/>
                  </a:cubicBezTo>
                  <a:cubicBezTo>
                    <a:pt x="121633" y="761493"/>
                    <a:pt x="109372" y="688765"/>
                    <a:pt x="122610" y="738408"/>
                  </a:cubicBezTo>
                  <a:cubicBezTo>
                    <a:pt x="134675" y="783652"/>
                    <a:pt x="124961" y="757299"/>
                    <a:pt x="132585" y="791610"/>
                  </a:cubicBezTo>
                  <a:cubicBezTo>
                    <a:pt x="133345" y="795031"/>
                    <a:pt x="134947" y="798215"/>
                    <a:pt x="135910" y="801585"/>
                  </a:cubicBezTo>
                  <a:cubicBezTo>
                    <a:pt x="137166" y="805979"/>
                    <a:pt x="137631" y="810606"/>
                    <a:pt x="139236" y="814885"/>
                  </a:cubicBezTo>
                  <a:cubicBezTo>
                    <a:pt x="140977" y="819526"/>
                    <a:pt x="144045" y="823584"/>
                    <a:pt x="145886" y="828186"/>
                  </a:cubicBezTo>
                  <a:cubicBezTo>
                    <a:pt x="148489" y="834694"/>
                    <a:pt x="149401" y="841866"/>
                    <a:pt x="152536" y="848136"/>
                  </a:cubicBezTo>
                  <a:cubicBezTo>
                    <a:pt x="154753" y="852569"/>
                    <a:pt x="157234" y="856880"/>
                    <a:pt x="159186" y="861436"/>
                  </a:cubicBezTo>
                  <a:cubicBezTo>
                    <a:pt x="160567" y="864658"/>
                    <a:pt x="160321" y="868675"/>
                    <a:pt x="162511" y="871412"/>
                  </a:cubicBezTo>
                  <a:cubicBezTo>
                    <a:pt x="165007" y="874533"/>
                    <a:pt x="169161" y="875845"/>
                    <a:pt x="172486" y="878062"/>
                  </a:cubicBezTo>
                  <a:cubicBezTo>
                    <a:pt x="181285" y="913249"/>
                    <a:pt x="169338" y="871809"/>
                    <a:pt x="182462" y="901338"/>
                  </a:cubicBezTo>
                  <a:cubicBezTo>
                    <a:pt x="185309" y="907744"/>
                    <a:pt x="186895" y="914638"/>
                    <a:pt x="189112" y="921288"/>
                  </a:cubicBezTo>
                  <a:lnTo>
                    <a:pt x="192437" y="931263"/>
                  </a:lnTo>
                  <a:cubicBezTo>
                    <a:pt x="191329" y="936805"/>
                    <a:pt x="189112" y="942237"/>
                    <a:pt x="189112" y="947889"/>
                  </a:cubicBezTo>
                  <a:cubicBezTo>
                    <a:pt x="189112" y="975420"/>
                    <a:pt x="195619" y="983321"/>
                    <a:pt x="199087" y="1011066"/>
                  </a:cubicBezTo>
                  <a:cubicBezTo>
                    <a:pt x="199901" y="1017581"/>
                    <a:pt x="202691" y="1045155"/>
                    <a:pt x="205737" y="1054292"/>
                  </a:cubicBezTo>
                  <a:cubicBezTo>
                    <a:pt x="208548" y="1062726"/>
                    <a:pt x="214175" y="1070272"/>
                    <a:pt x="219038" y="1077567"/>
                  </a:cubicBezTo>
                  <a:cubicBezTo>
                    <a:pt x="221070" y="1083663"/>
                    <a:pt x="225152" y="1101745"/>
                    <a:pt x="232338" y="1107493"/>
                  </a:cubicBezTo>
                  <a:cubicBezTo>
                    <a:pt x="235075" y="1109682"/>
                    <a:pt x="238988" y="1109710"/>
                    <a:pt x="242313" y="1110818"/>
                  </a:cubicBezTo>
                  <a:cubicBezTo>
                    <a:pt x="244530" y="1114143"/>
                    <a:pt x="246138" y="1117968"/>
                    <a:pt x="248964" y="1120794"/>
                  </a:cubicBezTo>
                  <a:cubicBezTo>
                    <a:pt x="275119" y="1146949"/>
                    <a:pt x="241678" y="1104736"/>
                    <a:pt x="268914" y="1137419"/>
                  </a:cubicBezTo>
                  <a:cubicBezTo>
                    <a:pt x="271472" y="1140489"/>
                    <a:pt x="272909" y="1144407"/>
                    <a:pt x="275564" y="1147394"/>
                  </a:cubicBezTo>
                  <a:cubicBezTo>
                    <a:pt x="281812" y="1154423"/>
                    <a:pt x="290298" y="1159520"/>
                    <a:pt x="295515" y="1167345"/>
                  </a:cubicBezTo>
                  <a:cubicBezTo>
                    <a:pt x="304382" y="1180645"/>
                    <a:pt x="298840" y="1175103"/>
                    <a:pt x="312140" y="1183970"/>
                  </a:cubicBezTo>
                  <a:cubicBezTo>
                    <a:pt x="315162" y="1188504"/>
                    <a:pt x="320174" y="1197436"/>
                    <a:pt x="325441" y="1200596"/>
                  </a:cubicBezTo>
                  <a:cubicBezTo>
                    <a:pt x="328446" y="1202399"/>
                    <a:pt x="332091" y="1202813"/>
                    <a:pt x="335416" y="1203921"/>
                  </a:cubicBezTo>
                  <a:cubicBezTo>
                    <a:pt x="336524" y="1207246"/>
                    <a:pt x="336263" y="1211418"/>
                    <a:pt x="338741" y="1213896"/>
                  </a:cubicBezTo>
                  <a:cubicBezTo>
                    <a:pt x="355570" y="1230724"/>
                    <a:pt x="376449" y="1232251"/>
                    <a:pt x="398593" y="1237172"/>
                  </a:cubicBezTo>
                  <a:cubicBezTo>
                    <a:pt x="416393" y="1249039"/>
                    <a:pt x="405742" y="1240996"/>
                    <a:pt x="428518" y="1263772"/>
                  </a:cubicBezTo>
                  <a:cubicBezTo>
                    <a:pt x="430735" y="1265989"/>
                    <a:pt x="432365" y="1269021"/>
                    <a:pt x="435169" y="1270423"/>
                  </a:cubicBezTo>
                  <a:lnTo>
                    <a:pt x="448469" y="1277073"/>
                  </a:lnTo>
                  <a:cubicBezTo>
                    <a:pt x="450686" y="1280398"/>
                    <a:pt x="451999" y="1284552"/>
                    <a:pt x="455119" y="1287048"/>
                  </a:cubicBezTo>
                  <a:cubicBezTo>
                    <a:pt x="457856" y="1289237"/>
                    <a:pt x="461959" y="1288806"/>
                    <a:pt x="465094" y="1290373"/>
                  </a:cubicBezTo>
                  <a:cubicBezTo>
                    <a:pt x="468669" y="1292160"/>
                    <a:pt x="471745" y="1294806"/>
                    <a:pt x="475070" y="1297023"/>
                  </a:cubicBezTo>
                  <a:cubicBezTo>
                    <a:pt x="479161" y="1309297"/>
                    <a:pt x="478947" y="1311060"/>
                    <a:pt x="488370" y="1323624"/>
                  </a:cubicBezTo>
                  <a:cubicBezTo>
                    <a:pt x="491191" y="1327386"/>
                    <a:pt x="495612" y="1329773"/>
                    <a:pt x="498345" y="1333599"/>
                  </a:cubicBezTo>
                  <a:cubicBezTo>
                    <a:pt x="501226" y="1337633"/>
                    <a:pt x="502446" y="1342649"/>
                    <a:pt x="504996" y="1346900"/>
                  </a:cubicBezTo>
                  <a:cubicBezTo>
                    <a:pt x="509108" y="1353753"/>
                    <a:pt x="514184" y="1359997"/>
                    <a:pt x="518296" y="1366850"/>
                  </a:cubicBezTo>
                  <a:cubicBezTo>
                    <a:pt x="543607" y="1409036"/>
                    <a:pt x="508593" y="1355621"/>
                    <a:pt x="531596" y="1390126"/>
                  </a:cubicBezTo>
                  <a:cubicBezTo>
                    <a:pt x="532704" y="1397885"/>
                    <a:pt x="532442" y="1405967"/>
                    <a:pt x="534921" y="1413402"/>
                  </a:cubicBezTo>
                  <a:cubicBezTo>
                    <a:pt x="535912" y="1416376"/>
                    <a:pt x="540170" y="1417248"/>
                    <a:pt x="541572" y="1420052"/>
                  </a:cubicBezTo>
                  <a:cubicBezTo>
                    <a:pt x="545924" y="1428755"/>
                    <a:pt x="543316" y="1435150"/>
                    <a:pt x="548222" y="1443327"/>
                  </a:cubicBezTo>
                  <a:cubicBezTo>
                    <a:pt x="551382" y="1448593"/>
                    <a:pt x="560314" y="1453606"/>
                    <a:pt x="564847" y="1456628"/>
                  </a:cubicBezTo>
                  <a:cubicBezTo>
                    <a:pt x="567064" y="1459953"/>
                    <a:pt x="569556" y="1463110"/>
                    <a:pt x="571497" y="1466603"/>
                  </a:cubicBezTo>
                  <a:cubicBezTo>
                    <a:pt x="585037" y="1490974"/>
                    <a:pt x="577993" y="1480387"/>
                    <a:pt x="588123" y="1503179"/>
                  </a:cubicBezTo>
                  <a:cubicBezTo>
                    <a:pt x="590136" y="1507708"/>
                    <a:pt x="592556" y="1512046"/>
                    <a:pt x="594773" y="1516479"/>
                  </a:cubicBezTo>
                  <a:cubicBezTo>
                    <a:pt x="594784" y="1516544"/>
                    <a:pt x="599218" y="1546423"/>
                    <a:pt x="601423" y="1549730"/>
                  </a:cubicBezTo>
                  <a:cubicBezTo>
                    <a:pt x="603640" y="1553055"/>
                    <a:pt x="608073" y="1554163"/>
                    <a:pt x="611398" y="1556380"/>
                  </a:cubicBezTo>
                  <a:cubicBezTo>
                    <a:pt x="613615" y="1561922"/>
                    <a:pt x="615548" y="1567586"/>
                    <a:pt x="618049" y="1573006"/>
                  </a:cubicBezTo>
                  <a:cubicBezTo>
                    <a:pt x="622203" y="1582007"/>
                    <a:pt x="628945" y="1589989"/>
                    <a:pt x="631349" y="1599607"/>
                  </a:cubicBezTo>
                  <a:cubicBezTo>
                    <a:pt x="632457" y="1604040"/>
                    <a:pt x="633419" y="1608513"/>
                    <a:pt x="634674" y="1612907"/>
                  </a:cubicBezTo>
                  <a:cubicBezTo>
                    <a:pt x="635637" y="1616277"/>
                    <a:pt x="637077" y="1619501"/>
                    <a:pt x="637999" y="1622882"/>
                  </a:cubicBezTo>
                  <a:cubicBezTo>
                    <a:pt x="640404" y="1631700"/>
                    <a:pt x="640561" y="1641308"/>
                    <a:pt x="644649" y="1649483"/>
                  </a:cubicBezTo>
                  <a:cubicBezTo>
                    <a:pt x="646866" y="1653916"/>
                    <a:pt x="649459" y="1658181"/>
                    <a:pt x="651300" y="1662783"/>
                  </a:cubicBezTo>
                  <a:cubicBezTo>
                    <a:pt x="653904" y="1669292"/>
                    <a:pt x="655733" y="1676084"/>
                    <a:pt x="657950" y="1682734"/>
                  </a:cubicBezTo>
                  <a:cubicBezTo>
                    <a:pt x="659058" y="1686059"/>
                    <a:pt x="659708" y="1689574"/>
                    <a:pt x="661275" y="1692709"/>
                  </a:cubicBezTo>
                  <a:cubicBezTo>
                    <a:pt x="663492" y="1697143"/>
                    <a:pt x="664752" y="1702202"/>
                    <a:pt x="667925" y="1706010"/>
                  </a:cubicBezTo>
                  <a:cubicBezTo>
                    <a:pt x="672883" y="1711960"/>
                    <a:pt x="681067" y="1713716"/>
                    <a:pt x="687876" y="1715985"/>
                  </a:cubicBezTo>
                  <a:cubicBezTo>
                    <a:pt x="691201" y="1712660"/>
                    <a:pt x="697078" y="1710648"/>
                    <a:pt x="697851" y="1706010"/>
                  </a:cubicBezTo>
                  <a:cubicBezTo>
                    <a:pt x="698508" y="1702068"/>
                    <a:pt x="695102" y="1696901"/>
                    <a:pt x="691201" y="1696034"/>
                  </a:cubicBezTo>
                  <a:cubicBezTo>
                    <a:pt x="683550" y="1694334"/>
                    <a:pt x="675684" y="1698251"/>
                    <a:pt x="667925" y="1699359"/>
                  </a:cubicBezTo>
                  <a:cubicBezTo>
                    <a:pt x="670142" y="1704901"/>
                    <a:pt x="672688" y="1710322"/>
                    <a:pt x="674575" y="1715985"/>
                  </a:cubicBezTo>
                  <a:cubicBezTo>
                    <a:pt x="678771" y="1728572"/>
                    <a:pt x="678277" y="1735479"/>
                    <a:pt x="681225" y="1749236"/>
                  </a:cubicBezTo>
                  <a:cubicBezTo>
                    <a:pt x="683140" y="1758173"/>
                    <a:pt x="687876" y="1775836"/>
                    <a:pt x="687876" y="1775836"/>
                  </a:cubicBezTo>
                  <a:cubicBezTo>
                    <a:pt x="688984" y="1785811"/>
                    <a:pt x="689233" y="1795920"/>
                    <a:pt x="691201" y="1805762"/>
                  </a:cubicBezTo>
                  <a:cubicBezTo>
                    <a:pt x="692576" y="1812636"/>
                    <a:pt x="696151" y="1818912"/>
                    <a:pt x="697851" y="1825713"/>
                  </a:cubicBezTo>
                  <a:lnTo>
                    <a:pt x="704501" y="1852314"/>
                  </a:lnTo>
                  <a:cubicBezTo>
                    <a:pt x="706008" y="1858342"/>
                    <a:pt x="711778" y="1882865"/>
                    <a:pt x="714476" y="1885564"/>
                  </a:cubicBezTo>
                  <a:lnTo>
                    <a:pt x="721126" y="1892215"/>
                  </a:lnTo>
                  <a:lnTo>
                    <a:pt x="727777" y="1912165"/>
                  </a:lnTo>
                  <a:cubicBezTo>
                    <a:pt x="728885" y="1915490"/>
                    <a:pt x="728624" y="1919662"/>
                    <a:pt x="731102" y="1922140"/>
                  </a:cubicBezTo>
                  <a:cubicBezTo>
                    <a:pt x="738978" y="1930017"/>
                    <a:pt x="747293" y="1937464"/>
                    <a:pt x="751052" y="1948741"/>
                  </a:cubicBezTo>
                  <a:cubicBezTo>
                    <a:pt x="752160" y="1952066"/>
                    <a:pt x="752810" y="1955581"/>
                    <a:pt x="754377" y="1958716"/>
                  </a:cubicBezTo>
                  <a:cubicBezTo>
                    <a:pt x="756164" y="1962291"/>
                    <a:pt x="758705" y="1965440"/>
                    <a:pt x="761028" y="1968692"/>
                  </a:cubicBezTo>
                  <a:cubicBezTo>
                    <a:pt x="781644" y="1997554"/>
                    <a:pt x="761985" y="1968464"/>
                    <a:pt x="777653" y="1991967"/>
                  </a:cubicBezTo>
                  <a:cubicBezTo>
                    <a:pt x="779358" y="1997082"/>
                    <a:pt x="784815" y="2006803"/>
                    <a:pt x="777653" y="2011918"/>
                  </a:cubicBezTo>
                  <a:cubicBezTo>
                    <a:pt x="771949" y="2015992"/>
                    <a:pt x="757702" y="2018568"/>
                    <a:pt x="757702" y="2018568"/>
                  </a:cubicBezTo>
                  <a:cubicBezTo>
                    <a:pt x="756134" y="2023272"/>
                    <a:pt x="749352" y="2037669"/>
                    <a:pt x="757702" y="2041844"/>
                  </a:cubicBezTo>
                  <a:cubicBezTo>
                    <a:pt x="761276" y="2043631"/>
                    <a:pt x="764353" y="2037411"/>
                    <a:pt x="767678" y="2035194"/>
                  </a:cubicBezTo>
                  <a:cubicBezTo>
                    <a:pt x="771353" y="2024167"/>
                    <a:pt x="771003" y="2028723"/>
                    <a:pt x="761028" y="2035194"/>
                  </a:cubicBezTo>
                  <a:close/>
                </a:path>
              </a:pathLst>
            </a:custGeom>
            <a:solidFill>
              <a:srgbClr val="FFFF00">
                <a:alpha val="15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68" name="Полилиния 867"/>
            <p:cNvSpPr/>
            <p:nvPr/>
          </p:nvSpPr>
          <p:spPr>
            <a:xfrm>
              <a:off x="3673098" y="578603"/>
              <a:ext cx="2665709" cy="4021138"/>
            </a:xfrm>
            <a:custGeom>
              <a:avLst/>
              <a:gdLst>
                <a:gd name="connsiteX0" fmla="*/ 87824 w 2665709"/>
                <a:gd name="connsiteY0" fmla="*/ 4008895 h 4021138"/>
                <a:gd name="connsiteX1" fmla="*/ 103322 w 2665709"/>
                <a:gd name="connsiteY1" fmla="*/ 3977899 h 4021138"/>
                <a:gd name="connsiteX2" fmla="*/ 118821 w 2665709"/>
                <a:gd name="connsiteY2" fmla="*/ 3967566 h 4021138"/>
                <a:gd name="connsiteX3" fmla="*/ 129153 w 2665709"/>
                <a:gd name="connsiteY3" fmla="*/ 3952068 h 4021138"/>
                <a:gd name="connsiteX4" fmla="*/ 160149 w 2665709"/>
                <a:gd name="connsiteY4" fmla="*/ 3936570 h 4021138"/>
                <a:gd name="connsiteX5" fmla="*/ 216977 w 2665709"/>
                <a:gd name="connsiteY5" fmla="*/ 3941736 h 4021138"/>
                <a:gd name="connsiteX6" fmla="*/ 247973 w 2665709"/>
                <a:gd name="connsiteY6" fmla="*/ 3967566 h 4021138"/>
                <a:gd name="connsiteX7" fmla="*/ 263471 w 2665709"/>
                <a:gd name="connsiteY7" fmla="*/ 3977899 h 4021138"/>
                <a:gd name="connsiteX8" fmla="*/ 309966 w 2665709"/>
                <a:gd name="connsiteY8" fmla="*/ 3988231 h 4021138"/>
                <a:gd name="connsiteX9" fmla="*/ 371960 w 2665709"/>
                <a:gd name="connsiteY9" fmla="*/ 3977899 h 4021138"/>
                <a:gd name="connsiteX10" fmla="*/ 382292 w 2665709"/>
                <a:gd name="connsiteY10" fmla="*/ 3967566 h 4021138"/>
                <a:gd name="connsiteX11" fmla="*/ 397790 w 2665709"/>
                <a:gd name="connsiteY11" fmla="*/ 3962400 h 4021138"/>
                <a:gd name="connsiteX12" fmla="*/ 423621 w 2665709"/>
                <a:gd name="connsiteY12" fmla="*/ 3941736 h 4021138"/>
                <a:gd name="connsiteX13" fmla="*/ 454617 w 2665709"/>
                <a:gd name="connsiteY13" fmla="*/ 3926238 h 4021138"/>
                <a:gd name="connsiteX14" fmla="*/ 464949 w 2665709"/>
                <a:gd name="connsiteY14" fmla="*/ 3915905 h 4021138"/>
                <a:gd name="connsiteX15" fmla="*/ 480448 w 2665709"/>
                <a:gd name="connsiteY15" fmla="*/ 3910739 h 4021138"/>
                <a:gd name="connsiteX16" fmla="*/ 495946 w 2665709"/>
                <a:gd name="connsiteY16" fmla="*/ 3879743 h 4021138"/>
                <a:gd name="connsiteX17" fmla="*/ 506278 w 2665709"/>
                <a:gd name="connsiteY17" fmla="*/ 3828082 h 4021138"/>
                <a:gd name="connsiteX18" fmla="*/ 501112 w 2665709"/>
                <a:gd name="connsiteY18" fmla="*/ 3750590 h 4021138"/>
                <a:gd name="connsiteX19" fmla="*/ 495946 w 2665709"/>
                <a:gd name="connsiteY19" fmla="*/ 3729926 h 4021138"/>
                <a:gd name="connsiteX20" fmla="*/ 475282 w 2665709"/>
                <a:gd name="connsiteY20" fmla="*/ 3678265 h 4021138"/>
                <a:gd name="connsiteX21" fmla="*/ 464949 w 2665709"/>
                <a:gd name="connsiteY21" fmla="*/ 3667933 h 4021138"/>
                <a:gd name="connsiteX22" fmla="*/ 444285 w 2665709"/>
                <a:gd name="connsiteY22" fmla="*/ 3636936 h 4021138"/>
                <a:gd name="connsiteX23" fmla="*/ 423621 w 2665709"/>
                <a:gd name="connsiteY23" fmla="*/ 3611105 h 4021138"/>
                <a:gd name="connsiteX24" fmla="*/ 382292 w 2665709"/>
                <a:gd name="connsiteY24" fmla="*/ 3600773 h 4021138"/>
                <a:gd name="connsiteX25" fmla="*/ 340963 w 2665709"/>
                <a:gd name="connsiteY25" fmla="*/ 3564611 h 4021138"/>
                <a:gd name="connsiteX26" fmla="*/ 330631 w 2665709"/>
                <a:gd name="connsiteY26" fmla="*/ 3554278 h 4021138"/>
                <a:gd name="connsiteX27" fmla="*/ 315133 w 2665709"/>
                <a:gd name="connsiteY27" fmla="*/ 3497451 h 4021138"/>
                <a:gd name="connsiteX28" fmla="*/ 346129 w 2665709"/>
                <a:gd name="connsiteY28" fmla="*/ 3471621 h 4021138"/>
                <a:gd name="connsiteX29" fmla="*/ 377126 w 2665709"/>
                <a:gd name="connsiteY29" fmla="*/ 3461289 h 4021138"/>
                <a:gd name="connsiteX30" fmla="*/ 392624 w 2665709"/>
                <a:gd name="connsiteY30" fmla="*/ 3456122 h 4021138"/>
                <a:gd name="connsiteX31" fmla="*/ 423621 w 2665709"/>
                <a:gd name="connsiteY31" fmla="*/ 3435458 h 4021138"/>
                <a:gd name="connsiteX32" fmla="*/ 454617 w 2665709"/>
                <a:gd name="connsiteY32" fmla="*/ 3419960 h 4021138"/>
                <a:gd name="connsiteX33" fmla="*/ 470116 w 2665709"/>
                <a:gd name="connsiteY33" fmla="*/ 3404461 h 4021138"/>
                <a:gd name="connsiteX34" fmla="*/ 485614 w 2665709"/>
                <a:gd name="connsiteY34" fmla="*/ 3394129 h 4021138"/>
                <a:gd name="connsiteX35" fmla="*/ 490780 w 2665709"/>
                <a:gd name="connsiteY35" fmla="*/ 3378631 h 4021138"/>
                <a:gd name="connsiteX36" fmla="*/ 501112 w 2665709"/>
                <a:gd name="connsiteY36" fmla="*/ 3363133 h 4021138"/>
                <a:gd name="connsiteX37" fmla="*/ 511444 w 2665709"/>
                <a:gd name="connsiteY37" fmla="*/ 3321804 h 4021138"/>
                <a:gd name="connsiteX38" fmla="*/ 521777 w 2665709"/>
                <a:gd name="connsiteY38" fmla="*/ 3311472 h 4021138"/>
                <a:gd name="connsiteX39" fmla="*/ 516610 w 2665709"/>
                <a:gd name="connsiteY39" fmla="*/ 3285641 h 4021138"/>
                <a:gd name="connsiteX40" fmla="*/ 501112 w 2665709"/>
                <a:gd name="connsiteY40" fmla="*/ 3270143 h 4021138"/>
                <a:gd name="connsiteX41" fmla="*/ 480448 w 2665709"/>
                <a:gd name="connsiteY41" fmla="*/ 3254644 h 4021138"/>
                <a:gd name="connsiteX42" fmla="*/ 454617 w 2665709"/>
                <a:gd name="connsiteY42" fmla="*/ 3249478 h 4021138"/>
                <a:gd name="connsiteX43" fmla="*/ 330631 w 2665709"/>
                <a:gd name="connsiteY43" fmla="*/ 3244312 h 4021138"/>
                <a:gd name="connsiteX44" fmla="*/ 320299 w 2665709"/>
                <a:gd name="connsiteY44" fmla="*/ 3223648 h 4021138"/>
                <a:gd name="connsiteX45" fmla="*/ 309966 w 2665709"/>
                <a:gd name="connsiteY45" fmla="*/ 3208150 h 4021138"/>
                <a:gd name="connsiteX46" fmla="*/ 304800 w 2665709"/>
                <a:gd name="connsiteY46" fmla="*/ 3171987 h 4021138"/>
                <a:gd name="connsiteX47" fmla="*/ 299634 w 2665709"/>
                <a:gd name="connsiteY47" fmla="*/ 3156489 h 4021138"/>
                <a:gd name="connsiteX48" fmla="*/ 304800 w 2665709"/>
                <a:gd name="connsiteY48" fmla="*/ 3135824 h 4021138"/>
                <a:gd name="connsiteX49" fmla="*/ 325465 w 2665709"/>
                <a:gd name="connsiteY49" fmla="*/ 3078997 h 4021138"/>
                <a:gd name="connsiteX50" fmla="*/ 340963 w 2665709"/>
                <a:gd name="connsiteY50" fmla="*/ 3068665 h 4021138"/>
                <a:gd name="connsiteX51" fmla="*/ 356461 w 2665709"/>
                <a:gd name="connsiteY51" fmla="*/ 3037668 h 4021138"/>
                <a:gd name="connsiteX52" fmla="*/ 366794 w 2665709"/>
                <a:gd name="connsiteY52" fmla="*/ 3001505 h 4021138"/>
                <a:gd name="connsiteX53" fmla="*/ 371960 w 2665709"/>
                <a:gd name="connsiteY53" fmla="*/ 2794861 h 4021138"/>
                <a:gd name="connsiteX54" fmla="*/ 377126 w 2665709"/>
                <a:gd name="connsiteY54" fmla="*/ 2769031 h 4021138"/>
                <a:gd name="connsiteX55" fmla="*/ 371960 w 2665709"/>
                <a:gd name="connsiteY55" fmla="*/ 2707038 h 4021138"/>
                <a:gd name="connsiteX56" fmla="*/ 366794 w 2665709"/>
                <a:gd name="connsiteY56" fmla="*/ 2691539 h 4021138"/>
                <a:gd name="connsiteX57" fmla="*/ 356461 w 2665709"/>
                <a:gd name="connsiteY57" fmla="*/ 2681207 h 4021138"/>
                <a:gd name="connsiteX58" fmla="*/ 361627 w 2665709"/>
                <a:gd name="connsiteY58" fmla="*/ 2624380 h 4021138"/>
                <a:gd name="connsiteX59" fmla="*/ 382292 w 2665709"/>
                <a:gd name="connsiteY59" fmla="*/ 2598550 h 4021138"/>
                <a:gd name="connsiteX60" fmla="*/ 408122 w 2665709"/>
                <a:gd name="connsiteY60" fmla="*/ 2572719 h 4021138"/>
                <a:gd name="connsiteX61" fmla="*/ 454617 w 2665709"/>
                <a:gd name="connsiteY61" fmla="*/ 2562387 h 4021138"/>
                <a:gd name="connsiteX62" fmla="*/ 470116 w 2665709"/>
                <a:gd name="connsiteY62" fmla="*/ 2557221 h 4021138"/>
                <a:gd name="connsiteX63" fmla="*/ 485614 w 2665709"/>
                <a:gd name="connsiteY63" fmla="*/ 2546889 h 4021138"/>
                <a:gd name="connsiteX64" fmla="*/ 490780 w 2665709"/>
                <a:gd name="connsiteY64" fmla="*/ 2531390 h 4021138"/>
                <a:gd name="connsiteX65" fmla="*/ 511444 w 2665709"/>
                <a:gd name="connsiteY65" fmla="*/ 2500394 h 4021138"/>
                <a:gd name="connsiteX66" fmla="*/ 521777 w 2665709"/>
                <a:gd name="connsiteY66" fmla="*/ 2484895 h 4021138"/>
                <a:gd name="connsiteX67" fmla="*/ 547607 w 2665709"/>
                <a:gd name="connsiteY67" fmla="*/ 2438400 h 4021138"/>
                <a:gd name="connsiteX68" fmla="*/ 573438 w 2665709"/>
                <a:gd name="connsiteY68" fmla="*/ 2412570 h 4021138"/>
                <a:gd name="connsiteX69" fmla="*/ 594102 w 2665709"/>
                <a:gd name="connsiteY69" fmla="*/ 2376407 h 4021138"/>
                <a:gd name="connsiteX70" fmla="*/ 609600 w 2665709"/>
                <a:gd name="connsiteY70" fmla="*/ 2360909 h 4021138"/>
                <a:gd name="connsiteX71" fmla="*/ 635431 w 2665709"/>
                <a:gd name="connsiteY71" fmla="*/ 2314414 h 4021138"/>
                <a:gd name="connsiteX72" fmla="*/ 656095 w 2665709"/>
                <a:gd name="connsiteY72" fmla="*/ 2288583 h 4021138"/>
                <a:gd name="connsiteX73" fmla="*/ 661261 w 2665709"/>
                <a:gd name="connsiteY73" fmla="*/ 2273085 h 4021138"/>
                <a:gd name="connsiteX74" fmla="*/ 671594 w 2665709"/>
                <a:gd name="connsiteY74" fmla="*/ 2262753 h 4021138"/>
                <a:gd name="connsiteX75" fmla="*/ 681926 w 2665709"/>
                <a:gd name="connsiteY75" fmla="*/ 2247255 h 4021138"/>
                <a:gd name="connsiteX76" fmla="*/ 697424 w 2665709"/>
                <a:gd name="connsiteY76" fmla="*/ 2216258 h 4021138"/>
                <a:gd name="connsiteX77" fmla="*/ 702590 w 2665709"/>
                <a:gd name="connsiteY77" fmla="*/ 2200760 h 4021138"/>
                <a:gd name="connsiteX78" fmla="*/ 718088 w 2665709"/>
                <a:gd name="connsiteY78" fmla="*/ 2190428 h 4021138"/>
                <a:gd name="connsiteX79" fmla="*/ 743919 w 2665709"/>
                <a:gd name="connsiteY79" fmla="*/ 2143933 h 4021138"/>
                <a:gd name="connsiteX80" fmla="*/ 769749 w 2665709"/>
                <a:gd name="connsiteY80" fmla="*/ 2118102 h 4021138"/>
                <a:gd name="connsiteX81" fmla="*/ 780082 w 2665709"/>
                <a:gd name="connsiteY81" fmla="*/ 2107770 h 4021138"/>
                <a:gd name="connsiteX82" fmla="*/ 795580 w 2665709"/>
                <a:gd name="connsiteY82" fmla="*/ 2081939 h 4021138"/>
                <a:gd name="connsiteX83" fmla="*/ 821410 w 2665709"/>
                <a:gd name="connsiteY83" fmla="*/ 2056109 h 4021138"/>
                <a:gd name="connsiteX84" fmla="*/ 836909 w 2665709"/>
                <a:gd name="connsiteY84" fmla="*/ 2030278 h 4021138"/>
                <a:gd name="connsiteX85" fmla="*/ 842075 w 2665709"/>
                <a:gd name="connsiteY85" fmla="*/ 2014780 h 4021138"/>
                <a:gd name="connsiteX86" fmla="*/ 857573 w 2665709"/>
                <a:gd name="connsiteY86" fmla="*/ 2009614 h 4021138"/>
                <a:gd name="connsiteX87" fmla="*/ 867905 w 2665709"/>
                <a:gd name="connsiteY87" fmla="*/ 1994116 h 4021138"/>
                <a:gd name="connsiteX88" fmla="*/ 893736 w 2665709"/>
                <a:gd name="connsiteY88" fmla="*/ 1973451 h 4021138"/>
                <a:gd name="connsiteX89" fmla="*/ 904068 w 2665709"/>
                <a:gd name="connsiteY89" fmla="*/ 1957953 h 4021138"/>
                <a:gd name="connsiteX90" fmla="*/ 909234 w 2665709"/>
                <a:gd name="connsiteY90" fmla="*/ 1942455 h 4021138"/>
                <a:gd name="connsiteX91" fmla="*/ 924733 w 2665709"/>
                <a:gd name="connsiteY91" fmla="*/ 1937289 h 4021138"/>
                <a:gd name="connsiteX92" fmla="*/ 935065 w 2665709"/>
                <a:gd name="connsiteY92" fmla="*/ 1926956 h 4021138"/>
                <a:gd name="connsiteX93" fmla="*/ 945397 w 2665709"/>
                <a:gd name="connsiteY93" fmla="*/ 1911458 h 4021138"/>
                <a:gd name="connsiteX94" fmla="*/ 976394 w 2665709"/>
                <a:gd name="connsiteY94" fmla="*/ 1880461 h 4021138"/>
                <a:gd name="connsiteX95" fmla="*/ 1002224 w 2665709"/>
                <a:gd name="connsiteY95" fmla="*/ 1854631 h 4021138"/>
                <a:gd name="connsiteX96" fmla="*/ 1012556 w 2665709"/>
                <a:gd name="connsiteY96" fmla="*/ 1839133 h 4021138"/>
                <a:gd name="connsiteX97" fmla="*/ 1033221 w 2665709"/>
                <a:gd name="connsiteY97" fmla="*/ 1818468 h 4021138"/>
                <a:gd name="connsiteX98" fmla="*/ 1059051 w 2665709"/>
                <a:gd name="connsiteY98" fmla="*/ 1771973 h 4021138"/>
                <a:gd name="connsiteX99" fmla="*/ 1074549 w 2665709"/>
                <a:gd name="connsiteY99" fmla="*/ 1761641 h 4021138"/>
                <a:gd name="connsiteX100" fmla="*/ 1084882 w 2665709"/>
                <a:gd name="connsiteY100" fmla="*/ 1725478 h 4021138"/>
                <a:gd name="connsiteX101" fmla="*/ 1095214 w 2665709"/>
                <a:gd name="connsiteY101" fmla="*/ 1694482 h 4021138"/>
                <a:gd name="connsiteX102" fmla="*/ 1100380 w 2665709"/>
                <a:gd name="connsiteY102" fmla="*/ 1678983 h 4021138"/>
                <a:gd name="connsiteX103" fmla="*/ 1110712 w 2665709"/>
                <a:gd name="connsiteY103" fmla="*/ 1637655 h 4021138"/>
                <a:gd name="connsiteX104" fmla="*/ 1126210 w 2665709"/>
                <a:gd name="connsiteY104" fmla="*/ 1585994 h 4021138"/>
                <a:gd name="connsiteX105" fmla="*/ 1131377 w 2665709"/>
                <a:gd name="connsiteY105" fmla="*/ 1570495 h 4021138"/>
                <a:gd name="connsiteX106" fmla="*/ 1146875 w 2665709"/>
                <a:gd name="connsiteY106" fmla="*/ 1554997 h 4021138"/>
                <a:gd name="connsiteX107" fmla="*/ 1157207 w 2665709"/>
                <a:gd name="connsiteY107" fmla="*/ 1524000 h 4021138"/>
                <a:gd name="connsiteX108" fmla="*/ 1162373 w 2665709"/>
                <a:gd name="connsiteY108" fmla="*/ 1508502 h 4021138"/>
                <a:gd name="connsiteX109" fmla="*/ 1177871 w 2665709"/>
                <a:gd name="connsiteY109" fmla="*/ 1493004 h 4021138"/>
                <a:gd name="connsiteX110" fmla="*/ 1183038 w 2665709"/>
                <a:gd name="connsiteY110" fmla="*/ 1477505 h 4021138"/>
                <a:gd name="connsiteX111" fmla="*/ 1193370 w 2665709"/>
                <a:gd name="connsiteY111" fmla="*/ 1462007 h 4021138"/>
                <a:gd name="connsiteX112" fmla="*/ 1198536 w 2665709"/>
                <a:gd name="connsiteY112" fmla="*/ 1441343 h 4021138"/>
                <a:gd name="connsiteX113" fmla="*/ 1224366 w 2665709"/>
                <a:gd name="connsiteY113" fmla="*/ 1415512 h 4021138"/>
                <a:gd name="connsiteX114" fmla="*/ 1239865 w 2665709"/>
                <a:gd name="connsiteY114" fmla="*/ 1384516 h 4021138"/>
                <a:gd name="connsiteX115" fmla="*/ 1255363 w 2665709"/>
                <a:gd name="connsiteY115" fmla="*/ 1379350 h 4021138"/>
                <a:gd name="connsiteX116" fmla="*/ 1260529 w 2665709"/>
                <a:gd name="connsiteY116" fmla="*/ 1363851 h 4021138"/>
                <a:gd name="connsiteX117" fmla="*/ 1291526 w 2665709"/>
                <a:gd name="connsiteY117" fmla="*/ 1343187 h 4021138"/>
                <a:gd name="connsiteX118" fmla="*/ 1296692 w 2665709"/>
                <a:gd name="connsiteY118" fmla="*/ 1327689 h 4021138"/>
                <a:gd name="connsiteX119" fmla="*/ 1322522 w 2665709"/>
                <a:gd name="connsiteY119" fmla="*/ 1307024 h 4021138"/>
                <a:gd name="connsiteX120" fmla="*/ 1332855 w 2665709"/>
                <a:gd name="connsiteY120" fmla="*/ 1296692 h 4021138"/>
                <a:gd name="connsiteX121" fmla="*/ 1348353 w 2665709"/>
                <a:gd name="connsiteY121" fmla="*/ 1291526 h 4021138"/>
                <a:gd name="connsiteX122" fmla="*/ 1544665 w 2665709"/>
                <a:gd name="connsiteY122" fmla="*/ 1286360 h 4021138"/>
                <a:gd name="connsiteX123" fmla="*/ 1580827 w 2665709"/>
                <a:gd name="connsiteY123" fmla="*/ 1281194 h 4021138"/>
                <a:gd name="connsiteX124" fmla="*/ 1596326 w 2665709"/>
                <a:gd name="connsiteY124" fmla="*/ 1276028 h 4021138"/>
                <a:gd name="connsiteX125" fmla="*/ 1616990 w 2665709"/>
                <a:gd name="connsiteY125" fmla="*/ 1270861 h 4021138"/>
                <a:gd name="connsiteX126" fmla="*/ 1663485 w 2665709"/>
                <a:gd name="connsiteY126" fmla="*/ 1250197 h 4021138"/>
                <a:gd name="connsiteX127" fmla="*/ 1678983 w 2665709"/>
                <a:gd name="connsiteY127" fmla="*/ 1245031 h 4021138"/>
                <a:gd name="connsiteX128" fmla="*/ 1694482 w 2665709"/>
                <a:gd name="connsiteY128" fmla="*/ 1239865 h 4021138"/>
                <a:gd name="connsiteX129" fmla="*/ 1704814 w 2665709"/>
                <a:gd name="connsiteY129" fmla="*/ 1224366 h 4021138"/>
                <a:gd name="connsiteX130" fmla="*/ 1725478 w 2665709"/>
                <a:gd name="connsiteY130" fmla="*/ 1214034 h 4021138"/>
                <a:gd name="connsiteX131" fmla="*/ 1740977 w 2665709"/>
                <a:gd name="connsiteY131" fmla="*/ 1203702 h 4021138"/>
                <a:gd name="connsiteX132" fmla="*/ 1766807 w 2665709"/>
                <a:gd name="connsiteY132" fmla="*/ 1183038 h 4021138"/>
                <a:gd name="connsiteX133" fmla="*/ 1797804 w 2665709"/>
                <a:gd name="connsiteY133" fmla="*/ 1162373 h 4021138"/>
                <a:gd name="connsiteX134" fmla="*/ 1808136 w 2665709"/>
                <a:gd name="connsiteY134" fmla="*/ 1146875 h 4021138"/>
                <a:gd name="connsiteX135" fmla="*/ 1823634 w 2665709"/>
                <a:gd name="connsiteY135" fmla="*/ 1141709 h 4021138"/>
                <a:gd name="connsiteX136" fmla="*/ 1839133 w 2665709"/>
                <a:gd name="connsiteY136" fmla="*/ 1131377 h 4021138"/>
                <a:gd name="connsiteX137" fmla="*/ 1859797 w 2665709"/>
                <a:gd name="connsiteY137" fmla="*/ 1105546 h 4021138"/>
                <a:gd name="connsiteX138" fmla="*/ 1880461 w 2665709"/>
                <a:gd name="connsiteY138" fmla="*/ 1074550 h 4021138"/>
                <a:gd name="connsiteX139" fmla="*/ 1890794 w 2665709"/>
                <a:gd name="connsiteY139" fmla="*/ 1043553 h 4021138"/>
                <a:gd name="connsiteX140" fmla="*/ 1895960 w 2665709"/>
                <a:gd name="connsiteY140" fmla="*/ 1028055 h 4021138"/>
                <a:gd name="connsiteX141" fmla="*/ 1906292 w 2665709"/>
                <a:gd name="connsiteY141" fmla="*/ 1017722 h 4021138"/>
                <a:gd name="connsiteX142" fmla="*/ 1911458 w 2665709"/>
                <a:gd name="connsiteY142" fmla="*/ 1002224 h 4021138"/>
                <a:gd name="connsiteX143" fmla="*/ 1932122 w 2665709"/>
                <a:gd name="connsiteY143" fmla="*/ 971228 h 4021138"/>
                <a:gd name="connsiteX144" fmla="*/ 1937288 w 2665709"/>
                <a:gd name="connsiteY144" fmla="*/ 955729 h 4021138"/>
                <a:gd name="connsiteX145" fmla="*/ 1947621 w 2665709"/>
                <a:gd name="connsiteY145" fmla="*/ 945397 h 4021138"/>
                <a:gd name="connsiteX146" fmla="*/ 1957953 w 2665709"/>
                <a:gd name="connsiteY146" fmla="*/ 929899 h 4021138"/>
                <a:gd name="connsiteX147" fmla="*/ 1963119 w 2665709"/>
                <a:gd name="connsiteY147" fmla="*/ 914400 h 4021138"/>
                <a:gd name="connsiteX148" fmla="*/ 1994116 w 2665709"/>
                <a:gd name="connsiteY148" fmla="*/ 873072 h 4021138"/>
                <a:gd name="connsiteX149" fmla="*/ 1999282 w 2665709"/>
                <a:gd name="connsiteY149" fmla="*/ 857573 h 4021138"/>
                <a:gd name="connsiteX150" fmla="*/ 2019946 w 2665709"/>
                <a:gd name="connsiteY150" fmla="*/ 826577 h 4021138"/>
                <a:gd name="connsiteX151" fmla="*/ 2030278 w 2665709"/>
                <a:gd name="connsiteY151" fmla="*/ 811078 h 4021138"/>
                <a:gd name="connsiteX152" fmla="*/ 2040610 w 2665709"/>
                <a:gd name="connsiteY152" fmla="*/ 795580 h 4021138"/>
                <a:gd name="connsiteX153" fmla="*/ 2045777 w 2665709"/>
                <a:gd name="connsiteY153" fmla="*/ 780082 h 4021138"/>
                <a:gd name="connsiteX154" fmla="*/ 2061275 w 2665709"/>
                <a:gd name="connsiteY154" fmla="*/ 769750 h 4021138"/>
                <a:gd name="connsiteX155" fmla="*/ 2081939 w 2665709"/>
                <a:gd name="connsiteY155" fmla="*/ 743919 h 4021138"/>
                <a:gd name="connsiteX156" fmla="*/ 2097438 w 2665709"/>
                <a:gd name="connsiteY156" fmla="*/ 733587 h 4021138"/>
                <a:gd name="connsiteX157" fmla="*/ 2138766 w 2665709"/>
                <a:gd name="connsiteY157" fmla="*/ 702590 h 4021138"/>
                <a:gd name="connsiteX158" fmla="*/ 2149099 w 2665709"/>
                <a:gd name="connsiteY158" fmla="*/ 692258 h 4021138"/>
                <a:gd name="connsiteX159" fmla="*/ 2164597 w 2665709"/>
                <a:gd name="connsiteY159" fmla="*/ 687092 h 4021138"/>
                <a:gd name="connsiteX160" fmla="*/ 2185261 w 2665709"/>
                <a:gd name="connsiteY160" fmla="*/ 661261 h 4021138"/>
                <a:gd name="connsiteX161" fmla="*/ 2216258 w 2665709"/>
                <a:gd name="connsiteY161" fmla="*/ 650929 h 4021138"/>
                <a:gd name="connsiteX162" fmla="*/ 2236922 w 2665709"/>
                <a:gd name="connsiteY162" fmla="*/ 640597 h 4021138"/>
                <a:gd name="connsiteX163" fmla="*/ 2262753 w 2665709"/>
                <a:gd name="connsiteY163" fmla="*/ 625099 h 4021138"/>
                <a:gd name="connsiteX164" fmla="*/ 2288583 w 2665709"/>
                <a:gd name="connsiteY164" fmla="*/ 599268 h 4021138"/>
                <a:gd name="connsiteX165" fmla="*/ 2298916 w 2665709"/>
                <a:gd name="connsiteY165" fmla="*/ 588936 h 4021138"/>
                <a:gd name="connsiteX166" fmla="*/ 2314414 w 2665709"/>
                <a:gd name="connsiteY166" fmla="*/ 583770 h 4021138"/>
                <a:gd name="connsiteX167" fmla="*/ 2345410 w 2665709"/>
                <a:gd name="connsiteY167" fmla="*/ 552773 h 4021138"/>
                <a:gd name="connsiteX168" fmla="*/ 2355743 w 2665709"/>
                <a:gd name="connsiteY168" fmla="*/ 542441 h 4021138"/>
                <a:gd name="connsiteX169" fmla="*/ 2381573 w 2665709"/>
                <a:gd name="connsiteY169" fmla="*/ 516611 h 4021138"/>
                <a:gd name="connsiteX170" fmla="*/ 2407404 w 2665709"/>
                <a:gd name="connsiteY170" fmla="*/ 501112 h 4021138"/>
                <a:gd name="connsiteX171" fmla="*/ 2422902 w 2665709"/>
                <a:gd name="connsiteY171" fmla="*/ 490780 h 4021138"/>
                <a:gd name="connsiteX172" fmla="*/ 2495227 w 2665709"/>
                <a:gd name="connsiteY172" fmla="*/ 480448 h 4021138"/>
                <a:gd name="connsiteX173" fmla="*/ 2526224 w 2665709"/>
                <a:gd name="connsiteY173" fmla="*/ 470116 h 4021138"/>
                <a:gd name="connsiteX174" fmla="*/ 2536556 w 2665709"/>
                <a:gd name="connsiteY174" fmla="*/ 454617 h 4021138"/>
                <a:gd name="connsiteX175" fmla="*/ 2567553 w 2665709"/>
                <a:gd name="connsiteY175" fmla="*/ 444285 h 4021138"/>
                <a:gd name="connsiteX176" fmla="*/ 2598549 w 2665709"/>
                <a:gd name="connsiteY176" fmla="*/ 423621 h 4021138"/>
                <a:gd name="connsiteX177" fmla="*/ 2614048 w 2665709"/>
                <a:gd name="connsiteY177" fmla="*/ 413289 h 4021138"/>
                <a:gd name="connsiteX178" fmla="*/ 2629546 w 2665709"/>
                <a:gd name="connsiteY178" fmla="*/ 408122 h 4021138"/>
                <a:gd name="connsiteX179" fmla="*/ 2655377 w 2665709"/>
                <a:gd name="connsiteY179" fmla="*/ 387458 h 4021138"/>
                <a:gd name="connsiteX180" fmla="*/ 2665709 w 2665709"/>
                <a:gd name="connsiteY180" fmla="*/ 371960 h 4021138"/>
                <a:gd name="connsiteX181" fmla="*/ 2660543 w 2665709"/>
                <a:gd name="connsiteY181" fmla="*/ 356461 h 4021138"/>
                <a:gd name="connsiteX182" fmla="*/ 2645044 w 2665709"/>
                <a:gd name="connsiteY182" fmla="*/ 351295 h 4021138"/>
                <a:gd name="connsiteX183" fmla="*/ 2629546 w 2665709"/>
                <a:gd name="connsiteY183" fmla="*/ 340963 h 4021138"/>
                <a:gd name="connsiteX184" fmla="*/ 2598549 w 2665709"/>
                <a:gd name="connsiteY184" fmla="*/ 330631 h 4021138"/>
                <a:gd name="connsiteX185" fmla="*/ 2577885 w 2665709"/>
                <a:gd name="connsiteY185" fmla="*/ 304800 h 4021138"/>
                <a:gd name="connsiteX186" fmla="*/ 2557221 w 2665709"/>
                <a:gd name="connsiteY186" fmla="*/ 273804 h 4021138"/>
                <a:gd name="connsiteX187" fmla="*/ 2552055 w 2665709"/>
                <a:gd name="connsiteY187" fmla="*/ 258305 h 4021138"/>
                <a:gd name="connsiteX188" fmla="*/ 2541722 w 2665709"/>
                <a:gd name="connsiteY188" fmla="*/ 247973 h 4021138"/>
                <a:gd name="connsiteX189" fmla="*/ 2536556 w 2665709"/>
                <a:gd name="connsiteY189" fmla="*/ 216977 h 4021138"/>
                <a:gd name="connsiteX190" fmla="*/ 2531390 w 2665709"/>
                <a:gd name="connsiteY190" fmla="*/ 201478 h 4021138"/>
                <a:gd name="connsiteX191" fmla="*/ 2515892 w 2665709"/>
                <a:gd name="connsiteY191" fmla="*/ 165316 h 4021138"/>
                <a:gd name="connsiteX192" fmla="*/ 2479729 w 2665709"/>
                <a:gd name="connsiteY192" fmla="*/ 139485 h 4021138"/>
                <a:gd name="connsiteX193" fmla="*/ 2464231 w 2665709"/>
                <a:gd name="connsiteY193" fmla="*/ 129153 h 4021138"/>
                <a:gd name="connsiteX194" fmla="*/ 2433234 w 2665709"/>
                <a:gd name="connsiteY194" fmla="*/ 118821 h 4021138"/>
                <a:gd name="connsiteX195" fmla="*/ 2402238 w 2665709"/>
                <a:gd name="connsiteY195" fmla="*/ 108489 h 4021138"/>
                <a:gd name="connsiteX196" fmla="*/ 2386739 w 2665709"/>
                <a:gd name="connsiteY196" fmla="*/ 103322 h 4021138"/>
                <a:gd name="connsiteX197" fmla="*/ 2371241 w 2665709"/>
                <a:gd name="connsiteY197" fmla="*/ 92990 h 4021138"/>
                <a:gd name="connsiteX198" fmla="*/ 2340244 w 2665709"/>
                <a:gd name="connsiteY198" fmla="*/ 87824 h 4021138"/>
                <a:gd name="connsiteX199" fmla="*/ 2293749 w 2665709"/>
                <a:gd name="connsiteY199" fmla="*/ 72326 h 4021138"/>
                <a:gd name="connsiteX200" fmla="*/ 2278251 w 2665709"/>
                <a:gd name="connsiteY200" fmla="*/ 67160 h 4021138"/>
                <a:gd name="connsiteX201" fmla="*/ 2262753 w 2665709"/>
                <a:gd name="connsiteY201" fmla="*/ 56828 h 4021138"/>
                <a:gd name="connsiteX202" fmla="*/ 2231756 w 2665709"/>
                <a:gd name="connsiteY202" fmla="*/ 46495 h 4021138"/>
                <a:gd name="connsiteX203" fmla="*/ 2216258 w 2665709"/>
                <a:gd name="connsiteY203" fmla="*/ 36163 h 4021138"/>
                <a:gd name="connsiteX204" fmla="*/ 2200760 w 2665709"/>
                <a:gd name="connsiteY204" fmla="*/ 30997 h 4021138"/>
                <a:gd name="connsiteX205" fmla="*/ 2190427 w 2665709"/>
                <a:gd name="connsiteY205" fmla="*/ 20665 h 4021138"/>
                <a:gd name="connsiteX206" fmla="*/ 2159431 w 2665709"/>
                <a:gd name="connsiteY206" fmla="*/ 10333 h 4021138"/>
                <a:gd name="connsiteX207" fmla="*/ 2143933 w 2665709"/>
                <a:gd name="connsiteY207" fmla="*/ 5166 h 4021138"/>
                <a:gd name="connsiteX208" fmla="*/ 2128434 w 2665709"/>
                <a:gd name="connsiteY208" fmla="*/ 0 h 4021138"/>
                <a:gd name="connsiteX209" fmla="*/ 1999282 w 2665709"/>
                <a:gd name="connsiteY209" fmla="*/ 5166 h 4021138"/>
                <a:gd name="connsiteX210" fmla="*/ 1988949 w 2665709"/>
                <a:gd name="connsiteY210" fmla="*/ 15499 h 4021138"/>
                <a:gd name="connsiteX211" fmla="*/ 1968285 w 2665709"/>
                <a:gd name="connsiteY211" fmla="*/ 20665 h 4021138"/>
                <a:gd name="connsiteX212" fmla="*/ 1952787 w 2665709"/>
                <a:gd name="connsiteY212" fmla="*/ 30997 h 4021138"/>
                <a:gd name="connsiteX213" fmla="*/ 1937288 w 2665709"/>
                <a:gd name="connsiteY213" fmla="*/ 36163 h 4021138"/>
                <a:gd name="connsiteX214" fmla="*/ 1926956 w 2665709"/>
                <a:gd name="connsiteY214" fmla="*/ 51661 h 4021138"/>
                <a:gd name="connsiteX215" fmla="*/ 1901126 w 2665709"/>
                <a:gd name="connsiteY215" fmla="*/ 72326 h 4021138"/>
                <a:gd name="connsiteX216" fmla="*/ 1890794 w 2665709"/>
                <a:gd name="connsiteY216" fmla="*/ 87824 h 4021138"/>
                <a:gd name="connsiteX217" fmla="*/ 1864963 w 2665709"/>
                <a:gd name="connsiteY217" fmla="*/ 108489 h 4021138"/>
                <a:gd name="connsiteX218" fmla="*/ 1844299 w 2665709"/>
                <a:gd name="connsiteY218" fmla="*/ 139485 h 4021138"/>
                <a:gd name="connsiteX219" fmla="*/ 1833966 w 2665709"/>
                <a:gd name="connsiteY219" fmla="*/ 154983 h 4021138"/>
                <a:gd name="connsiteX220" fmla="*/ 1823634 w 2665709"/>
                <a:gd name="connsiteY220" fmla="*/ 185980 h 4021138"/>
                <a:gd name="connsiteX221" fmla="*/ 1818468 w 2665709"/>
                <a:gd name="connsiteY221" fmla="*/ 201478 h 4021138"/>
                <a:gd name="connsiteX222" fmla="*/ 1808136 w 2665709"/>
                <a:gd name="connsiteY222" fmla="*/ 289302 h 4021138"/>
                <a:gd name="connsiteX223" fmla="*/ 1797804 w 2665709"/>
                <a:gd name="connsiteY223" fmla="*/ 304800 h 4021138"/>
                <a:gd name="connsiteX224" fmla="*/ 1792638 w 2665709"/>
                <a:gd name="connsiteY224" fmla="*/ 320299 h 4021138"/>
                <a:gd name="connsiteX225" fmla="*/ 1777139 w 2665709"/>
                <a:gd name="connsiteY225" fmla="*/ 325465 h 4021138"/>
                <a:gd name="connsiteX226" fmla="*/ 1761641 w 2665709"/>
                <a:gd name="connsiteY226" fmla="*/ 335797 h 4021138"/>
                <a:gd name="connsiteX227" fmla="*/ 1746143 w 2665709"/>
                <a:gd name="connsiteY227" fmla="*/ 340963 h 4021138"/>
                <a:gd name="connsiteX228" fmla="*/ 1678983 w 2665709"/>
                <a:gd name="connsiteY228" fmla="*/ 351295 h 4021138"/>
                <a:gd name="connsiteX229" fmla="*/ 1632488 w 2665709"/>
                <a:gd name="connsiteY229" fmla="*/ 361628 h 4021138"/>
                <a:gd name="connsiteX230" fmla="*/ 1616990 w 2665709"/>
                <a:gd name="connsiteY230" fmla="*/ 371960 h 4021138"/>
                <a:gd name="connsiteX231" fmla="*/ 1591160 w 2665709"/>
                <a:gd name="connsiteY231" fmla="*/ 377126 h 4021138"/>
                <a:gd name="connsiteX232" fmla="*/ 1570495 w 2665709"/>
                <a:gd name="connsiteY232" fmla="*/ 382292 h 4021138"/>
                <a:gd name="connsiteX233" fmla="*/ 1554997 w 2665709"/>
                <a:gd name="connsiteY233" fmla="*/ 387458 h 4021138"/>
                <a:gd name="connsiteX234" fmla="*/ 1518834 w 2665709"/>
                <a:gd name="connsiteY234" fmla="*/ 397790 h 4021138"/>
                <a:gd name="connsiteX235" fmla="*/ 1472339 w 2665709"/>
                <a:gd name="connsiteY235" fmla="*/ 418455 h 4021138"/>
                <a:gd name="connsiteX236" fmla="*/ 1456841 w 2665709"/>
                <a:gd name="connsiteY236" fmla="*/ 423621 h 4021138"/>
                <a:gd name="connsiteX237" fmla="*/ 1441343 w 2665709"/>
                <a:gd name="connsiteY237" fmla="*/ 428787 h 4021138"/>
                <a:gd name="connsiteX238" fmla="*/ 1405180 w 2665709"/>
                <a:gd name="connsiteY238" fmla="*/ 454617 h 4021138"/>
                <a:gd name="connsiteX239" fmla="*/ 1374183 w 2665709"/>
                <a:gd name="connsiteY239" fmla="*/ 475282 h 4021138"/>
                <a:gd name="connsiteX240" fmla="*/ 1358685 w 2665709"/>
                <a:gd name="connsiteY240" fmla="*/ 485614 h 4021138"/>
                <a:gd name="connsiteX241" fmla="*/ 1327688 w 2665709"/>
                <a:gd name="connsiteY241" fmla="*/ 511444 h 4021138"/>
                <a:gd name="connsiteX242" fmla="*/ 1317356 w 2665709"/>
                <a:gd name="connsiteY242" fmla="*/ 521777 h 4021138"/>
                <a:gd name="connsiteX243" fmla="*/ 1286360 w 2665709"/>
                <a:gd name="connsiteY243" fmla="*/ 542441 h 4021138"/>
                <a:gd name="connsiteX244" fmla="*/ 1270861 w 2665709"/>
                <a:gd name="connsiteY244" fmla="*/ 552773 h 4021138"/>
                <a:gd name="connsiteX245" fmla="*/ 1260529 w 2665709"/>
                <a:gd name="connsiteY245" fmla="*/ 568272 h 4021138"/>
                <a:gd name="connsiteX246" fmla="*/ 1245031 w 2665709"/>
                <a:gd name="connsiteY246" fmla="*/ 573438 h 4021138"/>
                <a:gd name="connsiteX247" fmla="*/ 1229533 w 2665709"/>
                <a:gd name="connsiteY247" fmla="*/ 583770 h 4021138"/>
                <a:gd name="connsiteX248" fmla="*/ 1224366 w 2665709"/>
                <a:gd name="connsiteY248" fmla="*/ 599268 h 4021138"/>
                <a:gd name="connsiteX249" fmla="*/ 1193370 w 2665709"/>
                <a:gd name="connsiteY249" fmla="*/ 619933 h 4021138"/>
                <a:gd name="connsiteX250" fmla="*/ 1177871 w 2665709"/>
                <a:gd name="connsiteY250" fmla="*/ 630265 h 4021138"/>
                <a:gd name="connsiteX251" fmla="*/ 1146875 w 2665709"/>
                <a:gd name="connsiteY251" fmla="*/ 656095 h 4021138"/>
                <a:gd name="connsiteX252" fmla="*/ 1126210 w 2665709"/>
                <a:gd name="connsiteY252" fmla="*/ 676760 h 4021138"/>
                <a:gd name="connsiteX253" fmla="*/ 1110712 w 2665709"/>
                <a:gd name="connsiteY253" fmla="*/ 692258 h 4021138"/>
                <a:gd name="connsiteX254" fmla="*/ 1095214 w 2665709"/>
                <a:gd name="connsiteY254" fmla="*/ 702590 h 4021138"/>
                <a:gd name="connsiteX255" fmla="*/ 1084882 w 2665709"/>
                <a:gd name="connsiteY255" fmla="*/ 718089 h 4021138"/>
                <a:gd name="connsiteX256" fmla="*/ 1069383 w 2665709"/>
                <a:gd name="connsiteY256" fmla="*/ 723255 h 4021138"/>
                <a:gd name="connsiteX257" fmla="*/ 1059051 w 2665709"/>
                <a:gd name="connsiteY257" fmla="*/ 754251 h 4021138"/>
                <a:gd name="connsiteX258" fmla="*/ 1048719 w 2665709"/>
                <a:gd name="connsiteY258" fmla="*/ 774916 h 4021138"/>
                <a:gd name="connsiteX259" fmla="*/ 1043553 w 2665709"/>
                <a:gd name="connsiteY259" fmla="*/ 790414 h 4021138"/>
                <a:gd name="connsiteX260" fmla="*/ 1022888 w 2665709"/>
                <a:gd name="connsiteY260" fmla="*/ 821411 h 4021138"/>
                <a:gd name="connsiteX261" fmla="*/ 1012556 w 2665709"/>
                <a:gd name="connsiteY261" fmla="*/ 852407 h 4021138"/>
                <a:gd name="connsiteX262" fmla="*/ 1007390 w 2665709"/>
                <a:gd name="connsiteY262" fmla="*/ 867905 h 4021138"/>
                <a:gd name="connsiteX263" fmla="*/ 997058 w 2665709"/>
                <a:gd name="connsiteY263" fmla="*/ 888570 h 4021138"/>
                <a:gd name="connsiteX264" fmla="*/ 991892 w 2665709"/>
                <a:gd name="connsiteY264" fmla="*/ 909234 h 4021138"/>
                <a:gd name="connsiteX265" fmla="*/ 981560 w 2665709"/>
                <a:gd name="connsiteY265" fmla="*/ 960895 h 4021138"/>
                <a:gd name="connsiteX266" fmla="*/ 971227 w 2665709"/>
                <a:gd name="connsiteY266" fmla="*/ 991892 h 4021138"/>
                <a:gd name="connsiteX267" fmla="*/ 940231 w 2665709"/>
                <a:gd name="connsiteY267" fmla="*/ 1012556 h 4021138"/>
                <a:gd name="connsiteX268" fmla="*/ 919566 w 2665709"/>
                <a:gd name="connsiteY268" fmla="*/ 1033221 h 4021138"/>
                <a:gd name="connsiteX269" fmla="*/ 898902 w 2665709"/>
                <a:gd name="connsiteY269" fmla="*/ 1038387 h 4021138"/>
                <a:gd name="connsiteX270" fmla="*/ 883404 w 2665709"/>
                <a:gd name="connsiteY270" fmla="*/ 1048719 h 4021138"/>
                <a:gd name="connsiteX271" fmla="*/ 862739 w 2665709"/>
                <a:gd name="connsiteY271" fmla="*/ 1074550 h 4021138"/>
                <a:gd name="connsiteX272" fmla="*/ 847241 w 2665709"/>
                <a:gd name="connsiteY272" fmla="*/ 1079716 h 4021138"/>
                <a:gd name="connsiteX273" fmla="*/ 836909 w 2665709"/>
                <a:gd name="connsiteY273" fmla="*/ 1110712 h 4021138"/>
                <a:gd name="connsiteX274" fmla="*/ 831743 w 2665709"/>
                <a:gd name="connsiteY274" fmla="*/ 1126211 h 4021138"/>
                <a:gd name="connsiteX275" fmla="*/ 821410 w 2665709"/>
                <a:gd name="connsiteY275" fmla="*/ 1198536 h 4021138"/>
                <a:gd name="connsiteX276" fmla="*/ 805912 w 2665709"/>
                <a:gd name="connsiteY276" fmla="*/ 1245031 h 4021138"/>
                <a:gd name="connsiteX277" fmla="*/ 800746 w 2665709"/>
                <a:gd name="connsiteY277" fmla="*/ 1260529 h 4021138"/>
                <a:gd name="connsiteX278" fmla="*/ 785248 w 2665709"/>
                <a:gd name="connsiteY278" fmla="*/ 1291526 h 4021138"/>
                <a:gd name="connsiteX279" fmla="*/ 769749 w 2665709"/>
                <a:gd name="connsiteY279" fmla="*/ 1296692 h 4021138"/>
                <a:gd name="connsiteX280" fmla="*/ 738753 w 2665709"/>
                <a:gd name="connsiteY280" fmla="*/ 1317356 h 4021138"/>
                <a:gd name="connsiteX281" fmla="*/ 718088 w 2665709"/>
                <a:gd name="connsiteY281" fmla="*/ 1338021 h 4021138"/>
                <a:gd name="connsiteX282" fmla="*/ 702590 w 2665709"/>
                <a:gd name="connsiteY282" fmla="*/ 1343187 h 4021138"/>
                <a:gd name="connsiteX283" fmla="*/ 671594 w 2665709"/>
                <a:gd name="connsiteY283" fmla="*/ 1363851 h 4021138"/>
                <a:gd name="connsiteX284" fmla="*/ 656095 w 2665709"/>
                <a:gd name="connsiteY284" fmla="*/ 1394848 h 4021138"/>
                <a:gd name="connsiteX285" fmla="*/ 640597 w 2665709"/>
                <a:gd name="connsiteY285" fmla="*/ 1405180 h 4021138"/>
                <a:gd name="connsiteX286" fmla="*/ 614766 w 2665709"/>
                <a:gd name="connsiteY286" fmla="*/ 1482672 h 4021138"/>
                <a:gd name="connsiteX287" fmla="*/ 609600 w 2665709"/>
                <a:gd name="connsiteY287" fmla="*/ 1498170 h 4021138"/>
                <a:gd name="connsiteX288" fmla="*/ 604434 w 2665709"/>
                <a:gd name="connsiteY288" fmla="*/ 1513668 h 4021138"/>
                <a:gd name="connsiteX289" fmla="*/ 588936 w 2665709"/>
                <a:gd name="connsiteY289" fmla="*/ 1524000 h 4021138"/>
                <a:gd name="connsiteX290" fmla="*/ 568271 w 2665709"/>
                <a:gd name="connsiteY290" fmla="*/ 1544665 h 4021138"/>
                <a:gd name="connsiteX291" fmla="*/ 537275 w 2665709"/>
                <a:gd name="connsiteY291" fmla="*/ 1554997 h 4021138"/>
                <a:gd name="connsiteX292" fmla="*/ 521777 w 2665709"/>
                <a:gd name="connsiteY292" fmla="*/ 1560163 h 4021138"/>
                <a:gd name="connsiteX293" fmla="*/ 495946 w 2665709"/>
                <a:gd name="connsiteY293" fmla="*/ 1591160 h 4021138"/>
                <a:gd name="connsiteX294" fmla="*/ 480448 w 2665709"/>
                <a:gd name="connsiteY294" fmla="*/ 1601492 h 4021138"/>
                <a:gd name="connsiteX295" fmla="*/ 475282 w 2665709"/>
                <a:gd name="connsiteY295" fmla="*/ 1616990 h 4021138"/>
                <a:gd name="connsiteX296" fmla="*/ 444285 w 2665709"/>
                <a:gd name="connsiteY296" fmla="*/ 1658319 h 4021138"/>
                <a:gd name="connsiteX297" fmla="*/ 433953 w 2665709"/>
                <a:gd name="connsiteY297" fmla="*/ 1689316 h 4021138"/>
                <a:gd name="connsiteX298" fmla="*/ 423621 w 2665709"/>
                <a:gd name="connsiteY298" fmla="*/ 1735811 h 4021138"/>
                <a:gd name="connsiteX299" fmla="*/ 428787 w 2665709"/>
                <a:gd name="connsiteY299" fmla="*/ 1808136 h 4021138"/>
                <a:gd name="connsiteX300" fmla="*/ 439119 w 2665709"/>
                <a:gd name="connsiteY300" fmla="*/ 1890794 h 4021138"/>
                <a:gd name="connsiteX301" fmla="*/ 423621 w 2665709"/>
                <a:gd name="connsiteY301" fmla="*/ 1994116 h 4021138"/>
                <a:gd name="connsiteX302" fmla="*/ 413288 w 2665709"/>
                <a:gd name="connsiteY302" fmla="*/ 2014780 h 4021138"/>
                <a:gd name="connsiteX303" fmla="*/ 392624 w 2665709"/>
                <a:gd name="connsiteY303" fmla="*/ 2045777 h 4021138"/>
                <a:gd name="connsiteX304" fmla="*/ 371960 w 2665709"/>
                <a:gd name="connsiteY304" fmla="*/ 2076773 h 4021138"/>
                <a:gd name="connsiteX305" fmla="*/ 366794 w 2665709"/>
                <a:gd name="connsiteY305" fmla="*/ 2092272 h 4021138"/>
                <a:gd name="connsiteX306" fmla="*/ 356461 w 2665709"/>
                <a:gd name="connsiteY306" fmla="*/ 2102604 h 4021138"/>
                <a:gd name="connsiteX307" fmla="*/ 340963 w 2665709"/>
                <a:gd name="connsiteY307" fmla="*/ 2133600 h 4021138"/>
                <a:gd name="connsiteX308" fmla="*/ 330631 w 2665709"/>
                <a:gd name="connsiteY308" fmla="*/ 2143933 h 4021138"/>
                <a:gd name="connsiteX309" fmla="*/ 320299 w 2665709"/>
                <a:gd name="connsiteY309" fmla="*/ 2159431 h 4021138"/>
                <a:gd name="connsiteX310" fmla="*/ 304800 w 2665709"/>
                <a:gd name="connsiteY310" fmla="*/ 2164597 h 4021138"/>
                <a:gd name="connsiteX311" fmla="*/ 278970 w 2665709"/>
                <a:gd name="connsiteY311" fmla="*/ 2195594 h 4021138"/>
                <a:gd name="connsiteX312" fmla="*/ 263471 w 2665709"/>
                <a:gd name="connsiteY312" fmla="*/ 2200760 h 4021138"/>
                <a:gd name="connsiteX313" fmla="*/ 253139 w 2665709"/>
                <a:gd name="connsiteY313" fmla="*/ 2381573 h 4021138"/>
                <a:gd name="connsiteX314" fmla="*/ 232475 w 2665709"/>
                <a:gd name="connsiteY314" fmla="*/ 2412570 h 4021138"/>
                <a:gd name="connsiteX315" fmla="*/ 211810 w 2665709"/>
                <a:gd name="connsiteY315" fmla="*/ 2438400 h 4021138"/>
                <a:gd name="connsiteX316" fmla="*/ 154983 w 2665709"/>
                <a:gd name="connsiteY316" fmla="*/ 2459065 h 4021138"/>
                <a:gd name="connsiteX317" fmla="*/ 139485 w 2665709"/>
                <a:gd name="connsiteY317" fmla="*/ 2464231 h 4021138"/>
                <a:gd name="connsiteX318" fmla="*/ 82658 w 2665709"/>
                <a:gd name="connsiteY318" fmla="*/ 2490061 h 4021138"/>
                <a:gd name="connsiteX319" fmla="*/ 72326 w 2665709"/>
                <a:gd name="connsiteY319" fmla="*/ 2639878 h 4021138"/>
                <a:gd name="connsiteX320" fmla="*/ 46495 w 2665709"/>
                <a:gd name="connsiteY320" fmla="*/ 2676041 h 4021138"/>
                <a:gd name="connsiteX321" fmla="*/ 41329 w 2665709"/>
                <a:gd name="connsiteY321" fmla="*/ 2691539 h 4021138"/>
                <a:gd name="connsiteX322" fmla="*/ 25831 w 2665709"/>
                <a:gd name="connsiteY322" fmla="*/ 2696705 h 4021138"/>
                <a:gd name="connsiteX323" fmla="*/ 10333 w 2665709"/>
                <a:gd name="connsiteY323" fmla="*/ 2743200 h 4021138"/>
                <a:gd name="connsiteX324" fmla="*/ 15499 w 2665709"/>
                <a:gd name="connsiteY324" fmla="*/ 2779363 h 4021138"/>
                <a:gd name="connsiteX325" fmla="*/ 20665 w 2665709"/>
                <a:gd name="connsiteY325" fmla="*/ 2794861 h 4021138"/>
                <a:gd name="connsiteX326" fmla="*/ 25831 w 2665709"/>
                <a:gd name="connsiteY326" fmla="*/ 2825858 h 4021138"/>
                <a:gd name="connsiteX327" fmla="*/ 36163 w 2665709"/>
                <a:gd name="connsiteY327" fmla="*/ 2862021 h 4021138"/>
                <a:gd name="connsiteX328" fmla="*/ 41329 w 2665709"/>
                <a:gd name="connsiteY328" fmla="*/ 2887851 h 4021138"/>
                <a:gd name="connsiteX329" fmla="*/ 51661 w 2665709"/>
                <a:gd name="connsiteY329" fmla="*/ 2903350 h 4021138"/>
                <a:gd name="connsiteX330" fmla="*/ 72326 w 2665709"/>
                <a:gd name="connsiteY330" fmla="*/ 2949844 h 4021138"/>
                <a:gd name="connsiteX331" fmla="*/ 77492 w 2665709"/>
                <a:gd name="connsiteY331" fmla="*/ 2965343 h 4021138"/>
                <a:gd name="connsiteX332" fmla="*/ 87824 w 2665709"/>
                <a:gd name="connsiteY332" fmla="*/ 2980841 h 4021138"/>
                <a:gd name="connsiteX333" fmla="*/ 98156 w 2665709"/>
                <a:gd name="connsiteY333" fmla="*/ 3011838 h 4021138"/>
                <a:gd name="connsiteX334" fmla="*/ 103322 w 2665709"/>
                <a:gd name="connsiteY334" fmla="*/ 3053166 h 4021138"/>
                <a:gd name="connsiteX335" fmla="*/ 108488 w 2665709"/>
                <a:gd name="connsiteY335" fmla="*/ 3068665 h 4021138"/>
                <a:gd name="connsiteX336" fmla="*/ 123987 w 2665709"/>
                <a:gd name="connsiteY336" fmla="*/ 3109994 h 4021138"/>
                <a:gd name="connsiteX337" fmla="*/ 123987 w 2665709"/>
                <a:gd name="connsiteY337" fmla="*/ 3368299 h 4021138"/>
                <a:gd name="connsiteX338" fmla="*/ 113655 w 2665709"/>
                <a:gd name="connsiteY338" fmla="*/ 3388963 h 4021138"/>
                <a:gd name="connsiteX339" fmla="*/ 103322 w 2665709"/>
                <a:gd name="connsiteY339" fmla="*/ 3435458 h 4021138"/>
                <a:gd name="connsiteX340" fmla="*/ 82658 w 2665709"/>
                <a:gd name="connsiteY340" fmla="*/ 3476787 h 4021138"/>
                <a:gd name="connsiteX341" fmla="*/ 67160 w 2665709"/>
                <a:gd name="connsiteY341" fmla="*/ 3528448 h 4021138"/>
                <a:gd name="connsiteX342" fmla="*/ 61994 w 2665709"/>
                <a:gd name="connsiteY342" fmla="*/ 3549112 h 4021138"/>
                <a:gd name="connsiteX343" fmla="*/ 56827 w 2665709"/>
                <a:gd name="connsiteY343" fmla="*/ 3564611 h 4021138"/>
                <a:gd name="connsiteX344" fmla="*/ 51661 w 2665709"/>
                <a:gd name="connsiteY344" fmla="*/ 3595607 h 4021138"/>
                <a:gd name="connsiteX345" fmla="*/ 46495 w 2665709"/>
                <a:gd name="connsiteY345" fmla="*/ 3611105 h 4021138"/>
                <a:gd name="connsiteX346" fmla="*/ 41329 w 2665709"/>
                <a:gd name="connsiteY346" fmla="*/ 3642102 h 4021138"/>
                <a:gd name="connsiteX347" fmla="*/ 25831 w 2665709"/>
                <a:gd name="connsiteY347" fmla="*/ 3693763 h 4021138"/>
                <a:gd name="connsiteX348" fmla="*/ 10333 w 2665709"/>
                <a:gd name="connsiteY348" fmla="*/ 3724760 h 4021138"/>
                <a:gd name="connsiteX349" fmla="*/ 0 w 2665709"/>
                <a:gd name="connsiteY349" fmla="*/ 3755756 h 4021138"/>
                <a:gd name="connsiteX350" fmla="*/ 15499 w 2665709"/>
                <a:gd name="connsiteY350" fmla="*/ 3879743 h 4021138"/>
                <a:gd name="connsiteX351" fmla="*/ 25831 w 2665709"/>
                <a:gd name="connsiteY351" fmla="*/ 3895241 h 4021138"/>
                <a:gd name="connsiteX352" fmla="*/ 41329 w 2665709"/>
                <a:gd name="connsiteY352" fmla="*/ 3926238 h 4021138"/>
                <a:gd name="connsiteX353" fmla="*/ 56827 w 2665709"/>
                <a:gd name="connsiteY353" fmla="*/ 3962400 h 4021138"/>
                <a:gd name="connsiteX354" fmla="*/ 67160 w 2665709"/>
                <a:gd name="connsiteY354" fmla="*/ 3998563 h 4021138"/>
                <a:gd name="connsiteX355" fmla="*/ 87824 w 2665709"/>
                <a:gd name="connsiteY355" fmla="*/ 4008895 h 40211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</a:cxnLst>
              <a:rect l="l" t="t" r="r" b="b"/>
              <a:pathLst>
                <a:path w="2665709" h="4021138">
                  <a:moveTo>
                    <a:pt x="87824" y="4008895"/>
                  </a:moveTo>
                  <a:cubicBezTo>
                    <a:pt x="93851" y="4005451"/>
                    <a:pt x="93308" y="3987913"/>
                    <a:pt x="103322" y="3977899"/>
                  </a:cubicBezTo>
                  <a:cubicBezTo>
                    <a:pt x="107713" y="3973508"/>
                    <a:pt x="113655" y="3971010"/>
                    <a:pt x="118821" y="3967566"/>
                  </a:cubicBezTo>
                  <a:cubicBezTo>
                    <a:pt x="122265" y="3962400"/>
                    <a:pt x="124763" y="3956458"/>
                    <a:pt x="129153" y="3952068"/>
                  </a:cubicBezTo>
                  <a:cubicBezTo>
                    <a:pt x="139167" y="3942054"/>
                    <a:pt x="147544" y="3940772"/>
                    <a:pt x="160149" y="3936570"/>
                  </a:cubicBezTo>
                  <a:cubicBezTo>
                    <a:pt x="179092" y="3938292"/>
                    <a:pt x="198378" y="3937751"/>
                    <a:pt x="216977" y="3941736"/>
                  </a:cubicBezTo>
                  <a:cubicBezTo>
                    <a:pt x="227336" y="3943956"/>
                    <a:pt x="241284" y="3961992"/>
                    <a:pt x="247973" y="3967566"/>
                  </a:cubicBezTo>
                  <a:cubicBezTo>
                    <a:pt x="252743" y="3971541"/>
                    <a:pt x="257918" y="3975122"/>
                    <a:pt x="263471" y="3977899"/>
                  </a:cubicBezTo>
                  <a:cubicBezTo>
                    <a:pt x="276187" y="3984257"/>
                    <a:pt x="298065" y="3986247"/>
                    <a:pt x="309966" y="3988231"/>
                  </a:cubicBezTo>
                  <a:cubicBezTo>
                    <a:pt x="312917" y="3987809"/>
                    <a:pt x="364407" y="3981136"/>
                    <a:pt x="371960" y="3977899"/>
                  </a:cubicBezTo>
                  <a:cubicBezTo>
                    <a:pt x="376437" y="3975980"/>
                    <a:pt x="378115" y="3970072"/>
                    <a:pt x="382292" y="3967566"/>
                  </a:cubicBezTo>
                  <a:cubicBezTo>
                    <a:pt x="386961" y="3964764"/>
                    <a:pt x="392919" y="3964835"/>
                    <a:pt x="397790" y="3962400"/>
                  </a:cubicBezTo>
                  <a:cubicBezTo>
                    <a:pt x="418987" y="3951801"/>
                    <a:pt x="407606" y="3954548"/>
                    <a:pt x="423621" y="3941736"/>
                  </a:cubicBezTo>
                  <a:cubicBezTo>
                    <a:pt x="437928" y="3930291"/>
                    <a:pt x="438247" y="3931695"/>
                    <a:pt x="454617" y="3926238"/>
                  </a:cubicBezTo>
                  <a:cubicBezTo>
                    <a:pt x="458061" y="3922794"/>
                    <a:pt x="460772" y="3918411"/>
                    <a:pt x="464949" y="3915905"/>
                  </a:cubicBezTo>
                  <a:cubicBezTo>
                    <a:pt x="469619" y="3913103"/>
                    <a:pt x="476196" y="3914141"/>
                    <a:pt x="480448" y="3910739"/>
                  </a:cubicBezTo>
                  <a:cubicBezTo>
                    <a:pt x="488088" y="3904627"/>
                    <a:pt x="493827" y="3888925"/>
                    <a:pt x="495946" y="3879743"/>
                  </a:cubicBezTo>
                  <a:cubicBezTo>
                    <a:pt x="499895" y="3862631"/>
                    <a:pt x="506278" y="3828082"/>
                    <a:pt x="506278" y="3828082"/>
                  </a:cubicBezTo>
                  <a:cubicBezTo>
                    <a:pt x="504556" y="3802251"/>
                    <a:pt x="503822" y="3776336"/>
                    <a:pt x="501112" y="3750590"/>
                  </a:cubicBezTo>
                  <a:cubicBezTo>
                    <a:pt x="500369" y="3743529"/>
                    <a:pt x="497986" y="3736727"/>
                    <a:pt x="495946" y="3729926"/>
                  </a:cubicBezTo>
                  <a:cubicBezTo>
                    <a:pt x="491364" y="3714652"/>
                    <a:pt x="484697" y="3692387"/>
                    <a:pt x="475282" y="3678265"/>
                  </a:cubicBezTo>
                  <a:cubicBezTo>
                    <a:pt x="472580" y="3674212"/>
                    <a:pt x="468393" y="3671377"/>
                    <a:pt x="464949" y="3667933"/>
                  </a:cubicBezTo>
                  <a:cubicBezTo>
                    <a:pt x="455870" y="3640696"/>
                    <a:pt x="465783" y="3662734"/>
                    <a:pt x="444285" y="3636936"/>
                  </a:cubicBezTo>
                  <a:cubicBezTo>
                    <a:pt x="440085" y="3631897"/>
                    <a:pt x="431413" y="3614444"/>
                    <a:pt x="423621" y="3611105"/>
                  </a:cubicBezTo>
                  <a:cubicBezTo>
                    <a:pt x="382346" y="3593415"/>
                    <a:pt x="412386" y="3615820"/>
                    <a:pt x="382292" y="3600773"/>
                  </a:cubicBezTo>
                  <a:cubicBezTo>
                    <a:pt x="365207" y="3592230"/>
                    <a:pt x="354427" y="3578075"/>
                    <a:pt x="340963" y="3564611"/>
                  </a:cubicBezTo>
                  <a:lnTo>
                    <a:pt x="330631" y="3554278"/>
                  </a:lnTo>
                  <a:cubicBezTo>
                    <a:pt x="317522" y="3514952"/>
                    <a:pt x="322435" y="3533961"/>
                    <a:pt x="315133" y="3497451"/>
                  </a:cubicBezTo>
                  <a:cubicBezTo>
                    <a:pt x="322946" y="3466199"/>
                    <a:pt x="312697" y="3480739"/>
                    <a:pt x="346129" y="3471621"/>
                  </a:cubicBezTo>
                  <a:cubicBezTo>
                    <a:pt x="356636" y="3468755"/>
                    <a:pt x="366794" y="3464733"/>
                    <a:pt x="377126" y="3461289"/>
                  </a:cubicBezTo>
                  <a:lnTo>
                    <a:pt x="392624" y="3456122"/>
                  </a:lnTo>
                  <a:cubicBezTo>
                    <a:pt x="422003" y="3426743"/>
                    <a:pt x="393714" y="3450411"/>
                    <a:pt x="423621" y="3435458"/>
                  </a:cubicBezTo>
                  <a:cubicBezTo>
                    <a:pt x="463683" y="3415428"/>
                    <a:pt x="415659" y="3432946"/>
                    <a:pt x="454617" y="3419960"/>
                  </a:cubicBezTo>
                  <a:cubicBezTo>
                    <a:pt x="459783" y="3414794"/>
                    <a:pt x="464503" y="3409138"/>
                    <a:pt x="470116" y="3404461"/>
                  </a:cubicBezTo>
                  <a:cubicBezTo>
                    <a:pt x="474886" y="3400486"/>
                    <a:pt x="481735" y="3398977"/>
                    <a:pt x="485614" y="3394129"/>
                  </a:cubicBezTo>
                  <a:cubicBezTo>
                    <a:pt x="489016" y="3389877"/>
                    <a:pt x="488345" y="3383502"/>
                    <a:pt x="490780" y="3378631"/>
                  </a:cubicBezTo>
                  <a:cubicBezTo>
                    <a:pt x="493557" y="3373078"/>
                    <a:pt x="497668" y="3368299"/>
                    <a:pt x="501112" y="3363133"/>
                  </a:cubicBezTo>
                  <a:cubicBezTo>
                    <a:pt x="502223" y="3357579"/>
                    <a:pt x="506678" y="3329746"/>
                    <a:pt x="511444" y="3321804"/>
                  </a:cubicBezTo>
                  <a:cubicBezTo>
                    <a:pt x="513950" y="3317627"/>
                    <a:pt x="518333" y="3314916"/>
                    <a:pt x="521777" y="3311472"/>
                  </a:cubicBezTo>
                  <a:cubicBezTo>
                    <a:pt x="520055" y="3302862"/>
                    <a:pt x="520537" y="3293495"/>
                    <a:pt x="516610" y="3285641"/>
                  </a:cubicBezTo>
                  <a:cubicBezTo>
                    <a:pt x="513343" y="3279107"/>
                    <a:pt x="506659" y="3274898"/>
                    <a:pt x="501112" y="3270143"/>
                  </a:cubicBezTo>
                  <a:cubicBezTo>
                    <a:pt x="494575" y="3264539"/>
                    <a:pt x="488316" y="3258141"/>
                    <a:pt x="480448" y="3254644"/>
                  </a:cubicBezTo>
                  <a:cubicBezTo>
                    <a:pt x="472424" y="3251078"/>
                    <a:pt x="463377" y="3250082"/>
                    <a:pt x="454617" y="3249478"/>
                  </a:cubicBezTo>
                  <a:cubicBezTo>
                    <a:pt x="413350" y="3246632"/>
                    <a:pt x="371960" y="3246034"/>
                    <a:pt x="330631" y="3244312"/>
                  </a:cubicBezTo>
                  <a:cubicBezTo>
                    <a:pt x="327187" y="3237424"/>
                    <a:pt x="324120" y="3230334"/>
                    <a:pt x="320299" y="3223648"/>
                  </a:cubicBezTo>
                  <a:cubicBezTo>
                    <a:pt x="317218" y="3218257"/>
                    <a:pt x="311750" y="3214097"/>
                    <a:pt x="309966" y="3208150"/>
                  </a:cubicBezTo>
                  <a:cubicBezTo>
                    <a:pt x="306467" y="3196487"/>
                    <a:pt x="307188" y="3183927"/>
                    <a:pt x="304800" y="3171987"/>
                  </a:cubicBezTo>
                  <a:cubicBezTo>
                    <a:pt x="303732" y="3166647"/>
                    <a:pt x="301356" y="3161655"/>
                    <a:pt x="299634" y="3156489"/>
                  </a:cubicBezTo>
                  <a:cubicBezTo>
                    <a:pt x="301356" y="3149601"/>
                    <a:pt x="303260" y="3142755"/>
                    <a:pt x="304800" y="3135824"/>
                  </a:cubicBezTo>
                  <a:cubicBezTo>
                    <a:pt x="309096" y="3116493"/>
                    <a:pt x="310419" y="3094043"/>
                    <a:pt x="325465" y="3078997"/>
                  </a:cubicBezTo>
                  <a:cubicBezTo>
                    <a:pt x="329855" y="3074607"/>
                    <a:pt x="335797" y="3072109"/>
                    <a:pt x="340963" y="3068665"/>
                  </a:cubicBezTo>
                  <a:cubicBezTo>
                    <a:pt x="353947" y="3029710"/>
                    <a:pt x="336433" y="3077724"/>
                    <a:pt x="356461" y="3037668"/>
                  </a:cubicBezTo>
                  <a:cubicBezTo>
                    <a:pt x="360166" y="3030259"/>
                    <a:pt x="365139" y="3008122"/>
                    <a:pt x="366794" y="3001505"/>
                  </a:cubicBezTo>
                  <a:cubicBezTo>
                    <a:pt x="368516" y="2932624"/>
                    <a:pt x="368901" y="2863696"/>
                    <a:pt x="371960" y="2794861"/>
                  </a:cubicBezTo>
                  <a:cubicBezTo>
                    <a:pt x="372350" y="2786089"/>
                    <a:pt x="377126" y="2777812"/>
                    <a:pt x="377126" y="2769031"/>
                  </a:cubicBezTo>
                  <a:cubicBezTo>
                    <a:pt x="377126" y="2748295"/>
                    <a:pt x="374700" y="2727592"/>
                    <a:pt x="371960" y="2707038"/>
                  </a:cubicBezTo>
                  <a:cubicBezTo>
                    <a:pt x="371240" y="2701640"/>
                    <a:pt x="369596" y="2696209"/>
                    <a:pt x="366794" y="2691539"/>
                  </a:cubicBezTo>
                  <a:cubicBezTo>
                    <a:pt x="364288" y="2687362"/>
                    <a:pt x="359905" y="2684651"/>
                    <a:pt x="356461" y="2681207"/>
                  </a:cubicBezTo>
                  <a:cubicBezTo>
                    <a:pt x="358183" y="2662265"/>
                    <a:pt x="358937" y="2643209"/>
                    <a:pt x="361627" y="2624380"/>
                  </a:cubicBezTo>
                  <a:cubicBezTo>
                    <a:pt x="364698" y="2602884"/>
                    <a:pt x="366892" y="2612026"/>
                    <a:pt x="382292" y="2598550"/>
                  </a:cubicBezTo>
                  <a:cubicBezTo>
                    <a:pt x="391456" y="2590532"/>
                    <a:pt x="396182" y="2575107"/>
                    <a:pt x="408122" y="2572719"/>
                  </a:cubicBezTo>
                  <a:cubicBezTo>
                    <a:pt x="425880" y="2569167"/>
                    <a:pt x="437591" y="2567251"/>
                    <a:pt x="454617" y="2562387"/>
                  </a:cubicBezTo>
                  <a:cubicBezTo>
                    <a:pt x="459853" y="2560891"/>
                    <a:pt x="464950" y="2558943"/>
                    <a:pt x="470116" y="2557221"/>
                  </a:cubicBezTo>
                  <a:cubicBezTo>
                    <a:pt x="475282" y="2553777"/>
                    <a:pt x="481736" y="2551737"/>
                    <a:pt x="485614" y="2546889"/>
                  </a:cubicBezTo>
                  <a:cubicBezTo>
                    <a:pt x="489016" y="2542637"/>
                    <a:pt x="488135" y="2536150"/>
                    <a:pt x="490780" y="2531390"/>
                  </a:cubicBezTo>
                  <a:cubicBezTo>
                    <a:pt x="496810" y="2520535"/>
                    <a:pt x="504556" y="2510726"/>
                    <a:pt x="511444" y="2500394"/>
                  </a:cubicBezTo>
                  <a:lnTo>
                    <a:pt x="521777" y="2484895"/>
                  </a:lnTo>
                  <a:cubicBezTo>
                    <a:pt x="528273" y="2465407"/>
                    <a:pt x="529845" y="2456162"/>
                    <a:pt x="547607" y="2438400"/>
                  </a:cubicBezTo>
                  <a:lnTo>
                    <a:pt x="573438" y="2412570"/>
                  </a:lnTo>
                  <a:cubicBezTo>
                    <a:pt x="579754" y="2399937"/>
                    <a:pt x="584974" y="2387361"/>
                    <a:pt x="594102" y="2376407"/>
                  </a:cubicBezTo>
                  <a:cubicBezTo>
                    <a:pt x="598779" y="2370795"/>
                    <a:pt x="604434" y="2366075"/>
                    <a:pt x="609600" y="2360909"/>
                  </a:cubicBezTo>
                  <a:cubicBezTo>
                    <a:pt x="618693" y="2333630"/>
                    <a:pt x="611745" y="2349942"/>
                    <a:pt x="635431" y="2314414"/>
                  </a:cubicBezTo>
                  <a:cubicBezTo>
                    <a:pt x="648465" y="2294863"/>
                    <a:pt x="641373" y="2303307"/>
                    <a:pt x="656095" y="2288583"/>
                  </a:cubicBezTo>
                  <a:cubicBezTo>
                    <a:pt x="657817" y="2283417"/>
                    <a:pt x="658459" y="2277754"/>
                    <a:pt x="661261" y="2273085"/>
                  </a:cubicBezTo>
                  <a:cubicBezTo>
                    <a:pt x="663767" y="2268908"/>
                    <a:pt x="668551" y="2266556"/>
                    <a:pt x="671594" y="2262753"/>
                  </a:cubicBezTo>
                  <a:cubicBezTo>
                    <a:pt x="675473" y="2257905"/>
                    <a:pt x="678482" y="2252421"/>
                    <a:pt x="681926" y="2247255"/>
                  </a:cubicBezTo>
                  <a:cubicBezTo>
                    <a:pt x="694910" y="2208300"/>
                    <a:pt x="677396" y="2256314"/>
                    <a:pt x="697424" y="2216258"/>
                  </a:cubicBezTo>
                  <a:cubicBezTo>
                    <a:pt x="699859" y="2211387"/>
                    <a:pt x="699188" y="2205012"/>
                    <a:pt x="702590" y="2200760"/>
                  </a:cubicBezTo>
                  <a:cubicBezTo>
                    <a:pt x="706469" y="2195912"/>
                    <a:pt x="712922" y="2193872"/>
                    <a:pt x="718088" y="2190428"/>
                  </a:cubicBezTo>
                  <a:cubicBezTo>
                    <a:pt x="724585" y="2170939"/>
                    <a:pt x="726156" y="2161697"/>
                    <a:pt x="743919" y="2143933"/>
                  </a:cubicBezTo>
                  <a:lnTo>
                    <a:pt x="769749" y="2118102"/>
                  </a:lnTo>
                  <a:lnTo>
                    <a:pt x="780082" y="2107770"/>
                  </a:lnTo>
                  <a:cubicBezTo>
                    <a:pt x="789053" y="2080857"/>
                    <a:pt x="779372" y="2102200"/>
                    <a:pt x="795580" y="2081939"/>
                  </a:cubicBezTo>
                  <a:cubicBezTo>
                    <a:pt x="815258" y="2057340"/>
                    <a:pt x="794844" y="2073820"/>
                    <a:pt x="821410" y="2056109"/>
                  </a:cubicBezTo>
                  <a:cubicBezTo>
                    <a:pt x="836049" y="2012201"/>
                    <a:pt x="815632" y="2065741"/>
                    <a:pt x="836909" y="2030278"/>
                  </a:cubicBezTo>
                  <a:cubicBezTo>
                    <a:pt x="839711" y="2025609"/>
                    <a:pt x="838224" y="2018631"/>
                    <a:pt x="842075" y="2014780"/>
                  </a:cubicBezTo>
                  <a:cubicBezTo>
                    <a:pt x="845926" y="2010929"/>
                    <a:pt x="852407" y="2011336"/>
                    <a:pt x="857573" y="2009614"/>
                  </a:cubicBezTo>
                  <a:cubicBezTo>
                    <a:pt x="861017" y="2004448"/>
                    <a:pt x="864026" y="1998964"/>
                    <a:pt x="867905" y="1994116"/>
                  </a:cubicBezTo>
                  <a:cubicBezTo>
                    <a:pt x="876318" y="1983599"/>
                    <a:pt x="882228" y="1981123"/>
                    <a:pt x="893736" y="1973451"/>
                  </a:cubicBezTo>
                  <a:cubicBezTo>
                    <a:pt x="897180" y="1968285"/>
                    <a:pt x="901291" y="1963506"/>
                    <a:pt x="904068" y="1957953"/>
                  </a:cubicBezTo>
                  <a:cubicBezTo>
                    <a:pt x="906503" y="1953082"/>
                    <a:pt x="905383" y="1946305"/>
                    <a:pt x="909234" y="1942455"/>
                  </a:cubicBezTo>
                  <a:cubicBezTo>
                    <a:pt x="913085" y="1938604"/>
                    <a:pt x="919567" y="1939011"/>
                    <a:pt x="924733" y="1937289"/>
                  </a:cubicBezTo>
                  <a:cubicBezTo>
                    <a:pt x="928177" y="1933845"/>
                    <a:pt x="932022" y="1930760"/>
                    <a:pt x="935065" y="1926956"/>
                  </a:cubicBezTo>
                  <a:cubicBezTo>
                    <a:pt x="938943" y="1922108"/>
                    <a:pt x="941272" y="1916098"/>
                    <a:pt x="945397" y="1911458"/>
                  </a:cubicBezTo>
                  <a:cubicBezTo>
                    <a:pt x="955105" y="1900537"/>
                    <a:pt x="968289" y="1892619"/>
                    <a:pt x="976394" y="1880461"/>
                  </a:cubicBezTo>
                  <a:cubicBezTo>
                    <a:pt x="990170" y="1859797"/>
                    <a:pt x="981560" y="1868407"/>
                    <a:pt x="1002224" y="1854631"/>
                  </a:cubicBezTo>
                  <a:cubicBezTo>
                    <a:pt x="1005668" y="1849465"/>
                    <a:pt x="1008515" y="1843847"/>
                    <a:pt x="1012556" y="1839133"/>
                  </a:cubicBezTo>
                  <a:cubicBezTo>
                    <a:pt x="1018896" y="1831737"/>
                    <a:pt x="1033221" y="1818468"/>
                    <a:pt x="1033221" y="1818468"/>
                  </a:cubicBezTo>
                  <a:cubicBezTo>
                    <a:pt x="1038604" y="1802318"/>
                    <a:pt x="1043826" y="1782123"/>
                    <a:pt x="1059051" y="1771973"/>
                  </a:cubicBezTo>
                  <a:lnTo>
                    <a:pt x="1074549" y="1761641"/>
                  </a:lnTo>
                  <a:cubicBezTo>
                    <a:pt x="1091894" y="1709615"/>
                    <a:pt x="1065445" y="1790271"/>
                    <a:pt x="1084882" y="1725478"/>
                  </a:cubicBezTo>
                  <a:cubicBezTo>
                    <a:pt x="1088011" y="1715046"/>
                    <a:pt x="1091770" y="1704814"/>
                    <a:pt x="1095214" y="1694482"/>
                  </a:cubicBezTo>
                  <a:cubicBezTo>
                    <a:pt x="1096936" y="1689316"/>
                    <a:pt x="1099059" y="1684266"/>
                    <a:pt x="1100380" y="1678983"/>
                  </a:cubicBezTo>
                  <a:lnTo>
                    <a:pt x="1110712" y="1637655"/>
                  </a:lnTo>
                  <a:cubicBezTo>
                    <a:pt x="1118519" y="1606425"/>
                    <a:pt x="1113633" y="1623724"/>
                    <a:pt x="1126210" y="1585994"/>
                  </a:cubicBezTo>
                  <a:cubicBezTo>
                    <a:pt x="1127932" y="1580828"/>
                    <a:pt x="1127526" y="1574346"/>
                    <a:pt x="1131377" y="1570495"/>
                  </a:cubicBezTo>
                  <a:lnTo>
                    <a:pt x="1146875" y="1554997"/>
                  </a:lnTo>
                  <a:lnTo>
                    <a:pt x="1157207" y="1524000"/>
                  </a:lnTo>
                  <a:cubicBezTo>
                    <a:pt x="1158929" y="1518834"/>
                    <a:pt x="1158522" y="1512353"/>
                    <a:pt x="1162373" y="1508502"/>
                  </a:cubicBezTo>
                  <a:lnTo>
                    <a:pt x="1177871" y="1493004"/>
                  </a:lnTo>
                  <a:cubicBezTo>
                    <a:pt x="1179593" y="1487838"/>
                    <a:pt x="1180602" y="1482376"/>
                    <a:pt x="1183038" y="1477505"/>
                  </a:cubicBezTo>
                  <a:cubicBezTo>
                    <a:pt x="1185815" y="1471952"/>
                    <a:pt x="1190924" y="1467714"/>
                    <a:pt x="1193370" y="1462007"/>
                  </a:cubicBezTo>
                  <a:cubicBezTo>
                    <a:pt x="1196167" y="1455481"/>
                    <a:pt x="1195739" y="1447869"/>
                    <a:pt x="1198536" y="1441343"/>
                  </a:cubicBezTo>
                  <a:cubicBezTo>
                    <a:pt x="1205424" y="1425269"/>
                    <a:pt x="1210589" y="1424697"/>
                    <a:pt x="1224366" y="1415512"/>
                  </a:cubicBezTo>
                  <a:cubicBezTo>
                    <a:pt x="1227769" y="1405304"/>
                    <a:pt x="1230762" y="1391798"/>
                    <a:pt x="1239865" y="1384516"/>
                  </a:cubicBezTo>
                  <a:cubicBezTo>
                    <a:pt x="1244117" y="1381114"/>
                    <a:pt x="1250197" y="1381072"/>
                    <a:pt x="1255363" y="1379350"/>
                  </a:cubicBezTo>
                  <a:cubicBezTo>
                    <a:pt x="1257085" y="1374184"/>
                    <a:pt x="1256678" y="1367702"/>
                    <a:pt x="1260529" y="1363851"/>
                  </a:cubicBezTo>
                  <a:cubicBezTo>
                    <a:pt x="1269310" y="1355070"/>
                    <a:pt x="1291526" y="1343187"/>
                    <a:pt x="1291526" y="1343187"/>
                  </a:cubicBezTo>
                  <a:cubicBezTo>
                    <a:pt x="1293248" y="1338021"/>
                    <a:pt x="1293890" y="1332358"/>
                    <a:pt x="1296692" y="1327689"/>
                  </a:cubicBezTo>
                  <a:cubicBezTo>
                    <a:pt x="1302450" y="1318092"/>
                    <a:pt x="1314398" y="1313523"/>
                    <a:pt x="1322522" y="1307024"/>
                  </a:cubicBezTo>
                  <a:cubicBezTo>
                    <a:pt x="1326326" y="1303981"/>
                    <a:pt x="1328678" y="1299198"/>
                    <a:pt x="1332855" y="1296692"/>
                  </a:cubicBezTo>
                  <a:cubicBezTo>
                    <a:pt x="1337524" y="1293890"/>
                    <a:pt x="1342914" y="1291791"/>
                    <a:pt x="1348353" y="1291526"/>
                  </a:cubicBezTo>
                  <a:cubicBezTo>
                    <a:pt x="1413735" y="1288337"/>
                    <a:pt x="1479228" y="1288082"/>
                    <a:pt x="1544665" y="1286360"/>
                  </a:cubicBezTo>
                  <a:cubicBezTo>
                    <a:pt x="1556719" y="1284638"/>
                    <a:pt x="1568887" y="1283582"/>
                    <a:pt x="1580827" y="1281194"/>
                  </a:cubicBezTo>
                  <a:cubicBezTo>
                    <a:pt x="1586167" y="1280126"/>
                    <a:pt x="1591090" y="1277524"/>
                    <a:pt x="1596326" y="1276028"/>
                  </a:cubicBezTo>
                  <a:cubicBezTo>
                    <a:pt x="1603153" y="1274077"/>
                    <a:pt x="1610102" y="1272583"/>
                    <a:pt x="1616990" y="1270861"/>
                  </a:cubicBezTo>
                  <a:cubicBezTo>
                    <a:pt x="1641550" y="1254487"/>
                    <a:pt x="1626597" y="1262493"/>
                    <a:pt x="1663485" y="1250197"/>
                  </a:cubicBezTo>
                  <a:lnTo>
                    <a:pt x="1678983" y="1245031"/>
                  </a:lnTo>
                  <a:lnTo>
                    <a:pt x="1694482" y="1239865"/>
                  </a:lnTo>
                  <a:cubicBezTo>
                    <a:pt x="1697926" y="1234699"/>
                    <a:pt x="1700044" y="1228341"/>
                    <a:pt x="1704814" y="1224366"/>
                  </a:cubicBezTo>
                  <a:cubicBezTo>
                    <a:pt x="1710730" y="1219436"/>
                    <a:pt x="1718792" y="1217855"/>
                    <a:pt x="1725478" y="1214034"/>
                  </a:cubicBezTo>
                  <a:cubicBezTo>
                    <a:pt x="1730869" y="1210954"/>
                    <a:pt x="1735811" y="1207146"/>
                    <a:pt x="1740977" y="1203702"/>
                  </a:cubicBezTo>
                  <a:cubicBezTo>
                    <a:pt x="1760068" y="1175066"/>
                    <a:pt x="1740386" y="1197717"/>
                    <a:pt x="1766807" y="1183038"/>
                  </a:cubicBezTo>
                  <a:cubicBezTo>
                    <a:pt x="1777662" y="1177007"/>
                    <a:pt x="1797804" y="1162373"/>
                    <a:pt x="1797804" y="1162373"/>
                  </a:cubicBezTo>
                  <a:cubicBezTo>
                    <a:pt x="1801248" y="1157207"/>
                    <a:pt x="1803288" y="1150754"/>
                    <a:pt x="1808136" y="1146875"/>
                  </a:cubicBezTo>
                  <a:cubicBezTo>
                    <a:pt x="1812388" y="1143473"/>
                    <a:pt x="1818763" y="1144144"/>
                    <a:pt x="1823634" y="1141709"/>
                  </a:cubicBezTo>
                  <a:cubicBezTo>
                    <a:pt x="1829188" y="1138932"/>
                    <a:pt x="1833967" y="1134821"/>
                    <a:pt x="1839133" y="1131377"/>
                  </a:cubicBezTo>
                  <a:cubicBezTo>
                    <a:pt x="1850766" y="1096475"/>
                    <a:pt x="1834633" y="1134305"/>
                    <a:pt x="1859797" y="1105546"/>
                  </a:cubicBezTo>
                  <a:cubicBezTo>
                    <a:pt x="1867974" y="1096201"/>
                    <a:pt x="1880461" y="1074550"/>
                    <a:pt x="1880461" y="1074550"/>
                  </a:cubicBezTo>
                  <a:lnTo>
                    <a:pt x="1890794" y="1043553"/>
                  </a:lnTo>
                  <a:cubicBezTo>
                    <a:pt x="1892516" y="1038387"/>
                    <a:pt x="1892110" y="1031906"/>
                    <a:pt x="1895960" y="1028055"/>
                  </a:cubicBezTo>
                  <a:lnTo>
                    <a:pt x="1906292" y="1017722"/>
                  </a:lnTo>
                  <a:cubicBezTo>
                    <a:pt x="1908014" y="1012556"/>
                    <a:pt x="1908813" y="1006984"/>
                    <a:pt x="1911458" y="1002224"/>
                  </a:cubicBezTo>
                  <a:cubicBezTo>
                    <a:pt x="1917488" y="991369"/>
                    <a:pt x="1932122" y="971228"/>
                    <a:pt x="1932122" y="971228"/>
                  </a:cubicBezTo>
                  <a:cubicBezTo>
                    <a:pt x="1933844" y="966062"/>
                    <a:pt x="1934486" y="960399"/>
                    <a:pt x="1937288" y="955729"/>
                  </a:cubicBezTo>
                  <a:cubicBezTo>
                    <a:pt x="1939794" y="951552"/>
                    <a:pt x="1944578" y="949200"/>
                    <a:pt x="1947621" y="945397"/>
                  </a:cubicBezTo>
                  <a:cubicBezTo>
                    <a:pt x="1951500" y="940549"/>
                    <a:pt x="1954509" y="935065"/>
                    <a:pt x="1957953" y="929899"/>
                  </a:cubicBezTo>
                  <a:cubicBezTo>
                    <a:pt x="1959675" y="924733"/>
                    <a:pt x="1960474" y="919160"/>
                    <a:pt x="1963119" y="914400"/>
                  </a:cubicBezTo>
                  <a:cubicBezTo>
                    <a:pt x="1977723" y="888112"/>
                    <a:pt x="1978439" y="888748"/>
                    <a:pt x="1994116" y="873072"/>
                  </a:cubicBezTo>
                  <a:cubicBezTo>
                    <a:pt x="1995838" y="867906"/>
                    <a:pt x="1996637" y="862333"/>
                    <a:pt x="1999282" y="857573"/>
                  </a:cubicBezTo>
                  <a:cubicBezTo>
                    <a:pt x="2005312" y="846718"/>
                    <a:pt x="2013058" y="836909"/>
                    <a:pt x="2019946" y="826577"/>
                  </a:cubicBezTo>
                  <a:lnTo>
                    <a:pt x="2030278" y="811078"/>
                  </a:lnTo>
                  <a:cubicBezTo>
                    <a:pt x="2033722" y="805912"/>
                    <a:pt x="2038646" y="801470"/>
                    <a:pt x="2040610" y="795580"/>
                  </a:cubicBezTo>
                  <a:cubicBezTo>
                    <a:pt x="2042332" y="790414"/>
                    <a:pt x="2042375" y="784334"/>
                    <a:pt x="2045777" y="780082"/>
                  </a:cubicBezTo>
                  <a:cubicBezTo>
                    <a:pt x="2049656" y="775234"/>
                    <a:pt x="2056427" y="773629"/>
                    <a:pt x="2061275" y="769750"/>
                  </a:cubicBezTo>
                  <a:cubicBezTo>
                    <a:pt x="2086840" y="749297"/>
                    <a:pt x="2055084" y="770773"/>
                    <a:pt x="2081939" y="743919"/>
                  </a:cubicBezTo>
                  <a:cubicBezTo>
                    <a:pt x="2086330" y="739529"/>
                    <a:pt x="2092765" y="737676"/>
                    <a:pt x="2097438" y="733587"/>
                  </a:cubicBezTo>
                  <a:cubicBezTo>
                    <a:pt x="2133970" y="701622"/>
                    <a:pt x="2108652" y="712628"/>
                    <a:pt x="2138766" y="702590"/>
                  </a:cubicBezTo>
                  <a:cubicBezTo>
                    <a:pt x="2142210" y="699146"/>
                    <a:pt x="2144922" y="694764"/>
                    <a:pt x="2149099" y="692258"/>
                  </a:cubicBezTo>
                  <a:cubicBezTo>
                    <a:pt x="2153768" y="689456"/>
                    <a:pt x="2160345" y="690494"/>
                    <a:pt x="2164597" y="687092"/>
                  </a:cubicBezTo>
                  <a:cubicBezTo>
                    <a:pt x="2176761" y="677361"/>
                    <a:pt x="2171221" y="668281"/>
                    <a:pt x="2185261" y="661261"/>
                  </a:cubicBezTo>
                  <a:cubicBezTo>
                    <a:pt x="2195002" y="656390"/>
                    <a:pt x="2206517" y="655800"/>
                    <a:pt x="2216258" y="650929"/>
                  </a:cubicBezTo>
                  <a:cubicBezTo>
                    <a:pt x="2223146" y="647485"/>
                    <a:pt x="2230514" y="644869"/>
                    <a:pt x="2236922" y="640597"/>
                  </a:cubicBezTo>
                  <a:cubicBezTo>
                    <a:pt x="2265287" y="621688"/>
                    <a:pt x="2226780" y="637090"/>
                    <a:pt x="2262753" y="625099"/>
                  </a:cubicBezTo>
                  <a:lnTo>
                    <a:pt x="2288583" y="599268"/>
                  </a:lnTo>
                  <a:cubicBezTo>
                    <a:pt x="2292027" y="595824"/>
                    <a:pt x="2294295" y="590476"/>
                    <a:pt x="2298916" y="588936"/>
                  </a:cubicBezTo>
                  <a:lnTo>
                    <a:pt x="2314414" y="583770"/>
                  </a:lnTo>
                  <a:lnTo>
                    <a:pt x="2345410" y="552773"/>
                  </a:lnTo>
                  <a:cubicBezTo>
                    <a:pt x="2348854" y="549329"/>
                    <a:pt x="2353041" y="546494"/>
                    <a:pt x="2355743" y="542441"/>
                  </a:cubicBezTo>
                  <a:cubicBezTo>
                    <a:pt x="2373456" y="515871"/>
                    <a:pt x="2356972" y="536293"/>
                    <a:pt x="2381573" y="516611"/>
                  </a:cubicBezTo>
                  <a:cubicBezTo>
                    <a:pt x="2401835" y="500401"/>
                    <a:pt x="2380487" y="510084"/>
                    <a:pt x="2407404" y="501112"/>
                  </a:cubicBezTo>
                  <a:cubicBezTo>
                    <a:pt x="2412570" y="497668"/>
                    <a:pt x="2417012" y="492743"/>
                    <a:pt x="2422902" y="490780"/>
                  </a:cubicBezTo>
                  <a:cubicBezTo>
                    <a:pt x="2431839" y="487801"/>
                    <a:pt x="2490893" y="480990"/>
                    <a:pt x="2495227" y="480448"/>
                  </a:cubicBezTo>
                  <a:cubicBezTo>
                    <a:pt x="2505559" y="477004"/>
                    <a:pt x="2520183" y="479178"/>
                    <a:pt x="2526224" y="470116"/>
                  </a:cubicBezTo>
                  <a:cubicBezTo>
                    <a:pt x="2529668" y="464950"/>
                    <a:pt x="2531291" y="457908"/>
                    <a:pt x="2536556" y="454617"/>
                  </a:cubicBezTo>
                  <a:cubicBezTo>
                    <a:pt x="2545792" y="448845"/>
                    <a:pt x="2558491" y="450326"/>
                    <a:pt x="2567553" y="444285"/>
                  </a:cubicBezTo>
                  <a:lnTo>
                    <a:pt x="2598549" y="423621"/>
                  </a:lnTo>
                  <a:cubicBezTo>
                    <a:pt x="2603715" y="420177"/>
                    <a:pt x="2608158" y="415253"/>
                    <a:pt x="2614048" y="413289"/>
                  </a:cubicBezTo>
                  <a:cubicBezTo>
                    <a:pt x="2619214" y="411567"/>
                    <a:pt x="2624675" y="410557"/>
                    <a:pt x="2629546" y="408122"/>
                  </a:cubicBezTo>
                  <a:cubicBezTo>
                    <a:pt x="2638495" y="403647"/>
                    <a:pt x="2648971" y="395465"/>
                    <a:pt x="2655377" y="387458"/>
                  </a:cubicBezTo>
                  <a:cubicBezTo>
                    <a:pt x="2659256" y="382610"/>
                    <a:pt x="2662265" y="377126"/>
                    <a:pt x="2665709" y="371960"/>
                  </a:cubicBezTo>
                  <a:cubicBezTo>
                    <a:pt x="2663987" y="366794"/>
                    <a:pt x="2664394" y="360312"/>
                    <a:pt x="2660543" y="356461"/>
                  </a:cubicBezTo>
                  <a:cubicBezTo>
                    <a:pt x="2656692" y="352610"/>
                    <a:pt x="2649915" y="353730"/>
                    <a:pt x="2645044" y="351295"/>
                  </a:cubicBezTo>
                  <a:cubicBezTo>
                    <a:pt x="2639491" y="348518"/>
                    <a:pt x="2635220" y="343485"/>
                    <a:pt x="2629546" y="340963"/>
                  </a:cubicBezTo>
                  <a:cubicBezTo>
                    <a:pt x="2619593" y="336540"/>
                    <a:pt x="2598549" y="330631"/>
                    <a:pt x="2598549" y="330631"/>
                  </a:cubicBezTo>
                  <a:cubicBezTo>
                    <a:pt x="2569913" y="311540"/>
                    <a:pt x="2592564" y="331222"/>
                    <a:pt x="2577885" y="304800"/>
                  </a:cubicBezTo>
                  <a:cubicBezTo>
                    <a:pt x="2571855" y="293945"/>
                    <a:pt x="2557221" y="273804"/>
                    <a:pt x="2557221" y="273804"/>
                  </a:cubicBezTo>
                  <a:cubicBezTo>
                    <a:pt x="2555499" y="268638"/>
                    <a:pt x="2554857" y="262975"/>
                    <a:pt x="2552055" y="258305"/>
                  </a:cubicBezTo>
                  <a:cubicBezTo>
                    <a:pt x="2549549" y="254128"/>
                    <a:pt x="2543432" y="252534"/>
                    <a:pt x="2541722" y="247973"/>
                  </a:cubicBezTo>
                  <a:cubicBezTo>
                    <a:pt x="2538044" y="238165"/>
                    <a:pt x="2538828" y="227202"/>
                    <a:pt x="2536556" y="216977"/>
                  </a:cubicBezTo>
                  <a:cubicBezTo>
                    <a:pt x="2535375" y="211661"/>
                    <a:pt x="2532886" y="206714"/>
                    <a:pt x="2531390" y="201478"/>
                  </a:cubicBezTo>
                  <a:cubicBezTo>
                    <a:pt x="2525620" y="181282"/>
                    <a:pt x="2529374" y="181045"/>
                    <a:pt x="2515892" y="165316"/>
                  </a:cubicBezTo>
                  <a:cubicBezTo>
                    <a:pt x="2486441" y="130956"/>
                    <a:pt x="2507228" y="153234"/>
                    <a:pt x="2479729" y="139485"/>
                  </a:cubicBezTo>
                  <a:cubicBezTo>
                    <a:pt x="2474176" y="136708"/>
                    <a:pt x="2469905" y="131675"/>
                    <a:pt x="2464231" y="129153"/>
                  </a:cubicBezTo>
                  <a:cubicBezTo>
                    <a:pt x="2454278" y="124730"/>
                    <a:pt x="2443566" y="122265"/>
                    <a:pt x="2433234" y="118821"/>
                  </a:cubicBezTo>
                  <a:lnTo>
                    <a:pt x="2402238" y="108489"/>
                  </a:lnTo>
                  <a:cubicBezTo>
                    <a:pt x="2397072" y="106767"/>
                    <a:pt x="2391270" y="106343"/>
                    <a:pt x="2386739" y="103322"/>
                  </a:cubicBezTo>
                  <a:cubicBezTo>
                    <a:pt x="2381573" y="99878"/>
                    <a:pt x="2377131" y="94953"/>
                    <a:pt x="2371241" y="92990"/>
                  </a:cubicBezTo>
                  <a:cubicBezTo>
                    <a:pt x="2361304" y="89678"/>
                    <a:pt x="2350576" y="89546"/>
                    <a:pt x="2340244" y="87824"/>
                  </a:cubicBezTo>
                  <a:lnTo>
                    <a:pt x="2293749" y="72326"/>
                  </a:lnTo>
                  <a:cubicBezTo>
                    <a:pt x="2288583" y="70604"/>
                    <a:pt x="2282782" y="70181"/>
                    <a:pt x="2278251" y="67160"/>
                  </a:cubicBezTo>
                  <a:cubicBezTo>
                    <a:pt x="2273085" y="63716"/>
                    <a:pt x="2268427" y="59350"/>
                    <a:pt x="2262753" y="56828"/>
                  </a:cubicBezTo>
                  <a:cubicBezTo>
                    <a:pt x="2252800" y="52405"/>
                    <a:pt x="2231756" y="46495"/>
                    <a:pt x="2231756" y="46495"/>
                  </a:cubicBezTo>
                  <a:cubicBezTo>
                    <a:pt x="2226590" y="43051"/>
                    <a:pt x="2221811" y="38940"/>
                    <a:pt x="2216258" y="36163"/>
                  </a:cubicBezTo>
                  <a:cubicBezTo>
                    <a:pt x="2211387" y="33728"/>
                    <a:pt x="2205429" y="33799"/>
                    <a:pt x="2200760" y="30997"/>
                  </a:cubicBezTo>
                  <a:cubicBezTo>
                    <a:pt x="2196583" y="28491"/>
                    <a:pt x="2194784" y="22843"/>
                    <a:pt x="2190427" y="20665"/>
                  </a:cubicBezTo>
                  <a:cubicBezTo>
                    <a:pt x="2180686" y="15795"/>
                    <a:pt x="2169763" y="13777"/>
                    <a:pt x="2159431" y="10333"/>
                  </a:cubicBezTo>
                  <a:lnTo>
                    <a:pt x="2143933" y="5166"/>
                  </a:lnTo>
                  <a:lnTo>
                    <a:pt x="2128434" y="0"/>
                  </a:lnTo>
                  <a:cubicBezTo>
                    <a:pt x="2085383" y="1722"/>
                    <a:pt x="2042104" y="408"/>
                    <a:pt x="1999282" y="5166"/>
                  </a:cubicBezTo>
                  <a:cubicBezTo>
                    <a:pt x="1994441" y="5704"/>
                    <a:pt x="1993306" y="13321"/>
                    <a:pt x="1988949" y="15499"/>
                  </a:cubicBezTo>
                  <a:cubicBezTo>
                    <a:pt x="1982599" y="18674"/>
                    <a:pt x="1975173" y="18943"/>
                    <a:pt x="1968285" y="20665"/>
                  </a:cubicBezTo>
                  <a:cubicBezTo>
                    <a:pt x="1963119" y="24109"/>
                    <a:pt x="1958340" y="28220"/>
                    <a:pt x="1952787" y="30997"/>
                  </a:cubicBezTo>
                  <a:cubicBezTo>
                    <a:pt x="1947916" y="33432"/>
                    <a:pt x="1941540" y="32761"/>
                    <a:pt x="1937288" y="36163"/>
                  </a:cubicBezTo>
                  <a:cubicBezTo>
                    <a:pt x="1932440" y="40041"/>
                    <a:pt x="1930834" y="46813"/>
                    <a:pt x="1926956" y="51661"/>
                  </a:cubicBezTo>
                  <a:cubicBezTo>
                    <a:pt x="1918542" y="62179"/>
                    <a:pt x="1912636" y="64652"/>
                    <a:pt x="1901126" y="72326"/>
                  </a:cubicBezTo>
                  <a:cubicBezTo>
                    <a:pt x="1897682" y="77492"/>
                    <a:pt x="1894673" y="82976"/>
                    <a:pt x="1890794" y="87824"/>
                  </a:cubicBezTo>
                  <a:cubicBezTo>
                    <a:pt x="1882383" y="98338"/>
                    <a:pt x="1876467" y="100819"/>
                    <a:pt x="1864963" y="108489"/>
                  </a:cubicBezTo>
                  <a:lnTo>
                    <a:pt x="1844299" y="139485"/>
                  </a:lnTo>
                  <a:lnTo>
                    <a:pt x="1833966" y="154983"/>
                  </a:lnTo>
                  <a:lnTo>
                    <a:pt x="1823634" y="185980"/>
                  </a:lnTo>
                  <a:lnTo>
                    <a:pt x="1818468" y="201478"/>
                  </a:lnTo>
                  <a:cubicBezTo>
                    <a:pt x="1818001" y="207553"/>
                    <a:pt x="1817090" y="268410"/>
                    <a:pt x="1808136" y="289302"/>
                  </a:cubicBezTo>
                  <a:cubicBezTo>
                    <a:pt x="1805690" y="295009"/>
                    <a:pt x="1801248" y="299634"/>
                    <a:pt x="1797804" y="304800"/>
                  </a:cubicBezTo>
                  <a:cubicBezTo>
                    <a:pt x="1796082" y="309966"/>
                    <a:pt x="1796489" y="316448"/>
                    <a:pt x="1792638" y="320299"/>
                  </a:cubicBezTo>
                  <a:cubicBezTo>
                    <a:pt x="1788787" y="324150"/>
                    <a:pt x="1782010" y="323030"/>
                    <a:pt x="1777139" y="325465"/>
                  </a:cubicBezTo>
                  <a:cubicBezTo>
                    <a:pt x="1771586" y="328242"/>
                    <a:pt x="1767194" y="333020"/>
                    <a:pt x="1761641" y="335797"/>
                  </a:cubicBezTo>
                  <a:cubicBezTo>
                    <a:pt x="1756770" y="338232"/>
                    <a:pt x="1751379" y="339467"/>
                    <a:pt x="1746143" y="340963"/>
                  </a:cubicBezTo>
                  <a:cubicBezTo>
                    <a:pt x="1713881" y="350181"/>
                    <a:pt x="1724781" y="344753"/>
                    <a:pt x="1678983" y="351295"/>
                  </a:cubicBezTo>
                  <a:cubicBezTo>
                    <a:pt x="1663674" y="353482"/>
                    <a:pt x="1647533" y="357866"/>
                    <a:pt x="1632488" y="361628"/>
                  </a:cubicBezTo>
                  <a:cubicBezTo>
                    <a:pt x="1627322" y="365072"/>
                    <a:pt x="1622803" y="369780"/>
                    <a:pt x="1616990" y="371960"/>
                  </a:cubicBezTo>
                  <a:cubicBezTo>
                    <a:pt x="1608769" y="375043"/>
                    <a:pt x="1599731" y="375221"/>
                    <a:pt x="1591160" y="377126"/>
                  </a:cubicBezTo>
                  <a:cubicBezTo>
                    <a:pt x="1584229" y="378666"/>
                    <a:pt x="1577322" y="380341"/>
                    <a:pt x="1570495" y="382292"/>
                  </a:cubicBezTo>
                  <a:cubicBezTo>
                    <a:pt x="1565259" y="383788"/>
                    <a:pt x="1560233" y="385962"/>
                    <a:pt x="1554997" y="387458"/>
                  </a:cubicBezTo>
                  <a:cubicBezTo>
                    <a:pt x="1509581" y="400434"/>
                    <a:pt x="1556002" y="385402"/>
                    <a:pt x="1518834" y="397790"/>
                  </a:cubicBezTo>
                  <a:cubicBezTo>
                    <a:pt x="1494274" y="414163"/>
                    <a:pt x="1509225" y="406159"/>
                    <a:pt x="1472339" y="418455"/>
                  </a:cubicBezTo>
                  <a:lnTo>
                    <a:pt x="1456841" y="423621"/>
                  </a:lnTo>
                  <a:cubicBezTo>
                    <a:pt x="1451675" y="425343"/>
                    <a:pt x="1445874" y="425767"/>
                    <a:pt x="1441343" y="428787"/>
                  </a:cubicBezTo>
                  <a:cubicBezTo>
                    <a:pt x="1390998" y="462348"/>
                    <a:pt x="1469197" y="409804"/>
                    <a:pt x="1405180" y="454617"/>
                  </a:cubicBezTo>
                  <a:cubicBezTo>
                    <a:pt x="1395007" y="461738"/>
                    <a:pt x="1384515" y="468394"/>
                    <a:pt x="1374183" y="475282"/>
                  </a:cubicBezTo>
                  <a:cubicBezTo>
                    <a:pt x="1369017" y="478726"/>
                    <a:pt x="1363075" y="481224"/>
                    <a:pt x="1358685" y="485614"/>
                  </a:cubicBezTo>
                  <a:cubicBezTo>
                    <a:pt x="1321863" y="522436"/>
                    <a:pt x="1363657" y="482668"/>
                    <a:pt x="1327688" y="511444"/>
                  </a:cubicBezTo>
                  <a:cubicBezTo>
                    <a:pt x="1323885" y="514487"/>
                    <a:pt x="1321253" y="518854"/>
                    <a:pt x="1317356" y="521777"/>
                  </a:cubicBezTo>
                  <a:cubicBezTo>
                    <a:pt x="1307422" y="529228"/>
                    <a:pt x="1296692" y="535553"/>
                    <a:pt x="1286360" y="542441"/>
                  </a:cubicBezTo>
                  <a:lnTo>
                    <a:pt x="1270861" y="552773"/>
                  </a:lnTo>
                  <a:cubicBezTo>
                    <a:pt x="1267417" y="557939"/>
                    <a:pt x="1265377" y="564393"/>
                    <a:pt x="1260529" y="568272"/>
                  </a:cubicBezTo>
                  <a:cubicBezTo>
                    <a:pt x="1256277" y="571674"/>
                    <a:pt x="1249902" y="571003"/>
                    <a:pt x="1245031" y="573438"/>
                  </a:cubicBezTo>
                  <a:cubicBezTo>
                    <a:pt x="1239478" y="576215"/>
                    <a:pt x="1234699" y="580326"/>
                    <a:pt x="1229533" y="583770"/>
                  </a:cubicBezTo>
                  <a:cubicBezTo>
                    <a:pt x="1227811" y="588936"/>
                    <a:pt x="1228217" y="595417"/>
                    <a:pt x="1224366" y="599268"/>
                  </a:cubicBezTo>
                  <a:cubicBezTo>
                    <a:pt x="1215585" y="608049"/>
                    <a:pt x="1203702" y="613045"/>
                    <a:pt x="1193370" y="619933"/>
                  </a:cubicBezTo>
                  <a:cubicBezTo>
                    <a:pt x="1188204" y="623377"/>
                    <a:pt x="1182261" y="625875"/>
                    <a:pt x="1177871" y="630265"/>
                  </a:cubicBezTo>
                  <a:cubicBezTo>
                    <a:pt x="1124129" y="684007"/>
                    <a:pt x="1197222" y="612940"/>
                    <a:pt x="1146875" y="656095"/>
                  </a:cubicBezTo>
                  <a:cubicBezTo>
                    <a:pt x="1139479" y="662435"/>
                    <a:pt x="1133098" y="669872"/>
                    <a:pt x="1126210" y="676760"/>
                  </a:cubicBezTo>
                  <a:cubicBezTo>
                    <a:pt x="1121044" y="681926"/>
                    <a:pt x="1116791" y="688205"/>
                    <a:pt x="1110712" y="692258"/>
                  </a:cubicBezTo>
                  <a:lnTo>
                    <a:pt x="1095214" y="702590"/>
                  </a:lnTo>
                  <a:cubicBezTo>
                    <a:pt x="1091770" y="707756"/>
                    <a:pt x="1089730" y="714210"/>
                    <a:pt x="1084882" y="718089"/>
                  </a:cubicBezTo>
                  <a:cubicBezTo>
                    <a:pt x="1080630" y="721491"/>
                    <a:pt x="1072548" y="718824"/>
                    <a:pt x="1069383" y="723255"/>
                  </a:cubicBezTo>
                  <a:cubicBezTo>
                    <a:pt x="1063053" y="732117"/>
                    <a:pt x="1063921" y="744510"/>
                    <a:pt x="1059051" y="754251"/>
                  </a:cubicBezTo>
                  <a:cubicBezTo>
                    <a:pt x="1055607" y="761139"/>
                    <a:pt x="1051753" y="767837"/>
                    <a:pt x="1048719" y="774916"/>
                  </a:cubicBezTo>
                  <a:cubicBezTo>
                    <a:pt x="1046574" y="779921"/>
                    <a:pt x="1046198" y="785654"/>
                    <a:pt x="1043553" y="790414"/>
                  </a:cubicBezTo>
                  <a:cubicBezTo>
                    <a:pt x="1037522" y="801269"/>
                    <a:pt x="1022888" y="821411"/>
                    <a:pt x="1022888" y="821411"/>
                  </a:cubicBezTo>
                  <a:lnTo>
                    <a:pt x="1012556" y="852407"/>
                  </a:lnTo>
                  <a:cubicBezTo>
                    <a:pt x="1010834" y="857573"/>
                    <a:pt x="1009825" y="863034"/>
                    <a:pt x="1007390" y="867905"/>
                  </a:cubicBezTo>
                  <a:cubicBezTo>
                    <a:pt x="1003946" y="874793"/>
                    <a:pt x="999762" y="881359"/>
                    <a:pt x="997058" y="888570"/>
                  </a:cubicBezTo>
                  <a:cubicBezTo>
                    <a:pt x="994565" y="895218"/>
                    <a:pt x="993284" y="902272"/>
                    <a:pt x="991892" y="909234"/>
                  </a:cubicBezTo>
                  <a:cubicBezTo>
                    <a:pt x="986307" y="937158"/>
                    <a:pt x="988759" y="936899"/>
                    <a:pt x="981560" y="960895"/>
                  </a:cubicBezTo>
                  <a:cubicBezTo>
                    <a:pt x="978430" y="971327"/>
                    <a:pt x="980289" y="985851"/>
                    <a:pt x="971227" y="991892"/>
                  </a:cubicBezTo>
                  <a:cubicBezTo>
                    <a:pt x="960895" y="998780"/>
                    <a:pt x="949012" y="1003775"/>
                    <a:pt x="940231" y="1012556"/>
                  </a:cubicBezTo>
                  <a:cubicBezTo>
                    <a:pt x="933343" y="1019444"/>
                    <a:pt x="929017" y="1030858"/>
                    <a:pt x="919566" y="1033221"/>
                  </a:cubicBezTo>
                  <a:lnTo>
                    <a:pt x="898902" y="1038387"/>
                  </a:lnTo>
                  <a:cubicBezTo>
                    <a:pt x="893736" y="1041831"/>
                    <a:pt x="887794" y="1044329"/>
                    <a:pt x="883404" y="1048719"/>
                  </a:cubicBezTo>
                  <a:cubicBezTo>
                    <a:pt x="872849" y="1059274"/>
                    <a:pt x="875516" y="1066883"/>
                    <a:pt x="862739" y="1074550"/>
                  </a:cubicBezTo>
                  <a:cubicBezTo>
                    <a:pt x="858070" y="1077352"/>
                    <a:pt x="852407" y="1077994"/>
                    <a:pt x="847241" y="1079716"/>
                  </a:cubicBezTo>
                  <a:lnTo>
                    <a:pt x="836909" y="1110712"/>
                  </a:lnTo>
                  <a:lnTo>
                    <a:pt x="831743" y="1126211"/>
                  </a:lnTo>
                  <a:cubicBezTo>
                    <a:pt x="830212" y="1138456"/>
                    <a:pt x="825137" y="1183630"/>
                    <a:pt x="821410" y="1198536"/>
                  </a:cubicBezTo>
                  <a:cubicBezTo>
                    <a:pt x="821409" y="1198541"/>
                    <a:pt x="808496" y="1237279"/>
                    <a:pt x="805912" y="1245031"/>
                  </a:cubicBezTo>
                  <a:lnTo>
                    <a:pt x="800746" y="1260529"/>
                  </a:lnTo>
                  <a:cubicBezTo>
                    <a:pt x="797343" y="1270739"/>
                    <a:pt x="794353" y="1284243"/>
                    <a:pt x="785248" y="1291526"/>
                  </a:cubicBezTo>
                  <a:cubicBezTo>
                    <a:pt x="780996" y="1294928"/>
                    <a:pt x="774915" y="1294970"/>
                    <a:pt x="769749" y="1296692"/>
                  </a:cubicBezTo>
                  <a:cubicBezTo>
                    <a:pt x="759417" y="1303580"/>
                    <a:pt x="747534" y="1308575"/>
                    <a:pt x="738753" y="1317356"/>
                  </a:cubicBezTo>
                  <a:cubicBezTo>
                    <a:pt x="731865" y="1324244"/>
                    <a:pt x="727330" y="1334940"/>
                    <a:pt x="718088" y="1338021"/>
                  </a:cubicBezTo>
                  <a:cubicBezTo>
                    <a:pt x="712922" y="1339743"/>
                    <a:pt x="707350" y="1340542"/>
                    <a:pt x="702590" y="1343187"/>
                  </a:cubicBezTo>
                  <a:cubicBezTo>
                    <a:pt x="691735" y="1349217"/>
                    <a:pt x="671594" y="1363851"/>
                    <a:pt x="671594" y="1363851"/>
                  </a:cubicBezTo>
                  <a:cubicBezTo>
                    <a:pt x="667392" y="1376455"/>
                    <a:pt x="666109" y="1384834"/>
                    <a:pt x="656095" y="1394848"/>
                  </a:cubicBezTo>
                  <a:cubicBezTo>
                    <a:pt x="651705" y="1399238"/>
                    <a:pt x="645763" y="1401736"/>
                    <a:pt x="640597" y="1405180"/>
                  </a:cubicBezTo>
                  <a:lnTo>
                    <a:pt x="614766" y="1482672"/>
                  </a:lnTo>
                  <a:lnTo>
                    <a:pt x="609600" y="1498170"/>
                  </a:lnTo>
                  <a:cubicBezTo>
                    <a:pt x="607878" y="1503336"/>
                    <a:pt x="608965" y="1510647"/>
                    <a:pt x="604434" y="1513668"/>
                  </a:cubicBezTo>
                  <a:cubicBezTo>
                    <a:pt x="599268" y="1517112"/>
                    <a:pt x="593650" y="1519959"/>
                    <a:pt x="588936" y="1524000"/>
                  </a:cubicBezTo>
                  <a:cubicBezTo>
                    <a:pt x="581540" y="1530340"/>
                    <a:pt x="577513" y="1541584"/>
                    <a:pt x="568271" y="1544665"/>
                  </a:cubicBezTo>
                  <a:lnTo>
                    <a:pt x="537275" y="1554997"/>
                  </a:lnTo>
                  <a:lnTo>
                    <a:pt x="521777" y="1560163"/>
                  </a:lnTo>
                  <a:cubicBezTo>
                    <a:pt x="511618" y="1575399"/>
                    <a:pt x="510860" y="1578731"/>
                    <a:pt x="495946" y="1591160"/>
                  </a:cubicBezTo>
                  <a:cubicBezTo>
                    <a:pt x="491176" y="1595135"/>
                    <a:pt x="485614" y="1598048"/>
                    <a:pt x="480448" y="1601492"/>
                  </a:cubicBezTo>
                  <a:cubicBezTo>
                    <a:pt x="478726" y="1606658"/>
                    <a:pt x="478084" y="1612321"/>
                    <a:pt x="475282" y="1616990"/>
                  </a:cubicBezTo>
                  <a:cubicBezTo>
                    <a:pt x="456922" y="1647588"/>
                    <a:pt x="465729" y="1593986"/>
                    <a:pt x="444285" y="1658319"/>
                  </a:cubicBezTo>
                  <a:cubicBezTo>
                    <a:pt x="440841" y="1668651"/>
                    <a:pt x="436595" y="1678750"/>
                    <a:pt x="433953" y="1689316"/>
                  </a:cubicBezTo>
                  <a:cubicBezTo>
                    <a:pt x="426657" y="1718499"/>
                    <a:pt x="430179" y="1703018"/>
                    <a:pt x="423621" y="1735811"/>
                  </a:cubicBezTo>
                  <a:cubicBezTo>
                    <a:pt x="425343" y="1759919"/>
                    <a:pt x="426382" y="1784086"/>
                    <a:pt x="428787" y="1808136"/>
                  </a:cubicBezTo>
                  <a:cubicBezTo>
                    <a:pt x="431550" y="1835765"/>
                    <a:pt x="439119" y="1890794"/>
                    <a:pt x="439119" y="1890794"/>
                  </a:cubicBezTo>
                  <a:cubicBezTo>
                    <a:pt x="431530" y="2019805"/>
                    <a:pt x="450655" y="1946808"/>
                    <a:pt x="423621" y="1994116"/>
                  </a:cubicBezTo>
                  <a:cubicBezTo>
                    <a:pt x="419800" y="2000802"/>
                    <a:pt x="417250" y="2008176"/>
                    <a:pt x="413288" y="2014780"/>
                  </a:cubicBezTo>
                  <a:cubicBezTo>
                    <a:pt x="406899" y="2025428"/>
                    <a:pt x="392624" y="2045777"/>
                    <a:pt x="392624" y="2045777"/>
                  </a:cubicBezTo>
                  <a:cubicBezTo>
                    <a:pt x="380759" y="2093236"/>
                    <a:pt x="397907" y="2044339"/>
                    <a:pt x="371960" y="2076773"/>
                  </a:cubicBezTo>
                  <a:cubicBezTo>
                    <a:pt x="368558" y="2081025"/>
                    <a:pt x="369596" y="2087602"/>
                    <a:pt x="366794" y="2092272"/>
                  </a:cubicBezTo>
                  <a:cubicBezTo>
                    <a:pt x="364288" y="2096449"/>
                    <a:pt x="359905" y="2099160"/>
                    <a:pt x="356461" y="2102604"/>
                  </a:cubicBezTo>
                  <a:cubicBezTo>
                    <a:pt x="351004" y="2118974"/>
                    <a:pt x="352408" y="2119293"/>
                    <a:pt x="340963" y="2133600"/>
                  </a:cubicBezTo>
                  <a:cubicBezTo>
                    <a:pt x="337920" y="2137404"/>
                    <a:pt x="333674" y="2140129"/>
                    <a:pt x="330631" y="2143933"/>
                  </a:cubicBezTo>
                  <a:cubicBezTo>
                    <a:pt x="326753" y="2148781"/>
                    <a:pt x="325147" y="2155553"/>
                    <a:pt x="320299" y="2159431"/>
                  </a:cubicBezTo>
                  <a:cubicBezTo>
                    <a:pt x="316047" y="2162833"/>
                    <a:pt x="309966" y="2162875"/>
                    <a:pt x="304800" y="2164597"/>
                  </a:cubicBezTo>
                  <a:cubicBezTo>
                    <a:pt x="251187" y="2200339"/>
                    <a:pt x="331408" y="2143156"/>
                    <a:pt x="278970" y="2195594"/>
                  </a:cubicBezTo>
                  <a:cubicBezTo>
                    <a:pt x="275119" y="2199445"/>
                    <a:pt x="268637" y="2199038"/>
                    <a:pt x="263471" y="2200760"/>
                  </a:cubicBezTo>
                  <a:cubicBezTo>
                    <a:pt x="240344" y="2270142"/>
                    <a:pt x="263811" y="2194807"/>
                    <a:pt x="253139" y="2381573"/>
                  </a:cubicBezTo>
                  <a:cubicBezTo>
                    <a:pt x="252136" y="2399119"/>
                    <a:pt x="243139" y="2399773"/>
                    <a:pt x="232475" y="2412570"/>
                  </a:cubicBezTo>
                  <a:cubicBezTo>
                    <a:pt x="226014" y="2420324"/>
                    <a:pt x="221377" y="2432933"/>
                    <a:pt x="211810" y="2438400"/>
                  </a:cubicBezTo>
                  <a:cubicBezTo>
                    <a:pt x="201740" y="2444155"/>
                    <a:pt x="164392" y="2455929"/>
                    <a:pt x="154983" y="2459065"/>
                  </a:cubicBezTo>
                  <a:cubicBezTo>
                    <a:pt x="149817" y="2460787"/>
                    <a:pt x="144016" y="2461210"/>
                    <a:pt x="139485" y="2464231"/>
                  </a:cubicBezTo>
                  <a:cubicBezTo>
                    <a:pt x="101182" y="2489765"/>
                    <a:pt x="120665" y="2482460"/>
                    <a:pt x="82658" y="2490061"/>
                  </a:cubicBezTo>
                  <a:cubicBezTo>
                    <a:pt x="62017" y="2551987"/>
                    <a:pt x="88452" y="2467864"/>
                    <a:pt x="72326" y="2639878"/>
                  </a:cubicBezTo>
                  <a:cubicBezTo>
                    <a:pt x="69215" y="2673060"/>
                    <a:pt x="67855" y="2668922"/>
                    <a:pt x="46495" y="2676041"/>
                  </a:cubicBezTo>
                  <a:cubicBezTo>
                    <a:pt x="44773" y="2681207"/>
                    <a:pt x="45180" y="2687688"/>
                    <a:pt x="41329" y="2691539"/>
                  </a:cubicBezTo>
                  <a:cubicBezTo>
                    <a:pt x="37478" y="2695390"/>
                    <a:pt x="28633" y="2692036"/>
                    <a:pt x="25831" y="2696705"/>
                  </a:cubicBezTo>
                  <a:cubicBezTo>
                    <a:pt x="17426" y="2710714"/>
                    <a:pt x="10333" y="2743200"/>
                    <a:pt x="10333" y="2743200"/>
                  </a:cubicBezTo>
                  <a:cubicBezTo>
                    <a:pt x="12055" y="2755254"/>
                    <a:pt x="13111" y="2767423"/>
                    <a:pt x="15499" y="2779363"/>
                  </a:cubicBezTo>
                  <a:cubicBezTo>
                    <a:pt x="16567" y="2784703"/>
                    <a:pt x="19484" y="2789545"/>
                    <a:pt x="20665" y="2794861"/>
                  </a:cubicBezTo>
                  <a:cubicBezTo>
                    <a:pt x="22937" y="2805086"/>
                    <a:pt x="23777" y="2815587"/>
                    <a:pt x="25831" y="2825858"/>
                  </a:cubicBezTo>
                  <a:cubicBezTo>
                    <a:pt x="35492" y="2874163"/>
                    <a:pt x="26317" y="2822638"/>
                    <a:pt x="36163" y="2862021"/>
                  </a:cubicBezTo>
                  <a:cubicBezTo>
                    <a:pt x="38293" y="2870539"/>
                    <a:pt x="38246" y="2879630"/>
                    <a:pt x="41329" y="2887851"/>
                  </a:cubicBezTo>
                  <a:cubicBezTo>
                    <a:pt x="43509" y="2893665"/>
                    <a:pt x="49139" y="2897676"/>
                    <a:pt x="51661" y="2903350"/>
                  </a:cubicBezTo>
                  <a:cubicBezTo>
                    <a:pt x="76251" y="2958677"/>
                    <a:pt x="48944" y="2914771"/>
                    <a:pt x="72326" y="2949844"/>
                  </a:cubicBezTo>
                  <a:cubicBezTo>
                    <a:pt x="74048" y="2955010"/>
                    <a:pt x="75057" y="2960472"/>
                    <a:pt x="77492" y="2965343"/>
                  </a:cubicBezTo>
                  <a:cubicBezTo>
                    <a:pt x="80269" y="2970896"/>
                    <a:pt x="85302" y="2975167"/>
                    <a:pt x="87824" y="2980841"/>
                  </a:cubicBezTo>
                  <a:cubicBezTo>
                    <a:pt x="92247" y="2990794"/>
                    <a:pt x="98156" y="3011838"/>
                    <a:pt x="98156" y="3011838"/>
                  </a:cubicBezTo>
                  <a:cubicBezTo>
                    <a:pt x="99878" y="3025614"/>
                    <a:pt x="100839" y="3039507"/>
                    <a:pt x="103322" y="3053166"/>
                  </a:cubicBezTo>
                  <a:cubicBezTo>
                    <a:pt x="104296" y="3058524"/>
                    <a:pt x="106992" y="3063429"/>
                    <a:pt x="108488" y="3068665"/>
                  </a:cubicBezTo>
                  <a:cubicBezTo>
                    <a:pt x="117866" y="3101487"/>
                    <a:pt x="107938" y="3077895"/>
                    <a:pt x="123987" y="3109994"/>
                  </a:cubicBezTo>
                  <a:cubicBezTo>
                    <a:pt x="140662" y="3210045"/>
                    <a:pt x="136269" y="3171785"/>
                    <a:pt x="123987" y="3368299"/>
                  </a:cubicBezTo>
                  <a:cubicBezTo>
                    <a:pt x="123507" y="3375985"/>
                    <a:pt x="116359" y="3381752"/>
                    <a:pt x="113655" y="3388963"/>
                  </a:cubicBezTo>
                  <a:cubicBezTo>
                    <a:pt x="109674" y="3399577"/>
                    <a:pt x="105779" y="3425628"/>
                    <a:pt x="103322" y="3435458"/>
                  </a:cubicBezTo>
                  <a:cubicBezTo>
                    <a:pt x="98556" y="3454523"/>
                    <a:pt x="94366" y="3457274"/>
                    <a:pt x="82658" y="3476787"/>
                  </a:cubicBezTo>
                  <a:cubicBezTo>
                    <a:pt x="72141" y="3539887"/>
                    <a:pt x="85179" y="3480395"/>
                    <a:pt x="67160" y="3528448"/>
                  </a:cubicBezTo>
                  <a:cubicBezTo>
                    <a:pt x="64667" y="3535096"/>
                    <a:pt x="63945" y="3542285"/>
                    <a:pt x="61994" y="3549112"/>
                  </a:cubicBezTo>
                  <a:cubicBezTo>
                    <a:pt x="60498" y="3554348"/>
                    <a:pt x="58549" y="3559445"/>
                    <a:pt x="56827" y="3564611"/>
                  </a:cubicBezTo>
                  <a:cubicBezTo>
                    <a:pt x="55105" y="3574943"/>
                    <a:pt x="53933" y="3585382"/>
                    <a:pt x="51661" y="3595607"/>
                  </a:cubicBezTo>
                  <a:cubicBezTo>
                    <a:pt x="50480" y="3600923"/>
                    <a:pt x="47676" y="3605789"/>
                    <a:pt x="46495" y="3611105"/>
                  </a:cubicBezTo>
                  <a:cubicBezTo>
                    <a:pt x="44223" y="3621330"/>
                    <a:pt x="43383" y="3631831"/>
                    <a:pt x="41329" y="3642102"/>
                  </a:cubicBezTo>
                  <a:cubicBezTo>
                    <a:pt x="37426" y="3661619"/>
                    <a:pt x="32419" y="3673998"/>
                    <a:pt x="25831" y="3693763"/>
                  </a:cubicBezTo>
                  <a:cubicBezTo>
                    <a:pt x="6996" y="3750269"/>
                    <a:pt x="37032" y="3664688"/>
                    <a:pt x="10333" y="3724760"/>
                  </a:cubicBezTo>
                  <a:cubicBezTo>
                    <a:pt x="5910" y="3734712"/>
                    <a:pt x="0" y="3755756"/>
                    <a:pt x="0" y="3755756"/>
                  </a:cubicBezTo>
                  <a:cubicBezTo>
                    <a:pt x="3041" y="3798326"/>
                    <a:pt x="2879" y="3838729"/>
                    <a:pt x="15499" y="3879743"/>
                  </a:cubicBezTo>
                  <a:cubicBezTo>
                    <a:pt x="17325" y="3885677"/>
                    <a:pt x="23054" y="3889688"/>
                    <a:pt x="25831" y="3895241"/>
                  </a:cubicBezTo>
                  <a:cubicBezTo>
                    <a:pt x="47222" y="3938023"/>
                    <a:pt x="11715" y="3881814"/>
                    <a:pt x="41329" y="3926238"/>
                  </a:cubicBezTo>
                  <a:cubicBezTo>
                    <a:pt x="56159" y="3985558"/>
                    <a:pt x="35423" y="3912458"/>
                    <a:pt x="56827" y="3962400"/>
                  </a:cubicBezTo>
                  <a:cubicBezTo>
                    <a:pt x="66754" y="3985563"/>
                    <a:pt x="57111" y="3978465"/>
                    <a:pt x="67160" y="3998563"/>
                  </a:cubicBezTo>
                  <a:cubicBezTo>
                    <a:pt x="78447" y="4021138"/>
                    <a:pt x="81797" y="4012339"/>
                    <a:pt x="87824" y="4008895"/>
                  </a:cubicBezTo>
                  <a:close/>
                </a:path>
              </a:pathLst>
            </a:custGeom>
            <a:solidFill>
              <a:srgbClr val="FFFF00">
                <a:alpha val="15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</p:grpSp>
      <p:sp>
        <p:nvSpPr>
          <p:cNvPr id="635" name="8-конечная звезда 634"/>
          <p:cNvSpPr/>
          <p:nvPr/>
        </p:nvSpPr>
        <p:spPr>
          <a:xfrm rot="1262594">
            <a:off x="5582729" y="5703374"/>
            <a:ext cx="72483" cy="72483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636" name="8-конечная звезда 635"/>
          <p:cNvSpPr/>
          <p:nvPr/>
        </p:nvSpPr>
        <p:spPr>
          <a:xfrm rot="1262594">
            <a:off x="5795920" y="5426428"/>
            <a:ext cx="64800" cy="648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637" name="8-конечная звезда 636"/>
          <p:cNvSpPr/>
          <p:nvPr/>
        </p:nvSpPr>
        <p:spPr>
          <a:xfrm rot="1262594">
            <a:off x="5712172" y="5367300"/>
            <a:ext cx="64800" cy="648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651" name="8-конечная звезда 650"/>
          <p:cNvSpPr/>
          <p:nvPr/>
        </p:nvSpPr>
        <p:spPr>
          <a:xfrm rot="1262594">
            <a:off x="5855048" y="5497866"/>
            <a:ext cx="64800" cy="648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653" name="8-конечная звезда 652"/>
          <p:cNvSpPr/>
          <p:nvPr/>
        </p:nvSpPr>
        <p:spPr>
          <a:xfrm rot="1262594">
            <a:off x="5651464" y="5653121"/>
            <a:ext cx="54000" cy="540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654" name="8-конечная звезда 653"/>
          <p:cNvSpPr/>
          <p:nvPr/>
        </p:nvSpPr>
        <p:spPr>
          <a:xfrm rot="1262594">
            <a:off x="5508588" y="5794349"/>
            <a:ext cx="54000" cy="540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655" name="8-конечная звезда 654"/>
          <p:cNvSpPr/>
          <p:nvPr/>
        </p:nvSpPr>
        <p:spPr>
          <a:xfrm rot="1262594">
            <a:off x="5594054" y="5435581"/>
            <a:ext cx="43200" cy="432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656" name="8-конечная звезда 655"/>
          <p:cNvSpPr/>
          <p:nvPr/>
        </p:nvSpPr>
        <p:spPr>
          <a:xfrm rot="1262594">
            <a:off x="5792762" y="5649894"/>
            <a:ext cx="43200" cy="432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657" name="8-конечная звезда 656"/>
          <p:cNvSpPr/>
          <p:nvPr/>
        </p:nvSpPr>
        <p:spPr>
          <a:xfrm rot="1262594">
            <a:off x="4939785" y="6225677"/>
            <a:ext cx="72483" cy="72483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661" name="8-конечная звезда 660"/>
          <p:cNvSpPr/>
          <p:nvPr/>
        </p:nvSpPr>
        <p:spPr>
          <a:xfrm rot="1262594">
            <a:off x="5367293" y="6010241"/>
            <a:ext cx="64800" cy="648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662" name="8-конечная звезда 661"/>
          <p:cNvSpPr/>
          <p:nvPr/>
        </p:nvSpPr>
        <p:spPr>
          <a:xfrm rot="1262594">
            <a:off x="5365712" y="6151539"/>
            <a:ext cx="54000" cy="540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663" name="8-конечная звезда 662"/>
          <p:cNvSpPr/>
          <p:nvPr/>
        </p:nvSpPr>
        <p:spPr>
          <a:xfrm rot="1262594">
            <a:off x="5222837" y="6222976"/>
            <a:ext cx="54000" cy="540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666" name="8-конечная звезда 665"/>
          <p:cNvSpPr/>
          <p:nvPr/>
        </p:nvSpPr>
        <p:spPr>
          <a:xfrm rot="1262594">
            <a:off x="4651333" y="6151539"/>
            <a:ext cx="54000" cy="540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672" name="8-конечная звезда 671"/>
          <p:cNvSpPr/>
          <p:nvPr/>
        </p:nvSpPr>
        <p:spPr>
          <a:xfrm rot="1262594">
            <a:off x="4792629" y="6078522"/>
            <a:ext cx="43200" cy="432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673" name="8-конечная звезда 672"/>
          <p:cNvSpPr/>
          <p:nvPr/>
        </p:nvSpPr>
        <p:spPr>
          <a:xfrm rot="1262594">
            <a:off x="4578315" y="6007084"/>
            <a:ext cx="43200" cy="432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731" name="8-конечная звезда 730"/>
          <p:cNvSpPr/>
          <p:nvPr/>
        </p:nvSpPr>
        <p:spPr>
          <a:xfrm rot="386549">
            <a:off x="4844414" y="6075066"/>
            <a:ext cx="54000" cy="540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732" name="8-конечная звезда 731"/>
          <p:cNvSpPr/>
          <p:nvPr/>
        </p:nvSpPr>
        <p:spPr>
          <a:xfrm rot="1262594">
            <a:off x="4721192" y="6149960"/>
            <a:ext cx="43200" cy="432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cxnSp>
        <p:nvCxnSpPr>
          <p:cNvPr id="733" name="Прямая соединительная линия 732"/>
          <p:cNvCxnSpPr>
            <a:stCxn id="653" idx="5"/>
            <a:endCxn id="655" idx="1"/>
          </p:cNvCxnSpPr>
          <p:nvPr/>
        </p:nvCxnSpPr>
        <p:spPr>
          <a:xfrm rot="16200000" flipV="1">
            <a:off x="5556700" y="5544646"/>
            <a:ext cx="178526" cy="43076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34" name="Прямая соединительная линия 733"/>
          <p:cNvCxnSpPr>
            <a:stCxn id="655" idx="7"/>
            <a:endCxn id="637" idx="3"/>
          </p:cNvCxnSpPr>
          <p:nvPr/>
        </p:nvCxnSpPr>
        <p:spPr>
          <a:xfrm rot="5400000" flipH="1" flipV="1">
            <a:off x="5657402" y="5390848"/>
            <a:ext cx="35554" cy="79570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35" name="Прямая соединительная линия 734"/>
          <p:cNvCxnSpPr>
            <a:stCxn id="653" idx="7"/>
            <a:endCxn id="656" idx="3"/>
          </p:cNvCxnSpPr>
          <p:nvPr/>
        </p:nvCxnSpPr>
        <p:spPr>
          <a:xfrm rot="16200000" flipH="1">
            <a:off x="5743326" y="5628969"/>
            <a:ext cx="11107" cy="91484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36" name="Прямая соединительная линия 735"/>
          <p:cNvCxnSpPr>
            <a:stCxn id="637" idx="0"/>
            <a:endCxn id="636" idx="5"/>
          </p:cNvCxnSpPr>
          <p:nvPr/>
        </p:nvCxnSpPr>
        <p:spPr>
          <a:xfrm>
            <a:off x="5774811" y="5411334"/>
            <a:ext cx="40353" cy="17886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37" name="Прямая соединительная линия 736"/>
          <p:cNvCxnSpPr>
            <a:stCxn id="651" idx="5"/>
            <a:endCxn id="636" idx="0"/>
          </p:cNvCxnSpPr>
          <p:nvPr/>
        </p:nvCxnSpPr>
        <p:spPr>
          <a:xfrm rot="16200000" flipV="1">
            <a:off x="5851328" y="5477693"/>
            <a:ext cx="30196" cy="15733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38" name="Прямая соединительная линия 737"/>
          <p:cNvCxnSpPr>
            <a:stCxn id="656" idx="7"/>
            <a:endCxn id="651" idx="1"/>
          </p:cNvCxnSpPr>
          <p:nvPr/>
        </p:nvCxnSpPr>
        <p:spPr>
          <a:xfrm rot="5400000" flipH="1" flipV="1">
            <a:off x="5815929" y="5578048"/>
            <a:ext cx="102849" cy="66502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72" name="Прямая соединительная линия 771"/>
          <p:cNvCxnSpPr>
            <a:stCxn id="653" idx="3"/>
            <a:endCxn id="635" idx="6"/>
          </p:cNvCxnSpPr>
          <p:nvPr/>
        </p:nvCxnSpPr>
        <p:spPr>
          <a:xfrm rot="5400000">
            <a:off x="5635534" y="5687534"/>
            <a:ext cx="14707" cy="21806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73" name="Прямая соединительная линия 772"/>
          <p:cNvCxnSpPr>
            <a:stCxn id="635" idx="3"/>
            <a:endCxn id="654" idx="7"/>
          </p:cNvCxnSpPr>
          <p:nvPr/>
        </p:nvCxnSpPr>
        <p:spPr>
          <a:xfrm rot="5400000">
            <a:off x="5545030" y="5769564"/>
            <a:ext cx="56055" cy="25589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74" name="Прямая соединительная линия 773"/>
          <p:cNvCxnSpPr>
            <a:stCxn id="654" idx="2"/>
            <a:endCxn id="661" idx="6"/>
          </p:cNvCxnSpPr>
          <p:nvPr/>
        </p:nvCxnSpPr>
        <p:spPr>
          <a:xfrm rot="5400000">
            <a:off x="5385683" y="5872192"/>
            <a:ext cx="165854" cy="114566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89" name="Прямая соединительная линия 788"/>
          <p:cNvCxnSpPr>
            <a:stCxn id="657" idx="4"/>
            <a:endCxn id="732" idx="1"/>
          </p:cNvCxnSpPr>
          <p:nvPr/>
        </p:nvCxnSpPr>
        <p:spPr>
          <a:xfrm rot="10800000">
            <a:off x="4751564" y="6191300"/>
            <a:ext cx="190639" cy="57606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90" name="Прямая соединительная линия 789"/>
          <p:cNvCxnSpPr>
            <a:stCxn id="663" idx="3"/>
            <a:endCxn id="657" idx="0"/>
          </p:cNvCxnSpPr>
          <p:nvPr/>
        </p:nvCxnSpPr>
        <p:spPr>
          <a:xfrm rot="5400000">
            <a:off x="5110511" y="6160279"/>
            <a:ext cx="13993" cy="215312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91" name="Прямая соединительная линия 790"/>
          <p:cNvCxnSpPr>
            <a:stCxn id="662" idx="3"/>
            <a:endCxn id="663" idx="7"/>
          </p:cNvCxnSpPr>
          <p:nvPr/>
        </p:nvCxnSpPr>
        <p:spPr>
          <a:xfrm rot="5400000">
            <a:off x="5296520" y="6167494"/>
            <a:ext cx="49511" cy="93527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92" name="Прямая соединительная линия 791"/>
          <p:cNvCxnSpPr>
            <a:stCxn id="661" idx="2"/>
            <a:endCxn id="662" idx="5"/>
          </p:cNvCxnSpPr>
          <p:nvPr/>
        </p:nvCxnSpPr>
        <p:spPr>
          <a:xfrm rot="5400000">
            <a:off x="5344412" y="6110217"/>
            <a:ext cx="80985" cy="6310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08" name="Прямая соединительная линия 807"/>
          <p:cNvCxnSpPr>
            <a:stCxn id="672" idx="4"/>
            <a:endCxn id="673" idx="0"/>
          </p:cNvCxnSpPr>
          <p:nvPr/>
        </p:nvCxnSpPr>
        <p:spPr>
          <a:xfrm rot="10800000">
            <a:off x="4620074" y="6036440"/>
            <a:ext cx="173996" cy="55926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10" name="Прямая соединительная линия 809"/>
          <p:cNvCxnSpPr>
            <a:stCxn id="666" idx="4"/>
            <a:endCxn id="672" idx="2"/>
          </p:cNvCxnSpPr>
          <p:nvPr/>
        </p:nvCxnSpPr>
        <p:spPr>
          <a:xfrm rot="10800000" flipH="1">
            <a:off x="4653133" y="6120282"/>
            <a:ext cx="153339" cy="48563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11" name="Прямая соединительная линия 810"/>
          <p:cNvCxnSpPr>
            <a:stCxn id="672" idx="7"/>
            <a:endCxn id="731" idx="5"/>
          </p:cNvCxnSpPr>
          <p:nvPr/>
        </p:nvCxnSpPr>
        <p:spPr>
          <a:xfrm rot="5400000" flipH="1" flipV="1">
            <a:off x="4839078" y="6075844"/>
            <a:ext cx="10399" cy="20616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13" name="Прямая соединительная линия 812"/>
          <p:cNvCxnSpPr>
            <a:stCxn id="732" idx="3"/>
            <a:endCxn id="666" idx="0"/>
          </p:cNvCxnSpPr>
          <p:nvPr/>
        </p:nvCxnSpPr>
        <p:spPr>
          <a:xfrm rot="5400000">
            <a:off x="4709341" y="6174522"/>
            <a:ext cx="7903" cy="19520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40" name="TextBox 839"/>
          <p:cNvSpPr txBox="1"/>
          <p:nvPr/>
        </p:nvSpPr>
        <p:spPr>
          <a:xfrm rot="17609775">
            <a:off x="5766738" y="3925096"/>
            <a:ext cx="70215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ДІВА</a:t>
            </a:r>
            <a:endParaRPr lang="uk-UA" sz="8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841" name="TextBox 840"/>
          <p:cNvSpPr txBox="1"/>
          <p:nvPr/>
        </p:nvSpPr>
        <p:spPr>
          <a:xfrm rot="18844704">
            <a:off x="5747959" y="5088146"/>
            <a:ext cx="761432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ТЕРЕЗИ</a:t>
            </a:r>
            <a:endParaRPr lang="uk-UA" sz="8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849" name="TextBox 848"/>
          <p:cNvSpPr txBox="1"/>
          <p:nvPr/>
        </p:nvSpPr>
        <p:spPr>
          <a:xfrm rot="20935033">
            <a:off x="4668509" y="5142956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ЗМІЄНОСЕЦЬ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850" name="TextBox 849"/>
          <p:cNvSpPr txBox="1"/>
          <p:nvPr/>
        </p:nvSpPr>
        <p:spPr>
          <a:xfrm rot="20435732">
            <a:off x="5011383" y="6191548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СКОРПІОН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851" name="TextBox 850"/>
          <p:cNvSpPr txBox="1"/>
          <p:nvPr/>
        </p:nvSpPr>
        <p:spPr>
          <a:xfrm rot="730692">
            <a:off x="3582908" y="6077797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СТРІЛЕЦЬ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852" name="TextBox 851"/>
          <p:cNvSpPr txBox="1"/>
          <p:nvPr/>
        </p:nvSpPr>
        <p:spPr>
          <a:xfrm rot="3763062">
            <a:off x="2175723" y="4842273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КОЗЕРОГ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857" name="TextBox 856"/>
          <p:cNvSpPr txBox="1"/>
          <p:nvPr/>
        </p:nvSpPr>
        <p:spPr>
          <a:xfrm rot="3718070">
            <a:off x="2740230" y="4568320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ВОДОЛІЙ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858" name="TextBox 857"/>
          <p:cNvSpPr txBox="1"/>
          <p:nvPr/>
        </p:nvSpPr>
        <p:spPr>
          <a:xfrm rot="17731778">
            <a:off x="2647441" y="2971766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РИБИ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860" name="TextBox 859"/>
          <p:cNvSpPr txBox="1"/>
          <p:nvPr/>
        </p:nvSpPr>
        <p:spPr>
          <a:xfrm rot="19380116">
            <a:off x="3051864" y="2465752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ОВЕН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861" name="TextBox 860"/>
          <p:cNvSpPr txBox="1"/>
          <p:nvPr/>
        </p:nvSpPr>
        <p:spPr>
          <a:xfrm rot="20497662">
            <a:off x="3653295" y="2246753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ТЕЛЕЦЬ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862" name="TextBox 861"/>
          <p:cNvSpPr txBox="1"/>
          <p:nvPr/>
        </p:nvSpPr>
        <p:spPr>
          <a:xfrm rot="1816433">
            <a:off x="4710285" y="1924869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БЛИЗНЯТА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863" name="TextBox 862"/>
          <p:cNvSpPr txBox="1"/>
          <p:nvPr/>
        </p:nvSpPr>
        <p:spPr>
          <a:xfrm rot="1060210">
            <a:off x="5153839" y="2349047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РАК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864" name="TextBox 863"/>
          <p:cNvSpPr txBox="1"/>
          <p:nvPr/>
        </p:nvSpPr>
        <p:spPr>
          <a:xfrm rot="3557862">
            <a:off x="5753744" y="2991864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ЛЕВ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869" name="TextBox 868"/>
          <p:cNvSpPr txBox="1"/>
          <p:nvPr/>
        </p:nvSpPr>
        <p:spPr>
          <a:xfrm rot="706623">
            <a:off x="4378060" y="3359747"/>
            <a:ext cx="74999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МАЛИЙ </a:t>
            </a:r>
          </a:p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КІВШ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870" name="TextBox 869"/>
          <p:cNvSpPr txBox="1"/>
          <p:nvPr/>
        </p:nvSpPr>
        <p:spPr>
          <a:xfrm rot="3515078">
            <a:off x="4487023" y="3232569"/>
            <a:ext cx="982593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ВЕЛИКИЙ КІВШ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871" name="TextBox 870"/>
          <p:cNvSpPr txBox="1"/>
          <p:nvPr/>
        </p:nvSpPr>
        <p:spPr>
          <a:xfrm rot="3052228">
            <a:off x="4877667" y="3064467"/>
            <a:ext cx="982593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ВЕЛИКА ВЕДМЕДИЦЯ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grpSp>
        <p:nvGrpSpPr>
          <p:cNvPr id="20" name="Группа 352"/>
          <p:cNvGrpSpPr/>
          <p:nvPr/>
        </p:nvGrpSpPr>
        <p:grpSpPr>
          <a:xfrm rot="1024166">
            <a:off x="4501018" y="3398827"/>
            <a:ext cx="322963" cy="278566"/>
            <a:chOff x="4513747" y="3364748"/>
            <a:chExt cx="476035" cy="410596"/>
          </a:xfrm>
        </p:grpSpPr>
        <p:sp>
          <p:nvSpPr>
            <p:cNvPr id="40" name="8-конечная звезда 39"/>
            <p:cNvSpPr/>
            <p:nvPr/>
          </p:nvSpPr>
          <p:spPr>
            <a:xfrm rot="21105294">
              <a:off x="4513747" y="3364748"/>
              <a:ext cx="108000" cy="108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1" name="8-конечная звезда 40"/>
            <p:cNvSpPr/>
            <p:nvPr/>
          </p:nvSpPr>
          <p:spPr>
            <a:xfrm rot="19358116">
              <a:off x="4935782" y="3721344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2" name="8-конечная звезда 41"/>
            <p:cNvSpPr/>
            <p:nvPr/>
          </p:nvSpPr>
          <p:spPr>
            <a:xfrm rot="19358116">
              <a:off x="4914167" y="3628291"/>
              <a:ext cx="72000" cy="72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3" name="8-конечная звезда 42"/>
            <p:cNvSpPr/>
            <p:nvPr/>
          </p:nvSpPr>
          <p:spPr>
            <a:xfrm rot="19358116">
              <a:off x="4793544" y="3721982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4" name="8-конечная звезда 43"/>
            <p:cNvSpPr/>
            <p:nvPr/>
          </p:nvSpPr>
          <p:spPr>
            <a:xfrm rot="19358116" flipV="1">
              <a:off x="4767751" y="3610262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5" name="8-конечная звезда 44"/>
            <p:cNvSpPr/>
            <p:nvPr/>
          </p:nvSpPr>
          <p:spPr>
            <a:xfrm rot="19358116">
              <a:off x="4671645" y="3579107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6" name="8-конечная звезда 45"/>
            <p:cNvSpPr/>
            <p:nvPr/>
          </p:nvSpPr>
          <p:spPr>
            <a:xfrm rot="21285766">
              <a:off x="4594599" y="3502476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48" name="Прямая соединительная линия 47"/>
            <p:cNvCxnSpPr>
              <a:stCxn id="43" idx="1"/>
              <a:endCxn id="41" idx="5"/>
            </p:cNvCxnSpPr>
            <p:nvPr/>
          </p:nvCxnSpPr>
          <p:spPr>
            <a:xfrm rot="16200000" flipH="1">
              <a:off x="4881512" y="3690247"/>
              <a:ext cx="2383" cy="10663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" name="Прямая соединительная линия 51"/>
            <p:cNvCxnSpPr>
              <a:stCxn id="44" idx="7"/>
              <a:endCxn id="42" idx="5"/>
            </p:cNvCxnSpPr>
            <p:nvPr/>
          </p:nvCxnSpPr>
          <p:spPr>
            <a:xfrm rot="16200000" flipH="1">
              <a:off x="4852203" y="3597224"/>
              <a:ext cx="23349" cy="10121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" name="Прямая соединительная линия 54"/>
            <p:cNvCxnSpPr>
              <a:stCxn id="41" idx="7"/>
              <a:endCxn id="42" idx="2"/>
            </p:cNvCxnSpPr>
            <p:nvPr/>
          </p:nvCxnSpPr>
          <p:spPr>
            <a:xfrm rot="5400000" flipH="1" flipV="1">
              <a:off x="4954852" y="3704420"/>
              <a:ext cx="28680" cy="564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" name="Прямая соединительная линия 63"/>
            <p:cNvCxnSpPr>
              <a:stCxn id="44" idx="6"/>
              <a:endCxn id="43" idx="6"/>
            </p:cNvCxnSpPr>
            <p:nvPr/>
          </p:nvCxnSpPr>
          <p:spPr>
            <a:xfrm rot="5400000">
              <a:off x="4765359" y="3686551"/>
              <a:ext cx="74386" cy="386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" name="Прямая соединительная линия 67"/>
            <p:cNvCxnSpPr>
              <a:stCxn id="45" idx="1"/>
              <a:endCxn id="44" idx="3"/>
            </p:cNvCxnSpPr>
            <p:nvPr/>
          </p:nvCxnSpPr>
          <p:spPr>
            <a:xfrm rot="16200000" flipH="1">
              <a:off x="4722427" y="3584557"/>
              <a:ext cx="30585" cy="6046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" name="Прямая соединительная линия 73"/>
            <p:cNvCxnSpPr>
              <a:stCxn id="46" idx="1"/>
              <a:endCxn id="45" idx="6"/>
            </p:cNvCxnSpPr>
            <p:nvPr/>
          </p:nvCxnSpPr>
          <p:spPr>
            <a:xfrm rot="16200000" flipH="1">
              <a:off x="4636374" y="3540454"/>
              <a:ext cx="41958" cy="4273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7" name="Прямая соединительная линия 76"/>
            <p:cNvCxnSpPr>
              <a:stCxn id="40" idx="2"/>
              <a:endCxn id="46" idx="5"/>
            </p:cNvCxnSpPr>
            <p:nvPr/>
          </p:nvCxnSpPr>
          <p:spPr>
            <a:xfrm rot="16200000" flipH="1">
              <a:off x="4568392" y="3479288"/>
              <a:ext cx="38719" cy="2452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692" name="8-конечная звезда 691"/>
          <p:cNvSpPr/>
          <p:nvPr/>
        </p:nvSpPr>
        <p:spPr>
          <a:xfrm rot="1262594">
            <a:off x="862488" y="4882071"/>
            <a:ext cx="36000" cy="360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740" name="8-конечная звезда 739"/>
          <p:cNvSpPr/>
          <p:nvPr/>
        </p:nvSpPr>
        <p:spPr>
          <a:xfrm rot="1262594">
            <a:off x="4579895" y="4079837"/>
            <a:ext cx="54000" cy="540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grpSp>
        <p:nvGrpSpPr>
          <p:cNvPr id="21" name="Группа 741"/>
          <p:cNvGrpSpPr/>
          <p:nvPr/>
        </p:nvGrpSpPr>
        <p:grpSpPr>
          <a:xfrm>
            <a:off x="4364528" y="3150090"/>
            <a:ext cx="618304" cy="978555"/>
            <a:chOff x="4585684" y="3442682"/>
            <a:chExt cx="618304" cy="978555"/>
          </a:xfrm>
        </p:grpSpPr>
        <p:sp>
          <p:nvSpPr>
            <p:cNvPr id="743" name="8-конечная звезда 742"/>
            <p:cNvSpPr/>
            <p:nvPr/>
          </p:nvSpPr>
          <p:spPr>
            <a:xfrm rot="1262594">
              <a:off x="4722770" y="4365589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44" name="8-конечная звезда 743"/>
            <p:cNvSpPr/>
            <p:nvPr/>
          </p:nvSpPr>
          <p:spPr>
            <a:xfrm rot="1262594">
              <a:off x="4867295" y="4367237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62" name="8-конечная звезда 761"/>
            <p:cNvSpPr/>
            <p:nvPr/>
          </p:nvSpPr>
          <p:spPr>
            <a:xfrm rot="1262594">
              <a:off x="4942874" y="3442682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63" name="8-конечная звезда 762"/>
            <p:cNvSpPr/>
            <p:nvPr/>
          </p:nvSpPr>
          <p:spPr>
            <a:xfrm rot="1262594">
              <a:off x="5157188" y="3728434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65" name="8-конечная звезда 764"/>
            <p:cNvSpPr/>
            <p:nvPr/>
          </p:nvSpPr>
          <p:spPr>
            <a:xfrm rot="1262594">
              <a:off x="5150346" y="3935907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66" name="8-конечная звезда 765"/>
            <p:cNvSpPr/>
            <p:nvPr/>
          </p:nvSpPr>
          <p:spPr>
            <a:xfrm rot="1262594">
              <a:off x="4793157" y="4007346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69" name="8-конечная звезда 768"/>
            <p:cNvSpPr/>
            <p:nvPr/>
          </p:nvSpPr>
          <p:spPr>
            <a:xfrm rot="1262594">
              <a:off x="4585684" y="4014186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70" name="8-конечная звезда 769"/>
            <p:cNvSpPr/>
            <p:nvPr/>
          </p:nvSpPr>
          <p:spPr>
            <a:xfrm rot="1262594">
              <a:off x="4657122" y="4157062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75" name="8-конечная звезда 774"/>
            <p:cNvSpPr/>
            <p:nvPr/>
          </p:nvSpPr>
          <p:spPr>
            <a:xfrm rot="1262594">
              <a:off x="4721718" y="4221660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76" name="8-конечная звезда 775"/>
            <p:cNvSpPr/>
            <p:nvPr/>
          </p:nvSpPr>
          <p:spPr>
            <a:xfrm rot="1262594">
              <a:off x="4937085" y="4008397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78" name="8-конечная звезда 777"/>
            <p:cNvSpPr/>
            <p:nvPr/>
          </p:nvSpPr>
          <p:spPr>
            <a:xfrm rot="1262594">
              <a:off x="4863014" y="4291518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79" name="8-конечная звезда 778"/>
            <p:cNvSpPr/>
            <p:nvPr/>
          </p:nvSpPr>
          <p:spPr>
            <a:xfrm rot="1262594">
              <a:off x="4720138" y="3934329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80" name="8-конечная звезда 779"/>
            <p:cNvSpPr/>
            <p:nvPr/>
          </p:nvSpPr>
          <p:spPr>
            <a:xfrm rot="1262594">
              <a:off x="4655542" y="3941168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781" name="Прямая соединительная линия 780"/>
            <p:cNvCxnSpPr>
              <a:stCxn id="780" idx="3"/>
              <a:endCxn id="779" idx="4"/>
            </p:cNvCxnSpPr>
            <p:nvPr/>
          </p:nvCxnSpPr>
          <p:spPr>
            <a:xfrm rot="5400000" flipH="1" flipV="1">
              <a:off x="4678909" y="3924049"/>
              <a:ext cx="20611" cy="6424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3" name="Прямая соединительная линия 782"/>
            <p:cNvCxnSpPr>
              <a:stCxn id="779" idx="1"/>
              <a:endCxn id="766" idx="5"/>
            </p:cNvCxnSpPr>
            <p:nvPr/>
          </p:nvCxnSpPr>
          <p:spPr>
            <a:xfrm rot="16200000" flipH="1">
              <a:off x="4755959" y="3958265"/>
              <a:ext cx="40584" cy="6160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4" name="Прямая соединительная линия 783"/>
            <p:cNvCxnSpPr>
              <a:stCxn id="766" idx="7"/>
              <a:endCxn id="776" idx="4"/>
            </p:cNvCxnSpPr>
            <p:nvPr/>
          </p:nvCxnSpPr>
          <p:spPr>
            <a:xfrm rot="16200000" flipH="1">
              <a:off x="4886184" y="3973001"/>
              <a:ext cx="4457" cy="10094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5" name="Прямая соединительная линия 784"/>
            <p:cNvCxnSpPr>
              <a:stCxn id="765" idx="7"/>
              <a:endCxn id="763" idx="1"/>
            </p:cNvCxnSpPr>
            <p:nvPr/>
          </p:nvCxnSpPr>
          <p:spPr>
            <a:xfrm rot="16200000" flipV="1">
              <a:off x="5104316" y="3858991"/>
              <a:ext cx="176588" cy="504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6" name="Прямая соединительная линия 785"/>
            <p:cNvCxnSpPr>
              <a:stCxn id="765" idx="3"/>
              <a:endCxn id="776" idx="7"/>
            </p:cNvCxnSpPr>
            <p:nvPr/>
          </p:nvCxnSpPr>
          <p:spPr>
            <a:xfrm rot="5400000">
              <a:off x="5042748" y="3914820"/>
              <a:ext cx="55626" cy="16360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7" name="Прямая соединительная линия 786"/>
            <p:cNvCxnSpPr>
              <a:stCxn id="775" idx="3"/>
              <a:endCxn id="770" idx="1"/>
            </p:cNvCxnSpPr>
            <p:nvPr/>
          </p:nvCxnSpPr>
          <p:spPr>
            <a:xfrm rot="5400000" flipH="1">
              <a:off x="4680521" y="4211349"/>
              <a:ext cx="52715" cy="3371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8" name="Прямая соединительная линия 787"/>
            <p:cNvCxnSpPr>
              <a:stCxn id="778" idx="1"/>
              <a:endCxn id="775" idx="0"/>
            </p:cNvCxnSpPr>
            <p:nvPr/>
          </p:nvCxnSpPr>
          <p:spPr>
            <a:xfrm rot="5400000" flipH="1">
              <a:off x="4791387" y="4229032"/>
              <a:ext cx="72505" cy="12136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7" name="Прямая соединительная линия 796"/>
            <p:cNvCxnSpPr>
              <a:stCxn id="743" idx="5"/>
              <a:endCxn id="775" idx="2"/>
            </p:cNvCxnSpPr>
            <p:nvPr/>
          </p:nvCxnSpPr>
          <p:spPr>
            <a:xfrm rot="16200000" flipV="1">
              <a:off x="4687254" y="4316361"/>
              <a:ext cx="101016" cy="209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8" name="Прямая соединительная линия 797"/>
            <p:cNvCxnSpPr>
              <a:stCxn id="744" idx="1"/>
              <a:endCxn id="778" idx="1"/>
            </p:cNvCxnSpPr>
            <p:nvPr/>
          </p:nvCxnSpPr>
          <p:spPr>
            <a:xfrm rot="5400000" flipH="1">
              <a:off x="4850319" y="4363972"/>
              <a:ext cx="92944" cy="1693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9" name="Прямая соединительная линия 798"/>
            <p:cNvCxnSpPr>
              <a:stCxn id="744" idx="3"/>
              <a:endCxn id="743" idx="0"/>
            </p:cNvCxnSpPr>
            <p:nvPr/>
          </p:nvCxnSpPr>
          <p:spPr>
            <a:xfrm rot="5400000" flipH="1">
              <a:off x="4820837" y="4356416"/>
              <a:ext cx="2916" cy="9465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0" name="Прямая соединительная линия 799"/>
            <p:cNvCxnSpPr>
              <a:stCxn id="769" idx="1"/>
              <a:endCxn id="770" idx="5"/>
            </p:cNvCxnSpPr>
            <p:nvPr/>
          </p:nvCxnSpPr>
          <p:spPr>
            <a:xfrm rot="16200000" flipH="1">
              <a:off x="4594749" y="4082806"/>
              <a:ext cx="100108" cy="5243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1" name="Прямая соединительная линия 800"/>
            <p:cNvCxnSpPr>
              <a:stCxn id="769" idx="7"/>
              <a:endCxn id="780" idx="4"/>
            </p:cNvCxnSpPr>
            <p:nvPr/>
          </p:nvCxnSpPr>
          <p:spPr>
            <a:xfrm rot="5400000" flipH="1" flipV="1">
              <a:off x="4605915" y="3977258"/>
              <a:ext cx="75380" cy="2627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3" name="Прямая соединительная линия 802"/>
            <p:cNvCxnSpPr>
              <a:stCxn id="763" idx="5"/>
              <a:endCxn id="762" idx="1"/>
            </p:cNvCxnSpPr>
            <p:nvPr/>
          </p:nvCxnSpPr>
          <p:spPr>
            <a:xfrm rot="16200000" flipV="1">
              <a:off x="4951939" y="3511302"/>
              <a:ext cx="242984" cy="19531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2" name="Группа 803"/>
          <p:cNvGrpSpPr/>
          <p:nvPr/>
        </p:nvGrpSpPr>
        <p:grpSpPr>
          <a:xfrm rot="454036">
            <a:off x="3942773" y="3396132"/>
            <a:ext cx="418878" cy="573235"/>
            <a:chOff x="3898064" y="3436893"/>
            <a:chExt cx="418878" cy="573235"/>
          </a:xfrm>
        </p:grpSpPr>
        <p:sp>
          <p:nvSpPr>
            <p:cNvPr id="805" name="8-конечная звезда 804"/>
            <p:cNvSpPr/>
            <p:nvPr/>
          </p:nvSpPr>
          <p:spPr>
            <a:xfrm rot="1262594">
              <a:off x="4053798" y="3840511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06" name="8-конечная звезда 805"/>
            <p:cNvSpPr/>
            <p:nvPr/>
          </p:nvSpPr>
          <p:spPr>
            <a:xfrm rot="1262594">
              <a:off x="4252142" y="3672152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14" name="8-конечная звезда 813"/>
            <p:cNvSpPr/>
            <p:nvPr/>
          </p:nvSpPr>
          <p:spPr>
            <a:xfrm rot="1262594">
              <a:off x="3898064" y="3719192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15" name="8-конечная звезда 814"/>
            <p:cNvSpPr/>
            <p:nvPr/>
          </p:nvSpPr>
          <p:spPr>
            <a:xfrm rot="1262594">
              <a:off x="4129328" y="3832601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16" name="8-конечная звезда 815"/>
            <p:cNvSpPr/>
            <p:nvPr/>
          </p:nvSpPr>
          <p:spPr>
            <a:xfrm rot="1262594">
              <a:off x="4222705" y="343689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17" name="8-конечная звезда 816"/>
            <p:cNvSpPr/>
            <p:nvPr/>
          </p:nvSpPr>
          <p:spPr>
            <a:xfrm rot="1262594">
              <a:off x="4018053" y="3557848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18" name="8-конечная звезда 817"/>
            <p:cNvSpPr/>
            <p:nvPr/>
          </p:nvSpPr>
          <p:spPr>
            <a:xfrm rot="1262594">
              <a:off x="3975458" y="377970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19" name="8-конечная звезда 818"/>
            <p:cNvSpPr/>
            <p:nvPr/>
          </p:nvSpPr>
          <p:spPr>
            <a:xfrm rot="1262594">
              <a:off x="4214245" y="3963328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820" name="Прямая соединительная линия 819"/>
            <p:cNvCxnSpPr>
              <a:stCxn id="805" idx="0"/>
              <a:endCxn id="815" idx="4"/>
            </p:cNvCxnSpPr>
            <p:nvPr/>
          </p:nvCxnSpPr>
          <p:spPr>
            <a:xfrm rot="21145964" flipV="1">
              <a:off x="4097931" y="3855587"/>
              <a:ext cx="34663" cy="1450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1" name="Прямая соединительная линия 820"/>
            <p:cNvCxnSpPr>
              <a:stCxn id="805" idx="4"/>
              <a:endCxn id="818" idx="1"/>
            </p:cNvCxnSpPr>
            <p:nvPr/>
          </p:nvCxnSpPr>
          <p:spPr>
            <a:xfrm rot="10345964">
              <a:off x="4015195" y="3828721"/>
              <a:ext cx="38393" cy="2944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2" name="Прямая соединительная линия 821"/>
            <p:cNvCxnSpPr>
              <a:stCxn id="814" idx="1"/>
              <a:endCxn id="818" idx="4"/>
            </p:cNvCxnSpPr>
            <p:nvPr/>
          </p:nvCxnSpPr>
          <p:spPr>
            <a:xfrm rot="15745964" flipH="1">
              <a:off x="3950389" y="3773471"/>
              <a:ext cx="20100" cy="3126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4" name="Прямая соединительная линия 823"/>
            <p:cNvCxnSpPr>
              <a:stCxn id="814" idx="7"/>
              <a:endCxn id="817" idx="2"/>
            </p:cNvCxnSpPr>
            <p:nvPr/>
          </p:nvCxnSpPr>
          <p:spPr>
            <a:xfrm rot="4945964" flipH="1" flipV="1">
              <a:off x="3939038" y="3628473"/>
              <a:ext cx="117356" cy="9153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5" name="Прямая соединительная линия 824"/>
            <p:cNvCxnSpPr>
              <a:stCxn id="817" idx="0"/>
              <a:endCxn id="806" idx="3"/>
            </p:cNvCxnSpPr>
            <p:nvPr/>
          </p:nvCxnSpPr>
          <p:spPr>
            <a:xfrm rot="21145964">
              <a:off x="4079166" y="3582919"/>
              <a:ext cx="166853" cy="14641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6" name="Прямая соединительная линия 825"/>
            <p:cNvCxnSpPr>
              <a:stCxn id="817" idx="0"/>
              <a:endCxn id="816" idx="3"/>
            </p:cNvCxnSpPr>
            <p:nvPr/>
          </p:nvCxnSpPr>
          <p:spPr>
            <a:xfrm rot="21145964" flipV="1">
              <a:off x="4063045" y="3485571"/>
              <a:ext cx="169192" cy="9826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39" name="Прямая соединительная линия 838"/>
            <p:cNvCxnSpPr>
              <a:stCxn id="815" idx="6"/>
              <a:endCxn id="806" idx="2"/>
            </p:cNvCxnSpPr>
            <p:nvPr/>
          </p:nvCxnSpPr>
          <p:spPr>
            <a:xfrm rot="4945964" flipH="1" flipV="1">
              <a:off x="4180141" y="3728855"/>
              <a:ext cx="85989" cy="11184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42" name="Прямая соединительная линия 841"/>
            <p:cNvCxnSpPr>
              <a:stCxn id="819" idx="5"/>
              <a:endCxn id="815" idx="0"/>
            </p:cNvCxnSpPr>
            <p:nvPr/>
          </p:nvCxnSpPr>
          <p:spPr>
            <a:xfrm rot="15745964" flipV="1">
              <a:off x="4163706" y="3908900"/>
              <a:ext cx="92701" cy="2417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43" name="Прямая соединительная линия 842"/>
            <p:cNvCxnSpPr>
              <a:stCxn id="806" idx="6"/>
              <a:endCxn id="816" idx="1"/>
            </p:cNvCxnSpPr>
            <p:nvPr/>
          </p:nvCxnSpPr>
          <p:spPr>
            <a:xfrm rot="15745964" flipV="1">
              <a:off x="4184021" y="3576072"/>
              <a:ext cx="188804" cy="1073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5" name="Группа 843"/>
          <p:cNvGrpSpPr/>
          <p:nvPr/>
        </p:nvGrpSpPr>
        <p:grpSpPr>
          <a:xfrm rot="863702">
            <a:off x="3894714" y="3192591"/>
            <a:ext cx="283138" cy="325688"/>
            <a:chOff x="3581341" y="3244782"/>
            <a:chExt cx="283138" cy="325688"/>
          </a:xfrm>
        </p:grpSpPr>
        <p:sp>
          <p:nvSpPr>
            <p:cNvPr id="845" name="8-конечная звезда 844"/>
            <p:cNvSpPr/>
            <p:nvPr/>
          </p:nvSpPr>
          <p:spPr>
            <a:xfrm rot="1262594">
              <a:off x="3810479" y="3244782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46" name="8-конечная звезда 845"/>
            <p:cNvSpPr/>
            <p:nvPr/>
          </p:nvSpPr>
          <p:spPr>
            <a:xfrm rot="1262594">
              <a:off x="3696294" y="3349536"/>
              <a:ext cx="72483" cy="72483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47" name="8-конечная звезда 846"/>
            <p:cNvSpPr/>
            <p:nvPr/>
          </p:nvSpPr>
          <p:spPr>
            <a:xfrm rot="1262594">
              <a:off x="3659939" y="3505670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48" name="8-конечная звезда 847"/>
            <p:cNvSpPr/>
            <p:nvPr/>
          </p:nvSpPr>
          <p:spPr>
            <a:xfrm rot="1262594">
              <a:off x="3671149" y="3261989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53" name="8-конечная звезда 852"/>
            <p:cNvSpPr/>
            <p:nvPr/>
          </p:nvSpPr>
          <p:spPr>
            <a:xfrm rot="1262594">
              <a:off x="3581341" y="3367035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854" name="Прямая соединительная линия 853"/>
            <p:cNvCxnSpPr>
              <a:stCxn id="848" idx="7"/>
              <a:endCxn id="845" idx="3"/>
            </p:cNvCxnSpPr>
            <p:nvPr/>
          </p:nvCxnSpPr>
          <p:spPr>
            <a:xfrm rot="15336298" flipH="1">
              <a:off x="3762348" y="3243604"/>
              <a:ext cx="21266" cy="7677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55" name="Прямая соединительная линия 854"/>
            <p:cNvCxnSpPr>
              <a:stCxn id="846" idx="5"/>
              <a:endCxn id="848" idx="2"/>
            </p:cNvCxnSpPr>
            <p:nvPr/>
          </p:nvCxnSpPr>
          <p:spPr>
            <a:xfrm rot="15336298" flipV="1">
              <a:off x="3688072" y="3329582"/>
              <a:ext cx="33590" cy="1812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56" name="Прямая соединительная линия 855"/>
            <p:cNvCxnSpPr>
              <a:stCxn id="853" idx="7"/>
              <a:endCxn id="846" idx="3"/>
            </p:cNvCxnSpPr>
            <p:nvPr/>
          </p:nvCxnSpPr>
          <p:spPr>
            <a:xfrm rot="15336298" flipH="1">
              <a:off x="3657530" y="3368000"/>
              <a:ext cx="27706" cy="5077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59" name="Прямая соединительная линия 858"/>
            <p:cNvCxnSpPr>
              <a:stCxn id="847" idx="4"/>
              <a:endCxn id="853" idx="1"/>
            </p:cNvCxnSpPr>
            <p:nvPr/>
          </p:nvCxnSpPr>
          <p:spPr>
            <a:xfrm rot="9936298">
              <a:off x="3639554" y="3426198"/>
              <a:ext cx="9886" cy="10308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6" name="Группа 864"/>
          <p:cNvGrpSpPr/>
          <p:nvPr/>
        </p:nvGrpSpPr>
        <p:grpSpPr>
          <a:xfrm rot="21433529">
            <a:off x="3657042" y="4010332"/>
            <a:ext cx="707622" cy="622149"/>
            <a:chOff x="3591204" y="4423662"/>
            <a:chExt cx="707622" cy="622149"/>
          </a:xfrm>
        </p:grpSpPr>
        <p:sp>
          <p:nvSpPr>
            <p:cNvPr id="872" name="8-конечная звезда 871"/>
            <p:cNvSpPr/>
            <p:nvPr/>
          </p:nvSpPr>
          <p:spPr>
            <a:xfrm rot="1262594">
              <a:off x="3946300" y="4423662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74" name="8-конечная звезда 873"/>
            <p:cNvSpPr/>
            <p:nvPr/>
          </p:nvSpPr>
          <p:spPr>
            <a:xfrm rot="1262594">
              <a:off x="4091407" y="4572050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75" name="8-конечная звезда 874"/>
            <p:cNvSpPr/>
            <p:nvPr/>
          </p:nvSpPr>
          <p:spPr>
            <a:xfrm rot="1262594">
              <a:off x="3936952" y="457990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76" name="8-конечная звезда 875"/>
            <p:cNvSpPr/>
            <p:nvPr/>
          </p:nvSpPr>
          <p:spPr>
            <a:xfrm rot="1262594">
              <a:off x="3802532" y="4629571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77" name="8-конечная звезда 876"/>
            <p:cNvSpPr/>
            <p:nvPr/>
          </p:nvSpPr>
          <p:spPr>
            <a:xfrm rot="1262594">
              <a:off x="4094144" y="4499531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79" name="8-конечная звезда 878"/>
            <p:cNvSpPr/>
            <p:nvPr/>
          </p:nvSpPr>
          <p:spPr>
            <a:xfrm rot="1262594">
              <a:off x="4252026" y="4448001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80" name="8-конечная звезда 879"/>
            <p:cNvSpPr/>
            <p:nvPr/>
          </p:nvSpPr>
          <p:spPr>
            <a:xfrm rot="1262594">
              <a:off x="4069939" y="4999011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81" name="8-конечная звезда 880"/>
            <p:cNvSpPr/>
            <p:nvPr/>
          </p:nvSpPr>
          <p:spPr>
            <a:xfrm rot="1262594">
              <a:off x="3949916" y="4778630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82" name="8-конечная звезда 881"/>
            <p:cNvSpPr/>
            <p:nvPr/>
          </p:nvSpPr>
          <p:spPr>
            <a:xfrm rot="1262594">
              <a:off x="3808725" y="4485700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83" name="8-конечная звезда 882"/>
            <p:cNvSpPr/>
            <p:nvPr/>
          </p:nvSpPr>
          <p:spPr>
            <a:xfrm rot="1262594">
              <a:off x="3591204" y="4546681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84" name="8-конечная звезда 883"/>
            <p:cNvSpPr/>
            <p:nvPr/>
          </p:nvSpPr>
          <p:spPr>
            <a:xfrm rot="1262594">
              <a:off x="4001682" y="4923618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85" name="8-конечная звезда 884"/>
            <p:cNvSpPr/>
            <p:nvPr/>
          </p:nvSpPr>
          <p:spPr>
            <a:xfrm rot="1262594">
              <a:off x="3665657" y="4478203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886" name="Прямая соединительная линия 885"/>
            <p:cNvCxnSpPr>
              <a:stCxn id="882" idx="3"/>
              <a:endCxn id="885" idx="0"/>
            </p:cNvCxnSpPr>
            <p:nvPr/>
          </p:nvCxnSpPr>
          <p:spPr>
            <a:xfrm rot="5566471" flipH="1">
              <a:off x="3756065" y="4461211"/>
              <a:ext cx="6027" cy="10373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87" name="Прямая соединительная линия 886"/>
            <p:cNvCxnSpPr>
              <a:stCxn id="882" idx="7"/>
              <a:endCxn id="872" idx="3"/>
            </p:cNvCxnSpPr>
            <p:nvPr/>
          </p:nvCxnSpPr>
          <p:spPr>
            <a:xfrm rot="5566471" flipH="1" flipV="1">
              <a:off x="3883816" y="4437409"/>
              <a:ext cx="34971" cy="9399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88" name="Прямая соединительная линия 887"/>
            <p:cNvCxnSpPr>
              <a:stCxn id="872" idx="0"/>
              <a:endCxn id="877" idx="5"/>
            </p:cNvCxnSpPr>
            <p:nvPr/>
          </p:nvCxnSpPr>
          <p:spPr>
            <a:xfrm rot="166471">
              <a:off x="4008179" y="4470115"/>
              <a:ext cx="100625" cy="2901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89" name="Прямая соединительная линия 888"/>
            <p:cNvCxnSpPr>
              <a:stCxn id="883" idx="0"/>
              <a:endCxn id="882" idx="2"/>
            </p:cNvCxnSpPr>
            <p:nvPr/>
          </p:nvCxnSpPr>
          <p:spPr>
            <a:xfrm rot="166471" flipV="1">
              <a:off x="3637705" y="4526435"/>
              <a:ext cx="184758" cy="5655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90" name="Прямая соединительная линия 889"/>
            <p:cNvCxnSpPr>
              <a:stCxn id="876" idx="3"/>
              <a:endCxn id="883" idx="0"/>
            </p:cNvCxnSpPr>
            <p:nvPr/>
          </p:nvCxnSpPr>
          <p:spPr>
            <a:xfrm rot="5566471" flipH="1">
              <a:off x="3680253" y="4536746"/>
              <a:ext cx="80795" cy="17252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91" name="Прямая соединительная линия 890"/>
            <p:cNvCxnSpPr>
              <a:stCxn id="877" idx="6"/>
              <a:endCxn id="879" idx="3"/>
            </p:cNvCxnSpPr>
            <p:nvPr/>
          </p:nvCxnSpPr>
          <p:spPr>
            <a:xfrm rot="5566471" flipH="1" flipV="1">
              <a:off x="4176810" y="4427513"/>
              <a:ext cx="26366" cy="12696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92" name="Прямая соединительная линия 891"/>
            <p:cNvCxnSpPr>
              <a:stCxn id="876" idx="7"/>
              <a:endCxn id="875" idx="3"/>
            </p:cNvCxnSpPr>
            <p:nvPr/>
          </p:nvCxnSpPr>
          <p:spPr>
            <a:xfrm rot="5566471" flipH="1" flipV="1">
              <a:off x="3880829" y="4589923"/>
              <a:ext cx="31826" cy="8362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93" name="Прямая соединительная линия 892"/>
            <p:cNvCxnSpPr>
              <a:stCxn id="881" idx="5"/>
              <a:endCxn id="875" idx="1"/>
            </p:cNvCxnSpPr>
            <p:nvPr/>
          </p:nvCxnSpPr>
          <p:spPr>
            <a:xfrm rot="5566471" flipH="1" flipV="1">
              <a:off x="3894650" y="4704174"/>
              <a:ext cx="149432" cy="387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94" name="Прямая соединительная линия 893"/>
            <p:cNvCxnSpPr>
              <a:stCxn id="874" idx="7"/>
              <a:endCxn id="879" idx="3"/>
            </p:cNvCxnSpPr>
            <p:nvPr/>
          </p:nvCxnSpPr>
          <p:spPr>
            <a:xfrm rot="5566471" flipH="1" flipV="1">
              <a:off x="4142348" y="4481673"/>
              <a:ext cx="112428" cy="10564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95" name="Прямая соединительная линия 894"/>
            <p:cNvCxnSpPr>
              <a:stCxn id="884" idx="5"/>
              <a:endCxn id="881" idx="1"/>
            </p:cNvCxnSpPr>
            <p:nvPr/>
          </p:nvCxnSpPr>
          <p:spPr>
            <a:xfrm rot="16366471" flipV="1">
              <a:off x="3948459" y="4856148"/>
              <a:ext cx="100411" cy="3659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96" name="Прямая соединительная линия 895"/>
            <p:cNvCxnSpPr>
              <a:stCxn id="884" idx="0"/>
              <a:endCxn id="880" idx="5"/>
            </p:cNvCxnSpPr>
            <p:nvPr/>
          </p:nvCxnSpPr>
          <p:spPr>
            <a:xfrm rot="166471">
              <a:off x="4042302" y="4953980"/>
              <a:ext cx="42675" cy="4604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97" name="Прямая соединительная линия 896"/>
            <p:cNvCxnSpPr>
              <a:stCxn id="875" idx="7"/>
              <a:endCxn id="874" idx="3"/>
            </p:cNvCxnSpPr>
            <p:nvPr/>
          </p:nvCxnSpPr>
          <p:spPr>
            <a:xfrm rot="16366471" flipH="1">
              <a:off x="4036695" y="4550145"/>
              <a:ext cx="8969" cy="10566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7" name="Группа 897"/>
          <p:cNvGrpSpPr/>
          <p:nvPr/>
        </p:nvGrpSpPr>
        <p:grpSpPr>
          <a:xfrm rot="20868841">
            <a:off x="4169768" y="4203281"/>
            <a:ext cx="364793" cy="303543"/>
            <a:chOff x="4320396" y="4640299"/>
            <a:chExt cx="364793" cy="303543"/>
          </a:xfrm>
        </p:grpSpPr>
        <p:sp>
          <p:nvSpPr>
            <p:cNvPr id="899" name="8-конечная звезда 898"/>
            <p:cNvSpPr/>
            <p:nvPr/>
          </p:nvSpPr>
          <p:spPr>
            <a:xfrm rot="1262594">
              <a:off x="4517547" y="4740786"/>
              <a:ext cx="82800" cy="82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900" name="8-конечная звезда 899"/>
            <p:cNvSpPr/>
            <p:nvPr/>
          </p:nvSpPr>
          <p:spPr>
            <a:xfrm rot="1262594">
              <a:off x="4454500" y="4871359"/>
              <a:ext cx="72483" cy="72483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901" name="8-конечная звезда 900"/>
            <p:cNvSpPr/>
            <p:nvPr/>
          </p:nvSpPr>
          <p:spPr>
            <a:xfrm rot="1262594">
              <a:off x="4422696" y="4640299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902" name="8-конечная звезда 901"/>
            <p:cNvSpPr/>
            <p:nvPr/>
          </p:nvSpPr>
          <p:spPr>
            <a:xfrm rot="1262594">
              <a:off x="4320396" y="4727622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903" name="8-конечная звезда 902"/>
            <p:cNvSpPr/>
            <p:nvPr/>
          </p:nvSpPr>
          <p:spPr>
            <a:xfrm rot="1262594">
              <a:off x="4435966" y="4793163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904" name="8-конечная звезда 903"/>
            <p:cNvSpPr/>
            <p:nvPr/>
          </p:nvSpPr>
          <p:spPr>
            <a:xfrm rot="1262594">
              <a:off x="4379104" y="4868544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905" name="8-конечная звезда 904"/>
            <p:cNvSpPr/>
            <p:nvPr/>
          </p:nvSpPr>
          <p:spPr>
            <a:xfrm rot="1262594">
              <a:off x="4638389" y="4862034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906" name="Прямая соединительная линия 905"/>
            <p:cNvCxnSpPr>
              <a:stCxn id="904" idx="0"/>
              <a:endCxn id="903" idx="1"/>
            </p:cNvCxnSpPr>
            <p:nvPr/>
          </p:nvCxnSpPr>
          <p:spPr>
            <a:xfrm rot="731159" flipV="1">
              <a:off x="4431431" y="4833949"/>
              <a:ext cx="30350" cy="7039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07" name="Прямая соединительная линия 906"/>
            <p:cNvCxnSpPr>
              <a:stCxn id="904" idx="0"/>
              <a:endCxn id="900" idx="7"/>
            </p:cNvCxnSpPr>
            <p:nvPr/>
          </p:nvCxnSpPr>
          <p:spPr>
            <a:xfrm rot="731159" flipV="1">
              <a:off x="4426252" y="4882464"/>
              <a:ext cx="95700" cy="2830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08" name="Прямая соединительная линия 907"/>
            <p:cNvCxnSpPr>
              <a:stCxn id="905" idx="3"/>
              <a:endCxn id="900" idx="7"/>
            </p:cNvCxnSpPr>
            <p:nvPr/>
          </p:nvCxnSpPr>
          <p:spPr>
            <a:xfrm rot="6131159">
              <a:off x="4570835" y="4836733"/>
              <a:ext cx="22596" cy="11435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09" name="Прямая соединительная линия 908"/>
            <p:cNvCxnSpPr>
              <a:stCxn id="904" idx="5"/>
              <a:endCxn id="902" idx="1"/>
            </p:cNvCxnSpPr>
            <p:nvPr/>
          </p:nvCxnSpPr>
          <p:spPr>
            <a:xfrm rot="16931159" flipV="1">
              <a:off x="4329369" y="4791718"/>
              <a:ext cx="87563" cy="5952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10" name="Прямая соединительная линия 909"/>
            <p:cNvCxnSpPr>
              <a:stCxn id="902" idx="6"/>
              <a:endCxn id="901" idx="4"/>
            </p:cNvCxnSpPr>
            <p:nvPr/>
          </p:nvCxnSpPr>
          <p:spPr>
            <a:xfrm rot="6131159" flipH="1" flipV="1">
              <a:off x="4344512" y="4664822"/>
              <a:ext cx="87431" cy="5483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11" name="Прямая соединительная линия 910"/>
            <p:cNvCxnSpPr>
              <a:stCxn id="899" idx="5"/>
              <a:endCxn id="901" idx="1"/>
            </p:cNvCxnSpPr>
            <p:nvPr/>
          </p:nvCxnSpPr>
          <p:spPr>
            <a:xfrm rot="16931159" flipV="1">
              <a:off x="4479035" y="4666168"/>
              <a:ext cx="39667" cy="9710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12" name="Прямая соединительная линия 911"/>
            <p:cNvCxnSpPr>
              <a:stCxn id="905" idx="5"/>
              <a:endCxn id="899" idx="0"/>
            </p:cNvCxnSpPr>
            <p:nvPr/>
          </p:nvCxnSpPr>
          <p:spPr>
            <a:xfrm rot="16931159" flipV="1">
              <a:off x="4597966" y="4796745"/>
              <a:ext cx="53943" cy="6761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9" name="Группа 912"/>
          <p:cNvGrpSpPr/>
          <p:nvPr/>
        </p:nvGrpSpPr>
        <p:grpSpPr>
          <a:xfrm rot="21163619">
            <a:off x="4223693" y="4099681"/>
            <a:ext cx="993512" cy="887928"/>
            <a:chOff x="4435965" y="4516219"/>
            <a:chExt cx="993512" cy="887928"/>
          </a:xfrm>
        </p:grpSpPr>
        <p:sp>
          <p:nvSpPr>
            <p:cNvPr id="914" name="8-конечная звезда 913"/>
            <p:cNvSpPr/>
            <p:nvPr/>
          </p:nvSpPr>
          <p:spPr>
            <a:xfrm rot="1262594">
              <a:off x="5165705" y="4806709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915" name="8-конечная звезда 914"/>
            <p:cNvSpPr/>
            <p:nvPr/>
          </p:nvSpPr>
          <p:spPr>
            <a:xfrm rot="1262594">
              <a:off x="5280300" y="5037389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916" name="8-конечная звезда 915"/>
            <p:cNvSpPr/>
            <p:nvPr/>
          </p:nvSpPr>
          <p:spPr>
            <a:xfrm rot="1262594">
              <a:off x="4651332" y="522284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917" name="8-конечная звезда 916"/>
            <p:cNvSpPr/>
            <p:nvPr/>
          </p:nvSpPr>
          <p:spPr>
            <a:xfrm rot="1262594">
              <a:off x="4783129" y="4979042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918" name="8-конечная звезда 917"/>
            <p:cNvSpPr/>
            <p:nvPr/>
          </p:nvSpPr>
          <p:spPr>
            <a:xfrm rot="1262594">
              <a:off x="4986676" y="5077037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919" name="8-конечная звезда 918"/>
            <p:cNvSpPr/>
            <p:nvPr/>
          </p:nvSpPr>
          <p:spPr>
            <a:xfrm rot="1262594">
              <a:off x="4794208" y="4794216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920" name="8-конечная звезда 919"/>
            <p:cNvSpPr/>
            <p:nvPr/>
          </p:nvSpPr>
          <p:spPr>
            <a:xfrm rot="1262594">
              <a:off x="4849671" y="4633634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921" name="8-конечная звезда 920"/>
            <p:cNvSpPr/>
            <p:nvPr/>
          </p:nvSpPr>
          <p:spPr>
            <a:xfrm rot="1262594">
              <a:off x="5058250" y="4516219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922" name="8-конечная звезда 921"/>
            <p:cNvSpPr/>
            <p:nvPr/>
          </p:nvSpPr>
          <p:spPr>
            <a:xfrm rot="1262594">
              <a:off x="5117889" y="4661680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923" name="8-конечная звезда 922"/>
            <p:cNvSpPr/>
            <p:nvPr/>
          </p:nvSpPr>
          <p:spPr>
            <a:xfrm rot="1262594">
              <a:off x="4951211" y="4790628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924" name="8-конечная звезда 923"/>
            <p:cNvSpPr/>
            <p:nvPr/>
          </p:nvSpPr>
          <p:spPr>
            <a:xfrm rot="1262594">
              <a:off x="5083894" y="4879579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925" name="8-конечная звезда 924"/>
            <p:cNvSpPr/>
            <p:nvPr/>
          </p:nvSpPr>
          <p:spPr>
            <a:xfrm rot="1262594">
              <a:off x="5133713" y="5101992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926" name="8-конечная звезда 925"/>
            <p:cNvSpPr/>
            <p:nvPr/>
          </p:nvSpPr>
          <p:spPr>
            <a:xfrm rot="1262594">
              <a:off x="4435965" y="5221792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927" name="8-конечная звезда 926"/>
            <p:cNvSpPr/>
            <p:nvPr/>
          </p:nvSpPr>
          <p:spPr>
            <a:xfrm rot="1262594">
              <a:off x="5382677" y="5357347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928" name="8-конечная звезда 927"/>
            <p:cNvSpPr/>
            <p:nvPr/>
          </p:nvSpPr>
          <p:spPr>
            <a:xfrm rot="1262594">
              <a:off x="5198708" y="4541675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929" name="8-конечная звезда 928"/>
            <p:cNvSpPr/>
            <p:nvPr/>
          </p:nvSpPr>
          <p:spPr>
            <a:xfrm rot="1262594">
              <a:off x="5118800" y="4603493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930" name="8-конечная звезда 929"/>
            <p:cNvSpPr/>
            <p:nvPr/>
          </p:nvSpPr>
          <p:spPr>
            <a:xfrm rot="1262594">
              <a:off x="4793156" y="5221792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931" name="Прямая соединительная линия 930"/>
            <p:cNvCxnSpPr>
              <a:stCxn id="924" idx="4"/>
              <a:endCxn id="923" idx="0"/>
            </p:cNvCxnSpPr>
            <p:nvPr/>
          </p:nvCxnSpPr>
          <p:spPr>
            <a:xfrm rot="11236381">
              <a:off x="4999338" y="4832812"/>
              <a:ext cx="90428" cy="5858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32" name="Прямая соединительная линия 931"/>
            <p:cNvCxnSpPr>
              <a:stCxn id="926" idx="0"/>
              <a:endCxn id="916" idx="3"/>
            </p:cNvCxnSpPr>
            <p:nvPr/>
          </p:nvCxnSpPr>
          <p:spPr>
            <a:xfrm>
              <a:off x="4481204" y="5253594"/>
              <a:ext cx="172454" cy="721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33" name="Прямая соединительная линия 932"/>
            <p:cNvCxnSpPr>
              <a:stCxn id="916" idx="7"/>
              <a:endCxn id="930" idx="3"/>
            </p:cNvCxnSpPr>
            <p:nvPr/>
          </p:nvCxnSpPr>
          <p:spPr>
            <a:xfrm rot="16200000" flipH="1">
              <a:off x="4741182" y="5200703"/>
              <a:ext cx="15813" cy="9216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34" name="Прямая соединительная линия 933"/>
            <p:cNvCxnSpPr>
              <a:stCxn id="930" idx="6"/>
              <a:endCxn id="917" idx="1"/>
            </p:cNvCxnSpPr>
            <p:nvPr/>
          </p:nvCxnSpPr>
          <p:spPr>
            <a:xfrm rot="16636381" flipV="1">
              <a:off x="4727727" y="5112925"/>
              <a:ext cx="190597" cy="2822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35" name="Прямая соединительная линия 934"/>
            <p:cNvCxnSpPr>
              <a:stCxn id="917" idx="0"/>
              <a:endCxn id="918" idx="4"/>
            </p:cNvCxnSpPr>
            <p:nvPr/>
          </p:nvCxnSpPr>
          <p:spPr>
            <a:xfrm rot="436381">
              <a:off x="4830969" y="5025748"/>
              <a:ext cx="161867" cy="5858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36" name="Прямая соединительная линия 935"/>
            <p:cNvCxnSpPr>
              <a:stCxn id="925" idx="4"/>
              <a:endCxn id="918" idx="6"/>
            </p:cNvCxnSpPr>
            <p:nvPr/>
          </p:nvCxnSpPr>
          <p:spPr>
            <a:xfrm rot="11236381">
              <a:off x="5021263" y="5086102"/>
              <a:ext cx="116361" cy="2593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37" name="Прямая соединительная линия 936"/>
            <p:cNvCxnSpPr>
              <a:stCxn id="927" idx="4"/>
              <a:endCxn id="925" idx="0"/>
            </p:cNvCxnSpPr>
            <p:nvPr/>
          </p:nvCxnSpPr>
          <p:spPr>
            <a:xfrm rot="11236381">
              <a:off x="5171921" y="5152181"/>
              <a:ext cx="226311" cy="20667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38" name="Прямая соединительная линия 937"/>
            <p:cNvCxnSpPr>
              <a:stCxn id="923" idx="6"/>
              <a:endCxn id="922" idx="4"/>
            </p:cNvCxnSpPr>
            <p:nvPr/>
          </p:nvCxnSpPr>
          <p:spPr>
            <a:xfrm rot="5836381" flipH="1" flipV="1">
              <a:off x="4989190" y="4677527"/>
              <a:ext cx="129215" cy="11636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39" name="Прямая соединительная линия 938"/>
            <p:cNvCxnSpPr>
              <a:stCxn id="914" idx="5"/>
              <a:endCxn id="922" idx="1"/>
            </p:cNvCxnSpPr>
            <p:nvPr/>
          </p:nvCxnSpPr>
          <p:spPr>
            <a:xfrm rot="16636381" flipV="1">
              <a:off x="5124557" y="4740910"/>
              <a:ext cx="91689" cy="4103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40" name="Прямая соединительная линия 939"/>
            <p:cNvCxnSpPr>
              <a:stCxn id="924" idx="7"/>
              <a:endCxn id="914" idx="2"/>
            </p:cNvCxnSpPr>
            <p:nvPr/>
          </p:nvCxnSpPr>
          <p:spPr>
            <a:xfrm rot="5836381" flipH="1" flipV="1">
              <a:off x="5144770" y="4858898"/>
              <a:ext cx="32500" cy="4716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41" name="Прямая соединительная линия 940"/>
            <p:cNvCxnSpPr>
              <a:stCxn id="924" idx="0"/>
              <a:endCxn id="915" idx="4"/>
            </p:cNvCxnSpPr>
            <p:nvPr/>
          </p:nvCxnSpPr>
          <p:spPr>
            <a:xfrm rot="436381">
              <a:off x="5127702" y="4926113"/>
              <a:ext cx="163151" cy="12220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42" name="Прямая соединительная линия 941"/>
            <p:cNvCxnSpPr>
              <a:stCxn id="919" idx="5"/>
              <a:endCxn id="920" idx="2"/>
            </p:cNvCxnSpPr>
            <p:nvPr/>
          </p:nvCxnSpPr>
          <p:spPr>
            <a:xfrm rot="5836381" flipH="1" flipV="1">
              <a:off x="4780111" y="4720058"/>
              <a:ext cx="116999" cy="4226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43" name="Прямая соединительная линия 942"/>
            <p:cNvCxnSpPr>
              <a:stCxn id="919" idx="7"/>
              <a:endCxn id="923" idx="3"/>
            </p:cNvCxnSpPr>
            <p:nvPr/>
          </p:nvCxnSpPr>
          <p:spPr>
            <a:xfrm rot="16636381" flipH="1">
              <a:off x="4897427" y="4764866"/>
              <a:ext cx="4563" cy="10911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44" name="Прямая соединительная линия 943"/>
            <p:cNvCxnSpPr>
              <a:stCxn id="917" idx="7"/>
              <a:endCxn id="923" idx="3"/>
            </p:cNvCxnSpPr>
            <p:nvPr/>
          </p:nvCxnSpPr>
          <p:spPr>
            <a:xfrm rot="5836381" flipH="1" flipV="1">
              <a:off x="4804080" y="4863486"/>
              <a:ext cx="180179" cy="9670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45" name="Прямая соединительная линия 944"/>
            <p:cNvCxnSpPr>
              <a:stCxn id="918" idx="6"/>
              <a:endCxn id="924" idx="3"/>
            </p:cNvCxnSpPr>
            <p:nvPr/>
          </p:nvCxnSpPr>
          <p:spPr>
            <a:xfrm rot="5836381" flipH="1" flipV="1">
              <a:off x="4970817" y="4977229"/>
              <a:ext cx="167954" cy="4192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46" name="Прямая соединительная линия 945"/>
            <p:cNvCxnSpPr>
              <a:stCxn id="929" idx="2"/>
              <a:endCxn id="920" idx="0"/>
            </p:cNvCxnSpPr>
            <p:nvPr/>
          </p:nvCxnSpPr>
          <p:spPr>
            <a:xfrm rot="5836381">
              <a:off x="4992443" y="4545867"/>
              <a:ext cx="50785" cy="22732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47" name="Прямая соединительная линия 946"/>
            <p:cNvCxnSpPr>
              <a:stCxn id="920" idx="7"/>
              <a:endCxn id="921" idx="3"/>
            </p:cNvCxnSpPr>
            <p:nvPr/>
          </p:nvCxnSpPr>
          <p:spPr>
            <a:xfrm rot="5836381" flipH="1" flipV="1">
              <a:off x="4923522" y="4528997"/>
              <a:ext cx="114878" cy="14586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48" name="Прямая соединительная линия 947"/>
            <p:cNvCxnSpPr>
              <a:stCxn id="928" idx="4"/>
              <a:endCxn id="921" idx="0"/>
            </p:cNvCxnSpPr>
            <p:nvPr/>
          </p:nvCxnSpPr>
          <p:spPr>
            <a:xfrm rot="11236381" flipV="1">
              <a:off x="5110574" y="4550973"/>
              <a:ext cx="89572" cy="764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49" name="Прямая соединительная линия 948"/>
            <p:cNvCxnSpPr>
              <a:stCxn id="929" idx="7"/>
              <a:endCxn id="928" idx="2"/>
            </p:cNvCxnSpPr>
            <p:nvPr/>
          </p:nvCxnSpPr>
          <p:spPr>
            <a:xfrm rot="5836381" flipH="1" flipV="1">
              <a:off x="5170356" y="4579226"/>
              <a:ext cx="36579" cy="4585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963" name="TextBox 962"/>
          <p:cNvSpPr txBox="1"/>
          <p:nvPr/>
        </p:nvSpPr>
        <p:spPr>
          <a:xfrm rot="20427836">
            <a:off x="4312786" y="3767192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ДРАКОН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1031" name="TextBox 1030"/>
          <p:cNvSpPr txBox="1"/>
          <p:nvPr/>
        </p:nvSpPr>
        <p:spPr>
          <a:xfrm rot="1676119">
            <a:off x="4036762" y="4150987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ЛІРА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1032" name="TextBox 1031"/>
          <p:cNvSpPr txBox="1"/>
          <p:nvPr/>
        </p:nvSpPr>
        <p:spPr>
          <a:xfrm rot="20597836">
            <a:off x="3511146" y="4247261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ЛЕБІДЬ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1033" name="TextBox 1032"/>
          <p:cNvSpPr txBox="1"/>
          <p:nvPr/>
        </p:nvSpPr>
        <p:spPr>
          <a:xfrm>
            <a:off x="4464951" y="4673094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ГЕРКУЛЕС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1034" name="TextBox 1033"/>
          <p:cNvSpPr txBox="1"/>
          <p:nvPr/>
        </p:nvSpPr>
        <p:spPr>
          <a:xfrm rot="19798960">
            <a:off x="3853515" y="3247022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КАССІОПЕЯ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1035" name="TextBox 1034"/>
          <p:cNvSpPr txBox="1"/>
          <p:nvPr/>
        </p:nvSpPr>
        <p:spPr>
          <a:xfrm rot="878061">
            <a:off x="3725907" y="3795529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ЦЕФЕЙ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grpSp>
        <p:nvGrpSpPr>
          <p:cNvPr id="31" name="Группа 1035"/>
          <p:cNvGrpSpPr/>
          <p:nvPr/>
        </p:nvGrpSpPr>
        <p:grpSpPr>
          <a:xfrm rot="1746363">
            <a:off x="5125341" y="4240078"/>
            <a:ext cx="205893" cy="255656"/>
            <a:chOff x="5649885" y="4479091"/>
            <a:chExt cx="205893" cy="255656"/>
          </a:xfrm>
        </p:grpSpPr>
        <p:sp>
          <p:nvSpPr>
            <p:cNvPr id="1037" name="8-конечная звезда 1036"/>
            <p:cNvSpPr/>
            <p:nvPr/>
          </p:nvSpPr>
          <p:spPr>
            <a:xfrm rot="1262594">
              <a:off x="5790978" y="4634851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38" name="8-конечная звезда 1037"/>
            <p:cNvSpPr/>
            <p:nvPr/>
          </p:nvSpPr>
          <p:spPr>
            <a:xfrm rot="1262594">
              <a:off x="5739275" y="4680747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39" name="8-конечная звезда 1038"/>
            <p:cNvSpPr/>
            <p:nvPr/>
          </p:nvSpPr>
          <p:spPr>
            <a:xfrm rot="1262594">
              <a:off x="5791618" y="4509978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40" name="8-конечная звезда 1039"/>
            <p:cNvSpPr/>
            <p:nvPr/>
          </p:nvSpPr>
          <p:spPr>
            <a:xfrm rot="1262594">
              <a:off x="5691637" y="4479091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42" name="8-конечная звезда 1041"/>
            <p:cNvSpPr/>
            <p:nvPr/>
          </p:nvSpPr>
          <p:spPr>
            <a:xfrm rot="1262594">
              <a:off x="5649885" y="4665368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044" name="Прямая соединительная линия 1043"/>
            <p:cNvCxnSpPr>
              <a:stCxn id="1038" idx="3"/>
              <a:endCxn id="1042" idx="0"/>
            </p:cNvCxnSpPr>
            <p:nvPr/>
          </p:nvCxnSpPr>
          <p:spPr>
            <a:xfrm rot="9053637">
              <a:off x="5700633" y="4684088"/>
              <a:ext cx="31981" cy="4525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45" name="Прямая соединительная линия 1044"/>
            <p:cNvCxnSpPr>
              <a:stCxn id="1039" idx="5"/>
              <a:endCxn id="1040" idx="0"/>
            </p:cNvCxnSpPr>
            <p:nvPr/>
          </p:nvCxnSpPr>
          <p:spPr>
            <a:xfrm rot="19853637" flipH="1" flipV="1">
              <a:off x="5739023" y="4490630"/>
              <a:ext cx="63005" cy="3949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46" name="Прямая соединительная линия 1045"/>
            <p:cNvCxnSpPr>
              <a:stCxn id="1037" idx="6"/>
              <a:endCxn id="1039" idx="1"/>
            </p:cNvCxnSpPr>
            <p:nvPr/>
          </p:nvCxnSpPr>
          <p:spPr>
            <a:xfrm rot="19853637" flipV="1">
              <a:off x="5816340" y="4565090"/>
              <a:ext cx="31913" cy="6848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47" name="Прямая соединительная линия 1046"/>
            <p:cNvCxnSpPr>
              <a:stCxn id="1038" idx="0"/>
              <a:endCxn id="1037" idx="2"/>
            </p:cNvCxnSpPr>
            <p:nvPr/>
          </p:nvCxnSpPr>
          <p:spPr>
            <a:xfrm rot="3653637" flipH="1" flipV="1">
              <a:off x="5797822" y="4693758"/>
              <a:ext cx="7572" cy="2741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32" name="Группа 1047"/>
          <p:cNvGrpSpPr/>
          <p:nvPr/>
        </p:nvGrpSpPr>
        <p:grpSpPr>
          <a:xfrm>
            <a:off x="5075546" y="3879550"/>
            <a:ext cx="785174" cy="543266"/>
            <a:chOff x="5507009" y="4000504"/>
            <a:chExt cx="785174" cy="543266"/>
          </a:xfrm>
        </p:grpSpPr>
        <p:sp>
          <p:nvSpPr>
            <p:cNvPr id="1049" name="8-конечная звезда 1048"/>
            <p:cNvSpPr/>
            <p:nvPr/>
          </p:nvSpPr>
          <p:spPr>
            <a:xfrm rot="1262594">
              <a:off x="6081349" y="4500570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50" name="8-конечная звезда 1049"/>
            <p:cNvSpPr/>
            <p:nvPr/>
          </p:nvSpPr>
          <p:spPr>
            <a:xfrm rot="1262594">
              <a:off x="6227383" y="4130931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51" name="8-конечная звезда 1050"/>
            <p:cNvSpPr/>
            <p:nvPr/>
          </p:nvSpPr>
          <p:spPr>
            <a:xfrm rot="1262594">
              <a:off x="6155945" y="4273807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52" name="8-конечная звезда 1051"/>
            <p:cNvSpPr/>
            <p:nvPr/>
          </p:nvSpPr>
          <p:spPr>
            <a:xfrm rot="1262594">
              <a:off x="5727386" y="4272229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53" name="8-конечная звезда 1052"/>
            <p:cNvSpPr/>
            <p:nvPr/>
          </p:nvSpPr>
          <p:spPr>
            <a:xfrm rot="1262594">
              <a:off x="5651465" y="4151274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54" name="8-конечная звезда 1053"/>
            <p:cNvSpPr/>
            <p:nvPr/>
          </p:nvSpPr>
          <p:spPr>
            <a:xfrm rot="1262594">
              <a:off x="5798824" y="4057915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55" name="8-конечная звезда 1054"/>
            <p:cNvSpPr/>
            <p:nvPr/>
          </p:nvSpPr>
          <p:spPr>
            <a:xfrm rot="1262594">
              <a:off x="5868614" y="4202439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56" name="8-конечная звезда 1055"/>
            <p:cNvSpPr/>
            <p:nvPr/>
          </p:nvSpPr>
          <p:spPr>
            <a:xfrm rot="1262594">
              <a:off x="5941700" y="4294151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57" name="8-конечная звезда 1056"/>
            <p:cNvSpPr/>
            <p:nvPr/>
          </p:nvSpPr>
          <p:spPr>
            <a:xfrm rot="1262594">
              <a:off x="5507009" y="4143380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58" name="8-конечная звезда 1057"/>
            <p:cNvSpPr/>
            <p:nvPr/>
          </p:nvSpPr>
          <p:spPr>
            <a:xfrm rot="1262594">
              <a:off x="5507009" y="4056336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59" name="8-конечная звезда 1058"/>
            <p:cNvSpPr/>
            <p:nvPr/>
          </p:nvSpPr>
          <p:spPr>
            <a:xfrm rot="1262594">
              <a:off x="5649885" y="4000504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062" name="Прямая соединительная линия 1061"/>
            <p:cNvCxnSpPr>
              <a:stCxn id="1054" idx="5"/>
              <a:endCxn id="1059" idx="0"/>
            </p:cNvCxnSpPr>
            <p:nvPr/>
          </p:nvCxnSpPr>
          <p:spPr>
            <a:xfrm rot="16200000" flipV="1">
              <a:off x="5738063" y="3983442"/>
              <a:ext cx="30381" cy="12321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64" name="Прямая соединительная линия 1063"/>
            <p:cNvCxnSpPr>
              <a:stCxn id="1053" idx="6"/>
              <a:endCxn id="1054" idx="3"/>
            </p:cNvCxnSpPr>
            <p:nvPr/>
          </p:nvCxnSpPr>
          <p:spPr>
            <a:xfrm rot="5400000" flipH="1" flipV="1">
              <a:off x="5716057" y="4067982"/>
              <a:ext cx="57197" cy="11299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65" name="Прямая соединительная линия 1064"/>
            <p:cNvCxnSpPr>
              <a:stCxn id="1055" idx="5"/>
              <a:endCxn id="1054" idx="1"/>
            </p:cNvCxnSpPr>
            <p:nvPr/>
          </p:nvCxnSpPr>
          <p:spPr>
            <a:xfrm rot="16200000" flipV="1">
              <a:off x="5813131" y="4133245"/>
              <a:ext cx="95176" cy="4786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66" name="Прямая соединительная линия 1065"/>
            <p:cNvCxnSpPr>
              <a:stCxn id="1052" idx="4"/>
              <a:endCxn id="1053" idx="1"/>
            </p:cNvCxnSpPr>
            <p:nvPr/>
          </p:nvCxnSpPr>
          <p:spPr>
            <a:xfrm rot="10800000">
              <a:off x="5689429" y="4202948"/>
              <a:ext cx="39759" cy="8658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67" name="Прямая соединительная линия 1066"/>
            <p:cNvCxnSpPr>
              <a:stCxn id="1052" idx="0"/>
              <a:endCxn id="1056" idx="3"/>
            </p:cNvCxnSpPr>
            <p:nvPr/>
          </p:nvCxnSpPr>
          <p:spPr>
            <a:xfrm>
              <a:off x="5779585" y="4308924"/>
              <a:ext cx="164441" cy="2319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68" name="Прямая соединительная линия 1067"/>
            <p:cNvCxnSpPr>
              <a:stCxn id="1056" idx="4"/>
              <a:endCxn id="1051" idx="4"/>
            </p:cNvCxnSpPr>
            <p:nvPr/>
          </p:nvCxnSpPr>
          <p:spPr>
            <a:xfrm rot="10800000" flipH="1">
              <a:off x="5943500" y="4294574"/>
              <a:ext cx="214605" cy="1688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69" name="Прямая соединительная линия 1068"/>
            <p:cNvCxnSpPr>
              <a:stCxn id="1049" idx="5"/>
              <a:endCxn id="1056" idx="1"/>
            </p:cNvCxnSpPr>
            <p:nvPr/>
          </p:nvCxnSpPr>
          <p:spPr>
            <a:xfrm rot="16200000" flipV="1">
              <a:off x="5958619" y="4366870"/>
              <a:ext cx="156605" cy="11451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71" name="Прямая соединительная линия 1070"/>
            <p:cNvCxnSpPr>
              <a:stCxn id="1051" idx="6"/>
              <a:endCxn id="1050" idx="2"/>
            </p:cNvCxnSpPr>
            <p:nvPr/>
          </p:nvCxnSpPr>
          <p:spPr>
            <a:xfrm rot="5400000" flipH="1" flipV="1">
              <a:off x="6182865" y="4210684"/>
              <a:ext cx="82398" cy="4817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72" name="Прямая соединительная линия 1071"/>
            <p:cNvCxnSpPr>
              <a:stCxn id="1059" idx="3"/>
              <a:endCxn id="1057" idx="0"/>
            </p:cNvCxnSpPr>
            <p:nvPr/>
          </p:nvCxnSpPr>
          <p:spPr>
            <a:xfrm rot="5400000">
              <a:off x="5529327" y="4050317"/>
              <a:ext cx="141861" cy="10297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73" name="Прямая соединительная линия 1072"/>
            <p:cNvCxnSpPr>
              <a:stCxn id="1049" idx="0"/>
              <a:endCxn id="1051" idx="1"/>
            </p:cNvCxnSpPr>
            <p:nvPr/>
          </p:nvCxnSpPr>
          <p:spPr>
            <a:xfrm flipV="1">
              <a:off x="6123108" y="4335815"/>
              <a:ext cx="78393" cy="19411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74" name="Прямая соединительная линия 1073"/>
            <p:cNvCxnSpPr>
              <a:stCxn id="1057" idx="6"/>
              <a:endCxn id="1058" idx="2"/>
            </p:cNvCxnSpPr>
            <p:nvPr/>
          </p:nvCxnSpPr>
          <p:spPr>
            <a:xfrm rot="16200000" flipV="1">
              <a:off x="5505246" y="4113702"/>
              <a:ext cx="46726" cy="1551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75" name="Прямая соединительная линия 1074"/>
            <p:cNvCxnSpPr>
              <a:stCxn id="1059" idx="3"/>
              <a:endCxn id="1058" idx="7"/>
            </p:cNvCxnSpPr>
            <p:nvPr/>
          </p:nvCxnSpPr>
          <p:spPr>
            <a:xfrm rot="5400000">
              <a:off x="5580902" y="3998322"/>
              <a:ext cx="38290" cy="10339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76" name="Прямая соединительная линия 1075"/>
            <p:cNvCxnSpPr>
              <a:stCxn id="1056" idx="4"/>
              <a:endCxn id="1055" idx="1"/>
            </p:cNvCxnSpPr>
            <p:nvPr/>
          </p:nvCxnSpPr>
          <p:spPr>
            <a:xfrm rot="10800000">
              <a:off x="5906577" y="4254114"/>
              <a:ext cx="36924" cy="5734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33" name="Группа 1076"/>
          <p:cNvGrpSpPr/>
          <p:nvPr/>
        </p:nvGrpSpPr>
        <p:grpSpPr>
          <a:xfrm>
            <a:off x="5643570" y="3457239"/>
            <a:ext cx="263830" cy="471827"/>
            <a:chOff x="6221390" y="3221002"/>
            <a:chExt cx="263830" cy="471827"/>
          </a:xfrm>
        </p:grpSpPr>
        <p:cxnSp>
          <p:nvCxnSpPr>
            <p:cNvPr id="1078" name="Прямая соединительная линия 1077"/>
            <p:cNvCxnSpPr>
              <a:stCxn id="1085" idx="2"/>
              <a:endCxn id="1081" idx="1"/>
            </p:cNvCxnSpPr>
            <p:nvPr/>
          </p:nvCxnSpPr>
          <p:spPr>
            <a:xfrm rot="5400000" flipH="1" flipV="1">
              <a:off x="6100411" y="3468600"/>
              <a:ext cx="286172" cy="1652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079" name="8-конечная звезда 1078"/>
            <p:cNvSpPr/>
            <p:nvPr/>
          </p:nvSpPr>
          <p:spPr>
            <a:xfrm rot="1262594">
              <a:off x="6236996" y="3506754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80" name="8-конечная звезда 1079"/>
            <p:cNvSpPr/>
            <p:nvPr/>
          </p:nvSpPr>
          <p:spPr>
            <a:xfrm rot="1262594">
              <a:off x="6308434" y="3292440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81" name="8-конечная звезда 1080"/>
            <p:cNvSpPr/>
            <p:nvPr/>
          </p:nvSpPr>
          <p:spPr>
            <a:xfrm rot="1262594">
              <a:off x="6221390" y="3292438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82" name="8-конечная звезда 1081"/>
            <p:cNvSpPr/>
            <p:nvPr/>
          </p:nvSpPr>
          <p:spPr>
            <a:xfrm rot="1262594">
              <a:off x="6292828" y="3308046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83" name="8-конечная звезда 1082"/>
            <p:cNvSpPr/>
            <p:nvPr/>
          </p:nvSpPr>
          <p:spPr>
            <a:xfrm rot="1262594">
              <a:off x="6364265" y="3221002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84" name="8-конечная звезда 1083"/>
            <p:cNvSpPr/>
            <p:nvPr/>
          </p:nvSpPr>
          <p:spPr>
            <a:xfrm rot="1262594">
              <a:off x="6442020" y="3556268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85" name="8-конечная звезда 1084"/>
            <p:cNvSpPr/>
            <p:nvPr/>
          </p:nvSpPr>
          <p:spPr>
            <a:xfrm rot="1262594">
              <a:off x="6221390" y="3578191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86" name="8-конечная звезда 1085"/>
            <p:cNvSpPr/>
            <p:nvPr/>
          </p:nvSpPr>
          <p:spPr>
            <a:xfrm rot="1262594">
              <a:off x="6221390" y="3649629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087" name="Прямая соединительная линия 1086"/>
            <p:cNvCxnSpPr>
              <a:stCxn id="1085" idx="6"/>
              <a:endCxn id="1082" idx="3"/>
            </p:cNvCxnSpPr>
            <p:nvPr/>
          </p:nvCxnSpPr>
          <p:spPr>
            <a:xfrm rot="5400000" flipH="1" flipV="1">
              <a:off x="6152110" y="3437054"/>
              <a:ext cx="241215" cy="4394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88" name="Прямая соединительная линия 1087"/>
            <p:cNvCxnSpPr>
              <a:stCxn id="1085" idx="0"/>
              <a:endCxn id="1080" idx="7"/>
            </p:cNvCxnSpPr>
            <p:nvPr/>
          </p:nvCxnSpPr>
          <p:spPr>
            <a:xfrm flipV="1">
              <a:off x="6263149" y="3305269"/>
              <a:ext cx="86625" cy="30227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89" name="Прямая соединительная линия 1088"/>
            <p:cNvCxnSpPr>
              <a:stCxn id="1086" idx="7"/>
              <a:endCxn id="1083" idx="2"/>
            </p:cNvCxnSpPr>
            <p:nvPr/>
          </p:nvCxnSpPr>
          <p:spPr>
            <a:xfrm rot="5400000" flipH="1" flipV="1">
              <a:off x="6120571" y="3404921"/>
              <a:ext cx="399697" cy="11537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90" name="Прямая соединительная линия 1089"/>
            <p:cNvCxnSpPr>
              <a:stCxn id="1086" idx="0"/>
              <a:endCxn id="1084" idx="3"/>
            </p:cNvCxnSpPr>
            <p:nvPr/>
          </p:nvCxnSpPr>
          <p:spPr>
            <a:xfrm flipV="1">
              <a:off x="6263149" y="3586639"/>
              <a:ext cx="180731" cy="9234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91" name="Прямая соединительная линия 1090"/>
            <p:cNvCxnSpPr>
              <a:stCxn id="1086" idx="1"/>
              <a:endCxn id="1085" idx="1"/>
            </p:cNvCxnSpPr>
            <p:nvPr/>
          </p:nvCxnSpPr>
          <p:spPr>
            <a:xfrm rot="5400000" flipH="1">
              <a:off x="6216042" y="3655250"/>
              <a:ext cx="71438" cy="158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34" name="Группа 1091"/>
          <p:cNvGrpSpPr/>
          <p:nvPr/>
        </p:nvGrpSpPr>
        <p:grpSpPr>
          <a:xfrm>
            <a:off x="6786578" y="3357562"/>
            <a:ext cx="257514" cy="478144"/>
            <a:chOff x="7435836" y="3006688"/>
            <a:chExt cx="257514" cy="478144"/>
          </a:xfrm>
        </p:grpSpPr>
        <p:cxnSp>
          <p:nvCxnSpPr>
            <p:cNvPr id="1093" name="Прямая соединительная линия 1092"/>
            <p:cNvCxnSpPr>
              <a:stCxn id="1095" idx="7"/>
              <a:endCxn id="1094" idx="3"/>
            </p:cNvCxnSpPr>
            <p:nvPr/>
          </p:nvCxnSpPr>
          <p:spPr>
            <a:xfrm rot="5400000" flipH="1" flipV="1">
              <a:off x="7511096" y="3103624"/>
              <a:ext cx="49512" cy="9352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094" name="8-конечная звезда 1093"/>
            <p:cNvSpPr/>
            <p:nvPr/>
          </p:nvSpPr>
          <p:spPr>
            <a:xfrm rot="1262594">
              <a:off x="7580290" y="3087669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95" name="8-конечная звезда 1094"/>
            <p:cNvSpPr/>
            <p:nvPr/>
          </p:nvSpPr>
          <p:spPr>
            <a:xfrm rot="1262594">
              <a:off x="7437414" y="3159107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96" name="8-конечная звезда 1095"/>
            <p:cNvSpPr/>
            <p:nvPr/>
          </p:nvSpPr>
          <p:spPr>
            <a:xfrm rot="1262594">
              <a:off x="7437415" y="3294018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97" name="8-конечная звезда 1096"/>
            <p:cNvSpPr/>
            <p:nvPr/>
          </p:nvSpPr>
          <p:spPr>
            <a:xfrm rot="1262594">
              <a:off x="7588255" y="3300335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98" name="8-конечная звезда 1097"/>
            <p:cNvSpPr/>
            <p:nvPr/>
          </p:nvSpPr>
          <p:spPr>
            <a:xfrm rot="1262594">
              <a:off x="7650150" y="3006688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99" name="8-конечная звезда 1098"/>
            <p:cNvSpPr/>
            <p:nvPr/>
          </p:nvSpPr>
          <p:spPr>
            <a:xfrm rot="1262594">
              <a:off x="7585028" y="3441632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00" name="8-конечная звезда 1099"/>
            <p:cNvSpPr/>
            <p:nvPr/>
          </p:nvSpPr>
          <p:spPr>
            <a:xfrm rot="1262594">
              <a:off x="7435836" y="3363878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101" name="Прямая соединительная линия 1100"/>
            <p:cNvCxnSpPr>
              <a:stCxn id="1096" idx="5"/>
              <a:endCxn id="1095" idx="2"/>
            </p:cNvCxnSpPr>
            <p:nvPr/>
          </p:nvCxnSpPr>
          <p:spPr>
            <a:xfrm rot="5400000" flipH="1" flipV="1">
              <a:off x="7411566" y="3253192"/>
              <a:ext cx="85038" cy="126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02" name="Прямая соединительная линия 1101"/>
            <p:cNvCxnSpPr>
              <a:stCxn id="1100" idx="2"/>
              <a:endCxn id="1096" idx="2"/>
            </p:cNvCxnSpPr>
            <p:nvPr/>
          </p:nvCxnSpPr>
          <p:spPr>
            <a:xfrm rot="5400000" flipH="1" flipV="1">
              <a:off x="7422490" y="3373407"/>
              <a:ext cx="59420" cy="504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03" name="Прямая соединительная линия 1102"/>
            <p:cNvCxnSpPr>
              <a:stCxn id="1097" idx="3"/>
              <a:endCxn id="1096" idx="0"/>
            </p:cNvCxnSpPr>
            <p:nvPr/>
          </p:nvCxnSpPr>
          <p:spPr>
            <a:xfrm rot="5400000" flipH="1">
              <a:off x="7536305" y="3284023"/>
              <a:ext cx="7585" cy="10096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04" name="Прямая соединительная линия 1103"/>
            <p:cNvCxnSpPr>
              <a:stCxn id="1098" idx="2"/>
              <a:endCxn id="1094" idx="6"/>
            </p:cNvCxnSpPr>
            <p:nvPr/>
          </p:nvCxnSpPr>
          <p:spPr>
            <a:xfrm rot="5400000">
              <a:off x="7619979" y="3045454"/>
              <a:ext cx="41023" cy="4700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05" name="Прямая соединительная линия 1104"/>
            <p:cNvCxnSpPr>
              <a:stCxn id="1097" idx="5"/>
              <a:endCxn id="1094" idx="2"/>
            </p:cNvCxnSpPr>
            <p:nvPr/>
          </p:nvCxnSpPr>
          <p:spPr>
            <a:xfrm rot="16200000" flipV="1">
              <a:off x="7519548" y="3217916"/>
              <a:ext cx="162793" cy="669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06" name="Прямая соединительная линия 1105"/>
            <p:cNvCxnSpPr>
              <a:stCxn id="1099" idx="6"/>
              <a:endCxn id="1097" idx="2"/>
            </p:cNvCxnSpPr>
            <p:nvPr/>
          </p:nvCxnSpPr>
          <p:spPr>
            <a:xfrm rot="16200000" flipV="1">
              <a:off x="7564703" y="3393392"/>
              <a:ext cx="90539" cy="882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35" name="Группа 1106"/>
          <p:cNvGrpSpPr/>
          <p:nvPr/>
        </p:nvGrpSpPr>
        <p:grpSpPr>
          <a:xfrm>
            <a:off x="6596902" y="2563327"/>
            <a:ext cx="397148" cy="776439"/>
            <a:chOff x="7150610" y="2045465"/>
            <a:chExt cx="397148" cy="776439"/>
          </a:xfrm>
        </p:grpSpPr>
        <p:cxnSp>
          <p:nvCxnSpPr>
            <p:cNvPr id="1108" name="Прямая соединительная линия 1107"/>
            <p:cNvCxnSpPr>
              <a:stCxn id="1115" idx="6"/>
              <a:endCxn id="1111" idx="3"/>
            </p:cNvCxnSpPr>
            <p:nvPr/>
          </p:nvCxnSpPr>
          <p:spPr>
            <a:xfrm rot="5400000" flipH="1" flipV="1">
              <a:off x="7358363" y="2364100"/>
              <a:ext cx="182975" cy="10624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09" name="Прямая соединительная линия 1108"/>
            <p:cNvCxnSpPr>
              <a:stCxn id="1116" idx="6"/>
              <a:endCxn id="1113" idx="2"/>
            </p:cNvCxnSpPr>
            <p:nvPr/>
          </p:nvCxnSpPr>
          <p:spPr>
            <a:xfrm rot="5400000" flipH="1" flipV="1">
              <a:off x="7401264" y="2726571"/>
              <a:ext cx="99198" cy="99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110" name="8-конечная звезда 1109"/>
            <p:cNvSpPr/>
            <p:nvPr/>
          </p:nvSpPr>
          <p:spPr>
            <a:xfrm rot="1262594">
              <a:off x="7223100" y="243676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11" name="8-конечная звезда 1110"/>
            <p:cNvSpPr/>
            <p:nvPr/>
          </p:nvSpPr>
          <p:spPr>
            <a:xfrm rot="1262594">
              <a:off x="7500958" y="2292834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12" name="8-конечная звезда 1111"/>
            <p:cNvSpPr/>
            <p:nvPr/>
          </p:nvSpPr>
          <p:spPr>
            <a:xfrm rot="1262594">
              <a:off x="7150610" y="2632228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13" name="8-конечная звезда 1112"/>
            <p:cNvSpPr/>
            <p:nvPr/>
          </p:nvSpPr>
          <p:spPr>
            <a:xfrm rot="1262594">
              <a:off x="7436361" y="2632228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15" name="8-конечная звезда 1114"/>
            <p:cNvSpPr/>
            <p:nvPr/>
          </p:nvSpPr>
          <p:spPr>
            <a:xfrm rot="1262594">
              <a:off x="7364925" y="2507149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16" name="8-конечная звезда 1115"/>
            <p:cNvSpPr/>
            <p:nvPr/>
          </p:nvSpPr>
          <p:spPr>
            <a:xfrm rot="1262594">
              <a:off x="7418566" y="2775104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17" name="8-конечная звезда 1116"/>
            <p:cNvSpPr/>
            <p:nvPr/>
          </p:nvSpPr>
          <p:spPr>
            <a:xfrm rot="1262594">
              <a:off x="7150610" y="2489352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118" name="Прямая соединительная линия 1117"/>
            <p:cNvCxnSpPr>
              <a:stCxn id="1110" idx="0"/>
              <a:endCxn id="1115" idx="4"/>
            </p:cNvCxnSpPr>
            <p:nvPr/>
          </p:nvCxnSpPr>
          <p:spPr>
            <a:xfrm>
              <a:off x="7275299" y="2473458"/>
              <a:ext cx="91187" cy="4868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19" name="Прямая соединительная линия 1118"/>
            <p:cNvCxnSpPr>
              <a:stCxn id="1113" idx="5"/>
              <a:endCxn id="1115" idx="0"/>
            </p:cNvCxnSpPr>
            <p:nvPr/>
          </p:nvCxnSpPr>
          <p:spPr>
            <a:xfrm rot="16200000" flipV="1">
              <a:off x="7382566" y="2566550"/>
              <a:ext cx="95293" cy="4009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20" name="Прямая соединительная линия 1119"/>
            <p:cNvCxnSpPr>
              <a:stCxn id="1112" idx="5"/>
              <a:endCxn id="1117" idx="2"/>
            </p:cNvCxnSpPr>
            <p:nvPr/>
          </p:nvCxnSpPr>
          <p:spPr>
            <a:xfrm rot="5400000" flipH="1" flipV="1">
              <a:off x="7115232" y="2583869"/>
              <a:ext cx="99653" cy="109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21" name="Прямая соединительная линия 1120"/>
            <p:cNvCxnSpPr>
              <a:stCxn id="1110" idx="6"/>
              <a:endCxn id="1452" idx="1"/>
            </p:cNvCxnSpPr>
            <p:nvPr/>
          </p:nvCxnSpPr>
          <p:spPr>
            <a:xfrm rot="5400000" flipH="1" flipV="1">
              <a:off x="7079437" y="2225824"/>
              <a:ext cx="393099" cy="3238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22" name="Прямая соединительная линия 1121"/>
            <p:cNvCxnSpPr>
              <a:stCxn id="1117" idx="5"/>
              <a:endCxn id="1110" idx="3"/>
            </p:cNvCxnSpPr>
            <p:nvPr/>
          </p:nvCxnSpPr>
          <p:spPr>
            <a:xfrm rot="5400000" flipH="1" flipV="1">
              <a:off x="7186646" y="2452589"/>
              <a:ext cx="16642" cy="6091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23" name="Прямая соединительная линия 1122"/>
            <p:cNvCxnSpPr>
              <a:stCxn id="1116" idx="4"/>
              <a:endCxn id="1112" idx="0"/>
            </p:cNvCxnSpPr>
            <p:nvPr/>
          </p:nvCxnSpPr>
          <p:spPr>
            <a:xfrm rot="10800000">
              <a:off x="7195849" y="2664030"/>
              <a:ext cx="224278" cy="12607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142" name="TextBox 1141"/>
          <p:cNvSpPr txBox="1"/>
          <p:nvPr/>
        </p:nvSpPr>
        <p:spPr>
          <a:xfrm rot="16603593">
            <a:off x="6374398" y="3552569"/>
            <a:ext cx="70215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ВОРОН</a:t>
            </a:r>
            <a:endParaRPr lang="uk-UA" sz="8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1143" name="TextBox 1142"/>
          <p:cNvSpPr txBox="1"/>
          <p:nvPr/>
        </p:nvSpPr>
        <p:spPr>
          <a:xfrm rot="1344264">
            <a:off x="6361487" y="3207591"/>
            <a:ext cx="70215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ЧАША</a:t>
            </a:r>
            <a:endParaRPr lang="uk-UA" sz="8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1144" name="TextBox 1143"/>
          <p:cNvSpPr txBox="1"/>
          <p:nvPr/>
        </p:nvSpPr>
        <p:spPr>
          <a:xfrm rot="18282438">
            <a:off x="5516759" y="4198782"/>
            <a:ext cx="70215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ВОЛОПАС</a:t>
            </a:r>
            <a:endParaRPr lang="uk-UA" sz="8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1145" name="TextBox 1144"/>
          <p:cNvSpPr txBox="1"/>
          <p:nvPr/>
        </p:nvSpPr>
        <p:spPr>
          <a:xfrm rot="19413718">
            <a:off x="4784916" y="4110512"/>
            <a:ext cx="70215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ПН </a:t>
            </a:r>
          </a:p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КОРОНА</a:t>
            </a:r>
            <a:endParaRPr lang="uk-UA" sz="8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1146" name="TextBox 1145"/>
          <p:cNvSpPr txBox="1"/>
          <p:nvPr/>
        </p:nvSpPr>
        <p:spPr>
          <a:xfrm rot="19546177">
            <a:off x="5211106" y="4610626"/>
            <a:ext cx="70215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ЗМІЯ</a:t>
            </a:r>
            <a:endParaRPr lang="uk-UA" sz="8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1147" name="TextBox 1146"/>
          <p:cNvSpPr txBox="1"/>
          <p:nvPr/>
        </p:nvSpPr>
        <p:spPr>
          <a:xfrm>
            <a:off x="4358604" y="5319481"/>
            <a:ext cx="70215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ЗМІЯ</a:t>
            </a:r>
            <a:endParaRPr lang="uk-UA" sz="8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grpSp>
        <p:nvGrpSpPr>
          <p:cNvPr id="36" name="Группа 1147"/>
          <p:cNvGrpSpPr/>
          <p:nvPr/>
        </p:nvGrpSpPr>
        <p:grpSpPr>
          <a:xfrm>
            <a:off x="4143372" y="5239587"/>
            <a:ext cx="178722" cy="332553"/>
            <a:chOff x="4446920" y="5936171"/>
            <a:chExt cx="178722" cy="332553"/>
          </a:xfrm>
        </p:grpSpPr>
        <p:sp>
          <p:nvSpPr>
            <p:cNvPr id="1149" name="8-конечная звезда 1148"/>
            <p:cNvSpPr/>
            <p:nvPr/>
          </p:nvSpPr>
          <p:spPr>
            <a:xfrm rot="1262594">
              <a:off x="4507404" y="6221924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50" name="8-конечная звезда 1149"/>
            <p:cNvSpPr/>
            <p:nvPr/>
          </p:nvSpPr>
          <p:spPr>
            <a:xfrm rot="1262594">
              <a:off x="4578842" y="6079048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51" name="8-конечная звезда 1150"/>
            <p:cNvSpPr/>
            <p:nvPr/>
          </p:nvSpPr>
          <p:spPr>
            <a:xfrm rot="1262594">
              <a:off x="4446920" y="6079048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52" name="8-конечная звезда 1151"/>
            <p:cNvSpPr/>
            <p:nvPr/>
          </p:nvSpPr>
          <p:spPr>
            <a:xfrm rot="1262594">
              <a:off x="4507404" y="5936171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153" name="Прямая соединительная линия 1152"/>
            <p:cNvCxnSpPr>
              <a:stCxn id="1149" idx="7"/>
              <a:endCxn id="1150" idx="1"/>
            </p:cNvCxnSpPr>
            <p:nvPr/>
          </p:nvCxnSpPr>
          <p:spPr>
            <a:xfrm rot="5400000" flipH="1" flipV="1">
              <a:off x="4525970" y="6150051"/>
              <a:ext cx="111991" cy="5955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54" name="Прямая соединительная линия 1153"/>
            <p:cNvCxnSpPr>
              <a:stCxn id="1151" idx="6"/>
              <a:endCxn id="1152" idx="2"/>
            </p:cNvCxnSpPr>
            <p:nvPr/>
          </p:nvCxnSpPr>
          <p:spPr>
            <a:xfrm rot="5400000" flipH="1" flipV="1">
              <a:off x="4450963" y="6009170"/>
              <a:ext cx="99199" cy="4368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55" name="Прямая соединительная линия 1154"/>
            <p:cNvCxnSpPr>
              <a:stCxn id="1150" idx="5"/>
              <a:endCxn id="1152" idx="0"/>
            </p:cNvCxnSpPr>
            <p:nvPr/>
          </p:nvCxnSpPr>
          <p:spPr>
            <a:xfrm rot="16200000" flipV="1">
              <a:off x="4516147" y="6004470"/>
              <a:ext cx="113091" cy="4009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56" name="Прямая соединительная линия 1155"/>
            <p:cNvCxnSpPr>
              <a:stCxn id="1151" idx="1"/>
              <a:endCxn id="1149" idx="5"/>
            </p:cNvCxnSpPr>
            <p:nvPr/>
          </p:nvCxnSpPr>
          <p:spPr>
            <a:xfrm rot="16200000" flipH="1">
              <a:off x="4450508" y="6153145"/>
              <a:ext cx="100108" cy="4148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37" name="Группа 1156"/>
          <p:cNvGrpSpPr/>
          <p:nvPr/>
        </p:nvGrpSpPr>
        <p:grpSpPr>
          <a:xfrm>
            <a:off x="3508323" y="4643446"/>
            <a:ext cx="699645" cy="615672"/>
            <a:chOff x="3730532" y="5367300"/>
            <a:chExt cx="699645" cy="615672"/>
          </a:xfrm>
        </p:grpSpPr>
        <p:sp>
          <p:nvSpPr>
            <p:cNvPr id="1158" name="8-конечная звезда 1157"/>
            <p:cNvSpPr/>
            <p:nvPr/>
          </p:nvSpPr>
          <p:spPr>
            <a:xfrm rot="1262594">
              <a:off x="4383377" y="5445580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59" name="8-конечная звезда 1158"/>
            <p:cNvSpPr/>
            <p:nvPr/>
          </p:nvSpPr>
          <p:spPr>
            <a:xfrm rot="1262594">
              <a:off x="4159161" y="5732385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60" name="8-конечная звезда 1159"/>
            <p:cNvSpPr/>
            <p:nvPr/>
          </p:nvSpPr>
          <p:spPr>
            <a:xfrm rot="1262594">
              <a:off x="4303686" y="5519719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61" name="8-конечная звезда 1160"/>
            <p:cNvSpPr/>
            <p:nvPr/>
          </p:nvSpPr>
          <p:spPr>
            <a:xfrm rot="1262594">
              <a:off x="3944848" y="5660947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62" name="8-конечная звезда 1161"/>
            <p:cNvSpPr/>
            <p:nvPr/>
          </p:nvSpPr>
          <p:spPr>
            <a:xfrm rot="1262594">
              <a:off x="3730532" y="5660945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63" name="8-конечная звезда 1162"/>
            <p:cNvSpPr/>
            <p:nvPr/>
          </p:nvSpPr>
          <p:spPr>
            <a:xfrm rot="1262594">
              <a:off x="3867094" y="5367300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64" name="8-конечная звезда 1163"/>
            <p:cNvSpPr/>
            <p:nvPr/>
          </p:nvSpPr>
          <p:spPr>
            <a:xfrm rot="1262594">
              <a:off x="4006811" y="5507018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65" name="8-конечная звезда 1164"/>
            <p:cNvSpPr/>
            <p:nvPr/>
          </p:nvSpPr>
          <p:spPr>
            <a:xfrm rot="1262594">
              <a:off x="3800919" y="5375622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66" name="8-конечная звезда 1165"/>
            <p:cNvSpPr/>
            <p:nvPr/>
          </p:nvSpPr>
          <p:spPr>
            <a:xfrm rot="1262594">
              <a:off x="4221652" y="5936172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167" name="Прямая соединительная линия 1166"/>
            <p:cNvCxnSpPr>
              <a:stCxn id="1160" idx="7"/>
              <a:endCxn id="1158" idx="7"/>
            </p:cNvCxnSpPr>
            <p:nvPr/>
          </p:nvCxnSpPr>
          <p:spPr>
            <a:xfrm rot="5400000" flipH="1" flipV="1">
              <a:off x="4353622" y="5461218"/>
              <a:ext cx="76277" cy="7280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68" name="Прямая соединительная линия 1167"/>
            <p:cNvCxnSpPr>
              <a:stCxn id="1164" idx="5"/>
              <a:endCxn id="1163" idx="0"/>
            </p:cNvCxnSpPr>
            <p:nvPr/>
          </p:nvCxnSpPr>
          <p:spPr>
            <a:xfrm rot="16200000" flipV="1">
              <a:off x="3925915" y="5415152"/>
              <a:ext cx="97544" cy="8990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69" name="Прямая соединительная линия 1168"/>
            <p:cNvCxnSpPr>
              <a:stCxn id="1159" idx="6"/>
              <a:endCxn id="1160" idx="3"/>
            </p:cNvCxnSpPr>
            <p:nvPr/>
          </p:nvCxnSpPr>
          <p:spPr>
            <a:xfrm rot="5400000" flipH="1" flipV="1">
              <a:off x="4162682" y="5590856"/>
              <a:ext cx="176504" cy="11015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70" name="Прямая соединительная линия 1169"/>
            <p:cNvCxnSpPr>
              <a:stCxn id="1159" idx="5"/>
              <a:endCxn id="1164" idx="1"/>
            </p:cNvCxnSpPr>
            <p:nvPr/>
          </p:nvCxnSpPr>
          <p:spPr>
            <a:xfrm rot="16200000" flipV="1">
              <a:off x="4013014" y="5572527"/>
              <a:ext cx="186353" cy="13801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71" name="Прямая соединительная линия 1170"/>
            <p:cNvCxnSpPr>
              <a:stCxn id="1162" idx="7"/>
              <a:endCxn id="1161" idx="4"/>
            </p:cNvCxnSpPr>
            <p:nvPr/>
          </p:nvCxnSpPr>
          <p:spPr>
            <a:xfrm rot="16200000" flipH="1">
              <a:off x="3863792" y="5595396"/>
              <a:ext cx="1270" cy="16444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72" name="Прямая соединительная линия 1171"/>
            <p:cNvCxnSpPr>
              <a:stCxn id="1161" idx="7"/>
              <a:endCxn id="1159" idx="3"/>
            </p:cNvCxnSpPr>
            <p:nvPr/>
          </p:nvCxnSpPr>
          <p:spPr>
            <a:xfrm rot="16200000" flipH="1">
              <a:off x="4032322" y="5641184"/>
              <a:ext cx="93364" cy="16496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73" name="Прямая соединительная линия 1172"/>
            <p:cNvCxnSpPr>
              <a:stCxn id="1166" idx="5"/>
              <a:endCxn id="1159" idx="1"/>
            </p:cNvCxnSpPr>
            <p:nvPr/>
          </p:nvCxnSpPr>
          <p:spPr>
            <a:xfrm rot="16200000" flipV="1">
              <a:off x="4139274" y="5841910"/>
              <a:ext cx="154129" cy="3842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74" name="Прямая соединительная линия 1173"/>
            <p:cNvCxnSpPr>
              <a:stCxn id="1165" idx="1"/>
              <a:endCxn id="1163" idx="0"/>
            </p:cNvCxnSpPr>
            <p:nvPr/>
          </p:nvCxnSpPr>
          <p:spPr>
            <a:xfrm rot="5400000" flipH="1" flipV="1">
              <a:off x="3877240" y="5367913"/>
              <a:ext cx="9072" cy="9591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38" name="Группа 1174"/>
          <p:cNvGrpSpPr/>
          <p:nvPr/>
        </p:nvGrpSpPr>
        <p:grpSpPr>
          <a:xfrm rot="556316">
            <a:off x="2987677" y="2685344"/>
            <a:ext cx="850325" cy="1621014"/>
            <a:chOff x="2494991" y="3188512"/>
            <a:chExt cx="850325" cy="1621014"/>
          </a:xfrm>
        </p:grpSpPr>
        <p:sp>
          <p:nvSpPr>
            <p:cNvPr id="1176" name="8-конечная звезда 1175"/>
            <p:cNvSpPr/>
            <p:nvPr/>
          </p:nvSpPr>
          <p:spPr>
            <a:xfrm rot="1262594">
              <a:off x="2997889" y="428406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77" name="8-конечная звезда 1176"/>
            <p:cNvSpPr/>
            <p:nvPr/>
          </p:nvSpPr>
          <p:spPr>
            <a:xfrm rot="1262594">
              <a:off x="2907837" y="4157669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78" name="8-конечная звезда 1177"/>
            <p:cNvSpPr/>
            <p:nvPr/>
          </p:nvSpPr>
          <p:spPr>
            <a:xfrm rot="1262594">
              <a:off x="2634556" y="4257229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79" name="8-конечная звезда 1178"/>
            <p:cNvSpPr/>
            <p:nvPr/>
          </p:nvSpPr>
          <p:spPr>
            <a:xfrm rot="1262594">
              <a:off x="2858909" y="4744726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80" name="8-конечная звезда 1179"/>
            <p:cNvSpPr/>
            <p:nvPr/>
          </p:nvSpPr>
          <p:spPr>
            <a:xfrm rot="1262594">
              <a:off x="2494991" y="3845711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81" name="8-конечная звезда 1180"/>
            <p:cNvSpPr/>
            <p:nvPr/>
          </p:nvSpPr>
          <p:spPr>
            <a:xfrm rot="1262594">
              <a:off x="2788519" y="3870175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82" name="8-конечная звезда 1181"/>
            <p:cNvSpPr/>
            <p:nvPr/>
          </p:nvSpPr>
          <p:spPr>
            <a:xfrm rot="1262594">
              <a:off x="2651069" y="4437026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83" name="8-конечная звезда 1182"/>
            <p:cNvSpPr/>
            <p:nvPr/>
          </p:nvSpPr>
          <p:spPr>
            <a:xfrm rot="1262594">
              <a:off x="2705575" y="4725541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84" name="8-конечная звезда 1183"/>
            <p:cNvSpPr/>
            <p:nvPr/>
          </p:nvSpPr>
          <p:spPr>
            <a:xfrm rot="1262594">
              <a:off x="2835305" y="3731537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86" name="8-конечная звезда 1185"/>
            <p:cNvSpPr/>
            <p:nvPr/>
          </p:nvSpPr>
          <p:spPr>
            <a:xfrm rot="1262594">
              <a:off x="3177825" y="3386081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87" name="8-конечная звезда 1186"/>
            <p:cNvSpPr/>
            <p:nvPr/>
          </p:nvSpPr>
          <p:spPr>
            <a:xfrm rot="1262594">
              <a:off x="2950797" y="4438987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88" name="8-конечная звезда 1187"/>
            <p:cNvSpPr/>
            <p:nvPr/>
          </p:nvSpPr>
          <p:spPr>
            <a:xfrm rot="1262594">
              <a:off x="2856880" y="4307084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89" name="8-конечная звезда 1188"/>
            <p:cNvSpPr/>
            <p:nvPr/>
          </p:nvSpPr>
          <p:spPr>
            <a:xfrm rot="1262594">
              <a:off x="3083493" y="3460101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90" name="8-конечная звезда 1189"/>
            <p:cNvSpPr/>
            <p:nvPr/>
          </p:nvSpPr>
          <p:spPr>
            <a:xfrm rot="1262594">
              <a:off x="3147923" y="4328438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91" name="8-конечная звезда 1190"/>
            <p:cNvSpPr/>
            <p:nvPr/>
          </p:nvSpPr>
          <p:spPr>
            <a:xfrm rot="1262594">
              <a:off x="3131601" y="4625819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92" name="8-конечная звезда 1191"/>
            <p:cNvSpPr/>
            <p:nvPr/>
          </p:nvSpPr>
          <p:spPr>
            <a:xfrm rot="1262594">
              <a:off x="3108579" y="4484810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93" name="8-конечная звезда 1192"/>
            <p:cNvSpPr/>
            <p:nvPr/>
          </p:nvSpPr>
          <p:spPr>
            <a:xfrm rot="1262594">
              <a:off x="2983274" y="4650033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94" name="8-конечная звезда 1193"/>
            <p:cNvSpPr/>
            <p:nvPr/>
          </p:nvSpPr>
          <p:spPr>
            <a:xfrm rot="1262594">
              <a:off x="3109446" y="3695960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95" name="8-конечная звезда 1194"/>
            <p:cNvSpPr/>
            <p:nvPr/>
          </p:nvSpPr>
          <p:spPr>
            <a:xfrm rot="1262594">
              <a:off x="3298516" y="3874730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96" name="8-конечная звезда 1195"/>
            <p:cNvSpPr/>
            <p:nvPr/>
          </p:nvSpPr>
          <p:spPr>
            <a:xfrm rot="1262594">
              <a:off x="3216501" y="3815736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97" name="8-конечная звезда 1196"/>
            <p:cNvSpPr/>
            <p:nvPr/>
          </p:nvSpPr>
          <p:spPr>
            <a:xfrm rot="1262594">
              <a:off x="3234842" y="3530720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99" name="8-конечная звезда 1198"/>
            <p:cNvSpPr/>
            <p:nvPr/>
          </p:nvSpPr>
          <p:spPr>
            <a:xfrm rot="1262594">
              <a:off x="3114104" y="3188512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00" name="8-конечная звезда 1199"/>
            <p:cNvSpPr/>
            <p:nvPr/>
          </p:nvSpPr>
          <p:spPr>
            <a:xfrm rot="1262594">
              <a:off x="3126185" y="3308529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01" name="8-конечная звезда 1200"/>
            <p:cNvSpPr/>
            <p:nvPr/>
          </p:nvSpPr>
          <p:spPr>
            <a:xfrm rot="1262594">
              <a:off x="2952827" y="3576761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02" name="8-конечная звезда 1201"/>
            <p:cNvSpPr/>
            <p:nvPr/>
          </p:nvSpPr>
          <p:spPr>
            <a:xfrm rot="1262594">
              <a:off x="3163361" y="3967512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203" name="Прямая соединительная линия 1202"/>
            <p:cNvCxnSpPr>
              <a:stCxn id="1200" idx="1"/>
              <a:endCxn id="1186" idx="0"/>
            </p:cNvCxnSpPr>
            <p:nvPr/>
          </p:nvCxnSpPr>
          <p:spPr>
            <a:xfrm rot="15643684" flipH="1">
              <a:off x="3154562" y="3358635"/>
              <a:ext cx="79987" cy="5881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04" name="Прямая соединительная линия 1203"/>
            <p:cNvCxnSpPr>
              <a:stCxn id="1176" idx="5"/>
              <a:endCxn id="1188" idx="6"/>
            </p:cNvCxnSpPr>
            <p:nvPr/>
          </p:nvCxnSpPr>
          <p:spPr>
            <a:xfrm rot="15643684" flipH="1" flipV="1">
              <a:off x="2952345" y="4236435"/>
              <a:ext cx="2810" cy="12240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05" name="Прямая соединительная линия 1204"/>
            <p:cNvCxnSpPr>
              <a:stCxn id="1181" idx="7"/>
              <a:endCxn id="1184" idx="3"/>
            </p:cNvCxnSpPr>
            <p:nvPr/>
          </p:nvCxnSpPr>
          <p:spPr>
            <a:xfrm rot="4843684" flipH="1" flipV="1">
              <a:off x="2783865" y="3826164"/>
              <a:ext cx="120431" cy="659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06" name="Прямая соединительная линия 1205"/>
            <p:cNvCxnSpPr>
              <a:stCxn id="1181" idx="5"/>
              <a:endCxn id="1180" idx="6"/>
            </p:cNvCxnSpPr>
            <p:nvPr/>
          </p:nvCxnSpPr>
          <p:spPr>
            <a:xfrm rot="15643684" flipV="1">
              <a:off x="2639362" y="3729826"/>
              <a:ext cx="68067" cy="26118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07" name="Прямая соединительная линия 1206"/>
            <p:cNvCxnSpPr>
              <a:stCxn id="1177" idx="0"/>
              <a:endCxn id="1181" idx="0"/>
            </p:cNvCxnSpPr>
            <p:nvPr/>
          </p:nvCxnSpPr>
          <p:spPr>
            <a:xfrm rot="21043684" flipH="1" flipV="1">
              <a:off x="2875099" y="3906475"/>
              <a:ext cx="71438" cy="30296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08" name="Прямая соединительная линия 1207"/>
            <p:cNvCxnSpPr>
              <a:stCxn id="1178" idx="5"/>
              <a:endCxn id="1180" idx="1"/>
            </p:cNvCxnSpPr>
            <p:nvPr/>
          </p:nvCxnSpPr>
          <p:spPr>
            <a:xfrm rot="15643684" flipV="1">
              <a:off x="2414200" y="4056364"/>
              <a:ext cx="365946" cy="5501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09" name="Прямая соединительная линия 1208"/>
            <p:cNvCxnSpPr>
              <a:stCxn id="1179" idx="5"/>
              <a:endCxn id="1182" idx="7"/>
            </p:cNvCxnSpPr>
            <p:nvPr/>
          </p:nvCxnSpPr>
          <p:spPr>
            <a:xfrm rot="15643684" flipV="1">
              <a:off x="2631014" y="4537452"/>
              <a:ext cx="318871" cy="12567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10" name="Прямая соединительная линия 1209"/>
            <p:cNvCxnSpPr>
              <a:stCxn id="1183" idx="5"/>
              <a:endCxn id="1182" idx="1"/>
            </p:cNvCxnSpPr>
            <p:nvPr/>
          </p:nvCxnSpPr>
          <p:spPr>
            <a:xfrm rot="4843684" flipH="1" flipV="1">
              <a:off x="2584676" y="4605093"/>
              <a:ext cx="241292" cy="638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11" name="Прямая соединительная линия 1210"/>
            <p:cNvCxnSpPr>
              <a:stCxn id="1182" idx="0"/>
              <a:endCxn id="1178" idx="1"/>
            </p:cNvCxnSpPr>
            <p:nvPr/>
          </p:nvCxnSpPr>
          <p:spPr>
            <a:xfrm rot="21043684" flipV="1">
              <a:off x="2690672" y="4318381"/>
              <a:ext cx="2036" cy="15619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12" name="Прямая соединительная линия 1211"/>
            <p:cNvCxnSpPr>
              <a:stCxn id="1178" idx="7"/>
              <a:endCxn id="1177" idx="4"/>
            </p:cNvCxnSpPr>
            <p:nvPr/>
          </p:nvCxnSpPr>
          <p:spPr>
            <a:xfrm rot="4843684" flipH="1" flipV="1">
              <a:off x="2772096" y="4114235"/>
              <a:ext cx="62369" cy="22644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13" name="Прямая соединительная линия 1212"/>
            <p:cNvCxnSpPr>
              <a:stCxn id="1188" idx="4"/>
              <a:endCxn id="1178" idx="0"/>
            </p:cNvCxnSpPr>
            <p:nvPr/>
          </p:nvCxnSpPr>
          <p:spPr>
            <a:xfrm rot="10243684">
              <a:off x="2700114" y="4288405"/>
              <a:ext cx="155649" cy="4884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14" name="Прямая соединительная линия 1213"/>
            <p:cNvCxnSpPr>
              <a:stCxn id="1187" idx="4"/>
              <a:endCxn id="1188" idx="0"/>
            </p:cNvCxnSpPr>
            <p:nvPr/>
          </p:nvCxnSpPr>
          <p:spPr>
            <a:xfrm rot="10243684">
              <a:off x="2918427" y="4341007"/>
              <a:ext cx="24822" cy="11805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15" name="Прямая соединительная линия 1214"/>
            <p:cNvCxnSpPr>
              <a:stCxn id="1192" idx="1"/>
              <a:endCxn id="1187" idx="1"/>
            </p:cNvCxnSpPr>
            <p:nvPr/>
          </p:nvCxnSpPr>
          <p:spPr>
            <a:xfrm rot="4843684" flipH="1">
              <a:off x="3033606" y="4437901"/>
              <a:ext cx="63030" cy="14445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16" name="Прямая соединительная линия 1215"/>
            <p:cNvCxnSpPr>
              <a:stCxn id="1190" idx="4"/>
              <a:endCxn id="1176" idx="7"/>
            </p:cNvCxnSpPr>
            <p:nvPr/>
          </p:nvCxnSpPr>
          <p:spPr>
            <a:xfrm rot="10243684">
              <a:off x="3053708" y="4292334"/>
              <a:ext cx="91633" cy="5886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17" name="Прямая соединительная линия 1216"/>
            <p:cNvCxnSpPr>
              <a:stCxn id="1191" idx="5"/>
              <a:endCxn id="1192" idx="1"/>
            </p:cNvCxnSpPr>
            <p:nvPr/>
          </p:nvCxnSpPr>
          <p:spPr>
            <a:xfrm rot="4843684" flipH="1" flipV="1">
              <a:off x="3094687" y="4572782"/>
              <a:ext cx="97606" cy="1186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18" name="Прямая соединительная линия 1217"/>
            <p:cNvCxnSpPr>
              <a:stCxn id="1193" idx="5"/>
              <a:endCxn id="1187" idx="2"/>
            </p:cNvCxnSpPr>
            <p:nvPr/>
          </p:nvCxnSpPr>
          <p:spPr>
            <a:xfrm rot="15643684" flipV="1">
              <a:off x="2900915" y="4570232"/>
              <a:ext cx="163446" cy="277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22" name="Прямая соединительная линия 1221"/>
            <p:cNvCxnSpPr>
              <a:stCxn id="1186" idx="3"/>
              <a:endCxn id="1189" idx="6"/>
            </p:cNvCxnSpPr>
            <p:nvPr/>
          </p:nvCxnSpPr>
          <p:spPr>
            <a:xfrm rot="4843684">
              <a:off x="3139220" y="3414104"/>
              <a:ext cx="29236" cy="5809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23" name="Прямая соединительная линия 1222"/>
            <p:cNvCxnSpPr>
              <a:stCxn id="1201" idx="7"/>
              <a:endCxn id="1189" idx="3"/>
            </p:cNvCxnSpPr>
            <p:nvPr/>
          </p:nvCxnSpPr>
          <p:spPr>
            <a:xfrm rot="4843684" flipH="1" flipV="1">
              <a:off x="3007143" y="3497550"/>
              <a:ext cx="69605" cy="10121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24" name="Прямая соединительная линия 1223"/>
            <p:cNvCxnSpPr>
              <a:stCxn id="1189" idx="0"/>
              <a:endCxn id="1197" idx="3"/>
            </p:cNvCxnSpPr>
            <p:nvPr/>
          </p:nvCxnSpPr>
          <p:spPr>
            <a:xfrm rot="21043684">
              <a:off x="3151515" y="3497212"/>
              <a:ext cx="79959" cy="7332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25" name="Прямая соединительная линия 1224"/>
            <p:cNvCxnSpPr>
              <a:stCxn id="1184" idx="7"/>
              <a:endCxn id="1194" idx="3"/>
            </p:cNvCxnSpPr>
            <p:nvPr/>
          </p:nvCxnSpPr>
          <p:spPr>
            <a:xfrm rot="15643684" flipH="1">
              <a:off x="2990370" y="3625934"/>
              <a:ext cx="17702" cy="22456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26" name="Прямая соединительная линия 1225"/>
            <p:cNvCxnSpPr>
              <a:stCxn id="1234" idx="4"/>
              <a:endCxn id="1235" idx="3"/>
            </p:cNvCxnSpPr>
            <p:nvPr/>
          </p:nvCxnSpPr>
          <p:spPr>
            <a:xfrm rot="10243684">
              <a:off x="2699341" y="3721058"/>
              <a:ext cx="61638" cy="4494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27" name="Прямая соединительная линия 1226"/>
            <p:cNvCxnSpPr>
              <a:stCxn id="1184" idx="3"/>
              <a:endCxn id="1234" idx="0"/>
            </p:cNvCxnSpPr>
            <p:nvPr/>
          </p:nvCxnSpPr>
          <p:spPr>
            <a:xfrm rot="4843684">
              <a:off x="2822722" y="3762592"/>
              <a:ext cx="6783" cy="2444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28" name="Прямая соединительная линия 1227"/>
            <p:cNvCxnSpPr>
              <a:stCxn id="1184" idx="6"/>
              <a:endCxn id="1201" idx="3"/>
            </p:cNvCxnSpPr>
            <p:nvPr/>
          </p:nvCxnSpPr>
          <p:spPr>
            <a:xfrm rot="4843684" flipH="1" flipV="1">
              <a:off x="2859066" y="3620656"/>
              <a:ext cx="108711" cy="10168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29" name="Прямая соединительная линия 1228"/>
            <p:cNvCxnSpPr>
              <a:stCxn id="1201" idx="1"/>
              <a:endCxn id="1194" idx="4"/>
            </p:cNvCxnSpPr>
            <p:nvPr/>
          </p:nvCxnSpPr>
          <p:spPr>
            <a:xfrm rot="15643684" flipH="1">
              <a:off x="2994153" y="3611633"/>
              <a:ext cx="108430" cy="10923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30" name="Прямая соединительная линия 1229"/>
            <p:cNvCxnSpPr>
              <a:stCxn id="1196" idx="2"/>
              <a:endCxn id="1202" idx="5"/>
            </p:cNvCxnSpPr>
            <p:nvPr/>
          </p:nvCxnSpPr>
          <p:spPr>
            <a:xfrm rot="4843684">
              <a:off x="3155926" y="3880926"/>
              <a:ext cx="99047" cy="6896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31" name="Прямая соединительная линия 1230"/>
            <p:cNvCxnSpPr>
              <a:stCxn id="1196" idx="1"/>
              <a:endCxn id="1195" idx="4"/>
            </p:cNvCxnSpPr>
            <p:nvPr/>
          </p:nvCxnSpPr>
          <p:spPr>
            <a:xfrm rot="15643684" flipH="1">
              <a:off x="3256244" y="3852470"/>
              <a:ext cx="36992" cy="4530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32" name="Прямая соединительная линия 1231"/>
            <p:cNvCxnSpPr>
              <a:stCxn id="1196" idx="4"/>
              <a:endCxn id="1194" idx="0"/>
            </p:cNvCxnSpPr>
            <p:nvPr/>
          </p:nvCxnSpPr>
          <p:spPr>
            <a:xfrm rot="10243684">
              <a:off x="3163392" y="3723326"/>
              <a:ext cx="45960" cy="11184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33" name="Прямая соединительная линия 1232"/>
            <p:cNvCxnSpPr>
              <a:stCxn id="1200" idx="5"/>
              <a:endCxn id="1199" idx="2"/>
            </p:cNvCxnSpPr>
            <p:nvPr/>
          </p:nvCxnSpPr>
          <p:spPr>
            <a:xfrm rot="4843684" flipH="1" flipV="1">
              <a:off x="3095813" y="3271380"/>
              <a:ext cx="77560" cy="153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234" name="8-конечная звезда 1233"/>
            <p:cNvSpPr/>
            <p:nvPr/>
          </p:nvSpPr>
          <p:spPr>
            <a:xfrm rot="1262594">
              <a:off x="2762396" y="3743439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35" name="8-конечная звезда 1234"/>
            <p:cNvSpPr/>
            <p:nvPr/>
          </p:nvSpPr>
          <p:spPr>
            <a:xfrm rot="1262594">
              <a:off x="2694262" y="3695945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</p:grpSp>
      <p:grpSp>
        <p:nvGrpSpPr>
          <p:cNvPr id="39" name="Группа 1235"/>
          <p:cNvGrpSpPr/>
          <p:nvPr/>
        </p:nvGrpSpPr>
        <p:grpSpPr>
          <a:xfrm>
            <a:off x="3456177" y="4393132"/>
            <a:ext cx="187129" cy="178876"/>
            <a:chOff x="3434255" y="5077337"/>
            <a:chExt cx="187129" cy="178876"/>
          </a:xfrm>
        </p:grpSpPr>
        <p:sp>
          <p:nvSpPr>
            <p:cNvPr id="1237" name="8-конечная звезда 1236"/>
            <p:cNvSpPr/>
            <p:nvPr/>
          </p:nvSpPr>
          <p:spPr>
            <a:xfrm rot="1262594">
              <a:off x="3506746" y="5149828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38" name="8-конечная звезда 1237"/>
            <p:cNvSpPr/>
            <p:nvPr/>
          </p:nvSpPr>
          <p:spPr>
            <a:xfrm rot="1262594">
              <a:off x="3578184" y="5149828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39" name="8-конечная звезда 1238"/>
            <p:cNvSpPr/>
            <p:nvPr/>
          </p:nvSpPr>
          <p:spPr>
            <a:xfrm rot="1262594">
              <a:off x="3505693" y="5077337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40" name="8-конечная звезда 1239"/>
            <p:cNvSpPr/>
            <p:nvPr/>
          </p:nvSpPr>
          <p:spPr>
            <a:xfrm rot="1262594">
              <a:off x="3459167" y="5102249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41" name="8-конечная звезда 1240"/>
            <p:cNvSpPr/>
            <p:nvPr/>
          </p:nvSpPr>
          <p:spPr>
            <a:xfrm rot="1262594">
              <a:off x="3434255" y="5077337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42" name="8-конечная звезда 1241"/>
            <p:cNvSpPr/>
            <p:nvPr/>
          </p:nvSpPr>
          <p:spPr>
            <a:xfrm rot="1262594">
              <a:off x="3530605" y="5220213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243" name="Прямая соединительная линия 1242"/>
            <p:cNvCxnSpPr>
              <a:stCxn id="1241" idx="5"/>
              <a:endCxn id="1239" idx="6"/>
            </p:cNvCxnSpPr>
            <p:nvPr/>
          </p:nvCxnSpPr>
          <p:spPr>
            <a:xfrm rot="5400000" flipH="1" flipV="1">
              <a:off x="3487376" y="5036108"/>
              <a:ext cx="351" cy="8521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44" name="Прямая соединительная линия 1243"/>
            <p:cNvCxnSpPr>
              <a:stCxn id="1237" idx="0"/>
              <a:endCxn id="1239" idx="7"/>
            </p:cNvCxnSpPr>
            <p:nvPr/>
          </p:nvCxnSpPr>
          <p:spPr>
            <a:xfrm flipH="1" flipV="1">
              <a:off x="3540142" y="5088028"/>
              <a:ext cx="8363" cy="9115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45" name="Прямая соединительная линия 1244"/>
            <p:cNvCxnSpPr>
              <a:stCxn id="1237" idx="3"/>
              <a:endCxn id="1240" idx="2"/>
            </p:cNvCxnSpPr>
            <p:nvPr/>
          </p:nvCxnSpPr>
          <p:spPr>
            <a:xfrm rot="5400000" flipH="1">
              <a:off x="3468080" y="5139673"/>
              <a:ext cx="43150" cy="3790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46" name="Прямая соединительная линия 1245"/>
            <p:cNvCxnSpPr>
              <a:stCxn id="1237" idx="1"/>
              <a:endCxn id="1238" idx="4"/>
            </p:cNvCxnSpPr>
            <p:nvPr/>
          </p:nvCxnSpPr>
          <p:spPr>
            <a:xfrm rot="5400000" flipH="1" flipV="1">
              <a:off x="3544623" y="5156166"/>
              <a:ext cx="27496" cy="4250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47" name="Прямая соединительная линия 1246"/>
            <p:cNvCxnSpPr>
              <a:stCxn id="1242" idx="3"/>
              <a:endCxn id="1237" idx="1"/>
            </p:cNvCxnSpPr>
            <p:nvPr/>
          </p:nvCxnSpPr>
          <p:spPr>
            <a:xfrm rot="5400000" flipH="1" flipV="1">
              <a:off x="3507459" y="5215864"/>
              <a:ext cx="54354" cy="496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47" name="Группа 1247"/>
          <p:cNvGrpSpPr/>
          <p:nvPr/>
        </p:nvGrpSpPr>
        <p:grpSpPr>
          <a:xfrm>
            <a:off x="2045297" y="2018036"/>
            <a:ext cx="1169381" cy="1250650"/>
            <a:chOff x="1581077" y="2383120"/>
            <a:chExt cx="1169381" cy="1250650"/>
          </a:xfrm>
        </p:grpSpPr>
        <p:sp>
          <p:nvSpPr>
            <p:cNvPr id="1249" name="8-конечная звезда 1248"/>
            <p:cNvSpPr/>
            <p:nvPr/>
          </p:nvSpPr>
          <p:spPr>
            <a:xfrm rot="1262594">
              <a:off x="2063417" y="3089247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50" name="8-конечная звезда 1249"/>
            <p:cNvSpPr/>
            <p:nvPr/>
          </p:nvSpPr>
          <p:spPr>
            <a:xfrm rot="1262594">
              <a:off x="2061769" y="2803495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51" name="8-конечная звезда 1250"/>
            <p:cNvSpPr/>
            <p:nvPr/>
          </p:nvSpPr>
          <p:spPr>
            <a:xfrm rot="1262594">
              <a:off x="1865251" y="3579770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52" name="8-конечная звезда 1251"/>
            <p:cNvSpPr/>
            <p:nvPr/>
          </p:nvSpPr>
          <p:spPr>
            <a:xfrm rot="1262594">
              <a:off x="1920541" y="2803495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53" name="8-конечная звезда 1252"/>
            <p:cNvSpPr/>
            <p:nvPr/>
          </p:nvSpPr>
          <p:spPr>
            <a:xfrm rot="1262594">
              <a:off x="2490397" y="258753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55" name="8-конечная звезда 1254"/>
            <p:cNvSpPr/>
            <p:nvPr/>
          </p:nvSpPr>
          <p:spPr>
            <a:xfrm rot="1262594">
              <a:off x="1920541" y="3160685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56" name="8-конечная звезда 1255"/>
            <p:cNvSpPr/>
            <p:nvPr/>
          </p:nvSpPr>
          <p:spPr>
            <a:xfrm rot="1262594">
              <a:off x="1581077" y="3295598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57" name="8-конечная звезда 1256"/>
            <p:cNvSpPr/>
            <p:nvPr/>
          </p:nvSpPr>
          <p:spPr>
            <a:xfrm rot="1262594">
              <a:off x="2336790" y="2648240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58" name="8-конечная звезда 1257"/>
            <p:cNvSpPr/>
            <p:nvPr/>
          </p:nvSpPr>
          <p:spPr>
            <a:xfrm rot="1262594">
              <a:off x="2571736" y="2668872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59" name="8-конечная звезда 1258"/>
            <p:cNvSpPr/>
            <p:nvPr/>
          </p:nvSpPr>
          <p:spPr>
            <a:xfrm rot="1262594">
              <a:off x="2560782" y="2383120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60" name="8-конечная звезда 1259"/>
            <p:cNvSpPr/>
            <p:nvPr/>
          </p:nvSpPr>
          <p:spPr>
            <a:xfrm rot="1262594">
              <a:off x="2643174" y="2586480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61" name="8-конечная звезда 1260"/>
            <p:cNvSpPr/>
            <p:nvPr/>
          </p:nvSpPr>
          <p:spPr>
            <a:xfrm rot="1262594">
              <a:off x="2275030" y="2668872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62" name="8-конечная звезда 1261"/>
            <p:cNvSpPr/>
            <p:nvPr/>
          </p:nvSpPr>
          <p:spPr>
            <a:xfrm rot="1262594">
              <a:off x="2703658" y="2383120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263" name="Прямая соединительная линия 1262"/>
            <p:cNvCxnSpPr>
              <a:stCxn id="1262" idx="6"/>
              <a:endCxn id="1259" idx="7"/>
            </p:cNvCxnSpPr>
            <p:nvPr/>
          </p:nvCxnSpPr>
          <p:spPr>
            <a:xfrm rot="16200000" flipH="1" flipV="1">
              <a:off x="2664344" y="2325903"/>
              <a:ext cx="12338" cy="12989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64" name="Прямая соединительная линия 1263"/>
            <p:cNvCxnSpPr>
              <a:stCxn id="1258" idx="5"/>
              <a:endCxn id="1253" idx="7"/>
            </p:cNvCxnSpPr>
            <p:nvPr/>
          </p:nvCxnSpPr>
          <p:spPr>
            <a:xfrm rot="16200000" flipV="1">
              <a:off x="2530194" y="2615447"/>
              <a:ext cx="67318" cy="4356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65" name="Прямая соединительная линия 1264"/>
            <p:cNvCxnSpPr>
              <a:stCxn id="1260" idx="0"/>
              <a:endCxn id="1258" idx="1"/>
            </p:cNvCxnSpPr>
            <p:nvPr/>
          </p:nvCxnSpPr>
          <p:spPr>
            <a:xfrm flipH="1">
              <a:off x="2604637" y="2618282"/>
              <a:ext cx="83776" cy="9537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66" name="Прямая соединительная линия 1265"/>
            <p:cNvCxnSpPr>
              <a:stCxn id="1252" idx="7"/>
              <a:endCxn id="1261" idx="5"/>
            </p:cNvCxnSpPr>
            <p:nvPr/>
          </p:nvCxnSpPr>
          <p:spPr>
            <a:xfrm rot="5400000" flipH="1" flipV="1">
              <a:off x="2056250" y="2586853"/>
              <a:ext cx="148644" cy="31671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67" name="Прямая соединительная линия 1266"/>
            <p:cNvCxnSpPr>
              <a:stCxn id="1256" idx="6"/>
              <a:endCxn id="1252" idx="2"/>
            </p:cNvCxnSpPr>
            <p:nvPr/>
          </p:nvCxnSpPr>
          <p:spPr>
            <a:xfrm rot="5400000" flipH="1" flipV="1">
              <a:off x="1560446" y="2920360"/>
              <a:ext cx="442065" cy="31273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68" name="Прямая соединительная линия 1267"/>
            <p:cNvCxnSpPr>
              <a:stCxn id="1256" idx="7"/>
              <a:endCxn id="1255" idx="2"/>
            </p:cNvCxnSpPr>
            <p:nvPr/>
          </p:nvCxnSpPr>
          <p:spPr>
            <a:xfrm rot="5400000" flipH="1" flipV="1">
              <a:off x="1739486" y="3116483"/>
              <a:ext cx="101958" cy="29476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69" name="Прямая соединительная линия 1268"/>
            <p:cNvCxnSpPr>
              <a:stCxn id="1251" idx="4"/>
              <a:endCxn id="1256" idx="0"/>
            </p:cNvCxnSpPr>
            <p:nvPr/>
          </p:nvCxnSpPr>
          <p:spPr>
            <a:xfrm rot="10800000">
              <a:off x="1643716" y="3339633"/>
              <a:ext cx="223336" cy="25744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70" name="Прямая соединительная линия 1269"/>
            <p:cNvCxnSpPr>
              <a:stCxn id="1251" idx="7"/>
              <a:endCxn id="1249" idx="2"/>
            </p:cNvCxnSpPr>
            <p:nvPr/>
          </p:nvCxnSpPr>
          <p:spPr>
            <a:xfrm rot="5400000" flipH="1" flipV="1">
              <a:off x="1771643" y="3286729"/>
              <a:ext cx="454361" cy="16379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71" name="Прямая соединительная линия 1270"/>
            <p:cNvCxnSpPr>
              <a:stCxn id="1249" idx="5"/>
              <a:endCxn id="1250" idx="2"/>
            </p:cNvCxnSpPr>
            <p:nvPr/>
          </p:nvCxnSpPr>
          <p:spPr>
            <a:xfrm rot="16200000" flipV="1">
              <a:off x="1961325" y="2973444"/>
              <a:ext cx="235879" cy="38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72" name="Прямая соединительная линия 1271"/>
            <p:cNvCxnSpPr>
              <a:stCxn id="1250" idx="0"/>
              <a:endCxn id="1257" idx="3"/>
            </p:cNvCxnSpPr>
            <p:nvPr/>
          </p:nvCxnSpPr>
          <p:spPr>
            <a:xfrm flipV="1">
              <a:off x="2113968" y="2693796"/>
              <a:ext cx="225614" cy="14639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73" name="Прямая соединительная линия 1272"/>
            <p:cNvCxnSpPr>
              <a:stCxn id="1262" idx="1"/>
              <a:endCxn id="1260" idx="7"/>
            </p:cNvCxnSpPr>
            <p:nvPr/>
          </p:nvCxnSpPr>
          <p:spPr>
            <a:xfrm rot="5400000">
              <a:off x="2626022" y="2489841"/>
              <a:ext cx="172475" cy="4860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75" name="Прямая соединительная линия 1274"/>
            <p:cNvCxnSpPr>
              <a:stCxn id="1259" idx="3"/>
              <a:endCxn id="1253" idx="6"/>
            </p:cNvCxnSpPr>
            <p:nvPr/>
          </p:nvCxnSpPr>
          <p:spPr>
            <a:xfrm rot="5400000">
              <a:off x="2458289" y="2484824"/>
              <a:ext cx="173313" cy="3570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76" name="Прямая соединительная линия 1275"/>
            <p:cNvCxnSpPr>
              <a:stCxn id="1253" idx="4"/>
              <a:endCxn id="1261" idx="0"/>
            </p:cNvCxnSpPr>
            <p:nvPr/>
          </p:nvCxnSpPr>
          <p:spPr>
            <a:xfrm rot="10800000" flipV="1">
              <a:off x="2320270" y="2604838"/>
              <a:ext cx="171929" cy="9583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321" name="TextBox 1320"/>
          <p:cNvSpPr txBox="1"/>
          <p:nvPr/>
        </p:nvSpPr>
        <p:spPr>
          <a:xfrm rot="19006284">
            <a:off x="2318899" y="2446336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КИТ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1322" name="TextBox 1321"/>
          <p:cNvSpPr txBox="1"/>
          <p:nvPr/>
        </p:nvSpPr>
        <p:spPr>
          <a:xfrm rot="1643483">
            <a:off x="2860400" y="3446467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ПЕГАС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1323" name="TextBox 1322"/>
          <p:cNvSpPr txBox="1"/>
          <p:nvPr/>
        </p:nvSpPr>
        <p:spPr>
          <a:xfrm rot="19006284">
            <a:off x="3176155" y="2941114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АНДРОМЕДА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1324" name="TextBox 1323"/>
          <p:cNvSpPr txBox="1"/>
          <p:nvPr/>
        </p:nvSpPr>
        <p:spPr>
          <a:xfrm rot="2331135">
            <a:off x="3061230" y="4429631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ДЕЛЬФІН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1325" name="TextBox 1324"/>
          <p:cNvSpPr txBox="1"/>
          <p:nvPr/>
        </p:nvSpPr>
        <p:spPr>
          <a:xfrm rot="222291">
            <a:off x="3388198" y="5006245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ОРЕЛ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1326" name="TextBox 1325"/>
          <p:cNvSpPr txBox="1"/>
          <p:nvPr/>
        </p:nvSpPr>
        <p:spPr>
          <a:xfrm rot="222291">
            <a:off x="3888264" y="5524741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ЩИТ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1327" name="TextBox 1326"/>
          <p:cNvSpPr txBox="1"/>
          <p:nvPr/>
        </p:nvSpPr>
        <p:spPr>
          <a:xfrm rot="20047852">
            <a:off x="5597382" y="3512765"/>
            <a:ext cx="70215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ВОЛОССЯ ВЕРОНІКИ</a:t>
            </a:r>
            <a:endParaRPr lang="uk-UA" sz="8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grpSp>
        <p:nvGrpSpPr>
          <p:cNvPr id="49" name="Группа 1414"/>
          <p:cNvGrpSpPr/>
          <p:nvPr/>
        </p:nvGrpSpPr>
        <p:grpSpPr>
          <a:xfrm>
            <a:off x="4589796" y="2578586"/>
            <a:ext cx="829916" cy="343506"/>
            <a:chOff x="4589796" y="2578586"/>
            <a:chExt cx="829916" cy="343506"/>
          </a:xfrm>
        </p:grpSpPr>
        <p:sp>
          <p:nvSpPr>
            <p:cNvPr id="1330" name="8-конечная звезда 1329"/>
            <p:cNvSpPr/>
            <p:nvPr/>
          </p:nvSpPr>
          <p:spPr>
            <a:xfrm rot="1262594">
              <a:off x="5365712" y="2651077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32" name="8-конечная звезда 1331"/>
            <p:cNvSpPr/>
            <p:nvPr/>
          </p:nvSpPr>
          <p:spPr>
            <a:xfrm rot="1262594">
              <a:off x="4589796" y="2875292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33" name="8-конечная звезда 1332"/>
            <p:cNvSpPr/>
            <p:nvPr/>
          </p:nvSpPr>
          <p:spPr>
            <a:xfrm rot="1262594">
              <a:off x="4732672" y="2875292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34" name="8-конечная звезда 1333"/>
            <p:cNvSpPr/>
            <p:nvPr/>
          </p:nvSpPr>
          <p:spPr>
            <a:xfrm rot="1262594">
              <a:off x="4875548" y="2660978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35" name="8-конечная звезда 1334"/>
            <p:cNvSpPr/>
            <p:nvPr/>
          </p:nvSpPr>
          <p:spPr>
            <a:xfrm rot="1262594">
              <a:off x="5018424" y="2578586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36" name="8-конечная звезда 1335"/>
            <p:cNvSpPr/>
            <p:nvPr/>
          </p:nvSpPr>
          <p:spPr>
            <a:xfrm rot="1262594">
              <a:off x="5232738" y="2650024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337" name="Прямая соединительная линия 1336"/>
            <p:cNvCxnSpPr>
              <a:stCxn id="1332" idx="0"/>
              <a:endCxn id="1333" idx="3"/>
            </p:cNvCxnSpPr>
            <p:nvPr/>
          </p:nvCxnSpPr>
          <p:spPr>
            <a:xfrm>
              <a:off x="4635035" y="2907094"/>
              <a:ext cx="99653" cy="109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38" name="Прямая соединительная линия 1337"/>
            <p:cNvCxnSpPr>
              <a:stCxn id="1333" idx="7"/>
              <a:endCxn id="1334" idx="3"/>
            </p:cNvCxnSpPr>
            <p:nvPr/>
          </p:nvCxnSpPr>
          <p:spPr>
            <a:xfrm rot="5400000" flipH="1" flipV="1">
              <a:off x="4729854" y="2741481"/>
              <a:ext cx="195312" cy="10010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39" name="Прямая соединительная линия 1338"/>
            <p:cNvCxnSpPr>
              <a:stCxn id="1330" idx="2"/>
              <a:endCxn id="1336" idx="0"/>
            </p:cNvCxnSpPr>
            <p:nvPr/>
          </p:nvCxnSpPr>
          <p:spPr>
            <a:xfrm rot="5400000" flipH="1">
              <a:off x="5319772" y="2640031"/>
              <a:ext cx="21450" cy="10504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40" name="Прямая соединительная линия 1339"/>
            <p:cNvCxnSpPr>
              <a:stCxn id="1336" idx="3"/>
              <a:endCxn id="1335" idx="0"/>
            </p:cNvCxnSpPr>
            <p:nvPr/>
          </p:nvCxnSpPr>
          <p:spPr>
            <a:xfrm rot="5400000" flipH="1">
              <a:off x="5112940" y="2561112"/>
              <a:ext cx="72537" cy="17109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41" name="Прямая соединительная линия 1340"/>
            <p:cNvCxnSpPr>
              <a:stCxn id="1335" idx="3"/>
              <a:endCxn id="1334" idx="7"/>
            </p:cNvCxnSpPr>
            <p:nvPr/>
          </p:nvCxnSpPr>
          <p:spPr>
            <a:xfrm rot="5400000">
              <a:off x="4938691" y="2593128"/>
              <a:ext cx="63390" cy="10010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355" name="TextBox 1354"/>
          <p:cNvSpPr txBox="1"/>
          <p:nvPr/>
        </p:nvSpPr>
        <p:spPr>
          <a:xfrm>
            <a:off x="4714876" y="2643182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РИСЬ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cxnSp>
        <p:nvCxnSpPr>
          <p:cNvPr id="1364" name="Прямая соединительная линия 1363"/>
          <p:cNvCxnSpPr/>
          <p:nvPr/>
        </p:nvCxnSpPr>
        <p:spPr>
          <a:xfrm rot="16537753" flipV="1">
            <a:off x="4727773" y="3164312"/>
            <a:ext cx="314852" cy="4989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50" name="Группа 1415"/>
          <p:cNvGrpSpPr/>
          <p:nvPr/>
        </p:nvGrpSpPr>
        <p:grpSpPr>
          <a:xfrm>
            <a:off x="4149687" y="2792374"/>
            <a:ext cx="463574" cy="463575"/>
            <a:chOff x="4149687" y="2792374"/>
            <a:chExt cx="463574" cy="463575"/>
          </a:xfrm>
        </p:grpSpPr>
        <p:cxnSp>
          <p:nvCxnSpPr>
            <p:cNvPr id="1342" name="Прямая соединительная линия 1341"/>
            <p:cNvCxnSpPr>
              <a:stCxn id="1359" idx="7"/>
              <a:endCxn id="1358" idx="2"/>
            </p:cNvCxnSpPr>
            <p:nvPr/>
          </p:nvCxnSpPr>
          <p:spPr>
            <a:xfrm rot="5400000" flipH="1" flipV="1">
              <a:off x="4370340" y="3027617"/>
              <a:ext cx="58114" cy="9977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356" name="8-конечная звезда 1355"/>
            <p:cNvSpPr/>
            <p:nvPr/>
          </p:nvSpPr>
          <p:spPr>
            <a:xfrm rot="1262594">
              <a:off x="4577261" y="3101985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57" name="8-конечная звезда 1356"/>
            <p:cNvSpPr/>
            <p:nvPr/>
          </p:nvSpPr>
          <p:spPr>
            <a:xfrm rot="1262594">
              <a:off x="4530737" y="3219949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58" name="8-конечная звезда 1357"/>
            <p:cNvSpPr/>
            <p:nvPr/>
          </p:nvSpPr>
          <p:spPr>
            <a:xfrm rot="1262594">
              <a:off x="4435440" y="3006688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59" name="8-конечная звезда 1358"/>
            <p:cNvSpPr/>
            <p:nvPr/>
          </p:nvSpPr>
          <p:spPr>
            <a:xfrm rot="1262594">
              <a:off x="4308170" y="3093732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360" name="Прямая соединительная линия 1359"/>
            <p:cNvCxnSpPr>
              <a:stCxn id="1357" idx="6"/>
              <a:endCxn id="1356" idx="2"/>
            </p:cNvCxnSpPr>
            <p:nvPr/>
          </p:nvCxnSpPr>
          <p:spPr>
            <a:xfrm rot="5400000" flipH="1" flipV="1">
              <a:off x="4529817" y="3162168"/>
              <a:ext cx="84364" cy="3359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65" name="Прямая соединительная линия 1364"/>
            <p:cNvCxnSpPr>
              <a:stCxn id="1358" idx="0"/>
              <a:endCxn id="1357" idx="4"/>
            </p:cNvCxnSpPr>
            <p:nvPr/>
          </p:nvCxnSpPr>
          <p:spPr>
            <a:xfrm>
              <a:off x="4477199" y="3036044"/>
              <a:ext cx="54738" cy="19544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370" name="8-конечная звезда 1369"/>
            <p:cNvSpPr/>
            <p:nvPr/>
          </p:nvSpPr>
          <p:spPr>
            <a:xfrm rot="1262594">
              <a:off x="4221126" y="3006688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71" name="8-конечная звезда 1370"/>
            <p:cNvSpPr/>
            <p:nvPr/>
          </p:nvSpPr>
          <p:spPr>
            <a:xfrm rot="1262594">
              <a:off x="4451046" y="2879418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72" name="8-конечная звезда 1371"/>
            <p:cNvSpPr/>
            <p:nvPr/>
          </p:nvSpPr>
          <p:spPr>
            <a:xfrm rot="1262594">
              <a:off x="4364001" y="2792374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73" name="8-конечная звезда 1372"/>
            <p:cNvSpPr/>
            <p:nvPr/>
          </p:nvSpPr>
          <p:spPr>
            <a:xfrm rot="1262594">
              <a:off x="4149687" y="2935250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375" name="Прямая соединительная линия 1374"/>
            <p:cNvCxnSpPr>
              <a:stCxn id="868" idx="67"/>
              <a:endCxn id="1373" idx="1"/>
            </p:cNvCxnSpPr>
            <p:nvPr/>
          </p:nvCxnSpPr>
          <p:spPr>
            <a:xfrm flipH="1" flipV="1">
              <a:off x="4180058" y="2976590"/>
              <a:ext cx="40647" cy="4041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76" name="Прямая соединительная линия 1375"/>
            <p:cNvCxnSpPr>
              <a:stCxn id="1371" idx="5"/>
              <a:endCxn id="1372" idx="0"/>
            </p:cNvCxnSpPr>
            <p:nvPr/>
          </p:nvCxnSpPr>
          <p:spPr>
            <a:xfrm rot="16200000" flipV="1">
              <a:off x="4405044" y="2822446"/>
              <a:ext cx="59548" cy="5811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77" name="Прямая соединительная линия 1376"/>
            <p:cNvCxnSpPr>
              <a:stCxn id="1370" idx="0"/>
              <a:endCxn id="1371" idx="4"/>
            </p:cNvCxnSpPr>
            <p:nvPr/>
          </p:nvCxnSpPr>
          <p:spPr>
            <a:xfrm flipV="1">
              <a:off x="4262885" y="2893262"/>
              <a:ext cx="189602" cy="14278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78" name="Прямая соединительная линия 1377"/>
            <p:cNvCxnSpPr>
              <a:stCxn id="1359" idx="5"/>
              <a:endCxn id="1370" idx="1"/>
            </p:cNvCxnSpPr>
            <p:nvPr/>
          </p:nvCxnSpPr>
          <p:spPr>
            <a:xfrm rot="16200000" flipV="1">
              <a:off x="4262466" y="3037059"/>
              <a:ext cx="47564" cy="6950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1379" name="Прямая соединительная линия 1378"/>
          <p:cNvCxnSpPr>
            <a:stCxn id="1358" idx="6"/>
            <a:endCxn id="1371" idx="2"/>
          </p:cNvCxnSpPr>
          <p:nvPr/>
        </p:nvCxnSpPr>
        <p:spPr>
          <a:xfrm rot="5400000" flipH="1" flipV="1">
            <a:off x="4421367" y="2964606"/>
            <a:ext cx="86952" cy="94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394" name="TextBox 1393"/>
          <p:cNvSpPr txBox="1"/>
          <p:nvPr/>
        </p:nvSpPr>
        <p:spPr>
          <a:xfrm>
            <a:off x="4143372" y="2887144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ЖИРАФ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grpSp>
        <p:nvGrpSpPr>
          <p:cNvPr id="51" name="Группа 1394"/>
          <p:cNvGrpSpPr/>
          <p:nvPr/>
        </p:nvGrpSpPr>
        <p:grpSpPr>
          <a:xfrm>
            <a:off x="4224353" y="2365325"/>
            <a:ext cx="411190" cy="414417"/>
            <a:chOff x="4017933" y="1986213"/>
            <a:chExt cx="411190" cy="414417"/>
          </a:xfrm>
        </p:grpSpPr>
        <p:cxnSp>
          <p:nvCxnSpPr>
            <p:cNvPr id="1396" name="Прямая соединительная линия 1395"/>
            <p:cNvCxnSpPr>
              <a:stCxn id="1404" idx="7"/>
              <a:endCxn id="1400" idx="1"/>
            </p:cNvCxnSpPr>
            <p:nvPr/>
          </p:nvCxnSpPr>
          <p:spPr>
            <a:xfrm rot="16200000" flipV="1">
              <a:off x="4354956" y="2311979"/>
              <a:ext cx="116410" cy="15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97" name="Прямая соединительная линия 1396"/>
            <p:cNvCxnSpPr>
              <a:stCxn id="1404" idx="4"/>
              <a:endCxn id="1399" idx="1"/>
            </p:cNvCxnSpPr>
            <p:nvPr/>
          </p:nvCxnSpPr>
          <p:spPr>
            <a:xfrm rot="10800000">
              <a:off x="4198773" y="2252202"/>
              <a:ext cx="174565" cy="11907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98" name="Прямая соединительная линия 1397"/>
            <p:cNvCxnSpPr>
              <a:stCxn id="1402" idx="7"/>
              <a:endCxn id="1401" idx="3"/>
            </p:cNvCxnSpPr>
            <p:nvPr/>
          </p:nvCxnSpPr>
          <p:spPr>
            <a:xfrm rot="16200000" flipH="1">
              <a:off x="4223525" y="1870252"/>
              <a:ext cx="6" cy="30784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399" name="8-конечная звезда 1398"/>
            <p:cNvSpPr/>
            <p:nvPr/>
          </p:nvSpPr>
          <p:spPr>
            <a:xfrm rot="1262594">
              <a:off x="4160809" y="2200527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00" name="8-конечная звезда 1399"/>
            <p:cNvSpPr/>
            <p:nvPr/>
          </p:nvSpPr>
          <p:spPr>
            <a:xfrm rot="1262594">
              <a:off x="4375123" y="2202175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01" name="8-конечная звезда 1400"/>
            <p:cNvSpPr/>
            <p:nvPr/>
          </p:nvSpPr>
          <p:spPr>
            <a:xfrm rot="1262594">
              <a:off x="4375123" y="198621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02" name="8-конечная звезда 1401"/>
            <p:cNvSpPr/>
            <p:nvPr/>
          </p:nvSpPr>
          <p:spPr>
            <a:xfrm rot="1262594">
              <a:off x="4017933" y="200813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03" name="8-конечная звезда 1402"/>
            <p:cNvSpPr/>
            <p:nvPr/>
          </p:nvSpPr>
          <p:spPr>
            <a:xfrm rot="1262594">
              <a:off x="4089371" y="2222449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04" name="8-конечная звезда 1403"/>
            <p:cNvSpPr/>
            <p:nvPr/>
          </p:nvSpPr>
          <p:spPr>
            <a:xfrm rot="1262594">
              <a:off x="4371896" y="2357430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405" name="Прямая соединительная линия 1404"/>
            <p:cNvCxnSpPr>
              <a:stCxn id="1400" idx="5"/>
              <a:endCxn id="1401" idx="2"/>
            </p:cNvCxnSpPr>
            <p:nvPr/>
          </p:nvCxnSpPr>
          <p:spPr>
            <a:xfrm rot="5400000" flipH="1" flipV="1">
              <a:off x="4308750" y="2120823"/>
              <a:ext cx="166089" cy="126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06" name="Прямая соединительная линия 1405"/>
            <p:cNvCxnSpPr>
              <a:stCxn id="1403" idx="6"/>
              <a:endCxn id="1402" idx="0"/>
            </p:cNvCxnSpPr>
            <p:nvPr/>
          </p:nvCxnSpPr>
          <p:spPr>
            <a:xfrm rot="16200000" flipV="1">
              <a:off x="4008388" y="2106572"/>
              <a:ext cx="179422" cy="5593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07" name="Прямая соединительная линия 1406"/>
            <p:cNvCxnSpPr>
              <a:stCxn id="1399" idx="5"/>
              <a:endCxn id="1403" idx="0"/>
            </p:cNvCxnSpPr>
            <p:nvPr/>
          </p:nvCxnSpPr>
          <p:spPr>
            <a:xfrm rot="16200000" flipH="1" flipV="1">
              <a:off x="4131062" y="2213360"/>
              <a:ext cx="56291" cy="3527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08" name="Прямая соединительная линия 1407"/>
            <p:cNvCxnSpPr>
              <a:stCxn id="1400" idx="3"/>
              <a:endCxn id="1399" idx="7"/>
            </p:cNvCxnSpPr>
            <p:nvPr/>
          </p:nvCxnSpPr>
          <p:spPr>
            <a:xfrm rot="5400000" flipH="1">
              <a:off x="4283179" y="2145868"/>
              <a:ext cx="23574" cy="16496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417" name="TextBox 1416"/>
          <p:cNvSpPr txBox="1"/>
          <p:nvPr/>
        </p:nvSpPr>
        <p:spPr>
          <a:xfrm>
            <a:off x="4286248" y="2428868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ВІЗНИЧИЙ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grpSp>
        <p:nvGrpSpPr>
          <p:cNvPr id="53" name="Группа 1417"/>
          <p:cNvGrpSpPr/>
          <p:nvPr/>
        </p:nvGrpSpPr>
        <p:grpSpPr>
          <a:xfrm>
            <a:off x="3808104" y="2509849"/>
            <a:ext cx="470249" cy="704837"/>
            <a:chOff x="3357553" y="2345049"/>
            <a:chExt cx="470249" cy="704837"/>
          </a:xfrm>
        </p:grpSpPr>
        <p:cxnSp>
          <p:nvCxnSpPr>
            <p:cNvPr id="1419" name="Прямая соединительная линия 1418"/>
            <p:cNvCxnSpPr>
              <a:stCxn id="1425" idx="6"/>
              <a:endCxn id="1424" idx="0"/>
            </p:cNvCxnSpPr>
            <p:nvPr/>
          </p:nvCxnSpPr>
          <p:spPr>
            <a:xfrm rot="16200000" flipV="1">
              <a:off x="3691172" y="2584715"/>
              <a:ext cx="109630" cy="12902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20" name="Прямая соединительная линия 1419"/>
            <p:cNvCxnSpPr>
              <a:stCxn id="1423" idx="5"/>
              <a:endCxn id="1427" idx="6"/>
            </p:cNvCxnSpPr>
            <p:nvPr/>
          </p:nvCxnSpPr>
          <p:spPr>
            <a:xfrm rot="16200000" flipV="1">
              <a:off x="3407723" y="2536764"/>
              <a:ext cx="24387" cy="6601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421" name="8-конечная звезда 1420"/>
            <p:cNvSpPr/>
            <p:nvPr/>
          </p:nvSpPr>
          <p:spPr>
            <a:xfrm rot="1262594">
              <a:off x="3486402" y="2345049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22" name="8-конечная звезда 1421"/>
            <p:cNvSpPr/>
            <p:nvPr/>
          </p:nvSpPr>
          <p:spPr>
            <a:xfrm rot="1262594">
              <a:off x="3557840" y="2487925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23" name="8-конечная звезда 1422"/>
            <p:cNvSpPr/>
            <p:nvPr/>
          </p:nvSpPr>
          <p:spPr>
            <a:xfrm rot="1262594">
              <a:off x="3436886" y="2579638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24" name="8-конечная звезда 1423"/>
            <p:cNvSpPr/>
            <p:nvPr/>
          </p:nvSpPr>
          <p:spPr>
            <a:xfrm rot="1262594">
              <a:off x="3629278" y="2557715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25" name="8-конечная звезда 1424"/>
            <p:cNvSpPr/>
            <p:nvPr/>
          </p:nvSpPr>
          <p:spPr>
            <a:xfrm rot="1262594">
              <a:off x="3773802" y="2702239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26" name="8-конечная звезда 1425"/>
            <p:cNvSpPr/>
            <p:nvPr/>
          </p:nvSpPr>
          <p:spPr>
            <a:xfrm rot="1262594">
              <a:off x="3770575" y="2413260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27" name="8-конечная звезда 1426"/>
            <p:cNvSpPr/>
            <p:nvPr/>
          </p:nvSpPr>
          <p:spPr>
            <a:xfrm rot="1262594">
              <a:off x="3357553" y="2556136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28" name="8-конечная звезда 1427"/>
            <p:cNvSpPr/>
            <p:nvPr/>
          </p:nvSpPr>
          <p:spPr>
            <a:xfrm rot="1262594">
              <a:off x="3699137" y="2435183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29" name="8-конечная звезда 1428"/>
            <p:cNvSpPr/>
            <p:nvPr/>
          </p:nvSpPr>
          <p:spPr>
            <a:xfrm rot="1262594">
              <a:off x="3413385" y="3006686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30" name="8-конечная звезда 1429"/>
            <p:cNvSpPr/>
            <p:nvPr/>
          </p:nvSpPr>
          <p:spPr>
            <a:xfrm rot="1262594">
              <a:off x="3500429" y="2841888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31" name="8-конечная звезда 1430"/>
            <p:cNvSpPr/>
            <p:nvPr/>
          </p:nvSpPr>
          <p:spPr>
            <a:xfrm rot="1262594">
              <a:off x="3571867" y="2643180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432" name="Прямая соединительная линия 1431"/>
            <p:cNvCxnSpPr>
              <a:stCxn id="1422" idx="6"/>
              <a:endCxn id="1421" idx="7"/>
            </p:cNvCxnSpPr>
            <p:nvPr/>
          </p:nvCxnSpPr>
          <p:spPr>
            <a:xfrm rot="16200000" flipV="1">
              <a:off x="3501986" y="2397176"/>
              <a:ext cx="128640" cy="5645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33" name="Прямая соединительная линия 1432"/>
            <p:cNvCxnSpPr>
              <a:stCxn id="1431" idx="4"/>
              <a:endCxn id="1423" idx="0"/>
            </p:cNvCxnSpPr>
            <p:nvPr/>
          </p:nvCxnSpPr>
          <p:spPr>
            <a:xfrm rot="10800000">
              <a:off x="3489086" y="2616334"/>
              <a:ext cx="84223" cy="4069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34" name="Прямая соединительная линия 1433"/>
            <p:cNvCxnSpPr>
              <a:stCxn id="1424" idx="5"/>
              <a:endCxn id="1422" idx="0"/>
            </p:cNvCxnSpPr>
            <p:nvPr/>
          </p:nvCxnSpPr>
          <p:spPr>
            <a:xfrm rot="16200000" flipV="1">
              <a:off x="3609967" y="2524693"/>
              <a:ext cx="35421" cy="3527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35" name="Прямая соединительная линия 1434"/>
            <p:cNvCxnSpPr>
              <a:stCxn id="1426" idx="5"/>
              <a:endCxn id="1428" idx="7"/>
            </p:cNvCxnSpPr>
            <p:nvPr/>
          </p:nvCxnSpPr>
          <p:spPr>
            <a:xfrm rot="16200000" flipH="1" flipV="1">
              <a:off x="3745495" y="2410102"/>
              <a:ext cx="32892" cy="4292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36" name="Прямая соединительная линия 1435"/>
            <p:cNvCxnSpPr>
              <a:stCxn id="1424" idx="7"/>
              <a:endCxn id="1428" idx="3"/>
            </p:cNvCxnSpPr>
            <p:nvPr/>
          </p:nvCxnSpPr>
          <p:spPr>
            <a:xfrm rot="5400000" flipH="1" flipV="1">
              <a:off x="3636875" y="2509631"/>
              <a:ext cx="108198" cy="2004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37" name="Прямая соединительная линия 1436"/>
            <p:cNvCxnSpPr>
              <a:stCxn id="1429" idx="5"/>
              <a:endCxn id="1430" idx="1"/>
            </p:cNvCxnSpPr>
            <p:nvPr/>
          </p:nvCxnSpPr>
          <p:spPr>
            <a:xfrm rot="5400000" flipH="1" flipV="1">
              <a:off x="3415848" y="2893594"/>
              <a:ext cx="125318" cy="10458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38" name="Прямая соединительная линия 1437"/>
            <p:cNvCxnSpPr>
              <a:stCxn id="1430" idx="7"/>
              <a:endCxn id="1431" idx="2"/>
            </p:cNvCxnSpPr>
            <p:nvPr/>
          </p:nvCxnSpPr>
          <p:spPr>
            <a:xfrm rot="5400000" flipH="1" flipV="1">
              <a:off x="3478851" y="2747857"/>
              <a:ext cx="169778" cy="4394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39" name="Прямая соединительная линия 1438"/>
            <p:cNvCxnSpPr>
              <a:stCxn id="1431" idx="7"/>
              <a:endCxn id="1424" idx="6"/>
            </p:cNvCxnSpPr>
            <p:nvPr/>
          </p:nvCxnSpPr>
          <p:spPr>
            <a:xfrm rot="5400000" flipH="1" flipV="1">
              <a:off x="3591344" y="2581380"/>
              <a:ext cx="96493" cy="5276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40" name="Прямая соединительная линия 1439"/>
            <p:cNvCxnSpPr>
              <a:stCxn id="1425" idx="5"/>
              <a:endCxn id="1431" idx="0"/>
            </p:cNvCxnSpPr>
            <p:nvPr/>
          </p:nvCxnSpPr>
          <p:spPr>
            <a:xfrm rot="16200000" flipV="1">
              <a:off x="3685719" y="2600444"/>
              <a:ext cx="32029" cy="17621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42" name="Прямая соединительная линия 1441"/>
            <p:cNvCxnSpPr>
              <a:stCxn id="1423" idx="7"/>
              <a:endCxn id="1422" idx="5"/>
            </p:cNvCxnSpPr>
            <p:nvPr/>
          </p:nvCxnSpPr>
          <p:spPr>
            <a:xfrm rot="5400000" flipH="1" flipV="1">
              <a:off x="3478506" y="2500305"/>
              <a:ext cx="105424" cy="8531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446" name="TextBox 1445"/>
          <p:cNvSpPr txBox="1"/>
          <p:nvPr/>
        </p:nvSpPr>
        <p:spPr>
          <a:xfrm>
            <a:off x="3536257" y="2500306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ПЕРСЕЙ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grpSp>
        <p:nvGrpSpPr>
          <p:cNvPr id="54" name="Группа 1446"/>
          <p:cNvGrpSpPr/>
          <p:nvPr/>
        </p:nvGrpSpPr>
        <p:grpSpPr>
          <a:xfrm rot="248670">
            <a:off x="5476076" y="1848327"/>
            <a:ext cx="1857394" cy="3278058"/>
            <a:chOff x="5649885" y="1363613"/>
            <a:chExt cx="1857394" cy="3278058"/>
          </a:xfrm>
        </p:grpSpPr>
        <p:cxnSp>
          <p:nvCxnSpPr>
            <p:cNvPr id="1448" name="Прямая соединительная линия 1447"/>
            <p:cNvCxnSpPr>
              <a:stCxn id="1452" idx="5"/>
              <a:endCxn id="1459" idx="0"/>
            </p:cNvCxnSpPr>
            <p:nvPr/>
          </p:nvCxnSpPr>
          <p:spPr>
            <a:xfrm rot="15951330" flipV="1">
              <a:off x="6678064" y="1878821"/>
              <a:ext cx="184799" cy="10014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449" name="8-конечная звезда 1448"/>
            <p:cNvSpPr/>
            <p:nvPr/>
          </p:nvSpPr>
          <p:spPr>
            <a:xfrm rot="1262594">
              <a:off x="6993443" y="4282014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50" name="8-конечная звезда 1449"/>
            <p:cNvSpPr/>
            <p:nvPr/>
          </p:nvSpPr>
          <p:spPr>
            <a:xfrm rot="1262594">
              <a:off x="6729090" y="4587671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51" name="8-конечная звезда 1450"/>
            <p:cNvSpPr/>
            <p:nvPr/>
          </p:nvSpPr>
          <p:spPr>
            <a:xfrm rot="1262594">
              <a:off x="7169532" y="3766935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52" name="8-конечная звезда 1451"/>
            <p:cNvSpPr/>
            <p:nvPr/>
          </p:nvSpPr>
          <p:spPr>
            <a:xfrm rot="1262594">
              <a:off x="6814253" y="2015573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53" name="8-конечная звезда 1452"/>
            <p:cNvSpPr/>
            <p:nvPr/>
          </p:nvSpPr>
          <p:spPr>
            <a:xfrm rot="1262594">
              <a:off x="7464079" y="2899614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54" name="8-конечная звезда 1453"/>
            <p:cNvSpPr/>
            <p:nvPr/>
          </p:nvSpPr>
          <p:spPr>
            <a:xfrm rot="1262594">
              <a:off x="7346383" y="3252271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56" name="8-конечная звезда 1455"/>
            <p:cNvSpPr/>
            <p:nvPr/>
          </p:nvSpPr>
          <p:spPr>
            <a:xfrm rot="1262594">
              <a:off x="5792762" y="1450658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57" name="8-конечная звезда 1456"/>
            <p:cNvSpPr/>
            <p:nvPr/>
          </p:nvSpPr>
          <p:spPr>
            <a:xfrm rot="1262594">
              <a:off x="5721323" y="1363613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58" name="8-конечная звезда 1457"/>
            <p:cNvSpPr/>
            <p:nvPr/>
          </p:nvSpPr>
          <p:spPr>
            <a:xfrm rot="1262594">
              <a:off x="5649885" y="1435052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59" name="8-конечная звезда 1458"/>
            <p:cNvSpPr/>
            <p:nvPr/>
          </p:nvSpPr>
          <p:spPr>
            <a:xfrm rot="1262594">
              <a:off x="6672082" y="1810999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60" name="8-конечная звезда 1459"/>
            <p:cNvSpPr/>
            <p:nvPr/>
          </p:nvSpPr>
          <p:spPr>
            <a:xfrm rot="1262594">
              <a:off x="7374765" y="2462338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61" name="8-конечная звезда 1460"/>
            <p:cNvSpPr/>
            <p:nvPr/>
          </p:nvSpPr>
          <p:spPr>
            <a:xfrm rot="1262594">
              <a:off x="5722903" y="1509717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62" name="8-конечная звезда 1461"/>
            <p:cNvSpPr/>
            <p:nvPr/>
          </p:nvSpPr>
          <p:spPr>
            <a:xfrm rot="1262594">
              <a:off x="5865777" y="1508068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63" name="8-конечная звезда 1462"/>
            <p:cNvSpPr/>
            <p:nvPr/>
          </p:nvSpPr>
          <p:spPr>
            <a:xfrm rot="1262594">
              <a:off x="6080093" y="1579507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64" name="8-конечная звезда 1463"/>
            <p:cNvSpPr/>
            <p:nvPr/>
          </p:nvSpPr>
          <p:spPr>
            <a:xfrm rot="1262594">
              <a:off x="6292919" y="1539389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65" name="8-конечная звезда 1464"/>
            <p:cNvSpPr/>
            <p:nvPr/>
          </p:nvSpPr>
          <p:spPr>
            <a:xfrm rot="1262594">
              <a:off x="7215023" y="2403289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466" name="Прямая соединительная линия 1465"/>
            <p:cNvCxnSpPr>
              <a:stCxn id="1465" idx="4"/>
              <a:endCxn id="1452" idx="7"/>
            </p:cNvCxnSpPr>
            <p:nvPr/>
          </p:nvCxnSpPr>
          <p:spPr>
            <a:xfrm rot="10551330">
              <a:off x="6870239" y="2015861"/>
              <a:ext cx="331941" cy="41727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68" name="Прямая соединительная линия 1467"/>
            <p:cNvCxnSpPr>
              <a:stCxn id="1459" idx="5"/>
              <a:endCxn id="1472" idx="7"/>
            </p:cNvCxnSpPr>
            <p:nvPr/>
          </p:nvCxnSpPr>
          <p:spPr>
            <a:xfrm rot="15951330" flipV="1">
              <a:off x="6480732" y="1622938"/>
              <a:ext cx="281766" cy="10650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69" name="Прямая соединительная линия 1468"/>
            <p:cNvCxnSpPr>
              <a:stCxn id="1465" idx="0"/>
              <a:endCxn id="1460" idx="4"/>
            </p:cNvCxnSpPr>
            <p:nvPr/>
          </p:nvCxnSpPr>
          <p:spPr>
            <a:xfrm rot="21351330">
              <a:off x="7268673" y="2436093"/>
              <a:ext cx="106082" cy="4397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70" name="Прямая соединительная линия 1469"/>
            <p:cNvCxnSpPr>
              <a:stCxn id="1453" idx="5"/>
              <a:endCxn id="1460" idx="0"/>
            </p:cNvCxnSpPr>
            <p:nvPr/>
          </p:nvCxnSpPr>
          <p:spPr>
            <a:xfrm rot="15951330" flipV="1">
              <a:off x="7240181" y="2681279"/>
              <a:ext cx="413073" cy="3061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71" name="Прямая соединительная линия 1470"/>
            <p:cNvCxnSpPr>
              <a:stCxn id="1464" idx="7"/>
              <a:endCxn id="1472" idx="5"/>
            </p:cNvCxnSpPr>
            <p:nvPr/>
          </p:nvCxnSpPr>
          <p:spPr>
            <a:xfrm rot="5151330" flipH="1" flipV="1">
              <a:off x="6425307" y="1450742"/>
              <a:ext cx="16661" cy="17976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472" name="8-конечная звезда 1471"/>
            <p:cNvSpPr/>
            <p:nvPr/>
          </p:nvSpPr>
          <p:spPr>
            <a:xfrm rot="1262594">
              <a:off x="6506643" y="1523491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473" name="Прямая соединительная линия 1472"/>
            <p:cNvCxnSpPr>
              <a:stCxn id="1450" idx="0"/>
              <a:endCxn id="1449" idx="2"/>
            </p:cNvCxnSpPr>
            <p:nvPr/>
          </p:nvCxnSpPr>
          <p:spPr>
            <a:xfrm rot="21351330" flipV="1">
              <a:off x="6771105" y="4342885"/>
              <a:ext cx="249828" cy="27281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74" name="Прямая соединительная линия 1473"/>
            <p:cNvCxnSpPr>
              <a:stCxn id="1449" idx="6"/>
              <a:endCxn id="1451" idx="1"/>
            </p:cNvCxnSpPr>
            <p:nvPr/>
          </p:nvCxnSpPr>
          <p:spPr>
            <a:xfrm rot="5151330" flipH="1" flipV="1">
              <a:off x="6887082" y="3944785"/>
              <a:ext cx="458408" cy="20596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75" name="Прямая соединительная линия 1474"/>
            <p:cNvCxnSpPr>
              <a:stCxn id="1451" idx="0"/>
              <a:endCxn id="1454" idx="1"/>
            </p:cNvCxnSpPr>
            <p:nvPr/>
          </p:nvCxnSpPr>
          <p:spPr>
            <a:xfrm rot="21351330" flipV="1">
              <a:off x="7196730" y="3300125"/>
              <a:ext cx="198065" cy="49209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76" name="Прямая соединительная линия 1475"/>
            <p:cNvCxnSpPr>
              <a:stCxn id="1454" idx="5"/>
              <a:endCxn id="1453" idx="1"/>
            </p:cNvCxnSpPr>
            <p:nvPr/>
          </p:nvCxnSpPr>
          <p:spPr>
            <a:xfrm rot="5151330" flipH="1" flipV="1">
              <a:off x="7275539" y="3018784"/>
              <a:ext cx="302585" cy="15751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77" name="Прямая соединительная линия 1476"/>
            <p:cNvCxnSpPr>
              <a:stCxn id="1461" idx="1"/>
              <a:endCxn id="1456" idx="1"/>
            </p:cNvCxnSpPr>
            <p:nvPr/>
          </p:nvCxnSpPr>
          <p:spPr>
            <a:xfrm rot="5400000" flipH="1" flipV="1">
              <a:off x="5757302" y="1495561"/>
              <a:ext cx="69393" cy="6226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78" name="Прямая соединительная линия 1477"/>
            <p:cNvCxnSpPr>
              <a:stCxn id="1461" idx="4"/>
              <a:endCxn id="1458" idx="2"/>
            </p:cNvCxnSpPr>
            <p:nvPr/>
          </p:nvCxnSpPr>
          <p:spPr>
            <a:xfrm rot="10800000">
              <a:off x="5663730" y="1476812"/>
              <a:ext cx="60975" cy="5021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79" name="Прямая соединительная линия 1478"/>
            <p:cNvCxnSpPr>
              <a:stCxn id="1458" idx="6"/>
              <a:endCxn id="1457" idx="2"/>
            </p:cNvCxnSpPr>
            <p:nvPr/>
          </p:nvCxnSpPr>
          <p:spPr>
            <a:xfrm rot="5400000" flipH="1" flipV="1">
              <a:off x="5691644" y="1392970"/>
              <a:ext cx="31121" cy="5592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80" name="Прямая соединительная линия 1479"/>
            <p:cNvCxnSpPr>
              <a:stCxn id="1456" idx="4"/>
              <a:endCxn id="1457" idx="1"/>
            </p:cNvCxnSpPr>
            <p:nvPr/>
          </p:nvCxnSpPr>
          <p:spPr>
            <a:xfrm rot="10800000">
              <a:off x="5751695" y="1404954"/>
              <a:ext cx="42509" cy="5954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81" name="Прямая соединительная линия 1480"/>
            <p:cNvCxnSpPr>
              <a:stCxn id="1462" idx="5"/>
              <a:endCxn id="1456" idx="1"/>
            </p:cNvCxnSpPr>
            <p:nvPr/>
          </p:nvCxnSpPr>
          <p:spPr>
            <a:xfrm rot="16200000" flipV="1">
              <a:off x="5843276" y="1471855"/>
              <a:ext cx="18396" cy="5868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82" name="Прямая соединительная линия 1481"/>
            <p:cNvCxnSpPr>
              <a:stCxn id="1463" idx="4"/>
              <a:endCxn id="1462" idx="1"/>
            </p:cNvCxnSpPr>
            <p:nvPr/>
          </p:nvCxnSpPr>
          <p:spPr>
            <a:xfrm rot="10800000">
              <a:off x="5903740" y="1559742"/>
              <a:ext cx="178154" cy="3707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83" name="Прямая соединительная линия 1482"/>
            <p:cNvCxnSpPr>
              <a:stCxn id="1464" idx="4"/>
              <a:endCxn id="1463" idx="0"/>
            </p:cNvCxnSpPr>
            <p:nvPr/>
          </p:nvCxnSpPr>
          <p:spPr>
            <a:xfrm rot="10551330" flipV="1">
              <a:off x="6130356" y="1562641"/>
              <a:ext cx="166303" cy="4761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496" name="TextBox 1495"/>
          <p:cNvSpPr txBox="1"/>
          <p:nvPr/>
        </p:nvSpPr>
        <p:spPr>
          <a:xfrm rot="17554639">
            <a:off x="6425445" y="4413514"/>
            <a:ext cx="70215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ГІДРА</a:t>
            </a:r>
            <a:endParaRPr lang="uk-UA" sz="8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1497" name="TextBox 1496"/>
          <p:cNvSpPr txBox="1"/>
          <p:nvPr/>
        </p:nvSpPr>
        <p:spPr>
          <a:xfrm rot="2825122">
            <a:off x="6027795" y="2087985"/>
            <a:ext cx="70215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ГІДРА</a:t>
            </a:r>
            <a:endParaRPr lang="uk-UA" sz="8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grpSp>
        <p:nvGrpSpPr>
          <p:cNvPr id="56" name="Группа 1497"/>
          <p:cNvGrpSpPr/>
          <p:nvPr/>
        </p:nvGrpSpPr>
        <p:grpSpPr>
          <a:xfrm>
            <a:off x="6143636" y="2320312"/>
            <a:ext cx="195600" cy="465746"/>
            <a:chOff x="6507142" y="1664972"/>
            <a:chExt cx="195600" cy="465746"/>
          </a:xfrm>
        </p:grpSpPr>
        <p:sp>
          <p:nvSpPr>
            <p:cNvPr id="1499" name="8-конечная звезда 1498"/>
            <p:cNvSpPr/>
            <p:nvPr/>
          </p:nvSpPr>
          <p:spPr>
            <a:xfrm rot="1262594">
              <a:off x="6507142" y="1935118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00" name="8-конечная звезда 1499"/>
            <p:cNvSpPr/>
            <p:nvPr/>
          </p:nvSpPr>
          <p:spPr>
            <a:xfrm rot="1262594">
              <a:off x="6659542" y="2087518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01" name="8-конечная звезда 1500"/>
            <p:cNvSpPr/>
            <p:nvPr/>
          </p:nvSpPr>
          <p:spPr>
            <a:xfrm rot="1262594">
              <a:off x="6578580" y="1664972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502" name="Прямая соединительная линия 1501"/>
            <p:cNvCxnSpPr>
              <a:stCxn id="1499" idx="7"/>
              <a:endCxn id="1500" idx="1"/>
            </p:cNvCxnSpPr>
            <p:nvPr/>
          </p:nvCxnSpPr>
          <p:spPr>
            <a:xfrm rot="16200000" flipH="1">
              <a:off x="6528741" y="1967687"/>
              <a:ext cx="180911" cy="14143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03" name="Прямая соединительная линия 1502"/>
            <p:cNvCxnSpPr>
              <a:stCxn id="1499" idx="6"/>
              <a:endCxn id="1501" idx="3"/>
            </p:cNvCxnSpPr>
            <p:nvPr/>
          </p:nvCxnSpPr>
          <p:spPr>
            <a:xfrm rot="5400000" flipH="1" flipV="1">
              <a:off x="6437861" y="1793980"/>
              <a:ext cx="241216" cy="4394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04" name="Прямая соединительная линия 1503"/>
            <p:cNvCxnSpPr>
              <a:stCxn id="1500" idx="1"/>
              <a:endCxn id="1501" idx="0"/>
            </p:cNvCxnSpPr>
            <p:nvPr/>
          </p:nvCxnSpPr>
          <p:spPr>
            <a:xfrm rot="5400000" flipH="1">
              <a:off x="6437861" y="1876806"/>
              <a:ext cx="434530" cy="6957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505" name="TextBox 1504"/>
          <p:cNvSpPr txBox="1"/>
          <p:nvPr/>
        </p:nvSpPr>
        <p:spPr>
          <a:xfrm rot="2919709">
            <a:off x="5898977" y="2708998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СЕКСТАНТ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grpSp>
        <p:nvGrpSpPr>
          <p:cNvPr id="57" name="Группа 1505"/>
          <p:cNvGrpSpPr/>
          <p:nvPr/>
        </p:nvGrpSpPr>
        <p:grpSpPr>
          <a:xfrm rot="749591">
            <a:off x="3889553" y="1287574"/>
            <a:ext cx="751019" cy="682461"/>
            <a:chOff x="3475433" y="722250"/>
            <a:chExt cx="751019" cy="682461"/>
          </a:xfrm>
        </p:grpSpPr>
        <p:sp>
          <p:nvSpPr>
            <p:cNvPr id="1507" name="8-конечная звезда 1506"/>
            <p:cNvSpPr/>
            <p:nvPr/>
          </p:nvSpPr>
          <p:spPr>
            <a:xfrm rot="1262594">
              <a:off x="3936952" y="93656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08" name="8-конечная звезда 1507"/>
            <p:cNvSpPr/>
            <p:nvPr/>
          </p:nvSpPr>
          <p:spPr>
            <a:xfrm rot="1262594">
              <a:off x="3861710" y="99514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09" name="8-конечная звезда 1508"/>
            <p:cNvSpPr/>
            <p:nvPr/>
          </p:nvSpPr>
          <p:spPr>
            <a:xfrm rot="1262594">
              <a:off x="3801265" y="1015071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10" name="8-конечная звезда 1509"/>
            <p:cNvSpPr/>
            <p:nvPr/>
          </p:nvSpPr>
          <p:spPr>
            <a:xfrm rot="1262594">
              <a:off x="3931325" y="1272302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11" name="8-конечная звезда 1510"/>
            <p:cNvSpPr/>
            <p:nvPr/>
          </p:nvSpPr>
          <p:spPr>
            <a:xfrm rot="1262594">
              <a:off x="3772232" y="1170400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12" name="8-конечная звезда 1511"/>
            <p:cNvSpPr/>
            <p:nvPr/>
          </p:nvSpPr>
          <p:spPr>
            <a:xfrm rot="1262594">
              <a:off x="4008391" y="722250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13" name="8-конечная звезда 1512"/>
            <p:cNvSpPr/>
            <p:nvPr/>
          </p:nvSpPr>
          <p:spPr>
            <a:xfrm rot="1262594">
              <a:off x="3582465" y="867829"/>
              <a:ext cx="72483" cy="72483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14" name="8-конечная звезда 1513"/>
            <p:cNvSpPr/>
            <p:nvPr/>
          </p:nvSpPr>
          <p:spPr>
            <a:xfrm rot="1262594">
              <a:off x="3476620" y="1247307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15" name="8-конечная звезда 1514"/>
            <p:cNvSpPr/>
            <p:nvPr/>
          </p:nvSpPr>
          <p:spPr>
            <a:xfrm rot="1262594">
              <a:off x="3618055" y="1357911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16" name="8-конечная звезда 1515"/>
            <p:cNvSpPr/>
            <p:nvPr/>
          </p:nvSpPr>
          <p:spPr>
            <a:xfrm rot="1262594">
              <a:off x="3475433" y="1099907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17" name="8-конечная звезда 1516"/>
            <p:cNvSpPr/>
            <p:nvPr/>
          </p:nvSpPr>
          <p:spPr>
            <a:xfrm rot="1262594">
              <a:off x="3512979" y="1317945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18" name="8-конечная звезда 1517"/>
            <p:cNvSpPr/>
            <p:nvPr/>
          </p:nvSpPr>
          <p:spPr>
            <a:xfrm rot="1262594">
              <a:off x="4153969" y="1153581"/>
              <a:ext cx="72483" cy="72483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519" name="Прямая соединительная линия 1518"/>
            <p:cNvCxnSpPr>
              <a:stCxn id="1515" idx="4"/>
              <a:endCxn id="1517" idx="0"/>
            </p:cNvCxnSpPr>
            <p:nvPr/>
          </p:nvCxnSpPr>
          <p:spPr>
            <a:xfrm rot="9917941">
              <a:off x="3562163" y="1342336"/>
              <a:ext cx="53509" cy="3798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20" name="Прямая соединительная линия 1519"/>
            <p:cNvCxnSpPr>
              <a:stCxn id="1517" idx="4"/>
              <a:endCxn id="1514" idx="1"/>
            </p:cNvCxnSpPr>
            <p:nvPr/>
          </p:nvCxnSpPr>
          <p:spPr>
            <a:xfrm rot="9917941" flipH="1">
              <a:off x="3509274" y="1292124"/>
              <a:ext cx="5514" cy="4078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21" name="Прямая соединительная линия 1520"/>
            <p:cNvCxnSpPr>
              <a:stCxn id="1514" idx="6"/>
              <a:endCxn id="1516" idx="1"/>
            </p:cNvCxnSpPr>
            <p:nvPr/>
          </p:nvCxnSpPr>
          <p:spPr>
            <a:xfrm rot="4517941" flipH="1" flipV="1">
              <a:off x="3457984" y="1183603"/>
              <a:ext cx="100789" cy="2635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22" name="Прямая соединительная линия 1521"/>
            <p:cNvCxnSpPr>
              <a:stCxn id="1509" idx="7"/>
              <a:endCxn id="1507" idx="3"/>
            </p:cNvCxnSpPr>
            <p:nvPr/>
          </p:nvCxnSpPr>
          <p:spPr>
            <a:xfrm rot="4517941" flipH="1" flipV="1">
              <a:off x="3879700" y="953882"/>
              <a:ext cx="32818" cy="9787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23" name="Прямая соединительная линия 1522"/>
            <p:cNvCxnSpPr>
              <a:stCxn id="1509" idx="5"/>
              <a:endCxn id="1513" idx="1"/>
            </p:cNvCxnSpPr>
            <p:nvPr/>
          </p:nvCxnSpPr>
          <p:spPr>
            <a:xfrm rot="15317941" flipV="1">
              <a:off x="3663241" y="898541"/>
              <a:ext cx="124245" cy="15750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24" name="Прямая соединительная линия 1523"/>
            <p:cNvCxnSpPr>
              <a:stCxn id="1510" idx="4"/>
              <a:endCxn id="1511" idx="1"/>
            </p:cNvCxnSpPr>
            <p:nvPr/>
          </p:nvCxnSpPr>
          <p:spPr>
            <a:xfrm rot="9917941">
              <a:off x="3820776" y="1207582"/>
              <a:ext cx="101768" cy="9651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25" name="Прямая соединительная линия 1524"/>
            <p:cNvCxnSpPr>
              <a:stCxn id="1511" idx="6"/>
              <a:endCxn id="1509" idx="1"/>
            </p:cNvCxnSpPr>
            <p:nvPr/>
          </p:nvCxnSpPr>
          <p:spPr>
            <a:xfrm rot="4517941" flipH="1" flipV="1">
              <a:off x="3776922" y="1091437"/>
              <a:ext cx="94313" cy="5607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26" name="Прямая соединительная линия 1525"/>
            <p:cNvCxnSpPr>
              <a:stCxn id="1514" idx="0"/>
              <a:endCxn id="1511" idx="2"/>
            </p:cNvCxnSpPr>
            <p:nvPr/>
          </p:nvCxnSpPr>
          <p:spPr>
            <a:xfrm rot="20717941">
              <a:off x="3519071" y="1244220"/>
              <a:ext cx="273254" cy="1326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27" name="Прямая соединительная линия 1526"/>
            <p:cNvCxnSpPr>
              <a:stCxn id="1513" idx="6"/>
              <a:endCxn id="1512" idx="3"/>
            </p:cNvCxnSpPr>
            <p:nvPr/>
          </p:nvCxnSpPr>
          <p:spPr>
            <a:xfrm rot="5400000" flipH="1" flipV="1">
              <a:off x="3766202" y="625732"/>
              <a:ext cx="110033" cy="37899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28" name="Прямая соединительная линия 1527"/>
            <p:cNvCxnSpPr>
              <a:stCxn id="1507" idx="6"/>
              <a:endCxn id="1512" idx="7"/>
            </p:cNvCxnSpPr>
            <p:nvPr/>
          </p:nvCxnSpPr>
          <p:spPr>
            <a:xfrm rot="5400000" flipH="1" flipV="1">
              <a:off x="3916818" y="795117"/>
              <a:ext cx="200077" cy="8641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29" name="Прямая соединительная линия 1528"/>
            <p:cNvCxnSpPr>
              <a:stCxn id="1510" idx="0"/>
              <a:endCxn id="1518" idx="3"/>
            </p:cNvCxnSpPr>
            <p:nvPr/>
          </p:nvCxnSpPr>
          <p:spPr>
            <a:xfrm rot="20717941" flipV="1">
              <a:off x="3973111" y="1228272"/>
              <a:ext cx="194395" cy="5699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30" name="Прямая соединительная линия 1529"/>
            <p:cNvCxnSpPr>
              <a:stCxn id="1518" idx="5"/>
              <a:endCxn id="1507" idx="5"/>
            </p:cNvCxnSpPr>
            <p:nvPr/>
          </p:nvCxnSpPr>
          <p:spPr>
            <a:xfrm rot="16200000" flipV="1">
              <a:off x="3955335" y="936543"/>
              <a:ext cx="217814" cy="22250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58" name="Группа 1536"/>
          <p:cNvGrpSpPr/>
          <p:nvPr/>
        </p:nvGrpSpPr>
        <p:grpSpPr>
          <a:xfrm rot="21798">
            <a:off x="3893346" y="1000108"/>
            <a:ext cx="696517" cy="357190"/>
            <a:chOff x="3365448" y="434919"/>
            <a:chExt cx="780759" cy="400391"/>
          </a:xfrm>
        </p:grpSpPr>
        <p:cxnSp>
          <p:nvCxnSpPr>
            <p:cNvPr id="1538" name="Прямая соединительная линия 1537"/>
            <p:cNvCxnSpPr>
              <a:stCxn id="1542" idx="6"/>
              <a:endCxn id="1544" idx="0"/>
            </p:cNvCxnSpPr>
            <p:nvPr/>
          </p:nvCxnSpPr>
          <p:spPr>
            <a:xfrm rot="16200000" flipV="1">
              <a:off x="4012805" y="470477"/>
              <a:ext cx="101003" cy="12427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39" name="Прямая соединительная линия 1538"/>
            <p:cNvCxnSpPr>
              <a:stCxn id="1547" idx="7"/>
              <a:endCxn id="1544" idx="0"/>
            </p:cNvCxnSpPr>
            <p:nvPr/>
          </p:nvCxnSpPr>
          <p:spPr>
            <a:xfrm rot="16200000" flipH="1">
              <a:off x="3936040" y="416982"/>
              <a:ext cx="34363" cy="9589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540" name="8-конечная звезда 1539"/>
            <p:cNvSpPr/>
            <p:nvPr/>
          </p:nvSpPr>
          <p:spPr>
            <a:xfrm rot="1262594">
              <a:off x="3652780" y="509516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41" name="8-конечная звезда 1540"/>
            <p:cNvSpPr/>
            <p:nvPr/>
          </p:nvSpPr>
          <p:spPr>
            <a:xfrm rot="1262594">
              <a:off x="3724217" y="580953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42" name="8-конечная звезда 1541"/>
            <p:cNvSpPr/>
            <p:nvPr/>
          </p:nvSpPr>
          <p:spPr>
            <a:xfrm rot="1262594">
              <a:off x="4081407" y="580953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43" name="8-конечная звезда 1542"/>
            <p:cNvSpPr/>
            <p:nvPr/>
          </p:nvSpPr>
          <p:spPr>
            <a:xfrm rot="1262594">
              <a:off x="3509904" y="652392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44" name="8-конечная звезда 1543"/>
            <p:cNvSpPr/>
            <p:nvPr/>
          </p:nvSpPr>
          <p:spPr>
            <a:xfrm rot="1262594">
              <a:off x="3938531" y="438077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45" name="8-конечная звезда 1544"/>
            <p:cNvSpPr/>
            <p:nvPr/>
          </p:nvSpPr>
          <p:spPr>
            <a:xfrm rot="1262594">
              <a:off x="3365448" y="579374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46" name="8-конечная звезда 1545"/>
            <p:cNvSpPr/>
            <p:nvPr/>
          </p:nvSpPr>
          <p:spPr>
            <a:xfrm rot="1262594">
              <a:off x="3935374" y="649234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47" name="8-конечная звезда 1546"/>
            <p:cNvSpPr/>
            <p:nvPr/>
          </p:nvSpPr>
          <p:spPr>
            <a:xfrm rot="1262594">
              <a:off x="3863935" y="434919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48" name="8-конечная звезда 1547"/>
            <p:cNvSpPr/>
            <p:nvPr/>
          </p:nvSpPr>
          <p:spPr>
            <a:xfrm rot="1262594">
              <a:off x="3506746" y="521964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49" name="8-конечная звезда 1548"/>
            <p:cNvSpPr/>
            <p:nvPr/>
          </p:nvSpPr>
          <p:spPr>
            <a:xfrm rot="1262594">
              <a:off x="3649621" y="720672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50" name="8-конечная звезда 1549"/>
            <p:cNvSpPr/>
            <p:nvPr/>
          </p:nvSpPr>
          <p:spPr>
            <a:xfrm rot="1262594">
              <a:off x="3506746" y="792110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551" name="Прямая соединительная линия 1550"/>
            <p:cNvCxnSpPr>
              <a:stCxn id="1541" idx="7"/>
              <a:endCxn id="1546" idx="4"/>
            </p:cNvCxnSpPr>
            <p:nvPr/>
          </p:nvCxnSpPr>
          <p:spPr>
            <a:xfrm rot="16200000" flipH="1">
              <a:off x="3830079" y="556342"/>
              <a:ext cx="62881" cy="15059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52" name="Прямая соединительная линия 1551"/>
            <p:cNvCxnSpPr>
              <a:stCxn id="1546" idx="0"/>
              <a:endCxn id="1542" idx="3"/>
            </p:cNvCxnSpPr>
            <p:nvPr/>
          </p:nvCxnSpPr>
          <p:spPr>
            <a:xfrm flipV="1">
              <a:off x="3977133" y="626509"/>
              <a:ext cx="107066" cy="5208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53" name="Прямая соединительная линия 1552"/>
            <p:cNvCxnSpPr>
              <a:stCxn id="1540" idx="7"/>
              <a:endCxn id="1547" idx="4"/>
            </p:cNvCxnSpPr>
            <p:nvPr/>
          </p:nvCxnSpPr>
          <p:spPr>
            <a:xfrm rot="5400000" flipH="1" flipV="1">
              <a:off x="3750084" y="413468"/>
              <a:ext cx="79997" cy="15058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54" name="Прямая соединительная линия 1553"/>
            <p:cNvCxnSpPr>
              <a:stCxn id="1541" idx="5"/>
              <a:endCxn id="1540" idx="0"/>
            </p:cNvCxnSpPr>
            <p:nvPr/>
          </p:nvCxnSpPr>
          <p:spPr>
            <a:xfrm rot="16200000" flipV="1">
              <a:off x="3714343" y="554627"/>
              <a:ext cx="30195" cy="2804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55" name="Прямая соединительная линия 1554"/>
            <p:cNvCxnSpPr>
              <a:stCxn id="1540" idx="4"/>
              <a:endCxn id="1548" idx="0"/>
            </p:cNvCxnSpPr>
            <p:nvPr/>
          </p:nvCxnSpPr>
          <p:spPr>
            <a:xfrm rot="10800000" flipV="1">
              <a:off x="3548505" y="530282"/>
              <a:ext cx="106436" cy="2103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56" name="Прямая соединительная линия 1555"/>
            <p:cNvCxnSpPr>
              <a:stCxn id="1548" idx="3"/>
              <a:endCxn id="1545" idx="6"/>
            </p:cNvCxnSpPr>
            <p:nvPr/>
          </p:nvCxnSpPr>
          <p:spPr>
            <a:xfrm rot="5400000">
              <a:off x="3440955" y="513524"/>
              <a:ext cx="28840" cy="10646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57" name="Прямая соединительная линия 1556"/>
            <p:cNvCxnSpPr>
              <a:stCxn id="1543" idx="7"/>
              <a:endCxn id="1541" idx="3"/>
            </p:cNvCxnSpPr>
            <p:nvPr/>
          </p:nvCxnSpPr>
          <p:spPr>
            <a:xfrm rot="5400000" flipH="1" flipV="1">
              <a:off x="3626897" y="571525"/>
              <a:ext cx="45127" cy="15509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58" name="Прямая соединительная линия 1557"/>
            <p:cNvCxnSpPr>
              <a:stCxn id="1543" idx="3"/>
              <a:endCxn id="1545" idx="1"/>
            </p:cNvCxnSpPr>
            <p:nvPr/>
          </p:nvCxnSpPr>
          <p:spPr>
            <a:xfrm rot="5400000" flipH="1">
              <a:off x="3424604" y="609856"/>
              <a:ext cx="66900" cy="10928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59" name="Прямая соединительная линия 1558"/>
            <p:cNvCxnSpPr>
              <a:stCxn id="1549" idx="3"/>
              <a:endCxn id="1543" idx="0"/>
            </p:cNvCxnSpPr>
            <p:nvPr/>
          </p:nvCxnSpPr>
          <p:spPr>
            <a:xfrm rot="5400000" flipH="1">
              <a:off x="3584703" y="684266"/>
              <a:ext cx="54617" cy="7893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60" name="Прямая соединительная линия 1559"/>
            <p:cNvCxnSpPr>
              <a:stCxn id="1550" idx="6"/>
              <a:endCxn id="1543" idx="2"/>
            </p:cNvCxnSpPr>
            <p:nvPr/>
          </p:nvCxnSpPr>
          <p:spPr>
            <a:xfrm rot="16200000" flipV="1">
              <a:off x="3494126" y="751575"/>
              <a:ext cx="78520" cy="543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562" name="TextBox 1561"/>
          <p:cNvSpPr txBox="1"/>
          <p:nvPr/>
        </p:nvSpPr>
        <p:spPr>
          <a:xfrm rot="21428907">
            <a:off x="3675003" y="1582718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ОРІОН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1563" name="TextBox 1562"/>
          <p:cNvSpPr txBox="1"/>
          <p:nvPr/>
        </p:nvSpPr>
        <p:spPr>
          <a:xfrm rot="21428907">
            <a:off x="3718874" y="939776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ЗАЄЦЬ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grpSp>
        <p:nvGrpSpPr>
          <p:cNvPr id="59" name="Группа 1563"/>
          <p:cNvGrpSpPr/>
          <p:nvPr/>
        </p:nvGrpSpPr>
        <p:grpSpPr>
          <a:xfrm>
            <a:off x="4572000" y="1379220"/>
            <a:ext cx="1256069" cy="478144"/>
            <a:chOff x="4294142" y="785794"/>
            <a:chExt cx="1256069" cy="478144"/>
          </a:xfrm>
        </p:grpSpPr>
        <p:cxnSp>
          <p:nvCxnSpPr>
            <p:cNvPr id="1565" name="Прямая соединительная линия 1564"/>
            <p:cNvCxnSpPr>
              <a:stCxn id="1574" idx="4"/>
              <a:endCxn id="1575" idx="0"/>
            </p:cNvCxnSpPr>
            <p:nvPr/>
          </p:nvCxnSpPr>
          <p:spPr>
            <a:xfrm rot="10800000">
              <a:off x="4620075" y="1178656"/>
              <a:ext cx="46726" cy="5592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66" name="Прямая соединительная линия 1565"/>
            <p:cNvCxnSpPr>
              <a:stCxn id="1575" idx="4"/>
              <a:endCxn id="1572" idx="1"/>
            </p:cNvCxnSpPr>
            <p:nvPr/>
          </p:nvCxnSpPr>
          <p:spPr>
            <a:xfrm rot="10800000">
              <a:off x="4465813" y="1119201"/>
              <a:ext cx="113945" cy="4394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567" name="8-конечная звезда 1566"/>
            <p:cNvSpPr/>
            <p:nvPr/>
          </p:nvSpPr>
          <p:spPr>
            <a:xfrm rot="1262594">
              <a:off x="4294142" y="84485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68" name="8-конечная звезда 1567"/>
            <p:cNvSpPr/>
            <p:nvPr/>
          </p:nvSpPr>
          <p:spPr>
            <a:xfrm rot="1262594">
              <a:off x="5222837" y="793689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69" name="8-конечная звезда 1568"/>
            <p:cNvSpPr/>
            <p:nvPr/>
          </p:nvSpPr>
          <p:spPr>
            <a:xfrm rot="1262594">
              <a:off x="4435440" y="785794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70" name="8-конечная звезда 1569"/>
            <p:cNvSpPr/>
            <p:nvPr/>
          </p:nvSpPr>
          <p:spPr>
            <a:xfrm rot="1262594">
              <a:off x="4935505" y="934985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71" name="8-конечная звезда 1570"/>
            <p:cNvSpPr/>
            <p:nvPr/>
          </p:nvSpPr>
          <p:spPr>
            <a:xfrm rot="1262594">
              <a:off x="5507011" y="1077861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72" name="8-конечная звезда 1571"/>
            <p:cNvSpPr/>
            <p:nvPr/>
          </p:nvSpPr>
          <p:spPr>
            <a:xfrm rot="1262594">
              <a:off x="4435441" y="1077861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73" name="8-конечная звезда 1572"/>
            <p:cNvSpPr/>
            <p:nvPr/>
          </p:nvSpPr>
          <p:spPr>
            <a:xfrm rot="1262594">
              <a:off x="4649753" y="1006423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74" name="8-конечная звезда 1573"/>
            <p:cNvSpPr/>
            <p:nvPr/>
          </p:nvSpPr>
          <p:spPr>
            <a:xfrm rot="1262594">
              <a:off x="4665360" y="1220738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75" name="8-конечная звезда 1574"/>
            <p:cNvSpPr/>
            <p:nvPr/>
          </p:nvSpPr>
          <p:spPr>
            <a:xfrm rot="1262594">
              <a:off x="4578316" y="1149299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576" name="Прямая соединительная линия 1575"/>
            <p:cNvCxnSpPr>
              <a:stCxn id="1584" idx="4"/>
              <a:endCxn id="1570" idx="7"/>
            </p:cNvCxnSpPr>
            <p:nvPr/>
          </p:nvCxnSpPr>
          <p:spPr>
            <a:xfrm rot="10800000">
              <a:off x="4976846" y="947814"/>
              <a:ext cx="319231" cy="7749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77" name="Прямая соединительная линия 1576"/>
            <p:cNvCxnSpPr>
              <a:stCxn id="1584" idx="7"/>
              <a:endCxn id="1568" idx="1"/>
            </p:cNvCxnSpPr>
            <p:nvPr/>
          </p:nvCxnSpPr>
          <p:spPr>
            <a:xfrm rot="16200000" flipV="1">
              <a:off x="5214037" y="892127"/>
              <a:ext cx="178677" cy="8514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78" name="Прямая соединительная линия 1577"/>
            <p:cNvCxnSpPr>
              <a:stCxn id="1569" idx="7"/>
              <a:endCxn id="1570" idx="4"/>
            </p:cNvCxnSpPr>
            <p:nvPr/>
          </p:nvCxnSpPr>
          <p:spPr>
            <a:xfrm rot="16200000" flipH="1">
              <a:off x="4631760" y="643643"/>
              <a:ext cx="150206" cy="46016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79" name="Прямая соединительная линия 1578"/>
            <p:cNvCxnSpPr>
              <a:stCxn id="1567" idx="7"/>
              <a:endCxn id="1569" idx="3"/>
            </p:cNvCxnSpPr>
            <p:nvPr/>
          </p:nvCxnSpPr>
          <p:spPr>
            <a:xfrm rot="5400000" flipH="1" flipV="1">
              <a:off x="4369196" y="792786"/>
              <a:ext cx="44725" cy="9148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80" name="Прямая соединительная линия 1579"/>
            <p:cNvCxnSpPr>
              <a:stCxn id="1573" idx="7"/>
              <a:endCxn id="1570" idx="3"/>
            </p:cNvCxnSpPr>
            <p:nvPr/>
          </p:nvCxnSpPr>
          <p:spPr>
            <a:xfrm rot="5400000" flipH="1" flipV="1">
              <a:off x="4787281" y="869168"/>
              <a:ext cx="53896" cy="24627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81" name="Прямая соединительная линия 1580"/>
            <p:cNvCxnSpPr>
              <a:stCxn id="1572" idx="7"/>
              <a:endCxn id="1573" idx="3"/>
            </p:cNvCxnSpPr>
            <p:nvPr/>
          </p:nvCxnSpPr>
          <p:spPr>
            <a:xfrm rot="5400000" flipH="1" flipV="1">
              <a:off x="4537249" y="976326"/>
              <a:ext cx="53896" cy="17483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82" name="Прямая соединительная линия 1581"/>
            <p:cNvCxnSpPr>
              <a:stCxn id="1575" idx="0"/>
              <a:endCxn id="1573" idx="2"/>
            </p:cNvCxnSpPr>
            <p:nvPr/>
          </p:nvCxnSpPr>
          <p:spPr>
            <a:xfrm flipV="1">
              <a:off x="4620075" y="1048182"/>
              <a:ext cx="43522" cy="13047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83" name="Прямая соединительная линия 1582"/>
            <p:cNvCxnSpPr>
              <a:stCxn id="1571" idx="0"/>
              <a:endCxn id="1584" idx="0"/>
            </p:cNvCxnSpPr>
            <p:nvPr/>
          </p:nvCxnSpPr>
          <p:spPr>
            <a:xfrm flipH="1" flipV="1">
              <a:off x="5346474" y="1044698"/>
              <a:ext cx="202296" cy="6251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584" name="8-конечная звезда 1583"/>
            <p:cNvSpPr/>
            <p:nvPr/>
          </p:nvSpPr>
          <p:spPr>
            <a:xfrm rot="1262594">
              <a:off x="5294275" y="100800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</p:grpSp>
      <p:sp>
        <p:nvSpPr>
          <p:cNvPr id="1585" name="TextBox 1584"/>
          <p:cNvSpPr txBox="1"/>
          <p:nvPr/>
        </p:nvSpPr>
        <p:spPr>
          <a:xfrm rot="21418783">
            <a:off x="4861881" y="1591243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ЄДИНОРІГ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1586" name="8-конечная звезда 1585"/>
          <p:cNvSpPr/>
          <p:nvPr/>
        </p:nvSpPr>
        <p:spPr>
          <a:xfrm rot="1262594">
            <a:off x="4224282" y="652391"/>
            <a:ext cx="64800" cy="648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587" name="8-конечная звезда 1586"/>
          <p:cNvSpPr/>
          <p:nvPr/>
        </p:nvSpPr>
        <p:spPr>
          <a:xfrm rot="1262594">
            <a:off x="4367159" y="580953"/>
            <a:ext cx="64800" cy="648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588" name="8-конечная звезда 1587"/>
          <p:cNvSpPr/>
          <p:nvPr/>
        </p:nvSpPr>
        <p:spPr>
          <a:xfrm rot="1262594">
            <a:off x="4007338" y="649760"/>
            <a:ext cx="46800" cy="468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589" name="8-конечная звезда 1588"/>
          <p:cNvSpPr/>
          <p:nvPr/>
        </p:nvSpPr>
        <p:spPr>
          <a:xfrm rot="1262594">
            <a:off x="4159738" y="802160"/>
            <a:ext cx="46800" cy="468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590" name="8-конечная звезда 1589"/>
          <p:cNvSpPr/>
          <p:nvPr/>
        </p:nvSpPr>
        <p:spPr>
          <a:xfrm rot="1262594">
            <a:off x="4721717" y="506884"/>
            <a:ext cx="46800" cy="468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591" name="8-конечная звезда 1590"/>
          <p:cNvSpPr/>
          <p:nvPr/>
        </p:nvSpPr>
        <p:spPr>
          <a:xfrm rot="1262594">
            <a:off x="4435966" y="374962"/>
            <a:ext cx="46800" cy="468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592" name="8-конечная звезда 1591"/>
          <p:cNvSpPr/>
          <p:nvPr/>
        </p:nvSpPr>
        <p:spPr>
          <a:xfrm rot="1262594">
            <a:off x="4507403" y="578321"/>
            <a:ext cx="46800" cy="468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593" name="8-конечная звезда 1592"/>
          <p:cNvSpPr/>
          <p:nvPr/>
        </p:nvSpPr>
        <p:spPr>
          <a:xfrm rot="1262594">
            <a:off x="4793156" y="589276"/>
            <a:ext cx="46800" cy="468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cxnSp>
        <p:nvCxnSpPr>
          <p:cNvPr id="1594" name="Прямая соединительная линия 1593"/>
          <p:cNvCxnSpPr>
            <a:stCxn id="1589" idx="6"/>
            <a:endCxn id="1586" idx="2"/>
          </p:cNvCxnSpPr>
          <p:nvPr/>
        </p:nvCxnSpPr>
        <p:spPr>
          <a:xfrm rot="5400000" flipH="1" flipV="1">
            <a:off x="4173949" y="732622"/>
            <a:ext cx="88691" cy="53508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95" name="Прямая соединительная линия 1594"/>
          <p:cNvCxnSpPr>
            <a:stCxn id="1589" idx="4"/>
            <a:endCxn id="1588" idx="0"/>
          </p:cNvCxnSpPr>
          <p:nvPr/>
        </p:nvCxnSpPr>
        <p:spPr>
          <a:xfrm rot="10800000">
            <a:off x="4052577" y="681562"/>
            <a:ext cx="108722" cy="135596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01" name="Прямая соединительная линия 1600"/>
          <p:cNvCxnSpPr>
            <a:stCxn id="1592" idx="0"/>
            <a:endCxn id="1590" idx="2"/>
          </p:cNvCxnSpPr>
          <p:nvPr/>
        </p:nvCxnSpPr>
        <p:spPr>
          <a:xfrm flipV="1">
            <a:off x="4552642" y="552123"/>
            <a:ext cx="184073" cy="58000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02" name="Прямая соединительная линия 1601"/>
          <p:cNvCxnSpPr>
            <a:stCxn id="1593" idx="5"/>
            <a:endCxn id="1590" idx="0"/>
          </p:cNvCxnSpPr>
          <p:nvPr/>
        </p:nvCxnSpPr>
        <p:spPr>
          <a:xfrm rot="16200000" flipV="1">
            <a:off x="4760703" y="544939"/>
            <a:ext cx="52606" cy="40099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03" name="Прямая соединительная линия 1602"/>
          <p:cNvCxnSpPr>
            <a:stCxn id="1593" idx="3"/>
            <a:endCxn id="1592" idx="1"/>
          </p:cNvCxnSpPr>
          <p:nvPr/>
        </p:nvCxnSpPr>
        <p:spPr>
          <a:xfrm rot="5400000">
            <a:off x="4667274" y="495207"/>
            <a:ext cx="928" cy="254868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04" name="Прямая соединительная линия 1603"/>
          <p:cNvCxnSpPr>
            <a:stCxn id="1592" idx="0"/>
            <a:endCxn id="1591" idx="1"/>
          </p:cNvCxnSpPr>
          <p:nvPr/>
        </p:nvCxnSpPr>
        <p:spPr>
          <a:xfrm flipH="1" flipV="1">
            <a:off x="4468867" y="419746"/>
            <a:ext cx="83775" cy="190377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05" name="Прямая соединительная линия 1604"/>
          <p:cNvCxnSpPr>
            <a:stCxn id="1587" idx="6"/>
            <a:endCxn id="1591" idx="2"/>
          </p:cNvCxnSpPr>
          <p:nvPr/>
        </p:nvCxnSpPr>
        <p:spPr>
          <a:xfrm rot="5400000" flipH="1" flipV="1">
            <a:off x="4349622" y="481773"/>
            <a:ext cx="162913" cy="39771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06" name="Прямая соединительная линия 1605"/>
          <p:cNvCxnSpPr>
            <a:stCxn id="1587" idx="3"/>
            <a:endCxn id="1586" idx="7"/>
          </p:cNvCxnSpPr>
          <p:nvPr/>
        </p:nvCxnSpPr>
        <p:spPr>
          <a:xfrm rot="5400000">
            <a:off x="4305558" y="607242"/>
            <a:ext cx="45126" cy="83661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07" name="Прямая соединительная линия 1606"/>
          <p:cNvCxnSpPr>
            <a:stCxn id="1587" idx="0"/>
            <a:endCxn id="1592" idx="3"/>
          </p:cNvCxnSpPr>
          <p:nvPr/>
        </p:nvCxnSpPr>
        <p:spPr>
          <a:xfrm flipV="1">
            <a:off x="4429798" y="611222"/>
            <a:ext cx="79621" cy="13765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626" name="TextBox 1625"/>
          <p:cNvSpPr txBox="1"/>
          <p:nvPr/>
        </p:nvSpPr>
        <p:spPr>
          <a:xfrm rot="21424529">
            <a:off x="3871274" y="439239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ГОЛУБ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1688" name="TextBox 1687"/>
          <p:cNvSpPr txBox="1"/>
          <p:nvPr/>
        </p:nvSpPr>
        <p:spPr>
          <a:xfrm rot="21198477">
            <a:off x="4941379" y="1116449"/>
            <a:ext cx="74999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ВЕЛИКИЙ ПЕС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grpSp>
        <p:nvGrpSpPr>
          <p:cNvPr id="60" name="Группа 1680"/>
          <p:cNvGrpSpPr/>
          <p:nvPr/>
        </p:nvGrpSpPr>
        <p:grpSpPr>
          <a:xfrm>
            <a:off x="4643438" y="792109"/>
            <a:ext cx="910202" cy="630311"/>
            <a:chOff x="4654035" y="792109"/>
            <a:chExt cx="910202" cy="630311"/>
          </a:xfrm>
        </p:grpSpPr>
        <p:sp>
          <p:nvSpPr>
            <p:cNvPr id="1627" name="8-конечная звезда 1626"/>
            <p:cNvSpPr/>
            <p:nvPr/>
          </p:nvSpPr>
          <p:spPr>
            <a:xfrm rot="1262594">
              <a:off x="4938355" y="1226001"/>
              <a:ext cx="79200" cy="79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628" name="8-конечная звезда 1627"/>
            <p:cNvSpPr/>
            <p:nvPr/>
          </p:nvSpPr>
          <p:spPr>
            <a:xfrm rot="1262594">
              <a:off x="4654035" y="1153581"/>
              <a:ext cx="72483" cy="72483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629" name="8-конечная звезда 1628"/>
            <p:cNvSpPr/>
            <p:nvPr/>
          </p:nvSpPr>
          <p:spPr>
            <a:xfrm rot="1262594">
              <a:off x="4795788" y="1140148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630" name="8-конечная звезда 1629"/>
            <p:cNvSpPr/>
            <p:nvPr/>
          </p:nvSpPr>
          <p:spPr>
            <a:xfrm rot="1262594">
              <a:off x="4721718" y="1006950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632" name="8-конечная звезда 1631"/>
            <p:cNvSpPr/>
            <p:nvPr/>
          </p:nvSpPr>
          <p:spPr>
            <a:xfrm rot="1262594">
              <a:off x="5151398" y="936564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633" name="8-конечная звезда 1632"/>
            <p:cNvSpPr/>
            <p:nvPr/>
          </p:nvSpPr>
          <p:spPr>
            <a:xfrm rot="1262594">
              <a:off x="5294275" y="1079441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634" name="8-конечная звезда 1633"/>
            <p:cNvSpPr/>
            <p:nvPr/>
          </p:nvSpPr>
          <p:spPr>
            <a:xfrm rot="1262594">
              <a:off x="5510237" y="100800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635" name="8-конечная звезда 1634"/>
            <p:cNvSpPr/>
            <p:nvPr/>
          </p:nvSpPr>
          <p:spPr>
            <a:xfrm rot="1262594">
              <a:off x="5078382" y="792109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637" name="8-конечная звезда 1636"/>
            <p:cNvSpPr/>
            <p:nvPr/>
          </p:nvSpPr>
          <p:spPr>
            <a:xfrm rot="1262594">
              <a:off x="4722771" y="866775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638" name="8-конечная звезда 1637"/>
            <p:cNvSpPr/>
            <p:nvPr/>
          </p:nvSpPr>
          <p:spPr>
            <a:xfrm rot="1262594">
              <a:off x="5078382" y="1292176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639" name="8-конечная звезда 1638"/>
            <p:cNvSpPr/>
            <p:nvPr/>
          </p:nvSpPr>
          <p:spPr>
            <a:xfrm rot="1262594">
              <a:off x="5149820" y="1379220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640" name="8-конечная звезда 1639"/>
            <p:cNvSpPr/>
            <p:nvPr/>
          </p:nvSpPr>
          <p:spPr>
            <a:xfrm rot="1262594">
              <a:off x="5006944" y="1379220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641" name="Прямая соединительная линия 1640"/>
            <p:cNvCxnSpPr>
              <a:stCxn id="1637" idx="0"/>
              <a:endCxn id="1632" idx="3"/>
            </p:cNvCxnSpPr>
            <p:nvPr/>
          </p:nvCxnSpPr>
          <p:spPr>
            <a:xfrm>
              <a:off x="4774970" y="903470"/>
              <a:ext cx="378754" cy="7105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42" name="Прямая соединительная линия 1641"/>
            <p:cNvCxnSpPr>
              <a:stCxn id="1632" idx="5"/>
              <a:endCxn id="1635" idx="0"/>
            </p:cNvCxnSpPr>
            <p:nvPr/>
          </p:nvCxnSpPr>
          <p:spPr>
            <a:xfrm rot="16200000" flipV="1">
              <a:off x="5085076" y="856531"/>
              <a:ext cx="117425" cy="4729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43" name="Прямая соединительная линия 1642"/>
            <p:cNvCxnSpPr>
              <a:stCxn id="1629" idx="5"/>
              <a:endCxn id="1630" idx="1"/>
            </p:cNvCxnSpPr>
            <p:nvPr/>
          </p:nvCxnSpPr>
          <p:spPr>
            <a:xfrm rot="16200000" flipV="1">
              <a:off x="4739223" y="1067130"/>
              <a:ext cx="91206" cy="6041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44" name="Прямая соединительная линия 1643"/>
            <p:cNvCxnSpPr>
              <a:stCxn id="1629" idx="4"/>
              <a:endCxn id="1628" idx="0"/>
            </p:cNvCxnSpPr>
            <p:nvPr/>
          </p:nvCxnSpPr>
          <p:spPr>
            <a:xfrm rot="10800000" flipV="1">
              <a:off x="4724101" y="1160914"/>
              <a:ext cx="73848" cy="4192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45" name="Прямая соединительная линия 1644"/>
            <p:cNvCxnSpPr>
              <a:stCxn id="1627" idx="6"/>
              <a:endCxn id="1629" idx="7"/>
            </p:cNvCxnSpPr>
            <p:nvPr/>
          </p:nvCxnSpPr>
          <p:spPr>
            <a:xfrm rot="16200000" flipV="1">
              <a:off x="4890360" y="1126828"/>
              <a:ext cx="69250" cy="13437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46" name="Прямая соединительная линия 1645"/>
            <p:cNvCxnSpPr>
              <a:stCxn id="1640" idx="7"/>
              <a:endCxn id="1638" idx="3"/>
            </p:cNvCxnSpPr>
            <p:nvPr/>
          </p:nvCxnSpPr>
          <p:spPr>
            <a:xfrm rot="5400000" flipH="1" flipV="1">
              <a:off x="5029512" y="1341319"/>
              <a:ext cx="69502" cy="3195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47" name="Прямая соединительная линия 1646"/>
            <p:cNvCxnSpPr>
              <a:stCxn id="1638" idx="5"/>
              <a:endCxn id="1627" idx="7"/>
            </p:cNvCxnSpPr>
            <p:nvPr/>
          </p:nvCxnSpPr>
          <p:spPr>
            <a:xfrm rot="16200000" flipV="1">
              <a:off x="5030420" y="1233245"/>
              <a:ext cx="44514" cy="7706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48" name="Прямая соединительная линия 1647"/>
            <p:cNvCxnSpPr>
              <a:stCxn id="1640" idx="1"/>
              <a:endCxn id="1639" idx="4"/>
            </p:cNvCxnSpPr>
            <p:nvPr/>
          </p:nvCxnSpPr>
          <p:spPr>
            <a:xfrm rot="5400000" flipH="1" flipV="1">
              <a:off x="5080540" y="1349839"/>
              <a:ext cx="27496" cy="11394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49" name="Прямая соединительная линия 1648"/>
            <p:cNvCxnSpPr>
              <a:stCxn id="1639" idx="6"/>
              <a:endCxn id="1638" idx="1"/>
            </p:cNvCxnSpPr>
            <p:nvPr/>
          </p:nvCxnSpPr>
          <p:spPr>
            <a:xfrm rot="16200000" flipV="1">
              <a:off x="5120393" y="1321877"/>
              <a:ext cx="47145" cy="7042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70" name="Прямая соединительная линия 1669"/>
            <p:cNvCxnSpPr>
              <a:stCxn id="1633" idx="7"/>
              <a:endCxn id="1634" idx="2"/>
            </p:cNvCxnSpPr>
            <p:nvPr/>
          </p:nvCxnSpPr>
          <p:spPr>
            <a:xfrm rot="5400000" flipH="1" flipV="1">
              <a:off x="5419107" y="987044"/>
              <a:ext cx="35276" cy="18159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71" name="Прямая соединительная линия 1670"/>
            <p:cNvCxnSpPr>
              <a:stCxn id="1633" idx="5"/>
              <a:endCxn id="1632" idx="1"/>
            </p:cNvCxnSpPr>
            <p:nvPr/>
          </p:nvCxnSpPr>
          <p:spPr>
            <a:xfrm rot="16200000" flipV="1">
              <a:off x="5203073" y="974527"/>
              <a:ext cx="93529" cy="12095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72" name="Прямая соединительная линия 1671"/>
            <p:cNvCxnSpPr>
              <a:stCxn id="1629" idx="6"/>
              <a:endCxn id="1632" idx="3"/>
            </p:cNvCxnSpPr>
            <p:nvPr/>
          </p:nvCxnSpPr>
          <p:spPr>
            <a:xfrm rot="5400000" flipH="1" flipV="1">
              <a:off x="4912882" y="901467"/>
              <a:ext cx="167782" cy="31390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73" name="Прямая соединительная линия 1672"/>
            <p:cNvCxnSpPr>
              <a:stCxn id="1627" idx="6"/>
              <a:endCxn id="1633" idx="3"/>
            </p:cNvCxnSpPr>
            <p:nvPr/>
          </p:nvCxnSpPr>
          <p:spPr>
            <a:xfrm rot="5400000" flipH="1" flipV="1">
              <a:off x="5088768" y="1020810"/>
              <a:ext cx="111238" cy="30442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691" name="Овал 1690"/>
          <p:cNvSpPr/>
          <p:nvPr/>
        </p:nvSpPr>
        <p:spPr>
          <a:xfrm>
            <a:off x="3643306" y="392604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692" name="Овал 1691"/>
          <p:cNvSpPr/>
          <p:nvPr/>
        </p:nvSpPr>
        <p:spPr>
          <a:xfrm>
            <a:off x="5786446" y="500042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693" name="Овал 1692"/>
          <p:cNvSpPr/>
          <p:nvPr/>
        </p:nvSpPr>
        <p:spPr>
          <a:xfrm>
            <a:off x="5286380" y="321166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694" name="Овал 1693"/>
          <p:cNvSpPr/>
          <p:nvPr/>
        </p:nvSpPr>
        <p:spPr>
          <a:xfrm rot="3951920">
            <a:off x="4729808" y="243941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695" name="Овал 1694"/>
          <p:cNvSpPr/>
          <p:nvPr/>
        </p:nvSpPr>
        <p:spPr>
          <a:xfrm>
            <a:off x="4143372" y="285728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697" name="Овал 1696"/>
          <p:cNvSpPr/>
          <p:nvPr/>
        </p:nvSpPr>
        <p:spPr>
          <a:xfrm rot="3951920">
            <a:off x="7101981" y="1505961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698" name="Овал 1697"/>
          <p:cNvSpPr/>
          <p:nvPr/>
        </p:nvSpPr>
        <p:spPr>
          <a:xfrm rot="3951920">
            <a:off x="7387733" y="2006027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699" name="Овал 1698"/>
          <p:cNvSpPr/>
          <p:nvPr/>
        </p:nvSpPr>
        <p:spPr>
          <a:xfrm rot="3951920">
            <a:off x="6720927" y="1101197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00" name="Овал 1699"/>
          <p:cNvSpPr/>
          <p:nvPr/>
        </p:nvSpPr>
        <p:spPr>
          <a:xfrm rot="3951920">
            <a:off x="6292299" y="744007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01" name="Овал 1700"/>
          <p:cNvSpPr/>
          <p:nvPr/>
        </p:nvSpPr>
        <p:spPr>
          <a:xfrm rot="3951920">
            <a:off x="7602047" y="2529957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02" name="Овал 1701"/>
          <p:cNvSpPr/>
          <p:nvPr/>
        </p:nvSpPr>
        <p:spPr>
          <a:xfrm rot="3951920">
            <a:off x="7721059" y="3077597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03" name="Овал 1702"/>
          <p:cNvSpPr/>
          <p:nvPr/>
        </p:nvSpPr>
        <p:spPr>
          <a:xfrm rot="3951920">
            <a:off x="7220993" y="5101725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04" name="Овал 1703"/>
          <p:cNvSpPr/>
          <p:nvPr/>
        </p:nvSpPr>
        <p:spPr>
          <a:xfrm rot="3951920">
            <a:off x="7459171" y="4649233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05" name="Овал 1704"/>
          <p:cNvSpPr/>
          <p:nvPr/>
        </p:nvSpPr>
        <p:spPr>
          <a:xfrm rot="3951920">
            <a:off x="7649620" y="4149167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06" name="Овал 1705"/>
          <p:cNvSpPr/>
          <p:nvPr/>
        </p:nvSpPr>
        <p:spPr>
          <a:xfrm rot="3951920">
            <a:off x="7721059" y="3577663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07" name="Овал 1706"/>
          <p:cNvSpPr/>
          <p:nvPr/>
        </p:nvSpPr>
        <p:spPr>
          <a:xfrm rot="3951920">
            <a:off x="5958973" y="6244733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08" name="Овал 1707"/>
          <p:cNvSpPr/>
          <p:nvPr/>
        </p:nvSpPr>
        <p:spPr>
          <a:xfrm rot="3951920">
            <a:off x="6435175" y="5958981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10" name="Овал 1709"/>
          <p:cNvSpPr/>
          <p:nvPr/>
        </p:nvSpPr>
        <p:spPr>
          <a:xfrm rot="3951920">
            <a:off x="5458907" y="6459047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11" name="Овал 1710"/>
          <p:cNvSpPr/>
          <p:nvPr/>
        </p:nvSpPr>
        <p:spPr>
          <a:xfrm rot="3951920">
            <a:off x="4887403" y="6578059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12" name="Овал 1711"/>
          <p:cNvSpPr/>
          <p:nvPr/>
        </p:nvSpPr>
        <p:spPr>
          <a:xfrm rot="3951920">
            <a:off x="4363472" y="6578059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13" name="Овал 1712"/>
          <p:cNvSpPr/>
          <p:nvPr/>
        </p:nvSpPr>
        <p:spPr>
          <a:xfrm rot="3951920">
            <a:off x="2291771" y="5649364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14" name="Овал 1713"/>
          <p:cNvSpPr/>
          <p:nvPr/>
        </p:nvSpPr>
        <p:spPr>
          <a:xfrm rot="3951920">
            <a:off x="2744263" y="6006555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15" name="Овал 1714"/>
          <p:cNvSpPr/>
          <p:nvPr/>
        </p:nvSpPr>
        <p:spPr>
          <a:xfrm rot="3951920">
            <a:off x="3220464" y="6292306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16" name="Овал 1715"/>
          <p:cNvSpPr/>
          <p:nvPr/>
        </p:nvSpPr>
        <p:spPr>
          <a:xfrm rot="3951920">
            <a:off x="3744395" y="6459047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17" name="Овал 1716"/>
          <p:cNvSpPr/>
          <p:nvPr/>
        </p:nvSpPr>
        <p:spPr>
          <a:xfrm rot="3951920">
            <a:off x="1934580" y="5220737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18" name="Овал 1717"/>
          <p:cNvSpPr/>
          <p:nvPr/>
        </p:nvSpPr>
        <p:spPr>
          <a:xfrm rot="3951920">
            <a:off x="1386941" y="3791978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19" name="Овал 1718"/>
          <p:cNvSpPr/>
          <p:nvPr/>
        </p:nvSpPr>
        <p:spPr>
          <a:xfrm rot="3951920">
            <a:off x="1505953" y="4315907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20" name="Овал 1719"/>
          <p:cNvSpPr/>
          <p:nvPr/>
        </p:nvSpPr>
        <p:spPr>
          <a:xfrm rot="3951920">
            <a:off x="1672693" y="4744535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21" name="Овал 1720"/>
          <p:cNvSpPr/>
          <p:nvPr/>
        </p:nvSpPr>
        <p:spPr>
          <a:xfrm rot="3951920">
            <a:off x="1458379" y="2672833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22" name="Овал 1721"/>
          <p:cNvSpPr/>
          <p:nvPr/>
        </p:nvSpPr>
        <p:spPr>
          <a:xfrm rot="3951920">
            <a:off x="1648829" y="2148903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23" name="Овал 1722"/>
          <p:cNvSpPr/>
          <p:nvPr/>
        </p:nvSpPr>
        <p:spPr>
          <a:xfrm rot="3951920">
            <a:off x="1386941" y="3244337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24" name="Овал 1723"/>
          <p:cNvSpPr/>
          <p:nvPr/>
        </p:nvSpPr>
        <p:spPr>
          <a:xfrm rot="3951920">
            <a:off x="1887007" y="1672701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25" name="Овал 1724"/>
          <p:cNvSpPr/>
          <p:nvPr/>
        </p:nvSpPr>
        <p:spPr>
          <a:xfrm rot="3951920">
            <a:off x="2220332" y="1244073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26" name="Овал 1725"/>
          <p:cNvSpPr/>
          <p:nvPr/>
        </p:nvSpPr>
        <p:spPr>
          <a:xfrm rot="3951920">
            <a:off x="2648961" y="886883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27" name="Овал 1726"/>
          <p:cNvSpPr/>
          <p:nvPr/>
        </p:nvSpPr>
        <p:spPr>
          <a:xfrm rot="3951920">
            <a:off x="3077587" y="601131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28" name="TextBox 1727"/>
          <p:cNvSpPr txBox="1"/>
          <p:nvPr/>
        </p:nvSpPr>
        <p:spPr>
          <a:xfrm>
            <a:off x="3892286" y="142852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15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729" name="TextBox 1728"/>
          <p:cNvSpPr txBox="1"/>
          <p:nvPr/>
        </p:nvSpPr>
        <p:spPr>
          <a:xfrm>
            <a:off x="3461148" y="238432"/>
            <a:ext cx="253596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731" name="TextBox 1730"/>
          <p:cNvSpPr txBox="1"/>
          <p:nvPr/>
        </p:nvSpPr>
        <p:spPr>
          <a:xfrm>
            <a:off x="4500562" y="95556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25</a:t>
            </a:r>
            <a:endParaRPr lang="uk-UA" sz="1100" spc="-150" dirty="0">
              <a:latin typeface="Bookman Old Style" pitchFamily="18" charset="0"/>
            </a:endParaRPr>
          </a:p>
        </p:txBody>
      </p:sp>
      <p:grpSp>
        <p:nvGrpSpPr>
          <p:cNvPr id="61" name="Группа 1197"/>
          <p:cNvGrpSpPr/>
          <p:nvPr/>
        </p:nvGrpSpPr>
        <p:grpSpPr>
          <a:xfrm rot="21354696">
            <a:off x="2583855" y="805065"/>
            <a:ext cx="1400198" cy="1093329"/>
            <a:chOff x="2144581" y="479367"/>
            <a:chExt cx="1460831" cy="1140676"/>
          </a:xfrm>
        </p:grpSpPr>
        <p:sp>
          <p:nvSpPr>
            <p:cNvPr id="1219" name="8-конечная звезда 1218"/>
            <p:cNvSpPr/>
            <p:nvPr/>
          </p:nvSpPr>
          <p:spPr>
            <a:xfrm rot="1262594">
              <a:off x="2578365" y="1117765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20" name="8-конечная звезда 1219"/>
            <p:cNvSpPr/>
            <p:nvPr/>
          </p:nvSpPr>
          <p:spPr>
            <a:xfrm rot="1262594">
              <a:off x="3551412" y="1194462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21" name="8-конечная звезда 1220"/>
            <p:cNvSpPr/>
            <p:nvPr/>
          </p:nvSpPr>
          <p:spPr>
            <a:xfrm rot="1262594">
              <a:off x="3384989" y="1332011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54" name="8-конечная звезда 1253"/>
            <p:cNvSpPr/>
            <p:nvPr/>
          </p:nvSpPr>
          <p:spPr>
            <a:xfrm rot="1262594">
              <a:off x="3095241" y="1304155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74" name="8-конечная звезда 1273"/>
            <p:cNvSpPr/>
            <p:nvPr/>
          </p:nvSpPr>
          <p:spPr>
            <a:xfrm rot="1262594">
              <a:off x="2929435" y="153307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77" name="8-конечная звезда 1276"/>
            <p:cNvSpPr/>
            <p:nvPr/>
          </p:nvSpPr>
          <p:spPr>
            <a:xfrm rot="1262594">
              <a:off x="3009220" y="146223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79" name="8-конечная звезда 1278"/>
            <p:cNvSpPr/>
            <p:nvPr/>
          </p:nvSpPr>
          <p:spPr>
            <a:xfrm rot="1262594">
              <a:off x="3548411" y="1127375"/>
              <a:ext cx="46799" cy="4679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80" name="8-конечная звезда 1279"/>
            <p:cNvSpPr/>
            <p:nvPr/>
          </p:nvSpPr>
          <p:spPr>
            <a:xfrm rot="1262594">
              <a:off x="3198092" y="1027614"/>
              <a:ext cx="46799" cy="4679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81" name="8-конечная звезда 1280"/>
            <p:cNvSpPr/>
            <p:nvPr/>
          </p:nvSpPr>
          <p:spPr>
            <a:xfrm rot="1262594">
              <a:off x="3071678" y="479367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83" name="8-конечная звезда 1282"/>
            <p:cNvSpPr/>
            <p:nvPr/>
          </p:nvSpPr>
          <p:spPr>
            <a:xfrm rot="1262594">
              <a:off x="3140705" y="559023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84" name="8-конечная звезда 1283"/>
            <p:cNvSpPr/>
            <p:nvPr/>
          </p:nvSpPr>
          <p:spPr>
            <a:xfrm rot="1262594">
              <a:off x="3247015" y="1388560"/>
              <a:ext cx="46799" cy="4679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85" name="8-конечная звезда 1284"/>
            <p:cNvSpPr/>
            <p:nvPr/>
          </p:nvSpPr>
          <p:spPr>
            <a:xfrm rot="1262594">
              <a:off x="2417342" y="1270696"/>
              <a:ext cx="46799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86" name="8-конечная звезда 1285"/>
            <p:cNvSpPr/>
            <p:nvPr/>
          </p:nvSpPr>
          <p:spPr>
            <a:xfrm rot="1262594">
              <a:off x="2906040" y="932018"/>
              <a:ext cx="46799" cy="4679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87" name="8-конечная звезда 1286"/>
            <p:cNvSpPr/>
            <p:nvPr/>
          </p:nvSpPr>
          <p:spPr>
            <a:xfrm rot="1262594">
              <a:off x="2831699" y="926704"/>
              <a:ext cx="46799" cy="4679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88" name="8-конечная звезда 1287"/>
            <p:cNvSpPr/>
            <p:nvPr/>
          </p:nvSpPr>
          <p:spPr>
            <a:xfrm rot="1262594">
              <a:off x="2811458" y="983820"/>
              <a:ext cx="46799" cy="4679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89" name="8-конечная звезда 1288"/>
            <p:cNvSpPr/>
            <p:nvPr/>
          </p:nvSpPr>
          <p:spPr>
            <a:xfrm rot="1262594">
              <a:off x="2730652" y="1068925"/>
              <a:ext cx="46799" cy="4679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90" name="8-конечная звезда 1289"/>
            <p:cNvSpPr/>
            <p:nvPr/>
          </p:nvSpPr>
          <p:spPr>
            <a:xfrm rot="1262594">
              <a:off x="2694603" y="1573243"/>
              <a:ext cx="46799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96" name="8-конечная звезда 1295"/>
            <p:cNvSpPr/>
            <p:nvPr/>
          </p:nvSpPr>
          <p:spPr>
            <a:xfrm rot="1262594">
              <a:off x="2144581" y="653426"/>
              <a:ext cx="46799" cy="4679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297" name="Прямая соединительная линия 1296"/>
            <p:cNvCxnSpPr>
              <a:stCxn id="1283" idx="5"/>
              <a:endCxn id="1281" idx="7"/>
            </p:cNvCxnSpPr>
            <p:nvPr/>
          </p:nvCxnSpPr>
          <p:spPr>
            <a:xfrm rot="16445304" flipV="1">
              <a:off x="3103093" y="505714"/>
              <a:ext cx="64882" cy="4287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99" name="Прямая соединительная линия 1298"/>
            <p:cNvCxnSpPr>
              <a:stCxn id="1290" idx="6"/>
              <a:endCxn id="1274" idx="2"/>
            </p:cNvCxnSpPr>
            <p:nvPr/>
          </p:nvCxnSpPr>
          <p:spPr>
            <a:xfrm rot="5645304" flipH="1" flipV="1">
              <a:off x="2833939" y="1469780"/>
              <a:ext cx="5267" cy="22052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00" name="Прямая соединительная линия 1299"/>
            <p:cNvCxnSpPr>
              <a:stCxn id="1274" idx="7"/>
              <a:endCxn id="1277" idx="2"/>
            </p:cNvCxnSpPr>
            <p:nvPr/>
          </p:nvCxnSpPr>
          <p:spPr>
            <a:xfrm rot="5645304" flipH="1" flipV="1">
              <a:off x="2984904" y="1510358"/>
              <a:ext cx="37827" cy="4282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01" name="Прямая соединительная линия 1300"/>
            <p:cNvCxnSpPr>
              <a:stCxn id="1277" idx="7"/>
              <a:endCxn id="1254" idx="2"/>
            </p:cNvCxnSpPr>
            <p:nvPr/>
          </p:nvCxnSpPr>
          <p:spPr>
            <a:xfrm rot="5645304" flipH="1" flipV="1">
              <a:off x="3024076" y="1395899"/>
              <a:ext cx="125287" cy="4282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02" name="Прямая соединительная линия 1301"/>
            <p:cNvCxnSpPr>
              <a:stCxn id="1254" idx="0"/>
              <a:endCxn id="1284" idx="4"/>
            </p:cNvCxnSpPr>
            <p:nvPr/>
          </p:nvCxnSpPr>
          <p:spPr>
            <a:xfrm rot="245304">
              <a:off x="3145333" y="1344536"/>
              <a:ext cx="105349" cy="5533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03" name="Прямая соединительная линия 1302"/>
            <p:cNvCxnSpPr>
              <a:stCxn id="1284" idx="0"/>
              <a:endCxn id="1221" idx="3"/>
            </p:cNvCxnSpPr>
            <p:nvPr/>
          </p:nvCxnSpPr>
          <p:spPr>
            <a:xfrm rot="245304" flipV="1">
              <a:off x="3294170" y="1366649"/>
              <a:ext cx="91227" cy="5703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04" name="Прямая соединительная линия 1303"/>
            <p:cNvCxnSpPr>
              <a:stCxn id="1221" idx="7"/>
              <a:endCxn id="1220" idx="4"/>
            </p:cNvCxnSpPr>
            <p:nvPr/>
          </p:nvCxnSpPr>
          <p:spPr>
            <a:xfrm rot="5645304" flipH="1" flipV="1">
              <a:off x="3422817" y="1226640"/>
              <a:ext cx="144242" cy="10653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05" name="Прямая соединительная линия 1304"/>
            <p:cNvCxnSpPr>
              <a:stCxn id="1289" idx="7"/>
              <a:endCxn id="1288" idx="2"/>
            </p:cNvCxnSpPr>
            <p:nvPr/>
          </p:nvCxnSpPr>
          <p:spPr>
            <a:xfrm rot="5645304" flipH="1" flipV="1">
              <a:off x="2772313" y="1032413"/>
              <a:ext cx="57265" cy="4705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06" name="Прямая соединительная линия 1305"/>
            <p:cNvCxnSpPr>
              <a:stCxn id="1219" idx="7"/>
              <a:endCxn id="1289" idx="3"/>
            </p:cNvCxnSpPr>
            <p:nvPr/>
          </p:nvCxnSpPr>
          <p:spPr>
            <a:xfrm rot="5645304" flipH="1" flipV="1">
              <a:off x="2661747" y="1067771"/>
              <a:ext cx="39212" cy="10008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07" name="Прямая соединительная линия 1306"/>
            <p:cNvCxnSpPr>
              <a:stCxn id="1219" idx="2"/>
              <a:endCxn id="1285" idx="7"/>
            </p:cNvCxnSpPr>
            <p:nvPr/>
          </p:nvCxnSpPr>
          <p:spPr>
            <a:xfrm rot="5645304">
              <a:off x="2466970" y="1164765"/>
              <a:ext cx="123858" cy="12503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08" name="Прямая соединительная линия 1307"/>
            <p:cNvCxnSpPr>
              <a:stCxn id="1285" idx="1"/>
              <a:endCxn id="1290" idx="5"/>
            </p:cNvCxnSpPr>
            <p:nvPr/>
          </p:nvCxnSpPr>
          <p:spPr>
            <a:xfrm rot="16445304" flipH="1">
              <a:off x="2459020" y="1307307"/>
              <a:ext cx="240704" cy="27612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10" name="Прямая соединительная линия 1309"/>
            <p:cNvCxnSpPr>
              <a:stCxn id="1286" idx="6"/>
              <a:endCxn id="1283" idx="2"/>
            </p:cNvCxnSpPr>
            <p:nvPr/>
          </p:nvCxnSpPr>
          <p:spPr>
            <a:xfrm rot="5645304" flipH="1" flipV="1">
              <a:off x="2874766" y="672007"/>
              <a:ext cx="344010" cy="19382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11" name="Прямая соединительная линия 1310"/>
            <p:cNvCxnSpPr>
              <a:stCxn id="1287" idx="0"/>
              <a:endCxn id="1286" idx="4"/>
            </p:cNvCxnSpPr>
            <p:nvPr/>
          </p:nvCxnSpPr>
          <p:spPr>
            <a:xfrm rot="245304" flipV="1">
              <a:off x="2877386" y="945937"/>
              <a:ext cx="29766" cy="1364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12" name="Прямая соединительная линия 1311"/>
            <p:cNvCxnSpPr>
              <a:stCxn id="1288" idx="0"/>
              <a:endCxn id="1287" idx="1"/>
            </p:cNvCxnSpPr>
            <p:nvPr/>
          </p:nvCxnSpPr>
          <p:spPr>
            <a:xfrm rot="245304" flipV="1">
              <a:off x="2858280" y="971263"/>
              <a:ext cx="4737" cy="4458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13" name="Прямая соединительная линия 1312"/>
            <p:cNvCxnSpPr>
              <a:stCxn id="1280" idx="0"/>
              <a:endCxn id="1279" idx="4"/>
            </p:cNvCxnSpPr>
            <p:nvPr/>
          </p:nvCxnSpPr>
          <p:spPr>
            <a:xfrm rot="245304">
              <a:off x="3240764" y="1070453"/>
              <a:ext cx="311774" cy="6088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19" name="Прямая соединительная линия 1318"/>
            <p:cNvCxnSpPr>
              <a:stCxn id="1296" idx="0"/>
              <a:endCxn id="1281" idx="3"/>
            </p:cNvCxnSpPr>
            <p:nvPr/>
          </p:nvCxnSpPr>
          <p:spPr>
            <a:xfrm rot="245304" flipV="1">
              <a:off x="2197109" y="480980"/>
              <a:ext cx="869294" cy="23553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20" name="Прямая соединительная линия 1319"/>
            <p:cNvCxnSpPr>
              <a:stCxn id="1220" idx="5"/>
              <a:endCxn id="1279" idx="1"/>
            </p:cNvCxnSpPr>
            <p:nvPr/>
          </p:nvCxnSpPr>
          <p:spPr>
            <a:xfrm rot="5645304" flipH="1" flipV="1">
              <a:off x="3561603" y="1178438"/>
              <a:ext cx="25555" cy="1207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369" name="TextBox 1368"/>
          <p:cNvSpPr txBox="1"/>
          <p:nvPr/>
        </p:nvSpPr>
        <p:spPr>
          <a:xfrm>
            <a:off x="3143240" y="1142984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ЕРІДАН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grpSp>
        <p:nvGrpSpPr>
          <p:cNvPr id="62" name="Группа 1493"/>
          <p:cNvGrpSpPr/>
          <p:nvPr/>
        </p:nvGrpSpPr>
        <p:grpSpPr>
          <a:xfrm>
            <a:off x="1792760" y="4140544"/>
            <a:ext cx="614178" cy="1056610"/>
            <a:chOff x="1792760" y="4140544"/>
            <a:chExt cx="614178" cy="1056610"/>
          </a:xfrm>
        </p:grpSpPr>
        <p:sp>
          <p:nvSpPr>
            <p:cNvPr id="1380" name="8-конечная звезда 1379"/>
            <p:cNvSpPr/>
            <p:nvPr/>
          </p:nvSpPr>
          <p:spPr>
            <a:xfrm rot="1262594">
              <a:off x="2009705" y="4140544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81" name="8-конечная звезда 1380"/>
            <p:cNvSpPr/>
            <p:nvPr/>
          </p:nvSpPr>
          <p:spPr>
            <a:xfrm rot="1262594">
              <a:off x="1792760" y="4221659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82" name="8-конечная звезда 1381"/>
            <p:cNvSpPr/>
            <p:nvPr/>
          </p:nvSpPr>
          <p:spPr>
            <a:xfrm rot="1262594">
              <a:off x="2007074" y="4650288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83" name="8-конечная звезда 1382"/>
            <p:cNvSpPr/>
            <p:nvPr/>
          </p:nvSpPr>
          <p:spPr>
            <a:xfrm rot="1262594">
              <a:off x="2149950" y="4435973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84" name="8-конечная звезда 1383"/>
            <p:cNvSpPr/>
            <p:nvPr/>
          </p:nvSpPr>
          <p:spPr>
            <a:xfrm rot="1262594">
              <a:off x="2149950" y="4864602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85" name="8-конечная звезда 1384"/>
            <p:cNvSpPr/>
            <p:nvPr/>
          </p:nvSpPr>
          <p:spPr>
            <a:xfrm rot="1262594">
              <a:off x="2292825" y="5150354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86" name="8-конечная звезда 1385"/>
            <p:cNvSpPr/>
            <p:nvPr/>
          </p:nvSpPr>
          <p:spPr>
            <a:xfrm rot="1262594">
              <a:off x="2363738" y="5093996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388" name="Прямая соединительная линия 1387"/>
            <p:cNvCxnSpPr>
              <a:stCxn id="1381" idx="7"/>
              <a:endCxn id="1380" idx="3"/>
            </p:cNvCxnSpPr>
            <p:nvPr/>
          </p:nvCxnSpPr>
          <p:spPr>
            <a:xfrm rot="5400000" flipH="1" flipV="1">
              <a:off x="1900291" y="4123353"/>
              <a:ext cx="49458" cy="17495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89" name="Прямая соединительная линия 1388"/>
            <p:cNvCxnSpPr>
              <a:stCxn id="1383" idx="5"/>
              <a:endCxn id="1380" idx="1"/>
            </p:cNvCxnSpPr>
            <p:nvPr/>
          </p:nvCxnSpPr>
          <p:spPr>
            <a:xfrm rot="16200000" flipV="1">
              <a:off x="1991837" y="4265977"/>
              <a:ext cx="235437" cy="10858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90" name="Прямая соединительная линия 1389"/>
            <p:cNvCxnSpPr>
              <a:stCxn id="1382" idx="4"/>
              <a:endCxn id="1381" idx="1"/>
            </p:cNvCxnSpPr>
            <p:nvPr/>
          </p:nvCxnSpPr>
          <p:spPr>
            <a:xfrm rot="10800000">
              <a:off x="1825661" y="4266444"/>
              <a:ext cx="182974" cy="39884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91" name="Прямая соединительная линия 1390"/>
            <p:cNvCxnSpPr>
              <a:stCxn id="1384" idx="6"/>
              <a:endCxn id="1383" idx="2"/>
            </p:cNvCxnSpPr>
            <p:nvPr/>
          </p:nvCxnSpPr>
          <p:spPr>
            <a:xfrm rot="16200000" flipV="1">
              <a:off x="1980875" y="4665286"/>
              <a:ext cx="384951" cy="1680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92" name="Прямая соединительная линия 1391"/>
            <p:cNvCxnSpPr>
              <a:stCxn id="1384" idx="0"/>
              <a:endCxn id="1382" idx="1"/>
            </p:cNvCxnSpPr>
            <p:nvPr/>
          </p:nvCxnSpPr>
          <p:spPr>
            <a:xfrm flipH="1" flipV="1">
              <a:off x="2039975" y="4695072"/>
              <a:ext cx="155214" cy="20133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93" name="Прямая соединительная линия 1392"/>
            <p:cNvCxnSpPr>
              <a:stCxn id="1386" idx="2"/>
              <a:endCxn id="1385" idx="7"/>
            </p:cNvCxnSpPr>
            <p:nvPr/>
          </p:nvCxnSpPr>
          <p:spPr>
            <a:xfrm rot="5400000">
              <a:off x="2343347" y="5130018"/>
              <a:ext cx="28498" cy="3997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09" name="Прямая соединительная линия 1408"/>
            <p:cNvCxnSpPr>
              <a:stCxn id="1385" idx="4"/>
              <a:endCxn id="1384" idx="1"/>
            </p:cNvCxnSpPr>
            <p:nvPr/>
          </p:nvCxnSpPr>
          <p:spPr>
            <a:xfrm rot="10800000">
              <a:off x="2182852" y="4909386"/>
              <a:ext cx="111535" cy="25596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10" name="Прямая соединительная линия 1409"/>
            <p:cNvCxnSpPr>
              <a:stCxn id="1386" idx="4"/>
              <a:endCxn id="1384" idx="1"/>
            </p:cNvCxnSpPr>
            <p:nvPr/>
          </p:nvCxnSpPr>
          <p:spPr>
            <a:xfrm rot="10800000">
              <a:off x="2182851" y="4909386"/>
              <a:ext cx="182328" cy="19845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493" name="TextBox 1492"/>
          <p:cNvSpPr txBox="1"/>
          <p:nvPr/>
        </p:nvSpPr>
        <p:spPr>
          <a:xfrm rot="3270530">
            <a:off x="1593435" y="4712403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ПД РИБА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1531" name="8-конечная звезда 1530"/>
          <p:cNvSpPr/>
          <p:nvPr/>
        </p:nvSpPr>
        <p:spPr>
          <a:xfrm rot="1262594">
            <a:off x="5008523" y="365060"/>
            <a:ext cx="54000" cy="540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grpSp>
        <p:nvGrpSpPr>
          <p:cNvPr id="63" name="Группа 1682"/>
          <p:cNvGrpSpPr/>
          <p:nvPr/>
        </p:nvGrpSpPr>
        <p:grpSpPr>
          <a:xfrm>
            <a:off x="5060722" y="401756"/>
            <a:ext cx="2493877" cy="2152192"/>
            <a:chOff x="5060722" y="401756"/>
            <a:chExt cx="2493877" cy="2152192"/>
          </a:xfrm>
        </p:grpSpPr>
        <p:cxnSp>
          <p:nvCxnSpPr>
            <p:cNvPr id="709" name="Прямая соединительная линия 708"/>
            <p:cNvCxnSpPr>
              <a:stCxn id="1536" idx="5"/>
              <a:endCxn id="1535" idx="1"/>
            </p:cNvCxnSpPr>
            <p:nvPr/>
          </p:nvCxnSpPr>
          <p:spPr>
            <a:xfrm rot="5400000" flipH="1" flipV="1">
              <a:off x="6276013" y="1313207"/>
              <a:ext cx="95572" cy="1714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331" name="8-конечная звезда 1330"/>
            <p:cNvSpPr/>
            <p:nvPr/>
          </p:nvSpPr>
          <p:spPr>
            <a:xfrm rot="1262594">
              <a:off x="6221917" y="1649892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387" name="Прямая соединительная линия 1386"/>
            <p:cNvCxnSpPr>
              <a:stCxn id="1533" idx="4"/>
              <a:endCxn id="1532" idx="0"/>
            </p:cNvCxnSpPr>
            <p:nvPr/>
          </p:nvCxnSpPr>
          <p:spPr>
            <a:xfrm rot="10800000">
              <a:off x="5489351" y="687508"/>
              <a:ext cx="521105" cy="19492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532" name="8-конечная звезда 1531"/>
            <p:cNvSpPr/>
            <p:nvPr/>
          </p:nvSpPr>
          <p:spPr>
            <a:xfrm rot="1262594">
              <a:off x="5437151" y="65081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33" name="8-конечная звезда 1532"/>
            <p:cNvSpPr/>
            <p:nvPr/>
          </p:nvSpPr>
          <p:spPr>
            <a:xfrm rot="1262594">
              <a:off x="6008654" y="865125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34" name="8-конечная звезда 1533"/>
            <p:cNvSpPr/>
            <p:nvPr/>
          </p:nvSpPr>
          <p:spPr>
            <a:xfrm rot="1262594">
              <a:off x="5794341" y="129375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35" name="8-конечная звезда 1534"/>
            <p:cNvSpPr/>
            <p:nvPr/>
          </p:nvSpPr>
          <p:spPr>
            <a:xfrm rot="1262594">
              <a:off x="6294406" y="1222317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36" name="8-конечная звезда 1535"/>
            <p:cNvSpPr/>
            <p:nvPr/>
          </p:nvSpPr>
          <p:spPr>
            <a:xfrm rot="1262594">
              <a:off x="6295985" y="1366771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61" name="8-конечная звезда 1560"/>
            <p:cNvSpPr/>
            <p:nvPr/>
          </p:nvSpPr>
          <p:spPr>
            <a:xfrm rot="1262594">
              <a:off x="6794472" y="1293755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96" name="8-конечная звезда 1595"/>
            <p:cNvSpPr/>
            <p:nvPr/>
          </p:nvSpPr>
          <p:spPr>
            <a:xfrm rot="1262594">
              <a:off x="6079040" y="721198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97" name="8-конечная звезда 1596"/>
            <p:cNvSpPr/>
            <p:nvPr/>
          </p:nvSpPr>
          <p:spPr>
            <a:xfrm rot="1262594">
              <a:off x="7507799" y="2507148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98" name="8-конечная звезда 1597"/>
            <p:cNvSpPr/>
            <p:nvPr/>
          </p:nvSpPr>
          <p:spPr>
            <a:xfrm rot="1262594">
              <a:off x="7150609" y="1875160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99" name="8-конечная звезда 1598"/>
            <p:cNvSpPr/>
            <p:nvPr/>
          </p:nvSpPr>
          <p:spPr>
            <a:xfrm rot="1262594">
              <a:off x="6875812" y="1517970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600" name="Прямая соединительная линия 1599"/>
            <p:cNvCxnSpPr>
              <a:stCxn id="1599" idx="6"/>
              <a:endCxn id="1561" idx="1"/>
            </p:cNvCxnSpPr>
            <p:nvPr/>
          </p:nvCxnSpPr>
          <p:spPr>
            <a:xfrm rot="16200000" flipV="1">
              <a:off x="6782974" y="1394890"/>
              <a:ext cx="174102" cy="7517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08" name="Прямая соединительная линия 1607"/>
            <p:cNvCxnSpPr>
              <a:stCxn id="1331" idx="7"/>
              <a:endCxn id="1536" idx="2"/>
            </p:cNvCxnSpPr>
            <p:nvPr/>
          </p:nvCxnSpPr>
          <p:spPr>
            <a:xfrm rot="5400000" flipH="1" flipV="1">
              <a:off x="6174536" y="1521576"/>
              <a:ext cx="234381" cy="5005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09" name="Прямая соединительная линия 1608"/>
            <p:cNvCxnSpPr>
              <a:stCxn id="1535" idx="6"/>
              <a:endCxn id="1533" idx="0"/>
            </p:cNvCxnSpPr>
            <p:nvPr/>
          </p:nvCxnSpPr>
          <p:spPr>
            <a:xfrm rot="16200000" flipV="1">
              <a:off x="6034828" y="927845"/>
              <a:ext cx="322298" cy="27024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10" name="Прямая соединительная линия 1609"/>
            <p:cNvCxnSpPr>
              <a:stCxn id="1534" idx="6"/>
              <a:endCxn id="1533" idx="2"/>
            </p:cNvCxnSpPr>
            <p:nvPr/>
          </p:nvCxnSpPr>
          <p:spPr>
            <a:xfrm rot="5400000" flipH="1" flipV="1">
              <a:off x="5739382" y="1008978"/>
              <a:ext cx="378230" cy="19492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11" name="Прямая соединительная линия 1610"/>
            <p:cNvCxnSpPr>
              <a:stCxn id="1532" idx="4"/>
              <a:endCxn id="1531" idx="0"/>
            </p:cNvCxnSpPr>
            <p:nvPr/>
          </p:nvCxnSpPr>
          <p:spPr>
            <a:xfrm rot="10800000">
              <a:off x="5060722" y="401756"/>
              <a:ext cx="378230" cy="26636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54" name="Прямая соединительная линия 1653"/>
            <p:cNvCxnSpPr>
              <a:stCxn id="1597" idx="5"/>
              <a:endCxn id="1598" idx="0"/>
            </p:cNvCxnSpPr>
            <p:nvPr/>
          </p:nvCxnSpPr>
          <p:spPr>
            <a:xfrm rot="16200000" flipV="1">
              <a:off x="7057672" y="2045138"/>
              <a:ext cx="602202" cy="32585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55" name="Прямая соединительная линия 1654"/>
            <p:cNvCxnSpPr>
              <a:stCxn id="1598" idx="5"/>
              <a:endCxn id="1599" idx="1"/>
            </p:cNvCxnSpPr>
            <p:nvPr/>
          </p:nvCxnSpPr>
          <p:spPr>
            <a:xfrm rot="16200000" flipV="1">
              <a:off x="6879400" y="1592067"/>
              <a:ext cx="314422" cy="25579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56" name="Прямая соединительная линия 1655"/>
            <p:cNvCxnSpPr>
              <a:stCxn id="1561" idx="4"/>
              <a:endCxn id="1596" idx="1"/>
            </p:cNvCxnSpPr>
            <p:nvPr/>
          </p:nvCxnSpPr>
          <p:spPr>
            <a:xfrm rot="10800000">
              <a:off x="6111941" y="765982"/>
              <a:ext cx="684332" cy="54507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57" name="Прямая соединительная линия 1656"/>
            <p:cNvCxnSpPr>
              <a:stCxn id="1533" idx="6"/>
              <a:endCxn id="1596" idx="3"/>
            </p:cNvCxnSpPr>
            <p:nvPr/>
          </p:nvCxnSpPr>
          <p:spPr>
            <a:xfrm rot="5400000" flipH="1" flipV="1">
              <a:off x="6006789" y="792660"/>
              <a:ext cx="112827" cy="3570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684" name="TextBox 1683"/>
          <p:cNvSpPr txBox="1"/>
          <p:nvPr/>
        </p:nvSpPr>
        <p:spPr>
          <a:xfrm rot="923649">
            <a:off x="5384852" y="804240"/>
            <a:ext cx="70215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КОРМА</a:t>
            </a:r>
            <a:endParaRPr lang="uk-UA" sz="8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1685" name="TextBox 1684"/>
          <p:cNvSpPr txBox="1"/>
          <p:nvPr/>
        </p:nvSpPr>
        <p:spPr>
          <a:xfrm rot="1029259">
            <a:off x="5726624" y="1144629"/>
            <a:ext cx="70215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КОМПАС</a:t>
            </a:r>
            <a:endParaRPr lang="uk-UA" sz="8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1686" name="TextBox 1685"/>
          <p:cNvSpPr txBox="1"/>
          <p:nvPr/>
        </p:nvSpPr>
        <p:spPr>
          <a:xfrm rot="2655036">
            <a:off x="6627970" y="1693846"/>
            <a:ext cx="70215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ВІТРИЛА</a:t>
            </a:r>
            <a:endParaRPr lang="uk-UA" sz="8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grpSp>
        <p:nvGrpSpPr>
          <p:cNvPr id="65" name="Группа 1793"/>
          <p:cNvGrpSpPr/>
          <p:nvPr/>
        </p:nvGrpSpPr>
        <p:grpSpPr>
          <a:xfrm>
            <a:off x="6572264" y="3651209"/>
            <a:ext cx="904055" cy="1962717"/>
            <a:chOff x="6579106" y="3651209"/>
            <a:chExt cx="904055" cy="1962717"/>
          </a:xfrm>
        </p:grpSpPr>
        <p:cxnSp>
          <p:nvCxnSpPr>
            <p:cNvPr id="1374" name="Прямая соединительная линия 1373"/>
            <p:cNvCxnSpPr>
              <a:stCxn id="1735" idx="3"/>
              <a:endCxn id="1737" idx="7"/>
            </p:cNvCxnSpPr>
            <p:nvPr/>
          </p:nvCxnSpPr>
          <p:spPr>
            <a:xfrm rot="5400000" flipH="1">
              <a:off x="7098637" y="4700638"/>
              <a:ext cx="15812" cy="23504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709" name="Овал 1708"/>
            <p:cNvSpPr/>
            <p:nvPr/>
          </p:nvSpPr>
          <p:spPr>
            <a:xfrm rot="3951920">
              <a:off x="6863802" y="5577926"/>
              <a:ext cx="36000" cy="36000"/>
            </a:xfrm>
            <a:prstGeom prst="ellipse">
              <a:avLst/>
            </a:prstGeom>
            <a:solidFill>
              <a:srgbClr val="C00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631" name="Прямая соединительная линия 1630"/>
            <p:cNvCxnSpPr>
              <a:stCxn id="1774" idx="5"/>
              <a:endCxn id="1773" idx="2"/>
            </p:cNvCxnSpPr>
            <p:nvPr/>
          </p:nvCxnSpPr>
          <p:spPr>
            <a:xfrm rot="5400000" flipH="1" flipV="1">
              <a:off x="7109755" y="4107339"/>
              <a:ext cx="182045" cy="7253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36" name="Прямая соединительная линия 1635"/>
            <p:cNvCxnSpPr>
              <a:stCxn id="1736" idx="7"/>
              <a:endCxn id="1735" idx="2"/>
            </p:cNvCxnSpPr>
            <p:nvPr/>
          </p:nvCxnSpPr>
          <p:spPr>
            <a:xfrm rot="5400000" flipH="1" flipV="1">
              <a:off x="7201648" y="4843103"/>
              <a:ext cx="40098" cy="3069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50" name="Прямая соединительная линия 1649"/>
            <p:cNvCxnSpPr>
              <a:stCxn id="1696" idx="7"/>
              <a:endCxn id="1736" idx="1"/>
            </p:cNvCxnSpPr>
            <p:nvPr/>
          </p:nvCxnSpPr>
          <p:spPr>
            <a:xfrm rot="5400000" flipH="1" flipV="1">
              <a:off x="6926996" y="4973061"/>
              <a:ext cx="331144" cy="20379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51" name="Прямая соединительная линия 1650"/>
            <p:cNvCxnSpPr>
              <a:stCxn id="1690" idx="7"/>
              <a:endCxn id="1696" idx="2"/>
            </p:cNvCxnSpPr>
            <p:nvPr/>
          </p:nvCxnSpPr>
          <p:spPr>
            <a:xfrm rot="5400000" flipH="1" flipV="1">
              <a:off x="6780817" y="5282497"/>
              <a:ext cx="181289" cy="16968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52" name="Прямая соединительная линия 1651"/>
            <p:cNvCxnSpPr>
              <a:stCxn id="1690" idx="5"/>
              <a:endCxn id="1689" idx="1"/>
            </p:cNvCxnSpPr>
            <p:nvPr/>
          </p:nvCxnSpPr>
          <p:spPr>
            <a:xfrm rot="16200000" flipV="1">
              <a:off x="6626175" y="5323847"/>
              <a:ext cx="174953" cy="6041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53" name="Прямая соединительная линия 1652"/>
            <p:cNvCxnSpPr>
              <a:stCxn id="1689" idx="3"/>
              <a:endCxn id="1687" idx="1"/>
            </p:cNvCxnSpPr>
            <p:nvPr/>
          </p:nvCxnSpPr>
          <p:spPr>
            <a:xfrm rot="5400000">
              <a:off x="6626343" y="5240358"/>
              <a:ext cx="11883" cy="4055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687" name="8-конечная звезда 1686"/>
            <p:cNvSpPr/>
            <p:nvPr/>
          </p:nvSpPr>
          <p:spPr>
            <a:xfrm rot="1262594">
              <a:off x="6579106" y="5221792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689" name="8-конечная звезда 1688"/>
            <p:cNvSpPr/>
            <p:nvPr/>
          </p:nvSpPr>
          <p:spPr>
            <a:xfrm rot="1262594">
              <a:off x="6650544" y="5221792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690" name="8-конечная звезда 1689"/>
            <p:cNvSpPr/>
            <p:nvPr/>
          </p:nvSpPr>
          <p:spPr>
            <a:xfrm rot="1262594">
              <a:off x="6724613" y="5438737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696" name="8-конечная звезда 1695"/>
            <p:cNvSpPr/>
            <p:nvPr/>
          </p:nvSpPr>
          <p:spPr>
            <a:xfrm rot="1262594">
              <a:off x="6938997" y="522449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730" name="8-конечная звезда 1729"/>
            <p:cNvSpPr/>
            <p:nvPr/>
          </p:nvSpPr>
          <p:spPr>
            <a:xfrm rot="1262594">
              <a:off x="7293487" y="4150222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732" name="8-конечная звезда 1731"/>
            <p:cNvSpPr/>
            <p:nvPr/>
          </p:nvSpPr>
          <p:spPr>
            <a:xfrm rot="1262594">
              <a:off x="7293486" y="4864600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733" name="8-конечная звезда 1732"/>
            <p:cNvSpPr/>
            <p:nvPr/>
          </p:nvSpPr>
          <p:spPr>
            <a:xfrm rot="1262594">
              <a:off x="6875812" y="5007478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734" name="8-конечная звезда 1733"/>
            <p:cNvSpPr/>
            <p:nvPr/>
          </p:nvSpPr>
          <p:spPr>
            <a:xfrm rot="1262594">
              <a:off x="6793420" y="4946994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735" name="8-конечная звезда 1734"/>
            <p:cNvSpPr/>
            <p:nvPr/>
          </p:nvSpPr>
          <p:spPr>
            <a:xfrm rot="1262594">
              <a:off x="7222048" y="4793164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736" name="8-конечная звезда 1735"/>
            <p:cNvSpPr/>
            <p:nvPr/>
          </p:nvSpPr>
          <p:spPr>
            <a:xfrm rot="1262594">
              <a:off x="7161564" y="4864602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737" name="8-конечная звезда 1736"/>
            <p:cNvSpPr/>
            <p:nvPr/>
          </p:nvSpPr>
          <p:spPr>
            <a:xfrm rot="1262594">
              <a:off x="6937348" y="4794216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754" name="Прямая соединительная линия 1753"/>
            <p:cNvCxnSpPr>
              <a:stCxn id="1733" idx="4"/>
              <a:endCxn id="1734" idx="1"/>
            </p:cNvCxnSpPr>
            <p:nvPr/>
          </p:nvCxnSpPr>
          <p:spPr>
            <a:xfrm rot="10800000">
              <a:off x="6826321" y="4991778"/>
              <a:ext cx="51052" cy="3069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55" name="Прямая соединительная линия 1754"/>
            <p:cNvCxnSpPr>
              <a:stCxn id="1734" idx="0"/>
              <a:endCxn id="1737" idx="3"/>
            </p:cNvCxnSpPr>
            <p:nvPr/>
          </p:nvCxnSpPr>
          <p:spPr>
            <a:xfrm flipV="1">
              <a:off x="6838659" y="4832179"/>
              <a:ext cx="101015" cy="14661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56" name="Прямая соединительная линия 1755"/>
            <p:cNvCxnSpPr>
              <a:stCxn id="1733" idx="7"/>
              <a:endCxn id="1736" idx="3"/>
            </p:cNvCxnSpPr>
            <p:nvPr/>
          </p:nvCxnSpPr>
          <p:spPr>
            <a:xfrm rot="5400000" flipH="1" flipV="1">
              <a:off x="6980151" y="4837948"/>
              <a:ext cx="123874" cy="24298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65" name="Прямая соединительная линия 1764"/>
            <p:cNvCxnSpPr>
              <a:stCxn id="1773" idx="7"/>
              <a:endCxn id="1771" idx="2"/>
            </p:cNvCxnSpPr>
            <p:nvPr/>
          </p:nvCxnSpPr>
          <p:spPr>
            <a:xfrm rot="5400000" flipH="1" flipV="1">
              <a:off x="7166963" y="3803278"/>
              <a:ext cx="317837" cy="11809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66" name="Прямая соединительная линия 1765"/>
            <p:cNvCxnSpPr>
              <a:stCxn id="1775" idx="5"/>
              <a:endCxn id="1771" idx="0"/>
            </p:cNvCxnSpPr>
            <p:nvPr/>
          </p:nvCxnSpPr>
          <p:spPr>
            <a:xfrm rot="16200000" flipV="1">
              <a:off x="7345751" y="3761977"/>
              <a:ext cx="178582" cy="3043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67" name="Прямая соединительная линия 1766"/>
            <p:cNvCxnSpPr>
              <a:stCxn id="1735" idx="5"/>
              <a:endCxn id="1775" idx="1"/>
            </p:cNvCxnSpPr>
            <p:nvPr/>
          </p:nvCxnSpPr>
          <p:spPr>
            <a:xfrm rot="5400000" flipH="1" flipV="1">
              <a:off x="6909641" y="4235560"/>
              <a:ext cx="885926" cy="23331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68" name="Прямая соединительная линия 1767"/>
            <p:cNvCxnSpPr>
              <a:stCxn id="1732" idx="3"/>
              <a:endCxn id="1735" idx="1"/>
            </p:cNvCxnSpPr>
            <p:nvPr/>
          </p:nvCxnSpPr>
          <p:spPr>
            <a:xfrm rot="5400000" flipH="1">
              <a:off x="7245449" y="4847449"/>
              <a:ext cx="59553" cy="4055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771" name="8-конечная звезда 1770"/>
            <p:cNvSpPr/>
            <p:nvPr/>
          </p:nvSpPr>
          <p:spPr>
            <a:xfrm rot="1262594">
              <a:off x="7367625" y="3651209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772" name="8-конечная звезда 1771"/>
            <p:cNvSpPr/>
            <p:nvPr/>
          </p:nvSpPr>
          <p:spPr>
            <a:xfrm rot="1262594">
              <a:off x="7222047" y="4221660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773" name="8-конечная звезда 1772"/>
            <p:cNvSpPr/>
            <p:nvPr/>
          </p:nvSpPr>
          <p:spPr>
            <a:xfrm rot="1262594">
              <a:off x="7222048" y="4007346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774" name="8-конечная звезда 1773"/>
            <p:cNvSpPr/>
            <p:nvPr/>
          </p:nvSpPr>
          <p:spPr>
            <a:xfrm rot="1262594">
              <a:off x="7150609" y="4232614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775" name="8-конечная звезда 1774"/>
            <p:cNvSpPr/>
            <p:nvPr/>
          </p:nvSpPr>
          <p:spPr>
            <a:xfrm rot="1262594">
              <a:off x="7436361" y="3864470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787" name="Прямая соединительная линия 1786"/>
            <p:cNvCxnSpPr>
              <a:stCxn id="1730" idx="5"/>
              <a:endCxn id="1773" idx="1"/>
            </p:cNvCxnSpPr>
            <p:nvPr/>
          </p:nvCxnSpPr>
          <p:spPr>
            <a:xfrm rot="16200000" flipV="1">
              <a:off x="7231114" y="4075965"/>
              <a:ext cx="100108" cy="5243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88" name="Прямая соединительная линия 1787"/>
            <p:cNvCxnSpPr>
              <a:stCxn id="1772" idx="5"/>
              <a:endCxn id="1773" idx="2"/>
            </p:cNvCxnSpPr>
            <p:nvPr/>
          </p:nvCxnSpPr>
          <p:spPr>
            <a:xfrm rot="5400000" flipH="1" flipV="1">
              <a:off x="7150951" y="4137581"/>
              <a:ext cx="171091" cy="110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795" name="TextBox 1794"/>
          <p:cNvSpPr txBox="1"/>
          <p:nvPr/>
        </p:nvSpPr>
        <p:spPr>
          <a:xfrm rot="17330145">
            <a:off x="6850552" y="4484570"/>
            <a:ext cx="70215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ЦЕНТАВР</a:t>
            </a:r>
            <a:endParaRPr lang="uk-UA" sz="8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1804" name="TextBox 1803"/>
          <p:cNvSpPr txBox="1"/>
          <p:nvPr/>
        </p:nvSpPr>
        <p:spPr>
          <a:xfrm>
            <a:off x="5535360" y="309870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15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05" name="TextBox 1804"/>
          <p:cNvSpPr txBox="1"/>
          <p:nvPr/>
        </p:nvSpPr>
        <p:spPr>
          <a:xfrm>
            <a:off x="5104222" y="166994"/>
            <a:ext cx="253596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06" name="TextBox 1805"/>
          <p:cNvSpPr txBox="1"/>
          <p:nvPr/>
        </p:nvSpPr>
        <p:spPr>
          <a:xfrm>
            <a:off x="6072198" y="571480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25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07" name="TextBox 1806"/>
          <p:cNvSpPr txBox="1"/>
          <p:nvPr/>
        </p:nvSpPr>
        <p:spPr>
          <a:xfrm>
            <a:off x="6892682" y="1310002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15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08" name="TextBox 1807"/>
          <p:cNvSpPr txBox="1"/>
          <p:nvPr/>
        </p:nvSpPr>
        <p:spPr>
          <a:xfrm>
            <a:off x="6572264" y="928670"/>
            <a:ext cx="253596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09" name="TextBox 1808"/>
          <p:cNvSpPr txBox="1"/>
          <p:nvPr/>
        </p:nvSpPr>
        <p:spPr>
          <a:xfrm>
            <a:off x="7249872" y="1810068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25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10" name="TextBox 1809"/>
          <p:cNvSpPr txBox="1"/>
          <p:nvPr/>
        </p:nvSpPr>
        <p:spPr>
          <a:xfrm>
            <a:off x="7572396" y="2857496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15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11" name="TextBox 1810"/>
          <p:cNvSpPr txBox="1"/>
          <p:nvPr/>
        </p:nvSpPr>
        <p:spPr>
          <a:xfrm>
            <a:off x="7500958" y="2333288"/>
            <a:ext cx="253596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12" name="TextBox 1811"/>
          <p:cNvSpPr txBox="1"/>
          <p:nvPr/>
        </p:nvSpPr>
        <p:spPr>
          <a:xfrm>
            <a:off x="7607062" y="3357562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25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16" name="TextBox 1815"/>
          <p:cNvSpPr txBox="1"/>
          <p:nvPr/>
        </p:nvSpPr>
        <p:spPr>
          <a:xfrm>
            <a:off x="7392748" y="4429132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15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17" name="TextBox 1816"/>
          <p:cNvSpPr txBox="1"/>
          <p:nvPr/>
        </p:nvSpPr>
        <p:spPr>
          <a:xfrm>
            <a:off x="7572396" y="3929066"/>
            <a:ext cx="253596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18" name="TextBox 1817"/>
          <p:cNvSpPr txBox="1"/>
          <p:nvPr/>
        </p:nvSpPr>
        <p:spPr>
          <a:xfrm>
            <a:off x="7178434" y="4929198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25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19" name="TextBox 1818"/>
          <p:cNvSpPr txBox="1"/>
          <p:nvPr/>
        </p:nvSpPr>
        <p:spPr>
          <a:xfrm>
            <a:off x="6392616" y="5810596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15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20" name="TextBox 1819"/>
          <p:cNvSpPr txBox="1"/>
          <p:nvPr/>
        </p:nvSpPr>
        <p:spPr>
          <a:xfrm>
            <a:off x="6818734" y="5453406"/>
            <a:ext cx="253596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21" name="TextBox 1820"/>
          <p:cNvSpPr txBox="1"/>
          <p:nvPr/>
        </p:nvSpPr>
        <p:spPr>
          <a:xfrm>
            <a:off x="5929322" y="6143644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25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22" name="TextBox 1821"/>
          <p:cNvSpPr txBox="1"/>
          <p:nvPr/>
        </p:nvSpPr>
        <p:spPr>
          <a:xfrm>
            <a:off x="4820980" y="6453538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15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23" name="TextBox 1822"/>
          <p:cNvSpPr txBox="1"/>
          <p:nvPr/>
        </p:nvSpPr>
        <p:spPr>
          <a:xfrm>
            <a:off x="5429256" y="6357958"/>
            <a:ext cx="253596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24" name="TextBox 1823"/>
          <p:cNvSpPr txBox="1"/>
          <p:nvPr/>
        </p:nvSpPr>
        <p:spPr>
          <a:xfrm>
            <a:off x="4323020" y="6500834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25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25" name="TextBox 1824"/>
          <p:cNvSpPr txBox="1"/>
          <p:nvPr/>
        </p:nvSpPr>
        <p:spPr>
          <a:xfrm>
            <a:off x="3106468" y="6239224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15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26" name="TextBox 1825"/>
          <p:cNvSpPr txBox="1"/>
          <p:nvPr/>
        </p:nvSpPr>
        <p:spPr>
          <a:xfrm>
            <a:off x="3714744" y="6429396"/>
            <a:ext cx="253596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27" name="TextBox 1826"/>
          <p:cNvSpPr txBox="1"/>
          <p:nvPr/>
        </p:nvSpPr>
        <p:spPr>
          <a:xfrm>
            <a:off x="2643174" y="5953472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25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28" name="TextBox 1827"/>
          <p:cNvSpPr txBox="1"/>
          <p:nvPr/>
        </p:nvSpPr>
        <p:spPr>
          <a:xfrm>
            <a:off x="1820584" y="5214950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15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29" name="TextBox 1828"/>
          <p:cNvSpPr txBox="1"/>
          <p:nvPr/>
        </p:nvSpPr>
        <p:spPr>
          <a:xfrm>
            <a:off x="2214546" y="5619436"/>
            <a:ext cx="253596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30" name="TextBox 1829"/>
          <p:cNvSpPr txBox="1"/>
          <p:nvPr/>
        </p:nvSpPr>
        <p:spPr>
          <a:xfrm>
            <a:off x="1534832" y="4714884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25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31" name="TextBox 1830"/>
          <p:cNvSpPr txBox="1"/>
          <p:nvPr/>
        </p:nvSpPr>
        <p:spPr>
          <a:xfrm>
            <a:off x="1214414" y="3786190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15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32" name="TextBox 1831"/>
          <p:cNvSpPr txBox="1"/>
          <p:nvPr/>
        </p:nvSpPr>
        <p:spPr>
          <a:xfrm>
            <a:off x="1357290" y="4286256"/>
            <a:ext cx="253596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33" name="TextBox 1832"/>
          <p:cNvSpPr txBox="1"/>
          <p:nvPr/>
        </p:nvSpPr>
        <p:spPr>
          <a:xfrm>
            <a:off x="1177642" y="3214686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25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34" name="TextBox 1833"/>
          <p:cNvSpPr txBox="1"/>
          <p:nvPr/>
        </p:nvSpPr>
        <p:spPr>
          <a:xfrm>
            <a:off x="1428728" y="2071678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15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35" name="TextBox 1834"/>
          <p:cNvSpPr txBox="1"/>
          <p:nvPr/>
        </p:nvSpPr>
        <p:spPr>
          <a:xfrm>
            <a:off x="1285852" y="2643182"/>
            <a:ext cx="253596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36" name="TextBox 1835"/>
          <p:cNvSpPr txBox="1"/>
          <p:nvPr/>
        </p:nvSpPr>
        <p:spPr>
          <a:xfrm>
            <a:off x="1643042" y="1643050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25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37" name="TextBox 1836"/>
          <p:cNvSpPr txBox="1"/>
          <p:nvPr/>
        </p:nvSpPr>
        <p:spPr>
          <a:xfrm>
            <a:off x="2392088" y="809936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15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38" name="TextBox 1837"/>
          <p:cNvSpPr txBox="1"/>
          <p:nvPr/>
        </p:nvSpPr>
        <p:spPr>
          <a:xfrm>
            <a:off x="2034898" y="1142984"/>
            <a:ext cx="253596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39" name="TextBox 1838"/>
          <p:cNvSpPr txBox="1"/>
          <p:nvPr/>
        </p:nvSpPr>
        <p:spPr>
          <a:xfrm>
            <a:off x="2857488" y="500042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25</a:t>
            </a:r>
            <a:endParaRPr lang="uk-UA" sz="1100" spc="-150" dirty="0">
              <a:latin typeface="Bookman Old Style" pitchFamily="18" charset="0"/>
            </a:endParaRPr>
          </a:p>
        </p:txBody>
      </p:sp>
      <p:grpSp>
        <p:nvGrpSpPr>
          <p:cNvPr id="66" name="Группа 1849"/>
          <p:cNvGrpSpPr/>
          <p:nvPr/>
        </p:nvGrpSpPr>
        <p:grpSpPr>
          <a:xfrm rot="3804389">
            <a:off x="1152525" y="9525"/>
            <a:ext cx="6837363" cy="6837363"/>
            <a:chOff x="1152525" y="9525"/>
            <a:chExt cx="6837363" cy="6837363"/>
          </a:xfrm>
        </p:grpSpPr>
        <p:pic>
          <p:nvPicPr>
            <p:cNvPr id="1030" name="Picture 6" descr="K:\Зоряне небо\ПОЛУКРУГ 90  1.png"/>
            <p:cNvPicPr>
              <a:picLocks noChangeAspect="1" noChangeArrowheads="1"/>
            </p:cNvPicPr>
            <p:nvPr/>
          </p:nvPicPr>
          <p:blipFill>
            <a:blip r:embed="rId3"/>
            <a:srcRect/>
            <a:stretch>
              <a:fillRect/>
            </a:stretch>
          </p:blipFill>
          <p:spPr bwMode="auto">
            <a:xfrm>
              <a:off x="1152525" y="9525"/>
              <a:ext cx="6837363" cy="6837363"/>
            </a:xfrm>
            <a:prstGeom prst="rect">
              <a:avLst/>
            </a:prstGeom>
            <a:noFill/>
          </p:spPr>
        </p:pic>
        <p:cxnSp>
          <p:nvCxnSpPr>
            <p:cNvPr id="1843" name="Прямая соединительная линия 1842"/>
            <p:cNvCxnSpPr/>
            <p:nvPr/>
          </p:nvCxnSpPr>
          <p:spPr>
            <a:xfrm rot="5400000">
              <a:off x="4409394" y="480312"/>
              <a:ext cx="324562" cy="651"/>
            </a:xfrm>
            <a:prstGeom prst="line">
              <a:avLst/>
            </a:prstGeom>
            <a:ln w="28575">
              <a:solidFill>
                <a:srgbClr val="C0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846" name="TextBox 1845"/>
            <p:cNvSpPr txBox="1"/>
            <p:nvPr/>
          </p:nvSpPr>
          <p:spPr>
            <a:xfrm>
              <a:off x="4071934" y="642918"/>
              <a:ext cx="1058667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uk-UA" sz="1400" b="1" dirty="0" smtClean="0">
                  <a:solidFill>
                    <a:srgbClr val="9E0000"/>
                  </a:solidFill>
                  <a:latin typeface="Bookman Old Style" pitchFamily="18" charset="0"/>
                </a:rPr>
                <a:t>Північ</a:t>
              </a:r>
            </a:p>
          </p:txBody>
        </p:sp>
        <p:sp>
          <p:nvSpPr>
            <p:cNvPr id="1847" name="TextBox 1846"/>
            <p:cNvSpPr txBox="1"/>
            <p:nvPr/>
          </p:nvSpPr>
          <p:spPr>
            <a:xfrm>
              <a:off x="4013399" y="2090314"/>
              <a:ext cx="1058667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uk-UA" sz="1600" b="1" i="1" dirty="0" err="1" smtClean="0">
                  <a:solidFill>
                    <a:srgbClr val="9E0000"/>
                  </a:solidFill>
                  <a:latin typeface="Bookman Old Style" pitchFamily="18" charset="0"/>
                </a:rPr>
                <a:t>пн</a:t>
              </a:r>
              <a:endParaRPr lang="uk-UA" sz="1600" b="1" i="1" dirty="0" smtClean="0">
                <a:solidFill>
                  <a:srgbClr val="9E0000"/>
                </a:solidFill>
                <a:latin typeface="Bookman Old Style" pitchFamily="18" charset="0"/>
              </a:endParaRPr>
            </a:p>
          </p:txBody>
        </p:sp>
        <p:sp>
          <p:nvSpPr>
            <p:cNvPr id="1848" name="TextBox 1847"/>
            <p:cNvSpPr txBox="1"/>
            <p:nvPr/>
          </p:nvSpPr>
          <p:spPr>
            <a:xfrm>
              <a:off x="6072198" y="2928934"/>
              <a:ext cx="1058667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uk-UA" sz="1600" b="1" i="1" dirty="0" err="1" smtClean="0">
                  <a:solidFill>
                    <a:srgbClr val="9E0000"/>
                  </a:solidFill>
                  <a:latin typeface="Bookman Old Style" pitchFamily="18" charset="0"/>
                </a:rPr>
                <a:t>зх</a:t>
              </a:r>
              <a:endParaRPr lang="uk-UA" sz="1600" b="1" i="1" dirty="0" smtClean="0">
                <a:solidFill>
                  <a:srgbClr val="9E0000"/>
                </a:solidFill>
                <a:latin typeface="Bookman Old Style" pitchFamily="18" charset="0"/>
              </a:endParaRPr>
            </a:p>
          </p:txBody>
        </p:sp>
        <p:sp>
          <p:nvSpPr>
            <p:cNvPr id="1849" name="TextBox 1848"/>
            <p:cNvSpPr txBox="1"/>
            <p:nvPr/>
          </p:nvSpPr>
          <p:spPr>
            <a:xfrm>
              <a:off x="2071670" y="2928934"/>
              <a:ext cx="1058667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uk-UA" sz="1600" b="1" i="1" dirty="0" err="1" smtClean="0">
                  <a:solidFill>
                    <a:srgbClr val="9E0000"/>
                  </a:solidFill>
                  <a:latin typeface="Bookman Old Style" pitchFamily="18" charset="0"/>
                </a:rPr>
                <a:t>сх</a:t>
              </a:r>
              <a:endParaRPr lang="uk-UA" sz="1600" b="1" i="1" dirty="0" smtClean="0">
                <a:solidFill>
                  <a:srgbClr val="9E0000"/>
                </a:solidFill>
                <a:latin typeface="Bookman Old Style" pitchFamily="18" charset="0"/>
              </a:endParaRPr>
            </a:p>
          </p:txBody>
        </p:sp>
      </p:grpSp>
      <p:sp>
        <p:nvSpPr>
          <p:cNvPr id="1328" name="Овал 1327">
            <a:hlinkClick r:id="rId4" action="ppaction://hlinksldjump"/>
          </p:cNvPr>
          <p:cNvSpPr/>
          <p:nvPr/>
        </p:nvSpPr>
        <p:spPr>
          <a:xfrm>
            <a:off x="4534314" y="105166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329" name="Овал 1328">
            <a:hlinkClick r:id="rId5" action="ppaction://hlinksldjump"/>
          </p:cNvPr>
          <p:cNvSpPr/>
          <p:nvPr/>
        </p:nvSpPr>
        <p:spPr>
          <a:xfrm>
            <a:off x="5143504" y="176604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343" name="Овал 1342">
            <a:hlinkClick r:id="rId6" action="ppaction://hlinksldjump"/>
          </p:cNvPr>
          <p:cNvSpPr/>
          <p:nvPr/>
        </p:nvSpPr>
        <p:spPr>
          <a:xfrm>
            <a:off x="5605884" y="329004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344" name="Овал 1343">
            <a:hlinkClick r:id="rId7" action="ppaction://hlinksldjump"/>
          </p:cNvPr>
          <p:cNvSpPr/>
          <p:nvPr/>
        </p:nvSpPr>
        <p:spPr>
          <a:xfrm>
            <a:off x="6143636" y="571480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345" name="Овал 1344">
            <a:hlinkClick r:id="rId8" action="ppaction://hlinksldjump"/>
          </p:cNvPr>
          <p:cNvSpPr/>
          <p:nvPr/>
        </p:nvSpPr>
        <p:spPr>
          <a:xfrm>
            <a:off x="6606016" y="928670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346" name="Овал 1345">
            <a:hlinkClick r:id="rId9" action="ppaction://hlinksldjump"/>
          </p:cNvPr>
          <p:cNvSpPr/>
          <p:nvPr/>
        </p:nvSpPr>
        <p:spPr>
          <a:xfrm>
            <a:off x="6963206" y="1319612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347" name="Овал 1346">
            <a:hlinkClick r:id="rId10" action="ppaction://hlinksldjump"/>
          </p:cNvPr>
          <p:cNvSpPr/>
          <p:nvPr/>
        </p:nvSpPr>
        <p:spPr>
          <a:xfrm>
            <a:off x="7286644" y="1819678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348" name="Овал 1347">
            <a:hlinkClick r:id="rId11" action="ppaction://hlinksldjump"/>
          </p:cNvPr>
          <p:cNvSpPr/>
          <p:nvPr/>
        </p:nvSpPr>
        <p:spPr>
          <a:xfrm>
            <a:off x="7500958" y="2319744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349" name="Овал 1348">
            <a:hlinkClick r:id="rId12" action="ppaction://hlinksldjump"/>
          </p:cNvPr>
          <p:cNvSpPr/>
          <p:nvPr/>
        </p:nvSpPr>
        <p:spPr>
          <a:xfrm>
            <a:off x="7606148" y="2857496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350" name="Овал 1349">
            <a:hlinkClick r:id="rId13" action="ppaction://hlinksldjump"/>
          </p:cNvPr>
          <p:cNvSpPr/>
          <p:nvPr/>
        </p:nvSpPr>
        <p:spPr>
          <a:xfrm>
            <a:off x="7643834" y="3357562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351" name="Овал 1350">
            <a:hlinkClick r:id="rId14" action="ppaction://hlinksldjump"/>
          </p:cNvPr>
          <p:cNvSpPr/>
          <p:nvPr/>
        </p:nvSpPr>
        <p:spPr>
          <a:xfrm>
            <a:off x="7572396" y="3929066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352" name="Овал 1351">
            <a:hlinkClick r:id="rId15" action="ppaction://hlinksldjump"/>
          </p:cNvPr>
          <p:cNvSpPr/>
          <p:nvPr/>
        </p:nvSpPr>
        <p:spPr>
          <a:xfrm>
            <a:off x="7429520" y="4429132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353" name="Овал 1352">
            <a:hlinkClick r:id="rId16" action="ppaction://hlinksldjump"/>
          </p:cNvPr>
          <p:cNvSpPr/>
          <p:nvPr/>
        </p:nvSpPr>
        <p:spPr>
          <a:xfrm>
            <a:off x="7215206" y="4929198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354" name="Овал 1353">
            <a:hlinkClick r:id="rId17" action="ppaction://hlinksldjump"/>
          </p:cNvPr>
          <p:cNvSpPr/>
          <p:nvPr/>
        </p:nvSpPr>
        <p:spPr>
          <a:xfrm>
            <a:off x="6820330" y="5463016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361" name="Овал 1360">
            <a:hlinkClick r:id="rId18" action="ppaction://hlinksldjump"/>
          </p:cNvPr>
          <p:cNvSpPr/>
          <p:nvPr/>
        </p:nvSpPr>
        <p:spPr>
          <a:xfrm>
            <a:off x="6429388" y="5820206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362" name="Овал 1361">
            <a:hlinkClick r:id="rId19" action="ppaction://hlinksldjump"/>
          </p:cNvPr>
          <p:cNvSpPr/>
          <p:nvPr/>
        </p:nvSpPr>
        <p:spPr>
          <a:xfrm>
            <a:off x="5929322" y="6143644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363" name="Овал 1362">
            <a:hlinkClick r:id="rId20" action="ppaction://hlinksldjump"/>
          </p:cNvPr>
          <p:cNvSpPr/>
          <p:nvPr/>
        </p:nvSpPr>
        <p:spPr>
          <a:xfrm>
            <a:off x="5391570" y="6357958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366" name="Овал 1365">
            <a:hlinkClick r:id="rId21" action="ppaction://hlinksldjump"/>
          </p:cNvPr>
          <p:cNvSpPr/>
          <p:nvPr/>
        </p:nvSpPr>
        <p:spPr>
          <a:xfrm>
            <a:off x="4857752" y="6463148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367" name="Овал 1366">
            <a:hlinkClick r:id="rId22" action="ppaction://hlinksldjump"/>
          </p:cNvPr>
          <p:cNvSpPr/>
          <p:nvPr/>
        </p:nvSpPr>
        <p:spPr>
          <a:xfrm>
            <a:off x="4357686" y="6500834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368" name="Овал 1367">
            <a:hlinkClick r:id="rId23" action="ppaction://hlinksldjump"/>
          </p:cNvPr>
          <p:cNvSpPr/>
          <p:nvPr/>
        </p:nvSpPr>
        <p:spPr>
          <a:xfrm>
            <a:off x="3714744" y="6391710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395" name="Овал 1394">
            <a:hlinkClick r:id="rId24" action="ppaction://hlinksldjump"/>
          </p:cNvPr>
          <p:cNvSpPr/>
          <p:nvPr/>
        </p:nvSpPr>
        <p:spPr>
          <a:xfrm>
            <a:off x="3143240" y="6215082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411" name="Овал 1410">
            <a:hlinkClick r:id="rId25" action="ppaction://hlinksldjump"/>
          </p:cNvPr>
          <p:cNvSpPr/>
          <p:nvPr/>
        </p:nvSpPr>
        <p:spPr>
          <a:xfrm>
            <a:off x="2676926" y="5963082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412" name="Овал 1411">
            <a:hlinkClick r:id="rId26" action="ppaction://hlinksldjump"/>
          </p:cNvPr>
          <p:cNvSpPr/>
          <p:nvPr/>
        </p:nvSpPr>
        <p:spPr>
          <a:xfrm>
            <a:off x="2214546" y="5605892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413" name="Овал 1412">
            <a:hlinkClick r:id="rId27" action="ppaction://hlinksldjump"/>
          </p:cNvPr>
          <p:cNvSpPr/>
          <p:nvPr/>
        </p:nvSpPr>
        <p:spPr>
          <a:xfrm>
            <a:off x="1857356" y="5177264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414" name="Овал 1413">
            <a:hlinkClick r:id="rId28" action="ppaction://hlinksldjump"/>
          </p:cNvPr>
          <p:cNvSpPr/>
          <p:nvPr/>
        </p:nvSpPr>
        <p:spPr>
          <a:xfrm>
            <a:off x="1571604" y="4714884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415" name="Овал 1414">
            <a:hlinkClick r:id="rId29" action="ppaction://hlinksldjump"/>
          </p:cNvPr>
          <p:cNvSpPr/>
          <p:nvPr/>
        </p:nvSpPr>
        <p:spPr>
          <a:xfrm>
            <a:off x="1391042" y="4286256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416" name="Овал 1415">
            <a:hlinkClick r:id="rId30" action="ppaction://hlinksldjump"/>
          </p:cNvPr>
          <p:cNvSpPr/>
          <p:nvPr/>
        </p:nvSpPr>
        <p:spPr>
          <a:xfrm>
            <a:off x="1285852" y="3786190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418" name="Овал 1417">
            <a:hlinkClick r:id="rId31" action="ppaction://hlinksldjump"/>
          </p:cNvPr>
          <p:cNvSpPr/>
          <p:nvPr/>
        </p:nvSpPr>
        <p:spPr>
          <a:xfrm>
            <a:off x="1214414" y="3214686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441" name="Овал 1440">
            <a:hlinkClick r:id="rId32" action="ppaction://hlinksldjump"/>
          </p:cNvPr>
          <p:cNvSpPr/>
          <p:nvPr/>
        </p:nvSpPr>
        <p:spPr>
          <a:xfrm>
            <a:off x="1319604" y="2643182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443" name="Овал 1442">
            <a:hlinkClick r:id="rId33" action="ppaction://hlinksldjump"/>
          </p:cNvPr>
          <p:cNvSpPr/>
          <p:nvPr/>
        </p:nvSpPr>
        <p:spPr>
          <a:xfrm>
            <a:off x="1472004" y="2071678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444" name="Овал 1443">
            <a:hlinkClick r:id="rId34" action="ppaction://hlinksldjump"/>
          </p:cNvPr>
          <p:cNvSpPr/>
          <p:nvPr/>
        </p:nvSpPr>
        <p:spPr>
          <a:xfrm>
            <a:off x="1714480" y="1643050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445" name="Овал 1444">
            <a:hlinkClick r:id="rId35" action="ppaction://hlinksldjump"/>
          </p:cNvPr>
          <p:cNvSpPr/>
          <p:nvPr/>
        </p:nvSpPr>
        <p:spPr>
          <a:xfrm>
            <a:off x="2071670" y="1142984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447" name="Овал 1446">
            <a:hlinkClick r:id="rId36" action="ppaction://hlinksldjump"/>
          </p:cNvPr>
          <p:cNvSpPr/>
          <p:nvPr/>
        </p:nvSpPr>
        <p:spPr>
          <a:xfrm>
            <a:off x="2462612" y="819546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455" name="Овал 1454">
            <a:hlinkClick r:id="rId37" action="ppaction://hlinksldjump"/>
          </p:cNvPr>
          <p:cNvSpPr/>
          <p:nvPr/>
        </p:nvSpPr>
        <p:spPr>
          <a:xfrm>
            <a:off x="2891240" y="500042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467" name="Овал 1466">
            <a:hlinkClick r:id="rId38" action="ppaction://hlinksldjump"/>
          </p:cNvPr>
          <p:cNvSpPr/>
          <p:nvPr/>
        </p:nvSpPr>
        <p:spPr>
          <a:xfrm>
            <a:off x="3500430" y="248042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484" name="Овал 1483">
            <a:hlinkClick r:id="rId39" action="ppaction://hlinksldjump"/>
          </p:cNvPr>
          <p:cNvSpPr/>
          <p:nvPr/>
        </p:nvSpPr>
        <p:spPr>
          <a:xfrm>
            <a:off x="3962810" y="142852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485" name="TextBox 1484"/>
          <p:cNvSpPr txBox="1"/>
          <p:nvPr/>
        </p:nvSpPr>
        <p:spPr>
          <a:xfrm>
            <a:off x="214282" y="149346"/>
            <a:ext cx="2071702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ru-RU" sz="2000" b="1" dirty="0" smtClean="0">
                <a:solidFill>
                  <a:schemeClr val="bg1"/>
                </a:solidFill>
                <a:latin typeface="Bookman Old Style" pitchFamily="18" charset="0"/>
              </a:rPr>
              <a:t>25 </a:t>
            </a:r>
            <a:r>
              <a:rPr lang="ru-RU" sz="2000" b="1" dirty="0" err="1" smtClean="0">
                <a:solidFill>
                  <a:schemeClr val="bg1"/>
                </a:solidFill>
                <a:latin typeface="Bookman Old Style" pitchFamily="18" charset="0"/>
              </a:rPr>
              <a:t>серпня</a:t>
            </a:r>
            <a:endParaRPr lang="uk-UA" sz="2000" b="1" dirty="0">
              <a:solidFill>
                <a:schemeClr val="bg1"/>
              </a:solidFill>
              <a:latin typeface="Bookman Old Style" pitchFamily="18" charset="0"/>
            </a:endParaRPr>
          </a:p>
        </p:txBody>
      </p:sp>
      <p:pic>
        <p:nvPicPr>
          <p:cNvPr id="1487" name="Picture 12" descr="MCj04326750000[1]">
            <a:hlinkClick r:id="rId40" action="ppaction://hlinksldjump"/>
          </p:cNvPr>
          <p:cNvPicPr>
            <a:picLocks noChangeAspect="1" noChangeArrowheads="1"/>
          </p:cNvPicPr>
          <p:nvPr/>
        </p:nvPicPr>
        <p:blipFill>
          <a:blip r:embed="rId41" cstate="print">
            <a:duotone>
              <a:schemeClr val="accent2">
                <a:shade val="45000"/>
                <a:satMod val="135000"/>
              </a:schemeClr>
              <a:prstClr val="white"/>
            </a:duotone>
          </a:blip>
          <a:srcRect/>
          <a:stretch>
            <a:fillRect/>
          </a:stretch>
        </p:blipFill>
        <p:spPr bwMode="auto">
          <a:xfrm>
            <a:off x="71406" y="5778000"/>
            <a:ext cx="1079999" cy="1080000"/>
          </a:xfrm>
          <a:prstGeom prst="rect">
            <a:avLst/>
          </a:prstGeom>
          <a:noFill/>
        </p:spPr>
      </p:pic>
    </p:spTree>
  </p:cSld>
  <p:clrMapOvr>
    <a:masterClrMapping/>
  </p:clrMapOvr>
  <p:transition advClick="0"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148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148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Овал 7"/>
          <p:cNvSpPr/>
          <p:nvPr/>
        </p:nvSpPr>
        <p:spPr>
          <a:xfrm>
            <a:off x="1161024" y="0"/>
            <a:ext cx="6840000" cy="6840000"/>
          </a:xfrm>
          <a:prstGeom prst="ellipse">
            <a:avLst/>
          </a:prstGeom>
          <a:solidFill>
            <a:srgbClr val="0036A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807" name="Овал 806"/>
          <p:cNvSpPr/>
          <p:nvPr/>
        </p:nvSpPr>
        <p:spPr>
          <a:xfrm>
            <a:off x="2643174" y="2071678"/>
            <a:ext cx="3786214" cy="3786214"/>
          </a:xfrm>
          <a:prstGeom prst="ellipse">
            <a:avLst/>
          </a:prstGeom>
          <a:noFill/>
          <a:ln w="19050">
            <a:solidFill>
              <a:srgbClr val="C00000"/>
            </a:solidFill>
            <a:prstDash val="sysDash"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cxnSp>
        <p:nvCxnSpPr>
          <p:cNvPr id="10" name="Прямая соединительная линия 9"/>
          <p:cNvCxnSpPr>
            <a:stCxn id="23" idx="2"/>
            <a:endCxn id="23" idx="6"/>
          </p:cNvCxnSpPr>
          <p:nvPr/>
        </p:nvCxnSpPr>
        <p:spPr>
          <a:xfrm rot="10800000" flipH="1">
            <a:off x="1428728" y="3429000"/>
            <a:ext cx="6286544" cy="1588"/>
          </a:xfrm>
          <a:prstGeom prst="line">
            <a:avLst/>
          </a:prstGeom>
          <a:ln w="12700"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12" name="Прямая соединительная линия 11"/>
          <p:cNvCxnSpPr/>
          <p:nvPr/>
        </p:nvCxnSpPr>
        <p:spPr>
          <a:xfrm rot="16200000" flipH="1">
            <a:off x="1428728" y="3499644"/>
            <a:ext cx="6286544" cy="1588"/>
          </a:xfrm>
          <a:prstGeom prst="line">
            <a:avLst/>
          </a:prstGeom>
          <a:ln w="12700"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13" name="Овал 12"/>
          <p:cNvSpPr/>
          <p:nvPr/>
        </p:nvSpPr>
        <p:spPr>
          <a:xfrm>
            <a:off x="3428992" y="2285992"/>
            <a:ext cx="2286016" cy="2286016"/>
          </a:xfrm>
          <a:prstGeom prst="ellipse">
            <a:avLst/>
          </a:prstGeom>
          <a:noFill/>
          <a:ln w="12700"/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23" name="Овал 22"/>
          <p:cNvSpPr/>
          <p:nvPr/>
        </p:nvSpPr>
        <p:spPr>
          <a:xfrm>
            <a:off x="1428728" y="285728"/>
            <a:ext cx="6286544" cy="6286544"/>
          </a:xfrm>
          <a:prstGeom prst="ellipse">
            <a:avLst/>
          </a:prstGeom>
          <a:noFill/>
          <a:ln w="12700"/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24" name="Овал 23"/>
          <p:cNvSpPr/>
          <p:nvPr/>
        </p:nvSpPr>
        <p:spPr>
          <a:xfrm>
            <a:off x="1928794" y="785794"/>
            <a:ext cx="5286412" cy="5286412"/>
          </a:xfrm>
          <a:prstGeom prst="ellipse">
            <a:avLst/>
          </a:prstGeom>
          <a:noFill/>
          <a:ln w="12700"/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cxnSp>
        <p:nvCxnSpPr>
          <p:cNvPr id="28" name="Прямая соединительная линия 27"/>
          <p:cNvCxnSpPr>
            <a:stCxn id="23" idx="3"/>
            <a:endCxn id="23" idx="7"/>
          </p:cNvCxnSpPr>
          <p:nvPr/>
        </p:nvCxnSpPr>
        <p:spPr>
          <a:xfrm rot="5400000" flipH="1" flipV="1">
            <a:off x="2349370" y="1206372"/>
            <a:ext cx="4445260" cy="4445256"/>
          </a:xfrm>
          <a:prstGeom prst="line">
            <a:avLst/>
          </a:prstGeom>
          <a:ln w="12700"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30" name="Прямая соединительная линия 29"/>
          <p:cNvCxnSpPr>
            <a:stCxn id="23" idx="1"/>
            <a:endCxn id="23" idx="5"/>
          </p:cNvCxnSpPr>
          <p:nvPr/>
        </p:nvCxnSpPr>
        <p:spPr>
          <a:xfrm rot="16200000" flipH="1">
            <a:off x="2349370" y="1206372"/>
            <a:ext cx="4445260" cy="4445256"/>
          </a:xfrm>
          <a:prstGeom prst="line">
            <a:avLst/>
          </a:prstGeom>
          <a:ln w="12700"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grpSp>
        <p:nvGrpSpPr>
          <p:cNvPr id="2" name="Группа 359"/>
          <p:cNvGrpSpPr/>
          <p:nvPr/>
        </p:nvGrpSpPr>
        <p:grpSpPr>
          <a:xfrm rot="684282">
            <a:off x="4805835" y="2798468"/>
            <a:ext cx="955301" cy="1073931"/>
            <a:chOff x="4940036" y="2439714"/>
            <a:chExt cx="1186162" cy="1333461"/>
          </a:xfrm>
        </p:grpSpPr>
        <p:sp>
          <p:nvSpPr>
            <p:cNvPr id="83" name="8-конечная звезда 82"/>
            <p:cNvSpPr/>
            <p:nvPr/>
          </p:nvSpPr>
          <p:spPr>
            <a:xfrm rot="578312">
              <a:off x="5261829" y="3077799"/>
              <a:ext cx="90000" cy="90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4" name="8-конечная звезда 83"/>
            <p:cNvSpPr/>
            <p:nvPr/>
          </p:nvSpPr>
          <p:spPr>
            <a:xfrm rot="21105294">
              <a:off x="5363088" y="3005642"/>
              <a:ext cx="79200" cy="79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5" name="8-конечная звезда 84"/>
            <p:cNvSpPr/>
            <p:nvPr/>
          </p:nvSpPr>
          <p:spPr>
            <a:xfrm rot="21105294">
              <a:off x="5505486" y="3148039"/>
              <a:ext cx="72000" cy="72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6" name="8-конечная звезда 85"/>
            <p:cNvSpPr/>
            <p:nvPr/>
          </p:nvSpPr>
          <p:spPr>
            <a:xfrm rot="19358116">
              <a:off x="5585146" y="3708375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8" name="8-конечная звезда 87"/>
            <p:cNvSpPr/>
            <p:nvPr/>
          </p:nvSpPr>
          <p:spPr>
            <a:xfrm rot="19358116">
              <a:off x="5494317" y="3565499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9" name="8-конечная звезда 88"/>
            <p:cNvSpPr/>
            <p:nvPr/>
          </p:nvSpPr>
          <p:spPr>
            <a:xfrm rot="19358116">
              <a:off x="5442270" y="3442014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90" name="8-конечная звезда 89"/>
            <p:cNvSpPr/>
            <p:nvPr/>
          </p:nvSpPr>
          <p:spPr>
            <a:xfrm rot="19358116">
              <a:off x="5436487" y="3293354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92" name="Прямая соединительная линия 91"/>
            <p:cNvCxnSpPr>
              <a:stCxn id="84" idx="1"/>
              <a:endCxn id="85" idx="6"/>
            </p:cNvCxnSpPr>
            <p:nvPr/>
          </p:nvCxnSpPr>
          <p:spPr>
            <a:xfrm rot="16200000" flipH="1">
              <a:off x="5445633" y="3057720"/>
              <a:ext cx="79473" cy="10190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6" name="Прямая соединительная линия 95"/>
            <p:cNvCxnSpPr>
              <a:stCxn id="83" idx="1"/>
              <a:endCxn id="90" idx="6"/>
            </p:cNvCxnSpPr>
            <p:nvPr/>
          </p:nvCxnSpPr>
          <p:spPr>
            <a:xfrm rot="16200000" flipH="1">
              <a:off x="5319442" y="3172926"/>
              <a:ext cx="137551" cy="11069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0" name="Прямая соединительная линия 99"/>
            <p:cNvCxnSpPr>
              <a:stCxn id="84" idx="3"/>
              <a:endCxn id="83" idx="7"/>
            </p:cNvCxnSpPr>
            <p:nvPr/>
          </p:nvCxnSpPr>
          <p:spPr>
            <a:xfrm rot="5400000">
              <a:off x="5351367" y="3069130"/>
              <a:ext cx="19787" cy="3546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3" name="Прямая соединительная линия 102"/>
            <p:cNvCxnSpPr>
              <a:stCxn id="85" idx="3"/>
              <a:endCxn id="90" idx="0"/>
            </p:cNvCxnSpPr>
            <p:nvPr/>
          </p:nvCxnSpPr>
          <p:spPr>
            <a:xfrm rot="5400000">
              <a:off x="5450595" y="3231081"/>
              <a:ext cx="87548" cy="5115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6" name="Прямая соединительная линия 105"/>
            <p:cNvCxnSpPr>
              <a:stCxn id="90" idx="2"/>
              <a:endCxn id="89" idx="7"/>
            </p:cNvCxnSpPr>
            <p:nvPr/>
          </p:nvCxnSpPr>
          <p:spPr>
            <a:xfrm rot="16200000" flipH="1">
              <a:off x="5413872" y="3377199"/>
              <a:ext cx="116642" cy="1356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9" name="Прямая соединительная линия 108"/>
            <p:cNvCxnSpPr>
              <a:stCxn id="89" idx="2"/>
              <a:endCxn id="88" idx="6"/>
            </p:cNvCxnSpPr>
            <p:nvPr/>
          </p:nvCxnSpPr>
          <p:spPr>
            <a:xfrm rot="16200000" flipH="1">
              <a:off x="5464702" y="3529795"/>
              <a:ext cx="71983" cy="1272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0" name="Прямая соединительная линия 119"/>
            <p:cNvCxnSpPr>
              <a:stCxn id="88" idx="2"/>
              <a:endCxn id="86" idx="6"/>
            </p:cNvCxnSpPr>
            <p:nvPr/>
          </p:nvCxnSpPr>
          <p:spPr>
            <a:xfrm rot="16200000" flipH="1">
              <a:off x="5526444" y="3643585"/>
              <a:ext cx="91374" cy="5150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28" name="8-конечная звезда 127"/>
            <p:cNvSpPr/>
            <p:nvPr/>
          </p:nvSpPr>
          <p:spPr>
            <a:xfrm rot="19358116">
              <a:off x="5075043" y="2871397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 dirty="0"/>
            </a:p>
          </p:txBody>
        </p:sp>
        <p:sp>
          <p:nvSpPr>
            <p:cNvPr id="129" name="8-конечная звезда 128"/>
            <p:cNvSpPr/>
            <p:nvPr/>
          </p:nvSpPr>
          <p:spPr>
            <a:xfrm rot="19358116">
              <a:off x="5225788" y="2439714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0" name="8-конечная звезда 129"/>
            <p:cNvSpPr/>
            <p:nvPr/>
          </p:nvSpPr>
          <p:spPr>
            <a:xfrm rot="19358116">
              <a:off x="4940036" y="2654028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59" name="8-конечная звезда 258"/>
            <p:cNvSpPr/>
            <p:nvPr/>
          </p:nvSpPr>
          <p:spPr>
            <a:xfrm rot="19358116">
              <a:off x="5225788" y="279690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60" name="8-конечная звезда 259"/>
            <p:cNvSpPr/>
            <p:nvPr/>
          </p:nvSpPr>
          <p:spPr>
            <a:xfrm rot="19358116">
              <a:off x="5582977" y="2654028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61" name="8-конечная звезда 260"/>
            <p:cNvSpPr/>
            <p:nvPr/>
          </p:nvSpPr>
          <p:spPr>
            <a:xfrm rot="19358116">
              <a:off x="5650801" y="3150479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62" name="8-конечная звезда 261"/>
            <p:cNvSpPr/>
            <p:nvPr/>
          </p:nvSpPr>
          <p:spPr>
            <a:xfrm>
              <a:off x="5715008" y="2928934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 dirty="0"/>
            </a:p>
          </p:txBody>
        </p:sp>
        <p:sp>
          <p:nvSpPr>
            <p:cNvPr id="263" name="8-конечная звезда 262"/>
            <p:cNvSpPr/>
            <p:nvPr/>
          </p:nvSpPr>
          <p:spPr>
            <a:xfrm>
              <a:off x="5286380" y="2643182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 dirty="0"/>
            </a:p>
          </p:txBody>
        </p:sp>
        <p:sp>
          <p:nvSpPr>
            <p:cNvPr id="264" name="8-конечная звезда 263"/>
            <p:cNvSpPr/>
            <p:nvPr/>
          </p:nvSpPr>
          <p:spPr>
            <a:xfrm>
              <a:off x="6072198" y="2857496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 dirty="0"/>
            </a:p>
          </p:txBody>
        </p:sp>
        <p:cxnSp>
          <p:nvCxnSpPr>
            <p:cNvPr id="265" name="Прямая соединительная линия 264"/>
            <p:cNvCxnSpPr>
              <a:stCxn id="128" idx="2"/>
              <a:endCxn id="83" idx="5"/>
            </p:cNvCxnSpPr>
            <p:nvPr/>
          </p:nvCxnSpPr>
          <p:spPr>
            <a:xfrm rot="16200000" flipH="1">
              <a:off x="5101177" y="2906492"/>
              <a:ext cx="182398" cy="17681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8" name="Прямая соединительная линия 267"/>
            <p:cNvCxnSpPr>
              <a:stCxn id="128" idx="6"/>
              <a:endCxn id="130" idx="2"/>
            </p:cNvCxnSpPr>
            <p:nvPr/>
          </p:nvCxnSpPr>
          <p:spPr>
            <a:xfrm rot="16200000" flipV="1">
              <a:off x="4946469" y="2739440"/>
              <a:ext cx="172604" cy="9869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1" name="Прямая соединительная линия 270"/>
            <p:cNvCxnSpPr>
              <a:stCxn id="129" idx="4"/>
              <a:endCxn id="130" idx="0"/>
            </p:cNvCxnSpPr>
            <p:nvPr/>
          </p:nvCxnSpPr>
          <p:spPr>
            <a:xfrm rot="10800000" flipV="1">
              <a:off x="4988495" y="2483100"/>
              <a:ext cx="242834" cy="18154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5" name="Прямая соединительная линия 274"/>
            <p:cNvCxnSpPr>
              <a:stCxn id="259" idx="5"/>
              <a:endCxn id="128" idx="0"/>
            </p:cNvCxnSpPr>
            <p:nvPr/>
          </p:nvCxnSpPr>
          <p:spPr>
            <a:xfrm rot="16200000" flipH="1" flipV="1">
              <a:off x="5137609" y="2790055"/>
              <a:ext cx="58157" cy="11867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8" name="Прямая соединительная линия 277"/>
            <p:cNvCxnSpPr>
              <a:stCxn id="263" idx="3"/>
              <a:endCxn id="259" idx="7"/>
            </p:cNvCxnSpPr>
            <p:nvPr/>
          </p:nvCxnSpPr>
          <p:spPr>
            <a:xfrm rot="5400000">
              <a:off x="5221398" y="2724252"/>
              <a:ext cx="107868" cy="3791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2" name="Прямая соединительная линия 281"/>
            <p:cNvCxnSpPr>
              <a:stCxn id="260" idx="6"/>
              <a:endCxn id="129" idx="1"/>
            </p:cNvCxnSpPr>
            <p:nvPr/>
          </p:nvCxnSpPr>
          <p:spPr>
            <a:xfrm rot="16200000" flipV="1">
              <a:off x="5341936" y="2407914"/>
              <a:ext cx="189268" cy="31404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7" name="Прямая соединительная линия 286"/>
            <p:cNvCxnSpPr>
              <a:stCxn id="260" idx="4"/>
              <a:endCxn id="263" idx="0"/>
            </p:cNvCxnSpPr>
            <p:nvPr/>
          </p:nvCxnSpPr>
          <p:spPr>
            <a:xfrm rot="10800000">
              <a:off x="5340380" y="2670182"/>
              <a:ext cx="248138" cy="2723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4" name="Прямая соединительная линия 293"/>
            <p:cNvCxnSpPr>
              <a:stCxn id="86" idx="0"/>
              <a:endCxn id="261" idx="3"/>
            </p:cNvCxnSpPr>
            <p:nvPr/>
          </p:nvCxnSpPr>
          <p:spPr>
            <a:xfrm flipV="1">
              <a:off x="5643297" y="3186320"/>
              <a:ext cx="23112" cy="53479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2" name="Прямая соединительная линия 301"/>
            <p:cNvCxnSpPr>
              <a:stCxn id="262" idx="2"/>
              <a:endCxn id="261" idx="0"/>
            </p:cNvCxnSpPr>
            <p:nvPr/>
          </p:nvCxnSpPr>
          <p:spPr>
            <a:xfrm rot="5400000">
              <a:off x="5625248" y="3040794"/>
              <a:ext cx="174621" cy="5890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5" name="Прямая соединительная линия 304"/>
            <p:cNvCxnSpPr>
              <a:stCxn id="264" idx="4"/>
              <a:endCxn id="260" idx="1"/>
            </p:cNvCxnSpPr>
            <p:nvPr/>
          </p:nvCxnSpPr>
          <p:spPr>
            <a:xfrm rot="10800000">
              <a:off x="5636738" y="2684616"/>
              <a:ext cx="435460" cy="19988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0" name="Прямая соединительная линия 309"/>
            <p:cNvCxnSpPr>
              <a:stCxn id="264" idx="3"/>
              <a:endCxn id="262" idx="0"/>
            </p:cNvCxnSpPr>
            <p:nvPr/>
          </p:nvCxnSpPr>
          <p:spPr>
            <a:xfrm rot="5400000">
              <a:off x="5898384" y="2774212"/>
              <a:ext cx="52346" cy="31109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3" name="Группа 361"/>
          <p:cNvGrpSpPr/>
          <p:nvPr/>
        </p:nvGrpSpPr>
        <p:grpSpPr>
          <a:xfrm rot="566496">
            <a:off x="5490804" y="2555408"/>
            <a:ext cx="738836" cy="811859"/>
            <a:chOff x="5722238" y="1868210"/>
            <a:chExt cx="1036132" cy="1138538"/>
          </a:xfrm>
        </p:grpSpPr>
        <p:sp>
          <p:nvSpPr>
            <p:cNvPr id="317" name="8-конечная звезда 316"/>
            <p:cNvSpPr/>
            <p:nvPr/>
          </p:nvSpPr>
          <p:spPr>
            <a:xfrm rot="19358116">
              <a:off x="5870898" y="2156130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20" name="8-конечная звезда 319"/>
            <p:cNvSpPr/>
            <p:nvPr/>
          </p:nvSpPr>
          <p:spPr>
            <a:xfrm rot="19358116">
              <a:off x="6137259" y="2299006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21" name="8-конечная звезда 320"/>
            <p:cNvSpPr/>
            <p:nvPr/>
          </p:nvSpPr>
          <p:spPr>
            <a:xfrm rot="19358116">
              <a:off x="6299525" y="2727634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22" name="8-конечная звезда 321"/>
            <p:cNvSpPr/>
            <p:nvPr/>
          </p:nvSpPr>
          <p:spPr>
            <a:xfrm rot="19358116">
              <a:off x="6565887" y="2941948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23" name="8-конечная звезда 322"/>
            <p:cNvSpPr/>
            <p:nvPr/>
          </p:nvSpPr>
          <p:spPr>
            <a:xfrm rot="19358116">
              <a:off x="5864476" y="2225400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24" name="8-конечная звезда 323"/>
            <p:cNvSpPr/>
            <p:nvPr/>
          </p:nvSpPr>
          <p:spPr>
            <a:xfrm rot="19358116">
              <a:off x="6011605" y="2296838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25" name="8-конечная звезда 324"/>
            <p:cNvSpPr/>
            <p:nvPr/>
          </p:nvSpPr>
          <p:spPr>
            <a:xfrm rot="19358116">
              <a:off x="6583109" y="2725465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26" name="8-конечная звезда 325"/>
            <p:cNvSpPr/>
            <p:nvPr/>
          </p:nvSpPr>
          <p:spPr>
            <a:xfrm rot="19358116">
              <a:off x="6440233" y="2654028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27" name="8-конечная звезда 326"/>
            <p:cNvSpPr/>
            <p:nvPr/>
          </p:nvSpPr>
          <p:spPr>
            <a:xfrm rot="19358116">
              <a:off x="6440233" y="2225399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28" name="8-конечная звезда 327"/>
            <p:cNvSpPr/>
            <p:nvPr/>
          </p:nvSpPr>
          <p:spPr>
            <a:xfrm rot="19358116">
              <a:off x="6154481" y="2153962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29" name="8-конечная звезда 328"/>
            <p:cNvSpPr/>
            <p:nvPr/>
          </p:nvSpPr>
          <p:spPr>
            <a:xfrm rot="19358116">
              <a:off x="6083043" y="1868210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30" name="8-конечная звезда 329"/>
            <p:cNvSpPr/>
            <p:nvPr/>
          </p:nvSpPr>
          <p:spPr>
            <a:xfrm rot="19358116">
              <a:off x="5793676" y="2078907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 dirty="0"/>
            </a:p>
          </p:txBody>
        </p:sp>
        <p:sp>
          <p:nvSpPr>
            <p:cNvPr id="331" name="8-конечная звезда 330"/>
            <p:cNvSpPr/>
            <p:nvPr/>
          </p:nvSpPr>
          <p:spPr>
            <a:xfrm rot="19358116">
              <a:off x="5722238" y="2078908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 dirty="0"/>
            </a:p>
          </p:txBody>
        </p:sp>
        <p:sp>
          <p:nvSpPr>
            <p:cNvPr id="332" name="8-конечная звезда 331"/>
            <p:cNvSpPr/>
            <p:nvPr/>
          </p:nvSpPr>
          <p:spPr>
            <a:xfrm rot="21342597">
              <a:off x="6287807" y="2644478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 dirty="0"/>
            </a:p>
          </p:txBody>
        </p:sp>
        <p:sp>
          <p:nvSpPr>
            <p:cNvPr id="333" name="8-конечная звезда 332"/>
            <p:cNvSpPr/>
            <p:nvPr/>
          </p:nvSpPr>
          <p:spPr>
            <a:xfrm rot="21342597">
              <a:off x="6230567" y="2087171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 dirty="0"/>
            </a:p>
          </p:txBody>
        </p:sp>
        <p:cxnSp>
          <p:nvCxnSpPr>
            <p:cNvPr id="334" name="Прямая соединительная линия 333"/>
            <p:cNvCxnSpPr>
              <a:stCxn id="326" idx="7"/>
              <a:endCxn id="327" idx="3"/>
            </p:cNvCxnSpPr>
            <p:nvPr/>
          </p:nvCxnSpPr>
          <p:spPr>
            <a:xfrm rot="16200000" flipV="1">
              <a:off x="6279680" y="2463127"/>
              <a:ext cx="375107" cy="717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8" name="Прямая соединительная линия 337"/>
            <p:cNvCxnSpPr>
              <a:stCxn id="325" idx="6"/>
              <a:endCxn id="326" idx="1"/>
            </p:cNvCxnSpPr>
            <p:nvPr/>
          </p:nvCxnSpPr>
          <p:spPr>
            <a:xfrm rot="16200000" flipV="1">
              <a:off x="6520664" y="2657946"/>
              <a:ext cx="46391" cy="9972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41" name="8-конечная звезда 340"/>
            <p:cNvSpPr/>
            <p:nvPr/>
          </p:nvSpPr>
          <p:spPr>
            <a:xfrm rot="19358116">
              <a:off x="6722370" y="2650413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 dirty="0"/>
            </a:p>
          </p:txBody>
        </p:sp>
        <p:cxnSp>
          <p:nvCxnSpPr>
            <p:cNvPr id="342" name="Прямая соединительная линия 341"/>
            <p:cNvCxnSpPr>
              <a:stCxn id="341" idx="4"/>
              <a:endCxn id="325" idx="0"/>
            </p:cNvCxnSpPr>
            <p:nvPr/>
          </p:nvCxnSpPr>
          <p:spPr>
            <a:xfrm rot="10800000" flipV="1">
              <a:off x="6631568" y="2679337"/>
              <a:ext cx="94496" cy="5674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5" name="Прямая соединительная линия 344"/>
            <p:cNvCxnSpPr>
              <a:stCxn id="326" idx="6"/>
              <a:endCxn id="328" idx="2"/>
            </p:cNvCxnSpPr>
            <p:nvPr/>
          </p:nvCxnSpPr>
          <p:spPr>
            <a:xfrm rot="16200000" flipV="1">
              <a:off x="6095783" y="2304505"/>
              <a:ext cx="457148" cy="25298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6" name="Прямая соединительная линия 345"/>
            <p:cNvCxnSpPr>
              <a:stCxn id="328" idx="4"/>
              <a:endCxn id="320" idx="6"/>
            </p:cNvCxnSpPr>
            <p:nvPr/>
          </p:nvCxnSpPr>
          <p:spPr>
            <a:xfrm rot="10800000" flipV="1">
              <a:off x="6149996" y="2197347"/>
              <a:ext cx="10026" cy="10830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7" name="Прямая соединительная линия 346"/>
            <p:cNvCxnSpPr>
              <a:stCxn id="320" idx="3"/>
              <a:endCxn id="332" idx="6"/>
            </p:cNvCxnSpPr>
            <p:nvPr/>
          </p:nvCxnSpPr>
          <p:spPr>
            <a:xfrm rot="16200000" flipH="1">
              <a:off x="6094402" y="2434469"/>
              <a:ext cx="281010" cy="13910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8" name="Прямая соединительная линия 347"/>
            <p:cNvCxnSpPr>
              <a:stCxn id="332" idx="2"/>
              <a:endCxn id="321" idx="6"/>
            </p:cNvCxnSpPr>
            <p:nvPr/>
          </p:nvCxnSpPr>
          <p:spPr>
            <a:xfrm rot="16200000" flipH="1">
              <a:off x="6282780" y="2704800"/>
              <a:ext cx="53855" cy="510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9" name="Прямая соединительная линия 348"/>
            <p:cNvCxnSpPr>
              <a:stCxn id="321" idx="1"/>
              <a:endCxn id="322" idx="5"/>
            </p:cNvCxnSpPr>
            <p:nvPr/>
          </p:nvCxnSpPr>
          <p:spPr>
            <a:xfrm rot="16200000" flipH="1">
              <a:off x="6362254" y="2766122"/>
              <a:ext cx="205704" cy="20213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3" name="Прямая соединительная линия 372"/>
            <p:cNvCxnSpPr>
              <a:stCxn id="329" idx="2"/>
              <a:endCxn id="328" idx="6"/>
            </p:cNvCxnSpPr>
            <p:nvPr/>
          </p:nvCxnSpPr>
          <p:spPr>
            <a:xfrm rot="16200000" flipH="1">
              <a:off x="6024345" y="2018753"/>
              <a:ext cx="242834" cy="3866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4" name="Прямая соединительная линия 373"/>
            <p:cNvCxnSpPr>
              <a:stCxn id="324" idx="1"/>
              <a:endCxn id="320" idx="5"/>
            </p:cNvCxnSpPr>
            <p:nvPr/>
          </p:nvCxnSpPr>
          <p:spPr>
            <a:xfrm rot="5400000" flipH="1" flipV="1">
              <a:off x="6101294" y="2291172"/>
              <a:ext cx="324" cy="7218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5" name="Прямая соединительная линия 374"/>
            <p:cNvCxnSpPr>
              <a:stCxn id="323" idx="2"/>
              <a:endCxn id="324" idx="5"/>
            </p:cNvCxnSpPr>
            <p:nvPr/>
          </p:nvCxnSpPr>
          <p:spPr>
            <a:xfrm rot="16200000" flipH="1">
              <a:off x="5936657" y="2245064"/>
              <a:ext cx="46392" cy="10398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6" name="Прямая соединительная линия 375"/>
            <p:cNvCxnSpPr>
              <a:stCxn id="317" idx="3"/>
              <a:endCxn id="323" idx="3"/>
            </p:cNvCxnSpPr>
            <p:nvPr/>
          </p:nvCxnSpPr>
          <p:spPr>
            <a:xfrm rot="5400000">
              <a:off x="5864182" y="2244349"/>
              <a:ext cx="58519" cy="1110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7" name="Прямая соединительная линия 376"/>
            <p:cNvCxnSpPr>
              <a:stCxn id="328" idx="4"/>
              <a:endCxn id="317" idx="1"/>
            </p:cNvCxnSpPr>
            <p:nvPr/>
          </p:nvCxnSpPr>
          <p:spPr>
            <a:xfrm rot="10800000">
              <a:off x="5935410" y="2192836"/>
              <a:ext cx="224612" cy="451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2" name="Прямая соединительная линия 391"/>
            <p:cNvCxnSpPr>
              <a:stCxn id="323" idx="6"/>
              <a:endCxn id="331" idx="4"/>
            </p:cNvCxnSpPr>
            <p:nvPr/>
          </p:nvCxnSpPr>
          <p:spPr>
            <a:xfrm rot="16200000" flipV="1">
              <a:off x="5738957" y="2094808"/>
              <a:ext cx="123109" cy="14915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3" name="Прямая соединительная линия 392"/>
            <p:cNvCxnSpPr>
              <a:stCxn id="331" idx="5"/>
              <a:endCxn id="330" idx="4"/>
            </p:cNvCxnSpPr>
            <p:nvPr/>
          </p:nvCxnSpPr>
          <p:spPr>
            <a:xfrm rot="16200000" flipH="1">
              <a:off x="5753225" y="2063687"/>
              <a:ext cx="13315" cy="7497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4" name="Прямая соединительная линия 393"/>
            <p:cNvCxnSpPr>
              <a:stCxn id="330" idx="0"/>
              <a:endCxn id="317" idx="6"/>
            </p:cNvCxnSpPr>
            <p:nvPr/>
          </p:nvCxnSpPr>
          <p:spPr>
            <a:xfrm>
              <a:off x="5825982" y="2085983"/>
              <a:ext cx="57653" cy="7679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2" name="Прямая соединительная линия 401"/>
            <p:cNvCxnSpPr>
              <a:stCxn id="326" idx="5"/>
              <a:endCxn id="332" idx="0"/>
            </p:cNvCxnSpPr>
            <p:nvPr/>
          </p:nvCxnSpPr>
          <p:spPr>
            <a:xfrm rot="16200000" flipV="1">
              <a:off x="6373961" y="2610929"/>
              <a:ext cx="16309" cy="11671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7" name="Прямая соединительная линия 406"/>
            <p:cNvCxnSpPr>
              <a:stCxn id="333" idx="3"/>
              <a:endCxn id="328" idx="0"/>
            </p:cNvCxnSpPr>
            <p:nvPr/>
          </p:nvCxnSpPr>
          <p:spPr>
            <a:xfrm rot="5400000">
              <a:off x="6206480" y="2131099"/>
              <a:ext cx="29938" cy="3701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4" name="Группа 360"/>
          <p:cNvGrpSpPr/>
          <p:nvPr/>
        </p:nvGrpSpPr>
        <p:grpSpPr>
          <a:xfrm>
            <a:off x="5857884" y="3286124"/>
            <a:ext cx="726496" cy="1393323"/>
            <a:chOff x="6515287" y="3086269"/>
            <a:chExt cx="726496" cy="1393323"/>
          </a:xfrm>
        </p:grpSpPr>
        <p:sp>
          <p:nvSpPr>
            <p:cNvPr id="411" name="8-конечная звезда 410"/>
            <p:cNvSpPr/>
            <p:nvPr/>
          </p:nvSpPr>
          <p:spPr>
            <a:xfrm rot="19358116">
              <a:off x="7166183" y="3880039"/>
              <a:ext cx="75600" cy="756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12" name="8-конечная звезда 411"/>
            <p:cNvSpPr/>
            <p:nvPr/>
          </p:nvSpPr>
          <p:spPr>
            <a:xfrm rot="19358116">
              <a:off x="6658163" y="3581966"/>
              <a:ext cx="72000" cy="72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13" name="8-конечная звезда 412"/>
            <p:cNvSpPr/>
            <p:nvPr/>
          </p:nvSpPr>
          <p:spPr>
            <a:xfrm rot="19358116">
              <a:off x="6868862" y="3578468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14" name="8-конечная звезда 413"/>
            <p:cNvSpPr/>
            <p:nvPr/>
          </p:nvSpPr>
          <p:spPr>
            <a:xfrm rot="19358116">
              <a:off x="6947529" y="3089885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15" name="8-конечная звезда 414"/>
            <p:cNvSpPr/>
            <p:nvPr/>
          </p:nvSpPr>
          <p:spPr>
            <a:xfrm rot="19358116">
              <a:off x="7011737" y="3439846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16" name="8-конечная звезда 415"/>
            <p:cNvSpPr/>
            <p:nvPr/>
          </p:nvSpPr>
          <p:spPr>
            <a:xfrm rot="19358116" flipV="1">
              <a:off x="7017303" y="3302535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17" name="8-конечная звезда 416"/>
            <p:cNvSpPr/>
            <p:nvPr/>
          </p:nvSpPr>
          <p:spPr>
            <a:xfrm rot="19358116">
              <a:off x="6876091" y="387570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18" name="8-конечная звезда 417"/>
            <p:cNvSpPr/>
            <p:nvPr/>
          </p:nvSpPr>
          <p:spPr>
            <a:xfrm rot="19358116">
              <a:off x="7086790" y="3657772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20" name="8-конечная звезда 419"/>
            <p:cNvSpPr/>
            <p:nvPr/>
          </p:nvSpPr>
          <p:spPr>
            <a:xfrm rot="19358116">
              <a:off x="6729600" y="4157840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421" name="Прямая соединительная линия 420"/>
            <p:cNvCxnSpPr>
              <a:stCxn id="416" idx="6"/>
              <a:endCxn id="414" idx="2"/>
            </p:cNvCxnSpPr>
            <p:nvPr/>
          </p:nvCxnSpPr>
          <p:spPr>
            <a:xfrm rot="5400000" flipH="1">
              <a:off x="6919866" y="3209394"/>
              <a:ext cx="205219" cy="6312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4" name="Прямая соединительная линия 423"/>
            <p:cNvCxnSpPr>
              <a:stCxn id="415" idx="7"/>
              <a:endCxn id="416" idx="6"/>
            </p:cNvCxnSpPr>
            <p:nvPr/>
          </p:nvCxnSpPr>
          <p:spPr>
            <a:xfrm rot="5400000" flipH="1" flipV="1">
              <a:off x="6999919" y="3385968"/>
              <a:ext cx="96522" cy="1171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8" name="Прямая соединительная линия 427"/>
            <p:cNvCxnSpPr>
              <a:stCxn id="418" idx="7"/>
              <a:endCxn id="415" idx="1"/>
            </p:cNvCxnSpPr>
            <p:nvPr/>
          </p:nvCxnSpPr>
          <p:spPr>
            <a:xfrm rot="16200000" flipV="1">
              <a:off x="6992591" y="3543340"/>
              <a:ext cx="187498" cy="4168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1" name="Прямая соединительная линия 430"/>
            <p:cNvCxnSpPr>
              <a:stCxn id="413" idx="0"/>
              <a:endCxn id="415" idx="4"/>
            </p:cNvCxnSpPr>
            <p:nvPr/>
          </p:nvCxnSpPr>
          <p:spPr>
            <a:xfrm flipV="1">
              <a:off x="6917321" y="3483232"/>
              <a:ext cx="99957" cy="10585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6" name="Прямая соединительная линия 435"/>
            <p:cNvCxnSpPr>
              <a:stCxn id="412" idx="1"/>
              <a:endCxn id="413" idx="4"/>
            </p:cNvCxnSpPr>
            <p:nvPr/>
          </p:nvCxnSpPr>
          <p:spPr>
            <a:xfrm rot="5400000" flipH="1" flipV="1">
              <a:off x="6801675" y="3550022"/>
              <a:ext cx="895" cy="14455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9" name="Прямая соединительная линия 438"/>
            <p:cNvCxnSpPr>
              <a:stCxn id="411" idx="6"/>
              <a:endCxn id="418" idx="2"/>
            </p:cNvCxnSpPr>
            <p:nvPr/>
          </p:nvCxnSpPr>
          <p:spPr>
            <a:xfrm rot="16200000" flipV="1">
              <a:off x="7049520" y="3756272"/>
              <a:ext cx="197718" cy="6532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2" name="Прямая соединительная линия 441"/>
            <p:cNvCxnSpPr>
              <a:stCxn id="417" idx="6"/>
              <a:endCxn id="413" idx="2"/>
            </p:cNvCxnSpPr>
            <p:nvPr/>
          </p:nvCxnSpPr>
          <p:spPr>
            <a:xfrm rot="5400000" flipH="1" flipV="1">
              <a:off x="6772318" y="3741315"/>
              <a:ext cx="254317" cy="2554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8" name="Прямая соединительная линия 447"/>
            <p:cNvCxnSpPr>
              <a:stCxn id="417" idx="0"/>
              <a:endCxn id="411" idx="5"/>
            </p:cNvCxnSpPr>
            <p:nvPr/>
          </p:nvCxnSpPr>
          <p:spPr>
            <a:xfrm>
              <a:off x="6924550" y="3886317"/>
              <a:ext cx="241968" cy="2650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2" name="Прямая соединительная линия 451"/>
            <p:cNvCxnSpPr>
              <a:stCxn id="417" idx="4"/>
              <a:endCxn id="420" idx="0"/>
            </p:cNvCxnSpPr>
            <p:nvPr/>
          </p:nvCxnSpPr>
          <p:spPr>
            <a:xfrm rot="10800000" flipV="1">
              <a:off x="6761906" y="3919088"/>
              <a:ext cx="119726" cy="24582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56" name="8-конечная звезда 455"/>
            <p:cNvSpPr/>
            <p:nvPr/>
          </p:nvSpPr>
          <p:spPr>
            <a:xfrm rot="19358116">
              <a:off x="7097638" y="4097246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 dirty="0"/>
            </a:p>
          </p:txBody>
        </p:sp>
        <p:sp>
          <p:nvSpPr>
            <p:cNvPr id="457" name="8-конечная звезда 456"/>
            <p:cNvSpPr/>
            <p:nvPr/>
          </p:nvSpPr>
          <p:spPr>
            <a:xfrm rot="19358116">
              <a:off x="6947528" y="4232892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 dirty="0"/>
            </a:p>
          </p:txBody>
        </p:sp>
        <p:cxnSp>
          <p:nvCxnSpPr>
            <p:cNvPr id="458" name="Прямая соединительная линия 457"/>
            <p:cNvCxnSpPr>
              <a:stCxn id="456" idx="7"/>
              <a:endCxn id="411" idx="3"/>
            </p:cNvCxnSpPr>
            <p:nvPr/>
          </p:nvCxnSpPr>
          <p:spPr>
            <a:xfrm rot="5400000" flipH="1" flipV="1">
              <a:off x="7092503" y="3991027"/>
              <a:ext cx="142181" cy="7073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1" name="Прямая соединительная линия 460"/>
            <p:cNvCxnSpPr>
              <a:stCxn id="457" idx="0"/>
              <a:endCxn id="456" idx="4"/>
            </p:cNvCxnSpPr>
            <p:nvPr/>
          </p:nvCxnSpPr>
          <p:spPr>
            <a:xfrm flipV="1">
              <a:off x="6995987" y="4140632"/>
              <a:ext cx="107192" cy="10287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4" name="Прямая соединительная линия 463"/>
            <p:cNvCxnSpPr>
              <a:stCxn id="420" idx="3"/>
              <a:endCxn id="457" idx="6"/>
            </p:cNvCxnSpPr>
            <p:nvPr/>
          </p:nvCxnSpPr>
          <p:spPr>
            <a:xfrm rot="16200000" flipH="1">
              <a:off x="6829299" y="4109590"/>
              <a:ext cx="44752" cy="21293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67" name="8-конечная звезда 466"/>
            <p:cNvSpPr/>
            <p:nvPr/>
          </p:nvSpPr>
          <p:spPr>
            <a:xfrm rot="19358116">
              <a:off x="6872476" y="3086269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68" name="8-конечная звезда 467"/>
            <p:cNvSpPr/>
            <p:nvPr/>
          </p:nvSpPr>
          <p:spPr>
            <a:xfrm rot="19358116">
              <a:off x="6872476" y="3300583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69" name="8-конечная звезда 468"/>
            <p:cNvSpPr/>
            <p:nvPr/>
          </p:nvSpPr>
          <p:spPr>
            <a:xfrm rot="19358116">
              <a:off x="6729600" y="4443592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70" name="8-конечная звезда 469"/>
            <p:cNvSpPr/>
            <p:nvPr/>
          </p:nvSpPr>
          <p:spPr>
            <a:xfrm rot="19358116">
              <a:off x="6515287" y="4300715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471" name="Прямая соединительная линия 470"/>
            <p:cNvCxnSpPr>
              <a:stCxn id="468" idx="1"/>
              <a:endCxn id="467" idx="2"/>
            </p:cNvCxnSpPr>
            <p:nvPr/>
          </p:nvCxnSpPr>
          <p:spPr>
            <a:xfrm rot="5400000" flipH="1">
              <a:off x="6803659" y="3216317"/>
              <a:ext cx="202400" cy="691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5" name="Прямая соединительная линия 474"/>
            <p:cNvCxnSpPr>
              <a:stCxn id="467" idx="1"/>
              <a:endCxn id="414" idx="4"/>
            </p:cNvCxnSpPr>
            <p:nvPr/>
          </p:nvCxnSpPr>
          <p:spPr>
            <a:xfrm rot="16200000" flipH="1">
              <a:off x="6917388" y="3097589"/>
              <a:ext cx="26610" cy="4475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8" name="Прямая соединительная линия 477"/>
            <p:cNvCxnSpPr>
              <a:stCxn id="415" idx="6"/>
              <a:endCxn id="468" idx="1"/>
            </p:cNvCxnSpPr>
            <p:nvPr/>
          </p:nvCxnSpPr>
          <p:spPr>
            <a:xfrm rot="16200000" flipV="1">
              <a:off x="6903128" y="3326164"/>
              <a:ext cx="124412" cy="11403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2" name="Прямая соединительная линия 481"/>
            <p:cNvCxnSpPr>
              <a:stCxn id="469" idx="0"/>
              <a:endCxn id="457" idx="4"/>
            </p:cNvCxnSpPr>
            <p:nvPr/>
          </p:nvCxnSpPr>
          <p:spPr>
            <a:xfrm flipV="1">
              <a:off x="6761906" y="4276278"/>
              <a:ext cx="191163" cy="17439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5" name="Прямая соединительная линия 484"/>
            <p:cNvCxnSpPr>
              <a:stCxn id="470" idx="0"/>
              <a:endCxn id="420" idx="4"/>
            </p:cNvCxnSpPr>
            <p:nvPr/>
          </p:nvCxnSpPr>
          <p:spPr>
            <a:xfrm flipV="1">
              <a:off x="6547593" y="4186764"/>
              <a:ext cx="185701" cy="12102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5" name="Группа 362"/>
          <p:cNvGrpSpPr/>
          <p:nvPr/>
        </p:nvGrpSpPr>
        <p:grpSpPr>
          <a:xfrm rot="1585141">
            <a:off x="5304453" y="2021759"/>
            <a:ext cx="538571" cy="514328"/>
            <a:chOff x="5297225" y="1370312"/>
            <a:chExt cx="554067" cy="623337"/>
          </a:xfrm>
        </p:grpSpPr>
        <p:sp>
          <p:nvSpPr>
            <p:cNvPr id="127" name="8-конечная звезда 126"/>
            <p:cNvSpPr/>
            <p:nvPr/>
          </p:nvSpPr>
          <p:spPr>
            <a:xfrm rot="19358116">
              <a:off x="5585146" y="1708111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1" name="8-конечная звезда 130"/>
            <p:cNvSpPr/>
            <p:nvPr/>
          </p:nvSpPr>
          <p:spPr>
            <a:xfrm rot="19358116">
              <a:off x="5442271" y="1370312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2" name="8-конечная звезда 131"/>
            <p:cNvSpPr/>
            <p:nvPr/>
          </p:nvSpPr>
          <p:spPr>
            <a:xfrm rot="19358116">
              <a:off x="5509370" y="1801157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4" name="8-конечная звезда 133"/>
            <p:cNvSpPr/>
            <p:nvPr/>
          </p:nvSpPr>
          <p:spPr>
            <a:xfrm rot="19358116">
              <a:off x="5297225" y="1582458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5" name="8-конечная звезда 134"/>
            <p:cNvSpPr/>
            <p:nvPr/>
          </p:nvSpPr>
          <p:spPr>
            <a:xfrm rot="19358116">
              <a:off x="5440101" y="1939649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6" name="8-конечная звезда 135"/>
            <p:cNvSpPr/>
            <p:nvPr/>
          </p:nvSpPr>
          <p:spPr>
            <a:xfrm rot="19358116">
              <a:off x="5797292" y="1653895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37" name="Прямая соединительная линия 136"/>
            <p:cNvCxnSpPr>
              <a:stCxn id="127" idx="6"/>
              <a:endCxn id="131" idx="2"/>
            </p:cNvCxnSpPr>
            <p:nvPr/>
          </p:nvCxnSpPr>
          <p:spPr>
            <a:xfrm rot="16200000" flipV="1">
              <a:off x="5402961" y="1519837"/>
              <a:ext cx="286297" cy="10354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0" name="Прямая соединительная линия 139"/>
            <p:cNvCxnSpPr>
              <a:stCxn id="132" idx="6"/>
              <a:endCxn id="134" idx="2"/>
            </p:cNvCxnSpPr>
            <p:nvPr/>
          </p:nvCxnSpPr>
          <p:spPr>
            <a:xfrm rot="16200000" flipV="1">
              <a:off x="5341900" y="1629629"/>
              <a:ext cx="174673" cy="17725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3" name="Прямая соединительная линия 142"/>
            <p:cNvCxnSpPr>
              <a:stCxn id="135" idx="0"/>
              <a:endCxn id="132" idx="3"/>
            </p:cNvCxnSpPr>
            <p:nvPr/>
          </p:nvCxnSpPr>
          <p:spPr>
            <a:xfrm flipV="1">
              <a:off x="5488560" y="1844166"/>
              <a:ext cx="39540" cy="10609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9" name="Прямая соединительная линия 148"/>
            <p:cNvCxnSpPr>
              <a:stCxn id="136" idx="5"/>
              <a:endCxn id="127" idx="1"/>
            </p:cNvCxnSpPr>
            <p:nvPr/>
          </p:nvCxnSpPr>
          <p:spPr>
            <a:xfrm rot="16200000" flipH="1" flipV="1">
              <a:off x="5689841" y="1637125"/>
              <a:ext cx="67508" cy="14787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3" name="Прямая соединительная линия 152"/>
            <p:cNvCxnSpPr>
              <a:stCxn id="134" idx="0"/>
              <a:endCxn id="131" idx="4"/>
            </p:cNvCxnSpPr>
            <p:nvPr/>
          </p:nvCxnSpPr>
          <p:spPr>
            <a:xfrm flipV="1">
              <a:off x="5345684" y="1422375"/>
              <a:ext cx="103236" cy="17069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8" name="Прямая соединительная линия 157"/>
            <p:cNvCxnSpPr>
              <a:stCxn id="132" idx="0"/>
              <a:endCxn id="127" idx="4"/>
            </p:cNvCxnSpPr>
            <p:nvPr/>
          </p:nvCxnSpPr>
          <p:spPr>
            <a:xfrm flipV="1">
              <a:off x="5548137" y="1760174"/>
              <a:ext cx="43658" cy="4947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64" name="8-конечная звезда 163"/>
            <p:cNvSpPr/>
            <p:nvPr/>
          </p:nvSpPr>
          <p:spPr>
            <a:xfrm rot="19358116">
              <a:off x="5449625" y="1734858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</p:grpSp>
      <p:grpSp>
        <p:nvGrpSpPr>
          <p:cNvPr id="6" name="Группа 363"/>
          <p:cNvGrpSpPr/>
          <p:nvPr/>
        </p:nvGrpSpPr>
        <p:grpSpPr>
          <a:xfrm rot="589541">
            <a:off x="4520577" y="1928802"/>
            <a:ext cx="656137" cy="504421"/>
            <a:chOff x="4294925" y="1294537"/>
            <a:chExt cx="841986" cy="647297"/>
          </a:xfrm>
        </p:grpSpPr>
        <p:sp>
          <p:nvSpPr>
            <p:cNvPr id="161" name="8-конечная звезда 160"/>
            <p:cNvSpPr/>
            <p:nvPr/>
          </p:nvSpPr>
          <p:spPr>
            <a:xfrm rot="578312">
              <a:off x="5046604" y="1792826"/>
              <a:ext cx="90000" cy="90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62" name="8-конечная звезда 161"/>
            <p:cNvSpPr/>
            <p:nvPr/>
          </p:nvSpPr>
          <p:spPr>
            <a:xfrm rot="21105294">
              <a:off x="4934460" y="1862634"/>
              <a:ext cx="79200" cy="79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63" name="8-конечная звезда 162"/>
            <p:cNvSpPr/>
            <p:nvPr/>
          </p:nvSpPr>
          <p:spPr>
            <a:xfrm rot="19358116">
              <a:off x="4654283" y="1868210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65" name="8-конечная звезда 164"/>
            <p:cNvSpPr/>
            <p:nvPr/>
          </p:nvSpPr>
          <p:spPr>
            <a:xfrm rot="19358116">
              <a:off x="4868598" y="1582458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66" name="8-конечная звезда 165"/>
            <p:cNvSpPr/>
            <p:nvPr/>
          </p:nvSpPr>
          <p:spPr>
            <a:xfrm rot="19358116">
              <a:off x="4868598" y="1725332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67" name="8-конечная звезда 166"/>
            <p:cNvSpPr/>
            <p:nvPr/>
          </p:nvSpPr>
          <p:spPr>
            <a:xfrm rot="19358116">
              <a:off x="5082911" y="1653895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70" name="8-конечная звезда 169"/>
            <p:cNvSpPr/>
            <p:nvPr/>
          </p:nvSpPr>
          <p:spPr>
            <a:xfrm rot="19358116">
              <a:off x="4935782" y="1435328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71" name="8-конечная звезда 170"/>
            <p:cNvSpPr/>
            <p:nvPr/>
          </p:nvSpPr>
          <p:spPr>
            <a:xfrm rot="19358116">
              <a:off x="5009304" y="1723165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72" name="8-конечная звезда 171"/>
            <p:cNvSpPr/>
            <p:nvPr/>
          </p:nvSpPr>
          <p:spPr>
            <a:xfrm rot="19358116">
              <a:off x="4652114" y="1294537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73" name="8-конечная звезда 172"/>
            <p:cNvSpPr/>
            <p:nvPr/>
          </p:nvSpPr>
          <p:spPr>
            <a:xfrm rot="628005">
              <a:off x="4504127" y="1503738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74" name="8-конечная звезда 173"/>
            <p:cNvSpPr/>
            <p:nvPr/>
          </p:nvSpPr>
          <p:spPr>
            <a:xfrm rot="19358116">
              <a:off x="4794990" y="1805487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77" name="8-конечная звезда 176"/>
            <p:cNvSpPr/>
            <p:nvPr/>
          </p:nvSpPr>
          <p:spPr>
            <a:xfrm rot="19358116">
              <a:off x="4513576" y="1370313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78" name="8-конечная звезда 177"/>
            <p:cNvSpPr/>
            <p:nvPr/>
          </p:nvSpPr>
          <p:spPr>
            <a:xfrm rot="19358116">
              <a:off x="4799329" y="1513188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79" name="8-конечная звезда 178"/>
            <p:cNvSpPr/>
            <p:nvPr/>
          </p:nvSpPr>
          <p:spPr>
            <a:xfrm rot="19358116">
              <a:off x="4585014" y="1636673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80" name="8-конечная звезда 179"/>
            <p:cNvSpPr/>
            <p:nvPr/>
          </p:nvSpPr>
          <p:spPr>
            <a:xfrm rot="19358116">
              <a:off x="4442138" y="1565235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82" name="8-конечная звезда 181"/>
            <p:cNvSpPr/>
            <p:nvPr/>
          </p:nvSpPr>
          <p:spPr>
            <a:xfrm rot="19358116">
              <a:off x="4370699" y="1565235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83" name="8-конечная звезда 182"/>
            <p:cNvSpPr/>
            <p:nvPr/>
          </p:nvSpPr>
          <p:spPr>
            <a:xfrm rot="19358116">
              <a:off x="4294925" y="1580288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84" name="Прямая соединительная линия 183"/>
            <p:cNvCxnSpPr>
              <a:stCxn id="172" idx="2"/>
              <a:endCxn id="170" idx="5"/>
            </p:cNvCxnSpPr>
            <p:nvPr/>
          </p:nvCxnSpPr>
          <p:spPr>
            <a:xfrm rot="16200000" flipH="1">
              <a:off x="4748704" y="1271423"/>
              <a:ext cx="125437" cy="24919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9" name="Прямая соединительная линия 188"/>
            <p:cNvCxnSpPr>
              <a:stCxn id="170" idx="4"/>
              <a:endCxn id="165" idx="0"/>
            </p:cNvCxnSpPr>
            <p:nvPr/>
          </p:nvCxnSpPr>
          <p:spPr>
            <a:xfrm rot="10800000" flipV="1">
              <a:off x="4917057" y="1478714"/>
              <a:ext cx="24266" cy="11435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0" name="Прямая соединительная линия 189"/>
            <p:cNvCxnSpPr>
              <a:stCxn id="165" idx="2"/>
              <a:endCxn id="171" idx="5"/>
            </p:cNvCxnSpPr>
            <p:nvPr/>
          </p:nvCxnSpPr>
          <p:spPr>
            <a:xfrm rot="16200000" flipH="1">
              <a:off x="4905250" y="1637650"/>
              <a:ext cx="110978" cy="9751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1" name="Прямая соединительная линия 190"/>
            <p:cNvCxnSpPr>
              <a:stCxn id="171" idx="0"/>
              <a:endCxn id="167" idx="4"/>
            </p:cNvCxnSpPr>
            <p:nvPr/>
          </p:nvCxnSpPr>
          <p:spPr>
            <a:xfrm flipV="1">
              <a:off x="5048071" y="1697281"/>
              <a:ext cx="40381" cy="3437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2" name="Прямая соединительная линия 191"/>
            <p:cNvCxnSpPr>
              <a:stCxn id="171" idx="2"/>
              <a:endCxn id="161" idx="5"/>
            </p:cNvCxnSpPr>
            <p:nvPr/>
          </p:nvCxnSpPr>
          <p:spPr>
            <a:xfrm rot="16200000" flipH="1">
              <a:off x="5035189" y="1770756"/>
              <a:ext cx="39196" cy="2154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3" name="Прямая соединительная линия 192"/>
            <p:cNvCxnSpPr>
              <a:stCxn id="178" idx="5"/>
              <a:endCxn id="177" idx="1"/>
            </p:cNvCxnSpPr>
            <p:nvPr/>
          </p:nvCxnSpPr>
          <p:spPr>
            <a:xfrm rot="16200000" flipV="1">
              <a:off x="4621721" y="1363386"/>
              <a:ext cx="134265" cy="22152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4" name="Прямая соединительная линия 203"/>
            <p:cNvCxnSpPr>
              <a:stCxn id="165" idx="2"/>
              <a:endCxn id="178" idx="2"/>
            </p:cNvCxnSpPr>
            <p:nvPr/>
          </p:nvCxnSpPr>
          <p:spPr>
            <a:xfrm rot="5400000" flipH="1">
              <a:off x="4851899" y="1570832"/>
              <a:ext cx="59578" cy="6059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5" name="Прямая соединительная линия 204"/>
            <p:cNvCxnSpPr>
              <a:stCxn id="166" idx="5"/>
              <a:endCxn id="179" idx="1"/>
            </p:cNvCxnSpPr>
            <p:nvPr/>
          </p:nvCxnSpPr>
          <p:spPr>
            <a:xfrm rot="16200000" flipV="1">
              <a:off x="4721499" y="1601406"/>
              <a:ext cx="75367" cy="21931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6" name="Прямая соединительная линия 205"/>
            <p:cNvCxnSpPr>
              <a:stCxn id="171" idx="5"/>
              <a:endCxn id="166" idx="1"/>
            </p:cNvCxnSpPr>
            <p:nvPr/>
          </p:nvCxnSpPr>
          <p:spPr>
            <a:xfrm rot="16200000" flipH="1" flipV="1">
              <a:off x="4958915" y="1705339"/>
              <a:ext cx="14024" cy="8713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2" name="Прямая соединительная линия 221"/>
            <p:cNvCxnSpPr>
              <a:stCxn id="174" idx="7"/>
              <a:endCxn id="166" idx="4"/>
            </p:cNvCxnSpPr>
            <p:nvPr/>
          </p:nvCxnSpPr>
          <p:spPr>
            <a:xfrm rot="5400000" flipH="1" flipV="1">
              <a:off x="4828319" y="1759859"/>
              <a:ext cx="36960" cy="5467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3" name="Прямая соединительная линия 222"/>
            <p:cNvCxnSpPr>
              <a:stCxn id="163" idx="0"/>
              <a:endCxn id="174" idx="5"/>
            </p:cNvCxnSpPr>
            <p:nvPr/>
          </p:nvCxnSpPr>
          <p:spPr>
            <a:xfrm flipV="1">
              <a:off x="4702742" y="1824217"/>
              <a:ext cx="92439" cy="5460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4" name="Прямая соединительная линия 223"/>
            <p:cNvCxnSpPr>
              <a:stCxn id="174" idx="1"/>
              <a:endCxn id="162" idx="5"/>
            </p:cNvCxnSpPr>
            <p:nvPr/>
          </p:nvCxnSpPr>
          <p:spPr>
            <a:xfrm rot="16200000" flipH="1">
              <a:off x="4865876" y="1802080"/>
              <a:ext cx="48581" cy="10433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9" name="Прямая соединительная линия 228"/>
            <p:cNvCxnSpPr>
              <a:stCxn id="173" idx="1"/>
              <a:endCxn id="179" idx="7"/>
            </p:cNvCxnSpPr>
            <p:nvPr/>
          </p:nvCxnSpPr>
          <p:spPr>
            <a:xfrm rot="16200000" flipH="1">
              <a:off x="4532931" y="1548173"/>
              <a:ext cx="93828" cy="8374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0" name="Прямая соединительная линия 229"/>
            <p:cNvCxnSpPr>
              <a:stCxn id="180" idx="1"/>
              <a:endCxn id="179" idx="6"/>
            </p:cNvCxnSpPr>
            <p:nvPr/>
          </p:nvCxnSpPr>
          <p:spPr>
            <a:xfrm rot="16200000" flipH="1">
              <a:off x="4531509" y="1577080"/>
              <a:ext cx="41382" cy="9110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1" name="Прямая соединительная линия 230"/>
            <p:cNvCxnSpPr>
              <a:stCxn id="183" idx="1"/>
              <a:endCxn id="180" idx="5"/>
            </p:cNvCxnSpPr>
            <p:nvPr/>
          </p:nvCxnSpPr>
          <p:spPr>
            <a:xfrm rot="5400000" flipH="1" flipV="1">
              <a:off x="4384466" y="1546798"/>
              <a:ext cx="11428" cy="10449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7" name="Группа 364"/>
          <p:cNvGrpSpPr/>
          <p:nvPr/>
        </p:nvGrpSpPr>
        <p:grpSpPr>
          <a:xfrm rot="824949">
            <a:off x="3473154" y="1928802"/>
            <a:ext cx="957465" cy="487051"/>
            <a:chOff x="2866670" y="1509356"/>
            <a:chExt cx="1220286" cy="620745"/>
          </a:xfrm>
        </p:grpSpPr>
        <p:cxnSp>
          <p:nvCxnSpPr>
            <p:cNvPr id="221" name="Прямая соединительная линия 220"/>
            <p:cNvCxnSpPr>
              <a:stCxn id="245" idx="5"/>
              <a:endCxn id="248" idx="1"/>
            </p:cNvCxnSpPr>
            <p:nvPr/>
          </p:nvCxnSpPr>
          <p:spPr>
            <a:xfrm rot="16200000" flipV="1">
              <a:off x="3859472" y="1675800"/>
              <a:ext cx="4245" cy="30736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2" name="Прямая соединительная линия 231"/>
            <p:cNvCxnSpPr>
              <a:stCxn id="266" idx="2"/>
              <a:endCxn id="251" idx="6"/>
            </p:cNvCxnSpPr>
            <p:nvPr/>
          </p:nvCxnSpPr>
          <p:spPr>
            <a:xfrm rot="16200000" flipH="1">
              <a:off x="3278275" y="1609729"/>
              <a:ext cx="95704" cy="11435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45" name="8-конечная звезда 244"/>
            <p:cNvSpPr/>
            <p:nvPr/>
          </p:nvSpPr>
          <p:spPr>
            <a:xfrm rot="19358116">
              <a:off x="4014956" y="1800387"/>
              <a:ext cx="72000" cy="72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46" name="8-конечная звезда 245"/>
            <p:cNvSpPr/>
            <p:nvPr/>
          </p:nvSpPr>
          <p:spPr>
            <a:xfrm rot="19358116">
              <a:off x="3299131" y="2065301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47" name="8-конечная звезда 246"/>
            <p:cNvSpPr/>
            <p:nvPr/>
          </p:nvSpPr>
          <p:spPr>
            <a:xfrm rot="19358116">
              <a:off x="3511275" y="1868210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48" name="8-конечная звезда 247"/>
            <p:cNvSpPr/>
            <p:nvPr/>
          </p:nvSpPr>
          <p:spPr>
            <a:xfrm rot="19358116">
              <a:off x="3654151" y="1796772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49" name="8-конечная звезда 248"/>
            <p:cNvSpPr/>
            <p:nvPr/>
          </p:nvSpPr>
          <p:spPr>
            <a:xfrm rot="21105294">
              <a:off x="3505700" y="1648320"/>
              <a:ext cx="79200" cy="79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50" name="8-конечная звезда 249"/>
            <p:cNvSpPr/>
            <p:nvPr/>
          </p:nvSpPr>
          <p:spPr>
            <a:xfrm rot="19358116">
              <a:off x="3511276" y="172533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51" name="8-конечная звезда 250"/>
            <p:cNvSpPr/>
            <p:nvPr/>
          </p:nvSpPr>
          <p:spPr>
            <a:xfrm rot="19358116">
              <a:off x="3370569" y="1708111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52" name="8-конечная звезда 251"/>
            <p:cNvSpPr/>
            <p:nvPr/>
          </p:nvSpPr>
          <p:spPr>
            <a:xfrm rot="19358116">
              <a:off x="3439837" y="172533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53" name="8-конечная звезда 252"/>
            <p:cNvSpPr/>
            <p:nvPr/>
          </p:nvSpPr>
          <p:spPr>
            <a:xfrm rot="19358116">
              <a:off x="3208301" y="1727503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54" name="8-конечная звезда 253"/>
            <p:cNvSpPr/>
            <p:nvPr/>
          </p:nvSpPr>
          <p:spPr>
            <a:xfrm rot="19358116">
              <a:off x="2868332" y="1868209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55" name="8-конечная звезда 254"/>
            <p:cNvSpPr/>
            <p:nvPr/>
          </p:nvSpPr>
          <p:spPr>
            <a:xfrm rot="19358116">
              <a:off x="4012788" y="1583904"/>
              <a:ext cx="61200" cy="61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56" name="8-конечная звезда 255"/>
            <p:cNvSpPr/>
            <p:nvPr/>
          </p:nvSpPr>
          <p:spPr>
            <a:xfrm rot="19358116">
              <a:off x="3080479" y="1794601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57" name="8-конечная звезда 256"/>
            <p:cNvSpPr/>
            <p:nvPr/>
          </p:nvSpPr>
          <p:spPr>
            <a:xfrm rot="19358116">
              <a:off x="3009040" y="1937479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58" name="8-конечная звезда 257"/>
            <p:cNvSpPr/>
            <p:nvPr/>
          </p:nvSpPr>
          <p:spPr>
            <a:xfrm rot="19358116">
              <a:off x="3091363" y="1580288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66" name="8-конечная звезда 265"/>
            <p:cNvSpPr/>
            <p:nvPr/>
          </p:nvSpPr>
          <p:spPr>
            <a:xfrm rot="19358116">
              <a:off x="3234239" y="1580289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67" name="8-конечная звезда 266"/>
            <p:cNvSpPr/>
            <p:nvPr/>
          </p:nvSpPr>
          <p:spPr>
            <a:xfrm rot="19358116" flipV="1">
              <a:off x="2866670" y="1652232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69" name="8-конечная звезда 268"/>
            <p:cNvSpPr/>
            <p:nvPr/>
          </p:nvSpPr>
          <p:spPr>
            <a:xfrm rot="19358116" flipV="1">
              <a:off x="3509612" y="1580794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70" name="8-конечная звезда 269"/>
            <p:cNvSpPr/>
            <p:nvPr/>
          </p:nvSpPr>
          <p:spPr>
            <a:xfrm rot="19358116" flipV="1">
              <a:off x="3438174" y="1509356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276" name="Прямая соединительная линия 275"/>
            <p:cNvCxnSpPr>
              <a:stCxn id="269" idx="4"/>
              <a:endCxn id="251" idx="0"/>
            </p:cNvCxnSpPr>
            <p:nvPr/>
          </p:nvCxnSpPr>
          <p:spPr>
            <a:xfrm rot="10800000" flipV="1">
              <a:off x="3428721" y="1617526"/>
              <a:ext cx="85583" cy="10332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7" name="Прямая соединительная линия 276"/>
            <p:cNvCxnSpPr>
              <a:stCxn id="269" idx="2"/>
              <a:endCxn id="270" idx="6"/>
            </p:cNvCxnSpPr>
            <p:nvPr/>
          </p:nvCxnSpPr>
          <p:spPr>
            <a:xfrm rot="16200000" flipV="1">
              <a:off x="3479203" y="1546089"/>
              <a:ext cx="35101" cy="4369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9" name="Прямая соединительная линия 278"/>
            <p:cNvCxnSpPr>
              <a:stCxn id="252" idx="5"/>
              <a:endCxn id="250" idx="4"/>
            </p:cNvCxnSpPr>
            <p:nvPr/>
          </p:nvCxnSpPr>
          <p:spPr>
            <a:xfrm rot="16200000" flipH="1">
              <a:off x="3468459" y="1720362"/>
              <a:ext cx="19973" cy="7674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0" name="Прямая соединительная линия 279"/>
            <p:cNvCxnSpPr>
              <a:stCxn id="250" idx="3"/>
              <a:endCxn id="247" idx="0"/>
            </p:cNvCxnSpPr>
            <p:nvPr/>
          </p:nvCxnSpPr>
          <p:spPr>
            <a:xfrm rot="16200000" flipH="1">
              <a:off x="3497346" y="1816436"/>
              <a:ext cx="99730" cy="2504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1" name="Прямая соединительная линия 280"/>
            <p:cNvCxnSpPr>
              <a:stCxn id="249" idx="7"/>
              <a:endCxn id="255" idx="4"/>
            </p:cNvCxnSpPr>
            <p:nvPr/>
          </p:nvCxnSpPr>
          <p:spPr>
            <a:xfrm rot="5400000" flipH="1" flipV="1">
              <a:off x="3782472" y="1419599"/>
              <a:ext cx="23118" cy="45007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3" name="Прямая соединительная линия 282"/>
            <p:cNvCxnSpPr>
              <a:stCxn id="255" idx="3"/>
              <a:endCxn id="248" idx="0"/>
            </p:cNvCxnSpPr>
            <p:nvPr/>
          </p:nvCxnSpPr>
          <p:spPr>
            <a:xfrm rot="5400000">
              <a:off x="3789689" y="1557753"/>
              <a:ext cx="162554" cy="33671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4" name="Прямая соединительная линия 283"/>
            <p:cNvCxnSpPr>
              <a:stCxn id="246" idx="0"/>
              <a:endCxn id="247" idx="4"/>
            </p:cNvCxnSpPr>
            <p:nvPr/>
          </p:nvCxnSpPr>
          <p:spPr>
            <a:xfrm flipV="1">
              <a:off x="3357282" y="1911596"/>
              <a:ext cx="159534" cy="16644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5" name="Прямая соединительная линия 284"/>
            <p:cNvCxnSpPr>
              <a:stCxn id="247" idx="1"/>
              <a:endCxn id="248" idx="4"/>
            </p:cNvCxnSpPr>
            <p:nvPr/>
          </p:nvCxnSpPr>
          <p:spPr>
            <a:xfrm rot="5400000" flipH="1" flipV="1">
              <a:off x="3583044" y="1822150"/>
              <a:ext cx="58639" cy="9465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9" name="Прямая соединительная линия 338"/>
            <p:cNvCxnSpPr>
              <a:stCxn id="254" idx="0"/>
              <a:endCxn id="258" idx="3"/>
            </p:cNvCxnSpPr>
            <p:nvPr/>
          </p:nvCxnSpPr>
          <p:spPr>
            <a:xfrm flipV="1">
              <a:off x="2916791" y="1623297"/>
              <a:ext cx="193302" cy="25552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0" name="Прямая соединительная линия 339"/>
            <p:cNvCxnSpPr>
              <a:stCxn id="267" idx="5"/>
              <a:endCxn id="254" idx="7"/>
            </p:cNvCxnSpPr>
            <p:nvPr/>
          </p:nvCxnSpPr>
          <p:spPr>
            <a:xfrm rot="16200000" flipH="1">
              <a:off x="2807356" y="1776884"/>
              <a:ext cx="170699" cy="1242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3" name="Прямая соединительная линия 342"/>
            <p:cNvCxnSpPr>
              <a:stCxn id="254" idx="1"/>
              <a:endCxn id="257" idx="2"/>
            </p:cNvCxnSpPr>
            <p:nvPr/>
          </p:nvCxnSpPr>
          <p:spPr>
            <a:xfrm rot="16200000" flipH="1">
              <a:off x="2944196" y="1876693"/>
              <a:ext cx="77450" cy="12165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4" name="Прямая соединительная линия 343"/>
            <p:cNvCxnSpPr>
              <a:stCxn id="253" idx="4"/>
              <a:endCxn id="256" idx="1"/>
            </p:cNvCxnSpPr>
            <p:nvPr/>
          </p:nvCxnSpPr>
          <p:spPr>
            <a:xfrm rot="10800000" flipV="1">
              <a:off x="3123488" y="1779565"/>
              <a:ext cx="91462" cy="3950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0" name="Прямая соединительная линия 349"/>
            <p:cNvCxnSpPr>
              <a:stCxn id="256" idx="4"/>
              <a:endCxn id="254" idx="1"/>
            </p:cNvCxnSpPr>
            <p:nvPr/>
          </p:nvCxnSpPr>
          <p:spPr>
            <a:xfrm rot="10800000" flipV="1">
              <a:off x="2922094" y="1829310"/>
              <a:ext cx="162819" cy="6948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1" name="Прямая соединительная линия 350"/>
            <p:cNvCxnSpPr>
              <a:stCxn id="253" idx="1"/>
              <a:endCxn id="251" idx="5"/>
            </p:cNvCxnSpPr>
            <p:nvPr/>
          </p:nvCxnSpPr>
          <p:spPr>
            <a:xfrm rot="5400000" flipH="1" flipV="1">
              <a:off x="3307834" y="1701185"/>
              <a:ext cx="28002" cy="9804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9" name="Группа 365"/>
          <p:cNvGrpSpPr/>
          <p:nvPr/>
        </p:nvGrpSpPr>
        <p:grpSpPr>
          <a:xfrm rot="764819">
            <a:off x="3269578" y="2333256"/>
            <a:ext cx="472147" cy="550374"/>
            <a:chOff x="2652696" y="2204201"/>
            <a:chExt cx="551136" cy="642449"/>
          </a:xfrm>
        </p:grpSpPr>
        <p:sp>
          <p:nvSpPr>
            <p:cNvPr id="380" name="8-конечная звезда 379"/>
            <p:cNvSpPr/>
            <p:nvPr/>
          </p:nvSpPr>
          <p:spPr>
            <a:xfrm rot="19358116">
              <a:off x="2871949" y="2657642"/>
              <a:ext cx="72000" cy="72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81" name="8-конечная звезда 380"/>
            <p:cNvSpPr/>
            <p:nvPr/>
          </p:nvSpPr>
          <p:spPr>
            <a:xfrm rot="19358116">
              <a:off x="2727627" y="2779681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82" name="8-конечная звезда 381"/>
            <p:cNvSpPr/>
            <p:nvPr/>
          </p:nvSpPr>
          <p:spPr>
            <a:xfrm rot="19358116">
              <a:off x="2868332" y="2792650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83" name="8-конечная звезда 382"/>
            <p:cNvSpPr/>
            <p:nvPr/>
          </p:nvSpPr>
          <p:spPr>
            <a:xfrm rot="19358116">
              <a:off x="3149832" y="2435460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84" name="8-конечная звезда 383"/>
            <p:cNvSpPr/>
            <p:nvPr/>
          </p:nvSpPr>
          <p:spPr>
            <a:xfrm rot="21285766">
              <a:off x="3145278" y="2502344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85" name="8-конечная звезда 384"/>
            <p:cNvSpPr/>
            <p:nvPr/>
          </p:nvSpPr>
          <p:spPr>
            <a:xfrm rot="13849217" flipH="1" flipV="1">
              <a:off x="3086917" y="2509828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86" name="8-конечная звезда 385"/>
            <p:cNvSpPr/>
            <p:nvPr/>
          </p:nvSpPr>
          <p:spPr>
            <a:xfrm rot="19358116">
              <a:off x="3011210" y="2296838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87" name="8-конечная звезда 386"/>
            <p:cNvSpPr/>
            <p:nvPr/>
          </p:nvSpPr>
          <p:spPr>
            <a:xfrm rot="19358116">
              <a:off x="3036144" y="2204201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88" name="8-конечная звезда 387"/>
            <p:cNvSpPr/>
            <p:nvPr/>
          </p:nvSpPr>
          <p:spPr>
            <a:xfrm rot="13849217" flipH="1" flipV="1">
              <a:off x="2795573" y="2581266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89" name="8-конечная звезда 388"/>
            <p:cNvSpPr/>
            <p:nvPr/>
          </p:nvSpPr>
          <p:spPr>
            <a:xfrm rot="13849217" flipH="1" flipV="1">
              <a:off x="2652696" y="2652704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397" name="Прямая соединительная линия 396"/>
            <p:cNvCxnSpPr>
              <a:stCxn id="380" idx="4"/>
              <a:endCxn id="381" idx="0"/>
            </p:cNvCxnSpPr>
            <p:nvPr/>
          </p:nvCxnSpPr>
          <p:spPr>
            <a:xfrm rot="10800000" flipV="1">
              <a:off x="2785779" y="2715490"/>
              <a:ext cx="93559" cy="7692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8" name="Прямая соединительная линия 397"/>
            <p:cNvCxnSpPr>
              <a:stCxn id="380" idx="3"/>
              <a:endCxn id="382" idx="7"/>
            </p:cNvCxnSpPr>
            <p:nvPr/>
          </p:nvCxnSpPr>
          <p:spPr>
            <a:xfrm rot="5400000">
              <a:off x="2869260" y="2758983"/>
              <a:ext cx="63566" cy="424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9" name="Прямая соединительная линия 398"/>
            <p:cNvCxnSpPr>
              <a:stCxn id="381" idx="1"/>
              <a:endCxn id="382" idx="5"/>
            </p:cNvCxnSpPr>
            <p:nvPr/>
          </p:nvCxnSpPr>
          <p:spPr>
            <a:xfrm rot="5400000" flipH="1" flipV="1">
              <a:off x="2830193" y="2778009"/>
              <a:ext cx="323" cy="7643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0" name="Прямая соединительная линия 399"/>
            <p:cNvCxnSpPr>
              <a:stCxn id="380" idx="6"/>
              <a:endCxn id="388" idx="0"/>
            </p:cNvCxnSpPr>
            <p:nvPr/>
          </p:nvCxnSpPr>
          <p:spPr>
            <a:xfrm rot="16200000" flipV="1">
              <a:off x="2838817" y="2617745"/>
              <a:ext cx="42225" cy="5234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1" name="Прямая соединительная линия 400"/>
            <p:cNvCxnSpPr>
              <a:stCxn id="388" idx="6"/>
              <a:endCxn id="386" idx="3"/>
            </p:cNvCxnSpPr>
            <p:nvPr/>
          </p:nvCxnSpPr>
          <p:spPr>
            <a:xfrm flipV="1">
              <a:off x="2837112" y="2350599"/>
              <a:ext cx="197511" cy="23928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3" name="Прямая соединительная линия 402"/>
            <p:cNvCxnSpPr>
              <a:stCxn id="380" idx="0"/>
              <a:endCxn id="385" idx="2"/>
            </p:cNvCxnSpPr>
            <p:nvPr/>
          </p:nvCxnSpPr>
          <p:spPr>
            <a:xfrm flipV="1">
              <a:off x="2936561" y="2548011"/>
              <a:ext cx="155617" cy="12378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8" name="Прямая соединительная линия 407"/>
            <p:cNvCxnSpPr>
              <a:stCxn id="385" idx="6"/>
              <a:endCxn id="383" idx="4"/>
            </p:cNvCxnSpPr>
            <p:nvPr/>
          </p:nvCxnSpPr>
          <p:spPr>
            <a:xfrm flipV="1">
              <a:off x="3128456" y="2478846"/>
              <a:ext cx="26917" cy="3959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2" name="Прямая соединительная линия 421"/>
            <p:cNvCxnSpPr>
              <a:stCxn id="384" idx="6"/>
              <a:endCxn id="383" idx="3"/>
            </p:cNvCxnSpPr>
            <p:nvPr/>
          </p:nvCxnSpPr>
          <p:spPr>
            <a:xfrm rot="5400000" flipH="1" flipV="1">
              <a:off x="3163283" y="2492481"/>
              <a:ext cx="13221" cy="670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0" name="Прямая соединительная линия 449"/>
            <p:cNvCxnSpPr>
              <a:stCxn id="386" idx="2"/>
              <a:endCxn id="383" idx="6"/>
            </p:cNvCxnSpPr>
            <p:nvPr/>
          </p:nvCxnSpPr>
          <p:spPr>
            <a:xfrm rot="16200000" flipH="1">
              <a:off x="3059669" y="2340224"/>
              <a:ext cx="95704" cy="10585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1" name="Прямая соединительная линия 450"/>
            <p:cNvCxnSpPr>
              <a:stCxn id="386" idx="0"/>
              <a:endCxn id="387" idx="3"/>
            </p:cNvCxnSpPr>
            <p:nvPr/>
          </p:nvCxnSpPr>
          <p:spPr>
            <a:xfrm rot="20835181" flipV="1">
              <a:off x="3054209" y="2258557"/>
              <a:ext cx="10809" cy="4829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3" name="Прямая соединительная линия 452"/>
            <p:cNvCxnSpPr>
              <a:stCxn id="388" idx="2"/>
              <a:endCxn id="389" idx="6"/>
            </p:cNvCxnSpPr>
            <p:nvPr/>
          </p:nvCxnSpPr>
          <p:spPr>
            <a:xfrm rot="10800000" flipV="1">
              <a:off x="2694236" y="2619449"/>
              <a:ext cx="106599" cy="4187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1" name="Группа 367"/>
          <p:cNvGrpSpPr/>
          <p:nvPr/>
        </p:nvGrpSpPr>
        <p:grpSpPr>
          <a:xfrm rot="337753">
            <a:off x="2783978" y="2542447"/>
            <a:ext cx="624343" cy="1448739"/>
            <a:chOff x="2223728" y="2509488"/>
            <a:chExt cx="760100" cy="1763753"/>
          </a:xfrm>
        </p:grpSpPr>
        <p:sp>
          <p:nvSpPr>
            <p:cNvPr id="486" name="8-конечная звезда 485"/>
            <p:cNvSpPr/>
            <p:nvPr/>
          </p:nvSpPr>
          <p:spPr>
            <a:xfrm rot="19358116">
              <a:off x="2351045" y="4208441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87" name="8-конечная звезда 486"/>
            <p:cNvSpPr/>
            <p:nvPr/>
          </p:nvSpPr>
          <p:spPr>
            <a:xfrm rot="19358116">
              <a:off x="2225391" y="4082788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88" name="8-конечная звезда 487"/>
            <p:cNvSpPr/>
            <p:nvPr/>
          </p:nvSpPr>
          <p:spPr>
            <a:xfrm rot="19358116">
              <a:off x="2368267" y="4078534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94" name="8-конечная звезда 493"/>
            <p:cNvSpPr/>
            <p:nvPr/>
          </p:nvSpPr>
          <p:spPr>
            <a:xfrm rot="19358116">
              <a:off x="2582581" y="2868342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96" name="8-конечная звезда 495"/>
            <p:cNvSpPr/>
            <p:nvPr/>
          </p:nvSpPr>
          <p:spPr>
            <a:xfrm rot="19358116" flipV="1">
              <a:off x="2366604" y="3938248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98" name="8-конечная звезда 497"/>
            <p:cNvSpPr/>
            <p:nvPr/>
          </p:nvSpPr>
          <p:spPr>
            <a:xfrm rot="19358116" flipV="1">
              <a:off x="2223728" y="3938249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99" name="8-конечная звезда 498"/>
            <p:cNvSpPr/>
            <p:nvPr/>
          </p:nvSpPr>
          <p:spPr>
            <a:xfrm rot="19358116" flipV="1">
              <a:off x="2295165" y="3723934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00" name="8-конечная звезда 499"/>
            <p:cNvSpPr/>
            <p:nvPr/>
          </p:nvSpPr>
          <p:spPr>
            <a:xfrm rot="19358116" flipV="1">
              <a:off x="2295166" y="3295306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01" name="8-конечная звезда 500"/>
            <p:cNvSpPr/>
            <p:nvPr/>
          </p:nvSpPr>
          <p:spPr>
            <a:xfrm rot="19358116" flipV="1">
              <a:off x="2302520" y="3009553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02" name="8-конечная звезда 501"/>
            <p:cNvSpPr/>
            <p:nvPr/>
          </p:nvSpPr>
          <p:spPr>
            <a:xfrm rot="19358116" flipV="1">
              <a:off x="2302520" y="3152430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03" name="8-конечная звезда 502"/>
            <p:cNvSpPr/>
            <p:nvPr/>
          </p:nvSpPr>
          <p:spPr>
            <a:xfrm rot="19358116" flipV="1">
              <a:off x="2295167" y="2866677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04" name="8-конечная звезда 503"/>
            <p:cNvSpPr/>
            <p:nvPr/>
          </p:nvSpPr>
          <p:spPr>
            <a:xfrm rot="19358116" flipV="1">
              <a:off x="2295166" y="2723802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05" name="8-конечная звезда 504"/>
            <p:cNvSpPr/>
            <p:nvPr/>
          </p:nvSpPr>
          <p:spPr>
            <a:xfrm rot="19358116" flipV="1">
              <a:off x="2366605" y="2509488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06" name="8-конечная звезда 505"/>
            <p:cNvSpPr/>
            <p:nvPr/>
          </p:nvSpPr>
          <p:spPr>
            <a:xfrm rot="19358116" flipV="1">
              <a:off x="2438042" y="2723802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07" name="8-конечная звезда 506"/>
            <p:cNvSpPr/>
            <p:nvPr/>
          </p:nvSpPr>
          <p:spPr>
            <a:xfrm rot="19358116" flipV="1">
              <a:off x="2652356" y="3080993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08" name="8-конечная звезда 507"/>
            <p:cNvSpPr/>
            <p:nvPr/>
          </p:nvSpPr>
          <p:spPr>
            <a:xfrm rot="19358116" flipV="1">
              <a:off x="2795232" y="3080991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09" name="8-конечная звезда 508"/>
            <p:cNvSpPr/>
            <p:nvPr/>
          </p:nvSpPr>
          <p:spPr>
            <a:xfrm rot="19358116" flipV="1">
              <a:off x="2866671" y="3009554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 dirty="0"/>
            </a:p>
          </p:txBody>
        </p:sp>
        <p:sp>
          <p:nvSpPr>
            <p:cNvPr id="511" name="8-конечная звезда 510"/>
            <p:cNvSpPr/>
            <p:nvPr/>
          </p:nvSpPr>
          <p:spPr>
            <a:xfrm rot="19358116" flipV="1">
              <a:off x="2938109" y="3152430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512" name="Прямая соединительная линия 511"/>
            <p:cNvCxnSpPr>
              <a:stCxn id="509" idx="6"/>
              <a:endCxn id="511" idx="2"/>
            </p:cNvCxnSpPr>
            <p:nvPr/>
          </p:nvCxnSpPr>
          <p:spPr>
            <a:xfrm rot="16200000" flipH="1">
              <a:off x="2871981" y="3082005"/>
              <a:ext cx="106539" cy="4369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3" name="Прямая соединительная линия 512"/>
            <p:cNvCxnSpPr>
              <a:stCxn id="509" idx="4"/>
              <a:endCxn id="508" idx="0"/>
            </p:cNvCxnSpPr>
            <p:nvPr/>
          </p:nvCxnSpPr>
          <p:spPr>
            <a:xfrm rot="10800000" flipV="1">
              <a:off x="2836260" y="3046285"/>
              <a:ext cx="35102" cy="4369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4" name="Прямая соединительная линия 513"/>
            <p:cNvCxnSpPr>
              <a:stCxn id="511" idx="3"/>
              <a:endCxn id="508" idx="7"/>
            </p:cNvCxnSpPr>
            <p:nvPr/>
          </p:nvCxnSpPr>
          <p:spPr>
            <a:xfrm rot="16200000" flipV="1">
              <a:off x="2856848" y="3090789"/>
              <a:ext cx="65364" cy="9756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5" name="Прямая соединительная линия 514"/>
            <p:cNvCxnSpPr>
              <a:stCxn id="508" idx="3"/>
              <a:endCxn id="507" idx="7"/>
            </p:cNvCxnSpPr>
            <p:nvPr/>
          </p:nvCxnSpPr>
          <p:spPr>
            <a:xfrm rot="16200000" flipH="1" flipV="1">
              <a:off x="2743615" y="3055070"/>
              <a:ext cx="6077" cy="9756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6" name="Прямая соединительная линия 515"/>
            <p:cNvCxnSpPr>
              <a:stCxn id="507" idx="1"/>
              <a:endCxn id="494" idx="3"/>
            </p:cNvCxnSpPr>
            <p:nvPr/>
          </p:nvCxnSpPr>
          <p:spPr>
            <a:xfrm rot="16200000" flipV="1">
              <a:off x="2562578" y="2965519"/>
              <a:ext cx="159092" cy="7225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7" name="Прямая соединительная линия 516"/>
            <p:cNvCxnSpPr>
              <a:stCxn id="494" idx="5"/>
              <a:endCxn id="506" idx="6"/>
            </p:cNvCxnSpPr>
            <p:nvPr/>
          </p:nvCxnSpPr>
          <p:spPr>
            <a:xfrm rot="16200000" flipV="1">
              <a:off x="2465336" y="2774270"/>
              <a:ext cx="126925" cy="10804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8" name="Прямая соединительная линия 517"/>
            <p:cNvCxnSpPr>
              <a:stCxn id="506" idx="2"/>
              <a:endCxn id="505" idx="5"/>
            </p:cNvCxnSpPr>
            <p:nvPr/>
          </p:nvCxnSpPr>
          <p:spPr>
            <a:xfrm rot="16200000" flipV="1">
              <a:off x="2329984" y="2611448"/>
              <a:ext cx="173488" cy="6060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9" name="Прямая соединительная линия 518"/>
            <p:cNvCxnSpPr>
              <a:stCxn id="505" idx="5"/>
              <a:endCxn id="504" idx="0"/>
            </p:cNvCxnSpPr>
            <p:nvPr/>
          </p:nvCxnSpPr>
          <p:spPr>
            <a:xfrm rot="5400000">
              <a:off x="2272420" y="2618780"/>
              <a:ext cx="177783" cy="5023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0" name="Прямая соединительная линия 519"/>
            <p:cNvCxnSpPr>
              <a:stCxn id="504" idx="5"/>
              <a:endCxn id="503" idx="1"/>
            </p:cNvCxnSpPr>
            <p:nvPr/>
          </p:nvCxnSpPr>
          <p:spPr>
            <a:xfrm rot="16200000" flipH="1">
              <a:off x="2269246" y="2815061"/>
              <a:ext cx="97560" cy="607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1" name="Прямая соединительная линия 520"/>
            <p:cNvCxnSpPr>
              <a:stCxn id="501" idx="5"/>
              <a:endCxn id="502" idx="1"/>
            </p:cNvCxnSpPr>
            <p:nvPr/>
          </p:nvCxnSpPr>
          <p:spPr>
            <a:xfrm rot="16200000" flipH="1">
              <a:off x="2276598" y="3100813"/>
              <a:ext cx="97562" cy="607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2" name="Прямая соединительная линия 521"/>
            <p:cNvCxnSpPr>
              <a:stCxn id="501" idx="1"/>
              <a:endCxn id="503" idx="5"/>
            </p:cNvCxnSpPr>
            <p:nvPr/>
          </p:nvCxnSpPr>
          <p:spPr>
            <a:xfrm rot="16200000" flipV="1">
              <a:off x="2272923" y="2954261"/>
              <a:ext cx="97561" cy="1342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7" name="Прямая соединительная линия 556"/>
            <p:cNvCxnSpPr>
              <a:stCxn id="500" idx="1"/>
              <a:endCxn id="502" idx="5"/>
            </p:cNvCxnSpPr>
            <p:nvPr/>
          </p:nvCxnSpPr>
          <p:spPr>
            <a:xfrm rot="5400000" flipH="1" flipV="1">
              <a:off x="2272922" y="3246089"/>
              <a:ext cx="97561" cy="127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8" name="Прямая соединительная линия 557"/>
            <p:cNvCxnSpPr>
              <a:stCxn id="499" idx="1"/>
              <a:endCxn id="500" idx="5"/>
            </p:cNvCxnSpPr>
            <p:nvPr/>
          </p:nvCxnSpPr>
          <p:spPr>
            <a:xfrm rot="16200000" flipV="1">
              <a:off x="2126369" y="3529443"/>
              <a:ext cx="383313" cy="607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9" name="Прямая соединительная линия 558"/>
            <p:cNvCxnSpPr>
              <a:stCxn id="499" idx="6"/>
              <a:endCxn id="496" idx="2"/>
            </p:cNvCxnSpPr>
            <p:nvPr/>
          </p:nvCxnSpPr>
          <p:spPr>
            <a:xfrm rot="16200000" flipH="1">
              <a:off x="2264756" y="3832103"/>
              <a:ext cx="177977" cy="4369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0" name="Прямая соединительная линия 559"/>
            <p:cNvCxnSpPr>
              <a:stCxn id="496" idx="6"/>
              <a:endCxn id="488" idx="7"/>
            </p:cNvCxnSpPr>
            <p:nvPr/>
          </p:nvCxnSpPr>
          <p:spPr>
            <a:xfrm rot="5400000">
              <a:off x="2351348" y="4026783"/>
              <a:ext cx="99497" cy="448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1" name="Прямая соединительная линия 560"/>
            <p:cNvCxnSpPr>
              <a:stCxn id="486" idx="6"/>
              <a:endCxn id="487" idx="2"/>
            </p:cNvCxnSpPr>
            <p:nvPr/>
          </p:nvCxnSpPr>
          <p:spPr>
            <a:xfrm rot="16200000" flipV="1">
              <a:off x="2274359" y="4125666"/>
              <a:ext cx="83843" cy="9500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0" name="Прямая соединительная линия 579"/>
            <p:cNvCxnSpPr>
              <a:stCxn id="487" idx="7"/>
              <a:endCxn id="498" idx="5"/>
            </p:cNvCxnSpPr>
            <p:nvPr/>
          </p:nvCxnSpPr>
          <p:spPr>
            <a:xfrm rot="16200000" flipV="1">
              <a:off x="2200134" y="4027183"/>
              <a:ext cx="99261" cy="1242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1" name="Прямая соединительная линия 580"/>
            <p:cNvCxnSpPr>
              <a:stCxn id="498" idx="7"/>
              <a:endCxn id="496" idx="3"/>
            </p:cNvCxnSpPr>
            <p:nvPr/>
          </p:nvCxnSpPr>
          <p:spPr>
            <a:xfrm rot="5400000" flipH="1" flipV="1">
              <a:off x="2314987" y="3912327"/>
              <a:ext cx="6076" cy="9756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3" name="Прямая соединительная линия 582"/>
            <p:cNvCxnSpPr>
              <a:stCxn id="488" idx="3"/>
              <a:endCxn id="486" idx="7"/>
            </p:cNvCxnSpPr>
            <p:nvPr/>
          </p:nvCxnSpPr>
          <p:spPr>
            <a:xfrm rot="5400000">
              <a:off x="2351498" y="4168547"/>
              <a:ext cx="76434" cy="393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4" name="Группа 368"/>
          <p:cNvGrpSpPr/>
          <p:nvPr/>
        </p:nvGrpSpPr>
        <p:grpSpPr>
          <a:xfrm rot="350356">
            <a:off x="2043163" y="3629051"/>
            <a:ext cx="1251149" cy="1311341"/>
            <a:chOff x="1651719" y="4152057"/>
            <a:chExt cx="1484928" cy="1556366"/>
          </a:xfrm>
        </p:grpSpPr>
        <p:cxnSp>
          <p:nvCxnSpPr>
            <p:cNvPr id="582" name="Прямая соединительная линия 581"/>
            <p:cNvCxnSpPr>
              <a:stCxn id="601" idx="7"/>
              <a:endCxn id="615" idx="3"/>
            </p:cNvCxnSpPr>
            <p:nvPr/>
          </p:nvCxnSpPr>
          <p:spPr>
            <a:xfrm rot="5400000" flipH="1" flipV="1">
              <a:off x="2431189" y="4681845"/>
              <a:ext cx="83228" cy="502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96" name="8-конечная звезда 595"/>
            <p:cNvSpPr/>
            <p:nvPr/>
          </p:nvSpPr>
          <p:spPr>
            <a:xfrm rot="19358116">
              <a:off x="2727626" y="5227964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97" name="8-конечная звезда 596"/>
            <p:cNvSpPr/>
            <p:nvPr/>
          </p:nvSpPr>
          <p:spPr>
            <a:xfrm rot="19358116">
              <a:off x="2513311" y="4656460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98" name="8-конечная звезда 597"/>
            <p:cNvSpPr/>
            <p:nvPr/>
          </p:nvSpPr>
          <p:spPr>
            <a:xfrm rot="19358116">
              <a:off x="1792510" y="4439978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99" name="8-конечная звезда 598"/>
            <p:cNvSpPr/>
            <p:nvPr/>
          </p:nvSpPr>
          <p:spPr>
            <a:xfrm rot="19358116">
              <a:off x="2011077" y="4654291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00" name="8-конечная звезда 599"/>
            <p:cNvSpPr/>
            <p:nvPr/>
          </p:nvSpPr>
          <p:spPr>
            <a:xfrm rot="19358116">
              <a:off x="1939639" y="458285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01" name="8-конечная звезда 600"/>
            <p:cNvSpPr/>
            <p:nvPr/>
          </p:nvSpPr>
          <p:spPr>
            <a:xfrm rot="19358116">
              <a:off x="2439706" y="4725730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04" name="8-конечная звезда 603"/>
            <p:cNvSpPr/>
            <p:nvPr/>
          </p:nvSpPr>
          <p:spPr>
            <a:xfrm rot="19358116">
              <a:off x="1725325" y="4297100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05" name="8-конечная звезда 604"/>
            <p:cNvSpPr/>
            <p:nvPr/>
          </p:nvSpPr>
          <p:spPr>
            <a:xfrm rot="19358116">
              <a:off x="2584751" y="4870774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06" name="8-конечная звезда 605"/>
            <p:cNvSpPr/>
            <p:nvPr/>
          </p:nvSpPr>
          <p:spPr>
            <a:xfrm rot="19358116">
              <a:off x="3082647" y="565442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08" name="8-конечная звезда 607"/>
            <p:cNvSpPr/>
            <p:nvPr/>
          </p:nvSpPr>
          <p:spPr>
            <a:xfrm rot="19358116">
              <a:off x="1651719" y="4152057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09" name="8-конечная звезда 608"/>
            <p:cNvSpPr/>
            <p:nvPr/>
          </p:nvSpPr>
          <p:spPr>
            <a:xfrm rot="19358116">
              <a:off x="1723156" y="4509245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10" name="8-конечная звезда 609"/>
            <p:cNvSpPr/>
            <p:nvPr/>
          </p:nvSpPr>
          <p:spPr>
            <a:xfrm rot="19358116">
              <a:off x="1723157" y="4580683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11" name="8-конечная звезда 610"/>
            <p:cNvSpPr/>
            <p:nvPr/>
          </p:nvSpPr>
          <p:spPr>
            <a:xfrm rot="19358116">
              <a:off x="1662603" y="4305817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12" name="8-конечная звезда 611"/>
            <p:cNvSpPr/>
            <p:nvPr/>
          </p:nvSpPr>
          <p:spPr>
            <a:xfrm rot="19358116">
              <a:off x="2008909" y="4294931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13" name="8-конечная звезда 612"/>
            <p:cNvSpPr/>
            <p:nvPr/>
          </p:nvSpPr>
          <p:spPr>
            <a:xfrm rot="19358116">
              <a:off x="2151783" y="4294932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14" name="8-конечная звезда 613"/>
            <p:cNvSpPr/>
            <p:nvPr/>
          </p:nvSpPr>
          <p:spPr>
            <a:xfrm rot="19358116">
              <a:off x="2151785" y="4580684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15" name="8-конечная звезда 614"/>
            <p:cNvSpPr/>
            <p:nvPr/>
          </p:nvSpPr>
          <p:spPr>
            <a:xfrm rot="19358116">
              <a:off x="2456583" y="4599732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16" name="8-конечная звезда 615"/>
            <p:cNvSpPr/>
            <p:nvPr/>
          </p:nvSpPr>
          <p:spPr>
            <a:xfrm rot="19358116">
              <a:off x="2366098" y="4866436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17" name="8-конечная звезда 616"/>
            <p:cNvSpPr/>
            <p:nvPr/>
          </p:nvSpPr>
          <p:spPr>
            <a:xfrm rot="19358116">
              <a:off x="2305545" y="5080751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18" name="8-конечная звезда 617"/>
            <p:cNvSpPr/>
            <p:nvPr/>
          </p:nvSpPr>
          <p:spPr>
            <a:xfrm rot="19358116">
              <a:off x="2866164" y="5509377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619" name="Прямая соединительная линия 618"/>
            <p:cNvCxnSpPr>
              <a:stCxn id="614" idx="7"/>
              <a:endCxn id="613" idx="3"/>
            </p:cNvCxnSpPr>
            <p:nvPr/>
          </p:nvCxnSpPr>
          <p:spPr>
            <a:xfrm rot="16200000" flipV="1">
              <a:off x="2051917" y="4456537"/>
              <a:ext cx="242934" cy="574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0" name="Прямая соединительная линия 619"/>
            <p:cNvCxnSpPr>
              <a:stCxn id="615" idx="2"/>
              <a:endCxn id="597" idx="7"/>
            </p:cNvCxnSpPr>
            <p:nvPr/>
          </p:nvCxnSpPr>
          <p:spPr>
            <a:xfrm rot="16200000" flipH="1">
              <a:off x="2511530" y="4618261"/>
              <a:ext cx="18249" cy="5872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1" name="Прямая соединительная линия 620"/>
            <p:cNvCxnSpPr>
              <a:stCxn id="605" idx="7"/>
              <a:endCxn id="597" idx="2"/>
            </p:cNvCxnSpPr>
            <p:nvPr/>
          </p:nvCxnSpPr>
          <p:spPr>
            <a:xfrm rot="16200000" flipV="1">
              <a:off x="2515190" y="4764796"/>
              <a:ext cx="156451" cy="5608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2" name="Прямая соединительная линия 621"/>
            <p:cNvCxnSpPr>
              <a:stCxn id="596" idx="7"/>
              <a:endCxn id="605" idx="2"/>
            </p:cNvCxnSpPr>
            <p:nvPr/>
          </p:nvCxnSpPr>
          <p:spPr>
            <a:xfrm rot="16200000" flipV="1">
              <a:off x="2550910" y="5014830"/>
              <a:ext cx="299327" cy="12751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3" name="Прямая соединительная линия 622"/>
            <p:cNvCxnSpPr>
              <a:stCxn id="596" idx="5"/>
              <a:endCxn id="617" idx="2"/>
            </p:cNvCxnSpPr>
            <p:nvPr/>
          </p:nvCxnSpPr>
          <p:spPr>
            <a:xfrm rot="16200000" flipV="1">
              <a:off x="2465814" y="4993959"/>
              <a:ext cx="136541" cy="38766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4" name="Прямая соединительная линия 623"/>
            <p:cNvCxnSpPr>
              <a:stCxn id="618" idx="2"/>
              <a:endCxn id="606" idx="7"/>
            </p:cNvCxnSpPr>
            <p:nvPr/>
          </p:nvCxnSpPr>
          <p:spPr>
            <a:xfrm rot="16200000" flipH="1">
              <a:off x="2953794" y="5495222"/>
              <a:ext cx="106518" cy="21236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5" name="Прямая соединительная линия 624"/>
            <p:cNvCxnSpPr>
              <a:stCxn id="596" idx="2"/>
              <a:endCxn id="618" idx="6"/>
            </p:cNvCxnSpPr>
            <p:nvPr/>
          </p:nvCxnSpPr>
          <p:spPr>
            <a:xfrm rot="16200000" flipH="1">
              <a:off x="2713325" y="5352479"/>
              <a:ext cx="227695" cy="9496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3" name="Прямая соединительная линия 642"/>
            <p:cNvCxnSpPr>
              <a:stCxn id="613" idx="5"/>
              <a:endCxn id="612" idx="1"/>
            </p:cNvCxnSpPr>
            <p:nvPr/>
          </p:nvCxnSpPr>
          <p:spPr>
            <a:xfrm rot="16200000" flipH="1" flipV="1">
              <a:off x="2099076" y="4266503"/>
              <a:ext cx="5739" cy="10005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4" name="Прямая соединительная линия 643"/>
            <p:cNvCxnSpPr>
              <a:stCxn id="616" idx="5"/>
              <a:endCxn id="614" idx="2"/>
            </p:cNvCxnSpPr>
            <p:nvPr/>
          </p:nvCxnSpPr>
          <p:spPr>
            <a:xfrm rot="16200000" flipV="1">
              <a:off x="2143535" y="4662411"/>
              <a:ext cx="265715" cy="17979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5" name="Прямая соединительная линия 644"/>
            <p:cNvCxnSpPr>
              <a:stCxn id="616" idx="7"/>
              <a:endCxn id="601" idx="4"/>
            </p:cNvCxnSpPr>
            <p:nvPr/>
          </p:nvCxnSpPr>
          <p:spPr>
            <a:xfrm rot="5400000" flipH="1" flipV="1">
              <a:off x="2369152" y="4790533"/>
              <a:ext cx="97511" cy="5467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6" name="Прямая соединительная линия 645"/>
            <p:cNvCxnSpPr>
              <a:stCxn id="605" idx="6"/>
              <a:endCxn id="601" idx="2"/>
            </p:cNvCxnSpPr>
            <p:nvPr/>
          </p:nvCxnSpPr>
          <p:spPr>
            <a:xfrm rot="16200000" flipV="1">
              <a:off x="2488673" y="4768608"/>
              <a:ext cx="103234" cy="11439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8" name="Прямая соединительная линия 657"/>
            <p:cNvCxnSpPr>
              <a:stCxn id="600" idx="7"/>
              <a:endCxn id="612" idx="3"/>
            </p:cNvCxnSpPr>
            <p:nvPr/>
          </p:nvCxnSpPr>
          <p:spPr>
            <a:xfrm rot="5400000" flipH="1" flipV="1">
              <a:off x="1876356" y="4431810"/>
              <a:ext cx="245152" cy="5741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9" name="Прямая соединительная линия 658"/>
            <p:cNvCxnSpPr>
              <a:stCxn id="609" idx="3"/>
              <a:endCxn id="610" idx="7"/>
            </p:cNvCxnSpPr>
            <p:nvPr/>
          </p:nvCxnSpPr>
          <p:spPr>
            <a:xfrm rot="16200000" flipH="1">
              <a:off x="1730446" y="4563693"/>
              <a:ext cx="28620" cy="574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0" name="Прямая соединительная линия 659"/>
            <p:cNvCxnSpPr>
              <a:stCxn id="599" idx="1"/>
              <a:endCxn id="614" idx="4"/>
            </p:cNvCxnSpPr>
            <p:nvPr/>
          </p:nvCxnSpPr>
          <p:spPr>
            <a:xfrm rot="5400000" flipH="1" flipV="1">
              <a:off x="2075785" y="4604446"/>
              <a:ext cx="69485" cy="9138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7" name="Прямая соединительная линия 666"/>
            <p:cNvCxnSpPr>
              <a:stCxn id="611" idx="6"/>
              <a:endCxn id="608" idx="3"/>
            </p:cNvCxnSpPr>
            <p:nvPr/>
          </p:nvCxnSpPr>
          <p:spPr>
            <a:xfrm rot="16200000" flipV="1">
              <a:off x="1613180" y="4252335"/>
              <a:ext cx="115184" cy="64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8" name="Прямая соединительная линия 667"/>
            <p:cNvCxnSpPr>
              <a:stCxn id="612" idx="4"/>
              <a:endCxn id="598" idx="0"/>
            </p:cNvCxnSpPr>
            <p:nvPr/>
          </p:nvCxnSpPr>
          <p:spPr>
            <a:xfrm rot="10800000" flipV="1">
              <a:off x="1840970" y="4329640"/>
              <a:ext cx="172373" cy="12095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9" name="Прямая соединительная линия 668"/>
            <p:cNvCxnSpPr>
              <a:stCxn id="609" idx="0"/>
              <a:endCxn id="598" idx="4"/>
            </p:cNvCxnSpPr>
            <p:nvPr/>
          </p:nvCxnSpPr>
          <p:spPr>
            <a:xfrm flipV="1">
              <a:off x="1761923" y="4483364"/>
              <a:ext cx="36128" cy="3437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0" name="Прямая соединительная линия 669"/>
            <p:cNvCxnSpPr>
              <a:stCxn id="612" idx="5"/>
              <a:endCxn id="604" idx="1"/>
            </p:cNvCxnSpPr>
            <p:nvPr/>
          </p:nvCxnSpPr>
          <p:spPr>
            <a:xfrm rot="16200000" flipH="1" flipV="1">
              <a:off x="1887080" y="4205667"/>
              <a:ext cx="14026" cy="23001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1" name="Прямая соединительная линия 670"/>
            <p:cNvCxnSpPr>
              <a:stCxn id="599" idx="6"/>
              <a:endCxn id="600" idx="2"/>
            </p:cNvCxnSpPr>
            <p:nvPr/>
          </p:nvCxnSpPr>
          <p:spPr>
            <a:xfrm rot="16200000" flipV="1">
              <a:off x="1988098" y="4626239"/>
              <a:ext cx="28520" cy="3866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9" name="Прямая соединительная линия 688"/>
            <p:cNvCxnSpPr>
              <a:stCxn id="604" idx="4"/>
              <a:endCxn id="611" idx="1"/>
            </p:cNvCxnSpPr>
            <p:nvPr/>
          </p:nvCxnSpPr>
          <p:spPr>
            <a:xfrm rot="10800000">
              <a:off x="1705612" y="4330288"/>
              <a:ext cx="25254" cy="1019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2" name="Прямая соединительная линия 701"/>
            <p:cNvCxnSpPr>
              <a:stCxn id="614" idx="7"/>
              <a:endCxn id="612" idx="2"/>
            </p:cNvCxnSpPr>
            <p:nvPr/>
          </p:nvCxnSpPr>
          <p:spPr>
            <a:xfrm rot="16200000" flipV="1">
              <a:off x="1986349" y="4390968"/>
              <a:ext cx="247177" cy="13263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5" name="Группа 369"/>
          <p:cNvGrpSpPr/>
          <p:nvPr/>
        </p:nvGrpSpPr>
        <p:grpSpPr>
          <a:xfrm rot="685832">
            <a:off x="2593716" y="4710567"/>
            <a:ext cx="841399" cy="642815"/>
            <a:chOff x="2413837" y="5296478"/>
            <a:chExt cx="1002232" cy="765689"/>
          </a:xfrm>
        </p:grpSpPr>
        <p:sp>
          <p:nvSpPr>
            <p:cNvPr id="710" name="8-конечная звезда 709"/>
            <p:cNvSpPr/>
            <p:nvPr/>
          </p:nvSpPr>
          <p:spPr>
            <a:xfrm rot="19358116">
              <a:off x="2413837" y="5296478"/>
              <a:ext cx="72000" cy="72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11" name="8-конечная звезда 710"/>
            <p:cNvSpPr/>
            <p:nvPr/>
          </p:nvSpPr>
          <p:spPr>
            <a:xfrm rot="19358116">
              <a:off x="2472786" y="5648186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12" name="8-конечная звезда 711"/>
            <p:cNvSpPr/>
            <p:nvPr/>
          </p:nvSpPr>
          <p:spPr>
            <a:xfrm rot="19358116">
              <a:off x="2439705" y="5440110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13" name="8-конечная звезда 712"/>
            <p:cNvSpPr/>
            <p:nvPr/>
          </p:nvSpPr>
          <p:spPr>
            <a:xfrm rot="19358116">
              <a:off x="2511143" y="5368671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14" name="8-конечная звезда 713"/>
            <p:cNvSpPr/>
            <p:nvPr/>
          </p:nvSpPr>
          <p:spPr>
            <a:xfrm rot="19358116">
              <a:off x="2651850" y="5866569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15" name="8-конечная звезда 714"/>
            <p:cNvSpPr/>
            <p:nvPr/>
          </p:nvSpPr>
          <p:spPr>
            <a:xfrm rot="19358116">
              <a:off x="2804250" y="6018967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16" name="8-конечная звезда 715"/>
            <p:cNvSpPr/>
            <p:nvPr/>
          </p:nvSpPr>
          <p:spPr>
            <a:xfrm rot="19358116">
              <a:off x="2877049" y="6009445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17" name="8-конечная звезда 716"/>
            <p:cNvSpPr/>
            <p:nvPr/>
          </p:nvSpPr>
          <p:spPr>
            <a:xfrm rot="19358116">
              <a:off x="3151917" y="5938005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18" name="8-конечная звезда 717"/>
            <p:cNvSpPr/>
            <p:nvPr/>
          </p:nvSpPr>
          <p:spPr>
            <a:xfrm rot="19358116">
              <a:off x="2734173" y="5734577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19" name="8-конечная звезда 718"/>
            <p:cNvSpPr/>
            <p:nvPr/>
          </p:nvSpPr>
          <p:spPr>
            <a:xfrm rot="19358116">
              <a:off x="2794727" y="5652255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20" name="8-конечная звезда 719"/>
            <p:cNvSpPr/>
            <p:nvPr/>
          </p:nvSpPr>
          <p:spPr>
            <a:xfrm rot="19358116">
              <a:off x="3304648" y="5913195"/>
              <a:ext cx="43199" cy="4319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21" name="8-конечная звезда 720"/>
            <p:cNvSpPr/>
            <p:nvPr/>
          </p:nvSpPr>
          <p:spPr>
            <a:xfrm rot="19358116">
              <a:off x="3358469" y="5729846"/>
              <a:ext cx="57600" cy="576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22" name="8-конечная звезда 721"/>
            <p:cNvSpPr/>
            <p:nvPr/>
          </p:nvSpPr>
          <p:spPr>
            <a:xfrm rot="19358116">
              <a:off x="2651851" y="5509377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723" name="Прямая соединительная линия 722"/>
            <p:cNvCxnSpPr>
              <a:stCxn id="711" idx="2"/>
              <a:endCxn id="718" idx="6"/>
            </p:cNvCxnSpPr>
            <p:nvPr/>
          </p:nvCxnSpPr>
          <p:spPr>
            <a:xfrm rot="15514168" flipH="1">
              <a:off x="2586212" y="5611025"/>
              <a:ext cx="86411" cy="21360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4" name="Прямая соединительная линия 723"/>
            <p:cNvCxnSpPr>
              <a:stCxn id="718" idx="4"/>
              <a:endCxn id="714" idx="0"/>
            </p:cNvCxnSpPr>
            <p:nvPr/>
          </p:nvCxnSpPr>
          <p:spPr>
            <a:xfrm rot="10800000" flipV="1">
              <a:off x="2690618" y="5769286"/>
              <a:ext cx="47989" cy="10577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5" name="Прямая соединительная линия 724"/>
            <p:cNvCxnSpPr>
              <a:stCxn id="719" idx="3"/>
              <a:endCxn id="718" idx="0"/>
            </p:cNvCxnSpPr>
            <p:nvPr/>
          </p:nvCxnSpPr>
          <p:spPr>
            <a:xfrm rot="5400000">
              <a:off x="2769297" y="5698908"/>
              <a:ext cx="47804" cy="4051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6" name="Прямая соединительная линия 725"/>
            <p:cNvCxnSpPr>
              <a:stCxn id="717" idx="6"/>
              <a:endCxn id="719" idx="3"/>
            </p:cNvCxnSpPr>
            <p:nvPr/>
          </p:nvCxnSpPr>
          <p:spPr>
            <a:xfrm rot="16200000" flipV="1">
              <a:off x="2863346" y="5645375"/>
              <a:ext cx="247174" cy="34695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7" name="Прямая соединительная линия 726"/>
            <p:cNvCxnSpPr>
              <a:stCxn id="716" idx="1"/>
              <a:endCxn id="715" idx="1"/>
            </p:cNvCxnSpPr>
            <p:nvPr/>
          </p:nvCxnSpPr>
          <p:spPr>
            <a:xfrm rot="5400000">
              <a:off x="2878898" y="6002277"/>
              <a:ext cx="9522" cy="7279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8" name="Прямая соединительная линия 727"/>
            <p:cNvCxnSpPr>
              <a:stCxn id="717" idx="5"/>
              <a:endCxn id="716" idx="1"/>
            </p:cNvCxnSpPr>
            <p:nvPr/>
          </p:nvCxnSpPr>
          <p:spPr>
            <a:xfrm rot="16200000" flipH="1" flipV="1">
              <a:off x="2997493" y="5879300"/>
              <a:ext cx="77180" cy="23205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9" name="Прямая соединительная линия 728"/>
            <p:cNvCxnSpPr>
              <a:stCxn id="717" idx="1"/>
              <a:endCxn id="720" idx="5"/>
            </p:cNvCxnSpPr>
            <p:nvPr/>
          </p:nvCxnSpPr>
          <p:spPr>
            <a:xfrm rot="4714168" flipH="1" flipV="1">
              <a:off x="3245800" y="5890305"/>
              <a:ext cx="8162" cy="11378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30" name="Прямая соединительная линия 729"/>
            <p:cNvCxnSpPr>
              <a:stCxn id="720" idx="0"/>
              <a:endCxn id="721" idx="3"/>
            </p:cNvCxnSpPr>
            <p:nvPr/>
          </p:nvCxnSpPr>
          <p:spPr>
            <a:xfrm rot="20914168" flipV="1">
              <a:off x="3330485" y="5792491"/>
              <a:ext cx="65886" cy="12389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5" name="Прямая соединительная линия 754"/>
            <p:cNvCxnSpPr>
              <a:stCxn id="722" idx="6"/>
              <a:endCxn id="713" idx="2"/>
            </p:cNvCxnSpPr>
            <p:nvPr/>
          </p:nvCxnSpPr>
          <p:spPr>
            <a:xfrm rot="16200000" flipV="1">
              <a:off x="2559096" y="5412563"/>
              <a:ext cx="96680" cy="10581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6" name="Прямая соединительная линия 755"/>
            <p:cNvCxnSpPr>
              <a:stCxn id="713" idx="6"/>
              <a:endCxn id="710" idx="1"/>
            </p:cNvCxnSpPr>
            <p:nvPr/>
          </p:nvCxnSpPr>
          <p:spPr>
            <a:xfrm rot="16200000" flipV="1">
              <a:off x="2485163" y="5337617"/>
              <a:ext cx="36951" cy="3623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7" name="Прямая соединительная линия 756"/>
            <p:cNvCxnSpPr>
              <a:stCxn id="713" idx="4"/>
              <a:endCxn id="712" idx="0"/>
            </p:cNvCxnSpPr>
            <p:nvPr/>
          </p:nvCxnSpPr>
          <p:spPr>
            <a:xfrm rot="10800000" flipV="1">
              <a:off x="2488164" y="5412056"/>
              <a:ext cx="28520" cy="3866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8" name="Прямая соединительная линия 757"/>
            <p:cNvCxnSpPr>
              <a:stCxn id="712" idx="1"/>
              <a:endCxn id="722" idx="5"/>
            </p:cNvCxnSpPr>
            <p:nvPr/>
          </p:nvCxnSpPr>
          <p:spPr>
            <a:xfrm rot="16200000" flipH="1">
              <a:off x="2544049" y="5420114"/>
              <a:ext cx="57410" cy="15857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9" name="Прямая соединительная линия 758"/>
            <p:cNvCxnSpPr>
              <a:stCxn id="719" idx="6"/>
              <a:endCxn id="722" idx="2"/>
            </p:cNvCxnSpPr>
            <p:nvPr/>
          </p:nvCxnSpPr>
          <p:spPr>
            <a:xfrm rot="16200000" flipV="1">
              <a:off x="2690617" y="5544087"/>
              <a:ext cx="108544" cy="11665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6" name="Группа 509"/>
          <p:cNvGrpSpPr/>
          <p:nvPr/>
        </p:nvGrpSpPr>
        <p:grpSpPr>
          <a:xfrm rot="646126">
            <a:off x="5834525" y="4770199"/>
            <a:ext cx="498363" cy="696528"/>
            <a:chOff x="6580153" y="4869462"/>
            <a:chExt cx="599174" cy="837425"/>
          </a:xfrm>
        </p:grpSpPr>
        <p:sp>
          <p:nvSpPr>
            <p:cNvPr id="523" name="8-конечная звезда 522"/>
            <p:cNvSpPr/>
            <p:nvPr/>
          </p:nvSpPr>
          <p:spPr>
            <a:xfrm rot="1262594">
              <a:off x="6980055" y="4869462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24" name="8-конечная звезда 523"/>
            <p:cNvSpPr/>
            <p:nvPr/>
          </p:nvSpPr>
          <p:spPr>
            <a:xfrm rot="1262594">
              <a:off x="6581737" y="5081547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25" name="8-конечная звезда 524"/>
            <p:cNvSpPr/>
            <p:nvPr/>
          </p:nvSpPr>
          <p:spPr>
            <a:xfrm rot="1262594">
              <a:off x="6580153" y="5365720"/>
              <a:ext cx="53999" cy="5399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26" name="8-конечная звезда 525"/>
            <p:cNvSpPr/>
            <p:nvPr/>
          </p:nvSpPr>
          <p:spPr>
            <a:xfrm rot="1262594">
              <a:off x="7125328" y="5190401"/>
              <a:ext cx="53999" cy="5399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27" name="8-конечная звезда 526"/>
            <p:cNvSpPr/>
            <p:nvPr/>
          </p:nvSpPr>
          <p:spPr>
            <a:xfrm rot="1262594">
              <a:off x="6950246" y="5660087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528" name="Прямая соединительная линия 527"/>
            <p:cNvCxnSpPr>
              <a:stCxn id="526" idx="5"/>
              <a:endCxn id="523" idx="1"/>
            </p:cNvCxnSpPr>
            <p:nvPr/>
          </p:nvCxnSpPr>
          <p:spPr>
            <a:xfrm rot="15553874" flipV="1">
              <a:off x="6944340" y="5029646"/>
              <a:ext cx="278287" cy="6490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9" name="Прямая соединительная линия 528"/>
            <p:cNvCxnSpPr>
              <a:stCxn id="525" idx="0"/>
              <a:endCxn id="523" idx="2"/>
            </p:cNvCxnSpPr>
            <p:nvPr/>
          </p:nvCxnSpPr>
          <p:spPr>
            <a:xfrm rot="20953874" flipV="1">
              <a:off x="6591665" y="4970662"/>
              <a:ext cx="449849" cy="39318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0" name="Прямая соединительная линия 529"/>
            <p:cNvCxnSpPr>
              <a:stCxn id="527" idx="4"/>
              <a:endCxn id="525" idx="1"/>
            </p:cNvCxnSpPr>
            <p:nvPr/>
          </p:nvCxnSpPr>
          <p:spPr>
            <a:xfrm rot="10153874">
              <a:off x="6645133" y="5388491"/>
              <a:ext cx="279661" cy="31550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1" name="Прямая соединительная линия 530"/>
            <p:cNvCxnSpPr>
              <a:stCxn id="525" idx="6"/>
              <a:endCxn id="524" idx="1"/>
            </p:cNvCxnSpPr>
            <p:nvPr/>
          </p:nvCxnSpPr>
          <p:spPr>
            <a:xfrm rot="5400000" flipH="1" flipV="1">
              <a:off x="6510090" y="5250319"/>
              <a:ext cx="223966" cy="1043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2" name="Прямая соединительная линия 531"/>
            <p:cNvCxnSpPr>
              <a:stCxn id="524" idx="7"/>
              <a:endCxn id="523" idx="3"/>
            </p:cNvCxnSpPr>
            <p:nvPr/>
          </p:nvCxnSpPr>
          <p:spPr>
            <a:xfrm rot="4753874" flipH="1" flipV="1">
              <a:off x="6753726" y="4823982"/>
              <a:ext cx="119140" cy="36784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7" name="Группа 535"/>
          <p:cNvGrpSpPr/>
          <p:nvPr/>
        </p:nvGrpSpPr>
        <p:grpSpPr>
          <a:xfrm rot="323258">
            <a:off x="4207812" y="4351490"/>
            <a:ext cx="1464746" cy="1601856"/>
            <a:chOff x="4505825" y="4720146"/>
            <a:chExt cx="1719437" cy="1760703"/>
          </a:xfrm>
        </p:grpSpPr>
        <p:cxnSp>
          <p:nvCxnSpPr>
            <p:cNvPr id="537" name="Прямая соединительная линия 536"/>
            <p:cNvCxnSpPr>
              <a:stCxn id="578" idx="0"/>
              <a:endCxn id="577" idx="2"/>
            </p:cNvCxnSpPr>
            <p:nvPr/>
          </p:nvCxnSpPr>
          <p:spPr>
            <a:xfrm flipV="1">
              <a:off x="6132291" y="5060439"/>
              <a:ext cx="29275" cy="5622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8" name="Прямая соединительная линия 537"/>
            <p:cNvCxnSpPr>
              <a:stCxn id="552" idx="6"/>
              <a:endCxn id="549" idx="1"/>
            </p:cNvCxnSpPr>
            <p:nvPr/>
          </p:nvCxnSpPr>
          <p:spPr>
            <a:xfrm rot="5076742" flipH="1" flipV="1">
              <a:off x="5488064" y="6252517"/>
              <a:ext cx="41011" cy="4910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9" name="Прямая соединительная линия 538"/>
            <p:cNvCxnSpPr>
              <a:stCxn id="544" idx="7"/>
              <a:endCxn id="543" idx="2"/>
            </p:cNvCxnSpPr>
            <p:nvPr/>
          </p:nvCxnSpPr>
          <p:spPr>
            <a:xfrm rot="5400000" flipH="1" flipV="1">
              <a:off x="5632598" y="5774212"/>
              <a:ext cx="249589" cy="25138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40" name="Прямая соединительная линия 539"/>
            <p:cNvCxnSpPr>
              <a:stCxn id="548" idx="3"/>
              <a:endCxn id="547" idx="6"/>
            </p:cNvCxnSpPr>
            <p:nvPr/>
          </p:nvCxnSpPr>
          <p:spPr>
            <a:xfrm rot="5400000">
              <a:off x="6031085" y="5887865"/>
              <a:ext cx="47329" cy="4852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41" name="8-конечная звезда 540"/>
            <p:cNvSpPr/>
            <p:nvPr/>
          </p:nvSpPr>
          <p:spPr>
            <a:xfrm rot="1262594">
              <a:off x="5438730" y="5367299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42" name="8-конечная звезда 541"/>
            <p:cNvSpPr/>
            <p:nvPr/>
          </p:nvSpPr>
          <p:spPr>
            <a:xfrm rot="1262594">
              <a:off x="5079960" y="5365721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43" name="8-конечная звезда 542"/>
            <p:cNvSpPr/>
            <p:nvPr/>
          </p:nvSpPr>
          <p:spPr>
            <a:xfrm rot="1262594">
              <a:off x="5865779" y="5722910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44" name="8-конечная звезда 543"/>
            <p:cNvSpPr/>
            <p:nvPr/>
          </p:nvSpPr>
          <p:spPr>
            <a:xfrm rot="1262594">
              <a:off x="5580026" y="6008661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45" name="8-конечная звезда 544"/>
            <p:cNvSpPr/>
            <p:nvPr/>
          </p:nvSpPr>
          <p:spPr>
            <a:xfrm rot="1262594">
              <a:off x="5079960" y="565147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46" name="8-конечная звезда 545"/>
            <p:cNvSpPr/>
            <p:nvPr/>
          </p:nvSpPr>
          <p:spPr>
            <a:xfrm rot="1262594">
              <a:off x="5316555" y="5816629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47" name="8-конечная звезда 546"/>
            <p:cNvSpPr/>
            <p:nvPr/>
          </p:nvSpPr>
          <p:spPr>
            <a:xfrm rot="1262594">
              <a:off x="6006023" y="5934592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48" name="8-конечная звезда 547"/>
            <p:cNvSpPr/>
            <p:nvPr/>
          </p:nvSpPr>
          <p:spPr>
            <a:xfrm rot="1262594">
              <a:off x="6077460" y="5863154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49" name="8-конечная звезда 548"/>
            <p:cNvSpPr/>
            <p:nvPr/>
          </p:nvSpPr>
          <p:spPr>
            <a:xfrm rot="1262594">
              <a:off x="5505958" y="6220344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50" name="8-конечная звезда 549"/>
            <p:cNvSpPr/>
            <p:nvPr/>
          </p:nvSpPr>
          <p:spPr>
            <a:xfrm rot="1262594">
              <a:off x="5635118" y="6360537"/>
              <a:ext cx="43200" cy="43201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51" name="8-конечная звезда 550"/>
            <p:cNvSpPr/>
            <p:nvPr/>
          </p:nvSpPr>
          <p:spPr>
            <a:xfrm rot="1262594">
              <a:off x="5552493" y="6319546"/>
              <a:ext cx="36001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52" name="8-конечная звезда 551"/>
            <p:cNvSpPr/>
            <p:nvPr/>
          </p:nvSpPr>
          <p:spPr>
            <a:xfrm rot="1262594">
              <a:off x="5453808" y="6298081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53" name="8-конечная звезда 552"/>
            <p:cNvSpPr/>
            <p:nvPr/>
          </p:nvSpPr>
          <p:spPr>
            <a:xfrm rot="1262594">
              <a:off x="5564030" y="6444849"/>
              <a:ext cx="36001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554" name="Прямая соединительная линия 553"/>
            <p:cNvCxnSpPr>
              <a:stCxn id="546" idx="4"/>
              <a:endCxn id="545" idx="0"/>
            </p:cNvCxnSpPr>
            <p:nvPr/>
          </p:nvCxnSpPr>
          <p:spPr>
            <a:xfrm rot="10800000">
              <a:off x="5132159" y="5688168"/>
              <a:ext cx="185596" cy="13999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5" name="Прямая соединительная линия 554"/>
            <p:cNvCxnSpPr>
              <a:stCxn id="546" idx="0"/>
              <a:endCxn id="544" idx="4"/>
            </p:cNvCxnSpPr>
            <p:nvPr/>
          </p:nvCxnSpPr>
          <p:spPr>
            <a:xfrm>
              <a:off x="5351355" y="5841092"/>
              <a:ext cx="230472" cy="18487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6" name="Прямая соединительная линия 555"/>
            <p:cNvCxnSpPr>
              <a:stCxn id="541" idx="7"/>
              <a:endCxn id="543" idx="5"/>
            </p:cNvCxnSpPr>
            <p:nvPr/>
          </p:nvCxnSpPr>
          <p:spPr>
            <a:xfrm rot="16200000" flipH="1">
              <a:off x="5521930" y="5365350"/>
              <a:ext cx="338693" cy="38107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2" name="Прямая соединительная линия 561"/>
            <p:cNvCxnSpPr>
              <a:stCxn id="543" idx="0"/>
              <a:endCxn id="548" idx="5"/>
            </p:cNvCxnSpPr>
            <p:nvPr/>
          </p:nvCxnSpPr>
          <p:spPr>
            <a:xfrm>
              <a:off x="5917978" y="5759605"/>
              <a:ext cx="170173" cy="10510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3" name="Прямая соединительная линия 562"/>
            <p:cNvCxnSpPr>
              <a:stCxn id="549" idx="6"/>
              <a:endCxn id="544" idx="2"/>
            </p:cNvCxnSpPr>
            <p:nvPr/>
          </p:nvCxnSpPr>
          <p:spPr>
            <a:xfrm rot="5400000" flipH="1" flipV="1">
              <a:off x="5483534" y="6107747"/>
              <a:ext cx="160684" cy="6691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4" name="Прямая соединительная линия 563"/>
            <p:cNvCxnSpPr>
              <a:stCxn id="545" idx="5"/>
              <a:endCxn id="542" idx="2"/>
            </p:cNvCxnSpPr>
            <p:nvPr/>
          </p:nvCxnSpPr>
          <p:spPr>
            <a:xfrm rot="5400000" flipH="1" flipV="1">
              <a:off x="4978692" y="5535226"/>
              <a:ext cx="235879" cy="126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5" name="Прямая соединительная линия 564"/>
            <p:cNvCxnSpPr>
              <a:stCxn id="541" idx="4"/>
              <a:endCxn id="542" idx="7"/>
            </p:cNvCxnSpPr>
            <p:nvPr/>
          </p:nvCxnSpPr>
          <p:spPr>
            <a:xfrm rot="10800000">
              <a:off x="5131635" y="5381759"/>
              <a:ext cx="309257" cy="630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6" name="Прямая соединительная линия 565"/>
            <p:cNvCxnSpPr>
              <a:stCxn id="541" idx="3"/>
              <a:endCxn id="545" idx="6"/>
            </p:cNvCxnSpPr>
            <p:nvPr/>
          </p:nvCxnSpPr>
          <p:spPr>
            <a:xfrm rot="5400000">
              <a:off x="5158880" y="5370631"/>
              <a:ext cx="240419" cy="32486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7" name="Прямая соединительная линия 566"/>
            <p:cNvCxnSpPr>
              <a:stCxn id="571" idx="4"/>
              <a:endCxn id="572" idx="0"/>
            </p:cNvCxnSpPr>
            <p:nvPr/>
          </p:nvCxnSpPr>
          <p:spPr>
            <a:xfrm rot="10800000">
              <a:off x="5826511" y="4816048"/>
              <a:ext cx="37837" cy="1198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8" name="Прямая соединительная линия 567"/>
            <p:cNvCxnSpPr>
              <a:stCxn id="553" idx="7"/>
              <a:endCxn id="550" idx="2"/>
            </p:cNvCxnSpPr>
            <p:nvPr/>
          </p:nvCxnSpPr>
          <p:spPr>
            <a:xfrm rot="5076742" flipH="1" flipV="1">
              <a:off x="5599433" y="6401401"/>
              <a:ext cx="48362" cy="5473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9" name="Прямая соединительная линия 568"/>
            <p:cNvCxnSpPr>
              <a:stCxn id="550" idx="5"/>
              <a:endCxn id="551" idx="0"/>
            </p:cNvCxnSpPr>
            <p:nvPr/>
          </p:nvCxnSpPr>
          <p:spPr>
            <a:xfrm rot="15876742" flipV="1">
              <a:off x="5605596" y="6323750"/>
              <a:ext cx="24422" cy="5883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0" name="Прямая соединительная линия 569"/>
            <p:cNvCxnSpPr>
              <a:stCxn id="551" idx="4"/>
              <a:endCxn id="552" idx="0"/>
            </p:cNvCxnSpPr>
            <p:nvPr/>
          </p:nvCxnSpPr>
          <p:spPr>
            <a:xfrm rot="10476742">
              <a:off x="5499277" y="6326951"/>
              <a:ext cx="54190" cy="694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71" name="8-конечная звезда 570"/>
            <p:cNvSpPr/>
            <p:nvPr/>
          </p:nvSpPr>
          <p:spPr>
            <a:xfrm rot="1262594">
              <a:off x="5863147" y="4816497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72" name="8-конечная звезда 571"/>
            <p:cNvSpPr/>
            <p:nvPr/>
          </p:nvSpPr>
          <p:spPr>
            <a:xfrm rot="1262594">
              <a:off x="5791710" y="4791585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73" name="8-конечная звезда 572"/>
            <p:cNvSpPr/>
            <p:nvPr/>
          </p:nvSpPr>
          <p:spPr>
            <a:xfrm rot="1262594">
              <a:off x="5863147" y="4720146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74" name="8-конечная звезда 573"/>
            <p:cNvSpPr/>
            <p:nvPr/>
          </p:nvSpPr>
          <p:spPr>
            <a:xfrm rot="1262594">
              <a:off x="5459431" y="5316563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75" name="8-конечная звезда 574"/>
            <p:cNvSpPr/>
            <p:nvPr/>
          </p:nvSpPr>
          <p:spPr>
            <a:xfrm rot="1262594">
              <a:off x="6006023" y="5648841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76" name="8-конечная звезда 575"/>
            <p:cNvSpPr/>
            <p:nvPr/>
          </p:nvSpPr>
          <p:spPr>
            <a:xfrm rot="1262594">
              <a:off x="6080094" y="4865654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77" name="8-конечная звезда 576"/>
            <p:cNvSpPr/>
            <p:nvPr/>
          </p:nvSpPr>
          <p:spPr>
            <a:xfrm rot="1262594">
              <a:off x="6140800" y="4997800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78" name="8-конечная звезда 577"/>
            <p:cNvSpPr/>
            <p:nvPr/>
          </p:nvSpPr>
          <p:spPr>
            <a:xfrm rot="1262594">
              <a:off x="6080092" y="5079969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79" name="8-конечная звезда 578"/>
            <p:cNvSpPr/>
            <p:nvPr/>
          </p:nvSpPr>
          <p:spPr>
            <a:xfrm rot="1262594">
              <a:off x="6171262" y="5237777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84" name="8-конечная звезда 583"/>
            <p:cNvSpPr/>
            <p:nvPr/>
          </p:nvSpPr>
          <p:spPr>
            <a:xfrm rot="1262594">
              <a:off x="5766815" y="5403699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85" name="8-конечная звезда 584"/>
            <p:cNvSpPr/>
            <p:nvPr/>
          </p:nvSpPr>
          <p:spPr>
            <a:xfrm rot="1262594">
              <a:off x="5959331" y="5544442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86" name="8-конечная звезда 585"/>
            <p:cNvSpPr/>
            <p:nvPr/>
          </p:nvSpPr>
          <p:spPr>
            <a:xfrm rot="1262594">
              <a:off x="5943696" y="5461650"/>
              <a:ext cx="64801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587" name="Прямая соединительная линия 586"/>
            <p:cNvCxnSpPr>
              <a:stCxn id="586" idx="6"/>
              <a:endCxn id="579" idx="2"/>
            </p:cNvCxnSpPr>
            <p:nvPr/>
          </p:nvCxnSpPr>
          <p:spPr>
            <a:xfrm rot="5076742" flipH="1" flipV="1">
              <a:off x="6010447" y="5268924"/>
              <a:ext cx="155536" cy="21593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8" name="Прямая соединительная линия 587"/>
            <p:cNvCxnSpPr>
              <a:stCxn id="575" idx="4"/>
              <a:endCxn id="585" idx="2"/>
            </p:cNvCxnSpPr>
            <p:nvPr/>
          </p:nvCxnSpPr>
          <p:spPr>
            <a:xfrm rot="10476742">
              <a:off x="5979263" y="5595410"/>
              <a:ext cx="24675" cy="6661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9" name="Прямая соединительная линия 588"/>
            <p:cNvCxnSpPr>
              <a:stCxn id="579" idx="4"/>
              <a:endCxn id="578" idx="1"/>
            </p:cNvCxnSpPr>
            <p:nvPr/>
          </p:nvCxnSpPr>
          <p:spPr>
            <a:xfrm rot="10476742">
              <a:off x="6123955" y="5129044"/>
              <a:ext cx="42745" cy="12881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0" name="Прямая соединительная линия 589"/>
            <p:cNvCxnSpPr>
              <a:stCxn id="576" idx="1"/>
              <a:endCxn id="577" idx="5"/>
            </p:cNvCxnSpPr>
            <p:nvPr/>
          </p:nvCxnSpPr>
          <p:spPr>
            <a:xfrm rot="16200000" flipH="1">
              <a:off x="6097418" y="4937966"/>
              <a:ext cx="83264" cy="4198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1" name="Прямая соединительная линия 590"/>
            <p:cNvCxnSpPr>
              <a:stCxn id="586" idx="3"/>
              <a:endCxn id="584" idx="0"/>
            </p:cNvCxnSpPr>
            <p:nvPr/>
          </p:nvCxnSpPr>
          <p:spPr>
            <a:xfrm rot="5076742" flipH="1">
              <a:off x="5843065" y="5413984"/>
              <a:ext cx="78810" cy="11953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2" name="Прямая соединительная линия 591"/>
            <p:cNvCxnSpPr>
              <a:stCxn id="571" idx="0"/>
              <a:endCxn id="576" idx="4"/>
            </p:cNvCxnSpPr>
            <p:nvPr/>
          </p:nvCxnSpPr>
          <p:spPr>
            <a:xfrm>
              <a:off x="5897947" y="4840960"/>
              <a:ext cx="183948" cy="4199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3" name="Прямая соединительная линия 592"/>
            <p:cNvCxnSpPr>
              <a:stCxn id="571" idx="1"/>
              <a:endCxn id="573" idx="1"/>
            </p:cNvCxnSpPr>
            <p:nvPr/>
          </p:nvCxnSpPr>
          <p:spPr>
            <a:xfrm rot="5400000" flipH="1">
              <a:off x="5840280" y="4802771"/>
              <a:ext cx="96351" cy="158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4" name="Прямая соединительная линия 593"/>
            <p:cNvCxnSpPr>
              <a:stCxn id="631" idx="3"/>
              <a:endCxn id="650" idx="7"/>
            </p:cNvCxnSpPr>
            <p:nvPr/>
          </p:nvCxnSpPr>
          <p:spPr>
            <a:xfrm rot="5400000">
              <a:off x="4647637" y="5439196"/>
              <a:ext cx="41535" cy="25626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5" name="Прямая соединительная линия 594"/>
            <p:cNvCxnSpPr>
              <a:stCxn id="626" idx="4"/>
              <a:endCxn id="571" idx="1"/>
            </p:cNvCxnSpPr>
            <p:nvPr/>
          </p:nvCxnSpPr>
          <p:spPr>
            <a:xfrm rot="10800000">
              <a:off x="5888457" y="4850946"/>
              <a:ext cx="48623" cy="4258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02" name="Прямая соединительная линия 601"/>
            <p:cNvCxnSpPr>
              <a:stCxn id="607" idx="6"/>
              <a:endCxn id="571" idx="1"/>
            </p:cNvCxnSpPr>
            <p:nvPr/>
          </p:nvCxnSpPr>
          <p:spPr>
            <a:xfrm rot="16200000" flipV="1">
              <a:off x="5848002" y="4891401"/>
              <a:ext cx="86009" cy="510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03" name="Прямая соединительная линия 602"/>
            <p:cNvCxnSpPr>
              <a:stCxn id="574" idx="0"/>
              <a:endCxn id="584" idx="4"/>
            </p:cNvCxnSpPr>
            <p:nvPr/>
          </p:nvCxnSpPr>
          <p:spPr>
            <a:xfrm rot="21276742">
              <a:off x="5498898" y="5328732"/>
              <a:ext cx="265049" cy="10477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07" name="8-конечная звезда 606"/>
            <p:cNvSpPr/>
            <p:nvPr/>
          </p:nvSpPr>
          <p:spPr>
            <a:xfrm rot="1262594">
              <a:off x="5864200" y="4935514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26" name="8-конечная звезда 625"/>
            <p:cNvSpPr/>
            <p:nvPr/>
          </p:nvSpPr>
          <p:spPr>
            <a:xfrm rot="1262594">
              <a:off x="5935638" y="4879682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27" name="8-конечная звезда 626"/>
            <p:cNvSpPr/>
            <p:nvPr/>
          </p:nvSpPr>
          <p:spPr>
            <a:xfrm rot="1262594">
              <a:off x="5161892" y="6088085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28" name="8-конечная звезда 627"/>
            <p:cNvSpPr/>
            <p:nvPr/>
          </p:nvSpPr>
          <p:spPr>
            <a:xfrm rot="1262594">
              <a:off x="4804312" y="5883049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29" name="8-конечная звезда 628"/>
            <p:cNvSpPr/>
            <p:nvPr/>
          </p:nvSpPr>
          <p:spPr>
            <a:xfrm rot="1262594">
              <a:off x="4979165" y="5946480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30" name="8-конечная звезда 629"/>
            <p:cNvSpPr/>
            <p:nvPr/>
          </p:nvSpPr>
          <p:spPr>
            <a:xfrm rot="1262594">
              <a:off x="4937084" y="5722911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31" name="8-конечная звезда 630"/>
            <p:cNvSpPr/>
            <p:nvPr/>
          </p:nvSpPr>
          <p:spPr>
            <a:xfrm rot="1262594">
              <a:off x="4794208" y="5508596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32" name="8-конечная звезда 631"/>
            <p:cNvSpPr/>
            <p:nvPr/>
          </p:nvSpPr>
          <p:spPr>
            <a:xfrm rot="1262594">
              <a:off x="5310442" y="5915984"/>
              <a:ext cx="43200" cy="43201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33" name="8-конечная звезда 632"/>
            <p:cNvSpPr/>
            <p:nvPr/>
          </p:nvSpPr>
          <p:spPr>
            <a:xfrm rot="1262594">
              <a:off x="5067848" y="6016278"/>
              <a:ext cx="43200" cy="43201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34" name="8-конечная звезда 633"/>
            <p:cNvSpPr/>
            <p:nvPr/>
          </p:nvSpPr>
          <p:spPr>
            <a:xfrm rot="1262594">
              <a:off x="4864066" y="5721332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638" name="Прямая соединительная линия 637"/>
            <p:cNvCxnSpPr>
              <a:stCxn id="633" idx="5"/>
              <a:endCxn id="629" idx="0"/>
            </p:cNvCxnSpPr>
            <p:nvPr/>
          </p:nvCxnSpPr>
          <p:spPr>
            <a:xfrm rot="15876742" flipV="1">
              <a:off x="5036137" y="5977591"/>
              <a:ext cx="40139" cy="4586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9" name="Прямая соединительная линия 638"/>
            <p:cNvCxnSpPr>
              <a:stCxn id="632" idx="2"/>
              <a:endCxn id="627" idx="7"/>
            </p:cNvCxnSpPr>
            <p:nvPr/>
          </p:nvCxnSpPr>
          <p:spPr>
            <a:xfrm rot="5076742">
              <a:off x="5201071" y="5968776"/>
              <a:ext cx="135650" cy="12387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0" name="Прямая соединительная линия 639"/>
            <p:cNvCxnSpPr>
              <a:stCxn id="633" idx="1"/>
              <a:endCxn id="627" idx="4"/>
            </p:cNvCxnSpPr>
            <p:nvPr/>
          </p:nvCxnSpPr>
          <p:spPr>
            <a:xfrm rot="15876742" flipH="1">
              <a:off x="5103613" y="6051303"/>
              <a:ext cx="54313" cy="6066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1" name="Прямая соединительная линия 640"/>
            <p:cNvCxnSpPr>
              <a:stCxn id="545" idx="3"/>
              <a:endCxn id="630" idx="7"/>
            </p:cNvCxnSpPr>
            <p:nvPr/>
          </p:nvCxnSpPr>
          <p:spPr>
            <a:xfrm rot="5400000">
              <a:off x="5010766" y="5667428"/>
              <a:ext cx="49512" cy="9352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2" name="Прямая соединительная линия 641"/>
            <p:cNvCxnSpPr>
              <a:stCxn id="634" idx="0"/>
              <a:endCxn id="630" idx="4"/>
            </p:cNvCxnSpPr>
            <p:nvPr/>
          </p:nvCxnSpPr>
          <p:spPr>
            <a:xfrm flipV="1">
              <a:off x="4905825" y="5740216"/>
              <a:ext cx="33060" cy="1047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7" name="Прямая соединительная линия 646"/>
            <p:cNvCxnSpPr>
              <a:stCxn id="634" idx="6"/>
              <a:endCxn id="631" idx="1"/>
            </p:cNvCxnSpPr>
            <p:nvPr/>
          </p:nvCxnSpPr>
          <p:spPr>
            <a:xfrm rot="16200000" flipV="1">
              <a:off x="4781546" y="5610896"/>
              <a:ext cx="162503" cy="6125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8" name="Прямая соединительная линия 647"/>
            <p:cNvCxnSpPr>
              <a:stCxn id="634" idx="3"/>
              <a:endCxn id="628" idx="6"/>
            </p:cNvCxnSpPr>
            <p:nvPr/>
          </p:nvCxnSpPr>
          <p:spPr>
            <a:xfrm rot="5076742">
              <a:off x="4788556" y="5799902"/>
              <a:ext cx="130112" cy="3709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9" name="Прямая соединительная линия 648"/>
            <p:cNvCxnSpPr>
              <a:stCxn id="628" idx="0"/>
              <a:endCxn id="629" idx="4"/>
            </p:cNvCxnSpPr>
            <p:nvPr/>
          </p:nvCxnSpPr>
          <p:spPr>
            <a:xfrm rot="21276742">
              <a:off x="4859056" y="5913756"/>
              <a:ext cx="119364" cy="5601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50" name="8-конечная звезда 649"/>
            <p:cNvSpPr/>
            <p:nvPr/>
          </p:nvSpPr>
          <p:spPr>
            <a:xfrm rot="1262594">
              <a:off x="4505825" y="5577403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</p:grpSp>
      <p:grpSp>
        <p:nvGrpSpPr>
          <p:cNvPr id="18" name="Группа 805"/>
          <p:cNvGrpSpPr/>
          <p:nvPr/>
        </p:nvGrpSpPr>
        <p:grpSpPr>
          <a:xfrm>
            <a:off x="3077063" y="5363089"/>
            <a:ext cx="1485393" cy="986974"/>
            <a:chOff x="3077063" y="5363089"/>
            <a:chExt cx="1485393" cy="986974"/>
          </a:xfrm>
        </p:grpSpPr>
        <p:sp>
          <p:nvSpPr>
            <p:cNvPr id="676" name="8-конечная звезда 675"/>
            <p:cNvSpPr/>
            <p:nvPr/>
          </p:nvSpPr>
          <p:spPr>
            <a:xfrm rot="1262594">
              <a:off x="4295722" y="5867366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77" name="8-конечная звезда 676"/>
            <p:cNvSpPr/>
            <p:nvPr/>
          </p:nvSpPr>
          <p:spPr>
            <a:xfrm rot="1262594">
              <a:off x="4365581" y="600866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78" name="8-конечная звезда 677"/>
            <p:cNvSpPr/>
            <p:nvPr/>
          </p:nvSpPr>
          <p:spPr>
            <a:xfrm rot="1262594">
              <a:off x="4079829" y="593887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79" name="8-конечная звезда 678"/>
            <p:cNvSpPr/>
            <p:nvPr/>
          </p:nvSpPr>
          <p:spPr>
            <a:xfrm rot="1262594">
              <a:off x="4294142" y="6151538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80" name="8-конечная звезда 679"/>
            <p:cNvSpPr/>
            <p:nvPr/>
          </p:nvSpPr>
          <p:spPr>
            <a:xfrm rot="1262594">
              <a:off x="4365581" y="629606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81" name="8-конечная звезда 680"/>
            <p:cNvSpPr/>
            <p:nvPr/>
          </p:nvSpPr>
          <p:spPr>
            <a:xfrm rot="1262594">
              <a:off x="4508456" y="6080102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82" name="8-конечная звезда 681"/>
            <p:cNvSpPr/>
            <p:nvPr/>
          </p:nvSpPr>
          <p:spPr>
            <a:xfrm rot="1262594">
              <a:off x="4008390" y="5865786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83" name="8-конечная звезда 682"/>
            <p:cNvSpPr/>
            <p:nvPr/>
          </p:nvSpPr>
          <p:spPr>
            <a:xfrm rot="1262594">
              <a:off x="4438667" y="5795997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84" name="8-конечная звезда 683"/>
            <p:cNvSpPr/>
            <p:nvPr/>
          </p:nvSpPr>
          <p:spPr>
            <a:xfrm rot="1262594">
              <a:off x="4008391" y="5722910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85" name="8-конечная звезда 684"/>
            <p:cNvSpPr/>
            <p:nvPr/>
          </p:nvSpPr>
          <p:spPr>
            <a:xfrm rot="1262594">
              <a:off x="3794076" y="5865786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86" name="8-конечная звезда 685"/>
            <p:cNvSpPr/>
            <p:nvPr/>
          </p:nvSpPr>
          <p:spPr>
            <a:xfrm rot="1262594">
              <a:off x="3867163" y="565147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88" name="8-конечная звезда 687"/>
            <p:cNvSpPr/>
            <p:nvPr/>
          </p:nvSpPr>
          <p:spPr>
            <a:xfrm rot="1262594">
              <a:off x="3865514" y="600866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693" name="Прямая соединительная линия 692"/>
            <p:cNvCxnSpPr>
              <a:stCxn id="684" idx="4"/>
              <a:endCxn id="686" idx="0"/>
            </p:cNvCxnSpPr>
            <p:nvPr/>
          </p:nvCxnSpPr>
          <p:spPr>
            <a:xfrm rot="10800000">
              <a:off x="3919362" y="5688169"/>
              <a:ext cx="90830" cy="5204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94" name="8-конечная звезда 693"/>
            <p:cNvSpPr/>
            <p:nvPr/>
          </p:nvSpPr>
          <p:spPr>
            <a:xfrm rot="1262594">
              <a:off x="3935900" y="5661374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95" name="8-конечная звезда 694"/>
            <p:cNvSpPr/>
            <p:nvPr/>
          </p:nvSpPr>
          <p:spPr>
            <a:xfrm rot="1262594">
              <a:off x="3506746" y="5507017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96" name="8-конечная звезда 695"/>
            <p:cNvSpPr/>
            <p:nvPr/>
          </p:nvSpPr>
          <p:spPr>
            <a:xfrm rot="1262594">
              <a:off x="3505694" y="5363089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97" name="8-конечная звезда 696"/>
            <p:cNvSpPr/>
            <p:nvPr/>
          </p:nvSpPr>
          <p:spPr>
            <a:xfrm rot="1262594">
              <a:off x="3149556" y="5792769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98" name="8-конечная звезда 697"/>
            <p:cNvSpPr/>
            <p:nvPr/>
          </p:nvSpPr>
          <p:spPr>
            <a:xfrm rot="1262594">
              <a:off x="3506745" y="6078521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99" name="8-конечная звезда 698"/>
            <p:cNvSpPr/>
            <p:nvPr/>
          </p:nvSpPr>
          <p:spPr>
            <a:xfrm rot="1262594">
              <a:off x="3505692" y="6220345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00" name="8-конечная звезда 699"/>
            <p:cNvSpPr/>
            <p:nvPr/>
          </p:nvSpPr>
          <p:spPr>
            <a:xfrm rot="1262594">
              <a:off x="3077063" y="6006031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701" name="Прямая соединительная линия 700"/>
            <p:cNvCxnSpPr>
              <a:stCxn id="681" idx="6"/>
              <a:endCxn id="683" idx="0"/>
            </p:cNvCxnSpPr>
            <p:nvPr/>
          </p:nvCxnSpPr>
          <p:spPr>
            <a:xfrm rot="16200000" flipV="1">
              <a:off x="4393404" y="5930155"/>
              <a:ext cx="249211" cy="5428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3" name="Прямая соединительная линия 702"/>
            <p:cNvCxnSpPr>
              <a:stCxn id="683" idx="3"/>
              <a:endCxn id="676" idx="7"/>
            </p:cNvCxnSpPr>
            <p:nvPr/>
          </p:nvCxnSpPr>
          <p:spPr>
            <a:xfrm rot="5400000">
              <a:off x="4373037" y="5818654"/>
              <a:ext cx="52650" cy="8326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4" name="Прямая соединительная линия 703"/>
            <p:cNvCxnSpPr>
              <a:stCxn id="681" idx="4"/>
              <a:endCxn id="677" idx="0"/>
            </p:cNvCxnSpPr>
            <p:nvPr/>
          </p:nvCxnSpPr>
          <p:spPr>
            <a:xfrm rot="10800000">
              <a:off x="4417781" y="6045359"/>
              <a:ext cx="92477" cy="5204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5" name="Прямая соединительная линия 704"/>
            <p:cNvCxnSpPr>
              <a:stCxn id="679" idx="6"/>
              <a:endCxn id="677" idx="2"/>
            </p:cNvCxnSpPr>
            <p:nvPr/>
          </p:nvCxnSpPr>
          <p:spPr>
            <a:xfrm rot="5400000" flipH="1" flipV="1">
              <a:off x="4310623" y="6081077"/>
              <a:ext cx="92477" cy="5204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6" name="Прямая соединительная линия 705"/>
            <p:cNvCxnSpPr>
              <a:stCxn id="680" idx="5"/>
              <a:endCxn id="679" idx="1"/>
            </p:cNvCxnSpPr>
            <p:nvPr/>
          </p:nvCxnSpPr>
          <p:spPr>
            <a:xfrm rot="16200000" flipV="1">
              <a:off x="4309274" y="6226044"/>
              <a:ext cx="95177" cy="4951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7" name="Прямая соединительная линия 706"/>
            <p:cNvCxnSpPr>
              <a:stCxn id="680" idx="7"/>
              <a:endCxn id="681" idx="1"/>
            </p:cNvCxnSpPr>
            <p:nvPr/>
          </p:nvCxnSpPr>
          <p:spPr>
            <a:xfrm rot="5400000" flipH="1" flipV="1">
              <a:off x="4391675" y="6157356"/>
              <a:ext cx="180324" cy="12916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5" name="Прямая соединительная линия 744"/>
            <p:cNvCxnSpPr>
              <a:stCxn id="682" idx="7"/>
              <a:endCxn id="684" idx="1"/>
            </p:cNvCxnSpPr>
            <p:nvPr/>
          </p:nvCxnSpPr>
          <p:spPr>
            <a:xfrm rot="16200000" flipV="1">
              <a:off x="3999590" y="5821349"/>
              <a:ext cx="107239" cy="1371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6" name="Прямая соединительная линия 745"/>
            <p:cNvCxnSpPr>
              <a:stCxn id="685" idx="0"/>
              <a:endCxn id="682" idx="4"/>
            </p:cNvCxnSpPr>
            <p:nvPr/>
          </p:nvCxnSpPr>
          <p:spPr>
            <a:xfrm flipV="1">
              <a:off x="3846275" y="5883091"/>
              <a:ext cx="163916" cy="1939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7" name="Прямая соединительная линия 746"/>
            <p:cNvCxnSpPr>
              <a:stCxn id="678" idx="5"/>
              <a:endCxn id="682" idx="0"/>
            </p:cNvCxnSpPr>
            <p:nvPr/>
          </p:nvCxnSpPr>
          <p:spPr>
            <a:xfrm rot="16200000" flipV="1">
              <a:off x="4058869" y="5904201"/>
              <a:ext cx="38718" cy="3527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8" name="Прямая соединительная линия 747"/>
            <p:cNvCxnSpPr>
              <a:stCxn id="677" idx="5"/>
              <a:endCxn id="676" idx="1"/>
            </p:cNvCxnSpPr>
            <p:nvPr/>
          </p:nvCxnSpPr>
          <p:spPr>
            <a:xfrm rot="16200000" flipV="1">
              <a:off x="4320641" y="5950012"/>
              <a:ext cx="81615" cy="4034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9" name="Прямая соединительная линия 748"/>
            <p:cNvCxnSpPr>
              <a:stCxn id="678" idx="7"/>
              <a:endCxn id="677" idx="4"/>
            </p:cNvCxnSpPr>
            <p:nvPr/>
          </p:nvCxnSpPr>
          <p:spPr>
            <a:xfrm rot="16200000" flipH="1">
              <a:off x="4213913" y="5872500"/>
              <a:ext cx="71058" cy="23587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0" name="Прямая соединительная линия 749"/>
            <p:cNvCxnSpPr>
              <a:stCxn id="688" idx="5"/>
              <a:endCxn id="685" idx="1"/>
            </p:cNvCxnSpPr>
            <p:nvPr/>
          </p:nvCxnSpPr>
          <p:spPr>
            <a:xfrm rot="16200000" flipV="1">
              <a:off x="3810031" y="5939469"/>
              <a:ext cx="93529" cy="4951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1" name="Прямая соединительная линия 750"/>
            <p:cNvCxnSpPr>
              <a:stCxn id="688" idx="0"/>
              <a:endCxn id="678" idx="1"/>
            </p:cNvCxnSpPr>
            <p:nvPr/>
          </p:nvCxnSpPr>
          <p:spPr>
            <a:xfrm flipV="1">
              <a:off x="3917713" y="5990547"/>
              <a:ext cx="200079" cy="5481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2" name="Прямая соединительная линия 751"/>
            <p:cNvCxnSpPr>
              <a:stCxn id="682" idx="4"/>
              <a:endCxn id="686" idx="2"/>
            </p:cNvCxnSpPr>
            <p:nvPr/>
          </p:nvCxnSpPr>
          <p:spPr>
            <a:xfrm rot="10800000">
              <a:off x="3884469" y="5703673"/>
              <a:ext cx="125723" cy="17941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3" name="Прямая соединительная линия 752"/>
            <p:cNvCxnSpPr>
              <a:stCxn id="698" idx="7"/>
              <a:endCxn id="688" idx="3"/>
            </p:cNvCxnSpPr>
            <p:nvPr/>
          </p:nvCxnSpPr>
          <p:spPr>
            <a:xfrm rot="5400000" flipH="1" flipV="1">
              <a:off x="3685600" y="5909111"/>
              <a:ext cx="44724" cy="31975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4" name="Прямая соединительная линия 753"/>
            <p:cNvCxnSpPr>
              <a:stCxn id="697" idx="7"/>
              <a:endCxn id="685" idx="3"/>
            </p:cNvCxnSpPr>
            <p:nvPr/>
          </p:nvCxnSpPr>
          <p:spPr>
            <a:xfrm rot="16200000" flipH="1">
              <a:off x="3444573" y="5551920"/>
              <a:ext cx="98151" cy="60550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0" name="Прямая соединительная линия 759"/>
            <p:cNvCxnSpPr>
              <a:stCxn id="700" idx="6"/>
              <a:endCxn id="697" idx="3"/>
            </p:cNvCxnSpPr>
            <p:nvPr/>
          </p:nvCxnSpPr>
          <p:spPr>
            <a:xfrm rot="5400000" flipH="1" flipV="1">
              <a:off x="3034426" y="5890241"/>
              <a:ext cx="184091" cy="4989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3" name="Прямая соединительная линия 792"/>
            <p:cNvCxnSpPr>
              <a:stCxn id="698" idx="4"/>
              <a:endCxn id="697" idx="1"/>
            </p:cNvCxnSpPr>
            <p:nvPr/>
          </p:nvCxnSpPr>
          <p:spPr>
            <a:xfrm rot="10800000">
              <a:off x="3179928" y="5834109"/>
              <a:ext cx="328259" cy="25825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4" name="Прямая соединительная линия 793"/>
            <p:cNvCxnSpPr>
              <a:stCxn id="699" idx="6"/>
              <a:endCxn id="698" idx="1"/>
            </p:cNvCxnSpPr>
            <p:nvPr/>
          </p:nvCxnSpPr>
          <p:spPr>
            <a:xfrm rot="5400000" flipH="1" flipV="1">
              <a:off x="3482793" y="6167223"/>
              <a:ext cx="101684" cy="696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5" name="Прямая соединительная линия 794"/>
            <p:cNvCxnSpPr>
              <a:stCxn id="695" idx="0"/>
              <a:endCxn id="686" idx="4"/>
            </p:cNvCxnSpPr>
            <p:nvPr/>
          </p:nvCxnSpPr>
          <p:spPr>
            <a:xfrm>
              <a:off x="3548505" y="5536373"/>
              <a:ext cx="320459" cy="13240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6" name="Прямая соединительная линия 795"/>
            <p:cNvCxnSpPr>
              <a:stCxn id="695" idx="5"/>
              <a:endCxn id="696" idx="1"/>
            </p:cNvCxnSpPr>
            <p:nvPr/>
          </p:nvCxnSpPr>
          <p:spPr>
            <a:xfrm rot="5400000" flipH="1" flipV="1">
              <a:off x="3469620" y="5447494"/>
              <a:ext cx="111339" cy="1142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809" name="Овал 808"/>
          <p:cNvSpPr/>
          <p:nvPr/>
        </p:nvSpPr>
        <p:spPr>
          <a:xfrm>
            <a:off x="1285852" y="163710"/>
            <a:ext cx="6572296" cy="6516000"/>
          </a:xfrm>
          <a:prstGeom prst="ellipse">
            <a:avLst/>
          </a:prstGeom>
          <a:noFill/>
          <a:ln w="12700"/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cxnSp>
        <p:nvCxnSpPr>
          <p:cNvPr id="812" name="Прямая соединительная линия 811"/>
          <p:cNvCxnSpPr/>
          <p:nvPr/>
        </p:nvCxnSpPr>
        <p:spPr>
          <a:xfrm rot="5400000">
            <a:off x="3906615" y="6621267"/>
            <a:ext cx="259200" cy="71438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823" name="Прямая соединительная линия 822"/>
          <p:cNvCxnSpPr/>
          <p:nvPr/>
        </p:nvCxnSpPr>
        <p:spPr>
          <a:xfrm rot="16200000" flipH="1">
            <a:off x="5660447" y="6412520"/>
            <a:ext cx="252000" cy="142877"/>
          </a:xfrm>
          <a:prstGeom prst="line">
            <a:avLst/>
          </a:prstGeom>
          <a:scene3d>
            <a:camera prst="orthographicFront">
              <a:rot lat="0" lon="0" rev="10200000"/>
            </a:camera>
            <a:lightRig rig="threePt" dir="t"/>
          </a:scene3d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827" name="TextBox 826"/>
          <p:cNvSpPr txBox="1"/>
          <p:nvPr/>
        </p:nvSpPr>
        <p:spPr>
          <a:xfrm rot="21075957">
            <a:off x="4424797" y="6543091"/>
            <a:ext cx="1058667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1400" dirty="0" smtClean="0">
                <a:latin typeface="Bookman Old Style" pitchFamily="18" charset="0"/>
              </a:rPr>
              <a:t>грудень</a:t>
            </a:r>
            <a:endParaRPr lang="uk-UA" sz="1400" dirty="0">
              <a:latin typeface="Bookman Old Style" pitchFamily="18" charset="0"/>
            </a:endParaRPr>
          </a:p>
        </p:txBody>
      </p:sp>
      <p:sp>
        <p:nvSpPr>
          <p:cNvPr id="828" name="TextBox 827"/>
          <p:cNvSpPr txBox="1"/>
          <p:nvPr/>
        </p:nvSpPr>
        <p:spPr>
          <a:xfrm rot="19276280">
            <a:off x="6073450" y="5869472"/>
            <a:ext cx="1058667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1400" dirty="0" smtClean="0">
                <a:latin typeface="Bookman Old Style" pitchFamily="18" charset="0"/>
              </a:rPr>
              <a:t>листопад</a:t>
            </a:r>
            <a:endParaRPr lang="uk-UA" sz="1400" dirty="0">
              <a:latin typeface="Bookman Old Style" pitchFamily="18" charset="0"/>
            </a:endParaRPr>
          </a:p>
        </p:txBody>
      </p:sp>
      <p:sp>
        <p:nvSpPr>
          <p:cNvPr id="829" name="TextBox 828"/>
          <p:cNvSpPr txBox="1"/>
          <p:nvPr/>
        </p:nvSpPr>
        <p:spPr>
          <a:xfrm rot="17630071">
            <a:off x="7117024" y="4586123"/>
            <a:ext cx="1058667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1400" dirty="0" smtClean="0">
                <a:latin typeface="Bookman Old Style" pitchFamily="18" charset="0"/>
              </a:rPr>
              <a:t>жовтень</a:t>
            </a:r>
            <a:endParaRPr lang="uk-UA" sz="1400" dirty="0">
              <a:latin typeface="Bookman Old Style" pitchFamily="18" charset="0"/>
            </a:endParaRPr>
          </a:p>
        </p:txBody>
      </p:sp>
      <p:sp>
        <p:nvSpPr>
          <p:cNvPr id="830" name="TextBox 829"/>
          <p:cNvSpPr txBox="1"/>
          <p:nvPr/>
        </p:nvSpPr>
        <p:spPr>
          <a:xfrm rot="15714304">
            <a:off x="7341394" y="2882876"/>
            <a:ext cx="1058667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1400" dirty="0" smtClean="0">
                <a:latin typeface="Bookman Old Style" pitchFamily="18" charset="0"/>
              </a:rPr>
              <a:t>вересень</a:t>
            </a:r>
            <a:endParaRPr lang="uk-UA" sz="1400" dirty="0">
              <a:latin typeface="Bookman Old Style" pitchFamily="18" charset="0"/>
            </a:endParaRPr>
          </a:p>
        </p:txBody>
      </p:sp>
      <p:sp>
        <p:nvSpPr>
          <p:cNvPr id="831" name="TextBox 830"/>
          <p:cNvSpPr txBox="1"/>
          <p:nvPr/>
        </p:nvSpPr>
        <p:spPr>
          <a:xfrm rot="3220511">
            <a:off x="6748397" y="1310971"/>
            <a:ext cx="1058667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1400" dirty="0" smtClean="0">
                <a:latin typeface="Bookman Old Style" pitchFamily="18" charset="0"/>
              </a:rPr>
              <a:t>серпень</a:t>
            </a:r>
            <a:endParaRPr lang="uk-UA" sz="1400" dirty="0">
              <a:latin typeface="Bookman Old Style" pitchFamily="18" charset="0"/>
            </a:endParaRPr>
          </a:p>
        </p:txBody>
      </p:sp>
      <p:sp>
        <p:nvSpPr>
          <p:cNvPr id="832" name="TextBox 831"/>
          <p:cNvSpPr txBox="1"/>
          <p:nvPr/>
        </p:nvSpPr>
        <p:spPr>
          <a:xfrm rot="1586521">
            <a:off x="5448208" y="219585"/>
            <a:ext cx="1058667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1400" dirty="0" smtClean="0">
                <a:latin typeface="Bookman Old Style" pitchFamily="18" charset="0"/>
              </a:rPr>
              <a:t>липень</a:t>
            </a:r>
            <a:endParaRPr lang="uk-UA" sz="1400" dirty="0">
              <a:latin typeface="Bookman Old Style" pitchFamily="18" charset="0"/>
            </a:endParaRPr>
          </a:p>
        </p:txBody>
      </p:sp>
      <p:sp>
        <p:nvSpPr>
          <p:cNvPr id="833" name="TextBox 832"/>
          <p:cNvSpPr txBox="1"/>
          <p:nvPr/>
        </p:nvSpPr>
        <p:spPr>
          <a:xfrm rot="21422218">
            <a:off x="3660219" y="-66475"/>
            <a:ext cx="1058667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1400" dirty="0" smtClean="0">
                <a:latin typeface="Bookman Old Style" pitchFamily="18" charset="0"/>
              </a:rPr>
              <a:t>червень</a:t>
            </a:r>
            <a:endParaRPr lang="uk-UA" sz="1400" dirty="0">
              <a:latin typeface="Bookman Old Style" pitchFamily="18" charset="0"/>
            </a:endParaRPr>
          </a:p>
        </p:txBody>
      </p:sp>
      <p:sp>
        <p:nvSpPr>
          <p:cNvPr id="834" name="TextBox 833"/>
          <p:cNvSpPr txBox="1"/>
          <p:nvPr/>
        </p:nvSpPr>
        <p:spPr>
          <a:xfrm rot="19518500">
            <a:off x="2065156" y="559647"/>
            <a:ext cx="1058667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1400" dirty="0" smtClean="0">
                <a:latin typeface="Bookman Old Style" pitchFamily="18" charset="0"/>
              </a:rPr>
              <a:t>травень</a:t>
            </a:r>
            <a:endParaRPr lang="uk-UA" sz="1400" dirty="0">
              <a:latin typeface="Bookman Old Style" pitchFamily="18" charset="0"/>
            </a:endParaRPr>
          </a:p>
        </p:txBody>
      </p:sp>
      <p:sp>
        <p:nvSpPr>
          <p:cNvPr id="835" name="TextBox 834"/>
          <p:cNvSpPr txBox="1"/>
          <p:nvPr/>
        </p:nvSpPr>
        <p:spPr>
          <a:xfrm rot="17687757">
            <a:off x="1006358" y="1809320"/>
            <a:ext cx="1058667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1400" dirty="0" smtClean="0">
                <a:latin typeface="Bookman Old Style" pitchFamily="18" charset="0"/>
              </a:rPr>
              <a:t>квітень</a:t>
            </a:r>
          </a:p>
        </p:txBody>
      </p:sp>
      <p:sp>
        <p:nvSpPr>
          <p:cNvPr id="836" name="TextBox 835"/>
          <p:cNvSpPr txBox="1"/>
          <p:nvPr/>
        </p:nvSpPr>
        <p:spPr>
          <a:xfrm rot="4875169">
            <a:off x="749077" y="3754552"/>
            <a:ext cx="1058667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1400" dirty="0" smtClean="0">
                <a:latin typeface="Bookman Old Style" pitchFamily="18" charset="0"/>
              </a:rPr>
              <a:t>березень</a:t>
            </a:r>
          </a:p>
        </p:txBody>
      </p:sp>
      <p:sp>
        <p:nvSpPr>
          <p:cNvPr id="837" name="TextBox 836"/>
          <p:cNvSpPr txBox="1"/>
          <p:nvPr/>
        </p:nvSpPr>
        <p:spPr>
          <a:xfrm rot="3368098">
            <a:off x="1300985" y="5166505"/>
            <a:ext cx="1058667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1400" dirty="0" smtClean="0">
                <a:latin typeface="Bookman Old Style" pitchFamily="18" charset="0"/>
              </a:rPr>
              <a:t>лютий</a:t>
            </a:r>
          </a:p>
        </p:txBody>
      </p:sp>
      <p:sp>
        <p:nvSpPr>
          <p:cNvPr id="838" name="TextBox 837"/>
          <p:cNvSpPr txBox="1"/>
          <p:nvPr/>
        </p:nvSpPr>
        <p:spPr>
          <a:xfrm rot="1618209">
            <a:off x="2572415" y="6249465"/>
            <a:ext cx="1058667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1400" dirty="0" smtClean="0">
                <a:latin typeface="Bookman Old Style" pitchFamily="18" charset="0"/>
              </a:rPr>
              <a:t>січень</a:t>
            </a:r>
          </a:p>
        </p:txBody>
      </p:sp>
      <p:grpSp>
        <p:nvGrpSpPr>
          <p:cNvPr id="19" name="Группа 864"/>
          <p:cNvGrpSpPr/>
          <p:nvPr/>
        </p:nvGrpSpPr>
        <p:grpSpPr>
          <a:xfrm>
            <a:off x="3673098" y="578603"/>
            <a:ext cx="2665709" cy="6010528"/>
            <a:chOff x="3673098" y="578603"/>
            <a:chExt cx="2665709" cy="6010528"/>
          </a:xfrm>
        </p:grpSpPr>
        <p:sp>
          <p:nvSpPr>
            <p:cNvPr id="866" name="Полилиния 865"/>
            <p:cNvSpPr/>
            <p:nvPr/>
          </p:nvSpPr>
          <p:spPr>
            <a:xfrm>
              <a:off x="4702169" y="5535152"/>
              <a:ext cx="727087" cy="608492"/>
            </a:xfrm>
            <a:custGeom>
              <a:avLst/>
              <a:gdLst>
                <a:gd name="connsiteX0" fmla="*/ 2217 w 727087"/>
                <a:gd name="connsiteY0" fmla="*/ 109728 h 608492"/>
                <a:gd name="connsiteX1" fmla="*/ 8867 w 727087"/>
                <a:gd name="connsiteY1" fmla="*/ 146304 h 608492"/>
                <a:gd name="connsiteX2" fmla="*/ 15517 w 727087"/>
                <a:gd name="connsiteY2" fmla="*/ 152955 h 608492"/>
                <a:gd name="connsiteX3" fmla="*/ 28818 w 727087"/>
                <a:gd name="connsiteY3" fmla="*/ 169580 h 608492"/>
                <a:gd name="connsiteX4" fmla="*/ 48768 w 727087"/>
                <a:gd name="connsiteY4" fmla="*/ 176230 h 608492"/>
                <a:gd name="connsiteX5" fmla="*/ 121920 w 727087"/>
                <a:gd name="connsiteY5" fmla="*/ 172905 h 608492"/>
                <a:gd name="connsiteX6" fmla="*/ 158496 w 727087"/>
                <a:gd name="connsiteY6" fmla="*/ 166255 h 608492"/>
                <a:gd name="connsiteX7" fmla="*/ 181772 w 727087"/>
                <a:gd name="connsiteY7" fmla="*/ 162930 h 608492"/>
                <a:gd name="connsiteX8" fmla="*/ 221673 w 727087"/>
                <a:gd name="connsiteY8" fmla="*/ 152955 h 608492"/>
                <a:gd name="connsiteX9" fmla="*/ 231648 w 727087"/>
                <a:gd name="connsiteY9" fmla="*/ 149629 h 608492"/>
                <a:gd name="connsiteX10" fmla="*/ 318100 w 727087"/>
                <a:gd name="connsiteY10" fmla="*/ 156280 h 608492"/>
                <a:gd name="connsiteX11" fmla="*/ 338051 w 727087"/>
                <a:gd name="connsiteY11" fmla="*/ 162930 h 608492"/>
                <a:gd name="connsiteX12" fmla="*/ 358002 w 727087"/>
                <a:gd name="connsiteY12" fmla="*/ 176230 h 608492"/>
                <a:gd name="connsiteX13" fmla="*/ 361327 w 727087"/>
                <a:gd name="connsiteY13" fmla="*/ 192856 h 608492"/>
                <a:gd name="connsiteX14" fmla="*/ 354676 w 727087"/>
                <a:gd name="connsiteY14" fmla="*/ 229432 h 608492"/>
                <a:gd name="connsiteX15" fmla="*/ 348026 w 727087"/>
                <a:gd name="connsiteY15" fmla="*/ 242732 h 608492"/>
                <a:gd name="connsiteX16" fmla="*/ 341376 w 727087"/>
                <a:gd name="connsiteY16" fmla="*/ 279308 h 608492"/>
                <a:gd name="connsiteX17" fmla="*/ 334726 w 727087"/>
                <a:gd name="connsiteY17" fmla="*/ 395686 h 608492"/>
                <a:gd name="connsiteX18" fmla="*/ 331401 w 727087"/>
                <a:gd name="connsiteY18" fmla="*/ 478813 h 608492"/>
                <a:gd name="connsiteX19" fmla="*/ 341376 w 727087"/>
                <a:gd name="connsiteY19" fmla="*/ 528690 h 608492"/>
                <a:gd name="connsiteX20" fmla="*/ 351351 w 727087"/>
                <a:gd name="connsiteY20" fmla="*/ 535340 h 608492"/>
                <a:gd name="connsiteX21" fmla="*/ 367977 w 727087"/>
                <a:gd name="connsiteY21" fmla="*/ 551965 h 608492"/>
                <a:gd name="connsiteX22" fmla="*/ 384602 w 727087"/>
                <a:gd name="connsiteY22" fmla="*/ 561941 h 608492"/>
                <a:gd name="connsiteX23" fmla="*/ 394578 w 727087"/>
                <a:gd name="connsiteY23" fmla="*/ 571916 h 608492"/>
                <a:gd name="connsiteX24" fmla="*/ 427828 w 727087"/>
                <a:gd name="connsiteY24" fmla="*/ 578566 h 608492"/>
                <a:gd name="connsiteX25" fmla="*/ 447779 w 727087"/>
                <a:gd name="connsiteY25" fmla="*/ 585216 h 608492"/>
                <a:gd name="connsiteX26" fmla="*/ 464404 w 727087"/>
                <a:gd name="connsiteY26" fmla="*/ 595192 h 608492"/>
                <a:gd name="connsiteX27" fmla="*/ 474380 w 727087"/>
                <a:gd name="connsiteY27" fmla="*/ 601842 h 608492"/>
                <a:gd name="connsiteX28" fmla="*/ 494330 w 727087"/>
                <a:gd name="connsiteY28" fmla="*/ 608492 h 608492"/>
                <a:gd name="connsiteX29" fmla="*/ 550857 w 727087"/>
                <a:gd name="connsiteY29" fmla="*/ 605167 h 608492"/>
                <a:gd name="connsiteX30" fmla="*/ 560832 w 727087"/>
                <a:gd name="connsiteY30" fmla="*/ 598517 h 608492"/>
                <a:gd name="connsiteX31" fmla="*/ 580783 w 727087"/>
                <a:gd name="connsiteY31" fmla="*/ 591867 h 608492"/>
                <a:gd name="connsiteX32" fmla="*/ 604058 w 727087"/>
                <a:gd name="connsiteY32" fmla="*/ 585216 h 608492"/>
                <a:gd name="connsiteX33" fmla="*/ 627334 w 727087"/>
                <a:gd name="connsiteY33" fmla="*/ 575241 h 608492"/>
                <a:gd name="connsiteX34" fmla="*/ 637309 w 727087"/>
                <a:gd name="connsiteY34" fmla="*/ 568591 h 608492"/>
                <a:gd name="connsiteX35" fmla="*/ 647284 w 727087"/>
                <a:gd name="connsiteY35" fmla="*/ 565266 h 608492"/>
                <a:gd name="connsiteX36" fmla="*/ 657260 w 727087"/>
                <a:gd name="connsiteY36" fmla="*/ 555291 h 608492"/>
                <a:gd name="connsiteX37" fmla="*/ 680535 w 727087"/>
                <a:gd name="connsiteY37" fmla="*/ 541990 h 608492"/>
                <a:gd name="connsiteX38" fmla="*/ 693836 w 727087"/>
                <a:gd name="connsiteY38" fmla="*/ 525365 h 608492"/>
                <a:gd name="connsiteX39" fmla="*/ 697161 w 727087"/>
                <a:gd name="connsiteY39" fmla="*/ 515389 h 608492"/>
                <a:gd name="connsiteX40" fmla="*/ 707136 w 727087"/>
                <a:gd name="connsiteY40" fmla="*/ 495439 h 608492"/>
                <a:gd name="connsiteX41" fmla="*/ 710461 w 727087"/>
                <a:gd name="connsiteY41" fmla="*/ 422287 h 608492"/>
                <a:gd name="connsiteX42" fmla="*/ 713786 w 727087"/>
                <a:gd name="connsiteY42" fmla="*/ 405661 h 608492"/>
                <a:gd name="connsiteX43" fmla="*/ 717111 w 727087"/>
                <a:gd name="connsiteY43" fmla="*/ 385711 h 608492"/>
                <a:gd name="connsiteX44" fmla="*/ 723762 w 727087"/>
                <a:gd name="connsiteY44" fmla="*/ 339160 h 608492"/>
                <a:gd name="connsiteX45" fmla="*/ 727087 w 727087"/>
                <a:gd name="connsiteY45" fmla="*/ 329184 h 608492"/>
                <a:gd name="connsiteX46" fmla="*/ 723762 w 727087"/>
                <a:gd name="connsiteY46" fmla="*/ 295933 h 608492"/>
                <a:gd name="connsiteX47" fmla="*/ 713786 w 727087"/>
                <a:gd name="connsiteY47" fmla="*/ 262683 h 608492"/>
                <a:gd name="connsiteX48" fmla="*/ 707136 w 727087"/>
                <a:gd name="connsiteY48" fmla="*/ 236082 h 608492"/>
                <a:gd name="connsiteX49" fmla="*/ 700486 w 727087"/>
                <a:gd name="connsiteY49" fmla="*/ 212806 h 608492"/>
                <a:gd name="connsiteX50" fmla="*/ 693836 w 727087"/>
                <a:gd name="connsiteY50" fmla="*/ 202831 h 608492"/>
                <a:gd name="connsiteX51" fmla="*/ 690511 w 727087"/>
                <a:gd name="connsiteY51" fmla="*/ 192856 h 608492"/>
                <a:gd name="connsiteX52" fmla="*/ 673885 w 727087"/>
                <a:gd name="connsiteY52" fmla="*/ 176230 h 608492"/>
                <a:gd name="connsiteX53" fmla="*/ 650610 w 727087"/>
                <a:gd name="connsiteY53" fmla="*/ 152955 h 608492"/>
                <a:gd name="connsiteX54" fmla="*/ 643959 w 727087"/>
                <a:gd name="connsiteY54" fmla="*/ 146304 h 608492"/>
                <a:gd name="connsiteX55" fmla="*/ 624009 w 727087"/>
                <a:gd name="connsiteY55" fmla="*/ 139654 h 608492"/>
                <a:gd name="connsiteX56" fmla="*/ 607383 w 727087"/>
                <a:gd name="connsiteY56" fmla="*/ 126354 h 608492"/>
                <a:gd name="connsiteX57" fmla="*/ 600733 w 727087"/>
                <a:gd name="connsiteY57" fmla="*/ 116379 h 608492"/>
                <a:gd name="connsiteX58" fmla="*/ 584108 w 727087"/>
                <a:gd name="connsiteY58" fmla="*/ 99753 h 608492"/>
                <a:gd name="connsiteX59" fmla="*/ 580783 w 727087"/>
                <a:gd name="connsiteY59" fmla="*/ 89778 h 608492"/>
                <a:gd name="connsiteX60" fmla="*/ 557507 w 727087"/>
                <a:gd name="connsiteY60" fmla="*/ 69827 h 608492"/>
                <a:gd name="connsiteX61" fmla="*/ 554182 w 727087"/>
                <a:gd name="connsiteY61" fmla="*/ 59852 h 608492"/>
                <a:gd name="connsiteX62" fmla="*/ 544207 w 727087"/>
                <a:gd name="connsiteY62" fmla="*/ 53202 h 608492"/>
                <a:gd name="connsiteX63" fmla="*/ 537556 w 727087"/>
                <a:gd name="connsiteY63" fmla="*/ 46552 h 608492"/>
                <a:gd name="connsiteX64" fmla="*/ 530906 w 727087"/>
                <a:gd name="connsiteY64" fmla="*/ 36576 h 608492"/>
                <a:gd name="connsiteX65" fmla="*/ 520931 w 727087"/>
                <a:gd name="connsiteY65" fmla="*/ 33251 h 608492"/>
                <a:gd name="connsiteX66" fmla="*/ 500980 w 727087"/>
                <a:gd name="connsiteY66" fmla="*/ 19951 h 608492"/>
                <a:gd name="connsiteX67" fmla="*/ 491005 w 727087"/>
                <a:gd name="connsiteY67" fmla="*/ 13301 h 608492"/>
                <a:gd name="connsiteX68" fmla="*/ 481030 w 727087"/>
                <a:gd name="connsiteY68" fmla="*/ 9976 h 608492"/>
                <a:gd name="connsiteX69" fmla="*/ 471055 w 727087"/>
                <a:gd name="connsiteY69" fmla="*/ 3325 h 608492"/>
                <a:gd name="connsiteX70" fmla="*/ 454429 w 727087"/>
                <a:gd name="connsiteY70" fmla="*/ 0 h 608492"/>
                <a:gd name="connsiteX71" fmla="*/ 354676 w 727087"/>
                <a:gd name="connsiteY71" fmla="*/ 3325 h 608492"/>
                <a:gd name="connsiteX72" fmla="*/ 348026 w 727087"/>
                <a:gd name="connsiteY72" fmla="*/ 9976 h 608492"/>
                <a:gd name="connsiteX73" fmla="*/ 338051 w 727087"/>
                <a:gd name="connsiteY73" fmla="*/ 16626 h 608492"/>
                <a:gd name="connsiteX74" fmla="*/ 318100 w 727087"/>
                <a:gd name="connsiteY74" fmla="*/ 43227 h 608492"/>
                <a:gd name="connsiteX75" fmla="*/ 308125 w 727087"/>
                <a:gd name="connsiteY75" fmla="*/ 46552 h 608492"/>
                <a:gd name="connsiteX76" fmla="*/ 304800 w 727087"/>
                <a:gd name="connsiteY76" fmla="*/ 56527 h 608492"/>
                <a:gd name="connsiteX77" fmla="*/ 294825 w 727087"/>
                <a:gd name="connsiteY77" fmla="*/ 59852 h 608492"/>
                <a:gd name="connsiteX78" fmla="*/ 274874 w 727087"/>
                <a:gd name="connsiteY78" fmla="*/ 69827 h 608492"/>
                <a:gd name="connsiteX79" fmla="*/ 264899 w 727087"/>
                <a:gd name="connsiteY79" fmla="*/ 76477 h 608492"/>
                <a:gd name="connsiteX80" fmla="*/ 215023 w 727087"/>
                <a:gd name="connsiteY80" fmla="*/ 86453 h 608492"/>
                <a:gd name="connsiteX81" fmla="*/ 38793 w 727087"/>
                <a:gd name="connsiteY81" fmla="*/ 89778 h 608492"/>
                <a:gd name="connsiteX82" fmla="*/ 22167 w 727087"/>
                <a:gd name="connsiteY82" fmla="*/ 99753 h 608492"/>
                <a:gd name="connsiteX83" fmla="*/ 2217 w 727087"/>
                <a:gd name="connsiteY83" fmla="*/ 109728 h 6084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</a:cxnLst>
              <a:rect l="l" t="t" r="r" b="b"/>
              <a:pathLst>
                <a:path w="727087" h="608492">
                  <a:moveTo>
                    <a:pt x="2217" y="109728"/>
                  </a:moveTo>
                  <a:cubicBezTo>
                    <a:pt x="0" y="117486"/>
                    <a:pt x="4011" y="138210"/>
                    <a:pt x="8867" y="146304"/>
                  </a:cubicBezTo>
                  <a:cubicBezTo>
                    <a:pt x="10480" y="148992"/>
                    <a:pt x="13300" y="150738"/>
                    <a:pt x="15517" y="152955"/>
                  </a:cubicBezTo>
                  <a:cubicBezTo>
                    <a:pt x="19123" y="163773"/>
                    <a:pt x="17046" y="164348"/>
                    <a:pt x="28818" y="169580"/>
                  </a:cubicBezTo>
                  <a:cubicBezTo>
                    <a:pt x="35224" y="172427"/>
                    <a:pt x="48768" y="176230"/>
                    <a:pt x="48768" y="176230"/>
                  </a:cubicBezTo>
                  <a:cubicBezTo>
                    <a:pt x="73152" y="175122"/>
                    <a:pt x="97569" y="174584"/>
                    <a:pt x="121920" y="172905"/>
                  </a:cubicBezTo>
                  <a:cubicBezTo>
                    <a:pt x="153180" y="170749"/>
                    <a:pt x="135575" y="170422"/>
                    <a:pt x="158496" y="166255"/>
                  </a:cubicBezTo>
                  <a:cubicBezTo>
                    <a:pt x="166207" y="164853"/>
                    <a:pt x="174026" y="164122"/>
                    <a:pt x="181772" y="162930"/>
                  </a:cubicBezTo>
                  <a:cubicBezTo>
                    <a:pt x="206712" y="159093"/>
                    <a:pt x="197327" y="161071"/>
                    <a:pt x="221673" y="152955"/>
                  </a:cubicBezTo>
                  <a:lnTo>
                    <a:pt x="231648" y="149629"/>
                  </a:lnTo>
                  <a:cubicBezTo>
                    <a:pt x="270569" y="151399"/>
                    <a:pt x="288383" y="147365"/>
                    <a:pt x="318100" y="156280"/>
                  </a:cubicBezTo>
                  <a:cubicBezTo>
                    <a:pt x="324814" y="158294"/>
                    <a:pt x="332218" y="159042"/>
                    <a:pt x="338051" y="162930"/>
                  </a:cubicBezTo>
                  <a:lnTo>
                    <a:pt x="358002" y="176230"/>
                  </a:lnTo>
                  <a:cubicBezTo>
                    <a:pt x="359110" y="181772"/>
                    <a:pt x="361327" y="187204"/>
                    <a:pt x="361327" y="192856"/>
                  </a:cubicBezTo>
                  <a:cubicBezTo>
                    <a:pt x="361327" y="194535"/>
                    <a:pt x="355758" y="226186"/>
                    <a:pt x="354676" y="229432"/>
                  </a:cubicBezTo>
                  <a:cubicBezTo>
                    <a:pt x="353108" y="234134"/>
                    <a:pt x="349766" y="238091"/>
                    <a:pt x="348026" y="242732"/>
                  </a:cubicBezTo>
                  <a:cubicBezTo>
                    <a:pt x="344724" y="251537"/>
                    <a:pt x="342047" y="272258"/>
                    <a:pt x="341376" y="279308"/>
                  </a:cubicBezTo>
                  <a:cubicBezTo>
                    <a:pt x="338221" y="312438"/>
                    <a:pt x="336050" y="365238"/>
                    <a:pt x="334726" y="395686"/>
                  </a:cubicBezTo>
                  <a:cubicBezTo>
                    <a:pt x="333521" y="423391"/>
                    <a:pt x="332509" y="451104"/>
                    <a:pt x="331401" y="478813"/>
                  </a:cubicBezTo>
                  <a:cubicBezTo>
                    <a:pt x="331562" y="480259"/>
                    <a:pt x="334303" y="523975"/>
                    <a:pt x="341376" y="528690"/>
                  </a:cubicBezTo>
                  <a:lnTo>
                    <a:pt x="351351" y="535340"/>
                  </a:lnTo>
                  <a:cubicBezTo>
                    <a:pt x="362755" y="552443"/>
                    <a:pt x="352141" y="539295"/>
                    <a:pt x="367977" y="551965"/>
                  </a:cubicBezTo>
                  <a:cubicBezTo>
                    <a:pt x="381018" y="562399"/>
                    <a:pt x="367278" y="556166"/>
                    <a:pt x="384602" y="561941"/>
                  </a:cubicBezTo>
                  <a:cubicBezTo>
                    <a:pt x="387927" y="565266"/>
                    <a:pt x="390665" y="569308"/>
                    <a:pt x="394578" y="571916"/>
                  </a:cubicBezTo>
                  <a:cubicBezTo>
                    <a:pt x="400909" y="576137"/>
                    <a:pt x="425856" y="578284"/>
                    <a:pt x="427828" y="578566"/>
                  </a:cubicBezTo>
                  <a:cubicBezTo>
                    <a:pt x="434478" y="580783"/>
                    <a:pt x="442823" y="580259"/>
                    <a:pt x="447779" y="585216"/>
                  </a:cubicBezTo>
                  <a:cubicBezTo>
                    <a:pt x="460766" y="598205"/>
                    <a:pt x="447141" y="586561"/>
                    <a:pt x="464404" y="595192"/>
                  </a:cubicBezTo>
                  <a:cubicBezTo>
                    <a:pt x="467979" y="596979"/>
                    <a:pt x="470728" y="600219"/>
                    <a:pt x="474380" y="601842"/>
                  </a:cubicBezTo>
                  <a:cubicBezTo>
                    <a:pt x="480786" y="604689"/>
                    <a:pt x="494330" y="608492"/>
                    <a:pt x="494330" y="608492"/>
                  </a:cubicBezTo>
                  <a:cubicBezTo>
                    <a:pt x="513172" y="607384"/>
                    <a:pt x="532191" y="607967"/>
                    <a:pt x="550857" y="605167"/>
                  </a:cubicBezTo>
                  <a:cubicBezTo>
                    <a:pt x="554809" y="604574"/>
                    <a:pt x="557180" y="600140"/>
                    <a:pt x="560832" y="598517"/>
                  </a:cubicBezTo>
                  <a:cubicBezTo>
                    <a:pt x="567238" y="595670"/>
                    <a:pt x="573982" y="593568"/>
                    <a:pt x="580783" y="591867"/>
                  </a:cubicBezTo>
                  <a:cubicBezTo>
                    <a:pt x="585041" y="590802"/>
                    <a:pt x="599290" y="587600"/>
                    <a:pt x="604058" y="585216"/>
                  </a:cubicBezTo>
                  <a:cubicBezTo>
                    <a:pt x="627021" y="573735"/>
                    <a:pt x="599655" y="582161"/>
                    <a:pt x="627334" y="575241"/>
                  </a:cubicBezTo>
                  <a:cubicBezTo>
                    <a:pt x="630659" y="573024"/>
                    <a:pt x="633735" y="570378"/>
                    <a:pt x="637309" y="568591"/>
                  </a:cubicBezTo>
                  <a:cubicBezTo>
                    <a:pt x="640444" y="567024"/>
                    <a:pt x="644368" y="567210"/>
                    <a:pt x="647284" y="565266"/>
                  </a:cubicBezTo>
                  <a:cubicBezTo>
                    <a:pt x="651197" y="562658"/>
                    <a:pt x="653647" y="558301"/>
                    <a:pt x="657260" y="555291"/>
                  </a:cubicBezTo>
                  <a:cubicBezTo>
                    <a:pt x="670870" y="543949"/>
                    <a:pt x="664267" y="552835"/>
                    <a:pt x="680535" y="541990"/>
                  </a:cubicBezTo>
                  <a:cubicBezTo>
                    <a:pt x="686223" y="538198"/>
                    <a:pt x="690277" y="530703"/>
                    <a:pt x="693836" y="525365"/>
                  </a:cubicBezTo>
                  <a:cubicBezTo>
                    <a:pt x="694944" y="522040"/>
                    <a:pt x="695594" y="518524"/>
                    <a:pt x="697161" y="515389"/>
                  </a:cubicBezTo>
                  <a:cubicBezTo>
                    <a:pt x="710054" y="489603"/>
                    <a:pt x="698777" y="520515"/>
                    <a:pt x="707136" y="495439"/>
                  </a:cubicBezTo>
                  <a:cubicBezTo>
                    <a:pt x="708244" y="471055"/>
                    <a:pt x="708658" y="446629"/>
                    <a:pt x="710461" y="422287"/>
                  </a:cubicBezTo>
                  <a:cubicBezTo>
                    <a:pt x="710878" y="416651"/>
                    <a:pt x="712775" y="411222"/>
                    <a:pt x="713786" y="405661"/>
                  </a:cubicBezTo>
                  <a:cubicBezTo>
                    <a:pt x="714992" y="399028"/>
                    <a:pt x="716158" y="392385"/>
                    <a:pt x="717111" y="385711"/>
                  </a:cubicBezTo>
                  <a:cubicBezTo>
                    <a:pt x="719127" y="371599"/>
                    <a:pt x="720585" y="353455"/>
                    <a:pt x="723762" y="339160"/>
                  </a:cubicBezTo>
                  <a:cubicBezTo>
                    <a:pt x="724522" y="335738"/>
                    <a:pt x="725979" y="332509"/>
                    <a:pt x="727087" y="329184"/>
                  </a:cubicBezTo>
                  <a:cubicBezTo>
                    <a:pt x="725979" y="318100"/>
                    <a:pt x="725337" y="306960"/>
                    <a:pt x="723762" y="295933"/>
                  </a:cubicBezTo>
                  <a:cubicBezTo>
                    <a:pt x="720999" y="276596"/>
                    <a:pt x="718409" y="285798"/>
                    <a:pt x="713786" y="262683"/>
                  </a:cubicBezTo>
                  <a:cubicBezTo>
                    <a:pt x="707025" y="228877"/>
                    <a:pt x="713953" y="259941"/>
                    <a:pt x="707136" y="236082"/>
                  </a:cubicBezTo>
                  <a:cubicBezTo>
                    <a:pt x="705715" y="231109"/>
                    <a:pt x="703144" y="218122"/>
                    <a:pt x="700486" y="212806"/>
                  </a:cubicBezTo>
                  <a:cubicBezTo>
                    <a:pt x="698699" y="209232"/>
                    <a:pt x="695623" y="206405"/>
                    <a:pt x="693836" y="202831"/>
                  </a:cubicBezTo>
                  <a:cubicBezTo>
                    <a:pt x="692269" y="199696"/>
                    <a:pt x="692614" y="195660"/>
                    <a:pt x="690511" y="192856"/>
                  </a:cubicBezTo>
                  <a:cubicBezTo>
                    <a:pt x="685808" y="186586"/>
                    <a:pt x="678233" y="182751"/>
                    <a:pt x="673885" y="176230"/>
                  </a:cubicBezTo>
                  <a:cubicBezTo>
                    <a:pt x="658641" y="153364"/>
                    <a:pt x="668167" y="158807"/>
                    <a:pt x="650610" y="152955"/>
                  </a:cubicBezTo>
                  <a:cubicBezTo>
                    <a:pt x="648393" y="150738"/>
                    <a:pt x="646763" y="147706"/>
                    <a:pt x="643959" y="146304"/>
                  </a:cubicBezTo>
                  <a:cubicBezTo>
                    <a:pt x="637689" y="143169"/>
                    <a:pt x="624009" y="139654"/>
                    <a:pt x="624009" y="139654"/>
                  </a:cubicBezTo>
                  <a:cubicBezTo>
                    <a:pt x="604952" y="111069"/>
                    <a:pt x="630327" y="144708"/>
                    <a:pt x="607383" y="126354"/>
                  </a:cubicBezTo>
                  <a:cubicBezTo>
                    <a:pt x="604262" y="123858"/>
                    <a:pt x="603364" y="119386"/>
                    <a:pt x="600733" y="116379"/>
                  </a:cubicBezTo>
                  <a:cubicBezTo>
                    <a:pt x="595572" y="110481"/>
                    <a:pt x="584108" y="99753"/>
                    <a:pt x="584108" y="99753"/>
                  </a:cubicBezTo>
                  <a:cubicBezTo>
                    <a:pt x="583000" y="96428"/>
                    <a:pt x="582820" y="92630"/>
                    <a:pt x="580783" y="89778"/>
                  </a:cubicBezTo>
                  <a:cubicBezTo>
                    <a:pt x="573452" y="79515"/>
                    <a:pt x="567093" y="76218"/>
                    <a:pt x="557507" y="69827"/>
                  </a:cubicBezTo>
                  <a:cubicBezTo>
                    <a:pt x="556399" y="66502"/>
                    <a:pt x="556371" y="62589"/>
                    <a:pt x="554182" y="59852"/>
                  </a:cubicBezTo>
                  <a:cubicBezTo>
                    <a:pt x="551686" y="56732"/>
                    <a:pt x="547328" y="55698"/>
                    <a:pt x="544207" y="53202"/>
                  </a:cubicBezTo>
                  <a:cubicBezTo>
                    <a:pt x="541759" y="51244"/>
                    <a:pt x="539514" y="49000"/>
                    <a:pt x="537556" y="46552"/>
                  </a:cubicBezTo>
                  <a:cubicBezTo>
                    <a:pt x="535059" y="43431"/>
                    <a:pt x="534027" y="39073"/>
                    <a:pt x="530906" y="36576"/>
                  </a:cubicBezTo>
                  <a:cubicBezTo>
                    <a:pt x="528169" y="34386"/>
                    <a:pt x="523995" y="34953"/>
                    <a:pt x="520931" y="33251"/>
                  </a:cubicBezTo>
                  <a:cubicBezTo>
                    <a:pt x="513944" y="29370"/>
                    <a:pt x="507630" y="24384"/>
                    <a:pt x="500980" y="19951"/>
                  </a:cubicBezTo>
                  <a:cubicBezTo>
                    <a:pt x="497655" y="17734"/>
                    <a:pt x="494796" y="14565"/>
                    <a:pt x="491005" y="13301"/>
                  </a:cubicBezTo>
                  <a:lnTo>
                    <a:pt x="481030" y="9976"/>
                  </a:lnTo>
                  <a:cubicBezTo>
                    <a:pt x="477705" y="7759"/>
                    <a:pt x="474797" y="4728"/>
                    <a:pt x="471055" y="3325"/>
                  </a:cubicBezTo>
                  <a:cubicBezTo>
                    <a:pt x="465763" y="1340"/>
                    <a:pt x="460081" y="0"/>
                    <a:pt x="454429" y="0"/>
                  </a:cubicBezTo>
                  <a:cubicBezTo>
                    <a:pt x="421160" y="0"/>
                    <a:pt x="387927" y="2217"/>
                    <a:pt x="354676" y="3325"/>
                  </a:cubicBezTo>
                  <a:cubicBezTo>
                    <a:pt x="352459" y="5542"/>
                    <a:pt x="350474" y="8017"/>
                    <a:pt x="348026" y="9976"/>
                  </a:cubicBezTo>
                  <a:cubicBezTo>
                    <a:pt x="344906" y="12472"/>
                    <a:pt x="340682" y="13619"/>
                    <a:pt x="338051" y="16626"/>
                  </a:cubicBezTo>
                  <a:cubicBezTo>
                    <a:pt x="336225" y="18713"/>
                    <a:pt x="325219" y="38955"/>
                    <a:pt x="318100" y="43227"/>
                  </a:cubicBezTo>
                  <a:cubicBezTo>
                    <a:pt x="315095" y="45030"/>
                    <a:pt x="311450" y="45444"/>
                    <a:pt x="308125" y="46552"/>
                  </a:cubicBezTo>
                  <a:cubicBezTo>
                    <a:pt x="307017" y="49877"/>
                    <a:pt x="307278" y="54049"/>
                    <a:pt x="304800" y="56527"/>
                  </a:cubicBezTo>
                  <a:cubicBezTo>
                    <a:pt x="302322" y="59005"/>
                    <a:pt x="297960" y="58285"/>
                    <a:pt x="294825" y="59852"/>
                  </a:cubicBezTo>
                  <a:cubicBezTo>
                    <a:pt x="269045" y="72742"/>
                    <a:pt x="299946" y="61470"/>
                    <a:pt x="274874" y="69827"/>
                  </a:cubicBezTo>
                  <a:cubicBezTo>
                    <a:pt x="271549" y="72044"/>
                    <a:pt x="268655" y="75111"/>
                    <a:pt x="264899" y="76477"/>
                  </a:cubicBezTo>
                  <a:cubicBezTo>
                    <a:pt x="254960" y="80091"/>
                    <a:pt x="226540" y="86069"/>
                    <a:pt x="215023" y="86453"/>
                  </a:cubicBezTo>
                  <a:cubicBezTo>
                    <a:pt x="156302" y="88410"/>
                    <a:pt x="97536" y="88670"/>
                    <a:pt x="38793" y="89778"/>
                  </a:cubicBezTo>
                  <a:cubicBezTo>
                    <a:pt x="21471" y="95552"/>
                    <a:pt x="35208" y="89321"/>
                    <a:pt x="22167" y="99753"/>
                  </a:cubicBezTo>
                  <a:cubicBezTo>
                    <a:pt x="8793" y="110452"/>
                    <a:pt x="4434" y="101970"/>
                    <a:pt x="2217" y="109728"/>
                  </a:cubicBezTo>
                  <a:close/>
                </a:path>
              </a:pathLst>
            </a:custGeom>
            <a:solidFill>
              <a:srgbClr val="FFFF00">
                <a:alpha val="15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67" name="Полилиния 866"/>
            <p:cNvSpPr/>
            <p:nvPr/>
          </p:nvSpPr>
          <p:spPr>
            <a:xfrm>
              <a:off x="3757771" y="4531861"/>
              <a:ext cx="2347096" cy="2057270"/>
            </a:xfrm>
            <a:custGeom>
              <a:avLst/>
              <a:gdLst>
                <a:gd name="connsiteX0" fmla="*/ 761028 w 2347096"/>
                <a:gd name="connsiteY0" fmla="*/ 2035194 h 2057270"/>
                <a:gd name="connsiteX1" fmla="*/ 927282 w 2347096"/>
                <a:gd name="connsiteY1" fmla="*/ 2038519 h 2057270"/>
                <a:gd name="connsiteX2" fmla="*/ 947233 w 2347096"/>
                <a:gd name="connsiteY2" fmla="*/ 2035194 h 2057270"/>
                <a:gd name="connsiteX3" fmla="*/ 963858 w 2347096"/>
                <a:gd name="connsiteY3" fmla="*/ 2031868 h 2057270"/>
                <a:gd name="connsiteX4" fmla="*/ 1060286 w 2347096"/>
                <a:gd name="connsiteY4" fmla="*/ 2028543 h 2057270"/>
                <a:gd name="connsiteX5" fmla="*/ 1113487 w 2347096"/>
                <a:gd name="connsiteY5" fmla="*/ 2018568 h 2057270"/>
                <a:gd name="connsiteX6" fmla="*/ 1130113 w 2347096"/>
                <a:gd name="connsiteY6" fmla="*/ 2015243 h 2057270"/>
                <a:gd name="connsiteX7" fmla="*/ 1183314 w 2347096"/>
                <a:gd name="connsiteY7" fmla="*/ 2011918 h 2057270"/>
                <a:gd name="connsiteX8" fmla="*/ 1249816 w 2347096"/>
                <a:gd name="connsiteY8" fmla="*/ 2005268 h 2057270"/>
                <a:gd name="connsiteX9" fmla="*/ 1269766 w 2347096"/>
                <a:gd name="connsiteY9" fmla="*/ 2001943 h 2057270"/>
                <a:gd name="connsiteX10" fmla="*/ 1279742 w 2347096"/>
                <a:gd name="connsiteY10" fmla="*/ 1998618 h 2057270"/>
                <a:gd name="connsiteX11" fmla="*/ 1336268 w 2347096"/>
                <a:gd name="connsiteY11" fmla="*/ 1995292 h 2057270"/>
                <a:gd name="connsiteX12" fmla="*/ 1369519 w 2347096"/>
                <a:gd name="connsiteY12" fmla="*/ 1988642 h 2057270"/>
                <a:gd name="connsiteX13" fmla="*/ 1389470 w 2347096"/>
                <a:gd name="connsiteY13" fmla="*/ 1985317 h 2057270"/>
                <a:gd name="connsiteX14" fmla="*/ 1422721 w 2347096"/>
                <a:gd name="connsiteY14" fmla="*/ 1981992 h 2057270"/>
                <a:gd name="connsiteX15" fmla="*/ 1449321 w 2347096"/>
                <a:gd name="connsiteY15" fmla="*/ 1978667 h 2057270"/>
                <a:gd name="connsiteX16" fmla="*/ 1482572 w 2347096"/>
                <a:gd name="connsiteY16" fmla="*/ 1968692 h 2057270"/>
                <a:gd name="connsiteX17" fmla="*/ 1505848 w 2347096"/>
                <a:gd name="connsiteY17" fmla="*/ 1965367 h 2057270"/>
                <a:gd name="connsiteX18" fmla="*/ 1519148 w 2347096"/>
                <a:gd name="connsiteY18" fmla="*/ 1962042 h 2057270"/>
                <a:gd name="connsiteX19" fmla="*/ 1559049 w 2347096"/>
                <a:gd name="connsiteY19" fmla="*/ 1955391 h 2057270"/>
                <a:gd name="connsiteX20" fmla="*/ 1572350 w 2347096"/>
                <a:gd name="connsiteY20" fmla="*/ 1952066 h 2057270"/>
                <a:gd name="connsiteX21" fmla="*/ 1592300 w 2347096"/>
                <a:gd name="connsiteY21" fmla="*/ 1945416 h 2057270"/>
                <a:gd name="connsiteX22" fmla="*/ 1622226 w 2347096"/>
                <a:gd name="connsiteY22" fmla="*/ 1938766 h 2057270"/>
                <a:gd name="connsiteX23" fmla="*/ 1648827 w 2347096"/>
                <a:gd name="connsiteY23" fmla="*/ 1932116 h 2057270"/>
                <a:gd name="connsiteX24" fmla="*/ 1658802 w 2347096"/>
                <a:gd name="connsiteY24" fmla="*/ 1925466 h 2057270"/>
                <a:gd name="connsiteX25" fmla="*/ 1698703 w 2347096"/>
                <a:gd name="connsiteY25" fmla="*/ 1918815 h 2057270"/>
                <a:gd name="connsiteX26" fmla="*/ 1725304 w 2347096"/>
                <a:gd name="connsiteY26" fmla="*/ 1912165 h 2057270"/>
                <a:gd name="connsiteX27" fmla="*/ 1735279 w 2347096"/>
                <a:gd name="connsiteY27" fmla="*/ 1908840 h 2057270"/>
                <a:gd name="connsiteX28" fmla="*/ 1745254 w 2347096"/>
                <a:gd name="connsiteY28" fmla="*/ 1902190 h 2057270"/>
                <a:gd name="connsiteX29" fmla="*/ 1758555 w 2347096"/>
                <a:gd name="connsiteY29" fmla="*/ 1898865 h 2057270"/>
                <a:gd name="connsiteX30" fmla="*/ 1788481 w 2347096"/>
                <a:gd name="connsiteY30" fmla="*/ 1888890 h 2057270"/>
                <a:gd name="connsiteX31" fmla="*/ 1798456 w 2347096"/>
                <a:gd name="connsiteY31" fmla="*/ 1885564 h 2057270"/>
                <a:gd name="connsiteX32" fmla="*/ 1821732 w 2347096"/>
                <a:gd name="connsiteY32" fmla="*/ 1875589 h 2057270"/>
                <a:gd name="connsiteX33" fmla="*/ 1854982 w 2347096"/>
                <a:gd name="connsiteY33" fmla="*/ 1868939 h 2057270"/>
                <a:gd name="connsiteX34" fmla="*/ 1881583 w 2347096"/>
                <a:gd name="connsiteY34" fmla="*/ 1862289 h 2057270"/>
                <a:gd name="connsiteX35" fmla="*/ 1901534 w 2347096"/>
                <a:gd name="connsiteY35" fmla="*/ 1855639 h 2057270"/>
                <a:gd name="connsiteX36" fmla="*/ 1911509 w 2347096"/>
                <a:gd name="connsiteY36" fmla="*/ 1852314 h 2057270"/>
                <a:gd name="connsiteX37" fmla="*/ 1938110 w 2347096"/>
                <a:gd name="connsiteY37" fmla="*/ 1845663 h 2057270"/>
                <a:gd name="connsiteX38" fmla="*/ 1958060 w 2347096"/>
                <a:gd name="connsiteY38" fmla="*/ 1839013 h 2057270"/>
                <a:gd name="connsiteX39" fmla="*/ 1971361 w 2347096"/>
                <a:gd name="connsiteY39" fmla="*/ 1835688 h 2057270"/>
                <a:gd name="connsiteX40" fmla="*/ 1991311 w 2347096"/>
                <a:gd name="connsiteY40" fmla="*/ 1829038 h 2057270"/>
                <a:gd name="connsiteX41" fmla="*/ 2001286 w 2347096"/>
                <a:gd name="connsiteY41" fmla="*/ 1825713 h 2057270"/>
                <a:gd name="connsiteX42" fmla="*/ 2017912 w 2347096"/>
                <a:gd name="connsiteY42" fmla="*/ 1815738 h 2057270"/>
                <a:gd name="connsiteX43" fmla="*/ 2034537 w 2347096"/>
                <a:gd name="connsiteY43" fmla="*/ 1809087 h 2057270"/>
                <a:gd name="connsiteX44" fmla="*/ 2047838 w 2347096"/>
                <a:gd name="connsiteY44" fmla="*/ 1805762 h 2057270"/>
                <a:gd name="connsiteX45" fmla="*/ 2067788 w 2347096"/>
                <a:gd name="connsiteY45" fmla="*/ 1799112 h 2057270"/>
                <a:gd name="connsiteX46" fmla="*/ 2077764 w 2347096"/>
                <a:gd name="connsiteY46" fmla="*/ 1795787 h 2057270"/>
                <a:gd name="connsiteX47" fmla="*/ 2087739 w 2347096"/>
                <a:gd name="connsiteY47" fmla="*/ 1792462 h 2057270"/>
                <a:gd name="connsiteX48" fmla="*/ 2091064 w 2347096"/>
                <a:gd name="connsiteY48" fmla="*/ 1782487 h 2057270"/>
                <a:gd name="connsiteX49" fmla="*/ 2111014 w 2347096"/>
                <a:gd name="connsiteY49" fmla="*/ 1775836 h 2057270"/>
                <a:gd name="connsiteX50" fmla="*/ 2117665 w 2347096"/>
                <a:gd name="connsiteY50" fmla="*/ 1769186 h 2057270"/>
                <a:gd name="connsiteX51" fmla="*/ 2180841 w 2347096"/>
                <a:gd name="connsiteY51" fmla="*/ 1735935 h 2057270"/>
                <a:gd name="connsiteX52" fmla="*/ 2207442 w 2347096"/>
                <a:gd name="connsiteY52" fmla="*/ 1722635 h 2057270"/>
                <a:gd name="connsiteX53" fmla="*/ 2227393 w 2347096"/>
                <a:gd name="connsiteY53" fmla="*/ 1709335 h 2057270"/>
                <a:gd name="connsiteX54" fmla="*/ 2263969 w 2347096"/>
                <a:gd name="connsiteY54" fmla="*/ 1699359 h 2057270"/>
                <a:gd name="connsiteX55" fmla="*/ 2293894 w 2347096"/>
                <a:gd name="connsiteY55" fmla="*/ 1686059 h 2057270"/>
                <a:gd name="connsiteX56" fmla="*/ 2303870 w 2347096"/>
                <a:gd name="connsiteY56" fmla="*/ 1682734 h 2057270"/>
                <a:gd name="connsiteX57" fmla="*/ 2323820 w 2347096"/>
                <a:gd name="connsiteY57" fmla="*/ 1669434 h 2057270"/>
                <a:gd name="connsiteX58" fmla="*/ 2347096 w 2347096"/>
                <a:gd name="connsiteY58" fmla="*/ 1652808 h 2057270"/>
                <a:gd name="connsiteX59" fmla="*/ 2343771 w 2347096"/>
                <a:gd name="connsiteY59" fmla="*/ 1642833 h 2057270"/>
                <a:gd name="connsiteX60" fmla="*/ 2333796 w 2347096"/>
                <a:gd name="connsiteY60" fmla="*/ 1636183 h 2057270"/>
                <a:gd name="connsiteX61" fmla="*/ 2297220 w 2347096"/>
                <a:gd name="connsiteY61" fmla="*/ 1626207 h 2057270"/>
                <a:gd name="connsiteX62" fmla="*/ 2287244 w 2347096"/>
                <a:gd name="connsiteY62" fmla="*/ 1622882 h 2057270"/>
                <a:gd name="connsiteX63" fmla="*/ 2277269 w 2347096"/>
                <a:gd name="connsiteY63" fmla="*/ 1616232 h 2057270"/>
                <a:gd name="connsiteX64" fmla="*/ 2257318 w 2347096"/>
                <a:gd name="connsiteY64" fmla="*/ 1589631 h 2057270"/>
                <a:gd name="connsiteX65" fmla="*/ 2244018 w 2347096"/>
                <a:gd name="connsiteY65" fmla="*/ 1582981 h 2057270"/>
                <a:gd name="connsiteX66" fmla="*/ 2237368 w 2347096"/>
                <a:gd name="connsiteY66" fmla="*/ 1573006 h 2057270"/>
                <a:gd name="connsiteX67" fmla="*/ 2224068 w 2347096"/>
                <a:gd name="connsiteY67" fmla="*/ 1569681 h 2057270"/>
                <a:gd name="connsiteX68" fmla="*/ 2210767 w 2347096"/>
                <a:gd name="connsiteY68" fmla="*/ 1563031 h 2057270"/>
                <a:gd name="connsiteX69" fmla="*/ 2200792 w 2347096"/>
                <a:gd name="connsiteY69" fmla="*/ 1559706 h 2057270"/>
                <a:gd name="connsiteX70" fmla="*/ 2174191 w 2347096"/>
                <a:gd name="connsiteY70" fmla="*/ 1549730 h 2057270"/>
                <a:gd name="connsiteX71" fmla="*/ 2164216 w 2347096"/>
                <a:gd name="connsiteY71" fmla="*/ 1543080 h 2057270"/>
                <a:gd name="connsiteX72" fmla="*/ 2130965 w 2347096"/>
                <a:gd name="connsiteY72" fmla="*/ 1536430 h 2057270"/>
                <a:gd name="connsiteX73" fmla="*/ 2094389 w 2347096"/>
                <a:gd name="connsiteY73" fmla="*/ 1529780 h 2057270"/>
                <a:gd name="connsiteX74" fmla="*/ 2074438 w 2347096"/>
                <a:gd name="connsiteY74" fmla="*/ 1523130 h 2057270"/>
                <a:gd name="connsiteX75" fmla="*/ 2051163 w 2347096"/>
                <a:gd name="connsiteY75" fmla="*/ 1516479 h 2057270"/>
                <a:gd name="connsiteX76" fmla="*/ 1994636 w 2347096"/>
                <a:gd name="connsiteY76" fmla="*/ 1509829 h 2057270"/>
                <a:gd name="connsiteX77" fmla="*/ 1815081 w 2347096"/>
                <a:gd name="connsiteY77" fmla="*/ 1513154 h 2057270"/>
                <a:gd name="connsiteX78" fmla="*/ 1785156 w 2347096"/>
                <a:gd name="connsiteY78" fmla="*/ 1523130 h 2057270"/>
                <a:gd name="connsiteX79" fmla="*/ 1751905 w 2347096"/>
                <a:gd name="connsiteY79" fmla="*/ 1533105 h 2057270"/>
                <a:gd name="connsiteX80" fmla="*/ 1731954 w 2347096"/>
                <a:gd name="connsiteY80" fmla="*/ 1546405 h 2057270"/>
                <a:gd name="connsiteX81" fmla="*/ 1721979 w 2347096"/>
                <a:gd name="connsiteY81" fmla="*/ 1553055 h 2057270"/>
                <a:gd name="connsiteX82" fmla="*/ 1708678 w 2347096"/>
                <a:gd name="connsiteY82" fmla="*/ 1559706 h 2057270"/>
                <a:gd name="connsiteX83" fmla="*/ 1702028 w 2347096"/>
                <a:gd name="connsiteY83" fmla="*/ 1569681 h 2057270"/>
                <a:gd name="connsiteX84" fmla="*/ 1695378 w 2347096"/>
                <a:gd name="connsiteY84" fmla="*/ 1589631 h 2057270"/>
                <a:gd name="connsiteX85" fmla="*/ 1698703 w 2347096"/>
                <a:gd name="connsiteY85" fmla="*/ 1642833 h 2057270"/>
                <a:gd name="connsiteX86" fmla="*/ 1698703 w 2347096"/>
                <a:gd name="connsiteY86" fmla="*/ 1706010 h 2057270"/>
                <a:gd name="connsiteX87" fmla="*/ 1688728 w 2347096"/>
                <a:gd name="connsiteY87" fmla="*/ 1712660 h 2057270"/>
                <a:gd name="connsiteX88" fmla="*/ 1668777 w 2347096"/>
                <a:gd name="connsiteY88" fmla="*/ 1719310 h 2057270"/>
                <a:gd name="connsiteX89" fmla="*/ 1658802 w 2347096"/>
                <a:gd name="connsiteY89" fmla="*/ 1722635 h 2057270"/>
                <a:gd name="connsiteX90" fmla="*/ 1645502 w 2347096"/>
                <a:gd name="connsiteY90" fmla="*/ 1729285 h 2057270"/>
                <a:gd name="connsiteX91" fmla="*/ 1598950 w 2347096"/>
                <a:gd name="connsiteY91" fmla="*/ 1735935 h 2057270"/>
                <a:gd name="connsiteX92" fmla="*/ 1306342 w 2347096"/>
                <a:gd name="connsiteY92" fmla="*/ 1732610 h 2057270"/>
                <a:gd name="connsiteX93" fmla="*/ 1293042 w 2347096"/>
                <a:gd name="connsiteY93" fmla="*/ 1729285 h 2057270"/>
                <a:gd name="connsiteX94" fmla="*/ 1273092 w 2347096"/>
                <a:gd name="connsiteY94" fmla="*/ 1722635 h 2057270"/>
                <a:gd name="connsiteX95" fmla="*/ 1256466 w 2347096"/>
                <a:gd name="connsiteY95" fmla="*/ 1712660 h 2057270"/>
                <a:gd name="connsiteX96" fmla="*/ 1236516 w 2347096"/>
                <a:gd name="connsiteY96" fmla="*/ 1699359 h 2057270"/>
                <a:gd name="connsiteX97" fmla="*/ 1229865 w 2347096"/>
                <a:gd name="connsiteY97" fmla="*/ 1692709 h 2057270"/>
                <a:gd name="connsiteX98" fmla="*/ 1209915 w 2347096"/>
                <a:gd name="connsiteY98" fmla="*/ 1686059 h 2057270"/>
                <a:gd name="connsiteX99" fmla="*/ 1189964 w 2347096"/>
                <a:gd name="connsiteY99" fmla="*/ 1676084 h 2057270"/>
                <a:gd name="connsiteX100" fmla="*/ 1176664 w 2347096"/>
                <a:gd name="connsiteY100" fmla="*/ 1662783 h 2057270"/>
                <a:gd name="connsiteX101" fmla="*/ 1150063 w 2347096"/>
                <a:gd name="connsiteY101" fmla="*/ 1629532 h 2057270"/>
                <a:gd name="connsiteX102" fmla="*/ 1130113 w 2347096"/>
                <a:gd name="connsiteY102" fmla="*/ 1616232 h 2057270"/>
                <a:gd name="connsiteX103" fmla="*/ 1110162 w 2347096"/>
                <a:gd name="connsiteY103" fmla="*/ 1609582 h 2057270"/>
                <a:gd name="connsiteX104" fmla="*/ 1100187 w 2347096"/>
                <a:gd name="connsiteY104" fmla="*/ 1602932 h 2057270"/>
                <a:gd name="connsiteX105" fmla="*/ 1080236 w 2347096"/>
                <a:gd name="connsiteY105" fmla="*/ 1596282 h 2057270"/>
                <a:gd name="connsiteX106" fmla="*/ 1070261 w 2347096"/>
                <a:gd name="connsiteY106" fmla="*/ 1592956 h 2057270"/>
                <a:gd name="connsiteX107" fmla="*/ 1050310 w 2347096"/>
                <a:gd name="connsiteY107" fmla="*/ 1582981 h 2057270"/>
                <a:gd name="connsiteX108" fmla="*/ 1030360 w 2347096"/>
                <a:gd name="connsiteY108" fmla="*/ 1573006 h 2057270"/>
                <a:gd name="connsiteX109" fmla="*/ 1007084 w 2347096"/>
                <a:gd name="connsiteY109" fmla="*/ 1563031 h 2057270"/>
                <a:gd name="connsiteX110" fmla="*/ 997109 w 2347096"/>
                <a:gd name="connsiteY110" fmla="*/ 1553055 h 2057270"/>
                <a:gd name="connsiteX111" fmla="*/ 977158 w 2347096"/>
                <a:gd name="connsiteY111" fmla="*/ 1546405 h 2057270"/>
                <a:gd name="connsiteX112" fmla="*/ 967183 w 2347096"/>
                <a:gd name="connsiteY112" fmla="*/ 1539755 h 2057270"/>
                <a:gd name="connsiteX113" fmla="*/ 957208 w 2347096"/>
                <a:gd name="connsiteY113" fmla="*/ 1536430 h 2057270"/>
                <a:gd name="connsiteX114" fmla="*/ 940582 w 2347096"/>
                <a:gd name="connsiteY114" fmla="*/ 1523130 h 2057270"/>
                <a:gd name="connsiteX115" fmla="*/ 904006 w 2347096"/>
                <a:gd name="connsiteY115" fmla="*/ 1486554 h 2057270"/>
                <a:gd name="connsiteX116" fmla="*/ 894031 w 2347096"/>
                <a:gd name="connsiteY116" fmla="*/ 1476578 h 2057270"/>
                <a:gd name="connsiteX117" fmla="*/ 884056 w 2347096"/>
                <a:gd name="connsiteY117" fmla="*/ 1466603 h 2057270"/>
                <a:gd name="connsiteX118" fmla="*/ 880731 w 2347096"/>
                <a:gd name="connsiteY118" fmla="*/ 1456628 h 2057270"/>
                <a:gd name="connsiteX119" fmla="*/ 870756 w 2347096"/>
                <a:gd name="connsiteY119" fmla="*/ 1449978 h 2057270"/>
                <a:gd name="connsiteX120" fmla="*/ 864105 w 2347096"/>
                <a:gd name="connsiteY120" fmla="*/ 1443327 h 2057270"/>
                <a:gd name="connsiteX121" fmla="*/ 847480 w 2347096"/>
                <a:gd name="connsiteY121" fmla="*/ 1413402 h 2057270"/>
                <a:gd name="connsiteX122" fmla="*/ 834180 w 2347096"/>
                <a:gd name="connsiteY122" fmla="*/ 1396776 h 2057270"/>
                <a:gd name="connsiteX123" fmla="*/ 830854 w 2347096"/>
                <a:gd name="connsiteY123" fmla="*/ 1386801 h 2057270"/>
                <a:gd name="connsiteX124" fmla="*/ 820879 w 2347096"/>
                <a:gd name="connsiteY124" fmla="*/ 1383476 h 2057270"/>
                <a:gd name="connsiteX125" fmla="*/ 814229 w 2347096"/>
                <a:gd name="connsiteY125" fmla="*/ 1363525 h 2057270"/>
                <a:gd name="connsiteX126" fmla="*/ 797604 w 2347096"/>
                <a:gd name="connsiteY126" fmla="*/ 1340250 h 2057270"/>
                <a:gd name="connsiteX127" fmla="*/ 794278 w 2347096"/>
                <a:gd name="connsiteY127" fmla="*/ 1330274 h 2057270"/>
                <a:gd name="connsiteX128" fmla="*/ 787628 w 2347096"/>
                <a:gd name="connsiteY128" fmla="*/ 1320299 h 2057270"/>
                <a:gd name="connsiteX129" fmla="*/ 780978 w 2347096"/>
                <a:gd name="connsiteY129" fmla="*/ 1300348 h 2057270"/>
                <a:gd name="connsiteX130" fmla="*/ 777653 w 2347096"/>
                <a:gd name="connsiteY130" fmla="*/ 1290373 h 2057270"/>
                <a:gd name="connsiteX131" fmla="*/ 774328 w 2347096"/>
                <a:gd name="connsiteY131" fmla="*/ 1280398 h 2057270"/>
                <a:gd name="connsiteX132" fmla="*/ 771003 w 2347096"/>
                <a:gd name="connsiteY132" fmla="*/ 1193946 h 2057270"/>
                <a:gd name="connsiteX133" fmla="*/ 767678 w 2347096"/>
                <a:gd name="connsiteY133" fmla="*/ 1183970 h 2057270"/>
                <a:gd name="connsiteX134" fmla="*/ 771003 w 2347096"/>
                <a:gd name="connsiteY134" fmla="*/ 1160695 h 2057270"/>
                <a:gd name="connsiteX135" fmla="*/ 774328 w 2347096"/>
                <a:gd name="connsiteY135" fmla="*/ 1150719 h 2057270"/>
                <a:gd name="connsiteX136" fmla="*/ 784303 w 2347096"/>
                <a:gd name="connsiteY136" fmla="*/ 1144069 h 2057270"/>
                <a:gd name="connsiteX137" fmla="*/ 790953 w 2347096"/>
                <a:gd name="connsiteY137" fmla="*/ 1124119 h 2057270"/>
                <a:gd name="connsiteX138" fmla="*/ 784303 w 2347096"/>
                <a:gd name="connsiteY138" fmla="*/ 1057617 h 2057270"/>
                <a:gd name="connsiteX139" fmla="*/ 777653 w 2347096"/>
                <a:gd name="connsiteY139" fmla="*/ 1047642 h 2057270"/>
                <a:gd name="connsiteX140" fmla="*/ 771003 w 2347096"/>
                <a:gd name="connsiteY140" fmla="*/ 1040991 h 2057270"/>
                <a:gd name="connsiteX141" fmla="*/ 761028 w 2347096"/>
                <a:gd name="connsiteY141" fmla="*/ 1021041 h 2057270"/>
                <a:gd name="connsiteX142" fmla="*/ 751052 w 2347096"/>
                <a:gd name="connsiteY142" fmla="*/ 1014391 h 2057270"/>
                <a:gd name="connsiteX143" fmla="*/ 744402 w 2347096"/>
                <a:gd name="connsiteY143" fmla="*/ 1007740 h 2057270"/>
                <a:gd name="connsiteX144" fmla="*/ 721126 w 2347096"/>
                <a:gd name="connsiteY144" fmla="*/ 997765 h 2057270"/>
                <a:gd name="connsiteX145" fmla="*/ 711151 w 2347096"/>
                <a:gd name="connsiteY145" fmla="*/ 987790 h 2057270"/>
                <a:gd name="connsiteX146" fmla="*/ 671250 w 2347096"/>
                <a:gd name="connsiteY146" fmla="*/ 984465 h 2057270"/>
                <a:gd name="connsiteX147" fmla="*/ 588123 w 2347096"/>
                <a:gd name="connsiteY147" fmla="*/ 981140 h 2057270"/>
                <a:gd name="connsiteX148" fmla="*/ 574822 w 2347096"/>
                <a:gd name="connsiteY148" fmla="*/ 977815 h 2057270"/>
                <a:gd name="connsiteX149" fmla="*/ 554872 w 2347096"/>
                <a:gd name="connsiteY149" fmla="*/ 971164 h 2057270"/>
                <a:gd name="connsiteX150" fmla="*/ 538246 w 2347096"/>
                <a:gd name="connsiteY150" fmla="*/ 941239 h 2057270"/>
                <a:gd name="connsiteX151" fmla="*/ 531596 w 2347096"/>
                <a:gd name="connsiteY151" fmla="*/ 934588 h 2057270"/>
                <a:gd name="connsiteX152" fmla="*/ 514971 w 2347096"/>
                <a:gd name="connsiteY152" fmla="*/ 914638 h 2057270"/>
                <a:gd name="connsiteX153" fmla="*/ 504996 w 2347096"/>
                <a:gd name="connsiteY153" fmla="*/ 907988 h 2057270"/>
                <a:gd name="connsiteX154" fmla="*/ 491695 w 2347096"/>
                <a:gd name="connsiteY154" fmla="*/ 894687 h 2057270"/>
                <a:gd name="connsiteX155" fmla="*/ 488370 w 2347096"/>
                <a:gd name="connsiteY155" fmla="*/ 884712 h 2057270"/>
                <a:gd name="connsiteX156" fmla="*/ 478395 w 2347096"/>
                <a:gd name="connsiteY156" fmla="*/ 864762 h 2057270"/>
                <a:gd name="connsiteX157" fmla="*/ 481720 w 2347096"/>
                <a:gd name="connsiteY157" fmla="*/ 831511 h 2057270"/>
                <a:gd name="connsiteX158" fmla="*/ 488370 w 2347096"/>
                <a:gd name="connsiteY158" fmla="*/ 811560 h 2057270"/>
                <a:gd name="connsiteX159" fmla="*/ 498345 w 2347096"/>
                <a:gd name="connsiteY159" fmla="*/ 791610 h 2057270"/>
                <a:gd name="connsiteX160" fmla="*/ 495020 w 2347096"/>
                <a:gd name="connsiteY160" fmla="*/ 761684 h 2057270"/>
                <a:gd name="connsiteX161" fmla="*/ 488370 w 2347096"/>
                <a:gd name="connsiteY161" fmla="*/ 738408 h 2057270"/>
                <a:gd name="connsiteX162" fmla="*/ 485045 w 2347096"/>
                <a:gd name="connsiteY162" fmla="*/ 725108 h 2057270"/>
                <a:gd name="connsiteX163" fmla="*/ 481720 w 2347096"/>
                <a:gd name="connsiteY163" fmla="*/ 715132 h 2057270"/>
                <a:gd name="connsiteX164" fmla="*/ 471745 w 2347096"/>
                <a:gd name="connsiteY164" fmla="*/ 688532 h 2057270"/>
                <a:gd name="connsiteX165" fmla="*/ 461769 w 2347096"/>
                <a:gd name="connsiteY165" fmla="*/ 671906 h 2057270"/>
                <a:gd name="connsiteX166" fmla="*/ 448469 w 2347096"/>
                <a:gd name="connsiteY166" fmla="*/ 651956 h 2057270"/>
                <a:gd name="connsiteX167" fmla="*/ 445144 w 2347096"/>
                <a:gd name="connsiteY167" fmla="*/ 641980 h 2057270"/>
                <a:gd name="connsiteX168" fmla="*/ 438494 w 2347096"/>
                <a:gd name="connsiteY168" fmla="*/ 632005 h 2057270"/>
                <a:gd name="connsiteX169" fmla="*/ 431844 w 2347096"/>
                <a:gd name="connsiteY169" fmla="*/ 612055 h 2057270"/>
                <a:gd name="connsiteX170" fmla="*/ 435169 w 2347096"/>
                <a:gd name="connsiteY170" fmla="*/ 588779 h 2057270"/>
                <a:gd name="connsiteX171" fmla="*/ 501670 w 2347096"/>
                <a:gd name="connsiteY171" fmla="*/ 588779 h 2057270"/>
                <a:gd name="connsiteX172" fmla="*/ 521621 w 2347096"/>
                <a:gd name="connsiteY172" fmla="*/ 608730 h 2057270"/>
                <a:gd name="connsiteX173" fmla="*/ 528271 w 2347096"/>
                <a:gd name="connsiteY173" fmla="*/ 618705 h 2057270"/>
                <a:gd name="connsiteX174" fmla="*/ 531596 w 2347096"/>
                <a:gd name="connsiteY174" fmla="*/ 628680 h 2057270"/>
                <a:gd name="connsiteX175" fmla="*/ 548222 w 2347096"/>
                <a:gd name="connsiteY175" fmla="*/ 645306 h 2057270"/>
                <a:gd name="connsiteX176" fmla="*/ 568172 w 2347096"/>
                <a:gd name="connsiteY176" fmla="*/ 658606 h 2057270"/>
                <a:gd name="connsiteX177" fmla="*/ 578148 w 2347096"/>
                <a:gd name="connsiteY177" fmla="*/ 665256 h 2057270"/>
                <a:gd name="connsiteX178" fmla="*/ 594773 w 2347096"/>
                <a:gd name="connsiteY178" fmla="*/ 678556 h 2057270"/>
                <a:gd name="connsiteX179" fmla="*/ 601423 w 2347096"/>
                <a:gd name="connsiteY179" fmla="*/ 685207 h 2057270"/>
                <a:gd name="connsiteX180" fmla="*/ 614724 w 2347096"/>
                <a:gd name="connsiteY180" fmla="*/ 691857 h 2057270"/>
                <a:gd name="connsiteX181" fmla="*/ 621374 w 2347096"/>
                <a:gd name="connsiteY181" fmla="*/ 701832 h 2057270"/>
                <a:gd name="connsiteX182" fmla="*/ 641324 w 2347096"/>
                <a:gd name="connsiteY182" fmla="*/ 708482 h 2057270"/>
                <a:gd name="connsiteX183" fmla="*/ 651300 w 2347096"/>
                <a:gd name="connsiteY183" fmla="*/ 711807 h 2057270"/>
                <a:gd name="connsiteX184" fmla="*/ 661275 w 2347096"/>
                <a:gd name="connsiteY184" fmla="*/ 715132 h 2057270"/>
                <a:gd name="connsiteX185" fmla="*/ 687876 w 2347096"/>
                <a:gd name="connsiteY185" fmla="*/ 721783 h 2057270"/>
                <a:gd name="connsiteX186" fmla="*/ 751052 w 2347096"/>
                <a:gd name="connsiteY186" fmla="*/ 718458 h 2057270"/>
                <a:gd name="connsiteX187" fmla="*/ 771003 w 2347096"/>
                <a:gd name="connsiteY187" fmla="*/ 708482 h 2057270"/>
                <a:gd name="connsiteX188" fmla="*/ 790953 w 2347096"/>
                <a:gd name="connsiteY188" fmla="*/ 701832 h 2057270"/>
                <a:gd name="connsiteX189" fmla="*/ 797604 w 2347096"/>
                <a:gd name="connsiteY189" fmla="*/ 695182 h 2057270"/>
                <a:gd name="connsiteX190" fmla="*/ 807579 w 2347096"/>
                <a:gd name="connsiteY190" fmla="*/ 671906 h 2057270"/>
                <a:gd name="connsiteX191" fmla="*/ 804254 w 2347096"/>
                <a:gd name="connsiteY191" fmla="*/ 638655 h 2057270"/>
                <a:gd name="connsiteX192" fmla="*/ 797604 w 2347096"/>
                <a:gd name="connsiteY192" fmla="*/ 628680 h 2057270"/>
                <a:gd name="connsiteX193" fmla="*/ 784303 w 2347096"/>
                <a:gd name="connsiteY193" fmla="*/ 602079 h 2057270"/>
                <a:gd name="connsiteX194" fmla="*/ 780978 w 2347096"/>
                <a:gd name="connsiteY194" fmla="*/ 592104 h 2057270"/>
                <a:gd name="connsiteX195" fmla="*/ 774328 w 2347096"/>
                <a:gd name="connsiteY195" fmla="*/ 582129 h 2057270"/>
                <a:gd name="connsiteX196" fmla="*/ 767678 w 2347096"/>
                <a:gd name="connsiteY196" fmla="*/ 555528 h 2057270"/>
                <a:gd name="connsiteX197" fmla="*/ 754377 w 2347096"/>
                <a:gd name="connsiteY197" fmla="*/ 535578 h 2057270"/>
                <a:gd name="connsiteX198" fmla="*/ 747727 w 2347096"/>
                <a:gd name="connsiteY198" fmla="*/ 515627 h 2057270"/>
                <a:gd name="connsiteX199" fmla="*/ 737752 w 2347096"/>
                <a:gd name="connsiteY199" fmla="*/ 505652 h 2057270"/>
                <a:gd name="connsiteX200" fmla="*/ 731102 w 2347096"/>
                <a:gd name="connsiteY200" fmla="*/ 495676 h 2057270"/>
                <a:gd name="connsiteX201" fmla="*/ 721126 w 2347096"/>
                <a:gd name="connsiteY201" fmla="*/ 489026 h 2057270"/>
                <a:gd name="connsiteX202" fmla="*/ 704501 w 2347096"/>
                <a:gd name="connsiteY202" fmla="*/ 472401 h 2057270"/>
                <a:gd name="connsiteX203" fmla="*/ 684550 w 2347096"/>
                <a:gd name="connsiteY203" fmla="*/ 455775 h 2057270"/>
                <a:gd name="connsiteX204" fmla="*/ 664600 w 2347096"/>
                <a:gd name="connsiteY204" fmla="*/ 449125 h 2057270"/>
                <a:gd name="connsiteX205" fmla="*/ 634674 w 2347096"/>
                <a:gd name="connsiteY205" fmla="*/ 432500 h 2057270"/>
                <a:gd name="connsiteX206" fmla="*/ 618049 w 2347096"/>
                <a:gd name="connsiteY206" fmla="*/ 415874 h 2057270"/>
                <a:gd name="connsiteX207" fmla="*/ 601423 w 2347096"/>
                <a:gd name="connsiteY207" fmla="*/ 399249 h 2057270"/>
                <a:gd name="connsiteX208" fmla="*/ 584798 w 2347096"/>
                <a:gd name="connsiteY208" fmla="*/ 385948 h 2057270"/>
                <a:gd name="connsiteX209" fmla="*/ 581473 w 2347096"/>
                <a:gd name="connsiteY209" fmla="*/ 375973 h 2057270"/>
                <a:gd name="connsiteX210" fmla="*/ 564847 w 2347096"/>
                <a:gd name="connsiteY210" fmla="*/ 362673 h 2057270"/>
                <a:gd name="connsiteX211" fmla="*/ 558197 w 2347096"/>
                <a:gd name="connsiteY211" fmla="*/ 352698 h 2057270"/>
                <a:gd name="connsiteX212" fmla="*/ 544897 w 2347096"/>
                <a:gd name="connsiteY212" fmla="*/ 336072 h 2057270"/>
                <a:gd name="connsiteX213" fmla="*/ 538246 w 2347096"/>
                <a:gd name="connsiteY213" fmla="*/ 316122 h 2057270"/>
                <a:gd name="connsiteX214" fmla="*/ 534921 w 2347096"/>
                <a:gd name="connsiteY214" fmla="*/ 306146 h 2057270"/>
                <a:gd name="connsiteX215" fmla="*/ 528271 w 2347096"/>
                <a:gd name="connsiteY215" fmla="*/ 296171 h 2057270"/>
                <a:gd name="connsiteX216" fmla="*/ 524946 w 2347096"/>
                <a:gd name="connsiteY216" fmla="*/ 223019 h 2057270"/>
                <a:gd name="connsiteX217" fmla="*/ 514971 w 2347096"/>
                <a:gd name="connsiteY217" fmla="*/ 203068 h 2057270"/>
                <a:gd name="connsiteX218" fmla="*/ 511646 w 2347096"/>
                <a:gd name="connsiteY218" fmla="*/ 193093 h 2057270"/>
                <a:gd name="connsiteX219" fmla="*/ 498345 w 2347096"/>
                <a:gd name="connsiteY219" fmla="*/ 176468 h 2057270"/>
                <a:gd name="connsiteX220" fmla="*/ 491695 w 2347096"/>
                <a:gd name="connsiteY220" fmla="*/ 166492 h 2057270"/>
                <a:gd name="connsiteX221" fmla="*/ 471745 w 2347096"/>
                <a:gd name="connsiteY221" fmla="*/ 156517 h 2057270"/>
                <a:gd name="connsiteX222" fmla="*/ 445144 w 2347096"/>
                <a:gd name="connsiteY222" fmla="*/ 139892 h 2057270"/>
                <a:gd name="connsiteX223" fmla="*/ 435169 w 2347096"/>
                <a:gd name="connsiteY223" fmla="*/ 136567 h 2057270"/>
                <a:gd name="connsiteX224" fmla="*/ 425193 w 2347096"/>
                <a:gd name="connsiteY224" fmla="*/ 133242 h 2057270"/>
                <a:gd name="connsiteX225" fmla="*/ 375317 w 2347096"/>
                <a:gd name="connsiteY225" fmla="*/ 136567 h 2057270"/>
                <a:gd name="connsiteX226" fmla="*/ 368667 w 2347096"/>
                <a:gd name="connsiteY226" fmla="*/ 146542 h 2057270"/>
                <a:gd name="connsiteX227" fmla="*/ 358692 w 2347096"/>
                <a:gd name="connsiteY227" fmla="*/ 183118 h 2057270"/>
                <a:gd name="connsiteX228" fmla="*/ 355366 w 2347096"/>
                <a:gd name="connsiteY228" fmla="*/ 193093 h 2057270"/>
                <a:gd name="connsiteX229" fmla="*/ 358692 w 2347096"/>
                <a:gd name="connsiteY229" fmla="*/ 209719 h 2057270"/>
                <a:gd name="connsiteX230" fmla="*/ 365342 w 2347096"/>
                <a:gd name="connsiteY230" fmla="*/ 272895 h 2057270"/>
                <a:gd name="connsiteX231" fmla="*/ 365342 w 2347096"/>
                <a:gd name="connsiteY231" fmla="*/ 356023 h 2057270"/>
                <a:gd name="connsiteX232" fmla="*/ 358692 w 2347096"/>
                <a:gd name="connsiteY232" fmla="*/ 379298 h 2057270"/>
                <a:gd name="connsiteX233" fmla="*/ 352041 w 2347096"/>
                <a:gd name="connsiteY233" fmla="*/ 385948 h 2057270"/>
                <a:gd name="connsiteX234" fmla="*/ 345391 w 2347096"/>
                <a:gd name="connsiteY234" fmla="*/ 395924 h 2057270"/>
                <a:gd name="connsiteX235" fmla="*/ 328766 w 2347096"/>
                <a:gd name="connsiteY235" fmla="*/ 399249 h 2057270"/>
                <a:gd name="connsiteX236" fmla="*/ 292190 w 2347096"/>
                <a:gd name="connsiteY236" fmla="*/ 395924 h 2057270"/>
                <a:gd name="connsiteX237" fmla="*/ 268914 w 2347096"/>
                <a:gd name="connsiteY237" fmla="*/ 369323 h 2057270"/>
                <a:gd name="connsiteX238" fmla="*/ 258939 w 2347096"/>
                <a:gd name="connsiteY238" fmla="*/ 362673 h 2057270"/>
                <a:gd name="connsiteX239" fmla="*/ 252289 w 2347096"/>
                <a:gd name="connsiteY239" fmla="*/ 342722 h 2057270"/>
                <a:gd name="connsiteX240" fmla="*/ 248964 w 2347096"/>
                <a:gd name="connsiteY240" fmla="*/ 332747 h 2057270"/>
                <a:gd name="connsiteX241" fmla="*/ 245638 w 2347096"/>
                <a:gd name="connsiteY241" fmla="*/ 319447 h 2057270"/>
                <a:gd name="connsiteX242" fmla="*/ 238988 w 2347096"/>
                <a:gd name="connsiteY242" fmla="*/ 309471 h 2057270"/>
                <a:gd name="connsiteX243" fmla="*/ 232338 w 2347096"/>
                <a:gd name="connsiteY243" fmla="*/ 289521 h 2057270"/>
                <a:gd name="connsiteX244" fmla="*/ 229013 w 2347096"/>
                <a:gd name="connsiteY244" fmla="*/ 279546 h 2057270"/>
                <a:gd name="connsiteX245" fmla="*/ 222363 w 2347096"/>
                <a:gd name="connsiteY245" fmla="*/ 269570 h 2057270"/>
                <a:gd name="connsiteX246" fmla="*/ 212388 w 2347096"/>
                <a:gd name="connsiteY246" fmla="*/ 239644 h 2057270"/>
                <a:gd name="connsiteX247" fmla="*/ 209062 w 2347096"/>
                <a:gd name="connsiteY247" fmla="*/ 229669 h 2057270"/>
                <a:gd name="connsiteX248" fmla="*/ 202412 w 2347096"/>
                <a:gd name="connsiteY248" fmla="*/ 216369 h 2057270"/>
                <a:gd name="connsiteX249" fmla="*/ 192437 w 2347096"/>
                <a:gd name="connsiteY249" fmla="*/ 199743 h 2057270"/>
                <a:gd name="connsiteX250" fmla="*/ 185787 w 2347096"/>
                <a:gd name="connsiteY250" fmla="*/ 179793 h 2057270"/>
                <a:gd name="connsiteX251" fmla="*/ 179137 w 2347096"/>
                <a:gd name="connsiteY251" fmla="*/ 149867 h 2057270"/>
                <a:gd name="connsiteX252" fmla="*/ 175812 w 2347096"/>
                <a:gd name="connsiteY252" fmla="*/ 86690 h 2057270"/>
                <a:gd name="connsiteX253" fmla="*/ 162511 w 2347096"/>
                <a:gd name="connsiteY253" fmla="*/ 30164 h 2057270"/>
                <a:gd name="connsiteX254" fmla="*/ 155861 w 2347096"/>
                <a:gd name="connsiteY254" fmla="*/ 20188 h 2057270"/>
                <a:gd name="connsiteX255" fmla="*/ 132585 w 2347096"/>
                <a:gd name="connsiteY255" fmla="*/ 13538 h 2057270"/>
                <a:gd name="connsiteX256" fmla="*/ 122610 w 2347096"/>
                <a:gd name="connsiteY256" fmla="*/ 6888 h 2057270"/>
                <a:gd name="connsiteX257" fmla="*/ 66084 w 2347096"/>
                <a:gd name="connsiteY257" fmla="*/ 6888 h 2057270"/>
                <a:gd name="connsiteX258" fmla="*/ 52783 w 2347096"/>
                <a:gd name="connsiteY258" fmla="*/ 10213 h 2057270"/>
                <a:gd name="connsiteX259" fmla="*/ 26182 w 2347096"/>
                <a:gd name="connsiteY259" fmla="*/ 30164 h 2057270"/>
                <a:gd name="connsiteX260" fmla="*/ 19532 w 2347096"/>
                <a:gd name="connsiteY260" fmla="*/ 43464 h 2057270"/>
                <a:gd name="connsiteX261" fmla="*/ 12882 w 2347096"/>
                <a:gd name="connsiteY261" fmla="*/ 53439 h 2057270"/>
                <a:gd name="connsiteX262" fmla="*/ 2907 w 2347096"/>
                <a:gd name="connsiteY262" fmla="*/ 76715 h 2057270"/>
                <a:gd name="connsiteX263" fmla="*/ 6232 w 2347096"/>
                <a:gd name="connsiteY263" fmla="*/ 99991 h 2057270"/>
                <a:gd name="connsiteX264" fmla="*/ 12882 w 2347096"/>
                <a:gd name="connsiteY264" fmla="*/ 113291 h 2057270"/>
                <a:gd name="connsiteX265" fmla="*/ 29508 w 2347096"/>
                <a:gd name="connsiteY265" fmla="*/ 136567 h 2057270"/>
                <a:gd name="connsiteX266" fmla="*/ 39483 w 2347096"/>
                <a:gd name="connsiteY266" fmla="*/ 159842 h 2057270"/>
                <a:gd name="connsiteX267" fmla="*/ 52783 w 2347096"/>
                <a:gd name="connsiteY267" fmla="*/ 189768 h 2057270"/>
                <a:gd name="connsiteX268" fmla="*/ 59433 w 2347096"/>
                <a:gd name="connsiteY268" fmla="*/ 362673 h 2057270"/>
                <a:gd name="connsiteX269" fmla="*/ 62758 w 2347096"/>
                <a:gd name="connsiteY269" fmla="*/ 472401 h 2057270"/>
                <a:gd name="connsiteX270" fmla="*/ 66084 w 2347096"/>
                <a:gd name="connsiteY270" fmla="*/ 512302 h 2057270"/>
                <a:gd name="connsiteX271" fmla="*/ 69409 w 2347096"/>
                <a:gd name="connsiteY271" fmla="*/ 525602 h 2057270"/>
                <a:gd name="connsiteX272" fmla="*/ 76059 w 2347096"/>
                <a:gd name="connsiteY272" fmla="*/ 548878 h 2057270"/>
                <a:gd name="connsiteX273" fmla="*/ 82709 w 2347096"/>
                <a:gd name="connsiteY273" fmla="*/ 568828 h 2057270"/>
                <a:gd name="connsiteX274" fmla="*/ 86034 w 2347096"/>
                <a:gd name="connsiteY274" fmla="*/ 582129 h 2057270"/>
                <a:gd name="connsiteX275" fmla="*/ 92684 w 2347096"/>
                <a:gd name="connsiteY275" fmla="*/ 605404 h 2057270"/>
                <a:gd name="connsiteX276" fmla="*/ 102660 w 2347096"/>
                <a:gd name="connsiteY276" fmla="*/ 655281 h 2057270"/>
                <a:gd name="connsiteX277" fmla="*/ 105985 w 2347096"/>
                <a:gd name="connsiteY277" fmla="*/ 668581 h 2057270"/>
                <a:gd name="connsiteX278" fmla="*/ 112635 w 2347096"/>
                <a:gd name="connsiteY278" fmla="*/ 698507 h 2057270"/>
                <a:gd name="connsiteX279" fmla="*/ 122610 w 2347096"/>
                <a:gd name="connsiteY279" fmla="*/ 738408 h 2057270"/>
                <a:gd name="connsiteX280" fmla="*/ 132585 w 2347096"/>
                <a:gd name="connsiteY280" fmla="*/ 791610 h 2057270"/>
                <a:gd name="connsiteX281" fmla="*/ 135910 w 2347096"/>
                <a:gd name="connsiteY281" fmla="*/ 801585 h 2057270"/>
                <a:gd name="connsiteX282" fmla="*/ 139236 w 2347096"/>
                <a:gd name="connsiteY282" fmla="*/ 814885 h 2057270"/>
                <a:gd name="connsiteX283" fmla="*/ 145886 w 2347096"/>
                <a:gd name="connsiteY283" fmla="*/ 828186 h 2057270"/>
                <a:gd name="connsiteX284" fmla="*/ 152536 w 2347096"/>
                <a:gd name="connsiteY284" fmla="*/ 848136 h 2057270"/>
                <a:gd name="connsiteX285" fmla="*/ 159186 w 2347096"/>
                <a:gd name="connsiteY285" fmla="*/ 861436 h 2057270"/>
                <a:gd name="connsiteX286" fmla="*/ 162511 w 2347096"/>
                <a:gd name="connsiteY286" fmla="*/ 871412 h 2057270"/>
                <a:gd name="connsiteX287" fmla="*/ 172486 w 2347096"/>
                <a:gd name="connsiteY287" fmla="*/ 878062 h 2057270"/>
                <a:gd name="connsiteX288" fmla="*/ 182462 w 2347096"/>
                <a:gd name="connsiteY288" fmla="*/ 901338 h 2057270"/>
                <a:gd name="connsiteX289" fmla="*/ 189112 w 2347096"/>
                <a:gd name="connsiteY289" fmla="*/ 921288 h 2057270"/>
                <a:gd name="connsiteX290" fmla="*/ 192437 w 2347096"/>
                <a:gd name="connsiteY290" fmla="*/ 931263 h 2057270"/>
                <a:gd name="connsiteX291" fmla="*/ 189112 w 2347096"/>
                <a:gd name="connsiteY291" fmla="*/ 947889 h 2057270"/>
                <a:gd name="connsiteX292" fmla="*/ 199087 w 2347096"/>
                <a:gd name="connsiteY292" fmla="*/ 1011066 h 2057270"/>
                <a:gd name="connsiteX293" fmla="*/ 205737 w 2347096"/>
                <a:gd name="connsiteY293" fmla="*/ 1054292 h 2057270"/>
                <a:gd name="connsiteX294" fmla="*/ 219038 w 2347096"/>
                <a:gd name="connsiteY294" fmla="*/ 1077567 h 2057270"/>
                <a:gd name="connsiteX295" fmla="*/ 232338 w 2347096"/>
                <a:gd name="connsiteY295" fmla="*/ 1107493 h 2057270"/>
                <a:gd name="connsiteX296" fmla="*/ 242313 w 2347096"/>
                <a:gd name="connsiteY296" fmla="*/ 1110818 h 2057270"/>
                <a:gd name="connsiteX297" fmla="*/ 248964 w 2347096"/>
                <a:gd name="connsiteY297" fmla="*/ 1120794 h 2057270"/>
                <a:gd name="connsiteX298" fmla="*/ 268914 w 2347096"/>
                <a:gd name="connsiteY298" fmla="*/ 1137419 h 2057270"/>
                <a:gd name="connsiteX299" fmla="*/ 275564 w 2347096"/>
                <a:gd name="connsiteY299" fmla="*/ 1147394 h 2057270"/>
                <a:gd name="connsiteX300" fmla="*/ 295515 w 2347096"/>
                <a:gd name="connsiteY300" fmla="*/ 1167345 h 2057270"/>
                <a:gd name="connsiteX301" fmla="*/ 312140 w 2347096"/>
                <a:gd name="connsiteY301" fmla="*/ 1183970 h 2057270"/>
                <a:gd name="connsiteX302" fmla="*/ 325441 w 2347096"/>
                <a:gd name="connsiteY302" fmla="*/ 1200596 h 2057270"/>
                <a:gd name="connsiteX303" fmla="*/ 335416 w 2347096"/>
                <a:gd name="connsiteY303" fmla="*/ 1203921 h 2057270"/>
                <a:gd name="connsiteX304" fmla="*/ 338741 w 2347096"/>
                <a:gd name="connsiteY304" fmla="*/ 1213896 h 2057270"/>
                <a:gd name="connsiteX305" fmla="*/ 398593 w 2347096"/>
                <a:gd name="connsiteY305" fmla="*/ 1237172 h 2057270"/>
                <a:gd name="connsiteX306" fmla="*/ 428518 w 2347096"/>
                <a:gd name="connsiteY306" fmla="*/ 1263772 h 2057270"/>
                <a:gd name="connsiteX307" fmla="*/ 435169 w 2347096"/>
                <a:gd name="connsiteY307" fmla="*/ 1270423 h 2057270"/>
                <a:gd name="connsiteX308" fmla="*/ 448469 w 2347096"/>
                <a:gd name="connsiteY308" fmla="*/ 1277073 h 2057270"/>
                <a:gd name="connsiteX309" fmla="*/ 455119 w 2347096"/>
                <a:gd name="connsiteY309" fmla="*/ 1287048 h 2057270"/>
                <a:gd name="connsiteX310" fmla="*/ 465094 w 2347096"/>
                <a:gd name="connsiteY310" fmla="*/ 1290373 h 2057270"/>
                <a:gd name="connsiteX311" fmla="*/ 475070 w 2347096"/>
                <a:gd name="connsiteY311" fmla="*/ 1297023 h 2057270"/>
                <a:gd name="connsiteX312" fmla="*/ 488370 w 2347096"/>
                <a:gd name="connsiteY312" fmla="*/ 1323624 h 2057270"/>
                <a:gd name="connsiteX313" fmla="*/ 498345 w 2347096"/>
                <a:gd name="connsiteY313" fmla="*/ 1333599 h 2057270"/>
                <a:gd name="connsiteX314" fmla="*/ 504996 w 2347096"/>
                <a:gd name="connsiteY314" fmla="*/ 1346900 h 2057270"/>
                <a:gd name="connsiteX315" fmla="*/ 518296 w 2347096"/>
                <a:gd name="connsiteY315" fmla="*/ 1366850 h 2057270"/>
                <a:gd name="connsiteX316" fmla="*/ 531596 w 2347096"/>
                <a:gd name="connsiteY316" fmla="*/ 1390126 h 2057270"/>
                <a:gd name="connsiteX317" fmla="*/ 534921 w 2347096"/>
                <a:gd name="connsiteY317" fmla="*/ 1413402 h 2057270"/>
                <a:gd name="connsiteX318" fmla="*/ 541572 w 2347096"/>
                <a:gd name="connsiteY318" fmla="*/ 1420052 h 2057270"/>
                <a:gd name="connsiteX319" fmla="*/ 548222 w 2347096"/>
                <a:gd name="connsiteY319" fmla="*/ 1443327 h 2057270"/>
                <a:gd name="connsiteX320" fmla="*/ 564847 w 2347096"/>
                <a:gd name="connsiteY320" fmla="*/ 1456628 h 2057270"/>
                <a:gd name="connsiteX321" fmla="*/ 571497 w 2347096"/>
                <a:gd name="connsiteY321" fmla="*/ 1466603 h 2057270"/>
                <a:gd name="connsiteX322" fmla="*/ 588123 w 2347096"/>
                <a:gd name="connsiteY322" fmla="*/ 1503179 h 2057270"/>
                <a:gd name="connsiteX323" fmla="*/ 594773 w 2347096"/>
                <a:gd name="connsiteY323" fmla="*/ 1516479 h 2057270"/>
                <a:gd name="connsiteX324" fmla="*/ 601423 w 2347096"/>
                <a:gd name="connsiteY324" fmla="*/ 1549730 h 2057270"/>
                <a:gd name="connsiteX325" fmla="*/ 611398 w 2347096"/>
                <a:gd name="connsiteY325" fmla="*/ 1556380 h 2057270"/>
                <a:gd name="connsiteX326" fmla="*/ 618049 w 2347096"/>
                <a:gd name="connsiteY326" fmla="*/ 1573006 h 2057270"/>
                <a:gd name="connsiteX327" fmla="*/ 631349 w 2347096"/>
                <a:gd name="connsiteY327" fmla="*/ 1599607 h 2057270"/>
                <a:gd name="connsiteX328" fmla="*/ 634674 w 2347096"/>
                <a:gd name="connsiteY328" fmla="*/ 1612907 h 2057270"/>
                <a:gd name="connsiteX329" fmla="*/ 637999 w 2347096"/>
                <a:gd name="connsiteY329" fmla="*/ 1622882 h 2057270"/>
                <a:gd name="connsiteX330" fmla="*/ 644649 w 2347096"/>
                <a:gd name="connsiteY330" fmla="*/ 1649483 h 2057270"/>
                <a:gd name="connsiteX331" fmla="*/ 651300 w 2347096"/>
                <a:gd name="connsiteY331" fmla="*/ 1662783 h 2057270"/>
                <a:gd name="connsiteX332" fmla="*/ 657950 w 2347096"/>
                <a:gd name="connsiteY332" fmla="*/ 1682734 h 2057270"/>
                <a:gd name="connsiteX333" fmla="*/ 661275 w 2347096"/>
                <a:gd name="connsiteY333" fmla="*/ 1692709 h 2057270"/>
                <a:gd name="connsiteX334" fmla="*/ 667925 w 2347096"/>
                <a:gd name="connsiteY334" fmla="*/ 1706010 h 2057270"/>
                <a:gd name="connsiteX335" fmla="*/ 687876 w 2347096"/>
                <a:gd name="connsiteY335" fmla="*/ 1715985 h 2057270"/>
                <a:gd name="connsiteX336" fmla="*/ 697851 w 2347096"/>
                <a:gd name="connsiteY336" fmla="*/ 1706010 h 2057270"/>
                <a:gd name="connsiteX337" fmla="*/ 691201 w 2347096"/>
                <a:gd name="connsiteY337" fmla="*/ 1696034 h 2057270"/>
                <a:gd name="connsiteX338" fmla="*/ 667925 w 2347096"/>
                <a:gd name="connsiteY338" fmla="*/ 1699359 h 2057270"/>
                <a:gd name="connsiteX339" fmla="*/ 674575 w 2347096"/>
                <a:gd name="connsiteY339" fmla="*/ 1715985 h 2057270"/>
                <a:gd name="connsiteX340" fmla="*/ 681225 w 2347096"/>
                <a:gd name="connsiteY340" fmla="*/ 1749236 h 2057270"/>
                <a:gd name="connsiteX341" fmla="*/ 687876 w 2347096"/>
                <a:gd name="connsiteY341" fmla="*/ 1775836 h 2057270"/>
                <a:gd name="connsiteX342" fmla="*/ 691201 w 2347096"/>
                <a:gd name="connsiteY342" fmla="*/ 1805762 h 2057270"/>
                <a:gd name="connsiteX343" fmla="*/ 697851 w 2347096"/>
                <a:gd name="connsiteY343" fmla="*/ 1825713 h 2057270"/>
                <a:gd name="connsiteX344" fmla="*/ 704501 w 2347096"/>
                <a:gd name="connsiteY344" fmla="*/ 1852314 h 2057270"/>
                <a:gd name="connsiteX345" fmla="*/ 714476 w 2347096"/>
                <a:gd name="connsiteY345" fmla="*/ 1885564 h 2057270"/>
                <a:gd name="connsiteX346" fmla="*/ 721126 w 2347096"/>
                <a:gd name="connsiteY346" fmla="*/ 1892215 h 2057270"/>
                <a:gd name="connsiteX347" fmla="*/ 727777 w 2347096"/>
                <a:gd name="connsiteY347" fmla="*/ 1912165 h 2057270"/>
                <a:gd name="connsiteX348" fmla="*/ 731102 w 2347096"/>
                <a:gd name="connsiteY348" fmla="*/ 1922140 h 2057270"/>
                <a:gd name="connsiteX349" fmla="*/ 751052 w 2347096"/>
                <a:gd name="connsiteY349" fmla="*/ 1948741 h 2057270"/>
                <a:gd name="connsiteX350" fmla="*/ 754377 w 2347096"/>
                <a:gd name="connsiteY350" fmla="*/ 1958716 h 2057270"/>
                <a:gd name="connsiteX351" fmla="*/ 761028 w 2347096"/>
                <a:gd name="connsiteY351" fmla="*/ 1968692 h 2057270"/>
                <a:gd name="connsiteX352" fmla="*/ 777653 w 2347096"/>
                <a:gd name="connsiteY352" fmla="*/ 1991967 h 2057270"/>
                <a:gd name="connsiteX353" fmla="*/ 777653 w 2347096"/>
                <a:gd name="connsiteY353" fmla="*/ 2011918 h 2057270"/>
                <a:gd name="connsiteX354" fmla="*/ 757702 w 2347096"/>
                <a:gd name="connsiteY354" fmla="*/ 2018568 h 2057270"/>
                <a:gd name="connsiteX355" fmla="*/ 757702 w 2347096"/>
                <a:gd name="connsiteY355" fmla="*/ 2041844 h 2057270"/>
                <a:gd name="connsiteX356" fmla="*/ 767678 w 2347096"/>
                <a:gd name="connsiteY356" fmla="*/ 2035194 h 2057270"/>
                <a:gd name="connsiteX357" fmla="*/ 761028 w 2347096"/>
                <a:gd name="connsiteY357" fmla="*/ 2035194 h 20572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</a:cxnLst>
              <a:rect l="l" t="t" r="r" b="b"/>
              <a:pathLst>
                <a:path w="2347096" h="2057270">
                  <a:moveTo>
                    <a:pt x="761028" y="2035194"/>
                  </a:moveTo>
                  <a:cubicBezTo>
                    <a:pt x="827255" y="2057270"/>
                    <a:pt x="773970" y="2042003"/>
                    <a:pt x="927282" y="2038519"/>
                  </a:cubicBezTo>
                  <a:lnTo>
                    <a:pt x="947233" y="2035194"/>
                  </a:lnTo>
                  <a:cubicBezTo>
                    <a:pt x="952793" y="2034183"/>
                    <a:pt x="958216" y="2032200"/>
                    <a:pt x="963858" y="2031868"/>
                  </a:cubicBezTo>
                  <a:cubicBezTo>
                    <a:pt x="995964" y="2029979"/>
                    <a:pt x="1028143" y="2029651"/>
                    <a:pt x="1060286" y="2028543"/>
                  </a:cubicBezTo>
                  <a:cubicBezTo>
                    <a:pt x="1099990" y="2017199"/>
                    <a:pt x="1067110" y="2025193"/>
                    <a:pt x="1113487" y="2018568"/>
                  </a:cubicBezTo>
                  <a:cubicBezTo>
                    <a:pt x="1119082" y="2017769"/>
                    <a:pt x="1124487" y="2015779"/>
                    <a:pt x="1130113" y="2015243"/>
                  </a:cubicBezTo>
                  <a:cubicBezTo>
                    <a:pt x="1147801" y="2013558"/>
                    <a:pt x="1165607" y="2013394"/>
                    <a:pt x="1183314" y="2011918"/>
                  </a:cubicBezTo>
                  <a:cubicBezTo>
                    <a:pt x="1205515" y="2010068"/>
                    <a:pt x="1227841" y="2008930"/>
                    <a:pt x="1249816" y="2005268"/>
                  </a:cubicBezTo>
                  <a:cubicBezTo>
                    <a:pt x="1256466" y="2004160"/>
                    <a:pt x="1263185" y="2003405"/>
                    <a:pt x="1269766" y="2001943"/>
                  </a:cubicBezTo>
                  <a:cubicBezTo>
                    <a:pt x="1273188" y="2001183"/>
                    <a:pt x="1276254" y="1998967"/>
                    <a:pt x="1279742" y="1998618"/>
                  </a:cubicBezTo>
                  <a:cubicBezTo>
                    <a:pt x="1298523" y="1996740"/>
                    <a:pt x="1317426" y="1996401"/>
                    <a:pt x="1336268" y="1995292"/>
                  </a:cubicBezTo>
                  <a:cubicBezTo>
                    <a:pt x="1354411" y="1989245"/>
                    <a:pt x="1341137" y="1993008"/>
                    <a:pt x="1369519" y="1988642"/>
                  </a:cubicBezTo>
                  <a:cubicBezTo>
                    <a:pt x="1376183" y="1987617"/>
                    <a:pt x="1382780" y="1986153"/>
                    <a:pt x="1389470" y="1985317"/>
                  </a:cubicBezTo>
                  <a:cubicBezTo>
                    <a:pt x="1400523" y="1983935"/>
                    <a:pt x="1411650" y="1983222"/>
                    <a:pt x="1422721" y="1981992"/>
                  </a:cubicBezTo>
                  <a:cubicBezTo>
                    <a:pt x="1431602" y="1981005"/>
                    <a:pt x="1440454" y="1979775"/>
                    <a:pt x="1449321" y="1978667"/>
                  </a:cubicBezTo>
                  <a:cubicBezTo>
                    <a:pt x="1459730" y="1975198"/>
                    <a:pt x="1471518" y="1970702"/>
                    <a:pt x="1482572" y="1968692"/>
                  </a:cubicBezTo>
                  <a:cubicBezTo>
                    <a:pt x="1490283" y="1967290"/>
                    <a:pt x="1498137" y="1966769"/>
                    <a:pt x="1505848" y="1965367"/>
                  </a:cubicBezTo>
                  <a:cubicBezTo>
                    <a:pt x="1510344" y="1964550"/>
                    <a:pt x="1514657" y="1962884"/>
                    <a:pt x="1519148" y="1962042"/>
                  </a:cubicBezTo>
                  <a:cubicBezTo>
                    <a:pt x="1532401" y="1959557"/>
                    <a:pt x="1545968" y="1958661"/>
                    <a:pt x="1559049" y="1955391"/>
                  </a:cubicBezTo>
                  <a:cubicBezTo>
                    <a:pt x="1563483" y="1954283"/>
                    <a:pt x="1567973" y="1953379"/>
                    <a:pt x="1572350" y="1952066"/>
                  </a:cubicBezTo>
                  <a:cubicBezTo>
                    <a:pt x="1579064" y="1950052"/>
                    <a:pt x="1585426" y="1946791"/>
                    <a:pt x="1592300" y="1945416"/>
                  </a:cubicBezTo>
                  <a:cubicBezTo>
                    <a:pt x="1603729" y="1943130"/>
                    <a:pt x="1611268" y="1941897"/>
                    <a:pt x="1622226" y="1938766"/>
                  </a:cubicBezTo>
                  <a:cubicBezTo>
                    <a:pt x="1646082" y="1931950"/>
                    <a:pt x="1615027" y="1938876"/>
                    <a:pt x="1648827" y="1932116"/>
                  </a:cubicBezTo>
                  <a:cubicBezTo>
                    <a:pt x="1652152" y="1929899"/>
                    <a:pt x="1655228" y="1927253"/>
                    <a:pt x="1658802" y="1925466"/>
                  </a:cubicBezTo>
                  <a:cubicBezTo>
                    <a:pt x="1669946" y="1919893"/>
                    <a:pt x="1689210" y="1919870"/>
                    <a:pt x="1698703" y="1918815"/>
                  </a:cubicBezTo>
                  <a:cubicBezTo>
                    <a:pt x="1707570" y="1916598"/>
                    <a:pt x="1716633" y="1915055"/>
                    <a:pt x="1725304" y="1912165"/>
                  </a:cubicBezTo>
                  <a:cubicBezTo>
                    <a:pt x="1728629" y="1911057"/>
                    <a:pt x="1732144" y="1910407"/>
                    <a:pt x="1735279" y="1908840"/>
                  </a:cubicBezTo>
                  <a:cubicBezTo>
                    <a:pt x="1738853" y="1907053"/>
                    <a:pt x="1741581" y="1903764"/>
                    <a:pt x="1745254" y="1902190"/>
                  </a:cubicBezTo>
                  <a:cubicBezTo>
                    <a:pt x="1749455" y="1900390"/>
                    <a:pt x="1754178" y="1900178"/>
                    <a:pt x="1758555" y="1898865"/>
                  </a:cubicBezTo>
                  <a:cubicBezTo>
                    <a:pt x="1768626" y="1895844"/>
                    <a:pt x="1778506" y="1892215"/>
                    <a:pt x="1788481" y="1888890"/>
                  </a:cubicBezTo>
                  <a:cubicBezTo>
                    <a:pt x="1791806" y="1887782"/>
                    <a:pt x="1795321" y="1887131"/>
                    <a:pt x="1798456" y="1885564"/>
                  </a:cubicBezTo>
                  <a:cubicBezTo>
                    <a:pt x="1806986" y="1881299"/>
                    <a:pt x="1812644" y="1877686"/>
                    <a:pt x="1821732" y="1875589"/>
                  </a:cubicBezTo>
                  <a:cubicBezTo>
                    <a:pt x="1832745" y="1873048"/>
                    <a:pt x="1844259" y="1872513"/>
                    <a:pt x="1854982" y="1868939"/>
                  </a:cubicBezTo>
                  <a:cubicBezTo>
                    <a:pt x="1885256" y="1858849"/>
                    <a:pt x="1837439" y="1874328"/>
                    <a:pt x="1881583" y="1862289"/>
                  </a:cubicBezTo>
                  <a:cubicBezTo>
                    <a:pt x="1888346" y="1860445"/>
                    <a:pt x="1894884" y="1857856"/>
                    <a:pt x="1901534" y="1855639"/>
                  </a:cubicBezTo>
                  <a:cubicBezTo>
                    <a:pt x="1904859" y="1854531"/>
                    <a:pt x="1908109" y="1853164"/>
                    <a:pt x="1911509" y="1852314"/>
                  </a:cubicBezTo>
                  <a:cubicBezTo>
                    <a:pt x="1920376" y="1850097"/>
                    <a:pt x="1929439" y="1848553"/>
                    <a:pt x="1938110" y="1845663"/>
                  </a:cubicBezTo>
                  <a:cubicBezTo>
                    <a:pt x="1944760" y="1843446"/>
                    <a:pt x="1951260" y="1840713"/>
                    <a:pt x="1958060" y="1839013"/>
                  </a:cubicBezTo>
                  <a:cubicBezTo>
                    <a:pt x="1962494" y="1837905"/>
                    <a:pt x="1966984" y="1837001"/>
                    <a:pt x="1971361" y="1835688"/>
                  </a:cubicBezTo>
                  <a:cubicBezTo>
                    <a:pt x="1978075" y="1833674"/>
                    <a:pt x="1984661" y="1831255"/>
                    <a:pt x="1991311" y="1829038"/>
                  </a:cubicBezTo>
                  <a:lnTo>
                    <a:pt x="2001286" y="1825713"/>
                  </a:lnTo>
                  <a:cubicBezTo>
                    <a:pt x="2011189" y="1815812"/>
                    <a:pt x="2004098" y="1820919"/>
                    <a:pt x="2017912" y="1815738"/>
                  </a:cubicBezTo>
                  <a:cubicBezTo>
                    <a:pt x="2023501" y="1813642"/>
                    <a:pt x="2028875" y="1810975"/>
                    <a:pt x="2034537" y="1809087"/>
                  </a:cubicBezTo>
                  <a:cubicBezTo>
                    <a:pt x="2038873" y="1807642"/>
                    <a:pt x="2043461" y="1807075"/>
                    <a:pt x="2047838" y="1805762"/>
                  </a:cubicBezTo>
                  <a:cubicBezTo>
                    <a:pt x="2054552" y="1803748"/>
                    <a:pt x="2061138" y="1801329"/>
                    <a:pt x="2067788" y="1799112"/>
                  </a:cubicBezTo>
                  <a:lnTo>
                    <a:pt x="2077764" y="1795787"/>
                  </a:lnTo>
                  <a:lnTo>
                    <a:pt x="2087739" y="1792462"/>
                  </a:lnTo>
                  <a:cubicBezTo>
                    <a:pt x="2088847" y="1789137"/>
                    <a:pt x="2088212" y="1784524"/>
                    <a:pt x="2091064" y="1782487"/>
                  </a:cubicBezTo>
                  <a:cubicBezTo>
                    <a:pt x="2096768" y="1778412"/>
                    <a:pt x="2111014" y="1775836"/>
                    <a:pt x="2111014" y="1775836"/>
                  </a:cubicBezTo>
                  <a:cubicBezTo>
                    <a:pt x="2113231" y="1773619"/>
                    <a:pt x="2114990" y="1770821"/>
                    <a:pt x="2117665" y="1769186"/>
                  </a:cubicBezTo>
                  <a:cubicBezTo>
                    <a:pt x="2164078" y="1740823"/>
                    <a:pt x="2153259" y="1745129"/>
                    <a:pt x="2180841" y="1735935"/>
                  </a:cubicBezTo>
                  <a:cubicBezTo>
                    <a:pt x="2202704" y="1714075"/>
                    <a:pt x="2161588" y="1753203"/>
                    <a:pt x="2207442" y="1722635"/>
                  </a:cubicBezTo>
                  <a:cubicBezTo>
                    <a:pt x="2214092" y="1718202"/>
                    <a:pt x="2219811" y="1711863"/>
                    <a:pt x="2227393" y="1709335"/>
                  </a:cubicBezTo>
                  <a:cubicBezTo>
                    <a:pt x="2252705" y="1700897"/>
                    <a:pt x="2240469" y="1704059"/>
                    <a:pt x="2263969" y="1699359"/>
                  </a:cubicBezTo>
                  <a:cubicBezTo>
                    <a:pt x="2279776" y="1688821"/>
                    <a:pt x="2270154" y="1693972"/>
                    <a:pt x="2293894" y="1686059"/>
                  </a:cubicBezTo>
                  <a:lnTo>
                    <a:pt x="2303870" y="1682734"/>
                  </a:lnTo>
                  <a:cubicBezTo>
                    <a:pt x="2310520" y="1678301"/>
                    <a:pt x="2318169" y="1675085"/>
                    <a:pt x="2323820" y="1669434"/>
                  </a:cubicBezTo>
                  <a:cubicBezTo>
                    <a:pt x="2339599" y="1653655"/>
                    <a:pt x="2331173" y="1658116"/>
                    <a:pt x="2347096" y="1652808"/>
                  </a:cubicBezTo>
                  <a:cubicBezTo>
                    <a:pt x="2345988" y="1649483"/>
                    <a:pt x="2345960" y="1645570"/>
                    <a:pt x="2343771" y="1642833"/>
                  </a:cubicBezTo>
                  <a:cubicBezTo>
                    <a:pt x="2341275" y="1639713"/>
                    <a:pt x="2337448" y="1637806"/>
                    <a:pt x="2333796" y="1636183"/>
                  </a:cubicBezTo>
                  <a:cubicBezTo>
                    <a:pt x="2315451" y="1628029"/>
                    <a:pt x="2315102" y="1630677"/>
                    <a:pt x="2297220" y="1626207"/>
                  </a:cubicBezTo>
                  <a:cubicBezTo>
                    <a:pt x="2293819" y="1625357"/>
                    <a:pt x="2290569" y="1623990"/>
                    <a:pt x="2287244" y="1622882"/>
                  </a:cubicBezTo>
                  <a:cubicBezTo>
                    <a:pt x="2283919" y="1620665"/>
                    <a:pt x="2279900" y="1619239"/>
                    <a:pt x="2277269" y="1616232"/>
                  </a:cubicBezTo>
                  <a:cubicBezTo>
                    <a:pt x="2272902" y="1611241"/>
                    <a:pt x="2265434" y="1595042"/>
                    <a:pt x="2257318" y="1589631"/>
                  </a:cubicBezTo>
                  <a:cubicBezTo>
                    <a:pt x="2253194" y="1586882"/>
                    <a:pt x="2248451" y="1585198"/>
                    <a:pt x="2244018" y="1582981"/>
                  </a:cubicBezTo>
                  <a:cubicBezTo>
                    <a:pt x="2241801" y="1579656"/>
                    <a:pt x="2240693" y="1575223"/>
                    <a:pt x="2237368" y="1573006"/>
                  </a:cubicBezTo>
                  <a:cubicBezTo>
                    <a:pt x="2233566" y="1570471"/>
                    <a:pt x="2228347" y="1571286"/>
                    <a:pt x="2224068" y="1569681"/>
                  </a:cubicBezTo>
                  <a:cubicBezTo>
                    <a:pt x="2219427" y="1567941"/>
                    <a:pt x="2215323" y="1564984"/>
                    <a:pt x="2210767" y="1563031"/>
                  </a:cubicBezTo>
                  <a:cubicBezTo>
                    <a:pt x="2207546" y="1561650"/>
                    <a:pt x="2204117" y="1560814"/>
                    <a:pt x="2200792" y="1559706"/>
                  </a:cubicBezTo>
                  <a:cubicBezTo>
                    <a:pt x="2177402" y="1544110"/>
                    <a:pt x="2207058" y="1562055"/>
                    <a:pt x="2174191" y="1549730"/>
                  </a:cubicBezTo>
                  <a:cubicBezTo>
                    <a:pt x="2170449" y="1548327"/>
                    <a:pt x="2167790" y="1544867"/>
                    <a:pt x="2164216" y="1543080"/>
                  </a:cubicBezTo>
                  <a:cubicBezTo>
                    <a:pt x="2154930" y="1538437"/>
                    <a:pt x="2139543" y="1537655"/>
                    <a:pt x="2130965" y="1536430"/>
                  </a:cubicBezTo>
                  <a:cubicBezTo>
                    <a:pt x="2103666" y="1527330"/>
                    <a:pt x="2147024" y="1541058"/>
                    <a:pt x="2094389" y="1529780"/>
                  </a:cubicBezTo>
                  <a:cubicBezTo>
                    <a:pt x="2087535" y="1528311"/>
                    <a:pt x="2081088" y="1525347"/>
                    <a:pt x="2074438" y="1523130"/>
                  </a:cubicBezTo>
                  <a:cubicBezTo>
                    <a:pt x="2064922" y="1519958"/>
                    <a:pt x="2061612" y="1518569"/>
                    <a:pt x="2051163" y="1516479"/>
                  </a:cubicBezTo>
                  <a:cubicBezTo>
                    <a:pt x="2028923" y="1512031"/>
                    <a:pt x="2020155" y="1512149"/>
                    <a:pt x="1994636" y="1509829"/>
                  </a:cubicBezTo>
                  <a:cubicBezTo>
                    <a:pt x="1934784" y="1510937"/>
                    <a:pt x="1874868" y="1510165"/>
                    <a:pt x="1815081" y="1513154"/>
                  </a:cubicBezTo>
                  <a:cubicBezTo>
                    <a:pt x="1810907" y="1513363"/>
                    <a:pt x="1792230" y="1521362"/>
                    <a:pt x="1785156" y="1523130"/>
                  </a:cubicBezTo>
                  <a:cubicBezTo>
                    <a:pt x="1777720" y="1524989"/>
                    <a:pt x="1756763" y="1529866"/>
                    <a:pt x="1751905" y="1533105"/>
                  </a:cubicBezTo>
                  <a:lnTo>
                    <a:pt x="1731954" y="1546405"/>
                  </a:lnTo>
                  <a:cubicBezTo>
                    <a:pt x="1728629" y="1548622"/>
                    <a:pt x="1725553" y="1551268"/>
                    <a:pt x="1721979" y="1553055"/>
                  </a:cubicBezTo>
                  <a:lnTo>
                    <a:pt x="1708678" y="1559706"/>
                  </a:lnTo>
                  <a:cubicBezTo>
                    <a:pt x="1706461" y="1563031"/>
                    <a:pt x="1703651" y="1566029"/>
                    <a:pt x="1702028" y="1569681"/>
                  </a:cubicBezTo>
                  <a:cubicBezTo>
                    <a:pt x="1699181" y="1576087"/>
                    <a:pt x="1695378" y="1589631"/>
                    <a:pt x="1695378" y="1589631"/>
                  </a:cubicBezTo>
                  <a:cubicBezTo>
                    <a:pt x="1696486" y="1607365"/>
                    <a:pt x="1697094" y="1625137"/>
                    <a:pt x="1698703" y="1642833"/>
                  </a:cubicBezTo>
                  <a:cubicBezTo>
                    <a:pt x="1701347" y="1671921"/>
                    <a:pt x="1709097" y="1667031"/>
                    <a:pt x="1698703" y="1706010"/>
                  </a:cubicBezTo>
                  <a:cubicBezTo>
                    <a:pt x="1697673" y="1709871"/>
                    <a:pt x="1692380" y="1711037"/>
                    <a:pt x="1688728" y="1712660"/>
                  </a:cubicBezTo>
                  <a:cubicBezTo>
                    <a:pt x="1682322" y="1715507"/>
                    <a:pt x="1675427" y="1717093"/>
                    <a:pt x="1668777" y="1719310"/>
                  </a:cubicBezTo>
                  <a:cubicBezTo>
                    <a:pt x="1665452" y="1720418"/>
                    <a:pt x="1661937" y="1721068"/>
                    <a:pt x="1658802" y="1722635"/>
                  </a:cubicBezTo>
                  <a:cubicBezTo>
                    <a:pt x="1654369" y="1724852"/>
                    <a:pt x="1650341" y="1728210"/>
                    <a:pt x="1645502" y="1729285"/>
                  </a:cubicBezTo>
                  <a:cubicBezTo>
                    <a:pt x="1630200" y="1732685"/>
                    <a:pt x="1598950" y="1735935"/>
                    <a:pt x="1598950" y="1735935"/>
                  </a:cubicBezTo>
                  <a:lnTo>
                    <a:pt x="1306342" y="1732610"/>
                  </a:lnTo>
                  <a:cubicBezTo>
                    <a:pt x="1301773" y="1732511"/>
                    <a:pt x="1297419" y="1730598"/>
                    <a:pt x="1293042" y="1729285"/>
                  </a:cubicBezTo>
                  <a:cubicBezTo>
                    <a:pt x="1286328" y="1727271"/>
                    <a:pt x="1273092" y="1722635"/>
                    <a:pt x="1273092" y="1722635"/>
                  </a:cubicBezTo>
                  <a:cubicBezTo>
                    <a:pt x="1252371" y="1701917"/>
                    <a:pt x="1282374" y="1729933"/>
                    <a:pt x="1256466" y="1712660"/>
                  </a:cubicBezTo>
                  <a:cubicBezTo>
                    <a:pt x="1231560" y="1696055"/>
                    <a:pt x="1260234" y="1707265"/>
                    <a:pt x="1236516" y="1699359"/>
                  </a:cubicBezTo>
                  <a:cubicBezTo>
                    <a:pt x="1234299" y="1697142"/>
                    <a:pt x="1232669" y="1694111"/>
                    <a:pt x="1229865" y="1692709"/>
                  </a:cubicBezTo>
                  <a:cubicBezTo>
                    <a:pt x="1223595" y="1689574"/>
                    <a:pt x="1215747" y="1689947"/>
                    <a:pt x="1209915" y="1686059"/>
                  </a:cubicBezTo>
                  <a:cubicBezTo>
                    <a:pt x="1197024" y="1677465"/>
                    <a:pt x="1203731" y="1680673"/>
                    <a:pt x="1189964" y="1676084"/>
                  </a:cubicBezTo>
                  <a:cubicBezTo>
                    <a:pt x="1181098" y="1649482"/>
                    <a:pt x="1194397" y="1680516"/>
                    <a:pt x="1176664" y="1662783"/>
                  </a:cubicBezTo>
                  <a:cubicBezTo>
                    <a:pt x="1158877" y="1644996"/>
                    <a:pt x="1169807" y="1642695"/>
                    <a:pt x="1150063" y="1629532"/>
                  </a:cubicBezTo>
                  <a:cubicBezTo>
                    <a:pt x="1143413" y="1625099"/>
                    <a:pt x="1137695" y="1618759"/>
                    <a:pt x="1130113" y="1616232"/>
                  </a:cubicBezTo>
                  <a:cubicBezTo>
                    <a:pt x="1123463" y="1614015"/>
                    <a:pt x="1115995" y="1613470"/>
                    <a:pt x="1110162" y="1609582"/>
                  </a:cubicBezTo>
                  <a:cubicBezTo>
                    <a:pt x="1106837" y="1607365"/>
                    <a:pt x="1103839" y="1604555"/>
                    <a:pt x="1100187" y="1602932"/>
                  </a:cubicBezTo>
                  <a:cubicBezTo>
                    <a:pt x="1093781" y="1600085"/>
                    <a:pt x="1086886" y="1598499"/>
                    <a:pt x="1080236" y="1596282"/>
                  </a:cubicBezTo>
                  <a:cubicBezTo>
                    <a:pt x="1076911" y="1595174"/>
                    <a:pt x="1073177" y="1594900"/>
                    <a:pt x="1070261" y="1592956"/>
                  </a:cubicBezTo>
                  <a:cubicBezTo>
                    <a:pt x="1057370" y="1584362"/>
                    <a:pt x="1064077" y="1587570"/>
                    <a:pt x="1050310" y="1582981"/>
                  </a:cubicBezTo>
                  <a:cubicBezTo>
                    <a:pt x="1021723" y="1563923"/>
                    <a:pt x="1057892" y="1586772"/>
                    <a:pt x="1030360" y="1573006"/>
                  </a:cubicBezTo>
                  <a:cubicBezTo>
                    <a:pt x="1007398" y="1561525"/>
                    <a:pt x="1034765" y="1569951"/>
                    <a:pt x="1007084" y="1563031"/>
                  </a:cubicBezTo>
                  <a:cubicBezTo>
                    <a:pt x="1003759" y="1559706"/>
                    <a:pt x="1001220" y="1555339"/>
                    <a:pt x="997109" y="1553055"/>
                  </a:cubicBezTo>
                  <a:cubicBezTo>
                    <a:pt x="990981" y="1549651"/>
                    <a:pt x="977158" y="1546405"/>
                    <a:pt x="977158" y="1546405"/>
                  </a:cubicBezTo>
                  <a:cubicBezTo>
                    <a:pt x="973833" y="1544188"/>
                    <a:pt x="970757" y="1541542"/>
                    <a:pt x="967183" y="1539755"/>
                  </a:cubicBezTo>
                  <a:cubicBezTo>
                    <a:pt x="964048" y="1538188"/>
                    <a:pt x="959945" y="1538619"/>
                    <a:pt x="957208" y="1536430"/>
                  </a:cubicBezTo>
                  <a:cubicBezTo>
                    <a:pt x="935723" y="1519242"/>
                    <a:pt x="965656" y="1531487"/>
                    <a:pt x="940582" y="1523130"/>
                  </a:cubicBezTo>
                  <a:lnTo>
                    <a:pt x="904006" y="1486554"/>
                  </a:lnTo>
                  <a:lnTo>
                    <a:pt x="894031" y="1476578"/>
                  </a:lnTo>
                  <a:lnTo>
                    <a:pt x="884056" y="1466603"/>
                  </a:lnTo>
                  <a:cubicBezTo>
                    <a:pt x="882948" y="1463278"/>
                    <a:pt x="882920" y="1459365"/>
                    <a:pt x="880731" y="1456628"/>
                  </a:cubicBezTo>
                  <a:cubicBezTo>
                    <a:pt x="878235" y="1453508"/>
                    <a:pt x="873876" y="1452474"/>
                    <a:pt x="870756" y="1449978"/>
                  </a:cubicBezTo>
                  <a:cubicBezTo>
                    <a:pt x="868308" y="1448019"/>
                    <a:pt x="866322" y="1445544"/>
                    <a:pt x="864105" y="1443327"/>
                  </a:cubicBezTo>
                  <a:cubicBezTo>
                    <a:pt x="859923" y="1430782"/>
                    <a:pt x="858914" y="1424838"/>
                    <a:pt x="847480" y="1413402"/>
                  </a:cubicBezTo>
                  <a:cubicBezTo>
                    <a:pt x="841295" y="1407216"/>
                    <a:pt x="838375" y="1405165"/>
                    <a:pt x="834180" y="1396776"/>
                  </a:cubicBezTo>
                  <a:cubicBezTo>
                    <a:pt x="832612" y="1393641"/>
                    <a:pt x="833332" y="1389279"/>
                    <a:pt x="830854" y="1386801"/>
                  </a:cubicBezTo>
                  <a:cubicBezTo>
                    <a:pt x="828376" y="1384323"/>
                    <a:pt x="824204" y="1384584"/>
                    <a:pt x="820879" y="1383476"/>
                  </a:cubicBezTo>
                  <a:cubicBezTo>
                    <a:pt x="818662" y="1376826"/>
                    <a:pt x="818117" y="1369358"/>
                    <a:pt x="814229" y="1363525"/>
                  </a:cubicBezTo>
                  <a:cubicBezTo>
                    <a:pt x="804505" y="1348939"/>
                    <a:pt x="809977" y="1356747"/>
                    <a:pt x="797604" y="1340250"/>
                  </a:cubicBezTo>
                  <a:cubicBezTo>
                    <a:pt x="796495" y="1336925"/>
                    <a:pt x="795846" y="1333409"/>
                    <a:pt x="794278" y="1330274"/>
                  </a:cubicBezTo>
                  <a:cubicBezTo>
                    <a:pt x="792491" y="1326700"/>
                    <a:pt x="789251" y="1323951"/>
                    <a:pt x="787628" y="1320299"/>
                  </a:cubicBezTo>
                  <a:cubicBezTo>
                    <a:pt x="784781" y="1313893"/>
                    <a:pt x="783195" y="1306998"/>
                    <a:pt x="780978" y="1300348"/>
                  </a:cubicBezTo>
                  <a:lnTo>
                    <a:pt x="777653" y="1290373"/>
                  </a:lnTo>
                  <a:lnTo>
                    <a:pt x="774328" y="1280398"/>
                  </a:lnTo>
                  <a:cubicBezTo>
                    <a:pt x="773220" y="1251581"/>
                    <a:pt x="772987" y="1222716"/>
                    <a:pt x="771003" y="1193946"/>
                  </a:cubicBezTo>
                  <a:cubicBezTo>
                    <a:pt x="770762" y="1190449"/>
                    <a:pt x="767678" y="1187475"/>
                    <a:pt x="767678" y="1183970"/>
                  </a:cubicBezTo>
                  <a:cubicBezTo>
                    <a:pt x="767678" y="1176133"/>
                    <a:pt x="769466" y="1168380"/>
                    <a:pt x="771003" y="1160695"/>
                  </a:cubicBezTo>
                  <a:cubicBezTo>
                    <a:pt x="771690" y="1157258"/>
                    <a:pt x="772138" y="1153456"/>
                    <a:pt x="774328" y="1150719"/>
                  </a:cubicBezTo>
                  <a:cubicBezTo>
                    <a:pt x="776824" y="1147598"/>
                    <a:pt x="780978" y="1146286"/>
                    <a:pt x="784303" y="1144069"/>
                  </a:cubicBezTo>
                  <a:cubicBezTo>
                    <a:pt x="786520" y="1137419"/>
                    <a:pt x="791365" y="1131117"/>
                    <a:pt x="790953" y="1124119"/>
                  </a:cubicBezTo>
                  <a:cubicBezTo>
                    <a:pt x="790759" y="1120817"/>
                    <a:pt x="792977" y="1074965"/>
                    <a:pt x="784303" y="1057617"/>
                  </a:cubicBezTo>
                  <a:cubicBezTo>
                    <a:pt x="782516" y="1054043"/>
                    <a:pt x="780149" y="1050763"/>
                    <a:pt x="777653" y="1047642"/>
                  </a:cubicBezTo>
                  <a:cubicBezTo>
                    <a:pt x="775695" y="1045194"/>
                    <a:pt x="773220" y="1043208"/>
                    <a:pt x="771003" y="1040991"/>
                  </a:cubicBezTo>
                  <a:cubicBezTo>
                    <a:pt x="768299" y="1032879"/>
                    <a:pt x="767473" y="1027486"/>
                    <a:pt x="761028" y="1021041"/>
                  </a:cubicBezTo>
                  <a:cubicBezTo>
                    <a:pt x="758202" y="1018215"/>
                    <a:pt x="754173" y="1016888"/>
                    <a:pt x="751052" y="1014391"/>
                  </a:cubicBezTo>
                  <a:cubicBezTo>
                    <a:pt x="748604" y="1012433"/>
                    <a:pt x="747010" y="1009479"/>
                    <a:pt x="744402" y="1007740"/>
                  </a:cubicBezTo>
                  <a:cubicBezTo>
                    <a:pt x="736185" y="1002261"/>
                    <a:pt x="729993" y="1000720"/>
                    <a:pt x="721126" y="997765"/>
                  </a:cubicBezTo>
                  <a:cubicBezTo>
                    <a:pt x="717801" y="994440"/>
                    <a:pt x="715694" y="989002"/>
                    <a:pt x="711151" y="987790"/>
                  </a:cubicBezTo>
                  <a:cubicBezTo>
                    <a:pt x="698255" y="984351"/>
                    <a:pt x="684577" y="985185"/>
                    <a:pt x="671250" y="984465"/>
                  </a:cubicBezTo>
                  <a:cubicBezTo>
                    <a:pt x="643559" y="982968"/>
                    <a:pt x="615832" y="982248"/>
                    <a:pt x="588123" y="981140"/>
                  </a:cubicBezTo>
                  <a:cubicBezTo>
                    <a:pt x="583689" y="980032"/>
                    <a:pt x="579199" y="979128"/>
                    <a:pt x="574822" y="977815"/>
                  </a:cubicBezTo>
                  <a:cubicBezTo>
                    <a:pt x="568108" y="975801"/>
                    <a:pt x="554872" y="971164"/>
                    <a:pt x="554872" y="971164"/>
                  </a:cubicBezTo>
                  <a:cubicBezTo>
                    <a:pt x="550690" y="958618"/>
                    <a:pt x="549682" y="952676"/>
                    <a:pt x="538246" y="941239"/>
                  </a:cubicBezTo>
                  <a:cubicBezTo>
                    <a:pt x="536029" y="939022"/>
                    <a:pt x="533554" y="937036"/>
                    <a:pt x="531596" y="934588"/>
                  </a:cubicBezTo>
                  <a:cubicBezTo>
                    <a:pt x="521136" y="921512"/>
                    <a:pt x="529186" y="926484"/>
                    <a:pt x="514971" y="914638"/>
                  </a:cubicBezTo>
                  <a:cubicBezTo>
                    <a:pt x="511901" y="912080"/>
                    <a:pt x="508030" y="910589"/>
                    <a:pt x="504996" y="907988"/>
                  </a:cubicBezTo>
                  <a:cubicBezTo>
                    <a:pt x="500235" y="903907"/>
                    <a:pt x="491695" y="894687"/>
                    <a:pt x="491695" y="894687"/>
                  </a:cubicBezTo>
                  <a:cubicBezTo>
                    <a:pt x="490587" y="891362"/>
                    <a:pt x="489937" y="887847"/>
                    <a:pt x="488370" y="884712"/>
                  </a:cubicBezTo>
                  <a:cubicBezTo>
                    <a:pt x="475479" y="858930"/>
                    <a:pt x="486752" y="889834"/>
                    <a:pt x="478395" y="864762"/>
                  </a:cubicBezTo>
                  <a:cubicBezTo>
                    <a:pt x="479503" y="853678"/>
                    <a:pt x="479667" y="842459"/>
                    <a:pt x="481720" y="831511"/>
                  </a:cubicBezTo>
                  <a:cubicBezTo>
                    <a:pt x="483012" y="824621"/>
                    <a:pt x="486153" y="818210"/>
                    <a:pt x="488370" y="811560"/>
                  </a:cubicBezTo>
                  <a:cubicBezTo>
                    <a:pt x="492958" y="797794"/>
                    <a:pt x="489751" y="804501"/>
                    <a:pt x="498345" y="791610"/>
                  </a:cubicBezTo>
                  <a:cubicBezTo>
                    <a:pt x="497237" y="781635"/>
                    <a:pt x="496546" y="771604"/>
                    <a:pt x="495020" y="761684"/>
                  </a:cubicBezTo>
                  <a:cubicBezTo>
                    <a:pt x="493287" y="750421"/>
                    <a:pt x="491267" y="748548"/>
                    <a:pt x="488370" y="738408"/>
                  </a:cubicBezTo>
                  <a:cubicBezTo>
                    <a:pt x="487115" y="734014"/>
                    <a:pt x="486300" y="729502"/>
                    <a:pt x="485045" y="725108"/>
                  </a:cubicBezTo>
                  <a:cubicBezTo>
                    <a:pt x="484082" y="721738"/>
                    <a:pt x="482570" y="718533"/>
                    <a:pt x="481720" y="715132"/>
                  </a:cubicBezTo>
                  <a:cubicBezTo>
                    <a:pt x="475968" y="692124"/>
                    <a:pt x="482692" y="704952"/>
                    <a:pt x="471745" y="688532"/>
                  </a:cubicBezTo>
                  <a:cubicBezTo>
                    <a:pt x="462327" y="660275"/>
                    <a:pt x="475462" y="694725"/>
                    <a:pt x="461769" y="671906"/>
                  </a:cubicBezTo>
                  <a:cubicBezTo>
                    <a:pt x="447329" y="647842"/>
                    <a:pt x="473839" y="677326"/>
                    <a:pt x="448469" y="651956"/>
                  </a:cubicBezTo>
                  <a:cubicBezTo>
                    <a:pt x="447361" y="648631"/>
                    <a:pt x="446711" y="645115"/>
                    <a:pt x="445144" y="641980"/>
                  </a:cubicBezTo>
                  <a:cubicBezTo>
                    <a:pt x="443357" y="638406"/>
                    <a:pt x="440117" y="635657"/>
                    <a:pt x="438494" y="632005"/>
                  </a:cubicBezTo>
                  <a:cubicBezTo>
                    <a:pt x="435647" y="625599"/>
                    <a:pt x="431844" y="612055"/>
                    <a:pt x="431844" y="612055"/>
                  </a:cubicBezTo>
                  <a:cubicBezTo>
                    <a:pt x="432952" y="604296"/>
                    <a:pt x="428494" y="592887"/>
                    <a:pt x="435169" y="588779"/>
                  </a:cubicBezTo>
                  <a:cubicBezTo>
                    <a:pt x="448902" y="580328"/>
                    <a:pt x="485309" y="586734"/>
                    <a:pt x="501670" y="588779"/>
                  </a:cubicBezTo>
                  <a:cubicBezTo>
                    <a:pt x="508320" y="595429"/>
                    <a:pt x="516404" y="600905"/>
                    <a:pt x="521621" y="608730"/>
                  </a:cubicBezTo>
                  <a:cubicBezTo>
                    <a:pt x="523838" y="612055"/>
                    <a:pt x="526484" y="615131"/>
                    <a:pt x="528271" y="618705"/>
                  </a:cubicBezTo>
                  <a:cubicBezTo>
                    <a:pt x="529838" y="621840"/>
                    <a:pt x="529493" y="625876"/>
                    <a:pt x="531596" y="628680"/>
                  </a:cubicBezTo>
                  <a:cubicBezTo>
                    <a:pt x="536299" y="634950"/>
                    <a:pt x="541701" y="640958"/>
                    <a:pt x="548222" y="645306"/>
                  </a:cubicBezTo>
                  <a:lnTo>
                    <a:pt x="568172" y="658606"/>
                  </a:lnTo>
                  <a:lnTo>
                    <a:pt x="578148" y="665256"/>
                  </a:lnTo>
                  <a:cubicBezTo>
                    <a:pt x="591394" y="685125"/>
                    <a:pt x="576927" y="667847"/>
                    <a:pt x="594773" y="678556"/>
                  </a:cubicBezTo>
                  <a:cubicBezTo>
                    <a:pt x="597461" y="680169"/>
                    <a:pt x="598814" y="683468"/>
                    <a:pt x="601423" y="685207"/>
                  </a:cubicBezTo>
                  <a:cubicBezTo>
                    <a:pt x="605547" y="687957"/>
                    <a:pt x="610290" y="689640"/>
                    <a:pt x="614724" y="691857"/>
                  </a:cubicBezTo>
                  <a:cubicBezTo>
                    <a:pt x="616941" y="695182"/>
                    <a:pt x="617985" y="699714"/>
                    <a:pt x="621374" y="701832"/>
                  </a:cubicBezTo>
                  <a:cubicBezTo>
                    <a:pt x="627318" y="705547"/>
                    <a:pt x="634674" y="706265"/>
                    <a:pt x="641324" y="708482"/>
                  </a:cubicBezTo>
                  <a:lnTo>
                    <a:pt x="651300" y="711807"/>
                  </a:lnTo>
                  <a:cubicBezTo>
                    <a:pt x="654625" y="712915"/>
                    <a:pt x="657838" y="714444"/>
                    <a:pt x="661275" y="715132"/>
                  </a:cubicBezTo>
                  <a:cubicBezTo>
                    <a:pt x="681337" y="719146"/>
                    <a:pt x="672538" y="716671"/>
                    <a:pt x="687876" y="721783"/>
                  </a:cubicBezTo>
                  <a:cubicBezTo>
                    <a:pt x="708935" y="720675"/>
                    <a:pt x="730051" y="720367"/>
                    <a:pt x="751052" y="718458"/>
                  </a:cubicBezTo>
                  <a:cubicBezTo>
                    <a:pt x="762484" y="717419"/>
                    <a:pt x="760773" y="713029"/>
                    <a:pt x="771003" y="708482"/>
                  </a:cubicBezTo>
                  <a:cubicBezTo>
                    <a:pt x="777409" y="705635"/>
                    <a:pt x="790953" y="701832"/>
                    <a:pt x="790953" y="701832"/>
                  </a:cubicBezTo>
                  <a:cubicBezTo>
                    <a:pt x="793170" y="699615"/>
                    <a:pt x="795865" y="697790"/>
                    <a:pt x="797604" y="695182"/>
                  </a:cubicBezTo>
                  <a:cubicBezTo>
                    <a:pt x="803083" y="686965"/>
                    <a:pt x="804624" y="680773"/>
                    <a:pt x="807579" y="671906"/>
                  </a:cubicBezTo>
                  <a:cubicBezTo>
                    <a:pt x="806471" y="660822"/>
                    <a:pt x="806759" y="649509"/>
                    <a:pt x="804254" y="638655"/>
                  </a:cubicBezTo>
                  <a:cubicBezTo>
                    <a:pt x="803355" y="634761"/>
                    <a:pt x="799227" y="632332"/>
                    <a:pt x="797604" y="628680"/>
                  </a:cubicBezTo>
                  <a:cubicBezTo>
                    <a:pt x="785377" y="601170"/>
                    <a:pt x="797960" y="615738"/>
                    <a:pt x="784303" y="602079"/>
                  </a:cubicBezTo>
                  <a:cubicBezTo>
                    <a:pt x="783195" y="598754"/>
                    <a:pt x="782545" y="595239"/>
                    <a:pt x="780978" y="592104"/>
                  </a:cubicBezTo>
                  <a:cubicBezTo>
                    <a:pt x="779191" y="588530"/>
                    <a:pt x="775731" y="585871"/>
                    <a:pt x="774328" y="582129"/>
                  </a:cubicBezTo>
                  <a:cubicBezTo>
                    <a:pt x="770928" y="573061"/>
                    <a:pt x="772411" y="564046"/>
                    <a:pt x="767678" y="555528"/>
                  </a:cubicBezTo>
                  <a:cubicBezTo>
                    <a:pt x="763796" y="548541"/>
                    <a:pt x="754377" y="535578"/>
                    <a:pt x="754377" y="535578"/>
                  </a:cubicBezTo>
                  <a:cubicBezTo>
                    <a:pt x="752160" y="528928"/>
                    <a:pt x="752684" y="520584"/>
                    <a:pt x="747727" y="515627"/>
                  </a:cubicBezTo>
                  <a:cubicBezTo>
                    <a:pt x="744402" y="512302"/>
                    <a:pt x="740762" y="509264"/>
                    <a:pt x="737752" y="505652"/>
                  </a:cubicBezTo>
                  <a:cubicBezTo>
                    <a:pt x="735194" y="502582"/>
                    <a:pt x="733928" y="498502"/>
                    <a:pt x="731102" y="495676"/>
                  </a:cubicBezTo>
                  <a:cubicBezTo>
                    <a:pt x="728276" y="492850"/>
                    <a:pt x="724451" y="491243"/>
                    <a:pt x="721126" y="489026"/>
                  </a:cubicBezTo>
                  <a:cubicBezTo>
                    <a:pt x="708934" y="470739"/>
                    <a:pt x="721126" y="486255"/>
                    <a:pt x="704501" y="472401"/>
                  </a:cubicBezTo>
                  <a:cubicBezTo>
                    <a:pt x="695552" y="464944"/>
                    <a:pt x="695164" y="460493"/>
                    <a:pt x="684550" y="455775"/>
                  </a:cubicBezTo>
                  <a:cubicBezTo>
                    <a:pt x="678144" y="452928"/>
                    <a:pt x="670433" y="453013"/>
                    <a:pt x="664600" y="449125"/>
                  </a:cubicBezTo>
                  <a:cubicBezTo>
                    <a:pt x="641733" y="433881"/>
                    <a:pt x="652231" y="438352"/>
                    <a:pt x="634674" y="432500"/>
                  </a:cubicBezTo>
                  <a:cubicBezTo>
                    <a:pt x="621376" y="412551"/>
                    <a:pt x="635781" y="431389"/>
                    <a:pt x="618049" y="415874"/>
                  </a:cubicBezTo>
                  <a:cubicBezTo>
                    <a:pt x="612151" y="410713"/>
                    <a:pt x="607944" y="403596"/>
                    <a:pt x="601423" y="399249"/>
                  </a:cubicBezTo>
                  <a:cubicBezTo>
                    <a:pt x="588839" y="390860"/>
                    <a:pt x="594273" y="395425"/>
                    <a:pt x="584798" y="385948"/>
                  </a:cubicBezTo>
                  <a:cubicBezTo>
                    <a:pt x="583690" y="382623"/>
                    <a:pt x="583276" y="378978"/>
                    <a:pt x="581473" y="375973"/>
                  </a:cubicBezTo>
                  <a:cubicBezTo>
                    <a:pt x="578315" y="370710"/>
                    <a:pt x="569376" y="365692"/>
                    <a:pt x="564847" y="362673"/>
                  </a:cubicBezTo>
                  <a:cubicBezTo>
                    <a:pt x="562630" y="359348"/>
                    <a:pt x="560693" y="355819"/>
                    <a:pt x="558197" y="352698"/>
                  </a:cubicBezTo>
                  <a:cubicBezTo>
                    <a:pt x="551289" y="344062"/>
                    <a:pt x="550013" y="347583"/>
                    <a:pt x="544897" y="336072"/>
                  </a:cubicBezTo>
                  <a:cubicBezTo>
                    <a:pt x="542050" y="329666"/>
                    <a:pt x="540463" y="322772"/>
                    <a:pt x="538246" y="316122"/>
                  </a:cubicBezTo>
                  <a:cubicBezTo>
                    <a:pt x="537137" y="312797"/>
                    <a:pt x="536865" y="309062"/>
                    <a:pt x="534921" y="306146"/>
                  </a:cubicBezTo>
                  <a:lnTo>
                    <a:pt x="528271" y="296171"/>
                  </a:lnTo>
                  <a:cubicBezTo>
                    <a:pt x="527163" y="271787"/>
                    <a:pt x="526892" y="247350"/>
                    <a:pt x="524946" y="223019"/>
                  </a:cubicBezTo>
                  <a:cubicBezTo>
                    <a:pt x="524150" y="213071"/>
                    <a:pt x="519240" y="211607"/>
                    <a:pt x="514971" y="203068"/>
                  </a:cubicBezTo>
                  <a:cubicBezTo>
                    <a:pt x="513404" y="199933"/>
                    <a:pt x="513213" y="196228"/>
                    <a:pt x="511646" y="193093"/>
                  </a:cubicBezTo>
                  <a:cubicBezTo>
                    <a:pt x="504821" y="179443"/>
                    <a:pt x="506595" y="186780"/>
                    <a:pt x="498345" y="176468"/>
                  </a:cubicBezTo>
                  <a:cubicBezTo>
                    <a:pt x="495848" y="173347"/>
                    <a:pt x="494521" y="169318"/>
                    <a:pt x="491695" y="166492"/>
                  </a:cubicBezTo>
                  <a:cubicBezTo>
                    <a:pt x="485250" y="160047"/>
                    <a:pt x="479857" y="159221"/>
                    <a:pt x="471745" y="156517"/>
                  </a:cubicBezTo>
                  <a:cubicBezTo>
                    <a:pt x="461205" y="140710"/>
                    <a:pt x="468885" y="147806"/>
                    <a:pt x="445144" y="139892"/>
                  </a:cubicBezTo>
                  <a:lnTo>
                    <a:pt x="435169" y="136567"/>
                  </a:lnTo>
                  <a:lnTo>
                    <a:pt x="425193" y="133242"/>
                  </a:lnTo>
                  <a:cubicBezTo>
                    <a:pt x="408568" y="134350"/>
                    <a:pt x="391536" y="132751"/>
                    <a:pt x="375317" y="136567"/>
                  </a:cubicBezTo>
                  <a:cubicBezTo>
                    <a:pt x="371427" y="137482"/>
                    <a:pt x="370290" y="142890"/>
                    <a:pt x="368667" y="146542"/>
                  </a:cubicBezTo>
                  <a:cubicBezTo>
                    <a:pt x="360513" y="164890"/>
                    <a:pt x="363164" y="165233"/>
                    <a:pt x="358692" y="183118"/>
                  </a:cubicBezTo>
                  <a:cubicBezTo>
                    <a:pt x="357842" y="186518"/>
                    <a:pt x="356475" y="189768"/>
                    <a:pt x="355366" y="193093"/>
                  </a:cubicBezTo>
                  <a:cubicBezTo>
                    <a:pt x="356475" y="198635"/>
                    <a:pt x="358130" y="204095"/>
                    <a:pt x="358692" y="209719"/>
                  </a:cubicBezTo>
                  <a:cubicBezTo>
                    <a:pt x="365347" y="276257"/>
                    <a:pt x="357146" y="240111"/>
                    <a:pt x="365342" y="272895"/>
                  </a:cubicBezTo>
                  <a:cubicBezTo>
                    <a:pt x="368757" y="317296"/>
                    <a:pt x="370729" y="312926"/>
                    <a:pt x="365342" y="356023"/>
                  </a:cubicBezTo>
                  <a:cubicBezTo>
                    <a:pt x="365113" y="357853"/>
                    <a:pt x="360435" y="376393"/>
                    <a:pt x="358692" y="379298"/>
                  </a:cubicBezTo>
                  <a:cubicBezTo>
                    <a:pt x="357079" y="381986"/>
                    <a:pt x="353999" y="383500"/>
                    <a:pt x="352041" y="385948"/>
                  </a:cubicBezTo>
                  <a:cubicBezTo>
                    <a:pt x="349544" y="389069"/>
                    <a:pt x="348861" y="393941"/>
                    <a:pt x="345391" y="395924"/>
                  </a:cubicBezTo>
                  <a:cubicBezTo>
                    <a:pt x="340484" y="398728"/>
                    <a:pt x="334308" y="398141"/>
                    <a:pt x="328766" y="399249"/>
                  </a:cubicBezTo>
                  <a:cubicBezTo>
                    <a:pt x="316574" y="398141"/>
                    <a:pt x="304161" y="398489"/>
                    <a:pt x="292190" y="395924"/>
                  </a:cubicBezTo>
                  <a:cubicBezTo>
                    <a:pt x="277894" y="392861"/>
                    <a:pt x="279769" y="376560"/>
                    <a:pt x="268914" y="369323"/>
                  </a:cubicBezTo>
                  <a:lnTo>
                    <a:pt x="258939" y="362673"/>
                  </a:lnTo>
                  <a:lnTo>
                    <a:pt x="252289" y="342722"/>
                  </a:lnTo>
                  <a:cubicBezTo>
                    <a:pt x="251181" y="339397"/>
                    <a:pt x="249814" y="336147"/>
                    <a:pt x="248964" y="332747"/>
                  </a:cubicBezTo>
                  <a:cubicBezTo>
                    <a:pt x="247855" y="328314"/>
                    <a:pt x="247438" y="323647"/>
                    <a:pt x="245638" y="319447"/>
                  </a:cubicBezTo>
                  <a:cubicBezTo>
                    <a:pt x="244064" y="315774"/>
                    <a:pt x="240611" y="313123"/>
                    <a:pt x="238988" y="309471"/>
                  </a:cubicBezTo>
                  <a:cubicBezTo>
                    <a:pt x="236141" y="303065"/>
                    <a:pt x="234555" y="296171"/>
                    <a:pt x="232338" y="289521"/>
                  </a:cubicBezTo>
                  <a:cubicBezTo>
                    <a:pt x="231230" y="286196"/>
                    <a:pt x="230957" y="282462"/>
                    <a:pt x="229013" y="279546"/>
                  </a:cubicBezTo>
                  <a:cubicBezTo>
                    <a:pt x="226796" y="276221"/>
                    <a:pt x="223986" y="273222"/>
                    <a:pt x="222363" y="269570"/>
                  </a:cubicBezTo>
                  <a:cubicBezTo>
                    <a:pt x="222357" y="269557"/>
                    <a:pt x="214053" y="244638"/>
                    <a:pt x="212388" y="239644"/>
                  </a:cubicBezTo>
                  <a:cubicBezTo>
                    <a:pt x="211280" y="236319"/>
                    <a:pt x="210629" y="232804"/>
                    <a:pt x="209062" y="229669"/>
                  </a:cubicBezTo>
                  <a:cubicBezTo>
                    <a:pt x="206845" y="225236"/>
                    <a:pt x="204365" y="220925"/>
                    <a:pt x="202412" y="216369"/>
                  </a:cubicBezTo>
                  <a:cubicBezTo>
                    <a:pt x="195937" y="201261"/>
                    <a:pt x="203496" y="210804"/>
                    <a:pt x="192437" y="199743"/>
                  </a:cubicBezTo>
                  <a:cubicBezTo>
                    <a:pt x="190220" y="193093"/>
                    <a:pt x="187487" y="186593"/>
                    <a:pt x="185787" y="179793"/>
                  </a:cubicBezTo>
                  <a:cubicBezTo>
                    <a:pt x="181091" y="161009"/>
                    <a:pt x="183358" y="170973"/>
                    <a:pt x="179137" y="149867"/>
                  </a:cubicBezTo>
                  <a:cubicBezTo>
                    <a:pt x="178029" y="128808"/>
                    <a:pt x="177088" y="107740"/>
                    <a:pt x="175812" y="86690"/>
                  </a:cubicBezTo>
                  <a:cubicBezTo>
                    <a:pt x="171842" y="21196"/>
                    <a:pt x="183579" y="55447"/>
                    <a:pt x="162511" y="30164"/>
                  </a:cubicBezTo>
                  <a:cubicBezTo>
                    <a:pt x="159953" y="27094"/>
                    <a:pt x="158982" y="22685"/>
                    <a:pt x="155861" y="20188"/>
                  </a:cubicBezTo>
                  <a:cubicBezTo>
                    <a:pt x="153693" y="18453"/>
                    <a:pt x="133454" y="13755"/>
                    <a:pt x="132585" y="13538"/>
                  </a:cubicBezTo>
                  <a:cubicBezTo>
                    <a:pt x="129260" y="11321"/>
                    <a:pt x="126352" y="8291"/>
                    <a:pt x="122610" y="6888"/>
                  </a:cubicBezTo>
                  <a:cubicBezTo>
                    <a:pt x="104242" y="0"/>
                    <a:pt x="84825" y="5326"/>
                    <a:pt x="66084" y="6888"/>
                  </a:cubicBezTo>
                  <a:cubicBezTo>
                    <a:pt x="61650" y="7996"/>
                    <a:pt x="56586" y="7678"/>
                    <a:pt x="52783" y="10213"/>
                  </a:cubicBezTo>
                  <a:cubicBezTo>
                    <a:pt x="14576" y="35685"/>
                    <a:pt x="52137" y="21513"/>
                    <a:pt x="26182" y="30164"/>
                  </a:cubicBezTo>
                  <a:cubicBezTo>
                    <a:pt x="23965" y="34597"/>
                    <a:pt x="21991" y="39160"/>
                    <a:pt x="19532" y="43464"/>
                  </a:cubicBezTo>
                  <a:cubicBezTo>
                    <a:pt x="17549" y="46934"/>
                    <a:pt x="14456" y="49766"/>
                    <a:pt x="12882" y="53439"/>
                  </a:cubicBezTo>
                  <a:cubicBezTo>
                    <a:pt x="0" y="83499"/>
                    <a:pt x="19602" y="51673"/>
                    <a:pt x="2907" y="76715"/>
                  </a:cubicBezTo>
                  <a:cubicBezTo>
                    <a:pt x="4015" y="84474"/>
                    <a:pt x="4170" y="92430"/>
                    <a:pt x="6232" y="99991"/>
                  </a:cubicBezTo>
                  <a:cubicBezTo>
                    <a:pt x="7536" y="104773"/>
                    <a:pt x="10423" y="108987"/>
                    <a:pt x="12882" y="113291"/>
                  </a:cubicBezTo>
                  <a:cubicBezTo>
                    <a:pt x="16772" y="120099"/>
                    <a:pt x="25225" y="130857"/>
                    <a:pt x="29508" y="136567"/>
                  </a:cubicBezTo>
                  <a:cubicBezTo>
                    <a:pt x="40213" y="168681"/>
                    <a:pt x="23046" y="118747"/>
                    <a:pt x="39483" y="159842"/>
                  </a:cubicBezTo>
                  <a:cubicBezTo>
                    <a:pt x="51354" y="189520"/>
                    <a:pt x="39989" y="170577"/>
                    <a:pt x="52783" y="189768"/>
                  </a:cubicBezTo>
                  <a:cubicBezTo>
                    <a:pt x="69074" y="254934"/>
                    <a:pt x="55310" y="195688"/>
                    <a:pt x="59433" y="362673"/>
                  </a:cubicBezTo>
                  <a:cubicBezTo>
                    <a:pt x="60336" y="399255"/>
                    <a:pt x="61133" y="435844"/>
                    <a:pt x="62758" y="472401"/>
                  </a:cubicBezTo>
                  <a:cubicBezTo>
                    <a:pt x="63351" y="485734"/>
                    <a:pt x="64428" y="499059"/>
                    <a:pt x="66084" y="512302"/>
                  </a:cubicBezTo>
                  <a:cubicBezTo>
                    <a:pt x="66651" y="516836"/>
                    <a:pt x="68207" y="521193"/>
                    <a:pt x="69409" y="525602"/>
                  </a:cubicBezTo>
                  <a:cubicBezTo>
                    <a:pt x="71532" y="533387"/>
                    <a:pt x="73686" y="541166"/>
                    <a:pt x="76059" y="548878"/>
                  </a:cubicBezTo>
                  <a:cubicBezTo>
                    <a:pt x="78120" y="555578"/>
                    <a:pt x="81009" y="562028"/>
                    <a:pt x="82709" y="568828"/>
                  </a:cubicBezTo>
                  <a:cubicBezTo>
                    <a:pt x="83817" y="573262"/>
                    <a:pt x="84779" y="577735"/>
                    <a:pt x="86034" y="582129"/>
                  </a:cubicBezTo>
                  <a:cubicBezTo>
                    <a:pt x="92386" y="604361"/>
                    <a:pt x="86447" y="578374"/>
                    <a:pt x="92684" y="605404"/>
                  </a:cubicBezTo>
                  <a:cubicBezTo>
                    <a:pt x="110149" y="681088"/>
                    <a:pt x="91483" y="599402"/>
                    <a:pt x="102660" y="655281"/>
                  </a:cubicBezTo>
                  <a:cubicBezTo>
                    <a:pt x="103556" y="659762"/>
                    <a:pt x="105089" y="664100"/>
                    <a:pt x="105985" y="668581"/>
                  </a:cubicBezTo>
                  <a:cubicBezTo>
                    <a:pt x="111837" y="697841"/>
                    <a:pt x="106164" y="679094"/>
                    <a:pt x="112635" y="698507"/>
                  </a:cubicBezTo>
                  <a:cubicBezTo>
                    <a:pt x="121633" y="761493"/>
                    <a:pt x="109372" y="688765"/>
                    <a:pt x="122610" y="738408"/>
                  </a:cubicBezTo>
                  <a:cubicBezTo>
                    <a:pt x="134675" y="783652"/>
                    <a:pt x="124961" y="757299"/>
                    <a:pt x="132585" y="791610"/>
                  </a:cubicBezTo>
                  <a:cubicBezTo>
                    <a:pt x="133345" y="795031"/>
                    <a:pt x="134947" y="798215"/>
                    <a:pt x="135910" y="801585"/>
                  </a:cubicBezTo>
                  <a:cubicBezTo>
                    <a:pt x="137166" y="805979"/>
                    <a:pt x="137631" y="810606"/>
                    <a:pt x="139236" y="814885"/>
                  </a:cubicBezTo>
                  <a:cubicBezTo>
                    <a:pt x="140977" y="819526"/>
                    <a:pt x="144045" y="823584"/>
                    <a:pt x="145886" y="828186"/>
                  </a:cubicBezTo>
                  <a:cubicBezTo>
                    <a:pt x="148489" y="834694"/>
                    <a:pt x="149401" y="841866"/>
                    <a:pt x="152536" y="848136"/>
                  </a:cubicBezTo>
                  <a:cubicBezTo>
                    <a:pt x="154753" y="852569"/>
                    <a:pt x="157234" y="856880"/>
                    <a:pt x="159186" y="861436"/>
                  </a:cubicBezTo>
                  <a:cubicBezTo>
                    <a:pt x="160567" y="864658"/>
                    <a:pt x="160321" y="868675"/>
                    <a:pt x="162511" y="871412"/>
                  </a:cubicBezTo>
                  <a:cubicBezTo>
                    <a:pt x="165007" y="874533"/>
                    <a:pt x="169161" y="875845"/>
                    <a:pt x="172486" y="878062"/>
                  </a:cubicBezTo>
                  <a:cubicBezTo>
                    <a:pt x="181285" y="913249"/>
                    <a:pt x="169338" y="871809"/>
                    <a:pt x="182462" y="901338"/>
                  </a:cubicBezTo>
                  <a:cubicBezTo>
                    <a:pt x="185309" y="907744"/>
                    <a:pt x="186895" y="914638"/>
                    <a:pt x="189112" y="921288"/>
                  </a:cubicBezTo>
                  <a:lnTo>
                    <a:pt x="192437" y="931263"/>
                  </a:lnTo>
                  <a:cubicBezTo>
                    <a:pt x="191329" y="936805"/>
                    <a:pt x="189112" y="942237"/>
                    <a:pt x="189112" y="947889"/>
                  </a:cubicBezTo>
                  <a:cubicBezTo>
                    <a:pt x="189112" y="975420"/>
                    <a:pt x="195619" y="983321"/>
                    <a:pt x="199087" y="1011066"/>
                  </a:cubicBezTo>
                  <a:cubicBezTo>
                    <a:pt x="199901" y="1017581"/>
                    <a:pt x="202691" y="1045155"/>
                    <a:pt x="205737" y="1054292"/>
                  </a:cubicBezTo>
                  <a:cubicBezTo>
                    <a:pt x="208548" y="1062726"/>
                    <a:pt x="214175" y="1070272"/>
                    <a:pt x="219038" y="1077567"/>
                  </a:cubicBezTo>
                  <a:cubicBezTo>
                    <a:pt x="221070" y="1083663"/>
                    <a:pt x="225152" y="1101745"/>
                    <a:pt x="232338" y="1107493"/>
                  </a:cubicBezTo>
                  <a:cubicBezTo>
                    <a:pt x="235075" y="1109682"/>
                    <a:pt x="238988" y="1109710"/>
                    <a:pt x="242313" y="1110818"/>
                  </a:cubicBezTo>
                  <a:cubicBezTo>
                    <a:pt x="244530" y="1114143"/>
                    <a:pt x="246138" y="1117968"/>
                    <a:pt x="248964" y="1120794"/>
                  </a:cubicBezTo>
                  <a:cubicBezTo>
                    <a:pt x="275119" y="1146949"/>
                    <a:pt x="241678" y="1104736"/>
                    <a:pt x="268914" y="1137419"/>
                  </a:cubicBezTo>
                  <a:cubicBezTo>
                    <a:pt x="271472" y="1140489"/>
                    <a:pt x="272909" y="1144407"/>
                    <a:pt x="275564" y="1147394"/>
                  </a:cubicBezTo>
                  <a:cubicBezTo>
                    <a:pt x="281812" y="1154423"/>
                    <a:pt x="290298" y="1159520"/>
                    <a:pt x="295515" y="1167345"/>
                  </a:cubicBezTo>
                  <a:cubicBezTo>
                    <a:pt x="304382" y="1180645"/>
                    <a:pt x="298840" y="1175103"/>
                    <a:pt x="312140" y="1183970"/>
                  </a:cubicBezTo>
                  <a:cubicBezTo>
                    <a:pt x="315162" y="1188504"/>
                    <a:pt x="320174" y="1197436"/>
                    <a:pt x="325441" y="1200596"/>
                  </a:cubicBezTo>
                  <a:cubicBezTo>
                    <a:pt x="328446" y="1202399"/>
                    <a:pt x="332091" y="1202813"/>
                    <a:pt x="335416" y="1203921"/>
                  </a:cubicBezTo>
                  <a:cubicBezTo>
                    <a:pt x="336524" y="1207246"/>
                    <a:pt x="336263" y="1211418"/>
                    <a:pt x="338741" y="1213896"/>
                  </a:cubicBezTo>
                  <a:cubicBezTo>
                    <a:pt x="355570" y="1230724"/>
                    <a:pt x="376449" y="1232251"/>
                    <a:pt x="398593" y="1237172"/>
                  </a:cubicBezTo>
                  <a:cubicBezTo>
                    <a:pt x="416393" y="1249039"/>
                    <a:pt x="405742" y="1240996"/>
                    <a:pt x="428518" y="1263772"/>
                  </a:cubicBezTo>
                  <a:cubicBezTo>
                    <a:pt x="430735" y="1265989"/>
                    <a:pt x="432365" y="1269021"/>
                    <a:pt x="435169" y="1270423"/>
                  </a:cubicBezTo>
                  <a:lnTo>
                    <a:pt x="448469" y="1277073"/>
                  </a:lnTo>
                  <a:cubicBezTo>
                    <a:pt x="450686" y="1280398"/>
                    <a:pt x="451999" y="1284552"/>
                    <a:pt x="455119" y="1287048"/>
                  </a:cubicBezTo>
                  <a:cubicBezTo>
                    <a:pt x="457856" y="1289237"/>
                    <a:pt x="461959" y="1288806"/>
                    <a:pt x="465094" y="1290373"/>
                  </a:cubicBezTo>
                  <a:cubicBezTo>
                    <a:pt x="468669" y="1292160"/>
                    <a:pt x="471745" y="1294806"/>
                    <a:pt x="475070" y="1297023"/>
                  </a:cubicBezTo>
                  <a:cubicBezTo>
                    <a:pt x="479161" y="1309297"/>
                    <a:pt x="478947" y="1311060"/>
                    <a:pt x="488370" y="1323624"/>
                  </a:cubicBezTo>
                  <a:cubicBezTo>
                    <a:pt x="491191" y="1327386"/>
                    <a:pt x="495612" y="1329773"/>
                    <a:pt x="498345" y="1333599"/>
                  </a:cubicBezTo>
                  <a:cubicBezTo>
                    <a:pt x="501226" y="1337633"/>
                    <a:pt x="502446" y="1342649"/>
                    <a:pt x="504996" y="1346900"/>
                  </a:cubicBezTo>
                  <a:cubicBezTo>
                    <a:pt x="509108" y="1353753"/>
                    <a:pt x="514184" y="1359997"/>
                    <a:pt x="518296" y="1366850"/>
                  </a:cubicBezTo>
                  <a:cubicBezTo>
                    <a:pt x="543607" y="1409036"/>
                    <a:pt x="508593" y="1355621"/>
                    <a:pt x="531596" y="1390126"/>
                  </a:cubicBezTo>
                  <a:cubicBezTo>
                    <a:pt x="532704" y="1397885"/>
                    <a:pt x="532442" y="1405967"/>
                    <a:pt x="534921" y="1413402"/>
                  </a:cubicBezTo>
                  <a:cubicBezTo>
                    <a:pt x="535912" y="1416376"/>
                    <a:pt x="540170" y="1417248"/>
                    <a:pt x="541572" y="1420052"/>
                  </a:cubicBezTo>
                  <a:cubicBezTo>
                    <a:pt x="545924" y="1428755"/>
                    <a:pt x="543316" y="1435150"/>
                    <a:pt x="548222" y="1443327"/>
                  </a:cubicBezTo>
                  <a:cubicBezTo>
                    <a:pt x="551382" y="1448593"/>
                    <a:pt x="560314" y="1453606"/>
                    <a:pt x="564847" y="1456628"/>
                  </a:cubicBezTo>
                  <a:cubicBezTo>
                    <a:pt x="567064" y="1459953"/>
                    <a:pt x="569556" y="1463110"/>
                    <a:pt x="571497" y="1466603"/>
                  </a:cubicBezTo>
                  <a:cubicBezTo>
                    <a:pt x="585037" y="1490974"/>
                    <a:pt x="577993" y="1480387"/>
                    <a:pt x="588123" y="1503179"/>
                  </a:cubicBezTo>
                  <a:cubicBezTo>
                    <a:pt x="590136" y="1507708"/>
                    <a:pt x="592556" y="1512046"/>
                    <a:pt x="594773" y="1516479"/>
                  </a:cubicBezTo>
                  <a:cubicBezTo>
                    <a:pt x="594784" y="1516544"/>
                    <a:pt x="599218" y="1546423"/>
                    <a:pt x="601423" y="1549730"/>
                  </a:cubicBezTo>
                  <a:cubicBezTo>
                    <a:pt x="603640" y="1553055"/>
                    <a:pt x="608073" y="1554163"/>
                    <a:pt x="611398" y="1556380"/>
                  </a:cubicBezTo>
                  <a:cubicBezTo>
                    <a:pt x="613615" y="1561922"/>
                    <a:pt x="615548" y="1567586"/>
                    <a:pt x="618049" y="1573006"/>
                  </a:cubicBezTo>
                  <a:cubicBezTo>
                    <a:pt x="622203" y="1582007"/>
                    <a:pt x="628945" y="1589989"/>
                    <a:pt x="631349" y="1599607"/>
                  </a:cubicBezTo>
                  <a:cubicBezTo>
                    <a:pt x="632457" y="1604040"/>
                    <a:pt x="633419" y="1608513"/>
                    <a:pt x="634674" y="1612907"/>
                  </a:cubicBezTo>
                  <a:cubicBezTo>
                    <a:pt x="635637" y="1616277"/>
                    <a:pt x="637077" y="1619501"/>
                    <a:pt x="637999" y="1622882"/>
                  </a:cubicBezTo>
                  <a:cubicBezTo>
                    <a:pt x="640404" y="1631700"/>
                    <a:pt x="640561" y="1641308"/>
                    <a:pt x="644649" y="1649483"/>
                  </a:cubicBezTo>
                  <a:cubicBezTo>
                    <a:pt x="646866" y="1653916"/>
                    <a:pt x="649459" y="1658181"/>
                    <a:pt x="651300" y="1662783"/>
                  </a:cubicBezTo>
                  <a:cubicBezTo>
                    <a:pt x="653904" y="1669292"/>
                    <a:pt x="655733" y="1676084"/>
                    <a:pt x="657950" y="1682734"/>
                  </a:cubicBezTo>
                  <a:cubicBezTo>
                    <a:pt x="659058" y="1686059"/>
                    <a:pt x="659708" y="1689574"/>
                    <a:pt x="661275" y="1692709"/>
                  </a:cubicBezTo>
                  <a:cubicBezTo>
                    <a:pt x="663492" y="1697143"/>
                    <a:pt x="664752" y="1702202"/>
                    <a:pt x="667925" y="1706010"/>
                  </a:cubicBezTo>
                  <a:cubicBezTo>
                    <a:pt x="672883" y="1711960"/>
                    <a:pt x="681067" y="1713716"/>
                    <a:pt x="687876" y="1715985"/>
                  </a:cubicBezTo>
                  <a:cubicBezTo>
                    <a:pt x="691201" y="1712660"/>
                    <a:pt x="697078" y="1710648"/>
                    <a:pt x="697851" y="1706010"/>
                  </a:cubicBezTo>
                  <a:cubicBezTo>
                    <a:pt x="698508" y="1702068"/>
                    <a:pt x="695102" y="1696901"/>
                    <a:pt x="691201" y="1696034"/>
                  </a:cubicBezTo>
                  <a:cubicBezTo>
                    <a:pt x="683550" y="1694334"/>
                    <a:pt x="675684" y="1698251"/>
                    <a:pt x="667925" y="1699359"/>
                  </a:cubicBezTo>
                  <a:cubicBezTo>
                    <a:pt x="670142" y="1704901"/>
                    <a:pt x="672688" y="1710322"/>
                    <a:pt x="674575" y="1715985"/>
                  </a:cubicBezTo>
                  <a:cubicBezTo>
                    <a:pt x="678771" y="1728572"/>
                    <a:pt x="678277" y="1735479"/>
                    <a:pt x="681225" y="1749236"/>
                  </a:cubicBezTo>
                  <a:cubicBezTo>
                    <a:pt x="683140" y="1758173"/>
                    <a:pt x="687876" y="1775836"/>
                    <a:pt x="687876" y="1775836"/>
                  </a:cubicBezTo>
                  <a:cubicBezTo>
                    <a:pt x="688984" y="1785811"/>
                    <a:pt x="689233" y="1795920"/>
                    <a:pt x="691201" y="1805762"/>
                  </a:cubicBezTo>
                  <a:cubicBezTo>
                    <a:pt x="692576" y="1812636"/>
                    <a:pt x="696151" y="1818912"/>
                    <a:pt x="697851" y="1825713"/>
                  </a:cubicBezTo>
                  <a:lnTo>
                    <a:pt x="704501" y="1852314"/>
                  </a:lnTo>
                  <a:cubicBezTo>
                    <a:pt x="706008" y="1858342"/>
                    <a:pt x="711778" y="1882865"/>
                    <a:pt x="714476" y="1885564"/>
                  </a:cubicBezTo>
                  <a:lnTo>
                    <a:pt x="721126" y="1892215"/>
                  </a:lnTo>
                  <a:lnTo>
                    <a:pt x="727777" y="1912165"/>
                  </a:lnTo>
                  <a:cubicBezTo>
                    <a:pt x="728885" y="1915490"/>
                    <a:pt x="728624" y="1919662"/>
                    <a:pt x="731102" y="1922140"/>
                  </a:cubicBezTo>
                  <a:cubicBezTo>
                    <a:pt x="738978" y="1930017"/>
                    <a:pt x="747293" y="1937464"/>
                    <a:pt x="751052" y="1948741"/>
                  </a:cubicBezTo>
                  <a:cubicBezTo>
                    <a:pt x="752160" y="1952066"/>
                    <a:pt x="752810" y="1955581"/>
                    <a:pt x="754377" y="1958716"/>
                  </a:cubicBezTo>
                  <a:cubicBezTo>
                    <a:pt x="756164" y="1962291"/>
                    <a:pt x="758705" y="1965440"/>
                    <a:pt x="761028" y="1968692"/>
                  </a:cubicBezTo>
                  <a:cubicBezTo>
                    <a:pt x="781644" y="1997554"/>
                    <a:pt x="761985" y="1968464"/>
                    <a:pt x="777653" y="1991967"/>
                  </a:cubicBezTo>
                  <a:cubicBezTo>
                    <a:pt x="779358" y="1997082"/>
                    <a:pt x="784815" y="2006803"/>
                    <a:pt x="777653" y="2011918"/>
                  </a:cubicBezTo>
                  <a:cubicBezTo>
                    <a:pt x="771949" y="2015992"/>
                    <a:pt x="757702" y="2018568"/>
                    <a:pt x="757702" y="2018568"/>
                  </a:cubicBezTo>
                  <a:cubicBezTo>
                    <a:pt x="756134" y="2023272"/>
                    <a:pt x="749352" y="2037669"/>
                    <a:pt x="757702" y="2041844"/>
                  </a:cubicBezTo>
                  <a:cubicBezTo>
                    <a:pt x="761276" y="2043631"/>
                    <a:pt x="764353" y="2037411"/>
                    <a:pt x="767678" y="2035194"/>
                  </a:cubicBezTo>
                  <a:cubicBezTo>
                    <a:pt x="771353" y="2024167"/>
                    <a:pt x="771003" y="2028723"/>
                    <a:pt x="761028" y="2035194"/>
                  </a:cubicBezTo>
                  <a:close/>
                </a:path>
              </a:pathLst>
            </a:custGeom>
            <a:solidFill>
              <a:srgbClr val="FFFF00">
                <a:alpha val="15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68" name="Полилиния 867"/>
            <p:cNvSpPr/>
            <p:nvPr/>
          </p:nvSpPr>
          <p:spPr>
            <a:xfrm>
              <a:off x="3673098" y="578603"/>
              <a:ext cx="2665709" cy="4021138"/>
            </a:xfrm>
            <a:custGeom>
              <a:avLst/>
              <a:gdLst>
                <a:gd name="connsiteX0" fmla="*/ 87824 w 2665709"/>
                <a:gd name="connsiteY0" fmla="*/ 4008895 h 4021138"/>
                <a:gd name="connsiteX1" fmla="*/ 103322 w 2665709"/>
                <a:gd name="connsiteY1" fmla="*/ 3977899 h 4021138"/>
                <a:gd name="connsiteX2" fmla="*/ 118821 w 2665709"/>
                <a:gd name="connsiteY2" fmla="*/ 3967566 h 4021138"/>
                <a:gd name="connsiteX3" fmla="*/ 129153 w 2665709"/>
                <a:gd name="connsiteY3" fmla="*/ 3952068 h 4021138"/>
                <a:gd name="connsiteX4" fmla="*/ 160149 w 2665709"/>
                <a:gd name="connsiteY4" fmla="*/ 3936570 h 4021138"/>
                <a:gd name="connsiteX5" fmla="*/ 216977 w 2665709"/>
                <a:gd name="connsiteY5" fmla="*/ 3941736 h 4021138"/>
                <a:gd name="connsiteX6" fmla="*/ 247973 w 2665709"/>
                <a:gd name="connsiteY6" fmla="*/ 3967566 h 4021138"/>
                <a:gd name="connsiteX7" fmla="*/ 263471 w 2665709"/>
                <a:gd name="connsiteY7" fmla="*/ 3977899 h 4021138"/>
                <a:gd name="connsiteX8" fmla="*/ 309966 w 2665709"/>
                <a:gd name="connsiteY8" fmla="*/ 3988231 h 4021138"/>
                <a:gd name="connsiteX9" fmla="*/ 371960 w 2665709"/>
                <a:gd name="connsiteY9" fmla="*/ 3977899 h 4021138"/>
                <a:gd name="connsiteX10" fmla="*/ 382292 w 2665709"/>
                <a:gd name="connsiteY10" fmla="*/ 3967566 h 4021138"/>
                <a:gd name="connsiteX11" fmla="*/ 397790 w 2665709"/>
                <a:gd name="connsiteY11" fmla="*/ 3962400 h 4021138"/>
                <a:gd name="connsiteX12" fmla="*/ 423621 w 2665709"/>
                <a:gd name="connsiteY12" fmla="*/ 3941736 h 4021138"/>
                <a:gd name="connsiteX13" fmla="*/ 454617 w 2665709"/>
                <a:gd name="connsiteY13" fmla="*/ 3926238 h 4021138"/>
                <a:gd name="connsiteX14" fmla="*/ 464949 w 2665709"/>
                <a:gd name="connsiteY14" fmla="*/ 3915905 h 4021138"/>
                <a:gd name="connsiteX15" fmla="*/ 480448 w 2665709"/>
                <a:gd name="connsiteY15" fmla="*/ 3910739 h 4021138"/>
                <a:gd name="connsiteX16" fmla="*/ 495946 w 2665709"/>
                <a:gd name="connsiteY16" fmla="*/ 3879743 h 4021138"/>
                <a:gd name="connsiteX17" fmla="*/ 506278 w 2665709"/>
                <a:gd name="connsiteY17" fmla="*/ 3828082 h 4021138"/>
                <a:gd name="connsiteX18" fmla="*/ 501112 w 2665709"/>
                <a:gd name="connsiteY18" fmla="*/ 3750590 h 4021138"/>
                <a:gd name="connsiteX19" fmla="*/ 495946 w 2665709"/>
                <a:gd name="connsiteY19" fmla="*/ 3729926 h 4021138"/>
                <a:gd name="connsiteX20" fmla="*/ 475282 w 2665709"/>
                <a:gd name="connsiteY20" fmla="*/ 3678265 h 4021138"/>
                <a:gd name="connsiteX21" fmla="*/ 464949 w 2665709"/>
                <a:gd name="connsiteY21" fmla="*/ 3667933 h 4021138"/>
                <a:gd name="connsiteX22" fmla="*/ 444285 w 2665709"/>
                <a:gd name="connsiteY22" fmla="*/ 3636936 h 4021138"/>
                <a:gd name="connsiteX23" fmla="*/ 423621 w 2665709"/>
                <a:gd name="connsiteY23" fmla="*/ 3611105 h 4021138"/>
                <a:gd name="connsiteX24" fmla="*/ 382292 w 2665709"/>
                <a:gd name="connsiteY24" fmla="*/ 3600773 h 4021138"/>
                <a:gd name="connsiteX25" fmla="*/ 340963 w 2665709"/>
                <a:gd name="connsiteY25" fmla="*/ 3564611 h 4021138"/>
                <a:gd name="connsiteX26" fmla="*/ 330631 w 2665709"/>
                <a:gd name="connsiteY26" fmla="*/ 3554278 h 4021138"/>
                <a:gd name="connsiteX27" fmla="*/ 315133 w 2665709"/>
                <a:gd name="connsiteY27" fmla="*/ 3497451 h 4021138"/>
                <a:gd name="connsiteX28" fmla="*/ 346129 w 2665709"/>
                <a:gd name="connsiteY28" fmla="*/ 3471621 h 4021138"/>
                <a:gd name="connsiteX29" fmla="*/ 377126 w 2665709"/>
                <a:gd name="connsiteY29" fmla="*/ 3461289 h 4021138"/>
                <a:gd name="connsiteX30" fmla="*/ 392624 w 2665709"/>
                <a:gd name="connsiteY30" fmla="*/ 3456122 h 4021138"/>
                <a:gd name="connsiteX31" fmla="*/ 423621 w 2665709"/>
                <a:gd name="connsiteY31" fmla="*/ 3435458 h 4021138"/>
                <a:gd name="connsiteX32" fmla="*/ 454617 w 2665709"/>
                <a:gd name="connsiteY32" fmla="*/ 3419960 h 4021138"/>
                <a:gd name="connsiteX33" fmla="*/ 470116 w 2665709"/>
                <a:gd name="connsiteY33" fmla="*/ 3404461 h 4021138"/>
                <a:gd name="connsiteX34" fmla="*/ 485614 w 2665709"/>
                <a:gd name="connsiteY34" fmla="*/ 3394129 h 4021138"/>
                <a:gd name="connsiteX35" fmla="*/ 490780 w 2665709"/>
                <a:gd name="connsiteY35" fmla="*/ 3378631 h 4021138"/>
                <a:gd name="connsiteX36" fmla="*/ 501112 w 2665709"/>
                <a:gd name="connsiteY36" fmla="*/ 3363133 h 4021138"/>
                <a:gd name="connsiteX37" fmla="*/ 511444 w 2665709"/>
                <a:gd name="connsiteY37" fmla="*/ 3321804 h 4021138"/>
                <a:gd name="connsiteX38" fmla="*/ 521777 w 2665709"/>
                <a:gd name="connsiteY38" fmla="*/ 3311472 h 4021138"/>
                <a:gd name="connsiteX39" fmla="*/ 516610 w 2665709"/>
                <a:gd name="connsiteY39" fmla="*/ 3285641 h 4021138"/>
                <a:gd name="connsiteX40" fmla="*/ 501112 w 2665709"/>
                <a:gd name="connsiteY40" fmla="*/ 3270143 h 4021138"/>
                <a:gd name="connsiteX41" fmla="*/ 480448 w 2665709"/>
                <a:gd name="connsiteY41" fmla="*/ 3254644 h 4021138"/>
                <a:gd name="connsiteX42" fmla="*/ 454617 w 2665709"/>
                <a:gd name="connsiteY42" fmla="*/ 3249478 h 4021138"/>
                <a:gd name="connsiteX43" fmla="*/ 330631 w 2665709"/>
                <a:gd name="connsiteY43" fmla="*/ 3244312 h 4021138"/>
                <a:gd name="connsiteX44" fmla="*/ 320299 w 2665709"/>
                <a:gd name="connsiteY44" fmla="*/ 3223648 h 4021138"/>
                <a:gd name="connsiteX45" fmla="*/ 309966 w 2665709"/>
                <a:gd name="connsiteY45" fmla="*/ 3208150 h 4021138"/>
                <a:gd name="connsiteX46" fmla="*/ 304800 w 2665709"/>
                <a:gd name="connsiteY46" fmla="*/ 3171987 h 4021138"/>
                <a:gd name="connsiteX47" fmla="*/ 299634 w 2665709"/>
                <a:gd name="connsiteY47" fmla="*/ 3156489 h 4021138"/>
                <a:gd name="connsiteX48" fmla="*/ 304800 w 2665709"/>
                <a:gd name="connsiteY48" fmla="*/ 3135824 h 4021138"/>
                <a:gd name="connsiteX49" fmla="*/ 325465 w 2665709"/>
                <a:gd name="connsiteY49" fmla="*/ 3078997 h 4021138"/>
                <a:gd name="connsiteX50" fmla="*/ 340963 w 2665709"/>
                <a:gd name="connsiteY50" fmla="*/ 3068665 h 4021138"/>
                <a:gd name="connsiteX51" fmla="*/ 356461 w 2665709"/>
                <a:gd name="connsiteY51" fmla="*/ 3037668 h 4021138"/>
                <a:gd name="connsiteX52" fmla="*/ 366794 w 2665709"/>
                <a:gd name="connsiteY52" fmla="*/ 3001505 h 4021138"/>
                <a:gd name="connsiteX53" fmla="*/ 371960 w 2665709"/>
                <a:gd name="connsiteY53" fmla="*/ 2794861 h 4021138"/>
                <a:gd name="connsiteX54" fmla="*/ 377126 w 2665709"/>
                <a:gd name="connsiteY54" fmla="*/ 2769031 h 4021138"/>
                <a:gd name="connsiteX55" fmla="*/ 371960 w 2665709"/>
                <a:gd name="connsiteY55" fmla="*/ 2707038 h 4021138"/>
                <a:gd name="connsiteX56" fmla="*/ 366794 w 2665709"/>
                <a:gd name="connsiteY56" fmla="*/ 2691539 h 4021138"/>
                <a:gd name="connsiteX57" fmla="*/ 356461 w 2665709"/>
                <a:gd name="connsiteY57" fmla="*/ 2681207 h 4021138"/>
                <a:gd name="connsiteX58" fmla="*/ 361627 w 2665709"/>
                <a:gd name="connsiteY58" fmla="*/ 2624380 h 4021138"/>
                <a:gd name="connsiteX59" fmla="*/ 382292 w 2665709"/>
                <a:gd name="connsiteY59" fmla="*/ 2598550 h 4021138"/>
                <a:gd name="connsiteX60" fmla="*/ 408122 w 2665709"/>
                <a:gd name="connsiteY60" fmla="*/ 2572719 h 4021138"/>
                <a:gd name="connsiteX61" fmla="*/ 454617 w 2665709"/>
                <a:gd name="connsiteY61" fmla="*/ 2562387 h 4021138"/>
                <a:gd name="connsiteX62" fmla="*/ 470116 w 2665709"/>
                <a:gd name="connsiteY62" fmla="*/ 2557221 h 4021138"/>
                <a:gd name="connsiteX63" fmla="*/ 485614 w 2665709"/>
                <a:gd name="connsiteY63" fmla="*/ 2546889 h 4021138"/>
                <a:gd name="connsiteX64" fmla="*/ 490780 w 2665709"/>
                <a:gd name="connsiteY64" fmla="*/ 2531390 h 4021138"/>
                <a:gd name="connsiteX65" fmla="*/ 511444 w 2665709"/>
                <a:gd name="connsiteY65" fmla="*/ 2500394 h 4021138"/>
                <a:gd name="connsiteX66" fmla="*/ 521777 w 2665709"/>
                <a:gd name="connsiteY66" fmla="*/ 2484895 h 4021138"/>
                <a:gd name="connsiteX67" fmla="*/ 547607 w 2665709"/>
                <a:gd name="connsiteY67" fmla="*/ 2438400 h 4021138"/>
                <a:gd name="connsiteX68" fmla="*/ 573438 w 2665709"/>
                <a:gd name="connsiteY68" fmla="*/ 2412570 h 4021138"/>
                <a:gd name="connsiteX69" fmla="*/ 594102 w 2665709"/>
                <a:gd name="connsiteY69" fmla="*/ 2376407 h 4021138"/>
                <a:gd name="connsiteX70" fmla="*/ 609600 w 2665709"/>
                <a:gd name="connsiteY70" fmla="*/ 2360909 h 4021138"/>
                <a:gd name="connsiteX71" fmla="*/ 635431 w 2665709"/>
                <a:gd name="connsiteY71" fmla="*/ 2314414 h 4021138"/>
                <a:gd name="connsiteX72" fmla="*/ 656095 w 2665709"/>
                <a:gd name="connsiteY72" fmla="*/ 2288583 h 4021138"/>
                <a:gd name="connsiteX73" fmla="*/ 661261 w 2665709"/>
                <a:gd name="connsiteY73" fmla="*/ 2273085 h 4021138"/>
                <a:gd name="connsiteX74" fmla="*/ 671594 w 2665709"/>
                <a:gd name="connsiteY74" fmla="*/ 2262753 h 4021138"/>
                <a:gd name="connsiteX75" fmla="*/ 681926 w 2665709"/>
                <a:gd name="connsiteY75" fmla="*/ 2247255 h 4021138"/>
                <a:gd name="connsiteX76" fmla="*/ 697424 w 2665709"/>
                <a:gd name="connsiteY76" fmla="*/ 2216258 h 4021138"/>
                <a:gd name="connsiteX77" fmla="*/ 702590 w 2665709"/>
                <a:gd name="connsiteY77" fmla="*/ 2200760 h 4021138"/>
                <a:gd name="connsiteX78" fmla="*/ 718088 w 2665709"/>
                <a:gd name="connsiteY78" fmla="*/ 2190428 h 4021138"/>
                <a:gd name="connsiteX79" fmla="*/ 743919 w 2665709"/>
                <a:gd name="connsiteY79" fmla="*/ 2143933 h 4021138"/>
                <a:gd name="connsiteX80" fmla="*/ 769749 w 2665709"/>
                <a:gd name="connsiteY80" fmla="*/ 2118102 h 4021138"/>
                <a:gd name="connsiteX81" fmla="*/ 780082 w 2665709"/>
                <a:gd name="connsiteY81" fmla="*/ 2107770 h 4021138"/>
                <a:gd name="connsiteX82" fmla="*/ 795580 w 2665709"/>
                <a:gd name="connsiteY82" fmla="*/ 2081939 h 4021138"/>
                <a:gd name="connsiteX83" fmla="*/ 821410 w 2665709"/>
                <a:gd name="connsiteY83" fmla="*/ 2056109 h 4021138"/>
                <a:gd name="connsiteX84" fmla="*/ 836909 w 2665709"/>
                <a:gd name="connsiteY84" fmla="*/ 2030278 h 4021138"/>
                <a:gd name="connsiteX85" fmla="*/ 842075 w 2665709"/>
                <a:gd name="connsiteY85" fmla="*/ 2014780 h 4021138"/>
                <a:gd name="connsiteX86" fmla="*/ 857573 w 2665709"/>
                <a:gd name="connsiteY86" fmla="*/ 2009614 h 4021138"/>
                <a:gd name="connsiteX87" fmla="*/ 867905 w 2665709"/>
                <a:gd name="connsiteY87" fmla="*/ 1994116 h 4021138"/>
                <a:gd name="connsiteX88" fmla="*/ 893736 w 2665709"/>
                <a:gd name="connsiteY88" fmla="*/ 1973451 h 4021138"/>
                <a:gd name="connsiteX89" fmla="*/ 904068 w 2665709"/>
                <a:gd name="connsiteY89" fmla="*/ 1957953 h 4021138"/>
                <a:gd name="connsiteX90" fmla="*/ 909234 w 2665709"/>
                <a:gd name="connsiteY90" fmla="*/ 1942455 h 4021138"/>
                <a:gd name="connsiteX91" fmla="*/ 924733 w 2665709"/>
                <a:gd name="connsiteY91" fmla="*/ 1937289 h 4021138"/>
                <a:gd name="connsiteX92" fmla="*/ 935065 w 2665709"/>
                <a:gd name="connsiteY92" fmla="*/ 1926956 h 4021138"/>
                <a:gd name="connsiteX93" fmla="*/ 945397 w 2665709"/>
                <a:gd name="connsiteY93" fmla="*/ 1911458 h 4021138"/>
                <a:gd name="connsiteX94" fmla="*/ 976394 w 2665709"/>
                <a:gd name="connsiteY94" fmla="*/ 1880461 h 4021138"/>
                <a:gd name="connsiteX95" fmla="*/ 1002224 w 2665709"/>
                <a:gd name="connsiteY95" fmla="*/ 1854631 h 4021138"/>
                <a:gd name="connsiteX96" fmla="*/ 1012556 w 2665709"/>
                <a:gd name="connsiteY96" fmla="*/ 1839133 h 4021138"/>
                <a:gd name="connsiteX97" fmla="*/ 1033221 w 2665709"/>
                <a:gd name="connsiteY97" fmla="*/ 1818468 h 4021138"/>
                <a:gd name="connsiteX98" fmla="*/ 1059051 w 2665709"/>
                <a:gd name="connsiteY98" fmla="*/ 1771973 h 4021138"/>
                <a:gd name="connsiteX99" fmla="*/ 1074549 w 2665709"/>
                <a:gd name="connsiteY99" fmla="*/ 1761641 h 4021138"/>
                <a:gd name="connsiteX100" fmla="*/ 1084882 w 2665709"/>
                <a:gd name="connsiteY100" fmla="*/ 1725478 h 4021138"/>
                <a:gd name="connsiteX101" fmla="*/ 1095214 w 2665709"/>
                <a:gd name="connsiteY101" fmla="*/ 1694482 h 4021138"/>
                <a:gd name="connsiteX102" fmla="*/ 1100380 w 2665709"/>
                <a:gd name="connsiteY102" fmla="*/ 1678983 h 4021138"/>
                <a:gd name="connsiteX103" fmla="*/ 1110712 w 2665709"/>
                <a:gd name="connsiteY103" fmla="*/ 1637655 h 4021138"/>
                <a:gd name="connsiteX104" fmla="*/ 1126210 w 2665709"/>
                <a:gd name="connsiteY104" fmla="*/ 1585994 h 4021138"/>
                <a:gd name="connsiteX105" fmla="*/ 1131377 w 2665709"/>
                <a:gd name="connsiteY105" fmla="*/ 1570495 h 4021138"/>
                <a:gd name="connsiteX106" fmla="*/ 1146875 w 2665709"/>
                <a:gd name="connsiteY106" fmla="*/ 1554997 h 4021138"/>
                <a:gd name="connsiteX107" fmla="*/ 1157207 w 2665709"/>
                <a:gd name="connsiteY107" fmla="*/ 1524000 h 4021138"/>
                <a:gd name="connsiteX108" fmla="*/ 1162373 w 2665709"/>
                <a:gd name="connsiteY108" fmla="*/ 1508502 h 4021138"/>
                <a:gd name="connsiteX109" fmla="*/ 1177871 w 2665709"/>
                <a:gd name="connsiteY109" fmla="*/ 1493004 h 4021138"/>
                <a:gd name="connsiteX110" fmla="*/ 1183038 w 2665709"/>
                <a:gd name="connsiteY110" fmla="*/ 1477505 h 4021138"/>
                <a:gd name="connsiteX111" fmla="*/ 1193370 w 2665709"/>
                <a:gd name="connsiteY111" fmla="*/ 1462007 h 4021138"/>
                <a:gd name="connsiteX112" fmla="*/ 1198536 w 2665709"/>
                <a:gd name="connsiteY112" fmla="*/ 1441343 h 4021138"/>
                <a:gd name="connsiteX113" fmla="*/ 1224366 w 2665709"/>
                <a:gd name="connsiteY113" fmla="*/ 1415512 h 4021138"/>
                <a:gd name="connsiteX114" fmla="*/ 1239865 w 2665709"/>
                <a:gd name="connsiteY114" fmla="*/ 1384516 h 4021138"/>
                <a:gd name="connsiteX115" fmla="*/ 1255363 w 2665709"/>
                <a:gd name="connsiteY115" fmla="*/ 1379350 h 4021138"/>
                <a:gd name="connsiteX116" fmla="*/ 1260529 w 2665709"/>
                <a:gd name="connsiteY116" fmla="*/ 1363851 h 4021138"/>
                <a:gd name="connsiteX117" fmla="*/ 1291526 w 2665709"/>
                <a:gd name="connsiteY117" fmla="*/ 1343187 h 4021138"/>
                <a:gd name="connsiteX118" fmla="*/ 1296692 w 2665709"/>
                <a:gd name="connsiteY118" fmla="*/ 1327689 h 4021138"/>
                <a:gd name="connsiteX119" fmla="*/ 1322522 w 2665709"/>
                <a:gd name="connsiteY119" fmla="*/ 1307024 h 4021138"/>
                <a:gd name="connsiteX120" fmla="*/ 1332855 w 2665709"/>
                <a:gd name="connsiteY120" fmla="*/ 1296692 h 4021138"/>
                <a:gd name="connsiteX121" fmla="*/ 1348353 w 2665709"/>
                <a:gd name="connsiteY121" fmla="*/ 1291526 h 4021138"/>
                <a:gd name="connsiteX122" fmla="*/ 1544665 w 2665709"/>
                <a:gd name="connsiteY122" fmla="*/ 1286360 h 4021138"/>
                <a:gd name="connsiteX123" fmla="*/ 1580827 w 2665709"/>
                <a:gd name="connsiteY123" fmla="*/ 1281194 h 4021138"/>
                <a:gd name="connsiteX124" fmla="*/ 1596326 w 2665709"/>
                <a:gd name="connsiteY124" fmla="*/ 1276028 h 4021138"/>
                <a:gd name="connsiteX125" fmla="*/ 1616990 w 2665709"/>
                <a:gd name="connsiteY125" fmla="*/ 1270861 h 4021138"/>
                <a:gd name="connsiteX126" fmla="*/ 1663485 w 2665709"/>
                <a:gd name="connsiteY126" fmla="*/ 1250197 h 4021138"/>
                <a:gd name="connsiteX127" fmla="*/ 1678983 w 2665709"/>
                <a:gd name="connsiteY127" fmla="*/ 1245031 h 4021138"/>
                <a:gd name="connsiteX128" fmla="*/ 1694482 w 2665709"/>
                <a:gd name="connsiteY128" fmla="*/ 1239865 h 4021138"/>
                <a:gd name="connsiteX129" fmla="*/ 1704814 w 2665709"/>
                <a:gd name="connsiteY129" fmla="*/ 1224366 h 4021138"/>
                <a:gd name="connsiteX130" fmla="*/ 1725478 w 2665709"/>
                <a:gd name="connsiteY130" fmla="*/ 1214034 h 4021138"/>
                <a:gd name="connsiteX131" fmla="*/ 1740977 w 2665709"/>
                <a:gd name="connsiteY131" fmla="*/ 1203702 h 4021138"/>
                <a:gd name="connsiteX132" fmla="*/ 1766807 w 2665709"/>
                <a:gd name="connsiteY132" fmla="*/ 1183038 h 4021138"/>
                <a:gd name="connsiteX133" fmla="*/ 1797804 w 2665709"/>
                <a:gd name="connsiteY133" fmla="*/ 1162373 h 4021138"/>
                <a:gd name="connsiteX134" fmla="*/ 1808136 w 2665709"/>
                <a:gd name="connsiteY134" fmla="*/ 1146875 h 4021138"/>
                <a:gd name="connsiteX135" fmla="*/ 1823634 w 2665709"/>
                <a:gd name="connsiteY135" fmla="*/ 1141709 h 4021138"/>
                <a:gd name="connsiteX136" fmla="*/ 1839133 w 2665709"/>
                <a:gd name="connsiteY136" fmla="*/ 1131377 h 4021138"/>
                <a:gd name="connsiteX137" fmla="*/ 1859797 w 2665709"/>
                <a:gd name="connsiteY137" fmla="*/ 1105546 h 4021138"/>
                <a:gd name="connsiteX138" fmla="*/ 1880461 w 2665709"/>
                <a:gd name="connsiteY138" fmla="*/ 1074550 h 4021138"/>
                <a:gd name="connsiteX139" fmla="*/ 1890794 w 2665709"/>
                <a:gd name="connsiteY139" fmla="*/ 1043553 h 4021138"/>
                <a:gd name="connsiteX140" fmla="*/ 1895960 w 2665709"/>
                <a:gd name="connsiteY140" fmla="*/ 1028055 h 4021138"/>
                <a:gd name="connsiteX141" fmla="*/ 1906292 w 2665709"/>
                <a:gd name="connsiteY141" fmla="*/ 1017722 h 4021138"/>
                <a:gd name="connsiteX142" fmla="*/ 1911458 w 2665709"/>
                <a:gd name="connsiteY142" fmla="*/ 1002224 h 4021138"/>
                <a:gd name="connsiteX143" fmla="*/ 1932122 w 2665709"/>
                <a:gd name="connsiteY143" fmla="*/ 971228 h 4021138"/>
                <a:gd name="connsiteX144" fmla="*/ 1937288 w 2665709"/>
                <a:gd name="connsiteY144" fmla="*/ 955729 h 4021138"/>
                <a:gd name="connsiteX145" fmla="*/ 1947621 w 2665709"/>
                <a:gd name="connsiteY145" fmla="*/ 945397 h 4021138"/>
                <a:gd name="connsiteX146" fmla="*/ 1957953 w 2665709"/>
                <a:gd name="connsiteY146" fmla="*/ 929899 h 4021138"/>
                <a:gd name="connsiteX147" fmla="*/ 1963119 w 2665709"/>
                <a:gd name="connsiteY147" fmla="*/ 914400 h 4021138"/>
                <a:gd name="connsiteX148" fmla="*/ 1994116 w 2665709"/>
                <a:gd name="connsiteY148" fmla="*/ 873072 h 4021138"/>
                <a:gd name="connsiteX149" fmla="*/ 1999282 w 2665709"/>
                <a:gd name="connsiteY149" fmla="*/ 857573 h 4021138"/>
                <a:gd name="connsiteX150" fmla="*/ 2019946 w 2665709"/>
                <a:gd name="connsiteY150" fmla="*/ 826577 h 4021138"/>
                <a:gd name="connsiteX151" fmla="*/ 2030278 w 2665709"/>
                <a:gd name="connsiteY151" fmla="*/ 811078 h 4021138"/>
                <a:gd name="connsiteX152" fmla="*/ 2040610 w 2665709"/>
                <a:gd name="connsiteY152" fmla="*/ 795580 h 4021138"/>
                <a:gd name="connsiteX153" fmla="*/ 2045777 w 2665709"/>
                <a:gd name="connsiteY153" fmla="*/ 780082 h 4021138"/>
                <a:gd name="connsiteX154" fmla="*/ 2061275 w 2665709"/>
                <a:gd name="connsiteY154" fmla="*/ 769750 h 4021138"/>
                <a:gd name="connsiteX155" fmla="*/ 2081939 w 2665709"/>
                <a:gd name="connsiteY155" fmla="*/ 743919 h 4021138"/>
                <a:gd name="connsiteX156" fmla="*/ 2097438 w 2665709"/>
                <a:gd name="connsiteY156" fmla="*/ 733587 h 4021138"/>
                <a:gd name="connsiteX157" fmla="*/ 2138766 w 2665709"/>
                <a:gd name="connsiteY157" fmla="*/ 702590 h 4021138"/>
                <a:gd name="connsiteX158" fmla="*/ 2149099 w 2665709"/>
                <a:gd name="connsiteY158" fmla="*/ 692258 h 4021138"/>
                <a:gd name="connsiteX159" fmla="*/ 2164597 w 2665709"/>
                <a:gd name="connsiteY159" fmla="*/ 687092 h 4021138"/>
                <a:gd name="connsiteX160" fmla="*/ 2185261 w 2665709"/>
                <a:gd name="connsiteY160" fmla="*/ 661261 h 4021138"/>
                <a:gd name="connsiteX161" fmla="*/ 2216258 w 2665709"/>
                <a:gd name="connsiteY161" fmla="*/ 650929 h 4021138"/>
                <a:gd name="connsiteX162" fmla="*/ 2236922 w 2665709"/>
                <a:gd name="connsiteY162" fmla="*/ 640597 h 4021138"/>
                <a:gd name="connsiteX163" fmla="*/ 2262753 w 2665709"/>
                <a:gd name="connsiteY163" fmla="*/ 625099 h 4021138"/>
                <a:gd name="connsiteX164" fmla="*/ 2288583 w 2665709"/>
                <a:gd name="connsiteY164" fmla="*/ 599268 h 4021138"/>
                <a:gd name="connsiteX165" fmla="*/ 2298916 w 2665709"/>
                <a:gd name="connsiteY165" fmla="*/ 588936 h 4021138"/>
                <a:gd name="connsiteX166" fmla="*/ 2314414 w 2665709"/>
                <a:gd name="connsiteY166" fmla="*/ 583770 h 4021138"/>
                <a:gd name="connsiteX167" fmla="*/ 2345410 w 2665709"/>
                <a:gd name="connsiteY167" fmla="*/ 552773 h 4021138"/>
                <a:gd name="connsiteX168" fmla="*/ 2355743 w 2665709"/>
                <a:gd name="connsiteY168" fmla="*/ 542441 h 4021138"/>
                <a:gd name="connsiteX169" fmla="*/ 2381573 w 2665709"/>
                <a:gd name="connsiteY169" fmla="*/ 516611 h 4021138"/>
                <a:gd name="connsiteX170" fmla="*/ 2407404 w 2665709"/>
                <a:gd name="connsiteY170" fmla="*/ 501112 h 4021138"/>
                <a:gd name="connsiteX171" fmla="*/ 2422902 w 2665709"/>
                <a:gd name="connsiteY171" fmla="*/ 490780 h 4021138"/>
                <a:gd name="connsiteX172" fmla="*/ 2495227 w 2665709"/>
                <a:gd name="connsiteY172" fmla="*/ 480448 h 4021138"/>
                <a:gd name="connsiteX173" fmla="*/ 2526224 w 2665709"/>
                <a:gd name="connsiteY173" fmla="*/ 470116 h 4021138"/>
                <a:gd name="connsiteX174" fmla="*/ 2536556 w 2665709"/>
                <a:gd name="connsiteY174" fmla="*/ 454617 h 4021138"/>
                <a:gd name="connsiteX175" fmla="*/ 2567553 w 2665709"/>
                <a:gd name="connsiteY175" fmla="*/ 444285 h 4021138"/>
                <a:gd name="connsiteX176" fmla="*/ 2598549 w 2665709"/>
                <a:gd name="connsiteY176" fmla="*/ 423621 h 4021138"/>
                <a:gd name="connsiteX177" fmla="*/ 2614048 w 2665709"/>
                <a:gd name="connsiteY177" fmla="*/ 413289 h 4021138"/>
                <a:gd name="connsiteX178" fmla="*/ 2629546 w 2665709"/>
                <a:gd name="connsiteY178" fmla="*/ 408122 h 4021138"/>
                <a:gd name="connsiteX179" fmla="*/ 2655377 w 2665709"/>
                <a:gd name="connsiteY179" fmla="*/ 387458 h 4021138"/>
                <a:gd name="connsiteX180" fmla="*/ 2665709 w 2665709"/>
                <a:gd name="connsiteY180" fmla="*/ 371960 h 4021138"/>
                <a:gd name="connsiteX181" fmla="*/ 2660543 w 2665709"/>
                <a:gd name="connsiteY181" fmla="*/ 356461 h 4021138"/>
                <a:gd name="connsiteX182" fmla="*/ 2645044 w 2665709"/>
                <a:gd name="connsiteY182" fmla="*/ 351295 h 4021138"/>
                <a:gd name="connsiteX183" fmla="*/ 2629546 w 2665709"/>
                <a:gd name="connsiteY183" fmla="*/ 340963 h 4021138"/>
                <a:gd name="connsiteX184" fmla="*/ 2598549 w 2665709"/>
                <a:gd name="connsiteY184" fmla="*/ 330631 h 4021138"/>
                <a:gd name="connsiteX185" fmla="*/ 2577885 w 2665709"/>
                <a:gd name="connsiteY185" fmla="*/ 304800 h 4021138"/>
                <a:gd name="connsiteX186" fmla="*/ 2557221 w 2665709"/>
                <a:gd name="connsiteY186" fmla="*/ 273804 h 4021138"/>
                <a:gd name="connsiteX187" fmla="*/ 2552055 w 2665709"/>
                <a:gd name="connsiteY187" fmla="*/ 258305 h 4021138"/>
                <a:gd name="connsiteX188" fmla="*/ 2541722 w 2665709"/>
                <a:gd name="connsiteY188" fmla="*/ 247973 h 4021138"/>
                <a:gd name="connsiteX189" fmla="*/ 2536556 w 2665709"/>
                <a:gd name="connsiteY189" fmla="*/ 216977 h 4021138"/>
                <a:gd name="connsiteX190" fmla="*/ 2531390 w 2665709"/>
                <a:gd name="connsiteY190" fmla="*/ 201478 h 4021138"/>
                <a:gd name="connsiteX191" fmla="*/ 2515892 w 2665709"/>
                <a:gd name="connsiteY191" fmla="*/ 165316 h 4021138"/>
                <a:gd name="connsiteX192" fmla="*/ 2479729 w 2665709"/>
                <a:gd name="connsiteY192" fmla="*/ 139485 h 4021138"/>
                <a:gd name="connsiteX193" fmla="*/ 2464231 w 2665709"/>
                <a:gd name="connsiteY193" fmla="*/ 129153 h 4021138"/>
                <a:gd name="connsiteX194" fmla="*/ 2433234 w 2665709"/>
                <a:gd name="connsiteY194" fmla="*/ 118821 h 4021138"/>
                <a:gd name="connsiteX195" fmla="*/ 2402238 w 2665709"/>
                <a:gd name="connsiteY195" fmla="*/ 108489 h 4021138"/>
                <a:gd name="connsiteX196" fmla="*/ 2386739 w 2665709"/>
                <a:gd name="connsiteY196" fmla="*/ 103322 h 4021138"/>
                <a:gd name="connsiteX197" fmla="*/ 2371241 w 2665709"/>
                <a:gd name="connsiteY197" fmla="*/ 92990 h 4021138"/>
                <a:gd name="connsiteX198" fmla="*/ 2340244 w 2665709"/>
                <a:gd name="connsiteY198" fmla="*/ 87824 h 4021138"/>
                <a:gd name="connsiteX199" fmla="*/ 2293749 w 2665709"/>
                <a:gd name="connsiteY199" fmla="*/ 72326 h 4021138"/>
                <a:gd name="connsiteX200" fmla="*/ 2278251 w 2665709"/>
                <a:gd name="connsiteY200" fmla="*/ 67160 h 4021138"/>
                <a:gd name="connsiteX201" fmla="*/ 2262753 w 2665709"/>
                <a:gd name="connsiteY201" fmla="*/ 56828 h 4021138"/>
                <a:gd name="connsiteX202" fmla="*/ 2231756 w 2665709"/>
                <a:gd name="connsiteY202" fmla="*/ 46495 h 4021138"/>
                <a:gd name="connsiteX203" fmla="*/ 2216258 w 2665709"/>
                <a:gd name="connsiteY203" fmla="*/ 36163 h 4021138"/>
                <a:gd name="connsiteX204" fmla="*/ 2200760 w 2665709"/>
                <a:gd name="connsiteY204" fmla="*/ 30997 h 4021138"/>
                <a:gd name="connsiteX205" fmla="*/ 2190427 w 2665709"/>
                <a:gd name="connsiteY205" fmla="*/ 20665 h 4021138"/>
                <a:gd name="connsiteX206" fmla="*/ 2159431 w 2665709"/>
                <a:gd name="connsiteY206" fmla="*/ 10333 h 4021138"/>
                <a:gd name="connsiteX207" fmla="*/ 2143933 w 2665709"/>
                <a:gd name="connsiteY207" fmla="*/ 5166 h 4021138"/>
                <a:gd name="connsiteX208" fmla="*/ 2128434 w 2665709"/>
                <a:gd name="connsiteY208" fmla="*/ 0 h 4021138"/>
                <a:gd name="connsiteX209" fmla="*/ 1999282 w 2665709"/>
                <a:gd name="connsiteY209" fmla="*/ 5166 h 4021138"/>
                <a:gd name="connsiteX210" fmla="*/ 1988949 w 2665709"/>
                <a:gd name="connsiteY210" fmla="*/ 15499 h 4021138"/>
                <a:gd name="connsiteX211" fmla="*/ 1968285 w 2665709"/>
                <a:gd name="connsiteY211" fmla="*/ 20665 h 4021138"/>
                <a:gd name="connsiteX212" fmla="*/ 1952787 w 2665709"/>
                <a:gd name="connsiteY212" fmla="*/ 30997 h 4021138"/>
                <a:gd name="connsiteX213" fmla="*/ 1937288 w 2665709"/>
                <a:gd name="connsiteY213" fmla="*/ 36163 h 4021138"/>
                <a:gd name="connsiteX214" fmla="*/ 1926956 w 2665709"/>
                <a:gd name="connsiteY214" fmla="*/ 51661 h 4021138"/>
                <a:gd name="connsiteX215" fmla="*/ 1901126 w 2665709"/>
                <a:gd name="connsiteY215" fmla="*/ 72326 h 4021138"/>
                <a:gd name="connsiteX216" fmla="*/ 1890794 w 2665709"/>
                <a:gd name="connsiteY216" fmla="*/ 87824 h 4021138"/>
                <a:gd name="connsiteX217" fmla="*/ 1864963 w 2665709"/>
                <a:gd name="connsiteY217" fmla="*/ 108489 h 4021138"/>
                <a:gd name="connsiteX218" fmla="*/ 1844299 w 2665709"/>
                <a:gd name="connsiteY218" fmla="*/ 139485 h 4021138"/>
                <a:gd name="connsiteX219" fmla="*/ 1833966 w 2665709"/>
                <a:gd name="connsiteY219" fmla="*/ 154983 h 4021138"/>
                <a:gd name="connsiteX220" fmla="*/ 1823634 w 2665709"/>
                <a:gd name="connsiteY220" fmla="*/ 185980 h 4021138"/>
                <a:gd name="connsiteX221" fmla="*/ 1818468 w 2665709"/>
                <a:gd name="connsiteY221" fmla="*/ 201478 h 4021138"/>
                <a:gd name="connsiteX222" fmla="*/ 1808136 w 2665709"/>
                <a:gd name="connsiteY222" fmla="*/ 289302 h 4021138"/>
                <a:gd name="connsiteX223" fmla="*/ 1797804 w 2665709"/>
                <a:gd name="connsiteY223" fmla="*/ 304800 h 4021138"/>
                <a:gd name="connsiteX224" fmla="*/ 1792638 w 2665709"/>
                <a:gd name="connsiteY224" fmla="*/ 320299 h 4021138"/>
                <a:gd name="connsiteX225" fmla="*/ 1777139 w 2665709"/>
                <a:gd name="connsiteY225" fmla="*/ 325465 h 4021138"/>
                <a:gd name="connsiteX226" fmla="*/ 1761641 w 2665709"/>
                <a:gd name="connsiteY226" fmla="*/ 335797 h 4021138"/>
                <a:gd name="connsiteX227" fmla="*/ 1746143 w 2665709"/>
                <a:gd name="connsiteY227" fmla="*/ 340963 h 4021138"/>
                <a:gd name="connsiteX228" fmla="*/ 1678983 w 2665709"/>
                <a:gd name="connsiteY228" fmla="*/ 351295 h 4021138"/>
                <a:gd name="connsiteX229" fmla="*/ 1632488 w 2665709"/>
                <a:gd name="connsiteY229" fmla="*/ 361628 h 4021138"/>
                <a:gd name="connsiteX230" fmla="*/ 1616990 w 2665709"/>
                <a:gd name="connsiteY230" fmla="*/ 371960 h 4021138"/>
                <a:gd name="connsiteX231" fmla="*/ 1591160 w 2665709"/>
                <a:gd name="connsiteY231" fmla="*/ 377126 h 4021138"/>
                <a:gd name="connsiteX232" fmla="*/ 1570495 w 2665709"/>
                <a:gd name="connsiteY232" fmla="*/ 382292 h 4021138"/>
                <a:gd name="connsiteX233" fmla="*/ 1554997 w 2665709"/>
                <a:gd name="connsiteY233" fmla="*/ 387458 h 4021138"/>
                <a:gd name="connsiteX234" fmla="*/ 1518834 w 2665709"/>
                <a:gd name="connsiteY234" fmla="*/ 397790 h 4021138"/>
                <a:gd name="connsiteX235" fmla="*/ 1472339 w 2665709"/>
                <a:gd name="connsiteY235" fmla="*/ 418455 h 4021138"/>
                <a:gd name="connsiteX236" fmla="*/ 1456841 w 2665709"/>
                <a:gd name="connsiteY236" fmla="*/ 423621 h 4021138"/>
                <a:gd name="connsiteX237" fmla="*/ 1441343 w 2665709"/>
                <a:gd name="connsiteY237" fmla="*/ 428787 h 4021138"/>
                <a:gd name="connsiteX238" fmla="*/ 1405180 w 2665709"/>
                <a:gd name="connsiteY238" fmla="*/ 454617 h 4021138"/>
                <a:gd name="connsiteX239" fmla="*/ 1374183 w 2665709"/>
                <a:gd name="connsiteY239" fmla="*/ 475282 h 4021138"/>
                <a:gd name="connsiteX240" fmla="*/ 1358685 w 2665709"/>
                <a:gd name="connsiteY240" fmla="*/ 485614 h 4021138"/>
                <a:gd name="connsiteX241" fmla="*/ 1327688 w 2665709"/>
                <a:gd name="connsiteY241" fmla="*/ 511444 h 4021138"/>
                <a:gd name="connsiteX242" fmla="*/ 1317356 w 2665709"/>
                <a:gd name="connsiteY242" fmla="*/ 521777 h 4021138"/>
                <a:gd name="connsiteX243" fmla="*/ 1286360 w 2665709"/>
                <a:gd name="connsiteY243" fmla="*/ 542441 h 4021138"/>
                <a:gd name="connsiteX244" fmla="*/ 1270861 w 2665709"/>
                <a:gd name="connsiteY244" fmla="*/ 552773 h 4021138"/>
                <a:gd name="connsiteX245" fmla="*/ 1260529 w 2665709"/>
                <a:gd name="connsiteY245" fmla="*/ 568272 h 4021138"/>
                <a:gd name="connsiteX246" fmla="*/ 1245031 w 2665709"/>
                <a:gd name="connsiteY246" fmla="*/ 573438 h 4021138"/>
                <a:gd name="connsiteX247" fmla="*/ 1229533 w 2665709"/>
                <a:gd name="connsiteY247" fmla="*/ 583770 h 4021138"/>
                <a:gd name="connsiteX248" fmla="*/ 1224366 w 2665709"/>
                <a:gd name="connsiteY248" fmla="*/ 599268 h 4021138"/>
                <a:gd name="connsiteX249" fmla="*/ 1193370 w 2665709"/>
                <a:gd name="connsiteY249" fmla="*/ 619933 h 4021138"/>
                <a:gd name="connsiteX250" fmla="*/ 1177871 w 2665709"/>
                <a:gd name="connsiteY250" fmla="*/ 630265 h 4021138"/>
                <a:gd name="connsiteX251" fmla="*/ 1146875 w 2665709"/>
                <a:gd name="connsiteY251" fmla="*/ 656095 h 4021138"/>
                <a:gd name="connsiteX252" fmla="*/ 1126210 w 2665709"/>
                <a:gd name="connsiteY252" fmla="*/ 676760 h 4021138"/>
                <a:gd name="connsiteX253" fmla="*/ 1110712 w 2665709"/>
                <a:gd name="connsiteY253" fmla="*/ 692258 h 4021138"/>
                <a:gd name="connsiteX254" fmla="*/ 1095214 w 2665709"/>
                <a:gd name="connsiteY254" fmla="*/ 702590 h 4021138"/>
                <a:gd name="connsiteX255" fmla="*/ 1084882 w 2665709"/>
                <a:gd name="connsiteY255" fmla="*/ 718089 h 4021138"/>
                <a:gd name="connsiteX256" fmla="*/ 1069383 w 2665709"/>
                <a:gd name="connsiteY256" fmla="*/ 723255 h 4021138"/>
                <a:gd name="connsiteX257" fmla="*/ 1059051 w 2665709"/>
                <a:gd name="connsiteY257" fmla="*/ 754251 h 4021138"/>
                <a:gd name="connsiteX258" fmla="*/ 1048719 w 2665709"/>
                <a:gd name="connsiteY258" fmla="*/ 774916 h 4021138"/>
                <a:gd name="connsiteX259" fmla="*/ 1043553 w 2665709"/>
                <a:gd name="connsiteY259" fmla="*/ 790414 h 4021138"/>
                <a:gd name="connsiteX260" fmla="*/ 1022888 w 2665709"/>
                <a:gd name="connsiteY260" fmla="*/ 821411 h 4021138"/>
                <a:gd name="connsiteX261" fmla="*/ 1012556 w 2665709"/>
                <a:gd name="connsiteY261" fmla="*/ 852407 h 4021138"/>
                <a:gd name="connsiteX262" fmla="*/ 1007390 w 2665709"/>
                <a:gd name="connsiteY262" fmla="*/ 867905 h 4021138"/>
                <a:gd name="connsiteX263" fmla="*/ 997058 w 2665709"/>
                <a:gd name="connsiteY263" fmla="*/ 888570 h 4021138"/>
                <a:gd name="connsiteX264" fmla="*/ 991892 w 2665709"/>
                <a:gd name="connsiteY264" fmla="*/ 909234 h 4021138"/>
                <a:gd name="connsiteX265" fmla="*/ 981560 w 2665709"/>
                <a:gd name="connsiteY265" fmla="*/ 960895 h 4021138"/>
                <a:gd name="connsiteX266" fmla="*/ 971227 w 2665709"/>
                <a:gd name="connsiteY266" fmla="*/ 991892 h 4021138"/>
                <a:gd name="connsiteX267" fmla="*/ 940231 w 2665709"/>
                <a:gd name="connsiteY267" fmla="*/ 1012556 h 4021138"/>
                <a:gd name="connsiteX268" fmla="*/ 919566 w 2665709"/>
                <a:gd name="connsiteY268" fmla="*/ 1033221 h 4021138"/>
                <a:gd name="connsiteX269" fmla="*/ 898902 w 2665709"/>
                <a:gd name="connsiteY269" fmla="*/ 1038387 h 4021138"/>
                <a:gd name="connsiteX270" fmla="*/ 883404 w 2665709"/>
                <a:gd name="connsiteY270" fmla="*/ 1048719 h 4021138"/>
                <a:gd name="connsiteX271" fmla="*/ 862739 w 2665709"/>
                <a:gd name="connsiteY271" fmla="*/ 1074550 h 4021138"/>
                <a:gd name="connsiteX272" fmla="*/ 847241 w 2665709"/>
                <a:gd name="connsiteY272" fmla="*/ 1079716 h 4021138"/>
                <a:gd name="connsiteX273" fmla="*/ 836909 w 2665709"/>
                <a:gd name="connsiteY273" fmla="*/ 1110712 h 4021138"/>
                <a:gd name="connsiteX274" fmla="*/ 831743 w 2665709"/>
                <a:gd name="connsiteY274" fmla="*/ 1126211 h 4021138"/>
                <a:gd name="connsiteX275" fmla="*/ 821410 w 2665709"/>
                <a:gd name="connsiteY275" fmla="*/ 1198536 h 4021138"/>
                <a:gd name="connsiteX276" fmla="*/ 805912 w 2665709"/>
                <a:gd name="connsiteY276" fmla="*/ 1245031 h 4021138"/>
                <a:gd name="connsiteX277" fmla="*/ 800746 w 2665709"/>
                <a:gd name="connsiteY277" fmla="*/ 1260529 h 4021138"/>
                <a:gd name="connsiteX278" fmla="*/ 785248 w 2665709"/>
                <a:gd name="connsiteY278" fmla="*/ 1291526 h 4021138"/>
                <a:gd name="connsiteX279" fmla="*/ 769749 w 2665709"/>
                <a:gd name="connsiteY279" fmla="*/ 1296692 h 4021138"/>
                <a:gd name="connsiteX280" fmla="*/ 738753 w 2665709"/>
                <a:gd name="connsiteY280" fmla="*/ 1317356 h 4021138"/>
                <a:gd name="connsiteX281" fmla="*/ 718088 w 2665709"/>
                <a:gd name="connsiteY281" fmla="*/ 1338021 h 4021138"/>
                <a:gd name="connsiteX282" fmla="*/ 702590 w 2665709"/>
                <a:gd name="connsiteY282" fmla="*/ 1343187 h 4021138"/>
                <a:gd name="connsiteX283" fmla="*/ 671594 w 2665709"/>
                <a:gd name="connsiteY283" fmla="*/ 1363851 h 4021138"/>
                <a:gd name="connsiteX284" fmla="*/ 656095 w 2665709"/>
                <a:gd name="connsiteY284" fmla="*/ 1394848 h 4021138"/>
                <a:gd name="connsiteX285" fmla="*/ 640597 w 2665709"/>
                <a:gd name="connsiteY285" fmla="*/ 1405180 h 4021138"/>
                <a:gd name="connsiteX286" fmla="*/ 614766 w 2665709"/>
                <a:gd name="connsiteY286" fmla="*/ 1482672 h 4021138"/>
                <a:gd name="connsiteX287" fmla="*/ 609600 w 2665709"/>
                <a:gd name="connsiteY287" fmla="*/ 1498170 h 4021138"/>
                <a:gd name="connsiteX288" fmla="*/ 604434 w 2665709"/>
                <a:gd name="connsiteY288" fmla="*/ 1513668 h 4021138"/>
                <a:gd name="connsiteX289" fmla="*/ 588936 w 2665709"/>
                <a:gd name="connsiteY289" fmla="*/ 1524000 h 4021138"/>
                <a:gd name="connsiteX290" fmla="*/ 568271 w 2665709"/>
                <a:gd name="connsiteY290" fmla="*/ 1544665 h 4021138"/>
                <a:gd name="connsiteX291" fmla="*/ 537275 w 2665709"/>
                <a:gd name="connsiteY291" fmla="*/ 1554997 h 4021138"/>
                <a:gd name="connsiteX292" fmla="*/ 521777 w 2665709"/>
                <a:gd name="connsiteY292" fmla="*/ 1560163 h 4021138"/>
                <a:gd name="connsiteX293" fmla="*/ 495946 w 2665709"/>
                <a:gd name="connsiteY293" fmla="*/ 1591160 h 4021138"/>
                <a:gd name="connsiteX294" fmla="*/ 480448 w 2665709"/>
                <a:gd name="connsiteY294" fmla="*/ 1601492 h 4021138"/>
                <a:gd name="connsiteX295" fmla="*/ 475282 w 2665709"/>
                <a:gd name="connsiteY295" fmla="*/ 1616990 h 4021138"/>
                <a:gd name="connsiteX296" fmla="*/ 444285 w 2665709"/>
                <a:gd name="connsiteY296" fmla="*/ 1658319 h 4021138"/>
                <a:gd name="connsiteX297" fmla="*/ 433953 w 2665709"/>
                <a:gd name="connsiteY297" fmla="*/ 1689316 h 4021138"/>
                <a:gd name="connsiteX298" fmla="*/ 423621 w 2665709"/>
                <a:gd name="connsiteY298" fmla="*/ 1735811 h 4021138"/>
                <a:gd name="connsiteX299" fmla="*/ 428787 w 2665709"/>
                <a:gd name="connsiteY299" fmla="*/ 1808136 h 4021138"/>
                <a:gd name="connsiteX300" fmla="*/ 439119 w 2665709"/>
                <a:gd name="connsiteY300" fmla="*/ 1890794 h 4021138"/>
                <a:gd name="connsiteX301" fmla="*/ 423621 w 2665709"/>
                <a:gd name="connsiteY301" fmla="*/ 1994116 h 4021138"/>
                <a:gd name="connsiteX302" fmla="*/ 413288 w 2665709"/>
                <a:gd name="connsiteY302" fmla="*/ 2014780 h 4021138"/>
                <a:gd name="connsiteX303" fmla="*/ 392624 w 2665709"/>
                <a:gd name="connsiteY303" fmla="*/ 2045777 h 4021138"/>
                <a:gd name="connsiteX304" fmla="*/ 371960 w 2665709"/>
                <a:gd name="connsiteY304" fmla="*/ 2076773 h 4021138"/>
                <a:gd name="connsiteX305" fmla="*/ 366794 w 2665709"/>
                <a:gd name="connsiteY305" fmla="*/ 2092272 h 4021138"/>
                <a:gd name="connsiteX306" fmla="*/ 356461 w 2665709"/>
                <a:gd name="connsiteY306" fmla="*/ 2102604 h 4021138"/>
                <a:gd name="connsiteX307" fmla="*/ 340963 w 2665709"/>
                <a:gd name="connsiteY307" fmla="*/ 2133600 h 4021138"/>
                <a:gd name="connsiteX308" fmla="*/ 330631 w 2665709"/>
                <a:gd name="connsiteY308" fmla="*/ 2143933 h 4021138"/>
                <a:gd name="connsiteX309" fmla="*/ 320299 w 2665709"/>
                <a:gd name="connsiteY309" fmla="*/ 2159431 h 4021138"/>
                <a:gd name="connsiteX310" fmla="*/ 304800 w 2665709"/>
                <a:gd name="connsiteY310" fmla="*/ 2164597 h 4021138"/>
                <a:gd name="connsiteX311" fmla="*/ 278970 w 2665709"/>
                <a:gd name="connsiteY311" fmla="*/ 2195594 h 4021138"/>
                <a:gd name="connsiteX312" fmla="*/ 263471 w 2665709"/>
                <a:gd name="connsiteY312" fmla="*/ 2200760 h 4021138"/>
                <a:gd name="connsiteX313" fmla="*/ 253139 w 2665709"/>
                <a:gd name="connsiteY313" fmla="*/ 2381573 h 4021138"/>
                <a:gd name="connsiteX314" fmla="*/ 232475 w 2665709"/>
                <a:gd name="connsiteY314" fmla="*/ 2412570 h 4021138"/>
                <a:gd name="connsiteX315" fmla="*/ 211810 w 2665709"/>
                <a:gd name="connsiteY315" fmla="*/ 2438400 h 4021138"/>
                <a:gd name="connsiteX316" fmla="*/ 154983 w 2665709"/>
                <a:gd name="connsiteY316" fmla="*/ 2459065 h 4021138"/>
                <a:gd name="connsiteX317" fmla="*/ 139485 w 2665709"/>
                <a:gd name="connsiteY317" fmla="*/ 2464231 h 4021138"/>
                <a:gd name="connsiteX318" fmla="*/ 82658 w 2665709"/>
                <a:gd name="connsiteY318" fmla="*/ 2490061 h 4021138"/>
                <a:gd name="connsiteX319" fmla="*/ 72326 w 2665709"/>
                <a:gd name="connsiteY319" fmla="*/ 2639878 h 4021138"/>
                <a:gd name="connsiteX320" fmla="*/ 46495 w 2665709"/>
                <a:gd name="connsiteY320" fmla="*/ 2676041 h 4021138"/>
                <a:gd name="connsiteX321" fmla="*/ 41329 w 2665709"/>
                <a:gd name="connsiteY321" fmla="*/ 2691539 h 4021138"/>
                <a:gd name="connsiteX322" fmla="*/ 25831 w 2665709"/>
                <a:gd name="connsiteY322" fmla="*/ 2696705 h 4021138"/>
                <a:gd name="connsiteX323" fmla="*/ 10333 w 2665709"/>
                <a:gd name="connsiteY323" fmla="*/ 2743200 h 4021138"/>
                <a:gd name="connsiteX324" fmla="*/ 15499 w 2665709"/>
                <a:gd name="connsiteY324" fmla="*/ 2779363 h 4021138"/>
                <a:gd name="connsiteX325" fmla="*/ 20665 w 2665709"/>
                <a:gd name="connsiteY325" fmla="*/ 2794861 h 4021138"/>
                <a:gd name="connsiteX326" fmla="*/ 25831 w 2665709"/>
                <a:gd name="connsiteY326" fmla="*/ 2825858 h 4021138"/>
                <a:gd name="connsiteX327" fmla="*/ 36163 w 2665709"/>
                <a:gd name="connsiteY327" fmla="*/ 2862021 h 4021138"/>
                <a:gd name="connsiteX328" fmla="*/ 41329 w 2665709"/>
                <a:gd name="connsiteY328" fmla="*/ 2887851 h 4021138"/>
                <a:gd name="connsiteX329" fmla="*/ 51661 w 2665709"/>
                <a:gd name="connsiteY329" fmla="*/ 2903350 h 4021138"/>
                <a:gd name="connsiteX330" fmla="*/ 72326 w 2665709"/>
                <a:gd name="connsiteY330" fmla="*/ 2949844 h 4021138"/>
                <a:gd name="connsiteX331" fmla="*/ 77492 w 2665709"/>
                <a:gd name="connsiteY331" fmla="*/ 2965343 h 4021138"/>
                <a:gd name="connsiteX332" fmla="*/ 87824 w 2665709"/>
                <a:gd name="connsiteY332" fmla="*/ 2980841 h 4021138"/>
                <a:gd name="connsiteX333" fmla="*/ 98156 w 2665709"/>
                <a:gd name="connsiteY333" fmla="*/ 3011838 h 4021138"/>
                <a:gd name="connsiteX334" fmla="*/ 103322 w 2665709"/>
                <a:gd name="connsiteY334" fmla="*/ 3053166 h 4021138"/>
                <a:gd name="connsiteX335" fmla="*/ 108488 w 2665709"/>
                <a:gd name="connsiteY335" fmla="*/ 3068665 h 4021138"/>
                <a:gd name="connsiteX336" fmla="*/ 123987 w 2665709"/>
                <a:gd name="connsiteY336" fmla="*/ 3109994 h 4021138"/>
                <a:gd name="connsiteX337" fmla="*/ 123987 w 2665709"/>
                <a:gd name="connsiteY337" fmla="*/ 3368299 h 4021138"/>
                <a:gd name="connsiteX338" fmla="*/ 113655 w 2665709"/>
                <a:gd name="connsiteY338" fmla="*/ 3388963 h 4021138"/>
                <a:gd name="connsiteX339" fmla="*/ 103322 w 2665709"/>
                <a:gd name="connsiteY339" fmla="*/ 3435458 h 4021138"/>
                <a:gd name="connsiteX340" fmla="*/ 82658 w 2665709"/>
                <a:gd name="connsiteY340" fmla="*/ 3476787 h 4021138"/>
                <a:gd name="connsiteX341" fmla="*/ 67160 w 2665709"/>
                <a:gd name="connsiteY341" fmla="*/ 3528448 h 4021138"/>
                <a:gd name="connsiteX342" fmla="*/ 61994 w 2665709"/>
                <a:gd name="connsiteY342" fmla="*/ 3549112 h 4021138"/>
                <a:gd name="connsiteX343" fmla="*/ 56827 w 2665709"/>
                <a:gd name="connsiteY343" fmla="*/ 3564611 h 4021138"/>
                <a:gd name="connsiteX344" fmla="*/ 51661 w 2665709"/>
                <a:gd name="connsiteY344" fmla="*/ 3595607 h 4021138"/>
                <a:gd name="connsiteX345" fmla="*/ 46495 w 2665709"/>
                <a:gd name="connsiteY345" fmla="*/ 3611105 h 4021138"/>
                <a:gd name="connsiteX346" fmla="*/ 41329 w 2665709"/>
                <a:gd name="connsiteY346" fmla="*/ 3642102 h 4021138"/>
                <a:gd name="connsiteX347" fmla="*/ 25831 w 2665709"/>
                <a:gd name="connsiteY347" fmla="*/ 3693763 h 4021138"/>
                <a:gd name="connsiteX348" fmla="*/ 10333 w 2665709"/>
                <a:gd name="connsiteY348" fmla="*/ 3724760 h 4021138"/>
                <a:gd name="connsiteX349" fmla="*/ 0 w 2665709"/>
                <a:gd name="connsiteY349" fmla="*/ 3755756 h 4021138"/>
                <a:gd name="connsiteX350" fmla="*/ 15499 w 2665709"/>
                <a:gd name="connsiteY350" fmla="*/ 3879743 h 4021138"/>
                <a:gd name="connsiteX351" fmla="*/ 25831 w 2665709"/>
                <a:gd name="connsiteY351" fmla="*/ 3895241 h 4021138"/>
                <a:gd name="connsiteX352" fmla="*/ 41329 w 2665709"/>
                <a:gd name="connsiteY352" fmla="*/ 3926238 h 4021138"/>
                <a:gd name="connsiteX353" fmla="*/ 56827 w 2665709"/>
                <a:gd name="connsiteY353" fmla="*/ 3962400 h 4021138"/>
                <a:gd name="connsiteX354" fmla="*/ 67160 w 2665709"/>
                <a:gd name="connsiteY354" fmla="*/ 3998563 h 4021138"/>
                <a:gd name="connsiteX355" fmla="*/ 87824 w 2665709"/>
                <a:gd name="connsiteY355" fmla="*/ 4008895 h 40211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</a:cxnLst>
              <a:rect l="l" t="t" r="r" b="b"/>
              <a:pathLst>
                <a:path w="2665709" h="4021138">
                  <a:moveTo>
                    <a:pt x="87824" y="4008895"/>
                  </a:moveTo>
                  <a:cubicBezTo>
                    <a:pt x="93851" y="4005451"/>
                    <a:pt x="93308" y="3987913"/>
                    <a:pt x="103322" y="3977899"/>
                  </a:cubicBezTo>
                  <a:cubicBezTo>
                    <a:pt x="107713" y="3973508"/>
                    <a:pt x="113655" y="3971010"/>
                    <a:pt x="118821" y="3967566"/>
                  </a:cubicBezTo>
                  <a:cubicBezTo>
                    <a:pt x="122265" y="3962400"/>
                    <a:pt x="124763" y="3956458"/>
                    <a:pt x="129153" y="3952068"/>
                  </a:cubicBezTo>
                  <a:cubicBezTo>
                    <a:pt x="139167" y="3942054"/>
                    <a:pt x="147544" y="3940772"/>
                    <a:pt x="160149" y="3936570"/>
                  </a:cubicBezTo>
                  <a:cubicBezTo>
                    <a:pt x="179092" y="3938292"/>
                    <a:pt x="198378" y="3937751"/>
                    <a:pt x="216977" y="3941736"/>
                  </a:cubicBezTo>
                  <a:cubicBezTo>
                    <a:pt x="227336" y="3943956"/>
                    <a:pt x="241284" y="3961992"/>
                    <a:pt x="247973" y="3967566"/>
                  </a:cubicBezTo>
                  <a:cubicBezTo>
                    <a:pt x="252743" y="3971541"/>
                    <a:pt x="257918" y="3975122"/>
                    <a:pt x="263471" y="3977899"/>
                  </a:cubicBezTo>
                  <a:cubicBezTo>
                    <a:pt x="276187" y="3984257"/>
                    <a:pt x="298065" y="3986247"/>
                    <a:pt x="309966" y="3988231"/>
                  </a:cubicBezTo>
                  <a:cubicBezTo>
                    <a:pt x="312917" y="3987809"/>
                    <a:pt x="364407" y="3981136"/>
                    <a:pt x="371960" y="3977899"/>
                  </a:cubicBezTo>
                  <a:cubicBezTo>
                    <a:pt x="376437" y="3975980"/>
                    <a:pt x="378115" y="3970072"/>
                    <a:pt x="382292" y="3967566"/>
                  </a:cubicBezTo>
                  <a:cubicBezTo>
                    <a:pt x="386961" y="3964764"/>
                    <a:pt x="392919" y="3964835"/>
                    <a:pt x="397790" y="3962400"/>
                  </a:cubicBezTo>
                  <a:cubicBezTo>
                    <a:pt x="418987" y="3951801"/>
                    <a:pt x="407606" y="3954548"/>
                    <a:pt x="423621" y="3941736"/>
                  </a:cubicBezTo>
                  <a:cubicBezTo>
                    <a:pt x="437928" y="3930291"/>
                    <a:pt x="438247" y="3931695"/>
                    <a:pt x="454617" y="3926238"/>
                  </a:cubicBezTo>
                  <a:cubicBezTo>
                    <a:pt x="458061" y="3922794"/>
                    <a:pt x="460772" y="3918411"/>
                    <a:pt x="464949" y="3915905"/>
                  </a:cubicBezTo>
                  <a:cubicBezTo>
                    <a:pt x="469619" y="3913103"/>
                    <a:pt x="476196" y="3914141"/>
                    <a:pt x="480448" y="3910739"/>
                  </a:cubicBezTo>
                  <a:cubicBezTo>
                    <a:pt x="488088" y="3904627"/>
                    <a:pt x="493827" y="3888925"/>
                    <a:pt x="495946" y="3879743"/>
                  </a:cubicBezTo>
                  <a:cubicBezTo>
                    <a:pt x="499895" y="3862631"/>
                    <a:pt x="506278" y="3828082"/>
                    <a:pt x="506278" y="3828082"/>
                  </a:cubicBezTo>
                  <a:cubicBezTo>
                    <a:pt x="504556" y="3802251"/>
                    <a:pt x="503822" y="3776336"/>
                    <a:pt x="501112" y="3750590"/>
                  </a:cubicBezTo>
                  <a:cubicBezTo>
                    <a:pt x="500369" y="3743529"/>
                    <a:pt x="497986" y="3736727"/>
                    <a:pt x="495946" y="3729926"/>
                  </a:cubicBezTo>
                  <a:cubicBezTo>
                    <a:pt x="491364" y="3714652"/>
                    <a:pt x="484697" y="3692387"/>
                    <a:pt x="475282" y="3678265"/>
                  </a:cubicBezTo>
                  <a:cubicBezTo>
                    <a:pt x="472580" y="3674212"/>
                    <a:pt x="468393" y="3671377"/>
                    <a:pt x="464949" y="3667933"/>
                  </a:cubicBezTo>
                  <a:cubicBezTo>
                    <a:pt x="455870" y="3640696"/>
                    <a:pt x="465783" y="3662734"/>
                    <a:pt x="444285" y="3636936"/>
                  </a:cubicBezTo>
                  <a:cubicBezTo>
                    <a:pt x="440085" y="3631897"/>
                    <a:pt x="431413" y="3614444"/>
                    <a:pt x="423621" y="3611105"/>
                  </a:cubicBezTo>
                  <a:cubicBezTo>
                    <a:pt x="382346" y="3593415"/>
                    <a:pt x="412386" y="3615820"/>
                    <a:pt x="382292" y="3600773"/>
                  </a:cubicBezTo>
                  <a:cubicBezTo>
                    <a:pt x="365207" y="3592230"/>
                    <a:pt x="354427" y="3578075"/>
                    <a:pt x="340963" y="3564611"/>
                  </a:cubicBezTo>
                  <a:lnTo>
                    <a:pt x="330631" y="3554278"/>
                  </a:lnTo>
                  <a:cubicBezTo>
                    <a:pt x="317522" y="3514952"/>
                    <a:pt x="322435" y="3533961"/>
                    <a:pt x="315133" y="3497451"/>
                  </a:cubicBezTo>
                  <a:cubicBezTo>
                    <a:pt x="322946" y="3466199"/>
                    <a:pt x="312697" y="3480739"/>
                    <a:pt x="346129" y="3471621"/>
                  </a:cubicBezTo>
                  <a:cubicBezTo>
                    <a:pt x="356636" y="3468755"/>
                    <a:pt x="366794" y="3464733"/>
                    <a:pt x="377126" y="3461289"/>
                  </a:cubicBezTo>
                  <a:lnTo>
                    <a:pt x="392624" y="3456122"/>
                  </a:lnTo>
                  <a:cubicBezTo>
                    <a:pt x="422003" y="3426743"/>
                    <a:pt x="393714" y="3450411"/>
                    <a:pt x="423621" y="3435458"/>
                  </a:cubicBezTo>
                  <a:cubicBezTo>
                    <a:pt x="463683" y="3415428"/>
                    <a:pt x="415659" y="3432946"/>
                    <a:pt x="454617" y="3419960"/>
                  </a:cubicBezTo>
                  <a:cubicBezTo>
                    <a:pt x="459783" y="3414794"/>
                    <a:pt x="464503" y="3409138"/>
                    <a:pt x="470116" y="3404461"/>
                  </a:cubicBezTo>
                  <a:cubicBezTo>
                    <a:pt x="474886" y="3400486"/>
                    <a:pt x="481735" y="3398977"/>
                    <a:pt x="485614" y="3394129"/>
                  </a:cubicBezTo>
                  <a:cubicBezTo>
                    <a:pt x="489016" y="3389877"/>
                    <a:pt x="488345" y="3383502"/>
                    <a:pt x="490780" y="3378631"/>
                  </a:cubicBezTo>
                  <a:cubicBezTo>
                    <a:pt x="493557" y="3373078"/>
                    <a:pt x="497668" y="3368299"/>
                    <a:pt x="501112" y="3363133"/>
                  </a:cubicBezTo>
                  <a:cubicBezTo>
                    <a:pt x="502223" y="3357579"/>
                    <a:pt x="506678" y="3329746"/>
                    <a:pt x="511444" y="3321804"/>
                  </a:cubicBezTo>
                  <a:cubicBezTo>
                    <a:pt x="513950" y="3317627"/>
                    <a:pt x="518333" y="3314916"/>
                    <a:pt x="521777" y="3311472"/>
                  </a:cubicBezTo>
                  <a:cubicBezTo>
                    <a:pt x="520055" y="3302862"/>
                    <a:pt x="520537" y="3293495"/>
                    <a:pt x="516610" y="3285641"/>
                  </a:cubicBezTo>
                  <a:cubicBezTo>
                    <a:pt x="513343" y="3279107"/>
                    <a:pt x="506659" y="3274898"/>
                    <a:pt x="501112" y="3270143"/>
                  </a:cubicBezTo>
                  <a:cubicBezTo>
                    <a:pt x="494575" y="3264539"/>
                    <a:pt x="488316" y="3258141"/>
                    <a:pt x="480448" y="3254644"/>
                  </a:cubicBezTo>
                  <a:cubicBezTo>
                    <a:pt x="472424" y="3251078"/>
                    <a:pt x="463377" y="3250082"/>
                    <a:pt x="454617" y="3249478"/>
                  </a:cubicBezTo>
                  <a:cubicBezTo>
                    <a:pt x="413350" y="3246632"/>
                    <a:pt x="371960" y="3246034"/>
                    <a:pt x="330631" y="3244312"/>
                  </a:cubicBezTo>
                  <a:cubicBezTo>
                    <a:pt x="327187" y="3237424"/>
                    <a:pt x="324120" y="3230334"/>
                    <a:pt x="320299" y="3223648"/>
                  </a:cubicBezTo>
                  <a:cubicBezTo>
                    <a:pt x="317218" y="3218257"/>
                    <a:pt x="311750" y="3214097"/>
                    <a:pt x="309966" y="3208150"/>
                  </a:cubicBezTo>
                  <a:cubicBezTo>
                    <a:pt x="306467" y="3196487"/>
                    <a:pt x="307188" y="3183927"/>
                    <a:pt x="304800" y="3171987"/>
                  </a:cubicBezTo>
                  <a:cubicBezTo>
                    <a:pt x="303732" y="3166647"/>
                    <a:pt x="301356" y="3161655"/>
                    <a:pt x="299634" y="3156489"/>
                  </a:cubicBezTo>
                  <a:cubicBezTo>
                    <a:pt x="301356" y="3149601"/>
                    <a:pt x="303260" y="3142755"/>
                    <a:pt x="304800" y="3135824"/>
                  </a:cubicBezTo>
                  <a:cubicBezTo>
                    <a:pt x="309096" y="3116493"/>
                    <a:pt x="310419" y="3094043"/>
                    <a:pt x="325465" y="3078997"/>
                  </a:cubicBezTo>
                  <a:cubicBezTo>
                    <a:pt x="329855" y="3074607"/>
                    <a:pt x="335797" y="3072109"/>
                    <a:pt x="340963" y="3068665"/>
                  </a:cubicBezTo>
                  <a:cubicBezTo>
                    <a:pt x="353947" y="3029710"/>
                    <a:pt x="336433" y="3077724"/>
                    <a:pt x="356461" y="3037668"/>
                  </a:cubicBezTo>
                  <a:cubicBezTo>
                    <a:pt x="360166" y="3030259"/>
                    <a:pt x="365139" y="3008122"/>
                    <a:pt x="366794" y="3001505"/>
                  </a:cubicBezTo>
                  <a:cubicBezTo>
                    <a:pt x="368516" y="2932624"/>
                    <a:pt x="368901" y="2863696"/>
                    <a:pt x="371960" y="2794861"/>
                  </a:cubicBezTo>
                  <a:cubicBezTo>
                    <a:pt x="372350" y="2786089"/>
                    <a:pt x="377126" y="2777812"/>
                    <a:pt x="377126" y="2769031"/>
                  </a:cubicBezTo>
                  <a:cubicBezTo>
                    <a:pt x="377126" y="2748295"/>
                    <a:pt x="374700" y="2727592"/>
                    <a:pt x="371960" y="2707038"/>
                  </a:cubicBezTo>
                  <a:cubicBezTo>
                    <a:pt x="371240" y="2701640"/>
                    <a:pt x="369596" y="2696209"/>
                    <a:pt x="366794" y="2691539"/>
                  </a:cubicBezTo>
                  <a:cubicBezTo>
                    <a:pt x="364288" y="2687362"/>
                    <a:pt x="359905" y="2684651"/>
                    <a:pt x="356461" y="2681207"/>
                  </a:cubicBezTo>
                  <a:cubicBezTo>
                    <a:pt x="358183" y="2662265"/>
                    <a:pt x="358937" y="2643209"/>
                    <a:pt x="361627" y="2624380"/>
                  </a:cubicBezTo>
                  <a:cubicBezTo>
                    <a:pt x="364698" y="2602884"/>
                    <a:pt x="366892" y="2612026"/>
                    <a:pt x="382292" y="2598550"/>
                  </a:cubicBezTo>
                  <a:cubicBezTo>
                    <a:pt x="391456" y="2590532"/>
                    <a:pt x="396182" y="2575107"/>
                    <a:pt x="408122" y="2572719"/>
                  </a:cubicBezTo>
                  <a:cubicBezTo>
                    <a:pt x="425880" y="2569167"/>
                    <a:pt x="437591" y="2567251"/>
                    <a:pt x="454617" y="2562387"/>
                  </a:cubicBezTo>
                  <a:cubicBezTo>
                    <a:pt x="459853" y="2560891"/>
                    <a:pt x="464950" y="2558943"/>
                    <a:pt x="470116" y="2557221"/>
                  </a:cubicBezTo>
                  <a:cubicBezTo>
                    <a:pt x="475282" y="2553777"/>
                    <a:pt x="481736" y="2551737"/>
                    <a:pt x="485614" y="2546889"/>
                  </a:cubicBezTo>
                  <a:cubicBezTo>
                    <a:pt x="489016" y="2542637"/>
                    <a:pt x="488135" y="2536150"/>
                    <a:pt x="490780" y="2531390"/>
                  </a:cubicBezTo>
                  <a:cubicBezTo>
                    <a:pt x="496810" y="2520535"/>
                    <a:pt x="504556" y="2510726"/>
                    <a:pt x="511444" y="2500394"/>
                  </a:cubicBezTo>
                  <a:lnTo>
                    <a:pt x="521777" y="2484895"/>
                  </a:lnTo>
                  <a:cubicBezTo>
                    <a:pt x="528273" y="2465407"/>
                    <a:pt x="529845" y="2456162"/>
                    <a:pt x="547607" y="2438400"/>
                  </a:cubicBezTo>
                  <a:lnTo>
                    <a:pt x="573438" y="2412570"/>
                  </a:lnTo>
                  <a:cubicBezTo>
                    <a:pt x="579754" y="2399937"/>
                    <a:pt x="584974" y="2387361"/>
                    <a:pt x="594102" y="2376407"/>
                  </a:cubicBezTo>
                  <a:cubicBezTo>
                    <a:pt x="598779" y="2370795"/>
                    <a:pt x="604434" y="2366075"/>
                    <a:pt x="609600" y="2360909"/>
                  </a:cubicBezTo>
                  <a:cubicBezTo>
                    <a:pt x="618693" y="2333630"/>
                    <a:pt x="611745" y="2349942"/>
                    <a:pt x="635431" y="2314414"/>
                  </a:cubicBezTo>
                  <a:cubicBezTo>
                    <a:pt x="648465" y="2294863"/>
                    <a:pt x="641373" y="2303307"/>
                    <a:pt x="656095" y="2288583"/>
                  </a:cubicBezTo>
                  <a:cubicBezTo>
                    <a:pt x="657817" y="2283417"/>
                    <a:pt x="658459" y="2277754"/>
                    <a:pt x="661261" y="2273085"/>
                  </a:cubicBezTo>
                  <a:cubicBezTo>
                    <a:pt x="663767" y="2268908"/>
                    <a:pt x="668551" y="2266556"/>
                    <a:pt x="671594" y="2262753"/>
                  </a:cubicBezTo>
                  <a:cubicBezTo>
                    <a:pt x="675473" y="2257905"/>
                    <a:pt x="678482" y="2252421"/>
                    <a:pt x="681926" y="2247255"/>
                  </a:cubicBezTo>
                  <a:cubicBezTo>
                    <a:pt x="694910" y="2208300"/>
                    <a:pt x="677396" y="2256314"/>
                    <a:pt x="697424" y="2216258"/>
                  </a:cubicBezTo>
                  <a:cubicBezTo>
                    <a:pt x="699859" y="2211387"/>
                    <a:pt x="699188" y="2205012"/>
                    <a:pt x="702590" y="2200760"/>
                  </a:cubicBezTo>
                  <a:cubicBezTo>
                    <a:pt x="706469" y="2195912"/>
                    <a:pt x="712922" y="2193872"/>
                    <a:pt x="718088" y="2190428"/>
                  </a:cubicBezTo>
                  <a:cubicBezTo>
                    <a:pt x="724585" y="2170939"/>
                    <a:pt x="726156" y="2161697"/>
                    <a:pt x="743919" y="2143933"/>
                  </a:cubicBezTo>
                  <a:lnTo>
                    <a:pt x="769749" y="2118102"/>
                  </a:lnTo>
                  <a:lnTo>
                    <a:pt x="780082" y="2107770"/>
                  </a:lnTo>
                  <a:cubicBezTo>
                    <a:pt x="789053" y="2080857"/>
                    <a:pt x="779372" y="2102200"/>
                    <a:pt x="795580" y="2081939"/>
                  </a:cubicBezTo>
                  <a:cubicBezTo>
                    <a:pt x="815258" y="2057340"/>
                    <a:pt x="794844" y="2073820"/>
                    <a:pt x="821410" y="2056109"/>
                  </a:cubicBezTo>
                  <a:cubicBezTo>
                    <a:pt x="836049" y="2012201"/>
                    <a:pt x="815632" y="2065741"/>
                    <a:pt x="836909" y="2030278"/>
                  </a:cubicBezTo>
                  <a:cubicBezTo>
                    <a:pt x="839711" y="2025609"/>
                    <a:pt x="838224" y="2018631"/>
                    <a:pt x="842075" y="2014780"/>
                  </a:cubicBezTo>
                  <a:cubicBezTo>
                    <a:pt x="845926" y="2010929"/>
                    <a:pt x="852407" y="2011336"/>
                    <a:pt x="857573" y="2009614"/>
                  </a:cubicBezTo>
                  <a:cubicBezTo>
                    <a:pt x="861017" y="2004448"/>
                    <a:pt x="864026" y="1998964"/>
                    <a:pt x="867905" y="1994116"/>
                  </a:cubicBezTo>
                  <a:cubicBezTo>
                    <a:pt x="876318" y="1983599"/>
                    <a:pt x="882228" y="1981123"/>
                    <a:pt x="893736" y="1973451"/>
                  </a:cubicBezTo>
                  <a:cubicBezTo>
                    <a:pt x="897180" y="1968285"/>
                    <a:pt x="901291" y="1963506"/>
                    <a:pt x="904068" y="1957953"/>
                  </a:cubicBezTo>
                  <a:cubicBezTo>
                    <a:pt x="906503" y="1953082"/>
                    <a:pt x="905383" y="1946305"/>
                    <a:pt x="909234" y="1942455"/>
                  </a:cubicBezTo>
                  <a:cubicBezTo>
                    <a:pt x="913085" y="1938604"/>
                    <a:pt x="919567" y="1939011"/>
                    <a:pt x="924733" y="1937289"/>
                  </a:cubicBezTo>
                  <a:cubicBezTo>
                    <a:pt x="928177" y="1933845"/>
                    <a:pt x="932022" y="1930760"/>
                    <a:pt x="935065" y="1926956"/>
                  </a:cubicBezTo>
                  <a:cubicBezTo>
                    <a:pt x="938943" y="1922108"/>
                    <a:pt x="941272" y="1916098"/>
                    <a:pt x="945397" y="1911458"/>
                  </a:cubicBezTo>
                  <a:cubicBezTo>
                    <a:pt x="955105" y="1900537"/>
                    <a:pt x="968289" y="1892619"/>
                    <a:pt x="976394" y="1880461"/>
                  </a:cubicBezTo>
                  <a:cubicBezTo>
                    <a:pt x="990170" y="1859797"/>
                    <a:pt x="981560" y="1868407"/>
                    <a:pt x="1002224" y="1854631"/>
                  </a:cubicBezTo>
                  <a:cubicBezTo>
                    <a:pt x="1005668" y="1849465"/>
                    <a:pt x="1008515" y="1843847"/>
                    <a:pt x="1012556" y="1839133"/>
                  </a:cubicBezTo>
                  <a:cubicBezTo>
                    <a:pt x="1018896" y="1831737"/>
                    <a:pt x="1033221" y="1818468"/>
                    <a:pt x="1033221" y="1818468"/>
                  </a:cubicBezTo>
                  <a:cubicBezTo>
                    <a:pt x="1038604" y="1802318"/>
                    <a:pt x="1043826" y="1782123"/>
                    <a:pt x="1059051" y="1771973"/>
                  </a:cubicBezTo>
                  <a:lnTo>
                    <a:pt x="1074549" y="1761641"/>
                  </a:lnTo>
                  <a:cubicBezTo>
                    <a:pt x="1091894" y="1709615"/>
                    <a:pt x="1065445" y="1790271"/>
                    <a:pt x="1084882" y="1725478"/>
                  </a:cubicBezTo>
                  <a:cubicBezTo>
                    <a:pt x="1088011" y="1715046"/>
                    <a:pt x="1091770" y="1704814"/>
                    <a:pt x="1095214" y="1694482"/>
                  </a:cubicBezTo>
                  <a:cubicBezTo>
                    <a:pt x="1096936" y="1689316"/>
                    <a:pt x="1099059" y="1684266"/>
                    <a:pt x="1100380" y="1678983"/>
                  </a:cubicBezTo>
                  <a:lnTo>
                    <a:pt x="1110712" y="1637655"/>
                  </a:lnTo>
                  <a:cubicBezTo>
                    <a:pt x="1118519" y="1606425"/>
                    <a:pt x="1113633" y="1623724"/>
                    <a:pt x="1126210" y="1585994"/>
                  </a:cubicBezTo>
                  <a:cubicBezTo>
                    <a:pt x="1127932" y="1580828"/>
                    <a:pt x="1127526" y="1574346"/>
                    <a:pt x="1131377" y="1570495"/>
                  </a:cubicBezTo>
                  <a:lnTo>
                    <a:pt x="1146875" y="1554997"/>
                  </a:lnTo>
                  <a:lnTo>
                    <a:pt x="1157207" y="1524000"/>
                  </a:lnTo>
                  <a:cubicBezTo>
                    <a:pt x="1158929" y="1518834"/>
                    <a:pt x="1158522" y="1512353"/>
                    <a:pt x="1162373" y="1508502"/>
                  </a:cubicBezTo>
                  <a:lnTo>
                    <a:pt x="1177871" y="1493004"/>
                  </a:lnTo>
                  <a:cubicBezTo>
                    <a:pt x="1179593" y="1487838"/>
                    <a:pt x="1180602" y="1482376"/>
                    <a:pt x="1183038" y="1477505"/>
                  </a:cubicBezTo>
                  <a:cubicBezTo>
                    <a:pt x="1185815" y="1471952"/>
                    <a:pt x="1190924" y="1467714"/>
                    <a:pt x="1193370" y="1462007"/>
                  </a:cubicBezTo>
                  <a:cubicBezTo>
                    <a:pt x="1196167" y="1455481"/>
                    <a:pt x="1195739" y="1447869"/>
                    <a:pt x="1198536" y="1441343"/>
                  </a:cubicBezTo>
                  <a:cubicBezTo>
                    <a:pt x="1205424" y="1425269"/>
                    <a:pt x="1210589" y="1424697"/>
                    <a:pt x="1224366" y="1415512"/>
                  </a:cubicBezTo>
                  <a:cubicBezTo>
                    <a:pt x="1227769" y="1405304"/>
                    <a:pt x="1230762" y="1391798"/>
                    <a:pt x="1239865" y="1384516"/>
                  </a:cubicBezTo>
                  <a:cubicBezTo>
                    <a:pt x="1244117" y="1381114"/>
                    <a:pt x="1250197" y="1381072"/>
                    <a:pt x="1255363" y="1379350"/>
                  </a:cubicBezTo>
                  <a:cubicBezTo>
                    <a:pt x="1257085" y="1374184"/>
                    <a:pt x="1256678" y="1367702"/>
                    <a:pt x="1260529" y="1363851"/>
                  </a:cubicBezTo>
                  <a:cubicBezTo>
                    <a:pt x="1269310" y="1355070"/>
                    <a:pt x="1291526" y="1343187"/>
                    <a:pt x="1291526" y="1343187"/>
                  </a:cubicBezTo>
                  <a:cubicBezTo>
                    <a:pt x="1293248" y="1338021"/>
                    <a:pt x="1293890" y="1332358"/>
                    <a:pt x="1296692" y="1327689"/>
                  </a:cubicBezTo>
                  <a:cubicBezTo>
                    <a:pt x="1302450" y="1318092"/>
                    <a:pt x="1314398" y="1313523"/>
                    <a:pt x="1322522" y="1307024"/>
                  </a:cubicBezTo>
                  <a:cubicBezTo>
                    <a:pt x="1326326" y="1303981"/>
                    <a:pt x="1328678" y="1299198"/>
                    <a:pt x="1332855" y="1296692"/>
                  </a:cubicBezTo>
                  <a:cubicBezTo>
                    <a:pt x="1337524" y="1293890"/>
                    <a:pt x="1342914" y="1291791"/>
                    <a:pt x="1348353" y="1291526"/>
                  </a:cubicBezTo>
                  <a:cubicBezTo>
                    <a:pt x="1413735" y="1288337"/>
                    <a:pt x="1479228" y="1288082"/>
                    <a:pt x="1544665" y="1286360"/>
                  </a:cubicBezTo>
                  <a:cubicBezTo>
                    <a:pt x="1556719" y="1284638"/>
                    <a:pt x="1568887" y="1283582"/>
                    <a:pt x="1580827" y="1281194"/>
                  </a:cubicBezTo>
                  <a:cubicBezTo>
                    <a:pt x="1586167" y="1280126"/>
                    <a:pt x="1591090" y="1277524"/>
                    <a:pt x="1596326" y="1276028"/>
                  </a:cubicBezTo>
                  <a:cubicBezTo>
                    <a:pt x="1603153" y="1274077"/>
                    <a:pt x="1610102" y="1272583"/>
                    <a:pt x="1616990" y="1270861"/>
                  </a:cubicBezTo>
                  <a:cubicBezTo>
                    <a:pt x="1641550" y="1254487"/>
                    <a:pt x="1626597" y="1262493"/>
                    <a:pt x="1663485" y="1250197"/>
                  </a:cubicBezTo>
                  <a:lnTo>
                    <a:pt x="1678983" y="1245031"/>
                  </a:lnTo>
                  <a:lnTo>
                    <a:pt x="1694482" y="1239865"/>
                  </a:lnTo>
                  <a:cubicBezTo>
                    <a:pt x="1697926" y="1234699"/>
                    <a:pt x="1700044" y="1228341"/>
                    <a:pt x="1704814" y="1224366"/>
                  </a:cubicBezTo>
                  <a:cubicBezTo>
                    <a:pt x="1710730" y="1219436"/>
                    <a:pt x="1718792" y="1217855"/>
                    <a:pt x="1725478" y="1214034"/>
                  </a:cubicBezTo>
                  <a:cubicBezTo>
                    <a:pt x="1730869" y="1210954"/>
                    <a:pt x="1735811" y="1207146"/>
                    <a:pt x="1740977" y="1203702"/>
                  </a:cubicBezTo>
                  <a:cubicBezTo>
                    <a:pt x="1760068" y="1175066"/>
                    <a:pt x="1740386" y="1197717"/>
                    <a:pt x="1766807" y="1183038"/>
                  </a:cubicBezTo>
                  <a:cubicBezTo>
                    <a:pt x="1777662" y="1177007"/>
                    <a:pt x="1797804" y="1162373"/>
                    <a:pt x="1797804" y="1162373"/>
                  </a:cubicBezTo>
                  <a:cubicBezTo>
                    <a:pt x="1801248" y="1157207"/>
                    <a:pt x="1803288" y="1150754"/>
                    <a:pt x="1808136" y="1146875"/>
                  </a:cubicBezTo>
                  <a:cubicBezTo>
                    <a:pt x="1812388" y="1143473"/>
                    <a:pt x="1818763" y="1144144"/>
                    <a:pt x="1823634" y="1141709"/>
                  </a:cubicBezTo>
                  <a:cubicBezTo>
                    <a:pt x="1829188" y="1138932"/>
                    <a:pt x="1833967" y="1134821"/>
                    <a:pt x="1839133" y="1131377"/>
                  </a:cubicBezTo>
                  <a:cubicBezTo>
                    <a:pt x="1850766" y="1096475"/>
                    <a:pt x="1834633" y="1134305"/>
                    <a:pt x="1859797" y="1105546"/>
                  </a:cubicBezTo>
                  <a:cubicBezTo>
                    <a:pt x="1867974" y="1096201"/>
                    <a:pt x="1880461" y="1074550"/>
                    <a:pt x="1880461" y="1074550"/>
                  </a:cubicBezTo>
                  <a:lnTo>
                    <a:pt x="1890794" y="1043553"/>
                  </a:lnTo>
                  <a:cubicBezTo>
                    <a:pt x="1892516" y="1038387"/>
                    <a:pt x="1892110" y="1031906"/>
                    <a:pt x="1895960" y="1028055"/>
                  </a:cubicBezTo>
                  <a:lnTo>
                    <a:pt x="1906292" y="1017722"/>
                  </a:lnTo>
                  <a:cubicBezTo>
                    <a:pt x="1908014" y="1012556"/>
                    <a:pt x="1908813" y="1006984"/>
                    <a:pt x="1911458" y="1002224"/>
                  </a:cubicBezTo>
                  <a:cubicBezTo>
                    <a:pt x="1917488" y="991369"/>
                    <a:pt x="1932122" y="971228"/>
                    <a:pt x="1932122" y="971228"/>
                  </a:cubicBezTo>
                  <a:cubicBezTo>
                    <a:pt x="1933844" y="966062"/>
                    <a:pt x="1934486" y="960399"/>
                    <a:pt x="1937288" y="955729"/>
                  </a:cubicBezTo>
                  <a:cubicBezTo>
                    <a:pt x="1939794" y="951552"/>
                    <a:pt x="1944578" y="949200"/>
                    <a:pt x="1947621" y="945397"/>
                  </a:cubicBezTo>
                  <a:cubicBezTo>
                    <a:pt x="1951500" y="940549"/>
                    <a:pt x="1954509" y="935065"/>
                    <a:pt x="1957953" y="929899"/>
                  </a:cubicBezTo>
                  <a:cubicBezTo>
                    <a:pt x="1959675" y="924733"/>
                    <a:pt x="1960474" y="919160"/>
                    <a:pt x="1963119" y="914400"/>
                  </a:cubicBezTo>
                  <a:cubicBezTo>
                    <a:pt x="1977723" y="888112"/>
                    <a:pt x="1978439" y="888748"/>
                    <a:pt x="1994116" y="873072"/>
                  </a:cubicBezTo>
                  <a:cubicBezTo>
                    <a:pt x="1995838" y="867906"/>
                    <a:pt x="1996637" y="862333"/>
                    <a:pt x="1999282" y="857573"/>
                  </a:cubicBezTo>
                  <a:cubicBezTo>
                    <a:pt x="2005312" y="846718"/>
                    <a:pt x="2013058" y="836909"/>
                    <a:pt x="2019946" y="826577"/>
                  </a:cubicBezTo>
                  <a:lnTo>
                    <a:pt x="2030278" y="811078"/>
                  </a:lnTo>
                  <a:cubicBezTo>
                    <a:pt x="2033722" y="805912"/>
                    <a:pt x="2038646" y="801470"/>
                    <a:pt x="2040610" y="795580"/>
                  </a:cubicBezTo>
                  <a:cubicBezTo>
                    <a:pt x="2042332" y="790414"/>
                    <a:pt x="2042375" y="784334"/>
                    <a:pt x="2045777" y="780082"/>
                  </a:cubicBezTo>
                  <a:cubicBezTo>
                    <a:pt x="2049656" y="775234"/>
                    <a:pt x="2056427" y="773629"/>
                    <a:pt x="2061275" y="769750"/>
                  </a:cubicBezTo>
                  <a:cubicBezTo>
                    <a:pt x="2086840" y="749297"/>
                    <a:pt x="2055084" y="770773"/>
                    <a:pt x="2081939" y="743919"/>
                  </a:cubicBezTo>
                  <a:cubicBezTo>
                    <a:pt x="2086330" y="739529"/>
                    <a:pt x="2092765" y="737676"/>
                    <a:pt x="2097438" y="733587"/>
                  </a:cubicBezTo>
                  <a:cubicBezTo>
                    <a:pt x="2133970" y="701622"/>
                    <a:pt x="2108652" y="712628"/>
                    <a:pt x="2138766" y="702590"/>
                  </a:cubicBezTo>
                  <a:cubicBezTo>
                    <a:pt x="2142210" y="699146"/>
                    <a:pt x="2144922" y="694764"/>
                    <a:pt x="2149099" y="692258"/>
                  </a:cubicBezTo>
                  <a:cubicBezTo>
                    <a:pt x="2153768" y="689456"/>
                    <a:pt x="2160345" y="690494"/>
                    <a:pt x="2164597" y="687092"/>
                  </a:cubicBezTo>
                  <a:cubicBezTo>
                    <a:pt x="2176761" y="677361"/>
                    <a:pt x="2171221" y="668281"/>
                    <a:pt x="2185261" y="661261"/>
                  </a:cubicBezTo>
                  <a:cubicBezTo>
                    <a:pt x="2195002" y="656390"/>
                    <a:pt x="2206517" y="655800"/>
                    <a:pt x="2216258" y="650929"/>
                  </a:cubicBezTo>
                  <a:cubicBezTo>
                    <a:pt x="2223146" y="647485"/>
                    <a:pt x="2230514" y="644869"/>
                    <a:pt x="2236922" y="640597"/>
                  </a:cubicBezTo>
                  <a:cubicBezTo>
                    <a:pt x="2265287" y="621688"/>
                    <a:pt x="2226780" y="637090"/>
                    <a:pt x="2262753" y="625099"/>
                  </a:cubicBezTo>
                  <a:lnTo>
                    <a:pt x="2288583" y="599268"/>
                  </a:lnTo>
                  <a:cubicBezTo>
                    <a:pt x="2292027" y="595824"/>
                    <a:pt x="2294295" y="590476"/>
                    <a:pt x="2298916" y="588936"/>
                  </a:cubicBezTo>
                  <a:lnTo>
                    <a:pt x="2314414" y="583770"/>
                  </a:lnTo>
                  <a:lnTo>
                    <a:pt x="2345410" y="552773"/>
                  </a:lnTo>
                  <a:cubicBezTo>
                    <a:pt x="2348854" y="549329"/>
                    <a:pt x="2353041" y="546494"/>
                    <a:pt x="2355743" y="542441"/>
                  </a:cubicBezTo>
                  <a:cubicBezTo>
                    <a:pt x="2373456" y="515871"/>
                    <a:pt x="2356972" y="536293"/>
                    <a:pt x="2381573" y="516611"/>
                  </a:cubicBezTo>
                  <a:cubicBezTo>
                    <a:pt x="2401835" y="500401"/>
                    <a:pt x="2380487" y="510084"/>
                    <a:pt x="2407404" y="501112"/>
                  </a:cubicBezTo>
                  <a:cubicBezTo>
                    <a:pt x="2412570" y="497668"/>
                    <a:pt x="2417012" y="492743"/>
                    <a:pt x="2422902" y="490780"/>
                  </a:cubicBezTo>
                  <a:cubicBezTo>
                    <a:pt x="2431839" y="487801"/>
                    <a:pt x="2490893" y="480990"/>
                    <a:pt x="2495227" y="480448"/>
                  </a:cubicBezTo>
                  <a:cubicBezTo>
                    <a:pt x="2505559" y="477004"/>
                    <a:pt x="2520183" y="479178"/>
                    <a:pt x="2526224" y="470116"/>
                  </a:cubicBezTo>
                  <a:cubicBezTo>
                    <a:pt x="2529668" y="464950"/>
                    <a:pt x="2531291" y="457908"/>
                    <a:pt x="2536556" y="454617"/>
                  </a:cubicBezTo>
                  <a:cubicBezTo>
                    <a:pt x="2545792" y="448845"/>
                    <a:pt x="2558491" y="450326"/>
                    <a:pt x="2567553" y="444285"/>
                  </a:cubicBezTo>
                  <a:lnTo>
                    <a:pt x="2598549" y="423621"/>
                  </a:lnTo>
                  <a:cubicBezTo>
                    <a:pt x="2603715" y="420177"/>
                    <a:pt x="2608158" y="415253"/>
                    <a:pt x="2614048" y="413289"/>
                  </a:cubicBezTo>
                  <a:cubicBezTo>
                    <a:pt x="2619214" y="411567"/>
                    <a:pt x="2624675" y="410557"/>
                    <a:pt x="2629546" y="408122"/>
                  </a:cubicBezTo>
                  <a:cubicBezTo>
                    <a:pt x="2638495" y="403647"/>
                    <a:pt x="2648971" y="395465"/>
                    <a:pt x="2655377" y="387458"/>
                  </a:cubicBezTo>
                  <a:cubicBezTo>
                    <a:pt x="2659256" y="382610"/>
                    <a:pt x="2662265" y="377126"/>
                    <a:pt x="2665709" y="371960"/>
                  </a:cubicBezTo>
                  <a:cubicBezTo>
                    <a:pt x="2663987" y="366794"/>
                    <a:pt x="2664394" y="360312"/>
                    <a:pt x="2660543" y="356461"/>
                  </a:cubicBezTo>
                  <a:cubicBezTo>
                    <a:pt x="2656692" y="352610"/>
                    <a:pt x="2649915" y="353730"/>
                    <a:pt x="2645044" y="351295"/>
                  </a:cubicBezTo>
                  <a:cubicBezTo>
                    <a:pt x="2639491" y="348518"/>
                    <a:pt x="2635220" y="343485"/>
                    <a:pt x="2629546" y="340963"/>
                  </a:cubicBezTo>
                  <a:cubicBezTo>
                    <a:pt x="2619593" y="336540"/>
                    <a:pt x="2598549" y="330631"/>
                    <a:pt x="2598549" y="330631"/>
                  </a:cubicBezTo>
                  <a:cubicBezTo>
                    <a:pt x="2569913" y="311540"/>
                    <a:pt x="2592564" y="331222"/>
                    <a:pt x="2577885" y="304800"/>
                  </a:cubicBezTo>
                  <a:cubicBezTo>
                    <a:pt x="2571855" y="293945"/>
                    <a:pt x="2557221" y="273804"/>
                    <a:pt x="2557221" y="273804"/>
                  </a:cubicBezTo>
                  <a:cubicBezTo>
                    <a:pt x="2555499" y="268638"/>
                    <a:pt x="2554857" y="262975"/>
                    <a:pt x="2552055" y="258305"/>
                  </a:cubicBezTo>
                  <a:cubicBezTo>
                    <a:pt x="2549549" y="254128"/>
                    <a:pt x="2543432" y="252534"/>
                    <a:pt x="2541722" y="247973"/>
                  </a:cubicBezTo>
                  <a:cubicBezTo>
                    <a:pt x="2538044" y="238165"/>
                    <a:pt x="2538828" y="227202"/>
                    <a:pt x="2536556" y="216977"/>
                  </a:cubicBezTo>
                  <a:cubicBezTo>
                    <a:pt x="2535375" y="211661"/>
                    <a:pt x="2532886" y="206714"/>
                    <a:pt x="2531390" y="201478"/>
                  </a:cubicBezTo>
                  <a:cubicBezTo>
                    <a:pt x="2525620" y="181282"/>
                    <a:pt x="2529374" y="181045"/>
                    <a:pt x="2515892" y="165316"/>
                  </a:cubicBezTo>
                  <a:cubicBezTo>
                    <a:pt x="2486441" y="130956"/>
                    <a:pt x="2507228" y="153234"/>
                    <a:pt x="2479729" y="139485"/>
                  </a:cubicBezTo>
                  <a:cubicBezTo>
                    <a:pt x="2474176" y="136708"/>
                    <a:pt x="2469905" y="131675"/>
                    <a:pt x="2464231" y="129153"/>
                  </a:cubicBezTo>
                  <a:cubicBezTo>
                    <a:pt x="2454278" y="124730"/>
                    <a:pt x="2443566" y="122265"/>
                    <a:pt x="2433234" y="118821"/>
                  </a:cubicBezTo>
                  <a:lnTo>
                    <a:pt x="2402238" y="108489"/>
                  </a:lnTo>
                  <a:cubicBezTo>
                    <a:pt x="2397072" y="106767"/>
                    <a:pt x="2391270" y="106343"/>
                    <a:pt x="2386739" y="103322"/>
                  </a:cubicBezTo>
                  <a:cubicBezTo>
                    <a:pt x="2381573" y="99878"/>
                    <a:pt x="2377131" y="94953"/>
                    <a:pt x="2371241" y="92990"/>
                  </a:cubicBezTo>
                  <a:cubicBezTo>
                    <a:pt x="2361304" y="89678"/>
                    <a:pt x="2350576" y="89546"/>
                    <a:pt x="2340244" y="87824"/>
                  </a:cubicBezTo>
                  <a:lnTo>
                    <a:pt x="2293749" y="72326"/>
                  </a:lnTo>
                  <a:cubicBezTo>
                    <a:pt x="2288583" y="70604"/>
                    <a:pt x="2282782" y="70181"/>
                    <a:pt x="2278251" y="67160"/>
                  </a:cubicBezTo>
                  <a:cubicBezTo>
                    <a:pt x="2273085" y="63716"/>
                    <a:pt x="2268427" y="59350"/>
                    <a:pt x="2262753" y="56828"/>
                  </a:cubicBezTo>
                  <a:cubicBezTo>
                    <a:pt x="2252800" y="52405"/>
                    <a:pt x="2231756" y="46495"/>
                    <a:pt x="2231756" y="46495"/>
                  </a:cubicBezTo>
                  <a:cubicBezTo>
                    <a:pt x="2226590" y="43051"/>
                    <a:pt x="2221811" y="38940"/>
                    <a:pt x="2216258" y="36163"/>
                  </a:cubicBezTo>
                  <a:cubicBezTo>
                    <a:pt x="2211387" y="33728"/>
                    <a:pt x="2205429" y="33799"/>
                    <a:pt x="2200760" y="30997"/>
                  </a:cubicBezTo>
                  <a:cubicBezTo>
                    <a:pt x="2196583" y="28491"/>
                    <a:pt x="2194784" y="22843"/>
                    <a:pt x="2190427" y="20665"/>
                  </a:cubicBezTo>
                  <a:cubicBezTo>
                    <a:pt x="2180686" y="15795"/>
                    <a:pt x="2169763" y="13777"/>
                    <a:pt x="2159431" y="10333"/>
                  </a:cubicBezTo>
                  <a:lnTo>
                    <a:pt x="2143933" y="5166"/>
                  </a:lnTo>
                  <a:lnTo>
                    <a:pt x="2128434" y="0"/>
                  </a:lnTo>
                  <a:cubicBezTo>
                    <a:pt x="2085383" y="1722"/>
                    <a:pt x="2042104" y="408"/>
                    <a:pt x="1999282" y="5166"/>
                  </a:cubicBezTo>
                  <a:cubicBezTo>
                    <a:pt x="1994441" y="5704"/>
                    <a:pt x="1993306" y="13321"/>
                    <a:pt x="1988949" y="15499"/>
                  </a:cubicBezTo>
                  <a:cubicBezTo>
                    <a:pt x="1982599" y="18674"/>
                    <a:pt x="1975173" y="18943"/>
                    <a:pt x="1968285" y="20665"/>
                  </a:cubicBezTo>
                  <a:cubicBezTo>
                    <a:pt x="1963119" y="24109"/>
                    <a:pt x="1958340" y="28220"/>
                    <a:pt x="1952787" y="30997"/>
                  </a:cubicBezTo>
                  <a:cubicBezTo>
                    <a:pt x="1947916" y="33432"/>
                    <a:pt x="1941540" y="32761"/>
                    <a:pt x="1937288" y="36163"/>
                  </a:cubicBezTo>
                  <a:cubicBezTo>
                    <a:pt x="1932440" y="40041"/>
                    <a:pt x="1930834" y="46813"/>
                    <a:pt x="1926956" y="51661"/>
                  </a:cubicBezTo>
                  <a:cubicBezTo>
                    <a:pt x="1918542" y="62179"/>
                    <a:pt x="1912636" y="64652"/>
                    <a:pt x="1901126" y="72326"/>
                  </a:cubicBezTo>
                  <a:cubicBezTo>
                    <a:pt x="1897682" y="77492"/>
                    <a:pt x="1894673" y="82976"/>
                    <a:pt x="1890794" y="87824"/>
                  </a:cubicBezTo>
                  <a:cubicBezTo>
                    <a:pt x="1882383" y="98338"/>
                    <a:pt x="1876467" y="100819"/>
                    <a:pt x="1864963" y="108489"/>
                  </a:cubicBezTo>
                  <a:lnTo>
                    <a:pt x="1844299" y="139485"/>
                  </a:lnTo>
                  <a:lnTo>
                    <a:pt x="1833966" y="154983"/>
                  </a:lnTo>
                  <a:lnTo>
                    <a:pt x="1823634" y="185980"/>
                  </a:lnTo>
                  <a:lnTo>
                    <a:pt x="1818468" y="201478"/>
                  </a:lnTo>
                  <a:cubicBezTo>
                    <a:pt x="1818001" y="207553"/>
                    <a:pt x="1817090" y="268410"/>
                    <a:pt x="1808136" y="289302"/>
                  </a:cubicBezTo>
                  <a:cubicBezTo>
                    <a:pt x="1805690" y="295009"/>
                    <a:pt x="1801248" y="299634"/>
                    <a:pt x="1797804" y="304800"/>
                  </a:cubicBezTo>
                  <a:cubicBezTo>
                    <a:pt x="1796082" y="309966"/>
                    <a:pt x="1796489" y="316448"/>
                    <a:pt x="1792638" y="320299"/>
                  </a:cubicBezTo>
                  <a:cubicBezTo>
                    <a:pt x="1788787" y="324150"/>
                    <a:pt x="1782010" y="323030"/>
                    <a:pt x="1777139" y="325465"/>
                  </a:cubicBezTo>
                  <a:cubicBezTo>
                    <a:pt x="1771586" y="328242"/>
                    <a:pt x="1767194" y="333020"/>
                    <a:pt x="1761641" y="335797"/>
                  </a:cubicBezTo>
                  <a:cubicBezTo>
                    <a:pt x="1756770" y="338232"/>
                    <a:pt x="1751379" y="339467"/>
                    <a:pt x="1746143" y="340963"/>
                  </a:cubicBezTo>
                  <a:cubicBezTo>
                    <a:pt x="1713881" y="350181"/>
                    <a:pt x="1724781" y="344753"/>
                    <a:pt x="1678983" y="351295"/>
                  </a:cubicBezTo>
                  <a:cubicBezTo>
                    <a:pt x="1663674" y="353482"/>
                    <a:pt x="1647533" y="357866"/>
                    <a:pt x="1632488" y="361628"/>
                  </a:cubicBezTo>
                  <a:cubicBezTo>
                    <a:pt x="1627322" y="365072"/>
                    <a:pt x="1622803" y="369780"/>
                    <a:pt x="1616990" y="371960"/>
                  </a:cubicBezTo>
                  <a:cubicBezTo>
                    <a:pt x="1608769" y="375043"/>
                    <a:pt x="1599731" y="375221"/>
                    <a:pt x="1591160" y="377126"/>
                  </a:cubicBezTo>
                  <a:cubicBezTo>
                    <a:pt x="1584229" y="378666"/>
                    <a:pt x="1577322" y="380341"/>
                    <a:pt x="1570495" y="382292"/>
                  </a:cubicBezTo>
                  <a:cubicBezTo>
                    <a:pt x="1565259" y="383788"/>
                    <a:pt x="1560233" y="385962"/>
                    <a:pt x="1554997" y="387458"/>
                  </a:cubicBezTo>
                  <a:cubicBezTo>
                    <a:pt x="1509581" y="400434"/>
                    <a:pt x="1556002" y="385402"/>
                    <a:pt x="1518834" y="397790"/>
                  </a:cubicBezTo>
                  <a:cubicBezTo>
                    <a:pt x="1494274" y="414163"/>
                    <a:pt x="1509225" y="406159"/>
                    <a:pt x="1472339" y="418455"/>
                  </a:cubicBezTo>
                  <a:lnTo>
                    <a:pt x="1456841" y="423621"/>
                  </a:lnTo>
                  <a:cubicBezTo>
                    <a:pt x="1451675" y="425343"/>
                    <a:pt x="1445874" y="425767"/>
                    <a:pt x="1441343" y="428787"/>
                  </a:cubicBezTo>
                  <a:cubicBezTo>
                    <a:pt x="1390998" y="462348"/>
                    <a:pt x="1469197" y="409804"/>
                    <a:pt x="1405180" y="454617"/>
                  </a:cubicBezTo>
                  <a:cubicBezTo>
                    <a:pt x="1395007" y="461738"/>
                    <a:pt x="1384515" y="468394"/>
                    <a:pt x="1374183" y="475282"/>
                  </a:cubicBezTo>
                  <a:cubicBezTo>
                    <a:pt x="1369017" y="478726"/>
                    <a:pt x="1363075" y="481224"/>
                    <a:pt x="1358685" y="485614"/>
                  </a:cubicBezTo>
                  <a:cubicBezTo>
                    <a:pt x="1321863" y="522436"/>
                    <a:pt x="1363657" y="482668"/>
                    <a:pt x="1327688" y="511444"/>
                  </a:cubicBezTo>
                  <a:cubicBezTo>
                    <a:pt x="1323885" y="514487"/>
                    <a:pt x="1321253" y="518854"/>
                    <a:pt x="1317356" y="521777"/>
                  </a:cubicBezTo>
                  <a:cubicBezTo>
                    <a:pt x="1307422" y="529228"/>
                    <a:pt x="1296692" y="535553"/>
                    <a:pt x="1286360" y="542441"/>
                  </a:cubicBezTo>
                  <a:lnTo>
                    <a:pt x="1270861" y="552773"/>
                  </a:lnTo>
                  <a:cubicBezTo>
                    <a:pt x="1267417" y="557939"/>
                    <a:pt x="1265377" y="564393"/>
                    <a:pt x="1260529" y="568272"/>
                  </a:cubicBezTo>
                  <a:cubicBezTo>
                    <a:pt x="1256277" y="571674"/>
                    <a:pt x="1249902" y="571003"/>
                    <a:pt x="1245031" y="573438"/>
                  </a:cubicBezTo>
                  <a:cubicBezTo>
                    <a:pt x="1239478" y="576215"/>
                    <a:pt x="1234699" y="580326"/>
                    <a:pt x="1229533" y="583770"/>
                  </a:cubicBezTo>
                  <a:cubicBezTo>
                    <a:pt x="1227811" y="588936"/>
                    <a:pt x="1228217" y="595417"/>
                    <a:pt x="1224366" y="599268"/>
                  </a:cubicBezTo>
                  <a:cubicBezTo>
                    <a:pt x="1215585" y="608049"/>
                    <a:pt x="1203702" y="613045"/>
                    <a:pt x="1193370" y="619933"/>
                  </a:cubicBezTo>
                  <a:cubicBezTo>
                    <a:pt x="1188204" y="623377"/>
                    <a:pt x="1182261" y="625875"/>
                    <a:pt x="1177871" y="630265"/>
                  </a:cubicBezTo>
                  <a:cubicBezTo>
                    <a:pt x="1124129" y="684007"/>
                    <a:pt x="1197222" y="612940"/>
                    <a:pt x="1146875" y="656095"/>
                  </a:cubicBezTo>
                  <a:cubicBezTo>
                    <a:pt x="1139479" y="662435"/>
                    <a:pt x="1133098" y="669872"/>
                    <a:pt x="1126210" y="676760"/>
                  </a:cubicBezTo>
                  <a:cubicBezTo>
                    <a:pt x="1121044" y="681926"/>
                    <a:pt x="1116791" y="688205"/>
                    <a:pt x="1110712" y="692258"/>
                  </a:cubicBezTo>
                  <a:lnTo>
                    <a:pt x="1095214" y="702590"/>
                  </a:lnTo>
                  <a:cubicBezTo>
                    <a:pt x="1091770" y="707756"/>
                    <a:pt x="1089730" y="714210"/>
                    <a:pt x="1084882" y="718089"/>
                  </a:cubicBezTo>
                  <a:cubicBezTo>
                    <a:pt x="1080630" y="721491"/>
                    <a:pt x="1072548" y="718824"/>
                    <a:pt x="1069383" y="723255"/>
                  </a:cubicBezTo>
                  <a:cubicBezTo>
                    <a:pt x="1063053" y="732117"/>
                    <a:pt x="1063921" y="744510"/>
                    <a:pt x="1059051" y="754251"/>
                  </a:cubicBezTo>
                  <a:cubicBezTo>
                    <a:pt x="1055607" y="761139"/>
                    <a:pt x="1051753" y="767837"/>
                    <a:pt x="1048719" y="774916"/>
                  </a:cubicBezTo>
                  <a:cubicBezTo>
                    <a:pt x="1046574" y="779921"/>
                    <a:pt x="1046198" y="785654"/>
                    <a:pt x="1043553" y="790414"/>
                  </a:cubicBezTo>
                  <a:cubicBezTo>
                    <a:pt x="1037522" y="801269"/>
                    <a:pt x="1022888" y="821411"/>
                    <a:pt x="1022888" y="821411"/>
                  </a:cubicBezTo>
                  <a:lnTo>
                    <a:pt x="1012556" y="852407"/>
                  </a:lnTo>
                  <a:cubicBezTo>
                    <a:pt x="1010834" y="857573"/>
                    <a:pt x="1009825" y="863034"/>
                    <a:pt x="1007390" y="867905"/>
                  </a:cubicBezTo>
                  <a:cubicBezTo>
                    <a:pt x="1003946" y="874793"/>
                    <a:pt x="999762" y="881359"/>
                    <a:pt x="997058" y="888570"/>
                  </a:cubicBezTo>
                  <a:cubicBezTo>
                    <a:pt x="994565" y="895218"/>
                    <a:pt x="993284" y="902272"/>
                    <a:pt x="991892" y="909234"/>
                  </a:cubicBezTo>
                  <a:cubicBezTo>
                    <a:pt x="986307" y="937158"/>
                    <a:pt x="988759" y="936899"/>
                    <a:pt x="981560" y="960895"/>
                  </a:cubicBezTo>
                  <a:cubicBezTo>
                    <a:pt x="978430" y="971327"/>
                    <a:pt x="980289" y="985851"/>
                    <a:pt x="971227" y="991892"/>
                  </a:cubicBezTo>
                  <a:cubicBezTo>
                    <a:pt x="960895" y="998780"/>
                    <a:pt x="949012" y="1003775"/>
                    <a:pt x="940231" y="1012556"/>
                  </a:cubicBezTo>
                  <a:cubicBezTo>
                    <a:pt x="933343" y="1019444"/>
                    <a:pt x="929017" y="1030858"/>
                    <a:pt x="919566" y="1033221"/>
                  </a:cubicBezTo>
                  <a:lnTo>
                    <a:pt x="898902" y="1038387"/>
                  </a:lnTo>
                  <a:cubicBezTo>
                    <a:pt x="893736" y="1041831"/>
                    <a:pt x="887794" y="1044329"/>
                    <a:pt x="883404" y="1048719"/>
                  </a:cubicBezTo>
                  <a:cubicBezTo>
                    <a:pt x="872849" y="1059274"/>
                    <a:pt x="875516" y="1066883"/>
                    <a:pt x="862739" y="1074550"/>
                  </a:cubicBezTo>
                  <a:cubicBezTo>
                    <a:pt x="858070" y="1077352"/>
                    <a:pt x="852407" y="1077994"/>
                    <a:pt x="847241" y="1079716"/>
                  </a:cubicBezTo>
                  <a:lnTo>
                    <a:pt x="836909" y="1110712"/>
                  </a:lnTo>
                  <a:lnTo>
                    <a:pt x="831743" y="1126211"/>
                  </a:lnTo>
                  <a:cubicBezTo>
                    <a:pt x="830212" y="1138456"/>
                    <a:pt x="825137" y="1183630"/>
                    <a:pt x="821410" y="1198536"/>
                  </a:cubicBezTo>
                  <a:cubicBezTo>
                    <a:pt x="821409" y="1198541"/>
                    <a:pt x="808496" y="1237279"/>
                    <a:pt x="805912" y="1245031"/>
                  </a:cubicBezTo>
                  <a:lnTo>
                    <a:pt x="800746" y="1260529"/>
                  </a:lnTo>
                  <a:cubicBezTo>
                    <a:pt x="797343" y="1270739"/>
                    <a:pt x="794353" y="1284243"/>
                    <a:pt x="785248" y="1291526"/>
                  </a:cubicBezTo>
                  <a:cubicBezTo>
                    <a:pt x="780996" y="1294928"/>
                    <a:pt x="774915" y="1294970"/>
                    <a:pt x="769749" y="1296692"/>
                  </a:cubicBezTo>
                  <a:cubicBezTo>
                    <a:pt x="759417" y="1303580"/>
                    <a:pt x="747534" y="1308575"/>
                    <a:pt x="738753" y="1317356"/>
                  </a:cubicBezTo>
                  <a:cubicBezTo>
                    <a:pt x="731865" y="1324244"/>
                    <a:pt x="727330" y="1334940"/>
                    <a:pt x="718088" y="1338021"/>
                  </a:cubicBezTo>
                  <a:cubicBezTo>
                    <a:pt x="712922" y="1339743"/>
                    <a:pt x="707350" y="1340542"/>
                    <a:pt x="702590" y="1343187"/>
                  </a:cubicBezTo>
                  <a:cubicBezTo>
                    <a:pt x="691735" y="1349217"/>
                    <a:pt x="671594" y="1363851"/>
                    <a:pt x="671594" y="1363851"/>
                  </a:cubicBezTo>
                  <a:cubicBezTo>
                    <a:pt x="667392" y="1376455"/>
                    <a:pt x="666109" y="1384834"/>
                    <a:pt x="656095" y="1394848"/>
                  </a:cubicBezTo>
                  <a:cubicBezTo>
                    <a:pt x="651705" y="1399238"/>
                    <a:pt x="645763" y="1401736"/>
                    <a:pt x="640597" y="1405180"/>
                  </a:cubicBezTo>
                  <a:lnTo>
                    <a:pt x="614766" y="1482672"/>
                  </a:lnTo>
                  <a:lnTo>
                    <a:pt x="609600" y="1498170"/>
                  </a:lnTo>
                  <a:cubicBezTo>
                    <a:pt x="607878" y="1503336"/>
                    <a:pt x="608965" y="1510647"/>
                    <a:pt x="604434" y="1513668"/>
                  </a:cubicBezTo>
                  <a:cubicBezTo>
                    <a:pt x="599268" y="1517112"/>
                    <a:pt x="593650" y="1519959"/>
                    <a:pt x="588936" y="1524000"/>
                  </a:cubicBezTo>
                  <a:cubicBezTo>
                    <a:pt x="581540" y="1530340"/>
                    <a:pt x="577513" y="1541584"/>
                    <a:pt x="568271" y="1544665"/>
                  </a:cubicBezTo>
                  <a:lnTo>
                    <a:pt x="537275" y="1554997"/>
                  </a:lnTo>
                  <a:lnTo>
                    <a:pt x="521777" y="1560163"/>
                  </a:lnTo>
                  <a:cubicBezTo>
                    <a:pt x="511618" y="1575399"/>
                    <a:pt x="510860" y="1578731"/>
                    <a:pt x="495946" y="1591160"/>
                  </a:cubicBezTo>
                  <a:cubicBezTo>
                    <a:pt x="491176" y="1595135"/>
                    <a:pt x="485614" y="1598048"/>
                    <a:pt x="480448" y="1601492"/>
                  </a:cubicBezTo>
                  <a:cubicBezTo>
                    <a:pt x="478726" y="1606658"/>
                    <a:pt x="478084" y="1612321"/>
                    <a:pt x="475282" y="1616990"/>
                  </a:cubicBezTo>
                  <a:cubicBezTo>
                    <a:pt x="456922" y="1647588"/>
                    <a:pt x="465729" y="1593986"/>
                    <a:pt x="444285" y="1658319"/>
                  </a:cubicBezTo>
                  <a:cubicBezTo>
                    <a:pt x="440841" y="1668651"/>
                    <a:pt x="436595" y="1678750"/>
                    <a:pt x="433953" y="1689316"/>
                  </a:cubicBezTo>
                  <a:cubicBezTo>
                    <a:pt x="426657" y="1718499"/>
                    <a:pt x="430179" y="1703018"/>
                    <a:pt x="423621" y="1735811"/>
                  </a:cubicBezTo>
                  <a:cubicBezTo>
                    <a:pt x="425343" y="1759919"/>
                    <a:pt x="426382" y="1784086"/>
                    <a:pt x="428787" y="1808136"/>
                  </a:cubicBezTo>
                  <a:cubicBezTo>
                    <a:pt x="431550" y="1835765"/>
                    <a:pt x="439119" y="1890794"/>
                    <a:pt x="439119" y="1890794"/>
                  </a:cubicBezTo>
                  <a:cubicBezTo>
                    <a:pt x="431530" y="2019805"/>
                    <a:pt x="450655" y="1946808"/>
                    <a:pt x="423621" y="1994116"/>
                  </a:cubicBezTo>
                  <a:cubicBezTo>
                    <a:pt x="419800" y="2000802"/>
                    <a:pt x="417250" y="2008176"/>
                    <a:pt x="413288" y="2014780"/>
                  </a:cubicBezTo>
                  <a:cubicBezTo>
                    <a:pt x="406899" y="2025428"/>
                    <a:pt x="392624" y="2045777"/>
                    <a:pt x="392624" y="2045777"/>
                  </a:cubicBezTo>
                  <a:cubicBezTo>
                    <a:pt x="380759" y="2093236"/>
                    <a:pt x="397907" y="2044339"/>
                    <a:pt x="371960" y="2076773"/>
                  </a:cubicBezTo>
                  <a:cubicBezTo>
                    <a:pt x="368558" y="2081025"/>
                    <a:pt x="369596" y="2087602"/>
                    <a:pt x="366794" y="2092272"/>
                  </a:cubicBezTo>
                  <a:cubicBezTo>
                    <a:pt x="364288" y="2096449"/>
                    <a:pt x="359905" y="2099160"/>
                    <a:pt x="356461" y="2102604"/>
                  </a:cubicBezTo>
                  <a:cubicBezTo>
                    <a:pt x="351004" y="2118974"/>
                    <a:pt x="352408" y="2119293"/>
                    <a:pt x="340963" y="2133600"/>
                  </a:cubicBezTo>
                  <a:cubicBezTo>
                    <a:pt x="337920" y="2137404"/>
                    <a:pt x="333674" y="2140129"/>
                    <a:pt x="330631" y="2143933"/>
                  </a:cubicBezTo>
                  <a:cubicBezTo>
                    <a:pt x="326753" y="2148781"/>
                    <a:pt x="325147" y="2155553"/>
                    <a:pt x="320299" y="2159431"/>
                  </a:cubicBezTo>
                  <a:cubicBezTo>
                    <a:pt x="316047" y="2162833"/>
                    <a:pt x="309966" y="2162875"/>
                    <a:pt x="304800" y="2164597"/>
                  </a:cubicBezTo>
                  <a:cubicBezTo>
                    <a:pt x="251187" y="2200339"/>
                    <a:pt x="331408" y="2143156"/>
                    <a:pt x="278970" y="2195594"/>
                  </a:cubicBezTo>
                  <a:cubicBezTo>
                    <a:pt x="275119" y="2199445"/>
                    <a:pt x="268637" y="2199038"/>
                    <a:pt x="263471" y="2200760"/>
                  </a:cubicBezTo>
                  <a:cubicBezTo>
                    <a:pt x="240344" y="2270142"/>
                    <a:pt x="263811" y="2194807"/>
                    <a:pt x="253139" y="2381573"/>
                  </a:cubicBezTo>
                  <a:cubicBezTo>
                    <a:pt x="252136" y="2399119"/>
                    <a:pt x="243139" y="2399773"/>
                    <a:pt x="232475" y="2412570"/>
                  </a:cubicBezTo>
                  <a:cubicBezTo>
                    <a:pt x="226014" y="2420324"/>
                    <a:pt x="221377" y="2432933"/>
                    <a:pt x="211810" y="2438400"/>
                  </a:cubicBezTo>
                  <a:cubicBezTo>
                    <a:pt x="201740" y="2444155"/>
                    <a:pt x="164392" y="2455929"/>
                    <a:pt x="154983" y="2459065"/>
                  </a:cubicBezTo>
                  <a:cubicBezTo>
                    <a:pt x="149817" y="2460787"/>
                    <a:pt x="144016" y="2461210"/>
                    <a:pt x="139485" y="2464231"/>
                  </a:cubicBezTo>
                  <a:cubicBezTo>
                    <a:pt x="101182" y="2489765"/>
                    <a:pt x="120665" y="2482460"/>
                    <a:pt x="82658" y="2490061"/>
                  </a:cubicBezTo>
                  <a:cubicBezTo>
                    <a:pt x="62017" y="2551987"/>
                    <a:pt x="88452" y="2467864"/>
                    <a:pt x="72326" y="2639878"/>
                  </a:cubicBezTo>
                  <a:cubicBezTo>
                    <a:pt x="69215" y="2673060"/>
                    <a:pt x="67855" y="2668922"/>
                    <a:pt x="46495" y="2676041"/>
                  </a:cubicBezTo>
                  <a:cubicBezTo>
                    <a:pt x="44773" y="2681207"/>
                    <a:pt x="45180" y="2687688"/>
                    <a:pt x="41329" y="2691539"/>
                  </a:cubicBezTo>
                  <a:cubicBezTo>
                    <a:pt x="37478" y="2695390"/>
                    <a:pt x="28633" y="2692036"/>
                    <a:pt x="25831" y="2696705"/>
                  </a:cubicBezTo>
                  <a:cubicBezTo>
                    <a:pt x="17426" y="2710714"/>
                    <a:pt x="10333" y="2743200"/>
                    <a:pt x="10333" y="2743200"/>
                  </a:cubicBezTo>
                  <a:cubicBezTo>
                    <a:pt x="12055" y="2755254"/>
                    <a:pt x="13111" y="2767423"/>
                    <a:pt x="15499" y="2779363"/>
                  </a:cubicBezTo>
                  <a:cubicBezTo>
                    <a:pt x="16567" y="2784703"/>
                    <a:pt x="19484" y="2789545"/>
                    <a:pt x="20665" y="2794861"/>
                  </a:cubicBezTo>
                  <a:cubicBezTo>
                    <a:pt x="22937" y="2805086"/>
                    <a:pt x="23777" y="2815587"/>
                    <a:pt x="25831" y="2825858"/>
                  </a:cubicBezTo>
                  <a:cubicBezTo>
                    <a:pt x="35492" y="2874163"/>
                    <a:pt x="26317" y="2822638"/>
                    <a:pt x="36163" y="2862021"/>
                  </a:cubicBezTo>
                  <a:cubicBezTo>
                    <a:pt x="38293" y="2870539"/>
                    <a:pt x="38246" y="2879630"/>
                    <a:pt x="41329" y="2887851"/>
                  </a:cubicBezTo>
                  <a:cubicBezTo>
                    <a:pt x="43509" y="2893665"/>
                    <a:pt x="49139" y="2897676"/>
                    <a:pt x="51661" y="2903350"/>
                  </a:cubicBezTo>
                  <a:cubicBezTo>
                    <a:pt x="76251" y="2958677"/>
                    <a:pt x="48944" y="2914771"/>
                    <a:pt x="72326" y="2949844"/>
                  </a:cubicBezTo>
                  <a:cubicBezTo>
                    <a:pt x="74048" y="2955010"/>
                    <a:pt x="75057" y="2960472"/>
                    <a:pt x="77492" y="2965343"/>
                  </a:cubicBezTo>
                  <a:cubicBezTo>
                    <a:pt x="80269" y="2970896"/>
                    <a:pt x="85302" y="2975167"/>
                    <a:pt x="87824" y="2980841"/>
                  </a:cubicBezTo>
                  <a:cubicBezTo>
                    <a:pt x="92247" y="2990794"/>
                    <a:pt x="98156" y="3011838"/>
                    <a:pt x="98156" y="3011838"/>
                  </a:cubicBezTo>
                  <a:cubicBezTo>
                    <a:pt x="99878" y="3025614"/>
                    <a:pt x="100839" y="3039507"/>
                    <a:pt x="103322" y="3053166"/>
                  </a:cubicBezTo>
                  <a:cubicBezTo>
                    <a:pt x="104296" y="3058524"/>
                    <a:pt x="106992" y="3063429"/>
                    <a:pt x="108488" y="3068665"/>
                  </a:cubicBezTo>
                  <a:cubicBezTo>
                    <a:pt x="117866" y="3101487"/>
                    <a:pt x="107938" y="3077895"/>
                    <a:pt x="123987" y="3109994"/>
                  </a:cubicBezTo>
                  <a:cubicBezTo>
                    <a:pt x="140662" y="3210045"/>
                    <a:pt x="136269" y="3171785"/>
                    <a:pt x="123987" y="3368299"/>
                  </a:cubicBezTo>
                  <a:cubicBezTo>
                    <a:pt x="123507" y="3375985"/>
                    <a:pt x="116359" y="3381752"/>
                    <a:pt x="113655" y="3388963"/>
                  </a:cubicBezTo>
                  <a:cubicBezTo>
                    <a:pt x="109674" y="3399577"/>
                    <a:pt x="105779" y="3425628"/>
                    <a:pt x="103322" y="3435458"/>
                  </a:cubicBezTo>
                  <a:cubicBezTo>
                    <a:pt x="98556" y="3454523"/>
                    <a:pt x="94366" y="3457274"/>
                    <a:pt x="82658" y="3476787"/>
                  </a:cubicBezTo>
                  <a:cubicBezTo>
                    <a:pt x="72141" y="3539887"/>
                    <a:pt x="85179" y="3480395"/>
                    <a:pt x="67160" y="3528448"/>
                  </a:cubicBezTo>
                  <a:cubicBezTo>
                    <a:pt x="64667" y="3535096"/>
                    <a:pt x="63945" y="3542285"/>
                    <a:pt x="61994" y="3549112"/>
                  </a:cubicBezTo>
                  <a:cubicBezTo>
                    <a:pt x="60498" y="3554348"/>
                    <a:pt x="58549" y="3559445"/>
                    <a:pt x="56827" y="3564611"/>
                  </a:cubicBezTo>
                  <a:cubicBezTo>
                    <a:pt x="55105" y="3574943"/>
                    <a:pt x="53933" y="3585382"/>
                    <a:pt x="51661" y="3595607"/>
                  </a:cubicBezTo>
                  <a:cubicBezTo>
                    <a:pt x="50480" y="3600923"/>
                    <a:pt x="47676" y="3605789"/>
                    <a:pt x="46495" y="3611105"/>
                  </a:cubicBezTo>
                  <a:cubicBezTo>
                    <a:pt x="44223" y="3621330"/>
                    <a:pt x="43383" y="3631831"/>
                    <a:pt x="41329" y="3642102"/>
                  </a:cubicBezTo>
                  <a:cubicBezTo>
                    <a:pt x="37426" y="3661619"/>
                    <a:pt x="32419" y="3673998"/>
                    <a:pt x="25831" y="3693763"/>
                  </a:cubicBezTo>
                  <a:cubicBezTo>
                    <a:pt x="6996" y="3750269"/>
                    <a:pt x="37032" y="3664688"/>
                    <a:pt x="10333" y="3724760"/>
                  </a:cubicBezTo>
                  <a:cubicBezTo>
                    <a:pt x="5910" y="3734712"/>
                    <a:pt x="0" y="3755756"/>
                    <a:pt x="0" y="3755756"/>
                  </a:cubicBezTo>
                  <a:cubicBezTo>
                    <a:pt x="3041" y="3798326"/>
                    <a:pt x="2879" y="3838729"/>
                    <a:pt x="15499" y="3879743"/>
                  </a:cubicBezTo>
                  <a:cubicBezTo>
                    <a:pt x="17325" y="3885677"/>
                    <a:pt x="23054" y="3889688"/>
                    <a:pt x="25831" y="3895241"/>
                  </a:cubicBezTo>
                  <a:cubicBezTo>
                    <a:pt x="47222" y="3938023"/>
                    <a:pt x="11715" y="3881814"/>
                    <a:pt x="41329" y="3926238"/>
                  </a:cubicBezTo>
                  <a:cubicBezTo>
                    <a:pt x="56159" y="3985558"/>
                    <a:pt x="35423" y="3912458"/>
                    <a:pt x="56827" y="3962400"/>
                  </a:cubicBezTo>
                  <a:cubicBezTo>
                    <a:pt x="66754" y="3985563"/>
                    <a:pt x="57111" y="3978465"/>
                    <a:pt x="67160" y="3998563"/>
                  </a:cubicBezTo>
                  <a:cubicBezTo>
                    <a:pt x="78447" y="4021138"/>
                    <a:pt x="81797" y="4012339"/>
                    <a:pt x="87824" y="4008895"/>
                  </a:cubicBezTo>
                  <a:close/>
                </a:path>
              </a:pathLst>
            </a:custGeom>
            <a:solidFill>
              <a:srgbClr val="FFFF00">
                <a:alpha val="15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</p:grpSp>
      <p:sp>
        <p:nvSpPr>
          <p:cNvPr id="635" name="8-конечная звезда 634"/>
          <p:cNvSpPr/>
          <p:nvPr/>
        </p:nvSpPr>
        <p:spPr>
          <a:xfrm rot="1262594">
            <a:off x="5582729" y="5703374"/>
            <a:ext cx="72483" cy="72483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636" name="8-конечная звезда 635"/>
          <p:cNvSpPr/>
          <p:nvPr/>
        </p:nvSpPr>
        <p:spPr>
          <a:xfrm rot="1262594">
            <a:off x="5795920" y="5426428"/>
            <a:ext cx="64800" cy="648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637" name="8-конечная звезда 636"/>
          <p:cNvSpPr/>
          <p:nvPr/>
        </p:nvSpPr>
        <p:spPr>
          <a:xfrm rot="1262594">
            <a:off x="5712172" y="5367300"/>
            <a:ext cx="64800" cy="648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651" name="8-конечная звезда 650"/>
          <p:cNvSpPr/>
          <p:nvPr/>
        </p:nvSpPr>
        <p:spPr>
          <a:xfrm rot="1262594">
            <a:off x="5855048" y="5497866"/>
            <a:ext cx="64800" cy="648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653" name="8-конечная звезда 652"/>
          <p:cNvSpPr/>
          <p:nvPr/>
        </p:nvSpPr>
        <p:spPr>
          <a:xfrm rot="1262594">
            <a:off x="5651464" y="5653121"/>
            <a:ext cx="54000" cy="540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654" name="8-конечная звезда 653"/>
          <p:cNvSpPr/>
          <p:nvPr/>
        </p:nvSpPr>
        <p:spPr>
          <a:xfrm rot="1262594">
            <a:off x="5508588" y="5794349"/>
            <a:ext cx="54000" cy="540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655" name="8-конечная звезда 654"/>
          <p:cNvSpPr/>
          <p:nvPr/>
        </p:nvSpPr>
        <p:spPr>
          <a:xfrm rot="1262594">
            <a:off x="5594054" y="5435581"/>
            <a:ext cx="43200" cy="432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656" name="8-конечная звезда 655"/>
          <p:cNvSpPr/>
          <p:nvPr/>
        </p:nvSpPr>
        <p:spPr>
          <a:xfrm rot="1262594">
            <a:off x="5792762" y="5649894"/>
            <a:ext cx="43200" cy="432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657" name="8-конечная звезда 656"/>
          <p:cNvSpPr/>
          <p:nvPr/>
        </p:nvSpPr>
        <p:spPr>
          <a:xfrm rot="1262594">
            <a:off x="4939785" y="6225677"/>
            <a:ext cx="72483" cy="72483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661" name="8-конечная звезда 660"/>
          <p:cNvSpPr/>
          <p:nvPr/>
        </p:nvSpPr>
        <p:spPr>
          <a:xfrm rot="1262594">
            <a:off x="5367293" y="6010241"/>
            <a:ext cx="64800" cy="648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662" name="8-конечная звезда 661"/>
          <p:cNvSpPr/>
          <p:nvPr/>
        </p:nvSpPr>
        <p:spPr>
          <a:xfrm rot="1262594">
            <a:off x="5365712" y="6151539"/>
            <a:ext cx="54000" cy="540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663" name="8-конечная звезда 662"/>
          <p:cNvSpPr/>
          <p:nvPr/>
        </p:nvSpPr>
        <p:spPr>
          <a:xfrm rot="1262594">
            <a:off x="5222837" y="6222976"/>
            <a:ext cx="54000" cy="540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666" name="8-конечная звезда 665"/>
          <p:cNvSpPr/>
          <p:nvPr/>
        </p:nvSpPr>
        <p:spPr>
          <a:xfrm rot="1262594">
            <a:off x="4651333" y="6151539"/>
            <a:ext cx="54000" cy="540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672" name="8-конечная звезда 671"/>
          <p:cNvSpPr/>
          <p:nvPr/>
        </p:nvSpPr>
        <p:spPr>
          <a:xfrm rot="1262594">
            <a:off x="4792629" y="6078522"/>
            <a:ext cx="43200" cy="432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673" name="8-конечная звезда 672"/>
          <p:cNvSpPr/>
          <p:nvPr/>
        </p:nvSpPr>
        <p:spPr>
          <a:xfrm rot="1262594">
            <a:off x="4578315" y="6007084"/>
            <a:ext cx="43200" cy="432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731" name="8-конечная звезда 730"/>
          <p:cNvSpPr/>
          <p:nvPr/>
        </p:nvSpPr>
        <p:spPr>
          <a:xfrm rot="386549">
            <a:off x="4844414" y="6075066"/>
            <a:ext cx="54000" cy="540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732" name="8-конечная звезда 731"/>
          <p:cNvSpPr/>
          <p:nvPr/>
        </p:nvSpPr>
        <p:spPr>
          <a:xfrm rot="1262594">
            <a:off x="4721192" y="6149960"/>
            <a:ext cx="43200" cy="432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cxnSp>
        <p:nvCxnSpPr>
          <p:cNvPr id="733" name="Прямая соединительная линия 732"/>
          <p:cNvCxnSpPr>
            <a:stCxn id="653" idx="5"/>
            <a:endCxn id="655" idx="1"/>
          </p:cNvCxnSpPr>
          <p:nvPr/>
        </p:nvCxnSpPr>
        <p:spPr>
          <a:xfrm rot="16200000" flipV="1">
            <a:off x="5556700" y="5544646"/>
            <a:ext cx="178526" cy="43076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34" name="Прямая соединительная линия 733"/>
          <p:cNvCxnSpPr>
            <a:stCxn id="655" idx="7"/>
            <a:endCxn id="637" idx="3"/>
          </p:cNvCxnSpPr>
          <p:nvPr/>
        </p:nvCxnSpPr>
        <p:spPr>
          <a:xfrm rot="5400000" flipH="1" flipV="1">
            <a:off x="5657402" y="5390848"/>
            <a:ext cx="35554" cy="79570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35" name="Прямая соединительная линия 734"/>
          <p:cNvCxnSpPr>
            <a:stCxn id="653" idx="7"/>
            <a:endCxn id="656" idx="3"/>
          </p:cNvCxnSpPr>
          <p:nvPr/>
        </p:nvCxnSpPr>
        <p:spPr>
          <a:xfrm rot="16200000" flipH="1">
            <a:off x="5743326" y="5628969"/>
            <a:ext cx="11107" cy="91484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36" name="Прямая соединительная линия 735"/>
          <p:cNvCxnSpPr>
            <a:stCxn id="637" idx="0"/>
            <a:endCxn id="636" idx="5"/>
          </p:cNvCxnSpPr>
          <p:nvPr/>
        </p:nvCxnSpPr>
        <p:spPr>
          <a:xfrm>
            <a:off x="5774811" y="5411334"/>
            <a:ext cx="40353" cy="17886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37" name="Прямая соединительная линия 736"/>
          <p:cNvCxnSpPr>
            <a:stCxn id="651" idx="5"/>
            <a:endCxn id="636" idx="0"/>
          </p:cNvCxnSpPr>
          <p:nvPr/>
        </p:nvCxnSpPr>
        <p:spPr>
          <a:xfrm rot="16200000" flipV="1">
            <a:off x="5851328" y="5477693"/>
            <a:ext cx="30196" cy="15733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38" name="Прямая соединительная линия 737"/>
          <p:cNvCxnSpPr>
            <a:stCxn id="656" idx="7"/>
            <a:endCxn id="651" idx="1"/>
          </p:cNvCxnSpPr>
          <p:nvPr/>
        </p:nvCxnSpPr>
        <p:spPr>
          <a:xfrm rot="5400000" flipH="1" flipV="1">
            <a:off x="5815929" y="5578048"/>
            <a:ext cx="102849" cy="66502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72" name="Прямая соединительная линия 771"/>
          <p:cNvCxnSpPr>
            <a:stCxn id="653" idx="3"/>
            <a:endCxn id="635" idx="6"/>
          </p:cNvCxnSpPr>
          <p:nvPr/>
        </p:nvCxnSpPr>
        <p:spPr>
          <a:xfrm rot="5400000">
            <a:off x="5635534" y="5687534"/>
            <a:ext cx="14707" cy="21806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73" name="Прямая соединительная линия 772"/>
          <p:cNvCxnSpPr>
            <a:stCxn id="635" idx="3"/>
            <a:endCxn id="654" idx="7"/>
          </p:cNvCxnSpPr>
          <p:nvPr/>
        </p:nvCxnSpPr>
        <p:spPr>
          <a:xfrm rot="5400000">
            <a:off x="5545030" y="5769564"/>
            <a:ext cx="56055" cy="25589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74" name="Прямая соединительная линия 773"/>
          <p:cNvCxnSpPr>
            <a:stCxn id="654" idx="2"/>
            <a:endCxn id="661" idx="6"/>
          </p:cNvCxnSpPr>
          <p:nvPr/>
        </p:nvCxnSpPr>
        <p:spPr>
          <a:xfrm rot="5400000">
            <a:off x="5385683" y="5872192"/>
            <a:ext cx="165854" cy="114566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89" name="Прямая соединительная линия 788"/>
          <p:cNvCxnSpPr>
            <a:stCxn id="657" idx="4"/>
            <a:endCxn id="732" idx="1"/>
          </p:cNvCxnSpPr>
          <p:nvPr/>
        </p:nvCxnSpPr>
        <p:spPr>
          <a:xfrm rot="10800000">
            <a:off x="4751564" y="6191300"/>
            <a:ext cx="190639" cy="57606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90" name="Прямая соединительная линия 789"/>
          <p:cNvCxnSpPr>
            <a:stCxn id="663" idx="3"/>
            <a:endCxn id="657" idx="0"/>
          </p:cNvCxnSpPr>
          <p:nvPr/>
        </p:nvCxnSpPr>
        <p:spPr>
          <a:xfrm rot="5400000">
            <a:off x="5110511" y="6160279"/>
            <a:ext cx="13993" cy="215312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91" name="Прямая соединительная линия 790"/>
          <p:cNvCxnSpPr>
            <a:stCxn id="662" idx="3"/>
            <a:endCxn id="663" idx="7"/>
          </p:cNvCxnSpPr>
          <p:nvPr/>
        </p:nvCxnSpPr>
        <p:spPr>
          <a:xfrm rot="5400000">
            <a:off x="5296520" y="6167494"/>
            <a:ext cx="49511" cy="93527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92" name="Прямая соединительная линия 791"/>
          <p:cNvCxnSpPr>
            <a:stCxn id="661" idx="2"/>
            <a:endCxn id="662" idx="5"/>
          </p:cNvCxnSpPr>
          <p:nvPr/>
        </p:nvCxnSpPr>
        <p:spPr>
          <a:xfrm rot="5400000">
            <a:off x="5344412" y="6110217"/>
            <a:ext cx="80985" cy="6310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08" name="Прямая соединительная линия 807"/>
          <p:cNvCxnSpPr>
            <a:stCxn id="672" idx="4"/>
            <a:endCxn id="673" idx="0"/>
          </p:cNvCxnSpPr>
          <p:nvPr/>
        </p:nvCxnSpPr>
        <p:spPr>
          <a:xfrm rot="10800000">
            <a:off x="4620074" y="6036440"/>
            <a:ext cx="173996" cy="55926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10" name="Прямая соединительная линия 809"/>
          <p:cNvCxnSpPr>
            <a:stCxn id="666" idx="4"/>
            <a:endCxn id="672" idx="2"/>
          </p:cNvCxnSpPr>
          <p:nvPr/>
        </p:nvCxnSpPr>
        <p:spPr>
          <a:xfrm rot="10800000" flipH="1">
            <a:off x="4653133" y="6120282"/>
            <a:ext cx="153339" cy="48563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11" name="Прямая соединительная линия 810"/>
          <p:cNvCxnSpPr>
            <a:stCxn id="672" idx="7"/>
            <a:endCxn id="731" idx="5"/>
          </p:cNvCxnSpPr>
          <p:nvPr/>
        </p:nvCxnSpPr>
        <p:spPr>
          <a:xfrm rot="5400000" flipH="1" flipV="1">
            <a:off x="4839078" y="6075844"/>
            <a:ext cx="10399" cy="20616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13" name="Прямая соединительная линия 812"/>
          <p:cNvCxnSpPr>
            <a:stCxn id="732" idx="3"/>
            <a:endCxn id="666" idx="0"/>
          </p:cNvCxnSpPr>
          <p:nvPr/>
        </p:nvCxnSpPr>
        <p:spPr>
          <a:xfrm rot="5400000">
            <a:off x="4709341" y="6174522"/>
            <a:ext cx="7903" cy="19520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40" name="TextBox 839"/>
          <p:cNvSpPr txBox="1"/>
          <p:nvPr/>
        </p:nvSpPr>
        <p:spPr>
          <a:xfrm rot="17609775">
            <a:off x="5766738" y="3925096"/>
            <a:ext cx="70215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ДІВА</a:t>
            </a:r>
            <a:endParaRPr lang="uk-UA" sz="8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841" name="TextBox 840"/>
          <p:cNvSpPr txBox="1"/>
          <p:nvPr/>
        </p:nvSpPr>
        <p:spPr>
          <a:xfrm rot="18844704">
            <a:off x="5747959" y="5088146"/>
            <a:ext cx="761432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ТЕРЕЗИ</a:t>
            </a:r>
            <a:endParaRPr lang="uk-UA" sz="8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849" name="TextBox 848"/>
          <p:cNvSpPr txBox="1"/>
          <p:nvPr/>
        </p:nvSpPr>
        <p:spPr>
          <a:xfrm rot="20935033">
            <a:off x="4668509" y="5142956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ЗМІЄНОСЕЦЬ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850" name="TextBox 849"/>
          <p:cNvSpPr txBox="1"/>
          <p:nvPr/>
        </p:nvSpPr>
        <p:spPr>
          <a:xfrm rot="20435732">
            <a:off x="5011383" y="6191548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СКОРПІОН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851" name="TextBox 850"/>
          <p:cNvSpPr txBox="1"/>
          <p:nvPr/>
        </p:nvSpPr>
        <p:spPr>
          <a:xfrm rot="730692">
            <a:off x="3582908" y="6077797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СТРІЛЕЦЬ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852" name="TextBox 851"/>
          <p:cNvSpPr txBox="1"/>
          <p:nvPr/>
        </p:nvSpPr>
        <p:spPr>
          <a:xfrm rot="3763062">
            <a:off x="2175723" y="4842273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КОЗЕРОГ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857" name="TextBox 856"/>
          <p:cNvSpPr txBox="1"/>
          <p:nvPr/>
        </p:nvSpPr>
        <p:spPr>
          <a:xfrm rot="3718070">
            <a:off x="2740230" y="4568320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ВОДОЛІЙ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858" name="TextBox 857"/>
          <p:cNvSpPr txBox="1"/>
          <p:nvPr/>
        </p:nvSpPr>
        <p:spPr>
          <a:xfrm rot="17731778">
            <a:off x="2647441" y="2971766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РИБИ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860" name="TextBox 859"/>
          <p:cNvSpPr txBox="1"/>
          <p:nvPr/>
        </p:nvSpPr>
        <p:spPr>
          <a:xfrm rot="19380116">
            <a:off x="3051864" y="2465752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ОВЕН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861" name="TextBox 860"/>
          <p:cNvSpPr txBox="1"/>
          <p:nvPr/>
        </p:nvSpPr>
        <p:spPr>
          <a:xfrm rot="20497662">
            <a:off x="3653295" y="2246753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ТЕЛЕЦЬ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862" name="TextBox 861"/>
          <p:cNvSpPr txBox="1"/>
          <p:nvPr/>
        </p:nvSpPr>
        <p:spPr>
          <a:xfrm rot="1816433">
            <a:off x="4710285" y="1924869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БЛИЗНЯТА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863" name="TextBox 862"/>
          <p:cNvSpPr txBox="1"/>
          <p:nvPr/>
        </p:nvSpPr>
        <p:spPr>
          <a:xfrm rot="1060210">
            <a:off x="5153839" y="2349047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РАК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864" name="TextBox 863"/>
          <p:cNvSpPr txBox="1"/>
          <p:nvPr/>
        </p:nvSpPr>
        <p:spPr>
          <a:xfrm rot="3557862">
            <a:off x="5753744" y="2991864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ЛЕВ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869" name="TextBox 868"/>
          <p:cNvSpPr txBox="1"/>
          <p:nvPr/>
        </p:nvSpPr>
        <p:spPr>
          <a:xfrm rot="706623">
            <a:off x="4378060" y="3359747"/>
            <a:ext cx="74999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МАЛИЙ </a:t>
            </a:r>
          </a:p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КІВШ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870" name="TextBox 869"/>
          <p:cNvSpPr txBox="1"/>
          <p:nvPr/>
        </p:nvSpPr>
        <p:spPr>
          <a:xfrm rot="3515078">
            <a:off x="4487023" y="3232569"/>
            <a:ext cx="982593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ВЕЛИКИЙ КІВШ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871" name="TextBox 870"/>
          <p:cNvSpPr txBox="1"/>
          <p:nvPr/>
        </p:nvSpPr>
        <p:spPr>
          <a:xfrm rot="3052228">
            <a:off x="4877667" y="3064467"/>
            <a:ext cx="982593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ВЕЛИКА ВЕДМЕДИЦЯ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grpSp>
        <p:nvGrpSpPr>
          <p:cNvPr id="20" name="Группа 352"/>
          <p:cNvGrpSpPr/>
          <p:nvPr/>
        </p:nvGrpSpPr>
        <p:grpSpPr>
          <a:xfrm rot="1024166">
            <a:off x="4501018" y="3398827"/>
            <a:ext cx="322963" cy="278566"/>
            <a:chOff x="4513747" y="3364748"/>
            <a:chExt cx="476035" cy="410596"/>
          </a:xfrm>
        </p:grpSpPr>
        <p:sp>
          <p:nvSpPr>
            <p:cNvPr id="40" name="8-конечная звезда 39"/>
            <p:cNvSpPr/>
            <p:nvPr/>
          </p:nvSpPr>
          <p:spPr>
            <a:xfrm rot="21105294">
              <a:off x="4513747" y="3364748"/>
              <a:ext cx="108000" cy="108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1" name="8-конечная звезда 40"/>
            <p:cNvSpPr/>
            <p:nvPr/>
          </p:nvSpPr>
          <p:spPr>
            <a:xfrm rot="19358116">
              <a:off x="4935782" y="3721344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2" name="8-конечная звезда 41"/>
            <p:cNvSpPr/>
            <p:nvPr/>
          </p:nvSpPr>
          <p:spPr>
            <a:xfrm rot="19358116">
              <a:off x="4914167" y="3628291"/>
              <a:ext cx="72000" cy="72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3" name="8-конечная звезда 42"/>
            <p:cNvSpPr/>
            <p:nvPr/>
          </p:nvSpPr>
          <p:spPr>
            <a:xfrm rot="19358116">
              <a:off x="4793544" y="3721982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4" name="8-конечная звезда 43"/>
            <p:cNvSpPr/>
            <p:nvPr/>
          </p:nvSpPr>
          <p:spPr>
            <a:xfrm rot="19358116" flipV="1">
              <a:off x="4767751" y="3610262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5" name="8-конечная звезда 44"/>
            <p:cNvSpPr/>
            <p:nvPr/>
          </p:nvSpPr>
          <p:spPr>
            <a:xfrm rot="19358116">
              <a:off x="4671645" y="3579107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6" name="8-конечная звезда 45"/>
            <p:cNvSpPr/>
            <p:nvPr/>
          </p:nvSpPr>
          <p:spPr>
            <a:xfrm rot="21285766">
              <a:off x="4594599" y="3502476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48" name="Прямая соединительная линия 47"/>
            <p:cNvCxnSpPr>
              <a:stCxn id="43" idx="1"/>
              <a:endCxn id="41" idx="5"/>
            </p:cNvCxnSpPr>
            <p:nvPr/>
          </p:nvCxnSpPr>
          <p:spPr>
            <a:xfrm rot="16200000" flipH="1">
              <a:off x="4881512" y="3690247"/>
              <a:ext cx="2383" cy="10663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" name="Прямая соединительная линия 51"/>
            <p:cNvCxnSpPr>
              <a:stCxn id="44" idx="7"/>
              <a:endCxn id="42" idx="5"/>
            </p:cNvCxnSpPr>
            <p:nvPr/>
          </p:nvCxnSpPr>
          <p:spPr>
            <a:xfrm rot="16200000" flipH="1">
              <a:off x="4852203" y="3597224"/>
              <a:ext cx="23349" cy="10121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" name="Прямая соединительная линия 54"/>
            <p:cNvCxnSpPr>
              <a:stCxn id="41" idx="7"/>
              <a:endCxn id="42" idx="2"/>
            </p:cNvCxnSpPr>
            <p:nvPr/>
          </p:nvCxnSpPr>
          <p:spPr>
            <a:xfrm rot="5400000" flipH="1" flipV="1">
              <a:off x="4954852" y="3704420"/>
              <a:ext cx="28680" cy="564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" name="Прямая соединительная линия 63"/>
            <p:cNvCxnSpPr>
              <a:stCxn id="44" idx="6"/>
              <a:endCxn id="43" idx="6"/>
            </p:cNvCxnSpPr>
            <p:nvPr/>
          </p:nvCxnSpPr>
          <p:spPr>
            <a:xfrm rot="5400000">
              <a:off x="4765359" y="3686551"/>
              <a:ext cx="74386" cy="386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" name="Прямая соединительная линия 67"/>
            <p:cNvCxnSpPr>
              <a:stCxn id="45" idx="1"/>
              <a:endCxn id="44" idx="3"/>
            </p:cNvCxnSpPr>
            <p:nvPr/>
          </p:nvCxnSpPr>
          <p:spPr>
            <a:xfrm rot="16200000" flipH="1">
              <a:off x="4722427" y="3584557"/>
              <a:ext cx="30585" cy="6046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" name="Прямая соединительная линия 73"/>
            <p:cNvCxnSpPr>
              <a:stCxn id="46" idx="1"/>
              <a:endCxn id="45" idx="6"/>
            </p:cNvCxnSpPr>
            <p:nvPr/>
          </p:nvCxnSpPr>
          <p:spPr>
            <a:xfrm rot="16200000" flipH="1">
              <a:off x="4636374" y="3540454"/>
              <a:ext cx="41958" cy="4273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7" name="Прямая соединительная линия 76"/>
            <p:cNvCxnSpPr>
              <a:stCxn id="40" idx="2"/>
              <a:endCxn id="46" idx="5"/>
            </p:cNvCxnSpPr>
            <p:nvPr/>
          </p:nvCxnSpPr>
          <p:spPr>
            <a:xfrm rot="16200000" flipH="1">
              <a:off x="4568392" y="3479288"/>
              <a:ext cx="38719" cy="2452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692" name="8-конечная звезда 691"/>
          <p:cNvSpPr/>
          <p:nvPr/>
        </p:nvSpPr>
        <p:spPr>
          <a:xfrm rot="1262594">
            <a:off x="862488" y="4882071"/>
            <a:ext cx="36000" cy="360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740" name="8-конечная звезда 739"/>
          <p:cNvSpPr/>
          <p:nvPr/>
        </p:nvSpPr>
        <p:spPr>
          <a:xfrm rot="1262594">
            <a:off x="4579895" y="4079837"/>
            <a:ext cx="54000" cy="540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grpSp>
        <p:nvGrpSpPr>
          <p:cNvPr id="21" name="Группа 741"/>
          <p:cNvGrpSpPr/>
          <p:nvPr/>
        </p:nvGrpSpPr>
        <p:grpSpPr>
          <a:xfrm>
            <a:off x="4364528" y="3150090"/>
            <a:ext cx="618304" cy="978555"/>
            <a:chOff x="4585684" y="3442682"/>
            <a:chExt cx="618304" cy="978555"/>
          </a:xfrm>
        </p:grpSpPr>
        <p:sp>
          <p:nvSpPr>
            <p:cNvPr id="743" name="8-конечная звезда 742"/>
            <p:cNvSpPr/>
            <p:nvPr/>
          </p:nvSpPr>
          <p:spPr>
            <a:xfrm rot="1262594">
              <a:off x="4722770" y="4365589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44" name="8-конечная звезда 743"/>
            <p:cNvSpPr/>
            <p:nvPr/>
          </p:nvSpPr>
          <p:spPr>
            <a:xfrm rot="1262594">
              <a:off x="4867295" y="4367237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62" name="8-конечная звезда 761"/>
            <p:cNvSpPr/>
            <p:nvPr/>
          </p:nvSpPr>
          <p:spPr>
            <a:xfrm rot="1262594">
              <a:off x="4942874" y="3442682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63" name="8-конечная звезда 762"/>
            <p:cNvSpPr/>
            <p:nvPr/>
          </p:nvSpPr>
          <p:spPr>
            <a:xfrm rot="1262594">
              <a:off x="5157188" y="3728434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65" name="8-конечная звезда 764"/>
            <p:cNvSpPr/>
            <p:nvPr/>
          </p:nvSpPr>
          <p:spPr>
            <a:xfrm rot="1262594">
              <a:off x="5150346" y="3935907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66" name="8-конечная звезда 765"/>
            <p:cNvSpPr/>
            <p:nvPr/>
          </p:nvSpPr>
          <p:spPr>
            <a:xfrm rot="1262594">
              <a:off x="4793157" y="4007346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69" name="8-конечная звезда 768"/>
            <p:cNvSpPr/>
            <p:nvPr/>
          </p:nvSpPr>
          <p:spPr>
            <a:xfrm rot="1262594">
              <a:off x="4585684" y="4014186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70" name="8-конечная звезда 769"/>
            <p:cNvSpPr/>
            <p:nvPr/>
          </p:nvSpPr>
          <p:spPr>
            <a:xfrm rot="1262594">
              <a:off x="4657122" y="4157062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75" name="8-конечная звезда 774"/>
            <p:cNvSpPr/>
            <p:nvPr/>
          </p:nvSpPr>
          <p:spPr>
            <a:xfrm rot="1262594">
              <a:off x="4721718" y="4221660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76" name="8-конечная звезда 775"/>
            <p:cNvSpPr/>
            <p:nvPr/>
          </p:nvSpPr>
          <p:spPr>
            <a:xfrm rot="1262594">
              <a:off x="4937085" y="4008397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78" name="8-конечная звезда 777"/>
            <p:cNvSpPr/>
            <p:nvPr/>
          </p:nvSpPr>
          <p:spPr>
            <a:xfrm rot="1262594">
              <a:off x="4863014" y="4291518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79" name="8-конечная звезда 778"/>
            <p:cNvSpPr/>
            <p:nvPr/>
          </p:nvSpPr>
          <p:spPr>
            <a:xfrm rot="1262594">
              <a:off x="4720138" y="3934329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80" name="8-конечная звезда 779"/>
            <p:cNvSpPr/>
            <p:nvPr/>
          </p:nvSpPr>
          <p:spPr>
            <a:xfrm rot="1262594">
              <a:off x="4655542" y="3941168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781" name="Прямая соединительная линия 780"/>
            <p:cNvCxnSpPr>
              <a:stCxn id="780" idx="3"/>
              <a:endCxn id="779" idx="4"/>
            </p:cNvCxnSpPr>
            <p:nvPr/>
          </p:nvCxnSpPr>
          <p:spPr>
            <a:xfrm rot="5400000" flipH="1" flipV="1">
              <a:off x="4678909" y="3924049"/>
              <a:ext cx="20611" cy="6424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3" name="Прямая соединительная линия 782"/>
            <p:cNvCxnSpPr>
              <a:stCxn id="779" idx="1"/>
              <a:endCxn id="766" idx="5"/>
            </p:cNvCxnSpPr>
            <p:nvPr/>
          </p:nvCxnSpPr>
          <p:spPr>
            <a:xfrm rot="16200000" flipH="1">
              <a:off x="4755959" y="3958265"/>
              <a:ext cx="40584" cy="6160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4" name="Прямая соединительная линия 783"/>
            <p:cNvCxnSpPr>
              <a:stCxn id="766" idx="7"/>
              <a:endCxn id="776" idx="4"/>
            </p:cNvCxnSpPr>
            <p:nvPr/>
          </p:nvCxnSpPr>
          <p:spPr>
            <a:xfrm rot="16200000" flipH="1">
              <a:off x="4886184" y="3973001"/>
              <a:ext cx="4457" cy="10094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5" name="Прямая соединительная линия 784"/>
            <p:cNvCxnSpPr>
              <a:stCxn id="765" idx="7"/>
              <a:endCxn id="763" idx="1"/>
            </p:cNvCxnSpPr>
            <p:nvPr/>
          </p:nvCxnSpPr>
          <p:spPr>
            <a:xfrm rot="16200000" flipV="1">
              <a:off x="5104316" y="3858991"/>
              <a:ext cx="176588" cy="504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6" name="Прямая соединительная линия 785"/>
            <p:cNvCxnSpPr>
              <a:stCxn id="765" idx="3"/>
              <a:endCxn id="776" idx="7"/>
            </p:cNvCxnSpPr>
            <p:nvPr/>
          </p:nvCxnSpPr>
          <p:spPr>
            <a:xfrm rot="5400000">
              <a:off x="5042748" y="3914820"/>
              <a:ext cx="55626" cy="16360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7" name="Прямая соединительная линия 786"/>
            <p:cNvCxnSpPr>
              <a:stCxn id="775" idx="3"/>
              <a:endCxn id="770" idx="1"/>
            </p:cNvCxnSpPr>
            <p:nvPr/>
          </p:nvCxnSpPr>
          <p:spPr>
            <a:xfrm rot="5400000" flipH="1">
              <a:off x="4680521" y="4211349"/>
              <a:ext cx="52715" cy="3371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8" name="Прямая соединительная линия 787"/>
            <p:cNvCxnSpPr>
              <a:stCxn id="778" idx="1"/>
              <a:endCxn id="775" idx="0"/>
            </p:cNvCxnSpPr>
            <p:nvPr/>
          </p:nvCxnSpPr>
          <p:spPr>
            <a:xfrm rot="5400000" flipH="1">
              <a:off x="4791387" y="4229032"/>
              <a:ext cx="72505" cy="12136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7" name="Прямая соединительная линия 796"/>
            <p:cNvCxnSpPr>
              <a:stCxn id="743" idx="5"/>
              <a:endCxn id="775" idx="2"/>
            </p:cNvCxnSpPr>
            <p:nvPr/>
          </p:nvCxnSpPr>
          <p:spPr>
            <a:xfrm rot="16200000" flipV="1">
              <a:off x="4687254" y="4316361"/>
              <a:ext cx="101016" cy="209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8" name="Прямая соединительная линия 797"/>
            <p:cNvCxnSpPr>
              <a:stCxn id="744" idx="1"/>
              <a:endCxn id="778" idx="1"/>
            </p:cNvCxnSpPr>
            <p:nvPr/>
          </p:nvCxnSpPr>
          <p:spPr>
            <a:xfrm rot="5400000" flipH="1">
              <a:off x="4850319" y="4363972"/>
              <a:ext cx="92944" cy="1693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9" name="Прямая соединительная линия 798"/>
            <p:cNvCxnSpPr>
              <a:stCxn id="744" idx="3"/>
              <a:endCxn id="743" idx="0"/>
            </p:cNvCxnSpPr>
            <p:nvPr/>
          </p:nvCxnSpPr>
          <p:spPr>
            <a:xfrm rot="5400000" flipH="1">
              <a:off x="4820837" y="4356416"/>
              <a:ext cx="2916" cy="9465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0" name="Прямая соединительная линия 799"/>
            <p:cNvCxnSpPr>
              <a:stCxn id="769" idx="1"/>
              <a:endCxn id="770" idx="5"/>
            </p:cNvCxnSpPr>
            <p:nvPr/>
          </p:nvCxnSpPr>
          <p:spPr>
            <a:xfrm rot="16200000" flipH="1">
              <a:off x="4594749" y="4082806"/>
              <a:ext cx="100108" cy="5243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1" name="Прямая соединительная линия 800"/>
            <p:cNvCxnSpPr>
              <a:stCxn id="769" idx="7"/>
              <a:endCxn id="780" idx="4"/>
            </p:cNvCxnSpPr>
            <p:nvPr/>
          </p:nvCxnSpPr>
          <p:spPr>
            <a:xfrm rot="5400000" flipH="1" flipV="1">
              <a:off x="4605915" y="3977258"/>
              <a:ext cx="75380" cy="2627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3" name="Прямая соединительная линия 802"/>
            <p:cNvCxnSpPr>
              <a:stCxn id="763" idx="5"/>
              <a:endCxn id="762" idx="1"/>
            </p:cNvCxnSpPr>
            <p:nvPr/>
          </p:nvCxnSpPr>
          <p:spPr>
            <a:xfrm rot="16200000" flipV="1">
              <a:off x="4951939" y="3511302"/>
              <a:ext cx="242984" cy="19531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2" name="Группа 803"/>
          <p:cNvGrpSpPr/>
          <p:nvPr/>
        </p:nvGrpSpPr>
        <p:grpSpPr>
          <a:xfrm rot="454036">
            <a:off x="3942773" y="3396132"/>
            <a:ext cx="418878" cy="573235"/>
            <a:chOff x="3898064" y="3436893"/>
            <a:chExt cx="418878" cy="573235"/>
          </a:xfrm>
        </p:grpSpPr>
        <p:sp>
          <p:nvSpPr>
            <p:cNvPr id="805" name="8-конечная звезда 804"/>
            <p:cNvSpPr/>
            <p:nvPr/>
          </p:nvSpPr>
          <p:spPr>
            <a:xfrm rot="1262594">
              <a:off x="4053798" y="3840511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06" name="8-конечная звезда 805"/>
            <p:cNvSpPr/>
            <p:nvPr/>
          </p:nvSpPr>
          <p:spPr>
            <a:xfrm rot="1262594">
              <a:off x="4252142" y="3672152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14" name="8-конечная звезда 813"/>
            <p:cNvSpPr/>
            <p:nvPr/>
          </p:nvSpPr>
          <p:spPr>
            <a:xfrm rot="1262594">
              <a:off x="3898064" y="3719192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15" name="8-конечная звезда 814"/>
            <p:cNvSpPr/>
            <p:nvPr/>
          </p:nvSpPr>
          <p:spPr>
            <a:xfrm rot="1262594">
              <a:off x="4129328" y="3832601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16" name="8-конечная звезда 815"/>
            <p:cNvSpPr/>
            <p:nvPr/>
          </p:nvSpPr>
          <p:spPr>
            <a:xfrm rot="1262594">
              <a:off x="4222705" y="343689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17" name="8-конечная звезда 816"/>
            <p:cNvSpPr/>
            <p:nvPr/>
          </p:nvSpPr>
          <p:spPr>
            <a:xfrm rot="1262594">
              <a:off x="4018053" y="3557848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18" name="8-конечная звезда 817"/>
            <p:cNvSpPr/>
            <p:nvPr/>
          </p:nvSpPr>
          <p:spPr>
            <a:xfrm rot="1262594">
              <a:off x="3975458" y="377970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19" name="8-конечная звезда 818"/>
            <p:cNvSpPr/>
            <p:nvPr/>
          </p:nvSpPr>
          <p:spPr>
            <a:xfrm rot="1262594">
              <a:off x="4214245" y="3963328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820" name="Прямая соединительная линия 819"/>
            <p:cNvCxnSpPr>
              <a:stCxn id="805" idx="0"/>
              <a:endCxn id="815" idx="4"/>
            </p:cNvCxnSpPr>
            <p:nvPr/>
          </p:nvCxnSpPr>
          <p:spPr>
            <a:xfrm rot="21145964" flipV="1">
              <a:off x="4097931" y="3855587"/>
              <a:ext cx="34663" cy="1450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1" name="Прямая соединительная линия 820"/>
            <p:cNvCxnSpPr>
              <a:stCxn id="805" idx="4"/>
              <a:endCxn id="818" idx="1"/>
            </p:cNvCxnSpPr>
            <p:nvPr/>
          </p:nvCxnSpPr>
          <p:spPr>
            <a:xfrm rot="10345964">
              <a:off x="4015195" y="3828721"/>
              <a:ext cx="38393" cy="2944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2" name="Прямая соединительная линия 821"/>
            <p:cNvCxnSpPr>
              <a:stCxn id="814" idx="1"/>
              <a:endCxn id="818" idx="4"/>
            </p:cNvCxnSpPr>
            <p:nvPr/>
          </p:nvCxnSpPr>
          <p:spPr>
            <a:xfrm rot="15745964" flipH="1">
              <a:off x="3950389" y="3773471"/>
              <a:ext cx="20100" cy="3126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4" name="Прямая соединительная линия 823"/>
            <p:cNvCxnSpPr>
              <a:stCxn id="814" idx="7"/>
              <a:endCxn id="817" idx="2"/>
            </p:cNvCxnSpPr>
            <p:nvPr/>
          </p:nvCxnSpPr>
          <p:spPr>
            <a:xfrm rot="4945964" flipH="1" flipV="1">
              <a:off x="3939038" y="3628473"/>
              <a:ext cx="117356" cy="9153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5" name="Прямая соединительная линия 824"/>
            <p:cNvCxnSpPr>
              <a:stCxn id="817" idx="0"/>
              <a:endCxn id="806" idx="3"/>
            </p:cNvCxnSpPr>
            <p:nvPr/>
          </p:nvCxnSpPr>
          <p:spPr>
            <a:xfrm rot="21145964">
              <a:off x="4079166" y="3582919"/>
              <a:ext cx="166853" cy="14641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6" name="Прямая соединительная линия 825"/>
            <p:cNvCxnSpPr>
              <a:stCxn id="817" idx="0"/>
              <a:endCxn id="816" idx="3"/>
            </p:cNvCxnSpPr>
            <p:nvPr/>
          </p:nvCxnSpPr>
          <p:spPr>
            <a:xfrm rot="21145964" flipV="1">
              <a:off x="4063045" y="3485571"/>
              <a:ext cx="169192" cy="9826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39" name="Прямая соединительная линия 838"/>
            <p:cNvCxnSpPr>
              <a:stCxn id="815" idx="6"/>
              <a:endCxn id="806" idx="2"/>
            </p:cNvCxnSpPr>
            <p:nvPr/>
          </p:nvCxnSpPr>
          <p:spPr>
            <a:xfrm rot="4945964" flipH="1" flipV="1">
              <a:off x="4180141" y="3728855"/>
              <a:ext cx="85989" cy="11184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42" name="Прямая соединительная линия 841"/>
            <p:cNvCxnSpPr>
              <a:stCxn id="819" idx="5"/>
              <a:endCxn id="815" idx="0"/>
            </p:cNvCxnSpPr>
            <p:nvPr/>
          </p:nvCxnSpPr>
          <p:spPr>
            <a:xfrm rot="15745964" flipV="1">
              <a:off x="4163706" y="3908900"/>
              <a:ext cx="92701" cy="2417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43" name="Прямая соединительная линия 842"/>
            <p:cNvCxnSpPr>
              <a:stCxn id="806" idx="6"/>
              <a:endCxn id="816" idx="1"/>
            </p:cNvCxnSpPr>
            <p:nvPr/>
          </p:nvCxnSpPr>
          <p:spPr>
            <a:xfrm rot="15745964" flipV="1">
              <a:off x="4184021" y="3576072"/>
              <a:ext cx="188804" cy="1073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5" name="Группа 843"/>
          <p:cNvGrpSpPr/>
          <p:nvPr/>
        </p:nvGrpSpPr>
        <p:grpSpPr>
          <a:xfrm rot="863702">
            <a:off x="3894714" y="3192591"/>
            <a:ext cx="283138" cy="325688"/>
            <a:chOff x="3581341" y="3244782"/>
            <a:chExt cx="283138" cy="325688"/>
          </a:xfrm>
        </p:grpSpPr>
        <p:sp>
          <p:nvSpPr>
            <p:cNvPr id="845" name="8-конечная звезда 844"/>
            <p:cNvSpPr/>
            <p:nvPr/>
          </p:nvSpPr>
          <p:spPr>
            <a:xfrm rot="1262594">
              <a:off x="3810479" y="3244782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46" name="8-конечная звезда 845"/>
            <p:cNvSpPr/>
            <p:nvPr/>
          </p:nvSpPr>
          <p:spPr>
            <a:xfrm rot="1262594">
              <a:off x="3696294" y="3349536"/>
              <a:ext cx="72483" cy="72483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47" name="8-конечная звезда 846"/>
            <p:cNvSpPr/>
            <p:nvPr/>
          </p:nvSpPr>
          <p:spPr>
            <a:xfrm rot="1262594">
              <a:off x="3659939" y="3505670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48" name="8-конечная звезда 847"/>
            <p:cNvSpPr/>
            <p:nvPr/>
          </p:nvSpPr>
          <p:spPr>
            <a:xfrm rot="1262594">
              <a:off x="3671149" y="3261989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53" name="8-конечная звезда 852"/>
            <p:cNvSpPr/>
            <p:nvPr/>
          </p:nvSpPr>
          <p:spPr>
            <a:xfrm rot="1262594">
              <a:off x="3581341" y="3367035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854" name="Прямая соединительная линия 853"/>
            <p:cNvCxnSpPr>
              <a:stCxn id="848" idx="7"/>
              <a:endCxn id="845" idx="3"/>
            </p:cNvCxnSpPr>
            <p:nvPr/>
          </p:nvCxnSpPr>
          <p:spPr>
            <a:xfrm rot="15336298" flipH="1">
              <a:off x="3762348" y="3243604"/>
              <a:ext cx="21266" cy="7677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55" name="Прямая соединительная линия 854"/>
            <p:cNvCxnSpPr>
              <a:stCxn id="846" idx="5"/>
              <a:endCxn id="848" idx="2"/>
            </p:cNvCxnSpPr>
            <p:nvPr/>
          </p:nvCxnSpPr>
          <p:spPr>
            <a:xfrm rot="15336298" flipV="1">
              <a:off x="3688072" y="3329582"/>
              <a:ext cx="33590" cy="1812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56" name="Прямая соединительная линия 855"/>
            <p:cNvCxnSpPr>
              <a:stCxn id="853" idx="7"/>
              <a:endCxn id="846" idx="3"/>
            </p:cNvCxnSpPr>
            <p:nvPr/>
          </p:nvCxnSpPr>
          <p:spPr>
            <a:xfrm rot="15336298" flipH="1">
              <a:off x="3657530" y="3368000"/>
              <a:ext cx="27706" cy="5077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59" name="Прямая соединительная линия 858"/>
            <p:cNvCxnSpPr>
              <a:stCxn id="847" idx="4"/>
              <a:endCxn id="853" idx="1"/>
            </p:cNvCxnSpPr>
            <p:nvPr/>
          </p:nvCxnSpPr>
          <p:spPr>
            <a:xfrm rot="9936298">
              <a:off x="3639554" y="3426198"/>
              <a:ext cx="9886" cy="10308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6" name="Группа 864"/>
          <p:cNvGrpSpPr/>
          <p:nvPr/>
        </p:nvGrpSpPr>
        <p:grpSpPr>
          <a:xfrm rot="21433529">
            <a:off x="3657042" y="4010332"/>
            <a:ext cx="707622" cy="622149"/>
            <a:chOff x="3591204" y="4423662"/>
            <a:chExt cx="707622" cy="622149"/>
          </a:xfrm>
        </p:grpSpPr>
        <p:sp>
          <p:nvSpPr>
            <p:cNvPr id="872" name="8-конечная звезда 871"/>
            <p:cNvSpPr/>
            <p:nvPr/>
          </p:nvSpPr>
          <p:spPr>
            <a:xfrm rot="1262594">
              <a:off x="3946300" y="4423662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74" name="8-конечная звезда 873"/>
            <p:cNvSpPr/>
            <p:nvPr/>
          </p:nvSpPr>
          <p:spPr>
            <a:xfrm rot="1262594">
              <a:off x="4091407" y="4572050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75" name="8-конечная звезда 874"/>
            <p:cNvSpPr/>
            <p:nvPr/>
          </p:nvSpPr>
          <p:spPr>
            <a:xfrm rot="1262594">
              <a:off x="3936952" y="457990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76" name="8-конечная звезда 875"/>
            <p:cNvSpPr/>
            <p:nvPr/>
          </p:nvSpPr>
          <p:spPr>
            <a:xfrm rot="1262594">
              <a:off x="3802532" y="4629571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77" name="8-конечная звезда 876"/>
            <p:cNvSpPr/>
            <p:nvPr/>
          </p:nvSpPr>
          <p:spPr>
            <a:xfrm rot="1262594">
              <a:off x="4094144" y="4499531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79" name="8-конечная звезда 878"/>
            <p:cNvSpPr/>
            <p:nvPr/>
          </p:nvSpPr>
          <p:spPr>
            <a:xfrm rot="1262594">
              <a:off x="4252026" y="4448001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80" name="8-конечная звезда 879"/>
            <p:cNvSpPr/>
            <p:nvPr/>
          </p:nvSpPr>
          <p:spPr>
            <a:xfrm rot="1262594">
              <a:off x="4069939" y="4999011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81" name="8-конечная звезда 880"/>
            <p:cNvSpPr/>
            <p:nvPr/>
          </p:nvSpPr>
          <p:spPr>
            <a:xfrm rot="1262594">
              <a:off x="3949916" y="4778630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82" name="8-конечная звезда 881"/>
            <p:cNvSpPr/>
            <p:nvPr/>
          </p:nvSpPr>
          <p:spPr>
            <a:xfrm rot="1262594">
              <a:off x="3808725" y="4485700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83" name="8-конечная звезда 882"/>
            <p:cNvSpPr/>
            <p:nvPr/>
          </p:nvSpPr>
          <p:spPr>
            <a:xfrm rot="1262594">
              <a:off x="3591204" y="4546681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84" name="8-конечная звезда 883"/>
            <p:cNvSpPr/>
            <p:nvPr/>
          </p:nvSpPr>
          <p:spPr>
            <a:xfrm rot="1262594">
              <a:off x="4001682" y="4923618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85" name="8-конечная звезда 884"/>
            <p:cNvSpPr/>
            <p:nvPr/>
          </p:nvSpPr>
          <p:spPr>
            <a:xfrm rot="1262594">
              <a:off x="3665657" y="4478203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886" name="Прямая соединительная линия 885"/>
            <p:cNvCxnSpPr>
              <a:stCxn id="882" idx="3"/>
              <a:endCxn id="885" idx="0"/>
            </p:cNvCxnSpPr>
            <p:nvPr/>
          </p:nvCxnSpPr>
          <p:spPr>
            <a:xfrm rot="5566471" flipH="1">
              <a:off x="3756065" y="4461211"/>
              <a:ext cx="6027" cy="10373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87" name="Прямая соединительная линия 886"/>
            <p:cNvCxnSpPr>
              <a:stCxn id="882" idx="7"/>
              <a:endCxn id="872" idx="3"/>
            </p:cNvCxnSpPr>
            <p:nvPr/>
          </p:nvCxnSpPr>
          <p:spPr>
            <a:xfrm rot="5566471" flipH="1" flipV="1">
              <a:off x="3883816" y="4437409"/>
              <a:ext cx="34971" cy="9399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88" name="Прямая соединительная линия 887"/>
            <p:cNvCxnSpPr>
              <a:stCxn id="872" idx="0"/>
              <a:endCxn id="877" idx="5"/>
            </p:cNvCxnSpPr>
            <p:nvPr/>
          </p:nvCxnSpPr>
          <p:spPr>
            <a:xfrm rot="166471">
              <a:off x="4008179" y="4470115"/>
              <a:ext cx="100625" cy="2901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89" name="Прямая соединительная линия 888"/>
            <p:cNvCxnSpPr>
              <a:stCxn id="883" idx="0"/>
              <a:endCxn id="882" idx="2"/>
            </p:cNvCxnSpPr>
            <p:nvPr/>
          </p:nvCxnSpPr>
          <p:spPr>
            <a:xfrm rot="166471" flipV="1">
              <a:off x="3637705" y="4526435"/>
              <a:ext cx="184758" cy="5655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90" name="Прямая соединительная линия 889"/>
            <p:cNvCxnSpPr>
              <a:stCxn id="876" idx="3"/>
              <a:endCxn id="883" idx="0"/>
            </p:cNvCxnSpPr>
            <p:nvPr/>
          </p:nvCxnSpPr>
          <p:spPr>
            <a:xfrm rot="5566471" flipH="1">
              <a:off x="3680253" y="4536746"/>
              <a:ext cx="80795" cy="17252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91" name="Прямая соединительная линия 890"/>
            <p:cNvCxnSpPr>
              <a:stCxn id="877" idx="6"/>
              <a:endCxn id="879" idx="3"/>
            </p:cNvCxnSpPr>
            <p:nvPr/>
          </p:nvCxnSpPr>
          <p:spPr>
            <a:xfrm rot="5566471" flipH="1" flipV="1">
              <a:off x="4176810" y="4427513"/>
              <a:ext cx="26366" cy="12696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92" name="Прямая соединительная линия 891"/>
            <p:cNvCxnSpPr>
              <a:stCxn id="876" idx="7"/>
              <a:endCxn id="875" idx="3"/>
            </p:cNvCxnSpPr>
            <p:nvPr/>
          </p:nvCxnSpPr>
          <p:spPr>
            <a:xfrm rot="5566471" flipH="1" flipV="1">
              <a:off x="3880829" y="4589923"/>
              <a:ext cx="31826" cy="8362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93" name="Прямая соединительная линия 892"/>
            <p:cNvCxnSpPr>
              <a:stCxn id="881" idx="5"/>
              <a:endCxn id="875" idx="1"/>
            </p:cNvCxnSpPr>
            <p:nvPr/>
          </p:nvCxnSpPr>
          <p:spPr>
            <a:xfrm rot="5566471" flipH="1" flipV="1">
              <a:off x="3894650" y="4704174"/>
              <a:ext cx="149432" cy="387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94" name="Прямая соединительная линия 893"/>
            <p:cNvCxnSpPr>
              <a:stCxn id="874" idx="7"/>
              <a:endCxn id="879" idx="3"/>
            </p:cNvCxnSpPr>
            <p:nvPr/>
          </p:nvCxnSpPr>
          <p:spPr>
            <a:xfrm rot="5566471" flipH="1" flipV="1">
              <a:off x="4142348" y="4481673"/>
              <a:ext cx="112428" cy="10564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95" name="Прямая соединительная линия 894"/>
            <p:cNvCxnSpPr>
              <a:stCxn id="884" idx="5"/>
              <a:endCxn id="881" idx="1"/>
            </p:cNvCxnSpPr>
            <p:nvPr/>
          </p:nvCxnSpPr>
          <p:spPr>
            <a:xfrm rot="16366471" flipV="1">
              <a:off x="3948459" y="4856148"/>
              <a:ext cx="100411" cy="3659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96" name="Прямая соединительная линия 895"/>
            <p:cNvCxnSpPr>
              <a:stCxn id="884" idx="0"/>
              <a:endCxn id="880" idx="5"/>
            </p:cNvCxnSpPr>
            <p:nvPr/>
          </p:nvCxnSpPr>
          <p:spPr>
            <a:xfrm rot="166471">
              <a:off x="4042302" y="4953980"/>
              <a:ext cx="42675" cy="4604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97" name="Прямая соединительная линия 896"/>
            <p:cNvCxnSpPr>
              <a:stCxn id="875" idx="7"/>
              <a:endCxn id="874" idx="3"/>
            </p:cNvCxnSpPr>
            <p:nvPr/>
          </p:nvCxnSpPr>
          <p:spPr>
            <a:xfrm rot="16366471" flipH="1">
              <a:off x="4036695" y="4550145"/>
              <a:ext cx="8969" cy="10566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7" name="Группа 897"/>
          <p:cNvGrpSpPr/>
          <p:nvPr/>
        </p:nvGrpSpPr>
        <p:grpSpPr>
          <a:xfrm rot="20868841">
            <a:off x="4169768" y="4203281"/>
            <a:ext cx="364793" cy="303543"/>
            <a:chOff x="4320396" y="4640299"/>
            <a:chExt cx="364793" cy="303543"/>
          </a:xfrm>
        </p:grpSpPr>
        <p:sp>
          <p:nvSpPr>
            <p:cNvPr id="899" name="8-конечная звезда 898"/>
            <p:cNvSpPr/>
            <p:nvPr/>
          </p:nvSpPr>
          <p:spPr>
            <a:xfrm rot="1262594">
              <a:off x="4517547" y="4740786"/>
              <a:ext cx="82800" cy="82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900" name="8-конечная звезда 899"/>
            <p:cNvSpPr/>
            <p:nvPr/>
          </p:nvSpPr>
          <p:spPr>
            <a:xfrm rot="1262594">
              <a:off x="4454500" y="4871359"/>
              <a:ext cx="72483" cy="72483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901" name="8-конечная звезда 900"/>
            <p:cNvSpPr/>
            <p:nvPr/>
          </p:nvSpPr>
          <p:spPr>
            <a:xfrm rot="1262594">
              <a:off x="4422696" y="4640299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902" name="8-конечная звезда 901"/>
            <p:cNvSpPr/>
            <p:nvPr/>
          </p:nvSpPr>
          <p:spPr>
            <a:xfrm rot="1262594">
              <a:off x="4320396" y="4727622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903" name="8-конечная звезда 902"/>
            <p:cNvSpPr/>
            <p:nvPr/>
          </p:nvSpPr>
          <p:spPr>
            <a:xfrm rot="1262594">
              <a:off x="4435966" y="4793163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904" name="8-конечная звезда 903"/>
            <p:cNvSpPr/>
            <p:nvPr/>
          </p:nvSpPr>
          <p:spPr>
            <a:xfrm rot="1262594">
              <a:off x="4379104" y="4868544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905" name="8-конечная звезда 904"/>
            <p:cNvSpPr/>
            <p:nvPr/>
          </p:nvSpPr>
          <p:spPr>
            <a:xfrm rot="1262594">
              <a:off x="4638389" y="4862034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906" name="Прямая соединительная линия 905"/>
            <p:cNvCxnSpPr>
              <a:stCxn id="904" idx="0"/>
              <a:endCxn id="903" idx="1"/>
            </p:cNvCxnSpPr>
            <p:nvPr/>
          </p:nvCxnSpPr>
          <p:spPr>
            <a:xfrm rot="731159" flipV="1">
              <a:off x="4431431" y="4833949"/>
              <a:ext cx="30350" cy="7039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07" name="Прямая соединительная линия 906"/>
            <p:cNvCxnSpPr>
              <a:stCxn id="904" idx="0"/>
              <a:endCxn id="900" idx="7"/>
            </p:cNvCxnSpPr>
            <p:nvPr/>
          </p:nvCxnSpPr>
          <p:spPr>
            <a:xfrm rot="731159" flipV="1">
              <a:off x="4426252" y="4882464"/>
              <a:ext cx="95700" cy="2830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08" name="Прямая соединительная линия 907"/>
            <p:cNvCxnSpPr>
              <a:stCxn id="905" idx="3"/>
              <a:endCxn id="900" idx="7"/>
            </p:cNvCxnSpPr>
            <p:nvPr/>
          </p:nvCxnSpPr>
          <p:spPr>
            <a:xfrm rot="6131159">
              <a:off x="4570835" y="4836733"/>
              <a:ext cx="22596" cy="11435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09" name="Прямая соединительная линия 908"/>
            <p:cNvCxnSpPr>
              <a:stCxn id="904" idx="5"/>
              <a:endCxn id="902" idx="1"/>
            </p:cNvCxnSpPr>
            <p:nvPr/>
          </p:nvCxnSpPr>
          <p:spPr>
            <a:xfrm rot="16931159" flipV="1">
              <a:off x="4329369" y="4791718"/>
              <a:ext cx="87563" cy="5952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10" name="Прямая соединительная линия 909"/>
            <p:cNvCxnSpPr>
              <a:stCxn id="902" idx="6"/>
              <a:endCxn id="901" idx="4"/>
            </p:cNvCxnSpPr>
            <p:nvPr/>
          </p:nvCxnSpPr>
          <p:spPr>
            <a:xfrm rot="6131159" flipH="1" flipV="1">
              <a:off x="4344512" y="4664822"/>
              <a:ext cx="87431" cy="5483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11" name="Прямая соединительная линия 910"/>
            <p:cNvCxnSpPr>
              <a:stCxn id="899" idx="5"/>
              <a:endCxn id="901" idx="1"/>
            </p:cNvCxnSpPr>
            <p:nvPr/>
          </p:nvCxnSpPr>
          <p:spPr>
            <a:xfrm rot="16931159" flipV="1">
              <a:off x="4479035" y="4666168"/>
              <a:ext cx="39667" cy="9710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12" name="Прямая соединительная линия 911"/>
            <p:cNvCxnSpPr>
              <a:stCxn id="905" idx="5"/>
              <a:endCxn id="899" idx="0"/>
            </p:cNvCxnSpPr>
            <p:nvPr/>
          </p:nvCxnSpPr>
          <p:spPr>
            <a:xfrm rot="16931159" flipV="1">
              <a:off x="4597966" y="4796745"/>
              <a:ext cx="53943" cy="6761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9" name="Группа 912"/>
          <p:cNvGrpSpPr/>
          <p:nvPr/>
        </p:nvGrpSpPr>
        <p:grpSpPr>
          <a:xfrm rot="21163619">
            <a:off x="4223693" y="4099681"/>
            <a:ext cx="993512" cy="887928"/>
            <a:chOff x="4435965" y="4516219"/>
            <a:chExt cx="993512" cy="887928"/>
          </a:xfrm>
        </p:grpSpPr>
        <p:sp>
          <p:nvSpPr>
            <p:cNvPr id="914" name="8-конечная звезда 913"/>
            <p:cNvSpPr/>
            <p:nvPr/>
          </p:nvSpPr>
          <p:spPr>
            <a:xfrm rot="1262594">
              <a:off x="5165705" y="4806709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915" name="8-конечная звезда 914"/>
            <p:cNvSpPr/>
            <p:nvPr/>
          </p:nvSpPr>
          <p:spPr>
            <a:xfrm rot="1262594">
              <a:off x="5280300" y="5037389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916" name="8-конечная звезда 915"/>
            <p:cNvSpPr/>
            <p:nvPr/>
          </p:nvSpPr>
          <p:spPr>
            <a:xfrm rot="1262594">
              <a:off x="4651332" y="522284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917" name="8-конечная звезда 916"/>
            <p:cNvSpPr/>
            <p:nvPr/>
          </p:nvSpPr>
          <p:spPr>
            <a:xfrm rot="1262594">
              <a:off x="4783129" y="4979042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918" name="8-конечная звезда 917"/>
            <p:cNvSpPr/>
            <p:nvPr/>
          </p:nvSpPr>
          <p:spPr>
            <a:xfrm rot="1262594">
              <a:off x="4986676" y="5077037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919" name="8-конечная звезда 918"/>
            <p:cNvSpPr/>
            <p:nvPr/>
          </p:nvSpPr>
          <p:spPr>
            <a:xfrm rot="1262594">
              <a:off x="4794208" y="4794216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920" name="8-конечная звезда 919"/>
            <p:cNvSpPr/>
            <p:nvPr/>
          </p:nvSpPr>
          <p:spPr>
            <a:xfrm rot="1262594">
              <a:off x="4849671" y="4633634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921" name="8-конечная звезда 920"/>
            <p:cNvSpPr/>
            <p:nvPr/>
          </p:nvSpPr>
          <p:spPr>
            <a:xfrm rot="1262594">
              <a:off x="5058250" y="4516219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922" name="8-конечная звезда 921"/>
            <p:cNvSpPr/>
            <p:nvPr/>
          </p:nvSpPr>
          <p:spPr>
            <a:xfrm rot="1262594">
              <a:off x="5117889" y="4661680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923" name="8-конечная звезда 922"/>
            <p:cNvSpPr/>
            <p:nvPr/>
          </p:nvSpPr>
          <p:spPr>
            <a:xfrm rot="1262594">
              <a:off x="4951211" y="4790628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924" name="8-конечная звезда 923"/>
            <p:cNvSpPr/>
            <p:nvPr/>
          </p:nvSpPr>
          <p:spPr>
            <a:xfrm rot="1262594">
              <a:off x="5083894" y="4879579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925" name="8-конечная звезда 924"/>
            <p:cNvSpPr/>
            <p:nvPr/>
          </p:nvSpPr>
          <p:spPr>
            <a:xfrm rot="1262594">
              <a:off x="5133713" y="5101992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926" name="8-конечная звезда 925"/>
            <p:cNvSpPr/>
            <p:nvPr/>
          </p:nvSpPr>
          <p:spPr>
            <a:xfrm rot="1262594">
              <a:off x="4435965" y="5221792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927" name="8-конечная звезда 926"/>
            <p:cNvSpPr/>
            <p:nvPr/>
          </p:nvSpPr>
          <p:spPr>
            <a:xfrm rot="1262594">
              <a:off x="5382677" y="5357347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928" name="8-конечная звезда 927"/>
            <p:cNvSpPr/>
            <p:nvPr/>
          </p:nvSpPr>
          <p:spPr>
            <a:xfrm rot="1262594">
              <a:off x="5198708" y="4541675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929" name="8-конечная звезда 928"/>
            <p:cNvSpPr/>
            <p:nvPr/>
          </p:nvSpPr>
          <p:spPr>
            <a:xfrm rot="1262594">
              <a:off x="5118800" y="4603493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930" name="8-конечная звезда 929"/>
            <p:cNvSpPr/>
            <p:nvPr/>
          </p:nvSpPr>
          <p:spPr>
            <a:xfrm rot="1262594">
              <a:off x="4793156" y="5221792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931" name="Прямая соединительная линия 930"/>
            <p:cNvCxnSpPr>
              <a:stCxn id="924" idx="4"/>
              <a:endCxn id="923" idx="0"/>
            </p:cNvCxnSpPr>
            <p:nvPr/>
          </p:nvCxnSpPr>
          <p:spPr>
            <a:xfrm rot="11236381">
              <a:off x="4999338" y="4832812"/>
              <a:ext cx="90428" cy="5858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32" name="Прямая соединительная линия 931"/>
            <p:cNvCxnSpPr>
              <a:stCxn id="926" idx="0"/>
              <a:endCxn id="916" idx="3"/>
            </p:cNvCxnSpPr>
            <p:nvPr/>
          </p:nvCxnSpPr>
          <p:spPr>
            <a:xfrm>
              <a:off x="4481204" y="5253594"/>
              <a:ext cx="172454" cy="721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33" name="Прямая соединительная линия 932"/>
            <p:cNvCxnSpPr>
              <a:stCxn id="916" idx="7"/>
              <a:endCxn id="930" idx="3"/>
            </p:cNvCxnSpPr>
            <p:nvPr/>
          </p:nvCxnSpPr>
          <p:spPr>
            <a:xfrm rot="16200000" flipH="1">
              <a:off x="4741182" y="5200703"/>
              <a:ext cx="15813" cy="9216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34" name="Прямая соединительная линия 933"/>
            <p:cNvCxnSpPr>
              <a:stCxn id="930" idx="6"/>
              <a:endCxn id="917" idx="1"/>
            </p:cNvCxnSpPr>
            <p:nvPr/>
          </p:nvCxnSpPr>
          <p:spPr>
            <a:xfrm rot="16636381" flipV="1">
              <a:off x="4727727" y="5112925"/>
              <a:ext cx="190597" cy="2822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35" name="Прямая соединительная линия 934"/>
            <p:cNvCxnSpPr>
              <a:stCxn id="917" idx="0"/>
              <a:endCxn id="918" idx="4"/>
            </p:cNvCxnSpPr>
            <p:nvPr/>
          </p:nvCxnSpPr>
          <p:spPr>
            <a:xfrm rot="436381">
              <a:off x="4830969" y="5025748"/>
              <a:ext cx="161867" cy="5858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36" name="Прямая соединительная линия 935"/>
            <p:cNvCxnSpPr>
              <a:stCxn id="925" idx="4"/>
              <a:endCxn id="918" idx="6"/>
            </p:cNvCxnSpPr>
            <p:nvPr/>
          </p:nvCxnSpPr>
          <p:spPr>
            <a:xfrm rot="11236381">
              <a:off x="5021263" y="5086102"/>
              <a:ext cx="116361" cy="2593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37" name="Прямая соединительная линия 936"/>
            <p:cNvCxnSpPr>
              <a:stCxn id="927" idx="4"/>
              <a:endCxn id="925" idx="0"/>
            </p:cNvCxnSpPr>
            <p:nvPr/>
          </p:nvCxnSpPr>
          <p:spPr>
            <a:xfrm rot="11236381">
              <a:off x="5171921" y="5152181"/>
              <a:ext cx="226311" cy="20667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38" name="Прямая соединительная линия 937"/>
            <p:cNvCxnSpPr>
              <a:stCxn id="923" idx="6"/>
              <a:endCxn id="922" idx="4"/>
            </p:cNvCxnSpPr>
            <p:nvPr/>
          </p:nvCxnSpPr>
          <p:spPr>
            <a:xfrm rot="5836381" flipH="1" flipV="1">
              <a:off x="4989190" y="4677527"/>
              <a:ext cx="129215" cy="11636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39" name="Прямая соединительная линия 938"/>
            <p:cNvCxnSpPr>
              <a:stCxn id="914" idx="5"/>
              <a:endCxn id="922" idx="1"/>
            </p:cNvCxnSpPr>
            <p:nvPr/>
          </p:nvCxnSpPr>
          <p:spPr>
            <a:xfrm rot="16636381" flipV="1">
              <a:off x="5124557" y="4740910"/>
              <a:ext cx="91689" cy="4103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40" name="Прямая соединительная линия 939"/>
            <p:cNvCxnSpPr>
              <a:stCxn id="924" idx="7"/>
              <a:endCxn id="914" idx="2"/>
            </p:cNvCxnSpPr>
            <p:nvPr/>
          </p:nvCxnSpPr>
          <p:spPr>
            <a:xfrm rot="5836381" flipH="1" flipV="1">
              <a:off x="5144770" y="4858898"/>
              <a:ext cx="32500" cy="4716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41" name="Прямая соединительная линия 940"/>
            <p:cNvCxnSpPr>
              <a:stCxn id="924" idx="0"/>
              <a:endCxn id="915" idx="4"/>
            </p:cNvCxnSpPr>
            <p:nvPr/>
          </p:nvCxnSpPr>
          <p:spPr>
            <a:xfrm rot="436381">
              <a:off x="5127702" y="4926113"/>
              <a:ext cx="163151" cy="12220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42" name="Прямая соединительная линия 941"/>
            <p:cNvCxnSpPr>
              <a:stCxn id="919" idx="5"/>
              <a:endCxn id="920" idx="2"/>
            </p:cNvCxnSpPr>
            <p:nvPr/>
          </p:nvCxnSpPr>
          <p:spPr>
            <a:xfrm rot="5836381" flipH="1" flipV="1">
              <a:off x="4780111" y="4720058"/>
              <a:ext cx="116999" cy="4226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43" name="Прямая соединительная линия 942"/>
            <p:cNvCxnSpPr>
              <a:stCxn id="919" idx="7"/>
              <a:endCxn id="923" idx="3"/>
            </p:cNvCxnSpPr>
            <p:nvPr/>
          </p:nvCxnSpPr>
          <p:spPr>
            <a:xfrm rot="16636381" flipH="1">
              <a:off x="4897427" y="4764866"/>
              <a:ext cx="4563" cy="10911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44" name="Прямая соединительная линия 943"/>
            <p:cNvCxnSpPr>
              <a:stCxn id="917" idx="7"/>
              <a:endCxn id="923" idx="3"/>
            </p:cNvCxnSpPr>
            <p:nvPr/>
          </p:nvCxnSpPr>
          <p:spPr>
            <a:xfrm rot="5836381" flipH="1" flipV="1">
              <a:off x="4804080" y="4863486"/>
              <a:ext cx="180179" cy="9670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45" name="Прямая соединительная линия 944"/>
            <p:cNvCxnSpPr>
              <a:stCxn id="918" idx="6"/>
              <a:endCxn id="924" idx="3"/>
            </p:cNvCxnSpPr>
            <p:nvPr/>
          </p:nvCxnSpPr>
          <p:spPr>
            <a:xfrm rot="5836381" flipH="1" flipV="1">
              <a:off x="4970817" y="4977229"/>
              <a:ext cx="167954" cy="4192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46" name="Прямая соединительная линия 945"/>
            <p:cNvCxnSpPr>
              <a:stCxn id="929" idx="2"/>
              <a:endCxn id="920" idx="0"/>
            </p:cNvCxnSpPr>
            <p:nvPr/>
          </p:nvCxnSpPr>
          <p:spPr>
            <a:xfrm rot="5836381">
              <a:off x="4992443" y="4545867"/>
              <a:ext cx="50785" cy="22732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47" name="Прямая соединительная линия 946"/>
            <p:cNvCxnSpPr>
              <a:stCxn id="920" idx="7"/>
              <a:endCxn id="921" idx="3"/>
            </p:cNvCxnSpPr>
            <p:nvPr/>
          </p:nvCxnSpPr>
          <p:spPr>
            <a:xfrm rot="5836381" flipH="1" flipV="1">
              <a:off x="4923522" y="4528997"/>
              <a:ext cx="114878" cy="14586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48" name="Прямая соединительная линия 947"/>
            <p:cNvCxnSpPr>
              <a:stCxn id="928" idx="4"/>
              <a:endCxn id="921" idx="0"/>
            </p:cNvCxnSpPr>
            <p:nvPr/>
          </p:nvCxnSpPr>
          <p:spPr>
            <a:xfrm rot="11236381" flipV="1">
              <a:off x="5110574" y="4550973"/>
              <a:ext cx="89572" cy="764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49" name="Прямая соединительная линия 948"/>
            <p:cNvCxnSpPr>
              <a:stCxn id="929" idx="7"/>
              <a:endCxn id="928" idx="2"/>
            </p:cNvCxnSpPr>
            <p:nvPr/>
          </p:nvCxnSpPr>
          <p:spPr>
            <a:xfrm rot="5836381" flipH="1" flipV="1">
              <a:off x="5170356" y="4579226"/>
              <a:ext cx="36579" cy="4585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963" name="TextBox 962"/>
          <p:cNvSpPr txBox="1"/>
          <p:nvPr/>
        </p:nvSpPr>
        <p:spPr>
          <a:xfrm rot="20427836">
            <a:off x="4312786" y="3767192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ДРАКОН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1031" name="TextBox 1030"/>
          <p:cNvSpPr txBox="1"/>
          <p:nvPr/>
        </p:nvSpPr>
        <p:spPr>
          <a:xfrm rot="1676119">
            <a:off x="4036762" y="4150987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ЛІРА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1032" name="TextBox 1031"/>
          <p:cNvSpPr txBox="1"/>
          <p:nvPr/>
        </p:nvSpPr>
        <p:spPr>
          <a:xfrm rot="20597836">
            <a:off x="3511146" y="4247261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ЛЕБІДЬ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1033" name="TextBox 1032"/>
          <p:cNvSpPr txBox="1"/>
          <p:nvPr/>
        </p:nvSpPr>
        <p:spPr>
          <a:xfrm>
            <a:off x="4464951" y="4673094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ГЕРКУЛЕС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1034" name="TextBox 1033"/>
          <p:cNvSpPr txBox="1"/>
          <p:nvPr/>
        </p:nvSpPr>
        <p:spPr>
          <a:xfrm rot="19798960">
            <a:off x="3853515" y="3247022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КАССІОПЕЯ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1035" name="TextBox 1034"/>
          <p:cNvSpPr txBox="1"/>
          <p:nvPr/>
        </p:nvSpPr>
        <p:spPr>
          <a:xfrm rot="878061">
            <a:off x="3725907" y="3795529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ЦЕФЕЙ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grpSp>
        <p:nvGrpSpPr>
          <p:cNvPr id="31" name="Группа 1035"/>
          <p:cNvGrpSpPr/>
          <p:nvPr/>
        </p:nvGrpSpPr>
        <p:grpSpPr>
          <a:xfrm rot="1746363">
            <a:off x="5125341" y="4240078"/>
            <a:ext cx="205893" cy="255656"/>
            <a:chOff x="5649885" y="4479091"/>
            <a:chExt cx="205893" cy="255656"/>
          </a:xfrm>
        </p:grpSpPr>
        <p:sp>
          <p:nvSpPr>
            <p:cNvPr id="1037" name="8-конечная звезда 1036"/>
            <p:cNvSpPr/>
            <p:nvPr/>
          </p:nvSpPr>
          <p:spPr>
            <a:xfrm rot="1262594">
              <a:off x="5790978" y="4634851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38" name="8-конечная звезда 1037"/>
            <p:cNvSpPr/>
            <p:nvPr/>
          </p:nvSpPr>
          <p:spPr>
            <a:xfrm rot="1262594">
              <a:off x="5739275" y="4680747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39" name="8-конечная звезда 1038"/>
            <p:cNvSpPr/>
            <p:nvPr/>
          </p:nvSpPr>
          <p:spPr>
            <a:xfrm rot="1262594">
              <a:off x="5791618" y="4509978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40" name="8-конечная звезда 1039"/>
            <p:cNvSpPr/>
            <p:nvPr/>
          </p:nvSpPr>
          <p:spPr>
            <a:xfrm rot="1262594">
              <a:off x="5691637" y="4479091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42" name="8-конечная звезда 1041"/>
            <p:cNvSpPr/>
            <p:nvPr/>
          </p:nvSpPr>
          <p:spPr>
            <a:xfrm rot="1262594">
              <a:off x="5649885" y="4665368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044" name="Прямая соединительная линия 1043"/>
            <p:cNvCxnSpPr>
              <a:stCxn id="1038" idx="3"/>
              <a:endCxn id="1042" idx="0"/>
            </p:cNvCxnSpPr>
            <p:nvPr/>
          </p:nvCxnSpPr>
          <p:spPr>
            <a:xfrm rot="9053637">
              <a:off x="5700633" y="4684088"/>
              <a:ext cx="31981" cy="4525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45" name="Прямая соединительная линия 1044"/>
            <p:cNvCxnSpPr>
              <a:stCxn id="1039" idx="5"/>
              <a:endCxn id="1040" idx="0"/>
            </p:cNvCxnSpPr>
            <p:nvPr/>
          </p:nvCxnSpPr>
          <p:spPr>
            <a:xfrm rot="19853637" flipH="1" flipV="1">
              <a:off x="5739023" y="4490630"/>
              <a:ext cx="63005" cy="3949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46" name="Прямая соединительная линия 1045"/>
            <p:cNvCxnSpPr>
              <a:stCxn id="1037" idx="6"/>
              <a:endCxn id="1039" idx="1"/>
            </p:cNvCxnSpPr>
            <p:nvPr/>
          </p:nvCxnSpPr>
          <p:spPr>
            <a:xfrm rot="19853637" flipV="1">
              <a:off x="5816340" y="4565090"/>
              <a:ext cx="31913" cy="6848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47" name="Прямая соединительная линия 1046"/>
            <p:cNvCxnSpPr>
              <a:stCxn id="1038" idx="0"/>
              <a:endCxn id="1037" idx="2"/>
            </p:cNvCxnSpPr>
            <p:nvPr/>
          </p:nvCxnSpPr>
          <p:spPr>
            <a:xfrm rot="3653637" flipH="1" flipV="1">
              <a:off x="5797822" y="4693758"/>
              <a:ext cx="7572" cy="2741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32" name="Группа 1047"/>
          <p:cNvGrpSpPr/>
          <p:nvPr/>
        </p:nvGrpSpPr>
        <p:grpSpPr>
          <a:xfrm>
            <a:off x="5075546" y="3879550"/>
            <a:ext cx="785174" cy="543266"/>
            <a:chOff x="5507009" y="4000504"/>
            <a:chExt cx="785174" cy="543266"/>
          </a:xfrm>
        </p:grpSpPr>
        <p:sp>
          <p:nvSpPr>
            <p:cNvPr id="1049" name="8-конечная звезда 1048"/>
            <p:cNvSpPr/>
            <p:nvPr/>
          </p:nvSpPr>
          <p:spPr>
            <a:xfrm rot="1262594">
              <a:off x="6081349" y="4500570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50" name="8-конечная звезда 1049"/>
            <p:cNvSpPr/>
            <p:nvPr/>
          </p:nvSpPr>
          <p:spPr>
            <a:xfrm rot="1262594">
              <a:off x="6227383" y="4130931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51" name="8-конечная звезда 1050"/>
            <p:cNvSpPr/>
            <p:nvPr/>
          </p:nvSpPr>
          <p:spPr>
            <a:xfrm rot="1262594">
              <a:off x="6155945" y="4273807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52" name="8-конечная звезда 1051"/>
            <p:cNvSpPr/>
            <p:nvPr/>
          </p:nvSpPr>
          <p:spPr>
            <a:xfrm rot="1262594">
              <a:off x="5727386" y="4272229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53" name="8-конечная звезда 1052"/>
            <p:cNvSpPr/>
            <p:nvPr/>
          </p:nvSpPr>
          <p:spPr>
            <a:xfrm rot="1262594">
              <a:off x="5651465" y="4151274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54" name="8-конечная звезда 1053"/>
            <p:cNvSpPr/>
            <p:nvPr/>
          </p:nvSpPr>
          <p:spPr>
            <a:xfrm rot="1262594">
              <a:off x="5798824" y="4057915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55" name="8-конечная звезда 1054"/>
            <p:cNvSpPr/>
            <p:nvPr/>
          </p:nvSpPr>
          <p:spPr>
            <a:xfrm rot="1262594">
              <a:off x="5868614" y="4202439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56" name="8-конечная звезда 1055"/>
            <p:cNvSpPr/>
            <p:nvPr/>
          </p:nvSpPr>
          <p:spPr>
            <a:xfrm rot="1262594">
              <a:off x="5941700" y="4294151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57" name="8-конечная звезда 1056"/>
            <p:cNvSpPr/>
            <p:nvPr/>
          </p:nvSpPr>
          <p:spPr>
            <a:xfrm rot="1262594">
              <a:off x="5507009" y="4143380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58" name="8-конечная звезда 1057"/>
            <p:cNvSpPr/>
            <p:nvPr/>
          </p:nvSpPr>
          <p:spPr>
            <a:xfrm rot="1262594">
              <a:off x="5507009" y="4056336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59" name="8-конечная звезда 1058"/>
            <p:cNvSpPr/>
            <p:nvPr/>
          </p:nvSpPr>
          <p:spPr>
            <a:xfrm rot="1262594">
              <a:off x="5649885" y="4000504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062" name="Прямая соединительная линия 1061"/>
            <p:cNvCxnSpPr>
              <a:stCxn id="1054" idx="5"/>
              <a:endCxn id="1059" idx="0"/>
            </p:cNvCxnSpPr>
            <p:nvPr/>
          </p:nvCxnSpPr>
          <p:spPr>
            <a:xfrm rot="16200000" flipV="1">
              <a:off x="5738063" y="3983442"/>
              <a:ext cx="30381" cy="12321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64" name="Прямая соединительная линия 1063"/>
            <p:cNvCxnSpPr>
              <a:stCxn id="1053" idx="6"/>
              <a:endCxn id="1054" idx="3"/>
            </p:cNvCxnSpPr>
            <p:nvPr/>
          </p:nvCxnSpPr>
          <p:spPr>
            <a:xfrm rot="5400000" flipH="1" flipV="1">
              <a:off x="5716057" y="4067982"/>
              <a:ext cx="57197" cy="11299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65" name="Прямая соединительная линия 1064"/>
            <p:cNvCxnSpPr>
              <a:stCxn id="1055" idx="5"/>
              <a:endCxn id="1054" idx="1"/>
            </p:cNvCxnSpPr>
            <p:nvPr/>
          </p:nvCxnSpPr>
          <p:spPr>
            <a:xfrm rot="16200000" flipV="1">
              <a:off x="5813131" y="4133245"/>
              <a:ext cx="95176" cy="4786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66" name="Прямая соединительная линия 1065"/>
            <p:cNvCxnSpPr>
              <a:stCxn id="1052" idx="4"/>
              <a:endCxn id="1053" idx="1"/>
            </p:cNvCxnSpPr>
            <p:nvPr/>
          </p:nvCxnSpPr>
          <p:spPr>
            <a:xfrm rot="10800000">
              <a:off x="5689429" y="4202948"/>
              <a:ext cx="39759" cy="8658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67" name="Прямая соединительная линия 1066"/>
            <p:cNvCxnSpPr>
              <a:stCxn id="1052" idx="0"/>
              <a:endCxn id="1056" idx="3"/>
            </p:cNvCxnSpPr>
            <p:nvPr/>
          </p:nvCxnSpPr>
          <p:spPr>
            <a:xfrm>
              <a:off x="5779585" y="4308924"/>
              <a:ext cx="164441" cy="2319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68" name="Прямая соединительная линия 1067"/>
            <p:cNvCxnSpPr>
              <a:stCxn id="1056" idx="4"/>
              <a:endCxn id="1051" idx="4"/>
            </p:cNvCxnSpPr>
            <p:nvPr/>
          </p:nvCxnSpPr>
          <p:spPr>
            <a:xfrm rot="10800000" flipH="1">
              <a:off x="5943500" y="4294574"/>
              <a:ext cx="214605" cy="1688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69" name="Прямая соединительная линия 1068"/>
            <p:cNvCxnSpPr>
              <a:stCxn id="1049" idx="5"/>
              <a:endCxn id="1056" idx="1"/>
            </p:cNvCxnSpPr>
            <p:nvPr/>
          </p:nvCxnSpPr>
          <p:spPr>
            <a:xfrm rot="16200000" flipV="1">
              <a:off x="5958619" y="4366870"/>
              <a:ext cx="156605" cy="11451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71" name="Прямая соединительная линия 1070"/>
            <p:cNvCxnSpPr>
              <a:stCxn id="1051" idx="6"/>
              <a:endCxn id="1050" idx="2"/>
            </p:cNvCxnSpPr>
            <p:nvPr/>
          </p:nvCxnSpPr>
          <p:spPr>
            <a:xfrm rot="5400000" flipH="1" flipV="1">
              <a:off x="6182865" y="4210684"/>
              <a:ext cx="82398" cy="4817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72" name="Прямая соединительная линия 1071"/>
            <p:cNvCxnSpPr>
              <a:stCxn id="1059" idx="3"/>
              <a:endCxn id="1057" idx="0"/>
            </p:cNvCxnSpPr>
            <p:nvPr/>
          </p:nvCxnSpPr>
          <p:spPr>
            <a:xfrm rot="5400000">
              <a:off x="5529327" y="4050317"/>
              <a:ext cx="141861" cy="10297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73" name="Прямая соединительная линия 1072"/>
            <p:cNvCxnSpPr>
              <a:stCxn id="1049" idx="0"/>
              <a:endCxn id="1051" idx="1"/>
            </p:cNvCxnSpPr>
            <p:nvPr/>
          </p:nvCxnSpPr>
          <p:spPr>
            <a:xfrm flipV="1">
              <a:off x="6123108" y="4335815"/>
              <a:ext cx="78393" cy="19411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74" name="Прямая соединительная линия 1073"/>
            <p:cNvCxnSpPr>
              <a:stCxn id="1057" idx="6"/>
              <a:endCxn id="1058" idx="2"/>
            </p:cNvCxnSpPr>
            <p:nvPr/>
          </p:nvCxnSpPr>
          <p:spPr>
            <a:xfrm rot="16200000" flipV="1">
              <a:off x="5505246" y="4113702"/>
              <a:ext cx="46726" cy="1551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75" name="Прямая соединительная линия 1074"/>
            <p:cNvCxnSpPr>
              <a:stCxn id="1059" idx="3"/>
              <a:endCxn id="1058" idx="7"/>
            </p:cNvCxnSpPr>
            <p:nvPr/>
          </p:nvCxnSpPr>
          <p:spPr>
            <a:xfrm rot="5400000">
              <a:off x="5580902" y="3998322"/>
              <a:ext cx="38290" cy="10339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76" name="Прямая соединительная линия 1075"/>
            <p:cNvCxnSpPr>
              <a:stCxn id="1056" idx="4"/>
              <a:endCxn id="1055" idx="1"/>
            </p:cNvCxnSpPr>
            <p:nvPr/>
          </p:nvCxnSpPr>
          <p:spPr>
            <a:xfrm rot="10800000">
              <a:off x="5906577" y="4254114"/>
              <a:ext cx="36924" cy="5734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33" name="Группа 1076"/>
          <p:cNvGrpSpPr/>
          <p:nvPr/>
        </p:nvGrpSpPr>
        <p:grpSpPr>
          <a:xfrm>
            <a:off x="5643570" y="3457239"/>
            <a:ext cx="263830" cy="471827"/>
            <a:chOff x="6221390" y="3221002"/>
            <a:chExt cx="263830" cy="471827"/>
          </a:xfrm>
        </p:grpSpPr>
        <p:cxnSp>
          <p:nvCxnSpPr>
            <p:cNvPr id="1078" name="Прямая соединительная линия 1077"/>
            <p:cNvCxnSpPr>
              <a:stCxn id="1085" idx="2"/>
              <a:endCxn id="1081" idx="1"/>
            </p:cNvCxnSpPr>
            <p:nvPr/>
          </p:nvCxnSpPr>
          <p:spPr>
            <a:xfrm rot="5400000" flipH="1" flipV="1">
              <a:off x="6100411" y="3468600"/>
              <a:ext cx="286172" cy="1652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079" name="8-конечная звезда 1078"/>
            <p:cNvSpPr/>
            <p:nvPr/>
          </p:nvSpPr>
          <p:spPr>
            <a:xfrm rot="1262594">
              <a:off x="6236996" y="3506754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80" name="8-конечная звезда 1079"/>
            <p:cNvSpPr/>
            <p:nvPr/>
          </p:nvSpPr>
          <p:spPr>
            <a:xfrm rot="1262594">
              <a:off x="6308434" y="3292440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81" name="8-конечная звезда 1080"/>
            <p:cNvSpPr/>
            <p:nvPr/>
          </p:nvSpPr>
          <p:spPr>
            <a:xfrm rot="1262594">
              <a:off x="6221390" y="3292438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82" name="8-конечная звезда 1081"/>
            <p:cNvSpPr/>
            <p:nvPr/>
          </p:nvSpPr>
          <p:spPr>
            <a:xfrm rot="1262594">
              <a:off x="6292828" y="3308046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83" name="8-конечная звезда 1082"/>
            <p:cNvSpPr/>
            <p:nvPr/>
          </p:nvSpPr>
          <p:spPr>
            <a:xfrm rot="1262594">
              <a:off x="6364265" y="3221002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84" name="8-конечная звезда 1083"/>
            <p:cNvSpPr/>
            <p:nvPr/>
          </p:nvSpPr>
          <p:spPr>
            <a:xfrm rot="1262594">
              <a:off x="6442020" y="3556268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85" name="8-конечная звезда 1084"/>
            <p:cNvSpPr/>
            <p:nvPr/>
          </p:nvSpPr>
          <p:spPr>
            <a:xfrm rot="1262594">
              <a:off x="6221390" y="3578191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86" name="8-конечная звезда 1085"/>
            <p:cNvSpPr/>
            <p:nvPr/>
          </p:nvSpPr>
          <p:spPr>
            <a:xfrm rot="1262594">
              <a:off x="6221390" y="3649629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087" name="Прямая соединительная линия 1086"/>
            <p:cNvCxnSpPr>
              <a:stCxn id="1085" idx="6"/>
              <a:endCxn id="1082" idx="3"/>
            </p:cNvCxnSpPr>
            <p:nvPr/>
          </p:nvCxnSpPr>
          <p:spPr>
            <a:xfrm rot="5400000" flipH="1" flipV="1">
              <a:off x="6152110" y="3437054"/>
              <a:ext cx="241215" cy="4394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88" name="Прямая соединительная линия 1087"/>
            <p:cNvCxnSpPr>
              <a:stCxn id="1085" idx="0"/>
              <a:endCxn id="1080" idx="7"/>
            </p:cNvCxnSpPr>
            <p:nvPr/>
          </p:nvCxnSpPr>
          <p:spPr>
            <a:xfrm flipV="1">
              <a:off x="6263149" y="3305269"/>
              <a:ext cx="86625" cy="30227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89" name="Прямая соединительная линия 1088"/>
            <p:cNvCxnSpPr>
              <a:stCxn id="1086" idx="7"/>
              <a:endCxn id="1083" idx="2"/>
            </p:cNvCxnSpPr>
            <p:nvPr/>
          </p:nvCxnSpPr>
          <p:spPr>
            <a:xfrm rot="5400000" flipH="1" flipV="1">
              <a:off x="6120571" y="3404921"/>
              <a:ext cx="399697" cy="11537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90" name="Прямая соединительная линия 1089"/>
            <p:cNvCxnSpPr>
              <a:stCxn id="1086" idx="0"/>
              <a:endCxn id="1084" idx="3"/>
            </p:cNvCxnSpPr>
            <p:nvPr/>
          </p:nvCxnSpPr>
          <p:spPr>
            <a:xfrm flipV="1">
              <a:off x="6263149" y="3586639"/>
              <a:ext cx="180731" cy="9234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91" name="Прямая соединительная линия 1090"/>
            <p:cNvCxnSpPr>
              <a:stCxn id="1086" idx="1"/>
              <a:endCxn id="1085" idx="1"/>
            </p:cNvCxnSpPr>
            <p:nvPr/>
          </p:nvCxnSpPr>
          <p:spPr>
            <a:xfrm rot="5400000" flipH="1">
              <a:off x="6216042" y="3655250"/>
              <a:ext cx="71438" cy="158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34" name="Группа 1091"/>
          <p:cNvGrpSpPr/>
          <p:nvPr/>
        </p:nvGrpSpPr>
        <p:grpSpPr>
          <a:xfrm>
            <a:off x="6786578" y="3357562"/>
            <a:ext cx="257514" cy="478144"/>
            <a:chOff x="7435836" y="3006688"/>
            <a:chExt cx="257514" cy="478144"/>
          </a:xfrm>
        </p:grpSpPr>
        <p:cxnSp>
          <p:nvCxnSpPr>
            <p:cNvPr id="1093" name="Прямая соединительная линия 1092"/>
            <p:cNvCxnSpPr>
              <a:stCxn id="1095" idx="7"/>
              <a:endCxn id="1094" idx="3"/>
            </p:cNvCxnSpPr>
            <p:nvPr/>
          </p:nvCxnSpPr>
          <p:spPr>
            <a:xfrm rot="5400000" flipH="1" flipV="1">
              <a:off x="7511096" y="3103624"/>
              <a:ext cx="49512" cy="9352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094" name="8-конечная звезда 1093"/>
            <p:cNvSpPr/>
            <p:nvPr/>
          </p:nvSpPr>
          <p:spPr>
            <a:xfrm rot="1262594">
              <a:off x="7580290" y="3087669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95" name="8-конечная звезда 1094"/>
            <p:cNvSpPr/>
            <p:nvPr/>
          </p:nvSpPr>
          <p:spPr>
            <a:xfrm rot="1262594">
              <a:off x="7437414" y="3159107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96" name="8-конечная звезда 1095"/>
            <p:cNvSpPr/>
            <p:nvPr/>
          </p:nvSpPr>
          <p:spPr>
            <a:xfrm rot="1262594">
              <a:off x="7437415" y="3294018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97" name="8-конечная звезда 1096"/>
            <p:cNvSpPr/>
            <p:nvPr/>
          </p:nvSpPr>
          <p:spPr>
            <a:xfrm rot="1262594">
              <a:off x="7588255" y="3300335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98" name="8-конечная звезда 1097"/>
            <p:cNvSpPr/>
            <p:nvPr/>
          </p:nvSpPr>
          <p:spPr>
            <a:xfrm rot="1262594">
              <a:off x="7650150" y="3006688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99" name="8-конечная звезда 1098"/>
            <p:cNvSpPr/>
            <p:nvPr/>
          </p:nvSpPr>
          <p:spPr>
            <a:xfrm rot="1262594">
              <a:off x="7585028" y="3441632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00" name="8-конечная звезда 1099"/>
            <p:cNvSpPr/>
            <p:nvPr/>
          </p:nvSpPr>
          <p:spPr>
            <a:xfrm rot="1262594">
              <a:off x="7435836" y="3363878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101" name="Прямая соединительная линия 1100"/>
            <p:cNvCxnSpPr>
              <a:stCxn id="1096" idx="5"/>
              <a:endCxn id="1095" idx="2"/>
            </p:cNvCxnSpPr>
            <p:nvPr/>
          </p:nvCxnSpPr>
          <p:spPr>
            <a:xfrm rot="5400000" flipH="1" flipV="1">
              <a:off x="7411566" y="3253192"/>
              <a:ext cx="85038" cy="126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02" name="Прямая соединительная линия 1101"/>
            <p:cNvCxnSpPr>
              <a:stCxn id="1100" idx="2"/>
              <a:endCxn id="1096" idx="2"/>
            </p:cNvCxnSpPr>
            <p:nvPr/>
          </p:nvCxnSpPr>
          <p:spPr>
            <a:xfrm rot="5400000" flipH="1" flipV="1">
              <a:off x="7422490" y="3373407"/>
              <a:ext cx="59420" cy="504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03" name="Прямая соединительная линия 1102"/>
            <p:cNvCxnSpPr>
              <a:stCxn id="1097" idx="3"/>
              <a:endCxn id="1096" idx="0"/>
            </p:cNvCxnSpPr>
            <p:nvPr/>
          </p:nvCxnSpPr>
          <p:spPr>
            <a:xfrm rot="5400000" flipH="1">
              <a:off x="7536305" y="3284023"/>
              <a:ext cx="7585" cy="10096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04" name="Прямая соединительная линия 1103"/>
            <p:cNvCxnSpPr>
              <a:stCxn id="1098" idx="2"/>
              <a:endCxn id="1094" idx="6"/>
            </p:cNvCxnSpPr>
            <p:nvPr/>
          </p:nvCxnSpPr>
          <p:spPr>
            <a:xfrm rot="5400000">
              <a:off x="7619979" y="3045454"/>
              <a:ext cx="41023" cy="4700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05" name="Прямая соединительная линия 1104"/>
            <p:cNvCxnSpPr>
              <a:stCxn id="1097" idx="5"/>
              <a:endCxn id="1094" idx="2"/>
            </p:cNvCxnSpPr>
            <p:nvPr/>
          </p:nvCxnSpPr>
          <p:spPr>
            <a:xfrm rot="16200000" flipV="1">
              <a:off x="7519548" y="3217916"/>
              <a:ext cx="162793" cy="669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06" name="Прямая соединительная линия 1105"/>
            <p:cNvCxnSpPr>
              <a:stCxn id="1099" idx="6"/>
              <a:endCxn id="1097" idx="2"/>
            </p:cNvCxnSpPr>
            <p:nvPr/>
          </p:nvCxnSpPr>
          <p:spPr>
            <a:xfrm rot="16200000" flipV="1">
              <a:off x="7564703" y="3393392"/>
              <a:ext cx="90539" cy="882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35" name="Группа 1106"/>
          <p:cNvGrpSpPr/>
          <p:nvPr/>
        </p:nvGrpSpPr>
        <p:grpSpPr>
          <a:xfrm>
            <a:off x="6596902" y="2563327"/>
            <a:ext cx="397148" cy="776439"/>
            <a:chOff x="7150610" y="2045465"/>
            <a:chExt cx="397148" cy="776439"/>
          </a:xfrm>
        </p:grpSpPr>
        <p:cxnSp>
          <p:nvCxnSpPr>
            <p:cNvPr id="1108" name="Прямая соединительная линия 1107"/>
            <p:cNvCxnSpPr>
              <a:stCxn id="1115" idx="6"/>
              <a:endCxn id="1111" idx="3"/>
            </p:cNvCxnSpPr>
            <p:nvPr/>
          </p:nvCxnSpPr>
          <p:spPr>
            <a:xfrm rot="5400000" flipH="1" flipV="1">
              <a:off x="7358363" y="2364100"/>
              <a:ext cx="182975" cy="10624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09" name="Прямая соединительная линия 1108"/>
            <p:cNvCxnSpPr>
              <a:stCxn id="1116" idx="6"/>
              <a:endCxn id="1113" idx="2"/>
            </p:cNvCxnSpPr>
            <p:nvPr/>
          </p:nvCxnSpPr>
          <p:spPr>
            <a:xfrm rot="5400000" flipH="1" flipV="1">
              <a:off x="7401264" y="2726571"/>
              <a:ext cx="99198" cy="99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110" name="8-конечная звезда 1109"/>
            <p:cNvSpPr/>
            <p:nvPr/>
          </p:nvSpPr>
          <p:spPr>
            <a:xfrm rot="1262594">
              <a:off x="7223100" y="243676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11" name="8-конечная звезда 1110"/>
            <p:cNvSpPr/>
            <p:nvPr/>
          </p:nvSpPr>
          <p:spPr>
            <a:xfrm rot="1262594">
              <a:off x="7500958" y="2292834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12" name="8-конечная звезда 1111"/>
            <p:cNvSpPr/>
            <p:nvPr/>
          </p:nvSpPr>
          <p:spPr>
            <a:xfrm rot="1262594">
              <a:off x="7150610" y="2632228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13" name="8-конечная звезда 1112"/>
            <p:cNvSpPr/>
            <p:nvPr/>
          </p:nvSpPr>
          <p:spPr>
            <a:xfrm rot="1262594">
              <a:off x="7436361" y="2632228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15" name="8-конечная звезда 1114"/>
            <p:cNvSpPr/>
            <p:nvPr/>
          </p:nvSpPr>
          <p:spPr>
            <a:xfrm rot="1262594">
              <a:off x="7364925" y="2507149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16" name="8-конечная звезда 1115"/>
            <p:cNvSpPr/>
            <p:nvPr/>
          </p:nvSpPr>
          <p:spPr>
            <a:xfrm rot="1262594">
              <a:off x="7418566" y="2775104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17" name="8-конечная звезда 1116"/>
            <p:cNvSpPr/>
            <p:nvPr/>
          </p:nvSpPr>
          <p:spPr>
            <a:xfrm rot="1262594">
              <a:off x="7150610" y="2489352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118" name="Прямая соединительная линия 1117"/>
            <p:cNvCxnSpPr>
              <a:stCxn id="1110" idx="0"/>
              <a:endCxn id="1115" idx="4"/>
            </p:cNvCxnSpPr>
            <p:nvPr/>
          </p:nvCxnSpPr>
          <p:spPr>
            <a:xfrm>
              <a:off x="7275299" y="2473458"/>
              <a:ext cx="91187" cy="4868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19" name="Прямая соединительная линия 1118"/>
            <p:cNvCxnSpPr>
              <a:stCxn id="1113" idx="5"/>
              <a:endCxn id="1115" idx="0"/>
            </p:cNvCxnSpPr>
            <p:nvPr/>
          </p:nvCxnSpPr>
          <p:spPr>
            <a:xfrm rot="16200000" flipV="1">
              <a:off x="7382566" y="2566550"/>
              <a:ext cx="95293" cy="4009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20" name="Прямая соединительная линия 1119"/>
            <p:cNvCxnSpPr>
              <a:stCxn id="1112" idx="5"/>
              <a:endCxn id="1117" idx="2"/>
            </p:cNvCxnSpPr>
            <p:nvPr/>
          </p:nvCxnSpPr>
          <p:spPr>
            <a:xfrm rot="5400000" flipH="1" flipV="1">
              <a:off x="7115232" y="2583869"/>
              <a:ext cx="99653" cy="109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21" name="Прямая соединительная линия 1120"/>
            <p:cNvCxnSpPr>
              <a:stCxn id="1110" idx="6"/>
              <a:endCxn id="1452" idx="1"/>
            </p:cNvCxnSpPr>
            <p:nvPr/>
          </p:nvCxnSpPr>
          <p:spPr>
            <a:xfrm rot="5400000" flipH="1" flipV="1">
              <a:off x="7079437" y="2225824"/>
              <a:ext cx="393099" cy="3238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22" name="Прямая соединительная линия 1121"/>
            <p:cNvCxnSpPr>
              <a:stCxn id="1117" idx="5"/>
              <a:endCxn id="1110" idx="3"/>
            </p:cNvCxnSpPr>
            <p:nvPr/>
          </p:nvCxnSpPr>
          <p:spPr>
            <a:xfrm rot="5400000" flipH="1" flipV="1">
              <a:off x="7186646" y="2452589"/>
              <a:ext cx="16642" cy="6091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23" name="Прямая соединительная линия 1122"/>
            <p:cNvCxnSpPr>
              <a:stCxn id="1116" idx="4"/>
              <a:endCxn id="1112" idx="0"/>
            </p:cNvCxnSpPr>
            <p:nvPr/>
          </p:nvCxnSpPr>
          <p:spPr>
            <a:xfrm rot="10800000">
              <a:off x="7195849" y="2664030"/>
              <a:ext cx="224278" cy="12607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142" name="TextBox 1141"/>
          <p:cNvSpPr txBox="1"/>
          <p:nvPr/>
        </p:nvSpPr>
        <p:spPr>
          <a:xfrm rot="16603593">
            <a:off x="6374398" y="3552569"/>
            <a:ext cx="70215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ВОРОН</a:t>
            </a:r>
            <a:endParaRPr lang="uk-UA" sz="8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1143" name="TextBox 1142"/>
          <p:cNvSpPr txBox="1"/>
          <p:nvPr/>
        </p:nvSpPr>
        <p:spPr>
          <a:xfrm rot="1344264">
            <a:off x="6361487" y="3207591"/>
            <a:ext cx="70215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ЧАША</a:t>
            </a:r>
            <a:endParaRPr lang="uk-UA" sz="8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1144" name="TextBox 1143"/>
          <p:cNvSpPr txBox="1"/>
          <p:nvPr/>
        </p:nvSpPr>
        <p:spPr>
          <a:xfrm rot="18282438">
            <a:off x="5516759" y="4198782"/>
            <a:ext cx="70215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ВОЛОПАС</a:t>
            </a:r>
            <a:endParaRPr lang="uk-UA" sz="8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1145" name="TextBox 1144"/>
          <p:cNvSpPr txBox="1"/>
          <p:nvPr/>
        </p:nvSpPr>
        <p:spPr>
          <a:xfrm rot="19413718">
            <a:off x="4784916" y="4110512"/>
            <a:ext cx="70215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ПН </a:t>
            </a:r>
          </a:p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КОРОНА</a:t>
            </a:r>
            <a:endParaRPr lang="uk-UA" sz="8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1146" name="TextBox 1145"/>
          <p:cNvSpPr txBox="1"/>
          <p:nvPr/>
        </p:nvSpPr>
        <p:spPr>
          <a:xfrm rot="19546177">
            <a:off x="5211106" y="4610626"/>
            <a:ext cx="70215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ЗМІЯ</a:t>
            </a:r>
            <a:endParaRPr lang="uk-UA" sz="8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1147" name="TextBox 1146"/>
          <p:cNvSpPr txBox="1"/>
          <p:nvPr/>
        </p:nvSpPr>
        <p:spPr>
          <a:xfrm>
            <a:off x="4358604" y="5319481"/>
            <a:ext cx="70215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ЗМІЯ</a:t>
            </a:r>
            <a:endParaRPr lang="uk-UA" sz="8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grpSp>
        <p:nvGrpSpPr>
          <p:cNvPr id="36" name="Группа 1147"/>
          <p:cNvGrpSpPr/>
          <p:nvPr/>
        </p:nvGrpSpPr>
        <p:grpSpPr>
          <a:xfrm>
            <a:off x="4143372" y="5239587"/>
            <a:ext cx="178722" cy="332553"/>
            <a:chOff x="4446920" y="5936171"/>
            <a:chExt cx="178722" cy="332553"/>
          </a:xfrm>
        </p:grpSpPr>
        <p:sp>
          <p:nvSpPr>
            <p:cNvPr id="1149" name="8-конечная звезда 1148"/>
            <p:cNvSpPr/>
            <p:nvPr/>
          </p:nvSpPr>
          <p:spPr>
            <a:xfrm rot="1262594">
              <a:off x="4507404" y="6221924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50" name="8-конечная звезда 1149"/>
            <p:cNvSpPr/>
            <p:nvPr/>
          </p:nvSpPr>
          <p:spPr>
            <a:xfrm rot="1262594">
              <a:off x="4578842" y="6079048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51" name="8-конечная звезда 1150"/>
            <p:cNvSpPr/>
            <p:nvPr/>
          </p:nvSpPr>
          <p:spPr>
            <a:xfrm rot="1262594">
              <a:off x="4446920" y="6079048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52" name="8-конечная звезда 1151"/>
            <p:cNvSpPr/>
            <p:nvPr/>
          </p:nvSpPr>
          <p:spPr>
            <a:xfrm rot="1262594">
              <a:off x="4507404" y="5936171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153" name="Прямая соединительная линия 1152"/>
            <p:cNvCxnSpPr>
              <a:stCxn id="1149" idx="7"/>
              <a:endCxn id="1150" idx="1"/>
            </p:cNvCxnSpPr>
            <p:nvPr/>
          </p:nvCxnSpPr>
          <p:spPr>
            <a:xfrm rot="5400000" flipH="1" flipV="1">
              <a:off x="4525970" y="6150051"/>
              <a:ext cx="111991" cy="5955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54" name="Прямая соединительная линия 1153"/>
            <p:cNvCxnSpPr>
              <a:stCxn id="1151" idx="6"/>
              <a:endCxn id="1152" idx="2"/>
            </p:cNvCxnSpPr>
            <p:nvPr/>
          </p:nvCxnSpPr>
          <p:spPr>
            <a:xfrm rot="5400000" flipH="1" flipV="1">
              <a:off x="4450963" y="6009170"/>
              <a:ext cx="99199" cy="4368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55" name="Прямая соединительная линия 1154"/>
            <p:cNvCxnSpPr>
              <a:stCxn id="1150" idx="5"/>
              <a:endCxn id="1152" idx="0"/>
            </p:cNvCxnSpPr>
            <p:nvPr/>
          </p:nvCxnSpPr>
          <p:spPr>
            <a:xfrm rot="16200000" flipV="1">
              <a:off x="4516147" y="6004470"/>
              <a:ext cx="113091" cy="4009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56" name="Прямая соединительная линия 1155"/>
            <p:cNvCxnSpPr>
              <a:stCxn id="1151" idx="1"/>
              <a:endCxn id="1149" idx="5"/>
            </p:cNvCxnSpPr>
            <p:nvPr/>
          </p:nvCxnSpPr>
          <p:spPr>
            <a:xfrm rot="16200000" flipH="1">
              <a:off x="4450508" y="6153145"/>
              <a:ext cx="100108" cy="4148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37" name="Группа 1156"/>
          <p:cNvGrpSpPr/>
          <p:nvPr/>
        </p:nvGrpSpPr>
        <p:grpSpPr>
          <a:xfrm>
            <a:off x="3508323" y="4643446"/>
            <a:ext cx="699645" cy="615672"/>
            <a:chOff x="3730532" y="5367300"/>
            <a:chExt cx="699645" cy="615672"/>
          </a:xfrm>
        </p:grpSpPr>
        <p:sp>
          <p:nvSpPr>
            <p:cNvPr id="1158" name="8-конечная звезда 1157"/>
            <p:cNvSpPr/>
            <p:nvPr/>
          </p:nvSpPr>
          <p:spPr>
            <a:xfrm rot="1262594">
              <a:off x="4383377" y="5445580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59" name="8-конечная звезда 1158"/>
            <p:cNvSpPr/>
            <p:nvPr/>
          </p:nvSpPr>
          <p:spPr>
            <a:xfrm rot="1262594">
              <a:off x="4159161" y="5732385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60" name="8-конечная звезда 1159"/>
            <p:cNvSpPr/>
            <p:nvPr/>
          </p:nvSpPr>
          <p:spPr>
            <a:xfrm rot="1262594">
              <a:off x="4303686" y="5519719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61" name="8-конечная звезда 1160"/>
            <p:cNvSpPr/>
            <p:nvPr/>
          </p:nvSpPr>
          <p:spPr>
            <a:xfrm rot="1262594">
              <a:off x="3944848" y="5660947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62" name="8-конечная звезда 1161"/>
            <p:cNvSpPr/>
            <p:nvPr/>
          </p:nvSpPr>
          <p:spPr>
            <a:xfrm rot="1262594">
              <a:off x="3730532" y="5660945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63" name="8-конечная звезда 1162"/>
            <p:cNvSpPr/>
            <p:nvPr/>
          </p:nvSpPr>
          <p:spPr>
            <a:xfrm rot="1262594">
              <a:off x="3867094" y="5367300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64" name="8-конечная звезда 1163"/>
            <p:cNvSpPr/>
            <p:nvPr/>
          </p:nvSpPr>
          <p:spPr>
            <a:xfrm rot="1262594">
              <a:off x="4006811" y="5507018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65" name="8-конечная звезда 1164"/>
            <p:cNvSpPr/>
            <p:nvPr/>
          </p:nvSpPr>
          <p:spPr>
            <a:xfrm rot="1262594">
              <a:off x="3800919" y="5375622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66" name="8-конечная звезда 1165"/>
            <p:cNvSpPr/>
            <p:nvPr/>
          </p:nvSpPr>
          <p:spPr>
            <a:xfrm rot="1262594">
              <a:off x="4221652" y="5936172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167" name="Прямая соединительная линия 1166"/>
            <p:cNvCxnSpPr>
              <a:stCxn id="1160" idx="7"/>
              <a:endCxn id="1158" idx="7"/>
            </p:cNvCxnSpPr>
            <p:nvPr/>
          </p:nvCxnSpPr>
          <p:spPr>
            <a:xfrm rot="5400000" flipH="1" flipV="1">
              <a:off x="4353622" y="5461218"/>
              <a:ext cx="76277" cy="7280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68" name="Прямая соединительная линия 1167"/>
            <p:cNvCxnSpPr>
              <a:stCxn id="1164" idx="5"/>
              <a:endCxn id="1163" idx="0"/>
            </p:cNvCxnSpPr>
            <p:nvPr/>
          </p:nvCxnSpPr>
          <p:spPr>
            <a:xfrm rot="16200000" flipV="1">
              <a:off x="3925915" y="5415152"/>
              <a:ext cx="97544" cy="8990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69" name="Прямая соединительная линия 1168"/>
            <p:cNvCxnSpPr>
              <a:stCxn id="1159" idx="6"/>
              <a:endCxn id="1160" idx="3"/>
            </p:cNvCxnSpPr>
            <p:nvPr/>
          </p:nvCxnSpPr>
          <p:spPr>
            <a:xfrm rot="5400000" flipH="1" flipV="1">
              <a:off x="4162682" y="5590856"/>
              <a:ext cx="176504" cy="11015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70" name="Прямая соединительная линия 1169"/>
            <p:cNvCxnSpPr>
              <a:stCxn id="1159" idx="5"/>
              <a:endCxn id="1164" idx="1"/>
            </p:cNvCxnSpPr>
            <p:nvPr/>
          </p:nvCxnSpPr>
          <p:spPr>
            <a:xfrm rot="16200000" flipV="1">
              <a:off x="4013014" y="5572527"/>
              <a:ext cx="186353" cy="13801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71" name="Прямая соединительная линия 1170"/>
            <p:cNvCxnSpPr>
              <a:stCxn id="1162" idx="7"/>
              <a:endCxn id="1161" idx="4"/>
            </p:cNvCxnSpPr>
            <p:nvPr/>
          </p:nvCxnSpPr>
          <p:spPr>
            <a:xfrm rot="16200000" flipH="1">
              <a:off x="3863792" y="5595396"/>
              <a:ext cx="1270" cy="16444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72" name="Прямая соединительная линия 1171"/>
            <p:cNvCxnSpPr>
              <a:stCxn id="1161" idx="7"/>
              <a:endCxn id="1159" idx="3"/>
            </p:cNvCxnSpPr>
            <p:nvPr/>
          </p:nvCxnSpPr>
          <p:spPr>
            <a:xfrm rot="16200000" flipH="1">
              <a:off x="4032322" y="5641184"/>
              <a:ext cx="93364" cy="16496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73" name="Прямая соединительная линия 1172"/>
            <p:cNvCxnSpPr>
              <a:stCxn id="1166" idx="5"/>
              <a:endCxn id="1159" idx="1"/>
            </p:cNvCxnSpPr>
            <p:nvPr/>
          </p:nvCxnSpPr>
          <p:spPr>
            <a:xfrm rot="16200000" flipV="1">
              <a:off x="4139274" y="5841910"/>
              <a:ext cx="154129" cy="3842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74" name="Прямая соединительная линия 1173"/>
            <p:cNvCxnSpPr>
              <a:stCxn id="1165" idx="1"/>
              <a:endCxn id="1163" idx="0"/>
            </p:cNvCxnSpPr>
            <p:nvPr/>
          </p:nvCxnSpPr>
          <p:spPr>
            <a:xfrm rot="5400000" flipH="1" flipV="1">
              <a:off x="3877240" y="5367913"/>
              <a:ext cx="9072" cy="9591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38" name="Группа 1174"/>
          <p:cNvGrpSpPr/>
          <p:nvPr/>
        </p:nvGrpSpPr>
        <p:grpSpPr>
          <a:xfrm rot="556316">
            <a:off x="2987677" y="2685344"/>
            <a:ext cx="850325" cy="1621014"/>
            <a:chOff x="2494991" y="3188512"/>
            <a:chExt cx="850325" cy="1621014"/>
          </a:xfrm>
        </p:grpSpPr>
        <p:sp>
          <p:nvSpPr>
            <p:cNvPr id="1176" name="8-конечная звезда 1175"/>
            <p:cNvSpPr/>
            <p:nvPr/>
          </p:nvSpPr>
          <p:spPr>
            <a:xfrm rot="1262594">
              <a:off x="2997889" y="428406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77" name="8-конечная звезда 1176"/>
            <p:cNvSpPr/>
            <p:nvPr/>
          </p:nvSpPr>
          <p:spPr>
            <a:xfrm rot="1262594">
              <a:off x="2907837" y="4157669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78" name="8-конечная звезда 1177"/>
            <p:cNvSpPr/>
            <p:nvPr/>
          </p:nvSpPr>
          <p:spPr>
            <a:xfrm rot="1262594">
              <a:off x="2634556" y="4257229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79" name="8-конечная звезда 1178"/>
            <p:cNvSpPr/>
            <p:nvPr/>
          </p:nvSpPr>
          <p:spPr>
            <a:xfrm rot="1262594">
              <a:off x="2858909" y="4744726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80" name="8-конечная звезда 1179"/>
            <p:cNvSpPr/>
            <p:nvPr/>
          </p:nvSpPr>
          <p:spPr>
            <a:xfrm rot="1262594">
              <a:off x="2494991" y="3845711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81" name="8-конечная звезда 1180"/>
            <p:cNvSpPr/>
            <p:nvPr/>
          </p:nvSpPr>
          <p:spPr>
            <a:xfrm rot="1262594">
              <a:off x="2788519" y="3870175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82" name="8-конечная звезда 1181"/>
            <p:cNvSpPr/>
            <p:nvPr/>
          </p:nvSpPr>
          <p:spPr>
            <a:xfrm rot="1262594">
              <a:off x="2651069" y="4437026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83" name="8-конечная звезда 1182"/>
            <p:cNvSpPr/>
            <p:nvPr/>
          </p:nvSpPr>
          <p:spPr>
            <a:xfrm rot="1262594">
              <a:off x="2705575" y="4725541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84" name="8-конечная звезда 1183"/>
            <p:cNvSpPr/>
            <p:nvPr/>
          </p:nvSpPr>
          <p:spPr>
            <a:xfrm rot="1262594">
              <a:off x="2835305" y="3731537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86" name="8-конечная звезда 1185"/>
            <p:cNvSpPr/>
            <p:nvPr/>
          </p:nvSpPr>
          <p:spPr>
            <a:xfrm rot="1262594">
              <a:off x="3177825" y="3386081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87" name="8-конечная звезда 1186"/>
            <p:cNvSpPr/>
            <p:nvPr/>
          </p:nvSpPr>
          <p:spPr>
            <a:xfrm rot="1262594">
              <a:off x="2950797" y="4438987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88" name="8-конечная звезда 1187"/>
            <p:cNvSpPr/>
            <p:nvPr/>
          </p:nvSpPr>
          <p:spPr>
            <a:xfrm rot="1262594">
              <a:off x="2856880" y="4307084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89" name="8-конечная звезда 1188"/>
            <p:cNvSpPr/>
            <p:nvPr/>
          </p:nvSpPr>
          <p:spPr>
            <a:xfrm rot="1262594">
              <a:off x="3083493" y="3460101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90" name="8-конечная звезда 1189"/>
            <p:cNvSpPr/>
            <p:nvPr/>
          </p:nvSpPr>
          <p:spPr>
            <a:xfrm rot="1262594">
              <a:off x="3147923" y="4328438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91" name="8-конечная звезда 1190"/>
            <p:cNvSpPr/>
            <p:nvPr/>
          </p:nvSpPr>
          <p:spPr>
            <a:xfrm rot="1262594">
              <a:off x="3131601" y="4625819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92" name="8-конечная звезда 1191"/>
            <p:cNvSpPr/>
            <p:nvPr/>
          </p:nvSpPr>
          <p:spPr>
            <a:xfrm rot="1262594">
              <a:off x="3108579" y="4484810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93" name="8-конечная звезда 1192"/>
            <p:cNvSpPr/>
            <p:nvPr/>
          </p:nvSpPr>
          <p:spPr>
            <a:xfrm rot="1262594">
              <a:off x="2983274" y="4650033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94" name="8-конечная звезда 1193"/>
            <p:cNvSpPr/>
            <p:nvPr/>
          </p:nvSpPr>
          <p:spPr>
            <a:xfrm rot="1262594">
              <a:off x="3109446" y="3695960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95" name="8-конечная звезда 1194"/>
            <p:cNvSpPr/>
            <p:nvPr/>
          </p:nvSpPr>
          <p:spPr>
            <a:xfrm rot="1262594">
              <a:off x="3298516" y="3874730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96" name="8-конечная звезда 1195"/>
            <p:cNvSpPr/>
            <p:nvPr/>
          </p:nvSpPr>
          <p:spPr>
            <a:xfrm rot="1262594">
              <a:off x="3216501" y="3815736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97" name="8-конечная звезда 1196"/>
            <p:cNvSpPr/>
            <p:nvPr/>
          </p:nvSpPr>
          <p:spPr>
            <a:xfrm rot="1262594">
              <a:off x="3234842" y="3530720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99" name="8-конечная звезда 1198"/>
            <p:cNvSpPr/>
            <p:nvPr/>
          </p:nvSpPr>
          <p:spPr>
            <a:xfrm rot="1262594">
              <a:off x="3114104" y="3188512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00" name="8-конечная звезда 1199"/>
            <p:cNvSpPr/>
            <p:nvPr/>
          </p:nvSpPr>
          <p:spPr>
            <a:xfrm rot="1262594">
              <a:off x="3126185" y="3308529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01" name="8-конечная звезда 1200"/>
            <p:cNvSpPr/>
            <p:nvPr/>
          </p:nvSpPr>
          <p:spPr>
            <a:xfrm rot="1262594">
              <a:off x="2952827" y="3576761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02" name="8-конечная звезда 1201"/>
            <p:cNvSpPr/>
            <p:nvPr/>
          </p:nvSpPr>
          <p:spPr>
            <a:xfrm rot="1262594">
              <a:off x="3163361" y="3967512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203" name="Прямая соединительная линия 1202"/>
            <p:cNvCxnSpPr>
              <a:stCxn id="1200" idx="1"/>
              <a:endCxn id="1186" idx="0"/>
            </p:cNvCxnSpPr>
            <p:nvPr/>
          </p:nvCxnSpPr>
          <p:spPr>
            <a:xfrm rot="15643684" flipH="1">
              <a:off x="3154562" y="3358635"/>
              <a:ext cx="79987" cy="5881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04" name="Прямая соединительная линия 1203"/>
            <p:cNvCxnSpPr>
              <a:stCxn id="1176" idx="5"/>
              <a:endCxn id="1188" idx="6"/>
            </p:cNvCxnSpPr>
            <p:nvPr/>
          </p:nvCxnSpPr>
          <p:spPr>
            <a:xfrm rot="15643684" flipH="1" flipV="1">
              <a:off x="2952345" y="4236435"/>
              <a:ext cx="2810" cy="12240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05" name="Прямая соединительная линия 1204"/>
            <p:cNvCxnSpPr>
              <a:stCxn id="1181" idx="7"/>
              <a:endCxn id="1184" idx="3"/>
            </p:cNvCxnSpPr>
            <p:nvPr/>
          </p:nvCxnSpPr>
          <p:spPr>
            <a:xfrm rot="4843684" flipH="1" flipV="1">
              <a:off x="2783865" y="3826164"/>
              <a:ext cx="120431" cy="659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06" name="Прямая соединительная линия 1205"/>
            <p:cNvCxnSpPr>
              <a:stCxn id="1181" idx="5"/>
              <a:endCxn id="1180" idx="6"/>
            </p:cNvCxnSpPr>
            <p:nvPr/>
          </p:nvCxnSpPr>
          <p:spPr>
            <a:xfrm rot="15643684" flipV="1">
              <a:off x="2639362" y="3729826"/>
              <a:ext cx="68067" cy="26118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07" name="Прямая соединительная линия 1206"/>
            <p:cNvCxnSpPr>
              <a:stCxn id="1177" idx="0"/>
              <a:endCxn id="1181" idx="0"/>
            </p:cNvCxnSpPr>
            <p:nvPr/>
          </p:nvCxnSpPr>
          <p:spPr>
            <a:xfrm rot="21043684" flipH="1" flipV="1">
              <a:off x="2875099" y="3906475"/>
              <a:ext cx="71438" cy="30296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08" name="Прямая соединительная линия 1207"/>
            <p:cNvCxnSpPr>
              <a:stCxn id="1178" idx="5"/>
              <a:endCxn id="1180" idx="1"/>
            </p:cNvCxnSpPr>
            <p:nvPr/>
          </p:nvCxnSpPr>
          <p:spPr>
            <a:xfrm rot="15643684" flipV="1">
              <a:off x="2414200" y="4056364"/>
              <a:ext cx="365946" cy="5501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09" name="Прямая соединительная линия 1208"/>
            <p:cNvCxnSpPr>
              <a:stCxn id="1179" idx="5"/>
              <a:endCxn id="1182" idx="7"/>
            </p:cNvCxnSpPr>
            <p:nvPr/>
          </p:nvCxnSpPr>
          <p:spPr>
            <a:xfrm rot="15643684" flipV="1">
              <a:off x="2631014" y="4537452"/>
              <a:ext cx="318871" cy="12567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10" name="Прямая соединительная линия 1209"/>
            <p:cNvCxnSpPr>
              <a:stCxn id="1183" idx="5"/>
              <a:endCxn id="1182" idx="1"/>
            </p:cNvCxnSpPr>
            <p:nvPr/>
          </p:nvCxnSpPr>
          <p:spPr>
            <a:xfrm rot="4843684" flipH="1" flipV="1">
              <a:off x="2584676" y="4605093"/>
              <a:ext cx="241292" cy="638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11" name="Прямая соединительная линия 1210"/>
            <p:cNvCxnSpPr>
              <a:stCxn id="1182" idx="0"/>
              <a:endCxn id="1178" idx="1"/>
            </p:cNvCxnSpPr>
            <p:nvPr/>
          </p:nvCxnSpPr>
          <p:spPr>
            <a:xfrm rot="21043684" flipV="1">
              <a:off x="2690672" y="4318381"/>
              <a:ext cx="2036" cy="15619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12" name="Прямая соединительная линия 1211"/>
            <p:cNvCxnSpPr>
              <a:stCxn id="1178" idx="7"/>
              <a:endCxn id="1177" idx="4"/>
            </p:cNvCxnSpPr>
            <p:nvPr/>
          </p:nvCxnSpPr>
          <p:spPr>
            <a:xfrm rot="4843684" flipH="1" flipV="1">
              <a:off x="2772096" y="4114235"/>
              <a:ext cx="62369" cy="22644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13" name="Прямая соединительная линия 1212"/>
            <p:cNvCxnSpPr>
              <a:stCxn id="1188" idx="4"/>
              <a:endCxn id="1178" idx="0"/>
            </p:cNvCxnSpPr>
            <p:nvPr/>
          </p:nvCxnSpPr>
          <p:spPr>
            <a:xfrm rot="10243684">
              <a:off x="2700114" y="4288405"/>
              <a:ext cx="155649" cy="4884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14" name="Прямая соединительная линия 1213"/>
            <p:cNvCxnSpPr>
              <a:stCxn id="1187" idx="4"/>
              <a:endCxn id="1188" idx="0"/>
            </p:cNvCxnSpPr>
            <p:nvPr/>
          </p:nvCxnSpPr>
          <p:spPr>
            <a:xfrm rot="10243684">
              <a:off x="2918427" y="4341007"/>
              <a:ext cx="24822" cy="11805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15" name="Прямая соединительная линия 1214"/>
            <p:cNvCxnSpPr>
              <a:stCxn id="1192" idx="1"/>
              <a:endCxn id="1187" idx="1"/>
            </p:cNvCxnSpPr>
            <p:nvPr/>
          </p:nvCxnSpPr>
          <p:spPr>
            <a:xfrm rot="4843684" flipH="1">
              <a:off x="3033606" y="4437901"/>
              <a:ext cx="63030" cy="14445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16" name="Прямая соединительная линия 1215"/>
            <p:cNvCxnSpPr>
              <a:stCxn id="1190" idx="4"/>
              <a:endCxn id="1176" idx="7"/>
            </p:cNvCxnSpPr>
            <p:nvPr/>
          </p:nvCxnSpPr>
          <p:spPr>
            <a:xfrm rot="10243684">
              <a:off x="3053708" y="4292334"/>
              <a:ext cx="91633" cy="5886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17" name="Прямая соединительная линия 1216"/>
            <p:cNvCxnSpPr>
              <a:stCxn id="1191" idx="5"/>
              <a:endCxn id="1192" idx="1"/>
            </p:cNvCxnSpPr>
            <p:nvPr/>
          </p:nvCxnSpPr>
          <p:spPr>
            <a:xfrm rot="4843684" flipH="1" flipV="1">
              <a:off x="3094687" y="4572782"/>
              <a:ext cx="97606" cy="1186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18" name="Прямая соединительная линия 1217"/>
            <p:cNvCxnSpPr>
              <a:stCxn id="1193" idx="5"/>
              <a:endCxn id="1187" idx="2"/>
            </p:cNvCxnSpPr>
            <p:nvPr/>
          </p:nvCxnSpPr>
          <p:spPr>
            <a:xfrm rot="15643684" flipV="1">
              <a:off x="2900915" y="4570232"/>
              <a:ext cx="163446" cy="277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22" name="Прямая соединительная линия 1221"/>
            <p:cNvCxnSpPr>
              <a:stCxn id="1186" idx="3"/>
              <a:endCxn id="1189" idx="6"/>
            </p:cNvCxnSpPr>
            <p:nvPr/>
          </p:nvCxnSpPr>
          <p:spPr>
            <a:xfrm rot="4843684">
              <a:off x="3139220" y="3414104"/>
              <a:ext cx="29236" cy="5809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23" name="Прямая соединительная линия 1222"/>
            <p:cNvCxnSpPr>
              <a:stCxn id="1201" idx="7"/>
              <a:endCxn id="1189" idx="3"/>
            </p:cNvCxnSpPr>
            <p:nvPr/>
          </p:nvCxnSpPr>
          <p:spPr>
            <a:xfrm rot="4843684" flipH="1" flipV="1">
              <a:off x="3007143" y="3497550"/>
              <a:ext cx="69605" cy="10121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24" name="Прямая соединительная линия 1223"/>
            <p:cNvCxnSpPr>
              <a:stCxn id="1189" idx="0"/>
              <a:endCxn id="1197" idx="3"/>
            </p:cNvCxnSpPr>
            <p:nvPr/>
          </p:nvCxnSpPr>
          <p:spPr>
            <a:xfrm rot="21043684">
              <a:off x="3151515" y="3497212"/>
              <a:ext cx="79959" cy="7332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25" name="Прямая соединительная линия 1224"/>
            <p:cNvCxnSpPr>
              <a:stCxn id="1184" idx="7"/>
              <a:endCxn id="1194" idx="3"/>
            </p:cNvCxnSpPr>
            <p:nvPr/>
          </p:nvCxnSpPr>
          <p:spPr>
            <a:xfrm rot="15643684" flipH="1">
              <a:off x="2990370" y="3625934"/>
              <a:ext cx="17702" cy="22456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26" name="Прямая соединительная линия 1225"/>
            <p:cNvCxnSpPr>
              <a:stCxn id="1234" idx="4"/>
              <a:endCxn id="1235" idx="3"/>
            </p:cNvCxnSpPr>
            <p:nvPr/>
          </p:nvCxnSpPr>
          <p:spPr>
            <a:xfrm rot="10243684">
              <a:off x="2699341" y="3721058"/>
              <a:ext cx="61638" cy="4494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27" name="Прямая соединительная линия 1226"/>
            <p:cNvCxnSpPr>
              <a:stCxn id="1184" idx="3"/>
              <a:endCxn id="1234" idx="0"/>
            </p:cNvCxnSpPr>
            <p:nvPr/>
          </p:nvCxnSpPr>
          <p:spPr>
            <a:xfrm rot="4843684">
              <a:off x="2822722" y="3762592"/>
              <a:ext cx="6783" cy="2444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28" name="Прямая соединительная линия 1227"/>
            <p:cNvCxnSpPr>
              <a:stCxn id="1184" idx="6"/>
              <a:endCxn id="1201" idx="3"/>
            </p:cNvCxnSpPr>
            <p:nvPr/>
          </p:nvCxnSpPr>
          <p:spPr>
            <a:xfrm rot="4843684" flipH="1" flipV="1">
              <a:off x="2859066" y="3620656"/>
              <a:ext cx="108711" cy="10168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29" name="Прямая соединительная линия 1228"/>
            <p:cNvCxnSpPr>
              <a:stCxn id="1201" idx="1"/>
              <a:endCxn id="1194" idx="4"/>
            </p:cNvCxnSpPr>
            <p:nvPr/>
          </p:nvCxnSpPr>
          <p:spPr>
            <a:xfrm rot="15643684" flipH="1">
              <a:off x="2994153" y="3611633"/>
              <a:ext cx="108430" cy="10923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30" name="Прямая соединительная линия 1229"/>
            <p:cNvCxnSpPr>
              <a:stCxn id="1196" idx="2"/>
              <a:endCxn id="1202" idx="5"/>
            </p:cNvCxnSpPr>
            <p:nvPr/>
          </p:nvCxnSpPr>
          <p:spPr>
            <a:xfrm rot="4843684">
              <a:off x="3155926" y="3880926"/>
              <a:ext cx="99047" cy="6896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31" name="Прямая соединительная линия 1230"/>
            <p:cNvCxnSpPr>
              <a:stCxn id="1196" idx="1"/>
              <a:endCxn id="1195" idx="4"/>
            </p:cNvCxnSpPr>
            <p:nvPr/>
          </p:nvCxnSpPr>
          <p:spPr>
            <a:xfrm rot="15643684" flipH="1">
              <a:off x="3256244" y="3852470"/>
              <a:ext cx="36992" cy="4530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32" name="Прямая соединительная линия 1231"/>
            <p:cNvCxnSpPr>
              <a:stCxn id="1196" idx="4"/>
              <a:endCxn id="1194" idx="0"/>
            </p:cNvCxnSpPr>
            <p:nvPr/>
          </p:nvCxnSpPr>
          <p:spPr>
            <a:xfrm rot="10243684">
              <a:off x="3163392" y="3723326"/>
              <a:ext cx="45960" cy="11184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33" name="Прямая соединительная линия 1232"/>
            <p:cNvCxnSpPr>
              <a:stCxn id="1200" idx="5"/>
              <a:endCxn id="1199" idx="2"/>
            </p:cNvCxnSpPr>
            <p:nvPr/>
          </p:nvCxnSpPr>
          <p:spPr>
            <a:xfrm rot="4843684" flipH="1" flipV="1">
              <a:off x="3095813" y="3271380"/>
              <a:ext cx="77560" cy="153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234" name="8-конечная звезда 1233"/>
            <p:cNvSpPr/>
            <p:nvPr/>
          </p:nvSpPr>
          <p:spPr>
            <a:xfrm rot="1262594">
              <a:off x="2762396" y="3743439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35" name="8-конечная звезда 1234"/>
            <p:cNvSpPr/>
            <p:nvPr/>
          </p:nvSpPr>
          <p:spPr>
            <a:xfrm rot="1262594">
              <a:off x="2694262" y="3695945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</p:grpSp>
      <p:grpSp>
        <p:nvGrpSpPr>
          <p:cNvPr id="39" name="Группа 1235"/>
          <p:cNvGrpSpPr/>
          <p:nvPr/>
        </p:nvGrpSpPr>
        <p:grpSpPr>
          <a:xfrm>
            <a:off x="3456177" y="4393132"/>
            <a:ext cx="187129" cy="178876"/>
            <a:chOff x="3434255" y="5077337"/>
            <a:chExt cx="187129" cy="178876"/>
          </a:xfrm>
        </p:grpSpPr>
        <p:sp>
          <p:nvSpPr>
            <p:cNvPr id="1237" name="8-конечная звезда 1236"/>
            <p:cNvSpPr/>
            <p:nvPr/>
          </p:nvSpPr>
          <p:spPr>
            <a:xfrm rot="1262594">
              <a:off x="3506746" y="5149828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38" name="8-конечная звезда 1237"/>
            <p:cNvSpPr/>
            <p:nvPr/>
          </p:nvSpPr>
          <p:spPr>
            <a:xfrm rot="1262594">
              <a:off x="3578184" y="5149828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39" name="8-конечная звезда 1238"/>
            <p:cNvSpPr/>
            <p:nvPr/>
          </p:nvSpPr>
          <p:spPr>
            <a:xfrm rot="1262594">
              <a:off x="3505693" y="5077337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40" name="8-конечная звезда 1239"/>
            <p:cNvSpPr/>
            <p:nvPr/>
          </p:nvSpPr>
          <p:spPr>
            <a:xfrm rot="1262594">
              <a:off x="3459167" y="5102249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41" name="8-конечная звезда 1240"/>
            <p:cNvSpPr/>
            <p:nvPr/>
          </p:nvSpPr>
          <p:spPr>
            <a:xfrm rot="1262594">
              <a:off x="3434255" y="5077337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42" name="8-конечная звезда 1241"/>
            <p:cNvSpPr/>
            <p:nvPr/>
          </p:nvSpPr>
          <p:spPr>
            <a:xfrm rot="1262594">
              <a:off x="3530605" y="5220213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243" name="Прямая соединительная линия 1242"/>
            <p:cNvCxnSpPr>
              <a:stCxn id="1241" idx="5"/>
              <a:endCxn id="1239" idx="6"/>
            </p:cNvCxnSpPr>
            <p:nvPr/>
          </p:nvCxnSpPr>
          <p:spPr>
            <a:xfrm rot="5400000" flipH="1" flipV="1">
              <a:off x="3487376" y="5036108"/>
              <a:ext cx="351" cy="8521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44" name="Прямая соединительная линия 1243"/>
            <p:cNvCxnSpPr>
              <a:stCxn id="1237" idx="0"/>
              <a:endCxn id="1239" idx="7"/>
            </p:cNvCxnSpPr>
            <p:nvPr/>
          </p:nvCxnSpPr>
          <p:spPr>
            <a:xfrm flipH="1" flipV="1">
              <a:off x="3540142" y="5088028"/>
              <a:ext cx="8363" cy="9115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45" name="Прямая соединительная линия 1244"/>
            <p:cNvCxnSpPr>
              <a:stCxn id="1237" idx="3"/>
              <a:endCxn id="1240" idx="2"/>
            </p:cNvCxnSpPr>
            <p:nvPr/>
          </p:nvCxnSpPr>
          <p:spPr>
            <a:xfrm rot="5400000" flipH="1">
              <a:off x="3468080" y="5139673"/>
              <a:ext cx="43150" cy="3790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46" name="Прямая соединительная линия 1245"/>
            <p:cNvCxnSpPr>
              <a:stCxn id="1237" idx="1"/>
              <a:endCxn id="1238" idx="4"/>
            </p:cNvCxnSpPr>
            <p:nvPr/>
          </p:nvCxnSpPr>
          <p:spPr>
            <a:xfrm rot="5400000" flipH="1" flipV="1">
              <a:off x="3544623" y="5156166"/>
              <a:ext cx="27496" cy="4250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47" name="Прямая соединительная линия 1246"/>
            <p:cNvCxnSpPr>
              <a:stCxn id="1242" idx="3"/>
              <a:endCxn id="1237" idx="1"/>
            </p:cNvCxnSpPr>
            <p:nvPr/>
          </p:nvCxnSpPr>
          <p:spPr>
            <a:xfrm rot="5400000" flipH="1" flipV="1">
              <a:off x="3507459" y="5215864"/>
              <a:ext cx="54354" cy="496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47" name="Группа 1247"/>
          <p:cNvGrpSpPr/>
          <p:nvPr/>
        </p:nvGrpSpPr>
        <p:grpSpPr>
          <a:xfrm>
            <a:off x="2045297" y="2018036"/>
            <a:ext cx="1169381" cy="1250650"/>
            <a:chOff x="1581077" y="2383120"/>
            <a:chExt cx="1169381" cy="1250650"/>
          </a:xfrm>
        </p:grpSpPr>
        <p:sp>
          <p:nvSpPr>
            <p:cNvPr id="1249" name="8-конечная звезда 1248"/>
            <p:cNvSpPr/>
            <p:nvPr/>
          </p:nvSpPr>
          <p:spPr>
            <a:xfrm rot="1262594">
              <a:off x="2063417" y="3089247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50" name="8-конечная звезда 1249"/>
            <p:cNvSpPr/>
            <p:nvPr/>
          </p:nvSpPr>
          <p:spPr>
            <a:xfrm rot="1262594">
              <a:off x="2061769" y="2803495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51" name="8-конечная звезда 1250"/>
            <p:cNvSpPr/>
            <p:nvPr/>
          </p:nvSpPr>
          <p:spPr>
            <a:xfrm rot="1262594">
              <a:off x="1865251" y="3579770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52" name="8-конечная звезда 1251"/>
            <p:cNvSpPr/>
            <p:nvPr/>
          </p:nvSpPr>
          <p:spPr>
            <a:xfrm rot="1262594">
              <a:off x="1920541" y="2803495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53" name="8-конечная звезда 1252"/>
            <p:cNvSpPr/>
            <p:nvPr/>
          </p:nvSpPr>
          <p:spPr>
            <a:xfrm rot="1262594">
              <a:off x="2490397" y="258753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55" name="8-конечная звезда 1254"/>
            <p:cNvSpPr/>
            <p:nvPr/>
          </p:nvSpPr>
          <p:spPr>
            <a:xfrm rot="1262594">
              <a:off x="1920541" y="3160685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56" name="8-конечная звезда 1255"/>
            <p:cNvSpPr/>
            <p:nvPr/>
          </p:nvSpPr>
          <p:spPr>
            <a:xfrm rot="1262594">
              <a:off x="1581077" y="3295598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57" name="8-конечная звезда 1256"/>
            <p:cNvSpPr/>
            <p:nvPr/>
          </p:nvSpPr>
          <p:spPr>
            <a:xfrm rot="1262594">
              <a:off x="2336790" y="2648240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58" name="8-конечная звезда 1257"/>
            <p:cNvSpPr/>
            <p:nvPr/>
          </p:nvSpPr>
          <p:spPr>
            <a:xfrm rot="1262594">
              <a:off x="2571736" y="2668872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59" name="8-конечная звезда 1258"/>
            <p:cNvSpPr/>
            <p:nvPr/>
          </p:nvSpPr>
          <p:spPr>
            <a:xfrm rot="1262594">
              <a:off x="2560782" y="2383120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60" name="8-конечная звезда 1259"/>
            <p:cNvSpPr/>
            <p:nvPr/>
          </p:nvSpPr>
          <p:spPr>
            <a:xfrm rot="1262594">
              <a:off x="2643174" y="2586480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61" name="8-конечная звезда 1260"/>
            <p:cNvSpPr/>
            <p:nvPr/>
          </p:nvSpPr>
          <p:spPr>
            <a:xfrm rot="1262594">
              <a:off x="2275030" y="2668872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62" name="8-конечная звезда 1261"/>
            <p:cNvSpPr/>
            <p:nvPr/>
          </p:nvSpPr>
          <p:spPr>
            <a:xfrm rot="1262594">
              <a:off x="2703658" y="2383120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263" name="Прямая соединительная линия 1262"/>
            <p:cNvCxnSpPr>
              <a:stCxn id="1262" idx="6"/>
              <a:endCxn id="1259" idx="7"/>
            </p:cNvCxnSpPr>
            <p:nvPr/>
          </p:nvCxnSpPr>
          <p:spPr>
            <a:xfrm rot="16200000" flipH="1" flipV="1">
              <a:off x="2664344" y="2325903"/>
              <a:ext cx="12338" cy="12989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64" name="Прямая соединительная линия 1263"/>
            <p:cNvCxnSpPr>
              <a:stCxn id="1258" idx="5"/>
              <a:endCxn id="1253" idx="7"/>
            </p:cNvCxnSpPr>
            <p:nvPr/>
          </p:nvCxnSpPr>
          <p:spPr>
            <a:xfrm rot="16200000" flipV="1">
              <a:off x="2530194" y="2615447"/>
              <a:ext cx="67318" cy="4356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65" name="Прямая соединительная линия 1264"/>
            <p:cNvCxnSpPr>
              <a:stCxn id="1260" idx="0"/>
              <a:endCxn id="1258" idx="1"/>
            </p:cNvCxnSpPr>
            <p:nvPr/>
          </p:nvCxnSpPr>
          <p:spPr>
            <a:xfrm flipH="1">
              <a:off x="2604637" y="2618282"/>
              <a:ext cx="83776" cy="9537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66" name="Прямая соединительная линия 1265"/>
            <p:cNvCxnSpPr>
              <a:stCxn id="1252" idx="7"/>
              <a:endCxn id="1261" idx="5"/>
            </p:cNvCxnSpPr>
            <p:nvPr/>
          </p:nvCxnSpPr>
          <p:spPr>
            <a:xfrm rot="5400000" flipH="1" flipV="1">
              <a:off x="2056250" y="2586853"/>
              <a:ext cx="148644" cy="31671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67" name="Прямая соединительная линия 1266"/>
            <p:cNvCxnSpPr>
              <a:stCxn id="1256" idx="6"/>
              <a:endCxn id="1252" idx="2"/>
            </p:cNvCxnSpPr>
            <p:nvPr/>
          </p:nvCxnSpPr>
          <p:spPr>
            <a:xfrm rot="5400000" flipH="1" flipV="1">
              <a:off x="1560446" y="2920360"/>
              <a:ext cx="442065" cy="31273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68" name="Прямая соединительная линия 1267"/>
            <p:cNvCxnSpPr>
              <a:stCxn id="1256" idx="7"/>
              <a:endCxn id="1255" idx="2"/>
            </p:cNvCxnSpPr>
            <p:nvPr/>
          </p:nvCxnSpPr>
          <p:spPr>
            <a:xfrm rot="5400000" flipH="1" flipV="1">
              <a:off x="1739486" y="3116483"/>
              <a:ext cx="101958" cy="29476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69" name="Прямая соединительная линия 1268"/>
            <p:cNvCxnSpPr>
              <a:stCxn id="1251" idx="4"/>
              <a:endCxn id="1256" idx="0"/>
            </p:cNvCxnSpPr>
            <p:nvPr/>
          </p:nvCxnSpPr>
          <p:spPr>
            <a:xfrm rot="10800000">
              <a:off x="1643716" y="3339633"/>
              <a:ext cx="223336" cy="25744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70" name="Прямая соединительная линия 1269"/>
            <p:cNvCxnSpPr>
              <a:stCxn id="1251" idx="7"/>
              <a:endCxn id="1249" idx="2"/>
            </p:cNvCxnSpPr>
            <p:nvPr/>
          </p:nvCxnSpPr>
          <p:spPr>
            <a:xfrm rot="5400000" flipH="1" flipV="1">
              <a:off x="1771643" y="3286729"/>
              <a:ext cx="454361" cy="16379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71" name="Прямая соединительная линия 1270"/>
            <p:cNvCxnSpPr>
              <a:stCxn id="1249" idx="5"/>
              <a:endCxn id="1250" idx="2"/>
            </p:cNvCxnSpPr>
            <p:nvPr/>
          </p:nvCxnSpPr>
          <p:spPr>
            <a:xfrm rot="16200000" flipV="1">
              <a:off x="1961325" y="2973444"/>
              <a:ext cx="235879" cy="38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72" name="Прямая соединительная линия 1271"/>
            <p:cNvCxnSpPr>
              <a:stCxn id="1250" idx="0"/>
              <a:endCxn id="1257" idx="3"/>
            </p:cNvCxnSpPr>
            <p:nvPr/>
          </p:nvCxnSpPr>
          <p:spPr>
            <a:xfrm flipV="1">
              <a:off x="2113968" y="2693796"/>
              <a:ext cx="225614" cy="14639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73" name="Прямая соединительная линия 1272"/>
            <p:cNvCxnSpPr>
              <a:stCxn id="1262" idx="1"/>
              <a:endCxn id="1260" idx="7"/>
            </p:cNvCxnSpPr>
            <p:nvPr/>
          </p:nvCxnSpPr>
          <p:spPr>
            <a:xfrm rot="5400000">
              <a:off x="2626022" y="2489841"/>
              <a:ext cx="172475" cy="4860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75" name="Прямая соединительная линия 1274"/>
            <p:cNvCxnSpPr>
              <a:stCxn id="1259" idx="3"/>
              <a:endCxn id="1253" idx="6"/>
            </p:cNvCxnSpPr>
            <p:nvPr/>
          </p:nvCxnSpPr>
          <p:spPr>
            <a:xfrm rot="5400000">
              <a:off x="2458289" y="2484824"/>
              <a:ext cx="173313" cy="3570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76" name="Прямая соединительная линия 1275"/>
            <p:cNvCxnSpPr>
              <a:stCxn id="1253" idx="4"/>
              <a:endCxn id="1261" idx="0"/>
            </p:cNvCxnSpPr>
            <p:nvPr/>
          </p:nvCxnSpPr>
          <p:spPr>
            <a:xfrm rot="10800000" flipV="1">
              <a:off x="2320270" y="2604838"/>
              <a:ext cx="171929" cy="9583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321" name="TextBox 1320"/>
          <p:cNvSpPr txBox="1"/>
          <p:nvPr/>
        </p:nvSpPr>
        <p:spPr>
          <a:xfrm rot="19006284">
            <a:off x="2318899" y="2446336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КИТ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1322" name="TextBox 1321"/>
          <p:cNvSpPr txBox="1"/>
          <p:nvPr/>
        </p:nvSpPr>
        <p:spPr>
          <a:xfrm rot="1643483">
            <a:off x="2860400" y="3446467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ПЕГАС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1323" name="TextBox 1322"/>
          <p:cNvSpPr txBox="1"/>
          <p:nvPr/>
        </p:nvSpPr>
        <p:spPr>
          <a:xfrm rot="19006284">
            <a:off x="3176155" y="2941114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АНДРОМЕДА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1324" name="TextBox 1323"/>
          <p:cNvSpPr txBox="1"/>
          <p:nvPr/>
        </p:nvSpPr>
        <p:spPr>
          <a:xfrm rot="2331135">
            <a:off x="3061230" y="4429631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ДЕЛЬФІН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1325" name="TextBox 1324"/>
          <p:cNvSpPr txBox="1"/>
          <p:nvPr/>
        </p:nvSpPr>
        <p:spPr>
          <a:xfrm rot="222291">
            <a:off x="3388198" y="5006245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ОРЕЛ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1326" name="TextBox 1325"/>
          <p:cNvSpPr txBox="1"/>
          <p:nvPr/>
        </p:nvSpPr>
        <p:spPr>
          <a:xfrm rot="222291">
            <a:off x="3888264" y="5524741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ЩИТ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1327" name="TextBox 1326"/>
          <p:cNvSpPr txBox="1"/>
          <p:nvPr/>
        </p:nvSpPr>
        <p:spPr>
          <a:xfrm rot="20047852">
            <a:off x="5597382" y="3512765"/>
            <a:ext cx="70215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ВОЛОССЯ ВЕРОНІКИ</a:t>
            </a:r>
            <a:endParaRPr lang="uk-UA" sz="8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grpSp>
        <p:nvGrpSpPr>
          <p:cNvPr id="49" name="Группа 1414"/>
          <p:cNvGrpSpPr/>
          <p:nvPr/>
        </p:nvGrpSpPr>
        <p:grpSpPr>
          <a:xfrm>
            <a:off x="4589796" y="2578586"/>
            <a:ext cx="829916" cy="343506"/>
            <a:chOff x="4589796" y="2578586"/>
            <a:chExt cx="829916" cy="343506"/>
          </a:xfrm>
        </p:grpSpPr>
        <p:sp>
          <p:nvSpPr>
            <p:cNvPr id="1330" name="8-конечная звезда 1329"/>
            <p:cNvSpPr/>
            <p:nvPr/>
          </p:nvSpPr>
          <p:spPr>
            <a:xfrm rot="1262594">
              <a:off x="5365712" y="2651077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32" name="8-конечная звезда 1331"/>
            <p:cNvSpPr/>
            <p:nvPr/>
          </p:nvSpPr>
          <p:spPr>
            <a:xfrm rot="1262594">
              <a:off x="4589796" y="2875292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33" name="8-конечная звезда 1332"/>
            <p:cNvSpPr/>
            <p:nvPr/>
          </p:nvSpPr>
          <p:spPr>
            <a:xfrm rot="1262594">
              <a:off x="4732672" y="2875292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34" name="8-конечная звезда 1333"/>
            <p:cNvSpPr/>
            <p:nvPr/>
          </p:nvSpPr>
          <p:spPr>
            <a:xfrm rot="1262594">
              <a:off x="4875548" y="2660978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35" name="8-конечная звезда 1334"/>
            <p:cNvSpPr/>
            <p:nvPr/>
          </p:nvSpPr>
          <p:spPr>
            <a:xfrm rot="1262594">
              <a:off x="5018424" y="2578586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36" name="8-конечная звезда 1335"/>
            <p:cNvSpPr/>
            <p:nvPr/>
          </p:nvSpPr>
          <p:spPr>
            <a:xfrm rot="1262594">
              <a:off x="5232738" y="2650024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337" name="Прямая соединительная линия 1336"/>
            <p:cNvCxnSpPr>
              <a:stCxn id="1332" idx="0"/>
              <a:endCxn id="1333" idx="3"/>
            </p:cNvCxnSpPr>
            <p:nvPr/>
          </p:nvCxnSpPr>
          <p:spPr>
            <a:xfrm>
              <a:off x="4635035" y="2907094"/>
              <a:ext cx="99653" cy="109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38" name="Прямая соединительная линия 1337"/>
            <p:cNvCxnSpPr>
              <a:stCxn id="1333" idx="7"/>
              <a:endCxn id="1334" idx="3"/>
            </p:cNvCxnSpPr>
            <p:nvPr/>
          </p:nvCxnSpPr>
          <p:spPr>
            <a:xfrm rot="5400000" flipH="1" flipV="1">
              <a:off x="4729854" y="2741481"/>
              <a:ext cx="195312" cy="10010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39" name="Прямая соединительная линия 1338"/>
            <p:cNvCxnSpPr>
              <a:stCxn id="1330" idx="2"/>
              <a:endCxn id="1336" idx="0"/>
            </p:cNvCxnSpPr>
            <p:nvPr/>
          </p:nvCxnSpPr>
          <p:spPr>
            <a:xfrm rot="5400000" flipH="1">
              <a:off x="5319772" y="2640031"/>
              <a:ext cx="21450" cy="10504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40" name="Прямая соединительная линия 1339"/>
            <p:cNvCxnSpPr>
              <a:stCxn id="1336" idx="3"/>
              <a:endCxn id="1335" idx="0"/>
            </p:cNvCxnSpPr>
            <p:nvPr/>
          </p:nvCxnSpPr>
          <p:spPr>
            <a:xfrm rot="5400000" flipH="1">
              <a:off x="5112940" y="2561112"/>
              <a:ext cx="72537" cy="17109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41" name="Прямая соединительная линия 1340"/>
            <p:cNvCxnSpPr>
              <a:stCxn id="1335" idx="3"/>
              <a:endCxn id="1334" idx="7"/>
            </p:cNvCxnSpPr>
            <p:nvPr/>
          </p:nvCxnSpPr>
          <p:spPr>
            <a:xfrm rot="5400000">
              <a:off x="4938691" y="2593128"/>
              <a:ext cx="63390" cy="10010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355" name="TextBox 1354"/>
          <p:cNvSpPr txBox="1"/>
          <p:nvPr/>
        </p:nvSpPr>
        <p:spPr>
          <a:xfrm>
            <a:off x="4714876" y="2643182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РИСЬ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cxnSp>
        <p:nvCxnSpPr>
          <p:cNvPr id="1364" name="Прямая соединительная линия 1363"/>
          <p:cNvCxnSpPr/>
          <p:nvPr/>
        </p:nvCxnSpPr>
        <p:spPr>
          <a:xfrm rot="16537753" flipV="1">
            <a:off x="4727773" y="3164312"/>
            <a:ext cx="314852" cy="4989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50" name="Группа 1415"/>
          <p:cNvGrpSpPr/>
          <p:nvPr/>
        </p:nvGrpSpPr>
        <p:grpSpPr>
          <a:xfrm>
            <a:off x="4149687" y="2792374"/>
            <a:ext cx="463574" cy="463575"/>
            <a:chOff x="4149687" y="2792374"/>
            <a:chExt cx="463574" cy="463575"/>
          </a:xfrm>
        </p:grpSpPr>
        <p:cxnSp>
          <p:nvCxnSpPr>
            <p:cNvPr id="1342" name="Прямая соединительная линия 1341"/>
            <p:cNvCxnSpPr>
              <a:stCxn id="1359" idx="7"/>
              <a:endCxn id="1358" idx="2"/>
            </p:cNvCxnSpPr>
            <p:nvPr/>
          </p:nvCxnSpPr>
          <p:spPr>
            <a:xfrm rot="5400000" flipH="1" flipV="1">
              <a:off x="4370340" y="3027617"/>
              <a:ext cx="58114" cy="9977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356" name="8-конечная звезда 1355"/>
            <p:cNvSpPr/>
            <p:nvPr/>
          </p:nvSpPr>
          <p:spPr>
            <a:xfrm rot="1262594">
              <a:off x="4577261" y="3101985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57" name="8-конечная звезда 1356"/>
            <p:cNvSpPr/>
            <p:nvPr/>
          </p:nvSpPr>
          <p:spPr>
            <a:xfrm rot="1262594">
              <a:off x="4530737" y="3219949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58" name="8-конечная звезда 1357"/>
            <p:cNvSpPr/>
            <p:nvPr/>
          </p:nvSpPr>
          <p:spPr>
            <a:xfrm rot="1262594">
              <a:off x="4435440" y="3006688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59" name="8-конечная звезда 1358"/>
            <p:cNvSpPr/>
            <p:nvPr/>
          </p:nvSpPr>
          <p:spPr>
            <a:xfrm rot="1262594">
              <a:off x="4308170" y="3093732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360" name="Прямая соединительная линия 1359"/>
            <p:cNvCxnSpPr>
              <a:stCxn id="1357" idx="6"/>
              <a:endCxn id="1356" idx="2"/>
            </p:cNvCxnSpPr>
            <p:nvPr/>
          </p:nvCxnSpPr>
          <p:spPr>
            <a:xfrm rot="5400000" flipH="1" flipV="1">
              <a:off x="4529817" y="3162168"/>
              <a:ext cx="84364" cy="3359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65" name="Прямая соединительная линия 1364"/>
            <p:cNvCxnSpPr>
              <a:stCxn id="1358" idx="0"/>
              <a:endCxn id="1357" idx="4"/>
            </p:cNvCxnSpPr>
            <p:nvPr/>
          </p:nvCxnSpPr>
          <p:spPr>
            <a:xfrm>
              <a:off x="4477199" y="3036044"/>
              <a:ext cx="54738" cy="19544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370" name="8-конечная звезда 1369"/>
            <p:cNvSpPr/>
            <p:nvPr/>
          </p:nvSpPr>
          <p:spPr>
            <a:xfrm rot="1262594">
              <a:off x="4221126" y="3006688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71" name="8-конечная звезда 1370"/>
            <p:cNvSpPr/>
            <p:nvPr/>
          </p:nvSpPr>
          <p:spPr>
            <a:xfrm rot="1262594">
              <a:off x="4451046" y="2879418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72" name="8-конечная звезда 1371"/>
            <p:cNvSpPr/>
            <p:nvPr/>
          </p:nvSpPr>
          <p:spPr>
            <a:xfrm rot="1262594">
              <a:off x="4364001" y="2792374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73" name="8-конечная звезда 1372"/>
            <p:cNvSpPr/>
            <p:nvPr/>
          </p:nvSpPr>
          <p:spPr>
            <a:xfrm rot="1262594">
              <a:off x="4149687" y="2935250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375" name="Прямая соединительная линия 1374"/>
            <p:cNvCxnSpPr>
              <a:stCxn id="868" idx="67"/>
              <a:endCxn id="1373" idx="1"/>
            </p:cNvCxnSpPr>
            <p:nvPr/>
          </p:nvCxnSpPr>
          <p:spPr>
            <a:xfrm flipH="1" flipV="1">
              <a:off x="4180058" y="2976590"/>
              <a:ext cx="40647" cy="4041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76" name="Прямая соединительная линия 1375"/>
            <p:cNvCxnSpPr>
              <a:stCxn id="1371" idx="5"/>
              <a:endCxn id="1372" idx="0"/>
            </p:cNvCxnSpPr>
            <p:nvPr/>
          </p:nvCxnSpPr>
          <p:spPr>
            <a:xfrm rot="16200000" flipV="1">
              <a:off x="4405044" y="2822446"/>
              <a:ext cx="59548" cy="5811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77" name="Прямая соединительная линия 1376"/>
            <p:cNvCxnSpPr>
              <a:stCxn id="1370" idx="0"/>
              <a:endCxn id="1371" idx="4"/>
            </p:cNvCxnSpPr>
            <p:nvPr/>
          </p:nvCxnSpPr>
          <p:spPr>
            <a:xfrm flipV="1">
              <a:off x="4262885" y="2893262"/>
              <a:ext cx="189602" cy="14278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78" name="Прямая соединительная линия 1377"/>
            <p:cNvCxnSpPr>
              <a:stCxn id="1359" idx="5"/>
              <a:endCxn id="1370" idx="1"/>
            </p:cNvCxnSpPr>
            <p:nvPr/>
          </p:nvCxnSpPr>
          <p:spPr>
            <a:xfrm rot="16200000" flipV="1">
              <a:off x="4262466" y="3037059"/>
              <a:ext cx="47564" cy="6950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1379" name="Прямая соединительная линия 1378"/>
          <p:cNvCxnSpPr>
            <a:stCxn id="1358" idx="6"/>
            <a:endCxn id="1371" idx="2"/>
          </p:cNvCxnSpPr>
          <p:nvPr/>
        </p:nvCxnSpPr>
        <p:spPr>
          <a:xfrm rot="5400000" flipH="1" flipV="1">
            <a:off x="4421367" y="2964606"/>
            <a:ext cx="86952" cy="94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394" name="TextBox 1393"/>
          <p:cNvSpPr txBox="1"/>
          <p:nvPr/>
        </p:nvSpPr>
        <p:spPr>
          <a:xfrm>
            <a:off x="4143372" y="2887144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ЖИРАФ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grpSp>
        <p:nvGrpSpPr>
          <p:cNvPr id="51" name="Группа 1394"/>
          <p:cNvGrpSpPr/>
          <p:nvPr/>
        </p:nvGrpSpPr>
        <p:grpSpPr>
          <a:xfrm>
            <a:off x="4224353" y="2365325"/>
            <a:ext cx="411190" cy="414417"/>
            <a:chOff x="4017933" y="1986213"/>
            <a:chExt cx="411190" cy="414417"/>
          </a:xfrm>
        </p:grpSpPr>
        <p:cxnSp>
          <p:nvCxnSpPr>
            <p:cNvPr id="1396" name="Прямая соединительная линия 1395"/>
            <p:cNvCxnSpPr>
              <a:stCxn id="1404" idx="7"/>
              <a:endCxn id="1400" idx="1"/>
            </p:cNvCxnSpPr>
            <p:nvPr/>
          </p:nvCxnSpPr>
          <p:spPr>
            <a:xfrm rot="16200000" flipV="1">
              <a:off x="4354956" y="2311979"/>
              <a:ext cx="116410" cy="15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97" name="Прямая соединительная линия 1396"/>
            <p:cNvCxnSpPr>
              <a:stCxn id="1404" idx="4"/>
              <a:endCxn id="1399" idx="1"/>
            </p:cNvCxnSpPr>
            <p:nvPr/>
          </p:nvCxnSpPr>
          <p:spPr>
            <a:xfrm rot="10800000">
              <a:off x="4198773" y="2252202"/>
              <a:ext cx="174565" cy="11907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98" name="Прямая соединительная линия 1397"/>
            <p:cNvCxnSpPr>
              <a:stCxn id="1402" idx="7"/>
              <a:endCxn id="1401" idx="3"/>
            </p:cNvCxnSpPr>
            <p:nvPr/>
          </p:nvCxnSpPr>
          <p:spPr>
            <a:xfrm rot="16200000" flipH="1">
              <a:off x="4223525" y="1870252"/>
              <a:ext cx="6" cy="30784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399" name="8-конечная звезда 1398"/>
            <p:cNvSpPr/>
            <p:nvPr/>
          </p:nvSpPr>
          <p:spPr>
            <a:xfrm rot="1262594">
              <a:off x="4160809" y="2200527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00" name="8-конечная звезда 1399"/>
            <p:cNvSpPr/>
            <p:nvPr/>
          </p:nvSpPr>
          <p:spPr>
            <a:xfrm rot="1262594">
              <a:off x="4375123" y="2202175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01" name="8-конечная звезда 1400"/>
            <p:cNvSpPr/>
            <p:nvPr/>
          </p:nvSpPr>
          <p:spPr>
            <a:xfrm rot="1262594">
              <a:off x="4375123" y="198621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02" name="8-конечная звезда 1401"/>
            <p:cNvSpPr/>
            <p:nvPr/>
          </p:nvSpPr>
          <p:spPr>
            <a:xfrm rot="1262594">
              <a:off x="4017933" y="200813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03" name="8-конечная звезда 1402"/>
            <p:cNvSpPr/>
            <p:nvPr/>
          </p:nvSpPr>
          <p:spPr>
            <a:xfrm rot="1262594">
              <a:off x="4089371" y="2222449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04" name="8-конечная звезда 1403"/>
            <p:cNvSpPr/>
            <p:nvPr/>
          </p:nvSpPr>
          <p:spPr>
            <a:xfrm rot="1262594">
              <a:off x="4371896" y="2357430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405" name="Прямая соединительная линия 1404"/>
            <p:cNvCxnSpPr>
              <a:stCxn id="1400" idx="5"/>
              <a:endCxn id="1401" idx="2"/>
            </p:cNvCxnSpPr>
            <p:nvPr/>
          </p:nvCxnSpPr>
          <p:spPr>
            <a:xfrm rot="5400000" flipH="1" flipV="1">
              <a:off x="4308750" y="2120823"/>
              <a:ext cx="166089" cy="126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06" name="Прямая соединительная линия 1405"/>
            <p:cNvCxnSpPr>
              <a:stCxn id="1403" idx="6"/>
              <a:endCxn id="1402" idx="0"/>
            </p:cNvCxnSpPr>
            <p:nvPr/>
          </p:nvCxnSpPr>
          <p:spPr>
            <a:xfrm rot="16200000" flipV="1">
              <a:off x="4008388" y="2106572"/>
              <a:ext cx="179422" cy="5593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07" name="Прямая соединительная линия 1406"/>
            <p:cNvCxnSpPr>
              <a:stCxn id="1399" idx="5"/>
              <a:endCxn id="1403" idx="0"/>
            </p:cNvCxnSpPr>
            <p:nvPr/>
          </p:nvCxnSpPr>
          <p:spPr>
            <a:xfrm rot="16200000" flipH="1" flipV="1">
              <a:off x="4131062" y="2213360"/>
              <a:ext cx="56291" cy="3527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08" name="Прямая соединительная линия 1407"/>
            <p:cNvCxnSpPr>
              <a:stCxn id="1400" idx="3"/>
              <a:endCxn id="1399" idx="7"/>
            </p:cNvCxnSpPr>
            <p:nvPr/>
          </p:nvCxnSpPr>
          <p:spPr>
            <a:xfrm rot="5400000" flipH="1">
              <a:off x="4283179" y="2145868"/>
              <a:ext cx="23574" cy="16496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417" name="TextBox 1416"/>
          <p:cNvSpPr txBox="1"/>
          <p:nvPr/>
        </p:nvSpPr>
        <p:spPr>
          <a:xfrm>
            <a:off x="4286248" y="2428868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ВІЗНИЧИЙ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grpSp>
        <p:nvGrpSpPr>
          <p:cNvPr id="53" name="Группа 1417"/>
          <p:cNvGrpSpPr/>
          <p:nvPr/>
        </p:nvGrpSpPr>
        <p:grpSpPr>
          <a:xfrm>
            <a:off x="3808104" y="2509849"/>
            <a:ext cx="470249" cy="704837"/>
            <a:chOff x="3357553" y="2345049"/>
            <a:chExt cx="470249" cy="704837"/>
          </a:xfrm>
        </p:grpSpPr>
        <p:cxnSp>
          <p:nvCxnSpPr>
            <p:cNvPr id="1419" name="Прямая соединительная линия 1418"/>
            <p:cNvCxnSpPr>
              <a:stCxn id="1425" idx="6"/>
              <a:endCxn id="1424" idx="0"/>
            </p:cNvCxnSpPr>
            <p:nvPr/>
          </p:nvCxnSpPr>
          <p:spPr>
            <a:xfrm rot="16200000" flipV="1">
              <a:off x="3691172" y="2584715"/>
              <a:ext cx="109630" cy="12902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20" name="Прямая соединительная линия 1419"/>
            <p:cNvCxnSpPr>
              <a:stCxn id="1423" idx="5"/>
              <a:endCxn id="1427" idx="6"/>
            </p:cNvCxnSpPr>
            <p:nvPr/>
          </p:nvCxnSpPr>
          <p:spPr>
            <a:xfrm rot="16200000" flipV="1">
              <a:off x="3407723" y="2536764"/>
              <a:ext cx="24387" cy="6601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421" name="8-конечная звезда 1420"/>
            <p:cNvSpPr/>
            <p:nvPr/>
          </p:nvSpPr>
          <p:spPr>
            <a:xfrm rot="1262594">
              <a:off x="3486402" y="2345049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22" name="8-конечная звезда 1421"/>
            <p:cNvSpPr/>
            <p:nvPr/>
          </p:nvSpPr>
          <p:spPr>
            <a:xfrm rot="1262594">
              <a:off x="3557840" y="2487925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23" name="8-конечная звезда 1422"/>
            <p:cNvSpPr/>
            <p:nvPr/>
          </p:nvSpPr>
          <p:spPr>
            <a:xfrm rot="1262594">
              <a:off x="3436886" y="2579638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24" name="8-конечная звезда 1423"/>
            <p:cNvSpPr/>
            <p:nvPr/>
          </p:nvSpPr>
          <p:spPr>
            <a:xfrm rot="1262594">
              <a:off x="3629278" y="2557715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25" name="8-конечная звезда 1424"/>
            <p:cNvSpPr/>
            <p:nvPr/>
          </p:nvSpPr>
          <p:spPr>
            <a:xfrm rot="1262594">
              <a:off x="3773802" y="2702239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26" name="8-конечная звезда 1425"/>
            <p:cNvSpPr/>
            <p:nvPr/>
          </p:nvSpPr>
          <p:spPr>
            <a:xfrm rot="1262594">
              <a:off x="3770575" y="2413260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27" name="8-конечная звезда 1426"/>
            <p:cNvSpPr/>
            <p:nvPr/>
          </p:nvSpPr>
          <p:spPr>
            <a:xfrm rot="1262594">
              <a:off x="3357553" y="2556136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28" name="8-конечная звезда 1427"/>
            <p:cNvSpPr/>
            <p:nvPr/>
          </p:nvSpPr>
          <p:spPr>
            <a:xfrm rot="1262594">
              <a:off x="3699137" y="2435183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29" name="8-конечная звезда 1428"/>
            <p:cNvSpPr/>
            <p:nvPr/>
          </p:nvSpPr>
          <p:spPr>
            <a:xfrm rot="1262594">
              <a:off x="3413385" y="3006686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30" name="8-конечная звезда 1429"/>
            <p:cNvSpPr/>
            <p:nvPr/>
          </p:nvSpPr>
          <p:spPr>
            <a:xfrm rot="1262594">
              <a:off x="3500429" y="2841888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31" name="8-конечная звезда 1430"/>
            <p:cNvSpPr/>
            <p:nvPr/>
          </p:nvSpPr>
          <p:spPr>
            <a:xfrm rot="1262594">
              <a:off x="3571867" y="2643180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432" name="Прямая соединительная линия 1431"/>
            <p:cNvCxnSpPr>
              <a:stCxn id="1422" idx="6"/>
              <a:endCxn id="1421" idx="7"/>
            </p:cNvCxnSpPr>
            <p:nvPr/>
          </p:nvCxnSpPr>
          <p:spPr>
            <a:xfrm rot="16200000" flipV="1">
              <a:off x="3501986" y="2397176"/>
              <a:ext cx="128640" cy="5645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33" name="Прямая соединительная линия 1432"/>
            <p:cNvCxnSpPr>
              <a:stCxn id="1431" idx="4"/>
              <a:endCxn id="1423" idx="0"/>
            </p:cNvCxnSpPr>
            <p:nvPr/>
          </p:nvCxnSpPr>
          <p:spPr>
            <a:xfrm rot="10800000">
              <a:off x="3489086" y="2616334"/>
              <a:ext cx="84223" cy="4069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34" name="Прямая соединительная линия 1433"/>
            <p:cNvCxnSpPr>
              <a:stCxn id="1424" idx="5"/>
              <a:endCxn id="1422" idx="0"/>
            </p:cNvCxnSpPr>
            <p:nvPr/>
          </p:nvCxnSpPr>
          <p:spPr>
            <a:xfrm rot="16200000" flipV="1">
              <a:off x="3609967" y="2524693"/>
              <a:ext cx="35421" cy="3527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35" name="Прямая соединительная линия 1434"/>
            <p:cNvCxnSpPr>
              <a:stCxn id="1426" idx="5"/>
              <a:endCxn id="1428" idx="7"/>
            </p:cNvCxnSpPr>
            <p:nvPr/>
          </p:nvCxnSpPr>
          <p:spPr>
            <a:xfrm rot="16200000" flipH="1" flipV="1">
              <a:off x="3745495" y="2410102"/>
              <a:ext cx="32892" cy="4292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36" name="Прямая соединительная линия 1435"/>
            <p:cNvCxnSpPr>
              <a:stCxn id="1424" idx="7"/>
              <a:endCxn id="1428" idx="3"/>
            </p:cNvCxnSpPr>
            <p:nvPr/>
          </p:nvCxnSpPr>
          <p:spPr>
            <a:xfrm rot="5400000" flipH="1" flipV="1">
              <a:off x="3636875" y="2509631"/>
              <a:ext cx="108198" cy="2004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37" name="Прямая соединительная линия 1436"/>
            <p:cNvCxnSpPr>
              <a:stCxn id="1429" idx="5"/>
              <a:endCxn id="1430" idx="1"/>
            </p:cNvCxnSpPr>
            <p:nvPr/>
          </p:nvCxnSpPr>
          <p:spPr>
            <a:xfrm rot="5400000" flipH="1" flipV="1">
              <a:off x="3415848" y="2893594"/>
              <a:ext cx="125318" cy="10458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38" name="Прямая соединительная линия 1437"/>
            <p:cNvCxnSpPr>
              <a:stCxn id="1430" idx="7"/>
              <a:endCxn id="1431" idx="2"/>
            </p:cNvCxnSpPr>
            <p:nvPr/>
          </p:nvCxnSpPr>
          <p:spPr>
            <a:xfrm rot="5400000" flipH="1" flipV="1">
              <a:off x="3478851" y="2747857"/>
              <a:ext cx="169778" cy="4394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39" name="Прямая соединительная линия 1438"/>
            <p:cNvCxnSpPr>
              <a:stCxn id="1431" idx="7"/>
              <a:endCxn id="1424" idx="6"/>
            </p:cNvCxnSpPr>
            <p:nvPr/>
          </p:nvCxnSpPr>
          <p:spPr>
            <a:xfrm rot="5400000" flipH="1" flipV="1">
              <a:off x="3591344" y="2581380"/>
              <a:ext cx="96493" cy="5276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40" name="Прямая соединительная линия 1439"/>
            <p:cNvCxnSpPr>
              <a:stCxn id="1425" idx="5"/>
              <a:endCxn id="1431" idx="0"/>
            </p:cNvCxnSpPr>
            <p:nvPr/>
          </p:nvCxnSpPr>
          <p:spPr>
            <a:xfrm rot="16200000" flipV="1">
              <a:off x="3685719" y="2600444"/>
              <a:ext cx="32029" cy="17621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42" name="Прямая соединительная линия 1441"/>
            <p:cNvCxnSpPr>
              <a:stCxn id="1423" idx="7"/>
              <a:endCxn id="1422" idx="5"/>
            </p:cNvCxnSpPr>
            <p:nvPr/>
          </p:nvCxnSpPr>
          <p:spPr>
            <a:xfrm rot="5400000" flipH="1" flipV="1">
              <a:off x="3478506" y="2500305"/>
              <a:ext cx="105424" cy="8531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446" name="TextBox 1445"/>
          <p:cNvSpPr txBox="1"/>
          <p:nvPr/>
        </p:nvSpPr>
        <p:spPr>
          <a:xfrm>
            <a:off x="3536257" y="2500306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ПЕРСЕЙ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grpSp>
        <p:nvGrpSpPr>
          <p:cNvPr id="54" name="Группа 1446"/>
          <p:cNvGrpSpPr/>
          <p:nvPr/>
        </p:nvGrpSpPr>
        <p:grpSpPr>
          <a:xfrm rot="248670">
            <a:off x="5476076" y="1848327"/>
            <a:ext cx="1857394" cy="3278058"/>
            <a:chOff x="5649885" y="1363613"/>
            <a:chExt cx="1857394" cy="3278058"/>
          </a:xfrm>
        </p:grpSpPr>
        <p:cxnSp>
          <p:nvCxnSpPr>
            <p:cNvPr id="1448" name="Прямая соединительная линия 1447"/>
            <p:cNvCxnSpPr>
              <a:stCxn id="1452" idx="5"/>
              <a:endCxn id="1459" idx="0"/>
            </p:cNvCxnSpPr>
            <p:nvPr/>
          </p:nvCxnSpPr>
          <p:spPr>
            <a:xfrm rot="15951330" flipV="1">
              <a:off x="6678064" y="1878821"/>
              <a:ext cx="184799" cy="10014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449" name="8-конечная звезда 1448"/>
            <p:cNvSpPr/>
            <p:nvPr/>
          </p:nvSpPr>
          <p:spPr>
            <a:xfrm rot="1262594">
              <a:off x="6993443" y="4282014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50" name="8-конечная звезда 1449"/>
            <p:cNvSpPr/>
            <p:nvPr/>
          </p:nvSpPr>
          <p:spPr>
            <a:xfrm rot="1262594">
              <a:off x="6729090" y="4587671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51" name="8-конечная звезда 1450"/>
            <p:cNvSpPr/>
            <p:nvPr/>
          </p:nvSpPr>
          <p:spPr>
            <a:xfrm rot="1262594">
              <a:off x="7169532" y="3766935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52" name="8-конечная звезда 1451"/>
            <p:cNvSpPr/>
            <p:nvPr/>
          </p:nvSpPr>
          <p:spPr>
            <a:xfrm rot="1262594">
              <a:off x="6814253" y="2015573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53" name="8-конечная звезда 1452"/>
            <p:cNvSpPr/>
            <p:nvPr/>
          </p:nvSpPr>
          <p:spPr>
            <a:xfrm rot="1262594">
              <a:off x="7464079" y="2899614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54" name="8-конечная звезда 1453"/>
            <p:cNvSpPr/>
            <p:nvPr/>
          </p:nvSpPr>
          <p:spPr>
            <a:xfrm rot="1262594">
              <a:off x="7346383" y="3252271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56" name="8-конечная звезда 1455"/>
            <p:cNvSpPr/>
            <p:nvPr/>
          </p:nvSpPr>
          <p:spPr>
            <a:xfrm rot="1262594">
              <a:off x="5792762" y="1450658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57" name="8-конечная звезда 1456"/>
            <p:cNvSpPr/>
            <p:nvPr/>
          </p:nvSpPr>
          <p:spPr>
            <a:xfrm rot="1262594">
              <a:off x="5721323" y="1363613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58" name="8-конечная звезда 1457"/>
            <p:cNvSpPr/>
            <p:nvPr/>
          </p:nvSpPr>
          <p:spPr>
            <a:xfrm rot="1262594">
              <a:off x="5649885" y="1435052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59" name="8-конечная звезда 1458"/>
            <p:cNvSpPr/>
            <p:nvPr/>
          </p:nvSpPr>
          <p:spPr>
            <a:xfrm rot="1262594">
              <a:off x="6672082" y="1810999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60" name="8-конечная звезда 1459"/>
            <p:cNvSpPr/>
            <p:nvPr/>
          </p:nvSpPr>
          <p:spPr>
            <a:xfrm rot="1262594">
              <a:off x="7374765" y="2462338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61" name="8-конечная звезда 1460"/>
            <p:cNvSpPr/>
            <p:nvPr/>
          </p:nvSpPr>
          <p:spPr>
            <a:xfrm rot="1262594">
              <a:off x="5722903" y="1509717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62" name="8-конечная звезда 1461"/>
            <p:cNvSpPr/>
            <p:nvPr/>
          </p:nvSpPr>
          <p:spPr>
            <a:xfrm rot="1262594">
              <a:off x="5865777" y="1508068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63" name="8-конечная звезда 1462"/>
            <p:cNvSpPr/>
            <p:nvPr/>
          </p:nvSpPr>
          <p:spPr>
            <a:xfrm rot="1262594">
              <a:off x="6080093" y="1579507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64" name="8-конечная звезда 1463"/>
            <p:cNvSpPr/>
            <p:nvPr/>
          </p:nvSpPr>
          <p:spPr>
            <a:xfrm rot="1262594">
              <a:off x="6292919" y="1539389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65" name="8-конечная звезда 1464"/>
            <p:cNvSpPr/>
            <p:nvPr/>
          </p:nvSpPr>
          <p:spPr>
            <a:xfrm rot="1262594">
              <a:off x="7215023" y="2403289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466" name="Прямая соединительная линия 1465"/>
            <p:cNvCxnSpPr>
              <a:stCxn id="1465" idx="4"/>
              <a:endCxn id="1452" idx="7"/>
            </p:cNvCxnSpPr>
            <p:nvPr/>
          </p:nvCxnSpPr>
          <p:spPr>
            <a:xfrm rot="10551330">
              <a:off x="6870239" y="2015861"/>
              <a:ext cx="331941" cy="41727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68" name="Прямая соединительная линия 1467"/>
            <p:cNvCxnSpPr>
              <a:stCxn id="1459" idx="5"/>
              <a:endCxn id="1472" idx="7"/>
            </p:cNvCxnSpPr>
            <p:nvPr/>
          </p:nvCxnSpPr>
          <p:spPr>
            <a:xfrm rot="15951330" flipV="1">
              <a:off x="6480732" y="1622938"/>
              <a:ext cx="281766" cy="10650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69" name="Прямая соединительная линия 1468"/>
            <p:cNvCxnSpPr>
              <a:stCxn id="1465" idx="0"/>
              <a:endCxn id="1460" idx="4"/>
            </p:cNvCxnSpPr>
            <p:nvPr/>
          </p:nvCxnSpPr>
          <p:spPr>
            <a:xfrm rot="21351330">
              <a:off x="7268673" y="2436093"/>
              <a:ext cx="106082" cy="4397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70" name="Прямая соединительная линия 1469"/>
            <p:cNvCxnSpPr>
              <a:stCxn id="1453" idx="5"/>
              <a:endCxn id="1460" idx="0"/>
            </p:cNvCxnSpPr>
            <p:nvPr/>
          </p:nvCxnSpPr>
          <p:spPr>
            <a:xfrm rot="15951330" flipV="1">
              <a:off x="7240181" y="2681279"/>
              <a:ext cx="413073" cy="3061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71" name="Прямая соединительная линия 1470"/>
            <p:cNvCxnSpPr>
              <a:stCxn id="1464" idx="7"/>
              <a:endCxn id="1472" idx="5"/>
            </p:cNvCxnSpPr>
            <p:nvPr/>
          </p:nvCxnSpPr>
          <p:spPr>
            <a:xfrm rot="5151330" flipH="1" flipV="1">
              <a:off x="6425307" y="1450742"/>
              <a:ext cx="16661" cy="17976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472" name="8-конечная звезда 1471"/>
            <p:cNvSpPr/>
            <p:nvPr/>
          </p:nvSpPr>
          <p:spPr>
            <a:xfrm rot="1262594">
              <a:off x="6506643" y="1523491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473" name="Прямая соединительная линия 1472"/>
            <p:cNvCxnSpPr>
              <a:stCxn id="1450" idx="0"/>
              <a:endCxn id="1449" idx="2"/>
            </p:cNvCxnSpPr>
            <p:nvPr/>
          </p:nvCxnSpPr>
          <p:spPr>
            <a:xfrm rot="21351330" flipV="1">
              <a:off x="6771105" y="4342885"/>
              <a:ext cx="249828" cy="27281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74" name="Прямая соединительная линия 1473"/>
            <p:cNvCxnSpPr>
              <a:stCxn id="1449" idx="6"/>
              <a:endCxn id="1451" idx="1"/>
            </p:cNvCxnSpPr>
            <p:nvPr/>
          </p:nvCxnSpPr>
          <p:spPr>
            <a:xfrm rot="5151330" flipH="1" flipV="1">
              <a:off x="6887082" y="3944785"/>
              <a:ext cx="458408" cy="20596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75" name="Прямая соединительная линия 1474"/>
            <p:cNvCxnSpPr>
              <a:stCxn id="1451" idx="0"/>
              <a:endCxn id="1454" idx="1"/>
            </p:cNvCxnSpPr>
            <p:nvPr/>
          </p:nvCxnSpPr>
          <p:spPr>
            <a:xfrm rot="21351330" flipV="1">
              <a:off x="7196730" y="3300125"/>
              <a:ext cx="198065" cy="49209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76" name="Прямая соединительная линия 1475"/>
            <p:cNvCxnSpPr>
              <a:stCxn id="1454" idx="5"/>
              <a:endCxn id="1453" idx="1"/>
            </p:cNvCxnSpPr>
            <p:nvPr/>
          </p:nvCxnSpPr>
          <p:spPr>
            <a:xfrm rot="5151330" flipH="1" flipV="1">
              <a:off x="7275539" y="3018784"/>
              <a:ext cx="302585" cy="15751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77" name="Прямая соединительная линия 1476"/>
            <p:cNvCxnSpPr>
              <a:stCxn id="1461" idx="1"/>
              <a:endCxn id="1456" idx="1"/>
            </p:cNvCxnSpPr>
            <p:nvPr/>
          </p:nvCxnSpPr>
          <p:spPr>
            <a:xfrm rot="5400000" flipH="1" flipV="1">
              <a:off x="5757302" y="1495561"/>
              <a:ext cx="69393" cy="6226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78" name="Прямая соединительная линия 1477"/>
            <p:cNvCxnSpPr>
              <a:stCxn id="1461" idx="4"/>
              <a:endCxn id="1458" idx="2"/>
            </p:cNvCxnSpPr>
            <p:nvPr/>
          </p:nvCxnSpPr>
          <p:spPr>
            <a:xfrm rot="10800000">
              <a:off x="5663730" y="1476812"/>
              <a:ext cx="60975" cy="5021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79" name="Прямая соединительная линия 1478"/>
            <p:cNvCxnSpPr>
              <a:stCxn id="1458" idx="6"/>
              <a:endCxn id="1457" idx="2"/>
            </p:cNvCxnSpPr>
            <p:nvPr/>
          </p:nvCxnSpPr>
          <p:spPr>
            <a:xfrm rot="5400000" flipH="1" flipV="1">
              <a:off x="5691644" y="1392970"/>
              <a:ext cx="31121" cy="5592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80" name="Прямая соединительная линия 1479"/>
            <p:cNvCxnSpPr>
              <a:stCxn id="1456" idx="4"/>
              <a:endCxn id="1457" idx="1"/>
            </p:cNvCxnSpPr>
            <p:nvPr/>
          </p:nvCxnSpPr>
          <p:spPr>
            <a:xfrm rot="10800000">
              <a:off x="5751695" y="1404954"/>
              <a:ext cx="42509" cy="5954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81" name="Прямая соединительная линия 1480"/>
            <p:cNvCxnSpPr>
              <a:stCxn id="1462" idx="5"/>
              <a:endCxn id="1456" idx="1"/>
            </p:cNvCxnSpPr>
            <p:nvPr/>
          </p:nvCxnSpPr>
          <p:spPr>
            <a:xfrm rot="16200000" flipV="1">
              <a:off x="5843276" y="1471855"/>
              <a:ext cx="18396" cy="5868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82" name="Прямая соединительная линия 1481"/>
            <p:cNvCxnSpPr>
              <a:stCxn id="1463" idx="4"/>
              <a:endCxn id="1462" idx="1"/>
            </p:cNvCxnSpPr>
            <p:nvPr/>
          </p:nvCxnSpPr>
          <p:spPr>
            <a:xfrm rot="10800000">
              <a:off x="5903740" y="1559742"/>
              <a:ext cx="178154" cy="3707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83" name="Прямая соединительная линия 1482"/>
            <p:cNvCxnSpPr>
              <a:stCxn id="1464" idx="4"/>
              <a:endCxn id="1463" idx="0"/>
            </p:cNvCxnSpPr>
            <p:nvPr/>
          </p:nvCxnSpPr>
          <p:spPr>
            <a:xfrm rot="10551330" flipV="1">
              <a:off x="6130356" y="1562641"/>
              <a:ext cx="166303" cy="4761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496" name="TextBox 1495"/>
          <p:cNvSpPr txBox="1"/>
          <p:nvPr/>
        </p:nvSpPr>
        <p:spPr>
          <a:xfrm rot="17554639">
            <a:off x="6425445" y="4413514"/>
            <a:ext cx="70215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ГІДРА</a:t>
            </a:r>
            <a:endParaRPr lang="uk-UA" sz="8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1497" name="TextBox 1496"/>
          <p:cNvSpPr txBox="1"/>
          <p:nvPr/>
        </p:nvSpPr>
        <p:spPr>
          <a:xfrm rot="2825122">
            <a:off x="6027795" y="2087985"/>
            <a:ext cx="70215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ГІДРА</a:t>
            </a:r>
            <a:endParaRPr lang="uk-UA" sz="8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grpSp>
        <p:nvGrpSpPr>
          <p:cNvPr id="56" name="Группа 1497"/>
          <p:cNvGrpSpPr/>
          <p:nvPr/>
        </p:nvGrpSpPr>
        <p:grpSpPr>
          <a:xfrm>
            <a:off x="6143636" y="2320312"/>
            <a:ext cx="195600" cy="465746"/>
            <a:chOff x="6507142" y="1664972"/>
            <a:chExt cx="195600" cy="465746"/>
          </a:xfrm>
        </p:grpSpPr>
        <p:sp>
          <p:nvSpPr>
            <p:cNvPr id="1499" name="8-конечная звезда 1498"/>
            <p:cNvSpPr/>
            <p:nvPr/>
          </p:nvSpPr>
          <p:spPr>
            <a:xfrm rot="1262594">
              <a:off x="6507142" y="1935118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00" name="8-конечная звезда 1499"/>
            <p:cNvSpPr/>
            <p:nvPr/>
          </p:nvSpPr>
          <p:spPr>
            <a:xfrm rot="1262594">
              <a:off x="6659542" y="2087518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01" name="8-конечная звезда 1500"/>
            <p:cNvSpPr/>
            <p:nvPr/>
          </p:nvSpPr>
          <p:spPr>
            <a:xfrm rot="1262594">
              <a:off x="6578580" y="1664972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502" name="Прямая соединительная линия 1501"/>
            <p:cNvCxnSpPr>
              <a:stCxn id="1499" idx="7"/>
              <a:endCxn id="1500" idx="1"/>
            </p:cNvCxnSpPr>
            <p:nvPr/>
          </p:nvCxnSpPr>
          <p:spPr>
            <a:xfrm rot="16200000" flipH="1">
              <a:off x="6528741" y="1967687"/>
              <a:ext cx="180911" cy="14143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03" name="Прямая соединительная линия 1502"/>
            <p:cNvCxnSpPr>
              <a:stCxn id="1499" idx="6"/>
              <a:endCxn id="1501" idx="3"/>
            </p:cNvCxnSpPr>
            <p:nvPr/>
          </p:nvCxnSpPr>
          <p:spPr>
            <a:xfrm rot="5400000" flipH="1" flipV="1">
              <a:off x="6437861" y="1793980"/>
              <a:ext cx="241216" cy="4394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04" name="Прямая соединительная линия 1503"/>
            <p:cNvCxnSpPr>
              <a:stCxn id="1500" idx="1"/>
              <a:endCxn id="1501" idx="0"/>
            </p:cNvCxnSpPr>
            <p:nvPr/>
          </p:nvCxnSpPr>
          <p:spPr>
            <a:xfrm rot="5400000" flipH="1">
              <a:off x="6437861" y="1876806"/>
              <a:ext cx="434530" cy="6957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505" name="TextBox 1504"/>
          <p:cNvSpPr txBox="1"/>
          <p:nvPr/>
        </p:nvSpPr>
        <p:spPr>
          <a:xfrm rot="2919709">
            <a:off x="5898977" y="2708998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СЕКСТАНТ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grpSp>
        <p:nvGrpSpPr>
          <p:cNvPr id="57" name="Группа 1505"/>
          <p:cNvGrpSpPr/>
          <p:nvPr/>
        </p:nvGrpSpPr>
        <p:grpSpPr>
          <a:xfrm rot="749591">
            <a:off x="3889553" y="1287574"/>
            <a:ext cx="751019" cy="682461"/>
            <a:chOff x="3475433" y="722250"/>
            <a:chExt cx="751019" cy="682461"/>
          </a:xfrm>
        </p:grpSpPr>
        <p:sp>
          <p:nvSpPr>
            <p:cNvPr id="1507" name="8-конечная звезда 1506"/>
            <p:cNvSpPr/>
            <p:nvPr/>
          </p:nvSpPr>
          <p:spPr>
            <a:xfrm rot="1262594">
              <a:off x="3936952" y="93656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08" name="8-конечная звезда 1507"/>
            <p:cNvSpPr/>
            <p:nvPr/>
          </p:nvSpPr>
          <p:spPr>
            <a:xfrm rot="1262594">
              <a:off x="3861710" y="99514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09" name="8-конечная звезда 1508"/>
            <p:cNvSpPr/>
            <p:nvPr/>
          </p:nvSpPr>
          <p:spPr>
            <a:xfrm rot="1262594">
              <a:off x="3801265" y="1015071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10" name="8-конечная звезда 1509"/>
            <p:cNvSpPr/>
            <p:nvPr/>
          </p:nvSpPr>
          <p:spPr>
            <a:xfrm rot="1262594">
              <a:off x="3931325" y="1272302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11" name="8-конечная звезда 1510"/>
            <p:cNvSpPr/>
            <p:nvPr/>
          </p:nvSpPr>
          <p:spPr>
            <a:xfrm rot="1262594">
              <a:off x="3772232" y="1170400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12" name="8-конечная звезда 1511"/>
            <p:cNvSpPr/>
            <p:nvPr/>
          </p:nvSpPr>
          <p:spPr>
            <a:xfrm rot="1262594">
              <a:off x="4008391" y="722250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13" name="8-конечная звезда 1512"/>
            <p:cNvSpPr/>
            <p:nvPr/>
          </p:nvSpPr>
          <p:spPr>
            <a:xfrm rot="1262594">
              <a:off x="3582465" y="867829"/>
              <a:ext cx="72483" cy="72483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14" name="8-конечная звезда 1513"/>
            <p:cNvSpPr/>
            <p:nvPr/>
          </p:nvSpPr>
          <p:spPr>
            <a:xfrm rot="1262594">
              <a:off x="3476620" y="1247307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15" name="8-конечная звезда 1514"/>
            <p:cNvSpPr/>
            <p:nvPr/>
          </p:nvSpPr>
          <p:spPr>
            <a:xfrm rot="1262594">
              <a:off x="3618055" y="1357911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16" name="8-конечная звезда 1515"/>
            <p:cNvSpPr/>
            <p:nvPr/>
          </p:nvSpPr>
          <p:spPr>
            <a:xfrm rot="1262594">
              <a:off x="3475433" y="1099907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17" name="8-конечная звезда 1516"/>
            <p:cNvSpPr/>
            <p:nvPr/>
          </p:nvSpPr>
          <p:spPr>
            <a:xfrm rot="1262594">
              <a:off x="3512979" y="1317945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18" name="8-конечная звезда 1517"/>
            <p:cNvSpPr/>
            <p:nvPr/>
          </p:nvSpPr>
          <p:spPr>
            <a:xfrm rot="1262594">
              <a:off x="4153969" y="1153581"/>
              <a:ext cx="72483" cy="72483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519" name="Прямая соединительная линия 1518"/>
            <p:cNvCxnSpPr>
              <a:stCxn id="1515" idx="4"/>
              <a:endCxn id="1517" idx="0"/>
            </p:cNvCxnSpPr>
            <p:nvPr/>
          </p:nvCxnSpPr>
          <p:spPr>
            <a:xfrm rot="9917941">
              <a:off x="3562163" y="1342336"/>
              <a:ext cx="53509" cy="3798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20" name="Прямая соединительная линия 1519"/>
            <p:cNvCxnSpPr>
              <a:stCxn id="1517" idx="4"/>
              <a:endCxn id="1514" idx="1"/>
            </p:cNvCxnSpPr>
            <p:nvPr/>
          </p:nvCxnSpPr>
          <p:spPr>
            <a:xfrm rot="9917941" flipH="1">
              <a:off x="3509274" y="1292124"/>
              <a:ext cx="5514" cy="4078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21" name="Прямая соединительная линия 1520"/>
            <p:cNvCxnSpPr>
              <a:stCxn id="1514" idx="6"/>
              <a:endCxn id="1516" idx="1"/>
            </p:cNvCxnSpPr>
            <p:nvPr/>
          </p:nvCxnSpPr>
          <p:spPr>
            <a:xfrm rot="4517941" flipH="1" flipV="1">
              <a:off x="3457984" y="1183603"/>
              <a:ext cx="100789" cy="2635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22" name="Прямая соединительная линия 1521"/>
            <p:cNvCxnSpPr>
              <a:stCxn id="1509" idx="7"/>
              <a:endCxn id="1507" idx="3"/>
            </p:cNvCxnSpPr>
            <p:nvPr/>
          </p:nvCxnSpPr>
          <p:spPr>
            <a:xfrm rot="4517941" flipH="1" flipV="1">
              <a:off x="3879700" y="953882"/>
              <a:ext cx="32818" cy="9787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23" name="Прямая соединительная линия 1522"/>
            <p:cNvCxnSpPr>
              <a:stCxn id="1509" idx="5"/>
              <a:endCxn id="1513" idx="1"/>
            </p:cNvCxnSpPr>
            <p:nvPr/>
          </p:nvCxnSpPr>
          <p:spPr>
            <a:xfrm rot="15317941" flipV="1">
              <a:off x="3663241" y="898541"/>
              <a:ext cx="124245" cy="15750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24" name="Прямая соединительная линия 1523"/>
            <p:cNvCxnSpPr>
              <a:stCxn id="1510" idx="4"/>
              <a:endCxn id="1511" idx="1"/>
            </p:cNvCxnSpPr>
            <p:nvPr/>
          </p:nvCxnSpPr>
          <p:spPr>
            <a:xfrm rot="9917941">
              <a:off x="3820776" y="1207582"/>
              <a:ext cx="101768" cy="9651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25" name="Прямая соединительная линия 1524"/>
            <p:cNvCxnSpPr>
              <a:stCxn id="1511" idx="6"/>
              <a:endCxn id="1509" idx="1"/>
            </p:cNvCxnSpPr>
            <p:nvPr/>
          </p:nvCxnSpPr>
          <p:spPr>
            <a:xfrm rot="4517941" flipH="1" flipV="1">
              <a:off x="3776922" y="1091437"/>
              <a:ext cx="94313" cy="5607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26" name="Прямая соединительная линия 1525"/>
            <p:cNvCxnSpPr>
              <a:stCxn id="1514" idx="0"/>
              <a:endCxn id="1511" idx="2"/>
            </p:cNvCxnSpPr>
            <p:nvPr/>
          </p:nvCxnSpPr>
          <p:spPr>
            <a:xfrm rot="20717941">
              <a:off x="3519071" y="1244220"/>
              <a:ext cx="273254" cy="1326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27" name="Прямая соединительная линия 1526"/>
            <p:cNvCxnSpPr>
              <a:stCxn id="1513" idx="6"/>
              <a:endCxn id="1512" idx="3"/>
            </p:cNvCxnSpPr>
            <p:nvPr/>
          </p:nvCxnSpPr>
          <p:spPr>
            <a:xfrm rot="5400000" flipH="1" flipV="1">
              <a:off x="3766202" y="625732"/>
              <a:ext cx="110033" cy="37899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28" name="Прямая соединительная линия 1527"/>
            <p:cNvCxnSpPr>
              <a:stCxn id="1507" idx="6"/>
              <a:endCxn id="1512" idx="7"/>
            </p:cNvCxnSpPr>
            <p:nvPr/>
          </p:nvCxnSpPr>
          <p:spPr>
            <a:xfrm rot="5400000" flipH="1" flipV="1">
              <a:off x="3916818" y="795117"/>
              <a:ext cx="200077" cy="8641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29" name="Прямая соединительная линия 1528"/>
            <p:cNvCxnSpPr>
              <a:stCxn id="1510" idx="0"/>
              <a:endCxn id="1518" idx="3"/>
            </p:cNvCxnSpPr>
            <p:nvPr/>
          </p:nvCxnSpPr>
          <p:spPr>
            <a:xfrm rot="20717941" flipV="1">
              <a:off x="3973111" y="1228272"/>
              <a:ext cx="194395" cy="5699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30" name="Прямая соединительная линия 1529"/>
            <p:cNvCxnSpPr>
              <a:stCxn id="1518" idx="5"/>
              <a:endCxn id="1507" idx="5"/>
            </p:cNvCxnSpPr>
            <p:nvPr/>
          </p:nvCxnSpPr>
          <p:spPr>
            <a:xfrm rot="16200000" flipV="1">
              <a:off x="3955335" y="936543"/>
              <a:ext cx="217814" cy="22250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58" name="Группа 1536"/>
          <p:cNvGrpSpPr/>
          <p:nvPr/>
        </p:nvGrpSpPr>
        <p:grpSpPr>
          <a:xfrm rot="21798">
            <a:off x="3893346" y="1000108"/>
            <a:ext cx="696517" cy="357190"/>
            <a:chOff x="3365448" y="434919"/>
            <a:chExt cx="780759" cy="400391"/>
          </a:xfrm>
        </p:grpSpPr>
        <p:cxnSp>
          <p:nvCxnSpPr>
            <p:cNvPr id="1538" name="Прямая соединительная линия 1537"/>
            <p:cNvCxnSpPr>
              <a:stCxn id="1542" idx="6"/>
              <a:endCxn id="1544" idx="0"/>
            </p:cNvCxnSpPr>
            <p:nvPr/>
          </p:nvCxnSpPr>
          <p:spPr>
            <a:xfrm rot="16200000" flipV="1">
              <a:off x="4012805" y="470477"/>
              <a:ext cx="101003" cy="12427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39" name="Прямая соединительная линия 1538"/>
            <p:cNvCxnSpPr>
              <a:stCxn id="1547" idx="7"/>
              <a:endCxn id="1544" idx="0"/>
            </p:cNvCxnSpPr>
            <p:nvPr/>
          </p:nvCxnSpPr>
          <p:spPr>
            <a:xfrm rot="16200000" flipH="1">
              <a:off x="3936040" y="416982"/>
              <a:ext cx="34363" cy="9589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540" name="8-конечная звезда 1539"/>
            <p:cNvSpPr/>
            <p:nvPr/>
          </p:nvSpPr>
          <p:spPr>
            <a:xfrm rot="1262594">
              <a:off x="3652780" y="509516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41" name="8-конечная звезда 1540"/>
            <p:cNvSpPr/>
            <p:nvPr/>
          </p:nvSpPr>
          <p:spPr>
            <a:xfrm rot="1262594">
              <a:off x="3724217" y="580953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42" name="8-конечная звезда 1541"/>
            <p:cNvSpPr/>
            <p:nvPr/>
          </p:nvSpPr>
          <p:spPr>
            <a:xfrm rot="1262594">
              <a:off x="4081407" y="580953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43" name="8-конечная звезда 1542"/>
            <p:cNvSpPr/>
            <p:nvPr/>
          </p:nvSpPr>
          <p:spPr>
            <a:xfrm rot="1262594">
              <a:off x="3509904" y="652392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44" name="8-конечная звезда 1543"/>
            <p:cNvSpPr/>
            <p:nvPr/>
          </p:nvSpPr>
          <p:spPr>
            <a:xfrm rot="1262594">
              <a:off x="3938531" y="438077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45" name="8-конечная звезда 1544"/>
            <p:cNvSpPr/>
            <p:nvPr/>
          </p:nvSpPr>
          <p:spPr>
            <a:xfrm rot="1262594">
              <a:off x="3365448" y="579374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46" name="8-конечная звезда 1545"/>
            <p:cNvSpPr/>
            <p:nvPr/>
          </p:nvSpPr>
          <p:spPr>
            <a:xfrm rot="1262594">
              <a:off x="3935374" y="649234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47" name="8-конечная звезда 1546"/>
            <p:cNvSpPr/>
            <p:nvPr/>
          </p:nvSpPr>
          <p:spPr>
            <a:xfrm rot="1262594">
              <a:off x="3863935" y="434919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48" name="8-конечная звезда 1547"/>
            <p:cNvSpPr/>
            <p:nvPr/>
          </p:nvSpPr>
          <p:spPr>
            <a:xfrm rot="1262594">
              <a:off x="3506746" y="521964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49" name="8-конечная звезда 1548"/>
            <p:cNvSpPr/>
            <p:nvPr/>
          </p:nvSpPr>
          <p:spPr>
            <a:xfrm rot="1262594">
              <a:off x="3649621" y="720672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50" name="8-конечная звезда 1549"/>
            <p:cNvSpPr/>
            <p:nvPr/>
          </p:nvSpPr>
          <p:spPr>
            <a:xfrm rot="1262594">
              <a:off x="3506746" y="792110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551" name="Прямая соединительная линия 1550"/>
            <p:cNvCxnSpPr>
              <a:stCxn id="1541" idx="7"/>
              <a:endCxn id="1546" idx="4"/>
            </p:cNvCxnSpPr>
            <p:nvPr/>
          </p:nvCxnSpPr>
          <p:spPr>
            <a:xfrm rot="16200000" flipH="1">
              <a:off x="3830079" y="556342"/>
              <a:ext cx="62881" cy="15059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52" name="Прямая соединительная линия 1551"/>
            <p:cNvCxnSpPr>
              <a:stCxn id="1546" idx="0"/>
              <a:endCxn id="1542" idx="3"/>
            </p:cNvCxnSpPr>
            <p:nvPr/>
          </p:nvCxnSpPr>
          <p:spPr>
            <a:xfrm flipV="1">
              <a:off x="3977133" y="626509"/>
              <a:ext cx="107066" cy="5208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53" name="Прямая соединительная линия 1552"/>
            <p:cNvCxnSpPr>
              <a:stCxn id="1540" idx="7"/>
              <a:endCxn id="1547" idx="4"/>
            </p:cNvCxnSpPr>
            <p:nvPr/>
          </p:nvCxnSpPr>
          <p:spPr>
            <a:xfrm rot="5400000" flipH="1" flipV="1">
              <a:off x="3750084" y="413468"/>
              <a:ext cx="79997" cy="15058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54" name="Прямая соединительная линия 1553"/>
            <p:cNvCxnSpPr>
              <a:stCxn id="1541" idx="5"/>
              <a:endCxn id="1540" idx="0"/>
            </p:cNvCxnSpPr>
            <p:nvPr/>
          </p:nvCxnSpPr>
          <p:spPr>
            <a:xfrm rot="16200000" flipV="1">
              <a:off x="3714343" y="554627"/>
              <a:ext cx="30195" cy="2804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55" name="Прямая соединительная линия 1554"/>
            <p:cNvCxnSpPr>
              <a:stCxn id="1540" idx="4"/>
              <a:endCxn id="1548" idx="0"/>
            </p:cNvCxnSpPr>
            <p:nvPr/>
          </p:nvCxnSpPr>
          <p:spPr>
            <a:xfrm rot="10800000" flipV="1">
              <a:off x="3548505" y="530282"/>
              <a:ext cx="106436" cy="2103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56" name="Прямая соединительная линия 1555"/>
            <p:cNvCxnSpPr>
              <a:stCxn id="1548" idx="3"/>
              <a:endCxn id="1545" idx="6"/>
            </p:cNvCxnSpPr>
            <p:nvPr/>
          </p:nvCxnSpPr>
          <p:spPr>
            <a:xfrm rot="5400000">
              <a:off x="3440955" y="513524"/>
              <a:ext cx="28840" cy="10646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57" name="Прямая соединительная линия 1556"/>
            <p:cNvCxnSpPr>
              <a:stCxn id="1543" idx="7"/>
              <a:endCxn id="1541" idx="3"/>
            </p:cNvCxnSpPr>
            <p:nvPr/>
          </p:nvCxnSpPr>
          <p:spPr>
            <a:xfrm rot="5400000" flipH="1" flipV="1">
              <a:off x="3626897" y="571525"/>
              <a:ext cx="45127" cy="15509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58" name="Прямая соединительная линия 1557"/>
            <p:cNvCxnSpPr>
              <a:stCxn id="1543" idx="3"/>
              <a:endCxn id="1545" idx="1"/>
            </p:cNvCxnSpPr>
            <p:nvPr/>
          </p:nvCxnSpPr>
          <p:spPr>
            <a:xfrm rot="5400000" flipH="1">
              <a:off x="3424604" y="609856"/>
              <a:ext cx="66900" cy="10928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59" name="Прямая соединительная линия 1558"/>
            <p:cNvCxnSpPr>
              <a:stCxn id="1549" idx="3"/>
              <a:endCxn id="1543" idx="0"/>
            </p:cNvCxnSpPr>
            <p:nvPr/>
          </p:nvCxnSpPr>
          <p:spPr>
            <a:xfrm rot="5400000" flipH="1">
              <a:off x="3584703" y="684266"/>
              <a:ext cx="54617" cy="7893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60" name="Прямая соединительная линия 1559"/>
            <p:cNvCxnSpPr>
              <a:stCxn id="1550" idx="6"/>
              <a:endCxn id="1543" idx="2"/>
            </p:cNvCxnSpPr>
            <p:nvPr/>
          </p:nvCxnSpPr>
          <p:spPr>
            <a:xfrm rot="16200000" flipV="1">
              <a:off x="3494126" y="751575"/>
              <a:ext cx="78520" cy="543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562" name="TextBox 1561"/>
          <p:cNvSpPr txBox="1"/>
          <p:nvPr/>
        </p:nvSpPr>
        <p:spPr>
          <a:xfrm rot="21428907">
            <a:off x="3675003" y="1582718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ОРІОН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1563" name="TextBox 1562"/>
          <p:cNvSpPr txBox="1"/>
          <p:nvPr/>
        </p:nvSpPr>
        <p:spPr>
          <a:xfrm rot="21428907">
            <a:off x="3718874" y="939776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ЗАЄЦЬ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grpSp>
        <p:nvGrpSpPr>
          <p:cNvPr id="59" name="Группа 1563"/>
          <p:cNvGrpSpPr/>
          <p:nvPr/>
        </p:nvGrpSpPr>
        <p:grpSpPr>
          <a:xfrm>
            <a:off x="4572000" y="1379220"/>
            <a:ext cx="1256069" cy="478144"/>
            <a:chOff x="4294142" y="785794"/>
            <a:chExt cx="1256069" cy="478144"/>
          </a:xfrm>
        </p:grpSpPr>
        <p:cxnSp>
          <p:nvCxnSpPr>
            <p:cNvPr id="1565" name="Прямая соединительная линия 1564"/>
            <p:cNvCxnSpPr>
              <a:stCxn id="1574" idx="4"/>
              <a:endCxn id="1575" idx="0"/>
            </p:cNvCxnSpPr>
            <p:nvPr/>
          </p:nvCxnSpPr>
          <p:spPr>
            <a:xfrm rot="10800000">
              <a:off x="4620075" y="1178656"/>
              <a:ext cx="46726" cy="5592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66" name="Прямая соединительная линия 1565"/>
            <p:cNvCxnSpPr>
              <a:stCxn id="1575" idx="4"/>
              <a:endCxn id="1572" idx="1"/>
            </p:cNvCxnSpPr>
            <p:nvPr/>
          </p:nvCxnSpPr>
          <p:spPr>
            <a:xfrm rot="10800000">
              <a:off x="4465813" y="1119201"/>
              <a:ext cx="113945" cy="4394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567" name="8-конечная звезда 1566"/>
            <p:cNvSpPr/>
            <p:nvPr/>
          </p:nvSpPr>
          <p:spPr>
            <a:xfrm rot="1262594">
              <a:off x="4294142" y="84485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68" name="8-конечная звезда 1567"/>
            <p:cNvSpPr/>
            <p:nvPr/>
          </p:nvSpPr>
          <p:spPr>
            <a:xfrm rot="1262594">
              <a:off x="5222837" y="793689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69" name="8-конечная звезда 1568"/>
            <p:cNvSpPr/>
            <p:nvPr/>
          </p:nvSpPr>
          <p:spPr>
            <a:xfrm rot="1262594">
              <a:off x="4435440" y="785794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70" name="8-конечная звезда 1569"/>
            <p:cNvSpPr/>
            <p:nvPr/>
          </p:nvSpPr>
          <p:spPr>
            <a:xfrm rot="1262594">
              <a:off x="4935505" y="934985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71" name="8-конечная звезда 1570"/>
            <p:cNvSpPr/>
            <p:nvPr/>
          </p:nvSpPr>
          <p:spPr>
            <a:xfrm rot="1262594">
              <a:off x="5507011" y="1077861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72" name="8-конечная звезда 1571"/>
            <p:cNvSpPr/>
            <p:nvPr/>
          </p:nvSpPr>
          <p:spPr>
            <a:xfrm rot="1262594">
              <a:off x="4435441" y="1077861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73" name="8-конечная звезда 1572"/>
            <p:cNvSpPr/>
            <p:nvPr/>
          </p:nvSpPr>
          <p:spPr>
            <a:xfrm rot="1262594">
              <a:off x="4649753" y="1006423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74" name="8-конечная звезда 1573"/>
            <p:cNvSpPr/>
            <p:nvPr/>
          </p:nvSpPr>
          <p:spPr>
            <a:xfrm rot="1262594">
              <a:off x="4665360" y="1220738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75" name="8-конечная звезда 1574"/>
            <p:cNvSpPr/>
            <p:nvPr/>
          </p:nvSpPr>
          <p:spPr>
            <a:xfrm rot="1262594">
              <a:off x="4578316" y="1149299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576" name="Прямая соединительная линия 1575"/>
            <p:cNvCxnSpPr>
              <a:stCxn id="1584" idx="4"/>
              <a:endCxn id="1570" idx="7"/>
            </p:cNvCxnSpPr>
            <p:nvPr/>
          </p:nvCxnSpPr>
          <p:spPr>
            <a:xfrm rot="10800000">
              <a:off x="4976846" y="947814"/>
              <a:ext cx="319231" cy="7749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77" name="Прямая соединительная линия 1576"/>
            <p:cNvCxnSpPr>
              <a:stCxn id="1584" idx="7"/>
              <a:endCxn id="1568" idx="1"/>
            </p:cNvCxnSpPr>
            <p:nvPr/>
          </p:nvCxnSpPr>
          <p:spPr>
            <a:xfrm rot="16200000" flipV="1">
              <a:off x="5214037" y="892127"/>
              <a:ext cx="178677" cy="8514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78" name="Прямая соединительная линия 1577"/>
            <p:cNvCxnSpPr>
              <a:stCxn id="1569" idx="7"/>
              <a:endCxn id="1570" idx="4"/>
            </p:cNvCxnSpPr>
            <p:nvPr/>
          </p:nvCxnSpPr>
          <p:spPr>
            <a:xfrm rot="16200000" flipH="1">
              <a:off x="4631760" y="643643"/>
              <a:ext cx="150206" cy="46016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79" name="Прямая соединительная линия 1578"/>
            <p:cNvCxnSpPr>
              <a:stCxn id="1567" idx="7"/>
              <a:endCxn id="1569" idx="3"/>
            </p:cNvCxnSpPr>
            <p:nvPr/>
          </p:nvCxnSpPr>
          <p:spPr>
            <a:xfrm rot="5400000" flipH="1" flipV="1">
              <a:off x="4369196" y="792786"/>
              <a:ext cx="44725" cy="9148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80" name="Прямая соединительная линия 1579"/>
            <p:cNvCxnSpPr>
              <a:stCxn id="1573" idx="7"/>
              <a:endCxn id="1570" idx="3"/>
            </p:cNvCxnSpPr>
            <p:nvPr/>
          </p:nvCxnSpPr>
          <p:spPr>
            <a:xfrm rot="5400000" flipH="1" flipV="1">
              <a:off x="4787281" y="869168"/>
              <a:ext cx="53896" cy="24627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81" name="Прямая соединительная линия 1580"/>
            <p:cNvCxnSpPr>
              <a:stCxn id="1572" idx="7"/>
              <a:endCxn id="1573" idx="3"/>
            </p:cNvCxnSpPr>
            <p:nvPr/>
          </p:nvCxnSpPr>
          <p:spPr>
            <a:xfrm rot="5400000" flipH="1" flipV="1">
              <a:off x="4537249" y="976326"/>
              <a:ext cx="53896" cy="17483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82" name="Прямая соединительная линия 1581"/>
            <p:cNvCxnSpPr>
              <a:stCxn id="1575" idx="0"/>
              <a:endCxn id="1573" idx="2"/>
            </p:cNvCxnSpPr>
            <p:nvPr/>
          </p:nvCxnSpPr>
          <p:spPr>
            <a:xfrm flipV="1">
              <a:off x="4620075" y="1048182"/>
              <a:ext cx="43522" cy="13047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83" name="Прямая соединительная линия 1582"/>
            <p:cNvCxnSpPr>
              <a:stCxn id="1571" idx="0"/>
              <a:endCxn id="1584" idx="0"/>
            </p:cNvCxnSpPr>
            <p:nvPr/>
          </p:nvCxnSpPr>
          <p:spPr>
            <a:xfrm flipH="1" flipV="1">
              <a:off x="5346474" y="1044698"/>
              <a:ext cx="202296" cy="6251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584" name="8-конечная звезда 1583"/>
            <p:cNvSpPr/>
            <p:nvPr/>
          </p:nvSpPr>
          <p:spPr>
            <a:xfrm rot="1262594">
              <a:off x="5294275" y="100800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</p:grpSp>
      <p:sp>
        <p:nvSpPr>
          <p:cNvPr id="1585" name="TextBox 1584"/>
          <p:cNvSpPr txBox="1"/>
          <p:nvPr/>
        </p:nvSpPr>
        <p:spPr>
          <a:xfrm rot="21418783">
            <a:off x="4861881" y="1591243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ЄДИНОРІГ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1586" name="8-конечная звезда 1585"/>
          <p:cNvSpPr/>
          <p:nvPr/>
        </p:nvSpPr>
        <p:spPr>
          <a:xfrm rot="1262594">
            <a:off x="4224282" y="652391"/>
            <a:ext cx="64800" cy="648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587" name="8-конечная звезда 1586"/>
          <p:cNvSpPr/>
          <p:nvPr/>
        </p:nvSpPr>
        <p:spPr>
          <a:xfrm rot="1262594">
            <a:off x="4367159" y="580953"/>
            <a:ext cx="64800" cy="648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588" name="8-конечная звезда 1587"/>
          <p:cNvSpPr/>
          <p:nvPr/>
        </p:nvSpPr>
        <p:spPr>
          <a:xfrm rot="1262594">
            <a:off x="4007338" y="649760"/>
            <a:ext cx="46800" cy="468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589" name="8-конечная звезда 1588"/>
          <p:cNvSpPr/>
          <p:nvPr/>
        </p:nvSpPr>
        <p:spPr>
          <a:xfrm rot="1262594">
            <a:off x="4159738" y="802160"/>
            <a:ext cx="46800" cy="468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590" name="8-конечная звезда 1589"/>
          <p:cNvSpPr/>
          <p:nvPr/>
        </p:nvSpPr>
        <p:spPr>
          <a:xfrm rot="1262594">
            <a:off x="4721717" y="506884"/>
            <a:ext cx="46800" cy="468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591" name="8-конечная звезда 1590"/>
          <p:cNvSpPr/>
          <p:nvPr/>
        </p:nvSpPr>
        <p:spPr>
          <a:xfrm rot="1262594">
            <a:off x="4435966" y="374962"/>
            <a:ext cx="46800" cy="468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592" name="8-конечная звезда 1591"/>
          <p:cNvSpPr/>
          <p:nvPr/>
        </p:nvSpPr>
        <p:spPr>
          <a:xfrm rot="1262594">
            <a:off x="4507403" y="578321"/>
            <a:ext cx="46800" cy="468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593" name="8-конечная звезда 1592"/>
          <p:cNvSpPr/>
          <p:nvPr/>
        </p:nvSpPr>
        <p:spPr>
          <a:xfrm rot="1262594">
            <a:off x="4793156" y="589276"/>
            <a:ext cx="46800" cy="468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cxnSp>
        <p:nvCxnSpPr>
          <p:cNvPr id="1594" name="Прямая соединительная линия 1593"/>
          <p:cNvCxnSpPr>
            <a:stCxn id="1589" idx="6"/>
            <a:endCxn id="1586" idx="2"/>
          </p:cNvCxnSpPr>
          <p:nvPr/>
        </p:nvCxnSpPr>
        <p:spPr>
          <a:xfrm rot="5400000" flipH="1" flipV="1">
            <a:off x="4173949" y="732622"/>
            <a:ext cx="88691" cy="53508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95" name="Прямая соединительная линия 1594"/>
          <p:cNvCxnSpPr>
            <a:stCxn id="1589" idx="4"/>
            <a:endCxn id="1588" idx="0"/>
          </p:cNvCxnSpPr>
          <p:nvPr/>
        </p:nvCxnSpPr>
        <p:spPr>
          <a:xfrm rot="10800000">
            <a:off x="4052577" y="681562"/>
            <a:ext cx="108722" cy="135596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01" name="Прямая соединительная линия 1600"/>
          <p:cNvCxnSpPr>
            <a:stCxn id="1592" idx="0"/>
            <a:endCxn id="1590" idx="2"/>
          </p:cNvCxnSpPr>
          <p:nvPr/>
        </p:nvCxnSpPr>
        <p:spPr>
          <a:xfrm flipV="1">
            <a:off x="4552642" y="552123"/>
            <a:ext cx="184073" cy="58000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02" name="Прямая соединительная линия 1601"/>
          <p:cNvCxnSpPr>
            <a:stCxn id="1593" idx="5"/>
            <a:endCxn id="1590" idx="0"/>
          </p:cNvCxnSpPr>
          <p:nvPr/>
        </p:nvCxnSpPr>
        <p:spPr>
          <a:xfrm rot="16200000" flipV="1">
            <a:off x="4760703" y="544939"/>
            <a:ext cx="52606" cy="40099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03" name="Прямая соединительная линия 1602"/>
          <p:cNvCxnSpPr>
            <a:stCxn id="1593" idx="3"/>
            <a:endCxn id="1592" idx="1"/>
          </p:cNvCxnSpPr>
          <p:nvPr/>
        </p:nvCxnSpPr>
        <p:spPr>
          <a:xfrm rot="5400000">
            <a:off x="4667274" y="495207"/>
            <a:ext cx="928" cy="254868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04" name="Прямая соединительная линия 1603"/>
          <p:cNvCxnSpPr>
            <a:stCxn id="1592" idx="0"/>
            <a:endCxn id="1591" idx="1"/>
          </p:cNvCxnSpPr>
          <p:nvPr/>
        </p:nvCxnSpPr>
        <p:spPr>
          <a:xfrm flipH="1" flipV="1">
            <a:off x="4468867" y="419746"/>
            <a:ext cx="83775" cy="190377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05" name="Прямая соединительная линия 1604"/>
          <p:cNvCxnSpPr>
            <a:stCxn id="1587" idx="6"/>
            <a:endCxn id="1591" idx="2"/>
          </p:cNvCxnSpPr>
          <p:nvPr/>
        </p:nvCxnSpPr>
        <p:spPr>
          <a:xfrm rot="5400000" flipH="1" flipV="1">
            <a:off x="4349622" y="481773"/>
            <a:ext cx="162913" cy="39771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06" name="Прямая соединительная линия 1605"/>
          <p:cNvCxnSpPr>
            <a:stCxn id="1587" idx="3"/>
            <a:endCxn id="1586" idx="7"/>
          </p:cNvCxnSpPr>
          <p:nvPr/>
        </p:nvCxnSpPr>
        <p:spPr>
          <a:xfrm rot="5400000">
            <a:off x="4305558" y="607242"/>
            <a:ext cx="45126" cy="83661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07" name="Прямая соединительная линия 1606"/>
          <p:cNvCxnSpPr>
            <a:stCxn id="1587" idx="0"/>
            <a:endCxn id="1592" idx="3"/>
          </p:cNvCxnSpPr>
          <p:nvPr/>
        </p:nvCxnSpPr>
        <p:spPr>
          <a:xfrm flipV="1">
            <a:off x="4429798" y="611222"/>
            <a:ext cx="79621" cy="13765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626" name="TextBox 1625"/>
          <p:cNvSpPr txBox="1"/>
          <p:nvPr/>
        </p:nvSpPr>
        <p:spPr>
          <a:xfrm rot="21424529">
            <a:off x="3871274" y="439239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ГОЛУБ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1688" name="TextBox 1687"/>
          <p:cNvSpPr txBox="1"/>
          <p:nvPr/>
        </p:nvSpPr>
        <p:spPr>
          <a:xfrm rot="21198477">
            <a:off x="4941379" y="1116449"/>
            <a:ext cx="74999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ВЕЛИКИЙ ПЕС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grpSp>
        <p:nvGrpSpPr>
          <p:cNvPr id="60" name="Группа 1680"/>
          <p:cNvGrpSpPr/>
          <p:nvPr/>
        </p:nvGrpSpPr>
        <p:grpSpPr>
          <a:xfrm>
            <a:off x="4643438" y="792109"/>
            <a:ext cx="910202" cy="630311"/>
            <a:chOff x="4654035" y="792109"/>
            <a:chExt cx="910202" cy="630311"/>
          </a:xfrm>
        </p:grpSpPr>
        <p:sp>
          <p:nvSpPr>
            <p:cNvPr id="1627" name="8-конечная звезда 1626"/>
            <p:cNvSpPr/>
            <p:nvPr/>
          </p:nvSpPr>
          <p:spPr>
            <a:xfrm rot="1262594">
              <a:off x="4938355" y="1226001"/>
              <a:ext cx="79200" cy="79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628" name="8-конечная звезда 1627"/>
            <p:cNvSpPr/>
            <p:nvPr/>
          </p:nvSpPr>
          <p:spPr>
            <a:xfrm rot="1262594">
              <a:off x="4654035" y="1153581"/>
              <a:ext cx="72483" cy="72483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629" name="8-конечная звезда 1628"/>
            <p:cNvSpPr/>
            <p:nvPr/>
          </p:nvSpPr>
          <p:spPr>
            <a:xfrm rot="1262594">
              <a:off x="4795788" y="1140148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630" name="8-конечная звезда 1629"/>
            <p:cNvSpPr/>
            <p:nvPr/>
          </p:nvSpPr>
          <p:spPr>
            <a:xfrm rot="1262594">
              <a:off x="4721718" y="1006950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632" name="8-конечная звезда 1631"/>
            <p:cNvSpPr/>
            <p:nvPr/>
          </p:nvSpPr>
          <p:spPr>
            <a:xfrm rot="1262594">
              <a:off x="5151398" y="936564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633" name="8-конечная звезда 1632"/>
            <p:cNvSpPr/>
            <p:nvPr/>
          </p:nvSpPr>
          <p:spPr>
            <a:xfrm rot="1262594">
              <a:off x="5294275" y="1079441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634" name="8-конечная звезда 1633"/>
            <p:cNvSpPr/>
            <p:nvPr/>
          </p:nvSpPr>
          <p:spPr>
            <a:xfrm rot="1262594">
              <a:off x="5510237" y="100800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635" name="8-конечная звезда 1634"/>
            <p:cNvSpPr/>
            <p:nvPr/>
          </p:nvSpPr>
          <p:spPr>
            <a:xfrm rot="1262594">
              <a:off x="5078382" y="792109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637" name="8-конечная звезда 1636"/>
            <p:cNvSpPr/>
            <p:nvPr/>
          </p:nvSpPr>
          <p:spPr>
            <a:xfrm rot="1262594">
              <a:off x="4722771" y="866775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638" name="8-конечная звезда 1637"/>
            <p:cNvSpPr/>
            <p:nvPr/>
          </p:nvSpPr>
          <p:spPr>
            <a:xfrm rot="1262594">
              <a:off x="5078382" y="1292176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639" name="8-конечная звезда 1638"/>
            <p:cNvSpPr/>
            <p:nvPr/>
          </p:nvSpPr>
          <p:spPr>
            <a:xfrm rot="1262594">
              <a:off x="5149820" y="1379220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640" name="8-конечная звезда 1639"/>
            <p:cNvSpPr/>
            <p:nvPr/>
          </p:nvSpPr>
          <p:spPr>
            <a:xfrm rot="1262594">
              <a:off x="5006944" y="1379220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641" name="Прямая соединительная линия 1640"/>
            <p:cNvCxnSpPr>
              <a:stCxn id="1637" idx="0"/>
              <a:endCxn id="1632" idx="3"/>
            </p:cNvCxnSpPr>
            <p:nvPr/>
          </p:nvCxnSpPr>
          <p:spPr>
            <a:xfrm>
              <a:off x="4774970" y="903470"/>
              <a:ext cx="378754" cy="7105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42" name="Прямая соединительная линия 1641"/>
            <p:cNvCxnSpPr>
              <a:stCxn id="1632" idx="5"/>
              <a:endCxn id="1635" idx="0"/>
            </p:cNvCxnSpPr>
            <p:nvPr/>
          </p:nvCxnSpPr>
          <p:spPr>
            <a:xfrm rot="16200000" flipV="1">
              <a:off x="5085076" y="856531"/>
              <a:ext cx="117425" cy="4729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43" name="Прямая соединительная линия 1642"/>
            <p:cNvCxnSpPr>
              <a:stCxn id="1629" idx="5"/>
              <a:endCxn id="1630" idx="1"/>
            </p:cNvCxnSpPr>
            <p:nvPr/>
          </p:nvCxnSpPr>
          <p:spPr>
            <a:xfrm rot="16200000" flipV="1">
              <a:off x="4739223" y="1067130"/>
              <a:ext cx="91206" cy="6041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44" name="Прямая соединительная линия 1643"/>
            <p:cNvCxnSpPr>
              <a:stCxn id="1629" idx="4"/>
              <a:endCxn id="1628" idx="0"/>
            </p:cNvCxnSpPr>
            <p:nvPr/>
          </p:nvCxnSpPr>
          <p:spPr>
            <a:xfrm rot="10800000" flipV="1">
              <a:off x="4724101" y="1160914"/>
              <a:ext cx="73848" cy="4192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45" name="Прямая соединительная линия 1644"/>
            <p:cNvCxnSpPr>
              <a:stCxn id="1627" idx="6"/>
              <a:endCxn id="1629" idx="7"/>
            </p:cNvCxnSpPr>
            <p:nvPr/>
          </p:nvCxnSpPr>
          <p:spPr>
            <a:xfrm rot="16200000" flipV="1">
              <a:off x="4890360" y="1126828"/>
              <a:ext cx="69250" cy="13437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46" name="Прямая соединительная линия 1645"/>
            <p:cNvCxnSpPr>
              <a:stCxn id="1640" idx="7"/>
              <a:endCxn id="1638" idx="3"/>
            </p:cNvCxnSpPr>
            <p:nvPr/>
          </p:nvCxnSpPr>
          <p:spPr>
            <a:xfrm rot="5400000" flipH="1" flipV="1">
              <a:off x="5029512" y="1341319"/>
              <a:ext cx="69502" cy="3195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47" name="Прямая соединительная линия 1646"/>
            <p:cNvCxnSpPr>
              <a:stCxn id="1638" idx="5"/>
              <a:endCxn id="1627" idx="7"/>
            </p:cNvCxnSpPr>
            <p:nvPr/>
          </p:nvCxnSpPr>
          <p:spPr>
            <a:xfrm rot="16200000" flipV="1">
              <a:off x="5030420" y="1233245"/>
              <a:ext cx="44514" cy="7706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48" name="Прямая соединительная линия 1647"/>
            <p:cNvCxnSpPr>
              <a:stCxn id="1640" idx="1"/>
              <a:endCxn id="1639" idx="4"/>
            </p:cNvCxnSpPr>
            <p:nvPr/>
          </p:nvCxnSpPr>
          <p:spPr>
            <a:xfrm rot="5400000" flipH="1" flipV="1">
              <a:off x="5080540" y="1349839"/>
              <a:ext cx="27496" cy="11394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49" name="Прямая соединительная линия 1648"/>
            <p:cNvCxnSpPr>
              <a:stCxn id="1639" idx="6"/>
              <a:endCxn id="1638" idx="1"/>
            </p:cNvCxnSpPr>
            <p:nvPr/>
          </p:nvCxnSpPr>
          <p:spPr>
            <a:xfrm rot="16200000" flipV="1">
              <a:off x="5120393" y="1321877"/>
              <a:ext cx="47145" cy="7042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70" name="Прямая соединительная линия 1669"/>
            <p:cNvCxnSpPr>
              <a:stCxn id="1633" idx="7"/>
              <a:endCxn id="1634" idx="2"/>
            </p:cNvCxnSpPr>
            <p:nvPr/>
          </p:nvCxnSpPr>
          <p:spPr>
            <a:xfrm rot="5400000" flipH="1" flipV="1">
              <a:off x="5419107" y="987044"/>
              <a:ext cx="35276" cy="18159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71" name="Прямая соединительная линия 1670"/>
            <p:cNvCxnSpPr>
              <a:stCxn id="1633" idx="5"/>
              <a:endCxn id="1632" idx="1"/>
            </p:cNvCxnSpPr>
            <p:nvPr/>
          </p:nvCxnSpPr>
          <p:spPr>
            <a:xfrm rot="16200000" flipV="1">
              <a:off x="5203073" y="974527"/>
              <a:ext cx="93529" cy="12095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72" name="Прямая соединительная линия 1671"/>
            <p:cNvCxnSpPr>
              <a:stCxn id="1629" idx="6"/>
              <a:endCxn id="1632" idx="3"/>
            </p:cNvCxnSpPr>
            <p:nvPr/>
          </p:nvCxnSpPr>
          <p:spPr>
            <a:xfrm rot="5400000" flipH="1" flipV="1">
              <a:off x="4912882" y="901467"/>
              <a:ext cx="167782" cy="31390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73" name="Прямая соединительная линия 1672"/>
            <p:cNvCxnSpPr>
              <a:stCxn id="1627" idx="6"/>
              <a:endCxn id="1633" idx="3"/>
            </p:cNvCxnSpPr>
            <p:nvPr/>
          </p:nvCxnSpPr>
          <p:spPr>
            <a:xfrm rot="5400000" flipH="1" flipV="1">
              <a:off x="5088768" y="1020810"/>
              <a:ext cx="111238" cy="30442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691" name="Овал 1690"/>
          <p:cNvSpPr/>
          <p:nvPr/>
        </p:nvSpPr>
        <p:spPr>
          <a:xfrm>
            <a:off x="3643306" y="392604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692" name="Овал 1691"/>
          <p:cNvSpPr/>
          <p:nvPr/>
        </p:nvSpPr>
        <p:spPr>
          <a:xfrm>
            <a:off x="5786446" y="500042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693" name="Овал 1692"/>
          <p:cNvSpPr/>
          <p:nvPr/>
        </p:nvSpPr>
        <p:spPr>
          <a:xfrm>
            <a:off x="5286380" y="321166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694" name="Овал 1693"/>
          <p:cNvSpPr/>
          <p:nvPr/>
        </p:nvSpPr>
        <p:spPr>
          <a:xfrm rot="3951920">
            <a:off x="4729808" y="243941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695" name="Овал 1694"/>
          <p:cNvSpPr/>
          <p:nvPr/>
        </p:nvSpPr>
        <p:spPr>
          <a:xfrm>
            <a:off x="4143372" y="285728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697" name="Овал 1696"/>
          <p:cNvSpPr/>
          <p:nvPr/>
        </p:nvSpPr>
        <p:spPr>
          <a:xfrm rot="3951920">
            <a:off x="7101981" y="1505961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698" name="Овал 1697"/>
          <p:cNvSpPr/>
          <p:nvPr/>
        </p:nvSpPr>
        <p:spPr>
          <a:xfrm rot="3951920">
            <a:off x="7387733" y="2006027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699" name="Овал 1698"/>
          <p:cNvSpPr/>
          <p:nvPr/>
        </p:nvSpPr>
        <p:spPr>
          <a:xfrm rot="3951920">
            <a:off x="6720927" y="1101197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00" name="Овал 1699"/>
          <p:cNvSpPr/>
          <p:nvPr/>
        </p:nvSpPr>
        <p:spPr>
          <a:xfrm rot="3951920">
            <a:off x="6292299" y="744007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01" name="Овал 1700"/>
          <p:cNvSpPr/>
          <p:nvPr/>
        </p:nvSpPr>
        <p:spPr>
          <a:xfrm rot="3951920">
            <a:off x="7602047" y="2529957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02" name="Овал 1701"/>
          <p:cNvSpPr/>
          <p:nvPr/>
        </p:nvSpPr>
        <p:spPr>
          <a:xfrm rot="3951920">
            <a:off x="7721059" y="3077597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03" name="Овал 1702"/>
          <p:cNvSpPr/>
          <p:nvPr/>
        </p:nvSpPr>
        <p:spPr>
          <a:xfrm rot="3951920">
            <a:off x="7220993" y="5101725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04" name="Овал 1703"/>
          <p:cNvSpPr/>
          <p:nvPr/>
        </p:nvSpPr>
        <p:spPr>
          <a:xfrm rot="3951920">
            <a:off x="7459171" y="4649233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05" name="Овал 1704"/>
          <p:cNvSpPr/>
          <p:nvPr/>
        </p:nvSpPr>
        <p:spPr>
          <a:xfrm rot="3951920">
            <a:off x="7649620" y="4149167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06" name="Овал 1705"/>
          <p:cNvSpPr/>
          <p:nvPr/>
        </p:nvSpPr>
        <p:spPr>
          <a:xfrm rot="3951920">
            <a:off x="7721059" y="3577663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07" name="Овал 1706"/>
          <p:cNvSpPr/>
          <p:nvPr/>
        </p:nvSpPr>
        <p:spPr>
          <a:xfrm rot="3951920">
            <a:off x="5958973" y="6244733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08" name="Овал 1707"/>
          <p:cNvSpPr/>
          <p:nvPr/>
        </p:nvSpPr>
        <p:spPr>
          <a:xfrm rot="3951920">
            <a:off x="6435175" y="5958981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10" name="Овал 1709"/>
          <p:cNvSpPr/>
          <p:nvPr/>
        </p:nvSpPr>
        <p:spPr>
          <a:xfrm rot="3951920">
            <a:off x="5458907" y="6459047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11" name="Овал 1710"/>
          <p:cNvSpPr/>
          <p:nvPr/>
        </p:nvSpPr>
        <p:spPr>
          <a:xfrm rot="3951920">
            <a:off x="4887403" y="6578059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12" name="Овал 1711"/>
          <p:cNvSpPr/>
          <p:nvPr/>
        </p:nvSpPr>
        <p:spPr>
          <a:xfrm rot="3951920">
            <a:off x="4363472" y="6578059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13" name="Овал 1712"/>
          <p:cNvSpPr/>
          <p:nvPr/>
        </p:nvSpPr>
        <p:spPr>
          <a:xfrm rot="3951920">
            <a:off x="2291771" y="5649364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14" name="Овал 1713"/>
          <p:cNvSpPr/>
          <p:nvPr/>
        </p:nvSpPr>
        <p:spPr>
          <a:xfrm rot="3951920">
            <a:off x="2744263" y="6006555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15" name="Овал 1714"/>
          <p:cNvSpPr/>
          <p:nvPr/>
        </p:nvSpPr>
        <p:spPr>
          <a:xfrm rot="3951920">
            <a:off x="3220464" y="6292306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16" name="Овал 1715"/>
          <p:cNvSpPr/>
          <p:nvPr/>
        </p:nvSpPr>
        <p:spPr>
          <a:xfrm rot="3951920">
            <a:off x="3744395" y="6459047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17" name="Овал 1716"/>
          <p:cNvSpPr/>
          <p:nvPr/>
        </p:nvSpPr>
        <p:spPr>
          <a:xfrm rot="3951920">
            <a:off x="1934580" y="5220737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18" name="Овал 1717"/>
          <p:cNvSpPr/>
          <p:nvPr/>
        </p:nvSpPr>
        <p:spPr>
          <a:xfrm rot="3951920">
            <a:off x="1386941" y="3791978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19" name="Овал 1718"/>
          <p:cNvSpPr/>
          <p:nvPr/>
        </p:nvSpPr>
        <p:spPr>
          <a:xfrm rot="3951920">
            <a:off x="1505953" y="4315907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20" name="Овал 1719"/>
          <p:cNvSpPr/>
          <p:nvPr/>
        </p:nvSpPr>
        <p:spPr>
          <a:xfrm rot="3951920">
            <a:off x="1672693" y="4744535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21" name="Овал 1720"/>
          <p:cNvSpPr/>
          <p:nvPr/>
        </p:nvSpPr>
        <p:spPr>
          <a:xfrm rot="3951920">
            <a:off x="1458379" y="2672833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22" name="Овал 1721"/>
          <p:cNvSpPr/>
          <p:nvPr/>
        </p:nvSpPr>
        <p:spPr>
          <a:xfrm rot="3951920">
            <a:off x="1648829" y="2148903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23" name="Овал 1722"/>
          <p:cNvSpPr/>
          <p:nvPr/>
        </p:nvSpPr>
        <p:spPr>
          <a:xfrm rot="3951920">
            <a:off x="1386941" y="3244337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24" name="Овал 1723"/>
          <p:cNvSpPr/>
          <p:nvPr/>
        </p:nvSpPr>
        <p:spPr>
          <a:xfrm rot="3951920">
            <a:off x="1887007" y="1672701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25" name="Овал 1724"/>
          <p:cNvSpPr/>
          <p:nvPr/>
        </p:nvSpPr>
        <p:spPr>
          <a:xfrm rot="3951920">
            <a:off x="2220332" y="1244073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26" name="Овал 1725"/>
          <p:cNvSpPr/>
          <p:nvPr/>
        </p:nvSpPr>
        <p:spPr>
          <a:xfrm rot="3951920">
            <a:off x="2648961" y="886883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27" name="Овал 1726"/>
          <p:cNvSpPr/>
          <p:nvPr/>
        </p:nvSpPr>
        <p:spPr>
          <a:xfrm rot="3951920">
            <a:off x="3077587" y="601131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28" name="TextBox 1727"/>
          <p:cNvSpPr txBox="1"/>
          <p:nvPr/>
        </p:nvSpPr>
        <p:spPr>
          <a:xfrm>
            <a:off x="3892286" y="142852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15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729" name="TextBox 1728"/>
          <p:cNvSpPr txBox="1"/>
          <p:nvPr/>
        </p:nvSpPr>
        <p:spPr>
          <a:xfrm>
            <a:off x="3461148" y="238432"/>
            <a:ext cx="253596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731" name="TextBox 1730"/>
          <p:cNvSpPr txBox="1"/>
          <p:nvPr/>
        </p:nvSpPr>
        <p:spPr>
          <a:xfrm>
            <a:off x="4500562" y="95556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25</a:t>
            </a:r>
            <a:endParaRPr lang="uk-UA" sz="1100" spc="-150" dirty="0">
              <a:latin typeface="Bookman Old Style" pitchFamily="18" charset="0"/>
            </a:endParaRPr>
          </a:p>
        </p:txBody>
      </p:sp>
      <p:grpSp>
        <p:nvGrpSpPr>
          <p:cNvPr id="61" name="Группа 1197"/>
          <p:cNvGrpSpPr/>
          <p:nvPr/>
        </p:nvGrpSpPr>
        <p:grpSpPr>
          <a:xfrm rot="21354696">
            <a:off x="2583855" y="805065"/>
            <a:ext cx="1400198" cy="1093329"/>
            <a:chOff x="2144581" y="479367"/>
            <a:chExt cx="1460831" cy="1140676"/>
          </a:xfrm>
        </p:grpSpPr>
        <p:sp>
          <p:nvSpPr>
            <p:cNvPr id="1219" name="8-конечная звезда 1218"/>
            <p:cNvSpPr/>
            <p:nvPr/>
          </p:nvSpPr>
          <p:spPr>
            <a:xfrm rot="1262594">
              <a:off x="2578365" y="1117765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20" name="8-конечная звезда 1219"/>
            <p:cNvSpPr/>
            <p:nvPr/>
          </p:nvSpPr>
          <p:spPr>
            <a:xfrm rot="1262594">
              <a:off x="3551412" y="1194462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21" name="8-конечная звезда 1220"/>
            <p:cNvSpPr/>
            <p:nvPr/>
          </p:nvSpPr>
          <p:spPr>
            <a:xfrm rot="1262594">
              <a:off x="3384989" y="1332011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54" name="8-конечная звезда 1253"/>
            <p:cNvSpPr/>
            <p:nvPr/>
          </p:nvSpPr>
          <p:spPr>
            <a:xfrm rot="1262594">
              <a:off x="3095241" y="1304155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74" name="8-конечная звезда 1273"/>
            <p:cNvSpPr/>
            <p:nvPr/>
          </p:nvSpPr>
          <p:spPr>
            <a:xfrm rot="1262594">
              <a:off x="2929435" y="153307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77" name="8-конечная звезда 1276"/>
            <p:cNvSpPr/>
            <p:nvPr/>
          </p:nvSpPr>
          <p:spPr>
            <a:xfrm rot="1262594">
              <a:off x="3009220" y="146223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79" name="8-конечная звезда 1278"/>
            <p:cNvSpPr/>
            <p:nvPr/>
          </p:nvSpPr>
          <p:spPr>
            <a:xfrm rot="1262594">
              <a:off x="3548411" y="1127375"/>
              <a:ext cx="46799" cy="4679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80" name="8-конечная звезда 1279"/>
            <p:cNvSpPr/>
            <p:nvPr/>
          </p:nvSpPr>
          <p:spPr>
            <a:xfrm rot="1262594">
              <a:off x="3198092" y="1027614"/>
              <a:ext cx="46799" cy="4679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81" name="8-конечная звезда 1280"/>
            <p:cNvSpPr/>
            <p:nvPr/>
          </p:nvSpPr>
          <p:spPr>
            <a:xfrm rot="1262594">
              <a:off x="3071678" y="479367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83" name="8-конечная звезда 1282"/>
            <p:cNvSpPr/>
            <p:nvPr/>
          </p:nvSpPr>
          <p:spPr>
            <a:xfrm rot="1262594">
              <a:off x="3140705" y="559023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84" name="8-конечная звезда 1283"/>
            <p:cNvSpPr/>
            <p:nvPr/>
          </p:nvSpPr>
          <p:spPr>
            <a:xfrm rot="1262594">
              <a:off x="3247015" y="1388560"/>
              <a:ext cx="46799" cy="4679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85" name="8-конечная звезда 1284"/>
            <p:cNvSpPr/>
            <p:nvPr/>
          </p:nvSpPr>
          <p:spPr>
            <a:xfrm rot="1262594">
              <a:off x="2417342" y="1270696"/>
              <a:ext cx="46799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86" name="8-конечная звезда 1285"/>
            <p:cNvSpPr/>
            <p:nvPr/>
          </p:nvSpPr>
          <p:spPr>
            <a:xfrm rot="1262594">
              <a:off x="2906040" y="932018"/>
              <a:ext cx="46799" cy="4679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87" name="8-конечная звезда 1286"/>
            <p:cNvSpPr/>
            <p:nvPr/>
          </p:nvSpPr>
          <p:spPr>
            <a:xfrm rot="1262594">
              <a:off x="2831699" y="926704"/>
              <a:ext cx="46799" cy="4679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88" name="8-конечная звезда 1287"/>
            <p:cNvSpPr/>
            <p:nvPr/>
          </p:nvSpPr>
          <p:spPr>
            <a:xfrm rot="1262594">
              <a:off x="2811458" y="983820"/>
              <a:ext cx="46799" cy="4679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89" name="8-конечная звезда 1288"/>
            <p:cNvSpPr/>
            <p:nvPr/>
          </p:nvSpPr>
          <p:spPr>
            <a:xfrm rot="1262594">
              <a:off x="2730652" y="1068925"/>
              <a:ext cx="46799" cy="4679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90" name="8-конечная звезда 1289"/>
            <p:cNvSpPr/>
            <p:nvPr/>
          </p:nvSpPr>
          <p:spPr>
            <a:xfrm rot="1262594">
              <a:off x="2694603" y="1573243"/>
              <a:ext cx="46799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96" name="8-конечная звезда 1295"/>
            <p:cNvSpPr/>
            <p:nvPr/>
          </p:nvSpPr>
          <p:spPr>
            <a:xfrm rot="1262594">
              <a:off x="2144581" y="653426"/>
              <a:ext cx="46799" cy="4679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297" name="Прямая соединительная линия 1296"/>
            <p:cNvCxnSpPr>
              <a:stCxn id="1283" idx="5"/>
              <a:endCxn id="1281" idx="7"/>
            </p:cNvCxnSpPr>
            <p:nvPr/>
          </p:nvCxnSpPr>
          <p:spPr>
            <a:xfrm rot="16445304" flipV="1">
              <a:off x="3103093" y="505714"/>
              <a:ext cx="64882" cy="4287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99" name="Прямая соединительная линия 1298"/>
            <p:cNvCxnSpPr>
              <a:stCxn id="1290" idx="6"/>
              <a:endCxn id="1274" idx="2"/>
            </p:cNvCxnSpPr>
            <p:nvPr/>
          </p:nvCxnSpPr>
          <p:spPr>
            <a:xfrm rot="5645304" flipH="1" flipV="1">
              <a:off x="2833939" y="1469780"/>
              <a:ext cx="5267" cy="22052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00" name="Прямая соединительная линия 1299"/>
            <p:cNvCxnSpPr>
              <a:stCxn id="1274" idx="7"/>
              <a:endCxn id="1277" idx="2"/>
            </p:cNvCxnSpPr>
            <p:nvPr/>
          </p:nvCxnSpPr>
          <p:spPr>
            <a:xfrm rot="5645304" flipH="1" flipV="1">
              <a:off x="2984904" y="1510358"/>
              <a:ext cx="37827" cy="4282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01" name="Прямая соединительная линия 1300"/>
            <p:cNvCxnSpPr>
              <a:stCxn id="1277" idx="7"/>
              <a:endCxn id="1254" idx="2"/>
            </p:cNvCxnSpPr>
            <p:nvPr/>
          </p:nvCxnSpPr>
          <p:spPr>
            <a:xfrm rot="5645304" flipH="1" flipV="1">
              <a:off x="3024076" y="1395899"/>
              <a:ext cx="125287" cy="4282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02" name="Прямая соединительная линия 1301"/>
            <p:cNvCxnSpPr>
              <a:stCxn id="1254" idx="0"/>
              <a:endCxn id="1284" idx="4"/>
            </p:cNvCxnSpPr>
            <p:nvPr/>
          </p:nvCxnSpPr>
          <p:spPr>
            <a:xfrm rot="245304">
              <a:off x="3145333" y="1344536"/>
              <a:ext cx="105349" cy="5533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03" name="Прямая соединительная линия 1302"/>
            <p:cNvCxnSpPr>
              <a:stCxn id="1284" idx="0"/>
              <a:endCxn id="1221" idx="3"/>
            </p:cNvCxnSpPr>
            <p:nvPr/>
          </p:nvCxnSpPr>
          <p:spPr>
            <a:xfrm rot="245304" flipV="1">
              <a:off x="3294170" y="1366649"/>
              <a:ext cx="91227" cy="5703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04" name="Прямая соединительная линия 1303"/>
            <p:cNvCxnSpPr>
              <a:stCxn id="1221" idx="7"/>
              <a:endCxn id="1220" idx="4"/>
            </p:cNvCxnSpPr>
            <p:nvPr/>
          </p:nvCxnSpPr>
          <p:spPr>
            <a:xfrm rot="5645304" flipH="1" flipV="1">
              <a:off x="3422817" y="1226640"/>
              <a:ext cx="144242" cy="10653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05" name="Прямая соединительная линия 1304"/>
            <p:cNvCxnSpPr>
              <a:stCxn id="1289" idx="7"/>
              <a:endCxn id="1288" idx="2"/>
            </p:cNvCxnSpPr>
            <p:nvPr/>
          </p:nvCxnSpPr>
          <p:spPr>
            <a:xfrm rot="5645304" flipH="1" flipV="1">
              <a:off x="2772313" y="1032413"/>
              <a:ext cx="57265" cy="4705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06" name="Прямая соединительная линия 1305"/>
            <p:cNvCxnSpPr>
              <a:stCxn id="1219" idx="7"/>
              <a:endCxn id="1289" idx="3"/>
            </p:cNvCxnSpPr>
            <p:nvPr/>
          </p:nvCxnSpPr>
          <p:spPr>
            <a:xfrm rot="5645304" flipH="1" flipV="1">
              <a:off x="2661747" y="1067771"/>
              <a:ext cx="39212" cy="10008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07" name="Прямая соединительная линия 1306"/>
            <p:cNvCxnSpPr>
              <a:stCxn id="1219" idx="2"/>
              <a:endCxn id="1285" idx="7"/>
            </p:cNvCxnSpPr>
            <p:nvPr/>
          </p:nvCxnSpPr>
          <p:spPr>
            <a:xfrm rot="5645304">
              <a:off x="2466970" y="1164765"/>
              <a:ext cx="123858" cy="12503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08" name="Прямая соединительная линия 1307"/>
            <p:cNvCxnSpPr>
              <a:stCxn id="1285" idx="1"/>
              <a:endCxn id="1290" idx="5"/>
            </p:cNvCxnSpPr>
            <p:nvPr/>
          </p:nvCxnSpPr>
          <p:spPr>
            <a:xfrm rot="16445304" flipH="1">
              <a:off x="2459020" y="1307307"/>
              <a:ext cx="240704" cy="27612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10" name="Прямая соединительная линия 1309"/>
            <p:cNvCxnSpPr>
              <a:stCxn id="1286" idx="6"/>
              <a:endCxn id="1283" idx="2"/>
            </p:cNvCxnSpPr>
            <p:nvPr/>
          </p:nvCxnSpPr>
          <p:spPr>
            <a:xfrm rot="5645304" flipH="1" flipV="1">
              <a:off x="2874766" y="672007"/>
              <a:ext cx="344010" cy="19382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11" name="Прямая соединительная линия 1310"/>
            <p:cNvCxnSpPr>
              <a:stCxn id="1287" idx="0"/>
              <a:endCxn id="1286" idx="4"/>
            </p:cNvCxnSpPr>
            <p:nvPr/>
          </p:nvCxnSpPr>
          <p:spPr>
            <a:xfrm rot="245304" flipV="1">
              <a:off x="2877386" y="945937"/>
              <a:ext cx="29766" cy="1364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12" name="Прямая соединительная линия 1311"/>
            <p:cNvCxnSpPr>
              <a:stCxn id="1288" idx="0"/>
              <a:endCxn id="1287" idx="1"/>
            </p:cNvCxnSpPr>
            <p:nvPr/>
          </p:nvCxnSpPr>
          <p:spPr>
            <a:xfrm rot="245304" flipV="1">
              <a:off x="2858280" y="971263"/>
              <a:ext cx="4737" cy="4458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13" name="Прямая соединительная линия 1312"/>
            <p:cNvCxnSpPr>
              <a:stCxn id="1280" idx="0"/>
              <a:endCxn id="1279" idx="4"/>
            </p:cNvCxnSpPr>
            <p:nvPr/>
          </p:nvCxnSpPr>
          <p:spPr>
            <a:xfrm rot="245304">
              <a:off x="3240764" y="1070453"/>
              <a:ext cx="311774" cy="6088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19" name="Прямая соединительная линия 1318"/>
            <p:cNvCxnSpPr>
              <a:stCxn id="1296" idx="0"/>
              <a:endCxn id="1281" idx="3"/>
            </p:cNvCxnSpPr>
            <p:nvPr/>
          </p:nvCxnSpPr>
          <p:spPr>
            <a:xfrm rot="245304" flipV="1">
              <a:off x="2197109" y="480980"/>
              <a:ext cx="869294" cy="23553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20" name="Прямая соединительная линия 1319"/>
            <p:cNvCxnSpPr>
              <a:stCxn id="1220" idx="5"/>
              <a:endCxn id="1279" idx="1"/>
            </p:cNvCxnSpPr>
            <p:nvPr/>
          </p:nvCxnSpPr>
          <p:spPr>
            <a:xfrm rot="5645304" flipH="1" flipV="1">
              <a:off x="3561603" y="1178438"/>
              <a:ext cx="25555" cy="1207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369" name="TextBox 1368"/>
          <p:cNvSpPr txBox="1"/>
          <p:nvPr/>
        </p:nvSpPr>
        <p:spPr>
          <a:xfrm>
            <a:off x="3143240" y="1142984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ЕРІДАН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grpSp>
        <p:nvGrpSpPr>
          <p:cNvPr id="62" name="Группа 1493"/>
          <p:cNvGrpSpPr/>
          <p:nvPr/>
        </p:nvGrpSpPr>
        <p:grpSpPr>
          <a:xfrm>
            <a:off x="1792760" y="4140544"/>
            <a:ext cx="614178" cy="1056610"/>
            <a:chOff x="1792760" y="4140544"/>
            <a:chExt cx="614178" cy="1056610"/>
          </a:xfrm>
        </p:grpSpPr>
        <p:sp>
          <p:nvSpPr>
            <p:cNvPr id="1380" name="8-конечная звезда 1379"/>
            <p:cNvSpPr/>
            <p:nvPr/>
          </p:nvSpPr>
          <p:spPr>
            <a:xfrm rot="1262594">
              <a:off x="2009705" y="4140544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81" name="8-конечная звезда 1380"/>
            <p:cNvSpPr/>
            <p:nvPr/>
          </p:nvSpPr>
          <p:spPr>
            <a:xfrm rot="1262594">
              <a:off x="1792760" y="4221659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82" name="8-конечная звезда 1381"/>
            <p:cNvSpPr/>
            <p:nvPr/>
          </p:nvSpPr>
          <p:spPr>
            <a:xfrm rot="1262594">
              <a:off x="2007074" y="4650288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83" name="8-конечная звезда 1382"/>
            <p:cNvSpPr/>
            <p:nvPr/>
          </p:nvSpPr>
          <p:spPr>
            <a:xfrm rot="1262594">
              <a:off x="2149950" y="4435973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84" name="8-конечная звезда 1383"/>
            <p:cNvSpPr/>
            <p:nvPr/>
          </p:nvSpPr>
          <p:spPr>
            <a:xfrm rot="1262594">
              <a:off x="2149950" y="4864602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85" name="8-конечная звезда 1384"/>
            <p:cNvSpPr/>
            <p:nvPr/>
          </p:nvSpPr>
          <p:spPr>
            <a:xfrm rot="1262594">
              <a:off x="2292825" y="5150354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86" name="8-конечная звезда 1385"/>
            <p:cNvSpPr/>
            <p:nvPr/>
          </p:nvSpPr>
          <p:spPr>
            <a:xfrm rot="1262594">
              <a:off x="2363738" y="5093996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388" name="Прямая соединительная линия 1387"/>
            <p:cNvCxnSpPr>
              <a:stCxn id="1381" idx="7"/>
              <a:endCxn id="1380" idx="3"/>
            </p:cNvCxnSpPr>
            <p:nvPr/>
          </p:nvCxnSpPr>
          <p:spPr>
            <a:xfrm rot="5400000" flipH="1" flipV="1">
              <a:off x="1900291" y="4123353"/>
              <a:ext cx="49458" cy="17495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89" name="Прямая соединительная линия 1388"/>
            <p:cNvCxnSpPr>
              <a:stCxn id="1383" idx="5"/>
              <a:endCxn id="1380" idx="1"/>
            </p:cNvCxnSpPr>
            <p:nvPr/>
          </p:nvCxnSpPr>
          <p:spPr>
            <a:xfrm rot="16200000" flipV="1">
              <a:off x="1991837" y="4265977"/>
              <a:ext cx="235437" cy="10858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90" name="Прямая соединительная линия 1389"/>
            <p:cNvCxnSpPr>
              <a:stCxn id="1382" idx="4"/>
              <a:endCxn id="1381" idx="1"/>
            </p:cNvCxnSpPr>
            <p:nvPr/>
          </p:nvCxnSpPr>
          <p:spPr>
            <a:xfrm rot="10800000">
              <a:off x="1825661" y="4266444"/>
              <a:ext cx="182974" cy="39884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91" name="Прямая соединительная линия 1390"/>
            <p:cNvCxnSpPr>
              <a:stCxn id="1384" idx="6"/>
              <a:endCxn id="1383" idx="2"/>
            </p:cNvCxnSpPr>
            <p:nvPr/>
          </p:nvCxnSpPr>
          <p:spPr>
            <a:xfrm rot="16200000" flipV="1">
              <a:off x="1980875" y="4665286"/>
              <a:ext cx="384951" cy="1680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92" name="Прямая соединительная линия 1391"/>
            <p:cNvCxnSpPr>
              <a:stCxn id="1384" idx="0"/>
              <a:endCxn id="1382" idx="1"/>
            </p:cNvCxnSpPr>
            <p:nvPr/>
          </p:nvCxnSpPr>
          <p:spPr>
            <a:xfrm flipH="1" flipV="1">
              <a:off x="2039975" y="4695072"/>
              <a:ext cx="155214" cy="20133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93" name="Прямая соединительная линия 1392"/>
            <p:cNvCxnSpPr>
              <a:stCxn id="1386" idx="2"/>
              <a:endCxn id="1385" idx="7"/>
            </p:cNvCxnSpPr>
            <p:nvPr/>
          </p:nvCxnSpPr>
          <p:spPr>
            <a:xfrm rot="5400000">
              <a:off x="2343347" y="5130018"/>
              <a:ext cx="28498" cy="3997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09" name="Прямая соединительная линия 1408"/>
            <p:cNvCxnSpPr>
              <a:stCxn id="1385" idx="4"/>
              <a:endCxn id="1384" idx="1"/>
            </p:cNvCxnSpPr>
            <p:nvPr/>
          </p:nvCxnSpPr>
          <p:spPr>
            <a:xfrm rot="10800000">
              <a:off x="2182852" y="4909386"/>
              <a:ext cx="111535" cy="25596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10" name="Прямая соединительная линия 1409"/>
            <p:cNvCxnSpPr>
              <a:stCxn id="1386" idx="4"/>
              <a:endCxn id="1384" idx="1"/>
            </p:cNvCxnSpPr>
            <p:nvPr/>
          </p:nvCxnSpPr>
          <p:spPr>
            <a:xfrm rot="10800000">
              <a:off x="2182851" y="4909386"/>
              <a:ext cx="182328" cy="19845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493" name="TextBox 1492"/>
          <p:cNvSpPr txBox="1"/>
          <p:nvPr/>
        </p:nvSpPr>
        <p:spPr>
          <a:xfrm rot="3270530">
            <a:off x="1593435" y="4712403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ПД РИБА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1531" name="8-конечная звезда 1530"/>
          <p:cNvSpPr/>
          <p:nvPr/>
        </p:nvSpPr>
        <p:spPr>
          <a:xfrm rot="1262594">
            <a:off x="5008523" y="365060"/>
            <a:ext cx="54000" cy="540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grpSp>
        <p:nvGrpSpPr>
          <p:cNvPr id="63" name="Группа 1682"/>
          <p:cNvGrpSpPr/>
          <p:nvPr/>
        </p:nvGrpSpPr>
        <p:grpSpPr>
          <a:xfrm>
            <a:off x="5060722" y="401756"/>
            <a:ext cx="2493877" cy="2152192"/>
            <a:chOff x="5060722" y="401756"/>
            <a:chExt cx="2493877" cy="2152192"/>
          </a:xfrm>
        </p:grpSpPr>
        <p:cxnSp>
          <p:nvCxnSpPr>
            <p:cNvPr id="709" name="Прямая соединительная линия 708"/>
            <p:cNvCxnSpPr>
              <a:stCxn id="1536" idx="5"/>
              <a:endCxn id="1535" idx="1"/>
            </p:cNvCxnSpPr>
            <p:nvPr/>
          </p:nvCxnSpPr>
          <p:spPr>
            <a:xfrm rot="5400000" flipH="1" flipV="1">
              <a:off x="6276013" y="1313207"/>
              <a:ext cx="95572" cy="1714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331" name="8-конечная звезда 1330"/>
            <p:cNvSpPr/>
            <p:nvPr/>
          </p:nvSpPr>
          <p:spPr>
            <a:xfrm rot="1262594">
              <a:off x="6221917" y="1649892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387" name="Прямая соединительная линия 1386"/>
            <p:cNvCxnSpPr>
              <a:stCxn id="1533" idx="4"/>
              <a:endCxn id="1532" idx="0"/>
            </p:cNvCxnSpPr>
            <p:nvPr/>
          </p:nvCxnSpPr>
          <p:spPr>
            <a:xfrm rot="10800000">
              <a:off x="5489351" y="687508"/>
              <a:ext cx="521105" cy="19492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532" name="8-конечная звезда 1531"/>
            <p:cNvSpPr/>
            <p:nvPr/>
          </p:nvSpPr>
          <p:spPr>
            <a:xfrm rot="1262594">
              <a:off x="5437151" y="65081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33" name="8-конечная звезда 1532"/>
            <p:cNvSpPr/>
            <p:nvPr/>
          </p:nvSpPr>
          <p:spPr>
            <a:xfrm rot="1262594">
              <a:off x="6008654" y="865125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34" name="8-конечная звезда 1533"/>
            <p:cNvSpPr/>
            <p:nvPr/>
          </p:nvSpPr>
          <p:spPr>
            <a:xfrm rot="1262594">
              <a:off x="5794341" y="129375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35" name="8-конечная звезда 1534"/>
            <p:cNvSpPr/>
            <p:nvPr/>
          </p:nvSpPr>
          <p:spPr>
            <a:xfrm rot="1262594">
              <a:off x="6294406" y="1222317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36" name="8-конечная звезда 1535"/>
            <p:cNvSpPr/>
            <p:nvPr/>
          </p:nvSpPr>
          <p:spPr>
            <a:xfrm rot="1262594">
              <a:off x="6295985" y="1366771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61" name="8-конечная звезда 1560"/>
            <p:cNvSpPr/>
            <p:nvPr/>
          </p:nvSpPr>
          <p:spPr>
            <a:xfrm rot="1262594">
              <a:off x="6794472" y="1293755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96" name="8-конечная звезда 1595"/>
            <p:cNvSpPr/>
            <p:nvPr/>
          </p:nvSpPr>
          <p:spPr>
            <a:xfrm rot="1262594">
              <a:off x="6079040" y="721198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97" name="8-конечная звезда 1596"/>
            <p:cNvSpPr/>
            <p:nvPr/>
          </p:nvSpPr>
          <p:spPr>
            <a:xfrm rot="1262594">
              <a:off x="7507799" y="2507148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98" name="8-конечная звезда 1597"/>
            <p:cNvSpPr/>
            <p:nvPr/>
          </p:nvSpPr>
          <p:spPr>
            <a:xfrm rot="1262594">
              <a:off x="7150609" y="1875160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99" name="8-конечная звезда 1598"/>
            <p:cNvSpPr/>
            <p:nvPr/>
          </p:nvSpPr>
          <p:spPr>
            <a:xfrm rot="1262594">
              <a:off x="6875812" y="1517970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600" name="Прямая соединительная линия 1599"/>
            <p:cNvCxnSpPr>
              <a:stCxn id="1599" idx="6"/>
              <a:endCxn id="1561" idx="1"/>
            </p:cNvCxnSpPr>
            <p:nvPr/>
          </p:nvCxnSpPr>
          <p:spPr>
            <a:xfrm rot="16200000" flipV="1">
              <a:off x="6782974" y="1394890"/>
              <a:ext cx="174102" cy="7517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08" name="Прямая соединительная линия 1607"/>
            <p:cNvCxnSpPr>
              <a:stCxn id="1331" idx="7"/>
              <a:endCxn id="1536" idx="2"/>
            </p:cNvCxnSpPr>
            <p:nvPr/>
          </p:nvCxnSpPr>
          <p:spPr>
            <a:xfrm rot="5400000" flipH="1" flipV="1">
              <a:off x="6174536" y="1521576"/>
              <a:ext cx="234381" cy="5005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09" name="Прямая соединительная линия 1608"/>
            <p:cNvCxnSpPr>
              <a:stCxn id="1535" idx="6"/>
              <a:endCxn id="1533" idx="0"/>
            </p:cNvCxnSpPr>
            <p:nvPr/>
          </p:nvCxnSpPr>
          <p:spPr>
            <a:xfrm rot="16200000" flipV="1">
              <a:off x="6034828" y="927845"/>
              <a:ext cx="322298" cy="27024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10" name="Прямая соединительная линия 1609"/>
            <p:cNvCxnSpPr>
              <a:stCxn id="1534" idx="6"/>
              <a:endCxn id="1533" idx="2"/>
            </p:cNvCxnSpPr>
            <p:nvPr/>
          </p:nvCxnSpPr>
          <p:spPr>
            <a:xfrm rot="5400000" flipH="1" flipV="1">
              <a:off x="5739382" y="1008978"/>
              <a:ext cx="378230" cy="19492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11" name="Прямая соединительная линия 1610"/>
            <p:cNvCxnSpPr>
              <a:stCxn id="1532" idx="4"/>
              <a:endCxn id="1531" idx="0"/>
            </p:cNvCxnSpPr>
            <p:nvPr/>
          </p:nvCxnSpPr>
          <p:spPr>
            <a:xfrm rot="10800000">
              <a:off x="5060722" y="401756"/>
              <a:ext cx="378230" cy="26636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54" name="Прямая соединительная линия 1653"/>
            <p:cNvCxnSpPr>
              <a:stCxn id="1597" idx="5"/>
              <a:endCxn id="1598" idx="0"/>
            </p:cNvCxnSpPr>
            <p:nvPr/>
          </p:nvCxnSpPr>
          <p:spPr>
            <a:xfrm rot="16200000" flipV="1">
              <a:off x="7057672" y="2045138"/>
              <a:ext cx="602202" cy="32585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55" name="Прямая соединительная линия 1654"/>
            <p:cNvCxnSpPr>
              <a:stCxn id="1598" idx="5"/>
              <a:endCxn id="1599" idx="1"/>
            </p:cNvCxnSpPr>
            <p:nvPr/>
          </p:nvCxnSpPr>
          <p:spPr>
            <a:xfrm rot="16200000" flipV="1">
              <a:off x="6879400" y="1592067"/>
              <a:ext cx="314422" cy="25579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56" name="Прямая соединительная линия 1655"/>
            <p:cNvCxnSpPr>
              <a:stCxn id="1561" idx="4"/>
              <a:endCxn id="1596" idx="1"/>
            </p:cNvCxnSpPr>
            <p:nvPr/>
          </p:nvCxnSpPr>
          <p:spPr>
            <a:xfrm rot="10800000">
              <a:off x="6111941" y="765982"/>
              <a:ext cx="684332" cy="54507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57" name="Прямая соединительная линия 1656"/>
            <p:cNvCxnSpPr>
              <a:stCxn id="1533" idx="6"/>
              <a:endCxn id="1596" idx="3"/>
            </p:cNvCxnSpPr>
            <p:nvPr/>
          </p:nvCxnSpPr>
          <p:spPr>
            <a:xfrm rot="5400000" flipH="1" flipV="1">
              <a:off x="6006789" y="792660"/>
              <a:ext cx="112827" cy="3570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684" name="TextBox 1683"/>
          <p:cNvSpPr txBox="1"/>
          <p:nvPr/>
        </p:nvSpPr>
        <p:spPr>
          <a:xfrm rot="923649">
            <a:off x="5384852" y="804240"/>
            <a:ext cx="70215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КОРМА</a:t>
            </a:r>
            <a:endParaRPr lang="uk-UA" sz="8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1685" name="TextBox 1684"/>
          <p:cNvSpPr txBox="1"/>
          <p:nvPr/>
        </p:nvSpPr>
        <p:spPr>
          <a:xfrm rot="1029259">
            <a:off x="5726624" y="1144629"/>
            <a:ext cx="70215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КОМПАС</a:t>
            </a:r>
            <a:endParaRPr lang="uk-UA" sz="8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1686" name="TextBox 1685"/>
          <p:cNvSpPr txBox="1"/>
          <p:nvPr/>
        </p:nvSpPr>
        <p:spPr>
          <a:xfrm rot="2655036">
            <a:off x="6627970" y="1693846"/>
            <a:ext cx="70215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ВІТРИЛА</a:t>
            </a:r>
            <a:endParaRPr lang="uk-UA" sz="8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grpSp>
        <p:nvGrpSpPr>
          <p:cNvPr id="65" name="Группа 1793"/>
          <p:cNvGrpSpPr/>
          <p:nvPr/>
        </p:nvGrpSpPr>
        <p:grpSpPr>
          <a:xfrm>
            <a:off x="6572264" y="3651209"/>
            <a:ext cx="904055" cy="1962717"/>
            <a:chOff x="6579106" y="3651209"/>
            <a:chExt cx="904055" cy="1962717"/>
          </a:xfrm>
        </p:grpSpPr>
        <p:cxnSp>
          <p:nvCxnSpPr>
            <p:cNvPr id="1374" name="Прямая соединительная линия 1373"/>
            <p:cNvCxnSpPr>
              <a:stCxn id="1735" idx="3"/>
              <a:endCxn id="1737" idx="7"/>
            </p:cNvCxnSpPr>
            <p:nvPr/>
          </p:nvCxnSpPr>
          <p:spPr>
            <a:xfrm rot="5400000" flipH="1">
              <a:off x="7098637" y="4700638"/>
              <a:ext cx="15812" cy="23504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709" name="Овал 1708"/>
            <p:cNvSpPr/>
            <p:nvPr/>
          </p:nvSpPr>
          <p:spPr>
            <a:xfrm rot="3951920">
              <a:off x="6863802" y="5577926"/>
              <a:ext cx="36000" cy="36000"/>
            </a:xfrm>
            <a:prstGeom prst="ellipse">
              <a:avLst/>
            </a:prstGeom>
            <a:solidFill>
              <a:srgbClr val="C00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631" name="Прямая соединительная линия 1630"/>
            <p:cNvCxnSpPr>
              <a:stCxn id="1774" idx="5"/>
              <a:endCxn id="1773" idx="2"/>
            </p:cNvCxnSpPr>
            <p:nvPr/>
          </p:nvCxnSpPr>
          <p:spPr>
            <a:xfrm rot="5400000" flipH="1" flipV="1">
              <a:off x="7109755" y="4107339"/>
              <a:ext cx="182045" cy="7253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36" name="Прямая соединительная линия 1635"/>
            <p:cNvCxnSpPr>
              <a:stCxn id="1736" idx="7"/>
              <a:endCxn id="1735" idx="2"/>
            </p:cNvCxnSpPr>
            <p:nvPr/>
          </p:nvCxnSpPr>
          <p:spPr>
            <a:xfrm rot="5400000" flipH="1" flipV="1">
              <a:off x="7201648" y="4843103"/>
              <a:ext cx="40098" cy="3069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50" name="Прямая соединительная линия 1649"/>
            <p:cNvCxnSpPr>
              <a:stCxn id="1696" idx="7"/>
              <a:endCxn id="1736" idx="1"/>
            </p:cNvCxnSpPr>
            <p:nvPr/>
          </p:nvCxnSpPr>
          <p:spPr>
            <a:xfrm rot="5400000" flipH="1" flipV="1">
              <a:off x="6926996" y="4973061"/>
              <a:ext cx="331144" cy="20379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51" name="Прямая соединительная линия 1650"/>
            <p:cNvCxnSpPr>
              <a:stCxn id="1690" idx="7"/>
              <a:endCxn id="1696" idx="2"/>
            </p:cNvCxnSpPr>
            <p:nvPr/>
          </p:nvCxnSpPr>
          <p:spPr>
            <a:xfrm rot="5400000" flipH="1" flipV="1">
              <a:off x="6780817" y="5282497"/>
              <a:ext cx="181289" cy="16968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52" name="Прямая соединительная линия 1651"/>
            <p:cNvCxnSpPr>
              <a:stCxn id="1690" idx="5"/>
              <a:endCxn id="1689" idx="1"/>
            </p:cNvCxnSpPr>
            <p:nvPr/>
          </p:nvCxnSpPr>
          <p:spPr>
            <a:xfrm rot="16200000" flipV="1">
              <a:off x="6626175" y="5323847"/>
              <a:ext cx="174953" cy="6041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53" name="Прямая соединительная линия 1652"/>
            <p:cNvCxnSpPr>
              <a:stCxn id="1689" idx="3"/>
              <a:endCxn id="1687" idx="1"/>
            </p:cNvCxnSpPr>
            <p:nvPr/>
          </p:nvCxnSpPr>
          <p:spPr>
            <a:xfrm rot="5400000">
              <a:off x="6626343" y="5240358"/>
              <a:ext cx="11883" cy="4055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687" name="8-конечная звезда 1686"/>
            <p:cNvSpPr/>
            <p:nvPr/>
          </p:nvSpPr>
          <p:spPr>
            <a:xfrm rot="1262594">
              <a:off x="6579106" y="5221792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689" name="8-конечная звезда 1688"/>
            <p:cNvSpPr/>
            <p:nvPr/>
          </p:nvSpPr>
          <p:spPr>
            <a:xfrm rot="1262594">
              <a:off x="6650544" y="5221792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690" name="8-конечная звезда 1689"/>
            <p:cNvSpPr/>
            <p:nvPr/>
          </p:nvSpPr>
          <p:spPr>
            <a:xfrm rot="1262594">
              <a:off x="6724613" y="5438737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696" name="8-конечная звезда 1695"/>
            <p:cNvSpPr/>
            <p:nvPr/>
          </p:nvSpPr>
          <p:spPr>
            <a:xfrm rot="1262594">
              <a:off x="6938997" y="522449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730" name="8-конечная звезда 1729"/>
            <p:cNvSpPr/>
            <p:nvPr/>
          </p:nvSpPr>
          <p:spPr>
            <a:xfrm rot="1262594">
              <a:off x="7293487" y="4150222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732" name="8-конечная звезда 1731"/>
            <p:cNvSpPr/>
            <p:nvPr/>
          </p:nvSpPr>
          <p:spPr>
            <a:xfrm rot="1262594">
              <a:off x="7293486" y="4864600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733" name="8-конечная звезда 1732"/>
            <p:cNvSpPr/>
            <p:nvPr/>
          </p:nvSpPr>
          <p:spPr>
            <a:xfrm rot="1262594">
              <a:off x="6875812" y="5007478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734" name="8-конечная звезда 1733"/>
            <p:cNvSpPr/>
            <p:nvPr/>
          </p:nvSpPr>
          <p:spPr>
            <a:xfrm rot="1262594">
              <a:off x="6793420" y="4946994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735" name="8-конечная звезда 1734"/>
            <p:cNvSpPr/>
            <p:nvPr/>
          </p:nvSpPr>
          <p:spPr>
            <a:xfrm rot="1262594">
              <a:off x="7222048" y="4793164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736" name="8-конечная звезда 1735"/>
            <p:cNvSpPr/>
            <p:nvPr/>
          </p:nvSpPr>
          <p:spPr>
            <a:xfrm rot="1262594">
              <a:off x="7161564" y="4864602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737" name="8-конечная звезда 1736"/>
            <p:cNvSpPr/>
            <p:nvPr/>
          </p:nvSpPr>
          <p:spPr>
            <a:xfrm rot="1262594">
              <a:off x="6937348" y="4794216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754" name="Прямая соединительная линия 1753"/>
            <p:cNvCxnSpPr>
              <a:stCxn id="1733" idx="4"/>
              <a:endCxn id="1734" idx="1"/>
            </p:cNvCxnSpPr>
            <p:nvPr/>
          </p:nvCxnSpPr>
          <p:spPr>
            <a:xfrm rot="10800000">
              <a:off x="6826321" y="4991778"/>
              <a:ext cx="51052" cy="3069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55" name="Прямая соединительная линия 1754"/>
            <p:cNvCxnSpPr>
              <a:stCxn id="1734" idx="0"/>
              <a:endCxn id="1737" idx="3"/>
            </p:cNvCxnSpPr>
            <p:nvPr/>
          </p:nvCxnSpPr>
          <p:spPr>
            <a:xfrm flipV="1">
              <a:off x="6838659" y="4832179"/>
              <a:ext cx="101015" cy="14661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56" name="Прямая соединительная линия 1755"/>
            <p:cNvCxnSpPr>
              <a:stCxn id="1733" idx="7"/>
              <a:endCxn id="1736" idx="3"/>
            </p:cNvCxnSpPr>
            <p:nvPr/>
          </p:nvCxnSpPr>
          <p:spPr>
            <a:xfrm rot="5400000" flipH="1" flipV="1">
              <a:off x="6980151" y="4837948"/>
              <a:ext cx="123874" cy="24298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65" name="Прямая соединительная линия 1764"/>
            <p:cNvCxnSpPr>
              <a:stCxn id="1773" idx="7"/>
              <a:endCxn id="1771" idx="2"/>
            </p:cNvCxnSpPr>
            <p:nvPr/>
          </p:nvCxnSpPr>
          <p:spPr>
            <a:xfrm rot="5400000" flipH="1" flipV="1">
              <a:off x="7166963" y="3803278"/>
              <a:ext cx="317837" cy="11809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66" name="Прямая соединительная линия 1765"/>
            <p:cNvCxnSpPr>
              <a:stCxn id="1775" idx="5"/>
              <a:endCxn id="1771" idx="0"/>
            </p:cNvCxnSpPr>
            <p:nvPr/>
          </p:nvCxnSpPr>
          <p:spPr>
            <a:xfrm rot="16200000" flipV="1">
              <a:off x="7345751" y="3761977"/>
              <a:ext cx="178582" cy="3043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67" name="Прямая соединительная линия 1766"/>
            <p:cNvCxnSpPr>
              <a:stCxn id="1735" idx="5"/>
              <a:endCxn id="1775" idx="1"/>
            </p:cNvCxnSpPr>
            <p:nvPr/>
          </p:nvCxnSpPr>
          <p:spPr>
            <a:xfrm rot="5400000" flipH="1" flipV="1">
              <a:off x="6909641" y="4235560"/>
              <a:ext cx="885926" cy="23331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68" name="Прямая соединительная линия 1767"/>
            <p:cNvCxnSpPr>
              <a:stCxn id="1732" idx="3"/>
              <a:endCxn id="1735" idx="1"/>
            </p:cNvCxnSpPr>
            <p:nvPr/>
          </p:nvCxnSpPr>
          <p:spPr>
            <a:xfrm rot="5400000" flipH="1">
              <a:off x="7245449" y="4847449"/>
              <a:ext cx="59553" cy="4055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771" name="8-конечная звезда 1770"/>
            <p:cNvSpPr/>
            <p:nvPr/>
          </p:nvSpPr>
          <p:spPr>
            <a:xfrm rot="1262594">
              <a:off x="7367625" y="3651209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772" name="8-конечная звезда 1771"/>
            <p:cNvSpPr/>
            <p:nvPr/>
          </p:nvSpPr>
          <p:spPr>
            <a:xfrm rot="1262594">
              <a:off x="7222047" y="4221660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773" name="8-конечная звезда 1772"/>
            <p:cNvSpPr/>
            <p:nvPr/>
          </p:nvSpPr>
          <p:spPr>
            <a:xfrm rot="1262594">
              <a:off x="7222048" y="4007346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774" name="8-конечная звезда 1773"/>
            <p:cNvSpPr/>
            <p:nvPr/>
          </p:nvSpPr>
          <p:spPr>
            <a:xfrm rot="1262594">
              <a:off x="7150609" y="4232614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775" name="8-конечная звезда 1774"/>
            <p:cNvSpPr/>
            <p:nvPr/>
          </p:nvSpPr>
          <p:spPr>
            <a:xfrm rot="1262594">
              <a:off x="7436361" y="3864470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787" name="Прямая соединительная линия 1786"/>
            <p:cNvCxnSpPr>
              <a:stCxn id="1730" idx="5"/>
              <a:endCxn id="1773" idx="1"/>
            </p:cNvCxnSpPr>
            <p:nvPr/>
          </p:nvCxnSpPr>
          <p:spPr>
            <a:xfrm rot="16200000" flipV="1">
              <a:off x="7231114" y="4075965"/>
              <a:ext cx="100108" cy="5243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88" name="Прямая соединительная линия 1787"/>
            <p:cNvCxnSpPr>
              <a:stCxn id="1772" idx="5"/>
              <a:endCxn id="1773" idx="2"/>
            </p:cNvCxnSpPr>
            <p:nvPr/>
          </p:nvCxnSpPr>
          <p:spPr>
            <a:xfrm rot="5400000" flipH="1" flipV="1">
              <a:off x="7150951" y="4137581"/>
              <a:ext cx="171091" cy="110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795" name="TextBox 1794"/>
          <p:cNvSpPr txBox="1"/>
          <p:nvPr/>
        </p:nvSpPr>
        <p:spPr>
          <a:xfrm rot="17330145">
            <a:off x="6850552" y="4484570"/>
            <a:ext cx="70215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ЦЕНТАВР</a:t>
            </a:r>
            <a:endParaRPr lang="uk-UA" sz="8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1804" name="TextBox 1803"/>
          <p:cNvSpPr txBox="1"/>
          <p:nvPr/>
        </p:nvSpPr>
        <p:spPr>
          <a:xfrm>
            <a:off x="5535360" y="309870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15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05" name="TextBox 1804"/>
          <p:cNvSpPr txBox="1"/>
          <p:nvPr/>
        </p:nvSpPr>
        <p:spPr>
          <a:xfrm>
            <a:off x="5104222" y="166994"/>
            <a:ext cx="253596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06" name="TextBox 1805"/>
          <p:cNvSpPr txBox="1"/>
          <p:nvPr/>
        </p:nvSpPr>
        <p:spPr>
          <a:xfrm>
            <a:off x="6072198" y="571480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25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07" name="TextBox 1806"/>
          <p:cNvSpPr txBox="1"/>
          <p:nvPr/>
        </p:nvSpPr>
        <p:spPr>
          <a:xfrm>
            <a:off x="6892682" y="1310002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15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08" name="TextBox 1807"/>
          <p:cNvSpPr txBox="1"/>
          <p:nvPr/>
        </p:nvSpPr>
        <p:spPr>
          <a:xfrm>
            <a:off x="6572264" y="928670"/>
            <a:ext cx="253596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09" name="TextBox 1808"/>
          <p:cNvSpPr txBox="1"/>
          <p:nvPr/>
        </p:nvSpPr>
        <p:spPr>
          <a:xfrm>
            <a:off x="7249872" y="1810068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25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10" name="TextBox 1809"/>
          <p:cNvSpPr txBox="1"/>
          <p:nvPr/>
        </p:nvSpPr>
        <p:spPr>
          <a:xfrm>
            <a:off x="7572396" y="2857496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15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11" name="TextBox 1810"/>
          <p:cNvSpPr txBox="1"/>
          <p:nvPr/>
        </p:nvSpPr>
        <p:spPr>
          <a:xfrm>
            <a:off x="7500958" y="2333288"/>
            <a:ext cx="253596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12" name="TextBox 1811"/>
          <p:cNvSpPr txBox="1"/>
          <p:nvPr/>
        </p:nvSpPr>
        <p:spPr>
          <a:xfrm>
            <a:off x="7607062" y="3357562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25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16" name="TextBox 1815"/>
          <p:cNvSpPr txBox="1"/>
          <p:nvPr/>
        </p:nvSpPr>
        <p:spPr>
          <a:xfrm>
            <a:off x="7392748" y="4429132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15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17" name="TextBox 1816"/>
          <p:cNvSpPr txBox="1"/>
          <p:nvPr/>
        </p:nvSpPr>
        <p:spPr>
          <a:xfrm>
            <a:off x="7572396" y="3929066"/>
            <a:ext cx="253596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18" name="TextBox 1817"/>
          <p:cNvSpPr txBox="1"/>
          <p:nvPr/>
        </p:nvSpPr>
        <p:spPr>
          <a:xfrm>
            <a:off x="7178434" y="4929198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25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19" name="TextBox 1818"/>
          <p:cNvSpPr txBox="1"/>
          <p:nvPr/>
        </p:nvSpPr>
        <p:spPr>
          <a:xfrm>
            <a:off x="6392616" y="5810596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15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20" name="TextBox 1819"/>
          <p:cNvSpPr txBox="1"/>
          <p:nvPr/>
        </p:nvSpPr>
        <p:spPr>
          <a:xfrm>
            <a:off x="6818734" y="5453406"/>
            <a:ext cx="253596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21" name="TextBox 1820"/>
          <p:cNvSpPr txBox="1"/>
          <p:nvPr/>
        </p:nvSpPr>
        <p:spPr>
          <a:xfrm>
            <a:off x="5929322" y="6143644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25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22" name="TextBox 1821"/>
          <p:cNvSpPr txBox="1"/>
          <p:nvPr/>
        </p:nvSpPr>
        <p:spPr>
          <a:xfrm>
            <a:off x="4820980" y="6453538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15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23" name="TextBox 1822"/>
          <p:cNvSpPr txBox="1"/>
          <p:nvPr/>
        </p:nvSpPr>
        <p:spPr>
          <a:xfrm>
            <a:off x="5429256" y="6357958"/>
            <a:ext cx="253596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24" name="TextBox 1823"/>
          <p:cNvSpPr txBox="1"/>
          <p:nvPr/>
        </p:nvSpPr>
        <p:spPr>
          <a:xfrm>
            <a:off x="4323020" y="6500834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25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25" name="TextBox 1824"/>
          <p:cNvSpPr txBox="1"/>
          <p:nvPr/>
        </p:nvSpPr>
        <p:spPr>
          <a:xfrm>
            <a:off x="3106468" y="6239224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15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26" name="TextBox 1825"/>
          <p:cNvSpPr txBox="1"/>
          <p:nvPr/>
        </p:nvSpPr>
        <p:spPr>
          <a:xfrm>
            <a:off x="3714744" y="6429396"/>
            <a:ext cx="253596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27" name="TextBox 1826"/>
          <p:cNvSpPr txBox="1"/>
          <p:nvPr/>
        </p:nvSpPr>
        <p:spPr>
          <a:xfrm>
            <a:off x="2643174" y="5953472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25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28" name="TextBox 1827"/>
          <p:cNvSpPr txBox="1"/>
          <p:nvPr/>
        </p:nvSpPr>
        <p:spPr>
          <a:xfrm>
            <a:off x="1820584" y="5214950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15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29" name="TextBox 1828"/>
          <p:cNvSpPr txBox="1"/>
          <p:nvPr/>
        </p:nvSpPr>
        <p:spPr>
          <a:xfrm>
            <a:off x="2214546" y="5619436"/>
            <a:ext cx="253596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30" name="TextBox 1829"/>
          <p:cNvSpPr txBox="1"/>
          <p:nvPr/>
        </p:nvSpPr>
        <p:spPr>
          <a:xfrm>
            <a:off x="1534832" y="4714884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25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31" name="TextBox 1830"/>
          <p:cNvSpPr txBox="1"/>
          <p:nvPr/>
        </p:nvSpPr>
        <p:spPr>
          <a:xfrm>
            <a:off x="1214414" y="3786190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15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32" name="TextBox 1831"/>
          <p:cNvSpPr txBox="1"/>
          <p:nvPr/>
        </p:nvSpPr>
        <p:spPr>
          <a:xfrm>
            <a:off x="1357290" y="4286256"/>
            <a:ext cx="253596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33" name="TextBox 1832"/>
          <p:cNvSpPr txBox="1"/>
          <p:nvPr/>
        </p:nvSpPr>
        <p:spPr>
          <a:xfrm>
            <a:off x="1177642" y="3214686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25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34" name="TextBox 1833"/>
          <p:cNvSpPr txBox="1"/>
          <p:nvPr/>
        </p:nvSpPr>
        <p:spPr>
          <a:xfrm>
            <a:off x="1428728" y="2071678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15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35" name="TextBox 1834"/>
          <p:cNvSpPr txBox="1"/>
          <p:nvPr/>
        </p:nvSpPr>
        <p:spPr>
          <a:xfrm>
            <a:off x="1285852" y="2643182"/>
            <a:ext cx="253596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36" name="TextBox 1835"/>
          <p:cNvSpPr txBox="1"/>
          <p:nvPr/>
        </p:nvSpPr>
        <p:spPr>
          <a:xfrm>
            <a:off x="1643042" y="1643050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25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37" name="TextBox 1836"/>
          <p:cNvSpPr txBox="1"/>
          <p:nvPr/>
        </p:nvSpPr>
        <p:spPr>
          <a:xfrm>
            <a:off x="2392088" y="809936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15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38" name="TextBox 1837"/>
          <p:cNvSpPr txBox="1"/>
          <p:nvPr/>
        </p:nvSpPr>
        <p:spPr>
          <a:xfrm>
            <a:off x="2034898" y="1142984"/>
            <a:ext cx="253596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39" name="TextBox 1838"/>
          <p:cNvSpPr txBox="1"/>
          <p:nvPr/>
        </p:nvSpPr>
        <p:spPr>
          <a:xfrm>
            <a:off x="2857488" y="500042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25</a:t>
            </a:r>
            <a:endParaRPr lang="uk-UA" sz="1100" spc="-150" dirty="0">
              <a:latin typeface="Bookman Old Style" pitchFamily="18" charset="0"/>
            </a:endParaRPr>
          </a:p>
        </p:txBody>
      </p:sp>
      <p:grpSp>
        <p:nvGrpSpPr>
          <p:cNvPr id="66" name="Группа 1849"/>
          <p:cNvGrpSpPr/>
          <p:nvPr/>
        </p:nvGrpSpPr>
        <p:grpSpPr>
          <a:xfrm rot="4419803">
            <a:off x="1152525" y="9525"/>
            <a:ext cx="6837363" cy="6837363"/>
            <a:chOff x="1152525" y="9525"/>
            <a:chExt cx="6837363" cy="6837363"/>
          </a:xfrm>
        </p:grpSpPr>
        <p:pic>
          <p:nvPicPr>
            <p:cNvPr id="1030" name="Picture 6" descr="K:\Зоряне небо\ПОЛУКРУГ 90  1.png"/>
            <p:cNvPicPr>
              <a:picLocks noChangeAspect="1" noChangeArrowheads="1"/>
            </p:cNvPicPr>
            <p:nvPr/>
          </p:nvPicPr>
          <p:blipFill>
            <a:blip r:embed="rId3"/>
            <a:srcRect/>
            <a:stretch>
              <a:fillRect/>
            </a:stretch>
          </p:blipFill>
          <p:spPr bwMode="auto">
            <a:xfrm>
              <a:off x="1152525" y="9525"/>
              <a:ext cx="6837363" cy="6837363"/>
            </a:xfrm>
            <a:prstGeom prst="rect">
              <a:avLst/>
            </a:prstGeom>
            <a:noFill/>
          </p:spPr>
        </p:pic>
        <p:cxnSp>
          <p:nvCxnSpPr>
            <p:cNvPr id="1843" name="Прямая соединительная линия 1842"/>
            <p:cNvCxnSpPr/>
            <p:nvPr/>
          </p:nvCxnSpPr>
          <p:spPr>
            <a:xfrm rot="5400000">
              <a:off x="4409394" y="480312"/>
              <a:ext cx="324562" cy="651"/>
            </a:xfrm>
            <a:prstGeom prst="line">
              <a:avLst/>
            </a:prstGeom>
            <a:ln w="28575">
              <a:solidFill>
                <a:srgbClr val="C0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846" name="TextBox 1845"/>
            <p:cNvSpPr txBox="1"/>
            <p:nvPr/>
          </p:nvSpPr>
          <p:spPr>
            <a:xfrm>
              <a:off x="4071934" y="642918"/>
              <a:ext cx="1058667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uk-UA" sz="1400" b="1" dirty="0" smtClean="0">
                  <a:solidFill>
                    <a:srgbClr val="9E0000"/>
                  </a:solidFill>
                  <a:latin typeface="Bookman Old Style" pitchFamily="18" charset="0"/>
                </a:rPr>
                <a:t>Північ</a:t>
              </a:r>
            </a:p>
          </p:txBody>
        </p:sp>
        <p:sp>
          <p:nvSpPr>
            <p:cNvPr id="1847" name="TextBox 1846"/>
            <p:cNvSpPr txBox="1"/>
            <p:nvPr/>
          </p:nvSpPr>
          <p:spPr>
            <a:xfrm>
              <a:off x="4013399" y="2090314"/>
              <a:ext cx="1058667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uk-UA" sz="1600" b="1" i="1" dirty="0" err="1" smtClean="0">
                  <a:solidFill>
                    <a:srgbClr val="9E0000"/>
                  </a:solidFill>
                  <a:latin typeface="Bookman Old Style" pitchFamily="18" charset="0"/>
                </a:rPr>
                <a:t>пн</a:t>
              </a:r>
              <a:endParaRPr lang="uk-UA" sz="1600" b="1" i="1" dirty="0" smtClean="0">
                <a:solidFill>
                  <a:srgbClr val="9E0000"/>
                </a:solidFill>
                <a:latin typeface="Bookman Old Style" pitchFamily="18" charset="0"/>
              </a:endParaRPr>
            </a:p>
          </p:txBody>
        </p:sp>
        <p:sp>
          <p:nvSpPr>
            <p:cNvPr id="1848" name="TextBox 1847"/>
            <p:cNvSpPr txBox="1"/>
            <p:nvPr/>
          </p:nvSpPr>
          <p:spPr>
            <a:xfrm>
              <a:off x="6072198" y="2928934"/>
              <a:ext cx="1058667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uk-UA" sz="1600" b="1" i="1" dirty="0" err="1" smtClean="0">
                  <a:solidFill>
                    <a:srgbClr val="9E0000"/>
                  </a:solidFill>
                  <a:latin typeface="Bookman Old Style" pitchFamily="18" charset="0"/>
                </a:rPr>
                <a:t>зх</a:t>
              </a:r>
              <a:endParaRPr lang="uk-UA" sz="1600" b="1" i="1" dirty="0" smtClean="0">
                <a:solidFill>
                  <a:srgbClr val="9E0000"/>
                </a:solidFill>
                <a:latin typeface="Bookman Old Style" pitchFamily="18" charset="0"/>
              </a:endParaRPr>
            </a:p>
          </p:txBody>
        </p:sp>
        <p:sp>
          <p:nvSpPr>
            <p:cNvPr id="1849" name="TextBox 1848"/>
            <p:cNvSpPr txBox="1"/>
            <p:nvPr/>
          </p:nvSpPr>
          <p:spPr>
            <a:xfrm>
              <a:off x="2071670" y="2928934"/>
              <a:ext cx="1058667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uk-UA" sz="1600" b="1" i="1" dirty="0" err="1" smtClean="0">
                  <a:solidFill>
                    <a:srgbClr val="9E0000"/>
                  </a:solidFill>
                  <a:latin typeface="Bookman Old Style" pitchFamily="18" charset="0"/>
                </a:rPr>
                <a:t>сх</a:t>
              </a:r>
              <a:endParaRPr lang="uk-UA" sz="1600" b="1" i="1" dirty="0" smtClean="0">
                <a:solidFill>
                  <a:srgbClr val="9E0000"/>
                </a:solidFill>
                <a:latin typeface="Bookman Old Style" pitchFamily="18" charset="0"/>
              </a:endParaRPr>
            </a:p>
          </p:txBody>
        </p:sp>
      </p:grpSp>
      <p:sp>
        <p:nvSpPr>
          <p:cNvPr id="1328" name="Овал 1327">
            <a:hlinkClick r:id="rId4" action="ppaction://hlinksldjump"/>
          </p:cNvPr>
          <p:cNvSpPr/>
          <p:nvPr/>
        </p:nvSpPr>
        <p:spPr>
          <a:xfrm>
            <a:off x="4534314" y="105166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329" name="Овал 1328">
            <a:hlinkClick r:id="rId5" action="ppaction://hlinksldjump"/>
          </p:cNvPr>
          <p:cNvSpPr/>
          <p:nvPr/>
        </p:nvSpPr>
        <p:spPr>
          <a:xfrm>
            <a:off x="5143504" y="176604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343" name="Овал 1342">
            <a:hlinkClick r:id="rId6" action="ppaction://hlinksldjump"/>
          </p:cNvPr>
          <p:cNvSpPr/>
          <p:nvPr/>
        </p:nvSpPr>
        <p:spPr>
          <a:xfrm>
            <a:off x="5605884" y="329004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344" name="Овал 1343">
            <a:hlinkClick r:id="rId7" action="ppaction://hlinksldjump"/>
          </p:cNvPr>
          <p:cNvSpPr/>
          <p:nvPr/>
        </p:nvSpPr>
        <p:spPr>
          <a:xfrm>
            <a:off x="6143636" y="571480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345" name="Овал 1344">
            <a:hlinkClick r:id="rId8" action="ppaction://hlinksldjump"/>
          </p:cNvPr>
          <p:cNvSpPr/>
          <p:nvPr/>
        </p:nvSpPr>
        <p:spPr>
          <a:xfrm>
            <a:off x="6606016" y="928670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346" name="Овал 1345">
            <a:hlinkClick r:id="rId9" action="ppaction://hlinksldjump"/>
          </p:cNvPr>
          <p:cNvSpPr/>
          <p:nvPr/>
        </p:nvSpPr>
        <p:spPr>
          <a:xfrm>
            <a:off x="6963206" y="1319612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347" name="Овал 1346">
            <a:hlinkClick r:id="rId10" action="ppaction://hlinksldjump"/>
          </p:cNvPr>
          <p:cNvSpPr/>
          <p:nvPr/>
        </p:nvSpPr>
        <p:spPr>
          <a:xfrm>
            <a:off x="7286644" y="1819678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348" name="Овал 1347">
            <a:hlinkClick r:id="rId11" action="ppaction://hlinksldjump"/>
          </p:cNvPr>
          <p:cNvSpPr/>
          <p:nvPr/>
        </p:nvSpPr>
        <p:spPr>
          <a:xfrm>
            <a:off x="7500958" y="2319744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349" name="Овал 1348">
            <a:hlinkClick r:id="rId12" action="ppaction://hlinksldjump"/>
          </p:cNvPr>
          <p:cNvSpPr/>
          <p:nvPr/>
        </p:nvSpPr>
        <p:spPr>
          <a:xfrm>
            <a:off x="7606148" y="2857496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350" name="Овал 1349">
            <a:hlinkClick r:id="rId13" action="ppaction://hlinksldjump"/>
          </p:cNvPr>
          <p:cNvSpPr/>
          <p:nvPr/>
        </p:nvSpPr>
        <p:spPr>
          <a:xfrm>
            <a:off x="7643834" y="3357562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351" name="Овал 1350">
            <a:hlinkClick r:id="rId14" action="ppaction://hlinksldjump"/>
          </p:cNvPr>
          <p:cNvSpPr/>
          <p:nvPr/>
        </p:nvSpPr>
        <p:spPr>
          <a:xfrm>
            <a:off x="7572396" y="3929066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352" name="Овал 1351">
            <a:hlinkClick r:id="rId15" action="ppaction://hlinksldjump"/>
          </p:cNvPr>
          <p:cNvSpPr/>
          <p:nvPr/>
        </p:nvSpPr>
        <p:spPr>
          <a:xfrm>
            <a:off x="7429520" y="4429132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353" name="Овал 1352">
            <a:hlinkClick r:id="rId16" action="ppaction://hlinksldjump"/>
          </p:cNvPr>
          <p:cNvSpPr/>
          <p:nvPr/>
        </p:nvSpPr>
        <p:spPr>
          <a:xfrm>
            <a:off x="7215206" y="4929198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354" name="Овал 1353">
            <a:hlinkClick r:id="rId17" action="ppaction://hlinksldjump"/>
          </p:cNvPr>
          <p:cNvSpPr/>
          <p:nvPr/>
        </p:nvSpPr>
        <p:spPr>
          <a:xfrm>
            <a:off x="6820330" y="5463016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361" name="Овал 1360">
            <a:hlinkClick r:id="rId18" action="ppaction://hlinksldjump"/>
          </p:cNvPr>
          <p:cNvSpPr/>
          <p:nvPr/>
        </p:nvSpPr>
        <p:spPr>
          <a:xfrm>
            <a:off x="6429388" y="5820206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362" name="Овал 1361">
            <a:hlinkClick r:id="rId19" action="ppaction://hlinksldjump"/>
          </p:cNvPr>
          <p:cNvSpPr/>
          <p:nvPr/>
        </p:nvSpPr>
        <p:spPr>
          <a:xfrm>
            <a:off x="5929322" y="6143644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363" name="Овал 1362">
            <a:hlinkClick r:id="rId20" action="ppaction://hlinksldjump"/>
          </p:cNvPr>
          <p:cNvSpPr/>
          <p:nvPr/>
        </p:nvSpPr>
        <p:spPr>
          <a:xfrm>
            <a:off x="5391570" y="6357958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366" name="Овал 1365">
            <a:hlinkClick r:id="rId21" action="ppaction://hlinksldjump"/>
          </p:cNvPr>
          <p:cNvSpPr/>
          <p:nvPr/>
        </p:nvSpPr>
        <p:spPr>
          <a:xfrm>
            <a:off x="4857752" y="6463148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367" name="Овал 1366">
            <a:hlinkClick r:id="rId22" action="ppaction://hlinksldjump"/>
          </p:cNvPr>
          <p:cNvSpPr/>
          <p:nvPr/>
        </p:nvSpPr>
        <p:spPr>
          <a:xfrm>
            <a:off x="4357686" y="6500834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368" name="Овал 1367">
            <a:hlinkClick r:id="rId23" action="ppaction://hlinksldjump"/>
          </p:cNvPr>
          <p:cNvSpPr/>
          <p:nvPr/>
        </p:nvSpPr>
        <p:spPr>
          <a:xfrm>
            <a:off x="3714744" y="6391710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395" name="Овал 1394">
            <a:hlinkClick r:id="rId24" action="ppaction://hlinksldjump"/>
          </p:cNvPr>
          <p:cNvSpPr/>
          <p:nvPr/>
        </p:nvSpPr>
        <p:spPr>
          <a:xfrm>
            <a:off x="3143240" y="6215082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411" name="Овал 1410">
            <a:hlinkClick r:id="rId25" action="ppaction://hlinksldjump"/>
          </p:cNvPr>
          <p:cNvSpPr/>
          <p:nvPr/>
        </p:nvSpPr>
        <p:spPr>
          <a:xfrm>
            <a:off x="2676926" y="5963082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412" name="Овал 1411">
            <a:hlinkClick r:id="rId26" action="ppaction://hlinksldjump"/>
          </p:cNvPr>
          <p:cNvSpPr/>
          <p:nvPr/>
        </p:nvSpPr>
        <p:spPr>
          <a:xfrm>
            <a:off x="2214546" y="5605892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413" name="Овал 1412">
            <a:hlinkClick r:id="rId27" action="ppaction://hlinksldjump"/>
          </p:cNvPr>
          <p:cNvSpPr/>
          <p:nvPr/>
        </p:nvSpPr>
        <p:spPr>
          <a:xfrm>
            <a:off x="1857356" y="5177264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414" name="Овал 1413">
            <a:hlinkClick r:id="rId28" action="ppaction://hlinksldjump"/>
          </p:cNvPr>
          <p:cNvSpPr/>
          <p:nvPr/>
        </p:nvSpPr>
        <p:spPr>
          <a:xfrm>
            <a:off x="1571604" y="4714884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415" name="Овал 1414">
            <a:hlinkClick r:id="rId29" action="ppaction://hlinksldjump"/>
          </p:cNvPr>
          <p:cNvSpPr/>
          <p:nvPr/>
        </p:nvSpPr>
        <p:spPr>
          <a:xfrm>
            <a:off x="1391042" y="4286256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416" name="Овал 1415">
            <a:hlinkClick r:id="rId30" action="ppaction://hlinksldjump"/>
          </p:cNvPr>
          <p:cNvSpPr/>
          <p:nvPr/>
        </p:nvSpPr>
        <p:spPr>
          <a:xfrm>
            <a:off x="1285852" y="3786190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418" name="Овал 1417">
            <a:hlinkClick r:id="rId31" action="ppaction://hlinksldjump"/>
          </p:cNvPr>
          <p:cNvSpPr/>
          <p:nvPr/>
        </p:nvSpPr>
        <p:spPr>
          <a:xfrm>
            <a:off x="1214414" y="3214686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441" name="Овал 1440">
            <a:hlinkClick r:id="rId32" action="ppaction://hlinksldjump"/>
          </p:cNvPr>
          <p:cNvSpPr/>
          <p:nvPr/>
        </p:nvSpPr>
        <p:spPr>
          <a:xfrm>
            <a:off x="1319604" y="2643182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443" name="Овал 1442">
            <a:hlinkClick r:id="rId33" action="ppaction://hlinksldjump"/>
          </p:cNvPr>
          <p:cNvSpPr/>
          <p:nvPr/>
        </p:nvSpPr>
        <p:spPr>
          <a:xfrm>
            <a:off x="1472004" y="2071678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444" name="Овал 1443">
            <a:hlinkClick r:id="rId34" action="ppaction://hlinksldjump"/>
          </p:cNvPr>
          <p:cNvSpPr/>
          <p:nvPr/>
        </p:nvSpPr>
        <p:spPr>
          <a:xfrm>
            <a:off x="1714480" y="1643050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445" name="Овал 1444">
            <a:hlinkClick r:id="rId35" action="ppaction://hlinksldjump"/>
          </p:cNvPr>
          <p:cNvSpPr/>
          <p:nvPr/>
        </p:nvSpPr>
        <p:spPr>
          <a:xfrm>
            <a:off x="2071670" y="1142984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447" name="Овал 1446">
            <a:hlinkClick r:id="rId36" action="ppaction://hlinksldjump"/>
          </p:cNvPr>
          <p:cNvSpPr/>
          <p:nvPr/>
        </p:nvSpPr>
        <p:spPr>
          <a:xfrm>
            <a:off x="2462612" y="819546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455" name="Овал 1454">
            <a:hlinkClick r:id="rId37" action="ppaction://hlinksldjump"/>
          </p:cNvPr>
          <p:cNvSpPr/>
          <p:nvPr/>
        </p:nvSpPr>
        <p:spPr>
          <a:xfrm>
            <a:off x="2891240" y="500042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467" name="Овал 1466">
            <a:hlinkClick r:id="rId38" action="ppaction://hlinksldjump"/>
          </p:cNvPr>
          <p:cNvSpPr/>
          <p:nvPr/>
        </p:nvSpPr>
        <p:spPr>
          <a:xfrm>
            <a:off x="3500430" y="248042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484" name="Овал 1483">
            <a:hlinkClick r:id="rId39" action="ppaction://hlinksldjump"/>
          </p:cNvPr>
          <p:cNvSpPr/>
          <p:nvPr/>
        </p:nvSpPr>
        <p:spPr>
          <a:xfrm>
            <a:off x="3962810" y="142852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485" name="TextBox 1484"/>
          <p:cNvSpPr txBox="1"/>
          <p:nvPr/>
        </p:nvSpPr>
        <p:spPr>
          <a:xfrm>
            <a:off x="214282" y="149346"/>
            <a:ext cx="2071702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ru-RU" sz="2000" b="1" dirty="0" smtClean="0">
                <a:solidFill>
                  <a:schemeClr val="bg1"/>
                </a:solidFill>
                <a:latin typeface="Bookman Old Style" pitchFamily="18" charset="0"/>
              </a:rPr>
              <a:t>5 </a:t>
            </a:r>
            <a:r>
              <a:rPr lang="ru-RU" sz="2000" b="1" dirty="0" err="1" smtClean="0">
                <a:solidFill>
                  <a:schemeClr val="bg1"/>
                </a:solidFill>
                <a:latin typeface="Bookman Old Style" pitchFamily="18" charset="0"/>
              </a:rPr>
              <a:t>вересня</a:t>
            </a:r>
            <a:endParaRPr lang="uk-UA" sz="2000" b="1" dirty="0">
              <a:solidFill>
                <a:schemeClr val="bg1"/>
              </a:solidFill>
              <a:latin typeface="Bookman Old Style" pitchFamily="18" charset="0"/>
            </a:endParaRPr>
          </a:p>
        </p:txBody>
      </p:sp>
      <p:pic>
        <p:nvPicPr>
          <p:cNvPr id="1487" name="Picture 12" descr="MCj04326750000[1]">
            <a:hlinkClick r:id="rId40" action="ppaction://hlinksldjump"/>
          </p:cNvPr>
          <p:cNvPicPr>
            <a:picLocks noChangeAspect="1" noChangeArrowheads="1"/>
          </p:cNvPicPr>
          <p:nvPr/>
        </p:nvPicPr>
        <p:blipFill>
          <a:blip r:embed="rId41" cstate="print">
            <a:duotone>
              <a:schemeClr val="accent2">
                <a:shade val="45000"/>
                <a:satMod val="135000"/>
              </a:schemeClr>
              <a:prstClr val="white"/>
            </a:duotone>
          </a:blip>
          <a:srcRect/>
          <a:stretch>
            <a:fillRect/>
          </a:stretch>
        </p:blipFill>
        <p:spPr bwMode="auto">
          <a:xfrm>
            <a:off x="71406" y="5778000"/>
            <a:ext cx="1079999" cy="1080000"/>
          </a:xfrm>
          <a:prstGeom prst="rect">
            <a:avLst/>
          </a:prstGeom>
          <a:noFill/>
        </p:spPr>
      </p:pic>
    </p:spTree>
  </p:cSld>
  <p:clrMapOvr>
    <a:masterClrMapping/>
  </p:clrMapOvr>
  <p:transition advClick="0"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148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148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Овал 7"/>
          <p:cNvSpPr/>
          <p:nvPr/>
        </p:nvSpPr>
        <p:spPr>
          <a:xfrm>
            <a:off x="1161024" y="0"/>
            <a:ext cx="6840000" cy="6840000"/>
          </a:xfrm>
          <a:prstGeom prst="ellipse">
            <a:avLst/>
          </a:prstGeom>
          <a:solidFill>
            <a:srgbClr val="0036A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807" name="Овал 806"/>
          <p:cNvSpPr/>
          <p:nvPr/>
        </p:nvSpPr>
        <p:spPr>
          <a:xfrm>
            <a:off x="2643174" y="2071678"/>
            <a:ext cx="3786214" cy="3786214"/>
          </a:xfrm>
          <a:prstGeom prst="ellipse">
            <a:avLst/>
          </a:prstGeom>
          <a:noFill/>
          <a:ln w="19050">
            <a:solidFill>
              <a:srgbClr val="C00000"/>
            </a:solidFill>
            <a:prstDash val="sysDash"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cxnSp>
        <p:nvCxnSpPr>
          <p:cNvPr id="10" name="Прямая соединительная линия 9"/>
          <p:cNvCxnSpPr>
            <a:stCxn id="23" idx="2"/>
            <a:endCxn id="23" idx="6"/>
          </p:cNvCxnSpPr>
          <p:nvPr/>
        </p:nvCxnSpPr>
        <p:spPr>
          <a:xfrm rot="10800000" flipH="1">
            <a:off x="1428728" y="3429000"/>
            <a:ext cx="6286544" cy="1588"/>
          </a:xfrm>
          <a:prstGeom prst="line">
            <a:avLst/>
          </a:prstGeom>
          <a:ln w="12700"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12" name="Прямая соединительная линия 11"/>
          <p:cNvCxnSpPr/>
          <p:nvPr/>
        </p:nvCxnSpPr>
        <p:spPr>
          <a:xfrm rot="16200000" flipH="1">
            <a:off x="1428728" y="3499644"/>
            <a:ext cx="6286544" cy="1588"/>
          </a:xfrm>
          <a:prstGeom prst="line">
            <a:avLst/>
          </a:prstGeom>
          <a:ln w="12700"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13" name="Овал 12"/>
          <p:cNvSpPr/>
          <p:nvPr/>
        </p:nvSpPr>
        <p:spPr>
          <a:xfrm>
            <a:off x="3428992" y="2285992"/>
            <a:ext cx="2286016" cy="2286016"/>
          </a:xfrm>
          <a:prstGeom prst="ellipse">
            <a:avLst/>
          </a:prstGeom>
          <a:noFill/>
          <a:ln w="12700"/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23" name="Овал 22"/>
          <p:cNvSpPr/>
          <p:nvPr/>
        </p:nvSpPr>
        <p:spPr>
          <a:xfrm>
            <a:off x="1428728" y="285728"/>
            <a:ext cx="6286544" cy="6286544"/>
          </a:xfrm>
          <a:prstGeom prst="ellipse">
            <a:avLst/>
          </a:prstGeom>
          <a:noFill/>
          <a:ln w="12700"/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24" name="Овал 23"/>
          <p:cNvSpPr/>
          <p:nvPr/>
        </p:nvSpPr>
        <p:spPr>
          <a:xfrm>
            <a:off x="1928794" y="785794"/>
            <a:ext cx="5286412" cy="5286412"/>
          </a:xfrm>
          <a:prstGeom prst="ellipse">
            <a:avLst/>
          </a:prstGeom>
          <a:noFill/>
          <a:ln w="12700"/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cxnSp>
        <p:nvCxnSpPr>
          <p:cNvPr id="28" name="Прямая соединительная линия 27"/>
          <p:cNvCxnSpPr>
            <a:stCxn id="23" idx="3"/>
            <a:endCxn id="23" idx="7"/>
          </p:cNvCxnSpPr>
          <p:nvPr/>
        </p:nvCxnSpPr>
        <p:spPr>
          <a:xfrm rot="5400000" flipH="1" flipV="1">
            <a:off x="2349370" y="1206372"/>
            <a:ext cx="4445260" cy="4445256"/>
          </a:xfrm>
          <a:prstGeom prst="line">
            <a:avLst/>
          </a:prstGeom>
          <a:ln w="12700"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30" name="Прямая соединительная линия 29"/>
          <p:cNvCxnSpPr>
            <a:stCxn id="23" idx="1"/>
            <a:endCxn id="23" idx="5"/>
          </p:cNvCxnSpPr>
          <p:nvPr/>
        </p:nvCxnSpPr>
        <p:spPr>
          <a:xfrm rot="16200000" flipH="1">
            <a:off x="2349370" y="1206372"/>
            <a:ext cx="4445260" cy="4445256"/>
          </a:xfrm>
          <a:prstGeom prst="line">
            <a:avLst/>
          </a:prstGeom>
          <a:ln w="12700"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grpSp>
        <p:nvGrpSpPr>
          <p:cNvPr id="2" name="Группа 359"/>
          <p:cNvGrpSpPr/>
          <p:nvPr/>
        </p:nvGrpSpPr>
        <p:grpSpPr>
          <a:xfrm rot="684282">
            <a:off x="4805835" y="2798468"/>
            <a:ext cx="955301" cy="1073931"/>
            <a:chOff x="4940036" y="2439714"/>
            <a:chExt cx="1186162" cy="1333461"/>
          </a:xfrm>
        </p:grpSpPr>
        <p:sp>
          <p:nvSpPr>
            <p:cNvPr id="83" name="8-конечная звезда 82"/>
            <p:cNvSpPr/>
            <p:nvPr/>
          </p:nvSpPr>
          <p:spPr>
            <a:xfrm rot="578312">
              <a:off x="5261829" y="3077799"/>
              <a:ext cx="90000" cy="90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4" name="8-конечная звезда 83"/>
            <p:cNvSpPr/>
            <p:nvPr/>
          </p:nvSpPr>
          <p:spPr>
            <a:xfrm rot="21105294">
              <a:off x="5363088" y="3005642"/>
              <a:ext cx="79200" cy="79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5" name="8-конечная звезда 84"/>
            <p:cNvSpPr/>
            <p:nvPr/>
          </p:nvSpPr>
          <p:spPr>
            <a:xfrm rot="21105294">
              <a:off x="5505486" y="3148039"/>
              <a:ext cx="72000" cy="72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6" name="8-конечная звезда 85"/>
            <p:cNvSpPr/>
            <p:nvPr/>
          </p:nvSpPr>
          <p:spPr>
            <a:xfrm rot="19358116">
              <a:off x="5585146" y="3708375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8" name="8-конечная звезда 87"/>
            <p:cNvSpPr/>
            <p:nvPr/>
          </p:nvSpPr>
          <p:spPr>
            <a:xfrm rot="19358116">
              <a:off x="5494317" y="3565499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9" name="8-конечная звезда 88"/>
            <p:cNvSpPr/>
            <p:nvPr/>
          </p:nvSpPr>
          <p:spPr>
            <a:xfrm rot="19358116">
              <a:off x="5442270" y="3442014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90" name="8-конечная звезда 89"/>
            <p:cNvSpPr/>
            <p:nvPr/>
          </p:nvSpPr>
          <p:spPr>
            <a:xfrm rot="19358116">
              <a:off x="5436487" y="3293354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92" name="Прямая соединительная линия 91"/>
            <p:cNvCxnSpPr>
              <a:stCxn id="84" idx="1"/>
              <a:endCxn id="85" idx="6"/>
            </p:cNvCxnSpPr>
            <p:nvPr/>
          </p:nvCxnSpPr>
          <p:spPr>
            <a:xfrm rot="16200000" flipH="1">
              <a:off x="5445633" y="3057720"/>
              <a:ext cx="79473" cy="10190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6" name="Прямая соединительная линия 95"/>
            <p:cNvCxnSpPr>
              <a:stCxn id="83" idx="1"/>
              <a:endCxn id="90" idx="6"/>
            </p:cNvCxnSpPr>
            <p:nvPr/>
          </p:nvCxnSpPr>
          <p:spPr>
            <a:xfrm rot="16200000" flipH="1">
              <a:off x="5319442" y="3172926"/>
              <a:ext cx="137551" cy="11069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0" name="Прямая соединительная линия 99"/>
            <p:cNvCxnSpPr>
              <a:stCxn id="84" idx="3"/>
              <a:endCxn id="83" idx="7"/>
            </p:cNvCxnSpPr>
            <p:nvPr/>
          </p:nvCxnSpPr>
          <p:spPr>
            <a:xfrm rot="5400000">
              <a:off x="5351367" y="3069130"/>
              <a:ext cx="19787" cy="3546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3" name="Прямая соединительная линия 102"/>
            <p:cNvCxnSpPr>
              <a:stCxn id="85" idx="3"/>
              <a:endCxn id="90" idx="0"/>
            </p:cNvCxnSpPr>
            <p:nvPr/>
          </p:nvCxnSpPr>
          <p:spPr>
            <a:xfrm rot="5400000">
              <a:off x="5450595" y="3231081"/>
              <a:ext cx="87548" cy="5115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6" name="Прямая соединительная линия 105"/>
            <p:cNvCxnSpPr>
              <a:stCxn id="90" idx="2"/>
              <a:endCxn id="89" idx="7"/>
            </p:cNvCxnSpPr>
            <p:nvPr/>
          </p:nvCxnSpPr>
          <p:spPr>
            <a:xfrm rot="16200000" flipH="1">
              <a:off x="5413872" y="3377199"/>
              <a:ext cx="116642" cy="1356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9" name="Прямая соединительная линия 108"/>
            <p:cNvCxnSpPr>
              <a:stCxn id="89" idx="2"/>
              <a:endCxn id="88" idx="6"/>
            </p:cNvCxnSpPr>
            <p:nvPr/>
          </p:nvCxnSpPr>
          <p:spPr>
            <a:xfrm rot="16200000" flipH="1">
              <a:off x="5464702" y="3529795"/>
              <a:ext cx="71983" cy="1272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0" name="Прямая соединительная линия 119"/>
            <p:cNvCxnSpPr>
              <a:stCxn id="88" idx="2"/>
              <a:endCxn id="86" idx="6"/>
            </p:cNvCxnSpPr>
            <p:nvPr/>
          </p:nvCxnSpPr>
          <p:spPr>
            <a:xfrm rot="16200000" flipH="1">
              <a:off x="5526444" y="3643585"/>
              <a:ext cx="91374" cy="5150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28" name="8-конечная звезда 127"/>
            <p:cNvSpPr/>
            <p:nvPr/>
          </p:nvSpPr>
          <p:spPr>
            <a:xfrm rot="19358116">
              <a:off x="5075043" y="2871397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 dirty="0"/>
            </a:p>
          </p:txBody>
        </p:sp>
        <p:sp>
          <p:nvSpPr>
            <p:cNvPr id="129" name="8-конечная звезда 128"/>
            <p:cNvSpPr/>
            <p:nvPr/>
          </p:nvSpPr>
          <p:spPr>
            <a:xfrm rot="19358116">
              <a:off x="5225788" y="2439714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0" name="8-конечная звезда 129"/>
            <p:cNvSpPr/>
            <p:nvPr/>
          </p:nvSpPr>
          <p:spPr>
            <a:xfrm rot="19358116">
              <a:off x="4940036" y="2654028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59" name="8-конечная звезда 258"/>
            <p:cNvSpPr/>
            <p:nvPr/>
          </p:nvSpPr>
          <p:spPr>
            <a:xfrm rot="19358116">
              <a:off x="5225788" y="279690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60" name="8-конечная звезда 259"/>
            <p:cNvSpPr/>
            <p:nvPr/>
          </p:nvSpPr>
          <p:spPr>
            <a:xfrm rot="19358116">
              <a:off x="5582977" y="2654028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61" name="8-конечная звезда 260"/>
            <p:cNvSpPr/>
            <p:nvPr/>
          </p:nvSpPr>
          <p:spPr>
            <a:xfrm rot="19358116">
              <a:off x="5650801" y="3150479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62" name="8-конечная звезда 261"/>
            <p:cNvSpPr/>
            <p:nvPr/>
          </p:nvSpPr>
          <p:spPr>
            <a:xfrm>
              <a:off x="5715008" y="2928934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 dirty="0"/>
            </a:p>
          </p:txBody>
        </p:sp>
        <p:sp>
          <p:nvSpPr>
            <p:cNvPr id="263" name="8-конечная звезда 262"/>
            <p:cNvSpPr/>
            <p:nvPr/>
          </p:nvSpPr>
          <p:spPr>
            <a:xfrm>
              <a:off x="5286380" y="2643182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 dirty="0"/>
            </a:p>
          </p:txBody>
        </p:sp>
        <p:sp>
          <p:nvSpPr>
            <p:cNvPr id="264" name="8-конечная звезда 263"/>
            <p:cNvSpPr/>
            <p:nvPr/>
          </p:nvSpPr>
          <p:spPr>
            <a:xfrm>
              <a:off x="6072198" y="2857496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 dirty="0"/>
            </a:p>
          </p:txBody>
        </p:sp>
        <p:cxnSp>
          <p:nvCxnSpPr>
            <p:cNvPr id="265" name="Прямая соединительная линия 264"/>
            <p:cNvCxnSpPr>
              <a:stCxn id="128" idx="2"/>
              <a:endCxn id="83" idx="5"/>
            </p:cNvCxnSpPr>
            <p:nvPr/>
          </p:nvCxnSpPr>
          <p:spPr>
            <a:xfrm rot="16200000" flipH="1">
              <a:off x="5101177" y="2906492"/>
              <a:ext cx="182398" cy="17681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8" name="Прямая соединительная линия 267"/>
            <p:cNvCxnSpPr>
              <a:stCxn id="128" idx="6"/>
              <a:endCxn id="130" idx="2"/>
            </p:cNvCxnSpPr>
            <p:nvPr/>
          </p:nvCxnSpPr>
          <p:spPr>
            <a:xfrm rot="16200000" flipV="1">
              <a:off x="4946469" y="2739440"/>
              <a:ext cx="172604" cy="9869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1" name="Прямая соединительная линия 270"/>
            <p:cNvCxnSpPr>
              <a:stCxn id="129" idx="4"/>
              <a:endCxn id="130" idx="0"/>
            </p:cNvCxnSpPr>
            <p:nvPr/>
          </p:nvCxnSpPr>
          <p:spPr>
            <a:xfrm rot="10800000" flipV="1">
              <a:off x="4988495" y="2483100"/>
              <a:ext cx="242834" cy="18154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5" name="Прямая соединительная линия 274"/>
            <p:cNvCxnSpPr>
              <a:stCxn id="259" idx="5"/>
              <a:endCxn id="128" idx="0"/>
            </p:cNvCxnSpPr>
            <p:nvPr/>
          </p:nvCxnSpPr>
          <p:spPr>
            <a:xfrm rot="16200000" flipH="1" flipV="1">
              <a:off x="5137609" y="2790055"/>
              <a:ext cx="58157" cy="11867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8" name="Прямая соединительная линия 277"/>
            <p:cNvCxnSpPr>
              <a:stCxn id="263" idx="3"/>
              <a:endCxn id="259" idx="7"/>
            </p:cNvCxnSpPr>
            <p:nvPr/>
          </p:nvCxnSpPr>
          <p:spPr>
            <a:xfrm rot="5400000">
              <a:off x="5221398" y="2724252"/>
              <a:ext cx="107868" cy="3791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2" name="Прямая соединительная линия 281"/>
            <p:cNvCxnSpPr>
              <a:stCxn id="260" idx="6"/>
              <a:endCxn id="129" idx="1"/>
            </p:cNvCxnSpPr>
            <p:nvPr/>
          </p:nvCxnSpPr>
          <p:spPr>
            <a:xfrm rot="16200000" flipV="1">
              <a:off x="5341936" y="2407914"/>
              <a:ext cx="189268" cy="31404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7" name="Прямая соединительная линия 286"/>
            <p:cNvCxnSpPr>
              <a:stCxn id="260" idx="4"/>
              <a:endCxn id="263" idx="0"/>
            </p:cNvCxnSpPr>
            <p:nvPr/>
          </p:nvCxnSpPr>
          <p:spPr>
            <a:xfrm rot="10800000">
              <a:off x="5340380" y="2670182"/>
              <a:ext cx="248138" cy="2723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4" name="Прямая соединительная линия 293"/>
            <p:cNvCxnSpPr>
              <a:stCxn id="86" idx="0"/>
              <a:endCxn id="261" idx="3"/>
            </p:cNvCxnSpPr>
            <p:nvPr/>
          </p:nvCxnSpPr>
          <p:spPr>
            <a:xfrm flipV="1">
              <a:off x="5643297" y="3186320"/>
              <a:ext cx="23112" cy="53479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2" name="Прямая соединительная линия 301"/>
            <p:cNvCxnSpPr>
              <a:stCxn id="262" idx="2"/>
              <a:endCxn id="261" idx="0"/>
            </p:cNvCxnSpPr>
            <p:nvPr/>
          </p:nvCxnSpPr>
          <p:spPr>
            <a:xfrm rot="5400000">
              <a:off x="5625248" y="3040794"/>
              <a:ext cx="174621" cy="5890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5" name="Прямая соединительная линия 304"/>
            <p:cNvCxnSpPr>
              <a:stCxn id="264" idx="4"/>
              <a:endCxn id="260" idx="1"/>
            </p:cNvCxnSpPr>
            <p:nvPr/>
          </p:nvCxnSpPr>
          <p:spPr>
            <a:xfrm rot="10800000">
              <a:off x="5636738" y="2684616"/>
              <a:ext cx="435460" cy="19988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0" name="Прямая соединительная линия 309"/>
            <p:cNvCxnSpPr>
              <a:stCxn id="264" idx="3"/>
              <a:endCxn id="262" idx="0"/>
            </p:cNvCxnSpPr>
            <p:nvPr/>
          </p:nvCxnSpPr>
          <p:spPr>
            <a:xfrm rot="5400000">
              <a:off x="5898384" y="2774212"/>
              <a:ext cx="52346" cy="31109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3" name="Группа 361"/>
          <p:cNvGrpSpPr/>
          <p:nvPr/>
        </p:nvGrpSpPr>
        <p:grpSpPr>
          <a:xfrm rot="566496">
            <a:off x="5490804" y="2555408"/>
            <a:ext cx="738836" cy="811859"/>
            <a:chOff x="5722238" y="1868210"/>
            <a:chExt cx="1036132" cy="1138538"/>
          </a:xfrm>
        </p:grpSpPr>
        <p:sp>
          <p:nvSpPr>
            <p:cNvPr id="317" name="8-конечная звезда 316"/>
            <p:cNvSpPr/>
            <p:nvPr/>
          </p:nvSpPr>
          <p:spPr>
            <a:xfrm rot="19358116">
              <a:off x="5870898" y="2156130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20" name="8-конечная звезда 319"/>
            <p:cNvSpPr/>
            <p:nvPr/>
          </p:nvSpPr>
          <p:spPr>
            <a:xfrm rot="19358116">
              <a:off x="6137259" y="2299006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21" name="8-конечная звезда 320"/>
            <p:cNvSpPr/>
            <p:nvPr/>
          </p:nvSpPr>
          <p:spPr>
            <a:xfrm rot="19358116">
              <a:off x="6299525" y="2727634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22" name="8-конечная звезда 321"/>
            <p:cNvSpPr/>
            <p:nvPr/>
          </p:nvSpPr>
          <p:spPr>
            <a:xfrm rot="19358116">
              <a:off x="6565887" y="2941948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23" name="8-конечная звезда 322"/>
            <p:cNvSpPr/>
            <p:nvPr/>
          </p:nvSpPr>
          <p:spPr>
            <a:xfrm rot="19358116">
              <a:off x="5864476" y="2225400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24" name="8-конечная звезда 323"/>
            <p:cNvSpPr/>
            <p:nvPr/>
          </p:nvSpPr>
          <p:spPr>
            <a:xfrm rot="19358116">
              <a:off x="6011605" y="2296838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25" name="8-конечная звезда 324"/>
            <p:cNvSpPr/>
            <p:nvPr/>
          </p:nvSpPr>
          <p:spPr>
            <a:xfrm rot="19358116">
              <a:off x="6583109" y="2725465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26" name="8-конечная звезда 325"/>
            <p:cNvSpPr/>
            <p:nvPr/>
          </p:nvSpPr>
          <p:spPr>
            <a:xfrm rot="19358116">
              <a:off x="6440233" y="2654028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27" name="8-конечная звезда 326"/>
            <p:cNvSpPr/>
            <p:nvPr/>
          </p:nvSpPr>
          <p:spPr>
            <a:xfrm rot="19358116">
              <a:off x="6440233" y="2225399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28" name="8-конечная звезда 327"/>
            <p:cNvSpPr/>
            <p:nvPr/>
          </p:nvSpPr>
          <p:spPr>
            <a:xfrm rot="19358116">
              <a:off x="6154481" y="2153962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29" name="8-конечная звезда 328"/>
            <p:cNvSpPr/>
            <p:nvPr/>
          </p:nvSpPr>
          <p:spPr>
            <a:xfrm rot="19358116">
              <a:off x="6083043" y="1868210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30" name="8-конечная звезда 329"/>
            <p:cNvSpPr/>
            <p:nvPr/>
          </p:nvSpPr>
          <p:spPr>
            <a:xfrm rot="19358116">
              <a:off x="5793676" y="2078907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 dirty="0"/>
            </a:p>
          </p:txBody>
        </p:sp>
        <p:sp>
          <p:nvSpPr>
            <p:cNvPr id="331" name="8-конечная звезда 330"/>
            <p:cNvSpPr/>
            <p:nvPr/>
          </p:nvSpPr>
          <p:spPr>
            <a:xfrm rot="19358116">
              <a:off x="5722238" y="2078908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 dirty="0"/>
            </a:p>
          </p:txBody>
        </p:sp>
        <p:sp>
          <p:nvSpPr>
            <p:cNvPr id="332" name="8-конечная звезда 331"/>
            <p:cNvSpPr/>
            <p:nvPr/>
          </p:nvSpPr>
          <p:spPr>
            <a:xfrm rot="21342597">
              <a:off x="6287807" y="2644478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 dirty="0"/>
            </a:p>
          </p:txBody>
        </p:sp>
        <p:sp>
          <p:nvSpPr>
            <p:cNvPr id="333" name="8-конечная звезда 332"/>
            <p:cNvSpPr/>
            <p:nvPr/>
          </p:nvSpPr>
          <p:spPr>
            <a:xfrm rot="21342597">
              <a:off x="6230567" y="2087171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 dirty="0"/>
            </a:p>
          </p:txBody>
        </p:sp>
        <p:cxnSp>
          <p:nvCxnSpPr>
            <p:cNvPr id="334" name="Прямая соединительная линия 333"/>
            <p:cNvCxnSpPr>
              <a:stCxn id="326" idx="7"/>
              <a:endCxn id="327" idx="3"/>
            </p:cNvCxnSpPr>
            <p:nvPr/>
          </p:nvCxnSpPr>
          <p:spPr>
            <a:xfrm rot="16200000" flipV="1">
              <a:off x="6279680" y="2463127"/>
              <a:ext cx="375107" cy="717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8" name="Прямая соединительная линия 337"/>
            <p:cNvCxnSpPr>
              <a:stCxn id="325" idx="6"/>
              <a:endCxn id="326" idx="1"/>
            </p:cNvCxnSpPr>
            <p:nvPr/>
          </p:nvCxnSpPr>
          <p:spPr>
            <a:xfrm rot="16200000" flipV="1">
              <a:off x="6520664" y="2657946"/>
              <a:ext cx="46391" cy="9972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41" name="8-конечная звезда 340"/>
            <p:cNvSpPr/>
            <p:nvPr/>
          </p:nvSpPr>
          <p:spPr>
            <a:xfrm rot="19358116">
              <a:off x="6722370" y="2650413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 dirty="0"/>
            </a:p>
          </p:txBody>
        </p:sp>
        <p:cxnSp>
          <p:nvCxnSpPr>
            <p:cNvPr id="342" name="Прямая соединительная линия 341"/>
            <p:cNvCxnSpPr>
              <a:stCxn id="341" idx="4"/>
              <a:endCxn id="325" idx="0"/>
            </p:cNvCxnSpPr>
            <p:nvPr/>
          </p:nvCxnSpPr>
          <p:spPr>
            <a:xfrm rot="10800000" flipV="1">
              <a:off x="6631568" y="2679337"/>
              <a:ext cx="94496" cy="5674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5" name="Прямая соединительная линия 344"/>
            <p:cNvCxnSpPr>
              <a:stCxn id="326" idx="6"/>
              <a:endCxn id="328" idx="2"/>
            </p:cNvCxnSpPr>
            <p:nvPr/>
          </p:nvCxnSpPr>
          <p:spPr>
            <a:xfrm rot="16200000" flipV="1">
              <a:off x="6095783" y="2304505"/>
              <a:ext cx="457148" cy="25298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6" name="Прямая соединительная линия 345"/>
            <p:cNvCxnSpPr>
              <a:stCxn id="328" idx="4"/>
              <a:endCxn id="320" idx="6"/>
            </p:cNvCxnSpPr>
            <p:nvPr/>
          </p:nvCxnSpPr>
          <p:spPr>
            <a:xfrm rot="10800000" flipV="1">
              <a:off x="6149996" y="2197347"/>
              <a:ext cx="10026" cy="10830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7" name="Прямая соединительная линия 346"/>
            <p:cNvCxnSpPr>
              <a:stCxn id="320" idx="3"/>
              <a:endCxn id="332" idx="6"/>
            </p:cNvCxnSpPr>
            <p:nvPr/>
          </p:nvCxnSpPr>
          <p:spPr>
            <a:xfrm rot="16200000" flipH="1">
              <a:off x="6094402" y="2434469"/>
              <a:ext cx="281010" cy="13910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8" name="Прямая соединительная линия 347"/>
            <p:cNvCxnSpPr>
              <a:stCxn id="332" idx="2"/>
              <a:endCxn id="321" idx="6"/>
            </p:cNvCxnSpPr>
            <p:nvPr/>
          </p:nvCxnSpPr>
          <p:spPr>
            <a:xfrm rot="16200000" flipH="1">
              <a:off x="6282780" y="2704800"/>
              <a:ext cx="53855" cy="510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9" name="Прямая соединительная линия 348"/>
            <p:cNvCxnSpPr>
              <a:stCxn id="321" idx="1"/>
              <a:endCxn id="322" idx="5"/>
            </p:cNvCxnSpPr>
            <p:nvPr/>
          </p:nvCxnSpPr>
          <p:spPr>
            <a:xfrm rot="16200000" flipH="1">
              <a:off x="6362254" y="2766122"/>
              <a:ext cx="205704" cy="20213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3" name="Прямая соединительная линия 372"/>
            <p:cNvCxnSpPr>
              <a:stCxn id="329" idx="2"/>
              <a:endCxn id="328" idx="6"/>
            </p:cNvCxnSpPr>
            <p:nvPr/>
          </p:nvCxnSpPr>
          <p:spPr>
            <a:xfrm rot="16200000" flipH="1">
              <a:off x="6024345" y="2018753"/>
              <a:ext cx="242834" cy="3866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4" name="Прямая соединительная линия 373"/>
            <p:cNvCxnSpPr>
              <a:stCxn id="324" idx="1"/>
              <a:endCxn id="320" idx="5"/>
            </p:cNvCxnSpPr>
            <p:nvPr/>
          </p:nvCxnSpPr>
          <p:spPr>
            <a:xfrm rot="5400000" flipH="1" flipV="1">
              <a:off x="6101294" y="2291172"/>
              <a:ext cx="324" cy="7218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5" name="Прямая соединительная линия 374"/>
            <p:cNvCxnSpPr>
              <a:stCxn id="323" idx="2"/>
              <a:endCxn id="324" idx="5"/>
            </p:cNvCxnSpPr>
            <p:nvPr/>
          </p:nvCxnSpPr>
          <p:spPr>
            <a:xfrm rot="16200000" flipH="1">
              <a:off x="5936657" y="2245064"/>
              <a:ext cx="46392" cy="10398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6" name="Прямая соединительная линия 375"/>
            <p:cNvCxnSpPr>
              <a:stCxn id="317" idx="3"/>
              <a:endCxn id="323" idx="3"/>
            </p:cNvCxnSpPr>
            <p:nvPr/>
          </p:nvCxnSpPr>
          <p:spPr>
            <a:xfrm rot="5400000">
              <a:off x="5864182" y="2244349"/>
              <a:ext cx="58519" cy="1110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7" name="Прямая соединительная линия 376"/>
            <p:cNvCxnSpPr>
              <a:stCxn id="328" idx="4"/>
              <a:endCxn id="317" idx="1"/>
            </p:cNvCxnSpPr>
            <p:nvPr/>
          </p:nvCxnSpPr>
          <p:spPr>
            <a:xfrm rot="10800000">
              <a:off x="5935410" y="2192836"/>
              <a:ext cx="224612" cy="451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2" name="Прямая соединительная линия 391"/>
            <p:cNvCxnSpPr>
              <a:stCxn id="323" idx="6"/>
              <a:endCxn id="331" idx="4"/>
            </p:cNvCxnSpPr>
            <p:nvPr/>
          </p:nvCxnSpPr>
          <p:spPr>
            <a:xfrm rot="16200000" flipV="1">
              <a:off x="5738957" y="2094808"/>
              <a:ext cx="123109" cy="14915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3" name="Прямая соединительная линия 392"/>
            <p:cNvCxnSpPr>
              <a:stCxn id="331" idx="5"/>
              <a:endCxn id="330" idx="4"/>
            </p:cNvCxnSpPr>
            <p:nvPr/>
          </p:nvCxnSpPr>
          <p:spPr>
            <a:xfrm rot="16200000" flipH="1">
              <a:off x="5753225" y="2063687"/>
              <a:ext cx="13315" cy="7497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4" name="Прямая соединительная линия 393"/>
            <p:cNvCxnSpPr>
              <a:stCxn id="330" idx="0"/>
              <a:endCxn id="317" idx="6"/>
            </p:cNvCxnSpPr>
            <p:nvPr/>
          </p:nvCxnSpPr>
          <p:spPr>
            <a:xfrm>
              <a:off x="5825982" y="2085983"/>
              <a:ext cx="57653" cy="7679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2" name="Прямая соединительная линия 401"/>
            <p:cNvCxnSpPr>
              <a:stCxn id="326" idx="5"/>
              <a:endCxn id="332" idx="0"/>
            </p:cNvCxnSpPr>
            <p:nvPr/>
          </p:nvCxnSpPr>
          <p:spPr>
            <a:xfrm rot="16200000" flipV="1">
              <a:off x="6373961" y="2610929"/>
              <a:ext cx="16309" cy="11671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7" name="Прямая соединительная линия 406"/>
            <p:cNvCxnSpPr>
              <a:stCxn id="333" idx="3"/>
              <a:endCxn id="328" idx="0"/>
            </p:cNvCxnSpPr>
            <p:nvPr/>
          </p:nvCxnSpPr>
          <p:spPr>
            <a:xfrm rot="5400000">
              <a:off x="6206480" y="2131099"/>
              <a:ext cx="29938" cy="3701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4" name="Группа 360"/>
          <p:cNvGrpSpPr/>
          <p:nvPr/>
        </p:nvGrpSpPr>
        <p:grpSpPr>
          <a:xfrm>
            <a:off x="5857884" y="3286124"/>
            <a:ext cx="726496" cy="1393323"/>
            <a:chOff x="6515287" y="3086269"/>
            <a:chExt cx="726496" cy="1393323"/>
          </a:xfrm>
        </p:grpSpPr>
        <p:sp>
          <p:nvSpPr>
            <p:cNvPr id="411" name="8-конечная звезда 410"/>
            <p:cNvSpPr/>
            <p:nvPr/>
          </p:nvSpPr>
          <p:spPr>
            <a:xfrm rot="19358116">
              <a:off x="7166183" y="3880039"/>
              <a:ext cx="75600" cy="756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12" name="8-конечная звезда 411"/>
            <p:cNvSpPr/>
            <p:nvPr/>
          </p:nvSpPr>
          <p:spPr>
            <a:xfrm rot="19358116">
              <a:off x="6658163" y="3581966"/>
              <a:ext cx="72000" cy="72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13" name="8-конечная звезда 412"/>
            <p:cNvSpPr/>
            <p:nvPr/>
          </p:nvSpPr>
          <p:spPr>
            <a:xfrm rot="19358116">
              <a:off x="6868862" y="3578468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14" name="8-конечная звезда 413"/>
            <p:cNvSpPr/>
            <p:nvPr/>
          </p:nvSpPr>
          <p:spPr>
            <a:xfrm rot="19358116">
              <a:off x="6947529" y="3089885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15" name="8-конечная звезда 414"/>
            <p:cNvSpPr/>
            <p:nvPr/>
          </p:nvSpPr>
          <p:spPr>
            <a:xfrm rot="19358116">
              <a:off x="7011737" y="3439846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16" name="8-конечная звезда 415"/>
            <p:cNvSpPr/>
            <p:nvPr/>
          </p:nvSpPr>
          <p:spPr>
            <a:xfrm rot="19358116" flipV="1">
              <a:off x="7017303" y="3302535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17" name="8-конечная звезда 416"/>
            <p:cNvSpPr/>
            <p:nvPr/>
          </p:nvSpPr>
          <p:spPr>
            <a:xfrm rot="19358116">
              <a:off x="6876091" y="387570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18" name="8-конечная звезда 417"/>
            <p:cNvSpPr/>
            <p:nvPr/>
          </p:nvSpPr>
          <p:spPr>
            <a:xfrm rot="19358116">
              <a:off x="7086790" y="3657772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20" name="8-конечная звезда 419"/>
            <p:cNvSpPr/>
            <p:nvPr/>
          </p:nvSpPr>
          <p:spPr>
            <a:xfrm rot="19358116">
              <a:off x="6729600" y="4157840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421" name="Прямая соединительная линия 420"/>
            <p:cNvCxnSpPr>
              <a:stCxn id="416" idx="6"/>
              <a:endCxn id="414" idx="2"/>
            </p:cNvCxnSpPr>
            <p:nvPr/>
          </p:nvCxnSpPr>
          <p:spPr>
            <a:xfrm rot="5400000" flipH="1">
              <a:off x="6919866" y="3209394"/>
              <a:ext cx="205219" cy="6312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4" name="Прямая соединительная линия 423"/>
            <p:cNvCxnSpPr>
              <a:stCxn id="415" idx="7"/>
              <a:endCxn id="416" idx="6"/>
            </p:cNvCxnSpPr>
            <p:nvPr/>
          </p:nvCxnSpPr>
          <p:spPr>
            <a:xfrm rot="5400000" flipH="1" flipV="1">
              <a:off x="6999919" y="3385968"/>
              <a:ext cx="96522" cy="1171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8" name="Прямая соединительная линия 427"/>
            <p:cNvCxnSpPr>
              <a:stCxn id="418" idx="7"/>
              <a:endCxn id="415" idx="1"/>
            </p:cNvCxnSpPr>
            <p:nvPr/>
          </p:nvCxnSpPr>
          <p:spPr>
            <a:xfrm rot="16200000" flipV="1">
              <a:off x="6992591" y="3543340"/>
              <a:ext cx="187498" cy="4168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1" name="Прямая соединительная линия 430"/>
            <p:cNvCxnSpPr>
              <a:stCxn id="413" idx="0"/>
              <a:endCxn id="415" idx="4"/>
            </p:cNvCxnSpPr>
            <p:nvPr/>
          </p:nvCxnSpPr>
          <p:spPr>
            <a:xfrm flipV="1">
              <a:off x="6917321" y="3483232"/>
              <a:ext cx="99957" cy="10585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6" name="Прямая соединительная линия 435"/>
            <p:cNvCxnSpPr>
              <a:stCxn id="412" idx="1"/>
              <a:endCxn id="413" idx="4"/>
            </p:cNvCxnSpPr>
            <p:nvPr/>
          </p:nvCxnSpPr>
          <p:spPr>
            <a:xfrm rot="5400000" flipH="1" flipV="1">
              <a:off x="6801675" y="3550022"/>
              <a:ext cx="895" cy="14455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9" name="Прямая соединительная линия 438"/>
            <p:cNvCxnSpPr>
              <a:stCxn id="411" idx="6"/>
              <a:endCxn id="418" idx="2"/>
            </p:cNvCxnSpPr>
            <p:nvPr/>
          </p:nvCxnSpPr>
          <p:spPr>
            <a:xfrm rot="16200000" flipV="1">
              <a:off x="7049520" y="3756272"/>
              <a:ext cx="197718" cy="6532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2" name="Прямая соединительная линия 441"/>
            <p:cNvCxnSpPr>
              <a:stCxn id="417" idx="6"/>
              <a:endCxn id="413" idx="2"/>
            </p:cNvCxnSpPr>
            <p:nvPr/>
          </p:nvCxnSpPr>
          <p:spPr>
            <a:xfrm rot="5400000" flipH="1" flipV="1">
              <a:off x="6772318" y="3741315"/>
              <a:ext cx="254317" cy="2554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8" name="Прямая соединительная линия 447"/>
            <p:cNvCxnSpPr>
              <a:stCxn id="417" idx="0"/>
              <a:endCxn id="411" idx="5"/>
            </p:cNvCxnSpPr>
            <p:nvPr/>
          </p:nvCxnSpPr>
          <p:spPr>
            <a:xfrm>
              <a:off x="6924550" y="3886317"/>
              <a:ext cx="241968" cy="2650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2" name="Прямая соединительная линия 451"/>
            <p:cNvCxnSpPr>
              <a:stCxn id="417" idx="4"/>
              <a:endCxn id="420" idx="0"/>
            </p:cNvCxnSpPr>
            <p:nvPr/>
          </p:nvCxnSpPr>
          <p:spPr>
            <a:xfrm rot="10800000" flipV="1">
              <a:off x="6761906" y="3919088"/>
              <a:ext cx="119726" cy="24582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56" name="8-конечная звезда 455"/>
            <p:cNvSpPr/>
            <p:nvPr/>
          </p:nvSpPr>
          <p:spPr>
            <a:xfrm rot="19358116">
              <a:off x="7097638" y="4097246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 dirty="0"/>
            </a:p>
          </p:txBody>
        </p:sp>
        <p:sp>
          <p:nvSpPr>
            <p:cNvPr id="457" name="8-конечная звезда 456"/>
            <p:cNvSpPr/>
            <p:nvPr/>
          </p:nvSpPr>
          <p:spPr>
            <a:xfrm rot="19358116">
              <a:off x="6947528" y="4232892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 dirty="0"/>
            </a:p>
          </p:txBody>
        </p:sp>
        <p:cxnSp>
          <p:nvCxnSpPr>
            <p:cNvPr id="458" name="Прямая соединительная линия 457"/>
            <p:cNvCxnSpPr>
              <a:stCxn id="456" idx="7"/>
              <a:endCxn id="411" idx="3"/>
            </p:cNvCxnSpPr>
            <p:nvPr/>
          </p:nvCxnSpPr>
          <p:spPr>
            <a:xfrm rot="5400000" flipH="1" flipV="1">
              <a:off x="7092503" y="3991027"/>
              <a:ext cx="142181" cy="7073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1" name="Прямая соединительная линия 460"/>
            <p:cNvCxnSpPr>
              <a:stCxn id="457" idx="0"/>
              <a:endCxn id="456" idx="4"/>
            </p:cNvCxnSpPr>
            <p:nvPr/>
          </p:nvCxnSpPr>
          <p:spPr>
            <a:xfrm flipV="1">
              <a:off x="6995987" y="4140632"/>
              <a:ext cx="107192" cy="10287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4" name="Прямая соединительная линия 463"/>
            <p:cNvCxnSpPr>
              <a:stCxn id="420" idx="3"/>
              <a:endCxn id="457" idx="6"/>
            </p:cNvCxnSpPr>
            <p:nvPr/>
          </p:nvCxnSpPr>
          <p:spPr>
            <a:xfrm rot="16200000" flipH="1">
              <a:off x="6829299" y="4109590"/>
              <a:ext cx="44752" cy="21293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67" name="8-конечная звезда 466"/>
            <p:cNvSpPr/>
            <p:nvPr/>
          </p:nvSpPr>
          <p:spPr>
            <a:xfrm rot="19358116">
              <a:off x="6872476" y="3086269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68" name="8-конечная звезда 467"/>
            <p:cNvSpPr/>
            <p:nvPr/>
          </p:nvSpPr>
          <p:spPr>
            <a:xfrm rot="19358116">
              <a:off x="6872476" y="3300583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69" name="8-конечная звезда 468"/>
            <p:cNvSpPr/>
            <p:nvPr/>
          </p:nvSpPr>
          <p:spPr>
            <a:xfrm rot="19358116">
              <a:off x="6729600" y="4443592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70" name="8-конечная звезда 469"/>
            <p:cNvSpPr/>
            <p:nvPr/>
          </p:nvSpPr>
          <p:spPr>
            <a:xfrm rot="19358116">
              <a:off x="6515287" y="4300715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471" name="Прямая соединительная линия 470"/>
            <p:cNvCxnSpPr>
              <a:stCxn id="468" idx="1"/>
              <a:endCxn id="467" idx="2"/>
            </p:cNvCxnSpPr>
            <p:nvPr/>
          </p:nvCxnSpPr>
          <p:spPr>
            <a:xfrm rot="5400000" flipH="1">
              <a:off x="6803659" y="3216317"/>
              <a:ext cx="202400" cy="691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5" name="Прямая соединительная линия 474"/>
            <p:cNvCxnSpPr>
              <a:stCxn id="467" idx="1"/>
              <a:endCxn id="414" idx="4"/>
            </p:cNvCxnSpPr>
            <p:nvPr/>
          </p:nvCxnSpPr>
          <p:spPr>
            <a:xfrm rot="16200000" flipH="1">
              <a:off x="6917388" y="3097589"/>
              <a:ext cx="26610" cy="4475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8" name="Прямая соединительная линия 477"/>
            <p:cNvCxnSpPr>
              <a:stCxn id="415" idx="6"/>
              <a:endCxn id="468" idx="1"/>
            </p:cNvCxnSpPr>
            <p:nvPr/>
          </p:nvCxnSpPr>
          <p:spPr>
            <a:xfrm rot="16200000" flipV="1">
              <a:off x="6903128" y="3326164"/>
              <a:ext cx="124412" cy="11403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2" name="Прямая соединительная линия 481"/>
            <p:cNvCxnSpPr>
              <a:stCxn id="469" idx="0"/>
              <a:endCxn id="457" idx="4"/>
            </p:cNvCxnSpPr>
            <p:nvPr/>
          </p:nvCxnSpPr>
          <p:spPr>
            <a:xfrm flipV="1">
              <a:off x="6761906" y="4276278"/>
              <a:ext cx="191163" cy="17439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5" name="Прямая соединительная линия 484"/>
            <p:cNvCxnSpPr>
              <a:stCxn id="470" idx="0"/>
              <a:endCxn id="420" idx="4"/>
            </p:cNvCxnSpPr>
            <p:nvPr/>
          </p:nvCxnSpPr>
          <p:spPr>
            <a:xfrm flipV="1">
              <a:off x="6547593" y="4186764"/>
              <a:ext cx="185701" cy="12102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5" name="Группа 362"/>
          <p:cNvGrpSpPr/>
          <p:nvPr/>
        </p:nvGrpSpPr>
        <p:grpSpPr>
          <a:xfrm rot="1585141">
            <a:off x="5304453" y="2021759"/>
            <a:ext cx="538571" cy="514328"/>
            <a:chOff x="5297225" y="1370312"/>
            <a:chExt cx="554067" cy="623337"/>
          </a:xfrm>
        </p:grpSpPr>
        <p:sp>
          <p:nvSpPr>
            <p:cNvPr id="127" name="8-конечная звезда 126"/>
            <p:cNvSpPr/>
            <p:nvPr/>
          </p:nvSpPr>
          <p:spPr>
            <a:xfrm rot="19358116">
              <a:off x="5585146" y="1708111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1" name="8-конечная звезда 130"/>
            <p:cNvSpPr/>
            <p:nvPr/>
          </p:nvSpPr>
          <p:spPr>
            <a:xfrm rot="19358116">
              <a:off x="5442271" y="1370312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2" name="8-конечная звезда 131"/>
            <p:cNvSpPr/>
            <p:nvPr/>
          </p:nvSpPr>
          <p:spPr>
            <a:xfrm rot="19358116">
              <a:off x="5509370" y="1801157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4" name="8-конечная звезда 133"/>
            <p:cNvSpPr/>
            <p:nvPr/>
          </p:nvSpPr>
          <p:spPr>
            <a:xfrm rot="19358116">
              <a:off x="5297225" y="1582458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5" name="8-конечная звезда 134"/>
            <p:cNvSpPr/>
            <p:nvPr/>
          </p:nvSpPr>
          <p:spPr>
            <a:xfrm rot="19358116">
              <a:off x="5440101" y="1939649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6" name="8-конечная звезда 135"/>
            <p:cNvSpPr/>
            <p:nvPr/>
          </p:nvSpPr>
          <p:spPr>
            <a:xfrm rot="19358116">
              <a:off x="5797292" y="1653895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37" name="Прямая соединительная линия 136"/>
            <p:cNvCxnSpPr>
              <a:stCxn id="127" idx="6"/>
              <a:endCxn id="131" idx="2"/>
            </p:cNvCxnSpPr>
            <p:nvPr/>
          </p:nvCxnSpPr>
          <p:spPr>
            <a:xfrm rot="16200000" flipV="1">
              <a:off x="5402961" y="1519837"/>
              <a:ext cx="286297" cy="10354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0" name="Прямая соединительная линия 139"/>
            <p:cNvCxnSpPr>
              <a:stCxn id="132" idx="6"/>
              <a:endCxn id="134" idx="2"/>
            </p:cNvCxnSpPr>
            <p:nvPr/>
          </p:nvCxnSpPr>
          <p:spPr>
            <a:xfrm rot="16200000" flipV="1">
              <a:off x="5341900" y="1629629"/>
              <a:ext cx="174673" cy="17725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3" name="Прямая соединительная линия 142"/>
            <p:cNvCxnSpPr>
              <a:stCxn id="135" idx="0"/>
              <a:endCxn id="132" idx="3"/>
            </p:cNvCxnSpPr>
            <p:nvPr/>
          </p:nvCxnSpPr>
          <p:spPr>
            <a:xfrm flipV="1">
              <a:off x="5488560" y="1844166"/>
              <a:ext cx="39540" cy="10609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9" name="Прямая соединительная линия 148"/>
            <p:cNvCxnSpPr>
              <a:stCxn id="136" idx="5"/>
              <a:endCxn id="127" idx="1"/>
            </p:cNvCxnSpPr>
            <p:nvPr/>
          </p:nvCxnSpPr>
          <p:spPr>
            <a:xfrm rot="16200000" flipH="1" flipV="1">
              <a:off x="5689841" y="1637125"/>
              <a:ext cx="67508" cy="14787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3" name="Прямая соединительная линия 152"/>
            <p:cNvCxnSpPr>
              <a:stCxn id="134" idx="0"/>
              <a:endCxn id="131" idx="4"/>
            </p:cNvCxnSpPr>
            <p:nvPr/>
          </p:nvCxnSpPr>
          <p:spPr>
            <a:xfrm flipV="1">
              <a:off x="5345684" y="1422375"/>
              <a:ext cx="103236" cy="17069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8" name="Прямая соединительная линия 157"/>
            <p:cNvCxnSpPr>
              <a:stCxn id="132" idx="0"/>
              <a:endCxn id="127" idx="4"/>
            </p:cNvCxnSpPr>
            <p:nvPr/>
          </p:nvCxnSpPr>
          <p:spPr>
            <a:xfrm flipV="1">
              <a:off x="5548137" y="1760174"/>
              <a:ext cx="43658" cy="4947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64" name="8-конечная звезда 163"/>
            <p:cNvSpPr/>
            <p:nvPr/>
          </p:nvSpPr>
          <p:spPr>
            <a:xfrm rot="19358116">
              <a:off x="5449625" y="1734858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</p:grpSp>
      <p:grpSp>
        <p:nvGrpSpPr>
          <p:cNvPr id="6" name="Группа 363"/>
          <p:cNvGrpSpPr/>
          <p:nvPr/>
        </p:nvGrpSpPr>
        <p:grpSpPr>
          <a:xfrm rot="589541">
            <a:off x="4520577" y="1928802"/>
            <a:ext cx="656137" cy="504421"/>
            <a:chOff x="4294925" y="1294537"/>
            <a:chExt cx="841986" cy="647297"/>
          </a:xfrm>
        </p:grpSpPr>
        <p:sp>
          <p:nvSpPr>
            <p:cNvPr id="161" name="8-конечная звезда 160"/>
            <p:cNvSpPr/>
            <p:nvPr/>
          </p:nvSpPr>
          <p:spPr>
            <a:xfrm rot="578312">
              <a:off x="5046604" y="1792826"/>
              <a:ext cx="90000" cy="90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62" name="8-конечная звезда 161"/>
            <p:cNvSpPr/>
            <p:nvPr/>
          </p:nvSpPr>
          <p:spPr>
            <a:xfrm rot="21105294">
              <a:off x="4934460" y="1862634"/>
              <a:ext cx="79200" cy="79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63" name="8-конечная звезда 162"/>
            <p:cNvSpPr/>
            <p:nvPr/>
          </p:nvSpPr>
          <p:spPr>
            <a:xfrm rot="19358116">
              <a:off x="4654283" y="1868210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65" name="8-конечная звезда 164"/>
            <p:cNvSpPr/>
            <p:nvPr/>
          </p:nvSpPr>
          <p:spPr>
            <a:xfrm rot="19358116">
              <a:off x="4868598" y="1582458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66" name="8-конечная звезда 165"/>
            <p:cNvSpPr/>
            <p:nvPr/>
          </p:nvSpPr>
          <p:spPr>
            <a:xfrm rot="19358116">
              <a:off x="4868598" y="1725332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67" name="8-конечная звезда 166"/>
            <p:cNvSpPr/>
            <p:nvPr/>
          </p:nvSpPr>
          <p:spPr>
            <a:xfrm rot="19358116">
              <a:off x="5082911" y="1653895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70" name="8-конечная звезда 169"/>
            <p:cNvSpPr/>
            <p:nvPr/>
          </p:nvSpPr>
          <p:spPr>
            <a:xfrm rot="19358116">
              <a:off x="4935782" y="1435328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71" name="8-конечная звезда 170"/>
            <p:cNvSpPr/>
            <p:nvPr/>
          </p:nvSpPr>
          <p:spPr>
            <a:xfrm rot="19358116">
              <a:off x="5009304" y="1723165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72" name="8-конечная звезда 171"/>
            <p:cNvSpPr/>
            <p:nvPr/>
          </p:nvSpPr>
          <p:spPr>
            <a:xfrm rot="19358116">
              <a:off x="4652114" y="1294537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73" name="8-конечная звезда 172"/>
            <p:cNvSpPr/>
            <p:nvPr/>
          </p:nvSpPr>
          <p:spPr>
            <a:xfrm rot="628005">
              <a:off x="4504127" y="1503738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74" name="8-конечная звезда 173"/>
            <p:cNvSpPr/>
            <p:nvPr/>
          </p:nvSpPr>
          <p:spPr>
            <a:xfrm rot="19358116">
              <a:off x="4794990" y="1805487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77" name="8-конечная звезда 176"/>
            <p:cNvSpPr/>
            <p:nvPr/>
          </p:nvSpPr>
          <p:spPr>
            <a:xfrm rot="19358116">
              <a:off x="4513576" y="1370313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78" name="8-конечная звезда 177"/>
            <p:cNvSpPr/>
            <p:nvPr/>
          </p:nvSpPr>
          <p:spPr>
            <a:xfrm rot="19358116">
              <a:off x="4799329" y="1513188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79" name="8-конечная звезда 178"/>
            <p:cNvSpPr/>
            <p:nvPr/>
          </p:nvSpPr>
          <p:spPr>
            <a:xfrm rot="19358116">
              <a:off x="4585014" y="1636673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80" name="8-конечная звезда 179"/>
            <p:cNvSpPr/>
            <p:nvPr/>
          </p:nvSpPr>
          <p:spPr>
            <a:xfrm rot="19358116">
              <a:off x="4442138" y="1565235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82" name="8-конечная звезда 181"/>
            <p:cNvSpPr/>
            <p:nvPr/>
          </p:nvSpPr>
          <p:spPr>
            <a:xfrm rot="19358116">
              <a:off x="4370699" y="1565235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83" name="8-конечная звезда 182"/>
            <p:cNvSpPr/>
            <p:nvPr/>
          </p:nvSpPr>
          <p:spPr>
            <a:xfrm rot="19358116">
              <a:off x="4294925" y="1580288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84" name="Прямая соединительная линия 183"/>
            <p:cNvCxnSpPr>
              <a:stCxn id="172" idx="2"/>
              <a:endCxn id="170" idx="5"/>
            </p:cNvCxnSpPr>
            <p:nvPr/>
          </p:nvCxnSpPr>
          <p:spPr>
            <a:xfrm rot="16200000" flipH="1">
              <a:off x="4748704" y="1271423"/>
              <a:ext cx="125437" cy="24919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9" name="Прямая соединительная линия 188"/>
            <p:cNvCxnSpPr>
              <a:stCxn id="170" idx="4"/>
              <a:endCxn id="165" idx="0"/>
            </p:cNvCxnSpPr>
            <p:nvPr/>
          </p:nvCxnSpPr>
          <p:spPr>
            <a:xfrm rot="10800000" flipV="1">
              <a:off x="4917057" y="1478714"/>
              <a:ext cx="24266" cy="11435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0" name="Прямая соединительная линия 189"/>
            <p:cNvCxnSpPr>
              <a:stCxn id="165" idx="2"/>
              <a:endCxn id="171" idx="5"/>
            </p:cNvCxnSpPr>
            <p:nvPr/>
          </p:nvCxnSpPr>
          <p:spPr>
            <a:xfrm rot="16200000" flipH="1">
              <a:off x="4905250" y="1637650"/>
              <a:ext cx="110978" cy="9751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1" name="Прямая соединительная линия 190"/>
            <p:cNvCxnSpPr>
              <a:stCxn id="171" idx="0"/>
              <a:endCxn id="167" idx="4"/>
            </p:cNvCxnSpPr>
            <p:nvPr/>
          </p:nvCxnSpPr>
          <p:spPr>
            <a:xfrm flipV="1">
              <a:off x="5048071" y="1697281"/>
              <a:ext cx="40381" cy="3437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2" name="Прямая соединительная линия 191"/>
            <p:cNvCxnSpPr>
              <a:stCxn id="171" idx="2"/>
              <a:endCxn id="161" idx="5"/>
            </p:cNvCxnSpPr>
            <p:nvPr/>
          </p:nvCxnSpPr>
          <p:spPr>
            <a:xfrm rot="16200000" flipH="1">
              <a:off x="5035189" y="1770756"/>
              <a:ext cx="39196" cy="2154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3" name="Прямая соединительная линия 192"/>
            <p:cNvCxnSpPr>
              <a:stCxn id="178" idx="5"/>
              <a:endCxn id="177" idx="1"/>
            </p:cNvCxnSpPr>
            <p:nvPr/>
          </p:nvCxnSpPr>
          <p:spPr>
            <a:xfrm rot="16200000" flipV="1">
              <a:off x="4621721" y="1363386"/>
              <a:ext cx="134265" cy="22152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4" name="Прямая соединительная линия 203"/>
            <p:cNvCxnSpPr>
              <a:stCxn id="165" idx="2"/>
              <a:endCxn id="178" idx="2"/>
            </p:cNvCxnSpPr>
            <p:nvPr/>
          </p:nvCxnSpPr>
          <p:spPr>
            <a:xfrm rot="5400000" flipH="1">
              <a:off x="4851899" y="1570832"/>
              <a:ext cx="59578" cy="6059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5" name="Прямая соединительная линия 204"/>
            <p:cNvCxnSpPr>
              <a:stCxn id="166" idx="5"/>
              <a:endCxn id="179" idx="1"/>
            </p:cNvCxnSpPr>
            <p:nvPr/>
          </p:nvCxnSpPr>
          <p:spPr>
            <a:xfrm rot="16200000" flipV="1">
              <a:off x="4721499" y="1601406"/>
              <a:ext cx="75367" cy="21931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6" name="Прямая соединительная линия 205"/>
            <p:cNvCxnSpPr>
              <a:stCxn id="171" idx="5"/>
              <a:endCxn id="166" idx="1"/>
            </p:cNvCxnSpPr>
            <p:nvPr/>
          </p:nvCxnSpPr>
          <p:spPr>
            <a:xfrm rot="16200000" flipH="1" flipV="1">
              <a:off x="4958915" y="1705339"/>
              <a:ext cx="14024" cy="8713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2" name="Прямая соединительная линия 221"/>
            <p:cNvCxnSpPr>
              <a:stCxn id="174" idx="7"/>
              <a:endCxn id="166" idx="4"/>
            </p:cNvCxnSpPr>
            <p:nvPr/>
          </p:nvCxnSpPr>
          <p:spPr>
            <a:xfrm rot="5400000" flipH="1" flipV="1">
              <a:off x="4828319" y="1759859"/>
              <a:ext cx="36960" cy="5467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3" name="Прямая соединительная линия 222"/>
            <p:cNvCxnSpPr>
              <a:stCxn id="163" idx="0"/>
              <a:endCxn id="174" idx="5"/>
            </p:cNvCxnSpPr>
            <p:nvPr/>
          </p:nvCxnSpPr>
          <p:spPr>
            <a:xfrm flipV="1">
              <a:off x="4702742" y="1824217"/>
              <a:ext cx="92439" cy="5460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4" name="Прямая соединительная линия 223"/>
            <p:cNvCxnSpPr>
              <a:stCxn id="174" idx="1"/>
              <a:endCxn id="162" idx="5"/>
            </p:cNvCxnSpPr>
            <p:nvPr/>
          </p:nvCxnSpPr>
          <p:spPr>
            <a:xfrm rot="16200000" flipH="1">
              <a:off x="4865876" y="1802080"/>
              <a:ext cx="48581" cy="10433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9" name="Прямая соединительная линия 228"/>
            <p:cNvCxnSpPr>
              <a:stCxn id="173" idx="1"/>
              <a:endCxn id="179" idx="7"/>
            </p:cNvCxnSpPr>
            <p:nvPr/>
          </p:nvCxnSpPr>
          <p:spPr>
            <a:xfrm rot="16200000" flipH="1">
              <a:off x="4532931" y="1548173"/>
              <a:ext cx="93828" cy="8374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0" name="Прямая соединительная линия 229"/>
            <p:cNvCxnSpPr>
              <a:stCxn id="180" idx="1"/>
              <a:endCxn id="179" idx="6"/>
            </p:cNvCxnSpPr>
            <p:nvPr/>
          </p:nvCxnSpPr>
          <p:spPr>
            <a:xfrm rot="16200000" flipH="1">
              <a:off x="4531509" y="1577080"/>
              <a:ext cx="41382" cy="9110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1" name="Прямая соединительная линия 230"/>
            <p:cNvCxnSpPr>
              <a:stCxn id="183" idx="1"/>
              <a:endCxn id="180" idx="5"/>
            </p:cNvCxnSpPr>
            <p:nvPr/>
          </p:nvCxnSpPr>
          <p:spPr>
            <a:xfrm rot="5400000" flipH="1" flipV="1">
              <a:off x="4384466" y="1546798"/>
              <a:ext cx="11428" cy="10449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7" name="Группа 364"/>
          <p:cNvGrpSpPr/>
          <p:nvPr/>
        </p:nvGrpSpPr>
        <p:grpSpPr>
          <a:xfrm rot="824949">
            <a:off x="3473154" y="1928802"/>
            <a:ext cx="957465" cy="487051"/>
            <a:chOff x="2866670" y="1509356"/>
            <a:chExt cx="1220286" cy="620745"/>
          </a:xfrm>
        </p:grpSpPr>
        <p:cxnSp>
          <p:nvCxnSpPr>
            <p:cNvPr id="221" name="Прямая соединительная линия 220"/>
            <p:cNvCxnSpPr>
              <a:stCxn id="245" idx="5"/>
              <a:endCxn id="248" idx="1"/>
            </p:cNvCxnSpPr>
            <p:nvPr/>
          </p:nvCxnSpPr>
          <p:spPr>
            <a:xfrm rot="16200000" flipV="1">
              <a:off x="3859472" y="1675800"/>
              <a:ext cx="4245" cy="30736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2" name="Прямая соединительная линия 231"/>
            <p:cNvCxnSpPr>
              <a:stCxn id="266" idx="2"/>
              <a:endCxn id="251" idx="6"/>
            </p:cNvCxnSpPr>
            <p:nvPr/>
          </p:nvCxnSpPr>
          <p:spPr>
            <a:xfrm rot="16200000" flipH="1">
              <a:off x="3278275" y="1609729"/>
              <a:ext cx="95704" cy="11435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45" name="8-конечная звезда 244"/>
            <p:cNvSpPr/>
            <p:nvPr/>
          </p:nvSpPr>
          <p:spPr>
            <a:xfrm rot="19358116">
              <a:off x="4014956" y="1800387"/>
              <a:ext cx="72000" cy="72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46" name="8-конечная звезда 245"/>
            <p:cNvSpPr/>
            <p:nvPr/>
          </p:nvSpPr>
          <p:spPr>
            <a:xfrm rot="19358116">
              <a:off x="3299131" y="2065301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47" name="8-конечная звезда 246"/>
            <p:cNvSpPr/>
            <p:nvPr/>
          </p:nvSpPr>
          <p:spPr>
            <a:xfrm rot="19358116">
              <a:off x="3511275" y="1868210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48" name="8-конечная звезда 247"/>
            <p:cNvSpPr/>
            <p:nvPr/>
          </p:nvSpPr>
          <p:spPr>
            <a:xfrm rot="19358116">
              <a:off x="3654151" y="1796772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49" name="8-конечная звезда 248"/>
            <p:cNvSpPr/>
            <p:nvPr/>
          </p:nvSpPr>
          <p:spPr>
            <a:xfrm rot="21105294">
              <a:off x="3505700" y="1648320"/>
              <a:ext cx="79200" cy="79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50" name="8-конечная звезда 249"/>
            <p:cNvSpPr/>
            <p:nvPr/>
          </p:nvSpPr>
          <p:spPr>
            <a:xfrm rot="19358116">
              <a:off x="3511276" y="172533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51" name="8-конечная звезда 250"/>
            <p:cNvSpPr/>
            <p:nvPr/>
          </p:nvSpPr>
          <p:spPr>
            <a:xfrm rot="19358116">
              <a:off x="3370569" y="1708111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52" name="8-конечная звезда 251"/>
            <p:cNvSpPr/>
            <p:nvPr/>
          </p:nvSpPr>
          <p:spPr>
            <a:xfrm rot="19358116">
              <a:off x="3439837" y="172533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53" name="8-конечная звезда 252"/>
            <p:cNvSpPr/>
            <p:nvPr/>
          </p:nvSpPr>
          <p:spPr>
            <a:xfrm rot="19358116">
              <a:off x="3208301" y="1727503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54" name="8-конечная звезда 253"/>
            <p:cNvSpPr/>
            <p:nvPr/>
          </p:nvSpPr>
          <p:spPr>
            <a:xfrm rot="19358116">
              <a:off x="2868332" y="1868209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55" name="8-конечная звезда 254"/>
            <p:cNvSpPr/>
            <p:nvPr/>
          </p:nvSpPr>
          <p:spPr>
            <a:xfrm rot="19358116">
              <a:off x="4012788" y="1583904"/>
              <a:ext cx="61200" cy="61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56" name="8-конечная звезда 255"/>
            <p:cNvSpPr/>
            <p:nvPr/>
          </p:nvSpPr>
          <p:spPr>
            <a:xfrm rot="19358116">
              <a:off x="3080479" y="1794601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57" name="8-конечная звезда 256"/>
            <p:cNvSpPr/>
            <p:nvPr/>
          </p:nvSpPr>
          <p:spPr>
            <a:xfrm rot="19358116">
              <a:off x="3009040" y="1937479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58" name="8-конечная звезда 257"/>
            <p:cNvSpPr/>
            <p:nvPr/>
          </p:nvSpPr>
          <p:spPr>
            <a:xfrm rot="19358116">
              <a:off x="3091363" y="1580288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66" name="8-конечная звезда 265"/>
            <p:cNvSpPr/>
            <p:nvPr/>
          </p:nvSpPr>
          <p:spPr>
            <a:xfrm rot="19358116">
              <a:off x="3234239" y="1580289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67" name="8-конечная звезда 266"/>
            <p:cNvSpPr/>
            <p:nvPr/>
          </p:nvSpPr>
          <p:spPr>
            <a:xfrm rot="19358116" flipV="1">
              <a:off x="2866670" y="1652232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69" name="8-конечная звезда 268"/>
            <p:cNvSpPr/>
            <p:nvPr/>
          </p:nvSpPr>
          <p:spPr>
            <a:xfrm rot="19358116" flipV="1">
              <a:off x="3509612" y="1580794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70" name="8-конечная звезда 269"/>
            <p:cNvSpPr/>
            <p:nvPr/>
          </p:nvSpPr>
          <p:spPr>
            <a:xfrm rot="19358116" flipV="1">
              <a:off x="3438174" y="1509356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276" name="Прямая соединительная линия 275"/>
            <p:cNvCxnSpPr>
              <a:stCxn id="269" idx="4"/>
              <a:endCxn id="251" idx="0"/>
            </p:cNvCxnSpPr>
            <p:nvPr/>
          </p:nvCxnSpPr>
          <p:spPr>
            <a:xfrm rot="10800000" flipV="1">
              <a:off x="3428721" y="1617526"/>
              <a:ext cx="85583" cy="10332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7" name="Прямая соединительная линия 276"/>
            <p:cNvCxnSpPr>
              <a:stCxn id="269" idx="2"/>
              <a:endCxn id="270" idx="6"/>
            </p:cNvCxnSpPr>
            <p:nvPr/>
          </p:nvCxnSpPr>
          <p:spPr>
            <a:xfrm rot="16200000" flipV="1">
              <a:off x="3479203" y="1546089"/>
              <a:ext cx="35101" cy="4369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9" name="Прямая соединительная линия 278"/>
            <p:cNvCxnSpPr>
              <a:stCxn id="252" idx="5"/>
              <a:endCxn id="250" idx="4"/>
            </p:cNvCxnSpPr>
            <p:nvPr/>
          </p:nvCxnSpPr>
          <p:spPr>
            <a:xfrm rot="16200000" flipH="1">
              <a:off x="3468459" y="1720362"/>
              <a:ext cx="19973" cy="7674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0" name="Прямая соединительная линия 279"/>
            <p:cNvCxnSpPr>
              <a:stCxn id="250" idx="3"/>
              <a:endCxn id="247" idx="0"/>
            </p:cNvCxnSpPr>
            <p:nvPr/>
          </p:nvCxnSpPr>
          <p:spPr>
            <a:xfrm rot="16200000" flipH="1">
              <a:off x="3497346" y="1816436"/>
              <a:ext cx="99730" cy="2504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1" name="Прямая соединительная линия 280"/>
            <p:cNvCxnSpPr>
              <a:stCxn id="249" idx="7"/>
              <a:endCxn id="255" idx="4"/>
            </p:cNvCxnSpPr>
            <p:nvPr/>
          </p:nvCxnSpPr>
          <p:spPr>
            <a:xfrm rot="5400000" flipH="1" flipV="1">
              <a:off x="3782472" y="1419599"/>
              <a:ext cx="23118" cy="45007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3" name="Прямая соединительная линия 282"/>
            <p:cNvCxnSpPr>
              <a:stCxn id="255" idx="3"/>
              <a:endCxn id="248" idx="0"/>
            </p:cNvCxnSpPr>
            <p:nvPr/>
          </p:nvCxnSpPr>
          <p:spPr>
            <a:xfrm rot="5400000">
              <a:off x="3789689" y="1557753"/>
              <a:ext cx="162554" cy="33671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4" name="Прямая соединительная линия 283"/>
            <p:cNvCxnSpPr>
              <a:stCxn id="246" idx="0"/>
              <a:endCxn id="247" idx="4"/>
            </p:cNvCxnSpPr>
            <p:nvPr/>
          </p:nvCxnSpPr>
          <p:spPr>
            <a:xfrm flipV="1">
              <a:off x="3357282" y="1911596"/>
              <a:ext cx="159534" cy="16644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5" name="Прямая соединительная линия 284"/>
            <p:cNvCxnSpPr>
              <a:stCxn id="247" idx="1"/>
              <a:endCxn id="248" idx="4"/>
            </p:cNvCxnSpPr>
            <p:nvPr/>
          </p:nvCxnSpPr>
          <p:spPr>
            <a:xfrm rot="5400000" flipH="1" flipV="1">
              <a:off x="3583044" y="1822150"/>
              <a:ext cx="58639" cy="9465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9" name="Прямая соединительная линия 338"/>
            <p:cNvCxnSpPr>
              <a:stCxn id="254" idx="0"/>
              <a:endCxn id="258" idx="3"/>
            </p:cNvCxnSpPr>
            <p:nvPr/>
          </p:nvCxnSpPr>
          <p:spPr>
            <a:xfrm flipV="1">
              <a:off x="2916791" y="1623297"/>
              <a:ext cx="193302" cy="25552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0" name="Прямая соединительная линия 339"/>
            <p:cNvCxnSpPr>
              <a:stCxn id="267" idx="5"/>
              <a:endCxn id="254" idx="7"/>
            </p:cNvCxnSpPr>
            <p:nvPr/>
          </p:nvCxnSpPr>
          <p:spPr>
            <a:xfrm rot="16200000" flipH="1">
              <a:off x="2807356" y="1776884"/>
              <a:ext cx="170699" cy="1242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3" name="Прямая соединительная линия 342"/>
            <p:cNvCxnSpPr>
              <a:stCxn id="254" idx="1"/>
              <a:endCxn id="257" idx="2"/>
            </p:cNvCxnSpPr>
            <p:nvPr/>
          </p:nvCxnSpPr>
          <p:spPr>
            <a:xfrm rot="16200000" flipH="1">
              <a:off x="2944196" y="1876693"/>
              <a:ext cx="77450" cy="12165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4" name="Прямая соединительная линия 343"/>
            <p:cNvCxnSpPr>
              <a:stCxn id="253" idx="4"/>
              <a:endCxn id="256" idx="1"/>
            </p:cNvCxnSpPr>
            <p:nvPr/>
          </p:nvCxnSpPr>
          <p:spPr>
            <a:xfrm rot="10800000" flipV="1">
              <a:off x="3123488" y="1779565"/>
              <a:ext cx="91462" cy="3950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0" name="Прямая соединительная линия 349"/>
            <p:cNvCxnSpPr>
              <a:stCxn id="256" idx="4"/>
              <a:endCxn id="254" idx="1"/>
            </p:cNvCxnSpPr>
            <p:nvPr/>
          </p:nvCxnSpPr>
          <p:spPr>
            <a:xfrm rot="10800000" flipV="1">
              <a:off x="2922094" y="1829310"/>
              <a:ext cx="162819" cy="6948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1" name="Прямая соединительная линия 350"/>
            <p:cNvCxnSpPr>
              <a:stCxn id="253" idx="1"/>
              <a:endCxn id="251" idx="5"/>
            </p:cNvCxnSpPr>
            <p:nvPr/>
          </p:nvCxnSpPr>
          <p:spPr>
            <a:xfrm rot="5400000" flipH="1" flipV="1">
              <a:off x="3307834" y="1701185"/>
              <a:ext cx="28002" cy="9804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9" name="Группа 365"/>
          <p:cNvGrpSpPr/>
          <p:nvPr/>
        </p:nvGrpSpPr>
        <p:grpSpPr>
          <a:xfrm rot="764819">
            <a:off x="3269578" y="2333256"/>
            <a:ext cx="472147" cy="550374"/>
            <a:chOff x="2652696" y="2204201"/>
            <a:chExt cx="551136" cy="642449"/>
          </a:xfrm>
        </p:grpSpPr>
        <p:sp>
          <p:nvSpPr>
            <p:cNvPr id="380" name="8-конечная звезда 379"/>
            <p:cNvSpPr/>
            <p:nvPr/>
          </p:nvSpPr>
          <p:spPr>
            <a:xfrm rot="19358116">
              <a:off x="2871949" y="2657642"/>
              <a:ext cx="72000" cy="72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81" name="8-конечная звезда 380"/>
            <p:cNvSpPr/>
            <p:nvPr/>
          </p:nvSpPr>
          <p:spPr>
            <a:xfrm rot="19358116">
              <a:off x="2727627" y="2779681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82" name="8-конечная звезда 381"/>
            <p:cNvSpPr/>
            <p:nvPr/>
          </p:nvSpPr>
          <p:spPr>
            <a:xfrm rot="19358116">
              <a:off x="2868332" y="2792650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83" name="8-конечная звезда 382"/>
            <p:cNvSpPr/>
            <p:nvPr/>
          </p:nvSpPr>
          <p:spPr>
            <a:xfrm rot="19358116">
              <a:off x="3149832" y="2435460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84" name="8-конечная звезда 383"/>
            <p:cNvSpPr/>
            <p:nvPr/>
          </p:nvSpPr>
          <p:spPr>
            <a:xfrm rot="21285766">
              <a:off x="3145278" y="2502344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85" name="8-конечная звезда 384"/>
            <p:cNvSpPr/>
            <p:nvPr/>
          </p:nvSpPr>
          <p:spPr>
            <a:xfrm rot="13849217" flipH="1" flipV="1">
              <a:off x="3086917" y="2509828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86" name="8-конечная звезда 385"/>
            <p:cNvSpPr/>
            <p:nvPr/>
          </p:nvSpPr>
          <p:spPr>
            <a:xfrm rot="19358116">
              <a:off x="3011210" y="2296838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87" name="8-конечная звезда 386"/>
            <p:cNvSpPr/>
            <p:nvPr/>
          </p:nvSpPr>
          <p:spPr>
            <a:xfrm rot="19358116">
              <a:off x="3036144" y="2204201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88" name="8-конечная звезда 387"/>
            <p:cNvSpPr/>
            <p:nvPr/>
          </p:nvSpPr>
          <p:spPr>
            <a:xfrm rot="13849217" flipH="1" flipV="1">
              <a:off x="2795573" y="2581266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89" name="8-конечная звезда 388"/>
            <p:cNvSpPr/>
            <p:nvPr/>
          </p:nvSpPr>
          <p:spPr>
            <a:xfrm rot="13849217" flipH="1" flipV="1">
              <a:off x="2652696" y="2652704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397" name="Прямая соединительная линия 396"/>
            <p:cNvCxnSpPr>
              <a:stCxn id="380" idx="4"/>
              <a:endCxn id="381" idx="0"/>
            </p:cNvCxnSpPr>
            <p:nvPr/>
          </p:nvCxnSpPr>
          <p:spPr>
            <a:xfrm rot="10800000" flipV="1">
              <a:off x="2785779" y="2715490"/>
              <a:ext cx="93559" cy="7692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8" name="Прямая соединительная линия 397"/>
            <p:cNvCxnSpPr>
              <a:stCxn id="380" idx="3"/>
              <a:endCxn id="382" idx="7"/>
            </p:cNvCxnSpPr>
            <p:nvPr/>
          </p:nvCxnSpPr>
          <p:spPr>
            <a:xfrm rot="5400000">
              <a:off x="2869260" y="2758983"/>
              <a:ext cx="63566" cy="424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9" name="Прямая соединительная линия 398"/>
            <p:cNvCxnSpPr>
              <a:stCxn id="381" idx="1"/>
              <a:endCxn id="382" idx="5"/>
            </p:cNvCxnSpPr>
            <p:nvPr/>
          </p:nvCxnSpPr>
          <p:spPr>
            <a:xfrm rot="5400000" flipH="1" flipV="1">
              <a:off x="2830193" y="2778009"/>
              <a:ext cx="323" cy="7643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0" name="Прямая соединительная линия 399"/>
            <p:cNvCxnSpPr>
              <a:stCxn id="380" idx="6"/>
              <a:endCxn id="388" idx="0"/>
            </p:cNvCxnSpPr>
            <p:nvPr/>
          </p:nvCxnSpPr>
          <p:spPr>
            <a:xfrm rot="16200000" flipV="1">
              <a:off x="2838817" y="2617745"/>
              <a:ext cx="42225" cy="5234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1" name="Прямая соединительная линия 400"/>
            <p:cNvCxnSpPr>
              <a:stCxn id="388" idx="6"/>
              <a:endCxn id="386" idx="3"/>
            </p:cNvCxnSpPr>
            <p:nvPr/>
          </p:nvCxnSpPr>
          <p:spPr>
            <a:xfrm flipV="1">
              <a:off x="2837112" y="2350599"/>
              <a:ext cx="197511" cy="23928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3" name="Прямая соединительная линия 402"/>
            <p:cNvCxnSpPr>
              <a:stCxn id="380" idx="0"/>
              <a:endCxn id="385" idx="2"/>
            </p:cNvCxnSpPr>
            <p:nvPr/>
          </p:nvCxnSpPr>
          <p:spPr>
            <a:xfrm flipV="1">
              <a:off x="2936561" y="2548011"/>
              <a:ext cx="155617" cy="12378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8" name="Прямая соединительная линия 407"/>
            <p:cNvCxnSpPr>
              <a:stCxn id="385" idx="6"/>
              <a:endCxn id="383" idx="4"/>
            </p:cNvCxnSpPr>
            <p:nvPr/>
          </p:nvCxnSpPr>
          <p:spPr>
            <a:xfrm flipV="1">
              <a:off x="3128456" y="2478846"/>
              <a:ext cx="26917" cy="3959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2" name="Прямая соединительная линия 421"/>
            <p:cNvCxnSpPr>
              <a:stCxn id="384" idx="6"/>
              <a:endCxn id="383" idx="3"/>
            </p:cNvCxnSpPr>
            <p:nvPr/>
          </p:nvCxnSpPr>
          <p:spPr>
            <a:xfrm rot="5400000" flipH="1" flipV="1">
              <a:off x="3163283" y="2492481"/>
              <a:ext cx="13221" cy="670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0" name="Прямая соединительная линия 449"/>
            <p:cNvCxnSpPr>
              <a:stCxn id="386" idx="2"/>
              <a:endCxn id="383" idx="6"/>
            </p:cNvCxnSpPr>
            <p:nvPr/>
          </p:nvCxnSpPr>
          <p:spPr>
            <a:xfrm rot="16200000" flipH="1">
              <a:off x="3059669" y="2340224"/>
              <a:ext cx="95704" cy="10585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1" name="Прямая соединительная линия 450"/>
            <p:cNvCxnSpPr>
              <a:stCxn id="386" idx="0"/>
              <a:endCxn id="387" idx="3"/>
            </p:cNvCxnSpPr>
            <p:nvPr/>
          </p:nvCxnSpPr>
          <p:spPr>
            <a:xfrm rot="20835181" flipV="1">
              <a:off x="3054209" y="2258557"/>
              <a:ext cx="10809" cy="4829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3" name="Прямая соединительная линия 452"/>
            <p:cNvCxnSpPr>
              <a:stCxn id="388" idx="2"/>
              <a:endCxn id="389" idx="6"/>
            </p:cNvCxnSpPr>
            <p:nvPr/>
          </p:nvCxnSpPr>
          <p:spPr>
            <a:xfrm rot="10800000" flipV="1">
              <a:off x="2694236" y="2619449"/>
              <a:ext cx="106599" cy="4187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1" name="Группа 367"/>
          <p:cNvGrpSpPr/>
          <p:nvPr/>
        </p:nvGrpSpPr>
        <p:grpSpPr>
          <a:xfrm rot="337753">
            <a:off x="2783978" y="2542447"/>
            <a:ext cx="624343" cy="1448739"/>
            <a:chOff x="2223728" y="2509488"/>
            <a:chExt cx="760100" cy="1763753"/>
          </a:xfrm>
        </p:grpSpPr>
        <p:sp>
          <p:nvSpPr>
            <p:cNvPr id="486" name="8-конечная звезда 485"/>
            <p:cNvSpPr/>
            <p:nvPr/>
          </p:nvSpPr>
          <p:spPr>
            <a:xfrm rot="19358116">
              <a:off x="2351045" y="4208441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87" name="8-конечная звезда 486"/>
            <p:cNvSpPr/>
            <p:nvPr/>
          </p:nvSpPr>
          <p:spPr>
            <a:xfrm rot="19358116">
              <a:off x="2225391" y="4082788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88" name="8-конечная звезда 487"/>
            <p:cNvSpPr/>
            <p:nvPr/>
          </p:nvSpPr>
          <p:spPr>
            <a:xfrm rot="19358116">
              <a:off x="2368267" y="4078534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94" name="8-конечная звезда 493"/>
            <p:cNvSpPr/>
            <p:nvPr/>
          </p:nvSpPr>
          <p:spPr>
            <a:xfrm rot="19358116">
              <a:off x="2582581" y="2868342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96" name="8-конечная звезда 495"/>
            <p:cNvSpPr/>
            <p:nvPr/>
          </p:nvSpPr>
          <p:spPr>
            <a:xfrm rot="19358116" flipV="1">
              <a:off x="2366604" y="3938248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98" name="8-конечная звезда 497"/>
            <p:cNvSpPr/>
            <p:nvPr/>
          </p:nvSpPr>
          <p:spPr>
            <a:xfrm rot="19358116" flipV="1">
              <a:off x="2223728" y="3938249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99" name="8-конечная звезда 498"/>
            <p:cNvSpPr/>
            <p:nvPr/>
          </p:nvSpPr>
          <p:spPr>
            <a:xfrm rot="19358116" flipV="1">
              <a:off x="2295165" y="3723934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00" name="8-конечная звезда 499"/>
            <p:cNvSpPr/>
            <p:nvPr/>
          </p:nvSpPr>
          <p:spPr>
            <a:xfrm rot="19358116" flipV="1">
              <a:off x="2295166" y="3295306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01" name="8-конечная звезда 500"/>
            <p:cNvSpPr/>
            <p:nvPr/>
          </p:nvSpPr>
          <p:spPr>
            <a:xfrm rot="19358116" flipV="1">
              <a:off x="2302520" y="3009553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02" name="8-конечная звезда 501"/>
            <p:cNvSpPr/>
            <p:nvPr/>
          </p:nvSpPr>
          <p:spPr>
            <a:xfrm rot="19358116" flipV="1">
              <a:off x="2302520" y="3152430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03" name="8-конечная звезда 502"/>
            <p:cNvSpPr/>
            <p:nvPr/>
          </p:nvSpPr>
          <p:spPr>
            <a:xfrm rot="19358116" flipV="1">
              <a:off x="2295167" y="2866677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04" name="8-конечная звезда 503"/>
            <p:cNvSpPr/>
            <p:nvPr/>
          </p:nvSpPr>
          <p:spPr>
            <a:xfrm rot="19358116" flipV="1">
              <a:off x="2295166" y="2723802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05" name="8-конечная звезда 504"/>
            <p:cNvSpPr/>
            <p:nvPr/>
          </p:nvSpPr>
          <p:spPr>
            <a:xfrm rot="19358116" flipV="1">
              <a:off x="2366605" y="2509488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06" name="8-конечная звезда 505"/>
            <p:cNvSpPr/>
            <p:nvPr/>
          </p:nvSpPr>
          <p:spPr>
            <a:xfrm rot="19358116" flipV="1">
              <a:off x="2438042" y="2723802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07" name="8-конечная звезда 506"/>
            <p:cNvSpPr/>
            <p:nvPr/>
          </p:nvSpPr>
          <p:spPr>
            <a:xfrm rot="19358116" flipV="1">
              <a:off x="2652356" y="3080993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08" name="8-конечная звезда 507"/>
            <p:cNvSpPr/>
            <p:nvPr/>
          </p:nvSpPr>
          <p:spPr>
            <a:xfrm rot="19358116" flipV="1">
              <a:off x="2795232" y="3080991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09" name="8-конечная звезда 508"/>
            <p:cNvSpPr/>
            <p:nvPr/>
          </p:nvSpPr>
          <p:spPr>
            <a:xfrm rot="19358116" flipV="1">
              <a:off x="2866671" y="3009554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 dirty="0"/>
            </a:p>
          </p:txBody>
        </p:sp>
        <p:sp>
          <p:nvSpPr>
            <p:cNvPr id="511" name="8-конечная звезда 510"/>
            <p:cNvSpPr/>
            <p:nvPr/>
          </p:nvSpPr>
          <p:spPr>
            <a:xfrm rot="19358116" flipV="1">
              <a:off x="2938109" y="3152430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512" name="Прямая соединительная линия 511"/>
            <p:cNvCxnSpPr>
              <a:stCxn id="509" idx="6"/>
              <a:endCxn id="511" idx="2"/>
            </p:cNvCxnSpPr>
            <p:nvPr/>
          </p:nvCxnSpPr>
          <p:spPr>
            <a:xfrm rot="16200000" flipH="1">
              <a:off x="2871981" y="3082005"/>
              <a:ext cx="106539" cy="4369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3" name="Прямая соединительная линия 512"/>
            <p:cNvCxnSpPr>
              <a:stCxn id="509" idx="4"/>
              <a:endCxn id="508" idx="0"/>
            </p:cNvCxnSpPr>
            <p:nvPr/>
          </p:nvCxnSpPr>
          <p:spPr>
            <a:xfrm rot="10800000" flipV="1">
              <a:off x="2836260" y="3046285"/>
              <a:ext cx="35102" cy="4369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4" name="Прямая соединительная линия 513"/>
            <p:cNvCxnSpPr>
              <a:stCxn id="511" idx="3"/>
              <a:endCxn id="508" idx="7"/>
            </p:cNvCxnSpPr>
            <p:nvPr/>
          </p:nvCxnSpPr>
          <p:spPr>
            <a:xfrm rot="16200000" flipV="1">
              <a:off x="2856848" y="3090789"/>
              <a:ext cx="65364" cy="9756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5" name="Прямая соединительная линия 514"/>
            <p:cNvCxnSpPr>
              <a:stCxn id="508" idx="3"/>
              <a:endCxn id="507" idx="7"/>
            </p:cNvCxnSpPr>
            <p:nvPr/>
          </p:nvCxnSpPr>
          <p:spPr>
            <a:xfrm rot="16200000" flipH="1" flipV="1">
              <a:off x="2743615" y="3055070"/>
              <a:ext cx="6077" cy="9756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6" name="Прямая соединительная линия 515"/>
            <p:cNvCxnSpPr>
              <a:stCxn id="507" idx="1"/>
              <a:endCxn id="494" idx="3"/>
            </p:cNvCxnSpPr>
            <p:nvPr/>
          </p:nvCxnSpPr>
          <p:spPr>
            <a:xfrm rot="16200000" flipV="1">
              <a:off x="2562578" y="2965519"/>
              <a:ext cx="159092" cy="7225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7" name="Прямая соединительная линия 516"/>
            <p:cNvCxnSpPr>
              <a:stCxn id="494" idx="5"/>
              <a:endCxn id="506" idx="6"/>
            </p:cNvCxnSpPr>
            <p:nvPr/>
          </p:nvCxnSpPr>
          <p:spPr>
            <a:xfrm rot="16200000" flipV="1">
              <a:off x="2465336" y="2774270"/>
              <a:ext cx="126925" cy="10804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8" name="Прямая соединительная линия 517"/>
            <p:cNvCxnSpPr>
              <a:stCxn id="506" idx="2"/>
              <a:endCxn id="505" idx="5"/>
            </p:cNvCxnSpPr>
            <p:nvPr/>
          </p:nvCxnSpPr>
          <p:spPr>
            <a:xfrm rot="16200000" flipV="1">
              <a:off x="2329984" y="2611448"/>
              <a:ext cx="173488" cy="6060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9" name="Прямая соединительная линия 518"/>
            <p:cNvCxnSpPr>
              <a:stCxn id="505" idx="5"/>
              <a:endCxn id="504" idx="0"/>
            </p:cNvCxnSpPr>
            <p:nvPr/>
          </p:nvCxnSpPr>
          <p:spPr>
            <a:xfrm rot="5400000">
              <a:off x="2272420" y="2618780"/>
              <a:ext cx="177783" cy="5023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0" name="Прямая соединительная линия 519"/>
            <p:cNvCxnSpPr>
              <a:stCxn id="504" idx="5"/>
              <a:endCxn id="503" idx="1"/>
            </p:cNvCxnSpPr>
            <p:nvPr/>
          </p:nvCxnSpPr>
          <p:spPr>
            <a:xfrm rot="16200000" flipH="1">
              <a:off x="2269246" y="2815061"/>
              <a:ext cx="97560" cy="607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1" name="Прямая соединительная линия 520"/>
            <p:cNvCxnSpPr>
              <a:stCxn id="501" idx="5"/>
              <a:endCxn id="502" idx="1"/>
            </p:cNvCxnSpPr>
            <p:nvPr/>
          </p:nvCxnSpPr>
          <p:spPr>
            <a:xfrm rot="16200000" flipH="1">
              <a:off x="2276598" y="3100813"/>
              <a:ext cx="97562" cy="607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2" name="Прямая соединительная линия 521"/>
            <p:cNvCxnSpPr>
              <a:stCxn id="501" idx="1"/>
              <a:endCxn id="503" idx="5"/>
            </p:cNvCxnSpPr>
            <p:nvPr/>
          </p:nvCxnSpPr>
          <p:spPr>
            <a:xfrm rot="16200000" flipV="1">
              <a:off x="2272923" y="2954261"/>
              <a:ext cx="97561" cy="1342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7" name="Прямая соединительная линия 556"/>
            <p:cNvCxnSpPr>
              <a:stCxn id="500" idx="1"/>
              <a:endCxn id="502" idx="5"/>
            </p:cNvCxnSpPr>
            <p:nvPr/>
          </p:nvCxnSpPr>
          <p:spPr>
            <a:xfrm rot="5400000" flipH="1" flipV="1">
              <a:off x="2272922" y="3246089"/>
              <a:ext cx="97561" cy="127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8" name="Прямая соединительная линия 557"/>
            <p:cNvCxnSpPr>
              <a:stCxn id="499" idx="1"/>
              <a:endCxn id="500" idx="5"/>
            </p:cNvCxnSpPr>
            <p:nvPr/>
          </p:nvCxnSpPr>
          <p:spPr>
            <a:xfrm rot="16200000" flipV="1">
              <a:off x="2126369" y="3529443"/>
              <a:ext cx="383313" cy="607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9" name="Прямая соединительная линия 558"/>
            <p:cNvCxnSpPr>
              <a:stCxn id="499" idx="6"/>
              <a:endCxn id="496" idx="2"/>
            </p:cNvCxnSpPr>
            <p:nvPr/>
          </p:nvCxnSpPr>
          <p:spPr>
            <a:xfrm rot="16200000" flipH="1">
              <a:off x="2264756" y="3832103"/>
              <a:ext cx="177977" cy="4369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0" name="Прямая соединительная линия 559"/>
            <p:cNvCxnSpPr>
              <a:stCxn id="496" idx="6"/>
              <a:endCxn id="488" idx="7"/>
            </p:cNvCxnSpPr>
            <p:nvPr/>
          </p:nvCxnSpPr>
          <p:spPr>
            <a:xfrm rot="5400000">
              <a:off x="2351348" y="4026783"/>
              <a:ext cx="99497" cy="448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1" name="Прямая соединительная линия 560"/>
            <p:cNvCxnSpPr>
              <a:stCxn id="486" idx="6"/>
              <a:endCxn id="487" idx="2"/>
            </p:cNvCxnSpPr>
            <p:nvPr/>
          </p:nvCxnSpPr>
          <p:spPr>
            <a:xfrm rot="16200000" flipV="1">
              <a:off x="2274359" y="4125666"/>
              <a:ext cx="83843" cy="9500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0" name="Прямая соединительная линия 579"/>
            <p:cNvCxnSpPr>
              <a:stCxn id="487" idx="7"/>
              <a:endCxn id="498" idx="5"/>
            </p:cNvCxnSpPr>
            <p:nvPr/>
          </p:nvCxnSpPr>
          <p:spPr>
            <a:xfrm rot="16200000" flipV="1">
              <a:off x="2200134" y="4027183"/>
              <a:ext cx="99261" cy="1242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1" name="Прямая соединительная линия 580"/>
            <p:cNvCxnSpPr>
              <a:stCxn id="498" idx="7"/>
              <a:endCxn id="496" idx="3"/>
            </p:cNvCxnSpPr>
            <p:nvPr/>
          </p:nvCxnSpPr>
          <p:spPr>
            <a:xfrm rot="5400000" flipH="1" flipV="1">
              <a:off x="2314987" y="3912327"/>
              <a:ext cx="6076" cy="9756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3" name="Прямая соединительная линия 582"/>
            <p:cNvCxnSpPr>
              <a:stCxn id="488" idx="3"/>
              <a:endCxn id="486" idx="7"/>
            </p:cNvCxnSpPr>
            <p:nvPr/>
          </p:nvCxnSpPr>
          <p:spPr>
            <a:xfrm rot="5400000">
              <a:off x="2351498" y="4168547"/>
              <a:ext cx="76434" cy="393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4" name="Группа 368"/>
          <p:cNvGrpSpPr/>
          <p:nvPr/>
        </p:nvGrpSpPr>
        <p:grpSpPr>
          <a:xfrm rot="350356">
            <a:off x="2043163" y="3629051"/>
            <a:ext cx="1251149" cy="1311341"/>
            <a:chOff x="1651719" y="4152057"/>
            <a:chExt cx="1484928" cy="1556366"/>
          </a:xfrm>
        </p:grpSpPr>
        <p:cxnSp>
          <p:nvCxnSpPr>
            <p:cNvPr id="582" name="Прямая соединительная линия 581"/>
            <p:cNvCxnSpPr>
              <a:stCxn id="601" idx="7"/>
              <a:endCxn id="615" idx="3"/>
            </p:cNvCxnSpPr>
            <p:nvPr/>
          </p:nvCxnSpPr>
          <p:spPr>
            <a:xfrm rot="5400000" flipH="1" flipV="1">
              <a:off x="2431189" y="4681845"/>
              <a:ext cx="83228" cy="502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96" name="8-конечная звезда 595"/>
            <p:cNvSpPr/>
            <p:nvPr/>
          </p:nvSpPr>
          <p:spPr>
            <a:xfrm rot="19358116">
              <a:off x="2727626" y="5227964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97" name="8-конечная звезда 596"/>
            <p:cNvSpPr/>
            <p:nvPr/>
          </p:nvSpPr>
          <p:spPr>
            <a:xfrm rot="19358116">
              <a:off x="2513311" y="4656460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98" name="8-конечная звезда 597"/>
            <p:cNvSpPr/>
            <p:nvPr/>
          </p:nvSpPr>
          <p:spPr>
            <a:xfrm rot="19358116">
              <a:off x="1792510" y="4439978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99" name="8-конечная звезда 598"/>
            <p:cNvSpPr/>
            <p:nvPr/>
          </p:nvSpPr>
          <p:spPr>
            <a:xfrm rot="19358116">
              <a:off x="2011077" y="4654291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00" name="8-конечная звезда 599"/>
            <p:cNvSpPr/>
            <p:nvPr/>
          </p:nvSpPr>
          <p:spPr>
            <a:xfrm rot="19358116">
              <a:off x="1939639" y="458285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01" name="8-конечная звезда 600"/>
            <p:cNvSpPr/>
            <p:nvPr/>
          </p:nvSpPr>
          <p:spPr>
            <a:xfrm rot="19358116">
              <a:off x="2439706" y="4725730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04" name="8-конечная звезда 603"/>
            <p:cNvSpPr/>
            <p:nvPr/>
          </p:nvSpPr>
          <p:spPr>
            <a:xfrm rot="19358116">
              <a:off x="1725325" y="4297100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05" name="8-конечная звезда 604"/>
            <p:cNvSpPr/>
            <p:nvPr/>
          </p:nvSpPr>
          <p:spPr>
            <a:xfrm rot="19358116">
              <a:off x="2584751" y="4870774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06" name="8-конечная звезда 605"/>
            <p:cNvSpPr/>
            <p:nvPr/>
          </p:nvSpPr>
          <p:spPr>
            <a:xfrm rot="19358116">
              <a:off x="3082647" y="565442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08" name="8-конечная звезда 607"/>
            <p:cNvSpPr/>
            <p:nvPr/>
          </p:nvSpPr>
          <p:spPr>
            <a:xfrm rot="19358116">
              <a:off x="1651719" y="4152057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09" name="8-конечная звезда 608"/>
            <p:cNvSpPr/>
            <p:nvPr/>
          </p:nvSpPr>
          <p:spPr>
            <a:xfrm rot="19358116">
              <a:off x="1723156" y="4509245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10" name="8-конечная звезда 609"/>
            <p:cNvSpPr/>
            <p:nvPr/>
          </p:nvSpPr>
          <p:spPr>
            <a:xfrm rot="19358116">
              <a:off x="1723157" y="4580683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11" name="8-конечная звезда 610"/>
            <p:cNvSpPr/>
            <p:nvPr/>
          </p:nvSpPr>
          <p:spPr>
            <a:xfrm rot="19358116">
              <a:off x="1662603" y="4305817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12" name="8-конечная звезда 611"/>
            <p:cNvSpPr/>
            <p:nvPr/>
          </p:nvSpPr>
          <p:spPr>
            <a:xfrm rot="19358116">
              <a:off x="2008909" y="4294931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13" name="8-конечная звезда 612"/>
            <p:cNvSpPr/>
            <p:nvPr/>
          </p:nvSpPr>
          <p:spPr>
            <a:xfrm rot="19358116">
              <a:off x="2151783" y="4294932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14" name="8-конечная звезда 613"/>
            <p:cNvSpPr/>
            <p:nvPr/>
          </p:nvSpPr>
          <p:spPr>
            <a:xfrm rot="19358116">
              <a:off x="2151785" y="4580684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15" name="8-конечная звезда 614"/>
            <p:cNvSpPr/>
            <p:nvPr/>
          </p:nvSpPr>
          <p:spPr>
            <a:xfrm rot="19358116">
              <a:off x="2456583" y="4599732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16" name="8-конечная звезда 615"/>
            <p:cNvSpPr/>
            <p:nvPr/>
          </p:nvSpPr>
          <p:spPr>
            <a:xfrm rot="19358116">
              <a:off x="2366098" y="4866436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17" name="8-конечная звезда 616"/>
            <p:cNvSpPr/>
            <p:nvPr/>
          </p:nvSpPr>
          <p:spPr>
            <a:xfrm rot="19358116">
              <a:off x="2305545" y="5080751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18" name="8-конечная звезда 617"/>
            <p:cNvSpPr/>
            <p:nvPr/>
          </p:nvSpPr>
          <p:spPr>
            <a:xfrm rot="19358116">
              <a:off x="2866164" y="5509377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619" name="Прямая соединительная линия 618"/>
            <p:cNvCxnSpPr>
              <a:stCxn id="614" idx="7"/>
              <a:endCxn id="613" idx="3"/>
            </p:cNvCxnSpPr>
            <p:nvPr/>
          </p:nvCxnSpPr>
          <p:spPr>
            <a:xfrm rot="16200000" flipV="1">
              <a:off x="2051917" y="4456537"/>
              <a:ext cx="242934" cy="574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0" name="Прямая соединительная линия 619"/>
            <p:cNvCxnSpPr>
              <a:stCxn id="615" idx="2"/>
              <a:endCxn id="597" idx="7"/>
            </p:cNvCxnSpPr>
            <p:nvPr/>
          </p:nvCxnSpPr>
          <p:spPr>
            <a:xfrm rot="16200000" flipH="1">
              <a:off x="2511530" y="4618261"/>
              <a:ext cx="18249" cy="5872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1" name="Прямая соединительная линия 620"/>
            <p:cNvCxnSpPr>
              <a:stCxn id="605" idx="7"/>
              <a:endCxn id="597" idx="2"/>
            </p:cNvCxnSpPr>
            <p:nvPr/>
          </p:nvCxnSpPr>
          <p:spPr>
            <a:xfrm rot="16200000" flipV="1">
              <a:off x="2515190" y="4764796"/>
              <a:ext cx="156451" cy="5608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2" name="Прямая соединительная линия 621"/>
            <p:cNvCxnSpPr>
              <a:stCxn id="596" idx="7"/>
              <a:endCxn id="605" idx="2"/>
            </p:cNvCxnSpPr>
            <p:nvPr/>
          </p:nvCxnSpPr>
          <p:spPr>
            <a:xfrm rot="16200000" flipV="1">
              <a:off x="2550910" y="5014830"/>
              <a:ext cx="299327" cy="12751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3" name="Прямая соединительная линия 622"/>
            <p:cNvCxnSpPr>
              <a:stCxn id="596" idx="5"/>
              <a:endCxn id="617" idx="2"/>
            </p:cNvCxnSpPr>
            <p:nvPr/>
          </p:nvCxnSpPr>
          <p:spPr>
            <a:xfrm rot="16200000" flipV="1">
              <a:off x="2465814" y="4993959"/>
              <a:ext cx="136541" cy="38766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4" name="Прямая соединительная линия 623"/>
            <p:cNvCxnSpPr>
              <a:stCxn id="618" idx="2"/>
              <a:endCxn id="606" idx="7"/>
            </p:cNvCxnSpPr>
            <p:nvPr/>
          </p:nvCxnSpPr>
          <p:spPr>
            <a:xfrm rot="16200000" flipH="1">
              <a:off x="2953794" y="5495222"/>
              <a:ext cx="106518" cy="21236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5" name="Прямая соединительная линия 624"/>
            <p:cNvCxnSpPr>
              <a:stCxn id="596" idx="2"/>
              <a:endCxn id="618" idx="6"/>
            </p:cNvCxnSpPr>
            <p:nvPr/>
          </p:nvCxnSpPr>
          <p:spPr>
            <a:xfrm rot="16200000" flipH="1">
              <a:off x="2713325" y="5352479"/>
              <a:ext cx="227695" cy="9496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3" name="Прямая соединительная линия 642"/>
            <p:cNvCxnSpPr>
              <a:stCxn id="613" idx="5"/>
              <a:endCxn id="612" idx="1"/>
            </p:cNvCxnSpPr>
            <p:nvPr/>
          </p:nvCxnSpPr>
          <p:spPr>
            <a:xfrm rot="16200000" flipH="1" flipV="1">
              <a:off x="2099076" y="4266503"/>
              <a:ext cx="5739" cy="10005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4" name="Прямая соединительная линия 643"/>
            <p:cNvCxnSpPr>
              <a:stCxn id="616" idx="5"/>
              <a:endCxn id="614" idx="2"/>
            </p:cNvCxnSpPr>
            <p:nvPr/>
          </p:nvCxnSpPr>
          <p:spPr>
            <a:xfrm rot="16200000" flipV="1">
              <a:off x="2143535" y="4662411"/>
              <a:ext cx="265715" cy="17979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5" name="Прямая соединительная линия 644"/>
            <p:cNvCxnSpPr>
              <a:stCxn id="616" idx="7"/>
              <a:endCxn id="601" idx="4"/>
            </p:cNvCxnSpPr>
            <p:nvPr/>
          </p:nvCxnSpPr>
          <p:spPr>
            <a:xfrm rot="5400000" flipH="1" flipV="1">
              <a:off x="2369152" y="4790533"/>
              <a:ext cx="97511" cy="5467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6" name="Прямая соединительная линия 645"/>
            <p:cNvCxnSpPr>
              <a:stCxn id="605" idx="6"/>
              <a:endCxn id="601" idx="2"/>
            </p:cNvCxnSpPr>
            <p:nvPr/>
          </p:nvCxnSpPr>
          <p:spPr>
            <a:xfrm rot="16200000" flipV="1">
              <a:off x="2488673" y="4768608"/>
              <a:ext cx="103234" cy="11439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8" name="Прямая соединительная линия 657"/>
            <p:cNvCxnSpPr>
              <a:stCxn id="600" idx="7"/>
              <a:endCxn id="612" idx="3"/>
            </p:cNvCxnSpPr>
            <p:nvPr/>
          </p:nvCxnSpPr>
          <p:spPr>
            <a:xfrm rot="5400000" flipH="1" flipV="1">
              <a:off x="1876356" y="4431810"/>
              <a:ext cx="245152" cy="5741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9" name="Прямая соединительная линия 658"/>
            <p:cNvCxnSpPr>
              <a:stCxn id="609" idx="3"/>
              <a:endCxn id="610" idx="7"/>
            </p:cNvCxnSpPr>
            <p:nvPr/>
          </p:nvCxnSpPr>
          <p:spPr>
            <a:xfrm rot="16200000" flipH="1">
              <a:off x="1730446" y="4563693"/>
              <a:ext cx="28620" cy="574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0" name="Прямая соединительная линия 659"/>
            <p:cNvCxnSpPr>
              <a:stCxn id="599" idx="1"/>
              <a:endCxn id="614" idx="4"/>
            </p:cNvCxnSpPr>
            <p:nvPr/>
          </p:nvCxnSpPr>
          <p:spPr>
            <a:xfrm rot="5400000" flipH="1" flipV="1">
              <a:off x="2075785" y="4604446"/>
              <a:ext cx="69485" cy="9138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7" name="Прямая соединительная линия 666"/>
            <p:cNvCxnSpPr>
              <a:stCxn id="611" idx="6"/>
              <a:endCxn id="608" idx="3"/>
            </p:cNvCxnSpPr>
            <p:nvPr/>
          </p:nvCxnSpPr>
          <p:spPr>
            <a:xfrm rot="16200000" flipV="1">
              <a:off x="1613180" y="4252335"/>
              <a:ext cx="115184" cy="64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8" name="Прямая соединительная линия 667"/>
            <p:cNvCxnSpPr>
              <a:stCxn id="612" idx="4"/>
              <a:endCxn id="598" idx="0"/>
            </p:cNvCxnSpPr>
            <p:nvPr/>
          </p:nvCxnSpPr>
          <p:spPr>
            <a:xfrm rot="10800000" flipV="1">
              <a:off x="1840970" y="4329640"/>
              <a:ext cx="172373" cy="12095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9" name="Прямая соединительная линия 668"/>
            <p:cNvCxnSpPr>
              <a:stCxn id="609" idx="0"/>
              <a:endCxn id="598" idx="4"/>
            </p:cNvCxnSpPr>
            <p:nvPr/>
          </p:nvCxnSpPr>
          <p:spPr>
            <a:xfrm flipV="1">
              <a:off x="1761923" y="4483364"/>
              <a:ext cx="36128" cy="3437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0" name="Прямая соединительная линия 669"/>
            <p:cNvCxnSpPr>
              <a:stCxn id="612" idx="5"/>
              <a:endCxn id="604" idx="1"/>
            </p:cNvCxnSpPr>
            <p:nvPr/>
          </p:nvCxnSpPr>
          <p:spPr>
            <a:xfrm rot="16200000" flipH="1" flipV="1">
              <a:off x="1887080" y="4205667"/>
              <a:ext cx="14026" cy="23001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1" name="Прямая соединительная линия 670"/>
            <p:cNvCxnSpPr>
              <a:stCxn id="599" idx="6"/>
              <a:endCxn id="600" idx="2"/>
            </p:cNvCxnSpPr>
            <p:nvPr/>
          </p:nvCxnSpPr>
          <p:spPr>
            <a:xfrm rot="16200000" flipV="1">
              <a:off x="1988098" y="4626239"/>
              <a:ext cx="28520" cy="3866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9" name="Прямая соединительная линия 688"/>
            <p:cNvCxnSpPr>
              <a:stCxn id="604" idx="4"/>
              <a:endCxn id="611" idx="1"/>
            </p:cNvCxnSpPr>
            <p:nvPr/>
          </p:nvCxnSpPr>
          <p:spPr>
            <a:xfrm rot="10800000">
              <a:off x="1705612" y="4330288"/>
              <a:ext cx="25254" cy="1019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2" name="Прямая соединительная линия 701"/>
            <p:cNvCxnSpPr>
              <a:stCxn id="614" idx="7"/>
              <a:endCxn id="612" idx="2"/>
            </p:cNvCxnSpPr>
            <p:nvPr/>
          </p:nvCxnSpPr>
          <p:spPr>
            <a:xfrm rot="16200000" flipV="1">
              <a:off x="1986349" y="4390968"/>
              <a:ext cx="247177" cy="13263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5" name="Группа 369"/>
          <p:cNvGrpSpPr/>
          <p:nvPr/>
        </p:nvGrpSpPr>
        <p:grpSpPr>
          <a:xfrm rot="685832">
            <a:off x="2593716" y="4710567"/>
            <a:ext cx="841399" cy="642815"/>
            <a:chOff x="2413837" y="5296478"/>
            <a:chExt cx="1002232" cy="765689"/>
          </a:xfrm>
        </p:grpSpPr>
        <p:sp>
          <p:nvSpPr>
            <p:cNvPr id="710" name="8-конечная звезда 709"/>
            <p:cNvSpPr/>
            <p:nvPr/>
          </p:nvSpPr>
          <p:spPr>
            <a:xfrm rot="19358116">
              <a:off x="2413837" y="5296478"/>
              <a:ext cx="72000" cy="72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11" name="8-конечная звезда 710"/>
            <p:cNvSpPr/>
            <p:nvPr/>
          </p:nvSpPr>
          <p:spPr>
            <a:xfrm rot="19358116">
              <a:off x="2472786" y="5648186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12" name="8-конечная звезда 711"/>
            <p:cNvSpPr/>
            <p:nvPr/>
          </p:nvSpPr>
          <p:spPr>
            <a:xfrm rot="19358116">
              <a:off x="2439705" y="5440110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13" name="8-конечная звезда 712"/>
            <p:cNvSpPr/>
            <p:nvPr/>
          </p:nvSpPr>
          <p:spPr>
            <a:xfrm rot="19358116">
              <a:off x="2511143" y="5368671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14" name="8-конечная звезда 713"/>
            <p:cNvSpPr/>
            <p:nvPr/>
          </p:nvSpPr>
          <p:spPr>
            <a:xfrm rot="19358116">
              <a:off x="2651850" y="5866569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15" name="8-конечная звезда 714"/>
            <p:cNvSpPr/>
            <p:nvPr/>
          </p:nvSpPr>
          <p:spPr>
            <a:xfrm rot="19358116">
              <a:off x="2804250" y="6018967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16" name="8-конечная звезда 715"/>
            <p:cNvSpPr/>
            <p:nvPr/>
          </p:nvSpPr>
          <p:spPr>
            <a:xfrm rot="19358116">
              <a:off x="2877049" y="6009445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17" name="8-конечная звезда 716"/>
            <p:cNvSpPr/>
            <p:nvPr/>
          </p:nvSpPr>
          <p:spPr>
            <a:xfrm rot="19358116">
              <a:off x="3151917" y="5938005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18" name="8-конечная звезда 717"/>
            <p:cNvSpPr/>
            <p:nvPr/>
          </p:nvSpPr>
          <p:spPr>
            <a:xfrm rot="19358116">
              <a:off x="2734173" y="5734577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19" name="8-конечная звезда 718"/>
            <p:cNvSpPr/>
            <p:nvPr/>
          </p:nvSpPr>
          <p:spPr>
            <a:xfrm rot="19358116">
              <a:off x="2794727" y="5652255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20" name="8-конечная звезда 719"/>
            <p:cNvSpPr/>
            <p:nvPr/>
          </p:nvSpPr>
          <p:spPr>
            <a:xfrm rot="19358116">
              <a:off x="3304648" y="5913195"/>
              <a:ext cx="43199" cy="4319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21" name="8-конечная звезда 720"/>
            <p:cNvSpPr/>
            <p:nvPr/>
          </p:nvSpPr>
          <p:spPr>
            <a:xfrm rot="19358116">
              <a:off x="3358469" y="5729846"/>
              <a:ext cx="57600" cy="576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22" name="8-конечная звезда 721"/>
            <p:cNvSpPr/>
            <p:nvPr/>
          </p:nvSpPr>
          <p:spPr>
            <a:xfrm rot="19358116">
              <a:off x="2651851" y="5509377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723" name="Прямая соединительная линия 722"/>
            <p:cNvCxnSpPr>
              <a:stCxn id="711" idx="2"/>
              <a:endCxn id="718" idx="6"/>
            </p:cNvCxnSpPr>
            <p:nvPr/>
          </p:nvCxnSpPr>
          <p:spPr>
            <a:xfrm rot="15514168" flipH="1">
              <a:off x="2586212" y="5611025"/>
              <a:ext cx="86411" cy="21360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4" name="Прямая соединительная линия 723"/>
            <p:cNvCxnSpPr>
              <a:stCxn id="718" idx="4"/>
              <a:endCxn id="714" idx="0"/>
            </p:cNvCxnSpPr>
            <p:nvPr/>
          </p:nvCxnSpPr>
          <p:spPr>
            <a:xfrm rot="10800000" flipV="1">
              <a:off x="2690618" y="5769286"/>
              <a:ext cx="47989" cy="10577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5" name="Прямая соединительная линия 724"/>
            <p:cNvCxnSpPr>
              <a:stCxn id="719" idx="3"/>
              <a:endCxn id="718" idx="0"/>
            </p:cNvCxnSpPr>
            <p:nvPr/>
          </p:nvCxnSpPr>
          <p:spPr>
            <a:xfrm rot="5400000">
              <a:off x="2769297" y="5698908"/>
              <a:ext cx="47804" cy="4051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6" name="Прямая соединительная линия 725"/>
            <p:cNvCxnSpPr>
              <a:stCxn id="717" idx="6"/>
              <a:endCxn id="719" idx="3"/>
            </p:cNvCxnSpPr>
            <p:nvPr/>
          </p:nvCxnSpPr>
          <p:spPr>
            <a:xfrm rot="16200000" flipV="1">
              <a:off x="2863346" y="5645375"/>
              <a:ext cx="247174" cy="34695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7" name="Прямая соединительная линия 726"/>
            <p:cNvCxnSpPr>
              <a:stCxn id="716" idx="1"/>
              <a:endCxn id="715" idx="1"/>
            </p:cNvCxnSpPr>
            <p:nvPr/>
          </p:nvCxnSpPr>
          <p:spPr>
            <a:xfrm rot="5400000">
              <a:off x="2878898" y="6002277"/>
              <a:ext cx="9522" cy="7279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8" name="Прямая соединительная линия 727"/>
            <p:cNvCxnSpPr>
              <a:stCxn id="717" idx="5"/>
              <a:endCxn id="716" idx="1"/>
            </p:cNvCxnSpPr>
            <p:nvPr/>
          </p:nvCxnSpPr>
          <p:spPr>
            <a:xfrm rot="16200000" flipH="1" flipV="1">
              <a:off x="2997493" y="5879300"/>
              <a:ext cx="77180" cy="23205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9" name="Прямая соединительная линия 728"/>
            <p:cNvCxnSpPr>
              <a:stCxn id="717" idx="1"/>
              <a:endCxn id="720" idx="5"/>
            </p:cNvCxnSpPr>
            <p:nvPr/>
          </p:nvCxnSpPr>
          <p:spPr>
            <a:xfrm rot="4714168" flipH="1" flipV="1">
              <a:off x="3245800" y="5890305"/>
              <a:ext cx="8162" cy="11378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30" name="Прямая соединительная линия 729"/>
            <p:cNvCxnSpPr>
              <a:stCxn id="720" idx="0"/>
              <a:endCxn id="721" idx="3"/>
            </p:cNvCxnSpPr>
            <p:nvPr/>
          </p:nvCxnSpPr>
          <p:spPr>
            <a:xfrm rot="20914168" flipV="1">
              <a:off x="3330485" y="5792491"/>
              <a:ext cx="65886" cy="12389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5" name="Прямая соединительная линия 754"/>
            <p:cNvCxnSpPr>
              <a:stCxn id="722" idx="6"/>
              <a:endCxn id="713" idx="2"/>
            </p:cNvCxnSpPr>
            <p:nvPr/>
          </p:nvCxnSpPr>
          <p:spPr>
            <a:xfrm rot="16200000" flipV="1">
              <a:off x="2559096" y="5412563"/>
              <a:ext cx="96680" cy="10581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6" name="Прямая соединительная линия 755"/>
            <p:cNvCxnSpPr>
              <a:stCxn id="713" idx="6"/>
              <a:endCxn id="710" idx="1"/>
            </p:cNvCxnSpPr>
            <p:nvPr/>
          </p:nvCxnSpPr>
          <p:spPr>
            <a:xfrm rot="16200000" flipV="1">
              <a:off x="2485163" y="5337617"/>
              <a:ext cx="36951" cy="3623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7" name="Прямая соединительная линия 756"/>
            <p:cNvCxnSpPr>
              <a:stCxn id="713" idx="4"/>
              <a:endCxn id="712" idx="0"/>
            </p:cNvCxnSpPr>
            <p:nvPr/>
          </p:nvCxnSpPr>
          <p:spPr>
            <a:xfrm rot="10800000" flipV="1">
              <a:off x="2488164" y="5412056"/>
              <a:ext cx="28520" cy="3866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8" name="Прямая соединительная линия 757"/>
            <p:cNvCxnSpPr>
              <a:stCxn id="712" idx="1"/>
              <a:endCxn id="722" idx="5"/>
            </p:cNvCxnSpPr>
            <p:nvPr/>
          </p:nvCxnSpPr>
          <p:spPr>
            <a:xfrm rot="16200000" flipH="1">
              <a:off x="2544049" y="5420114"/>
              <a:ext cx="57410" cy="15857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9" name="Прямая соединительная линия 758"/>
            <p:cNvCxnSpPr>
              <a:stCxn id="719" idx="6"/>
              <a:endCxn id="722" idx="2"/>
            </p:cNvCxnSpPr>
            <p:nvPr/>
          </p:nvCxnSpPr>
          <p:spPr>
            <a:xfrm rot="16200000" flipV="1">
              <a:off x="2690617" y="5544087"/>
              <a:ext cx="108544" cy="11665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6" name="Группа 509"/>
          <p:cNvGrpSpPr/>
          <p:nvPr/>
        </p:nvGrpSpPr>
        <p:grpSpPr>
          <a:xfrm rot="646126">
            <a:off x="5834525" y="4770199"/>
            <a:ext cx="498363" cy="696528"/>
            <a:chOff x="6580153" y="4869462"/>
            <a:chExt cx="599174" cy="837425"/>
          </a:xfrm>
        </p:grpSpPr>
        <p:sp>
          <p:nvSpPr>
            <p:cNvPr id="523" name="8-конечная звезда 522"/>
            <p:cNvSpPr/>
            <p:nvPr/>
          </p:nvSpPr>
          <p:spPr>
            <a:xfrm rot="1262594">
              <a:off x="6980055" y="4869462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24" name="8-конечная звезда 523"/>
            <p:cNvSpPr/>
            <p:nvPr/>
          </p:nvSpPr>
          <p:spPr>
            <a:xfrm rot="1262594">
              <a:off x="6581737" y="5081547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25" name="8-конечная звезда 524"/>
            <p:cNvSpPr/>
            <p:nvPr/>
          </p:nvSpPr>
          <p:spPr>
            <a:xfrm rot="1262594">
              <a:off x="6580153" y="5365720"/>
              <a:ext cx="53999" cy="5399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26" name="8-конечная звезда 525"/>
            <p:cNvSpPr/>
            <p:nvPr/>
          </p:nvSpPr>
          <p:spPr>
            <a:xfrm rot="1262594">
              <a:off x="7125328" y="5190401"/>
              <a:ext cx="53999" cy="5399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27" name="8-конечная звезда 526"/>
            <p:cNvSpPr/>
            <p:nvPr/>
          </p:nvSpPr>
          <p:spPr>
            <a:xfrm rot="1262594">
              <a:off x="6950246" y="5660087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528" name="Прямая соединительная линия 527"/>
            <p:cNvCxnSpPr>
              <a:stCxn id="526" idx="5"/>
              <a:endCxn id="523" idx="1"/>
            </p:cNvCxnSpPr>
            <p:nvPr/>
          </p:nvCxnSpPr>
          <p:spPr>
            <a:xfrm rot="15553874" flipV="1">
              <a:off x="6944340" y="5029646"/>
              <a:ext cx="278287" cy="6490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9" name="Прямая соединительная линия 528"/>
            <p:cNvCxnSpPr>
              <a:stCxn id="525" idx="0"/>
              <a:endCxn id="523" idx="2"/>
            </p:cNvCxnSpPr>
            <p:nvPr/>
          </p:nvCxnSpPr>
          <p:spPr>
            <a:xfrm rot="20953874" flipV="1">
              <a:off x="6591665" y="4970662"/>
              <a:ext cx="449849" cy="39318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0" name="Прямая соединительная линия 529"/>
            <p:cNvCxnSpPr>
              <a:stCxn id="527" idx="4"/>
              <a:endCxn id="525" idx="1"/>
            </p:cNvCxnSpPr>
            <p:nvPr/>
          </p:nvCxnSpPr>
          <p:spPr>
            <a:xfrm rot="10153874">
              <a:off x="6645133" y="5388491"/>
              <a:ext cx="279661" cy="31550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1" name="Прямая соединительная линия 530"/>
            <p:cNvCxnSpPr>
              <a:stCxn id="525" idx="6"/>
              <a:endCxn id="524" idx="1"/>
            </p:cNvCxnSpPr>
            <p:nvPr/>
          </p:nvCxnSpPr>
          <p:spPr>
            <a:xfrm rot="5400000" flipH="1" flipV="1">
              <a:off x="6510090" y="5250319"/>
              <a:ext cx="223966" cy="1043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2" name="Прямая соединительная линия 531"/>
            <p:cNvCxnSpPr>
              <a:stCxn id="524" idx="7"/>
              <a:endCxn id="523" idx="3"/>
            </p:cNvCxnSpPr>
            <p:nvPr/>
          </p:nvCxnSpPr>
          <p:spPr>
            <a:xfrm rot="4753874" flipH="1" flipV="1">
              <a:off x="6753726" y="4823982"/>
              <a:ext cx="119140" cy="36784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7" name="Группа 535"/>
          <p:cNvGrpSpPr/>
          <p:nvPr/>
        </p:nvGrpSpPr>
        <p:grpSpPr>
          <a:xfrm rot="323258">
            <a:off x="4207812" y="4351490"/>
            <a:ext cx="1464746" cy="1601856"/>
            <a:chOff x="4505825" y="4720146"/>
            <a:chExt cx="1719437" cy="1760703"/>
          </a:xfrm>
        </p:grpSpPr>
        <p:cxnSp>
          <p:nvCxnSpPr>
            <p:cNvPr id="537" name="Прямая соединительная линия 536"/>
            <p:cNvCxnSpPr>
              <a:stCxn id="578" idx="0"/>
              <a:endCxn id="577" idx="2"/>
            </p:cNvCxnSpPr>
            <p:nvPr/>
          </p:nvCxnSpPr>
          <p:spPr>
            <a:xfrm flipV="1">
              <a:off x="6132291" y="5060439"/>
              <a:ext cx="29275" cy="5622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8" name="Прямая соединительная линия 537"/>
            <p:cNvCxnSpPr>
              <a:stCxn id="552" idx="6"/>
              <a:endCxn id="549" idx="1"/>
            </p:cNvCxnSpPr>
            <p:nvPr/>
          </p:nvCxnSpPr>
          <p:spPr>
            <a:xfrm rot="5076742" flipH="1" flipV="1">
              <a:off x="5488064" y="6252517"/>
              <a:ext cx="41011" cy="4910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9" name="Прямая соединительная линия 538"/>
            <p:cNvCxnSpPr>
              <a:stCxn id="544" idx="7"/>
              <a:endCxn id="543" idx="2"/>
            </p:cNvCxnSpPr>
            <p:nvPr/>
          </p:nvCxnSpPr>
          <p:spPr>
            <a:xfrm rot="5400000" flipH="1" flipV="1">
              <a:off x="5632598" y="5774212"/>
              <a:ext cx="249589" cy="25138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40" name="Прямая соединительная линия 539"/>
            <p:cNvCxnSpPr>
              <a:stCxn id="548" idx="3"/>
              <a:endCxn id="547" idx="6"/>
            </p:cNvCxnSpPr>
            <p:nvPr/>
          </p:nvCxnSpPr>
          <p:spPr>
            <a:xfrm rot="5400000">
              <a:off x="6031085" y="5887865"/>
              <a:ext cx="47329" cy="4852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41" name="8-конечная звезда 540"/>
            <p:cNvSpPr/>
            <p:nvPr/>
          </p:nvSpPr>
          <p:spPr>
            <a:xfrm rot="1262594">
              <a:off x="5438730" y="5367299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42" name="8-конечная звезда 541"/>
            <p:cNvSpPr/>
            <p:nvPr/>
          </p:nvSpPr>
          <p:spPr>
            <a:xfrm rot="1262594">
              <a:off x="5079960" y="5365721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43" name="8-конечная звезда 542"/>
            <p:cNvSpPr/>
            <p:nvPr/>
          </p:nvSpPr>
          <p:spPr>
            <a:xfrm rot="1262594">
              <a:off x="5865779" y="5722910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44" name="8-конечная звезда 543"/>
            <p:cNvSpPr/>
            <p:nvPr/>
          </p:nvSpPr>
          <p:spPr>
            <a:xfrm rot="1262594">
              <a:off x="5580026" y="6008661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45" name="8-конечная звезда 544"/>
            <p:cNvSpPr/>
            <p:nvPr/>
          </p:nvSpPr>
          <p:spPr>
            <a:xfrm rot="1262594">
              <a:off x="5079960" y="565147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46" name="8-конечная звезда 545"/>
            <p:cNvSpPr/>
            <p:nvPr/>
          </p:nvSpPr>
          <p:spPr>
            <a:xfrm rot="1262594">
              <a:off x="5316555" y="5816629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47" name="8-конечная звезда 546"/>
            <p:cNvSpPr/>
            <p:nvPr/>
          </p:nvSpPr>
          <p:spPr>
            <a:xfrm rot="1262594">
              <a:off x="6006023" y="5934592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48" name="8-конечная звезда 547"/>
            <p:cNvSpPr/>
            <p:nvPr/>
          </p:nvSpPr>
          <p:spPr>
            <a:xfrm rot="1262594">
              <a:off x="6077460" y="5863154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49" name="8-конечная звезда 548"/>
            <p:cNvSpPr/>
            <p:nvPr/>
          </p:nvSpPr>
          <p:spPr>
            <a:xfrm rot="1262594">
              <a:off x="5505958" y="6220344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50" name="8-конечная звезда 549"/>
            <p:cNvSpPr/>
            <p:nvPr/>
          </p:nvSpPr>
          <p:spPr>
            <a:xfrm rot="1262594">
              <a:off x="5635118" y="6360537"/>
              <a:ext cx="43200" cy="43201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51" name="8-конечная звезда 550"/>
            <p:cNvSpPr/>
            <p:nvPr/>
          </p:nvSpPr>
          <p:spPr>
            <a:xfrm rot="1262594">
              <a:off x="5552493" y="6319546"/>
              <a:ext cx="36001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52" name="8-конечная звезда 551"/>
            <p:cNvSpPr/>
            <p:nvPr/>
          </p:nvSpPr>
          <p:spPr>
            <a:xfrm rot="1262594">
              <a:off x="5453808" y="6298081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53" name="8-конечная звезда 552"/>
            <p:cNvSpPr/>
            <p:nvPr/>
          </p:nvSpPr>
          <p:spPr>
            <a:xfrm rot="1262594">
              <a:off x="5564030" y="6444849"/>
              <a:ext cx="36001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554" name="Прямая соединительная линия 553"/>
            <p:cNvCxnSpPr>
              <a:stCxn id="546" idx="4"/>
              <a:endCxn id="545" idx="0"/>
            </p:cNvCxnSpPr>
            <p:nvPr/>
          </p:nvCxnSpPr>
          <p:spPr>
            <a:xfrm rot="10800000">
              <a:off x="5132159" y="5688168"/>
              <a:ext cx="185596" cy="13999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5" name="Прямая соединительная линия 554"/>
            <p:cNvCxnSpPr>
              <a:stCxn id="546" idx="0"/>
              <a:endCxn id="544" idx="4"/>
            </p:cNvCxnSpPr>
            <p:nvPr/>
          </p:nvCxnSpPr>
          <p:spPr>
            <a:xfrm>
              <a:off x="5351355" y="5841092"/>
              <a:ext cx="230472" cy="18487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6" name="Прямая соединительная линия 555"/>
            <p:cNvCxnSpPr>
              <a:stCxn id="541" idx="7"/>
              <a:endCxn id="543" idx="5"/>
            </p:cNvCxnSpPr>
            <p:nvPr/>
          </p:nvCxnSpPr>
          <p:spPr>
            <a:xfrm rot="16200000" flipH="1">
              <a:off x="5521930" y="5365350"/>
              <a:ext cx="338693" cy="38107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2" name="Прямая соединительная линия 561"/>
            <p:cNvCxnSpPr>
              <a:stCxn id="543" idx="0"/>
              <a:endCxn id="548" idx="5"/>
            </p:cNvCxnSpPr>
            <p:nvPr/>
          </p:nvCxnSpPr>
          <p:spPr>
            <a:xfrm>
              <a:off x="5917978" y="5759605"/>
              <a:ext cx="170173" cy="10510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3" name="Прямая соединительная линия 562"/>
            <p:cNvCxnSpPr>
              <a:stCxn id="549" idx="6"/>
              <a:endCxn id="544" idx="2"/>
            </p:cNvCxnSpPr>
            <p:nvPr/>
          </p:nvCxnSpPr>
          <p:spPr>
            <a:xfrm rot="5400000" flipH="1" flipV="1">
              <a:off x="5483534" y="6107747"/>
              <a:ext cx="160684" cy="6691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4" name="Прямая соединительная линия 563"/>
            <p:cNvCxnSpPr>
              <a:stCxn id="545" idx="5"/>
              <a:endCxn id="542" idx="2"/>
            </p:cNvCxnSpPr>
            <p:nvPr/>
          </p:nvCxnSpPr>
          <p:spPr>
            <a:xfrm rot="5400000" flipH="1" flipV="1">
              <a:off x="4978692" y="5535226"/>
              <a:ext cx="235879" cy="126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5" name="Прямая соединительная линия 564"/>
            <p:cNvCxnSpPr>
              <a:stCxn id="541" idx="4"/>
              <a:endCxn id="542" idx="7"/>
            </p:cNvCxnSpPr>
            <p:nvPr/>
          </p:nvCxnSpPr>
          <p:spPr>
            <a:xfrm rot="10800000">
              <a:off x="5131635" y="5381759"/>
              <a:ext cx="309257" cy="630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6" name="Прямая соединительная линия 565"/>
            <p:cNvCxnSpPr>
              <a:stCxn id="541" idx="3"/>
              <a:endCxn id="545" idx="6"/>
            </p:cNvCxnSpPr>
            <p:nvPr/>
          </p:nvCxnSpPr>
          <p:spPr>
            <a:xfrm rot="5400000">
              <a:off x="5158880" y="5370631"/>
              <a:ext cx="240419" cy="32486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7" name="Прямая соединительная линия 566"/>
            <p:cNvCxnSpPr>
              <a:stCxn id="571" idx="4"/>
              <a:endCxn id="572" idx="0"/>
            </p:cNvCxnSpPr>
            <p:nvPr/>
          </p:nvCxnSpPr>
          <p:spPr>
            <a:xfrm rot="10800000">
              <a:off x="5826511" y="4816048"/>
              <a:ext cx="37837" cy="1198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8" name="Прямая соединительная линия 567"/>
            <p:cNvCxnSpPr>
              <a:stCxn id="553" idx="7"/>
              <a:endCxn id="550" idx="2"/>
            </p:cNvCxnSpPr>
            <p:nvPr/>
          </p:nvCxnSpPr>
          <p:spPr>
            <a:xfrm rot="5076742" flipH="1" flipV="1">
              <a:off x="5599433" y="6401401"/>
              <a:ext cx="48362" cy="5473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9" name="Прямая соединительная линия 568"/>
            <p:cNvCxnSpPr>
              <a:stCxn id="550" idx="5"/>
              <a:endCxn id="551" idx="0"/>
            </p:cNvCxnSpPr>
            <p:nvPr/>
          </p:nvCxnSpPr>
          <p:spPr>
            <a:xfrm rot="15876742" flipV="1">
              <a:off x="5605596" y="6323750"/>
              <a:ext cx="24422" cy="5883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0" name="Прямая соединительная линия 569"/>
            <p:cNvCxnSpPr>
              <a:stCxn id="551" idx="4"/>
              <a:endCxn id="552" idx="0"/>
            </p:cNvCxnSpPr>
            <p:nvPr/>
          </p:nvCxnSpPr>
          <p:spPr>
            <a:xfrm rot="10476742">
              <a:off x="5499277" y="6326951"/>
              <a:ext cx="54190" cy="694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71" name="8-конечная звезда 570"/>
            <p:cNvSpPr/>
            <p:nvPr/>
          </p:nvSpPr>
          <p:spPr>
            <a:xfrm rot="1262594">
              <a:off x="5863147" y="4816497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72" name="8-конечная звезда 571"/>
            <p:cNvSpPr/>
            <p:nvPr/>
          </p:nvSpPr>
          <p:spPr>
            <a:xfrm rot="1262594">
              <a:off x="5791710" y="4791585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73" name="8-конечная звезда 572"/>
            <p:cNvSpPr/>
            <p:nvPr/>
          </p:nvSpPr>
          <p:spPr>
            <a:xfrm rot="1262594">
              <a:off x="5863147" y="4720146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74" name="8-конечная звезда 573"/>
            <p:cNvSpPr/>
            <p:nvPr/>
          </p:nvSpPr>
          <p:spPr>
            <a:xfrm rot="1262594">
              <a:off x="5459431" y="5316563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75" name="8-конечная звезда 574"/>
            <p:cNvSpPr/>
            <p:nvPr/>
          </p:nvSpPr>
          <p:spPr>
            <a:xfrm rot="1262594">
              <a:off x="6006023" y="5648841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76" name="8-конечная звезда 575"/>
            <p:cNvSpPr/>
            <p:nvPr/>
          </p:nvSpPr>
          <p:spPr>
            <a:xfrm rot="1262594">
              <a:off x="6080094" y="4865654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77" name="8-конечная звезда 576"/>
            <p:cNvSpPr/>
            <p:nvPr/>
          </p:nvSpPr>
          <p:spPr>
            <a:xfrm rot="1262594">
              <a:off x="6140800" y="4997800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78" name="8-конечная звезда 577"/>
            <p:cNvSpPr/>
            <p:nvPr/>
          </p:nvSpPr>
          <p:spPr>
            <a:xfrm rot="1262594">
              <a:off x="6080092" y="5079969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79" name="8-конечная звезда 578"/>
            <p:cNvSpPr/>
            <p:nvPr/>
          </p:nvSpPr>
          <p:spPr>
            <a:xfrm rot="1262594">
              <a:off x="6171262" y="5237777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84" name="8-конечная звезда 583"/>
            <p:cNvSpPr/>
            <p:nvPr/>
          </p:nvSpPr>
          <p:spPr>
            <a:xfrm rot="1262594">
              <a:off x="5766815" y="5403699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85" name="8-конечная звезда 584"/>
            <p:cNvSpPr/>
            <p:nvPr/>
          </p:nvSpPr>
          <p:spPr>
            <a:xfrm rot="1262594">
              <a:off x="5959331" y="5544442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86" name="8-конечная звезда 585"/>
            <p:cNvSpPr/>
            <p:nvPr/>
          </p:nvSpPr>
          <p:spPr>
            <a:xfrm rot="1262594">
              <a:off x="5943696" y="5461650"/>
              <a:ext cx="64801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587" name="Прямая соединительная линия 586"/>
            <p:cNvCxnSpPr>
              <a:stCxn id="586" idx="6"/>
              <a:endCxn id="579" idx="2"/>
            </p:cNvCxnSpPr>
            <p:nvPr/>
          </p:nvCxnSpPr>
          <p:spPr>
            <a:xfrm rot="5076742" flipH="1" flipV="1">
              <a:off x="6010447" y="5268924"/>
              <a:ext cx="155536" cy="21593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8" name="Прямая соединительная линия 587"/>
            <p:cNvCxnSpPr>
              <a:stCxn id="575" idx="4"/>
              <a:endCxn id="585" idx="2"/>
            </p:cNvCxnSpPr>
            <p:nvPr/>
          </p:nvCxnSpPr>
          <p:spPr>
            <a:xfrm rot="10476742">
              <a:off x="5979263" y="5595410"/>
              <a:ext cx="24675" cy="6661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9" name="Прямая соединительная линия 588"/>
            <p:cNvCxnSpPr>
              <a:stCxn id="579" idx="4"/>
              <a:endCxn id="578" idx="1"/>
            </p:cNvCxnSpPr>
            <p:nvPr/>
          </p:nvCxnSpPr>
          <p:spPr>
            <a:xfrm rot="10476742">
              <a:off x="6123955" y="5129044"/>
              <a:ext cx="42745" cy="12881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0" name="Прямая соединительная линия 589"/>
            <p:cNvCxnSpPr>
              <a:stCxn id="576" idx="1"/>
              <a:endCxn id="577" idx="5"/>
            </p:cNvCxnSpPr>
            <p:nvPr/>
          </p:nvCxnSpPr>
          <p:spPr>
            <a:xfrm rot="16200000" flipH="1">
              <a:off x="6097418" y="4937966"/>
              <a:ext cx="83264" cy="4198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1" name="Прямая соединительная линия 590"/>
            <p:cNvCxnSpPr>
              <a:stCxn id="586" idx="3"/>
              <a:endCxn id="584" idx="0"/>
            </p:cNvCxnSpPr>
            <p:nvPr/>
          </p:nvCxnSpPr>
          <p:spPr>
            <a:xfrm rot="5076742" flipH="1">
              <a:off x="5843065" y="5413984"/>
              <a:ext cx="78810" cy="11953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2" name="Прямая соединительная линия 591"/>
            <p:cNvCxnSpPr>
              <a:stCxn id="571" idx="0"/>
              <a:endCxn id="576" idx="4"/>
            </p:cNvCxnSpPr>
            <p:nvPr/>
          </p:nvCxnSpPr>
          <p:spPr>
            <a:xfrm>
              <a:off x="5897947" y="4840960"/>
              <a:ext cx="183948" cy="4199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3" name="Прямая соединительная линия 592"/>
            <p:cNvCxnSpPr>
              <a:stCxn id="571" idx="1"/>
              <a:endCxn id="573" idx="1"/>
            </p:cNvCxnSpPr>
            <p:nvPr/>
          </p:nvCxnSpPr>
          <p:spPr>
            <a:xfrm rot="5400000" flipH="1">
              <a:off x="5840280" y="4802771"/>
              <a:ext cx="96351" cy="158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4" name="Прямая соединительная линия 593"/>
            <p:cNvCxnSpPr>
              <a:stCxn id="631" idx="3"/>
              <a:endCxn id="650" idx="7"/>
            </p:cNvCxnSpPr>
            <p:nvPr/>
          </p:nvCxnSpPr>
          <p:spPr>
            <a:xfrm rot="5400000">
              <a:off x="4647637" y="5439196"/>
              <a:ext cx="41535" cy="25626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5" name="Прямая соединительная линия 594"/>
            <p:cNvCxnSpPr>
              <a:stCxn id="626" idx="4"/>
              <a:endCxn id="571" idx="1"/>
            </p:cNvCxnSpPr>
            <p:nvPr/>
          </p:nvCxnSpPr>
          <p:spPr>
            <a:xfrm rot="10800000">
              <a:off x="5888457" y="4850946"/>
              <a:ext cx="48623" cy="4258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02" name="Прямая соединительная линия 601"/>
            <p:cNvCxnSpPr>
              <a:stCxn id="607" idx="6"/>
              <a:endCxn id="571" idx="1"/>
            </p:cNvCxnSpPr>
            <p:nvPr/>
          </p:nvCxnSpPr>
          <p:spPr>
            <a:xfrm rot="16200000" flipV="1">
              <a:off x="5848002" y="4891401"/>
              <a:ext cx="86009" cy="510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03" name="Прямая соединительная линия 602"/>
            <p:cNvCxnSpPr>
              <a:stCxn id="574" idx="0"/>
              <a:endCxn id="584" idx="4"/>
            </p:cNvCxnSpPr>
            <p:nvPr/>
          </p:nvCxnSpPr>
          <p:spPr>
            <a:xfrm rot="21276742">
              <a:off x="5498898" y="5328732"/>
              <a:ext cx="265049" cy="10477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07" name="8-конечная звезда 606"/>
            <p:cNvSpPr/>
            <p:nvPr/>
          </p:nvSpPr>
          <p:spPr>
            <a:xfrm rot="1262594">
              <a:off x="5864200" y="4935514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26" name="8-конечная звезда 625"/>
            <p:cNvSpPr/>
            <p:nvPr/>
          </p:nvSpPr>
          <p:spPr>
            <a:xfrm rot="1262594">
              <a:off x="5935638" y="4879682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27" name="8-конечная звезда 626"/>
            <p:cNvSpPr/>
            <p:nvPr/>
          </p:nvSpPr>
          <p:spPr>
            <a:xfrm rot="1262594">
              <a:off x="5161892" y="6088085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28" name="8-конечная звезда 627"/>
            <p:cNvSpPr/>
            <p:nvPr/>
          </p:nvSpPr>
          <p:spPr>
            <a:xfrm rot="1262594">
              <a:off x="4804312" y="5883049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29" name="8-конечная звезда 628"/>
            <p:cNvSpPr/>
            <p:nvPr/>
          </p:nvSpPr>
          <p:spPr>
            <a:xfrm rot="1262594">
              <a:off x="4979165" y="5946480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30" name="8-конечная звезда 629"/>
            <p:cNvSpPr/>
            <p:nvPr/>
          </p:nvSpPr>
          <p:spPr>
            <a:xfrm rot="1262594">
              <a:off x="4937084" y="5722911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31" name="8-конечная звезда 630"/>
            <p:cNvSpPr/>
            <p:nvPr/>
          </p:nvSpPr>
          <p:spPr>
            <a:xfrm rot="1262594">
              <a:off x="4794208" y="5508596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32" name="8-конечная звезда 631"/>
            <p:cNvSpPr/>
            <p:nvPr/>
          </p:nvSpPr>
          <p:spPr>
            <a:xfrm rot="1262594">
              <a:off x="5310442" y="5915984"/>
              <a:ext cx="43200" cy="43201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33" name="8-конечная звезда 632"/>
            <p:cNvSpPr/>
            <p:nvPr/>
          </p:nvSpPr>
          <p:spPr>
            <a:xfrm rot="1262594">
              <a:off x="5067848" y="6016278"/>
              <a:ext cx="43200" cy="43201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34" name="8-конечная звезда 633"/>
            <p:cNvSpPr/>
            <p:nvPr/>
          </p:nvSpPr>
          <p:spPr>
            <a:xfrm rot="1262594">
              <a:off x="4864066" y="5721332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638" name="Прямая соединительная линия 637"/>
            <p:cNvCxnSpPr>
              <a:stCxn id="633" idx="5"/>
              <a:endCxn id="629" idx="0"/>
            </p:cNvCxnSpPr>
            <p:nvPr/>
          </p:nvCxnSpPr>
          <p:spPr>
            <a:xfrm rot="15876742" flipV="1">
              <a:off x="5036137" y="5977591"/>
              <a:ext cx="40139" cy="4586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9" name="Прямая соединительная линия 638"/>
            <p:cNvCxnSpPr>
              <a:stCxn id="632" idx="2"/>
              <a:endCxn id="627" idx="7"/>
            </p:cNvCxnSpPr>
            <p:nvPr/>
          </p:nvCxnSpPr>
          <p:spPr>
            <a:xfrm rot="5076742">
              <a:off x="5201071" y="5968776"/>
              <a:ext cx="135650" cy="12387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0" name="Прямая соединительная линия 639"/>
            <p:cNvCxnSpPr>
              <a:stCxn id="633" idx="1"/>
              <a:endCxn id="627" idx="4"/>
            </p:cNvCxnSpPr>
            <p:nvPr/>
          </p:nvCxnSpPr>
          <p:spPr>
            <a:xfrm rot="15876742" flipH="1">
              <a:off x="5103613" y="6051303"/>
              <a:ext cx="54313" cy="6066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1" name="Прямая соединительная линия 640"/>
            <p:cNvCxnSpPr>
              <a:stCxn id="545" idx="3"/>
              <a:endCxn id="630" idx="7"/>
            </p:cNvCxnSpPr>
            <p:nvPr/>
          </p:nvCxnSpPr>
          <p:spPr>
            <a:xfrm rot="5400000">
              <a:off x="5010766" y="5667428"/>
              <a:ext cx="49512" cy="9352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2" name="Прямая соединительная линия 641"/>
            <p:cNvCxnSpPr>
              <a:stCxn id="634" idx="0"/>
              <a:endCxn id="630" idx="4"/>
            </p:cNvCxnSpPr>
            <p:nvPr/>
          </p:nvCxnSpPr>
          <p:spPr>
            <a:xfrm flipV="1">
              <a:off x="4905825" y="5740216"/>
              <a:ext cx="33060" cy="1047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7" name="Прямая соединительная линия 646"/>
            <p:cNvCxnSpPr>
              <a:stCxn id="634" idx="6"/>
              <a:endCxn id="631" idx="1"/>
            </p:cNvCxnSpPr>
            <p:nvPr/>
          </p:nvCxnSpPr>
          <p:spPr>
            <a:xfrm rot="16200000" flipV="1">
              <a:off x="4781546" y="5610896"/>
              <a:ext cx="162503" cy="6125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8" name="Прямая соединительная линия 647"/>
            <p:cNvCxnSpPr>
              <a:stCxn id="634" idx="3"/>
              <a:endCxn id="628" idx="6"/>
            </p:cNvCxnSpPr>
            <p:nvPr/>
          </p:nvCxnSpPr>
          <p:spPr>
            <a:xfrm rot="5076742">
              <a:off x="4788556" y="5799902"/>
              <a:ext cx="130112" cy="3709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9" name="Прямая соединительная линия 648"/>
            <p:cNvCxnSpPr>
              <a:stCxn id="628" idx="0"/>
              <a:endCxn id="629" idx="4"/>
            </p:cNvCxnSpPr>
            <p:nvPr/>
          </p:nvCxnSpPr>
          <p:spPr>
            <a:xfrm rot="21276742">
              <a:off x="4859056" y="5913756"/>
              <a:ext cx="119364" cy="5601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50" name="8-конечная звезда 649"/>
            <p:cNvSpPr/>
            <p:nvPr/>
          </p:nvSpPr>
          <p:spPr>
            <a:xfrm rot="1262594">
              <a:off x="4505825" y="5577403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</p:grpSp>
      <p:grpSp>
        <p:nvGrpSpPr>
          <p:cNvPr id="18" name="Группа 805"/>
          <p:cNvGrpSpPr/>
          <p:nvPr/>
        </p:nvGrpSpPr>
        <p:grpSpPr>
          <a:xfrm>
            <a:off x="3077063" y="5363089"/>
            <a:ext cx="1485393" cy="986974"/>
            <a:chOff x="3077063" y="5363089"/>
            <a:chExt cx="1485393" cy="986974"/>
          </a:xfrm>
        </p:grpSpPr>
        <p:sp>
          <p:nvSpPr>
            <p:cNvPr id="676" name="8-конечная звезда 675"/>
            <p:cNvSpPr/>
            <p:nvPr/>
          </p:nvSpPr>
          <p:spPr>
            <a:xfrm rot="1262594">
              <a:off x="4295722" y="5867366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77" name="8-конечная звезда 676"/>
            <p:cNvSpPr/>
            <p:nvPr/>
          </p:nvSpPr>
          <p:spPr>
            <a:xfrm rot="1262594">
              <a:off x="4365581" y="600866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78" name="8-конечная звезда 677"/>
            <p:cNvSpPr/>
            <p:nvPr/>
          </p:nvSpPr>
          <p:spPr>
            <a:xfrm rot="1262594">
              <a:off x="4079829" y="593887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79" name="8-конечная звезда 678"/>
            <p:cNvSpPr/>
            <p:nvPr/>
          </p:nvSpPr>
          <p:spPr>
            <a:xfrm rot="1262594">
              <a:off x="4294142" y="6151538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80" name="8-конечная звезда 679"/>
            <p:cNvSpPr/>
            <p:nvPr/>
          </p:nvSpPr>
          <p:spPr>
            <a:xfrm rot="1262594">
              <a:off x="4365581" y="629606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81" name="8-конечная звезда 680"/>
            <p:cNvSpPr/>
            <p:nvPr/>
          </p:nvSpPr>
          <p:spPr>
            <a:xfrm rot="1262594">
              <a:off x="4508456" y="6080102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82" name="8-конечная звезда 681"/>
            <p:cNvSpPr/>
            <p:nvPr/>
          </p:nvSpPr>
          <p:spPr>
            <a:xfrm rot="1262594">
              <a:off x="4008390" y="5865786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83" name="8-конечная звезда 682"/>
            <p:cNvSpPr/>
            <p:nvPr/>
          </p:nvSpPr>
          <p:spPr>
            <a:xfrm rot="1262594">
              <a:off x="4438667" y="5795997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84" name="8-конечная звезда 683"/>
            <p:cNvSpPr/>
            <p:nvPr/>
          </p:nvSpPr>
          <p:spPr>
            <a:xfrm rot="1262594">
              <a:off x="4008391" y="5722910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85" name="8-конечная звезда 684"/>
            <p:cNvSpPr/>
            <p:nvPr/>
          </p:nvSpPr>
          <p:spPr>
            <a:xfrm rot="1262594">
              <a:off x="3794076" y="5865786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86" name="8-конечная звезда 685"/>
            <p:cNvSpPr/>
            <p:nvPr/>
          </p:nvSpPr>
          <p:spPr>
            <a:xfrm rot="1262594">
              <a:off x="3867163" y="565147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88" name="8-конечная звезда 687"/>
            <p:cNvSpPr/>
            <p:nvPr/>
          </p:nvSpPr>
          <p:spPr>
            <a:xfrm rot="1262594">
              <a:off x="3865514" y="600866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693" name="Прямая соединительная линия 692"/>
            <p:cNvCxnSpPr>
              <a:stCxn id="684" idx="4"/>
              <a:endCxn id="686" idx="0"/>
            </p:cNvCxnSpPr>
            <p:nvPr/>
          </p:nvCxnSpPr>
          <p:spPr>
            <a:xfrm rot="10800000">
              <a:off x="3919362" y="5688169"/>
              <a:ext cx="90830" cy="5204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94" name="8-конечная звезда 693"/>
            <p:cNvSpPr/>
            <p:nvPr/>
          </p:nvSpPr>
          <p:spPr>
            <a:xfrm rot="1262594">
              <a:off x="3935900" y="5661374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95" name="8-конечная звезда 694"/>
            <p:cNvSpPr/>
            <p:nvPr/>
          </p:nvSpPr>
          <p:spPr>
            <a:xfrm rot="1262594">
              <a:off x="3506746" y="5507017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96" name="8-конечная звезда 695"/>
            <p:cNvSpPr/>
            <p:nvPr/>
          </p:nvSpPr>
          <p:spPr>
            <a:xfrm rot="1262594">
              <a:off x="3505694" y="5363089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97" name="8-конечная звезда 696"/>
            <p:cNvSpPr/>
            <p:nvPr/>
          </p:nvSpPr>
          <p:spPr>
            <a:xfrm rot="1262594">
              <a:off x="3149556" y="5792769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98" name="8-конечная звезда 697"/>
            <p:cNvSpPr/>
            <p:nvPr/>
          </p:nvSpPr>
          <p:spPr>
            <a:xfrm rot="1262594">
              <a:off x="3506745" y="6078521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99" name="8-конечная звезда 698"/>
            <p:cNvSpPr/>
            <p:nvPr/>
          </p:nvSpPr>
          <p:spPr>
            <a:xfrm rot="1262594">
              <a:off x="3505692" y="6220345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00" name="8-конечная звезда 699"/>
            <p:cNvSpPr/>
            <p:nvPr/>
          </p:nvSpPr>
          <p:spPr>
            <a:xfrm rot="1262594">
              <a:off x="3077063" y="6006031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701" name="Прямая соединительная линия 700"/>
            <p:cNvCxnSpPr>
              <a:stCxn id="681" idx="6"/>
              <a:endCxn id="683" idx="0"/>
            </p:cNvCxnSpPr>
            <p:nvPr/>
          </p:nvCxnSpPr>
          <p:spPr>
            <a:xfrm rot="16200000" flipV="1">
              <a:off x="4393404" y="5930155"/>
              <a:ext cx="249211" cy="5428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3" name="Прямая соединительная линия 702"/>
            <p:cNvCxnSpPr>
              <a:stCxn id="683" idx="3"/>
              <a:endCxn id="676" idx="7"/>
            </p:cNvCxnSpPr>
            <p:nvPr/>
          </p:nvCxnSpPr>
          <p:spPr>
            <a:xfrm rot="5400000">
              <a:off x="4373037" y="5818654"/>
              <a:ext cx="52650" cy="8326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4" name="Прямая соединительная линия 703"/>
            <p:cNvCxnSpPr>
              <a:stCxn id="681" idx="4"/>
              <a:endCxn id="677" idx="0"/>
            </p:cNvCxnSpPr>
            <p:nvPr/>
          </p:nvCxnSpPr>
          <p:spPr>
            <a:xfrm rot="10800000">
              <a:off x="4417781" y="6045359"/>
              <a:ext cx="92477" cy="5204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5" name="Прямая соединительная линия 704"/>
            <p:cNvCxnSpPr>
              <a:stCxn id="679" idx="6"/>
              <a:endCxn id="677" idx="2"/>
            </p:cNvCxnSpPr>
            <p:nvPr/>
          </p:nvCxnSpPr>
          <p:spPr>
            <a:xfrm rot="5400000" flipH="1" flipV="1">
              <a:off x="4310623" y="6081077"/>
              <a:ext cx="92477" cy="5204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6" name="Прямая соединительная линия 705"/>
            <p:cNvCxnSpPr>
              <a:stCxn id="680" idx="5"/>
              <a:endCxn id="679" idx="1"/>
            </p:cNvCxnSpPr>
            <p:nvPr/>
          </p:nvCxnSpPr>
          <p:spPr>
            <a:xfrm rot="16200000" flipV="1">
              <a:off x="4309274" y="6226044"/>
              <a:ext cx="95177" cy="4951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7" name="Прямая соединительная линия 706"/>
            <p:cNvCxnSpPr>
              <a:stCxn id="680" idx="7"/>
              <a:endCxn id="681" idx="1"/>
            </p:cNvCxnSpPr>
            <p:nvPr/>
          </p:nvCxnSpPr>
          <p:spPr>
            <a:xfrm rot="5400000" flipH="1" flipV="1">
              <a:off x="4391675" y="6157356"/>
              <a:ext cx="180324" cy="12916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5" name="Прямая соединительная линия 744"/>
            <p:cNvCxnSpPr>
              <a:stCxn id="682" idx="7"/>
              <a:endCxn id="684" idx="1"/>
            </p:cNvCxnSpPr>
            <p:nvPr/>
          </p:nvCxnSpPr>
          <p:spPr>
            <a:xfrm rot="16200000" flipV="1">
              <a:off x="3999590" y="5821349"/>
              <a:ext cx="107239" cy="1371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6" name="Прямая соединительная линия 745"/>
            <p:cNvCxnSpPr>
              <a:stCxn id="685" idx="0"/>
              <a:endCxn id="682" idx="4"/>
            </p:cNvCxnSpPr>
            <p:nvPr/>
          </p:nvCxnSpPr>
          <p:spPr>
            <a:xfrm flipV="1">
              <a:off x="3846275" y="5883091"/>
              <a:ext cx="163916" cy="1939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7" name="Прямая соединительная линия 746"/>
            <p:cNvCxnSpPr>
              <a:stCxn id="678" idx="5"/>
              <a:endCxn id="682" idx="0"/>
            </p:cNvCxnSpPr>
            <p:nvPr/>
          </p:nvCxnSpPr>
          <p:spPr>
            <a:xfrm rot="16200000" flipV="1">
              <a:off x="4058869" y="5904201"/>
              <a:ext cx="38718" cy="3527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8" name="Прямая соединительная линия 747"/>
            <p:cNvCxnSpPr>
              <a:stCxn id="677" idx="5"/>
              <a:endCxn id="676" idx="1"/>
            </p:cNvCxnSpPr>
            <p:nvPr/>
          </p:nvCxnSpPr>
          <p:spPr>
            <a:xfrm rot="16200000" flipV="1">
              <a:off x="4320641" y="5950012"/>
              <a:ext cx="81615" cy="4034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9" name="Прямая соединительная линия 748"/>
            <p:cNvCxnSpPr>
              <a:stCxn id="678" idx="7"/>
              <a:endCxn id="677" idx="4"/>
            </p:cNvCxnSpPr>
            <p:nvPr/>
          </p:nvCxnSpPr>
          <p:spPr>
            <a:xfrm rot="16200000" flipH="1">
              <a:off x="4213913" y="5872500"/>
              <a:ext cx="71058" cy="23587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0" name="Прямая соединительная линия 749"/>
            <p:cNvCxnSpPr>
              <a:stCxn id="688" idx="5"/>
              <a:endCxn id="685" idx="1"/>
            </p:cNvCxnSpPr>
            <p:nvPr/>
          </p:nvCxnSpPr>
          <p:spPr>
            <a:xfrm rot="16200000" flipV="1">
              <a:off x="3810031" y="5939469"/>
              <a:ext cx="93529" cy="4951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1" name="Прямая соединительная линия 750"/>
            <p:cNvCxnSpPr>
              <a:stCxn id="688" idx="0"/>
              <a:endCxn id="678" idx="1"/>
            </p:cNvCxnSpPr>
            <p:nvPr/>
          </p:nvCxnSpPr>
          <p:spPr>
            <a:xfrm flipV="1">
              <a:off x="3917713" y="5990547"/>
              <a:ext cx="200079" cy="5481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2" name="Прямая соединительная линия 751"/>
            <p:cNvCxnSpPr>
              <a:stCxn id="682" idx="4"/>
              <a:endCxn id="686" idx="2"/>
            </p:cNvCxnSpPr>
            <p:nvPr/>
          </p:nvCxnSpPr>
          <p:spPr>
            <a:xfrm rot="10800000">
              <a:off x="3884469" y="5703673"/>
              <a:ext cx="125723" cy="17941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3" name="Прямая соединительная линия 752"/>
            <p:cNvCxnSpPr>
              <a:stCxn id="698" idx="7"/>
              <a:endCxn id="688" idx="3"/>
            </p:cNvCxnSpPr>
            <p:nvPr/>
          </p:nvCxnSpPr>
          <p:spPr>
            <a:xfrm rot="5400000" flipH="1" flipV="1">
              <a:off x="3685600" y="5909111"/>
              <a:ext cx="44724" cy="31975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4" name="Прямая соединительная линия 753"/>
            <p:cNvCxnSpPr>
              <a:stCxn id="697" idx="7"/>
              <a:endCxn id="685" idx="3"/>
            </p:cNvCxnSpPr>
            <p:nvPr/>
          </p:nvCxnSpPr>
          <p:spPr>
            <a:xfrm rot="16200000" flipH="1">
              <a:off x="3444573" y="5551920"/>
              <a:ext cx="98151" cy="60550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0" name="Прямая соединительная линия 759"/>
            <p:cNvCxnSpPr>
              <a:stCxn id="700" idx="6"/>
              <a:endCxn id="697" idx="3"/>
            </p:cNvCxnSpPr>
            <p:nvPr/>
          </p:nvCxnSpPr>
          <p:spPr>
            <a:xfrm rot="5400000" flipH="1" flipV="1">
              <a:off x="3034426" y="5890241"/>
              <a:ext cx="184091" cy="4989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3" name="Прямая соединительная линия 792"/>
            <p:cNvCxnSpPr>
              <a:stCxn id="698" idx="4"/>
              <a:endCxn id="697" idx="1"/>
            </p:cNvCxnSpPr>
            <p:nvPr/>
          </p:nvCxnSpPr>
          <p:spPr>
            <a:xfrm rot="10800000">
              <a:off x="3179928" y="5834109"/>
              <a:ext cx="328259" cy="25825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4" name="Прямая соединительная линия 793"/>
            <p:cNvCxnSpPr>
              <a:stCxn id="699" idx="6"/>
              <a:endCxn id="698" idx="1"/>
            </p:cNvCxnSpPr>
            <p:nvPr/>
          </p:nvCxnSpPr>
          <p:spPr>
            <a:xfrm rot="5400000" flipH="1" flipV="1">
              <a:off x="3482793" y="6167223"/>
              <a:ext cx="101684" cy="696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5" name="Прямая соединительная линия 794"/>
            <p:cNvCxnSpPr>
              <a:stCxn id="695" idx="0"/>
              <a:endCxn id="686" idx="4"/>
            </p:cNvCxnSpPr>
            <p:nvPr/>
          </p:nvCxnSpPr>
          <p:spPr>
            <a:xfrm>
              <a:off x="3548505" y="5536373"/>
              <a:ext cx="320459" cy="13240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6" name="Прямая соединительная линия 795"/>
            <p:cNvCxnSpPr>
              <a:stCxn id="695" idx="5"/>
              <a:endCxn id="696" idx="1"/>
            </p:cNvCxnSpPr>
            <p:nvPr/>
          </p:nvCxnSpPr>
          <p:spPr>
            <a:xfrm rot="5400000" flipH="1" flipV="1">
              <a:off x="3469620" y="5447494"/>
              <a:ext cx="111339" cy="1142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809" name="Овал 808"/>
          <p:cNvSpPr/>
          <p:nvPr/>
        </p:nvSpPr>
        <p:spPr>
          <a:xfrm>
            <a:off x="1285852" y="163710"/>
            <a:ext cx="6572296" cy="6516000"/>
          </a:xfrm>
          <a:prstGeom prst="ellipse">
            <a:avLst/>
          </a:prstGeom>
          <a:noFill/>
          <a:ln w="12700"/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cxnSp>
        <p:nvCxnSpPr>
          <p:cNvPr id="812" name="Прямая соединительная линия 811"/>
          <p:cNvCxnSpPr/>
          <p:nvPr/>
        </p:nvCxnSpPr>
        <p:spPr>
          <a:xfrm rot="5400000">
            <a:off x="3906615" y="6621267"/>
            <a:ext cx="259200" cy="71438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823" name="Прямая соединительная линия 822"/>
          <p:cNvCxnSpPr/>
          <p:nvPr/>
        </p:nvCxnSpPr>
        <p:spPr>
          <a:xfrm rot="16200000" flipH="1">
            <a:off x="5660447" y="6412520"/>
            <a:ext cx="252000" cy="142877"/>
          </a:xfrm>
          <a:prstGeom prst="line">
            <a:avLst/>
          </a:prstGeom>
          <a:scene3d>
            <a:camera prst="orthographicFront">
              <a:rot lat="0" lon="0" rev="10200000"/>
            </a:camera>
            <a:lightRig rig="threePt" dir="t"/>
          </a:scene3d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827" name="TextBox 826"/>
          <p:cNvSpPr txBox="1"/>
          <p:nvPr/>
        </p:nvSpPr>
        <p:spPr>
          <a:xfrm rot="21075957">
            <a:off x="4424797" y="6543091"/>
            <a:ext cx="1058667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1400" dirty="0" smtClean="0">
                <a:latin typeface="Bookman Old Style" pitchFamily="18" charset="0"/>
              </a:rPr>
              <a:t>грудень</a:t>
            </a:r>
            <a:endParaRPr lang="uk-UA" sz="1400" dirty="0">
              <a:latin typeface="Bookman Old Style" pitchFamily="18" charset="0"/>
            </a:endParaRPr>
          </a:p>
        </p:txBody>
      </p:sp>
      <p:sp>
        <p:nvSpPr>
          <p:cNvPr id="828" name="TextBox 827"/>
          <p:cNvSpPr txBox="1"/>
          <p:nvPr/>
        </p:nvSpPr>
        <p:spPr>
          <a:xfrm rot="19276280">
            <a:off x="6073450" y="5869472"/>
            <a:ext cx="1058667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1400" dirty="0" smtClean="0">
                <a:latin typeface="Bookman Old Style" pitchFamily="18" charset="0"/>
              </a:rPr>
              <a:t>листопад</a:t>
            </a:r>
            <a:endParaRPr lang="uk-UA" sz="1400" dirty="0">
              <a:latin typeface="Bookman Old Style" pitchFamily="18" charset="0"/>
            </a:endParaRPr>
          </a:p>
        </p:txBody>
      </p:sp>
      <p:sp>
        <p:nvSpPr>
          <p:cNvPr id="829" name="TextBox 828"/>
          <p:cNvSpPr txBox="1"/>
          <p:nvPr/>
        </p:nvSpPr>
        <p:spPr>
          <a:xfrm rot="17630071">
            <a:off x="7117024" y="4586123"/>
            <a:ext cx="1058667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1400" dirty="0" smtClean="0">
                <a:latin typeface="Bookman Old Style" pitchFamily="18" charset="0"/>
              </a:rPr>
              <a:t>жовтень</a:t>
            </a:r>
            <a:endParaRPr lang="uk-UA" sz="1400" dirty="0">
              <a:latin typeface="Bookman Old Style" pitchFamily="18" charset="0"/>
            </a:endParaRPr>
          </a:p>
        </p:txBody>
      </p:sp>
      <p:sp>
        <p:nvSpPr>
          <p:cNvPr id="830" name="TextBox 829"/>
          <p:cNvSpPr txBox="1"/>
          <p:nvPr/>
        </p:nvSpPr>
        <p:spPr>
          <a:xfrm rot="15714304">
            <a:off x="7341394" y="2882876"/>
            <a:ext cx="1058667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1400" dirty="0" smtClean="0">
                <a:latin typeface="Bookman Old Style" pitchFamily="18" charset="0"/>
              </a:rPr>
              <a:t>вересень</a:t>
            </a:r>
            <a:endParaRPr lang="uk-UA" sz="1400" dirty="0">
              <a:latin typeface="Bookman Old Style" pitchFamily="18" charset="0"/>
            </a:endParaRPr>
          </a:p>
        </p:txBody>
      </p:sp>
      <p:sp>
        <p:nvSpPr>
          <p:cNvPr id="831" name="TextBox 830"/>
          <p:cNvSpPr txBox="1"/>
          <p:nvPr/>
        </p:nvSpPr>
        <p:spPr>
          <a:xfrm rot="3220511">
            <a:off x="6748397" y="1310971"/>
            <a:ext cx="1058667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1400" dirty="0" smtClean="0">
                <a:latin typeface="Bookman Old Style" pitchFamily="18" charset="0"/>
              </a:rPr>
              <a:t>серпень</a:t>
            </a:r>
            <a:endParaRPr lang="uk-UA" sz="1400" dirty="0">
              <a:latin typeface="Bookman Old Style" pitchFamily="18" charset="0"/>
            </a:endParaRPr>
          </a:p>
        </p:txBody>
      </p:sp>
      <p:sp>
        <p:nvSpPr>
          <p:cNvPr id="832" name="TextBox 831"/>
          <p:cNvSpPr txBox="1"/>
          <p:nvPr/>
        </p:nvSpPr>
        <p:spPr>
          <a:xfrm rot="1586521">
            <a:off x="5448208" y="219585"/>
            <a:ext cx="1058667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1400" dirty="0" smtClean="0">
                <a:latin typeface="Bookman Old Style" pitchFamily="18" charset="0"/>
              </a:rPr>
              <a:t>липень</a:t>
            </a:r>
            <a:endParaRPr lang="uk-UA" sz="1400" dirty="0">
              <a:latin typeface="Bookman Old Style" pitchFamily="18" charset="0"/>
            </a:endParaRPr>
          </a:p>
        </p:txBody>
      </p:sp>
      <p:sp>
        <p:nvSpPr>
          <p:cNvPr id="833" name="TextBox 832"/>
          <p:cNvSpPr txBox="1"/>
          <p:nvPr/>
        </p:nvSpPr>
        <p:spPr>
          <a:xfrm rot="21422218">
            <a:off x="3660219" y="-66475"/>
            <a:ext cx="1058667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1400" dirty="0" smtClean="0">
                <a:latin typeface="Bookman Old Style" pitchFamily="18" charset="0"/>
              </a:rPr>
              <a:t>червень</a:t>
            </a:r>
            <a:endParaRPr lang="uk-UA" sz="1400" dirty="0">
              <a:latin typeface="Bookman Old Style" pitchFamily="18" charset="0"/>
            </a:endParaRPr>
          </a:p>
        </p:txBody>
      </p:sp>
      <p:sp>
        <p:nvSpPr>
          <p:cNvPr id="834" name="TextBox 833"/>
          <p:cNvSpPr txBox="1"/>
          <p:nvPr/>
        </p:nvSpPr>
        <p:spPr>
          <a:xfrm rot="19518500">
            <a:off x="2065156" y="559647"/>
            <a:ext cx="1058667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1400" dirty="0" smtClean="0">
                <a:latin typeface="Bookman Old Style" pitchFamily="18" charset="0"/>
              </a:rPr>
              <a:t>травень</a:t>
            </a:r>
            <a:endParaRPr lang="uk-UA" sz="1400" dirty="0">
              <a:latin typeface="Bookman Old Style" pitchFamily="18" charset="0"/>
            </a:endParaRPr>
          </a:p>
        </p:txBody>
      </p:sp>
      <p:sp>
        <p:nvSpPr>
          <p:cNvPr id="835" name="TextBox 834"/>
          <p:cNvSpPr txBox="1"/>
          <p:nvPr/>
        </p:nvSpPr>
        <p:spPr>
          <a:xfrm rot="17687757">
            <a:off x="1006358" y="1809320"/>
            <a:ext cx="1058667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1400" dirty="0" smtClean="0">
                <a:latin typeface="Bookman Old Style" pitchFamily="18" charset="0"/>
              </a:rPr>
              <a:t>квітень</a:t>
            </a:r>
          </a:p>
        </p:txBody>
      </p:sp>
      <p:sp>
        <p:nvSpPr>
          <p:cNvPr id="836" name="TextBox 835"/>
          <p:cNvSpPr txBox="1"/>
          <p:nvPr/>
        </p:nvSpPr>
        <p:spPr>
          <a:xfrm rot="4875169">
            <a:off x="749077" y="3754552"/>
            <a:ext cx="1058667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1400" dirty="0" smtClean="0">
                <a:latin typeface="Bookman Old Style" pitchFamily="18" charset="0"/>
              </a:rPr>
              <a:t>березень</a:t>
            </a:r>
          </a:p>
        </p:txBody>
      </p:sp>
      <p:sp>
        <p:nvSpPr>
          <p:cNvPr id="837" name="TextBox 836"/>
          <p:cNvSpPr txBox="1"/>
          <p:nvPr/>
        </p:nvSpPr>
        <p:spPr>
          <a:xfrm rot="3368098">
            <a:off x="1300985" y="5166505"/>
            <a:ext cx="1058667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1400" dirty="0" smtClean="0">
                <a:latin typeface="Bookman Old Style" pitchFamily="18" charset="0"/>
              </a:rPr>
              <a:t>лютий</a:t>
            </a:r>
          </a:p>
        </p:txBody>
      </p:sp>
      <p:sp>
        <p:nvSpPr>
          <p:cNvPr id="838" name="TextBox 837"/>
          <p:cNvSpPr txBox="1"/>
          <p:nvPr/>
        </p:nvSpPr>
        <p:spPr>
          <a:xfrm rot="1618209">
            <a:off x="2572415" y="6249465"/>
            <a:ext cx="1058667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1400" dirty="0" smtClean="0">
                <a:latin typeface="Bookman Old Style" pitchFamily="18" charset="0"/>
              </a:rPr>
              <a:t>січень</a:t>
            </a:r>
          </a:p>
        </p:txBody>
      </p:sp>
      <p:grpSp>
        <p:nvGrpSpPr>
          <p:cNvPr id="19" name="Группа 864"/>
          <p:cNvGrpSpPr/>
          <p:nvPr/>
        </p:nvGrpSpPr>
        <p:grpSpPr>
          <a:xfrm>
            <a:off x="3673098" y="578603"/>
            <a:ext cx="2665709" cy="6010528"/>
            <a:chOff x="3673098" y="578603"/>
            <a:chExt cx="2665709" cy="6010528"/>
          </a:xfrm>
        </p:grpSpPr>
        <p:sp>
          <p:nvSpPr>
            <p:cNvPr id="866" name="Полилиния 865"/>
            <p:cNvSpPr/>
            <p:nvPr/>
          </p:nvSpPr>
          <p:spPr>
            <a:xfrm>
              <a:off x="4702169" y="5535152"/>
              <a:ext cx="727087" cy="608492"/>
            </a:xfrm>
            <a:custGeom>
              <a:avLst/>
              <a:gdLst>
                <a:gd name="connsiteX0" fmla="*/ 2217 w 727087"/>
                <a:gd name="connsiteY0" fmla="*/ 109728 h 608492"/>
                <a:gd name="connsiteX1" fmla="*/ 8867 w 727087"/>
                <a:gd name="connsiteY1" fmla="*/ 146304 h 608492"/>
                <a:gd name="connsiteX2" fmla="*/ 15517 w 727087"/>
                <a:gd name="connsiteY2" fmla="*/ 152955 h 608492"/>
                <a:gd name="connsiteX3" fmla="*/ 28818 w 727087"/>
                <a:gd name="connsiteY3" fmla="*/ 169580 h 608492"/>
                <a:gd name="connsiteX4" fmla="*/ 48768 w 727087"/>
                <a:gd name="connsiteY4" fmla="*/ 176230 h 608492"/>
                <a:gd name="connsiteX5" fmla="*/ 121920 w 727087"/>
                <a:gd name="connsiteY5" fmla="*/ 172905 h 608492"/>
                <a:gd name="connsiteX6" fmla="*/ 158496 w 727087"/>
                <a:gd name="connsiteY6" fmla="*/ 166255 h 608492"/>
                <a:gd name="connsiteX7" fmla="*/ 181772 w 727087"/>
                <a:gd name="connsiteY7" fmla="*/ 162930 h 608492"/>
                <a:gd name="connsiteX8" fmla="*/ 221673 w 727087"/>
                <a:gd name="connsiteY8" fmla="*/ 152955 h 608492"/>
                <a:gd name="connsiteX9" fmla="*/ 231648 w 727087"/>
                <a:gd name="connsiteY9" fmla="*/ 149629 h 608492"/>
                <a:gd name="connsiteX10" fmla="*/ 318100 w 727087"/>
                <a:gd name="connsiteY10" fmla="*/ 156280 h 608492"/>
                <a:gd name="connsiteX11" fmla="*/ 338051 w 727087"/>
                <a:gd name="connsiteY11" fmla="*/ 162930 h 608492"/>
                <a:gd name="connsiteX12" fmla="*/ 358002 w 727087"/>
                <a:gd name="connsiteY12" fmla="*/ 176230 h 608492"/>
                <a:gd name="connsiteX13" fmla="*/ 361327 w 727087"/>
                <a:gd name="connsiteY13" fmla="*/ 192856 h 608492"/>
                <a:gd name="connsiteX14" fmla="*/ 354676 w 727087"/>
                <a:gd name="connsiteY14" fmla="*/ 229432 h 608492"/>
                <a:gd name="connsiteX15" fmla="*/ 348026 w 727087"/>
                <a:gd name="connsiteY15" fmla="*/ 242732 h 608492"/>
                <a:gd name="connsiteX16" fmla="*/ 341376 w 727087"/>
                <a:gd name="connsiteY16" fmla="*/ 279308 h 608492"/>
                <a:gd name="connsiteX17" fmla="*/ 334726 w 727087"/>
                <a:gd name="connsiteY17" fmla="*/ 395686 h 608492"/>
                <a:gd name="connsiteX18" fmla="*/ 331401 w 727087"/>
                <a:gd name="connsiteY18" fmla="*/ 478813 h 608492"/>
                <a:gd name="connsiteX19" fmla="*/ 341376 w 727087"/>
                <a:gd name="connsiteY19" fmla="*/ 528690 h 608492"/>
                <a:gd name="connsiteX20" fmla="*/ 351351 w 727087"/>
                <a:gd name="connsiteY20" fmla="*/ 535340 h 608492"/>
                <a:gd name="connsiteX21" fmla="*/ 367977 w 727087"/>
                <a:gd name="connsiteY21" fmla="*/ 551965 h 608492"/>
                <a:gd name="connsiteX22" fmla="*/ 384602 w 727087"/>
                <a:gd name="connsiteY22" fmla="*/ 561941 h 608492"/>
                <a:gd name="connsiteX23" fmla="*/ 394578 w 727087"/>
                <a:gd name="connsiteY23" fmla="*/ 571916 h 608492"/>
                <a:gd name="connsiteX24" fmla="*/ 427828 w 727087"/>
                <a:gd name="connsiteY24" fmla="*/ 578566 h 608492"/>
                <a:gd name="connsiteX25" fmla="*/ 447779 w 727087"/>
                <a:gd name="connsiteY25" fmla="*/ 585216 h 608492"/>
                <a:gd name="connsiteX26" fmla="*/ 464404 w 727087"/>
                <a:gd name="connsiteY26" fmla="*/ 595192 h 608492"/>
                <a:gd name="connsiteX27" fmla="*/ 474380 w 727087"/>
                <a:gd name="connsiteY27" fmla="*/ 601842 h 608492"/>
                <a:gd name="connsiteX28" fmla="*/ 494330 w 727087"/>
                <a:gd name="connsiteY28" fmla="*/ 608492 h 608492"/>
                <a:gd name="connsiteX29" fmla="*/ 550857 w 727087"/>
                <a:gd name="connsiteY29" fmla="*/ 605167 h 608492"/>
                <a:gd name="connsiteX30" fmla="*/ 560832 w 727087"/>
                <a:gd name="connsiteY30" fmla="*/ 598517 h 608492"/>
                <a:gd name="connsiteX31" fmla="*/ 580783 w 727087"/>
                <a:gd name="connsiteY31" fmla="*/ 591867 h 608492"/>
                <a:gd name="connsiteX32" fmla="*/ 604058 w 727087"/>
                <a:gd name="connsiteY32" fmla="*/ 585216 h 608492"/>
                <a:gd name="connsiteX33" fmla="*/ 627334 w 727087"/>
                <a:gd name="connsiteY33" fmla="*/ 575241 h 608492"/>
                <a:gd name="connsiteX34" fmla="*/ 637309 w 727087"/>
                <a:gd name="connsiteY34" fmla="*/ 568591 h 608492"/>
                <a:gd name="connsiteX35" fmla="*/ 647284 w 727087"/>
                <a:gd name="connsiteY35" fmla="*/ 565266 h 608492"/>
                <a:gd name="connsiteX36" fmla="*/ 657260 w 727087"/>
                <a:gd name="connsiteY36" fmla="*/ 555291 h 608492"/>
                <a:gd name="connsiteX37" fmla="*/ 680535 w 727087"/>
                <a:gd name="connsiteY37" fmla="*/ 541990 h 608492"/>
                <a:gd name="connsiteX38" fmla="*/ 693836 w 727087"/>
                <a:gd name="connsiteY38" fmla="*/ 525365 h 608492"/>
                <a:gd name="connsiteX39" fmla="*/ 697161 w 727087"/>
                <a:gd name="connsiteY39" fmla="*/ 515389 h 608492"/>
                <a:gd name="connsiteX40" fmla="*/ 707136 w 727087"/>
                <a:gd name="connsiteY40" fmla="*/ 495439 h 608492"/>
                <a:gd name="connsiteX41" fmla="*/ 710461 w 727087"/>
                <a:gd name="connsiteY41" fmla="*/ 422287 h 608492"/>
                <a:gd name="connsiteX42" fmla="*/ 713786 w 727087"/>
                <a:gd name="connsiteY42" fmla="*/ 405661 h 608492"/>
                <a:gd name="connsiteX43" fmla="*/ 717111 w 727087"/>
                <a:gd name="connsiteY43" fmla="*/ 385711 h 608492"/>
                <a:gd name="connsiteX44" fmla="*/ 723762 w 727087"/>
                <a:gd name="connsiteY44" fmla="*/ 339160 h 608492"/>
                <a:gd name="connsiteX45" fmla="*/ 727087 w 727087"/>
                <a:gd name="connsiteY45" fmla="*/ 329184 h 608492"/>
                <a:gd name="connsiteX46" fmla="*/ 723762 w 727087"/>
                <a:gd name="connsiteY46" fmla="*/ 295933 h 608492"/>
                <a:gd name="connsiteX47" fmla="*/ 713786 w 727087"/>
                <a:gd name="connsiteY47" fmla="*/ 262683 h 608492"/>
                <a:gd name="connsiteX48" fmla="*/ 707136 w 727087"/>
                <a:gd name="connsiteY48" fmla="*/ 236082 h 608492"/>
                <a:gd name="connsiteX49" fmla="*/ 700486 w 727087"/>
                <a:gd name="connsiteY49" fmla="*/ 212806 h 608492"/>
                <a:gd name="connsiteX50" fmla="*/ 693836 w 727087"/>
                <a:gd name="connsiteY50" fmla="*/ 202831 h 608492"/>
                <a:gd name="connsiteX51" fmla="*/ 690511 w 727087"/>
                <a:gd name="connsiteY51" fmla="*/ 192856 h 608492"/>
                <a:gd name="connsiteX52" fmla="*/ 673885 w 727087"/>
                <a:gd name="connsiteY52" fmla="*/ 176230 h 608492"/>
                <a:gd name="connsiteX53" fmla="*/ 650610 w 727087"/>
                <a:gd name="connsiteY53" fmla="*/ 152955 h 608492"/>
                <a:gd name="connsiteX54" fmla="*/ 643959 w 727087"/>
                <a:gd name="connsiteY54" fmla="*/ 146304 h 608492"/>
                <a:gd name="connsiteX55" fmla="*/ 624009 w 727087"/>
                <a:gd name="connsiteY55" fmla="*/ 139654 h 608492"/>
                <a:gd name="connsiteX56" fmla="*/ 607383 w 727087"/>
                <a:gd name="connsiteY56" fmla="*/ 126354 h 608492"/>
                <a:gd name="connsiteX57" fmla="*/ 600733 w 727087"/>
                <a:gd name="connsiteY57" fmla="*/ 116379 h 608492"/>
                <a:gd name="connsiteX58" fmla="*/ 584108 w 727087"/>
                <a:gd name="connsiteY58" fmla="*/ 99753 h 608492"/>
                <a:gd name="connsiteX59" fmla="*/ 580783 w 727087"/>
                <a:gd name="connsiteY59" fmla="*/ 89778 h 608492"/>
                <a:gd name="connsiteX60" fmla="*/ 557507 w 727087"/>
                <a:gd name="connsiteY60" fmla="*/ 69827 h 608492"/>
                <a:gd name="connsiteX61" fmla="*/ 554182 w 727087"/>
                <a:gd name="connsiteY61" fmla="*/ 59852 h 608492"/>
                <a:gd name="connsiteX62" fmla="*/ 544207 w 727087"/>
                <a:gd name="connsiteY62" fmla="*/ 53202 h 608492"/>
                <a:gd name="connsiteX63" fmla="*/ 537556 w 727087"/>
                <a:gd name="connsiteY63" fmla="*/ 46552 h 608492"/>
                <a:gd name="connsiteX64" fmla="*/ 530906 w 727087"/>
                <a:gd name="connsiteY64" fmla="*/ 36576 h 608492"/>
                <a:gd name="connsiteX65" fmla="*/ 520931 w 727087"/>
                <a:gd name="connsiteY65" fmla="*/ 33251 h 608492"/>
                <a:gd name="connsiteX66" fmla="*/ 500980 w 727087"/>
                <a:gd name="connsiteY66" fmla="*/ 19951 h 608492"/>
                <a:gd name="connsiteX67" fmla="*/ 491005 w 727087"/>
                <a:gd name="connsiteY67" fmla="*/ 13301 h 608492"/>
                <a:gd name="connsiteX68" fmla="*/ 481030 w 727087"/>
                <a:gd name="connsiteY68" fmla="*/ 9976 h 608492"/>
                <a:gd name="connsiteX69" fmla="*/ 471055 w 727087"/>
                <a:gd name="connsiteY69" fmla="*/ 3325 h 608492"/>
                <a:gd name="connsiteX70" fmla="*/ 454429 w 727087"/>
                <a:gd name="connsiteY70" fmla="*/ 0 h 608492"/>
                <a:gd name="connsiteX71" fmla="*/ 354676 w 727087"/>
                <a:gd name="connsiteY71" fmla="*/ 3325 h 608492"/>
                <a:gd name="connsiteX72" fmla="*/ 348026 w 727087"/>
                <a:gd name="connsiteY72" fmla="*/ 9976 h 608492"/>
                <a:gd name="connsiteX73" fmla="*/ 338051 w 727087"/>
                <a:gd name="connsiteY73" fmla="*/ 16626 h 608492"/>
                <a:gd name="connsiteX74" fmla="*/ 318100 w 727087"/>
                <a:gd name="connsiteY74" fmla="*/ 43227 h 608492"/>
                <a:gd name="connsiteX75" fmla="*/ 308125 w 727087"/>
                <a:gd name="connsiteY75" fmla="*/ 46552 h 608492"/>
                <a:gd name="connsiteX76" fmla="*/ 304800 w 727087"/>
                <a:gd name="connsiteY76" fmla="*/ 56527 h 608492"/>
                <a:gd name="connsiteX77" fmla="*/ 294825 w 727087"/>
                <a:gd name="connsiteY77" fmla="*/ 59852 h 608492"/>
                <a:gd name="connsiteX78" fmla="*/ 274874 w 727087"/>
                <a:gd name="connsiteY78" fmla="*/ 69827 h 608492"/>
                <a:gd name="connsiteX79" fmla="*/ 264899 w 727087"/>
                <a:gd name="connsiteY79" fmla="*/ 76477 h 608492"/>
                <a:gd name="connsiteX80" fmla="*/ 215023 w 727087"/>
                <a:gd name="connsiteY80" fmla="*/ 86453 h 608492"/>
                <a:gd name="connsiteX81" fmla="*/ 38793 w 727087"/>
                <a:gd name="connsiteY81" fmla="*/ 89778 h 608492"/>
                <a:gd name="connsiteX82" fmla="*/ 22167 w 727087"/>
                <a:gd name="connsiteY82" fmla="*/ 99753 h 608492"/>
                <a:gd name="connsiteX83" fmla="*/ 2217 w 727087"/>
                <a:gd name="connsiteY83" fmla="*/ 109728 h 6084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</a:cxnLst>
              <a:rect l="l" t="t" r="r" b="b"/>
              <a:pathLst>
                <a:path w="727087" h="608492">
                  <a:moveTo>
                    <a:pt x="2217" y="109728"/>
                  </a:moveTo>
                  <a:cubicBezTo>
                    <a:pt x="0" y="117486"/>
                    <a:pt x="4011" y="138210"/>
                    <a:pt x="8867" y="146304"/>
                  </a:cubicBezTo>
                  <a:cubicBezTo>
                    <a:pt x="10480" y="148992"/>
                    <a:pt x="13300" y="150738"/>
                    <a:pt x="15517" y="152955"/>
                  </a:cubicBezTo>
                  <a:cubicBezTo>
                    <a:pt x="19123" y="163773"/>
                    <a:pt x="17046" y="164348"/>
                    <a:pt x="28818" y="169580"/>
                  </a:cubicBezTo>
                  <a:cubicBezTo>
                    <a:pt x="35224" y="172427"/>
                    <a:pt x="48768" y="176230"/>
                    <a:pt x="48768" y="176230"/>
                  </a:cubicBezTo>
                  <a:cubicBezTo>
                    <a:pt x="73152" y="175122"/>
                    <a:pt x="97569" y="174584"/>
                    <a:pt x="121920" y="172905"/>
                  </a:cubicBezTo>
                  <a:cubicBezTo>
                    <a:pt x="153180" y="170749"/>
                    <a:pt x="135575" y="170422"/>
                    <a:pt x="158496" y="166255"/>
                  </a:cubicBezTo>
                  <a:cubicBezTo>
                    <a:pt x="166207" y="164853"/>
                    <a:pt x="174026" y="164122"/>
                    <a:pt x="181772" y="162930"/>
                  </a:cubicBezTo>
                  <a:cubicBezTo>
                    <a:pt x="206712" y="159093"/>
                    <a:pt x="197327" y="161071"/>
                    <a:pt x="221673" y="152955"/>
                  </a:cubicBezTo>
                  <a:lnTo>
                    <a:pt x="231648" y="149629"/>
                  </a:lnTo>
                  <a:cubicBezTo>
                    <a:pt x="270569" y="151399"/>
                    <a:pt x="288383" y="147365"/>
                    <a:pt x="318100" y="156280"/>
                  </a:cubicBezTo>
                  <a:cubicBezTo>
                    <a:pt x="324814" y="158294"/>
                    <a:pt x="332218" y="159042"/>
                    <a:pt x="338051" y="162930"/>
                  </a:cubicBezTo>
                  <a:lnTo>
                    <a:pt x="358002" y="176230"/>
                  </a:lnTo>
                  <a:cubicBezTo>
                    <a:pt x="359110" y="181772"/>
                    <a:pt x="361327" y="187204"/>
                    <a:pt x="361327" y="192856"/>
                  </a:cubicBezTo>
                  <a:cubicBezTo>
                    <a:pt x="361327" y="194535"/>
                    <a:pt x="355758" y="226186"/>
                    <a:pt x="354676" y="229432"/>
                  </a:cubicBezTo>
                  <a:cubicBezTo>
                    <a:pt x="353108" y="234134"/>
                    <a:pt x="349766" y="238091"/>
                    <a:pt x="348026" y="242732"/>
                  </a:cubicBezTo>
                  <a:cubicBezTo>
                    <a:pt x="344724" y="251537"/>
                    <a:pt x="342047" y="272258"/>
                    <a:pt x="341376" y="279308"/>
                  </a:cubicBezTo>
                  <a:cubicBezTo>
                    <a:pt x="338221" y="312438"/>
                    <a:pt x="336050" y="365238"/>
                    <a:pt x="334726" y="395686"/>
                  </a:cubicBezTo>
                  <a:cubicBezTo>
                    <a:pt x="333521" y="423391"/>
                    <a:pt x="332509" y="451104"/>
                    <a:pt x="331401" y="478813"/>
                  </a:cubicBezTo>
                  <a:cubicBezTo>
                    <a:pt x="331562" y="480259"/>
                    <a:pt x="334303" y="523975"/>
                    <a:pt x="341376" y="528690"/>
                  </a:cubicBezTo>
                  <a:lnTo>
                    <a:pt x="351351" y="535340"/>
                  </a:lnTo>
                  <a:cubicBezTo>
                    <a:pt x="362755" y="552443"/>
                    <a:pt x="352141" y="539295"/>
                    <a:pt x="367977" y="551965"/>
                  </a:cubicBezTo>
                  <a:cubicBezTo>
                    <a:pt x="381018" y="562399"/>
                    <a:pt x="367278" y="556166"/>
                    <a:pt x="384602" y="561941"/>
                  </a:cubicBezTo>
                  <a:cubicBezTo>
                    <a:pt x="387927" y="565266"/>
                    <a:pt x="390665" y="569308"/>
                    <a:pt x="394578" y="571916"/>
                  </a:cubicBezTo>
                  <a:cubicBezTo>
                    <a:pt x="400909" y="576137"/>
                    <a:pt x="425856" y="578284"/>
                    <a:pt x="427828" y="578566"/>
                  </a:cubicBezTo>
                  <a:cubicBezTo>
                    <a:pt x="434478" y="580783"/>
                    <a:pt x="442823" y="580259"/>
                    <a:pt x="447779" y="585216"/>
                  </a:cubicBezTo>
                  <a:cubicBezTo>
                    <a:pt x="460766" y="598205"/>
                    <a:pt x="447141" y="586561"/>
                    <a:pt x="464404" y="595192"/>
                  </a:cubicBezTo>
                  <a:cubicBezTo>
                    <a:pt x="467979" y="596979"/>
                    <a:pt x="470728" y="600219"/>
                    <a:pt x="474380" y="601842"/>
                  </a:cubicBezTo>
                  <a:cubicBezTo>
                    <a:pt x="480786" y="604689"/>
                    <a:pt x="494330" y="608492"/>
                    <a:pt x="494330" y="608492"/>
                  </a:cubicBezTo>
                  <a:cubicBezTo>
                    <a:pt x="513172" y="607384"/>
                    <a:pt x="532191" y="607967"/>
                    <a:pt x="550857" y="605167"/>
                  </a:cubicBezTo>
                  <a:cubicBezTo>
                    <a:pt x="554809" y="604574"/>
                    <a:pt x="557180" y="600140"/>
                    <a:pt x="560832" y="598517"/>
                  </a:cubicBezTo>
                  <a:cubicBezTo>
                    <a:pt x="567238" y="595670"/>
                    <a:pt x="573982" y="593568"/>
                    <a:pt x="580783" y="591867"/>
                  </a:cubicBezTo>
                  <a:cubicBezTo>
                    <a:pt x="585041" y="590802"/>
                    <a:pt x="599290" y="587600"/>
                    <a:pt x="604058" y="585216"/>
                  </a:cubicBezTo>
                  <a:cubicBezTo>
                    <a:pt x="627021" y="573735"/>
                    <a:pt x="599655" y="582161"/>
                    <a:pt x="627334" y="575241"/>
                  </a:cubicBezTo>
                  <a:cubicBezTo>
                    <a:pt x="630659" y="573024"/>
                    <a:pt x="633735" y="570378"/>
                    <a:pt x="637309" y="568591"/>
                  </a:cubicBezTo>
                  <a:cubicBezTo>
                    <a:pt x="640444" y="567024"/>
                    <a:pt x="644368" y="567210"/>
                    <a:pt x="647284" y="565266"/>
                  </a:cubicBezTo>
                  <a:cubicBezTo>
                    <a:pt x="651197" y="562658"/>
                    <a:pt x="653647" y="558301"/>
                    <a:pt x="657260" y="555291"/>
                  </a:cubicBezTo>
                  <a:cubicBezTo>
                    <a:pt x="670870" y="543949"/>
                    <a:pt x="664267" y="552835"/>
                    <a:pt x="680535" y="541990"/>
                  </a:cubicBezTo>
                  <a:cubicBezTo>
                    <a:pt x="686223" y="538198"/>
                    <a:pt x="690277" y="530703"/>
                    <a:pt x="693836" y="525365"/>
                  </a:cubicBezTo>
                  <a:cubicBezTo>
                    <a:pt x="694944" y="522040"/>
                    <a:pt x="695594" y="518524"/>
                    <a:pt x="697161" y="515389"/>
                  </a:cubicBezTo>
                  <a:cubicBezTo>
                    <a:pt x="710054" y="489603"/>
                    <a:pt x="698777" y="520515"/>
                    <a:pt x="707136" y="495439"/>
                  </a:cubicBezTo>
                  <a:cubicBezTo>
                    <a:pt x="708244" y="471055"/>
                    <a:pt x="708658" y="446629"/>
                    <a:pt x="710461" y="422287"/>
                  </a:cubicBezTo>
                  <a:cubicBezTo>
                    <a:pt x="710878" y="416651"/>
                    <a:pt x="712775" y="411222"/>
                    <a:pt x="713786" y="405661"/>
                  </a:cubicBezTo>
                  <a:cubicBezTo>
                    <a:pt x="714992" y="399028"/>
                    <a:pt x="716158" y="392385"/>
                    <a:pt x="717111" y="385711"/>
                  </a:cubicBezTo>
                  <a:cubicBezTo>
                    <a:pt x="719127" y="371599"/>
                    <a:pt x="720585" y="353455"/>
                    <a:pt x="723762" y="339160"/>
                  </a:cubicBezTo>
                  <a:cubicBezTo>
                    <a:pt x="724522" y="335738"/>
                    <a:pt x="725979" y="332509"/>
                    <a:pt x="727087" y="329184"/>
                  </a:cubicBezTo>
                  <a:cubicBezTo>
                    <a:pt x="725979" y="318100"/>
                    <a:pt x="725337" y="306960"/>
                    <a:pt x="723762" y="295933"/>
                  </a:cubicBezTo>
                  <a:cubicBezTo>
                    <a:pt x="720999" y="276596"/>
                    <a:pt x="718409" y="285798"/>
                    <a:pt x="713786" y="262683"/>
                  </a:cubicBezTo>
                  <a:cubicBezTo>
                    <a:pt x="707025" y="228877"/>
                    <a:pt x="713953" y="259941"/>
                    <a:pt x="707136" y="236082"/>
                  </a:cubicBezTo>
                  <a:cubicBezTo>
                    <a:pt x="705715" y="231109"/>
                    <a:pt x="703144" y="218122"/>
                    <a:pt x="700486" y="212806"/>
                  </a:cubicBezTo>
                  <a:cubicBezTo>
                    <a:pt x="698699" y="209232"/>
                    <a:pt x="695623" y="206405"/>
                    <a:pt x="693836" y="202831"/>
                  </a:cubicBezTo>
                  <a:cubicBezTo>
                    <a:pt x="692269" y="199696"/>
                    <a:pt x="692614" y="195660"/>
                    <a:pt x="690511" y="192856"/>
                  </a:cubicBezTo>
                  <a:cubicBezTo>
                    <a:pt x="685808" y="186586"/>
                    <a:pt x="678233" y="182751"/>
                    <a:pt x="673885" y="176230"/>
                  </a:cubicBezTo>
                  <a:cubicBezTo>
                    <a:pt x="658641" y="153364"/>
                    <a:pt x="668167" y="158807"/>
                    <a:pt x="650610" y="152955"/>
                  </a:cubicBezTo>
                  <a:cubicBezTo>
                    <a:pt x="648393" y="150738"/>
                    <a:pt x="646763" y="147706"/>
                    <a:pt x="643959" y="146304"/>
                  </a:cubicBezTo>
                  <a:cubicBezTo>
                    <a:pt x="637689" y="143169"/>
                    <a:pt x="624009" y="139654"/>
                    <a:pt x="624009" y="139654"/>
                  </a:cubicBezTo>
                  <a:cubicBezTo>
                    <a:pt x="604952" y="111069"/>
                    <a:pt x="630327" y="144708"/>
                    <a:pt x="607383" y="126354"/>
                  </a:cubicBezTo>
                  <a:cubicBezTo>
                    <a:pt x="604262" y="123858"/>
                    <a:pt x="603364" y="119386"/>
                    <a:pt x="600733" y="116379"/>
                  </a:cubicBezTo>
                  <a:cubicBezTo>
                    <a:pt x="595572" y="110481"/>
                    <a:pt x="584108" y="99753"/>
                    <a:pt x="584108" y="99753"/>
                  </a:cubicBezTo>
                  <a:cubicBezTo>
                    <a:pt x="583000" y="96428"/>
                    <a:pt x="582820" y="92630"/>
                    <a:pt x="580783" y="89778"/>
                  </a:cubicBezTo>
                  <a:cubicBezTo>
                    <a:pt x="573452" y="79515"/>
                    <a:pt x="567093" y="76218"/>
                    <a:pt x="557507" y="69827"/>
                  </a:cubicBezTo>
                  <a:cubicBezTo>
                    <a:pt x="556399" y="66502"/>
                    <a:pt x="556371" y="62589"/>
                    <a:pt x="554182" y="59852"/>
                  </a:cubicBezTo>
                  <a:cubicBezTo>
                    <a:pt x="551686" y="56732"/>
                    <a:pt x="547328" y="55698"/>
                    <a:pt x="544207" y="53202"/>
                  </a:cubicBezTo>
                  <a:cubicBezTo>
                    <a:pt x="541759" y="51244"/>
                    <a:pt x="539514" y="49000"/>
                    <a:pt x="537556" y="46552"/>
                  </a:cubicBezTo>
                  <a:cubicBezTo>
                    <a:pt x="535059" y="43431"/>
                    <a:pt x="534027" y="39073"/>
                    <a:pt x="530906" y="36576"/>
                  </a:cubicBezTo>
                  <a:cubicBezTo>
                    <a:pt x="528169" y="34386"/>
                    <a:pt x="523995" y="34953"/>
                    <a:pt x="520931" y="33251"/>
                  </a:cubicBezTo>
                  <a:cubicBezTo>
                    <a:pt x="513944" y="29370"/>
                    <a:pt x="507630" y="24384"/>
                    <a:pt x="500980" y="19951"/>
                  </a:cubicBezTo>
                  <a:cubicBezTo>
                    <a:pt x="497655" y="17734"/>
                    <a:pt x="494796" y="14565"/>
                    <a:pt x="491005" y="13301"/>
                  </a:cubicBezTo>
                  <a:lnTo>
                    <a:pt x="481030" y="9976"/>
                  </a:lnTo>
                  <a:cubicBezTo>
                    <a:pt x="477705" y="7759"/>
                    <a:pt x="474797" y="4728"/>
                    <a:pt x="471055" y="3325"/>
                  </a:cubicBezTo>
                  <a:cubicBezTo>
                    <a:pt x="465763" y="1340"/>
                    <a:pt x="460081" y="0"/>
                    <a:pt x="454429" y="0"/>
                  </a:cubicBezTo>
                  <a:cubicBezTo>
                    <a:pt x="421160" y="0"/>
                    <a:pt x="387927" y="2217"/>
                    <a:pt x="354676" y="3325"/>
                  </a:cubicBezTo>
                  <a:cubicBezTo>
                    <a:pt x="352459" y="5542"/>
                    <a:pt x="350474" y="8017"/>
                    <a:pt x="348026" y="9976"/>
                  </a:cubicBezTo>
                  <a:cubicBezTo>
                    <a:pt x="344906" y="12472"/>
                    <a:pt x="340682" y="13619"/>
                    <a:pt x="338051" y="16626"/>
                  </a:cubicBezTo>
                  <a:cubicBezTo>
                    <a:pt x="336225" y="18713"/>
                    <a:pt x="325219" y="38955"/>
                    <a:pt x="318100" y="43227"/>
                  </a:cubicBezTo>
                  <a:cubicBezTo>
                    <a:pt x="315095" y="45030"/>
                    <a:pt x="311450" y="45444"/>
                    <a:pt x="308125" y="46552"/>
                  </a:cubicBezTo>
                  <a:cubicBezTo>
                    <a:pt x="307017" y="49877"/>
                    <a:pt x="307278" y="54049"/>
                    <a:pt x="304800" y="56527"/>
                  </a:cubicBezTo>
                  <a:cubicBezTo>
                    <a:pt x="302322" y="59005"/>
                    <a:pt x="297960" y="58285"/>
                    <a:pt x="294825" y="59852"/>
                  </a:cubicBezTo>
                  <a:cubicBezTo>
                    <a:pt x="269045" y="72742"/>
                    <a:pt x="299946" y="61470"/>
                    <a:pt x="274874" y="69827"/>
                  </a:cubicBezTo>
                  <a:cubicBezTo>
                    <a:pt x="271549" y="72044"/>
                    <a:pt x="268655" y="75111"/>
                    <a:pt x="264899" y="76477"/>
                  </a:cubicBezTo>
                  <a:cubicBezTo>
                    <a:pt x="254960" y="80091"/>
                    <a:pt x="226540" y="86069"/>
                    <a:pt x="215023" y="86453"/>
                  </a:cubicBezTo>
                  <a:cubicBezTo>
                    <a:pt x="156302" y="88410"/>
                    <a:pt x="97536" y="88670"/>
                    <a:pt x="38793" y="89778"/>
                  </a:cubicBezTo>
                  <a:cubicBezTo>
                    <a:pt x="21471" y="95552"/>
                    <a:pt x="35208" y="89321"/>
                    <a:pt x="22167" y="99753"/>
                  </a:cubicBezTo>
                  <a:cubicBezTo>
                    <a:pt x="8793" y="110452"/>
                    <a:pt x="4434" y="101970"/>
                    <a:pt x="2217" y="109728"/>
                  </a:cubicBezTo>
                  <a:close/>
                </a:path>
              </a:pathLst>
            </a:custGeom>
            <a:solidFill>
              <a:srgbClr val="FFFF00">
                <a:alpha val="15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67" name="Полилиния 866"/>
            <p:cNvSpPr/>
            <p:nvPr/>
          </p:nvSpPr>
          <p:spPr>
            <a:xfrm>
              <a:off x="3757771" y="4531861"/>
              <a:ext cx="2347096" cy="2057270"/>
            </a:xfrm>
            <a:custGeom>
              <a:avLst/>
              <a:gdLst>
                <a:gd name="connsiteX0" fmla="*/ 761028 w 2347096"/>
                <a:gd name="connsiteY0" fmla="*/ 2035194 h 2057270"/>
                <a:gd name="connsiteX1" fmla="*/ 927282 w 2347096"/>
                <a:gd name="connsiteY1" fmla="*/ 2038519 h 2057270"/>
                <a:gd name="connsiteX2" fmla="*/ 947233 w 2347096"/>
                <a:gd name="connsiteY2" fmla="*/ 2035194 h 2057270"/>
                <a:gd name="connsiteX3" fmla="*/ 963858 w 2347096"/>
                <a:gd name="connsiteY3" fmla="*/ 2031868 h 2057270"/>
                <a:gd name="connsiteX4" fmla="*/ 1060286 w 2347096"/>
                <a:gd name="connsiteY4" fmla="*/ 2028543 h 2057270"/>
                <a:gd name="connsiteX5" fmla="*/ 1113487 w 2347096"/>
                <a:gd name="connsiteY5" fmla="*/ 2018568 h 2057270"/>
                <a:gd name="connsiteX6" fmla="*/ 1130113 w 2347096"/>
                <a:gd name="connsiteY6" fmla="*/ 2015243 h 2057270"/>
                <a:gd name="connsiteX7" fmla="*/ 1183314 w 2347096"/>
                <a:gd name="connsiteY7" fmla="*/ 2011918 h 2057270"/>
                <a:gd name="connsiteX8" fmla="*/ 1249816 w 2347096"/>
                <a:gd name="connsiteY8" fmla="*/ 2005268 h 2057270"/>
                <a:gd name="connsiteX9" fmla="*/ 1269766 w 2347096"/>
                <a:gd name="connsiteY9" fmla="*/ 2001943 h 2057270"/>
                <a:gd name="connsiteX10" fmla="*/ 1279742 w 2347096"/>
                <a:gd name="connsiteY10" fmla="*/ 1998618 h 2057270"/>
                <a:gd name="connsiteX11" fmla="*/ 1336268 w 2347096"/>
                <a:gd name="connsiteY11" fmla="*/ 1995292 h 2057270"/>
                <a:gd name="connsiteX12" fmla="*/ 1369519 w 2347096"/>
                <a:gd name="connsiteY12" fmla="*/ 1988642 h 2057270"/>
                <a:gd name="connsiteX13" fmla="*/ 1389470 w 2347096"/>
                <a:gd name="connsiteY13" fmla="*/ 1985317 h 2057270"/>
                <a:gd name="connsiteX14" fmla="*/ 1422721 w 2347096"/>
                <a:gd name="connsiteY14" fmla="*/ 1981992 h 2057270"/>
                <a:gd name="connsiteX15" fmla="*/ 1449321 w 2347096"/>
                <a:gd name="connsiteY15" fmla="*/ 1978667 h 2057270"/>
                <a:gd name="connsiteX16" fmla="*/ 1482572 w 2347096"/>
                <a:gd name="connsiteY16" fmla="*/ 1968692 h 2057270"/>
                <a:gd name="connsiteX17" fmla="*/ 1505848 w 2347096"/>
                <a:gd name="connsiteY17" fmla="*/ 1965367 h 2057270"/>
                <a:gd name="connsiteX18" fmla="*/ 1519148 w 2347096"/>
                <a:gd name="connsiteY18" fmla="*/ 1962042 h 2057270"/>
                <a:gd name="connsiteX19" fmla="*/ 1559049 w 2347096"/>
                <a:gd name="connsiteY19" fmla="*/ 1955391 h 2057270"/>
                <a:gd name="connsiteX20" fmla="*/ 1572350 w 2347096"/>
                <a:gd name="connsiteY20" fmla="*/ 1952066 h 2057270"/>
                <a:gd name="connsiteX21" fmla="*/ 1592300 w 2347096"/>
                <a:gd name="connsiteY21" fmla="*/ 1945416 h 2057270"/>
                <a:gd name="connsiteX22" fmla="*/ 1622226 w 2347096"/>
                <a:gd name="connsiteY22" fmla="*/ 1938766 h 2057270"/>
                <a:gd name="connsiteX23" fmla="*/ 1648827 w 2347096"/>
                <a:gd name="connsiteY23" fmla="*/ 1932116 h 2057270"/>
                <a:gd name="connsiteX24" fmla="*/ 1658802 w 2347096"/>
                <a:gd name="connsiteY24" fmla="*/ 1925466 h 2057270"/>
                <a:gd name="connsiteX25" fmla="*/ 1698703 w 2347096"/>
                <a:gd name="connsiteY25" fmla="*/ 1918815 h 2057270"/>
                <a:gd name="connsiteX26" fmla="*/ 1725304 w 2347096"/>
                <a:gd name="connsiteY26" fmla="*/ 1912165 h 2057270"/>
                <a:gd name="connsiteX27" fmla="*/ 1735279 w 2347096"/>
                <a:gd name="connsiteY27" fmla="*/ 1908840 h 2057270"/>
                <a:gd name="connsiteX28" fmla="*/ 1745254 w 2347096"/>
                <a:gd name="connsiteY28" fmla="*/ 1902190 h 2057270"/>
                <a:gd name="connsiteX29" fmla="*/ 1758555 w 2347096"/>
                <a:gd name="connsiteY29" fmla="*/ 1898865 h 2057270"/>
                <a:gd name="connsiteX30" fmla="*/ 1788481 w 2347096"/>
                <a:gd name="connsiteY30" fmla="*/ 1888890 h 2057270"/>
                <a:gd name="connsiteX31" fmla="*/ 1798456 w 2347096"/>
                <a:gd name="connsiteY31" fmla="*/ 1885564 h 2057270"/>
                <a:gd name="connsiteX32" fmla="*/ 1821732 w 2347096"/>
                <a:gd name="connsiteY32" fmla="*/ 1875589 h 2057270"/>
                <a:gd name="connsiteX33" fmla="*/ 1854982 w 2347096"/>
                <a:gd name="connsiteY33" fmla="*/ 1868939 h 2057270"/>
                <a:gd name="connsiteX34" fmla="*/ 1881583 w 2347096"/>
                <a:gd name="connsiteY34" fmla="*/ 1862289 h 2057270"/>
                <a:gd name="connsiteX35" fmla="*/ 1901534 w 2347096"/>
                <a:gd name="connsiteY35" fmla="*/ 1855639 h 2057270"/>
                <a:gd name="connsiteX36" fmla="*/ 1911509 w 2347096"/>
                <a:gd name="connsiteY36" fmla="*/ 1852314 h 2057270"/>
                <a:gd name="connsiteX37" fmla="*/ 1938110 w 2347096"/>
                <a:gd name="connsiteY37" fmla="*/ 1845663 h 2057270"/>
                <a:gd name="connsiteX38" fmla="*/ 1958060 w 2347096"/>
                <a:gd name="connsiteY38" fmla="*/ 1839013 h 2057270"/>
                <a:gd name="connsiteX39" fmla="*/ 1971361 w 2347096"/>
                <a:gd name="connsiteY39" fmla="*/ 1835688 h 2057270"/>
                <a:gd name="connsiteX40" fmla="*/ 1991311 w 2347096"/>
                <a:gd name="connsiteY40" fmla="*/ 1829038 h 2057270"/>
                <a:gd name="connsiteX41" fmla="*/ 2001286 w 2347096"/>
                <a:gd name="connsiteY41" fmla="*/ 1825713 h 2057270"/>
                <a:gd name="connsiteX42" fmla="*/ 2017912 w 2347096"/>
                <a:gd name="connsiteY42" fmla="*/ 1815738 h 2057270"/>
                <a:gd name="connsiteX43" fmla="*/ 2034537 w 2347096"/>
                <a:gd name="connsiteY43" fmla="*/ 1809087 h 2057270"/>
                <a:gd name="connsiteX44" fmla="*/ 2047838 w 2347096"/>
                <a:gd name="connsiteY44" fmla="*/ 1805762 h 2057270"/>
                <a:gd name="connsiteX45" fmla="*/ 2067788 w 2347096"/>
                <a:gd name="connsiteY45" fmla="*/ 1799112 h 2057270"/>
                <a:gd name="connsiteX46" fmla="*/ 2077764 w 2347096"/>
                <a:gd name="connsiteY46" fmla="*/ 1795787 h 2057270"/>
                <a:gd name="connsiteX47" fmla="*/ 2087739 w 2347096"/>
                <a:gd name="connsiteY47" fmla="*/ 1792462 h 2057270"/>
                <a:gd name="connsiteX48" fmla="*/ 2091064 w 2347096"/>
                <a:gd name="connsiteY48" fmla="*/ 1782487 h 2057270"/>
                <a:gd name="connsiteX49" fmla="*/ 2111014 w 2347096"/>
                <a:gd name="connsiteY49" fmla="*/ 1775836 h 2057270"/>
                <a:gd name="connsiteX50" fmla="*/ 2117665 w 2347096"/>
                <a:gd name="connsiteY50" fmla="*/ 1769186 h 2057270"/>
                <a:gd name="connsiteX51" fmla="*/ 2180841 w 2347096"/>
                <a:gd name="connsiteY51" fmla="*/ 1735935 h 2057270"/>
                <a:gd name="connsiteX52" fmla="*/ 2207442 w 2347096"/>
                <a:gd name="connsiteY52" fmla="*/ 1722635 h 2057270"/>
                <a:gd name="connsiteX53" fmla="*/ 2227393 w 2347096"/>
                <a:gd name="connsiteY53" fmla="*/ 1709335 h 2057270"/>
                <a:gd name="connsiteX54" fmla="*/ 2263969 w 2347096"/>
                <a:gd name="connsiteY54" fmla="*/ 1699359 h 2057270"/>
                <a:gd name="connsiteX55" fmla="*/ 2293894 w 2347096"/>
                <a:gd name="connsiteY55" fmla="*/ 1686059 h 2057270"/>
                <a:gd name="connsiteX56" fmla="*/ 2303870 w 2347096"/>
                <a:gd name="connsiteY56" fmla="*/ 1682734 h 2057270"/>
                <a:gd name="connsiteX57" fmla="*/ 2323820 w 2347096"/>
                <a:gd name="connsiteY57" fmla="*/ 1669434 h 2057270"/>
                <a:gd name="connsiteX58" fmla="*/ 2347096 w 2347096"/>
                <a:gd name="connsiteY58" fmla="*/ 1652808 h 2057270"/>
                <a:gd name="connsiteX59" fmla="*/ 2343771 w 2347096"/>
                <a:gd name="connsiteY59" fmla="*/ 1642833 h 2057270"/>
                <a:gd name="connsiteX60" fmla="*/ 2333796 w 2347096"/>
                <a:gd name="connsiteY60" fmla="*/ 1636183 h 2057270"/>
                <a:gd name="connsiteX61" fmla="*/ 2297220 w 2347096"/>
                <a:gd name="connsiteY61" fmla="*/ 1626207 h 2057270"/>
                <a:gd name="connsiteX62" fmla="*/ 2287244 w 2347096"/>
                <a:gd name="connsiteY62" fmla="*/ 1622882 h 2057270"/>
                <a:gd name="connsiteX63" fmla="*/ 2277269 w 2347096"/>
                <a:gd name="connsiteY63" fmla="*/ 1616232 h 2057270"/>
                <a:gd name="connsiteX64" fmla="*/ 2257318 w 2347096"/>
                <a:gd name="connsiteY64" fmla="*/ 1589631 h 2057270"/>
                <a:gd name="connsiteX65" fmla="*/ 2244018 w 2347096"/>
                <a:gd name="connsiteY65" fmla="*/ 1582981 h 2057270"/>
                <a:gd name="connsiteX66" fmla="*/ 2237368 w 2347096"/>
                <a:gd name="connsiteY66" fmla="*/ 1573006 h 2057270"/>
                <a:gd name="connsiteX67" fmla="*/ 2224068 w 2347096"/>
                <a:gd name="connsiteY67" fmla="*/ 1569681 h 2057270"/>
                <a:gd name="connsiteX68" fmla="*/ 2210767 w 2347096"/>
                <a:gd name="connsiteY68" fmla="*/ 1563031 h 2057270"/>
                <a:gd name="connsiteX69" fmla="*/ 2200792 w 2347096"/>
                <a:gd name="connsiteY69" fmla="*/ 1559706 h 2057270"/>
                <a:gd name="connsiteX70" fmla="*/ 2174191 w 2347096"/>
                <a:gd name="connsiteY70" fmla="*/ 1549730 h 2057270"/>
                <a:gd name="connsiteX71" fmla="*/ 2164216 w 2347096"/>
                <a:gd name="connsiteY71" fmla="*/ 1543080 h 2057270"/>
                <a:gd name="connsiteX72" fmla="*/ 2130965 w 2347096"/>
                <a:gd name="connsiteY72" fmla="*/ 1536430 h 2057270"/>
                <a:gd name="connsiteX73" fmla="*/ 2094389 w 2347096"/>
                <a:gd name="connsiteY73" fmla="*/ 1529780 h 2057270"/>
                <a:gd name="connsiteX74" fmla="*/ 2074438 w 2347096"/>
                <a:gd name="connsiteY74" fmla="*/ 1523130 h 2057270"/>
                <a:gd name="connsiteX75" fmla="*/ 2051163 w 2347096"/>
                <a:gd name="connsiteY75" fmla="*/ 1516479 h 2057270"/>
                <a:gd name="connsiteX76" fmla="*/ 1994636 w 2347096"/>
                <a:gd name="connsiteY76" fmla="*/ 1509829 h 2057270"/>
                <a:gd name="connsiteX77" fmla="*/ 1815081 w 2347096"/>
                <a:gd name="connsiteY77" fmla="*/ 1513154 h 2057270"/>
                <a:gd name="connsiteX78" fmla="*/ 1785156 w 2347096"/>
                <a:gd name="connsiteY78" fmla="*/ 1523130 h 2057270"/>
                <a:gd name="connsiteX79" fmla="*/ 1751905 w 2347096"/>
                <a:gd name="connsiteY79" fmla="*/ 1533105 h 2057270"/>
                <a:gd name="connsiteX80" fmla="*/ 1731954 w 2347096"/>
                <a:gd name="connsiteY80" fmla="*/ 1546405 h 2057270"/>
                <a:gd name="connsiteX81" fmla="*/ 1721979 w 2347096"/>
                <a:gd name="connsiteY81" fmla="*/ 1553055 h 2057270"/>
                <a:gd name="connsiteX82" fmla="*/ 1708678 w 2347096"/>
                <a:gd name="connsiteY82" fmla="*/ 1559706 h 2057270"/>
                <a:gd name="connsiteX83" fmla="*/ 1702028 w 2347096"/>
                <a:gd name="connsiteY83" fmla="*/ 1569681 h 2057270"/>
                <a:gd name="connsiteX84" fmla="*/ 1695378 w 2347096"/>
                <a:gd name="connsiteY84" fmla="*/ 1589631 h 2057270"/>
                <a:gd name="connsiteX85" fmla="*/ 1698703 w 2347096"/>
                <a:gd name="connsiteY85" fmla="*/ 1642833 h 2057270"/>
                <a:gd name="connsiteX86" fmla="*/ 1698703 w 2347096"/>
                <a:gd name="connsiteY86" fmla="*/ 1706010 h 2057270"/>
                <a:gd name="connsiteX87" fmla="*/ 1688728 w 2347096"/>
                <a:gd name="connsiteY87" fmla="*/ 1712660 h 2057270"/>
                <a:gd name="connsiteX88" fmla="*/ 1668777 w 2347096"/>
                <a:gd name="connsiteY88" fmla="*/ 1719310 h 2057270"/>
                <a:gd name="connsiteX89" fmla="*/ 1658802 w 2347096"/>
                <a:gd name="connsiteY89" fmla="*/ 1722635 h 2057270"/>
                <a:gd name="connsiteX90" fmla="*/ 1645502 w 2347096"/>
                <a:gd name="connsiteY90" fmla="*/ 1729285 h 2057270"/>
                <a:gd name="connsiteX91" fmla="*/ 1598950 w 2347096"/>
                <a:gd name="connsiteY91" fmla="*/ 1735935 h 2057270"/>
                <a:gd name="connsiteX92" fmla="*/ 1306342 w 2347096"/>
                <a:gd name="connsiteY92" fmla="*/ 1732610 h 2057270"/>
                <a:gd name="connsiteX93" fmla="*/ 1293042 w 2347096"/>
                <a:gd name="connsiteY93" fmla="*/ 1729285 h 2057270"/>
                <a:gd name="connsiteX94" fmla="*/ 1273092 w 2347096"/>
                <a:gd name="connsiteY94" fmla="*/ 1722635 h 2057270"/>
                <a:gd name="connsiteX95" fmla="*/ 1256466 w 2347096"/>
                <a:gd name="connsiteY95" fmla="*/ 1712660 h 2057270"/>
                <a:gd name="connsiteX96" fmla="*/ 1236516 w 2347096"/>
                <a:gd name="connsiteY96" fmla="*/ 1699359 h 2057270"/>
                <a:gd name="connsiteX97" fmla="*/ 1229865 w 2347096"/>
                <a:gd name="connsiteY97" fmla="*/ 1692709 h 2057270"/>
                <a:gd name="connsiteX98" fmla="*/ 1209915 w 2347096"/>
                <a:gd name="connsiteY98" fmla="*/ 1686059 h 2057270"/>
                <a:gd name="connsiteX99" fmla="*/ 1189964 w 2347096"/>
                <a:gd name="connsiteY99" fmla="*/ 1676084 h 2057270"/>
                <a:gd name="connsiteX100" fmla="*/ 1176664 w 2347096"/>
                <a:gd name="connsiteY100" fmla="*/ 1662783 h 2057270"/>
                <a:gd name="connsiteX101" fmla="*/ 1150063 w 2347096"/>
                <a:gd name="connsiteY101" fmla="*/ 1629532 h 2057270"/>
                <a:gd name="connsiteX102" fmla="*/ 1130113 w 2347096"/>
                <a:gd name="connsiteY102" fmla="*/ 1616232 h 2057270"/>
                <a:gd name="connsiteX103" fmla="*/ 1110162 w 2347096"/>
                <a:gd name="connsiteY103" fmla="*/ 1609582 h 2057270"/>
                <a:gd name="connsiteX104" fmla="*/ 1100187 w 2347096"/>
                <a:gd name="connsiteY104" fmla="*/ 1602932 h 2057270"/>
                <a:gd name="connsiteX105" fmla="*/ 1080236 w 2347096"/>
                <a:gd name="connsiteY105" fmla="*/ 1596282 h 2057270"/>
                <a:gd name="connsiteX106" fmla="*/ 1070261 w 2347096"/>
                <a:gd name="connsiteY106" fmla="*/ 1592956 h 2057270"/>
                <a:gd name="connsiteX107" fmla="*/ 1050310 w 2347096"/>
                <a:gd name="connsiteY107" fmla="*/ 1582981 h 2057270"/>
                <a:gd name="connsiteX108" fmla="*/ 1030360 w 2347096"/>
                <a:gd name="connsiteY108" fmla="*/ 1573006 h 2057270"/>
                <a:gd name="connsiteX109" fmla="*/ 1007084 w 2347096"/>
                <a:gd name="connsiteY109" fmla="*/ 1563031 h 2057270"/>
                <a:gd name="connsiteX110" fmla="*/ 997109 w 2347096"/>
                <a:gd name="connsiteY110" fmla="*/ 1553055 h 2057270"/>
                <a:gd name="connsiteX111" fmla="*/ 977158 w 2347096"/>
                <a:gd name="connsiteY111" fmla="*/ 1546405 h 2057270"/>
                <a:gd name="connsiteX112" fmla="*/ 967183 w 2347096"/>
                <a:gd name="connsiteY112" fmla="*/ 1539755 h 2057270"/>
                <a:gd name="connsiteX113" fmla="*/ 957208 w 2347096"/>
                <a:gd name="connsiteY113" fmla="*/ 1536430 h 2057270"/>
                <a:gd name="connsiteX114" fmla="*/ 940582 w 2347096"/>
                <a:gd name="connsiteY114" fmla="*/ 1523130 h 2057270"/>
                <a:gd name="connsiteX115" fmla="*/ 904006 w 2347096"/>
                <a:gd name="connsiteY115" fmla="*/ 1486554 h 2057270"/>
                <a:gd name="connsiteX116" fmla="*/ 894031 w 2347096"/>
                <a:gd name="connsiteY116" fmla="*/ 1476578 h 2057270"/>
                <a:gd name="connsiteX117" fmla="*/ 884056 w 2347096"/>
                <a:gd name="connsiteY117" fmla="*/ 1466603 h 2057270"/>
                <a:gd name="connsiteX118" fmla="*/ 880731 w 2347096"/>
                <a:gd name="connsiteY118" fmla="*/ 1456628 h 2057270"/>
                <a:gd name="connsiteX119" fmla="*/ 870756 w 2347096"/>
                <a:gd name="connsiteY119" fmla="*/ 1449978 h 2057270"/>
                <a:gd name="connsiteX120" fmla="*/ 864105 w 2347096"/>
                <a:gd name="connsiteY120" fmla="*/ 1443327 h 2057270"/>
                <a:gd name="connsiteX121" fmla="*/ 847480 w 2347096"/>
                <a:gd name="connsiteY121" fmla="*/ 1413402 h 2057270"/>
                <a:gd name="connsiteX122" fmla="*/ 834180 w 2347096"/>
                <a:gd name="connsiteY122" fmla="*/ 1396776 h 2057270"/>
                <a:gd name="connsiteX123" fmla="*/ 830854 w 2347096"/>
                <a:gd name="connsiteY123" fmla="*/ 1386801 h 2057270"/>
                <a:gd name="connsiteX124" fmla="*/ 820879 w 2347096"/>
                <a:gd name="connsiteY124" fmla="*/ 1383476 h 2057270"/>
                <a:gd name="connsiteX125" fmla="*/ 814229 w 2347096"/>
                <a:gd name="connsiteY125" fmla="*/ 1363525 h 2057270"/>
                <a:gd name="connsiteX126" fmla="*/ 797604 w 2347096"/>
                <a:gd name="connsiteY126" fmla="*/ 1340250 h 2057270"/>
                <a:gd name="connsiteX127" fmla="*/ 794278 w 2347096"/>
                <a:gd name="connsiteY127" fmla="*/ 1330274 h 2057270"/>
                <a:gd name="connsiteX128" fmla="*/ 787628 w 2347096"/>
                <a:gd name="connsiteY128" fmla="*/ 1320299 h 2057270"/>
                <a:gd name="connsiteX129" fmla="*/ 780978 w 2347096"/>
                <a:gd name="connsiteY129" fmla="*/ 1300348 h 2057270"/>
                <a:gd name="connsiteX130" fmla="*/ 777653 w 2347096"/>
                <a:gd name="connsiteY130" fmla="*/ 1290373 h 2057270"/>
                <a:gd name="connsiteX131" fmla="*/ 774328 w 2347096"/>
                <a:gd name="connsiteY131" fmla="*/ 1280398 h 2057270"/>
                <a:gd name="connsiteX132" fmla="*/ 771003 w 2347096"/>
                <a:gd name="connsiteY132" fmla="*/ 1193946 h 2057270"/>
                <a:gd name="connsiteX133" fmla="*/ 767678 w 2347096"/>
                <a:gd name="connsiteY133" fmla="*/ 1183970 h 2057270"/>
                <a:gd name="connsiteX134" fmla="*/ 771003 w 2347096"/>
                <a:gd name="connsiteY134" fmla="*/ 1160695 h 2057270"/>
                <a:gd name="connsiteX135" fmla="*/ 774328 w 2347096"/>
                <a:gd name="connsiteY135" fmla="*/ 1150719 h 2057270"/>
                <a:gd name="connsiteX136" fmla="*/ 784303 w 2347096"/>
                <a:gd name="connsiteY136" fmla="*/ 1144069 h 2057270"/>
                <a:gd name="connsiteX137" fmla="*/ 790953 w 2347096"/>
                <a:gd name="connsiteY137" fmla="*/ 1124119 h 2057270"/>
                <a:gd name="connsiteX138" fmla="*/ 784303 w 2347096"/>
                <a:gd name="connsiteY138" fmla="*/ 1057617 h 2057270"/>
                <a:gd name="connsiteX139" fmla="*/ 777653 w 2347096"/>
                <a:gd name="connsiteY139" fmla="*/ 1047642 h 2057270"/>
                <a:gd name="connsiteX140" fmla="*/ 771003 w 2347096"/>
                <a:gd name="connsiteY140" fmla="*/ 1040991 h 2057270"/>
                <a:gd name="connsiteX141" fmla="*/ 761028 w 2347096"/>
                <a:gd name="connsiteY141" fmla="*/ 1021041 h 2057270"/>
                <a:gd name="connsiteX142" fmla="*/ 751052 w 2347096"/>
                <a:gd name="connsiteY142" fmla="*/ 1014391 h 2057270"/>
                <a:gd name="connsiteX143" fmla="*/ 744402 w 2347096"/>
                <a:gd name="connsiteY143" fmla="*/ 1007740 h 2057270"/>
                <a:gd name="connsiteX144" fmla="*/ 721126 w 2347096"/>
                <a:gd name="connsiteY144" fmla="*/ 997765 h 2057270"/>
                <a:gd name="connsiteX145" fmla="*/ 711151 w 2347096"/>
                <a:gd name="connsiteY145" fmla="*/ 987790 h 2057270"/>
                <a:gd name="connsiteX146" fmla="*/ 671250 w 2347096"/>
                <a:gd name="connsiteY146" fmla="*/ 984465 h 2057270"/>
                <a:gd name="connsiteX147" fmla="*/ 588123 w 2347096"/>
                <a:gd name="connsiteY147" fmla="*/ 981140 h 2057270"/>
                <a:gd name="connsiteX148" fmla="*/ 574822 w 2347096"/>
                <a:gd name="connsiteY148" fmla="*/ 977815 h 2057270"/>
                <a:gd name="connsiteX149" fmla="*/ 554872 w 2347096"/>
                <a:gd name="connsiteY149" fmla="*/ 971164 h 2057270"/>
                <a:gd name="connsiteX150" fmla="*/ 538246 w 2347096"/>
                <a:gd name="connsiteY150" fmla="*/ 941239 h 2057270"/>
                <a:gd name="connsiteX151" fmla="*/ 531596 w 2347096"/>
                <a:gd name="connsiteY151" fmla="*/ 934588 h 2057270"/>
                <a:gd name="connsiteX152" fmla="*/ 514971 w 2347096"/>
                <a:gd name="connsiteY152" fmla="*/ 914638 h 2057270"/>
                <a:gd name="connsiteX153" fmla="*/ 504996 w 2347096"/>
                <a:gd name="connsiteY153" fmla="*/ 907988 h 2057270"/>
                <a:gd name="connsiteX154" fmla="*/ 491695 w 2347096"/>
                <a:gd name="connsiteY154" fmla="*/ 894687 h 2057270"/>
                <a:gd name="connsiteX155" fmla="*/ 488370 w 2347096"/>
                <a:gd name="connsiteY155" fmla="*/ 884712 h 2057270"/>
                <a:gd name="connsiteX156" fmla="*/ 478395 w 2347096"/>
                <a:gd name="connsiteY156" fmla="*/ 864762 h 2057270"/>
                <a:gd name="connsiteX157" fmla="*/ 481720 w 2347096"/>
                <a:gd name="connsiteY157" fmla="*/ 831511 h 2057270"/>
                <a:gd name="connsiteX158" fmla="*/ 488370 w 2347096"/>
                <a:gd name="connsiteY158" fmla="*/ 811560 h 2057270"/>
                <a:gd name="connsiteX159" fmla="*/ 498345 w 2347096"/>
                <a:gd name="connsiteY159" fmla="*/ 791610 h 2057270"/>
                <a:gd name="connsiteX160" fmla="*/ 495020 w 2347096"/>
                <a:gd name="connsiteY160" fmla="*/ 761684 h 2057270"/>
                <a:gd name="connsiteX161" fmla="*/ 488370 w 2347096"/>
                <a:gd name="connsiteY161" fmla="*/ 738408 h 2057270"/>
                <a:gd name="connsiteX162" fmla="*/ 485045 w 2347096"/>
                <a:gd name="connsiteY162" fmla="*/ 725108 h 2057270"/>
                <a:gd name="connsiteX163" fmla="*/ 481720 w 2347096"/>
                <a:gd name="connsiteY163" fmla="*/ 715132 h 2057270"/>
                <a:gd name="connsiteX164" fmla="*/ 471745 w 2347096"/>
                <a:gd name="connsiteY164" fmla="*/ 688532 h 2057270"/>
                <a:gd name="connsiteX165" fmla="*/ 461769 w 2347096"/>
                <a:gd name="connsiteY165" fmla="*/ 671906 h 2057270"/>
                <a:gd name="connsiteX166" fmla="*/ 448469 w 2347096"/>
                <a:gd name="connsiteY166" fmla="*/ 651956 h 2057270"/>
                <a:gd name="connsiteX167" fmla="*/ 445144 w 2347096"/>
                <a:gd name="connsiteY167" fmla="*/ 641980 h 2057270"/>
                <a:gd name="connsiteX168" fmla="*/ 438494 w 2347096"/>
                <a:gd name="connsiteY168" fmla="*/ 632005 h 2057270"/>
                <a:gd name="connsiteX169" fmla="*/ 431844 w 2347096"/>
                <a:gd name="connsiteY169" fmla="*/ 612055 h 2057270"/>
                <a:gd name="connsiteX170" fmla="*/ 435169 w 2347096"/>
                <a:gd name="connsiteY170" fmla="*/ 588779 h 2057270"/>
                <a:gd name="connsiteX171" fmla="*/ 501670 w 2347096"/>
                <a:gd name="connsiteY171" fmla="*/ 588779 h 2057270"/>
                <a:gd name="connsiteX172" fmla="*/ 521621 w 2347096"/>
                <a:gd name="connsiteY172" fmla="*/ 608730 h 2057270"/>
                <a:gd name="connsiteX173" fmla="*/ 528271 w 2347096"/>
                <a:gd name="connsiteY173" fmla="*/ 618705 h 2057270"/>
                <a:gd name="connsiteX174" fmla="*/ 531596 w 2347096"/>
                <a:gd name="connsiteY174" fmla="*/ 628680 h 2057270"/>
                <a:gd name="connsiteX175" fmla="*/ 548222 w 2347096"/>
                <a:gd name="connsiteY175" fmla="*/ 645306 h 2057270"/>
                <a:gd name="connsiteX176" fmla="*/ 568172 w 2347096"/>
                <a:gd name="connsiteY176" fmla="*/ 658606 h 2057270"/>
                <a:gd name="connsiteX177" fmla="*/ 578148 w 2347096"/>
                <a:gd name="connsiteY177" fmla="*/ 665256 h 2057270"/>
                <a:gd name="connsiteX178" fmla="*/ 594773 w 2347096"/>
                <a:gd name="connsiteY178" fmla="*/ 678556 h 2057270"/>
                <a:gd name="connsiteX179" fmla="*/ 601423 w 2347096"/>
                <a:gd name="connsiteY179" fmla="*/ 685207 h 2057270"/>
                <a:gd name="connsiteX180" fmla="*/ 614724 w 2347096"/>
                <a:gd name="connsiteY180" fmla="*/ 691857 h 2057270"/>
                <a:gd name="connsiteX181" fmla="*/ 621374 w 2347096"/>
                <a:gd name="connsiteY181" fmla="*/ 701832 h 2057270"/>
                <a:gd name="connsiteX182" fmla="*/ 641324 w 2347096"/>
                <a:gd name="connsiteY182" fmla="*/ 708482 h 2057270"/>
                <a:gd name="connsiteX183" fmla="*/ 651300 w 2347096"/>
                <a:gd name="connsiteY183" fmla="*/ 711807 h 2057270"/>
                <a:gd name="connsiteX184" fmla="*/ 661275 w 2347096"/>
                <a:gd name="connsiteY184" fmla="*/ 715132 h 2057270"/>
                <a:gd name="connsiteX185" fmla="*/ 687876 w 2347096"/>
                <a:gd name="connsiteY185" fmla="*/ 721783 h 2057270"/>
                <a:gd name="connsiteX186" fmla="*/ 751052 w 2347096"/>
                <a:gd name="connsiteY186" fmla="*/ 718458 h 2057270"/>
                <a:gd name="connsiteX187" fmla="*/ 771003 w 2347096"/>
                <a:gd name="connsiteY187" fmla="*/ 708482 h 2057270"/>
                <a:gd name="connsiteX188" fmla="*/ 790953 w 2347096"/>
                <a:gd name="connsiteY188" fmla="*/ 701832 h 2057270"/>
                <a:gd name="connsiteX189" fmla="*/ 797604 w 2347096"/>
                <a:gd name="connsiteY189" fmla="*/ 695182 h 2057270"/>
                <a:gd name="connsiteX190" fmla="*/ 807579 w 2347096"/>
                <a:gd name="connsiteY190" fmla="*/ 671906 h 2057270"/>
                <a:gd name="connsiteX191" fmla="*/ 804254 w 2347096"/>
                <a:gd name="connsiteY191" fmla="*/ 638655 h 2057270"/>
                <a:gd name="connsiteX192" fmla="*/ 797604 w 2347096"/>
                <a:gd name="connsiteY192" fmla="*/ 628680 h 2057270"/>
                <a:gd name="connsiteX193" fmla="*/ 784303 w 2347096"/>
                <a:gd name="connsiteY193" fmla="*/ 602079 h 2057270"/>
                <a:gd name="connsiteX194" fmla="*/ 780978 w 2347096"/>
                <a:gd name="connsiteY194" fmla="*/ 592104 h 2057270"/>
                <a:gd name="connsiteX195" fmla="*/ 774328 w 2347096"/>
                <a:gd name="connsiteY195" fmla="*/ 582129 h 2057270"/>
                <a:gd name="connsiteX196" fmla="*/ 767678 w 2347096"/>
                <a:gd name="connsiteY196" fmla="*/ 555528 h 2057270"/>
                <a:gd name="connsiteX197" fmla="*/ 754377 w 2347096"/>
                <a:gd name="connsiteY197" fmla="*/ 535578 h 2057270"/>
                <a:gd name="connsiteX198" fmla="*/ 747727 w 2347096"/>
                <a:gd name="connsiteY198" fmla="*/ 515627 h 2057270"/>
                <a:gd name="connsiteX199" fmla="*/ 737752 w 2347096"/>
                <a:gd name="connsiteY199" fmla="*/ 505652 h 2057270"/>
                <a:gd name="connsiteX200" fmla="*/ 731102 w 2347096"/>
                <a:gd name="connsiteY200" fmla="*/ 495676 h 2057270"/>
                <a:gd name="connsiteX201" fmla="*/ 721126 w 2347096"/>
                <a:gd name="connsiteY201" fmla="*/ 489026 h 2057270"/>
                <a:gd name="connsiteX202" fmla="*/ 704501 w 2347096"/>
                <a:gd name="connsiteY202" fmla="*/ 472401 h 2057270"/>
                <a:gd name="connsiteX203" fmla="*/ 684550 w 2347096"/>
                <a:gd name="connsiteY203" fmla="*/ 455775 h 2057270"/>
                <a:gd name="connsiteX204" fmla="*/ 664600 w 2347096"/>
                <a:gd name="connsiteY204" fmla="*/ 449125 h 2057270"/>
                <a:gd name="connsiteX205" fmla="*/ 634674 w 2347096"/>
                <a:gd name="connsiteY205" fmla="*/ 432500 h 2057270"/>
                <a:gd name="connsiteX206" fmla="*/ 618049 w 2347096"/>
                <a:gd name="connsiteY206" fmla="*/ 415874 h 2057270"/>
                <a:gd name="connsiteX207" fmla="*/ 601423 w 2347096"/>
                <a:gd name="connsiteY207" fmla="*/ 399249 h 2057270"/>
                <a:gd name="connsiteX208" fmla="*/ 584798 w 2347096"/>
                <a:gd name="connsiteY208" fmla="*/ 385948 h 2057270"/>
                <a:gd name="connsiteX209" fmla="*/ 581473 w 2347096"/>
                <a:gd name="connsiteY209" fmla="*/ 375973 h 2057270"/>
                <a:gd name="connsiteX210" fmla="*/ 564847 w 2347096"/>
                <a:gd name="connsiteY210" fmla="*/ 362673 h 2057270"/>
                <a:gd name="connsiteX211" fmla="*/ 558197 w 2347096"/>
                <a:gd name="connsiteY211" fmla="*/ 352698 h 2057270"/>
                <a:gd name="connsiteX212" fmla="*/ 544897 w 2347096"/>
                <a:gd name="connsiteY212" fmla="*/ 336072 h 2057270"/>
                <a:gd name="connsiteX213" fmla="*/ 538246 w 2347096"/>
                <a:gd name="connsiteY213" fmla="*/ 316122 h 2057270"/>
                <a:gd name="connsiteX214" fmla="*/ 534921 w 2347096"/>
                <a:gd name="connsiteY214" fmla="*/ 306146 h 2057270"/>
                <a:gd name="connsiteX215" fmla="*/ 528271 w 2347096"/>
                <a:gd name="connsiteY215" fmla="*/ 296171 h 2057270"/>
                <a:gd name="connsiteX216" fmla="*/ 524946 w 2347096"/>
                <a:gd name="connsiteY216" fmla="*/ 223019 h 2057270"/>
                <a:gd name="connsiteX217" fmla="*/ 514971 w 2347096"/>
                <a:gd name="connsiteY217" fmla="*/ 203068 h 2057270"/>
                <a:gd name="connsiteX218" fmla="*/ 511646 w 2347096"/>
                <a:gd name="connsiteY218" fmla="*/ 193093 h 2057270"/>
                <a:gd name="connsiteX219" fmla="*/ 498345 w 2347096"/>
                <a:gd name="connsiteY219" fmla="*/ 176468 h 2057270"/>
                <a:gd name="connsiteX220" fmla="*/ 491695 w 2347096"/>
                <a:gd name="connsiteY220" fmla="*/ 166492 h 2057270"/>
                <a:gd name="connsiteX221" fmla="*/ 471745 w 2347096"/>
                <a:gd name="connsiteY221" fmla="*/ 156517 h 2057270"/>
                <a:gd name="connsiteX222" fmla="*/ 445144 w 2347096"/>
                <a:gd name="connsiteY222" fmla="*/ 139892 h 2057270"/>
                <a:gd name="connsiteX223" fmla="*/ 435169 w 2347096"/>
                <a:gd name="connsiteY223" fmla="*/ 136567 h 2057270"/>
                <a:gd name="connsiteX224" fmla="*/ 425193 w 2347096"/>
                <a:gd name="connsiteY224" fmla="*/ 133242 h 2057270"/>
                <a:gd name="connsiteX225" fmla="*/ 375317 w 2347096"/>
                <a:gd name="connsiteY225" fmla="*/ 136567 h 2057270"/>
                <a:gd name="connsiteX226" fmla="*/ 368667 w 2347096"/>
                <a:gd name="connsiteY226" fmla="*/ 146542 h 2057270"/>
                <a:gd name="connsiteX227" fmla="*/ 358692 w 2347096"/>
                <a:gd name="connsiteY227" fmla="*/ 183118 h 2057270"/>
                <a:gd name="connsiteX228" fmla="*/ 355366 w 2347096"/>
                <a:gd name="connsiteY228" fmla="*/ 193093 h 2057270"/>
                <a:gd name="connsiteX229" fmla="*/ 358692 w 2347096"/>
                <a:gd name="connsiteY229" fmla="*/ 209719 h 2057270"/>
                <a:gd name="connsiteX230" fmla="*/ 365342 w 2347096"/>
                <a:gd name="connsiteY230" fmla="*/ 272895 h 2057270"/>
                <a:gd name="connsiteX231" fmla="*/ 365342 w 2347096"/>
                <a:gd name="connsiteY231" fmla="*/ 356023 h 2057270"/>
                <a:gd name="connsiteX232" fmla="*/ 358692 w 2347096"/>
                <a:gd name="connsiteY232" fmla="*/ 379298 h 2057270"/>
                <a:gd name="connsiteX233" fmla="*/ 352041 w 2347096"/>
                <a:gd name="connsiteY233" fmla="*/ 385948 h 2057270"/>
                <a:gd name="connsiteX234" fmla="*/ 345391 w 2347096"/>
                <a:gd name="connsiteY234" fmla="*/ 395924 h 2057270"/>
                <a:gd name="connsiteX235" fmla="*/ 328766 w 2347096"/>
                <a:gd name="connsiteY235" fmla="*/ 399249 h 2057270"/>
                <a:gd name="connsiteX236" fmla="*/ 292190 w 2347096"/>
                <a:gd name="connsiteY236" fmla="*/ 395924 h 2057270"/>
                <a:gd name="connsiteX237" fmla="*/ 268914 w 2347096"/>
                <a:gd name="connsiteY237" fmla="*/ 369323 h 2057270"/>
                <a:gd name="connsiteX238" fmla="*/ 258939 w 2347096"/>
                <a:gd name="connsiteY238" fmla="*/ 362673 h 2057270"/>
                <a:gd name="connsiteX239" fmla="*/ 252289 w 2347096"/>
                <a:gd name="connsiteY239" fmla="*/ 342722 h 2057270"/>
                <a:gd name="connsiteX240" fmla="*/ 248964 w 2347096"/>
                <a:gd name="connsiteY240" fmla="*/ 332747 h 2057270"/>
                <a:gd name="connsiteX241" fmla="*/ 245638 w 2347096"/>
                <a:gd name="connsiteY241" fmla="*/ 319447 h 2057270"/>
                <a:gd name="connsiteX242" fmla="*/ 238988 w 2347096"/>
                <a:gd name="connsiteY242" fmla="*/ 309471 h 2057270"/>
                <a:gd name="connsiteX243" fmla="*/ 232338 w 2347096"/>
                <a:gd name="connsiteY243" fmla="*/ 289521 h 2057270"/>
                <a:gd name="connsiteX244" fmla="*/ 229013 w 2347096"/>
                <a:gd name="connsiteY244" fmla="*/ 279546 h 2057270"/>
                <a:gd name="connsiteX245" fmla="*/ 222363 w 2347096"/>
                <a:gd name="connsiteY245" fmla="*/ 269570 h 2057270"/>
                <a:gd name="connsiteX246" fmla="*/ 212388 w 2347096"/>
                <a:gd name="connsiteY246" fmla="*/ 239644 h 2057270"/>
                <a:gd name="connsiteX247" fmla="*/ 209062 w 2347096"/>
                <a:gd name="connsiteY247" fmla="*/ 229669 h 2057270"/>
                <a:gd name="connsiteX248" fmla="*/ 202412 w 2347096"/>
                <a:gd name="connsiteY248" fmla="*/ 216369 h 2057270"/>
                <a:gd name="connsiteX249" fmla="*/ 192437 w 2347096"/>
                <a:gd name="connsiteY249" fmla="*/ 199743 h 2057270"/>
                <a:gd name="connsiteX250" fmla="*/ 185787 w 2347096"/>
                <a:gd name="connsiteY250" fmla="*/ 179793 h 2057270"/>
                <a:gd name="connsiteX251" fmla="*/ 179137 w 2347096"/>
                <a:gd name="connsiteY251" fmla="*/ 149867 h 2057270"/>
                <a:gd name="connsiteX252" fmla="*/ 175812 w 2347096"/>
                <a:gd name="connsiteY252" fmla="*/ 86690 h 2057270"/>
                <a:gd name="connsiteX253" fmla="*/ 162511 w 2347096"/>
                <a:gd name="connsiteY253" fmla="*/ 30164 h 2057270"/>
                <a:gd name="connsiteX254" fmla="*/ 155861 w 2347096"/>
                <a:gd name="connsiteY254" fmla="*/ 20188 h 2057270"/>
                <a:gd name="connsiteX255" fmla="*/ 132585 w 2347096"/>
                <a:gd name="connsiteY255" fmla="*/ 13538 h 2057270"/>
                <a:gd name="connsiteX256" fmla="*/ 122610 w 2347096"/>
                <a:gd name="connsiteY256" fmla="*/ 6888 h 2057270"/>
                <a:gd name="connsiteX257" fmla="*/ 66084 w 2347096"/>
                <a:gd name="connsiteY257" fmla="*/ 6888 h 2057270"/>
                <a:gd name="connsiteX258" fmla="*/ 52783 w 2347096"/>
                <a:gd name="connsiteY258" fmla="*/ 10213 h 2057270"/>
                <a:gd name="connsiteX259" fmla="*/ 26182 w 2347096"/>
                <a:gd name="connsiteY259" fmla="*/ 30164 h 2057270"/>
                <a:gd name="connsiteX260" fmla="*/ 19532 w 2347096"/>
                <a:gd name="connsiteY260" fmla="*/ 43464 h 2057270"/>
                <a:gd name="connsiteX261" fmla="*/ 12882 w 2347096"/>
                <a:gd name="connsiteY261" fmla="*/ 53439 h 2057270"/>
                <a:gd name="connsiteX262" fmla="*/ 2907 w 2347096"/>
                <a:gd name="connsiteY262" fmla="*/ 76715 h 2057270"/>
                <a:gd name="connsiteX263" fmla="*/ 6232 w 2347096"/>
                <a:gd name="connsiteY263" fmla="*/ 99991 h 2057270"/>
                <a:gd name="connsiteX264" fmla="*/ 12882 w 2347096"/>
                <a:gd name="connsiteY264" fmla="*/ 113291 h 2057270"/>
                <a:gd name="connsiteX265" fmla="*/ 29508 w 2347096"/>
                <a:gd name="connsiteY265" fmla="*/ 136567 h 2057270"/>
                <a:gd name="connsiteX266" fmla="*/ 39483 w 2347096"/>
                <a:gd name="connsiteY266" fmla="*/ 159842 h 2057270"/>
                <a:gd name="connsiteX267" fmla="*/ 52783 w 2347096"/>
                <a:gd name="connsiteY267" fmla="*/ 189768 h 2057270"/>
                <a:gd name="connsiteX268" fmla="*/ 59433 w 2347096"/>
                <a:gd name="connsiteY268" fmla="*/ 362673 h 2057270"/>
                <a:gd name="connsiteX269" fmla="*/ 62758 w 2347096"/>
                <a:gd name="connsiteY269" fmla="*/ 472401 h 2057270"/>
                <a:gd name="connsiteX270" fmla="*/ 66084 w 2347096"/>
                <a:gd name="connsiteY270" fmla="*/ 512302 h 2057270"/>
                <a:gd name="connsiteX271" fmla="*/ 69409 w 2347096"/>
                <a:gd name="connsiteY271" fmla="*/ 525602 h 2057270"/>
                <a:gd name="connsiteX272" fmla="*/ 76059 w 2347096"/>
                <a:gd name="connsiteY272" fmla="*/ 548878 h 2057270"/>
                <a:gd name="connsiteX273" fmla="*/ 82709 w 2347096"/>
                <a:gd name="connsiteY273" fmla="*/ 568828 h 2057270"/>
                <a:gd name="connsiteX274" fmla="*/ 86034 w 2347096"/>
                <a:gd name="connsiteY274" fmla="*/ 582129 h 2057270"/>
                <a:gd name="connsiteX275" fmla="*/ 92684 w 2347096"/>
                <a:gd name="connsiteY275" fmla="*/ 605404 h 2057270"/>
                <a:gd name="connsiteX276" fmla="*/ 102660 w 2347096"/>
                <a:gd name="connsiteY276" fmla="*/ 655281 h 2057270"/>
                <a:gd name="connsiteX277" fmla="*/ 105985 w 2347096"/>
                <a:gd name="connsiteY277" fmla="*/ 668581 h 2057270"/>
                <a:gd name="connsiteX278" fmla="*/ 112635 w 2347096"/>
                <a:gd name="connsiteY278" fmla="*/ 698507 h 2057270"/>
                <a:gd name="connsiteX279" fmla="*/ 122610 w 2347096"/>
                <a:gd name="connsiteY279" fmla="*/ 738408 h 2057270"/>
                <a:gd name="connsiteX280" fmla="*/ 132585 w 2347096"/>
                <a:gd name="connsiteY280" fmla="*/ 791610 h 2057270"/>
                <a:gd name="connsiteX281" fmla="*/ 135910 w 2347096"/>
                <a:gd name="connsiteY281" fmla="*/ 801585 h 2057270"/>
                <a:gd name="connsiteX282" fmla="*/ 139236 w 2347096"/>
                <a:gd name="connsiteY282" fmla="*/ 814885 h 2057270"/>
                <a:gd name="connsiteX283" fmla="*/ 145886 w 2347096"/>
                <a:gd name="connsiteY283" fmla="*/ 828186 h 2057270"/>
                <a:gd name="connsiteX284" fmla="*/ 152536 w 2347096"/>
                <a:gd name="connsiteY284" fmla="*/ 848136 h 2057270"/>
                <a:gd name="connsiteX285" fmla="*/ 159186 w 2347096"/>
                <a:gd name="connsiteY285" fmla="*/ 861436 h 2057270"/>
                <a:gd name="connsiteX286" fmla="*/ 162511 w 2347096"/>
                <a:gd name="connsiteY286" fmla="*/ 871412 h 2057270"/>
                <a:gd name="connsiteX287" fmla="*/ 172486 w 2347096"/>
                <a:gd name="connsiteY287" fmla="*/ 878062 h 2057270"/>
                <a:gd name="connsiteX288" fmla="*/ 182462 w 2347096"/>
                <a:gd name="connsiteY288" fmla="*/ 901338 h 2057270"/>
                <a:gd name="connsiteX289" fmla="*/ 189112 w 2347096"/>
                <a:gd name="connsiteY289" fmla="*/ 921288 h 2057270"/>
                <a:gd name="connsiteX290" fmla="*/ 192437 w 2347096"/>
                <a:gd name="connsiteY290" fmla="*/ 931263 h 2057270"/>
                <a:gd name="connsiteX291" fmla="*/ 189112 w 2347096"/>
                <a:gd name="connsiteY291" fmla="*/ 947889 h 2057270"/>
                <a:gd name="connsiteX292" fmla="*/ 199087 w 2347096"/>
                <a:gd name="connsiteY292" fmla="*/ 1011066 h 2057270"/>
                <a:gd name="connsiteX293" fmla="*/ 205737 w 2347096"/>
                <a:gd name="connsiteY293" fmla="*/ 1054292 h 2057270"/>
                <a:gd name="connsiteX294" fmla="*/ 219038 w 2347096"/>
                <a:gd name="connsiteY294" fmla="*/ 1077567 h 2057270"/>
                <a:gd name="connsiteX295" fmla="*/ 232338 w 2347096"/>
                <a:gd name="connsiteY295" fmla="*/ 1107493 h 2057270"/>
                <a:gd name="connsiteX296" fmla="*/ 242313 w 2347096"/>
                <a:gd name="connsiteY296" fmla="*/ 1110818 h 2057270"/>
                <a:gd name="connsiteX297" fmla="*/ 248964 w 2347096"/>
                <a:gd name="connsiteY297" fmla="*/ 1120794 h 2057270"/>
                <a:gd name="connsiteX298" fmla="*/ 268914 w 2347096"/>
                <a:gd name="connsiteY298" fmla="*/ 1137419 h 2057270"/>
                <a:gd name="connsiteX299" fmla="*/ 275564 w 2347096"/>
                <a:gd name="connsiteY299" fmla="*/ 1147394 h 2057270"/>
                <a:gd name="connsiteX300" fmla="*/ 295515 w 2347096"/>
                <a:gd name="connsiteY300" fmla="*/ 1167345 h 2057270"/>
                <a:gd name="connsiteX301" fmla="*/ 312140 w 2347096"/>
                <a:gd name="connsiteY301" fmla="*/ 1183970 h 2057270"/>
                <a:gd name="connsiteX302" fmla="*/ 325441 w 2347096"/>
                <a:gd name="connsiteY302" fmla="*/ 1200596 h 2057270"/>
                <a:gd name="connsiteX303" fmla="*/ 335416 w 2347096"/>
                <a:gd name="connsiteY303" fmla="*/ 1203921 h 2057270"/>
                <a:gd name="connsiteX304" fmla="*/ 338741 w 2347096"/>
                <a:gd name="connsiteY304" fmla="*/ 1213896 h 2057270"/>
                <a:gd name="connsiteX305" fmla="*/ 398593 w 2347096"/>
                <a:gd name="connsiteY305" fmla="*/ 1237172 h 2057270"/>
                <a:gd name="connsiteX306" fmla="*/ 428518 w 2347096"/>
                <a:gd name="connsiteY306" fmla="*/ 1263772 h 2057270"/>
                <a:gd name="connsiteX307" fmla="*/ 435169 w 2347096"/>
                <a:gd name="connsiteY307" fmla="*/ 1270423 h 2057270"/>
                <a:gd name="connsiteX308" fmla="*/ 448469 w 2347096"/>
                <a:gd name="connsiteY308" fmla="*/ 1277073 h 2057270"/>
                <a:gd name="connsiteX309" fmla="*/ 455119 w 2347096"/>
                <a:gd name="connsiteY309" fmla="*/ 1287048 h 2057270"/>
                <a:gd name="connsiteX310" fmla="*/ 465094 w 2347096"/>
                <a:gd name="connsiteY310" fmla="*/ 1290373 h 2057270"/>
                <a:gd name="connsiteX311" fmla="*/ 475070 w 2347096"/>
                <a:gd name="connsiteY311" fmla="*/ 1297023 h 2057270"/>
                <a:gd name="connsiteX312" fmla="*/ 488370 w 2347096"/>
                <a:gd name="connsiteY312" fmla="*/ 1323624 h 2057270"/>
                <a:gd name="connsiteX313" fmla="*/ 498345 w 2347096"/>
                <a:gd name="connsiteY313" fmla="*/ 1333599 h 2057270"/>
                <a:gd name="connsiteX314" fmla="*/ 504996 w 2347096"/>
                <a:gd name="connsiteY314" fmla="*/ 1346900 h 2057270"/>
                <a:gd name="connsiteX315" fmla="*/ 518296 w 2347096"/>
                <a:gd name="connsiteY315" fmla="*/ 1366850 h 2057270"/>
                <a:gd name="connsiteX316" fmla="*/ 531596 w 2347096"/>
                <a:gd name="connsiteY316" fmla="*/ 1390126 h 2057270"/>
                <a:gd name="connsiteX317" fmla="*/ 534921 w 2347096"/>
                <a:gd name="connsiteY317" fmla="*/ 1413402 h 2057270"/>
                <a:gd name="connsiteX318" fmla="*/ 541572 w 2347096"/>
                <a:gd name="connsiteY318" fmla="*/ 1420052 h 2057270"/>
                <a:gd name="connsiteX319" fmla="*/ 548222 w 2347096"/>
                <a:gd name="connsiteY319" fmla="*/ 1443327 h 2057270"/>
                <a:gd name="connsiteX320" fmla="*/ 564847 w 2347096"/>
                <a:gd name="connsiteY320" fmla="*/ 1456628 h 2057270"/>
                <a:gd name="connsiteX321" fmla="*/ 571497 w 2347096"/>
                <a:gd name="connsiteY321" fmla="*/ 1466603 h 2057270"/>
                <a:gd name="connsiteX322" fmla="*/ 588123 w 2347096"/>
                <a:gd name="connsiteY322" fmla="*/ 1503179 h 2057270"/>
                <a:gd name="connsiteX323" fmla="*/ 594773 w 2347096"/>
                <a:gd name="connsiteY323" fmla="*/ 1516479 h 2057270"/>
                <a:gd name="connsiteX324" fmla="*/ 601423 w 2347096"/>
                <a:gd name="connsiteY324" fmla="*/ 1549730 h 2057270"/>
                <a:gd name="connsiteX325" fmla="*/ 611398 w 2347096"/>
                <a:gd name="connsiteY325" fmla="*/ 1556380 h 2057270"/>
                <a:gd name="connsiteX326" fmla="*/ 618049 w 2347096"/>
                <a:gd name="connsiteY326" fmla="*/ 1573006 h 2057270"/>
                <a:gd name="connsiteX327" fmla="*/ 631349 w 2347096"/>
                <a:gd name="connsiteY327" fmla="*/ 1599607 h 2057270"/>
                <a:gd name="connsiteX328" fmla="*/ 634674 w 2347096"/>
                <a:gd name="connsiteY328" fmla="*/ 1612907 h 2057270"/>
                <a:gd name="connsiteX329" fmla="*/ 637999 w 2347096"/>
                <a:gd name="connsiteY329" fmla="*/ 1622882 h 2057270"/>
                <a:gd name="connsiteX330" fmla="*/ 644649 w 2347096"/>
                <a:gd name="connsiteY330" fmla="*/ 1649483 h 2057270"/>
                <a:gd name="connsiteX331" fmla="*/ 651300 w 2347096"/>
                <a:gd name="connsiteY331" fmla="*/ 1662783 h 2057270"/>
                <a:gd name="connsiteX332" fmla="*/ 657950 w 2347096"/>
                <a:gd name="connsiteY332" fmla="*/ 1682734 h 2057270"/>
                <a:gd name="connsiteX333" fmla="*/ 661275 w 2347096"/>
                <a:gd name="connsiteY333" fmla="*/ 1692709 h 2057270"/>
                <a:gd name="connsiteX334" fmla="*/ 667925 w 2347096"/>
                <a:gd name="connsiteY334" fmla="*/ 1706010 h 2057270"/>
                <a:gd name="connsiteX335" fmla="*/ 687876 w 2347096"/>
                <a:gd name="connsiteY335" fmla="*/ 1715985 h 2057270"/>
                <a:gd name="connsiteX336" fmla="*/ 697851 w 2347096"/>
                <a:gd name="connsiteY336" fmla="*/ 1706010 h 2057270"/>
                <a:gd name="connsiteX337" fmla="*/ 691201 w 2347096"/>
                <a:gd name="connsiteY337" fmla="*/ 1696034 h 2057270"/>
                <a:gd name="connsiteX338" fmla="*/ 667925 w 2347096"/>
                <a:gd name="connsiteY338" fmla="*/ 1699359 h 2057270"/>
                <a:gd name="connsiteX339" fmla="*/ 674575 w 2347096"/>
                <a:gd name="connsiteY339" fmla="*/ 1715985 h 2057270"/>
                <a:gd name="connsiteX340" fmla="*/ 681225 w 2347096"/>
                <a:gd name="connsiteY340" fmla="*/ 1749236 h 2057270"/>
                <a:gd name="connsiteX341" fmla="*/ 687876 w 2347096"/>
                <a:gd name="connsiteY341" fmla="*/ 1775836 h 2057270"/>
                <a:gd name="connsiteX342" fmla="*/ 691201 w 2347096"/>
                <a:gd name="connsiteY342" fmla="*/ 1805762 h 2057270"/>
                <a:gd name="connsiteX343" fmla="*/ 697851 w 2347096"/>
                <a:gd name="connsiteY343" fmla="*/ 1825713 h 2057270"/>
                <a:gd name="connsiteX344" fmla="*/ 704501 w 2347096"/>
                <a:gd name="connsiteY344" fmla="*/ 1852314 h 2057270"/>
                <a:gd name="connsiteX345" fmla="*/ 714476 w 2347096"/>
                <a:gd name="connsiteY345" fmla="*/ 1885564 h 2057270"/>
                <a:gd name="connsiteX346" fmla="*/ 721126 w 2347096"/>
                <a:gd name="connsiteY346" fmla="*/ 1892215 h 2057270"/>
                <a:gd name="connsiteX347" fmla="*/ 727777 w 2347096"/>
                <a:gd name="connsiteY347" fmla="*/ 1912165 h 2057270"/>
                <a:gd name="connsiteX348" fmla="*/ 731102 w 2347096"/>
                <a:gd name="connsiteY348" fmla="*/ 1922140 h 2057270"/>
                <a:gd name="connsiteX349" fmla="*/ 751052 w 2347096"/>
                <a:gd name="connsiteY349" fmla="*/ 1948741 h 2057270"/>
                <a:gd name="connsiteX350" fmla="*/ 754377 w 2347096"/>
                <a:gd name="connsiteY350" fmla="*/ 1958716 h 2057270"/>
                <a:gd name="connsiteX351" fmla="*/ 761028 w 2347096"/>
                <a:gd name="connsiteY351" fmla="*/ 1968692 h 2057270"/>
                <a:gd name="connsiteX352" fmla="*/ 777653 w 2347096"/>
                <a:gd name="connsiteY352" fmla="*/ 1991967 h 2057270"/>
                <a:gd name="connsiteX353" fmla="*/ 777653 w 2347096"/>
                <a:gd name="connsiteY353" fmla="*/ 2011918 h 2057270"/>
                <a:gd name="connsiteX354" fmla="*/ 757702 w 2347096"/>
                <a:gd name="connsiteY354" fmla="*/ 2018568 h 2057270"/>
                <a:gd name="connsiteX355" fmla="*/ 757702 w 2347096"/>
                <a:gd name="connsiteY355" fmla="*/ 2041844 h 2057270"/>
                <a:gd name="connsiteX356" fmla="*/ 767678 w 2347096"/>
                <a:gd name="connsiteY356" fmla="*/ 2035194 h 2057270"/>
                <a:gd name="connsiteX357" fmla="*/ 761028 w 2347096"/>
                <a:gd name="connsiteY357" fmla="*/ 2035194 h 20572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</a:cxnLst>
              <a:rect l="l" t="t" r="r" b="b"/>
              <a:pathLst>
                <a:path w="2347096" h="2057270">
                  <a:moveTo>
                    <a:pt x="761028" y="2035194"/>
                  </a:moveTo>
                  <a:cubicBezTo>
                    <a:pt x="827255" y="2057270"/>
                    <a:pt x="773970" y="2042003"/>
                    <a:pt x="927282" y="2038519"/>
                  </a:cubicBezTo>
                  <a:lnTo>
                    <a:pt x="947233" y="2035194"/>
                  </a:lnTo>
                  <a:cubicBezTo>
                    <a:pt x="952793" y="2034183"/>
                    <a:pt x="958216" y="2032200"/>
                    <a:pt x="963858" y="2031868"/>
                  </a:cubicBezTo>
                  <a:cubicBezTo>
                    <a:pt x="995964" y="2029979"/>
                    <a:pt x="1028143" y="2029651"/>
                    <a:pt x="1060286" y="2028543"/>
                  </a:cubicBezTo>
                  <a:cubicBezTo>
                    <a:pt x="1099990" y="2017199"/>
                    <a:pt x="1067110" y="2025193"/>
                    <a:pt x="1113487" y="2018568"/>
                  </a:cubicBezTo>
                  <a:cubicBezTo>
                    <a:pt x="1119082" y="2017769"/>
                    <a:pt x="1124487" y="2015779"/>
                    <a:pt x="1130113" y="2015243"/>
                  </a:cubicBezTo>
                  <a:cubicBezTo>
                    <a:pt x="1147801" y="2013558"/>
                    <a:pt x="1165607" y="2013394"/>
                    <a:pt x="1183314" y="2011918"/>
                  </a:cubicBezTo>
                  <a:cubicBezTo>
                    <a:pt x="1205515" y="2010068"/>
                    <a:pt x="1227841" y="2008930"/>
                    <a:pt x="1249816" y="2005268"/>
                  </a:cubicBezTo>
                  <a:cubicBezTo>
                    <a:pt x="1256466" y="2004160"/>
                    <a:pt x="1263185" y="2003405"/>
                    <a:pt x="1269766" y="2001943"/>
                  </a:cubicBezTo>
                  <a:cubicBezTo>
                    <a:pt x="1273188" y="2001183"/>
                    <a:pt x="1276254" y="1998967"/>
                    <a:pt x="1279742" y="1998618"/>
                  </a:cubicBezTo>
                  <a:cubicBezTo>
                    <a:pt x="1298523" y="1996740"/>
                    <a:pt x="1317426" y="1996401"/>
                    <a:pt x="1336268" y="1995292"/>
                  </a:cubicBezTo>
                  <a:cubicBezTo>
                    <a:pt x="1354411" y="1989245"/>
                    <a:pt x="1341137" y="1993008"/>
                    <a:pt x="1369519" y="1988642"/>
                  </a:cubicBezTo>
                  <a:cubicBezTo>
                    <a:pt x="1376183" y="1987617"/>
                    <a:pt x="1382780" y="1986153"/>
                    <a:pt x="1389470" y="1985317"/>
                  </a:cubicBezTo>
                  <a:cubicBezTo>
                    <a:pt x="1400523" y="1983935"/>
                    <a:pt x="1411650" y="1983222"/>
                    <a:pt x="1422721" y="1981992"/>
                  </a:cubicBezTo>
                  <a:cubicBezTo>
                    <a:pt x="1431602" y="1981005"/>
                    <a:pt x="1440454" y="1979775"/>
                    <a:pt x="1449321" y="1978667"/>
                  </a:cubicBezTo>
                  <a:cubicBezTo>
                    <a:pt x="1459730" y="1975198"/>
                    <a:pt x="1471518" y="1970702"/>
                    <a:pt x="1482572" y="1968692"/>
                  </a:cubicBezTo>
                  <a:cubicBezTo>
                    <a:pt x="1490283" y="1967290"/>
                    <a:pt x="1498137" y="1966769"/>
                    <a:pt x="1505848" y="1965367"/>
                  </a:cubicBezTo>
                  <a:cubicBezTo>
                    <a:pt x="1510344" y="1964550"/>
                    <a:pt x="1514657" y="1962884"/>
                    <a:pt x="1519148" y="1962042"/>
                  </a:cubicBezTo>
                  <a:cubicBezTo>
                    <a:pt x="1532401" y="1959557"/>
                    <a:pt x="1545968" y="1958661"/>
                    <a:pt x="1559049" y="1955391"/>
                  </a:cubicBezTo>
                  <a:cubicBezTo>
                    <a:pt x="1563483" y="1954283"/>
                    <a:pt x="1567973" y="1953379"/>
                    <a:pt x="1572350" y="1952066"/>
                  </a:cubicBezTo>
                  <a:cubicBezTo>
                    <a:pt x="1579064" y="1950052"/>
                    <a:pt x="1585426" y="1946791"/>
                    <a:pt x="1592300" y="1945416"/>
                  </a:cubicBezTo>
                  <a:cubicBezTo>
                    <a:pt x="1603729" y="1943130"/>
                    <a:pt x="1611268" y="1941897"/>
                    <a:pt x="1622226" y="1938766"/>
                  </a:cubicBezTo>
                  <a:cubicBezTo>
                    <a:pt x="1646082" y="1931950"/>
                    <a:pt x="1615027" y="1938876"/>
                    <a:pt x="1648827" y="1932116"/>
                  </a:cubicBezTo>
                  <a:cubicBezTo>
                    <a:pt x="1652152" y="1929899"/>
                    <a:pt x="1655228" y="1927253"/>
                    <a:pt x="1658802" y="1925466"/>
                  </a:cubicBezTo>
                  <a:cubicBezTo>
                    <a:pt x="1669946" y="1919893"/>
                    <a:pt x="1689210" y="1919870"/>
                    <a:pt x="1698703" y="1918815"/>
                  </a:cubicBezTo>
                  <a:cubicBezTo>
                    <a:pt x="1707570" y="1916598"/>
                    <a:pt x="1716633" y="1915055"/>
                    <a:pt x="1725304" y="1912165"/>
                  </a:cubicBezTo>
                  <a:cubicBezTo>
                    <a:pt x="1728629" y="1911057"/>
                    <a:pt x="1732144" y="1910407"/>
                    <a:pt x="1735279" y="1908840"/>
                  </a:cubicBezTo>
                  <a:cubicBezTo>
                    <a:pt x="1738853" y="1907053"/>
                    <a:pt x="1741581" y="1903764"/>
                    <a:pt x="1745254" y="1902190"/>
                  </a:cubicBezTo>
                  <a:cubicBezTo>
                    <a:pt x="1749455" y="1900390"/>
                    <a:pt x="1754178" y="1900178"/>
                    <a:pt x="1758555" y="1898865"/>
                  </a:cubicBezTo>
                  <a:cubicBezTo>
                    <a:pt x="1768626" y="1895844"/>
                    <a:pt x="1778506" y="1892215"/>
                    <a:pt x="1788481" y="1888890"/>
                  </a:cubicBezTo>
                  <a:cubicBezTo>
                    <a:pt x="1791806" y="1887782"/>
                    <a:pt x="1795321" y="1887131"/>
                    <a:pt x="1798456" y="1885564"/>
                  </a:cubicBezTo>
                  <a:cubicBezTo>
                    <a:pt x="1806986" y="1881299"/>
                    <a:pt x="1812644" y="1877686"/>
                    <a:pt x="1821732" y="1875589"/>
                  </a:cubicBezTo>
                  <a:cubicBezTo>
                    <a:pt x="1832745" y="1873048"/>
                    <a:pt x="1844259" y="1872513"/>
                    <a:pt x="1854982" y="1868939"/>
                  </a:cubicBezTo>
                  <a:cubicBezTo>
                    <a:pt x="1885256" y="1858849"/>
                    <a:pt x="1837439" y="1874328"/>
                    <a:pt x="1881583" y="1862289"/>
                  </a:cubicBezTo>
                  <a:cubicBezTo>
                    <a:pt x="1888346" y="1860445"/>
                    <a:pt x="1894884" y="1857856"/>
                    <a:pt x="1901534" y="1855639"/>
                  </a:cubicBezTo>
                  <a:cubicBezTo>
                    <a:pt x="1904859" y="1854531"/>
                    <a:pt x="1908109" y="1853164"/>
                    <a:pt x="1911509" y="1852314"/>
                  </a:cubicBezTo>
                  <a:cubicBezTo>
                    <a:pt x="1920376" y="1850097"/>
                    <a:pt x="1929439" y="1848553"/>
                    <a:pt x="1938110" y="1845663"/>
                  </a:cubicBezTo>
                  <a:cubicBezTo>
                    <a:pt x="1944760" y="1843446"/>
                    <a:pt x="1951260" y="1840713"/>
                    <a:pt x="1958060" y="1839013"/>
                  </a:cubicBezTo>
                  <a:cubicBezTo>
                    <a:pt x="1962494" y="1837905"/>
                    <a:pt x="1966984" y="1837001"/>
                    <a:pt x="1971361" y="1835688"/>
                  </a:cubicBezTo>
                  <a:cubicBezTo>
                    <a:pt x="1978075" y="1833674"/>
                    <a:pt x="1984661" y="1831255"/>
                    <a:pt x="1991311" y="1829038"/>
                  </a:cubicBezTo>
                  <a:lnTo>
                    <a:pt x="2001286" y="1825713"/>
                  </a:lnTo>
                  <a:cubicBezTo>
                    <a:pt x="2011189" y="1815812"/>
                    <a:pt x="2004098" y="1820919"/>
                    <a:pt x="2017912" y="1815738"/>
                  </a:cubicBezTo>
                  <a:cubicBezTo>
                    <a:pt x="2023501" y="1813642"/>
                    <a:pt x="2028875" y="1810975"/>
                    <a:pt x="2034537" y="1809087"/>
                  </a:cubicBezTo>
                  <a:cubicBezTo>
                    <a:pt x="2038873" y="1807642"/>
                    <a:pt x="2043461" y="1807075"/>
                    <a:pt x="2047838" y="1805762"/>
                  </a:cubicBezTo>
                  <a:cubicBezTo>
                    <a:pt x="2054552" y="1803748"/>
                    <a:pt x="2061138" y="1801329"/>
                    <a:pt x="2067788" y="1799112"/>
                  </a:cubicBezTo>
                  <a:lnTo>
                    <a:pt x="2077764" y="1795787"/>
                  </a:lnTo>
                  <a:lnTo>
                    <a:pt x="2087739" y="1792462"/>
                  </a:lnTo>
                  <a:cubicBezTo>
                    <a:pt x="2088847" y="1789137"/>
                    <a:pt x="2088212" y="1784524"/>
                    <a:pt x="2091064" y="1782487"/>
                  </a:cubicBezTo>
                  <a:cubicBezTo>
                    <a:pt x="2096768" y="1778412"/>
                    <a:pt x="2111014" y="1775836"/>
                    <a:pt x="2111014" y="1775836"/>
                  </a:cubicBezTo>
                  <a:cubicBezTo>
                    <a:pt x="2113231" y="1773619"/>
                    <a:pt x="2114990" y="1770821"/>
                    <a:pt x="2117665" y="1769186"/>
                  </a:cubicBezTo>
                  <a:cubicBezTo>
                    <a:pt x="2164078" y="1740823"/>
                    <a:pt x="2153259" y="1745129"/>
                    <a:pt x="2180841" y="1735935"/>
                  </a:cubicBezTo>
                  <a:cubicBezTo>
                    <a:pt x="2202704" y="1714075"/>
                    <a:pt x="2161588" y="1753203"/>
                    <a:pt x="2207442" y="1722635"/>
                  </a:cubicBezTo>
                  <a:cubicBezTo>
                    <a:pt x="2214092" y="1718202"/>
                    <a:pt x="2219811" y="1711863"/>
                    <a:pt x="2227393" y="1709335"/>
                  </a:cubicBezTo>
                  <a:cubicBezTo>
                    <a:pt x="2252705" y="1700897"/>
                    <a:pt x="2240469" y="1704059"/>
                    <a:pt x="2263969" y="1699359"/>
                  </a:cubicBezTo>
                  <a:cubicBezTo>
                    <a:pt x="2279776" y="1688821"/>
                    <a:pt x="2270154" y="1693972"/>
                    <a:pt x="2293894" y="1686059"/>
                  </a:cubicBezTo>
                  <a:lnTo>
                    <a:pt x="2303870" y="1682734"/>
                  </a:lnTo>
                  <a:cubicBezTo>
                    <a:pt x="2310520" y="1678301"/>
                    <a:pt x="2318169" y="1675085"/>
                    <a:pt x="2323820" y="1669434"/>
                  </a:cubicBezTo>
                  <a:cubicBezTo>
                    <a:pt x="2339599" y="1653655"/>
                    <a:pt x="2331173" y="1658116"/>
                    <a:pt x="2347096" y="1652808"/>
                  </a:cubicBezTo>
                  <a:cubicBezTo>
                    <a:pt x="2345988" y="1649483"/>
                    <a:pt x="2345960" y="1645570"/>
                    <a:pt x="2343771" y="1642833"/>
                  </a:cubicBezTo>
                  <a:cubicBezTo>
                    <a:pt x="2341275" y="1639713"/>
                    <a:pt x="2337448" y="1637806"/>
                    <a:pt x="2333796" y="1636183"/>
                  </a:cubicBezTo>
                  <a:cubicBezTo>
                    <a:pt x="2315451" y="1628029"/>
                    <a:pt x="2315102" y="1630677"/>
                    <a:pt x="2297220" y="1626207"/>
                  </a:cubicBezTo>
                  <a:cubicBezTo>
                    <a:pt x="2293819" y="1625357"/>
                    <a:pt x="2290569" y="1623990"/>
                    <a:pt x="2287244" y="1622882"/>
                  </a:cubicBezTo>
                  <a:cubicBezTo>
                    <a:pt x="2283919" y="1620665"/>
                    <a:pt x="2279900" y="1619239"/>
                    <a:pt x="2277269" y="1616232"/>
                  </a:cubicBezTo>
                  <a:cubicBezTo>
                    <a:pt x="2272902" y="1611241"/>
                    <a:pt x="2265434" y="1595042"/>
                    <a:pt x="2257318" y="1589631"/>
                  </a:cubicBezTo>
                  <a:cubicBezTo>
                    <a:pt x="2253194" y="1586882"/>
                    <a:pt x="2248451" y="1585198"/>
                    <a:pt x="2244018" y="1582981"/>
                  </a:cubicBezTo>
                  <a:cubicBezTo>
                    <a:pt x="2241801" y="1579656"/>
                    <a:pt x="2240693" y="1575223"/>
                    <a:pt x="2237368" y="1573006"/>
                  </a:cubicBezTo>
                  <a:cubicBezTo>
                    <a:pt x="2233566" y="1570471"/>
                    <a:pt x="2228347" y="1571286"/>
                    <a:pt x="2224068" y="1569681"/>
                  </a:cubicBezTo>
                  <a:cubicBezTo>
                    <a:pt x="2219427" y="1567941"/>
                    <a:pt x="2215323" y="1564984"/>
                    <a:pt x="2210767" y="1563031"/>
                  </a:cubicBezTo>
                  <a:cubicBezTo>
                    <a:pt x="2207546" y="1561650"/>
                    <a:pt x="2204117" y="1560814"/>
                    <a:pt x="2200792" y="1559706"/>
                  </a:cubicBezTo>
                  <a:cubicBezTo>
                    <a:pt x="2177402" y="1544110"/>
                    <a:pt x="2207058" y="1562055"/>
                    <a:pt x="2174191" y="1549730"/>
                  </a:cubicBezTo>
                  <a:cubicBezTo>
                    <a:pt x="2170449" y="1548327"/>
                    <a:pt x="2167790" y="1544867"/>
                    <a:pt x="2164216" y="1543080"/>
                  </a:cubicBezTo>
                  <a:cubicBezTo>
                    <a:pt x="2154930" y="1538437"/>
                    <a:pt x="2139543" y="1537655"/>
                    <a:pt x="2130965" y="1536430"/>
                  </a:cubicBezTo>
                  <a:cubicBezTo>
                    <a:pt x="2103666" y="1527330"/>
                    <a:pt x="2147024" y="1541058"/>
                    <a:pt x="2094389" y="1529780"/>
                  </a:cubicBezTo>
                  <a:cubicBezTo>
                    <a:pt x="2087535" y="1528311"/>
                    <a:pt x="2081088" y="1525347"/>
                    <a:pt x="2074438" y="1523130"/>
                  </a:cubicBezTo>
                  <a:cubicBezTo>
                    <a:pt x="2064922" y="1519958"/>
                    <a:pt x="2061612" y="1518569"/>
                    <a:pt x="2051163" y="1516479"/>
                  </a:cubicBezTo>
                  <a:cubicBezTo>
                    <a:pt x="2028923" y="1512031"/>
                    <a:pt x="2020155" y="1512149"/>
                    <a:pt x="1994636" y="1509829"/>
                  </a:cubicBezTo>
                  <a:cubicBezTo>
                    <a:pt x="1934784" y="1510937"/>
                    <a:pt x="1874868" y="1510165"/>
                    <a:pt x="1815081" y="1513154"/>
                  </a:cubicBezTo>
                  <a:cubicBezTo>
                    <a:pt x="1810907" y="1513363"/>
                    <a:pt x="1792230" y="1521362"/>
                    <a:pt x="1785156" y="1523130"/>
                  </a:cubicBezTo>
                  <a:cubicBezTo>
                    <a:pt x="1777720" y="1524989"/>
                    <a:pt x="1756763" y="1529866"/>
                    <a:pt x="1751905" y="1533105"/>
                  </a:cubicBezTo>
                  <a:lnTo>
                    <a:pt x="1731954" y="1546405"/>
                  </a:lnTo>
                  <a:cubicBezTo>
                    <a:pt x="1728629" y="1548622"/>
                    <a:pt x="1725553" y="1551268"/>
                    <a:pt x="1721979" y="1553055"/>
                  </a:cubicBezTo>
                  <a:lnTo>
                    <a:pt x="1708678" y="1559706"/>
                  </a:lnTo>
                  <a:cubicBezTo>
                    <a:pt x="1706461" y="1563031"/>
                    <a:pt x="1703651" y="1566029"/>
                    <a:pt x="1702028" y="1569681"/>
                  </a:cubicBezTo>
                  <a:cubicBezTo>
                    <a:pt x="1699181" y="1576087"/>
                    <a:pt x="1695378" y="1589631"/>
                    <a:pt x="1695378" y="1589631"/>
                  </a:cubicBezTo>
                  <a:cubicBezTo>
                    <a:pt x="1696486" y="1607365"/>
                    <a:pt x="1697094" y="1625137"/>
                    <a:pt x="1698703" y="1642833"/>
                  </a:cubicBezTo>
                  <a:cubicBezTo>
                    <a:pt x="1701347" y="1671921"/>
                    <a:pt x="1709097" y="1667031"/>
                    <a:pt x="1698703" y="1706010"/>
                  </a:cubicBezTo>
                  <a:cubicBezTo>
                    <a:pt x="1697673" y="1709871"/>
                    <a:pt x="1692380" y="1711037"/>
                    <a:pt x="1688728" y="1712660"/>
                  </a:cubicBezTo>
                  <a:cubicBezTo>
                    <a:pt x="1682322" y="1715507"/>
                    <a:pt x="1675427" y="1717093"/>
                    <a:pt x="1668777" y="1719310"/>
                  </a:cubicBezTo>
                  <a:cubicBezTo>
                    <a:pt x="1665452" y="1720418"/>
                    <a:pt x="1661937" y="1721068"/>
                    <a:pt x="1658802" y="1722635"/>
                  </a:cubicBezTo>
                  <a:cubicBezTo>
                    <a:pt x="1654369" y="1724852"/>
                    <a:pt x="1650341" y="1728210"/>
                    <a:pt x="1645502" y="1729285"/>
                  </a:cubicBezTo>
                  <a:cubicBezTo>
                    <a:pt x="1630200" y="1732685"/>
                    <a:pt x="1598950" y="1735935"/>
                    <a:pt x="1598950" y="1735935"/>
                  </a:cubicBezTo>
                  <a:lnTo>
                    <a:pt x="1306342" y="1732610"/>
                  </a:lnTo>
                  <a:cubicBezTo>
                    <a:pt x="1301773" y="1732511"/>
                    <a:pt x="1297419" y="1730598"/>
                    <a:pt x="1293042" y="1729285"/>
                  </a:cubicBezTo>
                  <a:cubicBezTo>
                    <a:pt x="1286328" y="1727271"/>
                    <a:pt x="1273092" y="1722635"/>
                    <a:pt x="1273092" y="1722635"/>
                  </a:cubicBezTo>
                  <a:cubicBezTo>
                    <a:pt x="1252371" y="1701917"/>
                    <a:pt x="1282374" y="1729933"/>
                    <a:pt x="1256466" y="1712660"/>
                  </a:cubicBezTo>
                  <a:cubicBezTo>
                    <a:pt x="1231560" y="1696055"/>
                    <a:pt x="1260234" y="1707265"/>
                    <a:pt x="1236516" y="1699359"/>
                  </a:cubicBezTo>
                  <a:cubicBezTo>
                    <a:pt x="1234299" y="1697142"/>
                    <a:pt x="1232669" y="1694111"/>
                    <a:pt x="1229865" y="1692709"/>
                  </a:cubicBezTo>
                  <a:cubicBezTo>
                    <a:pt x="1223595" y="1689574"/>
                    <a:pt x="1215747" y="1689947"/>
                    <a:pt x="1209915" y="1686059"/>
                  </a:cubicBezTo>
                  <a:cubicBezTo>
                    <a:pt x="1197024" y="1677465"/>
                    <a:pt x="1203731" y="1680673"/>
                    <a:pt x="1189964" y="1676084"/>
                  </a:cubicBezTo>
                  <a:cubicBezTo>
                    <a:pt x="1181098" y="1649482"/>
                    <a:pt x="1194397" y="1680516"/>
                    <a:pt x="1176664" y="1662783"/>
                  </a:cubicBezTo>
                  <a:cubicBezTo>
                    <a:pt x="1158877" y="1644996"/>
                    <a:pt x="1169807" y="1642695"/>
                    <a:pt x="1150063" y="1629532"/>
                  </a:cubicBezTo>
                  <a:cubicBezTo>
                    <a:pt x="1143413" y="1625099"/>
                    <a:pt x="1137695" y="1618759"/>
                    <a:pt x="1130113" y="1616232"/>
                  </a:cubicBezTo>
                  <a:cubicBezTo>
                    <a:pt x="1123463" y="1614015"/>
                    <a:pt x="1115995" y="1613470"/>
                    <a:pt x="1110162" y="1609582"/>
                  </a:cubicBezTo>
                  <a:cubicBezTo>
                    <a:pt x="1106837" y="1607365"/>
                    <a:pt x="1103839" y="1604555"/>
                    <a:pt x="1100187" y="1602932"/>
                  </a:cubicBezTo>
                  <a:cubicBezTo>
                    <a:pt x="1093781" y="1600085"/>
                    <a:pt x="1086886" y="1598499"/>
                    <a:pt x="1080236" y="1596282"/>
                  </a:cubicBezTo>
                  <a:cubicBezTo>
                    <a:pt x="1076911" y="1595174"/>
                    <a:pt x="1073177" y="1594900"/>
                    <a:pt x="1070261" y="1592956"/>
                  </a:cubicBezTo>
                  <a:cubicBezTo>
                    <a:pt x="1057370" y="1584362"/>
                    <a:pt x="1064077" y="1587570"/>
                    <a:pt x="1050310" y="1582981"/>
                  </a:cubicBezTo>
                  <a:cubicBezTo>
                    <a:pt x="1021723" y="1563923"/>
                    <a:pt x="1057892" y="1586772"/>
                    <a:pt x="1030360" y="1573006"/>
                  </a:cubicBezTo>
                  <a:cubicBezTo>
                    <a:pt x="1007398" y="1561525"/>
                    <a:pt x="1034765" y="1569951"/>
                    <a:pt x="1007084" y="1563031"/>
                  </a:cubicBezTo>
                  <a:cubicBezTo>
                    <a:pt x="1003759" y="1559706"/>
                    <a:pt x="1001220" y="1555339"/>
                    <a:pt x="997109" y="1553055"/>
                  </a:cubicBezTo>
                  <a:cubicBezTo>
                    <a:pt x="990981" y="1549651"/>
                    <a:pt x="977158" y="1546405"/>
                    <a:pt x="977158" y="1546405"/>
                  </a:cubicBezTo>
                  <a:cubicBezTo>
                    <a:pt x="973833" y="1544188"/>
                    <a:pt x="970757" y="1541542"/>
                    <a:pt x="967183" y="1539755"/>
                  </a:cubicBezTo>
                  <a:cubicBezTo>
                    <a:pt x="964048" y="1538188"/>
                    <a:pt x="959945" y="1538619"/>
                    <a:pt x="957208" y="1536430"/>
                  </a:cubicBezTo>
                  <a:cubicBezTo>
                    <a:pt x="935723" y="1519242"/>
                    <a:pt x="965656" y="1531487"/>
                    <a:pt x="940582" y="1523130"/>
                  </a:cubicBezTo>
                  <a:lnTo>
                    <a:pt x="904006" y="1486554"/>
                  </a:lnTo>
                  <a:lnTo>
                    <a:pt x="894031" y="1476578"/>
                  </a:lnTo>
                  <a:lnTo>
                    <a:pt x="884056" y="1466603"/>
                  </a:lnTo>
                  <a:cubicBezTo>
                    <a:pt x="882948" y="1463278"/>
                    <a:pt x="882920" y="1459365"/>
                    <a:pt x="880731" y="1456628"/>
                  </a:cubicBezTo>
                  <a:cubicBezTo>
                    <a:pt x="878235" y="1453508"/>
                    <a:pt x="873876" y="1452474"/>
                    <a:pt x="870756" y="1449978"/>
                  </a:cubicBezTo>
                  <a:cubicBezTo>
                    <a:pt x="868308" y="1448019"/>
                    <a:pt x="866322" y="1445544"/>
                    <a:pt x="864105" y="1443327"/>
                  </a:cubicBezTo>
                  <a:cubicBezTo>
                    <a:pt x="859923" y="1430782"/>
                    <a:pt x="858914" y="1424838"/>
                    <a:pt x="847480" y="1413402"/>
                  </a:cubicBezTo>
                  <a:cubicBezTo>
                    <a:pt x="841295" y="1407216"/>
                    <a:pt x="838375" y="1405165"/>
                    <a:pt x="834180" y="1396776"/>
                  </a:cubicBezTo>
                  <a:cubicBezTo>
                    <a:pt x="832612" y="1393641"/>
                    <a:pt x="833332" y="1389279"/>
                    <a:pt x="830854" y="1386801"/>
                  </a:cubicBezTo>
                  <a:cubicBezTo>
                    <a:pt x="828376" y="1384323"/>
                    <a:pt x="824204" y="1384584"/>
                    <a:pt x="820879" y="1383476"/>
                  </a:cubicBezTo>
                  <a:cubicBezTo>
                    <a:pt x="818662" y="1376826"/>
                    <a:pt x="818117" y="1369358"/>
                    <a:pt x="814229" y="1363525"/>
                  </a:cubicBezTo>
                  <a:cubicBezTo>
                    <a:pt x="804505" y="1348939"/>
                    <a:pt x="809977" y="1356747"/>
                    <a:pt x="797604" y="1340250"/>
                  </a:cubicBezTo>
                  <a:cubicBezTo>
                    <a:pt x="796495" y="1336925"/>
                    <a:pt x="795846" y="1333409"/>
                    <a:pt x="794278" y="1330274"/>
                  </a:cubicBezTo>
                  <a:cubicBezTo>
                    <a:pt x="792491" y="1326700"/>
                    <a:pt x="789251" y="1323951"/>
                    <a:pt x="787628" y="1320299"/>
                  </a:cubicBezTo>
                  <a:cubicBezTo>
                    <a:pt x="784781" y="1313893"/>
                    <a:pt x="783195" y="1306998"/>
                    <a:pt x="780978" y="1300348"/>
                  </a:cubicBezTo>
                  <a:lnTo>
                    <a:pt x="777653" y="1290373"/>
                  </a:lnTo>
                  <a:lnTo>
                    <a:pt x="774328" y="1280398"/>
                  </a:lnTo>
                  <a:cubicBezTo>
                    <a:pt x="773220" y="1251581"/>
                    <a:pt x="772987" y="1222716"/>
                    <a:pt x="771003" y="1193946"/>
                  </a:cubicBezTo>
                  <a:cubicBezTo>
                    <a:pt x="770762" y="1190449"/>
                    <a:pt x="767678" y="1187475"/>
                    <a:pt x="767678" y="1183970"/>
                  </a:cubicBezTo>
                  <a:cubicBezTo>
                    <a:pt x="767678" y="1176133"/>
                    <a:pt x="769466" y="1168380"/>
                    <a:pt x="771003" y="1160695"/>
                  </a:cubicBezTo>
                  <a:cubicBezTo>
                    <a:pt x="771690" y="1157258"/>
                    <a:pt x="772138" y="1153456"/>
                    <a:pt x="774328" y="1150719"/>
                  </a:cubicBezTo>
                  <a:cubicBezTo>
                    <a:pt x="776824" y="1147598"/>
                    <a:pt x="780978" y="1146286"/>
                    <a:pt x="784303" y="1144069"/>
                  </a:cubicBezTo>
                  <a:cubicBezTo>
                    <a:pt x="786520" y="1137419"/>
                    <a:pt x="791365" y="1131117"/>
                    <a:pt x="790953" y="1124119"/>
                  </a:cubicBezTo>
                  <a:cubicBezTo>
                    <a:pt x="790759" y="1120817"/>
                    <a:pt x="792977" y="1074965"/>
                    <a:pt x="784303" y="1057617"/>
                  </a:cubicBezTo>
                  <a:cubicBezTo>
                    <a:pt x="782516" y="1054043"/>
                    <a:pt x="780149" y="1050763"/>
                    <a:pt x="777653" y="1047642"/>
                  </a:cubicBezTo>
                  <a:cubicBezTo>
                    <a:pt x="775695" y="1045194"/>
                    <a:pt x="773220" y="1043208"/>
                    <a:pt x="771003" y="1040991"/>
                  </a:cubicBezTo>
                  <a:cubicBezTo>
                    <a:pt x="768299" y="1032879"/>
                    <a:pt x="767473" y="1027486"/>
                    <a:pt x="761028" y="1021041"/>
                  </a:cubicBezTo>
                  <a:cubicBezTo>
                    <a:pt x="758202" y="1018215"/>
                    <a:pt x="754173" y="1016888"/>
                    <a:pt x="751052" y="1014391"/>
                  </a:cubicBezTo>
                  <a:cubicBezTo>
                    <a:pt x="748604" y="1012433"/>
                    <a:pt x="747010" y="1009479"/>
                    <a:pt x="744402" y="1007740"/>
                  </a:cubicBezTo>
                  <a:cubicBezTo>
                    <a:pt x="736185" y="1002261"/>
                    <a:pt x="729993" y="1000720"/>
                    <a:pt x="721126" y="997765"/>
                  </a:cubicBezTo>
                  <a:cubicBezTo>
                    <a:pt x="717801" y="994440"/>
                    <a:pt x="715694" y="989002"/>
                    <a:pt x="711151" y="987790"/>
                  </a:cubicBezTo>
                  <a:cubicBezTo>
                    <a:pt x="698255" y="984351"/>
                    <a:pt x="684577" y="985185"/>
                    <a:pt x="671250" y="984465"/>
                  </a:cubicBezTo>
                  <a:cubicBezTo>
                    <a:pt x="643559" y="982968"/>
                    <a:pt x="615832" y="982248"/>
                    <a:pt x="588123" y="981140"/>
                  </a:cubicBezTo>
                  <a:cubicBezTo>
                    <a:pt x="583689" y="980032"/>
                    <a:pt x="579199" y="979128"/>
                    <a:pt x="574822" y="977815"/>
                  </a:cubicBezTo>
                  <a:cubicBezTo>
                    <a:pt x="568108" y="975801"/>
                    <a:pt x="554872" y="971164"/>
                    <a:pt x="554872" y="971164"/>
                  </a:cubicBezTo>
                  <a:cubicBezTo>
                    <a:pt x="550690" y="958618"/>
                    <a:pt x="549682" y="952676"/>
                    <a:pt x="538246" y="941239"/>
                  </a:cubicBezTo>
                  <a:cubicBezTo>
                    <a:pt x="536029" y="939022"/>
                    <a:pt x="533554" y="937036"/>
                    <a:pt x="531596" y="934588"/>
                  </a:cubicBezTo>
                  <a:cubicBezTo>
                    <a:pt x="521136" y="921512"/>
                    <a:pt x="529186" y="926484"/>
                    <a:pt x="514971" y="914638"/>
                  </a:cubicBezTo>
                  <a:cubicBezTo>
                    <a:pt x="511901" y="912080"/>
                    <a:pt x="508030" y="910589"/>
                    <a:pt x="504996" y="907988"/>
                  </a:cubicBezTo>
                  <a:cubicBezTo>
                    <a:pt x="500235" y="903907"/>
                    <a:pt x="491695" y="894687"/>
                    <a:pt x="491695" y="894687"/>
                  </a:cubicBezTo>
                  <a:cubicBezTo>
                    <a:pt x="490587" y="891362"/>
                    <a:pt x="489937" y="887847"/>
                    <a:pt x="488370" y="884712"/>
                  </a:cubicBezTo>
                  <a:cubicBezTo>
                    <a:pt x="475479" y="858930"/>
                    <a:pt x="486752" y="889834"/>
                    <a:pt x="478395" y="864762"/>
                  </a:cubicBezTo>
                  <a:cubicBezTo>
                    <a:pt x="479503" y="853678"/>
                    <a:pt x="479667" y="842459"/>
                    <a:pt x="481720" y="831511"/>
                  </a:cubicBezTo>
                  <a:cubicBezTo>
                    <a:pt x="483012" y="824621"/>
                    <a:pt x="486153" y="818210"/>
                    <a:pt x="488370" y="811560"/>
                  </a:cubicBezTo>
                  <a:cubicBezTo>
                    <a:pt x="492958" y="797794"/>
                    <a:pt x="489751" y="804501"/>
                    <a:pt x="498345" y="791610"/>
                  </a:cubicBezTo>
                  <a:cubicBezTo>
                    <a:pt x="497237" y="781635"/>
                    <a:pt x="496546" y="771604"/>
                    <a:pt x="495020" y="761684"/>
                  </a:cubicBezTo>
                  <a:cubicBezTo>
                    <a:pt x="493287" y="750421"/>
                    <a:pt x="491267" y="748548"/>
                    <a:pt x="488370" y="738408"/>
                  </a:cubicBezTo>
                  <a:cubicBezTo>
                    <a:pt x="487115" y="734014"/>
                    <a:pt x="486300" y="729502"/>
                    <a:pt x="485045" y="725108"/>
                  </a:cubicBezTo>
                  <a:cubicBezTo>
                    <a:pt x="484082" y="721738"/>
                    <a:pt x="482570" y="718533"/>
                    <a:pt x="481720" y="715132"/>
                  </a:cubicBezTo>
                  <a:cubicBezTo>
                    <a:pt x="475968" y="692124"/>
                    <a:pt x="482692" y="704952"/>
                    <a:pt x="471745" y="688532"/>
                  </a:cubicBezTo>
                  <a:cubicBezTo>
                    <a:pt x="462327" y="660275"/>
                    <a:pt x="475462" y="694725"/>
                    <a:pt x="461769" y="671906"/>
                  </a:cubicBezTo>
                  <a:cubicBezTo>
                    <a:pt x="447329" y="647842"/>
                    <a:pt x="473839" y="677326"/>
                    <a:pt x="448469" y="651956"/>
                  </a:cubicBezTo>
                  <a:cubicBezTo>
                    <a:pt x="447361" y="648631"/>
                    <a:pt x="446711" y="645115"/>
                    <a:pt x="445144" y="641980"/>
                  </a:cubicBezTo>
                  <a:cubicBezTo>
                    <a:pt x="443357" y="638406"/>
                    <a:pt x="440117" y="635657"/>
                    <a:pt x="438494" y="632005"/>
                  </a:cubicBezTo>
                  <a:cubicBezTo>
                    <a:pt x="435647" y="625599"/>
                    <a:pt x="431844" y="612055"/>
                    <a:pt x="431844" y="612055"/>
                  </a:cubicBezTo>
                  <a:cubicBezTo>
                    <a:pt x="432952" y="604296"/>
                    <a:pt x="428494" y="592887"/>
                    <a:pt x="435169" y="588779"/>
                  </a:cubicBezTo>
                  <a:cubicBezTo>
                    <a:pt x="448902" y="580328"/>
                    <a:pt x="485309" y="586734"/>
                    <a:pt x="501670" y="588779"/>
                  </a:cubicBezTo>
                  <a:cubicBezTo>
                    <a:pt x="508320" y="595429"/>
                    <a:pt x="516404" y="600905"/>
                    <a:pt x="521621" y="608730"/>
                  </a:cubicBezTo>
                  <a:cubicBezTo>
                    <a:pt x="523838" y="612055"/>
                    <a:pt x="526484" y="615131"/>
                    <a:pt x="528271" y="618705"/>
                  </a:cubicBezTo>
                  <a:cubicBezTo>
                    <a:pt x="529838" y="621840"/>
                    <a:pt x="529493" y="625876"/>
                    <a:pt x="531596" y="628680"/>
                  </a:cubicBezTo>
                  <a:cubicBezTo>
                    <a:pt x="536299" y="634950"/>
                    <a:pt x="541701" y="640958"/>
                    <a:pt x="548222" y="645306"/>
                  </a:cubicBezTo>
                  <a:lnTo>
                    <a:pt x="568172" y="658606"/>
                  </a:lnTo>
                  <a:lnTo>
                    <a:pt x="578148" y="665256"/>
                  </a:lnTo>
                  <a:cubicBezTo>
                    <a:pt x="591394" y="685125"/>
                    <a:pt x="576927" y="667847"/>
                    <a:pt x="594773" y="678556"/>
                  </a:cubicBezTo>
                  <a:cubicBezTo>
                    <a:pt x="597461" y="680169"/>
                    <a:pt x="598814" y="683468"/>
                    <a:pt x="601423" y="685207"/>
                  </a:cubicBezTo>
                  <a:cubicBezTo>
                    <a:pt x="605547" y="687957"/>
                    <a:pt x="610290" y="689640"/>
                    <a:pt x="614724" y="691857"/>
                  </a:cubicBezTo>
                  <a:cubicBezTo>
                    <a:pt x="616941" y="695182"/>
                    <a:pt x="617985" y="699714"/>
                    <a:pt x="621374" y="701832"/>
                  </a:cubicBezTo>
                  <a:cubicBezTo>
                    <a:pt x="627318" y="705547"/>
                    <a:pt x="634674" y="706265"/>
                    <a:pt x="641324" y="708482"/>
                  </a:cubicBezTo>
                  <a:lnTo>
                    <a:pt x="651300" y="711807"/>
                  </a:lnTo>
                  <a:cubicBezTo>
                    <a:pt x="654625" y="712915"/>
                    <a:pt x="657838" y="714444"/>
                    <a:pt x="661275" y="715132"/>
                  </a:cubicBezTo>
                  <a:cubicBezTo>
                    <a:pt x="681337" y="719146"/>
                    <a:pt x="672538" y="716671"/>
                    <a:pt x="687876" y="721783"/>
                  </a:cubicBezTo>
                  <a:cubicBezTo>
                    <a:pt x="708935" y="720675"/>
                    <a:pt x="730051" y="720367"/>
                    <a:pt x="751052" y="718458"/>
                  </a:cubicBezTo>
                  <a:cubicBezTo>
                    <a:pt x="762484" y="717419"/>
                    <a:pt x="760773" y="713029"/>
                    <a:pt x="771003" y="708482"/>
                  </a:cubicBezTo>
                  <a:cubicBezTo>
                    <a:pt x="777409" y="705635"/>
                    <a:pt x="790953" y="701832"/>
                    <a:pt x="790953" y="701832"/>
                  </a:cubicBezTo>
                  <a:cubicBezTo>
                    <a:pt x="793170" y="699615"/>
                    <a:pt x="795865" y="697790"/>
                    <a:pt x="797604" y="695182"/>
                  </a:cubicBezTo>
                  <a:cubicBezTo>
                    <a:pt x="803083" y="686965"/>
                    <a:pt x="804624" y="680773"/>
                    <a:pt x="807579" y="671906"/>
                  </a:cubicBezTo>
                  <a:cubicBezTo>
                    <a:pt x="806471" y="660822"/>
                    <a:pt x="806759" y="649509"/>
                    <a:pt x="804254" y="638655"/>
                  </a:cubicBezTo>
                  <a:cubicBezTo>
                    <a:pt x="803355" y="634761"/>
                    <a:pt x="799227" y="632332"/>
                    <a:pt x="797604" y="628680"/>
                  </a:cubicBezTo>
                  <a:cubicBezTo>
                    <a:pt x="785377" y="601170"/>
                    <a:pt x="797960" y="615738"/>
                    <a:pt x="784303" y="602079"/>
                  </a:cubicBezTo>
                  <a:cubicBezTo>
                    <a:pt x="783195" y="598754"/>
                    <a:pt x="782545" y="595239"/>
                    <a:pt x="780978" y="592104"/>
                  </a:cubicBezTo>
                  <a:cubicBezTo>
                    <a:pt x="779191" y="588530"/>
                    <a:pt x="775731" y="585871"/>
                    <a:pt x="774328" y="582129"/>
                  </a:cubicBezTo>
                  <a:cubicBezTo>
                    <a:pt x="770928" y="573061"/>
                    <a:pt x="772411" y="564046"/>
                    <a:pt x="767678" y="555528"/>
                  </a:cubicBezTo>
                  <a:cubicBezTo>
                    <a:pt x="763796" y="548541"/>
                    <a:pt x="754377" y="535578"/>
                    <a:pt x="754377" y="535578"/>
                  </a:cubicBezTo>
                  <a:cubicBezTo>
                    <a:pt x="752160" y="528928"/>
                    <a:pt x="752684" y="520584"/>
                    <a:pt x="747727" y="515627"/>
                  </a:cubicBezTo>
                  <a:cubicBezTo>
                    <a:pt x="744402" y="512302"/>
                    <a:pt x="740762" y="509264"/>
                    <a:pt x="737752" y="505652"/>
                  </a:cubicBezTo>
                  <a:cubicBezTo>
                    <a:pt x="735194" y="502582"/>
                    <a:pt x="733928" y="498502"/>
                    <a:pt x="731102" y="495676"/>
                  </a:cubicBezTo>
                  <a:cubicBezTo>
                    <a:pt x="728276" y="492850"/>
                    <a:pt x="724451" y="491243"/>
                    <a:pt x="721126" y="489026"/>
                  </a:cubicBezTo>
                  <a:cubicBezTo>
                    <a:pt x="708934" y="470739"/>
                    <a:pt x="721126" y="486255"/>
                    <a:pt x="704501" y="472401"/>
                  </a:cubicBezTo>
                  <a:cubicBezTo>
                    <a:pt x="695552" y="464944"/>
                    <a:pt x="695164" y="460493"/>
                    <a:pt x="684550" y="455775"/>
                  </a:cubicBezTo>
                  <a:cubicBezTo>
                    <a:pt x="678144" y="452928"/>
                    <a:pt x="670433" y="453013"/>
                    <a:pt x="664600" y="449125"/>
                  </a:cubicBezTo>
                  <a:cubicBezTo>
                    <a:pt x="641733" y="433881"/>
                    <a:pt x="652231" y="438352"/>
                    <a:pt x="634674" y="432500"/>
                  </a:cubicBezTo>
                  <a:cubicBezTo>
                    <a:pt x="621376" y="412551"/>
                    <a:pt x="635781" y="431389"/>
                    <a:pt x="618049" y="415874"/>
                  </a:cubicBezTo>
                  <a:cubicBezTo>
                    <a:pt x="612151" y="410713"/>
                    <a:pt x="607944" y="403596"/>
                    <a:pt x="601423" y="399249"/>
                  </a:cubicBezTo>
                  <a:cubicBezTo>
                    <a:pt x="588839" y="390860"/>
                    <a:pt x="594273" y="395425"/>
                    <a:pt x="584798" y="385948"/>
                  </a:cubicBezTo>
                  <a:cubicBezTo>
                    <a:pt x="583690" y="382623"/>
                    <a:pt x="583276" y="378978"/>
                    <a:pt x="581473" y="375973"/>
                  </a:cubicBezTo>
                  <a:cubicBezTo>
                    <a:pt x="578315" y="370710"/>
                    <a:pt x="569376" y="365692"/>
                    <a:pt x="564847" y="362673"/>
                  </a:cubicBezTo>
                  <a:cubicBezTo>
                    <a:pt x="562630" y="359348"/>
                    <a:pt x="560693" y="355819"/>
                    <a:pt x="558197" y="352698"/>
                  </a:cubicBezTo>
                  <a:cubicBezTo>
                    <a:pt x="551289" y="344062"/>
                    <a:pt x="550013" y="347583"/>
                    <a:pt x="544897" y="336072"/>
                  </a:cubicBezTo>
                  <a:cubicBezTo>
                    <a:pt x="542050" y="329666"/>
                    <a:pt x="540463" y="322772"/>
                    <a:pt x="538246" y="316122"/>
                  </a:cubicBezTo>
                  <a:cubicBezTo>
                    <a:pt x="537137" y="312797"/>
                    <a:pt x="536865" y="309062"/>
                    <a:pt x="534921" y="306146"/>
                  </a:cubicBezTo>
                  <a:lnTo>
                    <a:pt x="528271" y="296171"/>
                  </a:lnTo>
                  <a:cubicBezTo>
                    <a:pt x="527163" y="271787"/>
                    <a:pt x="526892" y="247350"/>
                    <a:pt x="524946" y="223019"/>
                  </a:cubicBezTo>
                  <a:cubicBezTo>
                    <a:pt x="524150" y="213071"/>
                    <a:pt x="519240" y="211607"/>
                    <a:pt x="514971" y="203068"/>
                  </a:cubicBezTo>
                  <a:cubicBezTo>
                    <a:pt x="513404" y="199933"/>
                    <a:pt x="513213" y="196228"/>
                    <a:pt x="511646" y="193093"/>
                  </a:cubicBezTo>
                  <a:cubicBezTo>
                    <a:pt x="504821" y="179443"/>
                    <a:pt x="506595" y="186780"/>
                    <a:pt x="498345" y="176468"/>
                  </a:cubicBezTo>
                  <a:cubicBezTo>
                    <a:pt x="495848" y="173347"/>
                    <a:pt x="494521" y="169318"/>
                    <a:pt x="491695" y="166492"/>
                  </a:cubicBezTo>
                  <a:cubicBezTo>
                    <a:pt x="485250" y="160047"/>
                    <a:pt x="479857" y="159221"/>
                    <a:pt x="471745" y="156517"/>
                  </a:cubicBezTo>
                  <a:cubicBezTo>
                    <a:pt x="461205" y="140710"/>
                    <a:pt x="468885" y="147806"/>
                    <a:pt x="445144" y="139892"/>
                  </a:cubicBezTo>
                  <a:lnTo>
                    <a:pt x="435169" y="136567"/>
                  </a:lnTo>
                  <a:lnTo>
                    <a:pt x="425193" y="133242"/>
                  </a:lnTo>
                  <a:cubicBezTo>
                    <a:pt x="408568" y="134350"/>
                    <a:pt x="391536" y="132751"/>
                    <a:pt x="375317" y="136567"/>
                  </a:cubicBezTo>
                  <a:cubicBezTo>
                    <a:pt x="371427" y="137482"/>
                    <a:pt x="370290" y="142890"/>
                    <a:pt x="368667" y="146542"/>
                  </a:cubicBezTo>
                  <a:cubicBezTo>
                    <a:pt x="360513" y="164890"/>
                    <a:pt x="363164" y="165233"/>
                    <a:pt x="358692" y="183118"/>
                  </a:cubicBezTo>
                  <a:cubicBezTo>
                    <a:pt x="357842" y="186518"/>
                    <a:pt x="356475" y="189768"/>
                    <a:pt x="355366" y="193093"/>
                  </a:cubicBezTo>
                  <a:cubicBezTo>
                    <a:pt x="356475" y="198635"/>
                    <a:pt x="358130" y="204095"/>
                    <a:pt x="358692" y="209719"/>
                  </a:cubicBezTo>
                  <a:cubicBezTo>
                    <a:pt x="365347" y="276257"/>
                    <a:pt x="357146" y="240111"/>
                    <a:pt x="365342" y="272895"/>
                  </a:cubicBezTo>
                  <a:cubicBezTo>
                    <a:pt x="368757" y="317296"/>
                    <a:pt x="370729" y="312926"/>
                    <a:pt x="365342" y="356023"/>
                  </a:cubicBezTo>
                  <a:cubicBezTo>
                    <a:pt x="365113" y="357853"/>
                    <a:pt x="360435" y="376393"/>
                    <a:pt x="358692" y="379298"/>
                  </a:cubicBezTo>
                  <a:cubicBezTo>
                    <a:pt x="357079" y="381986"/>
                    <a:pt x="353999" y="383500"/>
                    <a:pt x="352041" y="385948"/>
                  </a:cubicBezTo>
                  <a:cubicBezTo>
                    <a:pt x="349544" y="389069"/>
                    <a:pt x="348861" y="393941"/>
                    <a:pt x="345391" y="395924"/>
                  </a:cubicBezTo>
                  <a:cubicBezTo>
                    <a:pt x="340484" y="398728"/>
                    <a:pt x="334308" y="398141"/>
                    <a:pt x="328766" y="399249"/>
                  </a:cubicBezTo>
                  <a:cubicBezTo>
                    <a:pt x="316574" y="398141"/>
                    <a:pt x="304161" y="398489"/>
                    <a:pt x="292190" y="395924"/>
                  </a:cubicBezTo>
                  <a:cubicBezTo>
                    <a:pt x="277894" y="392861"/>
                    <a:pt x="279769" y="376560"/>
                    <a:pt x="268914" y="369323"/>
                  </a:cubicBezTo>
                  <a:lnTo>
                    <a:pt x="258939" y="362673"/>
                  </a:lnTo>
                  <a:lnTo>
                    <a:pt x="252289" y="342722"/>
                  </a:lnTo>
                  <a:cubicBezTo>
                    <a:pt x="251181" y="339397"/>
                    <a:pt x="249814" y="336147"/>
                    <a:pt x="248964" y="332747"/>
                  </a:cubicBezTo>
                  <a:cubicBezTo>
                    <a:pt x="247855" y="328314"/>
                    <a:pt x="247438" y="323647"/>
                    <a:pt x="245638" y="319447"/>
                  </a:cubicBezTo>
                  <a:cubicBezTo>
                    <a:pt x="244064" y="315774"/>
                    <a:pt x="240611" y="313123"/>
                    <a:pt x="238988" y="309471"/>
                  </a:cubicBezTo>
                  <a:cubicBezTo>
                    <a:pt x="236141" y="303065"/>
                    <a:pt x="234555" y="296171"/>
                    <a:pt x="232338" y="289521"/>
                  </a:cubicBezTo>
                  <a:cubicBezTo>
                    <a:pt x="231230" y="286196"/>
                    <a:pt x="230957" y="282462"/>
                    <a:pt x="229013" y="279546"/>
                  </a:cubicBezTo>
                  <a:cubicBezTo>
                    <a:pt x="226796" y="276221"/>
                    <a:pt x="223986" y="273222"/>
                    <a:pt x="222363" y="269570"/>
                  </a:cubicBezTo>
                  <a:cubicBezTo>
                    <a:pt x="222357" y="269557"/>
                    <a:pt x="214053" y="244638"/>
                    <a:pt x="212388" y="239644"/>
                  </a:cubicBezTo>
                  <a:cubicBezTo>
                    <a:pt x="211280" y="236319"/>
                    <a:pt x="210629" y="232804"/>
                    <a:pt x="209062" y="229669"/>
                  </a:cubicBezTo>
                  <a:cubicBezTo>
                    <a:pt x="206845" y="225236"/>
                    <a:pt x="204365" y="220925"/>
                    <a:pt x="202412" y="216369"/>
                  </a:cubicBezTo>
                  <a:cubicBezTo>
                    <a:pt x="195937" y="201261"/>
                    <a:pt x="203496" y="210804"/>
                    <a:pt x="192437" y="199743"/>
                  </a:cubicBezTo>
                  <a:cubicBezTo>
                    <a:pt x="190220" y="193093"/>
                    <a:pt x="187487" y="186593"/>
                    <a:pt x="185787" y="179793"/>
                  </a:cubicBezTo>
                  <a:cubicBezTo>
                    <a:pt x="181091" y="161009"/>
                    <a:pt x="183358" y="170973"/>
                    <a:pt x="179137" y="149867"/>
                  </a:cubicBezTo>
                  <a:cubicBezTo>
                    <a:pt x="178029" y="128808"/>
                    <a:pt x="177088" y="107740"/>
                    <a:pt x="175812" y="86690"/>
                  </a:cubicBezTo>
                  <a:cubicBezTo>
                    <a:pt x="171842" y="21196"/>
                    <a:pt x="183579" y="55447"/>
                    <a:pt x="162511" y="30164"/>
                  </a:cubicBezTo>
                  <a:cubicBezTo>
                    <a:pt x="159953" y="27094"/>
                    <a:pt x="158982" y="22685"/>
                    <a:pt x="155861" y="20188"/>
                  </a:cubicBezTo>
                  <a:cubicBezTo>
                    <a:pt x="153693" y="18453"/>
                    <a:pt x="133454" y="13755"/>
                    <a:pt x="132585" y="13538"/>
                  </a:cubicBezTo>
                  <a:cubicBezTo>
                    <a:pt x="129260" y="11321"/>
                    <a:pt x="126352" y="8291"/>
                    <a:pt x="122610" y="6888"/>
                  </a:cubicBezTo>
                  <a:cubicBezTo>
                    <a:pt x="104242" y="0"/>
                    <a:pt x="84825" y="5326"/>
                    <a:pt x="66084" y="6888"/>
                  </a:cubicBezTo>
                  <a:cubicBezTo>
                    <a:pt x="61650" y="7996"/>
                    <a:pt x="56586" y="7678"/>
                    <a:pt x="52783" y="10213"/>
                  </a:cubicBezTo>
                  <a:cubicBezTo>
                    <a:pt x="14576" y="35685"/>
                    <a:pt x="52137" y="21513"/>
                    <a:pt x="26182" y="30164"/>
                  </a:cubicBezTo>
                  <a:cubicBezTo>
                    <a:pt x="23965" y="34597"/>
                    <a:pt x="21991" y="39160"/>
                    <a:pt x="19532" y="43464"/>
                  </a:cubicBezTo>
                  <a:cubicBezTo>
                    <a:pt x="17549" y="46934"/>
                    <a:pt x="14456" y="49766"/>
                    <a:pt x="12882" y="53439"/>
                  </a:cubicBezTo>
                  <a:cubicBezTo>
                    <a:pt x="0" y="83499"/>
                    <a:pt x="19602" y="51673"/>
                    <a:pt x="2907" y="76715"/>
                  </a:cubicBezTo>
                  <a:cubicBezTo>
                    <a:pt x="4015" y="84474"/>
                    <a:pt x="4170" y="92430"/>
                    <a:pt x="6232" y="99991"/>
                  </a:cubicBezTo>
                  <a:cubicBezTo>
                    <a:pt x="7536" y="104773"/>
                    <a:pt x="10423" y="108987"/>
                    <a:pt x="12882" y="113291"/>
                  </a:cubicBezTo>
                  <a:cubicBezTo>
                    <a:pt x="16772" y="120099"/>
                    <a:pt x="25225" y="130857"/>
                    <a:pt x="29508" y="136567"/>
                  </a:cubicBezTo>
                  <a:cubicBezTo>
                    <a:pt x="40213" y="168681"/>
                    <a:pt x="23046" y="118747"/>
                    <a:pt x="39483" y="159842"/>
                  </a:cubicBezTo>
                  <a:cubicBezTo>
                    <a:pt x="51354" y="189520"/>
                    <a:pt x="39989" y="170577"/>
                    <a:pt x="52783" y="189768"/>
                  </a:cubicBezTo>
                  <a:cubicBezTo>
                    <a:pt x="69074" y="254934"/>
                    <a:pt x="55310" y="195688"/>
                    <a:pt x="59433" y="362673"/>
                  </a:cubicBezTo>
                  <a:cubicBezTo>
                    <a:pt x="60336" y="399255"/>
                    <a:pt x="61133" y="435844"/>
                    <a:pt x="62758" y="472401"/>
                  </a:cubicBezTo>
                  <a:cubicBezTo>
                    <a:pt x="63351" y="485734"/>
                    <a:pt x="64428" y="499059"/>
                    <a:pt x="66084" y="512302"/>
                  </a:cubicBezTo>
                  <a:cubicBezTo>
                    <a:pt x="66651" y="516836"/>
                    <a:pt x="68207" y="521193"/>
                    <a:pt x="69409" y="525602"/>
                  </a:cubicBezTo>
                  <a:cubicBezTo>
                    <a:pt x="71532" y="533387"/>
                    <a:pt x="73686" y="541166"/>
                    <a:pt x="76059" y="548878"/>
                  </a:cubicBezTo>
                  <a:cubicBezTo>
                    <a:pt x="78120" y="555578"/>
                    <a:pt x="81009" y="562028"/>
                    <a:pt x="82709" y="568828"/>
                  </a:cubicBezTo>
                  <a:cubicBezTo>
                    <a:pt x="83817" y="573262"/>
                    <a:pt x="84779" y="577735"/>
                    <a:pt x="86034" y="582129"/>
                  </a:cubicBezTo>
                  <a:cubicBezTo>
                    <a:pt x="92386" y="604361"/>
                    <a:pt x="86447" y="578374"/>
                    <a:pt x="92684" y="605404"/>
                  </a:cubicBezTo>
                  <a:cubicBezTo>
                    <a:pt x="110149" y="681088"/>
                    <a:pt x="91483" y="599402"/>
                    <a:pt x="102660" y="655281"/>
                  </a:cubicBezTo>
                  <a:cubicBezTo>
                    <a:pt x="103556" y="659762"/>
                    <a:pt x="105089" y="664100"/>
                    <a:pt x="105985" y="668581"/>
                  </a:cubicBezTo>
                  <a:cubicBezTo>
                    <a:pt x="111837" y="697841"/>
                    <a:pt x="106164" y="679094"/>
                    <a:pt x="112635" y="698507"/>
                  </a:cubicBezTo>
                  <a:cubicBezTo>
                    <a:pt x="121633" y="761493"/>
                    <a:pt x="109372" y="688765"/>
                    <a:pt x="122610" y="738408"/>
                  </a:cubicBezTo>
                  <a:cubicBezTo>
                    <a:pt x="134675" y="783652"/>
                    <a:pt x="124961" y="757299"/>
                    <a:pt x="132585" y="791610"/>
                  </a:cubicBezTo>
                  <a:cubicBezTo>
                    <a:pt x="133345" y="795031"/>
                    <a:pt x="134947" y="798215"/>
                    <a:pt x="135910" y="801585"/>
                  </a:cubicBezTo>
                  <a:cubicBezTo>
                    <a:pt x="137166" y="805979"/>
                    <a:pt x="137631" y="810606"/>
                    <a:pt x="139236" y="814885"/>
                  </a:cubicBezTo>
                  <a:cubicBezTo>
                    <a:pt x="140977" y="819526"/>
                    <a:pt x="144045" y="823584"/>
                    <a:pt x="145886" y="828186"/>
                  </a:cubicBezTo>
                  <a:cubicBezTo>
                    <a:pt x="148489" y="834694"/>
                    <a:pt x="149401" y="841866"/>
                    <a:pt x="152536" y="848136"/>
                  </a:cubicBezTo>
                  <a:cubicBezTo>
                    <a:pt x="154753" y="852569"/>
                    <a:pt x="157234" y="856880"/>
                    <a:pt x="159186" y="861436"/>
                  </a:cubicBezTo>
                  <a:cubicBezTo>
                    <a:pt x="160567" y="864658"/>
                    <a:pt x="160321" y="868675"/>
                    <a:pt x="162511" y="871412"/>
                  </a:cubicBezTo>
                  <a:cubicBezTo>
                    <a:pt x="165007" y="874533"/>
                    <a:pt x="169161" y="875845"/>
                    <a:pt x="172486" y="878062"/>
                  </a:cubicBezTo>
                  <a:cubicBezTo>
                    <a:pt x="181285" y="913249"/>
                    <a:pt x="169338" y="871809"/>
                    <a:pt x="182462" y="901338"/>
                  </a:cubicBezTo>
                  <a:cubicBezTo>
                    <a:pt x="185309" y="907744"/>
                    <a:pt x="186895" y="914638"/>
                    <a:pt x="189112" y="921288"/>
                  </a:cubicBezTo>
                  <a:lnTo>
                    <a:pt x="192437" y="931263"/>
                  </a:lnTo>
                  <a:cubicBezTo>
                    <a:pt x="191329" y="936805"/>
                    <a:pt x="189112" y="942237"/>
                    <a:pt x="189112" y="947889"/>
                  </a:cubicBezTo>
                  <a:cubicBezTo>
                    <a:pt x="189112" y="975420"/>
                    <a:pt x="195619" y="983321"/>
                    <a:pt x="199087" y="1011066"/>
                  </a:cubicBezTo>
                  <a:cubicBezTo>
                    <a:pt x="199901" y="1017581"/>
                    <a:pt x="202691" y="1045155"/>
                    <a:pt x="205737" y="1054292"/>
                  </a:cubicBezTo>
                  <a:cubicBezTo>
                    <a:pt x="208548" y="1062726"/>
                    <a:pt x="214175" y="1070272"/>
                    <a:pt x="219038" y="1077567"/>
                  </a:cubicBezTo>
                  <a:cubicBezTo>
                    <a:pt x="221070" y="1083663"/>
                    <a:pt x="225152" y="1101745"/>
                    <a:pt x="232338" y="1107493"/>
                  </a:cubicBezTo>
                  <a:cubicBezTo>
                    <a:pt x="235075" y="1109682"/>
                    <a:pt x="238988" y="1109710"/>
                    <a:pt x="242313" y="1110818"/>
                  </a:cubicBezTo>
                  <a:cubicBezTo>
                    <a:pt x="244530" y="1114143"/>
                    <a:pt x="246138" y="1117968"/>
                    <a:pt x="248964" y="1120794"/>
                  </a:cubicBezTo>
                  <a:cubicBezTo>
                    <a:pt x="275119" y="1146949"/>
                    <a:pt x="241678" y="1104736"/>
                    <a:pt x="268914" y="1137419"/>
                  </a:cubicBezTo>
                  <a:cubicBezTo>
                    <a:pt x="271472" y="1140489"/>
                    <a:pt x="272909" y="1144407"/>
                    <a:pt x="275564" y="1147394"/>
                  </a:cubicBezTo>
                  <a:cubicBezTo>
                    <a:pt x="281812" y="1154423"/>
                    <a:pt x="290298" y="1159520"/>
                    <a:pt x="295515" y="1167345"/>
                  </a:cubicBezTo>
                  <a:cubicBezTo>
                    <a:pt x="304382" y="1180645"/>
                    <a:pt x="298840" y="1175103"/>
                    <a:pt x="312140" y="1183970"/>
                  </a:cubicBezTo>
                  <a:cubicBezTo>
                    <a:pt x="315162" y="1188504"/>
                    <a:pt x="320174" y="1197436"/>
                    <a:pt x="325441" y="1200596"/>
                  </a:cubicBezTo>
                  <a:cubicBezTo>
                    <a:pt x="328446" y="1202399"/>
                    <a:pt x="332091" y="1202813"/>
                    <a:pt x="335416" y="1203921"/>
                  </a:cubicBezTo>
                  <a:cubicBezTo>
                    <a:pt x="336524" y="1207246"/>
                    <a:pt x="336263" y="1211418"/>
                    <a:pt x="338741" y="1213896"/>
                  </a:cubicBezTo>
                  <a:cubicBezTo>
                    <a:pt x="355570" y="1230724"/>
                    <a:pt x="376449" y="1232251"/>
                    <a:pt x="398593" y="1237172"/>
                  </a:cubicBezTo>
                  <a:cubicBezTo>
                    <a:pt x="416393" y="1249039"/>
                    <a:pt x="405742" y="1240996"/>
                    <a:pt x="428518" y="1263772"/>
                  </a:cubicBezTo>
                  <a:cubicBezTo>
                    <a:pt x="430735" y="1265989"/>
                    <a:pt x="432365" y="1269021"/>
                    <a:pt x="435169" y="1270423"/>
                  </a:cubicBezTo>
                  <a:lnTo>
                    <a:pt x="448469" y="1277073"/>
                  </a:lnTo>
                  <a:cubicBezTo>
                    <a:pt x="450686" y="1280398"/>
                    <a:pt x="451999" y="1284552"/>
                    <a:pt x="455119" y="1287048"/>
                  </a:cubicBezTo>
                  <a:cubicBezTo>
                    <a:pt x="457856" y="1289237"/>
                    <a:pt x="461959" y="1288806"/>
                    <a:pt x="465094" y="1290373"/>
                  </a:cubicBezTo>
                  <a:cubicBezTo>
                    <a:pt x="468669" y="1292160"/>
                    <a:pt x="471745" y="1294806"/>
                    <a:pt x="475070" y="1297023"/>
                  </a:cubicBezTo>
                  <a:cubicBezTo>
                    <a:pt x="479161" y="1309297"/>
                    <a:pt x="478947" y="1311060"/>
                    <a:pt x="488370" y="1323624"/>
                  </a:cubicBezTo>
                  <a:cubicBezTo>
                    <a:pt x="491191" y="1327386"/>
                    <a:pt x="495612" y="1329773"/>
                    <a:pt x="498345" y="1333599"/>
                  </a:cubicBezTo>
                  <a:cubicBezTo>
                    <a:pt x="501226" y="1337633"/>
                    <a:pt x="502446" y="1342649"/>
                    <a:pt x="504996" y="1346900"/>
                  </a:cubicBezTo>
                  <a:cubicBezTo>
                    <a:pt x="509108" y="1353753"/>
                    <a:pt x="514184" y="1359997"/>
                    <a:pt x="518296" y="1366850"/>
                  </a:cubicBezTo>
                  <a:cubicBezTo>
                    <a:pt x="543607" y="1409036"/>
                    <a:pt x="508593" y="1355621"/>
                    <a:pt x="531596" y="1390126"/>
                  </a:cubicBezTo>
                  <a:cubicBezTo>
                    <a:pt x="532704" y="1397885"/>
                    <a:pt x="532442" y="1405967"/>
                    <a:pt x="534921" y="1413402"/>
                  </a:cubicBezTo>
                  <a:cubicBezTo>
                    <a:pt x="535912" y="1416376"/>
                    <a:pt x="540170" y="1417248"/>
                    <a:pt x="541572" y="1420052"/>
                  </a:cubicBezTo>
                  <a:cubicBezTo>
                    <a:pt x="545924" y="1428755"/>
                    <a:pt x="543316" y="1435150"/>
                    <a:pt x="548222" y="1443327"/>
                  </a:cubicBezTo>
                  <a:cubicBezTo>
                    <a:pt x="551382" y="1448593"/>
                    <a:pt x="560314" y="1453606"/>
                    <a:pt x="564847" y="1456628"/>
                  </a:cubicBezTo>
                  <a:cubicBezTo>
                    <a:pt x="567064" y="1459953"/>
                    <a:pt x="569556" y="1463110"/>
                    <a:pt x="571497" y="1466603"/>
                  </a:cubicBezTo>
                  <a:cubicBezTo>
                    <a:pt x="585037" y="1490974"/>
                    <a:pt x="577993" y="1480387"/>
                    <a:pt x="588123" y="1503179"/>
                  </a:cubicBezTo>
                  <a:cubicBezTo>
                    <a:pt x="590136" y="1507708"/>
                    <a:pt x="592556" y="1512046"/>
                    <a:pt x="594773" y="1516479"/>
                  </a:cubicBezTo>
                  <a:cubicBezTo>
                    <a:pt x="594784" y="1516544"/>
                    <a:pt x="599218" y="1546423"/>
                    <a:pt x="601423" y="1549730"/>
                  </a:cubicBezTo>
                  <a:cubicBezTo>
                    <a:pt x="603640" y="1553055"/>
                    <a:pt x="608073" y="1554163"/>
                    <a:pt x="611398" y="1556380"/>
                  </a:cubicBezTo>
                  <a:cubicBezTo>
                    <a:pt x="613615" y="1561922"/>
                    <a:pt x="615548" y="1567586"/>
                    <a:pt x="618049" y="1573006"/>
                  </a:cubicBezTo>
                  <a:cubicBezTo>
                    <a:pt x="622203" y="1582007"/>
                    <a:pt x="628945" y="1589989"/>
                    <a:pt x="631349" y="1599607"/>
                  </a:cubicBezTo>
                  <a:cubicBezTo>
                    <a:pt x="632457" y="1604040"/>
                    <a:pt x="633419" y="1608513"/>
                    <a:pt x="634674" y="1612907"/>
                  </a:cubicBezTo>
                  <a:cubicBezTo>
                    <a:pt x="635637" y="1616277"/>
                    <a:pt x="637077" y="1619501"/>
                    <a:pt x="637999" y="1622882"/>
                  </a:cubicBezTo>
                  <a:cubicBezTo>
                    <a:pt x="640404" y="1631700"/>
                    <a:pt x="640561" y="1641308"/>
                    <a:pt x="644649" y="1649483"/>
                  </a:cubicBezTo>
                  <a:cubicBezTo>
                    <a:pt x="646866" y="1653916"/>
                    <a:pt x="649459" y="1658181"/>
                    <a:pt x="651300" y="1662783"/>
                  </a:cubicBezTo>
                  <a:cubicBezTo>
                    <a:pt x="653904" y="1669292"/>
                    <a:pt x="655733" y="1676084"/>
                    <a:pt x="657950" y="1682734"/>
                  </a:cubicBezTo>
                  <a:cubicBezTo>
                    <a:pt x="659058" y="1686059"/>
                    <a:pt x="659708" y="1689574"/>
                    <a:pt x="661275" y="1692709"/>
                  </a:cubicBezTo>
                  <a:cubicBezTo>
                    <a:pt x="663492" y="1697143"/>
                    <a:pt x="664752" y="1702202"/>
                    <a:pt x="667925" y="1706010"/>
                  </a:cubicBezTo>
                  <a:cubicBezTo>
                    <a:pt x="672883" y="1711960"/>
                    <a:pt x="681067" y="1713716"/>
                    <a:pt x="687876" y="1715985"/>
                  </a:cubicBezTo>
                  <a:cubicBezTo>
                    <a:pt x="691201" y="1712660"/>
                    <a:pt x="697078" y="1710648"/>
                    <a:pt x="697851" y="1706010"/>
                  </a:cubicBezTo>
                  <a:cubicBezTo>
                    <a:pt x="698508" y="1702068"/>
                    <a:pt x="695102" y="1696901"/>
                    <a:pt x="691201" y="1696034"/>
                  </a:cubicBezTo>
                  <a:cubicBezTo>
                    <a:pt x="683550" y="1694334"/>
                    <a:pt x="675684" y="1698251"/>
                    <a:pt x="667925" y="1699359"/>
                  </a:cubicBezTo>
                  <a:cubicBezTo>
                    <a:pt x="670142" y="1704901"/>
                    <a:pt x="672688" y="1710322"/>
                    <a:pt x="674575" y="1715985"/>
                  </a:cubicBezTo>
                  <a:cubicBezTo>
                    <a:pt x="678771" y="1728572"/>
                    <a:pt x="678277" y="1735479"/>
                    <a:pt x="681225" y="1749236"/>
                  </a:cubicBezTo>
                  <a:cubicBezTo>
                    <a:pt x="683140" y="1758173"/>
                    <a:pt x="687876" y="1775836"/>
                    <a:pt x="687876" y="1775836"/>
                  </a:cubicBezTo>
                  <a:cubicBezTo>
                    <a:pt x="688984" y="1785811"/>
                    <a:pt x="689233" y="1795920"/>
                    <a:pt x="691201" y="1805762"/>
                  </a:cubicBezTo>
                  <a:cubicBezTo>
                    <a:pt x="692576" y="1812636"/>
                    <a:pt x="696151" y="1818912"/>
                    <a:pt x="697851" y="1825713"/>
                  </a:cubicBezTo>
                  <a:lnTo>
                    <a:pt x="704501" y="1852314"/>
                  </a:lnTo>
                  <a:cubicBezTo>
                    <a:pt x="706008" y="1858342"/>
                    <a:pt x="711778" y="1882865"/>
                    <a:pt x="714476" y="1885564"/>
                  </a:cubicBezTo>
                  <a:lnTo>
                    <a:pt x="721126" y="1892215"/>
                  </a:lnTo>
                  <a:lnTo>
                    <a:pt x="727777" y="1912165"/>
                  </a:lnTo>
                  <a:cubicBezTo>
                    <a:pt x="728885" y="1915490"/>
                    <a:pt x="728624" y="1919662"/>
                    <a:pt x="731102" y="1922140"/>
                  </a:cubicBezTo>
                  <a:cubicBezTo>
                    <a:pt x="738978" y="1930017"/>
                    <a:pt x="747293" y="1937464"/>
                    <a:pt x="751052" y="1948741"/>
                  </a:cubicBezTo>
                  <a:cubicBezTo>
                    <a:pt x="752160" y="1952066"/>
                    <a:pt x="752810" y="1955581"/>
                    <a:pt x="754377" y="1958716"/>
                  </a:cubicBezTo>
                  <a:cubicBezTo>
                    <a:pt x="756164" y="1962291"/>
                    <a:pt x="758705" y="1965440"/>
                    <a:pt x="761028" y="1968692"/>
                  </a:cubicBezTo>
                  <a:cubicBezTo>
                    <a:pt x="781644" y="1997554"/>
                    <a:pt x="761985" y="1968464"/>
                    <a:pt x="777653" y="1991967"/>
                  </a:cubicBezTo>
                  <a:cubicBezTo>
                    <a:pt x="779358" y="1997082"/>
                    <a:pt x="784815" y="2006803"/>
                    <a:pt x="777653" y="2011918"/>
                  </a:cubicBezTo>
                  <a:cubicBezTo>
                    <a:pt x="771949" y="2015992"/>
                    <a:pt x="757702" y="2018568"/>
                    <a:pt x="757702" y="2018568"/>
                  </a:cubicBezTo>
                  <a:cubicBezTo>
                    <a:pt x="756134" y="2023272"/>
                    <a:pt x="749352" y="2037669"/>
                    <a:pt x="757702" y="2041844"/>
                  </a:cubicBezTo>
                  <a:cubicBezTo>
                    <a:pt x="761276" y="2043631"/>
                    <a:pt x="764353" y="2037411"/>
                    <a:pt x="767678" y="2035194"/>
                  </a:cubicBezTo>
                  <a:cubicBezTo>
                    <a:pt x="771353" y="2024167"/>
                    <a:pt x="771003" y="2028723"/>
                    <a:pt x="761028" y="2035194"/>
                  </a:cubicBezTo>
                  <a:close/>
                </a:path>
              </a:pathLst>
            </a:custGeom>
            <a:solidFill>
              <a:srgbClr val="FFFF00">
                <a:alpha val="15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68" name="Полилиния 867"/>
            <p:cNvSpPr/>
            <p:nvPr/>
          </p:nvSpPr>
          <p:spPr>
            <a:xfrm>
              <a:off x="3673098" y="578603"/>
              <a:ext cx="2665709" cy="4021138"/>
            </a:xfrm>
            <a:custGeom>
              <a:avLst/>
              <a:gdLst>
                <a:gd name="connsiteX0" fmla="*/ 87824 w 2665709"/>
                <a:gd name="connsiteY0" fmla="*/ 4008895 h 4021138"/>
                <a:gd name="connsiteX1" fmla="*/ 103322 w 2665709"/>
                <a:gd name="connsiteY1" fmla="*/ 3977899 h 4021138"/>
                <a:gd name="connsiteX2" fmla="*/ 118821 w 2665709"/>
                <a:gd name="connsiteY2" fmla="*/ 3967566 h 4021138"/>
                <a:gd name="connsiteX3" fmla="*/ 129153 w 2665709"/>
                <a:gd name="connsiteY3" fmla="*/ 3952068 h 4021138"/>
                <a:gd name="connsiteX4" fmla="*/ 160149 w 2665709"/>
                <a:gd name="connsiteY4" fmla="*/ 3936570 h 4021138"/>
                <a:gd name="connsiteX5" fmla="*/ 216977 w 2665709"/>
                <a:gd name="connsiteY5" fmla="*/ 3941736 h 4021138"/>
                <a:gd name="connsiteX6" fmla="*/ 247973 w 2665709"/>
                <a:gd name="connsiteY6" fmla="*/ 3967566 h 4021138"/>
                <a:gd name="connsiteX7" fmla="*/ 263471 w 2665709"/>
                <a:gd name="connsiteY7" fmla="*/ 3977899 h 4021138"/>
                <a:gd name="connsiteX8" fmla="*/ 309966 w 2665709"/>
                <a:gd name="connsiteY8" fmla="*/ 3988231 h 4021138"/>
                <a:gd name="connsiteX9" fmla="*/ 371960 w 2665709"/>
                <a:gd name="connsiteY9" fmla="*/ 3977899 h 4021138"/>
                <a:gd name="connsiteX10" fmla="*/ 382292 w 2665709"/>
                <a:gd name="connsiteY10" fmla="*/ 3967566 h 4021138"/>
                <a:gd name="connsiteX11" fmla="*/ 397790 w 2665709"/>
                <a:gd name="connsiteY11" fmla="*/ 3962400 h 4021138"/>
                <a:gd name="connsiteX12" fmla="*/ 423621 w 2665709"/>
                <a:gd name="connsiteY12" fmla="*/ 3941736 h 4021138"/>
                <a:gd name="connsiteX13" fmla="*/ 454617 w 2665709"/>
                <a:gd name="connsiteY13" fmla="*/ 3926238 h 4021138"/>
                <a:gd name="connsiteX14" fmla="*/ 464949 w 2665709"/>
                <a:gd name="connsiteY14" fmla="*/ 3915905 h 4021138"/>
                <a:gd name="connsiteX15" fmla="*/ 480448 w 2665709"/>
                <a:gd name="connsiteY15" fmla="*/ 3910739 h 4021138"/>
                <a:gd name="connsiteX16" fmla="*/ 495946 w 2665709"/>
                <a:gd name="connsiteY16" fmla="*/ 3879743 h 4021138"/>
                <a:gd name="connsiteX17" fmla="*/ 506278 w 2665709"/>
                <a:gd name="connsiteY17" fmla="*/ 3828082 h 4021138"/>
                <a:gd name="connsiteX18" fmla="*/ 501112 w 2665709"/>
                <a:gd name="connsiteY18" fmla="*/ 3750590 h 4021138"/>
                <a:gd name="connsiteX19" fmla="*/ 495946 w 2665709"/>
                <a:gd name="connsiteY19" fmla="*/ 3729926 h 4021138"/>
                <a:gd name="connsiteX20" fmla="*/ 475282 w 2665709"/>
                <a:gd name="connsiteY20" fmla="*/ 3678265 h 4021138"/>
                <a:gd name="connsiteX21" fmla="*/ 464949 w 2665709"/>
                <a:gd name="connsiteY21" fmla="*/ 3667933 h 4021138"/>
                <a:gd name="connsiteX22" fmla="*/ 444285 w 2665709"/>
                <a:gd name="connsiteY22" fmla="*/ 3636936 h 4021138"/>
                <a:gd name="connsiteX23" fmla="*/ 423621 w 2665709"/>
                <a:gd name="connsiteY23" fmla="*/ 3611105 h 4021138"/>
                <a:gd name="connsiteX24" fmla="*/ 382292 w 2665709"/>
                <a:gd name="connsiteY24" fmla="*/ 3600773 h 4021138"/>
                <a:gd name="connsiteX25" fmla="*/ 340963 w 2665709"/>
                <a:gd name="connsiteY25" fmla="*/ 3564611 h 4021138"/>
                <a:gd name="connsiteX26" fmla="*/ 330631 w 2665709"/>
                <a:gd name="connsiteY26" fmla="*/ 3554278 h 4021138"/>
                <a:gd name="connsiteX27" fmla="*/ 315133 w 2665709"/>
                <a:gd name="connsiteY27" fmla="*/ 3497451 h 4021138"/>
                <a:gd name="connsiteX28" fmla="*/ 346129 w 2665709"/>
                <a:gd name="connsiteY28" fmla="*/ 3471621 h 4021138"/>
                <a:gd name="connsiteX29" fmla="*/ 377126 w 2665709"/>
                <a:gd name="connsiteY29" fmla="*/ 3461289 h 4021138"/>
                <a:gd name="connsiteX30" fmla="*/ 392624 w 2665709"/>
                <a:gd name="connsiteY30" fmla="*/ 3456122 h 4021138"/>
                <a:gd name="connsiteX31" fmla="*/ 423621 w 2665709"/>
                <a:gd name="connsiteY31" fmla="*/ 3435458 h 4021138"/>
                <a:gd name="connsiteX32" fmla="*/ 454617 w 2665709"/>
                <a:gd name="connsiteY32" fmla="*/ 3419960 h 4021138"/>
                <a:gd name="connsiteX33" fmla="*/ 470116 w 2665709"/>
                <a:gd name="connsiteY33" fmla="*/ 3404461 h 4021138"/>
                <a:gd name="connsiteX34" fmla="*/ 485614 w 2665709"/>
                <a:gd name="connsiteY34" fmla="*/ 3394129 h 4021138"/>
                <a:gd name="connsiteX35" fmla="*/ 490780 w 2665709"/>
                <a:gd name="connsiteY35" fmla="*/ 3378631 h 4021138"/>
                <a:gd name="connsiteX36" fmla="*/ 501112 w 2665709"/>
                <a:gd name="connsiteY36" fmla="*/ 3363133 h 4021138"/>
                <a:gd name="connsiteX37" fmla="*/ 511444 w 2665709"/>
                <a:gd name="connsiteY37" fmla="*/ 3321804 h 4021138"/>
                <a:gd name="connsiteX38" fmla="*/ 521777 w 2665709"/>
                <a:gd name="connsiteY38" fmla="*/ 3311472 h 4021138"/>
                <a:gd name="connsiteX39" fmla="*/ 516610 w 2665709"/>
                <a:gd name="connsiteY39" fmla="*/ 3285641 h 4021138"/>
                <a:gd name="connsiteX40" fmla="*/ 501112 w 2665709"/>
                <a:gd name="connsiteY40" fmla="*/ 3270143 h 4021138"/>
                <a:gd name="connsiteX41" fmla="*/ 480448 w 2665709"/>
                <a:gd name="connsiteY41" fmla="*/ 3254644 h 4021138"/>
                <a:gd name="connsiteX42" fmla="*/ 454617 w 2665709"/>
                <a:gd name="connsiteY42" fmla="*/ 3249478 h 4021138"/>
                <a:gd name="connsiteX43" fmla="*/ 330631 w 2665709"/>
                <a:gd name="connsiteY43" fmla="*/ 3244312 h 4021138"/>
                <a:gd name="connsiteX44" fmla="*/ 320299 w 2665709"/>
                <a:gd name="connsiteY44" fmla="*/ 3223648 h 4021138"/>
                <a:gd name="connsiteX45" fmla="*/ 309966 w 2665709"/>
                <a:gd name="connsiteY45" fmla="*/ 3208150 h 4021138"/>
                <a:gd name="connsiteX46" fmla="*/ 304800 w 2665709"/>
                <a:gd name="connsiteY46" fmla="*/ 3171987 h 4021138"/>
                <a:gd name="connsiteX47" fmla="*/ 299634 w 2665709"/>
                <a:gd name="connsiteY47" fmla="*/ 3156489 h 4021138"/>
                <a:gd name="connsiteX48" fmla="*/ 304800 w 2665709"/>
                <a:gd name="connsiteY48" fmla="*/ 3135824 h 4021138"/>
                <a:gd name="connsiteX49" fmla="*/ 325465 w 2665709"/>
                <a:gd name="connsiteY49" fmla="*/ 3078997 h 4021138"/>
                <a:gd name="connsiteX50" fmla="*/ 340963 w 2665709"/>
                <a:gd name="connsiteY50" fmla="*/ 3068665 h 4021138"/>
                <a:gd name="connsiteX51" fmla="*/ 356461 w 2665709"/>
                <a:gd name="connsiteY51" fmla="*/ 3037668 h 4021138"/>
                <a:gd name="connsiteX52" fmla="*/ 366794 w 2665709"/>
                <a:gd name="connsiteY52" fmla="*/ 3001505 h 4021138"/>
                <a:gd name="connsiteX53" fmla="*/ 371960 w 2665709"/>
                <a:gd name="connsiteY53" fmla="*/ 2794861 h 4021138"/>
                <a:gd name="connsiteX54" fmla="*/ 377126 w 2665709"/>
                <a:gd name="connsiteY54" fmla="*/ 2769031 h 4021138"/>
                <a:gd name="connsiteX55" fmla="*/ 371960 w 2665709"/>
                <a:gd name="connsiteY55" fmla="*/ 2707038 h 4021138"/>
                <a:gd name="connsiteX56" fmla="*/ 366794 w 2665709"/>
                <a:gd name="connsiteY56" fmla="*/ 2691539 h 4021138"/>
                <a:gd name="connsiteX57" fmla="*/ 356461 w 2665709"/>
                <a:gd name="connsiteY57" fmla="*/ 2681207 h 4021138"/>
                <a:gd name="connsiteX58" fmla="*/ 361627 w 2665709"/>
                <a:gd name="connsiteY58" fmla="*/ 2624380 h 4021138"/>
                <a:gd name="connsiteX59" fmla="*/ 382292 w 2665709"/>
                <a:gd name="connsiteY59" fmla="*/ 2598550 h 4021138"/>
                <a:gd name="connsiteX60" fmla="*/ 408122 w 2665709"/>
                <a:gd name="connsiteY60" fmla="*/ 2572719 h 4021138"/>
                <a:gd name="connsiteX61" fmla="*/ 454617 w 2665709"/>
                <a:gd name="connsiteY61" fmla="*/ 2562387 h 4021138"/>
                <a:gd name="connsiteX62" fmla="*/ 470116 w 2665709"/>
                <a:gd name="connsiteY62" fmla="*/ 2557221 h 4021138"/>
                <a:gd name="connsiteX63" fmla="*/ 485614 w 2665709"/>
                <a:gd name="connsiteY63" fmla="*/ 2546889 h 4021138"/>
                <a:gd name="connsiteX64" fmla="*/ 490780 w 2665709"/>
                <a:gd name="connsiteY64" fmla="*/ 2531390 h 4021138"/>
                <a:gd name="connsiteX65" fmla="*/ 511444 w 2665709"/>
                <a:gd name="connsiteY65" fmla="*/ 2500394 h 4021138"/>
                <a:gd name="connsiteX66" fmla="*/ 521777 w 2665709"/>
                <a:gd name="connsiteY66" fmla="*/ 2484895 h 4021138"/>
                <a:gd name="connsiteX67" fmla="*/ 547607 w 2665709"/>
                <a:gd name="connsiteY67" fmla="*/ 2438400 h 4021138"/>
                <a:gd name="connsiteX68" fmla="*/ 573438 w 2665709"/>
                <a:gd name="connsiteY68" fmla="*/ 2412570 h 4021138"/>
                <a:gd name="connsiteX69" fmla="*/ 594102 w 2665709"/>
                <a:gd name="connsiteY69" fmla="*/ 2376407 h 4021138"/>
                <a:gd name="connsiteX70" fmla="*/ 609600 w 2665709"/>
                <a:gd name="connsiteY70" fmla="*/ 2360909 h 4021138"/>
                <a:gd name="connsiteX71" fmla="*/ 635431 w 2665709"/>
                <a:gd name="connsiteY71" fmla="*/ 2314414 h 4021138"/>
                <a:gd name="connsiteX72" fmla="*/ 656095 w 2665709"/>
                <a:gd name="connsiteY72" fmla="*/ 2288583 h 4021138"/>
                <a:gd name="connsiteX73" fmla="*/ 661261 w 2665709"/>
                <a:gd name="connsiteY73" fmla="*/ 2273085 h 4021138"/>
                <a:gd name="connsiteX74" fmla="*/ 671594 w 2665709"/>
                <a:gd name="connsiteY74" fmla="*/ 2262753 h 4021138"/>
                <a:gd name="connsiteX75" fmla="*/ 681926 w 2665709"/>
                <a:gd name="connsiteY75" fmla="*/ 2247255 h 4021138"/>
                <a:gd name="connsiteX76" fmla="*/ 697424 w 2665709"/>
                <a:gd name="connsiteY76" fmla="*/ 2216258 h 4021138"/>
                <a:gd name="connsiteX77" fmla="*/ 702590 w 2665709"/>
                <a:gd name="connsiteY77" fmla="*/ 2200760 h 4021138"/>
                <a:gd name="connsiteX78" fmla="*/ 718088 w 2665709"/>
                <a:gd name="connsiteY78" fmla="*/ 2190428 h 4021138"/>
                <a:gd name="connsiteX79" fmla="*/ 743919 w 2665709"/>
                <a:gd name="connsiteY79" fmla="*/ 2143933 h 4021138"/>
                <a:gd name="connsiteX80" fmla="*/ 769749 w 2665709"/>
                <a:gd name="connsiteY80" fmla="*/ 2118102 h 4021138"/>
                <a:gd name="connsiteX81" fmla="*/ 780082 w 2665709"/>
                <a:gd name="connsiteY81" fmla="*/ 2107770 h 4021138"/>
                <a:gd name="connsiteX82" fmla="*/ 795580 w 2665709"/>
                <a:gd name="connsiteY82" fmla="*/ 2081939 h 4021138"/>
                <a:gd name="connsiteX83" fmla="*/ 821410 w 2665709"/>
                <a:gd name="connsiteY83" fmla="*/ 2056109 h 4021138"/>
                <a:gd name="connsiteX84" fmla="*/ 836909 w 2665709"/>
                <a:gd name="connsiteY84" fmla="*/ 2030278 h 4021138"/>
                <a:gd name="connsiteX85" fmla="*/ 842075 w 2665709"/>
                <a:gd name="connsiteY85" fmla="*/ 2014780 h 4021138"/>
                <a:gd name="connsiteX86" fmla="*/ 857573 w 2665709"/>
                <a:gd name="connsiteY86" fmla="*/ 2009614 h 4021138"/>
                <a:gd name="connsiteX87" fmla="*/ 867905 w 2665709"/>
                <a:gd name="connsiteY87" fmla="*/ 1994116 h 4021138"/>
                <a:gd name="connsiteX88" fmla="*/ 893736 w 2665709"/>
                <a:gd name="connsiteY88" fmla="*/ 1973451 h 4021138"/>
                <a:gd name="connsiteX89" fmla="*/ 904068 w 2665709"/>
                <a:gd name="connsiteY89" fmla="*/ 1957953 h 4021138"/>
                <a:gd name="connsiteX90" fmla="*/ 909234 w 2665709"/>
                <a:gd name="connsiteY90" fmla="*/ 1942455 h 4021138"/>
                <a:gd name="connsiteX91" fmla="*/ 924733 w 2665709"/>
                <a:gd name="connsiteY91" fmla="*/ 1937289 h 4021138"/>
                <a:gd name="connsiteX92" fmla="*/ 935065 w 2665709"/>
                <a:gd name="connsiteY92" fmla="*/ 1926956 h 4021138"/>
                <a:gd name="connsiteX93" fmla="*/ 945397 w 2665709"/>
                <a:gd name="connsiteY93" fmla="*/ 1911458 h 4021138"/>
                <a:gd name="connsiteX94" fmla="*/ 976394 w 2665709"/>
                <a:gd name="connsiteY94" fmla="*/ 1880461 h 4021138"/>
                <a:gd name="connsiteX95" fmla="*/ 1002224 w 2665709"/>
                <a:gd name="connsiteY95" fmla="*/ 1854631 h 4021138"/>
                <a:gd name="connsiteX96" fmla="*/ 1012556 w 2665709"/>
                <a:gd name="connsiteY96" fmla="*/ 1839133 h 4021138"/>
                <a:gd name="connsiteX97" fmla="*/ 1033221 w 2665709"/>
                <a:gd name="connsiteY97" fmla="*/ 1818468 h 4021138"/>
                <a:gd name="connsiteX98" fmla="*/ 1059051 w 2665709"/>
                <a:gd name="connsiteY98" fmla="*/ 1771973 h 4021138"/>
                <a:gd name="connsiteX99" fmla="*/ 1074549 w 2665709"/>
                <a:gd name="connsiteY99" fmla="*/ 1761641 h 4021138"/>
                <a:gd name="connsiteX100" fmla="*/ 1084882 w 2665709"/>
                <a:gd name="connsiteY100" fmla="*/ 1725478 h 4021138"/>
                <a:gd name="connsiteX101" fmla="*/ 1095214 w 2665709"/>
                <a:gd name="connsiteY101" fmla="*/ 1694482 h 4021138"/>
                <a:gd name="connsiteX102" fmla="*/ 1100380 w 2665709"/>
                <a:gd name="connsiteY102" fmla="*/ 1678983 h 4021138"/>
                <a:gd name="connsiteX103" fmla="*/ 1110712 w 2665709"/>
                <a:gd name="connsiteY103" fmla="*/ 1637655 h 4021138"/>
                <a:gd name="connsiteX104" fmla="*/ 1126210 w 2665709"/>
                <a:gd name="connsiteY104" fmla="*/ 1585994 h 4021138"/>
                <a:gd name="connsiteX105" fmla="*/ 1131377 w 2665709"/>
                <a:gd name="connsiteY105" fmla="*/ 1570495 h 4021138"/>
                <a:gd name="connsiteX106" fmla="*/ 1146875 w 2665709"/>
                <a:gd name="connsiteY106" fmla="*/ 1554997 h 4021138"/>
                <a:gd name="connsiteX107" fmla="*/ 1157207 w 2665709"/>
                <a:gd name="connsiteY107" fmla="*/ 1524000 h 4021138"/>
                <a:gd name="connsiteX108" fmla="*/ 1162373 w 2665709"/>
                <a:gd name="connsiteY108" fmla="*/ 1508502 h 4021138"/>
                <a:gd name="connsiteX109" fmla="*/ 1177871 w 2665709"/>
                <a:gd name="connsiteY109" fmla="*/ 1493004 h 4021138"/>
                <a:gd name="connsiteX110" fmla="*/ 1183038 w 2665709"/>
                <a:gd name="connsiteY110" fmla="*/ 1477505 h 4021138"/>
                <a:gd name="connsiteX111" fmla="*/ 1193370 w 2665709"/>
                <a:gd name="connsiteY111" fmla="*/ 1462007 h 4021138"/>
                <a:gd name="connsiteX112" fmla="*/ 1198536 w 2665709"/>
                <a:gd name="connsiteY112" fmla="*/ 1441343 h 4021138"/>
                <a:gd name="connsiteX113" fmla="*/ 1224366 w 2665709"/>
                <a:gd name="connsiteY113" fmla="*/ 1415512 h 4021138"/>
                <a:gd name="connsiteX114" fmla="*/ 1239865 w 2665709"/>
                <a:gd name="connsiteY114" fmla="*/ 1384516 h 4021138"/>
                <a:gd name="connsiteX115" fmla="*/ 1255363 w 2665709"/>
                <a:gd name="connsiteY115" fmla="*/ 1379350 h 4021138"/>
                <a:gd name="connsiteX116" fmla="*/ 1260529 w 2665709"/>
                <a:gd name="connsiteY116" fmla="*/ 1363851 h 4021138"/>
                <a:gd name="connsiteX117" fmla="*/ 1291526 w 2665709"/>
                <a:gd name="connsiteY117" fmla="*/ 1343187 h 4021138"/>
                <a:gd name="connsiteX118" fmla="*/ 1296692 w 2665709"/>
                <a:gd name="connsiteY118" fmla="*/ 1327689 h 4021138"/>
                <a:gd name="connsiteX119" fmla="*/ 1322522 w 2665709"/>
                <a:gd name="connsiteY119" fmla="*/ 1307024 h 4021138"/>
                <a:gd name="connsiteX120" fmla="*/ 1332855 w 2665709"/>
                <a:gd name="connsiteY120" fmla="*/ 1296692 h 4021138"/>
                <a:gd name="connsiteX121" fmla="*/ 1348353 w 2665709"/>
                <a:gd name="connsiteY121" fmla="*/ 1291526 h 4021138"/>
                <a:gd name="connsiteX122" fmla="*/ 1544665 w 2665709"/>
                <a:gd name="connsiteY122" fmla="*/ 1286360 h 4021138"/>
                <a:gd name="connsiteX123" fmla="*/ 1580827 w 2665709"/>
                <a:gd name="connsiteY123" fmla="*/ 1281194 h 4021138"/>
                <a:gd name="connsiteX124" fmla="*/ 1596326 w 2665709"/>
                <a:gd name="connsiteY124" fmla="*/ 1276028 h 4021138"/>
                <a:gd name="connsiteX125" fmla="*/ 1616990 w 2665709"/>
                <a:gd name="connsiteY125" fmla="*/ 1270861 h 4021138"/>
                <a:gd name="connsiteX126" fmla="*/ 1663485 w 2665709"/>
                <a:gd name="connsiteY126" fmla="*/ 1250197 h 4021138"/>
                <a:gd name="connsiteX127" fmla="*/ 1678983 w 2665709"/>
                <a:gd name="connsiteY127" fmla="*/ 1245031 h 4021138"/>
                <a:gd name="connsiteX128" fmla="*/ 1694482 w 2665709"/>
                <a:gd name="connsiteY128" fmla="*/ 1239865 h 4021138"/>
                <a:gd name="connsiteX129" fmla="*/ 1704814 w 2665709"/>
                <a:gd name="connsiteY129" fmla="*/ 1224366 h 4021138"/>
                <a:gd name="connsiteX130" fmla="*/ 1725478 w 2665709"/>
                <a:gd name="connsiteY130" fmla="*/ 1214034 h 4021138"/>
                <a:gd name="connsiteX131" fmla="*/ 1740977 w 2665709"/>
                <a:gd name="connsiteY131" fmla="*/ 1203702 h 4021138"/>
                <a:gd name="connsiteX132" fmla="*/ 1766807 w 2665709"/>
                <a:gd name="connsiteY132" fmla="*/ 1183038 h 4021138"/>
                <a:gd name="connsiteX133" fmla="*/ 1797804 w 2665709"/>
                <a:gd name="connsiteY133" fmla="*/ 1162373 h 4021138"/>
                <a:gd name="connsiteX134" fmla="*/ 1808136 w 2665709"/>
                <a:gd name="connsiteY134" fmla="*/ 1146875 h 4021138"/>
                <a:gd name="connsiteX135" fmla="*/ 1823634 w 2665709"/>
                <a:gd name="connsiteY135" fmla="*/ 1141709 h 4021138"/>
                <a:gd name="connsiteX136" fmla="*/ 1839133 w 2665709"/>
                <a:gd name="connsiteY136" fmla="*/ 1131377 h 4021138"/>
                <a:gd name="connsiteX137" fmla="*/ 1859797 w 2665709"/>
                <a:gd name="connsiteY137" fmla="*/ 1105546 h 4021138"/>
                <a:gd name="connsiteX138" fmla="*/ 1880461 w 2665709"/>
                <a:gd name="connsiteY138" fmla="*/ 1074550 h 4021138"/>
                <a:gd name="connsiteX139" fmla="*/ 1890794 w 2665709"/>
                <a:gd name="connsiteY139" fmla="*/ 1043553 h 4021138"/>
                <a:gd name="connsiteX140" fmla="*/ 1895960 w 2665709"/>
                <a:gd name="connsiteY140" fmla="*/ 1028055 h 4021138"/>
                <a:gd name="connsiteX141" fmla="*/ 1906292 w 2665709"/>
                <a:gd name="connsiteY141" fmla="*/ 1017722 h 4021138"/>
                <a:gd name="connsiteX142" fmla="*/ 1911458 w 2665709"/>
                <a:gd name="connsiteY142" fmla="*/ 1002224 h 4021138"/>
                <a:gd name="connsiteX143" fmla="*/ 1932122 w 2665709"/>
                <a:gd name="connsiteY143" fmla="*/ 971228 h 4021138"/>
                <a:gd name="connsiteX144" fmla="*/ 1937288 w 2665709"/>
                <a:gd name="connsiteY144" fmla="*/ 955729 h 4021138"/>
                <a:gd name="connsiteX145" fmla="*/ 1947621 w 2665709"/>
                <a:gd name="connsiteY145" fmla="*/ 945397 h 4021138"/>
                <a:gd name="connsiteX146" fmla="*/ 1957953 w 2665709"/>
                <a:gd name="connsiteY146" fmla="*/ 929899 h 4021138"/>
                <a:gd name="connsiteX147" fmla="*/ 1963119 w 2665709"/>
                <a:gd name="connsiteY147" fmla="*/ 914400 h 4021138"/>
                <a:gd name="connsiteX148" fmla="*/ 1994116 w 2665709"/>
                <a:gd name="connsiteY148" fmla="*/ 873072 h 4021138"/>
                <a:gd name="connsiteX149" fmla="*/ 1999282 w 2665709"/>
                <a:gd name="connsiteY149" fmla="*/ 857573 h 4021138"/>
                <a:gd name="connsiteX150" fmla="*/ 2019946 w 2665709"/>
                <a:gd name="connsiteY150" fmla="*/ 826577 h 4021138"/>
                <a:gd name="connsiteX151" fmla="*/ 2030278 w 2665709"/>
                <a:gd name="connsiteY151" fmla="*/ 811078 h 4021138"/>
                <a:gd name="connsiteX152" fmla="*/ 2040610 w 2665709"/>
                <a:gd name="connsiteY152" fmla="*/ 795580 h 4021138"/>
                <a:gd name="connsiteX153" fmla="*/ 2045777 w 2665709"/>
                <a:gd name="connsiteY153" fmla="*/ 780082 h 4021138"/>
                <a:gd name="connsiteX154" fmla="*/ 2061275 w 2665709"/>
                <a:gd name="connsiteY154" fmla="*/ 769750 h 4021138"/>
                <a:gd name="connsiteX155" fmla="*/ 2081939 w 2665709"/>
                <a:gd name="connsiteY155" fmla="*/ 743919 h 4021138"/>
                <a:gd name="connsiteX156" fmla="*/ 2097438 w 2665709"/>
                <a:gd name="connsiteY156" fmla="*/ 733587 h 4021138"/>
                <a:gd name="connsiteX157" fmla="*/ 2138766 w 2665709"/>
                <a:gd name="connsiteY157" fmla="*/ 702590 h 4021138"/>
                <a:gd name="connsiteX158" fmla="*/ 2149099 w 2665709"/>
                <a:gd name="connsiteY158" fmla="*/ 692258 h 4021138"/>
                <a:gd name="connsiteX159" fmla="*/ 2164597 w 2665709"/>
                <a:gd name="connsiteY159" fmla="*/ 687092 h 4021138"/>
                <a:gd name="connsiteX160" fmla="*/ 2185261 w 2665709"/>
                <a:gd name="connsiteY160" fmla="*/ 661261 h 4021138"/>
                <a:gd name="connsiteX161" fmla="*/ 2216258 w 2665709"/>
                <a:gd name="connsiteY161" fmla="*/ 650929 h 4021138"/>
                <a:gd name="connsiteX162" fmla="*/ 2236922 w 2665709"/>
                <a:gd name="connsiteY162" fmla="*/ 640597 h 4021138"/>
                <a:gd name="connsiteX163" fmla="*/ 2262753 w 2665709"/>
                <a:gd name="connsiteY163" fmla="*/ 625099 h 4021138"/>
                <a:gd name="connsiteX164" fmla="*/ 2288583 w 2665709"/>
                <a:gd name="connsiteY164" fmla="*/ 599268 h 4021138"/>
                <a:gd name="connsiteX165" fmla="*/ 2298916 w 2665709"/>
                <a:gd name="connsiteY165" fmla="*/ 588936 h 4021138"/>
                <a:gd name="connsiteX166" fmla="*/ 2314414 w 2665709"/>
                <a:gd name="connsiteY166" fmla="*/ 583770 h 4021138"/>
                <a:gd name="connsiteX167" fmla="*/ 2345410 w 2665709"/>
                <a:gd name="connsiteY167" fmla="*/ 552773 h 4021138"/>
                <a:gd name="connsiteX168" fmla="*/ 2355743 w 2665709"/>
                <a:gd name="connsiteY168" fmla="*/ 542441 h 4021138"/>
                <a:gd name="connsiteX169" fmla="*/ 2381573 w 2665709"/>
                <a:gd name="connsiteY169" fmla="*/ 516611 h 4021138"/>
                <a:gd name="connsiteX170" fmla="*/ 2407404 w 2665709"/>
                <a:gd name="connsiteY170" fmla="*/ 501112 h 4021138"/>
                <a:gd name="connsiteX171" fmla="*/ 2422902 w 2665709"/>
                <a:gd name="connsiteY171" fmla="*/ 490780 h 4021138"/>
                <a:gd name="connsiteX172" fmla="*/ 2495227 w 2665709"/>
                <a:gd name="connsiteY172" fmla="*/ 480448 h 4021138"/>
                <a:gd name="connsiteX173" fmla="*/ 2526224 w 2665709"/>
                <a:gd name="connsiteY173" fmla="*/ 470116 h 4021138"/>
                <a:gd name="connsiteX174" fmla="*/ 2536556 w 2665709"/>
                <a:gd name="connsiteY174" fmla="*/ 454617 h 4021138"/>
                <a:gd name="connsiteX175" fmla="*/ 2567553 w 2665709"/>
                <a:gd name="connsiteY175" fmla="*/ 444285 h 4021138"/>
                <a:gd name="connsiteX176" fmla="*/ 2598549 w 2665709"/>
                <a:gd name="connsiteY176" fmla="*/ 423621 h 4021138"/>
                <a:gd name="connsiteX177" fmla="*/ 2614048 w 2665709"/>
                <a:gd name="connsiteY177" fmla="*/ 413289 h 4021138"/>
                <a:gd name="connsiteX178" fmla="*/ 2629546 w 2665709"/>
                <a:gd name="connsiteY178" fmla="*/ 408122 h 4021138"/>
                <a:gd name="connsiteX179" fmla="*/ 2655377 w 2665709"/>
                <a:gd name="connsiteY179" fmla="*/ 387458 h 4021138"/>
                <a:gd name="connsiteX180" fmla="*/ 2665709 w 2665709"/>
                <a:gd name="connsiteY180" fmla="*/ 371960 h 4021138"/>
                <a:gd name="connsiteX181" fmla="*/ 2660543 w 2665709"/>
                <a:gd name="connsiteY181" fmla="*/ 356461 h 4021138"/>
                <a:gd name="connsiteX182" fmla="*/ 2645044 w 2665709"/>
                <a:gd name="connsiteY182" fmla="*/ 351295 h 4021138"/>
                <a:gd name="connsiteX183" fmla="*/ 2629546 w 2665709"/>
                <a:gd name="connsiteY183" fmla="*/ 340963 h 4021138"/>
                <a:gd name="connsiteX184" fmla="*/ 2598549 w 2665709"/>
                <a:gd name="connsiteY184" fmla="*/ 330631 h 4021138"/>
                <a:gd name="connsiteX185" fmla="*/ 2577885 w 2665709"/>
                <a:gd name="connsiteY185" fmla="*/ 304800 h 4021138"/>
                <a:gd name="connsiteX186" fmla="*/ 2557221 w 2665709"/>
                <a:gd name="connsiteY186" fmla="*/ 273804 h 4021138"/>
                <a:gd name="connsiteX187" fmla="*/ 2552055 w 2665709"/>
                <a:gd name="connsiteY187" fmla="*/ 258305 h 4021138"/>
                <a:gd name="connsiteX188" fmla="*/ 2541722 w 2665709"/>
                <a:gd name="connsiteY188" fmla="*/ 247973 h 4021138"/>
                <a:gd name="connsiteX189" fmla="*/ 2536556 w 2665709"/>
                <a:gd name="connsiteY189" fmla="*/ 216977 h 4021138"/>
                <a:gd name="connsiteX190" fmla="*/ 2531390 w 2665709"/>
                <a:gd name="connsiteY190" fmla="*/ 201478 h 4021138"/>
                <a:gd name="connsiteX191" fmla="*/ 2515892 w 2665709"/>
                <a:gd name="connsiteY191" fmla="*/ 165316 h 4021138"/>
                <a:gd name="connsiteX192" fmla="*/ 2479729 w 2665709"/>
                <a:gd name="connsiteY192" fmla="*/ 139485 h 4021138"/>
                <a:gd name="connsiteX193" fmla="*/ 2464231 w 2665709"/>
                <a:gd name="connsiteY193" fmla="*/ 129153 h 4021138"/>
                <a:gd name="connsiteX194" fmla="*/ 2433234 w 2665709"/>
                <a:gd name="connsiteY194" fmla="*/ 118821 h 4021138"/>
                <a:gd name="connsiteX195" fmla="*/ 2402238 w 2665709"/>
                <a:gd name="connsiteY195" fmla="*/ 108489 h 4021138"/>
                <a:gd name="connsiteX196" fmla="*/ 2386739 w 2665709"/>
                <a:gd name="connsiteY196" fmla="*/ 103322 h 4021138"/>
                <a:gd name="connsiteX197" fmla="*/ 2371241 w 2665709"/>
                <a:gd name="connsiteY197" fmla="*/ 92990 h 4021138"/>
                <a:gd name="connsiteX198" fmla="*/ 2340244 w 2665709"/>
                <a:gd name="connsiteY198" fmla="*/ 87824 h 4021138"/>
                <a:gd name="connsiteX199" fmla="*/ 2293749 w 2665709"/>
                <a:gd name="connsiteY199" fmla="*/ 72326 h 4021138"/>
                <a:gd name="connsiteX200" fmla="*/ 2278251 w 2665709"/>
                <a:gd name="connsiteY200" fmla="*/ 67160 h 4021138"/>
                <a:gd name="connsiteX201" fmla="*/ 2262753 w 2665709"/>
                <a:gd name="connsiteY201" fmla="*/ 56828 h 4021138"/>
                <a:gd name="connsiteX202" fmla="*/ 2231756 w 2665709"/>
                <a:gd name="connsiteY202" fmla="*/ 46495 h 4021138"/>
                <a:gd name="connsiteX203" fmla="*/ 2216258 w 2665709"/>
                <a:gd name="connsiteY203" fmla="*/ 36163 h 4021138"/>
                <a:gd name="connsiteX204" fmla="*/ 2200760 w 2665709"/>
                <a:gd name="connsiteY204" fmla="*/ 30997 h 4021138"/>
                <a:gd name="connsiteX205" fmla="*/ 2190427 w 2665709"/>
                <a:gd name="connsiteY205" fmla="*/ 20665 h 4021138"/>
                <a:gd name="connsiteX206" fmla="*/ 2159431 w 2665709"/>
                <a:gd name="connsiteY206" fmla="*/ 10333 h 4021138"/>
                <a:gd name="connsiteX207" fmla="*/ 2143933 w 2665709"/>
                <a:gd name="connsiteY207" fmla="*/ 5166 h 4021138"/>
                <a:gd name="connsiteX208" fmla="*/ 2128434 w 2665709"/>
                <a:gd name="connsiteY208" fmla="*/ 0 h 4021138"/>
                <a:gd name="connsiteX209" fmla="*/ 1999282 w 2665709"/>
                <a:gd name="connsiteY209" fmla="*/ 5166 h 4021138"/>
                <a:gd name="connsiteX210" fmla="*/ 1988949 w 2665709"/>
                <a:gd name="connsiteY210" fmla="*/ 15499 h 4021138"/>
                <a:gd name="connsiteX211" fmla="*/ 1968285 w 2665709"/>
                <a:gd name="connsiteY211" fmla="*/ 20665 h 4021138"/>
                <a:gd name="connsiteX212" fmla="*/ 1952787 w 2665709"/>
                <a:gd name="connsiteY212" fmla="*/ 30997 h 4021138"/>
                <a:gd name="connsiteX213" fmla="*/ 1937288 w 2665709"/>
                <a:gd name="connsiteY213" fmla="*/ 36163 h 4021138"/>
                <a:gd name="connsiteX214" fmla="*/ 1926956 w 2665709"/>
                <a:gd name="connsiteY214" fmla="*/ 51661 h 4021138"/>
                <a:gd name="connsiteX215" fmla="*/ 1901126 w 2665709"/>
                <a:gd name="connsiteY215" fmla="*/ 72326 h 4021138"/>
                <a:gd name="connsiteX216" fmla="*/ 1890794 w 2665709"/>
                <a:gd name="connsiteY216" fmla="*/ 87824 h 4021138"/>
                <a:gd name="connsiteX217" fmla="*/ 1864963 w 2665709"/>
                <a:gd name="connsiteY217" fmla="*/ 108489 h 4021138"/>
                <a:gd name="connsiteX218" fmla="*/ 1844299 w 2665709"/>
                <a:gd name="connsiteY218" fmla="*/ 139485 h 4021138"/>
                <a:gd name="connsiteX219" fmla="*/ 1833966 w 2665709"/>
                <a:gd name="connsiteY219" fmla="*/ 154983 h 4021138"/>
                <a:gd name="connsiteX220" fmla="*/ 1823634 w 2665709"/>
                <a:gd name="connsiteY220" fmla="*/ 185980 h 4021138"/>
                <a:gd name="connsiteX221" fmla="*/ 1818468 w 2665709"/>
                <a:gd name="connsiteY221" fmla="*/ 201478 h 4021138"/>
                <a:gd name="connsiteX222" fmla="*/ 1808136 w 2665709"/>
                <a:gd name="connsiteY222" fmla="*/ 289302 h 4021138"/>
                <a:gd name="connsiteX223" fmla="*/ 1797804 w 2665709"/>
                <a:gd name="connsiteY223" fmla="*/ 304800 h 4021138"/>
                <a:gd name="connsiteX224" fmla="*/ 1792638 w 2665709"/>
                <a:gd name="connsiteY224" fmla="*/ 320299 h 4021138"/>
                <a:gd name="connsiteX225" fmla="*/ 1777139 w 2665709"/>
                <a:gd name="connsiteY225" fmla="*/ 325465 h 4021138"/>
                <a:gd name="connsiteX226" fmla="*/ 1761641 w 2665709"/>
                <a:gd name="connsiteY226" fmla="*/ 335797 h 4021138"/>
                <a:gd name="connsiteX227" fmla="*/ 1746143 w 2665709"/>
                <a:gd name="connsiteY227" fmla="*/ 340963 h 4021138"/>
                <a:gd name="connsiteX228" fmla="*/ 1678983 w 2665709"/>
                <a:gd name="connsiteY228" fmla="*/ 351295 h 4021138"/>
                <a:gd name="connsiteX229" fmla="*/ 1632488 w 2665709"/>
                <a:gd name="connsiteY229" fmla="*/ 361628 h 4021138"/>
                <a:gd name="connsiteX230" fmla="*/ 1616990 w 2665709"/>
                <a:gd name="connsiteY230" fmla="*/ 371960 h 4021138"/>
                <a:gd name="connsiteX231" fmla="*/ 1591160 w 2665709"/>
                <a:gd name="connsiteY231" fmla="*/ 377126 h 4021138"/>
                <a:gd name="connsiteX232" fmla="*/ 1570495 w 2665709"/>
                <a:gd name="connsiteY232" fmla="*/ 382292 h 4021138"/>
                <a:gd name="connsiteX233" fmla="*/ 1554997 w 2665709"/>
                <a:gd name="connsiteY233" fmla="*/ 387458 h 4021138"/>
                <a:gd name="connsiteX234" fmla="*/ 1518834 w 2665709"/>
                <a:gd name="connsiteY234" fmla="*/ 397790 h 4021138"/>
                <a:gd name="connsiteX235" fmla="*/ 1472339 w 2665709"/>
                <a:gd name="connsiteY235" fmla="*/ 418455 h 4021138"/>
                <a:gd name="connsiteX236" fmla="*/ 1456841 w 2665709"/>
                <a:gd name="connsiteY236" fmla="*/ 423621 h 4021138"/>
                <a:gd name="connsiteX237" fmla="*/ 1441343 w 2665709"/>
                <a:gd name="connsiteY237" fmla="*/ 428787 h 4021138"/>
                <a:gd name="connsiteX238" fmla="*/ 1405180 w 2665709"/>
                <a:gd name="connsiteY238" fmla="*/ 454617 h 4021138"/>
                <a:gd name="connsiteX239" fmla="*/ 1374183 w 2665709"/>
                <a:gd name="connsiteY239" fmla="*/ 475282 h 4021138"/>
                <a:gd name="connsiteX240" fmla="*/ 1358685 w 2665709"/>
                <a:gd name="connsiteY240" fmla="*/ 485614 h 4021138"/>
                <a:gd name="connsiteX241" fmla="*/ 1327688 w 2665709"/>
                <a:gd name="connsiteY241" fmla="*/ 511444 h 4021138"/>
                <a:gd name="connsiteX242" fmla="*/ 1317356 w 2665709"/>
                <a:gd name="connsiteY242" fmla="*/ 521777 h 4021138"/>
                <a:gd name="connsiteX243" fmla="*/ 1286360 w 2665709"/>
                <a:gd name="connsiteY243" fmla="*/ 542441 h 4021138"/>
                <a:gd name="connsiteX244" fmla="*/ 1270861 w 2665709"/>
                <a:gd name="connsiteY244" fmla="*/ 552773 h 4021138"/>
                <a:gd name="connsiteX245" fmla="*/ 1260529 w 2665709"/>
                <a:gd name="connsiteY245" fmla="*/ 568272 h 4021138"/>
                <a:gd name="connsiteX246" fmla="*/ 1245031 w 2665709"/>
                <a:gd name="connsiteY246" fmla="*/ 573438 h 4021138"/>
                <a:gd name="connsiteX247" fmla="*/ 1229533 w 2665709"/>
                <a:gd name="connsiteY247" fmla="*/ 583770 h 4021138"/>
                <a:gd name="connsiteX248" fmla="*/ 1224366 w 2665709"/>
                <a:gd name="connsiteY248" fmla="*/ 599268 h 4021138"/>
                <a:gd name="connsiteX249" fmla="*/ 1193370 w 2665709"/>
                <a:gd name="connsiteY249" fmla="*/ 619933 h 4021138"/>
                <a:gd name="connsiteX250" fmla="*/ 1177871 w 2665709"/>
                <a:gd name="connsiteY250" fmla="*/ 630265 h 4021138"/>
                <a:gd name="connsiteX251" fmla="*/ 1146875 w 2665709"/>
                <a:gd name="connsiteY251" fmla="*/ 656095 h 4021138"/>
                <a:gd name="connsiteX252" fmla="*/ 1126210 w 2665709"/>
                <a:gd name="connsiteY252" fmla="*/ 676760 h 4021138"/>
                <a:gd name="connsiteX253" fmla="*/ 1110712 w 2665709"/>
                <a:gd name="connsiteY253" fmla="*/ 692258 h 4021138"/>
                <a:gd name="connsiteX254" fmla="*/ 1095214 w 2665709"/>
                <a:gd name="connsiteY254" fmla="*/ 702590 h 4021138"/>
                <a:gd name="connsiteX255" fmla="*/ 1084882 w 2665709"/>
                <a:gd name="connsiteY255" fmla="*/ 718089 h 4021138"/>
                <a:gd name="connsiteX256" fmla="*/ 1069383 w 2665709"/>
                <a:gd name="connsiteY256" fmla="*/ 723255 h 4021138"/>
                <a:gd name="connsiteX257" fmla="*/ 1059051 w 2665709"/>
                <a:gd name="connsiteY257" fmla="*/ 754251 h 4021138"/>
                <a:gd name="connsiteX258" fmla="*/ 1048719 w 2665709"/>
                <a:gd name="connsiteY258" fmla="*/ 774916 h 4021138"/>
                <a:gd name="connsiteX259" fmla="*/ 1043553 w 2665709"/>
                <a:gd name="connsiteY259" fmla="*/ 790414 h 4021138"/>
                <a:gd name="connsiteX260" fmla="*/ 1022888 w 2665709"/>
                <a:gd name="connsiteY260" fmla="*/ 821411 h 4021138"/>
                <a:gd name="connsiteX261" fmla="*/ 1012556 w 2665709"/>
                <a:gd name="connsiteY261" fmla="*/ 852407 h 4021138"/>
                <a:gd name="connsiteX262" fmla="*/ 1007390 w 2665709"/>
                <a:gd name="connsiteY262" fmla="*/ 867905 h 4021138"/>
                <a:gd name="connsiteX263" fmla="*/ 997058 w 2665709"/>
                <a:gd name="connsiteY263" fmla="*/ 888570 h 4021138"/>
                <a:gd name="connsiteX264" fmla="*/ 991892 w 2665709"/>
                <a:gd name="connsiteY264" fmla="*/ 909234 h 4021138"/>
                <a:gd name="connsiteX265" fmla="*/ 981560 w 2665709"/>
                <a:gd name="connsiteY265" fmla="*/ 960895 h 4021138"/>
                <a:gd name="connsiteX266" fmla="*/ 971227 w 2665709"/>
                <a:gd name="connsiteY266" fmla="*/ 991892 h 4021138"/>
                <a:gd name="connsiteX267" fmla="*/ 940231 w 2665709"/>
                <a:gd name="connsiteY267" fmla="*/ 1012556 h 4021138"/>
                <a:gd name="connsiteX268" fmla="*/ 919566 w 2665709"/>
                <a:gd name="connsiteY268" fmla="*/ 1033221 h 4021138"/>
                <a:gd name="connsiteX269" fmla="*/ 898902 w 2665709"/>
                <a:gd name="connsiteY269" fmla="*/ 1038387 h 4021138"/>
                <a:gd name="connsiteX270" fmla="*/ 883404 w 2665709"/>
                <a:gd name="connsiteY270" fmla="*/ 1048719 h 4021138"/>
                <a:gd name="connsiteX271" fmla="*/ 862739 w 2665709"/>
                <a:gd name="connsiteY271" fmla="*/ 1074550 h 4021138"/>
                <a:gd name="connsiteX272" fmla="*/ 847241 w 2665709"/>
                <a:gd name="connsiteY272" fmla="*/ 1079716 h 4021138"/>
                <a:gd name="connsiteX273" fmla="*/ 836909 w 2665709"/>
                <a:gd name="connsiteY273" fmla="*/ 1110712 h 4021138"/>
                <a:gd name="connsiteX274" fmla="*/ 831743 w 2665709"/>
                <a:gd name="connsiteY274" fmla="*/ 1126211 h 4021138"/>
                <a:gd name="connsiteX275" fmla="*/ 821410 w 2665709"/>
                <a:gd name="connsiteY275" fmla="*/ 1198536 h 4021138"/>
                <a:gd name="connsiteX276" fmla="*/ 805912 w 2665709"/>
                <a:gd name="connsiteY276" fmla="*/ 1245031 h 4021138"/>
                <a:gd name="connsiteX277" fmla="*/ 800746 w 2665709"/>
                <a:gd name="connsiteY277" fmla="*/ 1260529 h 4021138"/>
                <a:gd name="connsiteX278" fmla="*/ 785248 w 2665709"/>
                <a:gd name="connsiteY278" fmla="*/ 1291526 h 4021138"/>
                <a:gd name="connsiteX279" fmla="*/ 769749 w 2665709"/>
                <a:gd name="connsiteY279" fmla="*/ 1296692 h 4021138"/>
                <a:gd name="connsiteX280" fmla="*/ 738753 w 2665709"/>
                <a:gd name="connsiteY280" fmla="*/ 1317356 h 4021138"/>
                <a:gd name="connsiteX281" fmla="*/ 718088 w 2665709"/>
                <a:gd name="connsiteY281" fmla="*/ 1338021 h 4021138"/>
                <a:gd name="connsiteX282" fmla="*/ 702590 w 2665709"/>
                <a:gd name="connsiteY282" fmla="*/ 1343187 h 4021138"/>
                <a:gd name="connsiteX283" fmla="*/ 671594 w 2665709"/>
                <a:gd name="connsiteY283" fmla="*/ 1363851 h 4021138"/>
                <a:gd name="connsiteX284" fmla="*/ 656095 w 2665709"/>
                <a:gd name="connsiteY284" fmla="*/ 1394848 h 4021138"/>
                <a:gd name="connsiteX285" fmla="*/ 640597 w 2665709"/>
                <a:gd name="connsiteY285" fmla="*/ 1405180 h 4021138"/>
                <a:gd name="connsiteX286" fmla="*/ 614766 w 2665709"/>
                <a:gd name="connsiteY286" fmla="*/ 1482672 h 4021138"/>
                <a:gd name="connsiteX287" fmla="*/ 609600 w 2665709"/>
                <a:gd name="connsiteY287" fmla="*/ 1498170 h 4021138"/>
                <a:gd name="connsiteX288" fmla="*/ 604434 w 2665709"/>
                <a:gd name="connsiteY288" fmla="*/ 1513668 h 4021138"/>
                <a:gd name="connsiteX289" fmla="*/ 588936 w 2665709"/>
                <a:gd name="connsiteY289" fmla="*/ 1524000 h 4021138"/>
                <a:gd name="connsiteX290" fmla="*/ 568271 w 2665709"/>
                <a:gd name="connsiteY290" fmla="*/ 1544665 h 4021138"/>
                <a:gd name="connsiteX291" fmla="*/ 537275 w 2665709"/>
                <a:gd name="connsiteY291" fmla="*/ 1554997 h 4021138"/>
                <a:gd name="connsiteX292" fmla="*/ 521777 w 2665709"/>
                <a:gd name="connsiteY292" fmla="*/ 1560163 h 4021138"/>
                <a:gd name="connsiteX293" fmla="*/ 495946 w 2665709"/>
                <a:gd name="connsiteY293" fmla="*/ 1591160 h 4021138"/>
                <a:gd name="connsiteX294" fmla="*/ 480448 w 2665709"/>
                <a:gd name="connsiteY294" fmla="*/ 1601492 h 4021138"/>
                <a:gd name="connsiteX295" fmla="*/ 475282 w 2665709"/>
                <a:gd name="connsiteY295" fmla="*/ 1616990 h 4021138"/>
                <a:gd name="connsiteX296" fmla="*/ 444285 w 2665709"/>
                <a:gd name="connsiteY296" fmla="*/ 1658319 h 4021138"/>
                <a:gd name="connsiteX297" fmla="*/ 433953 w 2665709"/>
                <a:gd name="connsiteY297" fmla="*/ 1689316 h 4021138"/>
                <a:gd name="connsiteX298" fmla="*/ 423621 w 2665709"/>
                <a:gd name="connsiteY298" fmla="*/ 1735811 h 4021138"/>
                <a:gd name="connsiteX299" fmla="*/ 428787 w 2665709"/>
                <a:gd name="connsiteY299" fmla="*/ 1808136 h 4021138"/>
                <a:gd name="connsiteX300" fmla="*/ 439119 w 2665709"/>
                <a:gd name="connsiteY300" fmla="*/ 1890794 h 4021138"/>
                <a:gd name="connsiteX301" fmla="*/ 423621 w 2665709"/>
                <a:gd name="connsiteY301" fmla="*/ 1994116 h 4021138"/>
                <a:gd name="connsiteX302" fmla="*/ 413288 w 2665709"/>
                <a:gd name="connsiteY302" fmla="*/ 2014780 h 4021138"/>
                <a:gd name="connsiteX303" fmla="*/ 392624 w 2665709"/>
                <a:gd name="connsiteY303" fmla="*/ 2045777 h 4021138"/>
                <a:gd name="connsiteX304" fmla="*/ 371960 w 2665709"/>
                <a:gd name="connsiteY304" fmla="*/ 2076773 h 4021138"/>
                <a:gd name="connsiteX305" fmla="*/ 366794 w 2665709"/>
                <a:gd name="connsiteY305" fmla="*/ 2092272 h 4021138"/>
                <a:gd name="connsiteX306" fmla="*/ 356461 w 2665709"/>
                <a:gd name="connsiteY306" fmla="*/ 2102604 h 4021138"/>
                <a:gd name="connsiteX307" fmla="*/ 340963 w 2665709"/>
                <a:gd name="connsiteY307" fmla="*/ 2133600 h 4021138"/>
                <a:gd name="connsiteX308" fmla="*/ 330631 w 2665709"/>
                <a:gd name="connsiteY308" fmla="*/ 2143933 h 4021138"/>
                <a:gd name="connsiteX309" fmla="*/ 320299 w 2665709"/>
                <a:gd name="connsiteY309" fmla="*/ 2159431 h 4021138"/>
                <a:gd name="connsiteX310" fmla="*/ 304800 w 2665709"/>
                <a:gd name="connsiteY310" fmla="*/ 2164597 h 4021138"/>
                <a:gd name="connsiteX311" fmla="*/ 278970 w 2665709"/>
                <a:gd name="connsiteY311" fmla="*/ 2195594 h 4021138"/>
                <a:gd name="connsiteX312" fmla="*/ 263471 w 2665709"/>
                <a:gd name="connsiteY312" fmla="*/ 2200760 h 4021138"/>
                <a:gd name="connsiteX313" fmla="*/ 253139 w 2665709"/>
                <a:gd name="connsiteY313" fmla="*/ 2381573 h 4021138"/>
                <a:gd name="connsiteX314" fmla="*/ 232475 w 2665709"/>
                <a:gd name="connsiteY314" fmla="*/ 2412570 h 4021138"/>
                <a:gd name="connsiteX315" fmla="*/ 211810 w 2665709"/>
                <a:gd name="connsiteY315" fmla="*/ 2438400 h 4021138"/>
                <a:gd name="connsiteX316" fmla="*/ 154983 w 2665709"/>
                <a:gd name="connsiteY316" fmla="*/ 2459065 h 4021138"/>
                <a:gd name="connsiteX317" fmla="*/ 139485 w 2665709"/>
                <a:gd name="connsiteY317" fmla="*/ 2464231 h 4021138"/>
                <a:gd name="connsiteX318" fmla="*/ 82658 w 2665709"/>
                <a:gd name="connsiteY318" fmla="*/ 2490061 h 4021138"/>
                <a:gd name="connsiteX319" fmla="*/ 72326 w 2665709"/>
                <a:gd name="connsiteY319" fmla="*/ 2639878 h 4021138"/>
                <a:gd name="connsiteX320" fmla="*/ 46495 w 2665709"/>
                <a:gd name="connsiteY320" fmla="*/ 2676041 h 4021138"/>
                <a:gd name="connsiteX321" fmla="*/ 41329 w 2665709"/>
                <a:gd name="connsiteY321" fmla="*/ 2691539 h 4021138"/>
                <a:gd name="connsiteX322" fmla="*/ 25831 w 2665709"/>
                <a:gd name="connsiteY322" fmla="*/ 2696705 h 4021138"/>
                <a:gd name="connsiteX323" fmla="*/ 10333 w 2665709"/>
                <a:gd name="connsiteY323" fmla="*/ 2743200 h 4021138"/>
                <a:gd name="connsiteX324" fmla="*/ 15499 w 2665709"/>
                <a:gd name="connsiteY324" fmla="*/ 2779363 h 4021138"/>
                <a:gd name="connsiteX325" fmla="*/ 20665 w 2665709"/>
                <a:gd name="connsiteY325" fmla="*/ 2794861 h 4021138"/>
                <a:gd name="connsiteX326" fmla="*/ 25831 w 2665709"/>
                <a:gd name="connsiteY326" fmla="*/ 2825858 h 4021138"/>
                <a:gd name="connsiteX327" fmla="*/ 36163 w 2665709"/>
                <a:gd name="connsiteY327" fmla="*/ 2862021 h 4021138"/>
                <a:gd name="connsiteX328" fmla="*/ 41329 w 2665709"/>
                <a:gd name="connsiteY328" fmla="*/ 2887851 h 4021138"/>
                <a:gd name="connsiteX329" fmla="*/ 51661 w 2665709"/>
                <a:gd name="connsiteY329" fmla="*/ 2903350 h 4021138"/>
                <a:gd name="connsiteX330" fmla="*/ 72326 w 2665709"/>
                <a:gd name="connsiteY330" fmla="*/ 2949844 h 4021138"/>
                <a:gd name="connsiteX331" fmla="*/ 77492 w 2665709"/>
                <a:gd name="connsiteY331" fmla="*/ 2965343 h 4021138"/>
                <a:gd name="connsiteX332" fmla="*/ 87824 w 2665709"/>
                <a:gd name="connsiteY332" fmla="*/ 2980841 h 4021138"/>
                <a:gd name="connsiteX333" fmla="*/ 98156 w 2665709"/>
                <a:gd name="connsiteY333" fmla="*/ 3011838 h 4021138"/>
                <a:gd name="connsiteX334" fmla="*/ 103322 w 2665709"/>
                <a:gd name="connsiteY334" fmla="*/ 3053166 h 4021138"/>
                <a:gd name="connsiteX335" fmla="*/ 108488 w 2665709"/>
                <a:gd name="connsiteY335" fmla="*/ 3068665 h 4021138"/>
                <a:gd name="connsiteX336" fmla="*/ 123987 w 2665709"/>
                <a:gd name="connsiteY336" fmla="*/ 3109994 h 4021138"/>
                <a:gd name="connsiteX337" fmla="*/ 123987 w 2665709"/>
                <a:gd name="connsiteY337" fmla="*/ 3368299 h 4021138"/>
                <a:gd name="connsiteX338" fmla="*/ 113655 w 2665709"/>
                <a:gd name="connsiteY338" fmla="*/ 3388963 h 4021138"/>
                <a:gd name="connsiteX339" fmla="*/ 103322 w 2665709"/>
                <a:gd name="connsiteY339" fmla="*/ 3435458 h 4021138"/>
                <a:gd name="connsiteX340" fmla="*/ 82658 w 2665709"/>
                <a:gd name="connsiteY340" fmla="*/ 3476787 h 4021138"/>
                <a:gd name="connsiteX341" fmla="*/ 67160 w 2665709"/>
                <a:gd name="connsiteY341" fmla="*/ 3528448 h 4021138"/>
                <a:gd name="connsiteX342" fmla="*/ 61994 w 2665709"/>
                <a:gd name="connsiteY342" fmla="*/ 3549112 h 4021138"/>
                <a:gd name="connsiteX343" fmla="*/ 56827 w 2665709"/>
                <a:gd name="connsiteY343" fmla="*/ 3564611 h 4021138"/>
                <a:gd name="connsiteX344" fmla="*/ 51661 w 2665709"/>
                <a:gd name="connsiteY344" fmla="*/ 3595607 h 4021138"/>
                <a:gd name="connsiteX345" fmla="*/ 46495 w 2665709"/>
                <a:gd name="connsiteY345" fmla="*/ 3611105 h 4021138"/>
                <a:gd name="connsiteX346" fmla="*/ 41329 w 2665709"/>
                <a:gd name="connsiteY346" fmla="*/ 3642102 h 4021138"/>
                <a:gd name="connsiteX347" fmla="*/ 25831 w 2665709"/>
                <a:gd name="connsiteY347" fmla="*/ 3693763 h 4021138"/>
                <a:gd name="connsiteX348" fmla="*/ 10333 w 2665709"/>
                <a:gd name="connsiteY348" fmla="*/ 3724760 h 4021138"/>
                <a:gd name="connsiteX349" fmla="*/ 0 w 2665709"/>
                <a:gd name="connsiteY349" fmla="*/ 3755756 h 4021138"/>
                <a:gd name="connsiteX350" fmla="*/ 15499 w 2665709"/>
                <a:gd name="connsiteY350" fmla="*/ 3879743 h 4021138"/>
                <a:gd name="connsiteX351" fmla="*/ 25831 w 2665709"/>
                <a:gd name="connsiteY351" fmla="*/ 3895241 h 4021138"/>
                <a:gd name="connsiteX352" fmla="*/ 41329 w 2665709"/>
                <a:gd name="connsiteY352" fmla="*/ 3926238 h 4021138"/>
                <a:gd name="connsiteX353" fmla="*/ 56827 w 2665709"/>
                <a:gd name="connsiteY353" fmla="*/ 3962400 h 4021138"/>
                <a:gd name="connsiteX354" fmla="*/ 67160 w 2665709"/>
                <a:gd name="connsiteY354" fmla="*/ 3998563 h 4021138"/>
                <a:gd name="connsiteX355" fmla="*/ 87824 w 2665709"/>
                <a:gd name="connsiteY355" fmla="*/ 4008895 h 40211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</a:cxnLst>
              <a:rect l="l" t="t" r="r" b="b"/>
              <a:pathLst>
                <a:path w="2665709" h="4021138">
                  <a:moveTo>
                    <a:pt x="87824" y="4008895"/>
                  </a:moveTo>
                  <a:cubicBezTo>
                    <a:pt x="93851" y="4005451"/>
                    <a:pt x="93308" y="3987913"/>
                    <a:pt x="103322" y="3977899"/>
                  </a:cubicBezTo>
                  <a:cubicBezTo>
                    <a:pt x="107713" y="3973508"/>
                    <a:pt x="113655" y="3971010"/>
                    <a:pt x="118821" y="3967566"/>
                  </a:cubicBezTo>
                  <a:cubicBezTo>
                    <a:pt x="122265" y="3962400"/>
                    <a:pt x="124763" y="3956458"/>
                    <a:pt x="129153" y="3952068"/>
                  </a:cubicBezTo>
                  <a:cubicBezTo>
                    <a:pt x="139167" y="3942054"/>
                    <a:pt x="147544" y="3940772"/>
                    <a:pt x="160149" y="3936570"/>
                  </a:cubicBezTo>
                  <a:cubicBezTo>
                    <a:pt x="179092" y="3938292"/>
                    <a:pt x="198378" y="3937751"/>
                    <a:pt x="216977" y="3941736"/>
                  </a:cubicBezTo>
                  <a:cubicBezTo>
                    <a:pt x="227336" y="3943956"/>
                    <a:pt x="241284" y="3961992"/>
                    <a:pt x="247973" y="3967566"/>
                  </a:cubicBezTo>
                  <a:cubicBezTo>
                    <a:pt x="252743" y="3971541"/>
                    <a:pt x="257918" y="3975122"/>
                    <a:pt x="263471" y="3977899"/>
                  </a:cubicBezTo>
                  <a:cubicBezTo>
                    <a:pt x="276187" y="3984257"/>
                    <a:pt x="298065" y="3986247"/>
                    <a:pt x="309966" y="3988231"/>
                  </a:cubicBezTo>
                  <a:cubicBezTo>
                    <a:pt x="312917" y="3987809"/>
                    <a:pt x="364407" y="3981136"/>
                    <a:pt x="371960" y="3977899"/>
                  </a:cubicBezTo>
                  <a:cubicBezTo>
                    <a:pt x="376437" y="3975980"/>
                    <a:pt x="378115" y="3970072"/>
                    <a:pt x="382292" y="3967566"/>
                  </a:cubicBezTo>
                  <a:cubicBezTo>
                    <a:pt x="386961" y="3964764"/>
                    <a:pt x="392919" y="3964835"/>
                    <a:pt x="397790" y="3962400"/>
                  </a:cubicBezTo>
                  <a:cubicBezTo>
                    <a:pt x="418987" y="3951801"/>
                    <a:pt x="407606" y="3954548"/>
                    <a:pt x="423621" y="3941736"/>
                  </a:cubicBezTo>
                  <a:cubicBezTo>
                    <a:pt x="437928" y="3930291"/>
                    <a:pt x="438247" y="3931695"/>
                    <a:pt x="454617" y="3926238"/>
                  </a:cubicBezTo>
                  <a:cubicBezTo>
                    <a:pt x="458061" y="3922794"/>
                    <a:pt x="460772" y="3918411"/>
                    <a:pt x="464949" y="3915905"/>
                  </a:cubicBezTo>
                  <a:cubicBezTo>
                    <a:pt x="469619" y="3913103"/>
                    <a:pt x="476196" y="3914141"/>
                    <a:pt x="480448" y="3910739"/>
                  </a:cubicBezTo>
                  <a:cubicBezTo>
                    <a:pt x="488088" y="3904627"/>
                    <a:pt x="493827" y="3888925"/>
                    <a:pt x="495946" y="3879743"/>
                  </a:cubicBezTo>
                  <a:cubicBezTo>
                    <a:pt x="499895" y="3862631"/>
                    <a:pt x="506278" y="3828082"/>
                    <a:pt x="506278" y="3828082"/>
                  </a:cubicBezTo>
                  <a:cubicBezTo>
                    <a:pt x="504556" y="3802251"/>
                    <a:pt x="503822" y="3776336"/>
                    <a:pt x="501112" y="3750590"/>
                  </a:cubicBezTo>
                  <a:cubicBezTo>
                    <a:pt x="500369" y="3743529"/>
                    <a:pt x="497986" y="3736727"/>
                    <a:pt x="495946" y="3729926"/>
                  </a:cubicBezTo>
                  <a:cubicBezTo>
                    <a:pt x="491364" y="3714652"/>
                    <a:pt x="484697" y="3692387"/>
                    <a:pt x="475282" y="3678265"/>
                  </a:cubicBezTo>
                  <a:cubicBezTo>
                    <a:pt x="472580" y="3674212"/>
                    <a:pt x="468393" y="3671377"/>
                    <a:pt x="464949" y="3667933"/>
                  </a:cubicBezTo>
                  <a:cubicBezTo>
                    <a:pt x="455870" y="3640696"/>
                    <a:pt x="465783" y="3662734"/>
                    <a:pt x="444285" y="3636936"/>
                  </a:cubicBezTo>
                  <a:cubicBezTo>
                    <a:pt x="440085" y="3631897"/>
                    <a:pt x="431413" y="3614444"/>
                    <a:pt x="423621" y="3611105"/>
                  </a:cubicBezTo>
                  <a:cubicBezTo>
                    <a:pt x="382346" y="3593415"/>
                    <a:pt x="412386" y="3615820"/>
                    <a:pt x="382292" y="3600773"/>
                  </a:cubicBezTo>
                  <a:cubicBezTo>
                    <a:pt x="365207" y="3592230"/>
                    <a:pt x="354427" y="3578075"/>
                    <a:pt x="340963" y="3564611"/>
                  </a:cubicBezTo>
                  <a:lnTo>
                    <a:pt x="330631" y="3554278"/>
                  </a:lnTo>
                  <a:cubicBezTo>
                    <a:pt x="317522" y="3514952"/>
                    <a:pt x="322435" y="3533961"/>
                    <a:pt x="315133" y="3497451"/>
                  </a:cubicBezTo>
                  <a:cubicBezTo>
                    <a:pt x="322946" y="3466199"/>
                    <a:pt x="312697" y="3480739"/>
                    <a:pt x="346129" y="3471621"/>
                  </a:cubicBezTo>
                  <a:cubicBezTo>
                    <a:pt x="356636" y="3468755"/>
                    <a:pt x="366794" y="3464733"/>
                    <a:pt x="377126" y="3461289"/>
                  </a:cubicBezTo>
                  <a:lnTo>
                    <a:pt x="392624" y="3456122"/>
                  </a:lnTo>
                  <a:cubicBezTo>
                    <a:pt x="422003" y="3426743"/>
                    <a:pt x="393714" y="3450411"/>
                    <a:pt x="423621" y="3435458"/>
                  </a:cubicBezTo>
                  <a:cubicBezTo>
                    <a:pt x="463683" y="3415428"/>
                    <a:pt x="415659" y="3432946"/>
                    <a:pt x="454617" y="3419960"/>
                  </a:cubicBezTo>
                  <a:cubicBezTo>
                    <a:pt x="459783" y="3414794"/>
                    <a:pt x="464503" y="3409138"/>
                    <a:pt x="470116" y="3404461"/>
                  </a:cubicBezTo>
                  <a:cubicBezTo>
                    <a:pt x="474886" y="3400486"/>
                    <a:pt x="481735" y="3398977"/>
                    <a:pt x="485614" y="3394129"/>
                  </a:cubicBezTo>
                  <a:cubicBezTo>
                    <a:pt x="489016" y="3389877"/>
                    <a:pt x="488345" y="3383502"/>
                    <a:pt x="490780" y="3378631"/>
                  </a:cubicBezTo>
                  <a:cubicBezTo>
                    <a:pt x="493557" y="3373078"/>
                    <a:pt x="497668" y="3368299"/>
                    <a:pt x="501112" y="3363133"/>
                  </a:cubicBezTo>
                  <a:cubicBezTo>
                    <a:pt x="502223" y="3357579"/>
                    <a:pt x="506678" y="3329746"/>
                    <a:pt x="511444" y="3321804"/>
                  </a:cubicBezTo>
                  <a:cubicBezTo>
                    <a:pt x="513950" y="3317627"/>
                    <a:pt x="518333" y="3314916"/>
                    <a:pt x="521777" y="3311472"/>
                  </a:cubicBezTo>
                  <a:cubicBezTo>
                    <a:pt x="520055" y="3302862"/>
                    <a:pt x="520537" y="3293495"/>
                    <a:pt x="516610" y="3285641"/>
                  </a:cubicBezTo>
                  <a:cubicBezTo>
                    <a:pt x="513343" y="3279107"/>
                    <a:pt x="506659" y="3274898"/>
                    <a:pt x="501112" y="3270143"/>
                  </a:cubicBezTo>
                  <a:cubicBezTo>
                    <a:pt x="494575" y="3264539"/>
                    <a:pt x="488316" y="3258141"/>
                    <a:pt x="480448" y="3254644"/>
                  </a:cubicBezTo>
                  <a:cubicBezTo>
                    <a:pt x="472424" y="3251078"/>
                    <a:pt x="463377" y="3250082"/>
                    <a:pt x="454617" y="3249478"/>
                  </a:cubicBezTo>
                  <a:cubicBezTo>
                    <a:pt x="413350" y="3246632"/>
                    <a:pt x="371960" y="3246034"/>
                    <a:pt x="330631" y="3244312"/>
                  </a:cubicBezTo>
                  <a:cubicBezTo>
                    <a:pt x="327187" y="3237424"/>
                    <a:pt x="324120" y="3230334"/>
                    <a:pt x="320299" y="3223648"/>
                  </a:cubicBezTo>
                  <a:cubicBezTo>
                    <a:pt x="317218" y="3218257"/>
                    <a:pt x="311750" y="3214097"/>
                    <a:pt x="309966" y="3208150"/>
                  </a:cubicBezTo>
                  <a:cubicBezTo>
                    <a:pt x="306467" y="3196487"/>
                    <a:pt x="307188" y="3183927"/>
                    <a:pt x="304800" y="3171987"/>
                  </a:cubicBezTo>
                  <a:cubicBezTo>
                    <a:pt x="303732" y="3166647"/>
                    <a:pt x="301356" y="3161655"/>
                    <a:pt x="299634" y="3156489"/>
                  </a:cubicBezTo>
                  <a:cubicBezTo>
                    <a:pt x="301356" y="3149601"/>
                    <a:pt x="303260" y="3142755"/>
                    <a:pt x="304800" y="3135824"/>
                  </a:cubicBezTo>
                  <a:cubicBezTo>
                    <a:pt x="309096" y="3116493"/>
                    <a:pt x="310419" y="3094043"/>
                    <a:pt x="325465" y="3078997"/>
                  </a:cubicBezTo>
                  <a:cubicBezTo>
                    <a:pt x="329855" y="3074607"/>
                    <a:pt x="335797" y="3072109"/>
                    <a:pt x="340963" y="3068665"/>
                  </a:cubicBezTo>
                  <a:cubicBezTo>
                    <a:pt x="353947" y="3029710"/>
                    <a:pt x="336433" y="3077724"/>
                    <a:pt x="356461" y="3037668"/>
                  </a:cubicBezTo>
                  <a:cubicBezTo>
                    <a:pt x="360166" y="3030259"/>
                    <a:pt x="365139" y="3008122"/>
                    <a:pt x="366794" y="3001505"/>
                  </a:cubicBezTo>
                  <a:cubicBezTo>
                    <a:pt x="368516" y="2932624"/>
                    <a:pt x="368901" y="2863696"/>
                    <a:pt x="371960" y="2794861"/>
                  </a:cubicBezTo>
                  <a:cubicBezTo>
                    <a:pt x="372350" y="2786089"/>
                    <a:pt x="377126" y="2777812"/>
                    <a:pt x="377126" y="2769031"/>
                  </a:cubicBezTo>
                  <a:cubicBezTo>
                    <a:pt x="377126" y="2748295"/>
                    <a:pt x="374700" y="2727592"/>
                    <a:pt x="371960" y="2707038"/>
                  </a:cubicBezTo>
                  <a:cubicBezTo>
                    <a:pt x="371240" y="2701640"/>
                    <a:pt x="369596" y="2696209"/>
                    <a:pt x="366794" y="2691539"/>
                  </a:cubicBezTo>
                  <a:cubicBezTo>
                    <a:pt x="364288" y="2687362"/>
                    <a:pt x="359905" y="2684651"/>
                    <a:pt x="356461" y="2681207"/>
                  </a:cubicBezTo>
                  <a:cubicBezTo>
                    <a:pt x="358183" y="2662265"/>
                    <a:pt x="358937" y="2643209"/>
                    <a:pt x="361627" y="2624380"/>
                  </a:cubicBezTo>
                  <a:cubicBezTo>
                    <a:pt x="364698" y="2602884"/>
                    <a:pt x="366892" y="2612026"/>
                    <a:pt x="382292" y="2598550"/>
                  </a:cubicBezTo>
                  <a:cubicBezTo>
                    <a:pt x="391456" y="2590532"/>
                    <a:pt x="396182" y="2575107"/>
                    <a:pt x="408122" y="2572719"/>
                  </a:cubicBezTo>
                  <a:cubicBezTo>
                    <a:pt x="425880" y="2569167"/>
                    <a:pt x="437591" y="2567251"/>
                    <a:pt x="454617" y="2562387"/>
                  </a:cubicBezTo>
                  <a:cubicBezTo>
                    <a:pt x="459853" y="2560891"/>
                    <a:pt x="464950" y="2558943"/>
                    <a:pt x="470116" y="2557221"/>
                  </a:cubicBezTo>
                  <a:cubicBezTo>
                    <a:pt x="475282" y="2553777"/>
                    <a:pt x="481736" y="2551737"/>
                    <a:pt x="485614" y="2546889"/>
                  </a:cubicBezTo>
                  <a:cubicBezTo>
                    <a:pt x="489016" y="2542637"/>
                    <a:pt x="488135" y="2536150"/>
                    <a:pt x="490780" y="2531390"/>
                  </a:cubicBezTo>
                  <a:cubicBezTo>
                    <a:pt x="496810" y="2520535"/>
                    <a:pt x="504556" y="2510726"/>
                    <a:pt x="511444" y="2500394"/>
                  </a:cubicBezTo>
                  <a:lnTo>
                    <a:pt x="521777" y="2484895"/>
                  </a:lnTo>
                  <a:cubicBezTo>
                    <a:pt x="528273" y="2465407"/>
                    <a:pt x="529845" y="2456162"/>
                    <a:pt x="547607" y="2438400"/>
                  </a:cubicBezTo>
                  <a:lnTo>
                    <a:pt x="573438" y="2412570"/>
                  </a:lnTo>
                  <a:cubicBezTo>
                    <a:pt x="579754" y="2399937"/>
                    <a:pt x="584974" y="2387361"/>
                    <a:pt x="594102" y="2376407"/>
                  </a:cubicBezTo>
                  <a:cubicBezTo>
                    <a:pt x="598779" y="2370795"/>
                    <a:pt x="604434" y="2366075"/>
                    <a:pt x="609600" y="2360909"/>
                  </a:cubicBezTo>
                  <a:cubicBezTo>
                    <a:pt x="618693" y="2333630"/>
                    <a:pt x="611745" y="2349942"/>
                    <a:pt x="635431" y="2314414"/>
                  </a:cubicBezTo>
                  <a:cubicBezTo>
                    <a:pt x="648465" y="2294863"/>
                    <a:pt x="641373" y="2303307"/>
                    <a:pt x="656095" y="2288583"/>
                  </a:cubicBezTo>
                  <a:cubicBezTo>
                    <a:pt x="657817" y="2283417"/>
                    <a:pt x="658459" y="2277754"/>
                    <a:pt x="661261" y="2273085"/>
                  </a:cubicBezTo>
                  <a:cubicBezTo>
                    <a:pt x="663767" y="2268908"/>
                    <a:pt x="668551" y="2266556"/>
                    <a:pt x="671594" y="2262753"/>
                  </a:cubicBezTo>
                  <a:cubicBezTo>
                    <a:pt x="675473" y="2257905"/>
                    <a:pt x="678482" y="2252421"/>
                    <a:pt x="681926" y="2247255"/>
                  </a:cubicBezTo>
                  <a:cubicBezTo>
                    <a:pt x="694910" y="2208300"/>
                    <a:pt x="677396" y="2256314"/>
                    <a:pt x="697424" y="2216258"/>
                  </a:cubicBezTo>
                  <a:cubicBezTo>
                    <a:pt x="699859" y="2211387"/>
                    <a:pt x="699188" y="2205012"/>
                    <a:pt x="702590" y="2200760"/>
                  </a:cubicBezTo>
                  <a:cubicBezTo>
                    <a:pt x="706469" y="2195912"/>
                    <a:pt x="712922" y="2193872"/>
                    <a:pt x="718088" y="2190428"/>
                  </a:cubicBezTo>
                  <a:cubicBezTo>
                    <a:pt x="724585" y="2170939"/>
                    <a:pt x="726156" y="2161697"/>
                    <a:pt x="743919" y="2143933"/>
                  </a:cubicBezTo>
                  <a:lnTo>
                    <a:pt x="769749" y="2118102"/>
                  </a:lnTo>
                  <a:lnTo>
                    <a:pt x="780082" y="2107770"/>
                  </a:lnTo>
                  <a:cubicBezTo>
                    <a:pt x="789053" y="2080857"/>
                    <a:pt x="779372" y="2102200"/>
                    <a:pt x="795580" y="2081939"/>
                  </a:cubicBezTo>
                  <a:cubicBezTo>
                    <a:pt x="815258" y="2057340"/>
                    <a:pt x="794844" y="2073820"/>
                    <a:pt x="821410" y="2056109"/>
                  </a:cubicBezTo>
                  <a:cubicBezTo>
                    <a:pt x="836049" y="2012201"/>
                    <a:pt x="815632" y="2065741"/>
                    <a:pt x="836909" y="2030278"/>
                  </a:cubicBezTo>
                  <a:cubicBezTo>
                    <a:pt x="839711" y="2025609"/>
                    <a:pt x="838224" y="2018631"/>
                    <a:pt x="842075" y="2014780"/>
                  </a:cubicBezTo>
                  <a:cubicBezTo>
                    <a:pt x="845926" y="2010929"/>
                    <a:pt x="852407" y="2011336"/>
                    <a:pt x="857573" y="2009614"/>
                  </a:cubicBezTo>
                  <a:cubicBezTo>
                    <a:pt x="861017" y="2004448"/>
                    <a:pt x="864026" y="1998964"/>
                    <a:pt x="867905" y="1994116"/>
                  </a:cubicBezTo>
                  <a:cubicBezTo>
                    <a:pt x="876318" y="1983599"/>
                    <a:pt x="882228" y="1981123"/>
                    <a:pt x="893736" y="1973451"/>
                  </a:cubicBezTo>
                  <a:cubicBezTo>
                    <a:pt x="897180" y="1968285"/>
                    <a:pt x="901291" y="1963506"/>
                    <a:pt x="904068" y="1957953"/>
                  </a:cubicBezTo>
                  <a:cubicBezTo>
                    <a:pt x="906503" y="1953082"/>
                    <a:pt x="905383" y="1946305"/>
                    <a:pt x="909234" y="1942455"/>
                  </a:cubicBezTo>
                  <a:cubicBezTo>
                    <a:pt x="913085" y="1938604"/>
                    <a:pt x="919567" y="1939011"/>
                    <a:pt x="924733" y="1937289"/>
                  </a:cubicBezTo>
                  <a:cubicBezTo>
                    <a:pt x="928177" y="1933845"/>
                    <a:pt x="932022" y="1930760"/>
                    <a:pt x="935065" y="1926956"/>
                  </a:cubicBezTo>
                  <a:cubicBezTo>
                    <a:pt x="938943" y="1922108"/>
                    <a:pt x="941272" y="1916098"/>
                    <a:pt x="945397" y="1911458"/>
                  </a:cubicBezTo>
                  <a:cubicBezTo>
                    <a:pt x="955105" y="1900537"/>
                    <a:pt x="968289" y="1892619"/>
                    <a:pt x="976394" y="1880461"/>
                  </a:cubicBezTo>
                  <a:cubicBezTo>
                    <a:pt x="990170" y="1859797"/>
                    <a:pt x="981560" y="1868407"/>
                    <a:pt x="1002224" y="1854631"/>
                  </a:cubicBezTo>
                  <a:cubicBezTo>
                    <a:pt x="1005668" y="1849465"/>
                    <a:pt x="1008515" y="1843847"/>
                    <a:pt x="1012556" y="1839133"/>
                  </a:cubicBezTo>
                  <a:cubicBezTo>
                    <a:pt x="1018896" y="1831737"/>
                    <a:pt x="1033221" y="1818468"/>
                    <a:pt x="1033221" y="1818468"/>
                  </a:cubicBezTo>
                  <a:cubicBezTo>
                    <a:pt x="1038604" y="1802318"/>
                    <a:pt x="1043826" y="1782123"/>
                    <a:pt x="1059051" y="1771973"/>
                  </a:cubicBezTo>
                  <a:lnTo>
                    <a:pt x="1074549" y="1761641"/>
                  </a:lnTo>
                  <a:cubicBezTo>
                    <a:pt x="1091894" y="1709615"/>
                    <a:pt x="1065445" y="1790271"/>
                    <a:pt x="1084882" y="1725478"/>
                  </a:cubicBezTo>
                  <a:cubicBezTo>
                    <a:pt x="1088011" y="1715046"/>
                    <a:pt x="1091770" y="1704814"/>
                    <a:pt x="1095214" y="1694482"/>
                  </a:cubicBezTo>
                  <a:cubicBezTo>
                    <a:pt x="1096936" y="1689316"/>
                    <a:pt x="1099059" y="1684266"/>
                    <a:pt x="1100380" y="1678983"/>
                  </a:cubicBezTo>
                  <a:lnTo>
                    <a:pt x="1110712" y="1637655"/>
                  </a:lnTo>
                  <a:cubicBezTo>
                    <a:pt x="1118519" y="1606425"/>
                    <a:pt x="1113633" y="1623724"/>
                    <a:pt x="1126210" y="1585994"/>
                  </a:cubicBezTo>
                  <a:cubicBezTo>
                    <a:pt x="1127932" y="1580828"/>
                    <a:pt x="1127526" y="1574346"/>
                    <a:pt x="1131377" y="1570495"/>
                  </a:cubicBezTo>
                  <a:lnTo>
                    <a:pt x="1146875" y="1554997"/>
                  </a:lnTo>
                  <a:lnTo>
                    <a:pt x="1157207" y="1524000"/>
                  </a:lnTo>
                  <a:cubicBezTo>
                    <a:pt x="1158929" y="1518834"/>
                    <a:pt x="1158522" y="1512353"/>
                    <a:pt x="1162373" y="1508502"/>
                  </a:cubicBezTo>
                  <a:lnTo>
                    <a:pt x="1177871" y="1493004"/>
                  </a:lnTo>
                  <a:cubicBezTo>
                    <a:pt x="1179593" y="1487838"/>
                    <a:pt x="1180602" y="1482376"/>
                    <a:pt x="1183038" y="1477505"/>
                  </a:cubicBezTo>
                  <a:cubicBezTo>
                    <a:pt x="1185815" y="1471952"/>
                    <a:pt x="1190924" y="1467714"/>
                    <a:pt x="1193370" y="1462007"/>
                  </a:cubicBezTo>
                  <a:cubicBezTo>
                    <a:pt x="1196167" y="1455481"/>
                    <a:pt x="1195739" y="1447869"/>
                    <a:pt x="1198536" y="1441343"/>
                  </a:cubicBezTo>
                  <a:cubicBezTo>
                    <a:pt x="1205424" y="1425269"/>
                    <a:pt x="1210589" y="1424697"/>
                    <a:pt x="1224366" y="1415512"/>
                  </a:cubicBezTo>
                  <a:cubicBezTo>
                    <a:pt x="1227769" y="1405304"/>
                    <a:pt x="1230762" y="1391798"/>
                    <a:pt x="1239865" y="1384516"/>
                  </a:cubicBezTo>
                  <a:cubicBezTo>
                    <a:pt x="1244117" y="1381114"/>
                    <a:pt x="1250197" y="1381072"/>
                    <a:pt x="1255363" y="1379350"/>
                  </a:cubicBezTo>
                  <a:cubicBezTo>
                    <a:pt x="1257085" y="1374184"/>
                    <a:pt x="1256678" y="1367702"/>
                    <a:pt x="1260529" y="1363851"/>
                  </a:cubicBezTo>
                  <a:cubicBezTo>
                    <a:pt x="1269310" y="1355070"/>
                    <a:pt x="1291526" y="1343187"/>
                    <a:pt x="1291526" y="1343187"/>
                  </a:cubicBezTo>
                  <a:cubicBezTo>
                    <a:pt x="1293248" y="1338021"/>
                    <a:pt x="1293890" y="1332358"/>
                    <a:pt x="1296692" y="1327689"/>
                  </a:cubicBezTo>
                  <a:cubicBezTo>
                    <a:pt x="1302450" y="1318092"/>
                    <a:pt x="1314398" y="1313523"/>
                    <a:pt x="1322522" y="1307024"/>
                  </a:cubicBezTo>
                  <a:cubicBezTo>
                    <a:pt x="1326326" y="1303981"/>
                    <a:pt x="1328678" y="1299198"/>
                    <a:pt x="1332855" y="1296692"/>
                  </a:cubicBezTo>
                  <a:cubicBezTo>
                    <a:pt x="1337524" y="1293890"/>
                    <a:pt x="1342914" y="1291791"/>
                    <a:pt x="1348353" y="1291526"/>
                  </a:cubicBezTo>
                  <a:cubicBezTo>
                    <a:pt x="1413735" y="1288337"/>
                    <a:pt x="1479228" y="1288082"/>
                    <a:pt x="1544665" y="1286360"/>
                  </a:cubicBezTo>
                  <a:cubicBezTo>
                    <a:pt x="1556719" y="1284638"/>
                    <a:pt x="1568887" y="1283582"/>
                    <a:pt x="1580827" y="1281194"/>
                  </a:cubicBezTo>
                  <a:cubicBezTo>
                    <a:pt x="1586167" y="1280126"/>
                    <a:pt x="1591090" y="1277524"/>
                    <a:pt x="1596326" y="1276028"/>
                  </a:cubicBezTo>
                  <a:cubicBezTo>
                    <a:pt x="1603153" y="1274077"/>
                    <a:pt x="1610102" y="1272583"/>
                    <a:pt x="1616990" y="1270861"/>
                  </a:cubicBezTo>
                  <a:cubicBezTo>
                    <a:pt x="1641550" y="1254487"/>
                    <a:pt x="1626597" y="1262493"/>
                    <a:pt x="1663485" y="1250197"/>
                  </a:cubicBezTo>
                  <a:lnTo>
                    <a:pt x="1678983" y="1245031"/>
                  </a:lnTo>
                  <a:lnTo>
                    <a:pt x="1694482" y="1239865"/>
                  </a:lnTo>
                  <a:cubicBezTo>
                    <a:pt x="1697926" y="1234699"/>
                    <a:pt x="1700044" y="1228341"/>
                    <a:pt x="1704814" y="1224366"/>
                  </a:cubicBezTo>
                  <a:cubicBezTo>
                    <a:pt x="1710730" y="1219436"/>
                    <a:pt x="1718792" y="1217855"/>
                    <a:pt x="1725478" y="1214034"/>
                  </a:cubicBezTo>
                  <a:cubicBezTo>
                    <a:pt x="1730869" y="1210954"/>
                    <a:pt x="1735811" y="1207146"/>
                    <a:pt x="1740977" y="1203702"/>
                  </a:cubicBezTo>
                  <a:cubicBezTo>
                    <a:pt x="1760068" y="1175066"/>
                    <a:pt x="1740386" y="1197717"/>
                    <a:pt x="1766807" y="1183038"/>
                  </a:cubicBezTo>
                  <a:cubicBezTo>
                    <a:pt x="1777662" y="1177007"/>
                    <a:pt x="1797804" y="1162373"/>
                    <a:pt x="1797804" y="1162373"/>
                  </a:cubicBezTo>
                  <a:cubicBezTo>
                    <a:pt x="1801248" y="1157207"/>
                    <a:pt x="1803288" y="1150754"/>
                    <a:pt x="1808136" y="1146875"/>
                  </a:cubicBezTo>
                  <a:cubicBezTo>
                    <a:pt x="1812388" y="1143473"/>
                    <a:pt x="1818763" y="1144144"/>
                    <a:pt x="1823634" y="1141709"/>
                  </a:cubicBezTo>
                  <a:cubicBezTo>
                    <a:pt x="1829188" y="1138932"/>
                    <a:pt x="1833967" y="1134821"/>
                    <a:pt x="1839133" y="1131377"/>
                  </a:cubicBezTo>
                  <a:cubicBezTo>
                    <a:pt x="1850766" y="1096475"/>
                    <a:pt x="1834633" y="1134305"/>
                    <a:pt x="1859797" y="1105546"/>
                  </a:cubicBezTo>
                  <a:cubicBezTo>
                    <a:pt x="1867974" y="1096201"/>
                    <a:pt x="1880461" y="1074550"/>
                    <a:pt x="1880461" y="1074550"/>
                  </a:cubicBezTo>
                  <a:lnTo>
                    <a:pt x="1890794" y="1043553"/>
                  </a:lnTo>
                  <a:cubicBezTo>
                    <a:pt x="1892516" y="1038387"/>
                    <a:pt x="1892110" y="1031906"/>
                    <a:pt x="1895960" y="1028055"/>
                  </a:cubicBezTo>
                  <a:lnTo>
                    <a:pt x="1906292" y="1017722"/>
                  </a:lnTo>
                  <a:cubicBezTo>
                    <a:pt x="1908014" y="1012556"/>
                    <a:pt x="1908813" y="1006984"/>
                    <a:pt x="1911458" y="1002224"/>
                  </a:cubicBezTo>
                  <a:cubicBezTo>
                    <a:pt x="1917488" y="991369"/>
                    <a:pt x="1932122" y="971228"/>
                    <a:pt x="1932122" y="971228"/>
                  </a:cubicBezTo>
                  <a:cubicBezTo>
                    <a:pt x="1933844" y="966062"/>
                    <a:pt x="1934486" y="960399"/>
                    <a:pt x="1937288" y="955729"/>
                  </a:cubicBezTo>
                  <a:cubicBezTo>
                    <a:pt x="1939794" y="951552"/>
                    <a:pt x="1944578" y="949200"/>
                    <a:pt x="1947621" y="945397"/>
                  </a:cubicBezTo>
                  <a:cubicBezTo>
                    <a:pt x="1951500" y="940549"/>
                    <a:pt x="1954509" y="935065"/>
                    <a:pt x="1957953" y="929899"/>
                  </a:cubicBezTo>
                  <a:cubicBezTo>
                    <a:pt x="1959675" y="924733"/>
                    <a:pt x="1960474" y="919160"/>
                    <a:pt x="1963119" y="914400"/>
                  </a:cubicBezTo>
                  <a:cubicBezTo>
                    <a:pt x="1977723" y="888112"/>
                    <a:pt x="1978439" y="888748"/>
                    <a:pt x="1994116" y="873072"/>
                  </a:cubicBezTo>
                  <a:cubicBezTo>
                    <a:pt x="1995838" y="867906"/>
                    <a:pt x="1996637" y="862333"/>
                    <a:pt x="1999282" y="857573"/>
                  </a:cubicBezTo>
                  <a:cubicBezTo>
                    <a:pt x="2005312" y="846718"/>
                    <a:pt x="2013058" y="836909"/>
                    <a:pt x="2019946" y="826577"/>
                  </a:cubicBezTo>
                  <a:lnTo>
                    <a:pt x="2030278" y="811078"/>
                  </a:lnTo>
                  <a:cubicBezTo>
                    <a:pt x="2033722" y="805912"/>
                    <a:pt x="2038646" y="801470"/>
                    <a:pt x="2040610" y="795580"/>
                  </a:cubicBezTo>
                  <a:cubicBezTo>
                    <a:pt x="2042332" y="790414"/>
                    <a:pt x="2042375" y="784334"/>
                    <a:pt x="2045777" y="780082"/>
                  </a:cubicBezTo>
                  <a:cubicBezTo>
                    <a:pt x="2049656" y="775234"/>
                    <a:pt x="2056427" y="773629"/>
                    <a:pt x="2061275" y="769750"/>
                  </a:cubicBezTo>
                  <a:cubicBezTo>
                    <a:pt x="2086840" y="749297"/>
                    <a:pt x="2055084" y="770773"/>
                    <a:pt x="2081939" y="743919"/>
                  </a:cubicBezTo>
                  <a:cubicBezTo>
                    <a:pt x="2086330" y="739529"/>
                    <a:pt x="2092765" y="737676"/>
                    <a:pt x="2097438" y="733587"/>
                  </a:cubicBezTo>
                  <a:cubicBezTo>
                    <a:pt x="2133970" y="701622"/>
                    <a:pt x="2108652" y="712628"/>
                    <a:pt x="2138766" y="702590"/>
                  </a:cubicBezTo>
                  <a:cubicBezTo>
                    <a:pt x="2142210" y="699146"/>
                    <a:pt x="2144922" y="694764"/>
                    <a:pt x="2149099" y="692258"/>
                  </a:cubicBezTo>
                  <a:cubicBezTo>
                    <a:pt x="2153768" y="689456"/>
                    <a:pt x="2160345" y="690494"/>
                    <a:pt x="2164597" y="687092"/>
                  </a:cubicBezTo>
                  <a:cubicBezTo>
                    <a:pt x="2176761" y="677361"/>
                    <a:pt x="2171221" y="668281"/>
                    <a:pt x="2185261" y="661261"/>
                  </a:cubicBezTo>
                  <a:cubicBezTo>
                    <a:pt x="2195002" y="656390"/>
                    <a:pt x="2206517" y="655800"/>
                    <a:pt x="2216258" y="650929"/>
                  </a:cubicBezTo>
                  <a:cubicBezTo>
                    <a:pt x="2223146" y="647485"/>
                    <a:pt x="2230514" y="644869"/>
                    <a:pt x="2236922" y="640597"/>
                  </a:cubicBezTo>
                  <a:cubicBezTo>
                    <a:pt x="2265287" y="621688"/>
                    <a:pt x="2226780" y="637090"/>
                    <a:pt x="2262753" y="625099"/>
                  </a:cubicBezTo>
                  <a:lnTo>
                    <a:pt x="2288583" y="599268"/>
                  </a:lnTo>
                  <a:cubicBezTo>
                    <a:pt x="2292027" y="595824"/>
                    <a:pt x="2294295" y="590476"/>
                    <a:pt x="2298916" y="588936"/>
                  </a:cubicBezTo>
                  <a:lnTo>
                    <a:pt x="2314414" y="583770"/>
                  </a:lnTo>
                  <a:lnTo>
                    <a:pt x="2345410" y="552773"/>
                  </a:lnTo>
                  <a:cubicBezTo>
                    <a:pt x="2348854" y="549329"/>
                    <a:pt x="2353041" y="546494"/>
                    <a:pt x="2355743" y="542441"/>
                  </a:cubicBezTo>
                  <a:cubicBezTo>
                    <a:pt x="2373456" y="515871"/>
                    <a:pt x="2356972" y="536293"/>
                    <a:pt x="2381573" y="516611"/>
                  </a:cubicBezTo>
                  <a:cubicBezTo>
                    <a:pt x="2401835" y="500401"/>
                    <a:pt x="2380487" y="510084"/>
                    <a:pt x="2407404" y="501112"/>
                  </a:cubicBezTo>
                  <a:cubicBezTo>
                    <a:pt x="2412570" y="497668"/>
                    <a:pt x="2417012" y="492743"/>
                    <a:pt x="2422902" y="490780"/>
                  </a:cubicBezTo>
                  <a:cubicBezTo>
                    <a:pt x="2431839" y="487801"/>
                    <a:pt x="2490893" y="480990"/>
                    <a:pt x="2495227" y="480448"/>
                  </a:cubicBezTo>
                  <a:cubicBezTo>
                    <a:pt x="2505559" y="477004"/>
                    <a:pt x="2520183" y="479178"/>
                    <a:pt x="2526224" y="470116"/>
                  </a:cubicBezTo>
                  <a:cubicBezTo>
                    <a:pt x="2529668" y="464950"/>
                    <a:pt x="2531291" y="457908"/>
                    <a:pt x="2536556" y="454617"/>
                  </a:cubicBezTo>
                  <a:cubicBezTo>
                    <a:pt x="2545792" y="448845"/>
                    <a:pt x="2558491" y="450326"/>
                    <a:pt x="2567553" y="444285"/>
                  </a:cubicBezTo>
                  <a:lnTo>
                    <a:pt x="2598549" y="423621"/>
                  </a:lnTo>
                  <a:cubicBezTo>
                    <a:pt x="2603715" y="420177"/>
                    <a:pt x="2608158" y="415253"/>
                    <a:pt x="2614048" y="413289"/>
                  </a:cubicBezTo>
                  <a:cubicBezTo>
                    <a:pt x="2619214" y="411567"/>
                    <a:pt x="2624675" y="410557"/>
                    <a:pt x="2629546" y="408122"/>
                  </a:cubicBezTo>
                  <a:cubicBezTo>
                    <a:pt x="2638495" y="403647"/>
                    <a:pt x="2648971" y="395465"/>
                    <a:pt x="2655377" y="387458"/>
                  </a:cubicBezTo>
                  <a:cubicBezTo>
                    <a:pt x="2659256" y="382610"/>
                    <a:pt x="2662265" y="377126"/>
                    <a:pt x="2665709" y="371960"/>
                  </a:cubicBezTo>
                  <a:cubicBezTo>
                    <a:pt x="2663987" y="366794"/>
                    <a:pt x="2664394" y="360312"/>
                    <a:pt x="2660543" y="356461"/>
                  </a:cubicBezTo>
                  <a:cubicBezTo>
                    <a:pt x="2656692" y="352610"/>
                    <a:pt x="2649915" y="353730"/>
                    <a:pt x="2645044" y="351295"/>
                  </a:cubicBezTo>
                  <a:cubicBezTo>
                    <a:pt x="2639491" y="348518"/>
                    <a:pt x="2635220" y="343485"/>
                    <a:pt x="2629546" y="340963"/>
                  </a:cubicBezTo>
                  <a:cubicBezTo>
                    <a:pt x="2619593" y="336540"/>
                    <a:pt x="2598549" y="330631"/>
                    <a:pt x="2598549" y="330631"/>
                  </a:cubicBezTo>
                  <a:cubicBezTo>
                    <a:pt x="2569913" y="311540"/>
                    <a:pt x="2592564" y="331222"/>
                    <a:pt x="2577885" y="304800"/>
                  </a:cubicBezTo>
                  <a:cubicBezTo>
                    <a:pt x="2571855" y="293945"/>
                    <a:pt x="2557221" y="273804"/>
                    <a:pt x="2557221" y="273804"/>
                  </a:cubicBezTo>
                  <a:cubicBezTo>
                    <a:pt x="2555499" y="268638"/>
                    <a:pt x="2554857" y="262975"/>
                    <a:pt x="2552055" y="258305"/>
                  </a:cubicBezTo>
                  <a:cubicBezTo>
                    <a:pt x="2549549" y="254128"/>
                    <a:pt x="2543432" y="252534"/>
                    <a:pt x="2541722" y="247973"/>
                  </a:cubicBezTo>
                  <a:cubicBezTo>
                    <a:pt x="2538044" y="238165"/>
                    <a:pt x="2538828" y="227202"/>
                    <a:pt x="2536556" y="216977"/>
                  </a:cubicBezTo>
                  <a:cubicBezTo>
                    <a:pt x="2535375" y="211661"/>
                    <a:pt x="2532886" y="206714"/>
                    <a:pt x="2531390" y="201478"/>
                  </a:cubicBezTo>
                  <a:cubicBezTo>
                    <a:pt x="2525620" y="181282"/>
                    <a:pt x="2529374" y="181045"/>
                    <a:pt x="2515892" y="165316"/>
                  </a:cubicBezTo>
                  <a:cubicBezTo>
                    <a:pt x="2486441" y="130956"/>
                    <a:pt x="2507228" y="153234"/>
                    <a:pt x="2479729" y="139485"/>
                  </a:cubicBezTo>
                  <a:cubicBezTo>
                    <a:pt x="2474176" y="136708"/>
                    <a:pt x="2469905" y="131675"/>
                    <a:pt x="2464231" y="129153"/>
                  </a:cubicBezTo>
                  <a:cubicBezTo>
                    <a:pt x="2454278" y="124730"/>
                    <a:pt x="2443566" y="122265"/>
                    <a:pt x="2433234" y="118821"/>
                  </a:cubicBezTo>
                  <a:lnTo>
                    <a:pt x="2402238" y="108489"/>
                  </a:lnTo>
                  <a:cubicBezTo>
                    <a:pt x="2397072" y="106767"/>
                    <a:pt x="2391270" y="106343"/>
                    <a:pt x="2386739" y="103322"/>
                  </a:cubicBezTo>
                  <a:cubicBezTo>
                    <a:pt x="2381573" y="99878"/>
                    <a:pt x="2377131" y="94953"/>
                    <a:pt x="2371241" y="92990"/>
                  </a:cubicBezTo>
                  <a:cubicBezTo>
                    <a:pt x="2361304" y="89678"/>
                    <a:pt x="2350576" y="89546"/>
                    <a:pt x="2340244" y="87824"/>
                  </a:cubicBezTo>
                  <a:lnTo>
                    <a:pt x="2293749" y="72326"/>
                  </a:lnTo>
                  <a:cubicBezTo>
                    <a:pt x="2288583" y="70604"/>
                    <a:pt x="2282782" y="70181"/>
                    <a:pt x="2278251" y="67160"/>
                  </a:cubicBezTo>
                  <a:cubicBezTo>
                    <a:pt x="2273085" y="63716"/>
                    <a:pt x="2268427" y="59350"/>
                    <a:pt x="2262753" y="56828"/>
                  </a:cubicBezTo>
                  <a:cubicBezTo>
                    <a:pt x="2252800" y="52405"/>
                    <a:pt x="2231756" y="46495"/>
                    <a:pt x="2231756" y="46495"/>
                  </a:cubicBezTo>
                  <a:cubicBezTo>
                    <a:pt x="2226590" y="43051"/>
                    <a:pt x="2221811" y="38940"/>
                    <a:pt x="2216258" y="36163"/>
                  </a:cubicBezTo>
                  <a:cubicBezTo>
                    <a:pt x="2211387" y="33728"/>
                    <a:pt x="2205429" y="33799"/>
                    <a:pt x="2200760" y="30997"/>
                  </a:cubicBezTo>
                  <a:cubicBezTo>
                    <a:pt x="2196583" y="28491"/>
                    <a:pt x="2194784" y="22843"/>
                    <a:pt x="2190427" y="20665"/>
                  </a:cubicBezTo>
                  <a:cubicBezTo>
                    <a:pt x="2180686" y="15795"/>
                    <a:pt x="2169763" y="13777"/>
                    <a:pt x="2159431" y="10333"/>
                  </a:cubicBezTo>
                  <a:lnTo>
                    <a:pt x="2143933" y="5166"/>
                  </a:lnTo>
                  <a:lnTo>
                    <a:pt x="2128434" y="0"/>
                  </a:lnTo>
                  <a:cubicBezTo>
                    <a:pt x="2085383" y="1722"/>
                    <a:pt x="2042104" y="408"/>
                    <a:pt x="1999282" y="5166"/>
                  </a:cubicBezTo>
                  <a:cubicBezTo>
                    <a:pt x="1994441" y="5704"/>
                    <a:pt x="1993306" y="13321"/>
                    <a:pt x="1988949" y="15499"/>
                  </a:cubicBezTo>
                  <a:cubicBezTo>
                    <a:pt x="1982599" y="18674"/>
                    <a:pt x="1975173" y="18943"/>
                    <a:pt x="1968285" y="20665"/>
                  </a:cubicBezTo>
                  <a:cubicBezTo>
                    <a:pt x="1963119" y="24109"/>
                    <a:pt x="1958340" y="28220"/>
                    <a:pt x="1952787" y="30997"/>
                  </a:cubicBezTo>
                  <a:cubicBezTo>
                    <a:pt x="1947916" y="33432"/>
                    <a:pt x="1941540" y="32761"/>
                    <a:pt x="1937288" y="36163"/>
                  </a:cubicBezTo>
                  <a:cubicBezTo>
                    <a:pt x="1932440" y="40041"/>
                    <a:pt x="1930834" y="46813"/>
                    <a:pt x="1926956" y="51661"/>
                  </a:cubicBezTo>
                  <a:cubicBezTo>
                    <a:pt x="1918542" y="62179"/>
                    <a:pt x="1912636" y="64652"/>
                    <a:pt x="1901126" y="72326"/>
                  </a:cubicBezTo>
                  <a:cubicBezTo>
                    <a:pt x="1897682" y="77492"/>
                    <a:pt x="1894673" y="82976"/>
                    <a:pt x="1890794" y="87824"/>
                  </a:cubicBezTo>
                  <a:cubicBezTo>
                    <a:pt x="1882383" y="98338"/>
                    <a:pt x="1876467" y="100819"/>
                    <a:pt x="1864963" y="108489"/>
                  </a:cubicBezTo>
                  <a:lnTo>
                    <a:pt x="1844299" y="139485"/>
                  </a:lnTo>
                  <a:lnTo>
                    <a:pt x="1833966" y="154983"/>
                  </a:lnTo>
                  <a:lnTo>
                    <a:pt x="1823634" y="185980"/>
                  </a:lnTo>
                  <a:lnTo>
                    <a:pt x="1818468" y="201478"/>
                  </a:lnTo>
                  <a:cubicBezTo>
                    <a:pt x="1818001" y="207553"/>
                    <a:pt x="1817090" y="268410"/>
                    <a:pt x="1808136" y="289302"/>
                  </a:cubicBezTo>
                  <a:cubicBezTo>
                    <a:pt x="1805690" y="295009"/>
                    <a:pt x="1801248" y="299634"/>
                    <a:pt x="1797804" y="304800"/>
                  </a:cubicBezTo>
                  <a:cubicBezTo>
                    <a:pt x="1796082" y="309966"/>
                    <a:pt x="1796489" y="316448"/>
                    <a:pt x="1792638" y="320299"/>
                  </a:cubicBezTo>
                  <a:cubicBezTo>
                    <a:pt x="1788787" y="324150"/>
                    <a:pt x="1782010" y="323030"/>
                    <a:pt x="1777139" y="325465"/>
                  </a:cubicBezTo>
                  <a:cubicBezTo>
                    <a:pt x="1771586" y="328242"/>
                    <a:pt x="1767194" y="333020"/>
                    <a:pt x="1761641" y="335797"/>
                  </a:cubicBezTo>
                  <a:cubicBezTo>
                    <a:pt x="1756770" y="338232"/>
                    <a:pt x="1751379" y="339467"/>
                    <a:pt x="1746143" y="340963"/>
                  </a:cubicBezTo>
                  <a:cubicBezTo>
                    <a:pt x="1713881" y="350181"/>
                    <a:pt x="1724781" y="344753"/>
                    <a:pt x="1678983" y="351295"/>
                  </a:cubicBezTo>
                  <a:cubicBezTo>
                    <a:pt x="1663674" y="353482"/>
                    <a:pt x="1647533" y="357866"/>
                    <a:pt x="1632488" y="361628"/>
                  </a:cubicBezTo>
                  <a:cubicBezTo>
                    <a:pt x="1627322" y="365072"/>
                    <a:pt x="1622803" y="369780"/>
                    <a:pt x="1616990" y="371960"/>
                  </a:cubicBezTo>
                  <a:cubicBezTo>
                    <a:pt x="1608769" y="375043"/>
                    <a:pt x="1599731" y="375221"/>
                    <a:pt x="1591160" y="377126"/>
                  </a:cubicBezTo>
                  <a:cubicBezTo>
                    <a:pt x="1584229" y="378666"/>
                    <a:pt x="1577322" y="380341"/>
                    <a:pt x="1570495" y="382292"/>
                  </a:cubicBezTo>
                  <a:cubicBezTo>
                    <a:pt x="1565259" y="383788"/>
                    <a:pt x="1560233" y="385962"/>
                    <a:pt x="1554997" y="387458"/>
                  </a:cubicBezTo>
                  <a:cubicBezTo>
                    <a:pt x="1509581" y="400434"/>
                    <a:pt x="1556002" y="385402"/>
                    <a:pt x="1518834" y="397790"/>
                  </a:cubicBezTo>
                  <a:cubicBezTo>
                    <a:pt x="1494274" y="414163"/>
                    <a:pt x="1509225" y="406159"/>
                    <a:pt x="1472339" y="418455"/>
                  </a:cubicBezTo>
                  <a:lnTo>
                    <a:pt x="1456841" y="423621"/>
                  </a:lnTo>
                  <a:cubicBezTo>
                    <a:pt x="1451675" y="425343"/>
                    <a:pt x="1445874" y="425767"/>
                    <a:pt x="1441343" y="428787"/>
                  </a:cubicBezTo>
                  <a:cubicBezTo>
                    <a:pt x="1390998" y="462348"/>
                    <a:pt x="1469197" y="409804"/>
                    <a:pt x="1405180" y="454617"/>
                  </a:cubicBezTo>
                  <a:cubicBezTo>
                    <a:pt x="1395007" y="461738"/>
                    <a:pt x="1384515" y="468394"/>
                    <a:pt x="1374183" y="475282"/>
                  </a:cubicBezTo>
                  <a:cubicBezTo>
                    <a:pt x="1369017" y="478726"/>
                    <a:pt x="1363075" y="481224"/>
                    <a:pt x="1358685" y="485614"/>
                  </a:cubicBezTo>
                  <a:cubicBezTo>
                    <a:pt x="1321863" y="522436"/>
                    <a:pt x="1363657" y="482668"/>
                    <a:pt x="1327688" y="511444"/>
                  </a:cubicBezTo>
                  <a:cubicBezTo>
                    <a:pt x="1323885" y="514487"/>
                    <a:pt x="1321253" y="518854"/>
                    <a:pt x="1317356" y="521777"/>
                  </a:cubicBezTo>
                  <a:cubicBezTo>
                    <a:pt x="1307422" y="529228"/>
                    <a:pt x="1296692" y="535553"/>
                    <a:pt x="1286360" y="542441"/>
                  </a:cubicBezTo>
                  <a:lnTo>
                    <a:pt x="1270861" y="552773"/>
                  </a:lnTo>
                  <a:cubicBezTo>
                    <a:pt x="1267417" y="557939"/>
                    <a:pt x="1265377" y="564393"/>
                    <a:pt x="1260529" y="568272"/>
                  </a:cubicBezTo>
                  <a:cubicBezTo>
                    <a:pt x="1256277" y="571674"/>
                    <a:pt x="1249902" y="571003"/>
                    <a:pt x="1245031" y="573438"/>
                  </a:cubicBezTo>
                  <a:cubicBezTo>
                    <a:pt x="1239478" y="576215"/>
                    <a:pt x="1234699" y="580326"/>
                    <a:pt x="1229533" y="583770"/>
                  </a:cubicBezTo>
                  <a:cubicBezTo>
                    <a:pt x="1227811" y="588936"/>
                    <a:pt x="1228217" y="595417"/>
                    <a:pt x="1224366" y="599268"/>
                  </a:cubicBezTo>
                  <a:cubicBezTo>
                    <a:pt x="1215585" y="608049"/>
                    <a:pt x="1203702" y="613045"/>
                    <a:pt x="1193370" y="619933"/>
                  </a:cubicBezTo>
                  <a:cubicBezTo>
                    <a:pt x="1188204" y="623377"/>
                    <a:pt x="1182261" y="625875"/>
                    <a:pt x="1177871" y="630265"/>
                  </a:cubicBezTo>
                  <a:cubicBezTo>
                    <a:pt x="1124129" y="684007"/>
                    <a:pt x="1197222" y="612940"/>
                    <a:pt x="1146875" y="656095"/>
                  </a:cubicBezTo>
                  <a:cubicBezTo>
                    <a:pt x="1139479" y="662435"/>
                    <a:pt x="1133098" y="669872"/>
                    <a:pt x="1126210" y="676760"/>
                  </a:cubicBezTo>
                  <a:cubicBezTo>
                    <a:pt x="1121044" y="681926"/>
                    <a:pt x="1116791" y="688205"/>
                    <a:pt x="1110712" y="692258"/>
                  </a:cubicBezTo>
                  <a:lnTo>
                    <a:pt x="1095214" y="702590"/>
                  </a:lnTo>
                  <a:cubicBezTo>
                    <a:pt x="1091770" y="707756"/>
                    <a:pt x="1089730" y="714210"/>
                    <a:pt x="1084882" y="718089"/>
                  </a:cubicBezTo>
                  <a:cubicBezTo>
                    <a:pt x="1080630" y="721491"/>
                    <a:pt x="1072548" y="718824"/>
                    <a:pt x="1069383" y="723255"/>
                  </a:cubicBezTo>
                  <a:cubicBezTo>
                    <a:pt x="1063053" y="732117"/>
                    <a:pt x="1063921" y="744510"/>
                    <a:pt x="1059051" y="754251"/>
                  </a:cubicBezTo>
                  <a:cubicBezTo>
                    <a:pt x="1055607" y="761139"/>
                    <a:pt x="1051753" y="767837"/>
                    <a:pt x="1048719" y="774916"/>
                  </a:cubicBezTo>
                  <a:cubicBezTo>
                    <a:pt x="1046574" y="779921"/>
                    <a:pt x="1046198" y="785654"/>
                    <a:pt x="1043553" y="790414"/>
                  </a:cubicBezTo>
                  <a:cubicBezTo>
                    <a:pt x="1037522" y="801269"/>
                    <a:pt x="1022888" y="821411"/>
                    <a:pt x="1022888" y="821411"/>
                  </a:cubicBezTo>
                  <a:lnTo>
                    <a:pt x="1012556" y="852407"/>
                  </a:lnTo>
                  <a:cubicBezTo>
                    <a:pt x="1010834" y="857573"/>
                    <a:pt x="1009825" y="863034"/>
                    <a:pt x="1007390" y="867905"/>
                  </a:cubicBezTo>
                  <a:cubicBezTo>
                    <a:pt x="1003946" y="874793"/>
                    <a:pt x="999762" y="881359"/>
                    <a:pt x="997058" y="888570"/>
                  </a:cubicBezTo>
                  <a:cubicBezTo>
                    <a:pt x="994565" y="895218"/>
                    <a:pt x="993284" y="902272"/>
                    <a:pt x="991892" y="909234"/>
                  </a:cubicBezTo>
                  <a:cubicBezTo>
                    <a:pt x="986307" y="937158"/>
                    <a:pt x="988759" y="936899"/>
                    <a:pt x="981560" y="960895"/>
                  </a:cubicBezTo>
                  <a:cubicBezTo>
                    <a:pt x="978430" y="971327"/>
                    <a:pt x="980289" y="985851"/>
                    <a:pt x="971227" y="991892"/>
                  </a:cubicBezTo>
                  <a:cubicBezTo>
                    <a:pt x="960895" y="998780"/>
                    <a:pt x="949012" y="1003775"/>
                    <a:pt x="940231" y="1012556"/>
                  </a:cubicBezTo>
                  <a:cubicBezTo>
                    <a:pt x="933343" y="1019444"/>
                    <a:pt x="929017" y="1030858"/>
                    <a:pt x="919566" y="1033221"/>
                  </a:cubicBezTo>
                  <a:lnTo>
                    <a:pt x="898902" y="1038387"/>
                  </a:lnTo>
                  <a:cubicBezTo>
                    <a:pt x="893736" y="1041831"/>
                    <a:pt x="887794" y="1044329"/>
                    <a:pt x="883404" y="1048719"/>
                  </a:cubicBezTo>
                  <a:cubicBezTo>
                    <a:pt x="872849" y="1059274"/>
                    <a:pt x="875516" y="1066883"/>
                    <a:pt x="862739" y="1074550"/>
                  </a:cubicBezTo>
                  <a:cubicBezTo>
                    <a:pt x="858070" y="1077352"/>
                    <a:pt x="852407" y="1077994"/>
                    <a:pt x="847241" y="1079716"/>
                  </a:cubicBezTo>
                  <a:lnTo>
                    <a:pt x="836909" y="1110712"/>
                  </a:lnTo>
                  <a:lnTo>
                    <a:pt x="831743" y="1126211"/>
                  </a:lnTo>
                  <a:cubicBezTo>
                    <a:pt x="830212" y="1138456"/>
                    <a:pt x="825137" y="1183630"/>
                    <a:pt x="821410" y="1198536"/>
                  </a:cubicBezTo>
                  <a:cubicBezTo>
                    <a:pt x="821409" y="1198541"/>
                    <a:pt x="808496" y="1237279"/>
                    <a:pt x="805912" y="1245031"/>
                  </a:cubicBezTo>
                  <a:lnTo>
                    <a:pt x="800746" y="1260529"/>
                  </a:lnTo>
                  <a:cubicBezTo>
                    <a:pt x="797343" y="1270739"/>
                    <a:pt x="794353" y="1284243"/>
                    <a:pt x="785248" y="1291526"/>
                  </a:cubicBezTo>
                  <a:cubicBezTo>
                    <a:pt x="780996" y="1294928"/>
                    <a:pt x="774915" y="1294970"/>
                    <a:pt x="769749" y="1296692"/>
                  </a:cubicBezTo>
                  <a:cubicBezTo>
                    <a:pt x="759417" y="1303580"/>
                    <a:pt x="747534" y="1308575"/>
                    <a:pt x="738753" y="1317356"/>
                  </a:cubicBezTo>
                  <a:cubicBezTo>
                    <a:pt x="731865" y="1324244"/>
                    <a:pt x="727330" y="1334940"/>
                    <a:pt x="718088" y="1338021"/>
                  </a:cubicBezTo>
                  <a:cubicBezTo>
                    <a:pt x="712922" y="1339743"/>
                    <a:pt x="707350" y="1340542"/>
                    <a:pt x="702590" y="1343187"/>
                  </a:cubicBezTo>
                  <a:cubicBezTo>
                    <a:pt x="691735" y="1349217"/>
                    <a:pt x="671594" y="1363851"/>
                    <a:pt x="671594" y="1363851"/>
                  </a:cubicBezTo>
                  <a:cubicBezTo>
                    <a:pt x="667392" y="1376455"/>
                    <a:pt x="666109" y="1384834"/>
                    <a:pt x="656095" y="1394848"/>
                  </a:cubicBezTo>
                  <a:cubicBezTo>
                    <a:pt x="651705" y="1399238"/>
                    <a:pt x="645763" y="1401736"/>
                    <a:pt x="640597" y="1405180"/>
                  </a:cubicBezTo>
                  <a:lnTo>
                    <a:pt x="614766" y="1482672"/>
                  </a:lnTo>
                  <a:lnTo>
                    <a:pt x="609600" y="1498170"/>
                  </a:lnTo>
                  <a:cubicBezTo>
                    <a:pt x="607878" y="1503336"/>
                    <a:pt x="608965" y="1510647"/>
                    <a:pt x="604434" y="1513668"/>
                  </a:cubicBezTo>
                  <a:cubicBezTo>
                    <a:pt x="599268" y="1517112"/>
                    <a:pt x="593650" y="1519959"/>
                    <a:pt x="588936" y="1524000"/>
                  </a:cubicBezTo>
                  <a:cubicBezTo>
                    <a:pt x="581540" y="1530340"/>
                    <a:pt x="577513" y="1541584"/>
                    <a:pt x="568271" y="1544665"/>
                  </a:cubicBezTo>
                  <a:lnTo>
                    <a:pt x="537275" y="1554997"/>
                  </a:lnTo>
                  <a:lnTo>
                    <a:pt x="521777" y="1560163"/>
                  </a:lnTo>
                  <a:cubicBezTo>
                    <a:pt x="511618" y="1575399"/>
                    <a:pt x="510860" y="1578731"/>
                    <a:pt x="495946" y="1591160"/>
                  </a:cubicBezTo>
                  <a:cubicBezTo>
                    <a:pt x="491176" y="1595135"/>
                    <a:pt x="485614" y="1598048"/>
                    <a:pt x="480448" y="1601492"/>
                  </a:cubicBezTo>
                  <a:cubicBezTo>
                    <a:pt x="478726" y="1606658"/>
                    <a:pt x="478084" y="1612321"/>
                    <a:pt x="475282" y="1616990"/>
                  </a:cubicBezTo>
                  <a:cubicBezTo>
                    <a:pt x="456922" y="1647588"/>
                    <a:pt x="465729" y="1593986"/>
                    <a:pt x="444285" y="1658319"/>
                  </a:cubicBezTo>
                  <a:cubicBezTo>
                    <a:pt x="440841" y="1668651"/>
                    <a:pt x="436595" y="1678750"/>
                    <a:pt x="433953" y="1689316"/>
                  </a:cubicBezTo>
                  <a:cubicBezTo>
                    <a:pt x="426657" y="1718499"/>
                    <a:pt x="430179" y="1703018"/>
                    <a:pt x="423621" y="1735811"/>
                  </a:cubicBezTo>
                  <a:cubicBezTo>
                    <a:pt x="425343" y="1759919"/>
                    <a:pt x="426382" y="1784086"/>
                    <a:pt x="428787" y="1808136"/>
                  </a:cubicBezTo>
                  <a:cubicBezTo>
                    <a:pt x="431550" y="1835765"/>
                    <a:pt x="439119" y="1890794"/>
                    <a:pt x="439119" y="1890794"/>
                  </a:cubicBezTo>
                  <a:cubicBezTo>
                    <a:pt x="431530" y="2019805"/>
                    <a:pt x="450655" y="1946808"/>
                    <a:pt x="423621" y="1994116"/>
                  </a:cubicBezTo>
                  <a:cubicBezTo>
                    <a:pt x="419800" y="2000802"/>
                    <a:pt x="417250" y="2008176"/>
                    <a:pt x="413288" y="2014780"/>
                  </a:cubicBezTo>
                  <a:cubicBezTo>
                    <a:pt x="406899" y="2025428"/>
                    <a:pt x="392624" y="2045777"/>
                    <a:pt x="392624" y="2045777"/>
                  </a:cubicBezTo>
                  <a:cubicBezTo>
                    <a:pt x="380759" y="2093236"/>
                    <a:pt x="397907" y="2044339"/>
                    <a:pt x="371960" y="2076773"/>
                  </a:cubicBezTo>
                  <a:cubicBezTo>
                    <a:pt x="368558" y="2081025"/>
                    <a:pt x="369596" y="2087602"/>
                    <a:pt x="366794" y="2092272"/>
                  </a:cubicBezTo>
                  <a:cubicBezTo>
                    <a:pt x="364288" y="2096449"/>
                    <a:pt x="359905" y="2099160"/>
                    <a:pt x="356461" y="2102604"/>
                  </a:cubicBezTo>
                  <a:cubicBezTo>
                    <a:pt x="351004" y="2118974"/>
                    <a:pt x="352408" y="2119293"/>
                    <a:pt x="340963" y="2133600"/>
                  </a:cubicBezTo>
                  <a:cubicBezTo>
                    <a:pt x="337920" y="2137404"/>
                    <a:pt x="333674" y="2140129"/>
                    <a:pt x="330631" y="2143933"/>
                  </a:cubicBezTo>
                  <a:cubicBezTo>
                    <a:pt x="326753" y="2148781"/>
                    <a:pt x="325147" y="2155553"/>
                    <a:pt x="320299" y="2159431"/>
                  </a:cubicBezTo>
                  <a:cubicBezTo>
                    <a:pt x="316047" y="2162833"/>
                    <a:pt x="309966" y="2162875"/>
                    <a:pt x="304800" y="2164597"/>
                  </a:cubicBezTo>
                  <a:cubicBezTo>
                    <a:pt x="251187" y="2200339"/>
                    <a:pt x="331408" y="2143156"/>
                    <a:pt x="278970" y="2195594"/>
                  </a:cubicBezTo>
                  <a:cubicBezTo>
                    <a:pt x="275119" y="2199445"/>
                    <a:pt x="268637" y="2199038"/>
                    <a:pt x="263471" y="2200760"/>
                  </a:cubicBezTo>
                  <a:cubicBezTo>
                    <a:pt x="240344" y="2270142"/>
                    <a:pt x="263811" y="2194807"/>
                    <a:pt x="253139" y="2381573"/>
                  </a:cubicBezTo>
                  <a:cubicBezTo>
                    <a:pt x="252136" y="2399119"/>
                    <a:pt x="243139" y="2399773"/>
                    <a:pt x="232475" y="2412570"/>
                  </a:cubicBezTo>
                  <a:cubicBezTo>
                    <a:pt x="226014" y="2420324"/>
                    <a:pt x="221377" y="2432933"/>
                    <a:pt x="211810" y="2438400"/>
                  </a:cubicBezTo>
                  <a:cubicBezTo>
                    <a:pt x="201740" y="2444155"/>
                    <a:pt x="164392" y="2455929"/>
                    <a:pt x="154983" y="2459065"/>
                  </a:cubicBezTo>
                  <a:cubicBezTo>
                    <a:pt x="149817" y="2460787"/>
                    <a:pt x="144016" y="2461210"/>
                    <a:pt x="139485" y="2464231"/>
                  </a:cubicBezTo>
                  <a:cubicBezTo>
                    <a:pt x="101182" y="2489765"/>
                    <a:pt x="120665" y="2482460"/>
                    <a:pt x="82658" y="2490061"/>
                  </a:cubicBezTo>
                  <a:cubicBezTo>
                    <a:pt x="62017" y="2551987"/>
                    <a:pt x="88452" y="2467864"/>
                    <a:pt x="72326" y="2639878"/>
                  </a:cubicBezTo>
                  <a:cubicBezTo>
                    <a:pt x="69215" y="2673060"/>
                    <a:pt x="67855" y="2668922"/>
                    <a:pt x="46495" y="2676041"/>
                  </a:cubicBezTo>
                  <a:cubicBezTo>
                    <a:pt x="44773" y="2681207"/>
                    <a:pt x="45180" y="2687688"/>
                    <a:pt x="41329" y="2691539"/>
                  </a:cubicBezTo>
                  <a:cubicBezTo>
                    <a:pt x="37478" y="2695390"/>
                    <a:pt x="28633" y="2692036"/>
                    <a:pt x="25831" y="2696705"/>
                  </a:cubicBezTo>
                  <a:cubicBezTo>
                    <a:pt x="17426" y="2710714"/>
                    <a:pt x="10333" y="2743200"/>
                    <a:pt x="10333" y="2743200"/>
                  </a:cubicBezTo>
                  <a:cubicBezTo>
                    <a:pt x="12055" y="2755254"/>
                    <a:pt x="13111" y="2767423"/>
                    <a:pt x="15499" y="2779363"/>
                  </a:cubicBezTo>
                  <a:cubicBezTo>
                    <a:pt x="16567" y="2784703"/>
                    <a:pt x="19484" y="2789545"/>
                    <a:pt x="20665" y="2794861"/>
                  </a:cubicBezTo>
                  <a:cubicBezTo>
                    <a:pt x="22937" y="2805086"/>
                    <a:pt x="23777" y="2815587"/>
                    <a:pt x="25831" y="2825858"/>
                  </a:cubicBezTo>
                  <a:cubicBezTo>
                    <a:pt x="35492" y="2874163"/>
                    <a:pt x="26317" y="2822638"/>
                    <a:pt x="36163" y="2862021"/>
                  </a:cubicBezTo>
                  <a:cubicBezTo>
                    <a:pt x="38293" y="2870539"/>
                    <a:pt x="38246" y="2879630"/>
                    <a:pt x="41329" y="2887851"/>
                  </a:cubicBezTo>
                  <a:cubicBezTo>
                    <a:pt x="43509" y="2893665"/>
                    <a:pt x="49139" y="2897676"/>
                    <a:pt x="51661" y="2903350"/>
                  </a:cubicBezTo>
                  <a:cubicBezTo>
                    <a:pt x="76251" y="2958677"/>
                    <a:pt x="48944" y="2914771"/>
                    <a:pt x="72326" y="2949844"/>
                  </a:cubicBezTo>
                  <a:cubicBezTo>
                    <a:pt x="74048" y="2955010"/>
                    <a:pt x="75057" y="2960472"/>
                    <a:pt x="77492" y="2965343"/>
                  </a:cubicBezTo>
                  <a:cubicBezTo>
                    <a:pt x="80269" y="2970896"/>
                    <a:pt x="85302" y="2975167"/>
                    <a:pt x="87824" y="2980841"/>
                  </a:cubicBezTo>
                  <a:cubicBezTo>
                    <a:pt x="92247" y="2990794"/>
                    <a:pt x="98156" y="3011838"/>
                    <a:pt x="98156" y="3011838"/>
                  </a:cubicBezTo>
                  <a:cubicBezTo>
                    <a:pt x="99878" y="3025614"/>
                    <a:pt x="100839" y="3039507"/>
                    <a:pt x="103322" y="3053166"/>
                  </a:cubicBezTo>
                  <a:cubicBezTo>
                    <a:pt x="104296" y="3058524"/>
                    <a:pt x="106992" y="3063429"/>
                    <a:pt x="108488" y="3068665"/>
                  </a:cubicBezTo>
                  <a:cubicBezTo>
                    <a:pt x="117866" y="3101487"/>
                    <a:pt x="107938" y="3077895"/>
                    <a:pt x="123987" y="3109994"/>
                  </a:cubicBezTo>
                  <a:cubicBezTo>
                    <a:pt x="140662" y="3210045"/>
                    <a:pt x="136269" y="3171785"/>
                    <a:pt x="123987" y="3368299"/>
                  </a:cubicBezTo>
                  <a:cubicBezTo>
                    <a:pt x="123507" y="3375985"/>
                    <a:pt x="116359" y="3381752"/>
                    <a:pt x="113655" y="3388963"/>
                  </a:cubicBezTo>
                  <a:cubicBezTo>
                    <a:pt x="109674" y="3399577"/>
                    <a:pt x="105779" y="3425628"/>
                    <a:pt x="103322" y="3435458"/>
                  </a:cubicBezTo>
                  <a:cubicBezTo>
                    <a:pt x="98556" y="3454523"/>
                    <a:pt x="94366" y="3457274"/>
                    <a:pt x="82658" y="3476787"/>
                  </a:cubicBezTo>
                  <a:cubicBezTo>
                    <a:pt x="72141" y="3539887"/>
                    <a:pt x="85179" y="3480395"/>
                    <a:pt x="67160" y="3528448"/>
                  </a:cubicBezTo>
                  <a:cubicBezTo>
                    <a:pt x="64667" y="3535096"/>
                    <a:pt x="63945" y="3542285"/>
                    <a:pt x="61994" y="3549112"/>
                  </a:cubicBezTo>
                  <a:cubicBezTo>
                    <a:pt x="60498" y="3554348"/>
                    <a:pt x="58549" y="3559445"/>
                    <a:pt x="56827" y="3564611"/>
                  </a:cubicBezTo>
                  <a:cubicBezTo>
                    <a:pt x="55105" y="3574943"/>
                    <a:pt x="53933" y="3585382"/>
                    <a:pt x="51661" y="3595607"/>
                  </a:cubicBezTo>
                  <a:cubicBezTo>
                    <a:pt x="50480" y="3600923"/>
                    <a:pt x="47676" y="3605789"/>
                    <a:pt x="46495" y="3611105"/>
                  </a:cubicBezTo>
                  <a:cubicBezTo>
                    <a:pt x="44223" y="3621330"/>
                    <a:pt x="43383" y="3631831"/>
                    <a:pt x="41329" y="3642102"/>
                  </a:cubicBezTo>
                  <a:cubicBezTo>
                    <a:pt x="37426" y="3661619"/>
                    <a:pt x="32419" y="3673998"/>
                    <a:pt x="25831" y="3693763"/>
                  </a:cubicBezTo>
                  <a:cubicBezTo>
                    <a:pt x="6996" y="3750269"/>
                    <a:pt x="37032" y="3664688"/>
                    <a:pt x="10333" y="3724760"/>
                  </a:cubicBezTo>
                  <a:cubicBezTo>
                    <a:pt x="5910" y="3734712"/>
                    <a:pt x="0" y="3755756"/>
                    <a:pt x="0" y="3755756"/>
                  </a:cubicBezTo>
                  <a:cubicBezTo>
                    <a:pt x="3041" y="3798326"/>
                    <a:pt x="2879" y="3838729"/>
                    <a:pt x="15499" y="3879743"/>
                  </a:cubicBezTo>
                  <a:cubicBezTo>
                    <a:pt x="17325" y="3885677"/>
                    <a:pt x="23054" y="3889688"/>
                    <a:pt x="25831" y="3895241"/>
                  </a:cubicBezTo>
                  <a:cubicBezTo>
                    <a:pt x="47222" y="3938023"/>
                    <a:pt x="11715" y="3881814"/>
                    <a:pt x="41329" y="3926238"/>
                  </a:cubicBezTo>
                  <a:cubicBezTo>
                    <a:pt x="56159" y="3985558"/>
                    <a:pt x="35423" y="3912458"/>
                    <a:pt x="56827" y="3962400"/>
                  </a:cubicBezTo>
                  <a:cubicBezTo>
                    <a:pt x="66754" y="3985563"/>
                    <a:pt x="57111" y="3978465"/>
                    <a:pt x="67160" y="3998563"/>
                  </a:cubicBezTo>
                  <a:cubicBezTo>
                    <a:pt x="78447" y="4021138"/>
                    <a:pt x="81797" y="4012339"/>
                    <a:pt x="87824" y="4008895"/>
                  </a:cubicBezTo>
                  <a:close/>
                </a:path>
              </a:pathLst>
            </a:custGeom>
            <a:solidFill>
              <a:srgbClr val="FFFF00">
                <a:alpha val="15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</p:grpSp>
      <p:sp>
        <p:nvSpPr>
          <p:cNvPr id="635" name="8-конечная звезда 634"/>
          <p:cNvSpPr/>
          <p:nvPr/>
        </p:nvSpPr>
        <p:spPr>
          <a:xfrm rot="1262594">
            <a:off x="5582729" y="5703374"/>
            <a:ext cx="72483" cy="72483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636" name="8-конечная звезда 635"/>
          <p:cNvSpPr/>
          <p:nvPr/>
        </p:nvSpPr>
        <p:spPr>
          <a:xfrm rot="1262594">
            <a:off x="5795920" y="5426428"/>
            <a:ext cx="64800" cy="648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637" name="8-конечная звезда 636"/>
          <p:cNvSpPr/>
          <p:nvPr/>
        </p:nvSpPr>
        <p:spPr>
          <a:xfrm rot="1262594">
            <a:off x="5712172" y="5367300"/>
            <a:ext cx="64800" cy="648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651" name="8-конечная звезда 650"/>
          <p:cNvSpPr/>
          <p:nvPr/>
        </p:nvSpPr>
        <p:spPr>
          <a:xfrm rot="1262594">
            <a:off x="5855048" y="5497866"/>
            <a:ext cx="64800" cy="648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653" name="8-конечная звезда 652"/>
          <p:cNvSpPr/>
          <p:nvPr/>
        </p:nvSpPr>
        <p:spPr>
          <a:xfrm rot="1262594">
            <a:off x="5651464" y="5653121"/>
            <a:ext cx="54000" cy="540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654" name="8-конечная звезда 653"/>
          <p:cNvSpPr/>
          <p:nvPr/>
        </p:nvSpPr>
        <p:spPr>
          <a:xfrm rot="1262594">
            <a:off x="5508588" y="5794349"/>
            <a:ext cx="54000" cy="540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655" name="8-конечная звезда 654"/>
          <p:cNvSpPr/>
          <p:nvPr/>
        </p:nvSpPr>
        <p:spPr>
          <a:xfrm rot="1262594">
            <a:off x="5594054" y="5435581"/>
            <a:ext cx="43200" cy="432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656" name="8-конечная звезда 655"/>
          <p:cNvSpPr/>
          <p:nvPr/>
        </p:nvSpPr>
        <p:spPr>
          <a:xfrm rot="1262594">
            <a:off x="5792762" y="5649894"/>
            <a:ext cx="43200" cy="432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657" name="8-конечная звезда 656"/>
          <p:cNvSpPr/>
          <p:nvPr/>
        </p:nvSpPr>
        <p:spPr>
          <a:xfrm rot="1262594">
            <a:off x="4939785" y="6225677"/>
            <a:ext cx="72483" cy="72483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661" name="8-конечная звезда 660"/>
          <p:cNvSpPr/>
          <p:nvPr/>
        </p:nvSpPr>
        <p:spPr>
          <a:xfrm rot="1262594">
            <a:off x="5367293" y="6010241"/>
            <a:ext cx="64800" cy="648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662" name="8-конечная звезда 661"/>
          <p:cNvSpPr/>
          <p:nvPr/>
        </p:nvSpPr>
        <p:spPr>
          <a:xfrm rot="1262594">
            <a:off x="5365712" y="6151539"/>
            <a:ext cx="54000" cy="540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663" name="8-конечная звезда 662"/>
          <p:cNvSpPr/>
          <p:nvPr/>
        </p:nvSpPr>
        <p:spPr>
          <a:xfrm rot="1262594">
            <a:off x="5222837" y="6222976"/>
            <a:ext cx="54000" cy="540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666" name="8-конечная звезда 665"/>
          <p:cNvSpPr/>
          <p:nvPr/>
        </p:nvSpPr>
        <p:spPr>
          <a:xfrm rot="1262594">
            <a:off x="4651333" y="6151539"/>
            <a:ext cx="54000" cy="540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672" name="8-конечная звезда 671"/>
          <p:cNvSpPr/>
          <p:nvPr/>
        </p:nvSpPr>
        <p:spPr>
          <a:xfrm rot="1262594">
            <a:off x="4792629" y="6078522"/>
            <a:ext cx="43200" cy="432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673" name="8-конечная звезда 672"/>
          <p:cNvSpPr/>
          <p:nvPr/>
        </p:nvSpPr>
        <p:spPr>
          <a:xfrm rot="1262594">
            <a:off x="4578315" y="6007084"/>
            <a:ext cx="43200" cy="432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731" name="8-конечная звезда 730"/>
          <p:cNvSpPr/>
          <p:nvPr/>
        </p:nvSpPr>
        <p:spPr>
          <a:xfrm rot="386549">
            <a:off x="4844414" y="6075066"/>
            <a:ext cx="54000" cy="540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732" name="8-конечная звезда 731"/>
          <p:cNvSpPr/>
          <p:nvPr/>
        </p:nvSpPr>
        <p:spPr>
          <a:xfrm rot="1262594">
            <a:off x="4721192" y="6149960"/>
            <a:ext cx="43200" cy="432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cxnSp>
        <p:nvCxnSpPr>
          <p:cNvPr id="733" name="Прямая соединительная линия 732"/>
          <p:cNvCxnSpPr>
            <a:stCxn id="653" idx="5"/>
            <a:endCxn id="655" idx="1"/>
          </p:cNvCxnSpPr>
          <p:nvPr/>
        </p:nvCxnSpPr>
        <p:spPr>
          <a:xfrm rot="16200000" flipV="1">
            <a:off x="5556700" y="5544646"/>
            <a:ext cx="178526" cy="43076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34" name="Прямая соединительная линия 733"/>
          <p:cNvCxnSpPr>
            <a:stCxn id="655" idx="7"/>
            <a:endCxn id="637" idx="3"/>
          </p:cNvCxnSpPr>
          <p:nvPr/>
        </p:nvCxnSpPr>
        <p:spPr>
          <a:xfrm rot="5400000" flipH="1" flipV="1">
            <a:off x="5657402" y="5390848"/>
            <a:ext cx="35554" cy="79570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35" name="Прямая соединительная линия 734"/>
          <p:cNvCxnSpPr>
            <a:stCxn id="653" idx="7"/>
            <a:endCxn id="656" idx="3"/>
          </p:cNvCxnSpPr>
          <p:nvPr/>
        </p:nvCxnSpPr>
        <p:spPr>
          <a:xfrm rot="16200000" flipH="1">
            <a:off x="5743326" y="5628969"/>
            <a:ext cx="11107" cy="91484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36" name="Прямая соединительная линия 735"/>
          <p:cNvCxnSpPr>
            <a:stCxn id="637" idx="0"/>
            <a:endCxn id="636" idx="5"/>
          </p:cNvCxnSpPr>
          <p:nvPr/>
        </p:nvCxnSpPr>
        <p:spPr>
          <a:xfrm>
            <a:off x="5774811" y="5411334"/>
            <a:ext cx="40353" cy="17886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37" name="Прямая соединительная линия 736"/>
          <p:cNvCxnSpPr>
            <a:stCxn id="651" idx="5"/>
            <a:endCxn id="636" idx="0"/>
          </p:cNvCxnSpPr>
          <p:nvPr/>
        </p:nvCxnSpPr>
        <p:spPr>
          <a:xfrm rot="16200000" flipV="1">
            <a:off x="5851328" y="5477693"/>
            <a:ext cx="30196" cy="15733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38" name="Прямая соединительная линия 737"/>
          <p:cNvCxnSpPr>
            <a:stCxn id="656" idx="7"/>
            <a:endCxn id="651" idx="1"/>
          </p:cNvCxnSpPr>
          <p:nvPr/>
        </p:nvCxnSpPr>
        <p:spPr>
          <a:xfrm rot="5400000" flipH="1" flipV="1">
            <a:off x="5815929" y="5578048"/>
            <a:ext cx="102849" cy="66502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72" name="Прямая соединительная линия 771"/>
          <p:cNvCxnSpPr>
            <a:stCxn id="653" idx="3"/>
            <a:endCxn id="635" idx="6"/>
          </p:cNvCxnSpPr>
          <p:nvPr/>
        </p:nvCxnSpPr>
        <p:spPr>
          <a:xfrm rot="5400000">
            <a:off x="5635534" y="5687534"/>
            <a:ext cx="14707" cy="21806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73" name="Прямая соединительная линия 772"/>
          <p:cNvCxnSpPr>
            <a:stCxn id="635" idx="3"/>
            <a:endCxn id="654" idx="7"/>
          </p:cNvCxnSpPr>
          <p:nvPr/>
        </p:nvCxnSpPr>
        <p:spPr>
          <a:xfrm rot="5400000">
            <a:off x="5545030" y="5769564"/>
            <a:ext cx="56055" cy="25589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74" name="Прямая соединительная линия 773"/>
          <p:cNvCxnSpPr>
            <a:stCxn id="654" idx="2"/>
            <a:endCxn id="661" idx="6"/>
          </p:cNvCxnSpPr>
          <p:nvPr/>
        </p:nvCxnSpPr>
        <p:spPr>
          <a:xfrm rot="5400000">
            <a:off x="5385683" y="5872192"/>
            <a:ext cx="165854" cy="114566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89" name="Прямая соединительная линия 788"/>
          <p:cNvCxnSpPr>
            <a:stCxn id="657" idx="4"/>
            <a:endCxn id="732" idx="1"/>
          </p:cNvCxnSpPr>
          <p:nvPr/>
        </p:nvCxnSpPr>
        <p:spPr>
          <a:xfrm rot="10800000">
            <a:off x="4751564" y="6191300"/>
            <a:ext cx="190639" cy="57606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90" name="Прямая соединительная линия 789"/>
          <p:cNvCxnSpPr>
            <a:stCxn id="663" idx="3"/>
            <a:endCxn id="657" idx="0"/>
          </p:cNvCxnSpPr>
          <p:nvPr/>
        </p:nvCxnSpPr>
        <p:spPr>
          <a:xfrm rot="5400000">
            <a:off x="5110511" y="6160279"/>
            <a:ext cx="13993" cy="215312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91" name="Прямая соединительная линия 790"/>
          <p:cNvCxnSpPr>
            <a:stCxn id="662" idx="3"/>
            <a:endCxn id="663" idx="7"/>
          </p:cNvCxnSpPr>
          <p:nvPr/>
        </p:nvCxnSpPr>
        <p:spPr>
          <a:xfrm rot="5400000">
            <a:off x="5296520" y="6167494"/>
            <a:ext cx="49511" cy="93527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92" name="Прямая соединительная линия 791"/>
          <p:cNvCxnSpPr>
            <a:stCxn id="661" idx="2"/>
            <a:endCxn id="662" idx="5"/>
          </p:cNvCxnSpPr>
          <p:nvPr/>
        </p:nvCxnSpPr>
        <p:spPr>
          <a:xfrm rot="5400000">
            <a:off x="5344412" y="6110217"/>
            <a:ext cx="80985" cy="6310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08" name="Прямая соединительная линия 807"/>
          <p:cNvCxnSpPr>
            <a:stCxn id="672" idx="4"/>
            <a:endCxn id="673" idx="0"/>
          </p:cNvCxnSpPr>
          <p:nvPr/>
        </p:nvCxnSpPr>
        <p:spPr>
          <a:xfrm rot="10800000">
            <a:off x="4620074" y="6036440"/>
            <a:ext cx="173996" cy="55926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10" name="Прямая соединительная линия 809"/>
          <p:cNvCxnSpPr>
            <a:stCxn id="666" idx="4"/>
            <a:endCxn id="672" idx="2"/>
          </p:cNvCxnSpPr>
          <p:nvPr/>
        </p:nvCxnSpPr>
        <p:spPr>
          <a:xfrm rot="10800000" flipH="1">
            <a:off x="4653133" y="6120282"/>
            <a:ext cx="153339" cy="48563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11" name="Прямая соединительная линия 810"/>
          <p:cNvCxnSpPr>
            <a:stCxn id="672" idx="7"/>
            <a:endCxn id="731" idx="5"/>
          </p:cNvCxnSpPr>
          <p:nvPr/>
        </p:nvCxnSpPr>
        <p:spPr>
          <a:xfrm rot="5400000" flipH="1" flipV="1">
            <a:off x="4839078" y="6075844"/>
            <a:ext cx="10399" cy="20616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13" name="Прямая соединительная линия 812"/>
          <p:cNvCxnSpPr>
            <a:stCxn id="732" idx="3"/>
            <a:endCxn id="666" idx="0"/>
          </p:cNvCxnSpPr>
          <p:nvPr/>
        </p:nvCxnSpPr>
        <p:spPr>
          <a:xfrm rot="5400000">
            <a:off x="4709341" y="6174522"/>
            <a:ext cx="7903" cy="19520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40" name="TextBox 839"/>
          <p:cNvSpPr txBox="1"/>
          <p:nvPr/>
        </p:nvSpPr>
        <p:spPr>
          <a:xfrm rot="17609775">
            <a:off x="5766738" y="3925096"/>
            <a:ext cx="70215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ДІВА</a:t>
            </a:r>
            <a:endParaRPr lang="uk-UA" sz="8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841" name="TextBox 840"/>
          <p:cNvSpPr txBox="1"/>
          <p:nvPr/>
        </p:nvSpPr>
        <p:spPr>
          <a:xfrm rot="18844704">
            <a:off x="5747959" y="5088146"/>
            <a:ext cx="761432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ТЕРЕЗИ</a:t>
            </a:r>
            <a:endParaRPr lang="uk-UA" sz="8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849" name="TextBox 848"/>
          <p:cNvSpPr txBox="1"/>
          <p:nvPr/>
        </p:nvSpPr>
        <p:spPr>
          <a:xfrm rot="20935033">
            <a:off x="4668509" y="5142956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ЗМІЄНОСЕЦЬ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850" name="TextBox 849"/>
          <p:cNvSpPr txBox="1"/>
          <p:nvPr/>
        </p:nvSpPr>
        <p:spPr>
          <a:xfrm rot="20435732">
            <a:off x="5011383" y="6191548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СКОРПІОН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851" name="TextBox 850"/>
          <p:cNvSpPr txBox="1"/>
          <p:nvPr/>
        </p:nvSpPr>
        <p:spPr>
          <a:xfrm rot="730692">
            <a:off x="3582908" y="6077797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СТРІЛЕЦЬ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852" name="TextBox 851"/>
          <p:cNvSpPr txBox="1"/>
          <p:nvPr/>
        </p:nvSpPr>
        <p:spPr>
          <a:xfrm rot="3763062">
            <a:off x="2175723" y="4842273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КОЗЕРОГ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857" name="TextBox 856"/>
          <p:cNvSpPr txBox="1"/>
          <p:nvPr/>
        </p:nvSpPr>
        <p:spPr>
          <a:xfrm rot="3718070">
            <a:off x="2740230" y="4568320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ВОДОЛІЙ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858" name="TextBox 857"/>
          <p:cNvSpPr txBox="1"/>
          <p:nvPr/>
        </p:nvSpPr>
        <p:spPr>
          <a:xfrm rot="17731778">
            <a:off x="2647441" y="2971766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РИБИ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860" name="TextBox 859"/>
          <p:cNvSpPr txBox="1"/>
          <p:nvPr/>
        </p:nvSpPr>
        <p:spPr>
          <a:xfrm rot="19380116">
            <a:off x="3051864" y="2465752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ОВЕН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861" name="TextBox 860"/>
          <p:cNvSpPr txBox="1"/>
          <p:nvPr/>
        </p:nvSpPr>
        <p:spPr>
          <a:xfrm rot="20497662">
            <a:off x="3653295" y="2246753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ТЕЛЕЦЬ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862" name="TextBox 861"/>
          <p:cNvSpPr txBox="1"/>
          <p:nvPr/>
        </p:nvSpPr>
        <p:spPr>
          <a:xfrm rot="1816433">
            <a:off x="4710285" y="1924869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БЛИЗНЯТА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863" name="TextBox 862"/>
          <p:cNvSpPr txBox="1"/>
          <p:nvPr/>
        </p:nvSpPr>
        <p:spPr>
          <a:xfrm rot="1060210">
            <a:off x="5153839" y="2349047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РАК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864" name="TextBox 863"/>
          <p:cNvSpPr txBox="1"/>
          <p:nvPr/>
        </p:nvSpPr>
        <p:spPr>
          <a:xfrm rot="3557862">
            <a:off x="5753744" y="2991864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ЛЕВ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869" name="TextBox 868"/>
          <p:cNvSpPr txBox="1"/>
          <p:nvPr/>
        </p:nvSpPr>
        <p:spPr>
          <a:xfrm rot="706623">
            <a:off x="4378060" y="3359747"/>
            <a:ext cx="74999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МАЛИЙ </a:t>
            </a:r>
          </a:p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КІВШ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870" name="TextBox 869"/>
          <p:cNvSpPr txBox="1"/>
          <p:nvPr/>
        </p:nvSpPr>
        <p:spPr>
          <a:xfrm rot="3515078">
            <a:off x="4487023" y="3232569"/>
            <a:ext cx="982593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ВЕЛИКИЙ КІВШ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871" name="TextBox 870"/>
          <p:cNvSpPr txBox="1"/>
          <p:nvPr/>
        </p:nvSpPr>
        <p:spPr>
          <a:xfrm rot="3052228">
            <a:off x="4877667" y="3064467"/>
            <a:ext cx="982593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ВЕЛИКА ВЕДМЕДИЦЯ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grpSp>
        <p:nvGrpSpPr>
          <p:cNvPr id="20" name="Группа 352"/>
          <p:cNvGrpSpPr/>
          <p:nvPr/>
        </p:nvGrpSpPr>
        <p:grpSpPr>
          <a:xfrm rot="1024166">
            <a:off x="4501018" y="3398827"/>
            <a:ext cx="322963" cy="278566"/>
            <a:chOff x="4513747" y="3364748"/>
            <a:chExt cx="476035" cy="410596"/>
          </a:xfrm>
        </p:grpSpPr>
        <p:sp>
          <p:nvSpPr>
            <p:cNvPr id="40" name="8-конечная звезда 39"/>
            <p:cNvSpPr/>
            <p:nvPr/>
          </p:nvSpPr>
          <p:spPr>
            <a:xfrm rot="21105294">
              <a:off x="4513747" y="3364748"/>
              <a:ext cx="108000" cy="108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1" name="8-конечная звезда 40"/>
            <p:cNvSpPr/>
            <p:nvPr/>
          </p:nvSpPr>
          <p:spPr>
            <a:xfrm rot="19358116">
              <a:off x="4935782" y="3721344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2" name="8-конечная звезда 41"/>
            <p:cNvSpPr/>
            <p:nvPr/>
          </p:nvSpPr>
          <p:spPr>
            <a:xfrm rot="19358116">
              <a:off x="4914167" y="3628291"/>
              <a:ext cx="72000" cy="72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3" name="8-конечная звезда 42"/>
            <p:cNvSpPr/>
            <p:nvPr/>
          </p:nvSpPr>
          <p:spPr>
            <a:xfrm rot="19358116">
              <a:off x="4793544" y="3721982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4" name="8-конечная звезда 43"/>
            <p:cNvSpPr/>
            <p:nvPr/>
          </p:nvSpPr>
          <p:spPr>
            <a:xfrm rot="19358116" flipV="1">
              <a:off x="4767751" y="3610262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5" name="8-конечная звезда 44"/>
            <p:cNvSpPr/>
            <p:nvPr/>
          </p:nvSpPr>
          <p:spPr>
            <a:xfrm rot="19358116">
              <a:off x="4671645" y="3579107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6" name="8-конечная звезда 45"/>
            <p:cNvSpPr/>
            <p:nvPr/>
          </p:nvSpPr>
          <p:spPr>
            <a:xfrm rot="21285766">
              <a:off x="4594599" y="3502476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48" name="Прямая соединительная линия 47"/>
            <p:cNvCxnSpPr>
              <a:stCxn id="43" idx="1"/>
              <a:endCxn id="41" idx="5"/>
            </p:cNvCxnSpPr>
            <p:nvPr/>
          </p:nvCxnSpPr>
          <p:spPr>
            <a:xfrm rot="16200000" flipH="1">
              <a:off x="4881512" y="3690247"/>
              <a:ext cx="2383" cy="10663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" name="Прямая соединительная линия 51"/>
            <p:cNvCxnSpPr>
              <a:stCxn id="44" idx="7"/>
              <a:endCxn id="42" idx="5"/>
            </p:cNvCxnSpPr>
            <p:nvPr/>
          </p:nvCxnSpPr>
          <p:spPr>
            <a:xfrm rot="16200000" flipH="1">
              <a:off x="4852203" y="3597224"/>
              <a:ext cx="23349" cy="10121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" name="Прямая соединительная линия 54"/>
            <p:cNvCxnSpPr>
              <a:stCxn id="41" idx="7"/>
              <a:endCxn id="42" idx="2"/>
            </p:cNvCxnSpPr>
            <p:nvPr/>
          </p:nvCxnSpPr>
          <p:spPr>
            <a:xfrm rot="5400000" flipH="1" flipV="1">
              <a:off x="4954852" y="3704420"/>
              <a:ext cx="28680" cy="564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" name="Прямая соединительная линия 63"/>
            <p:cNvCxnSpPr>
              <a:stCxn id="44" idx="6"/>
              <a:endCxn id="43" idx="6"/>
            </p:cNvCxnSpPr>
            <p:nvPr/>
          </p:nvCxnSpPr>
          <p:spPr>
            <a:xfrm rot="5400000">
              <a:off x="4765359" y="3686551"/>
              <a:ext cx="74386" cy="386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" name="Прямая соединительная линия 67"/>
            <p:cNvCxnSpPr>
              <a:stCxn id="45" idx="1"/>
              <a:endCxn id="44" idx="3"/>
            </p:cNvCxnSpPr>
            <p:nvPr/>
          </p:nvCxnSpPr>
          <p:spPr>
            <a:xfrm rot="16200000" flipH="1">
              <a:off x="4722427" y="3584557"/>
              <a:ext cx="30585" cy="6046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" name="Прямая соединительная линия 73"/>
            <p:cNvCxnSpPr>
              <a:stCxn id="46" idx="1"/>
              <a:endCxn id="45" idx="6"/>
            </p:cNvCxnSpPr>
            <p:nvPr/>
          </p:nvCxnSpPr>
          <p:spPr>
            <a:xfrm rot="16200000" flipH="1">
              <a:off x="4636374" y="3540454"/>
              <a:ext cx="41958" cy="4273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7" name="Прямая соединительная линия 76"/>
            <p:cNvCxnSpPr>
              <a:stCxn id="40" idx="2"/>
              <a:endCxn id="46" idx="5"/>
            </p:cNvCxnSpPr>
            <p:nvPr/>
          </p:nvCxnSpPr>
          <p:spPr>
            <a:xfrm rot="16200000" flipH="1">
              <a:off x="4568392" y="3479288"/>
              <a:ext cx="38719" cy="2452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692" name="8-конечная звезда 691"/>
          <p:cNvSpPr/>
          <p:nvPr/>
        </p:nvSpPr>
        <p:spPr>
          <a:xfrm rot="1262594">
            <a:off x="862488" y="4882071"/>
            <a:ext cx="36000" cy="360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740" name="8-конечная звезда 739"/>
          <p:cNvSpPr/>
          <p:nvPr/>
        </p:nvSpPr>
        <p:spPr>
          <a:xfrm rot="1262594">
            <a:off x="4579895" y="4079837"/>
            <a:ext cx="54000" cy="540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grpSp>
        <p:nvGrpSpPr>
          <p:cNvPr id="21" name="Группа 741"/>
          <p:cNvGrpSpPr/>
          <p:nvPr/>
        </p:nvGrpSpPr>
        <p:grpSpPr>
          <a:xfrm>
            <a:off x="4364528" y="3150090"/>
            <a:ext cx="618304" cy="978555"/>
            <a:chOff x="4585684" y="3442682"/>
            <a:chExt cx="618304" cy="978555"/>
          </a:xfrm>
        </p:grpSpPr>
        <p:sp>
          <p:nvSpPr>
            <p:cNvPr id="743" name="8-конечная звезда 742"/>
            <p:cNvSpPr/>
            <p:nvPr/>
          </p:nvSpPr>
          <p:spPr>
            <a:xfrm rot="1262594">
              <a:off x="4722770" y="4365589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44" name="8-конечная звезда 743"/>
            <p:cNvSpPr/>
            <p:nvPr/>
          </p:nvSpPr>
          <p:spPr>
            <a:xfrm rot="1262594">
              <a:off x="4867295" y="4367237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62" name="8-конечная звезда 761"/>
            <p:cNvSpPr/>
            <p:nvPr/>
          </p:nvSpPr>
          <p:spPr>
            <a:xfrm rot="1262594">
              <a:off x="4942874" y="3442682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63" name="8-конечная звезда 762"/>
            <p:cNvSpPr/>
            <p:nvPr/>
          </p:nvSpPr>
          <p:spPr>
            <a:xfrm rot="1262594">
              <a:off x="5157188" y="3728434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65" name="8-конечная звезда 764"/>
            <p:cNvSpPr/>
            <p:nvPr/>
          </p:nvSpPr>
          <p:spPr>
            <a:xfrm rot="1262594">
              <a:off x="5150346" y="3935907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66" name="8-конечная звезда 765"/>
            <p:cNvSpPr/>
            <p:nvPr/>
          </p:nvSpPr>
          <p:spPr>
            <a:xfrm rot="1262594">
              <a:off x="4793157" y="4007346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69" name="8-конечная звезда 768"/>
            <p:cNvSpPr/>
            <p:nvPr/>
          </p:nvSpPr>
          <p:spPr>
            <a:xfrm rot="1262594">
              <a:off x="4585684" y="4014186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70" name="8-конечная звезда 769"/>
            <p:cNvSpPr/>
            <p:nvPr/>
          </p:nvSpPr>
          <p:spPr>
            <a:xfrm rot="1262594">
              <a:off x="4657122" y="4157062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75" name="8-конечная звезда 774"/>
            <p:cNvSpPr/>
            <p:nvPr/>
          </p:nvSpPr>
          <p:spPr>
            <a:xfrm rot="1262594">
              <a:off x="4721718" y="4221660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76" name="8-конечная звезда 775"/>
            <p:cNvSpPr/>
            <p:nvPr/>
          </p:nvSpPr>
          <p:spPr>
            <a:xfrm rot="1262594">
              <a:off x="4937085" y="4008397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78" name="8-конечная звезда 777"/>
            <p:cNvSpPr/>
            <p:nvPr/>
          </p:nvSpPr>
          <p:spPr>
            <a:xfrm rot="1262594">
              <a:off x="4863014" y="4291518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79" name="8-конечная звезда 778"/>
            <p:cNvSpPr/>
            <p:nvPr/>
          </p:nvSpPr>
          <p:spPr>
            <a:xfrm rot="1262594">
              <a:off x="4720138" y="3934329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80" name="8-конечная звезда 779"/>
            <p:cNvSpPr/>
            <p:nvPr/>
          </p:nvSpPr>
          <p:spPr>
            <a:xfrm rot="1262594">
              <a:off x="4655542" y="3941168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781" name="Прямая соединительная линия 780"/>
            <p:cNvCxnSpPr>
              <a:stCxn id="780" idx="3"/>
              <a:endCxn id="779" idx="4"/>
            </p:cNvCxnSpPr>
            <p:nvPr/>
          </p:nvCxnSpPr>
          <p:spPr>
            <a:xfrm rot="5400000" flipH="1" flipV="1">
              <a:off x="4678909" y="3924049"/>
              <a:ext cx="20611" cy="6424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3" name="Прямая соединительная линия 782"/>
            <p:cNvCxnSpPr>
              <a:stCxn id="779" idx="1"/>
              <a:endCxn id="766" idx="5"/>
            </p:cNvCxnSpPr>
            <p:nvPr/>
          </p:nvCxnSpPr>
          <p:spPr>
            <a:xfrm rot="16200000" flipH="1">
              <a:off x="4755959" y="3958265"/>
              <a:ext cx="40584" cy="6160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4" name="Прямая соединительная линия 783"/>
            <p:cNvCxnSpPr>
              <a:stCxn id="766" idx="7"/>
              <a:endCxn id="776" idx="4"/>
            </p:cNvCxnSpPr>
            <p:nvPr/>
          </p:nvCxnSpPr>
          <p:spPr>
            <a:xfrm rot="16200000" flipH="1">
              <a:off x="4886184" y="3973001"/>
              <a:ext cx="4457" cy="10094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5" name="Прямая соединительная линия 784"/>
            <p:cNvCxnSpPr>
              <a:stCxn id="765" idx="7"/>
              <a:endCxn id="763" idx="1"/>
            </p:cNvCxnSpPr>
            <p:nvPr/>
          </p:nvCxnSpPr>
          <p:spPr>
            <a:xfrm rot="16200000" flipV="1">
              <a:off x="5104316" y="3858991"/>
              <a:ext cx="176588" cy="504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6" name="Прямая соединительная линия 785"/>
            <p:cNvCxnSpPr>
              <a:stCxn id="765" idx="3"/>
              <a:endCxn id="776" idx="7"/>
            </p:cNvCxnSpPr>
            <p:nvPr/>
          </p:nvCxnSpPr>
          <p:spPr>
            <a:xfrm rot="5400000">
              <a:off x="5042748" y="3914820"/>
              <a:ext cx="55626" cy="16360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7" name="Прямая соединительная линия 786"/>
            <p:cNvCxnSpPr>
              <a:stCxn id="775" idx="3"/>
              <a:endCxn id="770" idx="1"/>
            </p:cNvCxnSpPr>
            <p:nvPr/>
          </p:nvCxnSpPr>
          <p:spPr>
            <a:xfrm rot="5400000" flipH="1">
              <a:off x="4680521" y="4211349"/>
              <a:ext cx="52715" cy="3371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8" name="Прямая соединительная линия 787"/>
            <p:cNvCxnSpPr>
              <a:stCxn id="778" idx="1"/>
              <a:endCxn id="775" idx="0"/>
            </p:cNvCxnSpPr>
            <p:nvPr/>
          </p:nvCxnSpPr>
          <p:spPr>
            <a:xfrm rot="5400000" flipH="1">
              <a:off x="4791387" y="4229032"/>
              <a:ext cx="72505" cy="12136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7" name="Прямая соединительная линия 796"/>
            <p:cNvCxnSpPr>
              <a:stCxn id="743" idx="5"/>
              <a:endCxn id="775" idx="2"/>
            </p:cNvCxnSpPr>
            <p:nvPr/>
          </p:nvCxnSpPr>
          <p:spPr>
            <a:xfrm rot="16200000" flipV="1">
              <a:off x="4687254" y="4316361"/>
              <a:ext cx="101016" cy="209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8" name="Прямая соединительная линия 797"/>
            <p:cNvCxnSpPr>
              <a:stCxn id="744" idx="1"/>
              <a:endCxn id="778" idx="1"/>
            </p:cNvCxnSpPr>
            <p:nvPr/>
          </p:nvCxnSpPr>
          <p:spPr>
            <a:xfrm rot="5400000" flipH="1">
              <a:off x="4850319" y="4363972"/>
              <a:ext cx="92944" cy="1693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9" name="Прямая соединительная линия 798"/>
            <p:cNvCxnSpPr>
              <a:stCxn id="744" idx="3"/>
              <a:endCxn id="743" idx="0"/>
            </p:cNvCxnSpPr>
            <p:nvPr/>
          </p:nvCxnSpPr>
          <p:spPr>
            <a:xfrm rot="5400000" flipH="1">
              <a:off x="4820837" y="4356416"/>
              <a:ext cx="2916" cy="9465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0" name="Прямая соединительная линия 799"/>
            <p:cNvCxnSpPr>
              <a:stCxn id="769" idx="1"/>
              <a:endCxn id="770" idx="5"/>
            </p:cNvCxnSpPr>
            <p:nvPr/>
          </p:nvCxnSpPr>
          <p:spPr>
            <a:xfrm rot="16200000" flipH="1">
              <a:off x="4594749" y="4082806"/>
              <a:ext cx="100108" cy="5243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1" name="Прямая соединительная линия 800"/>
            <p:cNvCxnSpPr>
              <a:stCxn id="769" idx="7"/>
              <a:endCxn id="780" idx="4"/>
            </p:cNvCxnSpPr>
            <p:nvPr/>
          </p:nvCxnSpPr>
          <p:spPr>
            <a:xfrm rot="5400000" flipH="1" flipV="1">
              <a:off x="4605915" y="3977258"/>
              <a:ext cx="75380" cy="2627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3" name="Прямая соединительная линия 802"/>
            <p:cNvCxnSpPr>
              <a:stCxn id="763" idx="5"/>
              <a:endCxn id="762" idx="1"/>
            </p:cNvCxnSpPr>
            <p:nvPr/>
          </p:nvCxnSpPr>
          <p:spPr>
            <a:xfrm rot="16200000" flipV="1">
              <a:off x="4951939" y="3511302"/>
              <a:ext cx="242984" cy="19531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2" name="Группа 803"/>
          <p:cNvGrpSpPr/>
          <p:nvPr/>
        </p:nvGrpSpPr>
        <p:grpSpPr>
          <a:xfrm rot="454036">
            <a:off x="3942773" y="3396132"/>
            <a:ext cx="418878" cy="573235"/>
            <a:chOff x="3898064" y="3436893"/>
            <a:chExt cx="418878" cy="573235"/>
          </a:xfrm>
        </p:grpSpPr>
        <p:sp>
          <p:nvSpPr>
            <p:cNvPr id="805" name="8-конечная звезда 804"/>
            <p:cNvSpPr/>
            <p:nvPr/>
          </p:nvSpPr>
          <p:spPr>
            <a:xfrm rot="1262594">
              <a:off x="4053798" y="3840511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06" name="8-конечная звезда 805"/>
            <p:cNvSpPr/>
            <p:nvPr/>
          </p:nvSpPr>
          <p:spPr>
            <a:xfrm rot="1262594">
              <a:off x="4252142" y="3672152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14" name="8-конечная звезда 813"/>
            <p:cNvSpPr/>
            <p:nvPr/>
          </p:nvSpPr>
          <p:spPr>
            <a:xfrm rot="1262594">
              <a:off x="3898064" y="3719192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15" name="8-конечная звезда 814"/>
            <p:cNvSpPr/>
            <p:nvPr/>
          </p:nvSpPr>
          <p:spPr>
            <a:xfrm rot="1262594">
              <a:off x="4129328" y="3832601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16" name="8-конечная звезда 815"/>
            <p:cNvSpPr/>
            <p:nvPr/>
          </p:nvSpPr>
          <p:spPr>
            <a:xfrm rot="1262594">
              <a:off x="4222705" y="343689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17" name="8-конечная звезда 816"/>
            <p:cNvSpPr/>
            <p:nvPr/>
          </p:nvSpPr>
          <p:spPr>
            <a:xfrm rot="1262594">
              <a:off x="4018053" y="3557848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18" name="8-конечная звезда 817"/>
            <p:cNvSpPr/>
            <p:nvPr/>
          </p:nvSpPr>
          <p:spPr>
            <a:xfrm rot="1262594">
              <a:off x="3975458" y="377970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19" name="8-конечная звезда 818"/>
            <p:cNvSpPr/>
            <p:nvPr/>
          </p:nvSpPr>
          <p:spPr>
            <a:xfrm rot="1262594">
              <a:off x="4214245" y="3963328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820" name="Прямая соединительная линия 819"/>
            <p:cNvCxnSpPr>
              <a:stCxn id="805" idx="0"/>
              <a:endCxn id="815" idx="4"/>
            </p:cNvCxnSpPr>
            <p:nvPr/>
          </p:nvCxnSpPr>
          <p:spPr>
            <a:xfrm rot="21145964" flipV="1">
              <a:off x="4097931" y="3855587"/>
              <a:ext cx="34663" cy="1450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1" name="Прямая соединительная линия 820"/>
            <p:cNvCxnSpPr>
              <a:stCxn id="805" idx="4"/>
              <a:endCxn id="818" idx="1"/>
            </p:cNvCxnSpPr>
            <p:nvPr/>
          </p:nvCxnSpPr>
          <p:spPr>
            <a:xfrm rot="10345964">
              <a:off x="4015195" y="3828721"/>
              <a:ext cx="38393" cy="2944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2" name="Прямая соединительная линия 821"/>
            <p:cNvCxnSpPr>
              <a:stCxn id="814" idx="1"/>
              <a:endCxn id="818" idx="4"/>
            </p:cNvCxnSpPr>
            <p:nvPr/>
          </p:nvCxnSpPr>
          <p:spPr>
            <a:xfrm rot="15745964" flipH="1">
              <a:off x="3950389" y="3773471"/>
              <a:ext cx="20100" cy="3126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4" name="Прямая соединительная линия 823"/>
            <p:cNvCxnSpPr>
              <a:stCxn id="814" idx="7"/>
              <a:endCxn id="817" idx="2"/>
            </p:cNvCxnSpPr>
            <p:nvPr/>
          </p:nvCxnSpPr>
          <p:spPr>
            <a:xfrm rot="4945964" flipH="1" flipV="1">
              <a:off x="3939038" y="3628473"/>
              <a:ext cx="117356" cy="9153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5" name="Прямая соединительная линия 824"/>
            <p:cNvCxnSpPr>
              <a:stCxn id="817" idx="0"/>
              <a:endCxn id="806" idx="3"/>
            </p:cNvCxnSpPr>
            <p:nvPr/>
          </p:nvCxnSpPr>
          <p:spPr>
            <a:xfrm rot="21145964">
              <a:off x="4079166" y="3582919"/>
              <a:ext cx="166853" cy="14641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6" name="Прямая соединительная линия 825"/>
            <p:cNvCxnSpPr>
              <a:stCxn id="817" idx="0"/>
              <a:endCxn id="816" idx="3"/>
            </p:cNvCxnSpPr>
            <p:nvPr/>
          </p:nvCxnSpPr>
          <p:spPr>
            <a:xfrm rot="21145964" flipV="1">
              <a:off x="4063045" y="3485571"/>
              <a:ext cx="169192" cy="9826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39" name="Прямая соединительная линия 838"/>
            <p:cNvCxnSpPr>
              <a:stCxn id="815" idx="6"/>
              <a:endCxn id="806" idx="2"/>
            </p:cNvCxnSpPr>
            <p:nvPr/>
          </p:nvCxnSpPr>
          <p:spPr>
            <a:xfrm rot="4945964" flipH="1" flipV="1">
              <a:off x="4180141" y="3728855"/>
              <a:ext cx="85989" cy="11184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42" name="Прямая соединительная линия 841"/>
            <p:cNvCxnSpPr>
              <a:stCxn id="819" idx="5"/>
              <a:endCxn id="815" idx="0"/>
            </p:cNvCxnSpPr>
            <p:nvPr/>
          </p:nvCxnSpPr>
          <p:spPr>
            <a:xfrm rot="15745964" flipV="1">
              <a:off x="4163706" y="3908900"/>
              <a:ext cx="92701" cy="2417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43" name="Прямая соединительная линия 842"/>
            <p:cNvCxnSpPr>
              <a:stCxn id="806" idx="6"/>
              <a:endCxn id="816" idx="1"/>
            </p:cNvCxnSpPr>
            <p:nvPr/>
          </p:nvCxnSpPr>
          <p:spPr>
            <a:xfrm rot="15745964" flipV="1">
              <a:off x="4184021" y="3576072"/>
              <a:ext cx="188804" cy="1073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5" name="Группа 843"/>
          <p:cNvGrpSpPr/>
          <p:nvPr/>
        </p:nvGrpSpPr>
        <p:grpSpPr>
          <a:xfrm rot="863702">
            <a:off x="3894714" y="3192591"/>
            <a:ext cx="283138" cy="325688"/>
            <a:chOff x="3581341" y="3244782"/>
            <a:chExt cx="283138" cy="325688"/>
          </a:xfrm>
        </p:grpSpPr>
        <p:sp>
          <p:nvSpPr>
            <p:cNvPr id="845" name="8-конечная звезда 844"/>
            <p:cNvSpPr/>
            <p:nvPr/>
          </p:nvSpPr>
          <p:spPr>
            <a:xfrm rot="1262594">
              <a:off x="3810479" y="3244782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46" name="8-конечная звезда 845"/>
            <p:cNvSpPr/>
            <p:nvPr/>
          </p:nvSpPr>
          <p:spPr>
            <a:xfrm rot="1262594">
              <a:off x="3696294" y="3349536"/>
              <a:ext cx="72483" cy="72483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47" name="8-конечная звезда 846"/>
            <p:cNvSpPr/>
            <p:nvPr/>
          </p:nvSpPr>
          <p:spPr>
            <a:xfrm rot="1262594">
              <a:off x="3659939" y="3505670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48" name="8-конечная звезда 847"/>
            <p:cNvSpPr/>
            <p:nvPr/>
          </p:nvSpPr>
          <p:spPr>
            <a:xfrm rot="1262594">
              <a:off x="3671149" y="3261989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53" name="8-конечная звезда 852"/>
            <p:cNvSpPr/>
            <p:nvPr/>
          </p:nvSpPr>
          <p:spPr>
            <a:xfrm rot="1262594">
              <a:off x="3581341" y="3367035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854" name="Прямая соединительная линия 853"/>
            <p:cNvCxnSpPr>
              <a:stCxn id="848" idx="7"/>
              <a:endCxn id="845" idx="3"/>
            </p:cNvCxnSpPr>
            <p:nvPr/>
          </p:nvCxnSpPr>
          <p:spPr>
            <a:xfrm rot="15336298" flipH="1">
              <a:off x="3762348" y="3243604"/>
              <a:ext cx="21266" cy="7677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55" name="Прямая соединительная линия 854"/>
            <p:cNvCxnSpPr>
              <a:stCxn id="846" idx="5"/>
              <a:endCxn id="848" idx="2"/>
            </p:cNvCxnSpPr>
            <p:nvPr/>
          </p:nvCxnSpPr>
          <p:spPr>
            <a:xfrm rot="15336298" flipV="1">
              <a:off x="3688072" y="3329582"/>
              <a:ext cx="33590" cy="1812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56" name="Прямая соединительная линия 855"/>
            <p:cNvCxnSpPr>
              <a:stCxn id="853" idx="7"/>
              <a:endCxn id="846" idx="3"/>
            </p:cNvCxnSpPr>
            <p:nvPr/>
          </p:nvCxnSpPr>
          <p:spPr>
            <a:xfrm rot="15336298" flipH="1">
              <a:off x="3657530" y="3368000"/>
              <a:ext cx="27706" cy="5077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59" name="Прямая соединительная линия 858"/>
            <p:cNvCxnSpPr>
              <a:stCxn id="847" idx="4"/>
              <a:endCxn id="853" idx="1"/>
            </p:cNvCxnSpPr>
            <p:nvPr/>
          </p:nvCxnSpPr>
          <p:spPr>
            <a:xfrm rot="9936298">
              <a:off x="3639554" y="3426198"/>
              <a:ext cx="9886" cy="10308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6" name="Группа 864"/>
          <p:cNvGrpSpPr/>
          <p:nvPr/>
        </p:nvGrpSpPr>
        <p:grpSpPr>
          <a:xfrm rot="21433529">
            <a:off x="3657042" y="4010332"/>
            <a:ext cx="707622" cy="622149"/>
            <a:chOff x="3591204" y="4423662"/>
            <a:chExt cx="707622" cy="622149"/>
          </a:xfrm>
        </p:grpSpPr>
        <p:sp>
          <p:nvSpPr>
            <p:cNvPr id="872" name="8-конечная звезда 871"/>
            <p:cNvSpPr/>
            <p:nvPr/>
          </p:nvSpPr>
          <p:spPr>
            <a:xfrm rot="1262594">
              <a:off x="3946300" y="4423662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74" name="8-конечная звезда 873"/>
            <p:cNvSpPr/>
            <p:nvPr/>
          </p:nvSpPr>
          <p:spPr>
            <a:xfrm rot="1262594">
              <a:off x="4091407" y="4572050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75" name="8-конечная звезда 874"/>
            <p:cNvSpPr/>
            <p:nvPr/>
          </p:nvSpPr>
          <p:spPr>
            <a:xfrm rot="1262594">
              <a:off x="3936952" y="457990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76" name="8-конечная звезда 875"/>
            <p:cNvSpPr/>
            <p:nvPr/>
          </p:nvSpPr>
          <p:spPr>
            <a:xfrm rot="1262594">
              <a:off x="3802532" y="4629571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77" name="8-конечная звезда 876"/>
            <p:cNvSpPr/>
            <p:nvPr/>
          </p:nvSpPr>
          <p:spPr>
            <a:xfrm rot="1262594">
              <a:off x="4094144" y="4499531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79" name="8-конечная звезда 878"/>
            <p:cNvSpPr/>
            <p:nvPr/>
          </p:nvSpPr>
          <p:spPr>
            <a:xfrm rot="1262594">
              <a:off x="4252026" y="4448001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80" name="8-конечная звезда 879"/>
            <p:cNvSpPr/>
            <p:nvPr/>
          </p:nvSpPr>
          <p:spPr>
            <a:xfrm rot="1262594">
              <a:off x="4069939" y="4999011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81" name="8-конечная звезда 880"/>
            <p:cNvSpPr/>
            <p:nvPr/>
          </p:nvSpPr>
          <p:spPr>
            <a:xfrm rot="1262594">
              <a:off x="3949916" y="4778630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82" name="8-конечная звезда 881"/>
            <p:cNvSpPr/>
            <p:nvPr/>
          </p:nvSpPr>
          <p:spPr>
            <a:xfrm rot="1262594">
              <a:off x="3808725" y="4485700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83" name="8-конечная звезда 882"/>
            <p:cNvSpPr/>
            <p:nvPr/>
          </p:nvSpPr>
          <p:spPr>
            <a:xfrm rot="1262594">
              <a:off x="3591204" y="4546681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84" name="8-конечная звезда 883"/>
            <p:cNvSpPr/>
            <p:nvPr/>
          </p:nvSpPr>
          <p:spPr>
            <a:xfrm rot="1262594">
              <a:off x="4001682" y="4923618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85" name="8-конечная звезда 884"/>
            <p:cNvSpPr/>
            <p:nvPr/>
          </p:nvSpPr>
          <p:spPr>
            <a:xfrm rot="1262594">
              <a:off x="3665657" y="4478203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886" name="Прямая соединительная линия 885"/>
            <p:cNvCxnSpPr>
              <a:stCxn id="882" idx="3"/>
              <a:endCxn id="885" idx="0"/>
            </p:cNvCxnSpPr>
            <p:nvPr/>
          </p:nvCxnSpPr>
          <p:spPr>
            <a:xfrm rot="5566471" flipH="1">
              <a:off x="3756065" y="4461211"/>
              <a:ext cx="6027" cy="10373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87" name="Прямая соединительная линия 886"/>
            <p:cNvCxnSpPr>
              <a:stCxn id="882" idx="7"/>
              <a:endCxn id="872" idx="3"/>
            </p:cNvCxnSpPr>
            <p:nvPr/>
          </p:nvCxnSpPr>
          <p:spPr>
            <a:xfrm rot="5566471" flipH="1" flipV="1">
              <a:off x="3883816" y="4437409"/>
              <a:ext cx="34971" cy="9399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88" name="Прямая соединительная линия 887"/>
            <p:cNvCxnSpPr>
              <a:stCxn id="872" idx="0"/>
              <a:endCxn id="877" idx="5"/>
            </p:cNvCxnSpPr>
            <p:nvPr/>
          </p:nvCxnSpPr>
          <p:spPr>
            <a:xfrm rot="166471">
              <a:off x="4008179" y="4470115"/>
              <a:ext cx="100625" cy="2901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89" name="Прямая соединительная линия 888"/>
            <p:cNvCxnSpPr>
              <a:stCxn id="883" idx="0"/>
              <a:endCxn id="882" idx="2"/>
            </p:cNvCxnSpPr>
            <p:nvPr/>
          </p:nvCxnSpPr>
          <p:spPr>
            <a:xfrm rot="166471" flipV="1">
              <a:off x="3637705" y="4526435"/>
              <a:ext cx="184758" cy="5655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90" name="Прямая соединительная линия 889"/>
            <p:cNvCxnSpPr>
              <a:stCxn id="876" idx="3"/>
              <a:endCxn id="883" idx="0"/>
            </p:cNvCxnSpPr>
            <p:nvPr/>
          </p:nvCxnSpPr>
          <p:spPr>
            <a:xfrm rot="5566471" flipH="1">
              <a:off x="3680253" y="4536746"/>
              <a:ext cx="80795" cy="17252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91" name="Прямая соединительная линия 890"/>
            <p:cNvCxnSpPr>
              <a:stCxn id="877" idx="6"/>
              <a:endCxn id="879" idx="3"/>
            </p:cNvCxnSpPr>
            <p:nvPr/>
          </p:nvCxnSpPr>
          <p:spPr>
            <a:xfrm rot="5566471" flipH="1" flipV="1">
              <a:off x="4176810" y="4427513"/>
              <a:ext cx="26366" cy="12696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92" name="Прямая соединительная линия 891"/>
            <p:cNvCxnSpPr>
              <a:stCxn id="876" idx="7"/>
              <a:endCxn id="875" idx="3"/>
            </p:cNvCxnSpPr>
            <p:nvPr/>
          </p:nvCxnSpPr>
          <p:spPr>
            <a:xfrm rot="5566471" flipH="1" flipV="1">
              <a:off x="3880829" y="4589923"/>
              <a:ext cx="31826" cy="8362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93" name="Прямая соединительная линия 892"/>
            <p:cNvCxnSpPr>
              <a:stCxn id="881" idx="5"/>
              <a:endCxn id="875" idx="1"/>
            </p:cNvCxnSpPr>
            <p:nvPr/>
          </p:nvCxnSpPr>
          <p:spPr>
            <a:xfrm rot="5566471" flipH="1" flipV="1">
              <a:off x="3894650" y="4704174"/>
              <a:ext cx="149432" cy="387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94" name="Прямая соединительная линия 893"/>
            <p:cNvCxnSpPr>
              <a:stCxn id="874" idx="7"/>
              <a:endCxn id="879" idx="3"/>
            </p:cNvCxnSpPr>
            <p:nvPr/>
          </p:nvCxnSpPr>
          <p:spPr>
            <a:xfrm rot="5566471" flipH="1" flipV="1">
              <a:off x="4142348" y="4481673"/>
              <a:ext cx="112428" cy="10564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95" name="Прямая соединительная линия 894"/>
            <p:cNvCxnSpPr>
              <a:stCxn id="884" idx="5"/>
              <a:endCxn id="881" idx="1"/>
            </p:cNvCxnSpPr>
            <p:nvPr/>
          </p:nvCxnSpPr>
          <p:spPr>
            <a:xfrm rot="16366471" flipV="1">
              <a:off x="3948459" y="4856148"/>
              <a:ext cx="100411" cy="3659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96" name="Прямая соединительная линия 895"/>
            <p:cNvCxnSpPr>
              <a:stCxn id="884" idx="0"/>
              <a:endCxn id="880" idx="5"/>
            </p:cNvCxnSpPr>
            <p:nvPr/>
          </p:nvCxnSpPr>
          <p:spPr>
            <a:xfrm rot="166471">
              <a:off x="4042302" y="4953980"/>
              <a:ext cx="42675" cy="4604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97" name="Прямая соединительная линия 896"/>
            <p:cNvCxnSpPr>
              <a:stCxn id="875" idx="7"/>
              <a:endCxn id="874" idx="3"/>
            </p:cNvCxnSpPr>
            <p:nvPr/>
          </p:nvCxnSpPr>
          <p:spPr>
            <a:xfrm rot="16366471" flipH="1">
              <a:off x="4036695" y="4550145"/>
              <a:ext cx="8969" cy="10566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7" name="Группа 897"/>
          <p:cNvGrpSpPr/>
          <p:nvPr/>
        </p:nvGrpSpPr>
        <p:grpSpPr>
          <a:xfrm rot="20868841">
            <a:off x="4169768" y="4203281"/>
            <a:ext cx="364793" cy="303543"/>
            <a:chOff x="4320396" y="4640299"/>
            <a:chExt cx="364793" cy="303543"/>
          </a:xfrm>
        </p:grpSpPr>
        <p:sp>
          <p:nvSpPr>
            <p:cNvPr id="899" name="8-конечная звезда 898"/>
            <p:cNvSpPr/>
            <p:nvPr/>
          </p:nvSpPr>
          <p:spPr>
            <a:xfrm rot="1262594">
              <a:off x="4517547" y="4740786"/>
              <a:ext cx="82800" cy="82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900" name="8-конечная звезда 899"/>
            <p:cNvSpPr/>
            <p:nvPr/>
          </p:nvSpPr>
          <p:spPr>
            <a:xfrm rot="1262594">
              <a:off x="4454500" y="4871359"/>
              <a:ext cx="72483" cy="72483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901" name="8-конечная звезда 900"/>
            <p:cNvSpPr/>
            <p:nvPr/>
          </p:nvSpPr>
          <p:spPr>
            <a:xfrm rot="1262594">
              <a:off x="4422696" y="4640299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902" name="8-конечная звезда 901"/>
            <p:cNvSpPr/>
            <p:nvPr/>
          </p:nvSpPr>
          <p:spPr>
            <a:xfrm rot="1262594">
              <a:off x="4320396" y="4727622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903" name="8-конечная звезда 902"/>
            <p:cNvSpPr/>
            <p:nvPr/>
          </p:nvSpPr>
          <p:spPr>
            <a:xfrm rot="1262594">
              <a:off x="4435966" y="4793163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904" name="8-конечная звезда 903"/>
            <p:cNvSpPr/>
            <p:nvPr/>
          </p:nvSpPr>
          <p:spPr>
            <a:xfrm rot="1262594">
              <a:off x="4379104" y="4868544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905" name="8-конечная звезда 904"/>
            <p:cNvSpPr/>
            <p:nvPr/>
          </p:nvSpPr>
          <p:spPr>
            <a:xfrm rot="1262594">
              <a:off x="4638389" y="4862034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906" name="Прямая соединительная линия 905"/>
            <p:cNvCxnSpPr>
              <a:stCxn id="904" idx="0"/>
              <a:endCxn id="903" idx="1"/>
            </p:cNvCxnSpPr>
            <p:nvPr/>
          </p:nvCxnSpPr>
          <p:spPr>
            <a:xfrm rot="731159" flipV="1">
              <a:off x="4431431" y="4833949"/>
              <a:ext cx="30350" cy="7039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07" name="Прямая соединительная линия 906"/>
            <p:cNvCxnSpPr>
              <a:stCxn id="904" idx="0"/>
              <a:endCxn id="900" idx="7"/>
            </p:cNvCxnSpPr>
            <p:nvPr/>
          </p:nvCxnSpPr>
          <p:spPr>
            <a:xfrm rot="731159" flipV="1">
              <a:off x="4426252" y="4882464"/>
              <a:ext cx="95700" cy="2830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08" name="Прямая соединительная линия 907"/>
            <p:cNvCxnSpPr>
              <a:stCxn id="905" idx="3"/>
              <a:endCxn id="900" idx="7"/>
            </p:cNvCxnSpPr>
            <p:nvPr/>
          </p:nvCxnSpPr>
          <p:spPr>
            <a:xfrm rot="6131159">
              <a:off x="4570835" y="4836733"/>
              <a:ext cx="22596" cy="11435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09" name="Прямая соединительная линия 908"/>
            <p:cNvCxnSpPr>
              <a:stCxn id="904" idx="5"/>
              <a:endCxn id="902" idx="1"/>
            </p:cNvCxnSpPr>
            <p:nvPr/>
          </p:nvCxnSpPr>
          <p:spPr>
            <a:xfrm rot="16931159" flipV="1">
              <a:off x="4329369" y="4791718"/>
              <a:ext cx="87563" cy="5952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10" name="Прямая соединительная линия 909"/>
            <p:cNvCxnSpPr>
              <a:stCxn id="902" idx="6"/>
              <a:endCxn id="901" idx="4"/>
            </p:cNvCxnSpPr>
            <p:nvPr/>
          </p:nvCxnSpPr>
          <p:spPr>
            <a:xfrm rot="6131159" flipH="1" flipV="1">
              <a:off x="4344512" y="4664822"/>
              <a:ext cx="87431" cy="5483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11" name="Прямая соединительная линия 910"/>
            <p:cNvCxnSpPr>
              <a:stCxn id="899" idx="5"/>
              <a:endCxn id="901" idx="1"/>
            </p:cNvCxnSpPr>
            <p:nvPr/>
          </p:nvCxnSpPr>
          <p:spPr>
            <a:xfrm rot="16931159" flipV="1">
              <a:off x="4479035" y="4666168"/>
              <a:ext cx="39667" cy="9710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12" name="Прямая соединительная линия 911"/>
            <p:cNvCxnSpPr>
              <a:stCxn id="905" idx="5"/>
              <a:endCxn id="899" idx="0"/>
            </p:cNvCxnSpPr>
            <p:nvPr/>
          </p:nvCxnSpPr>
          <p:spPr>
            <a:xfrm rot="16931159" flipV="1">
              <a:off x="4597966" y="4796745"/>
              <a:ext cx="53943" cy="6761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9" name="Группа 912"/>
          <p:cNvGrpSpPr/>
          <p:nvPr/>
        </p:nvGrpSpPr>
        <p:grpSpPr>
          <a:xfrm rot="21163619">
            <a:off x="4223693" y="4099681"/>
            <a:ext cx="993512" cy="887928"/>
            <a:chOff x="4435965" y="4516219"/>
            <a:chExt cx="993512" cy="887928"/>
          </a:xfrm>
        </p:grpSpPr>
        <p:sp>
          <p:nvSpPr>
            <p:cNvPr id="914" name="8-конечная звезда 913"/>
            <p:cNvSpPr/>
            <p:nvPr/>
          </p:nvSpPr>
          <p:spPr>
            <a:xfrm rot="1262594">
              <a:off x="5165705" y="4806709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915" name="8-конечная звезда 914"/>
            <p:cNvSpPr/>
            <p:nvPr/>
          </p:nvSpPr>
          <p:spPr>
            <a:xfrm rot="1262594">
              <a:off x="5280300" y="5037389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916" name="8-конечная звезда 915"/>
            <p:cNvSpPr/>
            <p:nvPr/>
          </p:nvSpPr>
          <p:spPr>
            <a:xfrm rot="1262594">
              <a:off x="4651332" y="522284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917" name="8-конечная звезда 916"/>
            <p:cNvSpPr/>
            <p:nvPr/>
          </p:nvSpPr>
          <p:spPr>
            <a:xfrm rot="1262594">
              <a:off x="4783129" y="4979042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918" name="8-конечная звезда 917"/>
            <p:cNvSpPr/>
            <p:nvPr/>
          </p:nvSpPr>
          <p:spPr>
            <a:xfrm rot="1262594">
              <a:off x="4986676" y="5077037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919" name="8-конечная звезда 918"/>
            <p:cNvSpPr/>
            <p:nvPr/>
          </p:nvSpPr>
          <p:spPr>
            <a:xfrm rot="1262594">
              <a:off x="4794208" y="4794216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920" name="8-конечная звезда 919"/>
            <p:cNvSpPr/>
            <p:nvPr/>
          </p:nvSpPr>
          <p:spPr>
            <a:xfrm rot="1262594">
              <a:off x="4849671" y="4633634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921" name="8-конечная звезда 920"/>
            <p:cNvSpPr/>
            <p:nvPr/>
          </p:nvSpPr>
          <p:spPr>
            <a:xfrm rot="1262594">
              <a:off x="5058250" y="4516219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922" name="8-конечная звезда 921"/>
            <p:cNvSpPr/>
            <p:nvPr/>
          </p:nvSpPr>
          <p:spPr>
            <a:xfrm rot="1262594">
              <a:off x="5117889" y="4661680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923" name="8-конечная звезда 922"/>
            <p:cNvSpPr/>
            <p:nvPr/>
          </p:nvSpPr>
          <p:spPr>
            <a:xfrm rot="1262594">
              <a:off x="4951211" y="4790628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924" name="8-конечная звезда 923"/>
            <p:cNvSpPr/>
            <p:nvPr/>
          </p:nvSpPr>
          <p:spPr>
            <a:xfrm rot="1262594">
              <a:off x="5083894" y="4879579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925" name="8-конечная звезда 924"/>
            <p:cNvSpPr/>
            <p:nvPr/>
          </p:nvSpPr>
          <p:spPr>
            <a:xfrm rot="1262594">
              <a:off x="5133713" y="5101992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926" name="8-конечная звезда 925"/>
            <p:cNvSpPr/>
            <p:nvPr/>
          </p:nvSpPr>
          <p:spPr>
            <a:xfrm rot="1262594">
              <a:off x="4435965" y="5221792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927" name="8-конечная звезда 926"/>
            <p:cNvSpPr/>
            <p:nvPr/>
          </p:nvSpPr>
          <p:spPr>
            <a:xfrm rot="1262594">
              <a:off x="5382677" y="5357347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928" name="8-конечная звезда 927"/>
            <p:cNvSpPr/>
            <p:nvPr/>
          </p:nvSpPr>
          <p:spPr>
            <a:xfrm rot="1262594">
              <a:off x="5198708" y="4541675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929" name="8-конечная звезда 928"/>
            <p:cNvSpPr/>
            <p:nvPr/>
          </p:nvSpPr>
          <p:spPr>
            <a:xfrm rot="1262594">
              <a:off x="5118800" y="4603493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930" name="8-конечная звезда 929"/>
            <p:cNvSpPr/>
            <p:nvPr/>
          </p:nvSpPr>
          <p:spPr>
            <a:xfrm rot="1262594">
              <a:off x="4793156" y="5221792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931" name="Прямая соединительная линия 930"/>
            <p:cNvCxnSpPr>
              <a:stCxn id="924" idx="4"/>
              <a:endCxn id="923" idx="0"/>
            </p:cNvCxnSpPr>
            <p:nvPr/>
          </p:nvCxnSpPr>
          <p:spPr>
            <a:xfrm rot="11236381">
              <a:off x="4999338" y="4832812"/>
              <a:ext cx="90428" cy="5858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32" name="Прямая соединительная линия 931"/>
            <p:cNvCxnSpPr>
              <a:stCxn id="926" idx="0"/>
              <a:endCxn id="916" idx="3"/>
            </p:cNvCxnSpPr>
            <p:nvPr/>
          </p:nvCxnSpPr>
          <p:spPr>
            <a:xfrm>
              <a:off x="4481204" y="5253594"/>
              <a:ext cx="172454" cy="721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33" name="Прямая соединительная линия 932"/>
            <p:cNvCxnSpPr>
              <a:stCxn id="916" idx="7"/>
              <a:endCxn id="930" idx="3"/>
            </p:cNvCxnSpPr>
            <p:nvPr/>
          </p:nvCxnSpPr>
          <p:spPr>
            <a:xfrm rot="16200000" flipH="1">
              <a:off x="4741182" y="5200703"/>
              <a:ext cx="15813" cy="9216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34" name="Прямая соединительная линия 933"/>
            <p:cNvCxnSpPr>
              <a:stCxn id="930" idx="6"/>
              <a:endCxn id="917" idx="1"/>
            </p:cNvCxnSpPr>
            <p:nvPr/>
          </p:nvCxnSpPr>
          <p:spPr>
            <a:xfrm rot="16636381" flipV="1">
              <a:off x="4727727" y="5112925"/>
              <a:ext cx="190597" cy="2822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35" name="Прямая соединительная линия 934"/>
            <p:cNvCxnSpPr>
              <a:stCxn id="917" idx="0"/>
              <a:endCxn id="918" idx="4"/>
            </p:cNvCxnSpPr>
            <p:nvPr/>
          </p:nvCxnSpPr>
          <p:spPr>
            <a:xfrm rot="436381">
              <a:off x="4830969" y="5025748"/>
              <a:ext cx="161867" cy="5858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36" name="Прямая соединительная линия 935"/>
            <p:cNvCxnSpPr>
              <a:stCxn id="925" idx="4"/>
              <a:endCxn id="918" idx="6"/>
            </p:cNvCxnSpPr>
            <p:nvPr/>
          </p:nvCxnSpPr>
          <p:spPr>
            <a:xfrm rot="11236381">
              <a:off x="5021263" y="5086102"/>
              <a:ext cx="116361" cy="2593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37" name="Прямая соединительная линия 936"/>
            <p:cNvCxnSpPr>
              <a:stCxn id="927" idx="4"/>
              <a:endCxn id="925" idx="0"/>
            </p:cNvCxnSpPr>
            <p:nvPr/>
          </p:nvCxnSpPr>
          <p:spPr>
            <a:xfrm rot="11236381">
              <a:off x="5171921" y="5152181"/>
              <a:ext cx="226311" cy="20667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38" name="Прямая соединительная линия 937"/>
            <p:cNvCxnSpPr>
              <a:stCxn id="923" idx="6"/>
              <a:endCxn id="922" idx="4"/>
            </p:cNvCxnSpPr>
            <p:nvPr/>
          </p:nvCxnSpPr>
          <p:spPr>
            <a:xfrm rot="5836381" flipH="1" flipV="1">
              <a:off x="4989190" y="4677527"/>
              <a:ext cx="129215" cy="11636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39" name="Прямая соединительная линия 938"/>
            <p:cNvCxnSpPr>
              <a:stCxn id="914" idx="5"/>
              <a:endCxn id="922" idx="1"/>
            </p:cNvCxnSpPr>
            <p:nvPr/>
          </p:nvCxnSpPr>
          <p:spPr>
            <a:xfrm rot="16636381" flipV="1">
              <a:off x="5124557" y="4740910"/>
              <a:ext cx="91689" cy="4103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40" name="Прямая соединительная линия 939"/>
            <p:cNvCxnSpPr>
              <a:stCxn id="924" idx="7"/>
              <a:endCxn id="914" idx="2"/>
            </p:cNvCxnSpPr>
            <p:nvPr/>
          </p:nvCxnSpPr>
          <p:spPr>
            <a:xfrm rot="5836381" flipH="1" flipV="1">
              <a:off x="5144770" y="4858898"/>
              <a:ext cx="32500" cy="4716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41" name="Прямая соединительная линия 940"/>
            <p:cNvCxnSpPr>
              <a:stCxn id="924" idx="0"/>
              <a:endCxn id="915" idx="4"/>
            </p:cNvCxnSpPr>
            <p:nvPr/>
          </p:nvCxnSpPr>
          <p:spPr>
            <a:xfrm rot="436381">
              <a:off x="5127702" y="4926113"/>
              <a:ext cx="163151" cy="12220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42" name="Прямая соединительная линия 941"/>
            <p:cNvCxnSpPr>
              <a:stCxn id="919" idx="5"/>
              <a:endCxn id="920" idx="2"/>
            </p:cNvCxnSpPr>
            <p:nvPr/>
          </p:nvCxnSpPr>
          <p:spPr>
            <a:xfrm rot="5836381" flipH="1" flipV="1">
              <a:off x="4780111" y="4720058"/>
              <a:ext cx="116999" cy="4226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43" name="Прямая соединительная линия 942"/>
            <p:cNvCxnSpPr>
              <a:stCxn id="919" idx="7"/>
              <a:endCxn id="923" idx="3"/>
            </p:cNvCxnSpPr>
            <p:nvPr/>
          </p:nvCxnSpPr>
          <p:spPr>
            <a:xfrm rot="16636381" flipH="1">
              <a:off x="4897427" y="4764866"/>
              <a:ext cx="4563" cy="10911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44" name="Прямая соединительная линия 943"/>
            <p:cNvCxnSpPr>
              <a:stCxn id="917" idx="7"/>
              <a:endCxn id="923" idx="3"/>
            </p:cNvCxnSpPr>
            <p:nvPr/>
          </p:nvCxnSpPr>
          <p:spPr>
            <a:xfrm rot="5836381" flipH="1" flipV="1">
              <a:off x="4804080" y="4863486"/>
              <a:ext cx="180179" cy="9670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45" name="Прямая соединительная линия 944"/>
            <p:cNvCxnSpPr>
              <a:stCxn id="918" idx="6"/>
              <a:endCxn id="924" idx="3"/>
            </p:cNvCxnSpPr>
            <p:nvPr/>
          </p:nvCxnSpPr>
          <p:spPr>
            <a:xfrm rot="5836381" flipH="1" flipV="1">
              <a:off x="4970817" y="4977229"/>
              <a:ext cx="167954" cy="4192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46" name="Прямая соединительная линия 945"/>
            <p:cNvCxnSpPr>
              <a:stCxn id="929" idx="2"/>
              <a:endCxn id="920" idx="0"/>
            </p:cNvCxnSpPr>
            <p:nvPr/>
          </p:nvCxnSpPr>
          <p:spPr>
            <a:xfrm rot="5836381">
              <a:off x="4992443" y="4545867"/>
              <a:ext cx="50785" cy="22732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47" name="Прямая соединительная линия 946"/>
            <p:cNvCxnSpPr>
              <a:stCxn id="920" idx="7"/>
              <a:endCxn id="921" idx="3"/>
            </p:cNvCxnSpPr>
            <p:nvPr/>
          </p:nvCxnSpPr>
          <p:spPr>
            <a:xfrm rot="5836381" flipH="1" flipV="1">
              <a:off x="4923522" y="4528997"/>
              <a:ext cx="114878" cy="14586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48" name="Прямая соединительная линия 947"/>
            <p:cNvCxnSpPr>
              <a:stCxn id="928" idx="4"/>
              <a:endCxn id="921" idx="0"/>
            </p:cNvCxnSpPr>
            <p:nvPr/>
          </p:nvCxnSpPr>
          <p:spPr>
            <a:xfrm rot="11236381" flipV="1">
              <a:off x="5110574" y="4550973"/>
              <a:ext cx="89572" cy="764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49" name="Прямая соединительная линия 948"/>
            <p:cNvCxnSpPr>
              <a:stCxn id="929" idx="7"/>
              <a:endCxn id="928" idx="2"/>
            </p:cNvCxnSpPr>
            <p:nvPr/>
          </p:nvCxnSpPr>
          <p:spPr>
            <a:xfrm rot="5836381" flipH="1" flipV="1">
              <a:off x="5170356" y="4579226"/>
              <a:ext cx="36579" cy="4585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963" name="TextBox 962"/>
          <p:cNvSpPr txBox="1"/>
          <p:nvPr/>
        </p:nvSpPr>
        <p:spPr>
          <a:xfrm rot="20427836">
            <a:off x="4312786" y="3767192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ДРАКОН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1031" name="TextBox 1030"/>
          <p:cNvSpPr txBox="1"/>
          <p:nvPr/>
        </p:nvSpPr>
        <p:spPr>
          <a:xfrm rot="1676119">
            <a:off x="4036762" y="4150987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ЛІРА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1032" name="TextBox 1031"/>
          <p:cNvSpPr txBox="1"/>
          <p:nvPr/>
        </p:nvSpPr>
        <p:spPr>
          <a:xfrm rot="20597836">
            <a:off x="3511146" y="4247261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ЛЕБІДЬ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1033" name="TextBox 1032"/>
          <p:cNvSpPr txBox="1"/>
          <p:nvPr/>
        </p:nvSpPr>
        <p:spPr>
          <a:xfrm>
            <a:off x="4464951" y="4673094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ГЕРКУЛЕС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1034" name="TextBox 1033"/>
          <p:cNvSpPr txBox="1"/>
          <p:nvPr/>
        </p:nvSpPr>
        <p:spPr>
          <a:xfrm rot="19798960">
            <a:off x="3853515" y="3247022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КАССІОПЕЯ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1035" name="TextBox 1034"/>
          <p:cNvSpPr txBox="1"/>
          <p:nvPr/>
        </p:nvSpPr>
        <p:spPr>
          <a:xfrm rot="878061">
            <a:off x="3725907" y="3795529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ЦЕФЕЙ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grpSp>
        <p:nvGrpSpPr>
          <p:cNvPr id="31" name="Группа 1035"/>
          <p:cNvGrpSpPr/>
          <p:nvPr/>
        </p:nvGrpSpPr>
        <p:grpSpPr>
          <a:xfrm rot="1746363">
            <a:off x="5125341" y="4240078"/>
            <a:ext cx="205893" cy="255656"/>
            <a:chOff x="5649885" y="4479091"/>
            <a:chExt cx="205893" cy="255656"/>
          </a:xfrm>
        </p:grpSpPr>
        <p:sp>
          <p:nvSpPr>
            <p:cNvPr id="1037" name="8-конечная звезда 1036"/>
            <p:cNvSpPr/>
            <p:nvPr/>
          </p:nvSpPr>
          <p:spPr>
            <a:xfrm rot="1262594">
              <a:off x="5790978" y="4634851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38" name="8-конечная звезда 1037"/>
            <p:cNvSpPr/>
            <p:nvPr/>
          </p:nvSpPr>
          <p:spPr>
            <a:xfrm rot="1262594">
              <a:off x="5739275" y="4680747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39" name="8-конечная звезда 1038"/>
            <p:cNvSpPr/>
            <p:nvPr/>
          </p:nvSpPr>
          <p:spPr>
            <a:xfrm rot="1262594">
              <a:off x="5791618" y="4509978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40" name="8-конечная звезда 1039"/>
            <p:cNvSpPr/>
            <p:nvPr/>
          </p:nvSpPr>
          <p:spPr>
            <a:xfrm rot="1262594">
              <a:off x="5691637" y="4479091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42" name="8-конечная звезда 1041"/>
            <p:cNvSpPr/>
            <p:nvPr/>
          </p:nvSpPr>
          <p:spPr>
            <a:xfrm rot="1262594">
              <a:off x="5649885" y="4665368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044" name="Прямая соединительная линия 1043"/>
            <p:cNvCxnSpPr>
              <a:stCxn id="1038" idx="3"/>
              <a:endCxn id="1042" idx="0"/>
            </p:cNvCxnSpPr>
            <p:nvPr/>
          </p:nvCxnSpPr>
          <p:spPr>
            <a:xfrm rot="9053637">
              <a:off x="5700633" y="4684088"/>
              <a:ext cx="31981" cy="4525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45" name="Прямая соединительная линия 1044"/>
            <p:cNvCxnSpPr>
              <a:stCxn id="1039" idx="5"/>
              <a:endCxn id="1040" idx="0"/>
            </p:cNvCxnSpPr>
            <p:nvPr/>
          </p:nvCxnSpPr>
          <p:spPr>
            <a:xfrm rot="19853637" flipH="1" flipV="1">
              <a:off x="5739023" y="4490630"/>
              <a:ext cx="63005" cy="3949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46" name="Прямая соединительная линия 1045"/>
            <p:cNvCxnSpPr>
              <a:stCxn id="1037" idx="6"/>
              <a:endCxn id="1039" idx="1"/>
            </p:cNvCxnSpPr>
            <p:nvPr/>
          </p:nvCxnSpPr>
          <p:spPr>
            <a:xfrm rot="19853637" flipV="1">
              <a:off x="5816340" y="4565090"/>
              <a:ext cx="31913" cy="6848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47" name="Прямая соединительная линия 1046"/>
            <p:cNvCxnSpPr>
              <a:stCxn id="1038" idx="0"/>
              <a:endCxn id="1037" idx="2"/>
            </p:cNvCxnSpPr>
            <p:nvPr/>
          </p:nvCxnSpPr>
          <p:spPr>
            <a:xfrm rot="3653637" flipH="1" flipV="1">
              <a:off x="5797822" y="4693758"/>
              <a:ext cx="7572" cy="2741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32" name="Группа 1047"/>
          <p:cNvGrpSpPr/>
          <p:nvPr/>
        </p:nvGrpSpPr>
        <p:grpSpPr>
          <a:xfrm>
            <a:off x="5075546" y="3879550"/>
            <a:ext cx="785174" cy="543266"/>
            <a:chOff x="5507009" y="4000504"/>
            <a:chExt cx="785174" cy="543266"/>
          </a:xfrm>
        </p:grpSpPr>
        <p:sp>
          <p:nvSpPr>
            <p:cNvPr id="1049" name="8-конечная звезда 1048"/>
            <p:cNvSpPr/>
            <p:nvPr/>
          </p:nvSpPr>
          <p:spPr>
            <a:xfrm rot="1262594">
              <a:off x="6081349" y="4500570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50" name="8-конечная звезда 1049"/>
            <p:cNvSpPr/>
            <p:nvPr/>
          </p:nvSpPr>
          <p:spPr>
            <a:xfrm rot="1262594">
              <a:off x="6227383" y="4130931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51" name="8-конечная звезда 1050"/>
            <p:cNvSpPr/>
            <p:nvPr/>
          </p:nvSpPr>
          <p:spPr>
            <a:xfrm rot="1262594">
              <a:off x="6155945" y="4273807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52" name="8-конечная звезда 1051"/>
            <p:cNvSpPr/>
            <p:nvPr/>
          </p:nvSpPr>
          <p:spPr>
            <a:xfrm rot="1262594">
              <a:off x="5727386" y="4272229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53" name="8-конечная звезда 1052"/>
            <p:cNvSpPr/>
            <p:nvPr/>
          </p:nvSpPr>
          <p:spPr>
            <a:xfrm rot="1262594">
              <a:off x="5651465" y="4151274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54" name="8-конечная звезда 1053"/>
            <p:cNvSpPr/>
            <p:nvPr/>
          </p:nvSpPr>
          <p:spPr>
            <a:xfrm rot="1262594">
              <a:off x="5798824" y="4057915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55" name="8-конечная звезда 1054"/>
            <p:cNvSpPr/>
            <p:nvPr/>
          </p:nvSpPr>
          <p:spPr>
            <a:xfrm rot="1262594">
              <a:off x="5868614" y="4202439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56" name="8-конечная звезда 1055"/>
            <p:cNvSpPr/>
            <p:nvPr/>
          </p:nvSpPr>
          <p:spPr>
            <a:xfrm rot="1262594">
              <a:off x="5941700" y="4294151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57" name="8-конечная звезда 1056"/>
            <p:cNvSpPr/>
            <p:nvPr/>
          </p:nvSpPr>
          <p:spPr>
            <a:xfrm rot="1262594">
              <a:off x="5507009" y="4143380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58" name="8-конечная звезда 1057"/>
            <p:cNvSpPr/>
            <p:nvPr/>
          </p:nvSpPr>
          <p:spPr>
            <a:xfrm rot="1262594">
              <a:off x="5507009" y="4056336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59" name="8-конечная звезда 1058"/>
            <p:cNvSpPr/>
            <p:nvPr/>
          </p:nvSpPr>
          <p:spPr>
            <a:xfrm rot="1262594">
              <a:off x="5649885" y="4000504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062" name="Прямая соединительная линия 1061"/>
            <p:cNvCxnSpPr>
              <a:stCxn id="1054" idx="5"/>
              <a:endCxn id="1059" idx="0"/>
            </p:cNvCxnSpPr>
            <p:nvPr/>
          </p:nvCxnSpPr>
          <p:spPr>
            <a:xfrm rot="16200000" flipV="1">
              <a:off x="5738063" y="3983442"/>
              <a:ext cx="30381" cy="12321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64" name="Прямая соединительная линия 1063"/>
            <p:cNvCxnSpPr>
              <a:stCxn id="1053" idx="6"/>
              <a:endCxn id="1054" idx="3"/>
            </p:cNvCxnSpPr>
            <p:nvPr/>
          </p:nvCxnSpPr>
          <p:spPr>
            <a:xfrm rot="5400000" flipH="1" flipV="1">
              <a:off x="5716057" y="4067982"/>
              <a:ext cx="57197" cy="11299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65" name="Прямая соединительная линия 1064"/>
            <p:cNvCxnSpPr>
              <a:stCxn id="1055" idx="5"/>
              <a:endCxn id="1054" idx="1"/>
            </p:cNvCxnSpPr>
            <p:nvPr/>
          </p:nvCxnSpPr>
          <p:spPr>
            <a:xfrm rot="16200000" flipV="1">
              <a:off x="5813131" y="4133245"/>
              <a:ext cx="95176" cy="4786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66" name="Прямая соединительная линия 1065"/>
            <p:cNvCxnSpPr>
              <a:stCxn id="1052" idx="4"/>
              <a:endCxn id="1053" idx="1"/>
            </p:cNvCxnSpPr>
            <p:nvPr/>
          </p:nvCxnSpPr>
          <p:spPr>
            <a:xfrm rot="10800000">
              <a:off x="5689429" y="4202948"/>
              <a:ext cx="39759" cy="8658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67" name="Прямая соединительная линия 1066"/>
            <p:cNvCxnSpPr>
              <a:stCxn id="1052" idx="0"/>
              <a:endCxn id="1056" idx="3"/>
            </p:cNvCxnSpPr>
            <p:nvPr/>
          </p:nvCxnSpPr>
          <p:spPr>
            <a:xfrm>
              <a:off x="5779585" y="4308924"/>
              <a:ext cx="164441" cy="2319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68" name="Прямая соединительная линия 1067"/>
            <p:cNvCxnSpPr>
              <a:stCxn id="1056" idx="4"/>
              <a:endCxn id="1051" idx="4"/>
            </p:cNvCxnSpPr>
            <p:nvPr/>
          </p:nvCxnSpPr>
          <p:spPr>
            <a:xfrm rot="10800000" flipH="1">
              <a:off x="5943500" y="4294574"/>
              <a:ext cx="214605" cy="1688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69" name="Прямая соединительная линия 1068"/>
            <p:cNvCxnSpPr>
              <a:stCxn id="1049" idx="5"/>
              <a:endCxn id="1056" idx="1"/>
            </p:cNvCxnSpPr>
            <p:nvPr/>
          </p:nvCxnSpPr>
          <p:spPr>
            <a:xfrm rot="16200000" flipV="1">
              <a:off x="5958619" y="4366870"/>
              <a:ext cx="156605" cy="11451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71" name="Прямая соединительная линия 1070"/>
            <p:cNvCxnSpPr>
              <a:stCxn id="1051" idx="6"/>
              <a:endCxn id="1050" idx="2"/>
            </p:cNvCxnSpPr>
            <p:nvPr/>
          </p:nvCxnSpPr>
          <p:spPr>
            <a:xfrm rot="5400000" flipH="1" flipV="1">
              <a:off x="6182865" y="4210684"/>
              <a:ext cx="82398" cy="4817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72" name="Прямая соединительная линия 1071"/>
            <p:cNvCxnSpPr>
              <a:stCxn id="1059" idx="3"/>
              <a:endCxn id="1057" idx="0"/>
            </p:cNvCxnSpPr>
            <p:nvPr/>
          </p:nvCxnSpPr>
          <p:spPr>
            <a:xfrm rot="5400000">
              <a:off x="5529327" y="4050317"/>
              <a:ext cx="141861" cy="10297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73" name="Прямая соединительная линия 1072"/>
            <p:cNvCxnSpPr>
              <a:stCxn id="1049" idx="0"/>
              <a:endCxn id="1051" idx="1"/>
            </p:cNvCxnSpPr>
            <p:nvPr/>
          </p:nvCxnSpPr>
          <p:spPr>
            <a:xfrm flipV="1">
              <a:off x="6123108" y="4335815"/>
              <a:ext cx="78393" cy="19411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74" name="Прямая соединительная линия 1073"/>
            <p:cNvCxnSpPr>
              <a:stCxn id="1057" idx="6"/>
              <a:endCxn id="1058" idx="2"/>
            </p:cNvCxnSpPr>
            <p:nvPr/>
          </p:nvCxnSpPr>
          <p:spPr>
            <a:xfrm rot="16200000" flipV="1">
              <a:off x="5505246" y="4113702"/>
              <a:ext cx="46726" cy="1551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75" name="Прямая соединительная линия 1074"/>
            <p:cNvCxnSpPr>
              <a:stCxn id="1059" idx="3"/>
              <a:endCxn id="1058" idx="7"/>
            </p:cNvCxnSpPr>
            <p:nvPr/>
          </p:nvCxnSpPr>
          <p:spPr>
            <a:xfrm rot="5400000">
              <a:off x="5580902" y="3998322"/>
              <a:ext cx="38290" cy="10339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76" name="Прямая соединительная линия 1075"/>
            <p:cNvCxnSpPr>
              <a:stCxn id="1056" idx="4"/>
              <a:endCxn id="1055" idx="1"/>
            </p:cNvCxnSpPr>
            <p:nvPr/>
          </p:nvCxnSpPr>
          <p:spPr>
            <a:xfrm rot="10800000">
              <a:off x="5906577" y="4254114"/>
              <a:ext cx="36924" cy="5734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33" name="Группа 1076"/>
          <p:cNvGrpSpPr/>
          <p:nvPr/>
        </p:nvGrpSpPr>
        <p:grpSpPr>
          <a:xfrm>
            <a:off x="5643570" y="3457239"/>
            <a:ext cx="263830" cy="471827"/>
            <a:chOff x="6221390" y="3221002"/>
            <a:chExt cx="263830" cy="471827"/>
          </a:xfrm>
        </p:grpSpPr>
        <p:cxnSp>
          <p:nvCxnSpPr>
            <p:cNvPr id="1078" name="Прямая соединительная линия 1077"/>
            <p:cNvCxnSpPr>
              <a:stCxn id="1085" idx="2"/>
              <a:endCxn id="1081" idx="1"/>
            </p:cNvCxnSpPr>
            <p:nvPr/>
          </p:nvCxnSpPr>
          <p:spPr>
            <a:xfrm rot="5400000" flipH="1" flipV="1">
              <a:off x="6100411" y="3468600"/>
              <a:ext cx="286172" cy="1652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079" name="8-конечная звезда 1078"/>
            <p:cNvSpPr/>
            <p:nvPr/>
          </p:nvSpPr>
          <p:spPr>
            <a:xfrm rot="1262594">
              <a:off x="6236996" y="3506754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80" name="8-конечная звезда 1079"/>
            <p:cNvSpPr/>
            <p:nvPr/>
          </p:nvSpPr>
          <p:spPr>
            <a:xfrm rot="1262594">
              <a:off x="6308434" y="3292440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81" name="8-конечная звезда 1080"/>
            <p:cNvSpPr/>
            <p:nvPr/>
          </p:nvSpPr>
          <p:spPr>
            <a:xfrm rot="1262594">
              <a:off x="6221390" y="3292438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82" name="8-конечная звезда 1081"/>
            <p:cNvSpPr/>
            <p:nvPr/>
          </p:nvSpPr>
          <p:spPr>
            <a:xfrm rot="1262594">
              <a:off x="6292828" y="3308046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83" name="8-конечная звезда 1082"/>
            <p:cNvSpPr/>
            <p:nvPr/>
          </p:nvSpPr>
          <p:spPr>
            <a:xfrm rot="1262594">
              <a:off x="6364265" y="3221002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84" name="8-конечная звезда 1083"/>
            <p:cNvSpPr/>
            <p:nvPr/>
          </p:nvSpPr>
          <p:spPr>
            <a:xfrm rot="1262594">
              <a:off x="6442020" y="3556268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85" name="8-конечная звезда 1084"/>
            <p:cNvSpPr/>
            <p:nvPr/>
          </p:nvSpPr>
          <p:spPr>
            <a:xfrm rot="1262594">
              <a:off x="6221390" y="3578191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86" name="8-конечная звезда 1085"/>
            <p:cNvSpPr/>
            <p:nvPr/>
          </p:nvSpPr>
          <p:spPr>
            <a:xfrm rot="1262594">
              <a:off x="6221390" y="3649629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087" name="Прямая соединительная линия 1086"/>
            <p:cNvCxnSpPr>
              <a:stCxn id="1085" idx="6"/>
              <a:endCxn id="1082" idx="3"/>
            </p:cNvCxnSpPr>
            <p:nvPr/>
          </p:nvCxnSpPr>
          <p:spPr>
            <a:xfrm rot="5400000" flipH="1" flipV="1">
              <a:off x="6152110" y="3437054"/>
              <a:ext cx="241215" cy="4394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88" name="Прямая соединительная линия 1087"/>
            <p:cNvCxnSpPr>
              <a:stCxn id="1085" idx="0"/>
              <a:endCxn id="1080" idx="7"/>
            </p:cNvCxnSpPr>
            <p:nvPr/>
          </p:nvCxnSpPr>
          <p:spPr>
            <a:xfrm flipV="1">
              <a:off x="6263149" y="3305269"/>
              <a:ext cx="86625" cy="30227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89" name="Прямая соединительная линия 1088"/>
            <p:cNvCxnSpPr>
              <a:stCxn id="1086" idx="7"/>
              <a:endCxn id="1083" idx="2"/>
            </p:cNvCxnSpPr>
            <p:nvPr/>
          </p:nvCxnSpPr>
          <p:spPr>
            <a:xfrm rot="5400000" flipH="1" flipV="1">
              <a:off x="6120571" y="3404921"/>
              <a:ext cx="399697" cy="11537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90" name="Прямая соединительная линия 1089"/>
            <p:cNvCxnSpPr>
              <a:stCxn id="1086" idx="0"/>
              <a:endCxn id="1084" idx="3"/>
            </p:cNvCxnSpPr>
            <p:nvPr/>
          </p:nvCxnSpPr>
          <p:spPr>
            <a:xfrm flipV="1">
              <a:off x="6263149" y="3586639"/>
              <a:ext cx="180731" cy="9234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91" name="Прямая соединительная линия 1090"/>
            <p:cNvCxnSpPr>
              <a:stCxn id="1086" idx="1"/>
              <a:endCxn id="1085" idx="1"/>
            </p:cNvCxnSpPr>
            <p:nvPr/>
          </p:nvCxnSpPr>
          <p:spPr>
            <a:xfrm rot="5400000" flipH="1">
              <a:off x="6216042" y="3655250"/>
              <a:ext cx="71438" cy="158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34" name="Группа 1091"/>
          <p:cNvGrpSpPr/>
          <p:nvPr/>
        </p:nvGrpSpPr>
        <p:grpSpPr>
          <a:xfrm>
            <a:off x="6786578" y="3357562"/>
            <a:ext cx="257514" cy="478144"/>
            <a:chOff x="7435836" y="3006688"/>
            <a:chExt cx="257514" cy="478144"/>
          </a:xfrm>
        </p:grpSpPr>
        <p:cxnSp>
          <p:nvCxnSpPr>
            <p:cNvPr id="1093" name="Прямая соединительная линия 1092"/>
            <p:cNvCxnSpPr>
              <a:stCxn id="1095" idx="7"/>
              <a:endCxn id="1094" idx="3"/>
            </p:cNvCxnSpPr>
            <p:nvPr/>
          </p:nvCxnSpPr>
          <p:spPr>
            <a:xfrm rot="5400000" flipH="1" flipV="1">
              <a:off x="7511096" y="3103624"/>
              <a:ext cx="49512" cy="9352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094" name="8-конечная звезда 1093"/>
            <p:cNvSpPr/>
            <p:nvPr/>
          </p:nvSpPr>
          <p:spPr>
            <a:xfrm rot="1262594">
              <a:off x="7580290" y="3087669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95" name="8-конечная звезда 1094"/>
            <p:cNvSpPr/>
            <p:nvPr/>
          </p:nvSpPr>
          <p:spPr>
            <a:xfrm rot="1262594">
              <a:off x="7437414" y="3159107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96" name="8-конечная звезда 1095"/>
            <p:cNvSpPr/>
            <p:nvPr/>
          </p:nvSpPr>
          <p:spPr>
            <a:xfrm rot="1262594">
              <a:off x="7437415" y="3294018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97" name="8-конечная звезда 1096"/>
            <p:cNvSpPr/>
            <p:nvPr/>
          </p:nvSpPr>
          <p:spPr>
            <a:xfrm rot="1262594">
              <a:off x="7588255" y="3300335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98" name="8-конечная звезда 1097"/>
            <p:cNvSpPr/>
            <p:nvPr/>
          </p:nvSpPr>
          <p:spPr>
            <a:xfrm rot="1262594">
              <a:off x="7650150" y="3006688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99" name="8-конечная звезда 1098"/>
            <p:cNvSpPr/>
            <p:nvPr/>
          </p:nvSpPr>
          <p:spPr>
            <a:xfrm rot="1262594">
              <a:off x="7585028" y="3441632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00" name="8-конечная звезда 1099"/>
            <p:cNvSpPr/>
            <p:nvPr/>
          </p:nvSpPr>
          <p:spPr>
            <a:xfrm rot="1262594">
              <a:off x="7435836" y="3363878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101" name="Прямая соединительная линия 1100"/>
            <p:cNvCxnSpPr>
              <a:stCxn id="1096" idx="5"/>
              <a:endCxn id="1095" idx="2"/>
            </p:cNvCxnSpPr>
            <p:nvPr/>
          </p:nvCxnSpPr>
          <p:spPr>
            <a:xfrm rot="5400000" flipH="1" flipV="1">
              <a:off x="7411566" y="3253192"/>
              <a:ext cx="85038" cy="126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02" name="Прямая соединительная линия 1101"/>
            <p:cNvCxnSpPr>
              <a:stCxn id="1100" idx="2"/>
              <a:endCxn id="1096" idx="2"/>
            </p:cNvCxnSpPr>
            <p:nvPr/>
          </p:nvCxnSpPr>
          <p:spPr>
            <a:xfrm rot="5400000" flipH="1" flipV="1">
              <a:off x="7422490" y="3373407"/>
              <a:ext cx="59420" cy="504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03" name="Прямая соединительная линия 1102"/>
            <p:cNvCxnSpPr>
              <a:stCxn id="1097" idx="3"/>
              <a:endCxn id="1096" idx="0"/>
            </p:cNvCxnSpPr>
            <p:nvPr/>
          </p:nvCxnSpPr>
          <p:spPr>
            <a:xfrm rot="5400000" flipH="1">
              <a:off x="7536305" y="3284023"/>
              <a:ext cx="7585" cy="10096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04" name="Прямая соединительная линия 1103"/>
            <p:cNvCxnSpPr>
              <a:stCxn id="1098" idx="2"/>
              <a:endCxn id="1094" idx="6"/>
            </p:cNvCxnSpPr>
            <p:nvPr/>
          </p:nvCxnSpPr>
          <p:spPr>
            <a:xfrm rot="5400000">
              <a:off x="7619979" y="3045454"/>
              <a:ext cx="41023" cy="4700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05" name="Прямая соединительная линия 1104"/>
            <p:cNvCxnSpPr>
              <a:stCxn id="1097" idx="5"/>
              <a:endCxn id="1094" idx="2"/>
            </p:cNvCxnSpPr>
            <p:nvPr/>
          </p:nvCxnSpPr>
          <p:spPr>
            <a:xfrm rot="16200000" flipV="1">
              <a:off x="7519548" y="3217916"/>
              <a:ext cx="162793" cy="669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06" name="Прямая соединительная линия 1105"/>
            <p:cNvCxnSpPr>
              <a:stCxn id="1099" idx="6"/>
              <a:endCxn id="1097" idx="2"/>
            </p:cNvCxnSpPr>
            <p:nvPr/>
          </p:nvCxnSpPr>
          <p:spPr>
            <a:xfrm rot="16200000" flipV="1">
              <a:off x="7564703" y="3393392"/>
              <a:ext cx="90539" cy="882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35" name="Группа 1106"/>
          <p:cNvGrpSpPr/>
          <p:nvPr/>
        </p:nvGrpSpPr>
        <p:grpSpPr>
          <a:xfrm>
            <a:off x="6596902" y="2563327"/>
            <a:ext cx="397148" cy="776439"/>
            <a:chOff x="7150610" y="2045465"/>
            <a:chExt cx="397148" cy="776439"/>
          </a:xfrm>
        </p:grpSpPr>
        <p:cxnSp>
          <p:nvCxnSpPr>
            <p:cNvPr id="1108" name="Прямая соединительная линия 1107"/>
            <p:cNvCxnSpPr>
              <a:stCxn id="1115" idx="6"/>
              <a:endCxn id="1111" idx="3"/>
            </p:cNvCxnSpPr>
            <p:nvPr/>
          </p:nvCxnSpPr>
          <p:spPr>
            <a:xfrm rot="5400000" flipH="1" flipV="1">
              <a:off x="7358363" y="2364100"/>
              <a:ext cx="182975" cy="10624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09" name="Прямая соединительная линия 1108"/>
            <p:cNvCxnSpPr>
              <a:stCxn id="1116" idx="6"/>
              <a:endCxn id="1113" idx="2"/>
            </p:cNvCxnSpPr>
            <p:nvPr/>
          </p:nvCxnSpPr>
          <p:spPr>
            <a:xfrm rot="5400000" flipH="1" flipV="1">
              <a:off x="7401264" y="2726571"/>
              <a:ext cx="99198" cy="99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110" name="8-конечная звезда 1109"/>
            <p:cNvSpPr/>
            <p:nvPr/>
          </p:nvSpPr>
          <p:spPr>
            <a:xfrm rot="1262594">
              <a:off x="7223100" y="243676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11" name="8-конечная звезда 1110"/>
            <p:cNvSpPr/>
            <p:nvPr/>
          </p:nvSpPr>
          <p:spPr>
            <a:xfrm rot="1262594">
              <a:off x="7500958" y="2292834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12" name="8-конечная звезда 1111"/>
            <p:cNvSpPr/>
            <p:nvPr/>
          </p:nvSpPr>
          <p:spPr>
            <a:xfrm rot="1262594">
              <a:off x="7150610" y="2632228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13" name="8-конечная звезда 1112"/>
            <p:cNvSpPr/>
            <p:nvPr/>
          </p:nvSpPr>
          <p:spPr>
            <a:xfrm rot="1262594">
              <a:off x="7436361" y="2632228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15" name="8-конечная звезда 1114"/>
            <p:cNvSpPr/>
            <p:nvPr/>
          </p:nvSpPr>
          <p:spPr>
            <a:xfrm rot="1262594">
              <a:off x="7364925" y="2507149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16" name="8-конечная звезда 1115"/>
            <p:cNvSpPr/>
            <p:nvPr/>
          </p:nvSpPr>
          <p:spPr>
            <a:xfrm rot="1262594">
              <a:off x="7418566" y="2775104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17" name="8-конечная звезда 1116"/>
            <p:cNvSpPr/>
            <p:nvPr/>
          </p:nvSpPr>
          <p:spPr>
            <a:xfrm rot="1262594">
              <a:off x="7150610" y="2489352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118" name="Прямая соединительная линия 1117"/>
            <p:cNvCxnSpPr>
              <a:stCxn id="1110" idx="0"/>
              <a:endCxn id="1115" idx="4"/>
            </p:cNvCxnSpPr>
            <p:nvPr/>
          </p:nvCxnSpPr>
          <p:spPr>
            <a:xfrm>
              <a:off x="7275299" y="2473458"/>
              <a:ext cx="91187" cy="4868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19" name="Прямая соединительная линия 1118"/>
            <p:cNvCxnSpPr>
              <a:stCxn id="1113" idx="5"/>
              <a:endCxn id="1115" idx="0"/>
            </p:cNvCxnSpPr>
            <p:nvPr/>
          </p:nvCxnSpPr>
          <p:spPr>
            <a:xfrm rot="16200000" flipV="1">
              <a:off x="7382566" y="2566550"/>
              <a:ext cx="95293" cy="4009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20" name="Прямая соединительная линия 1119"/>
            <p:cNvCxnSpPr>
              <a:stCxn id="1112" idx="5"/>
              <a:endCxn id="1117" idx="2"/>
            </p:cNvCxnSpPr>
            <p:nvPr/>
          </p:nvCxnSpPr>
          <p:spPr>
            <a:xfrm rot="5400000" flipH="1" flipV="1">
              <a:off x="7115232" y="2583869"/>
              <a:ext cx="99653" cy="109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21" name="Прямая соединительная линия 1120"/>
            <p:cNvCxnSpPr>
              <a:stCxn id="1110" idx="6"/>
              <a:endCxn id="1452" idx="1"/>
            </p:cNvCxnSpPr>
            <p:nvPr/>
          </p:nvCxnSpPr>
          <p:spPr>
            <a:xfrm rot="5400000" flipH="1" flipV="1">
              <a:off x="7079437" y="2225824"/>
              <a:ext cx="393099" cy="3238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22" name="Прямая соединительная линия 1121"/>
            <p:cNvCxnSpPr>
              <a:stCxn id="1117" idx="5"/>
              <a:endCxn id="1110" idx="3"/>
            </p:cNvCxnSpPr>
            <p:nvPr/>
          </p:nvCxnSpPr>
          <p:spPr>
            <a:xfrm rot="5400000" flipH="1" flipV="1">
              <a:off x="7186646" y="2452589"/>
              <a:ext cx="16642" cy="6091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23" name="Прямая соединительная линия 1122"/>
            <p:cNvCxnSpPr>
              <a:stCxn id="1116" idx="4"/>
              <a:endCxn id="1112" idx="0"/>
            </p:cNvCxnSpPr>
            <p:nvPr/>
          </p:nvCxnSpPr>
          <p:spPr>
            <a:xfrm rot="10800000">
              <a:off x="7195849" y="2664030"/>
              <a:ext cx="224278" cy="12607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142" name="TextBox 1141"/>
          <p:cNvSpPr txBox="1"/>
          <p:nvPr/>
        </p:nvSpPr>
        <p:spPr>
          <a:xfrm rot="16603593">
            <a:off x="6374398" y="3552569"/>
            <a:ext cx="70215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ВОРОН</a:t>
            </a:r>
            <a:endParaRPr lang="uk-UA" sz="8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1143" name="TextBox 1142"/>
          <p:cNvSpPr txBox="1"/>
          <p:nvPr/>
        </p:nvSpPr>
        <p:spPr>
          <a:xfrm rot="1344264">
            <a:off x="6361487" y="3207591"/>
            <a:ext cx="70215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ЧАША</a:t>
            </a:r>
            <a:endParaRPr lang="uk-UA" sz="8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1144" name="TextBox 1143"/>
          <p:cNvSpPr txBox="1"/>
          <p:nvPr/>
        </p:nvSpPr>
        <p:spPr>
          <a:xfrm rot="18282438">
            <a:off x="5516759" y="4198782"/>
            <a:ext cx="70215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ВОЛОПАС</a:t>
            </a:r>
            <a:endParaRPr lang="uk-UA" sz="8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1145" name="TextBox 1144"/>
          <p:cNvSpPr txBox="1"/>
          <p:nvPr/>
        </p:nvSpPr>
        <p:spPr>
          <a:xfrm rot="19413718">
            <a:off x="4784916" y="4110512"/>
            <a:ext cx="70215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ПН </a:t>
            </a:r>
          </a:p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КОРОНА</a:t>
            </a:r>
            <a:endParaRPr lang="uk-UA" sz="8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1146" name="TextBox 1145"/>
          <p:cNvSpPr txBox="1"/>
          <p:nvPr/>
        </p:nvSpPr>
        <p:spPr>
          <a:xfrm rot="19546177">
            <a:off x="5211106" y="4610626"/>
            <a:ext cx="70215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ЗМІЯ</a:t>
            </a:r>
            <a:endParaRPr lang="uk-UA" sz="8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1147" name="TextBox 1146"/>
          <p:cNvSpPr txBox="1"/>
          <p:nvPr/>
        </p:nvSpPr>
        <p:spPr>
          <a:xfrm>
            <a:off x="4358604" y="5319481"/>
            <a:ext cx="70215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ЗМІЯ</a:t>
            </a:r>
            <a:endParaRPr lang="uk-UA" sz="8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grpSp>
        <p:nvGrpSpPr>
          <p:cNvPr id="36" name="Группа 1147"/>
          <p:cNvGrpSpPr/>
          <p:nvPr/>
        </p:nvGrpSpPr>
        <p:grpSpPr>
          <a:xfrm>
            <a:off x="4143372" y="5239587"/>
            <a:ext cx="178722" cy="332553"/>
            <a:chOff x="4446920" y="5936171"/>
            <a:chExt cx="178722" cy="332553"/>
          </a:xfrm>
        </p:grpSpPr>
        <p:sp>
          <p:nvSpPr>
            <p:cNvPr id="1149" name="8-конечная звезда 1148"/>
            <p:cNvSpPr/>
            <p:nvPr/>
          </p:nvSpPr>
          <p:spPr>
            <a:xfrm rot="1262594">
              <a:off x="4507404" y="6221924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50" name="8-конечная звезда 1149"/>
            <p:cNvSpPr/>
            <p:nvPr/>
          </p:nvSpPr>
          <p:spPr>
            <a:xfrm rot="1262594">
              <a:off x="4578842" y="6079048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51" name="8-конечная звезда 1150"/>
            <p:cNvSpPr/>
            <p:nvPr/>
          </p:nvSpPr>
          <p:spPr>
            <a:xfrm rot="1262594">
              <a:off x="4446920" y="6079048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52" name="8-конечная звезда 1151"/>
            <p:cNvSpPr/>
            <p:nvPr/>
          </p:nvSpPr>
          <p:spPr>
            <a:xfrm rot="1262594">
              <a:off x="4507404" y="5936171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153" name="Прямая соединительная линия 1152"/>
            <p:cNvCxnSpPr>
              <a:stCxn id="1149" idx="7"/>
              <a:endCxn id="1150" idx="1"/>
            </p:cNvCxnSpPr>
            <p:nvPr/>
          </p:nvCxnSpPr>
          <p:spPr>
            <a:xfrm rot="5400000" flipH="1" flipV="1">
              <a:off x="4525970" y="6150051"/>
              <a:ext cx="111991" cy="5955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54" name="Прямая соединительная линия 1153"/>
            <p:cNvCxnSpPr>
              <a:stCxn id="1151" idx="6"/>
              <a:endCxn id="1152" idx="2"/>
            </p:cNvCxnSpPr>
            <p:nvPr/>
          </p:nvCxnSpPr>
          <p:spPr>
            <a:xfrm rot="5400000" flipH="1" flipV="1">
              <a:off x="4450963" y="6009170"/>
              <a:ext cx="99199" cy="4368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55" name="Прямая соединительная линия 1154"/>
            <p:cNvCxnSpPr>
              <a:stCxn id="1150" idx="5"/>
              <a:endCxn id="1152" idx="0"/>
            </p:cNvCxnSpPr>
            <p:nvPr/>
          </p:nvCxnSpPr>
          <p:spPr>
            <a:xfrm rot="16200000" flipV="1">
              <a:off x="4516147" y="6004470"/>
              <a:ext cx="113091" cy="4009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56" name="Прямая соединительная линия 1155"/>
            <p:cNvCxnSpPr>
              <a:stCxn id="1151" idx="1"/>
              <a:endCxn id="1149" idx="5"/>
            </p:cNvCxnSpPr>
            <p:nvPr/>
          </p:nvCxnSpPr>
          <p:spPr>
            <a:xfrm rot="16200000" flipH="1">
              <a:off x="4450508" y="6153145"/>
              <a:ext cx="100108" cy="4148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37" name="Группа 1156"/>
          <p:cNvGrpSpPr/>
          <p:nvPr/>
        </p:nvGrpSpPr>
        <p:grpSpPr>
          <a:xfrm>
            <a:off x="3508323" y="4643446"/>
            <a:ext cx="699645" cy="615672"/>
            <a:chOff x="3730532" y="5367300"/>
            <a:chExt cx="699645" cy="615672"/>
          </a:xfrm>
        </p:grpSpPr>
        <p:sp>
          <p:nvSpPr>
            <p:cNvPr id="1158" name="8-конечная звезда 1157"/>
            <p:cNvSpPr/>
            <p:nvPr/>
          </p:nvSpPr>
          <p:spPr>
            <a:xfrm rot="1262594">
              <a:off x="4383377" y="5445580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59" name="8-конечная звезда 1158"/>
            <p:cNvSpPr/>
            <p:nvPr/>
          </p:nvSpPr>
          <p:spPr>
            <a:xfrm rot="1262594">
              <a:off x="4159161" y="5732385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60" name="8-конечная звезда 1159"/>
            <p:cNvSpPr/>
            <p:nvPr/>
          </p:nvSpPr>
          <p:spPr>
            <a:xfrm rot="1262594">
              <a:off x="4303686" y="5519719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61" name="8-конечная звезда 1160"/>
            <p:cNvSpPr/>
            <p:nvPr/>
          </p:nvSpPr>
          <p:spPr>
            <a:xfrm rot="1262594">
              <a:off x="3944848" y="5660947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62" name="8-конечная звезда 1161"/>
            <p:cNvSpPr/>
            <p:nvPr/>
          </p:nvSpPr>
          <p:spPr>
            <a:xfrm rot="1262594">
              <a:off x="3730532" y="5660945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63" name="8-конечная звезда 1162"/>
            <p:cNvSpPr/>
            <p:nvPr/>
          </p:nvSpPr>
          <p:spPr>
            <a:xfrm rot="1262594">
              <a:off x="3867094" y="5367300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64" name="8-конечная звезда 1163"/>
            <p:cNvSpPr/>
            <p:nvPr/>
          </p:nvSpPr>
          <p:spPr>
            <a:xfrm rot="1262594">
              <a:off x="4006811" y="5507018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65" name="8-конечная звезда 1164"/>
            <p:cNvSpPr/>
            <p:nvPr/>
          </p:nvSpPr>
          <p:spPr>
            <a:xfrm rot="1262594">
              <a:off x="3800919" y="5375622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66" name="8-конечная звезда 1165"/>
            <p:cNvSpPr/>
            <p:nvPr/>
          </p:nvSpPr>
          <p:spPr>
            <a:xfrm rot="1262594">
              <a:off x="4221652" y="5936172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167" name="Прямая соединительная линия 1166"/>
            <p:cNvCxnSpPr>
              <a:stCxn id="1160" idx="7"/>
              <a:endCxn id="1158" idx="7"/>
            </p:cNvCxnSpPr>
            <p:nvPr/>
          </p:nvCxnSpPr>
          <p:spPr>
            <a:xfrm rot="5400000" flipH="1" flipV="1">
              <a:off x="4353622" y="5461218"/>
              <a:ext cx="76277" cy="7280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68" name="Прямая соединительная линия 1167"/>
            <p:cNvCxnSpPr>
              <a:stCxn id="1164" idx="5"/>
              <a:endCxn id="1163" idx="0"/>
            </p:cNvCxnSpPr>
            <p:nvPr/>
          </p:nvCxnSpPr>
          <p:spPr>
            <a:xfrm rot="16200000" flipV="1">
              <a:off x="3925915" y="5415152"/>
              <a:ext cx="97544" cy="8990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69" name="Прямая соединительная линия 1168"/>
            <p:cNvCxnSpPr>
              <a:stCxn id="1159" idx="6"/>
              <a:endCxn id="1160" idx="3"/>
            </p:cNvCxnSpPr>
            <p:nvPr/>
          </p:nvCxnSpPr>
          <p:spPr>
            <a:xfrm rot="5400000" flipH="1" flipV="1">
              <a:off x="4162682" y="5590856"/>
              <a:ext cx="176504" cy="11015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70" name="Прямая соединительная линия 1169"/>
            <p:cNvCxnSpPr>
              <a:stCxn id="1159" idx="5"/>
              <a:endCxn id="1164" idx="1"/>
            </p:cNvCxnSpPr>
            <p:nvPr/>
          </p:nvCxnSpPr>
          <p:spPr>
            <a:xfrm rot="16200000" flipV="1">
              <a:off x="4013014" y="5572527"/>
              <a:ext cx="186353" cy="13801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71" name="Прямая соединительная линия 1170"/>
            <p:cNvCxnSpPr>
              <a:stCxn id="1162" idx="7"/>
              <a:endCxn id="1161" idx="4"/>
            </p:cNvCxnSpPr>
            <p:nvPr/>
          </p:nvCxnSpPr>
          <p:spPr>
            <a:xfrm rot="16200000" flipH="1">
              <a:off x="3863792" y="5595396"/>
              <a:ext cx="1270" cy="16444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72" name="Прямая соединительная линия 1171"/>
            <p:cNvCxnSpPr>
              <a:stCxn id="1161" idx="7"/>
              <a:endCxn id="1159" idx="3"/>
            </p:cNvCxnSpPr>
            <p:nvPr/>
          </p:nvCxnSpPr>
          <p:spPr>
            <a:xfrm rot="16200000" flipH="1">
              <a:off x="4032322" y="5641184"/>
              <a:ext cx="93364" cy="16496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73" name="Прямая соединительная линия 1172"/>
            <p:cNvCxnSpPr>
              <a:stCxn id="1166" idx="5"/>
              <a:endCxn id="1159" idx="1"/>
            </p:cNvCxnSpPr>
            <p:nvPr/>
          </p:nvCxnSpPr>
          <p:spPr>
            <a:xfrm rot="16200000" flipV="1">
              <a:off x="4139274" y="5841910"/>
              <a:ext cx="154129" cy="3842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74" name="Прямая соединительная линия 1173"/>
            <p:cNvCxnSpPr>
              <a:stCxn id="1165" idx="1"/>
              <a:endCxn id="1163" idx="0"/>
            </p:cNvCxnSpPr>
            <p:nvPr/>
          </p:nvCxnSpPr>
          <p:spPr>
            <a:xfrm rot="5400000" flipH="1" flipV="1">
              <a:off x="3877240" y="5367913"/>
              <a:ext cx="9072" cy="9591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38" name="Группа 1174"/>
          <p:cNvGrpSpPr/>
          <p:nvPr/>
        </p:nvGrpSpPr>
        <p:grpSpPr>
          <a:xfrm rot="556316">
            <a:off x="2987677" y="2685344"/>
            <a:ext cx="850325" cy="1621014"/>
            <a:chOff x="2494991" y="3188512"/>
            <a:chExt cx="850325" cy="1621014"/>
          </a:xfrm>
        </p:grpSpPr>
        <p:sp>
          <p:nvSpPr>
            <p:cNvPr id="1176" name="8-конечная звезда 1175"/>
            <p:cNvSpPr/>
            <p:nvPr/>
          </p:nvSpPr>
          <p:spPr>
            <a:xfrm rot="1262594">
              <a:off x="2997889" y="428406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77" name="8-конечная звезда 1176"/>
            <p:cNvSpPr/>
            <p:nvPr/>
          </p:nvSpPr>
          <p:spPr>
            <a:xfrm rot="1262594">
              <a:off x="2907837" y="4157669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78" name="8-конечная звезда 1177"/>
            <p:cNvSpPr/>
            <p:nvPr/>
          </p:nvSpPr>
          <p:spPr>
            <a:xfrm rot="1262594">
              <a:off x="2634556" y="4257229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79" name="8-конечная звезда 1178"/>
            <p:cNvSpPr/>
            <p:nvPr/>
          </p:nvSpPr>
          <p:spPr>
            <a:xfrm rot="1262594">
              <a:off x="2858909" y="4744726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80" name="8-конечная звезда 1179"/>
            <p:cNvSpPr/>
            <p:nvPr/>
          </p:nvSpPr>
          <p:spPr>
            <a:xfrm rot="1262594">
              <a:off x="2494991" y="3845711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81" name="8-конечная звезда 1180"/>
            <p:cNvSpPr/>
            <p:nvPr/>
          </p:nvSpPr>
          <p:spPr>
            <a:xfrm rot="1262594">
              <a:off x="2788519" y="3870175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82" name="8-конечная звезда 1181"/>
            <p:cNvSpPr/>
            <p:nvPr/>
          </p:nvSpPr>
          <p:spPr>
            <a:xfrm rot="1262594">
              <a:off x="2651069" y="4437026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83" name="8-конечная звезда 1182"/>
            <p:cNvSpPr/>
            <p:nvPr/>
          </p:nvSpPr>
          <p:spPr>
            <a:xfrm rot="1262594">
              <a:off x="2705575" y="4725541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84" name="8-конечная звезда 1183"/>
            <p:cNvSpPr/>
            <p:nvPr/>
          </p:nvSpPr>
          <p:spPr>
            <a:xfrm rot="1262594">
              <a:off x="2835305" y="3731537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86" name="8-конечная звезда 1185"/>
            <p:cNvSpPr/>
            <p:nvPr/>
          </p:nvSpPr>
          <p:spPr>
            <a:xfrm rot="1262594">
              <a:off x="3177825" y="3386081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87" name="8-конечная звезда 1186"/>
            <p:cNvSpPr/>
            <p:nvPr/>
          </p:nvSpPr>
          <p:spPr>
            <a:xfrm rot="1262594">
              <a:off x="2950797" y="4438987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88" name="8-конечная звезда 1187"/>
            <p:cNvSpPr/>
            <p:nvPr/>
          </p:nvSpPr>
          <p:spPr>
            <a:xfrm rot="1262594">
              <a:off x="2856880" y="4307084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89" name="8-конечная звезда 1188"/>
            <p:cNvSpPr/>
            <p:nvPr/>
          </p:nvSpPr>
          <p:spPr>
            <a:xfrm rot="1262594">
              <a:off x="3083493" y="3460101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90" name="8-конечная звезда 1189"/>
            <p:cNvSpPr/>
            <p:nvPr/>
          </p:nvSpPr>
          <p:spPr>
            <a:xfrm rot="1262594">
              <a:off x="3147923" y="4328438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91" name="8-конечная звезда 1190"/>
            <p:cNvSpPr/>
            <p:nvPr/>
          </p:nvSpPr>
          <p:spPr>
            <a:xfrm rot="1262594">
              <a:off x="3131601" y="4625819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92" name="8-конечная звезда 1191"/>
            <p:cNvSpPr/>
            <p:nvPr/>
          </p:nvSpPr>
          <p:spPr>
            <a:xfrm rot="1262594">
              <a:off x="3108579" y="4484810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93" name="8-конечная звезда 1192"/>
            <p:cNvSpPr/>
            <p:nvPr/>
          </p:nvSpPr>
          <p:spPr>
            <a:xfrm rot="1262594">
              <a:off x="2983274" y="4650033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94" name="8-конечная звезда 1193"/>
            <p:cNvSpPr/>
            <p:nvPr/>
          </p:nvSpPr>
          <p:spPr>
            <a:xfrm rot="1262594">
              <a:off x="3109446" y="3695960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95" name="8-конечная звезда 1194"/>
            <p:cNvSpPr/>
            <p:nvPr/>
          </p:nvSpPr>
          <p:spPr>
            <a:xfrm rot="1262594">
              <a:off x="3298516" y="3874730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96" name="8-конечная звезда 1195"/>
            <p:cNvSpPr/>
            <p:nvPr/>
          </p:nvSpPr>
          <p:spPr>
            <a:xfrm rot="1262594">
              <a:off x="3216501" y="3815736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97" name="8-конечная звезда 1196"/>
            <p:cNvSpPr/>
            <p:nvPr/>
          </p:nvSpPr>
          <p:spPr>
            <a:xfrm rot="1262594">
              <a:off x="3234842" y="3530720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99" name="8-конечная звезда 1198"/>
            <p:cNvSpPr/>
            <p:nvPr/>
          </p:nvSpPr>
          <p:spPr>
            <a:xfrm rot="1262594">
              <a:off x="3114104" y="3188512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00" name="8-конечная звезда 1199"/>
            <p:cNvSpPr/>
            <p:nvPr/>
          </p:nvSpPr>
          <p:spPr>
            <a:xfrm rot="1262594">
              <a:off x="3126185" y="3308529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01" name="8-конечная звезда 1200"/>
            <p:cNvSpPr/>
            <p:nvPr/>
          </p:nvSpPr>
          <p:spPr>
            <a:xfrm rot="1262594">
              <a:off x="2952827" y="3576761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02" name="8-конечная звезда 1201"/>
            <p:cNvSpPr/>
            <p:nvPr/>
          </p:nvSpPr>
          <p:spPr>
            <a:xfrm rot="1262594">
              <a:off x="3163361" y="3967512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203" name="Прямая соединительная линия 1202"/>
            <p:cNvCxnSpPr>
              <a:stCxn id="1200" idx="1"/>
              <a:endCxn id="1186" idx="0"/>
            </p:cNvCxnSpPr>
            <p:nvPr/>
          </p:nvCxnSpPr>
          <p:spPr>
            <a:xfrm rot="15643684" flipH="1">
              <a:off x="3154562" y="3358635"/>
              <a:ext cx="79987" cy="5881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04" name="Прямая соединительная линия 1203"/>
            <p:cNvCxnSpPr>
              <a:stCxn id="1176" idx="5"/>
              <a:endCxn id="1188" idx="6"/>
            </p:cNvCxnSpPr>
            <p:nvPr/>
          </p:nvCxnSpPr>
          <p:spPr>
            <a:xfrm rot="15643684" flipH="1" flipV="1">
              <a:off x="2952345" y="4236435"/>
              <a:ext cx="2810" cy="12240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05" name="Прямая соединительная линия 1204"/>
            <p:cNvCxnSpPr>
              <a:stCxn id="1181" idx="7"/>
              <a:endCxn id="1184" idx="3"/>
            </p:cNvCxnSpPr>
            <p:nvPr/>
          </p:nvCxnSpPr>
          <p:spPr>
            <a:xfrm rot="4843684" flipH="1" flipV="1">
              <a:off x="2783865" y="3826164"/>
              <a:ext cx="120431" cy="659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06" name="Прямая соединительная линия 1205"/>
            <p:cNvCxnSpPr>
              <a:stCxn id="1181" idx="5"/>
              <a:endCxn id="1180" idx="6"/>
            </p:cNvCxnSpPr>
            <p:nvPr/>
          </p:nvCxnSpPr>
          <p:spPr>
            <a:xfrm rot="15643684" flipV="1">
              <a:off x="2639362" y="3729826"/>
              <a:ext cx="68067" cy="26118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07" name="Прямая соединительная линия 1206"/>
            <p:cNvCxnSpPr>
              <a:stCxn id="1177" idx="0"/>
              <a:endCxn id="1181" idx="0"/>
            </p:cNvCxnSpPr>
            <p:nvPr/>
          </p:nvCxnSpPr>
          <p:spPr>
            <a:xfrm rot="21043684" flipH="1" flipV="1">
              <a:off x="2875099" y="3906475"/>
              <a:ext cx="71438" cy="30296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08" name="Прямая соединительная линия 1207"/>
            <p:cNvCxnSpPr>
              <a:stCxn id="1178" idx="5"/>
              <a:endCxn id="1180" idx="1"/>
            </p:cNvCxnSpPr>
            <p:nvPr/>
          </p:nvCxnSpPr>
          <p:spPr>
            <a:xfrm rot="15643684" flipV="1">
              <a:off x="2414200" y="4056364"/>
              <a:ext cx="365946" cy="5501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09" name="Прямая соединительная линия 1208"/>
            <p:cNvCxnSpPr>
              <a:stCxn id="1179" idx="5"/>
              <a:endCxn id="1182" idx="7"/>
            </p:cNvCxnSpPr>
            <p:nvPr/>
          </p:nvCxnSpPr>
          <p:spPr>
            <a:xfrm rot="15643684" flipV="1">
              <a:off x="2631014" y="4537452"/>
              <a:ext cx="318871" cy="12567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10" name="Прямая соединительная линия 1209"/>
            <p:cNvCxnSpPr>
              <a:stCxn id="1183" idx="5"/>
              <a:endCxn id="1182" idx="1"/>
            </p:cNvCxnSpPr>
            <p:nvPr/>
          </p:nvCxnSpPr>
          <p:spPr>
            <a:xfrm rot="4843684" flipH="1" flipV="1">
              <a:off x="2584676" y="4605093"/>
              <a:ext cx="241292" cy="638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11" name="Прямая соединительная линия 1210"/>
            <p:cNvCxnSpPr>
              <a:stCxn id="1182" idx="0"/>
              <a:endCxn id="1178" idx="1"/>
            </p:cNvCxnSpPr>
            <p:nvPr/>
          </p:nvCxnSpPr>
          <p:spPr>
            <a:xfrm rot="21043684" flipV="1">
              <a:off x="2690672" y="4318381"/>
              <a:ext cx="2036" cy="15619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12" name="Прямая соединительная линия 1211"/>
            <p:cNvCxnSpPr>
              <a:stCxn id="1178" idx="7"/>
              <a:endCxn id="1177" idx="4"/>
            </p:cNvCxnSpPr>
            <p:nvPr/>
          </p:nvCxnSpPr>
          <p:spPr>
            <a:xfrm rot="4843684" flipH="1" flipV="1">
              <a:off x="2772096" y="4114235"/>
              <a:ext cx="62369" cy="22644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13" name="Прямая соединительная линия 1212"/>
            <p:cNvCxnSpPr>
              <a:stCxn id="1188" idx="4"/>
              <a:endCxn id="1178" idx="0"/>
            </p:cNvCxnSpPr>
            <p:nvPr/>
          </p:nvCxnSpPr>
          <p:spPr>
            <a:xfrm rot="10243684">
              <a:off x="2700114" y="4288405"/>
              <a:ext cx="155649" cy="4884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14" name="Прямая соединительная линия 1213"/>
            <p:cNvCxnSpPr>
              <a:stCxn id="1187" idx="4"/>
              <a:endCxn id="1188" idx="0"/>
            </p:cNvCxnSpPr>
            <p:nvPr/>
          </p:nvCxnSpPr>
          <p:spPr>
            <a:xfrm rot="10243684">
              <a:off x="2918427" y="4341007"/>
              <a:ext cx="24822" cy="11805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15" name="Прямая соединительная линия 1214"/>
            <p:cNvCxnSpPr>
              <a:stCxn id="1192" idx="1"/>
              <a:endCxn id="1187" idx="1"/>
            </p:cNvCxnSpPr>
            <p:nvPr/>
          </p:nvCxnSpPr>
          <p:spPr>
            <a:xfrm rot="4843684" flipH="1">
              <a:off x="3033606" y="4437901"/>
              <a:ext cx="63030" cy="14445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16" name="Прямая соединительная линия 1215"/>
            <p:cNvCxnSpPr>
              <a:stCxn id="1190" idx="4"/>
              <a:endCxn id="1176" idx="7"/>
            </p:cNvCxnSpPr>
            <p:nvPr/>
          </p:nvCxnSpPr>
          <p:spPr>
            <a:xfrm rot="10243684">
              <a:off x="3053708" y="4292334"/>
              <a:ext cx="91633" cy="5886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17" name="Прямая соединительная линия 1216"/>
            <p:cNvCxnSpPr>
              <a:stCxn id="1191" idx="5"/>
              <a:endCxn id="1192" idx="1"/>
            </p:cNvCxnSpPr>
            <p:nvPr/>
          </p:nvCxnSpPr>
          <p:spPr>
            <a:xfrm rot="4843684" flipH="1" flipV="1">
              <a:off x="3094687" y="4572782"/>
              <a:ext cx="97606" cy="1186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18" name="Прямая соединительная линия 1217"/>
            <p:cNvCxnSpPr>
              <a:stCxn id="1193" idx="5"/>
              <a:endCxn id="1187" idx="2"/>
            </p:cNvCxnSpPr>
            <p:nvPr/>
          </p:nvCxnSpPr>
          <p:spPr>
            <a:xfrm rot="15643684" flipV="1">
              <a:off x="2900915" y="4570232"/>
              <a:ext cx="163446" cy="277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22" name="Прямая соединительная линия 1221"/>
            <p:cNvCxnSpPr>
              <a:stCxn id="1186" idx="3"/>
              <a:endCxn id="1189" idx="6"/>
            </p:cNvCxnSpPr>
            <p:nvPr/>
          </p:nvCxnSpPr>
          <p:spPr>
            <a:xfrm rot="4843684">
              <a:off x="3139220" y="3414104"/>
              <a:ext cx="29236" cy="5809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23" name="Прямая соединительная линия 1222"/>
            <p:cNvCxnSpPr>
              <a:stCxn id="1201" idx="7"/>
              <a:endCxn id="1189" idx="3"/>
            </p:cNvCxnSpPr>
            <p:nvPr/>
          </p:nvCxnSpPr>
          <p:spPr>
            <a:xfrm rot="4843684" flipH="1" flipV="1">
              <a:off x="3007143" y="3497550"/>
              <a:ext cx="69605" cy="10121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24" name="Прямая соединительная линия 1223"/>
            <p:cNvCxnSpPr>
              <a:stCxn id="1189" idx="0"/>
              <a:endCxn id="1197" idx="3"/>
            </p:cNvCxnSpPr>
            <p:nvPr/>
          </p:nvCxnSpPr>
          <p:spPr>
            <a:xfrm rot="21043684">
              <a:off x="3151515" y="3497212"/>
              <a:ext cx="79959" cy="7332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25" name="Прямая соединительная линия 1224"/>
            <p:cNvCxnSpPr>
              <a:stCxn id="1184" idx="7"/>
              <a:endCxn id="1194" idx="3"/>
            </p:cNvCxnSpPr>
            <p:nvPr/>
          </p:nvCxnSpPr>
          <p:spPr>
            <a:xfrm rot="15643684" flipH="1">
              <a:off x="2990370" y="3625934"/>
              <a:ext cx="17702" cy="22456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26" name="Прямая соединительная линия 1225"/>
            <p:cNvCxnSpPr>
              <a:stCxn id="1234" idx="4"/>
              <a:endCxn id="1235" idx="3"/>
            </p:cNvCxnSpPr>
            <p:nvPr/>
          </p:nvCxnSpPr>
          <p:spPr>
            <a:xfrm rot="10243684">
              <a:off x="2699341" y="3721058"/>
              <a:ext cx="61638" cy="4494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27" name="Прямая соединительная линия 1226"/>
            <p:cNvCxnSpPr>
              <a:stCxn id="1184" idx="3"/>
              <a:endCxn id="1234" idx="0"/>
            </p:cNvCxnSpPr>
            <p:nvPr/>
          </p:nvCxnSpPr>
          <p:spPr>
            <a:xfrm rot="4843684">
              <a:off x="2822722" y="3762592"/>
              <a:ext cx="6783" cy="2444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28" name="Прямая соединительная линия 1227"/>
            <p:cNvCxnSpPr>
              <a:stCxn id="1184" idx="6"/>
              <a:endCxn id="1201" idx="3"/>
            </p:cNvCxnSpPr>
            <p:nvPr/>
          </p:nvCxnSpPr>
          <p:spPr>
            <a:xfrm rot="4843684" flipH="1" flipV="1">
              <a:off x="2859066" y="3620656"/>
              <a:ext cx="108711" cy="10168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29" name="Прямая соединительная линия 1228"/>
            <p:cNvCxnSpPr>
              <a:stCxn id="1201" idx="1"/>
              <a:endCxn id="1194" idx="4"/>
            </p:cNvCxnSpPr>
            <p:nvPr/>
          </p:nvCxnSpPr>
          <p:spPr>
            <a:xfrm rot="15643684" flipH="1">
              <a:off x="2994153" y="3611633"/>
              <a:ext cx="108430" cy="10923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30" name="Прямая соединительная линия 1229"/>
            <p:cNvCxnSpPr>
              <a:stCxn id="1196" idx="2"/>
              <a:endCxn id="1202" idx="5"/>
            </p:cNvCxnSpPr>
            <p:nvPr/>
          </p:nvCxnSpPr>
          <p:spPr>
            <a:xfrm rot="4843684">
              <a:off x="3155926" y="3880926"/>
              <a:ext cx="99047" cy="6896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31" name="Прямая соединительная линия 1230"/>
            <p:cNvCxnSpPr>
              <a:stCxn id="1196" idx="1"/>
              <a:endCxn id="1195" idx="4"/>
            </p:cNvCxnSpPr>
            <p:nvPr/>
          </p:nvCxnSpPr>
          <p:spPr>
            <a:xfrm rot="15643684" flipH="1">
              <a:off x="3256244" y="3852470"/>
              <a:ext cx="36992" cy="4530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32" name="Прямая соединительная линия 1231"/>
            <p:cNvCxnSpPr>
              <a:stCxn id="1196" idx="4"/>
              <a:endCxn id="1194" idx="0"/>
            </p:cNvCxnSpPr>
            <p:nvPr/>
          </p:nvCxnSpPr>
          <p:spPr>
            <a:xfrm rot="10243684">
              <a:off x="3163392" y="3723326"/>
              <a:ext cx="45960" cy="11184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33" name="Прямая соединительная линия 1232"/>
            <p:cNvCxnSpPr>
              <a:stCxn id="1200" idx="5"/>
              <a:endCxn id="1199" idx="2"/>
            </p:cNvCxnSpPr>
            <p:nvPr/>
          </p:nvCxnSpPr>
          <p:spPr>
            <a:xfrm rot="4843684" flipH="1" flipV="1">
              <a:off x="3095813" y="3271380"/>
              <a:ext cx="77560" cy="153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234" name="8-конечная звезда 1233"/>
            <p:cNvSpPr/>
            <p:nvPr/>
          </p:nvSpPr>
          <p:spPr>
            <a:xfrm rot="1262594">
              <a:off x="2762396" y="3743439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35" name="8-конечная звезда 1234"/>
            <p:cNvSpPr/>
            <p:nvPr/>
          </p:nvSpPr>
          <p:spPr>
            <a:xfrm rot="1262594">
              <a:off x="2694262" y="3695945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</p:grpSp>
      <p:grpSp>
        <p:nvGrpSpPr>
          <p:cNvPr id="39" name="Группа 1235"/>
          <p:cNvGrpSpPr/>
          <p:nvPr/>
        </p:nvGrpSpPr>
        <p:grpSpPr>
          <a:xfrm>
            <a:off x="3456177" y="4393132"/>
            <a:ext cx="187129" cy="178876"/>
            <a:chOff x="3434255" y="5077337"/>
            <a:chExt cx="187129" cy="178876"/>
          </a:xfrm>
        </p:grpSpPr>
        <p:sp>
          <p:nvSpPr>
            <p:cNvPr id="1237" name="8-конечная звезда 1236"/>
            <p:cNvSpPr/>
            <p:nvPr/>
          </p:nvSpPr>
          <p:spPr>
            <a:xfrm rot="1262594">
              <a:off x="3506746" y="5149828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38" name="8-конечная звезда 1237"/>
            <p:cNvSpPr/>
            <p:nvPr/>
          </p:nvSpPr>
          <p:spPr>
            <a:xfrm rot="1262594">
              <a:off x="3578184" y="5149828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39" name="8-конечная звезда 1238"/>
            <p:cNvSpPr/>
            <p:nvPr/>
          </p:nvSpPr>
          <p:spPr>
            <a:xfrm rot="1262594">
              <a:off x="3505693" y="5077337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40" name="8-конечная звезда 1239"/>
            <p:cNvSpPr/>
            <p:nvPr/>
          </p:nvSpPr>
          <p:spPr>
            <a:xfrm rot="1262594">
              <a:off x="3459167" y="5102249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41" name="8-конечная звезда 1240"/>
            <p:cNvSpPr/>
            <p:nvPr/>
          </p:nvSpPr>
          <p:spPr>
            <a:xfrm rot="1262594">
              <a:off x="3434255" y="5077337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42" name="8-конечная звезда 1241"/>
            <p:cNvSpPr/>
            <p:nvPr/>
          </p:nvSpPr>
          <p:spPr>
            <a:xfrm rot="1262594">
              <a:off x="3530605" y="5220213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243" name="Прямая соединительная линия 1242"/>
            <p:cNvCxnSpPr>
              <a:stCxn id="1241" idx="5"/>
              <a:endCxn id="1239" idx="6"/>
            </p:cNvCxnSpPr>
            <p:nvPr/>
          </p:nvCxnSpPr>
          <p:spPr>
            <a:xfrm rot="5400000" flipH="1" flipV="1">
              <a:off x="3487376" y="5036108"/>
              <a:ext cx="351" cy="8521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44" name="Прямая соединительная линия 1243"/>
            <p:cNvCxnSpPr>
              <a:stCxn id="1237" idx="0"/>
              <a:endCxn id="1239" idx="7"/>
            </p:cNvCxnSpPr>
            <p:nvPr/>
          </p:nvCxnSpPr>
          <p:spPr>
            <a:xfrm flipH="1" flipV="1">
              <a:off x="3540142" y="5088028"/>
              <a:ext cx="8363" cy="9115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45" name="Прямая соединительная линия 1244"/>
            <p:cNvCxnSpPr>
              <a:stCxn id="1237" idx="3"/>
              <a:endCxn id="1240" idx="2"/>
            </p:cNvCxnSpPr>
            <p:nvPr/>
          </p:nvCxnSpPr>
          <p:spPr>
            <a:xfrm rot="5400000" flipH="1">
              <a:off x="3468080" y="5139673"/>
              <a:ext cx="43150" cy="3790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46" name="Прямая соединительная линия 1245"/>
            <p:cNvCxnSpPr>
              <a:stCxn id="1237" idx="1"/>
              <a:endCxn id="1238" idx="4"/>
            </p:cNvCxnSpPr>
            <p:nvPr/>
          </p:nvCxnSpPr>
          <p:spPr>
            <a:xfrm rot="5400000" flipH="1" flipV="1">
              <a:off x="3544623" y="5156166"/>
              <a:ext cx="27496" cy="4250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47" name="Прямая соединительная линия 1246"/>
            <p:cNvCxnSpPr>
              <a:stCxn id="1242" idx="3"/>
              <a:endCxn id="1237" idx="1"/>
            </p:cNvCxnSpPr>
            <p:nvPr/>
          </p:nvCxnSpPr>
          <p:spPr>
            <a:xfrm rot="5400000" flipH="1" flipV="1">
              <a:off x="3507459" y="5215864"/>
              <a:ext cx="54354" cy="496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47" name="Группа 1247"/>
          <p:cNvGrpSpPr/>
          <p:nvPr/>
        </p:nvGrpSpPr>
        <p:grpSpPr>
          <a:xfrm>
            <a:off x="2045297" y="2018036"/>
            <a:ext cx="1169381" cy="1250650"/>
            <a:chOff x="1581077" y="2383120"/>
            <a:chExt cx="1169381" cy="1250650"/>
          </a:xfrm>
        </p:grpSpPr>
        <p:sp>
          <p:nvSpPr>
            <p:cNvPr id="1249" name="8-конечная звезда 1248"/>
            <p:cNvSpPr/>
            <p:nvPr/>
          </p:nvSpPr>
          <p:spPr>
            <a:xfrm rot="1262594">
              <a:off x="2063417" y="3089247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50" name="8-конечная звезда 1249"/>
            <p:cNvSpPr/>
            <p:nvPr/>
          </p:nvSpPr>
          <p:spPr>
            <a:xfrm rot="1262594">
              <a:off x="2061769" y="2803495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51" name="8-конечная звезда 1250"/>
            <p:cNvSpPr/>
            <p:nvPr/>
          </p:nvSpPr>
          <p:spPr>
            <a:xfrm rot="1262594">
              <a:off x="1865251" y="3579770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52" name="8-конечная звезда 1251"/>
            <p:cNvSpPr/>
            <p:nvPr/>
          </p:nvSpPr>
          <p:spPr>
            <a:xfrm rot="1262594">
              <a:off x="1920541" y="2803495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53" name="8-конечная звезда 1252"/>
            <p:cNvSpPr/>
            <p:nvPr/>
          </p:nvSpPr>
          <p:spPr>
            <a:xfrm rot="1262594">
              <a:off x="2490397" y="258753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55" name="8-конечная звезда 1254"/>
            <p:cNvSpPr/>
            <p:nvPr/>
          </p:nvSpPr>
          <p:spPr>
            <a:xfrm rot="1262594">
              <a:off x="1920541" y="3160685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56" name="8-конечная звезда 1255"/>
            <p:cNvSpPr/>
            <p:nvPr/>
          </p:nvSpPr>
          <p:spPr>
            <a:xfrm rot="1262594">
              <a:off x="1581077" y="3295598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57" name="8-конечная звезда 1256"/>
            <p:cNvSpPr/>
            <p:nvPr/>
          </p:nvSpPr>
          <p:spPr>
            <a:xfrm rot="1262594">
              <a:off x="2336790" y="2648240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58" name="8-конечная звезда 1257"/>
            <p:cNvSpPr/>
            <p:nvPr/>
          </p:nvSpPr>
          <p:spPr>
            <a:xfrm rot="1262594">
              <a:off x="2571736" y="2668872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59" name="8-конечная звезда 1258"/>
            <p:cNvSpPr/>
            <p:nvPr/>
          </p:nvSpPr>
          <p:spPr>
            <a:xfrm rot="1262594">
              <a:off x="2560782" y="2383120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60" name="8-конечная звезда 1259"/>
            <p:cNvSpPr/>
            <p:nvPr/>
          </p:nvSpPr>
          <p:spPr>
            <a:xfrm rot="1262594">
              <a:off x="2643174" y="2586480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61" name="8-конечная звезда 1260"/>
            <p:cNvSpPr/>
            <p:nvPr/>
          </p:nvSpPr>
          <p:spPr>
            <a:xfrm rot="1262594">
              <a:off x="2275030" y="2668872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62" name="8-конечная звезда 1261"/>
            <p:cNvSpPr/>
            <p:nvPr/>
          </p:nvSpPr>
          <p:spPr>
            <a:xfrm rot="1262594">
              <a:off x="2703658" y="2383120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263" name="Прямая соединительная линия 1262"/>
            <p:cNvCxnSpPr>
              <a:stCxn id="1262" idx="6"/>
              <a:endCxn id="1259" idx="7"/>
            </p:cNvCxnSpPr>
            <p:nvPr/>
          </p:nvCxnSpPr>
          <p:spPr>
            <a:xfrm rot="16200000" flipH="1" flipV="1">
              <a:off x="2664344" y="2325903"/>
              <a:ext cx="12338" cy="12989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64" name="Прямая соединительная линия 1263"/>
            <p:cNvCxnSpPr>
              <a:stCxn id="1258" idx="5"/>
              <a:endCxn id="1253" idx="7"/>
            </p:cNvCxnSpPr>
            <p:nvPr/>
          </p:nvCxnSpPr>
          <p:spPr>
            <a:xfrm rot="16200000" flipV="1">
              <a:off x="2530194" y="2615447"/>
              <a:ext cx="67318" cy="4356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65" name="Прямая соединительная линия 1264"/>
            <p:cNvCxnSpPr>
              <a:stCxn id="1260" idx="0"/>
              <a:endCxn id="1258" idx="1"/>
            </p:cNvCxnSpPr>
            <p:nvPr/>
          </p:nvCxnSpPr>
          <p:spPr>
            <a:xfrm flipH="1">
              <a:off x="2604637" y="2618282"/>
              <a:ext cx="83776" cy="9537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66" name="Прямая соединительная линия 1265"/>
            <p:cNvCxnSpPr>
              <a:stCxn id="1252" idx="7"/>
              <a:endCxn id="1261" idx="5"/>
            </p:cNvCxnSpPr>
            <p:nvPr/>
          </p:nvCxnSpPr>
          <p:spPr>
            <a:xfrm rot="5400000" flipH="1" flipV="1">
              <a:off x="2056250" y="2586853"/>
              <a:ext cx="148644" cy="31671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67" name="Прямая соединительная линия 1266"/>
            <p:cNvCxnSpPr>
              <a:stCxn id="1256" idx="6"/>
              <a:endCxn id="1252" idx="2"/>
            </p:cNvCxnSpPr>
            <p:nvPr/>
          </p:nvCxnSpPr>
          <p:spPr>
            <a:xfrm rot="5400000" flipH="1" flipV="1">
              <a:off x="1560446" y="2920360"/>
              <a:ext cx="442065" cy="31273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68" name="Прямая соединительная линия 1267"/>
            <p:cNvCxnSpPr>
              <a:stCxn id="1256" idx="7"/>
              <a:endCxn id="1255" idx="2"/>
            </p:cNvCxnSpPr>
            <p:nvPr/>
          </p:nvCxnSpPr>
          <p:spPr>
            <a:xfrm rot="5400000" flipH="1" flipV="1">
              <a:off x="1739486" y="3116483"/>
              <a:ext cx="101958" cy="29476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69" name="Прямая соединительная линия 1268"/>
            <p:cNvCxnSpPr>
              <a:stCxn id="1251" idx="4"/>
              <a:endCxn id="1256" idx="0"/>
            </p:cNvCxnSpPr>
            <p:nvPr/>
          </p:nvCxnSpPr>
          <p:spPr>
            <a:xfrm rot="10800000">
              <a:off x="1643716" y="3339633"/>
              <a:ext cx="223336" cy="25744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70" name="Прямая соединительная линия 1269"/>
            <p:cNvCxnSpPr>
              <a:stCxn id="1251" idx="7"/>
              <a:endCxn id="1249" idx="2"/>
            </p:cNvCxnSpPr>
            <p:nvPr/>
          </p:nvCxnSpPr>
          <p:spPr>
            <a:xfrm rot="5400000" flipH="1" flipV="1">
              <a:off x="1771643" y="3286729"/>
              <a:ext cx="454361" cy="16379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71" name="Прямая соединительная линия 1270"/>
            <p:cNvCxnSpPr>
              <a:stCxn id="1249" idx="5"/>
              <a:endCxn id="1250" idx="2"/>
            </p:cNvCxnSpPr>
            <p:nvPr/>
          </p:nvCxnSpPr>
          <p:spPr>
            <a:xfrm rot="16200000" flipV="1">
              <a:off x="1961325" y="2973444"/>
              <a:ext cx="235879" cy="38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72" name="Прямая соединительная линия 1271"/>
            <p:cNvCxnSpPr>
              <a:stCxn id="1250" idx="0"/>
              <a:endCxn id="1257" idx="3"/>
            </p:cNvCxnSpPr>
            <p:nvPr/>
          </p:nvCxnSpPr>
          <p:spPr>
            <a:xfrm flipV="1">
              <a:off x="2113968" y="2693796"/>
              <a:ext cx="225614" cy="14639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73" name="Прямая соединительная линия 1272"/>
            <p:cNvCxnSpPr>
              <a:stCxn id="1262" idx="1"/>
              <a:endCxn id="1260" idx="7"/>
            </p:cNvCxnSpPr>
            <p:nvPr/>
          </p:nvCxnSpPr>
          <p:spPr>
            <a:xfrm rot="5400000">
              <a:off x="2626022" y="2489841"/>
              <a:ext cx="172475" cy="4860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75" name="Прямая соединительная линия 1274"/>
            <p:cNvCxnSpPr>
              <a:stCxn id="1259" idx="3"/>
              <a:endCxn id="1253" idx="6"/>
            </p:cNvCxnSpPr>
            <p:nvPr/>
          </p:nvCxnSpPr>
          <p:spPr>
            <a:xfrm rot="5400000">
              <a:off x="2458289" y="2484824"/>
              <a:ext cx="173313" cy="3570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76" name="Прямая соединительная линия 1275"/>
            <p:cNvCxnSpPr>
              <a:stCxn id="1253" idx="4"/>
              <a:endCxn id="1261" idx="0"/>
            </p:cNvCxnSpPr>
            <p:nvPr/>
          </p:nvCxnSpPr>
          <p:spPr>
            <a:xfrm rot="10800000" flipV="1">
              <a:off x="2320270" y="2604838"/>
              <a:ext cx="171929" cy="9583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321" name="TextBox 1320"/>
          <p:cNvSpPr txBox="1"/>
          <p:nvPr/>
        </p:nvSpPr>
        <p:spPr>
          <a:xfrm rot="19006284">
            <a:off x="2318899" y="2446336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КИТ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1322" name="TextBox 1321"/>
          <p:cNvSpPr txBox="1"/>
          <p:nvPr/>
        </p:nvSpPr>
        <p:spPr>
          <a:xfrm rot="1643483">
            <a:off x="2860400" y="3446467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ПЕГАС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1323" name="TextBox 1322"/>
          <p:cNvSpPr txBox="1"/>
          <p:nvPr/>
        </p:nvSpPr>
        <p:spPr>
          <a:xfrm rot="19006284">
            <a:off x="3176155" y="2941114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АНДРОМЕДА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1324" name="TextBox 1323"/>
          <p:cNvSpPr txBox="1"/>
          <p:nvPr/>
        </p:nvSpPr>
        <p:spPr>
          <a:xfrm rot="2331135">
            <a:off x="3061230" y="4429631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ДЕЛЬФІН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1325" name="TextBox 1324"/>
          <p:cNvSpPr txBox="1"/>
          <p:nvPr/>
        </p:nvSpPr>
        <p:spPr>
          <a:xfrm rot="222291">
            <a:off x="3388198" y="5006245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ОРЕЛ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1326" name="TextBox 1325"/>
          <p:cNvSpPr txBox="1"/>
          <p:nvPr/>
        </p:nvSpPr>
        <p:spPr>
          <a:xfrm rot="222291">
            <a:off x="3888264" y="5524741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ЩИТ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1327" name="TextBox 1326"/>
          <p:cNvSpPr txBox="1"/>
          <p:nvPr/>
        </p:nvSpPr>
        <p:spPr>
          <a:xfrm rot="20047852">
            <a:off x="5597382" y="3512765"/>
            <a:ext cx="70215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ВОЛОССЯ ВЕРОНІКИ</a:t>
            </a:r>
            <a:endParaRPr lang="uk-UA" sz="8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grpSp>
        <p:nvGrpSpPr>
          <p:cNvPr id="49" name="Группа 1414"/>
          <p:cNvGrpSpPr/>
          <p:nvPr/>
        </p:nvGrpSpPr>
        <p:grpSpPr>
          <a:xfrm>
            <a:off x="4589796" y="2578586"/>
            <a:ext cx="829916" cy="343506"/>
            <a:chOff x="4589796" y="2578586"/>
            <a:chExt cx="829916" cy="343506"/>
          </a:xfrm>
        </p:grpSpPr>
        <p:sp>
          <p:nvSpPr>
            <p:cNvPr id="1330" name="8-конечная звезда 1329"/>
            <p:cNvSpPr/>
            <p:nvPr/>
          </p:nvSpPr>
          <p:spPr>
            <a:xfrm rot="1262594">
              <a:off x="5365712" y="2651077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32" name="8-конечная звезда 1331"/>
            <p:cNvSpPr/>
            <p:nvPr/>
          </p:nvSpPr>
          <p:spPr>
            <a:xfrm rot="1262594">
              <a:off x="4589796" y="2875292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33" name="8-конечная звезда 1332"/>
            <p:cNvSpPr/>
            <p:nvPr/>
          </p:nvSpPr>
          <p:spPr>
            <a:xfrm rot="1262594">
              <a:off x="4732672" y="2875292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34" name="8-конечная звезда 1333"/>
            <p:cNvSpPr/>
            <p:nvPr/>
          </p:nvSpPr>
          <p:spPr>
            <a:xfrm rot="1262594">
              <a:off x="4875548" y="2660978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35" name="8-конечная звезда 1334"/>
            <p:cNvSpPr/>
            <p:nvPr/>
          </p:nvSpPr>
          <p:spPr>
            <a:xfrm rot="1262594">
              <a:off x="5018424" y="2578586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36" name="8-конечная звезда 1335"/>
            <p:cNvSpPr/>
            <p:nvPr/>
          </p:nvSpPr>
          <p:spPr>
            <a:xfrm rot="1262594">
              <a:off x="5232738" y="2650024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337" name="Прямая соединительная линия 1336"/>
            <p:cNvCxnSpPr>
              <a:stCxn id="1332" idx="0"/>
              <a:endCxn id="1333" idx="3"/>
            </p:cNvCxnSpPr>
            <p:nvPr/>
          </p:nvCxnSpPr>
          <p:spPr>
            <a:xfrm>
              <a:off x="4635035" y="2907094"/>
              <a:ext cx="99653" cy="109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38" name="Прямая соединительная линия 1337"/>
            <p:cNvCxnSpPr>
              <a:stCxn id="1333" idx="7"/>
              <a:endCxn id="1334" idx="3"/>
            </p:cNvCxnSpPr>
            <p:nvPr/>
          </p:nvCxnSpPr>
          <p:spPr>
            <a:xfrm rot="5400000" flipH="1" flipV="1">
              <a:off x="4729854" y="2741481"/>
              <a:ext cx="195312" cy="10010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39" name="Прямая соединительная линия 1338"/>
            <p:cNvCxnSpPr>
              <a:stCxn id="1330" idx="2"/>
              <a:endCxn id="1336" idx="0"/>
            </p:cNvCxnSpPr>
            <p:nvPr/>
          </p:nvCxnSpPr>
          <p:spPr>
            <a:xfrm rot="5400000" flipH="1">
              <a:off x="5319772" y="2640031"/>
              <a:ext cx="21450" cy="10504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40" name="Прямая соединительная линия 1339"/>
            <p:cNvCxnSpPr>
              <a:stCxn id="1336" idx="3"/>
              <a:endCxn id="1335" idx="0"/>
            </p:cNvCxnSpPr>
            <p:nvPr/>
          </p:nvCxnSpPr>
          <p:spPr>
            <a:xfrm rot="5400000" flipH="1">
              <a:off x="5112940" y="2561112"/>
              <a:ext cx="72537" cy="17109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41" name="Прямая соединительная линия 1340"/>
            <p:cNvCxnSpPr>
              <a:stCxn id="1335" idx="3"/>
              <a:endCxn id="1334" idx="7"/>
            </p:cNvCxnSpPr>
            <p:nvPr/>
          </p:nvCxnSpPr>
          <p:spPr>
            <a:xfrm rot="5400000">
              <a:off x="4938691" y="2593128"/>
              <a:ext cx="63390" cy="10010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355" name="TextBox 1354"/>
          <p:cNvSpPr txBox="1"/>
          <p:nvPr/>
        </p:nvSpPr>
        <p:spPr>
          <a:xfrm>
            <a:off x="4714876" y="2643182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РИСЬ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cxnSp>
        <p:nvCxnSpPr>
          <p:cNvPr id="1364" name="Прямая соединительная линия 1363"/>
          <p:cNvCxnSpPr/>
          <p:nvPr/>
        </p:nvCxnSpPr>
        <p:spPr>
          <a:xfrm rot="16537753" flipV="1">
            <a:off x="4727773" y="3164312"/>
            <a:ext cx="314852" cy="4989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50" name="Группа 1415"/>
          <p:cNvGrpSpPr/>
          <p:nvPr/>
        </p:nvGrpSpPr>
        <p:grpSpPr>
          <a:xfrm>
            <a:off x="4149687" y="2792374"/>
            <a:ext cx="463574" cy="463575"/>
            <a:chOff x="4149687" y="2792374"/>
            <a:chExt cx="463574" cy="463575"/>
          </a:xfrm>
        </p:grpSpPr>
        <p:cxnSp>
          <p:nvCxnSpPr>
            <p:cNvPr id="1342" name="Прямая соединительная линия 1341"/>
            <p:cNvCxnSpPr>
              <a:stCxn id="1359" idx="7"/>
              <a:endCxn id="1358" idx="2"/>
            </p:cNvCxnSpPr>
            <p:nvPr/>
          </p:nvCxnSpPr>
          <p:spPr>
            <a:xfrm rot="5400000" flipH="1" flipV="1">
              <a:off x="4370340" y="3027617"/>
              <a:ext cx="58114" cy="9977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356" name="8-конечная звезда 1355"/>
            <p:cNvSpPr/>
            <p:nvPr/>
          </p:nvSpPr>
          <p:spPr>
            <a:xfrm rot="1262594">
              <a:off x="4577261" y="3101985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57" name="8-конечная звезда 1356"/>
            <p:cNvSpPr/>
            <p:nvPr/>
          </p:nvSpPr>
          <p:spPr>
            <a:xfrm rot="1262594">
              <a:off x="4530737" y="3219949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58" name="8-конечная звезда 1357"/>
            <p:cNvSpPr/>
            <p:nvPr/>
          </p:nvSpPr>
          <p:spPr>
            <a:xfrm rot="1262594">
              <a:off x="4435440" y="3006688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59" name="8-конечная звезда 1358"/>
            <p:cNvSpPr/>
            <p:nvPr/>
          </p:nvSpPr>
          <p:spPr>
            <a:xfrm rot="1262594">
              <a:off x="4308170" y="3093732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360" name="Прямая соединительная линия 1359"/>
            <p:cNvCxnSpPr>
              <a:stCxn id="1357" idx="6"/>
              <a:endCxn id="1356" idx="2"/>
            </p:cNvCxnSpPr>
            <p:nvPr/>
          </p:nvCxnSpPr>
          <p:spPr>
            <a:xfrm rot="5400000" flipH="1" flipV="1">
              <a:off x="4529817" y="3162168"/>
              <a:ext cx="84364" cy="3359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65" name="Прямая соединительная линия 1364"/>
            <p:cNvCxnSpPr>
              <a:stCxn id="1358" idx="0"/>
              <a:endCxn id="1357" idx="4"/>
            </p:cNvCxnSpPr>
            <p:nvPr/>
          </p:nvCxnSpPr>
          <p:spPr>
            <a:xfrm>
              <a:off x="4477199" y="3036044"/>
              <a:ext cx="54738" cy="19544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370" name="8-конечная звезда 1369"/>
            <p:cNvSpPr/>
            <p:nvPr/>
          </p:nvSpPr>
          <p:spPr>
            <a:xfrm rot="1262594">
              <a:off x="4221126" y="3006688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71" name="8-конечная звезда 1370"/>
            <p:cNvSpPr/>
            <p:nvPr/>
          </p:nvSpPr>
          <p:spPr>
            <a:xfrm rot="1262594">
              <a:off x="4451046" y="2879418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72" name="8-конечная звезда 1371"/>
            <p:cNvSpPr/>
            <p:nvPr/>
          </p:nvSpPr>
          <p:spPr>
            <a:xfrm rot="1262594">
              <a:off x="4364001" y="2792374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73" name="8-конечная звезда 1372"/>
            <p:cNvSpPr/>
            <p:nvPr/>
          </p:nvSpPr>
          <p:spPr>
            <a:xfrm rot="1262594">
              <a:off x="4149687" y="2935250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375" name="Прямая соединительная линия 1374"/>
            <p:cNvCxnSpPr>
              <a:stCxn id="868" idx="67"/>
              <a:endCxn id="1373" idx="1"/>
            </p:cNvCxnSpPr>
            <p:nvPr/>
          </p:nvCxnSpPr>
          <p:spPr>
            <a:xfrm flipH="1" flipV="1">
              <a:off x="4180058" y="2976590"/>
              <a:ext cx="40647" cy="4041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76" name="Прямая соединительная линия 1375"/>
            <p:cNvCxnSpPr>
              <a:stCxn id="1371" idx="5"/>
              <a:endCxn id="1372" idx="0"/>
            </p:cNvCxnSpPr>
            <p:nvPr/>
          </p:nvCxnSpPr>
          <p:spPr>
            <a:xfrm rot="16200000" flipV="1">
              <a:off x="4405044" y="2822446"/>
              <a:ext cx="59548" cy="5811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77" name="Прямая соединительная линия 1376"/>
            <p:cNvCxnSpPr>
              <a:stCxn id="1370" idx="0"/>
              <a:endCxn id="1371" idx="4"/>
            </p:cNvCxnSpPr>
            <p:nvPr/>
          </p:nvCxnSpPr>
          <p:spPr>
            <a:xfrm flipV="1">
              <a:off x="4262885" y="2893262"/>
              <a:ext cx="189602" cy="14278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78" name="Прямая соединительная линия 1377"/>
            <p:cNvCxnSpPr>
              <a:stCxn id="1359" idx="5"/>
              <a:endCxn id="1370" idx="1"/>
            </p:cNvCxnSpPr>
            <p:nvPr/>
          </p:nvCxnSpPr>
          <p:spPr>
            <a:xfrm rot="16200000" flipV="1">
              <a:off x="4262466" y="3037059"/>
              <a:ext cx="47564" cy="6950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1379" name="Прямая соединительная линия 1378"/>
          <p:cNvCxnSpPr>
            <a:stCxn id="1358" idx="6"/>
            <a:endCxn id="1371" idx="2"/>
          </p:cNvCxnSpPr>
          <p:nvPr/>
        </p:nvCxnSpPr>
        <p:spPr>
          <a:xfrm rot="5400000" flipH="1" flipV="1">
            <a:off x="4421367" y="2964606"/>
            <a:ext cx="86952" cy="94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394" name="TextBox 1393"/>
          <p:cNvSpPr txBox="1"/>
          <p:nvPr/>
        </p:nvSpPr>
        <p:spPr>
          <a:xfrm>
            <a:off x="4143372" y="2887144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ЖИРАФ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grpSp>
        <p:nvGrpSpPr>
          <p:cNvPr id="51" name="Группа 1394"/>
          <p:cNvGrpSpPr/>
          <p:nvPr/>
        </p:nvGrpSpPr>
        <p:grpSpPr>
          <a:xfrm>
            <a:off x="4224353" y="2365325"/>
            <a:ext cx="411190" cy="414417"/>
            <a:chOff x="4017933" y="1986213"/>
            <a:chExt cx="411190" cy="414417"/>
          </a:xfrm>
        </p:grpSpPr>
        <p:cxnSp>
          <p:nvCxnSpPr>
            <p:cNvPr id="1396" name="Прямая соединительная линия 1395"/>
            <p:cNvCxnSpPr>
              <a:stCxn id="1404" idx="7"/>
              <a:endCxn id="1400" idx="1"/>
            </p:cNvCxnSpPr>
            <p:nvPr/>
          </p:nvCxnSpPr>
          <p:spPr>
            <a:xfrm rot="16200000" flipV="1">
              <a:off x="4354956" y="2311979"/>
              <a:ext cx="116410" cy="15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97" name="Прямая соединительная линия 1396"/>
            <p:cNvCxnSpPr>
              <a:stCxn id="1404" idx="4"/>
              <a:endCxn id="1399" idx="1"/>
            </p:cNvCxnSpPr>
            <p:nvPr/>
          </p:nvCxnSpPr>
          <p:spPr>
            <a:xfrm rot="10800000">
              <a:off x="4198773" y="2252202"/>
              <a:ext cx="174565" cy="11907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98" name="Прямая соединительная линия 1397"/>
            <p:cNvCxnSpPr>
              <a:stCxn id="1402" idx="7"/>
              <a:endCxn id="1401" idx="3"/>
            </p:cNvCxnSpPr>
            <p:nvPr/>
          </p:nvCxnSpPr>
          <p:spPr>
            <a:xfrm rot="16200000" flipH="1">
              <a:off x="4223525" y="1870252"/>
              <a:ext cx="6" cy="30784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399" name="8-конечная звезда 1398"/>
            <p:cNvSpPr/>
            <p:nvPr/>
          </p:nvSpPr>
          <p:spPr>
            <a:xfrm rot="1262594">
              <a:off x="4160809" y="2200527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00" name="8-конечная звезда 1399"/>
            <p:cNvSpPr/>
            <p:nvPr/>
          </p:nvSpPr>
          <p:spPr>
            <a:xfrm rot="1262594">
              <a:off x="4375123" y="2202175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01" name="8-конечная звезда 1400"/>
            <p:cNvSpPr/>
            <p:nvPr/>
          </p:nvSpPr>
          <p:spPr>
            <a:xfrm rot="1262594">
              <a:off x="4375123" y="198621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02" name="8-конечная звезда 1401"/>
            <p:cNvSpPr/>
            <p:nvPr/>
          </p:nvSpPr>
          <p:spPr>
            <a:xfrm rot="1262594">
              <a:off x="4017933" y="200813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03" name="8-конечная звезда 1402"/>
            <p:cNvSpPr/>
            <p:nvPr/>
          </p:nvSpPr>
          <p:spPr>
            <a:xfrm rot="1262594">
              <a:off x="4089371" y="2222449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04" name="8-конечная звезда 1403"/>
            <p:cNvSpPr/>
            <p:nvPr/>
          </p:nvSpPr>
          <p:spPr>
            <a:xfrm rot="1262594">
              <a:off x="4371896" y="2357430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405" name="Прямая соединительная линия 1404"/>
            <p:cNvCxnSpPr>
              <a:stCxn id="1400" idx="5"/>
              <a:endCxn id="1401" idx="2"/>
            </p:cNvCxnSpPr>
            <p:nvPr/>
          </p:nvCxnSpPr>
          <p:spPr>
            <a:xfrm rot="5400000" flipH="1" flipV="1">
              <a:off x="4308750" y="2120823"/>
              <a:ext cx="166089" cy="126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06" name="Прямая соединительная линия 1405"/>
            <p:cNvCxnSpPr>
              <a:stCxn id="1403" idx="6"/>
              <a:endCxn id="1402" idx="0"/>
            </p:cNvCxnSpPr>
            <p:nvPr/>
          </p:nvCxnSpPr>
          <p:spPr>
            <a:xfrm rot="16200000" flipV="1">
              <a:off x="4008388" y="2106572"/>
              <a:ext cx="179422" cy="5593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07" name="Прямая соединительная линия 1406"/>
            <p:cNvCxnSpPr>
              <a:stCxn id="1399" idx="5"/>
              <a:endCxn id="1403" idx="0"/>
            </p:cNvCxnSpPr>
            <p:nvPr/>
          </p:nvCxnSpPr>
          <p:spPr>
            <a:xfrm rot="16200000" flipH="1" flipV="1">
              <a:off x="4131062" y="2213360"/>
              <a:ext cx="56291" cy="3527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08" name="Прямая соединительная линия 1407"/>
            <p:cNvCxnSpPr>
              <a:stCxn id="1400" idx="3"/>
              <a:endCxn id="1399" idx="7"/>
            </p:cNvCxnSpPr>
            <p:nvPr/>
          </p:nvCxnSpPr>
          <p:spPr>
            <a:xfrm rot="5400000" flipH="1">
              <a:off x="4283179" y="2145868"/>
              <a:ext cx="23574" cy="16496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417" name="TextBox 1416"/>
          <p:cNvSpPr txBox="1"/>
          <p:nvPr/>
        </p:nvSpPr>
        <p:spPr>
          <a:xfrm>
            <a:off x="4286248" y="2428868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ВІЗНИЧИЙ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grpSp>
        <p:nvGrpSpPr>
          <p:cNvPr id="53" name="Группа 1417"/>
          <p:cNvGrpSpPr/>
          <p:nvPr/>
        </p:nvGrpSpPr>
        <p:grpSpPr>
          <a:xfrm>
            <a:off x="3808104" y="2509849"/>
            <a:ext cx="470249" cy="704837"/>
            <a:chOff x="3357553" y="2345049"/>
            <a:chExt cx="470249" cy="704837"/>
          </a:xfrm>
        </p:grpSpPr>
        <p:cxnSp>
          <p:nvCxnSpPr>
            <p:cNvPr id="1419" name="Прямая соединительная линия 1418"/>
            <p:cNvCxnSpPr>
              <a:stCxn id="1425" idx="6"/>
              <a:endCxn id="1424" idx="0"/>
            </p:cNvCxnSpPr>
            <p:nvPr/>
          </p:nvCxnSpPr>
          <p:spPr>
            <a:xfrm rot="16200000" flipV="1">
              <a:off x="3691172" y="2584715"/>
              <a:ext cx="109630" cy="12902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20" name="Прямая соединительная линия 1419"/>
            <p:cNvCxnSpPr>
              <a:stCxn id="1423" idx="5"/>
              <a:endCxn id="1427" idx="6"/>
            </p:cNvCxnSpPr>
            <p:nvPr/>
          </p:nvCxnSpPr>
          <p:spPr>
            <a:xfrm rot="16200000" flipV="1">
              <a:off x="3407723" y="2536764"/>
              <a:ext cx="24387" cy="6601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421" name="8-конечная звезда 1420"/>
            <p:cNvSpPr/>
            <p:nvPr/>
          </p:nvSpPr>
          <p:spPr>
            <a:xfrm rot="1262594">
              <a:off x="3486402" y="2345049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22" name="8-конечная звезда 1421"/>
            <p:cNvSpPr/>
            <p:nvPr/>
          </p:nvSpPr>
          <p:spPr>
            <a:xfrm rot="1262594">
              <a:off x="3557840" y="2487925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23" name="8-конечная звезда 1422"/>
            <p:cNvSpPr/>
            <p:nvPr/>
          </p:nvSpPr>
          <p:spPr>
            <a:xfrm rot="1262594">
              <a:off x="3436886" y="2579638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24" name="8-конечная звезда 1423"/>
            <p:cNvSpPr/>
            <p:nvPr/>
          </p:nvSpPr>
          <p:spPr>
            <a:xfrm rot="1262594">
              <a:off x="3629278" y="2557715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25" name="8-конечная звезда 1424"/>
            <p:cNvSpPr/>
            <p:nvPr/>
          </p:nvSpPr>
          <p:spPr>
            <a:xfrm rot="1262594">
              <a:off x="3773802" y="2702239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26" name="8-конечная звезда 1425"/>
            <p:cNvSpPr/>
            <p:nvPr/>
          </p:nvSpPr>
          <p:spPr>
            <a:xfrm rot="1262594">
              <a:off x="3770575" y="2413260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27" name="8-конечная звезда 1426"/>
            <p:cNvSpPr/>
            <p:nvPr/>
          </p:nvSpPr>
          <p:spPr>
            <a:xfrm rot="1262594">
              <a:off x="3357553" y="2556136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28" name="8-конечная звезда 1427"/>
            <p:cNvSpPr/>
            <p:nvPr/>
          </p:nvSpPr>
          <p:spPr>
            <a:xfrm rot="1262594">
              <a:off x="3699137" y="2435183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29" name="8-конечная звезда 1428"/>
            <p:cNvSpPr/>
            <p:nvPr/>
          </p:nvSpPr>
          <p:spPr>
            <a:xfrm rot="1262594">
              <a:off x="3413385" y="3006686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30" name="8-конечная звезда 1429"/>
            <p:cNvSpPr/>
            <p:nvPr/>
          </p:nvSpPr>
          <p:spPr>
            <a:xfrm rot="1262594">
              <a:off x="3500429" y="2841888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31" name="8-конечная звезда 1430"/>
            <p:cNvSpPr/>
            <p:nvPr/>
          </p:nvSpPr>
          <p:spPr>
            <a:xfrm rot="1262594">
              <a:off x="3571867" y="2643180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432" name="Прямая соединительная линия 1431"/>
            <p:cNvCxnSpPr>
              <a:stCxn id="1422" idx="6"/>
              <a:endCxn id="1421" idx="7"/>
            </p:cNvCxnSpPr>
            <p:nvPr/>
          </p:nvCxnSpPr>
          <p:spPr>
            <a:xfrm rot="16200000" flipV="1">
              <a:off x="3501986" y="2397176"/>
              <a:ext cx="128640" cy="5645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33" name="Прямая соединительная линия 1432"/>
            <p:cNvCxnSpPr>
              <a:stCxn id="1431" idx="4"/>
              <a:endCxn id="1423" idx="0"/>
            </p:cNvCxnSpPr>
            <p:nvPr/>
          </p:nvCxnSpPr>
          <p:spPr>
            <a:xfrm rot="10800000">
              <a:off x="3489086" y="2616334"/>
              <a:ext cx="84223" cy="4069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34" name="Прямая соединительная линия 1433"/>
            <p:cNvCxnSpPr>
              <a:stCxn id="1424" idx="5"/>
              <a:endCxn id="1422" idx="0"/>
            </p:cNvCxnSpPr>
            <p:nvPr/>
          </p:nvCxnSpPr>
          <p:spPr>
            <a:xfrm rot="16200000" flipV="1">
              <a:off x="3609967" y="2524693"/>
              <a:ext cx="35421" cy="3527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35" name="Прямая соединительная линия 1434"/>
            <p:cNvCxnSpPr>
              <a:stCxn id="1426" idx="5"/>
              <a:endCxn id="1428" idx="7"/>
            </p:cNvCxnSpPr>
            <p:nvPr/>
          </p:nvCxnSpPr>
          <p:spPr>
            <a:xfrm rot="16200000" flipH="1" flipV="1">
              <a:off x="3745495" y="2410102"/>
              <a:ext cx="32892" cy="4292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36" name="Прямая соединительная линия 1435"/>
            <p:cNvCxnSpPr>
              <a:stCxn id="1424" idx="7"/>
              <a:endCxn id="1428" idx="3"/>
            </p:cNvCxnSpPr>
            <p:nvPr/>
          </p:nvCxnSpPr>
          <p:spPr>
            <a:xfrm rot="5400000" flipH="1" flipV="1">
              <a:off x="3636875" y="2509631"/>
              <a:ext cx="108198" cy="2004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37" name="Прямая соединительная линия 1436"/>
            <p:cNvCxnSpPr>
              <a:stCxn id="1429" idx="5"/>
              <a:endCxn id="1430" idx="1"/>
            </p:cNvCxnSpPr>
            <p:nvPr/>
          </p:nvCxnSpPr>
          <p:spPr>
            <a:xfrm rot="5400000" flipH="1" flipV="1">
              <a:off x="3415848" y="2893594"/>
              <a:ext cx="125318" cy="10458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38" name="Прямая соединительная линия 1437"/>
            <p:cNvCxnSpPr>
              <a:stCxn id="1430" idx="7"/>
              <a:endCxn id="1431" idx="2"/>
            </p:cNvCxnSpPr>
            <p:nvPr/>
          </p:nvCxnSpPr>
          <p:spPr>
            <a:xfrm rot="5400000" flipH="1" flipV="1">
              <a:off x="3478851" y="2747857"/>
              <a:ext cx="169778" cy="4394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39" name="Прямая соединительная линия 1438"/>
            <p:cNvCxnSpPr>
              <a:stCxn id="1431" idx="7"/>
              <a:endCxn id="1424" idx="6"/>
            </p:cNvCxnSpPr>
            <p:nvPr/>
          </p:nvCxnSpPr>
          <p:spPr>
            <a:xfrm rot="5400000" flipH="1" flipV="1">
              <a:off x="3591344" y="2581380"/>
              <a:ext cx="96493" cy="5276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40" name="Прямая соединительная линия 1439"/>
            <p:cNvCxnSpPr>
              <a:stCxn id="1425" idx="5"/>
              <a:endCxn id="1431" idx="0"/>
            </p:cNvCxnSpPr>
            <p:nvPr/>
          </p:nvCxnSpPr>
          <p:spPr>
            <a:xfrm rot="16200000" flipV="1">
              <a:off x="3685719" y="2600444"/>
              <a:ext cx="32029" cy="17621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42" name="Прямая соединительная линия 1441"/>
            <p:cNvCxnSpPr>
              <a:stCxn id="1423" idx="7"/>
              <a:endCxn id="1422" idx="5"/>
            </p:cNvCxnSpPr>
            <p:nvPr/>
          </p:nvCxnSpPr>
          <p:spPr>
            <a:xfrm rot="5400000" flipH="1" flipV="1">
              <a:off x="3478506" y="2500305"/>
              <a:ext cx="105424" cy="8531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446" name="TextBox 1445"/>
          <p:cNvSpPr txBox="1"/>
          <p:nvPr/>
        </p:nvSpPr>
        <p:spPr>
          <a:xfrm>
            <a:off x="3536257" y="2500306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ПЕРСЕЙ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grpSp>
        <p:nvGrpSpPr>
          <p:cNvPr id="54" name="Группа 1446"/>
          <p:cNvGrpSpPr/>
          <p:nvPr/>
        </p:nvGrpSpPr>
        <p:grpSpPr>
          <a:xfrm rot="248670">
            <a:off x="5476076" y="1848327"/>
            <a:ext cx="1857394" cy="3278058"/>
            <a:chOff x="5649885" y="1363613"/>
            <a:chExt cx="1857394" cy="3278058"/>
          </a:xfrm>
        </p:grpSpPr>
        <p:cxnSp>
          <p:nvCxnSpPr>
            <p:cNvPr id="1448" name="Прямая соединительная линия 1447"/>
            <p:cNvCxnSpPr>
              <a:stCxn id="1452" idx="5"/>
              <a:endCxn id="1459" idx="0"/>
            </p:cNvCxnSpPr>
            <p:nvPr/>
          </p:nvCxnSpPr>
          <p:spPr>
            <a:xfrm rot="15951330" flipV="1">
              <a:off x="6678064" y="1878821"/>
              <a:ext cx="184799" cy="10014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449" name="8-конечная звезда 1448"/>
            <p:cNvSpPr/>
            <p:nvPr/>
          </p:nvSpPr>
          <p:spPr>
            <a:xfrm rot="1262594">
              <a:off x="6993443" y="4282014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50" name="8-конечная звезда 1449"/>
            <p:cNvSpPr/>
            <p:nvPr/>
          </p:nvSpPr>
          <p:spPr>
            <a:xfrm rot="1262594">
              <a:off x="6729090" y="4587671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51" name="8-конечная звезда 1450"/>
            <p:cNvSpPr/>
            <p:nvPr/>
          </p:nvSpPr>
          <p:spPr>
            <a:xfrm rot="1262594">
              <a:off x="7169532" y="3766935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52" name="8-конечная звезда 1451"/>
            <p:cNvSpPr/>
            <p:nvPr/>
          </p:nvSpPr>
          <p:spPr>
            <a:xfrm rot="1262594">
              <a:off x="6814253" y="2015573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53" name="8-конечная звезда 1452"/>
            <p:cNvSpPr/>
            <p:nvPr/>
          </p:nvSpPr>
          <p:spPr>
            <a:xfrm rot="1262594">
              <a:off x="7464079" y="2899614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54" name="8-конечная звезда 1453"/>
            <p:cNvSpPr/>
            <p:nvPr/>
          </p:nvSpPr>
          <p:spPr>
            <a:xfrm rot="1262594">
              <a:off x="7346383" y="3252271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56" name="8-конечная звезда 1455"/>
            <p:cNvSpPr/>
            <p:nvPr/>
          </p:nvSpPr>
          <p:spPr>
            <a:xfrm rot="1262594">
              <a:off x="5792762" y="1450658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57" name="8-конечная звезда 1456"/>
            <p:cNvSpPr/>
            <p:nvPr/>
          </p:nvSpPr>
          <p:spPr>
            <a:xfrm rot="1262594">
              <a:off x="5721323" y="1363613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58" name="8-конечная звезда 1457"/>
            <p:cNvSpPr/>
            <p:nvPr/>
          </p:nvSpPr>
          <p:spPr>
            <a:xfrm rot="1262594">
              <a:off x="5649885" y="1435052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59" name="8-конечная звезда 1458"/>
            <p:cNvSpPr/>
            <p:nvPr/>
          </p:nvSpPr>
          <p:spPr>
            <a:xfrm rot="1262594">
              <a:off x="6672082" y="1810999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60" name="8-конечная звезда 1459"/>
            <p:cNvSpPr/>
            <p:nvPr/>
          </p:nvSpPr>
          <p:spPr>
            <a:xfrm rot="1262594">
              <a:off x="7374765" y="2462338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61" name="8-конечная звезда 1460"/>
            <p:cNvSpPr/>
            <p:nvPr/>
          </p:nvSpPr>
          <p:spPr>
            <a:xfrm rot="1262594">
              <a:off x="5722903" y="1509717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62" name="8-конечная звезда 1461"/>
            <p:cNvSpPr/>
            <p:nvPr/>
          </p:nvSpPr>
          <p:spPr>
            <a:xfrm rot="1262594">
              <a:off x="5865777" y="1508068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63" name="8-конечная звезда 1462"/>
            <p:cNvSpPr/>
            <p:nvPr/>
          </p:nvSpPr>
          <p:spPr>
            <a:xfrm rot="1262594">
              <a:off x="6080093" y="1579507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64" name="8-конечная звезда 1463"/>
            <p:cNvSpPr/>
            <p:nvPr/>
          </p:nvSpPr>
          <p:spPr>
            <a:xfrm rot="1262594">
              <a:off x="6292919" y="1539389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65" name="8-конечная звезда 1464"/>
            <p:cNvSpPr/>
            <p:nvPr/>
          </p:nvSpPr>
          <p:spPr>
            <a:xfrm rot="1262594">
              <a:off x="7215023" y="2403289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466" name="Прямая соединительная линия 1465"/>
            <p:cNvCxnSpPr>
              <a:stCxn id="1465" idx="4"/>
              <a:endCxn id="1452" idx="7"/>
            </p:cNvCxnSpPr>
            <p:nvPr/>
          </p:nvCxnSpPr>
          <p:spPr>
            <a:xfrm rot="10551330">
              <a:off x="6870239" y="2015861"/>
              <a:ext cx="331941" cy="41727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68" name="Прямая соединительная линия 1467"/>
            <p:cNvCxnSpPr>
              <a:stCxn id="1459" idx="5"/>
              <a:endCxn id="1472" idx="7"/>
            </p:cNvCxnSpPr>
            <p:nvPr/>
          </p:nvCxnSpPr>
          <p:spPr>
            <a:xfrm rot="15951330" flipV="1">
              <a:off x="6480732" y="1622938"/>
              <a:ext cx="281766" cy="10650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69" name="Прямая соединительная линия 1468"/>
            <p:cNvCxnSpPr>
              <a:stCxn id="1465" idx="0"/>
              <a:endCxn id="1460" idx="4"/>
            </p:cNvCxnSpPr>
            <p:nvPr/>
          </p:nvCxnSpPr>
          <p:spPr>
            <a:xfrm rot="21351330">
              <a:off x="7268673" y="2436093"/>
              <a:ext cx="106082" cy="4397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70" name="Прямая соединительная линия 1469"/>
            <p:cNvCxnSpPr>
              <a:stCxn id="1453" idx="5"/>
              <a:endCxn id="1460" idx="0"/>
            </p:cNvCxnSpPr>
            <p:nvPr/>
          </p:nvCxnSpPr>
          <p:spPr>
            <a:xfrm rot="15951330" flipV="1">
              <a:off x="7240181" y="2681279"/>
              <a:ext cx="413073" cy="3061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71" name="Прямая соединительная линия 1470"/>
            <p:cNvCxnSpPr>
              <a:stCxn id="1464" idx="7"/>
              <a:endCxn id="1472" idx="5"/>
            </p:cNvCxnSpPr>
            <p:nvPr/>
          </p:nvCxnSpPr>
          <p:spPr>
            <a:xfrm rot="5151330" flipH="1" flipV="1">
              <a:off x="6425307" y="1450742"/>
              <a:ext cx="16661" cy="17976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472" name="8-конечная звезда 1471"/>
            <p:cNvSpPr/>
            <p:nvPr/>
          </p:nvSpPr>
          <p:spPr>
            <a:xfrm rot="1262594">
              <a:off x="6506643" y="1523491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473" name="Прямая соединительная линия 1472"/>
            <p:cNvCxnSpPr>
              <a:stCxn id="1450" idx="0"/>
              <a:endCxn id="1449" idx="2"/>
            </p:cNvCxnSpPr>
            <p:nvPr/>
          </p:nvCxnSpPr>
          <p:spPr>
            <a:xfrm rot="21351330" flipV="1">
              <a:off x="6771105" y="4342885"/>
              <a:ext cx="249828" cy="27281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74" name="Прямая соединительная линия 1473"/>
            <p:cNvCxnSpPr>
              <a:stCxn id="1449" idx="6"/>
              <a:endCxn id="1451" idx="1"/>
            </p:cNvCxnSpPr>
            <p:nvPr/>
          </p:nvCxnSpPr>
          <p:spPr>
            <a:xfrm rot="5151330" flipH="1" flipV="1">
              <a:off x="6887082" y="3944785"/>
              <a:ext cx="458408" cy="20596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75" name="Прямая соединительная линия 1474"/>
            <p:cNvCxnSpPr>
              <a:stCxn id="1451" idx="0"/>
              <a:endCxn id="1454" idx="1"/>
            </p:cNvCxnSpPr>
            <p:nvPr/>
          </p:nvCxnSpPr>
          <p:spPr>
            <a:xfrm rot="21351330" flipV="1">
              <a:off x="7196730" y="3300125"/>
              <a:ext cx="198065" cy="49209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76" name="Прямая соединительная линия 1475"/>
            <p:cNvCxnSpPr>
              <a:stCxn id="1454" idx="5"/>
              <a:endCxn id="1453" idx="1"/>
            </p:cNvCxnSpPr>
            <p:nvPr/>
          </p:nvCxnSpPr>
          <p:spPr>
            <a:xfrm rot="5151330" flipH="1" flipV="1">
              <a:off x="7275539" y="3018784"/>
              <a:ext cx="302585" cy="15751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77" name="Прямая соединительная линия 1476"/>
            <p:cNvCxnSpPr>
              <a:stCxn id="1461" idx="1"/>
              <a:endCxn id="1456" idx="1"/>
            </p:cNvCxnSpPr>
            <p:nvPr/>
          </p:nvCxnSpPr>
          <p:spPr>
            <a:xfrm rot="5400000" flipH="1" flipV="1">
              <a:off x="5757302" y="1495561"/>
              <a:ext cx="69393" cy="6226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78" name="Прямая соединительная линия 1477"/>
            <p:cNvCxnSpPr>
              <a:stCxn id="1461" idx="4"/>
              <a:endCxn id="1458" idx="2"/>
            </p:cNvCxnSpPr>
            <p:nvPr/>
          </p:nvCxnSpPr>
          <p:spPr>
            <a:xfrm rot="10800000">
              <a:off x="5663730" y="1476812"/>
              <a:ext cx="60975" cy="5021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79" name="Прямая соединительная линия 1478"/>
            <p:cNvCxnSpPr>
              <a:stCxn id="1458" idx="6"/>
              <a:endCxn id="1457" idx="2"/>
            </p:cNvCxnSpPr>
            <p:nvPr/>
          </p:nvCxnSpPr>
          <p:spPr>
            <a:xfrm rot="5400000" flipH="1" flipV="1">
              <a:off x="5691644" y="1392970"/>
              <a:ext cx="31121" cy="5592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80" name="Прямая соединительная линия 1479"/>
            <p:cNvCxnSpPr>
              <a:stCxn id="1456" idx="4"/>
              <a:endCxn id="1457" idx="1"/>
            </p:cNvCxnSpPr>
            <p:nvPr/>
          </p:nvCxnSpPr>
          <p:spPr>
            <a:xfrm rot="10800000">
              <a:off x="5751695" y="1404954"/>
              <a:ext cx="42509" cy="5954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81" name="Прямая соединительная линия 1480"/>
            <p:cNvCxnSpPr>
              <a:stCxn id="1462" idx="5"/>
              <a:endCxn id="1456" idx="1"/>
            </p:cNvCxnSpPr>
            <p:nvPr/>
          </p:nvCxnSpPr>
          <p:spPr>
            <a:xfrm rot="16200000" flipV="1">
              <a:off x="5843276" y="1471855"/>
              <a:ext cx="18396" cy="5868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82" name="Прямая соединительная линия 1481"/>
            <p:cNvCxnSpPr>
              <a:stCxn id="1463" idx="4"/>
              <a:endCxn id="1462" idx="1"/>
            </p:cNvCxnSpPr>
            <p:nvPr/>
          </p:nvCxnSpPr>
          <p:spPr>
            <a:xfrm rot="10800000">
              <a:off x="5903740" y="1559742"/>
              <a:ext cx="178154" cy="3707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83" name="Прямая соединительная линия 1482"/>
            <p:cNvCxnSpPr>
              <a:stCxn id="1464" idx="4"/>
              <a:endCxn id="1463" idx="0"/>
            </p:cNvCxnSpPr>
            <p:nvPr/>
          </p:nvCxnSpPr>
          <p:spPr>
            <a:xfrm rot="10551330" flipV="1">
              <a:off x="6130356" y="1562641"/>
              <a:ext cx="166303" cy="4761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496" name="TextBox 1495"/>
          <p:cNvSpPr txBox="1"/>
          <p:nvPr/>
        </p:nvSpPr>
        <p:spPr>
          <a:xfrm rot="17554639">
            <a:off x="6425445" y="4413514"/>
            <a:ext cx="70215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ГІДРА</a:t>
            </a:r>
            <a:endParaRPr lang="uk-UA" sz="8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1497" name="TextBox 1496"/>
          <p:cNvSpPr txBox="1"/>
          <p:nvPr/>
        </p:nvSpPr>
        <p:spPr>
          <a:xfrm rot="2825122">
            <a:off x="6027795" y="2087985"/>
            <a:ext cx="70215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ГІДРА</a:t>
            </a:r>
            <a:endParaRPr lang="uk-UA" sz="8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grpSp>
        <p:nvGrpSpPr>
          <p:cNvPr id="56" name="Группа 1497"/>
          <p:cNvGrpSpPr/>
          <p:nvPr/>
        </p:nvGrpSpPr>
        <p:grpSpPr>
          <a:xfrm>
            <a:off x="6143636" y="2320312"/>
            <a:ext cx="195600" cy="465746"/>
            <a:chOff x="6507142" y="1664972"/>
            <a:chExt cx="195600" cy="465746"/>
          </a:xfrm>
        </p:grpSpPr>
        <p:sp>
          <p:nvSpPr>
            <p:cNvPr id="1499" name="8-конечная звезда 1498"/>
            <p:cNvSpPr/>
            <p:nvPr/>
          </p:nvSpPr>
          <p:spPr>
            <a:xfrm rot="1262594">
              <a:off x="6507142" y="1935118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00" name="8-конечная звезда 1499"/>
            <p:cNvSpPr/>
            <p:nvPr/>
          </p:nvSpPr>
          <p:spPr>
            <a:xfrm rot="1262594">
              <a:off x="6659542" y="2087518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01" name="8-конечная звезда 1500"/>
            <p:cNvSpPr/>
            <p:nvPr/>
          </p:nvSpPr>
          <p:spPr>
            <a:xfrm rot="1262594">
              <a:off x="6578580" y="1664972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502" name="Прямая соединительная линия 1501"/>
            <p:cNvCxnSpPr>
              <a:stCxn id="1499" idx="7"/>
              <a:endCxn id="1500" idx="1"/>
            </p:cNvCxnSpPr>
            <p:nvPr/>
          </p:nvCxnSpPr>
          <p:spPr>
            <a:xfrm rot="16200000" flipH="1">
              <a:off x="6528741" y="1967687"/>
              <a:ext cx="180911" cy="14143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03" name="Прямая соединительная линия 1502"/>
            <p:cNvCxnSpPr>
              <a:stCxn id="1499" idx="6"/>
              <a:endCxn id="1501" idx="3"/>
            </p:cNvCxnSpPr>
            <p:nvPr/>
          </p:nvCxnSpPr>
          <p:spPr>
            <a:xfrm rot="5400000" flipH="1" flipV="1">
              <a:off x="6437861" y="1793980"/>
              <a:ext cx="241216" cy="4394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04" name="Прямая соединительная линия 1503"/>
            <p:cNvCxnSpPr>
              <a:stCxn id="1500" idx="1"/>
              <a:endCxn id="1501" idx="0"/>
            </p:cNvCxnSpPr>
            <p:nvPr/>
          </p:nvCxnSpPr>
          <p:spPr>
            <a:xfrm rot="5400000" flipH="1">
              <a:off x="6437861" y="1876806"/>
              <a:ext cx="434530" cy="6957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505" name="TextBox 1504"/>
          <p:cNvSpPr txBox="1"/>
          <p:nvPr/>
        </p:nvSpPr>
        <p:spPr>
          <a:xfrm rot="2919709">
            <a:off x="5898977" y="2708998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СЕКСТАНТ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grpSp>
        <p:nvGrpSpPr>
          <p:cNvPr id="57" name="Группа 1505"/>
          <p:cNvGrpSpPr/>
          <p:nvPr/>
        </p:nvGrpSpPr>
        <p:grpSpPr>
          <a:xfrm rot="749591">
            <a:off x="3889553" y="1287574"/>
            <a:ext cx="751019" cy="682461"/>
            <a:chOff x="3475433" y="722250"/>
            <a:chExt cx="751019" cy="682461"/>
          </a:xfrm>
        </p:grpSpPr>
        <p:sp>
          <p:nvSpPr>
            <p:cNvPr id="1507" name="8-конечная звезда 1506"/>
            <p:cNvSpPr/>
            <p:nvPr/>
          </p:nvSpPr>
          <p:spPr>
            <a:xfrm rot="1262594">
              <a:off x="3936952" y="93656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08" name="8-конечная звезда 1507"/>
            <p:cNvSpPr/>
            <p:nvPr/>
          </p:nvSpPr>
          <p:spPr>
            <a:xfrm rot="1262594">
              <a:off x="3861710" y="99514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09" name="8-конечная звезда 1508"/>
            <p:cNvSpPr/>
            <p:nvPr/>
          </p:nvSpPr>
          <p:spPr>
            <a:xfrm rot="1262594">
              <a:off x="3801265" y="1015071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10" name="8-конечная звезда 1509"/>
            <p:cNvSpPr/>
            <p:nvPr/>
          </p:nvSpPr>
          <p:spPr>
            <a:xfrm rot="1262594">
              <a:off x="3931325" y="1272302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11" name="8-конечная звезда 1510"/>
            <p:cNvSpPr/>
            <p:nvPr/>
          </p:nvSpPr>
          <p:spPr>
            <a:xfrm rot="1262594">
              <a:off x="3772232" y="1170400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12" name="8-конечная звезда 1511"/>
            <p:cNvSpPr/>
            <p:nvPr/>
          </p:nvSpPr>
          <p:spPr>
            <a:xfrm rot="1262594">
              <a:off x="4008391" y="722250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13" name="8-конечная звезда 1512"/>
            <p:cNvSpPr/>
            <p:nvPr/>
          </p:nvSpPr>
          <p:spPr>
            <a:xfrm rot="1262594">
              <a:off x="3582465" y="867829"/>
              <a:ext cx="72483" cy="72483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14" name="8-конечная звезда 1513"/>
            <p:cNvSpPr/>
            <p:nvPr/>
          </p:nvSpPr>
          <p:spPr>
            <a:xfrm rot="1262594">
              <a:off x="3476620" y="1247307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15" name="8-конечная звезда 1514"/>
            <p:cNvSpPr/>
            <p:nvPr/>
          </p:nvSpPr>
          <p:spPr>
            <a:xfrm rot="1262594">
              <a:off x="3618055" y="1357911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16" name="8-конечная звезда 1515"/>
            <p:cNvSpPr/>
            <p:nvPr/>
          </p:nvSpPr>
          <p:spPr>
            <a:xfrm rot="1262594">
              <a:off x="3475433" y="1099907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17" name="8-конечная звезда 1516"/>
            <p:cNvSpPr/>
            <p:nvPr/>
          </p:nvSpPr>
          <p:spPr>
            <a:xfrm rot="1262594">
              <a:off x="3512979" y="1317945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18" name="8-конечная звезда 1517"/>
            <p:cNvSpPr/>
            <p:nvPr/>
          </p:nvSpPr>
          <p:spPr>
            <a:xfrm rot="1262594">
              <a:off x="4153969" y="1153581"/>
              <a:ext cx="72483" cy="72483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519" name="Прямая соединительная линия 1518"/>
            <p:cNvCxnSpPr>
              <a:stCxn id="1515" idx="4"/>
              <a:endCxn id="1517" idx="0"/>
            </p:cNvCxnSpPr>
            <p:nvPr/>
          </p:nvCxnSpPr>
          <p:spPr>
            <a:xfrm rot="9917941">
              <a:off x="3562163" y="1342336"/>
              <a:ext cx="53509" cy="3798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20" name="Прямая соединительная линия 1519"/>
            <p:cNvCxnSpPr>
              <a:stCxn id="1517" idx="4"/>
              <a:endCxn id="1514" idx="1"/>
            </p:cNvCxnSpPr>
            <p:nvPr/>
          </p:nvCxnSpPr>
          <p:spPr>
            <a:xfrm rot="9917941" flipH="1">
              <a:off x="3509274" y="1292124"/>
              <a:ext cx="5514" cy="4078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21" name="Прямая соединительная линия 1520"/>
            <p:cNvCxnSpPr>
              <a:stCxn id="1514" idx="6"/>
              <a:endCxn id="1516" idx="1"/>
            </p:cNvCxnSpPr>
            <p:nvPr/>
          </p:nvCxnSpPr>
          <p:spPr>
            <a:xfrm rot="4517941" flipH="1" flipV="1">
              <a:off x="3457984" y="1183603"/>
              <a:ext cx="100789" cy="2635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22" name="Прямая соединительная линия 1521"/>
            <p:cNvCxnSpPr>
              <a:stCxn id="1509" idx="7"/>
              <a:endCxn id="1507" idx="3"/>
            </p:cNvCxnSpPr>
            <p:nvPr/>
          </p:nvCxnSpPr>
          <p:spPr>
            <a:xfrm rot="4517941" flipH="1" flipV="1">
              <a:off x="3879700" y="953882"/>
              <a:ext cx="32818" cy="9787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23" name="Прямая соединительная линия 1522"/>
            <p:cNvCxnSpPr>
              <a:stCxn id="1509" idx="5"/>
              <a:endCxn id="1513" idx="1"/>
            </p:cNvCxnSpPr>
            <p:nvPr/>
          </p:nvCxnSpPr>
          <p:spPr>
            <a:xfrm rot="15317941" flipV="1">
              <a:off x="3663241" y="898541"/>
              <a:ext cx="124245" cy="15750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24" name="Прямая соединительная линия 1523"/>
            <p:cNvCxnSpPr>
              <a:stCxn id="1510" idx="4"/>
              <a:endCxn id="1511" idx="1"/>
            </p:cNvCxnSpPr>
            <p:nvPr/>
          </p:nvCxnSpPr>
          <p:spPr>
            <a:xfrm rot="9917941">
              <a:off x="3820776" y="1207582"/>
              <a:ext cx="101768" cy="9651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25" name="Прямая соединительная линия 1524"/>
            <p:cNvCxnSpPr>
              <a:stCxn id="1511" idx="6"/>
              <a:endCxn id="1509" idx="1"/>
            </p:cNvCxnSpPr>
            <p:nvPr/>
          </p:nvCxnSpPr>
          <p:spPr>
            <a:xfrm rot="4517941" flipH="1" flipV="1">
              <a:off x="3776922" y="1091437"/>
              <a:ext cx="94313" cy="5607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26" name="Прямая соединительная линия 1525"/>
            <p:cNvCxnSpPr>
              <a:stCxn id="1514" idx="0"/>
              <a:endCxn id="1511" idx="2"/>
            </p:cNvCxnSpPr>
            <p:nvPr/>
          </p:nvCxnSpPr>
          <p:spPr>
            <a:xfrm rot="20717941">
              <a:off x="3519071" y="1244220"/>
              <a:ext cx="273254" cy="1326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27" name="Прямая соединительная линия 1526"/>
            <p:cNvCxnSpPr>
              <a:stCxn id="1513" idx="6"/>
              <a:endCxn id="1512" idx="3"/>
            </p:cNvCxnSpPr>
            <p:nvPr/>
          </p:nvCxnSpPr>
          <p:spPr>
            <a:xfrm rot="5400000" flipH="1" flipV="1">
              <a:off x="3766202" y="625732"/>
              <a:ext cx="110033" cy="37899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28" name="Прямая соединительная линия 1527"/>
            <p:cNvCxnSpPr>
              <a:stCxn id="1507" idx="6"/>
              <a:endCxn id="1512" idx="7"/>
            </p:cNvCxnSpPr>
            <p:nvPr/>
          </p:nvCxnSpPr>
          <p:spPr>
            <a:xfrm rot="5400000" flipH="1" flipV="1">
              <a:off x="3916818" y="795117"/>
              <a:ext cx="200077" cy="8641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29" name="Прямая соединительная линия 1528"/>
            <p:cNvCxnSpPr>
              <a:stCxn id="1510" idx="0"/>
              <a:endCxn id="1518" idx="3"/>
            </p:cNvCxnSpPr>
            <p:nvPr/>
          </p:nvCxnSpPr>
          <p:spPr>
            <a:xfrm rot="20717941" flipV="1">
              <a:off x="3973111" y="1228272"/>
              <a:ext cx="194395" cy="5699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30" name="Прямая соединительная линия 1529"/>
            <p:cNvCxnSpPr>
              <a:stCxn id="1518" idx="5"/>
              <a:endCxn id="1507" idx="5"/>
            </p:cNvCxnSpPr>
            <p:nvPr/>
          </p:nvCxnSpPr>
          <p:spPr>
            <a:xfrm rot="16200000" flipV="1">
              <a:off x="3955335" y="936543"/>
              <a:ext cx="217814" cy="22250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58" name="Группа 1536"/>
          <p:cNvGrpSpPr/>
          <p:nvPr/>
        </p:nvGrpSpPr>
        <p:grpSpPr>
          <a:xfrm rot="21798">
            <a:off x="3893346" y="1000108"/>
            <a:ext cx="696517" cy="357190"/>
            <a:chOff x="3365448" y="434919"/>
            <a:chExt cx="780759" cy="400391"/>
          </a:xfrm>
        </p:grpSpPr>
        <p:cxnSp>
          <p:nvCxnSpPr>
            <p:cNvPr id="1538" name="Прямая соединительная линия 1537"/>
            <p:cNvCxnSpPr>
              <a:stCxn id="1542" idx="6"/>
              <a:endCxn id="1544" idx="0"/>
            </p:cNvCxnSpPr>
            <p:nvPr/>
          </p:nvCxnSpPr>
          <p:spPr>
            <a:xfrm rot="16200000" flipV="1">
              <a:off x="4012805" y="470477"/>
              <a:ext cx="101003" cy="12427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39" name="Прямая соединительная линия 1538"/>
            <p:cNvCxnSpPr>
              <a:stCxn id="1547" idx="7"/>
              <a:endCxn id="1544" idx="0"/>
            </p:cNvCxnSpPr>
            <p:nvPr/>
          </p:nvCxnSpPr>
          <p:spPr>
            <a:xfrm rot="16200000" flipH="1">
              <a:off x="3936040" y="416982"/>
              <a:ext cx="34363" cy="9589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540" name="8-конечная звезда 1539"/>
            <p:cNvSpPr/>
            <p:nvPr/>
          </p:nvSpPr>
          <p:spPr>
            <a:xfrm rot="1262594">
              <a:off x="3652780" y="509516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41" name="8-конечная звезда 1540"/>
            <p:cNvSpPr/>
            <p:nvPr/>
          </p:nvSpPr>
          <p:spPr>
            <a:xfrm rot="1262594">
              <a:off x="3724217" y="580953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42" name="8-конечная звезда 1541"/>
            <p:cNvSpPr/>
            <p:nvPr/>
          </p:nvSpPr>
          <p:spPr>
            <a:xfrm rot="1262594">
              <a:off x="4081407" y="580953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43" name="8-конечная звезда 1542"/>
            <p:cNvSpPr/>
            <p:nvPr/>
          </p:nvSpPr>
          <p:spPr>
            <a:xfrm rot="1262594">
              <a:off x="3509904" y="652392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44" name="8-конечная звезда 1543"/>
            <p:cNvSpPr/>
            <p:nvPr/>
          </p:nvSpPr>
          <p:spPr>
            <a:xfrm rot="1262594">
              <a:off x="3938531" y="438077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45" name="8-конечная звезда 1544"/>
            <p:cNvSpPr/>
            <p:nvPr/>
          </p:nvSpPr>
          <p:spPr>
            <a:xfrm rot="1262594">
              <a:off x="3365448" y="579374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46" name="8-конечная звезда 1545"/>
            <p:cNvSpPr/>
            <p:nvPr/>
          </p:nvSpPr>
          <p:spPr>
            <a:xfrm rot="1262594">
              <a:off x="3935374" y="649234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47" name="8-конечная звезда 1546"/>
            <p:cNvSpPr/>
            <p:nvPr/>
          </p:nvSpPr>
          <p:spPr>
            <a:xfrm rot="1262594">
              <a:off x="3863935" y="434919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48" name="8-конечная звезда 1547"/>
            <p:cNvSpPr/>
            <p:nvPr/>
          </p:nvSpPr>
          <p:spPr>
            <a:xfrm rot="1262594">
              <a:off x="3506746" y="521964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49" name="8-конечная звезда 1548"/>
            <p:cNvSpPr/>
            <p:nvPr/>
          </p:nvSpPr>
          <p:spPr>
            <a:xfrm rot="1262594">
              <a:off x="3649621" y="720672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50" name="8-конечная звезда 1549"/>
            <p:cNvSpPr/>
            <p:nvPr/>
          </p:nvSpPr>
          <p:spPr>
            <a:xfrm rot="1262594">
              <a:off x="3506746" y="792110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551" name="Прямая соединительная линия 1550"/>
            <p:cNvCxnSpPr>
              <a:stCxn id="1541" idx="7"/>
              <a:endCxn id="1546" idx="4"/>
            </p:cNvCxnSpPr>
            <p:nvPr/>
          </p:nvCxnSpPr>
          <p:spPr>
            <a:xfrm rot="16200000" flipH="1">
              <a:off x="3830079" y="556342"/>
              <a:ext cx="62881" cy="15059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52" name="Прямая соединительная линия 1551"/>
            <p:cNvCxnSpPr>
              <a:stCxn id="1546" idx="0"/>
              <a:endCxn id="1542" idx="3"/>
            </p:cNvCxnSpPr>
            <p:nvPr/>
          </p:nvCxnSpPr>
          <p:spPr>
            <a:xfrm flipV="1">
              <a:off x="3977133" y="626509"/>
              <a:ext cx="107066" cy="5208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53" name="Прямая соединительная линия 1552"/>
            <p:cNvCxnSpPr>
              <a:stCxn id="1540" idx="7"/>
              <a:endCxn id="1547" idx="4"/>
            </p:cNvCxnSpPr>
            <p:nvPr/>
          </p:nvCxnSpPr>
          <p:spPr>
            <a:xfrm rot="5400000" flipH="1" flipV="1">
              <a:off x="3750084" y="413468"/>
              <a:ext cx="79997" cy="15058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54" name="Прямая соединительная линия 1553"/>
            <p:cNvCxnSpPr>
              <a:stCxn id="1541" idx="5"/>
              <a:endCxn id="1540" idx="0"/>
            </p:cNvCxnSpPr>
            <p:nvPr/>
          </p:nvCxnSpPr>
          <p:spPr>
            <a:xfrm rot="16200000" flipV="1">
              <a:off x="3714343" y="554627"/>
              <a:ext cx="30195" cy="2804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55" name="Прямая соединительная линия 1554"/>
            <p:cNvCxnSpPr>
              <a:stCxn id="1540" idx="4"/>
              <a:endCxn id="1548" idx="0"/>
            </p:cNvCxnSpPr>
            <p:nvPr/>
          </p:nvCxnSpPr>
          <p:spPr>
            <a:xfrm rot="10800000" flipV="1">
              <a:off x="3548505" y="530282"/>
              <a:ext cx="106436" cy="2103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56" name="Прямая соединительная линия 1555"/>
            <p:cNvCxnSpPr>
              <a:stCxn id="1548" idx="3"/>
              <a:endCxn id="1545" idx="6"/>
            </p:cNvCxnSpPr>
            <p:nvPr/>
          </p:nvCxnSpPr>
          <p:spPr>
            <a:xfrm rot="5400000">
              <a:off x="3440955" y="513524"/>
              <a:ext cx="28840" cy="10646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57" name="Прямая соединительная линия 1556"/>
            <p:cNvCxnSpPr>
              <a:stCxn id="1543" idx="7"/>
              <a:endCxn id="1541" idx="3"/>
            </p:cNvCxnSpPr>
            <p:nvPr/>
          </p:nvCxnSpPr>
          <p:spPr>
            <a:xfrm rot="5400000" flipH="1" flipV="1">
              <a:off x="3626897" y="571525"/>
              <a:ext cx="45127" cy="15509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58" name="Прямая соединительная линия 1557"/>
            <p:cNvCxnSpPr>
              <a:stCxn id="1543" idx="3"/>
              <a:endCxn id="1545" idx="1"/>
            </p:cNvCxnSpPr>
            <p:nvPr/>
          </p:nvCxnSpPr>
          <p:spPr>
            <a:xfrm rot="5400000" flipH="1">
              <a:off x="3424604" y="609856"/>
              <a:ext cx="66900" cy="10928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59" name="Прямая соединительная линия 1558"/>
            <p:cNvCxnSpPr>
              <a:stCxn id="1549" idx="3"/>
              <a:endCxn id="1543" idx="0"/>
            </p:cNvCxnSpPr>
            <p:nvPr/>
          </p:nvCxnSpPr>
          <p:spPr>
            <a:xfrm rot="5400000" flipH="1">
              <a:off x="3584703" y="684266"/>
              <a:ext cx="54617" cy="7893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60" name="Прямая соединительная линия 1559"/>
            <p:cNvCxnSpPr>
              <a:stCxn id="1550" idx="6"/>
              <a:endCxn id="1543" idx="2"/>
            </p:cNvCxnSpPr>
            <p:nvPr/>
          </p:nvCxnSpPr>
          <p:spPr>
            <a:xfrm rot="16200000" flipV="1">
              <a:off x="3494126" y="751575"/>
              <a:ext cx="78520" cy="543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562" name="TextBox 1561"/>
          <p:cNvSpPr txBox="1"/>
          <p:nvPr/>
        </p:nvSpPr>
        <p:spPr>
          <a:xfrm rot="21428907">
            <a:off x="3675003" y="1582718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ОРІОН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1563" name="TextBox 1562"/>
          <p:cNvSpPr txBox="1"/>
          <p:nvPr/>
        </p:nvSpPr>
        <p:spPr>
          <a:xfrm rot="21428907">
            <a:off x="3718874" y="939776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ЗАЄЦЬ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grpSp>
        <p:nvGrpSpPr>
          <p:cNvPr id="59" name="Группа 1563"/>
          <p:cNvGrpSpPr/>
          <p:nvPr/>
        </p:nvGrpSpPr>
        <p:grpSpPr>
          <a:xfrm>
            <a:off x="4572000" y="1379220"/>
            <a:ext cx="1256069" cy="478144"/>
            <a:chOff x="4294142" y="785794"/>
            <a:chExt cx="1256069" cy="478144"/>
          </a:xfrm>
        </p:grpSpPr>
        <p:cxnSp>
          <p:nvCxnSpPr>
            <p:cNvPr id="1565" name="Прямая соединительная линия 1564"/>
            <p:cNvCxnSpPr>
              <a:stCxn id="1574" idx="4"/>
              <a:endCxn id="1575" idx="0"/>
            </p:cNvCxnSpPr>
            <p:nvPr/>
          </p:nvCxnSpPr>
          <p:spPr>
            <a:xfrm rot="10800000">
              <a:off x="4620075" y="1178656"/>
              <a:ext cx="46726" cy="5592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66" name="Прямая соединительная линия 1565"/>
            <p:cNvCxnSpPr>
              <a:stCxn id="1575" idx="4"/>
              <a:endCxn id="1572" idx="1"/>
            </p:cNvCxnSpPr>
            <p:nvPr/>
          </p:nvCxnSpPr>
          <p:spPr>
            <a:xfrm rot="10800000">
              <a:off x="4465813" y="1119201"/>
              <a:ext cx="113945" cy="4394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567" name="8-конечная звезда 1566"/>
            <p:cNvSpPr/>
            <p:nvPr/>
          </p:nvSpPr>
          <p:spPr>
            <a:xfrm rot="1262594">
              <a:off x="4294142" y="84485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68" name="8-конечная звезда 1567"/>
            <p:cNvSpPr/>
            <p:nvPr/>
          </p:nvSpPr>
          <p:spPr>
            <a:xfrm rot="1262594">
              <a:off x="5222837" y="793689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69" name="8-конечная звезда 1568"/>
            <p:cNvSpPr/>
            <p:nvPr/>
          </p:nvSpPr>
          <p:spPr>
            <a:xfrm rot="1262594">
              <a:off x="4435440" y="785794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70" name="8-конечная звезда 1569"/>
            <p:cNvSpPr/>
            <p:nvPr/>
          </p:nvSpPr>
          <p:spPr>
            <a:xfrm rot="1262594">
              <a:off x="4935505" y="934985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71" name="8-конечная звезда 1570"/>
            <p:cNvSpPr/>
            <p:nvPr/>
          </p:nvSpPr>
          <p:spPr>
            <a:xfrm rot="1262594">
              <a:off x="5507011" y="1077861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72" name="8-конечная звезда 1571"/>
            <p:cNvSpPr/>
            <p:nvPr/>
          </p:nvSpPr>
          <p:spPr>
            <a:xfrm rot="1262594">
              <a:off x="4435441" y="1077861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73" name="8-конечная звезда 1572"/>
            <p:cNvSpPr/>
            <p:nvPr/>
          </p:nvSpPr>
          <p:spPr>
            <a:xfrm rot="1262594">
              <a:off x="4649753" y="1006423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74" name="8-конечная звезда 1573"/>
            <p:cNvSpPr/>
            <p:nvPr/>
          </p:nvSpPr>
          <p:spPr>
            <a:xfrm rot="1262594">
              <a:off x="4665360" y="1220738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75" name="8-конечная звезда 1574"/>
            <p:cNvSpPr/>
            <p:nvPr/>
          </p:nvSpPr>
          <p:spPr>
            <a:xfrm rot="1262594">
              <a:off x="4578316" y="1149299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576" name="Прямая соединительная линия 1575"/>
            <p:cNvCxnSpPr>
              <a:stCxn id="1584" idx="4"/>
              <a:endCxn id="1570" idx="7"/>
            </p:cNvCxnSpPr>
            <p:nvPr/>
          </p:nvCxnSpPr>
          <p:spPr>
            <a:xfrm rot="10800000">
              <a:off x="4976846" y="947814"/>
              <a:ext cx="319231" cy="7749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77" name="Прямая соединительная линия 1576"/>
            <p:cNvCxnSpPr>
              <a:stCxn id="1584" idx="7"/>
              <a:endCxn id="1568" idx="1"/>
            </p:cNvCxnSpPr>
            <p:nvPr/>
          </p:nvCxnSpPr>
          <p:spPr>
            <a:xfrm rot="16200000" flipV="1">
              <a:off x="5214037" y="892127"/>
              <a:ext cx="178677" cy="8514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78" name="Прямая соединительная линия 1577"/>
            <p:cNvCxnSpPr>
              <a:stCxn id="1569" idx="7"/>
              <a:endCxn id="1570" idx="4"/>
            </p:cNvCxnSpPr>
            <p:nvPr/>
          </p:nvCxnSpPr>
          <p:spPr>
            <a:xfrm rot="16200000" flipH="1">
              <a:off x="4631760" y="643643"/>
              <a:ext cx="150206" cy="46016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79" name="Прямая соединительная линия 1578"/>
            <p:cNvCxnSpPr>
              <a:stCxn id="1567" idx="7"/>
              <a:endCxn id="1569" idx="3"/>
            </p:cNvCxnSpPr>
            <p:nvPr/>
          </p:nvCxnSpPr>
          <p:spPr>
            <a:xfrm rot="5400000" flipH="1" flipV="1">
              <a:off x="4369196" y="792786"/>
              <a:ext cx="44725" cy="9148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80" name="Прямая соединительная линия 1579"/>
            <p:cNvCxnSpPr>
              <a:stCxn id="1573" idx="7"/>
              <a:endCxn id="1570" idx="3"/>
            </p:cNvCxnSpPr>
            <p:nvPr/>
          </p:nvCxnSpPr>
          <p:spPr>
            <a:xfrm rot="5400000" flipH="1" flipV="1">
              <a:off x="4787281" y="869168"/>
              <a:ext cx="53896" cy="24627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81" name="Прямая соединительная линия 1580"/>
            <p:cNvCxnSpPr>
              <a:stCxn id="1572" idx="7"/>
              <a:endCxn id="1573" idx="3"/>
            </p:cNvCxnSpPr>
            <p:nvPr/>
          </p:nvCxnSpPr>
          <p:spPr>
            <a:xfrm rot="5400000" flipH="1" flipV="1">
              <a:off x="4537249" y="976326"/>
              <a:ext cx="53896" cy="17483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82" name="Прямая соединительная линия 1581"/>
            <p:cNvCxnSpPr>
              <a:stCxn id="1575" idx="0"/>
              <a:endCxn id="1573" idx="2"/>
            </p:cNvCxnSpPr>
            <p:nvPr/>
          </p:nvCxnSpPr>
          <p:spPr>
            <a:xfrm flipV="1">
              <a:off x="4620075" y="1048182"/>
              <a:ext cx="43522" cy="13047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83" name="Прямая соединительная линия 1582"/>
            <p:cNvCxnSpPr>
              <a:stCxn id="1571" idx="0"/>
              <a:endCxn id="1584" idx="0"/>
            </p:cNvCxnSpPr>
            <p:nvPr/>
          </p:nvCxnSpPr>
          <p:spPr>
            <a:xfrm flipH="1" flipV="1">
              <a:off x="5346474" y="1044698"/>
              <a:ext cx="202296" cy="6251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584" name="8-конечная звезда 1583"/>
            <p:cNvSpPr/>
            <p:nvPr/>
          </p:nvSpPr>
          <p:spPr>
            <a:xfrm rot="1262594">
              <a:off x="5294275" y="100800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</p:grpSp>
      <p:sp>
        <p:nvSpPr>
          <p:cNvPr id="1585" name="TextBox 1584"/>
          <p:cNvSpPr txBox="1"/>
          <p:nvPr/>
        </p:nvSpPr>
        <p:spPr>
          <a:xfrm rot="21418783">
            <a:off x="4861881" y="1591243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ЄДИНОРІГ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1586" name="8-конечная звезда 1585"/>
          <p:cNvSpPr/>
          <p:nvPr/>
        </p:nvSpPr>
        <p:spPr>
          <a:xfrm rot="1262594">
            <a:off x="4224282" y="652391"/>
            <a:ext cx="64800" cy="648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587" name="8-конечная звезда 1586"/>
          <p:cNvSpPr/>
          <p:nvPr/>
        </p:nvSpPr>
        <p:spPr>
          <a:xfrm rot="1262594">
            <a:off x="4367159" y="580953"/>
            <a:ext cx="64800" cy="648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588" name="8-конечная звезда 1587"/>
          <p:cNvSpPr/>
          <p:nvPr/>
        </p:nvSpPr>
        <p:spPr>
          <a:xfrm rot="1262594">
            <a:off x="4007338" y="649760"/>
            <a:ext cx="46800" cy="468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589" name="8-конечная звезда 1588"/>
          <p:cNvSpPr/>
          <p:nvPr/>
        </p:nvSpPr>
        <p:spPr>
          <a:xfrm rot="1262594">
            <a:off x="4159738" y="802160"/>
            <a:ext cx="46800" cy="468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590" name="8-конечная звезда 1589"/>
          <p:cNvSpPr/>
          <p:nvPr/>
        </p:nvSpPr>
        <p:spPr>
          <a:xfrm rot="1262594">
            <a:off x="4721717" y="506884"/>
            <a:ext cx="46800" cy="468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591" name="8-конечная звезда 1590"/>
          <p:cNvSpPr/>
          <p:nvPr/>
        </p:nvSpPr>
        <p:spPr>
          <a:xfrm rot="1262594">
            <a:off x="4435966" y="374962"/>
            <a:ext cx="46800" cy="468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592" name="8-конечная звезда 1591"/>
          <p:cNvSpPr/>
          <p:nvPr/>
        </p:nvSpPr>
        <p:spPr>
          <a:xfrm rot="1262594">
            <a:off x="4507403" y="578321"/>
            <a:ext cx="46800" cy="468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593" name="8-конечная звезда 1592"/>
          <p:cNvSpPr/>
          <p:nvPr/>
        </p:nvSpPr>
        <p:spPr>
          <a:xfrm rot="1262594">
            <a:off x="4793156" y="589276"/>
            <a:ext cx="46800" cy="468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cxnSp>
        <p:nvCxnSpPr>
          <p:cNvPr id="1594" name="Прямая соединительная линия 1593"/>
          <p:cNvCxnSpPr>
            <a:stCxn id="1589" idx="6"/>
            <a:endCxn id="1586" idx="2"/>
          </p:cNvCxnSpPr>
          <p:nvPr/>
        </p:nvCxnSpPr>
        <p:spPr>
          <a:xfrm rot="5400000" flipH="1" flipV="1">
            <a:off x="4173949" y="732622"/>
            <a:ext cx="88691" cy="53508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95" name="Прямая соединительная линия 1594"/>
          <p:cNvCxnSpPr>
            <a:stCxn id="1589" idx="4"/>
            <a:endCxn id="1588" idx="0"/>
          </p:cNvCxnSpPr>
          <p:nvPr/>
        </p:nvCxnSpPr>
        <p:spPr>
          <a:xfrm rot="10800000">
            <a:off x="4052577" y="681562"/>
            <a:ext cx="108722" cy="135596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01" name="Прямая соединительная линия 1600"/>
          <p:cNvCxnSpPr>
            <a:stCxn id="1592" idx="0"/>
            <a:endCxn id="1590" idx="2"/>
          </p:cNvCxnSpPr>
          <p:nvPr/>
        </p:nvCxnSpPr>
        <p:spPr>
          <a:xfrm flipV="1">
            <a:off x="4552642" y="552123"/>
            <a:ext cx="184073" cy="58000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02" name="Прямая соединительная линия 1601"/>
          <p:cNvCxnSpPr>
            <a:stCxn id="1593" idx="5"/>
            <a:endCxn id="1590" idx="0"/>
          </p:cNvCxnSpPr>
          <p:nvPr/>
        </p:nvCxnSpPr>
        <p:spPr>
          <a:xfrm rot="16200000" flipV="1">
            <a:off x="4760703" y="544939"/>
            <a:ext cx="52606" cy="40099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03" name="Прямая соединительная линия 1602"/>
          <p:cNvCxnSpPr>
            <a:stCxn id="1593" idx="3"/>
            <a:endCxn id="1592" idx="1"/>
          </p:cNvCxnSpPr>
          <p:nvPr/>
        </p:nvCxnSpPr>
        <p:spPr>
          <a:xfrm rot="5400000">
            <a:off x="4667274" y="495207"/>
            <a:ext cx="928" cy="254868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04" name="Прямая соединительная линия 1603"/>
          <p:cNvCxnSpPr>
            <a:stCxn id="1592" idx="0"/>
            <a:endCxn id="1591" idx="1"/>
          </p:cNvCxnSpPr>
          <p:nvPr/>
        </p:nvCxnSpPr>
        <p:spPr>
          <a:xfrm flipH="1" flipV="1">
            <a:off x="4468867" y="419746"/>
            <a:ext cx="83775" cy="190377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05" name="Прямая соединительная линия 1604"/>
          <p:cNvCxnSpPr>
            <a:stCxn id="1587" idx="6"/>
            <a:endCxn id="1591" idx="2"/>
          </p:cNvCxnSpPr>
          <p:nvPr/>
        </p:nvCxnSpPr>
        <p:spPr>
          <a:xfrm rot="5400000" flipH="1" flipV="1">
            <a:off x="4349622" y="481773"/>
            <a:ext cx="162913" cy="39771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06" name="Прямая соединительная линия 1605"/>
          <p:cNvCxnSpPr>
            <a:stCxn id="1587" idx="3"/>
            <a:endCxn id="1586" idx="7"/>
          </p:cNvCxnSpPr>
          <p:nvPr/>
        </p:nvCxnSpPr>
        <p:spPr>
          <a:xfrm rot="5400000">
            <a:off x="4305558" y="607242"/>
            <a:ext cx="45126" cy="83661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07" name="Прямая соединительная линия 1606"/>
          <p:cNvCxnSpPr>
            <a:stCxn id="1587" idx="0"/>
            <a:endCxn id="1592" idx="3"/>
          </p:cNvCxnSpPr>
          <p:nvPr/>
        </p:nvCxnSpPr>
        <p:spPr>
          <a:xfrm flipV="1">
            <a:off x="4429798" y="611222"/>
            <a:ext cx="79621" cy="13765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626" name="TextBox 1625"/>
          <p:cNvSpPr txBox="1"/>
          <p:nvPr/>
        </p:nvSpPr>
        <p:spPr>
          <a:xfrm rot="21424529">
            <a:off x="3871274" y="439239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ГОЛУБ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1688" name="TextBox 1687"/>
          <p:cNvSpPr txBox="1"/>
          <p:nvPr/>
        </p:nvSpPr>
        <p:spPr>
          <a:xfrm rot="21198477">
            <a:off x="4941379" y="1116449"/>
            <a:ext cx="74999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ВЕЛИКИЙ ПЕС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grpSp>
        <p:nvGrpSpPr>
          <p:cNvPr id="60" name="Группа 1680"/>
          <p:cNvGrpSpPr/>
          <p:nvPr/>
        </p:nvGrpSpPr>
        <p:grpSpPr>
          <a:xfrm>
            <a:off x="4643438" y="792109"/>
            <a:ext cx="910202" cy="630311"/>
            <a:chOff x="4654035" y="792109"/>
            <a:chExt cx="910202" cy="630311"/>
          </a:xfrm>
        </p:grpSpPr>
        <p:sp>
          <p:nvSpPr>
            <p:cNvPr id="1627" name="8-конечная звезда 1626"/>
            <p:cNvSpPr/>
            <p:nvPr/>
          </p:nvSpPr>
          <p:spPr>
            <a:xfrm rot="1262594">
              <a:off x="4938355" y="1226001"/>
              <a:ext cx="79200" cy="79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628" name="8-конечная звезда 1627"/>
            <p:cNvSpPr/>
            <p:nvPr/>
          </p:nvSpPr>
          <p:spPr>
            <a:xfrm rot="1262594">
              <a:off x="4654035" y="1153581"/>
              <a:ext cx="72483" cy="72483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629" name="8-конечная звезда 1628"/>
            <p:cNvSpPr/>
            <p:nvPr/>
          </p:nvSpPr>
          <p:spPr>
            <a:xfrm rot="1262594">
              <a:off x="4795788" y="1140148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630" name="8-конечная звезда 1629"/>
            <p:cNvSpPr/>
            <p:nvPr/>
          </p:nvSpPr>
          <p:spPr>
            <a:xfrm rot="1262594">
              <a:off x="4721718" y="1006950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632" name="8-конечная звезда 1631"/>
            <p:cNvSpPr/>
            <p:nvPr/>
          </p:nvSpPr>
          <p:spPr>
            <a:xfrm rot="1262594">
              <a:off x="5151398" y="936564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633" name="8-конечная звезда 1632"/>
            <p:cNvSpPr/>
            <p:nvPr/>
          </p:nvSpPr>
          <p:spPr>
            <a:xfrm rot="1262594">
              <a:off x="5294275" y="1079441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634" name="8-конечная звезда 1633"/>
            <p:cNvSpPr/>
            <p:nvPr/>
          </p:nvSpPr>
          <p:spPr>
            <a:xfrm rot="1262594">
              <a:off x="5510237" y="100800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635" name="8-конечная звезда 1634"/>
            <p:cNvSpPr/>
            <p:nvPr/>
          </p:nvSpPr>
          <p:spPr>
            <a:xfrm rot="1262594">
              <a:off x="5078382" y="792109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637" name="8-конечная звезда 1636"/>
            <p:cNvSpPr/>
            <p:nvPr/>
          </p:nvSpPr>
          <p:spPr>
            <a:xfrm rot="1262594">
              <a:off x="4722771" y="866775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638" name="8-конечная звезда 1637"/>
            <p:cNvSpPr/>
            <p:nvPr/>
          </p:nvSpPr>
          <p:spPr>
            <a:xfrm rot="1262594">
              <a:off x="5078382" y="1292176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639" name="8-конечная звезда 1638"/>
            <p:cNvSpPr/>
            <p:nvPr/>
          </p:nvSpPr>
          <p:spPr>
            <a:xfrm rot="1262594">
              <a:off x="5149820" y="1379220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640" name="8-конечная звезда 1639"/>
            <p:cNvSpPr/>
            <p:nvPr/>
          </p:nvSpPr>
          <p:spPr>
            <a:xfrm rot="1262594">
              <a:off x="5006944" y="1379220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641" name="Прямая соединительная линия 1640"/>
            <p:cNvCxnSpPr>
              <a:stCxn id="1637" idx="0"/>
              <a:endCxn id="1632" idx="3"/>
            </p:cNvCxnSpPr>
            <p:nvPr/>
          </p:nvCxnSpPr>
          <p:spPr>
            <a:xfrm>
              <a:off x="4774970" y="903470"/>
              <a:ext cx="378754" cy="7105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42" name="Прямая соединительная линия 1641"/>
            <p:cNvCxnSpPr>
              <a:stCxn id="1632" idx="5"/>
              <a:endCxn id="1635" idx="0"/>
            </p:cNvCxnSpPr>
            <p:nvPr/>
          </p:nvCxnSpPr>
          <p:spPr>
            <a:xfrm rot="16200000" flipV="1">
              <a:off x="5085076" y="856531"/>
              <a:ext cx="117425" cy="4729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43" name="Прямая соединительная линия 1642"/>
            <p:cNvCxnSpPr>
              <a:stCxn id="1629" idx="5"/>
              <a:endCxn id="1630" idx="1"/>
            </p:cNvCxnSpPr>
            <p:nvPr/>
          </p:nvCxnSpPr>
          <p:spPr>
            <a:xfrm rot="16200000" flipV="1">
              <a:off x="4739223" y="1067130"/>
              <a:ext cx="91206" cy="6041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44" name="Прямая соединительная линия 1643"/>
            <p:cNvCxnSpPr>
              <a:stCxn id="1629" idx="4"/>
              <a:endCxn id="1628" idx="0"/>
            </p:cNvCxnSpPr>
            <p:nvPr/>
          </p:nvCxnSpPr>
          <p:spPr>
            <a:xfrm rot="10800000" flipV="1">
              <a:off x="4724101" y="1160914"/>
              <a:ext cx="73848" cy="4192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45" name="Прямая соединительная линия 1644"/>
            <p:cNvCxnSpPr>
              <a:stCxn id="1627" idx="6"/>
              <a:endCxn id="1629" idx="7"/>
            </p:cNvCxnSpPr>
            <p:nvPr/>
          </p:nvCxnSpPr>
          <p:spPr>
            <a:xfrm rot="16200000" flipV="1">
              <a:off x="4890360" y="1126828"/>
              <a:ext cx="69250" cy="13437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46" name="Прямая соединительная линия 1645"/>
            <p:cNvCxnSpPr>
              <a:stCxn id="1640" idx="7"/>
              <a:endCxn id="1638" idx="3"/>
            </p:cNvCxnSpPr>
            <p:nvPr/>
          </p:nvCxnSpPr>
          <p:spPr>
            <a:xfrm rot="5400000" flipH="1" flipV="1">
              <a:off x="5029512" y="1341319"/>
              <a:ext cx="69502" cy="3195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47" name="Прямая соединительная линия 1646"/>
            <p:cNvCxnSpPr>
              <a:stCxn id="1638" idx="5"/>
              <a:endCxn id="1627" idx="7"/>
            </p:cNvCxnSpPr>
            <p:nvPr/>
          </p:nvCxnSpPr>
          <p:spPr>
            <a:xfrm rot="16200000" flipV="1">
              <a:off x="5030420" y="1233245"/>
              <a:ext cx="44514" cy="7706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48" name="Прямая соединительная линия 1647"/>
            <p:cNvCxnSpPr>
              <a:stCxn id="1640" idx="1"/>
              <a:endCxn id="1639" idx="4"/>
            </p:cNvCxnSpPr>
            <p:nvPr/>
          </p:nvCxnSpPr>
          <p:spPr>
            <a:xfrm rot="5400000" flipH="1" flipV="1">
              <a:off x="5080540" y="1349839"/>
              <a:ext cx="27496" cy="11394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49" name="Прямая соединительная линия 1648"/>
            <p:cNvCxnSpPr>
              <a:stCxn id="1639" idx="6"/>
              <a:endCxn id="1638" idx="1"/>
            </p:cNvCxnSpPr>
            <p:nvPr/>
          </p:nvCxnSpPr>
          <p:spPr>
            <a:xfrm rot="16200000" flipV="1">
              <a:off x="5120393" y="1321877"/>
              <a:ext cx="47145" cy="7042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70" name="Прямая соединительная линия 1669"/>
            <p:cNvCxnSpPr>
              <a:stCxn id="1633" idx="7"/>
              <a:endCxn id="1634" idx="2"/>
            </p:cNvCxnSpPr>
            <p:nvPr/>
          </p:nvCxnSpPr>
          <p:spPr>
            <a:xfrm rot="5400000" flipH="1" flipV="1">
              <a:off x="5419107" y="987044"/>
              <a:ext cx="35276" cy="18159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71" name="Прямая соединительная линия 1670"/>
            <p:cNvCxnSpPr>
              <a:stCxn id="1633" idx="5"/>
              <a:endCxn id="1632" idx="1"/>
            </p:cNvCxnSpPr>
            <p:nvPr/>
          </p:nvCxnSpPr>
          <p:spPr>
            <a:xfrm rot="16200000" flipV="1">
              <a:off x="5203073" y="974527"/>
              <a:ext cx="93529" cy="12095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72" name="Прямая соединительная линия 1671"/>
            <p:cNvCxnSpPr>
              <a:stCxn id="1629" idx="6"/>
              <a:endCxn id="1632" idx="3"/>
            </p:cNvCxnSpPr>
            <p:nvPr/>
          </p:nvCxnSpPr>
          <p:spPr>
            <a:xfrm rot="5400000" flipH="1" flipV="1">
              <a:off x="4912882" y="901467"/>
              <a:ext cx="167782" cy="31390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73" name="Прямая соединительная линия 1672"/>
            <p:cNvCxnSpPr>
              <a:stCxn id="1627" idx="6"/>
              <a:endCxn id="1633" idx="3"/>
            </p:cNvCxnSpPr>
            <p:nvPr/>
          </p:nvCxnSpPr>
          <p:spPr>
            <a:xfrm rot="5400000" flipH="1" flipV="1">
              <a:off x="5088768" y="1020810"/>
              <a:ext cx="111238" cy="30442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691" name="Овал 1690"/>
          <p:cNvSpPr/>
          <p:nvPr/>
        </p:nvSpPr>
        <p:spPr>
          <a:xfrm>
            <a:off x="3643306" y="392604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692" name="Овал 1691"/>
          <p:cNvSpPr/>
          <p:nvPr/>
        </p:nvSpPr>
        <p:spPr>
          <a:xfrm>
            <a:off x="5786446" y="500042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693" name="Овал 1692"/>
          <p:cNvSpPr/>
          <p:nvPr/>
        </p:nvSpPr>
        <p:spPr>
          <a:xfrm>
            <a:off x="5286380" y="321166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694" name="Овал 1693"/>
          <p:cNvSpPr/>
          <p:nvPr/>
        </p:nvSpPr>
        <p:spPr>
          <a:xfrm rot="3951920">
            <a:off x="4729808" y="243941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695" name="Овал 1694"/>
          <p:cNvSpPr/>
          <p:nvPr/>
        </p:nvSpPr>
        <p:spPr>
          <a:xfrm>
            <a:off x="4143372" y="285728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697" name="Овал 1696"/>
          <p:cNvSpPr/>
          <p:nvPr/>
        </p:nvSpPr>
        <p:spPr>
          <a:xfrm rot="3951920">
            <a:off x="7101981" y="1505961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698" name="Овал 1697"/>
          <p:cNvSpPr/>
          <p:nvPr/>
        </p:nvSpPr>
        <p:spPr>
          <a:xfrm rot="3951920">
            <a:off x="7387733" y="2006027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699" name="Овал 1698"/>
          <p:cNvSpPr/>
          <p:nvPr/>
        </p:nvSpPr>
        <p:spPr>
          <a:xfrm rot="3951920">
            <a:off x="6720927" y="1101197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00" name="Овал 1699"/>
          <p:cNvSpPr/>
          <p:nvPr/>
        </p:nvSpPr>
        <p:spPr>
          <a:xfrm rot="3951920">
            <a:off x="6292299" y="744007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01" name="Овал 1700"/>
          <p:cNvSpPr/>
          <p:nvPr/>
        </p:nvSpPr>
        <p:spPr>
          <a:xfrm rot="3951920">
            <a:off x="7602047" y="2529957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02" name="Овал 1701"/>
          <p:cNvSpPr/>
          <p:nvPr/>
        </p:nvSpPr>
        <p:spPr>
          <a:xfrm rot="3951920">
            <a:off x="7721059" y="3077597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03" name="Овал 1702"/>
          <p:cNvSpPr/>
          <p:nvPr/>
        </p:nvSpPr>
        <p:spPr>
          <a:xfrm rot="3951920">
            <a:off x="7220993" y="5101725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04" name="Овал 1703"/>
          <p:cNvSpPr/>
          <p:nvPr/>
        </p:nvSpPr>
        <p:spPr>
          <a:xfrm rot="3951920">
            <a:off x="7459171" y="4649233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05" name="Овал 1704"/>
          <p:cNvSpPr/>
          <p:nvPr/>
        </p:nvSpPr>
        <p:spPr>
          <a:xfrm rot="3951920">
            <a:off x="7649620" y="4149167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06" name="Овал 1705"/>
          <p:cNvSpPr/>
          <p:nvPr/>
        </p:nvSpPr>
        <p:spPr>
          <a:xfrm rot="3951920">
            <a:off x="7721059" y="3577663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07" name="Овал 1706"/>
          <p:cNvSpPr/>
          <p:nvPr/>
        </p:nvSpPr>
        <p:spPr>
          <a:xfrm rot="3951920">
            <a:off x="5958973" y="6244733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08" name="Овал 1707"/>
          <p:cNvSpPr/>
          <p:nvPr/>
        </p:nvSpPr>
        <p:spPr>
          <a:xfrm rot="3951920">
            <a:off x="6435175" y="5958981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10" name="Овал 1709"/>
          <p:cNvSpPr/>
          <p:nvPr/>
        </p:nvSpPr>
        <p:spPr>
          <a:xfrm rot="3951920">
            <a:off x="5458907" y="6459047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11" name="Овал 1710"/>
          <p:cNvSpPr/>
          <p:nvPr/>
        </p:nvSpPr>
        <p:spPr>
          <a:xfrm rot="3951920">
            <a:off x="4887403" y="6578059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12" name="Овал 1711"/>
          <p:cNvSpPr/>
          <p:nvPr/>
        </p:nvSpPr>
        <p:spPr>
          <a:xfrm rot="3951920">
            <a:off x="4363472" y="6578059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13" name="Овал 1712"/>
          <p:cNvSpPr/>
          <p:nvPr/>
        </p:nvSpPr>
        <p:spPr>
          <a:xfrm rot="3951920">
            <a:off x="2291771" y="5649364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14" name="Овал 1713"/>
          <p:cNvSpPr/>
          <p:nvPr/>
        </p:nvSpPr>
        <p:spPr>
          <a:xfrm rot="3951920">
            <a:off x="2744263" y="6006555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15" name="Овал 1714"/>
          <p:cNvSpPr/>
          <p:nvPr/>
        </p:nvSpPr>
        <p:spPr>
          <a:xfrm rot="3951920">
            <a:off x="3220464" y="6292306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16" name="Овал 1715"/>
          <p:cNvSpPr/>
          <p:nvPr/>
        </p:nvSpPr>
        <p:spPr>
          <a:xfrm rot="3951920">
            <a:off x="3744395" y="6459047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17" name="Овал 1716"/>
          <p:cNvSpPr/>
          <p:nvPr/>
        </p:nvSpPr>
        <p:spPr>
          <a:xfrm rot="3951920">
            <a:off x="1934580" y="5220737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18" name="Овал 1717"/>
          <p:cNvSpPr/>
          <p:nvPr/>
        </p:nvSpPr>
        <p:spPr>
          <a:xfrm rot="3951920">
            <a:off x="1386941" y="3791978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19" name="Овал 1718"/>
          <p:cNvSpPr/>
          <p:nvPr/>
        </p:nvSpPr>
        <p:spPr>
          <a:xfrm rot="3951920">
            <a:off x="1505953" y="4315907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20" name="Овал 1719"/>
          <p:cNvSpPr/>
          <p:nvPr/>
        </p:nvSpPr>
        <p:spPr>
          <a:xfrm rot="3951920">
            <a:off x="1672693" y="4744535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21" name="Овал 1720"/>
          <p:cNvSpPr/>
          <p:nvPr/>
        </p:nvSpPr>
        <p:spPr>
          <a:xfrm rot="3951920">
            <a:off x="1458379" y="2672833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22" name="Овал 1721"/>
          <p:cNvSpPr/>
          <p:nvPr/>
        </p:nvSpPr>
        <p:spPr>
          <a:xfrm rot="3951920">
            <a:off x="1648829" y="2148903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23" name="Овал 1722"/>
          <p:cNvSpPr/>
          <p:nvPr/>
        </p:nvSpPr>
        <p:spPr>
          <a:xfrm rot="3951920">
            <a:off x="1386941" y="3244337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24" name="Овал 1723"/>
          <p:cNvSpPr/>
          <p:nvPr/>
        </p:nvSpPr>
        <p:spPr>
          <a:xfrm rot="3951920">
            <a:off x="1887007" y="1672701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25" name="Овал 1724"/>
          <p:cNvSpPr/>
          <p:nvPr/>
        </p:nvSpPr>
        <p:spPr>
          <a:xfrm rot="3951920">
            <a:off x="2220332" y="1244073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26" name="Овал 1725"/>
          <p:cNvSpPr/>
          <p:nvPr/>
        </p:nvSpPr>
        <p:spPr>
          <a:xfrm rot="3951920">
            <a:off x="2648961" y="886883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27" name="Овал 1726"/>
          <p:cNvSpPr/>
          <p:nvPr/>
        </p:nvSpPr>
        <p:spPr>
          <a:xfrm rot="3951920">
            <a:off x="3077587" y="601131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28" name="TextBox 1727"/>
          <p:cNvSpPr txBox="1"/>
          <p:nvPr/>
        </p:nvSpPr>
        <p:spPr>
          <a:xfrm>
            <a:off x="3892286" y="142852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15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729" name="TextBox 1728"/>
          <p:cNvSpPr txBox="1"/>
          <p:nvPr/>
        </p:nvSpPr>
        <p:spPr>
          <a:xfrm>
            <a:off x="3461148" y="238432"/>
            <a:ext cx="253596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731" name="TextBox 1730"/>
          <p:cNvSpPr txBox="1"/>
          <p:nvPr/>
        </p:nvSpPr>
        <p:spPr>
          <a:xfrm>
            <a:off x="4500562" y="95556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25</a:t>
            </a:r>
            <a:endParaRPr lang="uk-UA" sz="1100" spc="-150" dirty="0">
              <a:latin typeface="Bookman Old Style" pitchFamily="18" charset="0"/>
            </a:endParaRPr>
          </a:p>
        </p:txBody>
      </p:sp>
      <p:grpSp>
        <p:nvGrpSpPr>
          <p:cNvPr id="61" name="Группа 1197"/>
          <p:cNvGrpSpPr/>
          <p:nvPr/>
        </p:nvGrpSpPr>
        <p:grpSpPr>
          <a:xfrm rot="21354696">
            <a:off x="2583855" y="805065"/>
            <a:ext cx="1400198" cy="1093329"/>
            <a:chOff x="2144581" y="479367"/>
            <a:chExt cx="1460831" cy="1140676"/>
          </a:xfrm>
        </p:grpSpPr>
        <p:sp>
          <p:nvSpPr>
            <p:cNvPr id="1219" name="8-конечная звезда 1218"/>
            <p:cNvSpPr/>
            <p:nvPr/>
          </p:nvSpPr>
          <p:spPr>
            <a:xfrm rot="1262594">
              <a:off x="2578365" y="1117765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20" name="8-конечная звезда 1219"/>
            <p:cNvSpPr/>
            <p:nvPr/>
          </p:nvSpPr>
          <p:spPr>
            <a:xfrm rot="1262594">
              <a:off x="3551412" y="1194462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21" name="8-конечная звезда 1220"/>
            <p:cNvSpPr/>
            <p:nvPr/>
          </p:nvSpPr>
          <p:spPr>
            <a:xfrm rot="1262594">
              <a:off x="3384989" y="1332011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54" name="8-конечная звезда 1253"/>
            <p:cNvSpPr/>
            <p:nvPr/>
          </p:nvSpPr>
          <p:spPr>
            <a:xfrm rot="1262594">
              <a:off x="3095241" y="1304155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74" name="8-конечная звезда 1273"/>
            <p:cNvSpPr/>
            <p:nvPr/>
          </p:nvSpPr>
          <p:spPr>
            <a:xfrm rot="1262594">
              <a:off x="2929435" y="153307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77" name="8-конечная звезда 1276"/>
            <p:cNvSpPr/>
            <p:nvPr/>
          </p:nvSpPr>
          <p:spPr>
            <a:xfrm rot="1262594">
              <a:off x="3009220" y="146223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79" name="8-конечная звезда 1278"/>
            <p:cNvSpPr/>
            <p:nvPr/>
          </p:nvSpPr>
          <p:spPr>
            <a:xfrm rot="1262594">
              <a:off x="3548411" y="1127375"/>
              <a:ext cx="46799" cy="4679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80" name="8-конечная звезда 1279"/>
            <p:cNvSpPr/>
            <p:nvPr/>
          </p:nvSpPr>
          <p:spPr>
            <a:xfrm rot="1262594">
              <a:off x="3198092" y="1027614"/>
              <a:ext cx="46799" cy="4679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81" name="8-конечная звезда 1280"/>
            <p:cNvSpPr/>
            <p:nvPr/>
          </p:nvSpPr>
          <p:spPr>
            <a:xfrm rot="1262594">
              <a:off x="3071678" y="479367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83" name="8-конечная звезда 1282"/>
            <p:cNvSpPr/>
            <p:nvPr/>
          </p:nvSpPr>
          <p:spPr>
            <a:xfrm rot="1262594">
              <a:off x="3140705" y="559023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84" name="8-конечная звезда 1283"/>
            <p:cNvSpPr/>
            <p:nvPr/>
          </p:nvSpPr>
          <p:spPr>
            <a:xfrm rot="1262594">
              <a:off x="3247015" y="1388560"/>
              <a:ext cx="46799" cy="4679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85" name="8-конечная звезда 1284"/>
            <p:cNvSpPr/>
            <p:nvPr/>
          </p:nvSpPr>
          <p:spPr>
            <a:xfrm rot="1262594">
              <a:off x="2417342" y="1270696"/>
              <a:ext cx="46799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86" name="8-конечная звезда 1285"/>
            <p:cNvSpPr/>
            <p:nvPr/>
          </p:nvSpPr>
          <p:spPr>
            <a:xfrm rot="1262594">
              <a:off x="2906040" y="932018"/>
              <a:ext cx="46799" cy="4679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87" name="8-конечная звезда 1286"/>
            <p:cNvSpPr/>
            <p:nvPr/>
          </p:nvSpPr>
          <p:spPr>
            <a:xfrm rot="1262594">
              <a:off x="2831699" y="926704"/>
              <a:ext cx="46799" cy="4679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88" name="8-конечная звезда 1287"/>
            <p:cNvSpPr/>
            <p:nvPr/>
          </p:nvSpPr>
          <p:spPr>
            <a:xfrm rot="1262594">
              <a:off x="2811458" y="983820"/>
              <a:ext cx="46799" cy="4679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89" name="8-конечная звезда 1288"/>
            <p:cNvSpPr/>
            <p:nvPr/>
          </p:nvSpPr>
          <p:spPr>
            <a:xfrm rot="1262594">
              <a:off x="2730652" y="1068925"/>
              <a:ext cx="46799" cy="4679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90" name="8-конечная звезда 1289"/>
            <p:cNvSpPr/>
            <p:nvPr/>
          </p:nvSpPr>
          <p:spPr>
            <a:xfrm rot="1262594">
              <a:off x="2694603" y="1573243"/>
              <a:ext cx="46799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96" name="8-конечная звезда 1295"/>
            <p:cNvSpPr/>
            <p:nvPr/>
          </p:nvSpPr>
          <p:spPr>
            <a:xfrm rot="1262594">
              <a:off x="2144581" y="653426"/>
              <a:ext cx="46799" cy="4679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297" name="Прямая соединительная линия 1296"/>
            <p:cNvCxnSpPr>
              <a:stCxn id="1283" idx="5"/>
              <a:endCxn id="1281" idx="7"/>
            </p:cNvCxnSpPr>
            <p:nvPr/>
          </p:nvCxnSpPr>
          <p:spPr>
            <a:xfrm rot="16445304" flipV="1">
              <a:off x="3103093" y="505714"/>
              <a:ext cx="64882" cy="4287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99" name="Прямая соединительная линия 1298"/>
            <p:cNvCxnSpPr>
              <a:stCxn id="1290" idx="6"/>
              <a:endCxn id="1274" idx="2"/>
            </p:cNvCxnSpPr>
            <p:nvPr/>
          </p:nvCxnSpPr>
          <p:spPr>
            <a:xfrm rot="5645304" flipH="1" flipV="1">
              <a:off x="2833939" y="1469780"/>
              <a:ext cx="5267" cy="22052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00" name="Прямая соединительная линия 1299"/>
            <p:cNvCxnSpPr>
              <a:stCxn id="1274" idx="7"/>
              <a:endCxn id="1277" idx="2"/>
            </p:cNvCxnSpPr>
            <p:nvPr/>
          </p:nvCxnSpPr>
          <p:spPr>
            <a:xfrm rot="5645304" flipH="1" flipV="1">
              <a:off x="2984904" y="1510358"/>
              <a:ext cx="37827" cy="4282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01" name="Прямая соединительная линия 1300"/>
            <p:cNvCxnSpPr>
              <a:stCxn id="1277" idx="7"/>
              <a:endCxn id="1254" idx="2"/>
            </p:cNvCxnSpPr>
            <p:nvPr/>
          </p:nvCxnSpPr>
          <p:spPr>
            <a:xfrm rot="5645304" flipH="1" flipV="1">
              <a:off x="3024076" y="1395899"/>
              <a:ext cx="125287" cy="4282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02" name="Прямая соединительная линия 1301"/>
            <p:cNvCxnSpPr>
              <a:stCxn id="1254" idx="0"/>
              <a:endCxn id="1284" idx="4"/>
            </p:cNvCxnSpPr>
            <p:nvPr/>
          </p:nvCxnSpPr>
          <p:spPr>
            <a:xfrm rot="245304">
              <a:off x="3145333" y="1344536"/>
              <a:ext cx="105349" cy="5533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03" name="Прямая соединительная линия 1302"/>
            <p:cNvCxnSpPr>
              <a:stCxn id="1284" idx="0"/>
              <a:endCxn id="1221" idx="3"/>
            </p:cNvCxnSpPr>
            <p:nvPr/>
          </p:nvCxnSpPr>
          <p:spPr>
            <a:xfrm rot="245304" flipV="1">
              <a:off x="3294170" y="1366649"/>
              <a:ext cx="91227" cy="5703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04" name="Прямая соединительная линия 1303"/>
            <p:cNvCxnSpPr>
              <a:stCxn id="1221" idx="7"/>
              <a:endCxn id="1220" idx="4"/>
            </p:cNvCxnSpPr>
            <p:nvPr/>
          </p:nvCxnSpPr>
          <p:spPr>
            <a:xfrm rot="5645304" flipH="1" flipV="1">
              <a:off x="3422817" y="1226640"/>
              <a:ext cx="144242" cy="10653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05" name="Прямая соединительная линия 1304"/>
            <p:cNvCxnSpPr>
              <a:stCxn id="1289" idx="7"/>
              <a:endCxn id="1288" idx="2"/>
            </p:cNvCxnSpPr>
            <p:nvPr/>
          </p:nvCxnSpPr>
          <p:spPr>
            <a:xfrm rot="5645304" flipH="1" flipV="1">
              <a:off x="2772313" y="1032413"/>
              <a:ext cx="57265" cy="4705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06" name="Прямая соединительная линия 1305"/>
            <p:cNvCxnSpPr>
              <a:stCxn id="1219" idx="7"/>
              <a:endCxn id="1289" idx="3"/>
            </p:cNvCxnSpPr>
            <p:nvPr/>
          </p:nvCxnSpPr>
          <p:spPr>
            <a:xfrm rot="5645304" flipH="1" flipV="1">
              <a:off x="2661747" y="1067771"/>
              <a:ext cx="39212" cy="10008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07" name="Прямая соединительная линия 1306"/>
            <p:cNvCxnSpPr>
              <a:stCxn id="1219" idx="2"/>
              <a:endCxn id="1285" idx="7"/>
            </p:cNvCxnSpPr>
            <p:nvPr/>
          </p:nvCxnSpPr>
          <p:spPr>
            <a:xfrm rot="5645304">
              <a:off x="2466970" y="1164765"/>
              <a:ext cx="123858" cy="12503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08" name="Прямая соединительная линия 1307"/>
            <p:cNvCxnSpPr>
              <a:stCxn id="1285" idx="1"/>
              <a:endCxn id="1290" idx="5"/>
            </p:cNvCxnSpPr>
            <p:nvPr/>
          </p:nvCxnSpPr>
          <p:spPr>
            <a:xfrm rot="16445304" flipH="1">
              <a:off x="2459020" y="1307307"/>
              <a:ext cx="240704" cy="27612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10" name="Прямая соединительная линия 1309"/>
            <p:cNvCxnSpPr>
              <a:stCxn id="1286" idx="6"/>
              <a:endCxn id="1283" idx="2"/>
            </p:cNvCxnSpPr>
            <p:nvPr/>
          </p:nvCxnSpPr>
          <p:spPr>
            <a:xfrm rot="5645304" flipH="1" flipV="1">
              <a:off x="2874766" y="672007"/>
              <a:ext cx="344010" cy="19382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11" name="Прямая соединительная линия 1310"/>
            <p:cNvCxnSpPr>
              <a:stCxn id="1287" idx="0"/>
              <a:endCxn id="1286" idx="4"/>
            </p:cNvCxnSpPr>
            <p:nvPr/>
          </p:nvCxnSpPr>
          <p:spPr>
            <a:xfrm rot="245304" flipV="1">
              <a:off x="2877386" y="945937"/>
              <a:ext cx="29766" cy="1364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12" name="Прямая соединительная линия 1311"/>
            <p:cNvCxnSpPr>
              <a:stCxn id="1288" idx="0"/>
              <a:endCxn id="1287" idx="1"/>
            </p:cNvCxnSpPr>
            <p:nvPr/>
          </p:nvCxnSpPr>
          <p:spPr>
            <a:xfrm rot="245304" flipV="1">
              <a:off x="2858280" y="971263"/>
              <a:ext cx="4737" cy="4458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13" name="Прямая соединительная линия 1312"/>
            <p:cNvCxnSpPr>
              <a:stCxn id="1280" idx="0"/>
              <a:endCxn id="1279" idx="4"/>
            </p:cNvCxnSpPr>
            <p:nvPr/>
          </p:nvCxnSpPr>
          <p:spPr>
            <a:xfrm rot="245304">
              <a:off x="3240764" y="1070453"/>
              <a:ext cx="311774" cy="6088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19" name="Прямая соединительная линия 1318"/>
            <p:cNvCxnSpPr>
              <a:stCxn id="1296" idx="0"/>
              <a:endCxn id="1281" idx="3"/>
            </p:cNvCxnSpPr>
            <p:nvPr/>
          </p:nvCxnSpPr>
          <p:spPr>
            <a:xfrm rot="245304" flipV="1">
              <a:off x="2197109" y="480980"/>
              <a:ext cx="869294" cy="23553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20" name="Прямая соединительная линия 1319"/>
            <p:cNvCxnSpPr>
              <a:stCxn id="1220" idx="5"/>
              <a:endCxn id="1279" idx="1"/>
            </p:cNvCxnSpPr>
            <p:nvPr/>
          </p:nvCxnSpPr>
          <p:spPr>
            <a:xfrm rot="5645304" flipH="1" flipV="1">
              <a:off x="3561603" y="1178438"/>
              <a:ext cx="25555" cy="1207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369" name="TextBox 1368"/>
          <p:cNvSpPr txBox="1"/>
          <p:nvPr/>
        </p:nvSpPr>
        <p:spPr>
          <a:xfrm>
            <a:off x="3143240" y="1142984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ЕРІДАН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grpSp>
        <p:nvGrpSpPr>
          <p:cNvPr id="62" name="Группа 1493"/>
          <p:cNvGrpSpPr/>
          <p:nvPr/>
        </p:nvGrpSpPr>
        <p:grpSpPr>
          <a:xfrm>
            <a:off x="1792760" y="4140544"/>
            <a:ext cx="614178" cy="1056610"/>
            <a:chOff x="1792760" y="4140544"/>
            <a:chExt cx="614178" cy="1056610"/>
          </a:xfrm>
        </p:grpSpPr>
        <p:sp>
          <p:nvSpPr>
            <p:cNvPr id="1380" name="8-конечная звезда 1379"/>
            <p:cNvSpPr/>
            <p:nvPr/>
          </p:nvSpPr>
          <p:spPr>
            <a:xfrm rot="1262594">
              <a:off x="2009705" y="4140544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81" name="8-конечная звезда 1380"/>
            <p:cNvSpPr/>
            <p:nvPr/>
          </p:nvSpPr>
          <p:spPr>
            <a:xfrm rot="1262594">
              <a:off x="1792760" y="4221659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82" name="8-конечная звезда 1381"/>
            <p:cNvSpPr/>
            <p:nvPr/>
          </p:nvSpPr>
          <p:spPr>
            <a:xfrm rot="1262594">
              <a:off x="2007074" y="4650288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83" name="8-конечная звезда 1382"/>
            <p:cNvSpPr/>
            <p:nvPr/>
          </p:nvSpPr>
          <p:spPr>
            <a:xfrm rot="1262594">
              <a:off x="2149950" y="4435973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84" name="8-конечная звезда 1383"/>
            <p:cNvSpPr/>
            <p:nvPr/>
          </p:nvSpPr>
          <p:spPr>
            <a:xfrm rot="1262594">
              <a:off x="2149950" y="4864602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85" name="8-конечная звезда 1384"/>
            <p:cNvSpPr/>
            <p:nvPr/>
          </p:nvSpPr>
          <p:spPr>
            <a:xfrm rot="1262594">
              <a:off x="2292825" y="5150354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86" name="8-конечная звезда 1385"/>
            <p:cNvSpPr/>
            <p:nvPr/>
          </p:nvSpPr>
          <p:spPr>
            <a:xfrm rot="1262594">
              <a:off x="2363738" y="5093996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388" name="Прямая соединительная линия 1387"/>
            <p:cNvCxnSpPr>
              <a:stCxn id="1381" idx="7"/>
              <a:endCxn id="1380" idx="3"/>
            </p:cNvCxnSpPr>
            <p:nvPr/>
          </p:nvCxnSpPr>
          <p:spPr>
            <a:xfrm rot="5400000" flipH="1" flipV="1">
              <a:off x="1900291" y="4123353"/>
              <a:ext cx="49458" cy="17495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89" name="Прямая соединительная линия 1388"/>
            <p:cNvCxnSpPr>
              <a:stCxn id="1383" idx="5"/>
              <a:endCxn id="1380" idx="1"/>
            </p:cNvCxnSpPr>
            <p:nvPr/>
          </p:nvCxnSpPr>
          <p:spPr>
            <a:xfrm rot="16200000" flipV="1">
              <a:off x="1991837" y="4265977"/>
              <a:ext cx="235437" cy="10858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90" name="Прямая соединительная линия 1389"/>
            <p:cNvCxnSpPr>
              <a:stCxn id="1382" idx="4"/>
              <a:endCxn id="1381" idx="1"/>
            </p:cNvCxnSpPr>
            <p:nvPr/>
          </p:nvCxnSpPr>
          <p:spPr>
            <a:xfrm rot="10800000">
              <a:off x="1825661" y="4266444"/>
              <a:ext cx="182974" cy="39884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91" name="Прямая соединительная линия 1390"/>
            <p:cNvCxnSpPr>
              <a:stCxn id="1384" idx="6"/>
              <a:endCxn id="1383" idx="2"/>
            </p:cNvCxnSpPr>
            <p:nvPr/>
          </p:nvCxnSpPr>
          <p:spPr>
            <a:xfrm rot="16200000" flipV="1">
              <a:off x="1980875" y="4665286"/>
              <a:ext cx="384951" cy="1680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92" name="Прямая соединительная линия 1391"/>
            <p:cNvCxnSpPr>
              <a:stCxn id="1384" idx="0"/>
              <a:endCxn id="1382" idx="1"/>
            </p:cNvCxnSpPr>
            <p:nvPr/>
          </p:nvCxnSpPr>
          <p:spPr>
            <a:xfrm flipH="1" flipV="1">
              <a:off x="2039975" y="4695072"/>
              <a:ext cx="155214" cy="20133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93" name="Прямая соединительная линия 1392"/>
            <p:cNvCxnSpPr>
              <a:stCxn id="1386" idx="2"/>
              <a:endCxn id="1385" idx="7"/>
            </p:cNvCxnSpPr>
            <p:nvPr/>
          </p:nvCxnSpPr>
          <p:spPr>
            <a:xfrm rot="5400000">
              <a:off x="2343347" y="5130018"/>
              <a:ext cx="28498" cy="3997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09" name="Прямая соединительная линия 1408"/>
            <p:cNvCxnSpPr>
              <a:stCxn id="1385" idx="4"/>
              <a:endCxn id="1384" idx="1"/>
            </p:cNvCxnSpPr>
            <p:nvPr/>
          </p:nvCxnSpPr>
          <p:spPr>
            <a:xfrm rot="10800000">
              <a:off x="2182852" y="4909386"/>
              <a:ext cx="111535" cy="25596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10" name="Прямая соединительная линия 1409"/>
            <p:cNvCxnSpPr>
              <a:stCxn id="1386" idx="4"/>
              <a:endCxn id="1384" idx="1"/>
            </p:cNvCxnSpPr>
            <p:nvPr/>
          </p:nvCxnSpPr>
          <p:spPr>
            <a:xfrm rot="10800000">
              <a:off x="2182851" y="4909386"/>
              <a:ext cx="182328" cy="19845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493" name="TextBox 1492"/>
          <p:cNvSpPr txBox="1"/>
          <p:nvPr/>
        </p:nvSpPr>
        <p:spPr>
          <a:xfrm rot="3270530">
            <a:off x="1593435" y="4712403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ПД РИБА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1531" name="8-конечная звезда 1530"/>
          <p:cNvSpPr/>
          <p:nvPr/>
        </p:nvSpPr>
        <p:spPr>
          <a:xfrm rot="1262594">
            <a:off x="5008523" y="365060"/>
            <a:ext cx="54000" cy="540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grpSp>
        <p:nvGrpSpPr>
          <p:cNvPr id="63" name="Группа 1682"/>
          <p:cNvGrpSpPr/>
          <p:nvPr/>
        </p:nvGrpSpPr>
        <p:grpSpPr>
          <a:xfrm>
            <a:off x="5060722" y="401756"/>
            <a:ext cx="2493877" cy="2152192"/>
            <a:chOff x="5060722" y="401756"/>
            <a:chExt cx="2493877" cy="2152192"/>
          </a:xfrm>
        </p:grpSpPr>
        <p:cxnSp>
          <p:nvCxnSpPr>
            <p:cNvPr id="709" name="Прямая соединительная линия 708"/>
            <p:cNvCxnSpPr>
              <a:stCxn id="1536" idx="5"/>
              <a:endCxn id="1535" idx="1"/>
            </p:cNvCxnSpPr>
            <p:nvPr/>
          </p:nvCxnSpPr>
          <p:spPr>
            <a:xfrm rot="5400000" flipH="1" flipV="1">
              <a:off x="6276013" y="1313207"/>
              <a:ext cx="95572" cy="1714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331" name="8-конечная звезда 1330"/>
            <p:cNvSpPr/>
            <p:nvPr/>
          </p:nvSpPr>
          <p:spPr>
            <a:xfrm rot="1262594">
              <a:off x="6221917" y="1649892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387" name="Прямая соединительная линия 1386"/>
            <p:cNvCxnSpPr>
              <a:stCxn id="1533" idx="4"/>
              <a:endCxn id="1532" idx="0"/>
            </p:cNvCxnSpPr>
            <p:nvPr/>
          </p:nvCxnSpPr>
          <p:spPr>
            <a:xfrm rot="10800000">
              <a:off x="5489351" y="687508"/>
              <a:ext cx="521105" cy="19492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532" name="8-конечная звезда 1531"/>
            <p:cNvSpPr/>
            <p:nvPr/>
          </p:nvSpPr>
          <p:spPr>
            <a:xfrm rot="1262594">
              <a:off x="5437151" y="65081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33" name="8-конечная звезда 1532"/>
            <p:cNvSpPr/>
            <p:nvPr/>
          </p:nvSpPr>
          <p:spPr>
            <a:xfrm rot="1262594">
              <a:off x="6008654" y="865125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34" name="8-конечная звезда 1533"/>
            <p:cNvSpPr/>
            <p:nvPr/>
          </p:nvSpPr>
          <p:spPr>
            <a:xfrm rot="1262594">
              <a:off x="5794341" y="129375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35" name="8-конечная звезда 1534"/>
            <p:cNvSpPr/>
            <p:nvPr/>
          </p:nvSpPr>
          <p:spPr>
            <a:xfrm rot="1262594">
              <a:off x="6294406" y="1222317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36" name="8-конечная звезда 1535"/>
            <p:cNvSpPr/>
            <p:nvPr/>
          </p:nvSpPr>
          <p:spPr>
            <a:xfrm rot="1262594">
              <a:off x="6295985" y="1366771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61" name="8-конечная звезда 1560"/>
            <p:cNvSpPr/>
            <p:nvPr/>
          </p:nvSpPr>
          <p:spPr>
            <a:xfrm rot="1262594">
              <a:off x="6794472" y="1293755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96" name="8-конечная звезда 1595"/>
            <p:cNvSpPr/>
            <p:nvPr/>
          </p:nvSpPr>
          <p:spPr>
            <a:xfrm rot="1262594">
              <a:off x="6079040" y="721198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97" name="8-конечная звезда 1596"/>
            <p:cNvSpPr/>
            <p:nvPr/>
          </p:nvSpPr>
          <p:spPr>
            <a:xfrm rot="1262594">
              <a:off x="7507799" y="2507148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98" name="8-конечная звезда 1597"/>
            <p:cNvSpPr/>
            <p:nvPr/>
          </p:nvSpPr>
          <p:spPr>
            <a:xfrm rot="1262594">
              <a:off x="7150609" y="1875160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99" name="8-конечная звезда 1598"/>
            <p:cNvSpPr/>
            <p:nvPr/>
          </p:nvSpPr>
          <p:spPr>
            <a:xfrm rot="1262594">
              <a:off x="6875812" y="1517970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600" name="Прямая соединительная линия 1599"/>
            <p:cNvCxnSpPr>
              <a:stCxn id="1599" idx="6"/>
              <a:endCxn id="1561" idx="1"/>
            </p:cNvCxnSpPr>
            <p:nvPr/>
          </p:nvCxnSpPr>
          <p:spPr>
            <a:xfrm rot="16200000" flipV="1">
              <a:off x="6782974" y="1394890"/>
              <a:ext cx="174102" cy="7517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08" name="Прямая соединительная линия 1607"/>
            <p:cNvCxnSpPr>
              <a:stCxn id="1331" idx="7"/>
              <a:endCxn id="1536" idx="2"/>
            </p:cNvCxnSpPr>
            <p:nvPr/>
          </p:nvCxnSpPr>
          <p:spPr>
            <a:xfrm rot="5400000" flipH="1" flipV="1">
              <a:off x="6174536" y="1521576"/>
              <a:ext cx="234381" cy="5005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09" name="Прямая соединительная линия 1608"/>
            <p:cNvCxnSpPr>
              <a:stCxn id="1535" idx="6"/>
              <a:endCxn id="1533" idx="0"/>
            </p:cNvCxnSpPr>
            <p:nvPr/>
          </p:nvCxnSpPr>
          <p:spPr>
            <a:xfrm rot="16200000" flipV="1">
              <a:off x="6034828" y="927845"/>
              <a:ext cx="322298" cy="27024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10" name="Прямая соединительная линия 1609"/>
            <p:cNvCxnSpPr>
              <a:stCxn id="1534" idx="6"/>
              <a:endCxn id="1533" idx="2"/>
            </p:cNvCxnSpPr>
            <p:nvPr/>
          </p:nvCxnSpPr>
          <p:spPr>
            <a:xfrm rot="5400000" flipH="1" flipV="1">
              <a:off x="5739382" y="1008978"/>
              <a:ext cx="378230" cy="19492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11" name="Прямая соединительная линия 1610"/>
            <p:cNvCxnSpPr>
              <a:stCxn id="1532" idx="4"/>
              <a:endCxn id="1531" idx="0"/>
            </p:cNvCxnSpPr>
            <p:nvPr/>
          </p:nvCxnSpPr>
          <p:spPr>
            <a:xfrm rot="10800000">
              <a:off x="5060722" y="401756"/>
              <a:ext cx="378230" cy="26636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54" name="Прямая соединительная линия 1653"/>
            <p:cNvCxnSpPr>
              <a:stCxn id="1597" idx="5"/>
              <a:endCxn id="1598" idx="0"/>
            </p:cNvCxnSpPr>
            <p:nvPr/>
          </p:nvCxnSpPr>
          <p:spPr>
            <a:xfrm rot="16200000" flipV="1">
              <a:off x="7057672" y="2045138"/>
              <a:ext cx="602202" cy="32585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55" name="Прямая соединительная линия 1654"/>
            <p:cNvCxnSpPr>
              <a:stCxn id="1598" idx="5"/>
              <a:endCxn id="1599" idx="1"/>
            </p:cNvCxnSpPr>
            <p:nvPr/>
          </p:nvCxnSpPr>
          <p:spPr>
            <a:xfrm rot="16200000" flipV="1">
              <a:off x="6879400" y="1592067"/>
              <a:ext cx="314422" cy="25579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56" name="Прямая соединительная линия 1655"/>
            <p:cNvCxnSpPr>
              <a:stCxn id="1561" idx="4"/>
              <a:endCxn id="1596" idx="1"/>
            </p:cNvCxnSpPr>
            <p:nvPr/>
          </p:nvCxnSpPr>
          <p:spPr>
            <a:xfrm rot="10800000">
              <a:off x="6111941" y="765982"/>
              <a:ext cx="684332" cy="54507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57" name="Прямая соединительная линия 1656"/>
            <p:cNvCxnSpPr>
              <a:stCxn id="1533" idx="6"/>
              <a:endCxn id="1596" idx="3"/>
            </p:cNvCxnSpPr>
            <p:nvPr/>
          </p:nvCxnSpPr>
          <p:spPr>
            <a:xfrm rot="5400000" flipH="1" flipV="1">
              <a:off x="6006789" y="792660"/>
              <a:ext cx="112827" cy="3570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684" name="TextBox 1683"/>
          <p:cNvSpPr txBox="1"/>
          <p:nvPr/>
        </p:nvSpPr>
        <p:spPr>
          <a:xfrm rot="923649">
            <a:off x="5384852" y="804240"/>
            <a:ext cx="70215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КОРМА</a:t>
            </a:r>
            <a:endParaRPr lang="uk-UA" sz="8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1685" name="TextBox 1684"/>
          <p:cNvSpPr txBox="1"/>
          <p:nvPr/>
        </p:nvSpPr>
        <p:spPr>
          <a:xfrm rot="1029259">
            <a:off x="5726624" y="1144629"/>
            <a:ext cx="70215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КОМПАС</a:t>
            </a:r>
            <a:endParaRPr lang="uk-UA" sz="8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1686" name="TextBox 1685"/>
          <p:cNvSpPr txBox="1"/>
          <p:nvPr/>
        </p:nvSpPr>
        <p:spPr>
          <a:xfrm rot="2655036">
            <a:off x="6627970" y="1693846"/>
            <a:ext cx="70215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ВІТРИЛА</a:t>
            </a:r>
            <a:endParaRPr lang="uk-UA" sz="8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grpSp>
        <p:nvGrpSpPr>
          <p:cNvPr id="65" name="Группа 1793"/>
          <p:cNvGrpSpPr/>
          <p:nvPr/>
        </p:nvGrpSpPr>
        <p:grpSpPr>
          <a:xfrm>
            <a:off x="6572264" y="3651209"/>
            <a:ext cx="904055" cy="1962717"/>
            <a:chOff x="6579106" y="3651209"/>
            <a:chExt cx="904055" cy="1962717"/>
          </a:xfrm>
        </p:grpSpPr>
        <p:cxnSp>
          <p:nvCxnSpPr>
            <p:cNvPr id="1374" name="Прямая соединительная линия 1373"/>
            <p:cNvCxnSpPr>
              <a:stCxn id="1735" idx="3"/>
              <a:endCxn id="1737" idx="7"/>
            </p:cNvCxnSpPr>
            <p:nvPr/>
          </p:nvCxnSpPr>
          <p:spPr>
            <a:xfrm rot="5400000" flipH="1">
              <a:off x="7098637" y="4700638"/>
              <a:ext cx="15812" cy="23504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709" name="Овал 1708"/>
            <p:cNvSpPr/>
            <p:nvPr/>
          </p:nvSpPr>
          <p:spPr>
            <a:xfrm rot="3951920">
              <a:off x="6863802" y="5577926"/>
              <a:ext cx="36000" cy="36000"/>
            </a:xfrm>
            <a:prstGeom prst="ellipse">
              <a:avLst/>
            </a:prstGeom>
            <a:solidFill>
              <a:srgbClr val="C00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631" name="Прямая соединительная линия 1630"/>
            <p:cNvCxnSpPr>
              <a:stCxn id="1774" idx="5"/>
              <a:endCxn id="1773" idx="2"/>
            </p:cNvCxnSpPr>
            <p:nvPr/>
          </p:nvCxnSpPr>
          <p:spPr>
            <a:xfrm rot="5400000" flipH="1" flipV="1">
              <a:off x="7109755" y="4107339"/>
              <a:ext cx="182045" cy="7253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36" name="Прямая соединительная линия 1635"/>
            <p:cNvCxnSpPr>
              <a:stCxn id="1736" idx="7"/>
              <a:endCxn id="1735" idx="2"/>
            </p:cNvCxnSpPr>
            <p:nvPr/>
          </p:nvCxnSpPr>
          <p:spPr>
            <a:xfrm rot="5400000" flipH="1" flipV="1">
              <a:off x="7201648" y="4843103"/>
              <a:ext cx="40098" cy="3069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50" name="Прямая соединительная линия 1649"/>
            <p:cNvCxnSpPr>
              <a:stCxn id="1696" idx="7"/>
              <a:endCxn id="1736" idx="1"/>
            </p:cNvCxnSpPr>
            <p:nvPr/>
          </p:nvCxnSpPr>
          <p:spPr>
            <a:xfrm rot="5400000" flipH="1" flipV="1">
              <a:off x="6926996" y="4973061"/>
              <a:ext cx="331144" cy="20379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51" name="Прямая соединительная линия 1650"/>
            <p:cNvCxnSpPr>
              <a:stCxn id="1690" idx="7"/>
              <a:endCxn id="1696" idx="2"/>
            </p:cNvCxnSpPr>
            <p:nvPr/>
          </p:nvCxnSpPr>
          <p:spPr>
            <a:xfrm rot="5400000" flipH="1" flipV="1">
              <a:off x="6780817" y="5282497"/>
              <a:ext cx="181289" cy="16968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52" name="Прямая соединительная линия 1651"/>
            <p:cNvCxnSpPr>
              <a:stCxn id="1690" idx="5"/>
              <a:endCxn id="1689" idx="1"/>
            </p:cNvCxnSpPr>
            <p:nvPr/>
          </p:nvCxnSpPr>
          <p:spPr>
            <a:xfrm rot="16200000" flipV="1">
              <a:off x="6626175" y="5323847"/>
              <a:ext cx="174953" cy="6041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53" name="Прямая соединительная линия 1652"/>
            <p:cNvCxnSpPr>
              <a:stCxn id="1689" idx="3"/>
              <a:endCxn id="1687" idx="1"/>
            </p:cNvCxnSpPr>
            <p:nvPr/>
          </p:nvCxnSpPr>
          <p:spPr>
            <a:xfrm rot="5400000">
              <a:off x="6626343" y="5240358"/>
              <a:ext cx="11883" cy="4055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687" name="8-конечная звезда 1686"/>
            <p:cNvSpPr/>
            <p:nvPr/>
          </p:nvSpPr>
          <p:spPr>
            <a:xfrm rot="1262594">
              <a:off x="6579106" y="5221792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689" name="8-конечная звезда 1688"/>
            <p:cNvSpPr/>
            <p:nvPr/>
          </p:nvSpPr>
          <p:spPr>
            <a:xfrm rot="1262594">
              <a:off x="6650544" y="5221792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690" name="8-конечная звезда 1689"/>
            <p:cNvSpPr/>
            <p:nvPr/>
          </p:nvSpPr>
          <p:spPr>
            <a:xfrm rot="1262594">
              <a:off x="6724613" y="5438737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696" name="8-конечная звезда 1695"/>
            <p:cNvSpPr/>
            <p:nvPr/>
          </p:nvSpPr>
          <p:spPr>
            <a:xfrm rot="1262594">
              <a:off x="6938997" y="522449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730" name="8-конечная звезда 1729"/>
            <p:cNvSpPr/>
            <p:nvPr/>
          </p:nvSpPr>
          <p:spPr>
            <a:xfrm rot="1262594">
              <a:off x="7293487" y="4150222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732" name="8-конечная звезда 1731"/>
            <p:cNvSpPr/>
            <p:nvPr/>
          </p:nvSpPr>
          <p:spPr>
            <a:xfrm rot="1262594">
              <a:off x="7293486" y="4864600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733" name="8-конечная звезда 1732"/>
            <p:cNvSpPr/>
            <p:nvPr/>
          </p:nvSpPr>
          <p:spPr>
            <a:xfrm rot="1262594">
              <a:off x="6875812" y="5007478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734" name="8-конечная звезда 1733"/>
            <p:cNvSpPr/>
            <p:nvPr/>
          </p:nvSpPr>
          <p:spPr>
            <a:xfrm rot="1262594">
              <a:off x="6793420" y="4946994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735" name="8-конечная звезда 1734"/>
            <p:cNvSpPr/>
            <p:nvPr/>
          </p:nvSpPr>
          <p:spPr>
            <a:xfrm rot="1262594">
              <a:off x="7222048" y="4793164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736" name="8-конечная звезда 1735"/>
            <p:cNvSpPr/>
            <p:nvPr/>
          </p:nvSpPr>
          <p:spPr>
            <a:xfrm rot="1262594">
              <a:off x="7161564" y="4864602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737" name="8-конечная звезда 1736"/>
            <p:cNvSpPr/>
            <p:nvPr/>
          </p:nvSpPr>
          <p:spPr>
            <a:xfrm rot="1262594">
              <a:off x="6937348" y="4794216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754" name="Прямая соединительная линия 1753"/>
            <p:cNvCxnSpPr>
              <a:stCxn id="1733" idx="4"/>
              <a:endCxn id="1734" idx="1"/>
            </p:cNvCxnSpPr>
            <p:nvPr/>
          </p:nvCxnSpPr>
          <p:spPr>
            <a:xfrm rot="10800000">
              <a:off x="6826321" y="4991778"/>
              <a:ext cx="51052" cy="3069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55" name="Прямая соединительная линия 1754"/>
            <p:cNvCxnSpPr>
              <a:stCxn id="1734" idx="0"/>
              <a:endCxn id="1737" idx="3"/>
            </p:cNvCxnSpPr>
            <p:nvPr/>
          </p:nvCxnSpPr>
          <p:spPr>
            <a:xfrm flipV="1">
              <a:off x="6838659" y="4832179"/>
              <a:ext cx="101015" cy="14661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56" name="Прямая соединительная линия 1755"/>
            <p:cNvCxnSpPr>
              <a:stCxn id="1733" idx="7"/>
              <a:endCxn id="1736" idx="3"/>
            </p:cNvCxnSpPr>
            <p:nvPr/>
          </p:nvCxnSpPr>
          <p:spPr>
            <a:xfrm rot="5400000" flipH="1" flipV="1">
              <a:off x="6980151" y="4837948"/>
              <a:ext cx="123874" cy="24298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65" name="Прямая соединительная линия 1764"/>
            <p:cNvCxnSpPr>
              <a:stCxn id="1773" idx="7"/>
              <a:endCxn id="1771" idx="2"/>
            </p:cNvCxnSpPr>
            <p:nvPr/>
          </p:nvCxnSpPr>
          <p:spPr>
            <a:xfrm rot="5400000" flipH="1" flipV="1">
              <a:off x="7166963" y="3803278"/>
              <a:ext cx="317837" cy="11809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66" name="Прямая соединительная линия 1765"/>
            <p:cNvCxnSpPr>
              <a:stCxn id="1775" idx="5"/>
              <a:endCxn id="1771" idx="0"/>
            </p:cNvCxnSpPr>
            <p:nvPr/>
          </p:nvCxnSpPr>
          <p:spPr>
            <a:xfrm rot="16200000" flipV="1">
              <a:off x="7345751" y="3761977"/>
              <a:ext cx="178582" cy="3043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67" name="Прямая соединительная линия 1766"/>
            <p:cNvCxnSpPr>
              <a:stCxn id="1735" idx="5"/>
              <a:endCxn id="1775" idx="1"/>
            </p:cNvCxnSpPr>
            <p:nvPr/>
          </p:nvCxnSpPr>
          <p:spPr>
            <a:xfrm rot="5400000" flipH="1" flipV="1">
              <a:off x="6909641" y="4235560"/>
              <a:ext cx="885926" cy="23331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68" name="Прямая соединительная линия 1767"/>
            <p:cNvCxnSpPr>
              <a:stCxn id="1732" idx="3"/>
              <a:endCxn id="1735" idx="1"/>
            </p:cNvCxnSpPr>
            <p:nvPr/>
          </p:nvCxnSpPr>
          <p:spPr>
            <a:xfrm rot="5400000" flipH="1">
              <a:off x="7245449" y="4847449"/>
              <a:ext cx="59553" cy="4055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771" name="8-конечная звезда 1770"/>
            <p:cNvSpPr/>
            <p:nvPr/>
          </p:nvSpPr>
          <p:spPr>
            <a:xfrm rot="1262594">
              <a:off x="7367625" y="3651209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772" name="8-конечная звезда 1771"/>
            <p:cNvSpPr/>
            <p:nvPr/>
          </p:nvSpPr>
          <p:spPr>
            <a:xfrm rot="1262594">
              <a:off x="7222047" y="4221660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773" name="8-конечная звезда 1772"/>
            <p:cNvSpPr/>
            <p:nvPr/>
          </p:nvSpPr>
          <p:spPr>
            <a:xfrm rot="1262594">
              <a:off x="7222048" y="4007346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774" name="8-конечная звезда 1773"/>
            <p:cNvSpPr/>
            <p:nvPr/>
          </p:nvSpPr>
          <p:spPr>
            <a:xfrm rot="1262594">
              <a:off x="7150609" y="4232614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775" name="8-конечная звезда 1774"/>
            <p:cNvSpPr/>
            <p:nvPr/>
          </p:nvSpPr>
          <p:spPr>
            <a:xfrm rot="1262594">
              <a:off x="7436361" y="3864470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787" name="Прямая соединительная линия 1786"/>
            <p:cNvCxnSpPr>
              <a:stCxn id="1730" idx="5"/>
              <a:endCxn id="1773" idx="1"/>
            </p:cNvCxnSpPr>
            <p:nvPr/>
          </p:nvCxnSpPr>
          <p:spPr>
            <a:xfrm rot="16200000" flipV="1">
              <a:off x="7231114" y="4075965"/>
              <a:ext cx="100108" cy="5243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88" name="Прямая соединительная линия 1787"/>
            <p:cNvCxnSpPr>
              <a:stCxn id="1772" idx="5"/>
              <a:endCxn id="1773" idx="2"/>
            </p:cNvCxnSpPr>
            <p:nvPr/>
          </p:nvCxnSpPr>
          <p:spPr>
            <a:xfrm rot="5400000" flipH="1" flipV="1">
              <a:off x="7150951" y="4137581"/>
              <a:ext cx="171091" cy="110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795" name="TextBox 1794"/>
          <p:cNvSpPr txBox="1"/>
          <p:nvPr/>
        </p:nvSpPr>
        <p:spPr>
          <a:xfrm rot="17330145">
            <a:off x="6850552" y="4484570"/>
            <a:ext cx="70215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ЦЕНТАВР</a:t>
            </a:r>
            <a:endParaRPr lang="uk-UA" sz="8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1804" name="TextBox 1803"/>
          <p:cNvSpPr txBox="1"/>
          <p:nvPr/>
        </p:nvSpPr>
        <p:spPr>
          <a:xfrm>
            <a:off x="5535360" y="309870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15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05" name="TextBox 1804"/>
          <p:cNvSpPr txBox="1"/>
          <p:nvPr/>
        </p:nvSpPr>
        <p:spPr>
          <a:xfrm>
            <a:off x="5104222" y="166994"/>
            <a:ext cx="253596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06" name="TextBox 1805"/>
          <p:cNvSpPr txBox="1"/>
          <p:nvPr/>
        </p:nvSpPr>
        <p:spPr>
          <a:xfrm>
            <a:off x="6072198" y="571480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25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07" name="TextBox 1806"/>
          <p:cNvSpPr txBox="1"/>
          <p:nvPr/>
        </p:nvSpPr>
        <p:spPr>
          <a:xfrm>
            <a:off x="6892682" y="1310002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15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08" name="TextBox 1807"/>
          <p:cNvSpPr txBox="1"/>
          <p:nvPr/>
        </p:nvSpPr>
        <p:spPr>
          <a:xfrm>
            <a:off x="6572264" y="928670"/>
            <a:ext cx="253596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09" name="TextBox 1808"/>
          <p:cNvSpPr txBox="1"/>
          <p:nvPr/>
        </p:nvSpPr>
        <p:spPr>
          <a:xfrm>
            <a:off x="7249872" y="1810068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25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10" name="TextBox 1809"/>
          <p:cNvSpPr txBox="1"/>
          <p:nvPr/>
        </p:nvSpPr>
        <p:spPr>
          <a:xfrm>
            <a:off x="7572396" y="2857496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15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11" name="TextBox 1810"/>
          <p:cNvSpPr txBox="1"/>
          <p:nvPr/>
        </p:nvSpPr>
        <p:spPr>
          <a:xfrm>
            <a:off x="7500958" y="2333288"/>
            <a:ext cx="253596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12" name="TextBox 1811"/>
          <p:cNvSpPr txBox="1"/>
          <p:nvPr/>
        </p:nvSpPr>
        <p:spPr>
          <a:xfrm>
            <a:off x="7607062" y="3357562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25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16" name="TextBox 1815"/>
          <p:cNvSpPr txBox="1"/>
          <p:nvPr/>
        </p:nvSpPr>
        <p:spPr>
          <a:xfrm>
            <a:off x="7392748" y="4429132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15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17" name="TextBox 1816"/>
          <p:cNvSpPr txBox="1"/>
          <p:nvPr/>
        </p:nvSpPr>
        <p:spPr>
          <a:xfrm>
            <a:off x="7572396" y="3929066"/>
            <a:ext cx="253596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18" name="TextBox 1817"/>
          <p:cNvSpPr txBox="1"/>
          <p:nvPr/>
        </p:nvSpPr>
        <p:spPr>
          <a:xfrm>
            <a:off x="7178434" y="4929198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25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19" name="TextBox 1818"/>
          <p:cNvSpPr txBox="1"/>
          <p:nvPr/>
        </p:nvSpPr>
        <p:spPr>
          <a:xfrm>
            <a:off x="6392616" y="5810596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15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20" name="TextBox 1819"/>
          <p:cNvSpPr txBox="1"/>
          <p:nvPr/>
        </p:nvSpPr>
        <p:spPr>
          <a:xfrm>
            <a:off x="6818734" y="5453406"/>
            <a:ext cx="253596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21" name="TextBox 1820"/>
          <p:cNvSpPr txBox="1"/>
          <p:nvPr/>
        </p:nvSpPr>
        <p:spPr>
          <a:xfrm>
            <a:off x="5929322" y="6143644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25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22" name="TextBox 1821"/>
          <p:cNvSpPr txBox="1"/>
          <p:nvPr/>
        </p:nvSpPr>
        <p:spPr>
          <a:xfrm>
            <a:off x="4820980" y="6453538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15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23" name="TextBox 1822"/>
          <p:cNvSpPr txBox="1"/>
          <p:nvPr/>
        </p:nvSpPr>
        <p:spPr>
          <a:xfrm>
            <a:off x="5429256" y="6357958"/>
            <a:ext cx="253596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24" name="TextBox 1823"/>
          <p:cNvSpPr txBox="1"/>
          <p:nvPr/>
        </p:nvSpPr>
        <p:spPr>
          <a:xfrm>
            <a:off x="4323020" y="6500834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25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25" name="TextBox 1824"/>
          <p:cNvSpPr txBox="1"/>
          <p:nvPr/>
        </p:nvSpPr>
        <p:spPr>
          <a:xfrm>
            <a:off x="3106468" y="6239224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15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26" name="TextBox 1825"/>
          <p:cNvSpPr txBox="1"/>
          <p:nvPr/>
        </p:nvSpPr>
        <p:spPr>
          <a:xfrm>
            <a:off x="3714744" y="6429396"/>
            <a:ext cx="253596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27" name="TextBox 1826"/>
          <p:cNvSpPr txBox="1"/>
          <p:nvPr/>
        </p:nvSpPr>
        <p:spPr>
          <a:xfrm>
            <a:off x="2643174" y="5953472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25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28" name="TextBox 1827"/>
          <p:cNvSpPr txBox="1"/>
          <p:nvPr/>
        </p:nvSpPr>
        <p:spPr>
          <a:xfrm>
            <a:off x="1820584" y="5214950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15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29" name="TextBox 1828"/>
          <p:cNvSpPr txBox="1"/>
          <p:nvPr/>
        </p:nvSpPr>
        <p:spPr>
          <a:xfrm>
            <a:off x="2214546" y="5619436"/>
            <a:ext cx="253596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30" name="TextBox 1829"/>
          <p:cNvSpPr txBox="1"/>
          <p:nvPr/>
        </p:nvSpPr>
        <p:spPr>
          <a:xfrm>
            <a:off x="1534832" y="4714884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25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31" name="TextBox 1830"/>
          <p:cNvSpPr txBox="1"/>
          <p:nvPr/>
        </p:nvSpPr>
        <p:spPr>
          <a:xfrm>
            <a:off x="1214414" y="3786190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15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32" name="TextBox 1831"/>
          <p:cNvSpPr txBox="1"/>
          <p:nvPr/>
        </p:nvSpPr>
        <p:spPr>
          <a:xfrm>
            <a:off x="1357290" y="4286256"/>
            <a:ext cx="253596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33" name="TextBox 1832"/>
          <p:cNvSpPr txBox="1"/>
          <p:nvPr/>
        </p:nvSpPr>
        <p:spPr>
          <a:xfrm>
            <a:off x="1177642" y="3214686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25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34" name="TextBox 1833"/>
          <p:cNvSpPr txBox="1"/>
          <p:nvPr/>
        </p:nvSpPr>
        <p:spPr>
          <a:xfrm>
            <a:off x="1428728" y="2071678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15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35" name="TextBox 1834"/>
          <p:cNvSpPr txBox="1"/>
          <p:nvPr/>
        </p:nvSpPr>
        <p:spPr>
          <a:xfrm>
            <a:off x="1285852" y="2643182"/>
            <a:ext cx="253596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36" name="TextBox 1835"/>
          <p:cNvSpPr txBox="1"/>
          <p:nvPr/>
        </p:nvSpPr>
        <p:spPr>
          <a:xfrm>
            <a:off x="1643042" y="1643050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25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37" name="TextBox 1836"/>
          <p:cNvSpPr txBox="1"/>
          <p:nvPr/>
        </p:nvSpPr>
        <p:spPr>
          <a:xfrm>
            <a:off x="2392088" y="809936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15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38" name="TextBox 1837"/>
          <p:cNvSpPr txBox="1"/>
          <p:nvPr/>
        </p:nvSpPr>
        <p:spPr>
          <a:xfrm>
            <a:off x="2034898" y="1142984"/>
            <a:ext cx="253596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39" name="TextBox 1838"/>
          <p:cNvSpPr txBox="1"/>
          <p:nvPr/>
        </p:nvSpPr>
        <p:spPr>
          <a:xfrm>
            <a:off x="2857488" y="500042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25</a:t>
            </a:r>
            <a:endParaRPr lang="uk-UA" sz="1100" spc="-150" dirty="0">
              <a:latin typeface="Bookman Old Style" pitchFamily="18" charset="0"/>
            </a:endParaRPr>
          </a:p>
        </p:txBody>
      </p:sp>
      <p:grpSp>
        <p:nvGrpSpPr>
          <p:cNvPr id="66" name="Группа 1849"/>
          <p:cNvGrpSpPr/>
          <p:nvPr/>
        </p:nvGrpSpPr>
        <p:grpSpPr>
          <a:xfrm rot="5033435">
            <a:off x="1152525" y="9525"/>
            <a:ext cx="6837363" cy="6837363"/>
            <a:chOff x="1152525" y="9525"/>
            <a:chExt cx="6837363" cy="6837363"/>
          </a:xfrm>
        </p:grpSpPr>
        <p:pic>
          <p:nvPicPr>
            <p:cNvPr id="1030" name="Picture 6" descr="K:\Зоряне небо\ПОЛУКРУГ 90  1.png"/>
            <p:cNvPicPr>
              <a:picLocks noChangeAspect="1" noChangeArrowheads="1"/>
            </p:cNvPicPr>
            <p:nvPr/>
          </p:nvPicPr>
          <p:blipFill>
            <a:blip r:embed="rId3"/>
            <a:srcRect/>
            <a:stretch>
              <a:fillRect/>
            </a:stretch>
          </p:blipFill>
          <p:spPr bwMode="auto">
            <a:xfrm>
              <a:off x="1152525" y="9525"/>
              <a:ext cx="6837363" cy="6837363"/>
            </a:xfrm>
            <a:prstGeom prst="rect">
              <a:avLst/>
            </a:prstGeom>
            <a:noFill/>
          </p:spPr>
        </p:pic>
        <p:cxnSp>
          <p:nvCxnSpPr>
            <p:cNvPr id="1843" name="Прямая соединительная линия 1842"/>
            <p:cNvCxnSpPr/>
            <p:nvPr/>
          </p:nvCxnSpPr>
          <p:spPr>
            <a:xfrm rot="5400000">
              <a:off x="4409394" y="480312"/>
              <a:ext cx="324562" cy="651"/>
            </a:xfrm>
            <a:prstGeom prst="line">
              <a:avLst/>
            </a:prstGeom>
            <a:ln w="28575">
              <a:solidFill>
                <a:srgbClr val="C0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846" name="TextBox 1845"/>
            <p:cNvSpPr txBox="1"/>
            <p:nvPr/>
          </p:nvSpPr>
          <p:spPr>
            <a:xfrm>
              <a:off x="4071934" y="642918"/>
              <a:ext cx="1058667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uk-UA" sz="1400" b="1" dirty="0" smtClean="0">
                  <a:solidFill>
                    <a:srgbClr val="9E0000"/>
                  </a:solidFill>
                  <a:latin typeface="Bookman Old Style" pitchFamily="18" charset="0"/>
                </a:rPr>
                <a:t>Північ</a:t>
              </a:r>
            </a:p>
          </p:txBody>
        </p:sp>
        <p:sp>
          <p:nvSpPr>
            <p:cNvPr id="1847" name="TextBox 1846"/>
            <p:cNvSpPr txBox="1"/>
            <p:nvPr/>
          </p:nvSpPr>
          <p:spPr>
            <a:xfrm>
              <a:off x="4013399" y="2090314"/>
              <a:ext cx="1058667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uk-UA" sz="1600" b="1" i="1" dirty="0" err="1" smtClean="0">
                  <a:solidFill>
                    <a:srgbClr val="9E0000"/>
                  </a:solidFill>
                  <a:latin typeface="Bookman Old Style" pitchFamily="18" charset="0"/>
                </a:rPr>
                <a:t>пн</a:t>
              </a:r>
              <a:endParaRPr lang="uk-UA" sz="1600" b="1" i="1" dirty="0" smtClean="0">
                <a:solidFill>
                  <a:srgbClr val="9E0000"/>
                </a:solidFill>
                <a:latin typeface="Bookman Old Style" pitchFamily="18" charset="0"/>
              </a:endParaRPr>
            </a:p>
          </p:txBody>
        </p:sp>
        <p:sp>
          <p:nvSpPr>
            <p:cNvPr id="1848" name="TextBox 1847"/>
            <p:cNvSpPr txBox="1"/>
            <p:nvPr/>
          </p:nvSpPr>
          <p:spPr>
            <a:xfrm>
              <a:off x="6072198" y="2928934"/>
              <a:ext cx="1058667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uk-UA" sz="1600" b="1" i="1" dirty="0" err="1" smtClean="0">
                  <a:solidFill>
                    <a:srgbClr val="9E0000"/>
                  </a:solidFill>
                  <a:latin typeface="Bookman Old Style" pitchFamily="18" charset="0"/>
                </a:rPr>
                <a:t>зх</a:t>
              </a:r>
              <a:endParaRPr lang="uk-UA" sz="1600" b="1" i="1" dirty="0" smtClean="0">
                <a:solidFill>
                  <a:srgbClr val="9E0000"/>
                </a:solidFill>
                <a:latin typeface="Bookman Old Style" pitchFamily="18" charset="0"/>
              </a:endParaRPr>
            </a:p>
          </p:txBody>
        </p:sp>
        <p:sp>
          <p:nvSpPr>
            <p:cNvPr id="1849" name="TextBox 1848"/>
            <p:cNvSpPr txBox="1"/>
            <p:nvPr/>
          </p:nvSpPr>
          <p:spPr>
            <a:xfrm>
              <a:off x="2071670" y="2928934"/>
              <a:ext cx="1058667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uk-UA" sz="1600" b="1" i="1" dirty="0" err="1" smtClean="0">
                  <a:solidFill>
                    <a:srgbClr val="9E0000"/>
                  </a:solidFill>
                  <a:latin typeface="Bookman Old Style" pitchFamily="18" charset="0"/>
                </a:rPr>
                <a:t>сх</a:t>
              </a:r>
              <a:endParaRPr lang="uk-UA" sz="1600" b="1" i="1" dirty="0" smtClean="0">
                <a:solidFill>
                  <a:srgbClr val="9E0000"/>
                </a:solidFill>
                <a:latin typeface="Bookman Old Style" pitchFamily="18" charset="0"/>
              </a:endParaRPr>
            </a:p>
          </p:txBody>
        </p:sp>
      </p:grpSp>
      <p:sp>
        <p:nvSpPr>
          <p:cNvPr id="1328" name="Овал 1327">
            <a:hlinkClick r:id="rId4" action="ppaction://hlinksldjump"/>
          </p:cNvPr>
          <p:cNvSpPr/>
          <p:nvPr/>
        </p:nvSpPr>
        <p:spPr>
          <a:xfrm>
            <a:off x="4534314" y="105166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329" name="Овал 1328">
            <a:hlinkClick r:id="rId5" action="ppaction://hlinksldjump"/>
          </p:cNvPr>
          <p:cNvSpPr/>
          <p:nvPr/>
        </p:nvSpPr>
        <p:spPr>
          <a:xfrm>
            <a:off x="5143504" y="176604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343" name="Овал 1342">
            <a:hlinkClick r:id="rId6" action="ppaction://hlinksldjump"/>
          </p:cNvPr>
          <p:cNvSpPr/>
          <p:nvPr/>
        </p:nvSpPr>
        <p:spPr>
          <a:xfrm>
            <a:off x="5605884" y="329004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344" name="Овал 1343">
            <a:hlinkClick r:id="rId7" action="ppaction://hlinksldjump"/>
          </p:cNvPr>
          <p:cNvSpPr/>
          <p:nvPr/>
        </p:nvSpPr>
        <p:spPr>
          <a:xfrm>
            <a:off x="6143636" y="571480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345" name="Овал 1344">
            <a:hlinkClick r:id="rId8" action="ppaction://hlinksldjump"/>
          </p:cNvPr>
          <p:cNvSpPr/>
          <p:nvPr/>
        </p:nvSpPr>
        <p:spPr>
          <a:xfrm>
            <a:off x="6606016" y="928670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346" name="Овал 1345">
            <a:hlinkClick r:id="rId9" action="ppaction://hlinksldjump"/>
          </p:cNvPr>
          <p:cNvSpPr/>
          <p:nvPr/>
        </p:nvSpPr>
        <p:spPr>
          <a:xfrm>
            <a:off x="6963206" y="1319612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347" name="Овал 1346">
            <a:hlinkClick r:id="rId10" action="ppaction://hlinksldjump"/>
          </p:cNvPr>
          <p:cNvSpPr/>
          <p:nvPr/>
        </p:nvSpPr>
        <p:spPr>
          <a:xfrm>
            <a:off x="7286644" y="1819678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348" name="Овал 1347">
            <a:hlinkClick r:id="rId11" action="ppaction://hlinksldjump"/>
          </p:cNvPr>
          <p:cNvSpPr/>
          <p:nvPr/>
        </p:nvSpPr>
        <p:spPr>
          <a:xfrm>
            <a:off x="7500958" y="2319744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349" name="Овал 1348">
            <a:hlinkClick r:id="rId12" action="ppaction://hlinksldjump"/>
          </p:cNvPr>
          <p:cNvSpPr/>
          <p:nvPr/>
        </p:nvSpPr>
        <p:spPr>
          <a:xfrm>
            <a:off x="7606148" y="2857496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350" name="Овал 1349">
            <a:hlinkClick r:id="rId13" action="ppaction://hlinksldjump"/>
          </p:cNvPr>
          <p:cNvSpPr/>
          <p:nvPr/>
        </p:nvSpPr>
        <p:spPr>
          <a:xfrm>
            <a:off x="7643834" y="3357562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351" name="Овал 1350">
            <a:hlinkClick r:id="rId14" action="ppaction://hlinksldjump"/>
          </p:cNvPr>
          <p:cNvSpPr/>
          <p:nvPr/>
        </p:nvSpPr>
        <p:spPr>
          <a:xfrm>
            <a:off x="7572396" y="3929066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352" name="Овал 1351">
            <a:hlinkClick r:id="rId15" action="ppaction://hlinksldjump"/>
          </p:cNvPr>
          <p:cNvSpPr/>
          <p:nvPr/>
        </p:nvSpPr>
        <p:spPr>
          <a:xfrm>
            <a:off x="7429520" y="4429132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353" name="Овал 1352">
            <a:hlinkClick r:id="rId16" action="ppaction://hlinksldjump"/>
          </p:cNvPr>
          <p:cNvSpPr/>
          <p:nvPr/>
        </p:nvSpPr>
        <p:spPr>
          <a:xfrm>
            <a:off x="7215206" y="4929198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354" name="Овал 1353">
            <a:hlinkClick r:id="rId17" action="ppaction://hlinksldjump"/>
          </p:cNvPr>
          <p:cNvSpPr/>
          <p:nvPr/>
        </p:nvSpPr>
        <p:spPr>
          <a:xfrm>
            <a:off x="6820330" y="5463016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361" name="Овал 1360">
            <a:hlinkClick r:id="rId18" action="ppaction://hlinksldjump"/>
          </p:cNvPr>
          <p:cNvSpPr/>
          <p:nvPr/>
        </p:nvSpPr>
        <p:spPr>
          <a:xfrm>
            <a:off x="6429388" y="5820206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362" name="Овал 1361">
            <a:hlinkClick r:id="rId19" action="ppaction://hlinksldjump"/>
          </p:cNvPr>
          <p:cNvSpPr/>
          <p:nvPr/>
        </p:nvSpPr>
        <p:spPr>
          <a:xfrm>
            <a:off x="5929322" y="6143644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363" name="Овал 1362">
            <a:hlinkClick r:id="rId20" action="ppaction://hlinksldjump"/>
          </p:cNvPr>
          <p:cNvSpPr/>
          <p:nvPr/>
        </p:nvSpPr>
        <p:spPr>
          <a:xfrm>
            <a:off x="5391570" y="6357958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366" name="Овал 1365">
            <a:hlinkClick r:id="rId21" action="ppaction://hlinksldjump"/>
          </p:cNvPr>
          <p:cNvSpPr/>
          <p:nvPr/>
        </p:nvSpPr>
        <p:spPr>
          <a:xfrm>
            <a:off x="4857752" y="6463148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367" name="Овал 1366">
            <a:hlinkClick r:id="rId22" action="ppaction://hlinksldjump"/>
          </p:cNvPr>
          <p:cNvSpPr/>
          <p:nvPr/>
        </p:nvSpPr>
        <p:spPr>
          <a:xfrm>
            <a:off x="4357686" y="6500834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368" name="Овал 1367">
            <a:hlinkClick r:id="rId23" action="ppaction://hlinksldjump"/>
          </p:cNvPr>
          <p:cNvSpPr/>
          <p:nvPr/>
        </p:nvSpPr>
        <p:spPr>
          <a:xfrm>
            <a:off x="3714744" y="6391710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395" name="Овал 1394">
            <a:hlinkClick r:id="rId24" action="ppaction://hlinksldjump"/>
          </p:cNvPr>
          <p:cNvSpPr/>
          <p:nvPr/>
        </p:nvSpPr>
        <p:spPr>
          <a:xfrm>
            <a:off x="3143240" y="6215082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411" name="Овал 1410">
            <a:hlinkClick r:id="rId25" action="ppaction://hlinksldjump"/>
          </p:cNvPr>
          <p:cNvSpPr/>
          <p:nvPr/>
        </p:nvSpPr>
        <p:spPr>
          <a:xfrm>
            <a:off x="2676926" y="5963082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412" name="Овал 1411">
            <a:hlinkClick r:id="rId26" action="ppaction://hlinksldjump"/>
          </p:cNvPr>
          <p:cNvSpPr/>
          <p:nvPr/>
        </p:nvSpPr>
        <p:spPr>
          <a:xfrm>
            <a:off x="2214546" y="5605892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413" name="Овал 1412">
            <a:hlinkClick r:id="rId27" action="ppaction://hlinksldjump"/>
          </p:cNvPr>
          <p:cNvSpPr/>
          <p:nvPr/>
        </p:nvSpPr>
        <p:spPr>
          <a:xfrm>
            <a:off x="1857356" y="5177264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414" name="Овал 1413">
            <a:hlinkClick r:id="rId28" action="ppaction://hlinksldjump"/>
          </p:cNvPr>
          <p:cNvSpPr/>
          <p:nvPr/>
        </p:nvSpPr>
        <p:spPr>
          <a:xfrm>
            <a:off x="1571604" y="4714884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415" name="Овал 1414">
            <a:hlinkClick r:id="rId29" action="ppaction://hlinksldjump"/>
          </p:cNvPr>
          <p:cNvSpPr/>
          <p:nvPr/>
        </p:nvSpPr>
        <p:spPr>
          <a:xfrm>
            <a:off x="1391042" y="4286256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416" name="Овал 1415">
            <a:hlinkClick r:id="rId30" action="ppaction://hlinksldjump"/>
          </p:cNvPr>
          <p:cNvSpPr/>
          <p:nvPr/>
        </p:nvSpPr>
        <p:spPr>
          <a:xfrm>
            <a:off x="1285852" y="3786190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418" name="Овал 1417">
            <a:hlinkClick r:id="rId31" action="ppaction://hlinksldjump"/>
          </p:cNvPr>
          <p:cNvSpPr/>
          <p:nvPr/>
        </p:nvSpPr>
        <p:spPr>
          <a:xfrm>
            <a:off x="1214414" y="3214686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441" name="Овал 1440">
            <a:hlinkClick r:id="rId32" action="ppaction://hlinksldjump"/>
          </p:cNvPr>
          <p:cNvSpPr/>
          <p:nvPr/>
        </p:nvSpPr>
        <p:spPr>
          <a:xfrm>
            <a:off x="1319604" y="2643182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443" name="Овал 1442">
            <a:hlinkClick r:id="rId33" action="ppaction://hlinksldjump"/>
          </p:cNvPr>
          <p:cNvSpPr/>
          <p:nvPr/>
        </p:nvSpPr>
        <p:spPr>
          <a:xfrm>
            <a:off x="1472004" y="2071678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444" name="Овал 1443">
            <a:hlinkClick r:id="rId34" action="ppaction://hlinksldjump"/>
          </p:cNvPr>
          <p:cNvSpPr/>
          <p:nvPr/>
        </p:nvSpPr>
        <p:spPr>
          <a:xfrm>
            <a:off x="1714480" y="1643050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445" name="Овал 1444">
            <a:hlinkClick r:id="rId35" action="ppaction://hlinksldjump"/>
          </p:cNvPr>
          <p:cNvSpPr/>
          <p:nvPr/>
        </p:nvSpPr>
        <p:spPr>
          <a:xfrm>
            <a:off x="2071670" y="1142984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447" name="Овал 1446">
            <a:hlinkClick r:id="rId36" action="ppaction://hlinksldjump"/>
          </p:cNvPr>
          <p:cNvSpPr/>
          <p:nvPr/>
        </p:nvSpPr>
        <p:spPr>
          <a:xfrm>
            <a:off x="2462612" y="819546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455" name="Овал 1454">
            <a:hlinkClick r:id="rId37" action="ppaction://hlinksldjump"/>
          </p:cNvPr>
          <p:cNvSpPr/>
          <p:nvPr/>
        </p:nvSpPr>
        <p:spPr>
          <a:xfrm>
            <a:off x="2891240" y="500042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467" name="Овал 1466">
            <a:hlinkClick r:id="rId38" action="ppaction://hlinksldjump"/>
          </p:cNvPr>
          <p:cNvSpPr/>
          <p:nvPr/>
        </p:nvSpPr>
        <p:spPr>
          <a:xfrm>
            <a:off x="3500430" y="248042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484" name="Овал 1483">
            <a:hlinkClick r:id="rId39" action="ppaction://hlinksldjump"/>
          </p:cNvPr>
          <p:cNvSpPr/>
          <p:nvPr/>
        </p:nvSpPr>
        <p:spPr>
          <a:xfrm>
            <a:off x="3962810" y="142852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485" name="TextBox 1484"/>
          <p:cNvSpPr txBox="1"/>
          <p:nvPr/>
        </p:nvSpPr>
        <p:spPr>
          <a:xfrm>
            <a:off x="214282" y="149346"/>
            <a:ext cx="2071702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ru-RU" sz="2000" b="1" dirty="0" smtClean="0">
                <a:solidFill>
                  <a:schemeClr val="bg1"/>
                </a:solidFill>
                <a:latin typeface="Bookman Old Style" pitchFamily="18" charset="0"/>
              </a:rPr>
              <a:t>15 </a:t>
            </a:r>
            <a:r>
              <a:rPr lang="ru-RU" sz="2000" b="1" dirty="0" err="1" smtClean="0">
                <a:solidFill>
                  <a:schemeClr val="bg1"/>
                </a:solidFill>
                <a:latin typeface="Bookman Old Style" pitchFamily="18" charset="0"/>
              </a:rPr>
              <a:t>вересня</a:t>
            </a:r>
            <a:endParaRPr lang="uk-UA" sz="2000" b="1" dirty="0">
              <a:solidFill>
                <a:schemeClr val="bg1"/>
              </a:solidFill>
              <a:latin typeface="Bookman Old Style" pitchFamily="18" charset="0"/>
            </a:endParaRPr>
          </a:p>
        </p:txBody>
      </p:sp>
      <p:pic>
        <p:nvPicPr>
          <p:cNvPr id="1487" name="Picture 12" descr="MCj04326750000[1]">
            <a:hlinkClick r:id="rId40" action="ppaction://hlinksldjump"/>
          </p:cNvPr>
          <p:cNvPicPr>
            <a:picLocks noChangeAspect="1" noChangeArrowheads="1"/>
          </p:cNvPicPr>
          <p:nvPr/>
        </p:nvPicPr>
        <p:blipFill>
          <a:blip r:embed="rId41" cstate="print">
            <a:duotone>
              <a:schemeClr val="accent2">
                <a:shade val="45000"/>
                <a:satMod val="135000"/>
              </a:schemeClr>
              <a:prstClr val="white"/>
            </a:duotone>
          </a:blip>
          <a:srcRect/>
          <a:stretch>
            <a:fillRect/>
          </a:stretch>
        </p:blipFill>
        <p:spPr bwMode="auto">
          <a:xfrm>
            <a:off x="71406" y="5778000"/>
            <a:ext cx="1079999" cy="1080000"/>
          </a:xfrm>
          <a:prstGeom prst="rect">
            <a:avLst/>
          </a:prstGeom>
          <a:noFill/>
        </p:spPr>
      </p:pic>
    </p:spTree>
  </p:cSld>
  <p:clrMapOvr>
    <a:masterClrMapping/>
  </p:clrMapOvr>
  <p:transition advClick="0"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148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148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Овал 7"/>
          <p:cNvSpPr/>
          <p:nvPr/>
        </p:nvSpPr>
        <p:spPr>
          <a:xfrm>
            <a:off x="1161024" y="0"/>
            <a:ext cx="6840000" cy="6840000"/>
          </a:xfrm>
          <a:prstGeom prst="ellipse">
            <a:avLst/>
          </a:prstGeom>
          <a:solidFill>
            <a:srgbClr val="0036A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807" name="Овал 806"/>
          <p:cNvSpPr/>
          <p:nvPr/>
        </p:nvSpPr>
        <p:spPr>
          <a:xfrm>
            <a:off x="2643174" y="2071678"/>
            <a:ext cx="3786214" cy="3786214"/>
          </a:xfrm>
          <a:prstGeom prst="ellipse">
            <a:avLst/>
          </a:prstGeom>
          <a:noFill/>
          <a:ln w="19050">
            <a:solidFill>
              <a:srgbClr val="C00000"/>
            </a:solidFill>
            <a:prstDash val="sysDash"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cxnSp>
        <p:nvCxnSpPr>
          <p:cNvPr id="10" name="Прямая соединительная линия 9"/>
          <p:cNvCxnSpPr>
            <a:stCxn id="23" idx="2"/>
            <a:endCxn id="23" idx="6"/>
          </p:cNvCxnSpPr>
          <p:nvPr/>
        </p:nvCxnSpPr>
        <p:spPr>
          <a:xfrm rot="10800000" flipH="1">
            <a:off x="1428728" y="3429000"/>
            <a:ext cx="6286544" cy="1588"/>
          </a:xfrm>
          <a:prstGeom prst="line">
            <a:avLst/>
          </a:prstGeom>
          <a:ln w="12700"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12" name="Прямая соединительная линия 11"/>
          <p:cNvCxnSpPr/>
          <p:nvPr/>
        </p:nvCxnSpPr>
        <p:spPr>
          <a:xfrm rot="16200000" flipH="1">
            <a:off x="1428728" y="3499644"/>
            <a:ext cx="6286544" cy="1588"/>
          </a:xfrm>
          <a:prstGeom prst="line">
            <a:avLst/>
          </a:prstGeom>
          <a:ln w="12700"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13" name="Овал 12"/>
          <p:cNvSpPr/>
          <p:nvPr/>
        </p:nvSpPr>
        <p:spPr>
          <a:xfrm>
            <a:off x="3428992" y="2285992"/>
            <a:ext cx="2286016" cy="2286016"/>
          </a:xfrm>
          <a:prstGeom prst="ellipse">
            <a:avLst/>
          </a:prstGeom>
          <a:noFill/>
          <a:ln w="12700"/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23" name="Овал 22"/>
          <p:cNvSpPr/>
          <p:nvPr/>
        </p:nvSpPr>
        <p:spPr>
          <a:xfrm>
            <a:off x="1428728" y="285728"/>
            <a:ext cx="6286544" cy="6286544"/>
          </a:xfrm>
          <a:prstGeom prst="ellipse">
            <a:avLst/>
          </a:prstGeom>
          <a:noFill/>
          <a:ln w="12700"/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24" name="Овал 23"/>
          <p:cNvSpPr/>
          <p:nvPr/>
        </p:nvSpPr>
        <p:spPr>
          <a:xfrm>
            <a:off x="1928794" y="785794"/>
            <a:ext cx="5286412" cy="5286412"/>
          </a:xfrm>
          <a:prstGeom prst="ellipse">
            <a:avLst/>
          </a:prstGeom>
          <a:noFill/>
          <a:ln w="12700"/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cxnSp>
        <p:nvCxnSpPr>
          <p:cNvPr id="28" name="Прямая соединительная линия 27"/>
          <p:cNvCxnSpPr>
            <a:stCxn id="23" idx="3"/>
            <a:endCxn id="23" idx="7"/>
          </p:cNvCxnSpPr>
          <p:nvPr/>
        </p:nvCxnSpPr>
        <p:spPr>
          <a:xfrm rot="5400000" flipH="1" flipV="1">
            <a:off x="2349370" y="1206372"/>
            <a:ext cx="4445260" cy="4445256"/>
          </a:xfrm>
          <a:prstGeom prst="line">
            <a:avLst/>
          </a:prstGeom>
          <a:ln w="12700"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30" name="Прямая соединительная линия 29"/>
          <p:cNvCxnSpPr>
            <a:stCxn id="23" idx="1"/>
            <a:endCxn id="23" idx="5"/>
          </p:cNvCxnSpPr>
          <p:nvPr/>
        </p:nvCxnSpPr>
        <p:spPr>
          <a:xfrm rot="16200000" flipH="1">
            <a:off x="2349370" y="1206372"/>
            <a:ext cx="4445260" cy="4445256"/>
          </a:xfrm>
          <a:prstGeom prst="line">
            <a:avLst/>
          </a:prstGeom>
          <a:ln w="12700"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grpSp>
        <p:nvGrpSpPr>
          <p:cNvPr id="2" name="Группа 359"/>
          <p:cNvGrpSpPr/>
          <p:nvPr/>
        </p:nvGrpSpPr>
        <p:grpSpPr>
          <a:xfrm rot="684282">
            <a:off x="4805835" y="2798468"/>
            <a:ext cx="955301" cy="1073931"/>
            <a:chOff x="4940036" y="2439714"/>
            <a:chExt cx="1186162" cy="1333461"/>
          </a:xfrm>
        </p:grpSpPr>
        <p:sp>
          <p:nvSpPr>
            <p:cNvPr id="83" name="8-конечная звезда 82"/>
            <p:cNvSpPr/>
            <p:nvPr/>
          </p:nvSpPr>
          <p:spPr>
            <a:xfrm rot="578312">
              <a:off x="5261829" y="3077799"/>
              <a:ext cx="90000" cy="90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4" name="8-конечная звезда 83"/>
            <p:cNvSpPr/>
            <p:nvPr/>
          </p:nvSpPr>
          <p:spPr>
            <a:xfrm rot="21105294">
              <a:off x="5363088" y="3005642"/>
              <a:ext cx="79200" cy="79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5" name="8-конечная звезда 84"/>
            <p:cNvSpPr/>
            <p:nvPr/>
          </p:nvSpPr>
          <p:spPr>
            <a:xfrm rot="21105294">
              <a:off x="5505486" y="3148039"/>
              <a:ext cx="72000" cy="72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6" name="8-конечная звезда 85"/>
            <p:cNvSpPr/>
            <p:nvPr/>
          </p:nvSpPr>
          <p:spPr>
            <a:xfrm rot="19358116">
              <a:off x="5585146" y="3708375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8" name="8-конечная звезда 87"/>
            <p:cNvSpPr/>
            <p:nvPr/>
          </p:nvSpPr>
          <p:spPr>
            <a:xfrm rot="19358116">
              <a:off x="5494317" y="3565499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9" name="8-конечная звезда 88"/>
            <p:cNvSpPr/>
            <p:nvPr/>
          </p:nvSpPr>
          <p:spPr>
            <a:xfrm rot="19358116">
              <a:off x="5442270" y="3442014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90" name="8-конечная звезда 89"/>
            <p:cNvSpPr/>
            <p:nvPr/>
          </p:nvSpPr>
          <p:spPr>
            <a:xfrm rot="19358116">
              <a:off x="5436487" y="3293354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92" name="Прямая соединительная линия 91"/>
            <p:cNvCxnSpPr>
              <a:stCxn id="84" idx="1"/>
              <a:endCxn id="85" idx="6"/>
            </p:cNvCxnSpPr>
            <p:nvPr/>
          </p:nvCxnSpPr>
          <p:spPr>
            <a:xfrm rot="16200000" flipH="1">
              <a:off x="5445633" y="3057720"/>
              <a:ext cx="79473" cy="10190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6" name="Прямая соединительная линия 95"/>
            <p:cNvCxnSpPr>
              <a:stCxn id="83" idx="1"/>
              <a:endCxn id="90" idx="6"/>
            </p:cNvCxnSpPr>
            <p:nvPr/>
          </p:nvCxnSpPr>
          <p:spPr>
            <a:xfrm rot="16200000" flipH="1">
              <a:off x="5319442" y="3172926"/>
              <a:ext cx="137551" cy="11069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0" name="Прямая соединительная линия 99"/>
            <p:cNvCxnSpPr>
              <a:stCxn id="84" idx="3"/>
              <a:endCxn id="83" idx="7"/>
            </p:cNvCxnSpPr>
            <p:nvPr/>
          </p:nvCxnSpPr>
          <p:spPr>
            <a:xfrm rot="5400000">
              <a:off x="5351367" y="3069130"/>
              <a:ext cx="19787" cy="3546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3" name="Прямая соединительная линия 102"/>
            <p:cNvCxnSpPr>
              <a:stCxn id="85" idx="3"/>
              <a:endCxn id="90" idx="0"/>
            </p:cNvCxnSpPr>
            <p:nvPr/>
          </p:nvCxnSpPr>
          <p:spPr>
            <a:xfrm rot="5400000">
              <a:off x="5450595" y="3231081"/>
              <a:ext cx="87548" cy="5115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6" name="Прямая соединительная линия 105"/>
            <p:cNvCxnSpPr>
              <a:stCxn id="90" idx="2"/>
              <a:endCxn id="89" idx="7"/>
            </p:cNvCxnSpPr>
            <p:nvPr/>
          </p:nvCxnSpPr>
          <p:spPr>
            <a:xfrm rot="16200000" flipH="1">
              <a:off x="5413872" y="3377199"/>
              <a:ext cx="116642" cy="1356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9" name="Прямая соединительная линия 108"/>
            <p:cNvCxnSpPr>
              <a:stCxn id="89" idx="2"/>
              <a:endCxn id="88" idx="6"/>
            </p:cNvCxnSpPr>
            <p:nvPr/>
          </p:nvCxnSpPr>
          <p:spPr>
            <a:xfrm rot="16200000" flipH="1">
              <a:off x="5464702" y="3529795"/>
              <a:ext cx="71983" cy="1272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0" name="Прямая соединительная линия 119"/>
            <p:cNvCxnSpPr>
              <a:stCxn id="88" idx="2"/>
              <a:endCxn id="86" idx="6"/>
            </p:cNvCxnSpPr>
            <p:nvPr/>
          </p:nvCxnSpPr>
          <p:spPr>
            <a:xfrm rot="16200000" flipH="1">
              <a:off x="5526444" y="3643585"/>
              <a:ext cx="91374" cy="5150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28" name="8-конечная звезда 127"/>
            <p:cNvSpPr/>
            <p:nvPr/>
          </p:nvSpPr>
          <p:spPr>
            <a:xfrm rot="19358116">
              <a:off x="5075043" y="2871397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 dirty="0"/>
            </a:p>
          </p:txBody>
        </p:sp>
        <p:sp>
          <p:nvSpPr>
            <p:cNvPr id="129" name="8-конечная звезда 128"/>
            <p:cNvSpPr/>
            <p:nvPr/>
          </p:nvSpPr>
          <p:spPr>
            <a:xfrm rot="19358116">
              <a:off x="5225788" y="2439714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0" name="8-конечная звезда 129"/>
            <p:cNvSpPr/>
            <p:nvPr/>
          </p:nvSpPr>
          <p:spPr>
            <a:xfrm rot="19358116">
              <a:off x="4940036" y="2654028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59" name="8-конечная звезда 258"/>
            <p:cNvSpPr/>
            <p:nvPr/>
          </p:nvSpPr>
          <p:spPr>
            <a:xfrm rot="19358116">
              <a:off x="5225788" y="279690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60" name="8-конечная звезда 259"/>
            <p:cNvSpPr/>
            <p:nvPr/>
          </p:nvSpPr>
          <p:spPr>
            <a:xfrm rot="19358116">
              <a:off x="5582977" y="2654028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61" name="8-конечная звезда 260"/>
            <p:cNvSpPr/>
            <p:nvPr/>
          </p:nvSpPr>
          <p:spPr>
            <a:xfrm rot="19358116">
              <a:off x="5650801" y="3150479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62" name="8-конечная звезда 261"/>
            <p:cNvSpPr/>
            <p:nvPr/>
          </p:nvSpPr>
          <p:spPr>
            <a:xfrm>
              <a:off x="5715008" y="2928934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 dirty="0"/>
            </a:p>
          </p:txBody>
        </p:sp>
        <p:sp>
          <p:nvSpPr>
            <p:cNvPr id="263" name="8-конечная звезда 262"/>
            <p:cNvSpPr/>
            <p:nvPr/>
          </p:nvSpPr>
          <p:spPr>
            <a:xfrm>
              <a:off x="5286380" y="2643182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 dirty="0"/>
            </a:p>
          </p:txBody>
        </p:sp>
        <p:sp>
          <p:nvSpPr>
            <p:cNvPr id="264" name="8-конечная звезда 263"/>
            <p:cNvSpPr/>
            <p:nvPr/>
          </p:nvSpPr>
          <p:spPr>
            <a:xfrm>
              <a:off x="6072198" y="2857496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 dirty="0"/>
            </a:p>
          </p:txBody>
        </p:sp>
        <p:cxnSp>
          <p:nvCxnSpPr>
            <p:cNvPr id="265" name="Прямая соединительная линия 264"/>
            <p:cNvCxnSpPr>
              <a:stCxn id="128" idx="2"/>
              <a:endCxn id="83" idx="5"/>
            </p:cNvCxnSpPr>
            <p:nvPr/>
          </p:nvCxnSpPr>
          <p:spPr>
            <a:xfrm rot="16200000" flipH="1">
              <a:off x="5101177" y="2906492"/>
              <a:ext cx="182398" cy="17681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8" name="Прямая соединительная линия 267"/>
            <p:cNvCxnSpPr>
              <a:stCxn id="128" idx="6"/>
              <a:endCxn id="130" idx="2"/>
            </p:cNvCxnSpPr>
            <p:nvPr/>
          </p:nvCxnSpPr>
          <p:spPr>
            <a:xfrm rot="16200000" flipV="1">
              <a:off x="4946469" y="2739440"/>
              <a:ext cx="172604" cy="9869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1" name="Прямая соединительная линия 270"/>
            <p:cNvCxnSpPr>
              <a:stCxn id="129" idx="4"/>
              <a:endCxn id="130" idx="0"/>
            </p:cNvCxnSpPr>
            <p:nvPr/>
          </p:nvCxnSpPr>
          <p:spPr>
            <a:xfrm rot="10800000" flipV="1">
              <a:off x="4988495" y="2483100"/>
              <a:ext cx="242834" cy="18154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5" name="Прямая соединительная линия 274"/>
            <p:cNvCxnSpPr>
              <a:stCxn id="259" idx="5"/>
              <a:endCxn id="128" idx="0"/>
            </p:cNvCxnSpPr>
            <p:nvPr/>
          </p:nvCxnSpPr>
          <p:spPr>
            <a:xfrm rot="16200000" flipH="1" flipV="1">
              <a:off x="5137609" y="2790055"/>
              <a:ext cx="58157" cy="11867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8" name="Прямая соединительная линия 277"/>
            <p:cNvCxnSpPr>
              <a:stCxn id="263" idx="3"/>
              <a:endCxn id="259" idx="7"/>
            </p:cNvCxnSpPr>
            <p:nvPr/>
          </p:nvCxnSpPr>
          <p:spPr>
            <a:xfrm rot="5400000">
              <a:off x="5221398" y="2724252"/>
              <a:ext cx="107868" cy="3791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2" name="Прямая соединительная линия 281"/>
            <p:cNvCxnSpPr>
              <a:stCxn id="260" idx="6"/>
              <a:endCxn id="129" idx="1"/>
            </p:cNvCxnSpPr>
            <p:nvPr/>
          </p:nvCxnSpPr>
          <p:spPr>
            <a:xfrm rot="16200000" flipV="1">
              <a:off x="5341936" y="2407914"/>
              <a:ext cx="189268" cy="31404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7" name="Прямая соединительная линия 286"/>
            <p:cNvCxnSpPr>
              <a:stCxn id="260" idx="4"/>
              <a:endCxn id="263" idx="0"/>
            </p:cNvCxnSpPr>
            <p:nvPr/>
          </p:nvCxnSpPr>
          <p:spPr>
            <a:xfrm rot="10800000">
              <a:off x="5340380" y="2670182"/>
              <a:ext cx="248138" cy="2723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4" name="Прямая соединительная линия 293"/>
            <p:cNvCxnSpPr>
              <a:stCxn id="86" idx="0"/>
              <a:endCxn id="261" idx="3"/>
            </p:cNvCxnSpPr>
            <p:nvPr/>
          </p:nvCxnSpPr>
          <p:spPr>
            <a:xfrm flipV="1">
              <a:off x="5643297" y="3186320"/>
              <a:ext cx="23112" cy="53479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2" name="Прямая соединительная линия 301"/>
            <p:cNvCxnSpPr>
              <a:stCxn id="262" idx="2"/>
              <a:endCxn id="261" idx="0"/>
            </p:cNvCxnSpPr>
            <p:nvPr/>
          </p:nvCxnSpPr>
          <p:spPr>
            <a:xfrm rot="5400000">
              <a:off x="5625248" y="3040794"/>
              <a:ext cx="174621" cy="5890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5" name="Прямая соединительная линия 304"/>
            <p:cNvCxnSpPr>
              <a:stCxn id="264" idx="4"/>
              <a:endCxn id="260" idx="1"/>
            </p:cNvCxnSpPr>
            <p:nvPr/>
          </p:nvCxnSpPr>
          <p:spPr>
            <a:xfrm rot="10800000">
              <a:off x="5636738" y="2684616"/>
              <a:ext cx="435460" cy="19988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0" name="Прямая соединительная линия 309"/>
            <p:cNvCxnSpPr>
              <a:stCxn id="264" idx="3"/>
              <a:endCxn id="262" idx="0"/>
            </p:cNvCxnSpPr>
            <p:nvPr/>
          </p:nvCxnSpPr>
          <p:spPr>
            <a:xfrm rot="5400000">
              <a:off x="5898384" y="2774212"/>
              <a:ext cx="52346" cy="31109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3" name="Группа 361"/>
          <p:cNvGrpSpPr/>
          <p:nvPr/>
        </p:nvGrpSpPr>
        <p:grpSpPr>
          <a:xfrm rot="566496">
            <a:off x="5490804" y="2555408"/>
            <a:ext cx="738836" cy="811859"/>
            <a:chOff x="5722238" y="1868210"/>
            <a:chExt cx="1036132" cy="1138538"/>
          </a:xfrm>
        </p:grpSpPr>
        <p:sp>
          <p:nvSpPr>
            <p:cNvPr id="317" name="8-конечная звезда 316"/>
            <p:cNvSpPr/>
            <p:nvPr/>
          </p:nvSpPr>
          <p:spPr>
            <a:xfrm rot="19358116">
              <a:off x="5870898" y="2156130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20" name="8-конечная звезда 319"/>
            <p:cNvSpPr/>
            <p:nvPr/>
          </p:nvSpPr>
          <p:spPr>
            <a:xfrm rot="19358116">
              <a:off x="6137259" y="2299006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21" name="8-конечная звезда 320"/>
            <p:cNvSpPr/>
            <p:nvPr/>
          </p:nvSpPr>
          <p:spPr>
            <a:xfrm rot="19358116">
              <a:off x="6299525" y="2727634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22" name="8-конечная звезда 321"/>
            <p:cNvSpPr/>
            <p:nvPr/>
          </p:nvSpPr>
          <p:spPr>
            <a:xfrm rot="19358116">
              <a:off x="6565887" y="2941948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23" name="8-конечная звезда 322"/>
            <p:cNvSpPr/>
            <p:nvPr/>
          </p:nvSpPr>
          <p:spPr>
            <a:xfrm rot="19358116">
              <a:off x="5864476" y="2225400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24" name="8-конечная звезда 323"/>
            <p:cNvSpPr/>
            <p:nvPr/>
          </p:nvSpPr>
          <p:spPr>
            <a:xfrm rot="19358116">
              <a:off x="6011605" y="2296838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25" name="8-конечная звезда 324"/>
            <p:cNvSpPr/>
            <p:nvPr/>
          </p:nvSpPr>
          <p:spPr>
            <a:xfrm rot="19358116">
              <a:off x="6583109" y="2725465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26" name="8-конечная звезда 325"/>
            <p:cNvSpPr/>
            <p:nvPr/>
          </p:nvSpPr>
          <p:spPr>
            <a:xfrm rot="19358116">
              <a:off x="6440233" y="2654028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27" name="8-конечная звезда 326"/>
            <p:cNvSpPr/>
            <p:nvPr/>
          </p:nvSpPr>
          <p:spPr>
            <a:xfrm rot="19358116">
              <a:off x="6440233" y="2225399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28" name="8-конечная звезда 327"/>
            <p:cNvSpPr/>
            <p:nvPr/>
          </p:nvSpPr>
          <p:spPr>
            <a:xfrm rot="19358116">
              <a:off x="6154481" y="2153962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29" name="8-конечная звезда 328"/>
            <p:cNvSpPr/>
            <p:nvPr/>
          </p:nvSpPr>
          <p:spPr>
            <a:xfrm rot="19358116">
              <a:off x="6083043" y="1868210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30" name="8-конечная звезда 329"/>
            <p:cNvSpPr/>
            <p:nvPr/>
          </p:nvSpPr>
          <p:spPr>
            <a:xfrm rot="19358116">
              <a:off x="5793676" y="2078907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 dirty="0"/>
            </a:p>
          </p:txBody>
        </p:sp>
        <p:sp>
          <p:nvSpPr>
            <p:cNvPr id="331" name="8-конечная звезда 330"/>
            <p:cNvSpPr/>
            <p:nvPr/>
          </p:nvSpPr>
          <p:spPr>
            <a:xfrm rot="19358116">
              <a:off x="5722238" y="2078908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 dirty="0"/>
            </a:p>
          </p:txBody>
        </p:sp>
        <p:sp>
          <p:nvSpPr>
            <p:cNvPr id="332" name="8-конечная звезда 331"/>
            <p:cNvSpPr/>
            <p:nvPr/>
          </p:nvSpPr>
          <p:spPr>
            <a:xfrm rot="21342597">
              <a:off x="6287807" y="2644478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 dirty="0"/>
            </a:p>
          </p:txBody>
        </p:sp>
        <p:sp>
          <p:nvSpPr>
            <p:cNvPr id="333" name="8-конечная звезда 332"/>
            <p:cNvSpPr/>
            <p:nvPr/>
          </p:nvSpPr>
          <p:spPr>
            <a:xfrm rot="21342597">
              <a:off x="6230567" y="2087171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 dirty="0"/>
            </a:p>
          </p:txBody>
        </p:sp>
        <p:cxnSp>
          <p:nvCxnSpPr>
            <p:cNvPr id="334" name="Прямая соединительная линия 333"/>
            <p:cNvCxnSpPr>
              <a:stCxn id="326" idx="7"/>
              <a:endCxn id="327" idx="3"/>
            </p:cNvCxnSpPr>
            <p:nvPr/>
          </p:nvCxnSpPr>
          <p:spPr>
            <a:xfrm rot="16200000" flipV="1">
              <a:off x="6279680" y="2463127"/>
              <a:ext cx="375107" cy="717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8" name="Прямая соединительная линия 337"/>
            <p:cNvCxnSpPr>
              <a:stCxn id="325" idx="6"/>
              <a:endCxn id="326" idx="1"/>
            </p:cNvCxnSpPr>
            <p:nvPr/>
          </p:nvCxnSpPr>
          <p:spPr>
            <a:xfrm rot="16200000" flipV="1">
              <a:off x="6520664" y="2657946"/>
              <a:ext cx="46391" cy="9972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41" name="8-конечная звезда 340"/>
            <p:cNvSpPr/>
            <p:nvPr/>
          </p:nvSpPr>
          <p:spPr>
            <a:xfrm rot="19358116">
              <a:off x="6722370" y="2650413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 dirty="0"/>
            </a:p>
          </p:txBody>
        </p:sp>
        <p:cxnSp>
          <p:nvCxnSpPr>
            <p:cNvPr id="342" name="Прямая соединительная линия 341"/>
            <p:cNvCxnSpPr>
              <a:stCxn id="341" idx="4"/>
              <a:endCxn id="325" idx="0"/>
            </p:cNvCxnSpPr>
            <p:nvPr/>
          </p:nvCxnSpPr>
          <p:spPr>
            <a:xfrm rot="10800000" flipV="1">
              <a:off x="6631568" y="2679337"/>
              <a:ext cx="94496" cy="5674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5" name="Прямая соединительная линия 344"/>
            <p:cNvCxnSpPr>
              <a:stCxn id="326" idx="6"/>
              <a:endCxn id="328" idx="2"/>
            </p:cNvCxnSpPr>
            <p:nvPr/>
          </p:nvCxnSpPr>
          <p:spPr>
            <a:xfrm rot="16200000" flipV="1">
              <a:off x="6095783" y="2304505"/>
              <a:ext cx="457148" cy="25298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6" name="Прямая соединительная линия 345"/>
            <p:cNvCxnSpPr>
              <a:stCxn id="328" idx="4"/>
              <a:endCxn id="320" idx="6"/>
            </p:cNvCxnSpPr>
            <p:nvPr/>
          </p:nvCxnSpPr>
          <p:spPr>
            <a:xfrm rot="10800000" flipV="1">
              <a:off x="6149996" y="2197347"/>
              <a:ext cx="10026" cy="10830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7" name="Прямая соединительная линия 346"/>
            <p:cNvCxnSpPr>
              <a:stCxn id="320" idx="3"/>
              <a:endCxn id="332" idx="6"/>
            </p:cNvCxnSpPr>
            <p:nvPr/>
          </p:nvCxnSpPr>
          <p:spPr>
            <a:xfrm rot="16200000" flipH="1">
              <a:off x="6094402" y="2434469"/>
              <a:ext cx="281010" cy="13910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8" name="Прямая соединительная линия 347"/>
            <p:cNvCxnSpPr>
              <a:stCxn id="332" idx="2"/>
              <a:endCxn id="321" idx="6"/>
            </p:cNvCxnSpPr>
            <p:nvPr/>
          </p:nvCxnSpPr>
          <p:spPr>
            <a:xfrm rot="16200000" flipH="1">
              <a:off x="6282780" y="2704800"/>
              <a:ext cx="53855" cy="510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9" name="Прямая соединительная линия 348"/>
            <p:cNvCxnSpPr>
              <a:stCxn id="321" idx="1"/>
              <a:endCxn id="322" idx="5"/>
            </p:cNvCxnSpPr>
            <p:nvPr/>
          </p:nvCxnSpPr>
          <p:spPr>
            <a:xfrm rot="16200000" flipH="1">
              <a:off x="6362254" y="2766122"/>
              <a:ext cx="205704" cy="20213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3" name="Прямая соединительная линия 372"/>
            <p:cNvCxnSpPr>
              <a:stCxn id="329" idx="2"/>
              <a:endCxn id="328" idx="6"/>
            </p:cNvCxnSpPr>
            <p:nvPr/>
          </p:nvCxnSpPr>
          <p:spPr>
            <a:xfrm rot="16200000" flipH="1">
              <a:off x="6024345" y="2018753"/>
              <a:ext cx="242834" cy="3866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4" name="Прямая соединительная линия 373"/>
            <p:cNvCxnSpPr>
              <a:stCxn id="324" idx="1"/>
              <a:endCxn id="320" idx="5"/>
            </p:cNvCxnSpPr>
            <p:nvPr/>
          </p:nvCxnSpPr>
          <p:spPr>
            <a:xfrm rot="5400000" flipH="1" flipV="1">
              <a:off x="6101294" y="2291172"/>
              <a:ext cx="324" cy="7218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5" name="Прямая соединительная линия 374"/>
            <p:cNvCxnSpPr>
              <a:stCxn id="323" idx="2"/>
              <a:endCxn id="324" idx="5"/>
            </p:cNvCxnSpPr>
            <p:nvPr/>
          </p:nvCxnSpPr>
          <p:spPr>
            <a:xfrm rot="16200000" flipH="1">
              <a:off x="5936657" y="2245064"/>
              <a:ext cx="46392" cy="10398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6" name="Прямая соединительная линия 375"/>
            <p:cNvCxnSpPr>
              <a:stCxn id="317" idx="3"/>
              <a:endCxn id="323" idx="3"/>
            </p:cNvCxnSpPr>
            <p:nvPr/>
          </p:nvCxnSpPr>
          <p:spPr>
            <a:xfrm rot="5400000">
              <a:off x="5864182" y="2244349"/>
              <a:ext cx="58519" cy="1110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7" name="Прямая соединительная линия 376"/>
            <p:cNvCxnSpPr>
              <a:stCxn id="328" idx="4"/>
              <a:endCxn id="317" idx="1"/>
            </p:cNvCxnSpPr>
            <p:nvPr/>
          </p:nvCxnSpPr>
          <p:spPr>
            <a:xfrm rot="10800000">
              <a:off x="5935410" y="2192836"/>
              <a:ext cx="224612" cy="451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2" name="Прямая соединительная линия 391"/>
            <p:cNvCxnSpPr>
              <a:stCxn id="323" idx="6"/>
              <a:endCxn id="331" idx="4"/>
            </p:cNvCxnSpPr>
            <p:nvPr/>
          </p:nvCxnSpPr>
          <p:spPr>
            <a:xfrm rot="16200000" flipV="1">
              <a:off x="5738957" y="2094808"/>
              <a:ext cx="123109" cy="14915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3" name="Прямая соединительная линия 392"/>
            <p:cNvCxnSpPr>
              <a:stCxn id="331" idx="5"/>
              <a:endCxn id="330" idx="4"/>
            </p:cNvCxnSpPr>
            <p:nvPr/>
          </p:nvCxnSpPr>
          <p:spPr>
            <a:xfrm rot="16200000" flipH="1">
              <a:off x="5753225" y="2063687"/>
              <a:ext cx="13315" cy="7497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4" name="Прямая соединительная линия 393"/>
            <p:cNvCxnSpPr>
              <a:stCxn id="330" idx="0"/>
              <a:endCxn id="317" idx="6"/>
            </p:cNvCxnSpPr>
            <p:nvPr/>
          </p:nvCxnSpPr>
          <p:spPr>
            <a:xfrm>
              <a:off x="5825982" y="2085983"/>
              <a:ext cx="57653" cy="7679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2" name="Прямая соединительная линия 401"/>
            <p:cNvCxnSpPr>
              <a:stCxn id="326" idx="5"/>
              <a:endCxn id="332" idx="0"/>
            </p:cNvCxnSpPr>
            <p:nvPr/>
          </p:nvCxnSpPr>
          <p:spPr>
            <a:xfrm rot="16200000" flipV="1">
              <a:off x="6373961" y="2610929"/>
              <a:ext cx="16309" cy="11671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7" name="Прямая соединительная линия 406"/>
            <p:cNvCxnSpPr>
              <a:stCxn id="333" idx="3"/>
              <a:endCxn id="328" idx="0"/>
            </p:cNvCxnSpPr>
            <p:nvPr/>
          </p:nvCxnSpPr>
          <p:spPr>
            <a:xfrm rot="5400000">
              <a:off x="6206480" y="2131099"/>
              <a:ext cx="29938" cy="3701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4" name="Группа 360"/>
          <p:cNvGrpSpPr/>
          <p:nvPr/>
        </p:nvGrpSpPr>
        <p:grpSpPr>
          <a:xfrm>
            <a:off x="5857884" y="3286124"/>
            <a:ext cx="726496" cy="1393323"/>
            <a:chOff x="6515287" y="3086269"/>
            <a:chExt cx="726496" cy="1393323"/>
          </a:xfrm>
        </p:grpSpPr>
        <p:sp>
          <p:nvSpPr>
            <p:cNvPr id="411" name="8-конечная звезда 410"/>
            <p:cNvSpPr/>
            <p:nvPr/>
          </p:nvSpPr>
          <p:spPr>
            <a:xfrm rot="19358116">
              <a:off x="7166183" y="3880039"/>
              <a:ext cx="75600" cy="756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12" name="8-конечная звезда 411"/>
            <p:cNvSpPr/>
            <p:nvPr/>
          </p:nvSpPr>
          <p:spPr>
            <a:xfrm rot="19358116">
              <a:off x="6658163" y="3581966"/>
              <a:ext cx="72000" cy="72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13" name="8-конечная звезда 412"/>
            <p:cNvSpPr/>
            <p:nvPr/>
          </p:nvSpPr>
          <p:spPr>
            <a:xfrm rot="19358116">
              <a:off x="6868862" y="3578468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14" name="8-конечная звезда 413"/>
            <p:cNvSpPr/>
            <p:nvPr/>
          </p:nvSpPr>
          <p:spPr>
            <a:xfrm rot="19358116">
              <a:off x="6947529" y="3089885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15" name="8-конечная звезда 414"/>
            <p:cNvSpPr/>
            <p:nvPr/>
          </p:nvSpPr>
          <p:spPr>
            <a:xfrm rot="19358116">
              <a:off x="7011737" y="3439846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16" name="8-конечная звезда 415"/>
            <p:cNvSpPr/>
            <p:nvPr/>
          </p:nvSpPr>
          <p:spPr>
            <a:xfrm rot="19358116" flipV="1">
              <a:off x="7017303" y="3302535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17" name="8-конечная звезда 416"/>
            <p:cNvSpPr/>
            <p:nvPr/>
          </p:nvSpPr>
          <p:spPr>
            <a:xfrm rot="19358116">
              <a:off x="6876091" y="387570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18" name="8-конечная звезда 417"/>
            <p:cNvSpPr/>
            <p:nvPr/>
          </p:nvSpPr>
          <p:spPr>
            <a:xfrm rot="19358116">
              <a:off x="7086790" y="3657772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20" name="8-конечная звезда 419"/>
            <p:cNvSpPr/>
            <p:nvPr/>
          </p:nvSpPr>
          <p:spPr>
            <a:xfrm rot="19358116">
              <a:off x="6729600" y="4157840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421" name="Прямая соединительная линия 420"/>
            <p:cNvCxnSpPr>
              <a:stCxn id="416" idx="6"/>
              <a:endCxn id="414" idx="2"/>
            </p:cNvCxnSpPr>
            <p:nvPr/>
          </p:nvCxnSpPr>
          <p:spPr>
            <a:xfrm rot="5400000" flipH="1">
              <a:off x="6919866" y="3209394"/>
              <a:ext cx="205219" cy="6312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4" name="Прямая соединительная линия 423"/>
            <p:cNvCxnSpPr>
              <a:stCxn id="415" idx="7"/>
              <a:endCxn id="416" idx="6"/>
            </p:cNvCxnSpPr>
            <p:nvPr/>
          </p:nvCxnSpPr>
          <p:spPr>
            <a:xfrm rot="5400000" flipH="1" flipV="1">
              <a:off x="6999919" y="3385968"/>
              <a:ext cx="96522" cy="1171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8" name="Прямая соединительная линия 427"/>
            <p:cNvCxnSpPr>
              <a:stCxn id="418" idx="7"/>
              <a:endCxn id="415" idx="1"/>
            </p:cNvCxnSpPr>
            <p:nvPr/>
          </p:nvCxnSpPr>
          <p:spPr>
            <a:xfrm rot="16200000" flipV="1">
              <a:off x="6992591" y="3543340"/>
              <a:ext cx="187498" cy="4168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1" name="Прямая соединительная линия 430"/>
            <p:cNvCxnSpPr>
              <a:stCxn id="413" idx="0"/>
              <a:endCxn id="415" idx="4"/>
            </p:cNvCxnSpPr>
            <p:nvPr/>
          </p:nvCxnSpPr>
          <p:spPr>
            <a:xfrm flipV="1">
              <a:off x="6917321" y="3483232"/>
              <a:ext cx="99957" cy="10585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6" name="Прямая соединительная линия 435"/>
            <p:cNvCxnSpPr>
              <a:stCxn id="412" idx="1"/>
              <a:endCxn id="413" idx="4"/>
            </p:cNvCxnSpPr>
            <p:nvPr/>
          </p:nvCxnSpPr>
          <p:spPr>
            <a:xfrm rot="5400000" flipH="1" flipV="1">
              <a:off x="6801675" y="3550022"/>
              <a:ext cx="895" cy="14455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9" name="Прямая соединительная линия 438"/>
            <p:cNvCxnSpPr>
              <a:stCxn id="411" idx="6"/>
              <a:endCxn id="418" idx="2"/>
            </p:cNvCxnSpPr>
            <p:nvPr/>
          </p:nvCxnSpPr>
          <p:spPr>
            <a:xfrm rot="16200000" flipV="1">
              <a:off x="7049520" y="3756272"/>
              <a:ext cx="197718" cy="6532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2" name="Прямая соединительная линия 441"/>
            <p:cNvCxnSpPr>
              <a:stCxn id="417" idx="6"/>
              <a:endCxn id="413" idx="2"/>
            </p:cNvCxnSpPr>
            <p:nvPr/>
          </p:nvCxnSpPr>
          <p:spPr>
            <a:xfrm rot="5400000" flipH="1" flipV="1">
              <a:off x="6772318" y="3741315"/>
              <a:ext cx="254317" cy="2554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8" name="Прямая соединительная линия 447"/>
            <p:cNvCxnSpPr>
              <a:stCxn id="417" idx="0"/>
              <a:endCxn id="411" idx="5"/>
            </p:cNvCxnSpPr>
            <p:nvPr/>
          </p:nvCxnSpPr>
          <p:spPr>
            <a:xfrm>
              <a:off x="6924550" y="3886317"/>
              <a:ext cx="241968" cy="2650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2" name="Прямая соединительная линия 451"/>
            <p:cNvCxnSpPr>
              <a:stCxn id="417" idx="4"/>
              <a:endCxn id="420" idx="0"/>
            </p:cNvCxnSpPr>
            <p:nvPr/>
          </p:nvCxnSpPr>
          <p:spPr>
            <a:xfrm rot="10800000" flipV="1">
              <a:off x="6761906" y="3919088"/>
              <a:ext cx="119726" cy="24582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56" name="8-конечная звезда 455"/>
            <p:cNvSpPr/>
            <p:nvPr/>
          </p:nvSpPr>
          <p:spPr>
            <a:xfrm rot="19358116">
              <a:off x="7097638" y="4097246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 dirty="0"/>
            </a:p>
          </p:txBody>
        </p:sp>
        <p:sp>
          <p:nvSpPr>
            <p:cNvPr id="457" name="8-конечная звезда 456"/>
            <p:cNvSpPr/>
            <p:nvPr/>
          </p:nvSpPr>
          <p:spPr>
            <a:xfrm rot="19358116">
              <a:off x="6947528" y="4232892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 dirty="0"/>
            </a:p>
          </p:txBody>
        </p:sp>
        <p:cxnSp>
          <p:nvCxnSpPr>
            <p:cNvPr id="458" name="Прямая соединительная линия 457"/>
            <p:cNvCxnSpPr>
              <a:stCxn id="456" idx="7"/>
              <a:endCxn id="411" idx="3"/>
            </p:cNvCxnSpPr>
            <p:nvPr/>
          </p:nvCxnSpPr>
          <p:spPr>
            <a:xfrm rot="5400000" flipH="1" flipV="1">
              <a:off x="7092503" y="3991027"/>
              <a:ext cx="142181" cy="7073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1" name="Прямая соединительная линия 460"/>
            <p:cNvCxnSpPr>
              <a:stCxn id="457" idx="0"/>
              <a:endCxn id="456" idx="4"/>
            </p:cNvCxnSpPr>
            <p:nvPr/>
          </p:nvCxnSpPr>
          <p:spPr>
            <a:xfrm flipV="1">
              <a:off x="6995987" y="4140632"/>
              <a:ext cx="107192" cy="10287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4" name="Прямая соединительная линия 463"/>
            <p:cNvCxnSpPr>
              <a:stCxn id="420" idx="3"/>
              <a:endCxn id="457" idx="6"/>
            </p:cNvCxnSpPr>
            <p:nvPr/>
          </p:nvCxnSpPr>
          <p:spPr>
            <a:xfrm rot="16200000" flipH="1">
              <a:off x="6829299" y="4109590"/>
              <a:ext cx="44752" cy="21293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67" name="8-конечная звезда 466"/>
            <p:cNvSpPr/>
            <p:nvPr/>
          </p:nvSpPr>
          <p:spPr>
            <a:xfrm rot="19358116">
              <a:off x="6872476" y="3086269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68" name="8-конечная звезда 467"/>
            <p:cNvSpPr/>
            <p:nvPr/>
          </p:nvSpPr>
          <p:spPr>
            <a:xfrm rot="19358116">
              <a:off x="6872476" y="3300583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69" name="8-конечная звезда 468"/>
            <p:cNvSpPr/>
            <p:nvPr/>
          </p:nvSpPr>
          <p:spPr>
            <a:xfrm rot="19358116">
              <a:off x="6729600" y="4443592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70" name="8-конечная звезда 469"/>
            <p:cNvSpPr/>
            <p:nvPr/>
          </p:nvSpPr>
          <p:spPr>
            <a:xfrm rot="19358116">
              <a:off x="6515287" y="4300715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471" name="Прямая соединительная линия 470"/>
            <p:cNvCxnSpPr>
              <a:stCxn id="468" idx="1"/>
              <a:endCxn id="467" idx="2"/>
            </p:cNvCxnSpPr>
            <p:nvPr/>
          </p:nvCxnSpPr>
          <p:spPr>
            <a:xfrm rot="5400000" flipH="1">
              <a:off x="6803659" y="3216317"/>
              <a:ext cx="202400" cy="691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5" name="Прямая соединительная линия 474"/>
            <p:cNvCxnSpPr>
              <a:stCxn id="467" idx="1"/>
              <a:endCxn id="414" idx="4"/>
            </p:cNvCxnSpPr>
            <p:nvPr/>
          </p:nvCxnSpPr>
          <p:spPr>
            <a:xfrm rot="16200000" flipH="1">
              <a:off x="6917388" y="3097589"/>
              <a:ext cx="26610" cy="4475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8" name="Прямая соединительная линия 477"/>
            <p:cNvCxnSpPr>
              <a:stCxn id="415" idx="6"/>
              <a:endCxn id="468" idx="1"/>
            </p:cNvCxnSpPr>
            <p:nvPr/>
          </p:nvCxnSpPr>
          <p:spPr>
            <a:xfrm rot="16200000" flipV="1">
              <a:off x="6903128" y="3326164"/>
              <a:ext cx="124412" cy="11403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2" name="Прямая соединительная линия 481"/>
            <p:cNvCxnSpPr>
              <a:stCxn id="469" idx="0"/>
              <a:endCxn id="457" idx="4"/>
            </p:cNvCxnSpPr>
            <p:nvPr/>
          </p:nvCxnSpPr>
          <p:spPr>
            <a:xfrm flipV="1">
              <a:off x="6761906" y="4276278"/>
              <a:ext cx="191163" cy="17439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5" name="Прямая соединительная линия 484"/>
            <p:cNvCxnSpPr>
              <a:stCxn id="470" idx="0"/>
              <a:endCxn id="420" idx="4"/>
            </p:cNvCxnSpPr>
            <p:nvPr/>
          </p:nvCxnSpPr>
          <p:spPr>
            <a:xfrm flipV="1">
              <a:off x="6547593" y="4186764"/>
              <a:ext cx="185701" cy="12102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5" name="Группа 362"/>
          <p:cNvGrpSpPr/>
          <p:nvPr/>
        </p:nvGrpSpPr>
        <p:grpSpPr>
          <a:xfrm rot="1585141">
            <a:off x="5304453" y="2021759"/>
            <a:ext cx="538571" cy="514328"/>
            <a:chOff x="5297225" y="1370312"/>
            <a:chExt cx="554067" cy="623337"/>
          </a:xfrm>
        </p:grpSpPr>
        <p:sp>
          <p:nvSpPr>
            <p:cNvPr id="127" name="8-конечная звезда 126"/>
            <p:cNvSpPr/>
            <p:nvPr/>
          </p:nvSpPr>
          <p:spPr>
            <a:xfrm rot="19358116">
              <a:off x="5585146" y="1708111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1" name="8-конечная звезда 130"/>
            <p:cNvSpPr/>
            <p:nvPr/>
          </p:nvSpPr>
          <p:spPr>
            <a:xfrm rot="19358116">
              <a:off x="5442271" y="1370312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2" name="8-конечная звезда 131"/>
            <p:cNvSpPr/>
            <p:nvPr/>
          </p:nvSpPr>
          <p:spPr>
            <a:xfrm rot="19358116">
              <a:off x="5509370" y="1801157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4" name="8-конечная звезда 133"/>
            <p:cNvSpPr/>
            <p:nvPr/>
          </p:nvSpPr>
          <p:spPr>
            <a:xfrm rot="19358116">
              <a:off x="5297225" y="1582458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5" name="8-конечная звезда 134"/>
            <p:cNvSpPr/>
            <p:nvPr/>
          </p:nvSpPr>
          <p:spPr>
            <a:xfrm rot="19358116">
              <a:off x="5440101" y="1939649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6" name="8-конечная звезда 135"/>
            <p:cNvSpPr/>
            <p:nvPr/>
          </p:nvSpPr>
          <p:spPr>
            <a:xfrm rot="19358116">
              <a:off x="5797292" y="1653895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37" name="Прямая соединительная линия 136"/>
            <p:cNvCxnSpPr>
              <a:stCxn id="127" idx="6"/>
              <a:endCxn id="131" idx="2"/>
            </p:cNvCxnSpPr>
            <p:nvPr/>
          </p:nvCxnSpPr>
          <p:spPr>
            <a:xfrm rot="16200000" flipV="1">
              <a:off x="5402961" y="1519837"/>
              <a:ext cx="286297" cy="10354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0" name="Прямая соединительная линия 139"/>
            <p:cNvCxnSpPr>
              <a:stCxn id="132" idx="6"/>
              <a:endCxn id="134" idx="2"/>
            </p:cNvCxnSpPr>
            <p:nvPr/>
          </p:nvCxnSpPr>
          <p:spPr>
            <a:xfrm rot="16200000" flipV="1">
              <a:off x="5341900" y="1629629"/>
              <a:ext cx="174673" cy="17725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3" name="Прямая соединительная линия 142"/>
            <p:cNvCxnSpPr>
              <a:stCxn id="135" idx="0"/>
              <a:endCxn id="132" idx="3"/>
            </p:cNvCxnSpPr>
            <p:nvPr/>
          </p:nvCxnSpPr>
          <p:spPr>
            <a:xfrm flipV="1">
              <a:off x="5488560" y="1844166"/>
              <a:ext cx="39540" cy="10609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9" name="Прямая соединительная линия 148"/>
            <p:cNvCxnSpPr>
              <a:stCxn id="136" idx="5"/>
              <a:endCxn id="127" idx="1"/>
            </p:cNvCxnSpPr>
            <p:nvPr/>
          </p:nvCxnSpPr>
          <p:spPr>
            <a:xfrm rot="16200000" flipH="1" flipV="1">
              <a:off x="5689841" y="1637125"/>
              <a:ext cx="67508" cy="14787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3" name="Прямая соединительная линия 152"/>
            <p:cNvCxnSpPr>
              <a:stCxn id="134" idx="0"/>
              <a:endCxn id="131" idx="4"/>
            </p:cNvCxnSpPr>
            <p:nvPr/>
          </p:nvCxnSpPr>
          <p:spPr>
            <a:xfrm flipV="1">
              <a:off x="5345684" y="1422375"/>
              <a:ext cx="103236" cy="17069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8" name="Прямая соединительная линия 157"/>
            <p:cNvCxnSpPr>
              <a:stCxn id="132" idx="0"/>
              <a:endCxn id="127" idx="4"/>
            </p:cNvCxnSpPr>
            <p:nvPr/>
          </p:nvCxnSpPr>
          <p:spPr>
            <a:xfrm flipV="1">
              <a:off x="5548137" y="1760174"/>
              <a:ext cx="43658" cy="4947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64" name="8-конечная звезда 163"/>
            <p:cNvSpPr/>
            <p:nvPr/>
          </p:nvSpPr>
          <p:spPr>
            <a:xfrm rot="19358116">
              <a:off x="5449625" y="1734858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</p:grpSp>
      <p:grpSp>
        <p:nvGrpSpPr>
          <p:cNvPr id="6" name="Группа 363"/>
          <p:cNvGrpSpPr/>
          <p:nvPr/>
        </p:nvGrpSpPr>
        <p:grpSpPr>
          <a:xfrm rot="589541">
            <a:off x="4520577" y="1928802"/>
            <a:ext cx="656137" cy="504421"/>
            <a:chOff x="4294925" y="1294537"/>
            <a:chExt cx="841986" cy="647297"/>
          </a:xfrm>
        </p:grpSpPr>
        <p:sp>
          <p:nvSpPr>
            <p:cNvPr id="161" name="8-конечная звезда 160"/>
            <p:cNvSpPr/>
            <p:nvPr/>
          </p:nvSpPr>
          <p:spPr>
            <a:xfrm rot="578312">
              <a:off x="5046604" y="1792826"/>
              <a:ext cx="90000" cy="90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62" name="8-конечная звезда 161"/>
            <p:cNvSpPr/>
            <p:nvPr/>
          </p:nvSpPr>
          <p:spPr>
            <a:xfrm rot="21105294">
              <a:off x="4934460" y="1862634"/>
              <a:ext cx="79200" cy="79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63" name="8-конечная звезда 162"/>
            <p:cNvSpPr/>
            <p:nvPr/>
          </p:nvSpPr>
          <p:spPr>
            <a:xfrm rot="19358116">
              <a:off x="4654283" y="1868210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65" name="8-конечная звезда 164"/>
            <p:cNvSpPr/>
            <p:nvPr/>
          </p:nvSpPr>
          <p:spPr>
            <a:xfrm rot="19358116">
              <a:off x="4868598" y="1582458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66" name="8-конечная звезда 165"/>
            <p:cNvSpPr/>
            <p:nvPr/>
          </p:nvSpPr>
          <p:spPr>
            <a:xfrm rot="19358116">
              <a:off x="4868598" y="1725332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67" name="8-конечная звезда 166"/>
            <p:cNvSpPr/>
            <p:nvPr/>
          </p:nvSpPr>
          <p:spPr>
            <a:xfrm rot="19358116">
              <a:off x="5082911" y="1653895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70" name="8-конечная звезда 169"/>
            <p:cNvSpPr/>
            <p:nvPr/>
          </p:nvSpPr>
          <p:spPr>
            <a:xfrm rot="19358116">
              <a:off x="4935782" y="1435328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71" name="8-конечная звезда 170"/>
            <p:cNvSpPr/>
            <p:nvPr/>
          </p:nvSpPr>
          <p:spPr>
            <a:xfrm rot="19358116">
              <a:off x="5009304" y="1723165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72" name="8-конечная звезда 171"/>
            <p:cNvSpPr/>
            <p:nvPr/>
          </p:nvSpPr>
          <p:spPr>
            <a:xfrm rot="19358116">
              <a:off x="4652114" y="1294537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73" name="8-конечная звезда 172"/>
            <p:cNvSpPr/>
            <p:nvPr/>
          </p:nvSpPr>
          <p:spPr>
            <a:xfrm rot="628005">
              <a:off x="4504127" y="1503738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74" name="8-конечная звезда 173"/>
            <p:cNvSpPr/>
            <p:nvPr/>
          </p:nvSpPr>
          <p:spPr>
            <a:xfrm rot="19358116">
              <a:off x="4794990" y="1805487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77" name="8-конечная звезда 176"/>
            <p:cNvSpPr/>
            <p:nvPr/>
          </p:nvSpPr>
          <p:spPr>
            <a:xfrm rot="19358116">
              <a:off x="4513576" y="1370313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78" name="8-конечная звезда 177"/>
            <p:cNvSpPr/>
            <p:nvPr/>
          </p:nvSpPr>
          <p:spPr>
            <a:xfrm rot="19358116">
              <a:off x="4799329" y="1513188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79" name="8-конечная звезда 178"/>
            <p:cNvSpPr/>
            <p:nvPr/>
          </p:nvSpPr>
          <p:spPr>
            <a:xfrm rot="19358116">
              <a:off x="4585014" y="1636673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80" name="8-конечная звезда 179"/>
            <p:cNvSpPr/>
            <p:nvPr/>
          </p:nvSpPr>
          <p:spPr>
            <a:xfrm rot="19358116">
              <a:off x="4442138" y="1565235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82" name="8-конечная звезда 181"/>
            <p:cNvSpPr/>
            <p:nvPr/>
          </p:nvSpPr>
          <p:spPr>
            <a:xfrm rot="19358116">
              <a:off x="4370699" y="1565235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83" name="8-конечная звезда 182"/>
            <p:cNvSpPr/>
            <p:nvPr/>
          </p:nvSpPr>
          <p:spPr>
            <a:xfrm rot="19358116">
              <a:off x="4294925" y="1580288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84" name="Прямая соединительная линия 183"/>
            <p:cNvCxnSpPr>
              <a:stCxn id="172" idx="2"/>
              <a:endCxn id="170" idx="5"/>
            </p:cNvCxnSpPr>
            <p:nvPr/>
          </p:nvCxnSpPr>
          <p:spPr>
            <a:xfrm rot="16200000" flipH="1">
              <a:off x="4748704" y="1271423"/>
              <a:ext cx="125437" cy="24919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9" name="Прямая соединительная линия 188"/>
            <p:cNvCxnSpPr>
              <a:stCxn id="170" idx="4"/>
              <a:endCxn id="165" idx="0"/>
            </p:cNvCxnSpPr>
            <p:nvPr/>
          </p:nvCxnSpPr>
          <p:spPr>
            <a:xfrm rot="10800000" flipV="1">
              <a:off x="4917057" y="1478714"/>
              <a:ext cx="24266" cy="11435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0" name="Прямая соединительная линия 189"/>
            <p:cNvCxnSpPr>
              <a:stCxn id="165" idx="2"/>
              <a:endCxn id="171" idx="5"/>
            </p:cNvCxnSpPr>
            <p:nvPr/>
          </p:nvCxnSpPr>
          <p:spPr>
            <a:xfrm rot="16200000" flipH="1">
              <a:off x="4905250" y="1637650"/>
              <a:ext cx="110978" cy="9751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1" name="Прямая соединительная линия 190"/>
            <p:cNvCxnSpPr>
              <a:stCxn id="171" idx="0"/>
              <a:endCxn id="167" idx="4"/>
            </p:cNvCxnSpPr>
            <p:nvPr/>
          </p:nvCxnSpPr>
          <p:spPr>
            <a:xfrm flipV="1">
              <a:off x="5048071" y="1697281"/>
              <a:ext cx="40381" cy="3437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2" name="Прямая соединительная линия 191"/>
            <p:cNvCxnSpPr>
              <a:stCxn id="171" idx="2"/>
              <a:endCxn id="161" idx="5"/>
            </p:cNvCxnSpPr>
            <p:nvPr/>
          </p:nvCxnSpPr>
          <p:spPr>
            <a:xfrm rot="16200000" flipH="1">
              <a:off x="5035189" y="1770756"/>
              <a:ext cx="39196" cy="2154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3" name="Прямая соединительная линия 192"/>
            <p:cNvCxnSpPr>
              <a:stCxn id="178" idx="5"/>
              <a:endCxn id="177" idx="1"/>
            </p:cNvCxnSpPr>
            <p:nvPr/>
          </p:nvCxnSpPr>
          <p:spPr>
            <a:xfrm rot="16200000" flipV="1">
              <a:off x="4621721" y="1363386"/>
              <a:ext cx="134265" cy="22152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4" name="Прямая соединительная линия 203"/>
            <p:cNvCxnSpPr>
              <a:stCxn id="165" idx="2"/>
              <a:endCxn id="178" idx="2"/>
            </p:cNvCxnSpPr>
            <p:nvPr/>
          </p:nvCxnSpPr>
          <p:spPr>
            <a:xfrm rot="5400000" flipH="1">
              <a:off x="4851899" y="1570832"/>
              <a:ext cx="59578" cy="6059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5" name="Прямая соединительная линия 204"/>
            <p:cNvCxnSpPr>
              <a:stCxn id="166" idx="5"/>
              <a:endCxn id="179" idx="1"/>
            </p:cNvCxnSpPr>
            <p:nvPr/>
          </p:nvCxnSpPr>
          <p:spPr>
            <a:xfrm rot="16200000" flipV="1">
              <a:off x="4721499" y="1601406"/>
              <a:ext cx="75367" cy="21931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6" name="Прямая соединительная линия 205"/>
            <p:cNvCxnSpPr>
              <a:stCxn id="171" idx="5"/>
              <a:endCxn id="166" idx="1"/>
            </p:cNvCxnSpPr>
            <p:nvPr/>
          </p:nvCxnSpPr>
          <p:spPr>
            <a:xfrm rot="16200000" flipH="1" flipV="1">
              <a:off x="4958915" y="1705339"/>
              <a:ext cx="14024" cy="8713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2" name="Прямая соединительная линия 221"/>
            <p:cNvCxnSpPr>
              <a:stCxn id="174" idx="7"/>
              <a:endCxn id="166" idx="4"/>
            </p:cNvCxnSpPr>
            <p:nvPr/>
          </p:nvCxnSpPr>
          <p:spPr>
            <a:xfrm rot="5400000" flipH="1" flipV="1">
              <a:off x="4828319" y="1759859"/>
              <a:ext cx="36960" cy="5467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3" name="Прямая соединительная линия 222"/>
            <p:cNvCxnSpPr>
              <a:stCxn id="163" idx="0"/>
              <a:endCxn id="174" idx="5"/>
            </p:cNvCxnSpPr>
            <p:nvPr/>
          </p:nvCxnSpPr>
          <p:spPr>
            <a:xfrm flipV="1">
              <a:off x="4702742" y="1824217"/>
              <a:ext cx="92439" cy="5460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4" name="Прямая соединительная линия 223"/>
            <p:cNvCxnSpPr>
              <a:stCxn id="174" idx="1"/>
              <a:endCxn id="162" idx="5"/>
            </p:cNvCxnSpPr>
            <p:nvPr/>
          </p:nvCxnSpPr>
          <p:spPr>
            <a:xfrm rot="16200000" flipH="1">
              <a:off x="4865876" y="1802080"/>
              <a:ext cx="48581" cy="10433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9" name="Прямая соединительная линия 228"/>
            <p:cNvCxnSpPr>
              <a:stCxn id="173" idx="1"/>
              <a:endCxn id="179" idx="7"/>
            </p:cNvCxnSpPr>
            <p:nvPr/>
          </p:nvCxnSpPr>
          <p:spPr>
            <a:xfrm rot="16200000" flipH="1">
              <a:off x="4532931" y="1548173"/>
              <a:ext cx="93828" cy="8374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0" name="Прямая соединительная линия 229"/>
            <p:cNvCxnSpPr>
              <a:stCxn id="180" idx="1"/>
              <a:endCxn id="179" idx="6"/>
            </p:cNvCxnSpPr>
            <p:nvPr/>
          </p:nvCxnSpPr>
          <p:spPr>
            <a:xfrm rot="16200000" flipH="1">
              <a:off x="4531509" y="1577080"/>
              <a:ext cx="41382" cy="9110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1" name="Прямая соединительная линия 230"/>
            <p:cNvCxnSpPr>
              <a:stCxn id="183" idx="1"/>
              <a:endCxn id="180" idx="5"/>
            </p:cNvCxnSpPr>
            <p:nvPr/>
          </p:nvCxnSpPr>
          <p:spPr>
            <a:xfrm rot="5400000" flipH="1" flipV="1">
              <a:off x="4384466" y="1546798"/>
              <a:ext cx="11428" cy="10449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7" name="Группа 364"/>
          <p:cNvGrpSpPr/>
          <p:nvPr/>
        </p:nvGrpSpPr>
        <p:grpSpPr>
          <a:xfrm rot="824949">
            <a:off x="3473154" y="1928802"/>
            <a:ext cx="957465" cy="487051"/>
            <a:chOff x="2866670" y="1509356"/>
            <a:chExt cx="1220286" cy="620745"/>
          </a:xfrm>
        </p:grpSpPr>
        <p:cxnSp>
          <p:nvCxnSpPr>
            <p:cNvPr id="221" name="Прямая соединительная линия 220"/>
            <p:cNvCxnSpPr>
              <a:stCxn id="245" idx="5"/>
              <a:endCxn id="248" idx="1"/>
            </p:cNvCxnSpPr>
            <p:nvPr/>
          </p:nvCxnSpPr>
          <p:spPr>
            <a:xfrm rot="16200000" flipV="1">
              <a:off x="3859472" y="1675800"/>
              <a:ext cx="4245" cy="30736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2" name="Прямая соединительная линия 231"/>
            <p:cNvCxnSpPr>
              <a:stCxn id="266" idx="2"/>
              <a:endCxn id="251" idx="6"/>
            </p:cNvCxnSpPr>
            <p:nvPr/>
          </p:nvCxnSpPr>
          <p:spPr>
            <a:xfrm rot="16200000" flipH="1">
              <a:off x="3278275" y="1609729"/>
              <a:ext cx="95704" cy="11435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45" name="8-конечная звезда 244"/>
            <p:cNvSpPr/>
            <p:nvPr/>
          </p:nvSpPr>
          <p:spPr>
            <a:xfrm rot="19358116">
              <a:off x="4014956" y="1800387"/>
              <a:ext cx="72000" cy="72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46" name="8-конечная звезда 245"/>
            <p:cNvSpPr/>
            <p:nvPr/>
          </p:nvSpPr>
          <p:spPr>
            <a:xfrm rot="19358116">
              <a:off x="3299131" y="2065301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47" name="8-конечная звезда 246"/>
            <p:cNvSpPr/>
            <p:nvPr/>
          </p:nvSpPr>
          <p:spPr>
            <a:xfrm rot="19358116">
              <a:off x="3511275" y="1868210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48" name="8-конечная звезда 247"/>
            <p:cNvSpPr/>
            <p:nvPr/>
          </p:nvSpPr>
          <p:spPr>
            <a:xfrm rot="19358116">
              <a:off x="3654151" y="1796772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49" name="8-конечная звезда 248"/>
            <p:cNvSpPr/>
            <p:nvPr/>
          </p:nvSpPr>
          <p:spPr>
            <a:xfrm rot="21105294">
              <a:off x="3505700" y="1648320"/>
              <a:ext cx="79200" cy="79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50" name="8-конечная звезда 249"/>
            <p:cNvSpPr/>
            <p:nvPr/>
          </p:nvSpPr>
          <p:spPr>
            <a:xfrm rot="19358116">
              <a:off x="3511276" y="172533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51" name="8-конечная звезда 250"/>
            <p:cNvSpPr/>
            <p:nvPr/>
          </p:nvSpPr>
          <p:spPr>
            <a:xfrm rot="19358116">
              <a:off x="3370569" y="1708111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52" name="8-конечная звезда 251"/>
            <p:cNvSpPr/>
            <p:nvPr/>
          </p:nvSpPr>
          <p:spPr>
            <a:xfrm rot="19358116">
              <a:off x="3439837" y="172533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53" name="8-конечная звезда 252"/>
            <p:cNvSpPr/>
            <p:nvPr/>
          </p:nvSpPr>
          <p:spPr>
            <a:xfrm rot="19358116">
              <a:off x="3208301" y="1727503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54" name="8-конечная звезда 253"/>
            <p:cNvSpPr/>
            <p:nvPr/>
          </p:nvSpPr>
          <p:spPr>
            <a:xfrm rot="19358116">
              <a:off x="2868332" y="1868209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55" name="8-конечная звезда 254"/>
            <p:cNvSpPr/>
            <p:nvPr/>
          </p:nvSpPr>
          <p:spPr>
            <a:xfrm rot="19358116">
              <a:off x="4012788" y="1583904"/>
              <a:ext cx="61200" cy="61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56" name="8-конечная звезда 255"/>
            <p:cNvSpPr/>
            <p:nvPr/>
          </p:nvSpPr>
          <p:spPr>
            <a:xfrm rot="19358116">
              <a:off x="3080479" y="1794601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57" name="8-конечная звезда 256"/>
            <p:cNvSpPr/>
            <p:nvPr/>
          </p:nvSpPr>
          <p:spPr>
            <a:xfrm rot="19358116">
              <a:off x="3009040" y="1937479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58" name="8-конечная звезда 257"/>
            <p:cNvSpPr/>
            <p:nvPr/>
          </p:nvSpPr>
          <p:spPr>
            <a:xfrm rot="19358116">
              <a:off x="3091363" y="1580288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66" name="8-конечная звезда 265"/>
            <p:cNvSpPr/>
            <p:nvPr/>
          </p:nvSpPr>
          <p:spPr>
            <a:xfrm rot="19358116">
              <a:off x="3234239" y="1580289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67" name="8-конечная звезда 266"/>
            <p:cNvSpPr/>
            <p:nvPr/>
          </p:nvSpPr>
          <p:spPr>
            <a:xfrm rot="19358116" flipV="1">
              <a:off x="2866670" y="1652232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69" name="8-конечная звезда 268"/>
            <p:cNvSpPr/>
            <p:nvPr/>
          </p:nvSpPr>
          <p:spPr>
            <a:xfrm rot="19358116" flipV="1">
              <a:off x="3509612" y="1580794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70" name="8-конечная звезда 269"/>
            <p:cNvSpPr/>
            <p:nvPr/>
          </p:nvSpPr>
          <p:spPr>
            <a:xfrm rot="19358116" flipV="1">
              <a:off x="3438174" y="1509356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276" name="Прямая соединительная линия 275"/>
            <p:cNvCxnSpPr>
              <a:stCxn id="269" idx="4"/>
              <a:endCxn id="251" idx="0"/>
            </p:cNvCxnSpPr>
            <p:nvPr/>
          </p:nvCxnSpPr>
          <p:spPr>
            <a:xfrm rot="10800000" flipV="1">
              <a:off x="3428721" y="1617526"/>
              <a:ext cx="85583" cy="10332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7" name="Прямая соединительная линия 276"/>
            <p:cNvCxnSpPr>
              <a:stCxn id="269" idx="2"/>
              <a:endCxn id="270" idx="6"/>
            </p:cNvCxnSpPr>
            <p:nvPr/>
          </p:nvCxnSpPr>
          <p:spPr>
            <a:xfrm rot="16200000" flipV="1">
              <a:off x="3479203" y="1546089"/>
              <a:ext cx="35101" cy="4369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9" name="Прямая соединительная линия 278"/>
            <p:cNvCxnSpPr>
              <a:stCxn id="252" idx="5"/>
              <a:endCxn id="250" idx="4"/>
            </p:cNvCxnSpPr>
            <p:nvPr/>
          </p:nvCxnSpPr>
          <p:spPr>
            <a:xfrm rot="16200000" flipH="1">
              <a:off x="3468459" y="1720362"/>
              <a:ext cx="19973" cy="7674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0" name="Прямая соединительная линия 279"/>
            <p:cNvCxnSpPr>
              <a:stCxn id="250" idx="3"/>
              <a:endCxn id="247" idx="0"/>
            </p:cNvCxnSpPr>
            <p:nvPr/>
          </p:nvCxnSpPr>
          <p:spPr>
            <a:xfrm rot="16200000" flipH="1">
              <a:off x="3497346" y="1816436"/>
              <a:ext cx="99730" cy="2504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1" name="Прямая соединительная линия 280"/>
            <p:cNvCxnSpPr>
              <a:stCxn id="249" idx="7"/>
              <a:endCxn id="255" idx="4"/>
            </p:cNvCxnSpPr>
            <p:nvPr/>
          </p:nvCxnSpPr>
          <p:spPr>
            <a:xfrm rot="5400000" flipH="1" flipV="1">
              <a:off x="3782472" y="1419599"/>
              <a:ext cx="23118" cy="45007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3" name="Прямая соединительная линия 282"/>
            <p:cNvCxnSpPr>
              <a:stCxn id="255" idx="3"/>
              <a:endCxn id="248" idx="0"/>
            </p:cNvCxnSpPr>
            <p:nvPr/>
          </p:nvCxnSpPr>
          <p:spPr>
            <a:xfrm rot="5400000">
              <a:off x="3789689" y="1557753"/>
              <a:ext cx="162554" cy="33671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4" name="Прямая соединительная линия 283"/>
            <p:cNvCxnSpPr>
              <a:stCxn id="246" idx="0"/>
              <a:endCxn id="247" idx="4"/>
            </p:cNvCxnSpPr>
            <p:nvPr/>
          </p:nvCxnSpPr>
          <p:spPr>
            <a:xfrm flipV="1">
              <a:off x="3357282" y="1911596"/>
              <a:ext cx="159534" cy="16644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5" name="Прямая соединительная линия 284"/>
            <p:cNvCxnSpPr>
              <a:stCxn id="247" idx="1"/>
              <a:endCxn id="248" idx="4"/>
            </p:cNvCxnSpPr>
            <p:nvPr/>
          </p:nvCxnSpPr>
          <p:spPr>
            <a:xfrm rot="5400000" flipH="1" flipV="1">
              <a:off x="3583044" y="1822150"/>
              <a:ext cx="58639" cy="9465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9" name="Прямая соединительная линия 338"/>
            <p:cNvCxnSpPr>
              <a:stCxn id="254" idx="0"/>
              <a:endCxn id="258" idx="3"/>
            </p:cNvCxnSpPr>
            <p:nvPr/>
          </p:nvCxnSpPr>
          <p:spPr>
            <a:xfrm flipV="1">
              <a:off x="2916791" y="1623297"/>
              <a:ext cx="193302" cy="25552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0" name="Прямая соединительная линия 339"/>
            <p:cNvCxnSpPr>
              <a:stCxn id="267" idx="5"/>
              <a:endCxn id="254" idx="7"/>
            </p:cNvCxnSpPr>
            <p:nvPr/>
          </p:nvCxnSpPr>
          <p:spPr>
            <a:xfrm rot="16200000" flipH="1">
              <a:off x="2807356" y="1776884"/>
              <a:ext cx="170699" cy="1242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3" name="Прямая соединительная линия 342"/>
            <p:cNvCxnSpPr>
              <a:stCxn id="254" idx="1"/>
              <a:endCxn id="257" idx="2"/>
            </p:cNvCxnSpPr>
            <p:nvPr/>
          </p:nvCxnSpPr>
          <p:spPr>
            <a:xfrm rot="16200000" flipH="1">
              <a:off x="2944196" y="1876693"/>
              <a:ext cx="77450" cy="12165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4" name="Прямая соединительная линия 343"/>
            <p:cNvCxnSpPr>
              <a:stCxn id="253" idx="4"/>
              <a:endCxn id="256" idx="1"/>
            </p:cNvCxnSpPr>
            <p:nvPr/>
          </p:nvCxnSpPr>
          <p:spPr>
            <a:xfrm rot="10800000" flipV="1">
              <a:off x="3123488" y="1779565"/>
              <a:ext cx="91462" cy="3950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0" name="Прямая соединительная линия 349"/>
            <p:cNvCxnSpPr>
              <a:stCxn id="256" idx="4"/>
              <a:endCxn id="254" idx="1"/>
            </p:cNvCxnSpPr>
            <p:nvPr/>
          </p:nvCxnSpPr>
          <p:spPr>
            <a:xfrm rot="10800000" flipV="1">
              <a:off x="2922094" y="1829310"/>
              <a:ext cx="162819" cy="6948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1" name="Прямая соединительная линия 350"/>
            <p:cNvCxnSpPr>
              <a:stCxn id="253" idx="1"/>
              <a:endCxn id="251" idx="5"/>
            </p:cNvCxnSpPr>
            <p:nvPr/>
          </p:nvCxnSpPr>
          <p:spPr>
            <a:xfrm rot="5400000" flipH="1" flipV="1">
              <a:off x="3307834" y="1701185"/>
              <a:ext cx="28002" cy="9804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9" name="Группа 365"/>
          <p:cNvGrpSpPr/>
          <p:nvPr/>
        </p:nvGrpSpPr>
        <p:grpSpPr>
          <a:xfrm rot="764819">
            <a:off x="3269578" y="2333256"/>
            <a:ext cx="472147" cy="550374"/>
            <a:chOff x="2652696" y="2204201"/>
            <a:chExt cx="551136" cy="642449"/>
          </a:xfrm>
        </p:grpSpPr>
        <p:sp>
          <p:nvSpPr>
            <p:cNvPr id="380" name="8-конечная звезда 379"/>
            <p:cNvSpPr/>
            <p:nvPr/>
          </p:nvSpPr>
          <p:spPr>
            <a:xfrm rot="19358116">
              <a:off x="2871949" y="2657642"/>
              <a:ext cx="72000" cy="72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81" name="8-конечная звезда 380"/>
            <p:cNvSpPr/>
            <p:nvPr/>
          </p:nvSpPr>
          <p:spPr>
            <a:xfrm rot="19358116">
              <a:off x="2727627" y="2779681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82" name="8-конечная звезда 381"/>
            <p:cNvSpPr/>
            <p:nvPr/>
          </p:nvSpPr>
          <p:spPr>
            <a:xfrm rot="19358116">
              <a:off x="2868332" y="2792650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83" name="8-конечная звезда 382"/>
            <p:cNvSpPr/>
            <p:nvPr/>
          </p:nvSpPr>
          <p:spPr>
            <a:xfrm rot="19358116">
              <a:off x="3149832" y="2435460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84" name="8-конечная звезда 383"/>
            <p:cNvSpPr/>
            <p:nvPr/>
          </p:nvSpPr>
          <p:spPr>
            <a:xfrm rot="21285766">
              <a:off x="3145278" y="2502344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85" name="8-конечная звезда 384"/>
            <p:cNvSpPr/>
            <p:nvPr/>
          </p:nvSpPr>
          <p:spPr>
            <a:xfrm rot="13849217" flipH="1" flipV="1">
              <a:off x="3086917" y="2509828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86" name="8-конечная звезда 385"/>
            <p:cNvSpPr/>
            <p:nvPr/>
          </p:nvSpPr>
          <p:spPr>
            <a:xfrm rot="19358116">
              <a:off x="3011210" y="2296838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87" name="8-конечная звезда 386"/>
            <p:cNvSpPr/>
            <p:nvPr/>
          </p:nvSpPr>
          <p:spPr>
            <a:xfrm rot="19358116">
              <a:off x="3036144" y="2204201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88" name="8-конечная звезда 387"/>
            <p:cNvSpPr/>
            <p:nvPr/>
          </p:nvSpPr>
          <p:spPr>
            <a:xfrm rot="13849217" flipH="1" flipV="1">
              <a:off x="2795573" y="2581266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89" name="8-конечная звезда 388"/>
            <p:cNvSpPr/>
            <p:nvPr/>
          </p:nvSpPr>
          <p:spPr>
            <a:xfrm rot="13849217" flipH="1" flipV="1">
              <a:off x="2652696" y="2652704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397" name="Прямая соединительная линия 396"/>
            <p:cNvCxnSpPr>
              <a:stCxn id="380" idx="4"/>
              <a:endCxn id="381" idx="0"/>
            </p:cNvCxnSpPr>
            <p:nvPr/>
          </p:nvCxnSpPr>
          <p:spPr>
            <a:xfrm rot="10800000" flipV="1">
              <a:off x="2785779" y="2715490"/>
              <a:ext cx="93559" cy="7692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8" name="Прямая соединительная линия 397"/>
            <p:cNvCxnSpPr>
              <a:stCxn id="380" idx="3"/>
              <a:endCxn id="382" idx="7"/>
            </p:cNvCxnSpPr>
            <p:nvPr/>
          </p:nvCxnSpPr>
          <p:spPr>
            <a:xfrm rot="5400000">
              <a:off x="2869260" y="2758983"/>
              <a:ext cx="63566" cy="424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9" name="Прямая соединительная линия 398"/>
            <p:cNvCxnSpPr>
              <a:stCxn id="381" idx="1"/>
              <a:endCxn id="382" idx="5"/>
            </p:cNvCxnSpPr>
            <p:nvPr/>
          </p:nvCxnSpPr>
          <p:spPr>
            <a:xfrm rot="5400000" flipH="1" flipV="1">
              <a:off x="2830193" y="2778009"/>
              <a:ext cx="323" cy="7643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0" name="Прямая соединительная линия 399"/>
            <p:cNvCxnSpPr>
              <a:stCxn id="380" idx="6"/>
              <a:endCxn id="388" idx="0"/>
            </p:cNvCxnSpPr>
            <p:nvPr/>
          </p:nvCxnSpPr>
          <p:spPr>
            <a:xfrm rot="16200000" flipV="1">
              <a:off x="2838817" y="2617745"/>
              <a:ext cx="42225" cy="5234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1" name="Прямая соединительная линия 400"/>
            <p:cNvCxnSpPr>
              <a:stCxn id="388" idx="6"/>
              <a:endCxn id="386" idx="3"/>
            </p:cNvCxnSpPr>
            <p:nvPr/>
          </p:nvCxnSpPr>
          <p:spPr>
            <a:xfrm flipV="1">
              <a:off x="2837112" y="2350599"/>
              <a:ext cx="197511" cy="23928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3" name="Прямая соединительная линия 402"/>
            <p:cNvCxnSpPr>
              <a:stCxn id="380" idx="0"/>
              <a:endCxn id="385" idx="2"/>
            </p:cNvCxnSpPr>
            <p:nvPr/>
          </p:nvCxnSpPr>
          <p:spPr>
            <a:xfrm flipV="1">
              <a:off x="2936561" y="2548011"/>
              <a:ext cx="155617" cy="12378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8" name="Прямая соединительная линия 407"/>
            <p:cNvCxnSpPr>
              <a:stCxn id="385" idx="6"/>
              <a:endCxn id="383" idx="4"/>
            </p:cNvCxnSpPr>
            <p:nvPr/>
          </p:nvCxnSpPr>
          <p:spPr>
            <a:xfrm flipV="1">
              <a:off x="3128456" y="2478846"/>
              <a:ext cx="26917" cy="3959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2" name="Прямая соединительная линия 421"/>
            <p:cNvCxnSpPr>
              <a:stCxn id="384" idx="6"/>
              <a:endCxn id="383" idx="3"/>
            </p:cNvCxnSpPr>
            <p:nvPr/>
          </p:nvCxnSpPr>
          <p:spPr>
            <a:xfrm rot="5400000" flipH="1" flipV="1">
              <a:off x="3163283" y="2492481"/>
              <a:ext cx="13221" cy="670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0" name="Прямая соединительная линия 449"/>
            <p:cNvCxnSpPr>
              <a:stCxn id="386" idx="2"/>
              <a:endCxn id="383" idx="6"/>
            </p:cNvCxnSpPr>
            <p:nvPr/>
          </p:nvCxnSpPr>
          <p:spPr>
            <a:xfrm rot="16200000" flipH="1">
              <a:off x="3059669" y="2340224"/>
              <a:ext cx="95704" cy="10585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1" name="Прямая соединительная линия 450"/>
            <p:cNvCxnSpPr>
              <a:stCxn id="386" idx="0"/>
              <a:endCxn id="387" idx="3"/>
            </p:cNvCxnSpPr>
            <p:nvPr/>
          </p:nvCxnSpPr>
          <p:spPr>
            <a:xfrm rot="20835181" flipV="1">
              <a:off x="3054209" y="2258557"/>
              <a:ext cx="10809" cy="4829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3" name="Прямая соединительная линия 452"/>
            <p:cNvCxnSpPr>
              <a:stCxn id="388" idx="2"/>
              <a:endCxn id="389" idx="6"/>
            </p:cNvCxnSpPr>
            <p:nvPr/>
          </p:nvCxnSpPr>
          <p:spPr>
            <a:xfrm rot="10800000" flipV="1">
              <a:off x="2694236" y="2619449"/>
              <a:ext cx="106599" cy="4187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1" name="Группа 367"/>
          <p:cNvGrpSpPr/>
          <p:nvPr/>
        </p:nvGrpSpPr>
        <p:grpSpPr>
          <a:xfrm rot="337753">
            <a:off x="2783978" y="2542447"/>
            <a:ext cx="624343" cy="1448739"/>
            <a:chOff x="2223728" y="2509488"/>
            <a:chExt cx="760100" cy="1763753"/>
          </a:xfrm>
        </p:grpSpPr>
        <p:sp>
          <p:nvSpPr>
            <p:cNvPr id="486" name="8-конечная звезда 485"/>
            <p:cNvSpPr/>
            <p:nvPr/>
          </p:nvSpPr>
          <p:spPr>
            <a:xfrm rot="19358116">
              <a:off x="2351045" y="4208441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87" name="8-конечная звезда 486"/>
            <p:cNvSpPr/>
            <p:nvPr/>
          </p:nvSpPr>
          <p:spPr>
            <a:xfrm rot="19358116">
              <a:off x="2225391" y="4082788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88" name="8-конечная звезда 487"/>
            <p:cNvSpPr/>
            <p:nvPr/>
          </p:nvSpPr>
          <p:spPr>
            <a:xfrm rot="19358116">
              <a:off x="2368267" y="4078534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94" name="8-конечная звезда 493"/>
            <p:cNvSpPr/>
            <p:nvPr/>
          </p:nvSpPr>
          <p:spPr>
            <a:xfrm rot="19358116">
              <a:off x="2582581" y="2868342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96" name="8-конечная звезда 495"/>
            <p:cNvSpPr/>
            <p:nvPr/>
          </p:nvSpPr>
          <p:spPr>
            <a:xfrm rot="19358116" flipV="1">
              <a:off x="2366604" y="3938248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98" name="8-конечная звезда 497"/>
            <p:cNvSpPr/>
            <p:nvPr/>
          </p:nvSpPr>
          <p:spPr>
            <a:xfrm rot="19358116" flipV="1">
              <a:off x="2223728" y="3938249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99" name="8-конечная звезда 498"/>
            <p:cNvSpPr/>
            <p:nvPr/>
          </p:nvSpPr>
          <p:spPr>
            <a:xfrm rot="19358116" flipV="1">
              <a:off x="2295165" y="3723934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00" name="8-конечная звезда 499"/>
            <p:cNvSpPr/>
            <p:nvPr/>
          </p:nvSpPr>
          <p:spPr>
            <a:xfrm rot="19358116" flipV="1">
              <a:off x="2295166" y="3295306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01" name="8-конечная звезда 500"/>
            <p:cNvSpPr/>
            <p:nvPr/>
          </p:nvSpPr>
          <p:spPr>
            <a:xfrm rot="19358116" flipV="1">
              <a:off x="2302520" y="3009553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02" name="8-конечная звезда 501"/>
            <p:cNvSpPr/>
            <p:nvPr/>
          </p:nvSpPr>
          <p:spPr>
            <a:xfrm rot="19358116" flipV="1">
              <a:off x="2302520" y="3152430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03" name="8-конечная звезда 502"/>
            <p:cNvSpPr/>
            <p:nvPr/>
          </p:nvSpPr>
          <p:spPr>
            <a:xfrm rot="19358116" flipV="1">
              <a:off x="2295167" y="2866677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04" name="8-конечная звезда 503"/>
            <p:cNvSpPr/>
            <p:nvPr/>
          </p:nvSpPr>
          <p:spPr>
            <a:xfrm rot="19358116" flipV="1">
              <a:off x="2295166" y="2723802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05" name="8-конечная звезда 504"/>
            <p:cNvSpPr/>
            <p:nvPr/>
          </p:nvSpPr>
          <p:spPr>
            <a:xfrm rot="19358116" flipV="1">
              <a:off x="2366605" y="2509488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06" name="8-конечная звезда 505"/>
            <p:cNvSpPr/>
            <p:nvPr/>
          </p:nvSpPr>
          <p:spPr>
            <a:xfrm rot="19358116" flipV="1">
              <a:off x="2438042" y="2723802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07" name="8-конечная звезда 506"/>
            <p:cNvSpPr/>
            <p:nvPr/>
          </p:nvSpPr>
          <p:spPr>
            <a:xfrm rot="19358116" flipV="1">
              <a:off x="2652356" y="3080993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08" name="8-конечная звезда 507"/>
            <p:cNvSpPr/>
            <p:nvPr/>
          </p:nvSpPr>
          <p:spPr>
            <a:xfrm rot="19358116" flipV="1">
              <a:off x="2795232" y="3080991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09" name="8-конечная звезда 508"/>
            <p:cNvSpPr/>
            <p:nvPr/>
          </p:nvSpPr>
          <p:spPr>
            <a:xfrm rot="19358116" flipV="1">
              <a:off x="2866671" y="3009554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 dirty="0"/>
            </a:p>
          </p:txBody>
        </p:sp>
        <p:sp>
          <p:nvSpPr>
            <p:cNvPr id="511" name="8-конечная звезда 510"/>
            <p:cNvSpPr/>
            <p:nvPr/>
          </p:nvSpPr>
          <p:spPr>
            <a:xfrm rot="19358116" flipV="1">
              <a:off x="2938109" y="3152430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512" name="Прямая соединительная линия 511"/>
            <p:cNvCxnSpPr>
              <a:stCxn id="509" idx="6"/>
              <a:endCxn id="511" idx="2"/>
            </p:cNvCxnSpPr>
            <p:nvPr/>
          </p:nvCxnSpPr>
          <p:spPr>
            <a:xfrm rot="16200000" flipH="1">
              <a:off x="2871981" y="3082005"/>
              <a:ext cx="106539" cy="4369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3" name="Прямая соединительная линия 512"/>
            <p:cNvCxnSpPr>
              <a:stCxn id="509" idx="4"/>
              <a:endCxn id="508" idx="0"/>
            </p:cNvCxnSpPr>
            <p:nvPr/>
          </p:nvCxnSpPr>
          <p:spPr>
            <a:xfrm rot="10800000" flipV="1">
              <a:off x="2836260" y="3046285"/>
              <a:ext cx="35102" cy="4369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4" name="Прямая соединительная линия 513"/>
            <p:cNvCxnSpPr>
              <a:stCxn id="511" idx="3"/>
              <a:endCxn id="508" idx="7"/>
            </p:cNvCxnSpPr>
            <p:nvPr/>
          </p:nvCxnSpPr>
          <p:spPr>
            <a:xfrm rot="16200000" flipV="1">
              <a:off x="2856848" y="3090789"/>
              <a:ext cx="65364" cy="9756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5" name="Прямая соединительная линия 514"/>
            <p:cNvCxnSpPr>
              <a:stCxn id="508" idx="3"/>
              <a:endCxn id="507" idx="7"/>
            </p:cNvCxnSpPr>
            <p:nvPr/>
          </p:nvCxnSpPr>
          <p:spPr>
            <a:xfrm rot="16200000" flipH="1" flipV="1">
              <a:off x="2743615" y="3055070"/>
              <a:ext cx="6077" cy="9756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6" name="Прямая соединительная линия 515"/>
            <p:cNvCxnSpPr>
              <a:stCxn id="507" idx="1"/>
              <a:endCxn id="494" idx="3"/>
            </p:cNvCxnSpPr>
            <p:nvPr/>
          </p:nvCxnSpPr>
          <p:spPr>
            <a:xfrm rot="16200000" flipV="1">
              <a:off x="2562578" y="2965519"/>
              <a:ext cx="159092" cy="7225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7" name="Прямая соединительная линия 516"/>
            <p:cNvCxnSpPr>
              <a:stCxn id="494" idx="5"/>
              <a:endCxn id="506" idx="6"/>
            </p:cNvCxnSpPr>
            <p:nvPr/>
          </p:nvCxnSpPr>
          <p:spPr>
            <a:xfrm rot="16200000" flipV="1">
              <a:off x="2465336" y="2774270"/>
              <a:ext cx="126925" cy="10804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8" name="Прямая соединительная линия 517"/>
            <p:cNvCxnSpPr>
              <a:stCxn id="506" idx="2"/>
              <a:endCxn id="505" idx="5"/>
            </p:cNvCxnSpPr>
            <p:nvPr/>
          </p:nvCxnSpPr>
          <p:spPr>
            <a:xfrm rot="16200000" flipV="1">
              <a:off x="2329984" y="2611448"/>
              <a:ext cx="173488" cy="6060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9" name="Прямая соединительная линия 518"/>
            <p:cNvCxnSpPr>
              <a:stCxn id="505" idx="5"/>
              <a:endCxn id="504" idx="0"/>
            </p:cNvCxnSpPr>
            <p:nvPr/>
          </p:nvCxnSpPr>
          <p:spPr>
            <a:xfrm rot="5400000">
              <a:off x="2272420" y="2618780"/>
              <a:ext cx="177783" cy="5023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0" name="Прямая соединительная линия 519"/>
            <p:cNvCxnSpPr>
              <a:stCxn id="504" idx="5"/>
              <a:endCxn id="503" idx="1"/>
            </p:cNvCxnSpPr>
            <p:nvPr/>
          </p:nvCxnSpPr>
          <p:spPr>
            <a:xfrm rot="16200000" flipH="1">
              <a:off x="2269246" y="2815061"/>
              <a:ext cx="97560" cy="607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1" name="Прямая соединительная линия 520"/>
            <p:cNvCxnSpPr>
              <a:stCxn id="501" idx="5"/>
              <a:endCxn id="502" idx="1"/>
            </p:cNvCxnSpPr>
            <p:nvPr/>
          </p:nvCxnSpPr>
          <p:spPr>
            <a:xfrm rot="16200000" flipH="1">
              <a:off x="2276598" y="3100813"/>
              <a:ext cx="97562" cy="607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2" name="Прямая соединительная линия 521"/>
            <p:cNvCxnSpPr>
              <a:stCxn id="501" idx="1"/>
              <a:endCxn id="503" idx="5"/>
            </p:cNvCxnSpPr>
            <p:nvPr/>
          </p:nvCxnSpPr>
          <p:spPr>
            <a:xfrm rot="16200000" flipV="1">
              <a:off x="2272923" y="2954261"/>
              <a:ext cx="97561" cy="1342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7" name="Прямая соединительная линия 556"/>
            <p:cNvCxnSpPr>
              <a:stCxn id="500" idx="1"/>
              <a:endCxn id="502" idx="5"/>
            </p:cNvCxnSpPr>
            <p:nvPr/>
          </p:nvCxnSpPr>
          <p:spPr>
            <a:xfrm rot="5400000" flipH="1" flipV="1">
              <a:off x="2272922" y="3246089"/>
              <a:ext cx="97561" cy="127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8" name="Прямая соединительная линия 557"/>
            <p:cNvCxnSpPr>
              <a:stCxn id="499" idx="1"/>
              <a:endCxn id="500" idx="5"/>
            </p:cNvCxnSpPr>
            <p:nvPr/>
          </p:nvCxnSpPr>
          <p:spPr>
            <a:xfrm rot="16200000" flipV="1">
              <a:off x="2126369" y="3529443"/>
              <a:ext cx="383313" cy="607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9" name="Прямая соединительная линия 558"/>
            <p:cNvCxnSpPr>
              <a:stCxn id="499" idx="6"/>
              <a:endCxn id="496" idx="2"/>
            </p:cNvCxnSpPr>
            <p:nvPr/>
          </p:nvCxnSpPr>
          <p:spPr>
            <a:xfrm rot="16200000" flipH="1">
              <a:off x="2264756" y="3832103"/>
              <a:ext cx="177977" cy="4369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0" name="Прямая соединительная линия 559"/>
            <p:cNvCxnSpPr>
              <a:stCxn id="496" idx="6"/>
              <a:endCxn id="488" idx="7"/>
            </p:cNvCxnSpPr>
            <p:nvPr/>
          </p:nvCxnSpPr>
          <p:spPr>
            <a:xfrm rot="5400000">
              <a:off x="2351348" y="4026783"/>
              <a:ext cx="99497" cy="448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1" name="Прямая соединительная линия 560"/>
            <p:cNvCxnSpPr>
              <a:stCxn id="486" idx="6"/>
              <a:endCxn id="487" idx="2"/>
            </p:cNvCxnSpPr>
            <p:nvPr/>
          </p:nvCxnSpPr>
          <p:spPr>
            <a:xfrm rot="16200000" flipV="1">
              <a:off x="2274359" y="4125666"/>
              <a:ext cx="83843" cy="9500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0" name="Прямая соединительная линия 579"/>
            <p:cNvCxnSpPr>
              <a:stCxn id="487" idx="7"/>
              <a:endCxn id="498" idx="5"/>
            </p:cNvCxnSpPr>
            <p:nvPr/>
          </p:nvCxnSpPr>
          <p:spPr>
            <a:xfrm rot="16200000" flipV="1">
              <a:off x="2200134" y="4027183"/>
              <a:ext cx="99261" cy="1242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1" name="Прямая соединительная линия 580"/>
            <p:cNvCxnSpPr>
              <a:stCxn id="498" idx="7"/>
              <a:endCxn id="496" idx="3"/>
            </p:cNvCxnSpPr>
            <p:nvPr/>
          </p:nvCxnSpPr>
          <p:spPr>
            <a:xfrm rot="5400000" flipH="1" flipV="1">
              <a:off x="2314987" y="3912327"/>
              <a:ext cx="6076" cy="9756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3" name="Прямая соединительная линия 582"/>
            <p:cNvCxnSpPr>
              <a:stCxn id="488" idx="3"/>
              <a:endCxn id="486" idx="7"/>
            </p:cNvCxnSpPr>
            <p:nvPr/>
          </p:nvCxnSpPr>
          <p:spPr>
            <a:xfrm rot="5400000">
              <a:off x="2351498" y="4168547"/>
              <a:ext cx="76434" cy="393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4" name="Группа 368"/>
          <p:cNvGrpSpPr/>
          <p:nvPr/>
        </p:nvGrpSpPr>
        <p:grpSpPr>
          <a:xfrm rot="350356">
            <a:off x="2043163" y="3629051"/>
            <a:ext cx="1251149" cy="1311341"/>
            <a:chOff x="1651719" y="4152057"/>
            <a:chExt cx="1484928" cy="1556366"/>
          </a:xfrm>
        </p:grpSpPr>
        <p:cxnSp>
          <p:nvCxnSpPr>
            <p:cNvPr id="582" name="Прямая соединительная линия 581"/>
            <p:cNvCxnSpPr>
              <a:stCxn id="601" idx="7"/>
              <a:endCxn id="615" idx="3"/>
            </p:cNvCxnSpPr>
            <p:nvPr/>
          </p:nvCxnSpPr>
          <p:spPr>
            <a:xfrm rot="5400000" flipH="1" flipV="1">
              <a:off x="2431189" y="4681845"/>
              <a:ext cx="83228" cy="502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96" name="8-конечная звезда 595"/>
            <p:cNvSpPr/>
            <p:nvPr/>
          </p:nvSpPr>
          <p:spPr>
            <a:xfrm rot="19358116">
              <a:off x="2727626" y="5227964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97" name="8-конечная звезда 596"/>
            <p:cNvSpPr/>
            <p:nvPr/>
          </p:nvSpPr>
          <p:spPr>
            <a:xfrm rot="19358116">
              <a:off x="2513311" y="4656460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98" name="8-конечная звезда 597"/>
            <p:cNvSpPr/>
            <p:nvPr/>
          </p:nvSpPr>
          <p:spPr>
            <a:xfrm rot="19358116">
              <a:off x="1792510" y="4439978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99" name="8-конечная звезда 598"/>
            <p:cNvSpPr/>
            <p:nvPr/>
          </p:nvSpPr>
          <p:spPr>
            <a:xfrm rot="19358116">
              <a:off x="2011077" y="4654291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00" name="8-конечная звезда 599"/>
            <p:cNvSpPr/>
            <p:nvPr/>
          </p:nvSpPr>
          <p:spPr>
            <a:xfrm rot="19358116">
              <a:off x="1939639" y="458285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01" name="8-конечная звезда 600"/>
            <p:cNvSpPr/>
            <p:nvPr/>
          </p:nvSpPr>
          <p:spPr>
            <a:xfrm rot="19358116">
              <a:off x="2439706" y="4725730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04" name="8-конечная звезда 603"/>
            <p:cNvSpPr/>
            <p:nvPr/>
          </p:nvSpPr>
          <p:spPr>
            <a:xfrm rot="19358116">
              <a:off x="1725325" y="4297100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05" name="8-конечная звезда 604"/>
            <p:cNvSpPr/>
            <p:nvPr/>
          </p:nvSpPr>
          <p:spPr>
            <a:xfrm rot="19358116">
              <a:off x="2584751" y="4870774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06" name="8-конечная звезда 605"/>
            <p:cNvSpPr/>
            <p:nvPr/>
          </p:nvSpPr>
          <p:spPr>
            <a:xfrm rot="19358116">
              <a:off x="3082647" y="565442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08" name="8-конечная звезда 607"/>
            <p:cNvSpPr/>
            <p:nvPr/>
          </p:nvSpPr>
          <p:spPr>
            <a:xfrm rot="19358116">
              <a:off x="1651719" y="4152057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09" name="8-конечная звезда 608"/>
            <p:cNvSpPr/>
            <p:nvPr/>
          </p:nvSpPr>
          <p:spPr>
            <a:xfrm rot="19358116">
              <a:off x="1723156" y="4509245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10" name="8-конечная звезда 609"/>
            <p:cNvSpPr/>
            <p:nvPr/>
          </p:nvSpPr>
          <p:spPr>
            <a:xfrm rot="19358116">
              <a:off x="1723157" y="4580683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11" name="8-конечная звезда 610"/>
            <p:cNvSpPr/>
            <p:nvPr/>
          </p:nvSpPr>
          <p:spPr>
            <a:xfrm rot="19358116">
              <a:off x="1662603" y="4305817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12" name="8-конечная звезда 611"/>
            <p:cNvSpPr/>
            <p:nvPr/>
          </p:nvSpPr>
          <p:spPr>
            <a:xfrm rot="19358116">
              <a:off x="2008909" y="4294931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13" name="8-конечная звезда 612"/>
            <p:cNvSpPr/>
            <p:nvPr/>
          </p:nvSpPr>
          <p:spPr>
            <a:xfrm rot="19358116">
              <a:off x="2151783" y="4294932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14" name="8-конечная звезда 613"/>
            <p:cNvSpPr/>
            <p:nvPr/>
          </p:nvSpPr>
          <p:spPr>
            <a:xfrm rot="19358116">
              <a:off x="2151785" y="4580684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15" name="8-конечная звезда 614"/>
            <p:cNvSpPr/>
            <p:nvPr/>
          </p:nvSpPr>
          <p:spPr>
            <a:xfrm rot="19358116">
              <a:off x="2456583" y="4599732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16" name="8-конечная звезда 615"/>
            <p:cNvSpPr/>
            <p:nvPr/>
          </p:nvSpPr>
          <p:spPr>
            <a:xfrm rot="19358116">
              <a:off x="2366098" y="4866436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17" name="8-конечная звезда 616"/>
            <p:cNvSpPr/>
            <p:nvPr/>
          </p:nvSpPr>
          <p:spPr>
            <a:xfrm rot="19358116">
              <a:off x="2305545" y="5080751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18" name="8-конечная звезда 617"/>
            <p:cNvSpPr/>
            <p:nvPr/>
          </p:nvSpPr>
          <p:spPr>
            <a:xfrm rot="19358116">
              <a:off x="2866164" y="5509377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619" name="Прямая соединительная линия 618"/>
            <p:cNvCxnSpPr>
              <a:stCxn id="614" idx="7"/>
              <a:endCxn id="613" idx="3"/>
            </p:cNvCxnSpPr>
            <p:nvPr/>
          </p:nvCxnSpPr>
          <p:spPr>
            <a:xfrm rot="16200000" flipV="1">
              <a:off x="2051917" y="4456537"/>
              <a:ext cx="242934" cy="574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0" name="Прямая соединительная линия 619"/>
            <p:cNvCxnSpPr>
              <a:stCxn id="615" idx="2"/>
              <a:endCxn id="597" idx="7"/>
            </p:cNvCxnSpPr>
            <p:nvPr/>
          </p:nvCxnSpPr>
          <p:spPr>
            <a:xfrm rot="16200000" flipH="1">
              <a:off x="2511530" y="4618261"/>
              <a:ext cx="18249" cy="5872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1" name="Прямая соединительная линия 620"/>
            <p:cNvCxnSpPr>
              <a:stCxn id="605" idx="7"/>
              <a:endCxn id="597" idx="2"/>
            </p:cNvCxnSpPr>
            <p:nvPr/>
          </p:nvCxnSpPr>
          <p:spPr>
            <a:xfrm rot="16200000" flipV="1">
              <a:off x="2515190" y="4764796"/>
              <a:ext cx="156451" cy="5608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2" name="Прямая соединительная линия 621"/>
            <p:cNvCxnSpPr>
              <a:stCxn id="596" idx="7"/>
              <a:endCxn id="605" idx="2"/>
            </p:cNvCxnSpPr>
            <p:nvPr/>
          </p:nvCxnSpPr>
          <p:spPr>
            <a:xfrm rot="16200000" flipV="1">
              <a:off x="2550910" y="5014830"/>
              <a:ext cx="299327" cy="12751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3" name="Прямая соединительная линия 622"/>
            <p:cNvCxnSpPr>
              <a:stCxn id="596" idx="5"/>
              <a:endCxn id="617" idx="2"/>
            </p:cNvCxnSpPr>
            <p:nvPr/>
          </p:nvCxnSpPr>
          <p:spPr>
            <a:xfrm rot="16200000" flipV="1">
              <a:off x="2465814" y="4993959"/>
              <a:ext cx="136541" cy="38766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4" name="Прямая соединительная линия 623"/>
            <p:cNvCxnSpPr>
              <a:stCxn id="618" idx="2"/>
              <a:endCxn id="606" idx="7"/>
            </p:cNvCxnSpPr>
            <p:nvPr/>
          </p:nvCxnSpPr>
          <p:spPr>
            <a:xfrm rot="16200000" flipH="1">
              <a:off x="2953794" y="5495222"/>
              <a:ext cx="106518" cy="21236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5" name="Прямая соединительная линия 624"/>
            <p:cNvCxnSpPr>
              <a:stCxn id="596" idx="2"/>
              <a:endCxn id="618" idx="6"/>
            </p:cNvCxnSpPr>
            <p:nvPr/>
          </p:nvCxnSpPr>
          <p:spPr>
            <a:xfrm rot="16200000" flipH="1">
              <a:off x="2713325" y="5352479"/>
              <a:ext cx="227695" cy="9496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3" name="Прямая соединительная линия 642"/>
            <p:cNvCxnSpPr>
              <a:stCxn id="613" idx="5"/>
              <a:endCxn id="612" idx="1"/>
            </p:cNvCxnSpPr>
            <p:nvPr/>
          </p:nvCxnSpPr>
          <p:spPr>
            <a:xfrm rot="16200000" flipH="1" flipV="1">
              <a:off x="2099076" y="4266503"/>
              <a:ext cx="5739" cy="10005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4" name="Прямая соединительная линия 643"/>
            <p:cNvCxnSpPr>
              <a:stCxn id="616" idx="5"/>
              <a:endCxn id="614" idx="2"/>
            </p:cNvCxnSpPr>
            <p:nvPr/>
          </p:nvCxnSpPr>
          <p:spPr>
            <a:xfrm rot="16200000" flipV="1">
              <a:off x="2143535" y="4662411"/>
              <a:ext cx="265715" cy="17979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5" name="Прямая соединительная линия 644"/>
            <p:cNvCxnSpPr>
              <a:stCxn id="616" idx="7"/>
              <a:endCxn id="601" idx="4"/>
            </p:cNvCxnSpPr>
            <p:nvPr/>
          </p:nvCxnSpPr>
          <p:spPr>
            <a:xfrm rot="5400000" flipH="1" flipV="1">
              <a:off x="2369152" y="4790533"/>
              <a:ext cx="97511" cy="5467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6" name="Прямая соединительная линия 645"/>
            <p:cNvCxnSpPr>
              <a:stCxn id="605" idx="6"/>
              <a:endCxn id="601" idx="2"/>
            </p:cNvCxnSpPr>
            <p:nvPr/>
          </p:nvCxnSpPr>
          <p:spPr>
            <a:xfrm rot="16200000" flipV="1">
              <a:off x="2488673" y="4768608"/>
              <a:ext cx="103234" cy="11439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8" name="Прямая соединительная линия 657"/>
            <p:cNvCxnSpPr>
              <a:stCxn id="600" idx="7"/>
              <a:endCxn id="612" idx="3"/>
            </p:cNvCxnSpPr>
            <p:nvPr/>
          </p:nvCxnSpPr>
          <p:spPr>
            <a:xfrm rot="5400000" flipH="1" flipV="1">
              <a:off x="1876356" y="4431810"/>
              <a:ext cx="245152" cy="5741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9" name="Прямая соединительная линия 658"/>
            <p:cNvCxnSpPr>
              <a:stCxn id="609" idx="3"/>
              <a:endCxn id="610" idx="7"/>
            </p:cNvCxnSpPr>
            <p:nvPr/>
          </p:nvCxnSpPr>
          <p:spPr>
            <a:xfrm rot="16200000" flipH="1">
              <a:off x="1730446" y="4563693"/>
              <a:ext cx="28620" cy="574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0" name="Прямая соединительная линия 659"/>
            <p:cNvCxnSpPr>
              <a:stCxn id="599" idx="1"/>
              <a:endCxn id="614" idx="4"/>
            </p:cNvCxnSpPr>
            <p:nvPr/>
          </p:nvCxnSpPr>
          <p:spPr>
            <a:xfrm rot="5400000" flipH="1" flipV="1">
              <a:off x="2075785" y="4604446"/>
              <a:ext cx="69485" cy="9138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7" name="Прямая соединительная линия 666"/>
            <p:cNvCxnSpPr>
              <a:stCxn id="611" idx="6"/>
              <a:endCxn id="608" idx="3"/>
            </p:cNvCxnSpPr>
            <p:nvPr/>
          </p:nvCxnSpPr>
          <p:spPr>
            <a:xfrm rot="16200000" flipV="1">
              <a:off x="1613180" y="4252335"/>
              <a:ext cx="115184" cy="64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8" name="Прямая соединительная линия 667"/>
            <p:cNvCxnSpPr>
              <a:stCxn id="612" idx="4"/>
              <a:endCxn id="598" idx="0"/>
            </p:cNvCxnSpPr>
            <p:nvPr/>
          </p:nvCxnSpPr>
          <p:spPr>
            <a:xfrm rot="10800000" flipV="1">
              <a:off x="1840970" y="4329640"/>
              <a:ext cx="172373" cy="12095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9" name="Прямая соединительная линия 668"/>
            <p:cNvCxnSpPr>
              <a:stCxn id="609" idx="0"/>
              <a:endCxn id="598" idx="4"/>
            </p:cNvCxnSpPr>
            <p:nvPr/>
          </p:nvCxnSpPr>
          <p:spPr>
            <a:xfrm flipV="1">
              <a:off x="1761923" y="4483364"/>
              <a:ext cx="36128" cy="3437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0" name="Прямая соединительная линия 669"/>
            <p:cNvCxnSpPr>
              <a:stCxn id="612" idx="5"/>
              <a:endCxn id="604" idx="1"/>
            </p:cNvCxnSpPr>
            <p:nvPr/>
          </p:nvCxnSpPr>
          <p:spPr>
            <a:xfrm rot="16200000" flipH="1" flipV="1">
              <a:off x="1887080" y="4205667"/>
              <a:ext cx="14026" cy="23001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1" name="Прямая соединительная линия 670"/>
            <p:cNvCxnSpPr>
              <a:stCxn id="599" idx="6"/>
              <a:endCxn id="600" idx="2"/>
            </p:cNvCxnSpPr>
            <p:nvPr/>
          </p:nvCxnSpPr>
          <p:spPr>
            <a:xfrm rot="16200000" flipV="1">
              <a:off x="1988098" y="4626239"/>
              <a:ext cx="28520" cy="3866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9" name="Прямая соединительная линия 688"/>
            <p:cNvCxnSpPr>
              <a:stCxn id="604" idx="4"/>
              <a:endCxn id="611" idx="1"/>
            </p:cNvCxnSpPr>
            <p:nvPr/>
          </p:nvCxnSpPr>
          <p:spPr>
            <a:xfrm rot="10800000">
              <a:off x="1705612" y="4330288"/>
              <a:ext cx="25254" cy="1019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2" name="Прямая соединительная линия 701"/>
            <p:cNvCxnSpPr>
              <a:stCxn id="614" idx="7"/>
              <a:endCxn id="612" idx="2"/>
            </p:cNvCxnSpPr>
            <p:nvPr/>
          </p:nvCxnSpPr>
          <p:spPr>
            <a:xfrm rot="16200000" flipV="1">
              <a:off x="1986349" y="4390968"/>
              <a:ext cx="247177" cy="13263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5" name="Группа 369"/>
          <p:cNvGrpSpPr/>
          <p:nvPr/>
        </p:nvGrpSpPr>
        <p:grpSpPr>
          <a:xfrm rot="685832">
            <a:off x="2593716" y="4710567"/>
            <a:ext cx="841399" cy="642815"/>
            <a:chOff x="2413837" y="5296478"/>
            <a:chExt cx="1002232" cy="765689"/>
          </a:xfrm>
        </p:grpSpPr>
        <p:sp>
          <p:nvSpPr>
            <p:cNvPr id="710" name="8-конечная звезда 709"/>
            <p:cNvSpPr/>
            <p:nvPr/>
          </p:nvSpPr>
          <p:spPr>
            <a:xfrm rot="19358116">
              <a:off x="2413837" y="5296478"/>
              <a:ext cx="72000" cy="72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11" name="8-конечная звезда 710"/>
            <p:cNvSpPr/>
            <p:nvPr/>
          </p:nvSpPr>
          <p:spPr>
            <a:xfrm rot="19358116">
              <a:off x="2472786" y="5648186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12" name="8-конечная звезда 711"/>
            <p:cNvSpPr/>
            <p:nvPr/>
          </p:nvSpPr>
          <p:spPr>
            <a:xfrm rot="19358116">
              <a:off x="2439705" y="5440110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13" name="8-конечная звезда 712"/>
            <p:cNvSpPr/>
            <p:nvPr/>
          </p:nvSpPr>
          <p:spPr>
            <a:xfrm rot="19358116">
              <a:off x="2511143" y="5368671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14" name="8-конечная звезда 713"/>
            <p:cNvSpPr/>
            <p:nvPr/>
          </p:nvSpPr>
          <p:spPr>
            <a:xfrm rot="19358116">
              <a:off x="2651850" y="5866569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15" name="8-конечная звезда 714"/>
            <p:cNvSpPr/>
            <p:nvPr/>
          </p:nvSpPr>
          <p:spPr>
            <a:xfrm rot="19358116">
              <a:off x="2804250" y="6018967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16" name="8-конечная звезда 715"/>
            <p:cNvSpPr/>
            <p:nvPr/>
          </p:nvSpPr>
          <p:spPr>
            <a:xfrm rot="19358116">
              <a:off x="2877049" y="6009445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17" name="8-конечная звезда 716"/>
            <p:cNvSpPr/>
            <p:nvPr/>
          </p:nvSpPr>
          <p:spPr>
            <a:xfrm rot="19358116">
              <a:off x="3151917" y="5938005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18" name="8-конечная звезда 717"/>
            <p:cNvSpPr/>
            <p:nvPr/>
          </p:nvSpPr>
          <p:spPr>
            <a:xfrm rot="19358116">
              <a:off x="2734173" y="5734577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19" name="8-конечная звезда 718"/>
            <p:cNvSpPr/>
            <p:nvPr/>
          </p:nvSpPr>
          <p:spPr>
            <a:xfrm rot="19358116">
              <a:off x="2794727" y="5652255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20" name="8-конечная звезда 719"/>
            <p:cNvSpPr/>
            <p:nvPr/>
          </p:nvSpPr>
          <p:spPr>
            <a:xfrm rot="19358116">
              <a:off x="3304648" y="5913195"/>
              <a:ext cx="43199" cy="4319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21" name="8-конечная звезда 720"/>
            <p:cNvSpPr/>
            <p:nvPr/>
          </p:nvSpPr>
          <p:spPr>
            <a:xfrm rot="19358116">
              <a:off x="3358469" y="5729846"/>
              <a:ext cx="57600" cy="576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22" name="8-конечная звезда 721"/>
            <p:cNvSpPr/>
            <p:nvPr/>
          </p:nvSpPr>
          <p:spPr>
            <a:xfrm rot="19358116">
              <a:off x="2651851" y="5509377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723" name="Прямая соединительная линия 722"/>
            <p:cNvCxnSpPr>
              <a:stCxn id="711" idx="2"/>
              <a:endCxn id="718" idx="6"/>
            </p:cNvCxnSpPr>
            <p:nvPr/>
          </p:nvCxnSpPr>
          <p:spPr>
            <a:xfrm rot="15514168" flipH="1">
              <a:off x="2586212" y="5611025"/>
              <a:ext cx="86411" cy="21360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4" name="Прямая соединительная линия 723"/>
            <p:cNvCxnSpPr>
              <a:stCxn id="718" idx="4"/>
              <a:endCxn id="714" idx="0"/>
            </p:cNvCxnSpPr>
            <p:nvPr/>
          </p:nvCxnSpPr>
          <p:spPr>
            <a:xfrm rot="10800000" flipV="1">
              <a:off x="2690618" y="5769286"/>
              <a:ext cx="47989" cy="10577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5" name="Прямая соединительная линия 724"/>
            <p:cNvCxnSpPr>
              <a:stCxn id="719" idx="3"/>
              <a:endCxn id="718" idx="0"/>
            </p:cNvCxnSpPr>
            <p:nvPr/>
          </p:nvCxnSpPr>
          <p:spPr>
            <a:xfrm rot="5400000">
              <a:off x="2769297" y="5698908"/>
              <a:ext cx="47804" cy="4051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6" name="Прямая соединительная линия 725"/>
            <p:cNvCxnSpPr>
              <a:stCxn id="717" idx="6"/>
              <a:endCxn id="719" idx="3"/>
            </p:cNvCxnSpPr>
            <p:nvPr/>
          </p:nvCxnSpPr>
          <p:spPr>
            <a:xfrm rot="16200000" flipV="1">
              <a:off x="2863346" y="5645375"/>
              <a:ext cx="247174" cy="34695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7" name="Прямая соединительная линия 726"/>
            <p:cNvCxnSpPr>
              <a:stCxn id="716" idx="1"/>
              <a:endCxn id="715" idx="1"/>
            </p:cNvCxnSpPr>
            <p:nvPr/>
          </p:nvCxnSpPr>
          <p:spPr>
            <a:xfrm rot="5400000">
              <a:off x="2878898" y="6002277"/>
              <a:ext cx="9522" cy="7279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8" name="Прямая соединительная линия 727"/>
            <p:cNvCxnSpPr>
              <a:stCxn id="717" idx="5"/>
              <a:endCxn id="716" idx="1"/>
            </p:cNvCxnSpPr>
            <p:nvPr/>
          </p:nvCxnSpPr>
          <p:spPr>
            <a:xfrm rot="16200000" flipH="1" flipV="1">
              <a:off x="2997493" y="5879300"/>
              <a:ext cx="77180" cy="23205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9" name="Прямая соединительная линия 728"/>
            <p:cNvCxnSpPr>
              <a:stCxn id="717" idx="1"/>
              <a:endCxn id="720" idx="5"/>
            </p:cNvCxnSpPr>
            <p:nvPr/>
          </p:nvCxnSpPr>
          <p:spPr>
            <a:xfrm rot="4714168" flipH="1" flipV="1">
              <a:off x="3245800" y="5890305"/>
              <a:ext cx="8162" cy="11378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30" name="Прямая соединительная линия 729"/>
            <p:cNvCxnSpPr>
              <a:stCxn id="720" idx="0"/>
              <a:endCxn id="721" idx="3"/>
            </p:cNvCxnSpPr>
            <p:nvPr/>
          </p:nvCxnSpPr>
          <p:spPr>
            <a:xfrm rot="20914168" flipV="1">
              <a:off x="3330485" y="5792491"/>
              <a:ext cx="65886" cy="12389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5" name="Прямая соединительная линия 754"/>
            <p:cNvCxnSpPr>
              <a:stCxn id="722" idx="6"/>
              <a:endCxn id="713" idx="2"/>
            </p:cNvCxnSpPr>
            <p:nvPr/>
          </p:nvCxnSpPr>
          <p:spPr>
            <a:xfrm rot="16200000" flipV="1">
              <a:off x="2559096" y="5412563"/>
              <a:ext cx="96680" cy="10581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6" name="Прямая соединительная линия 755"/>
            <p:cNvCxnSpPr>
              <a:stCxn id="713" idx="6"/>
              <a:endCxn id="710" idx="1"/>
            </p:cNvCxnSpPr>
            <p:nvPr/>
          </p:nvCxnSpPr>
          <p:spPr>
            <a:xfrm rot="16200000" flipV="1">
              <a:off x="2485163" y="5337617"/>
              <a:ext cx="36951" cy="3623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7" name="Прямая соединительная линия 756"/>
            <p:cNvCxnSpPr>
              <a:stCxn id="713" idx="4"/>
              <a:endCxn id="712" idx="0"/>
            </p:cNvCxnSpPr>
            <p:nvPr/>
          </p:nvCxnSpPr>
          <p:spPr>
            <a:xfrm rot="10800000" flipV="1">
              <a:off x="2488164" y="5412056"/>
              <a:ext cx="28520" cy="3866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8" name="Прямая соединительная линия 757"/>
            <p:cNvCxnSpPr>
              <a:stCxn id="712" idx="1"/>
              <a:endCxn id="722" idx="5"/>
            </p:cNvCxnSpPr>
            <p:nvPr/>
          </p:nvCxnSpPr>
          <p:spPr>
            <a:xfrm rot="16200000" flipH="1">
              <a:off x="2544049" y="5420114"/>
              <a:ext cx="57410" cy="15857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9" name="Прямая соединительная линия 758"/>
            <p:cNvCxnSpPr>
              <a:stCxn id="719" idx="6"/>
              <a:endCxn id="722" idx="2"/>
            </p:cNvCxnSpPr>
            <p:nvPr/>
          </p:nvCxnSpPr>
          <p:spPr>
            <a:xfrm rot="16200000" flipV="1">
              <a:off x="2690617" y="5544087"/>
              <a:ext cx="108544" cy="11665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6" name="Группа 509"/>
          <p:cNvGrpSpPr/>
          <p:nvPr/>
        </p:nvGrpSpPr>
        <p:grpSpPr>
          <a:xfrm rot="646126">
            <a:off x="5834525" y="4770199"/>
            <a:ext cx="498363" cy="696528"/>
            <a:chOff x="6580153" y="4869462"/>
            <a:chExt cx="599174" cy="837425"/>
          </a:xfrm>
        </p:grpSpPr>
        <p:sp>
          <p:nvSpPr>
            <p:cNvPr id="523" name="8-конечная звезда 522"/>
            <p:cNvSpPr/>
            <p:nvPr/>
          </p:nvSpPr>
          <p:spPr>
            <a:xfrm rot="1262594">
              <a:off x="6980055" y="4869462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24" name="8-конечная звезда 523"/>
            <p:cNvSpPr/>
            <p:nvPr/>
          </p:nvSpPr>
          <p:spPr>
            <a:xfrm rot="1262594">
              <a:off x="6581737" y="5081547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25" name="8-конечная звезда 524"/>
            <p:cNvSpPr/>
            <p:nvPr/>
          </p:nvSpPr>
          <p:spPr>
            <a:xfrm rot="1262594">
              <a:off x="6580153" y="5365720"/>
              <a:ext cx="53999" cy="5399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26" name="8-конечная звезда 525"/>
            <p:cNvSpPr/>
            <p:nvPr/>
          </p:nvSpPr>
          <p:spPr>
            <a:xfrm rot="1262594">
              <a:off x="7125328" y="5190401"/>
              <a:ext cx="53999" cy="5399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27" name="8-конечная звезда 526"/>
            <p:cNvSpPr/>
            <p:nvPr/>
          </p:nvSpPr>
          <p:spPr>
            <a:xfrm rot="1262594">
              <a:off x="6950246" y="5660087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528" name="Прямая соединительная линия 527"/>
            <p:cNvCxnSpPr>
              <a:stCxn id="526" idx="5"/>
              <a:endCxn id="523" idx="1"/>
            </p:cNvCxnSpPr>
            <p:nvPr/>
          </p:nvCxnSpPr>
          <p:spPr>
            <a:xfrm rot="15553874" flipV="1">
              <a:off x="6944340" y="5029646"/>
              <a:ext cx="278287" cy="6490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9" name="Прямая соединительная линия 528"/>
            <p:cNvCxnSpPr>
              <a:stCxn id="525" idx="0"/>
              <a:endCxn id="523" idx="2"/>
            </p:cNvCxnSpPr>
            <p:nvPr/>
          </p:nvCxnSpPr>
          <p:spPr>
            <a:xfrm rot="20953874" flipV="1">
              <a:off x="6591665" y="4970662"/>
              <a:ext cx="449849" cy="39318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0" name="Прямая соединительная линия 529"/>
            <p:cNvCxnSpPr>
              <a:stCxn id="527" idx="4"/>
              <a:endCxn id="525" idx="1"/>
            </p:cNvCxnSpPr>
            <p:nvPr/>
          </p:nvCxnSpPr>
          <p:spPr>
            <a:xfrm rot="10153874">
              <a:off x="6645133" y="5388491"/>
              <a:ext cx="279661" cy="31550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1" name="Прямая соединительная линия 530"/>
            <p:cNvCxnSpPr>
              <a:stCxn id="525" idx="6"/>
              <a:endCxn id="524" idx="1"/>
            </p:cNvCxnSpPr>
            <p:nvPr/>
          </p:nvCxnSpPr>
          <p:spPr>
            <a:xfrm rot="5400000" flipH="1" flipV="1">
              <a:off x="6510090" y="5250319"/>
              <a:ext cx="223966" cy="1043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2" name="Прямая соединительная линия 531"/>
            <p:cNvCxnSpPr>
              <a:stCxn id="524" idx="7"/>
              <a:endCxn id="523" idx="3"/>
            </p:cNvCxnSpPr>
            <p:nvPr/>
          </p:nvCxnSpPr>
          <p:spPr>
            <a:xfrm rot="4753874" flipH="1" flipV="1">
              <a:off x="6753726" y="4823982"/>
              <a:ext cx="119140" cy="36784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7" name="Группа 535"/>
          <p:cNvGrpSpPr/>
          <p:nvPr/>
        </p:nvGrpSpPr>
        <p:grpSpPr>
          <a:xfrm rot="323258">
            <a:off x="4207812" y="4351490"/>
            <a:ext cx="1464746" cy="1601856"/>
            <a:chOff x="4505825" y="4720146"/>
            <a:chExt cx="1719437" cy="1760703"/>
          </a:xfrm>
        </p:grpSpPr>
        <p:cxnSp>
          <p:nvCxnSpPr>
            <p:cNvPr id="537" name="Прямая соединительная линия 536"/>
            <p:cNvCxnSpPr>
              <a:stCxn id="578" idx="0"/>
              <a:endCxn id="577" idx="2"/>
            </p:cNvCxnSpPr>
            <p:nvPr/>
          </p:nvCxnSpPr>
          <p:spPr>
            <a:xfrm flipV="1">
              <a:off x="6132291" y="5060439"/>
              <a:ext cx="29275" cy="5622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8" name="Прямая соединительная линия 537"/>
            <p:cNvCxnSpPr>
              <a:stCxn id="552" idx="6"/>
              <a:endCxn id="549" idx="1"/>
            </p:cNvCxnSpPr>
            <p:nvPr/>
          </p:nvCxnSpPr>
          <p:spPr>
            <a:xfrm rot="5076742" flipH="1" flipV="1">
              <a:off x="5488064" y="6252517"/>
              <a:ext cx="41011" cy="4910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9" name="Прямая соединительная линия 538"/>
            <p:cNvCxnSpPr>
              <a:stCxn id="544" idx="7"/>
              <a:endCxn id="543" idx="2"/>
            </p:cNvCxnSpPr>
            <p:nvPr/>
          </p:nvCxnSpPr>
          <p:spPr>
            <a:xfrm rot="5400000" flipH="1" flipV="1">
              <a:off x="5632598" y="5774212"/>
              <a:ext cx="249589" cy="25138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40" name="Прямая соединительная линия 539"/>
            <p:cNvCxnSpPr>
              <a:stCxn id="548" idx="3"/>
              <a:endCxn id="547" idx="6"/>
            </p:cNvCxnSpPr>
            <p:nvPr/>
          </p:nvCxnSpPr>
          <p:spPr>
            <a:xfrm rot="5400000">
              <a:off x="6031085" y="5887865"/>
              <a:ext cx="47329" cy="4852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41" name="8-конечная звезда 540"/>
            <p:cNvSpPr/>
            <p:nvPr/>
          </p:nvSpPr>
          <p:spPr>
            <a:xfrm rot="1262594">
              <a:off x="5438730" y="5367299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42" name="8-конечная звезда 541"/>
            <p:cNvSpPr/>
            <p:nvPr/>
          </p:nvSpPr>
          <p:spPr>
            <a:xfrm rot="1262594">
              <a:off x="5079960" y="5365721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43" name="8-конечная звезда 542"/>
            <p:cNvSpPr/>
            <p:nvPr/>
          </p:nvSpPr>
          <p:spPr>
            <a:xfrm rot="1262594">
              <a:off x="5865779" y="5722910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44" name="8-конечная звезда 543"/>
            <p:cNvSpPr/>
            <p:nvPr/>
          </p:nvSpPr>
          <p:spPr>
            <a:xfrm rot="1262594">
              <a:off x="5580026" y="6008661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45" name="8-конечная звезда 544"/>
            <p:cNvSpPr/>
            <p:nvPr/>
          </p:nvSpPr>
          <p:spPr>
            <a:xfrm rot="1262594">
              <a:off x="5079960" y="565147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46" name="8-конечная звезда 545"/>
            <p:cNvSpPr/>
            <p:nvPr/>
          </p:nvSpPr>
          <p:spPr>
            <a:xfrm rot="1262594">
              <a:off x="5316555" y="5816629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47" name="8-конечная звезда 546"/>
            <p:cNvSpPr/>
            <p:nvPr/>
          </p:nvSpPr>
          <p:spPr>
            <a:xfrm rot="1262594">
              <a:off x="6006023" y="5934592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48" name="8-конечная звезда 547"/>
            <p:cNvSpPr/>
            <p:nvPr/>
          </p:nvSpPr>
          <p:spPr>
            <a:xfrm rot="1262594">
              <a:off x="6077460" y="5863154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49" name="8-конечная звезда 548"/>
            <p:cNvSpPr/>
            <p:nvPr/>
          </p:nvSpPr>
          <p:spPr>
            <a:xfrm rot="1262594">
              <a:off x="5505958" y="6220344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50" name="8-конечная звезда 549"/>
            <p:cNvSpPr/>
            <p:nvPr/>
          </p:nvSpPr>
          <p:spPr>
            <a:xfrm rot="1262594">
              <a:off x="5635118" y="6360537"/>
              <a:ext cx="43200" cy="43201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51" name="8-конечная звезда 550"/>
            <p:cNvSpPr/>
            <p:nvPr/>
          </p:nvSpPr>
          <p:spPr>
            <a:xfrm rot="1262594">
              <a:off x="5552493" y="6319546"/>
              <a:ext cx="36001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52" name="8-конечная звезда 551"/>
            <p:cNvSpPr/>
            <p:nvPr/>
          </p:nvSpPr>
          <p:spPr>
            <a:xfrm rot="1262594">
              <a:off x="5453808" y="6298081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53" name="8-конечная звезда 552"/>
            <p:cNvSpPr/>
            <p:nvPr/>
          </p:nvSpPr>
          <p:spPr>
            <a:xfrm rot="1262594">
              <a:off x="5564030" y="6444849"/>
              <a:ext cx="36001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554" name="Прямая соединительная линия 553"/>
            <p:cNvCxnSpPr>
              <a:stCxn id="546" idx="4"/>
              <a:endCxn id="545" idx="0"/>
            </p:cNvCxnSpPr>
            <p:nvPr/>
          </p:nvCxnSpPr>
          <p:spPr>
            <a:xfrm rot="10800000">
              <a:off x="5132159" y="5688168"/>
              <a:ext cx="185596" cy="13999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5" name="Прямая соединительная линия 554"/>
            <p:cNvCxnSpPr>
              <a:stCxn id="546" idx="0"/>
              <a:endCxn id="544" idx="4"/>
            </p:cNvCxnSpPr>
            <p:nvPr/>
          </p:nvCxnSpPr>
          <p:spPr>
            <a:xfrm>
              <a:off x="5351355" y="5841092"/>
              <a:ext cx="230472" cy="18487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6" name="Прямая соединительная линия 555"/>
            <p:cNvCxnSpPr>
              <a:stCxn id="541" idx="7"/>
              <a:endCxn id="543" idx="5"/>
            </p:cNvCxnSpPr>
            <p:nvPr/>
          </p:nvCxnSpPr>
          <p:spPr>
            <a:xfrm rot="16200000" flipH="1">
              <a:off x="5521930" y="5365350"/>
              <a:ext cx="338693" cy="38107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2" name="Прямая соединительная линия 561"/>
            <p:cNvCxnSpPr>
              <a:stCxn id="543" idx="0"/>
              <a:endCxn id="548" idx="5"/>
            </p:cNvCxnSpPr>
            <p:nvPr/>
          </p:nvCxnSpPr>
          <p:spPr>
            <a:xfrm>
              <a:off x="5917978" y="5759605"/>
              <a:ext cx="170173" cy="10510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3" name="Прямая соединительная линия 562"/>
            <p:cNvCxnSpPr>
              <a:stCxn id="549" idx="6"/>
              <a:endCxn id="544" idx="2"/>
            </p:cNvCxnSpPr>
            <p:nvPr/>
          </p:nvCxnSpPr>
          <p:spPr>
            <a:xfrm rot="5400000" flipH="1" flipV="1">
              <a:off x="5483534" y="6107747"/>
              <a:ext cx="160684" cy="6691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4" name="Прямая соединительная линия 563"/>
            <p:cNvCxnSpPr>
              <a:stCxn id="545" idx="5"/>
              <a:endCxn id="542" idx="2"/>
            </p:cNvCxnSpPr>
            <p:nvPr/>
          </p:nvCxnSpPr>
          <p:spPr>
            <a:xfrm rot="5400000" flipH="1" flipV="1">
              <a:off x="4978692" y="5535226"/>
              <a:ext cx="235879" cy="126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5" name="Прямая соединительная линия 564"/>
            <p:cNvCxnSpPr>
              <a:stCxn id="541" idx="4"/>
              <a:endCxn id="542" idx="7"/>
            </p:cNvCxnSpPr>
            <p:nvPr/>
          </p:nvCxnSpPr>
          <p:spPr>
            <a:xfrm rot="10800000">
              <a:off x="5131635" y="5381759"/>
              <a:ext cx="309257" cy="630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6" name="Прямая соединительная линия 565"/>
            <p:cNvCxnSpPr>
              <a:stCxn id="541" idx="3"/>
              <a:endCxn id="545" idx="6"/>
            </p:cNvCxnSpPr>
            <p:nvPr/>
          </p:nvCxnSpPr>
          <p:spPr>
            <a:xfrm rot="5400000">
              <a:off x="5158880" y="5370631"/>
              <a:ext cx="240419" cy="32486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7" name="Прямая соединительная линия 566"/>
            <p:cNvCxnSpPr>
              <a:stCxn id="571" idx="4"/>
              <a:endCxn id="572" idx="0"/>
            </p:cNvCxnSpPr>
            <p:nvPr/>
          </p:nvCxnSpPr>
          <p:spPr>
            <a:xfrm rot="10800000">
              <a:off x="5826511" y="4816048"/>
              <a:ext cx="37837" cy="1198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8" name="Прямая соединительная линия 567"/>
            <p:cNvCxnSpPr>
              <a:stCxn id="553" idx="7"/>
              <a:endCxn id="550" idx="2"/>
            </p:cNvCxnSpPr>
            <p:nvPr/>
          </p:nvCxnSpPr>
          <p:spPr>
            <a:xfrm rot="5076742" flipH="1" flipV="1">
              <a:off x="5599433" y="6401401"/>
              <a:ext cx="48362" cy="5473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9" name="Прямая соединительная линия 568"/>
            <p:cNvCxnSpPr>
              <a:stCxn id="550" idx="5"/>
              <a:endCxn id="551" idx="0"/>
            </p:cNvCxnSpPr>
            <p:nvPr/>
          </p:nvCxnSpPr>
          <p:spPr>
            <a:xfrm rot="15876742" flipV="1">
              <a:off x="5605596" y="6323750"/>
              <a:ext cx="24422" cy="5883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0" name="Прямая соединительная линия 569"/>
            <p:cNvCxnSpPr>
              <a:stCxn id="551" idx="4"/>
              <a:endCxn id="552" idx="0"/>
            </p:cNvCxnSpPr>
            <p:nvPr/>
          </p:nvCxnSpPr>
          <p:spPr>
            <a:xfrm rot="10476742">
              <a:off x="5499277" y="6326951"/>
              <a:ext cx="54190" cy="694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71" name="8-конечная звезда 570"/>
            <p:cNvSpPr/>
            <p:nvPr/>
          </p:nvSpPr>
          <p:spPr>
            <a:xfrm rot="1262594">
              <a:off x="5863147" y="4816497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72" name="8-конечная звезда 571"/>
            <p:cNvSpPr/>
            <p:nvPr/>
          </p:nvSpPr>
          <p:spPr>
            <a:xfrm rot="1262594">
              <a:off x="5791710" y="4791585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73" name="8-конечная звезда 572"/>
            <p:cNvSpPr/>
            <p:nvPr/>
          </p:nvSpPr>
          <p:spPr>
            <a:xfrm rot="1262594">
              <a:off x="5863147" y="4720146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74" name="8-конечная звезда 573"/>
            <p:cNvSpPr/>
            <p:nvPr/>
          </p:nvSpPr>
          <p:spPr>
            <a:xfrm rot="1262594">
              <a:off x="5459431" y="5316563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75" name="8-конечная звезда 574"/>
            <p:cNvSpPr/>
            <p:nvPr/>
          </p:nvSpPr>
          <p:spPr>
            <a:xfrm rot="1262594">
              <a:off x="6006023" y="5648841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76" name="8-конечная звезда 575"/>
            <p:cNvSpPr/>
            <p:nvPr/>
          </p:nvSpPr>
          <p:spPr>
            <a:xfrm rot="1262594">
              <a:off x="6080094" y="4865654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77" name="8-конечная звезда 576"/>
            <p:cNvSpPr/>
            <p:nvPr/>
          </p:nvSpPr>
          <p:spPr>
            <a:xfrm rot="1262594">
              <a:off x="6140800" y="4997800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78" name="8-конечная звезда 577"/>
            <p:cNvSpPr/>
            <p:nvPr/>
          </p:nvSpPr>
          <p:spPr>
            <a:xfrm rot="1262594">
              <a:off x="6080092" y="5079969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79" name="8-конечная звезда 578"/>
            <p:cNvSpPr/>
            <p:nvPr/>
          </p:nvSpPr>
          <p:spPr>
            <a:xfrm rot="1262594">
              <a:off x="6171262" y="5237777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84" name="8-конечная звезда 583"/>
            <p:cNvSpPr/>
            <p:nvPr/>
          </p:nvSpPr>
          <p:spPr>
            <a:xfrm rot="1262594">
              <a:off x="5766815" y="5403699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85" name="8-конечная звезда 584"/>
            <p:cNvSpPr/>
            <p:nvPr/>
          </p:nvSpPr>
          <p:spPr>
            <a:xfrm rot="1262594">
              <a:off x="5959331" y="5544442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86" name="8-конечная звезда 585"/>
            <p:cNvSpPr/>
            <p:nvPr/>
          </p:nvSpPr>
          <p:spPr>
            <a:xfrm rot="1262594">
              <a:off x="5943696" y="5461650"/>
              <a:ext cx="64801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587" name="Прямая соединительная линия 586"/>
            <p:cNvCxnSpPr>
              <a:stCxn id="586" idx="6"/>
              <a:endCxn id="579" idx="2"/>
            </p:cNvCxnSpPr>
            <p:nvPr/>
          </p:nvCxnSpPr>
          <p:spPr>
            <a:xfrm rot="5076742" flipH="1" flipV="1">
              <a:off x="6010447" y="5268924"/>
              <a:ext cx="155536" cy="21593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8" name="Прямая соединительная линия 587"/>
            <p:cNvCxnSpPr>
              <a:stCxn id="575" idx="4"/>
              <a:endCxn id="585" idx="2"/>
            </p:cNvCxnSpPr>
            <p:nvPr/>
          </p:nvCxnSpPr>
          <p:spPr>
            <a:xfrm rot="10476742">
              <a:off x="5979263" y="5595410"/>
              <a:ext cx="24675" cy="6661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9" name="Прямая соединительная линия 588"/>
            <p:cNvCxnSpPr>
              <a:stCxn id="579" idx="4"/>
              <a:endCxn id="578" idx="1"/>
            </p:cNvCxnSpPr>
            <p:nvPr/>
          </p:nvCxnSpPr>
          <p:spPr>
            <a:xfrm rot="10476742">
              <a:off x="6123955" y="5129044"/>
              <a:ext cx="42745" cy="12881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0" name="Прямая соединительная линия 589"/>
            <p:cNvCxnSpPr>
              <a:stCxn id="576" idx="1"/>
              <a:endCxn id="577" idx="5"/>
            </p:cNvCxnSpPr>
            <p:nvPr/>
          </p:nvCxnSpPr>
          <p:spPr>
            <a:xfrm rot="16200000" flipH="1">
              <a:off x="6097418" y="4937966"/>
              <a:ext cx="83264" cy="4198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1" name="Прямая соединительная линия 590"/>
            <p:cNvCxnSpPr>
              <a:stCxn id="586" idx="3"/>
              <a:endCxn id="584" idx="0"/>
            </p:cNvCxnSpPr>
            <p:nvPr/>
          </p:nvCxnSpPr>
          <p:spPr>
            <a:xfrm rot="5076742" flipH="1">
              <a:off x="5843065" y="5413984"/>
              <a:ext cx="78810" cy="11953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2" name="Прямая соединительная линия 591"/>
            <p:cNvCxnSpPr>
              <a:stCxn id="571" idx="0"/>
              <a:endCxn id="576" idx="4"/>
            </p:cNvCxnSpPr>
            <p:nvPr/>
          </p:nvCxnSpPr>
          <p:spPr>
            <a:xfrm>
              <a:off x="5897947" y="4840960"/>
              <a:ext cx="183948" cy="4199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3" name="Прямая соединительная линия 592"/>
            <p:cNvCxnSpPr>
              <a:stCxn id="571" idx="1"/>
              <a:endCxn id="573" idx="1"/>
            </p:cNvCxnSpPr>
            <p:nvPr/>
          </p:nvCxnSpPr>
          <p:spPr>
            <a:xfrm rot="5400000" flipH="1">
              <a:off x="5840280" y="4802771"/>
              <a:ext cx="96351" cy="158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4" name="Прямая соединительная линия 593"/>
            <p:cNvCxnSpPr>
              <a:stCxn id="631" idx="3"/>
              <a:endCxn id="650" idx="7"/>
            </p:cNvCxnSpPr>
            <p:nvPr/>
          </p:nvCxnSpPr>
          <p:spPr>
            <a:xfrm rot="5400000">
              <a:off x="4647637" y="5439196"/>
              <a:ext cx="41535" cy="25626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5" name="Прямая соединительная линия 594"/>
            <p:cNvCxnSpPr>
              <a:stCxn id="626" idx="4"/>
              <a:endCxn id="571" idx="1"/>
            </p:cNvCxnSpPr>
            <p:nvPr/>
          </p:nvCxnSpPr>
          <p:spPr>
            <a:xfrm rot="10800000">
              <a:off x="5888457" y="4850946"/>
              <a:ext cx="48623" cy="4258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02" name="Прямая соединительная линия 601"/>
            <p:cNvCxnSpPr>
              <a:stCxn id="607" idx="6"/>
              <a:endCxn id="571" idx="1"/>
            </p:cNvCxnSpPr>
            <p:nvPr/>
          </p:nvCxnSpPr>
          <p:spPr>
            <a:xfrm rot="16200000" flipV="1">
              <a:off x="5848002" y="4891401"/>
              <a:ext cx="86009" cy="510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03" name="Прямая соединительная линия 602"/>
            <p:cNvCxnSpPr>
              <a:stCxn id="574" idx="0"/>
              <a:endCxn id="584" idx="4"/>
            </p:cNvCxnSpPr>
            <p:nvPr/>
          </p:nvCxnSpPr>
          <p:spPr>
            <a:xfrm rot="21276742">
              <a:off x="5498898" y="5328732"/>
              <a:ext cx="265049" cy="10477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07" name="8-конечная звезда 606"/>
            <p:cNvSpPr/>
            <p:nvPr/>
          </p:nvSpPr>
          <p:spPr>
            <a:xfrm rot="1262594">
              <a:off x="5864200" y="4935514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26" name="8-конечная звезда 625"/>
            <p:cNvSpPr/>
            <p:nvPr/>
          </p:nvSpPr>
          <p:spPr>
            <a:xfrm rot="1262594">
              <a:off x="5935638" y="4879682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27" name="8-конечная звезда 626"/>
            <p:cNvSpPr/>
            <p:nvPr/>
          </p:nvSpPr>
          <p:spPr>
            <a:xfrm rot="1262594">
              <a:off x="5161892" y="6088085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28" name="8-конечная звезда 627"/>
            <p:cNvSpPr/>
            <p:nvPr/>
          </p:nvSpPr>
          <p:spPr>
            <a:xfrm rot="1262594">
              <a:off x="4804312" y="5883049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29" name="8-конечная звезда 628"/>
            <p:cNvSpPr/>
            <p:nvPr/>
          </p:nvSpPr>
          <p:spPr>
            <a:xfrm rot="1262594">
              <a:off x="4979165" y="5946480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30" name="8-конечная звезда 629"/>
            <p:cNvSpPr/>
            <p:nvPr/>
          </p:nvSpPr>
          <p:spPr>
            <a:xfrm rot="1262594">
              <a:off x="4937084" y="5722911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31" name="8-конечная звезда 630"/>
            <p:cNvSpPr/>
            <p:nvPr/>
          </p:nvSpPr>
          <p:spPr>
            <a:xfrm rot="1262594">
              <a:off x="4794208" y="5508596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32" name="8-конечная звезда 631"/>
            <p:cNvSpPr/>
            <p:nvPr/>
          </p:nvSpPr>
          <p:spPr>
            <a:xfrm rot="1262594">
              <a:off x="5310442" y="5915984"/>
              <a:ext cx="43200" cy="43201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33" name="8-конечная звезда 632"/>
            <p:cNvSpPr/>
            <p:nvPr/>
          </p:nvSpPr>
          <p:spPr>
            <a:xfrm rot="1262594">
              <a:off x="5067848" y="6016278"/>
              <a:ext cx="43200" cy="43201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34" name="8-конечная звезда 633"/>
            <p:cNvSpPr/>
            <p:nvPr/>
          </p:nvSpPr>
          <p:spPr>
            <a:xfrm rot="1262594">
              <a:off x="4864066" y="5721332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638" name="Прямая соединительная линия 637"/>
            <p:cNvCxnSpPr>
              <a:stCxn id="633" idx="5"/>
              <a:endCxn id="629" idx="0"/>
            </p:cNvCxnSpPr>
            <p:nvPr/>
          </p:nvCxnSpPr>
          <p:spPr>
            <a:xfrm rot="15876742" flipV="1">
              <a:off x="5036137" y="5977591"/>
              <a:ext cx="40139" cy="4586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9" name="Прямая соединительная линия 638"/>
            <p:cNvCxnSpPr>
              <a:stCxn id="632" idx="2"/>
              <a:endCxn id="627" idx="7"/>
            </p:cNvCxnSpPr>
            <p:nvPr/>
          </p:nvCxnSpPr>
          <p:spPr>
            <a:xfrm rot="5076742">
              <a:off x="5201071" y="5968776"/>
              <a:ext cx="135650" cy="12387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0" name="Прямая соединительная линия 639"/>
            <p:cNvCxnSpPr>
              <a:stCxn id="633" idx="1"/>
              <a:endCxn id="627" idx="4"/>
            </p:cNvCxnSpPr>
            <p:nvPr/>
          </p:nvCxnSpPr>
          <p:spPr>
            <a:xfrm rot="15876742" flipH="1">
              <a:off x="5103613" y="6051303"/>
              <a:ext cx="54313" cy="6066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1" name="Прямая соединительная линия 640"/>
            <p:cNvCxnSpPr>
              <a:stCxn id="545" idx="3"/>
              <a:endCxn id="630" idx="7"/>
            </p:cNvCxnSpPr>
            <p:nvPr/>
          </p:nvCxnSpPr>
          <p:spPr>
            <a:xfrm rot="5400000">
              <a:off x="5010766" y="5667428"/>
              <a:ext cx="49512" cy="9352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2" name="Прямая соединительная линия 641"/>
            <p:cNvCxnSpPr>
              <a:stCxn id="634" idx="0"/>
              <a:endCxn id="630" idx="4"/>
            </p:cNvCxnSpPr>
            <p:nvPr/>
          </p:nvCxnSpPr>
          <p:spPr>
            <a:xfrm flipV="1">
              <a:off x="4905825" y="5740216"/>
              <a:ext cx="33060" cy="1047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7" name="Прямая соединительная линия 646"/>
            <p:cNvCxnSpPr>
              <a:stCxn id="634" idx="6"/>
              <a:endCxn id="631" idx="1"/>
            </p:cNvCxnSpPr>
            <p:nvPr/>
          </p:nvCxnSpPr>
          <p:spPr>
            <a:xfrm rot="16200000" flipV="1">
              <a:off x="4781546" y="5610896"/>
              <a:ext cx="162503" cy="6125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8" name="Прямая соединительная линия 647"/>
            <p:cNvCxnSpPr>
              <a:stCxn id="634" idx="3"/>
              <a:endCxn id="628" idx="6"/>
            </p:cNvCxnSpPr>
            <p:nvPr/>
          </p:nvCxnSpPr>
          <p:spPr>
            <a:xfrm rot="5076742">
              <a:off x="4788556" y="5799902"/>
              <a:ext cx="130112" cy="3709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9" name="Прямая соединительная линия 648"/>
            <p:cNvCxnSpPr>
              <a:stCxn id="628" idx="0"/>
              <a:endCxn id="629" idx="4"/>
            </p:cNvCxnSpPr>
            <p:nvPr/>
          </p:nvCxnSpPr>
          <p:spPr>
            <a:xfrm rot="21276742">
              <a:off x="4859056" y="5913756"/>
              <a:ext cx="119364" cy="5601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50" name="8-конечная звезда 649"/>
            <p:cNvSpPr/>
            <p:nvPr/>
          </p:nvSpPr>
          <p:spPr>
            <a:xfrm rot="1262594">
              <a:off x="4505825" y="5577403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</p:grpSp>
      <p:grpSp>
        <p:nvGrpSpPr>
          <p:cNvPr id="18" name="Группа 805"/>
          <p:cNvGrpSpPr/>
          <p:nvPr/>
        </p:nvGrpSpPr>
        <p:grpSpPr>
          <a:xfrm>
            <a:off x="3077063" y="5363089"/>
            <a:ext cx="1485393" cy="986974"/>
            <a:chOff x="3077063" y="5363089"/>
            <a:chExt cx="1485393" cy="986974"/>
          </a:xfrm>
        </p:grpSpPr>
        <p:sp>
          <p:nvSpPr>
            <p:cNvPr id="676" name="8-конечная звезда 675"/>
            <p:cNvSpPr/>
            <p:nvPr/>
          </p:nvSpPr>
          <p:spPr>
            <a:xfrm rot="1262594">
              <a:off x="4295722" y="5867366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77" name="8-конечная звезда 676"/>
            <p:cNvSpPr/>
            <p:nvPr/>
          </p:nvSpPr>
          <p:spPr>
            <a:xfrm rot="1262594">
              <a:off x="4365581" y="600866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78" name="8-конечная звезда 677"/>
            <p:cNvSpPr/>
            <p:nvPr/>
          </p:nvSpPr>
          <p:spPr>
            <a:xfrm rot="1262594">
              <a:off x="4079829" y="593887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79" name="8-конечная звезда 678"/>
            <p:cNvSpPr/>
            <p:nvPr/>
          </p:nvSpPr>
          <p:spPr>
            <a:xfrm rot="1262594">
              <a:off x="4294142" y="6151538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80" name="8-конечная звезда 679"/>
            <p:cNvSpPr/>
            <p:nvPr/>
          </p:nvSpPr>
          <p:spPr>
            <a:xfrm rot="1262594">
              <a:off x="4365581" y="629606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81" name="8-конечная звезда 680"/>
            <p:cNvSpPr/>
            <p:nvPr/>
          </p:nvSpPr>
          <p:spPr>
            <a:xfrm rot="1262594">
              <a:off x="4508456" y="6080102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82" name="8-конечная звезда 681"/>
            <p:cNvSpPr/>
            <p:nvPr/>
          </p:nvSpPr>
          <p:spPr>
            <a:xfrm rot="1262594">
              <a:off x="4008390" y="5865786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83" name="8-конечная звезда 682"/>
            <p:cNvSpPr/>
            <p:nvPr/>
          </p:nvSpPr>
          <p:spPr>
            <a:xfrm rot="1262594">
              <a:off x="4438667" y="5795997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84" name="8-конечная звезда 683"/>
            <p:cNvSpPr/>
            <p:nvPr/>
          </p:nvSpPr>
          <p:spPr>
            <a:xfrm rot="1262594">
              <a:off x="4008391" y="5722910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85" name="8-конечная звезда 684"/>
            <p:cNvSpPr/>
            <p:nvPr/>
          </p:nvSpPr>
          <p:spPr>
            <a:xfrm rot="1262594">
              <a:off x="3794076" y="5865786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86" name="8-конечная звезда 685"/>
            <p:cNvSpPr/>
            <p:nvPr/>
          </p:nvSpPr>
          <p:spPr>
            <a:xfrm rot="1262594">
              <a:off x="3867163" y="565147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88" name="8-конечная звезда 687"/>
            <p:cNvSpPr/>
            <p:nvPr/>
          </p:nvSpPr>
          <p:spPr>
            <a:xfrm rot="1262594">
              <a:off x="3865514" y="600866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693" name="Прямая соединительная линия 692"/>
            <p:cNvCxnSpPr>
              <a:stCxn id="684" idx="4"/>
              <a:endCxn id="686" idx="0"/>
            </p:cNvCxnSpPr>
            <p:nvPr/>
          </p:nvCxnSpPr>
          <p:spPr>
            <a:xfrm rot="10800000">
              <a:off x="3919362" y="5688169"/>
              <a:ext cx="90830" cy="5204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94" name="8-конечная звезда 693"/>
            <p:cNvSpPr/>
            <p:nvPr/>
          </p:nvSpPr>
          <p:spPr>
            <a:xfrm rot="1262594">
              <a:off x="3935900" y="5661374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95" name="8-конечная звезда 694"/>
            <p:cNvSpPr/>
            <p:nvPr/>
          </p:nvSpPr>
          <p:spPr>
            <a:xfrm rot="1262594">
              <a:off x="3506746" y="5507017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96" name="8-конечная звезда 695"/>
            <p:cNvSpPr/>
            <p:nvPr/>
          </p:nvSpPr>
          <p:spPr>
            <a:xfrm rot="1262594">
              <a:off x="3505694" y="5363089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97" name="8-конечная звезда 696"/>
            <p:cNvSpPr/>
            <p:nvPr/>
          </p:nvSpPr>
          <p:spPr>
            <a:xfrm rot="1262594">
              <a:off x="3149556" y="5792769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98" name="8-конечная звезда 697"/>
            <p:cNvSpPr/>
            <p:nvPr/>
          </p:nvSpPr>
          <p:spPr>
            <a:xfrm rot="1262594">
              <a:off x="3506745" y="6078521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99" name="8-конечная звезда 698"/>
            <p:cNvSpPr/>
            <p:nvPr/>
          </p:nvSpPr>
          <p:spPr>
            <a:xfrm rot="1262594">
              <a:off x="3505692" y="6220345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00" name="8-конечная звезда 699"/>
            <p:cNvSpPr/>
            <p:nvPr/>
          </p:nvSpPr>
          <p:spPr>
            <a:xfrm rot="1262594">
              <a:off x="3077063" y="6006031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701" name="Прямая соединительная линия 700"/>
            <p:cNvCxnSpPr>
              <a:stCxn id="681" idx="6"/>
              <a:endCxn id="683" idx="0"/>
            </p:cNvCxnSpPr>
            <p:nvPr/>
          </p:nvCxnSpPr>
          <p:spPr>
            <a:xfrm rot="16200000" flipV="1">
              <a:off x="4393404" y="5930155"/>
              <a:ext cx="249211" cy="5428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3" name="Прямая соединительная линия 702"/>
            <p:cNvCxnSpPr>
              <a:stCxn id="683" idx="3"/>
              <a:endCxn id="676" idx="7"/>
            </p:cNvCxnSpPr>
            <p:nvPr/>
          </p:nvCxnSpPr>
          <p:spPr>
            <a:xfrm rot="5400000">
              <a:off x="4373037" y="5818654"/>
              <a:ext cx="52650" cy="8326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4" name="Прямая соединительная линия 703"/>
            <p:cNvCxnSpPr>
              <a:stCxn id="681" idx="4"/>
              <a:endCxn id="677" idx="0"/>
            </p:cNvCxnSpPr>
            <p:nvPr/>
          </p:nvCxnSpPr>
          <p:spPr>
            <a:xfrm rot="10800000">
              <a:off x="4417781" y="6045359"/>
              <a:ext cx="92477" cy="5204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5" name="Прямая соединительная линия 704"/>
            <p:cNvCxnSpPr>
              <a:stCxn id="679" idx="6"/>
              <a:endCxn id="677" idx="2"/>
            </p:cNvCxnSpPr>
            <p:nvPr/>
          </p:nvCxnSpPr>
          <p:spPr>
            <a:xfrm rot="5400000" flipH="1" flipV="1">
              <a:off x="4310623" y="6081077"/>
              <a:ext cx="92477" cy="5204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6" name="Прямая соединительная линия 705"/>
            <p:cNvCxnSpPr>
              <a:stCxn id="680" idx="5"/>
              <a:endCxn id="679" idx="1"/>
            </p:cNvCxnSpPr>
            <p:nvPr/>
          </p:nvCxnSpPr>
          <p:spPr>
            <a:xfrm rot="16200000" flipV="1">
              <a:off x="4309274" y="6226044"/>
              <a:ext cx="95177" cy="4951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7" name="Прямая соединительная линия 706"/>
            <p:cNvCxnSpPr>
              <a:stCxn id="680" idx="7"/>
              <a:endCxn id="681" idx="1"/>
            </p:cNvCxnSpPr>
            <p:nvPr/>
          </p:nvCxnSpPr>
          <p:spPr>
            <a:xfrm rot="5400000" flipH="1" flipV="1">
              <a:off x="4391675" y="6157356"/>
              <a:ext cx="180324" cy="12916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5" name="Прямая соединительная линия 744"/>
            <p:cNvCxnSpPr>
              <a:stCxn id="682" idx="7"/>
              <a:endCxn id="684" idx="1"/>
            </p:cNvCxnSpPr>
            <p:nvPr/>
          </p:nvCxnSpPr>
          <p:spPr>
            <a:xfrm rot="16200000" flipV="1">
              <a:off x="3999590" y="5821349"/>
              <a:ext cx="107239" cy="1371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6" name="Прямая соединительная линия 745"/>
            <p:cNvCxnSpPr>
              <a:stCxn id="685" idx="0"/>
              <a:endCxn id="682" idx="4"/>
            </p:cNvCxnSpPr>
            <p:nvPr/>
          </p:nvCxnSpPr>
          <p:spPr>
            <a:xfrm flipV="1">
              <a:off x="3846275" y="5883091"/>
              <a:ext cx="163916" cy="1939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7" name="Прямая соединительная линия 746"/>
            <p:cNvCxnSpPr>
              <a:stCxn id="678" idx="5"/>
              <a:endCxn id="682" idx="0"/>
            </p:cNvCxnSpPr>
            <p:nvPr/>
          </p:nvCxnSpPr>
          <p:spPr>
            <a:xfrm rot="16200000" flipV="1">
              <a:off x="4058869" y="5904201"/>
              <a:ext cx="38718" cy="3527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8" name="Прямая соединительная линия 747"/>
            <p:cNvCxnSpPr>
              <a:stCxn id="677" idx="5"/>
              <a:endCxn id="676" idx="1"/>
            </p:cNvCxnSpPr>
            <p:nvPr/>
          </p:nvCxnSpPr>
          <p:spPr>
            <a:xfrm rot="16200000" flipV="1">
              <a:off x="4320641" y="5950012"/>
              <a:ext cx="81615" cy="4034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9" name="Прямая соединительная линия 748"/>
            <p:cNvCxnSpPr>
              <a:stCxn id="678" idx="7"/>
              <a:endCxn id="677" idx="4"/>
            </p:cNvCxnSpPr>
            <p:nvPr/>
          </p:nvCxnSpPr>
          <p:spPr>
            <a:xfrm rot="16200000" flipH="1">
              <a:off x="4213913" y="5872500"/>
              <a:ext cx="71058" cy="23587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0" name="Прямая соединительная линия 749"/>
            <p:cNvCxnSpPr>
              <a:stCxn id="688" idx="5"/>
              <a:endCxn id="685" idx="1"/>
            </p:cNvCxnSpPr>
            <p:nvPr/>
          </p:nvCxnSpPr>
          <p:spPr>
            <a:xfrm rot="16200000" flipV="1">
              <a:off x="3810031" y="5939469"/>
              <a:ext cx="93529" cy="4951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1" name="Прямая соединительная линия 750"/>
            <p:cNvCxnSpPr>
              <a:stCxn id="688" idx="0"/>
              <a:endCxn id="678" idx="1"/>
            </p:cNvCxnSpPr>
            <p:nvPr/>
          </p:nvCxnSpPr>
          <p:spPr>
            <a:xfrm flipV="1">
              <a:off x="3917713" y="5990547"/>
              <a:ext cx="200079" cy="5481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2" name="Прямая соединительная линия 751"/>
            <p:cNvCxnSpPr>
              <a:stCxn id="682" idx="4"/>
              <a:endCxn id="686" idx="2"/>
            </p:cNvCxnSpPr>
            <p:nvPr/>
          </p:nvCxnSpPr>
          <p:spPr>
            <a:xfrm rot="10800000">
              <a:off x="3884469" y="5703673"/>
              <a:ext cx="125723" cy="17941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3" name="Прямая соединительная линия 752"/>
            <p:cNvCxnSpPr>
              <a:stCxn id="698" idx="7"/>
              <a:endCxn id="688" idx="3"/>
            </p:cNvCxnSpPr>
            <p:nvPr/>
          </p:nvCxnSpPr>
          <p:spPr>
            <a:xfrm rot="5400000" flipH="1" flipV="1">
              <a:off x="3685600" y="5909111"/>
              <a:ext cx="44724" cy="31975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4" name="Прямая соединительная линия 753"/>
            <p:cNvCxnSpPr>
              <a:stCxn id="697" idx="7"/>
              <a:endCxn id="685" idx="3"/>
            </p:cNvCxnSpPr>
            <p:nvPr/>
          </p:nvCxnSpPr>
          <p:spPr>
            <a:xfrm rot="16200000" flipH="1">
              <a:off x="3444573" y="5551920"/>
              <a:ext cx="98151" cy="60550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0" name="Прямая соединительная линия 759"/>
            <p:cNvCxnSpPr>
              <a:stCxn id="700" idx="6"/>
              <a:endCxn id="697" idx="3"/>
            </p:cNvCxnSpPr>
            <p:nvPr/>
          </p:nvCxnSpPr>
          <p:spPr>
            <a:xfrm rot="5400000" flipH="1" flipV="1">
              <a:off x="3034426" y="5890241"/>
              <a:ext cx="184091" cy="4989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3" name="Прямая соединительная линия 792"/>
            <p:cNvCxnSpPr>
              <a:stCxn id="698" idx="4"/>
              <a:endCxn id="697" idx="1"/>
            </p:cNvCxnSpPr>
            <p:nvPr/>
          </p:nvCxnSpPr>
          <p:spPr>
            <a:xfrm rot="10800000">
              <a:off x="3179928" y="5834109"/>
              <a:ext cx="328259" cy="25825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4" name="Прямая соединительная линия 793"/>
            <p:cNvCxnSpPr>
              <a:stCxn id="699" idx="6"/>
              <a:endCxn id="698" idx="1"/>
            </p:cNvCxnSpPr>
            <p:nvPr/>
          </p:nvCxnSpPr>
          <p:spPr>
            <a:xfrm rot="5400000" flipH="1" flipV="1">
              <a:off x="3482793" y="6167223"/>
              <a:ext cx="101684" cy="696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5" name="Прямая соединительная линия 794"/>
            <p:cNvCxnSpPr>
              <a:stCxn id="695" idx="0"/>
              <a:endCxn id="686" idx="4"/>
            </p:cNvCxnSpPr>
            <p:nvPr/>
          </p:nvCxnSpPr>
          <p:spPr>
            <a:xfrm>
              <a:off x="3548505" y="5536373"/>
              <a:ext cx="320459" cy="13240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6" name="Прямая соединительная линия 795"/>
            <p:cNvCxnSpPr>
              <a:stCxn id="695" idx="5"/>
              <a:endCxn id="696" idx="1"/>
            </p:cNvCxnSpPr>
            <p:nvPr/>
          </p:nvCxnSpPr>
          <p:spPr>
            <a:xfrm rot="5400000" flipH="1" flipV="1">
              <a:off x="3469620" y="5447494"/>
              <a:ext cx="111339" cy="1142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809" name="Овал 808"/>
          <p:cNvSpPr/>
          <p:nvPr/>
        </p:nvSpPr>
        <p:spPr>
          <a:xfrm>
            <a:off x="1285852" y="163710"/>
            <a:ext cx="6572296" cy="6516000"/>
          </a:xfrm>
          <a:prstGeom prst="ellipse">
            <a:avLst/>
          </a:prstGeom>
          <a:noFill/>
          <a:ln w="12700"/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cxnSp>
        <p:nvCxnSpPr>
          <p:cNvPr id="812" name="Прямая соединительная линия 811"/>
          <p:cNvCxnSpPr/>
          <p:nvPr/>
        </p:nvCxnSpPr>
        <p:spPr>
          <a:xfrm rot="5400000">
            <a:off x="3906615" y="6621267"/>
            <a:ext cx="259200" cy="71438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823" name="Прямая соединительная линия 822"/>
          <p:cNvCxnSpPr/>
          <p:nvPr/>
        </p:nvCxnSpPr>
        <p:spPr>
          <a:xfrm rot="16200000" flipH="1">
            <a:off x="5660447" y="6412520"/>
            <a:ext cx="252000" cy="142877"/>
          </a:xfrm>
          <a:prstGeom prst="line">
            <a:avLst/>
          </a:prstGeom>
          <a:scene3d>
            <a:camera prst="orthographicFront">
              <a:rot lat="0" lon="0" rev="10200000"/>
            </a:camera>
            <a:lightRig rig="threePt" dir="t"/>
          </a:scene3d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827" name="TextBox 826"/>
          <p:cNvSpPr txBox="1"/>
          <p:nvPr/>
        </p:nvSpPr>
        <p:spPr>
          <a:xfrm rot="21075957">
            <a:off x="4424797" y="6543091"/>
            <a:ext cx="1058667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1400" dirty="0" smtClean="0">
                <a:latin typeface="Bookman Old Style" pitchFamily="18" charset="0"/>
              </a:rPr>
              <a:t>грудень</a:t>
            </a:r>
            <a:endParaRPr lang="uk-UA" sz="1400" dirty="0">
              <a:latin typeface="Bookman Old Style" pitchFamily="18" charset="0"/>
            </a:endParaRPr>
          </a:p>
        </p:txBody>
      </p:sp>
      <p:sp>
        <p:nvSpPr>
          <p:cNvPr id="828" name="TextBox 827"/>
          <p:cNvSpPr txBox="1"/>
          <p:nvPr/>
        </p:nvSpPr>
        <p:spPr>
          <a:xfrm rot="19276280">
            <a:off x="6073450" y="5869472"/>
            <a:ext cx="1058667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1400" dirty="0" smtClean="0">
                <a:latin typeface="Bookman Old Style" pitchFamily="18" charset="0"/>
              </a:rPr>
              <a:t>листопад</a:t>
            </a:r>
            <a:endParaRPr lang="uk-UA" sz="1400" dirty="0">
              <a:latin typeface="Bookman Old Style" pitchFamily="18" charset="0"/>
            </a:endParaRPr>
          </a:p>
        </p:txBody>
      </p:sp>
      <p:sp>
        <p:nvSpPr>
          <p:cNvPr id="829" name="TextBox 828"/>
          <p:cNvSpPr txBox="1"/>
          <p:nvPr/>
        </p:nvSpPr>
        <p:spPr>
          <a:xfrm rot="17630071">
            <a:off x="7117024" y="4586123"/>
            <a:ext cx="1058667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1400" dirty="0" smtClean="0">
                <a:latin typeface="Bookman Old Style" pitchFamily="18" charset="0"/>
              </a:rPr>
              <a:t>жовтень</a:t>
            </a:r>
            <a:endParaRPr lang="uk-UA" sz="1400" dirty="0">
              <a:latin typeface="Bookman Old Style" pitchFamily="18" charset="0"/>
            </a:endParaRPr>
          </a:p>
        </p:txBody>
      </p:sp>
      <p:sp>
        <p:nvSpPr>
          <p:cNvPr id="830" name="TextBox 829"/>
          <p:cNvSpPr txBox="1"/>
          <p:nvPr/>
        </p:nvSpPr>
        <p:spPr>
          <a:xfrm rot="15714304">
            <a:off x="7341394" y="2882876"/>
            <a:ext cx="1058667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1400" dirty="0" smtClean="0">
                <a:latin typeface="Bookman Old Style" pitchFamily="18" charset="0"/>
              </a:rPr>
              <a:t>вересень</a:t>
            </a:r>
            <a:endParaRPr lang="uk-UA" sz="1400" dirty="0">
              <a:latin typeface="Bookman Old Style" pitchFamily="18" charset="0"/>
            </a:endParaRPr>
          </a:p>
        </p:txBody>
      </p:sp>
      <p:sp>
        <p:nvSpPr>
          <p:cNvPr id="831" name="TextBox 830"/>
          <p:cNvSpPr txBox="1"/>
          <p:nvPr/>
        </p:nvSpPr>
        <p:spPr>
          <a:xfrm rot="3220511">
            <a:off x="6748397" y="1310971"/>
            <a:ext cx="1058667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1400" dirty="0" smtClean="0">
                <a:latin typeface="Bookman Old Style" pitchFamily="18" charset="0"/>
              </a:rPr>
              <a:t>серпень</a:t>
            </a:r>
            <a:endParaRPr lang="uk-UA" sz="1400" dirty="0">
              <a:latin typeface="Bookman Old Style" pitchFamily="18" charset="0"/>
            </a:endParaRPr>
          </a:p>
        </p:txBody>
      </p:sp>
      <p:sp>
        <p:nvSpPr>
          <p:cNvPr id="832" name="TextBox 831"/>
          <p:cNvSpPr txBox="1"/>
          <p:nvPr/>
        </p:nvSpPr>
        <p:spPr>
          <a:xfrm rot="1586521">
            <a:off x="5448208" y="219585"/>
            <a:ext cx="1058667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1400" dirty="0" smtClean="0">
                <a:latin typeface="Bookman Old Style" pitchFamily="18" charset="0"/>
              </a:rPr>
              <a:t>липень</a:t>
            </a:r>
            <a:endParaRPr lang="uk-UA" sz="1400" dirty="0">
              <a:latin typeface="Bookman Old Style" pitchFamily="18" charset="0"/>
            </a:endParaRPr>
          </a:p>
        </p:txBody>
      </p:sp>
      <p:sp>
        <p:nvSpPr>
          <p:cNvPr id="833" name="TextBox 832"/>
          <p:cNvSpPr txBox="1"/>
          <p:nvPr/>
        </p:nvSpPr>
        <p:spPr>
          <a:xfrm rot="21422218">
            <a:off x="3660219" y="-66475"/>
            <a:ext cx="1058667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1400" dirty="0" smtClean="0">
                <a:latin typeface="Bookman Old Style" pitchFamily="18" charset="0"/>
              </a:rPr>
              <a:t>червень</a:t>
            </a:r>
            <a:endParaRPr lang="uk-UA" sz="1400" dirty="0">
              <a:latin typeface="Bookman Old Style" pitchFamily="18" charset="0"/>
            </a:endParaRPr>
          </a:p>
        </p:txBody>
      </p:sp>
      <p:sp>
        <p:nvSpPr>
          <p:cNvPr id="834" name="TextBox 833"/>
          <p:cNvSpPr txBox="1"/>
          <p:nvPr/>
        </p:nvSpPr>
        <p:spPr>
          <a:xfrm rot="19518500">
            <a:off x="2065156" y="559647"/>
            <a:ext cx="1058667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1400" dirty="0" smtClean="0">
                <a:latin typeface="Bookman Old Style" pitchFamily="18" charset="0"/>
              </a:rPr>
              <a:t>травень</a:t>
            </a:r>
            <a:endParaRPr lang="uk-UA" sz="1400" dirty="0">
              <a:latin typeface="Bookman Old Style" pitchFamily="18" charset="0"/>
            </a:endParaRPr>
          </a:p>
        </p:txBody>
      </p:sp>
      <p:sp>
        <p:nvSpPr>
          <p:cNvPr id="835" name="TextBox 834"/>
          <p:cNvSpPr txBox="1"/>
          <p:nvPr/>
        </p:nvSpPr>
        <p:spPr>
          <a:xfrm rot="17687757">
            <a:off x="1006358" y="1809320"/>
            <a:ext cx="1058667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1400" dirty="0" smtClean="0">
                <a:latin typeface="Bookman Old Style" pitchFamily="18" charset="0"/>
              </a:rPr>
              <a:t>квітень</a:t>
            </a:r>
          </a:p>
        </p:txBody>
      </p:sp>
      <p:sp>
        <p:nvSpPr>
          <p:cNvPr id="836" name="TextBox 835"/>
          <p:cNvSpPr txBox="1"/>
          <p:nvPr/>
        </p:nvSpPr>
        <p:spPr>
          <a:xfrm rot="4875169">
            <a:off x="749077" y="3754552"/>
            <a:ext cx="1058667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1400" dirty="0" smtClean="0">
                <a:latin typeface="Bookman Old Style" pitchFamily="18" charset="0"/>
              </a:rPr>
              <a:t>березень</a:t>
            </a:r>
          </a:p>
        </p:txBody>
      </p:sp>
      <p:sp>
        <p:nvSpPr>
          <p:cNvPr id="837" name="TextBox 836"/>
          <p:cNvSpPr txBox="1"/>
          <p:nvPr/>
        </p:nvSpPr>
        <p:spPr>
          <a:xfrm rot="3368098">
            <a:off x="1300985" y="5166505"/>
            <a:ext cx="1058667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1400" dirty="0" smtClean="0">
                <a:latin typeface="Bookman Old Style" pitchFamily="18" charset="0"/>
              </a:rPr>
              <a:t>лютий</a:t>
            </a:r>
          </a:p>
        </p:txBody>
      </p:sp>
      <p:sp>
        <p:nvSpPr>
          <p:cNvPr id="838" name="TextBox 837"/>
          <p:cNvSpPr txBox="1"/>
          <p:nvPr/>
        </p:nvSpPr>
        <p:spPr>
          <a:xfrm rot="1618209">
            <a:off x="2572415" y="6249465"/>
            <a:ext cx="1058667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1400" dirty="0" smtClean="0">
                <a:latin typeface="Bookman Old Style" pitchFamily="18" charset="0"/>
              </a:rPr>
              <a:t>січень</a:t>
            </a:r>
          </a:p>
        </p:txBody>
      </p:sp>
      <p:grpSp>
        <p:nvGrpSpPr>
          <p:cNvPr id="19" name="Группа 864"/>
          <p:cNvGrpSpPr/>
          <p:nvPr/>
        </p:nvGrpSpPr>
        <p:grpSpPr>
          <a:xfrm>
            <a:off x="3673098" y="578603"/>
            <a:ext cx="2665709" cy="6010528"/>
            <a:chOff x="3673098" y="578603"/>
            <a:chExt cx="2665709" cy="6010528"/>
          </a:xfrm>
        </p:grpSpPr>
        <p:sp>
          <p:nvSpPr>
            <p:cNvPr id="866" name="Полилиния 865"/>
            <p:cNvSpPr/>
            <p:nvPr/>
          </p:nvSpPr>
          <p:spPr>
            <a:xfrm>
              <a:off x="4702169" y="5535152"/>
              <a:ext cx="727087" cy="608492"/>
            </a:xfrm>
            <a:custGeom>
              <a:avLst/>
              <a:gdLst>
                <a:gd name="connsiteX0" fmla="*/ 2217 w 727087"/>
                <a:gd name="connsiteY0" fmla="*/ 109728 h 608492"/>
                <a:gd name="connsiteX1" fmla="*/ 8867 w 727087"/>
                <a:gd name="connsiteY1" fmla="*/ 146304 h 608492"/>
                <a:gd name="connsiteX2" fmla="*/ 15517 w 727087"/>
                <a:gd name="connsiteY2" fmla="*/ 152955 h 608492"/>
                <a:gd name="connsiteX3" fmla="*/ 28818 w 727087"/>
                <a:gd name="connsiteY3" fmla="*/ 169580 h 608492"/>
                <a:gd name="connsiteX4" fmla="*/ 48768 w 727087"/>
                <a:gd name="connsiteY4" fmla="*/ 176230 h 608492"/>
                <a:gd name="connsiteX5" fmla="*/ 121920 w 727087"/>
                <a:gd name="connsiteY5" fmla="*/ 172905 h 608492"/>
                <a:gd name="connsiteX6" fmla="*/ 158496 w 727087"/>
                <a:gd name="connsiteY6" fmla="*/ 166255 h 608492"/>
                <a:gd name="connsiteX7" fmla="*/ 181772 w 727087"/>
                <a:gd name="connsiteY7" fmla="*/ 162930 h 608492"/>
                <a:gd name="connsiteX8" fmla="*/ 221673 w 727087"/>
                <a:gd name="connsiteY8" fmla="*/ 152955 h 608492"/>
                <a:gd name="connsiteX9" fmla="*/ 231648 w 727087"/>
                <a:gd name="connsiteY9" fmla="*/ 149629 h 608492"/>
                <a:gd name="connsiteX10" fmla="*/ 318100 w 727087"/>
                <a:gd name="connsiteY10" fmla="*/ 156280 h 608492"/>
                <a:gd name="connsiteX11" fmla="*/ 338051 w 727087"/>
                <a:gd name="connsiteY11" fmla="*/ 162930 h 608492"/>
                <a:gd name="connsiteX12" fmla="*/ 358002 w 727087"/>
                <a:gd name="connsiteY12" fmla="*/ 176230 h 608492"/>
                <a:gd name="connsiteX13" fmla="*/ 361327 w 727087"/>
                <a:gd name="connsiteY13" fmla="*/ 192856 h 608492"/>
                <a:gd name="connsiteX14" fmla="*/ 354676 w 727087"/>
                <a:gd name="connsiteY14" fmla="*/ 229432 h 608492"/>
                <a:gd name="connsiteX15" fmla="*/ 348026 w 727087"/>
                <a:gd name="connsiteY15" fmla="*/ 242732 h 608492"/>
                <a:gd name="connsiteX16" fmla="*/ 341376 w 727087"/>
                <a:gd name="connsiteY16" fmla="*/ 279308 h 608492"/>
                <a:gd name="connsiteX17" fmla="*/ 334726 w 727087"/>
                <a:gd name="connsiteY17" fmla="*/ 395686 h 608492"/>
                <a:gd name="connsiteX18" fmla="*/ 331401 w 727087"/>
                <a:gd name="connsiteY18" fmla="*/ 478813 h 608492"/>
                <a:gd name="connsiteX19" fmla="*/ 341376 w 727087"/>
                <a:gd name="connsiteY19" fmla="*/ 528690 h 608492"/>
                <a:gd name="connsiteX20" fmla="*/ 351351 w 727087"/>
                <a:gd name="connsiteY20" fmla="*/ 535340 h 608492"/>
                <a:gd name="connsiteX21" fmla="*/ 367977 w 727087"/>
                <a:gd name="connsiteY21" fmla="*/ 551965 h 608492"/>
                <a:gd name="connsiteX22" fmla="*/ 384602 w 727087"/>
                <a:gd name="connsiteY22" fmla="*/ 561941 h 608492"/>
                <a:gd name="connsiteX23" fmla="*/ 394578 w 727087"/>
                <a:gd name="connsiteY23" fmla="*/ 571916 h 608492"/>
                <a:gd name="connsiteX24" fmla="*/ 427828 w 727087"/>
                <a:gd name="connsiteY24" fmla="*/ 578566 h 608492"/>
                <a:gd name="connsiteX25" fmla="*/ 447779 w 727087"/>
                <a:gd name="connsiteY25" fmla="*/ 585216 h 608492"/>
                <a:gd name="connsiteX26" fmla="*/ 464404 w 727087"/>
                <a:gd name="connsiteY26" fmla="*/ 595192 h 608492"/>
                <a:gd name="connsiteX27" fmla="*/ 474380 w 727087"/>
                <a:gd name="connsiteY27" fmla="*/ 601842 h 608492"/>
                <a:gd name="connsiteX28" fmla="*/ 494330 w 727087"/>
                <a:gd name="connsiteY28" fmla="*/ 608492 h 608492"/>
                <a:gd name="connsiteX29" fmla="*/ 550857 w 727087"/>
                <a:gd name="connsiteY29" fmla="*/ 605167 h 608492"/>
                <a:gd name="connsiteX30" fmla="*/ 560832 w 727087"/>
                <a:gd name="connsiteY30" fmla="*/ 598517 h 608492"/>
                <a:gd name="connsiteX31" fmla="*/ 580783 w 727087"/>
                <a:gd name="connsiteY31" fmla="*/ 591867 h 608492"/>
                <a:gd name="connsiteX32" fmla="*/ 604058 w 727087"/>
                <a:gd name="connsiteY32" fmla="*/ 585216 h 608492"/>
                <a:gd name="connsiteX33" fmla="*/ 627334 w 727087"/>
                <a:gd name="connsiteY33" fmla="*/ 575241 h 608492"/>
                <a:gd name="connsiteX34" fmla="*/ 637309 w 727087"/>
                <a:gd name="connsiteY34" fmla="*/ 568591 h 608492"/>
                <a:gd name="connsiteX35" fmla="*/ 647284 w 727087"/>
                <a:gd name="connsiteY35" fmla="*/ 565266 h 608492"/>
                <a:gd name="connsiteX36" fmla="*/ 657260 w 727087"/>
                <a:gd name="connsiteY36" fmla="*/ 555291 h 608492"/>
                <a:gd name="connsiteX37" fmla="*/ 680535 w 727087"/>
                <a:gd name="connsiteY37" fmla="*/ 541990 h 608492"/>
                <a:gd name="connsiteX38" fmla="*/ 693836 w 727087"/>
                <a:gd name="connsiteY38" fmla="*/ 525365 h 608492"/>
                <a:gd name="connsiteX39" fmla="*/ 697161 w 727087"/>
                <a:gd name="connsiteY39" fmla="*/ 515389 h 608492"/>
                <a:gd name="connsiteX40" fmla="*/ 707136 w 727087"/>
                <a:gd name="connsiteY40" fmla="*/ 495439 h 608492"/>
                <a:gd name="connsiteX41" fmla="*/ 710461 w 727087"/>
                <a:gd name="connsiteY41" fmla="*/ 422287 h 608492"/>
                <a:gd name="connsiteX42" fmla="*/ 713786 w 727087"/>
                <a:gd name="connsiteY42" fmla="*/ 405661 h 608492"/>
                <a:gd name="connsiteX43" fmla="*/ 717111 w 727087"/>
                <a:gd name="connsiteY43" fmla="*/ 385711 h 608492"/>
                <a:gd name="connsiteX44" fmla="*/ 723762 w 727087"/>
                <a:gd name="connsiteY44" fmla="*/ 339160 h 608492"/>
                <a:gd name="connsiteX45" fmla="*/ 727087 w 727087"/>
                <a:gd name="connsiteY45" fmla="*/ 329184 h 608492"/>
                <a:gd name="connsiteX46" fmla="*/ 723762 w 727087"/>
                <a:gd name="connsiteY46" fmla="*/ 295933 h 608492"/>
                <a:gd name="connsiteX47" fmla="*/ 713786 w 727087"/>
                <a:gd name="connsiteY47" fmla="*/ 262683 h 608492"/>
                <a:gd name="connsiteX48" fmla="*/ 707136 w 727087"/>
                <a:gd name="connsiteY48" fmla="*/ 236082 h 608492"/>
                <a:gd name="connsiteX49" fmla="*/ 700486 w 727087"/>
                <a:gd name="connsiteY49" fmla="*/ 212806 h 608492"/>
                <a:gd name="connsiteX50" fmla="*/ 693836 w 727087"/>
                <a:gd name="connsiteY50" fmla="*/ 202831 h 608492"/>
                <a:gd name="connsiteX51" fmla="*/ 690511 w 727087"/>
                <a:gd name="connsiteY51" fmla="*/ 192856 h 608492"/>
                <a:gd name="connsiteX52" fmla="*/ 673885 w 727087"/>
                <a:gd name="connsiteY52" fmla="*/ 176230 h 608492"/>
                <a:gd name="connsiteX53" fmla="*/ 650610 w 727087"/>
                <a:gd name="connsiteY53" fmla="*/ 152955 h 608492"/>
                <a:gd name="connsiteX54" fmla="*/ 643959 w 727087"/>
                <a:gd name="connsiteY54" fmla="*/ 146304 h 608492"/>
                <a:gd name="connsiteX55" fmla="*/ 624009 w 727087"/>
                <a:gd name="connsiteY55" fmla="*/ 139654 h 608492"/>
                <a:gd name="connsiteX56" fmla="*/ 607383 w 727087"/>
                <a:gd name="connsiteY56" fmla="*/ 126354 h 608492"/>
                <a:gd name="connsiteX57" fmla="*/ 600733 w 727087"/>
                <a:gd name="connsiteY57" fmla="*/ 116379 h 608492"/>
                <a:gd name="connsiteX58" fmla="*/ 584108 w 727087"/>
                <a:gd name="connsiteY58" fmla="*/ 99753 h 608492"/>
                <a:gd name="connsiteX59" fmla="*/ 580783 w 727087"/>
                <a:gd name="connsiteY59" fmla="*/ 89778 h 608492"/>
                <a:gd name="connsiteX60" fmla="*/ 557507 w 727087"/>
                <a:gd name="connsiteY60" fmla="*/ 69827 h 608492"/>
                <a:gd name="connsiteX61" fmla="*/ 554182 w 727087"/>
                <a:gd name="connsiteY61" fmla="*/ 59852 h 608492"/>
                <a:gd name="connsiteX62" fmla="*/ 544207 w 727087"/>
                <a:gd name="connsiteY62" fmla="*/ 53202 h 608492"/>
                <a:gd name="connsiteX63" fmla="*/ 537556 w 727087"/>
                <a:gd name="connsiteY63" fmla="*/ 46552 h 608492"/>
                <a:gd name="connsiteX64" fmla="*/ 530906 w 727087"/>
                <a:gd name="connsiteY64" fmla="*/ 36576 h 608492"/>
                <a:gd name="connsiteX65" fmla="*/ 520931 w 727087"/>
                <a:gd name="connsiteY65" fmla="*/ 33251 h 608492"/>
                <a:gd name="connsiteX66" fmla="*/ 500980 w 727087"/>
                <a:gd name="connsiteY66" fmla="*/ 19951 h 608492"/>
                <a:gd name="connsiteX67" fmla="*/ 491005 w 727087"/>
                <a:gd name="connsiteY67" fmla="*/ 13301 h 608492"/>
                <a:gd name="connsiteX68" fmla="*/ 481030 w 727087"/>
                <a:gd name="connsiteY68" fmla="*/ 9976 h 608492"/>
                <a:gd name="connsiteX69" fmla="*/ 471055 w 727087"/>
                <a:gd name="connsiteY69" fmla="*/ 3325 h 608492"/>
                <a:gd name="connsiteX70" fmla="*/ 454429 w 727087"/>
                <a:gd name="connsiteY70" fmla="*/ 0 h 608492"/>
                <a:gd name="connsiteX71" fmla="*/ 354676 w 727087"/>
                <a:gd name="connsiteY71" fmla="*/ 3325 h 608492"/>
                <a:gd name="connsiteX72" fmla="*/ 348026 w 727087"/>
                <a:gd name="connsiteY72" fmla="*/ 9976 h 608492"/>
                <a:gd name="connsiteX73" fmla="*/ 338051 w 727087"/>
                <a:gd name="connsiteY73" fmla="*/ 16626 h 608492"/>
                <a:gd name="connsiteX74" fmla="*/ 318100 w 727087"/>
                <a:gd name="connsiteY74" fmla="*/ 43227 h 608492"/>
                <a:gd name="connsiteX75" fmla="*/ 308125 w 727087"/>
                <a:gd name="connsiteY75" fmla="*/ 46552 h 608492"/>
                <a:gd name="connsiteX76" fmla="*/ 304800 w 727087"/>
                <a:gd name="connsiteY76" fmla="*/ 56527 h 608492"/>
                <a:gd name="connsiteX77" fmla="*/ 294825 w 727087"/>
                <a:gd name="connsiteY77" fmla="*/ 59852 h 608492"/>
                <a:gd name="connsiteX78" fmla="*/ 274874 w 727087"/>
                <a:gd name="connsiteY78" fmla="*/ 69827 h 608492"/>
                <a:gd name="connsiteX79" fmla="*/ 264899 w 727087"/>
                <a:gd name="connsiteY79" fmla="*/ 76477 h 608492"/>
                <a:gd name="connsiteX80" fmla="*/ 215023 w 727087"/>
                <a:gd name="connsiteY80" fmla="*/ 86453 h 608492"/>
                <a:gd name="connsiteX81" fmla="*/ 38793 w 727087"/>
                <a:gd name="connsiteY81" fmla="*/ 89778 h 608492"/>
                <a:gd name="connsiteX82" fmla="*/ 22167 w 727087"/>
                <a:gd name="connsiteY82" fmla="*/ 99753 h 608492"/>
                <a:gd name="connsiteX83" fmla="*/ 2217 w 727087"/>
                <a:gd name="connsiteY83" fmla="*/ 109728 h 6084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</a:cxnLst>
              <a:rect l="l" t="t" r="r" b="b"/>
              <a:pathLst>
                <a:path w="727087" h="608492">
                  <a:moveTo>
                    <a:pt x="2217" y="109728"/>
                  </a:moveTo>
                  <a:cubicBezTo>
                    <a:pt x="0" y="117486"/>
                    <a:pt x="4011" y="138210"/>
                    <a:pt x="8867" y="146304"/>
                  </a:cubicBezTo>
                  <a:cubicBezTo>
                    <a:pt x="10480" y="148992"/>
                    <a:pt x="13300" y="150738"/>
                    <a:pt x="15517" y="152955"/>
                  </a:cubicBezTo>
                  <a:cubicBezTo>
                    <a:pt x="19123" y="163773"/>
                    <a:pt x="17046" y="164348"/>
                    <a:pt x="28818" y="169580"/>
                  </a:cubicBezTo>
                  <a:cubicBezTo>
                    <a:pt x="35224" y="172427"/>
                    <a:pt x="48768" y="176230"/>
                    <a:pt x="48768" y="176230"/>
                  </a:cubicBezTo>
                  <a:cubicBezTo>
                    <a:pt x="73152" y="175122"/>
                    <a:pt x="97569" y="174584"/>
                    <a:pt x="121920" y="172905"/>
                  </a:cubicBezTo>
                  <a:cubicBezTo>
                    <a:pt x="153180" y="170749"/>
                    <a:pt x="135575" y="170422"/>
                    <a:pt x="158496" y="166255"/>
                  </a:cubicBezTo>
                  <a:cubicBezTo>
                    <a:pt x="166207" y="164853"/>
                    <a:pt x="174026" y="164122"/>
                    <a:pt x="181772" y="162930"/>
                  </a:cubicBezTo>
                  <a:cubicBezTo>
                    <a:pt x="206712" y="159093"/>
                    <a:pt x="197327" y="161071"/>
                    <a:pt x="221673" y="152955"/>
                  </a:cubicBezTo>
                  <a:lnTo>
                    <a:pt x="231648" y="149629"/>
                  </a:lnTo>
                  <a:cubicBezTo>
                    <a:pt x="270569" y="151399"/>
                    <a:pt x="288383" y="147365"/>
                    <a:pt x="318100" y="156280"/>
                  </a:cubicBezTo>
                  <a:cubicBezTo>
                    <a:pt x="324814" y="158294"/>
                    <a:pt x="332218" y="159042"/>
                    <a:pt x="338051" y="162930"/>
                  </a:cubicBezTo>
                  <a:lnTo>
                    <a:pt x="358002" y="176230"/>
                  </a:lnTo>
                  <a:cubicBezTo>
                    <a:pt x="359110" y="181772"/>
                    <a:pt x="361327" y="187204"/>
                    <a:pt x="361327" y="192856"/>
                  </a:cubicBezTo>
                  <a:cubicBezTo>
                    <a:pt x="361327" y="194535"/>
                    <a:pt x="355758" y="226186"/>
                    <a:pt x="354676" y="229432"/>
                  </a:cubicBezTo>
                  <a:cubicBezTo>
                    <a:pt x="353108" y="234134"/>
                    <a:pt x="349766" y="238091"/>
                    <a:pt x="348026" y="242732"/>
                  </a:cubicBezTo>
                  <a:cubicBezTo>
                    <a:pt x="344724" y="251537"/>
                    <a:pt x="342047" y="272258"/>
                    <a:pt x="341376" y="279308"/>
                  </a:cubicBezTo>
                  <a:cubicBezTo>
                    <a:pt x="338221" y="312438"/>
                    <a:pt x="336050" y="365238"/>
                    <a:pt x="334726" y="395686"/>
                  </a:cubicBezTo>
                  <a:cubicBezTo>
                    <a:pt x="333521" y="423391"/>
                    <a:pt x="332509" y="451104"/>
                    <a:pt x="331401" y="478813"/>
                  </a:cubicBezTo>
                  <a:cubicBezTo>
                    <a:pt x="331562" y="480259"/>
                    <a:pt x="334303" y="523975"/>
                    <a:pt x="341376" y="528690"/>
                  </a:cubicBezTo>
                  <a:lnTo>
                    <a:pt x="351351" y="535340"/>
                  </a:lnTo>
                  <a:cubicBezTo>
                    <a:pt x="362755" y="552443"/>
                    <a:pt x="352141" y="539295"/>
                    <a:pt x="367977" y="551965"/>
                  </a:cubicBezTo>
                  <a:cubicBezTo>
                    <a:pt x="381018" y="562399"/>
                    <a:pt x="367278" y="556166"/>
                    <a:pt x="384602" y="561941"/>
                  </a:cubicBezTo>
                  <a:cubicBezTo>
                    <a:pt x="387927" y="565266"/>
                    <a:pt x="390665" y="569308"/>
                    <a:pt x="394578" y="571916"/>
                  </a:cubicBezTo>
                  <a:cubicBezTo>
                    <a:pt x="400909" y="576137"/>
                    <a:pt x="425856" y="578284"/>
                    <a:pt x="427828" y="578566"/>
                  </a:cubicBezTo>
                  <a:cubicBezTo>
                    <a:pt x="434478" y="580783"/>
                    <a:pt x="442823" y="580259"/>
                    <a:pt x="447779" y="585216"/>
                  </a:cubicBezTo>
                  <a:cubicBezTo>
                    <a:pt x="460766" y="598205"/>
                    <a:pt x="447141" y="586561"/>
                    <a:pt x="464404" y="595192"/>
                  </a:cubicBezTo>
                  <a:cubicBezTo>
                    <a:pt x="467979" y="596979"/>
                    <a:pt x="470728" y="600219"/>
                    <a:pt x="474380" y="601842"/>
                  </a:cubicBezTo>
                  <a:cubicBezTo>
                    <a:pt x="480786" y="604689"/>
                    <a:pt x="494330" y="608492"/>
                    <a:pt x="494330" y="608492"/>
                  </a:cubicBezTo>
                  <a:cubicBezTo>
                    <a:pt x="513172" y="607384"/>
                    <a:pt x="532191" y="607967"/>
                    <a:pt x="550857" y="605167"/>
                  </a:cubicBezTo>
                  <a:cubicBezTo>
                    <a:pt x="554809" y="604574"/>
                    <a:pt x="557180" y="600140"/>
                    <a:pt x="560832" y="598517"/>
                  </a:cubicBezTo>
                  <a:cubicBezTo>
                    <a:pt x="567238" y="595670"/>
                    <a:pt x="573982" y="593568"/>
                    <a:pt x="580783" y="591867"/>
                  </a:cubicBezTo>
                  <a:cubicBezTo>
                    <a:pt x="585041" y="590802"/>
                    <a:pt x="599290" y="587600"/>
                    <a:pt x="604058" y="585216"/>
                  </a:cubicBezTo>
                  <a:cubicBezTo>
                    <a:pt x="627021" y="573735"/>
                    <a:pt x="599655" y="582161"/>
                    <a:pt x="627334" y="575241"/>
                  </a:cubicBezTo>
                  <a:cubicBezTo>
                    <a:pt x="630659" y="573024"/>
                    <a:pt x="633735" y="570378"/>
                    <a:pt x="637309" y="568591"/>
                  </a:cubicBezTo>
                  <a:cubicBezTo>
                    <a:pt x="640444" y="567024"/>
                    <a:pt x="644368" y="567210"/>
                    <a:pt x="647284" y="565266"/>
                  </a:cubicBezTo>
                  <a:cubicBezTo>
                    <a:pt x="651197" y="562658"/>
                    <a:pt x="653647" y="558301"/>
                    <a:pt x="657260" y="555291"/>
                  </a:cubicBezTo>
                  <a:cubicBezTo>
                    <a:pt x="670870" y="543949"/>
                    <a:pt x="664267" y="552835"/>
                    <a:pt x="680535" y="541990"/>
                  </a:cubicBezTo>
                  <a:cubicBezTo>
                    <a:pt x="686223" y="538198"/>
                    <a:pt x="690277" y="530703"/>
                    <a:pt x="693836" y="525365"/>
                  </a:cubicBezTo>
                  <a:cubicBezTo>
                    <a:pt x="694944" y="522040"/>
                    <a:pt x="695594" y="518524"/>
                    <a:pt x="697161" y="515389"/>
                  </a:cubicBezTo>
                  <a:cubicBezTo>
                    <a:pt x="710054" y="489603"/>
                    <a:pt x="698777" y="520515"/>
                    <a:pt x="707136" y="495439"/>
                  </a:cubicBezTo>
                  <a:cubicBezTo>
                    <a:pt x="708244" y="471055"/>
                    <a:pt x="708658" y="446629"/>
                    <a:pt x="710461" y="422287"/>
                  </a:cubicBezTo>
                  <a:cubicBezTo>
                    <a:pt x="710878" y="416651"/>
                    <a:pt x="712775" y="411222"/>
                    <a:pt x="713786" y="405661"/>
                  </a:cubicBezTo>
                  <a:cubicBezTo>
                    <a:pt x="714992" y="399028"/>
                    <a:pt x="716158" y="392385"/>
                    <a:pt x="717111" y="385711"/>
                  </a:cubicBezTo>
                  <a:cubicBezTo>
                    <a:pt x="719127" y="371599"/>
                    <a:pt x="720585" y="353455"/>
                    <a:pt x="723762" y="339160"/>
                  </a:cubicBezTo>
                  <a:cubicBezTo>
                    <a:pt x="724522" y="335738"/>
                    <a:pt x="725979" y="332509"/>
                    <a:pt x="727087" y="329184"/>
                  </a:cubicBezTo>
                  <a:cubicBezTo>
                    <a:pt x="725979" y="318100"/>
                    <a:pt x="725337" y="306960"/>
                    <a:pt x="723762" y="295933"/>
                  </a:cubicBezTo>
                  <a:cubicBezTo>
                    <a:pt x="720999" y="276596"/>
                    <a:pt x="718409" y="285798"/>
                    <a:pt x="713786" y="262683"/>
                  </a:cubicBezTo>
                  <a:cubicBezTo>
                    <a:pt x="707025" y="228877"/>
                    <a:pt x="713953" y="259941"/>
                    <a:pt x="707136" y="236082"/>
                  </a:cubicBezTo>
                  <a:cubicBezTo>
                    <a:pt x="705715" y="231109"/>
                    <a:pt x="703144" y="218122"/>
                    <a:pt x="700486" y="212806"/>
                  </a:cubicBezTo>
                  <a:cubicBezTo>
                    <a:pt x="698699" y="209232"/>
                    <a:pt x="695623" y="206405"/>
                    <a:pt x="693836" y="202831"/>
                  </a:cubicBezTo>
                  <a:cubicBezTo>
                    <a:pt x="692269" y="199696"/>
                    <a:pt x="692614" y="195660"/>
                    <a:pt x="690511" y="192856"/>
                  </a:cubicBezTo>
                  <a:cubicBezTo>
                    <a:pt x="685808" y="186586"/>
                    <a:pt x="678233" y="182751"/>
                    <a:pt x="673885" y="176230"/>
                  </a:cubicBezTo>
                  <a:cubicBezTo>
                    <a:pt x="658641" y="153364"/>
                    <a:pt x="668167" y="158807"/>
                    <a:pt x="650610" y="152955"/>
                  </a:cubicBezTo>
                  <a:cubicBezTo>
                    <a:pt x="648393" y="150738"/>
                    <a:pt x="646763" y="147706"/>
                    <a:pt x="643959" y="146304"/>
                  </a:cubicBezTo>
                  <a:cubicBezTo>
                    <a:pt x="637689" y="143169"/>
                    <a:pt x="624009" y="139654"/>
                    <a:pt x="624009" y="139654"/>
                  </a:cubicBezTo>
                  <a:cubicBezTo>
                    <a:pt x="604952" y="111069"/>
                    <a:pt x="630327" y="144708"/>
                    <a:pt x="607383" y="126354"/>
                  </a:cubicBezTo>
                  <a:cubicBezTo>
                    <a:pt x="604262" y="123858"/>
                    <a:pt x="603364" y="119386"/>
                    <a:pt x="600733" y="116379"/>
                  </a:cubicBezTo>
                  <a:cubicBezTo>
                    <a:pt x="595572" y="110481"/>
                    <a:pt x="584108" y="99753"/>
                    <a:pt x="584108" y="99753"/>
                  </a:cubicBezTo>
                  <a:cubicBezTo>
                    <a:pt x="583000" y="96428"/>
                    <a:pt x="582820" y="92630"/>
                    <a:pt x="580783" y="89778"/>
                  </a:cubicBezTo>
                  <a:cubicBezTo>
                    <a:pt x="573452" y="79515"/>
                    <a:pt x="567093" y="76218"/>
                    <a:pt x="557507" y="69827"/>
                  </a:cubicBezTo>
                  <a:cubicBezTo>
                    <a:pt x="556399" y="66502"/>
                    <a:pt x="556371" y="62589"/>
                    <a:pt x="554182" y="59852"/>
                  </a:cubicBezTo>
                  <a:cubicBezTo>
                    <a:pt x="551686" y="56732"/>
                    <a:pt x="547328" y="55698"/>
                    <a:pt x="544207" y="53202"/>
                  </a:cubicBezTo>
                  <a:cubicBezTo>
                    <a:pt x="541759" y="51244"/>
                    <a:pt x="539514" y="49000"/>
                    <a:pt x="537556" y="46552"/>
                  </a:cubicBezTo>
                  <a:cubicBezTo>
                    <a:pt x="535059" y="43431"/>
                    <a:pt x="534027" y="39073"/>
                    <a:pt x="530906" y="36576"/>
                  </a:cubicBezTo>
                  <a:cubicBezTo>
                    <a:pt x="528169" y="34386"/>
                    <a:pt x="523995" y="34953"/>
                    <a:pt x="520931" y="33251"/>
                  </a:cubicBezTo>
                  <a:cubicBezTo>
                    <a:pt x="513944" y="29370"/>
                    <a:pt x="507630" y="24384"/>
                    <a:pt x="500980" y="19951"/>
                  </a:cubicBezTo>
                  <a:cubicBezTo>
                    <a:pt x="497655" y="17734"/>
                    <a:pt x="494796" y="14565"/>
                    <a:pt x="491005" y="13301"/>
                  </a:cubicBezTo>
                  <a:lnTo>
                    <a:pt x="481030" y="9976"/>
                  </a:lnTo>
                  <a:cubicBezTo>
                    <a:pt x="477705" y="7759"/>
                    <a:pt x="474797" y="4728"/>
                    <a:pt x="471055" y="3325"/>
                  </a:cubicBezTo>
                  <a:cubicBezTo>
                    <a:pt x="465763" y="1340"/>
                    <a:pt x="460081" y="0"/>
                    <a:pt x="454429" y="0"/>
                  </a:cubicBezTo>
                  <a:cubicBezTo>
                    <a:pt x="421160" y="0"/>
                    <a:pt x="387927" y="2217"/>
                    <a:pt x="354676" y="3325"/>
                  </a:cubicBezTo>
                  <a:cubicBezTo>
                    <a:pt x="352459" y="5542"/>
                    <a:pt x="350474" y="8017"/>
                    <a:pt x="348026" y="9976"/>
                  </a:cubicBezTo>
                  <a:cubicBezTo>
                    <a:pt x="344906" y="12472"/>
                    <a:pt x="340682" y="13619"/>
                    <a:pt x="338051" y="16626"/>
                  </a:cubicBezTo>
                  <a:cubicBezTo>
                    <a:pt x="336225" y="18713"/>
                    <a:pt x="325219" y="38955"/>
                    <a:pt x="318100" y="43227"/>
                  </a:cubicBezTo>
                  <a:cubicBezTo>
                    <a:pt x="315095" y="45030"/>
                    <a:pt x="311450" y="45444"/>
                    <a:pt x="308125" y="46552"/>
                  </a:cubicBezTo>
                  <a:cubicBezTo>
                    <a:pt x="307017" y="49877"/>
                    <a:pt x="307278" y="54049"/>
                    <a:pt x="304800" y="56527"/>
                  </a:cubicBezTo>
                  <a:cubicBezTo>
                    <a:pt x="302322" y="59005"/>
                    <a:pt x="297960" y="58285"/>
                    <a:pt x="294825" y="59852"/>
                  </a:cubicBezTo>
                  <a:cubicBezTo>
                    <a:pt x="269045" y="72742"/>
                    <a:pt x="299946" y="61470"/>
                    <a:pt x="274874" y="69827"/>
                  </a:cubicBezTo>
                  <a:cubicBezTo>
                    <a:pt x="271549" y="72044"/>
                    <a:pt x="268655" y="75111"/>
                    <a:pt x="264899" y="76477"/>
                  </a:cubicBezTo>
                  <a:cubicBezTo>
                    <a:pt x="254960" y="80091"/>
                    <a:pt x="226540" y="86069"/>
                    <a:pt x="215023" y="86453"/>
                  </a:cubicBezTo>
                  <a:cubicBezTo>
                    <a:pt x="156302" y="88410"/>
                    <a:pt x="97536" y="88670"/>
                    <a:pt x="38793" y="89778"/>
                  </a:cubicBezTo>
                  <a:cubicBezTo>
                    <a:pt x="21471" y="95552"/>
                    <a:pt x="35208" y="89321"/>
                    <a:pt x="22167" y="99753"/>
                  </a:cubicBezTo>
                  <a:cubicBezTo>
                    <a:pt x="8793" y="110452"/>
                    <a:pt x="4434" y="101970"/>
                    <a:pt x="2217" y="109728"/>
                  </a:cubicBezTo>
                  <a:close/>
                </a:path>
              </a:pathLst>
            </a:custGeom>
            <a:solidFill>
              <a:srgbClr val="FFFF00">
                <a:alpha val="15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67" name="Полилиния 866"/>
            <p:cNvSpPr/>
            <p:nvPr/>
          </p:nvSpPr>
          <p:spPr>
            <a:xfrm>
              <a:off x="3757771" y="4531861"/>
              <a:ext cx="2347096" cy="2057270"/>
            </a:xfrm>
            <a:custGeom>
              <a:avLst/>
              <a:gdLst>
                <a:gd name="connsiteX0" fmla="*/ 761028 w 2347096"/>
                <a:gd name="connsiteY0" fmla="*/ 2035194 h 2057270"/>
                <a:gd name="connsiteX1" fmla="*/ 927282 w 2347096"/>
                <a:gd name="connsiteY1" fmla="*/ 2038519 h 2057270"/>
                <a:gd name="connsiteX2" fmla="*/ 947233 w 2347096"/>
                <a:gd name="connsiteY2" fmla="*/ 2035194 h 2057270"/>
                <a:gd name="connsiteX3" fmla="*/ 963858 w 2347096"/>
                <a:gd name="connsiteY3" fmla="*/ 2031868 h 2057270"/>
                <a:gd name="connsiteX4" fmla="*/ 1060286 w 2347096"/>
                <a:gd name="connsiteY4" fmla="*/ 2028543 h 2057270"/>
                <a:gd name="connsiteX5" fmla="*/ 1113487 w 2347096"/>
                <a:gd name="connsiteY5" fmla="*/ 2018568 h 2057270"/>
                <a:gd name="connsiteX6" fmla="*/ 1130113 w 2347096"/>
                <a:gd name="connsiteY6" fmla="*/ 2015243 h 2057270"/>
                <a:gd name="connsiteX7" fmla="*/ 1183314 w 2347096"/>
                <a:gd name="connsiteY7" fmla="*/ 2011918 h 2057270"/>
                <a:gd name="connsiteX8" fmla="*/ 1249816 w 2347096"/>
                <a:gd name="connsiteY8" fmla="*/ 2005268 h 2057270"/>
                <a:gd name="connsiteX9" fmla="*/ 1269766 w 2347096"/>
                <a:gd name="connsiteY9" fmla="*/ 2001943 h 2057270"/>
                <a:gd name="connsiteX10" fmla="*/ 1279742 w 2347096"/>
                <a:gd name="connsiteY10" fmla="*/ 1998618 h 2057270"/>
                <a:gd name="connsiteX11" fmla="*/ 1336268 w 2347096"/>
                <a:gd name="connsiteY11" fmla="*/ 1995292 h 2057270"/>
                <a:gd name="connsiteX12" fmla="*/ 1369519 w 2347096"/>
                <a:gd name="connsiteY12" fmla="*/ 1988642 h 2057270"/>
                <a:gd name="connsiteX13" fmla="*/ 1389470 w 2347096"/>
                <a:gd name="connsiteY13" fmla="*/ 1985317 h 2057270"/>
                <a:gd name="connsiteX14" fmla="*/ 1422721 w 2347096"/>
                <a:gd name="connsiteY14" fmla="*/ 1981992 h 2057270"/>
                <a:gd name="connsiteX15" fmla="*/ 1449321 w 2347096"/>
                <a:gd name="connsiteY15" fmla="*/ 1978667 h 2057270"/>
                <a:gd name="connsiteX16" fmla="*/ 1482572 w 2347096"/>
                <a:gd name="connsiteY16" fmla="*/ 1968692 h 2057270"/>
                <a:gd name="connsiteX17" fmla="*/ 1505848 w 2347096"/>
                <a:gd name="connsiteY17" fmla="*/ 1965367 h 2057270"/>
                <a:gd name="connsiteX18" fmla="*/ 1519148 w 2347096"/>
                <a:gd name="connsiteY18" fmla="*/ 1962042 h 2057270"/>
                <a:gd name="connsiteX19" fmla="*/ 1559049 w 2347096"/>
                <a:gd name="connsiteY19" fmla="*/ 1955391 h 2057270"/>
                <a:gd name="connsiteX20" fmla="*/ 1572350 w 2347096"/>
                <a:gd name="connsiteY20" fmla="*/ 1952066 h 2057270"/>
                <a:gd name="connsiteX21" fmla="*/ 1592300 w 2347096"/>
                <a:gd name="connsiteY21" fmla="*/ 1945416 h 2057270"/>
                <a:gd name="connsiteX22" fmla="*/ 1622226 w 2347096"/>
                <a:gd name="connsiteY22" fmla="*/ 1938766 h 2057270"/>
                <a:gd name="connsiteX23" fmla="*/ 1648827 w 2347096"/>
                <a:gd name="connsiteY23" fmla="*/ 1932116 h 2057270"/>
                <a:gd name="connsiteX24" fmla="*/ 1658802 w 2347096"/>
                <a:gd name="connsiteY24" fmla="*/ 1925466 h 2057270"/>
                <a:gd name="connsiteX25" fmla="*/ 1698703 w 2347096"/>
                <a:gd name="connsiteY25" fmla="*/ 1918815 h 2057270"/>
                <a:gd name="connsiteX26" fmla="*/ 1725304 w 2347096"/>
                <a:gd name="connsiteY26" fmla="*/ 1912165 h 2057270"/>
                <a:gd name="connsiteX27" fmla="*/ 1735279 w 2347096"/>
                <a:gd name="connsiteY27" fmla="*/ 1908840 h 2057270"/>
                <a:gd name="connsiteX28" fmla="*/ 1745254 w 2347096"/>
                <a:gd name="connsiteY28" fmla="*/ 1902190 h 2057270"/>
                <a:gd name="connsiteX29" fmla="*/ 1758555 w 2347096"/>
                <a:gd name="connsiteY29" fmla="*/ 1898865 h 2057270"/>
                <a:gd name="connsiteX30" fmla="*/ 1788481 w 2347096"/>
                <a:gd name="connsiteY30" fmla="*/ 1888890 h 2057270"/>
                <a:gd name="connsiteX31" fmla="*/ 1798456 w 2347096"/>
                <a:gd name="connsiteY31" fmla="*/ 1885564 h 2057270"/>
                <a:gd name="connsiteX32" fmla="*/ 1821732 w 2347096"/>
                <a:gd name="connsiteY32" fmla="*/ 1875589 h 2057270"/>
                <a:gd name="connsiteX33" fmla="*/ 1854982 w 2347096"/>
                <a:gd name="connsiteY33" fmla="*/ 1868939 h 2057270"/>
                <a:gd name="connsiteX34" fmla="*/ 1881583 w 2347096"/>
                <a:gd name="connsiteY34" fmla="*/ 1862289 h 2057270"/>
                <a:gd name="connsiteX35" fmla="*/ 1901534 w 2347096"/>
                <a:gd name="connsiteY35" fmla="*/ 1855639 h 2057270"/>
                <a:gd name="connsiteX36" fmla="*/ 1911509 w 2347096"/>
                <a:gd name="connsiteY36" fmla="*/ 1852314 h 2057270"/>
                <a:gd name="connsiteX37" fmla="*/ 1938110 w 2347096"/>
                <a:gd name="connsiteY37" fmla="*/ 1845663 h 2057270"/>
                <a:gd name="connsiteX38" fmla="*/ 1958060 w 2347096"/>
                <a:gd name="connsiteY38" fmla="*/ 1839013 h 2057270"/>
                <a:gd name="connsiteX39" fmla="*/ 1971361 w 2347096"/>
                <a:gd name="connsiteY39" fmla="*/ 1835688 h 2057270"/>
                <a:gd name="connsiteX40" fmla="*/ 1991311 w 2347096"/>
                <a:gd name="connsiteY40" fmla="*/ 1829038 h 2057270"/>
                <a:gd name="connsiteX41" fmla="*/ 2001286 w 2347096"/>
                <a:gd name="connsiteY41" fmla="*/ 1825713 h 2057270"/>
                <a:gd name="connsiteX42" fmla="*/ 2017912 w 2347096"/>
                <a:gd name="connsiteY42" fmla="*/ 1815738 h 2057270"/>
                <a:gd name="connsiteX43" fmla="*/ 2034537 w 2347096"/>
                <a:gd name="connsiteY43" fmla="*/ 1809087 h 2057270"/>
                <a:gd name="connsiteX44" fmla="*/ 2047838 w 2347096"/>
                <a:gd name="connsiteY44" fmla="*/ 1805762 h 2057270"/>
                <a:gd name="connsiteX45" fmla="*/ 2067788 w 2347096"/>
                <a:gd name="connsiteY45" fmla="*/ 1799112 h 2057270"/>
                <a:gd name="connsiteX46" fmla="*/ 2077764 w 2347096"/>
                <a:gd name="connsiteY46" fmla="*/ 1795787 h 2057270"/>
                <a:gd name="connsiteX47" fmla="*/ 2087739 w 2347096"/>
                <a:gd name="connsiteY47" fmla="*/ 1792462 h 2057270"/>
                <a:gd name="connsiteX48" fmla="*/ 2091064 w 2347096"/>
                <a:gd name="connsiteY48" fmla="*/ 1782487 h 2057270"/>
                <a:gd name="connsiteX49" fmla="*/ 2111014 w 2347096"/>
                <a:gd name="connsiteY49" fmla="*/ 1775836 h 2057270"/>
                <a:gd name="connsiteX50" fmla="*/ 2117665 w 2347096"/>
                <a:gd name="connsiteY50" fmla="*/ 1769186 h 2057270"/>
                <a:gd name="connsiteX51" fmla="*/ 2180841 w 2347096"/>
                <a:gd name="connsiteY51" fmla="*/ 1735935 h 2057270"/>
                <a:gd name="connsiteX52" fmla="*/ 2207442 w 2347096"/>
                <a:gd name="connsiteY52" fmla="*/ 1722635 h 2057270"/>
                <a:gd name="connsiteX53" fmla="*/ 2227393 w 2347096"/>
                <a:gd name="connsiteY53" fmla="*/ 1709335 h 2057270"/>
                <a:gd name="connsiteX54" fmla="*/ 2263969 w 2347096"/>
                <a:gd name="connsiteY54" fmla="*/ 1699359 h 2057270"/>
                <a:gd name="connsiteX55" fmla="*/ 2293894 w 2347096"/>
                <a:gd name="connsiteY55" fmla="*/ 1686059 h 2057270"/>
                <a:gd name="connsiteX56" fmla="*/ 2303870 w 2347096"/>
                <a:gd name="connsiteY56" fmla="*/ 1682734 h 2057270"/>
                <a:gd name="connsiteX57" fmla="*/ 2323820 w 2347096"/>
                <a:gd name="connsiteY57" fmla="*/ 1669434 h 2057270"/>
                <a:gd name="connsiteX58" fmla="*/ 2347096 w 2347096"/>
                <a:gd name="connsiteY58" fmla="*/ 1652808 h 2057270"/>
                <a:gd name="connsiteX59" fmla="*/ 2343771 w 2347096"/>
                <a:gd name="connsiteY59" fmla="*/ 1642833 h 2057270"/>
                <a:gd name="connsiteX60" fmla="*/ 2333796 w 2347096"/>
                <a:gd name="connsiteY60" fmla="*/ 1636183 h 2057270"/>
                <a:gd name="connsiteX61" fmla="*/ 2297220 w 2347096"/>
                <a:gd name="connsiteY61" fmla="*/ 1626207 h 2057270"/>
                <a:gd name="connsiteX62" fmla="*/ 2287244 w 2347096"/>
                <a:gd name="connsiteY62" fmla="*/ 1622882 h 2057270"/>
                <a:gd name="connsiteX63" fmla="*/ 2277269 w 2347096"/>
                <a:gd name="connsiteY63" fmla="*/ 1616232 h 2057270"/>
                <a:gd name="connsiteX64" fmla="*/ 2257318 w 2347096"/>
                <a:gd name="connsiteY64" fmla="*/ 1589631 h 2057270"/>
                <a:gd name="connsiteX65" fmla="*/ 2244018 w 2347096"/>
                <a:gd name="connsiteY65" fmla="*/ 1582981 h 2057270"/>
                <a:gd name="connsiteX66" fmla="*/ 2237368 w 2347096"/>
                <a:gd name="connsiteY66" fmla="*/ 1573006 h 2057270"/>
                <a:gd name="connsiteX67" fmla="*/ 2224068 w 2347096"/>
                <a:gd name="connsiteY67" fmla="*/ 1569681 h 2057270"/>
                <a:gd name="connsiteX68" fmla="*/ 2210767 w 2347096"/>
                <a:gd name="connsiteY68" fmla="*/ 1563031 h 2057270"/>
                <a:gd name="connsiteX69" fmla="*/ 2200792 w 2347096"/>
                <a:gd name="connsiteY69" fmla="*/ 1559706 h 2057270"/>
                <a:gd name="connsiteX70" fmla="*/ 2174191 w 2347096"/>
                <a:gd name="connsiteY70" fmla="*/ 1549730 h 2057270"/>
                <a:gd name="connsiteX71" fmla="*/ 2164216 w 2347096"/>
                <a:gd name="connsiteY71" fmla="*/ 1543080 h 2057270"/>
                <a:gd name="connsiteX72" fmla="*/ 2130965 w 2347096"/>
                <a:gd name="connsiteY72" fmla="*/ 1536430 h 2057270"/>
                <a:gd name="connsiteX73" fmla="*/ 2094389 w 2347096"/>
                <a:gd name="connsiteY73" fmla="*/ 1529780 h 2057270"/>
                <a:gd name="connsiteX74" fmla="*/ 2074438 w 2347096"/>
                <a:gd name="connsiteY74" fmla="*/ 1523130 h 2057270"/>
                <a:gd name="connsiteX75" fmla="*/ 2051163 w 2347096"/>
                <a:gd name="connsiteY75" fmla="*/ 1516479 h 2057270"/>
                <a:gd name="connsiteX76" fmla="*/ 1994636 w 2347096"/>
                <a:gd name="connsiteY76" fmla="*/ 1509829 h 2057270"/>
                <a:gd name="connsiteX77" fmla="*/ 1815081 w 2347096"/>
                <a:gd name="connsiteY77" fmla="*/ 1513154 h 2057270"/>
                <a:gd name="connsiteX78" fmla="*/ 1785156 w 2347096"/>
                <a:gd name="connsiteY78" fmla="*/ 1523130 h 2057270"/>
                <a:gd name="connsiteX79" fmla="*/ 1751905 w 2347096"/>
                <a:gd name="connsiteY79" fmla="*/ 1533105 h 2057270"/>
                <a:gd name="connsiteX80" fmla="*/ 1731954 w 2347096"/>
                <a:gd name="connsiteY80" fmla="*/ 1546405 h 2057270"/>
                <a:gd name="connsiteX81" fmla="*/ 1721979 w 2347096"/>
                <a:gd name="connsiteY81" fmla="*/ 1553055 h 2057270"/>
                <a:gd name="connsiteX82" fmla="*/ 1708678 w 2347096"/>
                <a:gd name="connsiteY82" fmla="*/ 1559706 h 2057270"/>
                <a:gd name="connsiteX83" fmla="*/ 1702028 w 2347096"/>
                <a:gd name="connsiteY83" fmla="*/ 1569681 h 2057270"/>
                <a:gd name="connsiteX84" fmla="*/ 1695378 w 2347096"/>
                <a:gd name="connsiteY84" fmla="*/ 1589631 h 2057270"/>
                <a:gd name="connsiteX85" fmla="*/ 1698703 w 2347096"/>
                <a:gd name="connsiteY85" fmla="*/ 1642833 h 2057270"/>
                <a:gd name="connsiteX86" fmla="*/ 1698703 w 2347096"/>
                <a:gd name="connsiteY86" fmla="*/ 1706010 h 2057270"/>
                <a:gd name="connsiteX87" fmla="*/ 1688728 w 2347096"/>
                <a:gd name="connsiteY87" fmla="*/ 1712660 h 2057270"/>
                <a:gd name="connsiteX88" fmla="*/ 1668777 w 2347096"/>
                <a:gd name="connsiteY88" fmla="*/ 1719310 h 2057270"/>
                <a:gd name="connsiteX89" fmla="*/ 1658802 w 2347096"/>
                <a:gd name="connsiteY89" fmla="*/ 1722635 h 2057270"/>
                <a:gd name="connsiteX90" fmla="*/ 1645502 w 2347096"/>
                <a:gd name="connsiteY90" fmla="*/ 1729285 h 2057270"/>
                <a:gd name="connsiteX91" fmla="*/ 1598950 w 2347096"/>
                <a:gd name="connsiteY91" fmla="*/ 1735935 h 2057270"/>
                <a:gd name="connsiteX92" fmla="*/ 1306342 w 2347096"/>
                <a:gd name="connsiteY92" fmla="*/ 1732610 h 2057270"/>
                <a:gd name="connsiteX93" fmla="*/ 1293042 w 2347096"/>
                <a:gd name="connsiteY93" fmla="*/ 1729285 h 2057270"/>
                <a:gd name="connsiteX94" fmla="*/ 1273092 w 2347096"/>
                <a:gd name="connsiteY94" fmla="*/ 1722635 h 2057270"/>
                <a:gd name="connsiteX95" fmla="*/ 1256466 w 2347096"/>
                <a:gd name="connsiteY95" fmla="*/ 1712660 h 2057270"/>
                <a:gd name="connsiteX96" fmla="*/ 1236516 w 2347096"/>
                <a:gd name="connsiteY96" fmla="*/ 1699359 h 2057270"/>
                <a:gd name="connsiteX97" fmla="*/ 1229865 w 2347096"/>
                <a:gd name="connsiteY97" fmla="*/ 1692709 h 2057270"/>
                <a:gd name="connsiteX98" fmla="*/ 1209915 w 2347096"/>
                <a:gd name="connsiteY98" fmla="*/ 1686059 h 2057270"/>
                <a:gd name="connsiteX99" fmla="*/ 1189964 w 2347096"/>
                <a:gd name="connsiteY99" fmla="*/ 1676084 h 2057270"/>
                <a:gd name="connsiteX100" fmla="*/ 1176664 w 2347096"/>
                <a:gd name="connsiteY100" fmla="*/ 1662783 h 2057270"/>
                <a:gd name="connsiteX101" fmla="*/ 1150063 w 2347096"/>
                <a:gd name="connsiteY101" fmla="*/ 1629532 h 2057270"/>
                <a:gd name="connsiteX102" fmla="*/ 1130113 w 2347096"/>
                <a:gd name="connsiteY102" fmla="*/ 1616232 h 2057270"/>
                <a:gd name="connsiteX103" fmla="*/ 1110162 w 2347096"/>
                <a:gd name="connsiteY103" fmla="*/ 1609582 h 2057270"/>
                <a:gd name="connsiteX104" fmla="*/ 1100187 w 2347096"/>
                <a:gd name="connsiteY104" fmla="*/ 1602932 h 2057270"/>
                <a:gd name="connsiteX105" fmla="*/ 1080236 w 2347096"/>
                <a:gd name="connsiteY105" fmla="*/ 1596282 h 2057270"/>
                <a:gd name="connsiteX106" fmla="*/ 1070261 w 2347096"/>
                <a:gd name="connsiteY106" fmla="*/ 1592956 h 2057270"/>
                <a:gd name="connsiteX107" fmla="*/ 1050310 w 2347096"/>
                <a:gd name="connsiteY107" fmla="*/ 1582981 h 2057270"/>
                <a:gd name="connsiteX108" fmla="*/ 1030360 w 2347096"/>
                <a:gd name="connsiteY108" fmla="*/ 1573006 h 2057270"/>
                <a:gd name="connsiteX109" fmla="*/ 1007084 w 2347096"/>
                <a:gd name="connsiteY109" fmla="*/ 1563031 h 2057270"/>
                <a:gd name="connsiteX110" fmla="*/ 997109 w 2347096"/>
                <a:gd name="connsiteY110" fmla="*/ 1553055 h 2057270"/>
                <a:gd name="connsiteX111" fmla="*/ 977158 w 2347096"/>
                <a:gd name="connsiteY111" fmla="*/ 1546405 h 2057270"/>
                <a:gd name="connsiteX112" fmla="*/ 967183 w 2347096"/>
                <a:gd name="connsiteY112" fmla="*/ 1539755 h 2057270"/>
                <a:gd name="connsiteX113" fmla="*/ 957208 w 2347096"/>
                <a:gd name="connsiteY113" fmla="*/ 1536430 h 2057270"/>
                <a:gd name="connsiteX114" fmla="*/ 940582 w 2347096"/>
                <a:gd name="connsiteY114" fmla="*/ 1523130 h 2057270"/>
                <a:gd name="connsiteX115" fmla="*/ 904006 w 2347096"/>
                <a:gd name="connsiteY115" fmla="*/ 1486554 h 2057270"/>
                <a:gd name="connsiteX116" fmla="*/ 894031 w 2347096"/>
                <a:gd name="connsiteY116" fmla="*/ 1476578 h 2057270"/>
                <a:gd name="connsiteX117" fmla="*/ 884056 w 2347096"/>
                <a:gd name="connsiteY117" fmla="*/ 1466603 h 2057270"/>
                <a:gd name="connsiteX118" fmla="*/ 880731 w 2347096"/>
                <a:gd name="connsiteY118" fmla="*/ 1456628 h 2057270"/>
                <a:gd name="connsiteX119" fmla="*/ 870756 w 2347096"/>
                <a:gd name="connsiteY119" fmla="*/ 1449978 h 2057270"/>
                <a:gd name="connsiteX120" fmla="*/ 864105 w 2347096"/>
                <a:gd name="connsiteY120" fmla="*/ 1443327 h 2057270"/>
                <a:gd name="connsiteX121" fmla="*/ 847480 w 2347096"/>
                <a:gd name="connsiteY121" fmla="*/ 1413402 h 2057270"/>
                <a:gd name="connsiteX122" fmla="*/ 834180 w 2347096"/>
                <a:gd name="connsiteY122" fmla="*/ 1396776 h 2057270"/>
                <a:gd name="connsiteX123" fmla="*/ 830854 w 2347096"/>
                <a:gd name="connsiteY123" fmla="*/ 1386801 h 2057270"/>
                <a:gd name="connsiteX124" fmla="*/ 820879 w 2347096"/>
                <a:gd name="connsiteY124" fmla="*/ 1383476 h 2057270"/>
                <a:gd name="connsiteX125" fmla="*/ 814229 w 2347096"/>
                <a:gd name="connsiteY125" fmla="*/ 1363525 h 2057270"/>
                <a:gd name="connsiteX126" fmla="*/ 797604 w 2347096"/>
                <a:gd name="connsiteY126" fmla="*/ 1340250 h 2057270"/>
                <a:gd name="connsiteX127" fmla="*/ 794278 w 2347096"/>
                <a:gd name="connsiteY127" fmla="*/ 1330274 h 2057270"/>
                <a:gd name="connsiteX128" fmla="*/ 787628 w 2347096"/>
                <a:gd name="connsiteY128" fmla="*/ 1320299 h 2057270"/>
                <a:gd name="connsiteX129" fmla="*/ 780978 w 2347096"/>
                <a:gd name="connsiteY129" fmla="*/ 1300348 h 2057270"/>
                <a:gd name="connsiteX130" fmla="*/ 777653 w 2347096"/>
                <a:gd name="connsiteY130" fmla="*/ 1290373 h 2057270"/>
                <a:gd name="connsiteX131" fmla="*/ 774328 w 2347096"/>
                <a:gd name="connsiteY131" fmla="*/ 1280398 h 2057270"/>
                <a:gd name="connsiteX132" fmla="*/ 771003 w 2347096"/>
                <a:gd name="connsiteY132" fmla="*/ 1193946 h 2057270"/>
                <a:gd name="connsiteX133" fmla="*/ 767678 w 2347096"/>
                <a:gd name="connsiteY133" fmla="*/ 1183970 h 2057270"/>
                <a:gd name="connsiteX134" fmla="*/ 771003 w 2347096"/>
                <a:gd name="connsiteY134" fmla="*/ 1160695 h 2057270"/>
                <a:gd name="connsiteX135" fmla="*/ 774328 w 2347096"/>
                <a:gd name="connsiteY135" fmla="*/ 1150719 h 2057270"/>
                <a:gd name="connsiteX136" fmla="*/ 784303 w 2347096"/>
                <a:gd name="connsiteY136" fmla="*/ 1144069 h 2057270"/>
                <a:gd name="connsiteX137" fmla="*/ 790953 w 2347096"/>
                <a:gd name="connsiteY137" fmla="*/ 1124119 h 2057270"/>
                <a:gd name="connsiteX138" fmla="*/ 784303 w 2347096"/>
                <a:gd name="connsiteY138" fmla="*/ 1057617 h 2057270"/>
                <a:gd name="connsiteX139" fmla="*/ 777653 w 2347096"/>
                <a:gd name="connsiteY139" fmla="*/ 1047642 h 2057270"/>
                <a:gd name="connsiteX140" fmla="*/ 771003 w 2347096"/>
                <a:gd name="connsiteY140" fmla="*/ 1040991 h 2057270"/>
                <a:gd name="connsiteX141" fmla="*/ 761028 w 2347096"/>
                <a:gd name="connsiteY141" fmla="*/ 1021041 h 2057270"/>
                <a:gd name="connsiteX142" fmla="*/ 751052 w 2347096"/>
                <a:gd name="connsiteY142" fmla="*/ 1014391 h 2057270"/>
                <a:gd name="connsiteX143" fmla="*/ 744402 w 2347096"/>
                <a:gd name="connsiteY143" fmla="*/ 1007740 h 2057270"/>
                <a:gd name="connsiteX144" fmla="*/ 721126 w 2347096"/>
                <a:gd name="connsiteY144" fmla="*/ 997765 h 2057270"/>
                <a:gd name="connsiteX145" fmla="*/ 711151 w 2347096"/>
                <a:gd name="connsiteY145" fmla="*/ 987790 h 2057270"/>
                <a:gd name="connsiteX146" fmla="*/ 671250 w 2347096"/>
                <a:gd name="connsiteY146" fmla="*/ 984465 h 2057270"/>
                <a:gd name="connsiteX147" fmla="*/ 588123 w 2347096"/>
                <a:gd name="connsiteY147" fmla="*/ 981140 h 2057270"/>
                <a:gd name="connsiteX148" fmla="*/ 574822 w 2347096"/>
                <a:gd name="connsiteY148" fmla="*/ 977815 h 2057270"/>
                <a:gd name="connsiteX149" fmla="*/ 554872 w 2347096"/>
                <a:gd name="connsiteY149" fmla="*/ 971164 h 2057270"/>
                <a:gd name="connsiteX150" fmla="*/ 538246 w 2347096"/>
                <a:gd name="connsiteY150" fmla="*/ 941239 h 2057270"/>
                <a:gd name="connsiteX151" fmla="*/ 531596 w 2347096"/>
                <a:gd name="connsiteY151" fmla="*/ 934588 h 2057270"/>
                <a:gd name="connsiteX152" fmla="*/ 514971 w 2347096"/>
                <a:gd name="connsiteY152" fmla="*/ 914638 h 2057270"/>
                <a:gd name="connsiteX153" fmla="*/ 504996 w 2347096"/>
                <a:gd name="connsiteY153" fmla="*/ 907988 h 2057270"/>
                <a:gd name="connsiteX154" fmla="*/ 491695 w 2347096"/>
                <a:gd name="connsiteY154" fmla="*/ 894687 h 2057270"/>
                <a:gd name="connsiteX155" fmla="*/ 488370 w 2347096"/>
                <a:gd name="connsiteY155" fmla="*/ 884712 h 2057270"/>
                <a:gd name="connsiteX156" fmla="*/ 478395 w 2347096"/>
                <a:gd name="connsiteY156" fmla="*/ 864762 h 2057270"/>
                <a:gd name="connsiteX157" fmla="*/ 481720 w 2347096"/>
                <a:gd name="connsiteY157" fmla="*/ 831511 h 2057270"/>
                <a:gd name="connsiteX158" fmla="*/ 488370 w 2347096"/>
                <a:gd name="connsiteY158" fmla="*/ 811560 h 2057270"/>
                <a:gd name="connsiteX159" fmla="*/ 498345 w 2347096"/>
                <a:gd name="connsiteY159" fmla="*/ 791610 h 2057270"/>
                <a:gd name="connsiteX160" fmla="*/ 495020 w 2347096"/>
                <a:gd name="connsiteY160" fmla="*/ 761684 h 2057270"/>
                <a:gd name="connsiteX161" fmla="*/ 488370 w 2347096"/>
                <a:gd name="connsiteY161" fmla="*/ 738408 h 2057270"/>
                <a:gd name="connsiteX162" fmla="*/ 485045 w 2347096"/>
                <a:gd name="connsiteY162" fmla="*/ 725108 h 2057270"/>
                <a:gd name="connsiteX163" fmla="*/ 481720 w 2347096"/>
                <a:gd name="connsiteY163" fmla="*/ 715132 h 2057270"/>
                <a:gd name="connsiteX164" fmla="*/ 471745 w 2347096"/>
                <a:gd name="connsiteY164" fmla="*/ 688532 h 2057270"/>
                <a:gd name="connsiteX165" fmla="*/ 461769 w 2347096"/>
                <a:gd name="connsiteY165" fmla="*/ 671906 h 2057270"/>
                <a:gd name="connsiteX166" fmla="*/ 448469 w 2347096"/>
                <a:gd name="connsiteY166" fmla="*/ 651956 h 2057270"/>
                <a:gd name="connsiteX167" fmla="*/ 445144 w 2347096"/>
                <a:gd name="connsiteY167" fmla="*/ 641980 h 2057270"/>
                <a:gd name="connsiteX168" fmla="*/ 438494 w 2347096"/>
                <a:gd name="connsiteY168" fmla="*/ 632005 h 2057270"/>
                <a:gd name="connsiteX169" fmla="*/ 431844 w 2347096"/>
                <a:gd name="connsiteY169" fmla="*/ 612055 h 2057270"/>
                <a:gd name="connsiteX170" fmla="*/ 435169 w 2347096"/>
                <a:gd name="connsiteY170" fmla="*/ 588779 h 2057270"/>
                <a:gd name="connsiteX171" fmla="*/ 501670 w 2347096"/>
                <a:gd name="connsiteY171" fmla="*/ 588779 h 2057270"/>
                <a:gd name="connsiteX172" fmla="*/ 521621 w 2347096"/>
                <a:gd name="connsiteY172" fmla="*/ 608730 h 2057270"/>
                <a:gd name="connsiteX173" fmla="*/ 528271 w 2347096"/>
                <a:gd name="connsiteY173" fmla="*/ 618705 h 2057270"/>
                <a:gd name="connsiteX174" fmla="*/ 531596 w 2347096"/>
                <a:gd name="connsiteY174" fmla="*/ 628680 h 2057270"/>
                <a:gd name="connsiteX175" fmla="*/ 548222 w 2347096"/>
                <a:gd name="connsiteY175" fmla="*/ 645306 h 2057270"/>
                <a:gd name="connsiteX176" fmla="*/ 568172 w 2347096"/>
                <a:gd name="connsiteY176" fmla="*/ 658606 h 2057270"/>
                <a:gd name="connsiteX177" fmla="*/ 578148 w 2347096"/>
                <a:gd name="connsiteY177" fmla="*/ 665256 h 2057270"/>
                <a:gd name="connsiteX178" fmla="*/ 594773 w 2347096"/>
                <a:gd name="connsiteY178" fmla="*/ 678556 h 2057270"/>
                <a:gd name="connsiteX179" fmla="*/ 601423 w 2347096"/>
                <a:gd name="connsiteY179" fmla="*/ 685207 h 2057270"/>
                <a:gd name="connsiteX180" fmla="*/ 614724 w 2347096"/>
                <a:gd name="connsiteY180" fmla="*/ 691857 h 2057270"/>
                <a:gd name="connsiteX181" fmla="*/ 621374 w 2347096"/>
                <a:gd name="connsiteY181" fmla="*/ 701832 h 2057270"/>
                <a:gd name="connsiteX182" fmla="*/ 641324 w 2347096"/>
                <a:gd name="connsiteY182" fmla="*/ 708482 h 2057270"/>
                <a:gd name="connsiteX183" fmla="*/ 651300 w 2347096"/>
                <a:gd name="connsiteY183" fmla="*/ 711807 h 2057270"/>
                <a:gd name="connsiteX184" fmla="*/ 661275 w 2347096"/>
                <a:gd name="connsiteY184" fmla="*/ 715132 h 2057270"/>
                <a:gd name="connsiteX185" fmla="*/ 687876 w 2347096"/>
                <a:gd name="connsiteY185" fmla="*/ 721783 h 2057270"/>
                <a:gd name="connsiteX186" fmla="*/ 751052 w 2347096"/>
                <a:gd name="connsiteY186" fmla="*/ 718458 h 2057270"/>
                <a:gd name="connsiteX187" fmla="*/ 771003 w 2347096"/>
                <a:gd name="connsiteY187" fmla="*/ 708482 h 2057270"/>
                <a:gd name="connsiteX188" fmla="*/ 790953 w 2347096"/>
                <a:gd name="connsiteY188" fmla="*/ 701832 h 2057270"/>
                <a:gd name="connsiteX189" fmla="*/ 797604 w 2347096"/>
                <a:gd name="connsiteY189" fmla="*/ 695182 h 2057270"/>
                <a:gd name="connsiteX190" fmla="*/ 807579 w 2347096"/>
                <a:gd name="connsiteY190" fmla="*/ 671906 h 2057270"/>
                <a:gd name="connsiteX191" fmla="*/ 804254 w 2347096"/>
                <a:gd name="connsiteY191" fmla="*/ 638655 h 2057270"/>
                <a:gd name="connsiteX192" fmla="*/ 797604 w 2347096"/>
                <a:gd name="connsiteY192" fmla="*/ 628680 h 2057270"/>
                <a:gd name="connsiteX193" fmla="*/ 784303 w 2347096"/>
                <a:gd name="connsiteY193" fmla="*/ 602079 h 2057270"/>
                <a:gd name="connsiteX194" fmla="*/ 780978 w 2347096"/>
                <a:gd name="connsiteY194" fmla="*/ 592104 h 2057270"/>
                <a:gd name="connsiteX195" fmla="*/ 774328 w 2347096"/>
                <a:gd name="connsiteY195" fmla="*/ 582129 h 2057270"/>
                <a:gd name="connsiteX196" fmla="*/ 767678 w 2347096"/>
                <a:gd name="connsiteY196" fmla="*/ 555528 h 2057270"/>
                <a:gd name="connsiteX197" fmla="*/ 754377 w 2347096"/>
                <a:gd name="connsiteY197" fmla="*/ 535578 h 2057270"/>
                <a:gd name="connsiteX198" fmla="*/ 747727 w 2347096"/>
                <a:gd name="connsiteY198" fmla="*/ 515627 h 2057270"/>
                <a:gd name="connsiteX199" fmla="*/ 737752 w 2347096"/>
                <a:gd name="connsiteY199" fmla="*/ 505652 h 2057270"/>
                <a:gd name="connsiteX200" fmla="*/ 731102 w 2347096"/>
                <a:gd name="connsiteY200" fmla="*/ 495676 h 2057270"/>
                <a:gd name="connsiteX201" fmla="*/ 721126 w 2347096"/>
                <a:gd name="connsiteY201" fmla="*/ 489026 h 2057270"/>
                <a:gd name="connsiteX202" fmla="*/ 704501 w 2347096"/>
                <a:gd name="connsiteY202" fmla="*/ 472401 h 2057270"/>
                <a:gd name="connsiteX203" fmla="*/ 684550 w 2347096"/>
                <a:gd name="connsiteY203" fmla="*/ 455775 h 2057270"/>
                <a:gd name="connsiteX204" fmla="*/ 664600 w 2347096"/>
                <a:gd name="connsiteY204" fmla="*/ 449125 h 2057270"/>
                <a:gd name="connsiteX205" fmla="*/ 634674 w 2347096"/>
                <a:gd name="connsiteY205" fmla="*/ 432500 h 2057270"/>
                <a:gd name="connsiteX206" fmla="*/ 618049 w 2347096"/>
                <a:gd name="connsiteY206" fmla="*/ 415874 h 2057270"/>
                <a:gd name="connsiteX207" fmla="*/ 601423 w 2347096"/>
                <a:gd name="connsiteY207" fmla="*/ 399249 h 2057270"/>
                <a:gd name="connsiteX208" fmla="*/ 584798 w 2347096"/>
                <a:gd name="connsiteY208" fmla="*/ 385948 h 2057270"/>
                <a:gd name="connsiteX209" fmla="*/ 581473 w 2347096"/>
                <a:gd name="connsiteY209" fmla="*/ 375973 h 2057270"/>
                <a:gd name="connsiteX210" fmla="*/ 564847 w 2347096"/>
                <a:gd name="connsiteY210" fmla="*/ 362673 h 2057270"/>
                <a:gd name="connsiteX211" fmla="*/ 558197 w 2347096"/>
                <a:gd name="connsiteY211" fmla="*/ 352698 h 2057270"/>
                <a:gd name="connsiteX212" fmla="*/ 544897 w 2347096"/>
                <a:gd name="connsiteY212" fmla="*/ 336072 h 2057270"/>
                <a:gd name="connsiteX213" fmla="*/ 538246 w 2347096"/>
                <a:gd name="connsiteY213" fmla="*/ 316122 h 2057270"/>
                <a:gd name="connsiteX214" fmla="*/ 534921 w 2347096"/>
                <a:gd name="connsiteY214" fmla="*/ 306146 h 2057270"/>
                <a:gd name="connsiteX215" fmla="*/ 528271 w 2347096"/>
                <a:gd name="connsiteY215" fmla="*/ 296171 h 2057270"/>
                <a:gd name="connsiteX216" fmla="*/ 524946 w 2347096"/>
                <a:gd name="connsiteY216" fmla="*/ 223019 h 2057270"/>
                <a:gd name="connsiteX217" fmla="*/ 514971 w 2347096"/>
                <a:gd name="connsiteY217" fmla="*/ 203068 h 2057270"/>
                <a:gd name="connsiteX218" fmla="*/ 511646 w 2347096"/>
                <a:gd name="connsiteY218" fmla="*/ 193093 h 2057270"/>
                <a:gd name="connsiteX219" fmla="*/ 498345 w 2347096"/>
                <a:gd name="connsiteY219" fmla="*/ 176468 h 2057270"/>
                <a:gd name="connsiteX220" fmla="*/ 491695 w 2347096"/>
                <a:gd name="connsiteY220" fmla="*/ 166492 h 2057270"/>
                <a:gd name="connsiteX221" fmla="*/ 471745 w 2347096"/>
                <a:gd name="connsiteY221" fmla="*/ 156517 h 2057270"/>
                <a:gd name="connsiteX222" fmla="*/ 445144 w 2347096"/>
                <a:gd name="connsiteY222" fmla="*/ 139892 h 2057270"/>
                <a:gd name="connsiteX223" fmla="*/ 435169 w 2347096"/>
                <a:gd name="connsiteY223" fmla="*/ 136567 h 2057270"/>
                <a:gd name="connsiteX224" fmla="*/ 425193 w 2347096"/>
                <a:gd name="connsiteY224" fmla="*/ 133242 h 2057270"/>
                <a:gd name="connsiteX225" fmla="*/ 375317 w 2347096"/>
                <a:gd name="connsiteY225" fmla="*/ 136567 h 2057270"/>
                <a:gd name="connsiteX226" fmla="*/ 368667 w 2347096"/>
                <a:gd name="connsiteY226" fmla="*/ 146542 h 2057270"/>
                <a:gd name="connsiteX227" fmla="*/ 358692 w 2347096"/>
                <a:gd name="connsiteY227" fmla="*/ 183118 h 2057270"/>
                <a:gd name="connsiteX228" fmla="*/ 355366 w 2347096"/>
                <a:gd name="connsiteY228" fmla="*/ 193093 h 2057270"/>
                <a:gd name="connsiteX229" fmla="*/ 358692 w 2347096"/>
                <a:gd name="connsiteY229" fmla="*/ 209719 h 2057270"/>
                <a:gd name="connsiteX230" fmla="*/ 365342 w 2347096"/>
                <a:gd name="connsiteY230" fmla="*/ 272895 h 2057270"/>
                <a:gd name="connsiteX231" fmla="*/ 365342 w 2347096"/>
                <a:gd name="connsiteY231" fmla="*/ 356023 h 2057270"/>
                <a:gd name="connsiteX232" fmla="*/ 358692 w 2347096"/>
                <a:gd name="connsiteY232" fmla="*/ 379298 h 2057270"/>
                <a:gd name="connsiteX233" fmla="*/ 352041 w 2347096"/>
                <a:gd name="connsiteY233" fmla="*/ 385948 h 2057270"/>
                <a:gd name="connsiteX234" fmla="*/ 345391 w 2347096"/>
                <a:gd name="connsiteY234" fmla="*/ 395924 h 2057270"/>
                <a:gd name="connsiteX235" fmla="*/ 328766 w 2347096"/>
                <a:gd name="connsiteY235" fmla="*/ 399249 h 2057270"/>
                <a:gd name="connsiteX236" fmla="*/ 292190 w 2347096"/>
                <a:gd name="connsiteY236" fmla="*/ 395924 h 2057270"/>
                <a:gd name="connsiteX237" fmla="*/ 268914 w 2347096"/>
                <a:gd name="connsiteY237" fmla="*/ 369323 h 2057270"/>
                <a:gd name="connsiteX238" fmla="*/ 258939 w 2347096"/>
                <a:gd name="connsiteY238" fmla="*/ 362673 h 2057270"/>
                <a:gd name="connsiteX239" fmla="*/ 252289 w 2347096"/>
                <a:gd name="connsiteY239" fmla="*/ 342722 h 2057270"/>
                <a:gd name="connsiteX240" fmla="*/ 248964 w 2347096"/>
                <a:gd name="connsiteY240" fmla="*/ 332747 h 2057270"/>
                <a:gd name="connsiteX241" fmla="*/ 245638 w 2347096"/>
                <a:gd name="connsiteY241" fmla="*/ 319447 h 2057270"/>
                <a:gd name="connsiteX242" fmla="*/ 238988 w 2347096"/>
                <a:gd name="connsiteY242" fmla="*/ 309471 h 2057270"/>
                <a:gd name="connsiteX243" fmla="*/ 232338 w 2347096"/>
                <a:gd name="connsiteY243" fmla="*/ 289521 h 2057270"/>
                <a:gd name="connsiteX244" fmla="*/ 229013 w 2347096"/>
                <a:gd name="connsiteY244" fmla="*/ 279546 h 2057270"/>
                <a:gd name="connsiteX245" fmla="*/ 222363 w 2347096"/>
                <a:gd name="connsiteY245" fmla="*/ 269570 h 2057270"/>
                <a:gd name="connsiteX246" fmla="*/ 212388 w 2347096"/>
                <a:gd name="connsiteY246" fmla="*/ 239644 h 2057270"/>
                <a:gd name="connsiteX247" fmla="*/ 209062 w 2347096"/>
                <a:gd name="connsiteY247" fmla="*/ 229669 h 2057270"/>
                <a:gd name="connsiteX248" fmla="*/ 202412 w 2347096"/>
                <a:gd name="connsiteY248" fmla="*/ 216369 h 2057270"/>
                <a:gd name="connsiteX249" fmla="*/ 192437 w 2347096"/>
                <a:gd name="connsiteY249" fmla="*/ 199743 h 2057270"/>
                <a:gd name="connsiteX250" fmla="*/ 185787 w 2347096"/>
                <a:gd name="connsiteY250" fmla="*/ 179793 h 2057270"/>
                <a:gd name="connsiteX251" fmla="*/ 179137 w 2347096"/>
                <a:gd name="connsiteY251" fmla="*/ 149867 h 2057270"/>
                <a:gd name="connsiteX252" fmla="*/ 175812 w 2347096"/>
                <a:gd name="connsiteY252" fmla="*/ 86690 h 2057270"/>
                <a:gd name="connsiteX253" fmla="*/ 162511 w 2347096"/>
                <a:gd name="connsiteY253" fmla="*/ 30164 h 2057270"/>
                <a:gd name="connsiteX254" fmla="*/ 155861 w 2347096"/>
                <a:gd name="connsiteY254" fmla="*/ 20188 h 2057270"/>
                <a:gd name="connsiteX255" fmla="*/ 132585 w 2347096"/>
                <a:gd name="connsiteY255" fmla="*/ 13538 h 2057270"/>
                <a:gd name="connsiteX256" fmla="*/ 122610 w 2347096"/>
                <a:gd name="connsiteY256" fmla="*/ 6888 h 2057270"/>
                <a:gd name="connsiteX257" fmla="*/ 66084 w 2347096"/>
                <a:gd name="connsiteY257" fmla="*/ 6888 h 2057270"/>
                <a:gd name="connsiteX258" fmla="*/ 52783 w 2347096"/>
                <a:gd name="connsiteY258" fmla="*/ 10213 h 2057270"/>
                <a:gd name="connsiteX259" fmla="*/ 26182 w 2347096"/>
                <a:gd name="connsiteY259" fmla="*/ 30164 h 2057270"/>
                <a:gd name="connsiteX260" fmla="*/ 19532 w 2347096"/>
                <a:gd name="connsiteY260" fmla="*/ 43464 h 2057270"/>
                <a:gd name="connsiteX261" fmla="*/ 12882 w 2347096"/>
                <a:gd name="connsiteY261" fmla="*/ 53439 h 2057270"/>
                <a:gd name="connsiteX262" fmla="*/ 2907 w 2347096"/>
                <a:gd name="connsiteY262" fmla="*/ 76715 h 2057270"/>
                <a:gd name="connsiteX263" fmla="*/ 6232 w 2347096"/>
                <a:gd name="connsiteY263" fmla="*/ 99991 h 2057270"/>
                <a:gd name="connsiteX264" fmla="*/ 12882 w 2347096"/>
                <a:gd name="connsiteY264" fmla="*/ 113291 h 2057270"/>
                <a:gd name="connsiteX265" fmla="*/ 29508 w 2347096"/>
                <a:gd name="connsiteY265" fmla="*/ 136567 h 2057270"/>
                <a:gd name="connsiteX266" fmla="*/ 39483 w 2347096"/>
                <a:gd name="connsiteY266" fmla="*/ 159842 h 2057270"/>
                <a:gd name="connsiteX267" fmla="*/ 52783 w 2347096"/>
                <a:gd name="connsiteY267" fmla="*/ 189768 h 2057270"/>
                <a:gd name="connsiteX268" fmla="*/ 59433 w 2347096"/>
                <a:gd name="connsiteY268" fmla="*/ 362673 h 2057270"/>
                <a:gd name="connsiteX269" fmla="*/ 62758 w 2347096"/>
                <a:gd name="connsiteY269" fmla="*/ 472401 h 2057270"/>
                <a:gd name="connsiteX270" fmla="*/ 66084 w 2347096"/>
                <a:gd name="connsiteY270" fmla="*/ 512302 h 2057270"/>
                <a:gd name="connsiteX271" fmla="*/ 69409 w 2347096"/>
                <a:gd name="connsiteY271" fmla="*/ 525602 h 2057270"/>
                <a:gd name="connsiteX272" fmla="*/ 76059 w 2347096"/>
                <a:gd name="connsiteY272" fmla="*/ 548878 h 2057270"/>
                <a:gd name="connsiteX273" fmla="*/ 82709 w 2347096"/>
                <a:gd name="connsiteY273" fmla="*/ 568828 h 2057270"/>
                <a:gd name="connsiteX274" fmla="*/ 86034 w 2347096"/>
                <a:gd name="connsiteY274" fmla="*/ 582129 h 2057270"/>
                <a:gd name="connsiteX275" fmla="*/ 92684 w 2347096"/>
                <a:gd name="connsiteY275" fmla="*/ 605404 h 2057270"/>
                <a:gd name="connsiteX276" fmla="*/ 102660 w 2347096"/>
                <a:gd name="connsiteY276" fmla="*/ 655281 h 2057270"/>
                <a:gd name="connsiteX277" fmla="*/ 105985 w 2347096"/>
                <a:gd name="connsiteY277" fmla="*/ 668581 h 2057270"/>
                <a:gd name="connsiteX278" fmla="*/ 112635 w 2347096"/>
                <a:gd name="connsiteY278" fmla="*/ 698507 h 2057270"/>
                <a:gd name="connsiteX279" fmla="*/ 122610 w 2347096"/>
                <a:gd name="connsiteY279" fmla="*/ 738408 h 2057270"/>
                <a:gd name="connsiteX280" fmla="*/ 132585 w 2347096"/>
                <a:gd name="connsiteY280" fmla="*/ 791610 h 2057270"/>
                <a:gd name="connsiteX281" fmla="*/ 135910 w 2347096"/>
                <a:gd name="connsiteY281" fmla="*/ 801585 h 2057270"/>
                <a:gd name="connsiteX282" fmla="*/ 139236 w 2347096"/>
                <a:gd name="connsiteY282" fmla="*/ 814885 h 2057270"/>
                <a:gd name="connsiteX283" fmla="*/ 145886 w 2347096"/>
                <a:gd name="connsiteY283" fmla="*/ 828186 h 2057270"/>
                <a:gd name="connsiteX284" fmla="*/ 152536 w 2347096"/>
                <a:gd name="connsiteY284" fmla="*/ 848136 h 2057270"/>
                <a:gd name="connsiteX285" fmla="*/ 159186 w 2347096"/>
                <a:gd name="connsiteY285" fmla="*/ 861436 h 2057270"/>
                <a:gd name="connsiteX286" fmla="*/ 162511 w 2347096"/>
                <a:gd name="connsiteY286" fmla="*/ 871412 h 2057270"/>
                <a:gd name="connsiteX287" fmla="*/ 172486 w 2347096"/>
                <a:gd name="connsiteY287" fmla="*/ 878062 h 2057270"/>
                <a:gd name="connsiteX288" fmla="*/ 182462 w 2347096"/>
                <a:gd name="connsiteY288" fmla="*/ 901338 h 2057270"/>
                <a:gd name="connsiteX289" fmla="*/ 189112 w 2347096"/>
                <a:gd name="connsiteY289" fmla="*/ 921288 h 2057270"/>
                <a:gd name="connsiteX290" fmla="*/ 192437 w 2347096"/>
                <a:gd name="connsiteY290" fmla="*/ 931263 h 2057270"/>
                <a:gd name="connsiteX291" fmla="*/ 189112 w 2347096"/>
                <a:gd name="connsiteY291" fmla="*/ 947889 h 2057270"/>
                <a:gd name="connsiteX292" fmla="*/ 199087 w 2347096"/>
                <a:gd name="connsiteY292" fmla="*/ 1011066 h 2057270"/>
                <a:gd name="connsiteX293" fmla="*/ 205737 w 2347096"/>
                <a:gd name="connsiteY293" fmla="*/ 1054292 h 2057270"/>
                <a:gd name="connsiteX294" fmla="*/ 219038 w 2347096"/>
                <a:gd name="connsiteY294" fmla="*/ 1077567 h 2057270"/>
                <a:gd name="connsiteX295" fmla="*/ 232338 w 2347096"/>
                <a:gd name="connsiteY295" fmla="*/ 1107493 h 2057270"/>
                <a:gd name="connsiteX296" fmla="*/ 242313 w 2347096"/>
                <a:gd name="connsiteY296" fmla="*/ 1110818 h 2057270"/>
                <a:gd name="connsiteX297" fmla="*/ 248964 w 2347096"/>
                <a:gd name="connsiteY297" fmla="*/ 1120794 h 2057270"/>
                <a:gd name="connsiteX298" fmla="*/ 268914 w 2347096"/>
                <a:gd name="connsiteY298" fmla="*/ 1137419 h 2057270"/>
                <a:gd name="connsiteX299" fmla="*/ 275564 w 2347096"/>
                <a:gd name="connsiteY299" fmla="*/ 1147394 h 2057270"/>
                <a:gd name="connsiteX300" fmla="*/ 295515 w 2347096"/>
                <a:gd name="connsiteY300" fmla="*/ 1167345 h 2057270"/>
                <a:gd name="connsiteX301" fmla="*/ 312140 w 2347096"/>
                <a:gd name="connsiteY301" fmla="*/ 1183970 h 2057270"/>
                <a:gd name="connsiteX302" fmla="*/ 325441 w 2347096"/>
                <a:gd name="connsiteY302" fmla="*/ 1200596 h 2057270"/>
                <a:gd name="connsiteX303" fmla="*/ 335416 w 2347096"/>
                <a:gd name="connsiteY303" fmla="*/ 1203921 h 2057270"/>
                <a:gd name="connsiteX304" fmla="*/ 338741 w 2347096"/>
                <a:gd name="connsiteY304" fmla="*/ 1213896 h 2057270"/>
                <a:gd name="connsiteX305" fmla="*/ 398593 w 2347096"/>
                <a:gd name="connsiteY305" fmla="*/ 1237172 h 2057270"/>
                <a:gd name="connsiteX306" fmla="*/ 428518 w 2347096"/>
                <a:gd name="connsiteY306" fmla="*/ 1263772 h 2057270"/>
                <a:gd name="connsiteX307" fmla="*/ 435169 w 2347096"/>
                <a:gd name="connsiteY307" fmla="*/ 1270423 h 2057270"/>
                <a:gd name="connsiteX308" fmla="*/ 448469 w 2347096"/>
                <a:gd name="connsiteY308" fmla="*/ 1277073 h 2057270"/>
                <a:gd name="connsiteX309" fmla="*/ 455119 w 2347096"/>
                <a:gd name="connsiteY309" fmla="*/ 1287048 h 2057270"/>
                <a:gd name="connsiteX310" fmla="*/ 465094 w 2347096"/>
                <a:gd name="connsiteY310" fmla="*/ 1290373 h 2057270"/>
                <a:gd name="connsiteX311" fmla="*/ 475070 w 2347096"/>
                <a:gd name="connsiteY311" fmla="*/ 1297023 h 2057270"/>
                <a:gd name="connsiteX312" fmla="*/ 488370 w 2347096"/>
                <a:gd name="connsiteY312" fmla="*/ 1323624 h 2057270"/>
                <a:gd name="connsiteX313" fmla="*/ 498345 w 2347096"/>
                <a:gd name="connsiteY313" fmla="*/ 1333599 h 2057270"/>
                <a:gd name="connsiteX314" fmla="*/ 504996 w 2347096"/>
                <a:gd name="connsiteY314" fmla="*/ 1346900 h 2057270"/>
                <a:gd name="connsiteX315" fmla="*/ 518296 w 2347096"/>
                <a:gd name="connsiteY315" fmla="*/ 1366850 h 2057270"/>
                <a:gd name="connsiteX316" fmla="*/ 531596 w 2347096"/>
                <a:gd name="connsiteY316" fmla="*/ 1390126 h 2057270"/>
                <a:gd name="connsiteX317" fmla="*/ 534921 w 2347096"/>
                <a:gd name="connsiteY317" fmla="*/ 1413402 h 2057270"/>
                <a:gd name="connsiteX318" fmla="*/ 541572 w 2347096"/>
                <a:gd name="connsiteY318" fmla="*/ 1420052 h 2057270"/>
                <a:gd name="connsiteX319" fmla="*/ 548222 w 2347096"/>
                <a:gd name="connsiteY319" fmla="*/ 1443327 h 2057270"/>
                <a:gd name="connsiteX320" fmla="*/ 564847 w 2347096"/>
                <a:gd name="connsiteY320" fmla="*/ 1456628 h 2057270"/>
                <a:gd name="connsiteX321" fmla="*/ 571497 w 2347096"/>
                <a:gd name="connsiteY321" fmla="*/ 1466603 h 2057270"/>
                <a:gd name="connsiteX322" fmla="*/ 588123 w 2347096"/>
                <a:gd name="connsiteY322" fmla="*/ 1503179 h 2057270"/>
                <a:gd name="connsiteX323" fmla="*/ 594773 w 2347096"/>
                <a:gd name="connsiteY323" fmla="*/ 1516479 h 2057270"/>
                <a:gd name="connsiteX324" fmla="*/ 601423 w 2347096"/>
                <a:gd name="connsiteY324" fmla="*/ 1549730 h 2057270"/>
                <a:gd name="connsiteX325" fmla="*/ 611398 w 2347096"/>
                <a:gd name="connsiteY325" fmla="*/ 1556380 h 2057270"/>
                <a:gd name="connsiteX326" fmla="*/ 618049 w 2347096"/>
                <a:gd name="connsiteY326" fmla="*/ 1573006 h 2057270"/>
                <a:gd name="connsiteX327" fmla="*/ 631349 w 2347096"/>
                <a:gd name="connsiteY327" fmla="*/ 1599607 h 2057270"/>
                <a:gd name="connsiteX328" fmla="*/ 634674 w 2347096"/>
                <a:gd name="connsiteY328" fmla="*/ 1612907 h 2057270"/>
                <a:gd name="connsiteX329" fmla="*/ 637999 w 2347096"/>
                <a:gd name="connsiteY329" fmla="*/ 1622882 h 2057270"/>
                <a:gd name="connsiteX330" fmla="*/ 644649 w 2347096"/>
                <a:gd name="connsiteY330" fmla="*/ 1649483 h 2057270"/>
                <a:gd name="connsiteX331" fmla="*/ 651300 w 2347096"/>
                <a:gd name="connsiteY331" fmla="*/ 1662783 h 2057270"/>
                <a:gd name="connsiteX332" fmla="*/ 657950 w 2347096"/>
                <a:gd name="connsiteY332" fmla="*/ 1682734 h 2057270"/>
                <a:gd name="connsiteX333" fmla="*/ 661275 w 2347096"/>
                <a:gd name="connsiteY333" fmla="*/ 1692709 h 2057270"/>
                <a:gd name="connsiteX334" fmla="*/ 667925 w 2347096"/>
                <a:gd name="connsiteY334" fmla="*/ 1706010 h 2057270"/>
                <a:gd name="connsiteX335" fmla="*/ 687876 w 2347096"/>
                <a:gd name="connsiteY335" fmla="*/ 1715985 h 2057270"/>
                <a:gd name="connsiteX336" fmla="*/ 697851 w 2347096"/>
                <a:gd name="connsiteY336" fmla="*/ 1706010 h 2057270"/>
                <a:gd name="connsiteX337" fmla="*/ 691201 w 2347096"/>
                <a:gd name="connsiteY337" fmla="*/ 1696034 h 2057270"/>
                <a:gd name="connsiteX338" fmla="*/ 667925 w 2347096"/>
                <a:gd name="connsiteY338" fmla="*/ 1699359 h 2057270"/>
                <a:gd name="connsiteX339" fmla="*/ 674575 w 2347096"/>
                <a:gd name="connsiteY339" fmla="*/ 1715985 h 2057270"/>
                <a:gd name="connsiteX340" fmla="*/ 681225 w 2347096"/>
                <a:gd name="connsiteY340" fmla="*/ 1749236 h 2057270"/>
                <a:gd name="connsiteX341" fmla="*/ 687876 w 2347096"/>
                <a:gd name="connsiteY341" fmla="*/ 1775836 h 2057270"/>
                <a:gd name="connsiteX342" fmla="*/ 691201 w 2347096"/>
                <a:gd name="connsiteY342" fmla="*/ 1805762 h 2057270"/>
                <a:gd name="connsiteX343" fmla="*/ 697851 w 2347096"/>
                <a:gd name="connsiteY343" fmla="*/ 1825713 h 2057270"/>
                <a:gd name="connsiteX344" fmla="*/ 704501 w 2347096"/>
                <a:gd name="connsiteY344" fmla="*/ 1852314 h 2057270"/>
                <a:gd name="connsiteX345" fmla="*/ 714476 w 2347096"/>
                <a:gd name="connsiteY345" fmla="*/ 1885564 h 2057270"/>
                <a:gd name="connsiteX346" fmla="*/ 721126 w 2347096"/>
                <a:gd name="connsiteY346" fmla="*/ 1892215 h 2057270"/>
                <a:gd name="connsiteX347" fmla="*/ 727777 w 2347096"/>
                <a:gd name="connsiteY347" fmla="*/ 1912165 h 2057270"/>
                <a:gd name="connsiteX348" fmla="*/ 731102 w 2347096"/>
                <a:gd name="connsiteY348" fmla="*/ 1922140 h 2057270"/>
                <a:gd name="connsiteX349" fmla="*/ 751052 w 2347096"/>
                <a:gd name="connsiteY349" fmla="*/ 1948741 h 2057270"/>
                <a:gd name="connsiteX350" fmla="*/ 754377 w 2347096"/>
                <a:gd name="connsiteY350" fmla="*/ 1958716 h 2057270"/>
                <a:gd name="connsiteX351" fmla="*/ 761028 w 2347096"/>
                <a:gd name="connsiteY351" fmla="*/ 1968692 h 2057270"/>
                <a:gd name="connsiteX352" fmla="*/ 777653 w 2347096"/>
                <a:gd name="connsiteY352" fmla="*/ 1991967 h 2057270"/>
                <a:gd name="connsiteX353" fmla="*/ 777653 w 2347096"/>
                <a:gd name="connsiteY353" fmla="*/ 2011918 h 2057270"/>
                <a:gd name="connsiteX354" fmla="*/ 757702 w 2347096"/>
                <a:gd name="connsiteY354" fmla="*/ 2018568 h 2057270"/>
                <a:gd name="connsiteX355" fmla="*/ 757702 w 2347096"/>
                <a:gd name="connsiteY355" fmla="*/ 2041844 h 2057270"/>
                <a:gd name="connsiteX356" fmla="*/ 767678 w 2347096"/>
                <a:gd name="connsiteY356" fmla="*/ 2035194 h 2057270"/>
                <a:gd name="connsiteX357" fmla="*/ 761028 w 2347096"/>
                <a:gd name="connsiteY357" fmla="*/ 2035194 h 20572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</a:cxnLst>
              <a:rect l="l" t="t" r="r" b="b"/>
              <a:pathLst>
                <a:path w="2347096" h="2057270">
                  <a:moveTo>
                    <a:pt x="761028" y="2035194"/>
                  </a:moveTo>
                  <a:cubicBezTo>
                    <a:pt x="827255" y="2057270"/>
                    <a:pt x="773970" y="2042003"/>
                    <a:pt x="927282" y="2038519"/>
                  </a:cubicBezTo>
                  <a:lnTo>
                    <a:pt x="947233" y="2035194"/>
                  </a:lnTo>
                  <a:cubicBezTo>
                    <a:pt x="952793" y="2034183"/>
                    <a:pt x="958216" y="2032200"/>
                    <a:pt x="963858" y="2031868"/>
                  </a:cubicBezTo>
                  <a:cubicBezTo>
                    <a:pt x="995964" y="2029979"/>
                    <a:pt x="1028143" y="2029651"/>
                    <a:pt x="1060286" y="2028543"/>
                  </a:cubicBezTo>
                  <a:cubicBezTo>
                    <a:pt x="1099990" y="2017199"/>
                    <a:pt x="1067110" y="2025193"/>
                    <a:pt x="1113487" y="2018568"/>
                  </a:cubicBezTo>
                  <a:cubicBezTo>
                    <a:pt x="1119082" y="2017769"/>
                    <a:pt x="1124487" y="2015779"/>
                    <a:pt x="1130113" y="2015243"/>
                  </a:cubicBezTo>
                  <a:cubicBezTo>
                    <a:pt x="1147801" y="2013558"/>
                    <a:pt x="1165607" y="2013394"/>
                    <a:pt x="1183314" y="2011918"/>
                  </a:cubicBezTo>
                  <a:cubicBezTo>
                    <a:pt x="1205515" y="2010068"/>
                    <a:pt x="1227841" y="2008930"/>
                    <a:pt x="1249816" y="2005268"/>
                  </a:cubicBezTo>
                  <a:cubicBezTo>
                    <a:pt x="1256466" y="2004160"/>
                    <a:pt x="1263185" y="2003405"/>
                    <a:pt x="1269766" y="2001943"/>
                  </a:cubicBezTo>
                  <a:cubicBezTo>
                    <a:pt x="1273188" y="2001183"/>
                    <a:pt x="1276254" y="1998967"/>
                    <a:pt x="1279742" y="1998618"/>
                  </a:cubicBezTo>
                  <a:cubicBezTo>
                    <a:pt x="1298523" y="1996740"/>
                    <a:pt x="1317426" y="1996401"/>
                    <a:pt x="1336268" y="1995292"/>
                  </a:cubicBezTo>
                  <a:cubicBezTo>
                    <a:pt x="1354411" y="1989245"/>
                    <a:pt x="1341137" y="1993008"/>
                    <a:pt x="1369519" y="1988642"/>
                  </a:cubicBezTo>
                  <a:cubicBezTo>
                    <a:pt x="1376183" y="1987617"/>
                    <a:pt x="1382780" y="1986153"/>
                    <a:pt x="1389470" y="1985317"/>
                  </a:cubicBezTo>
                  <a:cubicBezTo>
                    <a:pt x="1400523" y="1983935"/>
                    <a:pt x="1411650" y="1983222"/>
                    <a:pt x="1422721" y="1981992"/>
                  </a:cubicBezTo>
                  <a:cubicBezTo>
                    <a:pt x="1431602" y="1981005"/>
                    <a:pt x="1440454" y="1979775"/>
                    <a:pt x="1449321" y="1978667"/>
                  </a:cubicBezTo>
                  <a:cubicBezTo>
                    <a:pt x="1459730" y="1975198"/>
                    <a:pt x="1471518" y="1970702"/>
                    <a:pt x="1482572" y="1968692"/>
                  </a:cubicBezTo>
                  <a:cubicBezTo>
                    <a:pt x="1490283" y="1967290"/>
                    <a:pt x="1498137" y="1966769"/>
                    <a:pt x="1505848" y="1965367"/>
                  </a:cubicBezTo>
                  <a:cubicBezTo>
                    <a:pt x="1510344" y="1964550"/>
                    <a:pt x="1514657" y="1962884"/>
                    <a:pt x="1519148" y="1962042"/>
                  </a:cubicBezTo>
                  <a:cubicBezTo>
                    <a:pt x="1532401" y="1959557"/>
                    <a:pt x="1545968" y="1958661"/>
                    <a:pt x="1559049" y="1955391"/>
                  </a:cubicBezTo>
                  <a:cubicBezTo>
                    <a:pt x="1563483" y="1954283"/>
                    <a:pt x="1567973" y="1953379"/>
                    <a:pt x="1572350" y="1952066"/>
                  </a:cubicBezTo>
                  <a:cubicBezTo>
                    <a:pt x="1579064" y="1950052"/>
                    <a:pt x="1585426" y="1946791"/>
                    <a:pt x="1592300" y="1945416"/>
                  </a:cubicBezTo>
                  <a:cubicBezTo>
                    <a:pt x="1603729" y="1943130"/>
                    <a:pt x="1611268" y="1941897"/>
                    <a:pt x="1622226" y="1938766"/>
                  </a:cubicBezTo>
                  <a:cubicBezTo>
                    <a:pt x="1646082" y="1931950"/>
                    <a:pt x="1615027" y="1938876"/>
                    <a:pt x="1648827" y="1932116"/>
                  </a:cubicBezTo>
                  <a:cubicBezTo>
                    <a:pt x="1652152" y="1929899"/>
                    <a:pt x="1655228" y="1927253"/>
                    <a:pt x="1658802" y="1925466"/>
                  </a:cubicBezTo>
                  <a:cubicBezTo>
                    <a:pt x="1669946" y="1919893"/>
                    <a:pt x="1689210" y="1919870"/>
                    <a:pt x="1698703" y="1918815"/>
                  </a:cubicBezTo>
                  <a:cubicBezTo>
                    <a:pt x="1707570" y="1916598"/>
                    <a:pt x="1716633" y="1915055"/>
                    <a:pt x="1725304" y="1912165"/>
                  </a:cubicBezTo>
                  <a:cubicBezTo>
                    <a:pt x="1728629" y="1911057"/>
                    <a:pt x="1732144" y="1910407"/>
                    <a:pt x="1735279" y="1908840"/>
                  </a:cubicBezTo>
                  <a:cubicBezTo>
                    <a:pt x="1738853" y="1907053"/>
                    <a:pt x="1741581" y="1903764"/>
                    <a:pt x="1745254" y="1902190"/>
                  </a:cubicBezTo>
                  <a:cubicBezTo>
                    <a:pt x="1749455" y="1900390"/>
                    <a:pt x="1754178" y="1900178"/>
                    <a:pt x="1758555" y="1898865"/>
                  </a:cubicBezTo>
                  <a:cubicBezTo>
                    <a:pt x="1768626" y="1895844"/>
                    <a:pt x="1778506" y="1892215"/>
                    <a:pt x="1788481" y="1888890"/>
                  </a:cubicBezTo>
                  <a:cubicBezTo>
                    <a:pt x="1791806" y="1887782"/>
                    <a:pt x="1795321" y="1887131"/>
                    <a:pt x="1798456" y="1885564"/>
                  </a:cubicBezTo>
                  <a:cubicBezTo>
                    <a:pt x="1806986" y="1881299"/>
                    <a:pt x="1812644" y="1877686"/>
                    <a:pt x="1821732" y="1875589"/>
                  </a:cubicBezTo>
                  <a:cubicBezTo>
                    <a:pt x="1832745" y="1873048"/>
                    <a:pt x="1844259" y="1872513"/>
                    <a:pt x="1854982" y="1868939"/>
                  </a:cubicBezTo>
                  <a:cubicBezTo>
                    <a:pt x="1885256" y="1858849"/>
                    <a:pt x="1837439" y="1874328"/>
                    <a:pt x="1881583" y="1862289"/>
                  </a:cubicBezTo>
                  <a:cubicBezTo>
                    <a:pt x="1888346" y="1860445"/>
                    <a:pt x="1894884" y="1857856"/>
                    <a:pt x="1901534" y="1855639"/>
                  </a:cubicBezTo>
                  <a:cubicBezTo>
                    <a:pt x="1904859" y="1854531"/>
                    <a:pt x="1908109" y="1853164"/>
                    <a:pt x="1911509" y="1852314"/>
                  </a:cubicBezTo>
                  <a:cubicBezTo>
                    <a:pt x="1920376" y="1850097"/>
                    <a:pt x="1929439" y="1848553"/>
                    <a:pt x="1938110" y="1845663"/>
                  </a:cubicBezTo>
                  <a:cubicBezTo>
                    <a:pt x="1944760" y="1843446"/>
                    <a:pt x="1951260" y="1840713"/>
                    <a:pt x="1958060" y="1839013"/>
                  </a:cubicBezTo>
                  <a:cubicBezTo>
                    <a:pt x="1962494" y="1837905"/>
                    <a:pt x="1966984" y="1837001"/>
                    <a:pt x="1971361" y="1835688"/>
                  </a:cubicBezTo>
                  <a:cubicBezTo>
                    <a:pt x="1978075" y="1833674"/>
                    <a:pt x="1984661" y="1831255"/>
                    <a:pt x="1991311" y="1829038"/>
                  </a:cubicBezTo>
                  <a:lnTo>
                    <a:pt x="2001286" y="1825713"/>
                  </a:lnTo>
                  <a:cubicBezTo>
                    <a:pt x="2011189" y="1815812"/>
                    <a:pt x="2004098" y="1820919"/>
                    <a:pt x="2017912" y="1815738"/>
                  </a:cubicBezTo>
                  <a:cubicBezTo>
                    <a:pt x="2023501" y="1813642"/>
                    <a:pt x="2028875" y="1810975"/>
                    <a:pt x="2034537" y="1809087"/>
                  </a:cubicBezTo>
                  <a:cubicBezTo>
                    <a:pt x="2038873" y="1807642"/>
                    <a:pt x="2043461" y="1807075"/>
                    <a:pt x="2047838" y="1805762"/>
                  </a:cubicBezTo>
                  <a:cubicBezTo>
                    <a:pt x="2054552" y="1803748"/>
                    <a:pt x="2061138" y="1801329"/>
                    <a:pt x="2067788" y="1799112"/>
                  </a:cubicBezTo>
                  <a:lnTo>
                    <a:pt x="2077764" y="1795787"/>
                  </a:lnTo>
                  <a:lnTo>
                    <a:pt x="2087739" y="1792462"/>
                  </a:lnTo>
                  <a:cubicBezTo>
                    <a:pt x="2088847" y="1789137"/>
                    <a:pt x="2088212" y="1784524"/>
                    <a:pt x="2091064" y="1782487"/>
                  </a:cubicBezTo>
                  <a:cubicBezTo>
                    <a:pt x="2096768" y="1778412"/>
                    <a:pt x="2111014" y="1775836"/>
                    <a:pt x="2111014" y="1775836"/>
                  </a:cubicBezTo>
                  <a:cubicBezTo>
                    <a:pt x="2113231" y="1773619"/>
                    <a:pt x="2114990" y="1770821"/>
                    <a:pt x="2117665" y="1769186"/>
                  </a:cubicBezTo>
                  <a:cubicBezTo>
                    <a:pt x="2164078" y="1740823"/>
                    <a:pt x="2153259" y="1745129"/>
                    <a:pt x="2180841" y="1735935"/>
                  </a:cubicBezTo>
                  <a:cubicBezTo>
                    <a:pt x="2202704" y="1714075"/>
                    <a:pt x="2161588" y="1753203"/>
                    <a:pt x="2207442" y="1722635"/>
                  </a:cubicBezTo>
                  <a:cubicBezTo>
                    <a:pt x="2214092" y="1718202"/>
                    <a:pt x="2219811" y="1711863"/>
                    <a:pt x="2227393" y="1709335"/>
                  </a:cubicBezTo>
                  <a:cubicBezTo>
                    <a:pt x="2252705" y="1700897"/>
                    <a:pt x="2240469" y="1704059"/>
                    <a:pt x="2263969" y="1699359"/>
                  </a:cubicBezTo>
                  <a:cubicBezTo>
                    <a:pt x="2279776" y="1688821"/>
                    <a:pt x="2270154" y="1693972"/>
                    <a:pt x="2293894" y="1686059"/>
                  </a:cubicBezTo>
                  <a:lnTo>
                    <a:pt x="2303870" y="1682734"/>
                  </a:lnTo>
                  <a:cubicBezTo>
                    <a:pt x="2310520" y="1678301"/>
                    <a:pt x="2318169" y="1675085"/>
                    <a:pt x="2323820" y="1669434"/>
                  </a:cubicBezTo>
                  <a:cubicBezTo>
                    <a:pt x="2339599" y="1653655"/>
                    <a:pt x="2331173" y="1658116"/>
                    <a:pt x="2347096" y="1652808"/>
                  </a:cubicBezTo>
                  <a:cubicBezTo>
                    <a:pt x="2345988" y="1649483"/>
                    <a:pt x="2345960" y="1645570"/>
                    <a:pt x="2343771" y="1642833"/>
                  </a:cubicBezTo>
                  <a:cubicBezTo>
                    <a:pt x="2341275" y="1639713"/>
                    <a:pt x="2337448" y="1637806"/>
                    <a:pt x="2333796" y="1636183"/>
                  </a:cubicBezTo>
                  <a:cubicBezTo>
                    <a:pt x="2315451" y="1628029"/>
                    <a:pt x="2315102" y="1630677"/>
                    <a:pt x="2297220" y="1626207"/>
                  </a:cubicBezTo>
                  <a:cubicBezTo>
                    <a:pt x="2293819" y="1625357"/>
                    <a:pt x="2290569" y="1623990"/>
                    <a:pt x="2287244" y="1622882"/>
                  </a:cubicBezTo>
                  <a:cubicBezTo>
                    <a:pt x="2283919" y="1620665"/>
                    <a:pt x="2279900" y="1619239"/>
                    <a:pt x="2277269" y="1616232"/>
                  </a:cubicBezTo>
                  <a:cubicBezTo>
                    <a:pt x="2272902" y="1611241"/>
                    <a:pt x="2265434" y="1595042"/>
                    <a:pt x="2257318" y="1589631"/>
                  </a:cubicBezTo>
                  <a:cubicBezTo>
                    <a:pt x="2253194" y="1586882"/>
                    <a:pt x="2248451" y="1585198"/>
                    <a:pt x="2244018" y="1582981"/>
                  </a:cubicBezTo>
                  <a:cubicBezTo>
                    <a:pt x="2241801" y="1579656"/>
                    <a:pt x="2240693" y="1575223"/>
                    <a:pt x="2237368" y="1573006"/>
                  </a:cubicBezTo>
                  <a:cubicBezTo>
                    <a:pt x="2233566" y="1570471"/>
                    <a:pt x="2228347" y="1571286"/>
                    <a:pt x="2224068" y="1569681"/>
                  </a:cubicBezTo>
                  <a:cubicBezTo>
                    <a:pt x="2219427" y="1567941"/>
                    <a:pt x="2215323" y="1564984"/>
                    <a:pt x="2210767" y="1563031"/>
                  </a:cubicBezTo>
                  <a:cubicBezTo>
                    <a:pt x="2207546" y="1561650"/>
                    <a:pt x="2204117" y="1560814"/>
                    <a:pt x="2200792" y="1559706"/>
                  </a:cubicBezTo>
                  <a:cubicBezTo>
                    <a:pt x="2177402" y="1544110"/>
                    <a:pt x="2207058" y="1562055"/>
                    <a:pt x="2174191" y="1549730"/>
                  </a:cubicBezTo>
                  <a:cubicBezTo>
                    <a:pt x="2170449" y="1548327"/>
                    <a:pt x="2167790" y="1544867"/>
                    <a:pt x="2164216" y="1543080"/>
                  </a:cubicBezTo>
                  <a:cubicBezTo>
                    <a:pt x="2154930" y="1538437"/>
                    <a:pt x="2139543" y="1537655"/>
                    <a:pt x="2130965" y="1536430"/>
                  </a:cubicBezTo>
                  <a:cubicBezTo>
                    <a:pt x="2103666" y="1527330"/>
                    <a:pt x="2147024" y="1541058"/>
                    <a:pt x="2094389" y="1529780"/>
                  </a:cubicBezTo>
                  <a:cubicBezTo>
                    <a:pt x="2087535" y="1528311"/>
                    <a:pt x="2081088" y="1525347"/>
                    <a:pt x="2074438" y="1523130"/>
                  </a:cubicBezTo>
                  <a:cubicBezTo>
                    <a:pt x="2064922" y="1519958"/>
                    <a:pt x="2061612" y="1518569"/>
                    <a:pt x="2051163" y="1516479"/>
                  </a:cubicBezTo>
                  <a:cubicBezTo>
                    <a:pt x="2028923" y="1512031"/>
                    <a:pt x="2020155" y="1512149"/>
                    <a:pt x="1994636" y="1509829"/>
                  </a:cubicBezTo>
                  <a:cubicBezTo>
                    <a:pt x="1934784" y="1510937"/>
                    <a:pt x="1874868" y="1510165"/>
                    <a:pt x="1815081" y="1513154"/>
                  </a:cubicBezTo>
                  <a:cubicBezTo>
                    <a:pt x="1810907" y="1513363"/>
                    <a:pt x="1792230" y="1521362"/>
                    <a:pt x="1785156" y="1523130"/>
                  </a:cubicBezTo>
                  <a:cubicBezTo>
                    <a:pt x="1777720" y="1524989"/>
                    <a:pt x="1756763" y="1529866"/>
                    <a:pt x="1751905" y="1533105"/>
                  </a:cubicBezTo>
                  <a:lnTo>
                    <a:pt x="1731954" y="1546405"/>
                  </a:lnTo>
                  <a:cubicBezTo>
                    <a:pt x="1728629" y="1548622"/>
                    <a:pt x="1725553" y="1551268"/>
                    <a:pt x="1721979" y="1553055"/>
                  </a:cubicBezTo>
                  <a:lnTo>
                    <a:pt x="1708678" y="1559706"/>
                  </a:lnTo>
                  <a:cubicBezTo>
                    <a:pt x="1706461" y="1563031"/>
                    <a:pt x="1703651" y="1566029"/>
                    <a:pt x="1702028" y="1569681"/>
                  </a:cubicBezTo>
                  <a:cubicBezTo>
                    <a:pt x="1699181" y="1576087"/>
                    <a:pt x="1695378" y="1589631"/>
                    <a:pt x="1695378" y="1589631"/>
                  </a:cubicBezTo>
                  <a:cubicBezTo>
                    <a:pt x="1696486" y="1607365"/>
                    <a:pt x="1697094" y="1625137"/>
                    <a:pt x="1698703" y="1642833"/>
                  </a:cubicBezTo>
                  <a:cubicBezTo>
                    <a:pt x="1701347" y="1671921"/>
                    <a:pt x="1709097" y="1667031"/>
                    <a:pt x="1698703" y="1706010"/>
                  </a:cubicBezTo>
                  <a:cubicBezTo>
                    <a:pt x="1697673" y="1709871"/>
                    <a:pt x="1692380" y="1711037"/>
                    <a:pt x="1688728" y="1712660"/>
                  </a:cubicBezTo>
                  <a:cubicBezTo>
                    <a:pt x="1682322" y="1715507"/>
                    <a:pt x="1675427" y="1717093"/>
                    <a:pt x="1668777" y="1719310"/>
                  </a:cubicBezTo>
                  <a:cubicBezTo>
                    <a:pt x="1665452" y="1720418"/>
                    <a:pt x="1661937" y="1721068"/>
                    <a:pt x="1658802" y="1722635"/>
                  </a:cubicBezTo>
                  <a:cubicBezTo>
                    <a:pt x="1654369" y="1724852"/>
                    <a:pt x="1650341" y="1728210"/>
                    <a:pt x="1645502" y="1729285"/>
                  </a:cubicBezTo>
                  <a:cubicBezTo>
                    <a:pt x="1630200" y="1732685"/>
                    <a:pt x="1598950" y="1735935"/>
                    <a:pt x="1598950" y="1735935"/>
                  </a:cubicBezTo>
                  <a:lnTo>
                    <a:pt x="1306342" y="1732610"/>
                  </a:lnTo>
                  <a:cubicBezTo>
                    <a:pt x="1301773" y="1732511"/>
                    <a:pt x="1297419" y="1730598"/>
                    <a:pt x="1293042" y="1729285"/>
                  </a:cubicBezTo>
                  <a:cubicBezTo>
                    <a:pt x="1286328" y="1727271"/>
                    <a:pt x="1273092" y="1722635"/>
                    <a:pt x="1273092" y="1722635"/>
                  </a:cubicBezTo>
                  <a:cubicBezTo>
                    <a:pt x="1252371" y="1701917"/>
                    <a:pt x="1282374" y="1729933"/>
                    <a:pt x="1256466" y="1712660"/>
                  </a:cubicBezTo>
                  <a:cubicBezTo>
                    <a:pt x="1231560" y="1696055"/>
                    <a:pt x="1260234" y="1707265"/>
                    <a:pt x="1236516" y="1699359"/>
                  </a:cubicBezTo>
                  <a:cubicBezTo>
                    <a:pt x="1234299" y="1697142"/>
                    <a:pt x="1232669" y="1694111"/>
                    <a:pt x="1229865" y="1692709"/>
                  </a:cubicBezTo>
                  <a:cubicBezTo>
                    <a:pt x="1223595" y="1689574"/>
                    <a:pt x="1215747" y="1689947"/>
                    <a:pt x="1209915" y="1686059"/>
                  </a:cubicBezTo>
                  <a:cubicBezTo>
                    <a:pt x="1197024" y="1677465"/>
                    <a:pt x="1203731" y="1680673"/>
                    <a:pt x="1189964" y="1676084"/>
                  </a:cubicBezTo>
                  <a:cubicBezTo>
                    <a:pt x="1181098" y="1649482"/>
                    <a:pt x="1194397" y="1680516"/>
                    <a:pt x="1176664" y="1662783"/>
                  </a:cubicBezTo>
                  <a:cubicBezTo>
                    <a:pt x="1158877" y="1644996"/>
                    <a:pt x="1169807" y="1642695"/>
                    <a:pt x="1150063" y="1629532"/>
                  </a:cubicBezTo>
                  <a:cubicBezTo>
                    <a:pt x="1143413" y="1625099"/>
                    <a:pt x="1137695" y="1618759"/>
                    <a:pt x="1130113" y="1616232"/>
                  </a:cubicBezTo>
                  <a:cubicBezTo>
                    <a:pt x="1123463" y="1614015"/>
                    <a:pt x="1115995" y="1613470"/>
                    <a:pt x="1110162" y="1609582"/>
                  </a:cubicBezTo>
                  <a:cubicBezTo>
                    <a:pt x="1106837" y="1607365"/>
                    <a:pt x="1103839" y="1604555"/>
                    <a:pt x="1100187" y="1602932"/>
                  </a:cubicBezTo>
                  <a:cubicBezTo>
                    <a:pt x="1093781" y="1600085"/>
                    <a:pt x="1086886" y="1598499"/>
                    <a:pt x="1080236" y="1596282"/>
                  </a:cubicBezTo>
                  <a:cubicBezTo>
                    <a:pt x="1076911" y="1595174"/>
                    <a:pt x="1073177" y="1594900"/>
                    <a:pt x="1070261" y="1592956"/>
                  </a:cubicBezTo>
                  <a:cubicBezTo>
                    <a:pt x="1057370" y="1584362"/>
                    <a:pt x="1064077" y="1587570"/>
                    <a:pt x="1050310" y="1582981"/>
                  </a:cubicBezTo>
                  <a:cubicBezTo>
                    <a:pt x="1021723" y="1563923"/>
                    <a:pt x="1057892" y="1586772"/>
                    <a:pt x="1030360" y="1573006"/>
                  </a:cubicBezTo>
                  <a:cubicBezTo>
                    <a:pt x="1007398" y="1561525"/>
                    <a:pt x="1034765" y="1569951"/>
                    <a:pt x="1007084" y="1563031"/>
                  </a:cubicBezTo>
                  <a:cubicBezTo>
                    <a:pt x="1003759" y="1559706"/>
                    <a:pt x="1001220" y="1555339"/>
                    <a:pt x="997109" y="1553055"/>
                  </a:cubicBezTo>
                  <a:cubicBezTo>
                    <a:pt x="990981" y="1549651"/>
                    <a:pt x="977158" y="1546405"/>
                    <a:pt x="977158" y="1546405"/>
                  </a:cubicBezTo>
                  <a:cubicBezTo>
                    <a:pt x="973833" y="1544188"/>
                    <a:pt x="970757" y="1541542"/>
                    <a:pt x="967183" y="1539755"/>
                  </a:cubicBezTo>
                  <a:cubicBezTo>
                    <a:pt x="964048" y="1538188"/>
                    <a:pt x="959945" y="1538619"/>
                    <a:pt x="957208" y="1536430"/>
                  </a:cubicBezTo>
                  <a:cubicBezTo>
                    <a:pt x="935723" y="1519242"/>
                    <a:pt x="965656" y="1531487"/>
                    <a:pt x="940582" y="1523130"/>
                  </a:cubicBezTo>
                  <a:lnTo>
                    <a:pt x="904006" y="1486554"/>
                  </a:lnTo>
                  <a:lnTo>
                    <a:pt x="894031" y="1476578"/>
                  </a:lnTo>
                  <a:lnTo>
                    <a:pt x="884056" y="1466603"/>
                  </a:lnTo>
                  <a:cubicBezTo>
                    <a:pt x="882948" y="1463278"/>
                    <a:pt x="882920" y="1459365"/>
                    <a:pt x="880731" y="1456628"/>
                  </a:cubicBezTo>
                  <a:cubicBezTo>
                    <a:pt x="878235" y="1453508"/>
                    <a:pt x="873876" y="1452474"/>
                    <a:pt x="870756" y="1449978"/>
                  </a:cubicBezTo>
                  <a:cubicBezTo>
                    <a:pt x="868308" y="1448019"/>
                    <a:pt x="866322" y="1445544"/>
                    <a:pt x="864105" y="1443327"/>
                  </a:cubicBezTo>
                  <a:cubicBezTo>
                    <a:pt x="859923" y="1430782"/>
                    <a:pt x="858914" y="1424838"/>
                    <a:pt x="847480" y="1413402"/>
                  </a:cubicBezTo>
                  <a:cubicBezTo>
                    <a:pt x="841295" y="1407216"/>
                    <a:pt x="838375" y="1405165"/>
                    <a:pt x="834180" y="1396776"/>
                  </a:cubicBezTo>
                  <a:cubicBezTo>
                    <a:pt x="832612" y="1393641"/>
                    <a:pt x="833332" y="1389279"/>
                    <a:pt x="830854" y="1386801"/>
                  </a:cubicBezTo>
                  <a:cubicBezTo>
                    <a:pt x="828376" y="1384323"/>
                    <a:pt x="824204" y="1384584"/>
                    <a:pt x="820879" y="1383476"/>
                  </a:cubicBezTo>
                  <a:cubicBezTo>
                    <a:pt x="818662" y="1376826"/>
                    <a:pt x="818117" y="1369358"/>
                    <a:pt x="814229" y="1363525"/>
                  </a:cubicBezTo>
                  <a:cubicBezTo>
                    <a:pt x="804505" y="1348939"/>
                    <a:pt x="809977" y="1356747"/>
                    <a:pt x="797604" y="1340250"/>
                  </a:cubicBezTo>
                  <a:cubicBezTo>
                    <a:pt x="796495" y="1336925"/>
                    <a:pt x="795846" y="1333409"/>
                    <a:pt x="794278" y="1330274"/>
                  </a:cubicBezTo>
                  <a:cubicBezTo>
                    <a:pt x="792491" y="1326700"/>
                    <a:pt x="789251" y="1323951"/>
                    <a:pt x="787628" y="1320299"/>
                  </a:cubicBezTo>
                  <a:cubicBezTo>
                    <a:pt x="784781" y="1313893"/>
                    <a:pt x="783195" y="1306998"/>
                    <a:pt x="780978" y="1300348"/>
                  </a:cubicBezTo>
                  <a:lnTo>
                    <a:pt x="777653" y="1290373"/>
                  </a:lnTo>
                  <a:lnTo>
                    <a:pt x="774328" y="1280398"/>
                  </a:lnTo>
                  <a:cubicBezTo>
                    <a:pt x="773220" y="1251581"/>
                    <a:pt x="772987" y="1222716"/>
                    <a:pt x="771003" y="1193946"/>
                  </a:cubicBezTo>
                  <a:cubicBezTo>
                    <a:pt x="770762" y="1190449"/>
                    <a:pt x="767678" y="1187475"/>
                    <a:pt x="767678" y="1183970"/>
                  </a:cubicBezTo>
                  <a:cubicBezTo>
                    <a:pt x="767678" y="1176133"/>
                    <a:pt x="769466" y="1168380"/>
                    <a:pt x="771003" y="1160695"/>
                  </a:cubicBezTo>
                  <a:cubicBezTo>
                    <a:pt x="771690" y="1157258"/>
                    <a:pt x="772138" y="1153456"/>
                    <a:pt x="774328" y="1150719"/>
                  </a:cubicBezTo>
                  <a:cubicBezTo>
                    <a:pt x="776824" y="1147598"/>
                    <a:pt x="780978" y="1146286"/>
                    <a:pt x="784303" y="1144069"/>
                  </a:cubicBezTo>
                  <a:cubicBezTo>
                    <a:pt x="786520" y="1137419"/>
                    <a:pt x="791365" y="1131117"/>
                    <a:pt x="790953" y="1124119"/>
                  </a:cubicBezTo>
                  <a:cubicBezTo>
                    <a:pt x="790759" y="1120817"/>
                    <a:pt x="792977" y="1074965"/>
                    <a:pt x="784303" y="1057617"/>
                  </a:cubicBezTo>
                  <a:cubicBezTo>
                    <a:pt x="782516" y="1054043"/>
                    <a:pt x="780149" y="1050763"/>
                    <a:pt x="777653" y="1047642"/>
                  </a:cubicBezTo>
                  <a:cubicBezTo>
                    <a:pt x="775695" y="1045194"/>
                    <a:pt x="773220" y="1043208"/>
                    <a:pt x="771003" y="1040991"/>
                  </a:cubicBezTo>
                  <a:cubicBezTo>
                    <a:pt x="768299" y="1032879"/>
                    <a:pt x="767473" y="1027486"/>
                    <a:pt x="761028" y="1021041"/>
                  </a:cubicBezTo>
                  <a:cubicBezTo>
                    <a:pt x="758202" y="1018215"/>
                    <a:pt x="754173" y="1016888"/>
                    <a:pt x="751052" y="1014391"/>
                  </a:cubicBezTo>
                  <a:cubicBezTo>
                    <a:pt x="748604" y="1012433"/>
                    <a:pt x="747010" y="1009479"/>
                    <a:pt x="744402" y="1007740"/>
                  </a:cubicBezTo>
                  <a:cubicBezTo>
                    <a:pt x="736185" y="1002261"/>
                    <a:pt x="729993" y="1000720"/>
                    <a:pt x="721126" y="997765"/>
                  </a:cubicBezTo>
                  <a:cubicBezTo>
                    <a:pt x="717801" y="994440"/>
                    <a:pt x="715694" y="989002"/>
                    <a:pt x="711151" y="987790"/>
                  </a:cubicBezTo>
                  <a:cubicBezTo>
                    <a:pt x="698255" y="984351"/>
                    <a:pt x="684577" y="985185"/>
                    <a:pt x="671250" y="984465"/>
                  </a:cubicBezTo>
                  <a:cubicBezTo>
                    <a:pt x="643559" y="982968"/>
                    <a:pt x="615832" y="982248"/>
                    <a:pt x="588123" y="981140"/>
                  </a:cubicBezTo>
                  <a:cubicBezTo>
                    <a:pt x="583689" y="980032"/>
                    <a:pt x="579199" y="979128"/>
                    <a:pt x="574822" y="977815"/>
                  </a:cubicBezTo>
                  <a:cubicBezTo>
                    <a:pt x="568108" y="975801"/>
                    <a:pt x="554872" y="971164"/>
                    <a:pt x="554872" y="971164"/>
                  </a:cubicBezTo>
                  <a:cubicBezTo>
                    <a:pt x="550690" y="958618"/>
                    <a:pt x="549682" y="952676"/>
                    <a:pt x="538246" y="941239"/>
                  </a:cubicBezTo>
                  <a:cubicBezTo>
                    <a:pt x="536029" y="939022"/>
                    <a:pt x="533554" y="937036"/>
                    <a:pt x="531596" y="934588"/>
                  </a:cubicBezTo>
                  <a:cubicBezTo>
                    <a:pt x="521136" y="921512"/>
                    <a:pt x="529186" y="926484"/>
                    <a:pt x="514971" y="914638"/>
                  </a:cubicBezTo>
                  <a:cubicBezTo>
                    <a:pt x="511901" y="912080"/>
                    <a:pt x="508030" y="910589"/>
                    <a:pt x="504996" y="907988"/>
                  </a:cubicBezTo>
                  <a:cubicBezTo>
                    <a:pt x="500235" y="903907"/>
                    <a:pt x="491695" y="894687"/>
                    <a:pt x="491695" y="894687"/>
                  </a:cubicBezTo>
                  <a:cubicBezTo>
                    <a:pt x="490587" y="891362"/>
                    <a:pt x="489937" y="887847"/>
                    <a:pt x="488370" y="884712"/>
                  </a:cubicBezTo>
                  <a:cubicBezTo>
                    <a:pt x="475479" y="858930"/>
                    <a:pt x="486752" y="889834"/>
                    <a:pt x="478395" y="864762"/>
                  </a:cubicBezTo>
                  <a:cubicBezTo>
                    <a:pt x="479503" y="853678"/>
                    <a:pt x="479667" y="842459"/>
                    <a:pt x="481720" y="831511"/>
                  </a:cubicBezTo>
                  <a:cubicBezTo>
                    <a:pt x="483012" y="824621"/>
                    <a:pt x="486153" y="818210"/>
                    <a:pt x="488370" y="811560"/>
                  </a:cubicBezTo>
                  <a:cubicBezTo>
                    <a:pt x="492958" y="797794"/>
                    <a:pt x="489751" y="804501"/>
                    <a:pt x="498345" y="791610"/>
                  </a:cubicBezTo>
                  <a:cubicBezTo>
                    <a:pt x="497237" y="781635"/>
                    <a:pt x="496546" y="771604"/>
                    <a:pt x="495020" y="761684"/>
                  </a:cubicBezTo>
                  <a:cubicBezTo>
                    <a:pt x="493287" y="750421"/>
                    <a:pt x="491267" y="748548"/>
                    <a:pt x="488370" y="738408"/>
                  </a:cubicBezTo>
                  <a:cubicBezTo>
                    <a:pt x="487115" y="734014"/>
                    <a:pt x="486300" y="729502"/>
                    <a:pt x="485045" y="725108"/>
                  </a:cubicBezTo>
                  <a:cubicBezTo>
                    <a:pt x="484082" y="721738"/>
                    <a:pt x="482570" y="718533"/>
                    <a:pt x="481720" y="715132"/>
                  </a:cubicBezTo>
                  <a:cubicBezTo>
                    <a:pt x="475968" y="692124"/>
                    <a:pt x="482692" y="704952"/>
                    <a:pt x="471745" y="688532"/>
                  </a:cubicBezTo>
                  <a:cubicBezTo>
                    <a:pt x="462327" y="660275"/>
                    <a:pt x="475462" y="694725"/>
                    <a:pt x="461769" y="671906"/>
                  </a:cubicBezTo>
                  <a:cubicBezTo>
                    <a:pt x="447329" y="647842"/>
                    <a:pt x="473839" y="677326"/>
                    <a:pt x="448469" y="651956"/>
                  </a:cubicBezTo>
                  <a:cubicBezTo>
                    <a:pt x="447361" y="648631"/>
                    <a:pt x="446711" y="645115"/>
                    <a:pt x="445144" y="641980"/>
                  </a:cubicBezTo>
                  <a:cubicBezTo>
                    <a:pt x="443357" y="638406"/>
                    <a:pt x="440117" y="635657"/>
                    <a:pt x="438494" y="632005"/>
                  </a:cubicBezTo>
                  <a:cubicBezTo>
                    <a:pt x="435647" y="625599"/>
                    <a:pt x="431844" y="612055"/>
                    <a:pt x="431844" y="612055"/>
                  </a:cubicBezTo>
                  <a:cubicBezTo>
                    <a:pt x="432952" y="604296"/>
                    <a:pt x="428494" y="592887"/>
                    <a:pt x="435169" y="588779"/>
                  </a:cubicBezTo>
                  <a:cubicBezTo>
                    <a:pt x="448902" y="580328"/>
                    <a:pt x="485309" y="586734"/>
                    <a:pt x="501670" y="588779"/>
                  </a:cubicBezTo>
                  <a:cubicBezTo>
                    <a:pt x="508320" y="595429"/>
                    <a:pt x="516404" y="600905"/>
                    <a:pt x="521621" y="608730"/>
                  </a:cubicBezTo>
                  <a:cubicBezTo>
                    <a:pt x="523838" y="612055"/>
                    <a:pt x="526484" y="615131"/>
                    <a:pt x="528271" y="618705"/>
                  </a:cubicBezTo>
                  <a:cubicBezTo>
                    <a:pt x="529838" y="621840"/>
                    <a:pt x="529493" y="625876"/>
                    <a:pt x="531596" y="628680"/>
                  </a:cubicBezTo>
                  <a:cubicBezTo>
                    <a:pt x="536299" y="634950"/>
                    <a:pt x="541701" y="640958"/>
                    <a:pt x="548222" y="645306"/>
                  </a:cubicBezTo>
                  <a:lnTo>
                    <a:pt x="568172" y="658606"/>
                  </a:lnTo>
                  <a:lnTo>
                    <a:pt x="578148" y="665256"/>
                  </a:lnTo>
                  <a:cubicBezTo>
                    <a:pt x="591394" y="685125"/>
                    <a:pt x="576927" y="667847"/>
                    <a:pt x="594773" y="678556"/>
                  </a:cubicBezTo>
                  <a:cubicBezTo>
                    <a:pt x="597461" y="680169"/>
                    <a:pt x="598814" y="683468"/>
                    <a:pt x="601423" y="685207"/>
                  </a:cubicBezTo>
                  <a:cubicBezTo>
                    <a:pt x="605547" y="687957"/>
                    <a:pt x="610290" y="689640"/>
                    <a:pt x="614724" y="691857"/>
                  </a:cubicBezTo>
                  <a:cubicBezTo>
                    <a:pt x="616941" y="695182"/>
                    <a:pt x="617985" y="699714"/>
                    <a:pt x="621374" y="701832"/>
                  </a:cubicBezTo>
                  <a:cubicBezTo>
                    <a:pt x="627318" y="705547"/>
                    <a:pt x="634674" y="706265"/>
                    <a:pt x="641324" y="708482"/>
                  </a:cubicBezTo>
                  <a:lnTo>
                    <a:pt x="651300" y="711807"/>
                  </a:lnTo>
                  <a:cubicBezTo>
                    <a:pt x="654625" y="712915"/>
                    <a:pt x="657838" y="714444"/>
                    <a:pt x="661275" y="715132"/>
                  </a:cubicBezTo>
                  <a:cubicBezTo>
                    <a:pt x="681337" y="719146"/>
                    <a:pt x="672538" y="716671"/>
                    <a:pt x="687876" y="721783"/>
                  </a:cubicBezTo>
                  <a:cubicBezTo>
                    <a:pt x="708935" y="720675"/>
                    <a:pt x="730051" y="720367"/>
                    <a:pt x="751052" y="718458"/>
                  </a:cubicBezTo>
                  <a:cubicBezTo>
                    <a:pt x="762484" y="717419"/>
                    <a:pt x="760773" y="713029"/>
                    <a:pt x="771003" y="708482"/>
                  </a:cubicBezTo>
                  <a:cubicBezTo>
                    <a:pt x="777409" y="705635"/>
                    <a:pt x="790953" y="701832"/>
                    <a:pt x="790953" y="701832"/>
                  </a:cubicBezTo>
                  <a:cubicBezTo>
                    <a:pt x="793170" y="699615"/>
                    <a:pt x="795865" y="697790"/>
                    <a:pt x="797604" y="695182"/>
                  </a:cubicBezTo>
                  <a:cubicBezTo>
                    <a:pt x="803083" y="686965"/>
                    <a:pt x="804624" y="680773"/>
                    <a:pt x="807579" y="671906"/>
                  </a:cubicBezTo>
                  <a:cubicBezTo>
                    <a:pt x="806471" y="660822"/>
                    <a:pt x="806759" y="649509"/>
                    <a:pt x="804254" y="638655"/>
                  </a:cubicBezTo>
                  <a:cubicBezTo>
                    <a:pt x="803355" y="634761"/>
                    <a:pt x="799227" y="632332"/>
                    <a:pt x="797604" y="628680"/>
                  </a:cubicBezTo>
                  <a:cubicBezTo>
                    <a:pt x="785377" y="601170"/>
                    <a:pt x="797960" y="615738"/>
                    <a:pt x="784303" y="602079"/>
                  </a:cubicBezTo>
                  <a:cubicBezTo>
                    <a:pt x="783195" y="598754"/>
                    <a:pt x="782545" y="595239"/>
                    <a:pt x="780978" y="592104"/>
                  </a:cubicBezTo>
                  <a:cubicBezTo>
                    <a:pt x="779191" y="588530"/>
                    <a:pt x="775731" y="585871"/>
                    <a:pt x="774328" y="582129"/>
                  </a:cubicBezTo>
                  <a:cubicBezTo>
                    <a:pt x="770928" y="573061"/>
                    <a:pt x="772411" y="564046"/>
                    <a:pt x="767678" y="555528"/>
                  </a:cubicBezTo>
                  <a:cubicBezTo>
                    <a:pt x="763796" y="548541"/>
                    <a:pt x="754377" y="535578"/>
                    <a:pt x="754377" y="535578"/>
                  </a:cubicBezTo>
                  <a:cubicBezTo>
                    <a:pt x="752160" y="528928"/>
                    <a:pt x="752684" y="520584"/>
                    <a:pt x="747727" y="515627"/>
                  </a:cubicBezTo>
                  <a:cubicBezTo>
                    <a:pt x="744402" y="512302"/>
                    <a:pt x="740762" y="509264"/>
                    <a:pt x="737752" y="505652"/>
                  </a:cubicBezTo>
                  <a:cubicBezTo>
                    <a:pt x="735194" y="502582"/>
                    <a:pt x="733928" y="498502"/>
                    <a:pt x="731102" y="495676"/>
                  </a:cubicBezTo>
                  <a:cubicBezTo>
                    <a:pt x="728276" y="492850"/>
                    <a:pt x="724451" y="491243"/>
                    <a:pt x="721126" y="489026"/>
                  </a:cubicBezTo>
                  <a:cubicBezTo>
                    <a:pt x="708934" y="470739"/>
                    <a:pt x="721126" y="486255"/>
                    <a:pt x="704501" y="472401"/>
                  </a:cubicBezTo>
                  <a:cubicBezTo>
                    <a:pt x="695552" y="464944"/>
                    <a:pt x="695164" y="460493"/>
                    <a:pt x="684550" y="455775"/>
                  </a:cubicBezTo>
                  <a:cubicBezTo>
                    <a:pt x="678144" y="452928"/>
                    <a:pt x="670433" y="453013"/>
                    <a:pt x="664600" y="449125"/>
                  </a:cubicBezTo>
                  <a:cubicBezTo>
                    <a:pt x="641733" y="433881"/>
                    <a:pt x="652231" y="438352"/>
                    <a:pt x="634674" y="432500"/>
                  </a:cubicBezTo>
                  <a:cubicBezTo>
                    <a:pt x="621376" y="412551"/>
                    <a:pt x="635781" y="431389"/>
                    <a:pt x="618049" y="415874"/>
                  </a:cubicBezTo>
                  <a:cubicBezTo>
                    <a:pt x="612151" y="410713"/>
                    <a:pt x="607944" y="403596"/>
                    <a:pt x="601423" y="399249"/>
                  </a:cubicBezTo>
                  <a:cubicBezTo>
                    <a:pt x="588839" y="390860"/>
                    <a:pt x="594273" y="395425"/>
                    <a:pt x="584798" y="385948"/>
                  </a:cubicBezTo>
                  <a:cubicBezTo>
                    <a:pt x="583690" y="382623"/>
                    <a:pt x="583276" y="378978"/>
                    <a:pt x="581473" y="375973"/>
                  </a:cubicBezTo>
                  <a:cubicBezTo>
                    <a:pt x="578315" y="370710"/>
                    <a:pt x="569376" y="365692"/>
                    <a:pt x="564847" y="362673"/>
                  </a:cubicBezTo>
                  <a:cubicBezTo>
                    <a:pt x="562630" y="359348"/>
                    <a:pt x="560693" y="355819"/>
                    <a:pt x="558197" y="352698"/>
                  </a:cubicBezTo>
                  <a:cubicBezTo>
                    <a:pt x="551289" y="344062"/>
                    <a:pt x="550013" y="347583"/>
                    <a:pt x="544897" y="336072"/>
                  </a:cubicBezTo>
                  <a:cubicBezTo>
                    <a:pt x="542050" y="329666"/>
                    <a:pt x="540463" y="322772"/>
                    <a:pt x="538246" y="316122"/>
                  </a:cubicBezTo>
                  <a:cubicBezTo>
                    <a:pt x="537137" y="312797"/>
                    <a:pt x="536865" y="309062"/>
                    <a:pt x="534921" y="306146"/>
                  </a:cubicBezTo>
                  <a:lnTo>
                    <a:pt x="528271" y="296171"/>
                  </a:lnTo>
                  <a:cubicBezTo>
                    <a:pt x="527163" y="271787"/>
                    <a:pt x="526892" y="247350"/>
                    <a:pt x="524946" y="223019"/>
                  </a:cubicBezTo>
                  <a:cubicBezTo>
                    <a:pt x="524150" y="213071"/>
                    <a:pt x="519240" y="211607"/>
                    <a:pt x="514971" y="203068"/>
                  </a:cubicBezTo>
                  <a:cubicBezTo>
                    <a:pt x="513404" y="199933"/>
                    <a:pt x="513213" y="196228"/>
                    <a:pt x="511646" y="193093"/>
                  </a:cubicBezTo>
                  <a:cubicBezTo>
                    <a:pt x="504821" y="179443"/>
                    <a:pt x="506595" y="186780"/>
                    <a:pt x="498345" y="176468"/>
                  </a:cubicBezTo>
                  <a:cubicBezTo>
                    <a:pt x="495848" y="173347"/>
                    <a:pt x="494521" y="169318"/>
                    <a:pt x="491695" y="166492"/>
                  </a:cubicBezTo>
                  <a:cubicBezTo>
                    <a:pt x="485250" y="160047"/>
                    <a:pt x="479857" y="159221"/>
                    <a:pt x="471745" y="156517"/>
                  </a:cubicBezTo>
                  <a:cubicBezTo>
                    <a:pt x="461205" y="140710"/>
                    <a:pt x="468885" y="147806"/>
                    <a:pt x="445144" y="139892"/>
                  </a:cubicBezTo>
                  <a:lnTo>
                    <a:pt x="435169" y="136567"/>
                  </a:lnTo>
                  <a:lnTo>
                    <a:pt x="425193" y="133242"/>
                  </a:lnTo>
                  <a:cubicBezTo>
                    <a:pt x="408568" y="134350"/>
                    <a:pt x="391536" y="132751"/>
                    <a:pt x="375317" y="136567"/>
                  </a:cubicBezTo>
                  <a:cubicBezTo>
                    <a:pt x="371427" y="137482"/>
                    <a:pt x="370290" y="142890"/>
                    <a:pt x="368667" y="146542"/>
                  </a:cubicBezTo>
                  <a:cubicBezTo>
                    <a:pt x="360513" y="164890"/>
                    <a:pt x="363164" y="165233"/>
                    <a:pt x="358692" y="183118"/>
                  </a:cubicBezTo>
                  <a:cubicBezTo>
                    <a:pt x="357842" y="186518"/>
                    <a:pt x="356475" y="189768"/>
                    <a:pt x="355366" y="193093"/>
                  </a:cubicBezTo>
                  <a:cubicBezTo>
                    <a:pt x="356475" y="198635"/>
                    <a:pt x="358130" y="204095"/>
                    <a:pt x="358692" y="209719"/>
                  </a:cubicBezTo>
                  <a:cubicBezTo>
                    <a:pt x="365347" y="276257"/>
                    <a:pt x="357146" y="240111"/>
                    <a:pt x="365342" y="272895"/>
                  </a:cubicBezTo>
                  <a:cubicBezTo>
                    <a:pt x="368757" y="317296"/>
                    <a:pt x="370729" y="312926"/>
                    <a:pt x="365342" y="356023"/>
                  </a:cubicBezTo>
                  <a:cubicBezTo>
                    <a:pt x="365113" y="357853"/>
                    <a:pt x="360435" y="376393"/>
                    <a:pt x="358692" y="379298"/>
                  </a:cubicBezTo>
                  <a:cubicBezTo>
                    <a:pt x="357079" y="381986"/>
                    <a:pt x="353999" y="383500"/>
                    <a:pt x="352041" y="385948"/>
                  </a:cubicBezTo>
                  <a:cubicBezTo>
                    <a:pt x="349544" y="389069"/>
                    <a:pt x="348861" y="393941"/>
                    <a:pt x="345391" y="395924"/>
                  </a:cubicBezTo>
                  <a:cubicBezTo>
                    <a:pt x="340484" y="398728"/>
                    <a:pt x="334308" y="398141"/>
                    <a:pt x="328766" y="399249"/>
                  </a:cubicBezTo>
                  <a:cubicBezTo>
                    <a:pt x="316574" y="398141"/>
                    <a:pt x="304161" y="398489"/>
                    <a:pt x="292190" y="395924"/>
                  </a:cubicBezTo>
                  <a:cubicBezTo>
                    <a:pt x="277894" y="392861"/>
                    <a:pt x="279769" y="376560"/>
                    <a:pt x="268914" y="369323"/>
                  </a:cubicBezTo>
                  <a:lnTo>
                    <a:pt x="258939" y="362673"/>
                  </a:lnTo>
                  <a:lnTo>
                    <a:pt x="252289" y="342722"/>
                  </a:lnTo>
                  <a:cubicBezTo>
                    <a:pt x="251181" y="339397"/>
                    <a:pt x="249814" y="336147"/>
                    <a:pt x="248964" y="332747"/>
                  </a:cubicBezTo>
                  <a:cubicBezTo>
                    <a:pt x="247855" y="328314"/>
                    <a:pt x="247438" y="323647"/>
                    <a:pt x="245638" y="319447"/>
                  </a:cubicBezTo>
                  <a:cubicBezTo>
                    <a:pt x="244064" y="315774"/>
                    <a:pt x="240611" y="313123"/>
                    <a:pt x="238988" y="309471"/>
                  </a:cubicBezTo>
                  <a:cubicBezTo>
                    <a:pt x="236141" y="303065"/>
                    <a:pt x="234555" y="296171"/>
                    <a:pt x="232338" y="289521"/>
                  </a:cubicBezTo>
                  <a:cubicBezTo>
                    <a:pt x="231230" y="286196"/>
                    <a:pt x="230957" y="282462"/>
                    <a:pt x="229013" y="279546"/>
                  </a:cubicBezTo>
                  <a:cubicBezTo>
                    <a:pt x="226796" y="276221"/>
                    <a:pt x="223986" y="273222"/>
                    <a:pt x="222363" y="269570"/>
                  </a:cubicBezTo>
                  <a:cubicBezTo>
                    <a:pt x="222357" y="269557"/>
                    <a:pt x="214053" y="244638"/>
                    <a:pt x="212388" y="239644"/>
                  </a:cubicBezTo>
                  <a:cubicBezTo>
                    <a:pt x="211280" y="236319"/>
                    <a:pt x="210629" y="232804"/>
                    <a:pt x="209062" y="229669"/>
                  </a:cubicBezTo>
                  <a:cubicBezTo>
                    <a:pt x="206845" y="225236"/>
                    <a:pt x="204365" y="220925"/>
                    <a:pt x="202412" y="216369"/>
                  </a:cubicBezTo>
                  <a:cubicBezTo>
                    <a:pt x="195937" y="201261"/>
                    <a:pt x="203496" y="210804"/>
                    <a:pt x="192437" y="199743"/>
                  </a:cubicBezTo>
                  <a:cubicBezTo>
                    <a:pt x="190220" y="193093"/>
                    <a:pt x="187487" y="186593"/>
                    <a:pt x="185787" y="179793"/>
                  </a:cubicBezTo>
                  <a:cubicBezTo>
                    <a:pt x="181091" y="161009"/>
                    <a:pt x="183358" y="170973"/>
                    <a:pt x="179137" y="149867"/>
                  </a:cubicBezTo>
                  <a:cubicBezTo>
                    <a:pt x="178029" y="128808"/>
                    <a:pt x="177088" y="107740"/>
                    <a:pt x="175812" y="86690"/>
                  </a:cubicBezTo>
                  <a:cubicBezTo>
                    <a:pt x="171842" y="21196"/>
                    <a:pt x="183579" y="55447"/>
                    <a:pt x="162511" y="30164"/>
                  </a:cubicBezTo>
                  <a:cubicBezTo>
                    <a:pt x="159953" y="27094"/>
                    <a:pt x="158982" y="22685"/>
                    <a:pt x="155861" y="20188"/>
                  </a:cubicBezTo>
                  <a:cubicBezTo>
                    <a:pt x="153693" y="18453"/>
                    <a:pt x="133454" y="13755"/>
                    <a:pt x="132585" y="13538"/>
                  </a:cubicBezTo>
                  <a:cubicBezTo>
                    <a:pt x="129260" y="11321"/>
                    <a:pt x="126352" y="8291"/>
                    <a:pt x="122610" y="6888"/>
                  </a:cubicBezTo>
                  <a:cubicBezTo>
                    <a:pt x="104242" y="0"/>
                    <a:pt x="84825" y="5326"/>
                    <a:pt x="66084" y="6888"/>
                  </a:cubicBezTo>
                  <a:cubicBezTo>
                    <a:pt x="61650" y="7996"/>
                    <a:pt x="56586" y="7678"/>
                    <a:pt x="52783" y="10213"/>
                  </a:cubicBezTo>
                  <a:cubicBezTo>
                    <a:pt x="14576" y="35685"/>
                    <a:pt x="52137" y="21513"/>
                    <a:pt x="26182" y="30164"/>
                  </a:cubicBezTo>
                  <a:cubicBezTo>
                    <a:pt x="23965" y="34597"/>
                    <a:pt x="21991" y="39160"/>
                    <a:pt x="19532" y="43464"/>
                  </a:cubicBezTo>
                  <a:cubicBezTo>
                    <a:pt x="17549" y="46934"/>
                    <a:pt x="14456" y="49766"/>
                    <a:pt x="12882" y="53439"/>
                  </a:cubicBezTo>
                  <a:cubicBezTo>
                    <a:pt x="0" y="83499"/>
                    <a:pt x="19602" y="51673"/>
                    <a:pt x="2907" y="76715"/>
                  </a:cubicBezTo>
                  <a:cubicBezTo>
                    <a:pt x="4015" y="84474"/>
                    <a:pt x="4170" y="92430"/>
                    <a:pt x="6232" y="99991"/>
                  </a:cubicBezTo>
                  <a:cubicBezTo>
                    <a:pt x="7536" y="104773"/>
                    <a:pt x="10423" y="108987"/>
                    <a:pt x="12882" y="113291"/>
                  </a:cubicBezTo>
                  <a:cubicBezTo>
                    <a:pt x="16772" y="120099"/>
                    <a:pt x="25225" y="130857"/>
                    <a:pt x="29508" y="136567"/>
                  </a:cubicBezTo>
                  <a:cubicBezTo>
                    <a:pt x="40213" y="168681"/>
                    <a:pt x="23046" y="118747"/>
                    <a:pt x="39483" y="159842"/>
                  </a:cubicBezTo>
                  <a:cubicBezTo>
                    <a:pt x="51354" y="189520"/>
                    <a:pt x="39989" y="170577"/>
                    <a:pt x="52783" y="189768"/>
                  </a:cubicBezTo>
                  <a:cubicBezTo>
                    <a:pt x="69074" y="254934"/>
                    <a:pt x="55310" y="195688"/>
                    <a:pt x="59433" y="362673"/>
                  </a:cubicBezTo>
                  <a:cubicBezTo>
                    <a:pt x="60336" y="399255"/>
                    <a:pt x="61133" y="435844"/>
                    <a:pt x="62758" y="472401"/>
                  </a:cubicBezTo>
                  <a:cubicBezTo>
                    <a:pt x="63351" y="485734"/>
                    <a:pt x="64428" y="499059"/>
                    <a:pt x="66084" y="512302"/>
                  </a:cubicBezTo>
                  <a:cubicBezTo>
                    <a:pt x="66651" y="516836"/>
                    <a:pt x="68207" y="521193"/>
                    <a:pt x="69409" y="525602"/>
                  </a:cubicBezTo>
                  <a:cubicBezTo>
                    <a:pt x="71532" y="533387"/>
                    <a:pt x="73686" y="541166"/>
                    <a:pt x="76059" y="548878"/>
                  </a:cubicBezTo>
                  <a:cubicBezTo>
                    <a:pt x="78120" y="555578"/>
                    <a:pt x="81009" y="562028"/>
                    <a:pt x="82709" y="568828"/>
                  </a:cubicBezTo>
                  <a:cubicBezTo>
                    <a:pt x="83817" y="573262"/>
                    <a:pt x="84779" y="577735"/>
                    <a:pt x="86034" y="582129"/>
                  </a:cubicBezTo>
                  <a:cubicBezTo>
                    <a:pt x="92386" y="604361"/>
                    <a:pt x="86447" y="578374"/>
                    <a:pt x="92684" y="605404"/>
                  </a:cubicBezTo>
                  <a:cubicBezTo>
                    <a:pt x="110149" y="681088"/>
                    <a:pt x="91483" y="599402"/>
                    <a:pt x="102660" y="655281"/>
                  </a:cubicBezTo>
                  <a:cubicBezTo>
                    <a:pt x="103556" y="659762"/>
                    <a:pt x="105089" y="664100"/>
                    <a:pt x="105985" y="668581"/>
                  </a:cubicBezTo>
                  <a:cubicBezTo>
                    <a:pt x="111837" y="697841"/>
                    <a:pt x="106164" y="679094"/>
                    <a:pt x="112635" y="698507"/>
                  </a:cubicBezTo>
                  <a:cubicBezTo>
                    <a:pt x="121633" y="761493"/>
                    <a:pt x="109372" y="688765"/>
                    <a:pt x="122610" y="738408"/>
                  </a:cubicBezTo>
                  <a:cubicBezTo>
                    <a:pt x="134675" y="783652"/>
                    <a:pt x="124961" y="757299"/>
                    <a:pt x="132585" y="791610"/>
                  </a:cubicBezTo>
                  <a:cubicBezTo>
                    <a:pt x="133345" y="795031"/>
                    <a:pt x="134947" y="798215"/>
                    <a:pt x="135910" y="801585"/>
                  </a:cubicBezTo>
                  <a:cubicBezTo>
                    <a:pt x="137166" y="805979"/>
                    <a:pt x="137631" y="810606"/>
                    <a:pt x="139236" y="814885"/>
                  </a:cubicBezTo>
                  <a:cubicBezTo>
                    <a:pt x="140977" y="819526"/>
                    <a:pt x="144045" y="823584"/>
                    <a:pt x="145886" y="828186"/>
                  </a:cubicBezTo>
                  <a:cubicBezTo>
                    <a:pt x="148489" y="834694"/>
                    <a:pt x="149401" y="841866"/>
                    <a:pt x="152536" y="848136"/>
                  </a:cubicBezTo>
                  <a:cubicBezTo>
                    <a:pt x="154753" y="852569"/>
                    <a:pt x="157234" y="856880"/>
                    <a:pt x="159186" y="861436"/>
                  </a:cubicBezTo>
                  <a:cubicBezTo>
                    <a:pt x="160567" y="864658"/>
                    <a:pt x="160321" y="868675"/>
                    <a:pt x="162511" y="871412"/>
                  </a:cubicBezTo>
                  <a:cubicBezTo>
                    <a:pt x="165007" y="874533"/>
                    <a:pt x="169161" y="875845"/>
                    <a:pt x="172486" y="878062"/>
                  </a:cubicBezTo>
                  <a:cubicBezTo>
                    <a:pt x="181285" y="913249"/>
                    <a:pt x="169338" y="871809"/>
                    <a:pt x="182462" y="901338"/>
                  </a:cubicBezTo>
                  <a:cubicBezTo>
                    <a:pt x="185309" y="907744"/>
                    <a:pt x="186895" y="914638"/>
                    <a:pt x="189112" y="921288"/>
                  </a:cubicBezTo>
                  <a:lnTo>
                    <a:pt x="192437" y="931263"/>
                  </a:lnTo>
                  <a:cubicBezTo>
                    <a:pt x="191329" y="936805"/>
                    <a:pt x="189112" y="942237"/>
                    <a:pt x="189112" y="947889"/>
                  </a:cubicBezTo>
                  <a:cubicBezTo>
                    <a:pt x="189112" y="975420"/>
                    <a:pt x="195619" y="983321"/>
                    <a:pt x="199087" y="1011066"/>
                  </a:cubicBezTo>
                  <a:cubicBezTo>
                    <a:pt x="199901" y="1017581"/>
                    <a:pt x="202691" y="1045155"/>
                    <a:pt x="205737" y="1054292"/>
                  </a:cubicBezTo>
                  <a:cubicBezTo>
                    <a:pt x="208548" y="1062726"/>
                    <a:pt x="214175" y="1070272"/>
                    <a:pt x="219038" y="1077567"/>
                  </a:cubicBezTo>
                  <a:cubicBezTo>
                    <a:pt x="221070" y="1083663"/>
                    <a:pt x="225152" y="1101745"/>
                    <a:pt x="232338" y="1107493"/>
                  </a:cubicBezTo>
                  <a:cubicBezTo>
                    <a:pt x="235075" y="1109682"/>
                    <a:pt x="238988" y="1109710"/>
                    <a:pt x="242313" y="1110818"/>
                  </a:cubicBezTo>
                  <a:cubicBezTo>
                    <a:pt x="244530" y="1114143"/>
                    <a:pt x="246138" y="1117968"/>
                    <a:pt x="248964" y="1120794"/>
                  </a:cubicBezTo>
                  <a:cubicBezTo>
                    <a:pt x="275119" y="1146949"/>
                    <a:pt x="241678" y="1104736"/>
                    <a:pt x="268914" y="1137419"/>
                  </a:cubicBezTo>
                  <a:cubicBezTo>
                    <a:pt x="271472" y="1140489"/>
                    <a:pt x="272909" y="1144407"/>
                    <a:pt x="275564" y="1147394"/>
                  </a:cubicBezTo>
                  <a:cubicBezTo>
                    <a:pt x="281812" y="1154423"/>
                    <a:pt x="290298" y="1159520"/>
                    <a:pt x="295515" y="1167345"/>
                  </a:cubicBezTo>
                  <a:cubicBezTo>
                    <a:pt x="304382" y="1180645"/>
                    <a:pt x="298840" y="1175103"/>
                    <a:pt x="312140" y="1183970"/>
                  </a:cubicBezTo>
                  <a:cubicBezTo>
                    <a:pt x="315162" y="1188504"/>
                    <a:pt x="320174" y="1197436"/>
                    <a:pt x="325441" y="1200596"/>
                  </a:cubicBezTo>
                  <a:cubicBezTo>
                    <a:pt x="328446" y="1202399"/>
                    <a:pt x="332091" y="1202813"/>
                    <a:pt x="335416" y="1203921"/>
                  </a:cubicBezTo>
                  <a:cubicBezTo>
                    <a:pt x="336524" y="1207246"/>
                    <a:pt x="336263" y="1211418"/>
                    <a:pt x="338741" y="1213896"/>
                  </a:cubicBezTo>
                  <a:cubicBezTo>
                    <a:pt x="355570" y="1230724"/>
                    <a:pt x="376449" y="1232251"/>
                    <a:pt x="398593" y="1237172"/>
                  </a:cubicBezTo>
                  <a:cubicBezTo>
                    <a:pt x="416393" y="1249039"/>
                    <a:pt x="405742" y="1240996"/>
                    <a:pt x="428518" y="1263772"/>
                  </a:cubicBezTo>
                  <a:cubicBezTo>
                    <a:pt x="430735" y="1265989"/>
                    <a:pt x="432365" y="1269021"/>
                    <a:pt x="435169" y="1270423"/>
                  </a:cubicBezTo>
                  <a:lnTo>
                    <a:pt x="448469" y="1277073"/>
                  </a:lnTo>
                  <a:cubicBezTo>
                    <a:pt x="450686" y="1280398"/>
                    <a:pt x="451999" y="1284552"/>
                    <a:pt x="455119" y="1287048"/>
                  </a:cubicBezTo>
                  <a:cubicBezTo>
                    <a:pt x="457856" y="1289237"/>
                    <a:pt x="461959" y="1288806"/>
                    <a:pt x="465094" y="1290373"/>
                  </a:cubicBezTo>
                  <a:cubicBezTo>
                    <a:pt x="468669" y="1292160"/>
                    <a:pt x="471745" y="1294806"/>
                    <a:pt x="475070" y="1297023"/>
                  </a:cubicBezTo>
                  <a:cubicBezTo>
                    <a:pt x="479161" y="1309297"/>
                    <a:pt x="478947" y="1311060"/>
                    <a:pt x="488370" y="1323624"/>
                  </a:cubicBezTo>
                  <a:cubicBezTo>
                    <a:pt x="491191" y="1327386"/>
                    <a:pt x="495612" y="1329773"/>
                    <a:pt x="498345" y="1333599"/>
                  </a:cubicBezTo>
                  <a:cubicBezTo>
                    <a:pt x="501226" y="1337633"/>
                    <a:pt x="502446" y="1342649"/>
                    <a:pt x="504996" y="1346900"/>
                  </a:cubicBezTo>
                  <a:cubicBezTo>
                    <a:pt x="509108" y="1353753"/>
                    <a:pt x="514184" y="1359997"/>
                    <a:pt x="518296" y="1366850"/>
                  </a:cubicBezTo>
                  <a:cubicBezTo>
                    <a:pt x="543607" y="1409036"/>
                    <a:pt x="508593" y="1355621"/>
                    <a:pt x="531596" y="1390126"/>
                  </a:cubicBezTo>
                  <a:cubicBezTo>
                    <a:pt x="532704" y="1397885"/>
                    <a:pt x="532442" y="1405967"/>
                    <a:pt x="534921" y="1413402"/>
                  </a:cubicBezTo>
                  <a:cubicBezTo>
                    <a:pt x="535912" y="1416376"/>
                    <a:pt x="540170" y="1417248"/>
                    <a:pt x="541572" y="1420052"/>
                  </a:cubicBezTo>
                  <a:cubicBezTo>
                    <a:pt x="545924" y="1428755"/>
                    <a:pt x="543316" y="1435150"/>
                    <a:pt x="548222" y="1443327"/>
                  </a:cubicBezTo>
                  <a:cubicBezTo>
                    <a:pt x="551382" y="1448593"/>
                    <a:pt x="560314" y="1453606"/>
                    <a:pt x="564847" y="1456628"/>
                  </a:cubicBezTo>
                  <a:cubicBezTo>
                    <a:pt x="567064" y="1459953"/>
                    <a:pt x="569556" y="1463110"/>
                    <a:pt x="571497" y="1466603"/>
                  </a:cubicBezTo>
                  <a:cubicBezTo>
                    <a:pt x="585037" y="1490974"/>
                    <a:pt x="577993" y="1480387"/>
                    <a:pt x="588123" y="1503179"/>
                  </a:cubicBezTo>
                  <a:cubicBezTo>
                    <a:pt x="590136" y="1507708"/>
                    <a:pt x="592556" y="1512046"/>
                    <a:pt x="594773" y="1516479"/>
                  </a:cubicBezTo>
                  <a:cubicBezTo>
                    <a:pt x="594784" y="1516544"/>
                    <a:pt x="599218" y="1546423"/>
                    <a:pt x="601423" y="1549730"/>
                  </a:cubicBezTo>
                  <a:cubicBezTo>
                    <a:pt x="603640" y="1553055"/>
                    <a:pt x="608073" y="1554163"/>
                    <a:pt x="611398" y="1556380"/>
                  </a:cubicBezTo>
                  <a:cubicBezTo>
                    <a:pt x="613615" y="1561922"/>
                    <a:pt x="615548" y="1567586"/>
                    <a:pt x="618049" y="1573006"/>
                  </a:cubicBezTo>
                  <a:cubicBezTo>
                    <a:pt x="622203" y="1582007"/>
                    <a:pt x="628945" y="1589989"/>
                    <a:pt x="631349" y="1599607"/>
                  </a:cubicBezTo>
                  <a:cubicBezTo>
                    <a:pt x="632457" y="1604040"/>
                    <a:pt x="633419" y="1608513"/>
                    <a:pt x="634674" y="1612907"/>
                  </a:cubicBezTo>
                  <a:cubicBezTo>
                    <a:pt x="635637" y="1616277"/>
                    <a:pt x="637077" y="1619501"/>
                    <a:pt x="637999" y="1622882"/>
                  </a:cubicBezTo>
                  <a:cubicBezTo>
                    <a:pt x="640404" y="1631700"/>
                    <a:pt x="640561" y="1641308"/>
                    <a:pt x="644649" y="1649483"/>
                  </a:cubicBezTo>
                  <a:cubicBezTo>
                    <a:pt x="646866" y="1653916"/>
                    <a:pt x="649459" y="1658181"/>
                    <a:pt x="651300" y="1662783"/>
                  </a:cubicBezTo>
                  <a:cubicBezTo>
                    <a:pt x="653904" y="1669292"/>
                    <a:pt x="655733" y="1676084"/>
                    <a:pt x="657950" y="1682734"/>
                  </a:cubicBezTo>
                  <a:cubicBezTo>
                    <a:pt x="659058" y="1686059"/>
                    <a:pt x="659708" y="1689574"/>
                    <a:pt x="661275" y="1692709"/>
                  </a:cubicBezTo>
                  <a:cubicBezTo>
                    <a:pt x="663492" y="1697143"/>
                    <a:pt x="664752" y="1702202"/>
                    <a:pt x="667925" y="1706010"/>
                  </a:cubicBezTo>
                  <a:cubicBezTo>
                    <a:pt x="672883" y="1711960"/>
                    <a:pt x="681067" y="1713716"/>
                    <a:pt x="687876" y="1715985"/>
                  </a:cubicBezTo>
                  <a:cubicBezTo>
                    <a:pt x="691201" y="1712660"/>
                    <a:pt x="697078" y="1710648"/>
                    <a:pt x="697851" y="1706010"/>
                  </a:cubicBezTo>
                  <a:cubicBezTo>
                    <a:pt x="698508" y="1702068"/>
                    <a:pt x="695102" y="1696901"/>
                    <a:pt x="691201" y="1696034"/>
                  </a:cubicBezTo>
                  <a:cubicBezTo>
                    <a:pt x="683550" y="1694334"/>
                    <a:pt x="675684" y="1698251"/>
                    <a:pt x="667925" y="1699359"/>
                  </a:cubicBezTo>
                  <a:cubicBezTo>
                    <a:pt x="670142" y="1704901"/>
                    <a:pt x="672688" y="1710322"/>
                    <a:pt x="674575" y="1715985"/>
                  </a:cubicBezTo>
                  <a:cubicBezTo>
                    <a:pt x="678771" y="1728572"/>
                    <a:pt x="678277" y="1735479"/>
                    <a:pt x="681225" y="1749236"/>
                  </a:cubicBezTo>
                  <a:cubicBezTo>
                    <a:pt x="683140" y="1758173"/>
                    <a:pt x="687876" y="1775836"/>
                    <a:pt x="687876" y="1775836"/>
                  </a:cubicBezTo>
                  <a:cubicBezTo>
                    <a:pt x="688984" y="1785811"/>
                    <a:pt x="689233" y="1795920"/>
                    <a:pt x="691201" y="1805762"/>
                  </a:cubicBezTo>
                  <a:cubicBezTo>
                    <a:pt x="692576" y="1812636"/>
                    <a:pt x="696151" y="1818912"/>
                    <a:pt x="697851" y="1825713"/>
                  </a:cubicBezTo>
                  <a:lnTo>
                    <a:pt x="704501" y="1852314"/>
                  </a:lnTo>
                  <a:cubicBezTo>
                    <a:pt x="706008" y="1858342"/>
                    <a:pt x="711778" y="1882865"/>
                    <a:pt x="714476" y="1885564"/>
                  </a:cubicBezTo>
                  <a:lnTo>
                    <a:pt x="721126" y="1892215"/>
                  </a:lnTo>
                  <a:lnTo>
                    <a:pt x="727777" y="1912165"/>
                  </a:lnTo>
                  <a:cubicBezTo>
                    <a:pt x="728885" y="1915490"/>
                    <a:pt x="728624" y="1919662"/>
                    <a:pt x="731102" y="1922140"/>
                  </a:cubicBezTo>
                  <a:cubicBezTo>
                    <a:pt x="738978" y="1930017"/>
                    <a:pt x="747293" y="1937464"/>
                    <a:pt x="751052" y="1948741"/>
                  </a:cubicBezTo>
                  <a:cubicBezTo>
                    <a:pt x="752160" y="1952066"/>
                    <a:pt x="752810" y="1955581"/>
                    <a:pt x="754377" y="1958716"/>
                  </a:cubicBezTo>
                  <a:cubicBezTo>
                    <a:pt x="756164" y="1962291"/>
                    <a:pt x="758705" y="1965440"/>
                    <a:pt x="761028" y="1968692"/>
                  </a:cubicBezTo>
                  <a:cubicBezTo>
                    <a:pt x="781644" y="1997554"/>
                    <a:pt x="761985" y="1968464"/>
                    <a:pt x="777653" y="1991967"/>
                  </a:cubicBezTo>
                  <a:cubicBezTo>
                    <a:pt x="779358" y="1997082"/>
                    <a:pt x="784815" y="2006803"/>
                    <a:pt x="777653" y="2011918"/>
                  </a:cubicBezTo>
                  <a:cubicBezTo>
                    <a:pt x="771949" y="2015992"/>
                    <a:pt x="757702" y="2018568"/>
                    <a:pt x="757702" y="2018568"/>
                  </a:cubicBezTo>
                  <a:cubicBezTo>
                    <a:pt x="756134" y="2023272"/>
                    <a:pt x="749352" y="2037669"/>
                    <a:pt x="757702" y="2041844"/>
                  </a:cubicBezTo>
                  <a:cubicBezTo>
                    <a:pt x="761276" y="2043631"/>
                    <a:pt x="764353" y="2037411"/>
                    <a:pt x="767678" y="2035194"/>
                  </a:cubicBezTo>
                  <a:cubicBezTo>
                    <a:pt x="771353" y="2024167"/>
                    <a:pt x="771003" y="2028723"/>
                    <a:pt x="761028" y="2035194"/>
                  </a:cubicBezTo>
                  <a:close/>
                </a:path>
              </a:pathLst>
            </a:custGeom>
            <a:solidFill>
              <a:srgbClr val="FFFF00">
                <a:alpha val="15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68" name="Полилиния 867"/>
            <p:cNvSpPr/>
            <p:nvPr/>
          </p:nvSpPr>
          <p:spPr>
            <a:xfrm>
              <a:off x="3673098" y="578603"/>
              <a:ext cx="2665709" cy="4021138"/>
            </a:xfrm>
            <a:custGeom>
              <a:avLst/>
              <a:gdLst>
                <a:gd name="connsiteX0" fmla="*/ 87824 w 2665709"/>
                <a:gd name="connsiteY0" fmla="*/ 4008895 h 4021138"/>
                <a:gd name="connsiteX1" fmla="*/ 103322 w 2665709"/>
                <a:gd name="connsiteY1" fmla="*/ 3977899 h 4021138"/>
                <a:gd name="connsiteX2" fmla="*/ 118821 w 2665709"/>
                <a:gd name="connsiteY2" fmla="*/ 3967566 h 4021138"/>
                <a:gd name="connsiteX3" fmla="*/ 129153 w 2665709"/>
                <a:gd name="connsiteY3" fmla="*/ 3952068 h 4021138"/>
                <a:gd name="connsiteX4" fmla="*/ 160149 w 2665709"/>
                <a:gd name="connsiteY4" fmla="*/ 3936570 h 4021138"/>
                <a:gd name="connsiteX5" fmla="*/ 216977 w 2665709"/>
                <a:gd name="connsiteY5" fmla="*/ 3941736 h 4021138"/>
                <a:gd name="connsiteX6" fmla="*/ 247973 w 2665709"/>
                <a:gd name="connsiteY6" fmla="*/ 3967566 h 4021138"/>
                <a:gd name="connsiteX7" fmla="*/ 263471 w 2665709"/>
                <a:gd name="connsiteY7" fmla="*/ 3977899 h 4021138"/>
                <a:gd name="connsiteX8" fmla="*/ 309966 w 2665709"/>
                <a:gd name="connsiteY8" fmla="*/ 3988231 h 4021138"/>
                <a:gd name="connsiteX9" fmla="*/ 371960 w 2665709"/>
                <a:gd name="connsiteY9" fmla="*/ 3977899 h 4021138"/>
                <a:gd name="connsiteX10" fmla="*/ 382292 w 2665709"/>
                <a:gd name="connsiteY10" fmla="*/ 3967566 h 4021138"/>
                <a:gd name="connsiteX11" fmla="*/ 397790 w 2665709"/>
                <a:gd name="connsiteY11" fmla="*/ 3962400 h 4021138"/>
                <a:gd name="connsiteX12" fmla="*/ 423621 w 2665709"/>
                <a:gd name="connsiteY12" fmla="*/ 3941736 h 4021138"/>
                <a:gd name="connsiteX13" fmla="*/ 454617 w 2665709"/>
                <a:gd name="connsiteY13" fmla="*/ 3926238 h 4021138"/>
                <a:gd name="connsiteX14" fmla="*/ 464949 w 2665709"/>
                <a:gd name="connsiteY14" fmla="*/ 3915905 h 4021138"/>
                <a:gd name="connsiteX15" fmla="*/ 480448 w 2665709"/>
                <a:gd name="connsiteY15" fmla="*/ 3910739 h 4021138"/>
                <a:gd name="connsiteX16" fmla="*/ 495946 w 2665709"/>
                <a:gd name="connsiteY16" fmla="*/ 3879743 h 4021138"/>
                <a:gd name="connsiteX17" fmla="*/ 506278 w 2665709"/>
                <a:gd name="connsiteY17" fmla="*/ 3828082 h 4021138"/>
                <a:gd name="connsiteX18" fmla="*/ 501112 w 2665709"/>
                <a:gd name="connsiteY18" fmla="*/ 3750590 h 4021138"/>
                <a:gd name="connsiteX19" fmla="*/ 495946 w 2665709"/>
                <a:gd name="connsiteY19" fmla="*/ 3729926 h 4021138"/>
                <a:gd name="connsiteX20" fmla="*/ 475282 w 2665709"/>
                <a:gd name="connsiteY20" fmla="*/ 3678265 h 4021138"/>
                <a:gd name="connsiteX21" fmla="*/ 464949 w 2665709"/>
                <a:gd name="connsiteY21" fmla="*/ 3667933 h 4021138"/>
                <a:gd name="connsiteX22" fmla="*/ 444285 w 2665709"/>
                <a:gd name="connsiteY22" fmla="*/ 3636936 h 4021138"/>
                <a:gd name="connsiteX23" fmla="*/ 423621 w 2665709"/>
                <a:gd name="connsiteY23" fmla="*/ 3611105 h 4021138"/>
                <a:gd name="connsiteX24" fmla="*/ 382292 w 2665709"/>
                <a:gd name="connsiteY24" fmla="*/ 3600773 h 4021138"/>
                <a:gd name="connsiteX25" fmla="*/ 340963 w 2665709"/>
                <a:gd name="connsiteY25" fmla="*/ 3564611 h 4021138"/>
                <a:gd name="connsiteX26" fmla="*/ 330631 w 2665709"/>
                <a:gd name="connsiteY26" fmla="*/ 3554278 h 4021138"/>
                <a:gd name="connsiteX27" fmla="*/ 315133 w 2665709"/>
                <a:gd name="connsiteY27" fmla="*/ 3497451 h 4021138"/>
                <a:gd name="connsiteX28" fmla="*/ 346129 w 2665709"/>
                <a:gd name="connsiteY28" fmla="*/ 3471621 h 4021138"/>
                <a:gd name="connsiteX29" fmla="*/ 377126 w 2665709"/>
                <a:gd name="connsiteY29" fmla="*/ 3461289 h 4021138"/>
                <a:gd name="connsiteX30" fmla="*/ 392624 w 2665709"/>
                <a:gd name="connsiteY30" fmla="*/ 3456122 h 4021138"/>
                <a:gd name="connsiteX31" fmla="*/ 423621 w 2665709"/>
                <a:gd name="connsiteY31" fmla="*/ 3435458 h 4021138"/>
                <a:gd name="connsiteX32" fmla="*/ 454617 w 2665709"/>
                <a:gd name="connsiteY32" fmla="*/ 3419960 h 4021138"/>
                <a:gd name="connsiteX33" fmla="*/ 470116 w 2665709"/>
                <a:gd name="connsiteY33" fmla="*/ 3404461 h 4021138"/>
                <a:gd name="connsiteX34" fmla="*/ 485614 w 2665709"/>
                <a:gd name="connsiteY34" fmla="*/ 3394129 h 4021138"/>
                <a:gd name="connsiteX35" fmla="*/ 490780 w 2665709"/>
                <a:gd name="connsiteY35" fmla="*/ 3378631 h 4021138"/>
                <a:gd name="connsiteX36" fmla="*/ 501112 w 2665709"/>
                <a:gd name="connsiteY36" fmla="*/ 3363133 h 4021138"/>
                <a:gd name="connsiteX37" fmla="*/ 511444 w 2665709"/>
                <a:gd name="connsiteY37" fmla="*/ 3321804 h 4021138"/>
                <a:gd name="connsiteX38" fmla="*/ 521777 w 2665709"/>
                <a:gd name="connsiteY38" fmla="*/ 3311472 h 4021138"/>
                <a:gd name="connsiteX39" fmla="*/ 516610 w 2665709"/>
                <a:gd name="connsiteY39" fmla="*/ 3285641 h 4021138"/>
                <a:gd name="connsiteX40" fmla="*/ 501112 w 2665709"/>
                <a:gd name="connsiteY40" fmla="*/ 3270143 h 4021138"/>
                <a:gd name="connsiteX41" fmla="*/ 480448 w 2665709"/>
                <a:gd name="connsiteY41" fmla="*/ 3254644 h 4021138"/>
                <a:gd name="connsiteX42" fmla="*/ 454617 w 2665709"/>
                <a:gd name="connsiteY42" fmla="*/ 3249478 h 4021138"/>
                <a:gd name="connsiteX43" fmla="*/ 330631 w 2665709"/>
                <a:gd name="connsiteY43" fmla="*/ 3244312 h 4021138"/>
                <a:gd name="connsiteX44" fmla="*/ 320299 w 2665709"/>
                <a:gd name="connsiteY44" fmla="*/ 3223648 h 4021138"/>
                <a:gd name="connsiteX45" fmla="*/ 309966 w 2665709"/>
                <a:gd name="connsiteY45" fmla="*/ 3208150 h 4021138"/>
                <a:gd name="connsiteX46" fmla="*/ 304800 w 2665709"/>
                <a:gd name="connsiteY46" fmla="*/ 3171987 h 4021138"/>
                <a:gd name="connsiteX47" fmla="*/ 299634 w 2665709"/>
                <a:gd name="connsiteY47" fmla="*/ 3156489 h 4021138"/>
                <a:gd name="connsiteX48" fmla="*/ 304800 w 2665709"/>
                <a:gd name="connsiteY48" fmla="*/ 3135824 h 4021138"/>
                <a:gd name="connsiteX49" fmla="*/ 325465 w 2665709"/>
                <a:gd name="connsiteY49" fmla="*/ 3078997 h 4021138"/>
                <a:gd name="connsiteX50" fmla="*/ 340963 w 2665709"/>
                <a:gd name="connsiteY50" fmla="*/ 3068665 h 4021138"/>
                <a:gd name="connsiteX51" fmla="*/ 356461 w 2665709"/>
                <a:gd name="connsiteY51" fmla="*/ 3037668 h 4021138"/>
                <a:gd name="connsiteX52" fmla="*/ 366794 w 2665709"/>
                <a:gd name="connsiteY52" fmla="*/ 3001505 h 4021138"/>
                <a:gd name="connsiteX53" fmla="*/ 371960 w 2665709"/>
                <a:gd name="connsiteY53" fmla="*/ 2794861 h 4021138"/>
                <a:gd name="connsiteX54" fmla="*/ 377126 w 2665709"/>
                <a:gd name="connsiteY54" fmla="*/ 2769031 h 4021138"/>
                <a:gd name="connsiteX55" fmla="*/ 371960 w 2665709"/>
                <a:gd name="connsiteY55" fmla="*/ 2707038 h 4021138"/>
                <a:gd name="connsiteX56" fmla="*/ 366794 w 2665709"/>
                <a:gd name="connsiteY56" fmla="*/ 2691539 h 4021138"/>
                <a:gd name="connsiteX57" fmla="*/ 356461 w 2665709"/>
                <a:gd name="connsiteY57" fmla="*/ 2681207 h 4021138"/>
                <a:gd name="connsiteX58" fmla="*/ 361627 w 2665709"/>
                <a:gd name="connsiteY58" fmla="*/ 2624380 h 4021138"/>
                <a:gd name="connsiteX59" fmla="*/ 382292 w 2665709"/>
                <a:gd name="connsiteY59" fmla="*/ 2598550 h 4021138"/>
                <a:gd name="connsiteX60" fmla="*/ 408122 w 2665709"/>
                <a:gd name="connsiteY60" fmla="*/ 2572719 h 4021138"/>
                <a:gd name="connsiteX61" fmla="*/ 454617 w 2665709"/>
                <a:gd name="connsiteY61" fmla="*/ 2562387 h 4021138"/>
                <a:gd name="connsiteX62" fmla="*/ 470116 w 2665709"/>
                <a:gd name="connsiteY62" fmla="*/ 2557221 h 4021138"/>
                <a:gd name="connsiteX63" fmla="*/ 485614 w 2665709"/>
                <a:gd name="connsiteY63" fmla="*/ 2546889 h 4021138"/>
                <a:gd name="connsiteX64" fmla="*/ 490780 w 2665709"/>
                <a:gd name="connsiteY64" fmla="*/ 2531390 h 4021138"/>
                <a:gd name="connsiteX65" fmla="*/ 511444 w 2665709"/>
                <a:gd name="connsiteY65" fmla="*/ 2500394 h 4021138"/>
                <a:gd name="connsiteX66" fmla="*/ 521777 w 2665709"/>
                <a:gd name="connsiteY66" fmla="*/ 2484895 h 4021138"/>
                <a:gd name="connsiteX67" fmla="*/ 547607 w 2665709"/>
                <a:gd name="connsiteY67" fmla="*/ 2438400 h 4021138"/>
                <a:gd name="connsiteX68" fmla="*/ 573438 w 2665709"/>
                <a:gd name="connsiteY68" fmla="*/ 2412570 h 4021138"/>
                <a:gd name="connsiteX69" fmla="*/ 594102 w 2665709"/>
                <a:gd name="connsiteY69" fmla="*/ 2376407 h 4021138"/>
                <a:gd name="connsiteX70" fmla="*/ 609600 w 2665709"/>
                <a:gd name="connsiteY70" fmla="*/ 2360909 h 4021138"/>
                <a:gd name="connsiteX71" fmla="*/ 635431 w 2665709"/>
                <a:gd name="connsiteY71" fmla="*/ 2314414 h 4021138"/>
                <a:gd name="connsiteX72" fmla="*/ 656095 w 2665709"/>
                <a:gd name="connsiteY72" fmla="*/ 2288583 h 4021138"/>
                <a:gd name="connsiteX73" fmla="*/ 661261 w 2665709"/>
                <a:gd name="connsiteY73" fmla="*/ 2273085 h 4021138"/>
                <a:gd name="connsiteX74" fmla="*/ 671594 w 2665709"/>
                <a:gd name="connsiteY74" fmla="*/ 2262753 h 4021138"/>
                <a:gd name="connsiteX75" fmla="*/ 681926 w 2665709"/>
                <a:gd name="connsiteY75" fmla="*/ 2247255 h 4021138"/>
                <a:gd name="connsiteX76" fmla="*/ 697424 w 2665709"/>
                <a:gd name="connsiteY76" fmla="*/ 2216258 h 4021138"/>
                <a:gd name="connsiteX77" fmla="*/ 702590 w 2665709"/>
                <a:gd name="connsiteY77" fmla="*/ 2200760 h 4021138"/>
                <a:gd name="connsiteX78" fmla="*/ 718088 w 2665709"/>
                <a:gd name="connsiteY78" fmla="*/ 2190428 h 4021138"/>
                <a:gd name="connsiteX79" fmla="*/ 743919 w 2665709"/>
                <a:gd name="connsiteY79" fmla="*/ 2143933 h 4021138"/>
                <a:gd name="connsiteX80" fmla="*/ 769749 w 2665709"/>
                <a:gd name="connsiteY80" fmla="*/ 2118102 h 4021138"/>
                <a:gd name="connsiteX81" fmla="*/ 780082 w 2665709"/>
                <a:gd name="connsiteY81" fmla="*/ 2107770 h 4021138"/>
                <a:gd name="connsiteX82" fmla="*/ 795580 w 2665709"/>
                <a:gd name="connsiteY82" fmla="*/ 2081939 h 4021138"/>
                <a:gd name="connsiteX83" fmla="*/ 821410 w 2665709"/>
                <a:gd name="connsiteY83" fmla="*/ 2056109 h 4021138"/>
                <a:gd name="connsiteX84" fmla="*/ 836909 w 2665709"/>
                <a:gd name="connsiteY84" fmla="*/ 2030278 h 4021138"/>
                <a:gd name="connsiteX85" fmla="*/ 842075 w 2665709"/>
                <a:gd name="connsiteY85" fmla="*/ 2014780 h 4021138"/>
                <a:gd name="connsiteX86" fmla="*/ 857573 w 2665709"/>
                <a:gd name="connsiteY86" fmla="*/ 2009614 h 4021138"/>
                <a:gd name="connsiteX87" fmla="*/ 867905 w 2665709"/>
                <a:gd name="connsiteY87" fmla="*/ 1994116 h 4021138"/>
                <a:gd name="connsiteX88" fmla="*/ 893736 w 2665709"/>
                <a:gd name="connsiteY88" fmla="*/ 1973451 h 4021138"/>
                <a:gd name="connsiteX89" fmla="*/ 904068 w 2665709"/>
                <a:gd name="connsiteY89" fmla="*/ 1957953 h 4021138"/>
                <a:gd name="connsiteX90" fmla="*/ 909234 w 2665709"/>
                <a:gd name="connsiteY90" fmla="*/ 1942455 h 4021138"/>
                <a:gd name="connsiteX91" fmla="*/ 924733 w 2665709"/>
                <a:gd name="connsiteY91" fmla="*/ 1937289 h 4021138"/>
                <a:gd name="connsiteX92" fmla="*/ 935065 w 2665709"/>
                <a:gd name="connsiteY92" fmla="*/ 1926956 h 4021138"/>
                <a:gd name="connsiteX93" fmla="*/ 945397 w 2665709"/>
                <a:gd name="connsiteY93" fmla="*/ 1911458 h 4021138"/>
                <a:gd name="connsiteX94" fmla="*/ 976394 w 2665709"/>
                <a:gd name="connsiteY94" fmla="*/ 1880461 h 4021138"/>
                <a:gd name="connsiteX95" fmla="*/ 1002224 w 2665709"/>
                <a:gd name="connsiteY95" fmla="*/ 1854631 h 4021138"/>
                <a:gd name="connsiteX96" fmla="*/ 1012556 w 2665709"/>
                <a:gd name="connsiteY96" fmla="*/ 1839133 h 4021138"/>
                <a:gd name="connsiteX97" fmla="*/ 1033221 w 2665709"/>
                <a:gd name="connsiteY97" fmla="*/ 1818468 h 4021138"/>
                <a:gd name="connsiteX98" fmla="*/ 1059051 w 2665709"/>
                <a:gd name="connsiteY98" fmla="*/ 1771973 h 4021138"/>
                <a:gd name="connsiteX99" fmla="*/ 1074549 w 2665709"/>
                <a:gd name="connsiteY99" fmla="*/ 1761641 h 4021138"/>
                <a:gd name="connsiteX100" fmla="*/ 1084882 w 2665709"/>
                <a:gd name="connsiteY100" fmla="*/ 1725478 h 4021138"/>
                <a:gd name="connsiteX101" fmla="*/ 1095214 w 2665709"/>
                <a:gd name="connsiteY101" fmla="*/ 1694482 h 4021138"/>
                <a:gd name="connsiteX102" fmla="*/ 1100380 w 2665709"/>
                <a:gd name="connsiteY102" fmla="*/ 1678983 h 4021138"/>
                <a:gd name="connsiteX103" fmla="*/ 1110712 w 2665709"/>
                <a:gd name="connsiteY103" fmla="*/ 1637655 h 4021138"/>
                <a:gd name="connsiteX104" fmla="*/ 1126210 w 2665709"/>
                <a:gd name="connsiteY104" fmla="*/ 1585994 h 4021138"/>
                <a:gd name="connsiteX105" fmla="*/ 1131377 w 2665709"/>
                <a:gd name="connsiteY105" fmla="*/ 1570495 h 4021138"/>
                <a:gd name="connsiteX106" fmla="*/ 1146875 w 2665709"/>
                <a:gd name="connsiteY106" fmla="*/ 1554997 h 4021138"/>
                <a:gd name="connsiteX107" fmla="*/ 1157207 w 2665709"/>
                <a:gd name="connsiteY107" fmla="*/ 1524000 h 4021138"/>
                <a:gd name="connsiteX108" fmla="*/ 1162373 w 2665709"/>
                <a:gd name="connsiteY108" fmla="*/ 1508502 h 4021138"/>
                <a:gd name="connsiteX109" fmla="*/ 1177871 w 2665709"/>
                <a:gd name="connsiteY109" fmla="*/ 1493004 h 4021138"/>
                <a:gd name="connsiteX110" fmla="*/ 1183038 w 2665709"/>
                <a:gd name="connsiteY110" fmla="*/ 1477505 h 4021138"/>
                <a:gd name="connsiteX111" fmla="*/ 1193370 w 2665709"/>
                <a:gd name="connsiteY111" fmla="*/ 1462007 h 4021138"/>
                <a:gd name="connsiteX112" fmla="*/ 1198536 w 2665709"/>
                <a:gd name="connsiteY112" fmla="*/ 1441343 h 4021138"/>
                <a:gd name="connsiteX113" fmla="*/ 1224366 w 2665709"/>
                <a:gd name="connsiteY113" fmla="*/ 1415512 h 4021138"/>
                <a:gd name="connsiteX114" fmla="*/ 1239865 w 2665709"/>
                <a:gd name="connsiteY114" fmla="*/ 1384516 h 4021138"/>
                <a:gd name="connsiteX115" fmla="*/ 1255363 w 2665709"/>
                <a:gd name="connsiteY115" fmla="*/ 1379350 h 4021138"/>
                <a:gd name="connsiteX116" fmla="*/ 1260529 w 2665709"/>
                <a:gd name="connsiteY116" fmla="*/ 1363851 h 4021138"/>
                <a:gd name="connsiteX117" fmla="*/ 1291526 w 2665709"/>
                <a:gd name="connsiteY117" fmla="*/ 1343187 h 4021138"/>
                <a:gd name="connsiteX118" fmla="*/ 1296692 w 2665709"/>
                <a:gd name="connsiteY118" fmla="*/ 1327689 h 4021138"/>
                <a:gd name="connsiteX119" fmla="*/ 1322522 w 2665709"/>
                <a:gd name="connsiteY119" fmla="*/ 1307024 h 4021138"/>
                <a:gd name="connsiteX120" fmla="*/ 1332855 w 2665709"/>
                <a:gd name="connsiteY120" fmla="*/ 1296692 h 4021138"/>
                <a:gd name="connsiteX121" fmla="*/ 1348353 w 2665709"/>
                <a:gd name="connsiteY121" fmla="*/ 1291526 h 4021138"/>
                <a:gd name="connsiteX122" fmla="*/ 1544665 w 2665709"/>
                <a:gd name="connsiteY122" fmla="*/ 1286360 h 4021138"/>
                <a:gd name="connsiteX123" fmla="*/ 1580827 w 2665709"/>
                <a:gd name="connsiteY123" fmla="*/ 1281194 h 4021138"/>
                <a:gd name="connsiteX124" fmla="*/ 1596326 w 2665709"/>
                <a:gd name="connsiteY124" fmla="*/ 1276028 h 4021138"/>
                <a:gd name="connsiteX125" fmla="*/ 1616990 w 2665709"/>
                <a:gd name="connsiteY125" fmla="*/ 1270861 h 4021138"/>
                <a:gd name="connsiteX126" fmla="*/ 1663485 w 2665709"/>
                <a:gd name="connsiteY126" fmla="*/ 1250197 h 4021138"/>
                <a:gd name="connsiteX127" fmla="*/ 1678983 w 2665709"/>
                <a:gd name="connsiteY127" fmla="*/ 1245031 h 4021138"/>
                <a:gd name="connsiteX128" fmla="*/ 1694482 w 2665709"/>
                <a:gd name="connsiteY128" fmla="*/ 1239865 h 4021138"/>
                <a:gd name="connsiteX129" fmla="*/ 1704814 w 2665709"/>
                <a:gd name="connsiteY129" fmla="*/ 1224366 h 4021138"/>
                <a:gd name="connsiteX130" fmla="*/ 1725478 w 2665709"/>
                <a:gd name="connsiteY130" fmla="*/ 1214034 h 4021138"/>
                <a:gd name="connsiteX131" fmla="*/ 1740977 w 2665709"/>
                <a:gd name="connsiteY131" fmla="*/ 1203702 h 4021138"/>
                <a:gd name="connsiteX132" fmla="*/ 1766807 w 2665709"/>
                <a:gd name="connsiteY132" fmla="*/ 1183038 h 4021138"/>
                <a:gd name="connsiteX133" fmla="*/ 1797804 w 2665709"/>
                <a:gd name="connsiteY133" fmla="*/ 1162373 h 4021138"/>
                <a:gd name="connsiteX134" fmla="*/ 1808136 w 2665709"/>
                <a:gd name="connsiteY134" fmla="*/ 1146875 h 4021138"/>
                <a:gd name="connsiteX135" fmla="*/ 1823634 w 2665709"/>
                <a:gd name="connsiteY135" fmla="*/ 1141709 h 4021138"/>
                <a:gd name="connsiteX136" fmla="*/ 1839133 w 2665709"/>
                <a:gd name="connsiteY136" fmla="*/ 1131377 h 4021138"/>
                <a:gd name="connsiteX137" fmla="*/ 1859797 w 2665709"/>
                <a:gd name="connsiteY137" fmla="*/ 1105546 h 4021138"/>
                <a:gd name="connsiteX138" fmla="*/ 1880461 w 2665709"/>
                <a:gd name="connsiteY138" fmla="*/ 1074550 h 4021138"/>
                <a:gd name="connsiteX139" fmla="*/ 1890794 w 2665709"/>
                <a:gd name="connsiteY139" fmla="*/ 1043553 h 4021138"/>
                <a:gd name="connsiteX140" fmla="*/ 1895960 w 2665709"/>
                <a:gd name="connsiteY140" fmla="*/ 1028055 h 4021138"/>
                <a:gd name="connsiteX141" fmla="*/ 1906292 w 2665709"/>
                <a:gd name="connsiteY141" fmla="*/ 1017722 h 4021138"/>
                <a:gd name="connsiteX142" fmla="*/ 1911458 w 2665709"/>
                <a:gd name="connsiteY142" fmla="*/ 1002224 h 4021138"/>
                <a:gd name="connsiteX143" fmla="*/ 1932122 w 2665709"/>
                <a:gd name="connsiteY143" fmla="*/ 971228 h 4021138"/>
                <a:gd name="connsiteX144" fmla="*/ 1937288 w 2665709"/>
                <a:gd name="connsiteY144" fmla="*/ 955729 h 4021138"/>
                <a:gd name="connsiteX145" fmla="*/ 1947621 w 2665709"/>
                <a:gd name="connsiteY145" fmla="*/ 945397 h 4021138"/>
                <a:gd name="connsiteX146" fmla="*/ 1957953 w 2665709"/>
                <a:gd name="connsiteY146" fmla="*/ 929899 h 4021138"/>
                <a:gd name="connsiteX147" fmla="*/ 1963119 w 2665709"/>
                <a:gd name="connsiteY147" fmla="*/ 914400 h 4021138"/>
                <a:gd name="connsiteX148" fmla="*/ 1994116 w 2665709"/>
                <a:gd name="connsiteY148" fmla="*/ 873072 h 4021138"/>
                <a:gd name="connsiteX149" fmla="*/ 1999282 w 2665709"/>
                <a:gd name="connsiteY149" fmla="*/ 857573 h 4021138"/>
                <a:gd name="connsiteX150" fmla="*/ 2019946 w 2665709"/>
                <a:gd name="connsiteY150" fmla="*/ 826577 h 4021138"/>
                <a:gd name="connsiteX151" fmla="*/ 2030278 w 2665709"/>
                <a:gd name="connsiteY151" fmla="*/ 811078 h 4021138"/>
                <a:gd name="connsiteX152" fmla="*/ 2040610 w 2665709"/>
                <a:gd name="connsiteY152" fmla="*/ 795580 h 4021138"/>
                <a:gd name="connsiteX153" fmla="*/ 2045777 w 2665709"/>
                <a:gd name="connsiteY153" fmla="*/ 780082 h 4021138"/>
                <a:gd name="connsiteX154" fmla="*/ 2061275 w 2665709"/>
                <a:gd name="connsiteY154" fmla="*/ 769750 h 4021138"/>
                <a:gd name="connsiteX155" fmla="*/ 2081939 w 2665709"/>
                <a:gd name="connsiteY155" fmla="*/ 743919 h 4021138"/>
                <a:gd name="connsiteX156" fmla="*/ 2097438 w 2665709"/>
                <a:gd name="connsiteY156" fmla="*/ 733587 h 4021138"/>
                <a:gd name="connsiteX157" fmla="*/ 2138766 w 2665709"/>
                <a:gd name="connsiteY157" fmla="*/ 702590 h 4021138"/>
                <a:gd name="connsiteX158" fmla="*/ 2149099 w 2665709"/>
                <a:gd name="connsiteY158" fmla="*/ 692258 h 4021138"/>
                <a:gd name="connsiteX159" fmla="*/ 2164597 w 2665709"/>
                <a:gd name="connsiteY159" fmla="*/ 687092 h 4021138"/>
                <a:gd name="connsiteX160" fmla="*/ 2185261 w 2665709"/>
                <a:gd name="connsiteY160" fmla="*/ 661261 h 4021138"/>
                <a:gd name="connsiteX161" fmla="*/ 2216258 w 2665709"/>
                <a:gd name="connsiteY161" fmla="*/ 650929 h 4021138"/>
                <a:gd name="connsiteX162" fmla="*/ 2236922 w 2665709"/>
                <a:gd name="connsiteY162" fmla="*/ 640597 h 4021138"/>
                <a:gd name="connsiteX163" fmla="*/ 2262753 w 2665709"/>
                <a:gd name="connsiteY163" fmla="*/ 625099 h 4021138"/>
                <a:gd name="connsiteX164" fmla="*/ 2288583 w 2665709"/>
                <a:gd name="connsiteY164" fmla="*/ 599268 h 4021138"/>
                <a:gd name="connsiteX165" fmla="*/ 2298916 w 2665709"/>
                <a:gd name="connsiteY165" fmla="*/ 588936 h 4021138"/>
                <a:gd name="connsiteX166" fmla="*/ 2314414 w 2665709"/>
                <a:gd name="connsiteY166" fmla="*/ 583770 h 4021138"/>
                <a:gd name="connsiteX167" fmla="*/ 2345410 w 2665709"/>
                <a:gd name="connsiteY167" fmla="*/ 552773 h 4021138"/>
                <a:gd name="connsiteX168" fmla="*/ 2355743 w 2665709"/>
                <a:gd name="connsiteY168" fmla="*/ 542441 h 4021138"/>
                <a:gd name="connsiteX169" fmla="*/ 2381573 w 2665709"/>
                <a:gd name="connsiteY169" fmla="*/ 516611 h 4021138"/>
                <a:gd name="connsiteX170" fmla="*/ 2407404 w 2665709"/>
                <a:gd name="connsiteY170" fmla="*/ 501112 h 4021138"/>
                <a:gd name="connsiteX171" fmla="*/ 2422902 w 2665709"/>
                <a:gd name="connsiteY171" fmla="*/ 490780 h 4021138"/>
                <a:gd name="connsiteX172" fmla="*/ 2495227 w 2665709"/>
                <a:gd name="connsiteY172" fmla="*/ 480448 h 4021138"/>
                <a:gd name="connsiteX173" fmla="*/ 2526224 w 2665709"/>
                <a:gd name="connsiteY173" fmla="*/ 470116 h 4021138"/>
                <a:gd name="connsiteX174" fmla="*/ 2536556 w 2665709"/>
                <a:gd name="connsiteY174" fmla="*/ 454617 h 4021138"/>
                <a:gd name="connsiteX175" fmla="*/ 2567553 w 2665709"/>
                <a:gd name="connsiteY175" fmla="*/ 444285 h 4021138"/>
                <a:gd name="connsiteX176" fmla="*/ 2598549 w 2665709"/>
                <a:gd name="connsiteY176" fmla="*/ 423621 h 4021138"/>
                <a:gd name="connsiteX177" fmla="*/ 2614048 w 2665709"/>
                <a:gd name="connsiteY177" fmla="*/ 413289 h 4021138"/>
                <a:gd name="connsiteX178" fmla="*/ 2629546 w 2665709"/>
                <a:gd name="connsiteY178" fmla="*/ 408122 h 4021138"/>
                <a:gd name="connsiteX179" fmla="*/ 2655377 w 2665709"/>
                <a:gd name="connsiteY179" fmla="*/ 387458 h 4021138"/>
                <a:gd name="connsiteX180" fmla="*/ 2665709 w 2665709"/>
                <a:gd name="connsiteY180" fmla="*/ 371960 h 4021138"/>
                <a:gd name="connsiteX181" fmla="*/ 2660543 w 2665709"/>
                <a:gd name="connsiteY181" fmla="*/ 356461 h 4021138"/>
                <a:gd name="connsiteX182" fmla="*/ 2645044 w 2665709"/>
                <a:gd name="connsiteY182" fmla="*/ 351295 h 4021138"/>
                <a:gd name="connsiteX183" fmla="*/ 2629546 w 2665709"/>
                <a:gd name="connsiteY183" fmla="*/ 340963 h 4021138"/>
                <a:gd name="connsiteX184" fmla="*/ 2598549 w 2665709"/>
                <a:gd name="connsiteY184" fmla="*/ 330631 h 4021138"/>
                <a:gd name="connsiteX185" fmla="*/ 2577885 w 2665709"/>
                <a:gd name="connsiteY185" fmla="*/ 304800 h 4021138"/>
                <a:gd name="connsiteX186" fmla="*/ 2557221 w 2665709"/>
                <a:gd name="connsiteY186" fmla="*/ 273804 h 4021138"/>
                <a:gd name="connsiteX187" fmla="*/ 2552055 w 2665709"/>
                <a:gd name="connsiteY187" fmla="*/ 258305 h 4021138"/>
                <a:gd name="connsiteX188" fmla="*/ 2541722 w 2665709"/>
                <a:gd name="connsiteY188" fmla="*/ 247973 h 4021138"/>
                <a:gd name="connsiteX189" fmla="*/ 2536556 w 2665709"/>
                <a:gd name="connsiteY189" fmla="*/ 216977 h 4021138"/>
                <a:gd name="connsiteX190" fmla="*/ 2531390 w 2665709"/>
                <a:gd name="connsiteY190" fmla="*/ 201478 h 4021138"/>
                <a:gd name="connsiteX191" fmla="*/ 2515892 w 2665709"/>
                <a:gd name="connsiteY191" fmla="*/ 165316 h 4021138"/>
                <a:gd name="connsiteX192" fmla="*/ 2479729 w 2665709"/>
                <a:gd name="connsiteY192" fmla="*/ 139485 h 4021138"/>
                <a:gd name="connsiteX193" fmla="*/ 2464231 w 2665709"/>
                <a:gd name="connsiteY193" fmla="*/ 129153 h 4021138"/>
                <a:gd name="connsiteX194" fmla="*/ 2433234 w 2665709"/>
                <a:gd name="connsiteY194" fmla="*/ 118821 h 4021138"/>
                <a:gd name="connsiteX195" fmla="*/ 2402238 w 2665709"/>
                <a:gd name="connsiteY195" fmla="*/ 108489 h 4021138"/>
                <a:gd name="connsiteX196" fmla="*/ 2386739 w 2665709"/>
                <a:gd name="connsiteY196" fmla="*/ 103322 h 4021138"/>
                <a:gd name="connsiteX197" fmla="*/ 2371241 w 2665709"/>
                <a:gd name="connsiteY197" fmla="*/ 92990 h 4021138"/>
                <a:gd name="connsiteX198" fmla="*/ 2340244 w 2665709"/>
                <a:gd name="connsiteY198" fmla="*/ 87824 h 4021138"/>
                <a:gd name="connsiteX199" fmla="*/ 2293749 w 2665709"/>
                <a:gd name="connsiteY199" fmla="*/ 72326 h 4021138"/>
                <a:gd name="connsiteX200" fmla="*/ 2278251 w 2665709"/>
                <a:gd name="connsiteY200" fmla="*/ 67160 h 4021138"/>
                <a:gd name="connsiteX201" fmla="*/ 2262753 w 2665709"/>
                <a:gd name="connsiteY201" fmla="*/ 56828 h 4021138"/>
                <a:gd name="connsiteX202" fmla="*/ 2231756 w 2665709"/>
                <a:gd name="connsiteY202" fmla="*/ 46495 h 4021138"/>
                <a:gd name="connsiteX203" fmla="*/ 2216258 w 2665709"/>
                <a:gd name="connsiteY203" fmla="*/ 36163 h 4021138"/>
                <a:gd name="connsiteX204" fmla="*/ 2200760 w 2665709"/>
                <a:gd name="connsiteY204" fmla="*/ 30997 h 4021138"/>
                <a:gd name="connsiteX205" fmla="*/ 2190427 w 2665709"/>
                <a:gd name="connsiteY205" fmla="*/ 20665 h 4021138"/>
                <a:gd name="connsiteX206" fmla="*/ 2159431 w 2665709"/>
                <a:gd name="connsiteY206" fmla="*/ 10333 h 4021138"/>
                <a:gd name="connsiteX207" fmla="*/ 2143933 w 2665709"/>
                <a:gd name="connsiteY207" fmla="*/ 5166 h 4021138"/>
                <a:gd name="connsiteX208" fmla="*/ 2128434 w 2665709"/>
                <a:gd name="connsiteY208" fmla="*/ 0 h 4021138"/>
                <a:gd name="connsiteX209" fmla="*/ 1999282 w 2665709"/>
                <a:gd name="connsiteY209" fmla="*/ 5166 h 4021138"/>
                <a:gd name="connsiteX210" fmla="*/ 1988949 w 2665709"/>
                <a:gd name="connsiteY210" fmla="*/ 15499 h 4021138"/>
                <a:gd name="connsiteX211" fmla="*/ 1968285 w 2665709"/>
                <a:gd name="connsiteY211" fmla="*/ 20665 h 4021138"/>
                <a:gd name="connsiteX212" fmla="*/ 1952787 w 2665709"/>
                <a:gd name="connsiteY212" fmla="*/ 30997 h 4021138"/>
                <a:gd name="connsiteX213" fmla="*/ 1937288 w 2665709"/>
                <a:gd name="connsiteY213" fmla="*/ 36163 h 4021138"/>
                <a:gd name="connsiteX214" fmla="*/ 1926956 w 2665709"/>
                <a:gd name="connsiteY214" fmla="*/ 51661 h 4021138"/>
                <a:gd name="connsiteX215" fmla="*/ 1901126 w 2665709"/>
                <a:gd name="connsiteY215" fmla="*/ 72326 h 4021138"/>
                <a:gd name="connsiteX216" fmla="*/ 1890794 w 2665709"/>
                <a:gd name="connsiteY216" fmla="*/ 87824 h 4021138"/>
                <a:gd name="connsiteX217" fmla="*/ 1864963 w 2665709"/>
                <a:gd name="connsiteY217" fmla="*/ 108489 h 4021138"/>
                <a:gd name="connsiteX218" fmla="*/ 1844299 w 2665709"/>
                <a:gd name="connsiteY218" fmla="*/ 139485 h 4021138"/>
                <a:gd name="connsiteX219" fmla="*/ 1833966 w 2665709"/>
                <a:gd name="connsiteY219" fmla="*/ 154983 h 4021138"/>
                <a:gd name="connsiteX220" fmla="*/ 1823634 w 2665709"/>
                <a:gd name="connsiteY220" fmla="*/ 185980 h 4021138"/>
                <a:gd name="connsiteX221" fmla="*/ 1818468 w 2665709"/>
                <a:gd name="connsiteY221" fmla="*/ 201478 h 4021138"/>
                <a:gd name="connsiteX222" fmla="*/ 1808136 w 2665709"/>
                <a:gd name="connsiteY222" fmla="*/ 289302 h 4021138"/>
                <a:gd name="connsiteX223" fmla="*/ 1797804 w 2665709"/>
                <a:gd name="connsiteY223" fmla="*/ 304800 h 4021138"/>
                <a:gd name="connsiteX224" fmla="*/ 1792638 w 2665709"/>
                <a:gd name="connsiteY224" fmla="*/ 320299 h 4021138"/>
                <a:gd name="connsiteX225" fmla="*/ 1777139 w 2665709"/>
                <a:gd name="connsiteY225" fmla="*/ 325465 h 4021138"/>
                <a:gd name="connsiteX226" fmla="*/ 1761641 w 2665709"/>
                <a:gd name="connsiteY226" fmla="*/ 335797 h 4021138"/>
                <a:gd name="connsiteX227" fmla="*/ 1746143 w 2665709"/>
                <a:gd name="connsiteY227" fmla="*/ 340963 h 4021138"/>
                <a:gd name="connsiteX228" fmla="*/ 1678983 w 2665709"/>
                <a:gd name="connsiteY228" fmla="*/ 351295 h 4021138"/>
                <a:gd name="connsiteX229" fmla="*/ 1632488 w 2665709"/>
                <a:gd name="connsiteY229" fmla="*/ 361628 h 4021138"/>
                <a:gd name="connsiteX230" fmla="*/ 1616990 w 2665709"/>
                <a:gd name="connsiteY230" fmla="*/ 371960 h 4021138"/>
                <a:gd name="connsiteX231" fmla="*/ 1591160 w 2665709"/>
                <a:gd name="connsiteY231" fmla="*/ 377126 h 4021138"/>
                <a:gd name="connsiteX232" fmla="*/ 1570495 w 2665709"/>
                <a:gd name="connsiteY232" fmla="*/ 382292 h 4021138"/>
                <a:gd name="connsiteX233" fmla="*/ 1554997 w 2665709"/>
                <a:gd name="connsiteY233" fmla="*/ 387458 h 4021138"/>
                <a:gd name="connsiteX234" fmla="*/ 1518834 w 2665709"/>
                <a:gd name="connsiteY234" fmla="*/ 397790 h 4021138"/>
                <a:gd name="connsiteX235" fmla="*/ 1472339 w 2665709"/>
                <a:gd name="connsiteY235" fmla="*/ 418455 h 4021138"/>
                <a:gd name="connsiteX236" fmla="*/ 1456841 w 2665709"/>
                <a:gd name="connsiteY236" fmla="*/ 423621 h 4021138"/>
                <a:gd name="connsiteX237" fmla="*/ 1441343 w 2665709"/>
                <a:gd name="connsiteY237" fmla="*/ 428787 h 4021138"/>
                <a:gd name="connsiteX238" fmla="*/ 1405180 w 2665709"/>
                <a:gd name="connsiteY238" fmla="*/ 454617 h 4021138"/>
                <a:gd name="connsiteX239" fmla="*/ 1374183 w 2665709"/>
                <a:gd name="connsiteY239" fmla="*/ 475282 h 4021138"/>
                <a:gd name="connsiteX240" fmla="*/ 1358685 w 2665709"/>
                <a:gd name="connsiteY240" fmla="*/ 485614 h 4021138"/>
                <a:gd name="connsiteX241" fmla="*/ 1327688 w 2665709"/>
                <a:gd name="connsiteY241" fmla="*/ 511444 h 4021138"/>
                <a:gd name="connsiteX242" fmla="*/ 1317356 w 2665709"/>
                <a:gd name="connsiteY242" fmla="*/ 521777 h 4021138"/>
                <a:gd name="connsiteX243" fmla="*/ 1286360 w 2665709"/>
                <a:gd name="connsiteY243" fmla="*/ 542441 h 4021138"/>
                <a:gd name="connsiteX244" fmla="*/ 1270861 w 2665709"/>
                <a:gd name="connsiteY244" fmla="*/ 552773 h 4021138"/>
                <a:gd name="connsiteX245" fmla="*/ 1260529 w 2665709"/>
                <a:gd name="connsiteY245" fmla="*/ 568272 h 4021138"/>
                <a:gd name="connsiteX246" fmla="*/ 1245031 w 2665709"/>
                <a:gd name="connsiteY246" fmla="*/ 573438 h 4021138"/>
                <a:gd name="connsiteX247" fmla="*/ 1229533 w 2665709"/>
                <a:gd name="connsiteY247" fmla="*/ 583770 h 4021138"/>
                <a:gd name="connsiteX248" fmla="*/ 1224366 w 2665709"/>
                <a:gd name="connsiteY248" fmla="*/ 599268 h 4021138"/>
                <a:gd name="connsiteX249" fmla="*/ 1193370 w 2665709"/>
                <a:gd name="connsiteY249" fmla="*/ 619933 h 4021138"/>
                <a:gd name="connsiteX250" fmla="*/ 1177871 w 2665709"/>
                <a:gd name="connsiteY250" fmla="*/ 630265 h 4021138"/>
                <a:gd name="connsiteX251" fmla="*/ 1146875 w 2665709"/>
                <a:gd name="connsiteY251" fmla="*/ 656095 h 4021138"/>
                <a:gd name="connsiteX252" fmla="*/ 1126210 w 2665709"/>
                <a:gd name="connsiteY252" fmla="*/ 676760 h 4021138"/>
                <a:gd name="connsiteX253" fmla="*/ 1110712 w 2665709"/>
                <a:gd name="connsiteY253" fmla="*/ 692258 h 4021138"/>
                <a:gd name="connsiteX254" fmla="*/ 1095214 w 2665709"/>
                <a:gd name="connsiteY254" fmla="*/ 702590 h 4021138"/>
                <a:gd name="connsiteX255" fmla="*/ 1084882 w 2665709"/>
                <a:gd name="connsiteY255" fmla="*/ 718089 h 4021138"/>
                <a:gd name="connsiteX256" fmla="*/ 1069383 w 2665709"/>
                <a:gd name="connsiteY256" fmla="*/ 723255 h 4021138"/>
                <a:gd name="connsiteX257" fmla="*/ 1059051 w 2665709"/>
                <a:gd name="connsiteY257" fmla="*/ 754251 h 4021138"/>
                <a:gd name="connsiteX258" fmla="*/ 1048719 w 2665709"/>
                <a:gd name="connsiteY258" fmla="*/ 774916 h 4021138"/>
                <a:gd name="connsiteX259" fmla="*/ 1043553 w 2665709"/>
                <a:gd name="connsiteY259" fmla="*/ 790414 h 4021138"/>
                <a:gd name="connsiteX260" fmla="*/ 1022888 w 2665709"/>
                <a:gd name="connsiteY260" fmla="*/ 821411 h 4021138"/>
                <a:gd name="connsiteX261" fmla="*/ 1012556 w 2665709"/>
                <a:gd name="connsiteY261" fmla="*/ 852407 h 4021138"/>
                <a:gd name="connsiteX262" fmla="*/ 1007390 w 2665709"/>
                <a:gd name="connsiteY262" fmla="*/ 867905 h 4021138"/>
                <a:gd name="connsiteX263" fmla="*/ 997058 w 2665709"/>
                <a:gd name="connsiteY263" fmla="*/ 888570 h 4021138"/>
                <a:gd name="connsiteX264" fmla="*/ 991892 w 2665709"/>
                <a:gd name="connsiteY264" fmla="*/ 909234 h 4021138"/>
                <a:gd name="connsiteX265" fmla="*/ 981560 w 2665709"/>
                <a:gd name="connsiteY265" fmla="*/ 960895 h 4021138"/>
                <a:gd name="connsiteX266" fmla="*/ 971227 w 2665709"/>
                <a:gd name="connsiteY266" fmla="*/ 991892 h 4021138"/>
                <a:gd name="connsiteX267" fmla="*/ 940231 w 2665709"/>
                <a:gd name="connsiteY267" fmla="*/ 1012556 h 4021138"/>
                <a:gd name="connsiteX268" fmla="*/ 919566 w 2665709"/>
                <a:gd name="connsiteY268" fmla="*/ 1033221 h 4021138"/>
                <a:gd name="connsiteX269" fmla="*/ 898902 w 2665709"/>
                <a:gd name="connsiteY269" fmla="*/ 1038387 h 4021138"/>
                <a:gd name="connsiteX270" fmla="*/ 883404 w 2665709"/>
                <a:gd name="connsiteY270" fmla="*/ 1048719 h 4021138"/>
                <a:gd name="connsiteX271" fmla="*/ 862739 w 2665709"/>
                <a:gd name="connsiteY271" fmla="*/ 1074550 h 4021138"/>
                <a:gd name="connsiteX272" fmla="*/ 847241 w 2665709"/>
                <a:gd name="connsiteY272" fmla="*/ 1079716 h 4021138"/>
                <a:gd name="connsiteX273" fmla="*/ 836909 w 2665709"/>
                <a:gd name="connsiteY273" fmla="*/ 1110712 h 4021138"/>
                <a:gd name="connsiteX274" fmla="*/ 831743 w 2665709"/>
                <a:gd name="connsiteY274" fmla="*/ 1126211 h 4021138"/>
                <a:gd name="connsiteX275" fmla="*/ 821410 w 2665709"/>
                <a:gd name="connsiteY275" fmla="*/ 1198536 h 4021138"/>
                <a:gd name="connsiteX276" fmla="*/ 805912 w 2665709"/>
                <a:gd name="connsiteY276" fmla="*/ 1245031 h 4021138"/>
                <a:gd name="connsiteX277" fmla="*/ 800746 w 2665709"/>
                <a:gd name="connsiteY277" fmla="*/ 1260529 h 4021138"/>
                <a:gd name="connsiteX278" fmla="*/ 785248 w 2665709"/>
                <a:gd name="connsiteY278" fmla="*/ 1291526 h 4021138"/>
                <a:gd name="connsiteX279" fmla="*/ 769749 w 2665709"/>
                <a:gd name="connsiteY279" fmla="*/ 1296692 h 4021138"/>
                <a:gd name="connsiteX280" fmla="*/ 738753 w 2665709"/>
                <a:gd name="connsiteY280" fmla="*/ 1317356 h 4021138"/>
                <a:gd name="connsiteX281" fmla="*/ 718088 w 2665709"/>
                <a:gd name="connsiteY281" fmla="*/ 1338021 h 4021138"/>
                <a:gd name="connsiteX282" fmla="*/ 702590 w 2665709"/>
                <a:gd name="connsiteY282" fmla="*/ 1343187 h 4021138"/>
                <a:gd name="connsiteX283" fmla="*/ 671594 w 2665709"/>
                <a:gd name="connsiteY283" fmla="*/ 1363851 h 4021138"/>
                <a:gd name="connsiteX284" fmla="*/ 656095 w 2665709"/>
                <a:gd name="connsiteY284" fmla="*/ 1394848 h 4021138"/>
                <a:gd name="connsiteX285" fmla="*/ 640597 w 2665709"/>
                <a:gd name="connsiteY285" fmla="*/ 1405180 h 4021138"/>
                <a:gd name="connsiteX286" fmla="*/ 614766 w 2665709"/>
                <a:gd name="connsiteY286" fmla="*/ 1482672 h 4021138"/>
                <a:gd name="connsiteX287" fmla="*/ 609600 w 2665709"/>
                <a:gd name="connsiteY287" fmla="*/ 1498170 h 4021138"/>
                <a:gd name="connsiteX288" fmla="*/ 604434 w 2665709"/>
                <a:gd name="connsiteY288" fmla="*/ 1513668 h 4021138"/>
                <a:gd name="connsiteX289" fmla="*/ 588936 w 2665709"/>
                <a:gd name="connsiteY289" fmla="*/ 1524000 h 4021138"/>
                <a:gd name="connsiteX290" fmla="*/ 568271 w 2665709"/>
                <a:gd name="connsiteY290" fmla="*/ 1544665 h 4021138"/>
                <a:gd name="connsiteX291" fmla="*/ 537275 w 2665709"/>
                <a:gd name="connsiteY291" fmla="*/ 1554997 h 4021138"/>
                <a:gd name="connsiteX292" fmla="*/ 521777 w 2665709"/>
                <a:gd name="connsiteY292" fmla="*/ 1560163 h 4021138"/>
                <a:gd name="connsiteX293" fmla="*/ 495946 w 2665709"/>
                <a:gd name="connsiteY293" fmla="*/ 1591160 h 4021138"/>
                <a:gd name="connsiteX294" fmla="*/ 480448 w 2665709"/>
                <a:gd name="connsiteY294" fmla="*/ 1601492 h 4021138"/>
                <a:gd name="connsiteX295" fmla="*/ 475282 w 2665709"/>
                <a:gd name="connsiteY295" fmla="*/ 1616990 h 4021138"/>
                <a:gd name="connsiteX296" fmla="*/ 444285 w 2665709"/>
                <a:gd name="connsiteY296" fmla="*/ 1658319 h 4021138"/>
                <a:gd name="connsiteX297" fmla="*/ 433953 w 2665709"/>
                <a:gd name="connsiteY297" fmla="*/ 1689316 h 4021138"/>
                <a:gd name="connsiteX298" fmla="*/ 423621 w 2665709"/>
                <a:gd name="connsiteY298" fmla="*/ 1735811 h 4021138"/>
                <a:gd name="connsiteX299" fmla="*/ 428787 w 2665709"/>
                <a:gd name="connsiteY299" fmla="*/ 1808136 h 4021138"/>
                <a:gd name="connsiteX300" fmla="*/ 439119 w 2665709"/>
                <a:gd name="connsiteY300" fmla="*/ 1890794 h 4021138"/>
                <a:gd name="connsiteX301" fmla="*/ 423621 w 2665709"/>
                <a:gd name="connsiteY301" fmla="*/ 1994116 h 4021138"/>
                <a:gd name="connsiteX302" fmla="*/ 413288 w 2665709"/>
                <a:gd name="connsiteY302" fmla="*/ 2014780 h 4021138"/>
                <a:gd name="connsiteX303" fmla="*/ 392624 w 2665709"/>
                <a:gd name="connsiteY303" fmla="*/ 2045777 h 4021138"/>
                <a:gd name="connsiteX304" fmla="*/ 371960 w 2665709"/>
                <a:gd name="connsiteY304" fmla="*/ 2076773 h 4021138"/>
                <a:gd name="connsiteX305" fmla="*/ 366794 w 2665709"/>
                <a:gd name="connsiteY305" fmla="*/ 2092272 h 4021138"/>
                <a:gd name="connsiteX306" fmla="*/ 356461 w 2665709"/>
                <a:gd name="connsiteY306" fmla="*/ 2102604 h 4021138"/>
                <a:gd name="connsiteX307" fmla="*/ 340963 w 2665709"/>
                <a:gd name="connsiteY307" fmla="*/ 2133600 h 4021138"/>
                <a:gd name="connsiteX308" fmla="*/ 330631 w 2665709"/>
                <a:gd name="connsiteY308" fmla="*/ 2143933 h 4021138"/>
                <a:gd name="connsiteX309" fmla="*/ 320299 w 2665709"/>
                <a:gd name="connsiteY309" fmla="*/ 2159431 h 4021138"/>
                <a:gd name="connsiteX310" fmla="*/ 304800 w 2665709"/>
                <a:gd name="connsiteY310" fmla="*/ 2164597 h 4021138"/>
                <a:gd name="connsiteX311" fmla="*/ 278970 w 2665709"/>
                <a:gd name="connsiteY311" fmla="*/ 2195594 h 4021138"/>
                <a:gd name="connsiteX312" fmla="*/ 263471 w 2665709"/>
                <a:gd name="connsiteY312" fmla="*/ 2200760 h 4021138"/>
                <a:gd name="connsiteX313" fmla="*/ 253139 w 2665709"/>
                <a:gd name="connsiteY313" fmla="*/ 2381573 h 4021138"/>
                <a:gd name="connsiteX314" fmla="*/ 232475 w 2665709"/>
                <a:gd name="connsiteY314" fmla="*/ 2412570 h 4021138"/>
                <a:gd name="connsiteX315" fmla="*/ 211810 w 2665709"/>
                <a:gd name="connsiteY315" fmla="*/ 2438400 h 4021138"/>
                <a:gd name="connsiteX316" fmla="*/ 154983 w 2665709"/>
                <a:gd name="connsiteY316" fmla="*/ 2459065 h 4021138"/>
                <a:gd name="connsiteX317" fmla="*/ 139485 w 2665709"/>
                <a:gd name="connsiteY317" fmla="*/ 2464231 h 4021138"/>
                <a:gd name="connsiteX318" fmla="*/ 82658 w 2665709"/>
                <a:gd name="connsiteY318" fmla="*/ 2490061 h 4021138"/>
                <a:gd name="connsiteX319" fmla="*/ 72326 w 2665709"/>
                <a:gd name="connsiteY319" fmla="*/ 2639878 h 4021138"/>
                <a:gd name="connsiteX320" fmla="*/ 46495 w 2665709"/>
                <a:gd name="connsiteY320" fmla="*/ 2676041 h 4021138"/>
                <a:gd name="connsiteX321" fmla="*/ 41329 w 2665709"/>
                <a:gd name="connsiteY321" fmla="*/ 2691539 h 4021138"/>
                <a:gd name="connsiteX322" fmla="*/ 25831 w 2665709"/>
                <a:gd name="connsiteY322" fmla="*/ 2696705 h 4021138"/>
                <a:gd name="connsiteX323" fmla="*/ 10333 w 2665709"/>
                <a:gd name="connsiteY323" fmla="*/ 2743200 h 4021138"/>
                <a:gd name="connsiteX324" fmla="*/ 15499 w 2665709"/>
                <a:gd name="connsiteY324" fmla="*/ 2779363 h 4021138"/>
                <a:gd name="connsiteX325" fmla="*/ 20665 w 2665709"/>
                <a:gd name="connsiteY325" fmla="*/ 2794861 h 4021138"/>
                <a:gd name="connsiteX326" fmla="*/ 25831 w 2665709"/>
                <a:gd name="connsiteY326" fmla="*/ 2825858 h 4021138"/>
                <a:gd name="connsiteX327" fmla="*/ 36163 w 2665709"/>
                <a:gd name="connsiteY327" fmla="*/ 2862021 h 4021138"/>
                <a:gd name="connsiteX328" fmla="*/ 41329 w 2665709"/>
                <a:gd name="connsiteY328" fmla="*/ 2887851 h 4021138"/>
                <a:gd name="connsiteX329" fmla="*/ 51661 w 2665709"/>
                <a:gd name="connsiteY329" fmla="*/ 2903350 h 4021138"/>
                <a:gd name="connsiteX330" fmla="*/ 72326 w 2665709"/>
                <a:gd name="connsiteY330" fmla="*/ 2949844 h 4021138"/>
                <a:gd name="connsiteX331" fmla="*/ 77492 w 2665709"/>
                <a:gd name="connsiteY331" fmla="*/ 2965343 h 4021138"/>
                <a:gd name="connsiteX332" fmla="*/ 87824 w 2665709"/>
                <a:gd name="connsiteY332" fmla="*/ 2980841 h 4021138"/>
                <a:gd name="connsiteX333" fmla="*/ 98156 w 2665709"/>
                <a:gd name="connsiteY333" fmla="*/ 3011838 h 4021138"/>
                <a:gd name="connsiteX334" fmla="*/ 103322 w 2665709"/>
                <a:gd name="connsiteY334" fmla="*/ 3053166 h 4021138"/>
                <a:gd name="connsiteX335" fmla="*/ 108488 w 2665709"/>
                <a:gd name="connsiteY335" fmla="*/ 3068665 h 4021138"/>
                <a:gd name="connsiteX336" fmla="*/ 123987 w 2665709"/>
                <a:gd name="connsiteY336" fmla="*/ 3109994 h 4021138"/>
                <a:gd name="connsiteX337" fmla="*/ 123987 w 2665709"/>
                <a:gd name="connsiteY337" fmla="*/ 3368299 h 4021138"/>
                <a:gd name="connsiteX338" fmla="*/ 113655 w 2665709"/>
                <a:gd name="connsiteY338" fmla="*/ 3388963 h 4021138"/>
                <a:gd name="connsiteX339" fmla="*/ 103322 w 2665709"/>
                <a:gd name="connsiteY339" fmla="*/ 3435458 h 4021138"/>
                <a:gd name="connsiteX340" fmla="*/ 82658 w 2665709"/>
                <a:gd name="connsiteY340" fmla="*/ 3476787 h 4021138"/>
                <a:gd name="connsiteX341" fmla="*/ 67160 w 2665709"/>
                <a:gd name="connsiteY341" fmla="*/ 3528448 h 4021138"/>
                <a:gd name="connsiteX342" fmla="*/ 61994 w 2665709"/>
                <a:gd name="connsiteY342" fmla="*/ 3549112 h 4021138"/>
                <a:gd name="connsiteX343" fmla="*/ 56827 w 2665709"/>
                <a:gd name="connsiteY343" fmla="*/ 3564611 h 4021138"/>
                <a:gd name="connsiteX344" fmla="*/ 51661 w 2665709"/>
                <a:gd name="connsiteY344" fmla="*/ 3595607 h 4021138"/>
                <a:gd name="connsiteX345" fmla="*/ 46495 w 2665709"/>
                <a:gd name="connsiteY345" fmla="*/ 3611105 h 4021138"/>
                <a:gd name="connsiteX346" fmla="*/ 41329 w 2665709"/>
                <a:gd name="connsiteY346" fmla="*/ 3642102 h 4021138"/>
                <a:gd name="connsiteX347" fmla="*/ 25831 w 2665709"/>
                <a:gd name="connsiteY347" fmla="*/ 3693763 h 4021138"/>
                <a:gd name="connsiteX348" fmla="*/ 10333 w 2665709"/>
                <a:gd name="connsiteY348" fmla="*/ 3724760 h 4021138"/>
                <a:gd name="connsiteX349" fmla="*/ 0 w 2665709"/>
                <a:gd name="connsiteY349" fmla="*/ 3755756 h 4021138"/>
                <a:gd name="connsiteX350" fmla="*/ 15499 w 2665709"/>
                <a:gd name="connsiteY350" fmla="*/ 3879743 h 4021138"/>
                <a:gd name="connsiteX351" fmla="*/ 25831 w 2665709"/>
                <a:gd name="connsiteY351" fmla="*/ 3895241 h 4021138"/>
                <a:gd name="connsiteX352" fmla="*/ 41329 w 2665709"/>
                <a:gd name="connsiteY352" fmla="*/ 3926238 h 4021138"/>
                <a:gd name="connsiteX353" fmla="*/ 56827 w 2665709"/>
                <a:gd name="connsiteY353" fmla="*/ 3962400 h 4021138"/>
                <a:gd name="connsiteX354" fmla="*/ 67160 w 2665709"/>
                <a:gd name="connsiteY354" fmla="*/ 3998563 h 4021138"/>
                <a:gd name="connsiteX355" fmla="*/ 87824 w 2665709"/>
                <a:gd name="connsiteY355" fmla="*/ 4008895 h 40211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</a:cxnLst>
              <a:rect l="l" t="t" r="r" b="b"/>
              <a:pathLst>
                <a:path w="2665709" h="4021138">
                  <a:moveTo>
                    <a:pt x="87824" y="4008895"/>
                  </a:moveTo>
                  <a:cubicBezTo>
                    <a:pt x="93851" y="4005451"/>
                    <a:pt x="93308" y="3987913"/>
                    <a:pt x="103322" y="3977899"/>
                  </a:cubicBezTo>
                  <a:cubicBezTo>
                    <a:pt x="107713" y="3973508"/>
                    <a:pt x="113655" y="3971010"/>
                    <a:pt x="118821" y="3967566"/>
                  </a:cubicBezTo>
                  <a:cubicBezTo>
                    <a:pt x="122265" y="3962400"/>
                    <a:pt x="124763" y="3956458"/>
                    <a:pt x="129153" y="3952068"/>
                  </a:cubicBezTo>
                  <a:cubicBezTo>
                    <a:pt x="139167" y="3942054"/>
                    <a:pt x="147544" y="3940772"/>
                    <a:pt x="160149" y="3936570"/>
                  </a:cubicBezTo>
                  <a:cubicBezTo>
                    <a:pt x="179092" y="3938292"/>
                    <a:pt x="198378" y="3937751"/>
                    <a:pt x="216977" y="3941736"/>
                  </a:cubicBezTo>
                  <a:cubicBezTo>
                    <a:pt x="227336" y="3943956"/>
                    <a:pt x="241284" y="3961992"/>
                    <a:pt x="247973" y="3967566"/>
                  </a:cubicBezTo>
                  <a:cubicBezTo>
                    <a:pt x="252743" y="3971541"/>
                    <a:pt x="257918" y="3975122"/>
                    <a:pt x="263471" y="3977899"/>
                  </a:cubicBezTo>
                  <a:cubicBezTo>
                    <a:pt x="276187" y="3984257"/>
                    <a:pt x="298065" y="3986247"/>
                    <a:pt x="309966" y="3988231"/>
                  </a:cubicBezTo>
                  <a:cubicBezTo>
                    <a:pt x="312917" y="3987809"/>
                    <a:pt x="364407" y="3981136"/>
                    <a:pt x="371960" y="3977899"/>
                  </a:cubicBezTo>
                  <a:cubicBezTo>
                    <a:pt x="376437" y="3975980"/>
                    <a:pt x="378115" y="3970072"/>
                    <a:pt x="382292" y="3967566"/>
                  </a:cubicBezTo>
                  <a:cubicBezTo>
                    <a:pt x="386961" y="3964764"/>
                    <a:pt x="392919" y="3964835"/>
                    <a:pt x="397790" y="3962400"/>
                  </a:cubicBezTo>
                  <a:cubicBezTo>
                    <a:pt x="418987" y="3951801"/>
                    <a:pt x="407606" y="3954548"/>
                    <a:pt x="423621" y="3941736"/>
                  </a:cubicBezTo>
                  <a:cubicBezTo>
                    <a:pt x="437928" y="3930291"/>
                    <a:pt x="438247" y="3931695"/>
                    <a:pt x="454617" y="3926238"/>
                  </a:cubicBezTo>
                  <a:cubicBezTo>
                    <a:pt x="458061" y="3922794"/>
                    <a:pt x="460772" y="3918411"/>
                    <a:pt x="464949" y="3915905"/>
                  </a:cubicBezTo>
                  <a:cubicBezTo>
                    <a:pt x="469619" y="3913103"/>
                    <a:pt x="476196" y="3914141"/>
                    <a:pt x="480448" y="3910739"/>
                  </a:cubicBezTo>
                  <a:cubicBezTo>
                    <a:pt x="488088" y="3904627"/>
                    <a:pt x="493827" y="3888925"/>
                    <a:pt x="495946" y="3879743"/>
                  </a:cubicBezTo>
                  <a:cubicBezTo>
                    <a:pt x="499895" y="3862631"/>
                    <a:pt x="506278" y="3828082"/>
                    <a:pt x="506278" y="3828082"/>
                  </a:cubicBezTo>
                  <a:cubicBezTo>
                    <a:pt x="504556" y="3802251"/>
                    <a:pt x="503822" y="3776336"/>
                    <a:pt x="501112" y="3750590"/>
                  </a:cubicBezTo>
                  <a:cubicBezTo>
                    <a:pt x="500369" y="3743529"/>
                    <a:pt x="497986" y="3736727"/>
                    <a:pt x="495946" y="3729926"/>
                  </a:cubicBezTo>
                  <a:cubicBezTo>
                    <a:pt x="491364" y="3714652"/>
                    <a:pt x="484697" y="3692387"/>
                    <a:pt x="475282" y="3678265"/>
                  </a:cubicBezTo>
                  <a:cubicBezTo>
                    <a:pt x="472580" y="3674212"/>
                    <a:pt x="468393" y="3671377"/>
                    <a:pt x="464949" y="3667933"/>
                  </a:cubicBezTo>
                  <a:cubicBezTo>
                    <a:pt x="455870" y="3640696"/>
                    <a:pt x="465783" y="3662734"/>
                    <a:pt x="444285" y="3636936"/>
                  </a:cubicBezTo>
                  <a:cubicBezTo>
                    <a:pt x="440085" y="3631897"/>
                    <a:pt x="431413" y="3614444"/>
                    <a:pt x="423621" y="3611105"/>
                  </a:cubicBezTo>
                  <a:cubicBezTo>
                    <a:pt x="382346" y="3593415"/>
                    <a:pt x="412386" y="3615820"/>
                    <a:pt x="382292" y="3600773"/>
                  </a:cubicBezTo>
                  <a:cubicBezTo>
                    <a:pt x="365207" y="3592230"/>
                    <a:pt x="354427" y="3578075"/>
                    <a:pt x="340963" y="3564611"/>
                  </a:cubicBezTo>
                  <a:lnTo>
                    <a:pt x="330631" y="3554278"/>
                  </a:lnTo>
                  <a:cubicBezTo>
                    <a:pt x="317522" y="3514952"/>
                    <a:pt x="322435" y="3533961"/>
                    <a:pt x="315133" y="3497451"/>
                  </a:cubicBezTo>
                  <a:cubicBezTo>
                    <a:pt x="322946" y="3466199"/>
                    <a:pt x="312697" y="3480739"/>
                    <a:pt x="346129" y="3471621"/>
                  </a:cubicBezTo>
                  <a:cubicBezTo>
                    <a:pt x="356636" y="3468755"/>
                    <a:pt x="366794" y="3464733"/>
                    <a:pt x="377126" y="3461289"/>
                  </a:cubicBezTo>
                  <a:lnTo>
                    <a:pt x="392624" y="3456122"/>
                  </a:lnTo>
                  <a:cubicBezTo>
                    <a:pt x="422003" y="3426743"/>
                    <a:pt x="393714" y="3450411"/>
                    <a:pt x="423621" y="3435458"/>
                  </a:cubicBezTo>
                  <a:cubicBezTo>
                    <a:pt x="463683" y="3415428"/>
                    <a:pt x="415659" y="3432946"/>
                    <a:pt x="454617" y="3419960"/>
                  </a:cubicBezTo>
                  <a:cubicBezTo>
                    <a:pt x="459783" y="3414794"/>
                    <a:pt x="464503" y="3409138"/>
                    <a:pt x="470116" y="3404461"/>
                  </a:cubicBezTo>
                  <a:cubicBezTo>
                    <a:pt x="474886" y="3400486"/>
                    <a:pt x="481735" y="3398977"/>
                    <a:pt x="485614" y="3394129"/>
                  </a:cubicBezTo>
                  <a:cubicBezTo>
                    <a:pt x="489016" y="3389877"/>
                    <a:pt x="488345" y="3383502"/>
                    <a:pt x="490780" y="3378631"/>
                  </a:cubicBezTo>
                  <a:cubicBezTo>
                    <a:pt x="493557" y="3373078"/>
                    <a:pt x="497668" y="3368299"/>
                    <a:pt x="501112" y="3363133"/>
                  </a:cubicBezTo>
                  <a:cubicBezTo>
                    <a:pt x="502223" y="3357579"/>
                    <a:pt x="506678" y="3329746"/>
                    <a:pt x="511444" y="3321804"/>
                  </a:cubicBezTo>
                  <a:cubicBezTo>
                    <a:pt x="513950" y="3317627"/>
                    <a:pt x="518333" y="3314916"/>
                    <a:pt x="521777" y="3311472"/>
                  </a:cubicBezTo>
                  <a:cubicBezTo>
                    <a:pt x="520055" y="3302862"/>
                    <a:pt x="520537" y="3293495"/>
                    <a:pt x="516610" y="3285641"/>
                  </a:cubicBezTo>
                  <a:cubicBezTo>
                    <a:pt x="513343" y="3279107"/>
                    <a:pt x="506659" y="3274898"/>
                    <a:pt x="501112" y="3270143"/>
                  </a:cubicBezTo>
                  <a:cubicBezTo>
                    <a:pt x="494575" y="3264539"/>
                    <a:pt x="488316" y="3258141"/>
                    <a:pt x="480448" y="3254644"/>
                  </a:cubicBezTo>
                  <a:cubicBezTo>
                    <a:pt x="472424" y="3251078"/>
                    <a:pt x="463377" y="3250082"/>
                    <a:pt x="454617" y="3249478"/>
                  </a:cubicBezTo>
                  <a:cubicBezTo>
                    <a:pt x="413350" y="3246632"/>
                    <a:pt x="371960" y="3246034"/>
                    <a:pt x="330631" y="3244312"/>
                  </a:cubicBezTo>
                  <a:cubicBezTo>
                    <a:pt x="327187" y="3237424"/>
                    <a:pt x="324120" y="3230334"/>
                    <a:pt x="320299" y="3223648"/>
                  </a:cubicBezTo>
                  <a:cubicBezTo>
                    <a:pt x="317218" y="3218257"/>
                    <a:pt x="311750" y="3214097"/>
                    <a:pt x="309966" y="3208150"/>
                  </a:cubicBezTo>
                  <a:cubicBezTo>
                    <a:pt x="306467" y="3196487"/>
                    <a:pt x="307188" y="3183927"/>
                    <a:pt x="304800" y="3171987"/>
                  </a:cubicBezTo>
                  <a:cubicBezTo>
                    <a:pt x="303732" y="3166647"/>
                    <a:pt x="301356" y="3161655"/>
                    <a:pt x="299634" y="3156489"/>
                  </a:cubicBezTo>
                  <a:cubicBezTo>
                    <a:pt x="301356" y="3149601"/>
                    <a:pt x="303260" y="3142755"/>
                    <a:pt x="304800" y="3135824"/>
                  </a:cubicBezTo>
                  <a:cubicBezTo>
                    <a:pt x="309096" y="3116493"/>
                    <a:pt x="310419" y="3094043"/>
                    <a:pt x="325465" y="3078997"/>
                  </a:cubicBezTo>
                  <a:cubicBezTo>
                    <a:pt x="329855" y="3074607"/>
                    <a:pt x="335797" y="3072109"/>
                    <a:pt x="340963" y="3068665"/>
                  </a:cubicBezTo>
                  <a:cubicBezTo>
                    <a:pt x="353947" y="3029710"/>
                    <a:pt x="336433" y="3077724"/>
                    <a:pt x="356461" y="3037668"/>
                  </a:cubicBezTo>
                  <a:cubicBezTo>
                    <a:pt x="360166" y="3030259"/>
                    <a:pt x="365139" y="3008122"/>
                    <a:pt x="366794" y="3001505"/>
                  </a:cubicBezTo>
                  <a:cubicBezTo>
                    <a:pt x="368516" y="2932624"/>
                    <a:pt x="368901" y="2863696"/>
                    <a:pt x="371960" y="2794861"/>
                  </a:cubicBezTo>
                  <a:cubicBezTo>
                    <a:pt x="372350" y="2786089"/>
                    <a:pt x="377126" y="2777812"/>
                    <a:pt x="377126" y="2769031"/>
                  </a:cubicBezTo>
                  <a:cubicBezTo>
                    <a:pt x="377126" y="2748295"/>
                    <a:pt x="374700" y="2727592"/>
                    <a:pt x="371960" y="2707038"/>
                  </a:cubicBezTo>
                  <a:cubicBezTo>
                    <a:pt x="371240" y="2701640"/>
                    <a:pt x="369596" y="2696209"/>
                    <a:pt x="366794" y="2691539"/>
                  </a:cubicBezTo>
                  <a:cubicBezTo>
                    <a:pt x="364288" y="2687362"/>
                    <a:pt x="359905" y="2684651"/>
                    <a:pt x="356461" y="2681207"/>
                  </a:cubicBezTo>
                  <a:cubicBezTo>
                    <a:pt x="358183" y="2662265"/>
                    <a:pt x="358937" y="2643209"/>
                    <a:pt x="361627" y="2624380"/>
                  </a:cubicBezTo>
                  <a:cubicBezTo>
                    <a:pt x="364698" y="2602884"/>
                    <a:pt x="366892" y="2612026"/>
                    <a:pt x="382292" y="2598550"/>
                  </a:cubicBezTo>
                  <a:cubicBezTo>
                    <a:pt x="391456" y="2590532"/>
                    <a:pt x="396182" y="2575107"/>
                    <a:pt x="408122" y="2572719"/>
                  </a:cubicBezTo>
                  <a:cubicBezTo>
                    <a:pt x="425880" y="2569167"/>
                    <a:pt x="437591" y="2567251"/>
                    <a:pt x="454617" y="2562387"/>
                  </a:cubicBezTo>
                  <a:cubicBezTo>
                    <a:pt x="459853" y="2560891"/>
                    <a:pt x="464950" y="2558943"/>
                    <a:pt x="470116" y="2557221"/>
                  </a:cubicBezTo>
                  <a:cubicBezTo>
                    <a:pt x="475282" y="2553777"/>
                    <a:pt x="481736" y="2551737"/>
                    <a:pt x="485614" y="2546889"/>
                  </a:cubicBezTo>
                  <a:cubicBezTo>
                    <a:pt x="489016" y="2542637"/>
                    <a:pt x="488135" y="2536150"/>
                    <a:pt x="490780" y="2531390"/>
                  </a:cubicBezTo>
                  <a:cubicBezTo>
                    <a:pt x="496810" y="2520535"/>
                    <a:pt x="504556" y="2510726"/>
                    <a:pt x="511444" y="2500394"/>
                  </a:cubicBezTo>
                  <a:lnTo>
                    <a:pt x="521777" y="2484895"/>
                  </a:lnTo>
                  <a:cubicBezTo>
                    <a:pt x="528273" y="2465407"/>
                    <a:pt x="529845" y="2456162"/>
                    <a:pt x="547607" y="2438400"/>
                  </a:cubicBezTo>
                  <a:lnTo>
                    <a:pt x="573438" y="2412570"/>
                  </a:lnTo>
                  <a:cubicBezTo>
                    <a:pt x="579754" y="2399937"/>
                    <a:pt x="584974" y="2387361"/>
                    <a:pt x="594102" y="2376407"/>
                  </a:cubicBezTo>
                  <a:cubicBezTo>
                    <a:pt x="598779" y="2370795"/>
                    <a:pt x="604434" y="2366075"/>
                    <a:pt x="609600" y="2360909"/>
                  </a:cubicBezTo>
                  <a:cubicBezTo>
                    <a:pt x="618693" y="2333630"/>
                    <a:pt x="611745" y="2349942"/>
                    <a:pt x="635431" y="2314414"/>
                  </a:cubicBezTo>
                  <a:cubicBezTo>
                    <a:pt x="648465" y="2294863"/>
                    <a:pt x="641373" y="2303307"/>
                    <a:pt x="656095" y="2288583"/>
                  </a:cubicBezTo>
                  <a:cubicBezTo>
                    <a:pt x="657817" y="2283417"/>
                    <a:pt x="658459" y="2277754"/>
                    <a:pt x="661261" y="2273085"/>
                  </a:cubicBezTo>
                  <a:cubicBezTo>
                    <a:pt x="663767" y="2268908"/>
                    <a:pt x="668551" y="2266556"/>
                    <a:pt x="671594" y="2262753"/>
                  </a:cubicBezTo>
                  <a:cubicBezTo>
                    <a:pt x="675473" y="2257905"/>
                    <a:pt x="678482" y="2252421"/>
                    <a:pt x="681926" y="2247255"/>
                  </a:cubicBezTo>
                  <a:cubicBezTo>
                    <a:pt x="694910" y="2208300"/>
                    <a:pt x="677396" y="2256314"/>
                    <a:pt x="697424" y="2216258"/>
                  </a:cubicBezTo>
                  <a:cubicBezTo>
                    <a:pt x="699859" y="2211387"/>
                    <a:pt x="699188" y="2205012"/>
                    <a:pt x="702590" y="2200760"/>
                  </a:cubicBezTo>
                  <a:cubicBezTo>
                    <a:pt x="706469" y="2195912"/>
                    <a:pt x="712922" y="2193872"/>
                    <a:pt x="718088" y="2190428"/>
                  </a:cubicBezTo>
                  <a:cubicBezTo>
                    <a:pt x="724585" y="2170939"/>
                    <a:pt x="726156" y="2161697"/>
                    <a:pt x="743919" y="2143933"/>
                  </a:cubicBezTo>
                  <a:lnTo>
                    <a:pt x="769749" y="2118102"/>
                  </a:lnTo>
                  <a:lnTo>
                    <a:pt x="780082" y="2107770"/>
                  </a:lnTo>
                  <a:cubicBezTo>
                    <a:pt x="789053" y="2080857"/>
                    <a:pt x="779372" y="2102200"/>
                    <a:pt x="795580" y="2081939"/>
                  </a:cubicBezTo>
                  <a:cubicBezTo>
                    <a:pt x="815258" y="2057340"/>
                    <a:pt x="794844" y="2073820"/>
                    <a:pt x="821410" y="2056109"/>
                  </a:cubicBezTo>
                  <a:cubicBezTo>
                    <a:pt x="836049" y="2012201"/>
                    <a:pt x="815632" y="2065741"/>
                    <a:pt x="836909" y="2030278"/>
                  </a:cubicBezTo>
                  <a:cubicBezTo>
                    <a:pt x="839711" y="2025609"/>
                    <a:pt x="838224" y="2018631"/>
                    <a:pt x="842075" y="2014780"/>
                  </a:cubicBezTo>
                  <a:cubicBezTo>
                    <a:pt x="845926" y="2010929"/>
                    <a:pt x="852407" y="2011336"/>
                    <a:pt x="857573" y="2009614"/>
                  </a:cubicBezTo>
                  <a:cubicBezTo>
                    <a:pt x="861017" y="2004448"/>
                    <a:pt x="864026" y="1998964"/>
                    <a:pt x="867905" y="1994116"/>
                  </a:cubicBezTo>
                  <a:cubicBezTo>
                    <a:pt x="876318" y="1983599"/>
                    <a:pt x="882228" y="1981123"/>
                    <a:pt x="893736" y="1973451"/>
                  </a:cubicBezTo>
                  <a:cubicBezTo>
                    <a:pt x="897180" y="1968285"/>
                    <a:pt x="901291" y="1963506"/>
                    <a:pt x="904068" y="1957953"/>
                  </a:cubicBezTo>
                  <a:cubicBezTo>
                    <a:pt x="906503" y="1953082"/>
                    <a:pt x="905383" y="1946305"/>
                    <a:pt x="909234" y="1942455"/>
                  </a:cubicBezTo>
                  <a:cubicBezTo>
                    <a:pt x="913085" y="1938604"/>
                    <a:pt x="919567" y="1939011"/>
                    <a:pt x="924733" y="1937289"/>
                  </a:cubicBezTo>
                  <a:cubicBezTo>
                    <a:pt x="928177" y="1933845"/>
                    <a:pt x="932022" y="1930760"/>
                    <a:pt x="935065" y="1926956"/>
                  </a:cubicBezTo>
                  <a:cubicBezTo>
                    <a:pt x="938943" y="1922108"/>
                    <a:pt x="941272" y="1916098"/>
                    <a:pt x="945397" y="1911458"/>
                  </a:cubicBezTo>
                  <a:cubicBezTo>
                    <a:pt x="955105" y="1900537"/>
                    <a:pt x="968289" y="1892619"/>
                    <a:pt x="976394" y="1880461"/>
                  </a:cubicBezTo>
                  <a:cubicBezTo>
                    <a:pt x="990170" y="1859797"/>
                    <a:pt x="981560" y="1868407"/>
                    <a:pt x="1002224" y="1854631"/>
                  </a:cubicBezTo>
                  <a:cubicBezTo>
                    <a:pt x="1005668" y="1849465"/>
                    <a:pt x="1008515" y="1843847"/>
                    <a:pt x="1012556" y="1839133"/>
                  </a:cubicBezTo>
                  <a:cubicBezTo>
                    <a:pt x="1018896" y="1831737"/>
                    <a:pt x="1033221" y="1818468"/>
                    <a:pt x="1033221" y="1818468"/>
                  </a:cubicBezTo>
                  <a:cubicBezTo>
                    <a:pt x="1038604" y="1802318"/>
                    <a:pt x="1043826" y="1782123"/>
                    <a:pt x="1059051" y="1771973"/>
                  </a:cubicBezTo>
                  <a:lnTo>
                    <a:pt x="1074549" y="1761641"/>
                  </a:lnTo>
                  <a:cubicBezTo>
                    <a:pt x="1091894" y="1709615"/>
                    <a:pt x="1065445" y="1790271"/>
                    <a:pt x="1084882" y="1725478"/>
                  </a:cubicBezTo>
                  <a:cubicBezTo>
                    <a:pt x="1088011" y="1715046"/>
                    <a:pt x="1091770" y="1704814"/>
                    <a:pt x="1095214" y="1694482"/>
                  </a:cubicBezTo>
                  <a:cubicBezTo>
                    <a:pt x="1096936" y="1689316"/>
                    <a:pt x="1099059" y="1684266"/>
                    <a:pt x="1100380" y="1678983"/>
                  </a:cubicBezTo>
                  <a:lnTo>
                    <a:pt x="1110712" y="1637655"/>
                  </a:lnTo>
                  <a:cubicBezTo>
                    <a:pt x="1118519" y="1606425"/>
                    <a:pt x="1113633" y="1623724"/>
                    <a:pt x="1126210" y="1585994"/>
                  </a:cubicBezTo>
                  <a:cubicBezTo>
                    <a:pt x="1127932" y="1580828"/>
                    <a:pt x="1127526" y="1574346"/>
                    <a:pt x="1131377" y="1570495"/>
                  </a:cubicBezTo>
                  <a:lnTo>
                    <a:pt x="1146875" y="1554997"/>
                  </a:lnTo>
                  <a:lnTo>
                    <a:pt x="1157207" y="1524000"/>
                  </a:lnTo>
                  <a:cubicBezTo>
                    <a:pt x="1158929" y="1518834"/>
                    <a:pt x="1158522" y="1512353"/>
                    <a:pt x="1162373" y="1508502"/>
                  </a:cubicBezTo>
                  <a:lnTo>
                    <a:pt x="1177871" y="1493004"/>
                  </a:lnTo>
                  <a:cubicBezTo>
                    <a:pt x="1179593" y="1487838"/>
                    <a:pt x="1180602" y="1482376"/>
                    <a:pt x="1183038" y="1477505"/>
                  </a:cubicBezTo>
                  <a:cubicBezTo>
                    <a:pt x="1185815" y="1471952"/>
                    <a:pt x="1190924" y="1467714"/>
                    <a:pt x="1193370" y="1462007"/>
                  </a:cubicBezTo>
                  <a:cubicBezTo>
                    <a:pt x="1196167" y="1455481"/>
                    <a:pt x="1195739" y="1447869"/>
                    <a:pt x="1198536" y="1441343"/>
                  </a:cubicBezTo>
                  <a:cubicBezTo>
                    <a:pt x="1205424" y="1425269"/>
                    <a:pt x="1210589" y="1424697"/>
                    <a:pt x="1224366" y="1415512"/>
                  </a:cubicBezTo>
                  <a:cubicBezTo>
                    <a:pt x="1227769" y="1405304"/>
                    <a:pt x="1230762" y="1391798"/>
                    <a:pt x="1239865" y="1384516"/>
                  </a:cubicBezTo>
                  <a:cubicBezTo>
                    <a:pt x="1244117" y="1381114"/>
                    <a:pt x="1250197" y="1381072"/>
                    <a:pt x="1255363" y="1379350"/>
                  </a:cubicBezTo>
                  <a:cubicBezTo>
                    <a:pt x="1257085" y="1374184"/>
                    <a:pt x="1256678" y="1367702"/>
                    <a:pt x="1260529" y="1363851"/>
                  </a:cubicBezTo>
                  <a:cubicBezTo>
                    <a:pt x="1269310" y="1355070"/>
                    <a:pt x="1291526" y="1343187"/>
                    <a:pt x="1291526" y="1343187"/>
                  </a:cubicBezTo>
                  <a:cubicBezTo>
                    <a:pt x="1293248" y="1338021"/>
                    <a:pt x="1293890" y="1332358"/>
                    <a:pt x="1296692" y="1327689"/>
                  </a:cubicBezTo>
                  <a:cubicBezTo>
                    <a:pt x="1302450" y="1318092"/>
                    <a:pt x="1314398" y="1313523"/>
                    <a:pt x="1322522" y="1307024"/>
                  </a:cubicBezTo>
                  <a:cubicBezTo>
                    <a:pt x="1326326" y="1303981"/>
                    <a:pt x="1328678" y="1299198"/>
                    <a:pt x="1332855" y="1296692"/>
                  </a:cubicBezTo>
                  <a:cubicBezTo>
                    <a:pt x="1337524" y="1293890"/>
                    <a:pt x="1342914" y="1291791"/>
                    <a:pt x="1348353" y="1291526"/>
                  </a:cubicBezTo>
                  <a:cubicBezTo>
                    <a:pt x="1413735" y="1288337"/>
                    <a:pt x="1479228" y="1288082"/>
                    <a:pt x="1544665" y="1286360"/>
                  </a:cubicBezTo>
                  <a:cubicBezTo>
                    <a:pt x="1556719" y="1284638"/>
                    <a:pt x="1568887" y="1283582"/>
                    <a:pt x="1580827" y="1281194"/>
                  </a:cubicBezTo>
                  <a:cubicBezTo>
                    <a:pt x="1586167" y="1280126"/>
                    <a:pt x="1591090" y="1277524"/>
                    <a:pt x="1596326" y="1276028"/>
                  </a:cubicBezTo>
                  <a:cubicBezTo>
                    <a:pt x="1603153" y="1274077"/>
                    <a:pt x="1610102" y="1272583"/>
                    <a:pt x="1616990" y="1270861"/>
                  </a:cubicBezTo>
                  <a:cubicBezTo>
                    <a:pt x="1641550" y="1254487"/>
                    <a:pt x="1626597" y="1262493"/>
                    <a:pt x="1663485" y="1250197"/>
                  </a:cubicBezTo>
                  <a:lnTo>
                    <a:pt x="1678983" y="1245031"/>
                  </a:lnTo>
                  <a:lnTo>
                    <a:pt x="1694482" y="1239865"/>
                  </a:lnTo>
                  <a:cubicBezTo>
                    <a:pt x="1697926" y="1234699"/>
                    <a:pt x="1700044" y="1228341"/>
                    <a:pt x="1704814" y="1224366"/>
                  </a:cubicBezTo>
                  <a:cubicBezTo>
                    <a:pt x="1710730" y="1219436"/>
                    <a:pt x="1718792" y="1217855"/>
                    <a:pt x="1725478" y="1214034"/>
                  </a:cubicBezTo>
                  <a:cubicBezTo>
                    <a:pt x="1730869" y="1210954"/>
                    <a:pt x="1735811" y="1207146"/>
                    <a:pt x="1740977" y="1203702"/>
                  </a:cubicBezTo>
                  <a:cubicBezTo>
                    <a:pt x="1760068" y="1175066"/>
                    <a:pt x="1740386" y="1197717"/>
                    <a:pt x="1766807" y="1183038"/>
                  </a:cubicBezTo>
                  <a:cubicBezTo>
                    <a:pt x="1777662" y="1177007"/>
                    <a:pt x="1797804" y="1162373"/>
                    <a:pt x="1797804" y="1162373"/>
                  </a:cubicBezTo>
                  <a:cubicBezTo>
                    <a:pt x="1801248" y="1157207"/>
                    <a:pt x="1803288" y="1150754"/>
                    <a:pt x="1808136" y="1146875"/>
                  </a:cubicBezTo>
                  <a:cubicBezTo>
                    <a:pt x="1812388" y="1143473"/>
                    <a:pt x="1818763" y="1144144"/>
                    <a:pt x="1823634" y="1141709"/>
                  </a:cubicBezTo>
                  <a:cubicBezTo>
                    <a:pt x="1829188" y="1138932"/>
                    <a:pt x="1833967" y="1134821"/>
                    <a:pt x="1839133" y="1131377"/>
                  </a:cubicBezTo>
                  <a:cubicBezTo>
                    <a:pt x="1850766" y="1096475"/>
                    <a:pt x="1834633" y="1134305"/>
                    <a:pt x="1859797" y="1105546"/>
                  </a:cubicBezTo>
                  <a:cubicBezTo>
                    <a:pt x="1867974" y="1096201"/>
                    <a:pt x="1880461" y="1074550"/>
                    <a:pt x="1880461" y="1074550"/>
                  </a:cubicBezTo>
                  <a:lnTo>
                    <a:pt x="1890794" y="1043553"/>
                  </a:lnTo>
                  <a:cubicBezTo>
                    <a:pt x="1892516" y="1038387"/>
                    <a:pt x="1892110" y="1031906"/>
                    <a:pt x="1895960" y="1028055"/>
                  </a:cubicBezTo>
                  <a:lnTo>
                    <a:pt x="1906292" y="1017722"/>
                  </a:lnTo>
                  <a:cubicBezTo>
                    <a:pt x="1908014" y="1012556"/>
                    <a:pt x="1908813" y="1006984"/>
                    <a:pt x="1911458" y="1002224"/>
                  </a:cubicBezTo>
                  <a:cubicBezTo>
                    <a:pt x="1917488" y="991369"/>
                    <a:pt x="1932122" y="971228"/>
                    <a:pt x="1932122" y="971228"/>
                  </a:cubicBezTo>
                  <a:cubicBezTo>
                    <a:pt x="1933844" y="966062"/>
                    <a:pt x="1934486" y="960399"/>
                    <a:pt x="1937288" y="955729"/>
                  </a:cubicBezTo>
                  <a:cubicBezTo>
                    <a:pt x="1939794" y="951552"/>
                    <a:pt x="1944578" y="949200"/>
                    <a:pt x="1947621" y="945397"/>
                  </a:cubicBezTo>
                  <a:cubicBezTo>
                    <a:pt x="1951500" y="940549"/>
                    <a:pt x="1954509" y="935065"/>
                    <a:pt x="1957953" y="929899"/>
                  </a:cubicBezTo>
                  <a:cubicBezTo>
                    <a:pt x="1959675" y="924733"/>
                    <a:pt x="1960474" y="919160"/>
                    <a:pt x="1963119" y="914400"/>
                  </a:cubicBezTo>
                  <a:cubicBezTo>
                    <a:pt x="1977723" y="888112"/>
                    <a:pt x="1978439" y="888748"/>
                    <a:pt x="1994116" y="873072"/>
                  </a:cubicBezTo>
                  <a:cubicBezTo>
                    <a:pt x="1995838" y="867906"/>
                    <a:pt x="1996637" y="862333"/>
                    <a:pt x="1999282" y="857573"/>
                  </a:cubicBezTo>
                  <a:cubicBezTo>
                    <a:pt x="2005312" y="846718"/>
                    <a:pt x="2013058" y="836909"/>
                    <a:pt x="2019946" y="826577"/>
                  </a:cubicBezTo>
                  <a:lnTo>
                    <a:pt x="2030278" y="811078"/>
                  </a:lnTo>
                  <a:cubicBezTo>
                    <a:pt x="2033722" y="805912"/>
                    <a:pt x="2038646" y="801470"/>
                    <a:pt x="2040610" y="795580"/>
                  </a:cubicBezTo>
                  <a:cubicBezTo>
                    <a:pt x="2042332" y="790414"/>
                    <a:pt x="2042375" y="784334"/>
                    <a:pt x="2045777" y="780082"/>
                  </a:cubicBezTo>
                  <a:cubicBezTo>
                    <a:pt x="2049656" y="775234"/>
                    <a:pt x="2056427" y="773629"/>
                    <a:pt x="2061275" y="769750"/>
                  </a:cubicBezTo>
                  <a:cubicBezTo>
                    <a:pt x="2086840" y="749297"/>
                    <a:pt x="2055084" y="770773"/>
                    <a:pt x="2081939" y="743919"/>
                  </a:cubicBezTo>
                  <a:cubicBezTo>
                    <a:pt x="2086330" y="739529"/>
                    <a:pt x="2092765" y="737676"/>
                    <a:pt x="2097438" y="733587"/>
                  </a:cubicBezTo>
                  <a:cubicBezTo>
                    <a:pt x="2133970" y="701622"/>
                    <a:pt x="2108652" y="712628"/>
                    <a:pt x="2138766" y="702590"/>
                  </a:cubicBezTo>
                  <a:cubicBezTo>
                    <a:pt x="2142210" y="699146"/>
                    <a:pt x="2144922" y="694764"/>
                    <a:pt x="2149099" y="692258"/>
                  </a:cubicBezTo>
                  <a:cubicBezTo>
                    <a:pt x="2153768" y="689456"/>
                    <a:pt x="2160345" y="690494"/>
                    <a:pt x="2164597" y="687092"/>
                  </a:cubicBezTo>
                  <a:cubicBezTo>
                    <a:pt x="2176761" y="677361"/>
                    <a:pt x="2171221" y="668281"/>
                    <a:pt x="2185261" y="661261"/>
                  </a:cubicBezTo>
                  <a:cubicBezTo>
                    <a:pt x="2195002" y="656390"/>
                    <a:pt x="2206517" y="655800"/>
                    <a:pt x="2216258" y="650929"/>
                  </a:cubicBezTo>
                  <a:cubicBezTo>
                    <a:pt x="2223146" y="647485"/>
                    <a:pt x="2230514" y="644869"/>
                    <a:pt x="2236922" y="640597"/>
                  </a:cubicBezTo>
                  <a:cubicBezTo>
                    <a:pt x="2265287" y="621688"/>
                    <a:pt x="2226780" y="637090"/>
                    <a:pt x="2262753" y="625099"/>
                  </a:cubicBezTo>
                  <a:lnTo>
                    <a:pt x="2288583" y="599268"/>
                  </a:lnTo>
                  <a:cubicBezTo>
                    <a:pt x="2292027" y="595824"/>
                    <a:pt x="2294295" y="590476"/>
                    <a:pt x="2298916" y="588936"/>
                  </a:cubicBezTo>
                  <a:lnTo>
                    <a:pt x="2314414" y="583770"/>
                  </a:lnTo>
                  <a:lnTo>
                    <a:pt x="2345410" y="552773"/>
                  </a:lnTo>
                  <a:cubicBezTo>
                    <a:pt x="2348854" y="549329"/>
                    <a:pt x="2353041" y="546494"/>
                    <a:pt x="2355743" y="542441"/>
                  </a:cubicBezTo>
                  <a:cubicBezTo>
                    <a:pt x="2373456" y="515871"/>
                    <a:pt x="2356972" y="536293"/>
                    <a:pt x="2381573" y="516611"/>
                  </a:cubicBezTo>
                  <a:cubicBezTo>
                    <a:pt x="2401835" y="500401"/>
                    <a:pt x="2380487" y="510084"/>
                    <a:pt x="2407404" y="501112"/>
                  </a:cubicBezTo>
                  <a:cubicBezTo>
                    <a:pt x="2412570" y="497668"/>
                    <a:pt x="2417012" y="492743"/>
                    <a:pt x="2422902" y="490780"/>
                  </a:cubicBezTo>
                  <a:cubicBezTo>
                    <a:pt x="2431839" y="487801"/>
                    <a:pt x="2490893" y="480990"/>
                    <a:pt x="2495227" y="480448"/>
                  </a:cubicBezTo>
                  <a:cubicBezTo>
                    <a:pt x="2505559" y="477004"/>
                    <a:pt x="2520183" y="479178"/>
                    <a:pt x="2526224" y="470116"/>
                  </a:cubicBezTo>
                  <a:cubicBezTo>
                    <a:pt x="2529668" y="464950"/>
                    <a:pt x="2531291" y="457908"/>
                    <a:pt x="2536556" y="454617"/>
                  </a:cubicBezTo>
                  <a:cubicBezTo>
                    <a:pt x="2545792" y="448845"/>
                    <a:pt x="2558491" y="450326"/>
                    <a:pt x="2567553" y="444285"/>
                  </a:cubicBezTo>
                  <a:lnTo>
                    <a:pt x="2598549" y="423621"/>
                  </a:lnTo>
                  <a:cubicBezTo>
                    <a:pt x="2603715" y="420177"/>
                    <a:pt x="2608158" y="415253"/>
                    <a:pt x="2614048" y="413289"/>
                  </a:cubicBezTo>
                  <a:cubicBezTo>
                    <a:pt x="2619214" y="411567"/>
                    <a:pt x="2624675" y="410557"/>
                    <a:pt x="2629546" y="408122"/>
                  </a:cubicBezTo>
                  <a:cubicBezTo>
                    <a:pt x="2638495" y="403647"/>
                    <a:pt x="2648971" y="395465"/>
                    <a:pt x="2655377" y="387458"/>
                  </a:cubicBezTo>
                  <a:cubicBezTo>
                    <a:pt x="2659256" y="382610"/>
                    <a:pt x="2662265" y="377126"/>
                    <a:pt x="2665709" y="371960"/>
                  </a:cubicBezTo>
                  <a:cubicBezTo>
                    <a:pt x="2663987" y="366794"/>
                    <a:pt x="2664394" y="360312"/>
                    <a:pt x="2660543" y="356461"/>
                  </a:cubicBezTo>
                  <a:cubicBezTo>
                    <a:pt x="2656692" y="352610"/>
                    <a:pt x="2649915" y="353730"/>
                    <a:pt x="2645044" y="351295"/>
                  </a:cubicBezTo>
                  <a:cubicBezTo>
                    <a:pt x="2639491" y="348518"/>
                    <a:pt x="2635220" y="343485"/>
                    <a:pt x="2629546" y="340963"/>
                  </a:cubicBezTo>
                  <a:cubicBezTo>
                    <a:pt x="2619593" y="336540"/>
                    <a:pt x="2598549" y="330631"/>
                    <a:pt x="2598549" y="330631"/>
                  </a:cubicBezTo>
                  <a:cubicBezTo>
                    <a:pt x="2569913" y="311540"/>
                    <a:pt x="2592564" y="331222"/>
                    <a:pt x="2577885" y="304800"/>
                  </a:cubicBezTo>
                  <a:cubicBezTo>
                    <a:pt x="2571855" y="293945"/>
                    <a:pt x="2557221" y="273804"/>
                    <a:pt x="2557221" y="273804"/>
                  </a:cubicBezTo>
                  <a:cubicBezTo>
                    <a:pt x="2555499" y="268638"/>
                    <a:pt x="2554857" y="262975"/>
                    <a:pt x="2552055" y="258305"/>
                  </a:cubicBezTo>
                  <a:cubicBezTo>
                    <a:pt x="2549549" y="254128"/>
                    <a:pt x="2543432" y="252534"/>
                    <a:pt x="2541722" y="247973"/>
                  </a:cubicBezTo>
                  <a:cubicBezTo>
                    <a:pt x="2538044" y="238165"/>
                    <a:pt x="2538828" y="227202"/>
                    <a:pt x="2536556" y="216977"/>
                  </a:cubicBezTo>
                  <a:cubicBezTo>
                    <a:pt x="2535375" y="211661"/>
                    <a:pt x="2532886" y="206714"/>
                    <a:pt x="2531390" y="201478"/>
                  </a:cubicBezTo>
                  <a:cubicBezTo>
                    <a:pt x="2525620" y="181282"/>
                    <a:pt x="2529374" y="181045"/>
                    <a:pt x="2515892" y="165316"/>
                  </a:cubicBezTo>
                  <a:cubicBezTo>
                    <a:pt x="2486441" y="130956"/>
                    <a:pt x="2507228" y="153234"/>
                    <a:pt x="2479729" y="139485"/>
                  </a:cubicBezTo>
                  <a:cubicBezTo>
                    <a:pt x="2474176" y="136708"/>
                    <a:pt x="2469905" y="131675"/>
                    <a:pt x="2464231" y="129153"/>
                  </a:cubicBezTo>
                  <a:cubicBezTo>
                    <a:pt x="2454278" y="124730"/>
                    <a:pt x="2443566" y="122265"/>
                    <a:pt x="2433234" y="118821"/>
                  </a:cubicBezTo>
                  <a:lnTo>
                    <a:pt x="2402238" y="108489"/>
                  </a:lnTo>
                  <a:cubicBezTo>
                    <a:pt x="2397072" y="106767"/>
                    <a:pt x="2391270" y="106343"/>
                    <a:pt x="2386739" y="103322"/>
                  </a:cubicBezTo>
                  <a:cubicBezTo>
                    <a:pt x="2381573" y="99878"/>
                    <a:pt x="2377131" y="94953"/>
                    <a:pt x="2371241" y="92990"/>
                  </a:cubicBezTo>
                  <a:cubicBezTo>
                    <a:pt x="2361304" y="89678"/>
                    <a:pt x="2350576" y="89546"/>
                    <a:pt x="2340244" y="87824"/>
                  </a:cubicBezTo>
                  <a:lnTo>
                    <a:pt x="2293749" y="72326"/>
                  </a:lnTo>
                  <a:cubicBezTo>
                    <a:pt x="2288583" y="70604"/>
                    <a:pt x="2282782" y="70181"/>
                    <a:pt x="2278251" y="67160"/>
                  </a:cubicBezTo>
                  <a:cubicBezTo>
                    <a:pt x="2273085" y="63716"/>
                    <a:pt x="2268427" y="59350"/>
                    <a:pt x="2262753" y="56828"/>
                  </a:cubicBezTo>
                  <a:cubicBezTo>
                    <a:pt x="2252800" y="52405"/>
                    <a:pt x="2231756" y="46495"/>
                    <a:pt x="2231756" y="46495"/>
                  </a:cubicBezTo>
                  <a:cubicBezTo>
                    <a:pt x="2226590" y="43051"/>
                    <a:pt x="2221811" y="38940"/>
                    <a:pt x="2216258" y="36163"/>
                  </a:cubicBezTo>
                  <a:cubicBezTo>
                    <a:pt x="2211387" y="33728"/>
                    <a:pt x="2205429" y="33799"/>
                    <a:pt x="2200760" y="30997"/>
                  </a:cubicBezTo>
                  <a:cubicBezTo>
                    <a:pt x="2196583" y="28491"/>
                    <a:pt x="2194784" y="22843"/>
                    <a:pt x="2190427" y="20665"/>
                  </a:cubicBezTo>
                  <a:cubicBezTo>
                    <a:pt x="2180686" y="15795"/>
                    <a:pt x="2169763" y="13777"/>
                    <a:pt x="2159431" y="10333"/>
                  </a:cubicBezTo>
                  <a:lnTo>
                    <a:pt x="2143933" y="5166"/>
                  </a:lnTo>
                  <a:lnTo>
                    <a:pt x="2128434" y="0"/>
                  </a:lnTo>
                  <a:cubicBezTo>
                    <a:pt x="2085383" y="1722"/>
                    <a:pt x="2042104" y="408"/>
                    <a:pt x="1999282" y="5166"/>
                  </a:cubicBezTo>
                  <a:cubicBezTo>
                    <a:pt x="1994441" y="5704"/>
                    <a:pt x="1993306" y="13321"/>
                    <a:pt x="1988949" y="15499"/>
                  </a:cubicBezTo>
                  <a:cubicBezTo>
                    <a:pt x="1982599" y="18674"/>
                    <a:pt x="1975173" y="18943"/>
                    <a:pt x="1968285" y="20665"/>
                  </a:cubicBezTo>
                  <a:cubicBezTo>
                    <a:pt x="1963119" y="24109"/>
                    <a:pt x="1958340" y="28220"/>
                    <a:pt x="1952787" y="30997"/>
                  </a:cubicBezTo>
                  <a:cubicBezTo>
                    <a:pt x="1947916" y="33432"/>
                    <a:pt x="1941540" y="32761"/>
                    <a:pt x="1937288" y="36163"/>
                  </a:cubicBezTo>
                  <a:cubicBezTo>
                    <a:pt x="1932440" y="40041"/>
                    <a:pt x="1930834" y="46813"/>
                    <a:pt x="1926956" y="51661"/>
                  </a:cubicBezTo>
                  <a:cubicBezTo>
                    <a:pt x="1918542" y="62179"/>
                    <a:pt x="1912636" y="64652"/>
                    <a:pt x="1901126" y="72326"/>
                  </a:cubicBezTo>
                  <a:cubicBezTo>
                    <a:pt x="1897682" y="77492"/>
                    <a:pt x="1894673" y="82976"/>
                    <a:pt x="1890794" y="87824"/>
                  </a:cubicBezTo>
                  <a:cubicBezTo>
                    <a:pt x="1882383" y="98338"/>
                    <a:pt x="1876467" y="100819"/>
                    <a:pt x="1864963" y="108489"/>
                  </a:cubicBezTo>
                  <a:lnTo>
                    <a:pt x="1844299" y="139485"/>
                  </a:lnTo>
                  <a:lnTo>
                    <a:pt x="1833966" y="154983"/>
                  </a:lnTo>
                  <a:lnTo>
                    <a:pt x="1823634" y="185980"/>
                  </a:lnTo>
                  <a:lnTo>
                    <a:pt x="1818468" y="201478"/>
                  </a:lnTo>
                  <a:cubicBezTo>
                    <a:pt x="1818001" y="207553"/>
                    <a:pt x="1817090" y="268410"/>
                    <a:pt x="1808136" y="289302"/>
                  </a:cubicBezTo>
                  <a:cubicBezTo>
                    <a:pt x="1805690" y="295009"/>
                    <a:pt x="1801248" y="299634"/>
                    <a:pt x="1797804" y="304800"/>
                  </a:cubicBezTo>
                  <a:cubicBezTo>
                    <a:pt x="1796082" y="309966"/>
                    <a:pt x="1796489" y="316448"/>
                    <a:pt x="1792638" y="320299"/>
                  </a:cubicBezTo>
                  <a:cubicBezTo>
                    <a:pt x="1788787" y="324150"/>
                    <a:pt x="1782010" y="323030"/>
                    <a:pt x="1777139" y="325465"/>
                  </a:cubicBezTo>
                  <a:cubicBezTo>
                    <a:pt x="1771586" y="328242"/>
                    <a:pt x="1767194" y="333020"/>
                    <a:pt x="1761641" y="335797"/>
                  </a:cubicBezTo>
                  <a:cubicBezTo>
                    <a:pt x="1756770" y="338232"/>
                    <a:pt x="1751379" y="339467"/>
                    <a:pt x="1746143" y="340963"/>
                  </a:cubicBezTo>
                  <a:cubicBezTo>
                    <a:pt x="1713881" y="350181"/>
                    <a:pt x="1724781" y="344753"/>
                    <a:pt x="1678983" y="351295"/>
                  </a:cubicBezTo>
                  <a:cubicBezTo>
                    <a:pt x="1663674" y="353482"/>
                    <a:pt x="1647533" y="357866"/>
                    <a:pt x="1632488" y="361628"/>
                  </a:cubicBezTo>
                  <a:cubicBezTo>
                    <a:pt x="1627322" y="365072"/>
                    <a:pt x="1622803" y="369780"/>
                    <a:pt x="1616990" y="371960"/>
                  </a:cubicBezTo>
                  <a:cubicBezTo>
                    <a:pt x="1608769" y="375043"/>
                    <a:pt x="1599731" y="375221"/>
                    <a:pt x="1591160" y="377126"/>
                  </a:cubicBezTo>
                  <a:cubicBezTo>
                    <a:pt x="1584229" y="378666"/>
                    <a:pt x="1577322" y="380341"/>
                    <a:pt x="1570495" y="382292"/>
                  </a:cubicBezTo>
                  <a:cubicBezTo>
                    <a:pt x="1565259" y="383788"/>
                    <a:pt x="1560233" y="385962"/>
                    <a:pt x="1554997" y="387458"/>
                  </a:cubicBezTo>
                  <a:cubicBezTo>
                    <a:pt x="1509581" y="400434"/>
                    <a:pt x="1556002" y="385402"/>
                    <a:pt x="1518834" y="397790"/>
                  </a:cubicBezTo>
                  <a:cubicBezTo>
                    <a:pt x="1494274" y="414163"/>
                    <a:pt x="1509225" y="406159"/>
                    <a:pt x="1472339" y="418455"/>
                  </a:cubicBezTo>
                  <a:lnTo>
                    <a:pt x="1456841" y="423621"/>
                  </a:lnTo>
                  <a:cubicBezTo>
                    <a:pt x="1451675" y="425343"/>
                    <a:pt x="1445874" y="425767"/>
                    <a:pt x="1441343" y="428787"/>
                  </a:cubicBezTo>
                  <a:cubicBezTo>
                    <a:pt x="1390998" y="462348"/>
                    <a:pt x="1469197" y="409804"/>
                    <a:pt x="1405180" y="454617"/>
                  </a:cubicBezTo>
                  <a:cubicBezTo>
                    <a:pt x="1395007" y="461738"/>
                    <a:pt x="1384515" y="468394"/>
                    <a:pt x="1374183" y="475282"/>
                  </a:cubicBezTo>
                  <a:cubicBezTo>
                    <a:pt x="1369017" y="478726"/>
                    <a:pt x="1363075" y="481224"/>
                    <a:pt x="1358685" y="485614"/>
                  </a:cubicBezTo>
                  <a:cubicBezTo>
                    <a:pt x="1321863" y="522436"/>
                    <a:pt x="1363657" y="482668"/>
                    <a:pt x="1327688" y="511444"/>
                  </a:cubicBezTo>
                  <a:cubicBezTo>
                    <a:pt x="1323885" y="514487"/>
                    <a:pt x="1321253" y="518854"/>
                    <a:pt x="1317356" y="521777"/>
                  </a:cubicBezTo>
                  <a:cubicBezTo>
                    <a:pt x="1307422" y="529228"/>
                    <a:pt x="1296692" y="535553"/>
                    <a:pt x="1286360" y="542441"/>
                  </a:cubicBezTo>
                  <a:lnTo>
                    <a:pt x="1270861" y="552773"/>
                  </a:lnTo>
                  <a:cubicBezTo>
                    <a:pt x="1267417" y="557939"/>
                    <a:pt x="1265377" y="564393"/>
                    <a:pt x="1260529" y="568272"/>
                  </a:cubicBezTo>
                  <a:cubicBezTo>
                    <a:pt x="1256277" y="571674"/>
                    <a:pt x="1249902" y="571003"/>
                    <a:pt x="1245031" y="573438"/>
                  </a:cubicBezTo>
                  <a:cubicBezTo>
                    <a:pt x="1239478" y="576215"/>
                    <a:pt x="1234699" y="580326"/>
                    <a:pt x="1229533" y="583770"/>
                  </a:cubicBezTo>
                  <a:cubicBezTo>
                    <a:pt x="1227811" y="588936"/>
                    <a:pt x="1228217" y="595417"/>
                    <a:pt x="1224366" y="599268"/>
                  </a:cubicBezTo>
                  <a:cubicBezTo>
                    <a:pt x="1215585" y="608049"/>
                    <a:pt x="1203702" y="613045"/>
                    <a:pt x="1193370" y="619933"/>
                  </a:cubicBezTo>
                  <a:cubicBezTo>
                    <a:pt x="1188204" y="623377"/>
                    <a:pt x="1182261" y="625875"/>
                    <a:pt x="1177871" y="630265"/>
                  </a:cubicBezTo>
                  <a:cubicBezTo>
                    <a:pt x="1124129" y="684007"/>
                    <a:pt x="1197222" y="612940"/>
                    <a:pt x="1146875" y="656095"/>
                  </a:cubicBezTo>
                  <a:cubicBezTo>
                    <a:pt x="1139479" y="662435"/>
                    <a:pt x="1133098" y="669872"/>
                    <a:pt x="1126210" y="676760"/>
                  </a:cubicBezTo>
                  <a:cubicBezTo>
                    <a:pt x="1121044" y="681926"/>
                    <a:pt x="1116791" y="688205"/>
                    <a:pt x="1110712" y="692258"/>
                  </a:cubicBezTo>
                  <a:lnTo>
                    <a:pt x="1095214" y="702590"/>
                  </a:lnTo>
                  <a:cubicBezTo>
                    <a:pt x="1091770" y="707756"/>
                    <a:pt x="1089730" y="714210"/>
                    <a:pt x="1084882" y="718089"/>
                  </a:cubicBezTo>
                  <a:cubicBezTo>
                    <a:pt x="1080630" y="721491"/>
                    <a:pt x="1072548" y="718824"/>
                    <a:pt x="1069383" y="723255"/>
                  </a:cubicBezTo>
                  <a:cubicBezTo>
                    <a:pt x="1063053" y="732117"/>
                    <a:pt x="1063921" y="744510"/>
                    <a:pt x="1059051" y="754251"/>
                  </a:cubicBezTo>
                  <a:cubicBezTo>
                    <a:pt x="1055607" y="761139"/>
                    <a:pt x="1051753" y="767837"/>
                    <a:pt x="1048719" y="774916"/>
                  </a:cubicBezTo>
                  <a:cubicBezTo>
                    <a:pt x="1046574" y="779921"/>
                    <a:pt x="1046198" y="785654"/>
                    <a:pt x="1043553" y="790414"/>
                  </a:cubicBezTo>
                  <a:cubicBezTo>
                    <a:pt x="1037522" y="801269"/>
                    <a:pt x="1022888" y="821411"/>
                    <a:pt x="1022888" y="821411"/>
                  </a:cubicBezTo>
                  <a:lnTo>
                    <a:pt x="1012556" y="852407"/>
                  </a:lnTo>
                  <a:cubicBezTo>
                    <a:pt x="1010834" y="857573"/>
                    <a:pt x="1009825" y="863034"/>
                    <a:pt x="1007390" y="867905"/>
                  </a:cubicBezTo>
                  <a:cubicBezTo>
                    <a:pt x="1003946" y="874793"/>
                    <a:pt x="999762" y="881359"/>
                    <a:pt x="997058" y="888570"/>
                  </a:cubicBezTo>
                  <a:cubicBezTo>
                    <a:pt x="994565" y="895218"/>
                    <a:pt x="993284" y="902272"/>
                    <a:pt x="991892" y="909234"/>
                  </a:cubicBezTo>
                  <a:cubicBezTo>
                    <a:pt x="986307" y="937158"/>
                    <a:pt x="988759" y="936899"/>
                    <a:pt x="981560" y="960895"/>
                  </a:cubicBezTo>
                  <a:cubicBezTo>
                    <a:pt x="978430" y="971327"/>
                    <a:pt x="980289" y="985851"/>
                    <a:pt x="971227" y="991892"/>
                  </a:cubicBezTo>
                  <a:cubicBezTo>
                    <a:pt x="960895" y="998780"/>
                    <a:pt x="949012" y="1003775"/>
                    <a:pt x="940231" y="1012556"/>
                  </a:cubicBezTo>
                  <a:cubicBezTo>
                    <a:pt x="933343" y="1019444"/>
                    <a:pt x="929017" y="1030858"/>
                    <a:pt x="919566" y="1033221"/>
                  </a:cubicBezTo>
                  <a:lnTo>
                    <a:pt x="898902" y="1038387"/>
                  </a:lnTo>
                  <a:cubicBezTo>
                    <a:pt x="893736" y="1041831"/>
                    <a:pt x="887794" y="1044329"/>
                    <a:pt x="883404" y="1048719"/>
                  </a:cubicBezTo>
                  <a:cubicBezTo>
                    <a:pt x="872849" y="1059274"/>
                    <a:pt x="875516" y="1066883"/>
                    <a:pt x="862739" y="1074550"/>
                  </a:cubicBezTo>
                  <a:cubicBezTo>
                    <a:pt x="858070" y="1077352"/>
                    <a:pt x="852407" y="1077994"/>
                    <a:pt x="847241" y="1079716"/>
                  </a:cubicBezTo>
                  <a:lnTo>
                    <a:pt x="836909" y="1110712"/>
                  </a:lnTo>
                  <a:lnTo>
                    <a:pt x="831743" y="1126211"/>
                  </a:lnTo>
                  <a:cubicBezTo>
                    <a:pt x="830212" y="1138456"/>
                    <a:pt x="825137" y="1183630"/>
                    <a:pt x="821410" y="1198536"/>
                  </a:cubicBezTo>
                  <a:cubicBezTo>
                    <a:pt x="821409" y="1198541"/>
                    <a:pt x="808496" y="1237279"/>
                    <a:pt x="805912" y="1245031"/>
                  </a:cubicBezTo>
                  <a:lnTo>
                    <a:pt x="800746" y="1260529"/>
                  </a:lnTo>
                  <a:cubicBezTo>
                    <a:pt x="797343" y="1270739"/>
                    <a:pt x="794353" y="1284243"/>
                    <a:pt x="785248" y="1291526"/>
                  </a:cubicBezTo>
                  <a:cubicBezTo>
                    <a:pt x="780996" y="1294928"/>
                    <a:pt x="774915" y="1294970"/>
                    <a:pt x="769749" y="1296692"/>
                  </a:cubicBezTo>
                  <a:cubicBezTo>
                    <a:pt x="759417" y="1303580"/>
                    <a:pt x="747534" y="1308575"/>
                    <a:pt x="738753" y="1317356"/>
                  </a:cubicBezTo>
                  <a:cubicBezTo>
                    <a:pt x="731865" y="1324244"/>
                    <a:pt x="727330" y="1334940"/>
                    <a:pt x="718088" y="1338021"/>
                  </a:cubicBezTo>
                  <a:cubicBezTo>
                    <a:pt x="712922" y="1339743"/>
                    <a:pt x="707350" y="1340542"/>
                    <a:pt x="702590" y="1343187"/>
                  </a:cubicBezTo>
                  <a:cubicBezTo>
                    <a:pt x="691735" y="1349217"/>
                    <a:pt x="671594" y="1363851"/>
                    <a:pt x="671594" y="1363851"/>
                  </a:cubicBezTo>
                  <a:cubicBezTo>
                    <a:pt x="667392" y="1376455"/>
                    <a:pt x="666109" y="1384834"/>
                    <a:pt x="656095" y="1394848"/>
                  </a:cubicBezTo>
                  <a:cubicBezTo>
                    <a:pt x="651705" y="1399238"/>
                    <a:pt x="645763" y="1401736"/>
                    <a:pt x="640597" y="1405180"/>
                  </a:cubicBezTo>
                  <a:lnTo>
                    <a:pt x="614766" y="1482672"/>
                  </a:lnTo>
                  <a:lnTo>
                    <a:pt x="609600" y="1498170"/>
                  </a:lnTo>
                  <a:cubicBezTo>
                    <a:pt x="607878" y="1503336"/>
                    <a:pt x="608965" y="1510647"/>
                    <a:pt x="604434" y="1513668"/>
                  </a:cubicBezTo>
                  <a:cubicBezTo>
                    <a:pt x="599268" y="1517112"/>
                    <a:pt x="593650" y="1519959"/>
                    <a:pt x="588936" y="1524000"/>
                  </a:cubicBezTo>
                  <a:cubicBezTo>
                    <a:pt x="581540" y="1530340"/>
                    <a:pt x="577513" y="1541584"/>
                    <a:pt x="568271" y="1544665"/>
                  </a:cubicBezTo>
                  <a:lnTo>
                    <a:pt x="537275" y="1554997"/>
                  </a:lnTo>
                  <a:lnTo>
                    <a:pt x="521777" y="1560163"/>
                  </a:lnTo>
                  <a:cubicBezTo>
                    <a:pt x="511618" y="1575399"/>
                    <a:pt x="510860" y="1578731"/>
                    <a:pt x="495946" y="1591160"/>
                  </a:cubicBezTo>
                  <a:cubicBezTo>
                    <a:pt x="491176" y="1595135"/>
                    <a:pt x="485614" y="1598048"/>
                    <a:pt x="480448" y="1601492"/>
                  </a:cubicBezTo>
                  <a:cubicBezTo>
                    <a:pt x="478726" y="1606658"/>
                    <a:pt x="478084" y="1612321"/>
                    <a:pt x="475282" y="1616990"/>
                  </a:cubicBezTo>
                  <a:cubicBezTo>
                    <a:pt x="456922" y="1647588"/>
                    <a:pt x="465729" y="1593986"/>
                    <a:pt x="444285" y="1658319"/>
                  </a:cubicBezTo>
                  <a:cubicBezTo>
                    <a:pt x="440841" y="1668651"/>
                    <a:pt x="436595" y="1678750"/>
                    <a:pt x="433953" y="1689316"/>
                  </a:cubicBezTo>
                  <a:cubicBezTo>
                    <a:pt x="426657" y="1718499"/>
                    <a:pt x="430179" y="1703018"/>
                    <a:pt x="423621" y="1735811"/>
                  </a:cubicBezTo>
                  <a:cubicBezTo>
                    <a:pt x="425343" y="1759919"/>
                    <a:pt x="426382" y="1784086"/>
                    <a:pt x="428787" y="1808136"/>
                  </a:cubicBezTo>
                  <a:cubicBezTo>
                    <a:pt x="431550" y="1835765"/>
                    <a:pt x="439119" y="1890794"/>
                    <a:pt x="439119" y="1890794"/>
                  </a:cubicBezTo>
                  <a:cubicBezTo>
                    <a:pt x="431530" y="2019805"/>
                    <a:pt x="450655" y="1946808"/>
                    <a:pt x="423621" y="1994116"/>
                  </a:cubicBezTo>
                  <a:cubicBezTo>
                    <a:pt x="419800" y="2000802"/>
                    <a:pt x="417250" y="2008176"/>
                    <a:pt x="413288" y="2014780"/>
                  </a:cubicBezTo>
                  <a:cubicBezTo>
                    <a:pt x="406899" y="2025428"/>
                    <a:pt x="392624" y="2045777"/>
                    <a:pt x="392624" y="2045777"/>
                  </a:cubicBezTo>
                  <a:cubicBezTo>
                    <a:pt x="380759" y="2093236"/>
                    <a:pt x="397907" y="2044339"/>
                    <a:pt x="371960" y="2076773"/>
                  </a:cubicBezTo>
                  <a:cubicBezTo>
                    <a:pt x="368558" y="2081025"/>
                    <a:pt x="369596" y="2087602"/>
                    <a:pt x="366794" y="2092272"/>
                  </a:cubicBezTo>
                  <a:cubicBezTo>
                    <a:pt x="364288" y="2096449"/>
                    <a:pt x="359905" y="2099160"/>
                    <a:pt x="356461" y="2102604"/>
                  </a:cubicBezTo>
                  <a:cubicBezTo>
                    <a:pt x="351004" y="2118974"/>
                    <a:pt x="352408" y="2119293"/>
                    <a:pt x="340963" y="2133600"/>
                  </a:cubicBezTo>
                  <a:cubicBezTo>
                    <a:pt x="337920" y="2137404"/>
                    <a:pt x="333674" y="2140129"/>
                    <a:pt x="330631" y="2143933"/>
                  </a:cubicBezTo>
                  <a:cubicBezTo>
                    <a:pt x="326753" y="2148781"/>
                    <a:pt x="325147" y="2155553"/>
                    <a:pt x="320299" y="2159431"/>
                  </a:cubicBezTo>
                  <a:cubicBezTo>
                    <a:pt x="316047" y="2162833"/>
                    <a:pt x="309966" y="2162875"/>
                    <a:pt x="304800" y="2164597"/>
                  </a:cubicBezTo>
                  <a:cubicBezTo>
                    <a:pt x="251187" y="2200339"/>
                    <a:pt x="331408" y="2143156"/>
                    <a:pt x="278970" y="2195594"/>
                  </a:cubicBezTo>
                  <a:cubicBezTo>
                    <a:pt x="275119" y="2199445"/>
                    <a:pt x="268637" y="2199038"/>
                    <a:pt x="263471" y="2200760"/>
                  </a:cubicBezTo>
                  <a:cubicBezTo>
                    <a:pt x="240344" y="2270142"/>
                    <a:pt x="263811" y="2194807"/>
                    <a:pt x="253139" y="2381573"/>
                  </a:cubicBezTo>
                  <a:cubicBezTo>
                    <a:pt x="252136" y="2399119"/>
                    <a:pt x="243139" y="2399773"/>
                    <a:pt x="232475" y="2412570"/>
                  </a:cubicBezTo>
                  <a:cubicBezTo>
                    <a:pt x="226014" y="2420324"/>
                    <a:pt x="221377" y="2432933"/>
                    <a:pt x="211810" y="2438400"/>
                  </a:cubicBezTo>
                  <a:cubicBezTo>
                    <a:pt x="201740" y="2444155"/>
                    <a:pt x="164392" y="2455929"/>
                    <a:pt x="154983" y="2459065"/>
                  </a:cubicBezTo>
                  <a:cubicBezTo>
                    <a:pt x="149817" y="2460787"/>
                    <a:pt x="144016" y="2461210"/>
                    <a:pt x="139485" y="2464231"/>
                  </a:cubicBezTo>
                  <a:cubicBezTo>
                    <a:pt x="101182" y="2489765"/>
                    <a:pt x="120665" y="2482460"/>
                    <a:pt x="82658" y="2490061"/>
                  </a:cubicBezTo>
                  <a:cubicBezTo>
                    <a:pt x="62017" y="2551987"/>
                    <a:pt x="88452" y="2467864"/>
                    <a:pt x="72326" y="2639878"/>
                  </a:cubicBezTo>
                  <a:cubicBezTo>
                    <a:pt x="69215" y="2673060"/>
                    <a:pt x="67855" y="2668922"/>
                    <a:pt x="46495" y="2676041"/>
                  </a:cubicBezTo>
                  <a:cubicBezTo>
                    <a:pt x="44773" y="2681207"/>
                    <a:pt x="45180" y="2687688"/>
                    <a:pt x="41329" y="2691539"/>
                  </a:cubicBezTo>
                  <a:cubicBezTo>
                    <a:pt x="37478" y="2695390"/>
                    <a:pt x="28633" y="2692036"/>
                    <a:pt x="25831" y="2696705"/>
                  </a:cubicBezTo>
                  <a:cubicBezTo>
                    <a:pt x="17426" y="2710714"/>
                    <a:pt x="10333" y="2743200"/>
                    <a:pt x="10333" y="2743200"/>
                  </a:cubicBezTo>
                  <a:cubicBezTo>
                    <a:pt x="12055" y="2755254"/>
                    <a:pt x="13111" y="2767423"/>
                    <a:pt x="15499" y="2779363"/>
                  </a:cubicBezTo>
                  <a:cubicBezTo>
                    <a:pt x="16567" y="2784703"/>
                    <a:pt x="19484" y="2789545"/>
                    <a:pt x="20665" y="2794861"/>
                  </a:cubicBezTo>
                  <a:cubicBezTo>
                    <a:pt x="22937" y="2805086"/>
                    <a:pt x="23777" y="2815587"/>
                    <a:pt x="25831" y="2825858"/>
                  </a:cubicBezTo>
                  <a:cubicBezTo>
                    <a:pt x="35492" y="2874163"/>
                    <a:pt x="26317" y="2822638"/>
                    <a:pt x="36163" y="2862021"/>
                  </a:cubicBezTo>
                  <a:cubicBezTo>
                    <a:pt x="38293" y="2870539"/>
                    <a:pt x="38246" y="2879630"/>
                    <a:pt x="41329" y="2887851"/>
                  </a:cubicBezTo>
                  <a:cubicBezTo>
                    <a:pt x="43509" y="2893665"/>
                    <a:pt x="49139" y="2897676"/>
                    <a:pt x="51661" y="2903350"/>
                  </a:cubicBezTo>
                  <a:cubicBezTo>
                    <a:pt x="76251" y="2958677"/>
                    <a:pt x="48944" y="2914771"/>
                    <a:pt x="72326" y="2949844"/>
                  </a:cubicBezTo>
                  <a:cubicBezTo>
                    <a:pt x="74048" y="2955010"/>
                    <a:pt x="75057" y="2960472"/>
                    <a:pt x="77492" y="2965343"/>
                  </a:cubicBezTo>
                  <a:cubicBezTo>
                    <a:pt x="80269" y="2970896"/>
                    <a:pt x="85302" y="2975167"/>
                    <a:pt x="87824" y="2980841"/>
                  </a:cubicBezTo>
                  <a:cubicBezTo>
                    <a:pt x="92247" y="2990794"/>
                    <a:pt x="98156" y="3011838"/>
                    <a:pt x="98156" y="3011838"/>
                  </a:cubicBezTo>
                  <a:cubicBezTo>
                    <a:pt x="99878" y="3025614"/>
                    <a:pt x="100839" y="3039507"/>
                    <a:pt x="103322" y="3053166"/>
                  </a:cubicBezTo>
                  <a:cubicBezTo>
                    <a:pt x="104296" y="3058524"/>
                    <a:pt x="106992" y="3063429"/>
                    <a:pt x="108488" y="3068665"/>
                  </a:cubicBezTo>
                  <a:cubicBezTo>
                    <a:pt x="117866" y="3101487"/>
                    <a:pt x="107938" y="3077895"/>
                    <a:pt x="123987" y="3109994"/>
                  </a:cubicBezTo>
                  <a:cubicBezTo>
                    <a:pt x="140662" y="3210045"/>
                    <a:pt x="136269" y="3171785"/>
                    <a:pt x="123987" y="3368299"/>
                  </a:cubicBezTo>
                  <a:cubicBezTo>
                    <a:pt x="123507" y="3375985"/>
                    <a:pt x="116359" y="3381752"/>
                    <a:pt x="113655" y="3388963"/>
                  </a:cubicBezTo>
                  <a:cubicBezTo>
                    <a:pt x="109674" y="3399577"/>
                    <a:pt x="105779" y="3425628"/>
                    <a:pt x="103322" y="3435458"/>
                  </a:cubicBezTo>
                  <a:cubicBezTo>
                    <a:pt x="98556" y="3454523"/>
                    <a:pt x="94366" y="3457274"/>
                    <a:pt x="82658" y="3476787"/>
                  </a:cubicBezTo>
                  <a:cubicBezTo>
                    <a:pt x="72141" y="3539887"/>
                    <a:pt x="85179" y="3480395"/>
                    <a:pt x="67160" y="3528448"/>
                  </a:cubicBezTo>
                  <a:cubicBezTo>
                    <a:pt x="64667" y="3535096"/>
                    <a:pt x="63945" y="3542285"/>
                    <a:pt x="61994" y="3549112"/>
                  </a:cubicBezTo>
                  <a:cubicBezTo>
                    <a:pt x="60498" y="3554348"/>
                    <a:pt x="58549" y="3559445"/>
                    <a:pt x="56827" y="3564611"/>
                  </a:cubicBezTo>
                  <a:cubicBezTo>
                    <a:pt x="55105" y="3574943"/>
                    <a:pt x="53933" y="3585382"/>
                    <a:pt x="51661" y="3595607"/>
                  </a:cubicBezTo>
                  <a:cubicBezTo>
                    <a:pt x="50480" y="3600923"/>
                    <a:pt x="47676" y="3605789"/>
                    <a:pt x="46495" y="3611105"/>
                  </a:cubicBezTo>
                  <a:cubicBezTo>
                    <a:pt x="44223" y="3621330"/>
                    <a:pt x="43383" y="3631831"/>
                    <a:pt x="41329" y="3642102"/>
                  </a:cubicBezTo>
                  <a:cubicBezTo>
                    <a:pt x="37426" y="3661619"/>
                    <a:pt x="32419" y="3673998"/>
                    <a:pt x="25831" y="3693763"/>
                  </a:cubicBezTo>
                  <a:cubicBezTo>
                    <a:pt x="6996" y="3750269"/>
                    <a:pt x="37032" y="3664688"/>
                    <a:pt x="10333" y="3724760"/>
                  </a:cubicBezTo>
                  <a:cubicBezTo>
                    <a:pt x="5910" y="3734712"/>
                    <a:pt x="0" y="3755756"/>
                    <a:pt x="0" y="3755756"/>
                  </a:cubicBezTo>
                  <a:cubicBezTo>
                    <a:pt x="3041" y="3798326"/>
                    <a:pt x="2879" y="3838729"/>
                    <a:pt x="15499" y="3879743"/>
                  </a:cubicBezTo>
                  <a:cubicBezTo>
                    <a:pt x="17325" y="3885677"/>
                    <a:pt x="23054" y="3889688"/>
                    <a:pt x="25831" y="3895241"/>
                  </a:cubicBezTo>
                  <a:cubicBezTo>
                    <a:pt x="47222" y="3938023"/>
                    <a:pt x="11715" y="3881814"/>
                    <a:pt x="41329" y="3926238"/>
                  </a:cubicBezTo>
                  <a:cubicBezTo>
                    <a:pt x="56159" y="3985558"/>
                    <a:pt x="35423" y="3912458"/>
                    <a:pt x="56827" y="3962400"/>
                  </a:cubicBezTo>
                  <a:cubicBezTo>
                    <a:pt x="66754" y="3985563"/>
                    <a:pt x="57111" y="3978465"/>
                    <a:pt x="67160" y="3998563"/>
                  </a:cubicBezTo>
                  <a:cubicBezTo>
                    <a:pt x="78447" y="4021138"/>
                    <a:pt x="81797" y="4012339"/>
                    <a:pt x="87824" y="4008895"/>
                  </a:cubicBezTo>
                  <a:close/>
                </a:path>
              </a:pathLst>
            </a:custGeom>
            <a:solidFill>
              <a:srgbClr val="FFFF00">
                <a:alpha val="15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</p:grpSp>
      <p:sp>
        <p:nvSpPr>
          <p:cNvPr id="635" name="8-конечная звезда 634"/>
          <p:cNvSpPr/>
          <p:nvPr/>
        </p:nvSpPr>
        <p:spPr>
          <a:xfrm rot="1262594">
            <a:off x="5582729" y="5703374"/>
            <a:ext cx="72483" cy="72483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636" name="8-конечная звезда 635"/>
          <p:cNvSpPr/>
          <p:nvPr/>
        </p:nvSpPr>
        <p:spPr>
          <a:xfrm rot="1262594">
            <a:off x="5795920" y="5426428"/>
            <a:ext cx="64800" cy="648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637" name="8-конечная звезда 636"/>
          <p:cNvSpPr/>
          <p:nvPr/>
        </p:nvSpPr>
        <p:spPr>
          <a:xfrm rot="1262594">
            <a:off x="5712172" y="5367300"/>
            <a:ext cx="64800" cy="648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651" name="8-конечная звезда 650"/>
          <p:cNvSpPr/>
          <p:nvPr/>
        </p:nvSpPr>
        <p:spPr>
          <a:xfrm rot="1262594">
            <a:off x="5855048" y="5497866"/>
            <a:ext cx="64800" cy="648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653" name="8-конечная звезда 652"/>
          <p:cNvSpPr/>
          <p:nvPr/>
        </p:nvSpPr>
        <p:spPr>
          <a:xfrm rot="1262594">
            <a:off x="5651464" y="5653121"/>
            <a:ext cx="54000" cy="540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654" name="8-конечная звезда 653"/>
          <p:cNvSpPr/>
          <p:nvPr/>
        </p:nvSpPr>
        <p:spPr>
          <a:xfrm rot="1262594">
            <a:off x="5508588" y="5794349"/>
            <a:ext cx="54000" cy="540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655" name="8-конечная звезда 654"/>
          <p:cNvSpPr/>
          <p:nvPr/>
        </p:nvSpPr>
        <p:spPr>
          <a:xfrm rot="1262594">
            <a:off x="5594054" y="5435581"/>
            <a:ext cx="43200" cy="432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656" name="8-конечная звезда 655"/>
          <p:cNvSpPr/>
          <p:nvPr/>
        </p:nvSpPr>
        <p:spPr>
          <a:xfrm rot="1262594">
            <a:off x="5792762" y="5649894"/>
            <a:ext cx="43200" cy="432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657" name="8-конечная звезда 656"/>
          <p:cNvSpPr/>
          <p:nvPr/>
        </p:nvSpPr>
        <p:spPr>
          <a:xfrm rot="1262594">
            <a:off x="4939785" y="6225677"/>
            <a:ext cx="72483" cy="72483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661" name="8-конечная звезда 660"/>
          <p:cNvSpPr/>
          <p:nvPr/>
        </p:nvSpPr>
        <p:spPr>
          <a:xfrm rot="1262594">
            <a:off x="5367293" y="6010241"/>
            <a:ext cx="64800" cy="648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662" name="8-конечная звезда 661"/>
          <p:cNvSpPr/>
          <p:nvPr/>
        </p:nvSpPr>
        <p:spPr>
          <a:xfrm rot="1262594">
            <a:off x="5365712" y="6151539"/>
            <a:ext cx="54000" cy="540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663" name="8-конечная звезда 662"/>
          <p:cNvSpPr/>
          <p:nvPr/>
        </p:nvSpPr>
        <p:spPr>
          <a:xfrm rot="1262594">
            <a:off x="5222837" y="6222976"/>
            <a:ext cx="54000" cy="540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666" name="8-конечная звезда 665"/>
          <p:cNvSpPr/>
          <p:nvPr/>
        </p:nvSpPr>
        <p:spPr>
          <a:xfrm rot="1262594">
            <a:off x="4651333" y="6151539"/>
            <a:ext cx="54000" cy="540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672" name="8-конечная звезда 671"/>
          <p:cNvSpPr/>
          <p:nvPr/>
        </p:nvSpPr>
        <p:spPr>
          <a:xfrm rot="1262594">
            <a:off x="4792629" y="6078522"/>
            <a:ext cx="43200" cy="432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673" name="8-конечная звезда 672"/>
          <p:cNvSpPr/>
          <p:nvPr/>
        </p:nvSpPr>
        <p:spPr>
          <a:xfrm rot="1262594">
            <a:off x="4578315" y="6007084"/>
            <a:ext cx="43200" cy="432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731" name="8-конечная звезда 730"/>
          <p:cNvSpPr/>
          <p:nvPr/>
        </p:nvSpPr>
        <p:spPr>
          <a:xfrm rot="386549">
            <a:off x="4844414" y="6075066"/>
            <a:ext cx="54000" cy="540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732" name="8-конечная звезда 731"/>
          <p:cNvSpPr/>
          <p:nvPr/>
        </p:nvSpPr>
        <p:spPr>
          <a:xfrm rot="1262594">
            <a:off x="4721192" y="6149960"/>
            <a:ext cx="43200" cy="432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cxnSp>
        <p:nvCxnSpPr>
          <p:cNvPr id="733" name="Прямая соединительная линия 732"/>
          <p:cNvCxnSpPr>
            <a:stCxn id="653" idx="5"/>
            <a:endCxn id="655" idx="1"/>
          </p:cNvCxnSpPr>
          <p:nvPr/>
        </p:nvCxnSpPr>
        <p:spPr>
          <a:xfrm rot="16200000" flipV="1">
            <a:off x="5556700" y="5544646"/>
            <a:ext cx="178526" cy="43076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34" name="Прямая соединительная линия 733"/>
          <p:cNvCxnSpPr>
            <a:stCxn id="655" idx="7"/>
            <a:endCxn id="637" idx="3"/>
          </p:cNvCxnSpPr>
          <p:nvPr/>
        </p:nvCxnSpPr>
        <p:spPr>
          <a:xfrm rot="5400000" flipH="1" flipV="1">
            <a:off x="5657402" y="5390848"/>
            <a:ext cx="35554" cy="79570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35" name="Прямая соединительная линия 734"/>
          <p:cNvCxnSpPr>
            <a:stCxn id="653" idx="7"/>
            <a:endCxn id="656" idx="3"/>
          </p:cNvCxnSpPr>
          <p:nvPr/>
        </p:nvCxnSpPr>
        <p:spPr>
          <a:xfrm rot="16200000" flipH="1">
            <a:off x="5743326" y="5628969"/>
            <a:ext cx="11107" cy="91484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36" name="Прямая соединительная линия 735"/>
          <p:cNvCxnSpPr>
            <a:stCxn id="637" idx="0"/>
            <a:endCxn id="636" idx="5"/>
          </p:cNvCxnSpPr>
          <p:nvPr/>
        </p:nvCxnSpPr>
        <p:spPr>
          <a:xfrm>
            <a:off x="5774811" y="5411334"/>
            <a:ext cx="40353" cy="17886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37" name="Прямая соединительная линия 736"/>
          <p:cNvCxnSpPr>
            <a:stCxn id="651" idx="5"/>
            <a:endCxn id="636" idx="0"/>
          </p:cNvCxnSpPr>
          <p:nvPr/>
        </p:nvCxnSpPr>
        <p:spPr>
          <a:xfrm rot="16200000" flipV="1">
            <a:off x="5851328" y="5477693"/>
            <a:ext cx="30196" cy="15733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38" name="Прямая соединительная линия 737"/>
          <p:cNvCxnSpPr>
            <a:stCxn id="656" idx="7"/>
            <a:endCxn id="651" idx="1"/>
          </p:cNvCxnSpPr>
          <p:nvPr/>
        </p:nvCxnSpPr>
        <p:spPr>
          <a:xfrm rot="5400000" flipH="1" flipV="1">
            <a:off x="5815929" y="5578048"/>
            <a:ext cx="102849" cy="66502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72" name="Прямая соединительная линия 771"/>
          <p:cNvCxnSpPr>
            <a:stCxn id="653" idx="3"/>
            <a:endCxn id="635" idx="6"/>
          </p:cNvCxnSpPr>
          <p:nvPr/>
        </p:nvCxnSpPr>
        <p:spPr>
          <a:xfrm rot="5400000">
            <a:off x="5635534" y="5687534"/>
            <a:ext cx="14707" cy="21806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73" name="Прямая соединительная линия 772"/>
          <p:cNvCxnSpPr>
            <a:stCxn id="635" idx="3"/>
            <a:endCxn id="654" idx="7"/>
          </p:cNvCxnSpPr>
          <p:nvPr/>
        </p:nvCxnSpPr>
        <p:spPr>
          <a:xfrm rot="5400000">
            <a:off x="5545030" y="5769564"/>
            <a:ext cx="56055" cy="25589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74" name="Прямая соединительная линия 773"/>
          <p:cNvCxnSpPr>
            <a:stCxn id="654" idx="2"/>
            <a:endCxn id="661" idx="6"/>
          </p:cNvCxnSpPr>
          <p:nvPr/>
        </p:nvCxnSpPr>
        <p:spPr>
          <a:xfrm rot="5400000">
            <a:off x="5385683" y="5872192"/>
            <a:ext cx="165854" cy="114566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89" name="Прямая соединительная линия 788"/>
          <p:cNvCxnSpPr>
            <a:stCxn id="657" idx="4"/>
            <a:endCxn id="732" idx="1"/>
          </p:cNvCxnSpPr>
          <p:nvPr/>
        </p:nvCxnSpPr>
        <p:spPr>
          <a:xfrm rot="10800000">
            <a:off x="4751564" y="6191300"/>
            <a:ext cx="190639" cy="57606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90" name="Прямая соединительная линия 789"/>
          <p:cNvCxnSpPr>
            <a:stCxn id="663" idx="3"/>
            <a:endCxn id="657" idx="0"/>
          </p:cNvCxnSpPr>
          <p:nvPr/>
        </p:nvCxnSpPr>
        <p:spPr>
          <a:xfrm rot="5400000">
            <a:off x="5110511" y="6160279"/>
            <a:ext cx="13993" cy="215312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91" name="Прямая соединительная линия 790"/>
          <p:cNvCxnSpPr>
            <a:stCxn id="662" idx="3"/>
            <a:endCxn id="663" idx="7"/>
          </p:cNvCxnSpPr>
          <p:nvPr/>
        </p:nvCxnSpPr>
        <p:spPr>
          <a:xfrm rot="5400000">
            <a:off x="5296520" y="6167494"/>
            <a:ext cx="49511" cy="93527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92" name="Прямая соединительная линия 791"/>
          <p:cNvCxnSpPr>
            <a:stCxn id="661" idx="2"/>
            <a:endCxn id="662" idx="5"/>
          </p:cNvCxnSpPr>
          <p:nvPr/>
        </p:nvCxnSpPr>
        <p:spPr>
          <a:xfrm rot="5400000">
            <a:off x="5344412" y="6110217"/>
            <a:ext cx="80985" cy="6310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08" name="Прямая соединительная линия 807"/>
          <p:cNvCxnSpPr>
            <a:stCxn id="672" idx="4"/>
            <a:endCxn id="673" idx="0"/>
          </p:cNvCxnSpPr>
          <p:nvPr/>
        </p:nvCxnSpPr>
        <p:spPr>
          <a:xfrm rot="10800000">
            <a:off x="4620074" y="6036440"/>
            <a:ext cx="173996" cy="55926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10" name="Прямая соединительная линия 809"/>
          <p:cNvCxnSpPr>
            <a:stCxn id="666" idx="4"/>
            <a:endCxn id="672" idx="2"/>
          </p:cNvCxnSpPr>
          <p:nvPr/>
        </p:nvCxnSpPr>
        <p:spPr>
          <a:xfrm rot="10800000" flipH="1">
            <a:off x="4653133" y="6120282"/>
            <a:ext cx="153339" cy="48563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11" name="Прямая соединительная линия 810"/>
          <p:cNvCxnSpPr>
            <a:stCxn id="672" idx="7"/>
            <a:endCxn id="731" idx="5"/>
          </p:cNvCxnSpPr>
          <p:nvPr/>
        </p:nvCxnSpPr>
        <p:spPr>
          <a:xfrm rot="5400000" flipH="1" flipV="1">
            <a:off x="4839078" y="6075844"/>
            <a:ext cx="10399" cy="20616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13" name="Прямая соединительная линия 812"/>
          <p:cNvCxnSpPr>
            <a:stCxn id="732" idx="3"/>
            <a:endCxn id="666" idx="0"/>
          </p:cNvCxnSpPr>
          <p:nvPr/>
        </p:nvCxnSpPr>
        <p:spPr>
          <a:xfrm rot="5400000">
            <a:off x="4709341" y="6174522"/>
            <a:ext cx="7903" cy="19520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40" name="TextBox 839"/>
          <p:cNvSpPr txBox="1"/>
          <p:nvPr/>
        </p:nvSpPr>
        <p:spPr>
          <a:xfrm rot="17609775">
            <a:off x="5766738" y="3925096"/>
            <a:ext cx="70215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ДІВА</a:t>
            </a:r>
            <a:endParaRPr lang="uk-UA" sz="8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841" name="TextBox 840"/>
          <p:cNvSpPr txBox="1"/>
          <p:nvPr/>
        </p:nvSpPr>
        <p:spPr>
          <a:xfrm rot="18844704">
            <a:off x="5747959" y="5088146"/>
            <a:ext cx="761432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ТЕРЕЗИ</a:t>
            </a:r>
            <a:endParaRPr lang="uk-UA" sz="8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849" name="TextBox 848"/>
          <p:cNvSpPr txBox="1"/>
          <p:nvPr/>
        </p:nvSpPr>
        <p:spPr>
          <a:xfrm rot="20935033">
            <a:off x="4668509" y="5142956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ЗМІЄНОСЕЦЬ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850" name="TextBox 849"/>
          <p:cNvSpPr txBox="1"/>
          <p:nvPr/>
        </p:nvSpPr>
        <p:spPr>
          <a:xfrm rot="20435732">
            <a:off x="5011383" y="6191548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СКОРПІОН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851" name="TextBox 850"/>
          <p:cNvSpPr txBox="1"/>
          <p:nvPr/>
        </p:nvSpPr>
        <p:spPr>
          <a:xfrm rot="730692">
            <a:off x="3582908" y="6077797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СТРІЛЕЦЬ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852" name="TextBox 851"/>
          <p:cNvSpPr txBox="1"/>
          <p:nvPr/>
        </p:nvSpPr>
        <p:spPr>
          <a:xfrm rot="3763062">
            <a:off x="2175723" y="4842273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КОЗЕРОГ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857" name="TextBox 856"/>
          <p:cNvSpPr txBox="1"/>
          <p:nvPr/>
        </p:nvSpPr>
        <p:spPr>
          <a:xfrm rot="3718070">
            <a:off x="2740230" y="4568320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ВОДОЛІЙ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858" name="TextBox 857"/>
          <p:cNvSpPr txBox="1"/>
          <p:nvPr/>
        </p:nvSpPr>
        <p:spPr>
          <a:xfrm rot="17731778">
            <a:off x="2647441" y="2971766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РИБИ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860" name="TextBox 859"/>
          <p:cNvSpPr txBox="1"/>
          <p:nvPr/>
        </p:nvSpPr>
        <p:spPr>
          <a:xfrm rot="19380116">
            <a:off x="3051864" y="2465752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ОВЕН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861" name="TextBox 860"/>
          <p:cNvSpPr txBox="1"/>
          <p:nvPr/>
        </p:nvSpPr>
        <p:spPr>
          <a:xfrm rot="20497662">
            <a:off x="3653295" y="2246753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ТЕЛЕЦЬ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862" name="TextBox 861"/>
          <p:cNvSpPr txBox="1"/>
          <p:nvPr/>
        </p:nvSpPr>
        <p:spPr>
          <a:xfrm rot="1816433">
            <a:off x="4710285" y="1924869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БЛИЗНЯТА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863" name="TextBox 862"/>
          <p:cNvSpPr txBox="1"/>
          <p:nvPr/>
        </p:nvSpPr>
        <p:spPr>
          <a:xfrm rot="1060210">
            <a:off x="5153839" y="2349047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РАК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864" name="TextBox 863"/>
          <p:cNvSpPr txBox="1"/>
          <p:nvPr/>
        </p:nvSpPr>
        <p:spPr>
          <a:xfrm rot="3557862">
            <a:off x="5753744" y="2991864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ЛЕВ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869" name="TextBox 868"/>
          <p:cNvSpPr txBox="1"/>
          <p:nvPr/>
        </p:nvSpPr>
        <p:spPr>
          <a:xfrm rot="706623">
            <a:off x="4378060" y="3359747"/>
            <a:ext cx="74999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МАЛИЙ </a:t>
            </a:r>
          </a:p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КІВШ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870" name="TextBox 869"/>
          <p:cNvSpPr txBox="1"/>
          <p:nvPr/>
        </p:nvSpPr>
        <p:spPr>
          <a:xfrm rot="3515078">
            <a:off x="4487023" y="3232569"/>
            <a:ext cx="982593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ВЕЛИКИЙ КІВШ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871" name="TextBox 870"/>
          <p:cNvSpPr txBox="1"/>
          <p:nvPr/>
        </p:nvSpPr>
        <p:spPr>
          <a:xfrm rot="3052228">
            <a:off x="4877667" y="3064467"/>
            <a:ext cx="982593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ВЕЛИКА ВЕДМЕДИЦЯ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grpSp>
        <p:nvGrpSpPr>
          <p:cNvPr id="20" name="Группа 352"/>
          <p:cNvGrpSpPr/>
          <p:nvPr/>
        </p:nvGrpSpPr>
        <p:grpSpPr>
          <a:xfrm rot="1024166">
            <a:off x="4501018" y="3398827"/>
            <a:ext cx="322963" cy="278566"/>
            <a:chOff x="4513747" y="3364748"/>
            <a:chExt cx="476035" cy="410596"/>
          </a:xfrm>
        </p:grpSpPr>
        <p:sp>
          <p:nvSpPr>
            <p:cNvPr id="40" name="8-конечная звезда 39"/>
            <p:cNvSpPr/>
            <p:nvPr/>
          </p:nvSpPr>
          <p:spPr>
            <a:xfrm rot="21105294">
              <a:off x="4513747" y="3364748"/>
              <a:ext cx="108000" cy="108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1" name="8-конечная звезда 40"/>
            <p:cNvSpPr/>
            <p:nvPr/>
          </p:nvSpPr>
          <p:spPr>
            <a:xfrm rot="19358116">
              <a:off x="4935782" y="3721344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2" name="8-конечная звезда 41"/>
            <p:cNvSpPr/>
            <p:nvPr/>
          </p:nvSpPr>
          <p:spPr>
            <a:xfrm rot="19358116">
              <a:off x="4914167" y="3628291"/>
              <a:ext cx="72000" cy="72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3" name="8-конечная звезда 42"/>
            <p:cNvSpPr/>
            <p:nvPr/>
          </p:nvSpPr>
          <p:spPr>
            <a:xfrm rot="19358116">
              <a:off x="4793544" y="3721982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4" name="8-конечная звезда 43"/>
            <p:cNvSpPr/>
            <p:nvPr/>
          </p:nvSpPr>
          <p:spPr>
            <a:xfrm rot="19358116" flipV="1">
              <a:off x="4767751" y="3610262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5" name="8-конечная звезда 44"/>
            <p:cNvSpPr/>
            <p:nvPr/>
          </p:nvSpPr>
          <p:spPr>
            <a:xfrm rot="19358116">
              <a:off x="4671645" y="3579107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6" name="8-конечная звезда 45"/>
            <p:cNvSpPr/>
            <p:nvPr/>
          </p:nvSpPr>
          <p:spPr>
            <a:xfrm rot="21285766">
              <a:off x="4594599" y="3502476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48" name="Прямая соединительная линия 47"/>
            <p:cNvCxnSpPr>
              <a:stCxn id="43" idx="1"/>
              <a:endCxn id="41" idx="5"/>
            </p:cNvCxnSpPr>
            <p:nvPr/>
          </p:nvCxnSpPr>
          <p:spPr>
            <a:xfrm rot="16200000" flipH="1">
              <a:off x="4881512" y="3690247"/>
              <a:ext cx="2383" cy="10663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" name="Прямая соединительная линия 51"/>
            <p:cNvCxnSpPr>
              <a:stCxn id="44" idx="7"/>
              <a:endCxn id="42" idx="5"/>
            </p:cNvCxnSpPr>
            <p:nvPr/>
          </p:nvCxnSpPr>
          <p:spPr>
            <a:xfrm rot="16200000" flipH="1">
              <a:off x="4852203" y="3597224"/>
              <a:ext cx="23349" cy="10121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" name="Прямая соединительная линия 54"/>
            <p:cNvCxnSpPr>
              <a:stCxn id="41" idx="7"/>
              <a:endCxn id="42" idx="2"/>
            </p:cNvCxnSpPr>
            <p:nvPr/>
          </p:nvCxnSpPr>
          <p:spPr>
            <a:xfrm rot="5400000" flipH="1" flipV="1">
              <a:off x="4954852" y="3704420"/>
              <a:ext cx="28680" cy="564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" name="Прямая соединительная линия 63"/>
            <p:cNvCxnSpPr>
              <a:stCxn id="44" idx="6"/>
              <a:endCxn id="43" idx="6"/>
            </p:cNvCxnSpPr>
            <p:nvPr/>
          </p:nvCxnSpPr>
          <p:spPr>
            <a:xfrm rot="5400000">
              <a:off x="4765359" y="3686551"/>
              <a:ext cx="74386" cy="386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" name="Прямая соединительная линия 67"/>
            <p:cNvCxnSpPr>
              <a:stCxn id="45" idx="1"/>
              <a:endCxn id="44" idx="3"/>
            </p:cNvCxnSpPr>
            <p:nvPr/>
          </p:nvCxnSpPr>
          <p:spPr>
            <a:xfrm rot="16200000" flipH="1">
              <a:off x="4722427" y="3584557"/>
              <a:ext cx="30585" cy="6046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" name="Прямая соединительная линия 73"/>
            <p:cNvCxnSpPr>
              <a:stCxn id="46" idx="1"/>
              <a:endCxn id="45" idx="6"/>
            </p:cNvCxnSpPr>
            <p:nvPr/>
          </p:nvCxnSpPr>
          <p:spPr>
            <a:xfrm rot="16200000" flipH="1">
              <a:off x="4636374" y="3540454"/>
              <a:ext cx="41958" cy="4273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7" name="Прямая соединительная линия 76"/>
            <p:cNvCxnSpPr>
              <a:stCxn id="40" idx="2"/>
              <a:endCxn id="46" idx="5"/>
            </p:cNvCxnSpPr>
            <p:nvPr/>
          </p:nvCxnSpPr>
          <p:spPr>
            <a:xfrm rot="16200000" flipH="1">
              <a:off x="4568392" y="3479288"/>
              <a:ext cx="38719" cy="2452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692" name="8-конечная звезда 691"/>
          <p:cNvSpPr/>
          <p:nvPr/>
        </p:nvSpPr>
        <p:spPr>
          <a:xfrm rot="1262594">
            <a:off x="862488" y="4882071"/>
            <a:ext cx="36000" cy="360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740" name="8-конечная звезда 739"/>
          <p:cNvSpPr/>
          <p:nvPr/>
        </p:nvSpPr>
        <p:spPr>
          <a:xfrm rot="1262594">
            <a:off x="4579895" y="4079837"/>
            <a:ext cx="54000" cy="540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grpSp>
        <p:nvGrpSpPr>
          <p:cNvPr id="21" name="Группа 741"/>
          <p:cNvGrpSpPr/>
          <p:nvPr/>
        </p:nvGrpSpPr>
        <p:grpSpPr>
          <a:xfrm>
            <a:off x="4364528" y="3150090"/>
            <a:ext cx="618304" cy="978555"/>
            <a:chOff x="4585684" y="3442682"/>
            <a:chExt cx="618304" cy="978555"/>
          </a:xfrm>
        </p:grpSpPr>
        <p:sp>
          <p:nvSpPr>
            <p:cNvPr id="743" name="8-конечная звезда 742"/>
            <p:cNvSpPr/>
            <p:nvPr/>
          </p:nvSpPr>
          <p:spPr>
            <a:xfrm rot="1262594">
              <a:off x="4722770" y="4365589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44" name="8-конечная звезда 743"/>
            <p:cNvSpPr/>
            <p:nvPr/>
          </p:nvSpPr>
          <p:spPr>
            <a:xfrm rot="1262594">
              <a:off x="4867295" y="4367237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62" name="8-конечная звезда 761"/>
            <p:cNvSpPr/>
            <p:nvPr/>
          </p:nvSpPr>
          <p:spPr>
            <a:xfrm rot="1262594">
              <a:off x="4942874" y="3442682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63" name="8-конечная звезда 762"/>
            <p:cNvSpPr/>
            <p:nvPr/>
          </p:nvSpPr>
          <p:spPr>
            <a:xfrm rot="1262594">
              <a:off x="5157188" y="3728434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65" name="8-конечная звезда 764"/>
            <p:cNvSpPr/>
            <p:nvPr/>
          </p:nvSpPr>
          <p:spPr>
            <a:xfrm rot="1262594">
              <a:off x="5150346" y="3935907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66" name="8-конечная звезда 765"/>
            <p:cNvSpPr/>
            <p:nvPr/>
          </p:nvSpPr>
          <p:spPr>
            <a:xfrm rot="1262594">
              <a:off x="4793157" y="4007346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69" name="8-конечная звезда 768"/>
            <p:cNvSpPr/>
            <p:nvPr/>
          </p:nvSpPr>
          <p:spPr>
            <a:xfrm rot="1262594">
              <a:off x="4585684" y="4014186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70" name="8-конечная звезда 769"/>
            <p:cNvSpPr/>
            <p:nvPr/>
          </p:nvSpPr>
          <p:spPr>
            <a:xfrm rot="1262594">
              <a:off x="4657122" y="4157062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75" name="8-конечная звезда 774"/>
            <p:cNvSpPr/>
            <p:nvPr/>
          </p:nvSpPr>
          <p:spPr>
            <a:xfrm rot="1262594">
              <a:off x="4721718" y="4221660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76" name="8-конечная звезда 775"/>
            <p:cNvSpPr/>
            <p:nvPr/>
          </p:nvSpPr>
          <p:spPr>
            <a:xfrm rot="1262594">
              <a:off x="4937085" y="4008397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78" name="8-конечная звезда 777"/>
            <p:cNvSpPr/>
            <p:nvPr/>
          </p:nvSpPr>
          <p:spPr>
            <a:xfrm rot="1262594">
              <a:off x="4863014" y="4291518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79" name="8-конечная звезда 778"/>
            <p:cNvSpPr/>
            <p:nvPr/>
          </p:nvSpPr>
          <p:spPr>
            <a:xfrm rot="1262594">
              <a:off x="4720138" y="3934329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80" name="8-конечная звезда 779"/>
            <p:cNvSpPr/>
            <p:nvPr/>
          </p:nvSpPr>
          <p:spPr>
            <a:xfrm rot="1262594">
              <a:off x="4655542" y="3941168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781" name="Прямая соединительная линия 780"/>
            <p:cNvCxnSpPr>
              <a:stCxn id="780" idx="3"/>
              <a:endCxn id="779" idx="4"/>
            </p:cNvCxnSpPr>
            <p:nvPr/>
          </p:nvCxnSpPr>
          <p:spPr>
            <a:xfrm rot="5400000" flipH="1" flipV="1">
              <a:off x="4678909" y="3924049"/>
              <a:ext cx="20611" cy="6424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3" name="Прямая соединительная линия 782"/>
            <p:cNvCxnSpPr>
              <a:stCxn id="779" idx="1"/>
              <a:endCxn id="766" idx="5"/>
            </p:cNvCxnSpPr>
            <p:nvPr/>
          </p:nvCxnSpPr>
          <p:spPr>
            <a:xfrm rot="16200000" flipH="1">
              <a:off x="4755959" y="3958265"/>
              <a:ext cx="40584" cy="6160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4" name="Прямая соединительная линия 783"/>
            <p:cNvCxnSpPr>
              <a:stCxn id="766" idx="7"/>
              <a:endCxn id="776" idx="4"/>
            </p:cNvCxnSpPr>
            <p:nvPr/>
          </p:nvCxnSpPr>
          <p:spPr>
            <a:xfrm rot="16200000" flipH="1">
              <a:off x="4886184" y="3973001"/>
              <a:ext cx="4457" cy="10094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5" name="Прямая соединительная линия 784"/>
            <p:cNvCxnSpPr>
              <a:stCxn id="765" idx="7"/>
              <a:endCxn id="763" idx="1"/>
            </p:cNvCxnSpPr>
            <p:nvPr/>
          </p:nvCxnSpPr>
          <p:spPr>
            <a:xfrm rot="16200000" flipV="1">
              <a:off x="5104316" y="3858991"/>
              <a:ext cx="176588" cy="504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6" name="Прямая соединительная линия 785"/>
            <p:cNvCxnSpPr>
              <a:stCxn id="765" idx="3"/>
              <a:endCxn id="776" idx="7"/>
            </p:cNvCxnSpPr>
            <p:nvPr/>
          </p:nvCxnSpPr>
          <p:spPr>
            <a:xfrm rot="5400000">
              <a:off x="5042748" y="3914820"/>
              <a:ext cx="55626" cy="16360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7" name="Прямая соединительная линия 786"/>
            <p:cNvCxnSpPr>
              <a:stCxn id="775" idx="3"/>
              <a:endCxn id="770" idx="1"/>
            </p:cNvCxnSpPr>
            <p:nvPr/>
          </p:nvCxnSpPr>
          <p:spPr>
            <a:xfrm rot="5400000" flipH="1">
              <a:off x="4680521" y="4211349"/>
              <a:ext cx="52715" cy="3371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8" name="Прямая соединительная линия 787"/>
            <p:cNvCxnSpPr>
              <a:stCxn id="778" idx="1"/>
              <a:endCxn id="775" idx="0"/>
            </p:cNvCxnSpPr>
            <p:nvPr/>
          </p:nvCxnSpPr>
          <p:spPr>
            <a:xfrm rot="5400000" flipH="1">
              <a:off x="4791387" y="4229032"/>
              <a:ext cx="72505" cy="12136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7" name="Прямая соединительная линия 796"/>
            <p:cNvCxnSpPr>
              <a:stCxn id="743" idx="5"/>
              <a:endCxn id="775" idx="2"/>
            </p:cNvCxnSpPr>
            <p:nvPr/>
          </p:nvCxnSpPr>
          <p:spPr>
            <a:xfrm rot="16200000" flipV="1">
              <a:off x="4687254" y="4316361"/>
              <a:ext cx="101016" cy="209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8" name="Прямая соединительная линия 797"/>
            <p:cNvCxnSpPr>
              <a:stCxn id="744" idx="1"/>
              <a:endCxn id="778" idx="1"/>
            </p:cNvCxnSpPr>
            <p:nvPr/>
          </p:nvCxnSpPr>
          <p:spPr>
            <a:xfrm rot="5400000" flipH="1">
              <a:off x="4850319" y="4363972"/>
              <a:ext cx="92944" cy="1693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9" name="Прямая соединительная линия 798"/>
            <p:cNvCxnSpPr>
              <a:stCxn id="744" idx="3"/>
              <a:endCxn id="743" idx="0"/>
            </p:cNvCxnSpPr>
            <p:nvPr/>
          </p:nvCxnSpPr>
          <p:spPr>
            <a:xfrm rot="5400000" flipH="1">
              <a:off x="4820837" y="4356416"/>
              <a:ext cx="2916" cy="9465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0" name="Прямая соединительная линия 799"/>
            <p:cNvCxnSpPr>
              <a:stCxn id="769" idx="1"/>
              <a:endCxn id="770" idx="5"/>
            </p:cNvCxnSpPr>
            <p:nvPr/>
          </p:nvCxnSpPr>
          <p:spPr>
            <a:xfrm rot="16200000" flipH="1">
              <a:off x="4594749" y="4082806"/>
              <a:ext cx="100108" cy="5243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1" name="Прямая соединительная линия 800"/>
            <p:cNvCxnSpPr>
              <a:stCxn id="769" idx="7"/>
              <a:endCxn id="780" idx="4"/>
            </p:cNvCxnSpPr>
            <p:nvPr/>
          </p:nvCxnSpPr>
          <p:spPr>
            <a:xfrm rot="5400000" flipH="1" flipV="1">
              <a:off x="4605915" y="3977258"/>
              <a:ext cx="75380" cy="2627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3" name="Прямая соединительная линия 802"/>
            <p:cNvCxnSpPr>
              <a:stCxn id="763" idx="5"/>
              <a:endCxn id="762" idx="1"/>
            </p:cNvCxnSpPr>
            <p:nvPr/>
          </p:nvCxnSpPr>
          <p:spPr>
            <a:xfrm rot="16200000" flipV="1">
              <a:off x="4951939" y="3511302"/>
              <a:ext cx="242984" cy="19531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2" name="Группа 803"/>
          <p:cNvGrpSpPr/>
          <p:nvPr/>
        </p:nvGrpSpPr>
        <p:grpSpPr>
          <a:xfrm rot="454036">
            <a:off x="3942773" y="3396132"/>
            <a:ext cx="418878" cy="573235"/>
            <a:chOff x="3898064" y="3436893"/>
            <a:chExt cx="418878" cy="573235"/>
          </a:xfrm>
        </p:grpSpPr>
        <p:sp>
          <p:nvSpPr>
            <p:cNvPr id="805" name="8-конечная звезда 804"/>
            <p:cNvSpPr/>
            <p:nvPr/>
          </p:nvSpPr>
          <p:spPr>
            <a:xfrm rot="1262594">
              <a:off x="4053798" y="3840511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06" name="8-конечная звезда 805"/>
            <p:cNvSpPr/>
            <p:nvPr/>
          </p:nvSpPr>
          <p:spPr>
            <a:xfrm rot="1262594">
              <a:off x="4252142" y="3672152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14" name="8-конечная звезда 813"/>
            <p:cNvSpPr/>
            <p:nvPr/>
          </p:nvSpPr>
          <p:spPr>
            <a:xfrm rot="1262594">
              <a:off x="3898064" y="3719192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15" name="8-конечная звезда 814"/>
            <p:cNvSpPr/>
            <p:nvPr/>
          </p:nvSpPr>
          <p:spPr>
            <a:xfrm rot="1262594">
              <a:off x="4129328" y="3832601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16" name="8-конечная звезда 815"/>
            <p:cNvSpPr/>
            <p:nvPr/>
          </p:nvSpPr>
          <p:spPr>
            <a:xfrm rot="1262594">
              <a:off x="4222705" y="343689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17" name="8-конечная звезда 816"/>
            <p:cNvSpPr/>
            <p:nvPr/>
          </p:nvSpPr>
          <p:spPr>
            <a:xfrm rot="1262594">
              <a:off x="4018053" y="3557848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18" name="8-конечная звезда 817"/>
            <p:cNvSpPr/>
            <p:nvPr/>
          </p:nvSpPr>
          <p:spPr>
            <a:xfrm rot="1262594">
              <a:off x="3975458" y="377970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19" name="8-конечная звезда 818"/>
            <p:cNvSpPr/>
            <p:nvPr/>
          </p:nvSpPr>
          <p:spPr>
            <a:xfrm rot="1262594">
              <a:off x="4214245" y="3963328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820" name="Прямая соединительная линия 819"/>
            <p:cNvCxnSpPr>
              <a:stCxn id="805" idx="0"/>
              <a:endCxn id="815" idx="4"/>
            </p:cNvCxnSpPr>
            <p:nvPr/>
          </p:nvCxnSpPr>
          <p:spPr>
            <a:xfrm rot="21145964" flipV="1">
              <a:off x="4097931" y="3855587"/>
              <a:ext cx="34663" cy="1450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1" name="Прямая соединительная линия 820"/>
            <p:cNvCxnSpPr>
              <a:stCxn id="805" idx="4"/>
              <a:endCxn id="818" idx="1"/>
            </p:cNvCxnSpPr>
            <p:nvPr/>
          </p:nvCxnSpPr>
          <p:spPr>
            <a:xfrm rot="10345964">
              <a:off x="4015195" y="3828721"/>
              <a:ext cx="38393" cy="2944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2" name="Прямая соединительная линия 821"/>
            <p:cNvCxnSpPr>
              <a:stCxn id="814" idx="1"/>
              <a:endCxn id="818" idx="4"/>
            </p:cNvCxnSpPr>
            <p:nvPr/>
          </p:nvCxnSpPr>
          <p:spPr>
            <a:xfrm rot="15745964" flipH="1">
              <a:off x="3950389" y="3773471"/>
              <a:ext cx="20100" cy="3126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4" name="Прямая соединительная линия 823"/>
            <p:cNvCxnSpPr>
              <a:stCxn id="814" idx="7"/>
              <a:endCxn id="817" idx="2"/>
            </p:cNvCxnSpPr>
            <p:nvPr/>
          </p:nvCxnSpPr>
          <p:spPr>
            <a:xfrm rot="4945964" flipH="1" flipV="1">
              <a:off x="3939038" y="3628473"/>
              <a:ext cx="117356" cy="9153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5" name="Прямая соединительная линия 824"/>
            <p:cNvCxnSpPr>
              <a:stCxn id="817" idx="0"/>
              <a:endCxn id="806" idx="3"/>
            </p:cNvCxnSpPr>
            <p:nvPr/>
          </p:nvCxnSpPr>
          <p:spPr>
            <a:xfrm rot="21145964">
              <a:off x="4079166" y="3582919"/>
              <a:ext cx="166853" cy="14641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6" name="Прямая соединительная линия 825"/>
            <p:cNvCxnSpPr>
              <a:stCxn id="817" idx="0"/>
              <a:endCxn id="816" idx="3"/>
            </p:cNvCxnSpPr>
            <p:nvPr/>
          </p:nvCxnSpPr>
          <p:spPr>
            <a:xfrm rot="21145964" flipV="1">
              <a:off x="4063045" y="3485571"/>
              <a:ext cx="169192" cy="9826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39" name="Прямая соединительная линия 838"/>
            <p:cNvCxnSpPr>
              <a:stCxn id="815" idx="6"/>
              <a:endCxn id="806" idx="2"/>
            </p:cNvCxnSpPr>
            <p:nvPr/>
          </p:nvCxnSpPr>
          <p:spPr>
            <a:xfrm rot="4945964" flipH="1" flipV="1">
              <a:off x="4180141" y="3728855"/>
              <a:ext cx="85989" cy="11184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42" name="Прямая соединительная линия 841"/>
            <p:cNvCxnSpPr>
              <a:stCxn id="819" idx="5"/>
              <a:endCxn id="815" idx="0"/>
            </p:cNvCxnSpPr>
            <p:nvPr/>
          </p:nvCxnSpPr>
          <p:spPr>
            <a:xfrm rot="15745964" flipV="1">
              <a:off x="4163706" y="3908900"/>
              <a:ext cx="92701" cy="2417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43" name="Прямая соединительная линия 842"/>
            <p:cNvCxnSpPr>
              <a:stCxn id="806" idx="6"/>
              <a:endCxn id="816" idx="1"/>
            </p:cNvCxnSpPr>
            <p:nvPr/>
          </p:nvCxnSpPr>
          <p:spPr>
            <a:xfrm rot="15745964" flipV="1">
              <a:off x="4184021" y="3576072"/>
              <a:ext cx="188804" cy="1073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5" name="Группа 843"/>
          <p:cNvGrpSpPr/>
          <p:nvPr/>
        </p:nvGrpSpPr>
        <p:grpSpPr>
          <a:xfrm rot="863702">
            <a:off x="3894714" y="3192591"/>
            <a:ext cx="283138" cy="325688"/>
            <a:chOff x="3581341" y="3244782"/>
            <a:chExt cx="283138" cy="325688"/>
          </a:xfrm>
        </p:grpSpPr>
        <p:sp>
          <p:nvSpPr>
            <p:cNvPr id="845" name="8-конечная звезда 844"/>
            <p:cNvSpPr/>
            <p:nvPr/>
          </p:nvSpPr>
          <p:spPr>
            <a:xfrm rot="1262594">
              <a:off x="3810479" y="3244782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46" name="8-конечная звезда 845"/>
            <p:cNvSpPr/>
            <p:nvPr/>
          </p:nvSpPr>
          <p:spPr>
            <a:xfrm rot="1262594">
              <a:off x="3696294" y="3349536"/>
              <a:ext cx="72483" cy="72483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47" name="8-конечная звезда 846"/>
            <p:cNvSpPr/>
            <p:nvPr/>
          </p:nvSpPr>
          <p:spPr>
            <a:xfrm rot="1262594">
              <a:off x="3659939" y="3505670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48" name="8-конечная звезда 847"/>
            <p:cNvSpPr/>
            <p:nvPr/>
          </p:nvSpPr>
          <p:spPr>
            <a:xfrm rot="1262594">
              <a:off x="3671149" y="3261989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53" name="8-конечная звезда 852"/>
            <p:cNvSpPr/>
            <p:nvPr/>
          </p:nvSpPr>
          <p:spPr>
            <a:xfrm rot="1262594">
              <a:off x="3581341" y="3367035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854" name="Прямая соединительная линия 853"/>
            <p:cNvCxnSpPr>
              <a:stCxn id="848" idx="7"/>
              <a:endCxn id="845" idx="3"/>
            </p:cNvCxnSpPr>
            <p:nvPr/>
          </p:nvCxnSpPr>
          <p:spPr>
            <a:xfrm rot="15336298" flipH="1">
              <a:off x="3762348" y="3243604"/>
              <a:ext cx="21266" cy="7677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55" name="Прямая соединительная линия 854"/>
            <p:cNvCxnSpPr>
              <a:stCxn id="846" idx="5"/>
              <a:endCxn id="848" idx="2"/>
            </p:cNvCxnSpPr>
            <p:nvPr/>
          </p:nvCxnSpPr>
          <p:spPr>
            <a:xfrm rot="15336298" flipV="1">
              <a:off x="3688072" y="3329582"/>
              <a:ext cx="33590" cy="1812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56" name="Прямая соединительная линия 855"/>
            <p:cNvCxnSpPr>
              <a:stCxn id="853" idx="7"/>
              <a:endCxn id="846" idx="3"/>
            </p:cNvCxnSpPr>
            <p:nvPr/>
          </p:nvCxnSpPr>
          <p:spPr>
            <a:xfrm rot="15336298" flipH="1">
              <a:off x="3657530" y="3368000"/>
              <a:ext cx="27706" cy="5077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59" name="Прямая соединительная линия 858"/>
            <p:cNvCxnSpPr>
              <a:stCxn id="847" idx="4"/>
              <a:endCxn id="853" idx="1"/>
            </p:cNvCxnSpPr>
            <p:nvPr/>
          </p:nvCxnSpPr>
          <p:spPr>
            <a:xfrm rot="9936298">
              <a:off x="3639554" y="3426198"/>
              <a:ext cx="9886" cy="10308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6" name="Группа 864"/>
          <p:cNvGrpSpPr/>
          <p:nvPr/>
        </p:nvGrpSpPr>
        <p:grpSpPr>
          <a:xfrm rot="21433529">
            <a:off x="3657042" y="4010332"/>
            <a:ext cx="707622" cy="622149"/>
            <a:chOff x="3591204" y="4423662"/>
            <a:chExt cx="707622" cy="622149"/>
          </a:xfrm>
        </p:grpSpPr>
        <p:sp>
          <p:nvSpPr>
            <p:cNvPr id="872" name="8-конечная звезда 871"/>
            <p:cNvSpPr/>
            <p:nvPr/>
          </p:nvSpPr>
          <p:spPr>
            <a:xfrm rot="1262594">
              <a:off x="3946300" y="4423662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74" name="8-конечная звезда 873"/>
            <p:cNvSpPr/>
            <p:nvPr/>
          </p:nvSpPr>
          <p:spPr>
            <a:xfrm rot="1262594">
              <a:off x="4091407" y="4572050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75" name="8-конечная звезда 874"/>
            <p:cNvSpPr/>
            <p:nvPr/>
          </p:nvSpPr>
          <p:spPr>
            <a:xfrm rot="1262594">
              <a:off x="3936952" y="457990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76" name="8-конечная звезда 875"/>
            <p:cNvSpPr/>
            <p:nvPr/>
          </p:nvSpPr>
          <p:spPr>
            <a:xfrm rot="1262594">
              <a:off x="3802532" y="4629571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77" name="8-конечная звезда 876"/>
            <p:cNvSpPr/>
            <p:nvPr/>
          </p:nvSpPr>
          <p:spPr>
            <a:xfrm rot="1262594">
              <a:off x="4094144" y="4499531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79" name="8-конечная звезда 878"/>
            <p:cNvSpPr/>
            <p:nvPr/>
          </p:nvSpPr>
          <p:spPr>
            <a:xfrm rot="1262594">
              <a:off x="4252026" y="4448001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80" name="8-конечная звезда 879"/>
            <p:cNvSpPr/>
            <p:nvPr/>
          </p:nvSpPr>
          <p:spPr>
            <a:xfrm rot="1262594">
              <a:off x="4069939" y="4999011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81" name="8-конечная звезда 880"/>
            <p:cNvSpPr/>
            <p:nvPr/>
          </p:nvSpPr>
          <p:spPr>
            <a:xfrm rot="1262594">
              <a:off x="3949916" y="4778630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82" name="8-конечная звезда 881"/>
            <p:cNvSpPr/>
            <p:nvPr/>
          </p:nvSpPr>
          <p:spPr>
            <a:xfrm rot="1262594">
              <a:off x="3808725" y="4485700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83" name="8-конечная звезда 882"/>
            <p:cNvSpPr/>
            <p:nvPr/>
          </p:nvSpPr>
          <p:spPr>
            <a:xfrm rot="1262594">
              <a:off x="3591204" y="4546681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84" name="8-конечная звезда 883"/>
            <p:cNvSpPr/>
            <p:nvPr/>
          </p:nvSpPr>
          <p:spPr>
            <a:xfrm rot="1262594">
              <a:off x="4001682" y="4923618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85" name="8-конечная звезда 884"/>
            <p:cNvSpPr/>
            <p:nvPr/>
          </p:nvSpPr>
          <p:spPr>
            <a:xfrm rot="1262594">
              <a:off x="3665657" y="4478203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886" name="Прямая соединительная линия 885"/>
            <p:cNvCxnSpPr>
              <a:stCxn id="882" idx="3"/>
              <a:endCxn id="885" idx="0"/>
            </p:cNvCxnSpPr>
            <p:nvPr/>
          </p:nvCxnSpPr>
          <p:spPr>
            <a:xfrm rot="5566471" flipH="1">
              <a:off x="3756065" y="4461211"/>
              <a:ext cx="6027" cy="10373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87" name="Прямая соединительная линия 886"/>
            <p:cNvCxnSpPr>
              <a:stCxn id="882" idx="7"/>
              <a:endCxn id="872" idx="3"/>
            </p:cNvCxnSpPr>
            <p:nvPr/>
          </p:nvCxnSpPr>
          <p:spPr>
            <a:xfrm rot="5566471" flipH="1" flipV="1">
              <a:off x="3883816" y="4437409"/>
              <a:ext cx="34971" cy="9399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88" name="Прямая соединительная линия 887"/>
            <p:cNvCxnSpPr>
              <a:stCxn id="872" idx="0"/>
              <a:endCxn id="877" idx="5"/>
            </p:cNvCxnSpPr>
            <p:nvPr/>
          </p:nvCxnSpPr>
          <p:spPr>
            <a:xfrm rot="166471">
              <a:off x="4008179" y="4470115"/>
              <a:ext cx="100625" cy="2901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89" name="Прямая соединительная линия 888"/>
            <p:cNvCxnSpPr>
              <a:stCxn id="883" idx="0"/>
              <a:endCxn id="882" idx="2"/>
            </p:cNvCxnSpPr>
            <p:nvPr/>
          </p:nvCxnSpPr>
          <p:spPr>
            <a:xfrm rot="166471" flipV="1">
              <a:off x="3637705" y="4526435"/>
              <a:ext cx="184758" cy="5655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90" name="Прямая соединительная линия 889"/>
            <p:cNvCxnSpPr>
              <a:stCxn id="876" idx="3"/>
              <a:endCxn id="883" idx="0"/>
            </p:cNvCxnSpPr>
            <p:nvPr/>
          </p:nvCxnSpPr>
          <p:spPr>
            <a:xfrm rot="5566471" flipH="1">
              <a:off x="3680253" y="4536746"/>
              <a:ext cx="80795" cy="17252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91" name="Прямая соединительная линия 890"/>
            <p:cNvCxnSpPr>
              <a:stCxn id="877" idx="6"/>
              <a:endCxn id="879" idx="3"/>
            </p:cNvCxnSpPr>
            <p:nvPr/>
          </p:nvCxnSpPr>
          <p:spPr>
            <a:xfrm rot="5566471" flipH="1" flipV="1">
              <a:off x="4176810" y="4427513"/>
              <a:ext cx="26366" cy="12696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92" name="Прямая соединительная линия 891"/>
            <p:cNvCxnSpPr>
              <a:stCxn id="876" idx="7"/>
              <a:endCxn id="875" idx="3"/>
            </p:cNvCxnSpPr>
            <p:nvPr/>
          </p:nvCxnSpPr>
          <p:spPr>
            <a:xfrm rot="5566471" flipH="1" flipV="1">
              <a:off x="3880829" y="4589923"/>
              <a:ext cx="31826" cy="8362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93" name="Прямая соединительная линия 892"/>
            <p:cNvCxnSpPr>
              <a:stCxn id="881" idx="5"/>
              <a:endCxn id="875" idx="1"/>
            </p:cNvCxnSpPr>
            <p:nvPr/>
          </p:nvCxnSpPr>
          <p:spPr>
            <a:xfrm rot="5566471" flipH="1" flipV="1">
              <a:off x="3894650" y="4704174"/>
              <a:ext cx="149432" cy="387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94" name="Прямая соединительная линия 893"/>
            <p:cNvCxnSpPr>
              <a:stCxn id="874" idx="7"/>
              <a:endCxn id="879" idx="3"/>
            </p:cNvCxnSpPr>
            <p:nvPr/>
          </p:nvCxnSpPr>
          <p:spPr>
            <a:xfrm rot="5566471" flipH="1" flipV="1">
              <a:off x="4142348" y="4481673"/>
              <a:ext cx="112428" cy="10564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95" name="Прямая соединительная линия 894"/>
            <p:cNvCxnSpPr>
              <a:stCxn id="884" idx="5"/>
              <a:endCxn id="881" idx="1"/>
            </p:cNvCxnSpPr>
            <p:nvPr/>
          </p:nvCxnSpPr>
          <p:spPr>
            <a:xfrm rot="16366471" flipV="1">
              <a:off x="3948459" y="4856148"/>
              <a:ext cx="100411" cy="3659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96" name="Прямая соединительная линия 895"/>
            <p:cNvCxnSpPr>
              <a:stCxn id="884" idx="0"/>
              <a:endCxn id="880" idx="5"/>
            </p:cNvCxnSpPr>
            <p:nvPr/>
          </p:nvCxnSpPr>
          <p:spPr>
            <a:xfrm rot="166471">
              <a:off x="4042302" y="4953980"/>
              <a:ext cx="42675" cy="4604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97" name="Прямая соединительная линия 896"/>
            <p:cNvCxnSpPr>
              <a:stCxn id="875" idx="7"/>
              <a:endCxn id="874" idx="3"/>
            </p:cNvCxnSpPr>
            <p:nvPr/>
          </p:nvCxnSpPr>
          <p:spPr>
            <a:xfrm rot="16366471" flipH="1">
              <a:off x="4036695" y="4550145"/>
              <a:ext cx="8969" cy="10566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7" name="Группа 897"/>
          <p:cNvGrpSpPr/>
          <p:nvPr/>
        </p:nvGrpSpPr>
        <p:grpSpPr>
          <a:xfrm rot="20868841">
            <a:off x="4169768" y="4203281"/>
            <a:ext cx="364793" cy="303543"/>
            <a:chOff x="4320396" y="4640299"/>
            <a:chExt cx="364793" cy="303543"/>
          </a:xfrm>
        </p:grpSpPr>
        <p:sp>
          <p:nvSpPr>
            <p:cNvPr id="899" name="8-конечная звезда 898"/>
            <p:cNvSpPr/>
            <p:nvPr/>
          </p:nvSpPr>
          <p:spPr>
            <a:xfrm rot="1262594">
              <a:off x="4517547" y="4740786"/>
              <a:ext cx="82800" cy="82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900" name="8-конечная звезда 899"/>
            <p:cNvSpPr/>
            <p:nvPr/>
          </p:nvSpPr>
          <p:spPr>
            <a:xfrm rot="1262594">
              <a:off x="4454500" y="4871359"/>
              <a:ext cx="72483" cy="72483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901" name="8-конечная звезда 900"/>
            <p:cNvSpPr/>
            <p:nvPr/>
          </p:nvSpPr>
          <p:spPr>
            <a:xfrm rot="1262594">
              <a:off x="4422696" y="4640299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902" name="8-конечная звезда 901"/>
            <p:cNvSpPr/>
            <p:nvPr/>
          </p:nvSpPr>
          <p:spPr>
            <a:xfrm rot="1262594">
              <a:off x="4320396" y="4727622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903" name="8-конечная звезда 902"/>
            <p:cNvSpPr/>
            <p:nvPr/>
          </p:nvSpPr>
          <p:spPr>
            <a:xfrm rot="1262594">
              <a:off x="4435966" y="4793163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904" name="8-конечная звезда 903"/>
            <p:cNvSpPr/>
            <p:nvPr/>
          </p:nvSpPr>
          <p:spPr>
            <a:xfrm rot="1262594">
              <a:off x="4379104" y="4868544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905" name="8-конечная звезда 904"/>
            <p:cNvSpPr/>
            <p:nvPr/>
          </p:nvSpPr>
          <p:spPr>
            <a:xfrm rot="1262594">
              <a:off x="4638389" y="4862034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906" name="Прямая соединительная линия 905"/>
            <p:cNvCxnSpPr>
              <a:stCxn id="904" idx="0"/>
              <a:endCxn id="903" idx="1"/>
            </p:cNvCxnSpPr>
            <p:nvPr/>
          </p:nvCxnSpPr>
          <p:spPr>
            <a:xfrm rot="731159" flipV="1">
              <a:off x="4431431" y="4833949"/>
              <a:ext cx="30350" cy="7039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07" name="Прямая соединительная линия 906"/>
            <p:cNvCxnSpPr>
              <a:stCxn id="904" idx="0"/>
              <a:endCxn id="900" idx="7"/>
            </p:cNvCxnSpPr>
            <p:nvPr/>
          </p:nvCxnSpPr>
          <p:spPr>
            <a:xfrm rot="731159" flipV="1">
              <a:off x="4426252" y="4882464"/>
              <a:ext cx="95700" cy="2830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08" name="Прямая соединительная линия 907"/>
            <p:cNvCxnSpPr>
              <a:stCxn id="905" idx="3"/>
              <a:endCxn id="900" idx="7"/>
            </p:cNvCxnSpPr>
            <p:nvPr/>
          </p:nvCxnSpPr>
          <p:spPr>
            <a:xfrm rot="6131159">
              <a:off x="4570835" y="4836733"/>
              <a:ext cx="22596" cy="11435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09" name="Прямая соединительная линия 908"/>
            <p:cNvCxnSpPr>
              <a:stCxn id="904" idx="5"/>
              <a:endCxn id="902" idx="1"/>
            </p:cNvCxnSpPr>
            <p:nvPr/>
          </p:nvCxnSpPr>
          <p:spPr>
            <a:xfrm rot="16931159" flipV="1">
              <a:off x="4329369" y="4791718"/>
              <a:ext cx="87563" cy="5952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10" name="Прямая соединительная линия 909"/>
            <p:cNvCxnSpPr>
              <a:stCxn id="902" idx="6"/>
              <a:endCxn id="901" idx="4"/>
            </p:cNvCxnSpPr>
            <p:nvPr/>
          </p:nvCxnSpPr>
          <p:spPr>
            <a:xfrm rot="6131159" flipH="1" flipV="1">
              <a:off x="4344512" y="4664822"/>
              <a:ext cx="87431" cy="5483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11" name="Прямая соединительная линия 910"/>
            <p:cNvCxnSpPr>
              <a:stCxn id="899" idx="5"/>
              <a:endCxn id="901" idx="1"/>
            </p:cNvCxnSpPr>
            <p:nvPr/>
          </p:nvCxnSpPr>
          <p:spPr>
            <a:xfrm rot="16931159" flipV="1">
              <a:off x="4479035" y="4666168"/>
              <a:ext cx="39667" cy="9710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12" name="Прямая соединительная линия 911"/>
            <p:cNvCxnSpPr>
              <a:stCxn id="905" idx="5"/>
              <a:endCxn id="899" idx="0"/>
            </p:cNvCxnSpPr>
            <p:nvPr/>
          </p:nvCxnSpPr>
          <p:spPr>
            <a:xfrm rot="16931159" flipV="1">
              <a:off x="4597966" y="4796745"/>
              <a:ext cx="53943" cy="6761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9" name="Группа 912"/>
          <p:cNvGrpSpPr/>
          <p:nvPr/>
        </p:nvGrpSpPr>
        <p:grpSpPr>
          <a:xfrm rot="21163619">
            <a:off x="4223693" y="4099681"/>
            <a:ext cx="993512" cy="887928"/>
            <a:chOff x="4435965" y="4516219"/>
            <a:chExt cx="993512" cy="887928"/>
          </a:xfrm>
        </p:grpSpPr>
        <p:sp>
          <p:nvSpPr>
            <p:cNvPr id="914" name="8-конечная звезда 913"/>
            <p:cNvSpPr/>
            <p:nvPr/>
          </p:nvSpPr>
          <p:spPr>
            <a:xfrm rot="1262594">
              <a:off x="5165705" y="4806709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915" name="8-конечная звезда 914"/>
            <p:cNvSpPr/>
            <p:nvPr/>
          </p:nvSpPr>
          <p:spPr>
            <a:xfrm rot="1262594">
              <a:off x="5280300" y="5037389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916" name="8-конечная звезда 915"/>
            <p:cNvSpPr/>
            <p:nvPr/>
          </p:nvSpPr>
          <p:spPr>
            <a:xfrm rot="1262594">
              <a:off x="4651332" y="522284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917" name="8-конечная звезда 916"/>
            <p:cNvSpPr/>
            <p:nvPr/>
          </p:nvSpPr>
          <p:spPr>
            <a:xfrm rot="1262594">
              <a:off x="4783129" y="4979042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918" name="8-конечная звезда 917"/>
            <p:cNvSpPr/>
            <p:nvPr/>
          </p:nvSpPr>
          <p:spPr>
            <a:xfrm rot="1262594">
              <a:off x="4986676" y="5077037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919" name="8-конечная звезда 918"/>
            <p:cNvSpPr/>
            <p:nvPr/>
          </p:nvSpPr>
          <p:spPr>
            <a:xfrm rot="1262594">
              <a:off x="4794208" y="4794216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920" name="8-конечная звезда 919"/>
            <p:cNvSpPr/>
            <p:nvPr/>
          </p:nvSpPr>
          <p:spPr>
            <a:xfrm rot="1262594">
              <a:off x="4849671" y="4633634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921" name="8-конечная звезда 920"/>
            <p:cNvSpPr/>
            <p:nvPr/>
          </p:nvSpPr>
          <p:spPr>
            <a:xfrm rot="1262594">
              <a:off x="5058250" y="4516219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922" name="8-конечная звезда 921"/>
            <p:cNvSpPr/>
            <p:nvPr/>
          </p:nvSpPr>
          <p:spPr>
            <a:xfrm rot="1262594">
              <a:off x="5117889" y="4661680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923" name="8-конечная звезда 922"/>
            <p:cNvSpPr/>
            <p:nvPr/>
          </p:nvSpPr>
          <p:spPr>
            <a:xfrm rot="1262594">
              <a:off x="4951211" y="4790628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924" name="8-конечная звезда 923"/>
            <p:cNvSpPr/>
            <p:nvPr/>
          </p:nvSpPr>
          <p:spPr>
            <a:xfrm rot="1262594">
              <a:off x="5083894" y="4879579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925" name="8-конечная звезда 924"/>
            <p:cNvSpPr/>
            <p:nvPr/>
          </p:nvSpPr>
          <p:spPr>
            <a:xfrm rot="1262594">
              <a:off x="5133713" y="5101992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926" name="8-конечная звезда 925"/>
            <p:cNvSpPr/>
            <p:nvPr/>
          </p:nvSpPr>
          <p:spPr>
            <a:xfrm rot="1262594">
              <a:off x="4435965" y="5221792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927" name="8-конечная звезда 926"/>
            <p:cNvSpPr/>
            <p:nvPr/>
          </p:nvSpPr>
          <p:spPr>
            <a:xfrm rot="1262594">
              <a:off x="5382677" y="5357347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928" name="8-конечная звезда 927"/>
            <p:cNvSpPr/>
            <p:nvPr/>
          </p:nvSpPr>
          <p:spPr>
            <a:xfrm rot="1262594">
              <a:off x="5198708" y="4541675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929" name="8-конечная звезда 928"/>
            <p:cNvSpPr/>
            <p:nvPr/>
          </p:nvSpPr>
          <p:spPr>
            <a:xfrm rot="1262594">
              <a:off x="5118800" y="4603493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930" name="8-конечная звезда 929"/>
            <p:cNvSpPr/>
            <p:nvPr/>
          </p:nvSpPr>
          <p:spPr>
            <a:xfrm rot="1262594">
              <a:off x="4793156" y="5221792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931" name="Прямая соединительная линия 930"/>
            <p:cNvCxnSpPr>
              <a:stCxn id="924" idx="4"/>
              <a:endCxn id="923" idx="0"/>
            </p:cNvCxnSpPr>
            <p:nvPr/>
          </p:nvCxnSpPr>
          <p:spPr>
            <a:xfrm rot="11236381">
              <a:off x="4999338" y="4832812"/>
              <a:ext cx="90428" cy="5858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32" name="Прямая соединительная линия 931"/>
            <p:cNvCxnSpPr>
              <a:stCxn id="926" idx="0"/>
              <a:endCxn id="916" idx="3"/>
            </p:cNvCxnSpPr>
            <p:nvPr/>
          </p:nvCxnSpPr>
          <p:spPr>
            <a:xfrm>
              <a:off x="4481204" y="5253594"/>
              <a:ext cx="172454" cy="721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33" name="Прямая соединительная линия 932"/>
            <p:cNvCxnSpPr>
              <a:stCxn id="916" idx="7"/>
              <a:endCxn id="930" idx="3"/>
            </p:cNvCxnSpPr>
            <p:nvPr/>
          </p:nvCxnSpPr>
          <p:spPr>
            <a:xfrm rot="16200000" flipH="1">
              <a:off x="4741182" y="5200703"/>
              <a:ext cx="15813" cy="9216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34" name="Прямая соединительная линия 933"/>
            <p:cNvCxnSpPr>
              <a:stCxn id="930" idx="6"/>
              <a:endCxn id="917" idx="1"/>
            </p:cNvCxnSpPr>
            <p:nvPr/>
          </p:nvCxnSpPr>
          <p:spPr>
            <a:xfrm rot="16636381" flipV="1">
              <a:off x="4727727" y="5112925"/>
              <a:ext cx="190597" cy="2822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35" name="Прямая соединительная линия 934"/>
            <p:cNvCxnSpPr>
              <a:stCxn id="917" idx="0"/>
              <a:endCxn id="918" idx="4"/>
            </p:cNvCxnSpPr>
            <p:nvPr/>
          </p:nvCxnSpPr>
          <p:spPr>
            <a:xfrm rot="436381">
              <a:off x="4830969" y="5025748"/>
              <a:ext cx="161867" cy="5858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36" name="Прямая соединительная линия 935"/>
            <p:cNvCxnSpPr>
              <a:stCxn id="925" idx="4"/>
              <a:endCxn id="918" idx="6"/>
            </p:cNvCxnSpPr>
            <p:nvPr/>
          </p:nvCxnSpPr>
          <p:spPr>
            <a:xfrm rot="11236381">
              <a:off x="5021263" y="5086102"/>
              <a:ext cx="116361" cy="2593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37" name="Прямая соединительная линия 936"/>
            <p:cNvCxnSpPr>
              <a:stCxn id="927" idx="4"/>
              <a:endCxn id="925" idx="0"/>
            </p:cNvCxnSpPr>
            <p:nvPr/>
          </p:nvCxnSpPr>
          <p:spPr>
            <a:xfrm rot="11236381">
              <a:off x="5171921" y="5152181"/>
              <a:ext cx="226311" cy="20667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38" name="Прямая соединительная линия 937"/>
            <p:cNvCxnSpPr>
              <a:stCxn id="923" idx="6"/>
              <a:endCxn id="922" idx="4"/>
            </p:cNvCxnSpPr>
            <p:nvPr/>
          </p:nvCxnSpPr>
          <p:spPr>
            <a:xfrm rot="5836381" flipH="1" flipV="1">
              <a:off x="4989190" y="4677527"/>
              <a:ext cx="129215" cy="11636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39" name="Прямая соединительная линия 938"/>
            <p:cNvCxnSpPr>
              <a:stCxn id="914" idx="5"/>
              <a:endCxn id="922" idx="1"/>
            </p:cNvCxnSpPr>
            <p:nvPr/>
          </p:nvCxnSpPr>
          <p:spPr>
            <a:xfrm rot="16636381" flipV="1">
              <a:off x="5124557" y="4740910"/>
              <a:ext cx="91689" cy="4103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40" name="Прямая соединительная линия 939"/>
            <p:cNvCxnSpPr>
              <a:stCxn id="924" idx="7"/>
              <a:endCxn id="914" idx="2"/>
            </p:cNvCxnSpPr>
            <p:nvPr/>
          </p:nvCxnSpPr>
          <p:spPr>
            <a:xfrm rot="5836381" flipH="1" flipV="1">
              <a:off x="5144770" y="4858898"/>
              <a:ext cx="32500" cy="4716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41" name="Прямая соединительная линия 940"/>
            <p:cNvCxnSpPr>
              <a:stCxn id="924" idx="0"/>
              <a:endCxn id="915" idx="4"/>
            </p:cNvCxnSpPr>
            <p:nvPr/>
          </p:nvCxnSpPr>
          <p:spPr>
            <a:xfrm rot="436381">
              <a:off x="5127702" y="4926113"/>
              <a:ext cx="163151" cy="12220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42" name="Прямая соединительная линия 941"/>
            <p:cNvCxnSpPr>
              <a:stCxn id="919" idx="5"/>
              <a:endCxn id="920" idx="2"/>
            </p:cNvCxnSpPr>
            <p:nvPr/>
          </p:nvCxnSpPr>
          <p:spPr>
            <a:xfrm rot="5836381" flipH="1" flipV="1">
              <a:off x="4780111" y="4720058"/>
              <a:ext cx="116999" cy="4226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43" name="Прямая соединительная линия 942"/>
            <p:cNvCxnSpPr>
              <a:stCxn id="919" idx="7"/>
              <a:endCxn id="923" idx="3"/>
            </p:cNvCxnSpPr>
            <p:nvPr/>
          </p:nvCxnSpPr>
          <p:spPr>
            <a:xfrm rot="16636381" flipH="1">
              <a:off x="4897427" y="4764866"/>
              <a:ext cx="4563" cy="10911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44" name="Прямая соединительная линия 943"/>
            <p:cNvCxnSpPr>
              <a:stCxn id="917" idx="7"/>
              <a:endCxn id="923" idx="3"/>
            </p:cNvCxnSpPr>
            <p:nvPr/>
          </p:nvCxnSpPr>
          <p:spPr>
            <a:xfrm rot="5836381" flipH="1" flipV="1">
              <a:off x="4804080" y="4863486"/>
              <a:ext cx="180179" cy="9670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45" name="Прямая соединительная линия 944"/>
            <p:cNvCxnSpPr>
              <a:stCxn id="918" idx="6"/>
              <a:endCxn id="924" idx="3"/>
            </p:cNvCxnSpPr>
            <p:nvPr/>
          </p:nvCxnSpPr>
          <p:spPr>
            <a:xfrm rot="5836381" flipH="1" flipV="1">
              <a:off x="4970817" y="4977229"/>
              <a:ext cx="167954" cy="4192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46" name="Прямая соединительная линия 945"/>
            <p:cNvCxnSpPr>
              <a:stCxn id="929" idx="2"/>
              <a:endCxn id="920" idx="0"/>
            </p:cNvCxnSpPr>
            <p:nvPr/>
          </p:nvCxnSpPr>
          <p:spPr>
            <a:xfrm rot="5836381">
              <a:off x="4992443" y="4545867"/>
              <a:ext cx="50785" cy="22732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47" name="Прямая соединительная линия 946"/>
            <p:cNvCxnSpPr>
              <a:stCxn id="920" idx="7"/>
              <a:endCxn id="921" idx="3"/>
            </p:cNvCxnSpPr>
            <p:nvPr/>
          </p:nvCxnSpPr>
          <p:spPr>
            <a:xfrm rot="5836381" flipH="1" flipV="1">
              <a:off x="4923522" y="4528997"/>
              <a:ext cx="114878" cy="14586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48" name="Прямая соединительная линия 947"/>
            <p:cNvCxnSpPr>
              <a:stCxn id="928" idx="4"/>
              <a:endCxn id="921" idx="0"/>
            </p:cNvCxnSpPr>
            <p:nvPr/>
          </p:nvCxnSpPr>
          <p:spPr>
            <a:xfrm rot="11236381" flipV="1">
              <a:off x="5110574" y="4550973"/>
              <a:ext cx="89572" cy="764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49" name="Прямая соединительная линия 948"/>
            <p:cNvCxnSpPr>
              <a:stCxn id="929" idx="7"/>
              <a:endCxn id="928" idx="2"/>
            </p:cNvCxnSpPr>
            <p:nvPr/>
          </p:nvCxnSpPr>
          <p:spPr>
            <a:xfrm rot="5836381" flipH="1" flipV="1">
              <a:off x="5170356" y="4579226"/>
              <a:ext cx="36579" cy="4585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963" name="TextBox 962"/>
          <p:cNvSpPr txBox="1"/>
          <p:nvPr/>
        </p:nvSpPr>
        <p:spPr>
          <a:xfrm rot="20427836">
            <a:off x="4312786" y="3767192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ДРАКОН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1031" name="TextBox 1030"/>
          <p:cNvSpPr txBox="1"/>
          <p:nvPr/>
        </p:nvSpPr>
        <p:spPr>
          <a:xfrm rot="1676119">
            <a:off x="4036762" y="4150987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ЛІРА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1032" name="TextBox 1031"/>
          <p:cNvSpPr txBox="1"/>
          <p:nvPr/>
        </p:nvSpPr>
        <p:spPr>
          <a:xfrm rot="20597836">
            <a:off x="3511146" y="4247261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ЛЕБІДЬ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1033" name="TextBox 1032"/>
          <p:cNvSpPr txBox="1"/>
          <p:nvPr/>
        </p:nvSpPr>
        <p:spPr>
          <a:xfrm>
            <a:off x="4464951" y="4673094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ГЕРКУЛЕС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1034" name="TextBox 1033"/>
          <p:cNvSpPr txBox="1"/>
          <p:nvPr/>
        </p:nvSpPr>
        <p:spPr>
          <a:xfrm rot="19798960">
            <a:off x="3853515" y="3247022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КАССІОПЕЯ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1035" name="TextBox 1034"/>
          <p:cNvSpPr txBox="1"/>
          <p:nvPr/>
        </p:nvSpPr>
        <p:spPr>
          <a:xfrm rot="878061">
            <a:off x="3725907" y="3795529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ЦЕФЕЙ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grpSp>
        <p:nvGrpSpPr>
          <p:cNvPr id="31" name="Группа 1035"/>
          <p:cNvGrpSpPr/>
          <p:nvPr/>
        </p:nvGrpSpPr>
        <p:grpSpPr>
          <a:xfrm rot="1746363">
            <a:off x="5125341" y="4240078"/>
            <a:ext cx="205893" cy="255656"/>
            <a:chOff x="5649885" y="4479091"/>
            <a:chExt cx="205893" cy="255656"/>
          </a:xfrm>
        </p:grpSpPr>
        <p:sp>
          <p:nvSpPr>
            <p:cNvPr id="1037" name="8-конечная звезда 1036"/>
            <p:cNvSpPr/>
            <p:nvPr/>
          </p:nvSpPr>
          <p:spPr>
            <a:xfrm rot="1262594">
              <a:off x="5790978" y="4634851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38" name="8-конечная звезда 1037"/>
            <p:cNvSpPr/>
            <p:nvPr/>
          </p:nvSpPr>
          <p:spPr>
            <a:xfrm rot="1262594">
              <a:off x="5739275" y="4680747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39" name="8-конечная звезда 1038"/>
            <p:cNvSpPr/>
            <p:nvPr/>
          </p:nvSpPr>
          <p:spPr>
            <a:xfrm rot="1262594">
              <a:off x="5791618" y="4509978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40" name="8-конечная звезда 1039"/>
            <p:cNvSpPr/>
            <p:nvPr/>
          </p:nvSpPr>
          <p:spPr>
            <a:xfrm rot="1262594">
              <a:off x="5691637" y="4479091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42" name="8-конечная звезда 1041"/>
            <p:cNvSpPr/>
            <p:nvPr/>
          </p:nvSpPr>
          <p:spPr>
            <a:xfrm rot="1262594">
              <a:off x="5649885" y="4665368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044" name="Прямая соединительная линия 1043"/>
            <p:cNvCxnSpPr>
              <a:stCxn id="1038" idx="3"/>
              <a:endCxn id="1042" idx="0"/>
            </p:cNvCxnSpPr>
            <p:nvPr/>
          </p:nvCxnSpPr>
          <p:spPr>
            <a:xfrm rot="9053637">
              <a:off x="5700633" y="4684088"/>
              <a:ext cx="31981" cy="4525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45" name="Прямая соединительная линия 1044"/>
            <p:cNvCxnSpPr>
              <a:stCxn id="1039" idx="5"/>
              <a:endCxn id="1040" idx="0"/>
            </p:cNvCxnSpPr>
            <p:nvPr/>
          </p:nvCxnSpPr>
          <p:spPr>
            <a:xfrm rot="19853637" flipH="1" flipV="1">
              <a:off x="5739023" y="4490630"/>
              <a:ext cx="63005" cy="3949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46" name="Прямая соединительная линия 1045"/>
            <p:cNvCxnSpPr>
              <a:stCxn id="1037" idx="6"/>
              <a:endCxn id="1039" idx="1"/>
            </p:cNvCxnSpPr>
            <p:nvPr/>
          </p:nvCxnSpPr>
          <p:spPr>
            <a:xfrm rot="19853637" flipV="1">
              <a:off x="5816340" y="4565090"/>
              <a:ext cx="31913" cy="6848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47" name="Прямая соединительная линия 1046"/>
            <p:cNvCxnSpPr>
              <a:stCxn id="1038" idx="0"/>
              <a:endCxn id="1037" idx="2"/>
            </p:cNvCxnSpPr>
            <p:nvPr/>
          </p:nvCxnSpPr>
          <p:spPr>
            <a:xfrm rot="3653637" flipH="1" flipV="1">
              <a:off x="5797822" y="4693758"/>
              <a:ext cx="7572" cy="2741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32" name="Группа 1047"/>
          <p:cNvGrpSpPr/>
          <p:nvPr/>
        </p:nvGrpSpPr>
        <p:grpSpPr>
          <a:xfrm>
            <a:off x="5075546" y="3879550"/>
            <a:ext cx="785174" cy="543266"/>
            <a:chOff x="5507009" y="4000504"/>
            <a:chExt cx="785174" cy="543266"/>
          </a:xfrm>
        </p:grpSpPr>
        <p:sp>
          <p:nvSpPr>
            <p:cNvPr id="1049" name="8-конечная звезда 1048"/>
            <p:cNvSpPr/>
            <p:nvPr/>
          </p:nvSpPr>
          <p:spPr>
            <a:xfrm rot="1262594">
              <a:off x="6081349" y="4500570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50" name="8-конечная звезда 1049"/>
            <p:cNvSpPr/>
            <p:nvPr/>
          </p:nvSpPr>
          <p:spPr>
            <a:xfrm rot="1262594">
              <a:off x="6227383" y="4130931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51" name="8-конечная звезда 1050"/>
            <p:cNvSpPr/>
            <p:nvPr/>
          </p:nvSpPr>
          <p:spPr>
            <a:xfrm rot="1262594">
              <a:off x="6155945" y="4273807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52" name="8-конечная звезда 1051"/>
            <p:cNvSpPr/>
            <p:nvPr/>
          </p:nvSpPr>
          <p:spPr>
            <a:xfrm rot="1262594">
              <a:off x="5727386" y="4272229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53" name="8-конечная звезда 1052"/>
            <p:cNvSpPr/>
            <p:nvPr/>
          </p:nvSpPr>
          <p:spPr>
            <a:xfrm rot="1262594">
              <a:off x="5651465" y="4151274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54" name="8-конечная звезда 1053"/>
            <p:cNvSpPr/>
            <p:nvPr/>
          </p:nvSpPr>
          <p:spPr>
            <a:xfrm rot="1262594">
              <a:off x="5798824" y="4057915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55" name="8-конечная звезда 1054"/>
            <p:cNvSpPr/>
            <p:nvPr/>
          </p:nvSpPr>
          <p:spPr>
            <a:xfrm rot="1262594">
              <a:off x="5868614" y="4202439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56" name="8-конечная звезда 1055"/>
            <p:cNvSpPr/>
            <p:nvPr/>
          </p:nvSpPr>
          <p:spPr>
            <a:xfrm rot="1262594">
              <a:off x="5941700" y="4294151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57" name="8-конечная звезда 1056"/>
            <p:cNvSpPr/>
            <p:nvPr/>
          </p:nvSpPr>
          <p:spPr>
            <a:xfrm rot="1262594">
              <a:off x="5507009" y="4143380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58" name="8-конечная звезда 1057"/>
            <p:cNvSpPr/>
            <p:nvPr/>
          </p:nvSpPr>
          <p:spPr>
            <a:xfrm rot="1262594">
              <a:off x="5507009" y="4056336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59" name="8-конечная звезда 1058"/>
            <p:cNvSpPr/>
            <p:nvPr/>
          </p:nvSpPr>
          <p:spPr>
            <a:xfrm rot="1262594">
              <a:off x="5649885" y="4000504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062" name="Прямая соединительная линия 1061"/>
            <p:cNvCxnSpPr>
              <a:stCxn id="1054" idx="5"/>
              <a:endCxn id="1059" idx="0"/>
            </p:cNvCxnSpPr>
            <p:nvPr/>
          </p:nvCxnSpPr>
          <p:spPr>
            <a:xfrm rot="16200000" flipV="1">
              <a:off x="5738063" y="3983442"/>
              <a:ext cx="30381" cy="12321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64" name="Прямая соединительная линия 1063"/>
            <p:cNvCxnSpPr>
              <a:stCxn id="1053" idx="6"/>
              <a:endCxn id="1054" idx="3"/>
            </p:cNvCxnSpPr>
            <p:nvPr/>
          </p:nvCxnSpPr>
          <p:spPr>
            <a:xfrm rot="5400000" flipH="1" flipV="1">
              <a:off x="5716057" y="4067982"/>
              <a:ext cx="57197" cy="11299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65" name="Прямая соединительная линия 1064"/>
            <p:cNvCxnSpPr>
              <a:stCxn id="1055" idx="5"/>
              <a:endCxn id="1054" idx="1"/>
            </p:cNvCxnSpPr>
            <p:nvPr/>
          </p:nvCxnSpPr>
          <p:spPr>
            <a:xfrm rot="16200000" flipV="1">
              <a:off x="5813131" y="4133245"/>
              <a:ext cx="95176" cy="4786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66" name="Прямая соединительная линия 1065"/>
            <p:cNvCxnSpPr>
              <a:stCxn id="1052" idx="4"/>
              <a:endCxn id="1053" idx="1"/>
            </p:cNvCxnSpPr>
            <p:nvPr/>
          </p:nvCxnSpPr>
          <p:spPr>
            <a:xfrm rot="10800000">
              <a:off x="5689429" y="4202948"/>
              <a:ext cx="39759" cy="8658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67" name="Прямая соединительная линия 1066"/>
            <p:cNvCxnSpPr>
              <a:stCxn id="1052" idx="0"/>
              <a:endCxn id="1056" idx="3"/>
            </p:cNvCxnSpPr>
            <p:nvPr/>
          </p:nvCxnSpPr>
          <p:spPr>
            <a:xfrm>
              <a:off x="5779585" y="4308924"/>
              <a:ext cx="164441" cy="2319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68" name="Прямая соединительная линия 1067"/>
            <p:cNvCxnSpPr>
              <a:stCxn id="1056" idx="4"/>
              <a:endCxn id="1051" idx="4"/>
            </p:cNvCxnSpPr>
            <p:nvPr/>
          </p:nvCxnSpPr>
          <p:spPr>
            <a:xfrm rot="10800000" flipH="1">
              <a:off x="5943500" y="4294574"/>
              <a:ext cx="214605" cy="1688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69" name="Прямая соединительная линия 1068"/>
            <p:cNvCxnSpPr>
              <a:stCxn id="1049" idx="5"/>
              <a:endCxn id="1056" idx="1"/>
            </p:cNvCxnSpPr>
            <p:nvPr/>
          </p:nvCxnSpPr>
          <p:spPr>
            <a:xfrm rot="16200000" flipV="1">
              <a:off x="5958619" y="4366870"/>
              <a:ext cx="156605" cy="11451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71" name="Прямая соединительная линия 1070"/>
            <p:cNvCxnSpPr>
              <a:stCxn id="1051" idx="6"/>
              <a:endCxn id="1050" idx="2"/>
            </p:cNvCxnSpPr>
            <p:nvPr/>
          </p:nvCxnSpPr>
          <p:spPr>
            <a:xfrm rot="5400000" flipH="1" flipV="1">
              <a:off x="6182865" y="4210684"/>
              <a:ext cx="82398" cy="4817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72" name="Прямая соединительная линия 1071"/>
            <p:cNvCxnSpPr>
              <a:stCxn id="1059" idx="3"/>
              <a:endCxn id="1057" idx="0"/>
            </p:cNvCxnSpPr>
            <p:nvPr/>
          </p:nvCxnSpPr>
          <p:spPr>
            <a:xfrm rot="5400000">
              <a:off x="5529327" y="4050317"/>
              <a:ext cx="141861" cy="10297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73" name="Прямая соединительная линия 1072"/>
            <p:cNvCxnSpPr>
              <a:stCxn id="1049" idx="0"/>
              <a:endCxn id="1051" idx="1"/>
            </p:cNvCxnSpPr>
            <p:nvPr/>
          </p:nvCxnSpPr>
          <p:spPr>
            <a:xfrm flipV="1">
              <a:off x="6123108" y="4335815"/>
              <a:ext cx="78393" cy="19411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74" name="Прямая соединительная линия 1073"/>
            <p:cNvCxnSpPr>
              <a:stCxn id="1057" idx="6"/>
              <a:endCxn id="1058" idx="2"/>
            </p:cNvCxnSpPr>
            <p:nvPr/>
          </p:nvCxnSpPr>
          <p:spPr>
            <a:xfrm rot="16200000" flipV="1">
              <a:off x="5505246" y="4113702"/>
              <a:ext cx="46726" cy="1551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75" name="Прямая соединительная линия 1074"/>
            <p:cNvCxnSpPr>
              <a:stCxn id="1059" idx="3"/>
              <a:endCxn id="1058" idx="7"/>
            </p:cNvCxnSpPr>
            <p:nvPr/>
          </p:nvCxnSpPr>
          <p:spPr>
            <a:xfrm rot="5400000">
              <a:off x="5580902" y="3998322"/>
              <a:ext cx="38290" cy="10339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76" name="Прямая соединительная линия 1075"/>
            <p:cNvCxnSpPr>
              <a:stCxn id="1056" idx="4"/>
              <a:endCxn id="1055" idx="1"/>
            </p:cNvCxnSpPr>
            <p:nvPr/>
          </p:nvCxnSpPr>
          <p:spPr>
            <a:xfrm rot="10800000">
              <a:off x="5906577" y="4254114"/>
              <a:ext cx="36924" cy="5734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33" name="Группа 1076"/>
          <p:cNvGrpSpPr/>
          <p:nvPr/>
        </p:nvGrpSpPr>
        <p:grpSpPr>
          <a:xfrm>
            <a:off x="5643570" y="3457239"/>
            <a:ext cx="263830" cy="471827"/>
            <a:chOff x="6221390" y="3221002"/>
            <a:chExt cx="263830" cy="471827"/>
          </a:xfrm>
        </p:grpSpPr>
        <p:cxnSp>
          <p:nvCxnSpPr>
            <p:cNvPr id="1078" name="Прямая соединительная линия 1077"/>
            <p:cNvCxnSpPr>
              <a:stCxn id="1085" idx="2"/>
              <a:endCxn id="1081" idx="1"/>
            </p:cNvCxnSpPr>
            <p:nvPr/>
          </p:nvCxnSpPr>
          <p:spPr>
            <a:xfrm rot="5400000" flipH="1" flipV="1">
              <a:off x="6100411" y="3468600"/>
              <a:ext cx="286172" cy="1652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079" name="8-конечная звезда 1078"/>
            <p:cNvSpPr/>
            <p:nvPr/>
          </p:nvSpPr>
          <p:spPr>
            <a:xfrm rot="1262594">
              <a:off x="6236996" y="3506754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80" name="8-конечная звезда 1079"/>
            <p:cNvSpPr/>
            <p:nvPr/>
          </p:nvSpPr>
          <p:spPr>
            <a:xfrm rot="1262594">
              <a:off x="6308434" y="3292440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81" name="8-конечная звезда 1080"/>
            <p:cNvSpPr/>
            <p:nvPr/>
          </p:nvSpPr>
          <p:spPr>
            <a:xfrm rot="1262594">
              <a:off x="6221390" y="3292438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82" name="8-конечная звезда 1081"/>
            <p:cNvSpPr/>
            <p:nvPr/>
          </p:nvSpPr>
          <p:spPr>
            <a:xfrm rot="1262594">
              <a:off x="6292828" y="3308046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83" name="8-конечная звезда 1082"/>
            <p:cNvSpPr/>
            <p:nvPr/>
          </p:nvSpPr>
          <p:spPr>
            <a:xfrm rot="1262594">
              <a:off x="6364265" y="3221002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84" name="8-конечная звезда 1083"/>
            <p:cNvSpPr/>
            <p:nvPr/>
          </p:nvSpPr>
          <p:spPr>
            <a:xfrm rot="1262594">
              <a:off x="6442020" y="3556268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85" name="8-конечная звезда 1084"/>
            <p:cNvSpPr/>
            <p:nvPr/>
          </p:nvSpPr>
          <p:spPr>
            <a:xfrm rot="1262594">
              <a:off x="6221390" y="3578191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86" name="8-конечная звезда 1085"/>
            <p:cNvSpPr/>
            <p:nvPr/>
          </p:nvSpPr>
          <p:spPr>
            <a:xfrm rot="1262594">
              <a:off x="6221390" y="3649629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087" name="Прямая соединительная линия 1086"/>
            <p:cNvCxnSpPr>
              <a:stCxn id="1085" idx="6"/>
              <a:endCxn id="1082" idx="3"/>
            </p:cNvCxnSpPr>
            <p:nvPr/>
          </p:nvCxnSpPr>
          <p:spPr>
            <a:xfrm rot="5400000" flipH="1" flipV="1">
              <a:off x="6152110" y="3437054"/>
              <a:ext cx="241215" cy="4394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88" name="Прямая соединительная линия 1087"/>
            <p:cNvCxnSpPr>
              <a:stCxn id="1085" idx="0"/>
              <a:endCxn id="1080" idx="7"/>
            </p:cNvCxnSpPr>
            <p:nvPr/>
          </p:nvCxnSpPr>
          <p:spPr>
            <a:xfrm flipV="1">
              <a:off x="6263149" y="3305269"/>
              <a:ext cx="86625" cy="30227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89" name="Прямая соединительная линия 1088"/>
            <p:cNvCxnSpPr>
              <a:stCxn id="1086" idx="7"/>
              <a:endCxn id="1083" idx="2"/>
            </p:cNvCxnSpPr>
            <p:nvPr/>
          </p:nvCxnSpPr>
          <p:spPr>
            <a:xfrm rot="5400000" flipH="1" flipV="1">
              <a:off x="6120571" y="3404921"/>
              <a:ext cx="399697" cy="11537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90" name="Прямая соединительная линия 1089"/>
            <p:cNvCxnSpPr>
              <a:stCxn id="1086" idx="0"/>
              <a:endCxn id="1084" idx="3"/>
            </p:cNvCxnSpPr>
            <p:nvPr/>
          </p:nvCxnSpPr>
          <p:spPr>
            <a:xfrm flipV="1">
              <a:off x="6263149" y="3586639"/>
              <a:ext cx="180731" cy="9234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91" name="Прямая соединительная линия 1090"/>
            <p:cNvCxnSpPr>
              <a:stCxn id="1086" idx="1"/>
              <a:endCxn id="1085" idx="1"/>
            </p:cNvCxnSpPr>
            <p:nvPr/>
          </p:nvCxnSpPr>
          <p:spPr>
            <a:xfrm rot="5400000" flipH="1">
              <a:off x="6216042" y="3655250"/>
              <a:ext cx="71438" cy="158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34" name="Группа 1091"/>
          <p:cNvGrpSpPr/>
          <p:nvPr/>
        </p:nvGrpSpPr>
        <p:grpSpPr>
          <a:xfrm>
            <a:off x="6786578" y="3357562"/>
            <a:ext cx="257514" cy="478144"/>
            <a:chOff x="7435836" y="3006688"/>
            <a:chExt cx="257514" cy="478144"/>
          </a:xfrm>
        </p:grpSpPr>
        <p:cxnSp>
          <p:nvCxnSpPr>
            <p:cNvPr id="1093" name="Прямая соединительная линия 1092"/>
            <p:cNvCxnSpPr>
              <a:stCxn id="1095" idx="7"/>
              <a:endCxn id="1094" idx="3"/>
            </p:cNvCxnSpPr>
            <p:nvPr/>
          </p:nvCxnSpPr>
          <p:spPr>
            <a:xfrm rot="5400000" flipH="1" flipV="1">
              <a:off x="7511096" y="3103624"/>
              <a:ext cx="49512" cy="9352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094" name="8-конечная звезда 1093"/>
            <p:cNvSpPr/>
            <p:nvPr/>
          </p:nvSpPr>
          <p:spPr>
            <a:xfrm rot="1262594">
              <a:off x="7580290" y="3087669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95" name="8-конечная звезда 1094"/>
            <p:cNvSpPr/>
            <p:nvPr/>
          </p:nvSpPr>
          <p:spPr>
            <a:xfrm rot="1262594">
              <a:off x="7437414" y="3159107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96" name="8-конечная звезда 1095"/>
            <p:cNvSpPr/>
            <p:nvPr/>
          </p:nvSpPr>
          <p:spPr>
            <a:xfrm rot="1262594">
              <a:off x="7437415" y="3294018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97" name="8-конечная звезда 1096"/>
            <p:cNvSpPr/>
            <p:nvPr/>
          </p:nvSpPr>
          <p:spPr>
            <a:xfrm rot="1262594">
              <a:off x="7588255" y="3300335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98" name="8-конечная звезда 1097"/>
            <p:cNvSpPr/>
            <p:nvPr/>
          </p:nvSpPr>
          <p:spPr>
            <a:xfrm rot="1262594">
              <a:off x="7650150" y="3006688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99" name="8-конечная звезда 1098"/>
            <p:cNvSpPr/>
            <p:nvPr/>
          </p:nvSpPr>
          <p:spPr>
            <a:xfrm rot="1262594">
              <a:off x="7585028" y="3441632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00" name="8-конечная звезда 1099"/>
            <p:cNvSpPr/>
            <p:nvPr/>
          </p:nvSpPr>
          <p:spPr>
            <a:xfrm rot="1262594">
              <a:off x="7435836" y="3363878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101" name="Прямая соединительная линия 1100"/>
            <p:cNvCxnSpPr>
              <a:stCxn id="1096" idx="5"/>
              <a:endCxn id="1095" idx="2"/>
            </p:cNvCxnSpPr>
            <p:nvPr/>
          </p:nvCxnSpPr>
          <p:spPr>
            <a:xfrm rot="5400000" flipH="1" flipV="1">
              <a:off x="7411566" y="3253192"/>
              <a:ext cx="85038" cy="126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02" name="Прямая соединительная линия 1101"/>
            <p:cNvCxnSpPr>
              <a:stCxn id="1100" idx="2"/>
              <a:endCxn id="1096" idx="2"/>
            </p:cNvCxnSpPr>
            <p:nvPr/>
          </p:nvCxnSpPr>
          <p:spPr>
            <a:xfrm rot="5400000" flipH="1" flipV="1">
              <a:off x="7422490" y="3373407"/>
              <a:ext cx="59420" cy="504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03" name="Прямая соединительная линия 1102"/>
            <p:cNvCxnSpPr>
              <a:stCxn id="1097" idx="3"/>
              <a:endCxn id="1096" idx="0"/>
            </p:cNvCxnSpPr>
            <p:nvPr/>
          </p:nvCxnSpPr>
          <p:spPr>
            <a:xfrm rot="5400000" flipH="1">
              <a:off x="7536305" y="3284023"/>
              <a:ext cx="7585" cy="10096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04" name="Прямая соединительная линия 1103"/>
            <p:cNvCxnSpPr>
              <a:stCxn id="1098" idx="2"/>
              <a:endCxn id="1094" idx="6"/>
            </p:cNvCxnSpPr>
            <p:nvPr/>
          </p:nvCxnSpPr>
          <p:spPr>
            <a:xfrm rot="5400000">
              <a:off x="7619979" y="3045454"/>
              <a:ext cx="41023" cy="4700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05" name="Прямая соединительная линия 1104"/>
            <p:cNvCxnSpPr>
              <a:stCxn id="1097" idx="5"/>
              <a:endCxn id="1094" idx="2"/>
            </p:cNvCxnSpPr>
            <p:nvPr/>
          </p:nvCxnSpPr>
          <p:spPr>
            <a:xfrm rot="16200000" flipV="1">
              <a:off x="7519548" y="3217916"/>
              <a:ext cx="162793" cy="669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06" name="Прямая соединительная линия 1105"/>
            <p:cNvCxnSpPr>
              <a:stCxn id="1099" idx="6"/>
              <a:endCxn id="1097" idx="2"/>
            </p:cNvCxnSpPr>
            <p:nvPr/>
          </p:nvCxnSpPr>
          <p:spPr>
            <a:xfrm rot="16200000" flipV="1">
              <a:off x="7564703" y="3393392"/>
              <a:ext cx="90539" cy="882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35" name="Группа 1106"/>
          <p:cNvGrpSpPr/>
          <p:nvPr/>
        </p:nvGrpSpPr>
        <p:grpSpPr>
          <a:xfrm>
            <a:off x="6596902" y="2563327"/>
            <a:ext cx="397148" cy="776439"/>
            <a:chOff x="7150610" y="2045465"/>
            <a:chExt cx="397148" cy="776439"/>
          </a:xfrm>
        </p:grpSpPr>
        <p:cxnSp>
          <p:nvCxnSpPr>
            <p:cNvPr id="1108" name="Прямая соединительная линия 1107"/>
            <p:cNvCxnSpPr>
              <a:stCxn id="1115" idx="6"/>
              <a:endCxn id="1111" idx="3"/>
            </p:cNvCxnSpPr>
            <p:nvPr/>
          </p:nvCxnSpPr>
          <p:spPr>
            <a:xfrm rot="5400000" flipH="1" flipV="1">
              <a:off x="7358363" y="2364100"/>
              <a:ext cx="182975" cy="10624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09" name="Прямая соединительная линия 1108"/>
            <p:cNvCxnSpPr>
              <a:stCxn id="1116" idx="6"/>
              <a:endCxn id="1113" idx="2"/>
            </p:cNvCxnSpPr>
            <p:nvPr/>
          </p:nvCxnSpPr>
          <p:spPr>
            <a:xfrm rot="5400000" flipH="1" flipV="1">
              <a:off x="7401264" y="2726571"/>
              <a:ext cx="99198" cy="99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110" name="8-конечная звезда 1109"/>
            <p:cNvSpPr/>
            <p:nvPr/>
          </p:nvSpPr>
          <p:spPr>
            <a:xfrm rot="1262594">
              <a:off x="7223100" y="243676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11" name="8-конечная звезда 1110"/>
            <p:cNvSpPr/>
            <p:nvPr/>
          </p:nvSpPr>
          <p:spPr>
            <a:xfrm rot="1262594">
              <a:off x="7500958" y="2292834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12" name="8-конечная звезда 1111"/>
            <p:cNvSpPr/>
            <p:nvPr/>
          </p:nvSpPr>
          <p:spPr>
            <a:xfrm rot="1262594">
              <a:off x="7150610" y="2632228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13" name="8-конечная звезда 1112"/>
            <p:cNvSpPr/>
            <p:nvPr/>
          </p:nvSpPr>
          <p:spPr>
            <a:xfrm rot="1262594">
              <a:off x="7436361" y="2632228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15" name="8-конечная звезда 1114"/>
            <p:cNvSpPr/>
            <p:nvPr/>
          </p:nvSpPr>
          <p:spPr>
            <a:xfrm rot="1262594">
              <a:off x="7364925" y="2507149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16" name="8-конечная звезда 1115"/>
            <p:cNvSpPr/>
            <p:nvPr/>
          </p:nvSpPr>
          <p:spPr>
            <a:xfrm rot="1262594">
              <a:off x="7418566" y="2775104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17" name="8-конечная звезда 1116"/>
            <p:cNvSpPr/>
            <p:nvPr/>
          </p:nvSpPr>
          <p:spPr>
            <a:xfrm rot="1262594">
              <a:off x="7150610" y="2489352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118" name="Прямая соединительная линия 1117"/>
            <p:cNvCxnSpPr>
              <a:stCxn id="1110" idx="0"/>
              <a:endCxn id="1115" idx="4"/>
            </p:cNvCxnSpPr>
            <p:nvPr/>
          </p:nvCxnSpPr>
          <p:spPr>
            <a:xfrm>
              <a:off x="7275299" y="2473458"/>
              <a:ext cx="91187" cy="4868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19" name="Прямая соединительная линия 1118"/>
            <p:cNvCxnSpPr>
              <a:stCxn id="1113" idx="5"/>
              <a:endCxn id="1115" idx="0"/>
            </p:cNvCxnSpPr>
            <p:nvPr/>
          </p:nvCxnSpPr>
          <p:spPr>
            <a:xfrm rot="16200000" flipV="1">
              <a:off x="7382566" y="2566550"/>
              <a:ext cx="95293" cy="4009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20" name="Прямая соединительная линия 1119"/>
            <p:cNvCxnSpPr>
              <a:stCxn id="1112" idx="5"/>
              <a:endCxn id="1117" idx="2"/>
            </p:cNvCxnSpPr>
            <p:nvPr/>
          </p:nvCxnSpPr>
          <p:spPr>
            <a:xfrm rot="5400000" flipH="1" flipV="1">
              <a:off x="7115232" y="2583869"/>
              <a:ext cx="99653" cy="109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21" name="Прямая соединительная линия 1120"/>
            <p:cNvCxnSpPr>
              <a:stCxn id="1110" idx="6"/>
              <a:endCxn id="1452" idx="1"/>
            </p:cNvCxnSpPr>
            <p:nvPr/>
          </p:nvCxnSpPr>
          <p:spPr>
            <a:xfrm rot="5400000" flipH="1" flipV="1">
              <a:off x="7079437" y="2225824"/>
              <a:ext cx="393099" cy="3238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22" name="Прямая соединительная линия 1121"/>
            <p:cNvCxnSpPr>
              <a:stCxn id="1117" idx="5"/>
              <a:endCxn id="1110" idx="3"/>
            </p:cNvCxnSpPr>
            <p:nvPr/>
          </p:nvCxnSpPr>
          <p:spPr>
            <a:xfrm rot="5400000" flipH="1" flipV="1">
              <a:off x="7186646" y="2452589"/>
              <a:ext cx="16642" cy="6091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23" name="Прямая соединительная линия 1122"/>
            <p:cNvCxnSpPr>
              <a:stCxn id="1116" idx="4"/>
              <a:endCxn id="1112" idx="0"/>
            </p:cNvCxnSpPr>
            <p:nvPr/>
          </p:nvCxnSpPr>
          <p:spPr>
            <a:xfrm rot="10800000">
              <a:off x="7195849" y="2664030"/>
              <a:ext cx="224278" cy="12607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142" name="TextBox 1141"/>
          <p:cNvSpPr txBox="1"/>
          <p:nvPr/>
        </p:nvSpPr>
        <p:spPr>
          <a:xfrm rot="16603593">
            <a:off x="6374398" y="3552569"/>
            <a:ext cx="70215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ВОРОН</a:t>
            </a:r>
            <a:endParaRPr lang="uk-UA" sz="8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1143" name="TextBox 1142"/>
          <p:cNvSpPr txBox="1"/>
          <p:nvPr/>
        </p:nvSpPr>
        <p:spPr>
          <a:xfrm rot="1344264">
            <a:off x="6361487" y="3207591"/>
            <a:ext cx="70215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ЧАША</a:t>
            </a:r>
            <a:endParaRPr lang="uk-UA" sz="8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1144" name="TextBox 1143"/>
          <p:cNvSpPr txBox="1"/>
          <p:nvPr/>
        </p:nvSpPr>
        <p:spPr>
          <a:xfrm rot="18282438">
            <a:off x="5516759" y="4198782"/>
            <a:ext cx="70215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ВОЛОПАС</a:t>
            </a:r>
            <a:endParaRPr lang="uk-UA" sz="8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1145" name="TextBox 1144"/>
          <p:cNvSpPr txBox="1"/>
          <p:nvPr/>
        </p:nvSpPr>
        <p:spPr>
          <a:xfrm rot="19413718">
            <a:off x="4784916" y="4110512"/>
            <a:ext cx="70215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ПН </a:t>
            </a:r>
          </a:p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КОРОНА</a:t>
            </a:r>
            <a:endParaRPr lang="uk-UA" sz="8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1146" name="TextBox 1145"/>
          <p:cNvSpPr txBox="1"/>
          <p:nvPr/>
        </p:nvSpPr>
        <p:spPr>
          <a:xfrm rot="19546177">
            <a:off x="5211106" y="4610626"/>
            <a:ext cx="70215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ЗМІЯ</a:t>
            </a:r>
            <a:endParaRPr lang="uk-UA" sz="8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1147" name="TextBox 1146"/>
          <p:cNvSpPr txBox="1"/>
          <p:nvPr/>
        </p:nvSpPr>
        <p:spPr>
          <a:xfrm>
            <a:off x="4358604" y="5319481"/>
            <a:ext cx="70215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ЗМІЯ</a:t>
            </a:r>
            <a:endParaRPr lang="uk-UA" sz="8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grpSp>
        <p:nvGrpSpPr>
          <p:cNvPr id="36" name="Группа 1147"/>
          <p:cNvGrpSpPr/>
          <p:nvPr/>
        </p:nvGrpSpPr>
        <p:grpSpPr>
          <a:xfrm>
            <a:off x="4143372" y="5239587"/>
            <a:ext cx="178722" cy="332553"/>
            <a:chOff x="4446920" y="5936171"/>
            <a:chExt cx="178722" cy="332553"/>
          </a:xfrm>
        </p:grpSpPr>
        <p:sp>
          <p:nvSpPr>
            <p:cNvPr id="1149" name="8-конечная звезда 1148"/>
            <p:cNvSpPr/>
            <p:nvPr/>
          </p:nvSpPr>
          <p:spPr>
            <a:xfrm rot="1262594">
              <a:off x="4507404" y="6221924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50" name="8-конечная звезда 1149"/>
            <p:cNvSpPr/>
            <p:nvPr/>
          </p:nvSpPr>
          <p:spPr>
            <a:xfrm rot="1262594">
              <a:off x="4578842" y="6079048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51" name="8-конечная звезда 1150"/>
            <p:cNvSpPr/>
            <p:nvPr/>
          </p:nvSpPr>
          <p:spPr>
            <a:xfrm rot="1262594">
              <a:off x="4446920" y="6079048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52" name="8-конечная звезда 1151"/>
            <p:cNvSpPr/>
            <p:nvPr/>
          </p:nvSpPr>
          <p:spPr>
            <a:xfrm rot="1262594">
              <a:off x="4507404" y="5936171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153" name="Прямая соединительная линия 1152"/>
            <p:cNvCxnSpPr>
              <a:stCxn id="1149" idx="7"/>
              <a:endCxn id="1150" idx="1"/>
            </p:cNvCxnSpPr>
            <p:nvPr/>
          </p:nvCxnSpPr>
          <p:spPr>
            <a:xfrm rot="5400000" flipH="1" flipV="1">
              <a:off x="4525970" y="6150051"/>
              <a:ext cx="111991" cy="5955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54" name="Прямая соединительная линия 1153"/>
            <p:cNvCxnSpPr>
              <a:stCxn id="1151" idx="6"/>
              <a:endCxn id="1152" idx="2"/>
            </p:cNvCxnSpPr>
            <p:nvPr/>
          </p:nvCxnSpPr>
          <p:spPr>
            <a:xfrm rot="5400000" flipH="1" flipV="1">
              <a:off x="4450963" y="6009170"/>
              <a:ext cx="99199" cy="4368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55" name="Прямая соединительная линия 1154"/>
            <p:cNvCxnSpPr>
              <a:stCxn id="1150" idx="5"/>
              <a:endCxn id="1152" idx="0"/>
            </p:cNvCxnSpPr>
            <p:nvPr/>
          </p:nvCxnSpPr>
          <p:spPr>
            <a:xfrm rot="16200000" flipV="1">
              <a:off x="4516147" y="6004470"/>
              <a:ext cx="113091" cy="4009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56" name="Прямая соединительная линия 1155"/>
            <p:cNvCxnSpPr>
              <a:stCxn id="1151" idx="1"/>
              <a:endCxn id="1149" idx="5"/>
            </p:cNvCxnSpPr>
            <p:nvPr/>
          </p:nvCxnSpPr>
          <p:spPr>
            <a:xfrm rot="16200000" flipH="1">
              <a:off x="4450508" y="6153145"/>
              <a:ext cx="100108" cy="4148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37" name="Группа 1156"/>
          <p:cNvGrpSpPr/>
          <p:nvPr/>
        </p:nvGrpSpPr>
        <p:grpSpPr>
          <a:xfrm>
            <a:off x="3508323" y="4643446"/>
            <a:ext cx="699645" cy="615672"/>
            <a:chOff x="3730532" y="5367300"/>
            <a:chExt cx="699645" cy="615672"/>
          </a:xfrm>
        </p:grpSpPr>
        <p:sp>
          <p:nvSpPr>
            <p:cNvPr id="1158" name="8-конечная звезда 1157"/>
            <p:cNvSpPr/>
            <p:nvPr/>
          </p:nvSpPr>
          <p:spPr>
            <a:xfrm rot="1262594">
              <a:off x="4383377" y="5445580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59" name="8-конечная звезда 1158"/>
            <p:cNvSpPr/>
            <p:nvPr/>
          </p:nvSpPr>
          <p:spPr>
            <a:xfrm rot="1262594">
              <a:off x="4159161" y="5732385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60" name="8-конечная звезда 1159"/>
            <p:cNvSpPr/>
            <p:nvPr/>
          </p:nvSpPr>
          <p:spPr>
            <a:xfrm rot="1262594">
              <a:off x="4303686" y="5519719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61" name="8-конечная звезда 1160"/>
            <p:cNvSpPr/>
            <p:nvPr/>
          </p:nvSpPr>
          <p:spPr>
            <a:xfrm rot="1262594">
              <a:off x="3944848" y="5660947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62" name="8-конечная звезда 1161"/>
            <p:cNvSpPr/>
            <p:nvPr/>
          </p:nvSpPr>
          <p:spPr>
            <a:xfrm rot="1262594">
              <a:off x="3730532" y="5660945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63" name="8-конечная звезда 1162"/>
            <p:cNvSpPr/>
            <p:nvPr/>
          </p:nvSpPr>
          <p:spPr>
            <a:xfrm rot="1262594">
              <a:off x="3867094" y="5367300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64" name="8-конечная звезда 1163"/>
            <p:cNvSpPr/>
            <p:nvPr/>
          </p:nvSpPr>
          <p:spPr>
            <a:xfrm rot="1262594">
              <a:off x="4006811" y="5507018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65" name="8-конечная звезда 1164"/>
            <p:cNvSpPr/>
            <p:nvPr/>
          </p:nvSpPr>
          <p:spPr>
            <a:xfrm rot="1262594">
              <a:off x="3800919" y="5375622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66" name="8-конечная звезда 1165"/>
            <p:cNvSpPr/>
            <p:nvPr/>
          </p:nvSpPr>
          <p:spPr>
            <a:xfrm rot="1262594">
              <a:off x="4221652" y="5936172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167" name="Прямая соединительная линия 1166"/>
            <p:cNvCxnSpPr>
              <a:stCxn id="1160" idx="7"/>
              <a:endCxn id="1158" idx="7"/>
            </p:cNvCxnSpPr>
            <p:nvPr/>
          </p:nvCxnSpPr>
          <p:spPr>
            <a:xfrm rot="5400000" flipH="1" flipV="1">
              <a:off x="4353622" y="5461218"/>
              <a:ext cx="76277" cy="7280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68" name="Прямая соединительная линия 1167"/>
            <p:cNvCxnSpPr>
              <a:stCxn id="1164" idx="5"/>
              <a:endCxn id="1163" idx="0"/>
            </p:cNvCxnSpPr>
            <p:nvPr/>
          </p:nvCxnSpPr>
          <p:spPr>
            <a:xfrm rot="16200000" flipV="1">
              <a:off x="3925915" y="5415152"/>
              <a:ext cx="97544" cy="8990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69" name="Прямая соединительная линия 1168"/>
            <p:cNvCxnSpPr>
              <a:stCxn id="1159" idx="6"/>
              <a:endCxn id="1160" idx="3"/>
            </p:cNvCxnSpPr>
            <p:nvPr/>
          </p:nvCxnSpPr>
          <p:spPr>
            <a:xfrm rot="5400000" flipH="1" flipV="1">
              <a:off x="4162682" y="5590856"/>
              <a:ext cx="176504" cy="11015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70" name="Прямая соединительная линия 1169"/>
            <p:cNvCxnSpPr>
              <a:stCxn id="1159" idx="5"/>
              <a:endCxn id="1164" idx="1"/>
            </p:cNvCxnSpPr>
            <p:nvPr/>
          </p:nvCxnSpPr>
          <p:spPr>
            <a:xfrm rot="16200000" flipV="1">
              <a:off x="4013014" y="5572527"/>
              <a:ext cx="186353" cy="13801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71" name="Прямая соединительная линия 1170"/>
            <p:cNvCxnSpPr>
              <a:stCxn id="1162" idx="7"/>
              <a:endCxn id="1161" idx="4"/>
            </p:cNvCxnSpPr>
            <p:nvPr/>
          </p:nvCxnSpPr>
          <p:spPr>
            <a:xfrm rot="16200000" flipH="1">
              <a:off x="3863792" y="5595396"/>
              <a:ext cx="1270" cy="16444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72" name="Прямая соединительная линия 1171"/>
            <p:cNvCxnSpPr>
              <a:stCxn id="1161" idx="7"/>
              <a:endCxn id="1159" idx="3"/>
            </p:cNvCxnSpPr>
            <p:nvPr/>
          </p:nvCxnSpPr>
          <p:spPr>
            <a:xfrm rot="16200000" flipH="1">
              <a:off x="4032322" y="5641184"/>
              <a:ext cx="93364" cy="16496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73" name="Прямая соединительная линия 1172"/>
            <p:cNvCxnSpPr>
              <a:stCxn id="1166" idx="5"/>
              <a:endCxn id="1159" idx="1"/>
            </p:cNvCxnSpPr>
            <p:nvPr/>
          </p:nvCxnSpPr>
          <p:spPr>
            <a:xfrm rot="16200000" flipV="1">
              <a:off x="4139274" y="5841910"/>
              <a:ext cx="154129" cy="3842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74" name="Прямая соединительная линия 1173"/>
            <p:cNvCxnSpPr>
              <a:stCxn id="1165" idx="1"/>
              <a:endCxn id="1163" idx="0"/>
            </p:cNvCxnSpPr>
            <p:nvPr/>
          </p:nvCxnSpPr>
          <p:spPr>
            <a:xfrm rot="5400000" flipH="1" flipV="1">
              <a:off x="3877240" y="5367913"/>
              <a:ext cx="9072" cy="9591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38" name="Группа 1174"/>
          <p:cNvGrpSpPr/>
          <p:nvPr/>
        </p:nvGrpSpPr>
        <p:grpSpPr>
          <a:xfrm rot="556316">
            <a:off x="2987677" y="2685344"/>
            <a:ext cx="850325" cy="1621014"/>
            <a:chOff x="2494991" y="3188512"/>
            <a:chExt cx="850325" cy="1621014"/>
          </a:xfrm>
        </p:grpSpPr>
        <p:sp>
          <p:nvSpPr>
            <p:cNvPr id="1176" name="8-конечная звезда 1175"/>
            <p:cNvSpPr/>
            <p:nvPr/>
          </p:nvSpPr>
          <p:spPr>
            <a:xfrm rot="1262594">
              <a:off x="2997889" y="428406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77" name="8-конечная звезда 1176"/>
            <p:cNvSpPr/>
            <p:nvPr/>
          </p:nvSpPr>
          <p:spPr>
            <a:xfrm rot="1262594">
              <a:off x="2907837" y="4157669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78" name="8-конечная звезда 1177"/>
            <p:cNvSpPr/>
            <p:nvPr/>
          </p:nvSpPr>
          <p:spPr>
            <a:xfrm rot="1262594">
              <a:off x="2634556" y="4257229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79" name="8-конечная звезда 1178"/>
            <p:cNvSpPr/>
            <p:nvPr/>
          </p:nvSpPr>
          <p:spPr>
            <a:xfrm rot="1262594">
              <a:off x="2858909" y="4744726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80" name="8-конечная звезда 1179"/>
            <p:cNvSpPr/>
            <p:nvPr/>
          </p:nvSpPr>
          <p:spPr>
            <a:xfrm rot="1262594">
              <a:off x="2494991" y="3845711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81" name="8-конечная звезда 1180"/>
            <p:cNvSpPr/>
            <p:nvPr/>
          </p:nvSpPr>
          <p:spPr>
            <a:xfrm rot="1262594">
              <a:off x="2788519" y="3870175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82" name="8-конечная звезда 1181"/>
            <p:cNvSpPr/>
            <p:nvPr/>
          </p:nvSpPr>
          <p:spPr>
            <a:xfrm rot="1262594">
              <a:off x="2651069" y="4437026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83" name="8-конечная звезда 1182"/>
            <p:cNvSpPr/>
            <p:nvPr/>
          </p:nvSpPr>
          <p:spPr>
            <a:xfrm rot="1262594">
              <a:off x="2705575" y="4725541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84" name="8-конечная звезда 1183"/>
            <p:cNvSpPr/>
            <p:nvPr/>
          </p:nvSpPr>
          <p:spPr>
            <a:xfrm rot="1262594">
              <a:off x="2835305" y="3731537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86" name="8-конечная звезда 1185"/>
            <p:cNvSpPr/>
            <p:nvPr/>
          </p:nvSpPr>
          <p:spPr>
            <a:xfrm rot="1262594">
              <a:off x="3177825" y="3386081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87" name="8-конечная звезда 1186"/>
            <p:cNvSpPr/>
            <p:nvPr/>
          </p:nvSpPr>
          <p:spPr>
            <a:xfrm rot="1262594">
              <a:off x="2950797" y="4438987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88" name="8-конечная звезда 1187"/>
            <p:cNvSpPr/>
            <p:nvPr/>
          </p:nvSpPr>
          <p:spPr>
            <a:xfrm rot="1262594">
              <a:off x="2856880" y="4307084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89" name="8-конечная звезда 1188"/>
            <p:cNvSpPr/>
            <p:nvPr/>
          </p:nvSpPr>
          <p:spPr>
            <a:xfrm rot="1262594">
              <a:off x="3083493" y="3460101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90" name="8-конечная звезда 1189"/>
            <p:cNvSpPr/>
            <p:nvPr/>
          </p:nvSpPr>
          <p:spPr>
            <a:xfrm rot="1262594">
              <a:off x="3147923" y="4328438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91" name="8-конечная звезда 1190"/>
            <p:cNvSpPr/>
            <p:nvPr/>
          </p:nvSpPr>
          <p:spPr>
            <a:xfrm rot="1262594">
              <a:off x="3131601" y="4625819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92" name="8-конечная звезда 1191"/>
            <p:cNvSpPr/>
            <p:nvPr/>
          </p:nvSpPr>
          <p:spPr>
            <a:xfrm rot="1262594">
              <a:off x="3108579" y="4484810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93" name="8-конечная звезда 1192"/>
            <p:cNvSpPr/>
            <p:nvPr/>
          </p:nvSpPr>
          <p:spPr>
            <a:xfrm rot="1262594">
              <a:off x="2983274" y="4650033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94" name="8-конечная звезда 1193"/>
            <p:cNvSpPr/>
            <p:nvPr/>
          </p:nvSpPr>
          <p:spPr>
            <a:xfrm rot="1262594">
              <a:off x="3109446" y="3695960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95" name="8-конечная звезда 1194"/>
            <p:cNvSpPr/>
            <p:nvPr/>
          </p:nvSpPr>
          <p:spPr>
            <a:xfrm rot="1262594">
              <a:off x="3298516" y="3874730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96" name="8-конечная звезда 1195"/>
            <p:cNvSpPr/>
            <p:nvPr/>
          </p:nvSpPr>
          <p:spPr>
            <a:xfrm rot="1262594">
              <a:off x="3216501" y="3815736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97" name="8-конечная звезда 1196"/>
            <p:cNvSpPr/>
            <p:nvPr/>
          </p:nvSpPr>
          <p:spPr>
            <a:xfrm rot="1262594">
              <a:off x="3234842" y="3530720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99" name="8-конечная звезда 1198"/>
            <p:cNvSpPr/>
            <p:nvPr/>
          </p:nvSpPr>
          <p:spPr>
            <a:xfrm rot="1262594">
              <a:off x="3114104" y="3188512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00" name="8-конечная звезда 1199"/>
            <p:cNvSpPr/>
            <p:nvPr/>
          </p:nvSpPr>
          <p:spPr>
            <a:xfrm rot="1262594">
              <a:off x="3126185" y="3308529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01" name="8-конечная звезда 1200"/>
            <p:cNvSpPr/>
            <p:nvPr/>
          </p:nvSpPr>
          <p:spPr>
            <a:xfrm rot="1262594">
              <a:off x="2952827" y="3576761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02" name="8-конечная звезда 1201"/>
            <p:cNvSpPr/>
            <p:nvPr/>
          </p:nvSpPr>
          <p:spPr>
            <a:xfrm rot="1262594">
              <a:off x="3163361" y="3967512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203" name="Прямая соединительная линия 1202"/>
            <p:cNvCxnSpPr>
              <a:stCxn id="1200" idx="1"/>
              <a:endCxn id="1186" idx="0"/>
            </p:cNvCxnSpPr>
            <p:nvPr/>
          </p:nvCxnSpPr>
          <p:spPr>
            <a:xfrm rot="15643684" flipH="1">
              <a:off x="3154562" y="3358635"/>
              <a:ext cx="79987" cy="5881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04" name="Прямая соединительная линия 1203"/>
            <p:cNvCxnSpPr>
              <a:stCxn id="1176" idx="5"/>
              <a:endCxn id="1188" idx="6"/>
            </p:cNvCxnSpPr>
            <p:nvPr/>
          </p:nvCxnSpPr>
          <p:spPr>
            <a:xfrm rot="15643684" flipH="1" flipV="1">
              <a:off x="2952345" y="4236435"/>
              <a:ext cx="2810" cy="12240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05" name="Прямая соединительная линия 1204"/>
            <p:cNvCxnSpPr>
              <a:stCxn id="1181" idx="7"/>
              <a:endCxn id="1184" idx="3"/>
            </p:cNvCxnSpPr>
            <p:nvPr/>
          </p:nvCxnSpPr>
          <p:spPr>
            <a:xfrm rot="4843684" flipH="1" flipV="1">
              <a:off x="2783865" y="3826164"/>
              <a:ext cx="120431" cy="659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06" name="Прямая соединительная линия 1205"/>
            <p:cNvCxnSpPr>
              <a:stCxn id="1181" idx="5"/>
              <a:endCxn id="1180" idx="6"/>
            </p:cNvCxnSpPr>
            <p:nvPr/>
          </p:nvCxnSpPr>
          <p:spPr>
            <a:xfrm rot="15643684" flipV="1">
              <a:off x="2639362" y="3729826"/>
              <a:ext cx="68067" cy="26118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07" name="Прямая соединительная линия 1206"/>
            <p:cNvCxnSpPr>
              <a:stCxn id="1177" idx="0"/>
              <a:endCxn id="1181" idx="0"/>
            </p:cNvCxnSpPr>
            <p:nvPr/>
          </p:nvCxnSpPr>
          <p:spPr>
            <a:xfrm rot="21043684" flipH="1" flipV="1">
              <a:off x="2875099" y="3906475"/>
              <a:ext cx="71438" cy="30296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08" name="Прямая соединительная линия 1207"/>
            <p:cNvCxnSpPr>
              <a:stCxn id="1178" idx="5"/>
              <a:endCxn id="1180" idx="1"/>
            </p:cNvCxnSpPr>
            <p:nvPr/>
          </p:nvCxnSpPr>
          <p:spPr>
            <a:xfrm rot="15643684" flipV="1">
              <a:off x="2414200" y="4056364"/>
              <a:ext cx="365946" cy="5501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09" name="Прямая соединительная линия 1208"/>
            <p:cNvCxnSpPr>
              <a:stCxn id="1179" idx="5"/>
              <a:endCxn id="1182" idx="7"/>
            </p:cNvCxnSpPr>
            <p:nvPr/>
          </p:nvCxnSpPr>
          <p:spPr>
            <a:xfrm rot="15643684" flipV="1">
              <a:off x="2631014" y="4537452"/>
              <a:ext cx="318871" cy="12567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10" name="Прямая соединительная линия 1209"/>
            <p:cNvCxnSpPr>
              <a:stCxn id="1183" idx="5"/>
              <a:endCxn id="1182" idx="1"/>
            </p:cNvCxnSpPr>
            <p:nvPr/>
          </p:nvCxnSpPr>
          <p:spPr>
            <a:xfrm rot="4843684" flipH="1" flipV="1">
              <a:off x="2584676" y="4605093"/>
              <a:ext cx="241292" cy="638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11" name="Прямая соединительная линия 1210"/>
            <p:cNvCxnSpPr>
              <a:stCxn id="1182" idx="0"/>
              <a:endCxn id="1178" idx="1"/>
            </p:cNvCxnSpPr>
            <p:nvPr/>
          </p:nvCxnSpPr>
          <p:spPr>
            <a:xfrm rot="21043684" flipV="1">
              <a:off x="2690672" y="4318381"/>
              <a:ext cx="2036" cy="15619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12" name="Прямая соединительная линия 1211"/>
            <p:cNvCxnSpPr>
              <a:stCxn id="1178" idx="7"/>
              <a:endCxn id="1177" idx="4"/>
            </p:cNvCxnSpPr>
            <p:nvPr/>
          </p:nvCxnSpPr>
          <p:spPr>
            <a:xfrm rot="4843684" flipH="1" flipV="1">
              <a:off x="2772096" y="4114235"/>
              <a:ext cx="62369" cy="22644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13" name="Прямая соединительная линия 1212"/>
            <p:cNvCxnSpPr>
              <a:stCxn id="1188" idx="4"/>
              <a:endCxn id="1178" idx="0"/>
            </p:cNvCxnSpPr>
            <p:nvPr/>
          </p:nvCxnSpPr>
          <p:spPr>
            <a:xfrm rot="10243684">
              <a:off x="2700114" y="4288405"/>
              <a:ext cx="155649" cy="4884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14" name="Прямая соединительная линия 1213"/>
            <p:cNvCxnSpPr>
              <a:stCxn id="1187" idx="4"/>
              <a:endCxn id="1188" idx="0"/>
            </p:cNvCxnSpPr>
            <p:nvPr/>
          </p:nvCxnSpPr>
          <p:spPr>
            <a:xfrm rot="10243684">
              <a:off x="2918427" y="4341007"/>
              <a:ext cx="24822" cy="11805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15" name="Прямая соединительная линия 1214"/>
            <p:cNvCxnSpPr>
              <a:stCxn id="1192" idx="1"/>
              <a:endCxn id="1187" idx="1"/>
            </p:cNvCxnSpPr>
            <p:nvPr/>
          </p:nvCxnSpPr>
          <p:spPr>
            <a:xfrm rot="4843684" flipH="1">
              <a:off x="3033606" y="4437901"/>
              <a:ext cx="63030" cy="14445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16" name="Прямая соединительная линия 1215"/>
            <p:cNvCxnSpPr>
              <a:stCxn id="1190" idx="4"/>
              <a:endCxn id="1176" idx="7"/>
            </p:cNvCxnSpPr>
            <p:nvPr/>
          </p:nvCxnSpPr>
          <p:spPr>
            <a:xfrm rot="10243684">
              <a:off x="3053708" y="4292334"/>
              <a:ext cx="91633" cy="5886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17" name="Прямая соединительная линия 1216"/>
            <p:cNvCxnSpPr>
              <a:stCxn id="1191" idx="5"/>
              <a:endCxn id="1192" idx="1"/>
            </p:cNvCxnSpPr>
            <p:nvPr/>
          </p:nvCxnSpPr>
          <p:spPr>
            <a:xfrm rot="4843684" flipH="1" flipV="1">
              <a:off x="3094687" y="4572782"/>
              <a:ext cx="97606" cy="1186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18" name="Прямая соединительная линия 1217"/>
            <p:cNvCxnSpPr>
              <a:stCxn id="1193" idx="5"/>
              <a:endCxn id="1187" idx="2"/>
            </p:cNvCxnSpPr>
            <p:nvPr/>
          </p:nvCxnSpPr>
          <p:spPr>
            <a:xfrm rot="15643684" flipV="1">
              <a:off x="2900915" y="4570232"/>
              <a:ext cx="163446" cy="277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22" name="Прямая соединительная линия 1221"/>
            <p:cNvCxnSpPr>
              <a:stCxn id="1186" idx="3"/>
              <a:endCxn id="1189" idx="6"/>
            </p:cNvCxnSpPr>
            <p:nvPr/>
          </p:nvCxnSpPr>
          <p:spPr>
            <a:xfrm rot="4843684">
              <a:off x="3139220" y="3414104"/>
              <a:ext cx="29236" cy="5809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23" name="Прямая соединительная линия 1222"/>
            <p:cNvCxnSpPr>
              <a:stCxn id="1201" idx="7"/>
              <a:endCxn id="1189" idx="3"/>
            </p:cNvCxnSpPr>
            <p:nvPr/>
          </p:nvCxnSpPr>
          <p:spPr>
            <a:xfrm rot="4843684" flipH="1" flipV="1">
              <a:off x="3007143" y="3497550"/>
              <a:ext cx="69605" cy="10121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24" name="Прямая соединительная линия 1223"/>
            <p:cNvCxnSpPr>
              <a:stCxn id="1189" idx="0"/>
              <a:endCxn id="1197" idx="3"/>
            </p:cNvCxnSpPr>
            <p:nvPr/>
          </p:nvCxnSpPr>
          <p:spPr>
            <a:xfrm rot="21043684">
              <a:off x="3151515" y="3497212"/>
              <a:ext cx="79959" cy="7332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25" name="Прямая соединительная линия 1224"/>
            <p:cNvCxnSpPr>
              <a:stCxn id="1184" idx="7"/>
              <a:endCxn id="1194" idx="3"/>
            </p:cNvCxnSpPr>
            <p:nvPr/>
          </p:nvCxnSpPr>
          <p:spPr>
            <a:xfrm rot="15643684" flipH="1">
              <a:off x="2990370" y="3625934"/>
              <a:ext cx="17702" cy="22456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26" name="Прямая соединительная линия 1225"/>
            <p:cNvCxnSpPr>
              <a:stCxn id="1234" idx="4"/>
              <a:endCxn id="1235" idx="3"/>
            </p:cNvCxnSpPr>
            <p:nvPr/>
          </p:nvCxnSpPr>
          <p:spPr>
            <a:xfrm rot="10243684">
              <a:off x="2699341" y="3721058"/>
              <a:ext cx="61638" cy="4494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27" name="Прямая соединительная линия 1226"/>
            <p:cNvCxnSpPr>
              <a:stCxn id="1184" idx="3"/>
              <a:endCxn id="1234" idx="0"/>
            </p:cNvCxnSpPr>
            <p:nvPr/>
          </p:nvCxnSpPr>
          <p:spPr>
            <a:xfrm rot="4843684">
              <a:off x="2822722" y="3762592"/>
              <a:ext cx="6783" cy="2444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28" name="Прямая соединительная линия 1227"/>
            <p:cNvCxnSpPr>
              <a:stCxn id="1184" idx="6"/>
              <a:endCxn id="1201" idx="3"/>
            </p:cNvCxnSpPr>
            <p:nvPr/>
          </p:nvCxnSpPr>
          <p:spPr>
            <a:xfrm rot="4843684" flipH="1" flipV="1">
              <a:off x="2859066" y="3620656"/>
              <a:ext cx="108711" cy="10168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29" name="Прямая соединительная линия 1228"/>
            <p:cNvCxnSpPr>
              <a:stCxn id="1201" idx="1"/>
              <a:endCxn id="1194" idx="4"/>
            </p:cNvCxnSpPr>
            <p:nvPr/>
          </p:nvCxnSpPr>
          <p:spPr>
            <a:xfrm rot="15643684" flipH="1">
              <a:off x="2994153" y="3611633"/>
              <a:ext cx="108430" cy="10923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30" name="Прямая соединительная линия 1229"/>
            <p:cNvCxnSpPr>
              <a:stCxn id="1196" idx="2"/>
              <a:endCxn id="1202" idx="5"/>
            </p:cNvCxnSpPr>
            <p:nvPr/>
          </p:nvCxnSpPr>
          <p:spPr>
            <a:xfrm rot="4843684">
              <a:off x="3155926" y="3880926"/>
              <a:ext cx="99047" cy="6896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31" name="Прямая соединительная линия 1230"/>
            <p:cNvCxnSpPr>
              <a:stCxn id="1196" idx="1"/>
              <a:endCxn id="1195" idx="4"/>
            </p:cNvCxnSpPr>
            <p:nvPr/>
          </p:nvCxnSpPr>
          <p:spPr>
            <a:xfrm rot="15643684" flipH="1">
              <a:off x="3256244" y="3852470"/>
              <a:ext cx="36992" cy="4530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32" name="Прямая соединительная линия 1231"/>
            <p:cNvCxnSpPr>
              <a:stCxn id="1196" idx="4"/>
              <a:endCxn id="1194" idx="0"/>
            </p:cNvCxnSpPr>
            <p:nvPr/>
          </p:nvCxnSpPr>
          <p:spPr>
            <a:xfrm rot="10243684">
              <a:off x="3163392" y="3723326"/>
              <a:ext cx="45960" cy="11184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33" name="Прямая соединительная линия 1232"/>
            <p:cNvCxnSpPr>
              <a:stCxn id="1200" idx="5"/>
              <a:endCxn id="1199" idx="2"/>
            </p:cNvCxnSpPr>
            <p:nvPr/>
          </p:nvCxnSpPr>
          <p:spPr>
            <a:xfrm rot="4843684" flipH="1" flipV="1">
              <a:off x="3095813" y="3271380"/>
              <a:ext cx="77560" cy="153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234" name="8-конечная звезда 1233"/>
            <p:cNvSpPr/>
            <p:nvPr/>
          </p:nvSpPr>
          <p:spPr>
            <a:xfrm rot="1262594">
              <a:off x="2762396" y="3743439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35" name="8-конечная звезда 1234"/>
            <p:cNvSpPr/>
            <p:nvPr/>
          </p:nvSpPr>
          <p:spPr>
            <a:xfrm rot="1262594">
              <a:off x="2694262" y="3695945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</p:grpSp>
      <p:grpSp>
        <p:nvGrpSpPr>
          <p:cNvPr id="39" name="Группа 1235"/>
          <p:cNvGrpSpPr/>
          <p:nvPr/>
        </p:nvGrpSpPr>
        <p:grpSpPr>
          <a:xfrm>
            <a:off x="3456177" y="4393132"/>
            <a:ext cx="187129" cy="178876"/>
            <a:chOff x="3434255" y="5077337"/>
            <a:chExt cx="187129" cy="178876"/>
          </a:xfrm>
        </p:grpSpPr>
        <p:sp>
          <p:nvSpPr>
            <p:cNvPr id="1237" name="8-конечная звезда 1236"/>
            <p:cNvSpPr/>
            <p:nvPr/>
          </p:nvSpPr>
          <p:spPr>
            <a:xfrm rot="1262594">
              <a:off x="3506746" y="5149828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38" name="8-конечная звезда 1237"/>
            <p:cNvSpPr/>
            <p:nvPr/>
          </p:nvSpPr>
          <p:spPr>
            <a:xfrm rot="1262594">
              <a:off x="3578184" y="5149828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39" name="8-конечная звезда 1238"/>
            <p:cNvSpPr/>
            <p:nvPr/>
          </p:nvSpPr>
          <p:spPr>
            <a:xfrm rot="1262594">
              <a:off x="3505693" y="5077337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40" name="8-конечная звезда 1239"/>
            <p:cNvSpPr/>
            <p:nvPr/>
          </p:nvSpPr>
          <p:spPr>
            <a:xfrm rot="1262594">
              <a:off x="3459167" y="5102249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41" name="8-конечная звезда 1240"/>
            <p:cNvSpPr/>
            <p:nvPr/>
          </p:nvSpPr>
          <p:spPr>
            <a:xfrm rot="1262594">
              <a:off x="3434255" y="5077337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42" name="8-конечная звезда 1241"/>
            <p:cNvSpPr/>
            <p:nvPr/>
          </p:nvSpPr>
          <p:spPr>
            <a:xfrm rot="1262594">
              <a:off x="3530605" y="5220213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243" name="Прямая соединительная линия 1242"/>
            <p:cNvCxnSpPr>
              <a:stCxn id="1241" idx="5"/>
              <a:endCxn id="1239" idx="6"/>
            </p:cNvCxnSpPr>
            <p:nvPr/>
          </p:nvCxnSpPr>
          <p:spPr>
            <a:xfrm rot="5400000" flipH="1" flipV="1">
              <a:off x="3487376" y="5036108"/>
              <a:ext cx="351" cy="8521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44" name="Прямая соединительная линия 1243"/>
            <p:cNvCxnSpPr>
              <a:stCxn id="1237" idx="0"/>
              <a:endCxn id="1239" idx="7"/>
            </p:cNvCxnSpPr>
            <p:nvPr/>
          </p:nvCxnSpPr>
          <p:spPr>
            <a:xfrm flipH="1" flipV="1">
              <a:off x="3540142" y="5088028"/>
              <a:ext cx="8363" cy="9115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45" name="Прямая соединительная линия 1244"/>
            <p:cNvCxnSpPr>
              <a:stCxn id="1237" idx="3"/>
              <a:endCxn id="1240" idx="2"/>
            </p:cNvCxnSpPr>
            <p:nvPr/>
          </p:nvCxnSpPr>
          <p:spPr>
            <a:xfrm rot="5400000" flipH="1">
              <a:off x="3468080" y="5139673"/>
              <a:ext cx="43150" cy="3790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46" name="Прямая соединительная линия 1245"/>
            <p:cNvCxnSpPr>
              <a:stCxn id="1237" idx="1"/>
              <a:endCxn id="1238" idx="4"/>
            </p:cNvCxnSpPr>
            <p:nvPr/>
          </p:nvCxnSpPr>
          <p:spPr>
            <a:xfrm rot="5400000" flipH="1" flipV="1">
              <a:off x="3544623" y="5156166"/>
              <a:ext cx="27496" cy="4250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47" name="Прямая соединительная линия 1246"/>
            <p:cNvCxnSpPr>
              <a:stCxn id="1242" idx="3"/>
              <a:endCxn id="1237" idx="1"/>
            </p:cNvCxnSpPr>
            <p:nvPr/>
          </p:nvCxnSpPr>
          <p:spPr>
            <a:xfrm rot="5400000" flipH="1" flipV="1">
              <a:off x="3507459" y="5215864"/>
              <a:ext cx="54354" cy="496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47" name="Группа 1247"/>
          <p:cNvGrpSpPr/>
          <p:nvPr/>
        </p:nvGrpSpPr>
        <p:grpSpPr>
          <a:xfrm>
            <a:off x="2045297" y="2018036"/>
            <a:ext cx="1169381" cy="1250650"/>
            <a:chOff x="1581077" y="2383120"/>
            <a:chExt cx="1169381" cy="1250650"/>
          </a:xfrm>
        </p:grpSpPr>
        <p:sp>
          <p:nvSpPr>
            <p:cNvPr id="1249" name="8-конечная звезда 1248"/>
            <p:cNvSpPr/>
            <p:nvPr/>
          </p:nvSpPr>
          <p:spPr>
            <a:xfrm rot="1262594">
              <a:off x="2063417" y="3089247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50" name="8-конечная звезда 1249"/>
            <p:cNvSpPr/>
            <p:nvPr/>
          </p:nvSpPr>
          <p:spPr>
            <a:xfrm rot="1262594">
              <a:off x="2061769" y="2803495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51" name="8-конечная звезда 1250"/>
            <p:cNvSpPr/>
            <p:nvPr/>
          </p:nvSpPr>
          <p:spPr>
            <a:xfrm rot="1262594">
              <a:off x="1865251" y="3579770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52" name="8-конечная звезда 1251"/>
            <p:cNvSpPr/>
            <p:nvPr/>
          </p:nvSpPr>
          <p:spPr>
            <a:xfrm rot="1262594">
              <a:off x="1920541" y="2803495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53" name="8-конечная звезда 1252"/>
            <p:cNvSpPr/>
            <p:nvPr/>
          </p:nvSpPr>
          <p:spPr>
            <a:xfrm rot="1262594">
              <a:off x="2490397" y="258753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55" name="8-конечная звезда 1254"/>
            <p:cNvSpPr/>
            <p:nvPr/>
          </p:nvSpPr>
          <p:spPr>
            <a:xfrm rot="1262594">
              <a:off x="1920541" y="3160685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56" name="8-конечная звезда 1255"/>
            <p:cNvSpPr/>
            <p:nvPr/>
          </p:nvSpPr>
          <p:spPr>
            <a:xfrm rot="1262594">
              <a:off x="1581077" y="3295598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57" name="8-конечная звезда 1256"/>
            <p:cNvSpPr/>
            <p:nvPr/>
          </p:nvSpPr>
          <p:spPr>
            <a:xfrm rot="1262594">
              <a:off x="2336790" y="2648240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58" name="8-конечная звезда 1257"/>
            <p:cNvSpPr/>
            <p:nvPr/>
          </p:nvSpPr>
          <p:spPr>
            <a:xfrm rot="1262594">
              <a:off x="2571736" y="2668872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59" name="8-конечная звезда 1258"/>
            <p:cNvSpPr/>
            <p:nvPr/>
          </p:nvSpPr>
          <p:spPr>
            <a:xfrm rot="1262594">
              <a:off x="2560782" y="2383120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60" name="8-конечная звезда 1259"/>
            <p:cNvSpPr/>
            <p:nvPr/>
          </p:nvSpPr>
          <p:spPr>
            <a:xfrm rot="1262594">
              <a:off x="2643174" y="2586480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61" name="8-конечная звезда 1260"/>
            <p:cNvSpPr/>
            <p:nvPr/>
          </p:nvSpPr>
          <p:spPr>
            <a:xfrm rot="1262594">
              <a:off x="2275030" y="2668872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62" name="8-конечная звезда 1261"/>
            <p:cNvSpPr/>
            <p:nvPr/>
          </p:nvSpPr>
          <p:spPr>
            <a:xfrm rot="1262594">
              <a:off x="2703658" y="2383120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263" name="Прямая соединительная линия 1262"/>
            <p:cNvCxnSpPr>
              <a:stCxn id="1262" idx="6"/>
              <a:endCxn id="1259" idx="7"/>
            </p:cNvCxnSpPr>
            <p:nvPr/>
          </p:nvCxnSpPr>
          <p:spPr>
            <a:xfrm rot="16200000" flipH="1" flipV="1">
              <a:off x="2664344" y="2325903"/>
              <a:ext cx="12338" cy="12989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64" name="Прямая соединительная линия 1263"/>
            <p:cNvCxnSpPr>
              <a:stCxn id="1258" idx="5"/>
              <a:endCxn id="1253" idx="7"/>
            </p:cNvCxnSpPr>
            <p:nvPr/>
          </p:nvCxnSpPr>
          <p:spPr>
            <a:xfrm rot="16200000" flipV="1">
              <a:off x="2530194" y="2615447"/>
              <a:ext cx="67318" cy="4356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65" name="Прямая соединительная линия 1264"/>
            <p:cNvCxnSpPr>
              <a:stCxn id="1260" idx="0"/>
              <a:endCxn id="1258" idx="1"/>
            </p:cNvCxnSpPr>
            <p:nvPr/>
          </p:nvCxnSpPr>
          <p:spPr>
            <a:xfrm flipH="1">
              <a:off x="2604637" y="2618282"/>
              <a:ext cx="83776" cy="9537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66" name="Прямая соединительная линия 1265"/>
            <p:cNvCxnSpPr>
              <a:stCxn id="1252" idx="7"/>
              <a:endCxn id="1261" idx="5"/>
            </p:cNvCxnSpPr>
            <p:nvPr/>
          </p:nvCxnSpPr>
          <p:spPr>
            <a:xfrm rot="5400000" flipH="1" flipV="1">
              <a:off x="2056250" y="2586853"/>
              <a:ext cx="148644" cy="31671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67" name="Прямая соединительная линия 1266"/>
            <p:cNvCxnSpPr>
              <a:stCxn id="1256" idx="6"/>
              <a:endCxn id="1252" idx="2"/>
            </p:cNvCxnSpPr>
            <p:nvPr/>
          </p:nvCxnSpPr>
          <p:spPr>
            <a:xfrm rot="5400000" flipH="1" flipV="1">
              <a:off x="1560446" y="2920360"/>
              <a:ext cx="442065" cy="31273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68" name="Прямая соединительная линия 1267"/>
            <p:cNvCxnSpPr>
              <a:stCxn id="1256" idx="7"/>
              <a:endCxn id="1255" idx="2"/>
            </p:cNvCxnSpPr>
            <p:nvPr/>
          </p:nvCxnSpPr>
          <p:spPr>
            <a:xfrm rot="5400000" flipH="1" flipV="1">
              <a:off x="1739486" y="3116483"/>
              <a:ext cx="101958" cy="29476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69" name="Прямая соединительная линия 1268"/>
            <p:cNvCxnSpPr>
              <a:stCxn id="1251" idx="4"/>
              <a:endCxn id="1256" idx="0"/>
            </p:cNvCxnSpPr>
            <p:nvPr/>
          </p:nvCxnSpPr>
          <p:spPr>
            <a:xfrm rot="10800000">
              <a:off x="1643716" y="3339633"/>
              <a:ext cx="223336" cy="25744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70" name="Прямая соединительная линия 1269"/>
            <p:cNvCxnSpPr>
              <a:stCxn id="1251" idx="7"/>
              <a:endCxn id="1249" idx="2"/>
            </p:cNvCxnSpPr>
            <p:nvPr/>
          </p:nvCxnSpPr>
          <p:spPr>
            <a:xfrm rot="5400000" flipH="1" flipV="1">
              <a:off x="1771643" y="3286729"/>
              <a:ext cx="454361" cy="16379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71" name="Прямая соединительная линия 1270"/>
            <p:cNvCxnSpPr>
              <a:stCxn id="1249" idx="5"/>
              <a:endCxn id="1250" idx="2"/>
            </p:cNvCxnSpPr>
            <p:nvPr/>
          </p:nvCxnSpPr>
          <p:spPr>
            <a:xfrm rot="16200000" flipV="1">
              <a:off x="1961325" y="2973444"/>
              <a:ext cx="235879" cy="38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72" name="Прямая соединительная линия 1271"/>
            <p:cNvCxnSpPr>
              <a:stCxn id="1250" idx="0"/>
              <a:endCxn id="1257" idx="3"/>
            </p:cNvCxnSpPr>
            <p:nvPr/>
          </p:nvCxnSpPr>
          <p:spPr>
            <a:xfrm flipV="1">
              <a:off x="2113968" y="2693796"/>
              <a:ext cx="225614" cy="14639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73" name="Прямая соединительная линия 1272"/>
            <p:cNvCxnSpPr>
              <a:stCxn id="1262" idx="1"/>
              <a:endCxn id="1260" idx="7"/>
            </p:cNvCxnSpPr>
            <p:nvPr/>
          </p:nvCxnSpPr>
          <p:spPr>
            <a:xfrm rot="5400000">
              <a:off x="2626022" y="2489841"/>
              <a:ext cx="172475" cy="4860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75" name="Прямая соединительная линия 1274"/>
            <p:cNvCxnSpPr>
              <a:stCxn id="1259" idx="3"/>
              <a:endCxn id="1253" idx="6"/>
            </p:cNvCxnSpPr>
            <p:nvPr/>
          </p:nvCxnSpPr>
          <p:spPr>
            <a:xfrm rot="5400000">
              <a:off x="2458289" y="2484824"/>
              <a:ext cx="173313" cy="3570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76" name="Прямая соединительная линия 1275"/>
            <p:cNvCxnSpPr>
              <a:stCxn id="1253" idx="4"/>
              <a:endCxn id="1261" idx="0"/>
            </p:cNvCxnSpPr>
            <p:nvPr/>
          </p:nvCxnSpPr>
          <p:spPr>
            <a:xfrm rot="10800000" flipV="1">
              <a:off x="2320270" y="2604838"/>
              <a:ext cx="171929" cy="9583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321" name="TextBox 1320"/>
          <p:cNvSpPr txBox="1"/>
          <p:nvPr/>
        </p:nvSpPr>
        <p:spPr>
          <a:xfrm rot="19006284">
            <a:off x="2318899" y="2446336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КИТ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1322" name="TextBox 1321"/>
          <p:cNvSpPr txBox="1"/>
          <p:nvPr/>
        </p:nvSpPr>
        <p:spPr>
          <a:xfrm rot="1643483">
            <a:off x="2860400" y="3446467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ПЕГАС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1323" name="TextBox 1322"/>
          <p:cNvSpPr txBox="1"/>
          <p:nvPr/>
        </p:nvSpPr>
        <p:spPr>
          <a:xfrm rot="19006284">
            <a:off x="3176155" y="2941114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АНДРОМЕДА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1324" name="TextBox 1323"/>
          <p:cNvSpPr txBox="1"/>
          <p:nvPr/>
        </p:nvSpPr>
        <p:spPr>
          <a:xfrm rot="2331135">
            <a:off x="3061230" y="4429631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ДЕЛЬФІН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1325" name="TextBox 1324"/>
          <p:cNvSpPr txBox="1"/>
          <p:nvPr/>
        </p:nvSpPr>
        <p:spPr>
          <a:xfrm rot="222291">
            <a:off x="3388198" y="5006245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ОРЕЛ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1326" name="TextBox 1325"/>
          <p:cNvSpPr txBox="1"/>
          <p:nvPr/>
        </p:nvSpPr>
        <p:spPr>
          <a:xfrm rot="222291">
            <a:off x="3888264" y="5524741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ЩИТ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1327" name="TextBox 1326"/>
          <p:cNvSpPr txBox="1"/>
          <p:nvPr/>
        </p:nvSpPr>
        <p:spPr>
          <a:xfrm rot="20047852">
            <a:off x="5597382" y="3512765"/>
            <a:ext cx="70215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ВОЛОССЯ ВЕРОНІКИ</a:t>
            </a:r>
            <a:endParaRPr lang="uk-UA" sz="8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grpSp>
        <p:nvGrpSpPr>
          <p:cNvPr id="49" name="Группа 1414"/>
          <p:cNvGrpSpPr/>
          <p:nvPr/>
        </p:nvGrpSpPr>
        <p:grpSpPr>
          <a:xfrm>
            <a:off x="4589796" y="2578586"/>
            <a:ext cx="829916" cy="343506"/>
            <a:chOff x="4589796" y="2578586"/>
            <a:chExt cx="829916" cy="343506"/>
          </a:xfrm>
        </p:grpSpPr>
        <p:sp>
          <p:nvSpPr>
            <p:cNvPr id="1330" name="8-конечная звезда 1329"/>
            <p:cNvSpPr/>
            <p:nvPr/>
          </p:nvSpPr>
          <p:spPr>
            <a:xfrm rot="1262594">
              <a:off x="5365712" y="2651077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32" name="8-конечная звезда 1331"/>
            <p:cNvSpPr/>
            <p:nvPr/>
          </p:nvSpPr>
          <p:spPr>
            <a:xfrm rot="1262594">
              <a:off x="4589796" y="2875292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33" name="8-конечная звезда 1332"/>
            <p:cNvSpPr/>
            <p:nvPr/>
          </p:nvSpPr>
          <p:spPr>
            <a:xfrm rot="1262594">
              <a:off x="4732672" y="2875292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34" name="8-конечная звезда 1333"/>
            <p:cNvSpPr/>
            <p:nvPr/>
          </p:nvSpPr>
          <p:spPr>
            <a:xfrm rot="1262594">
              <a:off x="4875548" y="2660978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35" name="8-конечная звезда 1334"/>
            <p:cNvSpPr/>
            <p:nvPr/>
          </p:nvSpPr>
          <p:spPr>
            <a:xfrm rot="1262594">
              <a:off x="5018424" y="2578586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36" name="8-конечная звезда 1335"/>
            <p:cNvSpPr/>
            <p:nvPr/>
          </p:nvSpPr>
          <p:spPr>
            <a:xfrm rot="1262594">
              <a:off x="5232738" y="2650024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337" name="Прямая соединительная линия 1336"/>
            <p:cNvCxnSpPr>
              <a:stCxn id="1332" idx="0"/>
              <a:endCxn id="1333" idx="3"/>
            </p:cNvCxnSpPr>
            <p:nvPr/>
          </p:nvCxnSpPr>
          <p:spPr>
            <a:xfrm>
              <a:off x="4635035" y="2907094"/>
              <a:ext cx="99653" cy="109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38" name="Прямая соединительная линия 1337"/>
            <p:cNvCxnSpPr>
              <a:stCxn id="1333" idx="7"/>
              <a:endCxn id="1334" idx="3"/>
            </p:cNvCxnSpPr>
            <p:nvPr/>
          </p:nvCxnSpPr>
          <p:spPr>
            <a:xfrm rot="5400000" flipH="1" flipV="1">
              <a:off x="4729854" y="2741481"/>
              <a:ext cx="195312" cy="10010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39" name="Прямая соединительная линия 1338"/>
            <p:cNvCxnSpPr>
              <a:stCxn id="1330" idx="2"/>
              <a:endCxn id="1336" idx="0"/>
            </p:cNvCxnSpPr>
            <p:nvPr/>
          </p:nvCxnSpPr>
          <p:spPr>
            <a:xfrm rot="5400000" flipH="1">
              <a:off x="5319772" y="2640031"/>
              <a:ext cx="21450" cy="10504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40" name="Прямая соединительная линия 1339"/>
            <p:cNvCxnSpPr>
              <a:stCxn id="1336" idx="3"/>
              <a:endCxn id="1335" idx="0"/>
            </p:cNvCxnSpPr>
            <p:nvPr/>
          </p:nvCxnSpPr>
          <p:spPr>
            <a:xfrm rot="5400000" flipH="1">
              <a:off x="5112940" y="2561112"/>
              <a:ext cx="72537" cy="17109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41" name="Прямая соединительная линия 1340"/>
            <p:cNvCxnSpPr>
              <a:stCxn id="1335" idx="3"/>
              <a:endCxn id="1334" idx="7"/>
            </p:cNvCxnSpPr>
            <p:nvPr/>
          </p:nvCxnSpPr>
          <p:spPr>
            <a:xfrm rot="5400000">
              <a:off x="4938691" y="2593128"/>
              <a:ext cx="63390" cy="10010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355" name="TextBox 1354"/>
          <p:cNvSpPr txBox="1"/>
          <p:nvPr/>
        </p:nvSpPr>
        <p:spPr>
          <a:xfrm>
            <a:off x="4714876" y="2643182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РИСЬ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cxnSp>
        <p:nvCxnSpPr>
          <p:cNvPr id="1364" name="Прямая соединительная линия 1363"/>
          <p:cNvCxnSpPr/>
          <p:nvPr/>
        </p:nvCxnSpPr>
        <p:spPr>
          <a:xfrm rot="16537753" flipV="1">
            <a:off x="4727773" y="3164312"/>
            <a:ext cx="314852" cy="4989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50" name="Группа 1415"/>
          <p:cNvGrpSpPr/>
          <p:nvPr/>
        </p:nvGrpSpPr>
        <p:grpSpPr>
          <a:xfrm>
            <a:off x="4149687" y="2792374"/>
            <a:ext cx="463574" cy="463575"/>
            <a:chOff x="4149687" y="2792374"/>
            <a:chExt cx="463574" cy="463575"/>
          </a:xfrm>
        </p:grpSpPr>
        <p:cxnSp>
          <p:nvCxnSpPr>
            <p:cNvPr id="1342" name="Прямая соединительная линия 1341"/>
            <p:cNvCxnSpPr>
              <a:stCxn id="1359" idx="7"/>
              <a:endCxn id="1358" idx="2"/>
            </p:cNvCxnSpPr>
            <p:nvPr/>
          </p:nvCxnSpPr>
          <p:spPr>
            <a:xfrm rot="5400000" flipH="1" flipV="1">
              <a:off x="4370340" y="3027617"/>
              <a:ext cx="58114" cy="9977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356" name="8-конечная звезда 1355"/>
            <p:cNvSpPr/>
            <p:nvPr/>
          </p:nvSpPr>
          <p:spPr>
            <a:xfrm rot="1262594">
              <a:off x="4577261" y="3101985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57" name="8-конечная звезда 1356"/>
            <p:cNvSpPr/>
            <p:nvPr/>
          </p:nvSpPr>
          <p:spPr>
            <a:xfrm rot="1262594">
              <a:off x="4530737" y="3219949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58" name="8-конечная звезда 1357"/>
            <p:cNvSpPr/>
            <p:nvPr/>
          </p:nvSpPr>
          <p:spPr>
            <a:xfrm rot="1262594">
              <a:off x="4435440" y="3006688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59" name="8-конечная звезда 1358"/>
            <p:cNvSpPr/>
            <p:nvPr/>
          </p:nvSpPr>
          <p:spPr>
            <a:xfrm rot="1262594">
              <a:off x="4308170" y="3093732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360" name="Прямая соединительная линия 1359"/>
            <p:cNvCxnSpPr>
              <a:stCxn id="1357" idx="6"/>
              <a:endCxn id="1356" idx="2"/>
            </p:cNvCxnSpPr>
            <p:nvPr/>
          </p:nvCxnSpPr>
          <p:spPr>
            <a:xfrm rot="5400000" flipH="1" flipV="1">
              <a:off x="4529817" y="3162168"/>
              <a:ext cx="84364" cy="3359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65" name="Прямая соединительная линия 1364"/>
            <p:cNvCxnSpPr>
              <a:stCxn id="1358" idx="0"/>
              <a:endCxn id="1357" idx="4"/>
            </p:cNvCxnSpPr>
            <p:nvPr/>
          </p:nvCxnSpPr>
          <p:spPr>
            <a:xfrm>
              <a:off x="4477199" y="3036044"/>
              <a:ext cx="54738" cy="19544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370" name="8-конечная звезда 1369"/>
            <p:cNvSpPr/>
            <p:nvPr/>
          </p:nvSpPr>
          <p:spPr>
            <a:xfrm rot="1262594">
              <a:off x="4221126" y="3006688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71" name="8-конечная звезда 1370"/>
            <p:cNvSpPr/>
            <p:nvPr/>
          </p:nvSpPr>
          <p:spPr>
            <a:xfrm rot="1262594">
              <a:off x="4451046" y="2879418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72" name="8-конечная звезда 1371"/>
            <p:cNvSpPr/>
            <p:nvPr/>
          </p:nvSpPr>
          <p:spPr>
            <a:xfrm rot="1262594">
              <a:off x="4364001" y="2792374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73" name="8-конечная звезда 1372"/>
            <p:cNvSpPr/>
            <p:nvPr/>
          </p:nvSpPr>
          <p:spPr>
            <a:xfrm rot="1262594">
              <a:off x="4149687" y="2935250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375" name="Прямая соединительная линия 1374"/>
            <p:cNvCxnSpPr>
              <a:stCxn id="868" idx="67"/>
              <a:endCxn id="1373" idx="1"/>
            </p:cNvCxnSpPr>
            <p:nvPr/>
          </p:nvCxnSpPr>
          <p:spPr>
            <a:xfrm flipH="1" flipV="1">
              <a:off x="4180058" y="2976590"/>
              <a:ext cx="40647" cy="4041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76" name="Прямая соединительная линия 1375"/>
            <p:cNvCxnSpPr>
              <a:stCxn id="1371" idx="5"/>
              <a:endCxn id="1372" idx="0"/>
            </p:cNvCxnSpPr>
            <p:nvPr/>
          </p:nvCxnSpPr>
          <p:spPr>
            <a:xfrm rot="16200000" flipV="1">
              <a:off x="4405044" y="2822446"/>
              <a:ext cx="59548" cy="5811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77" name="Прямая соединительная линия 1376"/>
            <p:cNvCxnSpPr>
              <a:stCxn id="1370" idx="0"/>
              <a:endCxn id="1371" idx="4"/>
            </p:cNvCxnSpPr>
            <p:nvPr/>
          </p:nvCxnSpPr>
          <p:spPr>
            <a:xfrm flipV="1">
              <a:off x="4262885" y="2893262"/>
              <a:ext cx="189602" cy="14278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78" name="Прямая соединительная линия 1377"/>
            <p:cNvCxnSpPr>
              <a:stCxn id="1359" idx="5"/>
              <a:endCxn id="1370" idx="1"/>
            </p:cNvCxnSpPr>
            <p:nvPr/>
          </p:nvCxnSpPr>
          <p:spPr>
            <a:xfrm rot="16200000" flipV="1">
              <a:off x="4262466" y="3037059"/>
              <a:ext cx="47564" cy="6950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1379" name="Прямая соединительная линия 1378"/>
          <p:cNvCxnSpPr>
            <a:stCxn id="1358" idx="6"/>
            <a:endCxn id="1371" idx="2"/>
          </p:cNvCxnSpPr>
          <p:nvPr/>
        </p:nvCxnSpPr>
        <p:spPr>
          <a:xfrm rot="5400000" flipH="1" flipV="1">
            <a:off x="4421367" y="2964606"/>
            <a:ext cx="86952" cy="94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394" name="TextBox 1393"/>
          <p:cNvSpPr txBox="1"/>
          <p:nvPr/>
        </p:nvSpPr>
        <p:spPr>
          <a:xfrm>
            <a:off x="4143372" y="2887144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ЖИРАФ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grpSp>
        <p:nvGrpSpPr>
          <p:cNvPr id="51" name="Группа 1394"/>
          <p:cNvGrpSpPr/>
          <p:nvPr/>
        </p:nvGrpSpPr>
        <p:grpSpPr>
          <a:xfrm>
            <a:off x="4224353" y="2365325"/>
            <a:ext cx="411190" cy="414417"/>
            <a:chOff x="4017933" y="1986213"/>
            <a:chExt cx="411190" cy="414417"/>
          </a:xfrm>
        </p:grpSpPr>
        <p:cxnSp>
          <p:nvCxnSpPr>
            <p:cNvPr id="1396" name="Прямая соединительная линия 1395"/>
            <p:cNvCxnSpPr>
              <a:stCxn id="1404" idx="7"/>
              <a:endCxn id="1400" idx="1"/>
            </p:cNvCxnSpPr>
            <p:nvPr/>
          </p:nvCxnSpPr>
          <p:spPr>
            <a:xfrm rot="16200000" flipV="1">
              <a:off x="4354956" y="2311979"/>
              <a:ext cx="116410" cy="15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97" name="Прямая соединительная линия 1396"/>
            <p:cNvCxnSpPr>
              <a:stCxn id="1404" idx="4"/>
              <a:endCxn id="1399" idx="1"/>
            </p:cNvCxnSpPr>
            <p:nvPr/>
          </p:nvCxnSpPr>
          <p:spPr>
            <a:xfrm rot="10800000">
              <a:off x="4198773" y="2252202"/>
              <a:ext cx="174565" cy="11907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98" name="Прямая соединительная линия 1397"/>
            <p:cNvCxnSpPr>
              <a:stCxn id="1402" idx="7"/>
              <a:endCxn id="1401" idx="3"/>
            </p:cNvCxnSpPr>
            <p:nvPr/>
          </p:nvCxnSpPr>
          <p:spPr>
            <a:xfrm rot="16200000" flipH="1">
              <a:off x="4223525" y="1870252"/>
              <a:ext cx="6" cy="30784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399" name="8-конечная звезда 1398"/>
            <p:cNvSpPr/>
            <p:nvPr/>
          </p:nvSpPr>
          <p:spPr>
            <a:xfrm rot="1262594">
              <a:off x="4160809" y="2200527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00" name="8-конечная звезда 1399"/>
            <p:cNvSpPr/>
            <p:nvPr/>
          </p:nvSpPr>
          <p:spPr>
            <a:xfrm rot="1262594">
              <a:off x="4375123" y="2202175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01" name="8-конечная звезда 1400"/>
            <p:cNvSpPr/>
            <p:nvPr/>
          </p:nvSpPr>
          <p:spPr>
            <a:xfrm rot="1262594">
              <a:off x="4375123" y="198621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02" name="8-конечная звезда 1401"/>
            <p:cNvSpPr/>
            <p:nvPr/>
          </p:nvSpPr>
          <p:spPr>
            <a:xfrm rot="1262594">
              <a:off x="4017933" y="200813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03" name="8-конечная звезда 1402"/>
            <p:cNvSpPr/>
            <p:nvPr/>
          </p:nvSpPr>
          <p:spPr>
            <a:xfrm rot="1262594">
              <a:off x="4089371" y="2222449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04" name="8-конечная звезда 1403"/>
            <p:cNvSpPr/>
            <p:nvPr/>
          </p:nvSpPr>
          <p:spPr>
            <a:xfrm rot="1262594">
              <a:off x="4371896" y="2357430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405" name="Прямая соединительная линия 1404"/>
            <p:cNvCxnSpPr>
              <a:stCxn id="1400" idx="5"/>
              <a:endCxn id="1401" idx="2"/>
            </p:cNvCxnSpPr>
            <p:nvPr/>
          </p:nvCxnSpPr>
          <p:spPr>
            <a:xfrm rot="5400000" flipH="1" flipV="1">
              <a:off x="4308750" y="2120823"/>
              <a:ext cx="166089" cy="126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06" name="Прямая соединительная линия 1405"/>
            <p:cNvCxnSpPr>
              <a:stCxn id="1403" idx="6"/>
              <a:endCxn id="1402" idx="0"/>
            </p:cNvCxnSpPr>
            <p:nvPr/>
          </p:nvCxnSpPr>
          <p:spPr>
            <a:xfrm rot="16200000" flipV="1">
              <a:off x="4008388" y="2106572"/>
              <a:ext cx="179422" cy="5593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07" name="Прямая соединительная линия 1406"/>
            <p:cNvCxnSpPr>
              <a:stCxn id="1399" idx="5"/>
              <a:endCxn id="1403" idx="0"/>
            </p:cNvCxnSpPr>
            <p:nvPr/>
          </p:nvCxnSpPr>
          <p:spPr>
            <a:xfrm rot="16200000" flipH="1" flipV="1">
              <a:off x="4131062" y="2213360"/>
              <a:ext cx="56291" cy="3527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08" name="Прямая соединительная линия 1407"/>
            <p:cNvCxnSpPr>
              <a:stCxn id="1400" idx="3"/>
              <a:endCxn id="1399" idx="7"/>
            </p:cNvCxnSpPr>
            <p:nvPr/>
          </p:nvCxnSpPr>
          <p:spPr>
            <a:xfrm rot="5400000" flipH="1">
              <a:off x="4283179" y="2145868"/>
              <a:ext cx="23574" cy="16496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417" name="TextBox 1416"/>
          <p:cNvSpPr txBox="1"/>
          <p:nvPr/>
        </p:nvSpPr>
        <p:spPr>
          <a:xfrm>
            <a:off x="4286248" y="2428868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ВІЗНИЧИЙ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grpSp>
        <p:nvGrpSpPr>
          <p:cNvPr id="53" name="Группа 1417"/>
          <p:cNvGrpSpPr/>
          <p:nvPr/>
        </p:nvGrpSpPr>
        <p:grpSpPr>
          <a:xfrm>
            <a:off x="3808104" y="2509849"/>
            <a:ext cx="470249" cy="704837"/>
            <a:chOff x="3357553" y="2345049"/>
            <a:chExt cx="470249" cy="704837"/>
          </a:xfrm>
        </p:grpSpPr>
        <p:cxnSp>
          <p:nvCxnSpPr>
            <p:cNvPr id="1419" name="Прямая соединительная линия 1418"/>
            <p:cNvCxnSpPr>
              <a:stCxn id="1425" idx="6"/>
              <a:endCxn id="1424" idx="0"/>
            </p:cNvCxnSpPr>
            <p:nvPr/>
          </p:nvCxnSpPr>
          <p:spPr>
            <a:xfrm rot="16200000" flipV="1">
              <a:off x="3691172" y="2584715"/>
              <a:ext cx="109630" cy="12902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20" name="Прямая соединительная линия 1419"/>
            <p:cNvCxnSpPr>
              <a:stCxn id="1423" idx="5"/>
              <a:endCxn id="1427" idx="6"/>
            </p:cNvCxnSpPr>
            <p:nvPr/>
          </p:nvCxnSpPr>
          <p:spPr>
            <a:xfrm rot="16200000" flipV="1">
              <a:off x="3407723" y="2536764"/>
              <a:ext cx="24387" cy="6601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421" name="8-конечная звезда 1420"/>
            <p:cNvSpPr/>
            <p:nvPr/>
          </p:nvSpPr>
          <p:spPr>
            <a:xfrm rot="1262594">
              <a:off x="3486402" y="2345049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22" name="8-конечная звезда 1421"/>
            <p:cNvSpPr/>
            <p:nvPr/>
          </p:nvSpPr>
          <p:spPr>
            <a:xfrm rot="1262594">
              <a:off x="3557840" y="2487925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23" name="8-конечная звезда 1422"/>
            <p:cNvSpPr/>
            <p:nvPr/>
          </p:nvSpPr>
          <p:spPr>
            <a:xfrm rot="1262594">
              <a:off x="3436886" y="2579638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24" name="8-конечная звезда 1423"/>
            <p:cNvSpPr/>
            <p:nvPr/>
          </p:nvSpPr>
          <p:spPr>
            <a:xfrm rot="1262594">
              <a:off x="3629278" y="2557715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25" name="8-конечная звезда 1424"/>
            <p:cNvSpPr/>
            <p:nvPr/>
          </p:nvSpPr>
          <p:spPr>
            <a:xfrm rot="1262594">
              <a:off x="3773802" y="2702239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26" name="8-конечная звезда 1425"/>
            <p:cNvSpPr/>
            <p:nvPr/>
          </p:nvSpPr>
          <p:spPr>
            <a:xfrm rot="1262594">
              <a:off x="3770575" y="2413260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27" name="8-конечная звезда 1426"/>
            <p:cNvSpPr/>
            <p:nvPr/>
          </p:nvSpPr>
          <p:spPr>
            <a:xfrm rot="1262594">
              <a:off x="3357553" y="2556136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28" name="8-конечная звезда 1427"/>
            <p:cNvSpPr/>
            <p:nvPr/>
          </p:nvSpPr>
          <p:spPr>
            <a:xfrm rot="1262594">
              <a:off x="3699137" y="2435183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29" name="8-конечная звезда 1428"/>
            <p:cNvSpPr/>
            <p:nvPr/>
          </p:nvSpPr>
          <p:spPr>
            <a:xfrm rot="1262594">
              <a:off x="3413385" y="3006686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30" name="8-конечная звезда 1429"/>
            <p:cNvSpPr/>
            <p:nvPr/>
          </p:nvSpPr>
          <p:spPr>
            <a:xfrm rot="1262594">
              <a:off x="3500429" y="2841888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31" name="8-конечная звезда 1430"/>
            <p:cNvSpPr/>
            <p:nvPr/>
          </p:nvSpPr>
          <p:spPr>
            <a:xfrm rot="1262594">
              <a:off x="3571867" y="2643180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432" name="Прямая соединительная линия 1431"/>
            <p:cNvCxnSpPr>
              <a:stCxn id="1422" idx="6"/>
              <a:endCxn id="1421" idx="7"/>
            </p:cNvCxnSpPr>
            <p:nvPr/>
          </p:nvCxnSpPr>
          <p:spPr>
            <a:xfrm rot="16200000" flipV="1">
              <a:off x="3501986" y="2397176"/>
              <a:ext cx="128640" cy="5645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33" name="Прямая соединительная линия 1432"/>
            <p:cNvCxnSpPr>
              <a:stCxn id="1431" idx="4"/>
              <a:endCxn id="1423" idx="0"/>
            </p:cNvCxnSpPr>
            <p:nvPr/>
          </p:nvCxnSpPr>
          <p:spPr>
            <a:xfrm rot="10800000">
              <a:off x="3489086" y="2616334"/>
              <a:ext cx="84223" cy="4069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34" name="Прямая соединительная линия 1433"/>
            <p:cNvCxnSpPr>
              <a:stCxn id="1424" idx="5"/>
              <a:endCxn id="1422" idx="0"/>
            </p:cNvCxnSpPr>
            <p:nvPr/>
          </p:nvCxnSpPr>
          <p:spPr>
            <a:xfrm rot="16200000" flipV="1">
              <a:off x="3609967" y="2524693"/>
              <a:ext cx="35421" cy="3527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35" name="Прямая соединительная линия 1434"/>
            <p:cNvCxnSpPr>
              <a:stCxn id="1426" idx="5"/>
              <a:endCxn id="1428" idx="7"/>
            </p:cNvCxnSpPr>
            <p:nvPr/>
          </p:nvCxnSpPr>
          <p:spPr>
            <a:xfrm rot="16200000" flipH="1" flipV="1">
              <a:off x="3745495" y="2410102"/>
              <a:ext cx="32892" cy="4292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36" name="Прямая соединительная линия 1435"/>
            <p:cNvCxnSpPr>
              <a:stCxn id="1424" idx="7"/>
              <a:endCxn id="1428" idx="3"/>
            </p:cNvCxnSpPr>
            <p:nvPr/>
          </p:nvCxnSpPr>
          <p:spPr>
            <a:xfrm rot="5400000" flipH="1" flipV="1">
              <a:off x="3636875" y="2509631"/>
              <a:ext cx="108198" cy="2004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37" name="Прямая соединительная линия 1436"/>
            <p:cNvCxnSpPr>
              <a:stCxn id="1429" idx="5"/>
              <a:endCxn id="1430" idx="1"/>
            </p:cNvCxnSpPr>
            <p:nvPr/>
          </p:nvCxnSpPr>
          <p:spPr>
            <a:xfrm rot="5400000" flipH="1" flipV="1">
              <a:off x="3415848" y="2893594"/>
              <a:ext cx="125318" cy="10458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38" name="Прямая соединительная линия 1437"/>
            <p:cNvCxnSpPr>
              <a:stCxn id="1430" idx="7"/>
              <a:endCxn id="1431" idx="2"/>
            </p:cNvCxnSpPr>
            <p:nvPr/>
          </p:nvCxnSpPr>
          <p:spPr>
            <a:xfrm rot="5400000" flipH="1" flipV="1">
              <a:off x="3478851" y="2747857"/>
              <a:ext cx="169778" cy="4394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39" name="Прямая соединительная линия 1438"/>
            <p:cNvCxnSpPr>
              <a:stCxn id="1431" idx="7"/>
              <a:endCxn id="1424" idx="6"/>
            </p:cNvCxnSpPr>
            <p:nvPr/>
          </p:nvCxnSpPr>
          <p:spPr>
            <a:xfrm rot="5400000" flipH="1" flipV="1">
              <a:off x="3591344" y="2581380"/>
              <a:ext cx="96493" cy="5276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40" name="Прямая соединительная линия 1439"/>
            <p:cNvCxnSpPr>
              <a:stCxn id="1425" idx="5"/>
              <a:endCxn id="1431" idx="0"/>
            </p:cNvCxnSpPr>
            <p:nvPr/>
          </p:nvCxnSpPr>
          <p:spPr>
            <a:xfrm rot="16200000" flipV="1">
              <a:off x="3685719" y="2600444"/>
              <a:ext cx="32029" cy="17621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42" name="Прямая соединительная линия 1441"/>
            <p:cNvCxnSpPr>
              <a:stCxn id="1423" idx="7"/>
              <a:endCxn id="1422" idx="5"/>
            </p:cNvCxnSpPr>
            <p:nvPr/>
          </p:nvCxnSpPr>
          <p:spPr>
            <a:xfrm rot="5400000" flipH="1" flipV="1">
              <a:off x="3478506" y="2500305"/>
              <a:ext cx="105424" cy="8531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446" name="TextBox 1445"/>
          <p:cNvSpPr txBox="1"/>
          <p:nvPr/>
        </p:nvSpPr>
        <p:spPr>
          <a:xfrm>
            <a:off x="3536257" y="2500306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ПЕРСЕЙ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grpSp>
        <p:nvGrpSpPr>
          <p:cNvPr id="54" name="Группа 1446"/>
          <p:cNvGrpSpPr/>
          <p:nvPr/>
        </p:nvGrpSpPr>
        <p:grpSpPr>
          <a:xfrm rot="248670">
            <a:off x="5476076" y="1848327"/>
            <a:ext cx="1857394" cy="3278058"/>
            <a:chOff x="5649885" y="1363613"/>
            <a:chExt cx="1857394" cy="3278058"/>
          </a:xfrm>
        </p:grpSpPr>
        <p:cxnSp>
          <p:nvCxnSpPr>
            <p:cNvPr id="1448" name="Прямая соединительная линия 1447"/>
            <p:cNvCxnSpPr>
              <a:stCxn id="1452" idx="5"/>
              <a:endCxn id="1459" idx="0"/>
            </p:cNvCxnSpPr>
            <p:nvPr/>
          </p:nvCxnSpPr>
          <p:spPr>
            <a:xfrm rot="15951330" flipV="1">
              <a:off x="6678064" y="1878821"/>
              <a:ext cx="184799" cy="10014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449" name="8-конечная звезда 1448"/>
            <p:cNvSpPr/>
            <p:nvPr/>
          </p:nvSpPr>
          <p:spPr>
            <a:xfrm rot="1262594">
              <a:off x="6993443" y="4282014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50" name="8-конечная звезда 1449"/>
            <p:cNvSpPr/>
            <p:nvPr/>
          </p:nvSpPr>
          <p:spPr>
            <a:xfrm rot="1262594">
              <a:off x="6729090" y="4587671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51" name="8-конечная звезда 1450"/>
            <p:cNvSpPr/>
            <p:nvPr/>
          </p:nvSpPr>
          <p:spPr>
            <a:xfrm rot="1262594">
              <a:off x="7169532" y="3766935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52" name="8-конечная звезда 1451"/>
            <p:cNvSpPr/>
            <p:nvPr/>
          </p:nvSpPr>
          <p:spPr>
            <a:xfrm rot="1262594">
              <a:off x="6814253" y="2015573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53" name="8-конечная звезда 1452"/>
            <p:cNvSpPr/>
            <p:nvPr/>
          </p:nvSpPr>
          <p:spPr>
            <a:xfrm rot="1262594">
              <a:off x="7464079" y="2899614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54" name="8-конечная звезда 1453"/>
            <p:cNvSpPr/>
            <p:nvPr/>
          </p:nvSpPr>
          <p:spPr>
            <a:xfrm rot="1262594">
              <a:off x="7346383" y="3252271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56" name="8-конечная звезда 1455"/>
            <p:cNvSpPr/>
            <p:nvPr/>
          </p:nvSpPr>
          <p:spPr>
            <a:xfrm rot="1262594">
              <a:off x="5792762" y="1450658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57" name="8-конечная звезда 1456"/>
            <p:cNvSpPr/>
            <p:nvPr/>
          </p:nvSpPr>
          <p:spPr>
            <a:xfrm rot="1262594">
              <a:off x="5721323" y="1363613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58" name="8-конечная звезда 1457"/>
            <p:cNvSpPr/>
            <p:nvPr/>
          </p:nvSpPr>
          <p:spPr>
            <a:xfrm rot="1262594">
              <a:off x="5649885" y="1435052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59" name="8-конечная звезда 1458"/>
            <p:cNvSpPr/>
            <p:nvPr/>
          </p:nvSpPr>
          <p:spPr>
            <a:xfrm rot="1262594">
              <a:off x="6672082" y="1810999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60" name="8-конечная звезда 1459"/>
            <p:cNvSpPr/>
            <p:nvPr/>
          </p:nvSpPr>
          <p:spPr>
            <a:xfrm rot="1262594">
              <a:off x="7374765" y="2462338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61" name="8-конечная звезда 1460"/>
            <p:cNvSpPr/>
            <p:nvPr/>
          </p:nvSpPr>
          <p:spPr>
            <a:xfrm rot="1262594">
              <a:off x="5722903" y="1509717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62" name="8-конечная звезда 1461"/>
            <p:cNvSpPr/>
            <p:nvPr/>
          </p:nvSpPr>
          <p:spPr>
            <a:xfrm rot="1262594">
              <a:off x="5865777" y="1508068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63" name="8-конечная звезда 1462"/>
            <p:cNvSpPr/>
            <p:nvPr/>
          </p:nvSpPr>
          <p:spPr>
            <a:xfrm rot="1262594">
              <a:off x="6080093" y="1579507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64" name="8-конечная звезда 1463"/>
            <p:cNvSpPr/>
            <p:nvPr/>
          </p:nvSpPr>
          <p:spPr>
            <a:xfrm rot="1262594">
              <a:off x="6292919" y="1539389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65" name="8-конечная звезда 1464"/>
            <p:cNvSpPr/>
            <p:nvPr/>
          </p:nvSpPr>
          <p:spPr>
            <a:xfrm rot="1262594">
              <a:off x="7215023" y="2403289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466" name="Прямая соединительная линия 1465"/>
            <p:cNvCxnSpPr>
              <a:stCxn id="1465" idx="4"/>
              <a:endCxn id="1452" idx="7"/>
            </p:cNvCxnSpPr>
            <p:nvPr/>
          </p:nvCxnSpPr>
          <p:spPr>
            <a:xfrm rot="10551330">
              <a:off x="6870239" y="2015861"/>
              <a:ext cx="331941" cy="41727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68" name="Прямая соединительная линия 1467"/>
            <p:cNvCxnSpPr>
              <a:stCxn id="1459" idx="5"/>
              <a:endCxn id="1472" idx="7"/>
            </p:cNvCxnSpPr>
            <p:nvPr/>
          </p:nvCxnSpPr>
          <p:spPr>
            <a:xfrm rot="15951330" flipV="1">
              <a:off x="6480732" y="1622938"/>
              <a:ext cx="281766" cy="10650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69" name="Прямая соединительная линия 1468"/>
            <p:cNvCxnSpPr>
              <a:stCxn id="1465" idx="0"/>
              <a:endCxn id="1460" idx="4"/>
            </p:cNvCxnSpPr>
            <p:nvPr/>
          </p:nvCxnSpPr>
          <p:spPr>
            <a:xfrm rot="21351330">
              <a:off x="7268673" y="2436093"/>
              <a:ext cx="106082" cy="4397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70" name="Прямая соединительная линия 1469"/>
            <p:cNvCxnSpPr>
              <a:stCxn id="1453" idx="5"/>
              <a:endCxn id="1460" idx="0"/>
            </p:cNvCxnSpPr>
            <p:nvPr/>
          </p:nvCxnSpPr>
          <p:spPr>
            <a:xfrm rot="15951330" flipV="1">
              <a:off x="7240181" y="2681279"/>
              <a:ext cx="413073" cy="3061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71" name="Прямая соединительная линия 1470"/>
            <p:cNvCxnSpPr>
              <a:stCxn id="1464" idx="7"/>
              <a:endCxn id="1472" idx="5"/>
            </p:cNvCxnSpPr>
            <p:nvPr/>
          </p:nvCxnSpPr>
          <p:spPr>
            <a:xfrm rot="5151330" flipH="1" flipV="1">
              <a:off x="6425307" y="1450742"/>
              <a:ext cx="16661" cy="17976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472" name="8-конечная звезда 1471"/>
            <p:cNvSpPr/>
            <p:nvPr/>
          </p:nvSpPr>
          <p:spPr>
            <a:xfrm rot="1262594">
              <a:off x="6506643" y="1523491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473" name="Прямая соединительная линия 1472"/>
            <p:cNvCxnSpPr>
              <a:stCxn id="1450" idx="0"/>
              <a:endCxn id="1449" idx="2"/>
            </p:cNvCxnSpPr>
            <p:nvPr/>
          </p:nvCxnSpPr>
          <p:spPr>
            <a:xfrm rot="21351330" flipV="1">
              <a:off x="6771105" y="4342885"/>
              <a:ext cx="249828" cy="27281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74" name="Прямая соединительная линия 1473"/>
            <p:cNvCxnSpPr>
              <a:stCxn id="1449" idx="6"/>
              <a:endCxn id="1451" idx="1"/>
            </p:cNvCxnSpPr>
            <p:nvPr/>
          </p:nvCxnSpPr>
          <p:spPr>
            <a:xfrm rot="5151330" flipH="1" flipV="1">
              <a:off x="6887082" y="3944785"/>
              <a:ext cx="458408" cy="20596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75" name="Прямая соединительная линия 1474"/>
            <p:cNvCxnSpPr>
              <a:stCxn id="1451" idx="0"/>
              <a:endCxn id="1454" idx="1"/>
            </p:cNvCxnSpPr>
            <p:nvPr/>
          </p:nvCxnSpPr>
          <p:spPr>
            <a:xfrm rot="21351330" flipV="1">
              <a:off x="7196730" y="3300125"/>
              <a:ext cx="198065" cy="49209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76" name="Прямая соединительная линия 1475"/>
            <p:cNvCxnSpPr>
              <a:stCxn id="1454" idx="5"/>
              <a:endCxn id="1453" idx="1"/>
            </p:cNvCxnSpPr>
            <p:nvPr/>
          </p:nvCxnSpPr>
          <p:spPr>
            <a:xfrm rot="5151330" flipH="1" flipV="1">
              <a:off x="7275539" y="3018784"/>
              <a:ext cx="302585" cy="15751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77" name="Прямая соединительная линия 1476"/>
            <p:cNvCxnSpPr>
              <a:stCxn id="1461" idx="1"/>
              <a:endCxn id="1456" idx="1"/>
            </p:cNvCxnSpPr>
            <p:nvPr/>
          </p:nvCxnSpPr>
          <p:spPr>
            <a:xfrm rot="5400000" flipH="1" flipV="1">
              <a:off x="5757302" y="1495561"/>
              <a:ext cx="69393" cy="6226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78" name="Прямая соединительная линия 1477"/>
            <p:cNvCxnSpPr>
              <a:stCxn id="1461" idx="4"/>
              <a:endCxn id="1458" idx="2"/>
            </p:cNvCxnSpPr>
            <p:nvPr/>
          </p:nvCxnSpPr>
          <p:spPr>
            <a:xfrm rot="10800000">
              <a:off x="5663730" y="1476812"/>
              <a:ext cx="60975" cy="5021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79" name="Прямая соединительная линия 1478"/>
            <p:cNvCxnSpPr>
              <a:stCxn id="1458" idx="6"/>
              <a:endCxn id="1457" idx="2"/>
            </p:cNvCxnSpPr>
            <p:nvPr/>
          </p:nvCxnSpPr>
          <p:spPr>
            <a:xfrm rot="5400000" flipH="1" flipV="1">
              <a:off x="5691644" y="1392970"/>
              <a:ext cx="31121" cy="5592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80" name="Прямая соединительная линия 1479"/>
            <p:cNvCxnSpPr>
              <a:stCxn id="1456" idx="4"/>
              <a:endCxn id="1457" idx="1"/>
            </p:cNvCxnSpPr>
            <p:nvPr/>
          </p:nvCxnSpPr>
          <p:spPr>
            <a:xfrm rot="10800000">
              <a:off x="5751695" y="1404954"/>
              <a:ext cx="42509" cy="5954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81" name="Прямая соединительная линия 1480"/>
            <p:cNvCxnSpPr>
              <a:stCxn id="1462" idx="5"/>
              <a:endCxn id="1456" idx="1"/>
            </p:cNvCxnSpPr>
            <p:nvPr/>
          </p:nvCxnSpPr>
          <p:spPr>
            <a:xfrm rot="16200000" flipV="1">
              <a:off x="5843276" y="1471855"/>
              <a:ext cx="18396" cy="5868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82" name="Прямая соединительная линия 1481"/>
            <p:cNvCxnSpPr>
              <a:stCxn id="1463" idx="4"/>
              <a:endCxn id="1462" idx="1"/>
            </p:cNvCxnSpPr>
            <p:nvPr/>
          </p:nvCxnSpPr>
          <p:spPr>
            <a:xfrm rot="10800000">
              <a:off x="5903740" y="1559742"/>
              <a:ext cx="178154" cy="3707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83" name="Прямая соединительная линия 1482"/>
            <p:cNvCxnSpPr>
              <a:stCxn id="1464" idx="4"/>
              <a:endCxn id="1463" idx="0"/>
            </p:cNvCxnSpPr>
            <p:nvPr/>
          </p:nvCxnSpPr>
          <p:spPr>
            <a:xfrm rot="10551330" flipV="1">
              <a:off x="6130356" y="1562641"/>
              <a:ext cx="166303" cy="4761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496" name="TextBox 1495"/>
          <p:cNvSpPr txBox="1"/>
          <p:nvPr/>
        </p:nvSpPr>
        <p:spPr>
          <a:xfrm rot="17554639">
            <a:off x="6425445" y="4413514"/>
            <a:ext cx="70215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ГІДРА</a:t>
            </a:r>
            <a:endParaRPr lang="uk-UA" sz="8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1497" name="TextBox 1496"/>
          <p:cNvSpPr txBox="1"/>
          <p:nvPr/>
        </p:nvSpPr>
        <p:spPr>
          <a:xfrm rot="2825122">
            <a:off x="6027795" y="2087985"/>
            <a:ext cx="70215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ГІДРА</a:t>
            </a:r>
            <a:endParaRPr lang="uk-UA" sz="8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grpSp>
        <p:nvGrpSpPr>
          <p:cNvPr id="56" name="Группа 1497"/>
          <p:cNvGrpSpPr/>
          <p:nvPr/>
        </p:nvGrpSpPr>
        <p:grpSpPr>
          <a:xfrm>
            <a:off x="6143636" y="2320312"/>
            <a:ext cx="195600" cy="465746"/>
            <a:chOff x="6507142" y="1664972"/>
            <a:chExt cx="195600" cy="465746"/>
          </a:xfrm>
        </p:grpSpPr>
        <p:sp>
          <p:nvSpPr>
            <p:cNvPr id="1499" name="8-конечная звезда 1498"/>
            <p:cNvSpPr/>
            <p:nvPr/>
          </p:nvSpPr>
          <p:spPr>
            <a:xfrm rot="1262594">
              <a:off x="6507142" y="1935118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00" name="8-конечная звезда 1499"/>
            <p:cNvSpPr/>
            <p:nvPr/>
          </p:nvSpPr>
          <p:spPr>
            <a:xfrm rot="1262594">
              <a:off x="6659542" y="2087518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01" name="8-конечная звезда 1500"/>
            <p:cNvSpPr/>
            <p:nvPr/>
          </p:nvSpPr>
          <p:spPr>
            <a:xfrm rot="1262594">
              <a:off x="6578580" y="1664972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502" name="Прямая соединительная линия 1501"/>
            <p:cNvCxnSpPr>
              <a:stCxn id="1499" idx="7"/>
              <a:endCxn id="1500" idx="1"/>
            </p:cNvCxnSpPr>
            <p:nvPr/>
          </p:nvCxnSpPr>
          <p:spPr>
            <a:xfrm rot="16200000" flipH="1">
              <a:off x="6528741" y="1967687"/>
              <a:ext cx="180911" cy="14143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03" name="Прямая соединительная линия 1502"/>
            <p:cNvCxnSpPr>
              <a:stCxn id="1499" idx="6"/>
              <a:endCxn id="1501" idx="3"/>
            </p:cNvCxnSpPr>
            <p:nvPr/>
          </p:nvCxnSpPr>
          <p:spPr>
            <a:xfrm rot="5400000" flipH="1" flipV="1">
              <a:off x="6437861" y="1793980"/>
              <a:ext cx="241216" cy="4394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04" name="Прямая соединительная линия 1503"/>
            <p:cNvCxnSpPr>
              <a:stCxn id="1500" idx="1"/>
              <a:endCxn id="1501" idx="0"/>
            </p:cNvCxnSpPr>
            <p:nvPr/>
          </p:nvCxnSpPr>
          <p:spPr>
            <a:xfrm rot="5400000" flipH="1">
              <a:off x="6437861" y="1876806"/>
              <a:ext cx="434530" cy="6957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505" name="TextBox 1504"/>
          <p:cNvSpPr txBox="1"/>
          <p:nvPr/>
        </p:nvSpPr>
        <p:spPr>
          <a:xfrm rot="2919709">
            <a:off x="5898977" y="2708998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СЕКСТАНТ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grpSp>
        <p:nvGrpSpPr>
          <p:cNvPr id="57" name="Группа 1505"/>
          <p:cNvGrpSpPr/>
          <p:nvPr/>
        </p:nvGrpSpPr>
        <p:grpSpPr>
          <a:xfrm rot="749591">
            <a:off x="3889553" y="1287574"/>
            <a:ext cx="751019" cy="682461"/>
            <a:chOff x="3475433" y="722250"/>
            <a:chExt cx="751019" cy="682461"/>
          </a:xfrm>
        </p:grpSpPr>
        <p:sp>
          <p:nvSpPr>
            <p:cNvPr id="1507" name="8-конечная звезда 1506"/>
            <p:cNvSpPr/>
            <p:nvPr/>
          </p:nvSpPr>
          <p:spPr>
            <a:xfrm rot="1262594">
              <a:off x="3936952" y="93656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08" name="8-конечная звезда 1507"/>
            <p:cNvSpPr/>
            <p:nvPr/>
          </p:nvSpPr>
          <p:spPr>
            <a:xfrm rot="1262594">
              <a:off x="3861710" y="99514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09" name="8-конечная звезда 1508"/>
            <p:cNvSpPr/>
            <p:nvPr/>
          </p:nvSpPr>
          <p:spPr>
            <a:xfrm rot="1262594">
              <a:off x="3801265" y="1015071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10" name="8-конечная звезда 1509"/>
            <p:cNvSpPr/>
            <p:nvPr/>
          </p:nvSpPr>
          <p:spPr>
            <a:xfrm rot="1262594">
              <a:off x="3931325" y="1272302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11" name="8-конечная звезда 1510"/>
            <p:cNvSpPr/>
            <p:nvPr/>
          </p:nvSpPr>
          <p:spPr>
            <a:xfrm rot="1262594">
              <a:off x="3772232" y="1170400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12" name="8-конечная звезда 1511"/>
            <p:cNvSpPr/>
            <p:nvPr/>
          </p:nvSpPr>
          <p:spPr>
            <a:xfrm rot="1262594">
              <a:off x="4008391" y="722250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13" name="8-конечная звезда 1512"/>
            <p:cNvSpPr/>
            <p:nvPr/>
          </p:nvSpPr>
          <p:spPr>
            <a:xfrm rot="1262594">
              <a:off x="3582465" y="867829"/>
              <a:ext cx="72483" cy="72483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14" name="8-конечная звезда 1513"/>
            <p:cNvSpPr/>
            <p:nvPr/>
          </p:nvSpPr>
          <p:spPr>
            <a:xfrm rot="1262594">
              <a:off x="3476620" y="1247307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15" name="8-конечная звезда 1514"/>
            <p:cNvSpPr/>
            <p:nvPr/>
          </p:nvSpPr>
          <p:spPr>
            <a:xfrm rot="1262594">
              <a:off x="3618055" y="1357911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16" name="8-конечная звезда 1515"/>
            <p:cNvSpPr/>
            <p:nvPr/>
          </p:nvSpPr>
          <p:spPr>
            <a:xfrm rot="1262594">
              <a:off x="3475433" y="1099907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17" name="8-конечная звезда 1516"/>
            <p:cNvSpPr/>
            <p:nvPr/>
          </p:nvSpPr>
          <p:spPr>
            <a:xfrm rot="1262594">
              <a:off x="3512979" y="1317945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18" name="8-конечная звезда 1517"/>
            <p:cNvSpPr/>
            <p:nvPr/>
          </p:nvSpPr>
          <p:spPr>
            <a:xfrm rot="1262594">
              <a:off x="4153969" y="1153581"/>
              <a:ext cx="72483" cy="72483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519" name="Прямая соединительная линия 1518"/>
            <p:cNvCxnSpPr>
              <a:stCxn id="1515" idx="4"/>
              <a:endCxn id="1517" idx="0"/>
            </p:cNvCxnSpPr>
            <p:nvPr/>
          </p:nvCxnSpPr>
          <p:spPr>
            <a:xfrm rot="9917941">
              <a:off x="3562163" y="1342336"/>
              <a:ext cx="53509" cy="3798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20" name="Прямая соединительная линия 1519"/>
            <p:cNvCxnSpPr>
              <a:stCxn id="1517" idx="4"/>
              <a:endCxn id="1514" idx="1"/>
            </p:cNvCxnSpPr>
            <p:nvPr/>
          </p:nvCxnSpPr>
          <p:spPr>
            <a:xfrm rot="9917941" flipH="1">
              <a:off x="3509274" y="1292124"/>
              <a:ext cx="5514" cy="4078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21" name="Прямая соединительная линия 1520"/>
            <p:cNvCxnSpPr>
              <a:stCxn id="1514" idx="6"/>
              <a:endCxn id="1516" idx="1"/>
            </p:cNvCxnSpPr>
            <p:nvPr/>
          </p:nvCxnSpPr>
          <p:spPr>
            <a:xfrm rot="4517941" flipH="1" flipV="1">
              <a:off x="3457984" y="1183603"/>
              <a:ext cx="100789" cy="2635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22" name="Прямая соединительная линия 1521"/>
            <p:cNvCxnSpPr>
              <a:stCxn id="1509" idx="7"/>
              <a:endCxn id="1507" idx="3"/>
            </p:cNvCxnSpPr>
            <p:nvPr/>
          </p:nvCxnSpPr>
          <p:spPr>
            <a:xfrm rot="4517941" flipH="1" flipV="1">
              <a:off x="3879700" y="953882"/>
              <a:ext cx="32818" cy="9787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23" name="Прямая соединительная линия 1522"/>
            <p:cNvCxnSpPr>
              <a:stCxn id="1509" idx="5"/>
              <a:endCxn id="1513" idx="1"/>
            </p:cNvCxnSpPr>
            <p:nvPr/>
          </p:nvCxnSpPr>
          <p:spPr>
            <a:xfrm rot="15317941" flipV="1">
              <a:off x="3663241" y="898541"/>
              <a:ext cx="124245" cy="15750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24" name="Прямая соединительная линия 1523"/>
            <p:cNvCxnSpPr>
              <a:stCxn id="1510" idx="4"/>
              <a:endCxn id="1511" idx="1"/>
            </p:cNvCxnSpPr>
            <p:nvPr/>
          </p:nvCxnSpPr>
          <p:spPr>
            <a:xfrm rot="9917941">
              <a:off x="3820776" y="1207582"/>
              <a:ext cx="101768" cy="9651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25" name="Прямая соединительная линия 1524"/>
            <p:cNvCxnSpPr>
              <a:stCxn id="1511" idx="6"/>
              <a:endCxn id="1509" idx="1"/>
            </p:cNvCxnSpPr>
            <p:nvPr/>
          </p:nvCxnSpPr>
          <p:spPr>
            <a:xfrm rot="4517941" flipH="1" flipV="1">
              <a:off x="3776922" y="1091437"/>
              <a:ext cx="94313" cy="5607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26" name="Прямая соединительная линия 1525"/>
            <p:cNvCxnSpPr>
              <a:stCxn id="1514" idx="0"/>
              <a:endCxn id="1511" idx="2"/>
            </p:cNvCxnSpPr>
            <p:nvPr/>
          </p:nvCxnSpPr>
          <p:spPr>
            <a:xfrm rot="20717941">
              <a:off x="3519071" y="1244220"/>
              <a:ext cx="273254" cy="1326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27" name="Прямая соединительная линия 1526"/>
            <p:cNvCxnSpPr>
              <a:stCxn id="1513" idx="6"/>
              <a:endCxn id="1512" idx="3"/>
            </p:cNvCxnSpPr>
            <p:nvPr/>
          </p:nvCxnSpPr>
          <p:spPr>
            <a:xfrm rot="5400000" flipH="1" flipV="1">
              <a:off x="3766202" y="625732"/>
              <a:ext cx="110033" cy="37899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28" name="Прямая соединительная линия 1527"/>
            <p:cNvCxnSpPr>
              <a:stCxn id="1507" idx="6"/>
              <a:endCxn id="1512" idx="7"/>
            </p:cNvCxnSpPr>
            <p:nvPr/>
          </p:nvCxnSpPr>
          <p:spPr>
            <a:xfrm rot="5400000" flipH="1" flipV="1">
              <a:off x="3916818" y="795117"/>
              <a:ext cx="200077" cy="8641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29" name="Прямая соединительная линия 1528"/>
            <p:cNvCxnSpPr>
              <a:stCxn id="1510" idx="0"/>
              <a:endCxn id="1518" idx="3"/>
            </p:cNvCxnSpPr>
            <p:nvPr/>
          </p:nvCxnSpPr>
          <p:spPr>
            <a:xfrm rot="20717941" flipV="1">
              <a:off x="3973111" y="1228272"/>
              <a:ext cx="194395" cy="5699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30" name="Прямая соединительная линия 1529"/>
            <p:cNvCxnSpPr>
              <a:stCxn id="1518" idx="5"/>
              <a:endCxn id="1507" idx="5"/>
            </p:cNvCxnSpPr>
            <p:nvPr/>
          </p:nvCxnSpPr>
          <p:spPr>
            <a:xfrm rot="16200000" flipV="1">
              <a:off x="3955335" y="936543"/>
              <a:ext cx="217814" cy="22250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58" name="Группа 1536"/>
          <p:cNvGrpSpPr/>
          <p:nvPr/>
        </p:nvGrpSpPr>
        <p:grpSpPr>
          <a:xfrm rot="21798">
            <a:off x="3893346" y="1000108"/>
            <a:ext cx="696517" cy="357190"/>
            <a:chOff x="3365448" y="434919"/>
            <a:chExt cx="780759" cy="400391"/>
          </a:xfrm>
        </p:grpSpPr>
        <p:cxnSp>
          <p:nvCxnSpPr>
            <p:cNvPr id="1538" name="Прямая соединительная линия 1537"/>
            <p:cNvCxnSpPr>
              <a:stCxn id="1542" idx="6"/>
              <a:endCxn id="1544" idx="0"/>
            </p:cNvCxnSpPr>
            <p:nvPr/>
          </p:nvCxnSpPr>
          <p:spPr>
            <a:xfrm rot="16200000" flipV="1">
              <a:off x="4012805" y="470477"/>
              <a:ext cx="101003" cy="12427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39" name="Прямая соединительная линия 1538"/>
            <p:cNvCxnSpPr>
              <a:stCxn id="1547" idx="7"/>
              <a:endCxn id="1544" idx="0"/>
            </p:cNvCxnSpPr>
            <p:nvPr/>
          </p:nvCxnSpPr>
          <p:spPr>
            <a:xfrm rot="16200000" flipH="1">
              <a:off x="3936040" y="416982"/>
              <a:ext cx="34363" cy="9589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540" name="8-конечная звезда 1539"/>
            <p:cNvSpPr/>
            <p:nvPr/>
          </p:nvSpPr>
          <p:spPr>
            <a:xfrm rot="1262594">
              <a:off x="3652780" y="509516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41" name="8-конечная звезда 1540"/>
            <p:cNvSpPr/>
            <p:nvPr/>
          </p:nvSpPr>
          <p:spPr>
            <a:xfrm rot="1262594">
              <a:off x="3724217" y="580953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42" name="8-конечная звезда 1541"/>
            <p:cNvSpPr/>
            <p:nvPr/>
          </p:nvSpPr>
          <p:spPr>
            <a:xfrm rot="1262594">
              <a:off x="4081407" y="580953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43" name="8-конечная звезда 1542"/>
            <p:cNvSpPr/>
            <p:nvPr/>
          </p:nvSpPr>
          <p:spPr>
            <a:xfrm rot="1262594">
              <a:off x="3509904" y="652392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44" name="8-конечная звезда 1543"/>
            <p:cNvSpPr/>
            <p:nvPr/>
          </p:nvSpPr>
          <p:spPr>
            <a:xfrm rot="1262594">
              <a:off x="3938531" y="438077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45" name="8-конечная звезда 1544"/>
            <p:cNvSpPr/>
            <p:nvPr/>
          </p:nvSpPr>
          <p:spPr>
            <a:xfrm rot="1262594">
              <a:off x="3365448" y="579374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46" name="8-конечная звезда 1545"/>
            <p:cNvSpPr/>
            <p:nvPr/>
          </p:nvSpPr>
          <p:spPr>
            <a:xfrm rot="1262594">
              <a:off x="3935374" y="649234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47" name="8-конечная звезда 1546"/>
            <p:cNvSpPr/>
            <p:nvPr/>
          </p:nvSpPr>
          <p:spPr>
            <a:xfrm rot="1262594">
              <a:off x="3863935" y="434919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48" name="8-конечная звезда 1547"/>
            <p:cNvSpPr/>
            <p:nvPr/>
          </p:nvSpPr>
          <p:spPr>
            <a:xfrm rot="1262594">
              <a:off x="3506746" y="521964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49" name="8-конечная звезда 1548"/>
            <p:cNvSpPr/>
            <p:nvPr/>
          </p:nvSpPr>
          <p:spPr>
            <a:xfrm rot="1262594">
              <a:off x="3649621" y="720672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50" name="8-конечная звезда 1549"/>
            <p:cNvSpPr/>
            <p:nvPr/>
          </p:nvSpPr>
          <p:spPr>
            <a:xfrm rot="1262594">
              <a:off x="3506746" y="792110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551" name="Прямая соединительная линия 1550"/>
            <p:cNvCxnSpPr>
              <a:stCxn id="1541" idx="7"/>
              <a:endCxn id="1546" idx="4"/>
            </p:cNvCxnSpPr>
            <p:nvPr/>
          </p:nvCxnSpPr>
          <p:spPr>
            <a:xfrm rot="16200000" flipH="1">
              <a:off x="3830079" y="556342"/>
              <a:ext cx="62881" cy="15059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52" name="Прямая соединительная линия 1551"/>
            <p:cNvCxnSpPr>
              <a:stCxn id="1546" idx="0"/>
              <a:endCxn id="1542" idx="3"/>
            </p:cNvCxnSpPr>
            <p:nvPr/>
          </p:nvCxnSpPr>
          <p:spPr>
            <a:xfrm flipV="1">
              <a:off x="3977133" y="626509"/>
              <a:ext cx="107066" cy="5208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53" name="Прямая соединительная линия 1552"/>
            <p:cNvCxnSpPr>
              <a:stCxn id="1540" idx="7"/>
              <a:endCxn id="1547" idx="4"/>
            </p:cNvCxnSpPr>
            <p:nvPr/>
          </p:nvCxnSpPr>
          <p:spPr>
            <a:xfrm rot="5400000" flipH="1" flipV="1">
              <a:off x="3750084" y="413468"/>
              <a:ext cx="79997" cy="15058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54" name="Прямая соединительная линия 1553"/>
            <p:cNvCxnSpPr>
              <a:stCxn id="1541" idx="5"/>
              <a:endCxn id="1540" idx="0"/>
            </p:cNvCxnSpPr>
            <p:nvPr/>
          </p:nvCxnSpPr>
          <p:spPr>
            <a:xfrm rot="16200000" flipV="1">
              <a:off x="3714343" y="554627"/>
              <a:ext cx="30195" cy="2804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55" name="Прямая соединительная линия 1554"/>
            <p:cNvCxnSpPr>
              <a:stCxn id="1540" idx="4"/>
              <a:endCxn id="1548" idx="0"/>
            </p:cNvCxnSpPr>
            <p:nvPr/>
          </p:nvCxnSpPr>
          <p:spPr>
            <a:xfrm rot="10800000" flipV="1">
              <a:off x="3548505" y="530282"/>
              <a:ext cx="106436" cy="2103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56" name="Прямая соединительная линия 1555"/>
            <p:cNvCxnSpPr>
              <a:stCxn id="1548" idx="3"/>
              <a:endCxn id="1545" idx="6"/>
            </p:cNvCxnSpPr>
            <p:nvPr/>
          </p:nvCxnSpPr>
          <p:spPr>
            <a:xfrm rot="5400000">
              <a:off x="3440955" y="513524"/>
              <a:ext cx="28840" cy="10646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57" name="Прямая соединительная линия 1556"/>
            <p:cNvCxnSpPr>
              <a:stCxn id="1543" idx="7"/>
              <a:endCxn id="1541" idx="3"/>
            </p:cNvCxnSpPr>
            <p:nvPr/>
          </p:nvCxnSpPr>
          <p:spPr>
            <a:xfrm rot="5400000" flipH="1" flipV="1">
              <a:off x="3626897" y="571525"/>
              <a:ext cx="45127" cy="15509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58" name="Прямая соединительная линия 1557"/>
            <p:cNvCxnSpPr>
              <a:stCxn id="1543" idx="3"/>
              <a:endCxn id="1545" idx="1"/>
            </p:cNvCxnSpPr>
            <p:nvPr/>
          </p:nvCxnSpPr>
          <p:spPr>
            <a:xfrm rot="5400000" flipH="1">
              <a:off x="3424604" y="609856"/>
              <a:ext cx="66900" cy="10928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59" name="Прямая соединительная линия 1558"/>
            <p:cNvCxnSpPr>
              <a:stCxn id="1549" idx="3"/>
              <a:endCxn id="1543" idx="0"/>
            </p:cNvCxnSpPr>
            <p:nvPr/>
          </p:nvCxnSpPr>
          <p:spPr>
            <a:xfrm rot="5400000" flipH="1">
              <a:off x="3584703" y="684266"/>
              <a:ext cx="54617" cy="7893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60" name="Прямая соединительная линия 1559"/>
            <p:cNvCxnSpPr>
              <a:stCxn id="1550" idx="6"/>
              <a:endCxn id="1543" idx="2"/>
            </p:cNvCxnSpPr>
            <p:nvPr/>
          </p:nvCxnSpPr>
          <p:spPr>
            <a:xfrm rot="16200000" flipV="1">
              <a:off x="3494126" y="751575"/>
              <a:ext cx="78520" cy="543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562" name="TextBox 1561"/>
          <p:cNvSpPr txBox="1"/>
          <p:nvPr/>
        </p:nvSpPr>
        <p:spPr>
          <a:xfrm rot="21428907">
            <a:off x="3675003" y="1582718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ОРІОН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1563" name="TextBox 1562"/>
          <p:cNvSpPr txBox="1"/>
          <p:nvPr/>
        </p:nvSpPr>
        <p:spPr>
          <a:xfrm rot="21428907">
            <a:off x="3718874" y="939776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ЗАЄЦЬ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grpSp>
        <p:nvGrpSpPr>
          <p:cNvPr id="59" name="Группа 1563"/>
          <p:cNvGrpSpPr/>
          <p:nvPr/>
        </p:nvGrpSpPr>
        <p:grpSpPr>
          <a:xfrm>
            <a:off x="4572000" y="1379220"/>
            <a:ext cx="1256069" cy="478144"/>
            <a:chOff x="4294142" y="785794"/>
            <a:chExt cx="1256069" cy="478144"/>
          </a:xfrm>
        </p:grpSpPr>
        <p:cxnSp>
          <p:nvCxnSpPr>
            <p:cNvPr id="1565" name="Прямая соединительная линия 1564"/>
            <p:cNvCxnSpPr>
              <a:stCxn id="1574" idx="4"/>
              <a:endCxn id="1575" idx="0"/>
            </p:cNvCxnSpPr>
            <p:nvPr/>
          </p:nvCxnSpPr>
          <p:spPr>
            <a:xfrm rot="10800000">
              <a:off x="4620075" y="1178656"/>
              <a:ext cx="46726" cy="5592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66" name="Прямая соединительная линия 1565"/>
            <p:cNvCxnSpPr>
              <a:stCxn id="1575" idx="4"/>
              <a:endCxn id="1572" idx="1"/>
            </p:cNvCxnSpPr>
            <p:nvPr/>
          </p:nvCxnSpPr>
          <p:spPr>
            <a:xfrm rot="10800000">
              <a:off x="4465813" y="1119201"/>
              <a:ext cx="113945" cy="4394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567" name="8-конечная звезда 1566"/>
            <p:cNvSpPr/>
            <p:nvPr/>
          </p:nvSpPr>
          <p:spPr>
            <a:xfrm rot="1262594">
              <a:off x="4294142" y="84485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68" name="8-конечная звезда 1567"/>
            <p:cNvSpPr/>
            <p:nvPr/>
          </p:nvSpPr>
          <p:spPr>
            <a:xfrm rot="1262594">
              <a:off x="5222837" y="793689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69" name="8-конечная звезда 1568"/>
            <p:cNvSpPr/>
            <p:nvPr/>
          </p:nvSpPr>
          <p:spPr>
            <a:xfrm rot="1262594">
              <a:off x="4435440" y="785794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70" name="8-конечная звезда 1569"/>
            <p:cNvSpPr/>
            <p:nvPr/>
          </p:nvSpPr>
          <p:spPr>
            <a:xfrm rot="1262594">
              <a:off x="4935505" y="934985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71" name="8-конечная звезда 1570"/>
            <p:cNvSpPr/>
            <p:nvPr/>
          </p:nvSpPr>
          <p:spPr>
            <a:xfrm rot="1262594">
              <a:off x="5507011" y="1077861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72" name="8-конечная звезда 1571"/>
            <p:cNvSpPr/>
            <p:nvPr/>
          </p:nvSpPr>
          <p:spPr>
            <a:xfrm rot="1262594">
              <a:off x="4435441" y="1077861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73" name="8-конечная звезда 1572"/>
            <p:cNvSpPr/>
            <p:nvPr/>
          </p:nvSpPr>
          <p:spPr>
            <a:xfrm rot="1262594">
              <a:off x="4649753" y="1006423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74" name="8-конечная звезда 1573"/>
            <p:cNvSpPr/>
            <p:nvPr/>
          </p:nvSpPr>
          <p:spPr>
            <a:xfrm rot="1262594">
              <a:off x="4665360" y="1220738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75" name="8-конечная звезда 1574"/>
            <p:cNvSpPr/>
            <p:nvPr/>
          </p:nvSpPr>
          <p:spPr>
            <a:xfrm rot="1262594">
              <a:off x="4578316" y="1149299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576" name="Прямая соединительная линия 1575"/>
            <p:cNvCxnSpPr>
              <a:stCxn id="1584" idx="4"/>
              <a:endCxn id="1570" idx="7"/>
            </p:cNvCxnSpPr>
            <p:nvPr/>
          </p:nvCxnSpPr>
          <p:spPr>
            <a:xfrm rot="10800000">
              <a:off x="4976846" y="947814"/>
              <a:ext cx="319231" cy="7749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77" name="Прямая соединительная линия 1576"/>
            <p:cNvCxnSpPr>
              <a:stCxn id="1584" idx="7"/>
              <a:endCxn id="1568" idx="1"/>
            </p:cNvCxnSpPr>
            <p:nvPr/>
          </p:nvCxnSpPr>
          <p:spPr>
            <a:xfrm rot="16200000" flipV="1">
              <a:off x="5214037" y="892127"/>
              <a:ext cx="178677" cy="8514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78" name="Прямая соединительная линия 1577"/>
            <p:cNvCxnSpPr>
              <a:stCxn id="1569" idx="7"/>
              <a:endCxn id="1570" idx="4"/>
            </p:cNvCxnSpPr>
            <p:nvPr/>
          </p:nvCxnSpPr>
          <p:spPr>
            <a:xfrm rot="16200000" flipH="1">
              <a:off x="4631760" y="643643"/>
              <a:ext cx="150206" cy="46016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79" name="Прямая соединительная линия 1578"/>
            <p:cNvCxnSpPr>
              <a:stCxn id="1567" idx="7"/>
              <a:endCxn id="1569" idx="3"/>
            </p:cNvCxnSpPr>
            <p:nvPr/>
          </p:nvCxnSpPr>
          <p:spPr>
            <a:xfrm rot="5400000" flipH="1" flipV="1">
              <a:off x="4369196" y="792786"/>
              <a:ext cx="44725" cy="9148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80" name="Прямая соединительная линия 1579"/>
            <p:cNvCxnSpPr>
              <a:stCxn id="1573" idx="7"/>
              <a:endCxn id="1570" idx="3"/>
            </p:cNvCxnSpPr>
            <p:nvPr/>
          </p:nvCxnSpPr>
          <p:spPr>
            <a:xfrm rot="5400000" flipH="1" flipV="1">
              <a:off x="4787281" y="869168"/>
              <a:ext cx="53896" cy="24627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81" name="Прямая соединительная линия 1580"/>
            <p:cNvCxnSpPr>
              <a:stCxn id="1572" idx="7"/>
              <a:endCxn id="1573" idx="3"/>
            </p:cNvCxnSpPr>
            <p:nvPr/>
          </p:nvCxnSpPr>
          <p:spPr>
            <a:xfrm rot="5400000" flipH="1" flipV="1">
              <a:off x="4537249" y="976326"/>
              <a:ext cx="53896" cy="17483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82" name="Прямая соединительная линия 1581"/>
            <p:cNvCxnSpPr>
              <a:stCxn id="1575" idx="0"/>
              <a:endCxn id="1573" idx="2"/>
            </p:cNvCxnSpPr>
            <p:nvPr/>
          </p:nvCxnSpPr>
          <p:spPr>
            <a:xfrm flipV="1">
              <a:off x="4620075" y="1048182"/>
              <a:ext cx="43522" cy="13047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83" name="Прямая соединительная линия 1582"/>
            <p:cNvCxnSpPr>
              <a:stCxn id="1571" idx="0"/>
              <a:endCxn id="1584" idx="0"/>
            </p:cNvCxnSpPr>
            <p:nvPr/>
          </p:nvCxnSpPr>
          <p:spPr>
            <a:xfrm flipH="1" flipV="1">
              <a:off x="5346474" y="1044698"/>
              <a:ext cx="202296" cy="6251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584" name="8-конечная звезда 1583"/>
            <p:cNvSpPr/>
            <p:nvPr/>
          </p:nvSpPr>
          <p:spPr>
            <a:xfrm rot="1262594">
              <a:off x="5294275" y="100800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</p:grpSp>
      <p:sp>
        <p:nvSpPr>
          <p:cNvPr id="1585" name="TextBox 1584"/>
          <p:cNvSpPr txBox="1"/>
          <p:nvPr/>
        </p:nvSpPr>
        <p:spPr>
          <a:xfrm rot="21418783">
            <a:off x="4861881" y="1591243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ЄДИНОРІГ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1586" name="8-конечная звезда 1585"/>
          <p:cNvSpPr/>
          <p:nvPr/>
        </p:nvSpPr>
        <p:spPr>
          <a:xfrm rot="1262594">
            <a:off x="4224282" y="652391"/>
            <a:ext cx="64800" cy="648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587" name="8-конечная звезда 1586"/>
          <p:cNvSpPr/>
          <p:nvPr/>
        </p:nvSpPr>
        <p:spPr>
          <a:xfrm rot="1262594">
            <a:off x="4367159" y="580953"/>
            <a:ext cx="64800" cy="648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588" name="8-конечная звезда 1587"/>
          <p:cNvSpPr/>
          <p:nvPr/>
        </p:nvSpPr>
        <p:spPr>
          <a:xfrm rot="1262594">
            <a:off x="4007338" y="649760"/>
            <a:ext cx="46800" cy="468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589" name="8-конечная звезда 1588"/>
          <p:cNvSpPr/>
          <p:nvPr/>
        </p:nvSpPr>
        <p:spPr>
          <a:xfrm rot="1262594">
            <a:off x="4159738" y="802160"/>
            <a:ext cx="46800" cy="468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590" name="8-конечная звезда 1589"/>
          <p:cNvSpPr/>
          <p:nvPr/>
        </p:nvSpPr>
        <p:spPr>
          <a:xfrm rot="1262594">
            <a:off x="4721717" y="506884"/>
            <a:ext cx="46800" cy="468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591" name="8-конечная звезда 1590"/>
          <p:cNvSpPr/>
          <p:nvPr/>
        </p:nvSpPr>
        <p:spPr>
          <a:xfrm rot="1262594">
            <a:off x="4435966" y="374962"/>
            <a:ext cx="46800" cy="468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592" name="8-конечная звезда 1591"/>
          <p:cNvSpPr/>
          <p:nvPr/>
        </p:nvSpPr>
        <p:spPr>
          <a:xfrm rot="1262594">
            <a:off x="4507403" y="578321"/>
            <a:ext cx="46800" cy="468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593" name="8-конечная звезда 1592"/>
          <p:cNvSpPr/>
          <p:nvPr/>
        </p:nvSpPr>
        <p:spPr>
          <a:xfrm rot="1262594">
            <a:off x="4793156" y="589276"/>
            <a:ext cx="46800" cy="468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cxnSp>
        <p:nvCxnSpPr>
          <p:cNvPr id="1594" name="Прямая соединительная линия 1593"/>
          <p:cNvCxnSpPr>
            <a:stCxn id="1589" idx="6"/>
            <a:endCxn id="1586" idx="2"/>
          </p:cNvCxnSpPr>
          <p:nvPr/>
        </p:nvCxnSpPr>
        <p:spPr>
          <a:xfrm rot="5400000" flipH="1" flipV="1">
            <a:off x="4173949" y="732622"/>
            <a:ext cx="88691" cy="53508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95" name="Прямая соединительная линия 1594"/>
          <p:cNvCxnSpPr>
            <a:stCxn id="1589" idx="4"/>
            <a:endCxn id="1588" idx="0"/>
          </p:cNvCxnSpPr>
          <p:nvPr/>
        </p:nvCxnSpPr>
        <p:spPr>
          <a:xfrm rot="10800000">
            <a:off x="4052577" y="681562"/>
            <a:ext cx="108722" cy="135596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01" name="Прямая соединительная линия 1600"/>
          <p:cNvCxnSpPr>
            <a:stCxn id="1592" idx="0"/>
            <a:endCxn id="1590" idx="2"/>
          </p:cNvCxnSpPr>
          <p:nvPr/>
        </p:nvCxnSpPr>
        <p:spPr>
          <a:xfrm flipV="1">
            <a:off x="4552642" y="552123"/>
            <a:ext cx="184073" cy="58000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02" name="Прямая соединительная линия 1601"/>
          <p:cNvCxnSpPr>
            <a:stCxn id="1593" idx="5"/>
            <a:endCxn id="1590" idx="0"/>
          </p:cNvCxnSpPr>
          <p:nvPr/>
        </p:nvCxnSpPr>
        <p:spPr>
          <a:xfrm rot="16200000" flipV="1">
            <a:off x="4760703" y="544939"/>
            <a:ext cx="52606" cy="40099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03" name="Прямая соединительная линия 1602"/>
          <p:cNvCxnSpPr>
            <a:stCxn id="1593" idx="3"/>
            <a:endCxn id="1592" idx="1"/>
          </p:cNvCxnSpPr>
          <p:nvPr/>
        </p:nvCxnSpPr>
        <p:spPr>
          <a:xfrm rot="5400000">
            <a:off x="4667274" y="495207"/>
            <a:ext cx="928" cy="254868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04" name="Прямая соединительная линия 1603"/>
          <p:cNvCxnSpPr>
            <a:stCxn id="1592" idx="0"/>
            <a:endCxn id="1591" idx="1"/>
          </p:cNvCxnSpPr>
          <p:nvPr/>
        </p:nvCxnSpPr>
        <p:spPr>
          <a:xfrm flipH="1" flipV="1">
            <a:off x="4468867" y="419746"/>
            <a:ext cx="83775" cy="190377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05" name="Прямая соединительная линия 1604"/>
          <p:cNvCxnSpPr>
            <a:stCxn id="1587" idx="6"/>
            <a:endCxn id="1591" idx="2"/>
          </p:cNvCxnSpPr>
          <p:nvPr/>
        </p:nvCxnSpPr>
        <p:spPr>
          <a:xfrm rot="5400000" flipH="1" flipV="1">
            <a:off x="4349622" y="481773"/>
            <a:ext cx="162913" cy="39771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06" name="Прямая соединительная линия 1605"/>
          <p:cNvCxnSpPr>
            <a:stCxn id="1587" idx="3"/>
            <a:endCxn id="1586" idx="7"/>
          </p:cNvCxnSpPr>
          <p:nvPr/>
        </p:nvCxnSpPr>
        <p:spPr>
          <a:xfrm rot="5400000">
            <a:off x="4305558" y="607242"/>
            <a:ext cx="45126" cy="83661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07" name="Прямая соединительная линия 1606"/>
          <p:cNvCxnSpPr>
            <a:stCxn id="1587" idx="0"/>
            <a:endCxn id="1592" idx="3"/>
          </p:cNvCxnSpPr>
          <p:nvPr/>
        </p:nvCxnSpPr>
        <p:spPr>
          <a:xfrm flipV="1">
            <a:off x="4429798" y="611222"/>
            <a:ext cx="79621" cy="13765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626" name="TextBox 1625"/>
          <p:cNvSpPr txBox="1"/>
          <p:nvPr/>
        </p:nvSpPr>
        <p:spPr>
          <a:xfrm rot="21424529">
            <a:off x="3871274" y="439239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ГОЛУБ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1688" name="TextBox 1687"/>
          <p:cNvSpPr txBox="1"/>
          <p:nvPr/>
        </p:nvSpPr>
        <p:spPr>
          <a:xfrm rot="21198477">
            <a:off x="4941379" y="1116449"/>
            <a:ext cx="74999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ВЕЛИКИЙ ПЕС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grpSp>
        <p:nvGrpSpPr>
          <p:cNvPr id="60" name="Группа 1680"/>
          <p:cNvGrpSpPr/>
          <p:nvPr/>
        </p:nvGrpSpPr>
        <p:grpSpPr>
          <a:xfrm>
            <a:off x="4643438" y="792109"/>
            <a:ext cx="910202" cy="630311"/>
            <a:chOff x="4654035" y="792109"/>
            <a:chExt cx="910202" cy="630311"/>
          </a:xfrm>
        </p:grpSpPr>
        <p:sp>
          <p:nvSpPr>
            <p:cNvPr id="1627" name="8-конечная звезда 1626"/>
            <p:cNvSpPr/>
            <p:nvPr/>
          </p:nvSpPr>
          <p:spPr>
            <a:xfrm rot="1262594">
              <a:off x="4938355" y="1226001"/>
              <a:ext cx="79200" cy="79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628" name="8-конечная звезда 1627"/>
            <p:cNvSpPr/>
            <p:nvPr/>
          </p:nvSpPr>
          <p:spPr>
            <a:xfrm rot="1262594">
              <a:off x="4654035" y="1153581"/>
              <a:ext cx="72483" cy="72483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629" name="8-конечная звезда 1628"/>
            <p:cNvSpPr/>
            <p:nvPr/>
          </p:nvSpPr>
          <p:spPr>
            <a:xfrm rot="1262594">
              <a:off x="4795788" y="1140148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630" name="8-конечная звезда 1629"/>
            <p:cNvSpPr/>
            <p:nvPr/>
          </p:nvSpPr>
          <p:spPr>
            <a:xfrm rot="1262594">
              <a:off x="4721718" y="1006950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632" name="8-конечная звезда 1631"/>
            <p:cNvSpPr/>
            <p:nvPr/>
          </p:nvSpPr>
          <p:spPr>
            <a:xfrm rot="1262594">
              <a:off x="5151398" y="936564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633" name="8-конечная звезда 1632"/>
            <p:cNvSpPr/>
            <p:nvPr/>
          </p:nvSpPr>
          <p:spPr>
            <a:xfrm rot="1262594">
              <a:off x="5294275" y="1079441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634" name="8-конечная звезда 1633"/>
            <p:cNvSpPr/>
            <p:nvPr/>
          </p:nvSpPr>
          <p:spPr>
            <a:xfrm rot="1262594">
              <a:off x="5510237" y="100800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635" name="8-конечная звезда 1634"/>
            <p:cNvSpPr/>
            <p:nvPr/>
          </p:nvSpPr>
          <p:spPr>
            <a:xfrm rot="1262594">
              <a:off x="5078382" y="792109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637" name="8-конечная звезда 1636"/>
            <p:cNvSpPr/>
            <p:nvPr/>
          </p:nvSpPr>
          <p:spPr>
            <a:xfrm rot="1262594">
              <a:off x="4722771" y="866775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638" name="8-конечная звезда 1637"/>
            <p:cNvSpPr/>
            <p:nvPr/>
          </p:nvSpPr>
          <p:spPr>
            <a:xfrm rot="1262594">
              <a:off x="5078382" y="1292176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639" name="8-конечная звезда 1638"/>
            <p:cNvSpPr/>
            <p:nvPr/>
          </p:nvSpPr>
          <p:spPr>
            <a:xfrm rot="1262594">
              <a:off x="5149820" y="1379220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640" name="8-конечная звезда 1639"/>
            <p:cNvSpPr/>
            <p:nvPr/>
          </p:nvSpPr>
          <p:spPr>
            <a:xfrm rot="1262594">
              <a:off x="5006944" y="1379220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641" name="Прямая соединительная линия 1640"/>
            <p:cNvCxnSpPr>
              <a:stCxn id="1637" idx="0"/>
              <a:endCxn id="1632" idx="3"/>
            </p:cNvCxnSpPr>
            <p:nvPr/>
          </p:nvCxnSpPr>
          <p:spPr>
            <a:xfrm>
              <a:off x="4774970" y="903470"/>
              <a:ext cx="378754" cy="7105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42" name="Прямая соединительная линия 1641"/>
            <p:cNvCxnSpPr>
              <a:stCxn id="1632" idx="5"/>
              <a:endCxn id="1635" idx="0"/>
            </p:cNvCxnSpPr>
            <p:nvPr/>
          </p:nvCxnSpPr>
          <p:spPr>
            <a:xfrm rot="16200000" flipV="1">
              <a:off x="5085076" y="856531"/>
              <a:ext cx="117425" cy="4729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43" name="Прямая соединительная линия 1642"/>
            <p:cNvCxnSpPr>
              <a:stCxn id="1629" idx="5"/>
              <a:endCxn id="1630" idx="1"/>
            </p:cNvCxnSpPr>
            <p:nvPr/>
          </p:nvCxnSpPr>
          <p:spPr>
            <a:xfrm rot="16200000" flipV="1">
              <a:off x="4739223" y="1067130"/>
              <a:ext cx="91206" cy="6041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44" name="Прямая соединительная линия 1643"/>
            <p:cNvCxnSpPr>
              <a:stCxn id="1629" idx="4"/>
              <a:endCxn id="1628" idx="0"/>
            </p:cNvCxnSpPr>
            <p:nvPr/>
          </p:nvCxnSpPr>
          <p:spPr>
            <a:xfrm rot="10800000" flipV="1">
              <a:off x="4724101" y="1160914"/>
              <a:ext cx="73848" cy="4192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45" name="Прямая соединительная линия 1644"/>
            <p:cNvCxnSpPr>
              <a:stCxn id="1627" idx="6"/>
              <a:endCxn id="1629" idx="7"/>
            </p:cNvCxnSpPr>
            <p:nvPr/>
          </p:nvCxnSpPr>
          <p:spPr>
            <a:xfrm rot="16200000" flipV="1">
              <a:off x="4890360" y="1126828"/>
              <a:ext cx="69250" cy="13437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46" name="Прямая соединительная линия 1645"/>
            <p:cNvCxnSpPr>
              <a:stCxn id="1640" idx="7"/>
              <a:endCxn id="1638" idx="3"/>
            </p:cNvCxnSpPr>
            <p:nvPr/>
          </p:nvCxnSpPr>
          <p:spPr>
            <a:xfrm rot="5400000" flipH="1" flipV="1">
              <a:off x="5029512" y="1341319"/>
              <a:ext cx="69502" cy="3195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47" name="Прямая соединительная линия 1646"/>
            <p:cNvCxnSpPr>
              <a:stCxn id="1638" idx="5"/>
              <a:endCxn id="1627" idx="7"/>
            </p:cNvCxnSpPr>
            <p:nvPr/>
          </p:nvCxnSpPr>
          <p:spPr>
            <a:xfrm rot="16200000" flipV="1">
              <a:off x="5030420" y="1233245"/>
              <a:ext cx="44514" cy="7706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48" name="Прямая соединительная линия 1647"/>
            <p:cNvCxnSpPr>
              <a:stCxn id="1640" idx="1"/>
              <a:endCxn id="1639" idx="4"/>
            </p:cNvCxnSpPr>
            <p:nvPr/>
          </p:nvCxnSpPr>
          <p:spPr>
            <a:xfrm rot="5400000" flipH="1" flipV="1">
              <a:off x="5080540" y="1349839"/>
              <a:ext cx="27496" cy="11394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49" name="Прямая соединительная линия 1648"/>
            <p:cNvCxnSpPr>
              <a:stCxn id="1639" idx="6"/>
              <a:endCxn id="1638" idx="1"/>
            </p:cNvCxnSpPr>
            <p:nvPr/>
          </p:nvCxnSpPr>
          <p:spPr>
            <a:xfrm rot="16200000" flipV="1">
              <a:off x="5120393" y="1321877"/>
              <a:ext cx="47145" cy="7042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70" name="Прямая соединительная линия 1669"/>
            <p:cNvCxnSpPr>
              <a:stCxn id="1633" idx="7"/>
              <a:endCxn id="1634" idx="2"/>
            </p:cNvCxnSpPr>
            <p:nvPr/>
          </p:nvCxnSpPr>
          <p:spPr>
            <a:xfrm rot="5400000" flipH="1" flipV="1">
              <a:off x="5419107" y="987044"/>
              <a:ext cx="35276" cy="18159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71" name="Прямая соединительная линия 1670"/>
            <p:cNvCxnSpPr>
              <a:stCxn id="1633" idx="5"/>
              <a:endCxn id="1632" idx="1"/>
            </p:cNvCxnSpPr>
            <p:nvPr/>
          </p:nvCxnSpPr>
          <p:spPr>
            <a:xfrm rot="16200000" flipV="1">
              <a:off x="5203073" y="974527"/>
              <a:ext cx="93529" cy="12095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72" name="Прямая соединительная линия 1671"/>
            <p:cNvCxnSpPr>
              <a:stCxn id="1629" idx="6"/>
              <a:endCxn id="1632" idx="3"/>
            </p:cNvCxnSpPr>
            <p:nvPr/>
          </p:nvCxnSpPr>
          <p:spPr>
            <a:xfrm rot="5400000" flipH="1" flipV="1">
              <a:off x="4912882" y="901467"/>
              <a:ext cx="167782" cy="31390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73" name="Прямая соединительная линия 1672"/>
            <p:cNvCxnSpPr>
              <a:stCxn id="1627" idx="6"/>
              <a:endCxn id="1633" idx="3"/>
            </p:cNvCxnSpPr>
            <p:nvPr/>
          </p:nvCxnSpPr>
          <p:spPr>
            <a:xfrm rot="5400000" flipH="1" flipV="1">
              <a:off x="5088768" y="1020810"/>
              <a:ext cx="111238" cy="30442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691" name="Овал 1690"/>
          <p:cNvSpPr/>
          <p:nvPr/>
        </p:nvSpPr>
        <p:spPr>
          <a:xfrm>
            <a:off x="3643306" y="392604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692" name="Овал 1691"/>
          <p:cNvSpPr/>
          <p:nvPr/>
        </p:nvSpPr>
        <p:spPr>
          <a:xfrm>
            <a:off x="5786446" y="500042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693" name="Овал 1692"/>
          <p:cNvSpPr/>
          <p:nvPr/>
        </p:nvSpPr>
        <p:spPr>
          <a:xfrm>
            <a:off x="5286380" y="321166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694" name="Овал 1693"/>
          <p:cNvSpPr/>
          <p:nvPr/>
        </p:nvSpPr>
        <p:spPr>
          <a:xfrm rot="3951920">
            <a:off x="4729808" y="243941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695" name="Овал 1694"/>
          <p:cNvSpPr/>
          <p:nvPr/>
        </p:nvSpPr>
        <p:spPr>
          <a:xfrm>
            <a:off x="4143372" y="285728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697" name="Овал 1696"/>
          <p:cNvSpPr/>
          <p:nvPr/>
        </p:nvSpPr>
        <p:spPr>
          <a:xfrm rot="3951920">
            <a:off x="7101981" y="1505961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698" name="Овал 1697"/>
          <p:cNvSpPr/>
          <p:nvPr/>
        </p:nvSpPr>
        <p:spPr>
          <a:xfrm rot="3951920">
            <a:off x="7387733" y="2006027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699" name="Овал 1698"/>
          <p:cNvSpPr/>
          <p:nvPr/>
        </p:nvSpPr>
        <p:spPr>
          <a:xfrm rot="3951920">
            <a:off x="6720927" y="1101197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00" name="Овал 1699"/>
          <p:cNvSpPr/>
          <p:nvPr/>
        </p:nvSpPr>
        <p:spPr>
          <a:xfrm rot="3951920">
            <a:off x="6292299" y="744007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01" name="Овал 1700"/>
          <p:cNvSpPr/>
          <p:nvPr/>
        </p:nvSpPr>
        <p:spPr>
          <a:xfrm rot="3951920">
            <a:off x="7602047" y="2529957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02" name="Овал 1701"/>
          <p:cNvSpPr/>
          <p:nvPr/>
        </p:nvSpPr>
        <p:spPr>
          <a:xfrm rot="3951920">
            <a:off x="7721059" y="3077597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03" name="Овал 1702"/>
          <p:cNvSpPr/>
          <p:nvPr/>
        </p:nvSpPr>
        <p:spPr>
          <a:xfrm rot="3951920">
            <a:off x="7220993" y="5101725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04" name="Овал 1703"/>
          <p:cNvSpPr/>
          <p:nvPr/>
        </p:nvSpPr>
        <p:spPr>
          <a:xfrm rot="3951920">
            <a:off x="7459171" y="4649233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05" name="Овал 1704"/>
          <p:cNvSpPr/>
          <p:nvPr/>
        </p:nvSpPr>
        <p:spPr>
          <a:xfrm rot="3951920">
            <a:off x="7649620" y="4149167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06" name="Овал 1705"/>
          <p:cNvSpPr/>
          <p:nvPr/>
        </p:nvSpPr>
        <p:spPr>
          <a:xfrm rot="3951920">
            <a:off x="7721059" y="3577663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07" name="Овал 1706"/>
          <p:cNvSpPr/>
          <p:nvPr/>
        </p:nvSpPr>
        <p:spPr>
          <a:xfrm rot="3951920">
            <a:off x="5958973" y="6244733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08" name="Овал 1707"/>
          <p:cNvSpPr/>
          <p:nvPr/>
        </p:nvSpPr>
        <p:spPr>
          <a:xfrm rot="3951920">
            <a:off x="6435175" y="5958981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10" name="Овал 1709"/>
          <p:cNvSpPr/>
          <p:nvPr/>
        </p:nvSpPr>
        <p:spPr>
          <a:xfrm rot="3951920">
            <a:off x="5458907" y="6459047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11" name="Овал 1710"/>
          <p:cNvSpPr/>
          <p:nvPr/>
        </p:nvSpPr>
        <p:spPr>
          <a:xfrm rot="3951920">
            <a:off x="4887403" y="6578059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12" name="Овал 1711"/>
          <p:cNvSpPr/>
          <p:nvPr/>
        </p:nvSpPr>
        <p:spPr>
          <a:xfrm rot="3951920">
            <a:off x="4363472" y="6578059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13" name="Овал 1712"/>
          <p:cNvSpPr/>
          <p:nvPr/>
        </p:nvSpPr>
        <p:spPr>
          <a:xfrm rot="3951920">
            <a:off x="2291771" y="5649364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14" name="Овал 1713"/>
          <p:cNvSpPr/>
          <p:nvPr/>
        </p:nvSpPr>
        <p:spPr>
          <a:xfrm rot="3951920">
            <a:off x="2744263" y="6006555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15" name="Овал 1714"/>
          <p:cNvSpPr/>
          <p:nvPr/>
        </p:nvSpPr>
        <p:spPr>
          <a:xfrm rot="3951920">
            <a:off x="3220464" y="6292306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16" name="Овал 1715"/>
          <p:cNvSpPr/>
          <p:nvPr/>
        </p:nvSpPr>
        <p:spPr>
          <a:xfrm rot="3951920">
            <a:off x="3744395" y="6459047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17" name="Овал 1716"/>
          <p:cNvSpPr/>
          <p:nvPr/>
        </p:nvSpPr>
        <p:spPr>
          <a:xfrm rot="3951920">
            <a:off x="1934580" y="5220737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18" name="Овал 1717"/>
          <p:cNvSpPr/>
          <p:nvPr/>
        </p:nvSpPr>
        <p:spPr>
          <a:xfrm rot="3951920">
            <a:off x="1386941" y="3791978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19" name="Овал 1718"/>
          <p:cNvSpPr/>
          <p:nvPr/>
        </p:nvSpPr>
        <p:spPr>
          <a:xfrm rot="3951920">
            <a:off x="1505953" y="4315907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20" name="Овал 1719"/>
          <p:cNvSpPr/>
          <p:nvPr/>
        </p:nvSpPr>
        <p:spPr>
          <a:xfrm rot="3951920">
            <a:off x="1672693" y="4744535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21" name="Овал 1720"/>
          <p:cNvSpPr/>
          <p:nvPr/>
        </p:nvSpPr>
        <p:spPr>
          <a:xfrm rot="3951920">
            <a:off x="1458379" y="2672833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22" name="Овал 1721"/>
          <p:cNvSpPr/>
          <p:nvPr/>
        </p:nvSpPr>
        <p:spPr>
          <a:xfrm rot="3951920">
            <a:off x="1648829" y="2148903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23" name="Овал 1722"/>
          <p:cNvSpPr/>
          <p:nvPr/>
        </p:nvSpPr>
        <p:spPr>
          <a:xfrm rot="3951920">
            <a:off x="1386941" y="3244337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24" name="Овал 1723"/>
          <p:cNvSpPr/>
          <p:nvPr/>
        </p:nvSpPr>
        <p:spPr>
          <a:xfrm rot="3951920">
            <a:off x="1887007" y="1672701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25" name="Овал 1724"/>
          <p:cNvSpPr/>
          <p:nvPr/>
        </p:nvSpPr>
        <p:spPr>
          <a:xfrm rot="3951920">
            <a:off x="2220332" y="1244073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26" name="Овал 1725"/>
          <p:cNvSpPr/>
          <p:nvPr/>
        </p:nvSpPr>
        <p:spPr>
          <a:xfrm rot="3951920">
            <a:off x="2648961" y="886883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27" name="Овал 1726"/>
          <p:cNvSpPr/>
          <p:nvPr/>
        </p:nvSpPr>
        <p:spPr>
          <a:xfrm rot="3951920">
            <a:off x="3077587" y="601131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28" name="TextBox 1727"/>
          <p:cNvSpPr txBox="1"/>
          <p:nvPr/>
        </p:nvSpPr>
        <p:spPr>
          <a:xfrm>
            <a:off x="3892286" y="142852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15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729" name="TextBox 1728"/>
          <p:cNvSpPr txBox="1"/>
          <p:nvPr/>
        </p:nvSpPr>
        <p:spPr>
          <a:xfrm>
            <a:off x="3461148" y="238432"/>
            <a:ext cx="253596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731" name="TextBox 1730"/>
          <p:cNvSpPr txBox="1"/>
          <p:nvPr/>
        </p:nvSpPr>
        <p:spPr>
          <a:xfrm>
            <a:off x="4500562" y="95556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25</a:t>
            </a:r>
            <a:endParaRPr lang="uk-UA" sz="1100" spc="-150" dirty="0">
              <a:latin typeface="Bookman Old Style" pitchFamily="18" charset="0"/>
            </a:endParaRPr>
          </a:p>
        </p:txBody>
      </p:sp>
      <p:grpSp>
        <p:nvGrpSpPr>
          <p:cNvPr id="61" name="Группа 1197"/>
          <p:cNvGrpSpPr/>
          <p:nvPr/>
        </p:nvGrpSpPr>
        <p:grpSpPr>
          <a:xfrm rot="21354696">
            <a:off x="2583855" y="805065"/>
            <a:ext cx="1400198" cy="1093329"/>
            <a:chOff x="2144581" y="479367"/>
            <a:chExt cx="1460831" cy="1140676"/>
          </a:xfrm>
        </p:grpSpPr>
        <p:sp>
          <p:nvSpPr>
            <p:cNvPr id="1219" name="8-конечная звезда 1218"/>
            <p:cNvSpPr/>
            <p:nvPr/>
          </p:nvSpPr>
          <p:spPr>
            <a:xfrm rot="1262594">
              <a:off x="2578365" y="1117765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20" name="8-конечная звезда 1219"/>
            <p:cNvSpPr/>
            <p:nvPr/>
          </p:nvSpPr>
          <p:spPr>
            <a:xfrm rot="1262594">
              <a:off x="3551412" y="1194462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21" name="8-конечная звезда 1220"/>
            <p:cNvSpPr/>
            <p:nvPr/>
          </p:nvSpPr>
          <p:spPr>
            <a:xfrm rot="1262594">
              <a:off x="3384989" y="1332011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54" name="8-конечная звезда 1253"/>
            <p:cNvSpPr/>
            <p:nvPr/>
          </p:nvSpPr>
          <p:spPr>
            <a:xfrm rot="1262594">
              <a:off x="3095241" y="1304155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74" name="8-конечная звезда 1273"/>
            <p:cNvSpPr/>
            <p:nvPr/>
          </p:nvSpPr>
          <p:spPr>
            <a:xfrm rot="1262594">
              <a:off x="2929435" y="153307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77" name="8-конечная звезда 1276"/>
            <p:cNvSpPr/>
            <p:nvPr/>
          </p:nvSpPr>
          <p:spPr>
            <a:xfrm rot="1262594">
              <a:off x="3009220" y="146223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79" name="8-конечная звезда 1278"/>
            <p:cNvSpPr/>
            <p:nvPr/>
          </p:nvSpPr>
          <p:spPr>
            <a:xfrm rot="1262594">
              <a:off x="3548411" y="1127375"/>
              <a:ext cx="46799" cy="4679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80" name="8-конечная звезда 1279"/>
            <p:cNvSpPr/>
            <p:nvPr/>
          </p:nvSpPr>
          <p:spPr>
            <a:xfrm rot="1262594">
              <a:off x="3198092" y="1027614"/>
              <a:ext cx="46799" cy="4679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81" name="8-конечная звезда 1280"/>
            <p:cNvSpPr/>
            <p:nvPr/>
          </p:nvSpPr>
          <p:spPr>
            <a:xfrm rot="1262594">
              <a:off x="3071678" y="479367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83" name="8-конечная звезда 1282"/>
            <p:cNvSpPr/>
            <p:nvPr/>
          </p:nvSpPr>
          <p:spPr>
            <a:xfrm rot="1262594">
              <a:off x="3140705" y="559023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84" name="8-конечная звезда 1283"/>
            <p:cNvSpPr/>
            <p:nvPr/>
          </p:nvSpPr>
          <p:spPr>
            <a:xfrm rot="1262594">
              <a:off x="3247015" y="1388560"/>
              <a:ext cx="46799" cy="4679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85" name="8-конечная звезда 1284"/>
            <p:cNvSpPr/>
            <p:nvPr/>
          </p:nvSpPr>
          <p:spPr>
            <a:xfrm rot="1262594">
              <a:off x="2417342" y="1270696"/>
              <a:ext cx="46799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86" name="8-конечная звезда 1285"/>
            <p:cNvSpPr/>
            <p:nvPr/>
          </p:nvSpPr>
          <p:spPr>
            <a:xfrm rot="1262594">
              <a:off x="2906040" y="932018"/>
              <a:ext cx="46799" cy="4679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87" name="8-конечная звезда 1286"/>
            <p:cNvSpPr/>
            <p:nvPr/>
          </p:nvSpPr>
          <p:spPr>
            <a:xfrm rot="1262594">
              <a:off x="2831699" y="926704"/>
              <a:ext cx="46799" cy="4679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88" name="8-конечная звезда 1287"/>
            <p:cNvSpPr/>
            <p:nvPr/>
          </p:nvSpPr>
          <p:spPr>
            <a:xfrm rot="1262594">
              <a:off x="2811458" y="983820"/>
              <a:ext cx="46799" cy="4679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89" name="8-конечная звезда 1288"/>
            <p:cNvSpPr/>
            <p:nvPr/>
          </p:nvSpPr>
          <p:spPr>
            <a:xfrm rot="1262594">
              <a:off x="2730652" y="1068925"/>
              <a:ext cx="46799" cy="4679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90" name="8-конечная звезда 1289"/>
            <p:cNvSpPr/>
            <p:nvPr/>
          </p:nvSpPr>
          <p:spPr>
            <a:xfrm rot="1262594">
              <a:off x="2694603" y="1573243"/>
              <a:ext cx="46799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96" name="8-конечная звезда 1295"/>
            <p:cNvSpPr/>
            <p:nvPr/>
          </p:nvSpPr>
          <p:spPr>
            <a:xfrm rot="1262594">
              <a:off x="2144581" y="653426"/>
              <a:ext cx="46799" cy="4679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297" name="Прямая соединительная линия 1296"/>
            <p:cNvCxnSpPr>
              <a:stCxn id="1283" idx="5"/>
              <a:endCxn id="1281" idx="7"/>
            </p:cNvCxnSpPr>
            <p:nvPr/>
          </p:nvCxnSpPr>
          <p:spPr>
            <a:xfrm rot="16445304" flipV="1">
              <a:off x="3103093" y="505714"/>
              <a:ext cx="64882" cy="4287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99" name="Прямая соединительная линия 1298"/>
            <p:cNvCxnSpPr>
              <a:stCxn id="1290" idx="6"/>
              <a:endCxn id="1274" idx="2"/>
            </p:cNvCxnSpPr>
            <p:nvPr/>
          </p:nvCxnSpPr>
          <p:spPr>
            <a:xfrm rot="5645304" flipH="1" flipV="1">
              <a:off x="2833939" y="1469780"/>
              <a:ext cx="5267" cy="22052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00" name="Прямая соединительная линия 1299"/>
            <p:cNvCxnSpPr>
              <a:stCxn id="1274" idx="7"/>
              <a:endCxn id="1277" idx="2"/>
            </p:cNvCxnSpPr>
            <p:nvPr/>
          </p:nvCxnSpPr>
          <p:spPr>
            <a:xfrm rot="5645304" flipH="1" flipV="1">
              <a:off x="2984904" y="1510358"/>
              <a:ext cx="37827" cy="4282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01" name="Прямая соединительная линия 1300"/>
            <p:cNvCxnSpPr>
              <a:stCxn id="1277" idx="7"/>
              <a:endCxn id="1254" idx="2"/>
            </p:cNvCxnSpPr>
            <p:nvPr/>
          </p:nvCxnSpPr>
          <p:spPr>
            <a:xfrm rot="5645304" flipH="1" flipV="1">
              <a:off x="3024076" y="1395899"/>
              <a:ext cx="125287" cy="4282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02" name="Прямая соединительная линия 1301"/>
            <p:cNvCxnSpPr>
              <a:stCxn id="1254" idx="0"/>
              <a:endCxn id="1284" idx="4"/>
            </p:cNvCxnSpPr>
            <p:nvPr/>
          </p:nvCxnSpPr>
          <p:spPr>
            <a:xfrm rot="245304">
              <a:off x="3145333" y="1344536"/>
              <a:ext cx="105349" cy="5533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03" name="Прямая соединительная линия 1302"/>
            <p:cNvCxnSpPr>
              <a:stCxn id="1284" idx="0"/>
              <a:endCxn id="1221" idx="3"/>
            </p:cNvCxnSpPr>
            <p:nvPr/>
          </p:nvCxnSpPr>
          <p:spPr>
            <a:xfrm rot="245304" flipV="1">
              <a:off x="3294170" y="1366649"/>
              <a:ext cx="91227" cy="5703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04" name="Прямая соединительная линия 1303"/>
            <p:cNvCxnSpPr>
              <a:stCxn id="1221" idx="7"/>
              <a:endCxn id="1220" idx="4"/>
            </p:cNvCxnSpPr>
            <p:nvPr/>
          </p:nvCxnSpPr>
          <p:spPr>
            <a:xfrm rot="5645304" flipH="1" flipV="1">
              <a:off x="3422817" y="1226640"/>
              <a:ext cx="144242" cy="10653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05" name="Прямая соединительная линия 1304"/>
            <p:cNvCxnSpPr>
              <a:stCxn id="1289" idx="7"/>
              <a:endCxn id="1288" idx="2"/>
            </p:cNvCxnSpPr>
            <p:nvPr/>
          </p:nvCxnSpPr>
          <p:spPr>
            <a:xfrm rot="5645304" flipH="1" flipV="1">
              <a:off x="2772313" y="1032413"/>
              <a:ext cx="57265" cy="4705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06" name="Прямая соединительная линия 1305"/>
            <p:cNvCxnSpPr>
              <a:stCxn id="1219" idx="7"/>
              <a:endCxn id="1289" idx="3"/>
            </p:cNvCxnSpPr>
            <p:nvPr/>
          </p:nvCxnSpPr>
          <p:spPr>
            <a:xfrm rot="5645304" flipH="1" flipV="1">
              <a:off x="2661747" y="1067771"/>
              <a:ext cx="39212" cy="10008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07" name="Прямая соединительная линия 1306"/>
            <p:cNvCxnSpPr>
              <a:stCxn id="1219" idx="2"/>
              <a:endCxn id="1285" idx="7"/>
            </p:cNvCxnSpPr>
            <p:nvPr/>
          </p:nvCxnSpPr>
          <p:spPr>
            <a:xfrm rot="5645304">
              <a:off x="2466970" y="1164765"/>
              <a:ext cx="123858" cy="12503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08" name="Прямая соединительная линия 1307"/>
            <p:cNvCxnSpPr>
              <a:stCxn id="1285" idx="1"/>
              <a:endCxn id="1290" idx="5"/>
            </p:cNvCxnSpPr>
            <p:nvPr/>
          </p:nvCxnSpPr>
          <p:spPr>
            <a:xfrm rot="16445304" flipH="1">
              <a:off x="2459020" y="1307307"/>
              <a:ext cx="240704" cy="27612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10" name="Прямая соединительная линия 1309"/>
            <p:cNvCxnSpPr>
              <a:stCxn id="1286" idx="6"/>
              <a:endCxn id="1283" idx="2"/>
            </p:cNvCxnSpPr>
            <p:nvPr/>
          </p:nvCxnSpPr>
          <p:spPr>
            <a:xfrm rot="5645304" flipH="1" flipV="1">
              <a:off x="2874766" y="672007"/>
              <a:ext cx="344010" cy="19382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11" name="Прямая соединительная линия 1310"/>
            <p:cNvCxnSpPr>
              <a:stCxn id="1287" idx="0"/>
              <a:endCxn id="1286" idx="4"/>
            </p:cNvCxnSpPr>
            <p:nvPr/>
          </p:nvCxnSpPr>
          <p:spPr>
            <a:xfrm rot="245304" flipV="1">
              <a:off x="2877386" y="945937"/>
              <a:ext cx="29766" cy="1364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12" name="Прямая соединительная линия 1311"/>
            <p:cNvCxnSpPr>
              <a:stCxn id="1288" idx="0"/>
              <a:endCxn id="1287" idx="1"/>
            </p:cNvCxnSpPr>
            <p:nvPr/>
          </p:nvCxnSpPr>
          <p:spPr>
            <a:xfrm rot="245304" flipV="1">
              <a:off x="2858280" y="971263"/>
              <a:ext cx="4737" cy="4458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13" name="Прямая соединительная линия 1312"/>
            <p:cNvCxnSpPr>
              <a:stCxn id="1280" idx="0"/>
              <a:endCxn id="1279" idx="4"/>
            </p:cNvCxnSpPr>
            <p:nvPr/>
          </p:nvCxnSpPr>
          <p:spPr>
            <a:xfrm rot="245304">
              <a:off x="3240764" y="1070453"/>
              <a:ext cx="311774" cy="6088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19" name="Прямая соединительная линия 1318"/>
            <p:cNvCxnSpPr>
              <a:stCxn id="1296" idx="0"/>
              <a:endCxn id="1281" idx="3"/>
            </p:cNvCxnSpPr>
            <p:nvPr/>
          </p:nvCxnSpPr>
          <p:spPr>
            <a:xfrm rot="245304" flipV="1">
              <a:off x="2197109" y="480980"/>
              <a:ext cx="869294" cy="23553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20" name="Прямая соединительная линия 1319"/>
            <p:cNvCxnSpPr>
              <a:stCxn id="1220" idx="5"/>
              <a:endCxn id="1279" idx="1"/>
            </p:cNvCxnSpPr>
            <p:nvPr/>
          </p:nvCxnSpPr>
          <p:spPr>
            <a:xfrm rot="5645304" flipH="1" flipV="1">
              <a:off x="3561603" y="1178438"/>
              <a:ext cx="25555" cy="1207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369" name="TextBox 1368"/>
          <p:cNvSpPr txBox="1"/>
          <p:nvPr/>
        </p:nvSpPr>
        <p:spPr>
          <a:xfrm>
            <a:off x="3143240" y="1142984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ЕРІДАН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grpSp>
        <p:nvGrpSpPr>
          <p:cNvPr id="62" name="Группа 1493"/>
          <p:cNvGrpSpPr/>
          <p:nvPr/>
        </p:nvGrpSpPr>
        <p:grpSpPr>
          <a:xfrm>
            <a:off x="1792760" y="4140544"/>
            <a:ext cx="614178" cy="1056610"/>
            <a:chOff x="1792760" y="4140544"/>
            <a:chExt cx="614178" cy="1056610"/>
          </a:xfrm>
        </p:grpSpPr>
        <p:sp>
          <p:nvSpPr>
            <p:cNvPr id="1380" name="8-конечная звезда 1379"/>
            <p:cNvSpPr/>
            <p:nvPr/>
          </p:nvSpPr>
          <p:spPr>
            <a:xfrm rot="1262594">
              <a:off x="2009705" y="4140544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81" name="8-конечная звезда 1380"/>
            <p:cNvSpPr/>
            <p:nvPr/>
          </p:nvSpPr>
          <p:spPr>
            <a:xfrm rot="1262594">
              <a:off x="1792760" y="4221659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82" name="8-конечная звезда 1381"/>
            <p:cNvSpPr/>
            <p:nvPr/>
          </p:nvSpPr>
          <p:spPr>
            <a:xfrm rot="1262594">
              <a:off x="2007074" y="4650288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83" name="8-конечная звезда 1382"/>
            <p:cNvSpPr/>
            <p:nvPr/>
          </p:nvSpPr>
          <p:spPr>
            <a:xfrm rot="1262594">
              <a:off x="2149950" y="4435973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84" name="8-конечная звезда 1383"/>
            <p:cNvSpPr/>
            <p:nvPr/>
          </p:nvSpPr>
          <p:spPr>
            <a:xfrm rot="1262594">
              <a:off x="2149950" y="4864602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85" name="8-конечная звезда 1384"/>
            <p:cNvSpPr/>
            <p:nvPr/>
          </p:nvSpPr>
          <p:spPr>
            <a:xfrm rot="1262594">
              <a:off x="2292825" y="5150354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86" name="8-конечная звезда 1385"/>
            <p:cNvSpPr/>
            <p:nvPr/>
          </p:nvSpPr>
          <p:spPr>
            <a:xfrm rot="1262594">
              <a:off x="2363738" y="5093996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388" name="Прямая соединительная линия 1387"/>
            <p:cNvCxnSpPr>
              <a:stCxn id="1381" idx="7"/>
              <a:endCxn id="1380" idx="3"/>
            </p:cNvCxnSpPr>
            <p:nvPr/>
          </p:nvCxnSpPr>
          <p:spPr>
            <a:xfrm rot="5400000" flipH="1" flipV="1">
              <a:off x="1900291" y="4123353"/>
              <a:ext cx="49458" cy="17495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89" name="Прямая соединительная линия 1388"/>
            <p:cNvCxnSpPr>
              <a:stCxn id="1383" idx="5"/>
              <a:endCxn id="1380" idx="1"/>
            </p:cNvCxnSpPr>
            <p:nvPr/>
          </p:nvCxnSpPr>
          <p:spPr>
            <a:xfrm rot="16200000" flipV="1">
              <a:off x="1991837" y="4265977"/>
              <a:ext cx="235437" cy="10858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90" name="Прямая соединительная линия 1389"/>
            <p:cNvCxnSpPr>
              <a:stCxn id="1382" idx="4"/>
              <a:endCxn id="1381" idx="1"/>
            </p:cNvCxnSpPr>
            <p:nvPr/>
          </p:nvCxnSpPr>
          <p:spPr>
            <a:xfrm rot="10800000">
              <a:off x="1825661" y="4266444"/>
              <a:ext cx="182974" cy="39884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91" name="Прямая соединительная линия 1390"/>
            <p:cNvCxnSpPr>
              <a:stCxn id="1384" idx="6"/>
              <a:endCxn id="1383" idx="2"/>
            </p:cNvCxnSpPr>
            <p:nvPr/>
          </p:nvCxnSpPr>
          <p:spPr>
            <a:xfrm rot="16200000" flipV="1">
              <a:off x="1980875" y="4665286"/>
              <a:ext cx="384951" cy="1680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92" name="Прямая соединительная линия 1391"/>
            <p:cNvCxnSpPr>
              <a:stCxn id="1384" idx="0"/>
              <a:endCxn id="1382" idx="1"/>
            </p:cNvCxnSpPr>
            <p:nvPr/>
          </p:nvCxnSpPr>
          <p:spPr>
            <a:xfrm flipH="1" flipV="1">
              <a:off x="2039975" y="4695072"/>
              <a:ext cx="155214" cy="20133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93" name="Прямая соединительная линия 1392"/>
            <p:cNvCxnSpPr>
              <a:stCxn id="1386" idx="2"/>
              <a:endCxn id="1385" idx="7"/>
            </p:cNvCxnSpPr>
            <p:nvPr/>
          </p:nvCxnSpPr>
          <p:spPr>
            <a:xfrm rot="5400000">
              <a:off x="2343347" y="5130018"/>
              <a:ext cx="28498" cy="3997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09" name="Прямая соединительная линия 1408"/>
            <p:cNvCxnSpPr>
              <a:stCxn id="1385" idx="4"/>
              <a:endCxn id="1384" idx="1"/>
            </p:cNvCxnSpPr>
            <p:nvPr/>
          </p:nvCxnSpPr>
          <p:spPr>
            <a:xfrm rot="10800000">
              <a:off x="2182852" y="4909386"/>
              <a:ext cx="111535" cy="25596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10" name="Прямая соединительная линия 1409"/>
            <p:cNvCxnSpPr>
              <a:stCxn id="1386" idx="4"/>
              <a:endCxn id="1384" idx="1"/>
            </p:cNvCxnSpPr>
            <p:nvPr/>
          </p:nvCxnSpPr>
          <p:spPr>
            <a:xfrm rot="10800000">
              <a:off x="2182851" y="4909386"/>
              <a:ext cx="182328" cy="19845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493" name="TextBox 1492"/>
          <p:cNvSpPr txBox="1"/>
          <p:nvPr/>
        </p:nvSpPr>
        <p:spPr>
          <a:xfrm rot="3270530">
            <a:off x="1593435" y="4712403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ПД РИБА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1531" name="8-конечная звезда 1530"/>
          <p:cNvSpPr/>
          <p:nvPr/>
        </p:nvSpPr>
        <p:spPr>
          <a:xfrm rot="1262594">
            <a:off x="5008523" y="365060"/>
            <a:ext cx="54000" cy="540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grpSp>
        <p:nvGrpSpPr>
          <p:cNvPr id="63" name="Группа 1682"/>
          <p:cNvGrpSpPr/>
          <p:nvPr/>
        </p:nvGrpSpPr>
        <p:grpSpPr>
          <a:xfrm>
            <a:off x="5060722" y="401756"/>
            <a:ext cx="2493877" cy="2152192"/>
            <a:chOff x="5060722" y="401756"/>
            <a:chExt cx="2493877" cy="2152192"/>
          </a:xfrm>
        </p:grpSpPr>
        <p:cxnSp>
          <p:nvCxnSpPr>
            <p:cNvPr id="709" name="Прямая соединительная линия 708"/>
            <p:cNvCxnSpPr>
              <a:stCxn id="1536" idx="5"/>
              <a:endCxn id="1535" idx="1"/>
            </p:cNvCxnSpPr>
            <p:nvPr/>
          </p:nvCxnSpPr>
          <p:spPr>
            <a:xfrm rot="5400000" flipH="1" flipV="1">
              <a:off x="6276013" y="1313207"/>
              <a:ext cx="95572" cy="1714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331" name="8-конечная звезда 1330"/>
            <p:cNvSpPr/>
            <p:nvPr/>
          </p:nvSpPr>
          <p:spPr>
            <a:xfrm rot="1262594">
              <a:off x="6221917" y="1649892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387" name="Прямая соединительная линия 1386"/>
            <p:cNvCxnSpPr>
              <a:stCxn id="1533" idx="4"/>
              <a:endCxn id="1532" idx="0"/>
            </p:cNvCxnSpPr>
            <p:nvPr/>
          </p:nvCxnSpPr>
          <p:spPr>
            <a:xfrm rot="10800000">
              <a:off x="5489351" y="687508"/>
              <a:ext cx="521105" cy="19492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532" name="8-конечная звезда 1531"/>
            <p:cNvSpPr/>
            <p:nvPr/>
          </p:nvSpPr>
          <p:spPr>
            <a:xfrm rot="1262594">
              <a:off x="5437151" y="65081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33" name="8-конечная звезда 1532"/>
            <p:cNvSpPr/>
            <p:nvPr/>
          </p:nvSpPr>
          <p:spPr>
            <a:xfrm rot="1262594">
              <a:off x="6008654" y="865125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34" name="8-конечная звезда 1533"/>
            <p:cNvSpPr/>
            <p:nvPr/>
          </p:nvSpPr>
          <p:spPr>
            <a:xfrm rot="1262594">
              <a:off x="5794341" y="129375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35" name="8-конечная звезда 1534"/>
            <p:cNvSpPr/>
            <p:nvPr/>
          </p:nvSpPr>
          <p:spPr>
            <a:xfrm rot="1262594">
              <a:off x="6294406" y="1222317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36" name="8-конечная звезда 1535"/>
            <p:cNvSpPr/>
            <p:nvPr/>
          </p:nvSpPr>
          <p:spPr>
            <a:xfrm rot="1262594">
              <a:off x="6295985" y="1366771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61" name="8-конечная звезда 1560"/>
            <p:cNvSpPr/>
            <p:nvPr/>
          </p:nvSpPr>
          <p:spPr>
            <a:xfrm rot="1262594">
              <a:off x="6794472" y="1293755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96" name="8-конечная звезда 1595"/>
            <p:cNvSpPr/>
            <p:nvPr/>
          </p:nvSpPr>
          <p:spPr>
            <a:xfrm rot="1262594">
              <a:off x="6079040" y="721198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97" name="8-конечная звезда 1596"/>
            <p:cNvSpPr/>
            <p:nvPr/>
          </p:nvSpPr>
          <p:spPr>
            <a:xfrm rot="1262594">
              <a:off x="7507799" y="2507148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98" name="8-конечная звезда 1597"/>
            <p:cNvSpPr/>
            <p:nvPr/>
          </p:nvSpPr>
          <p:spPr>
            <a:xfrm rot="1262594">
              <a:off x="7150609" y="1875160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99" name="8-конечная звезда 1598"/>
            <p:cNvSpPr/>
            <p:nvPr/>
          </p:nvSpPr>
          <p:spPr>
            <a:xfrm rot="1262594">
              <a:off x="6875812" y="1517970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600" name="Прямая соединительная линия 1599"/>
            <p:cNvCxnSpPr>
              <a:stCxn id="1599" idx="6"/>
              <a:endCxn id="1561" idx="1"/>
            </p:cNvCxnSpPr>
            <p:nvPr/>
          </p:nvCxnSpPr>
          <p:spPr>
            <a:xfrm rot="16200000" flipV="1">
              <a:off x="6782974" y="1394890"/>
              <a:ext cx="174102" cy="7517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08" name="Прямая соединительная линия 1607"/>
            <p:cNvCxnSpPr>
              <a:stCxn id="1331" idx="7"/>
              <a:endCxn id="1536" idx="2"/>
            </p:cNvCxnSpPr>
            <p:nvPr/>
          </p:nvCxnSpPr>
          <p:spPr>
            <a:xfrm rot="5400000" flipH="1" flipV="1">
              <a:off x="6174536" y="1521576"/>
              <a:ext cx="234381" cy="5005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09" name="Прямая соединительная линия 1608"/>
            <p:cNvCxnSpPr>
              <a:stCxn id="1535" idx="6"/>
              <a:endCxn id="1533" idx="0"/>
            </p:cNvCxnSpPr>
            <p:nvPr/>
          </p:nvCxnSpPr>
          <p:spPr>
            <a:xfrm rot="16200000" flipV="1">
              <a:off x="6034828" y="927845"/>
              <a:ext cx="322298" cy="27024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10" name="Прямая соединительная линия 1609"/>
            <p:cNvCxnSpPr>
              <a:stCxn id="1534" idx="6"/>
              <a:endCxn id="1533" idx="2"/>
            </p:cNvCxnSpPr>
            <p:nvPr/>
          </p:nvCxnSpPr>
          <p:spPr>
            <a:xfrm rot="5400000" flipH="1" flipV="1">
              <a:off x="5739382" y="1008978"/>
              <a:ext cx="378230" cy="19492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11" name="Прямая соединительная линия 1610"/>
            <p:cNvCxnSpPr>
              <a:stCxn id="1532" idx="4"/>
              <a:endCxn id="1531" idx="0"/>
            </p:cNvCxnSpPr>
            <p:nvPr/>
          </p:nvCxnSpPr>
          <p:spPr>
            <a:xfrm rot="10800000">
              <a:off x="5060722" y="401756"/>
              <a:ext cx="378230" cy="26636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54" name="Прямая соединительная линия 1653"/>
            <p:cNvCxnSpPr>
              <a:stCxn id="1597" idx="5"/>
              <a:endCxn id="1598" idx="0"/>
            </p:cNvCxnSpPr>
            <p:nvPr/>
          </p:nvCxnSpPr>
          <p:spPr>
            <a:xfrm rot="16200000" flipV="1">
              <a:off x="7057672" y="2045138"/>
              <a:ext cx="602202" cy="32585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55" name="Прямая соединительная линия 1654"/>
            <p:cNvCxnSpPr>
              <a:stCxn id="1598" idx="5"/>
              <a:endCxn id="1599" idx="1"/>
            </p:cNvCxnSpPr>
            <p:nvPr/>
          </p:nvCxnSpPr>
          <p:spPr>
            <a:xfrm rot="16200000" flipV="1">
              <a:off x="6879400" y="1592067"/>
              <a:ext cx="314422" cy="25579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56" name="Прямая соединительная линия 1655"/>
            <p:cNvCxnSpPr>
              <a:stCxn id="1561" idx="4"/>
              <a:endCxn id="1596" idx="1"/>
            </p:cNvCxnSpPr>
            <p:nvPr/>
          </p:nvCxnSpPr>
          <p:spPr>
            <a:xfrm rot="10800000">
              <a:off x="6111941" y="765982"/>
              <a:ext cx="684332" cy="54507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57" name="Прямая соединительная линия 1656"/>
            <p:cNvCxnSpPr>
              <a:stCxn id="1533" idx="6"/>
              <a:endCxn id="1596" idx="3"/>
            </p:cNvCxnSpPr>
            <p:nvPr/>
          </p:nvCxnSpPr>
          <p:spPr>
            <a:xfrm rot="5400000" flipH="1" flipV="1">
              <a:off x="6006789" y="792660"/>
              <a:ext cx="112827" cy="3570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684" name="TextBox 1683"/>
          <p:cNvSpPr txBox="1"/>
          <p:nvPr/>
        </p:nvSpPr>
        <p:spPr>
          <a:xfrm rot="923649">
            <a:off x="5384852" y="804240"/>
            <a:ext cx="70215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КОРМА</a:t>
            </a:r>
            <a:endParaRPr lang="uk-UA" sz="8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1685" name="TextBox 1684"/>
          <p:cNvSpPr txBox="1"/>
          <p:nvPr/>
        </p:nvSpPr>
        <p:spPr>
          <a:xfrm rot="1029259">
            <a:off x="5726624" y="1144629"/>
            <a:ext cx="70215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КОМПАС</a:t>
            </a:r>
            <a:endParaRPr lang="uk-UA" sz="8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1686" name="TextBox 1685"/>
          <p:cNvSpPr txBox="1"/>
          <p:nvPr/>
        </p:nvSpPr>
        <p:spPr>
          <a:xfrm rot="2655036">
            <a:off x="6627970" y="1693846"/>
            <a:ext cx="70215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ВІТРИЛА</a:t>
            </a:r>
            <a:endParaRPr lang="uk-UA" sz="8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grpSp>
        <p:nvGrpSpPr>
          <p:cNvPr id="65" name="Группа 1793"/>
          <p:cNvGrpSpPr/>
          <p:nvPr/>
        </p:nvGrpSpPr>
        <p:grpSpPr>
          <a:xfrm>
            <a:off x="6572264" y="3651209"/>
            <a:ext cx="904055" cy="1962717"/>
            <a:chOff x="6579106" y="3651209"/>
            <a:chExt cx="904055" cy="1962717"/>
          </a:xfrm>
        </p:grpSpPr>
        <p:cxnSp>
          <p:nvCxnSpPr>
            <p:cNvPr id="1374" name="Прямая соединительная линия 1373"/>
            <p:cNvCxnSpPr>
              <a:stCxn id="1735" idx="3"/>
              <a:endCxn id="1737" idx="7"/>
            </p:cNvCxnSpPr>
            <p:nvPr/>
          </p:nvCxnSpPr>
          <p:spPr>
            <a:xfrm rot="5400000" flipH="1">
              <a:off x="7098637" y="4700638"/>
              <a:ext cx="15812" cy="23504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709" name="Овал 1708"/>
            <p:cNvSpPr/>
            <p:nvPr/>
          </p:nvSpPr>
          <p:spPr>
            <a:xfrm rot="3951920">
              <a:off x="6863802" y="5577926"/>
              <a:ext cx="36000" cy="36000"/>
            </a:xfrm>
            <a:prstGeom prst="ellipse">
              <a:avLst/>
            </a:prstGeom>
            <a:solidFill>
              <a:srgbClr val="C00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631" name="Прямая соединительная линия 1630"/>
            <p:cNvCxnSpPr>
              <a:stCxn id="1774" idx="5"/>
              <a:endCxn id="1773" idx="2"/>
            </p:cNvCxnSpPr>
            <p:nvPr/>
          </p:nvCxnSpPr>
          <p:spPr>
            <a:xfrm rot="5400000" flipH="1" flipV="1">
              <a:off x="7109755" y="4107339"/>
              <a:ext cx="182045" cy="7253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36" name="Прямая соединительная линия 1635"/>
            <p:cNvCxnSpPr>
              <a:stCxn id="1736" idx="7"/>
              <a:endCxn id="1735" idx="2"/>
            </p:cNvCxnSpPr>
            <p:nvPr/>
          </p:nvCxnSpPr>
          <p:spPr>
            <a:xfrm rot="5400000" flipH="1" flipV="1">
              <a:off x="7201648" y="4843103"/>
              <a:ext cx="40098" cy="3069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50" name="Прямая соединительная линия 1649"/>
            <p:cNvCxnSpPr>
              <a:stCxn id="1696" idx="7"/>
              <a:endCxn id="1736" idx="1"/>
            </p:cNvCxnSpPr>
            <p:nvPr/>
          </p:nvCxnSpPr>
          <p:spPr>
            <a:xfrm rot="5400000" flipH="1" flipV="1">
              <a:off x="6926996" y="4973061"/>
              <a:ext cx="331144" cy="20379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51" name="Прямая соединительная линия 1650"/>
            <p:cNvCxnSpPr>
              <a:stCxn id="1690" idx="7"/>
              <a:endCxn id="1696" idx="2"/>
            </p:cNvCxnSpPr>
            <p:nvPr/>
          </p:nvCxnSpPr>
          <p:spPr>
            <a:xfrm rot="5400000" flipH="1" flipV="1">
              <a:off x="6780817" y="5282497"/>
              <a:ext cx="181289" cy="16968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52" name="Прямая соединительная линия 1651"/>
            <p:cNvCxnSpPr>
              <a:stCxn id="1690" idx="5"/>
              <a:endCxn id="1689" idx="1"/>
            </p:cNvCxnSpPr>
            <p:nvPr/>
          </p:nvCxnSpPr>
          <p:spPr>
            <a:xfrm rot="16200000" flipV="1">
              <a:off x="6626175" y="5323847"/>
              <a:ext cx="174953" cy="6041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53" name="Прямая соединительная линия 1652"/>
            <p:cNvCxnSpPr>
              <a:stCxn id="1689" idx="3"/>
              <a:endCxn id="1687" idx="1"/>
            </p:cNvCxnSpPr>
            <p:nvPr/>
          </p:nvCxnSpPr>
          <p:spPr>
            <a:xfrm rot="5400000">
              <a:off x="6626343" y="5240358"/>
              <a:ext cx="11883" cy="4055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687" name="8-конечная звезда 1686"/>
            <p:cNvSpPr/>
            <p:nvPr/>
          </p:nvSpPr>
          <p:spPr>
            <a:xfrm rot="1262594">
              <a:off x="6579106" y="5221792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689" name="8-конечная звезда 1688"/>
            <p:cNvSpPr/>
            <p:nvPr/>
          </p:nvSpPr>
          <p:spPr>
            <a:xfrm rot="1262594">
              <a:off x="6650544" y="5221792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690" name="8-конечная звезда 1689"/>
            <p:cNvSpPr/>
            <p:nvPr/>
          </p:nvSpPr>
          <p:spPr>
            <a:xfrm rot="1262594">
              <a:off x="6724613" y="5438737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696" name="8-конечная звезда 1695"/>
            <p:cNvSpPr/>
            <p:nvPr/>
          </p:nvSpPr>
          <p:spPr>
            <a:xfrm rot="1262594">
              <a:off x="6938997" y="522449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730" name="8-конечная звезда 1729"/>
            <p:cNvSpPr/>
            <p:nvPr/>
          </p:nvSpPr>
          <p:spPr>
            <a:xfrm rot="1262594">
              <a:off x="7293487" y="4150222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732" name="8-конечная звезда 1731"/>
            <p:cNvSpPr/>
            <p:nvPr/>
          </p:nvSpPr>
          <p:spPr>
            <a:xfrm rot="1262594">
              <a:off x="7293486" y="4864600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733" name="8-конечная звезда 1732"/>
            <p:cNvSpPr/>
            <p:nvPr/>
          </p:nvSpPr>
          <p:spPr>
            <a:xfrm rot="1262594">
              <a:off x="6875812" y="5007478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734" name="8-конечная звезда 1733"/>
            <p:cNvSpPr/>
            <p:nvPr/>
          </p:nvSpPr>
          <p:spPr>
            <a:xfrm rot="1262594">
              <a:off x="6793420" y="4946994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735" name="8-конечная звезда 1734"/>
            <p:cNvSpPr/>
            <p:nvPr/>
          </p:nvSpPr>
          <p:spPr>
            <a:xfrm rot="1262594">
              <a:off x="7222048" y="4793164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736" name="8-конечная звезда 1735"/>
            <p:cNvSpPr/>
            <p:nvPr/>
          </p:nvSpPr>
          <p:spPr>
            <a:xfrm rot="1262594">
              <a:off x="7161564" y="4864602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737" name="8-конечная звезда 1736"/>
            <p:cNvSpPr/>
            <p:nvPr/>
          </p:nvSpPr>
          <p:spPr>
            <a:xfrm rot="1262594">
              <a:off x="6937348" y="4794216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754" name="Прямая соединительная линия 1753"/>
            <p:cNvCxnSpPr>
              <a:stCxn id="1733" idx="4"/>
              <a:endCxn id="1734" idx="1"/>
            </p:cNvCxnSpPr>
            <p:nvPr/>
          </p:nvCxnSpPr>
          <p:spPr>
            <a:xfrm rot="10800000">
              <a:off x="6826321" y="4991778"/>
              <a:ext cx="51052" cy="3069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55" name="Прямая соединительная линия 1754"/>
            <p:cNvCxnSpPr>
              <a:stCxn id="1734" idx="0"/>
              <a:endCxn id="1737" idx="3"/>
            </p:cNvCxnSpPr>
            <p:nvPr/>
          </p:nvCxnSpPr>
          <p:spPr>
            <a:xfrm flipV="1">
              <a:off x="6838659" y="4832179"/>
              <a:ext cx="101015" cy="14661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56" name="Прямая соединительная линия 1755"/>
            <p:cNvCxnSpPr>
              <a:stCxn id="1733" idx="7"/>
              <a:endCxn id="1736" idx="3"/>
            </p:cNvCxnSpPr>
            <p:nvPr/>
          </p:nvCxnSpPr>
          <p:spPr>
            <a:xfrm rot="5400000" flipH="1" flipV="1">
              <a:off x="6980151" y="4837948"/>
              <a:ext cx="123874" cy="24298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65" name="Прямая соединительная линия 1764"/>
            <p:cNvCxnSpPr>
              <a:stCxn id="1773" idx="7"/>
              <a:endCxn id="1771" idx="2"/>
            </p:cNvCxnSpPr>
            <p:nvPr/>
          </p:nvCxnSpPr>
          <p:spPr>
            <a:xfrm rot="5400000" flipH="1" flipV="1">
              <a:off x="7166963" y="3803278"/>
              <a:ext cx="317837" cy="11809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66" name="Прямая соединительная линия 1765"/>
            <p:cNvCxnSpPr>
              <a:stCxn id="1775" idx="5"/>
              <a:endCxn id="1771" idx="0"/>
            </p:cNvCxnSpPr>
            <p:nvPr/>
          </p:nvCxnSpPr>
          <p:spPr>
            <a:xfrm rot="16200000" flipV="1">
              <a:off x="7345751" y="3761977"/>
              <a:ext cx="178582" cy="3043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67" name="Прямая соединительная линия 1766"/>
            <p:cNvCxnSpPr>
              <a:stCxn id="1735" idx="5"/>
              <a:endCxn id="1775" idx="1"/>
            </p:cNvCxnSpPr>
            <p:nvPr/>
          </p:nvCxnSpPr>
          <p:spPr>
            <a:xfrm rot="5400000" flipH="1" flipV="1">
              <a:off x="6909641" y="4235560"/>
              <a:ext cx="885926" cy="23331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68" name="Прямая соединительная линия 1767"/>
            <p:cNvCxnSpPr>
              <a:stCxn id="1732" idx="3"/>
              <a:endCxn id="1735" idx="1"/>
            </p:cNvCxnSpPr>
            <p:nvPr/>
          </p:nvCxnSpPr>
          <p:spPr>
            <a:xfrm rot="5400000" flipH="1">
              <a:off x="7245449" y="4847449"/>
              <a:ext cx="59553" cy="4055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771" name="8-конечная звезда 1770"/>
            <p:cNvSpPr/>
            <p:nvPr/>
          </p:nvSpPr>
          <p:spPr>
            <a:xfrm rot="1262594">
              <a:off x="7367625" y="3651209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772" name="8-конечная звезда 1771"/>
            <p:cNvSpPr/>
            <p:nvPr/>
          </p:nvSpPr>
          <p:spPr>
            <a:xfrm rot="1262594">
              <a:off x="7222047" y="4221660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773" name="8-конечная звезда 1772"/>
            <p:cNvSpPr/>
            <p:nvPr/>
          </p:nvSpPr>
          <p:spPr>
            <a:xfrm rot="1262594">
              <a:off x="7222048" y="4007346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774" name="8-конечная звезда 1773"/>
            <p:cNvSpPr/>
            <p:nvPr/>
          </p:nvSpPr>
          <p:spPr>
            <a:xfrm rot="1262594">
              <a:off x="7150609" y="4232614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775" name="8-конечная звезда 1774"/>
            <p:cNvSpPr/>
            <p:nvPr/>
          </p:nvSpPr>
          <p:spPr>
            <a:xfrm rot="1262594">
              <a:off x="7436361" y="3864470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787" name="Прямая соединительная линия 1786"/>
            <p:cNvCxnSpPr>
              <a:stCxn id="1730" idx="5"/>
              <a:endCxn id="1773" idx="1"/>
            </p:cNvCxnSpPr>
            <p:nvPr/>
          </p:nvCxnSpPr>
          <p:spPr>
            <a:xfrm rot="16200000" flipV="1">
              <a:off x="7231114" y="4075965"/>
              <a:ext cx="100108" cy="5243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88" name="Прямая соединительная линия 1787"/>
            <p:cNvCxnSpPr>
              <a:stCxn id="1772" idx="5"/>
              <a:endCxn id="1773" idx="2"/>
            </p:cNvCxnSpPr>
            <p:nvPr/>
          </p:nvCxnSpPr>
          <p:spPr>
            <a:xfrm rot="5400000" flipH="1" flipV="1">
              <a:off x="7150951" y="4137581"/>
              <a:ext cx="171091" cy="110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795" name="TextBox 1794"/>
          <p:cNvSpPr txBox="1"/>
          <p:nvPr/>
        </p:nvSpPr>
        <p:spPr>
          <a:xfrm rot="17330145">
            <a:off x="6850552" y="4484570"/>
            <a:ext cx="70215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ЦЕНТАВР</a:t>
            </a:r>
            <a:endParaRPr lang="uk-UA" sz="8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1804" name="TextBox 1803"/>
          <p:cNvSpPr txBox="1"/>
          <p:nvPr/>
        </p:nvSpPr>
        <p:spPr>
          <a:xfrm>
            <a:off x="5535360" y="309870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15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05" name="TextBox 1804"/>
          <p:cNvSpPr txBox="1"/>
          <p:nvPr/>
        </p:nvSpPr>
        <p:spPr>
          <a:xfrm>
            <a:off x="5104222" y="166994"/>
            <a:ext cx="253596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06" name="TextBox 1805"/>
          <p:cNvSpPr txBox="1"/>
          <p:nvPr/>
        </p:nvSpPr>
        <p:spPr>
          <a:xfrm>
            <a:off x="6072198" y="571480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25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07" name="TextBox 1806"/>
          <p:cNvSpPr txBox="1"/>
          <p:nvPr/>
        </p:nvSpPr>
        <p:spPr>
          <a:xfrm>
            <a:off x="6892682" y="1310002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15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08" name="TextBox 1807"/>
          <p:cNvSpPr txBox="1"/>
          <p:nvPr/>
        </p:nvSpPr>
        <p:spPr>
          <a:xfrm>
            <a:off x="6572264" y="928670"/>
            <a:ext cx="253596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09" name="TextBox 1808"/>
          <p:cNvSpPr txBox="1"/>
          <p:nvPr/>
        </p:nvSpPr>
        <p:spPr>
          <a:xfrm>
            <a:off x="7249872" y="1810068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25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10" name="TextBox 1809"/>
          <p:cNvSpPr txBox="1"/>
          <p:nvPr/>
        </p:nvSpPr>
        <p:spPr>
          <a:xfrm>
            <a:off x="7572396" y="2857496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15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11" name="TextBox 1810"/>
          <p:cNvSpPr txBox="1"/>
          <p:nvPr/>
        </p:nvSpPr>
        <p:spPr>
          <a:xfrm>
            <a:off x="7500958" y="2333288"/>
            <a:ext cx="253596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12" name="TextBox 1811"/>
          <p:cNvSpPr txBox="1"/>
          <p:nvPr/>
        </p:nvSpPr>
        <p:spPr>
          <a:xfrm>
            <a:off x="7607062" y="3357562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25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16" name="TextBox 1815"/>
          <p:cNvSpPr txBox="1"/>
          <p:nvPr/>
        </p:nvSpPr>
        <p:spPr>
          <a:xfrm>
            <a:off x="7392748" y="4429132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15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17" name="TextBox 1816"/>
          <p:cNvSpPr txBox="1"/>
          <p:nvPr/>
        </p:nvSpPr>
        <p:spPr>
          <a:xfrm>
            <a:off x="7572396" y="3929066"/>
            <a:ext cx="253596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18" name="TextBox 1817"/>
          <p:cNvSpPr txBox="1"/>
          <p:nvPr/>
        </p:nvSpPr>
        <p:spPr>
          <a:xfrm>
            <a:off x="7178434" y="4929198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25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19" name="TextBox 1818"/>
          <p:cNvSpPr txBox="1"/>
          <p:nvPr/>
        </p:nvSpPr>
        <p:spPr>
          <a:xfrm>
            <a:off x="6392616" y="5810596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15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20" name="TextBox 1819"/>
          <p:cNvSpPr txBox="1"/>
          <p:nvPr/>
        </p:nvSpPr>
        <p:spPr>
          <a:xfrm>
            <a:off x="6818734" y="5453406"/>
            <a:ext cx="253596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21" name="TextBox 1820"/>
          <p:cNvSpPr txBox="1"/>
          <p:nvPr/>
        </p:nvSpPr>
        <p:spPr>
          <a:xfrm>
            <a:off x="5929322" y="6143644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25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22" name="TextBox 1821"/>
          <p:cNvSpPr txBox="1"/>
          <p:nvPr/>
        </p:nvSpPr>
        <p:spPr>
          <a:xfrm>
            <a:off x="4820980" y="6453538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15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23" name="TextBox 1822"/>
          <p:cNvSpPr txBox="1"/>
          <p:nvPr/>
        </p:nvSpPr>
        <p:spPr>
          <a:xfrm>
            <a:off x="5429256" y="6357958"/>
            <a:ext cx="253596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24" name="TextBox 1823"/>
          <p:cNvSpPr txBox="1"/>
          <p:nvPr/>
        </p:nvSpPr>
        <p:spPr>
          <a:xfrm>
            <a:off x="4323020" y="6500834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25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25" name="TextBox 1824"/>
          <p:cNvSpPr txBox="1"/>
          <p:nvPr/>
        </p:nvSpPr>
        <p:spPr>
          <a:xfrm>
            <a:off x="3106468" y="6239224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15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26" name="TextBox 1825"/>
          <p:cNvSpPr txBox="1"/>
          <p:nvPr/>
        </p:nvSpPr>
        <p:spPr>
          <a:xfrm>
            <a:off x="3714744" y="6429396"/>
            <a:ext cx="253596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27" name="TextBox 1826"/>
          <p:cNvSpPr txBox="1"/>
          <p:nvPr/>
        </p:nvSpPr>
        <p:spPr>
          <a:xfrm>
            <a:off x="2643174" y="5953472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25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28" name="TextBox 1827"/>
          <p:cNvSpPr txBox="1"/>
          <p:nvPr/>
        </p:nvSpPr>
        <p:spPr>
          <a:xfrm>
            <a:off x="1820584" y="5214950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15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29" name="TextBox 1828"/>
          <p:cNvSpPr txBox="1"/>
          <p:nvPr/>
        </p:nvSpPr>
        <p:spPr>
          <a:xfrm>
            <a:off x="2214546" y="5619436"/>
            <a:ext cx="253596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30" name="TextBox 1829"/>
          <p:cNvSpPr txBox="1"/>
          <p:nvPr/>
        </p:nvSpPr>
        <p:spPr>
          <a:xfrm>
            <a:off x="1534832" y="4714884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25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31" name="TextBox 1830"/>
          <p:cNvSpPr txBox="1"/>
          <p:nvPr/>
        </p:nvSpPr>
        <p:spPr>
          <a:xfrm>
            <a:off x="1214414" y="3786190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15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32" name="TextBox 1831"/>
          <p:cNvSpPr txBox="1"/>
          <p:nvPr/>
        </p:nvSpPr>
        <p:spPr>
          <a:xfrm>
            <a:off x="1357290" y="4286256"/>
            <a:ext cx="253596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33" name="TextBox 1832"/>
          <p:cNvSpPr txBox="1"/>
          <p:nvPr/>
        </p:nvSpPr>
        <p:spPr>
          <a:xfrm>
            <a:off x="1177642" y="3214686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25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34" name="TextBox 1833"/>
          <p:cNvSpPr txBox="1"/>
          <p:nvPr/>
        </p:nvSpPr>
        <p:spPr>
          <a:xfrm>
            <a:off x="1428728" y="2071678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15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35" name="TextBox 1834"/>
          <p:cNvSpPr txBox="1"/>
          <p:nvPr/>
        </p:nvSpPr>
        <p:spPr>
          <a:xfrm>
            <a:off x="1285852" y="2643182"/>
            <a:ext cx="253596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36" name="TextBox 1835"/>
          <p:cNvSpPr txBox="1"/>
          <p:nvPr/>
        </p:nvSpPr>
        <p:spPr>
          <a:xfrm>
            <a:off x="1643042" y="1643050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25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37" name="TextBox 1836"/>
          <p:cNvSpPr txBox="1"/>
          <p:nvPr/>
        </p:nvSpPr>
        <p:spPr>
          <a:xfrm>
            <a:off x="2392088" y="809936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15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38" name="TextBox 1837"/>
          <p:cNvSpPr txBox="1"/>
          <p:nvPr/>
        </p:nvSpPr>
        <p:spPr>
          <a:xfrm>
            <a:off x="2034898" y="1142984"/>
            <a:ext cx="253596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39" name="TextBox 1838"/>
          <p:cNvSpPr txBox="1"/>
          <p:nvPr/>
        </p:nvSpPr>
        <p:spPr>
          <a:xfrm>
            <a:off x="2857488" y="500042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25</a:t>
            </a:r>
            <a:endParaRPr lang="uk-UA" sz="1100" spc="-150" dirty="0">
              <a:latin typeface="Bookman Old Style" pitchFamily="18" charset="0"/>
            </a:endParaRPr>
          </a:p>
        </p:txBody>
      </p:sp>
      <p:grpSp>
        <p:nvGrpSpPr>
          <p:cNvPr id="66" name="Группа 1849"/>
          <p:cNvGrpSpPr/>
          <p:nvPr/>
        </p:nvGrpSpPr>
        <p:grpSpPr>
          <a:xfrm rot="5579735">
            <a:off x="1152525" y="9525"/>
            <a:ext cx="6837363" cy="6837363"/>
            <a:chOff x="1152525" y="9525"/>
            <a:chExt cx="6837363" cy="6837363"/>
          </a:xfrm>
        </p:grpSpPr>
        <p:pic>
          <p:nvPicPr>
            <p:cNvPr id="1030" name="Picture 6" descr="K:\Зоряне небо\ПОЛУКРУГ 90  1.png"/>
            <p:cNvPicPr>
              <a:picLocks noChangeAspect="1" noChangeArrowheads="1"/>
            </p:cNvPicPr>
            <p:nvPr/>
          </p:nvPicPr>
          <p:blipFill>
            <a:blip r:embed="rId3"/>
            <a:srcRect/>
            <a:stretch>
              <a:fillRect/>
            </a:stretch>
          </p:blipFill>
          <p:spPr bwMode="auto">
            <a:xfrm>
              <a:off x="1152525" y="9525"/>
              <a:ext cx="6837363" cy="6837363"/>
            </a:xfrm>
            <a:prstGeom prst="rect">
              <a:avLst/>
            </a:prstGeom>
            <a:noFill/>
          </p:spPr>
        </p:pic>
        <p:cxnSp>
          <p:nvCxnSpPr>
            <p:cNvPr id="1843" name="Прямая соединительная линия 1842"/>
            <p:cNvCxnSpPr/>
            <p:nvPr/>
          </p:nvCxnSpPr>
          <p:spPr>
            <a:xfrm rot="5400000">
              <a:off x="4409394" y="480312"/>
              <a:ext cx="324562" cy="651"/>
            </a:xfrm>
            <a:prstGeom prst="line">
              <a:avLst/>
            </a:prstGeom>
            <a:ln w="28575">
              <a:solidFill>
                <a:srgbClr val="C0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846" name="TextBox 1845"/>
            <p:cNvSpPr txBox="1"/>
            <p:nvPr/>
          </p:nvSpPr>
          <p:spPr>
            <a:xfrm>
              <a:off x="4071934" y="642918"/>
              <a:ext cx="1058667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uk-UA" sz="1400" b="1" dirty="0" smtClean="0">
                  <a:solidFill>
                    <a:srgbClr val="9E0000"/>
                  </a:solidFill>
                  <a:latin typeface="Bookman Old Style" pitchFamily="18" charset="0"/>
                </a:rPr>
                <a:t>Північ</a:t>
              </a:r>
            </a:p>
          </p:txBody>
        </p:sp>
        <p:sp>
          <p:nvSpPr>
            <p:cNvPr id="1847" name="TextBox 1846"/>
            <p:cNvSpPr txBox="1"/>
            <p:nvPr/>
          </p:nvSpPr>
          <p:spPr>
            <a:xfrm>
              <a:off x="4013399" y="2090314"/>
              <a:ext cx="1058667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uk-UA" sz="1600" b="1" i="1" dirty="0" err="1" smtClean="0">
                  <a:solidFill>
                    <a:srgbClr val="9E0000"/>
                  </a:solidFill>
                  <a:latin typeface="Bookman Old Style" pitchFamily="18" charset="0"/>
                </a:rPr>
                <a:t>пн</a:t>
              </a:r>
              <a:endParaRPr lang="uk-UA" sz="1600" b="1" i="1" dirty="0" smtClean="0">
                <a:solidFill>
                  <a:srgbClr val="9E0000"/>
                </a:solidFill>
                <a:latin typeface="Bookman Old Style" pitchFamily="18" charset="0"/>
              </a:endParaRPr>
            </a:p>
          </p:txBody>
        </p:sp>
        <p:sp>
          <p:nvSpPr>
            <p:cNvPr id="1848" name="TextBox 1847"/>
            <p:cNvSpPr txBox="1"/>
            <p:nvPr/>
          </p:nvSpPr>
          <p:spPr>
            <a:xfrm>
              <a:off x="6072198" y="2928934"/>
              <a:ext cx="1058667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uk-UA" sz="1600" b="1" i="1" dirty="0" err="1" smtClean="0">
                  <a:solidFill>
                    <a:srgbClr val="9E0000"/>
                  </a:solidFill>
                  <a:latin typeface="Bookman Old Style" pitchFamily="18" charset="0"/>
                </a:rPr>
                <a:t>зх</a:t>
              </a:r>
              <a:endParaRPr lang="uk-UA" sz="1600" b="1" i="1" dirty="0" smtClean="0">
                <a:solidFill>
                  <a:srgbClr val="9E0000"/>
                </a:solidFill>
                <a:latin typeface="Bookman Old Style" pitchFamily="18" charset="0"/>
              </a:endParaRPr>
            </a:p>
          </p:txBody>
        </p:sp>
        <p:sp>
          <p:nvSpPr>
            <p:cNvPr id="1849" name="TextBox 1848"/>
            <p:cNvSpPr txBox="1"/>
            <p:nvPr/>
          </p:nvSpPr>
          <p:spPr>
            <a:xfrm>
              <a:off x="2071670" y="2928934"/>
              <a:ext cx="1058667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uk-UA" sz="1600" b="1" i="1" dirty="0" err="1" smtClean="0">
                  <a:solidFill>
                    <a:srgbClr val="9E0000"/>
                  </a:solidFill>
                  <a:latin typeface="Bookman Old Style" pitchFamily="18" charset="0"/>
                </a:rPr>
                <a:t>сх</a:t>
              </a:r>
              <a:endParaRPr lang="uk-UA" sz="1600" b="1" i="1" dirty="0" smtClean="0">
                <a:solidFill>
                  <a:srgbClr val="9E0000"/>
                </a:solidFill>
                <a:latin typeface="Bookman Old Style" pitchFamily="18" charset="0"/>
              </a:endParaRPr>
            </a:p>
          </p:txBody>
        </p:sp>
      </p:grpSp>
      <p:sp>
        <p:nvSpPr>
          <p:cNvPr id="1328" name="Овал 1327">
            <a:hlinkClick r:id="rId4" action="ppaction://hlinksldjump"/>
          </p:cNvPr>
          <p:cNvSpPr/>
          <p:nvPr/>
        </p:nvSpPr>
        <p:spPr>
          <a:xfrm>
            <a:off x="4534314" y="105166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329" name="Овал 1328">
            <a:hlinkClick r:id="rId5" action="ppaction://hlinksldjump"/>
          </p:cNvPr>
          <p:cNvSpPr/>
          <p:nvPr/>
        </p:nvSpPr>
        <p:spPr>
          <a:xfrm>
            <a:off x="5143504" y="176604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343" name="Овал 1342">
            <a:hlinkClick r:id="rId6" action="ppaction://hlinksldjump"/>
          </p:cNvPr>
          <p:cNvSpPr/>
          <p:nvPr/>
        </p:nvSpPr>
        <p:spPr>
          <a:xfrm>
            <a:off x="5605884" y="329004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344" name="Овал 1343">
            <a:hlinkClick r:id="rId7" action="ppaction://hlinksldjump"/>
          </p:cNvPr>
          <p:cNvSpPr/>
          <p:nvPr/>
        </p:nvSpPr>
        <p:spPr>
          <a:xfrm>
            <a:off x="6143636" y="571480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345" name="Овал 1344">
            <a:hlinkClick r:id="rId8" action="ppaction://hlinksldjump"/>
          </p:cNvPr>
          <p:cNvSpPr/>
          <p:nvPr/>
        </p:nvSpPr>
        <p:spPr>
          <a:xfrm>
            <a:off x="6606016" y="928670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346" name="Овал 1345">
            <a:hlinkClick r:id="rId9" action="ppaction://hlinksldjump"/>
          </p:cNvPr>
          <p:cNvSpPr/>
          <p:nvPr/>
        </p:nvSpPr>
        <p:spPr>
          <a:xfrm>
            <a:off x="6963206" y="1319612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347" name="Овал 1346">
            <a:hlinkClick r:id="rId10" action="ppaction://hlinksldjump"/>
          </p:cNvPr>
          <p:cNvSpPr/>
          <p:nvPr/>
        </p:nvSpPr>
        <p:spPr>
          <a:xfrm>
            <a:off x="7286644" y="1819678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348" name="Овал 1347">
            <a:hlinkClick r:id="rId11" action="ppaction://hlinksldjump"/>
          </p:cNvPr>
          <p:cNvSpPr/>
          <p:nvPr/>
        </p:nvSpPr>
        <p:spPr>
          <a:xfrm>
            <a:off x="7500958" y="2319744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349" name="Овал 1348">
            <a:hlinkClick r:id="rId12" action="ppaction://hlinksldjump"/>
          </p:cNvPr>
          <p:cNvSpPr/>
          <p:nvPr/>
        </p:nvSpPr>
        <p:spPr>
          <a:xfrm>
            <a:off x="7606148" y="2857496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350" name="Овал 1349">
            <a:hlinkClick r:id="rId13" action="ppaction://hlinksldjump"/>
          </p:cNvPr>
          <p:cNvSpPr/>
          <p:nvPr/>
        </p:nvSpPr>
        <p:spPr>
          <a:xfrm>
            <a:off x="7643834" y="3357562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351" name="Овал 1350">
            <a:hlinkClick r:id="rId14" action="ppaction://hlinksldjump"/>
          </p:cNvPr>
          <p:cNvSpPr/>
          <p:nvPr/>
        </p:nvSpPr>
        <p:spPr>
          <a:xfrm>
            <a:off x="7572396" y="3929066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352" name="Овал 1351">
            <a:hlinkClick r:id="rId15" action="ppaction://hlinksldjump"/>
          </p:cNvPr>
          <p:cNvSpPr/>
          <p:nvPr/>
        </p:nvSpPr>
        <p:spPr>
          <a:xfrm>
            <a:off x="7429520" y="4429132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353" name="Овал 1352">
            <a:hlinkClick r:id="rId16" action="ppaction://hlinksldjump"/>
          </p:cNvPr>
          <p:cNvSpPr/>
          <p:nvPr/>
        </p:nvSpPr>
        <p:spPr>
          <a:xfrm>
            <a:off x="7215206" y="4929198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354" name="Овал 1353">
            <a:hlinkClick r:id="rId17" action="ppaction://hlinksldjump"/>
          </p:cNvPr>
          <p:cNvSpPr/>
          <p:nvPr/>
        </p:nvSpPr>
        <p:spPr>
          <a:xfrm>
            <a:off x="6820330" y="5463016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361" name="Овал 1360">
            <a:hlinkClick r:id="rId18" action="ppaction://hlinksldjump"/>
          </p:cNvPr>
          <p:cNvSpPr/>
          <p:nvPr/>
        </p:nvSpPr>
        <p:spPr>
          <a:xfrm>
            <a:off x="6429388" y="5820206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362" name="Овал 1361">
            <a:hlinkClick r:id="rId19" action="ppaction://hlinksldjump"/>
          </p:cNvPr>
          <p:cNvSpPr/>
          <p:nvPr/>
        </p:nvSpPr>
        <p:spPr>
          <a:xfrm>
            <a:off x="5929322" y="6143644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363" name="Овал 1362">
            <a:hlinkClick r:id="rId20" action="ppaction://hlinksldjump"/>
          </p:cNvPr>
          <p:cNvSpPr/>
          <p:nvPr/>
        </p:nvSpPr>
        <p:spPr>
          <a:xfrm>
            <a:off x="5391570" y="6357958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366" name="Овал 1365">
            <a:hlinkClick r:id="rId21" action="ppaction://hlinksldjump"/>
          </p:cNvPr>
          <p:cNvSpPr/>
          <p:nvPr/>
        </p:nvSpPr>
        <p:spPr>
          <a:xfrm>
            <a:off x="4857752" y="6463148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367" name="Овал 1366">
            <a:hlinkClick r:id="rId22" action="ppaction://hlinksldjump"/>
          </p:cNvPr>
          <p:cNvSpPr/>
          <p:nvPr/>
        </p:nvSpPr>
        <p:spPr>
          <a:xfrm>
            <a:off x="4357686" y="6500834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368" name="Овал 1367">
            <a:hlinkClick r:id="rId23" action="ppaction://hlinksldjump"/>
          </p:cNvPr>
          <p:cNvSpPr/>
          <p:nvPr/>
        </p:nvSpPr>
        <p:spPr>
          <a:xfrm>
            <a:off x="3714744" y="6391710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395" name="Овал 1394">
            <a:hlinkClick r:id="rId24" action="ppaction://hlinksldjump"/>
          </p:cNvPr>
          <p:cNvSpPr/>
          <p:nvPr/>
        </p:nvSpPr>
        <p:spPr>
          <a:xfrm>
            <a:off x="3143240" y="6215082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411" name="Овал 1410">
            <a:hlinkClick r:id="rId25" action="ppaction://hlinksldjump"/>
          </p:cNvPr>
          <p:cNvSpPr/>
          <p:nvPr/>
        </p:nvSpPr>
        <p:spPr>
          <a:xfrm>
            <a:off x="2676926" y="5963082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412" name="Овал 1411">
            <a:hlinkClick r:id="rId26" action="ppaction://hlinksldjump"/>
          </p:cNvPr>
          <p:cNvSpPr/>
          <p:nvPr/>
        </p:nvSpPr>
        <p:spPr>
          <a:xfrm>
            <a:off x="2214546" y="5605892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413" name="Овал 1412">
            <a:hlinkClick r:id="rId27" action="ppaction://hlinksldjump"/>
          </p:cNvPr>
          <p:cNvSpPr/>
          <p:nvPr/>
        </p:nvSpPr>
        <p:spPr>
          <a:xfrm>
            <a:off x="1857356" y="5177264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414" name="Овал 1413">
            <a:hlinkClick r:id="rId28" action="ppaction://hlinksldjump"/>
          </p:cNvPr>
          <p:cNvSpPr/>
          <p:nvPr/>
        </p:nvSpPr>
        <p:spPr>
          <a:xfrm>
            <a:off x="1571604" y="4714884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415" name="Овал 1414">
            <a:hlinkClick r:id="rId29" action="ppaction://hlinksldjump"/>
          </p:cNvPr>
          <p:cNvSpPr/>
          <p:nvPr/>
        </p:nvSpPr>
        <p:spPr>
          <a:xfrm>
            <a:off x="1391042" y="4286256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416" name="Овал 1415">
            <a:hlinkClick r:id="rId30" action="ppaction://hlinksldjump"/>
          </p:cNvPr>
          <p:cNvSpPr/>
          <p:nvPr/>
        </p:nvSpPr>
        <p:spPr>
          <a:xfrm>
            <a:off x="1285852" y="3786190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418" name="Овал 1417">
            <a:hlinkClick r:id="rId31" action="ppaction://hlinksldjump"/>
          </p:cNvPr>
          <p:cNvSpPr/>
          <p:nvPr/>
        </p:nvSpPr>
        <p:spPr>
          <a:xfrm>
            <a:off x="1214414" y="3214686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441" name="Овал 1440">
            <a:hlinkClick r:id="rId32" action="ppaction://hlinksldjump"/>
          </p:cNvPr>
          <p:cNvSpPr/>
          <p:nvPr/>
        </p:nvSpPr>
        <p:spPr>
          <a:xfrm>
            <a:off x="1319604" y="2643182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443" name="Овал 1442">
            <a:hlinkClick r:id="rId33" action="ppaction://hlinksldjump"/>
          </p:cNvPr>
          <p:cNvSpPr/>
          <p:nvPr/>
        </p:nvSpPr>
        <p:spPr>
          <a:xfrm>
            <a:off x="1472004" y="2071678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444" name="Овал 1443">
            <a:hlinkClick r:id="rId34" action="ppaction://hlinksldjump"/>
          </p:cNvPr>
          <p:cNvSpPr/>
          <p:nvPr/>
        </p:nvSpPr>
        <p:spPr>
          <a:xfrm>
            <a:off x="1714480" y="1643050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445" name="Овал 1444">
            <a:hlinkClick r:id="rId35" action="ppaction://hlinksldjump"/>
          </p:cNvPr>
          <p:cNvSpPr/>
          <p:nvPr/>
        </p:nvSpPr>
        <p:spPr>
          <a:xfrm>
            <a:off x="2071670" y="1142984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447" name="Овал 1446">
            <a:hlinkClick r:id="rId36" action="ppaction://hlinksldjump"/>
          </p:cNvPr>
          <p:cNvSpPr/>
          <p:nvPr/>
        </p:nvSpPr>
        <p:spPr>
          <a:xfrm>
            <a:off x="2462612" y="819546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455" name="Овал 1454">
            <a:hlinkClick r:id="rId37" action="ppaction://hlinksldjump"/>
          </p:cNvPr>
          <p:cNvSpPr/>
          <p:nvPr/>
        </p:nvSpPr>
        <p:spPr>
          <a:xfrm>
            <a:off x="2891240" y="500042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467" name="Овал 1466">
            <a:hlinkClick r:id="rId38" action="ppaction://hlinksldjump"/>
          </p:cNvPr>
          <p:cNvSpPr/>
          <p:nvPr/>
        </p:nvSpPr>
        <p:spPr>
          <a:xfrm>
            <a:off x="3500430" y="248042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484" name="Овал 1483">
            <a:hlinkClick r:id="rId39" action="ppaction://hlinksldjump"/>
          </p:cNvPr>
          <p:cNvSpPr/>
          <p:nvPr/>
        </p:nvSpPr>
        <p:spPr>
          <a:xfrm>
            <a:off x="3962810" y="142852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485" name="TextBox 1484"/>
          <p:cNvSpPr txBox="1"/>
          <p:nvPr/>
        </p:nvSpPr>
        <p:spPr>
          <a:xfrm>
            <a:off x="214282" y="149346"/>
            <a:ext cx="2071702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ru-RU" sz="2000" b="1" dirty="0" smtClean="0">
                <a:solidFill>
                  <a:schemeClr val="bg1"/>
                </a:solidFill>
                <a:latin typeface="Bookman Old Style" pitchFamily="18" charset="0"/>
              </a:rPr>
              <a:t>25 </a:t>
            </a:r>
            <a:r>
              <a:rPr lang="ru-RU" sz="2000" b="1" dirty="0" err="1" smtClean="0">
                <a:solidFill>
                  <a:schemeClr val="bg1"/>
                </a:solidFill>
                <a:latin typeface="Bookman Old Style" pitchFamily="18" charset="0"/>
              </a:rPr>
              <a:t>вересня</a:t>
            </a:r>
            <a:endParaRPr lang="uk-UA" sz="2000" b="1" dirty="0">
              <a:solidFill>
                <a:schemeClr val="bg1"/>
              </a:solidFill>
              <a:latin typeface="Bookman Old Style" pitchFamily="18" charset="0"/>
            </a:endParaRPr>
          </a:p>
        </p:txBody>
      </p:sp>
      <p:pic>
        <p:nvPicPr>
          <p:cNvPr id="1487" name="Picture 12" descr="MCj04326750000[1]">
            <a:hlinkClick r:id="rId40" action="ppaction://hlinksldjump"/>
          </p:cNvPr>
          <p:cNvPicPr>
            <a:picLocks noChangeAspect="1" noChangeArrowheads="1"/>
          </p:cNvPicPr>
          <p:nvPr/>
        </p:nvPicPr>
        <p:blipFill>
          <a:blip r:embed="rId41" cstate="print">
            <a:duotone>
              <a:schemeClr val="accent2">
                <a:shade val="45000"/>
                <a:satMod val="135000"/>
              </a:schemeClr>
              <a:prstClr val="white"/>
            </a:duotone>
          </a:blip>
          <a:srcRect/>
          <a:stretch>
            <a:fillRect/>
          </a:stretch>
        </p:blipFill>
        <p:spPr bwMode="auto">
          <a:xfrm>
            <a:off x="71406" y="5778000"/>
            <a:ext cx="1079999" cy="1080000"/>
          </a:xfrm>
          <a:prstGeom prst="rect">
            <a:avLst/>
          </a:prstGeom>
          <a:noFill/>
        </p:spPr>
      </p:pic>
    </p:spTree>
  </p:cSld>
  <p:clrMapOvr>
    <a:masterClrMapping/>
  </p:clrMapOvr>
  <p:transition advClick="0"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148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148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Овал 7"/>
          <p:cNvSpPr/>
          <p:nvPr/>
        </p:nvSpPr>
        <p:spPr>
          <a:xfrm>
            <a:off x="1161024" y="0"/>
            <a:ext cx="6840000" cy="6840000"/>
          </a:xfrm>
          <a:prstGeom prst="ellipse">
            <a:avLst/>
          </a:prstGeom>
          <a:solidFill>
            <a:srgbClr val="0036A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807" name="Овал 806"/>
          <p:cNvSpPr/>
          <p:nvPr/>
        </p:nvSpPr>
        <p:spPr>
          <a:xfrm>
            <a:off x="2643174" y="2071678"/>
            <a:ext cx="3786214" cy="3786214"/>
          </a:xfrm>
          <a:prstGeom prst="ellipse">
            <a:avLst/>
          </a:prstGeom>
          <a:noFill/>
          <a:ln w="19050">
            <a:solidFill>
              <a:srgbClr val="C00000"/>
            </a:solidFill>
            <a:prstDash val="sysDash"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cxnSp>
        <p:nvCxnSpPr>
          <p:cNvPr id="10" name="Прямая соединительная линия 9"/>
          <p:cNvCxnSpPr>
            <a:stCxn id="23" idx="2"/>
            <a:endCxn id="23" idx="6"/>
          </p:cNvCxnSpPr>
          <p:nvPr/>
        </p:nvCxnSpPr>
        <p:spPr>
          <a:xfrm rot="10800000" flipH="1">
            <a:off x="1428728" y="3429000"/>
            <a:ext cx="6286544" cy="1588"/>
          </a:xfrm>
          <a:prstGeom prst="line">
            <a:avLst/>
          </a:prstGeom>
          <a:ln w="12700"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12" name="Прямая соединительная линия 11"/>
          <p:cNvCxnSpPr/>
          <p:nvPr/>
        </p:nvCxnSpPr>
        <p:spPr>
          <a:xfrm rot="16200000" flipH="1">
            <a:off x="1428728" y="3499644"/>
            <a:ext cx="6286544" cy="1588"/>
          </a:xfrm>
          <a:prstGeom prst="line">
            <a:avLst/>
          </a:prstGeom>
          <a:ln w="12700"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13" name="Овал 12"/>
          <p:cNvSpPr/>
          <p:nvPr/>
        </p:nvSpPr>
        <p:spPr>
          <a:xfrm>
            <a:off x="3428992" y="2285992"/>
            <a:ext cx="2286016" cy="2286016"/>
          </a:xfrm>
          <a:prstGeom prst="ellipse">
            <a:avLst/>
          </a:prstGeom>
          <a:noFill/>
          <a:ln w="12700"/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23" name="Овал 22"/>
          <p:cNvSpPr/>
          <p:nvPr/>
        </p:nvSpPr>
        <p:spPr>
          <a:xfrm>
            <a:off x="1428728" y="285728"/>
            <a:ext cx="6286544" cy="6286544"/>
          </a:xfrm>
          <a:prstGeom prst="ellipse">
            <a:avLst/>
          </a:prstGeom>
          <a:noFill/>
          <a:ln w="12700"/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24" name="Овал 23"/>
          <p:cNvSpPr/>
          <p:nvPr/>
        </p:nvSpPr>
        <p:spPr>
          <a:xfrm>
            <a:off x="1928794" y="785794"/>
            <a:ext cx="5286412" cy="5286412"/>
          </a:xfrm>
          <a:prstGeom prst="ellipse">
            <a:avLst/>
          </a:prstGeom>
          <a:noFill/>
          <a:ln w="12700"/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cxnSp>
        <p:nvCxnSpPr>
          <p:cNvPr id="28" name="Прямая соединительная линия 27"/>
          <p:cNvCxnSpPr>
            <a:stCxn id="23" idx="3"/>
            <a:endCxn id="23" idx="7"/>
          </p:cNvCxnSpPr>
          <p:nvPr/>
        </p:nvCxnSpPr>
        <p:spPr>
          <a:xfrm rot="5400000" flipH="1" flipV="1">
            <a:off x="2349370" y="1206372"/>
            <a:ext cx="4445260" cy="4445256"/>
          </a:xfrm>
          <a:prstGeom prst="line">
            <a:avLst/>
          </a:prstGeom>
          <a:ln w="12700"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30" name="Прямая соединительная линия 29"/>
          <p:cNvCxnSpPr>
            <a:stCxn id="23" idx="1"/>
            <a:endCxn id="23" idx="5"/>
          </p:cNvCxnSpPr>
          <p:nvPr/>
        </p:nvCxnSpPr>
        <p:spPr>
          <a:xfrm rot="16200000" flipH="1">
            <a:off x="2349370" y="1206372"/>
            <a:ext cx="4445260" cy="4445256"/>
          </a:xfrm>
          <a:prstGeom prst="line">
            <a:avLst/>
          </a:prstGeom>
          <a:ln w="12700"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grpSp>
        <p:nvGrpSpPr>
          <p:cNvPr id="2" name="Группа 359"/>
          <p:cNvGrpSpPr/>
          <p:nvPr/>
        </p:nvGrpSpPr>
        <p:grpSpPr>
          <a:xfrm rot="684282">
            <a:off x="4805835" y="2798468"/>
            <a:ext cx="955301" cy="1073931"/>
            <a:chOff x="4940036" y="2439714"/>
            <a:chExt cx="1186162" cy="1333461"/>
          </a:xfrm>
        </p:grpSpPr>
        <p:sp>
          <p:nvSpPr>
            <p:cNvPr id="83" name="8-конечная звезда 82"/>
            <p:cNvSpPr/>
            <p:nvPr/>
          </p:nvSpPr>
          <p:spPr>
            <a:xfrm rot="578312">
              <a:off x="5261829" y="3077799"/>
              <a:ext cx="90000" cy="90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4" name="8-конечная звезда 83"/>
            <p:cNvSpPr/>
            <p:nvPr/>
          </p:nvSpPr>
          <p:spPr>
            <a:xfrm rot="21105294">
              <a:off x="5363088" y="3005642"/>
              <a:ext cx="79200" cy="79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5" name="8-конечная звезда 84"/>
            <p:cNvSpPr/>
            <p:nvPr/>
          </p:nvSpPr>
          <p:spPr>
            <a:xfrm rot="21105294">
              <a:off x="5505486" y="3148039"/>
              <a:ext cx="72000" cy="72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6" name="8-конечная звезда 85"/>
            <p:cNvSpPr/>
            <p:nvPr/>
          </p:nvSpPr>
          <p:spPr>
            <a:xfrm rot="19358116">
              <a:off x="5585146" y="3708375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8" name="8-конечная звезда 87"/>
            <p:cNvSpPr/>
            <p:nvPr/>
          </p:nvSpPr>
          <p:spPr>
            <a:xfrm rot="19358116">
              <a:off x="5494317" y="3565499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9" name="8-конечная звезда 88"/>
            <p:cNvSpPr/>
            <p:nvPr/>
          </p:nvSpPr>
          <p:spPr>
            <a:xfrm rot="19358116">
              <a:off x="5442270" y="3442014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90" name="8-конечная звезда 89"/>
            <p:cNvSpPr/>
            <p:nvPr/>
          </p:nvSpPr>
          <p:spPr>
            <a:xfrm rot="19358116">
              <a:off x="5436487" y="3293354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92" name="Прямая соединительная линия 91"/>
            <p:cNvCxnSpPr>
              <a:stCxn id="84" idx="1"/>
              <a:endCxn id="85" idx="6"/>
            </p:cNvCxnSpPr>
            <p:nvPr/>
          </p:nvCxnSpPr>
          <p:spPr>
            <a:xfrm rot="16200000" flipH="1">
              <a:off x="5445633" y="3057720"/>
              <a:ext cx="79473" cy="10190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6" name="Прямая соединительная линия 95"/>
            <p:cNvCxnSpPr>
              <a:stCxn id="83" idx="1"/>
              <a:endCxn id="90" idx="6"/>
            </p:cNvCxnSpPr>
            <p:nvPr/>
          </p:nvCxnSpPr>
          <p:spPr>
            <a:xfrm rot="16200000" flipH="1">
              <a:off x="5319442" y="3172926"/>
              <a:ext cx="137551" cy="11069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0" name="Прямая соединительная линия 99"/>
            <p:cNvCxnSpPr>
              <a:stCxn id="84" idx="3"/>
              <a:endCxn id="83" idx="7"/>
            </p:cNvCxnSpPr>
            <p:nvPr/>
          </p:nvCxnSpPr>
          <p:spPr>
            <a:xfrm rot="5400000">
              <a:off x="5351367" y="3069130"/>
              <a:ext cx="19787" cy="3546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3" name="Прямая соединительная линия 102"/>
            <p:cNvCxnSpPr>
              <a:stCxn id="85" idx="3"/>
              <a:endCxn id="90" idx="0"/>
            </p:cNvCxnSpPr>
            <p:nvPr/>
          </p:nvCxnSpPr>
          <p:spPr>
            <a:xfrm rot="5400000">
              <a:off x="5450595" y="3231081"/>
              <a:ext cx="87548" cy="5115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6" name="Прямая соединительная линия 105"/>
            <p:cNvCxnSpPr>
              <a:stCxn id="90" idx="2"/>
              <a:endCxn id="89" idx="7"/>
            </p:cNvCxnSpPr>
            <p:nvPr/>
          </p:nvCxnSpPr>
          <p:spPr>
            <a:xfrm rot="16200000" flipH="1">
              <a:off x="5413872" y="3377199"/>
              <a:ext cx="116642" cy="1356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9" name="Прямая соединительная линия 108"/>
            <p:cNvCxnSpPr>
              <a:stCxn id="89" idx="2"/>
              <a:endCxn id="88" idx="6"/>
            </p:cNvCxnSpPr>
            <p:nvPr/>
          </p:nvCxnSpPr>
          <p:spPr>
            <a:xfrm rot="16200000" flipH="1">
              <a:off x="5464702" y="3529795"/>
              <a:ext cx="71983" cy="1272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0" name="Прямая соединительная линия 119"/>
            <p:cNvCxnSpPr>
              <a:stCxn id="88" idx="2"/>
              <a:endCxn id="86" idx="6"/>
            </p:cNvCxnSpPr>
            <p:nvPr/>
          </p:nvCxnSpPr>
          <p:spPr>
            <a:xfrm rot="16200000" flipH="1">
              <a:off x="5526444" y="3643585"/>
              <a:ext cx="91374" cy="5150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28" name="8-конечная звезда 127"/>
            <p:cNvSpPr/>
            <p:nvPr/>
          </p:nvSpPr>
          <p:spPr>
            <a:xfrm rot="19358116">
              <a:off x="5075043" y="2871397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 dirty="0"/>
            </a:p>
          </p:txBody>
        </p:sp>
        <p:sp>
          <p:nvSpPr>
            <p:cNvPr id="129" name="8-конечная звезда 128"/>
            <p:cNvSpPr/>
            <p:nvPr/>
          </p:nvSpPr>
          <p:spPr>
            <a:xfrm rot="19358116">
              <a:off x="5225788" y="2439714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0" name="8-конечная звезда 129"/>
            <p:cNvSpPr/>
            <p:nvPr/>
          </p:nvSpPr>
          <p:spPr>
            <a:xfrm rot="19358116">
              <a:off x="4940036" y="2654028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59" name="8-конечная звезда 258"/>
            <p:cNvSpPr/>
            <p:nvPr/>
          </p:nvSpPr>
          <p:spPr>
            <a:xfrm rot="19358116">
              <a:off x="5225788" y="279690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60" name="8-конечная звезда 259"/>
            <p:cNvSpPr/>
            <p:nvPr/>
          </p:nvSpPr>
          <p:spPr>
            <a:xfrm rot="19358116">
              <a:off x="5582977" y="2654028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61" name="8-конечная звезда 260"/>
            <p:cNvSpPr/>
            <p:nvPr/>
          </p:nvSpPr>
          <p:spPr>
            <a:xfrm rot="19358116">
              <a:off x="5650801" y="3150479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62" name="8-конечная звезда 261"/>
            <p:cNvSpPr/>
            <p:nvPr/>
          </p:nvSpPr>
          <p:spPr>
            <a:xfrm>
              <a:off x="5715008" y="2928934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 dirty="0"/>
            </a:p>
          </p:txBody>
        </p:sp>
        <p:sp>
          <p:nvSpPr>
            <p:cNvPr id="263" name="8-конечная звезда 262"/>
            <p:cNvSpPr/>
            <p:nvPr/>
          </p:nvSpPr>
          <p:spPr>
            <a:xfrm>
              <a:off x="5286380" y="2643182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 dirty="0"/>
            </a:p>
          </p:txBody>
        </p:sp>
        <p:sp>
          <p:nvSpPr>
            <p:cNvPr id="264" name="8-конечная звезда 263"/>
            <p:cNvSpPr/>
            <p:nvPr/>
          </p:nvSpPr>
          <p:spPr>
            <a:xfrm>
              <a:off x="6072198" y="2857496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 dirty="0"/>
            </a:p>
          </p:txBody>
        </p:sp>
        <p:cxnSp>
          <p:nvCxnSpPr>
            <p:cNvPr id="265" name="Прямая соединительная линия 264"/>
            <p:cNvCxnSpPr>
              <a:stCxn id="128" idx="2"/>
              <a:endCxn id="83" idx="5"/>
            </p:cNvCxnSpPr>
            <p:nvPr/>
          </p:nvCxnSpPr>
          <p:spPr>
            <a:xfrm rot="16200000" flipH="1">
              <a:off x="5101177" y="2906492"/>
              <a:ext cx="182398" cy="17681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8" name="Прямая соединительная линия 267"/>
            <p:cNvCxnSpPr>
              <a:stCxn id="128" idx="6"/>
              <a:endCxn id="130" idx="2"/>
            </p:cNvCxnSpPr>
            <p:nvPr/>
          </p:nvCxnSpPr>
          <p:spPr>
            <a:xfrm rot="16200000" flipV="1">
              <a:off x="4946469" y="2739440"/>
              <a:ext cx="172604" cy="9869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1" name="Прямая соединительная линия 270"/>
            <p:cNvCxnSpPr>
              <a:stCxn id="129" idx="4"/>
              <a:endCxn id="130" idx="0"/>
            </p:cNvCxnSpPr>
            <p:nvPr/>
          </p:nvCxnSpPr>
          <p:spPr>
            <a:xfrm rot="10800000" flipV="1">
              <a:off x="4988495" y="2483100"/>
              <a:ext cx="242834" cy="18154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5" name="Прямая соединительная линия 274"/>
            <p:cNvCxnSpPr>
              <a:stCxn id="259" idx="5"/>
              <a:endCxn id="128" idx="0"/>
            </p:cNvCxnSpPr>
            <p:nvPr/>
          </p:nvCxnSpPr>
          <p:spPr>
            <a:xfrm rot="16200000" flipH="1" flipV="1">
              <a:off x="5137609" y="2790055"/>
              <a:ext cx="58157" cy="11867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8" name="Прямая соединительная линия 277"/>
            <p:cNvCxnSpPr>
              <a:stCxn id="263" idx="3"/>
              <a:endCxn id="259" idx="7"/>
            </p:cNvCxnSpPr>
            <p:nvPr/>
          </p:nvCxnSpPr>
          <p:spPr>
            <a:xfrm rot="5400000">
              <a:off x="5221398" y="2724252"/>
              <a:ext cx="107868" cy="3791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2" name="Прямая соединительная линия 281"/>
            <p:cNvCxnSpPr>
              <a:stCxn id="260" idx="6"/>
              <a:endCxn id="129" idx="1"/>
            </p:cNvCxnSpPr>
            <p:nvPr/>
          </p:nvCxnSpPr>
          <p:spPr>
            <a:xfrm rot="16200000" flipV="1">
              <a:off x="5341936" y="2407914"/>
              <a:ext cx="189268" cy="31404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7" name="Прямая соединительная линия 286"/>
            <p:cNvCxnSpPr>
              <a:stCxn id="260" idx="4"/>
              <a:endCxn id="263" idx="0"/>
            </p:cNvCxnSpPr>
            <p:nvPr/>
          </p:nvCxnSpPr>
          <p:spPr>
            <a:xfrm rot="10800000">
              <a:off x="5340380" y="2670182"/>
              <a:ext cx="248138" cy="2723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4" name="Прямая соединительная линия 293"/>
            <p:cNvCxnSpPr>
              <a:stCxn id="86" idx="0"/>
              <a:endCxn id="261" idx="3"/>
            </p:cNvCxnSpPr>
            <p:nvPr/>
          </p:nvCxnSpPr>
          <p:spPr>
            <a:xfrm flipV="1">
              <a:off x="5643297" y="3186320"/>
              <a:ext cx="23112" cy="53479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2" name="Прямая соединительная линия 301"/>
            <p:cNvCxnSpPr>
              <a:stCxn id="262" idx="2"/>
              <a:endCxn id="261" idx="0"/>
            </p:cNvCxnSpPr>
            <p:nvPr/>
          </p:nvCxnSpPr>
          <p:spPr>
            <a:xfrm rot="5400000">
              <a:off x="5625248" y="3040794"/>
              <a:ext cx="174621" cy="5890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5" name="Прямая соединительная линия 304"/>
            <p:cNvCxnSpPr>
              <a:stCxn id="264" idx="4"/>
              <a:endCxn id="260" idx="1"/>
            </p:cNvCxnSpPr>
            <p:nvPr/>
          </p:nvCxnSpPr>
          <p:spPr>
            <a:xfrm rot="10800000">
              <a:off x="5636738" y="2684616"/>
              <a:ext cx="435460" cy="19988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0" name="Прямая соединительная линия 309"/>
            <p:cNvCxnSpPr>
              <a:stCxn id="264" idx="3"/>
              <a:endCxn id="262" idx="0"/>
            </p:cNvCxnSpPr>
            <p:nvPr/>
          </p:nvCxnSpPr>
          <p:spPr>
            <a:xfrm rot="5400000">
              <a:off x="5898384" y="2774212"/>
              <a:ext cx="52346" cy="31109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3" name="Группа 361"/>
          <p:cNvGrpSpPr/>
          <p:nvPr/>
        </p:nvGrpSpPr>
        <p:grpSpPr>
          <a:xfrm rot="566496">
            <a:off x="5490804" y="2555408"/>
            <a:ext cx="738836" cy="811859"/>
            <a:chOff x="5722238" y="1868210"/>
            <a:chExt cx="1036132" cy="1138538"/>
          </a:xfrm>
        </p:grpSpPr>
        <p:sp>
          <p:nvSpPr>
            <p:cNvPr id="317" name="8-конечная звезда 316"/>
            <p:cNvSpPr/>
            <p:nvPr/>
          </p:nvSpPr>
          <p:spPr>
            <a:xfrm rot="19358116">
              <a:off x="5870898" y="2156130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20" name="8-конечная звезда 319"/>
            <p:cNvSpPr/>
            <p:nvPr/>
          </p:nvSpPr>
          <p:spPr>
            <a:xfrm rot="19358116">
              <a:off x="6137259" y="2299006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21" name="8-конечная звезда 320"/>
            <p:cNvSpPr/>
            <p:nvPr/>
          </p:nvSpPr>
          <p:spPr>
            <a:xfrm rot="19358116">
              <a:off x="6299525" y="2727634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22" name="8-конечная звезда 321"/>
            <p:cNvSpPr/>
            <p:nvPr/>
          </p:nvSpPr>
          <p:spPr>
            <a:xfrm rot="19358116">
              <a:off x="6565887" y="2941948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23" name="8-конечная звезда 322"/>
            <p:cNvSpPr/>
            <p:nvPr/>
          </p:nvSpPr>
          <p:spPr>
            <a:xfrm rot="19358116">
              <a:off x="5864476" y="2225400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24" name="8-конечная звезда 323"/>
            <p:cNvSpPr/>
            <p:nvPr/>
          </p:nvSpPr>
          <p:spPr>
            <a:xfrm rot="19358116">
              <a:off x="6011605" y="2296838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25" name="8-конечная звезда 324"/>
            <p:cNvSpPr/>
            <p:nvPr/>
          </p:nvSpPr>
          <p:spPr>
            <a:xfrm rot="19358116">
              <a:off x="6583109" y="2725465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26" name="8-конечная звезда 325"/>
            <p:cNvSpPr/>
            <p:nvPr/>
          </p:nvSpPr>
          <p:spPr>
            <a:xfrm rot="19358116">
              <a:off x="6440233" y="2654028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27" name="8-конечная звезда 326"/>
            <p:cNvSpPr/>
            <p:nvPr/>
          </p:nvSpPr>
          <p:spPr>
            <a:xfrm rot="19358116">
              <a:off x="6440233" y="2225399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28" name="8-конечная звезда 327"/>
            <p:cNvSpPr/>
            <p:nvPr/>
          </p:nvSpPr>
          <p:spPr>
            <a:xfrm rot="19358116">
              <a:off x="6154481" y="2153962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29" name="8-конечная звезда 328"/>
            <p:cNvSpPr/>
            <p:nvPr/>
          </p:nvSpPr>
          <p:spPr>
            <a:xfrm rot="19358116">
              <a:off x="6083043" y="1868210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30" name="8-конечная звезда 329"/>
            <p:cNvSpPr/>
            <p:nvPr/>
          </p:nvSpPr>
          <p:spPr>
            <a:xfrm rot="19358116">
              <a:off x="5793676" y="2078907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 dirty="0"/>
            </a:p>
          </p:txBody>
        </p:sp>
        <p:sp>
          <p:nvSpPr>
            <p:cNvPr id="331" name="8-конечная звезда 330"/>
            <p:cNvSpPr/>
            <p:nvPr/>
          </p:nvSpPr>
          <p:spPr>
            <a:xfrm rot="19358116">
              <a:off x="5722238" y="2078908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 dirty="0"/>
            </a:p>
          </p:txBody>
        </p:sp>
        <p:sp>
          <p:nvSpPr>
            <p:cNvPr id="332" name="8-конечная звезда 331"/>
            <p:cNvSpPr/>
            <p:nvPr/>
          </p:nvSpPr>
          <p:spPr>
            <a:xfrm rot="21342597">
              <a:off x="6287807" y="2644478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 dirty="0"/>
            </a:p>
          </p:txBody>
        </p:sp>
        <p:sp>
          <p:nvSpPr>
            <p:cNvPr id="333" name="8-конечная звезда 332"/>
            <p:cNvSpPr/>
            <p:nvPr/>
          </p:nvSpPr>
          <p:spPr>
            <a:xfrm rot="21342597">
              <a:off x="6230567" y="2087171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 dirty="0"/>
            </a:p>
          </p:txBody>
        </p:sp>
        <p:cxnSp>
          <p:nvCxnSpPr>
            <p:cNvPr id="334" name="Прямая соединительная линия 333"/>
            <p:cNvCxnSpPr>
              <a:stCxn id="326" idx="7"/>
              <a:endCxn id="327" idx="3"/>
            </p:cNvCxnSpPr>
            <p:nvPr/>
          </p:nvCxnSpPr>
          <p:spPr>
            <a:xfrm rot="16200000" flipV="1">
              <a:off x="6279680" y="2463127"/>
              <a:ext cx="375107" cy="717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8" name="Прямая соединительная линия 337"/>
            <p:cNvCxnSpPr>
              <a:stCxn id="325" idx="6"/>
              <a:endCxn id="326" idx="1"/>
            </p:cNvCxnSpPr>
            <p:nvPr/>
          </p:nvCxnSpPr>
          <p:spPr>
            <a:xfrm rot="16200000" flipV="1">
              <a:off x="6520664" y="2657946"/>
              <a:ext cx="46391" cy="9972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41" name="8-конечная звезда 340"/>
            <p:cNvSpPr/>
            <p:nvPr/>
          </p:nvSpPr>
          <p:spPr>
            <a:xfrm rot="19358116">
              <a:off x="6722370" y="2650413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 dirty="0"/>
            </a:p>
          </p:txBody>
        </p:sp>
        <p:cxnSp>
          <p:nvCxnSpPr>
            <p:cNvPr id="342" name="Прямая соединительная линия 341"/>
            <p:cNvCxnSpPr>
              <a:stCxn id="341" idx="4"/>
              <a:endCxn id="325" idx="0"/>
            </p:cNvCxnSpPr>
            <p:nvPr/>
          </p:nvCxnSpPr>
          <p:spPr>
            <a:xfrm rot="10800000" flipV="1">
              <a:off x="6631568" y="2679337"/>
              <a:ext cx="94496" cy="5674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5" name="Прямая соединительная линия 344"/>
            <p:cNvCxnSpPr>
              <a:stCxn id="326" idx="6"/>
              <a:endCxn id="328" idx="2"/>
            </p:cNvCxnSpPr>
            <p:nvPr/>
          </p:nvCxnSpPr>
          <p:spPr>
            <a:xfrm rot="16200000" flipV="1">
              <a:off x="6095783" y="2304505"/>
              <a:ext cx="457148" cy="25298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6" name="Прямая соединительная линия 345"/>
            <p:cNvCxnSpPr>
              <a:stCxn id="328" idx="4"/>
              <a:endCxn id="320" idx="6"/>
            </p:cNvCxnSpPr>
            <p:nvPr/>
          </p:nvCxnSpPr>
          <p:spPr>
            <a:xfrm rot="10800000" flipV="1">
              <a:off x="6149996" y="2197347"/>
              <a:ext cx="10026" cy="10830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7" name="Прямая соединительная линия 346"/>
            <p:cNvCxnSpPr>
              <a:stCxn id="320" idx="3"/>
              <a:endCxn id="332" idx="6"/>
            </p:cNvCxnSpPr>
            <p:nvPr/>
          </p:nvCxnSpPr>
          <p:spPr>
            <a:xfrm rot="16200000" flipH="1">
              <a:off x="6094402" y="2434469"/>
              <a:ext cx="281010" cy="13910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8" name="Прямая соединительная линия 347"/>
            <p:cNvCxnSpPr>
              <a:stCxn id="332" idx="2"/>
              <a:endCxn id="321" idx="6"/>
            </p:cNvCxnSpPr>
            <p:nvPr/>
          </p:nvCxnSpPr>
          <p:spPr>
            <a:xfrm rot="16200000" flipH="1">
              <a:off x="6282780" y="2704800"/>
              <a:ext cx="53855" cy="510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9" name="Прямая соединительная линия 348"/>
            <p:cNvCxnSpPr>
              <a:stCxn id="321" idx="1"/>
              <a:endCxn id="322" idx="5"/>
            </p:cNvCxnSpPr>
            <p:nvPr/>
          </p:nvCxnSpPr>
          <p:spPr>
            <a:xfrm rot="16200000" flipH="1">
              <a:off x="6362254" y="2766122"/>
              <a:ext cx="205704" cy="20213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3" name="Прямая соединительная линия 372"/>
            <p:cNvCxnSpPr>
              <a:stCxn id="329" idx="2"/>
              <a:endCxn id="328" idx="6"/>
            </p:cNvCxnSpPr>
            <p:nvPr/>
          </p:nvCxnSpPr>
          <p:spPr>
            <a:xfrm rot="16200000" flipH="1">
              <a:off x="6024345" y="2018753"/>
              <a:ext cx="242834" cy="3866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4" name="Прямая соединительная линия 373"/>
            <p:cNvCxnSpPr>
              <a:stCxn id="324" idx="1"/>
              <a:endCxn id="320" idx="5"/>
            </p:cNvCxnSpPr>
            <p:nvPr/>
          </p:nvCxnSpPr>
          <p:spPr>
            <a:xfrm rot="5400000" flipH="1" flipV="1">
              <a:off x="6101294" y="2291172"/>
              <a:ext cx="324" cy="7218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5" name="Прямая соединительная линия 374"/>
            <p:cNvCxnSpPr>
              <a:stCxn id="323" idx="2"/>
              <a:endCxn id="324" idx="5"/>
            </p:cNvCxnSpPr>
            <p:nvPr/>
          </p:nvCxnSpPr>
          <p:spPr>
            <a:xfrm rot="16200000" flipH="1">
              <a:off x="5936657" y="2245064"/>
              <a:ext cx="46392" cy="10398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6" name="Прямая соединительная линия 375"/>
            <p:cNvCxnSpPr>
              <a:stCxn id="317" idx="3"/>
              <a:endCxn id="323" idx="3"/>
            </p:cNvCxnSpPr>
            <p:nvPr/>
          </p:nvCxnSpPr>
          <p:spPr>
            <a:xfrm rot="5400000">
              <a:off x="5864182" y="2244349"/>
              <a:ext cx="58519" cy="1110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7" name="Прямая соединительная линия 376"/>
            <p:cNvCxnSpPr>
              <a:stCxn id="328" idx="4"/>
              <a:endCxn id="317" idx="1"/>
            </p:cNvCxnSpPr>
            <p:nvPr/>
          </p:nvCxnSpPr>
          <p:spPr>
            <a:xfrm rot="10800000">
              <a:off x="5935410" y="2192836"/>
              <a:ext cx="224612" cy="451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2" name="Прямая соединительная линия 391"/>
            <p:cNvCxnSpPr>
              <a:stCxn id="323" idx="6"/>
              <a:endCxn id="331" idx="4"/>
            </p:cNvCxnSpPr>
            <p:nvPr/>
          </p:nvCxnSpPr>
          <p:spPr>
            <a:xfrm rot="16200000" flipV="1">
              <a:off x="5738957" y="2094808"/>
              <a:ext cx="123109" cy="14915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3" name="Прямая соединительная линия 392"/>
            <p:cNvCxnSpPr>
              <a:stCxn id="331" idx="5"/>
              <a:endCxn id="330" idx="4"/>
            </p:cNvCxnSpPr>
            <p:nvPr/>
          </p:nvCxnSpPr>
          <p:spPr>
            <a:xfrm rot="16200000" flipH="1">
              <a:off x="5753225" y="2063687"/>
              <a:ext cx="13315" cy="7497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4" name="Прямая соединительная линия 393"/>
            <p:cNvCxnSpPr>
              <a:stCxn id="330" idx="0"/>
              <a:endCxn id="317" idx="6"/>
            </p:cNvCxnSpPr>
            <p:nvPr/>
          </p:nvCxnSpPr>
          <p:spPr>
            <a:xfrm>
              <a:off x="5825982" y="2085983"/>
              <a:ext cx="57653" cy="7679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2" name="Прямая соединительная линия 401"/>
            <p:cNvCxnSpPr>
              <a:stCxn id="326" idx="5"/>
              <a:endCxn id="332" idx="0"/>
            </p:cNvCxnSpPr>
            <p:nvPr/>
          </p:nvCxnSpPr>
          <p:spPr>
            <a:xfrm rot="16200000" flipV="1">
              <a:off x="6373961" y="2610929"/>
              <a:ext cx="16309" cy="11671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7" name="Прямая соединительная линия 406"/>
            <p:cNvCxnSpPr>
              <a:stCxn id="333" idx="3"/>
              <a:endCxn id="328" idx="0"/>
            </p:cNvCxnSpPr>
            <p:nvPr/>
          </p:nvCxnSpPr>
          <p:spPr>
            <a:xfrm rot="5400000">
              <a:off x="6206480" y="2131099"/>
              <a:ext cx="29938" cy="3701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4" name="Группа 360"/>
          <p:cNvGrpSpPr/>
          <p:nvPr/>
        </p:nvGrpSpPr>
        <p:grpSpPr>
          <a:xfrm>
            <a:off x="5857884" y="3286124"/>
            <a:ext cx="726496" cy="1393323"/>
            <a:chOff x="6515287" y="3086269"/>
            <a:chExt cx="726496" cy="1393323"/>
          </a:xfrm>
        </p:grpSpPr>
        <p:sp>
          <p:nvSpPr>
            <p:cNvPr id="411" name="8-конечная звезда 410"/>
            <p:cNvSpPr/>
            <p:nvPr/>
          </p:nvSpPr>
          <p:spPr>
            <a:xfrm rot="19358116">
              <a:off x="7166183" y="3880039"/>
              <a:ext cx="75600" cy="756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12" name="8-конечная звезда 411"/>
            <p:cNvSpPr/>
            <p:nvPr/>
          </p:nvSpPr>
          <p:spPr>
            <a:xfrm rot="19358116">
              <a:off x="6658163" y="3581966"/>
              <a:ext cx="72000" cy="72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13" name="8-конечная звезда 412"/>
            <p:cNvSpPr/>
            <p:nvPr/>
          </p:nvSpPr>
          <p:spPr>
            <a:xfrm rot="19358116">
              <a:off x="6868862" y="3578468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14" name="8-конечная звезда 413"/>
            <p:cNvSpPr/>
            <p:nvPr/>
          </p:nvSpPr>
          <p:spPr>
            <a:xfrm rot="19358116">
              <a:off x="6947529" y="3089885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15" name="8-конечная звезда 414"/>
            <p:cNvSpPr/>
            <p:nvPr/>
          </p:nvSpPr>
          <p:spPr>
            <a:xfrm rot="19358116">
              <a:off x="7011737" y="3439846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16" name="8-конечная звезда 415"/>
            <p:cNvSpPr/>
            <p:nvPr/>
          </p:nvSpPr>
          <p:spPr>
            <a:xfrm rot="19358116" flipV="1">
              <a:off x="7017303" y="3302535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17" name="8-конечная звезда 416"/>
            <p:cNvSpPr/>
            <p:nvPr/>
          </p:nvSpPr>
          <p:spPr>
            <a:xfrm rot="19358116">
              <a:off x="6876091" y="387570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18" name="8-конечная звезда 417"/>
            <p:cNvSpPr/>
            <p:nvPr/>
          </p:nvSpPr>
          <p:spPr>
            <a:xfrm rot="19358116">
              <a:off x="7086790" y="3657772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20" name="8-конечная звезда 419"/>
            <p:cNvSpPr/>
            <p:nvPr/>
          </p:nvSpPr>
          <p:spPr>
            <a:xfrm rot="19358116">
              <a:off x="6729600" y="4157840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421" name="Прямая соединительная линия 420"/>
            <p:cNvCxnSpPr>
              <a:stCxn id="416" idx="6"/>
              <a:endCxn id="414" idx="2"/>
            </p:cNvCxnSpPr>
            <p:nvPr/>
          </p:nvCxnSpPr>
          <p:spPr>
            <a:xfrm rot="5400000" flipH="1">
              <a:off x="6919866" y="3209394"/>
              <a:ext cx="205219" cy="6312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4" name="Прямая соединительная линия 423"/>
            <p:cNvCxnSpPr>
              <a:stCxn id="415" idx="7"/>
              <a:endCxn id="416" idx="6"/>
            </p:cNvCxnSpPr>
            <p:nvPr/>
          </p:nvCxnSpPr>
          <p:spPr>
            <a:xfrm rot="5400000" flipH="1" flipV="1">
              <a:off x="6999919" y="3385968"/>
              <a:ext cx="96522" cy="1171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8" name="Прямая соединительная линия 427"/>
            <p:cNvCxnSpPr>
              <a:stCxn id="418" idx="7"/>
              <a:endCxn id="415" idx="1"/>
            </p:cNvCxnSpPr>
            <p:nvPr/>
          </p:nvCxnSpPr>
          <p:spPr>
            <a:xfrm rot="16200000" flipV="1">
              <a:off x="6992591" y="3543340"/>
              <a:ext cx="187498" cy="4168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1" name="Прямая соединительная линия 430"/>
            <p:cNvCxnSpPr>
              <a:stCxn id="413" idx="0"/>
              <a:endCxn id="415" idx="4"/>
            </p:cNvCxnSpPr>
            <p:nvPr/>
          </p:nvCxnSpPr>
          <p:spPr>
            <a:xfrm flipV="1">
              <a:off x="6917321" y="3483232"/>
              <a:ext cx="99957" cy="10585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6" name="Прямая соединительная линия 435"/>
            <p:cNvCxnSpPr>
              <a:stCxn id="412" idx="1"/>
              <a:endCxn id="413" idx="4"/>
            </p:cNvCxnSpPr>
            <p:nvPr/>
          </p:nvCxnSpPr>
          <p:spPr>
            <a:xfrm rot="5400000" flipH="1" flipV="1">
              <a:off x="6801675" y="3550022"/>
              <a:ext cx="895" cy="14455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9" name="Прямая соединительная линия 438"/>
            <p:cNvCxnSpPr>
              <a:stCxn id="411" idx="6"/>
              <a:endCxn id="418" idx="2"/>
            </p:cNvCxnSpPr>
            <p:nvPr/>
          </p:nvCxnSpPr>
          <p:spPr>
            <a:xfrm rot="16200000" flipV="1">
              <a:off x="7049520" y="3756272"/>
              <a:ext cx="197718" cy="6532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2" name="Прямая соединительная линия 441"/>
            <p:cNvCxnSpPr>
              <a:stCxn id="417" idx="6"/>
              <a:endCxn id="413" idx="2"/>
            </p:cNvCxnSpPr>
            <p:nvPr/>
          </p:nvCxnSpPr>
          <p:spPr>
            <a:xfrm rot="5400000" flipH="1" flipV="1">
              <a:off x="6772318" y="3741315"/>
              <a:ext cx="254317" cy="2554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8" name="Прямая соединительная линия 447"/>
            <p:cNvCxnSpPr>
              <a:stCxn id="417" idx="0"/>
              <a:endCxn id="411" idx="5"/>
            </p:cNvCxnSpPr>
            <p:nvPr/>
          </p:nvCxnSpPr>
          <p:spPr>
            <a:xfrm>
              <a:off x="6924550" y="3886317"/>
              <a:ext cx="241968" cy="2650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2" name="Прямая соединительная линия 451"/>
            <p:cNvCxnSpPr>
              <a:stCxn id="417" idx="4"/>
              <a:endCxn id="420" idx="0"/>
            </p:cNvCxnSpPr>
            <p:nvPr/>
          </p:nvCxnSpPr>
          <p:spPr>
            <a:xfrm rot="10800000" flipV="1">
              <a:off x="6761906" y="3919088"/>
              <a:ext cx="119726" cy="24582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56" name="8-конечная звезда 455"/>
            <p:cNvSpPr/>
            <p:nvPr/>
          </p:nvSpPr>
          <p:spPr>
            <a:xfrm rot="19358116">
              <a:off x="7097638" y="4097246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 dirty="0"/>
            </a:p>
          </p:txBody>
        </p:sp>
        <p:sp>
          <p:nvSpPr>
            <p:cNvPr id="457" name="8-конечная звезда 456"/>
            <p:cNvSpPr/>
            <p:nvPr/>
          </p:nvSpPr>
          <p:spPr>
            <a:xfrm rot="19358116">
              <a:off x="6947528" y="4232892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 dirty="0"/>
            </a:p>
          </p:txBody>
        </p:sp>
        <p:cxnSp>
          <p:nvCxnSpPr>
            <p:cNvPr id="458" name="Прямая соединительная линия 457"/>
            <p:cNvCxnSpPr>
              <a:stCxn id="456" idx="7"/>
              <a:endCxn id="411" idx="3"/>
            </p:cNvCxnSpPr>
            <p:nvPr/>
          </p:nvCxnSpPr>
          <p:spPr>
            <a:xfrm rot="5400000" flipH="1" flipV="1">
              <a:off x="7092503" y="3991027"/>
              <a:ext cx="142181" cy="7073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1" name="Прямая соединительная линия 460"/>
            <p:cNvCxnSpPr>
              <a:stCxn id="457" idx="0"/>
              <a:endCxn id="456" idx="4"/>
            </p:cNvCxnSpPr>
            <p:nvPr/>
          </p:nvCxnSpPr>
          <p:spPr>
            <a:xfrm flipV="1">
              <a:off x="6995987" y="4140632"/>
              <a:ext cx="107192" cy="10287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4" name="Прямая соединительная линия 463"/>
            <p:cNvCxnSpPr>
              <a:stCxn id="420" idx="3"/>
              <a:endCxn id="457" idx="6"/>
            </p:cNvCxnSpPr>
            <p:nvPr/>
          </p:nvCxnSpPr>
          <p:spPr>
            <a:xfrm rot="16200000" flipH="1">
              <a:off x="6829299" y="4109590"/>
              <a:ext cx="44752" cy="21293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67" name="8-конечная звезда 466"/>
            <p:cNvSpPr/>
            <p:nvPr/>
          </p:nvSpPr>
          <p:spPr>
            <a:xfrm rot="19358116">
              <a:off x="6872476" y="3086269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68" name="8-конечная звезда 467"/>
            <p:cNvSpPr/>
            <p:nvPr/>
          </p:nvSpPr>
          <p:spPr>
            <a:xfrm rot="19358116">
              <a:off x="6872476" y="3300583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69" name="8-конечная звезда 468"/>
            <p:cNvSpPr/>
            <p:nvPr/>
          </p:nvSpPr>
          <p:spPr>
            <a:xfrm rot="19358116">
              <a:off x="6729600" y="4443592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70" name="8-конечная звезда 469"/>
            <p:cNvSpPr/>
            <p:nvPr/>
          </p:nvSpPr>
          <p:spPr>
            <a:xfrm rot="19358116">
              <a:off x="6515287" y="4300715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471" name="Прямая соединительная линия 470"/>
            <p:cNvCxnSpPr>
              <a:stCxn id="468" idx="1"/>
              <a:endCxn id="467" idx="2"/>
            </p:cNvCxnSpPr>
            <p:nvPr/>
          </p:nvCxnSpPr>
          <p:spPr>
            <a:xfrm rot="5400000" flipH="1">
              <a:off x="6803659" y="3216317"/>
              <a:ext cx="202400" cy="691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5" name="Прямая соединительная линия 474"/>
            <p:cNvCxnSpPr>
              <a:stCxn id="467" idx="1"/>
              <a:endCxn id="414" idx="4"/>
            </p:cNvCxnSpPr>
            <p:nvPr/>
          </p:nvCxnSpPr>
          <p:spPr>
            <a:xfrm rot="16200000" flipH="1">
              <a:off x="6917388" y="3097589"/>
              <a:ext cx="26610" cy="4475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8" name="Прямая соединительная линия 477"/>
            <p:cNvCxnSpPr>
              <a:stCxn id="415" idx="6"/>
              <a:endCxn id="468" idx="1"/>
            </p:cNvCxnSpPr>
            <p:nvPr/>
          </p:nvCxnSpPr>
          <p:spPr>
            <a:xfrm rot="16200000" flipV="1">
              <a:off x="6903128" y="3326164"/>
              <a:ext cx="124412" cy="11403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2" name="Прямая соединительная линия 481"/>
            <p:cNvCxnSpPr>
              <a:stCxn id="469" idx="0"/>
              <a:endCxn id="457" idx="4"/>
            </p:cNvCxnSpPr>
            <p:nvPr/>
          </p:nvCxnSpPr>
          <p:spPr>
            <a:xfrm flipV="1">
              <a:off x="6761906" y="4276278"/>
              <a:ext cx="191163" cy="17439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5" name="Прямая соединительная линия 484"/>
            <p:cNvCxnSpPr>
              <a:stCxn id="470" idx="0"/>
              <a:endCxn id="420" idx="4"/>
            </p:cNvCxnSpPr>
            <p:nvPr/>
          </p:nvCxnSpPr>
          <p:spPr>
            <a:xfrm flipV="1">
              <a:off x="6547593" y="4186764"/>
              <a:ext cx="185701" cy="12102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5" name="Группа 362"/>
          <p:cNvGrpSpPr/>
          <p:nvPr/>
        </p:nvGrpSpPr>
        <p:grpSpPr>
          <a:xfrm rot="1585141">
            <a:off x="5304453" y="2021759"/>
            <a:ext cx="538571" cy="514328"/>
            <a:chOff x="5297225" y="1370312"/>
            <a:chExt cx="554067" cy="623337"/>
          </a:xfrm>
        </p:grpSpPr>
        <p:sp>
          <p:nvSpPr>
            <p:cNvPr id="127" name="8-конечная звезда 126"/>
            <p:cNvSpPr/>
            <p:nvPr/>
          </p:nvSpPr>
          <p:spPr>
            <a:xfrm rot="19358116">
              <a:off x="5585146" y="1708111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1" name="8-конечная звезда 130"/>
            <p:cNvSpPr/>
            <p:nvPr/>
          </p:nvSpPr>
          <p:spPr>
            <a:xfrm rot="19358116">
              <a:off x="5442271" y="1370312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2" name="8-конечная звезда 131"/>
            <p:cNvSpPr/>
            <p:nvPr/>
          </p:nvSpPr>
          <p:spPr>
            <a:xfrm rot="19358116">
              <a:off x="5509370" y="1801157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4" name="8-конечная звезда 133"/>
            <p:cNvSpPr/>
            <p:nvPr/>
          </p:nvSpPr>
          <p:spPr>
            <a:xfrm rot="19358116">
              <a:off x="5297225" y="1582458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5" name="8-конечная звезда 134"/>
            <p:cNvSpPr/>
            <p:nvPr/>
          </p:nvSpPr>
          <p:spPr>
            <a:xfrm rot="19358116">
              <a:off x="5440101" y="1939649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6" name="8-конечная звезда 135"/>
            <p:cNvSpPr/>
            <p:nvPr/>
          </p:nvSpPr>
          <p:spPr>
            <a:xfrm rot="19358116">
              <a:off x="5797292" y="1653895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37" name="Прямая соединительная линия 136"/>
            <p:cNvCxnSpPr>
              <a:stCxn id="127" idx="6"/>
              <a:endCxn id="131" idx="2"/>
            </p:cNvCxnSpPr>
            <p:nvPr/>
          </p:nvCxnSpPr>
          <p:spPr>
            <a:xfrm rot="16200000" flipV="1">
              <a:off x="5402961" y="1519837"/>
              <a:ext cx="286297" cy="10354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0" name="Прямая соединительная линия 139"/>
            <p:cNvCxnSpPr>
              <a:stCxn id="132" idx="6"/>
              <a:endCxn id="134" idx="2"/>
            </p:cNvCxnSpPr>
            <p:nvPr/>
          </p:nvCxnSpPr>
          <p:spPr>
            <a:xfrm rot="16200000" flipV="1">
              <a:off x="5341900" y="1629629"/>
              <a:ext cx="174673" cy="17725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3" name="Прямая соединительная линия 142"/>
            <p:cNvCxnSpPr>
              <a:stCxn id="135" idx="0"/>
              <a:endCxn id="132" idx="3"/>
            </p:cNvCxnSpPr>
            <p:nvPr/>
          </p:nvCxnSpPr>
          <p:spPr>
            <a:xfrm flipV="1">
              <a:off x="5488560" y="1844166"/>
              <a:ext cx="39540" cy="10609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9" name="Прямая соединительная линия 148"/>
            <p:cNvCxnSpPr>
              <a:stCxn id="136" idx="5"/>
              <a:endCxn id="127" idx="1"/>
            </p:cNvCxnSpPr>
            <p:nvPr/>
          </p:nvCxnSpPr>
          <p:spPr>
            <a:xfrm rot="16200000" flipH="1" flipV="1">
              <a:off x="5689841" y="1637125"/>
              <a:ext cx="67508" cy="14787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3" name="Прямая соединительная линия 152"/>
            <p:cNvCxnSpPr>
              <a:stCxn id="134" idx="0"/>
              <a:endCxn id="131" idx="4"/>
            </p:cNvCxnSpPr>
            <p:nvPr/>
          </p:nvCxnSpPr>
          <p:spPr>
            <a:xfrm flipV="1">
              <a:off x="5345684" y="1422375"/>
              <a:ext cx="103236" cy="17069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8" name="Прямая соединительная линия 157"/>
            <p:cNvCxnSpPr>
              <a:stCxn id="132" idx="0"/>
              <a:endCxn id="127" idx="4"/>
            </p:cNvCxnSpPr>
            <p:nvPr/>
          </p:nvCxnSpPr>
          <p:spPr>
            <a:xfrm flipV="1">
              <a:off x="5548137" y="1760174"/>
              <a:ext cx="43658" cy="4947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64" name="8-конечная звезда 163"/>
            <p:cNvSpPr/>
            <p:nvPr/>
          </p:nvSpPr>
          <p:spPr>
            <a:xfrm rot="19358116">
              <a:off x="5449625" y="1734858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</p:grpSp>
      <p:grpSp>
        <p:nvGrpSpPr>
          <p:cNvPr id="6" name="Группа 363"/>
          <p:cNvGrpSpPr/>
          <p:nvPr/>
        </p:nvGrpSpPr>
        <p:grpSpPr>
          <a:xfrm rot="589541">
            <a:off x="4520577" y="1928802"/>
            <a:ext cx="656137" cy="504421"/>
            <a:chOff x="4294925" y="1294537"/>
            <a:chExt cx="841986" cy="647297"/>
          </a:xfrm>
        </p:grpSpPr>
        <p:sp>
          <p:nvSpPr>
            <p:cNvPr id="161" name="8-конечная звезда 160"/>
            <p:cNvSpPr/>
            <p:nvPr/>
          </p:nvSpPr>
          <p:spPr>
            <a:xfrm rot="578312">
              <a:off x="5046604" y="1792826"/>
              <a:ext cx="90000" cy="90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62" name="8-конечная звезда 161"/>
            <p:cNvSpPr/>
            <p:nvPr/>
          </p:nvSpPr>
          <p:spPr>
            <a:xfrm rot="21105294">
              <a:off x="4934460" y="1862634"/>
              <a:ext cx="79200" cy="79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63" name="8-конечная звезда 162"/>
            <p:cNvSpPr/>
            <p:nvPr/>
          </p:nvSpPr>
          <p:spPr>
            <a:xfrm rot="19358116">
              <a:off x="4654283" y="1868210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65" name="8-конечная звезда 164"/>
            <p:cNvSpPr/>
            <p:nvPr/>
          </p:nvSpPr>
          <p:spPr>
            <a:xfrm rot="19358116">
              <a:off x="4868598" y="1582458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66" name="8-конечная звезда 165"/>
            <p:cNvSpPr/>
            <p:nvPr/>
          </p:nvSpPr>
          <p:spPr>
            <a:xfrm rot="19358116">
              <a:off x="4868598" y="1725332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67" name="8-конечная звезда 166"/>
            <p:cNvSpPr/>
            <p:nvPr/>
          </p:nvSpPr>
          <p:spPr>
            <a:xfrm rot="19358116">
              <a:off x="5082911" y="1653895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70" name="8-конечная звезда 169"/>
            <p:cNvSpPr/>
            <p:nvPr/>
          </p:nvSpPr>
          <p:spPr>
            <a:xfrm rot="19358116">
              <a:off x="4935782" y="1435328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71" name="8-конечная звезда 170"/>
            <p:cNvSpPr/>
            <p:nvPr/>
          </p:nvSpPr>
          <p:spPr>
            <a:xfrm rot="19358116">
              <a:off x="5009304" y="1723165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72" name="8-конечная звезда 171"/>
            <p:cNvSpPr/>
            <p:nvPr/>
          </p:nvSpPr>
          <p:spPr>
            <a:xfrm rot="19358116">
              <a:off x="4652114" y="1294537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73" name="8-конечная звезда 172"/>
            <p:cNvSpPr/>
            <p:nvPr/>
          </p:nvSpPr>
          <p:spPr>
            <a:xfrm rot="628005">
              <a:off x="4504127" y="1503738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74" name="8-конечная звезда 173"/>
            <p:cNvSpPr/>
            <p:nvPr/>
          </p:nvSpPr>
          <p:spPr>
            <a:xfrm rot="19358116">
              <a:off x="4794990" y="1805487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77" name="8-конечная звезда 176"/>
            <p:cNvSpPr/>
            <p:nvPr/>
          </p:nvSpPr>
          <p:spPr>
            <a:xfrm rot="19358116">
              <a:off x="4513576" y="1370313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78" name="8-конечная звезда 177"/>
            <p:cNvSpPr/>
            <p:nvPr/>
          </p:nvSpPr>
          <p:spPr>
            <a:xfrm rot="19358116">
              <a:off x="4799329" y="1513188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79" name="8-конечная звезда 178"/>
            <p:cNvSpPr/>
            <p:nvPr/>
          </p:nvSpPr>
          <p:spPr>
            <a:xfrm rot="19358116">
              <a:off x="4585014" y="1636673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80" name="8-конечная звезда 179"/>
            <p:cNvSpPr/>
            <p:nvPr/>
          </p:nvSpPr>
          <p:spPr>
            <a:xfrm rot="19358116">
              <a:off x="4442138" y="1565235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82" name="8-конечная звезда 181"/>
            <p:cNvSpPr/>
            <p:nvPr/>
          </p:nvSpPr>
          <p:spPr>
            <a:xfrm rot="19358116">
              <a:off x="4370699" y="1565235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83" name="8-конечная звезда 182"/>
            <p:cNvSpPr/>
            <p:nvPr/>
          </p:nvSpPr>
          <p:spPr>
            <a:xfrm rot="19358116">
              <a:off x="4294925" y="1580288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84" name="Прямая соединительная линия 183"/>
            <p:cNvCxnSpPr>
              <a:stCxn id="172" idx="2"/>
              <a:endCxn id="170" idx="5"/>
            </p:cNvCxnSpPr>
            <p:nvPr/>
          </p:nvCxnSpPr>
          <p:spPr>
            <a:xfrm rot="16200000" flipH="1">
              <a:off x="4748704" y="1271423"/>
              <a:ext cx="125437" cy="24919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9" name="Прямая соединительная линия 188"/>
            <p:cNvCxnSpPr>
              <a:stCxn id="170" idx="4"/>
              <a:endCxn id="165" idx="0"/>
            </p:cNvCxnSpPr>
            <p:nvPr/>
          </p:nvCxnSpPr>
          <p:spPr>
            <a:xfrm rot="10800000" flipV="1">
              <a:off x="4917057" y="1478714"/>
              <a:ext cx="24266" cy="11435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0" name="Прямая соединительная линия 189"/>
            <p:cNvCxnSpPr>
              <a:stCxn id="165" idx="2"/>
              <a:endCxn id="171" idx="5"/>
            </p:cNvCxnSpPr>
            <p:nvPr/>
          </p:nvCxnSpPr>
          <p:spPr>
            <a:xfrm rot="16200000" flipH="1">
              <a:off x="4905250" y="1637650"/>
              <a:ext cx="110978" cy="9751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1" name="Прямая соединительная линия 190"/>
            <p:cNvCxnSpPr>
              <a:stCxn id="171" idx="0"/>
              <a:endCxn id="167" idx="4"/>
            </p:cNvCxnSpPr>
            <p:nvPr/>
          </p:nvCxnSpPr>
          <p:spPr>
            <a:xfrm flipV="1">
              <a:off x="5048071" y="1697281"/>
              <a:ext cx="40381" cy="3437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2" name="Прямая соединительная линия 191"/>
            <p:cNvCxnSpPr>
              <a:stCxn id="171" idx="2"/>
              <a:endCxn id="161" idx="5"/>
            </p:cNvCxnSpPr>
            <p:nvPr/>
          </p:nvCxnSpPr>
          <p:spPr>
            <a:xfrm rot="16200000" flipH="1">
              <a:off x="5035189" y="1770756"/>
              <a:ext cx="39196" cy="2154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3" name="Прямая соединительная линия 192"/>
            <p:cNvCxnSpPr>
              <a:stCxn id="178" idx="5"/>
              <a:endCxn id="177" idx="1"/>
            </p:cNvCxnSpPr>
            <p:nvPr/>
          </p:nvCxnSpPr>
          <p:spPr>
            <a:xfrm rot="16200000" flipV="1">
              <a:off x="4621721" y="1363386"/>
              <a:ext cx="134265" cy="22152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4" name="Прямая соединительная линия 203"/>
            <p:cNvCxnSpPr>
              <a:stCxn id="165" idx="2"/>
              <a:endCxn id="178" idx="2"/>
            </p:cNvCxnSpPr>
            <p:nvPr/>
          </p:nvCxnSpPr>
          <p:spPr>
            <a:xfrm rot="5400000" flipH="1">
              <a:off x="4851899" y="1570832"/>
              <a:ext cx="59578" cy="6059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5" name="Прямая соединительная линия 204"/>
            <p:cNvCxnSpPr>
              <a:stCxn id="166" idx="5"/>
              <a:endCxn id="179" idx="1"/>
            </p:cNvCxnSpPr>
            <p:nvPr/>
          </p:nvCxnSpPr>
          <p:spPr>
            <a:xfrm rot="16200000" flipV="1">
              <a:off x="4721499" y="1601406"/>
              <a:ext cx="75367" cy="21931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6" name="Прямая соединительная линия 205"/>
            <p:cNvCxnSpPr>
              <a:stCxn id="171" idx="5"/>
              <a:endCxn id="166" idx="1"/>
            </p:cNvCxnSpPr>
            <p:nvPr/>
          </p:nvCxnSpPr>
          <p:spPr>
            <a:xfrm rot="16200000" flipH="1" flipV="1">
              <a:off x="4958915" y="1705339"/>
              <a:ext cx="14024" cy="8713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2" name="Прямая соединительная линия 221"/>
            <p:cNvCxnSpPr>
              <a:stCxn id="174" idx="7"/>
              <a:endCxn id="166" idx="4"/>
            </p:cNvCxnSpPr>
            <p:nvPr/>
          </p:nvCxnSpPr>
          <p:spPr>
            <a:xfrm rot="5400000" flipH="1" flipV="1">
              <a:off x="4828319" y="1759859"/>
              <a:ext cx="36960" cy="5467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3" name="Прямая соединительная линия 222"/>
            <p:cNvCxnSpPr>
              <a:stCxn id="163" idx="0"/>
              <a:endCxn id="174" idx="5"/>
            </p:cNvCxnSpPr>
            <p:nvPr/>
          </p:nvCxnSpPr>
          <p:spPr>
            <a:xfrm flipV="1">
              <a:off x="4702742" y="1824217"/>
              <a:ext cx="92439" cy="5460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4" name="Прямая соединительная линия 223"/>
            <p:cNvCxnSpPr>
              <a:stCxn id="174" idx="1"/>
              <a:endCxn id="162" idx="5"/>
            </p:cNvCxnSpPr>
            <p:nvPr/>
          </p:nvCxnSpPr>
          <p:spPr>
            <a:xfrm rot="16200000" flipH="1">
              <a:off x="4865876" y="1802080"/>
              <a:ext cx="48581" cy="10433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9" name="Прямая соединительная линия 228"/>
            <p:cNvCxnSpPr>
              <a:stCxn id="173" idx="1"/>
              <a:endCxn id="179" idx="7"/>
            </p:cNvCxnSpPr>
            <p:nvPr/>
          </p:nvCxnSpPr>
          <p:spPr>
            <a:xfrm rot="16200000" flipH="1">
              <a:off x="4532931" y="1548173"/>
              <a:ext cx="93828" cy="8374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0" name="Прямая соединительная линия 229"/>
            <p:cNvCxnSpPr>
              <a:stCxn id="180" idx="1"/>
              <a:endCxn id="179" idx="6"/>
            </p:cNvCxnSpPr>
            <p:nvPr/>
          </p:nvCxnSpPr>
          <p:spPr>
            <a:xfrm rot="16200000" flipH="1">
              <a:off x="4531509" y="1577080"/>
              <a:ext cx="41382" cy="9110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1" name="Прямая соединительная линия 230"/>
            <p:cNvCxnSpPr>
              <a:stCxn id="183" idx="1"/>
              <a:endCxn id="180" idx="5"/>
            </p:cNvCxnSpPr>
            <p:nvPr/>
          </p:nvCxnSpPr>
          <p:spPr>
            <a:xfrm rot="5400000" flipH="1" flipV="1">
              <a:off x="4384466" y="1546798"/>
              <a:ext cx="11428" cy="10449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7" name="Группа 364"/>
          <p:cNvGrpSpPr/>
          <p:nvPr/>
        </p:nvGrpSpPr>
        <p:grpSpPr>
          <a:xfrm rot="824949">
            <a:off x="3473154" y="1928802"/>
            <a:ext cx="957465" cy="487051"/>
            <a:chOff x="2866670" y="1509356"/>
            <a:chExt cx="1220286" cy="620745"/>
          </a:xfrm>
        </p:grpSpPr>
        <p:cxnSp>
          <p:nvCxnSpPr>
            <p:cNvPr id="221" name="Прямая соединительная линия 220"/>
            <p:cNvCxnSpPr>
              <a:stCxn id="245" idx="5"/>
              <a:endCxn id="248" idx="1"/>
            </p:cNvCxnSpPr>
            <p:nvPr/>
          </p:nvCxnSpPr>
          <p:spPr>
            <a:xfrm rot="16200000" flipV="1">
              <a:off x="3859472" y="1675800"/>
              <a:ext cx="4245" cy="30736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2" name="Прямая соединительная линия 231"/>
            <p:cNvCxnSpPr>
              <a:stCxn id="266" idx="2"/>
              <a:endCxn id="251" idx="6"/>
            </p:cNvCxnSpPr>
            <p:nvPr/>
          </p:nvCxnSpPr>
          <p:spPr>
            <a:xfrm rot="16200000" flipH="1">
              <a:off x="3278275" y="1609729"/>
              <a:ext cx="95704" cy="11435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45" name="8-конечная звезда 244"/>
            <p:cNvSpPr/>
            <p:nvPr/>
          </p:nvSpPr>
          <p:spPr>
            <a:xfrm rot="19358116">
              <a:off x="4014956" y="1800387"/>
              <a:ext cx="72000" cy="72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46" name="8-конечная звезда 245"/>
            <p:cNvSpPr/>
            <p:nvPr/>
          </p:nvSpPr>
          <p:spPr>
            <a:xfrm rot="19358116">
              <a:off x="3299131" y="2065301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47" name="8-конечная звезда 246"/>
            <p:cNvSpPr/>
            <p:nvPr/>
          </p:nvSpPr>
          <p:spPr>
            <a:xfrm rot="19358116">
              <a:off x="3511275" y="1868210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48" name="8-конечная звезда 247"/>
            <p:cNvSpPr/>
            <p:nvPr/>
          </p:nvSpPr>
          <p:spPr>
            <a:xfrm rot="19358116">
              <a:off x="3654151" y="1796772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49" name="8-конечная звезда 248"/>
            <p:cNvSpPr/>
            <p:nvPr/>
          </p:nvSpPr>
          <p:spPr>
            <a:xfrm rot="21105294">
              <a:off x="3505700" y="1648320"/>
              <a:ext cx="79200" cy="79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50" name="8-конечная звезда 249"/>
            <p:cNvSpPr/>
            <p:nvPr/>
          </p:nvSpPr>
          <p:spPr>
            <a:xfrm rot="19358116">
              <a:off x="3511276" y="172533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51" name="8-конечная звезда 250"/>
            <p:cNvSpPr/>
            <p:nvPr/>
          </p:nvSpPr>
          <p:spPr>
            <a:xfrm rot="19358116">
              <a:off x="3370569" y="1708111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52" name="8-конечная звезда 251"/>
            <p:cNvSpPr/>
            <p:nvPr/>
          </p:nvSpPr>
          <p:spPr>
            <a:xfrm rot="19358116">
              <a:off x="3439837" y="172533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53" name="8-конечная звезда 252"/>
            <p:cNvSpPr/>
            <p:nvPr/>
          </p:nvSpPr>
          <p:spPr>
            <a:xfrm rot="19358116">
              <a:off x="3208301" y="1727503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54" name="8-конечная звезда 253"/>
            <p:cNvSpPr/>
            <p:nvPr/>
          </p:nvSpPr>
          <p:spPr>
            <a:xfrm rot="19358116">
              <a:off x="2868332" y="1868209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55" name="8-конечная звезда 254"/>
            <p:cNvSpPr/>
            <p:nvPr/>
          </p:nvSpPr>
          <p:spPr>
            <a:xfrm rot="19358116">
              <a:off x="4012788" y="1583904"/>
              <a:ext cx="61200" cy="61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56" name="8-конечная звезда 255"/>
            <p:cNvSpPr/>
            <p:nvPr/>
          </p:nvSpPr>
          <p:spPr>
            <a:xfrm rot="19358116">
              <a:off x="3080479" y="1794601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57" name="8-конечная звезда 256"/>
            <p:cNvSpPr/>
            <p:nvPr/>
          </p:nvSpPr>
          <p:spPr>
            <a:xfrm rot="19358116">
              <a:off x="3009040" y="1937479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58" name="8-конечная звезда 257"/>
            <p:cNvSpPr/>
            <p:nvPr/>
          </p:nvSpPr>
          <p:spPr>
            <a:xfrm rot="19358116">
              <a:off x="3091363" y="1580288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66" name="8-конечная звезда 265"/>
            <p:cNvSpPr/>
            <p:nvPr/>
          </p:nvSpPr>
          <p:spPr>
            <a:xfrm rot="19358116">
              <a:off x="3234239" y="1580289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67" name="8-конечная звезда 266"/>
            <p:cNvSpPr/>
            <p:nvPr/>
          </p:nvSpPr>
          <p:spPr>
            <a:xfrm rot="19358116" flipV="1">
              <a:off x="2866670" y="1652232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69" name="8-конечная звезда 268"/>
            <p:cNvSpPr/>
            <p:nvPr/>
          </p:nvSpPr>
          <p:spPr>
            <a:xfrm rot="19358116" flipV="1">
              <a:off x="3509612" y="1580794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70" name="8-конечная звезда 269"/>
            <p:cNvSpPr/>
            <p:nvPr/>
          </p:nvSpPr>
          <p:spPr>
            <a:xfrm rot="19358116" flipV="1">
              <a:off x="3438174" y="1509356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276" name="Прямая соединительная линия 275"/>
            <p:cNvCxnSpPr>
              <a:stCxn id="269" idx="4"/>
              <a:endCxn id="251" idx="0"/>
            </p:cNvCxnSpPr>
            <p:nvPr/>
          </p:nvCxnSpPr>
          <p:spPr>
            <a:xfrm rot="10800000" flipV="1">
              <a:off x="3428721" y="1617526"/>
              <a:ext cx="85583" cy="10332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7" name="Прямая соединительная линия 276"/>
            <p:cNvCxnSpPr>
              <a:stCxn id="269" idx="2"/>
              <a:endCxn id="270" idx="6"/>
            </p:cNvCxnSpPr>
            <p:nvPr/>
          </p:nvCxnSpPr>
          <p:spPr>
            <a:xfrm rot="16200000" flipV="1">
              <a:off x="3479203" y="1546089"/>
              <a:ext cx="35101" cy="4369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9" name="Прямая соединительная линия 278"/>
            <p:cNvCxnSpPr>
              <a:stCxn id="252" idx="5"/>
              <a:endCxn id="250" idx="4"/>
            </p:cNvCxnSpPr>
            <p:nvPr/>
          </p:nvCxnSpPr>
          <p:spPr>
            <a:xfrm rot="16200000" flipH="1">
              <a:off x="3468459" y="1720362"/>
              <a:ext cx="19973" cy="7674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0" name="Прямая соединительная линия 279"/>
            <p:cNvCxnSpPr>
              <a:stCxn id="250" idx="3"/>
              <a:endCxn id="247" idx="0"/>
            </p:cNvCxnSpPr>
            <p:nvPr/>
          </p:nvCxnSpPr>
          <p:spPr>
            <a:xfrm rot="16200000" flipH="1">
              <a:off x="3497346" y="1816436"/>
              <a:ext cx="99730" cy="2504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1" name="Прямая соединительная линия 280"/>
            <p:cNvCxnSpPr>
              <a:stCxn id="249" idx="7"/>
              <a:endCxn id="255" idx="4"/>
            </p:cNvCxnSpPr>
            <p:nvPr/>
          </p:nvCxnSpPr>
          <p:spPr>
            <a:xfrm rot="5400000" flipH="1" flipV="1">
              <a:off x="3782472" y="1419599"/>
              <a:ext cx="23118" cy="45007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3" name="Прямая соединительная линия 282"/>
            <p:cNvCxnSpPr>
              <a:stCxn id="255" idx="3"/>
              <a:endCxn id="248" idx="0"/>
            </p:cNvCxnSpPr>
            <p:nvPr/>
          </p:nvCxnSpPr>
          <p:spPr>
            <a:xfrm rot="5400000">
              <a:off x="3789689" y="1557753"/>
              <a:ext cx="162554" cy="33671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4" name="Прямая соединительная линия 283"/>
            <p:cNvCxnSpPr>
              <a:stCxn id="246" idx="0"/>
              <a:endCxn id="247" idx="4"/>
            </p:cNvCxnSpPr>
            <p:nvPr/>
          </p:nvCxnSpPr>
          <p:spPr>
            <a:xfrm flipV="1">
              <a:off x="3357282" y="1911596"/>
              <a:ext cx="159534" cy="16644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5" name="Прямая соединительная линия 284"/>
            <p:cNvCxnSpPr>
              <a:stCxn id="247" idx="1"/>
              <a:endCxn id="248" idx="4"/>
            </p:cNvCxnSpPr>
            <p:nvPr/>
          </p:nvCxnSpPr>
          <p:spPr>
            <a:xfrm rot="5400000" flipH="1" flipV="1">
              <a:off x="3583044" y="1822150"/>
              <a:ext cx="58639" cy="9465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9" name="Прямая соединительная линия 338"/>
            <p:cNvCxnSpPr>
              <a:stCxn id="254" idx="0"/>
              <a:endCxn id="258" idx="3"/>
            </p:cNvCxnSpPr>
            <p:nvPr/>
          </p:nvCxnSpPr>
          <p:spPr>
            <a:xfrm flipV="1">
              <a:off x="2916791" y="1623297"/>
              <a:ext cx="193302" cy="25552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0" name="Прямая соединительная линия 339"/>
            <p:cNvCxnSpPr>
              <a:stCxn id="267" idx="5"/>
              <a:endCxn id="254" idx="7"/>
            </p:cNvCxnSpPr>
            <p:nvPr/>
          </p:nvCxnSpPr>
          <p:spPr>
            <a:xfrm rot="16200000" flipH="1">
              <a:off x="2807356" y="1776884"/>
              <a:ext cx="170699" cy="1242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3" name="Прямая соединительная линия 342"/>
            <p:cNvCxnSpPr>
              <a:stCxn id="254" idx="1"/>
              <a:endCxn id="257" idx="2"/>
            </p:cNvCxnSpPr>
            <p:nvPr/>
          </p:nvCxnSpPr>
          <p:spPr>
            <a:xfrm rot="16200000" flipH="1">
              <a:off x="2944196" y="1876693"/>
              <a:ext cx="77450" cy="12165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4" name="Прямая соединительная линия 343"/>
            <p:cNvCxnSpPr>
              <a:stCxn id="253" idx="4"/>
              <a:endCxn id="256" idx="1"/>
            </p:cNvCxnSpPr>
            <p:nvPr/>
          </p:nvCxnSpPr>
          <p:spPr>
            <a:xfrm rot="10800000" flipV="1">
              <a:off x="3123488" y="1779565"/>
              <a:ext cx="91462" cy="3950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0" name="Прямая соединительная линия 349"/>
            <p:cNvCxnSpPr>
              <a:stCxn id="256" idx="4"/>
              <a:endCxn id="254" idx="1"/>
            </p:cNvCxnSpPr>
            <p:nvPr/>
          </p:nvCxnSpPr>
          <p:spPr>
            <a:xfrm rot="10800000" flipV="1">
              <a:off x="2922094" y="1829310"/>
              <a:ext cx="162819" cy="6948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1" name="Прямая соединительная линия 350"/>
            <p:cNvCxnSpPr>
              <a:stCxn id="253" idx="1"/>
              <a:endCxn id="251" idx="5"/>
            </p:cNvCxnSpPr>
            <p:nvPr/>
          </p:nvCxnSpPr>
          <p:spPr>
            <a:xfrm rot="5400000" flipH="1" flipV="1">
              <a:off x="3307834" y="1701185"/>
              <a:ext cx="28002" cy="9804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9" name="Группа 365"/>
          <p:cNvGrpSpPr/>
          <p:nvPr/>
        </p:nvGrpSpPr>
        <p:grpSpPr>
          <a:xfrm rot="764819">
            <a:off x="3269578" y="2333256"/>
            <a:ext cx="472147" cy="550374"/>
            <a:chOff x="2652696" y="2204201"/>
            <a:chExt cx="551136" cy="642449"/>
          </a:xfrm>
        </p:grpSpPr>
        <p:sp>
          <p:nvSpPr>
            <p:cNvPr id="380" name="8-конечная звезда 379"/>
            <p:cNvSpPr/>
            <p:nvPr/>
          </p:nvSpPr>
          <p:spPr>
            <a:xfrm rot="19358116">
              <a:off x="2871949" y="2657642"/>
              <a:ext cx="72000" cy="72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81" name="8-конечная звезда 380"/>
            <p:cNvSpPr/>
            <p:nvPr/>
          </p:nvSpPr>
          <p:spPr>
            <a:xfrm rot="19358116">
              <a:off x="2727627" y="2779681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82" name="8-конечная звезда 381"/>
            <p:cNvSpPr/>
            <p:nvPr/>
          </p:nvSpPr>
          <p:spPr>
            <a:xfrm rot="19358116">
              <a:off x="2868332" y="2792650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83" name="8-конечная звезда 382"/>
            <p:cNvSpPr/>
            <p:nvPr/>
          </p:nvSpPr>
          <p:spPr>
            <a:xfrm rot="19358116">
              <a:off x="3149832" y="2435460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84" name="8-конечная звезда 383"/>
            <p:cNvSpPr/>
            <p:nvPr/>
          </p:nvSpPr>
          <p:spPr>
            <a:xfrm rot="21285766">
              <a:off x="3145278" y="2502344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85" name="8-конечная звезда 384"/>
            <p:cNvSpPr/>
            <p:nvPr/>
          </p:nvSpPr>
          <p:spPr>
            <a:xfrm rot="13849217" flipH="1" flipV="1">
              <a:off x="3086917" y="2509828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86" name="8-конечная звезда 385"/>
            <p:cNvSpPr/>
            <p:nvPr/>
          </p:nvSpPr>
          <p:spPr>
            <a:xfrm rot="19358116">
              <a:off x="3011210" y="2296838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87" name="8-конечная звезда 386"/>
            <p:cNvSpPr/>
            <p:nvPr/>
          </p:nvSpPr>
          <p:spPr>
            <a:xfrm rot="19358116">
              <a:off x="3036144" y="2204201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88" name="8-конечная звезда 387"/>
            <p:cNvSpPr/>
            <p:nvPr/>
          </p:nvSpPr>
          <p:spPr>
            <a:xfrm rot="13849217" flipH="1" flipV="1">
              <a:off x="2795573" y="2581266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89" name="8-конечная звезда 388"/>
            <p:cNvSpPr/>
            <p:nvPr/>
          </p:nvSpPr>
          <p:spPr>
            <a:xfrm rot="13849217" flipH="1" flipV="1">
              <a:off x="2652696" y="2652704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397" name="Прямая соединительная линия 396"/>
            <p:cNvCxnSpPr>
              <a:stCxn id="380" idx="4"/>
              <a:endCxn id="381" idx="0"/>
            </p:cNvCxnSpPr>
            <p:nvPr/>
          </p:nvCxnSpPr>
          <p:spPr>
            <a:xfrm rot="10800000" flipV="1">
              <a:off x="2785779" y="2715490"/>
              <a:ext cx="93559" cy="7692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8" name="Прямая соединительная линия 397"/>
            <p:cNvCxnSpPr>
              <a:stCxn id="380" idx="3"/>
              <a:endCxn id="382" idx="7"/>
            </p:cNvCxnSpPr>
            <p:nvPr/>
          </p:nvCxnSpPr>
          <p:spPr>
            <a:xfrm rot="5400000">
              <a:off x="2869260" y="2758983"/>
              <a:ext cx="63566" cy="424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9" name="Прямая соединительная линия 398"/>
            <p:cNvCxnSpPr>
              <a:stCxn id="381" idx="1"/>
              <a:endCxn id="382" idx="5"/>
            </p:cNvCxnSpPr>
            <p:nvPr/>
          </p:nvCxnSpPr>
          <p:spPr>
            <a:xfrm rot="5400000" flipH="1" flipV="1">
              <a:off x="2830193" y="2778009"/>
              <a:ext cx="323" cy="7643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0" name="Прямая соединительная линия 399"/>
            <p:cNvCxnSpPr>
              <a:stCxn id="380" idx="6"/>
              <a:endCxn id="388" idx="0"/>
            </p:cNvCxnSpPr>
            <p:nvPr/>
          </p:nvCxnSpPr>
          <p:spPr>
            <a:xfrm rot="16200000" flipV="1">
              <a:off x="2838817" y="2617745"/>
              <a:ext cx="42225" cy="5234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1" name="Прямая соединительная линия 400"/>
            <p:cNvCxnSpPr>
              <a:stCxn id="388" idx="6"/>
              <a:endCxn id="386" idx="3"/>
            </p:cNvCxnSpPr>
            <p:nvPr/>
          </p:nvCxnSpPr>
          <p:spPr>
            <a:xfrm flipV="1">
              <a:off x="2837112" y="2350599"/>
              <a:ext cx="197511" cy="23928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3" name="Прямая соединительная линия 402"/>
            <p:cNvCxnSpPr>
              <a:stCxn id="380" idx="0"/>
              <a:endCxn id="385" idx="2"/>
            </p:cNvCxnSpPr>
            <p:nvPr/>
          </p:nvCxnSpPr>
          <p:spPr>
            <a:xfrm flipV="1">
              <a:off x="2936561" y="2548011"/>
              <a:ext cx="155617" cy="12378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8" name="Прямая соединительная линия 407"/>
            <p:cNvCxnSpPr>
              <a:stCxn id="385" idx="6"/>
              <a:endCxn id="383" idx="4"/>
            </p:cNvCxnSpPr>
            <p:nvPr/>
          </p:nvCxnSpPr>
          <p:spPr>
            <a:xfrm flipV="1">
              <a:off x="3128456" y="2478846"/>
              <a:ext cx="26917" cy="3959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2" name="Прямая соединительная линия 421"/>
            <p:cNvCxnSpPr>
              <a:stCxn id="384" idx="6"/>
              <a:endCxn id="383" idx="3"/>
            </p:cNvCxnSpPr>
            <p:nvPr/>
          </p:nvCxnSpPr>
          <p:spPr>
            <a:xfrm rot="5400000" flipH="1" flipV="1">
              <a:off x="3163283" y="2492481"/>
              <a:ext cx="13221" cy="670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0" name="Прямая соединительная линия 449"/>
            <p:cNvCxnSpPr>
              <a:stCxn id="386" idx="2"/>
              <a:endCxn id="383" idx="6"/>
            </p:cNvCxnSpPr>
            <p:nvPr/>
          </p:nvCxnSpPr>
          <p:spPr>
            <a:xfrm rot="16200000" flipH="1">
              <a:off x="3059669" y="2340224"/>
              <a:ext cx="95704" cy="10585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1" name="Прямая соединительная линия 450"/>
            <p:cNvCxnSpPr>
              <a:stCxn id="386" idx="0"/>
              <a:endCxn id="387" idx="3"/>
            </p:cNvCxnSpPr>
            <p:nvPr/>
          </p:nvCxnSpPr>
          <p:spPr>
            <a:xfrm rot="20835181" flipV="1">
              <a:off x="3054209" y="2258557"/>
              <a:ext cx="10809" cy="4829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3" name="Прямая соединительная линия 452"/>
            <p:cNvCxnSpPr>
              <a:stCxn id="388" idx="2"/>
              <a:endCxn id="389" idx="6"/>
            </p:cNvCxnSpPr>
            <p:nvPr/>
          </p:nvCxnSpPr>
          <p:spPr>
            <a:xfrm rot="10800000" flipV="1">
              <a:off x="2694236" y="2619449"/>
              <a:ext cx="106599" cy="4187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1" name="Группа 367"/>
          <p:cNvGrpSpPr/>
          <p:nvPr/>
        </p:nvGrpSpPr>
        <p:grpSpPr>
          <a:xfrm rot="337753">
            <a:off x="2783978" y="2542447"/>
            <a:ext cx="624343" cy="1448739"/>
            <a:chOff x="2223728" y="2509488"/>
            <a:chExt cx="760100" cy="1763753"/>
          </a:xfrm>
        </p:grpSpPr>
        <p:sp>
          <p:nvSpPr>
            <p:cNvPr id="486" name="8-конечная звезда 485"/>
            <p:cNvSpPr/>
            <p:nvPr/>
          </p:nvSpPr>
          <p:spPr>
            <a:xfrm rot="19358116">
              <a:off x="2351045" y="4208441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87" name="8-конечная звезда 486"/>
            <p:cNvSpPr/>
            <p:nvPr/>
          </p:nvSpPr>
          <p:spPr>
            <a:xfrm rot="19358116">
              <a:off x="2225391" y="4082788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88" name="8-конечная звезда 487"/>
            <p:cNvSpPr/>
            <p:nvPr/>
          </p:nvSpPr>
          <p:spPr>
            <a:xfrm rot="19358116">
              <a:off x="2368267" y="4078534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94" name="8-конечная звезда 493"/>
            <p:cNvSpPr/>
            <p:nvPr/>
          </p:nvSpPr>
          <p:spPr>
            <a:xfrm rot="19358116">
              <a:off x="2582581" y="2868342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96" name="8-конечная звезда 495"/>
            <p:cNvSpPr/>
            <p:nvPr/>
          </p:nvSpPr>
          <p:spPr>
            <a:xfrm rot="19358116" flipV="1">
              <a:off x="2366604" y="3938248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98" name="8-конечная звезда 497"/>
            <p:cNvSpPr/>
            <p:nvPr/>
          </p:nvSpPr>
          <p:spPr>
            <a:xfrm rot="19358116" flipV="1">
              <a:off x="2223728" y="3938249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99" name="8-конечная звезда 498"/>
            <p:cNvSpPr/>
            <p:nvPr/>
          </p:nvSpPr>
          <p:spPr>
            <a:xfrm rot="19358116" flipV="1">
              <a:off x="2295165" y="3723934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00" name="8-конечная звезда 499"/>
            <p:cNvSpPr/>
            <p:nvPr/>
          </p:nvSpPr>
          <p:spPr>
            <a:xfrm rot="19358116" flipV="1">
              <a:off x="2295166" y="3295306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01" name="8-конечная звезда 500"/>
            <p:cNvSpPr/>
            <p:nvPr/>
          </p:nvSpPr>
          <p:spPr>
            <a:xfrm rot="19358116" flipV="1">
              <a:off x="2302520" y="3009553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02" name="8-конечная звезда 501"/>
            <p:cNvSpPr/>
            <p:nvPr/>
          </p:nvSpPr>
          <p:spPr>
            <a:xfrm rot="19358116" flipV="1">
              <a:off x="2302520" y="3152430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03" name="8-конечная звезда 502"/>
            <p:cNvSpPr/>
            <p:nvPr/>
          </p:nvSpPr>
          <p:spPr>
            <a:xfrm rot="19358116" flipV="1">
              <a:off x="2295167" y="2866677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04" name="8-конечная звезда 503"/>
            <p:cNvSpPr/>
            <p:nvPr/>
          </p:nvSpPr>
          <p:spPr>
            <a:xfrm rot="19358116" flipV="1">
              <a:off x="2295166" y="2723802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05" name="8-конечная звезда 504"/>
            <p:cNvSpPr/>
            <p:nvPr/>
          </p:nvSpPr>
          <p:spPr>
            <a:xfrm rot="19358116" flipV="1">
              <a:off x="2366605" y="2509488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06" name="8-конечная звезда 505"/>
            <p:cNvSpPr/>
            <p:nvPr/>
          </p:nvSpPr>
          <p:spPr>
            <a:xfrm rot="19358116" flipV="1">
              <a:off x="2438042" y="2723802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07" name="8-конечная звезда 506"/>
            <p:cNvSpPr/>
            <p:nvPr/>
          </p:nvSpPr>
          <p:spPr>
            <a:xfrm rot="19358116" flipV="1">
              <a:off x="2652356" y="3080993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08" name="8-конечная звезда 507"/>
            <p:cNvSpPr/>
            <p:nvPr/>
          </p:nvSpPr>
          <p:spPr>
            <a:xfrm rot="19358116" flipV="1">
              <a:off x="2795232" y="3080991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09" name="8-конечная звезда 508"/>
            <p:cNvSpPr/>
            <p:nvPr/>
          </p:nvSpPr>
          <p:spPr>
            <a:xfrm rot="19358116" flipV="1">
              <a:off x="2866671" y="3009554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 dirty="0"/>
            </a:p>
          </p:txBody>
        </p:sp>
        <p:sp>
          <p:nvSpPr>
            <p:cNvPr id="511" name="8-конечная звезда 510"/>
            <p:cNvSpPr/>
            <p:nvPr/>
          </p:nvSpPr>
          <p:spPr>
            <a:xfrm rot="19358116" flipV="1">
              <a:off x="2938109" y="3152430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512" name="Прямая соединительная линия 511"/>
            <p:cNvCxnSpPr>
              <a:stCxn id="509" idx="6"/>
              <a:endCxn id="511" idx="2"/>
            </p:cNvCxnSpPr>
            <p:nvPr/>
          </p:nvCxnSpPr>
          <p:spPr>
            <a:xfrm rot="16200000" flipH="1">
              <a:off x="2871981" y="3082005"/>
              <a:ext cx="106539" cy="4369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3" name="Прямая соединительная линия 512"/>
            <p:cNvCxnSpPr>
              <a:stCxn id="509" idx="4"/>
              <a:endCxn id="508" idx="0"/>
            </p:cNvCxnSpPr>
            <p:nvPr/>
          </p:nvCxnSpPr>
          <p:spPr>
            <a:xfrm rot="10800000" flipV="1">
              <a:off x="2836260" y="3046285"/>
              <a:ext cx="35102" cy="4369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4" name="Прямая соединительная линия 513"/>
            <p:cNvCxnSpPr>
              <a:stCxn id="511" idx="3"/>
              <a:endCxn id="508" idx="7"/>
            </p:cNvCxnSpPr>
            <p:nvPr/>
          </p:nvCxnSpPr>
          <p:spPr>
            <a:xfrm rot="16200000" flipV="1">
              <a:off x="2856848" y="3090789"/>
              <a:ext cx="65364" cy="9756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5" name="Прямая соединительная линия 514"/>
            <p:cNvCxnSpPr>
              <a:stCxn id="508" idx="3"/>
              <a:endCxn id="507" idx="7"/>
            </p:cNvCxnSpPr>
            <p:nvPr/>
          </p:nvCxnSpPr>
          <p:spPr>
            <a:xfrm rot="16200000" flipH="1" flipV="1">
              <a:off x="2743615" y="3055070"/>
              <a:ext cx="6077" cy="9756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6" name="Прямая соединительная линия 515"/>
            <p:cNvCxnSpPr>
              <a:stCxn id="507" idx="1"/>
              <a:endCxn id="494" idx="3"/>
            </p:cNvCxnSpPr>
            <p:nvPr/>
          </p:nvCxnSpPr>
          <p:spPr>
            <a:xfrm rot="16200000" flipV="1">
              <a:off x="2562578" y="2965519"/>
              <a:ext cx="159092" cy="7225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7" name="Прямая соединительная линия 516"/>
            <p:cNvCxnSpPr>
              <a:stCxn id="494" idx="5"/>
              <a:endCxn id="506" idx="6"/>
            </p:cNvCxnSpPr>
            <p:nvPr/>
          </p:nvCxnSpPr>
          <p:spPr>
            <a:xfrm rot="16200000" flipV="1">
              <a:off x="2465336" y="2774270"/>
              <a:ext cx="126925" cy="10804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8" name="Прямая соединительная линия 517"/>
            <p:cNvCxnSpPr>
              <a:stCxn id="506" idx="2"/>
              <a:endCxn id="505" idx="5"/>
            </p:cNvCxnSpPr>
            <p:nvPr/>
          </p:nvCxnSpPr>
          <p:spPr>
            <a:xfrm rot="16200000" flipV="1">
              <a:off x="2329984" y="2611448"/>
              <a:ext cx="173488" cy="6060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9" name="Прямая соединительная линия 518"/>
            <p:cNvCxnSpPr>
              <a:stCxn id="505" idx="5"/>
              <a:endCxn id="504" idx="0"/>
            </p:cNvCxnSpPr>
            <p:nvPr/>
          </p:nvCxnSpPr>
          <p:spPr>
            <a:xfrm rot="5400000">
              <a:off x="2272420" y="2618780"/>
              <a:ext cx="177783" cy="5023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0" name="Прямая соединительная линия 519"/>
            <p:cNvCxnSpPr>
              <a:stCxn id="504" idx="5"/>
              <a:endCxn id="503" idx="1"/>
            </p:cNvCxnSpPr>
            <p:nvPr/>
          </p:nvCxnSpPr>
          <p:spPr>
            <a:xfrm rot="16200000" flipH="1">
              <a:off x="2269246" y="2815061"/>
              <a:ext cx="97560" cy="607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1" name="Прямая соединительная линия 520"/>
            <p:cNvCxnSpPr>
              <a:stCxn id="501" idx="5"/>
              <a:endCxn id="502" idx="1"/>
            </p:cNvCxnSpPr>
            <p:nvPr/>
          </p:nvCxnSpPr>
          <p:spPr>
            <a:xfrm rot="16200000" flipH="1">
              <a:off x="2276598" y="3100813"/>
              <a:ext cx="97562" cy="607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2" name="Прямая соединительная линия 521"/>
            <p:cNvCxnSpPr>
              <a:stCxn id="501" idx="1"/>
              <a:endCxn id="503" idx="5"/>
            </p:cNvCxnSpPr>
            <p:nvPr/>
          </p:nvCxnSpPr>
          <p:spPr>
            <a:xfrm rot="16200000" flipV="1">
              <a:off x="2272923" y="2954261"/>
              <a:ext cx="97561" cy="1342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7" name="Прямая соединительная линия 556"/>
            <p:cNvCxnSpPr>
              <a:stCxn id="500" idx="1"/>
              <a:endCxn id="502" idx="5"/>
            </p:cNvCxnSpPr>
            <p:nvPr/>
          </p:nvCxnSpPr>
          <p:spPr>
            <a:xfrm rot="5400000" flipH="1" flipV="1">
              <a:off x="2272922" y="3246089"/>
              <a:ext cx="97561" cy="127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8" name="Прямая соединительная линия 557"/>
            <p:cNvCxnSpPr>
              <a:stCxn id="499" idx="1"/>
              <a:endCxn id="500" idx="5"/>
            </p:cNvCxnSpPr>
            <p:nvPr/>
          </p:nvCxnSpPr>
          <p:spPr>
            <a:xfrm rot="16200000" flipV="1">
              <a:off x="2126369" y="3529443"/>
              <a:ext cx="383313" cy="607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9" name="Прямая соединительная линия 558"/>
            <p:cNvCxnSpPr>
              <a:stCxn id="499" idx="6"/>
              <a:endCxn id="496" idx="2"/>
            </p:cNvCxnSpPr>
            <p:nvPr/>
          </p:nvCxnSpPr>
          <p:spPr>
            <a:xfrm rot="16200000" flipH="1">
              <a:off x="2264756" y="3832103"/>
              <a:ext cx="177977" cy="4369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0" name="Прямая соединительная линия 559"/>
            <p:cNvCxnSpPr>
              <a:stCxn id="496" idx="6"/>
              <a:endCxn id="488" idx="7"/>
            </p:cNvCxnSpPr>
            <p:nvPr/>
          </p:nvCxnSpPr>
          <p:spPr>
            <a:xfrm rot="5400000">
              <a:off x="2351348" y="4026783"/>
              <a:ext cx="99497" cy="448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1" name="Прямая соединительная линия 560"/>
            <p:cNvCxnSpPr>
              <a:stCxn id="486" idx="6"/>
              <a:endCxn id="487" idx="2"/>
            </p:cNvCxnSpPr>
            <p:nvPr/>
          </p:nvCxnSpPr>
          <p:spPr>
            <a:xfrm rot="16200000" flipV="1">
              <a:off x="2274359" y="4125666"/>
              <a:ext cx="83843" cy="9500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0" name="Прямая соединительная линия 579"/>
            <p:cNvCxnSpPr>
              <a:stCxn id="487" idx="7"/>
              <a:endCxn id="498" idx="5"/>
            </p:cNvCxnSpPr>
            <p:nvPr/>
          </p:nvCxnSpPr>
          <p:spPr>
            <a:xfrm rot="16200000" flipV="1">
              <a:off x="2200134" y="4027183"/>
              <a:ext cx="99261" cy="1242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1" name="Прямая соединительная линия 580"/>
            <p:cNvCxnSpPr>
              <a:stCxn id="498" idx="7"/>
              <a:endCxn id="496" idx="3"/>
            </p:cNvCxnSpPr>
            <p:nvPr/>
          </p:nvCxnSpPr>
          <p:spPr>
            <a:xfrm rot="5400000" flipH="1" flipV="1">
              <a:off x="2314987" y="3912327"/>
              <a:ext cx="6076" cy="9756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3" name="Прямая соединительная линия 582"/>
            <p:cNvCxnSpPr>
              <a:stCxn id="488" idx="3"/>
              <a:endCxn id="486" idx="7"/>
            </p:cNvCxnSpPr>
            <p:nvPr/>
          </p:nvCxnSpPr>
          <p:spPr>
            <a:xfrm rot="5400000">
              <a:off x="2351498" y="4168547"/>
              <a:ext cx="76434" cy="393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4" name="Группа 368"/>
          <p:cNvGrpSpPr/>
          <p:nvPr/>
        </p:nvGrpSpPr>
        <p:grpSpPr>
          <a:xfrm rot="350356">
            <a:off x="2043163" y="3629051"/>
            <a:ext cx="1251149" cy="1311341"/>
            <a:chOff x="1651719" y="4152057"/>
            <a:chExt cx="1484928" cy="1556366"/>
          </a:xfrm>
        </p:grpSpPr>
        <p:cxnSp>
          <p:nvCxnSpPr>
            <p:cNvPr id="582" name="Прямая соединительная линия 581"/>
            <p:cNvCxnSpPr>
              <a:stCxn id="601" idx="7"/>
              <a:endCxn id="615" idx="3"/>
            </p:cNvCxnSpPr>
            <p:nvPr/>
          </p:nvCxnSpPr>
          <p:spPr>
            <a:xfrm rot="5400000" flipH="1" flipV="1">
              <a:off x="2431189" y="4681845"/>
              <a:ext cx="83228" cy="502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96" name="8-конечная звезда 595"/>
            <p:cNvSpPr/>
            <p:nvPr/>
          </p:nvSpPr>
          <p:spPr>
            <a:xfrm rot="19358116">
              <a:off x="2727626" y="5227964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97" name="8-конечная звезда 596"/>
            <p:cNvSpPr/>
            <p:nvPr/>
          </p:nvSpPr>
          <p:spPr>
            <a:xfrm rot="19358116">
              <a:off x="2513311" y="4656460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98" name="8-конечная звезда 597"/>
            <p:cNvSpPr/>
            <p:nvPr/>
          </p:nvSpPr>
          <p:spPr>
            <a:xfrm rot="19358116">
              <a:off x="1792510" y="4439978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99" name="8-конечная звезда 598"/>
            <p:cNvSpPr/>
            <p:nvPr/>
          </p:nvSpPr>
          <p:spPr>
            <a:xfrm rot="19358116">
              <a:off x="2011077" y="4654291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00" name="8-конечная звезда 599"/>
            <p:cNvSpPr/>
            <p:nvPr/>
          </p:nvSpPr>
          <p:spPr>
            <a:xfrm rot="19358116">
              <a:off x="1939639" y="458285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01" name="8-конечная звезда 600"/>
            <p:cNvSpPr/>
            <p:nvPr/>
          </p:nvSpPr>
          <p:spPr>
            <a:xfrm rot="19358116">
              <a:off x="2439706" y="4725730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04" name="8-конечная звезда 603"/>
            <p:cNvSpPr/>
            <p:nvPr/>
          </p:nvSpPr>
          <p:spPr>
            <a:xfrm rot="19358116">
              <a:off x="1725325" y="4297100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05" name="8-конечная звезда 604"/>
            <p:cNvSpPr/>
            <p:nvPr/>
          </p:nvSpPr>
          <p:spPr>
            <a:xfrm rot="19358116">
              <a:off x="2584751" y="4870774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06" name="8-конечная звезда 605"/>
            <p:cNvSpPr/>
            <p:nvPr/>
          </p:nvSpPr>
          <p:spPr>
            <a:xfrm rot="19358116">
              <a:off x="3082647" y="565442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08" name="8-конечная звезда 607"/>
            <p:cNvSpPr/>
            <p:nvPr/>
          </p:nvSpPr>
          <p:spPr>
            <a:xfrm rot="19358116">
              <a:off x="1651719" y="4152057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09" name="8-конечная звезда 608"/>
            <p:cNvSpPr/>
            <p:nvPr/>
          </p:nvSpPr>
          <p:spPr>
            <a:xfrm rot="19358116">
              <a:off x="1723156" y="4509245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10" name="8-конечная звезда 609"/>
            <p:cNvSpPr/>
            <p:nvPr/>
          </p:nvSpPr>
          <p:spPr>
            <a:xfrm rot="19358116">
              <a:off x="1723157" y="4580683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11" name="8-конечная звезда 610"/>
            <p:cNvSpPr/>
            <p:nvPr/>
          </p:nvSpPr>
          <p:spPr>
            <a:xfrm rot="19358116">
              <a:off x="1662603" y="4305817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12" name="8-конечная звезда 611"/>
            <p:cNvSpPr/>
            <p:nvPr/>
          </p:nvSpPr>
          <p:spPr>
            <a:xfrm rot="19358116">
              <a:off x="2008909" y="4294931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13" name="8-конечная звезда 612"/>
            <p:cNvSpPr/>
            <p:nvPr/>
          </p:nvSpPr>
          <p:spPr>
            <a:xfrm rot="19358116">
              <a:off x="2151783" y="4294932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14" name="8-конечная звезда 613"/>
            <p:cNvSpPr/>
            <p:nvPr/>
          </p:nvSpPr>
          <p:spPr>
            <a:xfrm rot="19358116">
              <a:off x="2151785" y="4580684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15" name="8-конечная звезда 614"/>
            <p:cNvSpPr/>
            <p:nvPr/>
          </p:nvSpPr>
          <p:spPr>
            <a:xfrm rot="19358116">
              <a:off x="2456583" y="4599732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16" name="8-конечная звезда 615"/>
            <p:cNvSpPr/>
            <p:nvPr/>
          </p:nvSpPr>
          <p:spPr>
            <a:xfrm rot="19358116">
              <a:off x="2366098" y="4866436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17" name="8-конечная звезда 616"/>
            <p:cNvSpPr/>
            <p:nvPr/>
          </p:nvSpPr>
          <p:spPr>
            <a:xfrm rot="19358116">
              <a:off x="2305545" y="5080751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18" name="8-конечная звезда 617"/>
            <p:cNvSpPr/>
            <p:nvPr/>
          </p:nvSpPr>
          <p:spPr>
            <a:xfrm rot="19358116">
              <a:off x="2866164" y="5509377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619" name="Прямая соединительная линия 618"/>
            <p:cNvCxnSpPr>
              <a:stCxn id="614" idx="7"/>
              <a:endCxn id="613" idx="3"/>
            </p:cNvCxnSpPr>
            <p:nvPr/>
          </p:nvCxnSpPr>
          <p:spPr>
            <a:xfrm rot="16200000" flipV="1">
              <a:off x="2051917" y="4456537"/>
              <a:ext cx="242934" cy="574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0" name="Прямая соединительная линия 619"/>
            <p:cNvCxnSpPr>
              <a:stCxn id="615" idx="2"/>
              <a:endCxn id="597" idx="7"/>
            </p:cNvCxnSpPr>
            <p:nvPr/>
          </p:nvCxnSpPr>
          <p:spPr>
            <a:xfrm rot="16200000" flipH="1">
              <a:off x="2511530" y="4618261"/>
              <a:ext cx="18249" cy="5872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1" name="Прямая соединительная линия 620"/>
            <p:cNvCxnSpPr>
              <a:stCxn id="605" idx="7"/>
              <a:endCxn id="597" idx="2"/>
            </p:cNvCxnSpPr>
            <p:nvPr/>
          </p:nvCxnSpPr>
          <p:spPr>
            <a:xfrm rot="16200000" flipV="1">
              <a:off x="2515190" y="4764796"/>
              <a:ext cx="156451" cy="5608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2" name="Прямая соединительная линия 621"/>
            <p:cNvCxnSpPr>
              <a:stCxn id="596" idx="7"/>
              <a:endCxn id="605" idx="2"/>
            </p:cNvCxnSpPr>
            <p:nvPr/>
          </p:nvCxnSpPr>
          <p:spPr>
            <a:xfrm rot="16200000" flipV="1">
              <a:off x="2550910" y="5014830"/>
              <a:ext cx="299327" cy="12751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3" name="Прямая соединительная линия 622"/>
            <p:cNvCxnSpPr>
              <a:stCxn id="596" idx="5"/>
              <a:endCxn id="617" idx="2"/>
            </p:cNvCxnSpPr>
            <p:nvPr/>
          </p:nvCxnSpPr>
          <p:spPr>
            <a:xfrm rot="16200000" flipV="1">
              <a:off x="2465814" y="4993959"/>
              <a:ext cx="136541" cy="38766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4" name="Прямая соединительная линия 623"/>
            <p:cNvCxnSpPr>
              <a:stCxn id="618" idx="2"/>
              <a:endCxn id="606" idx="7"/>
            </p:cNvCxnSpPr>
            <p:nvPr/>
          </p:nvCxnSpPr>
          <p:spPr>
            <a:xfrm rot="16200000" flipH="1">
              <a:off x="2953794" y="5495222"/>
              <a:ext cx="106518" cy="21236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5" name="Прямая соединительная линия 624"/>
            <p:cNvCxnSpPr>
              <a:stCxn id="596" idx="2"/>
              <a:endCxn id="618" idx="6"/>
            </p:cNvCxnSpPr>
            <p:nvPr/>
          </p:nvCxnSpPr>
          <p:spPr>
            <a:xfrm rot="16200000" flipH="1">
              <a:off x="2713325" y="5352479"/>
              <a:ext cx="227695" cy="9496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3" name="Прямая соединительная линия 642"/>
            <p:cNvCxnSpPr>
              <a:stCxn id="613" idx="5"/>
              <a:endCxn id="612" idx="1"/>
            </p:cNvCxnSpPr>
            <p:nvPr/>
          </p:nvCxnSpPr>
          <p:spPr>
            <a:xfrm rot="16200000" flipH="1" flipV="1">
              <a:off x="2099076" y="4266503"/>
              <a:ext cx="5739" cy="10005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4" name="Прямая соединительная линия 643"/>
            <p:cNvCxnSpPr>
              <a:stCxn id="616" idx="5"/>
              <a:endCxn id="614" idx="2"/>
            </p:cNvCxnSpPr>
            <p:nvPr/>
          </p:nvCxnSpPr>
          <p:spPr>
            <a:xfrm rot="16200000" flipV="1">
              <a:off x="2143535" y="4662411"/>
              <a:ext cx="265715" cy="17979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5" name="Прямая соединительная линия 644"/>
            <p:cNvCxnSpPr>
              <a:stCxn id="616" idx="7"/>
              <a:endCxn id="601" idx="4"/>
            </p:cNvCxnSpPr>
            <p:nvPr/>
          </p:nvCxnSpPr>
          <p:spPr>
            <a:xfrm rot="5400000" flipH="1" flipV="1">
              <a:off x="2369152" y="4790533"/>
              <a:ext cx="97511" cy="5467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6" name="Прямая соединительная линия 645"/>
            <p:cNvCxnSpPr>
              <a:stCxn id="605" idx="6"/>
              <a:endCxn id="601" idx="2"/>
            </p:cNvCxnSpPr>
            <p:nvPr/>
          </p:nvCxnSpPr>
          <p:spPr>
            <a:xfrm rot="16200000" flipV="1">
              <a:off x="2488673" y="4768608"/>
              <a:ext cx="103234" cy="11439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8" name="Прямая соединительная линия 657"/>
            <p:cNvCxnSpPr>
              <a:stCxn id="600" idx="7"/>
              <a:endCxn id="612" idx="3"/>
            </p:cNvCxnSpPr>
            <p:nvPr/>
          </p:nvCxnSpPr>
          <p:spPr>
            <a:xfrm rot="5400000" flipH="1" flipV="1">
              <a:off x="1876356" y="4431810"/>
              <a:ext cx="245152" cy="5741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9" name="Прямая соединительная линия 658"/>
            <p:cNvCxnSpPr>
              <a:stCxn id="609" idx="3"/>
              <a:endCxn id="610" idx="7"/>
            </p:cNvCxnSpPr>
            <p:nvPr/>
          </p:nvCxnSpPr>
          <p:spPr>
            <a:xfrm rot="16200000" flipH="1">
              <a:off x="1730446" y="4563693"/>
              <a:ext cx="28620" cy="574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0" name="Прямая соединительная линия 659"/>
            <p:cNvCxnSpPr>
              <a:stCxn id="599" idx="1"/>
              <a:endCxn id="614" idx="4"/>
            </p:cNvCxnSpPr>
            <p:nvPr/>
          </p:nvCxnSpPr>
          <p:spPr>
            <a:xfrm rot="5400000" flipH="1" flipV="1">
              <a:off x="2075785" y="4604446"/>
              <a:ext cx="69485" cy="9138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7" name="Прямая соединительная линия 666"/>
            <p:cNvCxnSpPr>
              <a:stCxn id="611" idx="6"/>
              <a:endCxn id="608" idx="3"/>
            </p:cNvCxnSpPr>
            <p:nvPr/>
          </p:nvCxnSpPr>
          <p:spPr>
            <a:xfrm rot="16200000" flipV="1">
              <a:off x="1613180" y="4252335"/>
              <a:ext cx="115184" cy="64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8" name="Прямая соединительная линия 667"/>
            <p:cNvCxnSpPr>
              <a:stCxn id="612" idx="4"/>
              <a:endCxn id="598" idx="0"/>
            </p:cNvCxnSpPr>
            <p:nvPr/>
          </p:nvCxnSpPr>
          <p:spPr>
            <a:xfrm rot="10800000" flipV="1">
              <a:off x="1840970" y="4329640"/>
              <a:ext cx="172373" cy="12095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9" name="Прямая соединительная линия 668"/>
            <p:cNvCxnSpPr>
              <a:stCxn id="609" idx="0"/>
              <a:endCxn id="598" idx="4"/>
            </p:cNvCxnSpPr>
            <p:nvPr/>
          </p:nvCxnSpPr>
          <p:spPr>
            <a:xfrm flipV="1">
              <a:off x="1761923" y="4483364"/>
              <a:ext cx="36128" cy="3437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0" name="Прямая соединительная линия 669"/>
            <p:cNvCxnSpPr>
              <a:stCxn id="612" idx="5"/>
              <a:endCxn id="604" idx="1"/>
            </p:cNvCxnSpPr>
            <p:nvPr/>
          </p:nvCxnSpPr>
          <p:spPr>
            <a:xfrm rot="16200000" flipH="1" flipV="1">
              <a:off x="1887080" y="4205667"/>
              <a:ext cx="14026" cy="23001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1" name="Прямая соединительная линия 670"/>
            <p:cNvCxnSpPr>
              <a:stCxn id="599" idx="6"/>
              <a:endCxn id="600" idx="2"/>
            </p:cNvCxnSpPr>
            <p:nvPr/>
          </p:nvCxnSpPr>
          <p:spPr>
            <a:xfrm rot="16200000" flipV="1">
              <a:off x="1988098" y="4626239"/>
              <a:ext cx="28520" cy="3866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9" name="Прямая соединительная линия 688"/>
            <p:cNvCxnSpPr>
              <a:stCxn id="604" idx="4"/>
              <a:endCxn id="611" idx="1"/>
            </p:cNvCxnSpPr>
            <p:nvPr/>
          </p:nvCxnSpPr>
          <p:spPr>
            <a:xfrm rot="10800000">
              <a:off x="1705612" y="4330288"/>
              <a:ext cx="25254" cy="1019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2" name="Прямая соединительная линия 701"/>
            <p:cNvCxnSpPr>
              <a:stCxn id="614" idx="7"/>
              <a:endCxn id="612" idx="2"/>
            </p:cNvCxnSpPr>
            <p:nvPr/>
          </p:nvCxnSpPr>
          <p:spPr>
            <a:xfrm rot="16200000" flipV="1">
              <a:off x="1986349" y="4390968"/>
              <a:ext cx="247177" cy="13263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5" name="Группа 369"/>
          <p:cNvGrpSpPr/>
          <p:nvPr/>
        </p:nvGrpSpPr>
        <p:grpSpPr>
          <a:xfrm rot="685832">
            <a:off x="2593716" y="4710567"/>
            <a:ext cx="841399" cy="642815"/>
            <a:chOff x="2413837" y="5296478"/>
            <a:chExt cx="1002232" cy="765689"/>
          </a:xfrm>
        </p:grpSpPr>
        <p:sp>
          <p:nvSpPr>
            <p:cNvPr id="710" name="8-конечная звезда 709"/>
            <p:cNvSpPr/>
            <p:nvPr/>
          </p:nvSpPr>
          <p:spPr>
            <a:xfrm rot="19358116">
              <a:off x="2413837" y="5296478"/>
              <a:ext cx="72000" cy="72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11" name="8-конечная звезда 710"/>
            <p:cNvSpPr/>
            <p:nvPr/>
          </p:nvSpPr>
          <p:spPr>
            <a:xfrm rot="19358116">
              <a:off x="2472786" y="5648186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12" name="8-конечная звезда 711"/>
            <p:cNvSpPr/>
            <p:nvPr/>
          </p:nvSpPr>
          <p:spPr>
            <a:xfrm rot="19358116">
              <a:off x="2439705" y="5440110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13" name="8-конечная звезда 712"/>
            <p:cNvSpPr/>
            <p:nvPr/>
          </p:nvSpPr>
          <p:spPr>
            <a:xfrm rot="19358116">
              <a:off x="2511143" y="5368671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14" name="8-конечная звезда 713"/>
            <p:cNvSpPr/>
            <p:nvPr/>
          </p:nvSpPr>
          <p:spPr>
            <a:xfrm rot="19358116">
              <a:off x="2651850" y="5866569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15" name="8-конечная звезда 714"/>
            <p:cNvSpPr/>
            <p:nvPr/>
          </p:nvSpPr>
          <p:spPr>
            <a:xfrm rot="19358116">
              <a:off x="2804250" y="6018967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16" name="8-конечная звезда 715"/>
            <p:cNvSpPr/>
            <p:nvPr/>
          </p:nvSpPr>
          <p:spPr>
            <a:xfrm rot="19358116">
              <a:off x="2877049" y="6009445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17" name="8-конечная звезда 716"/>
            <p:cNvSpPr/>
            <p:nvPr/>
          </p:nvSpPr>
          <p:spPr>
            <a:xfrm rot="19358116">
              <a:off x="3151917" y="5938005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18" name="8-конечная звезда 717"/>
            <p:cNvSpPr/>
            <p:nvPr/>
          </p:nvSpPr>
          <p:spPr>
            <a:xfrm rot="19358116">
              <a:off x="2734173" y="5734577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19" name="8-конечная звезда 718"/>
            <p:cNvSpPr/>
            <p:nvPr/>
          </p:nvSpPr>
          <p:spPr>
            <a:xfrm rot="19358116">
              <a:off x="2794727" y="5652255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20" name="8-конечная звезда 719"/>
            <p:cNvSpPr/>
            <p:nvPr/>
          </p:nvSpPr>
          <p:spPr>
            <a:xfrm rot="19358116">
              <a:off x="3304648" y="5913195"/>
              <a:ext cx="43199" cy="4319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21" name="8-конечная звезда 720"/>
            <p:cNvSpPr/>
            <p:nvPr/>
          </p:nvSpPr>
          <p:spPr>
            <a:xfrm rot="19358116">
              <a:off x="3358469" y="5729846"/>
              <a:ext cx="57600" cy="576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22" name="8-конечная звезда 721"/>
            <p:cNvSpPr/>
            <p:nvPr/>
          </p:nvSpPr>
          <p:spPr>
            <a:xfrm rot="19358116">
              <a:off x="2651851" y="5509377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723" name="Прямая соединительная линия 722"/>
            <p:cNvCxnSpPr>
              <a:stCxn id="711" idx="2"/>
              <a:endCxn id="718" idx="6"/>
            </p:cNvCxnSpPr>
            <p:nvPr/>
          </p:nvCxnSpPr>
          <p:spPr>
            <a:xfrm rot="15514168" flipH="1">
              <a:off x="2586212" y="5611025"/>
              <a:ext cx="86411" cy="21360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4" name="Прямая соединительная линия 723"/>
            <p:cNvCxnSpPr>
              <a:stCxn id="718" idx="4"/>
              <a:endCxn id="714" idx="0"/>
            </p:cNvCxnSpPr>
            <p:nvPr/>
          </p:nvCxnSpPr>
          <p:spPr>
            <a:xfrm rot="10800000" flipV="1">
              <a:off x="2690618" y="5769286"/>
              <a:ext cx="47989" cy="10577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5" name="Прямая соединительная линия 724"/>
            <p:cNvCxnSpPr>
              <a:stCxn id="719" idx="3"/>
              <a:endCxn id="718" idx="0"/>
            </p:cNvCxnSpPr>
            <p:nvPr/>
          </p:nvCxnSpPr>
          <p:spPr>
            <a:xfrm rot="5400000">
              <a:off x="2769297" y="5698908"/>
              <a:ext cx="47804" cy="4051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6" name="Прямая соединительная линия 725"/>
            <p:cNvCxnSpPr>
              <a:stCxn id="717" idx="6"/>
              <a:endCxn id="719" idx="3"/>
            </p:cNvCxnSpPr>
            <p:nvPr/>
          </p:nvCxnSpPr>
          <p:spPr>
            <a:xfrm rot="16200000" flipV="1">
              <a:off x="2863346" y="5645375"/>
              <a:ext cx="247174" cy="34695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7" name="Прямая соединительная линия 726"/>
            <p:cNvCxnSpPr>
              <a:stCxn id="716" idx="1"/>
              <a:endCxn id="715" idx="1"/>
            </p:cNvCxnSpPr>
            <p:nvPr/>
          </p:nvCxnSpPr>
          <p:spPr>
            <a:xfrm rot="5400000">
              <a:off x="2878898" y="6002277"/>
              <a:ext cx="9522" cy="7279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8" name="Прямая соединительная линия 727"/>
            <p:cNvCxnSpPr>
              <a:stCxn id="717" idx="5"/>
              <a:endCxn id="716" idx="1"/>
            </p:cNvCxnSpPr>
            <p:nvPr/>
          </p:nvCxnSpPr>
          <p:spPr>
            <a:xfrm rot="16200000" flipH="1" flipV="1">
              <a:off x="2997493" y="5879300"/>
              <a:ext cx="77180" cy="23205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9" name="Прямая соединительная линия 728"/>
            <p:cNvCxnSpPr>
              <a:stCxn id="717" idx="1"/>
              <a:endCxn id="720" idx="5"/>
            </p:cNvCxnSpPr>
            <p:nvPr/>
          </p:nvCxnSpPr>
          <p:spPr>
            <a:xfrm rot="4714168" flipH="1" flipV="1">
              <a:off x="3245800" y="5890305"/>
              <a:ext cx="8162" cy="11378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30" name="Прямая соединительная линия 729"/>
            <p:cNvCxnSpPr>
              <a:stCxn id="720" idx="0"/>
              <a:endCxn id="721" idx="3"/>
            </p:cNvCxnSpPr>
            <p:nvPr/>
          </p:nvCxnSpPr>
          <p:spPr>
            <a:xfrm rot="20914168" flipV="1">
              <a:off x="3330485" y="5792491"/>
              <a:ext cx="65886" cy="12389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5" name="Прямая соединительная линия 754"/>
            <p:cNvCxnSpPr>
              <a:stCxn id="722" idx="6"/>
              <a:endCxn id="713" idx="2"/>
            </p:cNvCxnSpPr>
            <p:nvPr/>
          </p:nvCxnSpPr>
          <p:spPr>
            <a:xfrm rot="16200000" flipV="1">
              <a:off x="2559096" y="5412563"/>
              <a:ext cx="96680" cy="10581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6" name="Прямая соединительная линия 755"/>
            <p:cNvCxnSpPr>
              <a:stCxn id="713" idx="6"/>
              <a:endCxn id="710" idx="1"/>
            </p:cNvCxnSpPr>
            <p:nvPr/>
          </p:nvCxnSpPr>
          <p:spPr>
            <a:xfrm rot="16200000" flipV="1">
              <a:off x="2485163" y="5337617"/>
              <a:ext cx="36951" cy="3623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7" name="Прямая соединительная линия 756"/>
            <p:cNvCxnSpPr>
              <a:stCxn id="713" idx="4"/>
              <a:endCxn id="712" idx="0"/>
            </p:cNvCxnSpPr>
            <p:nvPr/>
          </p:nvCxnSpPr>
          <p:spPr>
            <a:xfrm rot="10800000" flipV="1">
              <a:off x="2488164" y="5412056"/>
              <a:ext cx="28520" cy="3866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8" name="Прямая соединительная линия 757"/>
            <p:cNvCxnSpPr>
              <a:stCxn id="712" idx="1"/>
              <a:endCxn id="722" idx="5"/>
            </p:cNvCxnSpPr>
            <p:nvPr/>
          </p:nvCxnSpPr>
          <p:spPr>
            <a:xfrm rot="16200000" flipH="1">
              <a:off x="2544049" y="5420114"/>
              <a:ext cx="57410" cy="15857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9" name="Прямая соединительная линия 758"/>
            <p:cNvCxnSpPr>
              <a:stCxn id="719" idx="6"/>
              <a:endCxn id="722" idx="2"/>
            </p:cNvCxnSpPr>
            <p:nvPr/>
          </p:nvCxnSpPr>
          <p:spPr>
            <a:xfrm rot="16200000" flipV="1">
              <a:off x="2690617" y="5544087"/>
              <a:ext cx="108544" cy="11665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6" name="Группа 509"/>
          <p:cNvGrpSpPr/>
          <p:nvPr/>
        </p:nvGrpSpPr>
        <p:grpSpPr>
          <a:xfrm rot="646126">
            <a:off x="5834525" y="4770199"/>
            <a:ext cx="498363" cy="696528"/>
            <a:chOff x="6580153" y="4869462"/>
            <a:chExt cx="599174" cy="837425"/>
          </a:xfrm>
        </p:grpSpPr>
        <p:sp>
          <p:nvSpPr>
            <p:cNvPr id="523" name="8-конечная звезда 522"/>
            <p:cNvSpPr/>
            <p:nvPr/>
          </p:nvSpPr>
          <p:spPr>
            <a:xfrm rot="1262594">
              <a:off x="6980055" y="4869462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24" name="8-конечная звезда 523"/>
            <p:cNvSpPr/>
            <p:nvPr/>
          </p:nvSpPr>
          <p:spPr>
            <a:xfrm rot="1262594">
              <a:off x="6581737" y="5081547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25" name="8-конечная звезда 524"/>
            <p:cNvSpPr/>
            <p:nvPr/>
          </p:nvSpPr>
          <p:spPr>
            <a:xfrm rot="1262594">
              <a:off x="6580153" y="5365720"/>
              <a:ext cx="53999" cy="5399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26" name="8-конечная звезда 525"/>
            <p:cNvSpPr/>
            <p:nvPr/>
          </p:nvSpPr>
          <p:spPr>
            <a:xfrm rot="1262594">
              <a:off x="7125328" y="5190401"/>
              <a:ext cx="53999" cy="5399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27" name="8-конечная звезда 526"/>
            <p:cNvSpPr/>
            <p:nvPr/>
          </p:nvSpPr>
          <p:spPr>
            <a:xfrm rot="1262594">
              <a:off x="6950246" y="5660087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528" name="Прямая соединительная линия 527"/>
            <p:cNvCxnSpPr>
              <a:stCxn id="526" idx="5"/>
              <a:endCxn id="523" idx="1"/>
            </p:cNvCxnSpPr>
            <p:nvPr/>
          </p:nvCxnSpPr>
          <p:spPr>
            <a:xfrm rot="15553874" flipV="1">
              <a:off x="6944340" y="5029646"/>
              <a:ext cx="278287" cy="6490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9" name="Прямая соединительная линия 528"/>
            <p:cNvCxnSpPr>
              <a:stCxn id="525" idx="0"/>
              <a:endCxn id="523" idx="2"/>
            </p:cNvCxnSpPr>
            <p:nvPr/>
          </p:nvCxnSpPr>
          <p:spPr>
            <a:xfrm rot="20953874" flipV="1">
              <a:off x="6591665" y="4970662"/>
              <a:ext cx="449849" cy="39318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0" name="Прямая соединительная линия 529"/>
            <p:cNvCxnSpPr>
              <a:stCxn id="527" idx="4"/>
              <a:endCxn id="525" idx="1"/>
            </p:cNvCxnSpPr>
            <p:nvPr/>
          </p:nvCxnSpPr>
          <p:spPr>
            <a:xfrm rot="10153874">
              <a:off x="6645133" y="5388491"/>
              <a:ext cx="279661" cy="31550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1" name="Прямая соединительная линия 530"/>
            <p:cNvCxnSpPr>
              <a:stCxn id="525" idx="6"/>
              <a:endCxn id="524" idx="1"/>
            </p:cNvCxnSpPr>
            <p:nvPr/>
          </p:nvCxnSpPr>
          <p:spPr>
            <a:xfrm rot="5400000" flipH="1" flipV="1">
              <a:off x="6510090" y="5250319"/>
              <a:ext cx="223966" cy="1043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2" name="Прямая соединительная линия 531"/>
            <p:cNvCxnSpPr>
              <a:stCxn id="524" idx="7"/>
              <a:endCxn id="523" idx="3"/>
            </p:cNvCxnSpPr>
            <p:nvPr/>
          </p:nvCxnSpPr>
          <p:spPr>
            <a:xfrm rot="4753874" flipH="1" flipV="1">
              <a:off x="6753726" y="4823982"/>
              <a:ext cx="119140" cy="36784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7" name="Группа 535"/>
          <p:cNvGrpSpPr/>
          <p:nvPr/>
        </p:nvGrpSpPr>
        <p:grpSpPr>
          <a:xfrm rot="323258">
            <a:off x="4207812" y="4351490"/>
            <a:ext cx="1464746" cy="1601856"/>
            <a:chOff x="4505825" y="4720146"/>
            <a:chExt cx="1719437" cy="1760703"/>
          </a:xfrm>
        </p:grpSpPr>
        <p:cxnSp>
          <p:nvCxnSpPr>
            <p:cNvPr id="537" name="Прямая соединительная линия 536"/>
            <p:cNvCxnSpPr>
              <a:stCxn id="578" idx="0"/>
              <a:endCxn id="577" idx="2"/>
            </p:cNvCxnSpPr>
            <p:nvPr/>
          </p:nvCxnSpPr>
          <p:spPr>
            <a:xfrm flipV="1">
              <a:off x="6132291" y="5060439"/>
              <a:ext cx="29275" cy="5622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8" name="Прямая соединительная линия 537"/>
            <p:cNvCxnSpPr>
              <a:stCxn id="552" idx="6"/>
              <a:endCxn id="549" idx="1"/>
            </p:cNvCxnSpPr>
            <p:nvPr/>
          </p:nvCxnSpPr>
          <p:spPr>
            <a:xfrm rot="5076742" flipH="1" flipV="1">
              <a:off x="5488064" y="6252517"/>
              <a:ext cx="41011" cy="4910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9" name="Прямая соединительная линия 538"/>
            <p:cNvCxnSpPr>
              <a:stCxn id="544" idx="7"/>
              <a:endCxn id="543" idx="2"/>
            </p:cNvCxnSpPr>
            <p:nvPr/>
          </p:nvCxnSpPr>
          <p:spPr>
            <a:xfrm rot="5400000" flipH="1" flipV="1">
              <a:off x="5632598" y="5774212"/>
              <a:ext cx="249589" cy="25138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40" name="Прямая соединительная линия 539"/>
            <p:cNvCxnSpPr>
              <a:stCxn id="548" idx="3"/>
              <a:endCxn id="547" idx="6"/>
            </p:cNvCxnSpPr>
            <p:nvPr/>
          </p:nvCxnSpPr>
          <p:spPr>
            <a:xfrm rot="5400000">
              <a:off x="6031085" y="5887865"/>
              <a:ext cx="47329" cy="4852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41" name="8-конечная звезда 540"/>
            <p:cNvSpPr/>
            <p:nvPr/>
          </p:nvSpPr>
          <p:spPr>
            <a:xfrm rot="1262594">
              <a:off x="5438730" y="5367299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42" name="8-конечная звезда 541"/>
            <p:cNvSpPr/>
            <p:nvPr/>
          </p:nvSpPr>
          <p:spPr>
            <a:xfrm rot="1262594">
              <a:off x="5079960" y="5365721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43" name="8-конечная звезда 542"/>
            <p:cNvSpPr/>
            <p:nvPr/>
          </p:nvSpPr>
          <p:spPr>
            <a:xfrm rot="1262594">
              <a:off x="5865779" y="5722910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44" name="8-конечная звезда 543"/>
            <p:cNvSpPr/>
            <p:nvPr/>
          </p:nvSpPr>
          <p:spPr>
            <a:xfrm rot="1262594">
              <a:off x="5580026" y="6008661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45" name="8-конечная звезда 544"/>
            <p:cNvSpPr/>
            <p:nvPr/>
          </p:nvSpPr>
          <p:spPr>
            <a:xfrm rot="1262594">
              <a:off x="5079960" y="565147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46" name="8-конечная звезда 545"/>
            <p:cNvSpPr/>
            <p:nvPr/>
          </p:nvSpPr>
          <p:spPr>
            <a:xfrm rot="1262594">
              <a:off x="5316555" y="5816629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47" name="8-конечная звезда 546"/>
            <p:cNvSpPr/>
            <p:nvPr/>
          </p:nvSpPr>
          <p:spPr>
            <a:xfrm rot="1262594">
              <a:off x="6006023" y="5934592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48" name="8-конечная звезда 547"/>
            <p:cNvSpPr/>
            <p:nvPr/>
          </p:nvSpPr>
          <p:spPr>
            <a:xfrm rot="1262594">
              <a:off x="6077460" y="5863154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49" name="8-конечная звезда 548"/>
            <p:cNvSpPr/>
            <p:nvPr/>
          </p:nvSpPr>
          <p:spPr>
            <a:xfrm rot="1262594">
              <a:off x="5505958" y="6220344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50" name="8-конечная звезда 549"/>
            <p:cNvSpPr/>
            <p:nvPr/>
          </p:nvSpPr>
          <p:spPr>
            <a:xfrm rot="1262594">
              <a:off x="5635118" y="6360537"/>
              <a:ext cx="43200" cy="43201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51" name="8-конечная звезда 550"/>
            <p:cNvSpPr/>
            <p:nvPr/>
          </p:nvSpPr>
          <p:spPr>
            <a:xfrm rot="1262594">
              <a:off x="5552493" y="6319546"/>
              <a:ext cx="36001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52" name="8-конечная звезда 551"/>
            <p:cNvSpPr/>
            <p:nvPr/>
          </p:nvSpPr>
          <p:spPr>
            <a:xfrm rot="1262594">
              <a:off x="5453808" y="6298081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53" name="8-конечная звезда 552"/>
            <p:cNvSpPr/>
            <p:nvPr/>
          </p:nvSpPr>
          <p:spPr>
            <a:xfrm rot="1262594">
              <a:off x="5564030" y="6444849"/>
              <a:ext cx="36001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554" name="Прямая соединительная линия 553"/>
            <p:cNvCxnSpPr>
              <a:stCxn id="546" idx="4"/>
              <a:endCxn id="545" idx="0"/>
            </p:cNvCxnSpPr>
            <p:nvPr/>
          </p:nvCxnSpPr>
          <p:spPr>
            <a:xfrm rot="10800000">
              <a:off x="5132159" y="5688168"/>
              <a:ext cx="185596" cy="13999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5" name="Прямая соединительная линия 554"/>
            <p:cNvCxnSpPr>
              <a:stCxn id="546" idx="0"/>
              <a:endCxn id="544" idx="4"/>
            </p:cNvCxnSpPr>
            <p:nvPr/>
          </p:nvCxnSpPr>
          <p:spPr>
            <a:xfrm>
              <a:off x="5351355" y="5841092"/>
              <a:ext cx="230472" cy="18487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6" name="Прямая соединительная линия 555"/>
            <p:cNvCxnSpPr>
              <a:stCxn id="541" idx="7"/>
              <a:endCxn id="543" idx="5"/>
            </p:cNvCxnSpPr>
            <p:nvPr/>
          </p:nvCxnSpPr>
          <p:spPr>
            <a:xfrm rot="16200000" flipH="1">
              <a:off x="5521930" y="5365350"/>
              <a:ext cx="338693" cy="38107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2" name="Прямая соединительная линия 561"/>
            <p:cNvCxnSpPr>
              <a:stCxn id="543" idx="0"/>
              <a:endCxn id="548" idx="5"/>
            </p:cNvCxnSpPr>
            <p:nvPr/>
          </p:nvCxnSpPr>
          <p:spPr>
            <a:xfrm>
              <a:off x="5917978" y="5759605"/>
              <a:ext cx="170173" cy="10510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3" name="Прямая соединительная линия 562"/>
            <p:cNvCxnSpPr>
              <a:stCxn id="549" idx="6"/>
              <a:endCxn id="544" idx="2"/>
            </p:cNvCxnSpPr>
            <p:nvPr/>
          </p:nvCxnSpPr>
          <p:spPr>
            <a:xfrm rot="5400000" flipH="1" flipV="1">
              <a:off x="5483534" y="6107747"/>
              <a:ext cx="160684" cy="6691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4" name="Прямая соединительная линия 563"/>
            <p:cNvCxnSpPr>
              <a:stCxn id="545" idx="5"/>
              <a:endCxn id="542" idx="2"/>
            </p:cNvCxnSpPr>
            <p:nvPr/>
          </p:nvCxnSpPr>
          <p:spPr>
            <a:xfrm rot="5400000" flipH="1" flipV="1">
              <a:off x="4978692" y="5535226"/>
              <a:ext cx="235879" cy="126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5" name="Прямая соединительная линия 564"/>
            <p:cNvCxnSpPr>
              <a:stCxn id="541" idx="4"/>
              <a:endCxn id="542" idx="7"/>
            </p:cNvCxnSpPr>
            <p:nvPr/>
          </p:nvCxnSpPr>
          <p:spPr>
            <a:xfrm rot="10800000">
              <a:off x="5131635" y="5381759"/>
              <a:ext cx="309257" cy="630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6" name="Прямая соединительная линия 565"/>
            <p:cNvCxnSpPr>
              <a:stCxn id="541" idx="3"/>
              <a:endCxn id="545" idx="6"/>
            </p:cNvCxnSpPr>
            <p:nvPr/>
          </p:nvCxnSpPr>
          <p:spPr>
            <a:xfrm rot="5400000">
              <a:off x="5158880" y="5370631"/>
              <a:ext cx="240419" cy="32486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7" name="Прямая соединительная линия 566"/>
            <p:cNvCxnSpPr>
              <a:stCxn id="571" idx="4"/>
              <a:endCxn id="572" idx="0"/>
            </p:cNvCxnSpPr>
            <p:nvPr/>
          </p:nvCxnSpPr>
          <p:spPr>
            <a:xfrm rot="10800000">
              <a:off x="5826511" y="4816048"/>
              <a:ext cx="37837" cy="1198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8" name="Прямая соединительная линия 567"/>
            <p:cNvCxnSpPr>
              <a:stCxn id="553" idx="7"/>
              <a:endCxn id="550" idx="2"/>
            </p:cNvCxnSpPr>
            <p:nvPr/>
          </p:nvCxnSpPr>
          <p:spPr>
            <a:xfrm rot="5076742" flipH="1" flipV="1">
              <a:off x="5599433" y="6401401"/>
              <a:ext cx="48362" cy="5473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9" name="Прямая соединительная линия 568"/>
            <p:cNvCxnSpPr>
              <a:stCxn id="550" idx="5"/>
              <a:endCxn id="551" idx="0"/>
            </p:cNvCxnSpPr>
            <p:nvPr/>
          </p:nvCxnSpPr>
          <p:spPr>
            <a:xfrm rot="15876742" flipV="1">
              <a:off x="5605596" y="6323750"/>
              <a:ext cx="24422" cy="5883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0" name="Прямая соединительная линия 569"/>
            <p:cNvCxnSpPr>
              <a:stCxn id="551" idx="4"/>
              <a:endCxn id="552" idx="0"/>
            </p:cNvCxnSpPr>
            <p:nvPr/>
          </p:nvCxnSpPr>
          <p:spPr>
            <a:xfrm rot="10476742">
              <a:off x="5499277" y="6326951"/>
              <a:ext cx="54190" cy="694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71" name="8-конечная звезда 570"/>
            <p:cNvSpPr/>
            <p:nvPr/>
          </p:nvSpPr>
          <p:spPr>
            <a:xfrm rot="1262594">
              <a:off x="5863147" y="4816497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72" name="8-конечная звезда 571"/>
            <p:cNvSpPr/>
            <p:nvPr/>
          </p:nvSpPr>
          <p:spPr>
            <a:xfrm rot="1262594">
              <a:off x="5791710" y="4791585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73" name="8-конечная звезда 572"/>
            <p:cNvSpPr/>
            <p:nvPr/>
          </p:nvSpPr>
          <p:spPr>
            <a:xfrm rot="1262594">
              <a:off x="5863147" y="4720146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74" name="8-конечная звезда 573"/>
            <p:cNvSpPr/>
            <p:nvPr/>
          </p:nvSpPr>
          <p:spPr>
            <a:xfrm rot="1262594">
              <a:off x="5459431" y="5316563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75" name="8-конечная звезда 574"/>
            <p:cNvSpPr/>
            <p:nvPr/>
          </p:nvSpPr>
          <p:spPr>
            <a:xfrm rot="1262594">
              <a:off x="6006023" y="5648841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76" name="8-конечная звезда 575"/>
            <p:cNvSpPr/>
            <p:nvPr/>
          </p:nvSpPr>
          <p:spPr>
            <a:xfrm rot="1262594">
              <a:off x="6080094" y="4865654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77" name="8-конечная звезда 576"/>
            <p:cNvSpPr/>
            <p:nvPr/>
          </p:nvSpPr>
          <p:spPr>
            <a:xfrm rot="1262594">
              <a:off x="6140800" y="4997800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78" name="8-конечная звезда 577"/>
            <p:cNvSpPr/>
            <p:nvPr/>
          </p:nvSpPr>
          <p:spPr>
            <a:xfrm rot="1262594">
              <a:off x="6080092" y="5079969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79" name="8-конечная звезда 578"/>
            <p:cNvSpPr/>
            <p:nvPr/>
          </p:nvSpPr>
          <p:spPr>
            <a:xfrm rot="1262594">
              <a:off x="6171262" y="5237777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84" name="8-конечная звезда 583"/>
            <p:cNvSpPr/>
            <p:nvPr/>
          </p:nvSpPr>
          <p:spPr>
            <a:xfrm rot="1262594">
              <a:off x="5766815" y="5403699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85" name="8-конечная звезда 584"/>
            <p:cNvSpPr/>
            <p:nvPr/>
          </p:nvSpPr>
          <p:spPr>
            <a:xfrm rot="1262594">
              <a:off x="5959331" y="5544442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86" name="8-конечная звезда 585"/>
            <p:cNvSpPr/>
            <p:nvPr/>
          </p:nvSpPr>
          <p:spPr>
            <a:xfrm rot="1262594">
              <a:off x="5943696" y="5461650"/>
              <a:ext cx="64801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587" name="Прямая соединительная линия 586"/>
            <p:cNvCxnSpPr>
              <a:stCxn id="586" idx="6"/>
              <a:endCxn id="579" idx="2"/>
            </p:cNvCxnSpPr>
            <p:nvPr/>
          </p:nvCxnSpPr>
          <p:spPr>
            <a:xfrm rot="5076742" flipH="1" flipV="1">
              <a:off x="6010447" y="5268924"/>
              <a:ext cx="155536" cy="21593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8" name="Прямая соединительная линия 587"/>
            <p:cNvCxnSpPr>
              <a:stCxn id="575" idx="4"/>
              <a:endCxn id="585" idx="2"/>
            </p:cNvCxnSpPr>
            <p:nvPr/>
          </p:nvCxnSpPr>
          <p:spPr>
            <a:xfrm rot="10476742">
              <a:off x="5979263" y="5595410"/>
              <a:ext cx="24675" cy="6661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9" name="Прямая соединительная линия 588"/>
            <p:cNvCxnSpPr>
              <a:stCxn id="579" idx="4"/>
              <a:endCxn id="578" idx="1"/>
            </p:cNvCxnSpPr>
            <p:nvPr/>
          </p:nvCxnSpPr>
          <p:spPr>
            <a:xfrm rot="10476742">
              <a:off x="6123955" y="5129044"/>
              <a:ext cx="42745" cy="12881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0" name="Прямая соединительная линия 589"/>
            <p:cNvCxnSpPr>
              <a:stCxn id="576" idx="1"/>
              <a:endCxn id="577" idx="5"/>
            </p:cNvCxnSpPr>
            <p:nvPr/>
          </p:nvCxnSpPr>
          <p:spPr>
            <a:xfrm rot="16200000" flipH="1">
              <a:off x="6097418" y="4937966"/>
              <a:ext cx="83264" cy="4198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1" name="Прямая соединительная линия 590"/>
            <p:cNvCxnSpPr>
              <a:stCxn id="586" idx="3"/>
              <a:endCxn id="584" idx="0"/>
            </p:cNvCxnSpPr>
            <p:nvPr/>
          </p:nvCxnSpPr>
          <p:spPr>
            <a:xfrm rot="5076742" flipH="1">
              <a:off x="5843065" y="5413984"/>
              <a:ext cx="78810" cy="11953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2" name="Прямая соединительная линия 591"/>
            <p:cNvCxnSpPr>
              <a:stCxn id="571" idx="0"/>
              <a:endCxn id="576" idx="4"/>
            </p:cNvCxnSpPr>
            <p:nvPr/>
          </p:nvCxnSpPr>
          <p:spPr>
            <a:xfrm>
              <a:off x="5897947" y="4840960"/>
              <a:ext cx="183948" cy="4199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3" name="Прямая соединительная линия 592"/>
            <p:cNvCxnSpPr>
              <a:stCxn id="571" idx="1"/>
              <a:endCxn id="573" idx="1"/>
            </p:cNvCxnSpPr>
            <p:nvPr/>
          </p:nvCxnSpPr>
          <p:spPr>
            <a:xfrm rot="5400000" flipH="1">
              <a:off x="5840280" y="4802771"/>
              <a:ext cx="96351" cy="158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4" name="Прямая соединительная линия 593"/>
            <p:cNvCxnSpPr>
              <a:stCxn id="631" idx="3"/>
              <a:endCxn id="650" idx="7"/>
            </p:cNvCxnSpPr>
            <p:nvPr/>
          </p:nvCxnSpPr>
          <p:spPr>
            <a:xfrm rot="5400000">
              <a:off x="4647637" y="5439196"/>
              <a:ext cx="41535" cy="25626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5" name="Прямая соединительная линия 594"/>
            <p:cNvCxnSpPr>
              <a:stCxn id="626" idx="4"/>
              <a:endCxn id="571" idx="1"/>
            </p:cNvCxnSpPr>
            <p:nvPr/>
          </p:nvCxnSpPr>
          <p:spPr>
            <a:xfrm rot="10800000">
              <a:off x="5888457" y="4850946"/>
              <a:ext cx="48623" cy="4258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02" name="Прямая соединительная линия 601"/>
            <p:cNvCxnSpPr>
              <a:stCxn id="607" idx="6"/>
              <a:endCxn id="571" idx="1"/>
            </p:cNvCxnSpPr>
            <p:nvPr/>
          </p:nvCxnSpPr>
          <p:spPr>
            <a:xfrm rot="16200000" flipV="1">
              <a:off x="5848002" y="4891401"/>
              <a:ext cx="86009" cy="510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03" name="Прямая соединительная линия 602"/>
            <p:cNvCxnSpPr>
              <a:stCxn id="574" idx="0"/>
              <a:endCxn id="584" idx="4"/>
            </p:cNvCxnSpPr>
            <p:nvPr/>
          </p:nvCxnSpPr>
          <p:spPr>
            <a:xfrm rot="21276742">
              <a:off x="5498898" y="5328732"/>
              <a:ext cx="265049" cy="10477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07" name="8-конечная звезда 606"/>
            <p:cNvSpPr/>
            <p:nvPr/>
          </p:nvSpPr>
          <p:spPr>
            <a:xfrm rot="1262594">
              <a:off x="5864200" y="4935514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26" name="8-конечная звезда 625"/>
            <p:cNvSpPr/>
            <p:nvPr/>
          </p:nvSpPr>
          <p:spPr>
            <a:xfrm rot="1262594">
              <a:off x="5935638" y="4879682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27" name="8-конечная звезда 626"/>
            <p:cNvSpPr/>
            <p:nvPr/>
          </p:nvSpPr>
          <p:spPr>
            <a:xfrm rot="1262594">
              <a:off x="5161892" y="6088085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28" name="8-конечная звезда 627"/>
            <p:cNvSpPr/>
            <p:nvPr/>
          </p:nvSpPr>
          <p:spPr>
            <a:xfrm rot="1262594">
              <a:off x="4804312" y="5883049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29" name="8-конечная звезда 628"/>
            <p:cNvSpPr/>
            <p:nvPr/>
          </p:nvSpPr>
          <p:spPr>
            <a:xfrm rot="1262594">
              <a:off x="4979165" y="5946480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30" name="8-конечная звезда 629"/>
            <p:cNvSpPr/>
            <p:nvPr/>
          </p:nvSpPr>
          <p:spPr>
            <a:xfrm rot="1262594">
              <a:off x="4937084" y="5722911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31" name="8-конечная звезда 630"/>
            <p:cNvSpPr/>
            <p:nvPr/>
          </p:nvSpPr>
          <p:spPr>
            <a:xfrm rot="1262594">
              <a:off x="4794208" y="5508596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32" name="8-конечная звезда 631"/>
            <p:cNvSpPr/>
            <p:nvPr/>
          </p:nvSpPr>
          <p:spPr>
            <a:xfrm rot="1262594">
              <a:off x="5310442" y="5915984"/>
              <a:ext cx="43200" cy="43201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33" name="8-конечная звезда 632"/>
            <p:cNvSpPr/>
            <p:nvPr/>
          </p:nvSpPr>
          <p:spPr>
            <a:xfrm rot="1262594">
              <a:off x="5067848" y="6016278"/>
              <a:ext cx="43200" cy="43201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34" name="8-конечная звезда 633"/>
            <p:cNvSpPr/>
            <p:nvPr/>
          </p:nvSpPr>
          <p:spPr>
            <a:xfrm rot="1262594">
              <a:off x="4864066" y="5721332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638" name="Прямая соединительная линия 637"/>
            <p:cNvCxnSpPr>
              <a:stCxn id="633" idx="5"/>
              <a:endCxn id="629" idx="0"/>
            </p:cNvCxnSpPr>
            <p:nvPr/>
          </p:nvCxnSpPr>
          <p:spPr>
            <a:xfrm rot="15876742" flipV="1">
              <a:off x="5036137" y="5977591"/>
              <a:ext cx="40139" cy="4586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9" name="Прямая соединительная линия 638"/>
            <p:cNvCxnSpPr>
              <a:stCxn id="632" idx="2"/>
              <a:endCxn id="627" idx="7"/>
            </p:cNvCxnSpPr>
            <p:nvPr/>
          </p:nvCxnSpPr>
          <p:spPr>
            <a:xfrm rot="5076742">
              <a:off x="5201071" y="5968776"/>
              <a:ext cx="135650" cy="12387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0" name="Прямая соединительная линия 639"/>
            <p:cNvCxnSpPr>
              <a:stCxn id="633" idx="1"/>
              <a:endCxn id="627" idx="4"/>
            </p:cNvCxnSpPr>
            <p:nvPr/>
          </p:nvCxnSpPr>
          <p:spPr>
            <a:xfrm rot="15876742" flipH="1">
              <a:off x="5103613" y="6051303"/>
              <a:ext cx="54313" cy="6066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1" name="Прямая соединительная линия 640"/>
            <p:cNvCxnSpPr>
              <a:stCxn id="545" idx="3"/>
              <a:endCxn id="630" idx="7"/>
            </p:cNvCxnSpPr>
            <p:nvPr/>
          </p:nvCxnSpPr>
          <p:spPr>
            <a:xfrm rot="5400000">
              <a:off x="5010766" y="5667428"/>
              <a:ext cx="49512" cy="9352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2" name="Прямая соединительная линия 641"/>
            <p:cNvCxnSpPr>
              <a:stCxn id="634" idx="0"/>
              <a:endCxn id="630" idx="4"/>
            </p:cNvCxnSpPr>
            <p:nvPr/>
          </p:nvCxnSpPr>
          <p:spPr>
            <a:xfrm flipV="1">
              <a:off x="4905825" y="5740216"/>
              <a:ext cx="33060" cy="1047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7" name="Прямая соединительная линия 646"/>
            <p:cNvCxnSpPr>
              <a:stCxn id="634" idx="6"/>
              <a:endCxn id="631" idx="1"/>
            </p:cNvCxnSpPr>
            <p:nvPr/>
          </p:nvCxnSpPr>
          <p:spPr>
            <a:xfrm rot="16200000" flipV="1">
              <a:off x="4781546" y="5610896"/>
              <a:ext cx="162503" cy="6125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8" name="Прямая соединительная линия 647"/>
            <p:cNvCxnSpPr>
              <a:stCxn id="634" idx="3"/>
              <a:endCxn id="628" idx="6"/>
            </p:cNvCxnSpPr>
            <p:nvPr/>
          </p:nvCxnSpPr>
          <p:spPr>
            <a:xfrm rot="5076742">
              <a:off x="4788556" y="5799902"/>
              <a:ext cx="130112" cy="3709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9" name="Прямая соединительная линия 648"/>
            <p:cNvCxnSpPr>
              <a:stCxn id="628" idx="0"/>
              <a:endCxn id="629" idx="4"/>
            </p:cNvCxnSpPr>
            <p:nvPr/>
          </p:nvCxnSpPr>
          <p:spPr>
            <a:xfrm rot="21276742">
              <a:off x="4859056" y="5913756"/>
              <a:ext cx="119364" cy="5601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50" name="8-конечная звезда 649"/>
            <p:cNvSpPr/>
            <p:nvPr/>
          </p:nvSpPr>
          <p:spPr>
            <a:xfrm rot="1262594">
              <a:off x="4505825" y="5577403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</p:grpSp>
      <p:grpSp>
        <p:nvGrpSpPr>
          <p:cNvPr id="18" name="Группа 805"/>
          <p:cNvGrpSpPr/>
          <p:nvPr/>
        </p:nvGrpSpPr>
        <p:grpSpPr>
          <a:xfrm>
            <a:off x="3077063" y="5363089"/>
            <a:ext cx="1485393" cy="986974"/>
            <a:chOff x="3077063" y="5363089"/>
            <a:chExt cx="1485393" cy="986974"/>
          </a:xfrm>
        </p:grpSpPr>
        <p:sp>
          <p:nvSpPr>
            <p:cNvPr id="676" name="8-конечная звезда 675"/>
            <p:cNvSpPr/>
            <p:nvPr/>
          </p:nvSpPr>
          <p:spPr>
            <a:xfrm rot="1262594">
              <a:off x="4295722" y="5867366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77" name="8-конечная звезда 676"/>
            <p:cNvSpPr/>
            <p:nvPr/>
          </p:nvSpPr>
          <p:spPr>
            <a:xfrm rot="1262594">
              <a:off x="4365581" y="600866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78" name="8-конечная звезда 677"/>
            <p:cNvSpPr/>
            <p:nvPr/>
          </p:nvSpPr>
          <p:spPr>
            <a:xfrm rot="1262594">
              <a:off x="4079829" y="593887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79" name="8-конечная звезда 678"/>
            <p:cNvSpPr/>
            <p:nvPr/>
          </p:nvSpPr>
          <p:spPr>
            <a:xfrm rot="1262594">
              <a:off x="4294142" y="6151538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80" name="8-конечная звезда 679"/>
            <p:cNvSpPr/>
            <p:nvPr/>
          </p:nvSpPr>
          <p:spPr>
            <a:xfrm rot="1262594">
              <a:off x="4365581" y="629606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81" name="8-конечная звезда 680"/>
            <p:cNvSpPr/>
            <p:nvPr/>
          </p:nvSpPr>
          <p:spPr>
            <a:xfrm rot="1262594">
              <a:off x="4508456" y="6080102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82" name="8-конечная звезда 681"/>
            <p:cNvSpPr/>
            <p:nvPr/>
          </p:nvSpPr>
          <p:spPr>
            <a:xfrm rot="1262594">
              <a:off x="4008390" y="5865786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83" name="8-конечная звезда 682"/>
            <p:cNvSpPr/>
            <p:nvPr/>
          </p:nvSpPr>
          <p:spPr>
            <a:xfrm rot="1262594">
              <a:off x="4438667" y="5795997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84" name="8-конечная звезда 683"/>
            <p:cNvSpPr/>
            <p:nvPr/>
          </p:nvSpPr>
          <p:spPr>
            <a:xfrm rot="1262594">
              <a:off x="4008391" y="5722910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85" name="8-конечная звезда 684"/>
            <p:cNvSpPr/>
            <p:nvPr/>
          </p:nvSpPr>
          <p:spPr>
            <a:xfrm rot="1262594">
              <a:off x="3794076" y="5865786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86" name="8-конечная звезда 685"/>
            <p:cNvSpPr/>
            <p:nvPr/>
          </p:nvSpPr>
          <p:spPr>
            <a:xfrm rot="1262594">
              <a:off x="3867163" y="565147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88" name="8-конечная звезда 687"/>
            <p:cNvSpPr/>
            <p:nvPr/>
          </p:nvSpPr>
          <p:spPr>
            <a:xfrm rot="1262594">
              <a:off x="3865514" y="600866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693" name="Прямая соединительная линия 692"/>
            <p:cNvCxnSpPr>
              <a:stCxn id="684" idx="4"/>
              <a:endCxn id="686" idx="0"/>
            </p:cNvCxnSpPr>
            <p:nvPr/>
          </p:nvCxnSpPr>
          <p:spPr>
            <a:xfrm rot="10800000">
              <a:off x="3919362" y="5688169"/>
              <a:ext cx="90830" cy="5204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94" name="8-конечная звезда 693"/>
            <p:cNvSpPr/>
            <p:nvPr/>
          </p:nvSpPr>
          <p:spPr>
            <a:xfrm rot="1262594">
              <a:off x="3935900" y="5661374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95" name="8-конечная звезда 694"/>
            <p:cNvSpPr/>
            <p:nvPr/>
          </p:nvSpPr>
          <p:spPr>
            <a:xfrm rot="1262594">
              <a:off x="3506746" y="5507017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96" name="8-конечная звезда 695"/>
            <p:cNvSpPr/>
            <p:nvPr/>
          </p:nvSpPr>
          <p:spPr>
            <a:xfrm rot="1262594">
              <a:off x="3505694" y="5363089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97" name="8-конечная звезда 696"/>
            <p:cNvSpPr/>
            <p:nvPr/>
          </p:nvSpPr>
          <p:spPr>
            <a:xfrm rot="1262594">
              <a:off x="3149556" y="5792769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98" name="8-конечная звезда 697"/>
            <p:cNvSpPr/>
            <p:nvPr/>
          </p:nvSpPr>
          <p:spPr>
            <a:xfrm rot="1262594">
              <a:off x="3506745" y="6078521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99" name="8-конечная звезда 698"/>
            <p:cNvSpPr/>
            <p:nvPr/>
          </p:nvSpPr>
          <p:spPr>
            <a:xfrm rot="1262594">
              <a:off x="3505692" y="6220345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00" name="8-конечная звезда 699"/>
            <p:cNvSpPr/>
            <p:nvPr/>
          </p:nvSpPr>
          <p:spPr>
            <a:xfrm rot="1262594">
              <a:off x="3077063" y="6006031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701" name="Прямая соединительная линия 700"/>
            <p:cNvCxnSpPr>
              <a:stCxn id="681" idx="6"/>
              <a:endCxn id="683" idx="0"/>
            </p:cNvCxnSpPr>
            <p:nvPr/>
          </p:nvCxnSpPr>
          <p:spPr>
            <a:xfrm rot="16200000" flipV="1">
              <a:off x="4393404" y="5930155"/>
              <a:ext cx="249211" cy="5428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3" name="Прямая соединительная линия 702"/>
            <p:cNvCxnSpPr>
              <a:stCxn id="683" idx="3"/>
              <a:endCxn id="676" idx="7"/>
            </p:cNvCxnSpPr>
            <p:nvPr/>
          </p:nvCxnSpPr>
          <p:spPr>
            <a:xfrm rot="5400000">
              <a:off x="4373037" y="5818654"/>
              <a:ext cx="52650" cy="8326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4" name="Прямая соединительная линия 703"/>
            <p:cNvCxnSpPr>
              <a:stCxn id="681" idx="4"/>
              <a:endCxn id="677" idx="0"/>
            </p:cNvCxnSpPr>
            <p:nvPr/>
          </p:nvCxnSpPr>
          <p:spPr>
            <a:xfrm rot="10800000">
              <a:off x="4417781" y="6045359"/>
              <a:ext cx="92477" cy="5204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5" name="Прямая соединительная линия 704"/>
            <p:cNvCxnSpPr>
              <a:stCxn id="679" idx="6"/>
              <a:endCxn id="677" idx="2"/>
            </p:cNvCxnSpPr>
            <p:nvPr/>
          </p:nvCxnSpPr>
          <p:spPr>
            <a:xfrm rot="5400000" flipH="1" flipV="1">
              <a:off x="4310623" y="6081077"/>
              <a:ext cx="92477" cy="5204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6" name="Прямая соединительная линия 705"/>
            <p:cNvCxnSpPr>
              <a:stCxn id="680" idx="5"/>
              <a:endCxn id="679" idx="1"/>
            </p:cNvCxnSpPr>
            <p:nvPr/>
          </p:nvCxnSpPr>
          <p:spPr>
            <a:xfrm rot="16200000" flipV="1">
              <a:off x="4309274" y="6226044"/>
              <a:ext cx="95177" cy="4951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7" name="Прямая соединительная линия 706"/>
            <p:cNvCxnSpPr>
              <a:stCxn id="680" idx="7"/>
              <a:endCxn id="681" idx="1"/>
            </p:cNvCxnSpPr>
            <p:nvPr/>
          </p:nvCxnSpPr>
          <p:spPr>
            <a:xfrm rot="5400000" flipH="1" flipV="1">
              <a:off x="4391675" y="6157356"/>
              <a:ext cx="180324" cy="12916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5" name="Прямая соединительная линия 744"/>
            <p:cNvCxnSpPr>
              <a:stCxn id="682" idx="7"/>
              <a:endCxn id="684" idx="1"/>
            </p:cNvCxnSpPr>
            <p:nvPr/>
          </p:nvCxnSpPr>
          <p:spPr>
            <a:xfrm rot="16200000" flipV="1">
              <a:off x="3999590" y="5821349"/>
              <a:ext cx="107239" cy="1371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6" name="Прямая соединительная линия 745"/>
            <p:cNvCxnSpPr>
              <a:stCxn id="685" idx="0"/>
              <a:endCxn id="682" idx="4"/>
            </p:cNvCxnSpPr>
            <p:nvPr/>
          </p:nvCxnSpPr>
          <p:spPr>
            <a:xfrm flipV="1">
              <a:off x="3846275" y="5883091"/>
              <a:ext cx="163916" cy="1939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7" name="Прямая соединительная линия 746"/>
            <p:cNvCxnSpPr>
              <a:stCxn id="678" idx="5"/>
              <a:endCxn id="682" idx="0"/>
            </p:cNvCxnSpPr>
            <p:nvPr/>
          </p:nvCxnSpPr>
          <p:spPr>
            <a:xfrm rot="16200000" flipV="1">
              <a:off x="4058869" y="5904201"/>
              <a:ext cx="38718" cy="3527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8" name="Прямая соединительная линия 747"/>
            <p:cNvCxnSpPr>
              <a:stCxn id="677" idx="5"/>
              <a:endCxn id="676" idx="1"/>
            </p:cNvCxnSpPr>
            <p:nvPr/>
          </p:nvCxnSpPr>
          <p:spPr>
            <a:xfrm rot="16200000" flipV="1">
              <a:off x="4320641" y="5950012"/>
              <a:ext cx="81615" cy="4034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9" name="Прямая соединительная линия 748"/>
            <p:cNvCxnSpPr>
              <a:stCxn id="678" idx="7"/>
              <a:endCxn id="677" idx="4"/>
            </p:cNvCxnSpPr>
            <p:nvPr/>
          </p:nvCxnSpPr>
          <p:spPr>
            <a:xfrm rot="16200000" flipH="1">
              <a:off x="4213913" y="5872500"/>
              <a:ext cx="71058" cy="23587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0" name="Прямая соединительная линия 749"/>
            <p:cNvCxnSpPr>
              <a:stCxn id="688" idx="5"/>
              <a:endCxn id="685" idx="1"/>
            </p:cNvCxnSpPr>
            <p:nvPr/>
          </p:nvCxnSpPr>
          <p:spPr>
            <a:xfrm rot="16200000" flipV="1">
              <a:off x="3810031" y="5939469"/>
              <a:ext cx="93529" cy="4951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1" name="Прямая соединительная линия 750"/>
            <p:cNvCxnSpPr>
              <a:stCxn id="688" idx="0"/>
              <a:endCxn id="678" idx="1"/>
            </p:cNvCxnSpPr>
            <p:nvPr/>
          </p:nvCxnSpPr>
          <p:spPr>
            <a:xfrm flipV="1">
              <a:off x="3917713" y="5990547"/>
              <a:ext cx="200079" cy="5481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2" name="Прямая соединительная линия 751"/>
            <p:cNvCxnSpPr>
              <a:stCxn id="682" idx="4"/>
              <a:endCxn id="686" idx="2"/>
            </p:cNvCxnSpPr>
            <p:nvPr/>
          </p:nvCxnSpPr>
          <p:spPr>
            <a:xfrm rot="10800000">
              <a:off x="3884469" y="5703673"/>
              <a:ext cx="125723" cy="17941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3" name="Прямая соединительная линия 752"/>
            <p:cNvCxnSpPr>
              <a:stCxn id="698" idx="7"/>
              <a:endCxn id="688" idx="3"/>
            </p:cNvCxnSpPr>
            <p:nvPr/>
          </p:nvCxnSpPr>
          <p:spPr>
            <a:xfrm rot="5400000" flipH="1" flipV="1">
              <a:off x="3685600" y="5909111"/>
              <a:ext cx="44724" cy="31975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4" name="Прямая соединительная линия 753"/>
            <p:cNvCxnSpPr>
              <a:stCxn id="697" idx="7"/>
              <a:endCxn id="685" idx="3"/>
            </p:cNvCxnSpPr>
            <p:nvPr/>
          </p:nvCxnSpPr>
          <p:spPr>
            <a:xfrm rot="16200000" flipH="1">
              <a:off x="3444573" y="5551920"/>
              <a:ext cx="98151" cy="60550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0" name="Прямая соединительная линия 759"/>
            <p:cNvCxnSpPr>
              <a:stCxn id="700" idx="6"/>
              <a:endCxn id="697" idx="3"/>
            </p:cNvCxnSpPr>
            <p:nvPr/>
          </p:nvCxnSpPr>
          <p:spPr>
            <a:xfrm rot="5400000" flipH="1" flipV="1">
              <a:off x="3034426" y="5890241"/>
              <a:ext cx="184091" cy="4989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3" name="Прямая соединительная линия 792"/>
            <p:cNvCxnSpPr>
              <a:stCxn id="698" idx="4"/>
              <a:endCxn id="697" idx="1"/>
            </p:cNvCxnSpPr>
            <p:nvPr/>
          </p:nvCxnSpPr>
          <p:spPr>
            <a:xfrm rot="10800000">
              <a:off x="3179928" y="5834109"/>
              <a:ext cx="328259" cy="25825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4" name="Прямая соединительная линия 793"/>
            <p:cNvCxnSpPr>
              <a:stCxn id="699" idx="6"/>
              <a:endCxn id="698" idx="1"/>
            </p:cNvCxnSpPr>
            <p:nvPr/>
          </p:nvCxnSpPr>
          <p:spPr>
            <a:xfrm rot="5400000" flipH="1" flipV="1">
              <a:off x="3482793" y="6167223"/>
              <a:ext cx="101684" cy="696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5" name="Прямая соединительная линия 794"/>
            <p:cNvCxnSpPr>
              <a:stCxn id="695" idx="0"/>
              <a:endCxn id="686" idx="4"/>
            </p:cNvCxnSpPr>
            <p:nvPr/>
          </p:nvCxnSpPr>
          <p:spPr>
            <a:xfrm>
              <a:off x="3548505" y="5536373"/>
              <a:ext cx="320459" cy="13240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6" name="Прямая соединительная линия 795"/>
            <p:cNvCxnSpPr>
              <a:stCxn id="695" idx="5"/>
              <a:endCxn id="696" idx="1"/>
            </p:cNvCxnSpPr>
            <p:nvPr/>
          </p:nvCxnSpPr>
          <p:spPr>
            <a:xfrm rot="5400000" flipH="1" flipV="1">
              <a:off x="3469620" y="5447494"/>
              <a:ext cx="111339" cy="1142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809" name="Овал 808"/>
          <p:cNvSpPr/>
          <p:nvPr/>
        </p:nvSpPr>
        <p:spPr>
          <a:xfrm>
            <a:off x="1285852" y="163710"/>
            <a:ext cx="6572296" cy="6516000"/>
          </a:xfrm>
          <a:prstGeom prst="ellipse">
            <a:avLst/>
          </a:prstGeom>
          <a:noFill/>
          <a:ln w="12700"/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cxnSp>
        <p:nvCxnSpPr>
          <p:cNvPr id="812" name="Прямая соединительная линия 811"/>
          <p:cNvCxnSpPr/>
          <p:nvPr/>
        </p:nvCxnSpPr>
        <p:spPr>
          <a:xfrm rot="5400000">
            <a:off x="3906615" y="6621267"/>
            <a:ext cx="259200" cy="71438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823" name="Прямая соединительная линия 822"/>
          <p:cNvCxnSpPr/>
          <p:nvPr/>
        </p:nvCxnSpPr>
        <p:spPr>
          <a:xfrm rot="16200000" flipH="1">
            <a:off x="5660447" y="6412520"/>
            <a:ext cx="252000" cy="142877"/>
          </a:xfrm>
          <a:prstGeom prst="line">
            <a:avLst/>
          </a:prstGeom>
          <a:scene3d>
            <a:camera prst="orthographicFront">
              <a:rot lat="0" lon="0" rev="10200000"/>
            </a:camera>
            <a:lightRig rig="threePt" dir="t"/>
          </a:scene3d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827" name="TextBox 826"/>
          <p:cNvSpPr txBox="1"/>
          <p:nvPr/>
        </p:nvSpPr>
        <p:spPr>
          <a:xfrm rot="21075957">
            <a:off x="4424797" y="6543091"/>
            <a:ext cx="1058667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1400" dirty="0" smtClean="0">
                <a:latin typeface="Bookman Old Style" pitchFamily="18" charset="0"/>
              </a:rPr>
              <a:t>грудень</a:t>
            </a:r>
            <a:endParaRPr lang="uk-UA" sz="1400" dirty="0">
              <a:latin typeface="Bookman Old Style" pitchFamily="18" charset="0"/>
            </a:endParaRPr>
          </a:p>
        </p:txBody>
      </p:sp>
      <p:sp>
        <p:nvSpPr>
          <p:cNvPr id="828" name="TextBox 827"/>
          <p:cNvSpPr txBox="1"/>
          <p:nvPr/>
        </p:nvSpPr>
        <p:spPr>
          <a:xfrm rot="19276280">
            <a:off x="6073450" y="5869472"/>
            <a:ext cx="1058667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1400" dirty="0" smtClean="0">
                <a:latin typeface="Bookman Old Style" pitchFamily="18" charset="0"/>
              </a:rPr>
              <a:t>листопад</a:t>
            </a:r>
            <a:endParaRPr lang="uk-UA" sz="1400" dirty="0">
              <a:latin typeface="Bookman Old Style" pitchFamily="18" charset="0"/>
            </a:endParaRPr>
          </a:p>
        </p:txBody>
      </p:sp>
      <p:sp>
        <p:nvSpPr>
          <p:cNvPr id="829" name="TextBox 828"/>
          <p:cNvSpPr txBox="1"/>
          <p:nvPr/>
        </p:nvSpPr>
        <p:spPr>
          <a:xfrm rot="17630071">
            <a:off x="7117024" y="4586123"/>
            <a:ext cx="1058667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1400" dirty="0" smtClean="0">
                <a:latin typeface="Bookman Old Style" pitchFamily="18" charset="0"/>
              </a:rPr>
              <a:t>жовтень</a:t>
            </a:r>
            <a:endParaRPr lang="uk-UA" sz="1400" dirty="0">
              <a:latin typeface="Bookman Old Style" pitchFamily="18" charset="0"/>
            </a:endParaRPr>
          </a:p>
        </p:txBody>
      </p:sp>
      <p:sp>
        <p:nvSpPr>
          <p:cNvPr id="830" name="TextBox 829"/>
          <p:cNvSpPr txBox="1"/>
          <p:nvPr/>
        </p:nvSpPr>
        <p:spPr>
          <a:xfrm rot="15714304">
            <a:off x="7341394" y="2882876"/>
            <a:ext cx="1058667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1400" dirty="0" smtClean="0">
                <a:latin typeface="Bookman Old Style" pitchFamily="18" charset="0"/>
              </a:rPr>
              <a:t>вересень</a:t>
            </a:r>
            <a:endParaRPr lang="uk-UA" sz="1400" dirty="0">
              <a:latin typeface="Bookman Old Style" pitchFamily="18" charset="0"/>
            </a:endParaRPr>
          </a:p>
        </p:txBody>
      </p:sp>
      <p:sp>
        <p:nvSpPr>
          <p:cNvPr id="831" name="TextBox 830"/>
          <p:cNvSpPr txBox="1"/>
          <p:nvPr/>
        </p:nvSpPr>
        <p:spPr>
          <a:xfrm rot="3220511">
            <a:off x="6748397" y="1310971"/>
            <a:ext cx="1058667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1400" dirty="0" smtClean="0">
                <a:latin typeface="Bookman Old Style" pitchFamily="18" charset="0"/>
              </a:rPr>
              <a:t>серпень</a:t>
            </a:r>
            <a:endParaRPr lang="uk-UA" sz="1400" dirty="0">
              <a:latin typeface="Bookman Old Style" pitchFamily="18" charset="0"/>
            </a:endParaRPr>
          </a:p>
        </p:txBody>
      </p:sp>
      <p:sp>
        <p:nvSpPr>
          <p:cNvPr id="832" name="TextBox 831"/>
          <p:cNvSpPr txBox="1"/>
          <p:nvPr/>
        </p:nvSpPr>
        <p:spPr>
          <a:xfrm rot="1586521">
            <a:off x="5448208" y="219585"/>
            <a:ext cx="1058667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1400" dirty="0" smtClean="0">
                <a:latin typeface="Bookman Old Style" pitchFamily="18" charset="0"/>
              </a:rPr>
              <a:t>липень</a:t>
            </a:r>
            <a:endParaRPr lang="uk-UA" sz="1400" dirty="0">
              <a:latin typeface="Bookman Old Style" pitchFamily="18" charset="0"/>
            </a:endParaRPr>
          </a:p>
        </p:txBody>
      </p:sp>
      <p:sp>
        <p:nvSpPr>
          <p:cNvPr id="833" name="TextBox 832"/>
          <p:cNvSpPr txBox="1"/>
          <p:nvPr/>
        </p:nvSpPr>
        <p:spPr>
          <a:xfrm rot="21422218">
            <a:off x="3660219" y="-66475"/>
            <a:ext cx="1058667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1400" dirty="0" smtClean="0">
                <a:latin typeface="Bookman Old Style" pitchFamily="18" charset="0"/>
              </a:rPr>
              <a:t>червень</a:t>
            </a:r>
            <a:endParaRPr lang="uk-UA" sz="1400" dirty="0">
              <a:latin typeface="Bookman Old Style" pitchFamily="18" charset="0"/>
            </a:endParaRPr>
          </a:p>
        </p:txBody>
      </p:sp>
      <p:sp>
        <p:nvSpPr>
          <p:cNvPr id="834" name="TextBox 833"/>
          <p:cNvSpPr txBox="1"/>
          <p:nvPr/>
        </p:nvSpPr>
        <p:spPr>
          <a:xfrm rot="19518500">
            <a:off x="2065156" y="559647"/>
            <a:ext cx="1058667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1400" dirty="0" smtClean="0">
                <a:latin typeface="Bookman Old Style" pitchFamily="18" charset="0"/>
              </a:rPr>
              <a:t>травень</a:t>
            </a:r>
            <a:endParaRPr lang="uk-UA" sz="1400" dirty="0">
              <a:latin typeface="Bookman Old Style" pitchFamily="18" charset="0"/>
            </a:endParaRPr>
          </a:p>
        </p:txBody>
      </p:sp>
      <p:sp>
        <p:nvSpPr>
          <p:cNvPr id="835" name="TextBox 834"/>
          <p:cNvSpPr txBox="1"/>
          <p:nvPr/>
        </p:nvSpPr>
        <p:spPr>
          <a:xfrm rot="17687757">
            <a:off x="1006358" y="1809320"/>
            <a:ext cx="1058667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1400" dirty="0" smtClean="0">
                <a:latin typeface="Bookman Old Style" pitchFamily="18" charset="0"/>
              </a:rPr>
              <a:t>квітень</a:t>
            </a:r>
          </a:p>
        </p:txBody>
      </p:sp>
      <p:sp>
        <p:nvSpPr>
          <p:cNvPr id="836" name="TextBox 835"/>
          <p:cNvSpPr txBox="1"/>
          <p:nvPr/>
        </p:nvSpPr>
        <p:spPr>
          <a:xfrm rot="4875169">
            <a:off x="749077" y="3754552"/>
            <a:ext cx="1058667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1400" dirty="0" smtClean="0">
                <a:latin typeface="Bookman Old Style" pitchFamily="18" charset="0"/>
              </a:rPr>
              <a:t>березень</a:t>
            </a:r>
          </a:p>
        </p:txBody>
      </p:sp>
      <p:sp>
        <p:nvSpPr>
          <p:cNvPr id="837" name="TextBox 836"/>
          <p:cNvSpPr txBox="1"/>
          <p:nvPr/>
        </p:nvSpPr>
        <p:spPr>
          <a:xfrm rot="3368098">
            <a:off x="1300985" y="5166505"/>
            <a:ext cx="1058667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1400" dirty="0" smtClean="0">
                <a:latin typeface="Bookman Old Style" pitchFamily="18" charset="0"/>
              </a:rPr>
              <a:t>лютий</a:t>
            </a:r>
          </a:p>
        </p:txBody>
      </p:sp>
      <p:sp>
        <p:nvSpPr>
          <p:cNvPr id="838" name="TextBox 837"/>
          <p:cNvSpPr txBox="1"/>
          <p:nvPr/>
        </p:nvSpPr>
        <p:spPr>
          <a:xfrm rot="1618209">
            <a:off x="2572415" y="6249465"/>
            <a:ext cx="1058667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1400" dirty="0" smtClean="0">
                <a:latin typeface="Bookman Old Style" pitchFamily="18" charset="0"/>
              </a:rPr>
              <a:t>січень</a:t>
            </a:r>
          </a:p>
        </p:txBody>
      </p:sp>
      <p:grpSp>
        <p:nvGrpSpPr>
          <p:cNvPr id="19" name="Группа 864"/>
          <p:cNvGrpSpPr/>
          <p:nvPr/>
        </p:nvGrpSpPr>
        <p:grpSpPr>
          <a:xfrm>
            <a:off x="3673098" y="578603"/>
            <a:ext cx="2665709" cy="6010528"/>
            <a:chOff x="3673098" y="578603"/>
            <a:chExt cx="2665709" cy="6010528"/>
          </a:xfrm>
        </p:grpSpPr>
        <p:sp>
          <p:nvSpPr>
            <p:cNvPr id="866" name="Полилиния 865"/>
            <p:cNvSpPr/>
            <p:nvPr/>
          </p:nvSpPr>
          <p:spPr>
            <a:xfrm>
              <a:off x="4702169" y="5535152"/>
              <a:ext cx="727087" cy="608492"/>
            </a:xfrm>
            <a:custGeom>
              <a:avLst/>
              <a:gdLst>
                <a:gd name="connsiteX0" fmla="*/ 2217 w 727087"/>
                <a:gd name="connsiteY0" fmla="*/ 109728 h 608492"/>
                <a:gd name="connsiteX1" fmla="*/ 8867 w 727087"/>
                <a:gd name="connsiteY1" fmla="*/ 146304 h 608492"/>
                <a:gd name="connsiteX2" fmla="*/ 15517 w 727087"/>
                <a:gd name="connsiteY2" fmla="*/ 152955 h 608492"/>
                <a:gd name="connsiteX3" fmla="*/ 28818 w 727087"/>
                <a:gd name="connsiteY3" fmla="*/ 169580 h 608492"/>
                <a:gd name="connsiteX4" fmla="*/ 48768 w 727087"/>
                <a:gd name="connsiteY4" fmla="*/ 176230 h 608492"/>
                <a:gd name="connsiteX5" fmla="*/ 121920 w 727087"/>
                <a:gd name="connsiteY5" fmla="*/ 172905 h 608492"/>
                <a:gd name="connsiteX6" fmla="*/ 158496 w 727087"/>
                <a:gd name="connsiteY6" fmla="*/ 166255 h 608492"/>
                <a:gd name="connsiteX7" fmla="*/ 181772 w 727087"/>
                <a:gd name="connsiteY7" fmla="*/ 162930 h 608492"/>
                <a:gd name="connsiteX8" fmla="*/ 221673 w 727087"/>
                <a:gd name="connsiteY8" fmla="*/ 152955 h 608492"/>
                <a:gd name="connsiteX9" fmla="*/ 231648 w 727087"/>
                <a:gd name="connsiteY9" fmla="*/ 149629 h 608492"/>
                <a:gd name="connsiteX10" fmla="*/ 318100 w 727087"/>
                <a:gd name="connsiteY10" fmla="*/ 156280 h 608492"/>
                <a:gd name="connsiteX11" fmla="*/ 338051 w 727087"/>
                <a:gd name="connsiteY11" fmla="*/ 162930 h 608492"/>
                <a:gd name="connsiteX12" fmla="*/ 358002 w 727087"/>
                <a:gd name="connsiteY12" fmla="*/ 176230 h 608492"/>
                <a:gd name="connsiteX13" fmla="*/ 361327 w 727087"/>
                <a:gd name="connsiteY13" fmla="*/ 192856 h 608492"/>
                <a:gd name="connsiteX14" fmla="*/ 354676 w 727087"/>
                <a:gd name="connsiteY14" fmla="*/ 229432 h 608492"/>
                <a:gd name="connsiteX15" fmla="*/ 348026 w 727087"/>
                <a:gd name="connsiteY15" fmla="*/ 242732 h 608492"/>
                <a:gd name="connsiteX16" fmla="*/ 341376 w 727087"/>
                <a:gd name="connsiteY16" fmla="*/ 279308 h 608492"/>
                <a:gd name="connsiteX17" fmla="*/ 334726 w 727087"/>
                <a:gd name="connsiteY17" fmla="*/ 395686 h 608492"/>
                <a:gd name="connsiteX18" fmla="*/ 331401 w 727087"/>
                <a:gd name="connsiteY18" fmla="*/ 478813 h 608492"/>
                <a:gd name="connsiteX19" fmla="*/ 341376 w 727087"/>
                <a:gd name="connsiteY19" fmla="*/ 528690 h 608492"/>
                <a:gd name="connsiteX20" fmla="*/ 351351 w 727087"/>
                <a:gd name="connsiteY20" fmla="*/ 535340 h 608492"/>
                <a:gd name="connsiteX21" fmla="*/ 367977 w 727087"/>
                <a:gd name="connsiteY21" fmla="*/ 551965 h 608492"/>
                <a:gd name="connsiteX22" fmla="*/ 384602 w 727087"/>
                <a:gd name="connsiteY22" fmla="*/ 561941 h 608492"/>
                <a:gd name="connsiteX23" fmla="*/ 394578 w 727087"/>
                <a:gd name="connsiteY23" fmla="*/ 571916 h 608492"/>
                <a:gd name="connsiteX24" fmla="*/ 427828 w 727087"/>
                <a:gd name="connsiteY24" fmla="*/ 578566 h 608492"/>
                <a:gd name="connsiteX25" fmla="*/ 447779 w 727087"/>
                <a:gd name="connsiteY25" fmla="*/ 585216 h 608492"/>
                <a:gd name="connsiteX26" fmla="*/ 464404 w 727087"/>
                <a:gd name="connsiteY26" fmla="*/ 595192 h 608492"/>
                <a:gd name="connsiteX27" fmla="*/ 474380 w 727087"/>
                <a:gd name="connsiteY27" fmla="*/ 601842 h 608492"/>
                <a:gd name="connsiteX28" fmla="*/ 494330 w 727087"/>
                <a:gd name="connsiteY28" fmla="*/ 608492 h 608492"/>
                <a:gd name="connsiteX29" fmla="*/ 550857 w 727087"/>
                <a:gd name="connsiteY29" fmla="*/ 605167 h 608492"/>
                <a:gd name="connsiteX30" fmla="*/ 560832 w 727087"/>
                <a:gd name="connsiteY30" fmla="*/ 598517 h 608492"/>
                <a:gd name="connsiteX31" fmla="*/ 580783 w 727087"/>
                <a:gd name="connsiteY31" fmla="*/ 591867 h 608492"/>
                <a:gd name="connsiteX32" fmla="*/ 604058 w 727087"/>
                <a:gd name="connsiteY32" fmla="*/ 585216 h 608492"/>
                <a:gd name="connsiteX33" fmla="*/ 627334 w 727087"/>
                <a:gd name="connsiteY33" fmla="*/ 575241 h 608492"/>
                <a:gd name="connsiteX34" fmla="*/ 637309 w 727087"/>
                <a:gd name="connsiteY34" fmla="*/ 568591 h 608492"/>
                <a:gd name="connsiteX35" fmla="*/ 647284 w 727087"/>
                <a:gd name="connsiteY35" fmla="*/ 565266 h 608492"/>
                <a:gd name="connsiteX36" fmla="*/ 657260 w 727087"/>
                <a:gd name="connsiteY36" fmla="*/ 555291 h 608492"/>
                <a:gd name="connsiteX37" fmla="*/ 680535 w 727087"/>
                <a:gd name="connsiteY37" fmla="*/ 541990 h 608492"/>
                <a:gd name="connsiteX38" fmla="*/ 693836 w 727087"/>
                <a:gd name="connsiteY38" fmla="*/ 525365 h 608492"/>
                <a:gd name="connsiteX39" fmla="*/ 697161 w 727087"/>
                <a:gd name="connsiteY39" fmla="*/ 515389 h 608492"/>
                <a:gd name="connsiteX40" fmla="*/ 707136 w 727087"/>
                <a:gd name="connsiteY40" fmla="*/ 495439 h 608492"/>
                <a:gd name="connsiteX41" fmla="*/ 710461 w 727087"/>
                <a:gd name="connsiteY41" fmla="*/ 422287 h 608492"/>
                <a:gd name="connsiteX42" fmla="*/ 713786 w 727087"/>
                <a:gd name="connsiteY42" fmla="*/ 405661 h 608492"/>
                <a:gd name="connsiteX43" fmla="*/ 717111 w 727087"/>
                <a:gd name="connsiteY43" fmla="*/ 385711 h 608492"/>
                <a:gd name="connsiteX44" fmla="*/ 723762 w 727087"/>
                <a:gd name="connsiteY44" fmla="*/ 339160 h 608492"/>
                <a:gd name="connsiteX45" fmla="*/ 727087 w 727087"/>
                <a:gd name="connsiteY45" fmla="*/ 329184 h 608492"/>
                <a:gd name="connsiteX46" fmla="*/ 723762 w 727087"/>
                <a:gd name="connsiteY46" fmla="*/ 295933 h 608492"/>
                <a:gd name="connsiteX47" fmla="*/ 713786 w 727087"/>
                <a:gd name="connsiteY47" fmla="*/ 262683 h 608492"/>
                <a:gd name="connsiteX48" fmla="*/ 707136 w 727087"/>
                <a:gd name="connsiteY48" fmla="*/ 236082 h 608492"/>
                <a:gd name="connsiteX49" fmla="*/ 700486 w 727087"/>
                <a:gd name="connsiteY49" fmla="*/ 212806 h 608492"/>
                <a:gd name="connsiteX50" fmla="*/ 693836 w 727087"/>
                <a:gd name="connsiteY50" fmla="*/ 202831 h 608492"/>
                <a:gd name="connsiteX51" fmla="*/ 690511 w 727087"/>
                <a:gd name="connsiteY51" fmla="*/ 192856 h 608492"/>
                <a:gd name="connsiteX52" fmla="*/ 673885 w 727087"/>
                <a:gd name="connsiteY52" fmla="*/ 176230 h 608492"/>
                <a:gd name="connsiteX53" fmla="*/ 650610 w 727087"/>
                <a:gd name="connsiteY53" fmla="*/ 152955 h 608492"/>
                <a:gd name="connsiteX54" fmla="*/ 643959 w 727087"/>
                <a:gd name="connsiteY54" fmla="*/ 146304 h 608492"/>
                <a:gd name="connsiteX55" fmla="*/ 624009 w 727087"/>
                <a:gd name="connsiteY55" fmla="*/ 139654 h 608492"/>
                <a:gd name="connsiteX56" fmla="*/ 607383 w 727087"/>
                <a:gd name="connsiteY56" fmla="*/ 126354 h 608492"/>
                <a:gd name="connsiteX57" fmla="*/ 600733 w 727087"/>
                <a:gd name="connsiteY57" fmla="*/ 116379 h 608492"/>
                <a:gd name="connsiteX58" fmla="*/ 584108 w 727087"/>
                <a:gd name="connsiteY58" fmla="*/ 99753 h 608492"/>
                <a:gd name="connsiteX59" fmla="*/ 580783 w 727087"/>
                <a:gd name="connsiteY59" fmla="*/ 89778 h 608492"/>
                <a:gd name="connsiteX60" fmla="*/ 557507 w 727087"/>
                <a:gd name="connsiteY60" fmla="*/ 69827 h 608492"/>
                <a:gd name="connsiteX61" fmla="*/ 554182 w 727087"/>
                <a:gd name="connsiteY61" fmla="*/ 59852 h 608492"/>
                <a:gd name="connsiteX62" fmla="*/ 544207 w 727087"/>
                <a:gd name="connsiteY62" fmla="*/ 53202 h 608492"/>
                <a:gd name="connsiteX63" fmla="*/ 537556 w 727087"/>
                <a:gd name="connsiteY63" fmla="*/ 46552 h 608492"/>
                <a:gd name="connsiteX64" fmla="*/ 530906 w 727087"/>
                <a:gd name="connsiteY64" fmla="*/ 36576 h 608492"/>
                <a:gd name="connsiteX65" fmla="*/ 520931 w 727087"/>
                <a:gd name="connsiteY65" fmla="*/ 33251 h 608492"/>
                <a:gd name="connsiteX66" fmla="*/ 500980 w 727087"/>
                <a:gd name="connsiteY66" fmla="*/ 19951 h 608492"/>
                <a:gd name="connsiteX67" fmla="*/ 491005 w 727087"/>
                <a:gd name="connsiteY67" fmla="*/ 13301 h 608492"/>
                <a:gd name="connsiteX68" fmla="*/ 481030 w 727087"/>
                <a:gd name="connsiteY68" fmla="*/ 9976 h 608492"/>
                <a:gd name="connsiteX69" fmla="*/ 471055 w 727087"/>
                <a:gd name="connsiteY69" fmla="*/ 3325 h 608492"/>
                <a:gd name="connsiteX70" fmla="*/ 454429 w 727087"/>
                <a:gd name="connsiteY70" fmla="*/ 0 h 608492"/>
                <a:gd name="connsiteX71" fmla="*/ 354676 w 727087"/>
                <a:gd name="connsiteY71" fmla="*/ 3325 h 608492"/>
                <a:gd name="connsiteX72" fmla="*/ 348026 w 727087"/>
                <a:gd name="connsiteY72" fmla="*/ 9976 h 608492"/>
                <a:gd name="connsiteX73" fmla="*/ 338051 w 727087"/>
                <a:gd name="connsiteY73" fmla="*/ 16626 h 608492"/>
                <a:gd name="connsiteX74" fmla="*/ 318100 w 727087"/>
                <a:gd name="connsiteY74" fmla="*/ 43227 h 608492"/>
                <a:gd name="connsiteX75" fmla="*/ 308125 w 727087"/>
                <a:gd name="connsiteY75" fmla="*/ 46552 h 608492"/>
                <a:gd name="connsiteX76" fmla="*/ 304800 w 727087"/>
                <a:gd name="connsiteY76" fmla="*/ 56527 h 608492"/>
                <a:gd name="connsiteX77" fmla="*/ 294825 w 727087"/>
                <a:gd name="connsiteY77" fmla="*/ 59852 h 608492"/>
                <a:gd name="connsiteX78" fmla="*/ 274874 w 727087"/>
                <a:gd name="connsiteY78" fmla="*/ 69827 h 608492"/>
                <a:gd name="connsiteX79" fmla="*/ 264899 w 727087"/>
                <a:gd name="connsiteY79" fmla="*/ 76477 h 608492"/>
                <a:gd name="connsiteX80" fmla="*/ 215023 w 727087"/>
                <a:gd name="connsiteY80" fmla="*/ 86453 h 608492"/>
                <a:gd name="connsiteX81" fmla="*/ 38793 w 727087"/>
                <a:gd name="connsiteY81" fmla="*/ 89778 h 608492"/>
                <a:gd name="connsiteX82" fmla="*/ 22167 w 727087"/>
                <a:gd name="connsiteY82" fmla="*/ 99753 h 608492"/>
                <a:gd name="connsiteX83" fmla="*/ 2217 w 727087"/>
                <a:gd name="connsiteY83" fmla="*/ 109728 h 6084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</a:cxnLst>
              <a:rect l="l" t="t" r="r" b="b"/>
              <a:pathLst>
                <a:path w="727087" h="608492">
                  <a:moveTo>
                    <a:pt x="2217" y="109728"/>
                  </a:moveTo>
                  <a:cubicBezTo>
                    <a:pt x="0" y="117486"/>
                    <a:pt x="4011" y="138210"/>
                    <a:pt x="8867" y="146304"/>
                  </a:cubicBezTo>
                  <a:cubicBezTo>
                    <a:pt x="10480" y="148992"/>
                    <a:pt x="13300" y="150738"/>
                    <a:pt x="15517" y="152955"/>
                  </a:cubicBezTo>
                  <a:cubicBezTo>
                    <a:pt x="19123" y="163773"/>
                    <a:pt x="17046" y="164348"/>
                    <a:pt x="28818" y="169580"/>
                  </a:cubicBezTo>
                  <a:cubicBezTo>
                    <a:pt x="35224" y="172427"/>
                    <a:pt x="48768" y="176230"/>
                    <a:pt x="48768" y="176230"/>
                  </a:cubicBezTo>
                  <a:cubicBezTo>
                    <a:pt x="73152" y="175122"/>
                    <a:pt x="97569" y="174584"/>
                    <a:pt x="121920" y="172905"/>
                  </a:cubicBezTo>
                  <a:cubicBezTo>
                    <a:pt x="153180" y="170749"/>
                    <a:pt x="135575" y="170422"/>
                    <a:pt x="158496" y="166255"/>
                  </a:cubicBezTo>
                  <a:cubicBezTo>
                    <a:pt x="166207" y="164853"/>
                    <a:pt x="174026" y="164122"/>
                    <a:pt x="181772" y="162930"/>
                  </a:cubicBezTo>
                  <a:cubicBezTo>
                    <a:pt x="206712" y="159093"/>
                    <a:pt x="197327" y="161071"/>
                    <a:pt x="221673" y="152955"/>
                  </a:cubicBezTo>
                  <a:lnTo>
                    <a:pt x="231648" y="149629"/>
                  </a:lnTo>
                  <a:cubicBezTo>
                    <a:pt x="270569" y="151399"/>
                    <a:pt x="288383" y="147365"/>
                    <a:pt x="318100" y="156280"/>
                  </a:cubicBezTo>
                  <a:cubicBezTo>
                    <a:pt x="324814" y="158294"/>
                    <a:pt x="332218" y="159042"/>
                    <a:pt x="338051" y="162930"/>
                  </a:cubicBezTo>
                  <a:lnTo>
                    <a:pt x="358002" y="176230"/>
                  </a:lnTo>
                  <a:cubicBezTo>
                    <a:pt x="359110" y="181772"/>
                    <a:pt x="361327" y="187204"/>
                    <a:pt x="361327" y="192856"/>
                  </a:cubicBezTo>
                  <a:cubicBezTo>
                    <a:pt x="361327" y="194535"/>
                    <a:pt x="355758" y="226186"/>
                    <a:pt x="354676" y="229432"/>
                  </a:cubicBezTo>
                  <a:cubicBezTo>
                    <a:pt x="353108" y="234134"/>
                    <a:pt x="349766" y="238091"/>
                    <a:pt x="348026" y="242732"/>
                  </a:cubicBezTo>
                  <a:cubicBezTo>
                    <a:pt x="344724" y="251537"/>
                    <a:pt x="342047" y="272258"/>
                    <a:pt x="341376" y="279308"/>
                  </a:cubicBezTo>
                  <a:cubicBezTo>
                    <a:pt x="338221" y="312438"/>
                    <a:pt x="336050" y="365238"/>
                    <a:pt x="334726" y="395686"/>
                  </a:cubicBezTo>
                  <a:cubicBezTo>
                    <a:pt x="333521" y="423391"/>
                    <a:pt x="332509" y="451104"/>
                    <a:pt x="331401" y="478813"/>
                  </a:cubicBezTo>
                  <a:cubicBezTo>
                    <a:pt x="331562" y="480259"/>
                    <a:pt x="334303" y="523975"/>
                    <a:pt x="341376" y="528690"/>
                  </a:cubicBezTo>
                  <a:lnTo>
                    <a:pt x="351351" y="535340"/>
                  </a:lnTo>
                  <a:cubicBezTo>
                    <a:pt x="362755" y="552443"/>
                    <a:pt x="352141" y="539295"/>
                    <a:pt x="367977" y="551965"/>
                  </a:cubicBezTo>
                  <a:cubicBezTo>
                    <a:pt x="381018" y="562399"/>
                    <a:pt x="367278" y="556166"/>
                    <a:pt x="384602" y="561941"/>
                  </a:cubicBezTo>
                  <a:cubicBezTo>
                    <a:pt x="387927" y="565266"/>
                    <a:pt x="390665" y="569308"/>
                    <a:pt x="394578" y="571916"/>
                  </a:cubicBezTo>
                  <a:cubicBezTo>
                    <a:pt x="400909" y="576137"/>
                    <a:pt x="425856" y="578284"/>
                    <a:pt x="427828" y="578566"/>
                  </a:cubicBezTo>
                  <a:cubicBezTo>
                    <a:pt x="434478" y="580783"/>
                    <a:pt x="442823" y="580259"/>
                    <a:pt x="447779" y="585216"/>
                  </a:cubicBezTo>
                  <a:cubicBezTo>
                    <a:pt x="460766" y="598205"/>
                    <a:pt x="447141" y="586561"/>
                    <a:pt x="464404" y="595192"/>
                  </a:cubicBezTo>
                  <a:cubicBezTo>
                    <a:pt x="467979" y="596979"/>
                    <a:pt x="470728" y="600219"/>
                    <a:pt x="474380" y="601842"/>
                  </a:cubicBezTo>
                  <a:cubicBezTo>
                    <a:pt x="480786" y="604689"/>
                    <a:pt x="494330" y="608492"/>
                    <a:pt x="494330" y="608492"/>
                  </a:cubicBezTo>
                  <a:cubicBezTo>
                    <a:pt x="513172" y="607384"/>
                    <a:pt x="532191" y="607967"/>
                    <a:pt x="550857" y="605167"/>
                  </a:cubicBezTo>
                  <a:cubicBezTo>
                    <a:pt x="554809" y="604574"/>
                    <a:pt x="557180" y="600140"/>
                    <a:pt x="560832" y="598517"/>
                  </a:cubicBezTo>
                  <a:cubicBezTo>
                    <a:pt x="567238" y="595670"/>
                    <a:pt x="573982" y="593568"/>
                    <a:pt x="580783" y="591867"/>
                  </a:cubicBezTo>
                  <a:cubicBezTo>
                    <a:pt x="585041" y="590802"/>
                    <a:pt x="599290" y="587600"/>
                    <a:pt x="604058" y="585216"/>
                  </a:cubicBezTo>
                  <a:cubicBezTo>
                    <a:pt x="627021" y="573735"/>
                    <a:pt x="599655" y="582161"/>
                    <a:pt x="627334" y="575241"/>
                  </a:cubicBezTo>
                  <a:cubicBezTo>
                    <a:pt x="630659" y="573024"/>
                    <a:pt x="633735" y="570378"/>
                    <a:pt x="637309" y="568591"/>
                  </a:cubicBezTo>
                  <a:cubicBezTo>
                    <a:pt x="640444" y="567024"/>
                    <a:pt x="644368" y="567210"/>
                    <a:pt x="647284" y="565266"/>
                  </a:cubicBezTo>
                  <a:cubicBezTo>
                    <a:pt x="651197" y="562658"/>
                    <a:pt x="653647" y="558301"/>
                    <a:pt x="657260" y="555291"/>
                  </a:cubicBezTo>
                  <a:cubicBezTo>
                    <a:pt x="670870" y="543949"/>
                    <a:pt x="664267" y="552835"/>
                    <a:pt x="680535" y="541990"/>
                  </a:cubicBezTo>
                  <a:cubicBezTo>
                    <a:pt x="686223" y="538198"/>
                    <a:pt x="690277" y="530703"/>
                    <a:pt x="693836" y="525365"/>
                  </a:cubicBezTo>
                  <a:cubicBezTo>
                    <a:pt x="694944" y="522040"/>
                    <a:pt x="695594" y="518524"/>
                    <a:pt x="697161" y="515389"/>
                  </a:cubicBezTo>
                  <a:cubicBezTo>
                    <a:pt x="710054" y="489603"/>
                    <a:pt x="698777" y="520515"/>
                    <a:pt x="707136" y="495439"/>
                  </a:cubicBezTo>
                  <a:cubicBezTo>
                    <a:pt x="708244" y="471055"/>
                    <a:pt x="708658" y="446629"/>
                    <a:pt x="710461" y="422287"/>
                  </a:cubicBezTo>
                  <a:cubicBezTo>
                    <a:pt x="710878" y="416651"/>
                    <a:pt x="712775" y="411222"/>
                    <a:pt x="713786" y="405661"/>
                  </a:cubicBezTo>
                  <a:cubicBezTo>
                    <a:pt x="714992" y="399028"/>
                    <a:pt x="716158" y="392385"/>
                    <a:pt x="717111" y="385711"/>
                  </a:cubicBezTo>
                  <a:cubicBezTo>
                    <a:pt x="719127" y="371599"/>
                    <a:pt x="720585" y="353455"/>
                    <a:pt x="723762" y="339160"/>
                  </a:cubicBezTo>
                  <a:cubicBezTo>
                    <a:pt x="724522" y="335738"/>
                    <a:pt x="725979" y="332509"/>
                    <a:pt x="727087" y="329184"/>
                  </a:cubicBezTo>
                  <a:cubicBezTo>
                    <a:pt x="725979" y="318100"/>
                    <a:pt x="725337" y="306960"/>
                    <a:pt x="723762" y="295933"/>
                  </a:cubicBezTo>
                  <a:cubicBezTo>
                    <a:pt x="720999" y="276596"/>
                    <a:pt x="718409" y="285798"/>
                    <a:pt x="713786" y="262683"/>
                  </a:cubicBezTo>
                  <a:cubicBezTo>
                    <a:pt x="707025" y="228877"/>
                    <a:pt x="713953" y="259941"/>
                    <a:pt x="707136" y="236082"/>
                  </a:cubicBezTo>
                  <a:cubicBezTo>
                    <a:pt x="705715" y="231109"/>
                    <a:pt x="703144" y="218122"/>
                    <a:pt x="700486" y="212806"/>
                  </a:cubicBezTo>
                  <a:cubicBezTo>
                    <a:pt x="698699" y="209232"/>
                    <a:pt x="695623" y="206405"/>
                    <a:pt x="693836" y="202831"/>
                  </a:cubicBezTo>
                  <a:cubicBezTo>
                    <a:pt x="692269" y="199696"/>
                    <a:pt x="692614" y="195660"/>
                    <a:pt x="690511" y="192856"/>
                  </a:cubicBezTo>
                  <a:cubicBezTo>
                    <a:pt x="685808" y="186586"/>
                    <a:pt x="678233" y="182751"/>
                    <a:pt x="673885" y="176230"/>
                  </a:cubicBezTo>
                  <a:cubicBezTo>
                    <a:pt x="658641" y="153364"/>
                    <a:pt x="668167" y="158807"/>
                    <a:pt x="650610" y="152955"/>
                  </a:cubicBezTo>
                  <a:cubicBezTo>
                    <a:pt x="648393" y="150738"/>
                    <a:pt x="646763" y="147706"/>
                    <a:pt x="643959" y="146304"/>
                  </a:cubicBezTo>
                  <a:cubicBezTo>
                    <a:pt x="637689" y="143169"/>
                    <a:pt x="624009" y="139654"/>
                    <a:pt x="624009" y="139654"/>
                  </a:cubicBezTo>
                  <a:cubicBezTo>
                    <a:pt x="604952" y="111069"/>
                    <a:pt x="630327" y="144708"/>
                    <a:pt x="607383" y="126354"/>
                  </a:cubicBezTo>
                  <a:cubicBezTo>
                    <a:pt x="604262" y="123858"/>
                    <a:pt x="603364" y="119386"/>
                    <a:pt x="600733" y="116379"/>
                  </a:cubicBezTo>
                  <a:cubicBezTo>
                    <a:pt x="595572" y="110481"/>
                    <a:pt x="584108" y="99753"/>
                    <a:pt x="584108" y="99753"/>
                  </a:cubicBezTo>
                  <a:cubicBezTo>
                    <a:pt x="583000" y="96428"/>
                    <a:pt x="582820" y="92630"/>
                    <a:pt x="580783" y="89778"/>
                  </a:cubicBezTo>
                  <a:cubicBezTo>
                    <a:pt x="573452" y="79515"/>
                    <a:pt x="567093" y="76218"/>
                    <a:pt x="557507" y="69827"/>
                  </a:cubicBezTo>
                  <a:cubicBezTo>
                    <a:pt x="556399" y="66502"/>
                    <a:pt x="556371" y="62589"/>
                    <a:pt x="554182" y="59852"/>
                  </a:cubicBezTo>
                  <a:cubicBezTo>
                    <a:pt x="551686" y="56732"/>
                    <a:pt x="547328" y="55698"/>
                    <a:pt x="544207" y="53202"/>
                  </a:cubicBezTo>
                  <a:cubicBezTo>
                    <a:pt x="541759" y="51244"/>
                    <a:pt x="539514" y="49000"/>
                    <a:pt x="537556" y="46552"/>
                  </a:cubicBezTo>
                  <a:cubicBezTo>
                    <a:pt x="535059" y="43431"/>
                    <a:pt x="534027" y="39073"/>
                    <a:pt x="530906" y="36576"/>
                  </a:cubicBezTo>
                  <a:cubicBezTo>
                    <a:pt x="528169" y="34386"/>
                    <a:pt x="523995" y="34953"/>
                    <a:pt x="520931" y="33251"/>
                  </a:cubicBezTo>
                  <a:cubicBezTo>
                    <a:pt x="513944" y="29370"/>
                    <a:pt x="507630" y="24384"/>
                    <a:pt x="500980" y="19951"/>
                  </a:cubicBezTo>
                  <a:cubicBezTo>
                    <a:pt x="497655" y="17734"/>
                    <a:pt x="494796" y="14565"/>
                    <a:pt x="491005" y="13301"/>
                  </a:cubicBezTo>
                  <a:lnTo>
                    <a:pt x="481030" y="9976"/>
                  </a:lnTo>
                  <a:cubicBezTo>
                    <a:pt x="477705" y="7759"/>
                    <a:pt x="474797" y="4728"/>
                    <a:pt x="471055" y="3325"/>
                  </a:cubicBezTo>
                  <a:cubicBezTo>
                    <a:pt x="465763" y="1340"/>
                    <a:pt x="460081" y="0"/>
                    <a:pt x="454429" y="0"/>
                  </a:cubicBezTo>
                  <a:cubicBezTo>
                    <a:pt x="421160" y="0"/>
                    <a:pt x="387927" y="2217"/>
                    <a:pt x="354676" y="3325"/>
                  </a:cubicBezTo>
                  <a:cubicBezTo>
                    <a:pt x="352459" y="5542"/>
                    <a:pt x="350474" y="8017"/>
                    <a:pt x="348026" y="9976"/>
                  </a:cubicBezTo>
                  <a:cubicBezTo>
                    <a:pt x="344906" y="12472"/>
                    <a:pt x="340682" y="13619"/>
                    <a:pt x="338051" y="16626"/>
                  </a:cubicBezTo>
                  <a:cubicBezTo>
                    <a:pt x="336225" y="18713"/>
                    <a:pt x="325219" y="38955"/>
                    <a:pt x="318100" y="43227"/>
                  </a:cubicBezTo>
                  <a:cubicBezTo>
                    <a:pt x="315095" y="45030"/>
                    <a:pt x="311450" y="45444"/>
                    <a:pt x="308125" y="46552"/>
                  </a:cubicBezTo>
                  <a:cubicBezTo>
                    <a:pt x="307017" y="49877"/>
                    <a:pt x="307278" y="54049"/>
                    <a:pt x="304800" y="56527"/>
                  </a:cubicBezTo>
                  <a:cubicBezTo>
                    <a:pt x="302322" y="59005"/>
                    <a:pt x="297960" y="58285"/>
                    <a:pt x="294825" y="59852"/>
                  </a:cubicBezTo>
                  <a:cubicBezTo>
                    <a:pt x="269045" y="72742"/>
                    <a:pt x="299946" y="61470"/>
                    <a:pt x="274874" y="69827"/>
                  </a:cubicBezTo>
                  <a:cubicBezTo>
                    <a:pt x="271549" y="72044"/>
                    <a:pt x="268655" y="75111"/>
                    <a:pt x="264899" y="76477"/>
                  </a:cubicBezTo>
                  <a:cubicBezTo>
                    <a:pt x="254960" y="80091"/>
                    <a:pt x="226540" y="86069"/>
                    <a:pt x="215023" y="86453"/>
                  </a:cubicBezTo>
                  <a:cubicBezTo>
                    <a:pt x="156302" y="88410"/>
                    <a:pt x="97536" y="88670"/>
                    <a:pt x="38793" y="89778"/>
                  </a:cubicBezTo>
                  <a:cubicBezTo>
                    <a:pt x="21471" y="95552"/>
                    <a:pt x="35208" y="89321"/>
                    <a:pt x="22167" y="99753"/>
                  </a:cubicBezTo>
                  <a:cubicBezTo>
                    <a:pt x="8793" y="110452"/>
                    <a:pt x="4434" y="101970"/>
                    <a:pt x="2217" y="109728"/>
                  </a:cubicBezTo>
                  <a:close/>
                </a:path>
              </a:pathLst>
            </a:custGeom>
            <a:solidFill>
              <a:srgbClr val="FFFF00">
                <a:alpha val="15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67" name="Полилиния 866"/>
            <p:cNvSpPr/>
            <p:nvPr/>
          </p:nvSpPr>
          <p:spPr>
            <a:xfrm>
              <a:off x="3757771" y="4531861"/>
              <a:ext cx="2347096" cy="2057270"/>
            </a:xfrm>
            <a:custGeom>
              <a:avLst/>
              <a:gdLst>
                <a:gd name="connsiteX0" fmla="*/ 761028 w 2347096"/>
                <a:gd name="connsiteY0" fmla="*/ 2035194 h 2057270"/>
                <a:gd name="connsiteX1" fmla="*/ 927282 w 2347096"/>
                <a:gd name="connsiteY1" fmla="*/ 2038519 h 2057270"/>
                <a:gd name="connsiteX2" fmla="*/ 947233 w 2347096"/>
                <a:gd name="connsiteY2" fmla="*/ 2035194 h 2057270"/>
                <a:gd name="connsiteX3" fmla="*/ 963858 w 2347096"/>
                <a:gd name="connsiteY3" fmla="*/ 2031868 h 2057270"/>
                <a:gd name="connsiteX4" fmla="*/ 1060286 w 2347096"/>
                <a:gd name="connsiteY4" fmla="*/ 2028543 h 2057270"/>
                <a:gd name="connsiteX5" fmla="*/ 1113487 w 2347096"/>
                <a:gd name="connsiteY5" fmla="*/ 2018568 h 2057270"/>
                <a:gd name="connsiteX6" fmla="*/ 1130113 w 2347096"/>
                <a:gd name="connsiteY6" fmla="*/ 2015243 h 2057270"/>
                <a:gd name="connsiteX7" fmla="*/ 1183314 w 2347096"/>
                <a:gd name="connsiteY7" fmla="*/ 2011918 h 2057270"/>
                <a:gd name="connsiteX8" fmla="*/ 1249816 w 2347096"/>
                <a:gd name="connsiteY8" fmla="*/ 2005268 h 2057270"/>
                <a:gd name="connsiteX9" fmla="*/ 1269766 w 2347096"/>
                <a:gd name="connsiteY9" fmla="*/ 2001943 h 2057270"/>
                <a:gd name="connsiteX10" fmla="*/ 1279742 w 2347096"/>
                <a:gd name="connsiteY10" fmla="*/ 1998618 h 2057270"/>
                <a:gd name="connsiteX11" fmla="*/ 1336268 w 2347096"/>
                <a:gd name="connsiteY11" fmla="*/ 1995292 h 2057270"/>
                <a:gd name="connsiteX12" fmla="*/ 1369519 w 2347096"/>
                <a:gd name="connsiteY12" fmla="*/ 1988642 h 2057270"/>
                <a:gd name="connsiteX13" fmla="*/ 1389470 w 2347096"/>
                <a:gd name="connsiteY13" fmla="*/ 1985317 h 2057270"/>
                <a:gd name="connsiteX14" fmla="*/ 1422721 w 2347096"/>
                <a:gd name="connsiteY14" fmla="*/ 1981992 h 2057270"/>
                <a:gd name="connsiteX15" fmla="*/ 1449321 w 2347096"/>
                <a:gd name="connsiteY15" fmla="*/ 1978667 h 2057270"/>
                <a:gd name="connsiteX16" fmla="*/ 1482572 w 2347096"/>
                <a:gd name="connsiteY16" fmla="*/ 1968692 h 2057270"/>
                <a:gd name="connsiteX17" fmla="*/ 1505848 w 2347096"/>
                <a:gd name="connsiteY17" fmla="*/ 1965367 h 2057270"/>
                <a:gd name="connsiteX18" fmla="*/ 1519148 w 2347096"/>
                <a:gd name="connsiteY18" fmla="*/ 1962042 h 2057270"/>
                <a:gd name="connsiteX19" fmla="*/ 1559049 w 2347096"/>
                <a:gd name="connsiteY19" fmla="*/ 1955391 h 2057270"/>
                <a:gd name="connsiteX20" fmla="*/ 1572350 w 2347096"/>
                <a:gd name="connsiteY20" fmla="*/ 1952066 h 2057270"/>
                <a:gd name="connsiteX21" fmla="*/ 1592300 w 2347096"/>
                <a:gd name="connsiteY21" fmla="*/ 1945416 h 2057270"/>
                <a:gd name="connsiteX22" fmla="*/ 1622226 w 2347096"/>
                <a:gd name="connsiteY22" fmla="*/ 1938766 h 2057270"/>
                <a:gd name="connsiteX23" fmla="*/ 1648827 w 2347096"/>
                <a:gd name="connsiteY23" fmla="*/ 1932116 h 2057270"/>
                <a:gd name="connsiteX24" fmla="*/ 1658802 w 2347096"/>
                <a:gd name="connsiteY24" fmla="*/ 1925466 h 2057270"/>
                <a:gd name="connsiteX25" fmla="*/ 1698703 w 2347096"/>
                <a:gd name="connsiteY25" fmla="*/ 1918815 h 2057270"/>
                <a:gd name="connsiteX26" fmla="*/ 1725304 w 2347096"/>
                <a:gd name="connsiteY26" fmla="*/ 1912165 h 2057270"/>
                <a:gd name="connsiteX27" fmla="*/ 1735279 w 2347096"/>
                <a:gd name="connsiteY27" fmla="*/ 1908840 h 2057270"/>
                <a:gd name="connsiteX28" fmla="*/ 1745254 w 2347096"/>
                <a:gd name="connsiteY28" fmla="*/ 1902190 h 2057270"/>
                <a:gd name="connsiteX29" fmla="*/ 1758555 w 2347096"/>
                <a:gd name="connsiteY29" fmla="*/ 1898865 h 2057270"/>
                <a:gd name="connsiteX30" fmla="*/ 1788481 w 2347096"/>
                <a:gd name="connsiteY30" fmla="*/ 1888890 h 2057270"/>
                <a:gd name="connsiteX31" fmla="*/ 1798456 w 2347096"/>
                <a:gd name="connsiteY31" fmla="*/ 1885564 h 2057270"/>
                <a:gd name="connsiteX32" fmla="*/ 1821732 w 2347096"/>
                <a:gd name="connsiteY32" fmla="*/ 1875589 h 2057270"/>
                <a:gd name="connsiteX33" fmla="*/ 1854982 w 2347096"/>
                <a:gd name="connsiteY33" fmla="*/ 1868939 h 2057270"/>
                <a:gd name="connsiteX34" fmla="*/ 1881583 w 2347096"/>
                <a:gd name="connsiteY34" fmla="*/ 1862289 h 2057270"/>
                <a:gd name="connsiteX35" fmla="*/ 1901534 w 2347096"/>
                <a:gd name="connsiteY35" fmla="*/ 1855639 h 2057270"/>
                <a:gd name="connsiteX36" fmla="*/ 1911509 w 2347096"/>
                <a:gd name="connsiteY36" fmla="*/ 1852314 h 2057270"/>
                <a:gd name="connsiteX37" fmla="*/ 1938110 w 2347096"/>
                <a:gd name="connsiteY37" fmla="*/ 1845663 h 2057270"/>
                <a:gd name="connsiteX38" fmla="*/ 1958060 w 2347096"/>
                <a:gd name="connsiteY38" fmla="*/ 1839013 h 2057270"/>
                <a:gd name="connsiteX39" fmla="*/ 1971361 w 2347096"/>
                <a:gd name="connsiteY39" fmla="*/ 1835688 h 2057270"/>
                <a:gd name="connsiteX40" fmla="*/ 1991311 w 2347096"/>
                <a:gd name="connsiteY40" fmla="*/ 1829038 h 2057270"/>
                <a:gd name="connsiteX41" fmla="*/ 2001286 w 2347096"/>
                <a:gd name="connsiteY41" fmla="*/ 1825713 h 2057270"/>
                <a:gd name="connsiteX42" fmla="*/ 2017912 w 2347096"/>
                <a:gd name="connsiteY42" fmla="*/ 1815738 h 2057270"/>
                <a:gd name="connsiteX43" fmla="*/ 2034537 w 2347096"/>
                <a:gd name="connsiteY43" fmla="*/ 1809087 h 2057270"/>
                <a:gd name="connsiteX44" fmla="*/ 2047838 w 2347096"/>
                <a:gd name="connsiteY44" fmla="*/ 1805762 h 2057270"/>
                <a:gd name="connsiteX45" fmla="*/ 2067788 w 2347096"/>
                <a:gd name="connsiteY45" fmla="*/ 1799112 h 2057270"/>
                <a:gd name="connsiteX46" fmla="*/ 2077764 w 2347096"/>
                <a:gd name="connsiteY46" fmla="*/ 1795787 h 2057270"/>
                <a:gd name="connsiteX47" fmla="*/ 2087739 w 2347096"/>
                <a:gd name="connsiteY47" fmla="*/ 1792462 h 2057270"/>
                <a:gd name="connsiteX48" fmla="*/ 2091064 w 2347096"/>
                <a:gd name="connsiteY48" fmla="*/ 1782487 h 2057270"/>
                <a:gd name="connsiteX49" fmla="*/ 2111014 w 2347096"/>
                <a:gd name="connsiteY49" fmla="*/ 1775836 h 2057270"/>
                <a:gd name="connsiteX50" fmla="*/ 2117665 w 2347096"/>
                <a:gd name="connsiteY50" fmla="*/ 1769186 h 2057270"/>
                <a:gd name="connsiteX51" fmla="*/ 2180841 w 2347096"/>
                <a:gd name="connsiteY51" fmla="*/ 1735935 h 2057270"/>
                <a:gd name="connsiteX52" fmla="*/ 2207442 w 2347096"/>
                <a:gd name="connsiteY52" fmla="*/ 1722635 h 2057270"/>
                <a:gd name="connsiteX53" fmla="*/ 2227393 w 2347096"/>
                <a:gd name="connsiteY53" fmla="*/ 1709335 h 2057270"/>
                <a:gd name="connsiteX54" fmla="*/ 2263969 w 2347096"/>
                <a:gd name="connsiteY54" fmla="*/ 1699359 h 2057270"/>
                <a:gd name="connsiteX55" fmla="*/ 2293894 w 2347096"/>
                <a:gd name="connsiteY55" fmla="*/ 1686059 h 2057270"/>
                <a:gd name="connsiteX56" fmla="*/ 2303870 w 2347096"/>
                <a:gd name="connsiteY56" fmla="*/ 1682734 h 2057270"/>
                <a:gd name="connsiteX57" fmla="*/ 2323820 w 2347096"/>
                <a:gd name="connsiteY57" fmla="*/ 1669434 h 2057270"/>
                <a:gd name="connsiteX58" fmla="*/ 2347096 w 2347096"/>
                <a:gd name="connsiteY58" fmla="*/ 1652808 h 2057270"/>
                <a:gd name="connsiteX59" fmla="*/ 2343771 w 2347096"/>
                <a:gd name="connsiteY59" fmla="*/ 1642833 h 2057270"/>
                <a:gd name="connsiteX60" fmla="*/ 2333796 w 2347096"/>
                <a:gd name="connsiteY60" fmla="*/ 1636183 h 2057270"/>
                <a:gd name="connsiteX61" fmla="*/ 2297220 w 2347096"/>
                <a:gd name="connsiteY61" fmla="*/ 1626207 h 2057270"/>
                <a:gd name="connsiteX62" fmla="*/ 2287244 w 2347096"/>
                <a:gd name="connsiteY62" fmla="*/ 1622882 h 2057270"/>
                <a:gd name="connsiteX63" fmla="*/ 2277269 w 2347096"/>
                <a:gd name="connsiteY63" fmla="*/ 1616232 h 2057270"/>
                <a:gd name="connsiteX64" fmla="*/ 2257318 w 2347096"/>
                <a:gd name="connsiteY64" fmla="*/ 1589631 h 2057270"/>
                <a:gd name="connsiteX65" fmla="*/ 2244018 w 2347096"/>
                <a:gd name="connsiteY65" fmla="*/ 1582981 h 2057270"/>
                <a:gd name="connsiteX66" fmla="*/ 2237368 w 2347096"/>
                <a:gd name="connsiteY66" fmla="*/ 1573006 h 2057270"/>
                <a:gd name="connsiteX67" fmla="*/ 2224068 w 2347096"/>
                <a:gd name="connsiteY67" fmla="*/ 1569681 h 2057270"/>
                <a:gd name="connsiteX68" fmla="*/ 2210767 w 2347096"/>
                <a:gd name="connsiteY68" fmla="*/ 1563031 h 2057270"/>
                <a:gd name="connsiteX69" fmla="*/ 2200792 w 2347096"/>
                <a:gd name="connsiteY69" fmla="*/ 1559706 h 2057270"/>
                <a:gd name="connsiteX70" fmla="*/ 2174191 w 2347096"/>
                <a:gd name="connsiteY70" fmla="*/ 1549730 h 2057270"/>
                <a:gd name="connsiteX71" fmla="*/ 2164216 w 2347096"/>
                <a:gd name="connsiteY71" fmla="*/ 1543080 h 2057270"/>
                <a:gd name="connsiteX72" fmla="*/ 2130965 w 2347096"/>
                <a:gd name="connsiteY72" fmla="*/ 1536430 h 2057270"/>
                <a:gd name="connsiteX73" fmla="*/ 2094389 w 2347096"/>
                <a:gd name="connsiteY73" fmla="*/ 1529780 h 2057270"/>
                <a:gd name="connsiteX74" fmla="*/ 2074438 w 2347096"/>
                <a:gd name="connsiteY74" fmla="*/ 1523130 h 2057270"/>
                <a:gd name="connsiteX75" fmla="*/ 2051163 w 2347096"/>
                <a:gd name="connsiteY75" fmla="*/ 1516479 h 2057270"/>
                <a:gd name="connsiteX76" fmla="*/ 1994636 w 2347096"/>
                <a:gd name="connsiteY76" fmla="*/ 1509829 h 2057270"/>
                <a:gd name="connsiteX77" fmla="*/ 1815081 w 2347096"/>
                <a:gd name="connsiteY77" fmla="*/ 1513154 h 2057270"/>
                <a:gd name="connsiteX78" fmla="*/ 1785156 w 2347096"/>
                <a:gd name="connsiteY78" fmla="*/ 1523130 h 2057270"/>
                <a:gd name="connsiteX79" fmla="*/ 1751905 w 2347096"/>
                <a:gd name="connsiteY79" fmla="*/ 1533105 h 2057270"/>
                <a:gd name="connsiteX80" fmla="*/ 1731954 w 2347096"/>
                <a:gd name="connsiteY80" fmla="*/ 1546405 h 2057270"/>
                <a:gd name="connsiteX81" fmla="*/ 1721979 w 2347096"/>
                <a:gd name="connsiteY81" fmla="*/ 1553055 h 2057270"/>
                <a:gd name="connsiteX82" fmla="*/ 1708678 w 2347096"/>
                <a:gd name="connsiteY82" fmla="*/ 1559706 h 2057270"/>
                <a:gd name="connsiteX83" fmla="*/ 1702028 w 2347096"/>
                <a:gd name="connsiteY83" fmla="*/ 1569681 h 2057270"/>
                <a:gd name="connsiteX84" fmla="*/ 1695378 w 2347096"/>
                <a:gd name="connsiteY84" fmla="*/ 1589631 h 2057270"/>
                <a:gd name="connsiteX85" fmla="*/ 1698703 w 2347096"/>
                <a:gd name="connsiteY85" fmla="*/ 1642833 h 2057270"/>
                <a:gd name="connsiteX86" fmla="*/ 1698703 w 2347096"/>
                <a:gd name="connsiteY86" fmla="*/ 1706010 h 2057270"/>
                <a:gd name="connsiteX87" fmla="*/ 1688728 w 2347096"/>
                <a:gd name="connsiteY87" fmla="*/ 1712660 h 2057270"/>
                <a:gd name="connsiteX88" fmla="*/ 1668777 w 2347096"/>
                <a:gd name="connsiteY88" fmla="*/ 1719310 h 2057270"/>
                <a:gd name="connsiteX89" fmla="*/ 1658802 w 2347096"/>
                <a:gd name="connsiteY89" fmla="*/ 1722635 h 2057270"/>
                <a:gd name="connsiteX90" fmla="*/ 1645502 w 2347096"/>
                <a:gd name="connsiteY90" fmla="*/ 1729285 h 2057270"/>
                <a:gd name="connsiteX91" fmla="*/ 1598950 w 2347096"/>
                <a:gd name="connsiteY91" fmla="*/ 1735935 h 2057270"/>
                <a:gd name="connsiteX92" fmla="*/ 1306342 w 2347096"/>
                <a:gd name="connsiteY92" fmla="*/ 1732610 h 2057270"/>
                <a:gd name="connsiteX93" fmla="*/ 1293042 w 2347096"/>
                <a:gd name="connsiteY93" fmla="*/ 1729285 h 2057270"/>
                <a:gd name="connsiteX94" fmla="*/ 1273092 w 2347096"/>
                <a:gd name="connsiteY94" fmla="*/ 1722635 h 2057270"/>
                <a:gd name="connsiteX95" fmla="*/ 1256466 w 2347096"/>
                <a:gd name="connsiteY95" fmla="*/ 1712660 h 2057270"/>
                <a:gd name="connsiteX96" fmla="*/ 1236516 w 2347096"/>
                <a:gd name="connsiteY96" fmla="*/ 1699359 h 2057270"/>
                <a:gd name="connsiteX97" fmla="*/ 1229865 w 2347096"/>
                <a:gd name="connsiteY97" fmla="*/ 1692709 h 2057270"/>
                <a:gd name="connsiteX98" fmla="*/ 1209915 w 2347096"/>
                <a:gd name="connsiteY98" fmla="*/ 1686059 h 2057270"/>
                <a:gd name="connsiteX99" fmla="*/ 1189964 w 2347096"/>
                <a:gd name="connsiteY99" fmla="*/ 1676084 h 2057270"/>
                <a:gd name="connsiteX100" fmla="*/ 1176664 w 2347096"/>
                <a:gd name="connsiteY100" fmla="*/ 1662783 h 2057270"/>
                <a:gd name="connsiteX101" fmla="*/ 1150063 w 2347096"/>
                <a:gd name="connsiteY101" fmla="*/ 1629532 h 2057270"/>
                <a:gd name="connsiteX102" fmla="*/ 1130113 w 2347096"/>
                <a:gd name="connsiteY102" fmla="*/ 1616232 h 2057270"/>
                <a:gd name="connsiteX103" fmla="*/ 1110162 w 2347096"/>
                <a:gd name="connsiteY103" fmla="*/ 1609582 h 2057270"/>
                <a:gd name="connsiteX104" fmla="*/ 1100187 w 2347096"/>
                <a:gd name="connsiteY104" fmla="*/ 1602932 h 2057270"/>
                <a:gd name="connsiteX105" fmla="*/ 1080236 w 2347096"/>
                <a:gd name="connsiteY105" fmla="*/ 1596282 h 2057270"/>
                <a:gd name="connsiteX106" fmla="*/ 1070261 w 2347096"/>
                <a:gd name="connsiteY106" fmla="*/ 1592956 h 2057270"/>
                <a:gd name="connsiteX107" fmla="*/ 1050310 w 2347096"/>
                <a:gd name="connsiteY107" fmla="*/ 1582981 h 2057270"/>
                <a:gd name="connsiteX108" fmla="*/ 1030360 w 2347096"/>
                <a:gd name="connsiteY108" fmla="*/ 1573006 h 2057270"/>
                <a:gd name="connsiteX109" fmla="*/ 1007084 w 2347096"/>
                <a:gd name="connsiteY109" fmla="*/ 1563031 h 2057270"/>
                <a:gd name="connsiteX110" fmla="*/ 997109 w 2347096"/>
                <a:gd name="connsiteY110" fmla="*/ 1553055 h 2057270"/>
                <a:gd name="connsiteX111" fmla="*/ 977158 w 2347096"/>
                <a:gd name="connsiteY111" fmla="*/ 1546405 h 2057270"/>
                <a:gd name="connsiteX112" fmla="*/ 967183 w 2347096"/>
                <a:gd name="connsiteY112" fmla="*/ 1539755 h 2057270"/>
                <a:gd name="connsiteX113" fmla="*/ 957208 w 2347096"/>
                <a:gd name="connsiteY113" fmla="*/ 1536430 h 2057270"/>
                <a:gd name="connsiteX114" fmla="*/ 940582 w 2347096"/>
                <a:gd name="connsiteY114" fmla="*/ 1523130 h 2057270"/>
                <a:gd name="connsiteX115" fmla="*/ 904006 w 2347096"/>
                <a:gd name="connsiteY115" fmla="*/ 1486554 h 2057270"/>
                <a:gd name="connsiteX116" fmla="*/ 894031 w 2347096"/>
                <a:gd name="connsiteY116" fmla="*/ 1476578 h 2057270"/>
                <a:gd name="connsiteX117" fmla="*/ 884056 w 2347096"/>
                <a:gd name="connsiteY117" fmla="*/ 1466603 h 2057270"/>
                <a:gd name="connsiteX118" fmla="*/ 880731 w 2347096"/>
                <a:gd name="connsiteY118" fmla="*/ 1456628 h 2057270"/>
                <a:gd name="connsiteX119" fmla="*/ 870756 w 2347096"/>
                <a:gd name="connsiteY119" fmla="*/ 1449978 h 2057270"/>
                <a:gd name="connsiteX120" fmla="*/ 864105 w 2347096"/>
                <a:gd name="connsiteY120" fmla="*/ 1443327 h 2057270"/>
                <a:gd name="connsiteX121" fmla="*/ 847480 w 2347096"/>
                <a:gd name="connsiteY121" fmla="*/ 1413402 h 2057270"/>
                <a:gd name="connsiteX122" fmla="*/ 834180 w 2347096"/>
                <a:gd name="connsiteY122" fmla="*/ 1396776 h 2057270"/>
                <a:gd name="connsiteX123" fmla="*/ 830854 w 2347096"/>
                <a:gd name="connsiteY123" fmla="*/ 1386801 h 2057270"/>
                <a:gd name="connsiteX124" fmla="*/ 820879 w 2347096"/>
                <a:gd name="connsiteY124" fmla="*/ 1383476 h 2057270"/>
                <a:gd name="connsiteX125" fmla="*/ 814229 w 2347096"/>
                <a:gd name="connsiteY125" fmla="*/ 1363525 h 2057270"/>
                <a:gd name="connsiteX126" fmla="*/ 797604 w 2347096"/>
                <a:gd name="connsiteY126" fmla="*/ 1340250 h 2057270"/>
                <a:gd name="connsiteX127" fmla="*/ 794278 w 2347096"/>
                <a:gd name="connsiteY127" fmla="*/ 1330274 h 2057270"/>
                <a:gd name="connsiteX128" fmla="*/ 787628 w 2347096"/>
                <a:gd name="connsiteY128" fmla="*/ 1320299 h 2057270"/>
                <a:gd name="connsiteX129" fmla="*/ 780978 w 2347096"/>
                <a:gd name="connsiteY129" fmla="*/ 1300348 h 2057270"/>
                <a:gd name="connsiteX130" fmla="*/ 777653 w 2347096"/>
                <a:gd name="connsiteY130" fmla="*/ 1290373 h 2057270"/>
                <a:gd name="connsiteX131" fmla="*/ 774328 w 2347096"/>
                <a:gd name="connsiteY131" fmla="*/ 1280398 h 2057270"/>
                <a:gd name="connsiteX132" fmla="*/ 771003 w 2347096"/>
                <a:gd name="connsiteY132" fmla="*/ 1193946 h 2057270"/>
                <a:gd name="connsiteX133" fmla="*/ 767678 w 2347096"/>
                <a:gd name="connsiteY133" fmla="*/ 1183970 h 2057270"/>
                <a:gd name="connsiteX134" fmla="*/ 771003 w 2347096"/>
                <a:gd name="connsiteY134" fmla="*/ 1160695 h 2057270"/>
                <a:gd name="connsiteX135" fmla="*/ 774328 w 2347096"/>
                <a:gd name="connsiteY135" fmla="*/ 1150719 h 2057270"/>
                <a:gd name="connsiteX136" fmla="*/ 784303 w 2347096"/>
                <a:gd name="connsiteY136" fmla="*/ 1144069 h 2057270"/>
                <a:gd name="connsiteX137" fmla="*/ 790953 w 2347096"/>
                <a:gd name="connsiteY137" fmla="*/ 1124119 h 2057270"/>
                <a:gd name="connsiteX138" fmla="*/ 784303 w 2347096"/>
                <a:gd name="connsiteY138" fmla="*/ 1057617 h 2057270"/>
                <a:gd name="connsiteX139" fmla="*/ 777653 w 2347096"/>
                <a:gd name="connsiteY139" fmla="*/ 1047642 h 2057270"/>
                <a:gd name="connsiteX140" fmla="*/ 771003 w 2347096"/>
                <a:gd name="connsiteY140" fmla="*/ 1040991 h 2057270"/>
                <a:gd name="connsiteX141" fmla="*/ 761028 w 2347096"/>
                <a:gd name="connsiteY141" fmla="*/ 1021041 h 2057270"/>
                <a:gd name="connsiteX142" fmla="*/ 751052 w 2347096"/>
                <a:gd name="connsiteY142" fmla="*/ 1014391 h 2057270"/>
                <a:gd name="connsiteX143" fmla="*/ 744402 w 2347096"/>
                <a:gd name="connsiteY143" fmla="*/ 1007740 h 2057270"/>
                <a:gd name="connsiteX144" fmla="*/ 721126 w 2347096"/>
                <a:gd name="connsiteY144" fmla="*/ 997765 h 2057270"/>
                <a:gd name="connsiteX145" fmla="*/ 711151 w 2347096"/>
                <a:gd name="connsiteY145" fmla="*/ 987790 h 2057270"/>
                <a:gd name="connsiteX146" fmla="*/ 671250 w 2347096"/>
                <a:gd name="connsiteY146" fmla="*/ 984465 h 2057270"/>
                <a:gd name="connsiteX147" fmla="*/ 588123 w 2347096"/>
                <a:gd name="connsiteY147" fmla="*/ 981140 h 2057270"/>
                <a:gd name="connsiteX148" fmla="*/ 574822 w 2347096"/>
                <a:gd name="connsiteY148" fmla="*/ 977815 h 2057270"/>
                <a:gd name="connsiteX149" fmla="*/ 554872 w 2347096"/>
                <a:gd name="connsiteY149" fmla="*/ 971164 h 2057270"/>
                <a:gd name="connsiteX150" fmla="*/ 538246 w 2347096"/>
                <a:gd name="connsiteY150" fmla="*/ 941239 h 2057270"/>
                <a:gd name="connsiteX151" fmla="*/ 531596 w 2347096"/>
                <a:gd name="connsiteY151" fmla="*/ 934588 h 2057270"/>
                <a:gd name="connsiteX152" fmla="*/ 514971 w 2347096"/>
                <a:gd name="connsiteY152" fmla="*/ 914638 h 2057270"/>
                <a:gd name="connsiteX153" fmla="*/ 504996 w 2347096"/>
                <a:gd name="connsiteY153" fmla="*/ 907988 h 2057270"/>
                <a:gd name="connsiteX154" fmla="*/ 491695 w 2347096"/>
                <a:gd name="connsiteY154" fmla="*/ 894687 h 2057270"/>
                <a:gd name="connsiteX155" fmla="*/ 488370 w 2347096"/>
                <a:gd name="connsiteY155" fmla="*/ 884712 h 2057270"/>
                <a:gd name="connsiteX156" fmla="*/ 478395 w 2347096"/>
                <a:gd name="connsiteY156" fmla="*/ 864762 h 2057270"/>
                <a:gd name="connsiteX157" fmla="*/ 481720 w 2347096"/>
                <a:gd name="connsiteY157" fmla="*/ 831511 h 2057270"/>
                <a:gd name="connsiteX158" fmla="*/ 488370 w 2347096"/>
                <a:gd name="connsiteY158" fmla="*/ 811560 h 2057270"/>
                <a:gd name="connsiteX159" fmla="*/ 498345 w 2347096"/>
                <a:gd name="connsiteY159" fmla="*/ 791610 h 2057270"/>
                <a:gd name="connsiteX160" fmla="*/ 495020 w 2347096"/>
                <a:gd name="connsiteY160" fmla="*/ 761684 h 2057270"/>
                <a:gd name="connsiteX161" fmla="*/ 488370 w 2347096"/>
                <a:gd name="connsiteY161" fmla="*/ 738408 h 2057270"/>
                <a:gd name="connsiteX162" fmla="*/ 485045 w 2347096"/>
                <a:gd name="connsiteY162" fmla="*/ 725108 h 2057270"/>
                <a:gd name="connsiteX163" fmla="*/ 481720 w 2347096"/>
                <a:gd name="connsiteY163" fmla="*/ 715132 h 2057270"/>
                <a:gd name="connsiteX164" fmla="*/ 471745 w 2347096"/>
                <a:gd name="connsiteY164" fmla="*/ 688532 h 2057270"/>
                <a:gd name="connsiteX165" fmla="*/ 461769 w 2347096"/>
                <a:gd name="connsiteY165" fmla="*/ 671906 h 2057270"/>
                <a:gd name="connsiteX166" fmla="*/ 448469 w 2347096"/>
                <a:gd name="connsiteY166" fmla="*/ 651956 h 2057270"/>
                <a:gd name="connsiteX167" fmla="*/ 445144 w 2347096"/>
                <a:gd name="connsiteY167" fmla="*/ 641980 h 2057270"/>
                <a:gd name="connsiteX168" fmla="*/ 438494 w 2347096"/>
                <a:gd name="connsiteY168" fmla="*/ 632005 h 2057270"/>
                <a:gd name="connsiteX169" fmla="*/ 431844 w 2347096"/>
                <a:gd name="connsiteY169" fmla="*/ 612055 h 2057270"/>
                <a:gd name="connsiteX170" fmla="*/ 435169 w 2347096"/>
                <a:gd name="connsiteY170" fmla="*/ 588779 h 2057270"/>
                <a:gd name="connsiteX171" fmla="*/ 501670 w 2347096"/>
                <a:gd name="connsiteY171" fmla="*/ 588779 h 2057270"/>
                <a:gd name="connsiteX172" fmla="*/ 521621 w 2347096"/>
                <a:gd name="connsiteY172" fmla="*/ 608730 h 2057270"/>
                <a:gd name="connsiteX173" fmla="*/ 528271 w 2347096"/>
                <a:gd name="connsiteY173" fmla="*/ 618705 h 2057270"/>
                <a:gd name="connsiteX174" fmla="*/ 531596 w 2347096"/>
                <a:gd name="connsiteY174" fmla="*/ 628680 h 2057270"/>
                <a:gd name="connsiteX175" fmla="*/ 548222 w 2347096"/>
                <a:gd name="connsiteY175" fmla="*/ 645306 h 2057270"/>
                <a:gd name="connsiteX176" fmla="*/ 568172 w 2347096"/>
                <a:gd name="connsiteY176" fmla="*/ 658606 h 2057270"/>
                <a:gd name="connsiteX177" fmla="*/ 578148 w 2347096"/>
                <a:gd name="connsiteY177" fmla="*/ 665256 h 2057270"/>
                <a:gd name="connsiteX178" fmla="*/ 594773 w 2347096"/>
                <a:gd name="connsiteY178" fmla="*/ 678556 h 2057270"/>
                <a:gd name="connsiteX179" fmla="*/ 601423 w 2347096"/>
                <a:gd name="connsiteY179" fmla="*/ 685207 h 2057270"/>
                <a:gd name="connsiteX180" fmla="*/ 614724 w 2347096"/>
                <a:gd name="connsiteY180" fmla="*/ 691857 h 2057270"/>
                <a:gd name="connsiteX181" fmla="*/ 621374 w 2347096"/>
                <a:gd name="connsiteY181" fmla="*/ 701832 h 2057270"/>
                <a:gd name="connsiteX182" fmla="*/ 641324 w 2347096"/>
                <a:gd name="connsiteY182" fmla="*/ 708482 h 2057270"/>
                <a:gd name="connsiteX183" fmla="*/ 651300 w 2347096"/>
                <a:gd name="connsiteY183" fmla="*/ 711807 h 2057270"/>
                <a:gd name="connsiteX184" fmla="*/ 661275 w 2347096"/>
                <a:gd name="connsiteY184" fmla="*/ 715132 h 2057270"/>
                <a:gd name="connsiteX185" fmla="*/ 687876 w 2347096"/>
                <a:gd name="connsiteY185" fmla="*/ 721783 h 2057270"/>
                <a:gd name="connsiteX186" fmla="*/ 751052 w 2347096"/>
                <a:gd name="connsiteY186" fmla="*/ 718458 h 2057270"/>
                <a:gd name="connsiteX187" fmla="*/ 771003 w 2347096"/>
                <a:gd name="connsiteY187" fmla="*/ 708482 h 2057270"/>
                <a:gd name="connsiteX188" fmla="*/ 790953 w 2347096"/>
                <a:gd name="connsiteY188" fmla="*/ 701832 h 2057270"/>
                <a:gd name="connsiteX189" fmla="*/ 797604 w 2347096"/>
                <a:gd name="connsiteY189" fmla="*/ 695182 h 2057270"/>
                <a:gd name="connsiteX190" fmla="*/ 807579 w 2347096"/>
                <a:gd name="connsiteY190" fmla="*/ 671906 h 2057270"/>
                <a:gd name="connsiteX191" fmla="*/ 804254 w 2347096"/>
                <a:gd name="connsiteY191" fmla="*/ 638655 h 2057270"/>
                <a:gd name="connsiteX192" fmla="*/ 797604 w 2347096"/>
                <a:gd name="connsiteY192" fmla="*/ 628680 h 2057270"/>
                <a:gd name="connsiteX193" fmla="*/ 784303 w 2347096"/>
                <a:gd name="connsiteY193" fmla="*/ 602079 h 2057270"/>
                <a:gd name="connsiteX194" fmla="*/ 780978 w 2347096"/>
                <a:gd name="connsiteY194" fmla="*/ 592104 h 2057270"/>
                <a:gd name="connsiteX195" fmla="*/ 774328 w 2347096"/>
                <a:gd name="connsiteY195" fmla="*/ 582129 h 2057270"/>
                <a:gd name="connsiteX196" fmla="*/ 767678 w 2347096"/>
                <a:gd name="connsiteY196" fmla="*/ 555528 h 2057270"/>
                <a:gd name="connsiteX197" fmla="*/ 754377 w 2347096"/>
                <a:gd name="connsiteY197" fmla="*/ 535578 h 2057270"/>
                <a:gd name="connsiteX198" fmla="*/ 747727 w 2347096"/>
                <a:gd name="connsiteY198" fmla="*/ 515627 h 2057270"/>
                <a:gd name="connsiteX199" fmla="*/ 737752 w 2347096"/>
                <a:gd name="connsiteY199" fmla="*/ 505652 h 2057270"/>
                <a:gd name="connsiteX200" fmla="*/ 731102 w 2347096"/>
                <a:gd name="connsiteY200" fmla="*/ 495676 h 2057270"/>
                <a:gd name="connsiteX201" fmla="*/ 721126 w 2347096"/>
                <a:gd name="connsiteY201" fmla="*/ 489026 h 2057270"/>
                <a:gd name="connsiteX202" fmla="*/ 704501 w 2347096"/>
                <a:gd name="connsiteY202" fmla="*/ 472401 h 2057270"/>
                <a:gd name="connsiteX203" fmla="*/ 684550 w 2347096"/>
                <a:gd name="connsiteY203" fmla="*/ 455775 h 2057270"/>
                <a:gd name="connsiteX204" fmla="*/ 664600 w 2347096"/>
                <a:gd name="connsiteY204" fmla="*/ 449125 h 2057270"/>
                <a:gd name="connsiteX205" fmla="*/ 634674 w 2347096"/>
                <a:gd name="connsiteY205" fmla="*/ 432500 h 2057270"/>
                <a:gd name="connsiteX206" fmla="*/ 618049 w 2347096"/>
                <a:gd name="connsiteY206" fmla="*/ 415874 h 2057270"/>
                <a:gd name="connsiteX207" fmla="*/ 601423 w 2347096"/>
                <a:gd name="connsiteY207" fmla="*/ 399249 h 2057270"/>
                <a:gd name="connsiteX208" fmla="*/ 584798 w 2347096"/>
                <a:gd name="connsiteY208" fmla="*/ 385948 h 2057270"/>
                <a:gd name="connsiteX209" fmla="*/ 581473 w 2347096"/>
                <a:gd name="connsiteY209" fmla="*/ 375973 h 2057270"/>
                <a:gd name="connsiteX210" fmla="*/ 564847 w 2347096"/>
                <a:gd name="connsiteY210" fmla="*/ 362673 h 2057270"/>
                <a:gd name="connsiteX211" fmla="*/ 558197 w 2347096"/>
                <a:gd name="connsiteY211" fmla="*/ 352698 h 2057270"/>
                <a:gd name="connsiteX212" fmla="*/ 544897 w 2347096"/>
                <a:gd name="connsiteY212" fmla="*/ 336072 h 2057270"/>
                <a:gd name="connsiteX213" fmla="*/ 538246 w 2347096"/>
                <a:gd name="connsiteY213" fmla="*/ 316122 h 2057270"/>
                <a:gd name="connsiteX214" fmla="*/ 534921 w 2347096"/>
                <a:gd name="connsiteY214" fmla="*/ 306146 h 2057270"/>
                <a:gd name="connsiteX215" fmla="*/ 528271 w 2347096"/>
                <a:gd name="connsiteY215" fmla="*/ 296171 h 2057270"/>
                <a:gd name="connsiteX216" fmla="*/ 524946 w 2347096"/>
                <a:gd name="connsiteY216" fmla="*/ 223019 h 2057270"/>
                <a:gd name="connsiteX217" fmla="*/ 514971 w 2347096"/>
                <a:gd name="connsiteY217" fmla="*/ 203068 h 2057270"/>
                <a:gd name="connsiteX218" fmla="*/ 511646 w 2347096"/>
                <a:gd name="connsiteY218" fmla="*/ 193093 h 2057270"/>
                <a:gd name="connsiteX219" fmla="*/ 498345 w 2347096"/>
                <a:gd name="connsiteY219" fmla="*/ 176468 h 2057270"/>
                <a:gd name="connsiteX220" fmla="*/ 491695 w 2347096"/>
                <a:gd name="connsiteY220" fmla="*/ 166492 h 2057270"/>
                <a:gd name="connsiteX221" fmla="*/ 471745 w 2347096"/>
                <a:gd name="connsiteY221" fmla="*/ 156517 h 2057270"/>
                <a:gd name="connsiteX222" fmla="*/ 445144 w 2347096"/>
                <a:gd name="connsiteY222" fmla="*/ 139892 h 2057270"/>
                <a:gd name="connsiteX223" fmla="*/ 435169 w 2347096"/>
                <a:gd name="connsiteY223" fmla="*/ 136567 h 2057270"/>
                <a:gd name="connsiteX224" fmla="*/ 425193 w 2347096"/>
                <a:gd name="connsiteY224" fmla="*/ 133242 h 2057270"/>
                <a:gd name="connsiteX225" fmla="*/ 375317 w 2347096"/>
                <a:gd name="connsiteY225" fmla="*/ 136567 h 2057270"/>
                <a:gd name="connsiteX226" fmla="*/ 368667 w 2347096"/>
                <a:gd name="connsiteY226" fmla="*/ 146542 h 2057270"/>
                <a:gd name="connsiteX227" fmla="*/ 358692 w 2347096"/>
                <a:gd name="connsiteY227" fmla="*/ 183118 h 2057270"/>
                <a:gd name="connsiteX228" fmla="*/ 355366 w 2347096"/>
                <a:gd name="connsiteY228" fmla="*/ 193093 h 2057270"/>
                <a:gd name="connsiteX229" fmla="*/ 358692 w 2347096"/>
                <a:gd name="connsiteY229" fmla="*/ 209719 h 2057270"/>
                <a:gd name="connsiteX230" fmla="*/ 365342 w 2347096"/>
                <a:gd name="connsiteY230" fmla="*/ 272895 h 2057270"/>
                <a:gd name="connsiteX231" fmla="*/ 365342 w 2347096"/>
                <a:gd name="connsiteY231" fmla="*/ 356023 h 2057270"/>
                <a:gd name="connsiteX232" fmla="*/ 358692 w 2347096"/>
                <a:gd name="connsiteY232" fmla="*/ 379298 h 2057270"/>
                <a:gd name="connsiteX233" fmla="*/ 352041 w 2347096"/>
                <a:gd name="connsiteY233" fmla="*/ 385948 h 2057270"/>
                <a:gd name="connsiteX234" fmla="*/ 345391 w 2347096"/>
                <a:gd name="connsiteY234" fmla="*/ 395924 h 2057270"/>
                <a:gd name="connsiteX235" fmla="*/ 328766 w 2347096"/>
                <a:gd name="connsiteY235" fmla="*/ 399249 h 2057270"/>
                <a:gd name="connsiteX236" fmla="*/ 292190 w 2347096"/>
                <a:gd name="connsiteY236" fmla="*/ 395924 h 2057270"/>
                <a:gd name="connsiteX237" fmla="*/ 268914 w 2347096"/>
                <a:gd name="connsiteY237" fmla="*/ 369323 h 2057270"/>
                <a:gd name="connsiteX238" fmla="*/ 258939 w 2347096"/>
                <a:gd name="connsiteY238" fmla="*/ 362673 h 2057270"/>
                <a:gd name="connsiteX239" fmla="*/ 252289 w 2347096"/>
                <a:gd name="connsiteY239" fmla="*/ 342722 h 2057270"/>
                <a:gd name="connsiteX240" fmla="*/ 248964 w 2347096"/>
                <a:gd name="connsiteY240" fmla="*/ 332747 h 2057270"/>
                <a:gd name="connsiteX241" fmla="*/ 245638 w 2347096"/>
                <a:gd name="connsiteY241" fmla="*/ 319447 h 2057270"/>
                <a:gd name="connsiteX242" fmla="*/ 238988 w 2347096"/>
                <a:gd name="connsiteY242" fmla="*/ 309471 h 2057270"/>
                <a:gd name="connsiteX243" fmla="*/ 232338 w 2347096"/>
                <a:gd name="connsiteY243" fmla="*/ 289521 h 2057270"/>
                <a:gd name="connsiteX244" fmla="*/ 229013 w 2347096"/>
                <a:gd name="connsiteY244" fmla="*/ 279546 h 2057270"/>
                <a:gd name="connsiteX245" fmla="*/ 222363 w 2347096"/>
                <a:gd name="connsiteY245" fmla="*/ 269570 h 2057270"/>
                <a:gd name="connsiteX246" fmla="*/ 212388 w 2347096"/>
                <a:gd name="connsiteY246" fmla="*/ 239644 h 2057270"/>
                <a:gd name="connsiteX247" fmla="*/ 209062 w 2347096"/>
                <a:gd name="connsiteY247" fmla="*/ 229669 h 2057270"/>
                <a:gd name="connsiteX248" fmla="*/ 202412 w 2347096"/>
                <a:gd name="connsiteY248" fmla="*/ 216369 h 2057270"/>
                <a:gd name="connsiteX249" fmla="*/ 192437 w 2347096"/>
                <a:gd name="connsiteY249" fmla="*/ 199743 h 2057270"/>
                <a:gd name="connsiteX250" fmla="*/ 185787 w 2347096"/>
                <a:gd name="connsiteY250" fmla="*/ 179793 h 2057270"/>
                <a:gd name="connsiteX251" fmla="*/ 179137 w 2347096"/>
                <a:gd name="connsiteY251" fmla="*/ 149867 h 2057270"/>
                <a:gd name="connsiteX252" fmla="*/ 175812 w 2347096"/>
                <a:gd name="connsiteY252" fmla="*/ 86690 h 2057270"/>
                <a:gd name="connsiteX253" fmla="*/ 162511 w 2347096"/>
                <a:gd name="connsiteY253" fmla="*/ 30164 h 2057270"/>
                <a:gd name="connsiteX254" fmla="*/ 155861 w 2347096"/>
                <a:gd name="connsiteY254" fmla="*/ 20188 h 2057270"/>
                <a:gd name="connsiteX255" fmla="*/ 132585 w 2347096"/>
                <a:gd name="connsiteY255" fmla="*/ 13538 h 2057270"/>
                <a:gd name="connsiteX256" fmla="*/ 122610 w 2347096"/>
                <a:gd name="connsiteY256" fmla="*/ 6888 h 2057270"/>
                <a:gd name="connsiteX257" fmla="*/ 66084 w 2347096"/>
                <a:gd name="connsiteY257" fmla="*/ 6888 h 2057270"/>
                <a:gd name="connsiteX258" fmla="*/ 52783 w 2347096"/>
                <a:gd name="connsiteY258" fmla="*/ 10213 h 2057270"/>
                <a:gd name="connsiteX259" fmla="*/ 26182 w 2347096"/>
                <a:gd name="connsiteY259" fmla="*/ 30164 h 2057270"/>
                <a:gd name="connsiteX260" fmla="*/ 19532 w 2347096"/>
                <a:gd name="connsiteY260" fmla="*/ 43464 h 2057270"/>
                <a:gd name="connsiteX261" fmla="*/ 12882 w 2347096"/>
                <a:gd name="connsiteY261" fmla="*/ 53439 h 2057270"/>
                <a:gd name="connsiteX262" fmla="*/ 2907 w 2347096"/>
                <a:gd name="connsiteY262" fmla="*/ 76715 h 2057270"/>
                <a:gd name="connsiteX263" fmla="*/ 6232 w 2347096"/>
                <a:gd name="connsiteY263" fmla="*/ 99991 h 2057270"/>
                <a:gd name="connsiteX264" fmla="*/ 12882 w 2347096"/>
                <a:gd name="connsiteY264" fmla="*/ 113291 h 2057270"/>
                <a:gd name="connsiteX265" fmla="*/ 29508 w 2347096"/>
                <a:gd name="connsiteY265" fmla="*/ 136567 h 2057270"/>
                <a:gd name="connsiteX266" fmla="*/ 39483 w 2347096"/>
                <a:gd name="connsiteY266" fmla="*/ 159842 h 2057270"/>
                <a:gd name="connsiteX267" fmla="*/ 52783 w 2347096"/>
                <a:gd name="connsiteY267" fmla="*/ 189768 h 2057270"/>
                <a:gd name="connsiteX268" fmla="*/ 59433 w 2347096"/>
                <a:gd name="connsiteY268" fmla="*/ 362673 h 2057270"/>
                <a:gd name="connsiteX269" fmla="*/ 62758 w 2347096"/>
                <a:gd name="connsiteY269" fmla="*/ 472401 h 2057270"/>
                <a:gd name="connsiteX270" fmla="*/ 66084 w 2347096"/>
                <a:gd name="connsiteY270" fmla="*/ 512302 h 2057270"/>
                <a:gd name="connsiteX271" fmla="*/ 69409 w 2347096"/>
                <a:gd name="connsiteY271" fmla="*/ 525602 h 2057270"/>
                <a:gd name="connsiteX272" fmla="*/ 76059 w 2347096"/>
                <a:gd name="connsiteY272" fmla="*/ 548878 h 2057270"/>
                <a:gd name="connsiteX273" fmla="*/ 82709 w 2347096"/>
                <a:gd name="connsiteY273" fmla="*/ 568828 h 2057270"/>
                <a:gd name="connsiteX274" fmla="*/ 86034 w 2347096"/>
                <a:gd name="connsiteY274" fmla="*/ 582129 h 2057270"/>
                <a:gd name="connsiteX275" fmla="*/ 92684 w 2347096"/>
                <a:gd name="connsiteY275" fmla="*/ 605404 h 2057270"/>
                <a:gd name="connsiteX276" fmla="*/ 102660 w 2347096"/>
                <a:gd name="connsiteY276" fmla="*/ 655281 h 2057270"/>
                <a:gd name="connsiteX277" fmla="*/ 105985 w 2347096"/>
                <a:gd name="connsiteY277" fmla="*/ 668581 h 2057270"/>
                <a:gd name="connsiteX278" fmla="*/ 112635 w 2347096"/>
                <a:gd name="connsiteY278" fmla="*/ 698507 h 2057270"/>
                <a:gd name="connsiteX279" fmla="*/ 122610 w 2347096"/>
                <a:gd name="connsiteY279" fmla="*/ 738408 h 2057270"/>
                <a:gd name="connsiteX280" fmla="*/ 132585 w 2347096"/>
                <a:gd name="connsiteY280" fmla="*/ 791610 h 2057270"/>
                <a:gd name="connsiteX281" fmla="*/ 135910 w 2347096"/>
                <a:gd name="connsiteY281" fmla="*/ 801585 h 2057270"/>
                <a:gd name="connsiteX282" fmla="*/ 139236 w 2347096"/>
                <a:gd name="connsiteY282" fmla="*/ 814885 h 2057270"/>
                <a:gd name="connsiteX283" fmla="*/ 145886 w 2347096"/>
                <a:gd name="connsiteY283" fmla="*/ 828186 h 2057270"/>
                <a:gd name="connsiteX284" fmla="*/ 152536 w 2347096"/>
                <a:gd name="connsiteY284" fmla="*/ 848136 h 2057270"/>
                <a:gd name="connsiteX285" fmla="*/ 159186 w 2347096"/>
                <a:gd name="connsiteY285" fmla="*/ 861436 h 2057270"/>
                <a:gd name="connsiteX286" fmla="*/ 162511 w 2347096"/>
                <a:gd name="connsiteY286" fmla="*/ 871412 h 2057270"/>
                <a:gd name="connsiteX287" fmla="*/ 172486 w 2347096"/>
                <a:gd name="connsiteY287" fmla="*/ 878062 h 2057270"/>
                <a:gd name="connsiteX288" fmla="*/ 182462 w 2347096"/>
                <a:gd name="connsiteY288" fmla="*/ 901338 h 2057270"/>
                <a:gd name="connsiteX289" fmla="*/ 189112 w 2347096"/>
                <a:gd name="connsiteY289" fmla="*/ 921288 h 2057270"/>
                <a:gd name="connsiteX290" fmla="*/ 192437 w 2347096"/>
                <a:gd name="connsiteY290" fmla="*/ 931263 h 2057270"/>
                <a:gd name="connsiteX291" fmla="*/ 189112 w 2347096"/>
                <a:gd name="connsiteY291" fmla="*/ 947889 h 2057270"/>
                <a:gd name="connsiteX292" fmla="*/ 199087 w 2347096"/>
                <a:gd name="connsiteY292" fmla="*/ 1011066 h 2057270"/>
                <a:gd name="connsiteX293" fmla="*/ 205737 w 2347096"/>
                <a:gd name="connsiteY293" fmla="*/ 1054292 h 2057270"/>
                <a:gd name="connsiteX294" fmla="*/ 219038 w 2347096"/>
                <a:gd name="connsiteY294" fmla="*/ 1077567 h 2057270"/>
                <a:gd name="connsiteX295" fmla="*/ 232338 w 2347096"/>
                <a:gd name="connsiteY295" fmla="*/ 1107493 h 2057270"/>
                <a:gd name="connsiteX296" fmla="*/ 242313 w 2347096"/>
                <a:gd name="connsiteY296" fmla="*/ 1110818 h 2057270"/>
                <a:gd name="connsiteX297" fmla="*/ 248964 w 2347096"/>
                <a:gd name="connsiteY297" fmla="*/ 1120794 h 2057270"/>
                <a:gd name="connsiteX298" fmla="*/ 268914 w 2347096"/>
                <a:gd name="connsiteY298" fmla="*/ 1137419 h 2057270"/>
                <a:gd name="connsiteX299" fmla="*/ 275564 w 2347096"/>
                <a:gd name="connsiteY299" fmla="*/ 1147394 h 2057270"/>
                <a:gd name="connsiteX300" fmla="*/ 295515 w 2347096"/>
                <a:gd name="connsiteY300" fmla="*/ 1167345 h 2057270"/>
                <a:gd name="connsiteX301" fmla="*/ 312140 w 2347096"/>
                <a:gd name="connsiteY301" fmla="*/ 1183970 h 2057270"/>
                <a:gd name="connsiteX302" fmla="*/ 325441 w 2347096"/>
                <a:gd name="connsiteY302" fmla="*/ 1200596 h 2057270"/>
                <a:gd name="connsiteX303" fmla="*/ 335416 w 2347096"/>
                <a:gd name="connsiteY303" fmla="*/ 1203921 h 2057270"/>
                <a:gd name="connsiteX304" fmla="*/ 338741 w 2347096"/>
                <a:gd name="connsiteY304" fmla="*/ 1213896 h 2057270"/>
                <a:gd name="connsiteX305" fmla="*/ 398593 w 2347096"/>
                <a:gd name="connsiteY305" fmla="*/ 1237172 h 2057270"/>
                <a:gd name="connsiteX306" fmla="*/ 428518 w 2347096"/>
                <a:gd name="connsiteY306" fmla="*/ 1263772 h 2057270"/>
                <a:gd name="connsiteX307" fmla="*/ 435169 w 2347096"/>
                <a:gd name="connsiteY307" fmla="*/ 1270423 h 2057270"/>
                <a:gd name="connsiteX308" fmla="*/ 448469 w 2347096"/>
                <a:gd name="connsiteY308" fmla="*/ 1277073 h 2057270"/>
                <a:gd name="connsiteX309" fmla="*/ 455119 w 2347096"/>
                <a:gd name="connsiteY309" fmla="*/ 1287048 h 2057270"/>
                <a:gd name="connsiteX310" fmla="*/ 465094 w 2347096"/>
                <a:gd name="connsiteY310" fmla="*/ 1290373 h 2057270"/>
                <a:gd name="connsiteX311" fmla="*/ 475070 w 2347096"/>
                <a:gd name="connsiteY311" fmla="*/ 1297023 h 2057270"/>
                <a:gd name="connsiteX312" fmla="*/ 488370 w 2347096"/>
                <a:gd name="connsiteY312" fmla="*/ 1323624 h 2057270"/>
                <a:gd name="connsiteX313" fmla="*/ 498345 w 2347096"/>
                <a:gd name="connsiteY313" fmla="*/ 1333599 h 2057270"/>
                <a:gd name="connsiteX314" fmla="*/ 504996 w 2347096"/>
                <a:gd name="connsiteY314" fmla="*/ 1346900 h 2057270"/>
                <a:gd name="connsiteX315" fmla="*/ 518296 w 2347096"/>
                <a:gd name="connsiteY315" fmla="*/ 1366850 h 2057270"/>
                <a:gd name="connsiteX316" fmla="*/ 531596 w 2347096"/>
                <a:gd name="connsiteY316" fmla="*/ 1390126 h 2057270"/>
                <a:gd name="connsiteX317" fmla="*/ 534921 w 2347096"/>
                <a:gd name="connsiteY317" fmla="*/ 1413402 h 2057270"/>
                <a:gd name="connsiteX318" fmla="*/ 541572 w 2347096"/>
                <a:gd name="connsiteY318" fmla="*/ 1420052 h 2057270"/>
                <a:gd name="connsiteX319" fmla="*/ 548222 w 2347096"/>
                <a:gd name="connsiteY319" fmla="*/ 1443327 h 2057270"/>
                <a:gd name="connsiteX320" fmla="*/ 564847 w 2347096"/>
                <a:gd name="connsiteY320" fmla="*/ 1456628 h 2057270"/>
                <a:gd name="connsiteX321" fmla="*/ 571497 w 2347096"/>
                <a:gd name="connsiteY321" fmla="*/ 1466603 h 2057270"/>
                <a:gd name="connsiteX322" fmla="*/ 588123 w 2347096"/>
                <a:gd name="connsiteY322" fmla="*/ 1503179 h 2057270"/>
                <a:gd name="connsiteX323" fmla="*/ 594773 w 2347096"/>
                <a:gd name="connsiteY323" fmla="*/ 1516479 h 2057270"/>
                <a:gd name="connsiteX324" fmla="*/ 601423 w 2347096"/>
                <a:gd name="connsiteY324" fmla="*/ 1549730 h 2057270"/>
                <a:gd name="connsiteX325" fmla="*/ 611398 w 2347096"/>
                <a:gd name="connsiteY325" fmla="*/ 1556380 h 2057270"/>
                <a:gd name="connsiteX326" fmla="*/ 618049 w 2347096"/>
                <a:gd name="connsiteY326" fmla="*/ 1573006 h 2057270"/>
                <a:gd name="connsiteX327" fmla="*/ 631349 w 2347096"/>
                <a:gd name="connsiteY327" fmla="*/ 1599607 h 2057270"/>
                <a:gd name="connsiteX328" fmla="*/ 634674 w 2347096"/>
                <a:gd name="connsiteY328" fmla="*/ 1612907 h 2057270"/>
                <a:gd name="connsiteX329" fmla="*/ 637999 w 2347096"/>
                <a:gd name="connsiteY329" fmla="*/ 1622882 h 2057270"/>
                <a:gd name="connsiteX330" fmla="*/ 644649 w 2347096"/>
                <a:gd name="connsiteY330" fmla="*/ 1649483 h 2057270"/>
                <a:gd name="connsiteX331" fmla="*/ 651300 w 2347096"/>
                <a:gd name="connsiteY331" fmla="*/ 1662783 h 2057270"/>
                <a:gd name="connsiteX332" fmla="*/ 657950 w 2347096"/>
                <a:gd name="connsiteY332" fmla="*/ 1682734 h 2057270"/>
                <a:gd name="connsiteX333" fmla="*/ 661275 w 2347096"/>
                <a:gd name="connsiteY333" fmla="*/ 1692709 h 2057270"/>
                <a:gd name="connsiteX334" fmla="*/ 667925 w 2347096"/>
                <a:gd name="connsiteY334" fmla="*/ 1706010 h 2057270"/>
                <a:gd name="connsiteX335" fmla="*/ 687876 w 2347096"/>
                <a:gd name="connsiteY335" fmla="*/ 1715985 h 2057270"/>
                <a:gd name="connsiteX336" fmla="*/ 697851 w 2347096"/>
                <a:gd name="connsiteY336" fmla="*/ 1706010 h 2057270"/>
                <a:gd name="connsiteX337" fmla="*/ 691201 w 2347096"/>
                <a:gd name="connsiteY337" fmla="*/ 1696034 h 2057270"/>
                <a:gd name="connsiteX338" fmla="*/ 667925 w 2347096"/>
                <a:gd name="connsiteY338" fmla="*/ 1699359 h 2057270"/>
                <a:gd name="connsiteX339" fmla="*/ 674575 w 2347096"/>
                <a:gd name="connsiteY339" fmla="*/ 1715985 h 2057270"/>
                <a:gd name="connsiteX340" fmla="*/ 681225 w 2347096"/>
                <a:gd name="connsiteY340" fmla="*/ 1749236 h 2057270"/>
                <a:gd name="connsiteX341" fmla="*/ 687876 w 2347096"/>
                <a:gd name="connsiteY341" fmla="*/ 1775836 h 2057270"/>
                <a:gd name="connsiteX342" fmla="*/ 691201 w 2347096"/>
                <a:gd name="connsiteY342" fmla="*/ 1805762 h 2057270"/>
                <a:gd name="connsiteX343" fmla="*/ 697851 w 2347096"/>
                <a:gd name="connsiteY343" fmla="*/ 1825713 h 2057270"/>
                <a:gd name="connsiteX344" fmla="*/ 704501 w 2347096"/>
                <a:gd name="connsiteY344" fmla="*/ 1852314 h 2057270"/>
                <a:gd name="connsiteX345" fmla="*/ 714476 w 2347096"/>
                <a:gd name="connsiteY345" fmla="*/ 1885564 h 2057270"/>
                <a:gd name="connsiteX346" fmla="*/ 721126 w 2347096"/>
                <a:gd name="connsiteY346" fmla="*/ 1892215 h 2057270"/>
                <a:gd name="connsiteX347" fmla="*/ 727777 w 2347096"/>
                <a:gd name="connsiteY347" fmla="*/ 1912165 h 2057270"/>
                <a:gd name="connsiteX348" fmla="*/ 731102 w 2347096"/>
                <a:gd name="connsiteY348" fmla="*/ 1922140 h 2057270"/>
                <a:gd name="connsiteX349" fmla="*/ 751052 w 2347096"/>
                <a:gd name="connsiteY349" fmla="*/ 1948741 h 2057270"/>
                <a:gd name="connsiteX350" fmla="*/ 754377 w 2347096"/>
                <a:gd name="connsiteY350" fmla="*/ 1958716 h 2057270"/>
                <a:gd name="connsiteX351" fmla="*/ 761028 w 2347096"/>
                <a:gd name="connsiteY351" fmla="*/ 1968692 h 2057270"/>
                <a:gd name="connsiteX352" fmla="*/ 777653 w 2347096"/>
                <a:gd name="connsiteY352" fmla="*/ 1991967 h 2057270"/>
                <a:gd name="connsiteX353" fmla="*/ 777653 w 2347096"/>
                <a:gd name="connsiteY353" fmla="*/ 2011918 h 2057270"/>
                <a:gd name="connsiteX354" fmla="*/ 757702 w 2347096"/>
                <a:gd name="connsiteY354" fmla="*/ 2018568 h 2057270"/>
                <a:gd name="connsiteX355" fmla="*/ 757702 w 2347096"/>
                <a:gd name="connsiteY355" fmla="*/ 2041844 h 2057270"/>
                <a:gd name="connsiteX356" fmla="*/ 767678 w 2347096"/>
                <a:gd name="connsiteY356" fmla="*/ 2035194 h 2057270"/>
                <a:gd name="connsiteX357" fmla="*/ 761028 w 2347096"/>
                <a:gd name="connsiteY357" fmla="*/ 2035194 h 20572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</a:cxnLst>
              <a:rect l="l" t="t" r="r" b="b"/>
              <a:pathLst>
                <a:path w="2347096" h="2057270">
                  <a:moveTo>
                    <a:pt x="761028" y="2035194"/>
                  </a:moveTo>
                  <a:cubicBezTo>
                    <a:pt x="827255" y="2057270"/>
                    <a:pt x="773970" y="2042003"/>
                    <a:pt x="927282" y="2038519"/>
                  </a:cubicBezTo>
                  <a:lnTo>
                    <a:pt x="947233" y="2035194"/>
                  </a:lnTo>
                  <a:cubicBezTo>
                    <a:pt x="952793" y="2034183"/>
                    <a:pt x="958216" y="2032200"/>
                    <a:pt x="963858" y="2031868"/>
                  </a:cubicBezTo>
                  <a:cubicBezTo>
                    <a:pt x="995964" y="2029979"/>
                    <a:pt x="1028143" y="2029651"/>
                    <a:pt x="1060286" y="2028543"/>
                  </a:cubicBezTo>
                  <a:cubicBezTo>
                    <a:pt x="1099990" y="2017199"/>
                    <a:pt x="1067110" y="2025193"/>
                    <a:pt x="1113487" y="2018568"/>
                  </a:cubicBezTo>
                  <a:cubicBezTo>
                    <a:pt x="1119082" y="2017769"/>
                    <a:pt x="1124487" y="2015779"/>
                    <a:pt x="1130113" y="2015243"/>
                  </a:cubicBezTo>
                  <a:cubicBezTo>
                    <a:pt x="1147801" y="2013558"/>
                    <a:pt x="1165607" y="2013394"/>
                    <a:pt x="1183314" y="2011918"/>
                  </a:cubicBezTo>
                  <a:cubicBezTo>
                    <a:pt x="1205515" y="2010068"/>
                    <a:pt x="1227841" y="2008930"/>
                    <a:pt x="1249816" y="2005268"/>
                  </a:cubicBezTo>
                  <a:cubicBezTo>
                    <a:pt x="1256466" y="2004160"/>
                    <a:pt x="1263185" y="2003405"/>
                    <a:pt x="1269766" y="2001943"/>
                  </a:cubicBezTo>
                  <a:cubicBezTo>
                    <a:pt x="1273188" y="2001183"/>
                    <a:pt x="1276254" y="1998967"/>
                    <a:pt x="1279742" y="1998618"/>
                  </a:cubicBezTo>
                  <a:cubicBezTo>
                    <a:pt x="1298523" y="1996740"/>
                    <a:pt x="1317426" y="1996401"/>
                    <a:pt x="1336268" y="1995292"/>
                  </a:cubicBezTo>
                  <a:cubicBezTo>
                    <a:pt x="1354411" y="1989245"/>
                    <a:pt x="1341137" y="1993008"/>
                    <a:pt x="1369519" y="1988642"/>
                  </a:cubicBezTo>
                  <a:cubicBezTo>
                    <a:pt x="1376183" y="1987617"/>
                    <a:pt x="1382780" y="1986153"/>
                    <a:pt x="1389470" y="1985317"/>
                  </a:cubicBezTo>
                  <a:cubicBezTo>
                    <a:pt x="1400523" y="1983935"/>
                    <a:pt x="1411650" y="1983222"/>
                    <a:pt x="1422721" y="1981992"/>
                  </a:cubicBezTo>
                  <a:cubicBezTo>
                    <a:pt x="1431602" y="1981005"/>
                    <a:pt x="1440454" y="1979775"/>
                    <a:pt x="1449321" y="1978667"/>
                  </a:cubicBezTo>
                  <a:cubicBezTo>
                    <a:pt x="1459730" y="1975198"/>
                    <a:pt x="1471518" y="1970702"/>
                    <a:pt x="1482572" y="1968692"/>
                  </a:cubicBezTo>
                  <a:cubicBezTo>
                    <a:pt x="1490283" y="1967290"/>
                    <a:pt x="1498137" y="1966769"/>
                    <a:pt x="1505848" y="1965367"/>
                  </a:cubicBezTo>
                  <a:cubicBezTo>
                    <a:pt x="1510344" y="1964550"/>
                    <a:pt x="1514657" y="1962884"/>
                    <a:pt x="1519148" y="1962042"/>
                  </a:cubicBezTo>
                  <a:cubicBezTo>
                    <a:pt x="1532401" y="1959557"/>
                    <a:pt x="1545968" y="1958661"/>
                    <a:pt x="1559049" y="1955391"/>
                  </a:cubicBezTo>
                  <a:cubicBezTo>
                    <a:pt x="1563483" y="1954283"/>
                    <a:pt x="1567973" y="1953379"/>
                    <a:pt x="1572350" y="1952066"/>
                  </a:cubicBezTo>
                  <a:cubicBezTo>
                    <a:pt x="1579064" y="1950052"/>
                    <a:pt x="1585426" y="1946791"/>
                    <a:pt x="1592300" y="1945416"/>
                  </a:cubicBezTo>
                  <a:cubicBezTo>
                    <a:pt x="1603729" y="1943130"/>
                    <a:pt x="1611268" y="1941897"/>
                    <a:pt x="1622226" y="1938766"/>
                  </a:cubicBezTo>
                  <a:cubicBezTo>
                    <a:pt x="1646082" y="1931950"/>
                    <a:pt x="1615027" y="1938876"/>
                    <a:pt x="1648827" y="1932116"/>
                  </a:cubicBezTo>
                  <a:cubicBezTo>
                    <a:pt x="1652152" y="1929899"/>
                    <a:pt x="1655228" y="1927253"/>
                    <a:pt x="1658802" y="1925466"/>
                  </a:cubicBezTo>
                  <a:cubicBezTo>
                    <a:pt x="1669946" y="1919893"/>
                    <a:pt x="1689210" y="1919870"/>
                    <a:pt x="1698703" y="1918815"/>
                  </a:cubicBezTo>
                  <a:cubicBezTo>
                    <a:pt x="1707570" y="1916598"/>
                    <a:pt x="1716633" y="1915055"/>
                    <a:pt x="1725304" y="1912165"/>
                  </a:cubicBezTo>
                  <a:cubicBezTo>
                    <a:pt x="1728629" y="1911057"/>
                    <a:pt x="1732144" y="1910407"/>
                    <a:pt x="1735279" y="1908840"/>
                  </a:cubicBezTo>
                  <a:cubicBezTo>
                    <a:pt x="1738853" y="1907053"/>
                    <a:pt x="1741581" y="1903764"/>
                    <a:pt x="1745254" y="1902190"/>
                  </a:cubicBezTo>
                  <a:cubicBezTo>
                    <a:pt x="1749455" y="1900390"/>
                    <a:pt x="1754178" y="1900178"/>
                    <a:pt x="1758555" y="1898865"/>
                  </a:cubicBezTo>
                  <a:cubicBezTo>
                    <a:pt x="1768626" y="1895844"/>
                    <a:pt x="1778506" y="1892215"/>
                    <a:pt x="1788481" y="1888890"/>
                  </a:cubicBezTo>
                  <a:cubicBezTo>
                    <a:pt x="1791806" y="1887782"/>
                    <a:pt x="1795321" y="1887131"/>
                    <a:pt x="1798456" y="1885564"/>
                  </a:cubicBezTo>
                  <a:cubicBezTo>
                    <a:pt x="1806986" y="1881299"/>
                    <a:pt x="1812644" y="1877686"/>
                    <a:pt x="1821732" y="1875589"/>
                  </a:cubicBezTo>
                  <a:cubicBezTo>
                    <a:pt x="1832745" y="1873048"/>
                    <a:pt x="1844259" y="1872513"/>
                    <a:pt x="1854982" y="1868939"/>
                  </a:cubicBezTo>
                  <a:cubicBezTo>
                    <a:pt x="1885256" y="1858849"/>
                    <a:pt x="1837439" y="1874328"/>
                    <a:pt x="1881583" y="1862289"/>
                  </a:cubicBezTo>
                  <a:cubicBezTo>
                    <a:pt x="1888346" y="1860445"/>
                    <a:pt x="1894884" y="1857856"/>
                    <a:pt x="1901534" y="1855639"/>
                  </a:cubicBezTo>
                  <a:cubicBezTo>
                    <a:pt x="1904859" y="1854531"/>
                    <a:pt x="1908109" y="1853164"/>
                    <a:pt x="1911509" y="1852314"/>
                  </a:cubicBezTo>
                  <a:cubicBezTo>
                    <a:pt x="1920376" y="1850097"/>
                    <a:pt x="1929439" y="1848553"/>
                    <a:pt x="1938110" y="1845663"/>
                  </a:cubicBezTo>
                  <a:cubicBezTo>
                    <a:pt x="1944760" y="1843446"/>
                    <a:pt x="1951260" y="1840713"/>
                    <a:pt x="1958060" y="1839013"/>
                  </a:cubicBezTo>
                  <a:cubicBezTo>
                    <a:pt x="1962494" y="1837905"/>
                    <a:pt x="1966984" y="1837001"/>
                    <a:pt x="1971361" y="1835688"/>
                  </a:cubicBezTo>
                  <a:cubicBezTo>
                    <a:pt x="1978075" y="1833674"/>
                    <a:pt x="1984661" y="1831255"/>
                    <a:pt x="1991311" y="1829038"/>
                  </a:cubicBezTo>
                  <a:lnTo>
                    <a:pt x="2001286" y="1825713"/>
                  </a:lnTo>
                  <a:cubicBezTo>
                    <a:pt x="2011189" y="1815812"/>
                    <a:pt x="2004098" y="1820919"/>
                    <a:pt x="2017912" y="1815738"/>
                  </a:cubicBezTo>
                  <a:cubicBezTo>
                    <a:pt x="2023501" y="1813642"/>
                    <a:pt x="2028875" y="1810975"/>
                    <a:pt x="2034537" y="1809087"/>
                  </a:cubicBezTo>
                  <a:cubicBezTo>
                    <a:pt x="2038873" y="1807642"/>
                    <a:pt x="2043461" y="1807075"/>
                    <a:pt x="2047838" y="1805762"/>
                  </a:cubicBezTo>
                  <a:cubicBezTo>
                    <a:pt x="2054552" y="1803748"/>
                    <a:pt x="2061138" y="1801329"/>
                    <a:pt x="2067788" y="1799112"/>
                  </a:cubicBezTo>
                  <a:lnTo>
                    <a:pt x="2077764" y="1795787"/>
                  </a:lnTo>
                  <a:lnTo>
                    <a:pt x="2087739" y="1792462"/>
                  </a:lnTo>
                  <a:cubicBezTo>
                    <a:pt x="2088847" y="1789137"/>
                    <a:pt x="2088212" y="1784524"/>
                    <a:pt x="2091064" y="1782487"/>
                  </a:cubicBezTo>
                  <a:cubicBezTo>
                    <a:pt x="2096768" y="1778412"/>
                    <a:pt x="2111014" y="1775836"/>
                    <a:pt x="2111014" y="1775836"/>
                  </a:cubicBezTo>
                  <a:cubicBezTo>
                    <a:pt x="2113231" y="1773619"/>
                    <a:pt x="2114990" y="1770821"/>
                    <a:pt x="2117665" y="1769186"/>
                  </a:cubicBezTo>
                  <a:cubicBezTo>
                    <a:pt x="2164078" y="1740823"/>
                    <a:pt x="2153259" y="1745129"/>
                    <a:pt x="2180841" y="1735935"/>
                  </a:cubicBezTo>
                  <a:cubicBezTo>
                    <a:pt x="2202704" y="1714075"/>
                    <a:pt x="2161588" y="1753203"/>
                    <a:pt x="2207442" y="1722635"/>
                  </a:cubicBezTo>
                  <a:cubicBezTo>
                    <a:pt x="2214092" y="1718202"/>
                    <a:pt x="2219811" y="1711863"/>
                    <a:pt x="2227393" y="1709335"/>
                  </a:cubicBezTo>
                  <a:cubicBezTo>
                    <a:pt x="2252705" y="1700897"/>
                    <a:pt x="2240469" y="1704059"/>
                    <a:pt x="2263969" y="1699359"/>
                  </a:cubicBezTo>
                  <a:cubicBezTo>
                    <a:pt x="2279776" y="1688821"/>
                    <a:pt x="2270154" y="1693972"/>
                    <a:pt x="2293894" y="1686059"/>
                  </a:cubicBezTo>
                  <a:lnTo>
                    <a:pt x="2303870" y="1682734"/>
                  </a:lnTo>
                  <a:cubicBezTo>
                    <a:pt x="2310520" y="1678301"/>
                    <a:pt x="2318169" y="1675085"/>
                    <a:pt x="2323820" y="1669434"/>
                  </a:cubicBezTo>
                  <a:cubicBezTo>
                    <a:pt x="2339599" y="1653655"/>
                    <a:pt x="2331173" y="1658116"/>
                    <a:pt x="2347096" y="1652808"/>
                  </a:cubicBezTo>
                  <a:cubicBezTo>
                    <a:pt x="2345988" y="1649483"/>
                    <a:pt x="2345960" y="1645570"/>
                    <a:pt x="2343771" y="1642833"/>
                  </a:cubicBezTo>
                  <a:cubicBezTo>
                    <a:pt x="2341275" y="1639713"/>
                    <a:pt x="2337448" y="1637806"/>
                    <a:pt x="2333796" y="1636183"/>
                  </a:cubicBezTo>
                  <a:cubicBezTo>
                    <a:pt x="2315451" y="1628029"/>
                    <a:pt x="2315102" y="1630677"/>
                    <a:pt x="2297220" y="1626207"/>
                  </a:cubicBezTo>
                  <a:cubicBezTo>
                    <a:pt x="2293819" y="1625357"/>
                    <a:pt x="2290569" y="1623990"/>
                    <a:pt x="2287244" y="1622882"/>
                  </a:cubicBezTo>
                  <a:cubicBezTo>
                    <a:pt x="2283919" y="1620665"/>
                    <a:pt x="2279900" y="1619239"/>
                    <a:pt x="2277269" y="1616232"/>
                  </a:cubicBezTo>
                  <a:cubicBezTo>
                    <a:pt x="2272902" y="1611241"/>
                    <a:pt x="2265434" y="1595042"/>
                    <a:pt x="2257318" y="1589631"/>
                  </a:cubicBezTo>
                  <a:cubicBezTo>
                    <a:pt x="2253194" y="1586882"/>
                    <a:pt x="2248451" y="1585198"/>
                    <a:pt x="2244018" y="1582981"/>
                  </a:cubicBezTo>
                  <a:cubicBezTo>
                    <a:pt x="2241801" y="1579656"/>
                    <a:pt x="2240693" y="1575223"/>
                    <a:pt x="2237368" y="1573006"/>
                  </a:cubicBezTo>
                  <a:cubicBezTo>
                    <a:pt x="2233566" y="1570471"/>
                    <a:pt x="2228347" y="1571286"/>
                    <a:pt x="2224068" y="1569681"/>
                  </a:cubicBezTo>
                  <a:cubicBezTo>
                    <a:pt x="2219427" y="1567941"/>
                    <a:pt x="2215323" y="1564984"/>
                    <a:pt x="2210767" y="1563031"/>
                  </a:cubicBezTo>
                  <a:cubicBezTo>
                    <a:pt x="2207546" y="1561650"/>
                    <a:pt x="2204117" y="1560814"/>
                    <a:pt x="2200792" y="1559706"/>
                  </a:cubicBezTo>
                  <a:cubicBezTo>
                    <a:pt x="2177402" y="1544110"/>
                    <a:pt x="2207058" y="1562055"/>
                    <a:pt x="2174191" y="1549730"/>
                  </a:cubicBezTo>
                  <a:cubicBezTo>
                    <a:pt x="2170449" y="1548327"/>
                    <a:pt x="2167790" y="1544867"/>
                    <a:pt x="2164216" y="1543080"/>
                  </a:cubicBezTo>
                  <a:cubicBezTo>
                    <a:pt x="2154930" y="1538437"/>
                    <a:pt x="2139543" y="1537655"/>
                    <a:pt x="2130965" y="1536430"/>
                  </a:cubicBezTo>
                  <a:cubicBezTo>
                    <a:pt x="2103666" y="1527330"/>
                    <a:pt x="2147024" y="1541058"/>
                    <a:pt x="2094389" y="1529780"/>
                  </a:cubicBezTo>
                  <a:cubicBezTo>
                    <a:pt x="2087535" y="1528311"/>
                    <a:pt x="2081088" y="1525347"/>
                    <a:pt x="2074438" y="1523130"/>
                  </a:cubicBezTo>
                  <a:cubicBezTo>
                    <a:pt x="2064922" y="1519958"/>
                    <a:pt x="2061612" y="1518569"/>
                    <a:pt x="2051163" y="1516479"/>
                  </a:cubicBezTo>
                  <a:cubicBezTo>
                    <a:pt x="2028923" y="1512031"/>
                    <a:pt x="2020155" y="1512149"/>
                    <a:pt x="1994636" y="1509829"/>
                  </a:cubicBezTo>
                  <a:cubicBezTo>
                    <a:pt x="1934784" y="1510937"/>
                    <a:pt x="1874868" y="1510165"/>
                    <a:pt x="1815081" y="1513154"/>
                  </a:cubicBezTo>
                  <a:cubicBezTo>
                    <a:pt x="1810907" y="1513363"/>
                    <a:pt x="1792230" y="1521362"/>
                    <a:pt x="1785156" y="1523130"/>
                  </a:cubicBezTo>
                  <a:cubicBezTo>
                    <a:pt x="1777720" y="1524989"/>
                    <a:pt x="1756763" y="1529866"/>
                    <a:pt x="1751905" y="1533105"/>
                  </a:cubicBezTo>
                  <a:lnTo>
                    <a:pt x="1731954" y="1546405"/>
                  </a:lnTo>
                  <a:cubicBezTo>
                    <a:pt x="1728629" y="1548622"/>
                    <a:pt x="1725553" y="1551268"/>
                    <a:pt x="1721979" y="1553055"/>
                  </a:cubicBezTo>
                  <a:lnTo>
                    <a:pt x="1708678" y="1559706"/>
                  </a:lnTo>
                  <a:cubicBezTo>
                    <a:pt x="1706461" y="1563031"/>
                    <a:pt x="1703651" y="1566029"/>
                    <a:pt x="1702028" y="1569681"/>
                  </a:cubicBezTo>
                  <a:cubicBezTo>
                    <a:pt x="1699181" y="1576087"/>
                    <a:pt x="1695378" y="1589631"/>
                    <a:pt x="1695378" y="1589631"/>
                  </a:cubicBezTo>
                  <a:cubicBezTo>
                    <a:pt x="1696486" y="1607365"/>
                    <a:pt x="1697094" y="1625137"/>
                    <a:pt x="1698703" y="1642833"/>
                  </a:cubicBezTo>
                  <a:cubicBezTo>
                    <a:pt x="1701347" y="1671921"/>
                    <a:pt x="1709097" y="1667031"/>
                    <a:pt x="1698703" y="1706010"/>
                  </a:cubicBezTo>
                  <a:cubicBezTo>
                    <a:pt x="1697673" y="1709871"/>
                    <a:pt x="1692380" y="1711037"/>
                    <a:pt x="1688728" y="1712660"/>
                  </a:cubicBezTo>
                  <a:cubicBezTo>
                    <a:pt x="1682322" y="1715507"/>
                    <a:pt x="1675427" y="1717093"/>
                    <a:pt x="1668777" y="1719310"/>
                  </a:cubicBezTo>
                  <a:cubicBezTo>
                    <a:pt x="1665452" y="1720418"/>
                    <a:pt x="1661937" y="1721068"/>
                    <a:pt x="1658802" y="1722635"/>
                  </a:cubicBezTo>
                  <a:cubicBezTo>
                    <a:pt x="1654369" y="1724852"/>
                    <a:pt x="1650341" y="1728210"/>
                    <a:pt x="1645502" y="1729285"/>
                  </a:cubicBezTo>
                  <a:cubicBezTo>
                    <a:pt x="1630200" y="1732685"/>
                    <a:pt x="1598950" y="1735935"/>
                    <a:pt x="1598950" y="1735935"/>
                  </a:cubicBezTo>
                  <a:lnTo>
                    <a:pt x="1306342" y="1732610"/>
                  </a:lnTo>
                  <a:cubicBezTo>
                    <a:pt x="1301773" y="1732511"/>
                    <a:pt x="1297419" y="1730598"/>
                    <a:pt x="1293042" y="1729285"/>
                  </a:cubicBezTo>
                  <a:cubicBezTo>
                    <a:pt x="1286328" y="1727271"/>
                    <a:pt x="1273092" y="1722635"/>
                    <a:pt x="1273092" y="1722635"/>
                  </a:cubicBezTo>
                  <a:cubicBezTo>
                    <a:pt x="1252371" y="1701917"/>
                    <a:pt x="1282374" y="1729933"/>
                    <a:pt x="1256466" y="1712660"/>
                  </a:cubicBezTo>
                  <a:cubicBezTo>
                    <a:pt x="1231560" y="1696055"/>
                    <a:pt x="1260234" y="1707265"/>
                    <a:pt x="1236516" y="1699359"/>
                  </a:cubicBezTo>
                  <a:cubicBezTo>
                    <a:pt x="1234299" y="1697142"/>
                    <a:pt x="1232669" y="1694111"/>
                    <a:pt x="1229865" y="1692709"/>
                  </a:cubicBezTo>
                  <a:cubicBezTo>
                    <a:pt x="1223595" y="1689574"/>
                    <a:pt x="1215747" y="1689947"/>
                    <a:pt x="1209915" y="1686059"/>
                  </a:cubicBezTo>
                  <a:cubicBezTo>
                    <a:pt x="1197024" y="1677465"/>
                    <a:pt x="1203731" y="1680673"/>
                    <a:pt x="1189964" y="1676084"/>
                  </a:cubicBezTo>
                  <a:cubicBezTo>
                    <a:pt x="1181098" y="1649482"/>
                    <a:pt x="1194397" y="1680516"/>
                    <a:pt x="1176664" y="1662783"/>
                  </a:cubicBezTo>
                  <a:cubicBezTo>
                    <a:pt x="1158877" y="1644996"/>
                    <a:pt x="1169807" y="1642695"/>
                    <a:pt x="1150063" y="1629532"/>
                  </a:cubicBezTo>
                  <a:cubicBezTo>
                    <a:pt x="1143413" y="1625099"/>
                    <a:pt x="1137695" y="1618759"/>
                    <a:pt x="1130113" y="1616232"/>
                  </a:cubicBezTo>
                  <a:cubicBezTo>
                    <a:pt x="1123463" y="1614015"/>
                    <a:pt x="1115995" y="1613470"/>
                    <a:pt x="1110162" y="1609582"/>
                  </a:cubicBezTo>
                  <a:cubicBezTo>
                    <a:pt x="1106837" y="1607365"/>
                    <a:pt x="1103839" y="1604555"/>
                    <a:pt x="1100187" y="1602932"/>
                  </a:cubicBezTo>
                  <a:cubicBezTo>
                    <a:pt x="1093781" y="1600085"/>
                    <a:pt x="1086886" y="1598499"/>
                    <a:pt x="1080236" y="1596282"/>
                  </a:cubicBezTo>
                  <a:cubicBezTo>
                    <a:pt x="1076911" y="1595174"/>
                    <a:pt x="1073177" y="1594900"/>
                    <a:pt x="1070261" y="1592956"/>
                  </a:cubicBezTo>
                  <a:cubicBezTo>
                    <a:pt x="1057370" y="1584362"/>
                    <a:pt x="1064077" y="1587570"/>
                    <a:pt x="1050310" y="1582981"/>
                  </a:cubicBezTo>
                  <a:cubicBezTo>
                    <a:pt x="1021723" y="1563923"/>
                    <a:pt x="1057892" y="1586772"/>
                    <a:pt x="1030360" y="1573006"/>
                  </a:cubicBezTo>
                  <a:cubicBezTo>
                    <a:pt x="1007398" y="1561525"/>
                    <a:pt x="1034765" y="1569951"/>
                    <a:pt x="1007084" y="1563031"/>
                  </a:cubicBezTo>
                  <a:cubicBezTo>
                    <a:pt x="1003759" y="1559706"/>
                    <a:pt x="1001220" y="1555339"/>
                    <a:pt x="997109" y="1553055"/>
                  </a:cubicBezTo>
                  <a:cubicBezTo>
                    <a:pt x="990981" y="1549651"/>
                    <a:pt x="977158" y="1546405"/>
                    <a:pt x="977158" y="1546405"/>
                  </a:cubicBezTo>
                  <a:cubicBezTo>
                    <a:pt x="973833" y="1544188"/>
                    <a:pt x="970757" y="1541542"/>
                    <a:pt x="967183" y="1539755"/>
                  </a:cubicBezTo>
                  <a:cubicBezTo>
                    <a:pt x="964048" y="1538188"/>
                    <a:pt x="959945" y="1538619"/>
                    <a:pt x="957208" y="1536430"/>
                  </a:cubicBezTo>
                  <a:cubicBezTo>
                    <a:pt x="935723" y="1519242"/>
                    <a:pt x="965656" y="1531487"/>
                    <a:pt x="940582" y="1523130"/>
                  </a:cubicBezTo>
                  <a:lnTo>
                    <a:pt x="904006" y="1486554"/>
                  </a:lnTo>
                  <a:lnTo>
                    <a:pt x="894031" y="1476578"/>
                  </a:lnTo>
                  <a:lnTo>
                    <a:pt x="884056" y="1466603"/>
                  </a:lnTo>
                  <a:cubicBezTo>
                    <a:pt x="882948" y="1463278"/>
                    <a:pt x="882920" y="1459365"/>
                    <a:pt x="880731" y="1456628"/>
                  </a:cubicBezTo>
                  <a:cubicBezTo>
                    <a:pt x="878235" y="1453508"/>
                    <a:pt x="873876" y="1452474"/>
                    <a:pt x="870756" y="1449978"/>
                  </a:cubicBezTo>
                  <a:cubicBezTo>
                    <a:pt x="868308" y="1448019"/>
                    <a:pt x="866322" y="1445544"/>
                    <a:pt x="864105" y="1443327"/>
                  </a:cubicBezTo>
                  <a:cubicBezTo>
                    <a:pt x="859923" y="1430782"/>
                    <a:pt x="858914" y="1424838"/>
                    <a:pt x="847480" y="1413402"/>
                  </a:cubicBezTo>
                  <a:cubicBezTo>
                    <a:pt x="841295" y="1407216"/>
                    <a:pt x="838375" y="1405165"/>
                    <a:pt x="834180" y="1396776"/>
                  </a:cubicBezTo>
                  <a:cubicBezTo>
                    <a:pt x="832612" y="1393641"/>
                    <a:pt x="833332" y="1389279"/>
                    <a:pt x="830854" y="1386801"/>
                  </a:cubicBezTo>
                  <a:cubicBezTo>
                    <a:pt x="828376" y="1384323"/>
                    <a:pt x="824204" y="1384584"/>
                    <a:pt x="820879" y="1383476"/>
                  </a:cubicBezTo>
                  <a:cubicBezTo>
                    <a:pt x="818662" y="1376826"/>
                    <a:pt x="818117" y="1369358"/>
                    <a:pt x="814229" y="1363525"/>
                  </a:cubicBezTo>
                  <a:cubicBezTo>
                    <a:pt x="804505" y="1348939"/>
                    <a:pt x="809977" y="1356747"/>
                    <a:pt x="797604" y="1340250"/>
                  </a:cubicBezTo>
                  <a:cubicBezTo>
                    <a:pt x="796495" y="1336925"/>
                    <a:pt x="795846" y="1333409"/>
                    <a:pt x="794278" y="1330274"/>
                  </a:cubicBezTo>
                  <a:cubicBezTo>
                    <a:pt x="792491" y="1326700"/>
                    <a:pt x="789251" y="1323951"/>
                    <a:pt x="787628" y="1320299"/>
                  </a:cubicBezTo>
                  <a:cubicBezTo>
                    <a:pt x="784781" y="1313893"/>
                    <a:pt x="783195" y="1306998"/>
                    <a:pt x="780978" y="1300348"/>
                  </a:cubicBezTo>
                  <a:lnTo>
                    <a:pt x="777653" y="1290373"/>
                  </a:lnTo>
                  <a:lnTo>
                    <a:pt x="774328" y="1280398"/>
                  </a:lnTo>
                  <a:cubicBezTo>
                    <a:pt x="773220" y="1251581"/>
                    <a:pt x="772987" y="1222716"/>
                    <a:pt x="771003" y="1193946"/>
                  </a:cubicBezTo>
                  <a:cubicBezTo>
                    <a:pt x="770762" y="1190449"/>
                    <a:pt x="767678" y="1187475"/>
                    <a:pt x="767678" y="1183970"/>
                  </a:cubicBezTo>
                  <a:cubicBezTo>
                    <a:pt x="767678" y="1176133"/>
                    <a:pt x="769466" y="1168380"/>
                    <a:pt x="771003" y="1160695"/>
                  </a:cubicBezTo>
                  <a:cubicBezTo>
                    <a:pt x="771690" y="1157258"/>
                    <a:pt x="772138" y="1153456"/>
                    <a:pt x="774328" y="1150719"/>
                  </a:cubicBezTo>
                  <a:cubicBezTo>
                    <a:pt x="776824" y="1147598"/>
                    <a:pt x="780978" y="1146286"/>
                    <a:pt x="784303" y="1144069"/>
                  </a:cubicBezTo>
                  <a:cubicBezTo>
                    <a:pt x="786520" y="1137419"/>
                    <a:pt x="791365" y="1131117"/>
                    <a:pt x="790953" y="1124119"/>
                  </a:cubicBezTo>
                  <a:cubicBezTo>
                    <a:pt x="790759" y="1120817"/>
                    <a:pt x="792977" y="1074965"/>
                    <a:pt x="784303" y="1057617"/>
                  </a:cubicBezTo>
                  <a:cubicBezTo>
                    <a:pt x="782516" y="1054043"/>
                    <a:pt x="780149" y="1050763"/>
                    <a:pt x="777653" y="1047642"/>
                  </a:cubicBezTo>
                  <a:cubicBezTo>
                    <a:pt x="775695" y="1045194"/>
                    <a:pt x="773220" y="1043208"/>
                    <a:pt x="771003" y="1040991"/>
                  </a:cubicBezTo>
                  <a:cubicBezTo>
                    <a:pt x="768299" y="1032879"/>
                    <a:pt x="767473" y="1027486"/>
                    <a:pt x="761028" y="1021041"/>
                  </a:cubicBezTo>
                  <a:cubicBezTo>
                    <a:pt x="758202" y="1018215"/>
                    <a:pt x="754173" y="1016888"/>
                    <a:pt x="751052" y="1014391"/>
                  </a:cubicBezTo>
                  <a:cubicBezTo>
                    <a:pt x="748604" y="1012433"/>
                    <a:pt x="747010" y="1009479"/>
                    <a:pt x="744402" y="1007740"/>
                  </a:cubicBezTo>
                  <a:cubicBezTo>
                    <a:pt x="736185" y="1002261"/>
                    <a:pt x="729993" y="1000720"/>
                    <a:pt x="721126" y="997765"/>
                  </a:cubicBezTo>
                  <a:cubicBezTo>
                    <a:pt x="717801" y="994440"/>
                    <a:pt x="715694" y="989002"/>
                    <a:pt x="711151" y="987790"/>
                  </a:cubicBezTo>
                  <a:cubicBezTo>
                    <a:pt x="698255" y="984351"/>
                    <a:pt x="684577" y="985185"/>
                    <a:pt x="671250" y="984465"/>
                  </a:cubicBezTo>
                  <a:cubicBezTo>
                    <a:pt x="643559" y="982968"/>
                    <a:pt x="615832" y="982248"/>
                    <a:pt x="588123" y="981140"/>
                  </a:cubicBezTo>
                  <a:cubicBezTo>
                    <a:pt x="583689" y="980032"/>
                    <a:pt x="579199" y="979128"/>
                    <a:pt x="574822" y="977815"/>
                  </a:cubicBezTo>
                  <a:cubicBezTo>
                    <a:pt x="568108" y="975801"/>
                    <a:pt x="554872" y="971164"/>
                    <a:pt x="554872" y="971164"/>
                  </a:cubicBezTo>
                  <a:cubicBezTo>
                    <a:pt x="550690" y="958618"/>
                    <a:pt x="549682" y="952676"/>
                    <a:pt x="538246" y="941239"/>
                  </a:cubicBezTo>
                  <a:cubicBezTo>
                    <a:pt x="536029" y="939022"/>
                    <a:pt x="533554" y="937036"/>
                    <a:pt x="531596" y="934588"/>
                  </a:cubicBezTo>
                  <a:cubicBezTo>
                    <a:pt x="521136" y="921512"/>
                    <a:pt x="529186" y="926484"/>
                    <a:pt x="514971" y="914638"/>
                  </a:cubicBezTo>
                  <a:cubicBezTo>
                    <a:pt x="511901" y="912080"/>
                    <a:pt x="508030" y="910589"/>
                    <a:pt x="504996" y="907988"/>
                  </a:cubicBezTo>
                  <a:cubicBezTo>
                    <a:pt x="500235" y="903907"/>
                    <a:pt x="491695" y="894687"/>
                    <a:pt x="491695" y="894687"/>
                  </a:cubicBezTo>
                  <a:cubicBezTo>
                    <a:pt x="490587" y="891362"/>
                    <a:pt x="489937" y="887847"/>
                    <a:pt x="488370" y="884712"/>
                  </a:cubicBezTo>
                  <a:cubicBezTo>
                    <a:pt x="475479" y="858930"/>
                    <a:pt x="486752" y="889834"/>
                    <a:pt x="478395" y="864762"/>
                  </a:cubicBezTo>
                  <a:cubicBezTo>
                    <a:pt x="479503" y="853678"/>
                    <a:pt x="479667" y="842459"/>
                    <a:pt x="481720" y="831511"/>
                  </a:cubicBezTo>
                  <a:cubicBezTo>
                    <a:pt x="483012" y="824621"/>
                    <a:pt x="486153" y="818210"/>
                    <a:pt x="488370" y="811560"/>
                  </a:cubicBezTo>
                  <a:cubicBezTo>
                    <a:pt x="492958" y="797794"/>
                    <a:pt x="489751" y="804501"/>
                    <a:pt x="498345" y="791610"/>
                  </a:cubicBezTo>
                  <a:cubicBezTo>
                    <a:pt x="497237" y="781635"/>
                    <a:pt x="496546" y="771604"/>
                    <a:pt x="495020" y="761684"/>
                  </a:cubicBezTo>
                  <a:cubicBezTo>
                    <a:pt x="493287" y="750421"/>
                    <a:pt x="491267" y="748548"/>
                    <a:pt x="488370" y="738408"/>
                  </a:cubicBezTo>
                  <a:cubicBezTo>
                    <a:pt x="487115" y="734014"/>
                    <a:pt x="486300" y="729502"/>
                    <a:pt x="485045" y="725108"/>
                  </a:cubicBezTo>
                  <a:cubicBezTo>
                    <a:pt x="484082" y="721738"/>
                    <a:pt x="482570" y="718533"/>
                    <a:pt x="481720" y="715132"/>
                  </a:cubicBezTo>
                  <a:cubicBezTo>
                    <a:pt x="475968" y="692124"/>
                    <a:pt x="482692" y="704952"/>
                    <a:pt x="471745" y="688532"/>
                  </a:cubicBezTo>
                  <a:cubicBezTo>
                    <a:pt x="462327" y="660275"/>
                    <a:pt x="475462" y="694725"/>
                    <a:pt x="461769" y="671906"/>
                  </a:cubicBezTo>
                  <a:cubicBezTo>
                    <a:pt x="447329" y="647842"/>
                    <a:pt x="473839" y="677326"/>
                    <a:pt x="448469" y="651956"/>
                  </a:cubicBezTo>
                  <a:cubicBezTo>
                    <a:pt x="447361" y="648631"/>
                    <a:pt x="446711" y="645115"/>
                    <a:pt x="445144" y="641980"/>
                  </a:cubicBezTo>
                  <a:cubicBezTo>
                    <a:pt x="443357" y="638406"/>
                    <a:pt x="440117" y="635657"/>
                    <a:pt x="438494" y="632005"/>
                  </a:cubicBezTo>
                  <a:cubicBezTo>
                    <a:pt x="435647" y="625599"/>
                    <a:pt x="431844" y="612055"/>
                    <a:pt x="431844" y="612055"/>
                  </a:cubicBezTo>
                  <a:cubicBezTo>
                    <a:pt x="432952" y="604296"/>
                    <a:pt x="428494" y="592887"/>
                    <a:pt x="435169" y="588779"/>
                  </a:cubicBezTo>
                  <a:cubicBezTo>
                    <a:pt x="448902" y="580328"/>
                    <a:pt x="485309" y="586734"/>
                    <a:pt x="501670" y="588779"/>
                  </a:cubicBezTo>
                  <a:cubicBezTo>
                    <a:pt x="508320" y="595429"/>
                    <a:pt x="516404" y="600905"/>
                    <a:pt x="521621" y="608730"/>
                  </a:cubicBezTo>
                  <a:cubicBezTo>
                    <a:pt x="523838" y="612055"/>
                    <a:pt x="526484" y="615131"/>
                    <a:pt x="528271" y="618705"/>
                  </a:cubicBezTo>
                  <a:cubicBezTo>
                    <a:pt x="529838" y="621840"/>
                    <a:pt x="529493" y="625876"/>
                    <a:pt x="531596" y="628680"/>
                  </a:cubicBezTo>
                  <a:cubicBezTo>
                    <a:pt x="536299" y="634950"/>
                    <a:pt x="541701" y="640958"/>
                    <a:pt x="548222" y="645306"/>
                  </a:cubicBezTo>
                  <a:lnTo>
                    <a:pt x="568172" y="658606"/>
                  </a:lnTo>
                  <a:lnTo>
                    <a:pt x="578148" y="665256"/>
                  </a:lnTo>
                  <a:cubicBezTo>
                    <a:pt x="591394" y="685125"/>
                    <a:pt x="576927" y="667847"/>
                    <a:pt x="594773" y="678556"/>
                  </a:cubicBezTo>
                  <a:cubicBezTo>
                    <a:pt x="597461" y="680169"/>
                    <a:pt x="598814" y="683468"/>
                    <a:pt x="601423" y="685207"/>
                  </a:cubicBezTo>
                  <a:cubicBezTo>
                    <a:pt x="605547" y="687957"/>
                    <a:pt x="610290" y="689640"/>
                    <a:pt x="614724" y="691857"/>
                  </a:cubicBezTo>
                  <a:cubicBezTo>
                    <a:pt x="616941" y="695182"/>
                    <a:pt x="617985" y="699714"/>
                    <a:pt x="621374" y="701832"/>
                  </a:cubicBezTo>
                  <a:cubicBezTo>
                    <a:pt x="627318" y="705547"/>
                    <a:pt x="634674" y="706265"/>
                    <a:pt x="641324" y="708482"/>
                  </a:cubicBezTo>
                  <a:lnTo>
                    <a:pt x="651300" y="711807"/>
                  </a:lnTo>
                  <a:cubicBezTo>
                    <a:pt x="654625" y="712915"/>
                    <a:pt x="657838" y="714444"/>
                    <a:pt x="661275" y="715132"/>
                  </a:cubicBezTo>
                  <a:cubicBezTo>
                    <a:pt x="681337" y="719146"/>
                    <a:pt x="672538" y="716671"/>
                    <a:pt x="687876" y="721783"/>
                  </a:cubicBezTo>
                  <a:cubicBezTo>
                    <a:pt x="708935" y="720675"/>
                    <a:pt x="730051" y="720367"/>
                    <a:pt x="751052" y="718458"/>
                  </a:cubicBezTo>
                  <a:cubicBezTo>
                    <a:pt x="762484" y="717419"/>
                    <a:pt x="760773" y="713029"/>
                    <a:pt x="771003" y="708482"/>
                  </a:cubicBezTo>
                  <a:cubicBezTo>
                    <a:pt x="777409" y="705635"/>
                    <a:pt x="790953" y="701832"/>
                    <a:pt x="790953" y="701832"/>
                  </a:cubicBezTo>
                  <a:cubicBezTo>
                    <a:pt x="793170" y="699615"/>
                    <a:pt x="795865" y="697790"/>
                    <a:pt x="797604" y="695182"/>
                  </a:cubicBezTo>
                  <a:cubicBezTo>
                    <a:pt x="803083" y="686965"/>
                    <a:pt x="804624" y="680773"/>
                    <a:pt x="807579" y="671906"/>
                  </a:cubicBezTo>
                  <a:cubicBezTo>
                    <a:pt x="806471" y="660822"/>
                    <a:pt x="806759" y="649509"/>
                    <a:pt x="804254" y="638655"/>
                  </a:cubicBezTo>
                  <a:cubicBezTo>
                    <a:pt x="803355" y="634761"/>
                    <a:pt x="799227" y="632332"/>
                    <a:pt x="797604" y="628680"/>
                  </a:cubicBezTo>
                  <a:cubicBezTo>
                    <a:pt x="785377" y="601170"/>
                    <a:pt x="797960" y="615738"/>
                    <a:pt x="784303" y="602079"/>
                  </a:cubicBezTo>
                  <a:cubicBezTo>
                    <a:pt x="783195" y="598754"/>
                    <a:pt x="782545" y="595239"/>
                    <a:pt x="780978" y="592104"/>
                  </a:cubicBezTo>
                  <a:cubicBezTo>
                    <a:pt x="779191" y="588530"/>
                    <a:pt x="775731" y="585871"/>
                    <a:pt x="774328" y="582129"/>
                  </a:cubicBezTo>
                  <a:cubicBezTo>
                    <a:pt x="770928" y="573061"/>
                    <a:pt x="772411" y="564046"/>
                    <a:pt x="767678" y="555528"/>
                  </a:cubicBezTo>
                  <a:cubicBezTo>
                    <a:pt x="763796" y="548541"/>
                    <a:pt x="754377" y="535578"/>
                    <a:pt x="754377" y="535578"/>
                  </a:cubicBezTo>
                  <a:cubicBezTo>
                    <a:pt x="752160" y="528928"/>
                    <a:pt x="752684" y="520584"/>
                    <a:pt x="747727" y="515627"/>
                  </a:cubicBezTo>
                  <a:cubicBezTo>
                    <a:pt x="744402" y="512302"/>
                    <a:pt x="740762" y="509264"/>
                    <a:pt x="737752" y="505652"/>
                  </a:cubicBezTo>
                  <a:cubicBezTo>
                    <a:pt x="735194" y="502582"/>
                    <a:pt x="733928" y="498502"/>
                    <a:pt x="731102" y="495676"/>
                  </a:cubicBezTo>
                  <a:cubicBezTo>
                    <a:pt x="728276" y="492850"/>
                    <a:pt x="724451" y="491243"/>
                    <a:pt x="721126" y="489026"/>
                  </a:cubicBezTo>
                  <a:cubicBezTo>
                    <a:pt x="708934" y="470739"/>
                    <a:pt x="721126" y="486255"/>
                    <a:pt x="704501" y="472401"/>
                  </a:cubicBezTo>
                  <a:cubicBezTo>
                    <a:pt x="695552" y="464944"/>
                    <a:pt x="695164" y="460493"/>
                    <a:pt x="684550" y="455775"/>
                  </a:cubicBezTo>
                  <a:cubicBezTo>
                    <a:pt x="678144" y="452928"/>
                    <a:pt x="670433" y="453013"/>
                    <a:pt x="664600" y="449125"/>
                  </a:cubicBezTo>
                  <a:cubicBezTo>
                    <a:pt x="641733" y="433881"/>
                    <a:pt x="652231" y="438352"/>
                    <a:pt x="634674" y="432500"/>
                  </a:cubicBezTo>
                  <a:cubicBezTo>
                    <a:pt x="621376" y="412551"/>
                    <a:pt x="635781" y="431389"/>
                    <a:pt x="618049" y="415874"/>
                  </a:cubicBezTo>
                  <a:cubicBezTo>
                    <a:pt x="612151" y="410713"/>
                    <a:pt x="607944" y="403596"/>
                    <a:pt x="601423" y="399249"/>
                  </a:cubicBezTo>
                  <a:cubicBezTo>
                    <a:pt x="588839" y="390860"/>
                    <a:pt x="594273" y="395425"/>
                    <a:pt x="584798" y="385948"/>
                  </a:cubicBezTo>
                  <a:cubicBezTo>
                    <a:pt x="583690" y="382623"/>
                    <a:pt x="583276" y="378978"/>
                    <a:pt x="581473" y="375973"/>
                  </a:cubicBezTo>
                  <a:cubicBezTo>
                    <a:pt x="578315" y="370710"/>
                    <a:pt x="569376" y="365692"/>
                    <a:pt x="564847" y="362673"/>
                  </a:cubicBezTo>
                  <a:cubicBezTo>
                    <a:pt x="562630" y="359348"/>
                    <a:pt x="560693" y="355819"/>
                    <a:pt x="558197" y="352698"/>
                  </a:cubicBezTo>
                  <a:cubicBezTo>
                    <a:pt x="551289" y="344062"/>
                    <a:pt x="550013" y="347583"/>
                    <a:pt x="544897" y="336072"/>
                  </a:cubicBezTo>
                  <a:cubicBezTo>
                    <a:pt x="542050" y="329666"/>
                    <a:pt x="540463" y="322772"/>
                    <a:pt x="538246" y="316122"/>
                  </a:cubicBezTo>
                  <a:cubicBezTo>
                    <a:pt x="537137" y="312797"/>
                    <a:pt x="536865" y="309062"/>
                    <a:pt x="534921" y="306146"/>
                  </a:cubicBezTo>
                  <a:lnTo>
                    <a:pt x="528271" y="296171"/>
                  </a:lnTo>
                  <a:cubicBezTo>
                    <a:pt x="527163" y="271787"/>
                    <a:pt x="526892" y="247350"/>
                    <a:pt x="524946" y="223019"/>
                  </a:cubicBezTo>
                  <a:cubicBezTo>
                    <a:pt x="524150" y="213071"/>
                    <a:pt x="519240" y="211607"/>
                    <a:pt x="514971" y="203068"/>
                  </a:cubicBezTo>
                  <a:cubicBezTo>
                    <a:pt x="513404" y="199933"/>
                    <a:pt x="513213" y="196228"/>
                    <a:pt x="511646" y="193093"/>
                  </a:cubicBezTo>
                  <a:cubicBezTo>
                    <a:pt x="504821" y="179443"/>
                    <a:pt x="506595" y="186780"/>
                    <a:pt x="498345" y="176468"/>
                  </a:cubicBezTo>
                  <a:cubicBezTo>
                    <a:pt x="495848" y="173347"/>
                    <a:pt x="494521" y="169318"/>
                    <a:pt x="491695" y="166492"/>
                  </a:cubicBezTo>
                  <a:cubicBezTo>
                    <a:pt x="485250" y="160047"/>
                    <a:pt x="479857" y="159221"/>
                    <a:pt x="471745" y="156517"/>
                  </a:cubicBezTo>
                  <a:cubicBezTo>
                    <a:pt x="461205" y="140710"/>
                    <a:pt x="468885" y="147806"/>
                    <a:pt x="445144" y="139892"/>
                  </a:cubicBezTo>
                  <a:lnTo>
                    <a:pt x="435169" y="136567"/>
                  </a:lnTo>
                  <a:lnTo>
                    <a:pt x="425193" y="133242"/>
                  </a:lnTo>
                  <a:cubicBezTo>
                    <a:pt x="408568" y="134350"/>
                    <a:pt x="391536" y="132751"/>
                    <a:pt x="375317" y="136567"/>
                  </a:cubicBezTo>
                  <a:cubicBezTo>
                    <a:pt x="371427" y="137482"/>
                    <a:pt x="370290" y="142890"/>
                    <a:pt x="368667" y="146542"/>
                  </a:cubicBezTo>
                  <a:cubicBezTo>
                    <a:pt x="360513" y="164890"/>
                    <a:pt x="363164" y="165233"/>
                    <a:pt x="358692" y="183118"/>
                  </a:cubicBezTo>
                  <a:cubicBezTo>
                    <a:pt x="357842" y="186518"/>
                    <a:pt x="356475" y="189768"/>
                    <a:pt x="355366" y="193093"/>
                  </a:cubicBezTo>
                  <a:cubicBezTo>
                    <a:pt x="356475" y="198635"/>
                    <a:pt x="358130" y="204095"/>
                    <a:pt x="358692" y="209719"/>
                  </a:cubicBezTo>
                  <a:cubicBezTo>
                    <a:pt x="365347" y="276257"/>
                    <a:pt x="357146" y="240111"/>
                    <a:pt x="365342" y="272895"/>
                  </a:cubicBezTo>
                  <a:cubicBezTo>
                    <a:pt x="368757" y="317296"/>
                    <a:pt x="370729" y="312926"/>
                    <a:pt x="365342" y="356023"/>
                  </a:cubicBezTo>
                  <a:cubicBezTo>
                    <a:pt x="365113" y="357853"/>
                    <a:pt x="360435" y="376393"/>
                    <a:pt x="358692" y="379298"/>
                  </a:cubicBezTo>
                  <a:cubicBezTo>
                    <a:pt x="357079" y="381986"/>
                    <a:pt x="353999" y="383500"/>
                    <a:pt x="352041" y="385948"/>
                  </a:cubicBezTo>
                  <a:cubicBezTo>
                    <a:pt x="349544" y="389069"/>
                    <a:pt x="348861" y="393941"/>
                    <a:pt x="345391" y="395924"/>
                  </a:cubicBezTo>
                  <a:cubicBezTo>
                    <a:pt x="340484" y="398728"/>
                    <a:pt x="334308" y="398141"/>
                    <a:pt x="328766" y="399249"/>
                  </a:cubicBezTo>
                  <a:cubicBezTo>
                    <a:pt x="316574" y="398141"/>
                    <a:pt x="304161" y="398489"/>
                    <a:pt x="292190" y="395924"/>
                  </a:cubicBezTo>
                  <a:cubicBezTo>
                    <a:pt x="277894" y="392861"/>
                    <a:pt x="279769" y="376560"/>
                    <a:pt x="268914" y="369323"/>
                  </a:cubicBezTo>
                  <a:lnTo>
                    <a:pt x="258939" y="362673"/>
                  </a:lnTo>
                  <a:lnTo>
                    <a:pt x="252289" y="342722"/>
                  </a:lnTo>
                  <a:cubicBezTo>
                    <a:pt x="251181" y="339397"/>
                    <a:pt x="249814" y="336147"/>
                    <a:pt x="248964" y="332747"/>
                  </a:cubicBezTo>
                  <a:cubicBezTo>
                    <a:pt x="247855" y="328314"/>
                    <a:pt x="247438" y="323647"/>
                    <a:pt x="245638" y="319447"/>
                  </a:cubicBezTo>
                  <a:cubicBezTo>
                    <a:pt x="244064" y="315774"/>
                    <a:pt x="240611" y="313123"/>
                    <a:pt x="238988" y="309471"/>
                  </a:cubicBezTo>
                  <a:cubicBezTo>
                    <a:pt x="236141" y="303065"/>
                    <a:pt x="234555" y="296171"/>
                    <a:pt x="232338" y="289521"/>
                  </a:cubicBezTo>
                  <a:cubicBezTo>
                    <a:pt x="231230" y="286196"/>
                    <a:pt x="230957" y="282462"/>
                    <a:pt x="229013" y="279546"/>
                  </a:cubicBezTo>
                  <a:cubicBezTo>
                    <a:pt x="226796" y="276221"/>
                    <a:pt x="223986" y="273222"/>
                    <a:pt x="222363" y="269570"/>
                  </a:cubicBezTo>
                  <a:cubicBezTo>
                    <a:pt x="222357" y="269557"/>
                    <a:pt x="214053" y="244638"/>
                    <a:pt x="212388" y="239644"/>
                  </a:cubicBezTo>
                  <a:cubicBezTo>
                    <a:pt x="211280" y="236319"/>
                    <a:pt x="210629" y="232804"/>
                    <a:pt x="209062" y="229669"/>
                  </a:cubicBezTo>
                  <a:cubicBezTo>
                    <a:pt x="206845" y="225236"/>
                    <a:pt x="204365" y="220925"/>
                    <a:pt x="202412" y="216369"/>
                  </a:cubicBezTo>
                  <a:cubicBezTo>
                    <a:pt x="195937" y="201261"/>
                    <a:pt x="203496" y="210804"/>
                    <a:pt x="192437" y="199743"/>
                  </a:cubicBezTo>
                  <a:cubicBezTo>
                    <a:pt x="190220" y="193093"/>
                    <a:pt x="187487" y="186593"/>
                    <a:pt x="185787" y="179793"/>
                  </a:cubicBezTo>
                  <a:cubicBezTo>
                    <a:pt x="181091" y="161009"/>
                    <a:pt x="183358" y="170973"/>
                    <a:pt x="179137" y="149867"/>
                  </a:cubicBezTo>
                  <a:cubicBezTo>
                    <a:pt x="178029" y="128808"/>
                    <a:pt x="177088" y="107740"/>
                    <a:pt x="175812" y="86690"/>
                  </a:cubicBezTo>
                  <a:cubicBezTo>
                    <a:pt x="171842" y="21196"/>
                    <a:pt x="183579" y="55447"/>
                    <a:pt x="162511" y="30164"/>
                  </a:cubicBezTo>
                  <a:cubicBezTo>
                    <a:pt x="159953" y="27094"/>
                    <a:pt x="158982" y="22685"/>
                    <a:pt x="155861" y="20188"/>
                  </a:cubicBezTo>
                  <a:cubicBezTo>
                    <a:pt x="153693" y="18453"/>
                    <a:pt x="133454" y="13755"/>
                    <a:pt x="132585" y="13538"/>
                  </a:cubicBezTo>
                  <a:cubicBezTo>
                    <a:pt x="129260" y="11321"/>
                    <a:pt x="126352" y="8291"/>
                    <a:pt x="122610" y="6888"/>
                  </a:cubicBezTo>
                  <a:cubicBezTo>
                    <a:pt x="104242" y="0"/>
                    <a:pt x="84825" y="5326"/>
                    <a:pt x="66084" y="6888"/>
                  </a:cubicBezTo>
                  <a:cubicBezTo>
                    <a:pt x="61650" y="7996"/>
                    <a:pt x="56586" y="7678"/>
                    <a:pt x="52783" y="10213"/>
                  </a:cubicBezTo>
                  <a:cubicBezTo>
                    <a:pt x="14576" y="35685"/>
                    <a:pt x="52137" y="21513"/>
                    <a:pt x="26182" y="30164"/>
                  </a:cubicBezTo>
                  <a:cubicBezTo>
                    <a:pt x="23965" y="34597"/>
                    <a:pt x="21991" y="39160"/>
                    <a:pt x="19532" y="43464"/>
                  </a:cubicBezTo>
                  <a:cubicBezTo>
                    <a:pt x="17549" y="46934"/>
                    <a:pt x="14456" y="49766"/>
                    <a:pt x="12882" y="53439"/>
                  </a:cubicBezTo>
                  <a:cubicBezTo>
                    <a:pt x="0" y="83499"/>
                    <a:pt x="19602" y="51673"/>
                    <a:pt x="2907" y="76715"/>
                  </a:cubicBezTo>
                  <a:cubicBezTo>
                    <a:pt x="4015" y="84474"/>
                    <a:pt x="4170" y="92430"/>
                    <a:pt x="6232" y="99991"/>
                  </a:cubicBezTo>
                  <a:cubicBezTo>
                    <a:pt x="7536" y="104773"/>
                    <a:pt x="10423" y="108987"/>
                    <a:pt x="12882" y="113291"/>
                  </a:cubicBezTo>
                  <a:cubicBezTo>
                    <a:pt x="16772" y="120099"/>
                    <a:pt x="25225" y="130857"/>
                    <a:pt x="29508" y="136567"/>
                  </a:cubicBezTo>
                  <a:cubicBezTo>
                    <a:pt x="40213" y="168681"/>
                    <a:pt x="23046" y="118747"/>
                    <a:pt x="39483" y="159842"/>
                  </a:cubicBezTo>
                  <a:cubicBezTo>
                    <a:pt x="51354" y="189520"/>
                    <a:pt x="39989" y="170577"/>
                    <a:pt x="52783" y="189768"/>
                  </a:cubicBezTo>
                  <a:cubicBezTo>
                    <a:pt x="69074" y="254934"/>
                    <a:pt x="55310" y="195688"/>
                    <a:pt x="59433" y="362673"/>
                  </a:cubicBezTo>
                  <a:cubicBezTo>
                    <a:pt x="60336" y="399255"/>
                    <a:pt x="61133" y="435844"/>
                    <a:pt x="62758" y="472401"/>
                  </a:cubicBezTo>
                  <a:cubicBezTo>
                    <a:pt x="63351" y="485734"/>
                    <a:pt x="64428" y="499059"/>
                    <a:pt x="66084" y="512302"/>
                  </a:cubicBezTo>
                  <a:cubicBezTo>
                    <a:pt x="66651" y="516836"/>
                    <a:pt x="68207" y="521193"/>
                    <a:pt x="69409" y="525602"/>
                  </a:cubicBezTo>
                  <a:cubicBezTo>
                    <a:pt x="71532" y="533387"/>
                    <a:pt x="73686" y="541166"/>
                    <a:pt x="76059" y="548878"/>
                  </a:cubicBezTo>
                  <a:cubicBezTo>
                    <a:pt x="78120" y="555578"/>
                    <a:pt x="81009" y="562028"/>
                    <a:pt x="82709" y="568828"/>
                  </a:cubicBezTo>
                  <a:cubicBezTo>
                    <a:pt x="83817" y="573262"/>
                    <a:pt x="84779" y="577735"/>
                    <a:pt x="86034" y="582129"/>
                  </a:cubicBezTo>
                  <a:cubicBezTo>
                    <a:pt x="92386" y="604361"/>
                    <a:pt x="86447" y="578374"/>
                    <a:pt x="92684" y="605404"/>
                  </a:cubicBezTo>
                  <a:cubicBezTo>
                    <a:pt x="110149" y="681088"/>
                    <a:pt x="91483" y="599402"/>
                    <a:pt x="102660" y="655281"/>
                  </a:cubicBezTo>
                  <a:cubicBezTo>
                    <a:pt x="103556" y="659762"/>
                    <a:pt x="105089" y="664100"/>
                    <a:pt x="105985" y="668581"/>
                  </a:cubicBezTo>
                  <a:cubicBezTo>
                    <a:pt x="111837" y="697841"/>
                    <a:pt x="106164" y="679094"/>
                    <a:pt x="112635" y="698507"/>
                  </a:cubicBezTo>
                  <a:cubicBezTo>
                    <a:pt x="121633" y="761493"/>
                    <a:pt x="109372" y="688765"/>
                    <a:pt x="122610" y="738408"/>
                  </a:cubicBezTo>
                  <a:cubicBezTo>
                    <a:pt x="134675" y="783652"/>
                    <a:pt x="124961" y="757299"/>
                    <a:pt x="132585" y="791610"/>
                  </a:cubicBezTo>
                  <a:cubicBezTo>
                    <a:pt x="133345" y="795031"/>
                    <a:pt x="134947" y="798215"/>
                    <a:pt x="135910" y="801585"/>
                  </a:cubicBezTo>
                  <a:cubicBezTo>
                    <a:pt x="137166" y="805979"/>
                    <a:pt x="137631" y="810606"/>
                    <a:pt x="139236" y="814885"/>
                  </a:cubicBezTo>
                  <a:cubicBezTo>
                    <a:pt x="140977" y="819526"/>
                    <a:pt x="144045" y="823584"/>
                    <a:pt x="145886" y="828186"/>
                  </a:cubicBezTo>
                  <a:cubicBezTo>
                    <a:pt x="148489" y="834694"/>
                    <a:pt x="149401" y="841866"/>
                    <a:pt x="152536" y="848136"/>
                  </a:cubicBezTo>
                  <a:cubicBezTo>
                    <a:pt x="154753" y="852569"/>
                    <a:pt x="157234" y="856880"/>
                    <a:pt x="159186" y="861436"/>
                  </a:cubicBezTo>
                  <a:cubicBezTo>
                    <a:pt x="160567" y="864658"/>
                    <a:pt x="160321" y="868675"/>
                    <a:pt x="162511" y="871412"/>
                  </a:cubicBezTo>
                  <a:cubicBezTo>
                    <a:pt x="165007" y="874533"/>
                    <a:pt x="169161" y="875845"/>
                    <a:pt x="172486" y="878062"/>
                  </a:cubicBezTo>
                  <a:cubicBezTo>
                    <a:pt x="181285" y="913249"/>
                    <a:pt x="169338" y="871809"/>
                    <a:pt x="182462" y="901338"/>
                  </a:cubicBezTo>
                  <a:cubicBezTo>
                    <a:pt x="185309" y="907744"/>
                    <a:pt x="186895" y="914638"/>
                    <a:pt x="189112" y="921288"/>
                  </a:cubicBezTo>
                  <a:lnTo>
                    <a:pt x="192437" y="931263"/>
                  </a:lnTo>
                  <a:cubicBezTo>
                    <a:pt x="191329" y="936805"/>
                    <a:pt x="189112" y="942237"/>
                    <a:pt x="189112" y="947889"/>
                  </a:cubicBezTo>
                  <a:cubicBezTo>
                    <a:pt x="189112" y="975420"/>
                    <a:pt x="195619" y="983321"/>
                    <a:pt x="199087" y="1011066"/>
                  </a:cubicBezTo>
                  <a:cubicBezTo>
                    <a:pt x="199901" y="1017581"/>
                    <a:pt x="202691" y="1045155"/>
                    <a:pt x="205737" y="1054292"/>
                  </a:cubicBezTo>
                  <a:cubicBezTo>
                    <a:pt x="208548" y="1062726"/>
                    <a:pt x="214175" y="1070272"/>
                    <a:pt x="219038" y="1077567"/>
                  </a:cubicBezTo>
                  <a:cubicBezTo>
                    <a:pt x="221070" y="1083663"/>
                    <a:pt x="225152" y="1101745"/>
                    <a:pt x="232338" y="1107493"/>
                  </a:cubicBezTo>
                  <a:cubicBezTo>
                    <a:pt x="235075" y="1109682"/>
                    <a:pt x="238988" y="1109710"/>
                    <a:pt x="242313" y="1110818"/>
                  </a:cubicBezTo>
                  <a:cubicBezTo>
                    <a:pt x="244530" y="1114143"/>
                    <a:pt x="246138" y="1117968"/>
                    <a:pt x="248964" y="1120794"/>
                  </a:cubicBezTo>
                  <a:cubicBezTo>
                    <a:pt x="275119" y="1146949"/>
                    <a:pt x="241678" y="1104736"/>
                    <a:pt x="268914" y="1137419"/>
                  </a:cubicBezTo>
                  <a:cubicBezTo>
                    <a:pt x="271472" y="1140489"/>
                    <a:pt x="272909" y="1144407"/>
                    <a:pt x="275564" y="1147394"/>
                  </a:cubicBezTo>
                  <a:cubicBezTo>
                    <a:pt x="281812" y="1154423"/>
                    <a:pt x="290298" y="1159520"/>
                    <a:pt x="295515" y="1167345"/>
                  </a:cubicBezTo>
                  <a:cubicBezTo>
                    <a:pt x="304382" y="1180645"/>
                    <a:pt x="298840" y="1175103"/>
                    <a:pt x="312140" y="1183970"/>
                  </a:cubicBezTo>
                  <a:cubicBezTo>
                    <a:pt x="315162" y="1188504"/>
                    <a:pt x="320174" y="1197436"/>
                    <a:pt x="325441" y="1200596"/>
                  </a:cubicBezTo>
                  <a:cubicBezTo>
                    <a:pt x="328446" y="1202399"/>
                    <a:pt x="332091" y="1202813"/>
                    <a:pt x="335416" y="1203921"/>
                  </a:cubicBezTo>
                  <a:cubicBezTo>
                    <a:pt x="336524" y="1207246"/>
                    <a:pt x="336263" y="1211418"/>
                    <a:pt x="338741" y="1213896"/>
                  </a:cubicBezTo>
                  <a:cubicBezTo>
                    <a:pt x="355570" y="1230724"/>
                    <a:pt x="376449" y="1232251"/>
                    <a:pt x="398593" y="1237172"/>
                  </a:cubicBezTo>
                  <a:cubicBezTo>
                    <a:pt x="416393" y="1249039"/>
                    <a:pt x="405742" y="1240996"/>
                    <a:pt x="428518" y="1263772"/>
                  </a:cubicBezTo>
                  <a:cubicBezTo>
                    <a:pt x="430735" y="1265989"/>
                    <a:pt x="432365" y="1269021"/>
                    <a:pt x="435169" y="1270423"/>
                  </a:cubicBezTo>
                  <a:lnTo>
                    <a:pt x="448469" y="1277073"/>
                  </a:lnTo>
                  <a:cubicBezTo>
                    <a:pt x="450686" y="1280398"/>
                    <a:pt x="451999" y="1284552"/>
                    <a:pt x="455119" y="1287048"/>
                  </a:cubicBezTo>
                  <a:cubicBezTo>
                    <a:pt x="457856" y="1289237"/>
                    <a:pt x="461959" y="1288806"/>
                    <a:pt x="465094" y="1290373"/>
                  </a:cubicBezTo>
                  <a:cubicBezTo>
                    <a:pt x="468669" y="1292160"/>
                    <a:pt x="471745" y="1294806"/>
                    <a:pt x="475070" y="1297023"/>
                  </a:cubicBezTo>
                  <a:cubicBezTo>
                    <a:pt x="479161" y="1309297"/>
                    <a:pt x="478947" y="1311060"/>
                    <a:pt x="488370" y="1323624"/>
                  </a:cubicBezTo>
                  <a:cubicBezTo>
                    <a:pt x="491191" y="1327386"/>
                    <a:pt x="495612" y="1329773"/>
                    <a:pt x="498345" y="1333599"/>
                  </a:cubicBezTo>
                  <a:cubicBezTo>
                    <a:pt x="501226" y="1337633"/>
                    <a:pt x="502446" y="1342649"/>
                    <a:pt x="504996" y="1346900"/>
                  </a:cubicBezTo>
                  <a:cubicBezTo>
                    <a:pt x="509108" y="1353753"/>
                    <a:pt x="514184" y="1359997"/>
                    <a:pt x="518296" y="1366850"/>
                  </a:cubicBezTo>
                  <a:cubicBezTo>
                    <a:pt x="543607" y="1409036"/>
                    <a:pt x="508593" y="1355621"/>
                    <a:pt x="531596" y="1390126"/>
                  </a:cubicBezTo>
                  <a:cubicBezTo>
                    <a:pt x="532704" y="1397885"/>
                    <a:pt x="532442" y="1405967"/>
                    <a:pt x="534921" y="1413402"/>
                  </a:cubicBezTo>
                  <a:cubicBezTo>
                    <a:pt x="535912" y="1416376"/>
                    <a:pt x="540170" y="1417248"/>
                    <a:pt x="541572" y="1420052"/>
                  </a:cubicBezTo>
                  <a:cubicBezTo>
                    <a:pt x="545924" y="1428755"/>
                    <a:pt x="543316" y="1435150"/>
                    <a:pt x="548222" y="1443327"/>
                  </a:cubicBezTo>
                  <a:cubicBezTo>
                    <a:pt x="551382" y="1448593"/>
                    <a:pt x="560314" y="1453606"/>
                    <a:pt x="564847" y="1456628"/>
                  </a:cubicBezTo>
                  <a:cubicBezTo>
                    <a:pt x="567064" y="1459953"/>
                    <a:pt x="569556" y="1463110"/>
                    <a:pt x="571497" y="1466603"/>
                  </a:cubicBezTo>
                  <a:cubicBezTo>
                    <a:pt x="585037" y="1490974"/>
                    <a:pt x="577993" y="1480387"/>
                    <a:pt x="588123" y="1503179"/>
                  </a:cubicBezTo>
                  <a:cubicBezTo>
                    <a:pt x="590136" y="1507708"/>
                    <a:pt x="592556" y="1512046"/>
                    <a:pt x="594773" y="1516479"/>
                  </a:cubicBezTo>
                  <a:cubicBezTo>
                    <a:pt x="594784" y="1516544"/>
                    <a:pt x="599218" y="1546423"/>
                    <a:pt x="601423" y="1549730"/>
                  </a:cubicBezTo>
                  <a:cubicBezTo>
                    <a:pt x="603640" y="1553055"/>
                    <a:pt x="608073" y="1554163"/>
                    <a:pt x="611398" y="1556380"/>
                  </a:cubicBezTo>
                  <a:cubicBezTo>
                    <a:pt x="613615" y="1561922"/>
                    <a:pt x="615548" y="1567586"/>
                    <a:pt x="618049" y="1573006"/>
                  </a:cubicBezTo>
                  <a:cubicBezTo>
                    <a:pt x="622203" y="1582007"/>
                    <a:pt x="628945" y="1589989"/>
                    <a:pt x="631349" y="1599607"/>
                  </a:cubicBezTo>
                  <a:cubicBezTo>
                    <a:pt x="632457" y="1604040"/>
                    <a:pt x="633419" y="1608513"/>
                    <a:pt x="634674" y="1612907"/>
                  </a:cubicBezTo>
                  <a:cubicBezTo>
                    <a:pt x="635637" y="1616277"/>
                    <a:pt x="637077" y="1619501"/>
                    <a:pt x="637999" y="1622882"/>
                  </a:cubicBezTo>
                  <a:cubicBezTo>
                    <a:pt x="640404" y="1631700"/>
                    <a:pt x="640561" y="1641308"/>
                    <a:pt x="644649" y="1649483"/>
                  </a:cubicBezTo>
                  <a:cubicBezTo>
                    <a:pt x="646866" y="1653916"/>
                    <a:pt x="649459" y="1658181"/>
                    <a:pt x="651300" y="1662783"/>
                  </a:cubicBezTo>
                  <a:cubicBezTo>
                    <a:pt x="653904" y="1669292"/>
                    <a:pt x="655733" y="1676084"/>
                    <a:pt x="657950" y="1682734"/>
                  </a:cubicBezTo>
                  <a:cubicBezTo>
                    <a:pt x="659058" y="1686059"/>
                    <a:pt x="659708" y="1689574"/>
                    <a:pt x="661275" y="1692709"/>
                  </a:cubicBezTo>
                  <a:cubicBezTo>
                    <a:pt x="663492" y="1697143"/>
                    <a:pt x="664752" y="1702202"/>
                    <a:pt x="667925" y="1706010"/>
                  </a:cubicBezTo>
                  <a:cubicBezTo>
                    <a:pt x="672883" y="1711960"/>
                    <a:pt x="681067" y="1713716"/>
                    <a:pt x="687876" y="1715985"/>
                  </a:cubicBezTo>
                  <a:cubicBezTo>
                    <a:pt x="691201" y="1712660"/>
                    <a:pt x="697078" y="1710648"/>
                    <a:pt x="697851" y="1706010"/>
                  </a:cubicBezTo>
                  <a:cubicBezTo>
                    <a:pt x="698508" y="1702068"/>
                    <a:pt x="695102" y="1696901"/>
                    <a:pt x="691201" y="1696034"/>
                  </a:cubicBezTo>
                  <a:cubicBezTo>
                    <a:pt x="683550" y="1694334"/>
                    <a:pt x="675684" y="1698251"/>
                    <a:pt x="667925" y="1699359"/>
                  </a:cubicBezTo>
                  <a:cubicBezTo>
                    <a:pt x="670142" y="1704901"/>
                    <a:pt x="672688" y="1710322"/>
                    <a:pt x="674575" y="1715985"/>
                  </a:cubicBezTo>
                  <a:cubicBezTo>
                    <a:pt x="678771" y="1728572"/>
                    <a:pt x="678277" y="1735479"/>
                    <a:pt x="681225" y="1749236"/>
                  </a:cubicBezTo>
                  <a:cubicBezTo>
                    <a:pt x="683140" y="1758173"/>
                    <a:pt x="687876" y="1775836"/>
                    <a:pt x="687876" y="1775836"/>
                  </a:cubicBezTo>
                  <a:cubicBezTo>
                    <a:pt x="688984" y="1785811"/>
                    <a:pt x="689233" y="1795920"/>
                    <a:pt x="691201" y="1805762"/>
                  </a:cubicBezTo>
                  <a:cubicBezTo>
                    <a:pt x="692576" y="1812636"/>
                    <a:pt x="696151" y="1818912"/>
                    <a:pt x="697851" y="1825713"/>
                  </a:cubicBezTo>
                  <a:lnTo>
                    <a:pt x="704501" y="1852314"/>
                  </a:lnTo>
                  <a:cubicBezTo>
                    <a:pt x="706008" y="1858342"/>
                    <a:pt x="711778" y="1882865"/>
                    <a:pt x="714476" y="1885564"/>
                  </a:cubicBezTo>
                  <a:lnTo>
                    <a:pt x="721126" y="1892215"/>
                  </a:lnTo>
                  <a:lnTo>
                    <a:pt x="727777" y="1912165"/>
                  </a:lnTo>
                  <a:cubicBezTo>
                    <a:pt x="728885" y="1915490"/>
                    <a:pt x="728624" y="1919662"/>
                    <a:pt x="731102" y="1922140"/>
                  </a:cubicBezTo>
                  <a:cubicBezTo>
                    <a:pt x="738978" y="1930017"/>
                    <a:pt x="747293" y="1937464"/>
                    <a:pt x="751052" y="1948741"/>
                  </a:cubicBezTo>
                  <a:cubicBezTo>
                    <a:pt x="752160" y="1952066"/>
                    <a:pt x="752810" y="1955581"/>
                    <a:pt x="754377" y="1958716"/>
                  </a:cubicBezTo>
                  <a:cubicBezTo>
                    <a:pt x="756164" y="1962291"/>
                    <a:pt x="758705" y="1965440"/>
                    <a:pt x="761028" y="1968692"/>
                  </a:cubicBezTo>
                  <a:cubicBezTo>
                    <a:pt x="781644" y="1997554"/>
                    <a:pt x="761985" y="1968464"/>
                    <a:pt x="777653" y="1991967"/>
                  </a:cubicBezTo>
                  <a:cubicBezTo>
                    <a:pt x="779358" y="1997082"/>
                    <a:pt x="784815" y="2006803"/>
                    <a:pt x="777653" y="2011918"/>
                  </a:cubicBezTo>
                  <a:cubicBezTo>
                    <a:pt x="771949" y="2015992"/>
                    <a:pt x="757702" y="2018568"/>
                    <a:pt x="757702" y="2018568"/>
                  </a:cubicBezTo>
                  <a:cubicBezTo>
                    <a:pt x="756134" y="2023272"/>
                    <a:pt x="749352" y="2037669"/>
                    <a:pt x="757702" y="2041844"/>
                  </a:cubicBezTo>
                  <a:cubicBezTo>
                    <a:pt x="761276" y="2043631"/>
                    <a:pt x="764353" y="2037411"/>
                    <a:pt x="767678" y="2035194"/>
                  </a:cubicBezTo>
                  <a:cubicBezTo>
                    <a:pt x="771353" y="2024167"/>
                    <a:pt x="771003" y="2028723"/>
                    <a:pt x="761028" y="2035194"/>
                  </a:cubicBezTo>
                  <a:close/>
                </a:path>
              </a:pathLst>
            </a:custGeom>
            <a:solidFill>
              <a:srgbClr val="FFFF00">
                <a:alpha val="15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68" name="Полилиния 867"/>
            <p:cNvSpPr/>
            <p:nvPr/>
          </p:nvSpPr>
          <p:spPr>
            <a:xfrm>
              <a:off x="3673098" y="578603"/>
              <a:ext cx="2665709" cy="4021138"/>
            </a:xfrm>
            <a:custGeom>
              <a:avLst/>
              <a:gdLst>
                <a:gd name="connsiteX0" fmla="*/ 87824 w 2665709"/>
                <a:gd name="connsiteY0" fmla="*/ 4008895 h 4021138"/>
                <a:gd name="connsiteX1" fmla="*/ 103322 w 2665709"/>
                <a:gd name="connsiteY1" fmla="*/ 3977899 h 4021138"/>
                <a:gd name="connsiteX2" fmla="*/ 118821 w 2665709"/>
                <a:gd name="connsiteY2" fmla="*/ 3967566 h 4021138"/>
                <a:gd name="connsiteX3" fmla="*/ 129153 w 2665709"/>
                <a:gd name="connsiteY3" fmla="*/ 3952068 h 4021138"/>
                <a:gd name="connsiteX4" fmla="*/ 160149 w 2665709"/>
                <a:gd name="connsiteY4" fmla="*/ 3936570 h 4021138"/>
                <a:gd name="connsiteX5" fmla="*/ 216977 w 2665709"/>
                <a:gd name="connsiteY5" fmla="*/ 3941736 h 4021138"/>
                <a:gd name="connsiteX6" fmla="*/ 247973 w 2665709"/>
                <a:gd name="connsiteY6" fmla="*/ 3967566 h 4021138"/>
                <a:gd name="connsiteX7" fmla="*/ 263471 w 2665709"/>
                <a:gd name="connsiteY7" fmla="*/ 3977899 h 4021138"/>
                <a:gd name="connsiteX8" fmla="*/ 309966 w 2665709"/>
                <a:gd name="connsiteY8" fmla="*/ 3988231 h 4021138"/>
                <a:gd name="connsiteX9" fmla="*/ 371960 w 2665709"/>
                <a:gd name="connsiteY9" fmla="*/ 3977899 h 4021138"/>
                <a:gd name="connsiteX10" fmla="*/ 382292 w 2665709"/>
                <a:gd name="connsiteY10" fmla="*/ 3967566 h 4021138"/>
                <a:gd name="connsiteX11" fmla="*/ 397790 w 2665709"/>
                <a:gd name="connsiteY11" fmla="*/ 3962400 h 4021138"/>
                <a:gd name="connsiteX12" fmla="*/ 423621 w 2665709"/>
                <a:gd name="connsiteY12" fmla="*/ 3941736 h 4021138"/>
                <a:gd name="connsiteX13" fmla="*/ 454617 w 2665709"/>
                <a:gd name="connsiteY13" fmla="*/ 3926238 h 4021138"/>
                <a:gd name="connsiteX14" fmla="*/ 464949 w 2665709"/>
                <a:gd name="connsiteY14" fmla="*/ 3915905 h 4021138"/>
                <a:gd name="connsiteX15" fmla="*/ 480448 w 2665709"/>
                <a:gd name="connsiteY15" fmla="*/ 3910739 h 4021138"/>
                <a:gd name="connsiteX16" fmla="*/ 495946 w 2665709"/>
                <a:gd name="connsiteY16" fmla="*/ 3879743 h 4021138"/>
                <a:gd name="connsiteX17" fmla="*/ 506278 w 2665709"/>
                <a:gd name="connsiteY17" fmla="*/ 3828082 h 4021138"/>
                <a:gd name="connsiteX18" fmla="*/ 501112 w 2665709"/>
                <a:gd name="connsiteY18" fmla="*/ 3750590 h 4021138"/>
                <a:gd name="connsiteX19" fmla="*/ 495946 w 2665709"/>
                <a:gd name="connsiteY19" fmla="*/ 3729926 h 4021138"/>
                <a:gd name="connsiteX20" fmla="*/ 475282 w 2665709"/>
                <a:gd name="connsiteY20" fmla="*/ 3678265 h 4021138"/>
                <a:gd name="connsiteX21" fmla="*/ 464949 w 2665709"/>
                <a:gd name="connsiteY21" fmla="*/ 3667933 h 4021138"/>
                <a:gd name="connsiteX22" fmla="*/ 444285 w 2665709"/>
                <a:gd name="connsiteY22" fmla="*/ 3636936 h 4021138"/>
                <a:gd name="connsiteX23" fmla="*/ 423621 w 2665709"/>
                <a:gd name="connsiteY23" fmla="*/ 3611105 h 4021138"/>
                <a:gd name="connsiteX24" fmla="*/ 382292 w 2665709"/>
                <a:gd name="connsiteY24" fmla="*/ 3600773 h 4021138"/>
                <a:gd name="connsiteX25" fmla="*/ 340963 w 2665709"/>
                <a:gd name="connsiteY25" fmla="*/ 3564611 h 4021138"/>
                <a:gd name="connsiteX26" fmla="*/ 330631 w 2665709"/>
                <a:gd name="connsiteY26" fmla="*/ 3554278 h 4021138"/>
                <a:gd name="connsiteX27" fmla="*/ 315133 w 2665709"/>
                <a:gd name="connsiteY27" fmla="*/ 3497451 h 4021138"/>
                <a:gd name="connsiteX28" fmla="*/ 346129 w 2665709"/>
                <a:gd name="connsiteY28" fmla="*/ 3471621 h 4021138"/>
                <a:gd name="connsiteX29" fmla="*/ 377126 w 2665709"/>
                <a:gd name="connsiteY29" fmla="*/ 3461289 h 4021138"/>
                <a:gd name="connsiteX30" fmla="*/ 392624 w 2665709"/>
                <a:gd name="connsiteY30" fmla="*/ 3456122 h 4021138"/>
                <a:gd name="connsiteX31" fmla="*/ 423621 w 2665709"/>
                <a:gd name="connsiteY31" fmla="*/ 3435458 h 4021138"/>
                <a:gd name="connsiteX32" fmla="*/ 454617 w 2665709"/>
                <a:gd name="connsiteY32" fmla="*/ 3419960 h 4021138"/>
                <a:gd name="connsiteX33" fmla="*/ 470116 w 2665709"/>
                <a:gd name="connsiteY33" fmla="*/ 3404461 h 4021138"/>
                <a:gd name="connsiteX34" fmla="*/ 485614 w 2665709"/>
                <a:gd name="connsiteY34" fmla="*/ 3394129 h 4021138"/>
                <a:gd name="connsiteX35" fmla="*/ 490780 w 2665709"/>
                <a:gd name="connsiteY35" fmla="*/ 3378631 h 4021138"/>
                <a:gd name="connsiteX36" fmla="*/ 501112 w 2665709"/>
                <a:gd name="connsiteY36" fmla="*/ 3363133 h 4021138"/>
                <a:gd name="connsiteX37" fmla="*/ 511444 w 2665709"/>
                <a:gd name="connsiteY37" fmla="*/ 3321804 h 4021138"/>
                <a:gd name="connsiteX38" fmla="*/ 521777 w 2665709"/>
                <a:gd name="connsiteY38" fmla="*/ 3311472 h 4021138"/>
                <a:gd name="connsiteX39" fmla="*/ 516610 w 2665709"/>
                <a:gd name="connsiteY39" fmla="*/ 3285641 h 4021138"/>
                <a:gd name="connsiteX40" fmla="*/ 501112 w 2665709"/>
                <a:gd name="connsiteY40" fmla="*/ 3270143 h 4021138"/>
                <a:gd name="connsiteX41" fmla="*/ 480448 w 2665709"/>
                <a:gd name="connsiteY41" fmla="*/ 3254644 h 4021138"/>
                <a:gd name="connsiteX42" fmla="*/ 454617 w 2665709"/>
                <a:gd name="connsiteY42" fmla="*/ 3249478 h 4021138"/>
                <a:gd name="connsiteX43" fmla="*/ 330631 w 2665709"/>
                <a:gd name="connsiteY43" fmla="*/ 3244312 h 4021138"/>
                <a:gd name="connsiteX44" fmla="*/ 320299 w 2665709"/>
                <a:gd name="connsiteY44" fmla="*/ 3223648 h 4021138"/>
                <a:gd name="connsiteX45" fmla="*/ 309966 w 2665709"/>
                <a:gd name="connsiteY45" fmla="*/ 3208150 h 4021138"/>
                <a:gd name="connsiteX46" fmla="*/ 304800 w 2665709"/>
                <a:gd name="connsiteY46" fmla="*/ 3171987 h 4021138"/>
                <a:gd name="connsiteX47" fmla="*/ 299634 w 2665709"/>
                <a:gd name="connsiteY47" fmla="*/ 3156489 h 4021138"/>
                <a:gd name="connsiteX48" fmla="*/ 304800 w 2665709"/>
                <a:gd name="connsiteY48" fmla="*/ 3135824 h 4021138"/>
                <a:gd name="connsiteX49" fmla="*/ 325465 w 2665709"/>
                <a:gd name="connsiteY49" fmla="*/ 3078997 h 4021138"/>
                <a:gd name="connsiteX50" fmla="*/ 340963 w 2665709"/>
                <a:gd name="connsiteY50" fmla="*/ 3068665 h 4021138"/>
                <a:gd name="connsiteX51" fmla="*/ 356461 w 2665709"/>
                <a:gd name="connsiteY51" fmla="*/ 3037668 h 4021138"/>
                <a:gd name="connsiteX52" fmla="*/ 366794 w 2665709"/>
                <a:gd name="connsiteY52" fmla="*/ 3001505 h 4021138"/>
                <a:gd name="connsiteX53" fmla="*/ 371960 w 2665709"/>
                <a:gd name="connsiteY53" fmla="*/ 2794861 h 4021138"/>
                <a:gd name="connsiteX54" fmla="*/ 377126 w 2665709"/>
                <a:gd name="connsiteY54" fmla="*/ 2769031 h 4021138"/>
                <a:gd name="connsiteX55" fmla="*/ 371960 w 2665709"/>
                <a:gd name="connsiteY55" fmla="*/ 2707038 h 4021138"/>
                <a:gd name="connsiteX56" fmla="*/ 366794 w 2665709"/>
                <a:gd name="connsiteY56" fmla="*/ 2691539 h 4021138"/>
                <a:gd name="connsiteX57" fmla="*/ 356461 w 2665709"/>
                <a:gd name="connsiteY57" fmla="*/ 2681207 h 4021138"/>
                <a:gd name="connsiteX58" fmla="*/ 361627 w 2665709"/>
                <a:gd name="connsiteY58" fmla="*/ 2624380 h 4021138"/>
                <a:gd name="connsiteX59" fmla="*/ 382292 w 2665709"/>
                <a:gd name="connsiteY59" fmla="*/ 2598550 h 4021138"/>
                <a:gd name="connsiteX60" fmla="*/ 408122 w 2665709"/>
                <a:gd name="connsiteY60" fmla="*/ 2572719 h 4021138"/>
                <a:gd name="connsiteX61" fmla="*/ 454617 w 2665709"/>
                <a:gd name="connsiteY61" fmla="*/ 2562387 h 4021138"/>
                <a:gd name="connsiteX62" fmla="*/ 470116 w 2665709"/>
                <a:gd name="connsiteY62" fmla="*/ 2557221 h 4021138"/>
                <a:gd name="connsiteX63" fmla="*/ 485614 w 2665709"/>
                <a:gd name="connsiteY63" fmla="*/ 2546889 h 4021138"/>
                <a:gd name="connsiteX64" fmla="*/ 490780 w 2665709"/>
                <a:gd name="connsiteY64" fmla="*/ 2531390 h 4021138"/>
                <a:gd name="connsiteX65" fmla="*/ 511444 w 2665709"/>
                <a:gd name="connsiteY65" fmla="*/ 2500394 h 4021138"/>
                <a:gd name="connsiteX66" fmla="*/ 521777 w 2665709"/>
                <a:gd name="connsiteY66" fmla="*/ 2484895 h 4021138"/>
                <a:gd name="connsiteX67" fmla="*/ 547607 w 2665709"/>
                <a:gd name="connsiteY67" fmla="*/ 2438400 h 4021138"/>
                <a:gd name="connsiteX68" fmla="*/ 573438 w 2665709"/>
                <a:gd name="connsiteY68" fmla="*/ 2412570 h 4021138"/>
                <a:gd name="connsiteX69" fmla="*/ 594102 w 2665709"/>
                <a:gd name="connsiteY69" fmla="*/ 2376407 h 4021138"/>
                <a:gd name="connsiteX70" fmla="*/ 609600 w 2665709"/>
                <a:gd name="connsiteY70" fmla="*/ 2360909 h 4021138"/>
                <a:gd name="connsiteX71" fmla="*/ 635431 w 2665709"/>
                <a:gd name="connsiteY71" fmla="*/ 2314414 h 4021138"/>
                <a:gd name="connsiteX72" fmla="*/ 656095 w 2665709"/>
                <a:gd name="connsiteY72" fmla="*/ 2288583 h 4021138"/>
                <a:gd name="connsiteX73" fmla="*/ 661261 w 2665709"/>
                <a:gd name="connsiteY73" fmla="*/ 2273085 h 4021138"/>
                <a:gd name="connsiteX74" fmla="*/ 671594 w 2665709"/>
                <a:gd name="connsiteY74" fmla="*/ 2262753 h 4021138"/>
                <a:gd name="connsiteX75" fmla="*/ 681926 w 2665709"/>
                <a:gd name="connsiteY75" fmla="*/ 2247255 h 4021138"/>
                <a:gd name="connsiteX76" fmla="*/ 697424 w 2665709"/>
                <a:gd name="connsiteY76" fmla="*/ 2216258 h 4021138"/>
                <a:gd name="connsiteX77" fmla="*/ 702590 w 2665709"/>
                <a:gd name="connsiteY77" fmla="*/ 2200760 h 4021138"/>
                <a:gd name="connsiteX78" fmla="*/ 718088 w 2665709"/>
                <a:gd name="connsiteY78" fmla="*/ 2190428 h 4021138"/>
                <a:gd name="connsiteX79" fmla="*/ 743919 w 2665709"/>
                <a:gd name="connsiteY79" fmla="*/ 2143933 h 4021138"/>
                <a:gd name="connsiteX80" fmla="*/ 769749 w 2665709"/>
                <a:gd name="connsiteY80" fmla="*/ 2118102 h 4021138"/>
                <a:gd name="connsiteX81" fmla="*/ 780082 w 2665709"/>
                <a:gd name="connsiteY81" fmla="*/ 2107770 h 4021138"/>
                <a:gd name="connsiteX82" fmla="*/ 795580 w 2665709"/>
                <a:gd name="connsiteY82" fmla="*/ 2081939 h 4021138"/>
                <a:gd name="connsiteX83" fmla="*/ 821410 w 2665709"/>
                <a:gd name="connsiteY83" fmla="*/ 2056109 h 4021138"/>
                <a:gd name="connsiteX84" fmla="*/ 836909 w 2665709"/>
                <a:gd name="connsiteY84" fmla="*/ 2030278 h 4021138"/>
                <a:gd name="connsiteX85" fmla="*/ 842075 w 2665709"/>
                <a:gd name="connsiteY85" fmla="*/ 2014780 h 4021138"/>
                <a:gd name="connsiteX86" fmla="*/ 857573 w 2665709"/>
                <a:gd name="connsiteY86" fmla="*/ 2009614 h 4021138"/>
                <a:gd name="connsiteX87" fmla="*/ 867905 w 2665709"/>
                <a:gd name="connsiteY87" fmla="*/ 1994116 h 4021138"/>
                <a:gd name="connsiteX88" fmla="*/ 893736 w 2665709"/>
                <a:gd name="connsiteY88" fmla="*/ 1973451 h 4021138"/>
                <a:gd name="connsiteX89" fmla="*/ 904068 w 2665709"/>
                <a:gd name="connsiteY89" fmla="*/ 1957953 h 4021138"/>
                <a:gd name="connsiteX90" fmla="*/ 909234 w 2665709"/>
                <a:gd name="connsiteY90" fmla="*/ 1942455 h 4021138"/>
                <a:gd name="connsiteX91" fmla="*/ 924733 w 2665709"/>
                <a:gd name="connsiteY91" fmla="*/ 1937289 h 4021138"/>
                <a:gd name="connsiteX92" fmla="*/ 935065 w 2665709"/>
                <a:gd name="connsiteY92" fmla="*/ 1926956 h 4021138"/>
                <a:gd name="connsiteX93" fmla="*/ 945397 w 2665709"/>
                <a:gd name="connsiteY93" fmla="*/ 1911458 h 4021138"/>
                <a:gd name="connsiteX94" fmla="*/ 976394 w 2665709"/>
                <a:gd name="connsiteY94" fmla="*/ 1880461 h 4021138"/>
                <a:gd name="connsiteX95" fmla="*/ 1002224 w 2665709"/>
                <a:gd name="connsiteY95" fmla="*/ 1854631 h 4021138"/>
                <a:gd name="connsiteX96" fmla="*/ 1012556 w 2665709"/>
                <a:gd name="connsiteY96" fmla="*/ 1839133 h 4021138"/>
                <a:gd name="connsiteX97" fmla="*/ 1033221 w 2665709"/>
                <a:gd name="connsiteY97" fmla="*/ 1818468 h 4021138"/>
                <a:gd name="connsiteX98" fmla="*/ 1059051 w 2665709"/>
                <a:gd name="connsiteY98" fmla="*/ 1771973 h 4021138"/>
                <a:gd name="connsiteX99" fmla="*/ 1074549 w 2665709"/>
                <a:gd name="connsiteY99" fmla="*/ 1761641 h 4021138"/>
                <a:gd name="connsiteX100" fmla="*/ 1084882 w 2665709"/>
                <a:gd name="connsiteY100" fmla="*/ 1725478 h 4021138"/>
                <a:gd name="connsiteX101" fmla="*/ 1095214 w 2665709"/>
                <a:gd name="connsiteY101" fmla="*/ 1694482 h 4021138"/>
                <a:gd name="connsiteX102" fmla="*/ 1100380 w 2665709"/>
                <a:gd name="connsiteY102" fmla="*/ 1678983 h 4021138"/>
                <a:gd name="connsiteX103" fmla="*/ 1110712 w 2665709"/>
                <a:gd name="connsiteY103" fmla="*/ 1637655 h 4021138"/>
                <a:gd name="connsiteX104" fmla="*/ 1126210 w 2665709"/>
                <a:gd name="connsiteY104" fmla="*/ 1585994 h 4021138"/>
                <a:gd name="connsiteX105" fmla="*/ 1131377 w 2665709"/>
                <a:gd name="connsiteY105" fmla="*/ 1570495 h 4021138"/>
                <a:gd name="connsiteX106" fmla="*/ 1146875 w 2665709"/>
                <a:gd name="connsiteY106" fmla="*/ 1554997 h 4021138"/>
                <a:gd name="connsiteX107" fmla="*/ 1157207 w 2665709"/>
                <a:gd name="connsiteY107" fmla="*/ 1524000 h 4021138"/>
                <a:gd name="connsiteX108" fmla="*/ 1162373 w 2665709"/>
                <a:gd name="connsiteY108" fmla="*/ 1508502 h 4021138"/>
                <a:gd name="connsiteX109" fmla="*/ 1177871 w 2665709"/>
                <a:gd name="connsiteY109" fmla="*/ 1493004 h 4021138"/>
                <a:gd name="connsiteX110" fmla="*/ 1183038 w 2665709"/>
                <a:gd name="connsiteY110" fmla="*/ 1477505 h 4021138"/>
                <a:gd name="connsiteX111" fmla="*/ 1193370 w 2665709"/>
                <a:gd name="connsiteY111" fmla="*/ 1462007 h 4021138"/>
                <a:gd name="connsiteX112" fmla="*/ 1198536 w 2665709"/>
                <a:gd name="connsiteY112" fmla="*/ 1441343 h 4021138"/>
                <a:gd name="connsiteX113" fmla="*/ 1224366 w 2665709"/>
                <a:gd name="connsiteY113" fmla="*/ 1415512 h 4021138"/>
                <a:gd name="connsiteX114" fmla="*/ 1239865 w 2665709"/>
                <a:gd name="connsiteY114" fmla="*/ 1384516 h 4021138"/>
                <a:gd name="connsiteX115" fmla="*/ 1255363 w 2665709"/>
                <a:gd name="connsiteY115" fmla="*/ 1379350 h 4021138"/>
                <a:gd name="connsiteX116" fmla="*/ 1260529 w 2665709"/>
                <a:gd name="connsiteY116" fmla="*/ 1363851 h 4021138"/>
                <a:gd name="connsiteX117" fmla="*/ 1291526 w 2665709"/>
                <a:gd name="connsiteY117" fmla="*/ 1343187 h 4021138"/>
                <a:gd name="connsiteX118" fmla="*/ 1296692 w 2665709"/>
                <a:gd name="connsiteY118" fmla="*/ 1327689 h 4021138"/>
                <a:gd name="connsiteX119" fmla="*/ 1322522 w 2665709"/>
                <a:gd name="connsiteY119" fmla="*/ 1307024 h 4021138"/>
                <a:gd name="connsiteX120" fmla="*/ 1332855 w 2665709"/>
                <a:gd name="connsiteY120" fmla="*/ 1296692 h 4021138"/>
                <a:gd name="connsiteX121" fmla="*/ 1348353 w 2665709"/>
                <a:gd name="connsiteY121" fmla="*/ 1291526 h 4021138"/>
                <a:gd name="connsiteX122" fmla="*/ 1544665 w 2665709"/>
                <a:gd name="connsiteY122" fmla="*/ 1286360 h 4021138"/>
                <a:gd name="connsiteX123" fmla="*/ 1580827 w 2665709"/>
                <a:gd name="connsiteY123" fmla="*/ 1281194 h 4021138"/>
                <a:gd name="connsiteX124" fmla="*/ 1596326 w 2665709"/>
                <a:gd name="connsiteY124" fmla="*/ 1276028 h 4021138"/>
                <a:gd name="connsiteX125" fmla="*/ 1616990 w 2665709"/>
                <a:gd name="connsiteY125" fmla="*/ 1270861 h 4021138"/>
                <a:gd name="connsiteX126" fmla="*/ 1663485 w 2665709"/>
                <a:gd name="connsiteY126" fmla="*/ 1250197 h 4021138"/>
                <a:gd name="connsiteX127" fmla="*/ 1678983 w 2665709"/>
                <a:gd name="connsiteY127" fmla="*/ 1245031 h 4021138"/>
                <a:gd name="connsiteX128" fmla="*/ 1694482 w 2665709"/>
                <a:gd name="connsiteY128" fmla="*/ 1239865 h 4021138"/>
                <a:gd name="connsiteX129" fmla="*/ 1704814 w 2665709"/>
                <a:gd name="connsiteY129" fmla="*/ 1224366 h 4021138"/>
                <a:gd name="connsiteX130" fmla="*/ 1725478 w 2665709"/>
                <a:gd name="connsiteY130" fmla="*/ 1214034 h 4021138"/>
                <a:gd name="connsiteX131" fmla="*/ 1740977 w 2665709"/>
                <a:gd name="connsiteY131" fmla="*/ 1203702 h 4021138"/>
                <a:gd name="connsiteX132" fmla="*/ 1766807 w 2665709"/>
                <a:gd name="connsiteY132" fmla="*/ 1183038 h 4021138"/>
                <a:gd name="connsiteX133" fmla="*/ 1797804 w 2665709"/>
                <a:gd name="connsiteY133" fmla="*/ 1162373 h 4021138"/>
                <a:gd name="connsiteX134" fmla="*/ 1808136 w 2665709"/>
                <a:gd name="connsiteY134" fmla="*/ 1146875 h 4021138"/>
                <a:gd name="connsiteX135" fmla="*/ 1823634 w 2665709"/>
                <a:gd name="connsiteY135" fmla="*/ 1141709 h 4021138"/>
                <a:gd name="connsiteX136" fmla="*/ 1839133 w 2665709"/>
                <a:gd name="connsiteY136" fmla="*/ 1131377 h 4021138"/>
                <a:gd name="connsiteX137" fmla="*/ 1859797 w 2665709"/>
                <a:gd name="connsiteY137" fmla="*/ 1105546 h 4021138"/>
                <a:gd name="connsiteX138" fmla="*/ 1880461 w 2665709"/>
                <a:gd name="connsiteY138" fmla="*/ 1074550 h 4021138"/>
                <a:gd name="connsiteX139" fmla="*/ 1890794 w 2665709"/>
                <a:gd name="connsiteY139" fmla="*/ 1043553 h 4021138"/>
                <a:gd name="connsiteX140" fmla="*/ 1895960 w 2665709"/>
                <a:gd name="connsiteY140" fmla="*/ 1028055 h 4021138"/>
                <a:gd name="connsiteX141" fmla="*/ 1906292 w 2665709"/>
                <a:gd name="connsiteY141" fmla="*/ 1017722 h 4021138"/>
                <a:gd name="connsiteX142" fmla="*/ 1911458 w 2665709"/>
                <a:gd name="connsiteY142" fmla="*/ 1002224 h 4021138"/>
                <a:gd name="connsiteX143" fmla="*/ 1932122 w 2665709"/>
                <a:gd name="connsiteY143" fmla="*/ 971228 h 4021138"/>
                <a:gd name="connsiteX144" fmla="*/ 1937288 w 2665709"/>
                <a:gd name="connsiteY144" fmla="*/ 955729 h 4021138"/>
                <a:gd name="connsiteX145" fmla="*/ 1947621 w 2665709"/>
                <a:gd name="connsiteY145" fmla="*/ 945397 h 4021138"/>
                <a:gd name="connsiteX146" fmla="*/ 1957953 w 2665709"/>
                <a:gd name="connsiteY146" fmla="*/ 929899 h 4021138"/>
                <a:gd name="connsiteX147" fmla="*/ 1963119 w 2665709"/>
                <a:gd name="connsiteY147" fmla="*/ 914400 h 4021138"/>
                <a:gd name="connsiteX148" fmla="*/ 1994116 w 2665709"/>
                <a:gd name="connsiteY148" fmla="*/ 873072 h 4021138"/>
                <a:gd name="connsiteX149" fmla="*/ 1999282 w 2665709"/>
                <a:gd name="connsiteY149" fmla="*/ 857573 h 4021138"/>
                <a:gd name="connsiteX150" fmla="*/ 2019946 w 2665709"/>
                <a:gd name="connsiteY150" fmla="*/ 826577 h 4021138"/>
                <a:gd name="connsiteX151" fmla="*/ 2030278 w 2665709"/>
                <a:gd name="connsiteY151" fmla="*/ 811078 h 4021138"/>
                <a:gd name="connsiteX152" fmla="*/ 2040610 w 2665709"/>
                <a:gd name="connsiteY152" fmla="*/ 795580 h 4021138"/>
                <a:gd name="connsiteX153" fmla="*/ 2045777 w 2665709"/>
                <a:gd name="connsiteY153" fmla="*/ 780082 h 4021138"/>
                <a:gd name="connsiteX154" fmla="*/ 2061275 w 2665709"/>
                <a:gd name="connsiteY154" fmla="*/ 769750 h 4021138"/>
                <a:gd name="connsiteX155" fmla="*/ 2081939 w 2665709"/>
                <a:gd name="connsiteY155" fmla="*/ 743919 h 4021138"/>
                <a:gd name="connsiteX156" fmla="*/ 2097438 w 2665709"/>
                <a:gd name="connsiteY156" fmla="*/ 733587 h 4021138"/>
                <a:gd name="connsiteX157" fmla="*/ 2138766 w 2665709"/>
                <a:gd name="connsiteY157" fmla="*/ 702590 h 4021138"/>
                <a:gd name="connsiteX158" fmla="*/ 2149099 w 2665709"/>
                <a:gd name="connsiteY158" fmla="*/ 692258 h 4021138"/>
                <a:gd name="connsiteX159" fmla="*/ 2164597 w 2665709"/>
                <a:gd name="connsiteY159" fmla="*/ 687092 h 4021138"/>
                <a:gd name="connsiteX160" fmla="*/ 2185261 w 2665709"/>
                <a:gd name="connsiteY160" fmla="*/ 661261 h 4021138"/>
                <a:gd name="connsiteX161" fmla="*/ 2216258 w 2665709"/>
                <a:gd name="connsiteY161" fmla="*/ 650929 h 4021138"/>
                <a:gd name="connsiteX162" fmla="*/ 2236922 w 2665709"/>
                <a:gd name="connsiteY162" fmla="*/ 640597 h 4021138"/>
                <a:gd name="connsiteX163" fmla="*/ 2262753 w 2665709"/>
                <a:gd name="connsiteY163" fmla="*/ 625099 h 4021138"/>
                <a:gd name="connsiteX164" fmla="*/ 2288583 w 2665709"/>
                <a:gd name="connsiteY164" fmla="*/ 599268 h 4021138"/>
                <a:gd name="connsiteX165" fmla="*/ 2298916 w 2665709"/>
                <a:gd name="connsiteY165" fmla="*/ 588936 h 4021138"/>
                <a:gd name="connsiteX166" fmla="*/ 2314414 w 2665709"/>
                <a:gd name="connsiteY166" fmla="*/ 583770 h 4021138"/>
                <a:gd name="connsiteX167" fmla="*/ 2345410 w 2665709"/>
                <a:gd name="connsiteY167" fmla="*/ 552773 h 4021138"/>
                <a:gd name="connsiteX168" fmla="*/ 2355743 w 2665709"/>
                <a:gd name="connsiteY168" fmla="*/ 542441 h 4021138"/>
                <a:gd name="connsiteX169" fmla="*/ 2381573 w 2665709"/>
                <a:gd name="connsiteY169" fmla="*/ 516611 h 4021138"/>
                <a:gd name="connsiteX170" fmla="*/ 2407404 w 2665709"/>
                <a:gd name="connsiteY170" fmla="*/ 501112 h 4021138"/>
                <a:gd name="connsiteX171" fmla="*/ 2422902 w 2665709"/>
                <a:gd name="connsiteY171" fmla="*/ 490780 h 4021138"/>
                <a:gd name="connsiteX172" fmla="*/ 2495227 w 2665709"/>
                <a:gd name="connsiteY172" fmla="*/ 480448 h 4021138"/>
                <a:gd name="connsiteX173" fmla="*/ 2526224 w 2665709"/>
                <a:gd name="connsiteY173" fmla="*/ 470116 h 4021138"/>
                <a:gd name="connsiteX174" fmla="*/ 2536556 w 2665709"/>
                <a:gd name="connsiteY174" fmla="*/ 454617 h 4021138"/>
                <a:gd name="connsiteX175" fmla="*/ 2567553 w 2665709"/>
                <a:gd name="connsiteY175" fmla="*/ 444285 h 4021138"/>
                <a:gd name="connsiteX176" fmla="*/ 2598549 w 2665709"/>
                <a:gd name="connsiteY176" fmla="*/ 423621 h 4021138"/>
                <a:gd name="connsiteX177" fmla="*/ 2614048 w 2665709"/>
                <a:gd name="connsiteY177" fmla="*/ 413289 h 4021138"/>
                <a:gd name="connsiteX178" fmla="*/ 2629546 w 2665709"/>
                <a:gd name="connsiteY178" fmla="*/ 408122 h 4021138"/>
                <a:gd name="connsiteX179" fmla="*/ 2655377 w 2665709"/>
                <a:gd name="connsiteY179" fmla="*/ 387458 h 4021138"/>
                <a:gd name="connsiteX180" fmla="*/ 2665709 w 2665709"/>
                <a:gd name="connsiteY180" fmla="*/ 371960 h 4021138"/>
                <a:gd name="connsiteX181" fmla="*/ 2660543 w 2665709"/>
                <a:gd name="connsiteY181" fmla="*/ 356461 h 4021138"/>
                <a:gd name="connsiteX182" fmla="*/ 2645044 w 2665709"/>
                <a:gd name="connsiteY182" fmla="*/ 351295 h 4021138"/>
                <a:gd name="connsiteX183" fmla="*/ 2629546 w 2665709"/>
                <a:gd name="connsiteY183" fmla="*/ 340963 h 4021138"/>
                <a:gd name="connsiteX184" fmla="*/ 2598549 w 2665709"/>
                <a:gd name="connsiteY184" fmla="*/ 330631 h 4021138"/>
                <a:gd name="connsiteX185" fmla="*/ 2577885 w 2665709"/>
                <a:gd name="connsiteY185" fmla="*/ 304800 h 4021138"/>
                <a:gd name="connsiteX186" fmla="*/ 2557221 w 2665709"/>
                <a:gd name="connsiteY186" fmla="*/ 273804 h 4021138"/>
                <a:gd name="connsiteX187" fmla="*/ 2552055 w 2665709"/>
                <a:gd name="connsiteY187" fmla="*/ 258305 h 4021138"/>
                <a:gd name="connsiteX188" fmla="*/ 2541722 w 2665709"/>
                <a:gd name="connsiteY188" fmla="*/ 247973 h 4021138"/>
                <a:gd name="connsiteX189" fmla="*/ 2536556 w 2665709"/>
                <a:gd name="connsiteY189" fmla="*/ 216977 h 4021138"/>
                <a:gd name="connsiteX190" fmla="*/ 2531390 w 2665709"/>
                <a:gd name="connsiteY190" fmla="*/ 201478 h 4021138"/>
                <a:gd name="connsiteX191" fmla="*/ 2515892 w 2665709"/>
                <a:gd name="connsiteY191" fmla="*/ 165316 h 4021138"/>
                <a:gd name="connsiteX192" fmla="*/ 2479729 w 2665709"/>
                <a:gd name="connsiteY192" fmla="*/ 139485 h 4021138"/>
                <a:gd name="connsiteX193" fmla="*/ 2464231 w 2665709"/>
                <a:gd name="connsiteY193" fmla="*/ 129153 h 4021138"/>
                <a:gd name="connsiteX194" fmla="*/ 2433234 w 2665709"/>
                <a:gd name="connsiteY194" fmla="*/ 118821 h 4021138"/>
                <a:gd name="connsiteX195" fmla="*/ 2402238 w 2665709"/>
                <a:gd name="connsiteY195" fmla="*/ 108489 h 4021138"/>
                <a:gd name="connsiteX196" fmla="*/ 2386739 w 2665709"/>
                <a:gd name="connsiteY196" fmla="*/ 103322 h 4021138"/>
                <a:gd name="connsiteX197" fmla="*/ 2371241 w 2665709"/>
                <a:gd name="connsiteY197" fmla="*/ 92990 h 4021138"/>
                <a:gd name="connsiteX198" fmla="*/ 2340244 w 2665709"/>
                <a:gd name="connsiteY198" fmla="*/ 87824 h 4021138"/>
                <a:gd name="connsiteX199" fmla="*/ 2293749 w 2665709"/>
                <a:gd name="connsiteY199" fmla="*/ 72326 h 4021138"/>
                <a:gd name="connsiteX200" fmla="*/ 2278251 w 2665709"/>
                <a:gd name="connsiteY200" fmla="*/ 67160 h 4021138"/>
                <a:gd name="connsiteX201" fmla="*/ 2262753 w 2665709"/>
                <a:gd name="connsiteY201" fmla="*/ 56828 h 4021138"/>
                <a:gd name="connsiteX202" fmla="*/ 2231756 w 2665709"/>
                <a:gd name="connsiteY202" fmla="*/ 46495 h 4021138"/>
                <a:gd name="connsiteX203" fmla="*/ 2216258 w 2665709"/>
                <a:gd name="connsiteY203" fmla="*/ 36163 h 4021138"/>
                <a:gd name="connsiteX204" fmla="*/ 2200760 w 2665709"/>
                <a:gd name="connsiteY204" fmla="*/ 30997 h 4021138"/>
                <a:gd name="connsiteX205" fmla="*/ 2190427 w 2665709"/>
                <a:gd name="connsiteY205" fmla="*/ 20665 h 4021138"/>
                <a:gd name="connsiteX206" fmla="*/ 2159431 w 2665709"/>
                <a:gd name="connsiteY206" fmla="*/ 10333 h 4021138"/>
                <a:gd name="connsiteX207" fmla="*/ 2143933 w 2665709"/>
                <a:gd name="connsiteY207" fmla="*/ 5166 h 4021138"/>
                <a:gd name="connsiteX208" fmla="*/ 2128434 w 2665709"/>
                <a:gd name="connsiteY208" fmla="*/ 0 h 4021138"/>
                <a:gd name="connsiteX209" fmla="*/ 1999282 w 2665709"/>
                <a:gd name="connsiteY209" fmla="*/ 5166 h 4021138"/>
                <a:gd name="connsiteX210" fmla="*/ 1988949 w 2665709"/>
                <a:gd name="connsiteY210" fmla="*/ 15499 h 4021138"/>
                <a:gd name="connsiteX211" fmla="*/ 1968285 w 2665709"/>
                <a:gd name="connsiteY211" fmla="*/ 20665 h 4021138"/>
                <a:gd name="connsiteX212" fmla="*/ 1952787 w 2665709"/>
                <a:gd name="connsiteY212" fmla="*/ 30997 h 4021138"/>
                <a:gd name="connsiteX213" fmla="*/ 1937288 w 2665709"/>
                <a:gd name="connsiteY213" fmla="*/ 36163 h 4021138"/>
                <a:gd name="connsiteX214" fmla="*/ 1926956 w 2665709"/>
                <a:gd name="connsiteY214" fmla="*/ 51661 h 4021138"/>
                <a:gd name="connsiteX215" fmla="*/ 1901126 w 2665709"/>
                <a:gd name="connsiteY215" fmla="*/ 72326 h 4021138"/>
                <a:gd name="connsiteX216" fmla="*/ 1890794 w 2665709"/>
                <a:gd name="connsiteY216" fmla="*/ 87824 h 4021138"/>
                <a:gd name="connsiteX217" fmla="*/ 1864963 w 2665709"/>
                <a:gd name="connsiteY217" fmla="*/ 108489 h 4021138"/>
                <a:gd name="connsiteX218" fmla="*/ 1844299 w 2665709"/>
                <a:gd name="connsiteY218" fmla="*/ 139485 h 4021138"/>
                <a:gd name="connsiteX219" fmla="*/ 1833966 w 2665709"/>
                <a:gd name="connsiteY219" fmla="*/ 154983 h 4021138"/>
                <a:gd name="connsiteX220" fmla="*/ 1823634 w 2665709"/>
                <a:gd name="connsiteY220" fmla="*/ 185980 h 4021138"/>
                <a:gd name="connsiteX221" fmla="*/ 1818468 w 2665709"/>
                <a:gd name="connsiteY221" fmla="*/ 201478 h 4021138"/>
                <a:gd name="connsiteX222" fmla="*/ 1808136 w 2665709"/>
                <a:gd name="connsiteY222" fmla="*/ 289302 h 4021138"/>
                <a:gd name="connsiteX223" fmla="*/ 1797804 w 2665709"/>
                <a:gd name="connsiteY223" fmla="*/ 304800 h 4021138"/>
                <a:gd name="connsiteX224" fmla="*/ 1792638 w 2665709"/>
                <a:gd name="connsiteY224" fmla="*/ 320299 h 4021138"/>
                <a:gd name="connsiteX225" fmla="*/ 1777139 w 2665709"/>
                <a:gd name="connsiteY225" fmla="*/ 325465 h 4021138"/>
                <a:gd name="connsiteX226" fmla="*/ 1761641 w 2665709"/>
                <a:gd name="connsiteY226" fmla="*/ 335797 h 4021138"/>
                <a:gd name="connsiteX227" fmla="*/ 1746143 w 2665709"/>
                <a:gd name="connsiteY227" fmla="*/ 340963 h 4021138"/>
                <a:gd name="connsiteX228" fmla="*/ 1678983 w 2665709"/>
                <a:gd name="connsiteY228" fmla="*/ 351295 h 4021138"/>
                <a:gd name="connsiteX229" fmla="*/ 1632488 w 2665709"/>
                <a:gd name="connsiteY229" fmla="*/ 361628 h 4021138"/>
                <a:gd name="connsiteX230" fmla="*/ 1616990 w 2665709"/>
                <a:gd name="connsiteY230" fmla="*/ 371960 h 4021138"/>
                <a:gd name="connsiteX231" fmla="*/ 1591160 w 2665709"/>
                <a:gd name="connsiteY231" fmla="*/ 377126 h 4021138"/>
                <a:gd name="connsiteX232" fmla="*/ 1570495 w 2665709"/>
                <a:gd name="connsiteY232" fmla="*/ 382292 h 4021138"/>
                <a:gd name="connsiteX233" fmla="*/ 1554997 w 2665709"/>
                <a:gd name="connsiteY233" fmla="*/ 387458 h 4021138"/>
                <a:gd name="connsiteX234" fmla="*/ 1518834 w 2665709"/>
                <a:gd name="connsiteY234" fmla="*/ 397790 h 4021138"/>
                <a:gd name="connsiteX235" fmla="*/ 1472339 w 2665709"/>
                <a:gd name="connsiteY235" fmla="*/ 418455 h 4021138"/>
                <a:gd name="connsiteX236" fmla="*/ 1456841 w 2665709"/>
                <a:gd name="connsiteY236" fmla="*/ 423621 h 4021138"/>
                <a:gd name="connsiteX237" fmla="*/ 1441343 w 2665709"/>
                <a:gd name="connsiteY237" fmla="*/ 428787 h 4021138"/>
                <a:gd name="connsiteX238" fmla="*/ 1405180 w 2665709"/>
                <a:gd name="connsiteY238" fmla="*/ 454617 h 4021138"/>
                <a:gd name="connsiteX239" fmla="*/ 1374183 w 2665709"/>
                <a:gd name="connsiteY239" fmla="*/ 475282 h 4021138"/>
                <a:gd name="connsiteX240" fmla="*/ 1358685 w 2665709"/>
                <a:gd name="connsiteY240" fmla="*/ 485614 h 4021138"/>
                <a:gd name="connsiteX241" fmla="*/ 1327688 w 2665709"/>
                <a:gd name="connsiteY241" fmla="*/ 511444 h 4021138"/>
                <a:gd name="connsiteX242" fmla="*/ 1317356 w 2665709"/>
                <a:gd name="connsiteY242" fmla="*/ 521777 h 4021138"/>
                <a:gd name="connsiteX243" fmla="*/ 1286360 w 2665709"/>
                <a:gd name="connsiteY243" fmla="*/ 542441 h 4021138"/>
                <a:gd name="connsiteX244" fmla="*/ 1270861 w 2665709"/>
                <a:gd name="connsiteY244" fmla="*/ 552773 h 4021138"/>
                <a:gd name="connsiteX245" fmla="*/ 1260529 w 2665709"/>
                <a:gd name="connsiteY245" fmla="*/ 568272 h 4021138"/>
                <a:gd name="connsiteX246" fmla="*/ 1245031 w 2665709"/>
                <a:gd name="connsiteY246" fmla="*/ 573438 h 4021138"/>
                <a:gd name="connsiteX247" fmla="*/ 1229533 w 2665709"/>
                <a:gd name="connsiteY247" fmla="*/ 583770 h 4021138"/>
                <a:gd name="connsiteX248" fmla="*/ 1224366 w 2665709"/>
                <a:gd name="connsiteY248" fmla="*/ 599268 h 4021138"/>
                <a:gd name="connsiteX249" fmla="*/ 1193370 w 2665709"/>
                <a:gd name="connsiteY249" fmla="*/ 619933 h 4021138"/>
                <a:gd name="connsiteX250" fmla="*/ 1177871 w 2665709"/>
                <a:gd name="connsiteY250" fmla="*/ 630265 h 4021138"/>
                <a:gd name="connsiteX251" fmla="*/ 1146875 w 2665709"/>
                <a:gd name="connsiteY251" fmla="*/ 656095 h 4021138"/>
                <a:gd name="connsiteX252" fmla="*/ 1126210 w 2665709"/>
                <a:gd name="connsiteY252" fmla="*/ 676760 h 4021138"/>
                <a:gd name="connsiteX253" fmla="*/ 1110712 w 2665709"/>
                <a:gd name="connsiteY253" fmla="*/ 692258 h 4021138"/>
                <a:gd name="connsiteX254" fmla="*/ 1095214 w 2665709"/>
                <a:gd name="connsiteY254" fmla="*/ 702590 h 4021138"/>
                <a:gd name="connsiteX255" fmla="*/ 1084882 w 2665709"/>
                <a:gd name="connsiteY255" fmla="*/ 718089 h 4021138"/>
                <a:gd name="connsiteX256" fmla="*/ 1069383 w 2665709"/>
                <a:gd name="connsiteY256" fmla="*/ 723255 h 4021138"/>
                <a:gd name="connsiteX257" fmla="*/ 1059051 w 2665709"/>
                <a:gd name="connsiteY257" fmla="*/ 754251 h 4021138"/>
                <a:gd name="connsiteX258" fmla="*/ 1048719 w 2665709"/>
                <a:gd name="connsiteY258" fmla="*/ 774916 h 4021138"/>
                <a:gd name="connsiteX259" fmla="*/ 1043553 w 2665709"/>
                <a:gd name="connsiteY259" fmla="*/ 790414 h 4021138"/>
                <a:gd name="connsiteX260" fmla="*/ 1022888 w 2665709"/>
                <a:gd name="connsiteY260" fmla="*/ 821411 h 4021138"/>
                <a:gd name="connsiteX261" fmla="*/ 1012556 w 2665709"/>
                <a:gd name="connsiteY261" fmla="*/ 852407 h 4021138"/>
                <a:gd name="connsiteX262" fmla="*/ 1007390 w 2665709"/>
                <a:gd name="connsiteY262" fmla="*/ 867905 h 4021138"/>
                <a:gd name="connsiteX263" fmla="*/ 997058 w 2665709"/>
                <a:gd name="connsiteY263" fmla="*/ 888570 h 4021138"/>
                <a:gd name="connsiteX264" fmla="*/ 991892 w 2665709"/>
                <a:gd name="connsiteY264" fmla="*/ 909234 h 4021138"/>
                <a:gd name="connsiteX265" fmla="*/ 981560 w 2665709"/>
                <a:gd name="connsiteY265" fmla="*/ 960895 h 4021138"/>
                <a:gd name="connsiteX266" fmla="*/ 971227 w 2665709"/>
                <a:gd name="connsiteY266" fmla="*/ 991892 h 4021138"/>
                <a:gd name="connsiteX267" fmla="*/ 940231 w 2665709"/>
                <a:gd name="connsiteY267" fmla="*/ 1012556 h 4021138"/>
                <a:gd name="connsiteX268" fmla="*/ 919566 w 2665709"/>
                <a:gd name="connsiteY268" fmla="*/ 1033221 h 4021138"/>
                <a:gd name="connsiteX269" fmla="*/ 898902 w 2665709"/>
                <a:gd name="connsiteY269" fmla="*/ 1038387 h 4021138"/>
                <a:gd name="connsiteX270" fmla="*/ 883404 w 2665709"/>
                <a:gd name="connsiteY270" fmla="*/ 1048719 h 4021138"/>
                <a:gd name="connsiteX271" fmla="*/ 862739 w 2665709"/>
                <a:gd name="connsiteY271" fmla="*/ 1074550 h 4021138"/>
                <a:gd name="connsiteX272" fmla="*/ 847241 w 2665709"/>
                <a:gd name="connsiteY272" fmla="*/ 1079716 h 4021138"/>
                <a:gd name="connsiteX273" fmla="*/ 836909 w 2665709"/>
                <a:gd name="connsiteY273" fmla="*/ 1110712 h 4021138"/>
                <a:gd name="connsiteX274" fmla="*/ 831743 w 2665709"/>
                <a:gd name="connsiteY274" fmla="*/ 1126211 h 4021138"/>
                <a:gd name="connsiteX275" fmla="*/ 821410 w 2665709"/>
                <a:gd name="connsiteY275" fmla="*/ 1198536 h 4021138"/>
                <a:gd name="connsiteX276" fmla="*/ 805912 w 2665709"/>
                <a:gd name="connsiteY276" fmla="*/ 1245031 h 4021138"/>
                <a:gd name="connsiteX277" fmla="*/ 800746 w 2665709"/>
                <a:gd name="connsiteY277" fmla="*/ 1260529 h 4021138"/>
                <a:gd name="connsiteX278" fmla="*/ 785248 w 2665709"/>
                <a:gd name="connsiteY278" fmla="*/ 1291526 h 4021138"/>
                <a:gd name="connsiteX279" fmla="*/ 769749 w 2665709"/>
                <a:gd name="connsiteY279" fmla="*/ 1296692 h 4021138"/>
                <a:gd name="connsiteX280" fmla="*/ 738753 w 2665709"/>
                <a:gd name="connsiteY280" fmla="*/ 1317356 h 4021138"/>
                <a:gd name="connsiteX281" fmla="*/ 718088 w 2665709"/>
                <a:gd name="connsiteY281" fmla="*/ 1338021 h 4021138"/>
                <a:gd name="connsiteX282" fmla="*/ 702590 w 2665709"/>
                <a:gd name="connsiteY282" fmla="*/ 1343187 h 4021138"/>
                <a:gd name="connsiteX283" fmla="*/ 671594 w 2665709"/>
                <a:gd name="connsiteY283" fmla="*/ 1363851 h 4021138"/>
                <a:gd name="connsiteX284" fmla="*/ 656095 w 2665709"/>
                <a:gd name="connsiteY284" fmla="*/ 1394848 h 4021138"/>
                <a:gd name="connsiteX285" fmla="*/ 640597 w 2665709"/>
                <a:gd name="connsiteY285" fmla="*/ 1405180 h 4021138"/>
                <a:gd name="connsiteX286" fmla="*/ 614766 w 2665709"/>
                <a:gd name="connsiteY286" fmla="*/ 1482672 h 4021138"/>
                <a:gd name="connsiteX287" fmla="*/ 609600 w 2665709"/>
                <a:gd name="connsiteY287" fmla="*/ 1498170 h 4021138"/>
                <a:gd name="connsiteX288" fmla="*/ 604434 w 2665709"/>
                <a:gd name="connsiteY288" fmla="*/ 1513668 h 4021138"/>
                <a:gd name="connsiteX289" fmla="*/ 588936 w 2665709"/>
                <a:gd name="connsiteY289" fmla="*/ 1524000 h 4021138"/>
                <a:gd name="connsiteX290" fmla="*/ 568271 w 2665709"/>
                <a:gd name="connsiteY290" fmla="*/ 1544665 h 4021138"/>
                <a:gd name="connsiteX291" fmla="*/ 537275 w 2665709"/>
                <a:gd name="connsiteY291" fmla="*/ 1554997 h 4021138"/>
                <a:gd name="connsiteX292" fmla="*/ 521777 w 2665709"/>
                <a:gd name="connsiteY292" fmla="*/ 1560163 h 4021138"/>
                <a:gd name="connsiteX293" fmla="*/ 495946 w 2665709"/>
                <a:gd name="connsiteY293" fmla="*/ 1591160 h 4021138"/>
                <a:gd name="connsiteX294" fmla="*/ 480448 w 2665709"/>
                <a:gd name="connsiteY294" fmla="*/ 1601492 h 4021138"/>
                <a:gd name="connsiteX295" fmla="*/ 475282 w 2665709"/>
                <a:gd name="connsiteY295" fmla="*/ 1616990 h 4021138"/>
                <a:gd name="connsiteX296" fmla="*/ 444285 w 2665709"/>
                <a:gd name="connsiteY296" fmla="*/ 1658319 h 4021138"/>
                <a:gd name="connsiteX297" fmla="*/ 433953 w 2665709"/>
                <a:gd name="connsiteY297" fmla="*/ 1689316 h 4021138"/>
                <a:gd name="connsiteX298" fmla="*/ 423621 w 2665709"/>
                <a:gd name="connsiteY298" fmla="*/ 1735811 h 4021138"/>
                <a:gd name="connsiteX299" fmla="*/ 428787 w 2665709"/>
                <a:gd name="connsiteY299" fmla="*/ 1808136 h 4021138"/>
                <a:gd name="connsiteX300" fmla="*/ 439119 w 2665709"/>
                <a:gd name="connsiteY300" fmla="*/ 1890794 h 4021138"/>
                <a:gd name="connsiteX301" fmla="*/ 423621 w 2665709"/>
                <a:gd name="connsiteY301" fmla="*/ 1994116 h 4021138"/>
                <a:gd name="connsiteX302" fmla="*/ 413288 w 2665709"/>
                <a:gd name="connsiteY302" fmla="*/ 2014780 h 4021138"/>
                <a:gd name="connsiteX303" fmla="*/ 392624 w 2665709"/>
                <a:gd name="connsiteY303" fmla="*/ 2045777 h 4021138"/>
                <a:gd name="connsiteX304" fmla="*/ 371960 w 2665709"/>
                <a:gd name="connsiteY304" fmla="*/ 2076773 h 4021138"/>
                <a:gd name="connsiteX305" fmla="*/ 366794 w 2665709"/>
                <a:gd name="connsiteY305" fmla="*/ 2092272 h 4021138"/>
                <a:gd name="connsiteX306" fmla="*/ 356461 w 2665709"/>
                <a:gd name="connsiteY306" fmla="*/ 2102604 h 4021138"/>
                <a:gd name="connsiteX307" fmla="*/ 340963 w 2665709"/>
                <a:gd name="connsiteY307" fmla="*/ 2133600 h 4021138"/>
                <a:gd name="connsiteX308" fmla="*/ 330631 w 2665709"/>
                <a:gd name="connsiteY308" fmla="*/ 2143933 h 4021138"/>
                <a:gd name="connsiteX309" fmla="*/ 320299 w 2665709"/>
                <a:gd name="connsiteY309" fmla="*/ 2159431 h 4021138"/>
                <a:gd name="connsiteX310" fmla="*/ 304800 w 2665709"/>
                <a:gd name="connsiteY310" fmla="*/ 2164597 h 4021138"/>
                <a:gd name="connsiteX311" fmla="*/ 278970 w 2665709"/>
                <a:gd name="connsiteY311" fmla="*/ 2195594 h 4021138"/>
                <a:gd name="connsiteX312" fmla="*/ 263471 w 2665709"/>
                <a:gd name="connsiteY312" fmla="*/ 2200760 h 4021138"/>
                <a:gd name="connsiteX313" fmla="*/ 253139 w 2665709"/>
                <a:gd name="connsiteY313" fmla="*/ 2381573 h 4021138"/>
                <a:gd name="connsiteX314" fmla="*/ 232475 w 2665709"/>
                <a:gd name="connsiteY314" fmla="*/ 2412570 h 4021138"/>
                <a:gd name="connsiteX315" fmla="*/ 211810 w 2665709"/>
                <a:gd name="connsiteY315" fmla="*/ 2438400 h 4021138"/>
                <a:gd name="connsiteX316" fmla="*/ 154983 w 2665709"/>
                <a:gd name="connsiteY316" fmla="*/ 2459065 h 4021138"/>
                <a:gd name="connsiteX317" fmla="*/ 139485 w 2665709"/>
                <a:gd name="connsiteY317" fmla="*/ 2464231 h 4021138"/>
                <a:gd name="connsiteX318" fmla="*/ 82658 w 2665709"/>
                <a:gd name="connsiteY318" fmla="*/ 2490061 h 4021138"/>
                <a:gd name="connsiteX319" fmla="*/ 72326 w 2665709"/>
                <a:gd name="connsiteY319" fmla="*/ 2639878 h 4021138"/>
                <a:gd name="connsiteX320" fmla="*/ 46495 w 2665709"/>
                <a:gd name="connsiteY320" fmla="*/ 2676041 h 4021138"/>
                <a:gd name="connsiteX321" fmla="*/ 41329 w 2665709"/>
                <a:gd name="connsiteY321" fmla="*/ 2691539 h 4021138"/>
                <a:gd name="connsiteX322" fmla="*/ 25831 w 2665709"/>
                <a:gd name="connsiteY322" fmla="*/ 2696705 h 4021138"/>
                <a:gd name="connsiteX323" fmla="*/ 10333 w 2665709"/>
                <a:gd name="connsiteY323" fmla="*/ 2743200 h 4021138"/>
                <a:gd name="connsiteX324" fmla="*/ 15499 w 2665709"/>
                <a:gd name="connsiteY324" fmla="*/ 2779363 h 4021138"/>
                <a:gd name="connsiteX325" fmla="*/ 20665 w 2665709"/>
                <a:gd name="connsiteY325" fmla="*/ 2794861 h 4021138"/>
                <a:gd name="connsiteX326" fmla="*/ 25831 w 2665709"/>
                <a:gd name="connsiteY326" fmla="*/ 2825858 h 4021138"/>
                <a:gd name="connsiteX327" fmla="*/ 36163 w 2665709"/>
                <a:gd name="connsiteY327" fmla="*/ 2862021 h 4021138"/>
                <a:gd name="connsiteX328" fmla="*/ 41329 w 2665709"/>
                <a:gd name="connsiteY328" fmla="*/ 2887851 h 4021138"/>
                <a:gd name="connsiteX329" fmla="*/ 51661 w 2665709"/>
                <a:gd name="connsiteY329" fmla="*/ 2903350 h 4021138"/>
                <a:gd name="connsiteX330" fmla="*/ 72326 w 2665709"/>
                <a:gd name="connsiteY330" fmla="*/ 2949844 h 4021138"/>
                <a:gd name="connsiteX331" fmla="*/ 77492 w 2665709"/>
                <a:gd name="connsiteY331" fmla="*/ 2965343 h 4021138"/>
                <a:gd name="connsiteX332" fmla="*/ 87824 w 2665709"/>
                <a:gd name="connsiteY332" fmla="*/ 2980841 h 4021138"/>
                <a:gd name="connsiteX333" fmla="*/ 98156 w 2665709"/>
                <a:gd name="connsiteY333" fmla="*/ 3011838 h 4021138"/>
                <a:gd name="connsiteX334" fmla="*/ 103322 w 2665709"/>
                <a:gd name="connsiteY334" fmla="*/ 3053166 h 4021138"/>
                <a:gd name="connsiteX335" fmla="*/ 108488 w 2665709"/>
                <a:gd name="connsiteY335" fmla="*/ 3068665 h 4021138"/>
                <a:gd name="connsiteX336" fmla="*/ 123987 w 2665709"/>
                <a:gd name="connsiteY336" fmla="*/ 3109994 h 4021138"/>
                <a:gd name="connsiteX337" fmla="*/ 123987 w 2665709"/>
                <a:gd name="connsiteY337" fmla="*/ 3368299 h 4021138"/>
                <a:gd name="connsiteX338" fmla="*/ 113655 w 2665709"/>
                <a:gd name="connsiteY338" fmla="*/ 3388963 h 4021138"/>
                <a:gd name="connsiteX339" fmla="*/ 103322 w 2665709"/>
                <a:gd name="connsiteY339" fmla="*/ 3435458 h 4021138"/>
                <a:gd name="connsiteX340" fmla="*/ 82658 w 2665709"/>
                <a:gd name="connsiteY340" fmla="*/ 3476787 h 4021138"/>
                <a:gd name="connsiteX341" fmla="*/ 67160 w 2665709"/>
                <a:gd name="connsiteY341" fmla="*/ 3528448 h 4021138"/>
                <a:gd name="connsiteX342" fmla="*/ 61994 w 2665709"/>
                <a:gd name="connsiteY342" fmla="*/ 3549112 h 4021138"/>
                <a:gd name="connsiteX343" fmla="*/ 56827 w 2665709"/>
                <a:gd name="connsiteY343" fmla="*/ 3564611 h 4021138"/>
                <a:gd name="connsiteX344" fmla="*/ 51661 w 2665709"/>
                <a:gd name="connsiteY344" fmla="*/ 3595607 h 4021138"/>
                <a:gd name="connsiteX345" fmla="*/ 46495 w 2665709"/>
                <a:gd name="connsiteY345" fmla="*/ 3611105 h 4021138"/>
                <a:gd name="connsiteX346" fmla="*/ 41329 w 2665709"/>
                <a:gd name="connsiteY346" fmla="*/ 3642102 h 4021138"/>
                <a:gd name="connsiteX347" fmla="*/ 25831 w 2665709"/>
                <a:gd name="connsiteY347" fmla="*/ 3693763 h 4021138"/>
                <a:gd name="connsiteX348" fmla="*/ 10333 w 2665709"/>
                <a:gd name="connsiteY348" fmla="*/ 3724760 h 4021138"/>
                <a:gd name="connsiteX349" fmla="*/ 0 w 2665709"/>
                <a:gd name="connsiteY349" fmla="*/ 3755756 h 4021138"/>
                <a:gd name="connsiteX350" fmla="*/ 15499 w 2665709"/>
                <a:gd name="connsiteY350" fmla="*/ 3879743 h 4021138"/>
                <a:gd name="connsiteX351" fmla="*/ 25831 w 2665709"/>
                <a:gd name="connsiteY351" fmla="*/ 3895241 h 4021138"/>
                <a:gd name="connsiteX352" fmla="*/ 41329 w 2665709"/>
                <a:gd name="connsiteY352" fmla="*/ 3926238 h 4021138"/>
                <a:gd name="connsiteX353" fmla="*/ 56827 w 2665709"/>
                <a:gd name="connsiteY353" fmla="*/ 3962400 h 4021138"/>
                <a:gd name="connsiteX354" fmla="*/ 67160 w 2665709"/>
                <a:gd name="connsiteY354" fmla="*/ 3998563 h 4021138"/>
                <a:gd name="connsiteX355" fmla="*/ 87824 w 2665709"/>
                <a:gd name="connsiteY355" fmla="*/ 4008895 h 40211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</a:cxnLst>
              <a:rect l="l" t="t" r="r" b="b"/>
              <a:pathLst>
                <a:path w="2665709" h="4021138">
                  <a:moveTo>
                    <a:pt x="87824" y="4008895"/>
                  </a:moveTo>
                  <a:cubicBezTo>
                    <a:pt x="93851" y="4005451"/>
                    <a:pt x="93308" y="3987913"/>
                    <a:pt x="103322" y="3977899"/>
                  </a:cubicBezTo>
                  <a:cubicBezTo>
                    <a:pt x="107713" y="3973508"/>
                    <a:pt x="113655" y="3971010"/>
                    <a:pt x="118821" y="3967566"/>
                  </a:cubicBezTo>
                  <a:cubicBezTo>
                    <a:pt x="122265" y="3962400"/>
                    <a:pt x="124763" y="3956458"/>
                    <a:pt x="129153" y="3952068"/>
                  </a:cubicBezTo>
                  <a:cubicBezTo>
                    <a:pt x="139167" y="3942054"/>
                    <a:pt x="147544" y="3940772"/>
                    <a:pt x="160149" y="3936570"/>
                  </a:cubicBezTo>
                  <a:cubicBezTo>
                    <a:pt x="179092" y="3938292"/>
                    <a:pt x="198378" y="3937751"/>
                    <a:pt x="216977" y="3941736"/>
                  </a:cubicBezTo>
                  <a:cubicBezTo>
                    <a:pt x="227336" y="3943956"/>
                    <a:pt x="241284" y="3961992"/>
                    <a:pt x="247973" y="3967566"/>
                  </a:cubicBezTo>
                  <a:cubicBezTo>
                    <a:pt x="252743" y="3971541"/>
                    <a:pt x="257918" y="3975122"/>
                    <a:pt x="263471" y="3977899"/>
                  </a:cubicBezTo>
                  <a:cubicBezTo>
                    <a:pt x="276187" y="3984257"/>
                    <a:pt x="298065" y="3986247"/>
                    <a:pt x="309966" y="3988231"/>
                  </a:cubicBezTo>
                  <a:cubicBezTo>
                    <a:pt x="312917" y="3987809"/>
                    <a:pt x="364407" y="3981136"/>
                    <a:pt x="371960" y="3977899"/>
                  </a:cubicBezTo>
                  <a:cubicBezTo>
                    <a:pt x="376437" y="3975980"/>
                    <a:pt x="378115" y="3970072"/>
                    <a:pt x="382292" y="3967566"/>
                  </a:cubicBezTo>
                  <a:cubicBezTo>
                    <a:pt x="386961" y="3964764"/>
                    <a:pt x="392919" y="3964835"/>
                    <a:pt x="397790" y="3962400"/>
                  </a:cubicBezTo>
                  <a:cubicBezTo>
                    <a:pt x="418987" y="3951801"/>
                    <a:pt x="407606" y="3954548"/>
                    <a:pt x="423621" y="3941736"/>
                  </a:cubicBezTo>
                  <a:cubicBezTo>
                    <a:pt x="437928" y="3930291"/>
                    <a:pt x="438247" y="3931695"/>
                    <a:pt x="454617" y="3926238"/>
                  </a:cubicBezTo>
                  <a:cubicBezTo>
                    <a:pt x="458061" y="3922794"/>
                    <a:pt x="460772" y="3918411"/>
                    <a:pt x="464949" y="3915905"/>
                  </a:cubicBezTo>
                  <a:cubicBezTo>
                    <a:pt x="469619" y="3913103"/>
                    <a:pt x="476196" y="3914141"/>
                    <a:pt x="480448" y="3910739"/>
                  </a:cubicBezTo>
                  <a:cubicBezTo>
                    <a:pt x="488088" y="3904627"/>
                    <a:pt x="493827" y="3888925"/>
                    <a:pt x="495946" y="3879743"/>
                  </a:cubicBezTo>
                  <a:cubicBezTo>
                    <a:pt x="499895" y="3862631"/>
                    <a:pt x="506278" y="3828082"/>
                    <a:pt x="506278" y="3828082"/>
                  </a:cubicBezTo>
                  <a:cubicBezTo>
                    <a:pt x="504556" y="3802251"/>
                    <a:pt x="503822" y="3776336"/>
                    <a:pt x="501112" y="3750590"/>
                  </a:cubicBezTo>
                  <a:cubicBezTo>
                    <a:pt x="500369" y="3743529"/>
                    <a:pt x="497986" y="3736727"/>
                    <a:pt x="495946" y="3729926"/>
                  </a:cubicBezTo>
                  <a:cubicBezTo>
                    <a:pt x="491364" y="3714652"/>
                    <a:pt x="484697" y="3692387"/>
                    <a:pt x="475282" y="3678265"/>
                  </a:cubicBezTo>
                  <a:cubicBezTo>
                    <a:pt x="472580" y="3674212"/>
                    <a:pt x="468393" y="3671377"/>
                    <a:pt x="464949" y="3667933"/>
                  </a:cubicBezTo>
                  <a:cubicBezTo>
                    <a:pt x="455870" y="3640696"/>
                    <a:pt x="465783" y="3662734"/>
                    <a:pt x="444285" y="3636936"/>
                  </a:cubicBezTo>
                  <a:cubicBezTo>
                    <a:pt x="440085" y="3631897"/>
                    <a:pt x="431413" y="3614444"/>
                    <a:pt x="423621" y="3611105"/>
                  </a:cubicBezTo>
                  <a:cubicBezTo>
                    <a:pt x="382346" y="3593415"/>
                    <a:pt x="412386" y="3615820"/>
                    <a:pt x="382292" y="3600773"/>
                  </a:cubicBezTo>
                  <a:cubicBezTo>
                    <a:pt x="365207" y="3592230"/>
                    <a:pt x="354427" y="3578075"/>
                    <a:pt x="340963" y="3564611"/>
                  </a:cubicBezTo>
                  <a:lnTo>
                    <a:pt x="330631" y="3554278"/>
                  </a:lnTo>
                  <a:cubicBezTo>
                    <a:pt x="317522" y="3514952"/>
                    <a:pt x="322435" y="3533961"/>
                    <a:pt x="315133" y="3497451"/>
                  </a:cubicBezTo>
                  <a:cubicBezTo>
                    <a:pt x="322946" y="3466199"/>
                    <a:pt x="312697" y="3480739"/>
                    <a:pt x="346129" y="3471621"/>
                  </a:cubicBezTo>
                  <a:cubicBezTo>
                    <a:pt x="356636" y="3468755"/>
                    <a:pt x="366794" y="3464733"/>
                    <a:pt x="377126" y="3461289"/>
                  </a:cubicBezTo>
                  <a:lnTo>
                    <a:pt x="392624" y="3456122"/>
                  </a:lnTo>
                  <a:cubicBezTo>
                    <a:pt x="422003" y="3426743"/>
                    <a:pt x="393714" y="3450411"/>
                    <a:pt x="423621" y="3435458"/>
                  </a:cubicBezTo>
                  <a:cubicBezTo>
                    <a:pt x="463683" y="3415428"/>
                    <a:pt x="415659" y="3432946"/>
                    <a:pt x="454617" y="3419960"/>
                  </a:cubicBezTo>
                  <a:cubicBezTo>
                    <a:pt x="459783" y="3414794"/>
                    <a:pt x="464503" y="3409138"/>
                    <a:pt x="470116" y="3404461"/>
                  </a:cubicBezTo>
                  <a:cubicBezTo>
                    <a:pt x="474886" y="3400486"/>
                    <a:pt x="481735" y="3398977"/>
                    <a:pt x="485614" y="3394129"/>
                  </a:cubicBezTo>
                  <a:cubicBezTo>
                    <a:pt x="489016" y="3389877"/>
                    <a:pt x="488345" y="3383502"/>
                    <a:pt x="490780" y="3378631"/>
                  </a:cubicBezTo>
                  <a:cubicBezTo>
                    <a:pt x="493557" y="3373078"/>
                    <a:pt x="497668" y="3368299"/>
                    <a:pt x="501112" y="3363133"/>
                  </a:cubicBezTo>
                  <a:cubicBezTo>
                    <a:pt x="502223" y="3357579"/>
                    <a:pt x="506678" y="3329746"/>
                    <a:pt x="511444" y="3321804"/>
                  </a:cubicBezTo>
                  <a:cubicBezTo>
                    <a:pt x="513950" y="3317627"/>
                    <a:pt x="518333" y="3314916"/>
                    <a:pt x="521777" y="3311472"/>
                  </a:cubicBezTo>
                  <a:cubicBezTo>
                    <a:pt x="520055" y="3302862"/>
                    <a:pt x="520537" y="3293495"/>
                    <a:pt x="516610" y="3285641"/>
                  </a:cubicBezTo>
                  <a:cubicBezTo>
                    <a:pt x="513343" y="3279107"/>
                    <a:pt x="506659" y="3274898"/>
                    <a:pt x="501112" y="3270143"/>
                  </a:cubicBezTo>
                  <a:cubicBezTo>
                    <a:pt x="494575" y="3264539"/>
                    <a:pt x="488316" y="3258141"/>
                    <a:pt x="480448" y="3254644"/>
                  </a:cubicBezTo>
                  <a:cubicBezTo>
                    <a:pt x="472424" y="3251078"/>
                    <a:pt x="463377" y="3250082"/>
                    <a:pt x="454617" y="3249478"/>
                  </a:cubicBezTo>
                  <a:cubicBezTo>
                    <a:pt x="413350" y="3246632"/>
                    <a:pt x="371960" y="3246034"/>
                    <a:pt x="330631" y="3244312"/>
                  </a:cubicBezTo>
                  <a:cubicBezTo>
                    <a:pt x="327187" y="3237424"/>
                    <a:pt x="324120" y="3230334"/>
                    <a:pt x="320299" y="3223648"/>
                  </a:cubicBezTo>
                  <a:cubicBezTo>
                    <a:pt x="317218" y="3218257"/>
                    <a:pt x="311750" y="3214097"/>
                    <a:pt x="309966" y="3208150"/>
                  </a:cubicBezTo>
                  <a:cubicBezTo>
                    <a:pt x="306467" y="3196487"/>
                    <a:pt x="307188" y="3183927"/>
                    <a:pt x="304800" y="3171987"/>
                  </a:cubicBezTo>
                  <a:cubicBezTo>
                    <a:pt x="303732" y="3166647"/>
                    <a:pt x="301356" y="3161655"/>
                    <a:pt x="299634" y="3156489"/>
                  </a:cubicBezTo>
                  <a:cubicBezTo>
                    <a:pt x="301356" y="3149601"/>
                    <a:pt x="303260" y="3142755"/>
                    <a:pt x="304800" y="3135824"/>
                  </a:cubicBezTo>
                  <a:cubicBezTo>
                    <a:pt x="309096" y="3116493"/>
                    <a:pt x="310419" y="3094043"/>
                    <a:pt x="325465" y="3078997"/>
                  </a:cubicBezTo>
                  <a:cubicBezTo>
                    <a:pt x="329855" y="3074607"/>
                    <a:pt x="335797" y="3072109"/>
                    <a:pt x="340963" y="3068665"/>
                  </a:cubicBezTo>
                  <a:cubicBezTo>
                    <a:pt x="353947" y="3029710"/>
                    <a:pt x="336433" y="3077724"/>
                    <a:pt x="356461" y="3037668"/>
                  </a:cubicBezTo>
                  <a:cubicBezTo>
                    <a:pt x="360166" y="3030259"/>
                    <a:pt x="365139" y="3008122"/>
                    <a:pt x="366794" y="3001505"/>
                  </a:cubicBezTo>
                  <a:cubicBezTo>
                    <a:pt x="368516" y="2932624"/>
                    <a:pt x="368901" y="2863696"/>
                    <a:pt x="371960" y="2794861"/>
                  </a:cubicBezTo>
                  <a:cubicBezTo>
                    <a:pt x="372350" y="2786089"/>
                    <a:pt x="377126" y="2777812"/>
                    <a:pt x="377126" y="2769031"/>
                  </a:cubicBezTo>
                  <a:cubicBezTo>
                    <a:pt x="377126" y="2748295"/>
                    <a:pt x="374700" y="2727592"/>
                    <a:pt x="371960" y="2707038"/>
                  </a:cubicBezTo>
                  <a:cubicBezTo>
                    <a:pt x="371240" y="2701640"/>
                    <a:pt x="369596" y="2696209"/>
                    <a:pt x="366794" y="2691539"/>
                  </a:cubicBezTo>
                  <a:cubicBezTo>
                    <a:pt x="364288" y="2687362"/>
                    <a:pt x="359905" y="2684651"/>
                    <a:pt x="356461" y="2681207"/>
                  </a:cubicBezTo>
                  <a:cubicBezTo>
                    <a:pt x="358183" y="2662265"/>
                    <a:pt x="358937" y="2643209"/>
                    <a:pt x="361627" y="2624380"/>
                  </a:cubicBezTo>
                  <a:cubicBezTo>
                    <a:pt x="364698" y="2602884"/>
                    <a:pt x="366892" y="2612026"/>
                    <a:pt x="382292" y="2598550"/>
                  </a:cubicBezTo>
                  <a:cubicBezTo>
                    <a:pt x="391456" y="2590532"/>
                    <a:pt x="396182" y="2575107"/>
                    <a:pt x="408122" y="2572719"/>
                  </a:cubicBezTo>
                  <a:cubicBezTo>
                    <a:pt x="425880" y="2569167"/>
                    <a:pt x="437591" y="2567251"/>
                    <a:pt x="454617" y="2562387"/>
                  </a:cubicBezTo>
                  <a:cubicBezTo>
                    <a:pt x="459853" y="2560891"/>
                    <a:pt x="464950" y="2558943"/>
                    <a:pt x="470116" y="2557221"/>
                  </a:cubicBezTo>
                  <a:cubicBezTo>
                    <a:pt x="475282" y="2553777"/>
                    <a:pt x="481736" y="2551737"/>
                    <a:pt x="485614" y="2546889"/>
                  </a:cubicBezTo>
                  <a:cubicBezTo>
                    <a:pt x="489016" y="2542637"/>
                    <a:pt x="488135" y="2536150"/>
                    <a:pt x="490780" y="2531390"/>
                  </a:cubicBezTo>
                  <a:cubicBezTo>
                    <a:pt x="496810" y="2520535"/>
                    <a:pt x="504556" y="2510726"/>
                    <a:pt x="511444" y="2500394"/>
                  </a:cubicBezTo>
                  <a:lnTo>
                    <a:pt x="521777" y="2484895"/>
                  </a:lnTo>
                  <a:cubicBezTo>
                    <a:pt x="528273" y="2465407"/>
                    <a:pt x="529845" y="2456162"/>
                    <a:pt x="547607" y="2438400"/>
                  </a:cubicBezTo>
                  <a:lnTo>
                    <a:pt x="573438" y="2412570"/>
                  </a:lnTo>
                  <a:cubicBezTo>
                    <a:pt x="579754" y="2399937"/>
                    <a:pt x="584974" y="2387361"/>
                    <a:pt x="594102" y="2376407"/>
                  </a:cubicBezTo>
                  <a:cubicBezTo>
                    <a:pt x="598779" y="2370795"/>
                    <a:pt x="604434" y="2366075"/>
                    <a:pt x="609600" y="2360909"/>
                  </a:cubicBezTo>
                  <a:cubicBezTo>
                    <a:pt x="618693" y="2333630"/>
                    <a:pt x="611745" y="2349942"/>
                    <a:pt x="635431" y="2314414"/>
                  </a:cubicBezTo>
                  <a:cubicBezTo>
                    <a:pt x="648465" y="2294863"/>
                    <a:pt x="641373" y="2303307"/>
                    <a:pt x="656095" y="2288583"/>
                  </a:cubicBezTo>
                  <a:cubicBezTo>
                    <a:pt x="657817" y="2283417"/>
                    <a:pt x="658459" y="2277754"/>
                    <a:pt x="661261" y="2273085"/>
                  </a:cubicBezTo>
                  <a:cubicBezTo>
                    <a:pt x="663767" y="2268908"/>
                    <a:pt x="668551" y="2266556"/>
                    <a:pt x="671594" y="2262753"/>
                  </a:cubicBezTo>
                  <a:cubicBezTo>
                    <a:pt x="675473" y="2257905"/>
                    <a:pt x="678482" y="2252421"/>
                    <a:pt x="681926" y="2247255"/>
                  </a:cubicBezTo>
                  <a:cubicBezTo>
                    <a:pt x="694910" y="2208300"/>
                    <a:pt x="677396" y="2256314"/>
                    <a:pt x="697424" y="2216258"/>
                  </a:cubicBezTo>
                  <a:cubicBezTo>
                    <a:pt x="699859" y="2211387"/>
                    <a:pt x="699188" y="2205012"/>
                    <a:pt x="702590" y="2200760"/>
                  </a:cubicBezTo>
                  <a:cubicBezTo>
                    <a:pt x="706469" y="2195912"/>
                    <a:pt x="712922" y="2193872"/>
                    <a:pt x="718088" y="2190428"/>
                  </a:cubicBezTo>
                  <a:cubicBezTo>
                    <a:pt x="724585" y="2170939"/>
                    <a:pt x="726156" y="2161697"/>
                    <a:pt x="743919" y="2143933"/>
                  </a:cubicBezTo>
                  <a:lnTo>
                    <a:pt x="769749" y="2118102"/>
                  </a:lnTo>
                  <a:lnTo>
                    <a:pt x="780082" y="2107770"/>
                  </a:lnTo>
                  <a:cubicBezTo>
                    <a:pt x="789053" y="2080857"/>
                    <a:pt x="779372" y="2102200"/>
                    <a:pt x="795580" y="2081939"/>
                  </a:cubicBezTo>
                  <a:cubicBezTo>
                    <a:pt x="815258" y="2057340"/>
                    <a:pt x="794844" y="2073820"/>
                    <a:pt x="821410" y="2056109"/>
                  </a:cubicBezTo>
                  <a:cubicBezTo>
                    <a:pt x="836049" y="2012201"/>
                    <a:pt x="815632" y="2065741"/>
                    <a:pt x="836909" y="2030278"/>
                  </a:cubicBezTo>
                  <a:cubicBezTo>
                    <a:pt x="839711" y="2025609"/>
                    <a:pt x="838224" y="2018631"/>
                    <a:pt x="842075" y="2014780"/>
                  </a:cubicBezTo>
                  <a:cubicBezTo>
                    <a:pt x="845926" y="2010929"/>
                    <a:pt x="852407" y="2011336"/>
                    <a:pt x="857573" y="2009614"/>
                  </a:cubicBezTo>
                  <a:cubicBezTo>
                    <a:pt x="861017" y="2004448"/>
                    <a:pt x="864026" y="1998964"/>
                    <a:pt x="867905" y="1994116"/>
                  </a:cubicBezTo>
                  <a:cubicBezTo>
                    <a:pt x="876318" y="1983599"/>
                    <a:pt x="882228" y="1981123"/>
                    <a:pt x="893736" y="1973451"/>
                  </a:cubicBezTo>
                  <a:cubicBezTo>
                    <a:pt x="897180" y="1968285"/>
                    <a:pt x="901291" y="1963506"/>
                    <a:pt x="904068" y="1957953"/>
                  </a:cubicBezTo>
                  <a:cubicBezTo>
                    <a:pt x="906503" y="1953082"/>
                    <a:pt x="905383" y="1946305"/>
                    <a:pt x="909234" y="1942455"/>
                  </a:cubicBezTo>
                  <a:cubicBezTo>
                    <a:pt x="913085" y="1938604"/>
                    <a:pt x="919567" y="1939011"/>
                    <a:pt x="924733" y="1937289"/>
                  </a:cubicBezTo>
                  <a:cubicBezTo>
                    <a:pt x="928177" y="1933845"/>
                    <a:pt x="932022" y="1930760"/>
                    <a:pt x="935065" y="1926956"/>
                  </a:cubicBezTo>
                  <a:cubicBezTo>
                    <a:pt x="938943" y="1922108"/>
                    <a:pt x="941272" y="1916098"/>
                    <a:pt x="945397" y="1911458"/>
                  </a:cubicBezTo>
                  <a:cubicBezTo>
                    <a:pt x="955105" y="1900537"/>
                    <a:pt x="968289" y="1892619"/>
                    <a:pt x="976394" y="1880461"/>
                  </a:cubicBezTo>
                  <a:cubicBezTo>
                    <a:pt x="990170" y="1859797"/>
                    <a:pt x="981560" y="1868407"/>
                    <a:pt x="1002224" y="1854631"/>
                  </a:cubicBezTo>
                  <a:cubicBezTo>
                    <a:pt x="1005668" y="1849465"/>
                    <a:pt x="1008515" y="1843847"/>
                    <a:pt x="1012556" y="1839133"/>
                  </a:cubicBezTo>
                  <a:cubicBezTo>
                    <a:pt x="1018896" y="1831737"/>
                    <a:pt x="1033221" y="1818468"/>
                    <a:pt x="1033221" y="1818468"/>
                  </a:cubicBezTo>
                  <a:cubicBezTo>
                    <a:pt x="1038604" y="1802318"/>
                    <a:pt x="1043826" y="1782123"/>
                    <a:pt x="1059051" y="1771973"/>
                  </a:cubicBezTo>
                  <a:lnTo>
                    <a:pt x="1074549" y="1761641"/>
                  </a:lnTo>
                  <a:cubicBezTo>
                    <a:pt x="1091894" y="1709615"/>
                    <a:pt x="1065445" y="1790271"/>
                    <a:pt x="1084882" y="1725478"/>
                  </a:cubicBezTo>
                  <a:cubicBezTo>
                    <a:pt x="1088011" y="1715046"/>
                    <a:pt x="1091770" y="1704814"/>
                    <a:pt x="1095214" y="1694482"/>
                  </a:cubicBezTo>
                  <a:cubicBezTo>
                    <a:pt x="1096936" y="1689316"/>
                    <a:pt x="1099059" y="1684266"/>
                    <a:pt x="1100380" y="1678983"/>
                  </a:cubicBezTo>
                  <a:lnTo>
                    <a:pt x="1110712" y="1637655"/>
                  </a:lnTo>
                  <a:cubicBezTo>
                    <a:pt x="1118519" y="1606425"/>
                    <a:pt x="1113633" y="1623724"/>
                    <a:pt x="1126210" y="1585994"/>
                  </a:cubicBezTo>
                  <a:cubicBezTo>
                    <a:pt x="1127932" y="1580828"/>
                    <a:pt x="1127526" y="1574346"/>
                    <a:pt x="1131377" y="1570495"/>
                  </a:cubicBezTo>
                  <a:lnTo>
                    <a:pt x="1146875" y="1554997"/>
                  </a:lnTo>
                  <a:lnTo>
                    <a:pt x="1157207" y="1524000"/>
                  </a:lnTo>
                  <a:cubicBezTo>
                    <a:pt x="1158929" y="1518834"/>
                    <a:pt x="1158522" y="1512353"/>
                    <a:pt x="1162373" y="1508502"/>
                  </a:cubicBezTo>
                  <a:lnTo>
                    <a:pt x="1177871" y="1493004"/>
                  </a:lnTo>
                  <a:cubicBezTo>
                    <a:pt x="1179593" y="1487838"/>
                    <a:pt x="1180602" y="1482376"/>
                    <a:pt x="1183038" y="1477505"/>
                  </a:cubicBezTo>
                  <a:cubicBezTo>
                    <a:pt x="1185815" y="1471952"/>
                    <a:pt x="1190924" y="1467714"/>
                    <a:pt x="1193370" y="1462007"/>
                  </a:cubicBezTo>
                  <a:cubicBezTo>
                    <a:pt x="1196167" y="1455481"/>
                    <a:pt x="1195739" y="1447869"/>
                    <a:pt x="1198536" y="1441343"/>
                  </a:cubicBezTo>
                  <a:cubicBezTo>
                    <a:pt x="1205424" y="1425269"/>
                    <a:pt x="1210589" y="1424697"/>
                    <a:pt x="1224366" y="1415512"/>
                  </a:cubicBezTo>
                  <a:cubicBezTo>
                    <a:pt x="1227769" y="1405304"/>
                    <a:pt x="1230762" y="1391798"/>
                    <a:pt x="1239865" y="1384516"/>
                  </a:cubicBezTo>
                  <a:cubicBezTo>
                    <a:pt x="1244117" y="1381114"/>
                    <a:pt x="1250197" y="1381072"/>
                    <a:pt x="1255363" y="1379350"/>
                  </a:cubicBezTo>
                  <a:cubicBezTo>
                    <a:pt x="1257085" y="1374184"/>
                    <a:pt x="1256678" y="1367702"/>
                    <a:pt x="1260529" y="1363851"/>
                  </a:cubicBezTo>
                  <a:cubicBezTo>
                    <a:pt x="1269310" y="1355070"/>
                    <a:pt x="1291526" y="1343187"/>
                    <a:pt x="1291526" y="1343187"/>
                  </a:cubicBezTo>
                  <a:cubicBezTo>
                    <a:pt x="1293248" y="1338021"/>
                    <a:pt x="1293890" y="1332358"/>
                    <a:pt x="1296692" y="1327689"/>
                  </a:cubicBezTo>
                  <a:cubicBezTo>
                    <a:pt x="1302450" y="1318092"/>
                    <a:pt x="1314398" y="1313523"/>
                    <a:pt x="1322522" y="1307024"/>
                  </a:cubicBezTo>
                  <a:cubicBezTo>
                    <a:pt x="1326326" y="1303981"/>
                    <a:pt x="1328678" y="1299198"/>
                    <a:pt x="1332855" y="1296692"/>
                  </a:cubicBezTo>
                  <a:cubicBezTo>
                    <a:pt x="1337524" y="1293890"/>
                    <a:pt x="1342914" y="1291791"/>
                    <a:pt x="1348353" y="1291526"/>
                  </a:cubicBezTo>
                  <a:cubicBezTo>
                    <a:pt x="1413735" y="1288337"/>
                    <a:pt x="1479228" y="1288082"/>
                    <a:pt x="1544665" y="1286360"/>
                  </a:cubicBezTo>
                  <a:cubicBezTo>
                    <a:pt x="1556719" y="1284638"/>
                    <a:pt x="1568887" y="1283582"/>
                    <a:pt x="1580827" y="1281194"/>
                  </a:cubicBezTo>
                  <a:cubicBezTo>
                    <a:pt x="1586167" y="1280126"/>
                    <a:pt x="1591090" y="1277524"/>
                    <a:pt x="1596326" y="1276028"/>
                  </a:cubicBezTo>
                  <a:cubicBezTo>
                    <a:pt x="1603153" y="1274077"/>
                    <a:pt x="1610102" y="1272583"/>
                    <a:pt x="1616990" y="1270861"/>
                  </a:cubicBezTo>
                  <a:cubicBezTo>
                    <a:pt x="1641550" y="1254487"/>
                    <a:pt x="1626597" y="1262493"/>
                    <a:pt x="1663485" y="1250197"/>
                  </a:cubicBezTo>
                  <a:lnTo>
                    <a:pt x="1678983" y="1245031"/>
                  </a:lnTo>
                  <a:lnTo>
                    <a:pt x="1694482" y="1239865"/>
                  </a:lnTo>
                  <a:cubicBezTo>
                    <a:pt x="1697926" y="1234699"/>
                    <a:pt x="1700044" y="1228341"/>
                    <a:pt x="1704814" y="1224366"/>
                  </a:cubicBezTo>
                  <a:cubicBezTo>
                    <a:pt x="1710730" y="1219436"/>
                    <a:pt x="1718792" y="1217855"/>
                    <a:pt x="1725478" y="1214034"/>
                  </a:cubicBezTo>
                  <a:cubicBezTo>
                    <a:pt x="1730869" y="1210954"/>
                    <a:pt x="1735811" y="1207146"/>
                    <a:pt x="1740977" y="1203702"/>
                  </a:cubicBezTo>
                  <a:cubicBezTo>
                    <a:pt x="1760068" y="1175066"/>
                    <a:pt x="1740386" y="1197717"/>
                    <a:pt x="1766807" y="1183038"/>
                  </a:cubicBezTo>
                  <a:cubicBezTo>
                    <a:pt x="1777662" y="1177007"/>
                    <a:pt x="1797804" y="1162373"/>
                    <a:pt x="1797804" y="1162373"/>
                  </a:cubicBezTo>
                  <a:cubicBezTo>
                    <a:pt x="1801248" y="1157207"/>
                    <a:pt x="1803288" y="1150754"/>
                    <a:pt x="1808136" y="1146875"/>
                  </a:cubicBezTo>
                  <a:cubicBezTo>
                    <a:pt x="1812388" y="1143473"/>
                    <a:pt x="1818763" y="1144144"/>
                    <a:pt x="1823634" y="1141709"/>
                  </a:cubicBezTo>
                  <a:cubicBezTo>
                    <a:pt x="1829188" y="1138932"/>
                    <a:pt x="1833967" y="1134821"/>
                    <a:pt x="1839133" y="1131377"/>
                  </a:cubicBezTo>
                  <a:cubicBezTo>
                    <a:pt x="1850766" y="1096475"/>
                    <a:pt x="1834633" y="1134305"/>
                    <a:pt x="1859797" y="1105546"/>
                  </a:cubicBezTo>
                  <a:cubicBezTo>
                    <a:pt x="1867974" y="1096201"/>
                    <a:pt x="1880461" y="1074550"/>
                    <a:pt x="1880461" y="1074550"/>
                  </a:cubicBezTo>
                  <a:lnTo>
                    <a:pt x="1890794" y="1043553"/>
                  </a:lnTo>
                  <a:cubicBezTo>
                    <a:pt x="1892516" y="1038387"/>
                    <a:pt x="1892110" y="1031906"/>
                    <a:pt x="1895960" y="1028055"/>
                  </a:cubicBezTo>
                  <a:lnTo>
                    <a:pt x="1906292" y="1017722"/>
                  </a:lnTo>
                  <a:cubicBezTo>
                    <a:pt x="1908014" y="1012556"/>
                    <a:pt x="1908813" y="1006984"/>
                    <a:pt x="1911458" y="1002224"/>
                  </a:cubicBezTo>
                  <a:cubicBezTo>
                    <a:pt x="1917488" y="991369"/>
                    <a:pt x="1932122" y="971228"/>
                    <a:pt x="1932122" y="971228"/>
                  </a:cubicBezTo>
                  <a:cubicBezTo>
                    <a:pt x="1933844" y="966062"/>
                    <a:pt x="1934486" y="960399"/>
                    <a:pt x="1937288" y="955729"/>
                  </a:cubicBezTo>
                  <a:cubicBezTo>
                    <a:pt x="1939794" y="951552"/>
                    <a:pt x="1944578" y="949200"/>
                    <a:pt x="1947621" y="945397"/>
                  </a:cubicBezTo>
                  <a:cubicBezTo>
                    <a:pt x="1951500" y="940549"/>
                    <a:pt x="1954509" y="935065"/>
                    <a:pt x="1957953" y="929899"/>
                  </a:cubicBezTo>
                  <a:cubicBezTo>
                    <a:pt x="1959675" y="924733"/>
                    <a:pt x="1960474" y="919160"/>
                    <a:pt x="1963119" y="914400"/>
                  </a:cubicBezTo>
                  <a:cubicBezTo>
                    <a:pt x="1977723" y="888112"/>
                    <a:pt x="1978439" y="888748"/>
                    <a:pt x="1994116" y="873072"/>
                  </a:cubicBezTo>
                  <a:cubicBezTo>
                    <a:pt x="1995838" y="867906"/>
                    <a:pt x="1996637" y="862333"/>
                    <a:pt x="1999282" y="857573"/>
                  </a:cubicBezTo>
                  <a:cubicBezTo>
                    <a:pt x="2005312" y="846718"/>
                    <a:pt x="2013058" y="836909"/>
                    <a:pt x="2019946" y="826577"/>
                  </a:cubicBezTo>
                  <a:lnTo>
                    <a:pt x="2030278" y="811078"/>
                  </a:lnTo>
                  <a:cubicBezTo>
                    <a:pt x="2033722" y="805912"/>
                    <a:pt x="2038646" y="801470"/>
                    <a:pt x="2040610" y="795580"/>
                  </a:cubicBezTo>
                  <a:cubicBezTo>
                    <a:pt x="2042332" y="790414"/>
                    <a:pt x="2042375" y="784334"/>
                    <a:pt x="2045777" y="780082"/>
                  </a:cubicBezTo>
                  <a:cubicBezTo>
                    <a:pt x="2049656" y="775234"/>
                    <a:pt x="2056427" y="773629"/>
                    <a:pt x="2061275" y="769750"/>
                  </a:cubicBezTo>
                  <a:cubicBezTo>
                    <a:pt x="2086840" y="749297"/>
                    <a:pt x="2055084" y="770773"/>
                    <a:pt x="2081939" y="743919"/>
                  </a:cubicBezTo>
                  <a:cubicBezTo>
                    <a:pt x="2086330" y="739529"/>
                    <a:pt x="2092765" y="737676"/>
                    <a:pt x="2097438" y="733587"/>
                  </a:cubicBezTo>
                  <a:cubicBezTo>
                    <a:pt x="2133970" y="701622"/>
                    <a:pt x="2108652" y="712628"/>
                    <a:pt x="2138766" y="702590"/>
                  </a:cubicBezTo>
                  <a:cubicBezTo>
                    <a:pt x="2142210" y="699146"/>
                    <a:pt x="2144922" y="694764"/>
                    <a:pt x="2149099" y="692258"/>
                  </a:cubicBezTo>
                  <a:cubicBezTo>
                    <a:pt x="2153768" y="689456"/>
                    <a:pt x="2160345" y="690494"/>
                    <a:pt x="2164597" y="687092"/>
                  </a:cubicBezTo>
                  <a:cubicBezTo>
                    <a:pt x="2176761" y="677361"/>
                    <a:pt x="2171221" y="668281"/>
                    <a:pt x="2185261" y="661261"/>
                  </a:cubicBezTo>
                  <a:cubicBezTo>
                    <a:pt x="2195002" y="656390"/>
                    <a:pt x="2206517" y="655800"/>
                    <a:pt x="2216258" y="650929"/>
                  </a:cubicBezTo>
                  <a:cubicBezTo>
                    <a:pt x="2223146" y="647485"/>
                    <a:pt x="2230514" y="644869"/>
                    <a:pt x="2236922" y="640597"/>
                  </a:cubicBezTo>
                  <a:cubicBezTo>
                    <a:pt x="2265287" y="621688"/>
                    <a:pt x="2226780" y="637090"/>
                    <a:pt x="2262753" y="625099"/>
                  </a:cubicBezTo>
                  <a:lnTo>
                    <a:pt x="2288583" y="599268"/>
                  </a:lnTo>
                  <a:cubicBezTo>
                    <a:pt x="2292027" y="595824"/>
                    <a:pt x="2294295" y="590476"/>
                    <a:pt x="2298916" y="588936"/>
                  </a:cubicBezTo>
                  <a:lnTo>
                    <a:pt x="2314414" y="583770"/>
                  </a:lnTo>
                  <a:lnTo>
                    <a:pt x="2345410" y="552773"/>
                  </a:lnTo>
                  <a:cubicBezTo>
                    <a:pt x="2348854" y="549329"/>
                    <a:pt x="2353041" y="546494"/>
                    <a:pt x="2355743" y="542441"/>
                  </a:cubicBezTo>
                  <a:cubicBezTo>
                    <a:pt x="2373456" y="515871"/>
                    <a:pt x="2356972" y="536293"/>
                    <a:pt x="2381573" y="516611"/>
                  </a:cubicBezTo>
                  <a:cubicBezTo>
                    <a:pt x="2401835" y="500401"/>
                    <a:pt x="2380487" y="510084"/>
                    <a:pt x="2407404" y="501112"/>
                  </a:cubicBezTo>
                  <a:cubicBezTo>
                    <a:pt x="2412570" y="497668"/>
                    <a:pt x="2417012" y="492743"/>
                    <a:pt x="2422902" y="490780"/>
                  </a:cubicBezTo>
                  <a:cubicBezTo>
                    <a:pt x="2431839" y="487801"/>
                    <a:pt x="2490893" y="480990"/>
                    <a:pt x="2495227" y="480448"/>
                  </a:cubicBezTo>
                  <a:cubicBezTo>
                    <a:pt x="2505559" y="477004"/>
                    <a:pt x="2520183" y="479178"/>
                    <a:pt x="2526224" y="470116"/>
                  </a:cubicBezTo>
                  <a:cubicBezTo>
                    <a:pt x="2529668" y="464950"/>
                    <a:pt x="2531291" y="457908"/>
                    <a:pt x="2536556" y="454617"/>
                  </a:cubicBezTo>
                  <a:cubicBezTo>
                    <a:pt x="2545792" y="448845"/>
                    <a:pt x="2558491" y="450326"/>
                    <a:pt x="2567553" y="444285"/>
                  </a:cubicBezTo>
                  <a:lnTo>
                    <a:pt x="2598549" y="423621"/>
                  </a:lnTo>
                  <a:cubicBezTo>
                    <a:pt x="2603715" y="420177"/>
                    <a:pt x="2608158" y="415253"/>
                    <a:pt x="2614048" y="413289"/>
                  </a:cubicBezTo>
                  <a:cubicBezTo>
                    <a:pt x="2619214" y="411567"/>
                    <a:pt x="2624675" y="410557"/>
                    <a:pt x="2629546" y="408122"/>
                  </a:cubicBezTo>
                  <a:cubicBezTo>
                    <a:pt x="2638495" y="403647"/>
                    <a:pt x="2648971" y="395465"/>
                    <a:pt x="2655377" y="387458"/>
                  </a:cubicBezTo>
                  <a:cubicBezTo>
                    <a:pt x="2659256" y="382610"/>
                    <a:pt x="2662265" y="377126"/>
                    <a:pt x="2665709" y="371960"/>
                  </a:cubicBezTo>
                  <a:cubicBezTo>
                    <a:pt x="2663987" y="366794"/>
                    <a:pt x="2664394" y="360312"/>
                    <a:pt x="2660543" y="356461"/>
                  </a:cubicBezTo>
                  <a:cubicBezTo>
                    <a:pt x="2656692" y="352610"/>
                    <a:pt x="2649915" y="353730"/>
                    <a:pt x="2645044" y="351295"/>
                  </a:cubicBezTo>
                  <a:cubicBezTo>
                    <a:pt x="2639491" y="348518"/>
                    <a:pt x="2635220" y="343485"/>
                    <a:pt x="2629546" y="340963"/>
                  </a:cubicBezTo>
                  <a:cubicBezTo>
                    <a:pt x="2619593" y="336540"/>
                    <a:pt x="2598549" y="330631"/>
                    <a:pt x="2598549" y="330631"/>
                  </a:cubicBezTo>
                  <a:cubicBezTo>
                    <a:pt x="2569913" y="311540"/>
                    <a:pt x="2592564" y="331222"/>
                    <a:pt x="2577885" y="304800"/>
                  </a:cubicBezTo>
                  <a:cubicBezTo>
                    <a:pt x="2571855" y="293945"/>
                    <a:pt x="2557221" y="273804"/>
                    <a:pt x="2557221" y="273804"/>
                  </a:cubicBezTo>
                  <a:cubicBezTo>
                    <a:pt x="2555499" y="268638"/>
                    <a:pt x="2554857" y="262975"/>
                    <a:pt x="2552055" y="258305"/>
                  </a:cubicBezTo>
                  <a:cubicBezTo>
                    <a:pt x="2549549" y="254128"/>
                    <a:pt x="2543432" y="252534"/>
                    <a:pt x="2541722" y="247973"/>
                  </a:cubicBezTo>
                  <a:cubicBezTo>
                    <a:pt x="2538044" y="238165"/>
                    <a:pt x="2538828" y="227202"/>
                    <a:pt x="2536556" y="216977"/>
                  </a:cubicBezTo>
                  <a:cubicBezTo>
                    <a:pt x="2535375" y="211661"/>
                    <a:pt x="2532886" y="206714"/>
                    <a:pt x="2531390" y="201478"/>
                  </a:cubicBezTo>
                  <a:cubicBezTo>
                    <a:pt x="2525620" y="181282"/>
                    <a:pt x="2529374" y="181045"/>
                    <a:pt x="2515892" y="165316"/>
                  </a:cubicBezTo>
                  <a:cubicBezTo>
                    <a:pt x="2486441" y="130956"/>
                    <a:pt x="2507228" y="153234"/>
                    <a:pt x="2479729" y="139485"/>
                  </a:cubicBezTo>
                  <a:cubicBezTo>
                    <a:pt x="2474176" y="136708"/>
                    <a:pt x="2469905" y="131675"/>
                    <a:pt x="2464231" y="129153"/>
                  </a:cubicBezTo>
                  <a:cubicBezTo>
                    <a:pt x="2454278" y="124730"/>
                    <a:pt x="2443566" y="122265"/>
                    <a:pt x="2433234" y="118821"/>
                  </a:cubicBezTo>
                  <a:lnTo>
                    <a:pt x="2402238" y="108489"/>
                  </a:lnTo>
                  <a:cubicBezTo>
                    <a:pt x="2397072" y="106767"/>
                    <a:pt x="2391270" y="106343"/>
                    <a:pt x="2386739" y="103322"/>
                  </a:cubicBezTo>
                  <a:cubicBezTo>
                    <a:pt x="2381573" y="99878"/>
                    <a:pt x="2377131" y="94953"/>
                    <a:pt x="2371241" y="92990"/>
                  </a:cubicBezTo>
                  <a:cubicBezTo>
                    <a:pt x="2361304" y="89678"/>
                    <a:pt x="2350576" y="89546"/>
                    <a:pt x="2340244" y="87824"/>
                  </a:cubicBezTo>
                  <a:lnTo>
                    <a:pt x="2293749" y="72326"/>
                  </a:lnTo>
                  <a:cubicBezTo>
                    <a:pt x="2288583" y="70604"/>
                    <a:pt x="2282782" y="70181"/>
                    <a:pt x="2278251" y="67160"/>
                  </a:cubicBezTo>
                  <a:cubicBezTo>
                    <a:pt x="2273085" y="63716"/>
                    <a:pt x="2268427" y="59350"/>
                    <a:pt x="2262753" y="56828"/>
                  </a:cubicBezTo>
                  <a:cubicBezTo>
                    <a:pt x="2252800" y="52405"/>
                    <a:pt x="2231756" y="46495"/>
                    <a:pt x="2231756" y="46495"/>
                  </a:cubicBezTo>
                  <a:cubicBezTo>
                    <a:pt x="2226590" y="43051"/>
                    <a:pt x="2221811" y="38940"/>
                    <a:pt x="2216258" y="36163"/>
                  </a:cubicBezTo>
                  <a:cubicBezTo>
                    <a:pt x="2211387" y="33728"/>
                    <a:pt x="2205429" y="33799"/>
                    <a:pt x="2200760" y="30997"/>
                  </a:cubicBezTo>
                  <a:cubicBezTo>
                    <a:pt x="2196583" y="28491"/>
                    <a:pt x="2194784" y="22843"/>
                    <a:pt x="2190427" y="20665"/>
                  </a:cubicBezTo>
                  <a:cubicBezTo>
                    <a:pt x="2180686" y="15795"/>
                    <a:pt x="2169763" y="13777"/>
                    <a:pt x="2159431" y="10333"/>
                  </a:cubicBezTo>
                  <a:lnTo>
                    <a:pt x="2143933" y="5166"/>
                  </a:lnTo>
                  <a:lnTo>
                    <a:pt x="2128434" y="0"/>
                  </a:lnTo>
                  <a:cubicBezTo>
                    <a:pt x="2085383" y="1722"/>
                    <a:pt x="2042104" y="408"/>
                    <a:pt x="1999282" y="5166"/>
                  </a:cubicBezTo>
                  <a:cubicBezTo>
                    <a:pt x="1994441" y="5704"/>
                    <a:pt x="1993306" y="13321"/>
                    <a:pt x="1988949" y="15499"/>
                  </a:cubicBezTo>
                  <a:cubicBezTo>
                    <a:pt x="1982599" y="18674"/>
                    <a:pt x="1975173" y="18943"/>
                    <a:pt x="1968285" y="20665"/>
                  </a:cubicBezTo>
                  <a:cubicBezTo>
                    <a:pt x="1963119" y="24109"/>
                    <a:pt x="1958340" y="28220"/>
                    <a:pt x="1952787" y="30997"/>
                  </a:cubicBezTo>
                  <a:cubicBezTo>
                    <a:pt x="1947916" y="33432"/>
                    <a:pt x="1941540" y="32761"/>
                    <a:pt x="1937288" y="36163"/>
                  </a:cubicBezTo>
                  <a:cubicBezTo>
                    <a:pt x="1932440" y="40041"/>
                    <a:pt x="1930834" y="46813"/>
                    <a:pt x="1926956" y="51661"/>
                  </a:cubicBezTo>
                  <a:cubicBezTo>
                    <a:pt x="1918542" y="62179"/>
                    <a:pt x="1912636" y="64652"/>
                    <a:pt x="1901126" y="72326"/>
                  </a:cubicBezTo>
                  <a:cubicBezTo>
                    <a:pt x="1897682" y="77492"/>
                    <a:pt x="1894673" y="82976"/>
                    <a:pt x="1890794" y="87824"/>
                  </a:cubicBezTo>
                  <a:cubicBezTo>
                    <a:pt x="1882383" y="98338"/>
                    <a:pt x="1876467" y="100819"/>
                    <a:pt x="1864963" y="108489"/>
                  </a:cubicBezTo>
                  <a:lnTo>
                    <a:pt x="1844299" y="139485"/>
                  </a:lnTo>
                  <a:lnTo>
                    <a:pt x="1833966" y="154983"/>
                  </a:lnTo>
                  <a:lnTo>
                    <a:pt x="1823634" y="185980"/>
                  </a:lnTo>
                  <a:lnTo>
                    <a:pt x="1818468" y="201478"/>
                  </a:lnTo>
                  <a:cubicBezTo>
                    <a:pt x="1818001" y="207553"/>
                    <a:pt x="1817090" y="268410"/>
                    <a:pt x="1808136" y="289302"/>
                  </a:cubicBezTo>
                  <a:cubicBezTo>
                    <a:pt x="1805690" y="295009"/>
                    <a:pt x="1801248" y="299634"/>
                    <a:pt x="1797804" y="304800"/>
                  </a:cubicBezTo>
                  <a:cubicBezTo>
                    <a:pt x="1796082" y="309966"/>
                    <a:pt x="1796489" y="316448"/>
                    <a:pt x="1792638" y="320299"/>
                  </a:cubicBezTo>
                  <a:cubicBezTo>
                    <a:pt x="1788787" y="324150"/>
                    <a:pt x="1782010" y="323030"/>
                    <a:pt x="1777139" y="325465"/>
                  </a:cubicBezTo>
                  <a:cubicBezTo>
                    <a:pt x="1771586" y="328242"/>
                    <a:pt x="1767194" y="333020"/>
                    <a:pt x="1761641" y="335797"/>
                  </a:cubicBezTo>
                  <a:cubicBezTo>
                    <a:pt x="1756770" y="338232"/>
                    <a:pt x="1751379" y="339467"/>
                    <a:pt x="1746143" y="340963"/>
                  </a:cubicBezTo>
                  <a:cubicBezTo>
                    <a:pt x="1713881" y="350181"/>
                    <a:pt x="1724781" y="344753"/>
                    <a:pt x="1678983" y="351295"/>
                  </a:cubicBezTo>
                  <a:cubicBezTo>
                    <a:pt x="1663674" y="353482"/>
                    <a:pt x="1647533" y="357866"/>
                    <a:pt x="1632488" y="361628"/>
                  </a:cubicBezTo>
                  <a:cubicBezTo>
                    <a:pt x="1627322" y="365072"/>
                    <a:pt x="1622803" y="369780"/>
                    <a:pt x="1616990" y="371960"/>
                  </a:cubicBezTo>
                  <a:cubicBezTo>
                    <a:pt x="1608769" y="375043"/>
                    <a:pt x="1599731" y="375221"/>
                    <a:pt x="1591160" y="377126"/>
                  </a:cubicBezTo>
                  <a:cubicBezTo>
                    <a:pt x="1584229" y="378666"/>
                    <a:pt x="1577322" y="380341"/>
                    <a:pt x="1570495" y="382292"/>
                  </a:cubicBezTo>
                  <a:cubicBezTo>
                    <a:pt x="1565259" y="383788"/>
                    <a:pt x="1560233" y="385962"/>
                    <a:pt x="1554997" y="387458"/>
                  </a:cubicBezTo>
                  <a:cubicBezTo>
                    <a:pt x="1509581" y="400434"/>
                    <a:pt x="1556002" y="385402"/>
                    <a:pt x="1518834" y="397790"/>
                  </a:cubicBezTo>
                  <a:cubicBezTo>
                    <a:pt x="1494274" y="414163"/>
                    <a:pt x="1509225" y="406159"/>
                    <a:pt x="1472339" y="418455"/>
                  </a:cubicBezTo>
                  <a:lnTo>
                    <a:pt x="1456841" y="423621"/>
                  </a:lnTo>
                  <a:cubicBezTo>
                    <a:pt x="1451675" y="425343"/>
                    <a:pt x="1445874" y="425767"/>
                    <a:pt x="1441343" y="428787"/>
                  </a:cubicBezTo>
                  <a:cubicBezTo>
                    <a:pt x="1390998" y="462348"/>
                    <a:pt x="1469197" y="409804"/>
                    <a:pt x="1405180" y="454617"/>
                  </a:cubicBezTo>
                  <a:cubicBezTo>
                    <a:pt x="1395007" y="461738"/>
                    <a:pt x="1384515" y="468394"/>
                    <a:pt x="1374183" y="475282"/>
                  </a:cubicBezTo>
                  <a:cubicBezTo>
                    <a:pt x="1369017" y="478726"/>
                    <a:pt x="1363075" y="481224"/>
                    <a:pt x="1358685" y="485614"/>
                  </a:cubicBezTo>
                  <a:cubicBezTo>
                    <a:pt x="1321863" y="522436"/>
                    <a:pt x="1363657" y="482668"/>
                    <a:pt x="1327688" y="511444"/>
                  </a:cubicBezTo>
                  <a:cubicBezTo>
                    <a:pt x="1323885" y="514487"/>
                    <a:pt x="1321253" y="518854"/>
                    <a:pt x="1317356" y="521777"/>
                  </a:cubicBezTo>
                  <a:cubicBezTo>
                    <a:pt x="1307422" y="529228"/>
                    <a:pt x="1296692" y="535553"/>
                    <a:pt x="1286360" y="542441"/>
                  </a:cubicBezTo>
                  <a:lnTo>
                    <a:pt x="1270861" y="552773"/>
                  </a:lnTo>
                  <a:cubicBezTo>
                    <a:pt x="1267417" y="557939"/>
                    <a:pt x="1265377" y="564393"/>
                    <a:pt x="1260529" y="568272"/>
                  </a:cubicBezTo>
                  <a:cubicBezTo>
                    <a:pt x="1256277" y="571674"/>
                    <a:pt x="1249902" y="571003"/>
                    <a:pt x="1245031" y="573438"/>
                  </a:cubicBezTo>
                  <a:cubicBezTo>
                    <a:pt x="1239478" y="576215"/>
                    <a:pt x="1234699" y="580326"/>
                    <a:pt x="1229533" y="583770"/>
                  </a:cubicBezTo>
                  <a:cubicBezTo>
                    <a:pt x="1227811" y="588936"/>
                    <a:pt x="1228217" y="595417"/>
                    <a:pt x="1224366" y="599268"/>
                  </a:cubicBezTo>
                  <a:cubicBezTo>
                    <a:pt x="1215585" y="608049"/>
                    <a:pt x="1203702" y="613045"/>
                    <a:pt x="1193370" y="619933"/>
                  </a:cubicBezTo>
                  <a:cubicBezTo>
                    <a:pt x="1188204" y="623377"/>
                    <a:pt x="1182261" y="625875"/>
                    <a:pt x="1177871" y="630265"/>
                  </a:cubicBezTo>
                  <a:cubicBezTo>
                    <a:pt x="1124129" y="684007"/>
                    <a:pt x="1197222" y="612940"/>
                    <a:pt x="1146875" y="656095"/>
                  </a:cubicBezTo>
                  <a:cubicBezTo>
                    <a:pt x="1139479" y="662435"/>
                    <a:pt x="1133098" y="669872"/>
                    <a:pt x="1126210" y="676760"/>
                  </a:cubicBezTo>
                  <a:cubicBezTo>
                    <a:pt x="1121044" y="681926"/>
                    <a:pt x="1116791" y="688205"/>
                    <a:pt x="1110712" y="692258"/>
                  </a:cubicBezTo>
                  <a:lnTo>
                    <a:pt x="1095214" y="702590"/>
                  </a:lnTo>
                  <a:cubicBezTo>
                    <a:pt x="1091770" y="707756"/>
                    <a:pt x="1089730" y="714210"/>
                    <a:pt x="1084882" y="718089"/>
                  </a:cubicBezTo>
                  <a:cubicBezTo>
                    <a:pt x="1080630" y="721491"/>
                    <a:pt x="1072548" y="718824"/>
                    <a:pt x="1069383" y="723255"/>
                  </a:cubicBezTo>
                  <a:cubicBezTo>
                    <a:pt x="1063053" y="732117"/>
                    <a:pt x="1063921" y="744510"/>
                    <a:pt x="1059051" y="754251"/>
                  </a:cubicBezTo>
                  <a:cubicBezTo>
                    <a:pt x="1055607" y="761139"/>
                    <a:pt x="1051753" y="767837"/>
                    <a:pt x="1048719" y="774916"/>
                  </a:cubicBezTo>
                  <a:cubicBezTo>
                    <a:pt x="1046574" y="779921"/>
                    <a:pt x="1046198" y="785654"/>
                    <a:pt x="1043553" y="790414"/>
                  </a:cubicBezTo>
                  <a:cubicBezTo>
                    <a:pt x="1037522" y="801269"/>
                    <a:pt x="1022888" y="821411"/>
                    <a:pt x="1022888" y="821411"/>
                  </a:cubicBezTo>
                  <a:lnTo>
                    <a:pt x="1012556" y="852407"/>
                  </a:lnTo>
                  <a:cubicBezTo>
                    <a:pt x="1010834" y="857573"/>
                    <a:pt x="1009825" y="863034"/>
                    <a:pt x="1007390" y="867905"/>
                  </a:cubicBezTo>
                  <a:cubicBezTo>
                    <a:pt x="1003946" y="874793"/>
                    <a:pt x="999762" y="881359"/>
                    <a:pt x="997058" y="888570"/>
                  </a:cubicBezTo>
                  <a:cubicBezTo>
                    <a:pt x="994565" y="895218"/>
                    <a:pt x="993284" y="902272"/>
                    <a:pt x="991892" y="909234"/>
                  </a:cubicBezTo>
                  <a:cubicBezTo>
                    <a:pt x="986307" y="937158"/>
                    <a:pt x="988759" y="936899"/>
                    <a:pt x="981560" y="960895"/>
                  </a:cubicBezTo>
                  <a:cubicBezTo>
                    <a:pt x="978430" y="971327"/>
                    <a:pt x="980289" y="985851"/>
                    <a:pt x="971227" y="991892"/>
                  </a:cubicBezTo>
                  <a:cubicBezTo>
                    <a:pt x="960895" y="998780"/>
                    <a:pt x="949012" y="1003775"/>
                    <a:pt x="940231" y="1012556"/>
                  </a:cubicBezTo>
                  <a:cubicBezTo>
                    <a:pt x="933343" y="1019444"/>
                    <a:pt x="929017" y="1030858"/>
                    <a:pt x="919566" y="1033221"/>
                  </a:cubicBezTo>
                  <a:lnTo>
                    <a:pt x="898902" y="1038387"/>
                  </a:lnTo>
                  <a:cubicBezTo>
                    <a:pt x="893736" y="1041831"/>
                    <a:pt x="887794" y="1044329"/>
                    <a:pt x="883404" y="1048719"/>
                  </a:cubicBezTo>
                  <a:cubicBezTo>
                    <a:pt x="872849" y="1059274"/>
                    <a:pt x="875516" y="1066883"/>
                    <a:pt x="862739" y="1074550"/>
                  </a:cubicBezTo>
                  <a:cubicBezTo>
                    <a:pt x="858070" y="1077352"/>
                    <a:pt x="852407" y="1077994"/>
                    <a:pt x="847241" y="1079716"/>
                  </a:cubicBezTo>
                  <a:lnTo>
                    <a:pt x="836909" y="1110712"/>
                  </a:lnTo>
                  <a:lnTo>
                    <a:pt x="831743" y="1126211"/>
                  </a:lnTo>
                  <a:cubicBezTo>
                    <a:pt x="830212" y="1138456"/>
                    <a:pt x="825137" y="1183630"/>
                    <a:pt x="821410" y="1198536"/>
                  </a:cubicBezTo>
                  <a:cubicBezTo>
                    <a:pt x="821409" y="1198541"/>
                    <a:pt x="808496" y="1237279"/>
                    <a:pt x="805912" y="1245031"/>
                  </a:cubicBezTo>
                  <a:lnTo>
                    <a:pt x="800746" y="1260529"/>
                  </a:lnTo>
                  <a:cubicBezTo>
                    <a:pt x="797343" y="1270739"/>
                    <a:pt x="794353" y="1284243"/>
                    <a:pt x="785248" y="1291526"/>
                  </a:cubicBezTo>
                  <a:cubicBezTo>
                    <a:pt x="780996" y="1294928"/>
                    <a:pt x="774915" y="1294970"/>
                    <a:pt x="769749" y="1296692"/>
                  </a:cubicBezTo>
                  <a:cubicBezTo>
                    <a:pt x="759417" y="1303580"/>
                    <a:pt x="747534" y="1308575"/>
                    <a:pt x="738753" y="1317356"/>
                  </a:cubicBezTo>
                  <a:cubicBezTo>
                    <a:pt x="731865" y="1324244"/>
                    <a:pt x="727330" y="1334940"/>
                    <a:pt x="718088" y="1338021"/>
                  </a:cubicBezTo>
                  <a:cubicBezTo>
                    <a:pt x="712922" y="1339743"/>
                    <a:pt x="707350" y="1340542"/>
                    <a:pt x="702590" y="1343187"/>
                  </a:cubicBezTo>
                  <a:cubicBezTo>
                    <a:pt x="691735" y="1349217"/>
                    <a:pt x="671594" y="1363851"/>
                    <a:pt x="671594" y="1363851"/>
                  </a:cubicBezTo>
                  <a:cubicBezTo>
                    <a:pt x="667392" y="1376455"/>
                    <a:pt x="666109" y="1384834"/>
                    <a:pt x="656095" y="1394848"/>
                  </a:cubicBezTo>
                  <a:cubicBezTo>
                    <a:pt x="651705" y="1399238"/>
                    <a:pt x="645763" y="1401736"/>
                    <a:pt x="640597" y="1405180"/>
                  </a:cubicBezTo>
                  <a:lnTo>
                    <a:pt x="614766" y="1482672"/>
                  </a:lnTo>
                  <a:lnTo>
                    <a:pt x="609600" y="1498170"/>
                  </a:lnTo>
                  <a:cubicBezTo>
                    <a:pt x="607878" y="1503336"/>
                    <a:pt x="608965" y="1510647"/>
                    <a:pt x="604434" y="1513668"/>
                  </a:cubicBezTo>
                  <a:cubicBezTo>
                    <a:pt x="599268" y="1517112"/>
                    <a:pt x="593650" y="1519959"/>
                    <a:pt x="588936" y="1524000"/>
                  </a:cubicBezTo>
                  <a:cubicBezTo>
                    <a:pt x="581540" y="1530340"/>
                    <a:pt x="577513" y="1541584"/>
                    <a:pt x="568271" y="1544665"/>
                  </a:cubicBezTo>
                  <a:lnTo>
                    <a:pt x="537275" y="1554997"/>
                  </a:lnTo>
                  <a:lnTo>
                    <a:pt x="521777" y="1560163"/>
                  </a:lnTo>
                  <a:cubicBezTo>
                    <a:pt x="511618" y="1575399"/>
                    <a:pt x="510860" y="1578731"/>
                    <a:pt x="495946" y="1591160"/>
                  </a:cubicBezTo>
                  <a:cubicBezTo>
                    <a:pt x="491176" y="1595135"/>
                    <a:pt x="485614" y="1598048"/>
                    <a:pt x="480448" y="1601492"/>
                  </a:cubicBezTo>
                  <a:cubicBezTo>
                    <a:pt x="478726" y="1606658"/>
                    <a:pt x="478084" y="1612321"/>
                    <a:pt x="475282" y="1616990"/>
                  </a:cubicBezTo>
                  <a:cubicBezTo>
                    <a:pt x="456922" y="1647588"/>
                    <a:pt x="465729" y="1593986"/>
                    <a:pt x="444285" y="1658319"/>
                  </a:cubicBezTo>
                  <a:cubicBezTo>
                    <a:pt x="440841" y="1668651"/>
                    <a:pt x="436595" y="1678750"/>
                    <a:pt x="433953" y="1689316"/>
                  </a:cubicBezTo>
                  <a:cubicBezTo>
                    <a:pt x="426657" y="1718499"/>
                    <a:pt x="430179" y="1703018"/>
                    <a:pt x="423621" y="1735811"/>
                  </a:cubicBezTo>
                  <a:cubicBezTo>
                    <a:pt x="425343" y="1759919"/>
                    <a:pt x="426382" y="1784086"/>
                    <a:pt x="428787" y="1808136"/>
                  </a:cubicBezTo>
                  <a:cubicBezTo>
                    <a:pt x="431550" y="1835765"/>
                    <a:pt x="439119" y="1890794"/>
                    <a:pt x="439119" y="1890794"/>
                  </a:cubicBezTo>
                  <a:cubicBezTo>
                    <a:pt x="431530" y="2019805"/>
                    <a:pt x="450655" y="1946808"/>
                    <a:pt x="423621" y="1994116"/>
                  </a:cubicBezTo>
                  <a:cubicBezTo>
                    <a:pt x="419800" y="2000802"/>
                    <a:pt x="417250" y="2008176"/>
                    <a:pt x="413288" y="2014780"/>
                  </a:cubicBezTo>
                  <a:cubicBezTo>
                    <a:pt x="406899" y="2025428"/>
                    <a:pt x="392624" y="2045777"/>
                    <a:pt x="392624" y="2045777"/>
                  </a:cubicBezTo>
                  <a:cubicBezTo>
                    <a:pt x="380759" y="2093236"/>
                    <a:pt x="397907" y="2044339"/>
                    <a:pt x="371960" y="2076773"/>
                  </a:cubicBezTo>
                  <a:cubicBezTo>
                    <a:pt x="368558" y="2081025"/>
                    <a:pt x="369596" y="2087602"/>
                    <a:pt x="366794" y="2092272"/>
                  </a:cubicBezTo>
                  <a:cubicBezTo>
                    <a:pt x="364288" y="2096449"/>
                    <a:pt x="359905" y="2099160"/>
                    <a:pt x="356461" y="2102604"/>
                  </a:cubicBezTo>
                  <a:cubicBezTo>
                    <a:pt x="351004" y="2118974"/>
                    <a:pt x="352408" y="2119293"/>
                    <a:pt x="340963" y="2133600"/>
                  </a:cubicBezTo>
                  <a:cubicBezTo>
                    <a:pt x="337920" y="2137404"/>
                    <a:pt x="333674" y="2140129"/>
                    <a:pt x="330631" y="2143933"/>
                  </a:cubicBezTo>
                  <a:cubicBezTo>
                    <a:pt x="326753" y="2148781"/>
                    <a:pt x="325147" y="2155553"/>
                    <a:pt x="320299" y="2159431"/>
                  </a:cubicBezTo>
                  <a:cubicBezTo>
                    <a:pt x="316047" y="2162833"/>
                    <a:pt x="309966" y="2162875"/>
                    <a:pt x="304800" y="2164597"/>
                  </a:cubicBezTo>
                  <a:cubicBezTo>
                    <a:pt x="251187" y="2200339"/>
                    <a:pt x="331408" y="2143156"/>
                    <a:pt x="278970" y="2195594"/>
                  </a:cubicBezTo>
                  <a:cubicBezTo>
                    <a:pt x="275119" y="2199445"/>
                    <a:pt x="268637" y="2199038"/>
                    <a:pt x="263471" y="2200760"/>
                  </a:cubicBezTo>
                  <a:cubicBezTo>
                    <a:pt x="240344" y="2270142"/>
                    <a:pt x="263811" y="2194807"/>
                    <a:pt x="253139" y="2381573"/>
                  </a:cubicBezTo>
                  <a:cubicBezTo>
                    <a:pt x="252136" y="2399119"/>
                    <a:pt x="243139" y="2399773"/>
                    <a:pt x="232475" y="2412570"/>
                  </a:cubicBezTo>
                  <a:cubicBezTo>
                    <a:pt x="226014" y="2420324"/>
                    <a:pt x="221377" y="2432933"/>
                    <a:pt x="211810" y="2438400"/>
                  </a:cubicBezTo>
                  <a:cubicBezTo>
                    <a:pt x="201740" y="2444155"/>
                    <a:pt x="164392" y="2455929"/>
                    <a:pt x="154983" y="2459065"/>
                  </a:cubicBezTo>
                  <a:cubicBezTo>
                    <a:pt x="149817" y="2460787"/>
                    <a:pt x="144016" y="2461210"/>
                    <a:pt x="139485" y="2464231"/>
                  </a:cubicBezTo>
                  <a:cubicBezTo>
                    <a:pt x="101182" y="2489765"/>
                    <a:pt x="120665" y="2482460"/>
                    <a:pt x="82658" y="2490061"/>
                  </a:cubicBezTo>
                  <a:cubicBezTo>
                    <a:pt x="62017" y="2551987"/>
                    <a:pt x="88452" y="2467864"/>
                    <a:pt x="72326" y="2639878"/>
                  </a:cubicBezTo>
                  <a:cubicBezTo>
                    <a:pt x="69215" y="2673060"/>
                    <a:pt x="67855" y="2668922"/>
                    <a:pt x="46495" y="2676041"/>
                  </a:cubicBezTo>
                  <a:cubicBezTo>
                    <a:pt x="44773" y="2681207"/>
                    <a:pt x="45180" y="2687688"/>
                    <a:pt x="41329" y="2691539"/>
                  </a:cubicBezTo>
                  <a:cubicBezTo>
                    <a:pt x="37478" y="2695390"/>
                    <a:pt x="28633" y="2692036"/>
                    <a:pt x="25831" y="2696705"/>
                  </a:cubicBezTo>
                  <a:cubicBezTo>
                    <a:pt x="17426" y="2710714"/>
                    <a:pt x="10333" y="2743200"/>
                    <a:pt x="10333" y="2743200"/>
                  </a:cubicBezTo>
                  <a:cubicBezTo>
                    <a:pt x="12055" y="2755254"/>
                    <a:pt x="13111" y="2767423"/>
                    <a:pt x="15499" y="2779363"/>
                  </a:cubicBezTo>
                  <a:cubicBezTo>
                    <a:pt x="16567" y="2784703"/>
                    <a:pt x="19484" y="2789545"/>
                    <a:pt x="20665" y="2794861"/>
                  </a:cubicBezTo>
                  <a:cubicBezTo>
                    <a:pt x="22937" y="2805086"/>
                    <a:pt x="23777" y="2815587"/>
                    <a:pt x="25831" y="2825858"/>
                  </a:cubicBezTo>
                  <a:cubicBezTo>
                    <a:pt x="35492" y="2874163"/>
                    <a:pt x="26317" y="2822638"/>
                    <a:pt x="36163" y="2862021"/>
                  </a:cubicBezTo>
                  <a:cubicBezTo>
                    <a:pt x="38293" y="2870539"/>
                    <a:pt x="38246" y="2879630"/>
                    <a:pt x="41329" y="2887851"/>
                  </a:cubicBezTo>
                  <a:cubicBezTo>
                    <a:pt x="43509" y="2893665"/>
                    <a:pt x="49139" y="2897676"/>
                    <a:pt x="51661" y="2903350"/>
                  </a:cubicBezTo>
                  <a:cubicBezTo>
                    <a:pt x="76251" y="2958677"/>
                    <a:pt x="48944" y="2914771"/>
                    <a:pt x="72326" y="2949844"/>
                  </a:cubicBezTo>
                  <a:cubicBezTo>
                    <a:pt x="74048" y="2955010"/>
                    <a:pt x="75057" y="2960472"/>
                    <a:pt x="77492" y="2965343"/>
                  </a:cubicBezTo>
                  <a:cubicBezTo>
                    <a:pt x="80269" y="2970896"/>
                    <a:pt x="85302" y="2975167"/>
                    <a:pt x="87824" y="2980841"/>
                  </a:cubicBezTo>
                  <a:cubicBezTo>
                    <a:pt x="92247" y="2990794"/>
                    <a:pt x="98156" y="3011838"/>
                    <a:pt x="98156" y="3011838"/>
                  </a:cubicBezTo>
                  <a:cubicBezTo>
                    <a:pt x="99878" y="3025614"/>
                    <a:pt x="100839" y="3039507"/>
                    <a:pt x="103322" y="3053166"/>
                  </a:cubicBezTo>
                  <a:cubicBezTo>
                    <a:pt x="104296" y="3058524"/>
                    <a:pt x="106992" y="3063429"/>
                    <a:pt x="108488" y="3068665"/>
                  </a:cubicBezTo>
                  <a:cubicBezTo>
                    <a:pt x="117866" y="3101487"/>
                    <a:pt x="107938" y="3077895"/>
                    <a:pt x="123987" y="3109994"/>
                  </a:cubicBezTo>
                  <a:cubicBezTo>
                    <a:pt x="140662" y="3210045"/>
                    <a:pt x="136269" y="3171785"/>
                    <a:pt x="123987" y="3368299"/>
                  </a:cubicBezTo>
                  <a:cubicBezTo>
                    <a:pt x="123507" y="3375985"/>
                    <a:pt x="116359" y="3381752"/>
                    <a:pt x="113655" y="3388963"/>
                  </a:cubicBezTo>
                  <a:cubicBezTo>
                    <a:pt x="109674" y="3399577"/>
                    <a:pt x="105779" y="3425628"/>
                    <a:pt x="103322" y="3435458"/>
                  </a:cubicBezTo>
                  <a:cubicBezTo>
                    <a:pt x="98556" y="3454523"/>
                    <a:pt x="94366" y="3457274"/>
                    <a:pt x="82658" y="3476787"/>
                  </a:cubicBezTo>
                  <a:cubicBezTo>
                    <a:pt x="72141" y="3539887"/>
                    <a:pt x="85179" y="3480395"/>
                    <a:pt x="67160" y="3528448"/>
                  </a:cubicBezTo>
                  <a:cubicBezTo>
                    <a:pt x="64667" y="3535096"/>
                    <a:pt x="63945" y="3542285"/>
                    <a:pt x="61994" y="3549112"/>
                  </a:cubicBezTo>
                  <a:cubicBezTo>
                    <a:pt x="60498" y="3554348"/>
                    <a:pt x="58549" y="3559445"/>
                    <a:pt x="56827" y="3564611"/>
                  </a:cubicBezTo>
                  <a:cubicBezTo>
                    <a:pt x="55105" y="3574943"/>
                    <a:pt x="53933" y="3585382"/>
                    <a:pt x="51661" y="3595607"/>
                  </a:cubicBezTo>
                  <a:cubicBezTo>
                    <a:pt x="50480" y="3600923"/>
                    <a:pt x="47676" y="3605789"/>
                    <a:pt x="46495" y="3611105"/>
                  </a:cubicBezTo>
                  <a:cubicBezTo>
                    <a:pt x="44223" y="3621330"/>
                    <a:pt x="43383" y="3631831"/>
                    <a:pt x="41329" y="3642102"/>
                  </a:cubicBezTo>
                  <a:cubicBezTo>
                    <a:pt x="37426" y="3661619"/>
                    <a:pt x="32419" y="3673998"/>
                    <a:pt x="25831" y="3693763"/>
                  </a:cubicBezTo>
                  <a:cubicBezTo>
                    <a:pt x="6996" y="3750269"/>
                    <a:pt x="37032" y="3664688"/>
                    <a:pt x="10333" y="3724760"/>
                  </a:cubicBezTo>
                  <a:cubicBezTo>
                    <a:pt x="5910" y="3734712"/>
                    <a:pt x="0" y="3755756"/>
                    <a:pt x="0" y="3755756"/>
                  </a:cubicBezTo>
                  <a:cubicBezTo>
                    <a:pt x="3041" y="3798326"/>
                    <a:pt x="2879" y="3838729"/>
                    <a:pt x="15499" y="3879743"/>
                  </a:cubicBezTo>
                  <a:cubicBezTo>
                    <a:pt x="17325" y="3885677"/>
                    <a:pt x="23054" y="3889688"/>
                    <a:pt x="25831" y="3895241"/>
                  </a:cubicBezTo>
                  <a:cubicBezTo>
                    <a:pt x="47222" y="3938023"/>
                    <a:pt x="11715" y="3881814"/>
                    <a:pt x="41329" y="3926238"/>
                  </a:cubicBezTo>
                  <a:cubicBezTo>
                    <a:pt x="56159" y="3985558"/>
                    <a:pt x="35423" y="3912458"/>
                    <a:pt x="56827" y="3962400"/>
                  </a:cubicBezTo>
                  <a:cubicBezTo>
                    <a:pt x="66754" y="3985563"/>
                    <a:pt x="57111" y="3978465"/>
                    <a:pt x="67160" y="3998563"/>
                  </a:cubicBezTo>
                  <a:cubicBezTo>
                    <a:pt x="78447" y="4021138"/>
                    <a:pt x="81797" y="4012339"/>
                    <a:pt x="87824" y="4008895"/>
                  </a:cubicBezTo>
                  <a:close/>
                </a:path>
              </a:pathLst>
            </a:custGeom>
            <a:solidFill>
              <a:srgbClr val="FFFF00">
                <a:alpha val="15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</p:grpSp>
      <p:sp>
        <p:nvSpPr>
          <p:cNvPr id="635" name="8-конечная звезда 634"/>
          <p:cNvSpPr/>
          <p:nvPr/>
        </p:nvSpPr>
        <p:spPr>
          <a:xfrm rot="1262594">
            <a:off x="5582729" y="5703374"/>
            <a:ext cx="72483" cy="72483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636" name="8-конечная звезда 635"/>
          <p:cNvSpPr/>
          <p:nvPr/>
        </p:nvSpPr>
        <p:spPr>
          <a:xfrm rot="1262594">
            <a:off x="5795920" y="5426428"/>
            <a:ext cx="64800" cy="648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637" name="8-конечная звезда 636"/>
          <p:cNvSpPr/>
          <p:nvPr/>
        </p:nvSpPr>
        <p:spPr>
          <a:xfrm rot="1262594">
            <a:off x="5712172" y="5367300"/>
            <a:ext cx="64800" cy="648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651" name="8-конечная звезда 650"/>
          <p:cNvSpPr/>
          <p:nvPr/>
        </p:nvSpPr>
        <p:spPr>
          <a:xfrm rot="1262594">
            <a:off x="5855048" y="5497866"/>
            <a:ext cx="64800" cy="648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653" name="8-конечная звезда 652"/>
          <p:cNvSpPr/>
          <p:nvPr/>
        </p:nvSpPr>
        <p:spPr>
          <a:xfrm rot="1262594">
            <a:off x="5651464" y="5653121"/>
            <a:ext cx="54000" cy="540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654" name="8-конечная звезда 653"/>
          <p:cNvSpPr/>
          <p:nvPr/>
        </p:nvSpPr>
        <p:spPr>
          <a:xfrm rot="1262594">
            <a:off x="5508588" y="5794349"/>
            <a:ext cx="54000" cy="540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655" name="8-конечная звезда 654"/>
          <p:cNvSpPr/>
          <p:nvPr/>
        </p:nvSpPr>
        <p:spPr>
          <a:xfrm rot="1262594">
            <a:off x="5594054" y="5435581"/>
            <a:ext cx="43200" cy="432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656" name="8-конечная звезда 655"/>
          <p:cNvSpPr/>
          <p:nvPr/>
        </p:nvSpPr>
        <p:spPr>
          <a:xfrm rot="1262594">
            <a:off x="5792762" y="5649894"/>
            <a:ext cx="43200" cy="432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657" name="8-конечная звезда 656"/>
          <p:cNvSpPr/>
          <p:nvPr/>
        </p:nvSpPr>
        <p:spPr>
          <a:xfrm rot="1262594">
            <a:off x="4939785" y="6225677"/>
            <a:ext cx="72483" cy="72483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661" name="8-конечная звезда 660"/>
          <p:cNvSpPr/>
          <p:nvPr/>
        </p:nvSpPr>
        <p:spPr>
          <a:xfrm rot="1262594">
            <a:off x="5367293" y="6010241"/>
            <a:ext cx="64800" cy="648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662" name="8-конечная звезда 661"/>
          <p:cNvSpPr/>
          <p:nvPr/>
        </p:nvSpPr>
        <p:spPr>
          <a:xfrm rot="1262594">
            <a:off x="5365712" y="6151539"/>
            <a:ext cx="54000" cy="540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663" name="8-конечная звезда 662"/>
          <p:cNvSpPr/>
          <p:nvPr/>
        </p:nvSpPr>
        <p:spPr>
          <a:xfrm rot="1262594">
            <a:off x="5222837" y="6222976"/>
            <a:ext cx="54000" cy="540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666" name="8-конечная звезда 665"/>
          <p:cNvSpPr/>
          <p:nvPr/>
        </p:nvSpPr>
        <p:spPr>
          <a:xfrm rot="1262594">
            <a:off x="4651333" y="6151539"/>
            <a:ext cx="54000" cy="540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672" name="8-конечная звезда 671"/>
          <p:cNvSpPr/>
          <p:nvPr/>
        </p:nvSpPr>
        <p:spPr>
          <a:xfrm rot="1262594">
            <a:off x="4792629" y="6078522"/>
            <a:ext cx="43200" cy="432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673" name="8-конечная звезда 672"/>
          <p:cNvSpPr/>
          <p:nvPr/>
        </p:nvSpPr>
        <p:spPr>
          <a:xfrm rot="1262594">
            <a:off x="4578315" y="6007084"/>
            <a:ext cx="43200" cy="432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731" name="8-конечная звезда 730"/>
          <p:cNvSpPr/>
          <p:nvPr/>
        </p:nvSpPr>
        <p:spPr>
          <a:xfrm rot="386549">
            <a:off x="4844414" y="6075066"/>
            <a:ext cx="54000" cy="540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732" name="8-конечная звезда 731"/>
          <p:cNvSpPr/>
          <p:nvPr/>
        </p:nvSpPr>
        <p:spPr>
          <a:xfrm rot="1262594">
            <a:off x="4721192" y="6149960"/>
            <a:ext cx="43200" cy="432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cxnSp>
        <p:nvCxnSpPr>
          <p:cNvPr id="733" name="Прямая соединительная линия 732"/>
          <p:cNvCxnSpPr>
            <a:stCxn id="653" idx="5"/>
            <a:endCxn id="655" idx="1"/>
          </p:cNvCxnSpPr>
          <p:nvPr/>
        </p:nvCxnSpPr>
        <p:spPr>
          <a:xfrm rot="16200000" flipV="1">
            <a:off x="5556700" y="5544646"/>
            <a:ext cx="178526" cy="43076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34" name="Прямая соединительная линия 733"/>
          <p:cNvCxnSpPr>
            <a:stCxn id="655" idx="7"/>
            <a:endCxn id="637" idx="3"/>
          </p:cNvCxnSpPr>
          <p:nvPr/>
        </p:nvCxnSpPr>
        <p:spPr>
          <a:xfrm rot="5400000" flipH="1" flipV="1">
            <a:off x="5657402" y="5390848"/>
            <a:ext cx="35554" cy="79570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35" name="Прямая соединительная линия 734"/>
          <p:cNvCxnSpPr>
            <a:stCxn id="653" idx="7"/>
            <a:endCxn id="656" idx="3"/>
          </p:cNvCxnSpPr>
          <p:nvPr/>
        </p:nvCxnSpPr>
        <p:spPr>
          <a:xfrm rot="16200000" flipH="1">
            <a:off x="5743326" y="5628969"/>
            <a:ext cx="11107" cy="91484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36" name="Прямая соединительная линия 735"/>
          <p:cNvCxnSpPr>
            <a:stCxn id="637" idx="0"/>
            <a:endCxn id="636" idx="5"/>
          </p:cNvCxnSpPr>
          <p:nvPr/>
        </p:nvCxnSpPr>
        <p:spPr>
          <a:xfrm>
            <a:off x="5774811" y="5411334"/>
            <a:ext cx="40353" cy="17886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37" name="Прямая соединительная линия 736"/>
          <p:cNvCxnSpPr>
            <a:stCxn id="651" idx="5"/>
            <a:endCxn id="636" idx="0"/>
          </p:cNvCxnSpPr>
          <p:nvPr/>
        </p:nvCxnSpPr>
        <p:spPr>
          <a:xfrm rot="16200000" flipV="1">
            <a:off x="5851328" y="5477693"/>
            <a:ext cx="30196" cy="15733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38" name="Прямая соединительная линия 737"/>
          <p:cNvCxnSpPr>
            <a:stCxn id="656" idx="7"/>
            <a:endCxn id="651" idx="1"/>
          </p:cNvCxnSpPr>
          <p:nvPr/>
        </p:nvCxnSpPr>
        <p:spPr>
          <a:xfrm rot="5400000" flipH="1" flipV="1">
            <a:off x="5815929" y="5578048"/>
            <a:ext cx="102849" cy="66502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72" name="Прямая соединительная линия 771"/>
          <p:cNvCxnSpPr>
            <a:stCxn id="653" idx="3"/>
            <a:endCxn id="635" idx="6"/>
          </p:cNvCxnSpPr>
          <p:nvPr/>
        </p:nvCxnSpPr>
        <p:spPr>
          <a:xfrm rot="5400000">
            <a:off x="5635534" y="5687534"/>
            <a:ext cx="14707" cy="21806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73" name="Прямая соединительная линия 772"/>
          <p:cNvCxnSpPr>
            <a:stCxn id="635" idx="3"/>
            <a:endCxn id="654" idx="7"/>
          </p:cNvCxnSpPr>
          <p:nvPr/>
        </p:nvCxnSpPr>
        <p:spPr>
          <a:xfrm rot="5400000">
            <a:off x="5545030" y="5769564"/>
            <a:ext cx="56055" cy="25589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74" name="Прямая соединительная линия 773"/>
          <p:cNvCxnSpPr>
            <a:stCxn id="654" idx="2"/>
            <a:endCxn id="661" idx="6"/>
          </p:cNvCxnSpPr>
          <p:nvPr/>
        </p:nvCxnSpPr>
        <p:spPr>
          <a:xfrm rot="5400000">
            <a:off x="5385683" y="5872192"/>
            <a:ext cx="165854" cy="114566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89" name="Прямая соединительная линия 788"/>
          <p:cNvCxnSpPr>
            <a:stCxn id="657" idx="4"/>
            <a:endCxn id="732" idx="1"/>
          </p:cNvCxnSpPr>
          <p:nvPr/>
        </p:nvCxnSpPr>
        <p:spPr>
          <a:xfrm rot="10800000">
            <a:off x="4751564" y="6191300"/>
            <a:ext cx="190639" cy="57606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90" name="Прямая соединительная линия 789"/>
          <p:cNvCxnSpPr>
            <a:stCxn id="663" idx="3"/>
            <a:endCxn id="657" idx="0"/>
          </p:cNvCxnSpPr>
          <p:nvPr/>
        </p:nvCxnSpPr>
        <p:spPr>
          <a:xfrm rot="5400000">
            <a:off x="5110511" y="6160279"/>
            <a:ext cx="13993" cy="215312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91" name="Прямая соединительная линия 790"/>
          <p:cNvCxnSpPr>
            <a:stCxn id="662" idx="3"/>
            <a:endCxn id="663" idx="7"/>
          </p:cNvCxnSpPr>
          <p:nvPr/>
        </p:nvCxnSpPr>
        <p:spPr>
          <a:xfrm rot="5400000">
            <a:off x="5296520" y="6167494"/>
            <a:ext cx="49511" cy="93527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92" name="Прямая соединительная линия 791"/>
          <p:cNvCxnSpPr>
            <a:stCxn id="661" idx="2"/>
            <a:endCxn id="662" idx="5"/>
          </p:cNvCxnSpPr>
          <p:nvPr/>
        </p:nvCxnSpPr>
        <p:spPr>
          <a:xfrm rot="5400000">
            <a:off x="5344412" y="6110217"/>
            <a:ext cx="80985" cy="6310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08" name="Прямая соединительная линия 807"/>
          <p:cNvCxnSpPr>
            <a:stCxn id="672" idx="4"/>
            <a:endCxn id="673" idx="0"/>
          </p:cNvCxnSpPr>
          <p:nvPr/>
        </p:nvCxnSpPr>
        <p:spPr>
          <a:xfrm rot="10800000">
            <a:off x="4620074" y="6036440"/>
            <a:ext cx="173996" cy="55926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10" name="Прямая соединительная линия 809"/>
          <p:cNvCxnSpPr>
            <a:stCxn id="666" idx="4"/>
            <a:endCxn id="672" idx="2"/>
          </p:cNvCxnSpPr>
          <p:nvPr/>
        </p:nvCxnSpPr>
        <p:spPr>
          <a:xfrm rot="10800000" flipH="1">
            <a:off x="4653133" y="6120282"/>
            <a:ext cx="153339" cy="48563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11" name="Прямая соединительная линия 810"/>
          <p:cNvCxnSpPr>
            <a:stCxn id="672" idx="7"/>
            <a:endCxn id="731" idx="5"/>
          </p:cNvCxnSpPr>
          <p:nvPr/>
        </p:nvCxnSpPr>
        <p:spPr>
          <a:xfrm rot="5400000" flipH="1" flipV="1">
            <a:off x="4839078" y="6075844"/>
            <a:ext cx="10399" cy="20616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13" name="Прямая соединительная линия 812"/>
          <p:cNvCxnSpPr>
            <a:stCxn id="732" idx="3"/>
            <a:endCxn id="666" idx="0"/>
          </p:cNvCxnSpPr>
          <p:nvPr/>
        </p:nvCxnSpPr>
        <p:spPr>
          <a:xfrm rot="5400000">
            <a:off x="4709341" y="6174522"/>
            <a:ext cx="7903" cy="19520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40" name="TextBox 839"/>
          <p:cNvSpPr txBox="1"/>
          <p:nvPr/>
        </p:nvSpPr>
        <p:spPr>
          <a:xfrm rot="17609775">
            <a:off x="5766738" y="3925096"/>
            <a:ext cx="70215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ДІВА</a:t>
            </a:r>
            <a:endParaRPr lang="uk-UA" sz="8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841" name="TextBox 840"/>
          <p:cNvSpPr txBox="1"/>
          <p:nvPr/>
        </p:nvSpPr>
        <p:spPr>
          <a:xfrm rot="18844704">
            <a:off x="5747959" y="5088146"/>
            <a:ext cx="761432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ТЕРЕЗИ</a:t>
            </a:r>
            <a:endParaRPr lang="uk-UA" sz="8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849" name="TextBox 848"/>
          <p:cNvSpPr txBox="1"/>
          <p:nvPr/>
        </p:nvSpPr>
        <p:spPr>
          <a:xfrm rot="20935033">
            <a:off x="4668509" y="5142956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ЗМІЄНОСЕЦЬ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850" name="TextBox 849"/>
          <p:cNvSpPr txBox="1"/>
          <p:nvPr/>
        </p:nvSpPr>
        <p:spPr>
          <a:xfrm rot="20435732">
            <a:off x="5011383" y="6191548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СКОРПІОН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851" name="TextBox 850"/>
          <p:cNvSpPr txBox="1"/>
          <p:nvPr/>
        </p:nvSpPr>
        <p:spPr>
          <a:xfrm rot="730692">
            <a:off x="3582908" y="6077797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СТРІЛЕЦЬ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852" name="TextBox 851"/>
          <p:cNvSpPr txBox="1"/>
          <p:nvPr/>
        </p:nvSpPr>
        <p:spPr>
          <a:xfrm rot="3763062">
            <a:off x="2175723" y="4842273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КОЗЕРОГ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857" name="TextBox 856"/>
          <p:cNvSpPr txBox="1"/>
          <p:nvPr/>
        </p:nvSpPr>
        <p:spPr>
          <a:xfrm rot="3718070">
            <a:off x="2740230" y="4568320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ВОДОЛІЙ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858" name="TextBox 857"/>
          <p:cNvSpPr txBox="1"/>
          <p:nvPr/>
        </p:nvSpPr>
        <p:spPr>
          <a:xfrm rot="17731778">
            <a:off x="2647441" y="2971766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РИБИ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860" name="TextBox 859"/>
          <p:cNvSpPr txBox="1"/>
          <p:nvPr/>
        </p:nvSpPr>
        <p:spPr>
          <a:xfrm rot="19380116">
            <a:off x="3051864" y="2465752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ОВЕН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861" name="TextBox 860"/>
          <p:cNvSpPr txBox="1"/>
          <p:nvPr/>
        </p:nvSpPr>
        <p:spPr>
          <a:xfrm rot="20497662">
            <a:off x="3653295" y="2246753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ТЕЛЕЦЬ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862" name="TextBox 861"/>
          <p:cNvSpPr txBox="1"/>
          <p:nvPr/>
        </p:nvSpPr>
        <p:spPr>
          <a:xfrm rot="1816433">
            <a:off x="4710285" y="1924869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БЛИЗНЯТА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863" name="TextBox 862"/>
          <p:cNvSpPr txBox="1"/>
          <p:nvPr/>
        </p:nvSpPr>
        <p:spPr>
          <a:xfrm rot="1060210">
            <a:off x="5153839" y="2349047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РАК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864" name="TextBox 863"/>
          <p:cNvSpPr txBox="1"/>
          <p:nvPr/>
        </p:nvSpPr>
        <p:spPr>
          <a:xfrm rot="3557862">
            <a:off x="5753744" y="2991864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ЛЕВ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869" name="TextBox 868"/>
          <p:cNvSpPr txBox="1"/>
          <p:nvPr/>
        </p:nvSpPr>
        <p:spPr>
          <a:xfrm rot="706623">
            <a:off x="4378060" y="3359747"/>
            <a:ext cx="74999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МАЛИЙ </a:t>
            </a:r>
          </a:p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КІВШ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870" name="TextBox 869"/>
          <p:cNvSpPr txBox="1"/>
          <p:nvPr/>
        </p:nvSpPr>
        <p:spPr>
          <a:xfrm rot="3515078">
            <a:off x="4487023" y="3232569"/>
            <a:ext cx="982593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ВЕЛИКИЙ КІВШ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871" name="TextBox 870"/>
          <p:cNvSpPr txBox="1"/>
          <p:nvPr/>
        </p:nvSpPr>
        <p:spPr>
          <a:xfrm rot="3052228">
            <a:off x="4877667" y="3064467"/>
            <a:ext cx="982593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ВЕЛИКА ВЕДМЕДИЦЯ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grpSp>
        <p:nvGrpSpPr>
          <p:cNvPr id="20" name="Группа 352"/>
          <p:cNvGrpSpPr/>
          <p:nvPr/>
        </p:nvGrpSpPr>
        <p:grpSpPr>
          <a:xfrm rot="1024166">
            <a:off x="4501018" y="3398827"/>
            <a:ext cx="322963" cy="278566"/>
            <a:chOff x="4513747" y="3364748"/>
            <a:chExt cx="476035" cy="410596"/>
          </a:xfrm>
        </p:grpSpPr>
        <p:sp>
          <p:nvSpPr>
            <p:cNvPr id="40" name="8-конечная звезда 39"/>
            <p:cNvSpPr/>
            <p:nvPr/>
          </p:nvSpPr>
          <p:spPr>
            <a:xfrm rot="21105294">
              <a:off x="4513747" y="3364748"/>
              <a:ext cx="108000" cy="108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1" name="8-конечная звезда 40"/>
            <p:cNvSpPr/>
            <p:nvPr/>
          </p:nvSpPr>
          <p:spPr>
            <a:xfrm rot="19358116">
              <a:off x="4935782" y="3721344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2" name="8-конечная звезда 41"/>
            <p:cNvSpPr/>
            <p:nvPr/>
          </p:nvSpPr>
          <p:spPr>
            <a:xfrm rot="19358116">
              <a:off x="4914167" y="3628291"/>
              <a:ext cx="72000" cy="72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3" name="8-конечная звезда 42"/>
            <p:cNvSpPr/>
            <p:nvPr/>
          </p:nvSpPr>
          <p:spPr>
            <a:xfrm rot="19358116">
              <a:off x="4793544" y="3721982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4" name="8-конечная звезда 43"/>
            <p:cNvSpPr/>
            <p:nvPr/>
          </p:nvSpPr>
          <p:spPr>
            <a:xfrm rot="19358116" flipV="1">
              <a:off x="4767751" y="3610262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5" name="8-конечная звезда 44"/>
            <p:cNvSpPr/>
            <p:nvPr/>
          </p:nvSpPr>
          <p:spPr>
            <a:xfrm rot="19358116">
              <a:off x="4671645" y="3579107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6" name="8-конечная звезда 45"/>
            <p:cNvSpPr/>
            <p:nvPr/>
          </p:nvSpPr>
          <p:spPr>
            <a:xfrm rot="21285766">
              <a:off x="4594599" y="3502476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48" name="Прямая соединительная линия 47"/>
            <p:cNvCxnSpPr>
              <a:stCxn id="43" idx="1"/>
              <a:endCxn id="41" idx="5"/>
            </p:cNvCxnSpPr>
            <p:nvPr/>
          </p:nvCxnSpPr>
          <p:spPr>
            <a:xfrm rot="16200000" flipH="1">
              <a:off x="4881512" y="3690247"/>
              <a:ext cx="2383" cy="10663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" name="Прямая соединительная линия 51"/>
            <p:cNvCxnSpPr>
              <a:stCxn id="44" idx="7"/>
              <a:endCxn id="42" idx="5"/>
            </p:cNvCxnSpPr>
            <p:nvPr/>
          </p:nvCxnSpPr>
          <p:spPr>
            <a:xfrm rot="16200000" flipH="1">
              <a:off x="4852203" y="3597224"/>
              <a:ext cx="23349" cy="10121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" name="Прямая соединительная линия 54"/>
            <p:cNvCxnSpPr>
              <a:stCxn id="41" idx="7"/>
              <a:endCxn id="42" idx="2"/>
            </p:cNvCxnSpPr>
            <p:nvPr/>
          </p:nvCxnSpPr>
          <p:spPr>
            <a:xfrm rot="5400000" flipH="1" flipV="1">
              <a:off x="4954852" y="3704420"/>
              <a:ext cx="28680" cy="564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" name="Прямая соединительная линия 63"/>
            <p:cNvCxnSpPr>
              <a:stCxn id="44" idx="6"/>
              <a:endCxn id="43" idx="6"/>
            </p:cNvCxnSpPr>
            <p:nvPr/>
          </p:nvCxnSpPr>
          <p:spPr>
            <a:xfrm rot="5400000">
              <a:off x="4765359" y="3686551"/>
              <a:ext cx="74386" cy="386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" name="Прямая соединительная линия 67"/>
            <p:cNvCxnSpPr>
              <a:stCxn id="45" idx="1"/>
              <a:endCxn id="44" idx="3"/>
            </p:cNvCxnSpPr>
            <p:nvPr/>
          </p:nvCxnSpPr>
          <p:spPr>
            <a:xfrm rot="16200000" flipH="1">
              <a:off x="4722427" y="3584557"/>
              <a:ext cx="30585" cy="6046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" name="Прямая соединительная линия 73"/>
            <p:cNvCxnSpPr>
              <a:stCxn id="46" idx="1"/>
              <a:endCxn id="45" idx="6"/>
            </p:cNvCxnSpPr>
            <p:nvPr/>
          </p:nvCxnSpPr>
          <p:spPr>
            <a:xfrm rot="16200000" flipH="1">
              <a:off x="4636374" y="3540454"/>
              <a:ext cx="41958" cy="4273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7" name="Прямая соединительная линия 76"/>
            <p:cNvCxnSpPr>
              <a:stCxn id="40" idx="2"/>
              <a:endCxn id="46" idx="5"/>
            </p:cNvCxnSpPr>
            <p:nvPr/>
          </p:nvCxnSpPr>
          <p:spPr>
            <a:xfrm rot="16200000" flipH="1">
              <a:off x="4568392" y="3479288"/>
              <a:ext cx="38719" cy="2452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692" name="8-конечная звезда 691"/>
          <p:cNvSpPr/>
          <p:nvPr/>
        </p:nvSpPr>
        <p:spPr>
          <a:xfrm rot="1262594">
            <a:off x="862488" y="4882071"/>
            <a:ext cx="36000" cy="360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740" name="8-конечная звезда 739"/>
          <p:cNvSpPr/>
          <p:nvPr/>
        </p:nvSpPr>
        <p:spPr>
          <a:xfrm rot="1262594">
            <a:off x="4579895" y="4079837"/>
            <a:ext cx="54000" cy="540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grpSp>
        <p:nvGrpSpPr>
          <p:cNvPr id="21" name="Группа 741"/>
          <p:cNvGrpSpPr/>
          <p:nvPr/>
        </p:nvGrpSpPr>
        <p:grpSpPr>
          <a:xfrm>
            <a:off x="4364528" y="3150090"/>
            <a:ext cx="618304" cy="978555"/>
            <a:chOff x="4585684" y="3442682"/>
            <a:chExt cx="618304" cy="978555"/>
          </a:xfrm>
        </p:grpSpPr>
        <p:sp>
          <p:nvSpPr>
            <p:cNvPr id="743" name="8-конечная звезда 742"/>
            <p:cNvSpPr/>
            <p:nvPr/>
          </p:nvSpPr>
          <p:spPr>
            <a:xfrm rot="1262594">
              <a:off x="4722770" y="4365589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44" name="8-конечная звезда 743"/>
            <p:cNvSpPr/>
            <p:nvPr/>
          </p:nvSpPr>
          <p:spPr>
            <a:xfrm rot="1262594">
              <a:off x="4867295" y="4367237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62" name="8-конечная звезда 761"/>
            <p:cNvSpPr/>
            <p:nvPr/>
          </p:nvSpPr>
          <p:spPr>
            <a:xfrm rot="1262594">
              <a:off x="4942874" y="3442682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63" name="8-конечная звезда 762"/>
            <p:cNvSpPr/>
            <p:nvPr/>
          </p:nvSpPr>
          <p:spPr>
            <a:xfrm rot="1262594">
              <a:off x="5157188" y="3728434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65" name="8-конечная звезда 764"/>
            <p:cNvSpPr/>
            <p:nvPr/>
          </p:nvSpPr>
          <p:spPr>
            <a:xfrm rot="1262594">
              <a:off x="5150346" y="3935907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66" name="8-конечная звезда 765"/>
            <p:cNvSpPr/>
            <p:nvPr/>
          </p:nvSpPr>
          <p:spPr>
            <a:xfrm rot="1262594">
              <a:off x="4793157" y="4007346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69" name="8-конечная звезда 768"/>
            <p:cNvSpPr/>
            <p:nvPr/>
          </p:nvSpPr>
          <p:spPr>
            <a:xfrm rot="1262594">
              <a:off x="4585684" y="4014186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70" name="8-конечная звезда 769"/>
            <p:cNvSpPr/>
            <p:nvPr/>
          </p:nvSpPr>
          <p:spPr>
            <a:xfrm rot="1262594">
              <a:off x="4657122" y="4157062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75" name="8-конечная звезда 774"/>
            <p:cNvSpPr/>
            <p:nvPr/>
          </p:nvSpPr>
          <p:spPr>
            <a:xfrm rot="1262594">
              <a:off x="4721718" y="4221660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76" name="8-конечная звезда 775"/>
            <p:cNvSpPr/>
            <p:nvPr/>
          </p:nvSpPr>
          <p:spPr>
            <a:xfrm rot="1262594">
              <a:off x="4937085" y="4008397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78" name="8-конечная звезда 777"/>
            <p:cNvSpPr/>
            <p:nvPr/>
          </p:nvSpPr>
          <p:spPr>
            <a:xfrm rot="1262594">
              <a:off x="4863014" y="4291518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79" name="8-конечная звезда 778"/>
            <p:cNvSpPr/>
            <p:nvPr/>
          </p:nvSpPr>
          <p:spPr>
            <a:xfrm rot="1262594">
              <a:off x="4720138" y="3934329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80" name="8-конечная звезда 779"/>
            <p:cNvSpPr/>
            <p:nvPr/>
          </p:nvSpPr>
          <p:spPr>
            <a:xfrm rot="1262594">
              <a:off x="4655542" y="3941168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781" name="Прямая соединительная линия 780"/>
            <p:cNvCxnSpPr>
              <a:stCxn id="780" idx="3"/>
              <a:endCxn id="779" idx="4"/>
            </p:cNvCxnSpPr>
            <p:nvPr/>
          </p:nvCxnSpPr>
          <p:spPr>
            <a:xfrm rot="5400000" flipH="1" flipV="1">
              <a:off x="4678909" y="3924049"/>
              <a:ext cx="20611" cy="6424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3" name="Прямая соединительная линия 782"/>
            <p:cNvCxnSpPr>
              <a:stCxn id="779" idx="1"/>
              <a:endCxn id="766" idx="5"/>
            </p:cNvCxnSpPr>
            <p:nvPr/>
          </p:nvCxnSpPr>
          <p:spPr>
            <a:xfrm rot="16200000" flipH="1">
              <a:off x="4755959" y="3958265"/>
              <a:ext cx="40584" cy="6160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4" name="Прямая соединительная линия 783"/>
            <p:cNvCxnSpPr>
              <a:stCxn id="766" idx="7"/>
              <a:endCxn id="776" idx="4"/>
            </p:cNvCxnSpPr>
            <p:nvPr/>
          </p:nvCxnSpPr>
          <p:spPr>
            <a:xfrm rot="16200000" flipH="1">
              <a:off x="4886184" y="3973001"/>
              <a:ext cx="4457" cy="10094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5" name="Прямая соединительная линия 784"/>
            <p:cNvCxnSpPr>
              <a:stCxn id="765" idx="7"/>
              <a:endCxn id="763" idx="1"/>
            </p:cNvCxnSpPr>
            <p:nvPr/>
          </p:nvCxnSpPr>
          <p:spPr>
            <a:xfrm rot="16200000" flipV="1">
              <a:off x="5104316" y="3858991"/>
              <a:ext cx="176588" cy="504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6" name="Прямая соединительная линия 785"/>
            <p:cNvCxnSpPr>
              <a:stCxn id="765" idx="3"/>
              <a:endCxn id="776" idx="7"/>
            </p:cNvCxnSpPr>
            <p:nvPr/>
          </p:nvCxnSpPr>
          <p:spPr>
            <a:xfrm rot="5400000">
              <a:off x="5042748" y="3914820"/>
              <a:ext cx="55626" cy="16360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7" name="Прямая соединительная линия 786"/>
            <p:cNvCxnSpPr>
              <a:stCxn id="775" idx="3"/>
              <a:endCxn id="770" idx="1"/>
            </p:cNvCxnSpPr>
            <p:nvPr/>
          </p:nvCxnSpPr>
          <p:spPr>
            <a:xfrm rot="5400000" flipH="1">
              <a:off x="4680521" y="4211349"/>
              <a:ext cx="52715" cy="3371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8" name="Прямая соединительная линия 787"/>
            <p:cNvCxnSpPr>
              <a:stCxn id="778" idx="1"/>
              <a:endCxn id="775" idx="0"/>
            </p:cNvCxnSpPr>
            <p:nvPr/>
          </p:nvCxnSpPr>
          <p:spPr>
            <a:xfrm rot="5400000" flipH="1">
              <a:off x="4791387" y="4229032"/>
              <a:ext cx="72505" cy="12136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7" name="Прямая соединительная линия 796"/>
            <p:cNvCxnSpPr>
              <a:stCxn id="743" idx="5"/>
              <a:endCxn id="775" idx="2"/>
            </p:cNvCxnSpPr>
            <p:nvPr/>
          </p:nvCxnSpPr>
          <p:spPr>
            <a:xfrm rot="16200000" flipV="1">
              <a:off x="4687254" y="4316361"/>
              <a:ext cx="101016" cy="209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8" name="Прямая соединительная линия 797"/>
            <p:cNvCxnSpPr>
              <a:stCxn id="744" idx="1"/>
              <a:endCxn id="778" idx="1"/>
            </p:cNvCxnSpPr>
            <p:nvPr/>
          </p:nvCxnSpPr>
          <p:spPr>
            <a:xfrm rot="5400000" flipH="1">
              <a:off x="4850319" y="4363972"/>
              <a:ext cx="92944" cy="1693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9" name="Прямая соединительная линия 798"/>
            <p:cNvCxnSpPr>
              <a:stCxn id="744" idx="3"/>
              <a:endCxn id="743" idx="0"/>
            </p:cNvCxnSpPr>
            <p:nvPr/>
          </p:nvCxnSpPr>
          <p:spPr>
            <a:xfrm rot="5400000" flipH="1">
              <a:off x="4820837" y="4356416"/>
              <a:ext cx="2916" cy="9465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0" name="Прямая соединительная линия 799"/>
            <p:cNvCxnSpPr>
              <a:stCxn id="769" idx="1"/>
              <a:endCxn id="770" idx="5"/>
            </p:cNvCxnSpPr>
            <p:nvPr/>
          </p:nvCxnSpPr>
          <p:spPr>
            <a:xfrm rot="16200000" flipH="1">
              <a:off x="4594749" y="4082806"/>
              <a:ext cx="100108" cy="5243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1" name="Прямая соединительная линия 800"/>
            <p:cNvCxnSpPr>
              <a:stCxn id="769" idx="7"/>
              <a:endCxn id="780" idx="4"/>
            </p:cNvCxnSpPr>
            <p:nvPr/>
          </p:nvCxnSpPr>
          <p:spPr>
            <a:xfrm rot="5400000" flipH="1" flipV="1">
              <a:off x="4605915" y="3977258"/>
              <a:ext cx="75380" cy="2627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3" name="Прямая соединительная линия 802"/>
            <p:cNvCxnSpPr>
              <a:stCxn id="763" idx="5"/>
              <a:endCxn id="762" idx="1"/>
            </p:cNvCxnSpPr>
            <p:nvPr/>
          </p:nvCxnSpPr>
          <p:spPr>
            <a:xfrm rot="16200000" flipV="1">
              <a:off x="4951939" y="3511302"/>
              <a:ext cx="242984" cy="19531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2" name="Группа 803"/>
          <p:cNvGrpSpPr/>
          <p:nvPr/>
        </p:nvGrpSpPr>
        <p:grpSpPr>
          <a:xfrm rot="454036">
            <a:off x="3942773" y="3396132"/>
            <a:ext cx="418878" cy="573235"/>
            <a:chOff x="3898064" y="3436893"/>
            <a:chExt cx="418878" cy="573235"/>
          </a:xfrm>
        </p:grpSpPr>
        <p:sp>
          <p:nvSpPr>
            <p:cNvPr id="805" name="8-конечная звезда 804"/>
            <p:cNvSpPr/>
            <p:nvPr/>
          </p:nvSpPr>
          <p:spPr>
            <a:xfrm rot="1262594">
              <a:off x="4053798" y="3840511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06" name="8-конечная звезда 805"/>
            <p:cNvSpPr/>
            <p:nvPr/>
          </p:nvSpPr>
          <p:spPr>
            <a:xfrm rot="1262594">
              <a:off x="4252142" y="3672152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14" name="8-конечная звезда 813"/>
            <p:cNvSpPr/>
            <p:nvPr/>
          </p:nvSpPr>
          <p:spPr>
            <a:xfrm rot="1262594">
              <a:off x="3898064" y="3719192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15" name="8-конечная звезда 814"/>
            <p:cNvSpPr/>
            <p:nvPr/>
          </p:nvSpPr>
          <p:spPr>
            <a:xfrm rot="1262594">
              <a:off x="4129328" y="3832601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16" name="8-конечная звезда 815"/>
            <p:cNvSpPr/>
            <p:nvPr/>
          </p:nvSpPr>
          <p:spPr>
            <a:xfrm rot="1262594">
              <a:off x="4222705" y="343689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17" name="8-конечная звезда 816"/>
            <p:cNvSpPr/>
            <p:nvPr/>
          </p:nvSpPr>
          <p:spPr>
            <a:xfrm rot="1262594">
              <a:off x="4018053" y="3557848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18" name="8-конечная звезда 817"/>
            <p:cNvSpPr/>
            <p:nvPr/>
          </p:nvSpPr>
          <p:spPr>
            <a:xfrm rot="1262594">
              <a:off x="3975458" y="377970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19" name="8-конечная звезда 818"/>
            <p:cNvSpPr/>
            <p:nvPr/>
          </p:nvSpPr>
          <p:spPr>
            <a:xfrm rot="1262594">
              <a:off x="4214245" y="3963328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820" name="Прямая соединительная линия 819"/>
            <p:cNvCxnSpPr>
              <a:stCxn id="805" idx="0"/>
              <a:endCxn id="815" idx="4"/>
            </p:cNvCxnSpPr>
            <p:nvPr/>
          </p:nvCxnSpPr>
          <p:spPr>
            <a:xfrm rot="21145964" flipV="1">
              <a:off x="4097931" y="3855587"/>
              <a:ext cx="34663" cy="1450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1" name="Прямая соединительная линия 820"/>
            <p:cNvCxnSpPr>
              <a:stCxn id="805" idx="4"/>
              <a:endCxn id="818" idx="1"/>
            </p:cNvCxnSpPr>
            <p:nvPr/>
          </p:nvCxnSpPr>
          <p:spPr>
            <a:xfrm rot="10345964">
              <a:off x="4015195" y="3828721"/>
              <a:ext cx="38393" cy="2944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2" name="Прямая соединительная линия 821"/>
            <p:cNvCxnSpPr>
              <a:stCxn id="814" idx="1"/>
              <a:endCxn id="818" idx="4"/>
            </p:cNvCxnSpPr>
            <p:nvPr/>
          </p:nvCxnSpPr>
          <p:spPr>
            <a:xfrm rot="15745964" flipH="1">
              <a:off x="3950389" y="3773471"/>
              <a:ext cx="20100" cy="3126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4" name="Прямая соединительная линия 823"/>
            <p:cNvCxnSpPr>
              <a:stCxn id="814" idx="7"/>
              <a:endCxn id="817" idx="2"/>
            </p:cNvCxnSpPr>
            <p:nvPr/>
          </p:nvCxnSpPr>
          <p:spPr>
            <a:xfrm rot="4945964" flipH="1" flipV="1">
              <a:off x="3939038" y="3628473"/>
              <a:ext cx="117356" cy="9153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5" name="Прямая соединительная линия 824"/>
            <p:cNvCxnSpPr>
              <a:stCxn id="817" idx="0"/>
              <a:endCxn id="806" idx="3"/>
            </p:cNvCxnSpPr>
            <p:nvPr/>
          </p:nvCxnSpPr>
          <p:spPr>
            <a:xfrm rot="21145964">
              <a:off x="4079166" y="3582919"/>
              <a:ext cx="166853" cy="14641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6" name="Прямая соединительная линия 825"/>
            <p:cNvCxnSpPr>
              <a:stCxn id="817" idx="0"/>
              <a:endCxn id="816" idx="3"/>
            </p:cNvCxnSpPr>
            <p:nvPr/>
          </p:nvCxnSpPr>
          <p:spPr>
            <a:xfrm rot="21145964" flipV="1">
              <a:off x="4063045" y="3485571"/>
              <a:ext cx="169192" cy="9826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39" name="Прямая соединительная линия 838"/>
            <p:cNvCxnSpPr>
              <a:stCxn id="815" idx="6"/>
              <a:endCxn id="806" idx="2"/>
            </p:cNvCxnSpPr>
            <p:nvPr/>
          </p:nvCxnSpPr>
          <p:spPr>
            <a:xfrm rot="4945964" flipH="1" flipV="1">
              <a:off x="4180141" y="3728855"/>
              <a:ext cx="85989" cy="11184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42" name="Прямая соединительная линия 841"/>
            <p:cNvCxnSpPr>
              <a:stCxn id="819" idx="5"/>
              <a:endCxn id="815" idx="0"/>
            </p:cNvCxnSpPr>
            <p:nvPr/>
          </p:nvCxnSpPr>
          <p:spPr>
            <a:xfrm rot="15745964" flipV="1">
              <a:off x="4163706" y="3908900"/>
              <a:ext cx="92701" cy="2417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43" name="Прямая соединительная линия 842"/>
            <p:cNvCxnSpPr>
              <a:stCxn id="806" idx="6"/>
              <a:endCxn id="816" idx="1"/>
            </p:cNvCxnSpPr>
            <p:nvPr/>
          </p:nvCxnSpPr>
          <p:spPr>
            <a:xfrm rot="15745964" flipV="1">
              <a:off x="4184021" y="3576072"/>
              <a:ext cx="188804" cy="1073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5" name="Группа 843"/>
          <p:cNvGrpSpPr/>
          <p:nvPr/>
        </p:nvGrpSpPr>
        <p:grpSpPr>
          <a:xfrm rot="863702">
            <a:off x="3894714" y="3192591"/>
            <a:ext cx="283138" cy="325688"/>
            <a:chOff x="3581341" y="3244782"/>
            <a:chExt cx="283138" cy="325688"/>
          </a:xfrm>
        </p:grpSpPr>
        <p:sp>
          <p:nvSpPr>
            <p:cNvPr id="845" name="8-конечная звезда 844"/>
            <p:cNvSpPr/>
            <p:nvPr/>
          </p:nvSpPr>
          <p:spPr>
            <a:xfrm rot="1262594">
              <a:off x="3810479" y="3244782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46" name="8-конечная звезда 845"/>
            <p:cNvSpPr/>
            <p:nvPr/>
          </p:nvSpPr>
          <p:spPr>
            <a:xfrm rot="1262594">
              <a:off x="3696294" y="3349536"/>
              <a:ext cx="72483" cy="72483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47" name="8-конечная звезда 846"/>
            <p:cNvSpPr/>
            <p:nvPr/>
          </p:nvSpPr>
          <p:spPr>
            <a:xfrm rot="1262594">
              <a:off x="3659939" y="3505670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48" name="8-конечная звезда 847"/>
            <p:cNvSpPr/>
            <p:nvPr/>
          </p:nvSpPr>
          <p:spPr>
            <a:xfrm rot="1262594">
              <a:off x="3671149" y="3261989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53" name="8-конечная звезда 852"/>
            <p:cNvSpPr/>
            <p:nvPr/>
          </p:nvSpPr>
          <p:spPr>
            <a:xfrm rot="1262594">
              <a:off x="3581341" y="3367035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854" name="Прямая соединительная линия 853"/>
            <p:cNvCxnSpPr>
              <a:stCxn id="848" idx="7"/>
              <a:endCxn id="845" idx="3"/>
            </p:cNvCxnSpPr>
            <p:nvPr/>
          </p:nvCxnSpPr>
          <p:spPr>
            <a:xfrm rot="15336298" flipH="1">
              <a:off x="3762348" y="3243604"/>
              <a:ext cx="21266" cy="7677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55" name="Прямая соединительная линия 854"/>
            <p:cNvCxnSpPr>
              <a:stCxn id="846" idx="5"/>
              <a:endCxn id="848" idx="2"/>
            </p:cNvCxnSpPr>
            <p:nvPr/>
          </p:nvCxnSpPr>
          <p:spPr>
            <a:xfrm rot="15336298" flipV="1">
              <a:off x="3688072" y="3329582"/>
              <a:ext cx="33590" cy="1812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56" name="Прямая соединительная линия 855"/>
            <p:cNvCxnSpPr>
              <a:stCxn id="853" idx="7"/>
              <a:endCxn id="846" idx="3"/>
            </p:cNvCxnSpPr>
            <p:nvPr/>
          </p:nvCxnSpPr>
          <p:spPr>
            <a:xfrm rot="15336298" flipH="1">
              <a:off x="3657530" y="3368000"/>
              <a:ext cx="27706" cy="5077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59" name="Прямая соединительная линия 858"/>
            <p:cNvCxnSpPr>
              <a:stCxn id="847" idx="4"/>
              <a:endCxn id="853" idx="1"/>
            </p:cNvCxnSpPr>
            <p:nvPr/>
          </p:nvCxnSpPr>
          <p:spPr>
            <a:xfrm rot="9936298">
              <a:off x="3639554" y="3426198"/>
              <a:ext cx="9886" cy="10308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6" name="Группа 864"/>
          <p:cNvGrpSpPr/>
          <p:nvPr/>
        </p:nvGrpSpPr>
        <p:grpSpPr>
          <a:xfrm rot="21433529">
            <a:off x="3657042" y="4010332"/>
            <a:ext cx="707622" cy="622149"/>
            <a:chOff x="3591204" y="4423662"/>
            <a:chExt cx="707622" cy="622149"/>
          </a:xfrm>
        </p:grpSpPr>
        <p:sp>
          <p:nvSpPr>
            <p:cNvPr id="872" name="8-конечная звезда 871"/>
            <p:cNvSpPr/>
            <p:nvPr/>
          </p:nvSpPr>
          <p:spPr>
            <a:xfrm rot="1262594">
              <a:off x="3946300" y="4423662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74" name="8-конечная звезда 873"/>
            <p:cNvSpPr/>
            <p:nvPr/>
          </p:nvSpPr>
          <p:spPr>
            <a:xfrm rot="1262594">
              <a:off x="4091407" y="4572050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75" name="8-конечная звезда 874"/>
            <p:cNvSpPr/>
            <p:nvPr/>
          </p:nvSpPr>
          <p:spPr>
            <a:xfrm rot="1262594">
              <a:off x="3936952" y="457990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76" name="8-конечная звезда 875"/>
            <p:cNvSpPr/>
            <p:nvPr/>
          </p:nvSpPr>
          <p:spPr>
            <a:xfrm rot="1262594">
              <a:off x="3802532" y="4629571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77" name="8-конечная звезда 876"/>
            <p:cNvSpPr/>
            <p:nvPr/>
          </p:nvSpPr>
          <p:spPr>
            <a:xfrm rot="1262594">
              <a:off x="4094144" y="4499531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79" name="8-конечная звезда 878"/>
            <p:cNvSpPr/>
            <p:nvPr/>
          </p:nvSpPr>
          <p:spPr>
            <a:xfrm rot="1262594">
              <a:off x="4252026" y="4448001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80" name="8-конечная звезда 879"/>
            <p:cNvSpPr/>
            <p:nvPr/>
          </p:nvSpPr>
          <p:spPr>
            <a:xfrm rot="1262594">
              <a:off x="4069939" y="4999011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81" name="8-конечная звезда 880"/>
            <p:cNvSpPr/>
            <p:nvPr/>
          </p:nvSpPr>
          <p:spPr>
            <a:xfrm rot="1262594">
              <a:off x="3949916" y="4778630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82" name="8-конечная звезда 881"/>
            <p:cNvSpPr/>
            <p:nvPr/>
          </p:nvSpPr>
          <p:spPr>
            <a:xfrm rot="1262594">
              <a:off x="3808725" y="4485700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83" name="8-конечная звезда 882"/>
            <p:cNvSpPr/>
            <p:nvPr/>
          </p:nvSpPr>
          <p:spPr>
            <a:xfrm rot="1262594">
              <a:off x="3591204" y="4546681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84" name="8-конечная звезда 883"/>
            <p:cNvSpPr/>
            <p:nvPr/>
          </p:nvSpPr>
          <p:spPr>
            <a:xfrm rot="1262594">
              <a:off x="4001682" y="4923618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85" name="8-конечная звезда 884"/>
            <p:cNvSpPr/>
            <p:nvPr/>
          </p:nvSpPr>
          <p:spPr>
            <a:xfrm rot="1262594">
              <a:off x="3665657" y="4478203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886" name="Прямая соединительная линия 885"/>
            <p:cNvCxnSpPr>
              <a:stCxn id="882" idx="3"/>
              <a:endCxn id="885" idx="0"/>
            </p:cNvCxnSpPr>
            <p:nvPr/>
          </p:nvCxnSpPr>
          <p:spPr>
            <a:xfrm rot="5566471" flipH="1">
              <a:off x="3756065" y="4461211"/>
              <a:ext cx="6027" cy="10373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87" name="Прямая соединительная линия 886"/>
            <p:cNvCxnSpPr>
              <a:stCxn id="882" idx="7"/>
              <a:endCxn id="872" idx="3"/>
            </p:cNvCxnSpPr>
            <p:nvPr/>
          </p:nvCxnSpPr>
          <p:spPr>
            <a:xfrm rot="5566471" flipH="1" flipV="1">
              <a:off x="3883816" y="4437409"/>
              <a:ext cx="34971" cy="9399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88" name="Прямая соединительная линия 887"/>
            <p:cNvCxnSpPr>
              <a:stCxn id="872" idx="0"/>
              <a:endCxn id="877" idx="5"/>
            </p:cNvCxnSpPr>
            <p:nvPr/>
          </p:nvCxnSpPr>
          <p:spPr>
            <a:xfrm rot="166471">
              <a:off x="4008179" y="4470115"/>
              <a:ext cx="100625" cy="2901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89" name="Прямая соединительная линия 888"/>
            <p:cNvCxnSpPr>
              <a:stCxn id="883" idx="0"/>
              <a:endCxn id="882" idx="2"/>
            </p:cNvCxnSpPr>
            <p:nvPr/>
          </p:nvCxnSpPr>
          <p:spPr>
            <a:xfrm rot="166471" flipV="1">
              <a:off x="3637705" y="4526435"/>
              <a:ext cx="184758" cy="5655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90" name="Прямая соединительная линия 889"/>
            <p:cNvCxnSpPr>
              <a:stCxn id="876" idx="3"/>
              <a:endCxn id="883" idx="0"/>
            </p:cNvCxnSpPr>
            <p:nvPr/>
          </p:nvCxnSpPr>
          <p:spPr>
            <a:xfrm rot="5566471" flipH="1">
              <a:off x="3680253" y="4536746"/>
              <a:ext cx="80795" cy="17252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91" name="Прямая соединительная линия 890"/>
            <p:cNvCxnSpPr>
              <a:stCxn id="877" idx="6"/>
              <a:endCxn id="879" idx="3"/>
            </p:cNvCxnSpPr>
            <p:nvPr/>
          </p:nvCxnSpPr>
          <p:spPr>
            <a:xfrm rot="5566471" flipH="1" flipV="1">
              <a:off x="4176810" y="4427513"/>
              <a:ext cx="26366" cy="12696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92" name="Прямая соединительная линия 891"/>
            <p:cNvCxnSpPr>
              <a:stCxn id="876" idx="7"/>
              <a:endCxn id="875" idx="3"/>
            </p:cNvCxnSpPr>
            <p:nvPr/>
          </p:nvCxnSpPr>
          <p:spPr>
            <a:xfrm rot="5566471" flipH="1" flipV="1">
              <a:off x="3880829" y="4589923"/>
              <a:ext cx="31826" cy="8362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93" name="Прямая соединительная линия 892"/>
            <p:cNvCxnSpPr>
              <a:stCxn id="881" idx="5"/>
              <a:endCxn id="875" idx="1"/>
            </p:cNvCxnSpPr>
            <p:nvPr/>
          </p:nvCxnSpPr>
          <p:spPr>
            <a:xfrm rot="5566471" flipH="1" flipV="1">
              <a:off x="3894650" y="4704174"/>
              <a:ext cx="149432" cy="387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94" name="Прямая соединительная линия 893"/>
            <p:cNvCxnSpPr>
              <a:stCxn id="874" idx="7"/>
              <a:endCxn id="879" idx="3"/>
            </p:cNvCxnSpPr>
            <p:nvPr/>
          </p:nvCxnSpPr>
          <p:spPr>
            <a:xfrm rot="5566471" flipH="1" flipV="1">
              <a:off x="4142348" y="4481673"/>
              <a:ext cx="112428" cy="10564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95" name="Прямая соединительная линия 894"/>
            <p:cNvCxnSpPr>
              <a:stCxn id="884" idx="5"/>
              <a:endCxn id="881" idx="1"/>
            </p:cNvCxnSpPr>
            <p:nvPr/>
          </p:nvCxnSpPr>
          <p:spPr>
            <a:xfrm rot="16366471" flipV="1">
              <a:off x="3948459" y="4856148"/>
              <a:ext cx="100411" cy="3659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96" name="Прямая соединительная линия 895"/>
            <p:cNvCxnSpPr>
              <a:stCxn id="884" idx="0"/>
              <a:endCxn id="880" idx="5"/>
            </p:cNvCxnSpPr>
            <p:nvPr/>
          </p:nvCxnSpPr>
          <p:spPr>
            <a:xfrm rot="166471">
              <a:off x="4042302" y="4953980"/>
              <a:ext cx="42675" cy="4604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97" name="Прямая соединительная линия 896"/>
            <p:cNvCxnSpPr>
              <a:stCxn id="875" idx="7"/>
              <a:endCxn id="874" idx="3"/>
            </p:cNvCxnSpPr>
            <p:nvPr/>
          </p:nvCxnSpPr>
          <p:spPr>
            <a:xfrm rot="16366471" flipH="1">
              <a:off x="4036695" y="4550145"/>
              <a:ext cx="8969" cy="10566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7" name="Группа 897"/>
          <p:cNvGrpSpPr/>
          <p:nvPr/>
        </p:nvGrpSpPr>
        <p:grpSpPr>
          <a:xfrm rot="20868841">
            <a:off x="4169768" y="4203281"/>
            <a:ext cx="364793" cy="303543"/>
            <a:chOff x="4320396" y="4640299"/>
            <a:chExt cx="364793" cy="303543"/>
          </a:xfrm>
        </p:grpSpPr>
        <p:sp>
          <p:nvSpPr>
            <p:cNvPr id="899" name="8-конечная звезда 898"/>
            <p:cNvSpPr/>
            <p:nvPr/>
          </p:nvSpPr>
          <p:spPr>
            <a:xfrm rot="1262594">
              <a:off x="4517547" y="4740786"/>
              <a:ext cx="82800" cy="82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900" name="8-конечная звезда 899"/>
            <p:cNvSpPr/>
            <p:nvPr/>
          </p:nvSpPr>
          <p:spPr>
            <a:xfrm rot="1262594">
              <a:off x="4454500" y="4871359"/>
              <a:ext cx="72483" cy="72483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901" name="8-конечная звезда 900"/>
            <p:cNvSpPr/>
            <p:nvPr/>
          </p:nvSpPr>
          <p:spPr>
            <a:xfrm rot="1262594">
              <a:off x="4422696" y="4640299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902" name="8-конечная звезда 901"/>
            <p:cNvSpPr/>
            <p:nvPr/>
          </p:nvSpPr>
          <p:spPr>
            <a:xfrm rot="1262594">
              <a:off x="4320396" y="4727622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903" name="8-конечная звезда 902"/>
            <p:cNvSpPr/>
            <p:nvPr/>
          </p:nvSpPr>
          <p:spPr>
            <a:xfrm rot="1262594">
              <a:off x="4435966" y="4793163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904" name="8-конечная звезда 903"/>
            <p:cNvSpPr/>
            <p:nvPr/>
          </p:nvSpPr>
          <p:spPr>
            <a:xfrm rot="1262594">
              <a:off x="4379104" y="4868544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905" name="8-конечная звезда 904"/>
            <p:cNvSpPr/>
            <p:nvPr/>
          </p:nvSpPr>
          <p:spPr>
            <a:xfrm rot="1262594">
              <a:off x="4638389" y="4862034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906" name="Прямая соединительная линия 905"/>
            <p:cNvCxnSpPr>
              <a:stCxn id="904" idx="0"/>
              <a:endCxn id="903" idx="1"/>
            </p:cNvCxnSpPr>
            <p:nvPr/>
          </p:nvCxnSpPr>
          <p:spPr>
            <a:xfrm rot="731159" flipV="1">
              <a:off x="4431431" y="4833949"/>
              <a:ext cx="30350" cy="7039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07" name="Прямая соединительная линия 906"/>
            <p:cNvCxnSpPr>
              <a:stCxn id="904" idx="0"/>
              <a:endCxn id="900" idx="7"/>
            </p:cNvCxnSpPr>
            <p:nvPr/>
          </p:nvCxnSpPr>
          <p:spPr>
            <a:xfrm rot="731159" flipV="1">
              <a:off x="4426252" y="4882464"/>
              <a:ext cx="95700" cy="2830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08" name="Прямая соединительная линия 907"/>
            <p:cNvCxnSpPr>
              <a:stCxn id="905" idx="3"/>
              <a:endCxn id="900" idx="7"/>
            </p:cNvCxnSpPr>
            <p:nvPr/>
          </p:nvCxnSpPr>
          <p:spPr>
            <a:xfrm rot="6131159">
              <a:off x="4570835" y="4836733"/>
              <a:ext cx="22596" cy="11435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09" name="Прямая соединительная линия 908"/>
            <p:cNvCxnSpPr>
              <a:stCxn id="904" idx="5"/>
              <a:endCxn id="902" idx="1"/>
            </p:cNvCxnSpPr>
            <p:nvPr/>
          </p:nvCxnSpPr>
          <p:spPr>
            <a:xfrm rot="16931159" flipV="1">
              <a:off x="4329369" y="4791718"/>
              <a:ext cx="87563" cy="5952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10" name="Прямая соединительная линия 909"/>
            <p:cNvCxnSpPr>
              <a:stCxn id="902" idx="6"/>
              <a:endCxn id="901" idx="4"/>
            </p:cNvCxnSpPr>
            <p:nvPr/>
          </p:nvCxnSpPr>
          <p:spPr>
            <a:xfrm rot="6131159" flipH="1" flipV="1">
              <a:off x="4344512" y="4664822"/>
              <a:ext cx="87431" cy="5483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11" name="Прямая соединительная линия 910"/>
            <p:cNvCxnSpPr>
              <a:stCxn id="899" idx="5"/>
              <a:endCxn id="901" idx="1"/>
            </p:cNvCxnSpPr>
            <p:nvPr/>
          </p:nvCxnSpPr>
          <p:spPr>
            <a:xfrm rot="16931159" flipV="1">
              <a:off x="4479035" y="4666168"/>
              <a:ext cx="39667" cy="9710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12" name="Прямая соединительная линия 911"/>
            <p:cNvCxnSpPr>
              <a:stCxn id="905" idx="5"/>
              <a:endCxn id="899" idx="0"/>
            </p:cNvCxnSpPr>
            <p:nvPr/>
          </p:nvCxnSpPr>
          <p:spPr>
            <a:xfrm rot="16931159" flipV="1">
              <a:off x="4597966" y="4796745"/>
              <a:ext cx="53943" cy="6761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9" name="Группа 912"/>
          <p:cNvGrpSpPr/>
          <p:nvPr/>
        </p:nvGrpSpPr>
        <p:grpSpPr>
          <a:xfrm rot="21163619">
            <a:off x="4223693" y="4099681"/>
            <a:ext cx="993512" cy="887928"/>
            <a:chOff x="4435965" y="4516219"/>
            <a:chExt cx="993512" cy="887928"/>
          </a:xfrm>
        </p:grpSpPr>
        <p:sp>
          <p:nvSpPr>
            <p:cNvPr id="914" name="8-конечная звезда 913"/>
            <p:cNvSpPr/>
            <p:nvPr/>
          </p:nvSpPr>
          <p:spPr>
            <a:xfrm rot="1262594">
              <a:off x="5165705" y="4806709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915" name="8-конечная звезда 914"/>
            <p:cNvSpPr/>
            <p:nvPr/>
          </p:nvSpPr>
          <p:spPr>
            <a:xfrm rot="1262594">
              <a:off x="5280300" y="5037389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916" name="8-конечная звезда 915"/>
            <p:cNvSpPr/>
            <p:nvPr/>
          </p:nvSpPr>
          <p:spPr>
            <a:xfrm rot="1262594">
              <a:off x="4651332" y="522284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917" name="8-конечная звезда 916"/>
            <p:cNvSpPr/>
            <p:nvPr/>
          </p:nvSpPr>
          <p:spPr>
            <a:xfrm rot="1262594">
              <a:off x="4783129" y="4979042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918" name="8-конечная звезда 917"/>
            <p:cNvSpPr/>
            <p:nvPr/>
          </p:nvSpPr>
          <p:spPr>
            <a:xfrm rot="1262594">
              <a:off x="4986676" y="5077037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919" name="8-конечная звезда 918"/>
            <p:cNvSpPr/>
            <p:nvPr/>
          </p:nvSpPr>
          <p:spPr>
            <a:xfrm rot="1262594">
              <a:off x="4794208" y="4794216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920" name="8-конечная звезда 919"/>
            <p:cNvSpPr/>
            <p:nvPr/>
          </p:nvSpPr>
          <p:spPr>
            <a:xfrm rot="1262594">
              <a:off x="4849671" y="4633634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921" name="8-конечная звезда 920"/>
            <p:cNvSpPr/>
            <p:nvPr/>
          </p:nvSpPr>
          <p:spPr>
            <a:xfrm rot="1262594">
              <a:off x="5058250" y="4516219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922" name="8-конечная звезда 921"/>
            <p:cNvSpPr/>
            <p:nvPr/>
          </p:nvSpPr>
          <p:spPr>
            <a:xfrm rot="1262594">
              <a:off x="5117889" y="4661680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923" name="8-конечная звезда 922"/>
            <p:cNvSpPr/>
            <p:nvPr/>
          </p:nvSpPr>
          <p:spPr>
            <a:xfrm rot="1262594">
              <a:off x="4951211" y="4790628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924" name="8-конечная звезда 923"/>
            <p:cNvSpPr/>
            <p:nvPr/>
          </p:nvSpPr>
          <p:spPr>
            <a:xfrm rot="1262594">
              <a:off x="5083894" y="4879579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925" name="8-конечная звезда 924"/>
            <p:cNvSpPr/>
            <p:nvPr/>
          </p:nvSpPr>
          <p:spPr>
            <a:xfrm rot="1262594">
              <a:off x="5133713" y="5101992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926" name="8-конечная звезда 925"/>
            <p:cNvSpPr/>
            <p:nvPr/>
          </p:nvSpPr>
          <p:spPr>
            <a:xfrm rot="1262594">
              <a:off x="4435965" y="5221792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927" name="8-конечная звезда 926"/>
            <p:cNvSpPr/>
            <p:nvPr/>
          </p:nvSpPr>
          <p:spPr>
            <a:xfrm rot="1262594">
              <a:off x="5382677" y="5357347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928" name="8-конечная звезда 927"/>
            <p:cNvSpPr/>
            <p:nvPr/>
          </p:nvSpPr>
          <p:spPr>
            <a:xfrm rot="1262594">
              <a:off x="5198708" y="4541675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929" name="8-конечная звезда 928"/>
            <p:cNvSpPr/>
            <p:nvPr/>
          </p:nvSpPr>
          <p:spPr>
            <a:xfrm rot="1262594">
              <a:off x="5118800" y="4603493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930" name="8-конечная звезда 929"/>
            <p:cNvSpPr/>
            <p:nvPr/>
          </p:nvSpPr>
          <p:spPr>
            <a:xfrm rot="1262594">
              <a:off x="4793156" y="5221792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931" name="Прямая соединительная линия 930"/>
            <p:cNvCxnSpPr>
              <a:stCxn id="924" idx="4"/>
              <a:endCxn id="923" idx="0"/>
            </p:cNvCxnSpPr>
            <p:nvPr/>
          </p:nvCxnSpPr>
          <p:spPr>
            <a:xfrm rot="11236381">
              <a:off x="4999338" y="4832812"/>
              <a:ext cx="90428" cy="5858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32" name="Прямая соединительная линия 931"/>
            <p:cNvCxnSpPr>
              <a:stCxn id="926" idx="0"/>
              <a:endCxn id="916" idx="3"/>
            </p:cNvCxnSpPr>
            <p:nvPr/>
          </p:nvCxnSpPr>
          <p:spPr>
            <a:xfrm>
              <a:off x="4481204" y="5253594"/>
              <a:ext cx="172454" cy="721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33" name="Прямая соединительная линия 932"/>
            <p:cNvCxnSpPr>
              <a:stCxn id="916" idx="7"/>
              <a:endCxn id="930" idx="3"/>
            </p:cNvCxnSpPr>
            <p:nvPr/>
          </p:nvCxnSpPr>
          <p:spPr>
            <a:xfrm rot="16200000" flipH="1">
              <a:off x="4741182" y="5200703"/>
              <a:ext cx="15813" cy="9216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34" name="Прямая соединительная линия 933"/>
            <p:cNvCxnSpPr>
              <a:stCxn id="930" idx="6"/>
              <a:endCxn id="917" idx="1"/>
            </p:cNvCxnSpPr>
            <p:nvPr/>
          </p:nvCxnSpPr>
          <p:spPr>
            <a:xfrm rot="16636381" flipV="1">
              <a:off x="4727727" y="5112925"/>
              <a:ext cx="190597" cy="2822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35" name="Прямая соединительная линия 934"/>
            <p:cNvCxnSpPr>
              <a:stCxn id="917" idx="0"/>
              <a:endCxn id="918" idx="4"/>
            </p:cNvCxnSpPr>
            <p:nvPr/>
          </p:nvCxnSpPr>
          <p:spPr>
            <a:xfrm rot="436381">
              <a:off x="4830969" y="5025748"/>
              <a:ext cx="161867" cy="5858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36" name="Прямая соединительная линия 935"/>
            <p:cNvCxnSpPr>
              <a:stCxn id="925" idx="4"/>
              <a:endCxn id="918" idx="6"/>
            </p:cNvCxnSpPr>
            <p:nvPr/>
          </p:nvCxnSpPr>
          <p:spPr>
            <a:xfrm rot="11236381">
              <a:off x="5021263" y="5086102"/>
              <a:ext cx="116361" cy="2593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37" name="Прямая соединительная линия 936"/>
            <p:cNvCxnSpPr>
              <a:stCxn id="927" idx="4"/>
              <a:endCxn id="925" idx="0"/>
            </p:cNvCxnSpPr>
            <p:nvPr/>
          </p:nvCxnSpPr>
          <p:spPr>
            <a:xfrm rot="11236381">
              <a:off x="5171921" y="5152181"/>
              <a:ext cx="226311" cy="20667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38" name="Прямая соединительная линия 937"/>
            <p:cNvCxnSpPr>
              <a:stCxn id="923" idx="6"/>
              <a:endCxn id="922" idx="4"/>
            </p:cNvCxnSpPr>
            <p:nvPr/>
          </p:nvCxnSpPr>
          <p:spPr>
            <a:xfrm rot="5836381" flipH="1" flipV="1">
              <a:off x="4989190" y="4677527"/>
              <a:ext cx="129215" cy="11636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39" name="Прямая соединительная линия 938"/>
            <p:cNvCxnSpPr>
              <a:stCxn id="914" idx="5"/>
              <a:endCxn id="922" idx="1"/>
            </p:cNvCxnSpPr>
            <p:nvPr/>
          </p:nvCxnSpPr>
          <p:spPr>
            <a:xfrm rot="16636381" flipV="1">
              <a:off x="5124557" y="4740910"/>
              <a:ext cx="91689" cy="4103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40" name="Прямая соединительная линия 939"/>
            <p:cNvCxnSpPr>
              <a:stCxn id="924" idx="7"/>
              <a:endCxn id="914" idx="2"/>
            </p:cNvCxnSpPr>
            <p:nvPr/>
          </p:nvCxnSpPr>
          <p:spPr>
            <a:xfrm rot="5836381" flipH="1" flipV="1">
              <a:off x="5144770" y="4858898"/>
              <a:ext cx="32500" cy="4716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41" name="Прямая соединительная линия 940"/>
            <p:cNvCxnSpPr>
              <a:stCxn id="924" idx="0"/>
              <a:endCxn id="915" idx="4"/>
            </p:cNvCxnSpPr>
            <p:nvPr/>
          </p:nvCxnSpPr>
          <p:spPr>
            <a:xfrm rot="436381">
              <a:off x="5127702" y="4926113"/>
              <a:ext cx="163151" cy="12220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42" name="Прямая соединительная линия 941"/>
            <p:cNvCxnSpPr>
              <a:stCxn id="919" idx="5"/>
              <a:endCxn id="920" idx="2"/>
            </p:cNvCxnSpPr>
            <p:nvPr/>
          </p:nvCxnSpPr>
          <p:spPr>
            <a:xfrm rot="5836381" flipH="1" flipV="1">
              <a:off x="4780111" y="4720058"/>
              <a:ext cx="116999" cy="4226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43" name="Прямая соединительная линия 942"/>
            <p:cNvCxnSpPr>
              <a:stCxn id="919" idx="7"/>
              <a:endCxn id="923" idx="3"/>
            </p:cNvCxnSpPr>
            <p:nvPr/>
          </p:nvCxnSpPr>
          <p:spPr>
            <a:xfrm rot="16636381" flipH="1">
              <a:off x="4897427" y="4764866"/>
              <a:ext cx="4563" cy="10911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44" name="Прямая соединительная линия 943"/>
            <p:cNvCxnSpPr>
              <a:stCxn id="917" idx="7"/>
              <a:endCxn id="923" idx="3"/>
            </p:cNvCxnSpPr>
            <p:nvPr/>
          </p:nvCxnSpPr>
          <p:spPr>
            <a:xfrm rot="5836381" flipH="1" flipV="1">
              <a:off x="4804080" y="4863486"/>
              <a:ext cx="180179" cy="9670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45" name="Прямая соединительная линия 944"/>
            <p:cNvCxnSpPr>
              <a:stCxn id="918" idx="6"/>
              <a:endCxn id="924" idx="3"/>
            </p:cNvCxnSpPr>
            <p:nvPr/>
          </p:nvCxnSpPr>
          <p:spPr>
            <a:xfrm rot="5836381" flipH="1" flipV="1">
              <a:off x="4970817" y="4977229"/>
              <a:ext cx="167954" cy="4192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46" name="Прямая соединительная линия 945"/>
            <p:cNvCxnSpPr>
              <a:stCxn id="929" idx="2"/>
              <a:endCxn id="920" idx="0"/>
            </p:cNvCxnSpPr>
            <p:nvPr/>
          </p:nvCxnSpPr>
          <p:spPr>
            <a:xfrm rot="5836381">
              <a:off x="4992443" y="4545867"/>
              <a:ext cx="50785" cy="22732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47" name="Прямая соединительная линия 946"/>
            <p:cNvCxnSpPr>
              <a:stCxn id="920" idx="7"/>
              <a:endCxn id="921" idx="3"/>
            </p:cNvCxnSpPr>
            <p:nvPr/>
          </p:nvCxnSpPr>
          <p:spPr>
            <a:xfrm rot="5836381" flipH="1" flipV="1">
              <a:off x="4923522" y="4528997"/>
              <a:ext cx="114878" cy="14586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48" name="Прямая соединительная линия 947"/>
            <p:cNvCxnSpPr>
              <a:stCxn id="928" idx="4"/>
              <a:endCxn id="921" idx="0"/>
            </p:cNvCxnSpPr>
            <p:nvPr/>
          </p:nvCxnSpPr>
          <p:spPr>
            <a:xfrm rot="11236381" flipV="1">
              <a:off x="5110574" y="4550973"/>
              <a:ext cx="89572" cy="764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49" name="Прямая соединительная линия 948"/>
            <p:cNvCxnSpPr>
              <a:stCxn id="929" idx="7"/>
              <a:endCxn id="928" idx="2"/>
            </p:cNvCxnSpPr>
            <p:nvPr/>
          </p:nvCxnSpPr>
          <p:spPr>
            <a:xfrm rot="5836381" flipH="1" flipV="1">
              <a:off x="5170356" y="4579226"/>
              <a:ext cx="36579" cy="4585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963" name="TextBox 962"/>
          <p:cNvSpPr txBox="1"/>
          <p:nvPr/>
        </p:nvSpPr>
        <p:spPr>
          <a:xfrm rot="20427836">
            <a:off x="4312786" y="3767192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ДРАКОН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1031" name="TextBox 1030"/>
          <p:cNvSpPr txBox="1"/>
          <p:nvPr/>
        </p:nvSpPr>
        <p:spPr>
          <a:xfrm rot="1676119">
            <a:off x="4036762" y="4150987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ЛІРА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1032" name="TextBox 1031"/>
          <p:cNvSpPr txBox="1"/>
          <p:nvPr/>
        </p:nvSpPr>
        <p:spPr>
          <a:xfrm rot="20597836">
            <a:off x="3511146" y="4247261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ЛЕБІДЬ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1033" name="TextBox 1032"/>
          <p:cNvSpPr txBox="1"/>
          <p:nvPr/>
        </p:nvSpPr>
        <p:spPr>
          <a:xfrm>
            <a:off x="4464951" y="4673094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ГЕРКУЛЕС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1034" name="TextBox 1033"/>
          <p:cNvSpPr txBox="1"/>
          <p:nvPr/>
        </p:nvSpPr>
        <p:spPr>
          <a:xfrm rot="19798960">
            <a:off x="3853515" y="3247022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КАССІОПЕЯ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1035" name="TextBox 1034"/>
          <p:cNvSpPr txBox="1"/>
          <p:nvPr/>
        </p:nvSpPr>
        <p:spPr>
          <a:xfrm rot="878061">
            <a:off x="3725907" y="3795529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ЦЕФЕЙ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grpSp>
        <p:nvGrpSpPr>
          <p:cNvPr id="31" name="Группа 1035"/>
          <p:cNvGrpSpPr/>
          <p:nvPr/>
        </p:nvGrpSpPr>
        <p:grpSpPr>
          <a:xfrm rot="1746363">
            <a:off x="5125341" y="4240078"/>
            <a:ext cx="205893" cy="255656"/>
            <a:chOff x="5649885" y="4479091"/>
            <a:chExt cx="205893" cy="255656"/>
          </a:xfrm>
        </p:grpSpPr>
        <p:sp>
          <p:nvSpPr>
            <p:cNvPr id="1037" name="8-конечная звезда 1036"/>
            <p:cNvSpPr/>
            <p:nvPr/>
          </p:nvSpPr>
          <p:spPr>
            <a:xfrm rot="1262594">
              <a:off x="5790978" y="4634851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38" name="8-конечная звезда 1037"/>
            <p:cNvSpPr/>
            <p:nvPr/>
          </p:nvSpPr>
          <p:spPr>
            <a:xfrm rot="1262594">
              <a:off x="5739275" y="4680747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39" name="8-конечная звезда 1038"/>
            <p:cNvSpPr/>
            <p:nvPr/>
          </p:nvSpPr>
          <p:spPr>
            <a:xfrm rot="1262594">
              <a:off x="5791618" y="4509978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40" name="8-конечная звезда 1039"/>
            <p:cNvSpPr/>
            <p:nvPr/>
          </p:nvSpPr>
          <p:spPr>
            <a:xfrm rot="1262594">
              <a:off x="5691637" y="4479091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42" name="8-конечная звезда 1041"/>
            <p:cNvSpPr/>
            <p:nvPr/>
          </p:nvSpPr>
          <p:spPr>
            <a:xfrm rot="1262594">
              <a:off x="5649885" y="4665368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044" name="Прямая соединительная линия 1043"/>
            <p:cNvCxnSpPr>
              <a:stCxn id="1038" idx="3"/>
              <a:endCxn id="1042" idx="0"/>
            </p:cNvCxnSpPr>
            <p:nvPr/>
          </p:nvCxnSpPr>
          <p:spPr>
            <a:xfrm rot="9053637">
              <a:off x="5700633" y="4684088"/>
              <a:ext cx="31981" cy="4525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45" name="Прямая соединительная линия 1044"/>
            <p:cNvCxnSpPr>
              <a:stCxn id="1039" idx="5"/>
              <a:endCxn id="1040" idx="0"/>
            </p:cNvCxnSpPr>
            <p:nvPr/>
          </p:nvCxnSpPr>
          <p:spPr>
            <a:xfrm rot="19853637" flipH="1" flipV="1">
              <a:off x="5739023" y="4490630"/>
              <a:ext cx="63005" cy="3949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46" name="Прямая соединительная линия 1045"/>
            <p:cNvCxnSpPr>
              <a:stCxn id="1037" idx="6"/>
              <a:endCxn id="1039" idx="1"/>
            </p:cNvCxnSpPr>
            <p:nvPr/>
          </p:nvCxnSpPr>
          <p:spPr>
            <a:xfrm rot="19853637" flipV="1">
              <a:off x="5816340" y="4565090"/>
              <a:ext cx="31913" cy="6848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47" name="Прямая соединительная линия 1046"/>
            <p:cNvCxnSpPr>
              <a:stCxn id="1038" idx="0"/>
              <a:endCxn id="1037" idx="2"/>
            </p:cNvCxnSpPr>
            <p:nvPr/>
          </p:nvCxnSpPr>
          <p:spPr>
            <a:xfrm rot="3653637" flipH="1" flipV="1">
              <a:off x="5797822" y="4693758"/>
              <a:ext cx="7572" cy="2741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32" name="Группа 1047"/>
          <p:cNvGrpSpPr/>
          <p:nvPr/>
        </p:nvGrpSpPr>
        <p:grpSpPr>
          <a:xfrm>
            <a:off x="5075546" y="3879550"/>
            <a:ext cx="785174" cy="543266"/>
            <a:chOff x="5507009" y="4000504"/>
            <a:chExt cx="785174" cy="543266"/>
          </a:xfrm>
        </p:grpSpPr>
        <p:sp>
          <p:nvSpPr>
            <p:cNvPr id="1049" name="8-конечная звезда 1048"/>
            <p:cNvSpPr/>
            <p:nvPr/>
          </p:nvSpPr>
          <p:spPr>
            <a:xfrm rot="1262594">
              <a:off x="6081349" y="4500570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50" name="8-конечная звезда 1049"/>
            <p:cNvSpPr/>
            <p:nvPr/>
          </p:nvSpPr>
          <p:spPr>
            <a:xfrm rot="1262594">
              <a:off x="6227383" y="4130931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51" name="8-конечная звезда 1050"/>
            <p:cNvSpPr/>
            <p:nvPr/>
          </p:nvSpPr>
          <p:spPr>
            <a:xfrm rot="1262594">
              <a:off x="6155945" y="4273807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52" name="8-конечная звезда 1051"/>
            <p:cNvSpPr/>
            <p:nvPr/>
          </p:nvSpPr>
          <p:spPr>
            <a:xfrm rot="1262594">
              <a:off x="5727386" y="4272229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53" name="8-конечная звезда 1052"/>
            <p:cNvSpPr/>
            <p:nvPr/>
          </p:nvSpPr>
          <p:spPr>
            <a:xfrm rot="1262594">
              <a:off x="5651465" y="4151274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54" name="8-конечная звезда 1053"/>
            <p:cNvSpPr/>
            <p:nvPr/>
          </p:nvSpPr>
          <p:spPr>
            <a:xfrm rot="1262594">
              <a:off x="5798824" y="4057915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55" name="8-конечная звезда 1054"/>
            <p:cNvSpPr/>
            <p:nvPr/>
          </p:nvSpPr>
          <p:spPr>
            <a:xfrm rot="1262594">
              <a:off x="5868614" y="4202439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56" name="8-конечная звезда 1055"/>
            <p:cNvSpPr/>
            <p:nvPr/>
          </p:nvSpPr>
          <p:spPr>
            <a:xfrm rot="1262594">
              <a:off x="5941700" y="4294151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57" name="8-конечная звезда 1056"/>
            <p:cNvSpPr/>
            <p:nvPr/>
          </p:nvSpPr>
          <p:spPr>
            <a:xfrm rot="1262594">
              <a:off x="5507009" y="4143380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58" name="8-конечная звезда 1057"/>
            <p:cNvSpPr/>
            <p:nvPr/>
          </p:nvSpPr>
          <p:spPr>
            <a:xfrm rot="1262594">
              <a:off x="5507009" y="4056336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59" name="8-конечная звезда 1058"/>
            <p:cNvSpPr/>
            <p:nvPr/>
          </p:nvSpPr>
          <p:spPr>
            <a:xfrm rot="1262594">
              <a:off x="5649885" y="4000504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062" name="Прямая соединительная линия 1061"/>
            <p:cNvCxnSpPr>
              <a:stCxn id="1054" idx="5"/>
              <a:endCxn id="1059" idx="0"/>
            </p:cNvCxnSpPr>
            <p:nvPr/>
          </p:nvCxnSpPr>
          <p:spPr>
            <a:xfrm rot="16200000" flipV="1">
              <a:off x="5738063" y="3983442"/>
              <a:ext cx="30381" cy="12321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64" name="Прямая соединительная линия 1063"/>
            <p:cNvCxnSpPr>
              <a:stCxn id="1053" idx="6"/>
              <a:endCxn id="1054" idx="3"/>
            </p:cNvCxnSpPr>
            <p:nvPr/>
          </p:nvCxnSpPr>
          <p:spPr>
            <a:xfrm rot="5400000" flipH="1" flipV="1">
              <a:off x="5716057" y="4067982"/>
              <a:ext cx="57197" cy="11299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65" name="Прямая соединительная линия 1064"/>
            <p:cNvCxnSpPr>
              <a:stCxn id="1055" idx="5"/>
              <a:endCxn id="1054" idx="1"/>
            </p:cNvCxnSpPr>
            <p:nvPr/>
          </p:nvCxnSpPr>
          <p:spPr>
            <a:xfrm rot="16200000" flipV="1">
              <a:off x="5813131" y="4133245"/>
              <a:ext cx="95176" cy="4786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66" name="Прямая соединительная линия 1065"/>
            <p:cNvCxnSpPr>
              <a:stCxn id="1052" idx="4"/>
              <a:endCxn id="1053" idx="1"/>
            </p:cNvCxnSpPr>
            <p:nvPr/>
          </p:nvCxnSpPr>
          <p:spPr>
            <a:xfrm rot="10800000">
              <a:off x="5689429" y="4202948"/>
              <a:ext cx="39759" cy="8658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67" name="Прямая соединительная линия 1066"/>
            <p:cNvCxnSpPr>
              <a:stCxn id="1052" idx="0"/>
              <a:endCxn id="1056" idx="3"/>
            </p:cNvCxnSpPr>
            <p:nvPr/>
          </p:nvCxnSpPr>
          <p:spPr>
            <a:xfrm>
              <a:off x="5779585" y="4308924"/>
              <a:ext cx="164441" cy="2319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68" name="Прямая соединительная линия 1067"/>
            <p:cNvCxnSpPr>
              <a:stCxn id="1056" idx="4"/>
              <a:endCxn id="1051" idx="4"/>
            </p:cNvCxnSpPr>
            <p:nvPr/>
          </p:nvCxnSpPr>
          <p:spPr>
            <a:xfrm rot="10800000" flipH="1">
              <a:off x="5943500" y="4294574"/>
              <a:ext cx="214605" cy="1688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69" name="Прямая соединительная линия 1068"/>
            <p:cNvCxnSpPr>
              <a:stCxn id="1049" idx="5"/>
              <a:endCxn id="1056" idx="1"/>
            </p:cNvCxnSpPr>
            <p:nvPr/>
          </p:nvCxnSpPr>
          <p:spPr>
            <a:xfrm rot="16200000" flipV="1">
              <a:off x="5958619" y="4366870"/>
              <a:ext cx="156605" cy="11451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71" name="Прямая соединительная линия 1070"/>
            <p:cNvCxnSpPr>
              <a:stCxn id="1051" idx="6"/>
              <a:endCxn id="1050" idx="2"/>
            </p:cNvCxnSpPr>
            <p:nvPr/>
          </p:nvCxnSpPr>
          <p:spPr>
            <a:xfrm rot="5400000" flipH="1" flipV="1">
              <a:off x="6182865" y="4210684"/>
              <a:ext cx="82398" cy="4817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72" name="Прямая соединительная линия 1071"/>
            <p:cNvCxnSpPr>
              <a:stCxn id="1059" idx="3"/>
              <a:endCxn id="1057" idx="0"/>
            </p:cNvCxnSpPr>
            <p:nvPr/>
          </p:nvCxnSpPr>
          <p:spPr>
            <a:xfrm rot="5400000">
              <a:off x="5529327" y="4050317"/>
              <a:ext cx="141861" cy="10297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73" name="Прямая соединительная линия 1072"/>
            <p:cNvCxnSpPr>
              <a:stCxn id="1049" idx="0"/>
              <a:endCxn id="1051" idx="1"/>
            </p:cNvCxnSpPr>
            <p:nvPr/>
          </p:nvCxnSpPr>
          <p:spPr>
            <a:xfrm flipV="1">
              <a:off x="6123108" y="4335815"/>
              <a:ext cx="78393" cy="19411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74" name="Прямая соединительная линия 1073"/>
            <p:cNvCxnSpPr>
              <a:stCxn id="1057" idx="6"/>
              <a:endCxn id="1058" idx="2"/>
            </p:cNvCxnSpPr>
            <p:nvPr/>
          </p:nvCxnSpPr>
          <p:spPr>
            <a:xfrm rot="16200000" flipV="1">
              <a:off x="5505246" y="4113702"/>
              <a:ext cx="46726" cy="1551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75" name="Прямая соединительная линия 1074"/>
            <p:cNvCxnSpPr>
              <a:stCxn id="1059" idx="3"/>
              <a:endCxn id="1058" idx="7"/>
            </p:cNvCxnSpPr>
            <p:nvPr/>
          </p:nvCxnSpPr>
          <p:spPr>
            <a:xfrm rot="5400000">
              <a:off x="5580902" y="3998322"/>
              <a:ext cx="38290" cy="10339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76" name="Прямая соединительная линия 1075"/>
            <p:cNvCxnSpPr>
              <a:stCxn id="1056" idx="4"/>
              <a:endCxn id="1055" idx="1"/>
            </p:cNvCxnSpPr>
            <p:nvPr/>
          </p:nvCxnSpPr>
          <p:spPr>
            <a:xfrm rot="10800000">
              <a:off x="5906577" y="4254114"/>
              <a:ext cx="36924" cy="5734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33" name="Группа 1076"/>
          <p:cNvGrpSpPr/>
          <p:nvPr/>
        </p:nvGrpSpPr>
        <p:grpSpPr>
          <a:xfrm>
            <a:off x="5643570" y="3457239"/>
            <a:ext cx="263830" cy="471827"/>
            <a:chOff x="6221390" y="3221002"/>
            <a:chExt cx="263830" cy="471827"/>
          </a:xfrm>
        </p:grpSpPr>
        <p:cxnSp>
          <p:nvCxnSpPr>
            <p:cNvPr id="1078" name="Прямая соединительная линия 1077"/>
            <p:cNvCxnSpPr>
              <a:stCxn id="1085" idx="2"/>
              <a:endCxn id="1081" idx="1"/>
            </p:cNvCxnSpPr>
            <p:nvPr/>
          </p:nvCxnSpPr>
          <p:spPr>
            <a:xfrm rot="5400000" flipH="1" flipV="1">
              <a:off x="6100411" y="3468600"/>
              <a:ext cx="286172" cy="1652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079" name="8-конечная звезда 1078"/>
            <p:cNvSpPr/>
            <p:nvPr/>
          </p:nvSpPr>
          <p:spPr>
            <a:xfrm rot="1262594">
              <a:off x="6236996" y="3506754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80" name="8-конечная звезда 1079"/>
            <p:cNvSpPr/>
            <p:nvPr/>
          </p:nvSpPr>
          <p:spPr>
            <a:xfrm rot="1262594">
              <a:off x="6308434" y="3292440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81" name="8-конечная звезда 1080"/>
            <p:cNvSpPr/>
            <p:nvPr/>
          </p:nvSpPr>
          <p:spPr>
            <a:xfrm rot="1262594">
              <a:off x="6221390" y="3292438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82" name="8-конечная звезда 1081"/>
            <p:cNvSpPr/>
            <p:nvPr/>
          </p:nvSpPr>
          <p:spPr>
            <a:xfrm rot="1262594">
              <a:off x="6292828" y="3308046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83" name="8-конечная звезда 1082"/>
            <p:cNvSpPr/>
            <p:nvPr/>
          </p:nvSpPr>
          <p:spPr>
            <a:xfrm rot="1262594">
              <a:off x="6364265" y="3221002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84" name="8-конечная звезда 1083"/>
            <p:cNvSpPr/>
            <p:nvPr/>
          </p:nvSpPr>
          <p:spPr>
            <a:xfrm rot="1262594">
              <a:off x="6442020" y="3556268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85" name="8-конечная звезда 1084"/>
            <p:cNvSpPr/>
            <p:nvPr/>
          </p:nvSpPr>
          <p:spPr>
            <a:xfrm rot="1262594">
              <a:off x="6221390" y="3578191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86" name="8-конечная звезда 1085"/>
            <p:cNvSpPr/>
            <p:nvPr/>
          </p:nvSpPr>
          <p:spPr>
            <a:xfrm rot="1262594">
              <a:off x="6221390" y="3649629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087" name="Прямая соединительная линия 1086"/>
            <p:cNvCxnSpPr>
              <a:stCxn id="1085" idx="6"/>
              <a:endCxn id="1082" idx="3"/>
            </p:cNvCxnSpPr>
            <p:nvPr/>
          </p:nvCxnSpPr>
          <p:spPr>
            <a:xfrm rot="5400000" flipH="1" flipV="1">
              <a:off x="6152110" y="3437054"/>
              <a:ext cx="241215" cy="4394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88" name="Прямая соединительная линия 1087"/>
            <p:cNvCxnSpPr>
              <a:stCxn id="1085" idx="0"/>
              <a:endCxn id="1080" idx="7"/>
            </p:cNvCxnSpPr>
            <p:nvPr/>
          </p:nvCxnSpPr>
          <p:spPr>
            <a:xfrm flipV="1">
              <a:off x="6263149" y="3305269"/>
              <a:ext cx="86625" cy="30227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89" name="Прямая соединительная линия 1088"/>
            <p:cNvCxnSpPr>
              <a:stCxn id="1086" idx="7"/>
              <a:endCxn id="1083" idx="2"/>
            </p:cNvCxnSpPr>
            <p:nvPr/>
          </p:nvCxnSpPr>
          <p:spPr>
            <a:xfrm rot="5400000" flipH="1" flipV="1">
              <a:off x="6120571" y="3404921"/>
              <a:ext cx="399697" cy="11537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90" name="Прямая соединительная линия 1089"/>
            <p:cNvCxnSpPr>
              <a:stCxn id="1086" idx="0"/>
              <a:endCxn id="1084" idx="3"/>
            </p:cNvCxnSpPr>
            <p:nvPr/>
          </p:nvCxnSpPr>
          <p:spPr>
            <a:xfrm flipV="1">
              <a:off x="6263149" y="3586639"/>
              <a:ext cx="180731" cy="9234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91" name="Прямая соединительная линия 1090"/>
            <p:cNvCxnSpPr>
              <a:stCxn id="1086" idx="1"/>
              <a:endCxn id="1085" idx="1"/>
            </p:cNvCxnSpPr>
            <p:nvPr/>
          </p:nvCxnSpPr>
          <p:spPr>
            <a:xfrm rot="5400000" flipH="1">
              <a:off x="6216042" y="3655250"/>
              <a:ext cx="71438" cy="158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34" name="Группа 1091"/>
          <p:cNvGrpSpPr/>
          <p:nvPr/>
        </p:nvGrpSpPr>
        <p:grpSpPr>
          <a:xfrm>
            <a:off x="6786578" y="3357562"/>
            <a:ext cx="257514" cy="478144"/>
            <a:chOff x="7435836" y="3006688"/>
            <a:chExt cx="257514" cy="478144"/>
          </a:xfrm>
        </p:grpSpPr>
        <p:cxnSp>
          <p:nvCxnSpPr>
            <p:cNvPr id="1093" name="Прямая соединительная линия 1092"/>
            <p:cNvCxnSpPr>
              <a:stCxn id="1095" idx="7"/>
              <a:endCxn id="1094" idx="3"/>
            </p:cNvCxnSpPr>
            <p:nvPr/>
          </p:nvCxnSpPr>
          <p:spPr>
            <a:xfrm rot="5400000" flipH="1" flipV="1">
              <a:off x="7511096" y="3103624"/>
              <a:ext cx="49512" cy="9352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094" name="8-конечная звезда 1093"/>
            <p:cNvSpPr/>
            <p:nvPr/>
          </p:nvSpPr>
          <p:spPr>
            <a:xfrm rot="1262594">
              <a:off x="7580290" y="3087669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95" name="8-конечная звезда 1094"/>
            <p:cNvSpPr/>
            <p:nvPr/>
          </p:nvSpPr>
          <p:spPr>
            <a:xfrm rot="1262594">
              <a:off x="7437414" y="3159107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96" name="8-конечная звезда 1095"/>
            <p:cNvSpPr/>
            <p:nvPr/>
          </p:nvSpPr>
          <p:spPr>
            <a:xfrm rot="1262594">
              <a:off x="7437415" y="3294018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97" name="8-конечная звезда 1096"/>
            <p:cNvSpPr/>
            <p:nvPr/>
          </p:nvSpPr>
          <p:spPr>
            <a:xfrm rot="1262594">
              <a:off x="7588255" y="3300335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98" name="8-конечная звезда 1097"/>
            <p:cNvSpPr/>
            <p:nvPr/>
          </p:nvSpPr>
          <p:spPr>
            <a:xfrm rot="1262594">
              <a:off x="7650150" y="3006688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99" name="8-конечная звезда 1098"/>
            <p:cNvSpPr/>
            <p:nvPr/>
          </p:nvSpPr>
          <p:spPr>
            <a:xfrm rot="1262594">
              <a:off x="7585028" y="3441632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00" name="8-конечная звезда 1099"/>
            <p:cNvSpPr/>
            <p:nvPr/>
          </p:nvSpPr>
          <p:spPr>
            <a:xfrm rot="1262594">
              <a:off x="7435836" y="3363878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101" name="Прямая соединительная линия 1100"/>
            <p:cNvCxnSpPr>
              <a:stCxn id="1096" idx="5"/>
              <a:endCxn id="1095" idx="2"/>
            </p:cNvCxnSpPr>
            <p:nvPr/>
          </p:nvCxnSpPr>
          <p:spPr>
            <a:xfrm rot="5400000" flipH="1" flipV="1">
              <a:off x="7411566" y="3253192"/>
              <a:ext cx="85038" cy="126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02" name="Прямая соединительная линия 1101"/>
            <p:cNvCxnSpPr>
              <a:stCxn id="1100" idx="2"/>
              <a:endCxn id="1096" idx="2"/>
            </p:cNvCxnSpPr>
            <p:nvPr/>
          </p:nvCxnSpPr>
          <p:spPr>
            <a:xfrm rot="5400000" flipH="1" flipV="1">
              <a:off x="7422490" y="3373407"/>
              <a:ext cx="59420" cy="504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03" name="Прямая соединительная линия 1102"/>
            <p:cNvCxnSpPr>
              <a:stCxn id="1097" idx="3"/>
              <a:endCxn id="1096" idx="0"/>
            </p:cNvCxnSpPr>
            <p:nvPr/>
          </p:nvCxnSpPr>
          <p:spPr>
            <a:xfrm rot="5400000" flipH="1">
              <a:off x="7536305" y="3284023"/>
              <a:ext cx="7585" cy="10096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04" name="Прямая соединительная линия 1103"/>
            <p:cNvCxnSpPr>
              <a:stCxn id="1098" idx="2"/>
              <a:endCxn id="1094" idx="6"/>
            </p:cNvCxnSpPr>
            <p:nvPr/>
          </p:nvCxnSpPr>
          <p:spPr>
            <a:xfrm rot="5400000">
              <a:off x="7619979" y="3045454"/>
              <a:ext cx="41023" cy="4700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05" name="Прямая соединительная линия 1104"/>
            <p:cNvCxnSpPr>
              <a:stCxn id="1097" idx="5"/>
              <a:endCxn id="1094" idx="2"/>
            </p:cNvCxnSpPr>
            <p:nvPr/>
          </p:nvCxnSpPr>
          <p:spPr>
            <a:xfrm rot="16200000" flipV="1">
              <a:off x="7519548" y="3217916"/>
              <a:ext cx="162793" cy="669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06" name="Прямая соединительная линия 1105"/>
            <p:cNvCxnSpPr>
              <a:stCxn id="1099" idx="6"/>
              <a:endCxn id="1097" idx="2"/>
            </p:cNvCxnSpPr>
            <p:nvPr/>
          </p:nvCxnSpPr>
          <p:spPr>
            <a:xfrm rot="16200000" flipV="1">
              <a:off x="7564703" y="3393392"/>
              <a:ext cx="90539" cy="882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35" name="Группа 1106"/>
          <p:cNvGrpSpPr/>
          <p:nvPr/>
        </p:nvGrpSpPr>
        <p:grpSpPr>
          <a:xfrm>
            <a:off x="6596902" y="2563327"/>
            <a:ext cx="397148" cy="776439"/>
            <a:chOff x="7150610" y="2045465"/>
            <a:chExt cx="397148" cy="776439"/>
          </a:xfrm>
        </p:grpSpPr>
        <p:cxnSp>
          <p:nvCxnSpPr>
            <p:cNvPr id="1108" name="Прямая соединительная линия 1107"/>
            <p:cNvCxnSpPr>
              <a:stCxn id="1115" idx="6"/>
              <a:endCxn id="1111" idx="3"/>
            </p:cNvCxnSpPr>
            <p:nvPr/>
          </p:nvCxnSpPr>
          <p:spPr>
            <a:xfrm rot="5400000" flipH="1" flipV="1">
              <a:off x="7358363" y="2364100"/>
              <a:ext cx="182975" cy="10624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09" name="Прямая соединительная линия 1108"/>
            <p:cNvCxnSpPr>
              <a:stCxn id="1116" idx="6"/>
              <a:endCxn id="1113" idx="2"/>
            </p:cNvCxnSpPr>
            <p:nvPr/>
          </p:nvCxnSpPr>
          <p:spPr>
            <a:xfrm rot="5400000" flipH="1" flipV="1">
              <a:off x="7401264" y="2726571"/>
              <a:ext cx="99198" cy="99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110" name="8-конечная звезда 1109"/>
            <p:cNvSpPr/>
            <p:nvPr/>
          </p:nvSpPr>
          <p:spPr>
            <a:xfrm rot="1262594">
              <a:off x="7223100" y="243676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11" name="8-конечная звезда 1110"/>
            <p:cNvSpPr/>
            <p:nvPr/>
          </p:nvSpPr>
          <p:spPr>
            <a:xfrm rot="1262594">
              <a:off x="7500958" y="2292834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12" name="8-конечная звезда 1111"/>
            <p:cNvSpPr/>
            <p:nvPr/>
          </p:nvSpPr>
          <p:spPr>
            <a:xfrm rot="1262594">
              <a:off x="7150610" y="2632228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13" name="8-конечная звезда 1112"/>
            <p:cNvSpPr/>
            <p:nvPr/>
          </p:nvSpPr>
          <p:spPr>
            <a:xfrm rot="1262594">
              <a:off x="7436361" y="2632228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15" name="8-конечная звезда 1114"/>
            <p:cNvSpPr/>
            <p:nvPr/>
          </p:nvSpPr>
          <p:spPr>
            <a:xfrm rot="1262594">
              <a:off x="7364925" y="2507149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16" name="8-конечная звезда 1115"/>
            <p:cNvSpPr/>
            <p:nvPr/>
          </p:nvSpPr>
          <p:spPr>
            <a:xfrm rot="1262594">
              <a:off x="7418566" y="2775104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17" name="8-конечная звезда 1116"/>
            <p:cNvSpPr/>
            <p:nvPr/>
          </p:nvSpPr>
          <p:spPr>
            <a:xfrm rot="1262594">
              <a:off x="7150610" y="2489352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118" name="Прямая соединительная линия 1117"/>
            <p:cNvCxnSpPr>
              <a:stCxn id="1110" idx="0"/>
              <a:endCxn id="1115" idx="4"/>
            </p:cNvCxnSpPr>
            <p:nvPr/>
          </p:nvCxnSpPr>
          <p:spPr>
            <a:xfrm>
              <a:off x="7275299" y="2473458"/>
              <a:ext cx="91187" cy="4868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19" name="Прямая соединительная линия 1118"/>
            <p:cNvCxnSpPr>
              <a:stCxn id="1113" idx="5"/>
              <a:endCxn id="1115" idx="0"/>
            </p:cNvCxnSpPr>
            <p:nvPr/>
          </p:nvCxnSpPr>
          <p:spPr>
            <a:xfrm rot="16200000" flipV="1">
              <a:off x="7382566" y="2566550"/>
              <a:ext cx="95293" cy="4009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20" name="Прямая соединительная линия 1119"/>
            <p:cNvCxnSpPr>
              <a:stCxn id="1112" idx="5"/>
              <a:endCxn id="1117" idx="2"/>
            </p:cNvCxnSpPr>
            <p:nvPr/>
          </p:nvCxnSpPr>
          <p:spPr>
            <a:xfrm rot="5400000" flipH="1" flipV="1">
              <a:off x="7115232" y="2583869"/>
              <a:ext cx="99653" cy="109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21" name="Прямая соединительная линия 1120"/>
            <p:cNvCxnSpPr>
              <a:stCxn id="1110" idx="6"/>
              <a:endCxn id="1452" idx="1"/>
            </p:cNvCxnSpPr>
            <p:nvPr/>
          </p:nvCxnSpPr>
          <p:spPr>
            <a:xfrm rot="5400000" flipH="1" flipV="1">
              <a:off x="7079437" y="2225824"/>
              <a:ext cx="393099" cy="3238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22" name="Прямая соединительная линия 1121"/>
            <p:cNvCxnSpPr>
              <a:stCxn id="1117" idx="5"/>
              <a:endCxn id="1110" idx="3"/>
            </p:cNvCxnSpPr>
            <p:nvPr/>
          </p:nvCxnSpPr>
          <p:spPr>
            <a:xfrm rot="5400000" flipH="1" flipV="1">
              <a:off x="7186646" y="2452589"/>
              <a:ext cx="16642" cy="6091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23" name="Прямая соединительная линия 1122"/>
            <p:cNvCxnSpPr>
              <a:stCxn id="1116" idx="4"/>
              <a:endCxn id="1112" idx="0"/>
            </p:cNvCxnSpPr>
            <p:nvPr/>
          </p:nvCxnSpPr>
          <p:spPr>
            <a:xfrm rot="10800000">
              <a:off x="7195849" y="2664030"/>
              <a:ext cx="224278" cy="12607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142" name="TextBox 1141"/>
          <p:cNvSpPr txBox="1"/>
          <p:nvPr/>
        </p:nvSpPr>
        <p:spPr>
          <a:xfrm rot="16603593">
            <a:off x="6374398" y="3552569"/>
            <a:ext cx="70215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ВОРОН</a:t>
            </a:r>
            <a:endParaRPr lang="uk-UA" sz="8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1143" name="TextBox 1142"/>
          <p:cNvSpPr txBox="1"/>
          <p:nvPr/>
        </p:nvSpPr>
        <p:spPr>
          <a:xfrm rot="1344264">
            <a:off x="6361487" y="3207591"/>
            <a:ext cx="70215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ЧАША</a:t>
            </a:r>
            <a:endParaRPr lang="uk-UA" sz="8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1144" name="TextBox 1143"/>
          <p:cNvSpPr txBox="1"/>
          <p:nvPr/>
        </p:nvSpPr>
        <p:spPr>
          <a:xfrm rot="18282438">
            <a:off x="5516759" y="4198782"/>
            <a:ext cx="70215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ВОЛОПАС</a:t>
            </a:r>
            <a:endParaRPr lang="uk-UA" sz="8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1145" name="TextBox 1144"/>
          <p:cNvSpPr txBox="1"/>
          <p:nvPr/>
        </p:nvSpPr>
        <p:spPr>
          <a:xfrm rot="19413718">
            <a:off x="4784916" y="4110512"/>
            <a:ext cx="70215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ПН </a:t>
            </a:r>
          </a:p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КОРОНА</a:t>
            </a:r>
            <a:endParaRPr lang="uk-UA" sz="8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1146" name="TextBox 1145"/>
          <p:cNvSpPr txBox="1"/>
          <p:nvPr/>
        </p:nvSpPr>
        <p:spPr>
          <a:xfrm rot="19546177">
            <a:off x="5211106" y="4610626"/>
            <a:ext cx="70215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ЗМІЯ</a:t>
            </a:r>
            <a:endParaRPr lang="uk-UA" sz="8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1147" name="TextBox 1146"/>
          <p:cNvSpPr txBox="1"/>
          <p:nvPr/>
        </p:nvSpPr>
        <p:spPr>
          <a:xfrm>
            <a:off x="4358604" y="5319481"/>
            <a:ext cx="70215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ЗМІЯ</a:t>
            </a:r>
            <a:endParaRPr lang="uk-UA" sz="8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grpSp>
        <p:nvGrpSpPr>
          <p:cNvPr id="36" name="Группа 1147"/>
          <p:cNvGrpSpPr/>
          <p:nvPr/>
        </p:nvGrpSpPr>
        <p:grpSpPr>
          <a:xfrm>
            <a:off x="4143372" y="5239587"/>
            <a:ext cx="178722" cy="332553"/>
            <a:chOff x="4446920" y="5936171"/>
            <a:chExt cx="178722" cy="332553"/>
          </a:xfrm>
        </p:grpSpPr>
        <p:sp>
          <p:nvSpPr>
            <p:cNvPr id="1149" name="8-конечная звезда 1148"/>
            <p:cNvSpPr/>
            <p:nvPr/>
          </p:nvSpPr>
          <p:spPr>
            <a:xfrm rot="1262594">
              <a:off x="4507404" y="6221924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50" name="8-конечная звезда 1149"/>
            <p:cNvSpPr/>
            <p:nvPr/>
          </p:nvSpPr>
          <p:spPr>
            <a:xfrm rot="1262594">
              <a:off x="4578842" y="6079048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51" name="8-конечная звезда 1150"/>
            <p:cNvSpPr/>
            <p:nvPr/>
          </p:nvSpPr>
          <p:spPr>
            <a:xfrm rot="1262594">
              <a:off x="4446920" y="6079048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52" name="8-конечная звезда 1151"/>
            <p:cNvSpPr/>
            <p:nvPr/>
          </p:nvSpPr>
          <p:spPr>
            <a:xfrm rot="1262594">
              <a:off x="4507404" y="5936171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153" name="Прямая соединительная линия 1152"/>
            <p:cNvCxnSpPr>
              <a:stCxn id="1149" idx="7"/>
              <a:endCxn id="1150" idx="1"/>
            </p:cNvCxnSpPr>
            <p:nvPr/>
          </p:nvCxnSpPr>
          <p:spPr>
            <a:xfrm rot="5400000" flipH="1" flipV="1">
              <a:off x="4525970" y="6150051"/>
              <a:ext cx="111991" cy="5955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54" name="Прямая соединительная линия 1153"/>
            <p:cNvCxnSpPr>
              <a:stCxn id="1151" idx="6"/>
              <a:endCxn id="1152" idx="2"/>
            </p:cNvCxnSpPr>
            <p:nvPr/>
          </p:nvCxnSpPr>
          <p:spPr>
            <a:xfrm rot="5400000" flipH="1" flipV="1">
              <a:off x="4450963" y="6009170"/>
              <a:ext cx="99199" cy="4368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55" name="Прямая соединительная линия 1154"/>
            <p:cNvCxnSpPr>
              <a:stCxn id="1150" idx="5"/>
              <a:endCxn id="1152" idx="0"/>
            </p:cNvCxnSpPr>
            <p:nvPr/>
          </p:nvCxnSpPr>
          <p:spPr>
            <a:xfrm rot="16200000" flipV="1">
              <a:off x="4516147" y="6004470"/>
              <a:ext cx="113091" cy="4009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56" name="Прямая соединительная линия 1155"/>
            <p:cNvCxnSpPr>
              <a:stCxn id="1151" idx="1"/>
              <a:endCxn id="1149" idx="5"/>
            </p:cNvCxnSpPr>
            <p:nvPr/>
          </p:nvCxnSpPr>
          <p:spPr>
            <a:xfrm rot="16200000" flipH="1">
              <a:off x="4450508" y="6153145"/>
              <a:ext cx="100108" cy="4148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37" name="Группа 1156"/>
          <p:cNvGrpSpPr/>
          <p:nvPr/>
        </p:nvGrpSpPr>
        <p:grpSpPr>
          <a:xfrm>
            <a:off x="3508323" y="4643446"/>
            <a:ext cx="699645" cy="615672"/>
            <a:chOff x="3730532" y="5367300"/>
            <a:chExt cx="699645" cy="615672"/>
          </a:xfrm>
        </p:grpSpPr>
        <p:sp>
          <p:nvSpPr>
            <p:cNvPr id="1158" name="8-конечная звезда 1157"/>
            <p:cNvSpPr/>
            <p:nvPr/>
          </p:nvSpPr>
          <p:spPr>
            <a:xfrm rot="1262594">
              <a:off x="4383377" y="5445580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59" name="8-конечная звезда 1158"/>
            <p:cNvSpPr/>
            <p:nvPr/>
          </p:nvSpPr>
          <p:spPr>
            <a:xfrm rot="1262594">
              <a:off x="4159161" y="5732385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60" name="8-конечная звезда 1159"/>
            <p:cNvSpPr/>
            <p:nvPr/>
          </p:nvSpPr>
          <p:spPr>
            <a:xfrm rot="1262594">
              <a:off x="4303686" y="5519719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61" name="8-конечная звезда 1160"/>
            <p:cNvSpPr/>
            <p:nvPr/>
          </p:nvSpPr>
          <p:spPr>
            <a:xfrm rot="1262594">
              <a:off x="3944848" y="5660947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62" name="8-конечная звезда 1161"/>
            <p:cNvSpPr/>
            <p:nvPr/>
          </p:nvSpPr>
          <p:spPr>
            <a:xfrm rot="1262594">
              <a:off x="3730532" y="5660945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63" name="8-конечная звезда 1162"/>
            <p:cNvSpPr/>
            <p:nvPr/>
          </p:nvSpPr>
          <p:spPr>
            <a:xfrm rot="1262594">
              <a:off x="3867094" y="5367300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64" name="8-конечная звезда 1163"/>
            <p:cNvSpPr/>
            <p:nvPr/>
          </p:nvSpPr>
          <p:spPr>
            <a:xfrm rot="1262594">
              <a:off x="4006811" y="5507018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65" name="8-конечная звезда 1164"/>
            <p:cNvSpPr/>
            <p:nvPr/>
          </p:nvSpPr>
          <p:spPr>
            <a:xfrm rot="1262594">
              <a:off x="3800919" y="5375622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66" name="8-конечная звезда 1165"/>
            <p:cNvSpPr/>
            <p:nvPr/>
          </p:nvSpPr>
          <p:spPr>
            <a:xfrm rot="1262594">
              <a:off x="4221652" y="5936172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167" name="Прямая соединительная линия 1166"/>
            <p:cNvCxnSpPr>
              <a:stCxn id="1160" idx="7"/>
              <a:endCxn id="1158" idx="7"/>
            </p:cNvCxnSpPr>
            <p:nvPr/>
          </p:nvCxnSpPr>
          <p:spPr>
            <a:xfrm rot="5400000" flipH="1" flipV="1">
              <a:off x="4353622" y="5461218"/>
              <a:ext cx="76277" cy="7280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68" name="Прямая соединительная линия 1167"/>
            <p:cNvCxnSpPr>
              <a:stCxn id="1164" idx="5"/>
              <a:endCxn id="1163" idx="0"/>
            </p:cNvCxnSpPr>
            <p:nvPr/>
          </p:nvCxnSpPr>
          <p:spPr>
            <a:xfrm rot="16200000" flipV="1">
              <a:off x="3925915" y="5415152"/>
              <a:ext cx="97544" cy="8990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69" name="Прямая соединительная линия 1168"/>
            <p:cNvCxnSpPr>
              <a:stCxn id="1159" idx="6"/>
              <a:endCxn id="1160" idx="3"/>
            </p:cNvCxnSpPr>
            <p:nvPr/>
          </p:nvCxnSpPr>
          <p:spPr>
            <a:xfrm rot="5400000" flipH="1" flipV="1">
              <a:off x="4162682" y="5590856"/>
              <a:ext cx="176504" cy="11015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70" name="Прямая соединительная линия 1169"/>
            <p:cNvCxnSpPr>
              <a:stCxn id="1159" idx="5"/>
              <a:endCxn id="1164" idx="1"/>
            </p:cNvCxnSpPr>
            <p:nvPr/>
          </p:nvCxnSpPr>
          <p:spPr>
            <a:xfrm rot="16200000" flipV="1">
              <a:off x="4013014" y="5572527"/>
              <a:ext cx="186353" cy="13801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71" name="Прямая соединительная линия 1170"/>
            <p:cNvCxnSpPr>
              <a:stCxn id="1162" idx="7"/>
              <a:endCxn id="1161" idx="4"/>
            </p:cNvCxnSpPr>
            <p:nvPr/>
          </p:nvCxnSpPr>
          <p:spPr>
            <a:xfrm rot="16200000" flipH="1">
              <a:off x="3863792" y="5595396"/>
              <a:ext cx="1270" cy="16444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72" name="Прямая соединительная линия 1171"/>
            <p:cNvCxnSpPr>
              <a:stCxn id="1161" idx="7"/>
              <a:endCxn id="1159" idx="3"/>
            </p:cNvCxnSpPr>
            <p:nvPr/>
          </p:nvCxnSpPr>
          <p:spPr>
            <a:xfrm rot="16200000" flipH="1">
              <a:off x="4032322" y="5641184"/>
              <a:ext cx="93364" cy="16496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73" name="Прямая соединительная линия 1172"/>
            <p:cNvCxnSpPr>
              <a:stCxn id="1166" idx="5"/>
              <a:endCxn id="1159" idx="1"/>
            </p:cNvCxnSpPr>
            <p:nvPr/>
          </p:nvCxnSpPr>
          <p:spPr>
            <a:xfrm rot="16200000" flipV="1">
              <a:off x="4139274" y="5841910"/>
              <a:ext cx="154129" cy="3842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74" name="Прямая соединительная линия 1173"/>
            <p:cNvCxnSpPr>
              <a:stCxn id="1165" idx="1"/>
              <a:endCxn id="1163" idx="0"/>
            </p:cNvCxnSpPr>
            <p:nvPr/>
          </p:nvCxnSpPr>
          <p:spPr>
            <a:xfrm rot="5400000" flipH="1" flipV="1">
              <a:off x="3877240" y="5367913"/>
              <a:ext cx="9072" cy="9591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38" name="Группа 1174"/>
          <p:cNvGrpSpPr/>
          <p:nvPr/>
        </p:nvGrpSpPr>
        <p:grpSpPr>
          <a:xfrm rot="556316">
            <a:off x="2987677" y="2685344"/>
            <a:ext cx="850325" cy="1621014"/>
            <a:chOff x="2494991" y="3188512"/>
            <a:chExt cx="850325" cy="1621014"/>
          </a:xfrm>
        </p:grpSpPr>
        <p:sp>
          <p:nvSpPr>
            <p:cNvPr id="1176" name="8-конечная звезда 1175"/>
            <p:cNvSpPr/>
            <p:nvPr/>
          </p:nvSpPr>
          <p:spPr>
            <a:xfrm rot="1262594">
              <a:off x="2997889" y="428406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77" name="8-конечная звезда 1176"/>
            <p:cNvSpPr/>
            <p:nvPr/>
          </p:nvSpPr>
          <p:spPr>
            <a:xfrm rot="1262594">
              <a:off x="2907837" y="4157669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78" name="8-конечная звезда 1177"/>
            <p:cNvSpPr/>
            <p:nvPr/>
          </p:nvSpPr>
          <p:spPr>
            <a:xfrm rot="1262594">
              <a:off x="2634556" y="4257229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79" name="8-конечная звезда 1178"/>
            <p:cNvSpPr/>
            <p:nvPr/>
          </p:nvSpPr>
          <p:spPr>
            <a:xfrm rot="1262594">
              <a:off x="2858909" y="4744726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80" name="8-конечная звезда 1179"/>
            <p:cNvSpPr/>
            <p:nvPr/>
          </p:nvSpPr>
          <p:spPr>
            <a:xfrm rot="1262594">
              <a:off x="2494991" y="3845711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81" name="8-конечная звезда 1180"/>
            <p:cNvSpPr/>
            <p:nvPr/>
          </p:nvSpPr>
          <p:spPr>
            <a:xfrm rot="1262594">
              <a:off x="2788519" y="3870175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82" name="8-конечная звезда 1181"/>
            <p:cNvSpPr/>
            <p:nvPr/>
          </p:nvSpPr>
          <p:spPr>
            <a:xfrm rot="1262594">
              <a:off x="2651069" y="4437026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83" name="8-конечная звезда 1182"/>
            <p:cNvSpPr/>
            <p:nvPr/>
          </p:nvSpPr>
          <p:spPr>
            <a:xfrm rot="1262594">
              <a:off x="2705575" y="4725541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84" name="8-конечная звезда 1183"/>
            <p:cNvSpPr/>
            <p:nvPr/>
          </p:nvSpPr>
          <p:spPr>
            <a:xfrm rot="1262594">
              <a:off x="2835305" y="3731537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86" name="8-конечная звезда 1185"/>
            <p:cNvSpPr/>
            <p:nvPr/>
          </p:nvSpPr>
          <p:spPr>
            <a:xfrm rot="1262594">
              <a:off x="3177825" y="3386081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87" name="8-конечная звезда 1186"/>
            <p:cNvSpPr/>
            <p:nvPr/>
          </p:nvSpPr>
          <p:spPr>
            <a:xfrm rot="1262594">
              <a:off x="2950797" y="4438987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88" name="8-конечная звезда 1187"/>
            <p:cNvSpPr/>
            <p:nvPr/>
          </p:nvSpPr>
          <p:spPr>
            <a:xfrm rot="1262594">
              <a:off x="2856880" y="4307084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89" name="8-конечная звезда 1188"/>
            <p:cNvSpPr/>
            <p:nvPr/>
          </p:nvSpPr>
          <p:spPr>
            <a:xfrm rot="1262594">
              <a:off x="3083493" y="3460101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90" name="8-конечная звезда 1189"/>
            <p:cNvSpPr/>
            <p:nvPr/>
          </p:nvSpPr>
          <p:spPr>
            <a:xfrm rot="1262594">
              <a:off x="3147923" y="4328438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91" name="8-конечная звезда 1190"/>
            <p:cNvSpPr/>
            <p:nvPr/>
          </p:nvSpPr>
          <p:spPr>
            <a:xfrm rot="1262594">
              <a:off x="3131601" y="4625819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92" name="8-конечная звезда 1191"/>
            <p:cNvSpPr/>
            <p:nvPr/>
          </p:nvSpPr>
          <p:spPr>
            <a:xfrm rot="1262594">
              <a:off x="3108579" y="4484810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93" name="8-конечная звезда 1192"/>
            <p:cNvSpPr/>
            <p:nvPr/>
          </p:nvSpPr>
          <p:spPr>
            <a:xfrm rot="1262594">
              <a:off x="2983274" y="4650033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94" name="8-конечная звезда 1193"/>
            <p:cNvSpPr/>
            <p:nvPr/>
          </p:nvSpPr>
          <p:spPr>
            <a:xfrm rot="1262594">
              <a:off x="3109446" y="3695960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95" name="8-конечная звезда 1194"/>
            <p:cNvSpPr/>
            <p:nvPr/>
          </p:nvSpPr>
          <p:spPr>
            <a:xfrm rot="1262594">
              <a:off x="3298516" y="3874730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96" name="8-конечная звезда 1195"/>
            <p:cNvSpPr/>
            <p:nvPr/>
          </p:nvSpPr>
          <p:spPr>
            <a:xfrm rot="1262594">
              <a:off x="3216501" y="3815736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97" name="8-конечная звезда 1196"/>
            <p:cNvSpPr/>
            <p:nvPr/>
          </p:nvSpPr>
          <p:spPr>
            <a:xfrm rot="1262594">
              <a:off x="3234842" y="3530720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99" name="8-конечная звезда 1198"/>
            <p:cNvSpPr/>
            <p:nvPr/>
          </p:nvSpPr>
          <p:spPr>
            <a:xfrm rot="1262594">
              <a:off x="3114104" y="3188512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00" name="8-конечная звезда 1199"/>
            <p:cNvSpPr/>
            <p:nvPr/>
          </p:nvSpPr>
          <p:spPr>
            <a:xfrm rot="1262594">
              <a:off x="3126185" y="3308529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01" name="8-конечная звезда 1200"/>
            <p:cNvSpPr/>
            <p:nvPr/>
          </p:nvSpPr>
          <p:spPr>
            <a:xfrm rot="1262594">
              <a:off x="2952827" y="3576761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02" name="8-конечная звезда 1201"/>
            <p:cNvSpPr/>
            <p:nvPr/>
          </p:nvSpPr>
          <p:spPr>
            <a:xfrm rot="1262594">
              <a:off x="3163361" y="3967512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203" name="Прямая соединительная линия 1202"/>
            <p:cNvCxnSpPr>
              <a:stCxn id="1200" idx="1"/>
              <a:endCxn id="1186" idx="0"/>
            </p:cNvCxnSpPr>
            <p:nvPr/>
          </p:nvCxnSpPr>
          <p:spPr>
            <a:xfrm rot="15643684" flipH="1">
              <a:off x="3154562" y="3358635"/>
              <a:ext cx="79987" cy="5881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04" name="Прямая соединительная линия 1203"/>
            <p:cNvCxnSpPr>
              <a:stCxn id="1176" idx="5"/>
              <a:endCxn id="1188" idx="6"/>
            </p:cNvCxnSpPr>
            <p:nvPr/>
          </p:nvCxnSpPr>
          <p:spPr>
            <a:xfrm rot="15643684" flipH="1" flipV="1">
              <a:off x="2952345" y="4236435"/>
              <a:ext cx="2810" cy="12240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05" name="Прямая соединительная линия 1204"/>
            <p:cNvCxnSpPr>
              <a:stCxn id="1181" idx="7"/>
              <a:endCxn id="1184" idx="3"/>
            </p:cNvCxnSpPr>
            <p:nvPr/>
          </p:nvCxnSpPr>
          <p:spPr>
            <a:xfrm rot="4843684" flipH="1" flipV="1">
              <a:off x="2783865" y="3826164"/>
              <a:ext cx="120431" cy="659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06" name="Прямая соединительная линия 1205"/>
            <p:cNvCxnSpPr>
              <a:stCxn id="1181" idx="5"/>
              <a:endCxn id="1180" idx="6"/>
            </p:cNvCxnSpPr>
            <p:nvPr/>
          </p:nvCxnSpPr>
          <p:spPr>
            <a:xfrm rot="15643684" flipV="1">
              <a:off x="2639362" y="3729826"/>
              <a:ext cx="68067" cy="26118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07" name="Прямая соединительная линия 1206"/>
            <p:cNvCxnSpPr>
              <a:stCxn id="1177" idx="0"/>
              <a:endCxn id="1181" idx="0"/>
            </p:cNvCxnSpPr>
            <p:nvPr/>
          </p:nvCxnSpPr>
          <p:spPr>
            <a:xfrm rot="21043684" flipH="1" flipV="1">
              <a:off x="2875099" y="3906475"/>
              <a:ext cx="71438" cy="30296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08" name="Прямая соединительная линия 1207"/>
            <p:cNvCxnSpPr>
              <a:stCxn id="1178" idx="5"/>
              <a:endCxn id="1180" idx="1"/>
            </p:cNvCxnSpPr>
            <p:nvPr/>
          </p:nvCxnSpPr>
          <p:spPr>
            <a:xfrm rot="15643684" flipV="1">
              <a:off x="2414200" y="4056364"/>
              <a:ext cx="365946" cy="5501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09" name="Прямая соединительная линия 1208"/>
            <p:cNvCxnSpPr>
              <a:stCxn id="1179" idx="5"/>
              <a:endCxn id="1182" idx="7"/>
            </p:cNvCxnSpPr>
            <p:nvPr/>
          </p:nvCxnSpPr>
          <p:spPr>
            <a:xfrm rot="15643684" flipV="1">
              <a:off x="2631014" y="4537452"/>
              <a:ext cx="318871" cy="12567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10" name="Прямая соединительная линия 1209"/>
            <p:cNvCxnSpPr>
              <a:stCxn id="1183" idx="5"/>
              <a:endCxn id="1182" idx="1"/>
            </p:cNvCxnSpPr>
            <p:nvPr/>
          </p:nvCxnSpPr>
          <p:spPr>
            <a:xfrm rot="4843684" flipH="1" flipV="1">
              <a:off x="2584676" y="4605093"/>
              <a:ext cx="241292" cy="638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11" name="Прямая соединительная линия 1210"/>
            <p:cNvCxnSpPr>
              <a:stCxn id="1182" idx="0"/>
              <a:endCxn id="1178" idx="1"/>
            </p:cNvCxnSpPr>
            <p:nvPr/>
          </p:nvCxnSpPr>
          <p:spPr>
            <a:xfrm rot="21043684" flipV="1">
              <a:off x="2690672" y="4318381"/>
              <a:ext cx="2036" cy="15619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12" name="Прямая соединительная линия 1211"/>
            <p:cNvCxnSpPr>
              <a:stCxn id="1178" idx="7"/>
              <a:endCxn id="1177" idx="4"/>
            </p:cNvCxnSpPr>
            <p:nvPr/>
          </p:nvCxnSpPr>
          <p:spPr>
            <a:xfrm rot="4843684" flipH="1" flipV="1">
              <a:off x="2772096" y="4114235"/>
              <a:ext cx="62369" cy="22644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13" name="Прямая соединительная линия 1212"/>
            <p:cNvCxnSpPr>
              <a:stCxn id="1188" idx="4"/>
              <a:endCxn id="1178" idx="0"/>
            </p:cNvCxnSpPr>
            <p:nvPr/>
          </p:nvCxnSpPr>
          <p:spPr>
            <a:xfrm rot="10243684">
              <a:off x="2700114" y="4288405"/>
              <a:ext cx="155649" cy="4884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14" name="Прямая соединительная линия 1213"/>
            <p:cNvCxnSpPr>
              <a:stCxn id="1187" idx="4"/>
              <a:endCxn id="1188" idx="0"/>
            </p:cNvCxnSpPr>
            <p:nvPr/>
          </p:nvCxnSpPr>
          <p:spPr>
            <a:xfrm rot="10243684">
              <a:off x="2918427" y="4341007"/>
              <a:ext cx="24822" cy="11805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15" name="Прямая соединительная линия 1214"/>
            <p:cNvCxnSpPr>
              <a:stCxn id="1192" idx="1"/>
              <a:endCxn id="1187" idx="1"/>
            </p:cNvCxnSpPr>
            <p:nvPr/>
          </p:nvCxnSpPr>
          <p:spPr>
            <a:xfrm rot="4843684" flipH="1">
              <a:off x="3033606" y="4437901"/>
              <a:ext cx="63030" cy="14445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16" name="Прямая соединительная линия 1215"/>
            <p:cNvCxnSpPr>
              <a:stCxn id="1190" idx="4"/>
              <a:endCxn id="1176" idx="7"/>
            </p:cNvCxnSpPr>
            <p:nvPr/>
          </p:nvCxnSpPr>
          <p:spPr>
            <a:xfrm rot="10243684">
              <a:off x="3053708" y="4292334"/>
              <a:ext cx="91633" cy="5886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17" name="Прямая соединительная линия 1216"/>
            <p:cNvCxnSpPr>
              <a:stCxn id="1191" idx="5"/>
              <a:endCxn id="1192" idx="1"/>
            </p:cNvCxnSpPr>
            <p:nvPr/>
          </p:nvCxnSpPr>
          <p:spPr>
            <a:xfrm rot="4843684" flipH="1" flipV="1">
              <a:off x="3094687" y="4572782"/>
              <a:ext cx="97606" cy="1186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18" name="Прямая соединительная линия 1217"/>
            <p:cNvCxnSpPr>
              <a:stCxn id="1193" idx="5"/>
              <a:endCxn id="1187" idx="2"/>
            </p:cNvCxnSpPr>
            <p:nvPr/>
          </p:nvCxnSpPr>
          <p:spPr>
            <a:xfrm rot="15643684" flipV="1">
              <a:off x="2900915" y="4570232"/>
              <a:ext cx="163446" cy="277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22" name="Прямая соединительная линия 1221"/>
            <p:cNvCxnSpPr>
              <a:stCxn id="1186" idx="3"/>
              <a:endCxn id="1189" idx="6"/>
            </p:cNvCxnSpPr>
            <p:nvPr/>
          </p:nvCxnSpPr>
          <p:spPr>
            <a:xfrm rot="4843684">
              <a:off x="3139220" y="3414104"/>
              <a:ext cx="29236" cy="5809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23" name="Прямая соединительная линия 1222"/>
            <p:cNvCxnSpPr>
              <a:stCxn id="1201" idx="7"/>
              <a:endCxn id="1189" idx="3"/>
            </p:cNvCxnSpPr>
            <p:nvPr/>
          </p:nvCxnSpPr>
          <p:spPr>
            <a:xfrm rot="4843684" flipH="1" flipV="1">
              <a:off x="3007143" y="3497550"/>
              <a:ext cx="69605" cy="10121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24" name="Прямая соединительная линия 1223"/>
            <p:cNvCxnSpPr>
              <a:stCxn id="1189" idx="0"/>
              <a:endCxn id="1197" idx="3"/>
            </p:cNvCxnSpPr>
            <p:nvPr/>
          </p:nvCxnSpPr>
          <p:spPr>
            <a:xfrm rot="21043684">
              <a:off x="3151515" y="3497212"/>
              <a:ext cx="79959" cy="7332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25" name="Прямая соединительная линия 1224"/>
            <p:cNvCxnSpPr>
              <a:stCxn id="1184" idx="7"/>
              <a:endCxn id="1194" idx="3"/>
            </p:cNvCxnSpPr>
            <p:nvPr/>
          </p:nvCxnSpPr>
          <p:spPr>
            <a:xfrm rot="15643684" flipH="1">
              <a:off x="2990370" y="3625934"/>
              <a:ext cx="17702" cy="22456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26" name="Прямая соединительная линия 1225"/>
            <p:cNvCxnSpPr>
              <a:stCxn id="1234" idx="4"/>
              <a:endCxn id="1235" idx="3"/>
            </p:cNvCxnSpPr>
            <p:nvPr/>
          </p:nvCxnSpPr>
          <p:spPr>
            <a:xfrm rot="10243684">
              <a:off x="2699341" y="3721058"/>
              <a:ext cx="61638" cy="4494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27" name="Прямая соединительная линия 1226"/>
            <p:cNvCxnSpPr>
              <a:stCxn id="1184" idx="3"/>
              <a:endCxn id="1234" idx="0"/>
            </p:cNvCxnSpPr>
            <p:nvPr/>
          </p:nvCxnSpPr>
          <p:spPr>
            <a:xfrm rot="4843684">
              <a:off x="2822722" y="3762592"/>
              <a:ext cx="6783" cy="2444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28" name="Прямая соединительная линия 1227"/>
            <p:cNvCxnSpPr>
              <a:stCxn id="1184" idx="6"/>
              <a:endCxn id="1201" idx="3"/>
            </p:cNvCxnSpPr>
            <p:nvPr/>
          </p:nvCxnSpPr>
          <p:spPr>
            <a:xfrm rot="4843684" flipH="1" flipV="1">
              <a:off x="2859066" y="3620656"/>
              <a:ext cx="108711" cy="10168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29" name="Прямая соединительная линия 1228"/>
            <p:cNvCxnSpPr>
              <a:stCxn id="1201" idx="1"/>
              <a:endCxn id="1194" idx="4"/>
            </p:cNvCxnSpPr>
            <p:nvPr/>
          </p:nvCxnSpPr>
          <p:spPr>
            <a:xfrm rot="15643684" flipH="1">
              <a:off x="2994153" y="3611633"/>
              <a:ext cx="108430" cy="10923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30" name="Прямая соединительная линия 1229"/>
            <p:cNvCxnSpPr>
              <a:stCxn id="1196" idx="2"/>
              <a:endCxn id="1202" idx="5"/>
            </p:cNvCxnSpPr>
            <p:nvPr/>
          </p:nvCxnSpPr>
          <p:spPr>
            <a:xfrm rot="4843684">
              <a:off x="3155926" y="3880926"/>
              <a:ext cx="99047" cy="6896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31" name="Прямая соединительная линия 1230"/>
            <p:cNvCxnSpPr>
              <a:stCxn id="1196" idx="1"/>
              <a:endCxn id="1195" idx="4"/>
            </p:cNvCxnSpPr>
            <p:nvPr/>
          </p:nvCxnSpPr>
          <p:spPr>
            <a:xfrm rot="15643684" flipH="1">
              <a:off x="3256244" y="3852470"/>
              <a:ext cx="36992" cy="4530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32" name="Прямая соединительная линия 1231"/>
            <p:cNvCxnSpPr>
              <a:stCxn id="1196" idx="4"/>
              <a:endCxn id="1194" idx="0"/>
            </p:cNvCxnSpPr>
            <p:nvPr/>
          </p:nvCxnSpPr>
          <p:spPr>
            <a:xfrm rot="10243684">
              <a:off x="3163392" y="3723326"/>
              <a:ext cx="45960" cy="11184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33" name="Прямая соединительная линия 1232"/>
            <p:cNvCxnSpPr>
              <a:stCxn id="1200" idx="5"/>
              <a:endCxn id="1199" idx="2"/>
            </p:cNvCxnSpPr>
            <p:nvPr/>
          </p:nvCxnSpPr>
          <p:spPr>
            <a:xfrm rot="4843684" flipH="1" flipV="1">
              <a:off x="3095813" y="3271380"/>
              <a:ext cx="77560" cy="153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234" name="8-конечная звезда 1233"/>
            <p:cNvSpPr/>
            <p:nvPr/>
          </p:nvSpPr>
          <p:spPr>
            <a:xfrm rot="1262594">
              <a:off x="2762396" y="3743439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35" name="8-конечная звезда 1234"/>
            <p:cNvSpPr/>
            <p:nvPr/>
          </p:nvSpPr>
          <p:spPr>
            <a:xfrm rot="1262594">
              <a:off x="2694262" y="3695945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</p:grpSp>
      <p:grpSp>
        <p:nvGrpSpPr>
          <p:cNvPr id="39" name="Группа 1235"/>
          <p:cNvGrpSpPr/>
          <p:nvPr/>
        </p:nvGrpSpPr>
        <p:grpSpPr>
          <a:xfrm>
            <a:off x="3456177" y="4393132"/>
            <a:ext cx="187129" cy="178876"/>
            <a:chOff x="3434255" y="5077337"/>
            <a:chExt cx="187129" cy="178876"/>
          </a:xfrm>
        </p:grpSpPr>
        <p:sp>
          <p:nvSpPr>
            <p:cNvPr id="1237" name="8-конечная звезда 1236"/>
            <p:cNvSpPr/>
            <p:nvPr/>
          </p:nvSpPr>
          <p:spPr>
            <a:xfrm rot="1262594">
              <a:off x="3506746" y="5149828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38" name="8-конечная звезда 1237"/>
            <p:cNvSpPr/>
            <p:nvPr/>
          </p:nvSpPr>
          <p:spPr>
            <a:xfrm rot="1262594">
              <a:off x="3578184" y="5149828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39" name="8-конечная звезда 1238"/>
            <p:cNvSpPr/>
            <p:nvPr/>
          </p:nvSpPr>
          <p:spPr>
            <a:xfrm rot="1262594">
              <a:off x="3505693" y="5077337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40" name="8-конечная звезда 1239"/>
            <p:cNvSpPr/>
            <p:nvPr/>
          </p:nvSpPr>
          <p:spPr>
            <a:xfrm rot="1262594">
              <a:off x="3459167" y="5102249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41" name="8-конечная звезда 1240"/>
            <p:cNvSpPr/>
            <p:nvPr/>
          </p:nvSpPr>
          <p:spPr>
            <a:xfrm rot="1262594">
              <a:off x="3434255" y="5077337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42" name="8-конечная звезда 1241"/>
            <p:cNvSpPr/>
            <p:nvPr/>
          </p:nvSpPr>
          <p:spPr>
            <a:xfrm rot="1262594">
              <a:off x="3530605" y="5220213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243" name="Прямая соединительная линия 1242"/>
            <p:cNvCxnSpPr>
              <a:stCxn id="1241" idx="5"/>
              <a:endCxn id="1239" idx="6"/>
            </p:cNvCxnSpPr>
            <p:nvPr/>
          </p:nvCxnSpPr>
          <p:spPr>
            <a:xfrm rot="5400000" flipH="1" flipV="1">
              <a:off x="3487376" y="5036108"/>
              <a:ext cx="351" cy="8521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44" name="Прямая соединительная линия 1243"/>
            <p:cNvCxnSpPr>
              <a:stCxn id="1237" idx="0"/>
              <a:endCxn id="1239" idx="7"/>
            </p:cNvCxnSpPr>
            <p:nvPr/>
          </p:nvCxnSpPr>
          <p:spPr>
            <a:xfrm flipH="1" flipV="1">
              <a:off x="3540142" y="5088028"/>
              <a:ext cx="8363" cy="9115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45" name="Прямая соединительная линия 1244"/>
            <p:cNvCxnSpPr>
              <a:stCxn id="1237" idx="3"/>
              <a:endCxn id="1240" idx="2"/>
            </p:cNvCxnSpPr>
            <p:nvPr/>
          </p:nvCxnSpPr>
          <p:spPr>
            <a:xfrm rot="5400000" flipH="1">
              <a:off x="3468080" y="5139673"/>
              <a:ext cx="43150" cy="3790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46" name="Прямая соединительная линия 1245"/>
            <p:cNvCxnSpPr>
              <a:stCxn id="1237" idx="1"/>
              <a:endCxn id="1238" idx="4"/>
            </p:cNvCxnSpPr>
            <p:nvPr/>
          </p:nvCxnSpPr>
          <p:spPr>
            <a:xfrm rot="5400000" flipH="1" flipV="1">
              <a:off x="3544623" y="5156166"/>
              <a:ext cx="27496" cy="4250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47" name="Прямая соединительная линия 1246"/>
            <p:cNvCxnSpPr>
              <a:stCxn id="1242" idx="3"/>
              <a:endCxn id="1237" idx="1"/>
            </p:cNvCxnSpPr>
            <p:nvPr/>
          </p:nvCxnSpPr>
          <p:spPr>
            <a:xfrm rot="5400000" flipH="1" flipV="1">
              <a:off x="3507459" y="5215864"/>
              <a:ext cx="54354" cy="496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47" name="Группа 1247"/>
          <p:cNvGrpSpPr/>
          <p:nvPr/>
        </p:nvGrpSpPr>
        <p:grpSpPr>
          <a:xfrm>
            <a:off x="2045297" y="2018036"/>
            <a:ext cx="1169381" cy="1250650"/>
            <a:chOff x="1581077" y="2383120"/>
            <a:chExt cx="1169381" cy="1250650"/>
          </a:xfrm>
        </p:grpSpPr>
        <p:sp>
          <p:nvSpPr>
            <p:cNvPr id="1249" name="8-конечная звезда 1248"/>
            <p:cNvSpPr/>
            <p:nvPr/>
          </p:nvSpPr>
          <p:spPr>
            <a:xfrm rot="1262594">
              <a:off x="2063417" y="3089247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50" name="8-конечная звезда 1249"/>
            <p:cNvSpPr/>
            <p:nvPr/>
          </p:nvSpPr>
          <p:spPr>
            <a:xfrm rot="1262594">
              <a:off x="2061769" y="2803495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51" name="8-конечная звезда 1250"/>
            <p:cNvSpPr/>
            <p:nvPr/>
          </p:nvSpPr>
          <p:spPr>
            <a:xfrm rot="1262594">
              <a:off x="1865251" y="3579770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52" name="8-конечная звезда 1251"/>
            <p:cNvSpPr/>
            <p:nvPr/>
          </p:nvSpPr>
          <p:spPr>
            <a:xfrm rot="1262594">
              <a:off x="1920541" y="2803495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53" name="8-конечная звезда 1252"/>
            <p:cNvSpPr/>
            <p:nvPr/>
          </p:nvSpPr>
          <p:spPr>
            <a:xfrm rot="1262594">
              <a:off x="2490397" y="258753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55" name="8-конечная звезда 1254"/>
            <p:cNvSpPr/>
            <p:nvPr/>
          </p:nvSpPr>
          <p:spPr>
            <a:xfrm rot="1262594">
              <a:off x="1920541" y="3160685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56" name="8-конечная звезда 1255"/>
            <p:cNvSpPr/>
            <p:nvPr/>
          </p:nvSpPr>
          <p:spPr>
            <a:xfrm rot="1262594">
              <a:off x="1581077" y="3295598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57" name="8-конечная звезда 1256"/>
            <p:cNvSpPr/>
            <p:nvPr/>
          </p:nvSpPr>
          <p:spPr>
            <a:xfrm rot="1262594">
              <a:off x="2336790" y="2648240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58" name="8-конечная звезда 1257"/>
            <p:cNvSpPr/>
            <p:nvPr/>
          </p:nvSpPr>
          <p:spPr>
            <a:xfrm rot="1262594">
              <a:off x="2571736" y="2668872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59" name="8-конечная звезда 1258"/>
            <p:cNvSpPr/>
            <p:nvPr/>
          </p:nvSpPr>
          <p:spPr>
            <a:xfrm rot="1262594">
              <a:off x="2560782" y="2383120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60" name="8-конечная звезда 1259"/>
            <p:cNvSpPr/>
            <p:nvPr/>
          </p:nvSpPr>
          <p:spPr>
            <a:xfrm rot="1262594">
              <a:off x="2643174" y="2586480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61" name="8-конечная звезда 1260"/>
            <p:cNvSpPr/>
            <p:nvPr/>
          </p:nvSpPr>
          <p:spPr>
            <a:xfrm rot="1262594">
              <a:off x="2275030" y="2668872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62" name="8-конечная звезда 1261"/>
            <p:cNvSpPr/>
            <p:nvPr/>
          </p:nvSpPr>
          <p:spPr>
            <a:xfrm rot="1262594">
              <a:off x="2703658" y="2383120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263" name="Прямая соединительная линия 1262"/>
            <p:cNvCxnSpPr>
              <a:stCxn id="1262" idx="6"/>
              <a:endCxn id="1259" idx="7"/>
            </p:cNvCxnSpPr>
            <p:nvPr/>
          </p:nvCxnSpPr>
          <p:spPr>
            <a:xfrm rot="16200000" flipH="1" flipV="1">
              <a:off x="2664344" y="2325903"/>
              <a:ext cx="12338" cy="12989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64" name="Прямая соединительная линия 1263"/>
            <p:cNvCxnSpPr>
              <a:stCxn id="1258" idx="5"/>
              <a:endCxn id="1253" idx="7"/>
            </p:cNvCxnSpPr>
            <p:nvPr/>
          </p:nvCxnSpPr>
          <p:spPr>
            <a:xfrm rot="16200000" flipV="1">
              <a:off x="2530194" y="2615447"/>
              <a:ext cx="67318" cy="4356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65" name="Прямая соединительная линия 1264"/>
            <p:cNvCxnSpPr>
              <a:stCxn id="1260" idx="0"/>
              <a:endCxn id="1258" idx="1"/>
            </p:cNvCxnSpPr>
            <p:nvPr/>
          </p:nvCxnSpPr>
          <p:spPr>
            <a:xfrm flipH="1">
              <a:off x="2604637" y="2618282"/>
              <a:ext cx="83776" cy="9537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66" name="Прямая соединительная линия 1265"/>
            <p:cNvCxnSpPr>
              <a:stCxn id="1252" idx="7"/>
              <a:endCxn id="1261" idx="5"/>
            </p:cNvCxnSpPr>
            <p:nvPr/>
          </p:nvCxnSpPr>
          <p:spPr>
            <a:xfrm rot="5400000" flipH="1" flipV="1">
              <a:off x="2056250" y="2586853"/>
              <a:ext cx="148644" cy="31671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67" name="Прямая соединительная линия 1266"/>
            <p:cNvCxnSpPr>
              <a:stCxn id="1256" idx="6"/>
              <a:endCxn id="1252" idx="2"/>
            </p:cNvCxnSpPr>
            <p:nvPr/>
          </p:nvCxnSpPr>
          <p:spPr>
            <a:xfrm rot="5400000" flipH="1" flipV="1">
              <a:off x="1560446" y="2920360"/>
              <a:ext cx="442065" cy="31273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68" name="Прямая соединительная линия 1267"/>
            <p:cNvCxnSpPr>
              <a:stCxn id="1256" idx="7"/>
              <a:endCxn id="1255" idx="2"/>
            </p:cNvCxnSpPr>
            <p:nvPr/>
          </p:nvCxnSpPr>
          <p:spPr>
            <a:xfrm rot="5400000" flipH="1" flipV="1">
              <a:off x="1739486" y="3116483"/>
              <a:ext cx="101958" cy="29476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69" name="Прямая соединительная линия 1268"/>
            <p:cNvCxnSpPr>
              <a:stCxn id="1251" idx="4"/>
              <a:endCxn id="1256" idx="0"/>
            </p:cNvCxnSpPr>
            <p:nvPr/>
          </p:nvCxnSpPr>
          <p:spPr>
            <a:xfrm rot="10800000">
              <a:off x="1643716" y="3339633"/>
              <a:ext cx="223336" cy="25744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70" name="Прямая соединительная линия 1269"/>
            <p:cNvCxnSpPr>
              <a:stCxn id="1251" idx="7"/>
              <a:endCxn id="1249" idx="2"/>
            </p:cNvCxnSpPr>
            <p:nvPr/>
          </p:nvCxnSpPr>
          <p:spPr>
            <a:xfrm rot="5400000" flipH="1" flipV="1">
              <a:off x="1771643" y="3286729"/>
              <a:ext cx="454361" cy="16379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71" name="Прямая соединительная линия 1270"/>
            <p:cNvCxnSpPr>
              <a:stCxn id="1249" idx="5"/>
              <a:endCxn id="1250" idx="2"/>
            </p:cNvCxnSpPr>
            <p:nvPr/>
          </p:nvCxnSpPr>
          <p:spPr>
            <a:xfrm rot="16200000" flipV="1">
              <a:off x="1961325" y="2973444"/>
              <a:ext cx="235879" cy="38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72" name="Прямая соединительная линия 1271"/>
            <p:cNvCxnSpPr>
              <a:stCxn id="1250" idx="0"/>
              <a:endCxn id="1257" idx="3"/>
            </p:cNvCxnSpPr>
            <p:nvPr/>
          </p:nvCxnSpPr>
          <p:spPr>
            <a:xfrm flipV="1">
              <a:off x="2113968" y="2693796"/>
              <a:ext cx="225614" cy="14639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73" name="Прямая соединительная линия 1272"/>
            <p:cNvCxnSpPr>
              <a:stCxn id="1262" idx="1"/>
              <a:endCxn id="1260" idx="7"/>
            </p:cNvCxnSpPr>
            <p:nvPr/>
          </p:nvCxnSpPr>
          <p:spPr>
            <a:xfrm rot="5400000">
              <a:off x="2626022" y="2489841"/>
              <a:ext cx="172475" cy="4860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75" name="Прямая соединительная линия 1274"/>
            <p:cNvCxnSpPr>
              <a:stCxn id="1259" idx="3"/>
              <a:endCxn id="1253" idx="6"/>
            </p:cNvCxnSpPr>
            <p:nvPr/>
          </p:nvCxnSpPr>
          <p:spPr>
            <a:xfrm rot="5400000">
              <a:off x="2458289" y="2484824"/>
              <a:ext cx="173313" cy="3570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76" name="Прямая соединительная линия 1275"/>
            <p:cNvCxnSpPr>
              <a:stCxn id="1253" idx="4"/>
              <a:endCxn id="1261" idx="0"/>
            </p:cNvCxnSpPr>
            <p:nvPr/>
          </p:nvCxnSpPr>
          <p:spPr>
            <a:xfrm rot="10800000" flipV="1">
              <a:off x="2320270" y="2604838"/>
              <a:ext cx="171929" cy="9583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321" name="TextBox 1320"/>
          <p:cNvSpPr txBox="1"/>
          <p:nvPr/>
        </p:nvSpPr>
        <p:spPr>
          <a:xfrm rot="19006284">
            <a:off x="2318899" y="2446336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КИТ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1322" name="TextBox 1321"/>
          <p:cNvSpPr txBox="1"/>
          <p:nvPr/>
        </p:nvSpPr>
        <p:spPr>
          <a:xfrm rot="1643483">
            <a:off x="2860400" y="3446467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ПЕГАС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1323" name="TextBox 1322"/>
          <p:cNvSpPr txBox="1"/>
          <p:nvPr/>
        </p:nvSpPr>
        <p:spPr>
          <a:xfrm rot="19006284">
            <a:off x="3176155" y="2941114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АНДРОМЕДА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1324" name="TextBox 1323"/>
          <p:cNvSpPr txBox="1"/>
          <p:nvPr/>
        </p:nvSpPr>
        <p:spPr>
          <a:xfrm rot="2331135">
            <a:off x="3061230" y="4429631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ДЕЛЬФІН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1325" name="TextBox 1324"/>
          <p:cNvSpPr txBox="1"/>
          <p:nvPr/>
        </p:nvSpPr>
        <p:spPr>
          <a:xfrm rot="222291">
            <a:off x="3388198" y="5006245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ОРЕЛ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1326" name="TextBox 1325"/>
          <p:cNvSpPr txBox="1"/>
          <p:nvPr/>
        </p:nvSpPr>
        <p:spPr>
          <a:xfrm rot="222291">
            <a:off x="3888264" y="5524741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ЩИТ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1327" name="TextBox 1326"/>
          <p:cNvSpPr txBox="1"/>
          <p:nvPr/>
        </p:nvSpPr>
        <p:spPr>
          <a:xfrm rot="20047852">
            <a:off x="5597382" y="3512765"/>
            <a:ext cx="70215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ВОЛОССЯ ВЕРОНІКИ</a:t>
            </a:r>
            <a:endParaRPr lang="uk-UA" sz="8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grpSp>
        <p:nvGrpSpPr>
          <p:cNvPr id="49" name="Группа 1414"/>
          <p:cNvGrpSpPr/>
          <p:nvPr/>
        </p:nvGrpSpPr>
        <p:grpSpPr>
          <a:xfrm>
            <a:off x="4589796" y="2578586"/>
            <a:ext cx="829916" cy="343506"/>
            <a:chOff x="4589796" y="2578586"/>
            <a:chExt cx="829916" cy="343506"/>
          </a:xfrm>
        </p:grpSpPr>
        <p:sp>
          <p:nvSpPr>
            <p:cNvPr id="1330" name="8-конечная звезда 1329"/>
            <p:cNvSpPr/>
            <p:nvPr/>
          </p:nvSpPr>
          <p:spPr>
            <a:xfrm rot="1262594">
              <a:off x="5365712" y="2651077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32" name="8-конечная звезда 1331"/>
            <p:cNvSpPr/>
            <p:nvPr/>
          </p:nvSpPr>
          <p:spPr>
            <a:xfrm rot="1262594">
              <a:off x="4589796" y="2875292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33" name="8-конечная звезда 1332"/>
            <p:cNvSpPr/>
            <p:nvPr/>
          </p:nvSpPr>
          <p:spPr>
            <a:xfrm rot="1262594">
              <a:off x="4732672" y="2875292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34" name="8-конечная звезда 1333"/>
            <p:cNvSpPr/>
            <p:nvPr/>
          </p:nvSpPr>
          <p:spPr>
            <a:xfrm rot="1262594">
              <a:off x="4875548" y="2660978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35" name="8-конечная звезда 1334"/>
            <p:cNvSpPr/>
            <p:nvPr/>
          </p:nvSpPr>
          <p:spPr>
            <a:xfrm rot="1262594">
              <a:off x="5018424" y="2578586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36" name="8-конечная звезда 1335"/>
            <p:cNvSpPr/>
            <p:nvPr/>
          </p:nvSpPr>
          <p:spPr>
            <a:xfrm rot="1262594">
              <a:off x="5232738" y="2650024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337" name="Прямая соединительная линия 1336"/>
            <p:cNvCxnSpPr>
              <a:stCxn id="1332" idx="0"/>
              <a:endCxn id="1333" idx="3"/>
            </p:cNvCxnSpPr>
            <p:nvPr/>
          </p:nvCxnSpPr>
          <p:spPr>
            <a:xfrm>
              <a:off x="4635035" y="2907094"/>
              <a:ext cx="99653" cy="109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38" name="Прямая соединительная линия 1337"/>
            <p:cNvCxnSpPr>
              <a:stCxn id="1333" idx="7"/>
              <a:endCxn id="1334" idx="3"/>
            </p:cNvCxnSpPr>
            <p:nvPr/>
          </p:nvCxnSpPr>
          <p:spPr>
            <a:xfrm rot="5400000" flipH="1" flipV="1">
              <a:off x="4729854" y="2741481"/>
              <a:ext cx="195312" cy="10010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39" name="Прямая соединительная линия 1338"/>
            <p:cNvCxnSpPr>
              <a:stCxn id="1330" idx="2"/>
              <a:endCxn id="1336" idx="0"/>
            </p:cNvCxnSpPr>
            <p:nvPr/>
          </p:nvCxnSpPr>
          <p:spPr>
            <a:xfrm rot="5400000" flipH="1">
              <a:off x="5319772" y="2640031"/>
              <a:ext cx="21450" cy="10504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40" name="Прямая соединительная линия 1339"/>
            <p:cNvCxnSpPr>
              <a:stCxn id="1336" idx="3"/>
              <a:endCxn id="1335" idx="0"/>
            </p:cNvCxnSpPr>
            <p:nvPr/>
          </p:nvCxnSpPr>
          <p:spPr>
            <a:xfrm rot="5400000" flipH="1">
              <a:off x="5112940" y="2561112"/>
              <a:ext cx="72537" cy="17109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41" name="Прямая соединительная линия 1340"/>
            <p:cNvCxnSpPr>
              <a:stCxn id="1335" idx="3"/>
              <a:endCxn id="1334" idx="7"/>
            </p:cNvCxnSpPr>
            <p:nvPr/>
          </p:nvCxnSpPr>
          <p:spPr>
            <a:xfrm rot="5400000">
              <a:off x="4938691" y="2593128"/>
              <a:ext cx="63390" cy="10010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355" name="TextBox 1354"/>
          <p:cNvSpPr txBox="1"/>
          <p:nvPr/>
        </p:nvSpPr>
        <p:spPr>
          <a:xfrm>
            <a:off x="4714876" y="2643182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РИСЬ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cxnSp>
        <p:nvCxnSpPr>
          <p:cNvPr id="1364" name="Прямая соединительная линия 1363"/>
          <p:cNvCxnSpPr/>
          <p:nvPr/>
        </p:nvCxnSpPr>
        <p:spPr>
          <a:xfrm rot="16537753" flipV="1">
            <a:off x="4727773" y="3164312"/>
            <a:ext cx="314852" cy="4989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50" name="Группа 1415"/>
          <p:cNvGrpSpPr/>
          <p:nvPr/>
        </p:nvGrpSpPr>
        <p:grpSpPr>
          <a:xfrm>
            <a:off x="4149687" y="2792374"/>
            <a:ext cx="463574" cy="463575"/>
            <a:chOff x="4149687" y="2792374"/>
            <a:chExt cx="463574" cy="463575"/>
          </a:xfrm>
        </p:grpSpPr>
        <p:cxnSp>
          <p:nvCxnSpPr>
            <p:cNvPr id="1342" name="Прямая соединительная линия 1341"/>
            <p:cNvCxnSpPr>
              <a:stCxn id="1359" idx="7"/>
              <a:endCxn id="1358" idx="2"/>
            </p:cNvCxnSpPr>
            <p:nvPr/>
          </p:nvCxnSpPr>
          <p:spPr>
            <a:xfrm rot="5400000" flipH="1" flipV="1">
              <a:off x="4370340" y="3027617"/>
              <a:ext cx="58114" cy="9977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356" name="8-конечная звезда 1355"/>
            <p:cNvSpPr/>
            <p:nvPr/>
          </p:nvSpPr>
          <p:spPr>
            <a:xfrm rot="1262594">
              <a:off x="4577261" y="3101985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57" name="8-конечная звезда 1356"/>
            <p:cNvSpPr/>
            <p:nvPr/>
          </p:nvSpPr>
          <p:spPr>
            <a:xfrm rot="1262594">
              <a:off x="4530737" y="3219949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58" name="8-конечная звезда 1357"/>
            <p:cNvSpPr/>
            <p:nvPr/>
          </p:nvSpPr>
          <p:spPr>
            <a:xfrm rot="1262594">
              <a:off x="4435440" y="3006688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59" name="8-конечная звезда 1358"/>
            <p:cNvSpPr/>
            <p:nvPr/>
          </p:nvSpPr>
          <p:spPr>
            <a:xfrm rot="1262594">
              <a:off x="4308170" y="3093732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360" name="Прямая соединительная линия 1359"/>
            <p:cNvCxnSpPr>
              <a:stCxn id="1357" idx="6"/>
              <a:endCxn id="1356" idx="2"/>
            </p:cNvCxnSpPr>
            <p:nvPr/>
          </p:nvCxnSpPr>
          <p:spPr>
            <a:xfrm rot="5400000" flipH="1" flipV="1">
              <a:off x="4529817" y="3162168"/>
              <a:ext cx="84364" cy="3359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65" name="Прямая соединительная линия 1364"/>
            <p:cNvCxnSpPr>
              <a:stCxn id="1358" idx="0"/>
              <a:endCxn id="1357" idx="4"/>
            </p:cNvCxnSpPr>
            <p:nvPr/>
          </p:nvCxnSpPr>
          <p:spPr>
            <a:xfrm>
              <a:off x="4477199" y="3036044"/>
              <a:ext cx="54738" cy="19544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370" name="8-конечная звезда 1369"/>
            <p:cNvSpPr/>
            <p:nvPr/>
          </p:nvSpPr>
          <p:spPr>
            <a:xfrm rot="1262594">
              <a:off x="4221126" y="3006688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71" name="8-конечная звезда 1370"/>
            <p:cNvSpPr/>
            <p:nvPr/>
          </p:nvSpPr>
          <p:spPr>
            <a:xfrm rot="1262594">
              <a:off x="4451046" y="2879418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72" name="8-конечная звезда 1371"/>
            <p:cNvSpPr/>
            <p:nvPr/>
          </p:nvSpPr>
          <p:spPr>
            <a:xfrm rot="1262594">
              <a:off x="4364001" y="2792374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73" name="8-конечная звезда 1372"/>
            <p:cNvSpPr/>
            <p:nvPr/>
          </p:nvSpPr>
          <p:spPr>
            <a:xfrm rot="1262594">
              <a:off x="4149687" y="2935250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375" name="Прямая соединительная линия 1374"/>
            <p:cNvCxnSpPr>
              <a:stCxn id="868" idx="67"/>
              <a:endCxn id="1373" idx="1"/>
            </p:cNvCxnSpPr>
            <p:nvPr/>
          </p:nvCxnSpPr>
          <p:spPr>
            <a:xfrm flipH="1" flipV="1">
              <a:off x="4180058" y="2976590"/>
              <a:ext cx="40647" cy="4041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76" name="Прямая соединительная линия 1375"/>
            <p:cNvCxnSpPr>
              <a:stCxn id="1371" idx="5"/>
              <a:endCxn id="1372" idx="0"/>
            </p:cNvCxnSpPr>
            <p:nvPr/>
          </p:nvCxnSpPr>
          <p:spPr>
            <a:xfrm rot="16200000" flipV="1">
              <a:off x="4405044" y="2822446"/>
              <a:ext cx="59548" cy="5811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77" name="Прямая соединительная линия 1376"/>
            <p:cNvCxnSpPr>
              <a:stCxn id="1370" idx="0"/>
              <a:endCxn id="1371" idx="4"/>
            </p:cNvCxnSpPr>
            <p:nvPr/>
          </p:nvCxnSpPr>
          <p:spPr>
            <a:xfrm flipV="1">
              <a:off x="4262885" y="2893262"/>
              <a:ext cx="189602" cy="14278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78" name="Прямая соединительная линия 1377"/>
            <p:cNvCxnSpPr>
              <a:stCxn id="1359" idx="5"/>
              <a:endCxn id="1370" idx="1"/>
            </p:cNvCxnSpPr>
            <p:nvPr/>
          </p:nvCxnSpPr>
          <p:spPr>
            <a:xfrm rot="16200000" flipV="1">
              <a:off x="4262466" y="3037059"/>
              <a:ext cx="47564" cy="6950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1379" name="Прямая соединительная линия 1378"/>
          <p:cNvCxnSpPr>
            <a:stCxn id="1358" idx="6"/>
            <a:endCxn id="1371" idx="2"/>
          </p:cNvCxnSpPr>
          <p:nvPr/>
        </p:nvCxnSpPr>
        <p:spPr>
          <a:xfrm rot="5400000" flipH="1" flipV="1">
            <a:off x="4421367" y="2964606"/>
            <a:ext cx="86952" cy="94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394" name="TextBox 1393"/>
          <p:cNvSpPr txBox="1"/>
          <p:nvPr/>
        </p:nvSpPr>
        <p:spPr>
          <a:xfrm>
            <a:off x="4143372" y="2887144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ЖИРАФ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grpSp>
        <p:nvGrpSpPr>
          <p:cNvPr id="51" name="Группа 1394"/>
          <p:cNvGrpSpPr/>
          <p:nvPr/>
        </p:nvGrpSpPr>
        <p:grpSpPr>
          <a:xfrm>
            <a:off x="4224353" y="2365325"/>
            <a:ext cx="411190" cy="414417"/>
            <a:chOff x="4017933" y="1986213"/>
            <a:chExt cx="411190" cy="414417"/>
          </a:xfrm>
        </p:grpSpPr>
        <p:cxnSp>
          <p:nvCxnSpPr>
            <p:cNvPr id="1396" name="Прямая соединительная линия 1395"/>
            <p:cNvCxnSpPr>
              <a:stCxn id="1404" idx="7"/>
              <a:endCxn id="1400" idx="1"/>
            </p:cNvCxnSpPr>
            <p:nvPr/>
          </p:nvCxnSpPr>
          <p:spPr>
            <a:xfrm rot="16200000" flipV="1">
              <a:off x="4354956" y="2311979"/>
              <a:ext cx="116410" cy="15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97" name="Прямая соединительная линия 1396"/>
            <p:cNvCxnSpPr>
              <a:stCxn id="1404" idx="4"/>
              <a:endCxn id="1399" idx="1"/>
            </p:cNvCxnSpPr>
            <p:nvPr/>
          </p:nvCxnSpPr>
          <p:spPr>
            <a:xfrm rot="10800000">
              <a:off x="4198773" y="2252202"/>
              <a:ext cx="174565" cy="11907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98" name="Прямая соединительная линия 1397"/>
            <p:cNvCxnSpPr>
              <a:stCxn id="1402" idx="7"/>
              <a:endCxn id="1401" idx="3"/>
            </p:cNvCxnSpPr>
            <p:nvPr/>
          </p:nvCxnSpPr>
          <p:spPr>
            <a:xfrm rot="16200000" flipH="1">
              <a:off x="4223525" y="1870252"/>
              <a:ext cx="6" cy="30784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399" name="8-конечная звезда 1398"/>
            <p:cNvSpPr/>
            <p:nvPr/>
          </p:nvSpPr>
          <p:spPr>
            <a:xfrm rot="1262594">
              <a:off x="4160809" y="2200527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00" name="8-конечная звезда 1399"/>
            <p:cNvSpPr/>
            <p:nvPr/>
          </p:nvSpPr>
          <p:spPr>
            <a:xfrm rot="1262594">
              <a:off x="4375123" y="2202175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01" name="8-конечная звезда 1400"/>
            <p:cNvSpPr/>
            <p:nvPr/>
          </p:nvSpPr>
          <p:spPr>
            <a:xfrm rot="1262594">
              <a:off x="4375123" y="198621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02" name="8-конечная звезда 1401"/>
            <p:cNvSpPr/>
            <p:nvPr/>
          </p:nvSpPr>
          <p:spPr>
            <a:xfrm rot="1262594">
              <a:off x="4017933" y="200813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03" name="8-конечная звезда 1402"/>
            <p:cNvSpPr/>
            <p:nvPr/>
          </p:nvSpPr>
          <p:spPr>
            <a:xfrm rot="1262594">
              <a:off x="4089371" y="2222449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04" name="8-конечная звезда 1403"/>
            <p:cNvSpPr/>
            <p:nvPr/>
          </p:nvSpPr>
          <p:spPr>
            <a:xfrm rot="1262594">
              <a:off x="4371896" y="2357430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405" name="Прямая соединительная линия 1404"/>
            <p:cNvCxnSpPr>
              <a:stCxn id="1400" idx="5"/>
              <a:endCxn id="1401" idx="2"/>
            </p:cNvCxnSpPr>
            <p:nvPr/>
          </p:nvCxnSpPr>
          <p:spPr>
            <a:xfrm rot="5400000" flipH="1" flipV="1">
              <a:off x="4308750" y="2120823"/>
              <a:ext cx="166089" cy="126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06" name="Прямая соединительная линия 1405"/>
            <p:cNvCxnSpPr>
              <a:stCxn id="1403" idx="6"/>
              <a:endCxn id="1402" idx="0"/>
            </p:cNvCxnSpPr>
            <p:nvPr/>
          </p:nvCxnSpPr>
          <p:spPr>
            <a:xfrm rot="16200000" flipV="1">
              <a:off x="4008388" y="2106572"/>
              <a:ext cx="179422" cy="5593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07" name="Прямая соединительная линия 1406"/>
            <p:cNvCxnSpPr>
              <a:stCxn id="1399" idx="5"/>
              <a:endCxn id="1403" idx="0"/>
            </p:cNvCxnSpPr>
            <p:nvPr/>
          </p:nvCxnSpPr>
          <p:spPr>
            <a:xfrm rot="16200000" flipH="1" flipV="1">
              <a:off x="4131062" y="2213360"/>
              <a:ext cx="56291" cy="3527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08" name="Прямая соединительная линия 1407"/>
            <p:cNvCxnSpPr>
              <a:stCxn id="1400" idx="3"/>
              <a:endCxn id="1399" idx="7"/>
            </p:cNvCxnSpPr>
            <p:nvPr/>
          </p:nvCxnSpPr>
          <p:spPr>
            <a:xfrm rot="5400000" flipH="1">
              <a:off x="4283179" y="2145868"/>
              <a:ext cx="23574" cy="16496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417" name="TextBox 1416"/>
          <p:cNvSpPr txBox="1"/>
          <p:nvPr/>
        </p:nvSpPr>
        <p:spPr>
          <a:xfrm>
            <a:off x="4286248" y="2428868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ВІЗНИЧИЙ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grpSp>
        <p:nvGrpSpPr>
          <p:cNvPr id="53" name="Группа 1417"/>
          <p:cNvGrpSpPr/>
          <p:nvPr/>
        </p:nvGrpSpPr>
        <p:grpSpPr>
          <a:xfrm>
            <a:off x="3808104" y="2509849"/>
            <a:ext cx="470249" cy="704837"/>
            <a:chOff x="3357553" y="2345049"/>
            <a:chExt cx="470249" cy="704837"/>
          </a:xfrm>
        </p:grpSpPr>
        <p:cxnSp>
          <p:nvCxnSpPr>
            <p:cNvPr id="1419" name="Прямая соединительная линия 1418"/>
            <p:cNvCxnSpPr>
              <a:stCxn id="1425" idx="6"/>
              <a:endCxn id="1424" idx="0"/>
            </p:cNvCxnSpPr>
            <p:nvPr/>
          </p:nvCxnSpPr>
          <p:spPr>
            <a:xfrm rot="16200000" flipV="1">
              <a:off x="3691172" y="2584715"/>
              <a:ext cx="109630" cy="12902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20" name="Прямая соединительная линия 1419"/>
            <p:cNvCxnSpPr>
              <a:stCxn id="1423" idx="5"/>
              <a:endCxn id="1427" idx="6"/>
            </p:cNvCxnSpPr>
            <p:nvPr/>
          </p:nvCxnSpPr>
          <p:spPr>
            <a:xfrm rot="16200000" flipV="1">
              <a:off x="3407723" y="2536764"/>
              <a:ext cx="24387" cy="6601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421" name="8-конечная звезда 1420"/>
            <p:cNvSpPr/>
            <p:nvPr/>
          </p:nvSpPr>
          <p:spPr>
            <a:xfrm rot="1262594">
              <a:off x="3486402" y="2345049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22" name="8-конечная звезда 1421"/>
            <p:cNvSpPr/>
            <p:nvPr/>
          </p:nvSpPr>
          <p:spPr>
            <a:xfrm rot="1262594">
              <a:off x="3557840" y="2487925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23" name="8-конечная звезда 1422"/>
            <p:cNvSpPr/>
            <p:nvPr/>
          </p:nvSpPr>
          <p:spPr>
            <a:xfrm rot="1262594">
              <a:off x="3436886" y="2579638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24" name="8-конечная звезда 1423"/>
            <p:cNvSpPr/>
            <p:nvPr/>
          </p:nvSpPr>
          <p:spPr>
            <a:xfrm rot="1262594">
              <a:off x="3629278" y="2557715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25" name="8-конечная звезда 1424"/>
            <p:cNvSpPr/>
            <p:nvPr/>
          </p:nvSpPr>
          <p:spPr>
            <a:xfrm rot="1262594">
              <a:off x="3773802" y="2702239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26" name="8-конечная звезда 1425"/>
            <p:cNvSpPr/>
            <p:nvPr/>
          </p:nvSpPr>
          <p:spPr>
            <a:xfrm rot="1262594">
              <a:off x="3770575" y="2413260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27" name="8-конечная звезда 1426"/>
            <p:cNvSpPr/>
            <p:nvPr/>
          </p:nvSpPr>
          <p:spPr>
            <a:xfrm rot="1262594">
              <a:off x="3357553" y="2556136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28" name="8-конечная звезда 1427"/>
            <p:cNvSpPr/>
            <p:nvPr/>
          </p:nvSpPr>
          <p:spPr>
            <a:xfrm rot="1262594">
              <a:off x="3699137" y="2435183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29" name="8-конечная звезда 1428"/>
            <p:cNvSpPr/>
            <p:nvPr/>
          </p:nvSpPr>
          <p:spPr>
            <a:xfrm rot="1262594">
              <a:off x="3413385" y="3006686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30" name="8-конечная звезда 1429"/>
            <p:cNvSpPr/>
            <p:nvPr/>
          </p:nvSpPr>
          <p:spPr>
            <a:xfrm rot="1262594">
              <a:off x="3500429" y="2841888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31" name="8-конечная звезда 1430"/>
            <p:cNvSpPr/>
            <p:nvPr/>
          </p:nvSpPr>
          <p:spPr>
            <a:xfrm rot="1262594">
              <a:off x="3571867" y="2643180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432" name="Прямая соединительная линия 1431"/>
            <p:cNvCxnSpPr>
              <a:stCxn id="1422" idx="6"/>
              <a:endCxn id="1421" idx="7"/>
            </p:cNvCxnSpPr>
            <p:nvPr/>
          </p:nvCxnSpPr>
          <p:spPr>
            <a:xfrm rot="16200000" flipV="1">
              <a:off x="3501986" y="2397176"/>
              <a:ext cx="128640" cy="5645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33" name="Прямая соединительная линия 1432"/>
            <p:cNvCxnSpPr>
              <a:stCxn id="1431" idx="4"/>
              <a:endCxn id="1423" idx="0"/>
            </p:cNvCxnSpPr>
            <p:nvPr/>
          </p:nvCxnSpPr>
          <p:spPr>
            <a:xfrm rot="10800000">
              <a:off x="3489086" y="2616334"/>
              <a:ext cx="84223" cy="4069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34" name="Прямая соединительная линия 1433"/>
            <p:cNvCxnSpPr>
              <a:stCxn id="1424" idx="5"/>
              <a:endCxn id="1422" idx="0"/>
            </p:cNvCxnSpPr>
            <p:nvPr/>
          </p:nvCxnSpPr>
          <p:spPr>
            <a:xfrm rot="16200000" flipV="1">
              <a:off x="3609967" y="2524693"/>
              <a:ext cx="35421" cy="3527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35" name="Прямая соединительная линия 1434"/>
            <p:cNvCxnSpPr>
              <a:stCxn id="1426" idx="5"/>
              <a:endCxn id="1428" idx="7"/>
            </p:cNvCxnSpPr>
            <p:nvPr/>
          </p:nvCxnSpPr>
          <p:spPr>
            <a:xfrm rot="16200000" flipH="1" flipV="1">
              <a:off x="3745495" y="2410102"/>
              <a:ext cx="32892" cy="4292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36" name="Прямая соединительная линия 1435"/>
            <p:cNvCxnSpPr>
              <a:stCxn id="1424" idx="7"/>
              <a:endCxn id="1428" idx="3"/>
            </p:cNvCxnSpPr>
            <p:nvPr/>
          </p:nvCxnSpPr>
          <p:spPr>
            <a:xfrm rot="5400000" flipH="1" flipV="1">
              <a:off x="3636875" y="2509631"/>
              <a:ext cx="108198" cy="2004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37" name="Прямая соединительная линия 1436"/>
            <p:cNvCxnSpPr>
              <a:stCxn id="1429" idx="5"/>
              <a:endCxn id="1430" idx="1"/>
            </p:cNvCxnSpPr>
            <p:nvPr/>
          </p:nvCxnSpPr>
          <p:spPr>
            <a:xfrm rot="5400000" flipH="1" flipV="1">
              <a:off x="3415848" y="2893594"/>
              <a:ext cx="125318" cy="10458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38" name="Прямая соединительная линия 1437"/>
            <p:cNvCxnSpPr>
              <a:stCxn id="1430" idx="7"/>
              <a:endCxn id="1431" idx="2"/>
            </p:cNvCxnSpPr>
            <p:nvPr/>
          </p:nvCxnSpPr>
          <p:spPr>
            <a:xfrm rot="5400000" flipH="1" flipV="1">
              <a:off x="3478851" y="2747857"/>
              <a:ext cx="169778" cy="4394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39" name="Прямая соединительная линия 1438"/>
            <p:cNvCxnSpPr>
              <a:stCxn id="1431" idx="7"/>
              <a:endCxn id="1424" idx="6"/>
            </p:cNvCxnSpPr>
            <p:nvPr/>
          </p:nvCxnSpPr>
          <p:spPr>
            <a:xfrm rot="5400000" flipH="1" flipV="1">
              <a:off x="3591344" y="2581380"/>
              <a:ext cx="96493" cy="5276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40" name="Прямая соединительная линия 1439"/>
            <p:cNvCxnSpPr>
              <a:stCxn id="1425" idx="5"/>
              <a:endCxn id="1431" idx="0"/>
            </p:cNvCxnSpPr>
            <p:nvPr/>
          </p:nvCxnSpPr>
          <p:spPr>
            <a:xfrm rot="16200000" flipV="1">
              <a:off x="3685719" y="2600444"/>
              <a:ext cx="32029" cy="17621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42" name="Прямая соединительная линия 1441"/>
            <p:cNvCxnSpPr>
              <a:stCxn id="1423" idx="7"/>
              <a:endCxn id="1422" idx="5"/>
            </p:cNvCxnSpPr>
            <p:nvPr/>
          </p:nvCxnSpPr>
          <p:spPr>
            <a:xfrm rot="5400000" flipH="1" flipV="1">
              <a:off x="3478506" y="2500305"/>
              <a:ext cx="105424" cy="8531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446" name="TextBox 1445"/>
          <p:cNvSpPr txBox="1"/>
          <p:nvPr/>
        </p:nvSpPr>
        <p:spPr>
          <a:xfrm>
            <a:off x="3536257" y="2500306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ПЕРСЕЙ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grpSp>
        <p:nvGrpSpPr>
          <p:cNvPr id="54" name="Группа 1446"/>
          <p:cNvGrpSpPr/>
          <p:nvPr/>
        </p:nvGrpSpPr>
        <p:grpSpPr>
          <a:xfrm rot="248670">
            <a:off x="5476076" y="1848327"/>
            <a:ext cx="1857394" cy="3278058"/>
            <a:chOff x="5649885" y="1363613"/>
            <a:chExt cx="1857394" cy="3278058"/>
          </a:xfrm>
        </p:grpSpPr>
        <p:cxnSp>
          <p:nvCxnSpPr>
            <p:cNvPr id="1448" name="Прямая соединительная линия 1447"/>
            <p:cNvCxnSpPr>
              <a:stCxn id="1452" idx="5"/>
              <a:endCxn id="1459" idx="0"/>
            </p:cNvCxnSpPr>
            <p:nvPr/>
          </p:nvCxnSpPr>
          <p:spPr>
            <a:xfrm rot="15951330" flipV="1">
              <a:off x="6678064" y="1878821"/>
              <a:ext cx="184799" cy="10014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449" name="8-конечная звезда 1448"/>
            <p:cNvSpPr/>
            <p:nvPr/>
          </p:nvSpPr>
          <p:spPr>
            <a:xfrm rot="1262594">
              <a:off x="6993443" y="4282014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50" name="8-конечная звезда 1449"/>
            <p:cNvSpPr/>
            <p:nvPr/>
          </p:nvSpPr>
          <p:spPr>
            <a:xfrm rot="1262594">
              <a:off x="6729090" y="4587671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51" name="8-конечная звезда 1450"/>
            <p:cNvSpPr/>
            <p:nvPr/>
          </p:nvSpPr>
          <p:spPr>
            <a:xfrm rot="1262594">
              <a:off x="7169532" y="3766935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52" name="8-конечная звезда 1451"/>
            <p:cNvSpPr/>
            <p:nvPr/>
          </p:nvSpPr>
          <p:spPr>
            <a:xfrm rot="1262594">
              <a:off x="6814253" y="2015573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53" name="8-конечная звезда 1452"/>
            <p:cNvSpPr/>
            <p:nvPr/>
          </p:nvSpPr>
          <p:spPr>
            <a:xfrm rot="1262594">
              <a:off x="7464079" y="2899614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54" name="8-конечная звезда 1453"/>
            <p:cNvSpPr/>
            <p:nvPr/>
          </p:nvSpPr>
          <p:spPr>
            <a:xfrm rot="1262594">
              <a:off x="7346383" y="3252271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56" name="8-конечная звезда 1455"/>
            <p:cNvSpPr/>
            <p:nvPr/>
          </p:nvSpPr>
          <p:spPr>
            <a:xfrm rot="1262594">
              <a:off x="5792762" y="1450658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57" name="8-конечная звезда 1456"/>
            <p:cNvSpPr/>
            <p:nvPr/>
          </p:nvSpPr>
          <p:spPr>
            <a:xfrm rot="1262594">
              <a:off x="5721323" y="1363613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58" name="8-конечная звезда 1457"/>
            <p:cNvSpPr/>
            <p:nvPr/>
          </p:nvSpPr>
          <p:spPr>
            <a:xfrm rot="1262594">
              <a:off x="5649885" y="1435052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59" name="8-конечная звезда 1458"/>
            <p:cNvSpPr/>
            <p:nvPr/>
          </p:nvSpPr>
          <p:spPr>
            <a:xfrm rot="1262594">
              <a:off x="6672082" y="1810999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60" name="8-конечная звезда 1459"/>
            <p:cNvSpPr/>
            <p:nvPr/>
          </p:nvSpPr>
          <p:spPr>
            <a:xfrm rot="1262594">
              <a:off x="7374765" y="2462338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61" name="8-конечная звезда 1460"/>
            <p:cNvSpPr/>
            <p:nvPr/>
          </p:nvSpPr>
          <p:spPr>
            <a:xfrm rot="1262594">
              <a:off x="5722903" y="1509717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62" name="8-конечная звезда 1461"/>
            <p:cNvSpPr/>
            <p:nvPr/>
          </p:nvSpPr>
          <p:spPr>
            <a:xfrm rot="1262594">
              <a:off x="5865777" y="1508068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63" name="8-конечная звезда 1462"/>
            <p:cNvSpPr/>
            <p:nvPr/>
          </p:nvSpPr>
          <p:spPr>
            <a:xfrm rot="1262594">
              <a:off x="6080093" y="1579507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64" name="8-конечная звезда 1463"/>
            <p:cNvSpPr/>
            <p:nvPr/>
          </p:nvSpPr>
          <p:spPr>
            <a:xfrm rot="1262594">
              <a:off x="6292919" y="1539389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65" name="8-конечная звезда 1464"/>
            <p:cNvSpPr/>
            <p:nvPr/>
          </p:nvSpPr>
          <p:spPr>
            <a:xfrm rot="1262594">
              <a:off x="7215023" y="2403289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466" name="Прямая соединительная линия 1465"/>
            <p:cNvCxnSpPr>
              <a:stCxn id="1465" idx="4"/>
              <a:endCxn id="1452" idx="7"/>
            </p:cNvCxnSpPr>
            <p:nvPr/>
          </p:nvCxnSpPr>
          <p:spPr>
            <a:xfrm rot="10551330">
              <a:off x="6870239" y="2015861"/>
              <a:ext cx="331941" cy="41727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68" name="Прямая соединительная линия 1467"/>
            <p:cNvCxnSpPr>
              <a:stCxn id="1459" idx="5"/>
              <a:endCxn id="1472" idx="7"/>
            </p:cNvCxnSpPr>
            <p:nvPr/>
          </p:nvCxnSpPr>
          <p:spPr>
            <a:xfrm rot="15951330" flipV="1">
              <a:off x="6480732" y="1622938"/>
              <a:ext cx="281766" cy="10650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69" name="Прямая соединительная линия 1468"/>
            <p:cNvCxnSpPr>
              <a:stCxn id="1465" idx="0"/>
              <a:endCxn id="1460" idx="4"/>
            </p:cNvCxnSpPr>
            <p:nvPr/>
          </p:nvCxnSpPr>
          <p:spPr>
            <a:xfrm rot="21351330">
              <a:off x="7268673" y="2436093"/>
              <a:ext cx="106082" cy="4397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70" name="Прямая соединительная линия 1469"/>
            <p:cNvCxnSpPr>
              <a:stCxn id="1453" idx="5"/>
              <a:endCxn id="1460" idx="0"/>
            </p:cNvCxnSpPr>
            <p:nvPr/>
          </p:nvCxnSpPr>
          <p:spPr>
            <a:xfrm rot="15951330" flipV="1">
              <a:off x="7240181" y="2681279"/>
              <a:ext cx="413073" cy="3061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71" name="Прямая соединительная линия 1470"/>
            <p:cNvCxnSpPr>
              <a:stCxn id="1464" idx="7"/>
              <a:endCxn id="1472" idx="5"/>
            </p:cNvCxnSpPr>
            <p:nvPr/>
          </p:nvCxnSpPr>
          <p:spPr>
            <a:xfrm rot="5151330" flipH="1" flipV="1">
              <a:off x="6425307" y="1450742"/>
              <a:ext cx="16661" cy="17976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472" name="8-конечная звезда 1471"/>
            <p:cNvSpPr/>
            <p:nvPr/>
          </p:nvSpPr>
          <p:spPr>
            <a:xfrm rot="1262594">
              <a:off x="6506643" y="1523491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473" name="Прямая соединительная линия 1472"/>
            <p:cNvCxnSpPr>
              <a:stCxn id="1450" idx="0"/>
              <a:endCxn id="1449" idx="2"/>
            </p:cNvCxnSpPr>
            <p:nvPr/>
          </p:nvCxnSpPr>
          <p:spPr>
            <a:xfrm rot="21351330" flipV="1">
              <a:off x="6771105" y="4342885"/>
              <a:ext cx="249828" cy="27281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74" name="Прямая соединительная линия 1473"/>
            <p:cNvCxnSpPr>
              <a:stCxn id="1449" idx="6"/>
              <a:endCxn id="1451" idx="1"/>
            </p:cNvCxnSpPr>
            <p:nvPr/>
          </p:nvCxnSpPr>
          <p:spPr>
            <a:xfrm rot="5151330" flipH="1" flipV="1">
              <a:off x="6887082" y="3944785"/>
              <a:ext cx="458408" cy="20596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75" name="Прямая соединительная линия 1474"/>
            <p:cNvCxnSpPr>
              <a:stCxn id="1451" idx="0"/>
              <a:endCxn id="1454" idx="1"/>
            </p:cNvCxnSpPr>
            <p:nvPr/>
          </p:nvCxnSpPr>
          <p:spPr>
            <a:xfrm rot="21351330" flipV="1">
              <a:off x="7196730" y="3300125"/>
              <a:ext cx="198065" cy="49209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76" name="Прямая соединительная линия 1475"/>
            <p:cNvCxnSpPr>
              <a:stCxn id="1454" idx="5"/>
              <a:endCxn id="1453" idx="1"/>
            </p:cNvCxnSpPr>
            <p:nvPr/>
          </p:nvCxnSpPr>
          <p:spPr>
            <a:xfrm rot="5151330" flipH="1" flipV="1">
              <a:off x="7275539" y="3018784"/>
              <a:ext cx="302585" cy="15751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77" name="Прямая соединительная линия 1476"/>
            <p:cNvCxnSpPr>
              <a:stCxn id="1461" idx="1"/>
              <a:endCxn id="1456" idx="1"/>
            </p:cNvCxnSpPr>
            <p:nvPr/>
          </p:nvCxnSpPr>
          <p:spPr>
            <a:xfrm rot="5400000" flipH="1" flipV="1">
              <a:off x="5757302" y="1495561"/>
              <a:ext cx="69393" cy="6226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78" name="Прямая соединительная линия 1477"/>
            <p:cNvCxnSpPr>
              <a:stCxn id="1461" idx="4"/>
              <a:endCxn id="1458" idx="2"/>
            </p:cNvCxnSpPr>
            <p:nvPr/>
          </p:nvCxnSpPr>
          <p:spPr>
            <a:xfrm rot="10800000">
              <a:off x="5663730" y="1476812"/>
              <a:ext cx="60975" cy="5021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79" name="Прямая соединительная линия 1478"/>
            <p:cNvCxnSpPr>
              <a:stCxn id="1458" idx="6"/>
              <a:endCxn id="1457" idx="2"/>
            </p:cNvCxnSpPr>
            <p:nvPr/>
          </p:nvCxnSpPr>
          <p:spPr>
            <a:xfrm rot="5400000" flipH="1" flipV="1">
              <a:off x="5691644" y="1392970"/>
              <a:ext cx="31121" cy="5592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80" name="Прямая соединительная линия 1479"/>
            <p:cNvCxnSpPr>
              <a:stCxn id="1456" idx="4"/>
              <a:endCxn id="1457" idx="1"/>
            </p:cNvCxnSpPr>
            <p:nvPr/>
          </p:nvCxnSpPr>
          <p:spPr>
            <a:xfrm rot="10800000">
              <a:off x="5751695" y="1404954"/>
              <a:ext cx="42509" cy="5954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81" name="Прямая соединительная линия 1480"/>
            <p:cNvCxnSpPr>
              <a:stCxn id="1462" idx="5"/>
              <a:endCxn id="1456" idx="1"/>
            </p:cNvCxnSpPr>
            <p:nvPr/>
          </p:nvCxnSpPr>
          <p:spPr>
            <a:xfrm rot="16200000" flipV="1">
              <a:off x="5843276" y="1471855"/>
              <a:ext cx="18396" cy="5868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82" name="Прямая соединительная линия 1481"/>
            <p:cNvCxnSpPr>
              <a:stCxn id="1463" idx="4"/>
              <a:endCxn id="1462" idx="1"/>
            </p:cNvCxnSpPr>
            <p:nvPr/>
          </p:nvCxnSpPr>
          <p:spPr>
            <a:xfrm rot="10800000">
              <a:off x="5903740" y="1559742"/>
              <a:ext cx="178154" cy="3707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83" name="Прямая соединительная линия 1482"/>
            <p:cNvCxnSpPr>
              <a:stCxn id="1464" idx="4"/>
              <a:endCxn id="1463" idx="0"/>
            </p:cNvCxnSpPr>
            <p:nvPr/>
          </p:nvCxnSpPr>
          <p:spPr>
            <a:xfrm rot="10551330" flipV="1">
              <a:off x="6130356" y="1562641"/>
              <a:ext cx="166303" cy="4761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496" name="TextBox 1495"/>
          <p:cNvSpPr txBox="1"/>
          <p:nvPr/>
        </p:nvSpPr>
        <p:spPr>
          <a:xfrm rot="17554639">
            <a:off x="6425445" y="4413514"/>
            <a:ext cx="70215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ГІДРА</a:t>
            </a:r>
            <a:endParaRPr lang="uk-UA" sz="8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1497" name="TextBox 1496"/>
          <p:cNvSpPr txBox="1"/>
          <p:nvPr/>
        </p:nvSpPr>
        <p:spPr>
          <a:xfrm rot="2825122">
            <a:off x="6027795" y="2087985"/>
            <a:ext cx="70215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ГІДРА</a:t>
            </a:r>
            <a:endParaRPr lang="uk-UA" sz="8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grpSp>
        <p:nvGrpSpPr>
          <p:cNvPr id="56" name="Группа 1497"/>
          <p:cNvGrpSpPr/>
          <p:nvPr/>
        </p:nvGrpSpPr>
        <p:grpSpPr>
          <a:xfrm>
            <a:off x="6143636" y="2320312"/>
            <a:ext cx="195600" cy="465746"/>
            <a:chOff x="6507142" y="1664972"/>
            <a:chExt cx="195600" cy="465746"/>
          </a:xfrm>
        </p:grpSpPr>
        <p:sp>
          <p:nvSpPr>
            <p:cNvPr id="1499" name="8-конечная звезда 1498"/>
            <p:cNvSpPr/>
            <p:nvPr/>
          </p:nvSpPr>
          <p:spPr>
            <a:xfrm rot="1262594">
              <a:off x="6507142" y="1935118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00" name="8-конечная звезда 1499"/>
            <p:cNvSpPr/>
            <p:nvPr/>
          </p:nvSpPr>
          <p:spPr>
            <a:xfrm rot="1262594">
              <a:off x="6659542" y="2087518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01" name="8-конечная звезда 1500"/>
            <p:cNvSpPr/>
            <p:nvPr/>
          </p:nvSpPr>
          <p:spPr>
            <a:xfrm rot="1262594">
              <a:off x="6578580" y="1664972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502" name="Прямая соединительная линия 1501"/>
            <p:cNvCxnSpPr>
              <a:stCxn id="1499" idx="7"/>
              <a:endCxn id="1500" idx="1"/>
            </p:cNvCxnSpPr>
            <p:nvPr/>
          </p:nvCxnSpPr>
          <p:spPr>
            <a:xfrm rot="16200000" flipH="1">
              <a:off x="6528741" y="1967687"/>
              <a:ext cx="180911" cy="14143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03" name="Прямая соединительная линия 1502"/>
            <p:cNvCxnSpPr>
              <a:stCxn id="1499" idx="6"/>
              <a:endCxn id="1501" idx="3"/>
            </p:cNvCxnSpPr>
            <p:nvPr/>
          </p:nvCxnSpPr>
          <p:spPr>
            <a:xfrm rot="5400000" flipH="1" flipV="1">
              <a:off x="6437861" y="1793980"/>
              <a:ext cx="241216" cy="4394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04" name="Прямая соединительная линия 1503"/>
            <p:cNvCxnSpPr>
              <a:stCxn id="1500" idx="1"/>
              <a:endCxn id="1501" idx="0"/>
            </p:cNvCxnSpPr>
            <p:nvPr/>
          </p:nvCxnSpPr>
          <p:spPr>
            <a:xfrm rot="5400000" flipH="1">
              <a:off x="6437861" y="1876806"/>
              <a:ext cx="434530" cy="6957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505" name="TextBox 1504"/>
          <p:cNvSpPr txBox="1"/>
          <p:nvPr/>
        </p:nvSpPr>
        <p:spPr>
          <a:xfrm rot="2919709">
            <a:off x="5898977" y="2708998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СЕКСТАНТ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grpSp>
        <p:nvGrpSpPr>
          <p:cNvPr id="57" name="Группа 1505"/>
          <p:cNvGrpSpPr/>
          <p:nvPr/>
        </p:nvGrpSpPr>
        <p:grpSpPr>
          <a:xfrm rot="749591">
            <a:off x="3889553" y="1287574"/>
            <a:ext cx="751019" cy="682461"/>
            <a:chOff x="3475433" y="722250"/>
            <a:chExt cx="751019" cy="682461"/>
          </a:xfrm>
        </p:grpSpPr>
        <p:sp>
          <p:nvSpPr>
            <p:cNvPr id="1507" name="8-конечная звезда 1506"/>
            <p:cNvSpPr/>
            <p:nvPr/>
          </p:nvSpPr>
          <p:spPr>
            <a:xfrm rot="1262594">
              <a:off x="3936952" y="93656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08" name="8-конечная звезда 1507"/>
            <p:cNvSpPr/>
            <p:nvPr/>
          </p:nvSpPr>
          <p:spPr>
            <a:xfrm rot="1262594">
              <a:off x="3861710" y="99514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09" name="8-конечная звезда 1508"/>
            <p:cNvSpPr/>
            <p:nvPr/>
          </p:nvSpPr>
          <p:spPr>
            <a:xfrm rot="1262594">
              <a:off x="3801265" y="1015071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10" name="8-конечная звезда 1509"/>
            <p:cNvSpPr/>
            <p:nvPr/>
          </p:nvSpPr>
          <p:spPr>
            <a:xfrm rot="1262594">
              <a:off x="3931325" y="1272302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11" name="8-конечная звезда 1510"/>
            <p:cNvSpPr/>
            <p:nvPr/>
          </p:nvSpPr>
          <p:spPr>
            <a:xfrm rot="1262594">
              <a:off x="3772232" y="1170400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12" name="8-конечная звезда 1511"/>
            <p:cNvSpPr/>
            <p:nvPr/>
          </p:nvSpPr>
          <p:spPr>
            <a:xfrm rot="1262594">
              <a:off x="4008391" y="722250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13" name="8-конечная звезда 1512"/>
            <p:cNvSpPr/>
            <p:nvPr/>
          </p:nvSpPr>
          <p:spPr>
            <a:xfrm rot="1262594">
              <a:off x="3582465" y="867829"/>
              <a:ext cx="72483" cy="72483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14" name="8-конечная звезда 1513"/>
            <p:cNvSpPr/>
            <p:nvPr/>
          </p:nvSpPr>
          <p:spPr>
            <a:xfrm rot="1262594">
              <a:off x="3476620" y="1247307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15" name="8-конечная звезда 1514"/>
            <p:cNvSpPr/>
            <p:nvPr/>
          </p:nvSpPr>
          <p:spPr>
            <a:xfrm rot="1262594">
              <a:off x="3618055" y="1357911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16" name="8-конечная звезда 1515"/>
            <p:cNvSpPr/>
            <p:nvPr/>
          </p:nvSpPr>
          <p:spPr>
            <a:xfrm rot="1262594">
              <a:off x="3475433" y="1099907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17" name="8-конечная звезда 1516"/>
            <p:cNvSpPr/>
            <p:nvPr/>
          </p:nvSpPr>
          <p:spPr>
            <a:xfrm rot="1262594">
              <a:off x="3512979" y="1317945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18" name="8-конечная звезда 1517"/>
            <p:cNvSpPr/>
            <p:nvPr/>
          </p:nvSpPr>
          <p:spPr>
            <a:xfrm rot="1262594">
              <a:off x="4153969" y="1153581"/>
              <a:ext cx="72483" cy="72483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519" name="Прямая соединительная линия 1518"/>
            <p:cNvCxnSpPr>
              <a:stCxn id="1515" idx="4"/>
              <a:endCxn id="1517" idx="0"/>
            </p:cNvCxnSpPr>
            <p:nvPr/>
          </p:nvCxnSpPr>
          <p:spPr>
            <a:xfrm rot="9917941">
              <a:off x="3562163" y="1342336"/>
              <a:ext cx="53509" cy="3798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20" name="Прямая соединительная линия 1519"/>
            <p:cNvCxnSpPr>
              <a:stCxn id="1517" idx="4"/>
              <a:endCxn id="1514" idx="1"/>
            </p:cNvCxnSpPr>
            <p:nvPr/>
          </p:nvCxnSpPr>
          <p:spPr>
            <a:xfrm rot="9917941" flipH="1">
              <a:off x="3509274" y="1292124"/>
              <a:ext cx="5514" cy="4078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21" name="Прямая соединительная линия 1520"/>
            <p:cNvCxnSpPr>
              <a:stCxn id="1514" idx="6"/>
              <a:endCxn id="1516" idx="1"/>
            </p:cNvCxnSpPr>
            <p:nvPr/>
          </p:nvCxnSpPr>
          <p:spPr>
            <a:xfrm rot="4517941" flipH="1" flipV="1">
              <a:off x="3457984" y="1183603"/>
              <a:ext cx="100789" cy="2635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22" name="Прямая соединительная линия 1521"/>
            <p:cNvCxnSpPr>
              <a:stCxn id="1509" idx="7"/>
              <a:endCxn id="1507" idx="3"/>
            </p:cNvCxnSpPr>
            <p:nvPr/>
          </p:nvCxnSpPr>
          <p:spPr>
            <a:xfrm rot="4517941" flipH="1" flipV="1">
              <a:off x="3879700" y="953882"/>
              <a:ext cx="32818" cy="9787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23" name="Прямая соединительная линия 1522"/>
            <p:cNvCxnSpPr>
              <a:stCxn id="1509" idx="5"/>
              <a:endCxn id="1513" idx="1"/>
            </p:cNvCxnSpPr>
            <p:nvPr/>
          </p:nvCxnSpPr>
          <p:spPr>
            <a:xfrm rot="15317941" flipV="1">
              <a:off x="3663241" y="898541"/>
              <a:ext cx="124245" cy="15750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24" name="Прямая соединительная линия 1523"/>
            <p:cNvCxnSpPr>
              <a:stCxn id="1510" idx="4"/>
              <a:endCxn id="1511" idx="1"/>
            </p:cNvCxnSpPr>
            <p:nvPr/>
          </p:nvCxnSpPr>
          <p:spPr>
            <a:xfrm rot="9917941">
              <a:off x="3820776" y="1207582"/>
              <a:ext cx="101768" cy="9651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25" name="Прямая соединительная линия 1524"/>
            <p:cNvCxnSpPr>
              <a:stCxn id="1511" idx="6"/>
              <a:endCxn id="1509" idx="1"/>
            </p:cNvCxnSpPr>
            <p:nvPr/>
          </p:nvCxnSpPr>
          <p:spPr>
            <a:xfrm rot="4517941" flipH="1" flipV="1">
              <a:off x="3776922" y="1091437"/>
              <a:ext cx="94313" cy="5607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26" name="Прямая соединительная линия 1525"/>
            <p:cNvCxnSpPr>
              <a:stCxn id="1514" idx="0"/>
              <a:endCxn id="1511" idx="2"/>
            </p:cNvCxnSpPr>
            <p:nvPr/>
          </p:nvCxnSpPr>
          <p:spPr>
            <a:xfrm rot="20717941">
              <a:off x="3519071" y="1244220"/>
              <a:ext cx="273254" cy="1326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27" name="Прямая соединительная линия 1526"/>
            <p:cNvCxnSpPr>
              <a:stCxn id="1513" idx="6"/>
              <a:endCxn id="1512" idx="3"/>
            </p:cNvCxnSpPr>
            <p:nvPr/>
          </p:nvCxnSpPr>
          <p:spPr>
            <a:xfrm rot="5400000" flipH="1" flipV="1">
              <a:off x="3766202" y="625732"/>
              <a:ext cx="110033" cy="37899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28" name="Прямая соединительная линия 1527"/>
            <p:cNvCxnSpPr>
              <a:stCxn id="1507" idx="6"/>
              <a:endCxn id="1512" idx="7"/>
            </p:cNvCxnSpPr>
            <p:nvPr/>
          </p:nvCxnSpPr>
          <p:spPr>
            <a:xfrm rot="5400000" flipH="1" flipV="1">
              <a:off x="3916818" y="795117"/>
              <a:ext cx="200077" cy="8641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29" name="Прямая соединительная линия 1528"/>
            <p:cNvCxnSpPr>
              <a:stCxn id="1510" idx="0"/>
              <a:endCxn id="1518" idx="3"/>
            </p:cNvCxnSpPr>
            <p:nvPr/>
          </p:nvCxnSpPr>
          <p:spPr>
            <a:xfrm rot="20717941" flipV="1">
              <a:off x="3973111" y="1228272"/>
              <a:ext cx="194395" cy="5699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30" name="Прямая соединительная линия 1529"/>
            <p:cNvCxnSpPr>
              <a:stCxn id="1518" idx="5"/>
              <a:endCxn id="1507" idx="5"/>
            </p:cNvCxnSpPr>
            <p:nvPr/>
          </p:nvCxnSpPr>
          <p:spPr>
            <a:xfrm rot="16200000" flipV="1">
              <a:off x="3955335" y="936543"/>
              <a:ext cx="217814" cy="22250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58" name="Группа 1536"/>
          <p:cNvGrpSpPr/>
          <p:nvPr/>
        </p:nvGrpSpPr>
        <p:grpSpPr>
          <a:xfrm rot="21798">
            <a:off x="3893346" y="1000108"/>
            <a:ext cx="696517" cy="357190"/>
            <a:chOff x="3365448" y="434919"/>
            <a:chExt cx="780759" cy="400391"/>
          </a:xfrm>
        </p:grpSpPr>
        <p:cxnSp>
          <p:nvCxnSpPr>
            <p:cNvPr id="1538" name="Прямая соединительная линия 1537"/>
            <p:cNvCxnSpPr>
              <a:stCxn id="1542" idx="6"/>
              <a:endCxn id="1544" idx="0"/>
            </p:cNvCxnSpPr>
            <p:nvPr/>
          </p:nvCxnSpPr>
          <p:spPr>
            <a:xfrm rot="16200000" flipV="1">
              <a:off x="4012805" y="470477"/>
              <a:ext cx="101003" cy="12427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39" name="Прямая соединительная линия 1538"/>
            <p:cNvCxnSpPr>
              <a:stCxn id="1547" idx="7"/>
              <a:endCxn id="1544" idx="0"/>
            </p:cNvCxnSpPr>
            <p:nvPr/>
          </p:nvCxnSpPr>
          <p:spPr>
            <a:xfrm rot="16200000" flipH="1">
              <a:off x="3936040" y="416982"/>
              <a:ext cx="34363" cy="9589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540" name="8-конечная звезда 1539"/>
            <p:cNvSpPr/>
            <p:nvPr/>
          </p:nvSpPr>
          <p:spPr>
            <a:xfrm rot="1262594">
              <a:off x="3652780" y="509516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41" name="8-конечная звезда 1540"/>
            <p:cNvSpPr/>
            <p:nvPr/>
          </p:nvSpPr>
          <p:spPr>
            <a:xfrm rot="1262594">
              <a:off x="3724217" y="580953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42" name="8-конечная звезда 1541"/>
            <p:cNvSpPr/>
            <p:nvPr/>
          </p:nvSpPr>
          <p:spPr>
            <a:xfrm rot="1262594">
              <a:off x="4081407" y="580953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43" name="8-конечная звезда 1542"/>
            <p:cNvSpPr/>
            <p:nvPr/>
          </p:nvSpPr>
          <p:spPr>
            <a:xfrm rot="1262594">
              <a:off x="3509904" y="652392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44" name="8-конечная звезда 1543"/>
            <p:cNvSpPr/>
            <p:nvPr/>
          </p:nvSpPr>
          <p:spPr>
            <a:xfrm rot="1262594">
              <a:off x="3938531" y="438077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45" name="8-конечная звезда 1544"/>
            <p:cNvSpPr/>
            <p:nvPr/>
          </p:nvSpPr>
          <p:spPr>
            <a:xfrm rot="1262594">
              <a:off x="3365448" y="579374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46" name="8-конечная звезда 1545"/>
            <p:cNvSpPr/>
            <p:nvPr/>
          </p:nvSpPr>
          <p:spPr>
            <a:xfrm rot="1262594">
              <a:off x="3935374" y="649234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47" name="8-конечная звезда 1546"/>
            <p:cNvSpPr/>
            <p:nvPr/>
          </p:nvSpPr>
          <p:spPr>
            <a:xfrm rot="1262594">
              <a:off x="3863935" y="434919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48" name="8-конечная звезда 1547"/>
            <p:cNvSpPr/>
            <p:nvPr/>
          </p:nvSpPr>
          <p:spPr>
            <a:xfrm rot="1262594">
              <a:off x="3506746" y="521964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49" name="8-конечная звезда 1548"/>
            <p:cNvSpPr/>
            <p:nvPr/>
          </p:nvSpPr>
          <p:spPr>
            <a:xfrm rot="1262594">
              <a:off x="3649621" y="720672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50" name="8-конечная звезда 1549"/>
            <p:cNvSpPr/>
            <p:nvPr/>
          </p:nvSpPr>
          <p:spPr>
            <a:xfrm rot="1262594">
              <a:off x="3506746" y="792110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551" name="Прямая соединительная линия 1550"/>
            <p:cNvCxnSpPr>
              <a:stCxn id="1541" idx="7"/>
              <a:endCxn id="1546" idx="4"/>
            </p:cNvCxnSpPr>
            <p:nvPr/>
          </p:nvCxnSpPr>
          <p:spPr>
            <a:xfrm rot="16200000" flipH="1">
              <a:off x="3830079" y="556342"/>
              <a:ext cx="62881" cy="15059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52" name="Прямая соединительная линия 1551"/>
            <p:cNvCxnSpPr>
              <a:stCxn id="1546" idx="0"/>
              <a:endCxn id="1542" idx="3"/>
            </p:cNvCxnSpPr>
            <p:nvPr/>
          </p:nvCxnSpPr>
          <p:spPr>
            <a:xfrm flipV="1">
              <a:off x="3977133" y="626509"/>
              <a:ext cx="107066" cy="5208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53" name="Прямая соединительная линия 1552"/>
            <p:cNvCxnSpPr>
              <a:stCxn id="1540" idx="7"/>
              <a:endCxn id="1547" idx="4"/>
            </p:cNvCxnSpPr>
            <p:nvPr/>
          </p:nvCxnSpPr>
          <p:spPr>
            <a:xfrm rot="5400000" flipH="1" flipV="1">
              <a:off x="3750084" y="413468"/>
              <a:ext cx="79997" cy="15058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54" name="Прямая соединительная линия 1553"/>
            <p:cNvCxnSpPr>
              <a:stCxn id="1541" idx="5"/>
              <a:endCxn id="1540" idx="0"/>
            </p:cNvCxnSpPr>
            <p:nvPr/>
          </p:nvCxnSpPr>
          <p:spPr>
            <a:xfrm rot="16200000" flipV="1">
              <a:off x="3714343" y="554627"/>
              <a:ext cx="30195" cy="2804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55" name="Прямая соединительная линия 1554"/>
            <p:cNvCxnSpPr>
              <a:stCxn id="1540" idx="4"/>
              <a:endCxn id="1548" idx="0"/>
            </p:cNvCxnSpPr>
            <p:nvPr/>
          </p:nvCxnSpPr>
          <p:spPr>
            <a:xfrm rot="10800000" flipV="1">
              <a:off x="3548505" y="530282"/>
              <a:ext cx="106436" cy="2103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56" name="Прямая соединительная линия 1555"/>
            <p:cNvCxnSpPr>
              <a:stCxn id="1548" idx="3"/>
              <a:endCxn id="1545" idx="6"/>
            </p:cNvCxnSpPr>
            <p:nvPr/>
          </p:nvCxnSpPr>
          <p:spPr>
            <a:xfrm rot="5400000">
              <a:off x="3440955" y="513524"/>
              <a:ext cx="28840" cy="10646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57" name="Прямая соединительная линия 1556"/>
            <p:cNvCxnSpPr>
              <a:stCxn id="1543" idx="7"/>
              <a:endCxn id="1541" idx="3"/>
            </p:cNvCxnSpPr>
            <p:nvPr/>
          </p:nvCxnSpPr>
          <p:spPr>
            <a:xfrm rot="5400000" flipH="1" flipV="1">
              <a:off x="3626897" y="571525"/>
              <a:ext cx="45127" cy="15509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58" name="Прямая соединительная линия 1557"/>
            <p:cNvCxnSpPr>
              <a:stCxn id="1543" idx="3"/>
              <a:endCxn id="1545" idx="1"/>
            </p:cNvCxnSpPr>
            <p:nvPr/>
          </p:nvCxnSpPr>
          <p:spPr>
            <a:xfrm rot="5400000" flipH="1">
              <a:off x="3424604" y="609856"/>
              <a:ext cx="66900" cy="10928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59" name="Прямая соединительная линия 1558"/>
            <p:cNvCxnSpPr>
              <a:stCxn id="1549" idx="3"/>
              <a:endCxn id="1543" idx="0"/>
            </p:cNvCxnSpPr>
            <p:nvPr/>
          </p:nvCxnSpPr>
          <p:spPr>
            <a:xfrm rot="5400000" flipH="1">
              <a:off x="3584703" y="684266"/>
              <a:ext cx="54617" cy="7893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60" name="Прямая соединительная линия 1559"/>
            <p:cNvCxnSpPr>
              <a:stCxn id="1550" idx="6"/>
              <a:endCxn id="1543" idx="2"/>
            </p:cNvCxnSpPr>
            <p:nvPr/>
          </p:nvCxnSpPr>
          <p:spPr>
            <a:xfrm rot="16200000" flipV="1">
              <a:off x="3494126" y="751575"/>
              <a:ext cx="78520" cy="543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562" name="TextBox 1561"/>
          <p:cNvSpPr txBox="1"/>
          <p:nvPr/>
        </p:nvSpPr>
        <p:spPr>
          <a:xfrm rot="21428907">
            <a:off x="3675003" y="1582718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ОРІОН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1563" name="TextBox 1562"/>
          <p:cNvSpPr txBox="1"/>
          <p:nvPr/>
        </p:nvSpPr>
        <p:spPr>
          <a:xfrm rot="21428907">
            <a:off x="3718874" y="939776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ЗАЄЦЬ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grpSp>
        <p:nvGrpSpPr>
          <p:cNvPr id="59" name="Группа 1563"/>
          <p:cNvGrpSpPr/>
          <p:nvPr/>
        </p:nvGrpSpPr>
        <p:grpSpPr>
          <a:xfrm>
            <a:off x="4572000" y="1379220"/>
            <a:ext cx="1256069" cy="478144"/>
            <a:chOff x="4294142" y="785794"/>
            <a:chExt cx="1256069" cy="478144"/>
          </a:xfrm>
        </p:grpSpPr>
        <p:cxnSp>
          <p:nvCxnSpPr>
            <p:cNvPr id="1565" name="Прямая соединительная линия 1564"/>
            <p:cNvCxnSpPr>
              <a:stCxn id="1574" idx="4"/>
              <a:endCxn id="1575" idx="0"/>
            </p:cNvCxnSpPr>
            <p:nvPr/>
          </p:nvCxnSpPr>
          <p:spPr>
            <a:xfrm rot="10800000">
              <a:off x="4620075" y="1178656"/>
              <a:ext cx="46726" cy="5592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66" name="Прямая соединительная линия 1565"/>
            <p:cNvCxnSpPr>
              <a:stCxn id="1575" idx="4"/>
              <a:endCxn id="1572" idx="1"/>
            </p:cNvCxnSpPr>
            <p:nvPr/>
          </p:nvCxnSpPr>
          <p:spPr>
            <a:xfrm rot="10800000">
              <a:off x="4465813" y="1119201"/>
              <a:ext cx="113945" cy="4394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567" name="8-конечная звезда 1566"/>
            <p:cNvSpPr/>
            <p:nvPr/>
          </p:nvSpPr>
          <p:spPr>
            <a:xfrm rot="1262594">
              <a:off x="4294142" y="84485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68" name="8-конечная звезда 1567"/>
            <p:cNvSpPr/>
            <p:nvPr/>
          </p:nvSpPr>
          <p:spPr>
            <a:xfrm rot="1262594">
              <a:off x="5222837" y="793689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69" name="8-конечная звезда 1568"/>
            <p:cNvSpPr/>
            <p:nvPr/>
          </p:nvSpPr>
          <p:spPr>
            <a:xfrm rot="1262594">
              <a:off x="4435440" y="785794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70" name="8-конечная звезда 1569"/>
            <p:cNvSpPr/>
            <p:nvPr/>
          </p:nvSpPr>
          <p:spPr>
            <a:xfrm rot="1262594">
              <a:off x="4935505" y="934985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71" name="8-конечная звезда 1570"/>
            <p:cNvSpPr/>
            <p:nvPr/>
          </p:nvSpPr>
          <p:spPr>
            <a:xfrm rot="1262594">
              <a:off x="5507011" y="1077861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72" name="8-конечная звезда 1571"/>
            <p:cNvSpPr/>
            <p:nvPr/>
          </p:nvSpPr>
          <p:spPr>
            <a:xfrm rot="1262594">
              <a:off x="4435441" y="1077861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73" name="8-конечная звезда 1572"/>
            <p:cNvSpPr/>
            <p:nvPr/>
          </p:nvSpPr>
          <p:spPr>
            <a:xfrm rot="1262594">
              <a:off x="4649753" y="1006423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74" name="8-конечная звезда 1573"/>
            <p:cNvSpPr/>
            <p:nvPr/>
          </p:nvSpPr>
          <p:spPr>
            <a:xfrm rot="1262594">
              <a:off x="4665360" y="1220738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75" name="8-конечная звезда 1574"/>
            <p:cNvSpPr/>
            <p:nvPr/>
          </p:nvSpPr>
          <p:spPr>
            <a:xfrm rot="1262594">
              <a:off x="4578316" y="1149299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576" name="Прямая соединительная линия 1575"/>
            <p:cNvCxnSpPr>
              <a:stCxn id="1584" idx="4"/>
              <a:endCxn id="1570" idx="7"/>
            </p:cNvCxnSpPr>
            <p:nvPr/>
          </p:nvCxnSpPr>
          <p:spPr>
            <a:xfrm rot="10800000">
              <a:off x="4976846" y="947814"/>
              <a:ext cx="319231" cy="7749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77" name="Прямая соединительная линия 1576"/>
            <p:cNvCxnSpPr>
              <a:stCxn id="1584" idx="7"/>
              <a:endCxn id="1568" idx="1"/>
            </p:cNvCxnSpPr>
            <p:nvPr/>
          </p:nvCxnSpPr>
          <p:spPr>
            <a:xfrm rot="16200000" flipV="1">
              <a:off x="5214037" y="892127"/>
              <a:ext cx="178677" cy="8514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78" name="Прямая соединительная линия 1577"/>
            <p:cNvCxnSpPr>
              <a:stCxn id="1569" idx="7"/>
              <a:endCxn id="1570" idx="4"/>
            </p:cNvCxnSpPr>
            <p:nvPr/>
          </p:nvCxnSpPr>
          <p:spPr>
            <a:xfrm rot="16200000" flipH="1">
              <a:off x="4631760" y="643643"/>
              <a:ext cx="150206" cy="46016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79" name="Прямая соединительная линия 1578"/>
            <p:cNvCxnSpPr>
              <a:stCxn id="1567" idx="7"/>
              <a:endCxn id="1569" idx="3"/>
            </p:cNvCxnSpPr>
            <p:nvPr/>
          </p:nvCxnSpPr>
          <p:spPr>
            <a:xfrm rot="5400000" flipH="1" flipV="1">
              <a:off x="4369196" y="792786"/>
              <a:ext cx="44725" cy="9148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80" name="Прямая соединительная линия 1579"/>
            <p:cNvCxnSpPr>
              <a:stCxn id="1573" idx="7"/>
              <a:endCxn id="1570" idx="3"/>
            </p:cNvCxnSpPr>
            <p:nvPr/>
          </p:nvCxnSpPr>
          <p:spPr>
            <a:xfrm rot="5400000" flipH="1" flipV="1">
              <a:off x="4787281" y="869168"/>
              <a:ext cx="53896" cy="24627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81" name="Прямая соединительная линия 1580"/>
            <p:cNvCxnSpPr>
              <a:stCxn id="1572" idx="7"/>
              <a:endCxn id="1573" idx="3"/>
            </p:cNvCxnSpPr>
            <p:nvPr/>
          </p:nvCxnSpPr>
          <p:spPr>
            <a:xfrm rot="5400000" flipH="1" flipV="1">
              <a:off x="4537249" y="976326"/>
              <a:ext cx="53896" cy="17483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82" name="Прямая соединительная линия 1581"/>
            <p:cNvCxnSpPr>
              <a:stCxn id="1575" idx="0"/>
              <a:endCxn id="1573" idx="2"/>
            </p:cNvCxnSpPr>
            <p:nvPr/>
          </p:nvCxnSpPr>
          <p:spPr>
            <a:xfrm flipV="1">
              <a:off x="4620075" y="1048182"/>
              <a:ext cx="43522" cy="13047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83" name="Прямая соединительная линия 1582"/>
            <p:cNvCxnSpPr>
              <a:stCxn id="1571" idx="0"/>
              <a:endCxn id="1584" idx="0"/>
            </p:cNvCxnSpPr>
            <p:nvPr/>
          </p:nvCxnSpPr>
          <p:spPr>
            <a:xfrm flipH="1" flipV="1">
              <a:off x="5346474" y="1044698"/>
              <a:ext cx="202296" cy="6251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584" name="8-конечная звезда 1583"/>
            <p:cNvSpPr/>
            <p:nvPr/>
          </p:nvSpPr>
          <p:spPr>
            <a:xfrm rot="1262594">
              <a:off x="5294275" y="100800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</p:grpSp>
      <p:sp>
        <p:nvSpPr>
          <p:cNvPr id="1585" name="TextBox 1584"/>
          <p:cNvSpPr txBox="1"/>
          <p:nvPr/>
        </p:nvSpPr>
        <p:spPr>
          <a:xfrm rot="21418783">
            <a:off x="4861881" y="1591243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ЄДИНОРІГ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1586" name="8-конечная звезда 1585"/>
          <p:cNvSpPr/>
          <p:nvPr/>
        </p:nvSpPr>
        <p:spPr>
          <a:xfrm rot="1262594">
            <a:off x="4224282" y="652391"/>
            <a:ext cx="64800" cy="648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587" name="8-конечная звезда 1586"/>
          <p:cNvSpPr/>
          <p:nvPr/>
        </p:nvSpPr>
        <p:spPr>
          <a:xfrm rot="1262594">
            <a:off x="4367159" y="580953"/>
            <a:ext cx="64800" cy="648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588" name="8-конечная звезда 1587"/>
          <p:cNvSpPr/>
          <p:nvPr/>
        </p:nvSpPr>
        <p:spPr>
          <a:xfrm rot="1262594">
            <a:off x="4007338" y="649760"/>
            <a:ext cx="46800" cy="468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589" name="8-конечная звезда 1588"/>
          <p:cNvSpPr/>
          <p:nvPr/>
        </p:nvSpPr>
        <p:spPr>
          <a:xfrm rot="1262594">
            <a:off x="4159738" y="802160"/>
            <a:ext cx="46800" cy="468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590" name="8-конечная звезда 1589"/>
          <p:cNvSpPr/>
          <p:nvPr/>
        </p:nvSpPr>
        <p:spPr>
          <a:xfrm rot="1262594">
            <a:off x="4721717" y="506884"/>
            <a:ext cx="46800" cy="468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591" name="8-конечная звезда 1590"/>
          <p:cNvSpPr/>
          <p:nvPr/>
        </p:nvSpPr>
        <p:spPr>
          <a:xfrm rot="1262594">
            <a:off x="4435966" y="374962"/>
            <a:ext cx="46800" cy="468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592" name="8-конечная звезда 1591"/>
          <p:cNvSpPr/>
          <p:nvPr/>
        </p:nvSpPr>
        <p:spPr>
          <a:xfrm rot="1262594">
            <a:off x="4507403" y="578321"/>
            <a:ext cx="46800" cy="468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593" name="8-конечная звезда 1592"/>
          <p:cNvSpPr/>
          <p:nvPr/>
        </p:nvSpPr>
        <p:spPr>
          <a:xfrm rot="1262594">
            <a:off x="4793156" y="589276"/>
            <a:ext cx="46800" cy="468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cxnSp>
        <p:nvCxnSpPr>
          <p:cNvPr id="1594" name="Прямая соединительная линия 1593"/>
          <p:cNvCxnSpPr>
            <a:stCxn id="1589" idx="6"/>
            <a:endCxn id="1586" idx="2"/>
          </p:cNvCxnSpPr>
          <p:nvPr/>
        </p:nvCxnSpPr>
        <p:spPr>
          <a:xfrm rot="5400000" flipH="1" flipV="1">
            <a:off x="4173949" y="732622"/>
            <a:ext cx="88691" cy="53508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95" name="Прямая соединительная линия 1594"/>
          <p:cNvCxnSpPr>
            <a:stCxn id="1589" idx="4"/>
            <a:endCxn id="1588" idx="0"/>
          </p:cNvCxnSpPr>
          <p:nvPr/>
        </p:nvCxnSpPr>
        <p:spPr>
          <a:xfrm rot="10800000">
            <a:off x="4052577" y="681562"/>
            <a:ext cx="108722" cy="135596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01" name="Прямая соединительная линия 1600"/>
          <p:cNvCxnSpPr>
            <a:stCxn id="1592" idx="0"/>
            <a:endCxn id="1590" idx="2"/>
          </p:cNvCxnSpPr>
          <p:nvPr/>
        </p:nvCxnSpPr>
        <p:spPr>
          <a:xfrm flipV="1">
            <a:off x="4552642" y="552123"/>
            <a:ext cx="184073" cy="58000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02" name="Прямая соединительная линия 1601"/>
          <p:cNvCxnSpPr>
            <a:stCxn id="1593" idx="5"/>
            <a:endCxn id="1590" idx="0"/>
          </p:cNvCxnSpPr>
          <p:nvPr/>
        </p:nvCxnSpPr>
        <p:spPr>
          <a:xfrm rot="16200000" flipV="1">
            <a:off x="4760703" y="544939"/>
            <a:ext cx="52606" cy="40099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03" name="Прямая соединительная линия 1602"/>
          <p:cNvCxnSpPr>
            <a:stCxn id="1593" idx="3"/>
            <a:endCxn id="1592" idx="1"/>
          </p:cNvCxnSpPr>
          <p:nvPr/>
        </p:nvCxnSpPr>
        <p:spPr>
          <a:xfrm rot="5400000">
            <a:off x="4667274" y="495207"/>
            <a:ext cx="928" cy="254868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04" name="Прямая соединительная линия 1603"/>
          <p:cNvCxnSpPr>
            <a:stCxn id="1592" idx="0"/>
            <a:endCxn id="1591" idx="1"/>
          </p:cNvCxnSpPr>
          <p:nvPr/>
        </p:nvCxnSpPr>
        <p:spPr>
          <a:xfrm flipH="1" flipV="1">
            <a:off x="4468867" y="419746"/>
            <a:ext cx="83775" cy="190377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05" name="Прямая соединительная линия 1604"/>
          <p:cNvCxnSpPr>
            <a:stCxn id="1587" idx="6"/>
            <a:endCxn id="1591" idx="2"/>
          </p:cNvCxnSpPr>
          <p:nvPr/>
        </p:nvCxnSpPr>
        <p:spPr>
          <a:xfrm rot="5400000" flipH="1" flipV="1">
            <a:off x="4349622" y="481773"/>
            <a:ext cx="162913" cy="39771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06" name="Прямая соединительная линия 1605"/>
          <p:cNvCxnSpPr>
            <a:stCxn id="1587" idx="3"/>
            <a:endCxn id="1586" idx="7"/>
          </p:cNvCxnSpPr>
          <p:nvPr/>
        </p:nvCxnSpPr>
        <p:spPr>
          <a:xfrm rot="5400000">
            <a:off x="4305558" y="607242"/>
            <a:ext cx="45126" cy="83661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07" name="Прямая соединительная линия 1606"/>
          <p:cNvCxnSpPr>
            <a:stCxn id="1587" idx="0"/>
            <a:endCxn id="1592" idx="3"/>
          </p:cNvCxnSpPr>
          <p:nvPr/>
        </p:nvCxnSpPr>
        <p:spPr>
          <a:xfrm flipV="1">
            <a:off x="4429798" y="611222"/>
            <a:ext cx="79621" cy="13765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626" name="TextBox 1625"/>
          <p:cNvSpPr txBox="1"/>
          <p:nvPr/>
        </p:nvSpPr>
        <p:spPr>
          <a:xfrm rot="21424529">
            <a:off x="3871274" y="439239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ГОЛУБ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1688" name="TextBox 1687"/>
          <p:cNvSpPr txBox="1"/>
          <p:nvPr/>
        </p:nvSpPr>
        <p:spPr>
          <a:xfrm rot="21198477">
            <a:off x="4941379" y="1116449"/>
            <a:ext cx="74999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ВЕЛИКИЙ ПЕС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grpSp>
        <p:nvGrpSpPr>
          <p:cNvPr id="60" name="Группа 1680"/>
          <p:cNvGrpSpPr/>
          <p:nvPr/>
        </p:nvGrpSpPr>
        <p:grpSpPr>
          <a:xfrm>
            <a:off x="4643438" y="792109"/>
            <a:ext cx="910202" cy="630311"/>
            <a:chOff x="4654035" y="792109"/>
            <a:chExt cx="910202" cy="630311"/>
          </a:xfrm>
        </p:grpSpPr>
        <p:sp>
          <p:nvSpPr>
            <p:cNvPr id="1627" name="8-конечная звезда 1626"/>
            <p:cNvSpPr/>
            <p:nvPr/>
          </p:nvSpPr>
          <p:spPr>
            <a:xfrm rot="1262594">
              <a:off x="4938355" y="1226001"/>
              <a:ext cx="79200" cy="79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628" name="8-конечная звезда 1627"/>
            <p:cNvSpPr/>
            <p:nvPr/>
          </p:nvSpPr>
          <p:spPr>
            <a:xfrm rot="1262594">
              <a:off x="4654035" y="1153581"/>
              <a:ext cx="72483" cy="72483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629" name="8-конечная звезда 1628"/>
            <p:cNvSpPr/>
            <p:nvPr/>
          </p:nvSpPr>
          <p:spPr>
            <a:xfrm rot="1262594">
              <a:off x="4795788" y="1140148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630" name="8-конечная звезда 1629"/>
            <p:cNvSpPr/>
            <p:nvPr/>
          </p:nvSpPr>
          <p:spPr>
            <a:xfrm rot="1262594">
              <a:off x="4721718" y="1006950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632" name="8-конечная звезда 1631"/>
            <p:cNvSpPr/>
            <p:nvPr/>
          </p:nvSpPr>
          <p:spPr>
            <a:xfrm rot="1262594">
              <a:off x="5151398" y="936564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633" name="8-конечная звезда 1632"/>
            <p:cNvSpPr/>
            <p:nvPr/>
          </p:nvSpPr>
          <p:spPr>
            <a:xfrm rot="1262594">
              <a:off x="5294275" y="1079441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634" name="8-конечная звезда 1633"/>
            <p:cNvSpPr/>
            <p:nvPr/>
          </p:nvSpPr>
          <p:spPr>
            <a:xfrm rot="1262594">
              <a:off x="5510237" y="100800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635" name="8-конечная звезда 1634"/>
            <p:cNvSpPr/>
            <p:nvPr/>
          </p:nvSpPr>
          <p:spPr>
            <a:xfrm rot="1262594">
              <a:off x="5078382" y="792109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637" name="8-конечная звезда 1636"/>
            <p:cNvSpPr/>
            <p:nvPr/>
          </p:nvSpPr>
          <p:spPr>
            <a:xfrm rot="1262594">
              <a:off x="4722771" y="866775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638" name="8-конечная звезда 1637"/>
            <p:cNvSpPr/>
            <p:nvPr/>
          </p:nvSpPr>
          <p:spPr>
            <a:xfrm rot="1262594">
              <a:off x="5078382" y="1292176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639" name="8-конечная звезда 1638"/>
            <p:cNvSpPr/>
            <p:nvPr/>
          </p:nvSpPr>
          <p:spPr>
            <a:xfrm rot="1262594">
              <a:off x="5149820" y="1379220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640" name="8-конечная звезда 1639"/>
            <p:cNvSpPr/>
            <p:nvPr/>
          </p:nvSpPr>
          <p:spPr>
            <a:xfrm rot="1262594">
              <a:off x="5006944" y="1379220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641" name="Прямая соединительная линия 1640"/>
            <p:cNvCxnSpPr>
              <a:stCxn id="1637" idx="0"/>
              <a:endCxn id="1632" idx="3"/>
            </p:cNvCxnSpPr>
            <p:nvPr/>
          </p:nvCxnSpPr>
          <p:spPr>
            <a:xfrm>
              <a:off x="4774970" y="903470"/>
              <a:ext cx="378754" cy="7105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42" name="Прямая соединительная линия 1641"/>
            <p:cNvCxnSpPr>
              <a:stCxn id="1632" idx="5"/>
              <a:endCxn id="1635" idx="0"/>
            </p:cNvCxnSpPr>
            <p:nvPr/>
          </p:nvCxnSpPr>
          <p:spPr>
            <a:xfrm rot="16200000" flipV="1">
              <a:off x="5085076" y="856531"/>
              <a:ext cx="117425" cy="4729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43" name="Прямая соединительная линия 1642"/>
            <p:cNvCxnSpPr>
              <a:stCxn id="1629" idx="5"/>
              <a:endCxn id="1630" idx="1"/>
            </p:cNvCxnSpPr>
            <p:nvPr/>
          </p:nvCxnSpPr>
          <p:spPr>
            <a:xfrm rot="16200000" flipV="1">
              <a:off x="4739223" y="1067130"/>
              <a:ext cx="91206" cy="6041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44" name="Прямая соединительная линия 1643"/>
            <p:cNvCxnSpPr>
              <a:stCxn id="1629" idx="4"/>
              <a:endCxn id="1628" idx="0"/>
            </p:cNvCxnSpPr>
            <p:nvPr/>
          </p:nvCxnSpPr>
          <p:spPr>
            <a:xfrm rot="10800000" flipV="1">
              <a:off x="4724101" y="1160914"/>
              <a:ext cx="73848" cy="4192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45" name="Прямая соединительная линия 1644"/>
            <p:cNvCxnSpPr>
              <a:stCxn id="1627" idx="6"/>
              <a:endCxn id="1629" idx="7"/>
            </p:cNvCxnSpPr>
            <p:nvPr/>
          </p:nvCxnSpPr>
          <p:spPr>
            <a:xfrm rot="16200000" flipV="1">
              <a:off x="4890360" y="1126828"/>
              <a:ext cx="69250" cy="13437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46" name="Прямая соединительная линия 1645"/>
            <p:cNvCxnSpPr>
              <a:stCxn id="1640" idx="7"/>
              <a:endCxn id="1638" idx="3"/>
            </p:cNvCxnSpPr>
            <p:nvPr/>
          </p:nvCxnSpPr>
          <p:spPr>
            <a:xfrm rot="5400000" flipH="1" flipV="1">
              <a:off x="5029512" y="1341319"/>
              <a:ext cx="69502" cy="3195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47" name="Прямая соединительная линия 1646"/>
            <p:cNvCxnSpPr>
              <a:stCxn id="1638" idx="5"/>
              <a:endCxn id="1627" idx="7"/>
            </p:cNvCxnSpPr>
            <p:nvPr/>
          </p:nvCxnSpPr>
          <p:spPr>
            <a:xfrm rot="16200000" flipV="1">
              <a:off x="5030420" y="1233245"/>
              <a:ext cx="44514" cy="7706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48" name="Прямая соединительная линия 1647"/>
            <p:cNvCxnSpPr>
              <a:stCxn id="1640" idx="1"/>
              <a:endCxn id="1639" idx="4"/>
            </p:cNvCxnSpPr>
            <p:nvPr/>
          </p:nvCxnSpPr>
          <p:spPr>
            <a:xfrm rot="5400000" flipH="1" flipV="1">
              <a:off x="5080540" y="1349839"/>
              <a:ext cx="27496" cy="11394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49" name="Прямая соединительная линия 1648"/>
            <p:cNvCxnSpPr>
              <a:stCxn id="1639" idx="6"/>
              <a:endCxn id="1638" idx="1"/>
            </p:cNvCxnSpPr>
            <p:nvPr/>
          </p:nvCxnSpPr>
          <p:spPr>
            <a:xfrm rot="16200000" flipV="1">
              <a:off x="5120393" y="1321877"/>
              <a:ext cx="47145" cy="7042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70" name="Прямая соединительная линия 1669"/>
            <p:cNvCxnSpPr>
              <a:stCxn id="1633" idx="7"/>
              <a:endCxn id="1634" idx="2"/>
            </p:cNvCxnSpPr>
            <p:nvPr/>
          </p:nvCxnSpPr>
          <p:spPr>
            <a:xfrm rot="5400000" flipH="1" flipV="1">
              <a:off x="5419107" y="987044"/>
              <a:ext cx="35276" cy="18159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71" name="Прямая соединительная линия 1670"/>
            <p:cNvCxnSpPr>
              <a:stCxn id="1633" idx="5"/>
              <a:endCxn id="1632" idx="1"/>
            </p:cNvCxnSpPr>
            <p:nvPr/>
          </p:nvCxnSpPr>
          <p:spPr>
            <a:xfrm rot="16200000" flipV="1">
              <a:off x="5203073" y="974527"/>
              <a:ext cx="93529" cy="12095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72" name="Прямая соединительная линия 1671"/>
            <p:cNvCxnSpPr>
              <a:stCxn id="1629" idx="6"/>
              <a:endCxn id="1632" idx="3"/>
            </p:cNvCxnSpPr>
            <p:nvPr/>
          </p:nvCxnSpPr>
          <p:spPr>
            <a:xfrm rot="5400000" flipH="1" flipV="1">
              <a:off x="4912882" y="901467"/>
              <a:ext cx="167782" cy="31390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73" name="Прямая соединительная линия 1672"/>
            <p:cNvCxnSpPr>
              <a:stCxn id="1627" idx="6"/>
              <a:endCxn id="1633" idx="3"/>
            </p:cNvCxnSpPr>
            <p:nvPr/>
          </p:nvCxnSpPr>
          <p:spPr>
            <a:xfrm rot="5400000" flipH="1" flipV="1">
              <a:off x="5088768" y="1020810"/>
              <a:ext cx="111238" cy="30442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691" name="Овал 1690"/>
          <p:cNvSpPr/>
          <p:nvPr/>
        </p:nvSpPr>
        <p:spPr>
          <a:xfrm>
            <a:off x="3643306" y="392604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692" name="Овал 1691"/>
          <p:cNvSpPr/>
          <p:nvPr/>
        </p:nvSpPr>
        <p:spPr>
          <a:xfrm>
            <a:off x="5786446" y="500042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693" name="Овал 1692"/>
          <p:cNvSpPr/>
          <p:nvPr/>
        </p:nvSpPr>
        <p:spPr>
          <a:xfrm>
            <a:off x="5286380" y="321166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694" name="Овал 1693"/>
          <p:cNvSpPr/>
          <p:nvPr/>
        </p:nvSpPr>
        <p:spPr>
          <a:xfrm rot="3951920">
            <a:off x="4729808" y="243941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695" name="Овал 1694"/>
          <p:cNvSpPr/>
          <p:nvPr/>
        </p:nvSpPr>
        <p:spPr>
          <a:xfrm>
            <a:off x="4143372" y="285728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697" name="Овал 1696"/>
          <p:cNvSpPr/>
          <p:nvPr/>
        </p:nvSpPr>
        <p:spPr>
          <a:xfrm rot="3951920">
            <a:off x="7101981" y="1505961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698" name="Овал 1697"/>
          <p:cNvSpPr/>
          <p:nvPr/>
        </p:nvSpPr>
        <p:spPr>
          <a:xfrm rot="3951920">
            <a:off x="7387733" y="2006027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699" name="Овал 1698"/>
          <p:cNvSpPr/>
          <p:nvPr/>
        </p:nvSpPr>
        <p:spPr>
          <a:xfrm rot="3951920">
            <a:off x="6720927" y="1101197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00" name="Овал 1699"/>
          <p:cNvSpPr/>
          <p:nvPr/>
        </p:nvSpPr>
        <p:spPr>
          <a:xfrm rot="3951920">
            <a:off x="6292299" y="744007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01" name="Овал 1700"/>
          <p:cNvSpPr/>
          <p:nvPr/>
        </p:nvSpPr>
        <p:spPr>
          <a:xfrm rot="3951920">
            <a:off x="7602047" y="2529957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02" name="Овал 1701"/>
          <p:cNvSpPr/>
          <p:nvPr/>
        </p:nvSpPr>
        <p:spPr>
          <a:xfrm rot="3951920">
            <a:off x="7721059" y="3077597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03" name="Овал 1702"/>
          <p:cNvSpPr/>
          <p:nvPr/>
        </p:nvSpPr>
        <p:spPr>
          <a:xfrm rot="3951920">
            <a:off x="7220993" y="5101725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04" name="Овал 1703"/>
          <p:cNvSpPr/>
          <p:nvPr/>
        </p:nvSpPr>
        <p:spPr>
          <a:xfrm rot="3951920">
            <a:off x="7459171" y="4649233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05" name="Овал 1704"/>
          <p:cNvSpPr/>
          <p:nvPr/>
        </p:nvSpPr>
        <p:spPr>
          <a:xfrm rot="3951920">
            <a:off x="7649620" y="4149167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06" name="Овал 1705"/>
          <p:cNvSpPr/>
          <p:nvPr/>
        </p:nvSpPr>
        <p:spPr>
          <a:xfrm rot="3951920">
            <a:off x="7721059" y="3577663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07" name="Овал 1706"/>
          <p:cNvSpPr/>
          <p:nvPr/>
        </p:nvSpPr>
        <p:spPr>
          <a:xfrm rot="3951920">
            <a:off x="5958973" y="6244733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08" name="Овал 1707"/>
          <p:cNvSpPr/>
          <p:nvPr/>
        </p:nvSpPr>
        <p:spPr>
          <a:xfrm rot="3951920">
            <a:off x="6435175" y="5958981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10" name="Овал 1709"/>
          <p:cNvSpPr/>
          <p:nvPr/>
        </p:nvSpPr>
        <p:spPr>
          <a:xfrm rot="3951920">
            <a:off x="5458907" y="6459047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11" name="Овал 1710"/>
          <p:cNvSpPr/>
          <p:nvPr/>
        </p:nvSpPr>
        <p:spPr>
          <a:xfrm rot="3951920">
            <a:off x="4887403" y="6578059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12" name="Овал 1711"/>
          <p:cNvSpPr/>
          <p:nvPr/>
        </p:nvSpPr>
        <p:spPr>
          <a:xfrm rot="3951920">
            <a:off x="4363472" y="6578059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13" name="Овал 1712"/>
          <p:cNvSpPr/>
          <p:nvPr/>
        </p:nvSpPr>
        <p:spPr>
          <a:xfrm rot="3951920">
            <a:off x="2291771" y="5649364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14" name="Овал 1713"/>
          <p:cNvSpPr/>
          <p:nvPr/>
        </p:nvSpPr>
        <p:spPr>
          <a:xfrm rot="3951920">
            <a:off x="2744263" y="6006555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15" name="Овал 1714"/>
          <p:cNvSpPr/>
          <p:nvPr/>
        </p:nvSpPr>
        <p:spPr>
          <a:xfrm rot="3951920">
            <a:off x="3220464" y="6292306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16" name="Овал 1715"/>
          <p:cNvSpPr/>
          <p:nvPr/>
        </p:nvSpPr>
        <p:spPr>
          <a:xfrm rot="3951920">
            <a:off x="3744395" y="6459047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17" name="Овал 1716"/>
          <p:cNvSpPr/>
          <p:nvPr/>
        </p:nvSpPr>
        <p:spPr>
          <a:xfrm rot="3951920">
            <a:off x="1934580" y="5220737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18" name="Овал 1717"/>
          <p:cNvSpPr/>
          <p:nvPr/>
        </p:nvSpPr>
        <p:spPr>
          <a:xfrm rot="3951920">
            <a:off x="1386941" y="3791978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19" name="Овал 1718"/>
          <p:cNvSpPr/>
          <p:nvPr/>
        </p:nvSpPr>
        <p:spPr>
          <a:xfrm rot="3951920">
            <a:off x="1505953" y="4315907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20" name="Овал 1719"/>
          <p:cNvSpPr/>
          <p:nvPr/>
        </p:nvSpPr>
        <p:spPr>
          <a:xfrm rot="3951920">
            <a:off x="1672693" y="4744535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21" name="Овал 1720"/>
          <p:cNvSpPr/>
          <p:nvPr/>
        </p:nvSpPr>
        <p:spPr>
          <a:xfrm rot="3951920">
            <a:off x="1458379" y="2672833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22" name="Овал 1721"/>
          <p:cNvSpPr/>
          <p:nvPr/>
        </p:nvSpPr>
        <p:spPr>
          <a:xfrm rot="3951920">
            <a:off x="1648829" y="2148903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23" name="Овал 1722"/>
          <p:cNvSpPr/>
          <p:nvPr/>
        </p:nvSpPr>
        <p:spPr>
          <a:xfrm rot="3951920">
            <a:off x="1386941" y="3244337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24" name="Овал 1723"/>
          <p:cNvSpPr/>
          <p:nvPr/>
        </p:nvSpPr>
        <p:spPr>
          <a:xfrm rot="3951920">
            <a:off x="1887007" y="1672701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25" name="Овал 1724"/>
          <p:cNvSpPr/>
          <p:nvPr/>
        </p:nvSpPr>
        <p:spPr>
          <a:xfrm rot="3951920">
            <a:off x="2220332" y="1244073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26" name="Овал 1725"/>
          <p:cNvSpPr/>
          <p:nvPr/>
        </p:nvSpPr>
        <p:spPr>
          <a:xfrm rot="3951920">
            <a:off x="2648961" y="886883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27" name="Овал 1726"/>
          <p:cNvSpPr/>
          <p:nvPr/>
        </p:nvSpPr>
        <p:spPr>
          <a:xfrm rot="3951920">
            <a:off x="3077587" y="601131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28" name="TextBox 1727"/>
          <p:cNvSpPr txBox="1"/>
          <p:nvPr/>
        </p:nvSpPr>
        <p:spPr>
          <a:xfrm>
            <a:off x="3892286" y="142852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15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729" name="TextBox 1728"/>
          <p:cNvSpPr txBox="1"/>
          <p:nvPr/>
        </p:nvSpPr>
        <p:spPr>
          <a:xfrm>
            <a:off x="3461148" y="238432"/>
            <a:ext cx="253596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731" name="TextBox 1730"/>
          <p:cNvSpPr txBox="1"/>
          <p:nvPr/>
        </p:nvSpPr>
        <p:spPr>
          <a:xfrm>
            <a:off x="4500562" y="95556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25</a:t>
            </a:r>
            <a:endParaRPr lang="uk-UA" sz="1100" spc="-150" dirty="0">
              <a:latin typeface="Bookman Old Style" pitchFamily="18" charset="0"/>
            </a:endParaRPr>
          </a:p>
        </p:txBody>
      </p:sp>
      <p:grpSp>
        <p:nvGrpSpPr>
          <p:cNvPr id="61" name="Группа 1197"/>
          <p:cNvGrpSpPr/>
          <p:nvPr/>
        </p:nvGrpSpPr>
        <p:grpSpPr>
          <a:xfrm rot="21354696">
            <a:off x="2583855" y="805065"/>
            <a:ext cx="1400198" cy="1093329"/>
            <a:chOff x="2144581" y="479367"/>
            <a:chExt cx="1460831" cy="1140676"/>
          </a:xfrm>
        </p:grpSpPr>
        <p:sp>
          <p:nvSpPr>
            <p:cNvPr id="1219" name="8-конечная звезда 1218"/>
            <p:cNvSpPr/>
            <p:nvPr/>
          </p:nvSpPr>
          <p:spPr>
            <a:xfrm rot="1262594">
              <a:off x="2578365" y="1117765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20" name="8-конечная звезда 1219"/>
            <p:cNvSpPr/>
            <p:nvPr/>
          </p:nvSpPr>
          <p:spPr>
            <a:xfrm rot="1262594">
              <a:off x="3551412" y="1194462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21" name="8-конечная звезда 1220"/>
            <p:cNvSpPr/>
            <p:nvPr/>
          </p:nvSpPr>
          <p:spPr>
            <a:xfrm rot="1262594">
              <a:off x="3384989" y="1332011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54" name="8-конечная звезда 1253"/>
            <p:cNvSpPr/>
            <p:nvPr/>
          </p:nvSpPr>
          <p:spPr>
            <a:xfrm rot="1262594">
              <a:off x="3095241" y="1304155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74" name="8-конечная звезда 1273"/>
            <p:cNvSpPr/>
            <p:nvPr/>
          </p:nvSpPr>
          <p:spPr>
            <a:xfrm rot="1262594">
              <a:off x="2929435" y="153307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77" name="8-конечная звезда 1276"/>
            <p:cNvSpPr/>
            <p:nvPr/>
          </p:nvSpPr>
          <p:spPr>
            <a:xfrm rot="1262594">
              <a:off x="3009220" y="146223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79" name="8-конечная звезда 1278"/>
            <p:cNvSpPr/>
            <p:nvPr/>
          </p:nvSpPr>
          <p:spPr>
            <a:xfrm rot="1262594">
              <a:off x="3548411" y="1127375"/>
              <a:ext cx="46799" cy="4679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80" name="8-конечная звезда 1279"/>
            <p:cNvSpPr/>
            <p:nvPr/>
          </p:nvSpPr>
          <p:spPr>
            <a:xfrm rot="1262594">
              <a:off x="3198092" y="1027614"/>
              <a:ext cx="46799" cy="4679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81" name="8-конечная звезда 1280"/>
            <p:cNvSpPr/>
            <p:nvPr/>
          </p:nvSpPr>
          <p:spPr>
            <a:xfrm rot="1262594">
              <a:off x="3071678" y="479367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83" name="8-конечная звезда 1282"/>
            <p:cNvSpPr/>
            <p:nvPr/>
          </p:nvSpPr>
          <p:spPr>
            <a:xfrm rot="1262594">
              <a:off x="3140705" y="559023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84" name="8-конечная звезда 1283"/>
            <p:cNvSpPr/>
            <p:nvPr/>
          </p:nvSpPr>
          <p:spPr>
            <a:xfrm rot="1262594">
              <a:off x="3247015" y="1388560"/>
              <a:ext cx="46799" cy="4679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85" name="8-конечная звезда 1284"/>
            <p:cNvSpPr/>
            <p:nvPr/>
          </p:nvSpPr>
          <p:spPr>
            <a:xfrm rot="1262594">
              <a:off x="2417342" y="1270696"/>
              <a:ext cx="46799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86" name="8-конечная звезда 1285"/>
            <p:cNvSpPr/>
            <p:nvPr/>
          </p:nvSpPr>
          <p:spPr>
            <a:xfrm rot="1262594">
              <a:off x="2906040" y="932018"/>
              <a:ext cx="46799" cy="4679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87" name="8-конечная звезда 1286"/>
            <p:cNvSpPr/>
            <p:nvPr/>
          </p:nvSpPr>
          <p:spPr>
            <a:xfrm rot="1262594">
              <a:off x="2831699" y="926704"/>
              <a:ext cx="46799" cy="4679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88" name="8-конечная звезда 1287"/>
            <p:cNvSpPr/>
            <p:nvPr/>
          </p:nvSpPr>
          <p:spPr>
            <a:xfrm rot="1262594">
              <a:off x="2811458" y="983820"/>
              <a:ext cx="46799" cy="4679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89" name="8-конечная звезда 1288"/>
            <p:cNvSpPr/>
            <p:nvPr/>
          </p:nvSpPr>
          <p:spPr>
            <a:xfrm rot="1262594">
              <a:off x="2730652" y="1068925"/>
              <a:ext cx="46799" cy="4679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90" name="8-конечная звезда 1289"/>
            <p:cNvSpPr/>
            <p:nvPr/>
          </p:nvSpPr>
          <p:spPr>
            <a:xfrm rot="1262594">
              <a:off x="2694603" y="1573243"/>
              <a:ext cx="46799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96" name="8-конечная звезда 1295"/>
            <p:cNvSpPr/>
            <p:nvPr/>
          </p:nvSpPr>
          <p:spPr>
            <a:xfrm rot="1262594">
              <a:off x="2144581" y="653426"/>
              <a:ext cx="46799" cy="4679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297" name="Прямая соединительная линия 1296"/>
            <p:cNvCxnSpPr>
              <a:stCxn id="1283" idx="5"/>
              <a:endCxn id="1281" idx="7"/>
            </p:cNvCxnSpPr>
            <p:nvPr/>
          </p:nvCxnSpPr>
          <p:spPr>
            <a:xfrm rot="16445304" flipV="1">
              <a:off x="3103093" y="505714"/>
              <a:ext cx="64882" cy="4287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99" name="Прямая соединительная линия 1298"/>
            <p:cNvCxnSpPr>
              <a:stCxn id="1290" idx="6"/>
              <a:endCxn id="1274" idx="2"/>
            </p:cNvCxnSpPr>
            <p:nvPr/>
          </p:nvCxnSpPr>
          <p:spPr>
            <a:xfrm rot="5645304" flipH="1" flipV="1">
              <a:off x="2833939" y="1469780"/>
              <a:ext cx="5267" cy="22052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00" name="Прямая соединительная линия 1299"/>
            <p:cNvCxnSpPr>
              <a:stCxn id="1274" idx="7"/>
              <a:endCxn id="1277" idx="2"/>
            </p:cNvCxnSpPr>
            <p:nvPr/>
          </p:nvCxnSpPr>
          <p:spPr>
            <a:xfrm rot="5645304" flipH="1" flipV="1">
              <a:off x="2984904" y="1510358"/>
              <a:ext cx="37827" cy="4282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01" name="Прямая соединительная линия 1300"/>
            <p:cNvCxnSpPr>
              <a:stCxn id="1277" idx="7"/>
              <a:endCxn id="1254" idx="2"/>
            </p:cNvCxnSpPr>
            <p:nvPr/>
          </p:nvCxnSpPr>
          <p:spPr>
            <a:xfrm rot="5645304" flipH="1" flipV="1">
              <a:off x="3024076" y="1395899"/>
              <a:ext cx="125287" cy="4282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02" name="Прямая соединительная линия 1301"/>
            <p:cNvCxnSpPr>
              <a:stCxn id="1254" idx="0"/>
              <a:endCxn id="1284" idx="4"/>
            </p:cNvCxnSpPr>
            <p:nvPr/>
          </p:nvCxnSpPr>
          <p:spPr>
            <a:xfrm rot="245304">
              <a:off x="3145333" y="1344536"/>
              <a:ext cx="105349" cy="5533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03" name="Прямая соединительная линия 1302"/>
            <p:cNvCxnSpPr>
              <a:stCxn id="1284" idx="0"/>
              <a:endCxn id="1221" idx="3"/>
            </p:cNvCxnSpPr>
            <p:nvPr/>
          </p:nvCxnSpPr>
          <p:spPr>
            <a:xfrm rot="245304" flipV="1">
              <a:off x="3294170" y="1366649"/>
              <a:ext cx="91227" cy="5703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04" name="Прямая соединительная линия 1303"/>
            <p:cNvCxnSpPr>
              <a:stCxn id="1221" idx="7"/>
              <a:endCxn id="1220" idx="4"/>
            </p:cNvCxnSpPr>
            <p:nvPr/>
          </p:nvCxnSpPr>
          <p:spPr>
            <a:xfrm rot="5645304" flipH="1" flipV="1">
              <a:off x="3422817" y="1226640"/>
              <a:ext cx="144242" cy="10653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05" name="Прямая соединительная линия 1304"/>
            <p:cNvCxnSpPr>
              <a:stCxn id="1289" idx="7"/>
              <a:endCxn id="1288" idx="2"/>
            </p:cNvCxnSpPr>
            <p:nvPr/>
          </p:nvCxnSpPr>
          <p:spPr>
            <a:xfrm rot="5645304" flipH="1" flipV="1">
              <a:off x="2772313" y="1032413"/>
              <a:ext cx="57265" cy="4705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06" name="Прямая соединительная линия 1305"/>
            <p:cNvCxnSpPr>
              <a:stCxn id="1219" idx="7"/>
              <a:endCxn id="1289" idx="3"/>
            </p:cNvCxnSpPr>
            <p:nvPr/>
          </p:nvCxnSpPr>
          <p:spPr>
            <a:xfrm rot="5645304" flipH="1" flipV="1">
              <a:off x="2661747" y="1067771"/>
              <a:ext cx="39212" cy="10008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07" name="Прямая соединительная линия 1306"/>
            <p:cNvCxnSpPr>
              <a:stCxn id="1219" idx="2"/>
              <a:endCxn id="1285" idx="7"/>
            </p:cNvCxnSpPr>
            <p:nvPr/>
          </p:nvCxnSpPr>
          <p:spPr>
            <a:xfrm rot="5645304">
              <a:off x="2466970" y="1164765"/>
              <a:ext cx="123858" cy="12503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08" name="Прямая соединительная линия 1307"/>
            <p:cNvCxnSpPr>
              <a:stCxn id="1285" idx="1"/>
              <a:endCxn id="1290" idx="5"/>
            </p:cNvCxnSpPr>
            <p:nvPr/>
          </p:nvCxnSpPr>
          <p:spPr>
            <a:xfrm rot="16445304" flipH="1">
              <a:off x="2459020" y="1307307"/>
              <a:ext cx="240704" cy="27612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10" name="Прямая соединительная линия 1309"/>
            <p:cNvCxnSpPr>
              <a:stCxn id="1286" idx="6"/>
              <a:endCxn id="1283" idx="2"/>
            </p:cNvCxnSpPr>
            <p:nvPr/>
          </p:nvCxnSpPr>
          <p:spPr>
            <a:xfrm rot="5645304" flipH="1" flipV="1">
              <a:off x="2874766" y="672007"/>
              <a:ext cx="344010" cy="19382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11" name="Прямая соединительная линия 1310"/>
            <p:cNvCxnSpPr>
              <a:stCxn id="1287" idx="0"/>
              <a:endCxn id="1286" idx="4"/>
            </p:cNvCxnSpPr>
            <p:nvPr/>
          </p:nvCxnSpPr>
          <p:spPr>
            <a:xfrm rot="245304" flipV="1">
              <a:off x="2877386" y="945937"/>
              <a:ext cx="29766" cy="1364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12" name="Прямая соединительная линия 1311"/>
            <p:cNvCxnSpPr>
              <a:stCxn id="1288" idx="0"/>
              <a:endCxn id="1287" idx="1"/>
            </p:cNvCxnSpPr>
            <p:nvPr/>
          </p:nvCxnSpPr>
          <p:spPr>
            <a:xfrm rot="245304" flipV="1">
              <a:off x="2858280" y="971263"/>
              <a:ext cx="4737" cy="4458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13" name="Прямая соединительная линия 1312"/>
            <p:cNvCxnSpPr>
              <a:stCxn id="1280" idx="0"/>
              <a:endCxn id="1279" idx="4"/>
            </p:cNvCxnSpPr>
            <p:nvPr/>
          </p:nvCxnSpPr>
          <p:spPr>
            <a:xfrm rot="245304">
              <a:off x="3240764" y="1070453"/>
              <a:ext cx="311774" cy="6088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19" name="Прямая соединительная линия 1318"/>
            <p:cNvCxnSpPr>
              <a:stCxn id="1296" idx="0"/>
              <a:endCxn id="1281" idx="3"/>
            </p:cNvCxnSpPr>
            <p:nvPr/>
          </p:nvCxnSpPr>
          <p:spPr>
            <a:xfrm rot="245304" flipV="1">
              <a:off x="2197109" y="480980"/>
              <a:ext cx="869294" cy="23553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20" name="Прямая соединительная линия 1319"/>
            <p:cNvCxnSpPr>
              <a:stCxn id="1220" idx="5"/>
              <a:endCxn id="1279" idx="1"/>
            </p:cNvCxnSpPr>
            <p:nvPr/>
          </p:nvCxnSpPr>
          <p:spPr>
            <a:xfrm rot="5645304" flipH="1" flipV="1">
              <a:off x="3561603" y="1178438"/>
              <a:ext cx="25555" cy="1207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369" name="TextBox 1368"/>
          <p:cNvSpPr txBox="1"/>
          <p:nvPr/>
        </p:nvSpPr>
        <p:spPr>
          <a:xfrm>
            <a:off x="3143240" y="1142984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ЕРІДАН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grpSp>
        <p:nvGrpSpPr>
          <p:cNvPr id="62" name="Группа 1493"/>
          <p:cNvGrpSpPr/>
          <p:nvPr/>
        </p:nvGrpSpPr>
        <p:grpSpPr>
          <a:xfrm>
            <a:off x="1792760" y="4140544"/>
            <a:ext cx="614178" cy="1056610"/>
            <a:chOff x="1792760" y="4140544"/>
            <a:chExt cx="614178" cy="1056610"/>
          </a:xfrm>
        </p:grpSpPr>
        <p:sp>
          <p:nvSpPr>
            <p:cNvPr id="1380" name="8-конечная звезда 1379"/>
            <p:cNvSpPr/>
            <p:nvPr/>
          </p:nvSpPr>
          <p:spPr>
            <a:xfrm rot="1262594">
              <a:off x="2009705" y="4140544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81" name="8-конечная звезда 1380"/>
            <p:cNvSpPr/>
            <p:nvPr/>
          </p:nvSpPr>
          <p:spPr>
            <a:xfrm rot="1262594">
              <a:off x="1792760" y="4221659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82" name="8-конечная звезда 1381"/>
            <p:cNvSpPr/>
            <p:nvPr/>
          </p:nvSpPr>
          <p:spPr>
            <a:xfrm rot="1262594">
              <a:off x="2007074" y="4650288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83" name="8-конечная звезда 1382"/>
            <p:cNvSpPr/>
            <p:nvPr/>
          </p:nvSpPr>
          <p:spPr>
            <a:xfrm rot="1262594">
              <a:off x="2149950" y="4435973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84" name="8-конечная звезда 1383"/>
            <p:cNvSpPr/>
            <p:nvPr/>
          </p:nvSpPr>
          <p:spPr>
            <a:xfrm rot="1262594">
              <a:off x="2149950" y="4864602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85" name="8-конечная звезда 1384"/>
            <p:cNvSpPr/>
            <p:nvPr/>
          </p:nvSpPr>
          <p:spPr>
            <a:xfrm rot="1262594">
              <a:off x="2292825" y="5150354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86" name="8-конечная звезда 1385"/>
            <p:cNvSpPr/>
            <p:nvPr/>
          </p:nvSpPr>
          <p:spPr>
            <a:xfrm rot="1262594">
              <a:off x="2363738" y="5093996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388" name="Прямая соединительная линия 1387"/>
            <p:cNvCxnSpPr>
              <a:stCxn id="1381" idx="7"/>
              <a:endCxn id="1380" idx="3"/>
            </p:cNvCxnSpPr>
            <p:nvPr/>
          </p:nvCxnSpPr>
          <p:spPr>
            <a:xfrm rot="5400000" flipH="1" flipV="1">
              <a:off x="1900291" y="4123353"/>
              <a:ext cx="49458" cy="17495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89" name="Прямая соединительная линия 1388"/>
            <p:cNvCxnSpPr>
              <a:stCxn id="1383" idx="5"/>
              <a:endCxn id="1380" idx="1"/>
            </p:cNvCxnSpPr>
            <p:nvPr/>
          </p:nvCxnSpPr>
          <p:spPr>
            <a:xfrm rot="16200000" flipV="1">
              <a:off x="1991837" y="4265977"/>
              <a:ext cx="235437" cy="10858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90" name="Прямая соединительная линия 1389"/>
            <p:cNvCxnSpPr>
              <a:stCxn id="1382" idx="4"/>
              <a:endCxn id="1381" idx="1"/>
            </p:cNvCxnSpPr>
            <p:nvPr/>
          </p:nvCxnSpPr>
          <p:spPr>
            <a:xfrm rot="10800000">
              <a:off x="1825661" y="4266444"/>
              <a:ext cx="182974" cy="39884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91" name="Прямая соединительная линия 1390"/>
            <p:cNvCxnSpPr>
              <a:stCxn id="1384" idx="6"/>
              <a:endCxn id="1383" idx="2"/>
            </p:cNvCxnSpPr>
            <p:nvPr/>
          </p:nvCxnSpPr>
          <p:spPr>
            <a:xfrm rot="16200000" flipV="1">
              <a:off x="1980875" y="4665286"/>
              <a:ext cx="384951" cy="1680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92" name="Прямая соединительная линия 1391"/>
            <p:cNvCxnSpPr>
              <a:stCxn id="1384" idx="0"/>
              <a:endCxn id="1382" idx="1"/>
            </p:cNvCxnSpPr>
            <p:nvPr/>
          </p:nvCxnSpPr>
          <p:spPr>
            <a:xfrm flipH="1" flipV="1">
              <a:off x="2039975" y="4695072"/>
              <a:ext cx="155214" cy="20133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93" name="Прямая соединительная линия 1392"/>
            <p:cNvCxnSpPr>
              <a:stCxn id="1386" idx="2"/>
              <a:endCxn id="1385" idx="7"/>
            </p:cNvCxnSpPr>
            <p:nvPr/>
          </p:nvCxnSpPr>
          <p:spPr>
            <a:xfrm rot="5400000">
              <a:off x="2343347" y="5130018"/>
              <a:ext cx="28498" cy="3997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09" name="Прямая соединительная линия 1408"/>
            <p:cNvCxnSpPr>
              <a:stCxn id="1385" idx="4"/>
              <a:endCxn id="1384" idx="1"/>
            </p:cNvCxnSpPr>
            <p:nvPr/>
          </p:nvCxnSpPr>
          <p:spPr>
            <a:xfrm rot="10800000">
              <a:off x="2182852" y="4909386"/>
              <a:ext cx="111535" cy="25596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10" name="Прямая соединительная линия 1409"/>
            <p:cNvCxnSpPr>
              <a:stCxn id="1386" idx="4"/>
              <a:endCxn id="1384" idx="1"/>
            </p:cNvCxnSpPr>
            <p:nvPr/>
          </p:nvCxnSpPr>
          <p:spPr>
            <a:xfrm rot="10800000">
              <a:off x="2182851" y="4909386"/>
              <a:ext cx="182328" cy="19845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493" name="TextBox 1492"/>
          <p:cNvSpPr txBox="1"/>
          <p:nvPr/>
        </p:nvSpPr>
        <p:spPr>
          <a:xfrm rot="3270530">
            <a:off x="1593435" y="4712403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ПД РИБА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1531" name="8-конечная звезда 1530"/>
          <p:cNvSpPr/>
          <p:nvPr/>
        </p:nvSpPr>
        <p:spPr>
          <a:xfrm rot="1262594">
            <a:off x="5008523" y="365060"/>
            <a:ext cx="54000" cy="540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grpSp>
        <p:nvGrpSpPr>
          <p:cNvPr id="63" name="Группа 1682"/>
          <p:cNvGrpSpPr/>
          <p:nvPr/>
        </p:nvGrpSpPr>
        <p:grpSpPr>
          <a:xfrm>
            <a:off x="5060722" y="401756"/>
            <a:ext cx="2493877" cy="2152192"/>
            <a:chOff x="5060722" y="401756"/>
            <a:chExt cx="2493877" cy="2152192"/>
          </a:xfrm>
        </p:grpSpPr>
        <p:cxnSp>
          <p:nvCxnSpPr>
            <p:cNvPr id="709" name="Прямая соединительная линия 708"/>
            <p:cNvCxnSpPr>
              <a:stCxn id="1536" idx="5"/>
              <a:endCxn id="1535" idx="1"/>
            </p:cNvCxnSpPr>
            <p:nvPr/>
          </p:nvCxnSpPr>
          <p:spPr>
            <a:xfrm rot="5400000" flipH="1" flipV="1">
              <a:off x="6276013" y="1313207"/>
              <a:ext cx="95572" cy="1714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331" name="8-конечная звезда 1330"/>
            <p:cNvSpPr/>
            <p:nvPr/>
          </p:nvSpPr>
          <p:spPr>
            <a:xfrm rot="1262594">
              <a:off x="6221917" y="1649892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387" name="Прямая соединительная линия 1386"/>
            <p:cNvCxnSpPr>
              <a:stCxn id="1533" idx="4"/>
              <a:endCxn id="1532" idx="0"/>
            </p:cNvCxnSpPr>
            <p:nvPr/>
          </p:nvCxnSpPr>
          <p:spPr>
            <a:xfrm rot="10800000">
              <a:off x="5489351" y="687508"/>
              <a:ext cx="521105" cy="19492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532" name="8-конечная звезда 1531"/>
            <p:cNvSpPr/>
            <p:nvPr/>
          </p:nvSpPr>
          <p:spPr>
            <a:xfrm rot="1262594">
              <a:off x="5437151" y="65081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33" name="8-конечная звезда 1532"/>
            <p:cNvSpPr/>
            <p:nvPr/>
          </p:nvSpPr>
          <p:spPr>
            <a:xfrm rot="1262594">
              <a:off x="6008654" y="865125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34" name="8-конечная звезда 1533"/>
            <p:cNvSpPr/>
            <p:nvPr/>
          </p:nvSpPr>
          <p:spPr>
            <a:xfrm rot="1262594">
              <a:off x="5794341" y="129375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35" name="8-конечная звезда 1534"/>
            <p:cNvSpPr/>
            <p:nvPr/>
          </p:nvSpPr>
          <p:spPr>
            <a:xfrm rot="1262594">
              <a:off x="6294406" y="1222317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36" name="8-конечная звезда 1535"/>
            <p:cNvSpPr/>
            <p:nvPr/>
          </p:nvSpPr>
          <p:spPr>
            <a:xfrm rot="1262594">
              <a:off x="6295985" y="1366771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61" name="8-конечная звезда 1560"/>
            <p:cNvSpPr/>
            <p:nvPr/>
          </p:nvSpPr>
          <p:spPr>
            <a:xfrm rot="1262594">
              <a:off x="6794472" y="1293755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96" name="8-конечная звезда 1595"/>
            <p:cNvSpPr/>
            <p:nvPr/>
          </p:nvSpPr>
          <p:spPr>
            <a:xfrm rot="1262594">
              <a:off x="6079040" y="721198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97" name="8-конечная звезда 1596"/>
            <p:cNvSpPr/>
            <p:nvPr/>
          </p:nvSpPr>
          <p:spPr>
            <a:xfrm rot="1262594">
              <a:off x="7507799" y="2507148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98" name="8-конечная звезда 1597"/>
            <p:cNvSpPr/>
            <p:nvPr/>
          </p:nvSpPr>
          <p:spPr>
            <a:xfrm rot="1262594">
              <a:off x="7150609" y="1875160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99" name="8-конечная звезда 1598"/>
            <p:cNvSpPr/>
            <p:nvPr/>
          </p:nvSpPr>
          <p:spPr>
            <a:xfrm rot="1262594">
              <a:off x="6875812" y="1517970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600" name="Прямая соединительная линия 1599"/>
            <p:cNvCxnSpPr>
              <a:stCxn id="1599" idx="6"/>
              <a:endCxn id="1561" idx="1"/>
            </p:cNvCxnSpPr>
            <p:nvPr/>
          </p:nvCxnSpPr>
          <p:spPr>
            <a:xfrm rot="16200000" flipV="1">
              <a:off x="6782974" y="1394890"/>
              <a:ext cx="174102" cy="7517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08" name="Прямая соединительная линия 1607"/>
            <p:cNvCxnSpPr>
              <a:stCxn id="1331" idx="7"/>
              <a:endCxn id="1536" idx="2"/>
            </p:cNvCxnSpPr>
            <p:nvPr/>
          </p:nvCxnSpPr>
          <p:spPr>
            <a:xfrm rot="5400000" flipH="1" flipV="1">
              <a:off x="6174536" y="1521576"/>
              <a:ext cx="234381" cy="5005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09" name="Прямая соединительная линия 1608"/>
            <p:cNvCxnSpPr>
              <a:stCxn id="1535" idx="6"/>
              <a:endCxn id="1533" idx="0"/>
            </p:cNvCxnSpPr>
            <p:nvPr/>
          </p:nvCxnSpPr>
          <p:spPr>
            <a:xfrm rot="16200000" flipV="1">
              <a:off x="6034828" y="927845"/>
              <a:ext cx="322298" cy="27024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10" name="Прямая соединительная линия 1609"/>
            <p:cNvCxnSpPr>
              <a:stCxn id="1534" idx="6"/>
              <a:endCxn id="1533" idx="2"/>
            </p:cNvCxnSpPr>
            <p:nvPr/>
          </p:nvCxnSpPr>
          <p:spPr>
            <a:xfrm rot="5400000" flipH="1" flipV="1">
              <a:off x="5739382" y="1008978"/>
              <a:ext cx="378230" cy="19492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11" name="Прямая соединительная линия 1610"/>
            <p:cNvCxnSpPr>
              <a:stCxn id="1532" idx="4"/>
              <a:endCxn id="1531" idx="0"/>
            </p:cNvCxnSpPr>
            <p:nvPr/>
          </p:nvCxnSpPr>
          <p:spPr>
            <a:xfrm rot="10800000">
              <a:off x="5060722" y="401756"/>
              <a:ext cx="378230" cy="26636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54" name="Прямая соединительная линия 1653"/>
            <p:cNvCxnSpPr>
              <a:stCxn id="1597" idx="5"/>
              <a:endCxn id="1598" idx="0"/>
            </p:cNvCxnSpPr>
            <p:nvPr/>
          </p:nvCxnSpPr>
          <p:spPr>
            <a:xfrm rot="16200000" flipV="1">
              <a:off x="7057672" y="2045138"/>
              <a:ext cx="602202" cy="32585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55" name="Прямая соединительная линия 1654"/>
            <p:cNvCxnSpPr>
              <a:stCxn id="1598" idx="5"/>
              <a:endCxn id="1599" idx="1"/>
            </p:cNvCxnSpPr>
            <p:nvPr/>
          </p:nvCxnSpPr>
          <p:spPr>
            <a:xfrm rot="16200000" flipV="1">
              <a:off x="6879400" y="1592067"/>
              <a:ext cx="314422" cy="25579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56" name="Прямая соединительная линия 1655"/>
            <p:cNvCxnSpPr>
              <a:stCxn id="1561" idx="4"/>
              <a:endCxn id="1596" idx="1"/>
            </p:cNvCxnSpPr>
            <p:nvPr/>
          </p:nvCxnSpPr>
          <p:spPr>
            <a:xfrm rot="10800000">
              <a:off x="6111941" y="765982"/>
              <a:ext cx="684332" cy="54507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57" name="Прямая соединительная линия 1656"/>
            <p:cNvCxnSpPr>
              <a:stCxn id="1533" idx="6"/>
              <a:endCxn id="1596" idx="3"/>
            </p:cNvCxnSpPr>
            <p:nvPr/>
          </p:nvCxnSpPr>
          <p:spPr>
            <a:xfrm rot="5400000" flipH="1" flipV="1">
              <a:off x="6006789" y="792660"/>
              <a:ext cx="112827" cy="3570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684" name="TextBox 1683"/>
          <p:cNvSpPr txBox="1"/>
          <p:nvPr/>
        </p:nvSpPr>
        <p:spPr>
          <a:xfrm rot="923649">
            <a:off x="5384852" y="804240"/>
            <a:ext cx="70215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КОРМА</a:t>
            </a:r>
            <a:endParaRPr lang="uk-UA" sz="8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1685" name="TextBox 1684"/>
          <p:cNvSpPr txBox="1"/>
          <p:nvPr/>
        </p:nvSpPr>
        <p:spPr>
          <a:xfrm rot="1029259">
            <a:off x="5726624" y="1144629"/>
            <a:ext cx="70215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КОМПАС</a:t>
            </a:r>
            <a:endParaRPr lang="uk-UA" sz="8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1686" name="TextBox 1685"/>
          <p:cNvSpPr txBox="1"/>
          <p:nvPr/>
        </p:nvSpPr>
        <p:spPr>
          <a:xfrm rot="2655036">
            <a:off x="6627970" y="1693846"/>
            <a:ext cx="70215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ВІТРИЛА</a:t>
            </a:r>
            <a:endParaRPr lang="uk-UA" sz="8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grpSp>
        <p:nvGrpSpPr>
          <p:cNvPr id="65" name="Группа 1793"/>
          <p:cNvGrpSpPr/>
          <p:nvPr/>
        </p:nvGrpSpPr>
        <p:grpSpPr>
          <a:xfrm>
            <a:off x="6572264" y="3651209"/>
            <a:ext cx="904055" cy="1962717"/>
            <a:chOff x="6579106" y="3651209"/>
            <a:chExt cx="904055" cy="1962717"/>
          </a:xfrm>
        </p:grpSpPr>
        <p:cxnSp>
          <p:nvCxnSpPr>
            <p:cNvPr id="1374" name="Прямая соединительная линия 1373"/>
            <p:cNvCxnSpPr>
              <a:stCxn id="1735" idx="3"/>
              <a:endCxn id="1737" idx="7"/>
            </p:cNvCxnSpPr>
            <p:nvPr/>
          </p:nvCxnSpPr>
          <p:spPr>
            <a:xfrm rot="5400000" flipH="1">
              <a:off x="7098637" y="4700638"/>
              <a:ext cx="15812" cy="23504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709" name="Овал 1708"/>
            <p:cNvSpPr/>
            <p:nvPr/>
          </p:nvSpPr>
          <p:spPr>
            <a:xfrm rot="3951920">
              <a:off x="6863802" y="5577926"/>
              <a:ext cx="36000" cy="36000"/>
            </a:xfrm>
            <a:prstGeom prst="ellipse">
              <a:avLst/>
            </a:prstGeom>
            <a:solidFill>
              <a:srgbClr val="C00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631" name="Прямая соединительная линия 1630"/>
            <p:cNvCxnSpPr>
              <a:stCxn id="1774" idx="5"/>
              <a:endCxn id="1773" idx="2"/>
            </p:cNvCxnSpPr>
            <p:nvPr/>
          </p:nvCxnSpPr>
          <p:spPr>
            <a:xfrm rot="5400000" flipH="1" flipV="1">
              <a:off x="7109755" y="4107339"/>
              <a:ext cx="182045" cy="7253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36" name="Прямая соединительная линия 1635"/>
            <p:cNvCxnSpPr>
              <a:stCxn id="1736" idx="7"/>
              <a:endCxn id="1735" idx="2"/>
            </p:cNvCxnSpPr>
            <p:nvPr/>
          </p:nvCxnSpPr>
          <p:spPr>
            <a:xfrm rot="5400000" flipH="1" flipV="1">
              <a:off x="7201648" y="4843103"/>
              <a:ext cx="40098" cy="3069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50" name="Прямая соединительная линия 1649"/>
            <p:cNvCxnSpPr>
              <a:stCxn id="1696" idx="7"/>
              <a:endCxn id="1736" idx="1"/>
            </p:cNvCxnSpPr>
            <p:nvPr/>
          </p:nvCxnSpPr>
          <p:spPr>
            <a:xfrm rot="5400000" flipH="1" flipV="1">
              <a:off x="6926996" y="4973061"/>
              <a:ext cx="331144" cy="20379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51" name="Прямая соединительная линия 1650"/>
            <p:cNvCxnSpPr>
              <a:stCxn id="1690" idx="7"/>
              <a:endCxn id="1696" idx="2"/>
            </p:cNvCxnSpPr>
            <p:nvPr/>
          </p:nvCxnSpPr>
          <p:spPr>
            <a:xfrm rot="5400000" flipH="1" flipV="1">
              <a:off x="6780817" y="5282497"/>
              <a:ext cx="181289" cy="16968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52" name="Прямая соединительная линия 1651"/>
            <p:cNvCxnSpPr>
              <a:stCxn id="1690" idx="5"/>
              <a:endCxn id="1689" idx="1"/>
            </p:cNvCxnSpPr>
            <p:nvPr/>
          </p:nvCxnSpPr>
          <p:spPr>
            <a:xfrm rot="16200000" flipV="1">
              <a:off x="6626175" y="5323847"/>
              <a:ext cx="174953" cy="6041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53" name="Прямая соединительная линия 1652"/>
            <p:cNvCxnSpPr>
              <a:stCxn id="1689" idx="3"/>
              <a:endCxn id="1687" idx="1"/>
            </p:cNvCxnSpPr>
            <p:nvPr/>
          </p:nvCxnSpPr>
          <p:spPr>
            <a:xfrm rot="5400000">
              <a:off x="6626343" y="5240358"/>
              <a:ext cx="11883" cy="4055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687" name="8-конечная звезда 1686"/>
            <p:cNvSpPr/>
            <p:nvPr/>
          </p:nvSpPr>
          <p:spPr>
            <a:xfrm rot="1262594">
              <a:off x="6579106" y="5221792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689" name="8-конечная звезда 1688"/>
            <p:cNvSpPr/>
            <p:nvPr/>
          </p:nvSpPr>
          <p:spPr>
            <a:xfrm rot="1262594">
              <a:off x="6650544" y="5221792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690" name="8-конечная звезда 1689"/>
            <p:cNvSpPr/>
            <p:nvPr/>
          </p:nvSpPr>
          <p:spPr>
            <a:xfrm rot="1262594">
              <a:off x="6724613" y="5438737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696" name="8-конечная звезда 1695"/>
            <p:cNvSpPr/>
            <p:nvPr/>
          </p:nvSpPr>
          <p:spPr>
            <a:xfrm rot="1262594">
              <a:off x="6938997" y="522449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730" name="8-конечная звезда 1729"/>
            <p:cNvSpPr/>
            <p:nvPr/>
          </p:nvSpPr>
          <p:spPr>
            <a:xfrm rot="1262594">
              <a:off x="7293487" y="4150222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732" name="8-конечная звезда 1731"/>
            <p:cNvSpPr/>
            <p:nvPr/>
          </p:nvSpPr>
          <p:spPr>
            <a:xfrm rot="1262594">
              <a:off x="7293486" y="4864600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733" name="8-конечная звезда 1732"/>
            <p:cNvSpPr/>
            <p:nvPr/>
          </p:nvSpPr>
          <p:spPr>
            <a:xfrm rot="1262594">
              <a:off x="6875812" y="5007478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734" name="8-конечная звезда 1733"/>
            <p:cNvSpPr/>
            <p:nvPr/>
          </p:nvSpPr>
          <p:spPr>
            <a:xfrm rot="1262594">
              <a:off x="6793420" y="4946994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735" name="8-конечная звезда 1734"/>
            <p:cNvSpPr/>
            <p:nvPr/>
          </p:nvSpPr>
          <p:spPr>
            <a:xfrm rot="1262594">
              <a:off x="7222048" y="4793164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736" name="8-конечная звезда 1735"/>
            <p:cNvSpPr/>
            <p:nvPr/>
          </p:nvSpPr>
          <p:spPr>
            <a:xfrm rot="1262594">
              <a:off x="7161564" y="4864602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737" name="8-конечная звезда 1736"/>
            <p:cNvSpPr/>
            <p:nvPr/>
          </p:nvSpPr>
          <p:spPr>
            <a:xfrm rot="1262594">
              <a:off x="6937348" y="4794216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754" name="Прямая соединительная линия 1753"/>
            <p:cNvCxnSpPr>
              <a:stCxn id="1733" idx="4"/>
              <a:endCxn id="1734" idx="1"/>
            </p:cNvCxnSpPr>
            <p:nvPr/>
          </p:nvCxnSpPr>
          <p:spPr>
            <a:xfrm rot="10800000">
              <a:off x="6826321" y="4991778"/>
              <a:ext cx="51052" cy="3069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55" name="Прямая соединительная линия 1754"/>
            <p:cNvCxnSpPr>
              <a:stCxn id="1734" idx="0"/>
              <a:endCxn id="1737" idx="3"/>
            </p:cNvCxnSpPr>
            <p:nvPr/>
          </p:nvCxnSpPr>
          <p:spPr>
            <a:xfrm flipV="1">
              <a:off x="6838659" y="4832179"/>
              <a:ext cx="101015" cy="14661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56" name="Прямая соединительная линия 1755"/>
            <p:cNvCxnSpPr>
              <a:stCxn id="1733" idx="7"/>
              <a:endCxn id="1736" idx="3"/>
            </p:cNvCxnSpPr>
            <p:nvPr/>
          </p:nvCxnSpPr>
          <p:spPr>
            <a:xfrm rot="5400000" flipH="1" flipV="1">
              <a:off x="6980151" y="4837948"/>
              <a:ext cx="123874" cy="24298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65" name="Прямая соединительная линия 1764"/>
            <p:cNvCxnSpPr>
              <a:stCxn id="1773" idx="7"/>
              <a:endCxn id="1771" idx="2"/>
            </p:cNvCxnSpPr>
            <p:nvPr/>
          </p:nvCxnSpPr>
          <p:spPr>
            <a:xfrm rot="5400000" flipH="1" flipV="1">
              <a:off x="7166963" y="3803278"/>
              <a:ext cx="317837" cy="11809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66" name="Прямая соединительная линия 1765"/>
            <p:cNvCxnSpPr>
              <a:stCxn id="1775" idx="5"/>
              <a:endCxn id="1771" idx="0"/>
            </p:cNvCxnSpPr>
            <p:nvPr/>
          </p:nvCxnSpPr>
          <p:spPr>
            <a:xfrm rot="16200000" flipV="1">
              <a:off x="7345751" y="3761977"/>
              <a:ext cx="178582" cy="3043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67" name="Прямая соединительная линия 1766"/>
            <p:cNvCxnSpPr>
              <a:stCxn id="1735" idx="5"/>
              <a:endCxn id="1775" idx="1"/>
            </p:cNvCxnSpPr>
            <p:nvPr/>
          </p:nvCxnSpPr>
          <p:spPr>
            <a:xfrm rot="5400000" flipH="1" flipV="1">
              <a:off x="6909641" y="4235560"/>
              <a:ext cx="885926" cy="23331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68" name="Прямая соединительная линия 1767"/>
            <p:cNvCxnSpPr>
              <a:stCxn id="1732" idx="3"/>
              <a:endCxn id="1735" idx="1"/>
            </p:cNvCxnSpPr>
            <p:nvPr/>
          </p:nvCxnSpPr>
          <p:spPr>
            <a:xfrm rot="5400000" flipH="1">
              <a:off x="7245449" y="4847449"/>
              <a:ext cx="59553" cy="4055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771" name="8-конечная звезда 1770"/>
            <p:cNvSpPr/>
            <p:nvPr/>
          </p:nvSpPr>
          <p:spPr>
            <a:xfrm rot="1262594">
              <a:off x="7367625" y="3651209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772" name="8-конечная звезда 1771"/>
            <p:cNvSpPr/>
            <p:nvPr/>
          </p:nvSpPr>
          <p:spPr>
            <a:xfrm rot="1262594">
              <a:off x="7222047" y="4221660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773" name="8-конечная звезда 1772"/>
            <p:cNvSpPr/>
            <p:nvPr/>
          </p:nvSpPr>
          <p:spPr>
            <a:xfrm rot="1262594">
              <a:off x="7222048" y="4007346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774" name="8-конечная звезда 1773"/>
            <p:cNvSpPr/>
            <p:nvPr/>
          </p:nvSpPr>
          <p:spPr>
            <a:xfrm rot="1262594">
              <a:off x="7150609" y="4232614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775" name="8-конечная звезда 1774"/>
            <p:cNvSpPr/>
            <p:nvPr/>
          </p:nvSpPr>
          <p:spPr>
            <a:xfrm rot="1262594">
              <a:off x="7436361" y="3864470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787" name="Прямая соединительная линия 1786"/>
            <p:cNvCxnSpPr>
              <a:stCxn id="1730" idx="5"/>
              <a:endCxn id="1773" idx="1"/>
            </p:cNvCxnSpPr>
            <p:nvPr/>
          </p:nvCxnSpPr>
          <p:spPr>
            <a:xfrm rot="16200000" flipV="1">
              <a:off x="7231114" y="4075965"/>
              <a:ext cx="100108" cy="5243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88" name="Прямая соединительная линия 1787"/>
            <p:cNvCxnSpPr>
              <a:stCxn id="1772" idx="5"/>
              <a:endCxn id="1773" idx="2"/>
            </p:cNvCxnSpPr>
            <p:nvPr/>
          </p:nvCxnSpPr>
          <p:spPr>
            <a:xfrm rot="5400000" flipH="1" flipV="1">
              <a:off x="7150951" y="4137581"/>
              <a:ext cx="171091" cy="110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795" name="TextBox 1794"/>
          <p:cNvSpPr txBox="1"/>
          <p:nvPr/>
        </p:nvSpPr>
        <p:spPr>
          <a:xfrm rot="17330145">
            <a:off x="6850552" y="4484570"/>
            <a:ext cx="70215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ЦЕНТАВР</a:t>
            </a:r>
            <a:endParaRPr lang="uk-UA" sz="8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1804" name="TextBox 1803"/>
          <p:cNvSpPr txBox="1"/>
          <p:nvPr/>
        </p:nvSpPr>
        <p:spPr>
          <a:xfrm>
            <a:off x="5535360" y="309870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15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05" name="TextBox 1804"/>
          <p:cNvSpPr txBox="1"/>
          <p:nvPr/>
        </p:nvSpPr>
        <p:spPr>
          <a:xfrm>
            <a:off x="5104222" y="166994"/>
            <a:ext cx="253596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06" name="TextBox 1805"/>
          <p:cNvSpPr txBox="1"/>
          <p:nvPr/>
        </p:nvSpPr>
        <p:spPr>
          <a:xfrm>
            <a:off x="6072198" y="571480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25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07" name="TextBox 1806"/>
          <p:cNvSpPr txBox="1"/>
          <p:nvPr/>
        </p:nvSpPr>
        <p:spPr>
          <a:xfrm>
            <a:off x="6892682" y="1310002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15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08" name="TextBox 1807"/>
          <p:cNvSpPr txBox="1"/>
          <p:nvPr/>
        </p:nvSpPr>
        <p:spPr>
          <a:xfrm>
            <a:off x="6572264" y="928670"/>
            <a:ext cx="253596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09" name="TextBox 1808"/>
          <p:cNvSpPr txBox="1"/>
          <p:nvPr/>
        </p:nvSpPr>
        <p:spPr>
          <a:xfrm>
            <a:off x="7249872" y="1810068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25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10" name="TextBox 1809"/>
          <p:cNvSpPr txBox="1"/>
          <p:nvPr/>
        </p:nvSpPr>
        <p:spPr>
          <a:xfrm>
            <a:off x="7572396" y="2857496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15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11" name="TextBox 1810"/>
          <p:cNvSpPr txBox="1"/>
          <p:nvPr/>
        </p:nvSpPr>
        <p:spPr>
          <a:xfrm>
            <a:off x="7500958" y="2333288"/>
            <a:ext cx="253596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12" name="TextBox 1811"/>
          <p:cNvSpPr txBox="1"/>
          <p:nvPr/>
        </p:nvSpPr>
        <p:spPr>
          <a:xfrm>
            <a:off x="7607062" y="3357562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25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16" name="TextBox 1815"/>
          <p:cNvSpPr txBox="1"/>
          <p:nvPr/>
        </p:nvSpPr>
        <p:spPr>
          <a:xfrm>
            <a:off x="7392748" y="4429132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15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17" name="TextBox 1816"/>
          <p:cNvSpPr txBox="1"/>
          <p:nvPr/>
        </p:nvSpPr>
        <p:spPr>
          <a:xfrm>
            <a:off x="7572396" y="3929066"/>
            <a:ext cx="253596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18" name="TextBox 1817"/>
          <p:cNvSpPr txBox="1"/>
          <p:nvPr/>
        </p:nvSpPr>
        <p:spPr>
          <a:xfrm>
            <a:off x="7178434" y="4929198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25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19" name="TextBox 1818"/>
          <p:cNvSpPr txBox="1"/>
          <p:nvPr/>
        </p:nvSpPr>
        <p:spPr>
          <a:xfrm>
            <a:off x="6392616" y="5810596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15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20" name="TextBox 1819"/>
          <p:cNvSpPr txBox="1"/>
          <p:nvPr/>
        </p:nvSpPr>
        <p:spPr>
          <a:xfrm>
            <a:off x="6818734" y="5453406"/>
            <a:ext cx="253596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21" name="TextBox 1820"/>
          <p:cNvSpPr txBox="1"/>
          <p:nvPr/>
        </p:nvSpPr>
        <p:spPr>
          <a:xfrm>
            <a:off x="5929322" y="6143644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25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22" name="TextBox 1821"/>
          <p:cNvSpPr txBox="1"/>
          <p:nvPr/>
        </p:nvSpPr>
        <p:spPr>
          <a:xfrm>
            <a:off x="4820980" y="6453538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15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23" name="TextBox 1822"/>
          <p:cNvSpPr txBox="1"/>
          <p:nvPr/>
        </p:nvSpPr>
        <p:spPr>
          <a:xfrm>
            <a:off x="5429256" y="6357958"/>
            <a:ext cx="253596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24" name="TextBox 1823"/>
          <p:cNvSpPr txBox="1"/>
          <p:nvPr/>
        </p:nvSpPr>
        <p:spPr>
          <a:xfrm>
            <a:off x="4323020" y="6500834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25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25" name="TextBox 1824"/>
          <p:cNvSpPr txBox="1"/>
          <p:nvPr/>
        </p:nvSpPr>
        <p:spPr>
          <a:xfrm>
            <a:off x="3106468" y="6239224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15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26" name="TextBox 1825"/>
          <p:cNvSpPr txBox="1"/>
          <p:nvPr/>
        </p:nvSpPr>
        <p:spPr>
          <a:xfrm>
            <a:off x="3714744" y="6429396"/>
            <a:ext cx="253596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27" name="TextBox 1826"/>
          <p:cNvSpPr txBox="1"/>
          <p:nvPr/>
        </p:nvSpPr>
        <p:spPr>
          <a:xfrm>
            <a:off x="2643174" y="5953472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25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28" name="TextBox 1827"/>
          <p:cNvSpPr txBox="1"/>
          <p:nvPr/>
        </p:nvSpPr>
        <p:spPr>
          <a:xfrm>
            <a:off x="1820584" y="5214950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15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29" name="TextBox 1828"/>
          <p:cNvSpPr txBox="1"/>
          <p:nvPr/>
        </p:nvSpPr>
        <p:spPr>
          <a:xfrm>
            <a:off x="2214546" y="5619436"/>
            <a:ext cx="253596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30" name="TextBox 1829"/>
          <p:cNvSpPr txBox="1"/>
          <p:nvPr/>
        </p:nvSpPr>
        <p:spPr>
          <a:xfrm>
            <a:off x="1534832" y="4714884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25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31" name="TextBox 1830"/>
          <p:cNvSpPr txBox="1"/>
          <p:nvPr/>
        </p:nvSpPr>
        <p:spPr>
          <a:xfrm>
            <a:off x="1214414" y="3786190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15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32" name="TextBox 1831"/>
          <p:cNvSpPr txBox="1"/>
          <p:nvPr/>
        </p:nvSpPr>
        <p:spPr>
          <a:xfrm>
            <a:off x="1357290" y="4286256"/>
            <a:ext cx="253596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33" name="TextBox 1832"/>
          <p:cNvSpPr txBox="1"/>
          <p:nvPr/>
        </p:nvSpPr>
        <p:spPr>
          <a:xfrm>
            <a:off x="1177642" y="3214686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25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34" name="TextBox 1833"/>
          <p:cNvSpPr txBox="1"/>
          <p:nvPr/>
        </p:nvSpPr>
        <p:spPr>
          <a:xfrm>
            <a:off x="1428728" y="2071678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15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35" name="TextBox 1834"/>
          <p:cNvSpPr txBox="1"/>
          <p:nvPr/>
        </p:nvSpPr>
        <p:spPr>
          <a:xfrm>
            <a:off x="1285852" y="2643182"/>
            <a:ext cx="253596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36" name="TextBox 1835"/>
          <p:cNvSpPr txBox="1"/>
          <p:nvPr/>
        </p:nvSpPr>
        <p:spPr>
          <a:xfrm>
            <a:off x="1643042" y="1643050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25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37" name="TextBox 1836"/>
          <p:cNvSpPr txBox="1"/>
          <p:nvPr/>
        </p:nvSpPr>
        <p:spPr>
          <a:xfrm>
            <a:off x="2392088" y="809936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15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38" name="TextBox 1837"/>
          <p:cNvSpPr txBox="1"/>
          <p:nvPr/>
        </p:nvSpPr>
        <p:spPr>
          <a:xfrm>
            <a:off x="2034898" y="1142984"/>
            <a:ext cx="253596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39" name="TextBox 1838"/>
          <p:cNvSpPr txBox="1"/>
          <p:nvPr/>
        </p:nvSpPr>
        <p:spPr>
          <a:xfrm>
            <a:off x="2857488" y="500042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25</a:t>
            </a:r>
            <a:endParaRPr lang="uk-UA" sz="1100" spc="-150" dirty="0">
              <a:latin typeface="Bookman Old Style" pitchFamily="18" charset="0"/>
            </a:endParaRPr>
          </a:p>
        </p:txBody>
      </p:sp>
      <p:grpSp>
        <p:nvGrpSpPr>
          <p:cNvPr id="66" name="Группа 1849"/>
          <p:cNvGrpSpPr/>
          <p:nvPr/>
        </p:nvGrpSpPr>
        <p:grpSpPr>
          <a:xfrm rot="6202006">
            <a:off x="1152525" y="9525"/>
            <a:ext cx="6837363" cy="6837363"/>
            <a:chOff x="1152525" y="9525"/>
            <a:chExt cx="6837363" cy="6837363"/>
          </a:xfrm>
        </p:grpSpPr>
        <p:pic>
          <p:nvPicPr>
            <p:cNvPr id="1030" name="Picture 6" descr="K:\Зоряне небо\ПОЛУКРУГ 90  1.png"/>
            <p:cNvPicPr>
              <a:picLocks noChangeAspect="1" noChangeArrowheads="1"/>
            </p:cNvPicPr>
            <p:nvPr/>
          </p:nvPicPr>
          <p:blipFill>
            <a:blip r:embed="rId3"/>
            <a:srcRect/>
            <a:stretch>
              <a:fillRect/>
            </a:stretch>
          </p:blipFill>
          <p:spPr bwMode="auto">
            <a:xfrm>
              <a:off x="1152525" y="9525"/>
              <a:ext cx="6837363" cy="6837363"/>
            </a:xfrm>
            <a:prstGeom prst="rect">
              <a:avLst/>
            </a:prstGeom>
            <a:noFill/>
          </p:spPr>
        </p:pic>
        <p:cxnSp>
          <p:nvCxnSpPr>
            <p:cNvPr id="1843" name="Прямая соединительная линия 1842"/>
            <p:cNvCxnSpPr/>
            <p:nvPr/>
          </p:nvCxnSpPr>
          <p:spPr>
            <a:xfrm rot="5400000">
              <a:off x="4409394" y="480312"/>
              <a:ext cx="324562" cy="651"/>
            </a:xfrm>
            <a:prstGeom prst="line">
              <a:avLst/>
            </a:prstGeom>
            <a:ln w="28575">
              <a:solidFill>
                <a:srgbClr val="C0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846" name="TextBox 1845"/>
            <p:cNvSpPr txBox="1"/>
            <p:nvPr/>
          </p:nvSpPr>
          <p:spPr>
            <a:xfrm rot="10836269">
              <a:off x="4071934" y="642918"/>
              <a:ext cx="1058667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uk-UA" sz="1400" b="1" dirty="0" smtClean="0">
                  <a:solidFill>
                    <a:srgbClr val="9E0000"/>
                  </a:solidFill>
                  <a:latin typeface="Bookman Old Style" pitchFamily="18" charset="0"/>
                </a:rPr>
                <a:t>Північ</a:t>
              </a:r>
            </a:p>
          </p:txBody>
        </p:sp>
        <p:sp>
          <p:nvSpPr>
            <p:cNvPr id="1847" name="TextBox 1846"/>
            <p:cNvSpPr txBox="1"/>
            <p:nvPr/>
          </p:nvSpPr>
          <p:spPr>
            <a:xfrm rot="10731270">
              <a:off x="4013399" y="2090314"/>
              <a:ext cx="1058667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uk-UA" sz="1600" b="1" i="1" dirty="0" err="1" smtClean="0">
                  <a:solidFill>
                    <a:srgbClr val="9E0000"/>
                  </a:solidFill>
                  <a:latin typeface="Bookman Old Style" pitchFamily="18" charset="0"/>
                </a:rPr>
                <a:t>пн</a:t>
              </a:r>
              <a:endParaRPr lang="uk-UA" sz="1600" b="1" i="1" dirty="0" smtClean="0">
                <a:solidFill>
                  <a:srgbClr val="9E0000"/>
                </a:solidFill>
                <a:latin typeface="Bookman Old Style" pitchFamily="18" charset="0"/>
              </a:endParaRPr>
            </a:p>
          </p:txBody>
        </p:sp>
        <p:sp>
          <p:nvSpPr>
            <p:cNvPr id="1848" name="TextBox 1847"/>
            <p:cNvSpPr txBox="1"/>
            <p:nvPr/>
          </p:nvSpPr>
          <p:spPr>
            <a:xfrm rot="10879063">
              <a:off x="6072198" y="2928934"/>
              <a:ext cx="1058667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uk-UA" sz="1600" b="1" i="1" dirty="0" err="1" smtClean="0">
                  <a:solidFill>
                    <a:srgbClr val="9E0000"/>
                  </a:solidFill>
                  <a:latin typeface="Bookman Old Style" pitchFamily="18" charset="0"/>
                </a:rPr>
                <a:t>зх</a:t>
              </a:r>
              <a:endParaRPr lang="uk-UA" sz="1600" b="1" i="1" dirty="0" smtClean="0">
                <a:solidFill>
                  <a:srgbClr val="9E0000"/>
                </a:solidFill>
                <a:latin typeface="Bookman Old Style" pitchFamily="18" charset="0"/>
              </a:endParaRPr>
            </a:p>
          </p:txBody>
        </p:sp>
        <p:sp>
          <p:nvSpPr>
            <p:cNvPr id="1849" name="TextBox 1848"/>
            <p:cNvSpPr txBox="1"/>
            <p:nvPr/>
          </p:nvSpPr>
          <p:spPr>
            <a:xfrm rot="10757285">
              <a:off x="2071670" y="2928934"/>
              <a:ext cx="1058667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uk-UA" sz="1600" b="1" i="1" dirty="0" err="1" smtClean="0">
                  <a:solidFill>
                    <a:srgbClr val="9E0000"/>
                  </a:solidFill>
                  <a:latin typeface="Bookman Old Style" pitchFamily="18" charset="0"/>
                </a:rPr>
                <a:t>сх</a:t>
              </a:r>
              <a:endParaRPr lang="uk-UA" sz="1600" b="1" i="1" dirty="0" smtClean="0">
                <a:solidFill>
                  <a:srgbClr val="9E0000"/>
                </a:solidFill>
                <a:latin typeface="Bookman Old Style" pitchFamily="18" charset="0"/>
              </a:endParaRPr>
            </a:p>
          </p:txBody>
        </p:sp>
      </p:grpSp>
      <p:sp>
        <p:nvSpPr>
          <p:cNvPr id="1328" name="Овал 1327">
            <a:hlinkClick r:id="rId4" action="ppaction://hlinksldjump"/>
          </p:cNvPr>
          <p:cNvSpPr/>
          <p:nvPr/>
        </p:nvSpPr>
        <p:spPr>
          <a:xfrm>
            <a:off x="4534314" y="105166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329" name="Овал 1328">
            <a:hlinkClick r:id="rId5" action="ppaction://hlinksldjump"/>
          </p:cNvPr>
          <p:cNvSpPr/>
          <p:nvPr/>
        </p:nvSpPr>
        <p:spPr>
          <a:xfrm>
            <a:off x="5143504" y="176604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343" name="Овал 1342">
            <a:hlinkClick r:id="rId6" action="ppaction://hlinksldjump"/>
          </p:cNvPr>
          <p:cNvSpPr/>
          <p:nvPr/>
        </p:nvSpPr>
        <p:spPr>
          <a:xfrm>
            <a:off x="5605884" y="329004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344" name="Овал 1343">
            <a:hlinkClick r:id="rId7" action="ppaction://hlinksldjump"/>
          </p:cNvPr>
          <p:cNvSpPr/>
          <p:nvPr/>
        </p:nvSpPr>
        <p:spPr>
          <a:xfrm>
            <a:off x="6143636" y="571480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345" name="Овал 1344">
            <a:hlinkClick r:id="rId8" action="ppaction://hlinksldjump"/>
          </p:cNvPr>
          <p:cNvSpPr/>
          <p:nvPr/>
        </p:nvSpPr>
        <p:spPr>
          <a:xfrm>
            <a:off x="6606016" y="928670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346" name="Овал 1345">
            <a:hlinkClick r:id="rId9" action="ppaction://hlinksldjump"/>
          </p:cNvPr>
          <p:cNvSpPr/>
          <p:nvPr/>
        </p:nvSpPr>
        <p:spPr>
          <a:xfrm>
            <a:off x="6963206" y="1319612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347" name="Овал 1346">
            <a:hlinkClick r:id="rId10" action="ppaction://hlinksldjump"/>
          </p:cNvPr>
          <p:cNvSpPr/>
          <p:nvPr/>
        </p:nvSpPr>
        <p:spPr>
          <a:xfrm>
            <a:off x="7286644" y="1819678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348" name="Овал 1347">
            <a:hlinkClick r:id="rId11" action="ppaction://hlinksldjump"/>
          </p:cNvPr>
          <p:cNvSpPr/>
          <p:nvPr/>
        </p:nvSpPr>
        <p:spPr>
          <a:xfrm>
            <a:off x="7500958" y="2319744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349" name="Овал 1348">
            <a:hlinkClick r:id="rId12" action="ppaction://hlinksldjump"/>
          </p:cNvPr>
          <p:cNvSpPr/>
          <p:nvPr/>
        </p:nvSpPr>
        <p:spPr>
          <a:xfrm>
            <a:off x="7606148" y="2857496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350" name="Овал 1349">
            <a:hlinkClick r:id="rId13" action="ppaction://hlinksldjump"/>
          </p:cNvPr>
          <p:cNvSpPr/>
          <p:nvPr/>
        </p:nvSpPr>
        <p:spPr>
          <a:xfrm>
            <a:off x="7643834" y="3357562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351" name="Овал 1350">
            <a:hlinkClick r:id="rId14" action="ppaction://hlinksldjump"/>
          </p:cNvPr>
          <p:cNvSpPr/>
          <p:nvPr/>
        </p:nvSpPr>
        <p:spPr>
          <a:xfrm>
            <a:off x="7572396" y="3929066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352" name="Овал 1351">
            <a:hlinkClick r:id="rId15" action="ppaction://hlinksldjump"/>
          </p:cNvPr>
          <p:cNvSpPr/>
          <p:nvPr/>
        </p:nvSpPr>
        <p:spPr>
          <a:xfrm>
            <a:off x="7429520" y="4429132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353" name="Овал 1352">
            <a:hlinkClick r:id="rId16" action="ppaction://hlinksldjump"/>
          </p:cNvPr>
          <p:cNvSpPr/>
          <p:nvPr/>
        </p:nvSpPr>
        <p:spPr>
          <a:xfrm>
            <a:off x="7215206" y="4929198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354" name="Овал 1353">
            <a:hlinkClick r:id="rId17" action="ppaction://hlinksldjump"/>
          </p:cNvPr>
          <p:cNvSpPr/>
          <p:nvPr/>
        </p:nvSpPr>
        <p:spPr>
          <a:xfrm>
            <a:off x="6820330" y="5463016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361" name="Овал 1360">
            <a:hlinkClick r:id="rId18" action="ppaction://hlinksldjump"/>
          </p:cNvPr>
          <p:cNvSpPr/>
          <p:nvPr/>
        </p:nvSpPr>
        <p:spPr>
          <a:xfrm>
            <a:off x="6429388" y="5820206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362" name="Овал 1361">
            <a:hlinkClick r:id="rId19" action="ppaction://hlinksldjump"/>
          </p:cNvPr>
          <p:cNvSpPr/>
          <p:nvPr/>
        </p:nvSpPr>
        <p:spPr>
          <a:xfrm>
            <a:off x="5929322" y="6143644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363" name="Овал 1362">
            <a:hlinkClick r:id="rId20" action="ppaction://hlinksldjump"/>
          </p:cNvPr>
          <p:cNvSpPr/>
          <p:nvPr/>
        </p:nvSpPr>
        <p:spPr>
          <a:xfrm>
            <a:off x="5391570" y="6357958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366" name="Овал 1365">
            <a:hlinkClick r:id="rId21" action="ppaction://hlinksldjump"/>
          </p:cNvPr>
          <p:cNvSpPr/>
          <p:nvPr/>
        </p:nvSpPr>
        <p:spPr>
          <a:xfrm>
            <a:off x="4857752" y="6463148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367" name="Овал 1366">
            <a:hlinkClick r:id="rId22" action="ppaction://hlinksldjump"/>
          </p:cNvPr>
          <p:cNvSpPr/>
          <p:nvPr/>
        </p:nvSpPr>
        <p:spPr>
          <a:xfrm>
            <a:off x="4357686" y="6500834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368" name="Овал 1367">
            <a:hlinkClick r:id="rId23" action="ppaction://hlinksldjump"/>
          </p:cNvPr>
          <p:cNvSpPr/>
          <p:nvPr/>
        </p:nvSpPr>
        <p:spPr>
          <a:xfrm>
            <a:off x="3714744" y="6391710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395" name="Овал 1394">
            <a:hlinkClick r:id="rId24" action="ppaction://hlinksldjump"/>
          </p:cNvPr>
          <p:cNvSpPr/>
          <p:nvPr/>
        </p:nvSpPr>
        <p:spPr>
          <a:xfrm>
            <a:off x="3143240" y="6215082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411" name="Овал 1410">
            <a:hlinkClick r:id="rId25" action="ppaction://hlinksldjump"/>
          </p:cNvPr>
          <p:cNvSpPr/>
          <p:nvPr/>
        </p:nvSpPr>
        <p:spPr>
          <a:xfrm>
            <a:off x="2676926" y="5963082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412" name="Овал 1411">
            <a:hlinkClick r:id="rId26" action="ppaction://hlinksldjump"/>
          </p:cNvPr>
          <p:cNvSpPr/>
          <p:nvPr/>
        </p:nvSpPr>
        <p:spPr>
          <a:xfrm>
            <a:off x="2214546" y="5605892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413" name="Овал 1412">
            <a:hlinkClick r:id="rId27" action="ppaction://hlinksldjump"/>
          </p:cNvPr>
          <p:cNvSpPr/>
          <p:nvPr/>
        </p:nvSpPr>
        <p:spPr>
          <a:xfrm>
            <a:off x="1857356" y="5177264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414" name="Овал 1413">
            <a:hlinkClick r:id="rId28" action="ppaction://hlinksldjump"/>
          </p:cNvPr>
          <p:cNvSpPr/>
          <p:nvPr/>
        </p:nvSpPr>
        <p:spPr>
          <a:xfrm>
            <a:off x="1571604" y="4714884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415" name="Овал 1414">
            <a:hlinkClick r:id="rId29" action="ppaction://hlinksldjump"/>
          </p:cNvPr>
          <p:cNvSpPr/>
          <p:nvPr/>
        </p:nvSpPr>
        <p:spPr>
          <a:xfrm>
            <a:off x="1391042" y="4286256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416" name="Овал 1415">
            <a:hlinkClick r:id="rId30" action="ppaction://hlinksldjump"/>
          </p:cNvPr>
          <p:cNvSpPr/>
          <p:nvPr/>
        </p:nvSpPr>
        <p:spPr>
          <a:xfrm>
            <a:off x="1285852" y="3786190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418" name="Овал 1417">
            <a:hlinkClick r:id="rId31" action="ppaction://hlinksldjump"/>
          </p:cNvPr>
          <p:cNvSpPr/>
          <p:nvPr/>
        </p:nvSpPr>
        <p:spPr>
          <a:xfrm>
            <a:off x="1214414" y="3214686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441" name="Овал 1440">
            <a:hlinkClick r:id="rId32" action="ppaction://hlinksldjump"/>
          </p:cNvPr>
          <p:cNvSpPr/>
          <p:nvPr/>
        </p:nvSpPr>
        <p:spPr>
          <a:xfrm>
            <a:off x="1319604" y="2643182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443" name="Овал 1442">
            <a:hlinkClick r:id="rId33" action="ppaction://hlinksldjump"/>
          </p:cNvPr>
          <p:cNvSpPr/>
          <p:nvPr/>
        </p:nvSpPr>
        <p:spPr>
          <a:xfrm>
            <a:off x="1472004" y="2071678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444" name="Овал 1443">
            <a:hlinkClick r:id="rId34" action="ppaction://hlinksldjump"/>
          </p:cNvPr>
          <p:cNvSpPr/>
          <p:nvPr/>
        </p:nvSpPr>
        <p:spPr>
          <a:xfrm>
            <a:off x="1714480" y="1643050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445" name="Овал 1444">
            <a:hlinkClick r:id="rId35" action="ppaction://hlinksldjump"/>
          </p:cNvPr>
          <p:cNvSpPr/>
          <p:nvPr/>
        </p:nvSpPr>
        <p:spPr>
          <a:xfrm>
            <a:off x="2071670" y="1142984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447" name="Овал 1446">
            <a:hlinkClick r:id="rId36" action="ppaction://hlinksldjump"/>
          </p:cNvPr>
          <p:cNvSpPr/>
          <p:nvPr/>
        </p:nvSpPr>
        <p:spPr>
          <a:xfrm>
            <a:off x="2462612" y="819546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455" name="Овал 1454">
            <a:hlinkClick r:id="rId37" action="ppaction://hlinksldjump"/>
          </p:cNvPr>
          <p:cNvSpPr/>
          <p:nvPr/>
        </p:nvSpPr>
        <p:spPr>
          <a:xfrm>
            <a:off x="2891240" y="500042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467" name="Овал 1466">
            <a:hlinkClick r:id="rId38" action="ppaction://hlinksldjump"/>
          </p:cNvPr>
          <p:cNvSpPr/>
          <p:nvPr/>
        </p:nvSpPr>
        <p:spPr>
          <a:xfrm>
            <a:off x="3500430" y="248042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484" name="Овал 1483">
            <a:hlinkClick r:id="rId39" action="ppaction://hlinksldjump"/>
          </p:cNvPr>
          <p:cNvSpPr/>
          <p:nvPr/>
        </p:nvSpPr>
        <p:spPr>
          <a:xfrm>
            <a:off x="3962810" y="142852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485" name="TextBox 1484"/>
          <p:cNvSpPr txBox="1"/>
          <p:nvPr/>
        </p:nvSpPr>
        <p:spPr>
          <a:xfrm>
            <a:off x="214282" y="149346"/>
            <a:ext cx="2071702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ru-RU" sz="2000" b="1" dirty="0" smtClean="0">
                <a:solidFill>
                  <a:schemeClr val="bg1"/>
                </a:solidFill>
                <a:latin typeface="Bookman Old Style" pitchFamily="18" charset="0"/>
              </a:rPr>
              <a:t>5 </a:t>
            </a:r>
            <a:r>
              <a:rPr lang="ru-RU" sz="2000" b="1" dirty="0" err="1" smtClean="0">
                <a:solidFill>
                  <a:schemeClr val="bg1"/>
                </a:solidFill>
                <a:latin typeface="Bookman Old Style" pitchFamily="18" charset="0"/>
              </a:rPr>
              <a:t>жовтня</a:t>
            </a:r>
            <a:endParaRPr lang="uk-UA" sz="2000" b="1" dirty="0">
              <a:solidFill>
                <a:schemeClr val="bg1"/>
              </a:solidFill>
              <a:latin typeface="Bookman Old Style" pitchFamily="18" charset="0"/>
            </a:endParaRPr>
          </a:p>
        </p:txBody>
      </p:sp>
      <p:pic>
        <p:nvPicPr>
          <p:cNvPr id="1487" name="Picture 12" descr="MCj04326750000[1]">
            <a:hlinkClick r:id="rId40" action="ppaction://hlinksldjump"/>
          </p:cNvPr>
          <p:cNvPicPr>
            <a:picLocks noChangeAspect="1" noChangeArrowheads="1"/>
          </p:cNvPicPr>
          <p:nvPr/>
        </p:nvPicPr>
        <p:blipFill>
          <a:blip r:embed="rId41" cstate="print">
            <a:duotone>
              <a:schemeClr val="accent2">
                <a:shade val="45000"/>
                <a:satMod val="135000"/>
              </a:schemeClr>
              <a:prstClr val="white"/>
            </a:duotone>
          </a:blip>
          <a:srcRect/>
          <a:stretch>
            <a:fillRect/>
          </a:stretch>
        </p:blipFill>
        <p:spPr bwMode="auto">
          <a:xfrm>
            <a:off x="71406" y="5778000"/>
            <a:ext cx="1079999" cy="1080000"/>
          </a:xfrm>
          <a:prstGeom prst="rect">
            <a:avLst/>
          </a:prstGeom>
          <a:noFill/>
        </p:spPr>
      </p:pic>
    </p:spTree>
  </p:cSld>
  <p:clrMapOvr>
    <a:masterClrMapping/>
  </p:clrMapOvr>
  <p:transition advClick="0"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148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148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Овал 7"/>
          <p:cNvSpPr/>
          <p:nvPr/>
        </p:nvSpPr>
        <p:spPr>
          <a:xfrm>
            <a:off x="1161024" y="0"/>
            <a:ext cx="6840000" cy="6840000"/>
          </a:xfrm>
          <a:prstGeom prst="ellipse">
            <a:avLst/>
          </a:prstGeom>
          <a:solidFill>
            <a:srgbClr val="0036A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807" name="Овал 806"/>
          <p:cNvSpPr/>
          <p:nvPr/>
        </p:nvSpPr>
        <p:spPr>
          <a:xfrm>
            <a:off x="2643174" y="2071678"/>
            <a:ext cx="3786214" cy="3786214"/>
          </a:xfrm>
          <a:prstGeom prst="ellipse">
            <a:avLst/>
          </a:prstGeom>
          <a:noFill/>
          <a:ln w="19050">
            <a:solidFill>
              <a:srgbClr val="C00000"/>
            </a:solidFill>
            <a:prstDash val="sysDash"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cxnSp>
        <p:nvCxnSpPr>
          <p:cNvPr id="10" name="Прямая соединительная линия 9"/>
          <p:cNvCxnSpPr>
            <a:stCxn id="23" idx="2"/>
            <a:endCxn id="23" idx="6"/>
          </p:cNvCxnSpPr>
          <p:nvPr/>
        </p:nvCxnSpPr>
        <p:spPr>
          <a:xfrm rot="10800000" flipH="1">
            <a:off x="1428728" y="3429000"/>
            <a:ext cx="6286544" cy="1588"/>
          </a:xfrm>
          <a:prstGeom prst="line">
            <a:avLst/>
          </a:prstGeom>
          <a:ln w="12700"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12" name="Прямая соединительная линия 11"/>
          <p:cNvCxnSpPr/>
          <p:nvPr/>
        </p:nvCxnSpPr>
        <p:spPr>
          <a:xfrm rot="16200000" flipH="1">
            <a:off x="1428728" y="3499644"/>
            <a:ext cx="6286544" cy="1588"/>
          </a:xfrm>
          <a:prstGeom prst="line">
            <a:avLst/>
          </a:prstGeom>
          <a:ln w="12700"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13" name="Овал 12"/>
          <p:cNvSpPr/>
          <p:nvPr/>
        </p:nvSpPr>
        <p:spPr>
          <a:xfrm>
            <a:off x="3428992" y="2285992"/>
            <a:ext cx="2286016" cy="2286016"/>
          </a:xfrm>
          <a:prstGeom prst="ellipse">
            <a:avLst/>
          </a:prstGeom>
          <a:noFill/>
          <a:ln w="12700"/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23" name="Овал 22"/>
          <p:cNvSpPr/>
          <p:nvPr/>
        </p:nvSpPr>
        <p:spPr>
          <a:xfrm>
            <a:off x="1428728" y="285728"/>
            <a:ext cx="6286544" cy="6286544"/>
          </a:xfrm>
          <a:prstGeom prst="ellipse">
            <a:avLst/>
          </a:prstGeom>
          <a:noFill/>
          <a:ln w="12700"/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24" name="Овал 23"/>
          <p:cNvSpPr/>
          <p:nvPr/>
        </p:nvSpPr>
        <p:spPr>
          <a:xfrm>
            <a:off x="1928794" y="785794"/>
            <a:ext cx="5286412" cy="5286412"/>
          </a:xfrm>
          <a:prstGeom prst="ellipse">
            <a:avLst/>
          </a:prstGeom>
          <a:noFill/>
          <a:ln w="12700"/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cxnSp>
        <p:nvCxnSpPr>
          <p:cNvPr id="28" name="Прямая соединительная линия 27"/>
          <p:cNvCxnSpPr>
            <a:stCxn id="23" idx="3"/>
            <a:endCxn id="23" idx="7"/>
          </p:cNvCxnSpPr>
          <p:nvPr/>
        </p:nvCxnSpPr>
        <p:spPr>
          <a:xfrm rot="5400000" flipH="1" flipV="1">
            <a:off x="2349370" y="1206372"/>
            <a:ext cx="4445260" cy="4445256"/>
          </a:xfrm>
          <a:prstGeom prst="line">
            <a:avLst/>
          </a:prstGeom>
          <a:ln w="12700"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30" name="Прямая соединительная линия 29"/>
          <p:cNvCxnSpPr>
            <a:stCxn id="23" idx="1"/>
            <a:endCxn id="23" idx="5"/>
          </p:cNvCxnSpPr>
          <p:nvPr/>
        </p:nvCxnSpPr>
        <p:spPr>
          <a:xfrm rot="16200000" flipH="1">
            <a:off x="2349370" y="1206372"/>
            <a:ext cx="4445260" cy="4445256"/>
          </a:xfrm>
          <a:prstGeom prst="line">
            <a:avLst/>
          </a:prstGeom>
          <a:ln w="12700"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grpSp>
        <p:nvGrpSpPr>
          <p:cNvPr id="2" name="Группа 359"/>
          <p:cNvGrpSpPr/>
          <p:nvPr/>
        </p:nvGrpSpPr>
        <p:grpSpPr>
          <a:xfrm rot="684282">
            <a:off x="4805835" y="2798468"/>
            <a:ext cx="955301" cy="1073931"/>
            <a:chOff x="4940036" y="2439714"/>
            <a:chExt cx="1186162" cy="1333461"/>
          </a:xfrm>
        </p:grpSpPr>
        <p:sp>
          <p:nvSpPr>
            <p:cNvPr id="83" name="8-конечная звезда 82"/>
            <p:cNvSpPr/>
            <p:nvPr/>
          </p:nvSpPr>
          <p:spPr>
            <a:xfrm rot="578312">
              <a:off x="5261829" y="3077799"/>
              <a:ext cx="90000" cy="90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4" name="8-конечная звезда 83"/>
            <p:cNvSpPr/>
            <p:nvPr/>
          </p:nvSpPr>
          <p:spPr>
            <a:xfrm rot="21105294">
              <a:off x="5363088" y="3005642"/>
              <a:ext cx="79200" cy="79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5" name="8-конечная звезда 84"/>
            <p:cNvSpPr/>
            <p:nvPr/>
          </p:nvSpPr>
          <p:spPr>
            <a:xfrm rot="21105294">
              <a:off x="5505486" y="3148039"/>
              <a:ext cx="72000" cy="72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6" name="8-конечная звезда 85"/>
            <p:cNvSpPr/>
            <p:nvPr/>
          </p:nvSpPr>
          <p:spPr>
            <a:xfrm rot="19358116">
              <a:off x="5585146" y="3708375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8" name="8-конечная звезда 87"/>
            <p:cNvSpPr/>
            <p:nvPr/>
          </p:nvSpPr>
          <p:spPr>
            <a:xfrm rot="19358116">
              <a:off x="5494317" y="3565499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9" name="8-конечная звезда 88"/>
            <p:cNvSpPr/>
            <p:nvPr/>
          </p:nvSpPr>
          <p:spPr>
            <a:xfrm rot="19358116">
              <a:off x="5442270" y="3442014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90" name="8-конечная звезда 89"/>
            <p:cNvSpPr/>
            <p:nvPr/>
          </p:nvSpPr>
          <p:spPr>
            <a:xfrm rot="19358116">
              <a:off x="5436487" y="3293354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92" name="Прямая соединительная линия 91"/>
            <p:cNvCxnSpPr>
              <a:stCxn id="84" idx="1"/>
              <a:endCxn id="85" idx="6"/>
            </p:cNvCxnSpPr>
            <p:nvPr/>
          </p:nvCxnSpPr>
          <p:spPr>
            <a:xfrm rot="16200000" flipH="1">
              <a:off x="5445633" y="3057720"/>
              <a:ext cx="79473" cy="10190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6" name="Прямая соединительная линия 95"/>
            <p:cNvCxnSpPr>
              <a:stCxn id="83" idx="1"/>
              <a:endCxn id="90" idx="6"/>
            </p:cNvCxnSpPr>
            <p:nvPr/>
          </p:nvCxnSpPr>
          <p:spPr>
            <a:xfrm rot="16200000" flipH="1">
              <a:off x="5319442" y="3172926"/>
              <a:ext cx="137551" cy="11069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0" name="Прямая соединительная линия 99"/>
            <p:cNvCxnSpPr>
              <a:stCxn id="84" idx="3"/>
              <a:endCxn id="83" idx="7"/>
            </p:cNvCxnSpPr>
            <p:nvPr/>
          </p:nvCxnSpPr>
          <p:spPr>
            <a:xfrm rot="5400000">
              <a:off x="5351367" y="3069130"/>
              <a:ext cx="19787" cy="3546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3" name="Прямая соединительная линия 102"/>
            <p:cNvCxnSpPr>
              <a:stCxn id="85" idx="3"/>
              <a:endCxn id="90" idx="0"/>
            </p:cNvCxnSpPr>
            <p:nvPr/>
          </p:nvCxnSpPr>
          <p:spPr>
            <a:xfrm rot="5400000">
              <a:off x="5450595" y="3231081"/>
              <a:ext cx="87548" cy="5115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6" name="Прямая соединительная линия 105"/>
            <p:cNvCxnSpPr>
              <a:stCxn id="90" idx="2"/>
              <a:endCxn id="89" idx="7"/>
            </p:cNvCxnSpPr>
            <p:nvPr/>
          </p:nvCxnSpPr>
          <p:spPr>
            <a:xfrm rot="16200000" flipH="1">
              <a:off x="5413872" y="3377199"/>
              <a:ext cx="116642" cy="1356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9" name="Прямая соединительная линия 108"/>
            <p:cNvCxnSpPr>
              <a:stCxn id="89" idx="2"/>
              <a:endCxn id="88" idx="6"/>
            </p:cNvCxnSpPr>
            <p:nvPr/>
          </p:nvCxnSpPr>
          <p:spPr>
            <a:xfrm rot="16200000" flipH="1">
              <a:off x="5464702" y="3529795"/>
              <a:ext cx="71983" cy="1272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0" name="Прямая соединительная линия 119"/>
            <p:cNvCxnSpPr>
              <a:stCxn id="88" idx="2"/>
              <a:endCxn id="86" idx="6"/>
            </p:cNvCxnSpPr>
            <p:nvPr/>
          </p:nvCxnSpPr>
          <p:spPr>
            <a:xfrm rot="16200000" flipH="1">
              <a:off x="5526444" y="3643585"/>
              <a:ext cx="91374" cy="5150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28" name="8-конечная звезда 127"/>
            <p:cNvSpPr/>
            <p:nvPr/>
          </p:nvSpPr>
          <p:spPr>
            <a:xfrm rot="19358116">
              <a:off x="5075043" y="2871397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 dirty="0"/>
            </a:p>
          </p:txBody>
        </p:sp>
        <p:sp>
          <p:nvSpPr>
            <p:cNvPr id="129" name="8-конечная звезда 128"/>
            <p:cNvSpPr/>
            <p:nvPr/>
          </p:nvSpPr>
          <p:spPr>
            <a:xfrm rot="19358116">
              <a:off x="5225788" y="2439714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0" name="8-конечная звезда 129"/>
            <p:cNvSpPr/>
            <p:nvPr/>
          </p:nvSpPr>
          <p:spPr>
            <a:xfrm rot="19358116">
              <a:off x="4940036" y="2654028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59" name="8-конечная звезда 258"/>
            <p:cNvSpPr/>
            <p:nvPr/>
          </p:nvSpPr>
          <p:spPr>
            <a:xfrm rot="19358116">
              <a:off x="5225788" y="279690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60" name="8-конечная звезда 259"/>
            <p:cNvSpPr/>
            <p:nvPr/>
          </p:nvSpPr>
          <p:spPr>
            <a:xfrm rot="19358116">
              <a:off x="5582977" y="2654028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61" name="8-конечная звезда 260"/>
            <p:cNvSpPr/>
            <p:nvPr/>
          </p:nvSpPr>
          <p:spPr>
            <a:xfrm rot="19358116">
              <a:off x="5650801" y="3150479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62" name="8-конечная звезда 261"/>
            <p:cNvSpPr/>
            <p:nvPr/>
          </p:nvSpPr>
          <p:spPr>
            <a:xfrm>
              <a:off x="5715008" y="2928934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 dirty="0"/>
            </a:p>
          </p:txBody>
        </p:sp>
        <p:sp>
          <p:nvSpPr>
            <p:cNvPr id="263" name="8-конечная звезда 262"/>
            <p:cNvSpPr/>
            <p:nvPr/>
          </p:nvSpPr>
          <p:spPr>
            <a:xfrm>
              <a:off x="5286380" y="2643182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 dirty="0"/>
            </a:p>
          </p:txBody>
        </p:sp>
        <p:sp>
          <p:nvSpPr>
            <p:cNvPr id="264" name="8-конечная звезда 263"/>
            <p:cNvSpPr/>
            <p:nvPr/>
          </p:nvSpPr>
          <p:spPr>
            <a:xfrm>
              <a:off x="6072198" y="2857496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 dirty="0"/>
            </a:p>
          </p:txBody>
        </p:sp>
        <p:cxnSp>
          <p:nvCxnSpPr>
            <p:cNvPr id="265" name="Прямая соединительная линия 264"/>
            <p:cNvCxnSpPr>
              <a:stCxn id="128" idx="2"/>
              <a:endCxn id="83" idx="5"/>
            </p:cNvCxnSpPr>
            <p:nvPr/>
          </p:nvCxnSpPr>
          <p:spPr>
            <a:xfrm rot="16200000" flipH="1">
              <a:off x="5101177" y="2906492"/>
              <a:ext cx="182398" cy="17681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8" name="Прямая соединительная линия 267"/>
            <p:cNvCxnSpPr>
              <a:stCxn id="128" idx="6"/>
              <a:endCxn id="130" idx="2"/>
            </p:cNvCxnSpPr>
            <p:nvPr/>
          </p:nvCxnSpPr>
          <p:spPr>
            <a:xfrm rot="16200000" flipV="1">
              <a:off x="4946469" y="2739440"/>
              <a:ext cx="172604" cy="9869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1" name="Прямая соединительная линия 270"/>
            <p:cNvCxnSpPr>
              <a:stCxn id="129" idx="4"/>
              <a:endCxn id="130" idx="0"/>
            </p:cNvCxnSpPr>
            <p:nvPr/>
          </p:nvCxnSpPr>
          <p:spPr>
            <a:xfrm rot="10800000" flipV="1">
              <a:off x="4988495" y="2483100"/>
              <a:ext cx="242834" cy="18154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5" name="Прямая соединительная линия 274"/>
            <p:cNvCxnSpPr>
              <a:stCxn id="259" idx="5"/>
              <a:endCxn id="128" idx="0"/>
            </p:cNvCxnSpPr>
            <p:nvPr/>
          </p:nvCxnSpPr>
          <p:spPr>
            <a:xfrm rot="16200000" flipH="1" flipV="1">
              <a:off x="5137609" y="2790055"/>
              <a:ext cx="58157" cy="11867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8" name="Прямая соединительная линия 277"/>
            <p:cNvCxnSpPr>
              <a:stCxn id="263" idx="3"/>
              <a:endCxn id="259" idx="7"/>
            </p:cNvCxnSpPr>
            <p:nvPr/>
          </p:nvCxnSpPr>
          <p:spPr>
            <a:xfrm rot="5400000">
              <a:off x="5221398" y="2724252"/>
              <a:ext cx="107868" cy="3791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2" name="Прямая соединительная линия 281"/>
            <p:cNvCxnSpPr>
              <a:stCxn id="260" idx="6"/>
              <a:endCxn id="129" idx="1"/>
            </p:cNvCxnSpPr>
            <p:nvPr/>
          </p:nvCxnSpPr>
          <p:spPr>
            <a:xfrm rot="16200000" flipV="1">
              <a:off x="5341936" y="2407914"/>
              <a:ext cx="189268" cy="31404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7" name="Прямая соединительная линия 286"/>
            <p:cNvCxnSpPr>
              <a:stCxn id="260" idx="4"/>
              <a:endCxn id="263" idx="0"/>
            </p:cNvCxnSpPr>
            <p:nvPr/>
          </p:nvCxnSpPr>
          <p:spPr>
            <a:xfrm rot="10800000">
              <a:off x="5340380" y="2670182"/>
              <a:ext cx="248138" cy="2723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4" name="Прямая соединительная линия 293"/>
            <p:cNvCxnSpPr>
              <a:stCxn id="86" idx="0"/>
              <a:endCxn id="261" idx="3"/>
            </p:cNvCxnSpPr>
            <p:nvPr/>
          </p:nvCxnSpPr>
          <p:spPr>
            <a:xfrm flipV="1">
              <a:off x="5643297" y="3186320"/>
              <a:ext cx="23112" cy="53479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2" name="Прямая соединительная линия 301"/>
            <p:cNvCxnSpPr>
              <a:stCxn id="262" idx="2"/>
              <a:endCxn id="261" idx="0"/>
            </p:cNvCxnSpPr>
            <p:nvPr/>
          </p:nvCxnSpPr>
          <p:spPr>
            <a:xfrm rot="5400000">
              <a:off x="5625248" y="3040794"/>
              <a:ext cx="174621" cy="5890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5" name="Прямая соединительная линия 304"/>
            <p:cNvCxnSpPr>
              <a:stCxn id="264" idx="4"/>
              <a:endCxn id="260" idx="1"/>
            </p:cNvCxnSpPr>
            <p:nvPr/>
          </p:nvCxnSpPr>
          <p:spPr>
            <a:xfrm rot="10800000">
              <a:off x="5636738" y="2684616"/>
              <a:ext cx="435460" cy="19988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0" name="Прямая соединительная линия 309"/>
            <p:cNvCxnSpPr>
              <a:stCxn id="264" idx="3"/>
              <a:endCxn id="262" idx="0"/>
            </p:cNvCxnSpPr>
            <p:nvPr/>
          </p:nvCxnSpPr>
          <p:spPr>
            <a:xfrm rot="5400000">
              <a:off x="5898384" y="2774212"/>
              <a:ext cx="52346" cy="31109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3" name="Группа 361"/>
          <p:cNvGrpSpPr/>
          <p:nvPr/>
        </p:nvGrpSpPr>
        <p:grpSpPr>
          <a:xfrm rot="566496">
            <a:off x="5490804" y="2555408"/>
            <a:ext cx="738836" cy="811859"/>
            <a:chOff x="5722238" y="1868210"/>
            <a:chExt cx="1036132" cy="1138538"/>
          </a:xfrm>
        </p:grpSpPr>
        <p:sp>
          <p:nvSpPr>
            <p:cNvPr id="317" name="8-конечная звезда 316"/>
            <p:cNvSpPr/>
            <p:nvPr/>
          </p:nvSpPr>
          <p:spPr>
            <a:xfrm rot="19358116">
              <a:off x="5870898" y="2156130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20" name="8-конечная звезда 319"/>
            <p:cNvSpPr/>
            <p:nvPr/>
          </p:nvSpPr>
          <p:spPr>
            <a:xfrm rot="19358116">
              <a:off x="6137259" y="2299006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21" name="8-конечная звезда 320"/>
            <p:cNvSpPr/>
            <p:nvPr/>
          </p:nvSpPr>
          <p:spPr>
            <a:xfrm rot="19358116">
              <a:off x="6299525" y="2727634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22" name="8-конечная звезда 321"/>
            <p:cNvSpPr/>
            <p:nvPr/>
          </p:nvSpPr>
          <p:spPr>
            <a:xfrm rot="19358116">
              <a:off x="6565887" y="2941948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23" name="8-конечная звезда 322"/>
            <p:cNvSpPr/>
            <p:nvPr/>
          </p:nvSpPr>
          <p:spPr>
            <a:xfrm rot="19358116">
              <a:off x="5864476" y="2225400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24" name="8-конечная звезда 323"/>
            <p:cNvSpPr/>
            <p:nvPr/>
          </p:nvSpPr>
          <p:spPr>
            <a:xfrm rot="19358116">
              <a:off x="6011605" y="2296838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25" name="8-конечная звезда 324"/>
            <p:cNvSpPr/>
            <p:nvPr/>
          </p:nvSpPr>
          <p:spPr>
            <a:xfrm rot="19358116">
              <a:off x="6583109" y="2725465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26" name="8-конечная звезда 325"/>
            <p:cNvSpPr/>
            <p:nvPr/>
          </p:nvSpPr>
          <p:spPr>
            <a:xfrm rot="19358116">
              <a:off x="6440233" y="2654028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27" name="8-конечная звезда 326"/>
            <p:cNvSpPr/>
            <p:nvPr/>
          </p:nvSpPr>
          <p:spPr>
            <a:xfrm rot="19358116">
              <a:off x="6440233" y="2225399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28" name="8-конечная звезда 327"/>
            <p:cNvSpPr/>
            <p:nvPr/>
          </p:nvSpPr>
          <p:spPr>
            <a:xfrm rot="19358116">
              <a:off x="6154481" y="2153962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29" name="8-конечная звезда 328"/>
            <p:cNvSpPr/>
            <p:nvPr/>
          </p:nvSpPr>
          <p:spPr>
            <a:xfrm rot="19358116">
              <a:off x="6083043" y="1868210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30" name="8-конечная звезда 329"/>
            <p:cNvSpPr/>
            <p:nvPr/>
          </p:nvSpPr>
          <p:spPr>
            <a:xfrm rot="19358116">
              <a:off x="5793676" y="2078907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 dirty="0"/>
            </a:p>
          </p:txBody>
        </p:sp>
        <p:sp>
          <p:nvSpPr>
            <p:cNvPr id="331" name="8-конечная звезда 330"/>
            <p:cNvSpPr/>
            <p:nvPr/>
          </p:nvSpPr>
          <p:spPr>
            <a:xfrm rot="19358116">
              <a:off x="5722238" y="2078908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 dirty="0"/>
            </a:p>
          </p:txBody>
        </p:sp>
        <p:sp>
          <p:nvSpPr>
            <p:cNvPr id="332" name="8-конечная звезда 331"/>
            <p:cNvSpPr/>
            <p:nvPr/>
          </p:nvSpPr>
          <p:spPr>
            <a:xfrm rot="21342597">
              <a:off x="6287807" y="2644478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 dirty="0"/>
            </a:p>
          </p:txBody>
        </p:sp>
        <p:sp>
          <p:nvSpPr>
            <p:cNvPr id="333" name="8-конечная звезда 332"/>
            <p:cNvSpPr/>
            <p:nvPr/>
          </p:nvSpPr>
          <p:spPr>
            <a:xfrm rot="21342597">
              <a:off x="6230567" y="2087171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 dirty="0"/>
            </a:p>
          </p:txBody>
        </p:sp>
        <p:cxnSp>
          <p:nvCxnSpPr>
            <p:cNvPr id="334" name="Прямая соединительная линия 333"/>
            <p:cNvCxnSpPr>
              <a:stCxn id="326" idx="7"/>
              <a:endCxn id="327" idx="3"/>
            </p:cNvCxnSpPr>
            <p:nvPr/>
          </p:nvCxnSpPr>
          <p:spPr>
            <a:xfrm rot="16200000" flipV="1">
              <a:off x="6279680" y="2463127"/>
              <a:ext cx="375107" cy="717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8" name="Прямая соединительная линия 337"/>
            <p:cNvCxnSpPr>
              <a:stCxn id="325" idx="6"/>
              <a:endCxn id="326" idx="1"/>
            </p:cNvCxnSpPr>
            <p:nvPr/>
          </p:nvCxnSpPr>
          <p:spPr>
            <a:xfrm rot="16200000" flipV="1">
              <a:off x="6520664" y="2657946"/>
              <a:ext cx="46391" cy="9972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41" name="8-конечная звезда 340"/>
            <p:cNvSpPr/>
            <p:nvPr/>
          </p:nvSpPr>
          <p:spPr>
            <a:xfrm rot="19358116">
              <a:off x="6722370" y="2650413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 dirty="0"/>
            </a:p>
          </p:txBody>
        </p:sp>
        <p:cxnSp>
          <p:nvCxnSpPr>
            <p:cNvPr id="342" name="Прямая соединительная линия 341"/>
            <p:cNvCxnSpPr>
              <a:stCxn id="341" idx="4"/>
              <a:endCxn id="325" idx="0"/>
            </p:cNvCxnSpPr>
            <p:nvPr/>
          </p:nvCxnSpPr>
          <p:spPr>
            <a:xfrm rot="10800000" flipV="1">
              <a:off x="6631568" y="2679337"/>
              <a:ext cx="94496" cy="5674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5" name="Прямая соединительная линия 344"/>
            <p:cNvCxnSpPr>
              <a:stCxn id="326" idx="6"/>
              <a:endCxn id="328" idx="2"/>
            </p:cNvCxnSpPr>
            <p:nvPr/>
          </p:nvCxnSpPr>
          <p:spPr>
            <a:xfrm rot="16200000" flipV="1">
              <a:off x="6095783" y="2304505"/>
              <a:ext cx="457148" cy="25298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6" name="Прямая соединительная линия 345"/>
            <p:cNvCxnSpPr>
              <a:stCxn id="328" idx="4"/>
              <a:endCxn id="320" idx="6"/>
            </p:cNvCxnSpPr>
            <p:nvPr/>
          </p:nvCxnSpPr>
          <p:spPr>
            <a:xfrm rot="10800000" flipV="1">
              <a:off x="6149996" y="2197347"/>
              <a:ext cx="10026" cy="10830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7" name="Прямая соединительная линия 346"/>
            <p:cNvCxnSpPr>
              <a:stCxn id="320" idx="3"/>
              <a:endCxn id="332" idx="6"/>
            </p:cNvCxnSpPr>
            <p:nvPr/>
          </p:nvCxnSpPr>
          <p:spPr>
            <a:xfrm rot="16200000" flipH="1">
              <a:off x="6094402" y="2434469"/>
              <a:ext cx="281010" cy="13910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8" name="Прямая соединительная линия 347"/>
            <p:cNvCxnSpPr>
              <a:stCxn id="332" idx="2"/>
              <a:endCxn id="321" idx="6"/>
            </p:cNvCxnSpPr>
            <p:nvPr/>
          </p:nvCxnSpPr>
          <p:spPr>
            <a:xfrm rot="16200000" flipH="1">
              <a:off x="6282780" y="2704800"/>
              <a:ext cx="53855" cy="510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9" name="Прямая соединительная линия 348"/>
            <p:cNvCxnSpPr>
              <a:stCxn id="321" idx="1"/>
              <a:endCxn id="322" idx="5"/>
            </p:cNvCxnSpPr>
            <p:nvPr/>
          </p:nvCxnSpPr>
          <p:spPr>
            <a:xfrm rot="16200000" flipH="1">
              <a:off x="6362254" y="2766122"/>
              <a:ext cx="205704" cy="20213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3" name="Прямая соединительная линия 372"/>
            <p:cNvCxnSpPr>
              <a:stCxn id="329" idx="2"/>
              <a:endCxn id="328" idx="6"/>
            </p:cNvCxnSpPr>
            <p:nvPr/>
          </p:nvCxnSpPr>
          <p:spPr>
            <a:xfrm rot="16200000" flipH="1">
              <a:off x="6024345" y="2018753"/>
              <a:ext cx="242834" cy="3866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4" name="Прямая соединительная линия 373"/>
            <p:cNvCxnSpPr>
              <a:stCxn id="324" idx="1"/>
              <a:endCxn id="320" idx="5"/>
            </p:cNvCxnSpPr>
            <p:nvPr/>
          </p:nvCxnSpPr>
          <p:spPr>
            <a:xfrm rot="5400000" flipH="1" flipV="1">
              <a:off x="6101294" y="2291172"/>
              <a:ext cx="324" cy="7218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5" name="Прямая соединительная линия 374"/>
            <p:cNvCxnSpPr>
              <a:stCxn id="323" idx="2"/>
              <a:endCxn id="324" idx="5"/>
            </p:cNvCxnSpPr>
            <p:nvPr/>
          </p:nvCxnSpPr>
          <p:spPr>
            <a:xfrm rot="16200000" flipH="1">
              <a:off x="5936657" y="2245064"/>
              <a:ext cx="46392" cy="10398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6" name="Прямая соединительная линия 375"/>
            <p:cNvCxnSpPr>
              <a:stCxn id="317" idx="3"/>
              <a:endCxn id="323" idx="3"/>
            </p:cNvCxnSpPr>
            <p:nvPr/>
          </p:nvCxnSpPr>
          <p:spPr>
            <a:xfrm rot="5400000">
              <a:off x="5864182" y="2244349"/>
              <a:ext cx="58519" cy="1110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7" name="Прямая соединительная линия 376"/>
            <p:cNvCxnSpPr>
              <a:stCxn id="328" idx="4"/>
              <a:endCxn id="317" idx="1"/>
            </p:cNvCxnSpPr>
            <p:nvPr/>
          </p:nvCxnSpPr>
          <p:spPr>
            <a:xfrm rot="10800000">
              <a:off x="5935410" y="2192836"/>
              <a:ext cx="224612" cy="451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2" name="Прямая соединительная линия 391"/>
            <p:cNvCxnSpPr>
              <a:stCxn id="323" idx="6"/>
              <a:endCxn id="331" idx="4"/>
            </p:cNvCxnSpPr>
            <p:nvPr/>
          </p:nvCxnSpPr>
          <p:spPr>
            <a:xfrm rot="16200000" flipV="1">
              <a:off x="5738957" y="2094808"/>
              <a:ext cx="123109" cy="14915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3" name="Прямая соединительная линия 392"/>
            <p:cNvCxnSpPr>
              <a:stCxn id="331" idx="5"/>
              <a:endCxn id="330" idx="4"/>
            </p:cNvCxnSpPr>
            <p:nvPr/>
          </p:nvCxnSpPr>
          <p:spPr>
            <a:xfrm rot="16200000" flipH="1">
              <a:off x="5753225" y="2063687"/>
              <a:ext cx="13315" cy="7497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4" name="Прямая соединительная линия 393"/>
            <p:cNvCxnSpPr>
              <a:stCxn id="330" idx="0"/>
              <a:endCxn id="317" idx="6"/>
            </p:cNvCxnSpPr>
            <p:nvPr/>
          </p:nvCxnSpPr>
          <p:spPr>
            <a:xfrm>
              <a:off x="5825982" y="2085983"/>
              <a:ext cx="57653" cy="7679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2" name="Прямая соединительная линия 401"/>
            <p:cNvCxnSpPr>
              <a:stCxn id="326" idx="5"/>
              <a:endCxn id="332" idx="0"/>
            </p:cNvCxnSpPr>
            <p:nvPr/>
          </p:nvCxnSpPr>
          <p:spPr>
            <a:xfrm rot="16200000" flipV="1">
              <a:off x="6373961" y="2610929"/>
              <a:ext cx="16309" cy="11671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7" name="Прямая соединительная линия 406"/>
            <p:cNvCxnSpPr>
              <a:stCxn id="333" idx="3"/>
              <a:endCxn id="328" idx="0"/>
            </p:cNvCxnSpPr>
            <p:nvPr/>
          </p:nvCxnSpPr>
          <p:spPr>
            <a:xfrm rot="5400000">
              <a:off x="6206480" y="2131099"/>
              <a:ext cx="29938" cy="3701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4" name="Группа 360"/>
          <p:cNvGrpSpPr/>
          <p:nvPr/>
        </p:nvGrpSpPr>
        <p:grpSpPr>
          <a:xfrm>
            <a:off x="5857884" y="3286124"/>
            <a:ext cx="726496" cy="1393323"/>
            <a:chOff x="6515287" y="3086269"/>
            <a:chExt cx="726496" cy="1393323"/>
          </a:xfrm>
        </p:grpSpPr>
        <p:sp>
          <p:nvSpPr>
            <p:cNvPr id="411" name="8-конечная звезда 410"/>
            <p:cNvSpPr/>
            <p:nvPr/>
          </p:nvSpPr>
          <p:spPr>
            <a:xfrm rot="19358116">
              <a:off x="7166183" y="3880039"/>
              <a:ext cx="75600" cy="756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12" name="8-конечная звезда 411"/>
            <p:cNvSpPr/>
            <p:nvPr/>
          </p:nvSpPr>
          <p:spPr>
            <a:xfrm rot="19358116">
              <a:off x="6658163" y="3581966"/>
              <a:ext cx="72000" cy="72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13" name="8-конечная звезда 412"/>
            <p:cNvSpPr/>
            <p:nvPr/>
          </p:nvSpPr>
          <p:spPr>
            <a:xfrm rot="19358116">
              <a:off x="6868862" y="3578468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14" name="8-конечная звезда 413"/>
            <p:cNvSpPr/>
            <p:nvPr/>
          </p:nvSpPr>
          <p:spPr>
            <a:xfrm rot="19358116">
              <a:off x="6947529" y="3089885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15" name="8-конечная звезда 414"/>
            <p:cNvSpPr/>
            <p:nvPr/>
          </p:nvSpPr>
          <p:spPr>
            <a:xfrm rot="19358116">
              <a:off x="7011737" y="3439846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16" name="8-конечная звезда 415"/>
            <p:cNvSpPr/>
            <p:nvPr/>
          </p:nvSpPr>
          <p:spPr>
            <a:xfrm rot="19358116" flipV="1">
              <a:off x="7017303" y="3302535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17" name="8-конечная звезда 416"/>
            <p:cNvSpPr/>
            <p:nvPr/>
          </p:nvSpPr>
          <p:spPr>
            <a:xfrm rot="19358116">
              <a:off x="6876091" y="387570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18" name="8-конечная звезда 417"/>
            <p:cNvSpPr/>
            <p:nvPr/>
          </p:nvSpPr>
          <p:spPr>
            <a:xfrm rot="19358116">
              <a:off x="7086790" y="3657772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20" name="8-конечная звезда 419"/>
            <p:cNvSpPr/>
            <p:nvPr/>
          </p:nvSpPr>
          <p:spPr>
            <a:xfrm rot="19358116">
              <a:off x="6729600" y="4157840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421" name="Прямая соединительная линия 420"/>
            <p:cNvCxnSpPr>
              <a:stCxn id="416" idx="6"/>
              <a:endCxn id="414" idx="2"/>
            </p:cNvCxnSpPr>
            <p:nvPr/>
          </p:nvCxnSpPr>
          <p:spPr>
            <a:xfrm rot="5400000" flipH="1">
              <a:off x="6919866" y="3209394"/>
              <a:ext cx="205219" cy="6312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4" name="Прямая соединительная линия 423"/>
            <p:cNvCxnSpPr>
              <a:stCxn id="415" idx="7"/>
              <a:endCxn id="416" idx="6"/>
            </p:cNvCxnSpPr>
            <p:nvPr/>
          </p:nvCxnSpPr>
          <p:spPr>
            <a:xfrm rot="5400000" flipH="1" flipV="1">
              <a:off x="6999919" y="3385968"/>
              <a:ext cx="96522" cy="1171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8" name="Прямая соединительная линия 427"/>
            <p:cNvCxnSpPr>
              <a:stCxn id="418" idx="7"/>
              <a:endCxn id="415" idx="1"/>
            </p:cNvCxnSpPr>
            <p:nvPr/>
          </p:nvCxnSpPr>
          <p:spPr>
            <a:xfrm rot="16200000" flipV="1">
              <a:off x="6992591" y="3543340"/>
              <a:ext cx="187498" cy="4168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1" name="Прямая соединительная линия 430"/>
            <p:cNvCxnSpPr>
              <a:stCxn id="413" idx="0"/>
              <a:endCxn id="415" idx="4"/>
            </p:cNvCxnSpPr>
            <p:nvPr/>
          </p:nvCxnSpPr>
          <p:spPr>
            <a:xfrm flipV="1">
              <a:off x="6917321" y="3483232"/>
              <a:ext cx="99957" cy="10585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6" name="Прямая соединительная линия 435"/>
            <p:cNvCxnSpPr>
              <a:stCxn id="412" idx="1"/>
              <a:endCxn id="413" idx="4"/>
            </p:cNvCxnSpPr>
            <p:nvPr/>
          </p:nvCxnSpPr>
          <p:spPr>
            <a:xfrm rot="5400000" flipH="1" flipV="1">
              <a:off x="6801675" y="3550022"/>
              <a:ext cx="895" cy="14455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9" name="Прямая соединительная линия 438"/>
            <p:cNvCxnSpPr>
              <a:stCxn id="411" idx="6"/>
              <a:endCxn id="418" idx="2"/>
            </p:cNvCxnSpPr>
            <p:nvPr/>
          </p:nvCxnSpPr>
          <p:spPr>
            <a:xfrm rot="16200000" flipV="1">
              <a:off x="7049520" y="3756272"/>
              <a:ext cx="197718" cy="6532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2" name="Прямая соединительная линия 441"/>
            <p:cNvCxnSpPr>
              <a:stCxn id="417" idx="6"/>
              <a:endCxn id="413" idx="2"/>
            </p:cNvCxnSpPr>
            <p:nvPr/>
          </p:nvCxnSpPr>
          <p:spPr>
            <a:xfrm rot="5400000" flipH="1" flipV="1">
              <a:off x="6772318" y="3741315"/>
              <a:ext cx="254317" cy="2554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8" name="Прямая соединительная линия 447"/>
            <p:cNvCxnSpPr>
              <a:stCxn id="417" idx="0"/>
              <a:endCxn id="411" idx="5"/>
            </p:cNvCxnSpPr>
            <p:nvPr/>
          </p:nvCxnSpPr>
          <p:spPr>
            <a:xfrm>
              <a:off x="6924550" y="3886317"/>
              <a:ext cx="241968" cy="2650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2" name="Прямая соединительная линия 451"/>
            <p:cNvCxnSpPr>
              <a:stCxn id="417" idx="4"/>
              <a:endCxn id="420" idx="0"/>
            </p:cNvCxnSpPr>
            <p:nvPr/>
          </p:nvCxnSpPr>
          <p:spPr>
            <a:xfrm rot="10800000" flipV="1">
              <a:off x="6761906" y="3919088"/>
              <a:ext cx="119726" cy="24582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56" name="8-конечная звезда 455"/>
            <p:cNvSpPr/>
            <p:nvPr/>
          </p:nvSpPr>
          <p:spPr>
            <a:xfrm rot="19358116">
              <a:off x="7097638" y="4097246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 dirty="0"/>
            </a:p>
          </p:txBody>
        </p:sp>
        <p:sp>
          <p:nvSpPr>
            <p:cNvPr id="457" name="8-конечная звезда 456"/>
            <p:cNvSpPr/>
            <p:nvPr/>
          </p:nvSpPr>
          <p:spPr>
            <a:xfrm rot="19358116">
              <a:off x="6947528" y="4232892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 dirty="0"/>
            </a:p>
          </p:txBody>
        </p:sp>
        <p:cxnSp>
          <p:nvCxnSpPr>
            <p:cNvPr id="458" name="Прямая соединительная линия 457"/>
            <p:cNvCxnSpPr>
              <a:stCxn id="456" idx="7"/>
              <a:endCxn id="411" idx="3"/>
            </p:cNvCxnSpPr>
            <p:nvPr/>
          </p:nvCxnSpPr>
          <p:spPr>
            <a:xfrm rot="5400000" flipH="1" flipV="1">
              <a:off x="7092503" y="3991027"/>
              <a:ext cx="142181" cy="7073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1" name="Прямая соединительная линия 460"/>
            <p:cNvCxnSpPr>
              <a:stCxn id="457" idx="0"/>
              <a:endCxn id="456" idx="4"/>
            </p:cNvCxnSpPr>
            <p:nvPr/>
          </p:nvCxnSpPr>
          <p:spPr>
            <a:xfrm flipV="1">
              <a:off x="6995987" y="4140632"/>
              <a:ext cx="107192" cy="10287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4" name="Прямая соединительная линия 463"/>
            <p:cNvCxnSpPr>
              <a:stCxn id="420" idx="3"/>
              <a:endCxn id="457" idx="6"/>
            </p:cNvCxnSpPr>
            <p:nvPr/>
          </p:nvCxnSpPr>
          <p:spPr>
            <a:xfrm rot="16200000" flipH="1">
              <a:off x="6829299" y="4109590"/>
              <a:ext cx="44752" cy="21293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67" name="8-конечная звезда 466"/>
            <p:cNvSpPr/>
            <p:nvPr/>
          </p:nvSpPr>
          <p:spPr>
            <a:xfrm rot="19358116">
              <a:off x="6872476" y="3086269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68" name="8-конечная звезда 467"/>
            <p:cNvSpPr/>
            <p:nvPr/>
          </p:nvSpPr>
          <p:spPr>
            <a:xfrm rot="19358116">
              <a:off x="6872476" y="3300583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69" name="8-конечная звезда 468"/>
            <p:cNvSpPr/>
            <p:nvPr/>
          </p:nvSpPr>
          <p:spPr>
            <a:xfrm rot="19358116">
              <a:off x="6729600" y="4443592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70" name="8-конечная звезда 469"/>
            <p:cNvSpPr/>
            <p:nvPr/>
          </p:nvSpPr>
          <p:spPr>
            <a:xfrm rot="19358116">
              <a:off x="6515287" y="4300715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471" name="Прямая соединительная линия 470"/>
            <p:cNvCxnSpPr>
              <a:stCxn id="468" idx="1"/>
              <a:endCxn id="467" idx="2"/>
            </p:cNvCxnSpPr>
            <p:nvPr/>
          </p:nvCxnSpPr>
          <p:spPr>
            <a:xfrm rot="5400000" flipH="1">
              <a:off x="6803659" y="3216317"/>
              <a:ext cx="202400" cy="691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5" name="Прямая соединительная линия 474"/>
            <p:cNvCxnSpPr>
              <a:stCxn id="467" idx="1"/>
              <a:endCxn id="414" idx="4"/>
            </p:cNvCxnSpPr>
            <p:nvPr/>
          </p:nvCxnSpPr>
          <p:spPr>
            <a:xfrm rot="16200000" flipH="1">
              <a:off x="6917388" y="3097589"/>
              <a:ext cx="26610" cy="4475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8" name="Прямая соединительная линия 477"/>
            <p:cNvCxnSpPr>
              <a:stCxn id="415" idx="6"/>
              <a:endCxn id="468" idx="1"/>
            </p:cNvCxnSpPr>
            <p:nvPr/>
          </p:nvCxnSpPr>
          <p:spPr>
            <a:xfrm rot="16200000" flipV="1">
              <a:off x="6903128" y="3326164"/>
              <a:ext cx="124412" cy="11403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2" name="Прямая соединительная линия 481"/>
            <p:cNvCxnSpPr>
              <a:stCxn id="469" idx="0"/>
              <a:endCxn id="457" idx="4"/>
            </p:cNvCxnSpPr>
            <p:nvPr/>
          </p:nvCxnSpPr>
          <p:spPr>
            <a:xfrm flipV="1">
              <a:off x="6761906" y="4276278"/>
              <a:ext cx="191163" cy="17439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5" name="Прямая соединительная линия 484"/>
            <p:cNvCxnSpPr>
              <a:stCxn id="470" idx="0"/>
              <a:endCxn id="420" idx="4"/>
            </p:cNvCxnSpPr>
            <p:nvPr/>
          </p:nvCxnSpPr>
          <p:spPr>
            <a:xfrm flipV="1">
              <a:off x="6547593" y="4186764"/>
              <a:ext cx="185701" cy="12102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5" name="Группа 362"/>
          <p:cNvGrpSpPr/>
          <p:nvPr/>
        </p:nvGrpSpPr>
        <p:grpSpPr>
          <a:xfrm rot="1585141">
            <a:off x="5304453" y="2021759"/>
            <a:ext cx="538571" cy="514328"/>
            <a:chOff x="5297225" y="1370312"/>
            <a:chExt cx="554067" cy="623337"/>
          </a:xfrm>
        </p:grpSpPr>
        <p:sp>
          <p:nvSpPr>
            <p:cNvPr id="127" name="8-конечная звезда 126"/>
            <p:cNvSpPr/>
            <p:nvPr/>
          </p:nvSpPr>
          <p:spPr>
            <a:xfrm rot="19358116">
              <a:off x="5585146" y="1708111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1" name="8-конечная звезда 130"/>
            <p:cNvSpPr/>
            <p:nvPr/>
          </p:nvSpPr>
          <p:spPr>
            <a:xfrm rot="19358116">
              <a:off x="5442271" y="1370312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2" name="8-конечная звезда 131"/>
            <p:cNvSpPr/>
            <p:nvPr/>
          </p:nvSpPr>
          <p:spPr>
            <a:xfrm rot="19358116">
              <a:off x="5509370" y="1801157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4" name="8-конечная звезда 133"/>
            <p:cNvSpPr/>
            <p:nvPr/>
          </p:nvSpPr>
          <p:spPr>
            <a:xfrm rot="19358116">
              <a:off x="5297225" y="1582458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5" name="8-конечная звезда 134"/>
            <p:cNvSpPr/>
            <p:nvPr/>
          </p:nvSpPr>
          <p:spPr>
            <a:xfrm rot="19358116">
              <a:off x="5440101" y="1939649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6" name="8-конечная звезда 135"/>
            <p:cNvSpPr/>
            <p:nvPr/>
          </p:nvSpPr>
          <p:spPr>
            <a:xfrm rot="19358116">
              <a:off x="5797292" y="1653895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37" name="Прямая соединительная линия 136"/>
            <p:cNvCxnSpPr>
              <a:stCxn id="127" idx="6"/>
              <a:endCxn id="131" idx="2"/>
            </p:cNvCxnSpPr>
            <p:nvPr/>
          </p:nvCxnSpPr>
          <p:spPr>
            <a:xfrm rot="16200000" flipV="1">
              <a:off x="5402961" y="1519837"/>
              <a:ext cx="286297" cy="10354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0" name="Прямая соединительная линия 139"/>
            <p:cNvCxnSpPr>
              <a:stCxn id="132" idx="6"/>
              <a:endCxn id="134" idx="2"/>
            </p:cNvCxnSpPr>
            <p:nvPr/>
          </p:nvCxnSpPr>
          <p:spPr>
            <a:xfrm rot="16200000" flipV="1">
              <a:off x="5341900" y="1629629"/>
              <a:ext cx="174673" cy="17725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3" name="Прямая соединительная линия 142"/>
            <p:cNvCxnSpPr>
              <a:stCxn id="135" idx="0"/>
              <a:endCxn id="132" idx="3"/>
            </p:cNvCxnSpPr>
            <p:nvPr/>
          </p:nvCxnSpPr>
          <p:spPr>
            <a:xfrm flipV="1">
              <a:off x="5488560" y="1844166"/>
              <a:ext cx="39540" cy="10609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9" name="Прямая соединительная линия 148"/>
            <p:cNvCxnSpPr>
              <a:stCxn id="136" idx="5"/>
              <a:endCxn id="127" idx="1"/>
            </p:cNvCxnSpPr>
            <p:nvPr/>
          </p:nvCxnSpPr>
          <p:spPr>
            <a:xfrm rot="16200000" flipH="1" flipV="1">
              <a:off x="5689841" y="1637125"/>
              <a:ext cx="67508" cy="14787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3" name="Прямая соединительная линия 152"/>
            <p:cNvCxnSpPr>
              <a:stCxn id="134" idx="0"/>
              <a:endCxn id="131" idx="4"/>
            </p:cNvCxnSpPr>
            <p:nvPr/>
          </p:nvCxnSpPr>
          <p:spPr>
            <a:xfrm flipV="1">
              <a:off x="5345684" y="1422375"/>
              <a:ext cx="103236" cy="17069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8" name="Прямая соединительная линия 157"/>
            <p:cNvCxnSpPr>
              <a:stCxn id="132" idx="0"/>
              <a:endCxn id="127" idx="4"/>
            </p:cNvCxnSpPr>
            <p:nvPr/>
          </p:nvCxnSpPr>
          <p:spPr>
            <a:xfrm flipV="1">
              <a:off x="5548137" y="1760174"/>
              <a:ext cx="43658" cy="4947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64" name="8-конечная звезда 163"/>
            <p:cNvSpPr/>
            <p:nvPr/>
          </p:nvSpPr>
          <p:spPr>
            <a:xfrm rot="19358116">
              <a:off x="5449625" y="1734858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</p:grpSp>
      <p:grpSp>
        <p:nvGrpSpPr>
          <p:cNvPr id="6" name="Группа 363"/>
          <p:cNvGrpSpPr/>
          <p:nvPr/>
        </p:nvGrpSpPr>
        <p:grpSpPr>
          <a:xfrm rot="589541">
            <a:off x="4520577" y="1928802"/>
            <a:ext cx="656137" cy="504421"/>
            <a:chOff x="4294925" y="1294537"/>
            <a:chExt cx="841986" cy="647297"/>
          </a:xfrm>
        </p:grpSpPr>
        <p:sp>
          <p:nvSpPr>
            <p:cNvPr id="161" name="8-конечная звезда 160"/>
            <p:cNvSpPr/>
            <p:nvPr/>
          </p:nvSpPr>
          <p:spPr>
            <a:xfrm rot="578312">
              <a:off x="5046604" y="1792826"/>
              <a:ext cx="90000" cy="90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62" name="8-конечная звезда 161"/>
            <p:cNvSpPr/>
            <p:nvPr/>
          </p:nvSpPr>
          <p:spPr>
            <a:xfrm rot="21105294">
              <a:off x="4934460" y="1862634"/>
              <a:ext cx="79200" cy="79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63" name="8-конечная звезда 162"/>
            <p:cNvSpPr/>
            <p:nvPr/>
          </p:nvSpPr>
          <p:spPr>
            <a:xfrm rot="19358116">
              <a:off x="4654283" y="1868210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65" name="8-конечная звезда 164"/>
            <p:cNvSpPr/>
            <p:nvPr/>
          </p:nvSpPr>
          <p:spPr>
            <a:xfrm rot="19358116">
              <a:off x="4868598" y="1582458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66" name="8-конечная звезда 165"/>
            <p:cNvSpPr/>
            <p:nvPr/>
          </p:nvSpPr>
          <p:spPr>
            <a:xfrm rot="19358116">
              <a:off x="4868598" y="1725332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67" name="8-конечная звезда 166"/>
            <p:cNvSpPr/>
            <p:nvPr/>
          </p:nvSpPr>
          <p:spPr>
            <a:xfrm rot="19358116">
              <a:off x="5082911" y="1653895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70" name="8-конечная звезда 169"/>
            <p:cNvSpPr/>
            <p:nvPr/>
          </p:nvSpPr>
          <p:spPr>
            <a:xfrm rot="19358116">
              <a:off x="4935782" y="1435328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71" name="8-конечная звезда 170"/>
            <p:cNvSpPr/>
            <p:nvPr/>
          </p:nvSpPr>
          <p:spPr>
            <a:xfrm rot="19358116">
              <a:off x="5009304" y="1723165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72" name="8-конечная звезда 171"/>
            <p:cNvSpPr/>
            <p:nvPr/>
          </p:nvSpPr>
          <p:spPr>
            <a:xfrm rot="19358116">
              <a:off x="4652114" y="1294537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73" name="8-конечная звезда 172"/>
            <p:cNvSpPr/>
            <p:nvPr/>
          </p:nvSpPr>
          <p:spPr>
            <a:xfrm rot="628005">
              <a:off x="4504127" y="1503738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74" name="8-конечная звезда 173"/>
            <p:cNvSpPr/>
            <p:nvPr/>
          </p:nvSpPr>
          <p:spPr>
            <a:xfrm rot="19358116">
              <a:off x="4794990" y="1805487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77" name="8-конечная звезда 176"/>
            <p:cNvSpPr/>
            <p:nvPr/>
          </p:nvSpPr>
          <p:spPr>
            <a:xfrm rot="19358116">
              <a:off x="4513576" y="1370313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78" name="8-конечная звезда 177"/>
            <p:cNvSpPr/>
            <p:nvPr/>
          </p:nvSpPr>
          <p:spPr>
            <a:xfrm rot="19358116">
              <a:off x="4799329" y="1513188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79" name="8-конечная звезда 178"/>
            <p:cNvSpPr/>
            <p:nvPr/>
          </p:nvSpPr>
          <p:spPr>
            <a:xfrm rot="19358116">
              <a:off x="4585014" y="1636673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80" name="8-конечная звезда 179"/>
            <p:cNvSpPr/>
            <p:nvPr/>
          </p:nvSpPr>
          <p:spPr>
            <a:xfrm rot="19358116">
              <a:off x="4442138" y="1565235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82" name="8-конечная звезда 181"/>
            <p:cNvSpPr/>
            <p:nvPr/>
          </p:nvSpPr>
          <p:spPr>
            <a:xfrm rot="19358116">
              <a:off x="4370699" y="1565235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83" name="8-конечная звезда 182"/>
            <p:cNvSpPr/>
            <p:nvPr/>
          </p:nvSpPr>
          <p:spPr>
            <a:xfrm rot="19358116">
              <a:off x="4294925" y="1580288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84" name="Прямая соединительная линия 183"/>
            <p:cNvCxnSpPr>
              <a:stCxn id="172" idx="2"/>
              <a:endCxn id="170" idx="5"/>
            </p:cNvCxnSpPr>
            <p:nvPr/>
          </p:nvCxnSpPr>
          <p:spPr>
            <a:xfrm rot="16200000" flipH="1">
              <a:off x="4748704" y="1271423"/>
              <a:ext cx="125437" cy="24919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9" name="Прямая соединительная линия 188"/>
            <p:cNvCxnSpPr>
              <a:stCxn id="170" idx="4"/>
              <a:endCxn id="165" idx="0"/>
            </p:cNvCxnSpPr>
            <p:nvPr/>
          </p:nvCxnSpPr>
          <p:spPr>
            <a:xfrm rot="10800000" flipV="1">
              <a:off x="4917057" y="1478714"/>
              <a:ext cx="24266" cy="11435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0" name="Прямая соединительная линия 189"/>
            <p:cNvCxnSpPr>
              <a:stCxn id="165" idx="2"/>
              <a:endCxn id="171" idx="5"/>
            </p:cNvCxnSpPr>
            <p:nvPr/>
          </p:nvCxnSpPr>
          <p:spPr>
            <a:xfrm rot="16200000" flipH="1">
              <a:off x="4905250" y="1637650"/>
              <a:ext cx="110978" cy="9751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1" name="Прямая соединительная линия 190"/>
            <p:cNvCxnSpPr>
              <a:stCxn id="171" idx="0"/>
              <a:endCxn id="167" idx="4"/>
            </p:cNvCxnSpPr>
            <p:nvPr/>
          </p:nvCxnSpPr>
          <p:spPr>
            <a:xfrm flipV="1">
              <a:off x="5048071" y="1697281"/>
              <a:ext cx="40381" cy="3437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2" name="Прямая соединительная линия 191"/>
            <p:cNvCxnSpPr>
              <a:stCxn id="171" idx="2"/>
              <a:endCxn id="161" idx="5"/>
            </p:cNvCxnSpPr>
            <p:nvPr/>
          </p:nvCxnSpPr>
          <p:spPr>
            <a:xfrm rot="16200000" flipH="1">
              <a:off x="5035189" y="1770756"/>
              <a:ext cx="39196" cy="2154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3" name="Прямая соединительная линия 192"/>
            <p:cNvCxnSpPr>
              <a:stCxn id="178" idx="5"/>
              <a:endCxn id="177" idx="1"/>
            </p:cNvCxnSpPr>
            <p:nvPr/>
          </p:nvCxnSpPr>
          <p:spPr>
            <a:xfrm rot="16200000" flipV="1">
              <a:off x="4621721" y="1363386"/>
              <a:ext cx="134265" cy="22152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4" name="Прямая соединительная линия 203"/>
            <p:cNvCxnSpPr>
              <a:stCxn id="165" idx="2"/>
              <a:endCxn id="178" idx="2"/>
            </p:cNvCxnSpPr>
            <p:nvPr/>
          </p:nvCxnSpPr>
          <p:spPr>
            <a:xfrm rot="5400000" flipH="1">
              <a:off x="4851899" y="1570832"/>
              <a:ext cx="59578" cy="6059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5" name="Прямая соединительная линия 204"/>
            <p:cNvCxnSpPr>
              <a:stCxn id="166" idx="5"/>
              <a:endCxn id="179" idx="1"/>
            </p:cNvCxnSpPr>
            <p:nvPr/>
          </p:nvCxnSpPr>
          <p:spPr>
            <a:xfrm rot="16200000" flipV="1">
              <a:off x="4721499" y="1601406"/>
              <a:ext cx="75367" cy="21931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6" name="Прямая соединительная линия 205"/>
            <p:cNvCxnSpPr>
              <a:stCxn id="171" idx="5"/>
              <a:endCxn id="166" idx="1"/>
            </p:cNvCxnSpPr>
            <p:nvPr/>
          </p:nvCxnSpPr>
          <p:spPr>
            <a:xfrm rot="16200000" flipH="1" flipV="1">
              <a:off x="4958915" y="1705339"/>
              <a:ext cx="14024" cy="8713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2" name="Прямая соединительная линия 221"/>
            <p:cNvCxnSpPr>
              <a:stCxn id="174" idx="7"/>
              <a:endCxn id="166" idx="4"/>
            </p:cNvCxnSpPr>
            <p:nvPr/>
          </p:nvCxnSpPr>
          <p:spPr>
            <a:xfrm rot="5400000" flipH="1" flipV="1">
              <a:off x="4828319" y="1759859"/>
              <a:ext cx="36960" cy="5467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3" name="Прямая соединительная линия 222"/>
            <p:cNvCxnSpPr>
              <a:stCxn id="163" idx="0"/>
              <a:endCxn id="174" idx="5"/>
            </p:cNvCxnSpPr>
            <p:nvPr/>
          </p:nvCxnSpPr>
          <p:spPr>
            <a:xfrm flipV="1">
              <a:off x="4702742" y="1824217"/>
              <a:ext cx="92439" cy="5460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4" name="Прямая соединительная линия 223"/>
            <p:cNvCxnSpPr>
              <a:stCxn id="174" idx="1"/>
              <a:endCxn id="162" idx="5"/>
            </p:cNvCxnSpPr>
            <p:nvPr/>
          </p:nvCxnSpPr>
          <p:spPr>
            <a:xfrm rot="16200000" flipH="1">
              <a:off x="4865876" y="1802080"/>
              <a:ext cx="48581" cy="10433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9" name="Прямая соединительная линия 228"/>
            <p:cNvCxnSpPr>
              <a:stCxn id="173" idx="1"/>
              <a:endCxn id="179" idx="7"/>
            </p:cNvCxnSpPr>
            <p:nvPr/>
          </p:nvCxnSpPr>
          <p:spPr>
            <a:xfrm rot="16200000" flipH="1">
              <a:off x="4532931" y="1548173"/>
              <a:ext cx="93828" cy="8374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0" name="Прямая соединительная линия 229"/>
            <p:cNvCxnSpPr>
              <a:stCxn id="180" idx="1"/>
              <a:endCxn id="179" idx="6"/>
            </p:cNvCxnSpPr>
            <p:nvPr/>
          </p:nvCxnSpPr>
          <p:spPr>
            <a:xfrm rot="16200000" flipH="1">
              <a:off x="4531509" y="1577080"/>
              <a:ext cx="41382" cy="9110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1" name="Прямая соединительная линия 230"/>
            <p:cNvCxnSpPr>
              <a:stCxn id="183" idx="1"/>
              <a:endCxn id="180" idx="5"/>
            </p:cNvCxnSpPr>
            <p:nvPr/>
          </p:nvCxnSpPr>
          <p:spPr>
            <a:xfrm rot="5400000" flipH="1" flipV="1">
              <a:off x="4384466" y="1546798"/>
              <a:ext cx="11428" cy="10449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7" name="Группа 364"/>
          <p:cNvGrpSpPr/>
          <p:nvPr/>
        </p:nvGrpSpPr>
        <p:grpSpPr>
          <a:xfrm rot="824949">
            <a:off x="3473154" y="1928802"/>
            <a:ext cx="957465" cy="487051"/>
            <a:chOff x="2866670" y="1509356"/>
            <a:chExt cx="1220286" cy="620745"/>
          </a:xfrm>
        </p:grpSpPr>
        <p:cxnSp>
          <p:nvCxnSpPr>
            <p:cNvPr id="221" name="Прямая соединительная линия 220"/>
            <p:cNvCxnSpPr>
              <a:stCxn id="245" idx="5"/>
              <a:endCxn id="248" idx="1"/>
            </p:cNvCxnSpPr>
            <p:nvPr/>
          </p:nvCxnSpPr>
          <p:spPr>
            <a:xfrm rot="16200000" flipV="1">
              <a:off x="3859472" y="1675800"/>
              <a:ext cx="4245" cy="30736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2" name="Прямая соединительная линия 231"/>
            <p:cNvCxnSpPr>
              <a:stCxn id="266" idx="2"/>
              <a:endCxn id="251" idx="6"/>
            </p:cNvCxnSpPr>
            <p:nvPr/>
          </p:nvCxnSpPr>
          <p:spPr>
            <a:xfrm rot="16200000" flipH="1">
              <a:off x="3278275" y="1609729"/>
              <a:ext cx="95704" cy="11435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45" name="8-конечная звезда 244"/>
            <p:cNvSpPr/>
            <p:nvPr/>
          </p:nvSpPr>
          <p:spPr>
            <a:xfrm rot="19358116">
              <a:off x="4014956" y="1800387"/>
              <a:ext cx="72000" cy="72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46" name="8-конечная звезда 245"/>
            <p:cNvSpPr/>
            <p:nvPr/>
          </p:nvSpPr>
          <p:spPr>
            <a:xfrm rot="19358116">
              <a:off x="3299131" y="2065301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47" name="8-конечная звезда 246"/>
            <p:cNvSpPr/>
            <p:nvPr/>
          </p:nvSpPr>
          <p:spPr>
            <a:xfrm rot="19358116">
              <a:off x="3511275" y="1868210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48" name="8-конечная звезда 247"/>
            <p:cNvSpPr/>
            <p:nvPr/>
          </p:nvSpPr>
          <p:spPr>
            <a:xfrm rot="19358116">
              <a:off x="3654151" y="1796772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49" name="8-конечная звезда 248"/>
            <p:cNvSpPr/>
            <p:nvPr/>
          </p:nvSpPr>
          <p:spPr>
            <a:xfrm rot="21105294">
              <a:off x="3505700" y="1648320"/>
              <a:ext cx="79200" cy="79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50" name="8-конечная звезда 249"/>
            <p:cNvSpPr/>
            <p:nvPr/>
          </p:nvSpPr>
          <p:spPr>
            <a:xfrm rot="19358116">
              <a:off x="3511276" y="172533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51" name="8-конечная звезда 250"/>
            <p:cNvSpPr/>
            <p:nvPr/>
          </p:nvSpPr>
          <p:spPr>
            <a:xfrm rot="19358116">
              <a:off x="3370569" y="1708111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52" name="8-конечная звезда 251"/>
            <p:cNvSpPr/>
            <p:nvPr/>
          </p:nvSpPr>
          <p:spPr>
            <a:xfrm rot="19358116">
              <a:off x="3439837" y="172533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53" name="8-конечная звезда 252"/>
            <p:cNvSpPr/>
            <p:nvPr/>
          </p:nvSpPr>
          <p:spPr>
            <a:xfrm rot="19358116">
              <a:off x="3208301" y="1727503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54" name="8-конечная звезда 253"/>
            <p:cNvSpPr/>
            <p:nvPr/>
          </p:nvSpPr>
          <p:spPr>
            <a:xfrm rot="19358116">
              <a:off x="2868332" y="1868209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55" name="8-конечная звезда 254"/>
            <p:cNvSpPr/>
            <p:nvPr/>
          </p:nvSpPr>
          <p:spPr>
            <a:xfrm rot="19358116">
              <a:off x="4012788" y="1583904"/>
              <a:ext cx="61200" cy="61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56" name="8-конечная звезда 255"/>
            <p:cNvSpPr/>
            <p:nvPr/>
          </p:nvSpPr>
          <p:spPr>
            <a:xfrm rot="19358116">
              <a:off x="3080479" y="1794601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57" name="8-конечная звезда 256"/>
            <p:cNvSpPr/>
            <p:nvPr/>
          </p:nvSpPr>
          <p:spPr>
            <a:xfrm rot="19358116">
              <a:off x="3009040" y="1937479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58" name="8-конечная звезда 257"/>
            <p:cNvSpPr/>
            <p:nvPr/>
          </p:nvSpPr>
          <p:spPr>
            <a:xfrm rot="19358116">
              <a:off x="3091363" y="1580288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66" name="8-конечная звезда 265"/>
            <p:cNvSpPr/>
            <p:nvPr/>
          </p:nvSpPr>
          <p:spPr>
            <a:xfrm rot="19358116">
              <a:off x="3234239" y="1580289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67" name="8-конечная звезда 266"/>
            <p:cNvSpPr/>
            <p:nvPr/>
          </p:nvSpPr>
          <p:spPr>
            <a:xfrm rot="19358116" flipV="1">
              <a:off x="2866670" y="1652232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69" name="8-конечная звезда 268"/>
            <p:cNvSpPr/>
            <p:nvPr/>
          </p:nvSpPr>
          <p:spPr>
            <a:xfrm rot="19358116" flipV="1">
              <a:off x="3509612" y="1580794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70" name="8-конечная звезда 269"/>
            <p:cNvSpPr/>
            <p:nvPr/>
          </p:nvSpPr>
          <p:spPr>
            <a:xfrm rot="19358116" flipV="1">
              <a:off x="3438174" y="1509356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276" name="Прямая соединительная линия 275"/>
            <p:cNvCxnSpPr>
              <a:stCxn id="269" idx="4"/>
              <a:endCxn id="251" idx="0"/>
            </p:cNvCxnSpPr>
            <p:nvPr/>
          </p:nvCxnSpPr>
          <p:spPr>
            <a:xfrm rot="10800000" flipV="1">
              <a:off x="3428721" y="1617526"/>
              <a:ext cx="85583" cy="10332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7" name="Прямая соединительная линия 276"/>
            <p:cNvCxnSpPr>
              <a:stCxn id="269" idx="2"/>
              <a:endCxn id="270" idx="6"/>
            </p:cNvCxnSpPr>
            <p:nvPr/>
          </p:nvCxnSpPr>
          <p:spPr>
            <a:xfrm rot="16200000" flipV="1">
              <a:off x="3479203" y="1546089"/>
              <a:ext cx="35101" cy="4369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9" name="Прямая соединительная линия 278"/>
            <p:cNvCxnSpPr>
              <a:stCxn id="252" idx="5"/>
              <a:endCxn id="250" idx="4"/>
            </p:cNvCxnSpPr>
            <p:nvPr/>
          </p:nvCxnSpPr>
          <p:spPr>
            <a:xfrm rot="16200000" flipH="1">
              <a:off x="3468459" y="1720362"/>
              <a:ext cx="19973" cy="7674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0" name="Прямая соединительная линия 279"/>
            <p:cNvCxnSpPr>
              <a:stCxn id="250" idx="3"/>
              <a:endCxn id="247" idx="0"/>
            </p:cNvCxnSpPr>
            <p:nvPr/>
          </p:nvCxnSpPr>
          <p:spPr>
            <a:xfrm rot="16200000" flipH="1">
              <a:off x="3497346" y="1816436"/>
              <a:ext cx="99730" cy="2504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1" name="Прямая соединительная линия 280"/>
            <p:cNvCxnSpPr>
              <a:stCxn id="249" idx="7"/>
              <a:endCxn id="255" idx="4"/>
            </p:cNvCxnSpPr>
            <p:nvPr/>
          </p:nvCxnSpPr>
          <p:spPr>
            <a:xfrm rot="5400000" flipH="1" flipV="1">
              <a:off x="3782472" y="1419599"/>
              <a:ext cx="23118" cy="45007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3" name="Прямая соединительная линия 282"/>
            <p:cNvCxnSpPr>
              <a:stCxn id="255" idx="3"/>
              <a:endCxn id="248" idx="0"/>
            </p:cNvCxnSpPr>
            <p:nvPr/>
          </p:nvCxnSpPr>
          <p:spPr>
            <a:xfrm rot="5400000">
              <a:off x="3789689" y="1557753"/>
              <a:ext cx="162554" cy="33671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4" name="Прямая соединительная линия 283"/>
            <p:cNvCxnSpPr>
              <a:stCxn id="246" idx="0"/>
              <a:endCxn id="247" idx="4"/>
            </p:cNvCxnSpPr>
            <p:nvPr/>
          </p:nvCxnSpPr>
          <p:spPr>
            <a:xfrm flipV="1">
              <a:off x="3357282" y="1911596"/>
              <a:ext cx="159534" cy="16644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5" name="Прямая соединительная линия 284"/>
            <p:cNvCxnSpPr>
              <a:stCxn id="247" idx="1"/>
              <a:endCxn id="248" idx="4"/>
            </p:cNvCxnSpPr>
            <p:nvPr/>
          </p:nvCxnSpPr>
          <p:spPr>
            <a:xfrm rot="5400000" flipH="1" flipV="1">
              <a:off x="3583044" y="1822150"/>
              <a:ext cx="58639" cy="9465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9" name="Прямая соединительная линия 338"/>
            <p:cNvCxnSpPr>
              <a:stCxn id="254" idx="0"/>
              <a:endCxn id="258" idx="3"/>
            </p:cNvCxnSpPr>
            <p:nvPr/>
          </p:nvCxnSpPr>
          <p:spPr>
            <a:xfrm flipV="1">
              <a:off x="2916791" y="1623297"/>
              <a:ext cx="193302" cy="25552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0" name="Прямая соединительная линия 339"/>
            <p:cNvCxnSpPr>
              <a:stCxn id="267" idx="5"/>
              <a:endCxn id="254" idx="7"/>
            </p:cNvCxnSpPr>
            <p:nvPr/>
          </p:nvCxnSpPr>
          <p:spPr>
            <a:xfrm rot="16200000" flipH="1">
              <a:off x="2807356" y="1776884"/>
              <a:ext cx="170699" cy="1242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3" name="Прямая соединительная линия 342"/>
            <p:cNvCxnSpPr>
              <a:stCxn id="254" idx="1"/>
              <a:endCxn id="257" idx="2"/>
            </p:cNvCxnSpPr>
            <p:nvPr/>
          </p:nvCxnSpPr>
          <p:spPr>
            <a:xfrm rot="16200000" flipH="1">
              <a:off x="2944196" y="1876693"/>
              <a:ext cx="77450" cy="12165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4" name="Прямая соединительная линия 343"/>
            <p:cNvCxnSpPr>
              <a:stCxn id="253" idx="4"/>
              <a:endCxn id="256" idx="1"/>
            </p:cNvCxnSpPr>
            <p:nvPr/>
          </p:nvCxnSpPr>
          <p:spPr>
            <a:xfrm rot="10800000" flipV="1">
              <a:off x="3123488" y="1779565"/>
              <a:ext cx="91462" cy="3950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0" name="Прямая соединительная линия 349"/>
            <p:cNvCxnSpPr>
              <a:stCxn id="256" idx="4"/>
              <a:endCxn id="254" idx="1"/>
            </p:cNvCxnSpPr>
            <p:nvPr/>
          </p:nvCxnSpPr>
          <p:spPr>
            <a:xfrm rot="10800000" flipV="1">
              <a:off x="2922094" y="1829310"/>
              <a:ext cx="162819" cy="6948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1" name="Прямая соединительная линия 350"/>
            <p:cNvCxnSpPr>
              <a:stCxn id="253" idx="1"/>
              <a:endCxn id="251" idx="5"/>
            </p:cNvCxnSpPr>
            <p:nvPr/>
          </p:nvCxnSpPr>
          <p:spPr>
            <a:xfrm rot="5400000" flipH="1" flipV="1">
              <a:off x="3307834" y="1701185"/>
              <a:ext cx="28002" cy="9804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9" name="Группа 365"/>
          <p:cNvGrpSpPr/>
          <p:nvPr/>
        </p:nvGrpSpPr>
        <p:grpSpPr>
          <a:xfrm rot="764819">
            <a:off x="3269578" y="2333256"/>
            <a:ext cx="472147" cy="550374"/>
            <a:chOff x="2652696" y="2204201"/>
            <a:chExt cx="551136" cy="642449"/>
          </a:xfrm>
        </p:grpSpPr>
        <p:sp>
          <p:nvSpPr>
            <p:cNvPr id="380" name="8-конечная звезда 379"/>
            <p:cNvSpPr/>
            <p:nvPr/>
          </p:nvSpPr>
          <p:spPr>
            <a:xfrm rot="19358116">
              <a:off x="2871949" y="2657642"/>
              <a:ext cx="72000" cy="72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81" name="8-конечная звезда 380"/>
            <p:cNvSpPr/>
            <p:nvPr/>
          </p:nvSpPr>
          <p:spPr>
            <a:xfrm rot="19358116">
              <a:off x="2727627" y="2779681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82" name="8-конечная звезда 381"/>
            <p:cNvSpPr/>
            <p:nvPr/>
          </p:nvSpPr>
          <p:spPr>
            <a:xfrm rot="19358116">
              <a:off x="2868332" y="2792650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83" name="8-конечная звезда 382"/>
            <p:cNvSpPr/>
            <p:nvPr/>
          </p:nvSpPr>
          <p:spPr>
            <a:xfrm rot="19358116">
              <a:off x="3149832" y="2435460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84" name="8-конечная звезда 383"/>
            <p:cNvSpPr/>
            <p:nvPr/>
          </p:nvSpPr>
          <p:spPr>
            <a:xfrm rot="21285766">
              <a:off x="3145278" y="2502344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85" name="8-конечная звезда 384"/>
            <p:cNvSpPr/>
            <p:nvPr/>
          </p:nvSpPr>
          <p:spPr>
            <a:xfrm rot="13849217" flipH="1" flipV="1">
              <a:off x="3086917" y="2509828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86" name="8-конечная звезда 385"/>
            <p:cNvSpPr/>
            <p:nvPr/>
          </p:nvSpPr>
          <p:spPr>
            <a:xfrm rot="19358116">
              <a:off x="3011210" y="2296838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87" name="8-конечная звезда 386"/>
            <p:cNvSpPr/>
            <p:nvPr/>
          </p:nvSpPr>
          <p:spPr>
            <a:xfrm rot="19358116">
              <a:off x="3036144" y="2204201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88" name="8-конечная звезда 387"/>
            <p:cNvSpPr/>
            <p:nvPr/>
          </p:nvSpPr>
          <p:spPr>
            <a:xfrm rot="13849217" flipH="1" flipV="1">
              <a:off x="2795573" y="2581266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89" name="8-конечная звезда 388"/>
            <p:cNvSpPr/>
            <p:nvPr/>
          </p:nvSpPr>
          <p:spPr>
            <a:xfrm rot="13849217" flipH="1" flipV="1">
              <a:off x="2652696" y="2652704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397" name="Прямая соединительная линия 396"/>
            <p:cNvCxnSpPr>
              <a:stCxn id="380" idx="4"/>
              <a:endCxn id="381" idx="0"/>
            </p:cNvCxnSpPr>
            <p:nvPr/>
          </p:nvCxnSpPr>
          <p:spPr>
            <a:xfrm rot="10800000" flipV="1">
              <a:off x="2785779" y="2715490"/>
              <a:ext cx="93559" cy="7692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8" name="Прямая соединительная линия 397"/>
            <p:cNvCxnSpPr>
              <a:stCxn id="380" idx="3"/>
              <a:endCxn id="382" idx="7"/>
            </p:cNvCxnSpPr>
            <p:nvPr/>
          </p:nvCxnSpPr>
          <p:spPr>
            <a:xfrm rot="5400000">
              <a:off x="2869260" y="2758983"/>
              <a:ext cx="63566" cy="424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9" name="Прямая соединительная линия 398"/>
            <p:cNvCxnSpPr>
              <a:stCxn id="381" idx="1"/>
              <a:endCxn id="382" idx="5"/>
            </p:cNvCxnSpPr>
            <p:nvPr/>
          </p:nvCxnSpPr>
          <p:spPr>
            <a:xfrm rot="5400000" flipH="1" flipV="1">
              <a:off x="2830193" y="2778009"/>
              <a:ext cx="323" cy="7643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0" name="Прямая соединительная линия 399"/>
            <p:cNvCxnSpPr>
              <a:stCxn id="380" idx="6"/>
              <a:endCxn id="388" idx="0"/>
            </p:cNvCxnSpPr>
            <p:nvPr/>
          </p:nvCxnSpPr>
          <p:spPr>
            <a:xfrm rot="16200000" flipV="1">
              <a:off x="2838817" y="2617745"/>
              <a:ext cx="42225" cy="5234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1" name="Прямая соединительная линия 400"/>
            <p:cNvCxnSpPr>
              <a:stCxn id="388" idx="6"/>
              <a:endCxn id="386" idx="3"/>
            </p:cNvCxnSpPr>
            <p:nvPr/>
          </p:nvCxnSpPr>
          <p:spPr>
            <a:xfrm flipV="1">
              <a:off x="2837112" y="2350599"/>
              <a:ext cx="197511" cy="23928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3" name="Прямая соединительная линия 402"/>
            <p:cNvCxnSpPr>
              <a:stCxn id="380" idx="0"/>
              <a:endCxn id="385" idx="2"/>
            </p:cNvCxnSpPr>
            <p:nvPr/>
          </p:nvCxnSpPr>
          <p:spPr>
            <a:xfrm flipV="1">
              <a:off x="2936561" y="2548011"/>
              <a:ext cx="155617" cy="12378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8" name="Прямая соединительная линия 407"/>
            <p:cNvCxnSpPr>
              <a:stCxn id="385" idx="6"/>
              <a:endCxn id="383" idx="4"/>
            </p:cNvCxnSpPr>
            <p:nvPr/>
          </p:nvCxnSpPr>
          <p:spPr>
            <a:xfrm flipV="1">
              <a:off x="3128456" y="2478846"/>
              <a:ext cx="26917" cy="3959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2" name="Прямая соединительная линия 421"/>
            <p:cNvCxnSpPr>
              <a:stCxn id="384" idx="6"/>
              <a:endCxn id="383" idx="3"/>
            </p:cNvCxnSpPr>
            <p:nvPr/>
          </p:nvCxnSpPr>
          <p:spPr>
            <a:xfrm rot="5400000" flipH="1" flipV="1">
              <a:off x="3163283" y="2492481"/>
              <a:ext cx="13221" cy="670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0" name="Прямая соединительная линия 449"/>
            <p:cNvCxnSpPr>
              <a:stCxn id="386" idx="2"/>
              <a:endCxn id="383" idx="6"/>
            </p:cNvCxnSpPr>
            <p:nvPr/>
          </p:nvCxnSpPr>
          <p:spPr>
            <a:xfrm rot="16200000" flipH="1">
              <a:off x="3059669" y="2340224"/>
              <a:ext cx="95704" cy="10585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1" name="Прямая соединительная линия 450"/>
            <p:cNvCxnSpPr>
              <a:stCxn id="386" idx="0"/>
              <a:endCxn id="387" idx="3"/>
            </p:cNvCxnSpPr>
            <p:nvPr/>
          </p:nvCxnSpPr>
          <p:spPr>
            <a:xfrm rot="20835181" flipV="1">
              <a:off x="3054209" y="2258557"/>
              <a:ext cx="10809" cy="4829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3" name="Прямая соединительная линия 452"/>
            <p:cNvCxnSpPr>
              <a:stCxn id="388" idx="2"/>
              <a:endCxn id="389" idx="6"/>
            </p:cNvCxnSpPr>
            <p:nvPr/>
          </p:nvCxnSpPr>
          <p:spPr>
            <a:xfrm rot="10800000" flipV="1">
              <a:off x="2694236" y="2619449"/>
              <a:ext cx="106599" cy="4187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1" name="Группа 367"/>
          <p:cNvGrpSpPr/>
          <p:nvPr/>
        </p:nvGrpSpPr>
        <p:grpSpPr>
          <a:xfrm rot="337753">
            <a:off x="2783978" y="2542447"/>
            <a:ext cx="624343" cy="1448739"/>
            <a:chOff x="2223728" y="2509488"/>
            <a:chExt cx="760100" cy="1763753"/>
          </a:xfrm>
        </p:grpSpPr>
        <p:sp>
          <p:nvSpPr>
            <p:cNvPr id="486" name="8-конечная звезда 485"/>
            <p:cNvSpPr/>
            <p:nvPr/>
          </p:nvSpPr>
          <p:spPr>
            <a:xfrm rot="19358116">
              <a:off x="2351045" y="4208441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87" name="8-конечная звезда 486"/>
            <p:cNvSpPr/>
            <p:nvPr/>
          </p:nvSpPr>
          <p:spPr>
            <a:xfrm rot="19358116">
              <a:off x="2225391" y="4082788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88" name="8-конечная звезда 487"/>
            <p:cNvSpPr/>
            <p:nvPr/>
          </p:nvSpPr>
          <p:spPr>
            <a:xfrm rot="19358116">
              <a:off x="2368267" y="4078534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94" name="8-конечная звезда 493"/>
            <p:cNvSpPr/>
            <p:nvPr/>
          </p:nvSpPr>
          <p:spPr>
            <a:xfrm rot="19358116">
              <a:off x="2582581" y="2868342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96" name="8-конечная звезда 495"/>
            <p:cNvSpPr/>
            <p:nvPr/>
          </p:nvSpPr>
          <p:spPr>
            <a:xfrm rot="19358116" flipV="1">
              <a:off x="2366604" y="3938248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98" name="8-конечная звезда 497"/>
            <p:cNvSpPr/>
            <p:nvPr/>
          </p:nvSpPr>
          <p:spPr>
            <a:xfrm rot="19358116" flipV="1">
              <a:off x="2223728" y="3938249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99" name="8-конечная звезда 498"/>
            <p:cNvSpPr/>
            <p:nvPr/>
          </p:nvSpPr>
          <p:spPr>
            <a:xfrm rot="19358116" flipV="1">
              <a:off x="2295165" y="3723934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00" name="8-конечная звезда 499"/>
            <p:cNvSpPr/>
            <p:nvPr/>
          </p:nvSpPr>
          <p:spPr>
            <a:xfrm rot="19358116" flipV="1">
              <a:off x="2295166" y="3295306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01" name="8-конечная звезда 500"/>
            <p:cNvSpPr/>
            <p:nvPr/>
          </p:nvSpPr>
          <p:spPr>
            <a:xfrm rot="19358116" flipV="1">
              <a:off x="2302520" y="3009553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02" name="8-конечная звезда 501"/>
            <p:cNvSpPr/>
            <p:nvPr/>
          </p:nvSpPr>
          <p:spPr>
            <a:xfrm rot="19358116" flipV="1">
              <a:off x="2302520" y="3152430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03" name="8-конечная звезда 502"/>
            <p:cNvSpPr/>
            <p:nvPr/>
          </p:nvSpPr>
          <p:spPr>
            <a:xfrm rot="19358116" flipV="1">
              <a:off x="2295167" y="2866677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04" name="8-конечная звезда 503"/>
            <p:cNvSpPr/>
            <p:nvPr/>
          </p:nvSpPr>
          <p:spPr>
            <a:xfrm rot="19358116" flipV="1">
              <a:off x="2295166" y="2723802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05" name="8-конечная звезда 504"/>
            <p:cNvSpPr/>
            <p:nvPr/>
          </p:nvSpPr>
          <p:spPr>
            <a:xfrm rot="19358116" flipV="1">
              <a:off x="2366605" y="2509488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06" name="8-конечная звезда 505"/>
            <p:cNvSpPr/>
            <p:nvPr/>
          </p:nvSpPr>
          <p:spPr>
            <a:xfrm rot="19358116" flipV="1">
              <a:off x="2438042" y="2723802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07" name="8-конечная звезда 506"/>
            <p:cNvSpPr/>
            <p:nvPr/>
          </p:nvSpPr>
          <p:spPr>
            <a:xfrm rot="19358116" flipV="1">
              <a:off x="2652356" y="3080993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08" name="8-конечная звезда 507"/>
            <p:cNvSpPr/>
            <p:nvPr/>
          </p:nvSpPr>
          <p:spPr>
            <a:xfrm rot="19358116" flipV="1">
              <a:off x="2795232" y="3080991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09" name="8-конечная звезда 508"/>
            <p:cNvSpPr/>
            <p:nvPr/>
          </p:nvSpPr>
          <p:spPr>
            <a:xfrm rot="19358116" flipV="1">
              <a:off x="2866671" y="3009554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 dirty="0"/>
            </a:p>
          </p:txBody>
        </p:sp>
        <p:sp>
          <p:nvSpPr>
            <p:cNvPr id="511" name="8-конечная звезда 510"/>
            <p:cNvSpPr/>
            <p:nvPr/>
          </p:nvSpPr>
          <p:spPr>
            <a:xfrm rot="19358116" flipV="1">
              <a:off x="2938109" y="3152430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512" name="Прямая соединительная линия 511"/>
            <p:cNvCxnSpPr>
              <a:stCxn id="509" idx="6"/>
              <a:endCxn id="511" idx="2"/>
            </p:cNvCxnSpPr>
            <p:nvPr/>
          </p:nvCxnSpPr>
          <p:spPr>
            <a:xfrm rot="16200000" flipH="1">
              <a:off x="2871981" y="3082005"/>
              <a:ext cx="106539" cy="4369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3" name="Прямая соединительная линия 512"/>
            <p:cNvCxnSpPr>
              <a:stCxn id="509" idx="4"/>
              <a:endCxn id="508" idx="0"/>
            </p:cNvCxnSpPr>
            <p:nvPr/>
          </p:nvCxnSpPr>
          <p:spPr>
            <a:xfrm rot="10800000" flipV="1">
              <a:off x="2836260" y="3046285"/>
              <a:ext cx="35102" cy="4369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4" name="Прямая соединительная линия 513"/>
            <p:cNvCxnSpPr>
              <a:stCxn id="511" idx="3"/>
              <a:endCxn id="508" idx="7"/>
            </p:cNvCxnSpPr>
            <p:nvPr/>
          </p:nvCxnSpPr>
          <p:spPr>
            <a:xfrm rot="16200000" flipV="1">
              <a:off x="2856848" y="3090789"/>
              <a:ext cx="65364" cy="9756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5" name="Прямая соединительная линия 514"/>
            <p:cNvCxnSpPr>
              <a:stCxn id="508" idx="3"/>
              <a:endCxn id="507" idx="7"/>
            </p:cNvCxnSpPr>
            <p:nvPr/>
          </p:nvCxnSpPr>
          <p:spPr>
            <a:xfrm rot="16200000" flipH="1" flipV="1">
              <a:off x="2743615" y="3055070"/>
              <a:ext cx="6077" cy="9756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6" name="Прямая соединительная линия 515"/>
            <p:cNvCxnSpPr>
              <a:stCxn id="507" idx="1"/>
              <a:endCxn id="494" idx="3"/>
            </p:cNvCxnSpPr>
            <p:nvPr/>
          </p:nvCxnSpPr>
          <p:spPr>
            <a:xfrm rot="16200000" flipV="1">
              <a:off x="2562578" y="2965519"/>
              <a:ext cx="159092" cy="7225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7" name="Прямая соединительная линия 516"/>
            <p:cNvCxnSpPr>
              <a:stCxn id="494" idx="5"/>
              <a:endCxn id="506" idx="6"/>
            </p:cNvCxnSpPr>
            <p:nvPr/>
          </p:nvCxnSpPr>
          <p:spPr>
            <a:xfrm rot="16200000" flipV="1">
              <a:off x="2465336" y="2774270"/>
              <a:ext cx="126925" cy="10804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8" name="Прямая соединительная линия 517"/>
            <p:cNvCxnSpPr>
              <a:stCxn id="506" idx="2"/>
              <a:endCxn id="505" idx="5"/>
            </p:cNvCxnSpPr>
            <p:nvPr/>
          </p:nvCxnSpPr>
          <p:spPr>
            <a:xfrm rot="16200000" flipV="1">
              <a:off x="2329984" y="2611448"/>
              <a:ext cx="173488" cy="6060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9" name="Прямая соединительная линия 518"/>
            <p:cNvCxnSpPr>
              <a:stCxn id="505" idx="5"/>
              <a:endCxn id="504" idx="0"/>
            </p:cNvCxnSpPr>
            <p:nvPr/>
          </p:nvCxnSpPr>
          <p:spPr>
            <a:xfrm rot="5400000">
              <a:off x="2272420" y="2618780"/>
              <a:ext cx="177783" cy="5023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0" name="Прямая соединительная линия 519"/>
            <p:cNvCxnSpPr>
              <a:stCxn id="504" idx="5"/>
              <a:endCxn id="503" idx="1"/>
            </p:cNvCxnSpPr>
            <p:nvPr/>
          </p:nvCxnSpPr>
          <p:spPr>
            <a:xfrm rot="16200000" flipH="1">
              <a:off x="2269246" y="2815061"/>
              <a:ext cx="97560" cy="607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1" name="Прямая соединительная линия 520"/>
            <p:cNvCxnSpPr>
              <a:stCxn id="501" idx="5"/>
              <a:endCxn id="502" idx="1"/>
            </p:cNvCxnSpPr>
            <p:nvPr/>
          </p:nvCxnSpPr>
          <p:spPr>
            <a:xfrm rot="16200000" flipH="1">
              <a:off x="2276598" y="3100813"/>
              <a:ext cx="97562" cy="607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2" name="Прямая соединительная линия 521"/>
            <p:cNvCxnSpPr>
              <a:stCxn id="501" idx="1"/>
              <a:endCxn id="503" idx="5"/>
            </p:cNvCxnSpPr>
            <p:nvPr/>
          </p:nvCxnSpPr>
          <p:spPr>
            <a:xfrm rot="16200000" flipV="1">
              <a:off x="2272923" y="2954261"/>
              <a:ext cx="97561" cy="1342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7" name="Прямая соединительная линия 556"/>
            <p:cNvCxnSpPr>
              <a:stCxn id="500" idx="1"/>
              <a:endCxn id="502" idx="5"/>
            </p:cNvCxnSpPr>
            <p:nvPr/>
          </p:nvCxnSpPr>
          <p:spPr>
            <a:xfrm rot="5400000" flipH="1" flipV="1">
              <a:off x="2272922" y="3246089"/>
              <a:ext cx="97561" cy="127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8" name="Прямая соединительная линия 557"/>
            <p:cNvCxnSpPr>
              <a:stCxn id="499" idx="1"/>
              <a:endCxn id="500" idx="5"/>
            </p:cNvCxnSpPr>
            <p:nvPr/>
          </p:nvCxnSpPr>
          <p:spPr>
            <a:xfrm rot="16200000" flipV="1">
              <a:off x="2126369" y="3529443"/>
              <a:ext cx="383313" cy="607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9" name="Прямая соединительная линия 558"/>
            <p:cNvCxnSpPr>
              <a:stCxn id="499" idx="6"/>
              <a:endCxn id="496" idx="2"/>
            </p:cNvCxnSpPr>
            <p:nvPr/>
          </p:nvCxnSpPr>
          <p:spPr>
            <a:xfrm rot="16200000" flipH="1">
              <a:off x="2264756" y="3832103"/>
              <a:ext cx="177977" cy="4369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0" name="Прямая соединительная линия 559"/>
            <p:cNvCxnSpPr>
              <a:stCxn id="496" idx="6"/>
              <a:endCxn id="488" idx="7"/>
            </p:cNvCxnSpPr>
            <p:nvPr/>
          </p:nvCxnSpPr>
          <p:spPr>
            <a:xfrm rot="5400000">
              <a:off x="2351348" y="4026783"/>
              <a:ext cx="99497" cy="448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1" name="Прямая соединительная линия 560"/>
            <p:cNvCxnSpPr>
              <a:stCxn id="486" idx="6"/>
              <a:endCxn id="487" idx="2"/>
            </p:cNvCxnSpPr>
            <p:nvPr/>
          </p:nvCxnSpPr>
          <p:spPr>
            <a:xfrm rot="16200000" flipV="1">
              <a:off x="2274359" y="4125666"/>
              <a:ext cx="83843" cy="9500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0" name="Прямая соединительная линия 579"/>
            <p:cNvCxnSpPr>
              <a:stCxn id="487" idx="7"/>
              <a:endCxn id="498" idx="5"/>
            </p:cNvCxnSpPr>
            <p:nvPr/>
          </p:nvCxnSpPr>
          <p:spPr>
            <a:xfrm rot="16200000" flipV="1">
              <a:off x="2200134" y="4027183"/>
              <a:ext cx="99261" cy="1242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1" name="Прямая соединительная линия 580"/>
            <p:cNvCxnSpPr>
              <a:stCxn id="498" idx="7"/>
              <a:endCxn id="496" idx="3"/>
            </p:cNvCxnSpPr>
            <p:nvPr/>
          </p:nvCxnSpPr>
          <p:spPr>
            <a:xfrm rot="5400000" flipH="1" flipV="1">
              <a:off x="2314987" y="3912327"/>
              <a:ext cx="6076" cy="9756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3" name="Прямая соединительная линия 582"/>
            <p:cNvCxnSpPr>
              <a:stCxn id="488" idx="3"/>
              <a:endCxn id="486" idx="7"/>
            </p:cNvCxnSpPr>
            <p:nvPr/>
          </p:nvCxnSpPr>
          <p:spPr>
            <a:xfrm rot="5400000">
              <a:off x="2351498" y="4168547"/>
              <a:ext cx="76434" cy="393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4" name="Группа 368"/>
          <p:cNvGrpSpPr/>
          <p:nvPr/>
        </p:nvGrpSpPr>
        <p:grpSpPr>
          <a:xfrm rot="350356">
            <a:off x="2043163" y="3629051"/>
            <a:ext cx="1251149" cy="1311341"/>
            <a:chOff x="1651719" y="4152057"/>
            <a:chExt cx="1484928" cy="1556366"/>
          </a:xfrm>
        </p:grpSpPr>
        <p:cxnSp>
          <p:nvCxnSpPr>
            <p:cNvPr id="582" name="Прямая соединительная линия 581"/>
            <p:cNvCxnSpPr>
              <a:stCxn id="601" idx="7"/>
              <a:endCxn id="615" idx="3"/>
            </p:cNvCxnSpPr>
            <p:nvPr/>
          </p:nvCxnSpPr>
          <p:spPr>
            <a:xfrm rot="5400000" flipH="1" flipV="1">
              <a:off x="2431189" y="4681845"/>
              <a:ext cx="83228" cy="502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96" name="8-конечная звезда 595"/>
            <p:cNvSpPr/>
            <p:nvPr/>
          </p:nvSpPr>
          <p:spPr>
            <a:xfrm rot="19358116">
              <a:off x="2727626" y="5227964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97" name="8-конечная звезда 596"/>
            <p:cNvSpPr/>
            <p:nvPr/>
          </p:nvSpPr>
          <p:spPr>
            <a:xfrm rot="19358116">
              <a:off x="2513311" y="4656460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98" name="8-конечная звезда 597"/>
            <p:cNvSpPr/>
            <p:nvPr/>
          </p:nvSpPr>
          <p:spPr>
            <a:xfrm rot="19358116">
              <a:off x="1792510" y="4439978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99" name="8-конечная звезда 598"/>
            <p:cNvSpPr/>
            <p:nvPr/>
          </p:nvSpPr>
          <p:spPr>
            <a:xfrm rot="19358116">
              <a:off x="2011077" y="4654291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00" name="8-конечная звезда 599"/>
            <p:cNvSpPr/>
            <p:nvPr/>
          </p:nvSpPr>
          <p:spPr>
            <a:xfrm rot="19358116">
              <a:off x="1939639" y="458285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01" name="8-конечная звезда 600"/>
            <p:cNvSpPr/>
            <p:nvPr/>
          </p:nvSpPr>
          <p:spPr>
            <a:xfrm rot="19358116">
              <a:off x="2439706" y="4725730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04" name="8-конечная звезда 603"/>
            <p:cNvSpPr/>
            <p:nvPr/>
          </p:nvSpPr>
          <p:spPr>
            <a:xfrm rot="19358116">
              <a:off x="1725325" y="4297100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05" name="8-конечная звезда 604"/>
            <p:cNvSpPr/>
            <p:nvPr/>
          </p:nvSpPr>
          <p:spPr>
            <a:xfrm rot="19358116">
              <a:off x="2584751" y="4870774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06" name="8-конечная звезда 605"/>
            <p:cNvSpPr/>
            <p:nvPr/>
          </p:nvSpPr>
          <p:spPr>
            <a:xfrm rot="19358116">
              <a:off x="3082647" y="565442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08" name="8-конечная звезда 607"/>
            <p:cNvSpPr/>
            <p:nvPr/>
          </p:nvSpPr>
          <p:spPr>
            <a:xfrm rot="19358116">
              <a:off x="1651719" y="4152057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09" name="8-конечная звезда 608"/>
            <p:cNvSpPr/>
            <p:nvPr/>
          </p:nvSpPr>
          <p:spPr>
            <a:xfrm rot="19358116">
              <a:off x="1723156" y="4509245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10" name="8-конечная звезда 609"/>
            <p:cNvSpPr/>
            <p:nvPr/>
          </p:nvSpPr>
          <p:spPr>
            <a:xfrm rot="19358116">
              <a:off x="1723157" y="4580683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11" name="8-конечная звезда 610"/>
            <p:cNvSpPr/>
            <p:nvPr/>
          </p:nvSpPr>
          <p:spPr>
            <a:xfrm rot="19358116">
              <a:off x="1662603" y="4305817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12" name="8-конечная звезда 611"/>
            <p:cNvSpPr/>
            <p:nvPr/>
          </p:nvSpPr>
          <p:spPr>
            <a:xfrm rot="19358116">
              <a:off x="2008909" y="4294931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13" name="8-конечная звезда 612"/>
            <p:cNvSpPr/>
            <p:nvPr/>
          </p:nvSpPr>
          <p:spPr>
            <a:xfrm rot="19358116">
              <a:off x="2151783" y="4294932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14" name="8-конечная звезда 613"/>
            <p:cNvSpPr/>
            <p:nvPr/>
          </p:nvSpPr>
          <p:spPr>
            <a:xfrm rot="19358116">
              <a:off x="2151785" y="4580684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15" name="8-конечная звезда 614"/>
            <p:cNvSpPr/>
            <p:nvPr/>
          </p:nvSpPr>
          <p:spPr>
            <a:xfrm rot="19358116">
              <a:off x="2456583" y="4599732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16" name="8-конечная звезда 615"/>
            <p:cNvSpPr/>
            <p:nvPr/>
          </p:nvSpPr>
          <p:spPr>
            <a:xfrm rot="19358116">
              <a:off x="2366098" y="4866436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17" name="8-конечная звезда 616"/>
            <p:cNvSpPr/>
            <p:nvPr/>
          </p:nvSpPr>
          <p:spPr>
            <a:xfrm rot="19358116">
              <a:off x="2305545" y="5080751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18" name="8-конечная звезда 617"/>
            <p:cNvSpPr/>
            <p:nvPr/>
          </p:nvSpPr>
          <p:spPr>
            <a:xfrm rot="19358116">
              <a:off x="2866164" y="5509377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619" name="Прямая соединительная линия 618"/>
            <p:cNvCxnSpPr>
              <a:stCxn id="614" idx="7"/>
              <a:endCxn id="613" idx="3"/>
            </p:cNvCxnSpPr>
            <p:nvPr/>
          </p:nvCxnSpPr>
          <p:spPr>
            <a:xfrm rot="16200000" flipV="1">
              <a:off x="2051917" y="4456537"/>
              <a:ext cx="242934" cy="574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0" name="Прямая соединительная линия 619"/>
            <p:cNvCxnSpPr>
              <a:stCxn id="615" idx="2"/>
              <a:endCxn id="597" idx="7"/>
            </p:cNvCxnSpPr>
            <p:nvPr/>
          </p:nvCxnSpPr>
          <p:spPr>
            <a:xfrm rot="16200000" flipH="1">
              <a:off x="2511530" y="4618261"/>
              <a:ext cx="18249" cy="5872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1" name="Прямая соединительная линия 620"/>
            <p:cNvCxnSpPr>
              <a:stCxn id="605" idx="7"/>
              <a:endCxn id="597" idx="2"/>
            </p:cNvCxnSpPr>
            <p:nvPr/>
          </p:nvCxnSpPr>
          <p:spPr>
            <a:xfrm rot="16200000" flipV="1">
              <a:off x="2515190" y="4764796"/>
              <a:ext cx="156451" cy="5608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2" name="Прямая соединительная линия 621"/>
            <p:cNvCxnSpPr>
              <a:stCxn id="596" idx="7"/>
              <a:endCxn id="605" idx="2"/>
            </p:cNvCxnSpPr>
            <p:nvPr/>
          </p:nvCxnSpPr>
          <p:spPr>
            <a:xfrm rot="16200000" flipV="1">
              <a:off x="2550910" y="5014830"/>
              <a:ext cx="299327" cy="12751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3" name="Прямая соединительная линия 622"/>
            <p:cNvCxnSpPr>
              <a:stCxn id="596" idx="5"/>
              <a:endCxn id="617" idx="2"/>
            </p:cNvCxnSpPr>
            <p:nvPr/>
          </p:nvCxnSpPr>
          <p:spPr>
            <a:xfrm rot="16200000" flipV="1">
              <a:off x="2465814" y="4993959"/>
              <a:ext cx="136541" cy="38766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4" name="Прямая соединительная линия 623"/>
            <p:cNvCxnSpPr>
              <a:stCxn id="618" idx="2"/>
              <a:endCxn id="606" idx="7"/>
            </p:cNvCxnSpPr>
            <p:nvPr/>
          </p:nvCxnSpPr>
          <p:spPr>
            <a:xfrm rot="16200000" flipH="1">
              <a:off x="2953794" y="5495222"/>
              <a:ext cx="106518" cy="21236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5" name="Прямая соединительная линия 624"/>
            <p:cNvCxnSpPr>
              <a:stCxn id="596" idx="2"/>
              <a:endCxn id="618" idx="6"/>
            </p:cNvCxnSpPr>
            <p:nvPr/>
          </p:nvCxnSpPr>
          <p:spPr>
            <a:xfrm rot="16200000" flipH="1">
              <a:off x="2713325" y="5352479"/>
              <a:ext cx="227695" cy="9496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3" name="Прямая соединительная линия 642"/>
            <p:cNvCxnSpPr>
              <a:stCxn id="613" idx="5"/>
              <a:endCxn id="612" idx="1"/>
            </p:cNvCxnSpPr>
            <p:nvPr/>
          </p:nvCxnSpPr>
          <p:spPr>
            <a:xfrm rot="16200000" flipH="1" flipV="1">
              <a:off x="2099076" y="4266503"/>
              <a:ext cx="5739" cy="10005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4" name="Прямая соединительная линия 643"/>
            <p:cNvCxnSpPr>
              <a:stCxn id="616" idx="5"/>
              <a:endCxn id="614" idx="2"/>
            </p:cNvCxnSpPr>
            <p:nvPr/>
          </p:nvCxnSpPr>
          <p:spPr>
            <a:xfrm rot="16200000" flipV="1">
              <a:off x="2143535" y="4662411"/>
              <a:ext cx="265715" cy="17979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5" name="Прямая соединительная линия 644"/>
            <p:cNvCxnSpPr>
              <a:stCxn id="616" idx="7"/>
              <a:endCxn id="601" idx="4"/>
            </p:cNvCxnSpPr>
            <p:nvPr/>
          </p:nvCxnSpPr>
          <p:spPr>
            <a:xfrm rot="5400000" flipH="1" flipV="1">
              <a:off x="2369152" y="4790533"/>
              <a:ext cx="97511" cy="5467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6" name="Прямая соединительная линия 645"/>
            <p:cNvCxnSpPr>
              <a:stCxn id="605" idx="6"/>
              <a:endCxn id="601" idx="2"/>
            </p:cNvCxnSpPr>
            <p:nvPr/>
          </p:nvCxnSpPr>
          <p:spPr>
            <a:xfrm rot="16200000" flipV="1">
              <a:off x="2488673" y="4768608"/>
              <a:ext cx="103234" cy="11439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8" name="Прямая соединительная линия 657"/>
            <p:cNvCxnSpPr>
              <a:stCxn id="600" idx="7"/>
              <a:endCxn id="612" idx="3"/>
            </p:cNvCxnSpPr>
            <p:nvPr/>
          </p:nvCxnSpPr>
          <p:spPr>
            <a:xfrm rot="5400000" flipH="1" flipV="1">
              <a:off x="1876356" y="4431810"/>
              <a:ext cx="245152" cy="5741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9" name="Прямая соединительная линия 658"/>
            <p:cNvCxnSpPr>
              <a:stCxn id="609" idx="3"/>
              <a:endCxn id="610" idx="7"/>
            </p:cNvCxnSpPr>
            <p:nvPr/>
          </p:nvCxnSpPr>
          <p:spPr>
            <a:xfrm rot="16200000" flipH="1">
              <a:off x="1730446" y="4563693"/>
              <a:ext cx="28620" cy="574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0" name="Прямая соединительная линия 659"/>
            <p:cNvCxnSpPr>
              <a:stCxn id="599" idx="1"/>
              <a:endCxn id="614" idx="4"/>
            </p:cNvCxnSpPr>
            <p:nvPr/>
          </p:nvCxnSpPr>
          <p:spPr>
            <a:xfrm rot="5400000" flipH="1" flipV="1">
              <a:off x="2075785" y="4604446"/>
              <a:ext cx="69485" cy="9138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7" name="Прямая соединительная линия 666"/>
            <p:cNvCxnSpPr>
              <a:stCxn id="611" idx="6"/>
              <a:endCxn id="608" idx="3"/>
            </p:cNvCxnSpPr>
            <p:nvPr/>
          </p:nvCxnSpPr>
          <p:spPr>
            <a:xfrm rot="16200000" flipV="1">
              <a:off x="1613180" y="4252335"/>
              <a:ext cx="115184" cy="64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8" name="Прямая соединительная линия 667"/>
            <p:cNvCxnSpPr>
              <a:stCxn id="612" idx="4"/>
              <a:endCxn id="598" idx="0"/>
            </p:cNvCxnSpPr>
            <p:nvPr/>
          </p:nvCxnSpPr>
          <p:spPr>
            <a:xfrm rot="10800000" flipV="1">
              <a:off x="1840970" y="4329640"/>
              <a:ext cx="172373" cy="12095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9" name="Прямая соединительная линия 668"/>
            <p:cNvCxnSpPr>
              <a:stCxn id="609" idx="0"/>
              <a:endCxn id="598" idx="4"/>
            </p:cNvCxnSpPr>
            <p:nvPr/>
          </p:nvCxnSpPr>
          <p:spPr>
            <a:xfrm flipV="1">
              <a:off x="1761923" y="4483364"/>
              <a:ext cx="36128" cy="3437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0" name="Прямая соединительная линия 669"/>
            <p:cNvCxnSpPr>
              <a:stCxn id="612" idx="5"/>
              <a:endCxn id="604" idx="1"/>
            </p:cNvCxnSpPr>
            <p:nvPr/>
          </p:nvCxnSpPr>
          <p:spPr>
            <a:xfrm rot="16200000" flipH="1" flipV="1">
              <a:off x="1887080" y="4205667"/>
              <a:ext cx="14026" cy="23001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1" name="Прямая соединительная линия 670"/>
            <p:cNvCxnSpPr>
              <a:stCxn id="599" idx="6"/>
              <a:endCxn id="600" idx="2"/>
            </p:cNvCxnSpPr>
            <p:nvPr/>
          </p:nvCxnSpPr>
          <p:spPr>
            <a:xfrm rot="16200000" flipV="1">
              <a:off x="1988098" y="4626239"/>
              <a:ext cx="28520" cy="3866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9" name="Прямая соединительная линия 688"/>
            <p:cNvCxnSpPr>
              <a:stCxn id="604" idx="4"/>
              <a:endCxn id="611" idx="1"/>
            </p:cNvCxnSpPr>
            <p:nvPr/>
          </p:nvCxnSpPr>
          <p:spPr>
            <a:xfrm rot="10800000">
              <a:off x="1705612" y="4330288"/>
              <a:ext cx="25254" cy="1019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2" name="Прямая соединительная линия 701"/>
            <p:cNvCxnSpPr>
              <a:stCxn id="614" idx="7"/>
              <a:endCxn id="612" idx="2"/>
            </p:cNvCxnSpPr>
            <p:nvPr/>
          </p:nvCxnSpPr>
          <p:spPr>
            <a:xfrm rot="16200000" flipV="1">
              <a:off x="1986349" y="4390968"/>
              <a:ext cx="247177" cy="13263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5" name="Группа 369"/>
          <p:cNvGrpSpPr/>
          <p:nvPr/>
        </p:nvGrpSpPr>
        <p:grpSpPr>
          <a:xfrm rot="685832">
            <a:off x="2593716" y="4710567"/>
            <a:ext cx="841399" cy="642815"/>
            <a:chOff x="2413837" y="5296478"/>
            <a:chExt cx="1002232" cy="765689"/>
          </a:xfrm>
        </p:grpSpPr>
        <p:sp>
          <p:nvSpPr>
            <p:cNvPr id="710" name="8-конечная звезда 709"/>
            <p:cNvSpPr/>
            <p:nvPr/>
          </p:nvSpPr>
          <p:spPr>
            <a:xfrm rot="19358116">
              <a:off x="2413837" y="5296478"/>
              <a:ext cx="72000" cy="72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11" name="8-конечная звезда 710"/>
            <p:cNvSpPr/>
            <p:nvPr/>
          </p:nvSpPr>
          <p:spPr>
            <a:xfrm rot="19358116">
              <a:off x="2472786" y="5648186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12" name="8-конечная звезда 711"/>
            <p:cNvSpPr/>
            <p:nvPr/>
          </p:nvSpPr>
          <p:spPr>
            <a:xfrm rot="19358116">
              <a:off x="2439705" y="5440110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13" name="8-конечная звезда 712"/>
            <p:cNvSpPr/>
            <p:nvPr/>
          </p:nvSpPr>
          <p:spPr>
            <a:xfrm rot="19358116">
              <a:off x="2511143" y="5368671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14" name="8-конечная звезда 713"/>
            <p:cNvSpPr/>
            <p:nvPr/>
          </p:nvSpPr>
          <p:spPr>
            <a:xfrm rot="19358116">
              <a:off x="2651850" y="5866569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15" name="8-конечная звезда 714"/>
            <p:cNvSpPr/>
            <p:nvPr/>
          </p:nvSpPr>
          <p:spPr>
            <a:xfrm rot="19358116">
              <a:off x="2804250" y="6018967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16" name="8-конечная звезда 715"/>
            <p:cNvSpPr/>
            <p:nvPr/>
          </p:nvSpPr>
          <p:spPr>
            <a:xfrm rot="19358116">
              <a:off x="2877049" y="6009445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17" name="8-конечная звезда 716"/>
            <p:cNvSpPr/>
            <p:nvPr/>
          </p:nvSpPr>
          <p:spPr>
            <a:xfrm rot="19358116">
              <a:off x="3151917" y="5938005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18" name="8-конечная звезда 717"/>
            <p:cNvSpPr/>
            <p:nvPr/>
          </p:nvSpPr>
          <p:spPr>
            <a:xfrm rot="19358116">
              <a:off x="2734173" y="5734577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19" name="8-конечная звезда 718"/>
            <p:cNvSpPr/>
            <p:nvPr/>
          </p:nvSpPr>
          <p:spPr>
            <a:xfrm rot="19358116">
              <a:off x="2794727" y="5652255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20" name="8-конечная звезда 719"/>
            <p:cNvSpPr/>
            <p:nvPr/>
          </p:nvSpPr>
          <p:spPr>
            <a:xfrm rot="19358116">
              <a:off x="3304648" y="5913195"/>
              <a:ext cx="43199" cy="4319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21" name="8-конечная звезда 720"/>
            <p:cNvSpPr/>
            <p:nvPr/>
          </p:nvSpPr>
          <p:spPr>
            <a:xfrm rot="19358116">
              <a:off x="3358469" y="5729846"/>
              <a:ext cx="57600" cy="576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22" name="8-конечная звезда 721"/>
            <p:cNvSpPr/>
            <p:nvPr/>
          </p:nvSpPr>
          <p:spPr>
            <a:xfrm rot="19358116">
              <a:off x="2651851" y="5509377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723" name="Прямая соединительная линия 722"/>
            <p:cNvCxnSpPr>
              <a:stCxn id="711" idx="2"/>
              <a:endCxn id="718" idx="6"/>
            </p:cNvCxnSpPr>
            <p:nvPr/>
          </p:nvCxnSpPr>
          <p:spPr>
            <a:xfrm rot="15514168" flipH="1">
              <a:off x="2586212" y="5611025"/>
              <a:ext cx="86411" cy="21360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4" name="Прямая соединительная линия 723"/>
            <p:cNvCxnSpPr>
              <a:stCxn id="718" idx="4"/>
              <a:endCxn id="714" idx="0"/>
            </p:cNvCxnSpPr>
            <p:nvPr/>
          </p:nvCxnSpPr>
          <p:spPr>
            <a:xfrm rot="10800000" flipV="1">
              <a:off x="2690618" y="5769286"/>
              <a:ext cx="47989" cy="10577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5" name="Прямая соединительная линия 724"/>
            <p:cNvCxnSpPr>
              <a:stCxn id="719" idx="3"/>
              <a:endCxn id="718" idx="0"/>
            </p:cNvCxnSpPr>
            <p:nvPr/>
          </p:nvCxnSpPr>
          <p:spPr>
            <a:xfrm rot="5400000">
              <a:off x="2769297" y="5698908"/>
              <a:ext cx="47804" cy="4051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6" name="Прямая соединительная линия 725"/>
            <p:cNvCxnSpPr>
              <a:stCxn id="717" idx="6"/>
              <a:endCxn id="719" idx="3"/>
            </p:cNvCxnSpPr>
            <p:nvPr/>
          </p:nvCxnSpPr>
          <p:spPr>
            <a:xfrm rot="16200000" flipV="1">
              <a:off x="2863346" y="5645375"/>
              <a:ext cx="247174" cy="34695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7" name="Прямая соединительная линия 726"/>
            <p:cNvCxnSpPr>
              <a:stCxn id="716" idx="1"/>
              <a:endCxn id="715" idx="1"/>
            </p:cNvCxnSpPr>
            <p:nvPr/>
          </p:nvCxnSpPr>
          <p:spPr>
            <a:xfrm rot="5400000">
              <a:off x="2878898" y="6002277"/>
              <a:ext cx="9522" cy="7279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8" name="Прямая соединительная линия 727"/>
            <p:cNvCxnSpPr>
              <a:stCxn id="717" idx="5"/>
              <a:endCxn id="716" idx="1"/>
            </p:cNvCxnSpPr>
            <p:nvPr/>
          </p:nvCxnSpPr>
          <p:spPr>
            <a:xfrm rot="16200000" flipH="1" flipV="1">
              <a:off x="2997493" y="5879300"/>
              <a:ext cx="77180" cy="23205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9" name="Прямая соединительная линия 728"/>
            <p:cNvCxnSpPr>
              <a:stCxn id="717" idx="1"/>
              <a:endCxn id="720" idx="5"/>
            </p:cNvCxnSpPr>
            <p:nvPr/>
          </p:nvCxnSpPr>
          <p:spPr>
            <a:xfrm rot="4714168" flipH="1" flipV="1">
              <a:off x="3245800" y="5890305"/>
              <a:ext cx="8162" cy="11378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30" name="Прямая соединительная линия 729"/>
            <p:cNvCxnSpPr>
              <a:stCxn id="720" idx="0"/>
              <a:endCxn id="721" idx="3"/>
            </p:cNvCxnSpPr>
            <p:nvPr/>
          </p:nvCxnSpPr>
          <p:spPr>
            <a:xfrm rot="20914168" flipV="1">
              <a:off x="3330485" y="5792491"/>
              <a:ext cx="65886" cy="12389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5" name="Прямая соединительная линия 754"/>
            <p:cNvCxnSpPr>
              <a:stCxn id="722" idx="6"/>
              <a:endCxn id="713" idx="2"/>
            </p:cNvCxnSpPr>
            <p:nvPr/>
          </p:nvCxnSpPr>
          <p:spPr>
            <a:xfrm rot="16200000" flipV="1">
              <a:off x="2559096" y="5412563"/>
              <a:ext cx="96680" cy="10581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6" name="Прямая соединительная линия 755"/>
            <p:cNvCxnSpPr>
              <a:stCxn id="713" idx="6"/>
              <a:endCxn id="710" idx="1"/>
            </p:cNvCxnSpPr>
            <p:nvPr/>
          </p:nvCxnSpPr>
          <p:spPr>
            <a:xfrm rot="16200000" flipV="1">
              <a:off x="2485163" y="5337617"/>
              <a:ext cx="36951" cy="3623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7" name="Прямая соединительная линия 756"/>
            <p:cNvCxnSpPr>
              <a:stCxn id="713" idx="4"/>
              <a:endCxn id="712" idx="0"/>
            </p:cNvCxnSpPr>
            <p:nvPr/>
          </p:nvCxnSpPr>
          <p:spPr>
            <a:xfrm rot="10800000" flipV="1">
              <a:off x="2488164" y="5412056"/>
              <a:ext cx="28520" cy="3866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8" name="Прямая соединительная линия 757"/>
            <p:cNvCxnSpPr>
              <a:stCxn id="712" idx="1"/>
              <a:endCxn id="722" idx="5"/>
            </p:cNvCxnSpPr>
            <p:nvPr/>
          </p:nvCxnSpPr>
          <p:spPr>
            <a:xfrm rot="16200000" flipH="1">
              <a:off x="2544049" y="5420114"/>
              <a:ext cx="57410" cy="15857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9" name="Прямая соединительная линия 758"/>
            <p:cNvCxnSpPr>
              <a:stCxn id="719" idx="6"/>
              <a:endCxn id="722" idx="2"/>
            </p:cNvCxnSpPr>
            <p:nvPr/>
          </p:nvCxnSpPr>
          <p:spPr>
            <a:xfrm rot="16200000" flipV="1">
              <a:off x="2690617" y="5544087"/>
              <a:ext cx="108544" cy="11665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6" name="Группа 509"/>
          <p:cNvGrpSpPr/>
          <p:nvPr/>
        </p:nvGrpSpPr>
        <p:grpSpPr>
          <a:xfrm rot="646126">
            <a:off x="5834525" y="4770199"/>
            <a:ext cx="498363" cy="696528"/>
            <a:chOff x="6580153" y="4869462"/>
            <a:chExt cx="599174" cy="837425"/>
          </a:xfrm>
        </p:grpSpPr>
        <p:sp>
          <p:nvSpPr>
            <p:cNvPr id="523" name="8-конечная звезда 522"/>
            <p:cNvSpPr/>
            <p:nvPr/>
          </p:nvSpPr>
          <p:spPr>
            <a:xfrm rot="1262594">
              <a:off x="6980055" y="4869462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24" name="8-конечная звезда 523"/>
            <p:cNvSpPr/>
            <p:nvPr/>
          </p:nvSpPr>
          <p:spPr>
            <a:xfrm rot="1262594">
              <a:off x="6581737" y="5081547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25" name="8-конечная звезда 524"/>
            <p:cNvSpPr/>
            <p:nvPr/>
          </p:nvSpPr>
          <p:spPr>
            <a:xfrm rot="1262594">
              <a:off x="6580153" y="5365720"/>
              <a:ext cx="53999" cy="5399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26" name="8-конечная звезда 525"/>
            <p:cNvSpPr/>
            <p:nvPr/>
          </p:nvSpPr>
          <p:spPr>
            <a:xfrm rot="1262594">
              <a:off x="7125328" y="5190401"/>
              <a:ext cx="53999" cy="5399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27" name="8-конечная звезда 526"/>
            <p:cNvSpPr/>
            <p:nvPr/>
          </p:nvSpPr>
          <p:spPr>
            <a:xfrm rot="1262594">
              <a:off x="6950246" y="5660087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528" name="Прямая соединительная линия 527"/>
            <p:cNvCxnSpPr>
              <a:stCxn id="526" idx="5"/>
              <a:endCxn id="523" idx="1"/>
            </p:cNvCxnSpPr>
            <p:nvPr/>
          </p:nvCxnSpPr>
          <p:spPr>
            <a:xfrm rot="15553874" flipV="1">
              <a:off x="6944340" y="5029646"/>
              <a:ext cx="278287" cy="6490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9" name="Прямая соединительная линия 528"/>
            <p:cNvCxnSpPr>
              <a:stCxn id="525" idx="0"/>
              <a:endCxn id="523" idx="2"/>
            </p:cNvCxnSpPr>
            <p:nvPr/>
          </p:nvCxnSpPr>
          <p:spPr>
            <a:xfrm rot="20953874" flipV="1">
              <a:off x="6591665" y="4970662"/>
              <a:ext cx="449849" cy="39318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0" name="Прямая соединительная линия 529"/>
            <p:cNvCxnSpPr>
              <a:stCxn id="527" idx="4"/>
              <a:endCxn id="525" idx="1"/>
            </p:cNvCxnSpPr>
            <p:nvPr/>
          </p:nvCxnSpPr>
          <p:spPr>
            <a:xfrm rot="10153874">
              <a:off x="6645133" y="5388491"/>
              <a:ext cx="279661" cy="31550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1" name="Прямая соединительная линия 530"/>
            <p:cNvCxnSpPr>
              <a:stCxn id="525" idx="6"/>
              <a:endCxn id="524" idx="1"/>
            </p:cNvCxnSpPr>
            <p:nvPr/>
          </p:nvCxnSpPr>
          <p:spPr>
            <a:xfrm rot="5400000" flipH="1" flipV="1">
              <a:off x="6510090" y="5250319"/>
              <a:ext cx="223966" cy="1043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2" name="Прямая соединительная линия 531"/>
            <p:cNvCxnSpPr>
              <a:stCxn id="524" idx="7"/>
              <a:endCxn id="523" idx="3"/>
            </p:cNvCxnSpPr>
            <p:nvPr/>
          </p:nvCxnSpPr>
          <p:spPr>
            <a:xfrm rot="4753874" flipH="1" flipV="1">
              <a:off x="6753726" y="4823982"/>
              <a:ext cx="119140" cy="36784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7" name="Группа 535"/>
          <p:cNvGrpSpPr/>
          <p:nvPr/>
        </p:nvGrpSpPr>
        <p:grpSpPr>
          <a:xfrm rot="323258">
            <a:off x="4207812" y="4351490"/>
            <a:ext cx="1464746" cy="1601856"/>
            <a:chOff x="4505825" y="4720146"/>
            <a:chExt cx="1719437" cy="1760703"/>
          </a:xfrm>
        </p:grpSpPr>
        <p:cxnSp>
          <p:nvCxnSpPr>
            <p:cNvPr id="537" name="Прямая соединительная линия 536"/>
            <p:cNvCxnSpPr>
              <a:stCxn id="578" idx="0"/>
              <a:endCxn id="577" idx="2"/>
            </p:cNvCxnSpPr>
            <p:nvPr/>
          </p:nvCxnSpPr>
          <p:spPr>
            <a:xfrm flipV="1">
              <a:off x="6132291" y="5060439"/>
              <a:ext cx="29275" cy="5622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8" name="Прямая соединительная линия 537"/>
            <p:cNvCxnSpPr>
              <a:stCxn id="552" idx="6"/>
              <a:endCxn id="549" idx="1"/>
            </p:cNvCxnSpPr>
            <p:nvPr/>
          </p:nvCxnSpPr>
          <p:spPr>
            <a:xfrm rot="5076742" flipH="1" flipV="1">
              <a:off x="5488064" y="6252517"/>
              <a:ext cx="41011" cy="4910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9" name="Прямая соединительная линия 538"/>
            <p:cNvCxnSpPr>
              <a:stCxn id="544" idx="7"/>
              <a:endCxn id="543" idx="2"/>
            </p:cNvCxnSpPr>
            <p:nvPr/>
          </p:nvCxnSpPr>
          <p:spPr>
            <a:xfrm rot="5400000" flipH="1" flipV="1">
              <a:off x="5632598" y="5774212"/>
              <a:ext cx="249589" cy="25138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40" name="Прямая соединительная линия 539"/>
            <p:cNvCxnSpPr>
              <a:stCxn id="548" idx="3"/>
              <a:endCxn id="547" idx="6"/>
            </p:cNvCxnSpPr>
            <p:nvPr/>
          </p:nvCxnSpPr>
          <p:spPr>
            <a:xfrm rot="5400000">
              <a:off x="6031085" y="5887865"/>
              <a:ext cx="47329" cy="4852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41" name="8-конечная звезда 540"/>
            <p:cNvSpPr/>
            <p:nvPr/>
          </p:nvSpPr>
          <p:spPr>
            <a:xfrm rot="1262594">
              <a:off x="5438730" y="5367299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42" name="8-конечная звезда 541"/>
            <p:cNvSpPr/>
            <p:nvPr/>
          </p:nvSpPr>
          <p:spPr>
            <a:xfrm rot="1262594">
              <a:off x="5079960" y="5365721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43" name="8-конечная звезда 542"/>
            <p:cNvSpPr/>
            <p:nvPr/>
          </p:nvSpPr>
          <p:spPr>
            <a:xfrm rot="1262594">
              <a:off x="5865779" y="5722910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44" name="8-конечная звезда 543"/>
            <p:cNvSpPr/>
            <p:nvPr/>
          </p:nvSpPr>
          <p:spPr>
            <a:xfrm rot="1262594">
              <a:off x="5580026" y="6008661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45" name="8-конечная звезда 544"/>
            <p:cNvSpPr/>
            <p:nvPr/>
          </p:nvSpPr>
          <p:spPr>
            <a:xfrm rot="1262594">
              <a:off x="5079960" y="565147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46" name="8-конечная звезда 545"/>
            <p:cNvSpPr/>
            <p:nvPr/>
          </p:nvSpPr>
          <p:spPr>
            <a:xfrm rot="1262594">
              <a:off x="5316555" y="5816629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47" name="8-конечная звезда 546"/>
            <p:cNvSpPr/>
            <p:nvPr/>
          </p:nvSpPr>
          <p:spPr>
            <a:xfrm rot="1262594">
              <a:off x="6006023" y="5934592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48" name="8-конечная звезда 547"/>
            <p:cNvSpPr/>
            <p:nvPr/>
          </p:nvSpPr>
          <p:spPr>
            <a:xfrm rot="1262594">
              <a:off x="6077460" y="5863154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49" name="8-конечная звезда 548"/>
            <p:cNvSpPr/>
            <p:nvPr/>
          </p:nvSpPr>
          <p:spPr>
            <a:xfrm rot="1262594">
              <a:off x="5505958" y="6220344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50" name="8-конечная звезда 549"/>
            <p:cNvSpPr/>
            <p:nvPr/>
          </p:nvSpPr>
          <p:spPr>
            <a:xfrm rot="1262594">
              <a:off x="5635118" y="6360537"/>
              <a:ext cx="43200" cy="43201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51" name="8-конечная звезда 550"/>
            <p:cNvSpPr/>
            <p:nvPr/>
          </p:nvSpPr>
          <p:spPr>
            <a:xfrm rot="1262594">
              <a:off x="5552493" y="6319546"/>
              <a:ext cx="36001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52" name="8-конечная звезда 551"/>
            <p:cNvSpPr/>
            <p:nvPr/>
          </p:nvSpPr>
          <p:spPr>
            <a:xfrm rot="1262594">
              <a:off x="5453808" y="6298081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53" name="8-конечная звезда 552"/>
            <p:cNvSpPr/>
            <p:nvPr/>
          </p:nvSpPr>
          <p:spPr>
            <a:xfrm rot="1262594">
              <a:off x="5564030" y="6444849"/>
              <a:ext cx="36001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554" name="Прямая соединительная линия 553"/>
            <p:cNvCxnSpPr>
              <a:stCxn id="546" idx="4"/>
              <a:endCxn id="545" idx="0"/>
            </p:cNvCxnSpPr>
            <p:nvPr/>
          </p:nvCxnSpPr>
          <p:spPr>
            <a:xfrm rot="10800000">
              <a:off x="5132159" y="5688168"/>
              <a:ext cx="185596" cy="13999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5" name="Прямая соединительная линия 554"/>
            <p:cNvCxnSpPr>
              <a:stCxn id="546" idx="0"/>
              <a:endCxn id="544" idx="4"/>
            </p:cNvCxnSpPr>
            <p:nvPr/>
          </p:nvCxnSpPr>
          <p:spPr>
            <a:xfrm>
              <a:off x="5351355" y="5841092"/>
              <a:ext cx="230472" cy="18487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6" name="Прямая соединительная линия 555"/>
            <p:cNvCxnSpPr>
              <a:stCxn id="541" idx="7"/>
              <a:endCxn id="543" idx="5"/>
            </p:cNvCxnSpPr>
            <p:nvPr/>
          </p:nvCxnSpPr>
          <p:spPr>
            <a:xfrm rot="16200000" flipH="1">
              <a:off x="5521930" y="5365350"/>
              <a:ext cx="338693" cy="38107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2" name="Прямая соединительная линия 561"/>
            <p:cNvCxnSpPr>
              <a:stCxn id="543" idx="0"/>
              <a:endCxn id="548" idx="5"/>
            </p:cNvCxnSpPr>
            <p:nvPr/>
          </p:nvCxnSpPr>
          <p:spPr>
            <a:xfrm>
              <a:off x="5917978" y="5759605"/>
              <a:ext cx="170173" cy="10510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3" name="Прямая соединительная линия 562"/>
            <p:cNvCxnSpPr>
              <a:stCxn id="549" idx="6"/>
              <a:endCxn id="544" idx="2"/>
            </p:cNvCxnSpPr>
            <p:nvPr/>
          </p:nvCxnSpPr>
          <p:spPr>
            <a:xfrm rot="5400000" flipH="1" flipV="1">
              <a:off x="5483534" y="6107747"/>
              <a:ext cx="160684" cy="6691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4" name="Прямая соединительная линия 563"/>
            <p:cNvCxnSpPr>
              <a:stCxn id="545" idx="5"/>
              <a:endCxn id="542" idx="2"/>
            </p:cNvCxnSpPr>
            <p:nvPr/>
          </p:nvCxnSpPr>
          <p:spPr>
            <a:xfrm rot="5400000" flipH="1" flipV="1">
              <a:off x="4978692" y="5535226"/>
              <a:ext cx="235879" cy="126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5" name="Прямая соединительная линия 564"/>
            <p:cNvCxnSpPr>
              <a:stCxn id="541" idx="4"/>
              <a:endCxn id="542" idx="7"/>
            </p:cNvCxnSpPr>
            <p:nvPr/>
          </p:nvCxnSpPr>
          <p:spPr>
            <a:xfrm rot="10800000">
              <a:off x="5131635" y="5381759"/>
              <a:ext cx="309257" cy="630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6" name="Прямая соединительная линия 565"/>
            <p:cNvCxnSpPr>
              <a:stCxn id="541" idx="3"/>
              <a:endCxn id="545" idx="6"/>
            </p:cNvCxnSpPr>
            <p:nvPr/>
          </p:nvCxnSpPr>
          <p:spPr>
            <a:xfrm rot="5400000">
              <a:off x="5158880" y="5370631"/>
              <a:ext cx="240419" cy="32486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7" name="Прямая соединительная линия 566"/>
            <p:cNvCxnSpPr>
              <a:stCxn id="571" idx="4"/>
              <a:endCxn id="572" idx="0"/>
            </p:cNvCxnSpPr>
            <p:nvPr/>
          </p:nvCxnSpPr>
          <p:spPr>
            <a:xfrm rot="10800000">
              <a:off x="5826511" y="4816048"/>
              <a:ext cx="37837" cy="1198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8" name="Прямая соединительная линия 567"/>
            <p:cNvCxnSpPr>
              <a:stCxn id="553" idx="7"/>
              <a:endCxn id="550" idx="2"/>
            </p:cNvCxnSpPr>
            <p:nvPr/>
          </p:nvCxnSpPr>
          <p:spPr>
            <a:xfrm rot="5076742" flipH="1" flipV="1">
              <a:off x="5599433" y="6401401"/>
              <a:ext cx="48362" cy="5473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9" name="Прямая соединительная линия 568"/>
            <p:cNvCxnSpPr>
              <a:stCxn id="550" idx="5"/>
              <a:endCxn id="551" idx="0"/>
            </p:cNvCxnSpPr>
            <p:nvPr/>
          </p:nvCxnSpPr>
          <p:spPr>
            <a:xfrm rot="15876742" flipV="1">
              <a:off x="5605596" y="6323750"/>
              <a:ext cx="24422" cy="5883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0" name="Прямая соединительная линия 569"/>
            <p:cNvCxnSpPr>
              <a:stCxn id="551" idx="4"/>
              <a:endCxn id="552" idx="0"/>
            </p:cNvCxnSpPr>
            <p:nvPr/>
          </p:nvCxnSpPr>
          <p:spPr>
            <a:xfrm rot="10476742">
              <a:off x="5499277" y="6326951"/>
              <a:ext cx="54190" cy="694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71" name="8-конечная звезда 570"/>
            <p:cNvSpPr/>
            <p:nvPr/>
          </p:nvSpPr>
          <p:spPr>
            <a:xfrm rot="1262594">
              <a:off x="5863147" y="4816497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72" name="8-конечная звезда 571"/>
            <p:cNvSpPr/>
            <p:nvPr/>
          </p:nvSpPr>
          <p:spPr>
            <a:xfrm rot="1262594">
              <a:off x="5791710" y="4791585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73" name="8-конечная звезда 572"/>
            <p:cNvSpPr/>
            <p:nvPr/>
          </p:nvSpPr>
          <p:spPr>
            <a:xfrm rot="1262594">
              <a:off x="5863147" y="4720146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74" name="8-конечная звезда 573"/>
            <p:cNvSpPr/>
            <p:nvPr/>
          </p:nvSpPr>
          <p:spPr>
            <a:xfrm rot="1262594">
              <a:off x="5459431" y="5316563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75" name="8-конечная звезда 574"/>
            <p:cNvSpPr/>
            <p:nvPr/>
          </p:nvSpPr>
          <p:spPr>
            <a:xfrm rot="1262594">
              <a:off x="6006023" y="5648841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76" name="8-конечная звезда 575"/>
            <p:cNvSpPr/>
            <p:nvPr/>
          </p:nvSpPr>
          <p:spPr>
            <a:xfrm rot="1262594">
              <a:off x="6080094" y="4865654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77" name="8-конечная звезда 576"/>
            <p:cNvSpPr/>
            <p:nvPr/>
          </p:nvSpPr>
          <p:spPr>
            <a:xfrm rot="1262594">
              <a:off x="6140800" y="4997800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78" name="8-конечная звезда 577"/>
            <p:cNvSpPr/>
            <p:nvPr/>
          </p:nvSpPr>
          <p:spPr>
            <a:xfrm rot="1262594">
              <a:off x="6080092" y="5079969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79" name="8-конечная звезда 578"/>
            <p:cNvSpPr/>
            <p:nvPr/>
          </p:nvSpPr>
          <p:spPr>
            <a:xfrm rot="1262594">
              <a:off x="6171262" y="5237777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84" name="8-конечная звезда 583"/>
            <p:cNvSpPr/>
            <p:nvPr/>
          </p:nvSpPr>
          <p:spPr>
            <a:xfrm rot="1262594">
              <a:off x="5766815" y="5403699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85" name="8-конечная звезда 584"/>
            <p:cNvSpPr/>
            <p:nvPr/>
          </p:nvSpPr>
          <p:spPr>
            <a:xfrm rot="1262594">
              <a:off x="5959331" y="5544442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86" name="8-конечная звезда 585"/>
            <p:cNvSpPr/>
            <p:nvPr/>
          </p:nvSpPr>
          <p:spPr>
            <a:xfrm rot="1262594">
              <a:off x="5943696" y="5461650"/>
              <a:ext cx="64801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587" name="Прямая соединительная линия 586"/>
            <p:cNvCxnSpPr>
              <a:stCxn id="586" idx="6"/>
              <a:endCxn id="579" idx="2"/>
            </p:cNvCxnSpPr>
            <p:nvPr/>
          </p:nvCxnSpPr>
          <p:spPr>
            <a:xfrm rot="5076742" flipH="1" flipV="1">
              <a:off x="6010447" y="5268924"/>
              <a:ext cx="155536" cy="21593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8" name="Прямая соединительная линия 587"/>
            <p:cNvCxnSpPr>
              <a:stCxn id="575" idx="4"/>
              <a:endCxn id="585" idx="2"/>
            </p:cNvCxnSpPr>
            <p:nvPr/>
          </p:nvCxnSpPr>
          <p:spPr>
            <a:xfrm rot="10476742">
              <a:off x="5979263" y="5595410"/>
              <a:ext cx="24675" cy="6661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9" name="Прямая соединительная линия 588"/>
            <p:cNvCxnSpPr>
              <a:stCxn id="579" idx="4"/>
              <a:endCxn id="578" idx="1"/>
            </p:cNvCxnSpPr>
            <p:nvPr/>
          </p:nvCxnSpPr>
          <p:spPr>
            <a:xfrm rot="10476742">
              <a:off x="6123955" y="5129044"/>
              <a:ext cx="42745" cy="12881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0" name="Прямая соединительная линия 589"/>
            <p:cNvCxnSpPr>
              <a:stCxn id="576" idx="1"/>
              <a:endCxn id="577" idx="5"/>
            </p:cNvCxnSpPr>
            <p:nvPr/>
          </p:nvCxnSpPr>
          <p:spPr>
            <a:xfrm rot="16200000" flipH="1">
              <a:off x="6097418" y="4937966"/>
              <a:ext cx="83264" cy="4198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1" name="Прямая соединительная линия 590"/>
            <p:cNvCxnSpPr>
              <a:stCxn id="586" idx="3"/>
              <a:endCxn id="584" idx="0"/>
            </p:cNvCxnSpPr>
            <p:nvPr/>
          </p:nvCxnSpPr>
          <p:spPr>
            <a:xfrm rot="5076742" flipH="1">
              <a:off x="5843065" y="5413984"/>
              <a:ext cx="78810" cy="11953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2" name="Прямая соединительная линия 591"/>
            <p:cNvCxnSpPr>
              <a:stCxn id="571" idx="0"/>
              <a:endCxn id="576" idx="4"/>
            </p:cNvCxnSpPr>
            <p:nvPr/>
          </p:nvCxnSpPr>
          <p:spPr>
            <a:xfrm>
              <a:off x="5897947" y="4840960"/>
              <a:ext cx="183948" cy="4199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3" name="Прямая соединительная линия 592"/>
            <p:cNvCxnSpPr>
              <a:stCxn id="571" idx="1"/>
              <a:endCxn id="573" idx="1"/>
            </p:cNvCxnSpPr>
            <p:nvPr/>
          </p:nvCxnSpPr>
          <p:spPr>
            <a:xfrm rot="5400000" flipH="1">
              <a:off x="5840280" y="4802771"/>
              <a:ext cx="96351" cy="158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4" name="Прямая соединительная линия 593"/>
            <p:cNvCxnSpPr>
              <a:stCxn id="631" idx="3"/>
              <a:endCxn id="650" idx="7"/>
            </p:cNvCxnSpPr>
            <p:nvPr/>
          </p:nvCxnSpPr>
          <p:spPr>
            <a:xfrm rot="5400000">
              <a:off x="4647637" y="5439196"/>
              <a:ext cx="41535" cy="25626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5" name="Прямая соединительная линия 594"/>
            <p:cNvCxnSpPr>
              <a:stCxn id="626" idx="4"/>
              <a:endCxn id="571" idx="1"/>
            </p:cNvCxnSpPr>
            <p:nvPr/>
          </p:nvCxnSpPr>
          <p:spPr>
            <a:xfrm rot="10800000">
              <a:off x="5888457" y="4850946"/>
              <a:ext cx="48623" cy="4258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02" name="Прямая соединительная линия 601"/>
            <p:cNvCxnSpPr>
              <a:stCxn id="607" idx="6"/>
              <a:endCxn id="571" idx="1"/>
            </p:cNvCxnSpPr>
            <p:nvPr/>
          </p:nvCxnSpPr>
          <p:spPr>
            <a:xfrm rot="16200000" flipV="1">
              <a:off x="5848002" y="4891401"/>
              <a:ext cx="86009" cy="510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03" name="Прямая соединительная линия 602"/>
            <p:cNvCxnSpPr>
              <a:stCxn id="574" idx="0"/>
              <a:endCxn id="584" idx="4"/>
            </p:cNvCxnSpPr>
            <p:nvPr/>
          </p:nvCxnSpPr>
          <p:spPr>
            <a:xfrm rot="21276742">
              <a:off x="5498898" y="5328732"/>
              <a:ext cx="265049" cy="10477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07" name="8-конечная звезда 606"/>
            <p:cNvSpPr/>
            <p:nvPr/>
          </p:nvSpPr>
          <p:spPr>
            <a:xfrm rot="1262594">
              <a:off x="5864200" y="4935514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26" name="8-конечная звезда 625"/>
            <p:cNvSpPr/>
            <p:nvPr/>
          </p:nvSpPr>
          <p:spPr>
            <a:xfrm rot="1262594">
              <a:off x="5935638" y="4879682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27" name="8-конечная звезда 626"/>
            <p:cNvSpPr/>
            <p:nvPr/>
          </p:nvSpPr>
          <p:spPr>
            <a:xfrm rot="1262594">
              <a:off x="5161892" y="6088085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28" name="8-конечная звезда 627"/>
            <p:cNvSpPr/>
            <p:nvPr/>
          </p:nvSpPr>
          <p:spPr>
            <a:xfrm rot="1262594">
              <a:off x="4804312" y="5883049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29" name="8-конечная звезда 628"/>
            <p:cNvSpPr/>
            <p:nvPr/>
          </p:nvSpPr>
          <p:spPr>
            <a:xfrm rot="1262594">
              <a:off x="4979165" y="5946480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30" name="8-конечная звезда 629"/>
            <p:cNvSpPr/>
            <p:nvPr/>
          </p:nvSpPr>
          <p:spPr>
            <a:xfrm rot="1262594">
              <a:off x="4937084" y="5722911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31" name="8-конечная звезда 630"/>
            <p:cNvSpPr/>
            <p:nvPr/>
          </p:nvSpPr>
          <p:spPr>
            <a:xfrm rot="1262594">
              <a:off x="4794208" y="5508596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32" name="8-конечная звезда 631"/>
            <p:cNvSpPr/>
            <p:nvPr/>
          </p:nvSpPr>
          <p:spPr>
            <a:xfrm rot="1262594">
              <a:off x="5310442" y="5915984"/>
              <a:ext cx="43200" cy="43201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33" name="8-конечная звезда 632"/>
            <p:cNvSpPr/>
            <p:nvPr/>
          </p:nvSpPr>
          <p:spPr>
            <a:xfrm rot="1262594">
              <a:off x="5067848" y="6016278"/>
              <a:ext cx="43200" cy="43201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34" name="8-конечная звезда 633"/>
            <p:cNvSpPr/>
            <p:nvPr/>
          </p:nvSpPr>
          <p:spPr>
            <a:xfrm rot="1262594">
              <a:off x="4864066" y="5721332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638" name="Прямая соединительная линия 637"/>
            <p:cNvCxnSpPr>
              <a:stCxn id="633" idx="5"/>
              <a:endCxn id="629" idx="0"/>
            </p:cNvCxnSpPr>
            <p:nvPr/>
          </p:nvCxnSpPr>
          <p:spPr>
            <a:xfrm rot="15876742" flipV="1">
              <a:off x="5036137" y="5977591"/>
              <a:ext cx="40139" cy="4586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9" name="Прямая соединительная линия 638"/>
            <p:cNvCxnSpPr>
              <a:stCxn id="632" idx="2"/>
              <a:endCxn id="627" idx="7"/>
            </p:cNvCxnSpPr>
            <p:nvPr/>
          </p:nvCxnSpPr>
          <p:spPr>
            <a:xfrm rot="5076742">
              <a:off x="5201071" y="5968776"/>
              <a:ext cx="135650" cy="12387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0" name="Прямая соединительная линия 639"/>
            <p:cNvCxnSpPr>
              <a:stCxn id="633" idx="1"/>
              <a:endCxn id="627" idx="4"/>
            </p:cNvCxnSpPr>
            <p:nvPr/>
          </p:nvCxnSpPr>
          <p:spPr>
            <a:xfrm rot="15876742" flipH="1">
              <a:off x="5103613" y="6051303"/>
              <a:ext cx="54313" cy="6066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1" name="Прямая соединительная линия 640"/>
            <p:cNvCxnSpPr>
              <a:stCxn id="545" idx="3"/>
              <a:endCxn id="630" idx="7"/>
            </p:cNvCxnSpPr>
            <p:nvPr/>
          </p:nvCxnSpPr>
          <p:spPr>
            <a:xfrm rot="5400000">
              <a:off x="5010766" y="5667428"/>
              <a:ext cx="49512" cy="9352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2" name="Прямая соединительная линия 641"/>
            <p:cNvCxnSpPr>
              <a:stCxn id="634" idx="0"/>
              <a:endCxn id="630" idx="4"/>
            </p:cNvCxnSpPr>
            <p:nvPr/>
          </p:nvCxnSpPr>
          <p:spPr>
            <a:xfrm flipV="1">
              <a:off x="4905825" y="5740216"/>
              <a:ext cx="33060" cy="1047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7" name="Прямая соединительная линия 646"/>
            <p:cNvCxnSpPr>
              <a:stCxn id="634" idx="6"/>
              <a:endCxn id="631" idx="1"/>
            </p:cNvCxnSpPr>
            <p:nvPr/>
          </p:nvCxnSpPr>
          <p:spPr>
            <a:xfrm rot="16200000" flipV="1">
              <a:off x="4781546" y="5610896"/>
              <a:ext cx="162503" cy="6125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8" name="Прямая соединительная линия 647"/>
            <p:cNvCxnSpPr>
              <a:stCxn id="634" idx="3"/>
              <a:endCxn id="628" idx="6"/>
            </p:cNvCxnSpPr>
            <p:nvPr/>
          </p:nvCxnSpPr>
          <p:spPr>
            <a:xfrm rot="5076742">
              <a:off x="4788556" y="5799902"/>
              <a:ext cx="130112" cy="3709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9" name="Прямая соединительная линия 648"/>
            <p:cNvCxnSpPr>
              <a:stCxn id="628" idx="0"/>
              <a:endCxn id="629" idx="4"/>
            </p:cNvCxnSpPr>
            <p:nvPr/>
          </p:nvCxnSpPr>
          <p:spPr>
            <a:xfrm rot="21276742">
              <a:off x="4859056" y="5913756"/>
              <a:ext cx="119364" cy="5601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50" name="8-конечная звезда 649"/>
            <p:cNvSpPr/>
            <p:nvPr/>
          </p:nvSpPr>
          <p:spPr>
            <a:xfrm rot="1262594">
              <a:off x="4505825" y="5577403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</p:grpSp>
      <p:grpSp>
        <p:nvGrpSpPr>
          <p:cNvPr id="18" name="Группа 805"/>
          <p:cNvGrpSpPr/>
          <p:nvPr/>
        </p:nvGrpSpPr>
        <p:grpSpPr>
          <a:xfrm>
            <a:off x="3077063" y="5363089"/>
            <a:ext cx="1485393" cy="986974"/>
            <a:chOff x="3077063" y="5363089"/>
            <a:chExt cx="1485393" cy="986974"/>
          </a:xfrm>
        </p:grpSpPr>
        <p:sp>
          <p:nvSpPr>
            <p:cNvPr id="676" name="8-конечная звезда 675"/>
            <p:cNvSpPr/>
            <p:nvPr/>
          </p:nvSpPr>
          <p:spPr>
            <a:xfrm rot="1262594">
              <a:off x="4295722" y="5867366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77" name="8-конечная звезда 676"/>
            <p:cNvSpPr/>
            <p:nvPr/>
          </p:nvSpPr>
          <p:spPr>
            <a:xfrm rot="1262594">
              <a:off x="4365581" y="600866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78" name="8-конечная звезда 677"/>
            <p:cNvSpPr/>
            <p:nvPr/>
          </p:nvSpPr>
          <p:spPr>
            <a:xfrm rot="1262594">
              <a:off x="4079829" y="593887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79" name="8-конечная звезда 678"/>
            <p:cNvSpPr/>
            <p:nvPr/>
          </p:nvSpPr>
          <p:spPr>
            <a:xfrm rot="1262594">
              <a:off x="4294142" y="6151538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80" name="8-конечная звезда 679"/>
            <p:cNvSpPr/>
            <p:nvPr/>
          </p:nvSpPr>
          <p:spPr>
            <a:xfrm rot="1262594">
              <a:off x="4365581" y="629606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81" name="8-конечная звезда 680"/>
            <p:cNvSpPr/>
            <p:nvPr/>
          </p:nvSpPr>
          <p:spPr>
            <a:xfrm rot="1262594">
              <a:off x="4508456" y="6080102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82" name="8-конечная звезда 681"/>
            <p:cNvSpPr/>
            <p:nvPr/>
          </p:nvSpPr>
          <p:spPr>
            <a:xfrm rot="1262594">
              <a:off x="4008390" y="5865786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83" name="8-конечная звезда 682"/>
            <p:cNvSpPr/>
            <p:nvPr/>
          </p:nvSpPr>
          <p:spPr>
            <a:xfrm rot="1262594">
              <a:off x="4438667" y="5795997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84" name="8-конечная звезда 683"/>
            <p:cNvSpPr/>
            <p:nvPr/>
          </p:nvSpPr>
          <p:spPr>
            <a:xfrm rot="1262594">
              <a:off x="4008391" y="5722910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85" name="8-конечная звезда 684"/>
            <p:cNvSpPr/>
            <p:nvPr/>
          </p:nvSpPr>
          <p:spPr>
            <a:xfrm rot="1262594">
              <a:off x="3794076" y="5865786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86" name="8-конечная звезда 685"/>
            <p:cNvSpPr/>
            <p:nvPr/>
          </p:nvSpPr>
          <p:spPr>
            <a:xfrm rot="1262594">
              <a:off x="3867163" y="565147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88" name="8-конечная звезда 687"/>
            <p:cNvSpPr/>
            <p:nvPr/>
          </p:nvSpPr>
          <p:spPr>
            <a:xfrm rot="1262594">
              <a:off x="3865514" y="600866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693" name="Прямая соединительная линия 692"/>
            <p:cNvCxnSpPr>
              <a:stCxn id="684" idx="4"/>
              <a:endCxn id="686" idx="0"/>
            </p:cNvCxnSpPr>
            <p:nvPr/>
          </p:nvCxnSpPr>
          <p:spPr>
            <a:xfrm rot="10800000">
              <a:off x="3919362" y="5688169"/>
              <a:ext cx="90830" cy="5204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94" name="8-конечная звезда 693"/>
            <p:cNvSpPr/>
            <p:nvPr/>
          </p:nvSpPr>
          <p:spPr>
            <a:xfrm rot="1262594">
              <a:off x="3935900" y="5661374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95" name="8-конечная звезда 694"/>
            <p:cNvSpPr/>
            <p:nvPr/>
          </p:nvSpPr>
          <p:spPr>
            <a:xfrm rot="1262594">
              <a:off x="3506746" y="5507017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96" name="8-конечная звезда 695"/>
            <p:cNvSpPr/>
            <p:nvPr/>
          </p:nvSpPr>
          <p:spPr>
            <a:xfrm rot="1262594">
              <a:off x="3505694" y="5363089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97" name="8-конечная звезда 696"/>
            <p:cNvSpPr/>
            <p:nvPr/>
          </p:nvSpPr>
          <p:spPr>
            <a:xfrm rot="1262594">
              <a:off x="3149556" y="5792769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98" name="8-конечная звезда 697"/>
            <p:cNvSpPr/>
            <p:nvPr/>
          </p:nvSpPr>
          <p:spPr>
            <a:xfrm rot="1262594">
              <a:off x="3506745" y="6078521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99" name="8-конечная звезда 698"/>
            <p:cNvSpPr/>
            <p:nvPr/>
          </p:nvSpPr>
          <p:spPr>
            <a:xfrm rot="1262594">
              <a:off x="3505692" y="6220345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00" name="8-конечная звезда 699"/>
            <p:cNvSpPr/>
            <p:nvPr/>
          </p:nvSpPr>
          <p:spPr>
            <a:xfrm rot="1262594">
              <a:off x="3077063" y="6006031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701" name="Прямая соединительная линия 700"/>
            <p:cNvCxnSpPr>
              <a:stCxn id="681" idx="6"/>
              <a:endCxn id="683" idx="0"/>
            </p:cNvCxnSpPr>
            <p:nvPr/>
          </p:nvCxnSpPr>
          <p:spPr>
            <a:xfrm rot="16200000" flipV="1">
              <a:off x="4393404" y="5930155"/>
              <a:ext cx="249211" cy="5428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3" name="Прямая соединительная линия 702"/>
            <p:cNvCxnSpPr>
              <a:stCxn id="683" idx="3"/>
              <a:endCxn id="676" idx="7"/>
            </p:cNvCxnSpPr>
            <p:nvPr/>
          </p:nvCxnSpPr>
          <p:spPr>
            <a:xfrm rot="5400000">
              <a:off x="4373037" y="5818654"/>
              <a:ext cx="52650" cy="8326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4" name="Прямая соединительная линия 703"/>
            <p:cNvCxnSpPr>
              <a:stCxn id="681" idx="4"/>
              <a:endCxn id="677" idx="0"/>
            </p:cNvCxnSpPr>
            <p:nvPr/>
          </p:nvCxnSpPr>
          <p:spPr>
            <a:xfrm rot="10800000">
              <a:off x="4417781" y="6045359"/>
              <a:ext cx="92477" cy="5204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5" name="Прямая соединительная линия 704"/>
            <p:cNvCxnSpPr>
              <a:stCxn id="679" idx="6"/>
              <a:endCxn id="677" idx="2"/>
            </p:cNvCxnSpPr>
            <p:nvPr/>
          </p:nvCxnSpPr>
          <p:spPr>
            <a:xfrm rot="5400000" flipH="1" flipV="1">
              <a:off x="4310623" y="6081077"/>
              <a:ext cx="92477" cy="5204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6" name="Прямая соединительная линия 705"/>
            <p:cNvCxnSpPr>
              <a:stCxn id="680" idx="5"/>
              <a:endCxn id="679" idx="1"/>
            </p:cNvCxnSpPr>
            <p:nvPr/>
          </p:nvCxnSpPr>
          <p:spPr>
            <a:xfrm rot="16200000" flipV="1">
              <a:off x="4309274" y="6226044"/>
              <a:ext cx="95177" cy="4951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7" name="Прямая соединительная линия 706"/>
            <p:cNvCxnSpPr>
              <a:stCxn id="680" idx="7"/>
              <a:endCxn id="681" idx="1"/>
            </p:cNvCxnSpPr>
            <p:nvPr/>
          </p:nvCxnSpPr>
          <p:spPr>
            <a:xfrm rot="5400000" flipH="1" flipV="1">
              <a:off x="4391675" y="6157356"/>
              <a:ext cx="180324" cy="12916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5" name="Прямая соединительная линия 744"/>
            <p:cNvCxnSpPr>
              <a:stCxn id="682" idx="7"/>
              <a:endCxn id="684" idx="1"/>
            </p:cNvCxnSpPr>
            <p:nvPr/>
          </p:nvCxnSpPr>
          <p:spPr>
            <a:xfrm rot="16200000" flipV="1">
              <a:off x="3999590" y="5821349"/>
              <a:ext cx="107239" cy="1371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6" name="Прямая соединительная линия 745"/>
            <p:cNvCxnSpPr>
              <a:stCxn id="685" idx="0"/>
              <a:endCxn id="682" idx="4"/>
            </p:cNvCxnSpPr>
            <p:nvPr/>
          </p:nvCxnSpPr>
          <p:spPr>
            <a:xfrm flipV="1">
              <a:off x="3846275" y="5883091"/>
              <a:ext cx="163916" cy="1939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7" name="Прямая соединительная линия 746"/>
            <p:cNvCxnSpPr>
              <a:stCxn id="678" idx="5"/>
              <a:endCxn id="682" idx="0"/>
            </p:cNvCxnSpPr>
            <p:nvPr/>
          </p:nvCxnSpPr>
          <p:spPr>
            <a:xfrm rot="16200000" flipV="1">
              <a:off x="4058869" y="5904201"/>
              <a:ext cx="38718" cy="3527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8" name="Прямая соединительная линия 747"/>
            <p:cNvCxnSpPr>
              <a:stCxn id="677" idx="5"/>
              <a:endCxn id="676" idx="1"/>
            </p:cNvCxnSpPr>
            <p:nvPr/>
          </p:nvCxnSpPr>
          <p:spPr>
            <a:xfrm rot="16200000" flipV="1">
              <a:off x="4320641" y="5950012"/>
              <a:ext cx="81615" cy="4034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9" name="Прямая соединительная линия 748"/>
            <p:cNvCxnSpPr>
              <a:stCxn id="678" idx="7"/>
              <a:endCxn id="677" idx="4"/>
            </p:cNvCxnSpPr>
            <p:nvPr/>
          </p:nvCxnSpPr>
          <p:spPr>
            <a:xfrm rot="16200000" flipH="1">
              <a:off x="4213913" y="5872500"/>
              <a:ext cx="71058" cy="23587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0" name="Прямая соединительная линия 749"/>
            <p:cNvCxnSpPr>
              <a:stCxn id="688" idx="5"/>
              <a:endCxn id="685" idx="1"/>
            </p:cNvCxnSpPr>
            <p:nvPr/>
          </p:nvCxnSpPr>
          <p:spPr>
            <a:xfrm rot="16200000" flipV="1">
              <a:off x="3810031" y="5939469"/>
              <a:ext cx="93529" cy="4951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1" name="Прямая соединительная линия 750"/>
            <p:cNvCxnSpPr>
              <a:stCxn id="688" idx="0"/>
              <a:endCxn id="678" idx="1"/>
            </p:cNvCxnSpPr>
            <p:nvPr/>
          </p:nvCxnSpPr>
          <p:spPr>
            <a:xfrm flipV="1">
              <a:off x="3917713" y="5990547"/>
              <a:ext cx="200079" cy="5481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2" name="Прямая соединительная линия 751"/>
            <p:cNvCxnSpPr>
              <a:stCxn id="682" idx="4"/>
              <a:endCxn id="686" idx="2"/>
            </p:cNvCxnSpPr>
            <p:nvPr/>
          </p:nvCxnSpPr>
          <p:spPr>
            <a:xfrm rot="10800000">
              <a:off x="3884469" y="5703673"/>
              <a:ext cx="125723" cy="17941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3" name="Прямая соединительная линия 752"/>
            <p:cNvCxnSpPr>
              <a:stCxn id="698" idx="7"/>
              <a:endCxn id="688" idx="3"/>
            </p:cNvCxnSpPr>
            <p:nvPr/>
          </p:nvCxnSpPr>
          <p:spPr>
            <a:xfrm rot="5400000" flipH="1" flipV="1">
              <a:off x="3685600" y="5909111"/>
              <a:ext cx="44724" cy="31975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4" name="Прямая соединительная линия 753"/>
            <p:cNvCxnSpPr>
              <a:stCxn id="697" idx="7"/>
              <a:endCxn id="685" idx="3"/>
            </p:cNvCxnSpPr>
            <p:nvPr/>
          </p:nvCxnSpPr>
          <p:spPr>
            <a:xfrm rot="16200000" flipH="1">
              <a:off x="3444573" y="5551920"/>
              <a:ext cx="98151" cy="60550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0" name="Прямая соединительная линия 759"/>
            <p:cNvCxnSpPr>
              <a:stCxn id="700" idx="6"/>
              <a:endCxn id="697" idx="3"/>
            </p:cNvCxnSpPr>
            <p:nvPr/>
          </p:nvCxnSpPr>
          <p:spPr>
            <a:xfrm rot="5400000" flipH="1" flipV="1">
              <a:off x="3034426" y="5890241"/>
              <a:ext cx="184091" cy="4989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3" name="Прямая соединительная линия 792"/>
            <p:cNvCxnSpPr>
              <a:stCxn id="698" idx="4"/>
              <a:endCxn id="697" idx="1"/>
            </p:cNvCxnSpPr>
            <p:nvPr/>
          </p:nvCxnSpPr>
          <p:spPr>
            <a:xfrm rot="10800000">
              <a:off x="3179928" y="5834109"/>
              <a:ext cx="328259" cy="25825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4" name="Прямая соединительная линия 793"/>
            <p:cNvCxnSpPr>
              <a:stCxn id="699" idx="6"/>
              <a:endCxn id="698" idx="1"/>
            </p:cNvCxnSpPr>
            <p:nvPr/>
          </p:nvCxnSpPr>
          <p:spPr>
            <a:xfrm rot="5400000" flipH="1" flipV="1">
              <a:off x="3482793" y="6167223"/>
              <a:ext cx="101684" cy="696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5" name="Прямая соединительная линия 794"/>
            <p:cNvCxnSpPr>
              <a:stCxn id="695" idx="0"/>
              <a:endCxn id="686" idx="4"/>
            </p:cNvCxnSpPr>
            <p:nvPr/>
          </p:nvCxnSpPr>
          <p:spPr>
            <a:xfrm>
              <a:off x="3548505" y="5536373"/>
              <a:ext cx="320459" cy="13240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6" name="Прямая соединительная линия 795"/>
            <p:cNvCxnSpPr>
              <a:stCxn id="695" idx="5"/>
              <a:endCxn id="696" idx="1"/>
            </p:cNvCxnSpPr>
            <p:nvPr/>
          </p:nvCxnSpPr>
          <p:spPr>
            <a:xfrm rot="5400000" flipH="1" flipV="1">
              <a:off x="3469620" y="5447494"/>
              <a:ext cx="111339" cy="1142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809" name="Овал 808"/>
          <p:cNvSpPr/>
          <p:nvPr/>
        </p:nvSpPr>
        <p:spPr>
          <a:xfrm>
            <a:off x="1285852" y="163710"/>
            <a:ext cx="6572296" cy="6516000"/>
          </a:xfrm>
          <a:prstGeom prst="ellipse">
            <a:avLst/>
          </a:prstGeom>
          <a:noFill/>
          <a:ln w="12700"/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cxnSp>
        <p:nvCxnSpPr>
          <p:cNvPr id="812" name="Прямая соединительная линия 811"/>
          <p:cNvCxnSpPr/>
          <p:nvPr/>
        </p:nvCxnSpPr>
        <p:spPr>
          <a:xfrm rot="5400000">
            <a:off x="3906615" y="6621267"/>
            <a:ext cx="259200" cy="71438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823" name="Прямая соединительная линия 822"/>
          <p:cNvCxnSpPr/>
          <p:nvPr/>
        </p:nvCxnSpPr>
        <p:spPr>
          <a:xfrm rot="16200000" flipH="1">
            <a:off x="5660447" y="6412520"/>
            <a:ext cx="252000" cy="142877"/>
          </a:xfrm>
          <a:prstGeom prst="line">
            <a:avLst/>
          </a:prstGeom>
          <a:scene3d>
            <a:camera prst="orthographicFront">
              <a:rot lat="0" lon="0" rev="10200000"/>
            </a:camera>
            <a:lightRig rig="threePt" dir="t"/>
          </a:scene3d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827" name="TextBox 826"/>
          <p:cNvSpPr txBox="1"/>
          <p:nvPr/>
        </p:nvSpPr>
        <p:spPr>
          <a:xfrm rot="21075957">
            <a:off x="4424797" y="6543091"/>
            <a:ext cx="1058667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1400" dirty="0" smtClean="0">
                <a:latin typeface="Bookman Old Style" pitchFamily="18" charset="0"/>
              </a:rPr>
              <a:t>грудень</a:t>
            </a:r>
            <a:endParaRPr lang="uk-UA" sz="1400" dirty="0">
              <a:latin typeface="Bookman Old Style" pitchFamily="18" charset="0"/>
            </a:endParaRPr>
          </a:p>
        </p:txBody>
      </p:sp>
      <p:sp>
        <p:nvSpPr>
          <p:cNvPr id="828" name="TextBox 827"/>
          <p:cNvSpPr txBox="1"/>
          <p:nvPr/>
        </p:nvSpPr>
        <p:spPr>
          <a:xfrm rot="19276280">
            <a:off x="6073450" y="5869472"/>
            <a:ext cx="1058667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1400" dirty="0" smtClean="0">
                <a:latin typeface="Bookman Old Style" pitchFamily="18" charset="0"/>
              </a:rPr>
              <a:t>листопад</a:t>
            </a:r>
            <a:endParaRPr lang="uk-UA" sz="1400" dirty="0">
              <a:latin typeface="Bookman Old Style" pitchFamily="18" charset="0"/>
            </a:endParaRPr>
          </a:p>
        </p:txBody>
      </p:sp>
      <p:sp>
        <p:nvSpPr>
          <p:cNvPr id="829" name="TextBox 828"/>
          <p:cNvSpPr txBox="1"/>
          <p:nvPr/>
        </p:nvSpPr>
        <p:spPr>
          <a:xfrm rot="17630071">
            <a:off x="7117024" y="4586123"/>
            <a:ext cx="1058667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1400" dirty="0" smtClean="0">
                <a:latin typeface="Bookman Old Style" pitchFamily="18" charset="0"/>
              </a:rPr>
              <a:t>жовтень</a:t>
            </a:r>
            <a:endParaRPr lang="uk-UA" sz="1400" dirty="0">
              <a:latin typeface="Bookman Old Style" pitchFamily="18" charset="0"/>
            </a:endParaRPr>
          </a:p>
        </p:txBody>
      </p:sp>
      <p:sp>
        <p:nvSpPr>
          <p:cNvPr id="830" name="TextBox 829"/>
          <p:cNvSpPr txBox="1"/>
          <p:nvPr/>
        </p:nvSpPr>
        <p:spPr>
          <a:xfrm rot="15714304">
            <a:off x="7341394" y="2882876"/>
            <a:ext cx="1058667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1400" dirty="0" smtClean="0">
                <a:latin typeface="Bookman Old Style" pitchFamily="18" charset="0"/>
              </a:rPr>
              <a:t>вересень</a:t>
            </a:r>
            <a:endParaRPr lang="uk-UA" sz="1400" dirty="0">
              <a:latin typeface="Bookman Old Style" pitchFamily="18" charset="0"/>
            </a:endParaRPr>
          </a:p>
        </p:txBody>
      </p:sp>
      <p:sp>
        <p:nvSpPr>
          <p:cNvPr id="831" name="TextBox 830"/>
          <p:cNvSpPr txBox="1"/>
          <p:nvPr/>
        </p:nvSpPr>
        <p:spPr>
          <a:xfrm rot="3220511">
            <a:off x="6748397" y="1310971"/>
            <a:ext cx="1058667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1400" dirty="0" smtClean="0">
                <a:latin typeface="Bookman Old Style" pitchFamily="18" charset="0"/>
              </a:rPr>
              <a:t>серпень</a:t>
            </a:r>
            <a:endParaRPr lang="uk-UA" sz="1400" dirty="0">
              <a:latin typeface="Bookman Old Style" pitchFamily="18" charset="0"/>
            </a:endParaRPr>
          </a:p>
        </p:txBody>
      </p:sp>
      <p:sp>
        <p:nvSpPr>
          <p:cNvPr id="832" name="TextBox 831"/>
          <p:cNvSpPr txBox="1"/>
          <p:nvPr/>
        </p:nvSpPr>
        <p:spPr>
          <a:xfrm rot="1586521">
            <a:off x="5448208" y="219585"/>
            <a:ext cx="1058667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1400" dirty="0" smtClean="0">
                <a:latin typeface="Bookman Old Style" pitchFamily="18" charset="0"/>
              </a:rPr>
              <a:t>липень</a:t>
            </a:r>
            <a:endParaRPr lang="uk-UA" sz="1400" dirty="0">
              <a:latin typeface="Bookman Old Style" pitchFamily="18" charset="0"/>
            </a:endParaRPr>
          </a:p>
        </p:txBody>
      </p:sp>
      <p:sp>
        <p:nvSpPr>
          <p:cNvPr id="833" name="TextBox 832"/>
          <p:cNvSpPr txBox="1"/>
          <p:nvPr/>
        </p:nvSpPr>
        <p:spPr>
          <a:xfrm rot="21422218">
            <a:off x="3660219" y="-66475"/>
            <a:ext cx="1058667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1400" dirty="0" smtClean="0">
                <a:latin typeface="Bookman Old Style" pitchFamily="18" charset="0"/>
              </a:rPr>
              <a:t>червень</a:t>
            </a:r>
            <a:endParaRPr lang="uk-UA" sz="1400" dirty="0">
              <a:latin typeface="Bookman Old Style" pitchFamily="18" charset="0"/>
            </a:endParaRPr>
          </a:p>
        </p:txBody>
      </p:sp>
      <p:sp>
        <p:nvSpPr>
          <p:cNvPr id="834" name="TextBox 833"/>
          <p:cNvSpPr txBox="1"/>
          <p:nvPr/>
        </p:nvSpPr>
        <p:spPr>
          <a:xfrm rot="19518500">
            <a:off x="2065156" y="559647"/>
            <a:ext cx="1058667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1400" dirty="0" smtClean="0">
                <a:latin typeface="Bookman Old Style" pitchFamily="18" charset="0"/>
              </a:rPr>
              <a:t>травень</a:t>
            </a:r>
            <a:endParaRPr lang="uk-UA" sz="1400" dirty="0">
              <a:latin typeface="Bookman Old Style" pitchFamily="18" charset="0"/>
            </a:endParaRPr>
          </a:p>
        </p:txBody>
      </p:sp>
      <p:sp>
        <p:nvSpPr>
          <p:cNvPr id="835" name="TextBox 834"/>
          <p:cNvSpPr txBox="1"/>
          <p:nvPr/>
        </p:nvSpPr>
        <p:spPr>
          <a:xfrm rot="17687757">
            <a:off x="1006358" y="1809320"/>
            <a:ext cx="1058667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1400" dirty="0" smtClean="0">
                <a:latin typeface="Bookman Old Style" pitchFamily="18" charset="0"/>
              </a:rPr>
              <a:t>квітень</a:t>
            </a:r>
          </a:p>
        </p:txBody>
      </p:sp>
      <p:sp>
        <p:nvSpPr>
          <p:cNvPr id="836" name="TextBox 835"/>
          <p:cNvSpPr txBox="1"/>
          <p:nvPr/>
        </p:nvSpPr>
        <p:spPr>
          <a:xfrm rot="4875169">
            <a:off x="749077" y="3754552"/>
            <a:ext cx="1058667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1400" dirty="0" smtClean="0">
                <a:latin typeface="Bookman Old Style" pitchFamily="18" charset="0"/>
              </a:rPr>
              <a:t>березень</a:t>
            </a:r>
          </a:p>
        </p:txBody>
      </p:sp>
      <p:sp>
        <p:nvSpPr>
          <p:cNvPr id="837" name="TextBox 836"/>
          <p:cNvSpPr txBox="1"/>
          <p:nvPr/>
        </p:nvSpPr>
        <p:spPr>
          <a:xfrm rot="3368098">
            <a:off x="1300985" y="5166505"/>
            <a:ext cx="1058667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1400" dirty="0" smtClean="0">
                <a:latin typeface="Bookman Old Style" pitchFamily="18" charset="0"/>
              </a:rPr>
              <a:t>лютий</a:t>
            </a:r>
          </a:p>
        </p:txBody>
      </p:sp>
      <p:sp>
        <p:nvSpPr>
          <p:cNvPr id="838" name="TextBox 837"/>
          <p:cNvSpPr txBox="1"/>
          <p:nvPr/>
        </p:nvSpPr>
        <p:spPr>
          <a:xfrm rot="1618209">
            <a:off x="2572415" y="6249465"/>
            <a:ext cx="1058667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1400" dirty="0" smtClean="0">
                <a:latin typeface="Bookman Old Style" pitchFamily="18" charset="0"/>
              </a:rPr>
              <a:t>січень</a:t>
            </a:r>
          </a:p>
        </p:txBody>
      </p:sp>
      <p:grpSp>
        <p:nvGrpSpPr>
          <p:cNvPr id="19" name="Группа 864"/>
          <p:cNvGrpSpPr/>
          <p:nvPr/>
        </p:nvGrpSpPr>
        <p:grpSpPr>
          <a:xfrm>
            <a:off x="3673098" y="578603"/>
            <a:ext cx="2665709" cy="6010528"/>
            <a:chOff x="3673098" y="578603"/>
            <a:chExt cx="2665709" cy="6010528"/>
          </a:xfrm>
        </p:grpSpPr>
        <p:sp>
          <p:nvSpPr>
            <p:cNvPr id="866" name="Полилиния 865"/>
            <p:cNvSpPr/>
            <p:nvPr/>
          </p:nvSpPr>
          <p:spPr>
            <a:xfrm>
              <a:off x="4702169" y="5535152"/>
              <a:ext cx="727087" cy="608492"/>
            </a:xfrm>
            <a:custGeom>
              <a:avLst/>
              <a:gdLst>
                <a:gd name="connsiteX0" fmla="*/ 2217 w 727087"/>
                <a:gd name="connsiteY0" fmla="*/ 109728 h 608492"/>
                <a:gd name="connsiteX1" fmla="*/ 8867 w 727087"/>
                <a:gd name="connsiteY1" fmla="*/ 146304 h 608492"/>
                <a:gd name="connsiteX2" fmla="*/ 15517 w 727087"/>
                <a:gd name="connsiteY2" fmla="*/ 152955 h 608492"/>
                <a:gd name="connsiteX3" fmla="*/ 28818 w 727087"/>
                <a:gd name="connsiteY3" fmla="*/ 169580 h 608492"/>
                <a:gd name="connsiteX4" fmla="*/ 48768 w 727087"/>
                <a:gd name="connsiteY4" fmla="*/ 176230 h 608492"/>
                <a:gd name="connsiteX5" fmla="*/ 121920 w 727087"/>
                <a:gd name="connsiteY5" fmla="*/ 172905 h 608492"/>
                <a:gd name="connsiteX6" fmla="*/ 158496 w 727087"/>
                <a:gd name="connsiteY6" fmla="*/ 166255 h 608492"/>
                <a:gd name="connsiteX7" fmla="*/ 181772 w 727087"/>
                <a:gd name="connsiteY7" fmla="*/ 162930 h 608492"/>
                <a:gd name="connsiteX8" fmla="*/ 221673 w 727087"/>
                <a:gd name="connsiteY8" fmla="*/ 152955 h 608492"/>
                <a:gd name="connsiteX9" fmla="*/ 231648 w 727087"/>
                <a:gd name="connsiteY9" fmla="*/ 149629 h 608492"/>
                <a:gd name="connsiteX10" fmla="*/ 318100 w 727087"/>
                <a:gd name="connsiteY10" fmla="*/ 156280 h 608492"/>
                <a:gd name="connsiteX11" fmla="*/ 338051 w 727087"/>
                <a:gd name="connsiteY11" fmla="*/ 162930 h 608492"/>
                <a:gd name="connsiteX12" fmla="*/ 358002 w 727087"/>
                <a:gd name="connsiteY12" fmla="*/ 176230 h 608492"/>
                <a:gd name="connsiteX13" fmla="*/ 361327 w 727087"/>
                <a:gd name="connsiteY13" fmla="*/ 192856 h 608492"/>
                <a:gd name="connsiteX14" fmla="*/ 354676 w 727087"/>
                <a:gd name="connsiteY14" fmla="*/ 229432 h 608492"/>
                <a:gd name="connsiteX15" fmla="*/ 348026 w 727087"/>
                <a:gd name="connsiteY15" fmla="*/ 242732 h 608492"/>
                <a:gd name="connsiteX16" fmla="*/ 341376 w 727087"/>
                <a:gd name="connsiteY16" fmla="*/ 279308 h 608492"/>
                <a:gd name="connsiteX17" fmla="*/ 334726 w 727087"/>
                <a:gd name="connsiteY17" fmla="*/ 395686 h 608492"/>
                <a:gd name="connsiteX18" fmla="*/ 331401 w 727087"/>
                <a:gd name="connsiteY18" fmla="*/ 478813 h 608492"/>
                <a:gd name="connsiteX19" fmla="*/ 341376 w 727087"/>
                <a:gd name="connsiteY19" fmla="*/ 528690 h 608492"/>
                <a:gd name="connsiteX20" fmla="*/ 351351 w 727087"/>
                <a:gd name="connsiteY20" fmla="*/ 535340 h 608492"/>
                <a:gd name="connsiteX21" fmla="*/ 367977 w 727087"/>
                <a:gd name="connsiteY21" fmla="*/ 551965 h 608492"/>
                <a:gd name="connsiteX22" fmla="*/ 384602 w 727087"/>
                <a:gd name="connsiteY22" fmla="*/ 561941 h 608492"/>
                <a:gd name="connsiteX23" fmla="*/ 394578 w 727087"/>
                <a:gd name="connsiteY23" fmla="*/ 571916 h 608492"/>
                <a:gd name="connsiteX24" fmla="*/ 427828 w 727087"/>
                <a:gd name="connsiteY24" fmla="*/ 578566 h 608492"/>
                <a:gd name="connsiteX25" fmla="*/ 447779 w 727087"/>
                <a:gd name="connsiteY25" fmla="*/ 585216 h 608492"/>
                <a:gd name="connsiteX26" fmla="*/ 464404 w 727087"/>
                <a:gd name="connsiteY26" fmla="*/ 595192 h 608492"/>
                <a:gd name="connsiteX27" fmla="*/ 474380 w 727087"/>
                <a:gd name="connsiteY27" fmla="*/ 601842 h 608492"/>
                <a:gd name="connsiteX28" fmla="*/ 494330 w 727087"/>
                <a:gd name="connsiteY28" fmla="*/ 608492 h 608492"/>
                <a:gd name="connsiteX29" fmla="*/ 550857 w 727087"/>
                <a:gd name="connsiteY29" fmla="*/ 605167 h 608492"/>
                <a:gd name="connsiteX30" fmla="*/ 560832 w 727087"/>
                <a:gd name="connsiteY30" fmla="*/ 598517 h 608492"/>
                <a:gd name="connsiteX31" fmla="*/ 580783 w 727087"/>
                <a:gd name="connsiteY31" fmla="*/ 591867 h 608492"/>
                <a:gd name="connsiteX32" fmla="*/ 604058 w 727087"/>
                <a:gd name="connsiteY32" fmla="*/ 585216 h 608492"/>
                <a:gd name="connsiteX33" fmla="*/ 627334 w 727087"/>
                <a:gd name="connsiteY33" fmla="*/ 575241 h 608492"/>
                <a:gd name="connsiteX34" fmla="*/ 637309 w 727087"/>
                <a:gd name="connsiteY34" fmla="*/ 568591 h 608492"/>
                <a:gd name="connsiteX35" fmla="*/ 647284 w 727087"/>
                <a:gd name="connsiteY35" fmla="*/ 565266 h 608492"/>
                <a:gd name="connsiteX36" fmla="*/ 657260 w 727087"/>
                <a:gd name="connsiteY36" fmla="*/ 555291 h 608492"/>
                <a:gd name="connsiteX37" fmla="*/ 680535 w 727087"/>
                <a:gd name="connsiteY37" fmla="*/ 541990 h 608492"/>
                <a:gd name="connsiteX38" fmla="*/ 693836 w 727087"/>
                <a:gd name="connsiteY38" fmla="*/ 525365 h 608492"/>
                <a:gd name="connsiteX39" fmla="*/ 697161 w 727087"/>
                <a:gd name="connsiteY39" fmla="*/ 515389 h 608492"/>
                <a:gd name="connsiteX40" fmla="*/ 707136 w 727087"/>
                <a:gd name="connsiteY40" fmla="*/ 495439 h 608492"/>
                <a:gd name="connsiteX41" fmla="*/ 710461 w 727087"/>
                <a:gd name="connsiteY41" fmla="*/ 422287 h 608492"/>
                <a:gd name="connsiteX42" fmla="*/ 713786 w 727087"/>
                <a:gd name="connsiteY42" fmla="*/ 405661 h 608492"/>
                <a:gd name="connsiteX43" fmla="*/ 717111 w 727087"/>
                <a:gd name="connsiteY43" fmla="*/ 385711 h 608492"/>
                <a:gd name="connsiteX44" fmla="*/ 723762 w 727087"/>
                <a:gd name="connsiteY44" fmla="*/ 339160 h 608492"/>
                <a:gd name="connsiteX45" fmla="*/ 727087 w 727087"/>
                <a:gd name="connsiteY45" fmla="*/ 329184 h 608492"/>
                <a:gd name="connsiteX46" fmla="*/ 723762 w 727087"/>
                <a:gd name="connsiteY46" fmla="*/ 295933 h 608492"/>
                <a:gd name="connsiteX47" fmla="*/ 713786 w 727087"/>
                <a:gd name="connsiteY47" fmla="*/ 262683 h 608492"/>
                <a:gd name="connsiteX48" fmla="*/ 707136 w 727087"/>
                <a:gd name="connsiteY48" fmla="*/ 236082 h 608492"/>
                <a:gd name="connsiteX49" fmla="*/ 700486 w 727087"/>
                <a:gd name="connsiteY49" fmla="*/ 212806 h 608492"/>
                <a:gd name="connsiteX50" fmla="*/ 693836 w 727087"/>
                <a:gd name="connsiteY50" fmla="*/ 202831 h 608492"/>
                <a:gd name="connsiteX51" fmla="*/ 690511 w 727087"/>
                <a:gd name="connsiteY51" fmla="*/ 192856 h 608492"/>
                <a:gd name="connsiteX52" fmla="*/ 673885 w 727087"/>
                <a:gd name="connsiteY52" fmla="*/ 176230 h 608492"/>
                <a:gd name="connsiteX53" fmla="*/ 650610 w 727087"/>
                <a:gd name="connsiteY53" fmla="*/ 152955 h 608492"/>
                <a:gd name="connsiteX54" fmla="*/ 643959 w 727087"/>
                <a:gd name="connsiteY54" fmla="*/ 146304 h 608492"/>
                <a:gd name="connsiteX55" fmla="*/ 624009 w 727087"/>
                <a:gd name="connsiteY55" fmla="*/ 139654 h 608492"/>
                <a:gd name="connsiteX56" fmla="*/ 607383 w 727087"/>
                <a:gd name="connsiteY56" fmla="*/ 126354 h 608492"/>
                <a:gd name="connsiteX57" fmla="*/ 600733 w 727087"/>
                <a:gd name="connsiteY57" fmla="*/ 116379 h 608492"/>
                <a:gd name="connsiteX58" fmla="*/ 584108 w 727087"/>
                <a:gd name="connsiteY58" fmla="*/ 99753 h 608492"/>
                <a:gd name="connsiteX59" fmla="*/ 580783 w 727087"/>
                <a:gd name="connsiteY59" fmla="*/ 89778 h 608492"/>
                <a:gd name="connsiteX60" fmla="*/ 557507 w 727087"/>
                <a:gd name="connsiteY60" fmla="*/ 69827 h 608492"/>
                <a:gd name="connsiteX61" fmla="*/ 554182 w 727087"/>
                <a:gd name="connsiteY61" fmla="*/ 59852 h 608492"/>
                <a:gd name="connsiteX62" fmla="*/ 544207 w 727087"/>
                <a:gd name="connsiteY62" fmla="*/ 53202 h 608492"/>
                <a:gd name="connsiteX63" fmla="*/ 537556 w 727087"/>
                <a:gd name="connsiteY63" fmla="*/ 46552 h 608492"/>
                <a:gd name="connsiteX64" fmla="*/ 530906 w 727087"/>
                <a:gd name="connsiteY64" fmla="*/ 36576 h 608492"/>
                <a:gd name="connsiteX65" fmla="*/ 520931 w 727087"/>
                <a:gd name="connsiteY65" fmla="*/ 33251 h 608492"/>
                <a:gd name="connsiteX66" fmla="*/ 500980 w 727087"/>
                <a:gd name="connsiteY66" fmla="*/ 19951 h 608492"/>
                <a:gd name="connsiteX67" fmla="*/ 491005 w 727087"/>
                <a:gd name="connsiteY67" fmla="*/ 13301 h 608492"/>
                <a:gd name="connsiteX68" fmla="*/ 481030 w 727087"/>
                <a:gd name="connsiteY68" fmla="*/ 9976 h 608492"/>
                <a:gd name="connsiteX69" fmla="*/ 471055 w 727087"/>
                <a:gd name="connsiteY69" fmla="*/ 3325 h 608492"/>
                <a:gd name="connsiteX70" fmla="*/ 454429 w 727087"/>
                <a:gd name="connsiteY70" fmla="*/ 0 h 608492"/>
                <a:gd name="connsiteX71" fmla="*/ 354676 w 727087"/>
                <a:gd name="connsiteY71" fmla="*/ 3325 h 608492"/>
                <a:gd name="connsiteX72" fmla="*/ 348026 w 727087"/>
                <a:gd name="connsiteY72" fmla="*/ 9976 h 608492"/>
                <a:gd name="connsiteX73" fmla="*/ 338051 w 727087"/>
                <a:gd name="connsiteY73" fmla="*/ 16626 h 608492"/>
                <a:gd name="connsiteX74" fmla="*/ 318100 w 727087"/>
                <a:gd name="connsiteY74" fmla="*/ 43227 h 608492"/>
                <a:gd name="connsiteX75" fmla="*/ 308125 w 727087"/>
                <a:gd name="connsiteY75" fmla="*/ 46552 h 608492"/>
                <a:gd name="connsiteX76" fmla="*/ 304800 w 727087"/>
                <a:gd name="connsiteY76" fmla="*/ 56527 h 608492"/>
                <a:gd name="connsiteX77" fmla="*/ 294825 w 727087"/>
                <a:gd name="connsiteY77" fmla="*/ 59852 h 608492"/>
                <a:gd name="connsiteX78" fmla="*/ 274874 w 727087"/>
                <a:gd name="connsiteY78" fmla="*/ 69827 h 608492"/>
                <a:gd name="connsiteX79" fmla="*/ 264899 w 727087"/>
                <a:gd name="connsiteY79" fmla="*/ 76477 h 608492"/>
                <a:gd name="connsiteX80" fmla="*/ 215023 w 727087"/>
                <a:gd name="connsiteY80" fmla="*/ 86453 h 608492"/>
                <a:gd name="connsiteX81" fmla="*/ 38793 w 727087"/>
                <a:gd name="connsiteY81" fmla="*/ 89778 h 608492"/>
                <a:gd name="connsiteX82" fmla="*/ 22167 w 727087"/>
                <a:gd name="connsiteY82" fmla="*/ 99753 h 608492"/>
                <a:gd name="connsiteX83" fmla="*/ 2217 w 727087"/>
                <a:gd name="connsiteY83" fmla="*/ 109728 h 6084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</a:cxnLst>
              <a:rect l="l" t="t" r="r" b="b"/>
              <a:pathLst>
                <a:path w="727087" h="608492">
                  <a:moveTo>
                    <a:pt x="2217" y="109728"/>
                  </a:moveTo>
                  <a:cubicBezTo>
                    <a:pt x="0" y="117486"/>
                    <a:pt x="4011" y="138210"/>
                    <a:pt x="8867" y="146304"/>
                  </a:cubicBezTo>
                  <a:cubicBezTo>
                    <a:pt x="10480" y="148992"/>
                    <a:pt x="13300" y="150738"/>
                    <a:pt x="15517" y="152955"/>
                  </a:cubicBezTo>
                  <a:cubicBezTo>
                    <a:pt x="19123" y="163773"/>
                    <a:pt x="17046" y="164348"/>
                    <a:pt x="28818" y="169580"/>
                  </a:cubicBezTo>
                  <a:cubicBezTo>
                    <a:pt x="35224" y="172427"/>
                    <a:pt x="48768" y="176230"/>
                    <a:pt x="48768" y="176230"/>
                  </a:cubicBezTo>
                  <a:cubicBezTo>
                    <a:pt x="73152" y="175122"/>
                    <a:pt x="97569" y="174584"/>
                    <a:pt x="121920" y="172905"/>
                  </a:cubicBezTo>
                  <a:cubicBezTo>
                    <a:pt x="153180" y="170749"/>
                    <a:pt x="135575" y="170422"/>
                    <a:pt x="158496" y="166255"/>
                  </a:cubicBezTo>
                  <a:cubicBezTo>
                    <a:pt x="166207" y="164853"/>
                    <a:pt x="174026" y="164122"/>
                    <a:pt x="181772" y="162930"/>
                  </a:cubicBezTo>
                  <a:cubicBezTo>
                    <a:pt x="206712" y="159093"/>
                    <a:pt x="197327" y="161071"/>
                    <a:pt x="221673" y="152955"/>
                  </a:cubicBezTo>
                  <a:lnTo>
                    <a:pt x="231648" y="149629"/>
                  </a:lnTo>
                  <a:cubicBezTo>
                    <a:pt x="270569" y="151399"/>
                    <a:pt x="288383" y="147365"/>
                    <a:pt x="318100" y="156280"/>
                  </a:cubicBezTo>
                  <a:cubicBezTo>
                    <a:pt x="324814" y="158294"/>
                    <a:pt x="332218" y="159042"/>
                    <a:pt x="338051" y="162930"/>
                  </a:cubicBezTo>
                  <a:lnTo>
                    <a:pt x="358002" y="176230"/>
                  </a:lnTo>
                  <a:cubicBezTo>
                    <a:pt x="359110" y="181772"/>
                    <a:pt x="361327" y="187204"/>
                    <a:pt x="361327" y="192856"/>
                  </a:cubicBezTo>
                  <a:cubicBezTo>
                    <a:pt x="361327" y="194535"/>
                    <a:pt x="355758" y="226186"/>
                    <a:pt x="354676" y="229432"/>
                  </a:cubicBezTo>
                  <a:cubicBezTo>
                    <a:pt x="353108" y="234134"/>
                    <a:pt x="349766" y="238091"/>
                    <a:pt x="348026" y="242732"/>
                  </a:cubicBezTo>
                  <a:cubicBezTo>
                    <a:pt x="344724" y="251537"/>
                    <a:pt x="342047" y="272258"/>
                    <a:pt x="341376" y="279308"/>
                  </a:cubicBezTo>
                  <a:cubicBezTo>
                    <a:pt x="338221" y="312438"/>
                    <a:pt x="336050" y="365238"/>
                    <a:pt x="334726" y="395686"/>
                  </a:cubicBezTo>
                  <a:cubicBezTo>
                    <a:pt x="333521" y="423391"/>
                    <a:pt x="332509" y="451104"/>
                    <a:pt x="331401" y="478813"/>
                  </a:cubicBezTo>
                  <a:cubicBezTo>
                    <a:pt x="331562" y="480259"/>
                    <a:pt x="334303" y="523975"/>
                    <a:pt x="341376" y="528690"/>
                  </a:cubicBezTo>
                  <a:lnTo>
                    <a:pt x="351351" y="535340"/>
                  </a:lnTo>
                  <a:cubicBezTo>
                    <a:pt x="362755" y="552443"/>
                    <a:pt x="352141" y="539295"/>
                    <a:pt x="367977" y="551965"/>
                  </a:cubicBezTo>
                  <a:cubicBezTo>
                    <a:pt x="381018" y="562399"/>
                    <a:pt x="367278" y="556166"/>
                    <a:pt x="384602" y="561941"/>
                  </a:cubicBezTo>
                  <a:cubicBezTo>
                    <a:pt x="387927" y="565266"/>
                    <a:pt x="390665" y="569308"/>
                    <a:pt x="394578" y="571916"/>
                  </a:cubicBezTo>
                  <a:cubicBezTo>
                    <a:pt x="400909" y="576137"/>
                    <a:pt x="425856" y="578284"/>
                    <a:pt x="427828" y="578566"/>
                  </a:cubicBezTo>
                  <a:cubicBezTo>
                    <a:pt x="434478" y="580783"/>
                    <a:pt x="442823" y="580259"/>
                    <a:pt x="447779" y="585216"/>
                  </a:cubicBezTo>
                  <a:cubicBezTo>
                    <a:pt x="460766" y="598205"/>
                    <a:pt x="447141" y="586561"/>
                    <a:pt x="464404" y="595192"/>
                  </a:cubicBezTo>
                  <a:cubicBezTo>
                    <a:pt x="467979" y="596979"/>
                    <a:pt x="470728" y="600219"/>
                    <a:pt x="474380" y="601842"/>
                  </a:cubicBezTo>
                  <a:cubicBezTo>
                    <a:pt x="480786" y="604689"/>
                    <a:pt x="494330" y="608492"/>
                    <a:pt x="494330" y="608492"/>
                  </a:cubicBezTo>
                  <a:cubicBezTo>
                    <a:pt x="513172" y="607384"/>
                    <a:pt x="532191" y="607967"/>
                    <a:pt x="550857" y="605167"/>
                  </a:cubicBezTo>
                  <a:cubicBezTo>
                    <a:pt x="554809" y="604574"/>
                    <a:pt x="557180" y="600140"/>
                    <a:pt x="560832" y="598517"/>
                  </a:cubicBezTo>
                  <a:cubicBezTo>
                    <a:pt x="567238" y="595670"/>
                    <a:pt x="573982" y="593568"/>
                    <a:pt x="580783" y="591867"/>
                  </a:cubicBezTo>
                  <a:cubicBezTo>
                    <a:pt x="585041" y="590802"/>
                    <a:pt x="599290" y="587600"/>
                    <a:pt x="604058" y="585216"/>
                  </a:cubicBezTo>
                  <a:cubicBezTo>
                    <a:pt x="627021" y="573735"/>
                    <a:pt x="599655" y="582161"/>
                    <a:pt x="627334" y="575241"/>
                  </a:cubicBezTo>
                  <a:cubicBezTo>
                    <a:pt x="630659" y="573024"/>
                    <a:pt x="633735" y="570378"/>
                    <a:pt x="637309" y="568591"/>
                  </a:cubicBezTo>
                  <a:cubicBezTo>
                    <a:pt x="640444" y="567024"/>
                    <a:pt x="644368" y="567210"/>
                    <a:pt x="647284" y="565266"/>
                  </a:cubicBezTo>
                  <a:cubicBezTo>
                    <a:pt x="651197" y="562658"/>
                    <a:pt x="653647" y="558301"/>
                    <a:pt x="657260" y="555291"/>
                  </a:cubicBezTo>
                  <a:cubicBezTo>
                    <a:pt x="670870" y="543949"/>
                    <a:pt x="664267" y="552835"/>
                    <a:pt x="680535" y="541990"/>
                  </a:cubicBezTo>
                  <a:cubicBezTo>
                    <a:pt x="686223" y="538198"/>
                    <a:pt x="690277" y="530703"/>
                    <a:pt x="693836" y="525365"/>
                  </a:cubicBezTo>
                  <a:cubicBezTo>
                    <a:pt x="694944" y="522040"/>
                    <a:pt x="695594" y="518524"/>
                    <a:pt x="697161" y="515389"/>
                  </a:cubicBezTo>
                  <a:cubicBezTo>
                    <a:pt x="710054" y="489603"/>
                    <a:pt x="698777" y="520515"/>
                    <a:pt x="707136" y="495439"/>
                  </a:cubicBezTo>
                  <a:cubicBezTo>
                    <a:pt x="708244" y="471055"/>
                    <a:pt x="708658" y="446629"/>
                    <a:pt x="710461" y="422287"/>
                  </a:cubicBezTo>
                  <a:cubicBezTo>
                    <a:pt x="710878" y="416651"/>
                    <a:pt x="712775" y="411222"/>
                    <a:pt x="713786" y="405661"/>
                  </a:cubicBezTo>
                  <a:cubicBezTo>
                    <a:pt x="714992" y="399028"/>
                    <a:pt x="716158" y="392385"/>
                    <a:pt x="717111" y="385711"/>
                  </a:cubicBezTo>
                  <a:cubicBezTo>
                    <a:pt x="719127" y="371599"/>
                    <a:pt x="720585" y="353455"/>
                    <a:pt x="723762" y="339160"/>
                  </a:cubicBezTo>
                  <a:cubicBezTo>
                    <a:pt x="724522" y="335738"/>
                    <a:pt x="725979" y="332509"/>
                    <a:pt x="727087" y="329184"/>
                  </a:cubicBezTo>
                  <a:cubicBezTo>
                    <a:pt x="725979" y="318100"/>
                    <a:pt x="725337" y="306960"/>
                    <a:pt x="723762" y="295933"/>
                  </a:cubicBezTo>
                  <a:cubicBezTo>
                    <a:pt x="720999" y="276596"/>
                    <a:pt x="718409" y="285798"/>
                    <a:pt x="713786" y="262683"/>
                  </a:cubicBezTo>
                  <a:cubicBezTo>
                    <a:pt x="707025" y="228877"/>
                    <a:pt x="713953" y="259941"/>
                    <a:pt x="707136" y="236082"/>
                  </a:cubicBezTo>
                  <a:cubicBezTo>
                    <a:pt x="705715" y="231109"/>
                    <a:pt x="703144" y="218122"/>
                    <a:pt x="700486" y="212806"/>
                  </a:cubicBezTo>
                  <a:cubicBezTo>
                    <a:pt x="698699" y="209232"/>
                    <a:pt x="695623" y="206405"/>
                    <a:pt x="693836" y="202831"/>
                  </a:cubicBezTo>
                  <a:cubicBezTo>
                    <a:pt x="692269" y="199696"/>
                    <a:pt x="692614" y="195660"/>
                    <a:pt x="690511" y="192856"/>
                  </a:cubicBezTo>
                  <a:cubicBezTo>
                    <a:pt x="685808" y="186586"/>
                    <a:pt x="678233" y="182751"/>
                    <a:pt x="673885" y="176230"/>
                  </a:cubicBezTo>
                  <a:cubicBezTo>
                    <a:pt x="658641" y="153364"/>
                    <a:pt x="668167" y="158807"/>
                    <a:pt x="650610" y="152955"/>
                  </a:cubicBezTo>
                  <a:cubicBezTo>
                    <a:pt x="648393" y="150738"/>
                    <a:pt x="646763" y="147706"/>
                    <a:pt x="643959" y="146304"/>
                  </a:cubicBezTo>
                  <a:cubicBezTo>
                    <a:pt x="637689" y="143169"/>
                    <a:pt x="624009" y="139654"/>
                    <a:pt x="624009" y="139654"/>
                  </a:cubicBezTo>
                  <a:cubicBezTo>
                    <a:pt x="604952" y="111069"/>
                    <a:pt x="630327" y="144708"/>
                    <a:pt x="607383" y="126354"/>
                  </a:cubicBezTo>
                  <a:cubicBezTo>
                    <a:pt x="604262" y="123858"/>
                    <a:pt x="603364" y="119386"/>
                    <a:pt x="600733" y="116379"/>
                  </a:cubicBezTo>
                  <a:cubicBezTo>
                    <a:pt x="595572" y="110481"/>
                    <a:pt x="584108" y="99753"/>
                    <a:pt x="584108" y="99753"/>
                  </a:cubicBezTo>
                  <a:cubicBezTo>
                    <a:pt x="583000" y="96428"/>
                    <a:pt x="582820" y="92630"/>
                    <a:pt x="580783" y="89778"/>
                  </a:cubicBezTo>
                  <a:cubicBezTo>
                    <a:pt x="573452" y="79515"/>
                    <a:pt x="567093" y="76218"/>
                    <a:pt x="557507" y="69827"/>
                  </a:cubicBezTo>
                  <a:cubicBezTo>
                    <a:pt x="556399" y="66502"/>
                    <a:pt x="556371" y="62589"/>
                    <a:pt x="554182" y="59852"/>
                  </a:cubicBezTo>
                  <a:cubicBezTo>
                    <a:pt x="551686" y="56732"/>
                    <a:pt x="547328" y="55698"/>
                    <a:pt x="544207" y="53202"/>
                  </a:cubicBezTo>
                  <a:cubicBezTo>
                    <a:pt x="541759" y="51244"/>
                    <a:pt x="539514" y="49000"/>
                    <a:pt x="537556" y="46552"/>
                  </a:cubicBezTo>
                  <a:cubicBezTo>
                    <a:pt x="535059" y="43431"/>
                    <a:pt x="534027" y="39073"/>
                    <a:pt x="530906" y="36576"/>
                  </a:cubicBezTo>
                  <a:cubicBezTo>
                    <a:pt x="528169" y="34386"/>
                    <a:pt x="523995" y="34953"/>
                    <a:pt x="520931" y="33251"/>
                  </a:cubicBezTo>
                  <a:cubicBezTo>
                    <a:pt x="513944" y="29370"/>
                    <a:pt x="507630" y="24384"/>
                    <a:pt x="500980" y="19951"/>
                  </a:cubicBezTo>
                  <a:cubicBezTo>
                    <a:pt x="497655" y="17734"/>
                    <a:pt x="494796" y="14565"/>
                    <a:pt x="491005" y="13301"/>
                  </a:cubicBezTo>
                  <a:lnTo>
                    <a:pt x="481030" y="9976"/>
                  </a:lnTo>
                  <a:cubicBezTo>
                    <a:pt x="477705" y="7759"/>
                    <a:pt x="474797" y="4728"/>
                    <a:pt x="471055" y="3325"/>
                  </a:cubicBezTo>
                  <a:cubicBezTo>
                    <a:pt x="465763" y="1340"/>
                    <a:pt x="460081" y="0"/>
                    <a:pt x="454429" y="0"/>
                  </a:cubicBezTo>
                  <a:cubicBezTo>
                    <a:pt x="421160" y="0"/>
                    <a:pt x="387927" y="2217"/>
                    <a:pt x="354676" y="3325"/>
                  </a:cubicBezTo>
                  <a:cubicBezTo>
                    <a:pt x="352459" y="5542"/>
                    <a:pt x="350474" y="8017"/>
                    <a:pt x="348026" y="9976"/>
                  </a:cubicBezTo>
                  <a:cubicBezTo>
                    <a:pt x="344906" y="12472"/>
                    <a:pt x="340682" y="13619"/>
                    <a:pt x="338051" y="16626"/>
                  </a:cubicBezTo>
                  <a:cubicBezTo>
                    <a:pt x="336225" y="18713"/>
                    <a:pt x="325219" y="38955"/>
                    <a:pt x="318100" y="43227"/>
                  </a:cubicBezTo>
                  <a:cubicBezTo>
                    <a:pt x="315095" y="45030"/>
                    <a:pt x="311450" y="45444"/>
                    <a:pt x="308125" y="46552"/>
                  </a:cubicBezTo>
                  <a:cubicBezTo>
                    <a:pt x="307017" y="49877"/>
                    <a:pt x="307278" y="54049"/>
                    <a:pt x="304800" y="56527"/>
                  </a:cubicBezTo>
                  <a:cubicBezTo>
                    <a:pt x="302322" y="59005"/>
                    <a:pt x="297960" y="58285"/>
                    <a:pt x="294825" y="59852"/>
                  </a:cubicBezTo>
                  <a:cubicBezTo>
                    <a:pt x="269045" y="72742"/>
                    <a:pt x="299946" y="61470"/>
                    <a:pt x="274874" y="69827"/>
                  </a:cubicBezTo>
                  <a:cubicBezTo>
                    <a:pt x="271549" y="72044"/>
                    <a:pt x="268655" y="75111"/>
                    <a:pt x="264899" y="76477"/>
                  </a:cubicBezTo>
                  <a:cubicBezTo>
                    <a:pt x="254960" y="80091"/>
                    <a:pt x="226540" y="86069"/>
                    <a:pt x="215023" y="86453"/>
                  </a:cubicBezTo>
                  <a:cubicBezTo>
                    <a:pt x="156302" y="88410"/>
                    <a:pt x="97536" y="88670"/>
                    <a:pt x="38793" y="89778"/>
                  </a:cubicBezTo>
                  <a:cubicBezTo>
                    <a:pt x="21471" y="95552"/>
                    <a:pt x="35208" y="89321"/>
                    <a:pt x="22167" y="99753"/>
                  </a:cubicBezTo>
                  <a:cubicBezTo>
                    <a:pt x="8793" y="110452"/>
                    <a:pt x="4434" y="101970"/>
                    <a:pt x="2217" y="109728"/>
                  </a:cubicBezTo>
                  <a:close/>
                </a:path>
              </a:pathLst>
            </a:custGeom>
            <a:solidFill>
              <a:srgbClr val="FFFF00">
                <a:alpha val="15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67" name="Полилиния 866"/>
            <p:cNvSpPr/>
            <p:nvPr/>
          </p:nvSpPr>
          <p:spPr>
            <a:xfrm>
              <a:off x="3757771" y="4531861"/>
              <a:ext cx="2347096" cy="2057270"/>
            </a:xfrm>
            <a:custGeom>
              <a:avLst/>
              <a:gdLst>
                <a:gd name="connsiteX0" fmla="*/ 761028 w 2347096"/>
                <a:gd name="connsiteY0" fmla="*/ 2035194 h 2057270"/>
                <a:gd name="connsiteX1" fmla="*/ 927282 w 2347096"/>
                <a:gd name="connsiteY1" fmla="*/ 2038519 h 2057270"/>
                <a:gd name="connsiteX2" fmla="*/ 947233 w 2347096"/>
                <a:gd name="connsiteY2" fmla="*/ 2035194 h 2057270"/>
                <a:gd name="connsiteX3" fmla="*/ 963858 w 2347096"/>
                <a:gd name="connsiteY3" fmla="*/ 2031868 h 2057270"/>
                <a:gd name="connsiteX4" fmla="*/ 1060286 w 2347096"/>
                <a:gd name="connsiteY4" fmla="*/ 2028543 h 2057270"/>
                <a:gd name="connsiteX5" fmla="*/ 1113487 w 2347096"/>
                <a:gd name="connsiteY5" fmla="*/ 2018568 h 2057270"/>
                <a:gd name="connsiteX6" fmla="*/ 1130113 w 2347096"/>
                <a:gd name="connsiteY6" fmla="*/ 2015243 h 2057270"/>
                <a:gd name="connsiteX7" fmla="*/ 1183314 w 2347096"/>
                <a:gd name="connsiteY7" fmla="*/ 2011918 h 2057270"/>
                <a:gd name="connsiteX8" fmla="*/ 1249816 w 2347096"/>
                <a:gd name="connsiteY8" fmla="*/ 2005268 h 2057270"/>
                <a:gd name="connsiteX9" fmla="*/ 1269766 w 2347096"/>
                <a:gd name="connsiteY9" fmla="*/ 2001943 h 2057270"/>
                <a:gd name="connsiteX10" fmla="*/ 1279742 w 2347096"/>
                <a:gd name="connsiteY10" fmla="*/ 1998618 h 2057270"/>
                <a:gd name="connsiteX11" fmla="*/ 1336268 w 2347096"/>
                <a:gd name="connsiteY11" fmla="*/ 1995292 h 2057270"/>
                <a:gd name="connsiteX12" fmla="*/ 1369519 w 2347096"/>
                <a:gd name="connsiteY12" fmla="*/ 1988642 h 2057270"/>
                <a:gd name="connsiteX13" fmla="*/ 1389470 w 2347096"/>
                <a:gd name="connsiteY13" fmla="*/ 1985317 h 2057270"/>
                <a:gd name="connsiteX14" fmla="*/ 1422721 w 2347096"/>
                <a:gd name="connsiteY14" fmla="*/ 1981992 h 2057270"/>
                <a:gd name="connsiteX15" fmla="*/ 1449321 w 2347096"/>
                <a:gd name="connsiteY15" fmla="*/ 1978667 h 2057270"/>
                <a:gd name="connsiteX16" fmla="*/ 1482572 w 2347096"/>
                <a:gd name="connsiteY16" fmla="*/ 1968692 h 2057270"/>
                <a:gd name="connsiteX17" fmla="*/ 1505848 w 2347096"/>
                <a:gd name="connsiteY17" fmla="*/ 1965367 h 2057270"/>
                <a:gd name="connsiteX18" fmla="*/ 1519148 w 2347096"/>
                <a:gd name="connsiteY18" fmla="*/ 1962042 h 2057270"/>
                <a:gd name="connsiteX19" fmla="*/ 1559049 w 2347096"/>
                <a:gd name="connsiteY19" fmla="*/ 1955391 h 2057270"/>
                <a:gd name="connsiteX20" fmla="*/ 1572350 w 2347096"/>
                <a:gd name="connsiteY20" fmla="*/ 1952066 h 2057270"/>
                <a:gd name="connsiteX21" fmla="*/ 1592300 w 2347096"/>
                <a:gd name="connsiteY21" fmla="*/ 1945416 h 2057270"/>
                <a:gd name="connsiteX22" fmla="*/ 1622226 w 2347096"/>
                <a:gd name="connsiteY22" fmla="*/ 1938766 h 2057270"/>
                <a:gd name="connsiteX23" fmla="*/ 1648827 w 2347096"/>
                <a:gd name="connsiteY23" fmla="*/ 1932116 h 2057270"/>
                <a:gd name="connsiteX24" fmla="*/ 1658802 w 2347096"/>
                <a:gd name="connsiteY24" fmla="*/ 1925466 h 2057270"/>
                <a:gd name="connsiteX25" fmla="*/ 1698703 w 2347096"/>
                <a:gd name="connsiteY25" fmla="*/ 1918815 h 2057270"/>
                <a:gd name="connsiteX26" fmla="*/ 1725304 w 2347096"/>
                <a:gd name="connsiteY26" fmla="*/ 1912165 h 2057270"/>
                <a:gd name="connsiteX27" fmla="*/ 1735279 w 2347096"/>
                <a:gd name="connsiteY27" fmla="*/ 1908840 h 2057270"/>
                <a:gd name="connsiteX28" fmla="*/ 1745254 w 2347096"/>
                <a:gd name="connsiteY28" fmla="*/ 1902190 h 2057270"/>
                <a:gd name="connsiteX29" fmla="*/ 1758555 w 2347096"/>
                <a:gd name="connsiteY29" fmla="*/ 1898865 h 2057270"/>
                <a:gd name="connsiteX30" fmla="*/ 1788481 w 2347096"/>
                <a:gd name="connsiteY30" fmla="*/ 1888890 h 2057270"/>
                <a:gd name="connsiteX31" fmla="*/ 1798456 w 2347096"/>
                <a:gd name="connsiteY31" fmla="*/ 1885564 h 2057270"/>
                <a:gd name="connsiteX32" fmla="*/ 1821732 w 2347096"/>
                <a:gd name="connsiteY32" fmla="*/ 1875589 h 2057270"/>
                <a:gd name="connsiteX33" fmla="*/ 1854982 w 2347096"/>
                <a:gd name="connsiteY33" fmla="*/ 1868939 h 2057270"/>
                <a:gd name="connsiteX34" fmla="*/ 1881583 w 2347096"/>
                <a:gd name="connsiteY34" fmla="*/ 1862289 h 2057270"/>
                <a:gd name="connsiteX35" fmla="*/ 1901534 w 2347096"/>
                <a:gd name="connsiteY35" fmla="*/ 1855639 h 2057270"/>
                <a:gd name="connsiteX36" fmla="*/ 1911509 w 2347096"/>
                <a:gd name="connsiteY36" fmla="*/ 1852314 h 2057270"/>
                <a:gd name="connsiteX37" fmla="*/ 1938110 w 2347096"/>
                <a:gd name="connsiteY37" fmla="*/ 1845663 h 2057270"/>
                <a:gd name="connsiteX38" fmla="*/ 1958060 w 2347096"/>
                <a:gd name="connsiteY38" fmla="*/ 1839013 h 2057270"/>
                <a:gd name="connsiteX39" fmla="*/ 1971361 w 2347096"/>
                <a:gd name="connsiteY39" fmla="*/ 1835688 h 2057270"/>
                <a:gd name="connsiteX40" fmla="*/ 1991311 w 2347096"/>
                <a:gd name="connsiteY40" fmla="*/ 1829038 h 2057270"/>
                <a:gd name="connsiteX41" fmla="*/ 2001286 w 2347096"/>
                <a:gd name="connsiteY41" fmla="*/ 1825713 h 2057270"/>
                <a:gd name="connsiteX42" fmla="*/ 2017912 w 2347096"/>
                <a:gd name="connsiteY42" fmla="*/ 1815738 h 2057270"/>
                <a:gd name="connsiteX43" fmla="*/ 2034537 w 2347096"/>
                <a:gd name="connsiteY43" fmla="*/ 1809087 h 2057270"/>
                <a:gd name="connsiteX44" fmla="*/ 2047838 w 2347096"/>
                <a:gd name="connsiteY44" fmla="*/ 1805762 h 2057270"/>
                <a:gd name="connsiteX45" fmla="*/ 2067788 w 2347096"/>
                <a:gd name="connsiteY45" fmla="*/ 1799112 h 2057270"/>
                <a:gd name="connsiteX46" fmla="*/ 2077764 w 2347096"/>
                <a:gd name="connsiteY46" fmla="*/ 1795787 h 2057270"/>
                <a:gd name="connsiteX47" fmla="*/ 2087739 w 2347096"/>
                <a:gd name="connsiteY47" fmla="*/ 1792462 h 2057270"/>
                <a:gd name="connsiteX48" fmla="*/ 2091064 w 2347096"/>
                <a:gd name="connsiteY48" fmla="*/ 1782487 h 2057270"/>
                <a:gd name="connsiteX49" fmla="*/ 2111014 w 2347096"/>
                <a:gd name="connsiteY49" fmla="*/ 1775836 h 2057270"/>
                <a:gd name="connsiteX50" fmla="*/ 2117665 w 2347096"/>
                <a:gd name="connsiteY50" fmla="*/ 1769186 h 2057270"/>
                <a:gd name="connsiteX51" fmla="*/ 2180841 w 2347096"/>
                <a:gd name="connsiteY51" fmla="*/ 1735935 h 2057270"/>
                <a:gd name="connsiteX52" fmla="*/ 2207442 w 2347096"/>
                <a:gd name="connsiteY52" fmla="*/ 1722635 h 2057270"/>
                <a:gd name="connsiteX53" fmla="*/ 2227393 w 2347096"/>
                <a:gd name="connsiteY53" fmla="*/ 1709335 h 2057270"/>
                <a:gd name="connsiteX54" fmla="*/ 2263969 w 2347096"/>
                <a:gd name="connsiteY54" fmla="*/ 1699359 h 2057270"/>
                <a:gd name="connsiteX55" fmla="*/ 2293894 w 2347096"/>
                <a:gd name="connsiteY55" fmla="*/ 1686059 h 2057270"/>
                <a:gd name="connsiteX56" fmla="*/ 2303870 w 2347096"/>
                <a:gd name="connsiteY56" fmla="*/ 1682734 h 2057270"/>
                <a:gd name="connsiteX57" fmla="*/ 2323820 w 2347096"/>
                <a:gd name="connsiteY57" fmla="*/ 1669434 h 2057270"/>
                <a:gd name="connsiteX58" fmla="*/ 2347096 w 2347096"/>
                <a:gd name="connsiteY58" fmla="*/ 1652808 h 2057270"/>
                <a:gd name="connsiteX59" fmla="*/ 2343771 w 2347096"/>
                <a:gd name="connsiteY59" fmla="*/ 1642833 h 2057270"/>
                <a:gd name="connsiteX60" fmla="*/ 2333796 w 2347096"/>
                <a:gd name="connsiteY60" fmla="*/ 1636183 h 2057270"/>
                <a:gd name="connsiteX61" fmla="*/ 2297220 w 2347096"/>
                <a:gd name="connsiteY61" fmla="*/ 1626207 h 2057270"/>
                <a:gd name="connsiteX62" fmla="*/ 2287244 w 2347096"/>
                <a:gd name="connsiteY62" fmla="*/ 1622882 h 2057270"/>
                <a:gd name="connsiteX63" fmla="*/ 2277269 w 2347096"/>
                <a:gd name="connsiteY63" fmla="*/ 1616232 h 2057270"/>
                <a:gd name="connsiteX64" fmla="*/ 2257318 w 2347096"/>
                <a:gd name="connsiteY64" fmla="*/ 1589631 h 2057270"/>
                <a:gd name="connsiteX65" fmla="*/ 2244018 w 2347096"/>
                <a:gd name="connsiteY65" fmla="*/ 1582981 h 2057270"/>
                <a:gd name="connsiteX66" fmla="*/ 2237368 w 2347096"/>
                <a:gd name="connsiteY66" fmla="*/ 1573006 h 2057270"/>
                <a:gd name="connsiteX67" fmla="*/ 2224068 w 2347096"/>
                <a:gd name="connsiteY67" fmla="*/ 1569681 h 2057270"/>
                <a:gd name="connsiteX68" fmla="*/ 2210767 w 2347096"/>
                <a:gd name="connsiteY68" fmla="*/ 1563031 h 2057270"/>
                <a:gd name="connsiteX69" fmla="*/ 2200792 w 2347096"/>
                <a:gd name="connsiteY69" fmla="*/ 1559706 h 2057270"/>
                <a:gd name="connsiteX70" fmla="*/ 2174191 w 2347096"/>
                <a:gd name="connsiteY70" fmla="*/ 1549730 h 2057270"/>
                <a:gd name="connsiteX71" fmla="*/ 2164216 w 2347096"/>
                <a:gd name="connsiteY71" fmla="*/ 1543080 h 2057270"/>
                <a:gd name="connsiteX72" fmla="*/ 2130965 w 2347096"/>
                <a:gd name="connsiteY72" fmla="*/ 1536430 h 2057270"/>
                <a:gd name="connsiteX73" fmla="*/ 2094389 w 2347096"/>
                <a:gd name="connsiteY73" fmla="*/ 1529780 h 2057270"/>
                <a:gd name="connsiteX74" fmla="*/ 2074438 w 2347096"/>
                <a:gd name="connsiteY74" fmla="*/ 1523130 h 2057270"/>
                <a:gd name="connsiteX75" fmla="*/ 2051163 w 2347096"/>
                <a:gd name="connsiteY75" fmla="*/ 1516479 h 2057270"/>
                <a:gd name="connsiteX76" fmla="*/ 1994636 w 2347096"/>
                <a:gd name="connsiteY76" fmla="*/ 1509829 h 2057270"/>
                <a:gd name="connsiteX77" fmla="*/ 1815081 w 2347096"/>
                <a:gd name="connsiteY77" fmla="*/ 1513154 h 2057270"/>
                <a:gd name="connsiteX78" fmla="*/ 1785156 w 2347096"/>
                <a:gd name="connsiteY78" fmla="*/ 1523130 h 2057270"/>
                <a:gd name="connsiteX79" fmla="*/ 1751905 w 2347096"/>
                <a:gd name="connsiteY79" fmla="*/ 1533105 h 2057270"/>
                <a:gd name="connsiteX80" fmla="*/ 1731954 w 2347096"/>
                <a:gd name="connsiteY80" fmla="*/ 1546405 h 2057270"/>
                <a:gd name="connsiteX81" fmla="*/ 1721979 w 2347096"/>
                <a:gd name="connsiteY81" fmla="*/ 1553055 h 2057270"/>
                <a:gd name="connsiteX82" fmla="*/ 1708678 w 2347096"/>
                <a:gd name="connsiteY82" fmla="*/ 1559706 h 2057270"/>
                <a:gd name="connsiteX83" fmla="*/ 1702028 w 2347096"/>
                <a:gd name="connsiteY83" fmla="*/ 1569681 h 2057270"/>
                <a:gd name="connsiteX84" fmla="*/ 1695378 w 2347096"/>
                <a:gd name="connsiteY84" fmla="*/ 1589631 h 2057270"/>
                <a:gd name="connsiteX85" fmla="*/ 1698703 w 2347096"/>
                <a:gd name="connsiteY85" fmla="*/ 1642833 h 2057270"/>
                <a:gd name="connsiteX86" fmla="*/ 1698703 w 2347096"/>
                <a:gd name="connsiteY86" fmla="*/ 1706010 h 2057270"/>
                <a:gd name="connsiteX87" fmla="*/ 1688728 w 2347096"/>
                <a:gd name="connsiteY87" fmla="*/ 1712660 h 2057270"/>
                <a:gd name="connsiteX88" fmla="*/ 1668777 w 2347096"/>
                <a:gd name="connsiteY88" fmla="*/ 1719310 h 2057270"/>
                <a:gd name="connsiteX89" fmla="*/ 1658802 w 2347096"/>
                <a:gd name="connsiteY89" fmla="*/ 1722635 h 2057270"/>
                <a:gd name="connsiteX90" fmla="*/ 1645502 w 2347096"/>
                <a:gd name="connsiteY90" fmla="*/ 1729285 h 2057270"/>
                <a:gd name="connsiteX91" fmla="*/ 1598950 w 2347096"/>
                <a:gd name="connsiteY91" fmla="*/ 1735935 h 2057270"/>
                <a:gd name="connsiteX92" fmla="*/ 1306342 w 2347096"/>
                <a:gd name="connsiteY92" fmla="*/ 1732610 h 2057270"/>
                <a:gd name="connsiteX93" fmla="*/ 1293042 w 2347096"/>
                <a:gd name="connsiteY93" fmla="*/ 1729285 h 2057270"/>
                <a:gd name="connsiteX94" fmla="*/ 1273092 w 2347096"/>
                <a:gd name="connsiteY94" fmla="*/ 1722635 h 2057270"/>
                <a:gd name="connsiteX95" fmla="*/ 1256466 w 2347096"/>
                <a:gd name="connsiteY95" fmla="*/ 1712660 h 2057270"/>
                <a:gd name="connsiteX96" fmla="*/ 1236516 w 2347096"/>
                <a:gd name="connsiteY96" fmla="*/ 1699359 h 2057270"/>
                <a:gd name="connsiteX97" fmla="*/ 1229865 w 2347096"/>
                <a:gd name="connsiteY97" fmla="*/ 1692709 h 2057270"/>
                <a:gd name="connsiteX98" fmla="*/ 1209915 w 2347096"/>
                <a:gd name="connsiteY98" fmla="*/ 1686059 h 2057270"/>
                <a:gd name="connsiteX99" fmla="*/ 1189964 w 2347096"/>
                <a:gd name="connsiteY99" fmla="*/ 1676084 h 2057270"/>
                <a:gd name="connsiteX100" fmla="*/ 1176664 w 2347096"/>
                <a:gd name="connsiteY100" fmla="*/ 1662783 h 2057270"/>
                <a:gd name="connsiteX101" fmla="*/ 1150063 w 2347096"/>
                <a:gd name="connsiteY101" fmla="*/ 1629532 h 2057270"/>
                <a:gd name="connsiteX102" fmla="*/ 1130113 w 2347096"/>
                <a:gd name="connsiteY102" fmla="*/ 1616232 h 2057270"/>
                <a:gd name="connsiteX103" fmla="*/ 1110162 w 2347096"/>
                <a:gd name="connsiteY103" fmla="*/ 1609582 h 2057270"/>
                <a:gd name="connsiteX104" fmla="*/ 1100187 w 2347096"/>
                <a:gd name="connsiteY104" fmla="*/ 1602932 h 2057270"/>
                <a:gd name="connsiteX105" fmla="*/ 1080236 w 2347096"/>
                <a:gd name="connsiteY105" fmla="*/ 1596282 h 2057270"/>
                <a:gd name="connsiteX106" fmla="*/ 1070261 w 2347096"/>
                <a:gd name="connsiteY106" fmla="*/ 1592956 h 2057270"/>
                <a:gd name="connsiteX107" fmla="*/ 1050310 w 2347096"/>
                <a:gd name="connsiteY107" fmla="*/ 1582981 h 2057270"/>
                <a:gd name="connsiteX108" fmla="*/ 1030360 w 2347096"/>
                <a:gd name="connsiteY108" fmla="*/ 1573006 h 2057270"/>
                <a:gd name="connsiteX109" fmla="*/ 1007084 w 2347096"/>
                <a:gd name="connsiteY109" fmla="*/ 1563031 h 2057270"/>
                <a:gd name="connsiteX110" fmla="*/ 997109 w 2347096"/>
                <a:gd name="connsiteY110" fmla="*/ 1553055 h 2057270"/>
                <a:gd name="connsiteX111" fmla="*/ 977158 w 2347096"/>
                <a:gd name="connsiteY111" fmla="*/ 1546405 h 2057270"/>
                <a:gd name="connsiteX112" fmla="*/ 967183 w 2347096"/>
                <a:gd name="connsiteY112" fmla="*/ 1539755 h 2057270"/>
                <a:gd name="connsiteX113" fmla="*/ 957208 w 2347096"/>
                <a:gd name="connsiteY113" fmla="*/ 1536430 h 2057270"/>
                <a:gd name="connsiteX114" fmla="*/ 940582 w 2347096"/>
                <a:gd name="connsiteY114" fmla="*/ 1523130 h 2057270"/>
                <a:gd name="connsiteX115" fmla="*/ 904006 w 2347096"/>
                <a:gd name="connsiteY115" fmla="*/ 1486554 h 2057270"/>
                <a:gd name="connsiteX116" fmla="*/ 894031 w 2347096"/>
                <a:gd name="connsiteY116" fmla="*/ 1476578 h 2057270"/>
                <a:gd name="connsiteX117" fmla="*/ 884056 w 2347096"/>
                <a:gd name="connsiteY117" fmla="*/ 1466603 h 2057270"/>
                <a:gd name="connsiteX118" fmla="*/ 880731 w 2347096"/>
                <a:gd name="connsiteY118" fmla="*/ 1456628 h 2057270"/>
                <a:gd name="connsiteX119" fmla="*/ 870756 w 2347096"/>
                <a:gd name="connsiteY119" fmla="*/ 1449978 h 2057270"/>
                <a:gd name="connsiteX120" fmla="*/ 864105 w 2347096"/>
                <a:gd name="connsiteY120" fmla="*/ 1443327 h 2057270"/>
                <a:gd name="connsiteX121" fmla="*/ 847480 w 2347096"/>
                <a:gd name="connsiteY121" fmla="*/ 1413402 h 2057270"/>
                <a:gd name="connsiteX122" fmla="*/ 834180 w 2347096"/>
                <a:gd name="connsiteY122" fmla="*/ 1396776 h 2057270"/>
                <a:gd name="connsiteX123" fmla="*/ 830854 w 2347096"/>
                <a:gd name="connsiteY123" fmla="*/ 1386801 h 2057270"/>
                <a:gd name="connsiteX124" fmla="*/ 820879 w 2347096"/>
                <a:gd name="connsiteY124" fmla="*/ 1383476 h 2057270"/>
                <a:gd name="connsiteX125" fmla="*/ 814229 w 2347096"/>
                <a:gd name="connsiteY125" fmla="*/ 1363525 h 2057270"/>
                <a:gd name="connsiteX126" fmla="*/ 797604 w 2347096"/>
                <a:gd name="connsiteY126" fmla="*/ 1340250 h 2057270"/>
                <a:gd name="connsiteX127" fmla="*/ 794278 w 2347096"/>
                <a:gd name="connsiteY127" fmla="*/ 1330274 h 2057270"/>
                <a:gd name="connsiteX128" fmla="*/ 787628 w 2347096"/>
                <a:gd name="connsiteY128" fmla="*/ 1320299 h 2057270"/>
                <a:gd name="connsiteX129" fmla="*/ 780978 w 2347096"/>
                <a:gd name="connsiteY129" fmla="*/ 1300348 h 2057270"/>
                <a:gd name="connsiteX130" fmla="*/ 777653 w 2347096"/>
                <a:gd name="connsiteY130" fmla="*/ 1290373 h 2057270"/>
                <a:gd name="connsiteX131" fmla="*/ 774328 w 2347096"/>
                <a:gd name="connsiteY131" fmla="*/ 1280398 h 2057270"/>
                <a:gd name="connsiteX132" fmla="*/ 771003 w 2347096"/>
                <a:gd name="connsiteY132" fmla="*/ 1193946 h 2057270"/>
                <a:gd name="connsiteX133" fmla="*/ 767678 w 2347096"/>
                <a:gd name="connsiteY133" fmla="*/ 1183970 h 2057270"/>
                <a:gd name="connsiteX134" fmla="*/ 771003 w 2347096"/>
                <a:gd name="connsiteY134" fmla="*/ 1160695 h 2057270"/>
                <a:gd name="connsiteX135" fmla="*/ 774328 w 2347096"/>
                <a:gd name="connsiteY135" fmla="*/ 1150719 h 2057270"/>
                <a:gd name="connsiteX136" fmla="*/ 784303 w 2347096"/>
                <a:gd name="connsiteY136" fmla="*/ 1144069 h 2057270"/>
                <a:gd name="connsiteX137" fmla="*/ 790953 w 2347096"/>
                <a:gd name="connsiteY137" fmla="*/ 1124119 h 2057270"/>
                <a:gd name="connsiteX138" fmla="*/ 784303 w 2347096"/>
                <a:gd name="connsiteY138" fmla="*/ 1057617 h 2057270"/>
                <a:gd name="connsiteX139" fmla="*/ 777653 w 2347096"/>
                <a:gd name="connsiteY139" fmla="*/ 1047642 h 2057270"/>
                <a:gd name="connsiteX140" fmla="*/ 771003 w 2347096"/>
                <a:gd name="connsiteY140" fmla="*/ 1040991 h 2057270"/>
                <a:gd name="connsiteX141" fmla="*/ 761028 w 2347096"/>
                <a:gd name="connsiteY141" fmla="*/ 1021041 h 2057270"/>
                <a:gd name="connsiteX142" fmla="*/ 751052 w 2347096"/>
                <a:gd name="connsiteY142" fmla="*/ 1014391 h 2057270"/>
                <a:gd name="connsiteX143" fmla="*/ 744402 w 2347096"/>
                <a:gd name="connsiteY143" fmla="*/ 1007740 h 2057270"/>
                <a:gd name="connsiteX144" fmla="*/ 721126 w 2347096"/>
                <a:gd name="connsiteY144" fmla="*/ 997765 h 2057270"/>
                <a:gd name="connsiteX145" fmla="*/ 711151 w 2347096"/>
                <a:gd name="connsiteY145" fmla="*/ 987790 h 2057270"/>
                <a:gd name="connsiteX146" fmla="*/ 671250 w 2347096"/>
                <a:gd name="connsiteY146" fmla="*/ 984465 h 2057270"/>
                <a:gd name="connsiteX147" fmla="*/ 588123 w 2347096"/>
                <a:gd name="connsiteY147" fmla="*/ 981140 h 2057270"/>
                <a:gd name="connsiteX148" fmla="*/ 574822 w 2347096"/>
                <a:gd name="connsiteY148" fmla="*/ 977815 h 2057270"/>
                <a:gd name="connsiteX149" fmla="*/ 554872 w 2347096"/>
                <a:gd name="connsiteY149" fmla="*/ 971164 h 2057270"/>
                <a:gd name="connsiteX150" fmla="*/ 538246 w 2347096"/>
                <a:gd name="connsiteY150" fmla="*/ 941239 h 2057270"/>
                <a:gd name="connsiteX151" fmla="*/ 531596 w 2347096"/>
                <a:gd name="connsiteY151" fmla="*/ 934588 h 2057270"/>
                <a:gd name="connsiteX152" fmla="*/ 514971 w 2347096"/>
                <a:gd name="connsiteY152" fmla="*/ 914638 h 2057270"/>
                <a:gd name="connsiteX153" fmla="*/ 504996 w 2347096"/>
                <a:gd name="connsiteY153" fmla="*/ 907988 h 2057270"/>
                <a:gd name="connsiteX154" fmla="*/ 491695 w 2347096"/>
                <a:gd name="connsiteY154" fmla="*/ 894687 h 2057270"/>
                <a:gd name="connsiteX155" fmla="*/ 488370 w 2347096"/>
                <a:gd name="connsiteY155" fmla="*/ 884712 h 2057270"/>
                <a:gd name="connsiteX156" fmla="*/ 478395 w 2347096"/>
                <a:gd name="connsiteY156" fmla="*/ 864762 h 2057270"/>
                <a:gd name="connsiteX157" fmla="*/ 481720 w 2347096"/>
                <a:gd name="connsiteY157" fmla="*/ 831511 h 2057270"/>
                <a:gd name="connsiteX158" fmla="*/ 488370 w 2347096"/>
                <a:gd name="connsiteY158" fmla="*/ 811560 h 2057270"/>
                <a:gd name="connsiteX159" fmla="*/ 498345 w 2347096"/>
                <a:gd name="connsiteY159" fmla="*/ 791610 h 2057270"/>
                <a:gd name="connsiteX160" fmla="*/ 495020 w 2347096"/>
                <a:gd name="connsiteY160" fmla="*/ 761684 h 2057270"/>
                <a:gd name="connsiteX161" fmla="*/ 488370 w 2347096"/>
                <a:gd name="connsiteY161" fmla="*/ 738408 h 2057270"/>
                <a:gd name="connsiteX162" fmla="*/ 485045 w 2347096"/>
                <a:gd name="connsiteY162" fmla="*/ 725108 h 2057270"/>
                <a:gd name="connsiteX163" fmla="*/ 481720 w 2347096"/>
                <a:gd name="connsiteY163" fmla="*/ 715132 h 2057270"/>
                <a:gd name="connsiteX164" fmla="*/ 471745 w 2347096"/>
                <a:gd name="connsiteY164" fmla="*/ 688532 h 2057270"/>
                <a:gd name="connsiteX165" fmla="*/ 461769 w 2347096"/>
                <a:gd name="connsiteY165" fmla="*/ 671906 h 2057270"/>
                <a:gd name="connsiteX166" fmla="*/ 448469 w 2347096"/>
                <a:gd name="connsiteY166" fmla="*/ 651956 h 2057270"/>
                <a:gd name="connsiteX167" fmla="*/ 445144 w 2347096"/>
                <a:gd name="connsiteY167" fmla="*/ 641980 h 2057270"/>
                <a:gd name="connsiteX168" fmla="*/ 438494 w 2347096"/>
                <a:gd name="connsiteY168" fmla="*/ 632005 h 2057270"/>
                <a:gd name="connsiteX169" fmla="*/ 431844 w 2347096"/>
                <a:gd name="connsiteY169" fmla="*/ 612055 h 2057270"/>
                <a:gd name="connsiteX170" fmla="*/ 435169 w 2347096"/>
                <a:gd name="connsiteY170" fmla="*/ 588779 h 2057270"/>
                <a:gd name="connsiteX171" fmla="*/ 501670 w 2347096"/>
                <a:gd name="connsiteY171" fmla="*/ 588779 h 2057270"/>
                <a:gd name="connsiteX172" fmla="*/ 521621 w 2347096"/>
                <a:gd name="connsiteY172" fmla="*/ 608730 h 2057270"/>
                <a:gd name="connsiteX173" fmla="*/ 528271 w 2347096"/>
                <a:gd name="connsiteY173" fmla="*/ 618705 h 2057270"/>
                <a:gd name="connsiteX174" fmla="*/ 531596 w 2347096"/>
                <a:gd name="connsiteY174" fmla="*/ 628680 h 2057270"/>
                <a:gd name="connsiteX175" fmla="*/ 548222 w 2347096"/>
                <a:gd name="connsiteY175" fmla="*/ 645306 h 2057270"/>
                <a:gd name="connsiteX176" fmla="*/ 568172 w 2347096"/>
                <a:gd name="connsiteY176" fmla="*/ 658606 h 2057270"/>
                <a:gd name="connsiteX177" fmla="*/ 578148 w 2347096"/>
                <a:gd name="connsiteY177" fmla="*/ 665256 h 2057270"/>
                <a:gd name="connsiteX178" fmla="*/ 594773 w 2347096"/>
                <a:gd name="connsiteY178" fmla="*/ 678556 h 2057270"/>
                <a:gd name="connsiteX179" fmla="*/ 601423 w 2347096"/>
                <a:gd name="connsiteY179" fmla="*/ 685207 h 2057270"/>
                <a:gd name="connsiteX180" fmla="*/ 614724 w 2347096"/>
                <a:gd name="connsiteY180" fmla="*/ 691857 h 2057270"/>
                <a:gd name="connsiteX181" fmla="*/ 621374 w 2347096"/>
                <a:gd name="connsiteY181" fmla="*/ 701832 h 2057270"/>
                <a:gd name="connsiteX182" fmla="*/ 641324 w 2347096"/>
                <a:gd name="connsiteY182" fmla="*/ 708482 h 2057270"/>
                <a:gd name="connsiteX183" fmla="*/ 651300 w 2347096"/>
                <a:gd name="connsiteY183" fmla="*/ 711807 h 2057270"/>
                <a:gd name="connsiteX184" fmla="*/ 661275 w 2347096"/>
                <a:gd name="connsiteY184" fmla="*/ 715132 h 2057270"/>
                <a:gd name="connsiteX185" fmla="*/ 687876 w 2347096"/>
                <a:gd name="connsiteY185" fmla="*/ 721783 h 2057270"/>
                <a:gd name="connsiteX186" fmla="*/ 751052 w 2347096"/>
                <a:gd name="connsiteY186" fmla="*/ 718458 h 2057270"/>
                <a:gd name="connsiteX187" fmla="*/ 771003 w 2347096"/>
                <a:gd name="connsiteY187" fmla="*/ 708482 h 2057270"/>
                <a:gd name="connsiteX188" fmla="*/ 790953 w 2347096"/>
                <a:gd name="connsiteY188" fmla="*/ 701832 h 2057270"/>
                <a:gd name="connsiteX189" fmla="*/ 797604 w 2347096"/>
                <a:gd name="connsiteY189" fmla="*/ 695182 h 2057270"/>
                <a:gd name="connsiteX190" fmla="*/ 807579 w 2347096"/>
                <a:gd name="connsiteY190" fmla="*/ 671906 h 2057270"/>
                <a:gd name="connsiteX191" fmla="*/ 804254 w 2347096"/>
                <a:gd name="connsiteY191" fmla="*/ 638655 h 2057270"/>
                <a:gd name="connsiteX192" fmla="*/ 797604 w 2347096"/>
                <a:gd name="connsiteY192" fmla="*/ 628680 h 2057270"/>
                <a:gd name="connsiteX193" fmla="*/ 784303 w 2347096"/>
                <a:gd name="connsiteY193" fmla="*/ 602079 h 2057270"/>
                <a:gd name="connsiteX194" fmla="*/ 780978 w 2347096"/>
                <a:gd name="connsiteY194" fmla="*/ 592104 h 2057270"/>
                <a:gd name="connsiteX195" fmla="*/ 774328 w 2347096"/>
                <a:gd name="connsiteY195" fmla="*/ 582129 h 2057270"/>
                <a:gd name="connsiteX196" fmla="*/ 767678 w 2347096"/>
                <a:gd name="connsiteY196" fmla="*/ 555528 h 2057270"/>
                <a:gd name="connsiteX197" fmla="*/ 754377 w 2347096"/>
                <a:gd name="connsiteY197" fmla="*/ 535578 h 2057270"/>
                <a:gd name="connsiteX198" fmla="*/ 747727 w 2347096"/>
                <a:gd name="connsiteY198" fmla="*/ 515627 h 2057270"/>
                <a:gd name="connsiteX199" fmla="*/ 737752 w 2347096"/>
                <a:gd name="connsiteY199" fmla="*/ 505652 h 2057270"/>
                <a:gd name="connsiteX200" fmla="*/ 731102 w 2347096"/>
                <a:gd name="connsiteY200" fmla="*/ 495676 h 2057270"/>
                <a:gd name="connsiteX201" fmla="*/ 721126 w 2347096"/>
                <a:gd name="connsiteY201" fmla="*/ 489026 h 2057270"/>
                <a:gd name="connsiteX202" fmla="*/ 704501 w 2347096"/>
                <a:gd name="connsiteY202" fmla="*/ 472401 h 2057270"/>
                <a:gd name="connsiteX203" fmla="*/ 684550 w 2347096"/>
                <a:gd name="connsiteY203" fmla="*/ 455775 h 2057270"/>
                <a:gd name="connsiteX204" fmla="*/ 664600 w 2347096"/>
                <a:gd name="connsiteY204" fmla="*/ 449125 h 2057270"/>
                <a:gd name="connsiteX205" fmla="*/ 634674 w 2347096"/>
                <a:gd name="connsiteY205" fmla="*/ 432500 h 2057270"/>
                <a:gd name="connsiteX206" fmla="*/ 618049 w 2347096"/>
                <a:gd name="connsiteY206" fmla="*/ 415874 h 2057270"/>
                <a:gd name="connsiteX207" fmla="*/ 601423 w 2347096"/>
                <a:gd name="connsiteY207" fmla="*/ 399249 h 2057270"/>
                <a:gd name="connsiteX208" fmla="*/ 584798 w 2347096"/>
                <a:gd name="connsiteY208" fmla="*/ 385948 h 2057270"/>
                <a:gd name="connsiteX209" fmla="*/ 581473 w 2347096"/>
                <a:gd name="connsiteY209" fmla="*/ 375973 h 2057270"/>
                <a:gd name="connsiteX210" fmla="*/ 564847 w 2347096"/>
                <a:gd name="connsiteY210" fmla="*/ 362673 h 2057270"/>
                <a:gd name="connsiteX211" fmla="*/ 558197 w 2347096"/>
                <a:gd name="connsiteY211" fmla="*/ 352698 h 2057270"/>
                <a:gd name="connsiteX212" fmla="*/ 544897 w 2347096"/>
                <a:gd name="connsiteY212" fmla="*/ 336072 h 2057270"/>
                <a:gd name="connsiteX213" fmla="*/ 538246 w 2347096"/>
                <a:gd name="connsiteY213" fmla="*/ 316122 h 2057270"/>
                <a:gd name="connsiteX214" fmla="*/ 534921 w 2347096"/>
                <a:gd name="connsiteY214" fmla="*/ 306146 h 2057270"/>
                <a:gd name="connsiteX215" fmla="*/ 528271 w 2347096"/>
                <a:gd name="connsiteY215" fmla="*/ 296171 h 2057270"/>
                <a:gd name="connsiteX216" fmla="*/ 524946 w 2347096"/>
                <a:gd name="connsiteY216" fmla="*/ 223019 h 2057270"/>
                <a:gd name="connsiteX217" fmla="*/ 514971 w 2347096"/>
                <a:gd name="connsiteY217" fmla="*/ 203068 h 2057270"/>
                <a:gd name="connsiteX218" fmla="*/ 511646 w 2347096"/>
                <a:gd name="connsiteY218" fmla="*/ 193093 h 2057270"/>
                <a:gd name="connsiteX219" fmla="*/ 498345 w 2347096"/>
                <a:gd name="connsiteY219" fmla="*/ 176468 h 2057270"/>
                <a:gd name="connsiteX220" fmla="*/ 491695 w 2347096"/>
                <a:gd name="connsiteY220" fmla="*/ 166492 h 2057270"/>
                <a:gd name="connsiteX221" fmla="*/ 471745 w 2347096"/>
                <a:gd name="connsiteY221" fmla="*/ 156517 h 2057270"/>
                <a:gd name="connsiteX222" fmla="*/ 445144 w 2347096"/>
                <a:gd name="connsiteY222" fmla="*/ 139892 h 2057270"/>
                <a:gd name="connsiteX223" fmla="*/ 435169 w 2347096"/>
                <a:gd name="connsiteY223" fmla="*/ 136567 h 2057270"/>
                <a:gd name="connsiteX224" fmla="*/ 425193 w 2347096"/>
                <a:gd name="connsiteY224" fmla="*/ 133242 h 2057270"/>
                <a:gd name="connsiteX225" fmla="*/ 375317 w 2347096"/>
                <a:gd name="connsiteY225" fmla="*/ 136567 h 2057270"/>
                <a:gd name="connsiteX226" fmla="*/ 368667 w 2347096"/>
                <a:gd name="connsiteY226" fmla="*/ 146542 h 2057270"/>
                <a:gd name="connsiteX227" fmla="*/ 358692 w 2347096"/>
                <a:gd name="connsiteY227" fmla="*/ 183118 h 2057270"/>
                <a:gd name="connsiteX228" fmla="*/ 355366 w 2347096"/>
                <a:gd name="connsiteY228" fmla="*/ 193093 h 2057270"/>
                <a:gd name="connsiteX229" fmla="*/ 358692 w 2347096"/>
                <a:gd name="connsiteY229" fmla="*/ 209719 h 2057270"/>
                <a:gd name="connsiteX230" fmla="*/ 365342 w 2347096"/>
                <a:gd name="connsiteY230" fmla="*/ 272895 h 2057270"/>
                <a:gd name="connsiteX231" fmla="*/ 365342 w 2347096"/>
                <a:gd name="connsiteY231" fmla="*/ 356023 h 2057270"/>
                <a:gd name="connsiteX232" fmla="*/ 358692 w 2347096"/>
                <a:gd name="connsiteY232" fmla="*/ 379298 h 2057270"/>
                <a:gd name="connsiteX233" fmla="*/ 352041 w 2347096"/>
                <a:gd name="connsiteY233" fmla="*/ 385948 h 2057270"/>
                <a:gd name="connsiteX234" fmla="*/ 345391 w 2347096"/>
                <a:gd name="connsiteY234" fmla="*/ 395924 h 2057270"/>
                <a:gd name="connsiteX235" fmla="*/ 328766 w 2347096"/>
                <a:gd name="connsiteY235" fmla="*/ 399249 h 2057270"/>
                <a:gd name="connsiteX236" fmla="*/ 292190 w 2347096"/>
                <a:gd name="connsiteY236" fmla="*/ 395924 h 2057270"/>
                <a:gd name="connsiteX237" fmla="*/ 268914 w 2347096"/>
                <a:gd name="connsiteY237" fmla="*/ 369323 h 2057270"/>
                <a:gd name="connsiteX238" fmla="*/ 258939 w 2347096"/>
                <a:gd name="connsiteY238" fmla="*/ 362673 h 2057270"/>
                <a:gd name="connsiteX239" fmla="*/ 252289 w 2347096"/>
                <a:gd name="connsiteY239" fmla="*/ 342722 h 2057270"/>
                <a:gd name="connsiteX240" fmla="*/ 248964 w 2347096"/>
                <a:gd name="connsiteY240" fmla="*/ 332747 h 2057270"/>
                <a:gd name="connsiteX241" fmla="*/ 245638 w 2347096"/>
                <a:gd name="connsiteY241" fmla="*/ 319447 h 2057270"/>
                <a:gd name="connsiteX242" fmla="*/ 238988 w 2347096"/>
                <a:gd name="connsiteY242" fmla="*/ 309471 h 2057270"/>
                <a:gd name="connsiteX243" fmla="*/ 232338 w 2347096"/>
                <a:gd name="connsiteY243" fmla="*/ 289521 h 2057270"/>
                <a:gd name="connsiteX244" fmla="*/ 229013 w 2347096"/>
                <a:gd name="connsiteY244" fmla="*/ 279546 h 2057270"/>
                <a:gd name="connsiteX245" fmla="*/ 222363 w 2347096"/>
                <a:gd name="connsiteY245" fmla="*/ 269570 h 2057270"/>
                <a:gd name="connsiteX246" fmla="*/ 212388 w 2347096"/>
                <a:gd name="connsiteY246" fmla="*/ 239644 h 2057270"/>
                <a:gd name="connsiteX247" fmla="*/ 209062 w 2347096"/>
                <a:gd name="connsiteY247" fmla="*/ 229669 h 2057270"/>
                <a:gd name="connsiteX248" fmla="*/ 202412 w 2347096"/>
                <a:gd name="connsiteY248" fmla="*/ 216369 h 2057270"/>
                <a:gd name="connsiteX249" fmla="*/ 192437 w 2347096"/>
                <a:gd name="connsiteY249" fmla="*/ 199743 h 2057270"/>
                <a:gd name="connsiteX250" fmla="*/ 185787 w 2347096"/>
                <a:gd name="connsiteY250" fmla="*/ 179793 h 2057270"/>
                <a:gd name="connsiteX251" fmla="*/ 179137 w 2347096"/>
                <a:gd name="connsiteY251" fmla="*/ 149867 h 2057270"/>
                <a:gd name="connsiteX252" fmla="*/ 175812 w 2347096"/>
                <a:gd name="connsiteY252" fmla="*/ 86690 h 2057270"/>
                <a:gd name="connsiteX253" fmla="*/ 162511 w 2347096"/>
                <a:gd name="connsiteY253" fmla="*/ 30164 h 2057270"/>
                <a:gd name="connsiteX254" fmla="*/ 155861 w 2347096"/>
                <a:gd name="connsiteY254" fmla="*/ 20188 h 2057270"/>
                <a:gd name="connsiteX255" fmla="*/ 132585 w 2347096"/>
                <a:gd name="connsiteY255" fmla="*/ 13538 h 2057270"/>
                <a:gd name="connsiteX256" fmla="*/ 122610 w 2347096"/>
                <a:gd name="connsiteY256" fmla="*/ 6888 h 2057270"/>
                <a:gd name="connsiteX257" fmla="*/ 66084 w 2347096"/>
                <a:gd name="connsiteY257" fmla="*/ 6888 h 2057270"/>
                <a:gd name="connsiteX258" fmla="*/ 52783 w 2347096"/>
                <a:gd name="connsiteY258" fmla="*/ 10213 h 2057270"/>
                <a:gd name="connsiteX259" fmla="*/ 26182 w 2347096"/>
                <a:gd name="connsiteY259" fmla="*/ 30164 h 2057270"/>
                <a:gd name="connsiteX260" fmla="*/ 19532 w 2347096"/>
                <a:gd name="connsiteY260" fmla="*/ 43464 h 2057270"/>
                <a:gd name="connsiteX261" fmla="*/ 12882 w 2347096"/>
                <a:gd name="connsiteY261" fmla="*/ 53439 h 2057270"/>
                <a:gd name="connsiteX262" fmla="*/ 2907 w 2347096"/>
                <a:gd name="connsiteY262" fmla="*/ 76715 h 2057270"/>
                <a:gd name="connsiteX263" fmla="*/ 6232 w 2347096"/>
                <a:gd name="connsiteY263" fmla="*/ 99991 h 2057270"/>
                <a:gd name="connsiteX264" fmla="*/ 12882 w 2347096"/>
                <a:gd name="connsiteY264" fmla="*/ 113291 h 2057270"/>
                <a:gd name="connsiteX265" fmla="*/ 29508 w 2347096"/>
                <a:gd name="connsiteY265" fmla="*/ 136567 h 2057270"/>
                <a:gd name="connsiteX266" fmla="*/ 39483 w 2347096"/>
                <a:gd name="connsiteY266" fmla="*/ 159842 h 2057270"/>
                <a:gd name="connsiteX267" fmla="*/ 52783 w 2347096"/>
                <a:gd name="connsiteY267" fmla="*/ 189768 h 2057270"/>
                <a:gd name="connsiteX268" fmla="*/ 59433 w 2347096"/>
                <a:gd name="connsiteY268" fmla="*/ 362673 h 2057270"/>
                <a:gd name="connsiteX269" fmla="*/ 62758 w 2347096"/>
                <a:gd name="connsiteY269" fmla="*/ 472401 h 2057270"/>
                <a:gd name="connsiteX270" fmla="*/ 66084 w 2347096"/>
                <a:gd name="connsiteY270" fmla="*/ 512302 h 2057270"/>
                <a:gd name="connsiteX271" fmla="*/ 69409 w 2347096"/>
                <a:gd name="connsiteY271" fmla="*/ 525602 h 2057270"/>
                <a:gd name="connsiteX272" fmla="*/ 76059 w 2347096"/>
                <a:gd name="connsiteY272" fmla="*/ 548878 h 2057270"/>
                <a:gd name="connsiteX273" fmla="*/ 82709 w 2347096"/>
                <a:gd name="connsiteY273" fmla="*/ 568828 h 2057270"/>
                <a:gd name="connsiteX274" fmla="*/ 86034 w 2347096"/>
                <a:gd name="connsiteY274" fmla="*/ 582129 h 2057270"/>
                <a:gd name="connsiteX275" fmla="*/ 92684 w 2347096"/>
                <a:gd name="connsiteY275" fmla="*/ 605404 h 2057270"/>
                <a:gd name="connsiteX276" fmla="*/ 102660 w 2347096"/>
                <a:gd name="connsiteY276" fmla="*/ 655281 h 2057270"/>
                <a:gd name="connsiteX277" fmla="*/ 105985 w 2347096"/>
                <a:gd name="connsiteY277" fmla="*/ 668581 h 2057270"/>
                <a:gd name="connsiteX278" fmla="*/ 112635 w 2347096"/>
                <a:gd name="connsiteY278" fmla="*/ 698507 h 2057270"/>
                <a:gd name="connsiteX279" fmla="*/ 122610 w 2347096"/>
                <a:gd name="connsiteY279" fmla="*/ 738408 h 2057270"/>
                <a:gd name="connsiteX280" fmla="*/ 132585 w 2347096"/>
                <a:gd name="connsiteY280" fmla="*/ 791610 h 2057270"/>
                <a:gd name="connsiteX281" fmla="*/ 135910 w 2347096"/>
                <a:gd name="connsiteY281" fmla="*/ 801585 h 2057270"/>
                <a:gd name="connsiteX282" fmla="*/ 139236 w 2347096"/>
                <a:gd name="connsiteY282" fmla="*/ 814885 h 2057270"/>
                <a:gd name="connsiteX283" fmla="*/ 145886 w 2347096"/>
                <a:gd name="connsiteY283" fmla="*/ 828186 h 2057270"/>
                <a:gd name="connsiteX284" fmla="*/ 152536 w 2347096"/>
                <a:gd name="connsiteY284" fmla="*/ 848136 h 2057270"/>
                <a:gd name="connsiteX285" fmla="*/ 159186 w 2347096"/>
                <a:gd name="connsiteY285" fmla="*/ 861436 h 2057270"/>
                <a:gd name="connsiteX286" fmla="*/ 162511 w 2347096"/>
                <a:gd name="connsiteY286" fmla="*/ 871412 h 2057270"/>
                <a:gd name="connsiteX287" fmla="*/ 172486 w 2347096"/>
                <a:gd name="connsiteY287" fmla="*/ 878062 h 2057270"/>
                <a:gd name="connsiteX288" fmla="*/ 182462 w 2347096"/>
                <a:gd name="connsiteY288" fmla="*/ 901338 h 2057270"/>
                <a:gd name="connsiteX289" fmla="*/ 189112 w 2347096"/>
                <a:gd name="connsiteY289" fmla="*/ 921288 h 2057270"/>
                <a:gd name="connsiteX290" fmla="*/ 192437 w 2347096"/>
                <a:gd name="connsiteY290" fmla="*/ 931263 h 2057270"/>
                <a:gd name="connsiteX291" fmla="*/ 189112 w 2347096"/>
                <a:gd name="connsiteY291" fmla="*/ 947889 h 2057270"/>
                <a:gd name="connsiteX292" fmla="*/ 199087 w 2347096"/>
                <a:gd name="connsiteY292" fmla="*/ 1011066 h 2057270"/>
                <a:gd name="connsiteX293" fmla="*/ 205737 w 2347096"/>
                <a:gd name="connsiteY293" fmla="*/ 1054292 h 2057270"/>
                <a:gd name="connsiteX294" fmla="*/ 219038 w 2347096"/>
                <a:gd name="connsiteY294" fmla="*/ 1077567 h 2057270"/>
                <a:gd name="connsiteX295" fmla="*/ 232338 w 2347096"/>
                <a:gd name="connsiteY295" fmla="*/ 1107493 h 2057270"/>
                <a:gd name="connsiteX296" fmla="*/ 242313 w 2347096"/>
                <a:gd name="connsiteY296" fmla="*/ 1110818 h 2057270"/>
                <a:gd name="connsiteX297" fmla="*/ 248964 w 2347096"/>
                <a:gd name="connsiteY297" fmla="*/ 1120794 h 2057270"/>
                <a:gd name="connsiteX298" fmla="*/ 268914 w 2347096"/>
                <a:gd name="connsiteY298" fmla="*/ 1137419 h 2057270"/>
                <a:gd name="connsiteX299" fmla="*/ 275564 w 2347096"/>
                <a:gd name="connsiteY299" fmla="*/ 1147394 h 2057270"/>
                <a:gd name="connsiteX300" fmla="*/ 295515 w 2347096"/>
                <a:gd name="connsiteY300" fmla="*/ 1167345 h 2057270"/>
                <a:gd name="connsiteX301" fmla="*/ 312140 w 2347096"/>
                <a:gd name="connsiteY301" fmla="*/ 1183970 h 2057270"/>
                <a:gd name="connsiteX302" fmla="*/ 325441 w 2347096"/>
                <a:gd name="connsiteY302" fmla="*/ 1200596 h 2057270"/>
                <a:gd name="connsiteX303" fmla="*/ 335416 w 2347096"/>
                <a:gd name="connsiteY303" fmla="*/ 1203921 h 2057270"/>
                <a:gd name="connsiteX304" fmla="*/ 338741 w 2347096"/>
                <a:gd name="connsiteY304" fmla="*/ 1213896 h 2057270"/>
                <a:gd name="connsiteX305" fmla="*/ 398593 w 2347096"/>
                <a:gd name="connsiteY305" fmla="*/ 1237172 h 2057270"/>
                <a:gd name="connsiteX306" fmla="*/ 428518 w 2347096"/>
                <a:gd name="connsiteY306" fmla="*/ 1263772 h 2057270"/>
                <a:gd name="connsiteX307" fmla="*/ 435169 w 2347096"/>
                <a:gd name="connsiteY307" fmla="*/ 1270423 h 2057270"/>
                <a:gd name="connsiteX308" fmla="*/ 448469 w 2347096"/>
                <a:gd name="connsiteY308" fmla="*/ 1277073 h 2057270"/>
                <a:gd name="connsiteX309" fmla="*/ 455119 w 2347096"/>
                <a:gd name="connsiteY309" fmla="*/ 1287048 h 2057270"/>
                <a:gd name="connsiteX310" fmla="*/ 465094 w 2347096"/>
                <a:gd name="connsiteY310" fmla="*/ 1290373 h 2057270"/>
                <a:gd name="connsiteX311" fmla="*/ 475070 w 2347096"/>
                <a:gd name="connsiteY311" fmla="*/ 1297023 h 2057270"/>
                <a:gd name="connsiteX312" fmla="*/ 488370 w 2347096"/>
                <a:gd name="connsiteY312" fmla="*/ 1323624 h 2057270"/>
                <a:gd name="connsiteX313" fmla="*/ 498345 w 2347096"/>
                <a:gd name="connsiteY313" fmla="*/ 1333599 h 2057270"/>
                <a:gd name="connsiteX314" fmla="*/ 504996 w 2347096"/>
                <a:gd name="connsiteY314" fmla="*/ 1346900 h 2057270"/>
                <a:gd name="connsiteX315" fmla="*/ 518296 w 2347096"/>
                <a:gd name="connsiteY315" fmla="*/ 1366850 h 2057270"/>
                <a:gd name="connsiteX316" fmla="*/ 531596 w 2347096"/>
                <a:gd name="connsiteY316" fmla="*/ 1390126 h 2057270"/>
                <a:gd name="connsiteX317" fmla="*/ 534921 w 2347096"/>
                <a:gd name="connsiteY317" fmla="*/ 1413402 h 2057270"/>
                <a:gd name="connsiteX318" fmla="*/ 541572 w 2347096"/>
                <a:gd name="connsiteY318" fmla="*/ 1420052 h 2057270"/>
                <a:gd name="connsiteX319" fmla="*/ 548222 w 2347096"/>
                <a:gd name="connsiteY319" fmla="*/ 1443327 h 2057270"/>
                <a:gd name="connsiteX320" fmla="*/ 564847 w 2347096"/>
                <a:gd name="connsiteY320" fmla="*/ 1456628 h 2057270"/>
                <a:gd name="connsiteX321" fmla="*/ 571497 w 2347096"/>
                <a:gd name="connsiteY321" fmla="*/ 1466603 h 2057270"/>
                <a:gd name="connsiteX322" fmla="*/ 588123 w 2347096"/>
                <a:gd name="connsiteY322" fmla="*/ 1503179 h 2057270"/>
                <a:gd name="connsiteX323" fmla="*/ 594773 w 2347096"/>
                <a:gd name="connsiteY323" fmla="*/ 1516479 h 2057270"/>
                <a:gd name="connsiteX324" fmla="*/ 601423 w 2347096"/>
                <a:gd name="connsiteY324" fmla="*/ 1549730 h 2057270"/>
                <a:gd name="connsiteX325" fmla="*/ 611398 w 2347096"/>
                <a:gd name="connsiteY325" fmla="*/ 1556380 h 2057270"/>
                <a:gd name="connsiteX326" fmla="*/ 618049 w 2347096"/>
                <a:gd name="connsiteY326" fmla="*/ 1573006 h 2057270"/>
                <a:gd name="connsiteX327" fmla="*/ 631349 w 2347096"/>
                <a:gd name="connsiteY327" fmla="*/ 1599607 h 2057270"/>
                <a:gd name="connsiteX328" fmla="*/ 634674 w 2347096"/>
                <a:gd name="connsiteY328" fmla="*/ 1612907 h 2057270"/>
                <a:gd name="connsiteX329" fmla="*/ 637999 w 2347096"/>
                <a:gd name="connsiteY329" fmla="*/ 1622882 h 2057270"/>
                <a:gd name="connsiteX330" fmla="*/ 644649 w 2347096"/>
                <a:gd name="connsiteY330" fmla="*/ 1649483 h 2057270"/>
                <a:gd name="connsiteX331" fmla="*/ 651300 w 2347096"/>
                <a:gd name="connsiteY331" fmla="*/ 1662783 h 2057270"/>
                <a:gd name="connsiteX332" fmla="*/ 657950 w 2347096"/>
                <a:gd name="connsiteY332" fmla="*/ 1682734 h 2057270"/>
                <a:gd name="connsiteX333" fmla="*/ 661275 w 2347096"/>
                <a:gd name="connsiteY333" fmla="*/ 1692709 h 2057270"/>
                <a:gd name="connsiteX334" fmla="*/ 667925 w 2347096"/>
                <a:gd name="connsiteY334" fmla="*/ 1706010 h 2057270"/>
                <a:gd name="connsiteX335" fmla="*/ 687876 w 2347096"/>
                <a:gd name="connsiteY335" fmla="*/ 1715985 h 2057270"/>
                <a:gd name="connsiteX336" fmla="*/ 697851 w 2347096"/>
                <a:gd name="connsiteY336" fmla="*/ 1706010 h 2057270"/>
                <a:gd name="connsiteX337" fmla="*/ 691201 w 2347096"/>
                <a:gd name="connsiteY337" fmla="*/ 1696034 h 2057270"/>
                <a:gd name="connsiteX338" fmla="*/ 667925 w 2347096"/>
                <a:gd name="connsiteY338" fmla="*/ 1699359 h 2057270"/>
                <a:gd name="connsiteX339" fmla="*/ 674575 w 2347096"/>
                <a:gd name="connsiteY339" fmla="*/ 1715985 h 2057270"/>
                <a:gd name="connsiteX340" fmla="*/ 681225 w 2347096"/>
                <a:gd name="connsiteY340" fmla="*/ 1749236 h 2057270"/>
                <a:gd name="connsiteX341" fmla="*/ 687876 w 2347096"/>
                <a:gd name="connsiteY341" fmla="*/ 1775836 h 2057270"/>
                <a:gd name="connsiteX342" fmla="*/ 691201 w 2347096"/>
                <a:gd name="connsiteY342" fmla="*/ 1805762 h 2057270"/>
                <a:gd name="connsiteX343" fmla="*/ 697851 w 2347096"/>
                <a:gd name="connsiteY343" fmla="*/ 1825713 h 2057270"/>
                <a:gd name="connsiteX344" fmla="*/ 704501 w 2347096"/>
                <a:gd name="connsiteY344" fmla="*/ 1852314 h 2057270"/>
                <a:gd name="connsiteX345" fmla="*/ 714476 w 2347096"/>
                <a:gd name="connsiteY345" fmla="*/ 1885564 h 2057270"/>
                <a:gd name="connsiteX346" fmla="*/ 721126 w 2347096"/>
                <a:gd name="connsiteY346" fmla="*/ 1892215 h 2057270"/>
                <a:gd name="connsiteX347" fmla="*/ 727777 w 2347096"/>
                <a:gd name="connsiteY347" fmla="*/ 1912165 h 2057270"/>
                <a:gd name="connsiteX348" fmla="*/ 731102 w 2347096"/>
                <a:gd name="connsiteY348" fmla="*/ 1922140 h 2057270"/>
                <a:gd name="connsiteX349" fmla="*/ 751052 w 2347096"/>
                <a:gd name="connsiteY349" fmla="*/ 1948741 h 2057270"/>
                <a:gd name="connsiteX350" fmla="*/ 754377 w 2347096"/>
                <a:gd name="connsiteY350" fmla="*/ 1958716 h 2057270"/>
                <a:gd name="connsiteX351" fmla="*/ 761028 w 2347096"/>
                <a:gd name="connsiteY351" fmla="*/ 1968692 h 2057270"/>
                <a:gd name="connsiteX352" fmla="*/ 777653 w 2347096"/>
                <a:gd name="connsiteY352" fmla="*/ 1991967 h 2057270"/>
                <a:gd name="connsiteX353" fmla="*/ 777653 w 2347096"/>
                <a:gd name="connsiteY353" fmla="*/ 2011918 h 2057270"/>
                <a:gd name="connsiteX354" fmla="*/ 757702 w 2347096"/>
                <a:gd name="connsiteY354" fmla="*/ 2018568 h 2057270"/>
                <a:gd name="connsiteX355" fmla="*/ 757702 w 2347096"/>
                <a:gd name="connsiteY355" fmla="*/ 2041844 h 2057270"/>
                <a:gd name="connsiteX356" fmla="*/ 767678 w 2347096"/>
                <a:gd name="connsiteY356" fmla="*/ 2035194 h 2057270"/>
                <a:gd name="connsiteX357" fmla="*/ 761028 w 2347096"/>
                <a:gd name="connsiteY357" fmla="*/ 2035194 h 20572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</a:cxnLst>
              <a:rect l="l" t="t" r="r" b="b"/>
              <a:pathLst>
                <a:path w="2347096" h="2057270">
                  <a:moveTo>
                    <a:pt x="761028" y="2035194"/>
                  </a:moveTo>
                  <a:cubicBezTo>
                    <a:pt x="827255" y="2057270"/>
                    <a:pt x="773970" y="2042003"/>
                    <a:pt x="927282" y="2038519"/>
                  </a:cubicBezTo>
                  <a:lnTo>
                    <a:pt x="947233" y="2035194"/>
                  </a:lnTo>
                  <a:cubicBezTo>
                    <a:pt x="952793" y="2034183"/>
                    <a:pt x="958216" y="2032200"/>
                    <a:pt x="963858" y="2031868"/>
                  </a:cubicBezTo>
                  <a:cubicBezTo>
                    <a:pt x="995964" y="2029979"/>
                    <a:pt x="1028143" y="2029651"/>
                    <a:pt x="1060286" y="2028543"/>
                  </a:cubicBezTo>
                  <a:cubicBezTo>
                    <a:pt x="1099990" y="2017199"/>
                    <a:pt x="1067110" y="2025193"/>
                    <a:pt x="1113487" y="2018568"/>
                  </a:cubicBezTo>
                  <a:cubicBezTo>
                    <a:pt x="1119082" y="2017769"/>
                    <a:pt x="1124487" y="2015779"/>
                    <a:pt x="1130113" y="2015243"/>
                  </a:cubicBezTo>
                  <a:cubicBezTo>
                    <a:pt x="1147801" y="2013558"/>
                    <a:pt x="1165607" y="2013394"/>
                    <a:pt x="1183314" y="2011918"/>
                  </a:cubicBezTo>
                  <a:cubicBezTo>
                    <a:pt x="1205515" y="2010068"/>
                    <a:pt x="1227841" y="2008930"/>
                    <a:pt x="1249816" y="2005268"/>
                  </a:cubicBezTo>
                  <a:cubicBezTo>
                    <a:pt x="1256466" y="2004160"/>
                    <a:pt x="1263185" y="2003405"/>
                    <a:pt x="1269766" y="2001943"/>
                  </a:cubicBezTo>
                  <a:cubicBezTo>
                    <a:pt x="1273188" y="2001183"/>
                    <a:pt x="1276254" y="1998967"/>
                    <a:pt x="1279742" y="1998618"/>
                  </a:cubicBezTo>
                  <a:cubicBezTo>
                    <a:pt x="1298523" y="1996740"/>
                    <a:pt x="1317426" y="1996401"/>
                    <a:pt x="1336268" y="1995292"/>
                  </a:cubicBezTo>
                  <a:cubicBezTo>
                    <a:pt x="1354411" y="1989245"/>
                    <a:pt x="1341137" y="1993008"/>
                    <a:pt x="1369519" y="1988642"/>
                  </a:cubicBezTo>
                  <a:cubicBezTo>
                    <a:pt x="1376183" y="1987617"/>
                    <a:pt x="1382780" y="1986153"/>
                    <a:pt x="1389470" y="1985317"/>
                  </a:cubicBezTo>
                  <a:cubicBezTo>
                    <a:pt x="1400523" y="1983935"/>
                    <a:pt x="1411650" y="1983222"/>
                    <a:pt x="1422721" y="1981992"/>
                  </a:cubicBezTo>
                  <a:cubicBezTo>
                    <a:pt x="1431602" y="1981005"/>
                    <a:pt x="1440454" y="1979775"/>
                    <a:pt x="1449321" y="1978667"/>
                  </a:cubicBezTo>
                  <a:cubicBezTo>
                    <a:pt x="1459730" y="1975198"/>
                    <a:pt x="1471518" y="1970702"/>
                    <a:pt x="1482572" y="1968692"/>
                  </a:cubicBezTo>
                  <a:cubicBezTo>
                    <a:pt x="1490283" y="1967290"/>
                    <a:pt x="1498137" y="1966769"/>
                    <a:pt x="1505848" y="1965367"/>
                  </a:cubicBezTo>
                  <a:cubicBezTo>
                    <a:pt x="1510344" y="1964550"/>
                    <a:pt x="1514657" y="1962884"/>
                    <a:pt x="1519148" y="1962042"/>
                  </a:cubicBezTo>
                  <a:cubicBezTo>
                    <a:pt x="1532401" y="1959557"/>
                    <a:pt x="1545968" y="1958661"/>
                    <a:pt x="1559049" y="1955391"/>
                  </a:cubicBezTo>
                  <a:cubicBezTo>
                    <a:pt x="1563483" y="1954283"/>
                    <a:pt x="1567973" y="1953379"/>
                    <a:pt x="1572350" y="1952066"/>
                  </a:cubicBezTo>
                  <a:cubicBezTo>
                    <a:pt x="1579064" y="1950052"/>
                    <a:pt x="1585426" y="1946791"/>
                    <a:pt x="1592300" y="1945416"/>
                  </a:cubicBezTo>
                  <a:cubicBezTo>
                    <a:pt x="1603729" y="1943130"/>
                    <a:pt x="1611268" y="1941897"/>
                    <a:pt x="1622226" y="1938766"/>
                  </a:cubicBezTo>
                  <a:cubicBezTo>
                    <a:pt x="1646082" y="1931950"/>
                    <a:pt x="1615027" y="1938876"/>
                    <a:pt x="1648827" y="1932116"/>
                  </a:cubicBezTo>
                  <a:cubicBezTo>
                    <a:pt x="1652152" y="1929899"/>
                    <a:pt x="1655228" y="1927253"/>
                    <a:pt x="1658802" y="1925466"/>
                  </a:cubicBezTo>
                  <a:cubicBezTo>
                    <a:pt x="1669946" y="1919893"/>
                    <a:pt x="1689210" y="1919870"/>
                    <a:pt x="1698703" y="1918815"/>
                  </a:cubicBezTo>
                  <a:cubicBezTo>
                    <a:pt x="1707570" y="1916598"/>
                    <a:pt x="1716633" y="1915055"/>
                    <a:pt x="1725304" y="1912165"/>
                  </a:cubicBezTo>
                  <a:cubicBezTo>
                    <a:pt x="1728629" y="1911057"/>
                    <a:pt x="1732144" y="1910407"/>
                    <a:pt x="1735279" y="1908840"/>
                  </a:cubicBezTo>
                  <a:cubicBezTo>
                    <a:pt x="1738853" y="1907053"/>
                    <a:pt x="1741581" y="1903764"/>
                    <a:pt x="1745254" y="1902190"/>
                  </a:cubicBezTo>
                  <a:cubicBezTo>
                    <a:pt x="1749455" y="1900390"/>
                    <a:pt x="1754178" y="1900178"/>
                    <a:pt x="1758555" y="1898865"/>
                  </a:cubicBezTo>
                  <a:cubicBezTo>
                    <a:pt x="1768626" y="1895844"/>
                    <a:pt x="1778506" y="1892215"/>
                    <a:pt x="1788481" y="1888890"/>
                  </a:cubicBezTo>
                  <a:cubicBezTo>
                    <a:pt x="1791806" y="1887782"/>
                    <a:pt x="1795321" y="1887131"/>
                    <a:pt x="1798456" y="1885564"/>
                  </a:cubicBezTo>
                  <a:cubicBezTo>
                    <a:pt x="1806986" y="1881299"/>
                    <a:pt x="1812644" y="1877686"/>
                    <a:pt x="1821732" y="1875589"/>
                  </a:cubicBezTo>
                  <a:cubicBezTo>
                    <a:pt x="1832745" y="1873048"/>
                    <a:pt x="1844259" y="1872513"/>
                    <a:pt x="1854982" y="1868939"/>
                  </a:cubicBezTo>
                  <a:cubicBezTo>
                    <a:pt x="1885256" y="1858849"/>
                    <a:pt x="1837439" y="1874328"/>
                    <a:pt x="1881583" y="1862289"/>
                  </a:cubicBezTo>
                  <a:cubicBezTo>
                    <a:pt x="1888346" y="1860445"/>
                    <a:pt x="1894884" y="1857856"/>
                    <a:pt x="1901534" y="1855639"/>
                  </a:cubicBezTo>
                  <a:cubicBezTo>
                    <a:pt x="1904859" y="1854531"/>
                    <a:pt x="1908109" y="1853164"/>
                    <a:pt x="1911509" y="1852314"/>
                  </a:cubicBezTo>
                  <a:cubicBezTo>
                    <a:pt x="1920376" y="1850097"/>
                    <a:pt x="1929439" y="1848553"/>
                    <a:pt x="1938110" y="1845663"/>
                  </a:cubicBezTo>
                  <a:cubicBezTo>
                    <a:pt x="1944760" y="1843446"/>
                    <a:pt x="1951260" y="1840713"/>
                    <a:pt x="1958060" y="1839013"/>
                  </a:cubicBezTo>
                  <a:cubicBezTo>
                    <a:pt x="1962494" y="1837905"/>
                    <a:pt x="1966984" y="1837001"/>
                    <a:pt x="1971361" y="1835688"/>
                  </a:cubicBezTo>
                  <a:cubicBezTo>
                    <a:pt x="1978075" y="1833674"/>
                    <a:pt x="1984661" y="1831255"/>
                    <a:pt x="1991311" y="1829038"/>
                  </a:cubicBezTo>
                  <a:lnTo>
                    <a:pt x="2001286" y="1825713"/>
                  </a:lnTo>
                  <a:cubicBezTo>
                    <a:pt x="2011189" y="1815812"/>
                    <a:pt x="2004098" y="1820919"/>
                    <a:pt x="2017912" y="1815738"/>
                  </a:cubicBezTo>
                  <a:cubicBezTo>
                    <a:pt x="2023501" y="1813642"/>
                    <a:pt x="2028875" y="1810975"/>
                    <a:pt x="2034537" y="1809087"/>
                  </a:cubicBezTo>
                  <a:cubicBezTo>
                    <a:pt x="2038873" y="1807642"/>
                    <a:pt x="2043461" y="1807075"/>
                    <a:pt x="2047838" y="1805762"/>
                  </a:cubicBezTo>
                  <a:cubicBezTo>
                    <a:pt x="2054552" y="1803748"/>
                    <a:pt x="2061138" y="1801329"/>
                    <a:pt x="2067788" y="1799112"/>
                  </a:cubicBezTo>
                  <a:lnTo>
                    <a:pt x="2077764" y="1795787"/>
                  </a:lnTo>
                  <a:lnTo>
                    <a:pt x="2087739" y="1792462"/>
                  </a:lnTo>
                  <a:cubicBezTo>
                    <a:pt x="2088847" y="1789137"/>
                    <a:pt x="2088212" y="1784524"/>
                    <a:pt x="2091064" y="1782487"/>
                  </a:cubicBezTo>
                  <a:cubicBezTo>
                    <a:pt x="2096768" y="1778412"/>
                    <a:pt x="2111014" y="1775836"/>
                    <a:pt x="2111014" y="1775836"/>
                  </a:cubicBezTo>
                  <a:cubicBezTo>
                    <a:pt x="2113231" y="1773619"/>
                    <a:pt x="2114990" y="1770821"/>
                    <a:pt x="2117665" y="1769186"/>
                  </a:cubicBezTo>
                  <a:cubicBezTo>
                    <a:pt x="2164078" y="1740823"/>
                    <a:pt x="2153259" y="1745129"/>
                    <a:pt x="2180841" y="1735935"/>
                  </a:cubicBezTo>
                  <a:cubicBezTo>
                    <a:pt x="2202704" y="1714075"/>
                    <a:pt x="2161588" y="1753203"/>
                    <a:pt x="2207442" y="1722635"/>
                  </a:cubicBezTo>
                  <a:cubicBezTo>
                    <a:pt x="2214092" y="1718202"/>
                    <a:pt x="2219811" y="1711863"/>
                    <a:pt x="2227393" y="1709335"/>
                  </a:cubicBezTo>
                  <a:cubicBezTo>
                    <a:pt x="2252705" y="1700897"/>
                    <a:pt x="2240469" y="1704059"/>
                    <a:pt x="2263969" y="1699359"/>
                  </a:cubicBezTo>
                  <a:cubicBezTo>
                    <a:pt x="2279776" y="1688821"/>
                    <a:pt x="2270154" y="1693972"/>
                    <a:pt x="2293894" y="1686059"/>
                  </a:cubicBezTo>
                  <a:lnTo>
                    <a:pt x="2303870" y="1682734"/>
                  </a:lnTo>
                  <a:cubicBezTo>
                    <a:pt x="2310520" y="1678301"/>
                    <a:pt x="2318169" y="1675085"/>
                    <a:pt x="2323820" y="1669434"/>
                  </a:cubicBezTo>
                  <a:cubicBezTo>
                    <a:pt x="2339599" y="1653655"/>
                    <a:pt x="2331173" y="1658116"/>
                    <a:pt x="2347096" y="1652808"/>
                  </a:cubicBezTo>
                  <a:cubicBezTo>
                    <a:pt x="2345988" y="1649483"/>
                    <a:pt x="2345960" y="1645570"/>
                    <a:pt x="2343771" y="1642833"/>
                  </a:cubicBezTo>
                  <a:cubicBezTo>
                    <a:pt x="2341275" y="1639713"/>
                    <a:pt x="2337448" y="1637806"/>
                    <a:pt x="2333796" y="1636183"/>
                  </a:cubicBezTo>
                  <a:cubicBezTo>
                    <a:pt x="2315451" y="1628029"/>
                    <a:pt x="2315102" y="1630677"/>
                    <a:pt x="2297220" y="1626207"/>
                  </a:cubicBezTo>
                  <a:cubicBezTo>
                    <a:pt x="2293819" y="1625357"/>
                    <a:pt x="2290569" y="1623990"/>
                    <a:pt x="2287244" y="1622882"/>
                  </a:cubicBezTo>
                  <a:cubicBezTo>
                    <a:pt x="2283919" y="1620665"/>
                    <a:pt x="2279900" y="1619239"/>
                    <a:pt x="2277269" y="1616232"/>
                  </a:cubicBezTo>
                  <a:cubicBezTo>
                    <a:pt x="2272902" y="1611241"/>
                    <a:pt x="2265434" y="1595042"/>
                    <a:pt x="2257318" y="1589631"/>
                  </a:cubicBezTo>
                  <a:cubicBezTo>
                    <a:pt x="2253194" y="1586882"/>
                    <a:pt x="2248451" y="1585198"/>
                    <a:pt x="2244018" y="1582981"/>
                  </a:cubicBezTo>
                  <a:cubicBezTo>
                    <a:pt x="2241801" y="1579656"/>
                    <a:pt x="2240693" y="1575223"/>
                    <a:pt x="2237368" y="1573006"/>
                  </a:cubicBezTo>
                  <a:cubicBezTo>
                    <a:pt x="2233566" y="1570471"/>
                    <a:pt x="2228347" y="1571286"/>
                    <a:pt x="2224068" y="1569681"/>
                  </a:cubicBezTo>
                  <a:cubicBezTo>
                    <a:pt x="2219427" y="1567941"/>
                    <a:pt x="2215323" y="1564984"/>
                    <a:pt x="2210767" y="1563031"/>
                  </a:cubicBezTo>
                  <a:cubicBezTo>
                    <a:pt x="2207546" y="1561650"/>
                    <a:pt x="2204117" y="1560814"/>
                    <a:pt x="2200792" y="1559706"/>
                  </a:cubicBezTo>
                  <a:cubicBezTo>
                    <a:pt x="2177402" y="1544110"/>
                    <a:pt x="2207058" y="1562055"/>
                    <a:pt x="2174191" y="1549730"/>
                  </a:cubicBezTo>
                  <a:cubicBezTo>
                    <a:pt x="2170449" y="1548327"/>
                    <a:pt x="2167790" y="1544867"/>
                    <a:pt x="2164216" y="1543080"/>
                  </a:cubicBezTo>
                  <a:cubicBezTo>
                    <a:pt x="2154930" y="1538437"/>
                    <a:pt x="2139543" y="1537655"/>
                    <a:pt x="2130965" y="1536430"/>
                  </a:cubicBezTo>
                  <a:cubicBezTo>
                    <a:pt x="2103666" y="1527330"/>
                    <a:pt x="2147024" y="1541058"/>
                    <a:pt x="2094389" y="1529780"/>
                  </a:cubicBezTo>
                  <a:cubicBezTo>
                    <a:pt x="2087535" y="1528311"/>
                    <a:pt x="2081088" y="1525347"/>
                    <a:pt x="2074438" y="1523130"/>
                  </a:cubicBezTo>
                  <a:cubicBezTo>
                    <a:pt x="2064922" y="1519958"/>
                    <a:pt x="2061612" y="1518569"/>
                    <a:pt x="2051163" y="1516479"/>
                  </a:cubicBezTo>
                  <a:cubicBezTo>
                    <a:pt x="2028923" y="1512031"/>
                    <a:pt x="2020155" y="1512149"/>
                    <a:pt x="1994636" y="1509829"/>
                  </a:cubicBezTo>
                  <a:cubicBezTo>
                    <a:pt x="1934784" y="1510937"/>
                    <a:pt x="1874868" y="1510165"/>
                    <a:pt x="1815081" y="1513154"/>
                  </a:cubicBezTo>
                  <a:cubicBezTo>
                    <a:pt x="1810907" y="1513363"/>
                    <a:pt x="1792230" y="1521362"/>
                    <a:pt x="1785156" y="1523130"/>
                  </a:cubicBezTo>
                  <a:cubicBezTo>
                    <a:pt x="1777720" y="1524989"/>
                    <a:pt x="1756763" y="1529866"/>
                    <a:pt x="1751905" y="1533105"/>
                  </a:cubicBezTo>
                  <a:lnTo>
                    <a:pt x="1731954" y="1546405"/>
                  </a:lnTo>
                  <a:cubicBezTo>
                    <a:pt x="1728629" y="1548622"/>
                    <a:pt x="1725553" y="1551268"/>
                    <a:pt x="1721979" y="1553055"/>
                  </a:cubicBezTo>
                  <a:lnTo>
                    <a:pt x="1708678" y="1559706"/>
                  </a:lnTo>
                  <a:cubicBezTo>
                    <a:pt x="1706461" y="1563031"/>
                    <a:pt x="1703651" y="1566029"/>
                    <a:pt x="1702028" y="1569681"/>
                  </a:cubicBezTo>
                  <a:cubicBezTo>
                    <a:pt x="1699181" y="1576087"/>
                    <a:pt x="1695378" y="1589631"/>
                    <a:pt x="1695378" y="1589631"/>
                  </a:cubicBezTo>
                  <a:cubicBezTo>
                    <a:pt x="1696486" y="1607365"/>
                    <a:pt x="1697094" y="1625137"/>
                    <a:pt x="1698703" y="1642833"/>
                  </a:cubicBezTo>
                  <a:cubicBezTo>
                    <a:pt x="1701347" y="1671921"/>
                    <a:pt x="1709097" y="1667031"/>
                    <a:pt x="1698703" y="1706010"/>
                  </a:cubicBezTo>
                  <a:cubicBezTo>
                    <a:pt x="1697673" y="1709871"/>
                    <a:pt x="1692380" y="1711037"/>
                    <a:pt x="1688728" y="1712660"/>
                  </a:cubicBezTo>
                  <a:cubicBezTo>
                    <a:pt x="1682322" y="1715507"/>
                    <a:pt x="1675427" y="1717093"/>
                    <a:pt x="1668777" y="1719310"/>
                  </a:cubicBezTo>
                  <a:cubicBezTo>
                    <a:pt x="1665452" y="1720418"/>
                    <a:pt x="1661937" y="1721068"/>
                    <a:pt x="1658802" y="1722635"/>
                  </a:cubicBezTo>
                  <a:cubicBezTo>
                    <a:pt x="1654369" y="1724852"/>
                    <a:pt x="1650341" y="1728210"/>
                    <a:pt x="1645502" y="1729285"/>
                  </a:cubicBezTo>
                  <a:cubicBezTo>
                    <a:pt x="1630200" y="1732685"/>
                    <a:pt x="1598950" y="1735935"/>
                    <a:pt x="1598950" y="1735935"/>
                  </a:cubicBezTo>
                  <a:lnTo>
                    <a:pt x="1306342" y="1732610"/>
                  </a:lnTo>
                  <a:cubicBezTo>
                    <a:pt x="1301773" y="1732511"/>
                    <a:pt x="1297419" y="1730598"/>
                    <a:pt x="1293042" y="1729285"/>
                  </a:cubicBezTo>
                  <a:cubicBezTo>
                    <a:pt x="1286328" y="1727271"/>
                    <a:pt x="1273092" y="1722635"/>
                    <a:pt x="1273092" y="1722635"/>
                  </a:cubicBezTo>
                  <a:cubicBezTo>
                    <a:pt x="1252371" y="1701917"/>
                    <a:pt x="1282374" y="1729933"/>
                    <a:pt x="1256466" y="1712660"/>
                  </a:cubicBezTo>
                  <a:cubicBezTo>
                    <a:pt x="1231560" y="1696055"/>
                    <a:pt x="1260234" y="1707265"/>
                    <a:pt x="1236516" y="1699359"/>
                  </a:cubicBezTo>
                  <a:cubicBezTo>
                    <a:pt x="1234299" y="1697142"/>
                    <a:pt x="1232669" y="1694111"/>
                    <a:pt x="1229865" y="1692709"/>
                  </a:cubicBezTo>
                  <a:cubicBezTo>
                    <a:pt x="1223595" y="1689574"/>
                    <a:pt x="1215747" y="1689947"/>
                    <a:pt x="1209915" y="1686059"/>
                  </a:cubicBezTo>
                  <a:cubicBezTo>
                    <a:pt x="1197024" y="1677465"/>
                    <a:pt x="1203731" y="1680673"/>
                    <a:pt x="1189964" y="1676084"/>
                  </a:cubicBezTo>
                  <a:cubicBezTo>
                    <a:pt x="1181098" y="1649482"/>
                    <a:pt x="1194397" y="1680516"/>
                    <a:pt x="1176664" y="1662783"/>
                  </a:cubicBezTo>
                  <a:cubicBezTo>
                    <a:pt x="1158877" y="1644996"/>
                    <a:pt x="1169807" y="1642695"/>
                    <a:pt x="1150063" y="1629532"/>
                  </a:cubicBezTo>
                  <a:cubicBezTo>
                    <a:pt x="1143413" y="1625099"/>
                    <a:pt x="1137695" y="1618759"/>
                    <a:pt x="1130113" y="1616232"/>
                  </a:cubicBezTo>
                  <a:cubicBezTo>
                    <a:pt x="1123463" y="1614015"/>
                    <a:pt x="1115995" y="1613470"/>
                    <a:pt x="1110162" y="1609582"/>
                  </a:cubicBezTo>
                  <a:cubicBezTo>
                    <a:pt x="1106837" y="1607365"/>
                    <a:pt x="1103839" y="1604555"/>
                    <a:pt x="1100187" y="1602932"/>
                  </a:cubicBezTo>
                  <a:cubicBezTo>
                    <a:pt x="1093781" y="1600085"/>
                    <a:pt x="1086886" y="1598499"/>
                    <a:pt x="1080236" y="1596282"/>
                  </a:cubicBezTo>
                  <a:cubicBezTo>
                    <a:pt x="1076911" y="1595174"/>
                    <a:pt x="1073177" y="1594900"/>
                    <a:pt x="1070261" y="1592956"/>
                  </a:cubicBezTo>
                  <a:cubicBezTo>
                    <a:pt x="1057370" y="1584362"/>
                    <a:pt x="1064077" y="1587570"/>
                    <a:pt x="1050310" y="1582981"/>
                  </a:cubicBezTo>
                  <a:cubicBezTo>
                    <a:pt x="1021723" y="1563923"/>
                    <a:pt x="1057892" y="1586772"/>
                    <a:pt x="1030360" y="1573006"/>
                  </a:cubicBezTo>
                  <a:cubicBezTo>
                    <a:pt x="1007398" y="1561525"/>
                    <a:pt x="1034765" y="1569951"/>
                    <a:pt x="1007084" y="1563031"/>
                  </a:cubicBezTo>
                  <a:cubicBezTo>
                    <a:pt x="1003759" y="1559706"/>
                    <a:pt x="1001220" y="1555339"/>
                    <a:pt x="997109" y="1553055"/>
                  </a:cubicBezTo>
                  <a:cubicBezTo>
                    <a:pt x="990981" y="1549651"/>
                    <a:pt x="977158" y="1546405"/>
                    <a:pt x="977158" y="1546405"/>
                  </a:cubicBezTo>
                  <a:cubicBezTo>
                    <a:pt x="973833" y="1544188"/>
                    <a:pt x="970757" y="1541542"/>
                    <a:pt x="967183" y="1539755"/>
                  </a:cubicBezTo>
                  <a:cubicBezTo>
                    <a:pt x="964048" y="1538188"/>
                    <a:pt x="959945" y="1538619"/>
                    <a:pt x="957208" y="1536430"/>
                  </a:cubicBezTo>
                  <a:cubicBezTo>
                    <a:pt x="935723" y="1519242"/>
                    <a:pt x="965656" y="1531487"/>
                    <a:pt x="940582" y="1523130"/>
                  </a:cubicBezTo>
                  <a:lnTo>
                    <a:pt x="904006" y="1486554"/>
                  </a:lnTo>
                  <a:lnTo>
                    <a:pt x="894031" y="1476578"/>
                  </a:lnTo>
                  <a:lnTo>
                    <a:pt x="884056" y="1466603"/>
                  </a:lnTo>
                  <a:cubicBezTo>
                    <a:pt x="882948" y="1463278"/>
                    <a:pt x="882920" y="1459365"/>
                    <a:pt x="880731" y="1456628"/>
                  </a:cubicBezTo>
                  <a:cubicBezTo>
                    <a:pt x="878235" y="1453508"/>
                    <a:pt x="873876" y="1452474"/>
                    <a:pt x="870756" y="1449978"/>
                  </a:cubicBezTo>
                  <a:cubicBezTo>
                    <a:pt x="868308" y="1448019"/>
                    <a:pt x="866322" y="1445544"/>
                    <a:pt x="864105" y="1443327"/>
                  </a:cubicBezTo>
                  <a:cubicBezTo>
                    <a:pt x="859923" y="1430782"/>
                    <a:pt x="858914" y="1424838"/>
                    <a:pt x="847480" y="1413402"/>
                  </a:cubicBezTo>
                  <a:cubicBezTo>
                    <a:pt x="841295" y="1407216"/>
                    <a:pt x="838375" y="1405165"/>
                    <a:pt x="834180" y="1396776"/>
                  </a:cubicBezTo>
                  <a:cubicBezTo>
                    <a:pt x="832612" y="1393641"/>
                    <a:pt x="833332" y="1389279"/>
                    <a:pt x="830854" y="1386801"/>
                  </a:cubicBezTo>
                  <a:cubicBezTo>
                    <a:pt x="828376" y="1384323"/>
                    <a:pt x="824204" y="1384584"/>
                    <a:pt x="820879" y="1383476"/>
                  </a:cubicBezTo>
                  <a:cubicBezTo>
                    <a:pt x="818662" y="1376826"/>
                    <a:pt x="818117" y="1369358"/>
                    <a:pt x="814229" y="1363525"/>
                  </a:cubicBezTo>
                  <a:cubicBezTo>
                    <a:pt x="804505" y="1348939"/>
                    <a:pt x="809977" y="1356747"/>
                    <a:pt x="797604" y="1340250"/>
                  </a:cubicBezTo>
                  <a:cubicBezTo>
                    <a:pt x="796495" y="1336925"/>
                    <a:pt x="795846" y="1333409"/>
                    <a:pt x="794278" y="1330274"/>
                  </a:cubicBezTo>
                  <a:cubicBezTo>
                    <a:pt x="792491" y="1326700"/>
                    <a:pt x="789251" y="1323951"/>
                    <a:pt x="787628" y="1320299"/>
                  </a:cubicBezTo>
                  <a:cubicBezTo>
                    <a:pt x="784781" y="1313893"/>
                    <a:pt x="783195" y="1306998"/>
                    <a:pt x="780978" y="1300348"/>
                  </a:cubicBezTo>
                  <a:lnTo>
                    <a:pt x="777653" y="1290373"/>
                  </a:lnTo>
                  <a:lnTo>
                    <a:pt x="774328" y="1280398"/>
                  </a:lnTo>
                  <a:cubicBezTo>
                    <a:pt x="773220" y="1251581"/>
                    <a:pt x="772987" y="1222716"/>
                    <a:pt x="771003" y="1193946"/>
                  </a:cubicBezTo>
                  <a:cubicBezTo>
                    <a:pt x="770762" y="1190449"/>
                    <a:pt x="767678" y="1187475"/>
                    <a:pt x="767678" y="1183970"/>
                  </a:cubicBezTo>
                  <a:cubicBezTo>
                    <a:pt x="767678" y="1176133"/>
                    <a:pt x="769466" y="1168380"/>
                    <a:pt x="771003" y="1160695"/>
                  </a:cubicBezTo>
                  <a:cubicBezTo>
                    <a:pt x="771690" y="1157258"/>
                    <a:pt x="772138" y="1153456"/>
                    <a:pt x="774328" y="1150719"/>
                  </a:cubicBezTo>
                  <a:cubicBezTo>
                    <a:pt x="776824" y="1147598"/>
                    <a:pt x="780978" y="1146286"/>
                    <a:pt x="784303" y="1144069"/>
                  </a:cubicBezTo>
                  <a:cubicBezTo>
                    <a:pt x="786520" y="1137419"/>
                    <a:pt x="791365" y="1131117"/>
                    <a:pt x="790953" y="1124119"/>
                  </a:cubicBezTo>
                  <a:cubicBezTo>
                    <a:pt x="790759" y="1120817"/>
                    <a:pt x="792977" y="1074965"/>
                    <a:pt x="784303" y="1057617"/>
                  </a:cubicBezTo>
                  <a:cubicBezTo>
                    <a:pt x="782516" y="1054043"/>
                    <a:pt x="780149" y="1050763"/>
                    <a:pt x="777653" y="1047642"/>
                  </a:cubicBezTo>
                  <a:cubicBezTo>
                    <a:pt x="775695" y="1045194"/>
                    <a:pt x="773220" y="1043208"/>
                    <a:pt x="771003" y="1040991"/>
                  </a:cubicBezTo>
                  <a:cubicBezTo>
                    <a:pt x="768299" y="1032879"/>
                    <a:pt x="767473" y="1027486"/>
                    <a:pt x="761028" y="1021041"/>
                  </a:cubicBezTo>
                  <a:cubicBezTo>
                    <a:pt x="758202" y="1018215"/>
                    <a:pt x="754173" y="1016888"/>
                    <a:pt x="751052" y="1014391"/>
                  </a:cubicBezTo>
                  <a:cubicBezTo>
                    <a:pt x="748604" y="1012433"/>
                    <a:pt x="747010" y="1009479"/>
                    <a:pt x="744402" y="1007740"/>
                  </a:cubicBezTo>
                  <a:cubicBezTo>
                    <a:pt x="736185" y="1002261"/>
                    <a:pt x="729993" y="1000720"/>
                    <a:pt x="721126" y="997765"/>
                  </a:cubicBezTo>
                  <a:cubicBezTo>
                    <a:pt x="717801" y="994440"/>
                    <a:pt x="715694" y="989002"/>
                    <a:pt x="711151" y="987790"/>
                  </a:cubicBezTo>
                  <a:cubicBezTo>
                    <a:pt x="698255" y="984351"/>
                    <a:pt x="684577" y="985185"/>
                    <a:pt x="671250" y="984465"/>
                  </a:cubicBezTo>
                  <a:cubicBezTo>
                    <a:pt x="643559" y="982968"/>
                    <a:pt x="615832" y="982248"/>
                    <a:pt x="588123" y="981140"/>
                  </a:cubicBezTo>
                  <a:cubicBezTo>
                    <a:pt x="583689" y="980032"/>
                    <a:pt x="579199" y="979128"/>
                    <a:pt x="574822" y="977815"/>
                  </a:cubicBezTo>
                  <a:cubicBezTo>
                    <a:pt x="568108" y="975801"/>
                    <a:pt x="554872" y="971164"/>
                    <a:pt x="554872" y="971164"/>
                  </a:cubicBezTo>
                  <a:cubicBezTo>
                    <a:pt x="550690" y="958618"/>
                    <a:pt x="549682" y="952676"/>
                    <a:pt x="538246" y="941239"/>
                  </a:cubicBezTo>
                  <a:cubicBezTo>
                    <a:pt x="536029" y="939022"/>
                    <a:pt x="533554" y="937036"/>
                    <a:pt x="531596" y="934588"/>
                  </a:cubicBezTo>
                  <a:cubicBezTo>
                    <a:pt x="521136" y="921512"/>
                    <a:pt x="529186" y="926484"/>
                    <a:pt x="514971" y="914638"/>
                  </a:cubicBezTo>
                  <a:cubicBezTo>
                    <a:pt x="511901" y="912080"/>
                    <a:pt x="508030" y="910589"/>
                    <a:pt x="504996" y="907988"/>
                  </a:cubicBezTo>
                  <a:cubicBezTo>
                    <a:pt x="500235" y="903907"/>
                    <a:pt x="491695" y="894687"/>
                    <a:pt x="491695" y="894687"/>
                  </a:cubicBezTo>
                  <a:cubicBezTo>
                    <a:pt x="490587" y="891362"/>
                    <a:pt x="489937" y="887847"/>
                    <a:pt x="488370" y="884712"/>
                  </a:cubicBezTo>
                  <a:cubicBezTo>
                    <a:pt x="475479" y="858930"/>
                    <a:pt x="486752" y="889834"/>
                    <a:pt x="478395" y="864762"/>
                  </a:cubicBezTo>
                  <a:cubicBezTo>
                    <a:pt x="479503" y="853678"/>
                    <a:pt x="479667" y="842459"/>
                    <a:pt x="481720" y="831511"/>
                  </a:cubicBezTo>
                  <a:cubicBezTo>
                    <a:pt x="483012" y="824621"/>
                    <a:pt x="486153" y="818210"/>
                    <a:pt x="488370" y="811560"/>
                  </a:cubicBezTo>
                  <a:cubicBezTo>
                    <a:pt x="492958" y="797794"/>
                    <a:pt x="489751" y="804501"/>
                    <a:pt x="498345" y="791610"/>
                  </a:cubicBezTo>
                  <a:cubicBezTo>
                    <a:pt x="497237" y="781635"/>
                    <a:pt x="496546" y="771604"/>
                    <a:pt x="495020" y="761684"/>
                  </a:cubicBezTo>
                  <a:cubicBezTo>
                    <a:pt x="493287" y="750421"/>
                    <a:pt x="491267" y="748548"/>
                    <a:pt x="488370" y="738408"/>
                  </a:cubicBezTo>
                  <a:cubicBezTo>
                    <a:pt x="487115" y="734014"/>
                    <a:pt x="486300" y="729502"/>
                    <a:pt x="485045" y="725108"/>
                  </a:cubicBezTo>
                  <a:cubicBezTo>
                    <a:pt x="484082" y="721738"/>
                    <a:pt x="482570" y="718533"/>
                    <a:pt x="481720" y="715132"/>
                  </a:cubicBezTo>
                  <a:cubicBezTo>
                    <a:pt x="475968" y="692124"/>
                    <a:pt x="482692" y="704952"/>
                    <a:pt x="471745" y="688532"/>
                  </a:cubicBezTo>
                  <a:cubicBezTo>
                    <a:pt x="462327" y="660275"/>
                    <a:pt x="475462" y="694725"/>
                    <a:pt x="461769" y="671906"/>
                  </a:cubicBezTo>
                  <a:cubicBezTo>
                    <a:pt x="447329" y="647842"/>
                    <a:pt x="473839" y="677326"/>
                    <a:pt x="448469" y="651956"/>
                  </a:cubicBezTo>
                  <a:cubicBezTo>
                    <a:pt x="447361" y="648631"/>
                    <a:pt x="446711" y="645115"/>
                    <a:pt x="445144" y="641980"/>
                  </a:cubicBezTo>
                  <a:cubicBezTo>
                    <a:pt x="443357" y="638406"/>
                    <a:pt x="440117" y="635657"/>
                    <a:pt x="438494" y="632005"/>
                  </a:cubicBezTo>
                  <a:cubicBezTo>
                    <a:pt x="435647" y="625599"/>
                    <a:pt x="431844" y="612055"/>
                    <a:pt x="431844" y="612055"/>
                  </a:cubicBezTo>
                  <a:cubicBezTo>
                    <a:pt x="432952" y="604296"/>
                    <a:pt x="428494" y="592887"/>
                    <a:pt x="435169" y="588779"/>
                  </a:cubicBezTo>
                  <a:cubicBezTo>
                    <a:pt x="448902" y="580328"/>
                    <a:pt x="485309" y="586734"/>
                    <a:pt x="501670" y="588779"/>
                  </a:cubicBezTo>
                  <a:cubicBezTo>
                    <a:pt x="508320" y="595429"/>
                    <a:pt x="516404" y="600905"/>
                    <a:pt x="521621" y="608730"/>
                  </a:cubicBezTo>
                  <a:cubicBezTo>
                    <a:pt x="523838" y="612055"/>
                    <a:pt x="526484" y="615131"/>
                    <a:pt x="528271" y="618705"/>
                  </a:cubicBezTo>
                  <a:cubicBezTo>
                    <a:pt x="529838" y="621840"/>
                    <a:pt x="529493" y="625876"/>
                    <a:pt x="531596" y="628680"/>
                  </a:cubicBezTo>
                  <a:cubicBezTo>
                    <a:pt x="536299" y="634950"/>
                    <a:pt x="541701" y="640958"/>
                    <a:pt x="548222" y="645306"/>
                  </a:cubicBezTo>
                  <a:lnTo>
                    <a:pt x="568172" y="658606"/>
                  </a:lnTo>
                  <a:lnTo>
                    <a:pt x="578148" y="665256"/>
                  </a:lnTo>
                  <a:cubicBezTo>
                    <a:pt x="591394" y="685125"/>
                    <a:pt x="576927" y="667847"/>
                    <a:pt x="594773" y="678556"/>
                  </a:cubicBezTo>
                  <a:cubicBezTo>
                    <a:pt x="597461" y="680169"/>
                    <a:pt x="598814" y="683468"/>
                    <a:pt x="601423" y="685207"/>
                  </a:cubicBezTo>
                  <a:cubicBezTo>
                    <a:pt x="605547" y="687957"/>
                    <a:pt x="610290" y="689640"/>
                    <a:pt x="614724" y="691857"/>
                  </a:cubicBezTo>
                  <a:cubicBezTo>
                    <a:pt x="616941" y="695182"/>
                    <a:pt x="617985" y="699714"/>
                    <a:pt x="621374" y="701832"/>
                  </a:cubicBezTo>
                  <a:cubicBezTo>
                    <a:pt x="627318" y="705547"/>
                    <a:pt x="634674" y="706265"/>
                    <a:pt x="641324" y="708482"/>
                  </a:cubicBezTo>
                  <a:lnTo>
                    <a:pt x="651300" y="711807"/>
                  </a:lnTo>
                  <a:cubicBezTo>
                    <a:pt x="654625" y="712915"/>
                    <a:pt x="657838" y="714444"/>
                    <a:pt x="661275" y="715132"/>
                  </a:cubicBezTo>
                  <a:cubicBezTo>
                    <a:pt x="681337" y="719146"/>
                    <a:pt x="672538" y="716671"/>
                    <a:pt x="687876" y="721783"/>
                  </a:cubicBezTo>
                  <a:cubicBezTo>
                    <a:pt x="708935" y="720675"/>
                    <a:pt x="730051" y="720367"/>
                    <a:pt x="751052" y="718458"/>
                  </a:cubicBezTo>
                  <a:cubicBezTo>
                    <a:pt x="762484" y="717419"/>
                    <a:pt x="760773" y="713029"/>
                    <a:pt x="771003" y="708482"/>
                  </a:cubicBezTo>
                  <a:cubicBezTo>
                    <a:pt x="777409" y="705635"/>
                    <a:pt x="790953" y="701832"/>
                    <a:pt x="790953" y="701832"/>
                  </a:cubicBezTo>
                  <a:cubicBezTo>
                    <a:pt x="793170" y="699615"/>
                    <a:pt x="795865" y="697790"/>
                    <a:pt x="797604" y="695182"/>
                  </a:cubicBezTo>
                  <a:cubicBezTo>
                    <a:pt x="803083" y="686965"/>
                    <a:pt x="804624" y="680773"/>
                    <a:pt x="807579" y="671906"/>
                  </a:cubicBezTo>
                  <a:cubicBezTo>
                    <a:pt x="806471" y="660822"/>
                    <a:pt x="806759" y="649509"/>
                    <a:pt x="804254" y="638655"/>
                  </a:cubicBezTo>
                  <a:cubicBezTo>
                    <a:pt x="803355" y="634761"/>
                    <a:pt x="799227" y="632332"/>
                    <a:pt x="797604" y="628680"/>
                  </a:cubicBezTo>
                  <a:cubicBezTo>
                    <a:pt x="785377" y="601170"/>
                    <a:pt x="797960" y="615738"/>
                    <a:pt x="784303" y="602079"/>
                  </a:cubicBezTo>
                  <a:cubicBezTo>
                    <a:pt x="783195" y="598754"/>
                    <a:pt x="782545" y="595239"/>
                    <a:pt x="780978" y="592104"/>
                  </a:cubicBezTo>
                  <a:cubicBezTo>
                    <a:pt x="779191" y="588530"/>
                    <a:pt x="775731" y="585871"/>
                    <a:pt x="774328" y="582129"/>
                  </a:cubicBezTo>
                  <a:cubicBezTo>
                    <a:pt x="770928" y="573061"/>
                    <a:pt x="772411" y="564046"/>
                    <a:pt x="767678" y="555528"/>
                  </a:cubicBezTo>
                  <a:cubicBezTo>
                    <a:pt x="763796" y="548541"/>
                    <a:pt x="754377" y="535578"/>
                    <a:pt x="754377" y="535578"/>
                  </a:cubicBezTo>
                  <a:cubicBezTo>
                    <a:pt x="752160" y="528928"/>
                    <a:pt x="752684" y="520584"/>
                    <a:pt x="747727" y="515627"/>
                  </a:cubicBezTo>
                  <a:cubicBezTo>
                    <a:pt x="744402" y="512302"/>
                    <a:pt x="740762" y="509264"/>
                    <a:pt x="737752" y="505652"/>
                  </a:cubicBezTo>
                  <a:cubicBezTo>
                    <a:pt x="735194" y="502582"/>
                    <a:pt x="733928" y="498502"/>
                    <a:pt x="731102" y="495676"/>
                  </a:cubicBezTo>
                  <a:cubicBezTo>
                    <a:pt x="728276" y="492850"/>
                    <a:pt x="724451" y="491243"/>
                    <a:pt x="721126" y="489026"/>
                  </a:cubicBezTo>
                  <a:cubicBezTo>
                    <a:pt x="708934" y="470739"/>
                    <a:pt x="721126" y="486255"/>
                    <a:pt x="704501" y="472401"/>
                  </a:cubicBezTo>
                  <a:cubicBezTo>
                    <a:pt x="695552" y="464944"/>
                    <a:pt x="695164" y="460493"/>
                    <a:pt x="684550" y="455775"/>
                  </a:cubicBezTo>
                  <a:cubicBezTo>
                    <a:pt x="678144" y="452928"/>
                    <a:pt x="670433" y="453013"/>
                    <a:pt x="664600" y="449125"/>
                  </a:cubicBezTo>
                  <a:cubicBezTo>
                    <a:pt x="641733" y="433881"/>
                    <a:pt x="652231" y="438352"/>
                    <a:pt x="634674" y="432500"/>
                  </a:cubicBezTo>
                  <a:cubicBezTo>
                    <a:pt x="621376" y="412551"/>
                    <a:pt x="635781" y="431389"/>
                    <a:pt x="618049" y="415874"/>
                  </a:cubicBezTo>
                  <a:cubicBezTo>
                    <a:pt x="612151" y="410713"/>
                    <a:pt x="607944" y="403596"/>
                    <a:pt x="601423" y="399249"/>
                  </a:cubicBezTo>
                  <a:cubicBezTo>
                    <a:pt x="588839" y="390860"/>
                    <a:pt x="594273" y="395425"/>
                    <a:pt x="584798" y="385948"/>
                  </a:cubicBezTo>
                  <a:cubicBezTo>
                    <a:pt x="583690" y="382623"/>
                    <a:pt x="583276" y="378978"/>
                    <a:pt x="581473" y="375973"/>
                  </a:cubicBezTo>
                  <a:cubicBezTo>
                    <a:pt x="578315" y="370710"/>
                    <a:pt x="569376" y="365692"/>
                    <a:pt x="564847" y="362673"/>
                  </a:cubicBezTo>
                  <a:cubicBezTo>
                    <a:pt x="562630" y="359348"/>
                    <a:pt x="560693" y="355819"/>
                    <a:pt x="558197" y="352698"/>
                  </a:cubicBezTo>
                  <a:cubicBezTo>
                    <a:pt x="551289" y="344062"/>
                    <a:pt x="550013" y="347583"/>
                    <a:pt x="544897" y="336072"/>
                  </a:cubicBezTo>
                  <a:cubicBezTo>
                    <a:pt x="542050" y="329666"/>
                    <a:pt x="540463" y="322772"/>
                    <a:pt x="538246" y="316122"/>
                  </a:cubicBezTo>
                  <a:cubicBezTo>
                    <a:pt x="537137" y="312797"/>
                    <a:pt x="536865" y="309062"/>
                    <a:pt x="534921" y="306146"/>
                  </a:cubicBezTo>
                  <a:lnTo>
                    <a:pt x="528271" y="296171"/>
                  </a:lnTo>
                  <a:cubicBezTo>
                    <a:pt x="527163" y="271787"/>
                    <a:pt x="526892" y="247350"/>
                    <a:pt x="524946" y="223019"/>
                  </a:cubicBezTo>
                  <a:cubicBezTo>
                    <a:pt x="524150" y="213071"/>
                    <a:pt x="519240" y="211607"/>
                    <a:pt x="514971" y="203068"/>
                  </a:cubicBezTo>
                  <a:cubicBezTo>
                    <a:pt x="513404" y="199933"/>
                    <a:pt x="513213" y="196228"/>
                    <a:pt x="511646" y="193093"/>
                  </a:cubicBezTo>
                  <a:cubicBezTo>
                    <a:pt x="504821" y="179443"/>
                    <a:pt x="506595" y="186780"/>
                    <a:pt x="498345" y="176468"/>
                  </a:cubicBezTo>
                  <a:cubicBezTo>
                    <a:pt x="495848" y="173347"/>
                    <a:pt x="494521" y="169318"/>
                    <a:pt x="491695" y="166492"/>
                  </a:cubicBezTo>
                  <a:cubicBezTo>
                    <a:pt x="485250" y="160047"/>
                    <a:pt x="479857" y="159221"/>
                    <a:pt x="471745" y="156517"/>
                  </a:cubicBezTo>
                  <a:cubicBezTo>
                    <a:pt x="461205" y="140710"/>
                    <a:pt x="468885" y="147806"/>
                    <a:pt x="445144" y="139892"/>
                  </a:cubicBezTo>
                  <a:lnTo>
                    <a:pt x="435169" y="136567"/>
                  </a:lnTo>
                  <a:lnTo>
                    <a:pt x="425193" y="133242"/>
                  </a:lnTo>
                  <a:cubicBezTo>
                    <a:pt x="408568" y="134350"/>
                    <a:pt x="391536" y="132751"/>
                    <a:pt x="375317" y="136567"/>
                  </a:cubicBezTo>
                  <a:cubicBezTo>
                    <a:pt x="371427" y="137482"/>
                    <a:pt x="370290" y="142890"/>
                    <a:pt x="368667" y="146542"/>
                  </a:cubicBezTo>
                  <a:cubicBezTo>
                    <a:pt x="360513" y="164890"/>
                    <a:pt x="363164" y="165233"/>
                    <a:pt x="358692" y="183118"/>
                  </a:cubicBezTo>
                  <a:cubicBezTo>
                    <a:pt x="357842" y="186518"/>
                    <a:pt x="356475" y="189768"/>
                    <a:pt x="355366" y="193093"/>
                  </a:cubicBezTo>
                  <a:cubicBezTo>
                    <a:pt x="356475" y="198635"/>
                    <a:pt x="358130" y="204095"/>
                    <a:pt x="358692" y="209719"/>
                  </a:cubicBezTo>
                  <a:cubicBezTo>
                    <a:pt x="365347" y="276257"/>
                    <a:pt x="357146" y="240111"/>
                    <a:pt x="365342" y="272895"/>
                  </a:cubicBezTo>
                  <a:cubicBezTo>
                    <a:pt x="368757" y="317296"/>
                    <a:pt x="370729" y="312926"/>
                    <a:pt x="365342" y="356023"/>
                  </a:cubicBezTo>
                  <a:cubicBezTo>
                    <a:pt x="365113" y="357853"/>
                    <a:pt x="360435" y="376393"/>
                    <a:pt x="358692" y="379298"/>
                  </a:cubicBezTo>
                  <a:cubicBezTo>
                    <a:pt x="357079" y="381986"/>
                    <a:pt x="353999" y="383500"/>
                    <a:pt x="352041" y="385948"/>
                  </a:cubicBezTo>
                  <a:cubicBezTo>
                    <a:pt x="349544" y="389069"/>
                    <a:pt x="348861" y="393941"/>
                    <a:pt x="345391" y="395924"/>
                  </a:cubicBezTo>
                  <a:cubicBezTo>
                    <a:pt x="340484" y="398728"/>
                    <a:pt x="334308" y="398141"/>
                    <a:pt x="328766" y="399249"/>
                  </a:cubicBezTo>
                  <a:cubicBezTo>
                    <a:pt x="316574" y="398141"/>
                    <a:pt x="304161" y="398489"/>
                    <a:pt x="292190" y="395924"/>
                  </a:cubicBezTo>
                  <a:cubicBezTo>
                    <a:pt x="277894" y="392861"/>
                    <a:pt x="279769" y="376560"/>
                    <a:pt x="268914" y="369323"/>
                  </a:cubicBezTo>
                  <a:lnTo>
                    <a:pt x="258939" y="362673"/>
                  </a:lnTo>
                  <a:lnTo>
                    <a:pt x="252289" y="342722"/>
                  </a:lnTo>
                  <a:cubicBezTo>
                    <a:pt x="251181" y="339397"/>
                    <a:pt x="249814" y="336147"/>
                    <a:pt x="248964" y="332747"/>
                  </a:cubicBezTo>
                  <a:cubicBezTo>
                    <a:pt x="247855" y="328314"/>
                    <a:pt x="247438" y="323647"/>
                    <a:pt x="245638" y="319447"/>
                  </a:cubicBezTo>
                  <a:cubicBezTo>
                    <a:pt x="244064" y="315774"/>
                    <a:pt x="240611" y="313123"/>
                    <a:pt x="238988" y="309471"/>
                  </a:cubicBezTo>
                  <a:cubicBezTo>
                    <a:pt x="236141" y="303065"/>
                    <a:pt x="234555" y="296171"/>
                    <a:pt x="232338" y="289521"/>
                  </a:cubicBezTo>
                  <a:cubicBezTo>
                    <a:pt x="231230" y="286196"/>
                    <a:pt x="230957" y="282462"/>
                    <a:pt x="229013" y="279546"/>
                  </a:cubicBezTo>
                  <a:cubicBezTo>
                    <a:pt x="226796" y="276221"/>
                    <a:pt x="223986" y="273222"/>
                    <a:pt x="222363" y="269570"/>
                  </a:cubicBezTo>
                  <a:cubicBezTo>
                    <a:pt x="222357" y="269557"/>
                    <a:pt x="214053" y="244638"/>
                    <a:pt x="212388" y="239644"/>
                  </a:cubicBezTo>
                  <a:cubicBezTo>
                    <a:pt x="211280" y="236319"/>
                    <a:pt x="210629" y="232804"/>
                    <a:pt x="209062" y="229669"/>
                  </a:cubicBezTo>
                  <a:cubicBezTo>
                    <a:pt x="206845" y="225236"/>
                    <a:pt x="204365" y="220925"/>
                    <a:pt x="202412" y="216369"/>
                  </a:cubicBezTo>
                  <a:cubicBezTo>
                    <a:pt x="195937" y="201261"/>
                    <a:pt x="203496" y="210804"/>
                    <a:pt x="192437" y="199743"/>
                  </a:cubicBezTo>
                  <a:cubicBezTo>
                    <a:pt x="190220" y="193093"/>
                    <a:pt x="187487" y="186593"/>
                    <a:pt x="185787" y="179793"/>
                  </a:cubicBezTo>
                  <a:cubicBezTo>
                    <a:pt x="181091" y="161009"/>
                    <a:pt x="183358" y="170973"/>
                    <a:pt x="179137" y="149867"/>
                  </a:cubicBezTo>
                  <a:cubicBezTo>
                    <a:pt x="178029" y="128808"/>
                    <a:pt x="177088" y="107740"/>
                    <a:pt x="175812" y="86690"/>
                  </a:cubicBezTo>
                  <a:cubicBezTo>
                    <a:pt x="171842" y="21196"/>
                    <a:pt x="183579" y="55447"/>
                    <a:pt x="162511" y="30164"/>
                  </a:cubicBezTo>
                  <a:cubicBezTo>
                    <a:pt x="159953" y="27094"/>
                    <a:pt x="158982" y="22685"/>
                    <a:pt x="155861" y="20188"/>
                  </a:cubicBezTo>
                  <a:cubicBezTo>
                    <a:pt x="153693" y="18453"/>
                    <a:pt x="133454" y="13755"/>
                    <a:pt x="132585" y="13538"/>
                  </a:cubicBezTo>
                  <a:cubicBezTo>
                    <a:pt x="129260" y="11321"/>
                    <a:pt x="126352" y="8291"/>
                    <a:pt x="122610" y="6888"/>
                  </a:cubicBezTo>
                  <a:cubicBezTo>
                    <a:pt x="104242" y="0"/>
                    <a:pt x="84825" y="5326"/>
                    <a:pt x="66084" y="6888"/>
                  </a:cubicBezTo>
                  <a:cubicBezTo>
                    <a:pt x="61650" y="7996"/>
                    <a:pt x="56586" y="7678"/>
                    <a:pt x="52783" y="10213"/>
                  </a:cubicBezTo>
                  <a:cubicBezTo>
                    <a:pt x="14576" y="35685"/>
                    <a:pt x="52137" y="21513"/>
                    <a:pt x="26182" y="30164"/>
                  </a:cubicBezTo>
                  <a:cubicBezTo>
                    <a:pt x="23965" y="34597"/>
                    <a:pt x="21991" y="39160"/>
                    <a:pt x="19532" y="43464"/>
                  </a:cubicBezTo>
                  <a:cubicBezTo>
                    <a:pt x="17549" y="46934"/>
                    <a:pt x="14456" y="49766"/>
                    <a:pt x="12882" y="53439"/>
                  </a:cubicBezTo>
                  <a:cubicBezTo>
                    <a:pt x="0" y="83499"/>
                    <a:pt x="19602" y="51673"/>
                    <a:pt x="2907" y="76715"/>
                  </a:cubicBezTo>
                  <a:cubicBezTo>
                    <a:pt x="4015" y="84474"/>
                    <a:pt x="4170" y="92430"/>
                    <a:pt x="6232" y="99991"/>
                  </a:cubicBezTo>
                  <a:cubicBezTo>
                    <a:pt x="7536" y="104773"/>
                    <a:pt x="10423" y="108987"/>
                    <a:pt x="12882" y="113291"/>
                  </a:cubicBezTo>
                  <a:cubicBezTo>
                    <a:pt x="16772" y="120099"/>
                    <a:pt x="25225" y="130857"/>
                    <a:pt x="29508" y="136567"/>
                  </a:cubicBezTo>
                  <a:cubicBezTo>
                    <a:pt x="40213" y="168681"/>
                    <a:pt x="23046" y="118747"/>
                    <a:pt x="39483" y="159842"/>
                  </a:cubicBezTo>
                  <a:cubicBezTo>
                    <a:pt x="51354" y="189520"/>
                    <a:pt x="39989" y="170577"/>
                    <a:pt x="52783" y="189768"/>
                  </a:cubicBezTo>
                  <a:cubicBezTo>
                    <a:pt x="69074" y="254934"/>
                    <a:pt x="55310" y="195688"/>
                    <a:pt x="59433" y="362673"/>
                  </a:cubicBezTo>
                  <a:cubicBezTo>
                    <a:pt x="60336" y="399255"/>
                    <a:pt x="61133" y="435844"/>
                    <a:pt x="62758" y="472401"/>
                  </a:cubicBezTo>
                  <a:cubicBezTo>
                    <a:pt x="63351" y="485734"/>
                    <a:pt x="64428" y="499059"/>
                    <a:pt x="66084" y="512302"/>
                  </a:cubicBezTo>
                  <a:cubicBezTo>
                    <a:pt x="66651" y="516836"/>
                    <a:pt x="68207" y="521193"/>
                    <a:pt x="69409" y="525602"/>
                  </a:cubicBezTo>
                  <a:cubicBezTo>
                    <a:pt x="71532" y="533387"/>
                    <a:pt x="73686" y="541166"/>
                    <a:pt x="76059" y="548878"/>
                  </a:cubicBezTo>
                  <a:cubicBezTo>
                    <a:pt x="78120" y="555578"/>
                    <a:pt x="81009" y="562028"/>
                    <a:pt x="82709" y="568828"/>
                  </a:cubicBezTo>
                  <a:cubicBezTo>
                    <a:pt x="83817" y="573262"/>
                    <a:pt x="84779" y="577735"/>
                    <a:pt x="86034" y="582129"/>
                  </a:cubicBezTo>
                  <a:cubicBezTo>
                    <a:pt x="92386" y="604361"/>
                    <a:pt x="86447" y="578374"/>
                    <a:pt x="92684" y="605404"/>
                  </a:cubicBezTo>
                  <a:cubicBezTo>
                    <a:pt x="110149" y="681088"/>
                    <a:pt x="91483" y="599402"/>
                    <a:pt x="102660" y="655281"/>
                  </a:cubicBezTo>
                  <a:cubicBezTo>
                    <a:pt x="103556" y="659762"/>
                    <a:pt x="105089" y="664100"/>
                    <a:pt x="105985" y="668581"/>
                  </a:cubicBezTo>
                  <a:cubicBezTo>
                    <a:pt x="111837" y="697841"/>
                    <a:pt x="106164" y="679094"/>
                    <a:pt x="112635" y="698507"/>
                  </a:cubicBezTo>
                  <a:cubicBezTo>
                    <a:pt x="121633" y="761493"/>
                    <a:pt x="109372" y="688765"/>
                    <a:pt x="122610" y="738408"/>
                  </a:cubicBezTo>
                  <a:cubicBezTo>
                    <a:pt x="134675" y="783652"/>
                    <a:pt x="124961" y="757299"/>
                    <a:pt x="132585" y="791610"/>
                  </a:cubicBezTo>
                  <a:cubicBezTo>
                    <a:pt x="133345" y="795031"/>
                    <a:pt x="134947" y="798215"/>
                    <a:pt x="135910" y="801585"/>
                  </a:cubicBezTo>
                  <a:cubicBezTo>
                    <a:pt x="137166" y="805979"/>
                    <a:pt x="137631" y="810606"/>
                    <a:pt x="139236" y="814885"/>
                  </a:cubicBezTo>
                  <a:cubicBezTo>
                    <a:pt x="140977" y="819526"/>
                    <a:pt x="144045" y="823584"/>
                    <a:pt x="145886" y="828186"/>
                  </a:cubicBezTo>
                  <a:cubicBezTo>
                    <a:pt x="148489" y="834694"/>
                    <a:pt x="149401" y="841866"/>
                    <a:pt x="152536" y="848136"/>
                  </a:cubicBezTo>
                  <a:cubicBezTo>
                    <a:pt x="154753" y="852569"/>
                    <a:pt x="157234" y="856880"/>
                    <a:pt x="159186" y="861436"/>
                  </a:cubicBezTo>
                  <a:cubicBezTo>
                    <a:pt x="160567" y="864658"/>
                    <a:pt x="160321" y="868675"/>
                    <a:pt x="162511" y="871412"/>
                  </a:cubicBezTo>
                  <a:cubicBezTo>
                    <a:pt x="165007" y="874533"/>
                    <a:pt x="169161" y="875845"/>
                    <a:pt x="172486" y="878062"/>
                  </a:cubicBezTo>
                  <a:cubicBezTo>
                    <a:pt x="181285" y="913249"/>
                    <a:pt x="169338" y="871809"/>
                    <a:pt x="182462" y="901338"/>
                  </a:cubicBezTo>
                  <a:cubicBezTo>
                    <a:pt x="185309" y="907744"/>
                    <a:pt x="186895" y="914638"/>
                    <a:pt x="189112" y="921288"/>
                  </a:cubicBezTo>
                  <a:lnTo>
                    <a:pt x="192437" y="931263"/>
                  </a:lnTo>
                  <a:cubicBezTo>
                    <a:pt x="191329" y="936805"/>
                    <a:pt x="189112" y="942237"/>
                    <a:pt x="189112" y="947889"/>
                  </a:cubicBezTo>
                  <a:cubicBezTo>
                    <a:pt x="189112" y="975420"/>
                    <a:pt x="195619" y="983321"/>
                    <a:pt x="199087" y="1011066"/>
                  </a:cubicBezTo>
                  <a:cubicBezTo>
                    <a:pt x="199901" y="1017581"/>
                    <a:pt x="202691" y="1045155"/>
                    <a:pt x="205737" y="1054292"/>
                  </a:cubicBezTo>
                  <a:cubicBezTo>
                    <a:pt x="208548" y="1062726"/>
                    <a:pt x="214175" y="1070272"/>
                    <a:pt x="219038" y="1077567"/>
                  </a:cubicBezTo>
                  <a:cubicBezTo>
                    <a:pt x="221070" y="1083663"/>
                    <a:pt x="225152" y="1101745"/>
                    <a:pt x="232338" y="1107493"/>
                  </a:cubicBezTo>
                  <a:cubicBezTo>
                    <a:pt x="235075" y="1109682"/>
                    <a:pt x="238988" y="1109710"/>
                    <a:pt x="242313" y="1110818"/>
                  </a:cubicBezTo>
                  <a:cubicBezTo>
                    <a:pt x="244530" y="1114143"/>
                    <a:pt x="246138" y="1117968"/>
                    <a:pt x="248964" y="1120794"/>
                  </a:cubicBezTo>
                  <a:cubicBezTo>
                    <a:pt x="275119" y="1146949"/>
                    <a:pt x="241678" y="1104736"/>
                    <a:pt x="268914" y="1137419"/>
                  </a:cubicBezTo>
                  <a:cubicBezTo>
                    <a:pt x="271472" y="1140489"/>
                    <a:pt x="272909" y="1144407"/>
                    <a:pt x="275564" y="1147394"/>
                  </a:cubicBezTo>
                  <a:cubicBezTo>
                    <a:pt x="281812" y="1154423"/>
                    <a:pt x="290298" y="1159520"/>
                    <a:pt x="295515" y="1167345"/>
                  </a:cubicBezTo>
                  <a:cubicBezTo>
                    <a:pt x="304382" y="1180645"/>
                    <a:pt x="298840" y="1175103"/>
                    <a:pt x="312140" y="1183970"/>
                  </a:cubicBezTo>
                  <a:cubicBezTo>
                    <a:pt x="315162" y="1188504"/>
                    <a:pt x="320174" y="1197436"/>
                    <a:pt x="325441" y="1200596"/>
                  </a:cubicBezTo>
                  <a:cubicBezTo>
                    <a:pt x="328446" y="1202399"/>
                    <a:pt x="332091" y="1202813"/>
                    <a:pt x="335416" y="1203921"/>
                  </a:cubicBezTo>
                  <a:cubicBezTo>
                    <a:pt x="336524" y="1207246"/>
                    <a:pt x="336263" y="1211418"/>
                    <a:pt x="338741" y="1213896"/>
                  </a:cubicBezTo>
                  <a:cubicBezTo>
                    <a:pt x="355570" y="1230724"/>
                    <a:pt x="376449" y="1232251"/>
                    <a:pt x="398593" y="1237172"/>
                  </a:cubicBezTo>
                  <a:cubicBezTo>
                    <a:pt x="416393" y="1249039"/>
                    <a:pt x="405742" y="1240996"/>
                    <a:pt x="428518" y="1263772"/>
                  </a:cubicBezTo>
                  <a:cubicBezTo>
                    <a:pt x="430735" y="1265989"/>
                    <a:pt x="432365" y="1269021"/>
                    <a:pt x="435169" y="1270423"/>
                  </a:cubicBezTo>
                  <a:lnTo>
                    <a:pt x="448469" y="1277073"/>
                  </a:lnTo>
                  <a:cubicBezTo>
                    <a:pt x="450686" y="1280398"/>
                    <a:pt x="451999" y="1284552"/>
                    <a:pt x="455119" y="1287048"/>
                  </a:cubicBezTo>
                  <a:cubicBezTo>
                    <a:pt x="457856" y="1289237"/>
                    <a:pt x="461959" y="1288806"/>
                    <a:pt x="465094" y="1290373"/>
                  </a:cubicBezTo>
                  <a:cubicBezTo>
                    <a:pt x="468669" y="1292160"/>
                    <a:pt x="471745" y="1294806"/>
                    <a:pt x="475070" y="1297023"/>
                  </a:cubicBezTo>
                  <a:cubicBezTo>
                    <a:pt x="479161" y="1309297"/>
                    <a:pt x="478947" y="1311060"/>
                    <a:pt x="488370" y="1323624"/>
                  </a:cubicBezTo>
                  <a:cubicBezTo>
                    <a:pt x="491191" y="1327386"/>
                    <a:pt x="495612" y="1329773"/>
                    <a:pt x="498345" y="1333599"/>
                  </a:cubicBezTo>
                  <a:cubicBezTo>
                    <a:pt x="501226" y="1337633"/>
                    <a:pt x="502446" y="1342649"/>
                    <a:pt x="504996" y="1346900"/>
                  </a:cubicBezTo>
                  <a:cubicBezTo>
                    <a:pt x="509108" y="1353753"/>
                    <a:pt x="514184" y="1359997"/>
                    <a:pt x="518296" y="1366850"/>
                  </a:cubicBezTo>
                  <a:cubicBezTo>
                    <a:pt x="543607" y="1409036"/>
                    <a:pt x="508593" y="1355621"/>
                    <a:pt x="531596" y="1390126"/>
                  </a:cubicBezTo>
                  <a:cubicBezTo>
                    <a:pt x="532704" y="1397885"/>
                    <a:pt x="532442" y="1405967"/>
                    <a:pt x="534921" y="1413402"/>
                  </a:cubicBezTo>
                  <a:cubicBezTo>
                    <a:pt x="535912" y="1416376"/>
                    <a:pt x="540170" y="1417248"/>
                    <a:pt x="541572" y="1420052"/>
                  </a:cubicBezTo>
                  <a:cubicBezTo>
                    <a:pt x="545924" y="1428755"/>
                    <a:pt x="543316" y="1435150"/>
                    <a:pt x="548222" y="1443327"/>
                  </a:cubicBezTo>
                  <a:cubicBezTo>
                    <a:pt x="551382" y="1448593"/>
                    <a:pt x="560314" y="1453606"/>
                    <a:pt x="564847" y="1456628"/>
                  </a:cubicBezTo>
                  <a:cubicBezTo>
                    <a:pt x="567064" y="1459953"/>
                    <a:pt x="569556" y="1463110"/>
                    <a:pt x="571497" y="1466603"/>
                  </a:cubicBezTo>
                  <a:cubicBezTo>
                    <a:pt x="585037" y="1490974"/>
                    <a:pt x="577993" y="1480387"/>
                    <a:pt x="588123" y="1503179"/>
                  </a:cubicBezTo>
                  <a:cubicBezTo>
                    <a:pt x="590136" y="1507708"/>
                    <a:pt x="592556" y="1512046"/>
                    <a:pt x="594773" y="1516479"/>
                  </a:cubicBezTo>
                  <a:cubicBezTo>
                    <a:pt x="594784" y="1516544"/>
                    <a:pt x="599218" y="1546423"/>
                    <a:pt x="601423" y="1549730"/>
                  </a:cubicBezTo>
                  <a:cubicBezTo>
                    <a:pt x="603640" y="1553055"/>
                    <a:pt x="608073" y="1554163"/>
                    <a:pt x="611398" y="1556380"/>
                  </a:cubicBezTo>
                  <a:cubicBezTo>
                    <a:pt x="613615" y="1561922"/>
                    <a:pt x="615548" y="1567586"/>
                    <a:pt x="618049" y="1573006"/>
                  </a:cubicBezTo>
                  <a:cubicBezTo>
                    <a:pt x="622203" y="1582007"/>
                    <a:pt x="628945" y="1589989"/>
                    <a:pt x="631349" y="1599607"/>
                  </a:cubicBezTo>
                  <a:cubicBezTo>
                    <a:pt x="632457" y="1604040"/>
                    <a:pt x="633419" y="1608513"/>
                    <a:pt x="634674" y="1612907"/>
                  </a:cubicBezTo>
                  <a:cubicBezTo>
                    <a:pt x="635637" y="1616277"/>
                    <a:pt x="637077" y="1619501"/>
                    <a:pt x="637999" y="1622882"/>
                  </a:cubicBezTo>
                  <a:cubicBezTo>
                    <a:pt x="640404" y="1631700"/>
                    <a:pt x="640561" y="1641308"/>
                    <a:pt x="644649" y="1649483"/>
                  </a:cubicBezTo>
                  <a:cubicBezTo>
                    <a:pt x="646866" y="1653916"/>
                    <a:pt x="649459" y="1658181"/>
                    <a:pt x="651300" y="1662783"/>
                  </a:cubicBezTo>
                  <a:cubicBezTo>
                    <a:pt x="653904" y="1669292"/>
                    <a:pt x="655733" y="1676084"/>
                    <a:pt x="657950" y="1682734"/>
                  </a:cubicBezTo>
                  <a:cubicBezTo>
                    <a:pt x="659058" y="1686059"/>
                    <a:pt x="659708" y="1689574"/>
                    <a:pt x="661275" y="1692709"/>
                  </a:cubicBezTo>
                  <a:cubicBezTo>
                    <a:pt x="663492" y="1697143"/>
                    <a:pt x="664752" y="1702202"/>
                    <a:pt x="667925" y="1706010"/>
                  </a:cubicBezTo>
                  <a:cubicBezTo>
                    <a:pt x="672883" y="1711960"/>
                    <a:pt x="681067" y="1713716"/>
                    <a:pt x="687876" y="1715985"/>
                  </a:cubicBezTo>
                  <a:cubicBezTo>
                    <a:pt x="691201" y="1712660"/>
                    <a:pt x="697078" y="1710648"/>
                    <a:pt x="697851" y="1706010"/>
                  </a:cubicBezTo>
                  <a:cubicBezTo>
                    <a:pt x="698508" y="1702068"/>
                    <a:pt x="695102" y="1696901"/>
                    <a:pt x="691201" y="1696034"/>
                  </a:cubicBezTo>
                  <a:cubicBezTo>
                    <a:pt x="683550" y="1694334"/>
                    <a:pt x="675684" y="1698251"/>
                    <a:pt x="667925" y="1699359"/>
                  </a:cubicBezTo>
                  <a:cubicBezTo>
                    <a:pt x="670142" y="1704901"/>
                    <a:pt x="672688" y="1710322"/>
                    <a:pt x="674575" y="1715985"/>
                  </a:cubicBezTo>
                  <a:cubicBezTo>
                    <a:pt x="678771" y="1728572"/>
                    <a:pt x="678277" y="1735479"/>
                    <a:pt x="681225" y="1749236"/>
                  </a:cubicBezTo>
                  <a:cubicBezTo>
                    <a:pt x="683140" y="1758173"/>
                    <a:pt x="687876" y="1775836"/>
                    <a:pt x="687876" y="1775836"/>
                  </a:cubicBezTo>
                  <a:cubicBezTo>
                    <a:pt x="688984" y="1785811"/>
                    <a:pt x="689233" y="1795920"/>
                    <a:pt x="691201" y="1805762"/>
                  </a:cubicBezTo>
                  <a:cubicBezTo>
                    <a:pt x="692576" y="1812636"/>
                    <a:pt x="696151" y="1818912"/>
                    <a:pt x="697851" y="1825713"/>
                  </a:cubicBezTo>
                  <a:lnTo>
                    <a:pt x="704501" y="1852314"/>
                  </a:lnTo>
                  <a:cubicBezTo>
                    <a:pt x="706008" y="1858342"/>
                    <a:pt x="711778" y="1882865"/>
                    <a:pt x="714476" y="1885564"/>
                  </a:cubicBezTo>
                  <a:lnTo>
                    <a:pt x="721126" y="1892215"/>
                  </a:lnTo>
                  <a:lnTo>
                    <a:pt x="727777" y="1912165"/>
                  </a:lnTo>
                  <a:cubicBezTo>
                    <a:pt x="728885" y="1915490"/>
                    <a:pt x="728624" y="1919662"/>
                    <a:pt x="731102" y="1922140"/>
                  </a:cubicBezTo>
                  <a:cubicBezTo>
                    <a:pt x="738978" y="1930017"/>
                    <a:pt x="747293" y="1937464"/>
                    <a:pt x="751052" y="1948741"/>
                  </a:cubicBezTo>
                  <a:cubicBezTo>
                    <a:pt x="752160" y="1952066"/>
                    <a:pt x="752810" y="1955581"/>
                    <a:pt x="754377" y="1958716"/>
                  </a:cubicBezTo>
                  <a:cubicBezTo>
                    <a:pt x="756164" y="1962291"/>
                    <a:pt x="758705" y="1965440"/>
                    <a:pt x="761028" y="1968692"/>
                  </a:cubicBezTo>
                  <a:cubicBezTo>
                    <a:pt x="781644" y="1997554"/>
                    <a:pt x="761985" y="1968464"/>
                    <a:pt x="777653" y="1991967"/>
                  </a:cubicBezTo>
                  <a:cubicBezTo>
                    <a:pt x="779358" y="1997082"/>
                    <a:pt x="784815" y="2006803"/>
                    <a:pt x="777653" y="2011918"/>
                  </a:cubicBezTo>
                  <a:cubicBezTo>
                    <a:pt x="771949" y="2015992"/>
                    <a:pt x="757702" y="2018568"/>
                    <a:pt x="757702" y="2018568"/>
                  </a:cubicBezTo>
                  <a:cubicBezTo>
                    <a:pt x="756134" y="2023272"/>
                    <a:pt x="749352" y="2037669"/>
                    <a:pt x="757702" y="2041844"/>
                  </a:cubicBezTo>
                  <a:cubicBezTo>
                    <a:pt x="761276" y="2043631"/>
                    <a:pt x="764353" y="2037411"/>
                    <a:pt x="767678" y="2035194"/>
                  </a:cubicBezTo>
                  <a:cubicBezTo>
                    <a:pt x="771353" y="2024167"/>
                    <a:pt x="771003" y="2028723"/>
                    <a:pt x="761028" y="2035194"/>
                  </a:cubicBezTo>
                  <a:close/>
                </a:path>
              </a:pathLst>
            </a:custGeom>
            <a:solidFill>
              <a:srgbClr val="FFFF00">
                <a:alpha val="15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68" name="Полилиния 867"/>
            <p:cNvSpPr/>
            <p:nvPr/>
          </p:nvSpPr>
          <p:spPr>
            <a:xfrm>
              <a:off x="3673098" y="578603"/>
              <a:ext cx="2665709" cy="4021138"/>
            </a:xfrm>
            <a:custGeom>
              <a:avLst/>
              <a:gdLst>
                <a:gd name="connsiteX0" fmla="*/ 87824 w 2665709"/>
                <a:gd name="connsiteY0" fmla="*/ 4008895 h 4021138"/>
                <a:gd name="connsiteX1" fmla="*/ 103322 w 2665709"/>
                <a:gd name="connsiteY1" fmla="*/ 3977899 h 4021138"/>
                <a:gd name="connsiteX2" fmla="*/ 118821 w 2665709"/>
                <a:gd name="connsiteY2" fmla="*/ 3967566 h 4021138"/>
                <a:gd name="connsiteX3" fmla="*/ 129153 w 2665709"/>
                <a:gd name="connsiteY3" fmla="*/ 3952068 h 4021138"/>
                <a:gd name="connsiteX4" fmla="*/ 160149 w 2665709"/>
                <a:gd name="connsiteY4" fmla="*/ 3936570 h 4021138"/>
                <a:gd name="connsiteX5" fmla="*/ 216977 w 2665709"/>
                <a:gd name="connsiteY5" fmla="*/ 3941736 h 4021138"/>
                <a:gd name="connsiteX6" fmla="*/ 247973 w 2665709"/>
                <a:gd name="connsiteY6" fmla="*/ 3967566 h 4021138"/>
                <a:gd name="connsiteX7" fmla="*/ 263471 w 2665709"/>
                <a:gd name="connsiteY7" fmla="*/ 3977899 h 4021138"/>
                <a:gd name="connsiteX8" fmla="*/ 309966 w 2665709"/>
                <a:gd name="connsiteY8" fmla="*/ 3988231 h 4021138"/>
                <a:gd name="connsiteX9" fmla="*/ 371960 w 2665709"/>
                <a:gd name="connsiteY9" fmla="*/ 3977899 h 4021138"/>
                <a:gd name="connsiteX10" fmla="*/ 382292 w 2665709"/>
                <a:gd name="connsiteY10" fmla="*/ 3967566 h 4021138"/>
                <a:gd name="connsiteX11" fmla="*/ 397790 w 2665709"/>
                <a:gd name="connsiteY11" fmla="*/ 3962400 h 4021138"/>
                <a:gd name="connsiteX12" fmla="*/ 423621 w 2665709"/>
                <a:gd name="connsiteY12" fmla="*/ 3941736 h 4021138"/>
                <a:gd name="connsiteX13" fmla="*/ 454617 w 2665709"/>
                <a:gd name="connsiteY13" fmla="*/ 3926238 h 4021138"/>
                <a:gd name="connsiteX14" fmla="*/ 464949 w 2665709"/>
                <a:gd name="connsiteY14" fmla="*/ 3915905 h 4021138"/>
                <a:gd name="connsiteX15" fmla="*/ 480448 w 2665709"/>
                <a:gd name="connsiteY15" fmla="*/ 3910739 h 4021138"/>
                <a:gd name="connsiteX16" fmla="*/ 495946 w 2665709"/>
                <a:gd name="connsiteY16" fmla="*/ 3879743 h 4021138"/>
                <a:gd name="connsiteX17" fmla="*/ 506278 w 2665709"/>
                <a:gd name="connsiteY17" fmla="*/ 3828082 h 4021138"/>
                <a:gd name="connsiteX18" fmla="*/ 501112 w 2665709"/>
                <a:gd name="connsiteY18" fmla="*/ 3750590 h 4021138"/>
                <a:gd name="connsiteX19" fmla="*/ 495946 w 2665709"/>
                <a:gd name="connsiteY19" fmla="*/ 3729926 h 4021138"/>
                <a:gd name="connsiteX20" fmla="*/ 475282 w 2665709"/>
                <a:gd name="connsiteY20" fmla="*/ 3678265 h 4021138"/>
                <a:gd name="connsiteX21" fmla="*/ 464949 w 2665709"/>
                <a:gd name="connsiteY21" fmla="*/ 3667933 h 4021138"/>
                <a:gd name="connsiteX22" fmla="*/ 444285 w 2665709"/>
                <a:gd name="connsiteY22" fmla="*/ 3636936 h 4021138"/>
                <a:gd name="connsiteX23" fmla="*/ 423621 w 2665709"/>
                <a:gd name="connsiteY23" fmla="*/ 3611105 h 4021138"/>
                <a:gd name="connsiteX24" fmla="*/ 382292 w 2665709"/>
                <a:gd name="connsiteY24" fmla="*/ 3600773 h 4021138"/>
                <a:gd name="connsiteX25" fmla="*/ 340963 w 2665709"/>
                <a:gd name="connsiteY25" fmla="*/ 3564611 h 4021138"/>
                <a:gd name="connsiteX26" fmla="*/ 330631 w 2665709"/>
                <a:gd name="connsiteY26" fmla="*/ 3554278 h 4021138"/>
                <a:gd name="connsiteX27" fmla="*/ 315133 w 2665709"/>
                <a:gd name="connsiteY27" fmla="*/ 3497451 h 4021138"/>
                <a:gd name="connsiteX28" fmla="*/ 346129 w 2665709"/>
                <a:gd name="connsiteY28" fmla="*/ 3471621 h 4021138"/>
                <a:gd name="connsiteX29" fmla="*/ 377126 w 2665709"/>
                <a:gd name="connsiteY29" fmla="*/ 3461289 h 4021138"/>
                <a:gd name="connsiteX30" fmla="*/ 392624 w 2665709"/>
                <a:gd name="connsiteY30" fmla="*/ 3456122 h 4021138"/>
                <a:gd name="connsiteX31" fmla="*/ 423621 w 2665709"/>
                <a:gd name="connsiteY31" fmla="*/ 3435458 h 4021138"/>
                <a:gd name="connsiteX32" fmla="*/ 454617 w 2665709"/>
                <a:gd name="connsiteY32" fmla="*/ 3419960 h 4021138"/>
                <a:gd name="connsiteX33" fmla="*/ 470116 w 2665709"/>
                <a:gd name="connsiteY33" fmla="*/ 3404461 h 4021138"/>
                <a:gd name="connsiteX34" fmla="*/ 485614 w 2665709"/>
                <a:gd name="connsiteY34" fmla="*/ 3394129 h 4021138"/>
                <a:gd name="connsiteX35" fmla="*/ 490780 w 2665709"/>
                <a:gd name="connsiteY35" fmla="*/ 3378631 h 4021138"/>
                <a:gd name="connsiteX36" fmla="*/ 501112 w 2665709"/>
                <a:gd name="connsiteY36" fmla="*/ 3363133 h 4021138"/>
                <a:gd name="connsiteX37" fmla="*/ 511444 w 2665709"/>
                <a:gd name="connsiteY37" fmla="*/ 3321804 h 4021138"/>
                <a:gd name="connsiteX38" fmla="*/ 521777 w 2665709"/>
                <a:gd name="connsiteY38" fmla="*/ 3311472 h 4021138"/>
                <a:gd name="connsiteX39" fmla="*/ 516610 w 2665709"/>
                <a:gd name="connsiteY39" fmla="*/ 3285641 h 4021138"/>
                <a:gd name="connsiteX40" fmla="*/ 501112 w 2665709"/>
                <a:gd name="connsiteY40" fmla="*/ 3270143 h 4021138"/>
                <a:gd name="connsiteX41" fmla="*/ 480448 w 2665709"/>
                <a:gd name="connsiteY41" fmla="*/ 3254644 h 4021138"/>
                <a:gd name="connsiteX42" fmla="*/ 454617 w 2665709"/>
                <a:gd name="connsiteY42" fmla="*/ 3249478 h 4021138"/>
                <a:gd name="connsiteX43" fmla="*/ 330631 w 2665709"/>
                <a:gd name="connsiteY43" fmla="*/ 3244312 h 4021138"/>
                <a:gd name="connsiteX44" fmla="*/ 320299 w 2665709"/>
                <a:gd name="connsiteY44" fmla="*/ 3223648 h 4021138"/>
                <a:gd name="connsiteX45" fmla="*/ 309966 w 2665709"/>
                <a:gd name="connsiteY45" fmla="*/ 3208150 h 4021138"/>
                <a:gd name="connsiteX46" fmla="*/ 304800 w 2665709"/>
                <a:gd name="connsiteY46" fmla="*/ 3171987 h 4021138"/>
                <a:gd name="connsiteX47" fmla="*/ 299634 w 2665709"/>
                <a:gd name="connsiteY47" fmla="*/ 3156489 h 4021138"/>
                <a:gd name="connsiteX48" fmla="*/ 304800 w 2665709"/>
                <a:gd name="connsiteY48" fmla="*/ 3135824 h 4021138"/>
                <a:gd name="connsiteX49" fmla="*/ 325465 w 2665709"/>
                <a:gd name="connsiteY49" fmla="*/ 3078997 h 4021138"/>
                <a:gd name="connsiteX50" fmla="*/ 340963 w 2665709"/>
                <a:gd name="connsiteY50" fmla="*/ 3068665 h 4021138"/>
                <a:gd name="connsiteX51" fmla="*/ 356461 w 2665709"/>
                <a:gd name="connsiteY51" fmla="*/ 3037668 h 4021138"/>
                <a:gd name="connsiteX52" fmla="*/ 366794 w 2665709"/>
                <a:gd name="connsiteY52" fmla="*/ 3001505 h 4021138"/>
                <a:gd name="connsiteX53" fmla="*/ 371960 w 2665709"/>
                <a:gd name="connsiteY53" fmla="*/ 2794861 h 4021138"/>
                <a:gd name="connsiteX54" fmla="*/ 377126 w 2665709"/>
                <a:gd name="connsiteY54" fmla="*/ 2769031 h 4021138"/>
                <a:gd name="connsiteX55" fmla="*/ 371960 w 2665709"/>
                <a:gd name="connsiteY55" fmla="*/ 2707038 h 4021138"/>
                <a:gd name="connsiteX56" fmla="*/ 366794 w 2665709"/>
                <a:gd name="connsiteY56" fmla="*/ 2691539 h 4021138"/>
                <a:gd name="connsiteX57" fmla="*/ 356461 w 2665709"/>
                <a:gd name="connsiteY57" fmla="*/ 2681207 h 4021138"/>
                <a:gd name="connsiteX58" fmla="*/ 361627 w 2665709"/>
                <a:gd name="connsiteY58" fmla="*/ 2624380 h 4021138"/>
                <a:gd name="connsiteX59" fmla="*/ 382292 w 2665709"/>
                <a:gd name="connsiteY59" fmla="*/ 2598550 h 4021138"/>
                <a:gd name="connsiteX60" fmla="*/ 408122 w 2665709"/>
                <a:gd name="connsiteY60" fmla="*/ 2572719 h 4021138"/>
                <a:gd name="connsiteX61" fmla="*/ 454617 w 2665709"/>
                <a:gd name="connsiteY61" fmla="*/ 2562387 h 4021138"/>
                <a:gd name="connsiteX62" fmla="*/ 470116 w 2665709"/>
                <a:gd name="connsiteY62" fmla="*/ 2557221 h 4021138"/>
                <a:gd name="connsiteX63" fmla="*/ 485614 w 2665709"/>
                <a:gd name="connsiteY63" fmla="*/ 2546889 h 4021138"/>
                <a:gd name="connsiteX64" fmla="*/ 490780 w 2665709"/>
                <a:gd name="connsiteY64" fmla="*/ 2531390 h 4021138"/>
                <a:gd name="connsiteX65" fmla="*/ 511444 w 2665709"/>
                <a:gd name="connsiteY65" fmla="*/ 2500394 h 4021138"/>
                <a:gd name="connsiteX66" fmla="*/ 521777 w 2665709"/>
                <a:gd name="connsiteY66" fmla="*/ 2484895 h 4021138"/>
                <a:gd name="connsiteX67" fmla="*/ 547607 w 2665709"/>
                <a:gd name="connsiteY67" fmla="*/ 2438400 h 4021138"/>
                <a:gd name="connsiteX68" fmla="*/ 573438 w 2665709"/>
                <a:gd name="connsiteY68" fmla="*/ 2412570 h 4021138"/>
                <a:gd name="connsiteX69" fmla="*/ 594102 w 2665709"/>
                <a:gd name="connsiteY69" fmla="*/ 2376407 h 4021138"/>
                <a:gd name="connsiteX70" fmla="*/ 609600 w 2665709"/>
                <a:gd name="connsiteY70" fmla="*/ 2360909 h 4021138"/>
                <a:gd name="connsiteX71" fmla="*/ 635431 w 2665709"/>
                <a:gd name="connsiteY71" fmla="*/ 2314414 h 4021138"/>
                <a:gd name="connsiteX72" fmla="*/ 656095 w 2665709"/>
                <a:gd name="connsiteY72" fmla="*/ 2288583 h 4021138"/>
                <a:gd name="connsiteX73" fmla="*/ 661261 w 2665709"/>
                <a:gd name="connsiteY73" fmla="*/ 2273085 h 4021138"/>
                <a:gd name="connsiteX74" fmla="*/ 671594 w 2665709"/>
                <a:gd name="connsiteY74" fmla="*/ 2262753 h 4021138"/>
                <a:gd name="connsiteX75" fmla="*/ 681926 w 2665709"/>
                <a:gd name="connsiteY75" fmla="*/ 2247255 h 4021138"/>
                <a:gd name="connsiteX76" fmla="*/ 697424 w 2665709"/>
                <a:gd name="connsiteY76" fmla="*/ 2216258 h 4021138"/>
                <a:gd name="connsiteX77" fmla="*/ 702590 w 2665709"/>
                <a:gd name="connsiteY77" fmla="*/ 2200760 h 4021138"/>
                <a:gd name="connsiteX78" fmla="*/ 718088 w 2665709"/>
                <a:gd name="connsiteY78" fmla="*/ 2190428 h 4021138"/>
                <a:gd name="connsiteX79" fmla="*/ 743919 w 2665709"/>
                <a:gd name="connsiteY79" fmla="*/ 2143933 h 4021138"/>
                <a:gd name="connsiteX80" fmla="*/ 769749 w 2665709"/>
                <a:gd name="connsiteY80" fmla="*/ 2118102 h 4021138"/>
                <a:gd name="connsiteX81" fmla="*/ 780082 w 2665709"/>
                <a:gd name="connsiteY81" fmla="*/ 2107770 h 4021138"/>
                <a:gd name="connsiteX82" fmla="*/ 795580 w 2665709"/>
                <a:gd name="connsiteY82" fmla="*/ 2081939 h 4021138"/>
                <a:gd name="connsiteX83" fmla="*/ 821410 w 2665709"/>
                <a:gd name="connsiteY83" fmla="*/ 2056109 h 4021138"/>
                <a:gd name="connsiteX84" fmla="*/ 836909 w 2665709"/>
                <a:gd name="connsiteY84" fmla="*/ 2030278 h 4021138"/>
                <a:gd name="connsiteX85" fmla="*/ 842075 w 2665709"/>
                <a:gd name="connsiteY85" fmla="*/ 2014780 h 4021138"/>
                <a:gd name="connsiteX86" fmla="*/ 857573 w 2665709"/>
                <a:gd name="connsiteY86" fmla="*/ 2009614 h 4021138"/>
                <a:gd name="connsiteX87" fmla="*/ 867905 w 2665709"/>
                <a:gd name="connsiteY87" fmla="*/ 1994116 h 4021138"/>
                <a:gd name="connsiteX88" fmla="*/ 893736 w 2665709"/>
                <a:gd name="connsiteY88" fmla="*/ 1973451 h 4021138"/>
                <a:gd name="connsiteX89" fmla="*/ 904068 w 2665709"/>
                <a:gd name="connsiteY89" fmla="*/ 1957953 h 4021138"/>
                <a:gd name="connsiteX90" fmla="*/ 909234 w 2665709"/>
                <a:gd name="connsiteY90" fmla="*/ 1942455 h 4021138"/>
                <a:gd name="connsiteX91" fmla="*/ 924733 w 2665709"/>
                <a:gd name="connsiteY91" fmla="*/ 1937289 h 4021138"/>
                <a:gd name="connsiteX92" fmla="*/ 935065 w 2665709"/>
                <a:gd name="connsiteY92" fmla="*/ 1926956 h 4021138"/>
                <a:gd name="connsiteX93" fmla="*/ 945397 w 2665709"/>
                <a:gd name="connsiteY93" fmla="*/ 1911458 h 4021138"/>
                <a:gd name="connsiteX94" fmla="*/ 976394 w 2665709"/>
                <a:gd name="connsiteY94" fmla="*/ 1880461 h 4021138"/>
                <a:gd name="connsiteX95" fmla="*/ 1002224 w 2665709"/>
                <a:gd name="connsiteY95" fmla="*/ 1854631 h 4021138"/>
                <a:gd name="connsiteX96" fmla="*/ 1012556 w 2665709"/>
                <a:gd name="connsiteY96" fmla="*/ 1839133 h 4021138"/>
                <a:gd name="connsiteX97" fmla="*/ 1033221 w 2665709"/>
                <a:gd name="connsiteY97" fmla="*/ 1818468 h 4021138"/>
                <a:gd name="connsiteX98" fmla="*/ 1059051 w 2665709"/>
                <a:gd name="connsiteY98" fmla="*/ 1771973 h 4021138"/>
                <a:gd name="connsiteX99" fmla="*/ 1074549 w 2665709"/>
                <a:gd name="connsiteY99" fmla="*/ 1761641 h 4021138"/>
                <a:gd name="connsiteX100" fmla="*/ 1084882 w 2665709"/>
                <a:gd name="connsiteY100" fmla="*/ 1725478 h 4021138"/>
                <a:gd name="connsiteX101" fmla="*/ 1095214 w 2665709"/>
                <a:gd name="connsiteY101" fmla="*/ 1694482 h 4021138"/>
                <a:gd name="connsiteX102" fmla="*/ 1100380 w 2665709"/>
                <a:gd name="connsiteY102" fmla="*/ 1678983 h 4021138"/>
                <a:gd name="connsiteX103" fmla="*/ 1110712 w 2665709"/>
                <a:gd name="connsiteY103" fmla="*/ 1637655 h 4021138"/>
                <a:gd name="connsiteX104" fmla="*/ 1126210 w 2665709"/>
                <a:gd name="connsiteY104" fmla="*/ 1585994 h 4021138"/>
                <a:gd name="connsiteX105" fmla="*/ 1131377 w 2665709"/>
                <a:gd name="connsiteY105" fmla="*/ 1570495 h 4021138"/>
                <a:gd name="connsiteX106" fmla="*/ 1146875 w 2665709"/>
                <a:gd name="connsiteY106" fmla="*/ 1554997 h 4021138"/>
                <a:gd name="connsiteX107" fmla="*/ 1157207 w 2665709"/>
                <a:gd name="connsiteY107" fmla="*/ 1524000 h 4021138"/>
                <a:gd name="connsiteX108" fmla="*/ 1162373 w 2665709"/>
                <a:gd name="connsiteY108" fmla="*/ 1508502 h 4021138"/>
                <a:gd name="connsiteX109" fmla="*/ 1177871 w 2665709"/>
                <a:gd name="connsiteY109" fmla="*/ 1493004 h 4021138"/>
                <a:gd name="connsiteX110" fmla="*/ 1183038 w 2665709"/>
                <a:gd name="connsiteY110" fmla="*/ 1477505 h 4021138"/>
                <a:gd name="connsiteX111" fmla="*/ 1193370 w 2665709"/>
                <a:gd name="connsiteY111" fmla="*/ 1462007 h 4021138"/>
                <a:gd name="connsiteX112" fmla="*/ 1198536 w 2665709"/>
                <a:gd name="connsiteY112" fmla="*/ 1441343 h 4021138"/>
                <a:gd name="connsiteX113" fmla="*/ 1224366 w 2665709"/>
                <a:gd name="connsiteY113" fmla="*/ 1415512 h 4021138"/>
                <a:gd name="connsiteX114" fmla="*/ 1239865 w 2665709"/>
                <a:gd name="connsiteY114" fmla="*/ 1384516 h 4021138"/>
                <a:gd name="connsiteX115" fmla="*/ 1255363 w 2665709"/>
                <a:gd name="connsiteY115" fmla="*/ 1379350 h 4021138"/>
                <a:gd name="connsiteX116" fmla="*/ 1260529 w 2665709"/>
                <a:gd name="connsiteY116" fmla="*/ 1363851 h 4021138"/>
                <a:gd name="connsiteX117" fmla="*/ 1291526 w 2665709"/>
                <a:gd name="connsiteY117" fmla="*/ 1343187 h 4021138"/>
                <a:gd name="connsiteX118" fmla="*/ 1296692 w 2665709"/>
                <a:gd name="connsiteY118" fmla="*/ 1327689 h 4021138"/>
                <a:gd name="connsiteX119" fmla="*/ 1322522 w 2665709"/>
                <a:gd name="connsiteY119" fmla="*/ 1307024 h 4021138"/>
                <a:gd name="connsiteX120" fmla="*/ 1332855 w 2665709"/>
                <a:gd name="connsiteY120" fmla="*/ 1296692 h 4021138"/>
                <a:gd name="connsiteX121" fmla="*/ 1348353 w 2665709"/>
                <a:gd name="connsiteY121" fmla="*/ 1291526 h 4021138"/>
                <a:gd name="connsiteX122" fmla="*/ 1544665 w 2665709"/>
                <a:gd name="connsiteY122" fmla="*/ 1286360 h 4021138"/>
                <a:gd name="connsiteX123" fmla="*/ 1580827 w 2665709"/>
                <a:gd name="connsiteY123" fmla="*/ 1281194 h 4021138"/>
                <a:gd name="connsiteX124" fmla="*/ 1596326 w 2665709"/>
                <a:gd name="connsiteY124" fmla="*/ 1276028 h 4021138"/>
                <a:gd name="connsiteX125" fmla="*/ 1616990 w 2665709"/>
                <a:gd name="connsiteY125" fmla="*/ 1270861 h 4021138"/>
                <a:gd name="connsiteX126" fmla="*/ 1663485 w 2665709"/>
                <a:gd name="connsiteY126" fmla="*/ 1250197 h 4021138"/>
                <a:gd name="connsiteX127" fmla="*/ 1678983 w 2665709"/>
                <a:gd name="connsiteY127" fmla="*/ 1245031 h 4021138"/>
                <a:gd name="connsiteX128" fmla="*/ 1694482 w 2665709"/>
                <a:gd name="connsiteY128" fmla="*/ 1239865 h 4021138"/>
                <a:gd name="connsiteX129" fmla="*/ 1704814 w 2665709"/>
                <a:gd name="connsiteY129" fmla="*/ 1224366 h 4021138"/>
                <a:gd name="connsiteX130" fmla="*/ 1725478 w 2665709"/>
                <a:gd name="connsiteY130" fmla="*/ 1214034 h 4021138"/>
                <a:gd name="connsiteX131" fmla="*/ 1740977 w 2665709"/>
                <a:gd name="connsiteY131" fmla="*/ 1203702 h 4021138"/>
                <a:gd name="connsiteX132" fmla="*/ 1766807 w 2665709"/>
                <a:gd name="connsiteY132" fmla="*/ 1183038 h 4021138"/>
                <a:gd name="connsiteX133" fmla="*/ 1797804 w 2665709"/>
                <a:gd name="connsiteY133" fmla="*/ 1162373 h 4021138"/>
                <a:gd name="connsiteX134" fmla="*/ 1808136 w 2665709"/>
                <a:gd name="connsiteY134" fmla="*/ 1146875 h 4021138"/>
                <a:gd name="connsiteX135" fmla="*/ 1823634 w 2665709"/>
                <a:gd name="connsiteY135" fmla="*/ 1141709 h 4021138"/>
                <a:gd name="connsiteX136" fmla="*/ 1839133 w 2665709"/>
                <a:gd name="connsiteY136" fmla="*/ 1131377 h 4021138"/>
                <a:gd name="connsiteX137" fmla="*/ 1859797 w 2665709"/>
                <a:gd name="connsiteY137" fmla="*/ 1105546 h 4021138"/>
                <a:gd name="connsiteX138" fmla="*/ 1880461 w 2665709"/>
                <a:gd name="connsiteY138" fmla="*/ 1074550 h 4021138"/>
                <a:gd name="connsiteX139" fmla="*/ 1890794 w 2665709"/>
                <a:gd name="connsiteY139" fmla="*/ 1043553 h 4021138"/>
                <a:gd name="connsiteX140" fmla="*/ 1895960 w 2665709"/>
                <a:gd name="connsiteY140" fmla="*/ 1028055 h 4021138"/>
                <a:gd name="connsiteX141" fmla="*/ 1906292 w 2665709"/>
                <a:gd name="connsiteY141" fmla="*/ 1017722 h 4021138"/>
                <a:gd name="connsiteX142" fmla="*/ 1911458 w 2665709"/>
                <a:gd name="connsiteY142" fmla="*/ 1002224 h 4021138"/>
                <a:gd name="connsiteX143" fmla="*/ 1932122 w 2665709"/>
                <a:gd name="connsiteY143" fmla="*/ 971228 h 4021138"/>
                <a:gd name="connsiteX144" fmla="*/ 1937288 w 2665709"/>
                <a:gd name="connsiteY144" fmla="*/ 955729 h 4021138"/>
                <a:gd name="connsiteX145" fmla="*/ 1947621 w 2665709"/>
                <a:gd name="connsiteY145" fmla="*/ 945397 h 4021138"/>
                <a:gd name="connsiteX146" fmla="*/ 1957953 w 2665709"/>
                <a:gd name="connsiteY146" fmla="*/ 929899 h 4021138"/>
                <a:gd name="connsiteX147" fmla="*/ 1963119 w 2665709"/>
                <a:gd name="connsiteY147" fmla="*/ 914400 h 4021138"/>
                <a:gd name="connsiteX148" fmla="*/ 1994116 w 2665709"/>
                <a:gd name="connsiteY148" fmla="*/ 873072 h 4021138"/>
                <a:gd name="connsiteX149" fmla="*/ 1999282 w 2665709"/>
                <a:gd name="connsiteY149" fmla="*/ 857573 h 4021138"/>
                <a:gd name="connsiteX150" fmla="*/ 2019946 w 2665709"/>
                <a:gd name="connsiteY150" fmla="*/ 826577 h 4021138"/>
                <a:gd name="connsiteX151" fmla="*/ 2030278 w 2665709"/>
                <a:gd name="connsiteY151" fmla="*/ 811078 h 4021138"/>
                <a:gd name="connsiteX152" fmla="*/ 2040610 w 2665709"/>
                <a:gd name="connsiteY152" fmla="*/ 795580 h 4021138"/>
                <a:gd name="connsiteX153" fmla="*/ 2045777 w 2665709"/>
                <a:gd name="connsiteY153" fmla="*/ 780082 h 4021138"/>
                <a:gd name="connsiteX154" fmla="*/ 2061275 w 2665709"/>
                <a:gd name="connsiteY154" fmla="*/ 769750 h 4021138"/>
                <a:gd name="connsiteX155" fmla="*/ 2081939 w 2665709"/>
                <a:gd name="connsiteY155" fmla="*/ 743919 h 4021138"/>
                <a:gd name="connsiteX156" fmla="*/ 2097438 w 2665709"/>
                <a:gd name="connsiteY156" fmla="*/ 733587 h 4021138"/>
                <a:gd name="connsiteX157" fmla="*/ 2138766 w 2665709"/>
                <a:gd name="connsiteY157" fmla="*/ 702590 h 4021138"/>
                <a:gd name="connsiteX158" fmla="*/ 2149099 w 2665709"/>
                <a:gd name="connsiteY158" fmla="*/ 692258 h 4021138"/>
                <a:gd name="connsiteX159" fmla="*/ 2164597 w 2665709"/>
                <a:gd name="connsiteY159" fmla="*/ 687092 h 4021138"/>
                <a:gd name="connsiteX160" fmla="*/ 2185261 w 2665709"/>
                <a:gd name="connsiteY160" fmla="*/ 661261 h 4021138"/>
                <a:gd name="connsiteX161" fmla="*/ 2216258 w 2665709"/>
                <a:gd name="connsiteY161" fmla="*/ 650929 h 4021138"/>
                <a:gd name="connsiteX162" fmla="*/ 2236922 w 2665709"/>
                <a:gd name="connsiteY162" fmla="*/ 640597 h 4021138"/>
                <a:gd name="connsiteX163" fmla="*/ 2262753 w 2665709"/>
                <a:gd name="connsiteY163" fmla="*/ 625099 h 4021138"/>
                <a:gd name="connsiteX164" fmla="*/ 2288583 w 2665709"/>
                <a:gd name="connsiteY164" fmla="*/ 599268 h 4021138"/>
                <a:gd name="connsiteX165" fmla="*/ 2298916 w 2665709"/>
                <a:gd name="connsiteY165" fmla="*/ 588936 h 4021138"/>
                <a:gd name="connsiteX166" fmla="*/ 2314414 w 2665709"/>
                <a:gd name="connsiteY166" fmla="*/ 583770 h 4021138"/>
                <a:gd name="connsiteX167" fmla="*/ 2345410 w 2665709"/>
                <a:gd name="connsiteY167" fmla="*/ 552773 h 4021138"/>
                <a:gd name="connsiteX168" fmla="*/ 2355743 w 2665709"/>
                <a:gd name="connsiteY168" fmla="*/ 542441 h 4021138"/>
                <a:gd name="connsiteX169" fmla="*/ 2381573 w 2665709"/>
                <a:gd name="connsiteY169" fmla="*/ 516611 h 4021138"/>
                <a:gd name="connsiteX170" fmla="*/ 2407404 w 2665709"/>
                <a:gd name="connsiteY170" fmla="*/ 501112 h 4021138"/>
                <a:gd name="connsiteX171" fmla="*/ 2422902 w 2665709"/>
                <a:gd name="connsiteY171" fmla="*/ 490780 h 4021138"/>
                <a:gd name="connsiteX172" fmla="*/ 2495227 w 2665709"/>
                <a:gd name="connsiteY172" fmla="*/ 480448 h 4021138"/>
                <a:gd name="connsiteX173" fmla="*/ 2526224 w 2665709"/>
                <a:gd name="connsiteY173" fmla="*/ 470116 h 4021138"/>
                <a:gd name="connsiteX174" fmla="*/ 2536556 w 2665709"/>
                <a:gd name="connsiteY174" fmla="*/ 454617 h 4021138"/>
                <a:gd name="connsiteX175" fmla="*/ 2567553 w 2665709"/>
                <a:gd name="connsiteY175" fmla="*/ 444285 h 4021138"/>
                <a:gd name="connsiteX176" fmla="*/ 2598549 w 2665709"/>
                <a:gd name="connsiteY176" fmla="*/ 423621 h 4021138"/>
                <a:gd name="connsiteX177" fmla="*/ 2614048 w 2665709"/>
                <a:gd name="connsiteY177" fmla="*/ 413289 h 4021138"/>
                <a:gd name="connsiteX178" fmla="*/ 2629546 w 2665709"/>
                <a:gd name="connsiteY178" fmla="*/ 408122 h 4021138"/>
                <a:gd name="connsiteX179" fmla="*/ 2655377 w 2665709"/>
                <a:gd name="connsiteY179" fmla="*/ 387458 h 4021138"/>
                <a:gd name="connsiteX180" fmla="*/ 2665709 w 2665709"/>
                <a:gd name="connsiteY180" fmla="*/ 371960 h 4021138"/>
                <a:gd name="connsiteX181" fmla="*/ 2660543 w 2665709"/>
                <a:gd name="connsiteY181" fmla="*/ 356461 h 4021138"/>
                <a:gd name="connsiteX182" fmla="*/ 2645044 w 2665709"/>
                <a:gd name="connsiteY182" fmla="*/ 351295 h 4021138"/>
                <a:gd name="connsiteX183" fmla="*/ 2629546 w 2665709"/>
                <a:gd name="connsiteY183" fmla="*/ 340963 h 4021138"/>
                <a:gd name="connsiteX184" fmla="*/ 2598549 w 2665709"/>
                <a:gd name="connsiteY184" fmla="*/ 330631 h 4021138"/>
                <a:gd name="connsiteX185" fmla="*/ 2577885 w 2665709"/>
                <a:gd name="connsiteY185" fmla="*/ 304800 h 4021138"/>
                <a:gd name="connsiteX186" fmla="*/ 2557221 w 2665709"/>
                <a:gd name="connsiteY186" fmla="*/ 273804 h 4021138"/>
                <a:gd name="connsiteX187" fmla="*/ 2552055 w 2665709"/>
                <a:gd name="connsiteY187" fmla="*/ 258305 h 4021138"/>
                <a:gd name="connsiteX188" fmla="*/ 2541722 w 2665709"/>
                <a:gd name="connsiteY188" fmla="*/ 247973 h 4021138"/>
                <a:gd name="connsiteX189" fmla="*/ 2536556 w 2665709"/>
                <a:gd name="connsiteY189" fmla="*/ 216977 h 4021138"/>
                <a:gd name="connsiteX190" fmla="*/ 2531390 w 2665709"/>
                <a:gd name="connsiteY190" fmla="*/ 201478 h 4021138"/>
                <a:gd name="connsiteX191" fmla="*/ 2515892 w 2665709"/>
                <a:gd name="connsiteY191" fmla="*/ 165316 h 4021138"/>
                <a:gd name="connsiteX192" fmla="*/ 2479729 w 2665709"/>
                <a:gd name="connsiteY192" fmla="*/ 139485 h 4021138"/>
                <a:gd name="connsiteX193" fmla="*/ 2464231 w 2665709"/>
                <a:gd name="connsiteY193" fmla="*/ 129153 h 4021138"/>
                <a:gd name="connsiteX194" fmla="*/ 2433234 w 2665709"/>
                <a:gd name="connsiteY194" fmla="*/ 118821 h 4021138"/>
                <a:gd name="connsiteX195" fmla="*/ 2402238 w 2665709"/>
                <a:gd name="connsiteY195" fmla="*/ 108489 h 4021138"/>
                <a:gd name="connsiteX196" fmla="*/ 2386739 w 2665709"/>
                <a:gd name="connsiteY196" fmla="*/ 103322 h 4021138"/>
                <a:gd name="connsiteX197" fmla="*/ 2371241 w 2665709"/>
                <a:gd name="connsiteY197" fmla="*/ 92990 h 4021138"/>
                <a:gd name="connsiteX198" fmla="*/ 2340244 w 2665709"/>
                <a:gd name="connsiteY198" fmla="*/ 87824 h 4021138"/>
                <a:gd name="connsiteX199" fmla="*/ 2293749 w 2665709"/>
                <a:gd name="connsiteY199" fmla="*/ 72326 h 4021138"/>
                <a:gd name="connsiteX200" fmla="*/ 2278251 w 2665709"/>
                <a:gd name="connsiteY200" fmla="*/ 67160 h 4021138"/>
                <a:gd name="connsiteX201" fmla="*/ 2262753 w 2665709"/>
                <a:gd name="connsiteY201" fmla="*/ 56828 h 4021138"/>
                <a:gd name="connsiteX202" fmla="*/ 2231756 w 2665709"/>
                <a:gd name="connsiteY202" fmla="*/ 46495 h 4021138"/>
                <a:gd name="connsiteX203" fmla="*/ 2216258 w 2665709"/>
                <a:gd name="connsiteY203" fmla="*/ 36163 h 4021138"/>
                <a:gd name="connsiteX204" fmla="*/ 2200760 w 2665709"/>
                <a:gd name="connsiteY204" fmla="*/ 30997 h 4021138"/>
                <a:gd name="connsiteX205" fmla="*/ 2190427 w 2665709"/>
                <a:gd name="connsiteY205" fmla="*/ 20665 h 4021138"/>
                <a:gd name="connsiteX206" fmla="*/ 2159431 w 2665709"/>
                <a:gd name="connsiteY206" fmla="*/ 10333 h 4021138"/>
                <a:gd name="connsiteX207" fmla="*/ 2143933 w 2665709"/>
                <a:gd name="connsiteY207" fmla="*/ 5166 h 4021138"/>
                <a:gd name="connsiteX208" fmla="*/ 2128434 w 2665709"/>
                <a:gd name="connsiteY208" fmla="*/ 0 h 4021138"/>
                <a:gd name="connsiteX209" fmla="*/ 1999282 w 2665709"/>
                <a:gd name="connsiteY209" fmla="*/ 5166 h 4021138"/>
                <a:gd name="connsiteX210" fmla="*/ 1988949 w 2665709"/>
                <a:gd name="connsiteY210" fmla="*/ 15499 h 4021138"/>
                <a:gd name="connsiteX211" fmla="*/ 1968285 w 2665709"/>
                <a:gd name="connsiteY211" fmla="*/ 20665 h 4021138"/>
                <a:gd name="connsiteX212" fmla="*/ 1952787 w 2665709"/>
                <a:gd name="connsiteY212" fmla="*/ 30997 h 4021138"/>
                <a:gd name="connsiteX213" fmla="*/ 1937288 w 2665709"/>
                <a:gd name="connsiteY213" fmla="*/ 36163 h 4021138"/>
                <a:gd name="connsiteX214" fmla="*/ 1926956 w 2665709"/>
                <a:gd name="connsiteY214" fmla="*/ 51661 h 4021138"/>
                <a:gd name="connsiteX215" fmla="*/ 1901126 w 2665709"/>
                <a:gd name="connsiteY215" fmla="*/ 72326 h 4021138"/>
                <a:gd name="connsiteX216" fmla="*/ 1890794 w 2665709"/>
                <a:gd name="connsiteY216" fmla="*/ 87824 h 4021138"/>
                <a:gd name="connsiteX217" fmla="*/ 1864963 w 2665709"/>
                <a:gd name="connsiteY217" fmla="*/ 108489 h 4021138"/>
                <a:gd name="connsiteX218" fmla="*/ 1844299 w 2665709"/>
                <a:gd name="connsiteY218" fmla="*/ 139485 h 4021138"/>
                <a:gd name="connsiteX219" fmla="*/ 1833966 w 2665709"/>
                <a:gd name="connsiteY219" fmla="*/ 154983 h 4021138"/>
                <a:gd name="connsiteX220" fmla="*/ 1823634 w 2665709"/>
                <a:gd name="connsiteY220" fmla="*/ 185980 h 4021138"/>
                <a:gd name="connsiteX221" fmla="*/ 1818468 w 2665709"/>
                <a:gd name="connsiteY221" fmla="*/ 201478 h 4021138"/>
                <a:gd name="connsiteX222" fmla="*/ 1808136 w 2665709"/>
                <a:gd name="connsiteY222" fmla="*/ 289302 h 4021138"/>
                <a:gd name="connsiteX223" fmla="*/ 1797804 w 2665709"/>
                <a:gd name="connsiteY223" fmla="*/ 304800 h 4021138"/>
                <a:gd name="connsiteX224" fmla="*/ 1792638 w 2665709"/>
                <a:gd name="connsiteY224" fmla="*/ 320299 h 4021138"/>
                <a:gd name="connsiteX225" fmla="*/ 1777139 w 2665709"/>
                <a:gd name="connsiteY225" fmla="*/ 325465 h 4021138"/>
                <a:gd name="connsiteX226" fmla="*/ 1761641 w 2665709"/>
                <a:gd name="connsiteY226" fmla="*/ 335797 h 4021138"/>
                <a:gd name="connsiteX227" fmla="*/ 1746143 w 2665709"/>
                <a:gd name="connsiteY227" fmla="*/ 340963 h 4021138"/>
                <a:gd name="connsiteX228" fmla="*/ 1678983 w 2665709"/>
                <a:gd name="connsiteY228" fmla="*/ 351295 h 4021138"/>
                <a:gd name="connsiteX229" fmla="*/ 1632488 w 2665709"/>
                <a:gd name="connsiteY229" fmla="*/ 361628 h 4021138"/>
                <a:gd name="connsiteX230" fmla="*/ 1616990 w 2665709"/>
                <a:gd name="connsiteY230" fmla="*/ 371960 h 4021138"/>
                <a:gd name="connsiteX231" fmla="*/ 1591160 w 2665709"/>
                <a:gd name="connsiteY231" fmla="*/ 377126 h 4021138"/>
                <a:gd name="connsiteX232" fmla="*/ 1570495 w 2665709"/>
                <a:gd name="connsiteY232" fmla="*/ 382292 h 4021138"/>
                <a:gd name="connsiteX233" fmla="*/ 1554997 w 2665709"/>
                <a:gd name="connsiteY233" fmla="*/ 387458 h 4021138"/>
                <a:gd name="connsiteX234" fmla="*/ 1518834 w 2665709"/>
                <a:gd name="connsiteY234" fmla="*/ 397790 h 4021138"/>
                <a:gd name="connsiteX235" fmla="*/ 1472339 w 2665709"/>
                <a:gd name="connsiteY235" fmla="*/ 418455 h 4021138"/>
                <a:gd name="connsiteX236" fmla="*/ 1456841 w 2665709"/>
                <a:gd name="connsiteY236" fmla="*/ 423621 h 4021138"/>
                <a:gd name="connsiteX237" fmla="*/ 1441343 w 2665709"/>
                <a:gd name="connsiteY237" fmla="*/ 428787 h 4021138"/>
                <a:gd name="connsiteX238" fmla="*/ 1405180 w 2665709"/>
                <a:gd name="connsiteY238" fmla="*/ 454617 h 4021138"/>
                <a:gd name="connsiteX239" fmla="*/ 1374183 w 2665709"/>
                <a:gd name="connsiteY239" fmla="*/ 475282 h 4021138"/>
                <a:gd name="connsiteX240" fmla="*/ 1358685 w 2665709"/>
                <a:gd name="connsiteY240" fmla="*/ 485614 h 4021138"/>
                <a:gd name="connsiteX241" fmla="*/ 1327688 w 2665709"/>
                <a:gd name="connsiteY241" fmla="*/ 511444 h 4021138"/>
                <a:gd name="connsiteX242" fmla="*/ 1317356 w 2665709"/>
                <a:gd name="connsiteY242" fmla="*/ 521777 h 4021138"/>
                <a:gd name="connsiteX243" fmla="*/ 1286360 w 2665709"/>
                <a:gd name="connsiteY243" fmla="*/ 542441 h 4021138"/>
                <a:gd name="connsiteX244" fmla="*/ 1270861 w 2665709"/>
                <a:gd name="connsiteY244" fmla="*/ 552773 h 4021138"/>
                <a:gd name="connsiteX245" fmla="*/ 1260529 w 2665709"/>
                <a:gd name="connsiteY245" fmla="*/ 568272 h 4021138"/>
                <a:gd name="connsiteX246" fmla="*/ 1245031 w 2665709"/>
                <a:gd name="connsiteY246" fmla="*/ 573438 h 4021138"/>
                <a:gd name="connsiteX247" fmla="*/ 1229533 w 2665709"/>
                <a:gd name="connsiteY247" fmla="*/ 583770 h 4021138"/>
                <a:gd name="connsiteX248" fmla="*/ 1224366 w 2665709"/>
                <a:gd name="connsiteY248" fmla="*/ 599268 h 4021138"/>
                <a:gd name="connsiteX249" fmla="*/ 1193370 w 2665709"/>
                <a:gd name="connsiteY249" fmla="*/ 619933 h 4021138"/>
                <a:gd name="connsiteX250" fmla="*/ 1177871 w 2665709"/>
                <a:gd name="connsiteY250" fmla="*/ 630265 h 4021138"/>
                <a:gd name="connsiteX251" fmla="*/ 1146875 w 2665709"/>
                <a:gd name="connsiteY251" fmla="*/ 656095 h 4021138"/>
                <a:gd name="connsiteX252" fmla="*/ 1126210 w 2665709"/>
                <a:gd name="connsiteY252" fmla="*/ 676760 h 4021138"/>
                <a:gd name="connsiteX253" fmla="*/ 1110712 w 2665709"/>
                <a:gd name="connsiteY253" fmla="*/ 692258 h 4021138"/>
                <a:gd name="connsiteX254" fmla="*/ 1095214 w 2665709"/>
                <a:gd name="connsiteY254" fmla="*/ 702590 h 4021138"/>
                <a:gd name="connsiteX255" fmla="*/ 1084882 w 2665709"/>
                <a:gd name="connsiteY255" fmla="*/ 718089 h 4021138"/>
                <a:gd name="connsiteX256" fmla="*/ 1069383 w 2665709"/>
                <a:gd name="connsiteY256" fmla="*/ 723255 h 4021138"/>
                <a:gd name="connsiteX257" fmla="*/ 1059051 w 2665709"/>
                <a:gd name="connsiteY257" fmla="*/ 754251 h 4021138"/>
                <a:gd name="connsiteX258" fmla="*/ 1048719 w 2665709"/>
                <a:gd name="connsiteY258" fmla="*/ 774916 h 4021138"/>
                <a:gd name="connsiteX259" fmla="*/ 1043553 w 2665709"/>
                <a:gd name="connsiteY259" fmla="*/ 790414 h 4021138"/>
                <a:gd name="connsiteX260" fmla="*/ 1022888 w 2665709"/>
                <a:gd name="connsiteY260" fmla="*/ 821411 h 4021138"/>
                <a:gd name="connsiteX261" fmla="*/ 1012556 w 2665709"/>
                <a:gd name="connsiteY261" fmla="*/ 852407 h 4021138"/>
                <a:gd name="connsiteX262" fmla="*/ 1007390 w 2665709"/>
                <a:gd name="connsiteY262" fmla="*/ 867905 h 4021138"/>
                <a:gd name="connsiteX263" fmla="*/ 997058 w 2665709"/>
                <a:gd name="connsiteY263" fmla="*/ 888570 h 4021138"/>
                <a:gd name="connsiteX264" fmla="*/ 991892 w 2665709"/>
                <a:gd name="connsiteY264" fmla="*/ 909234 h 4021138"/>
                <a:gd name="connsiteX265" fmla="*/ 981560 w 2665709"/>
                <a:gd name="connsiteY265" fmla="*/ 960895 h 4021138"/>
                <a:gd name="connsiteX266" fmla="*/ 971227 w 2665709"/>
                <a:gd name="connsiteY266" fmla="*/ 991892 h 4021138"/>
                <a:gd name="connsiteX267" fmla="*/ 940231 w 2665709"/>
                <a:gd name="connsiteY267" fmla="*/ 1012556 h 4021138"/>
                <a:gd name="connsiteX268" fmla="*/ 919566 w 2665709"/>
                <a:gd name="connsiteY268" fmla="*/ 1033221 h 4021138"/>
                <a:gd name="connsiteX269" fmla="*/ 898902 w 2665709"/>
                <a:gd name="connsiteY269" fmla="*/ 1038387 h 4021138"/>
                <a:gd name="connsiteX270" fmla="*/ 883404 w 2665709"/>
                <a:gd name="connsiteY270" fmla="*/ 1048719 h 4021138"/>
                <a:gd name="connsiteX271" fmla="*/ 862739 w 2665709"/>
                <a:gd name="connsiteY271" fmla="*/ 1074550 h 4021138"/>
                <a:gd name="connsiteX272" fmla="*/ 847241 w 2665709"/>
                <a:gd name="connsiteY272" fmla="*/ 1079716 h 4021138"/>
                <a:gd name="connsiteX273" fmla="*/ 836909 w 2665709"/>
                <a:gd name="connsiteY273" fmla="*/ 1110712 h 4021138"/>
                <a:gd name="connsiteX274" fmla="*/ 831743 w 2665709"/>
                <a:gd name="connsiteY274" fmla="*/ 1126211 h 4021138"/>
                <a:gd name="connsiteX275" fmla="*/ 821410 w 2665709"/>
                <a:gd name="connsiteY275" fmla="*/ 1198536 h 4021138"/>
                <a:gd name="connsiteX276" fmla="*/ 805912 w 2665709"/>
                <a:gd name="connsiteY276" fmla="*/ 1245031 h 4021138"/>
                <a:gd name="connsiteX277" fmla="*/ 800746 w 2665709"/>
                <a:gd name="connsiteY277" fmla="*/ 1260529 h 4021138"/>
                <a:gd name="connsiteX278" fmla="*/ 785248 w 2665709"/>
                <a:gd name="connsiteY278" fmla="*/ 1291526 h 4021138"/>
                <a:gd name="connsiteX279" fmla="*/ 769749 w 2665709"/>
                <a:gd name="connsiteY279" fmla="*/ 1296692 h 4021138"/>
                <a:gd name="connsiteX280" fmla="*/ 738753 w 2665709"/>
                <a:gd name="connsiteY280" fmla="*/ 1317356 h 4021138"/>
                <a:gd name="connsiteX281" fmla="*/ 718088 w 2665709"/>
                <a:gd name="connsiteY281" fmla="*/ 1338021 h 4021138"/>
                <a:gd name="connsiteX282" fmla="*/ 702590 w 2665709"/>
                <a:gd name="connsiteY282" fmla="*/ 1343187 h 4021138"/>
                <a:gd name="connsiteX283" fmla="*/ 671594 w 2665709"/>
                <a:gd name="connsiteY283" fmla="*/ 1363851 h 4021138"/>
                <a:gd name="connsiteX284" fmla="*/ 656095 w 2665709"/>
                <a:gd name="connsiteY284" fmla="*/ 1394848 h 4021138"/>
                <a:gd name="connsiteX285" fmla="*/ 640597 w 2665709"/>
                <a:gd name="connsiteY285" fmla="*/ 1405180 h 4021138"/>
                <a:gd name="connsiteX286" fmla="*/ 614766 w 2665709"/>
                <a:gd name="connsiteY286" fmla="*/ 1482672 h 4021138"/>
                <a:gd name="connsiteX287" fmla="*/ 609600 w 2665709"/>
                <a:gd name="connsiteY287" fmla="*/ 1498170 h 4021138"/>
                <a:gd name="connsiteX288" fmla="*/ 604434 w 2665709"/>
                <a:gd name="connsiteY288" fmla="*/ 1513668 h 4021138"/>
                <a:gd name="connsiteX289" fmla="*/ 588936 w 2665709"/>
                <a:gd name="connsiteY289" fmla="*/ 1524000 h 4021138"/>
                <a:gd name="connsiteX290" fmla="*/ 568271 w 2665709"/>
                <a:gd name="connsiteY290" fmla="*/ 1544665 h 4021138"/>
                <a:gd name="connsiteX291" fmla="*/ 537275 w 2665709"/>
                <a:gd name="connsiteY291" fmla="*/ 1554997 h 4021138"/>
                <a:gd name="connsiteX292" fmla="*/ 521777 w 2665709"/>
                <a:gd name="connsiteY292" fmla="*/ 1560163 h 4021138"/>
                <a:gd name="connsiteX293" fmla="*/ 495946 w 2665709"/>
                <a:gd name="connsiteY293" fmla="*/ 1591160 h 4021138"/>
                <a:gd name="connsiteX294" fmla="*/ 480448 w 2665709"/>
                <a:gd name="connsiteY294" fmla="*/ 1601492 h 4021138"/>
                <a:gd name="connsiteX295" fmla="*/ 475282 w 2665709"/>
                <a:gd name="connsiteY295" fmla="*/ 1616990 h 4021138"/>
                <a:gd name="connsiteX296" fmla="*/ 444285 w 2665709"/>
                <a:gd name="connsiteY296" fmla="*/ 1658319 h 4021138"/>
                <a:gd name="connsiteX297" fmla="*/ 433953 w 2665709"/>
                <a:gd name="connsiteY297" fmla="*/ 1689316 h 4021138"/>
                <a:gd name="connsiteX298" fmla="*/ 423621 w 2665709"/>
                <a:gd name="connsiteY298" fmla="*/ 1735811 h 4021138"/>
                <a:gd name="connsiteX299" fmla="*/ 428787 w 2665709"/>
                <a:gd name="connsiteY299" fmla="*/ 1808136 h 4021138"/>
                <a:gd name="connsiteX300" fmla="*/ 439119 w 2665709"/>
                <a:gd name="connsiteY300" fmla="*/ 1890794 h 4021138"/>
                <a:gd name="connsiteX301" fmla="*/ 423621 w 2665709"/>
                <a:gd name="connsiteY301" fmla="*/ 1994116 h 4021138"/>
                <a:gd name="connsiteX302" fmla="*/ 413288 w 2665709"/>
                <a:gd name="connsiteY302" fmla="*/ 2014780 h 4021138"/>
                <a:gd name="connsiteX303" fmla="*/ 392624 w 2665709"/>
                <a:gd name="connsiteY303" fmla="*/ 2045777 h 4021138"/>
                <a:gd name="connsiteX304" fmla="*/ 371960 w 2665709"/>
                <a:gd name="connsiteY304" fmla="*/ 2076773 h 4021138"/>
                <a:gd name="connsiteX305" fmla="*/ 366794 w 2665709"/>
                <a:gd name="connsiteY305" fmla="*/ 2092272 h 4021138"/>
                <a:gd name="connsiteX306" fmla="*/ 356461 w 2665709"/>
                <a:gd name="connsiteY306" fmla="*/ 2102604 h 4021138"/>
                <a:gd name="connsiteX307" fmla="*/ 340963 w 2665709"/>
                <a:gd name="connsiteY307" fmla="*/ 2133600 h 4021138"/>
                <a:gd name="connsiteX308" fmla="*/ 330631 w 2665709"/>
                <a:gd name="connsiteY308" fmla="*/ 2143933 h 4021138"/>
                <a:gd name="connsiteX309" fmla="*/ 320299 w 2665709"/>
                <a:gd name="connsiteY309" fmla="*/ 2159431 h 4021138"/>
                <a:gd name="connsiteX310" fmla="*/ 304800 w 2665709"/>
                <a:gd name="connsiteY310" fmla="*/ 2164597 h 4021138"/>
                <a:gd name="connsiteX311" fmla="*/ 278970 w 2665709"/>
                <a:gd name="connsiteY311" fmla="*/ 2195594 h 4021138"/>
                <a:gd name="connsiteX312" fmla="*/ 263471 w 2665709"/>
                <a:gd name="connsiteY312" fmla="*/ 2200760 h 4021138"/>
                <a:gd name="connsiteX313" fmla="*/ 253139 w 2665709"/>
                <a:gd name="connsiteY313" fmla="*/ 2381573 h 4021138"/>
                <a:gd name="connsiteX314" fmla="*/ 232475 w 2665709"/>
                <a:gd name="connsiteY314" fmla="*/ 2412570 h 4021138"/>
                <a:gd name="connsiteX315" fmla="*/ 211810 w 2665709"/>
                <a:gd name="connsiteY315" fmla="*/ 2438400 h 4021138"/>
                <a:gd name="connsiteX316" fmla="*/ 154983 w 2665709"/>
                <a:gd name="connsiteY316" fmla="*/ 2459065 h 4021138"/>
                <a:gd name="connsiteX317" fmla="*/ 139485 w 2665709"/>
                <a:gd name="connsiteY317" fmla="*/ 2464231 h 4021138"/>
                <a:gd name="connsiteX318" fmla="*/ 82658 w 2665709"/>
                <a:gd name="connsiteY318" fmla="*/ 2490061 h 4021138"/>
                <a:gd name="connsiteX319" fmla="*/ 72326 w 2665709"/>
                <a:gd name="connsiteY319" fmla="*/ 2639878 h 4021138"/>
                <a:gd name="connsiteX320" fmla="*/ 46495 w 2665709"/>
                <a:gd name="connsiteY320" fmla="*/ 2676041 h 4021138"/>
                <a:gd name="connsiteX321" fmla="*/ 41329 w 2665709"/>
                <a:gd name="connsiteY321" fmla="*/ 2691539 h 4021138"/>
                <a:gd name="connsiteX322" fmla="*/ 25831 w 2665709"/>
                <a:gd name="connsiteY322" fmla="*/ 2696705 h 4021138"/>
                <a:gd name="connsiteX323" fmla="*/ 10333 w 2665709"/>
                <a:gd name="connsiteY323" fmla="*/ 2743200 h 4021138"/>
                <a:gd name="connsiteX324" fmla="*/ 15499 w 2665709"/>
                <a:gd name="connsiteY324" fmla="*/ 2779363 h 4021138"/>
                <a:gd name="connsiteX325" fmla="*/ 20665 w 2665709"/>
                <a:gd name="connsiteY325" fmla="*/ 2794861 h 4021138"/>
                <a:gd name="connsiteX326" fmla="*/ 25831 w 2665709"/>
                <a:gd name="connsiteY326" fmla="*/ 2825858 h 4021138"/>
                <a:gd name="connsiteX327" fmla="*/ 36163 w 2665709"/>
                <a:gd name="connsiteY327" fmla="*/ 2862021 h 4021138"/>
                <a:gd name="connsiteX328" fmla="*/ 41329 w 2665709"/>
                <a:gd name="connsiteY328" fmla="*/ 2887851 h 4021138"/>
                <a:gd name="connsiteX329" fmla="*/ 51661 w 2665709"/>
                <a:gd name="connsiteY329" fmla="*/ 2903350 h 4021138"/>
                <a:gd name="connsiteX330" fmla="*/ 72326 w 2665709"/>
                <a:gd name="connsiteY330" fmla="*/ 2949844 h 4021138"/>
                <a:gd name="connsiteX331" fmla="*/ 77492 w 2665709"/>
                <a:gd name="connsiteY331" fmla="*/ 2965343 h 4021138"/>
                <a:gd name="connsiteX332" fmla="*/ 87824 w 2665709"/>
                <a:gd name="connsiteY332" fmla="*/ 2980841 h 4021138"/>
                <a:gd name="connsiteX333" fmla="*/ 98156 w 2665709"/>
                <a:gd name="connsiteY333" fmla="*/ 3011838 h 4021138"/>
                <a:gd name="connsiteX334" fmla="*/ 103322 w 2665709"/>
                <a:gd name="connsiteY334" fmla="*/ 3053166 h 4021138"/>
                <a:gd name="connsiteX335" fmla="*/ 108488 w 2665709"/>
                <a:gd name="connsiteY335" fmla="*/ 3068665 h 4021138"/>
                <a:gd name="connsiteX336" fmla="*/ 123987 w 2665709"/>
                <a:gd name="connsiteY336" fmla="*/ 3109994 h 4021138"/>
                <a:gd name="connsiteX337" fmla="*/ 123987 w 2665709"/>
                <a:gd name="connsiteY337" fmla="*/ 3368299 h 4021138"/>
                <a:gd name="connsiteX338" fmla="*/ 113655 w 2665709"/>
                <a:gd name="connsiteY338" fmla="*/ 3388963 h 4021138"/>
                <a:gd name="connsiteX339" fmla="*/ 103322 w 2665709"/>
                <a:gd name="connsiteY339" fmla="*/ 3435458 h 4021138"/>
                <a:gd name="connsiteX340" fmla="*/ 82658 w 2665709"/>
                <a:gd name="connsiteY340" fmla="*/ 3476787 h 4021138"/>
                <a:gd name="connsiteX341" fmla="*/ 67160 w 2665709"/>
                <a:gd name="connsiteY341" fmla="*/ 3528448 h 4021138"/>
                <a:gd name="connsiteX342" fmla="*/ 61994 w 2665709"/>
                <a:gd name="connsiteY342" fmla="*/ 3549112 h 4021138"/>
                <a:gd name="connsiteX343" fmla="*/ 56827 w 2665709"/>
                <a:gd name="connsiteY343" fmla="*/ 3564611 h 4021138"/>
                <a:gd name="connsiteX344" fmla="*/ 51661 w 2665709"/>
                <a:gd name="connsiteY344" fmla="*/ 3595607 h 4021138"/>
                <a:gd name="connsiteX345" fmla="*/ 46495 w 2665709"/>
                <a:gd name="connsiteY345" fmla="*/ 3611105 h 4021138"/>
                <a:gd name="connsiteX346" fmla="*/ 41329 w 2665709"/>
                <a:gd name="connsiteY346" fmla="*/ 3642102 h 4021138"/>
                <a:gd name="connsiteX347" fmla="*/ 25831 w 2665709"/>
                <a:gd name="connsiteY347" fmla="*/ 3693763 h 4021138"/>
                <a:gd name="connsiteX348" fmla="*/ 10333 w 2665709"/>
                <a:gd name="connsiteY348" fmla="*/ 3724760 h 4021138"/>
                <a:gd name="connsiteX349" fmla="*/ 0 w 2665709"/>
                <a:gd name="connsiteY349" fmla="*/ 3755756 h 4021138"/>
                <a:gd name="connsiteX350" fmla="*/ 15499 w 2665709"/>
                <a:gd name="connsiteY350" fmla="*/ 3879743 h 4021138"/>
                <a:gd name="connsiteX351" fmla="*/ 25831 w 2665709"/>
                <a:gd name="connsiteY351" fmla="*/ 3895241 h 4021138"/>
                <a:gd name="connsiteX352" fmla="*/ 41329 w 2665709"/>
                <a:gd name="connsiteY352" fmla="*/ 3926238 h 4021138"/>
                <a:gd name="connsiteX353" fmla="*/ 56827 w 2665709"/>
                <a:gd name="connsiteY353" fmla="*/ 3962400 h 4021138"/>
                <a:gd name="connsiteX354" fmla="*/ 67160 w 2665709"/>
                <a:gd name="connsiteY354" fmla="*/ 3998563 h 4021138"/>
                <a:gd name="connsiteX355" fmla="*/ 87824 w 2665709"/>
                <a:gd name="connsiteY355" fmla="*/ 4008895 h 40211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</a:cxnLst>
              <a:rect l="l" t="t" r="r" b="b"/>
              <a:pathLst>
                <a:path w="2665709" h="4021138">
                  <a:moveTo>
                    <a:pt x="87824" y="4008895"/>
                  </a:moveTo>
                  <a:cubicBezTo>
                    <a:pt x="93851" y="4005451"/>
                    <a:pt x="93308" y="3987913"/>
                    <a:pt x="103322" y="3977899"/>
                  </a:cubicBezTo>
                  <a:cubicBezTo>
                    <a:pt x="107713" y="3973508"/>
                    <a:pt x="113655" y="3971010"/>
                    <a:pt x="118821" y="3967566"/>
                  </a:cubicBezTo>
                  <a:cubicBezTo>
                    <a:pt x="122265" y="3962400"/>
                    <a:pt x="124763" y="3956458"/>
                    <a:pt x="129153" y="3952068"/>
                  </a:cubicBezTo>
                  <a:cubicBezTo>
                    <a:pt x="139167" y="3942054"/>
                    <a:pt x="147544" y="3940772"/>
                    <a:pt x="160149" y="3936570"/>
                  </a:cubicBezTo>
                  <a:cubicBezTo>
                    <a:pt x="179092" y="3938292"/>
                    <a:pt x="198378" y="3937751"/>
                    <a:pt x="216977" y="3941736"/>
                  </a:cubicBezTo>
                  <a:cubicBezTo>
                    <a:pt x="227336" y="3943956"/>
                    <a:pt x="241284" y="3961992"/>
                    <a:pt x="247973" y="3967566"/>
                  </a:cubicBezTo>
                  <a:cubicBezTo>
                    <a:pt x="252743" y="3971541"/>
                    <a:pt x="257918" y="3975122"/>
                    <a:pt x="263471" y="3977899"/>
                  </a:cubicBezTo>
                  <a:cubicBezTo>
                    <a:pt x="276187" y="3984257"/>
                    <a:pt x="298065" y="3986247"/>
                    <a:pt x="309966" y="3988231"/>
                  </a:cubicBezTo>
                  <a:cubicBezTo>
                    <a:pt x="312917" y="3987809"/>
                    <a:pt x="364407" y="3981136"/>
                    <a:pt x="371960" y="3977899"/>
                  </a:cubicBezTo>
                  <a:cubicBezTo>
                    <a:pt x="376437" y="3975980"/>
                    <a:pt x="378115" y="3970072"/>
                    <a:pt x="382292" y="3967566"/>
                  </a:cubicBezTo>
                  <a:cubicBezTo>
                    <a:pt x="386961" y="3964764"/>
                    <a:pt x="392919" y="3964835"/>
                    <a:pt x="397790" y="3962400"/>
                  </a:cubicBezTo>
                  <a:cubicBezTo>
                    <a:pt x="418987" y="3951801"/>
                    <a:pt x="407606" y="3954548"/>
                    <a:pt x="423621" y="3941736"/>
                  </a:cubicBezTo>
                  <a:cubicBezTo>
                    <a:pt x="437928" y="3930291"/>
                    <a:pt x="438247" y="3931695"/>
                    <a:pt x="454617" y="3926238"/>
                  </a:cubicBezTo>
                  <a:cubicBezTo>
                    <a:pt x="458061" y="3922794"/>
                    <a:pt x="460772" y="3918411"/>
                    <a:pt x="464949" y="3915905"/>
                  </a:cubicBezTo>
                  <a:cubicBezTo>
                    <a:pt x="469619" y="3913103"/>
                    <a:pt x="476196" y="3914141"/>
                    <a:pt x="480448" y="3910739"/>
                  </a:cubicBezTo>
                  <a:cubicBezTo>
                    <a:pt x="488088" y="3904627"/>
                    <a:pt x="493827" y="3888925"/>
                    <a:pt x="495946" y="3879743"/>
                  </a:cubicBezTo>
                  <a:cubicBezTo>
                    <a:pt x="499895" y="3862631"/>
                    <a:pt x="506278" y="3828082"/>
                    <a:pt x="506278" y="3828082"/>
                  </a:cubicBezTo>
                  <a:cubicBezTo>
                    <a:pt x="504556" y="3802251"/>
                    <a:pt x="503822" y="3776336"/>
                    <a:pt x="501112" y="3750590"/>
                  </a:cubicBezTo>
                  <a:cubicBezTo>
                    <a:pt x="500369" y="3743529"/>
                    <a:pt x="497986" y="3736727"/>
                    <a:pt x="495946" y="3729926"/>
                  </a:cubicBezTo>
                  <a:cubicBezTo>
                    <a:pt x="491364" y="3714652"/>
                    <a:pt x="484697" y="3692387"/>
                    <a:pt x="475282" y="3678265"/>
                  </a:cubicBezTo>
                  <a:cubicBezTo>
                    <a:pt x="472580" y="3674212"/>
                    <a:pt x="468393" y="3671377"/>
                    <a:pt x="464949" y="3667933"/>
                  </a:cubicBezTo>
                  <a:cubicBezTo>
                    <a:pt x="455870" y="3640696"/>
                    <a:pt x="465783" y="3662734"/>
                    <a:pt x="444285" y="3636936"/>
                  </a:cubicBezTo>
                  <a:cubicBezTo>
                    <a:pt x="440085" y="3631897"/>
                    <a:pt x="431413" y="3614444"/>
                    <a:pt x="423621" y="3611105"/>
                  </a:cubicBezTo>
                  <a:cubicBezTo>
                    <a:pt x="382346" y="3593415"/>
                    <a:pt x="412386" y="3615820"/>
                    <a:pt x="382292" y="3600773"/>
                  </a:cubicBezTo>
                  <a:cubicBezTo>
                    <a:pt x="365207" y="3592230"/>
                    <a:pt x="354427" y="3578075"/>
                    <a:pt x="340963" y="3564611"/>
                  </a:cubicBezTo>
                  <a:lnTo>
                    <a:pt x="330631" y="3554278"/>
                  </a:lnTo>
                  <a:cubicBezTo>
                    <a:pt x="317522" y="3514952"/>
                    <a:pt x="322435" y="3533961"/>
                    <a:pt x="315133" y="3497451"/>
                  </a:cubicBezTo>
                  <a:cubicBezTo>
                    <a:pt x="322946" y="3466199"/>
                    <a:pt x="312697" y="3480739"/>
                    <a:pt x="346129" y="3471621"/>
                  </a:cubicBezTo>
                  <a:cubicBezTo>
                    <a:pt x="356636" y="3468755"/>
                    <a:pt x="366794" y="3464733"/>
                    <a:pt x="377126" y="3461289"/>
                  </a:cubicBezTo>
                  <a:lnTo>
                    <a:pt x="392624" y="3456122"/>
                  </a:lnTo>
                  <a:cubicBezTo>
                    <a:pt x="422003" y="3426743"/>
                    <a:pt x="393714" y="3450411"/>
                    <a:pt x="423621" y="3435458"/>
                  </a:cubicBezTo>
                  <a:cubicBezTo>
                    <a:pt x="463683" y="3415428"/>
                    <a:pt x="415659" y="3432946"/>
                    <a:pt x="454617" y="3419960"/>
                  </a:cubicBezTo>
                  <a:cubicBezTo>
                    <a:pt x="459783" y="3414794"/>
                    <a:pt x="464503" y="3409138"/>
                    <a:pt x="470116" y="3404461"/>
                  </a:cubicBezTo>
                  <a:cubicBezTo>
                    <a:pt x="474886" y="3400486"/>
                    <a:pt x="481735" y="3398977"/>
                    <a:pt x="485614" y="3394129"/>
                  </a:cubicBezTo>
                  <a:cubicBezTo>
                    <a:pt x="489016" y="3389877"/>
                    <a:pt x="488345" y="3383502"/>
                    <a:pt x="490780" y="3378631"/>
                  </a:cubicBezTo>
                  <a:cubicBezTo>
                    <a:pt x="493557" y="3373078"/>
                    <a:pt x="497668" y="3368299"/>
                    <a:pt x="501112" y="3363133"/>
                  </a:cubicBezTo>
                  <a:cubicBezTo>
                    <a:pt x="502223" y="3357579"/>
                    <a:pt x="506678" y="3329746"/>
                    <a:pt x="511444" y="3321804"/>
                  </a:cubicBezTo>
                  <a:cubicBezTo>
                    <a:pt x="513950" y="3317627"/>
                    <a:pt x="518333" y="3314916"/>
                    <a:pt x="521777" y="3311472"/>
                  </a:cubicBezTo>
                  <a:cubicBezTo>
                    <a:pt x="520055" y="3302862"/>
                    <a:pt x="520537" y="3293495"/>
                    <a:pt x="516610" y="3285641"/>
                  </a:cubicBezTo>
                  <a:cubicBezTo>
                    <a:pt x="513343" y="3279107"/>
                    <a:pt x="506659" y="3274898"/>
                    <a:pt x="501112" y="3270143"/>
                  </a:cubicBezTo>
                  <a:cubicBezTo>
                    <a:pt x="494575" y="3264539"/>
                    <a:pt x="488316" y="3258141"/>
                    <a:pt x="480448" y="3254644"/>
                  </a:cubicBezTo>
                  <a:cubicBezTo>
                    <a:pt x="472424" y="3251078"/>
                    <a:pt x="463377" y="3250082"/>
                    <a:pt x="454617" y="3249478"/>
                  </a:cubicBezTo>
                  <a:cubicBezTo>
                    <a:pt x="413350" y="3246632"/>
                    <a:pt x="371960" y="3246034"/>
                    <a:pt x="330631" y="3244312"/>
                  </a:cubicBezTo>
                  <a:cubicBezTo>
                    <a:pt x="327187" y="3237424"/>
                    <a:pt x="324120" y="3230334"/>
                    <a:pt x="320299" y="3223648"/>
                  </a:cubicBezTo>
                  <a:cubicBezTo>
                    <a:pt x="317218" y="3218257"/>
                    <a:pt x="311750" y="3214097"/>
                    <a:pt x="309966" y="3208150"/>
                  </a:cubicBezTo>
                  <a:cubicBezTo>
                    <a:pt x="306467" y="3196487"/>
                    <a:pt x="307188" y="3183927"/>
                    <a:pt x="304800" y="3171987"/>
                  </a:cubicBezTo>
                  <a:cubicBezTo>
                    <a:pt x="303732" y="3166647"/>
                    <a:pt x="301356" y="3161655"/>
                    <a:pt x="299634" y="3156489"/>
                  </a:cubicBezTo>
                  <a:cubicBezTo>
                    <a:pt x="301356" y="3149601"/>
                    <a:pt x="303260" y="3142755"/>
                    <a:pt x="304800" y="3135824"/>
                  </a:cubicBezTo>
                  <a:cubicBezTo>
                    <a:pt x="309096" y="3116493"/>
                    <a:pt x="310419" y="3094043"/>
                    <a:pt x="325465" y="3078997"/>
                  </a:cubicBezTo>
                  <a:cubicBezTo>
                    <a:pt x="329855" y="3074607"/>
                    <a:pt x="335797" y="3072109"/>
                    <a:pt x="340963" y="3068665"/>
                  </a:cubicBezTo>
                  <a:cubicBezTo>
                    <a:pt x="353947" y="3029710"/>
                    <a:pt x="336433" y="3077724"/>
                    <a:pt x="356461" y="3037668"/>
                  </a:cubicBezTo>
                  <a:cubicBezTo>
                    <a:pt x="360166" y="3030259"/>
                    <a:pt x="365139" y="3008122"/>
                    <a:pt x="366794" y="3001505"/>
                  </a:cubicBezTo>
                  <a:cubicBezTo>
                    <a:pt x="368516" y="2932624"/>
                    <a:pt x="368901" y="2863696"/>
                    <a:pt x="371960" y="2794861"/>
                  </a:cubicBezTo>
                  <a:cubicBezTo>
                    <a:pt x="372350" y="2786089"/>
                    <a:pt x="377126" y="2777812"/>
                    <a:pt x="377126" y="2769031"/>
                  </a:cubicBezTo>
                  <a:cubicBezTo>
                    <a:pt x="377126" y="2748295"/>
                    <a:pt x="374700" y="2727592"/>
                    <a:pt x="371960" y="2707038"/>
                  </a:cubicBezTo>
                  <a:cubicBezTo>
                    <a:pt x="371240" y="2701640"/>
                    <a:pt x="369596" y="2696209"/>
                    <a:pt x="366794" y="2691539"/>
                  </a:cubicBezTo>
                  <a:cubicBezTo>
                    <a:pt x="364288" y="2687362"/>
                    <a:pt x="359905" y="2684651"/>
                    <a:pt x="356461" y="2681207"/>
                  </a:cubicBezTo>
                  <a:cubicBezTo>
                    <a:pt x="358183" y="2662265"/>
                    <a:pt x="358937" y="2643209"/>
                    <a:pt x="361627" y="2624380"/>
                  </a:cubicBezTo>
                  <a:cubicBezTo>
                    <a:pt x="364698" y="2602884"/>
                    <a:pt x="366892" y="2612026"/>
                    <a:pt x="382292" y="2598550"/>
                  </a:cubicBezTo>
                  <a:cubicBezTo>
                    <a:pt x="391456" y="2590532"/>
                    <a:pt x="396182" y="2575107"/>
                    <a:pt x="408122" y="2572719"/>
                  </a:cubicBezTo>
                  <a:cubicBezTo>
                    <a:pt x="425880" y="2569167"/>
                    <a:pt x="437591" y="2567251"/>
                    <a:pt x="454617" y="2562387"/>
                  </a:cubicBezTo>
                  <a:cubicBezTo>
                    <a:pt x="459853" y="2560891"/>
                    <a:pt x="464950" y="2558943"/>
                    <a:pt x="470116" y="2557221"/>
                  </a:cubicBezTo>
                  <a:cubicBezTo>
                    <a:pt x="475282" y="2553777"/>
                    <a:pt x="481736" y="2551737"/>
                    <a:pt x="485614" y="2546889"/>
                  </a:cubicBezTo>
                  <a:cubicBezTo>
                    <a:pt x="489016" y="2542637"/>
                    <a:pt x="488135" y="2536150"/>
                    <a:pt x="490780" y="2531390"/>
                  </a:cubicBezTo>
                  <a:cubicBezTo>
                    <a:pt x="496810" y="2520535"/>
                    <a:pt x="504556" y="2510726"/>
                    <a:pt x="511444" y="2500394"/>
                  </a:cubicBezTo>
                  <a:lnTo>
                    <a:pt x="521777" y="2484895"/>
                  </a:lnTo>
                  <a:cubicBezTo>
                    <a:pt x="528273" y="2465407"/>
                    <a:pt x="529845" y="2456162"/>
                    <a:pt x="547607" y="2438400"/>
                  </a:cubicBezTo>
                  <a:lnTo>
                    <a:pt x="573438" y="2412570"/>
                  </a:lnTo>
                  <a:cubicBezTo>
                    <a:pt x="579754" y="2399937"/>
                    <a:pt x="584974" y="2387361"/>
                    <a:pt x="594102" y="2376407"/>
                  </a:cubicBezTo>
                  <a:cubicBezTo>
                    <a:pt x="598779" y="2370795"/>
                    <a:pt x="604434" y="2366075"/>
                    <a:pt x="609600" y="2360909"/>
                  </a:cubicBezTo>
                  <a:cubicBezTo>
                    <a:pt x="618693" y="2333630"/>
                    <a:pt x="611745" y="2349942"/>
                    <a:pt x="635431" y="2314414"/>
                  </a:cubicBezTo>
                  <a:cubicBezTo>
                    <a:pt x="648465" y="2294863"/>
                    <a:pt x="641373" y="2303307"/>
                    <a:pt x="656095" y="2288583"/>
                  </a:cubicBezTo>
                  <a:cubicBezTo>
                    <a:pt x="657817" y="2283417"/>
                    <a:pt x="658459" y="2277754"/>
                    <a:pt x="661261" y="2273085"/>
                  </a:cubicBezTo>
                  <a:cubicBezTo>
                    <a:pt x="663767" y="2268908"/>
                    <a:pt x="668551" y="2266556"/>
                    <a:pt x="671594" y="2262753"/>
                  </a:cubicBezTo>
                  <a:cubicBezTo>
                    <a:pt x="675473" y="2257905"/>
                    <a:pt x="678482" y="2252421"/>
                    <a:pt x="681926" y="2247255"/>
                  </a:cubicBezTo>
                  <a:cubicBezTo>
                    <a:pt x="694910" y="2208300"/>
                    <a:pt x="677396" y="2256314"/>
                    <a:pt x="697424" y="2216258"/>
                  </a:cubicBezTo>
                  <a:cubicBezTo>
                    <a:pt x="699859" y="2211387"/>
                    <a:pt x="699188" y="2205012"/>
                    <a:pt x="702590" y="2200760"/>
                  </a:cubicBezTo>
                  <a:cubicBezTo>
                    <a:pt x="706469" y="2195912"/>
                    <a:pt x="712922" y="2193872"/>
                    <a:pt x="718088" y="2190428"/>
                  </a:cubicBezTo>
                  <a:cubicBezTo>
                    <a:pt x="724585" y="2170939"/>
                    <a:pt x="726156" y="2161697"/>
                    <a:pt x="743919" y="2143933"/>
                  </a:cubicBezTo>
                  <a:lnTo>
                    <a:pt x="769749" y="2118102"/>
                  </a:lnTo>
                  <a:lnTo>
                    <a:pt x="780082" y="2107770"/>
                  </a:lnTo>
                  <a:cubicBezTo>
                    <a:pt x="789053" y="2080857"/>
                    <a:pt x="779372" y="2102200"/>
                    <a:pt x="795580" y="2081939"/>
                  </a:cubicBezTo>
                  <a:cubicBezTo>
                    <a:pt x="815258" y="2057340"/>
                    <a:pt x="794844" y="2073820"/>
                    <a:pt x="821410" y="2056109"/>
                  </a:cubicBezTo>
                  <a:cubicBezTo>
                    <a:pt x="836049" y="2012201"/>
                    <a:pt x="815632" y="2065741"/>
                    <a:pt x="836909" y="2030278"/>
                  </a:cubicBezTo>
                  <a:cubicBezTo>
                    <a:pt x="839711" y="2025609"/>
                    <a:pt x="838224" y="2018631"/>
                    <a:pt x="842075" y="2014780"/>
                  </a:cubicBezTo>
                  <a:cubicBezTo>
                    <a:pt x="845926" y="2010929"/>
                    <a:pt x="852407" y="2011336"/>
                    <a:pt x="857573" y="2009614"/>
                  </a:cubicBezTo>
                  <a:cubicBezTo>
                    <a:pt x="861017" y="2004448"/>
                    <a:pt x="864026" y="1998964"/>
                    <a:pt x="867905" y="1994116"/>
                  </a:cubicBezTo>
                  <a:cubicBezTo>
                    <a:pt x="876318" y="1983599"/>
                    <a:pt x="882228" y="1981123"/>
                    <a:pt x="893736" y="1973451"/>
                  </a:cubicBezTo>
                  <a:cubicBezTo>
                    <a:pt x="897180" y="1968285"/>
                    <a:pt x="901291" y="1963506"/>
                    <a:pt x="904068" y="1957953"/>
                  </a:cubicBezTo>
                  <a:cubicBezTo>
                    <a:pt x="906503" y="1953082"/>
                    <a:pt x="905383" y="1946305"/>
                    <a:pt x="909234" y="1942455"/>
                  </a:cubicBezTo>
                  <a:cubicBezTo>
                    <a:pt x="913085" y="1938604"/>
                    <a:pt x="919567" y="1939011"/>
                    <a:pt x="924733" y="1937289"/>
                  </a:cubicBezTo>
                  <a:cubicBezTo>
                    <a:pt x="928177" y="1933845"/>
                    <a:pt x="932022" y="1930760"/>
                    <a:pt x="935065" y="1926956"/>
                  </a:cubicBezTo>
                  <a:cubicBezTo>
                    <a:pt x="938943" y="1922108"/>
                    <a:pt x="941272" y="1916098"/>
                    <a:pt x="945397" y="1911458"/>
                  </a:cubicBezTo>
                  <a:cubicBezTo>
                    <a:pt x="955105" y="1900537"/>
                    <a:pt x="968289" y="1892619"/>
                    <a:pt x="976394" y="1880461"/>
                  </a:cubicBezTo>
                  <a:cubicBezTo>
                    <a:pt x="990170" y="1859797"/>
                    <a:pt x="981560" y="1868407"/>
                    <a:pt x="1002224" y="1854631"/>
                  </a:cubicBezTo>
                  <a:cubicBezTo>
                    <a:pt x="1005668" y="1849465"/>
                    <a:pt x="1008515" y="1843847"/>
                    <a:pt x="1012556" y="1839133"/>
                  </a:cubicBezTo>
                  <a:cubicBezTo>
                    <a:pt x="1018896" y="1831737"/>
                    <a:pt x="1033221" y="1818468"/>
                    <a:pt x="1033221" y="1818468"/>
                  </a:cubicBezTo>
                  <a:cubicBezTo>
                    <a:pt x="1038604" y="1802318"/>
                    <a:pt x="1043826" y="1782123"/>
                    <a:pt x="1059051" y="1771973"/>
                  </a:cubicBezTo>
                  <a:lnTo>
                    <a:pt x="1074549" y="1761641"/>
                  </a:lnTo>
                  <a:cubicBezTo>
                    <a:pt x="1091894" y="1709615"/>
                    <a:pt x="1065445" y="1790271"/>
                    <a:pt x="1084882" y="1725478"/>
                  </a:cubicBezTo>
                  <a:cubicBezTo>
                    <a:pt x="1088011" y="1715046"/>
                    <a:pt x="1091770" y="1704814"/>
                    <a:pt x="1095214" y="1694482"/>
                  </a:cubicBezTo>
                  <a:cubicBezTo>
                    <a:pt x="1096936" y="1689316"/>
                    <a:pt x="1099059" y="1684266"/>
                    <a:pt x="1100380" y="1678983"/>
                  </a:cubicBezTo>
                  <a:lnTo>
                    <a:pt x="1110712" y="1637655"/>
                  </a:lnTo>
                  <a:cubicBezTo>
                    <a:pt x="1118519" y="1606425"/>
                    <a:pt x="1113633" y="1623724"/>
                    <a:pt x="1126210" y="1585994"/>
                  </a:cubicBezTo>
                  <a:cubicBezTo>
                    <a:pt x="1127932" y="1580828"/>
                    <a:pt x="1127526" y="1574346"/>
                    <a:pt x="1131377" y="1570495"/>
                  </a:cubicBezTo>
                  <a:lnTo>
                    <a:pt x="1146875" y="1554997"/>
                  </a:lnTo>
                  <a:lnTo>
                    <a:pt x="1157207" y="1524000"/>
                  </a:lnTo>
                  <a:cubicBezTo>
                    <a:pt x="1158929" y="1518834"/>
                    <a:pt x="1158522" y="1512353"/>
                    <a:pt x="1162373" y="1508502"/>
                  </a:cubicBezTo>
                  <a:lnTo>
                    <a:pt x="1177871" y="1493004"/>
                  </a:lnTo>
                  <a:cubicBezTo>
                    <a:pt x="1179593" y="1487838"/>
                    <a:pt x="1180602" y="1482376"/>
                    <a:pt x="1183038" y="1477505"/>
                  </a:cubicBezTo>
                  <a:cubicBezTo>
                    <a:pt x="1185815" y="1471952"/>
                    <a:pt x="1190924" y="1467714"/>
                    <a:pt x="1193370" y="1462007"/>
                  </a:cubicBezTo>
                  <a:cubicBezTo>
                    <a:pt x="1196167" y="1455481"/>
                    <a:pt x="1195739" y="1447869"/>
                    <a:pt x="1198536" y="1441343"/>
                  </a:cubicBezTo>
                  <a:cubicBezTo>
                    <a:pt x="1205424" y="1425269"/>
                    <a:pt x="1210589" y="1424697"/>
                    <a:pt x="1224366" y="1415512"/>
                  </a:cubicBezTo>
                  <a:cubicBezTo>
                    <a:pt x="1227769" y="1405304"/>
                    <a:pt x="1230762" y="1391798"/>
                    <a:pt x="1239865" y="1384516"/>
                  </a:cubicBezTo>
                  <a:cubicBezTo>
                    <a:pt x="1244117" y="1381114"/>
                    <a:pt x="1250197" y="1381072"/>
                    <a:pt x="1255363" y="1379350"/>
                  </a:cubicBezTo>
                  <a:cubicBezTo>
                    <a:pt x="1257085" y="1374184"/>
                    <a:pt x="1256678" y="1367702"/>
                    <a:pt x="1260529" y="1363851"/>
                  </a:cubicBezTo>
                  <a:cubicBezTo>
                    <a:pt x="1269310" y="1355070"/>
                    <a:pt x="1291526" y="1343187"/>
                    <a:pt x="1291526" y="1343187"/>
                  </a:cubicBezTo>
                  <a:cubicBezTo>
                    <a:pt x="1293248" y="1338021"/>
                    <a:pt x="1293890" y="1332358"/>
                    <a:pt x="1296692" y="1327689"/>
                  </a:cubicBezTo>
                  <a:cubicBezTo>
                    <a:pt x="1302450" y="1318092"/>
                    <a:pt x="1314398" y="1313523"/>
                    <a:pt x="1322522" y="1307024"/>
                  </a:cubicBezTo>
                  <a:cubicBezTo>
                    <a:pt x="1326326" y="1303981"/>
                    <a:pt x="1328678" y="1299198"/>
                    <a:pt x="1332855" y="1296692"/>
                  </a:cubicBezTo>
                  <a:cubicBezTo>
                    <a:pt x="1337524" y="1293890"/>
                    <a:pt x="1342914" y="1291791"/>
                    <a:pt x="1348353" y="1291526"/>
                  </a:cubicBezTo>
                  <a:cubicBezTo>
                    <a:pt x="1413735" y="1288337"/>
                    <a:pt x="1479228" y="1288082"/>
                    <a:pt x="1544665" y="1286360"/>
                  </a:cubicBezTo>
                  <a:cubicBezTo>
                    <a:pt x="1556719" y="1284638"/>
                    <a:pt x="1568887" y="1283582"/>
                    <a:pt x="1580827" y="1281194"/>
                  </a:cubicBezTo>
                  <a:cubicBezTo>
                    <a:pt x="1586167" y="1280126"/>
                    <a:pt x="1591090" y="1277524"/>
                    <a:pt x="1596326" y="1276028"/>
                  </a:cubicBezTo>
                  <a:cubicBezTo>
                    <a:pt x="1603153" y="1274077"/>
                    <a:pt x="1610102" y="1272583"/>
                    <a:pt x="1616990" y="1270861"/>
                  </a:cubicBezTo>
                  <a:cubicBezTo>
                    <a:pt x="1641550" y="1254487"/>
                    <a:pt x="1626597" y="1262493"/>
                    <a:pt x="1663485" y="1250197"/>
                  </a:cubicBezTo>
                  <a:lnTo>
                    <a:pt x="1678983" y="1245031"/>
                  </a:lnTo>
                  <a:lnTo>
                    <a:pt x="1694482" y="1239865"/>
                  </a:lnTo>
                  <a:cubicBezTo>
                    <a:pt x="1697926" y="1234699"/>
                    <a:pt x="1700044" y="1228341"/>
                    <a:pt x="1704814" y="1224366"/>
                  </a:cubicBezTo>
                  <a:cubicBezTo>
                    <a:pt x="1710730" y="1219436"/>
                    <a:pt x="1718792" y="1217855"/>
                    <a:pt x="1725478" y="1214034"/>
                  </a:cubicBezTo>
                  <a:cubicBezTo>
                    <a:pt x="1730869" y="1210954"/>
                    <a:pt x="1735811" y="1207146"/>
                    <a:pt x="1740977" y="1203702"/>
                  </a:cubicBezTo>
                  <a:cubicBezTo>
                    <a:pt x="1760068" y="1175066"/>
                    <a:pt x="1740386" y="1197717"/>
                    <a:pt x="1766807" y="1183038"/>
                  </a:cubicBezTo>
                  <a:cubicBezTo>
                    <a:pt x="1777662" y="1177007"/>
                    <a:pt x="1797804" y="1162373"/>
                    <a:pt x="1797804" y="1162373"/>
                  </a:cubicBezTo>
                  <a:cubicBezTo>
                    <a:pt x="1801248" y="1157207"/>
                    <a:pt x="1803288" y="1150754"/>
                    <a:pt x="1808136" y="1146875"/>
                  </a:cubicBezTo>
                  <a:cubicBezTo>
                    <a:pt x="1812388" y="1143473"/>
                    <a:pt x="1818763" y="1144144"/>
                    <a:pt x="1823634" y="1141709"/>
                  </a:cubicBezTo>
                  <a:cubicBezTo>
                    <a:pt x="1829188" y="1138932"/>
                    <a:pt x="1833967" y="1134821"/>
                    <a:pt x="1839133" y="1131377"/>
                  </a:cubicBezTo>
                  <a:cubicBezTo>
                    <a:pt x="1850766" y="1096475"/>
                    <a:pt x="1834633" y="1134305"/>
                    <a:pt x="1859797" y="1105546"/>
                  </a:cubicBezTo>
                  <a:cubicBezTo>
                    <a:pt x="1867974" y="1096201"/>
                    <a:pt x="1880461" y="1074550"/>
                    <a:pt x="1880461" y="1074550"/>
                  </a:cubicBezTo>
                  <a:lnTo>
                    <a:pt x="1890794" y="1043553"/>
                  </a:lnTo>
                  <a:cubicBezTo>
                    <a:pt x="1892516" y="1038387"/>
                    <a:pt x="1892110" y="1031906"/>
                    <a:pt x="1895960" y="1028055"/>
                  </a:cubicBezTo>
                  <a:lnTo>
                    <a:pt x="1906292" y="1017722"/>
                  </a:lnTo>
                  <a:cubicBezTo>
                    <a:pt x="1908014" y="1012556"/>
                    <a:pt x="1908813" y="1006984"/>
                    <a:pt x="1911458" y="1002224"/>
                  </a:cubicBezTo>
                  <a:cubicBezTo>
                    <a:pt x="1917488" y="991369"/>
                    <a:pt x="1932122" y="971228"/>
                    <a:pt x="1932122" y="971228"/>
                  </a:cubicBezTo>
                  <a:cubicBezTo>
                    <a:pt x="1933844" y="966062"/>
                    <a:pt x="1934486" y="960399"/>
                    <a:pt x="1937288" y="955729"/>
                  </a:cubicBezTo>
                  <a:cubicBezTo>
                    <a:pt x="1939794" y="951552"/>
                    <a:pt x="1944578" y="949200"/>
                    <a:pt x="1947621" y="945397"/>
                  </a:cubicBezTo>
                  <a:cubicBezTo>
                    <a:pt x="1951500" y="940549"/>
                    <a:pt x="1954509" y="935065"/>
                    <a:pt x="1957953" y="929899"/>
                  </a:cubicBezTo>
                  <a:cubicBezTo>
                    <a:pt x="1959675" y="924733"/>
                    <a:pt x="1960474" y="919160"/>
                    <a:pt x="1963119" y="914400"/>
                  </a:cubicBezTo>
                  <a:cubicBezTo>
                    <a:pt x="1977723" y="888112"/>
                    <a:pt x="1978439" y="888748"/>
                    <a:pt x="1994116" y="873072"/>
                  </a:cubicBezTo>
                  <a:cubicBezTo>
                    <a:pt x="1995838" y="867906"/>
                    <a:pt x="1996637" y="862333"/>
                    <a:pt x="1999282" y="857573"/>
                  </a:cubicBezTo>
                  <a:cubicBezTo>
                    <a:pt x="2005312" y="846718"/>
                    <a:pt x="2013058" y="836909"/>
                    <a:pt x="2019946" y="826577"/>
                  </a:cubicBezTo>
                  <a:lnTo>
                    <a:pt x="2030278" y="811078"/>
                  </a:lnTo>
                  <a:cubicBezTo>
                    <a:pt x="2033722" y="805912"/>
                    <a:pt x="2038646" y="801470"/>
                    <a:pt x="2040610" y="795580"/>
                  </a:cubicBezTo>
                  <a:cubicBezTo>
                    <a:pt x="2042332" y="790414"/>
                    <a:pt x="2042375" y="784334"/>
                    <a:pt x="2045777" y="780082"/>
                  </a:cubicBezTo>
                  <a:cubicBezTo>
                    <a:pt x="2049656" y="775234"/>
                    <a:pt x="2056427" y="773629"/>
                    <a:pt x="2061275" y="769750"/>
                  </a:cubicBezTo>
                  <a:cubicBezTo>
                    <a:pt x="2086840" y="749297"/>
                    <a:pt x="2055084" y="770773"/>
                    <a:pt x="2081939" y="743919"/>
                  </a:cubicBezTo>
                  <a:cubicBezTo>
                    <a:pt x="2086330" y="739529"/>
                    <a:pt x="2092765" y="737676"/>
                    <a:pt x="2097438" y="733587"/>
                  </a:cubicBezTo>
                  <a:cubicBezTo>
                    <a:pt x="2133970" y="701622"/>
                    <a:pt x="2108652" y="712628"/>
                    <a:pt x="2138766" y="702590"/>
                  </a:cubicBezTo>
                  <a:cubicBezTo>
                    <a:pt x="2142210" y="699146"/>
                    <a:pt x="2144922" y="694764"/>
                    <a:pt x="2149099" y="692258"/>
                  </a:cubicBezTo>
                  <a:cubicBezTo>
                    <a:pt x="2153768" y="689456"/>
                    <a:pt x="2160345" y="690494"/>
                    <a:pt x="2164597" y="687092"/>
                  </a:cubicBezTo>
                  <a:cubicBezTo>
                    <a:pt x="2176761" y="677361"/>
                    <a:pt x="2171221" y="668281"/>
                    <a:pt x="2185261" y="661261"/>
                  </a:cubicBezTo>
                  <a:cubicBezTo>
                    <a:pt x="2195002" y="656390"/>
                    <a:pt x="2206517" y="655800"/>
                    <a:pt x="2216258" y="650929"/>
                  </a:cubicBezTo>
                  <a:cubicBezTo>
                    <a:pt x="2223146" y="647485"/>
                    <a:pt x="2230514" y="644869"/>
                    <a:pt x="2236922" y="640597"/>
                  </a:cubicBezTo>
                  <a:cubicBezTo>
                    <a:pt x="2265287" y="621688"/>
                    <a:pt x="2226780" y="637090"/>
                    <a:pt x="2262753" y="625099"/>
                  </a:cubicBezTo>
                  <a:lnTo>
                    <a:pt x="2288583" y="599268"/>
                  </a:lnTo>
                  <a:cubicBezTo>
                    <a:pt x="2292027" y="595824"/>
                    <a:pt x="2294295" y="590476"/>
                    <a:pt x="2298916" y="588936"/>
                  </a:cubicBezTo>
                  <a:lnTo>
                    <a:pt x="2314414" y="583770"/>
                  </a:lnTo>
                  <a:lnTo>
                    <a:pt x="2345410" y="552773"/>
                  </a:lnTo>
                  <a:cubicBezTo>
                    <a:pt x="2348854" y="549329"/>
                    <a:pt x="2353041" y="546494"/>
                    <a:pt x="2355743" y="542441"/>
                  </a:cubicBezTo>
                  <a:cubicBezTo>
                    <a:pt x="2373456" y="515871"/>
                    <a:pt x="2356972" y="536293"/>
                    <a:pt x="2381573" y="516611"/>
                  </a:cubicBezTo>
                  <a:cubicBezTo>
                    <a:pt x="2401835" y="500401"/>
                    <a:pt x="2380487" y="510084"/>
                    <a:pt x="2407404" y="501112"/>
                  </a:cubicBezTo>
                  <a:cubicBezTo>
                    <a:pt x="2412570" y="497668"/>
                    <a:pt x="2417012" y="492743"/>
                    <a:pt x="2422902" y="490780"/>
                  </a:cubicBezTo>
                  <a:cubicBezTo>
                    <a:pt x="2431839" y="487801"/>
                    <a:pt x="2490893" y="480990"/>
                    <a:pt x="2495227" y="480448"/>
                  </a:cubicBezTo>
                  <a:cubicBezTo>
                    <a:pt x="2505559" y="477004"/>
                    <a:pt x="2520183" y="479178"/>
                    <a:pt x="2526224" y="470116"/>
                  </a:cubicBezTo>
                  <a:cubicBezTo>
                    <a:pt x="2529668" y="464950"/>
                    <a:pt x="2531291" y="457908"/>
                    <a:pt x="2536556" y="454617"/>
                  </a:cubicBezTo>
                  <a:cubicBezTo>
                    <a:pt x="2545792" y="448845"/>
                    <a:pt x="2558491" y="450326"/>
                    <a:pt x="2567553" y="444285"/>
                  </a:cubicBezTo>
                  <a:lnTo>
                    <a:pt x="2598549" y="423621"/>
                  </a:lnTo>
                  <a:cubicBezTo>
                    <a:pt x="2603715" y="420177"/>
                    <a:pt x="2608158" y="415253"/>
                    <a:pt x="2614048" y="413289"/>
                  </a:cubicBezTo>
                  <a:cubicBezTo>
                    <a:pt x="2619214" y="411567"/>
                    <a:pt x="2624675" y="410557"/>
                    <a:pt x="2629546" y="408122"/>
                  </a:cubicBezTo>
                  <a:cubicBezTo>
                    <a:pt x="2638495" y="403647"/>
                    <a:pt x="2648971" y="395465"/>
                    <a:pt x="2655377" y="387458"/>
                  </a:cubicBezTo>
                  <a:cubicBezTo>
                    <a:pt x="2659256" y="382610"/>
                    <a:pt x="2662265" y="377126"/>
                    <a:pt x="2665709" y="371960"/>
                  </a:cubicBezTo>
                  <a:cubicBezTo>
                    <a:pt x="2663987" y="366794"/>
                    <a:pt x="2664394" y="360312"/>
                    <a:pt x="2660543" y="356461"/>
                  </a:cubicBezTo>
                  <a:cubicBezTo>
                    <a:pt x="2656692" y="352610"/>
                    <a:pt x="2649915" y="353730"/>
                    <a:pt x="2645044" y="351295"/>
                  </a:cubicBezTo>
                  <a:cubicBezTo>
                    <a:pt x="2639491" y="348518"/>
                    <a:pt x="2635220" y="343485"/>
                    <a:pt x="2629546" y="340963"/>
                  </a:cubicBezTo>
                  <a:cubicBezTo>
                    <a:pt x="2619593" y="336540"/>
                    <a:pt x="2598549" y="330631"/>
                    <a:pt x="2598549" y="330631"/>
                  </a:cubicBezTo>
                  <a:cubicBezTo>
                    <a:pt x="2569913" y="311540"/>
                    <a:pt x="2592564" y="331222"/>
                    <a:pt x="2577885" y="304800"/>
                  </a:cubicBezTo>
                  <a:cubicBezTo>
                    <a:pt x="2571855" y="293945"/>
                    <a:pt x="2557221" y="273804"/>
                    <a:pt x="2557221" y="273804"/>
                  </a:cubicBezTo>
                  <a:cubicBezTo>
                    <a:pt x="2555499" y="268638"/>
                    <a:pt x="2554857" y="262975"/>
                    <a:pt x="2552055" y="258305"/>
                  </a:cubicBezTo>
                  <a:cubicBezTo>
                    <a:pt x="2549549" y="254128"/>
                    <a:pt x="2543432" y="252534"/>
                    <a:pt x="2541722" y="247973"/>
                  </a:cubicBezTo>
                  <a:cubicBezTo>
                    <a:pt x="2538044" y="238165"/>
                    <a:pt x="2538828" y="227202"/>
                    <a:pt x="2536556" y="216977"/>
                  </a:cubicBezTo>
                  <a:cubicBezTo>
                    <a:pt x="2535375" y="211661"/>
                    <a:pt x="2532886" y="206714"/>
                    <a:pt x="2531390" y="201478"/>
                  </a:cubicBezTo>
                  <a:cubicBezTo>
                    <a:pt x="2525620" y="181282"/>
                    <a:pt x="2529374" y="181045"/>
                    <a:pt x="2515892" y="165316"/>
                  </a:cubicBezTo>
                  <a:cubicBezTo>
                    <a:pt x="2486441" y="130956"/>
                    <a:pt x="2507228" y="153234"/>
                    <a:pt x="2479729" y="139485"/>
                  </a:cubicBezTo>
                  <a:cubicBezTo>
                    <a:pt x="2474176" y="136708"/>
                    <a:pt x="2469905" y="131675"/>
                    <a:pt x="2464231" y="129153"/>
                  </a:cubicBezTo>
                  <a:cubicBezTo>
                    <a:pt x="2454278" y="124730"/>
                    <a:pt x="2443566" y="122265"/>
                    <a:pt x="2433234" y="118821"/>
                  </a:cubicBezTo>
                  <a:lnTo>
                    <a:pt x="2402238" y="108489"/>
                  </a:lnTo>
                  <a:cubicBezTo>
                    <a:pt x="2397072" y="106767"/>
                    <a:pt x="2391270" y="106343"/>
                    <a:pt x="2386739" y="103322"/>
                  </a:cubicBezTo>
                  <a:cubicBezTo>
                    <a:pt x="2381573" y="99878"/>
                    <a:pt x="2377131" y="94953"/>
                    <a:pt x="2371241" y="92990"/>
                  </a:cubicBezTo>
                  <a:cubicBezTo>
                    <a:pt x="2361304" y="89678"/>
                    <a:pt x="2350576" y="89546"/>
                    <a:pt x="2340244" y="87824"/>
                  </a:cubicBezTo>
                  <a:lnTo>
                    <a:pt x="2293749" y="72326"/>
                  </a:lnTo>
                  <a:cubicBezTo>
                    <a:pt x="2288583" y="70604"/>
                    <a:pt x="2282782" y="70181"/>
                    <a:pt x="2278251" y="67160"/>
                  </a:cubicBezTo>
                  <a:cubicBezTo>
                    <a:pt x="2273085" y="63716"/>
                    <a:pt x="2268427" y="59350"/>
                    <a:pt x="2262753" y="56828"/>
                  </a:cubicBezTo>
                  <a:cubicBezTo>
                    <a:pt x="2252800" y="52405"/>
                    <a:pt x="2231756" y="46495"/>
                    <a:pt x="2231756" y="46495"/>
                  </a:cubicBezTo>
                  <a:cubicBezTo>
                    <a:pt x="2226590" y="43051"/>
                    <a:pt x="2221811" y="38940"/>
                    <a:pt x="2216258" y="36163"/>
                  </a:cubicBezTo>
                  <a:cubicBezTo>
                    <a:pt x="2211387" y="33728"/>
                    <a:pt x="2205429" y="33799"/>
                    <a:pt x="2200760" y="30997"/>
                  </a:cubicBezTo>
                  <a:cubicBezTo>
                    <a:pt x="2196583" y="28491"/>
                    <a:pt x="2194784" y="22843"/>
                    <a:pt x="2190427" y="20665"/>
                  </a:cubicBezTo>
                  <a:cubicBezTo>
                    <a:pt x="2180686" y="15795"/>
                    <a:pt x="2169763" y="13777"/>
                    <a:pt x="2159431" y="10333"/>
                  </a:cubicBezTo>
                  <a:lnTo>
                    <a:pt x="2143933" y="5166"/>
                  </a:lnTo>
                  <a:lnTo>
                    <a:pt x="2128434" y="0"/>
                  </a:lnTo>
                  <a:cubicBezTo>
                    <a:pt x="2085383" y="1722"/>
                    <a:pt x="2042104" y="408"/>
                    <a:pt x="1999282" y="5166"/>
                  </a:cubicBezTo>
                  <a:cubicBezTo>
                    <a:pt x="1994441" y="5704"/>
                    <a:pt x="1993306" y="13321"/>
                    <a:pt x="1988949" y="15499"/>
                  </a:cubicBezTo>
                  <a:cubicBezTo>
                    <a:pt x="1982599" y="18674"/>
                    <a:pt x="1975173" y="18943"/>
                    <a:pt x="1968285" y="20665"/>
                  </a:cubicBezTo>
                  <a:cubicBezTo>
                    <a:pt x="1963119" y="24109"/>
                    <a:pt x="1958340" y="28220"/>
                    <a:pt x="1952787" y="30997"/>
                  </a:cubicBezTo>
                  <a:cubicBezTo>
                    <a:pt x="1947916" y="33432"/>
                    <a:pt x="1941540" y="32761"/>
                    <a:pt x="1937288" y="36163"/>
                  </a:cubicBezTo>
                  <a:cubicBezTo>
                    <a:pt x="1932440" y="40041"/>
                    <a:pt x="1930834" y="46813"/>
                    <a:pt x="1926956" y="51661"/>
                  </a:cubicBezTo>
                  <a:cubicBezTo>
                    <a:pt x="1918542" y="62179"/>
                    <a:pt x="1912636" y="64652"/>
                    <a:pt x="1901126" y="72326"/>
                  </a:cubicBezTo>
                  <a:cubicBezTo>
                    <a:pt x="1897682" y="77492"/>
                    <a:pt x="1894673" y="82976"/>
                    <a:pt x="1890794" y="87824"/>
                  </a:cubicBezTo>
                  <a:cubicBezTo>
                    <a:pt x="1882383" y="98338"/>
                    <a:pt x="1876467" y="100819"/>
                    <a:pt x="1864963" y="108489"/>
                  </a:cubicBezTo>
                  <a:lnTo>
                    <a:pt x="1844299" y="139485"/>
                  </a:lnTo>
                  <a:lnTo>
                    <a:pt x="1833966" y="154983"/>
                  </a:lnTo>
                  <a:lnTo>
                    <a:pt x="1823634" y="185980"/>
                  </a:lnTo>
                  <a:lnTo>
                    <a:pt x="1818468" y="201478"/>
                  </a:lnTo>
                  <a:cubicBezTo>
                    <a:pt x="1818001" y="207553"/>
                    <a:pt x="1817090" y="268410"/>
                    <a:pt x="1808136" y="289302"/>
                  </a:cubicBezTo>
                  <a:cubicBezTo>
                    <a:pt x="1805690" y="295009"/>
                    <a:pt x="1801248" y="299634"/>
                    <a:pt x="1797804" y="304800"/>
                  </a:cubicBezTo>
                  <a:cubicBezTo>
                    <a:pt x="1796082" y="309966"/>
                    <a:pt x="1796489" y="316448"/>
                    <a:pt x="1792638" y="320299"/>
                  </a:cubicBezTo>
                  <a:cubicBezTo>
                    <a:pt x="1788787" y="324150"/>
                    <a:pt x="1782010" y="323030"/>
                    <a:pt x="1777139" y="325465"/>
                  </a:cubicBezTo>
                  <a:cubicBezTo>
                    <a:pt x="1771586" y="328242"/>
                    <a:pt x="1767194" y="333020"/>
                    <a:pt x="1761641" y="335797"/>
                  </a:cubicBezTo>
                  <a:cubicBezTo>
                    <a:pt x="1756770" y="338232"/>
                    <a:pt x="1751379" y="339467"/>
                    <a:pt x="1746143" y="340963"/>
                  </a:cubicBezTo>
                  <a:cubicBezTo>
                    <a:pt x="1713881" y="350181"/>
                    <a:pt x="1724781" y="344753"/>
                    <a:pt x="1678983" y="351295"/>
                  </a:cubicBezTo>
                  <a:cubicBezTo>
                    <a:pt x="1663674" y="353482"/>
                    <a:pt x="1647533" y="357866"/>
                    <a:pt x="1632488" y="361628"/>
                  </a:cubicBezTo>
                  <a:cubicBezTo>
                    <a:pt x="1627322" y="365072"/>
                    <a:pt x="1622803" y="369780"/>
                    <a:pt x="1616990" y="371960"/>
                  </a:cubicBezTo>
                  <a:cubicBezTo>
                    <a:pt x="1608769" y="375043"/>
                    <a:pt x="1599731" y="375221"/>
                    <a:pt x="1591160" y="377126"/>
                  </a:cubicBezTo>
                  <a:cubicBezTo>
                    <a:pt x="1584229" y="378666"/>
                    <a:pt x="1577322" y="380341"/>
                    <a:pt x="1570495" y="382292"/>
                  </a:cubicBezTo>
                  <a:cubicBezTo>
                    <a:pt x="1565259" y="383788"/>
                    <a:pt x="1560233" y="385962"/>
                    <a:pt x="1554997" y="387458"/>
                  </a:cubicBezTo>
                  <a:cubicBezTo>
                    <a:pt x="1509581" y="400434"/>
                    <a:pt x="1556002" y="385402"/>
                    <a:pt x="1518834" y="397790"/>
                  </a:cubicBezTo>
                  <a:cubicBezTo>
                    <a:pt x="1494274" y="414163"/>
                    <a:pt x="1509225" y="406159"/>
                    <a:pt x="1472339" y="418455"/>
                  </a:cubicBezTo>
                  <a:lnTo>
                    <a:pt x="1456841" y="423621"/>
                  </a:lnTo>
                  <a:cubicBezTo>
                    <a:pt x="1451675" y="425343"/>
                    <a:pt x="1445874" y="425767"/>
                    <a:pt x="1441343" y="428787"/>
                  </a:cubicBezTo>
                  <a:cubicBezTo>
                    <a:pt x="1390998" y="462348"/>
                    <a:pt x="1469197" y="409804"/>
                    <a:pt x="1405180" y="454617"/>
                  </a:cubicBezTo>
                  <a:cubicBezTo>
                    <a:pt x="1395007" y="461738"/>
                    <a:pt x="1384515" y="468394"/>
                    <a:pt x="1374183" y="475282"/>
                  </a:cubicBezTo>
                  <a:cubicBezTo>
                    <a:pt x="1369017" y="478726"/>
                    <a:pt x="1363075" y="481224"/>
                    <a:pt x="1358685" y="485614"/>
                  </a:cubicBezTo>
                  <a:cubicBezTo>
                    <a:pt x="1321863" y="522436"/>
                    <a:pt x="1363657" y="482668"/>
                    <a:pt x="1327688" y="511444"/>
                  </a:cubicBezTo>
                  <a:cubicBezTo>
                    <a:pt x="1323885" y="514487"/>
                    <a:pt x="1321253" y="518854"/>
                    <a:pt x="1317356" y="521777"/>
                  </a:cubicBezTo>
                  <a:cubicBezTo>
                    <a:pt x="1307422" y="529228"/>
                    <a:pt x="1296692" y="535553"/>
                    <a:pt x="1286360" y="542441"/>
                  </a:cubicBezTo>
                  <a:lnTo>
                    <a:pt x="1270861" y="552773"/>
                  </a:lnTo>
                  <a:cubicBezTo>
                    <a:pt x="1267417" y="557939"/>
                    <a:pt x="1265377" y="564393"/>
                    <a:pt x="1260529" y="568272"/>
                  </a:cubicBezTo>
                  <a:cubicBezTo>
                    <a:pt x="1256277" y="571674"/>
                    <a:pt x="1249902" y="571003"/>
                    <a:pt x="1245031" y="573438"/>
                  </a:cubicBezTo>
                  <a:cubicBezTo>
                    <a:pt x="1239478" y="576215"/>
                    <a:pt x="1234699" y="580326"/>
                    <a:pt x="1229533" y="583770"/>
                  </a:cubicBezTo>
                  <a:cubicBezTo>
                    <a:pt x="1227811" y="588936"/>
                    <a:pt x="1228217" y="595417"/>
                    <a:pt x="1224366" y="599268"/>
                  </a:cubicBezTo>
                  <a:cubicBezTo>
                    <a:pt x="1215585" y="608049"/>
                    <a:pt x="1203702" y="613045"/>
                    <a:pt x="1193370" y="619933"/>
                  </a:cubicBezTo>
                  <a:cubicBezTo>
                    <a:pt x="1188204" y="623377"/>
                    <a:pt x="1182261" y="625875"/>
                    <a:pt x="1177871" y="630265"/>
                  </a:cubicBezTo>
                  <a:cubicBezTo>
                    <a:pt x="1124129" y="684007"/>
                    <a:pt x="1197222" y="612940"/>
                    <a:pt x="1146875" y="656095"/>
                  </a:cubicBezTo>
                  <a:cubicBezTo>
                    <a:pt x="1139479" y="662435"/>
                    <a:pt x="1133098" y="669872"/>
                    <a:pt x="1126210" y="676760"/>
                  </a:cubicBezTo>
                  <a:cubicBezTo>
                    <a:pt x="1121044" y="681926"/>
                    <a:pt x="1116791" y="688205"/>
                    <a:pt x="1110712" y="692258"/>
                  </a:cubicBezTo>
                  <a:lnTo>
                    <a:pt x="1095214" y="702590"/>
                  </a:lnTo>
                  <a:cubicBezTo>
                    <a:pt x="1091770" y="707756"/>
                    <a:pt x="1089730" y="714210"/>
                    <a:pt x="1084882" y="718089"/>
                  </a:cubicBezTo>
                  <a:cubicBezTo>
                    <a:pt x="1080630" y="721491"/>
                    <a:pt x="1072548" y="718824"/>
                    <a:pt x="1069383" y="723255"/>
                  </a:cubicBezTo>
                  <a:cubicBezTo>
                    <a:pt x="1063053" y="732117"/>
                    <a:pt x="1063921" y="744510"/>
                    <a:pt x="1059051" y="754251"/>
                  </a:cubicBezTo>
                  <a:cubicBezTo>
                    <a:pt x="1055607" y="761139"/>
                    <a:pt x="1051753" y="767837"/>
                    <a:pt x="1048719" y="774916"/>
                  </a:cubicBezTo>
                  <a:cubicBezTo>
                    <a:pt x="1046574" y="779921"/>
                    <a:pt x="1046198" y="785654"/>
                    <a:pt x="1043553" y="790414"/>
                  </a:cubicBezTo>
                  <a:cubicBezTo>
                    <a:pt x="1037522" y="801269"/>
                    <a:pt x="1022888" y="821411"/>
                    <a:pt x="1022888" y="821411"/>
                  </a:cubicBezTo>
                  <a:lnTo>
                    <a:pt x="1012556" y="852407"/>
                  </a:lnTo>
                  <a:cubicBezTo>
                    <a:pt x="1010834" y="857573"/>
                    <a:pt x="1009825" y="863034"/>
                    <a:pt x="1007390" y="867905"/>
                  </a:cubicBezTo>
                  <a:cubicBezTo>
                    <a:pt x="1003946" y="874793"/>
                    <a:pt x="999762" y="881359"/>
                    <a:pt x="997058" y="888570"/>
                  </a:cubicBezTo>
                  <a:cubicBezTo>
                    <a:pt x="994565" y="895218"/>
                    <a:pt x="993284" y="902272"/>
                    <a:pt x="991892" y="909234"/>
                  </a:cubicBezTo>
                  <a:cubicBezTo>
                    <a:pt x="986307" y="937158"/>
                    <a:pt x="988759" y="936899"/>
                    <a:pt x="981560" y="960895"/>
                  </a:cubicBezTo>
                  <a:cubicBezTo>
                    <a:pt x="978430" y="971327"/>
                    <a:pt x="980289" y="985851"/>
                    <a:pt x="971227" y="991892"/>
                  </a:cubicBezTo>
                  <a:cubicBezTo>
                    <a:pt x="960895" y="998780"/>
                    <a:pt x="949012" y="1003775"/>
                    <a:pt x="940231" y="1012556"/>
                  </a:cubicBezTo>
                  <a:cubicBezTo>
                    <a:pt x="933343" y="1019444"/>
                    <a:pt x="929017" y="1030858"/>
                    <a:pt x="919566" y="1033221"/>
                  </a:cubicBezTo>
                  <a:lnTo>
                    <a:pt x="898902" y="1038387"/>
                  </a:lnTo>
                  <a:cubicBezTo>
                    <a:pt x="893736" y="1041831"/>
                    <a:pt x="887794" y="1044329"/>
                    <a:pt x="883404" y="1048719"/>
                  </a:cubicBezTo>
                  <a:cubicBezTo>
                    <a:pt x="872849" y="1059274"/>
                    <a:pt x="875516" y="1066883"/>
                    <a:pt x="862739" y="1074550"/>
                  </a:cubicBezTo>
                  <a:cubicBezTo>
                    <a:pt x="858070" y="1077352"/>
                    <a:pt x="852407" y="1077994"/>
                    <a:pt x="847241" y="1079716"/>
                  </a:cubicBezTo>
                  <a:lnTo>
                    <a:pt x="836909" y="1110712"/>
                  </a:lnTo>
                  <a:lnTo>
                    <a:pt x="831743" y="1126211"/>
                  </a:lnTo>
                  <a:cubicBezTo>
                    <a:pt x="830212" y="1138456"/>
                    <a:pt x="825137" y="1183630"/>
                    <a:pt x="821410" y="1198536"/>
                  </a:cubicBezTo>
                  <a:cubicBezTo>
                    <a:pt x="821409" y="1198541"/>
                    <a:pt x="808496" y="1237279"/>
                    <a:pt x="805912" y="1245031"/>
                  </a:cubicBezTo>
                  <a:lnTo>
                    <a:pt x="800746" y="1260529"/>
                  </a:lnTo>
                  <a:cubicBezTo>
                    <a:pt x="797343" y="1270739"/>
                    <a:pt x="794353" y="1284243"/>
                    <a:pt x="785248" y="1291526"/>
                  </a:cubicBezTo>
                  <a:cubicBezTo>
                    <a:pt x="780996" y="1294928"/>
                    <a:pt x="774915" y="1294970"/>
                    <a:pt x="769749" y="1296692"/>
                  </a:cubicBezTo>
                  <a:cubicBezTo>
                    <a:pt x="759417" y="1303580"/>
                    <a:pt x="747534" y="1308575"/>
                    <a:pt x="738753" y="1317356"/>
                  </a:cubicBezTo>
                  <a:cubicBezTo>
                    <a:pt x="731865" y="1324244"/>
                    <a:pt x="727330" y="1334940"/>
                    <a:pt x="718088" y="1338021"/>
                  </a:cubicBezTo>
                  <a:cubicBezTo>
                    <a:pt x="712922" y="1339743"/>
                    <a:pt x="707350" y="1340542"/>
                    <a:pt x="702590" y="1343187"/>
                  </a:cubicBezTo>
                  <a:cubicBezTo>
                    <a:pt x="691735" y="1349217"/>
                    <a:pt x="671594" y="1363851"/>
                    <a:pt x="671594" y="1363851"/>
                  </a:cubicBezTo>
                  <a:cubicBezTo>
                    <a:pt x="667392" y="1376455"/>
                    <a:pt x="666109" y="1384834"/>
                    <a:pt x="656095" y="1394848"/>
                  </a:cubicBezTo>
                  <a:cubicBezTo>
                    <a:pt x="651705" y="1399238"/>
                    <a:pt x="645763" y="1401736"/>
                    <a:pt x="640597" y="1405180"/>
                  </a:cubicBezTo>
                  <a:lnTo>
                    <a:pt x="614766" y="1482672"/>
                  </a:lnTo>
                  <a:lnTo>
                    <a:pt x="609600" y="1498170"/>
                  </a:lnTo>
                  <a:cubicBezTo>
                    <a:pt x="607878" y="1503336"/>
                    <a:pt x="608965" y="1510647"/>
                    <a:pt x="604434" y="1513668"/>
                  </a:cubicBezTo>
                  <a:cubicBezTo>
                    <a:pt x="599268" y="1517112"/>
                    <a:pt x="593650" y="1519959"/>
                    <a:pt x="588936" y="1524000"/>
                  </a:cubicBezTo>
                  <a:cubicBezTo>
                    <a:pt x="581540" y="1530340"/>
                    <a:pt x="577513" y="1541584"/>
                    <a:pt x="568271" y="1544665"/>
                  </a:cubicBezTo>
                  <a:lnTo>
                    <a:pt x="537275" y="1554997"/>
                  </a:lnTo>
                  <a:lnTo>
                    <a:pt x="521777" y="1560163"/>
                  </a:lnTo>
                  <a:cubicBezTo>
                    <a:pt x="511618" y="1575399"/>
                    <a:pt x="510860" y="1578731"/>
                    <a:pt x="495946" y="1591160"/>
                  </a:cubicBezTo>
                  <a:cubicBezTo>
                    <a:pt x="491176" y="1595135"/>
                    <a:pt x="485614" y="1598048"/>
                    <a:pt x="480448" y="1601492"/>
                  </a:cubicBezTo>
                  <a:cubicBezTo>
                    <a:pt x="478726" y="1606658"/>
                    <a:pt x="478084" y="1612321"/>
                    <a:pt x="475282" y="1616990"/>
                  </a:cubicBezTo>
                  <a:cubicBezTo>
                    <a:pt x="456922" y="1647588"/>
                    <a:pt x="465729" y="1593986"/>
                    <a:pt x="444285" y="1658319"/>
                  </a:cubicBezTo>
                  <a:cubicBezTo>
                    <a:pt x="440841" y="1668651"/>
                    <a:pt x="436595" y="1678750"/>
                    <a:pt x="433953" y="1689316"/>
                  </a:cubicBezTo>
                  <a:cubicBezTo>
                    <a:pt x="426657" y="1718499"/>
                    <a:pt x="430179" y="1703018"/>
                    <a:pt x="423621" y="1735811"/>
                  </a:cubicBezTo>
                  <a:cubicBezTo>
                    <a:pt x="425343" y="1759919"/>
                    <a:pt x="426382" y="1784086"/>
                    <a:pt x="428787" y="1808136"/>
                  </a:cubicBezTo>
                  <a:cubicBezTo>
                    <a:pt x="431550" y="1835765"/>
                    <a:pt x="439119" y="1890794"/>
                    <a:pt x="439119" y="1890794"/>
                  </a:cubicBezTo>
                  <a:cubicBezTo>
                    <a:pt x="431530" y="2019805"/>
                    <a:pt x="450655" y="1946808"/>
                    <a:pt x="423621" y="1994116"/>
                  </a:cubicBezTo>
                  <a:cubicBezTo>
                    <a:pt x="419800" y="2000802"/>
                    <a:pt x="417250" y="2008176"/>
                    <a:pt x="413288" y="2014780"/>
                  </a:cubicBezTo>
                  <a:cubicBezTo>
                    <a:pt x="406899" y="2025428"/>
                    <a:pt x="392624" y="2045777"/>
                    <a:pt x="392624" y="2045777"/>
                  </a:cubicBezTo>
                  <a:cubicBezTo>
                    <a:pt x="380759" y="2093236"/>
                    <a:pt x="397907" y="2044339"/>
                    <a:pt x="371960" y="2076773"/>
                  </a:cubicBezTo>
                  <a:cubicBezTo>
                    <a:pt x="368558" y="2081025"/>
                    <a:pt x="369596" y="2087602"/>
                    <a:pt x="366794" y="2092272"/>
                  </a:cubicBezTo>
                  <a:cubicBezTo>
                    <a:pt x="364288" y="2096449"/>
                    <a:pt x="359905" y="2099160"/>
                    <a:pt x="356461" y="2102604"/>
                  </a:cubicBezTo>
                  <a:cubicBezTo>
                    <a:pt x="351004" y="2118974"/>
                    <a:pt x="352408" y="2119293"/>
                    <a:pt x="340963" y="2133600"/>
                  </a:cubicBezTo>
                  <a:cubicBezTo>
                    <a:pt x="337920" y="2137404"/>
                    <a:pt x="333674" y="2140129"/>
                    <a:pt x="330631" y="2143933"/>
                  </a:cubicBezTo>
                  <a:cubicBezTo>
                    <a:pt x="326753" y="2148781"/>
                    <a:pt x="325147" y="2155553"/>
                    <a:pt x="320299" y="2159431"/>
                  </a:cubicBezTo>
                  <a:cubicBezTo>
                    <a:pt x="316047" y="2162833"/>
                    <a:pt x="309966" y="2162875"/>
                    <a:pt x="304800" y="2164597"/>
                  </a:cubicBezTo>
                  <a:cubicBezTo>
                    <a:pt x="251187" y="2200339"/>
                    <a:pt x="331408" y="2143156"/>
                    <a:pt x="278970" y="2195594"/>
                  </a:cubicBezTo>
                  <a:cubicBezTo>
                    <a:pt x="275119" y="2199445"/>
                    <a:pt x="268637" y="2199038"/>
                    <a:pt x="263471" y="2200760"/>
                  </a:cubicBezTo>
                  <a:cubicBezTo>
                    <a:pt x="240344" y="2270142"/>
                    <a:pt x="263811" y="2194807"/>
                    <a:pt x="253139" y="2381573"/>
                  </a:cubicBezTo>
                  <a:cubicBezTo>
                    <a:pt x="252136" y="2399119"/>
                    <a:pt x="243139" y="2399773"/>
                    <a:pt x="232475" y="2412570"/>
                  </a:cubicBezTo>
                  <a:cubicBezTo>
                    <a:pt x="226014" y="2420324"/>
                    <a:pt x="221377" y="2432933"/>
                    <a:pt x="211810" y="2438400"/>
                  </a:cubicBezTo>
                  <a:cubicBezTo>
                    <a:pt x="201740" y="2444155"/>
                    <a:pt x="164392" y="2455929"/>
                    <a:pt x="154983" y="2459065"/>
                  </a:cubicBezTo>
                  <a:cubicBezTo>
                    <a:pt x="149817" y="2460787"/>
                    <a:pt x="144016" y="2461210"/>
                    <a:pt x="139485" y="2464231"/>
                  </a:cubicBezTo>
                  <a:cubicBezTo>
                    <a:pt x="101182" y="2489765"/>
                    <a:pt x="120665" y="2482460"/>
                    <a:pt x="82658" y="2490061"/>
                  </a:cubicBezTo>
                  <a:cubicBezTo>
                    <a:pt x="62017" y="2551987"/>
                    <a:pt x="88452" y="2467864"/>
                    <a:pt x="72326" y="2639878"/>
                  </a:cubicBezTo>
                  <a:cubicBezTo>
                    <a:pt x="69215" y="2673060"/>
                    <a:pt x="67855" y="2668922"/>
                    <a:pt x="46495" y="2676041"/>
                  </a:cubicBezTo>
                  <a:cubicBezTo>
                    <a:pt x="44773" y="2681207"/>
                    <a:pt x="45180" y="2687688"/>
                    <a:pt x="41329" y="2691539"/>
                  </a:cubicBezTo>
                  <a:cubicBezTo>
                    <a:pt x="37478" y="2695390"/>
                    <a:pt x="28633" y="2692036"/>
                    <a:pt x="25831" y="2696705"/>
                  </a:cubicBezTo>
                  <a:cubicBezTo>
                    <a:pt x="17426" y="2710714"/>
                    <a:pt x="10333" y="2743200"/>
                    <a:pt x="10333" y="2743200"/>
                  </a:cubicBezTo>
                  <a:cubicBezTo>
                    <a:pt x="12055" y="2755254"/>
                    <a:pt x="13111" y="2767423"/>
                    <a:pt x="15499" y="2779363"/>
                  </a:cubicBezTo>
                  <a:cubicBezTo>
                    <a:pt x="16567" y="2784703"/>
                    <a:pt x="19484" y="2789545"/>
                    <a:pt x="20665" y="2794861"/>
                  </a:cubicBezTo>
                  <a:cubicBezTo>
                    <a:pt x="22937" y="2805086"/>
                    <a:pt x="23777" y="2815587"/>
                    <a:pt x="25831" y="2825858"/>
                  </a:cubicBezTo>
                  <a:cubicBezTo>
                    <a:pt x="35492" y="2874163"/>
                    <a:pt x="26317" y="2822638"/>
                    <a:pt x="36163" y="2862021"/>
                  </a:cubicBezTo>
                  <a:cubicBezTo>
                    <a:pt x="38293" y="2870539"/>
                    <a:pt x="38246" y="2879630"/>
                    <a:pt x="41329" y="2887851"/>
                  </a:cubicBezTo>
                  <a:cubicBezTo>
                    <a:pt x="43509" y="2893665"/>
                    <a:pt x="49139" y="2897676"/>
                    <a:pt x="51661" y="2903350"/>
                  </a:cubicBezTo>
                  <a:cubicBezTo>
                    <a:pt x="76251" y="2958677"/>
                    <a:pt x="48944" y="2914771"/>
                    <a:pt x="72326" y="2949844"/>
                  </a:cubicBezTo>
                  <a:cubicBezTo>
                    <a:pt x="74048" y="2955010"/>
                    <a:pt x="75057" y="2960472"/>
                    <a:pt x="77492" y="2965343"/>
                  </a:cubicBezTo>
                  <a:cubicBezTo>
                    <a:pt x="80269" y="2970896"/>
                    <a:pt x="85302" y="2975167"/>
                    <a:pt x="87824" y="2980841"/>
                  </a:cubicBezTo>
                  <a:cubicBezTo>
                    <a:pt x="92247" y="2990794"/>
                    <a:pt x="98156" y="3011838"/>
                    <a:pt x="98156" y="3011838"/>
                  </a:cubicBezTo>
                  <a:cubicBezTo>
                    <a:pt x="99878" y="3025614"/>
                    <a:pt x="100839" y="3039507"/>
                    <a:pt x="103322" y="3053166"/>
                  </a:cubicBezTo>
                  <a:cubicBezTo>
                    <a:pt x="104296" y="3058524"/>
                    <a:pt x="106992" y="3063429"/>
                    <a:pt x="108488" y="3068665"/>
                  </a:cubicBezTo>
                  <a:cubicBezTo>
                    <a:pt x="117866" y="3101487"/>
                    <a:pt x="107938" y="3077895"/>
                    <a:pt x="123987" y="3109994"/>
                  </a:cubicBezTo>
                  <a:cubicBezTo>
                    <a:pt x="140662" y="3210045"/>
                    <a:pt x="136269" y="3171785"/>
                    <a:pt x="123987" y="3368299"/>
                  </a:cubicBezTo>
                  <a:cubicBezTo>
                    <a:pt x="123507" y="3375985"/>
                    <a:pt x="116359" y="3381752"/>
                    <a:pt x="113655" y="3388963"/>
                  </a:cubicBezTo>
                  <a:cubicBezTo>
                    <a:pt x="109674" y="3399577"/>
                    <a:pt x="105779" y="3425628"/>
                    <a:pt x="103322" y="3435458"/>
                  </a:cubicBezTo>
                  <a:cubicBezTo>
                    <a:pt x="98556" y="3454523"/>
                    <a:pt x="94366" y="3457274"/>
                    <a:pt x="82658" y="3476787"/>
                  </a:cubicBezTo>
                  <a:cubicBezTo>
                    <a:pt x="72141" y="3539887"/>
                    <a:pt x="85179" y="3480395"/>
                    <a:pt x="67160" y="3528448"/>
                  </a:cubicBezTo>
                  <a:cubicBezTo>
                    <a:pt x="64667" y="3535096"/>
                    <a:pt x="63945" y="3542285"/>
                    <a:pt x="61994" y="3549112"/>
                  </a:cubicBezTo>
                  <a:cubicBezTo>
                    <a:pt x="60498" y="3554348"/>
                    <a:pt x="58549" y="3559445"/>
                    <a:pt x="56827" y="3564611"/>
                  </a:cubicBezTo>
                  <a:cubicBezTo>
                    <a:pt x="55105" y="3574943"/>
                    <a:pt x="53933" y="3585382"/>
                    <a:pt x="51661" y="3595607"/>
                  </a:cubicBezTo>
                  <a:cubicBezTo>
                    <a:pt x="50480" y="3600923"/>
                    <a:pt x="47676" y="3605789"/>
                    <a:pt x="46495" y="3611105"/>
                  </a:cubicBezTo>
                  <a:cubicBezTo>
                    <a:pt x="44223" y="3621330"/>
                    <a:pt x="43383" y="3631831"/>
                    <a:pt x="41329" y="3642102"/>
                  </a:cubicBezTo>
                  <a:cubicBezTo>
                    <a:pt x="37426" y="3661619"/>
                    <a:pt x="32419" y="3673998"/>
                    <a:pt x="25831" y="3693763"/>
                  </a:cubicBezTo>
                  <a:cubicBezTo>
                    <a:pt x="6996" y="3750269"/>
                    <a:pt x="37032" y="3664688"/>
                    <a:pt x="10333" y="3724760"/>
                  </a:cubicBezTo>
                  <a:cubicBezTo>
                    <a:pt x="5910" y="3734712"/>
                    <a:pt x="0" y="3755756"/>
                    <a:pt x="0" y="3755756"/>
                  </a:cubicBezTo>
                  <a:cubicBezTo>
                    <a:pt x="3041" y="3798326"/>
                    <a:pt x="2879" y="3838729"/>
                    <a:pt x="15499" y="3879743"/>
                  </a:cubicBezTo>
                  <a:cubicBezTo>
                    <a:pt x="17325" y="3885677"/>
                    <a:pt x="23054" y="3889688"/>
                    <a:pt x="25831" y="3895241"/>
                  </a:cubicBezTo>
                  <a:cubicBezTo>
                    <a:pt x="47222" y="3938023"/>
                    <a:pt x="11715" y="3881814"/>
                    <a:pt x="41329" y="3926238"/>
                  </a:cubicBezTo>
                  <a:cubicBezTo>
                    <a:pt x="56159" y="3985558"/>
                    <a:pt x="35423" y="3912458"/>
                    <a:pt x="56827" y="3962400"/>
                  </a:cubicBezTo>
                  <a:cubicBezTo>
                    <a:pt x="66754" y="3985563"/>
                    <a:pt x="57111" y="3978465"/>
                    <a:pt x="67160" y="3998563"/>
                  </a:cubicBezTo>
                  <a:cubicBezTo>
                    <a:pt x="78447" y="4021138"/>
                    <a:pt x="81797" y="4012339"/>
                    <a:pt x="87824" y="4008895"/>
                  </a:cubicBezTo>
                  <a:close/>
                </a:path>
              </a:pathLst>
            </a:custGeom>
            <a:solidFill>
              <a:srgbClr val="FFFF00">
                <a:alpha val="15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</p:grpSp>
      <p:sp>
        <p:nvSpPr>
          <p:cNvPr id="635" name="8-конечная звезда 634"/>
          <p:cNvSpPr/>
          <p:nvPr/>
        </p:nvSpPr>
        <p:spPr>
          <a:xfrm rot="1262594">
            <a:off x="5582729" y="5703374"/>
            <a:ext cx="72483" cy="72483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636" name="8-конечная звезда 635"/>
          <p:cNvSpPr/>
          <p:nvPr/>
        </p:nvSpPr>
        <p:spPr>
          <a:xfrm rot="1262594">
            <a:off x="5795920" y="5426428"/>
            <a:ext cx="64800" cy="648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637" name="8-конечная звезда 636"/>
          <p:cNvSpPr/>
          <p:nvPr/>
        </p:nvSpPr>
        <p:spPr>
          <a:xfrm rot="1262594">
            <a:off x="5712172" y="5367300"/>
            <a:ext cx="64800" cy="648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651" name="8-конечная звезда 650"/>
          <p:cNvSpPr/>
          <p:nvPr/>
        </p:nvSpPr>
        <p:spPr>
          <a:xfrm rot="1262594">
            <a:off x="5855048" y="5497866"/>
            <a:ext cx="64800" cy="648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653" name="8-конечная звезда 652"/>
          <p:cNvSpPr/>
          <p:nvPr/>
        </p:nvSpPr>
        <p:spPr>
          <a:xfrm rot="1262594">
            <a:off x="5651464" y="5653121"/>
            <a:ext cx="54000" cy="540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654" name="8-конечная звезда 653"/>
          <p:cNvSpPr/>
          <p:nvPr/>
        </p:nvSpPr>
        <p:spPr>
          <a:xfrm rot="1262594">
            <a:off x="5508588" y="5794349"/>
            <a:ext cx="54000" cy="540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655" name="8-конечная звезда 654"/>
          <p:cNvSpPr/>
          <p:nvPr/>
        </p:nvSpPr>
        <p:spPr>
          <a:xfrm rot="1262594">
            <a:off x="5594054" y="5435581"/>
            <a:ext cx="43200" cy="432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656" name="8-конечная звезда 655"/>
          <p:cNvSpPr/>
          <p:nvPr/>
        </p:nvSpPr>
        <p:spPr>
          <a:xfrm rot="1262594">
            <a:off x="5792762" y="5649894"/>
            <a:ext cx="43200" cy="432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657" name="8-конечная звезда 656"/>
          <p:cNvSpPr/>
          <p:nvPr/>
        </p:nvSpPr>
        <p:spPr>
          <a:xfrm rot="1262594">
            <a:off x="4939785" y="6225677"/>
            <a:ext cx="72483" cy="72483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661" name="8-конечная звезда 660"/>
          <p:cNvSpPr/>
          <p:nvPr/>
        </p:nvSpPr>
        <p:spPr>
          <a:xfrm rot="1262594">
            <a:off x="5367293" y="6010241"/>
            <a:ext cx="64800" cy="648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662" name="8-конечная звезда 661"/>
          <p:cNvSpPr/>
          <p:nvPr/>
        </p:nvSpPr>
        <p:spPr>
          <a:xfrm rot="1262594">
            <a:off x="5365712" y="6151539"/>
            <a:ext cx="54000" cy="540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663" name="8-конечная звезда 662"/>
          <p:cNvSpPr/>
          <p:nvPr/>
        </p:nvSpPr>
        <p:spPr>
          <a:xfrm rot="1262594">
            <a:off x="5222837" y="6222976"/>
            <a:ext cx="54000" cy="540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666" name="8-конечная звезда 665"/>
          <p:cNvSpPr/>
          <p:nvPr/>
        </p:nvSpPr>
        <p:spPr>
          <a:xfrm rot="1262594">
            <a:off x="4651333" y="6151539"/>
            <a:ext cx="54000" cy="540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672" name="8-конечная звезда 671"/>
          <p:cNvSpPr/>
          <p:nvPr/>
        </p:nvSpPr>
        <p:spPr>
          <a:xfrm rot="1262594">
            <a:off x="4792629" y="6078522"/>
            <a:ext cx="43200" cy="432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673" name="8-конечная звезда 672"/>
          <p:cNvSpPr/>
          <p:nvPr/>
        </p:nvSpPr>
        <p:spPr>
          <a:xfrm rot="1262594">
            <a:off x="4578315" y="6007084"/>
            <a:ext cx="43200" cy="432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731" name="8-конечная звезда 730"/>
          <p:cNvSpPr/>
          <p:nvPr/>
        </p:nvSpPr>
        <p:spPr>
          <a:xfrm rot="386549">
            <a:off x="4844414" y="6075066"/>
            <a:ext cx="54000" cy="540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732" name="8-конечная звезда 731"/>
          <p:cNvSpPr/>
          <p:nvPr/>
        </p:nvSpPr>
        <p:spPr>
          <a:xfrm rot="1262594">
            <a:off x="4721192" y="6149960"/>
            <a:ext cx="43200" cy="432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cxnSp>
        <p:nvCxnSpPr>
          <p:cNvPr id="733" name="Прямая соединительная линия 732"/>
          <p:cNvCxnSpPr>
            <a:stCxn id="653" idx="5"/>
            <a:endCxn id="655" idx="1"/>
          </p:cNvCxnSpPr>
          <p:nvPr/>
        </p:nvCxnSpPr>
        <p:spPr>
          <a:xfrm rot="16200000" flipV="1">
            <a:off x="5556700" y="5544646"/>
            <a:ext cx="178526" cy="43076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34" name="Прямая соединительная линия 733"/>
          <p:cNvCxnSpPr>
            <a:stCxn id="655" idx="7"/>
            <a:endCxn id="637" idx="3"/>
          </p:cNvCxnSpPr>
          <p:nvPr/>
        </p:nvCxnSpPr>
        <p:spPr>
          <a:xfrm rot="5400000" flipH="1" flipV="1">
            <a:off x="5657402" y="5390848"/>
            <a:ext cx="35554" cy="79570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35" name="Прямая соединительная линия 734"/>
          <p:cNvCxnSpPr>
            <a:stCxn id="653" idx="7"/>
            <a:endCxn id="656" idx="3"/>
          </p:cNvCxnSpPr>
          <p:nvPr/>
        </p:nvCxnSpPr>
        <p:spPr>
          <a:xfrm rot="16200000" flipH="1">
            <a:off x="5743326" y="5628969"/>
            <a:ext cx="11107" cy="91484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36" name="Прямая соединительная линия 735"/>
          <p:cNvCxnSpPr>
            <a:stCxn id="637" idx="0"/>
            <a:endCxn id="636" idx="5"/>
          </p:cNvCxnSpPr>
          <p:nvPr/>
        </p:nvCxnSpPr>
        <p:spPr>
          <a:xfrm>
            <a:off x="5774811" y="5411334"/>
            <a:ext cx="40353" cy="17886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37" name="Прямая соединительная линия 736"/>
          <p:cNvCxnSpPr>
            <a:stCxn id="651" idx="5"/>
            <a:endCxn id="636" idx="0"/>
          </p:cNvCxnSpPr>
          <p:nvPr/>
        </p:nvCxnSpPr>
        <p:spPr>
          <a:xfrm rot="16200000" flipV="1">
            <a:off x="5851328" y="5477693"/>
            <a:ext cx="30196" cy="15733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38" name="Прямая соединительная линия 737"/>
          <p:cNvCxnSpPr>
            <a:stCxn id="656" idx="7"/>
            <a:endCxn id="651" idx="1"/>
          </p:cNvCxnSpPr>
          <p:nvPr/>
        </p:nvCxnSpPr>
        <p:spPr>
          <a:xfrm rot="5400000" flipH="1" flipV="1">
            <a:off x="5815929" y="5578048"/>
            <a:ext cx="102849" cy="66502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72" name="Прямая соединительная линия 771"/>
          <p:cNvCxnSpPr>
            <a:stCxn id="653" idx="3"/>
            <a:endCxn id="635" idx="6"/>
          </p:cNvCxnSpPr>
          <p:nvPr/>
        </p:nvCxnSpPr>
        <p:spPr>
          <a:xfrm rot="5400000">
            <a:off x="5635534" y="5687534"/>
            <a:ext cx="14707" cy="21806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73" name="Прямая соединительная линия 772"/>
          <p:cNvCxnSpPr>
            <a:stCxn id="635" idx="3"/>
            <a:endCxn id="654" idx="7"/>
          </p:cNvCxnSpPr>
          <p:nvPr/>
        </p:nvCxnSpPr>
        <p:spPr>
          <a:xfrm rot="5400000">
            <a:off x="5545030" y="5769564"/>
            <a:ext cx="56055" cy="25589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74" name="Прямая соединительная линия 773"/>
          <p:cNvCxnSpPr>
            <a:stCxn id="654" idx="2"/>
            <a:endCxn id="661" idx="6"/>
          </p:cNvCxnSpPr>
          <p:nvPr/>
        </p:nvCxnSpPr>
        <p:spPr>
          <a:xfrm rot="5400000">
            <a:off x="5385683" y="5872192"/>
            <a:ext cx="165854" cy="114566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89" name="Прямая соединительная линия 788"/>
          <p:cNvCxnSpPr>
            <a:stCxn id="657" idx="4"/>
            <a:endCxn id="732" idx="1"/>
          </p:cNvCxnSpPr>
          <p:nvPr/>
        </p:nvCxnSpPr>
        <p:spPr>
          <a:xfrm rot="10800000">
            <a:off x="4751564" y="6191300"/>
            <a:ext cx="190639" cy="57606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90" name="Прямая соединительная линия 789"/>
          <p:cNvCxnSpPr>
            <a:stCxn id="663" idx="3"/>
            <a:endCxn id="657" idx="0"/>
          </p:cNvCxnSpPr>
          <p:nvPr/>
        </p:nvCxnSpPr>
        <p:spPr>
          <a:xfrm rot="5400000">
            <a:off x="5110511" y="6160279"/>
            <a:ext cx="13993" cy="215312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91" name="Прямая соединительная линия 790"/>
          <p:cNvCxnSpPr>
            <a:stCxn id="662" idx="3"/>
            <a:endCxn id="663" idx="7"/>
          </p:cNvCxnSpPr>
          <p:nvPr/>
        </p:nvCxnSpPr>
        <p:spPr>
          <a:xfrm rot="5400000">
            <a:off x="5296520" y="6167494"/>
            <a:ext cx="49511" cy="93527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92" name="Прямая соединительная линия 791"/>
          <p:cNvCxnSpPr>
            <a:stCxn id="661" idx="2"/>
            <a:endCxn id="662" idx="5"/>
          </p:cNvCxnSpPr>
          <p:nvPr/>
        </p:nvCxnSpPr>
        <p:spPr>
          <a:xfrm rot="5400000">
            <a:off x="5344412" y="6110217"/>
            <a:ext cx="80985" cy="6310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08" name="Прямая соединительная линия 807"/>
          <p:cNvCxnSpPr>
            <a:stCxn id="672" idx="4"/>
            <a:endCxn id="673" idx="0"/>
          </p:cNvCxnSpPr>
          <p:nvPr/>
        </p:nvCxnSpPr>
        <p:spPr>
          <a:xfrm rot="10800000">
            <a:off x="4620074" y="6036440"/>
            <a:ext cx="173996" cy="55926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10" name="Прямая соединительная линия 809"/>
          <p:cNvCxnSpPr>
            <a:stCxn id="666" idx="4"/>
            <a:endCxn id="672" idx="2"/>
          </p:cNvCxnSpPr>
          <p:nvPr/>
        </p:nvCxnSpPr>
        <p:spPr>
          <a:xfrm rot="10800000" flipH="1">
            <a:off x="4653133" y="6120282"/>
            <a:ext cx="153339" cy="48563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11" name="Прямая соединительная линия 810"/>
          <p:cNvCxnSpPr>
            <a:stCxn id="672" idx="7"/>
            <a:endCxn id="731" idx="5"/>
          </p:cNvCxnSpPr>
          <p:nvPr/>
        </p:nvCxnSpPr>
        <p:spPr>
          <a:xfrm rot="5400000" flipH="1" flipV="1">
            <a:off x="4839078" y="6075844"/>
            <a:ext cx="10399" cy="20616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13" name="Прямая соединительная линия 812"/>
          <p:cNvCxnSpPr>
            <a:stCxn id="732" idx="3"/>
            <a:endCxn id="666" idx="0"/>
          </p:cNvCxnSpPr>
          <p:nvPr/>
        </p:nvCxnSpPr>
        <p:spPr>
          <a:xfrm rot="5400000">
            <a:off x="4709341" y="6174522"/>
            <a:ext cx="7903" cy="19520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40" name="TextBox 839"/>
          <p:cNvSpPr txBox="1"/>
          <p:nvPr/>
        </p:nvSpPr>
        <p:spPr>
          <a:xfrm rot="17609775">
            <a:off x="5766738" y="3925096"/>
            <a:ext cx="70215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ДІВА</a:t>
            </a:r>
            <a:endParaRPr lang="uk-UA" sz="8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841" name="TextBox 840"/>
          <p:cNvSpPr txBox="1"/>
          <p:nvPr/>
        </p:nvSpPr>
        <p:spPr>
          <a:xfrm rot="18844704">
            <a:off x="5747959" y="5088146"/>
            <a:ext cx="761432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ТЕРЕЗИ</a:t>
            </a:r>
            <a:endParaRPr lang="uk-UA" sz="8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849" name="TextBox 848"/>
          <p:cNvSpPr txBox="1"/>
          <p:nvPr/>
        </p:nvSpPr>
        <p:spPr>
          <a:xfrm rot="20935033">
            <a:off x="4668509" y="5142956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ЗМІЄНОСЕЦЬ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850" name="TextBox 849"/>
          <p:cNvSpPr txBox="1"/>
          <p:nvPr/>
        </p:nvSpPr>
        <p:spPr>
          <a:xfrm rot="20435732">
            <a:off x="5011383" y="6191548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СКОРПІОН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851" name="TextBox 850"/>
          <p:cNvSpPr txBox="1"/>
          <p:nvPr/>
        </p:nvSpPr>
        <p:spPr>
          <a:xfrm rot="730692">
            <a:off x="3582908" y="6077797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СТРІЛЕЦЬ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852" name="TextBox 851"/>
          <p:cNvSpPr txBox="1"/>
          <p:nvPr/>
        </p:nvSpPr>
        <p:spPr>
          <a:xfrm rot="3763062">
            <a:off x="2175723" y="4842273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КОЗЕРОГ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857" name="TextBox 856"/>
          <p:cNvSpPr txBox="1"/>
          <p:nvPr/>
        </p:nvSpPr>
        <p:spPr>
          <a:xfrm rot="3718070">
            <a:off x="2740230" y="4568320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ВОДОЛІЙ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858" name="TextBox 857"/>
          <p:cNvSpPr txBox="1"/>
          <p:nvPr/>
        </p:nvSpPr>
        <p:spPr>
          <a:xfrm rot="17731778">
            <a:off x="2647441" y="2971766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РИБИ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860" name="TextBox 859"/>
          <p:cNvSpPr txBox="1"/>
          <p:nvPr/>
        </p:nvSpPr>
        <p:spPr>
          <a:xfrm rot="19380116">
            <a:off x="3051864" y="2465752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ОВЕН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861" name="TextBox 860"/>
          <p:cNvSpPr txBox="1"/>
          <p:nvPr/>
        </p:nvSpPr>
        <p:spPr>
          <a:xfrm rot="20497662">
            <a:off x="3653295" y="2246753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ТЕЛЕЦЬ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862" name="TextBox 861"/>
          <p:cNvSpPr txBox="1"/>
          <p:nvPr/>
        </p:nvSpPr>
        <p:spPr>
          <a:xfrm rot="1816433">
            <a:off x="4710285" y="1924869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БЛИЗНЯТА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863" name="TextBox 862"/>
          <p:cNvSpPr txBox="1"/>
          <p:nvPr/>
        </p:nvSpPr>
        <p:spPr>
          <a:xfrm rot="1060210">
            <a:off x="5153839" y="2349047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РАК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864" name="TextBox 863"/>
          <p:cNvSpPr txBox="1"/>
          <p:nvPr/>
        </p:nvSpPr>
        <p:spPr>
          <a:xfrm rot="3557862">
            <a:off x="5753744" y="2991864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ЛЕВ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869" name="TextBox 868"/>
          <p:cNvSpPr txBox="1"/>
          <p:nvPr/>
        </p:nvSpPr>
        <p:spPr>
          <a:xfrm rot="706623">
            <a:off x="4378060" y="3359747"/>
            <a:ext cx="74999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МАЛИЙ </a:t>
            </a:r>
          </a:p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КІВШ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870" name="TextBox 869"/>
          <p:cNvSpPr txBox="1"/>
          <p:nvPr/>
        </p:nvSpPr>
        <p:spPr>
          <a:xfrm rot="3515078">
            <a:off x="4487023" y="3232569"/>
            <a:ext cx="982593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ВЕЛИКИЙ КІВШ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871" name="TextBox 870"/>
          <p:cNvSpPr txBox="1"/>
          <p:nvPr/>
        </p:nvSpPr>
        <p:spPr>
          <a:xfrm rot="3052228">
            <a:off x="4877667" y="3064467"/>
            <a:ext cx="982593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ВЕЛИКА ВЕДМЕДИЦЯ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grpSp>
        <p:nvGrpSpPr>
          <p:cNvPr id="20" name="Группа 352"/>
          <p:cNvGrpSpPr/>
          <p:nvPr/>
        </p:nvGrpSpPr>
        <p:grpSpPr>
          <a:xfrm rot="1024166">
            <a:off x="4501018" y="3398827"/>
            <a:ext cx="322963" cy="278566"/>
            <a:chOff x="4513747" y="3364748"/>
            <a:chExt cx="476035" cy="410596"/>
          </a:xfrm>
        </p:grpSpPr>
        <p:sp>
          <p:nvSpPr>
            <p:cNvPr id="40" name="8-конечная звезда 39"/>
            <p:cNvSpPr/>
            <p:nvPr/>
          </p:nvSpPr>
          <p:spPr>
            <a:xfrm rot="21105294">
              <a:off x="4513747" y="3364748"/>
              <a:ext cx="108000" cy="108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1" name="8-конечная звезда 40"/>
            <p:cNvSpPr/>
            <p:nvPr/>
          </p:nvSpPr>
          <p:spPr>
            <a:xfrm rot="19358116">
              <a:off x="4935782" y="3721344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2" name="8-конечная звезда 41"/>
            <p:cNvSpPr/>
            <p:nvPr/>
          </p:nvSpPr>
          <p:spPr>
            <a:xfrm rot="19358116">
              <a:off x="4914167" y="3628291"/>
              <a:ext cx="72000" cy="72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3" name="8-конечная звезда 42"/>
            <p:cNvSpPr/>
            <p:nvPr/>
          </p:nvSpPr>
          <p:spPr>
            <a:xfrm rot="19358116">
              <a:off x="4793544" y="3721982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4" name="8-конечная звезда 43"/>
            <p:cNvSpPr/>
            <p:nvPr/>
          </p:nvSpPr>
          <p:spPr>
            <a:xfrm rot="19358116" flipV="1">
              <a:off x="4767751" y="3610262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5" name="8-конечная звезда 44"/>
            <p:cNvSpPr/>
            <p:nvPr/>
          </p:nvSpPr>
          <p:spPr>
            <a:xfrm rot="19358116">
              <a:off x="4671645" y="3579107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6" name="8-конечная звезда 45"/>
            <p:cNvSpPr/>
            <p:nvPr/>
          </p:nvSpPr>
          <p:spPr>
            <a:xfrm rot="21285766">
              <a:off x="4594599" y="3502476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48" name="Прямая соединительная линия 47"/>
            <p:cNvCxnSpPr>
              <a:stCxn id="43" idx="1"/>
              <a:endCxn id="41" idx="5"/>
            </p:cNvCxnSpPr>
            <p:nvPr/>
          </p:nvCxnSpPr>
          <p:spPr>
            <a:xfrm rot="16200000" flipH="1">
              <a:off x="4881512" y="3690247"/>
              <a:ext cx="2383" cy="10663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" name="Прямая соединительная линия 51"/>
            <p:cNvCxnSpPr>
              <a:stCxn id="44" idx="7"/>
              <a:endCxn id="42" idx="5"/>
            </p:cNvCxnSpPr>
            <p:nvPr/>
          </p:nvCxnSpPr>
          <p:spPr>
            <a:xfrm rot="16200000" flipH="1">
              <a:off x="4852203" y="3597224"/>
              <a:ext cx="23349" cy="10121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" name="Прямая соединительная линия 54"/>
            <p:cNvCxnSpPr>
              <a:stCxn id="41" idx="7"/>
              <a:endCxn id="42" idx="2"/>
            </p:cNvCxnSpPr>
            <p:nvPr/>
          </p:nvCxnSpPr>
          <p:spPr>
            <a:xfrm rot="5400000" flipH="1" flipV="1">
              <a:off x="4954852" y="3704420"/>
              <a:ext cx="28680" cy="564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" name="Прямая соединительная линия 63"/>
            <p:cNvCxnSpPr>
              <a:stCxn id="44" idx="6"/>
              <a:endCxn id="43" idx="6"/>
            </p:cNvCxnSpPr>
            <p:nvPr/>
          </p:nvCxnSpPr>
          <p:spPr>
            <a:xfrm rot="5400000">
              <a:off x="4765359" y="3686551"/>
              <a:ext cx="74386" cy="386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" name="Прямая соединительная линия 67"/>
            <p:cNvCxnSpPr>
              <a:stCxn id="45" idx="1"/>
              <a:endCxn id="44" idx="3"/>
            </p:cNvCxnSpPr>
            <p:nvPr/>
          </p:nvCxnSpPr>
          <p:spPr>
            <a:xfrm rot="16200000" flipH="1">
              <a:off x="4722427" y="3584557"/>
              <a:ext cx="30585" cy="6046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" name="Прямая соединительная линия 73"/>
            <p:cNvCxnSpPr>
              <a:stCxn id="46" idx="1"/>
              <a:endCxn id="45" idx="6"/>
            </p:cNvCxnSpPr>
            <p:nvPr/>
          </p:nvCxnSpPr>
          <p:spPr>
            <a:xfrm rot="16200000" flipH="1">
              <a:off x="4636374" y="3540454"/>
              <a:ext cx="41958" cy="4273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7" name="Прямая соединительная линия 76"/>
            <p:cNvCxnSpPr>
              <a:stCxn id="40" idx="2"/>
              <a:endCxn id="46" idx="5"/>
            </p:cNvCxnSpPr>
            <p:nvPr/>
          </p:nvCxnSpPr>
          <p:spPr>
            <a:xfrm rot="16200000" flipH="1">
              <a:off x="4568392" y="3479288"/>
              <a:ext cx="38719" cy="2452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692" name="8-конечная звезда 691"/>
          <p:cNvSpPr/>
          <p:nvPr/>
        </p:nvSpPr>
        <p:spPr>
          <a:xfrm rot="1262594">
            <a:off x="862488" y="4882071"/>
            <a:ext cx="36000" cy="360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740" name="8-конечная звезда 739"/>
          <p:cNvSpPr/>
          <p:nvPr/>
        </p:nvSpPr>
        <p:spPr>
          <a:xfrm rot="1262594">
            <a:off x="4579895" y="4079837"/>
            <a:ext cx="54000" cy="540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grpSp>
        <p:nvGrpSpPr>
          <p:cNvPr id="21" name="Группа 741"/>
          <p:cNvGrpSpPr/>
          <p:nvPr/>
        </p:nvGrpSpPr>
        <p:grpSpPr>
          <a:xfrm>
            <a:off x="4364528" y="3150090"/>
            <a:ext cx="618304" cy="978555"/>
            <a:chOff x="4585684" y="3442682"/>
            <a:chExt cx="618304" cy="978555"/>
          </a:xfrm>
        </p:grpSpPr>
        <p:sp>
          <p:nvSpPr>
            <p:cNvPr id="743" name="8-конечная звезда 742"/>
            <p:cNvSpPr/>
            <p:nvPr/>
          </p:nvSpPr>
          <p:spPr>
            <a:xfrm rot="1262594">
              <a:off x="4722770" y="4365589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44" name="8-конечная звезда 743"/>
            <p:cNvSpPr/>
            <p:nvPr/>
          </p:nvSpPr>
          <p:spPr>
            <a:xfrm rot="1262594">
              <a:off x="4867295" y="4367237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62" name="8-конечная звезда 761"/>
            <p:cNvSpPr/>
            <p:nvPr/>
          </p:nvSpPr>
          <p:spPr>
            <a:xfrm rot="1262594">
              <a:off x="4942874" y="3442682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63" name="8-конечная звезда 762"/>
            <p:cNvSpPr/>
            <p:nvPr/>
          </p:nvSpPr>
          <p:spPr>
            <a:xfrm rot="1262594">
              <a:off x="5157188" y="3728434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65" name="8-конечная звезда 764"/>
            <p:cNvSpPr/>
            <p:nvPr/>
          </p:nvSpPr>
          <p:spPr>
            <a:xfrm rot="1262594">
              <a:off x="5150346" y="3935907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66" name="8-конечная звезда 765"/>
            <p:cNvSpPr/>
            <p:nvPr/>
          </p:nvSpPr>
          <p:spPr>
            <a:xfrm rot="1262594">
              <a:off x="4793157" y="4007346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69" name="8-конечная звезда 768"/>
            <p:cNvSpPr/>
            <p:nvPr/>
          </p:nvSpPr>
          <p:spPr>
            <a:xfrm rot="1262594">
              <a:off x="4585684" y="4014186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70" name="8-конечная звезда 769"/>
            <p:cNvSpPr/>
            <p:nvPr/>
          </p:nvSpPr>
          <p:spPr>
            <a:xfrm rot="1262594">
              <a:off x="4657122" y="4157062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75" name="8-конечная звезда 774"/>
            <p:cNvSpPr/>
            <p:nvPr/>
          </p:nvSpPr>
          <p:spPr>
            <a:xfrm rot="1262594">
              <a:off x="4721718" y="4221660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76" name="8-конечная звезда 775"/>
            <p:cNvSpPr/>
            <p:nvPr/>
          </p:nvSpPr>
          <p:spPr>
            <a:xfrm rot="1262594">
              <a:off x="4937085" y="4008397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78" name="8-конечная звезда 777"/>
            <p:cNvSpPr/>
            <p:nvPr/>
          </p:nvSpPr>
          <p:spPr>
            <a:xfrm rot="1262594">
              <a:off x="4863014" y="4291518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79" name="8-конечная звезда 778"/>
            <p:cNvSpPr/>
            <p:nvPr/>
          </p:nvSpPr>
          <p:spPr>
            <a:xfrm rot="1262594">
              <a:off x="4720138" y="3934329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80" name="8-конечная звезда 779"/>
            <p:cNvSpPr/>
            <p:nvPr/>
          </p:nvSpPr>
          <p:spPr>
            <a:xfrm rot="1262594">
              <a:off x="4655542" y="3941168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781" name="Прямая соединительная линия 780"/>
            <p:cNvCxnSpPr>
              <a:stCxn id="780" idx="3"/>
              <a:endCxn id="779" idx="4"/>
            </p:cNvCxnSpPr>
            <p:nvPr/>
          </p:nvCxnSpPr>
          <p:spPr>
            <a:xfrm rot="5400000" flipH="1" flipV="1">
              <a:off x="4678909" y="3924049"/>
              <a:ext cx="20611" cy="6424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3" name="Прямая соединительная линия 782"/>
            <p:cNvCxnSpPr>
              <a:stCxn id="779" idx="1"/>
              <a:endCxn id="766" idx="5"/>
            </p:cNvCxnSpPr>
            <p:nvPr/>
          </p:nvCxnSpPr>
          <p:spPr>
            <a:xfrm rot="16200000" flipH="1">
              <a:off x="4755959" y="3958265"/>
              <a:ext cx="40584" cy="6160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4" name="Прямая соединительная линия 783"/>
            <p:cNvCxnSpPr>
              <a:stCxn id="766" idx="7"/>
              <a:endCxn id="776" idx="4"/>
            </p:cNvCxnSpPr>
            <p:nvPr/>
          </p:nvCxnSpPr>
          <p:spPr>
            <a:xfrm rot="16200000" flipH="1">
              <a:off x="4886184" y="3973001"/>
              <a:ext cx="4457" cy="10094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5" name="Прямая соединительная линия 784"/>
            <p:cNvCxnSpPr>
              <a:stCxn id="765" idx="7"/>
              <a:endCxn id="763" idx="1"/>
            </p:cNvCxnSpPr>
            <p:nvPr/>
          </p:nvCxnSpPr>
          <p:spPr>
            <a:xfrm rot="16200000" flipV="1">
              <a:off x="5104316" y="3858991"/>
              <a:ext cx="176588" cy="504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6" name="Прямая соединительная линия 785"/>
            <p:cNvCxnSpPr>
              <a:stCxn id="765" idx="3"/>
              <a:endCxn id="776" idx="7"/>
            </p:cNvCxnSpPr>
            <p:nvPr/>
          </p:nvCxnSpPr>
          <p:spPr>
            <a:xfrm rot="5400000">
              <a:off x="5042748" y="3914820"/>
              <a:ext cx="55626" cy="16360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7" name="Прямая соединительная линия 786"/>
            <p:cNvCxnSpPr>
              <a:stCxn id="775" idx="3"/>
              <a:endCxn id="770" idx="1"/>
            </p:cNvCxnSpPr>
            <p:nvPr/>
          </p:nvCxnSpPr>
          <p:spPr>
            <a:xfrm rot="5400000" flipH="1">
              <a:off x="4680521" y="4211349"/>
              <a:ext cx="52715" cy="3371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8" name="Прямая соединительная линия 787"/>
            <p:cNvCxnSpPr>
              <a:stCxn id="778" idx="1"/>
              <a:endCxn id="775" idx="0"/>
            </p:cNvCxnSpPr>
            <p:nvPr/>
          </p:nvCxnSpPr>
          <p:spPr>
            <a:xfrm rot="5400000" flipH="1">
              <a:off x="4791387" y="4229032"/>
              <a:ext cx="72505" cy="12136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7" name="Прямая соединительная линия 796"/>
            <p:cNvCxnSpPr>
              <a:stCxn id="743" idx="5"/>
              <a:endCxn id="775" idx="2"/>
            </p:cNvCxnSpPr>
            <p:nvPr/>
          </p:nvCxnSpPr>
          <p:spPr>
            <a:xfrm rot="16200000" flipV="1">
              <a:off x="4687254" y="4316361"/>
              <a:ext cx="101016" cy="209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8" name="Прямая соединительная линия 797"/>
            <p:cNvCxnSpPr>
              <a:stCxn id="744" idx="1"/>
              <a:endCxn id="778" idx="1"/>
            </p:cNvCxnSpPr>
            <p:nvPr/>
          </p:nvCxnSpPr>
          <p:spPr>
            <a:xfrm rot="5400000" flipH="1">
              <a:off x="4850319" y="4363972"/>
              <a:ext cx="92944" cy="1693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9" name="Прямая соединительная линия 798"/>
            <p:cNvCxnSpPr>
              <a:stCxn id="744" idx="3"/>
              <a:endCxn id="743" idx="0"/>
            </p:cNvCxnSpPr>
            <p:nvPr/>
          </p:nvCxnSpPr>
          <p:spPr>
            <a:xfrm rot="5400000" flipH="1">
              <a:off x="4820837" y="4356416"/>
              <a:ext cx="2916" cy="9465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0" name="Прямая соединительная линия 799"/>
            <p:cNvCxnSpPr>
              <a:stCxn id="769" idx="1"/>
              <a:endCxn id="770" idx="5"/>
            </p:cNvCxnSpPr>
            <p:nvPr/>
          </p:nvCxnSpPr>
          <p:spPr>
            <a:xfrm rot="16200000" flipH="1">
              <a:off x="4594749" y="4082806"/>
              <a:ext cx="100108" cy="5243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1" name="Прямая соединительная линия 800"/>
            <p:cNvCxnSpPr>
              <a:stCxn id="769" idx="7"/>
              <a:endCxn id="780" idx="4"/>
            </p:cNvCxnSpPr>
            <p:nvPr/>
          </p:nvCxnSpPr>
          <p:spPr>
            <a:xfrm rot="5400000" flipH="1" flipV="1">
              <a:off x="4605915" y="3977258"/>
              <a:ext cx="75380" cy="2627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3" name="Прямая соединительная линия 802"/>
            <p:cNvCxnSpPr>
              <a:stCxn id="763" idx="5"/>
              <a:endCxn id="762" idx="1"/>
            </p:cNvCxnSpPr>
            <p:nvPr/>
          </p:nvCxnSpPr>
          <p:spPr>
            <a:xfrm rot="16200000" flipV="1">
              <a:off x="4951939" y="3511302"/>
              <a:ext cx="242984" cy="19531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2" name="Группа 803"/>
          <p:cNvGrpSpPr/>
          <p:nvPr/>
        </p:nvGrpSpPr>
        <p:grpSpPr>
          <a:xfrm rot="454036">
            <a:off x="3942773" y="3396132"/>
            <a:ext cx="418878" cy="573235"/>
            <a:chOff x="3898064" y="3436893"/>
            <a:chExt cx="418878" cy="573235"/>
          </a:xfrm>
        </p:grpSpPr>
        <p:sp>
          <p:nvSpPr>
            <p:cNvPr id="805" name="8-конечная звезда 804"/>
            <p:cNvSpPr/>
            <p:nvPr/>
          </p:nvSpPr>
          <p:spPr>
            <a:xfrm rot="1262594">
              <a:off x="4053798" y="3840511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06" name="8-конечная звезда 805"/>
            <p:cNvSpPr/>
            <p:nvPr/>
          </p:nvSpPr>
          <p:spPr>
            <a:xfrm rot="1262594">
              <a:off x="4252142" y="3672152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14" name="8-конечная звезда 813"/>
            <p:cNvSpPr/>
            <p:nvPr/>
          </p:nvSpPr>
          <p:spPr>
            <a:xfrm rot="1262594">
              <a:off x="3898064" y="3719192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15" name="8-конечная звезда 814"/>
            <p:cNvSpPr/>
            <p:nvPr/>
          </p:nvSpPr>
          <p:spPr>
            <a:xfrm rot="1262594">
              <a:off x="4129328" y="3832601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16" name="8-конечная звезда 815"/>
            <p:cNvSpPr/>
            <p:nvPr/>
          </p:nvSpPr>
          <p:spPr>
            <a:xfrm rot="1262594">
              <a:off x="4222705" y="343689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17" name="8-конечная звезда 816"/>
            <p:cNvSpPr/>
            <p:nvPr/>
          </p:nvSpPr>
          <p:spPr>
            <a:xfrm rot="1262594">
              <a:off x="4018053" y="3557848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18" name="8-конечная звезда 817"/>
            <p:cNvSpPr/>
            <p:nvPr/>
          </p:nvSpPr>
          <p:spPr>
            <a:xfrm rot="1262594">
              <a:off x="3975458" y="377970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19" name="8-конечная звезда 818"/>
            <p:cNvSpPr/>
            <p:nvPr/>
          </p:nvSpPr>
          <p:spPr>
            <a:xfrm rot="1262594">
              <a:off x="4214245" y="3963328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820" name="Прямая соединительная линия 819"/>
            <p:cNvCxnSpPr>
              <a:stCxn id="805" idx="0"/>
              <a:endCxn id="815" idx="4"/>
            </p:cNvCxnSpPr>
            <p:nvPr/>
          </p:nvCxnSpPr>
          <p:spPr>
            <a:xfrm rot="21145964" flipV="1">
              <a:off x="4097931" y="3855587"/>
              <a:ext cx="34663" cy="1450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1" name="Прямая соединительная линия 820"/>
            <p:cNvCxnSpPr>
              <a:stCxn id="805" idx="4"/>
              <a:endCxn id="818" idx="1"/>
            </p:cNvCxnSpPr>
            <p:nvPr/>
          </p:nvCxnSpPr>
          <p:spPr>
            <a:xfrm rot="10345964">
              <a:off x="4015195" y="3828721"/>
              <a:ext cx="38393" cy="2944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2" name="Прямая соединительная линия 821"/>
            <p:cNvCxnSpPr>
              <a:stCxn id="814" idx="1"/>
              <a:endCxn id="818" idx="4"/>
            </p:cNvCxnSpPr>
            <p:nvPr/>
          </p:nvCxnSpPr>
          <p:spPr>
            <a:xfrm rot="15745964" flipH="1">
              <a:off x="3950389" y="3773471"/>
              <a:ext cx="20100" cy="3126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4" name="Прямая соединительная линия 823"/>
            <p:cNvCxnSpPr>
              <a:stCxn id="814" idx="7"/>
              <a:endCxn id="817" idx="2"/>
            </p:cNvCxnSpPr>
            <p:nvPr/>
          </p:nvCxnSpPr>
          <p:spPr>
            <a:xfrm rot="4945964" flipH="1" flipV="1">
              <a:off x="3939038" y="3628473"/>
              <a:ext cx="117356" cy="9153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5" name="Прямая соединительная линия 824"/>
            <p:cNvCxnSpPr>
              <a:stCxn id="817" idx="0"/>
              <a:endCxn id="806" idx="3"/>
            </p:cNvCxnSpPr>
            <p:nvPr/>
          </p:nvCxnSpPr>
          <p:spPr>
            <a:xfrm rot="21145964">
              <a:off x="4079166" y="3582919"/>
              <a:ext cx="166853" cy="14641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6" name="Прямая соединительная линия 825"/>
            <p:cNvCxnSpPr>
              <a:stCxn id="817" idx="0"/>
              <a:endCxn id="816" idx="3"/>
            </p:cNvCxnSpPr>
            <p:nvPr/>
          </p:nvCxnSpPr>
          <p:spPr>
            <a:xfrm rot="21145964" flipV="1">
              <a:off x="4063045" y="3485571"/>
              <a:ext cx="169192" cy="9826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39" name="Прямая соединительная линия 838"/>
            <p:cNvCxnSpPr>
              <a:stCxn id="815" idx="6"/>
              <a:endCxn id="806" idx="2"/>
            </p:cNvCxnSpPr>
            <p:nvPr/>
          </p:nvCxnSpPr>
          <p:spPr>
            <a:xfrm rot="4945964" flipH="1" flipV="1">
              <a:off x="4180141" y="3728855"/>
              <a:ext cx="85989" cy="11184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42" name="Прямая соединительная линия 841"/>
            <p:cNvCxnSpPr>
              <a:stCxn id="819" idx="5"/>
              <a:endCxn id="815" idx="0"/>
            </p:cNvCxnSpPr>
            <p:nvPr/>
          </p:nvCxnSpPr>
          <p:spPr>
            <a:xfrm rot="15745964" flipV="1">
              <a:off x="4163706" y="3908900"/>
              <a:ext cx="92701" cy="2417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43" name="Прямая соединительная линия 842"/>
            <p:cNvCxnSpPr>
              <a:stCxn id="806" idx="6"/>
              <a:endCxn id="816" idx="1"/>
            </p:cNvCxnSpPr>
            <p:nvPr/>
          </p:nvCxnSpPr>
          <p:spPr>
            <a:xfrm rot="15745964" flipV="1">
              <a:off x="4184021" y="3576072"/>
              <a:ext cx="188804" cy="1073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5" name="Группа 843"/>
          <p:cNvGrpSpPr/>
          <p:nvPr/>
        </p:nvGrpSpPr>
        <p:grpSpPr>
          <a:xfrm rot="863702">
            <a:off x="3894714" y="3192591"/>
            <a:ext cx="283138" cy="325688"/>
            <a:chOff x="3581341" y="3244782"/>
            <a:chExt cx="283138" cy="325688"/>
          </a:xfrm>
        </p:grpSpPr>
        <p:sp>
          <p:nvSpPr>
            <p:cNvPr id="845" name="8-конечная звезда 844"/>
            <p:cNvSpPr/>
            <p:nvPr/>
          </p:nvSpPr>
          <p:spPr>
            <a:xfrm rot="1262594">
              <a:off x="3810479" y="3244782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46" name="8-конечная звезда 845"/>
            <p:cNvSpPr/>
            <p:nvPr/>
          </p:nvSpPr>
          <p:spPr>
            <a:xfrm rot="1262594">
              <a:off x="3696294" y="3349536"/>
              <a:ext cx="72483" cy="72483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47" name="8-конечная звезда 846"/>
            <p:cNvSpPr/>
            <p:nvPr/>
          </p:nvSpPr>
          <p:spPr>
            <a:xfrm rot="1262594">
              <a:off x="3659939" y="3505670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48" name="8-конечная звезда 847"/>
            <p:cNvSpPr/>
            <p:nvPr/>
          </p:nvSpPr>
          <p:spPr>
            <a:xfrm rot="1262594">
              <a:off x="3671149" y="3261989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53" name="8-конечная звезда 852"/>
            <p:cNvSpPr/>
            <p:nvPr/>
          </p:nvSpPr>
          <p:spPr>
            <a:xfrm rot="1262594">
              <a:off x="3581341" y="3367035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854" name="Прямая соединительная линия 853"/>
            <p:cNvCxnSpPr>
              <a:stCxn id="848" idx="7"/>
              <a:endCxn id="845" idx="3"/>
            </p:cNvCxnSpPr>
            <p:nvPr/>
          </p:nvCxnSpPr>
          <p:spPr>
            <a:xfrm rot="15336298" flipH="1">
              <a:off x="3762348" y="3243604"/>
              <a:ext cx="21266" cy="7677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55" name="Прямая соединительная линия 854"/>
            <p:cNvCxnSpPr>
              <a:stCxn id="846" idx="5"/>
              <a:endCxn id="848" idx="2"/>
            </p:cNvCxnSpPr>
            <p:nvPr/>
          </p:nvCxnSpPr>
          <p:spPr>
            <a:xfrm rot="15336298" flipV="1">
              <a:off x="3688072" y="3329582"/>
              <a:ext cx="33590" cy="1812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56" name="Прямая соединительная линия 855"/>
            <p:cNvCxnSpPr>
              <a:stCxn id="853" idx="7"/>
              <a:endCxn id="846" idx="3"/>
            </p:cNvCxnSpPr>
            <p:nvPr/>
          </p:nvCxnSpPr>
          <p:spPr>
            <a:xfrm rot="15336298" flipH="1">
              <a:off x="3657530" y="3368000"/>
              <a:ext cx="27706" cy="5077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59" name="Прямая соединительная линия 858"/>
            <p:cNvCxnSpPr>
              <a:stCxn id="847" idx="4"/>
              <a:endCxn id="853" idx="1"/>
            </p:cNvCxnSpPr>
            <p:nvPr/>
          </p:nvCxnSpPr>
          <p:spPr>
            <a:xfrm rot="9936298">
              <a:off x="3639554" y="3426198"/>
              <a:ext cx="9886" cy="10308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6" name="Группа 864"/>
          <p:cNvGrpSpPr/>
          <p:nvPr/>
        </p:nvGrpSpPr>
        <p:grpSpPr>
          <a:xfrm rot="21433529">
            <a:off x="3657042" y="4010332"/>
            <a:ext cx="707622" cy="622149"/>
            <a:chOff x="3591204" y="4423662"/>
            <a:chExt cx="707622" cy="622149"/>
          </a:xfrm>
        </p:grpSpPr>
        <p:sp>
          <p:nvSpPr>
            <p:cNvPr id="872" name="8-конечная звезда 871"/>
            <p:cNvSpPr/>
            <p:nvPr/>
          </p:nvSpPr>
          <p:spPr>
            <a:xfrm rot="1262594">
              <a:off x="3946300" y="4423662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74" name="8-конечная звезда 873"/>
            <p:cNvSpPr/>
            <p:nvPr/>
          </p:nvSpPr>
          <p:spPr>
            <a:xfrm rot="1262594">
              <a:off x="4091407" y="4572050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75" name="8-конечная звезда 874"/>
            <p:cNvSpPr/>
            <p:nvPr/>
          </p:nvSpPr>
          <p:spPr>
            <a:xfrm rot="1262594">
              <a:off x="3936952" y="457990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76" name="8-конечная звезда 875"/>
            <p:cNvSpPr/>
            <p:nvPr/>
          </p:nvSpPr>
          <p:spPr>
            <a:xfrm rot="1262594">
              <a:off x="3802532" y="4629571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77" name="8-конечная звезда 876"/>
            <p:cNvSpPr/>
            <p:nvPr/>
          </p:nvSpPr>
          <p:spPr>
            <a:xfrm rot="1262594">
              <a:off x="4094144" y="4499531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79" name="8-конечная звезда 878"/>
            <p:cNvSpPr/>
            <p:nvPr/>
          </p:nvSpPr>
          <p:spPr>
            <a:xfrm rot="1262594">
              <a:off x="4252026" y="4448001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80" name="8-конечная звезда 879"/>
            <p:cNvSpPr/>
            <p:nvPr/>
          </p:nvSpPr>
          <p:spPr>
            <a:xfrm rot="1262594">
              <a:off x="4069939" y="4999011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81" name="8-конечная звезда 880"/>
            <p:cNvSpPr/>
            <p:nvPr/>
          </p:nvSpPr>
          <p:spPr>
            <a:xfrm rot="1262594">
              <a:off x="3949916" y="4778630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82" name="8-конечная звезда 881"/>
            <p:cNvSpPr/>
            <p:nvPr/>
          </p:nvSpPr>
          <p:spPr>
            <a:xfrm rot="1262594">
              <a:off x="3808725" y="4485700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83" name="8-конечная звезда 882"/>
            <p:cNvSpPr/>
            <p:nvPr/>
          </p:nvSpPr>
          <p:spPr>
            <a:xfrm rot="1262594">
              <a:off x="3591204" y="4546681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84" name="8-конечная звезда 883"/>
            <p:cNvSpPr/>
            <p:nvPr/>
          </p:nvSpPr>
          <p:spPr>
            <a:xfrm rot="1262594">
              <a:off x="4001682" y="4923618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85" name="8-конечная звезда 884"/>
            <p:cNvSpPr/>
            <p:nvPr/>
          </p:nvSpPr>
          <p:spPr>
            <a:xfrm rot="1262594">
              <a:off x="3665657" y="4478203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886" name="Прямая соединительная линия 885"/>
            <p:cNvCxnSpPr>
              <a:stCxn id="882" idx="3"/>
              <a:endCxn id="885" idx="0"/>
            </p:cNvCxnSpPr>
            <p:nvPr/>
          </p:nvCxnSpPr>
          <p:spPr>
            <a:xfrm rot="5566471" flipH="1">
              <a:off x="3756065" y="4461211"/>
              <a:ext cx="6027" cy="10373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87" name="Прямая соединительная линия 886"/>
            <p:cNvCxnSpPr>
              <a:stCxn id="882" idx="7"/>
              <a:endCxn id="872" idx="3"/>
            </p:cNvCxnSpPr>
            <p:nvPr/>
          </p:nvCxnSpPr>
          <p:spPr>
            <a:xfrm rot="5566471" flipH="1" flipV="1">
              <a:off x="3883816" y="4437409"/>
              <a:ext cx="34971" cy="9399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88" name="Прямая соединительная линия 887"/>
            <p:cNvCxnSpPr>
              <a:stCxn id="872" idx="0"/>
              <a:endCxn id="877" idx="5"/>
            </p:cNvCxnSpPr>
            <p:nvPr/>
          </p:nvCxnSpPr>
          <p:spPr>
            <a:xfrm rot="166471">
              <a:off x="4008179" y="4470115"/>
              <a:ext cx="100625" cy="2901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89" name="Прямая соединительная линия 888"/>
            <p:cNvCxnSpPr>
              <a:stCxn id="883" idx="0"/>
              <a:endCxn id="882" idx="2"/>
            </p:cNvCxnSpPr>
            <p:nvPr/>
          </p:nvCxnSpPr>
          <p:spPr>
            <a:xfrm rot="166471" flipV="1">
              <a:off x="3637705" y="4526435"/>
              <a:ext cx="184758" cy="5655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90" name="Прямая соединительная линия 889"/>
            <p:cNvCxnSpPr>
              <a:stCxn id="876" idx="3"/>
              <a:endCxn id="883" idx="0"/>
            </p:cNvCxnSpPr>
            <p:nvPr/>
          </p:nvCxnSpPr>
          <p:spPr>
            <a:xfrm rot="5566471" flipH="1">
              <a:off x="3680253" y="4536746"/>
              <a:ext cx="80795" cy="17252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91" name="Прямая соединительная линия 890"/>
            <p:cNvCxnSpPr>
              <a:stCxn id="877" idx="6"/>
              <a:endCxn id="879" idx="3"/>
            </p:cNvCxnSpPr>
            <p:nvPr/>
          </p:nvCxnSpPr>
          <p:spPr>
            <a:xfrm rot="5566471" flipH="1" flipV="1">
              <a:off x="4176810" y="4427513"/>
              <a:ext cx="26366" cy="12696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92" name="Прямая соединительная линия 891"/>
            <p:cNvCxnSpPr>
              <a:stCxn id="876" idx="7"/>
              <a:endCxn id="875" idx="3"/>
            </p:cNvCxnSpPr>
            <p:nvPr/>
          </p:nvCxnSpPr>
          <p:spPr>
            <a:xfrm rot="5566471" flipH="1" flipV="1">
              <a:off x="3880829" y="4589923"/>
              <a:ext cx="31826" cy="8362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93" name="Прямая соединительная линия 892"/>
            <p:cNvCxnSpPr>
              <a:stCxn id="881" idx="5"/>
              <a:endCxn id="875" idx="1"/>
            </p:cNvCxnSpPr>
            <p:nvPr/>
          </p:nvCxnSpPr>
          <p:spPr>
            <a:xfrm rot="5566471" flipH="1" flipV="1">
              <a:off x="3894650" y="4704174"/>
              <a:ext cx="149432" cy="387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94" name="Прямая соединительная линия 893"/>
            <p:cNvCxnSpPr>
              <a:stCxn id="874" idx="7"/>
              <a:endCxn id="879" idx="3"/>
            </p:cNvCxnSpPr>
            <p:nvPr/>
          </p:nvCxnSpPr>
          <p:spPr>
            <a:xfrm rot="5566471" flipH="1" flipV="1">
              <a:off x="4142348" y="4481673"/>
              <a:ext cx="112428" cy="10564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95" name="Прямая соединительная линия 894"/>
            <p:cNvCxnSpPr>
              <a:stCxn id="884" idx="5"/>
              <a:endCxn id="881" idx="1"/>
            </p:cNvCxnSpPr>
            <p:nvPr/>
          </p:nvCxnSpPr>
          <p:spPr>
            <a:xfrm rot="16366471" flipV="1">
              <a:off x="3948459" y="4856148"/>
              <a:ext cx="100411" cy="3659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96" name="Прямая соединительная линия 895"/>
            <p:cNvCxnSpPr>
              <a:stCxn id="884" idx="0"/>
              <a:endCxn id="880" idx="5"/>
            </p:cNvCxnSpPr>
            <p:nvPr/>
          </p:nvCxnSpPr>
          <p:spPr>
            <a:xfrm rot="166471">
              <a:off x="4042302" y="4953980"/>
              <a:ext cx="42675" cy="4604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97" name="Прямая соединительная линия 896"/>
            <p:cNvCxnSpPr>
              <a:stCxn id="875" idx="7"/>
              <a:endCxn id="874" idx="3"/>
            </p:cNvCxnSpPr>
            <p:nvPr/>
          </p:nvCxnSpPr>
          <p:spPr>
            <a:xfrm rot="16366471" flipH="1">
              <a:off x="4036695" y="4550145"/>
              <a:ext cx="8969" cy="10566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7" name="Группа 897"/>
          <p:cNvGrpSpPr/>
          <p:nvPr/>
        </p:nvGrpSpPr>
        <p:grpSpPr>
          <a:xfrm rot="20868841">
            <a:off x="4169768" y="4203281"/>
            <a:ext cx="364793" cy="303543"/>
            <a:chOff x="4320396" y="4640299"/>
            <a:chExt cx="364793" cy="303543"/>
          </a:xfrm>
        </p:grpSpPr>
        <p:sp>
          <p:nvSpPr>
            <p:cNvPr id="899" name="8-конечная звезда 898"/>
            <p:cNvSpPr/>
            <p:nvPr/>
          </p:nvSpPr>
          <p:spPr>
            <a:xfrm rot="1262594">
              <a:off x="4517547" y="4740786"/>
              <a:ext cx="82800" cy="82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900" name="8-конечная звезда 899"/>
            <p:cNvSpPr/>
            <p:nvPr/>
          </p:nvSpPr>
          <p:spPr>
            <a:xfrm rot="1262594">
              <a:off x="4454500" y="4871359"/>
              <a:ext cx="72483" cy="72483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901" name="8-конечная звезда 900"/>
            <p:cNvSpPr/>
            <p:nvPr/>
          </p:nvSpPr>
          <p:spPr>
            <a:xfrm rot="1262594">
              <a:off x="4422696" y="4640299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902" name="8-конечная звезда 901"/>
            <p:cNvSpPr/>
            <p:nvPr/>
          </p:nvSpPr>
          <p:spPr>
            <a:xfrm rot="1262594">
              <a:off x="4320396" y="4727622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903" name="8-конечная звезда 902"/>
            <p:cNvSpPr/>
            <p:nvPr/>
          </p:nvSpPr>
          <p:spPr>
            <a:xfrm rot="1262594">
              <a:off x="4435966" y="4793163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904" name="8-конечная звезда 903"/>
            <p:cNvSpPr/>
            <p:nvPr/>
          </p:nvSpPr>
          <p:spPr>
            <a:xfrm rot="1262594">
              <a:off x="4379104" y="4868544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905" name="8-конечная звезда 904"/>
            <p:cNvSpPr/>
            <p:nvPr/>
          </p:nvSpPr>
          <p:spPr>
            <a:xfrm rot="1262594">
              <a:off x="4638389" y="4862034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906" name="Прямая соединительная линия 905"/>
            <p:cNvCxnSpPr>
              <a:stCxn id="904" idx="0"/>
              <a:endCxn id="903" idx="1"/>
            </p:cNvCxnSpPr>
            <p:nvPr/>
          </p:nvCxnSpPr>
          <p:spPr>
            <a:xfrm rot="731159" flipV="1">
              <a:off x="4431431" y="4833949"/>
              <a:ext cx="30350" cy="7039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07" name="Прямая соединительная линия 906"/>
            <p:cNvCxnSpPr>
              <a:stCxn id="904" idx="0"/>
              <a:endCxn id="900" idx="7"/>
            </p:cNvCxnSpPr>
            <p:nvPr/>
          </p:nvCxnSpPr>
          <p:spPr>
            <a:xfrm rot="731159" flipV="1">
              <a:off x="4426252" y="4882464"/>
              <a:ext cx="95700" cy="2830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08" name="Прямая соединительная линия 907"/>
            <p:cNvCxnSpPr>
              <a:stCxn id="905" idx="3"/>
              <a:endCxn id="900" idx="7"/>
            </p:cNvCxnSpPr>
            <p:nvPr/>
          </p:nvCxnSpPr>
          <p:spPr>
            <a:xfrm rot="6131159">
              <a:off x="4570835" y="4836733"/>
              <a:ext cx="22596" cy="11435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09" name="Прямая соединительная линия 908"/>
            <p:cNvCxnSpPr>
              <a:stCxn id="904" idx="5"/>
              <a:endCxn id="902" idx="1"/>
            </p:cNvCxnSpPr>
            <p:nvPr/>
          </p:nvCxnSpPr>
          <p:spPr>
            <a:xfrm rot="16931159" flipV="1">
              <a:off x="4329369" y="4791718"/>
              <a:ext cx="87563" cy="5952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10" name="Прямая соединительная линия 909"/>
            <p:cNvCxnSpPr>
              <a:stCxn id="902" idx="6"/>
              <a:endCxn id="901" idx="4"/>
            </p:cNvCxnSpPr>
            <p:nvPr/>
          </p:nvCxnSpPr>
          <p:spPr>
            <a:xfrm rot="6131159" flipH="1" flipV="1">
              <a:off x="4344512" y="4664822"/>
              <a:ext cx="87431" cy="5483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11" name="Прямая соединительная линия 910"/>
            <p:cNvCxnSpPr>
              <a:stCxn id="899" idx="5"/>
              <a:endCxn id="901" idx="1"/>
            </p:cNvCxnSpPr>
            <p:nvPr/>
          </p:nvCxnSpPr>
          <p:spPr>
            <a:xfrm rot="16931159" flipV="1">
              <a:off x="4479035" y="4666168"/>
              <a:ext cx="39667" cy="9710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12" name="Прямая соединительная линия 911"/>
            <p:cNvCxnSpPr>
              <a:stCxn id="905" idx="5"/>
              <a:endCxn id="899" idx="0"/>
            </p:cNvCxnSpPr>
            <p:nvPr/>
          </p:nvCxnSpPr>
          <p:spPr>
            <a:xfrm rot="16931159" flipV="1">
              <a:off x="4597966" y="4796745"/>
              <a:ext cx="53943" cy="6761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9" name="Группа 912"/>
          <p:cNvGrpSpPr/>
          <p:nvPr/>
        </p:nvGrpSpPr>
        <p:grpSpPr>
          <a:xfrm rot="21163619">
            <a:off x="4223693" y="4099681"/>
            <a:ext cx="993512" cy="887928"/>
            <a:chOff x="4435965" y="4516219"/>
            <a:chExt cx="993512" cy="887928"/>
          </a:xfrm>
        </p:grpSpPr>
        <p:sp>
          <p:nvSpPr>
            <p:cNvPr id="914" name="8-конечная звезда 913"/>
            <p:cNvSpPr/>
            <p:nvPr/>
          </p:nvSpPr>
          <p:spPr>
            <a:xfrm rot="1262594">
              <a:off x="5165705" y="4806709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915" name="8-конечная звезда 914"/>
            <p:cNvSpPr/>
            <p:nvPr/>
          </p:nvSpPr>
          <p:spPr>
            <a:xfrm rot="1262594">
              <a:off x="5280300" y="5037389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916" name="8-конечная звезда 915"/>
            <p:cNvSpPr/>
            <p:nvPr/>
          </p:nvSpPr>
          <p:spPr>
            <a:xfrm rot="1262594">
              <a:off x="4651332" y="522284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917" name="8-конечная звезда 916"/>
            <p:cNvSpPr/>
            <p:nvPr/>
          </p:nvSpPr>
          <p:spPr>
            <a:xfrm rot="1262594">
              <a:off x="4783129" y="4979042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918" name="8-конечная звезда 917"/>
            <p:cNvSpPr/>
            <p:nvPr/>
          </p:nvSpPr>
          <p:spPr>
            <a:xfrm rot="1262594">
              <a:off x="4986676" y="5077037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919" name="8-конечная звезда 918"/>
            <p:cNvSpPr/>
            <p:nvPr/>
          </p:nvSpPr>
          <p:spPr>
            <a:xfrm rot="1262594">
              <a:off x="4794208" y="4794216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920" name="8-конечная звезда 919"/>
            <p:cNvSpPr/>
            <p:nvPr/>
          </p:nvSpPr>
          <p:spPr>
            <a:xfrm rot="1262594">
              <a:off x="4849671" y="4633634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921" name="8-конечная звезда 920"/>
            <p:cNvSpPr/>
            <p:nvPr/>
          </p:nvSpPr>
          <p:spPr>
            <a:xfrm rot="1262594">
              <a:off x="5058250" y="4516219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922" name="8-конечная звезда 921"/>
            <p:cNvSpPr/>
            <p:nvPr/>
          </p:nvSpPr>
          <p:spPr>
            <a:xfrm rot="1262594">
              <a:off x="5117889" y="4661680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923" name="8-конечная звезда 922"/>
            <p:cNvSpPr/>
            <p:nvPr/>
          </p:nvSpPr>
          <p:spPr>
            <a:xfrm rot="1262594">
              <a:off x="4951211" y="4790628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924" name="8-конечная звезда 923"/>
            <p:cNvSpPr/>
            <p:nvPr/>
          </p:nvSpPr>
          <p:spPr>
            <a:xfrm rot="1262594">
              <a:off x="5083894" y="4879579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925" name="8-конечная звезда 924"/>
            <p:cNvSpPr/>
            <p:nvPr/>
          </p:nvSpPr>
          <p:spPr>
            <a:xfrm rot="1262594">
              <a:off x="5133713" y="5101992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926" name="8-конечная звезда 925"/>
            <p:cNvSpPr/>
            <p:nvPr/>
          </p:nvSpPr>
          <p:spPr>
            <a:xfrm rot="1262594">
              <a:off x="4435965" y="5221792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927" name="8-конечная звезда 926"/>
            <p:cNvSpPr/>
            <p:nvPr/>
          </p:nvSpPr>
          <p:spPr>
            <a:xfrm rot="1262594">
              <a:off x="5382677" y="5357347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928" name="8-конечная звезда 927"/>
            <p:cNvSpPr/>
            <p:nvPr/>
          </p:nvSpPr>
          <p:spPr>
            <a:xfrm rot="1262594">
              <a:off x="5198708" y="4541675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929" name="8-конечная звезда 928"/>
            <p:cNvSpPr/>
            <p:nvPr/>
          </p:nvSpPr>
          <p:spPr>
            <a:xfrm rot="1262594">
              <a:off x="5118800" y="4603493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930" name="8-конечная звезда 929"/>
            <p:cNvSpPr/>
            <p:nvPr/>
          </p:nvSpPr>
          <p:spPr>
            <a:xfrm rot="1262594">
              <a:off x="4793156" y="5221792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931" name="Прямая соединительная линия 930"/>
            <p:cNvCxnSpPr>
              <a:stCxn id="924" idx="4"/>
              <a:endCxn id="923" idx="0"/>
            </p:cNvCxnSpPr>
            <p:nvPr/>
          </p:nvCxnSpPr>
          <p:spPr>
            <a:xfrm rot="11236381">
              <a:off x="4999338" y="4832812"/>
              <a:ext cx="90428" cy="5858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32" name="Прямая соединительная линия 931"/>
            <p:cNvCxnSpPr>
              <a:stCxn id="926" idx="0"/>
              <a:endCxn id="916" idx="3"/>
            </p:cNvCxnSpPr>
            <p:nvPr/>
          </p:nvCxnSpPr>
          <p:spPr>
            <a:xfrm>
              <a:off x="4481204" y="5253594"/>
              <a:ext cx="172454" cy="721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33" name="Прямая соединительная линия 932"/>
            <p:cNvCxnSpPr>
              <a:stCxn id="916" idx="7"/>
              <a:endCxn id="930" idx="3"/>
            </p:cNvCxnSpPr>
            <p:nvPr/>
          </p:nvCxnSpPr>
          <p:spPr>
            <a:xfrm rot="16200000" flipH="1">
              <a:off x="4741182" y="5200703"/>
              <a:ext cx="15813" cy="9216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34" name="Прямая соединительная линия 933"/>
            <p:cNvCxnSpPr>
              <a:stCxn id="930" idx="6"/>
              <a:endCxn id="917" idx="1"/>
            </p:cNvCxnSpPr>
            <p:nvPr/>
          </p:nvCxnSpPr>
          <p:spPr>
            <a:xfrm rot="16636381" flipV="1">
              <a:off x="4727727" y="5112925"/>
              <a:ext cx="190597" cy="2822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35" name="Прямая соединительная линия 934"/>
            <p:cNvCxnSpPr>
              <a:stCxn id="917" idx="0"/>
              <a:endCxn id="918" idx="4"/>
            </p:cNvCxnSpPr>
            <p:nvPr/>
          </p:nvCxnSpPr>
          <p:spPr>
            <a:xfrm rot="436381">
              <a:off x="4830969" y="5025748"/>
              <a:ext cx="161867" cy="5858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36" name="Прямая соединительная линия 935"/>
            <p:cNvCxnSpPr>
              <a:stCxn id="925" idx="4"/>
              <a:endCxn id="918" idx="6"/>
            </p:cNvCxnSpPr>
            <p:nvPr/>
          </p:nvCxnSpPr>
          <p:spPr>
            <a:xfrm rot="11236381">
              <a:off x="5021263" y="5086102"/>
              <a:ext cx="116361" cy="2593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37" name="Прямая соединительная линия 936"/>
            <p:cNvCxnSpPr>
              <a:stCxn id="927" idx="4"/>
              <a:endCxn id="925" idx="0"/>
            </p:cNvCxnSpPr>
            <p:nvPr/>
          </p:nvCxnSpPr>
          <p:spPr>
            <a:xfrm rot="11236381">
              <a:off x="5171921" y="5152181"/>
              <a:ext cx="226311" cy="20667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38" name="Прямая соединительная линия 937"/>
            <p:cNvCxnSpPr>
              <a:stCxn id="923" idx="6"/>
              <a:endCxn id="922" idx="4"/>
            </p:cNvCxnSpPr>
            <p:nvPr/>
          </p:nvCxnSpPr>
          <p:spPr>
            <a:xfrm rot="5836381" flipH="1" flipV="1">
              <a:off x="4989190" y="4677527"/>
              <a:ext cx="129215" cy="11636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39" name="Прямая соединительная линия 938"/>
            <p:cNvCxnSpPr>
              <a:stCxn id="914" idx="5"/>
              <a:endCxn id="922" idx="1"/>
            </p:cNvCxnSpPr>
            <p:nvPr/>
          </p:nvCxnSpPr>
          <p:spPr>
            <a:xfrm rot="16636381" flipV="1">
              <a:off x="5124557" y="4740910"/>
              <a:ext cx="91689" cy="4103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40" name="Прямая соединительная линия 939"/>
            <p:cNvCxnSpPr>
              <a:stCxn id="924" idx="7"/>
              <a:endCxn id="914" idx="2"/>
            </p:cNvCxnSpPr>
            <p:nvPr/>
          </p:nvCxnSpPr>
          <p:spPr>
            <a:xfrm rot="5836381" flipH="1" flipV="1">
              <a:off x="5144770" y="4858898"/>
              <a:ext cx="32500" cy="4716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41" name="Прямая соединительная линия 940"/>
            <p:cNvCxnSpPr>
              <a:stCxn id="924" idx="0"/>
              <a:endCxn id="915" idx="4"/>
            </p:cNvCxnSpPr>
            <p:nvPr/>
          </p:nvCxnSpPr>
          <p:spPr>
            <a:xfrm rot="436381">
              <a:off x="5127702" y="4926113"/>
              <a:ext cx="163151" cy="12220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42" name="Прямая соединительная линия 941"/>
            <p:cNvCxnSpPr>
              <a:stCxn id="919" idx="5"/>
              <a:endCxn id="920" idx="2"/>
            </p:cNvCxnSpPr>
            <p:nvPr/>
          </p:nvCxnSpPr>
          <p:spPr>
            <a:xfrm rot="5836381" flipH="1" flipV="1">
              <a:off x="4780111" y="4720058"/>
              <a:ext cx="116999" cy="4226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43" name="Прямая соединительная линия 942"/>
            <p:cNvCxnSpPr>
              <a:stCxn id="919" idx="7"/>
              <a:endCxn id="923" idx="3"/>
            </p:cNvCxnSpPr>
            <p:nvPr/>
          </p:nvCxnSpPr>
          <p:spPr>
            <a:xfrm rot="16636381" flipH="1">
              <a:off x="4897427" y="4764866"/>
              <a:ext cx="4563" cy="10911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44" name="Прямая соединительная линия 943"/>
            <p:cNvCxnSpPr>
              <a:stCxn id="917" idx="7"/>
              <a:endCxn id="923" idx="3"/>
            </p:cNvCxnSpPr>
            <p:nvPr/>
          </p:nvCxnSpPr>
          <p:spPr>
            <a:xfrm rot="5836381" flipH="1" flipV="1">
              <a:off x="4804080" y="4863486"/>
              <a:ext cx="180179" cy="9670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45" name="Прямая соединительная линия 944"/>
            <p:cNvCxnSpPr>
              <a:stCxn id="918" idx="6"/>
              <a:endCxn id="924" idx="3"/>
            </p:cNvCxnSpPr>
            <p:nvPr/>
          </p:nvCxnSpPr>
          <p:spPr>
            <a:xfrm rot="5836381" flipH="1" flipV="1">
              <a:off x="4970817" y="4977229"/>
              <a:ext cx="167954" cy="4192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46" name="Прямая соединительная линия 945"/>
            <p:cNvCxnSpPr>
              <a:stCxn id="929" idx="2"/>
              <a:endCxn id="920" idx="0"/>
            </p:cNvCxnSpPr>
            <p:nvPr/>
          </p:nvCxnSpPr>
          <p:spPr>
            <a:xfrm rot="5836381">
              <a:off x="4992443" y="4545867"/>
              <a:ext cx="50785" cy="22732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47" name="Прямая соединительная линия 946"/>
            <p:cNvCxnSpPr>
              <a:stCxn id="920" idx="7"/>
              <a:endCxn id="921" idx="3"/>
            </p:cNvCxnSpPr>
            <p:nvPr/>
          </p:nvCxnSpPr>
          <p:spPr>
            <a:xfrm rot="5836381" flipH="1" flipV="1">
              <a:off x="4923522" y="4528997"/>
              <a:ext cx="114878" cy="14586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48" name="Прямая соединительная линия 947"/>
            <p:cNvCxnSpPr>
              <a:stCxn id="928" idx="4"/>
              <a:endCxn id="921" idx="0"/>
            </p:cNvCxnSpPr>
            <p:nvPr/>
          </p:nvCxnSpPr>
          <p:spPr>
            <a:xfrm rot="11236381" flipV="1">
              <a:off x="5110574" y="4550973"/>
              <a:ext cx="89572" cy="764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49" name="Прямая соединительная линия 948"/>
            <p:cNvCxnSpPr>
              <a:stCxn id="929" idx="7"/>
              <a:endCxn id="928" idx="2"/>
            </p:cNvCxnSpPr>
            <p:nvPr/>
          </p:nvCxnSpPr>
          <p:spPr>
            <a:xfrm rot="5836381" flipH="1" flipV="1">
              <a:off x="5170356" y="4579226"/>
              <a:ext cx="36579" cy="4585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963" name="TextBox 962"/>
          <p:cNvSpPr txBox="1"/>
          <p:nvPr/>
        </p:nvSpPr>
        <p:spPr>
          <a:xfrm rot="20427836">
            <a:off x="4312786" y="3767192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ДРАКОН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1031" name="TextBox 1030"/>
          <p:cNvSpPr txBox="1"/>
          <p:nvPr/>
        </p:nvSpPr>
        <p:spPr>
          <a:xfrm rot="1676119">
            <a:off x="4036762" y="4150987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ЛІРА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1032" name="TextBox 1031"/>
          <p:cNvSpPr txBox="1"/>
          <p:nvPr/>
        </p:nvSpPr>
        <p:spPr>
          <a:xfrm rot="20597836">
            <a:off x="3511146" y="4247261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ЛЕБІДЬ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1033" name="TextBox 1032"/>
          <p:cNvSpPr txBox="1"/>
          <p:nvPr/>
        </p:nvSpPr>
        <p:spPr>
          <a:xfrm>
            <a:off x="4464951" y="4673094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ГЕРКУЛЕС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1034" name="TextBox 1033"/>
          <p:cNvSpPr txBox="1"/>
          <p:nvPr/>
        </p:nvSpPr>
        <p:spPr>
          <a:xfrm rot="19798960">
            <a:off x="3853515" y="3247022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КАССІОПЕЯ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1035" name="TextBox 1034"/>
          <p:cNvSpPr txBox="1"/>
          <p:nvPr/>
        </p:nvSpPr>
        <p:spPr>
          <a:xfrm rot="878061">
            <a:off x="3725907" y="3795529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ЦЕФЕЙ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grpSp>
        <p:nvGrpSpPr>
          <p:cNvPr id="31" name="Группа 1035"/>
          <p:cNvGrpSpPr/>
          <p:nvPr/>
        </p:nvGrpSpPr>
        <p:grpSpPr>
          <a:xfrm rot="1746363">
            <a:off x="5125341" y="4240078"/>
            <a:ext cx="205893" cy="255656"/>
            <a:chOff x="5649885" y="4479091"/>
            <a:chExt cx="205893" cy="255656"/>
          </a:xfrm>
        </p:grpSpPr>
        <p:sp>
          <p:nvSpPr>
            <p:cNvPr id="1037" name="8-конечная звезда 1036"/>
            <p:cNvSpPr/>
            <p:nvPr/>
          </p:nvSpPr>
          <p:spPr>
            <a:xfrm rot="1262594">
              <a:off x="5790978" y="4634851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38" name="8-конечная звезда 1037"/>
            <p:cNvSpPr/>
            <p:nvPr/>
          </p:nvSpPr>
          <p:spPr>
            <a:xfrm rot="1262594">
              <a:off x="5739275" y="4680747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39" name="8-конечная звезда 1038"/>
            <p:cNvSpPr/>
            <p:nvPr/>
          </p:nvSpPr>
          <p:spPr>
            <a:xfrm rot="1262594">
              <a:off x="5791618" y="4509978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40" name="8-конечная звезда 1039"/>
            <p:cNvSpPr/>
            <p:nvPr/>
          </p:nvSpPr>
          <p:spPr>
            <a:xfrm rot="1262594">
              <a:off x="5691637" y="4479091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42" name="8-конечная звезда 1041"/>
            <p:cNvSpPr/>
            <p:nvPr/>
          </p:nvSpPr>
          <p:spPr>
            <a:xfrm rot="1262594">
              <a:off x="5649885" y="4665368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044" name="Прямая соединительная линия 1043"/>
            <p:cNvCxnSpPr>
              <a:stCxn id="1038" idx="3"/>
              <a:endCxn id="1042" idx="0"/>
            </p:cNvCxnSpPr>
            <p:nvPr/>
          </p:nvCxnSpPr>
          <p:spPr>
            <a:xfrm rot="9053637">
              <a:off x="5700633" y="4684088"/>
              <a:ext cx="31981" cy="4525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45" name="Прямая соединительная линия 1044"/>
            <p:cNvCxnSpPr>
              <a:stCxn id="1039" idx="5"/>
              <a:endCxn id="1040" idx="0"/>
            </p:cNvCxnSpPr>
            <p:nvPr/>
          </p:nvCxnSpPr>
          <p:spPr>
            <a:xfrm rot="19853637" flipH="1" flipV="1">
              <a:off x="5739023" y="4490630"/>
              <a:ext cx="63005" cy="3949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46" name="Прямая соединительная линия 1045"/>
            <p:cNvCxnSpPr>
              <a:stCxn id="1037" idx="6"/>
              <a:endCxn id="1039" idx="1"/>
            </p:cNvCxnSpPr>
            <p:nvPr/>
          </p:nvCxnSpPr>
          <p:spPr>
            <a:xfrm rot="19853637" flipV="1">
              <a:off x="5816340" y="4565090"/>
              <a:ext cx="31913" cy="6848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47" name="Прямая соединительная линия 1046"/>
            <p:cNvCxnSpPr>
              <a:stCxn id="1038" idx="0"/>
              <a:endCxn id="1037" idx="2"/>
            </p:cNvCxnSpPr>
            <p:nvPr/>
          </p:nvCxnSpPr>
          <p:spPr>
            <a:xfrm rot="3653637" flipH="1" flipV="1">
              <a:off x="5797822" y="4693758"/>
              <a:ext cx="7572" cy="2741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32" name="Группа 1047"/>
          <p:cNvGrpSpPr/>
          <p:nvPr/>
        </p:nvGrpSpPr>
        <p:grpSpPr>
          <a:xfrm>
            <a:off x="5075546" y="3879550"/>
            <a:ext cx="785174" cy="543266"/>
            <a:chOff x="5507009" y="4000504"/>
            <a:chExt cx="785174" cy="543266"/>
          </a:xfrm>
        </p:grpSpPr>
        <p:sp>
          <p:nvSpPr>
            <p:cNvPr id="1049" name="8-конечная звезда 1048"/>
            <p:cNvSpPr/>
            <p:nvPr/>
          </p:nvSpPr>
          <p:spPr>
            <a:xfrm rot="1262594">
              <a:off x="6081349" y="4500570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50" name="8-конечная звезда 1049"/>
            <p:cNvSpPr/>
            <p:nvPr/>
          </p:nvSpPr>
          <p:spPr>
            <a:xfrm rot="1262594">
              <a:off x="6227383" y="4130931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51" name="8-конечная звезда 1050"/>
            <p:cNvSpPr/>
            <p:nvPr/>
          </p:nvSpPr>
          <p:spPr>
            <a:xfrm rot="1262594">
              <a:off x="6155945" y="4273807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52" name="8-конечная звезда 1051"/>
            <p:cNvSpPr/>
            <p:nvPr/>
          </p:nvSpPr>
          <p:spPr>
            <a:xfrm rot="1262594">
              <a:off x="5727386" y="4272229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53" name="8-конечная звезда 1052"/>
            <p:cNvSpPr/>
            <p:nvPr/>
          </p:nvSpPr>
          <p:spPr>
            <a:xfrm rot="1262594">
              <a:off x="5651465" y="4151274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54" name="8-конечная звезда 1053"/>
            <p:cNvSpPr/>
            <p:nvPr/>
          </p:nvSpPr>
          <p:spPr>
            <a:xfrm rot="1262594">
              <a:off x="5798824" y="4057915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55" name="8-конечная звезда 1054"/>
            <p:cNvSpPr/>
            <p:nvPr/>
          </p:nvSpPr>
          <p:spPr>
            <a:xfrm rot="1262594">
              <a:off x="5868614" y="4202439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56" name="8-конечная звезда 1055"/>
            <p:cNvSpPr/>
            <p:nvPr/>
          </p:nvSpPr>
          <p:spPr>
            <a:xfrm rot="1262594">
              <a:off x="5941700" y="4294151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57" name="8-конечная звезда 1056"/>
            <p:cNvSpPr/>
            <p:nvPr/>
          </p:nvSpPr>
          <p:spPr>
            <a:xfrm rot="1262594">
              <a:off x="5507009" y="4143380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58" name="8-конечная звезда 1057"/>
            <p:cNvSpPr/>
            <p:nvPr/>
          </p:nvSpPr>
          <p:spPr>
            <a:xfrm rot="1262594">
              <a:off x="5507009" y="4056336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59" name="8-конечная звезда 1058"/>
            <p:cNvSpPr/>
            <p:nvPr/>
          </p:nvSpPr>
          <p:spPr>
            <a:xfrm rot="1262594">
              <a:off x="5649885" y="4000504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062" name="Прямая соединительная линия 1061"/>
            <p:cNvCxnSpPr>
              <a:stCxn id="1054" idx="5"/>
              <a:endCxn id="1059" idx="0"/>
            </p:cNvCxnSpPr>
            <p:nvPr/>
          </p:nvCxnSpPr>
          <p:spPr>
            <a:xfrm rot="16200000" flipV="1">
              <a:off x="5738063" y="3983442"/>
              <a:ext cx="30381" cy="12321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64" name="Прямая соединительная линия 1063"/>
            <p:cNvCxnSpPr>
              <a:stCxn id="1053" idx="6"/>
              <a:endCxn id="1054" idx="3"/>
            </p:cNvCxnSpPr>
            <p:nvPr/>
          </p:nvCxnSpPr>
          <p:spPr>
            <a:xfrm rot="5400000" flipH="1" flipV="1">
              <a:off x="5716057" y="4067982"/>
              <a:ext cx="57197" cy="11299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65" name="Прямая соединительная линия 1064"/>
            <p:cNvCxnSpPr>
              <a:stCxn id="1055" idx="5"/>
              <a:endCxn id="1054" idx="1"/>
            </p:cNvCxnSpPr>
            <p:nvPr/>
          </p:nvCxnSpPr>
          <p:spPr>
            <a:xfrm rot="16200000" flipV="1">
              <a:off x="5813131" y="4133245"/>
              <a:ext cx="95176" cy="4786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66" name="Прямая соединительная линия 1065"/>
            <p:cNvCxnSpPr>
              <a:stCxn id="1052" idx="4"/>
              <a:endCxn id="1053" idx="1"/>
            </p:cNvCxnSpPr>
            <p:nvPr/>
          </p:nvCxnSpPr>
          <p:spPr>
            <a:xfrm rot="10800000">
              <a:off x="5689429" y="4202948"/>
              <a:ext cx="39759" cy="8658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67" name="Прямая соединительная линия 1066"/>
            <p:cNvCxnSpPr>
              <a:stCxn id="1052" idx="0"/>
              <a:endCxn id="1056" idx="3"/>
            </p:cNvCxnSpPr>
            <p:nvPr/>
          </p:nvCxnSpPr>
          <p:spPr>
            <a:xfrm>
              <a:off x="5779585" y="4308924"/>
              <a:ext cx="164441" cy="2319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68" name="Прямая соединительная линия 1067"/>
            <p:cNvCxnSpPr>
              <a:stCxn id="1056" idx="4"/>
              <a:endCxn id="1051" idx="4"/>
            </p:cNvCxnSpPr>
            <p:nvPr/>
          </p:nvCxnSpPr>
          <p:spPr>
            <a:xfrm rot="10800000" flipH="1">
              <a:off x="5943500" y="4294574"/>
              <a:ext cx="214605" cy="1688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69" name="Прямая соединительная линия 1068"/>
            <p:cNvCxnSpPr>
              <a:stCxn id="1049" idx="5"/>
              <a:endCxn id="1056" idx="1"/>
            </p:cNvCxnSpPr>
            <p:nvPr/>
          </p:nvCxnSpPr>
          <p:spPr>
            <a:xfrm rot="16200000" flipV="1">
              <a:off x="5958619" y="4366870"/>
              <a:ext cx="156605" cy="11451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71" name="Прямая соединительная линия 1070"/>
            <p:cNvCxnSpPr>
              <a:stCxn id="1051" idx="6"/>
              <a:endCxn id="1050" idx="2"/>
            </p:cNvCxnSpPr>
            <p:nvPr/>
          </p:nvCxnSpPr>
          <p:spPr>
            <a:xfrm rot="5400000" flipH="1" flipV="1">
              <a:off x="6182865" y="4210684"/>
              <a:ext cx="82398" cy="4817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72" name="Прямая соединительная линия 1071"/>
            <p:cNvCxnSpPr>
              <a:stCxn id="1059" idx="3"/>
              <a:endCxn id="1057" idx="0"/>
            </p:cNvCxnSpPr>
            <p:nvPr/>
          </p:nvCxnSpPr>
          <p:spPr>
            <a:xfrm rot="5400000">
              <a:off x="5529327" y="4050317"/>
              <a:ext cx="141861" cy="10297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73" name="Прямая соединительная линия 1072"/>
            <p:cNvCxnSpPr>
              <a:stCxn id="1049" idx="0"/>
              <a:endCxn id="1051" idx="1"/>
            </p:cNvCxnSpPr>
            <p:nvPr/>
          </p:nvCxnSpPr>
          <p:spPr>
            <a:xfrm flipV="1">
              <a:off x="6123108" y="4335815"/>
              <a:ext cx="78393" cy="19411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74" name="Прямая соединительная линия 1073"/>
            <p:cNvCxnSpPr>
              <a:stCxn id="1057" idx="6"/>
              <a:endCxn id="1058" idx="2"/>
            </p:cNvCxnSpPr>
            <p:nvPr/>
          </p:nvCxnSpPr>
          <p:spPr>
            <a:xfrm rot="16200000" flipV="1">
              <a:off x="5505246" y="4113702"/>
              <a:ext cx="46726" cy="1551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75" name="Прямая соединительная линия 1074"/>
            <p:cNvCxnSpPr>
              <a:stCxn id="1059" idx="3"/>
              <a:endCxn id="1058" idx="7"/>
            </p:cNvCxnSpPr>
            <p:nvPr/>
          </p:nvCxnSpPr>
          <p:spPr>
            <a:xfrm rot="5400000">
              <a:off x="5580902" y="3998322"/>
              <a:ext cx="38290" cy="10339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76" name="Прямая соединительная линия 1075"/>
            <p:cNvCxnSpPr>
              <a:stCxn id="1056" idx="4"/>
              <a:endCxn id="1055" idx="1"/>
            </p:cNvCxnSpPr>
            <p:nvPr/>
          </p:nvCxnSpPr>
          <p:spPr>
            <a:xfrm rot="10800000">
              <a:off x="5906577" y="4254114"/>
              <a:ext cx="36924" cy="5734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33" name="Группа 1076"/>
          <p:cNvGrpSpPr/>
          <p:nvPr/>
        </p:nvGrpSpPr>
        <p:grpSpPr>
          <a:xfrm>
            <a:off x="5643570" y="3457239"/>
            <a:ext cx="263830" cy="471827"/>
            <a:chOff x="6221390" y="3221002"/>
            <a:chExt cx="263830" cy="471827"/>
          </a:xfrm>
        </p:grpSpPr>
        <p:cxnSp>
          <p:nvCxnSpPr>
            <p:cNvPr id="1078" name="Прямая соединительная линия 1077"/>
            <p:cNvCxnSpPr>
              <a:stCxn id="1085" idx="2"/>
              <a:endCxn id="1081" idx="1"/>
            </p:cNvCxnSpPr>
            <p:nvPr/>
          </p:nvCxnSpPr>
          <p:spPr>
            <a:xfrm rot="5400000" flipH="1" flipV="1">
              <a:off x="6100411" y="3468600"/>
              <a:ext cx="286172" cy="1652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079" name="8-конечная звезда 1078"/>
            <p:cNvSpPr/>
            <p:nvPr/>
          </p:nvSpPr>
          <p:spPr>
            <a:xfrm rot="1262594">
              <a:off x="6236996" y="3506754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80" name="8-конечная звезда 1079"/>
            <p:cNvSpPr/>
            <p:nvPr/>
          </p:nvSpPr>
          <p:spPr>
            <a:xfrm rot="1262594">
              <a:off x="6308434" y="3292440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81" name="8-конечная звезда 1080"/>
            <p:cNvSpPr/>
            <p:nvPr/>
          </p:nvSpPr>
          <p:spPr>
            <a:xfrm rot="1262594">
              <a:off x="6221390" y="3292438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82" name="8-конечная звезда 1081"/>
            <p:cNvSpPr/>
            <p:nvPr/>
          </p:nvSpPr>
          <p:spPr>
            <a:xfrm rot="1262594">
              <a:off x="6292828" y="3308046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83" name="8-конечная звезда 1082"/>
            <p:cNvSpPr/>
            <p:nvPr/>
          </p:nvSpPr>
          <p:spPr>
            <a:xfrm rot="1262594">
              <a:off x="6364265" y="3221002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84" name="8-конечная звезда 1083"/>
            <p:cNvSpPr/>
            <p:nvPr/>
          </p:nvSpPr>
          <p:spPr>
            <a:xfrm rot="1262594">
              <a:off x="6442020" y="3556268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85" name="8-конечная звезда 1084"/>
            <p:cNvSpPr/>
            <p:nvPr/>
          </p:nvSpPr>
          <p:spPr>
            <a:xfrm rot="1262594">
              <a:off x="6221390" y="3578191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86" name="8-конечная звезда 1085"/>
            <p:cNvSpPr/>
            <p:nvPr/>
          </p:nvSpPr>
          <p:spPr>
            <a:xfrm rot="1262594">
              <a:off x="6221390" y="3649629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087" name="Прямая соединительная линия 1086"/>
            <p:cNvCxnSpPr>
              <a:stCxn id="1085" idx="6"/>
              <a:endCxn id="1082" idx="3"/>
            </p:cNvCxnSpPr>
            <p:nvPr/>
          </p:nvCxnSpPr>
          <p:spPr>
            <a:xfrm rot="5400000" flipH="1" flipV="1">
              <a:off x="6152110" y="3437054"/>
              <a:ext cx="241215" cy="4394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88" name="Прямая соединительная линия 1087"/>
            <p:cNvCxnSpPr>
              <a:stCxn id="1085" idx="0"/>
              <a:endCxn id="1080" idx="7"/>
            </p:cNvCxnSpPr>
            <p:nvPr/>
          </p:nvCxnSpPr>
          <p:spPr>
            <a:xfrm flipV="1">
              <a:off x="6263149" y="3305269"/>
              <a:ext cx="86625" cy="30227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89" name="Прямая соединительная линия 1088"/>
            <p:cNvCxnSpPr>
              <a:stCxn id="1086" idx="7"/>
              <a:endCxn id="1083" idx="2"/>
            </p:cNvCxnSpPr>
            <p:nvPr/>
          </p:nvCxnSpPr>
          <p:spPr>
            <a:xfrm rot="5400000" flipH="1" flipV="1">
              <a:off x="6120571" y="3404921"/>
              <a:ext cx="399697" cy="11537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90" name="Прямая соединительная линия 1089"/>
            <p:cNvCxnSpPr>
              <a:stCxn id="1086" idx="0"/>
              <a:endCxn id="1084" idx="3"/>
            </p:cNvCxnSpPr>
            <p:nvPr/>
          </p:nvCxnSpPr>
          <p:spPr>
            <a:xfrm flipV="1">
              <a:off x="6263149" y="3586639"/>
              <a:ext cx="180731" cy="9234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91" name="Прямая соединительная линия 1090"/>
            <p:cNvCxnSpPr>
              <a:stCxn id="1086" idx="1"/>
              <a:endCxn id="1085" idx="1"/>
            </p:cNvCxnSpPr>
            <p:nvPr/>
          </p:nvCxnSpPr>
          <p:spPr>
            <a:xfrm rot="5400000" flipH="1">
              <a:off x="6216042" y="3655250"/>
              <a:ext cx="71438" cy="158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34" name="Группа 1091"/>
          <p:cNvGrpSpPr/>
          <p:nvPr/>
        </p:nvGrpSpPr>
        <p:grpSpPr>
          <a:xfrm>
            <a:off x="6786578" y="3357562"/>
            <a:ext cx="257514" cy="478144"/>
            <a:chOff x="7435836" y="3006688"/>
            <a:chExt cx="257514" cy="478144"/>
          </a:xfrm>
        </p:grpSpPr>
        <p:cxnSp>
          <p:nvCxnSpPr>
            <p:cNvPr id="1093" name="Прямая соединительная линия 1092"/>
            <p:cNvCxnSpPr>
              <a:stCxn id="1095" idx="7"/>
              <a:endCxn id="1094" idx="3"/>
            </p:cNvCxnSpPr>
            <p:nvPr/>
          </p:nvCxnSpPr>
          <p:spPr>
            <a:xfrm rot="5400000" flipH="1" flipV="1">
              <a:off x="7511096" y="3103624"/>
              <a:ext cx="49512" cy="9352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094" name="8-конечная звезда 1093"/>
            <p:cNvSpPr/>
            <p:nvPr/>
          </p:nvSpPr>
          <p:spPr>
            <a:xfrm rot="1262594">
              <a:off x="7580290" y="3087669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95" name="8-конечная звезда 1094"/>
            <p:cNvSpPr/>
            <p:nvPr/>
          </p:nvSpPr>
          <p:spPr>
            <a:xfrm rot="1262594">
              <a:off x="7437414" y="3159107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96" name="8-конечная звезда 1095"/>
            <p:cNvSpPr/>
            <p:nvPr/>
          </p:nvSpPr>
          <p:spPr>
            <a:xfrm rot="1262594">
              <a:off x="7437415" y="3294018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97" name="8-конечная звезда 1096"/>
            <p:cNvSpPr/>
            <p:nvPr/>
          </p:nvSpPr>
          <p:spPr>
            <a:xfrm rot="1262594">
              <a:off x="7588255" y="3300335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98" name="8-конечная звезда 1097"/>
            <p:cNvSpPr/>
            <p:nvPr/>
          </p:nvSpPr>
          <p:spPr>
            <a:xfrm rot="1262594">
              <a:off x="7650150" y="3006688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99" name="8-конечная звезда 1098"/>
            <p:cNvSpPr/>
            <p:nvPr/>
          </p:nvSpPr>
          <p:spPr>
            <a:xfrm rot="1262594">
              <a:off x="7585028" y="3441632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00" name="8-конечная звезда 1099"/>
            <p:cNvSpPr/>
            <p:nvPr/>
          </p:nvSpPr>
          <p:spPr>
            <a:xfrm rot="1262594">
              <a:off x="7435836" y="3363878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101" name="Прямая соединительная линия 1100"/>
            <p:cNvCxnSpPr>
              <a:stCxn id="1096" idx="5"/>
              <a:endCxn id="1095" idx="2"/>
            </p:cNvCxnSpPr>
            <p:nvPr/>
          </p:nvCxnSpPr>
          <p:spPr>
            <a:xfrm rot="5400000" flipH="1" flipV="1">
              <a:off x="7411566" y="3253192"/>
              <a:ext cx="85038" cy="126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02" name="Прямая соединительная линия 1101"/>
            <p:cNvCxnSpPr>
              <a:stCxn id="1100" idx="2"/>
              <a:endCxn id="1096" idx="2"/>
            </p:cNvCxnSpPr>
            <p:nvPr/>
          </p:nvCxnSpPr>
          <p:spPr>
            <a:xfrm rot="5400000" flipH="1" flipV="1">
              <a:off x="7422490" y="3373407"/>
              <a:ext cx="59420" cy="504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03" name="Прямая соединительная линия 1102"/>
            <p:cNvCxnSpPr>
              <a:stCxn id="1097" idx="3"/>
              <a:endCxn id="1096" idx="0"/>
            </p:cNvCxnSpPr>
            <p:nvPr/>
          </p:nvCxnSpPr>
          <p:spPr>
            <a:xfrm rot="5400000" flipH="1">
              <a:off x="7536305" y="3284023"/>
              <a:ext cx="7585" cy="10096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04" name="Прямая соединительная линия 1103"/>
            <p:cNvCxnSpPr>
              <a:stCxn id="1098" idx="2"/>
              <a:endCxn id="1094" idx="6"/>
            </p:cNvCxnSpPr>
            <p:nvPr/>
          </p:nvCxnSpPr>
          <p:spPr>
            <a:xfrm rot="5400000">
              <a:off x="7619979" y="3045454"/>
              <a:ext cx="41023" cy="4700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05" name="Прямая соединительная линия 1104"/>
            <p:cNvCxnSpPr>
              <a:stCxn id="1097" idx="5"/>
              <a:endCxn id="1094" idx="2"/>
            </p:cNvCxnSpPr>
            <p:nvPr/>
          </p:nvCxnSpPr>
          <p:spPr>
            <a:xfrm rot="16200000" flipV="1">
              <a:off x="7519548" y="3217916"/>
              <a:ext cx="162793" cy="669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06" name="Прямая соединительная линия 1105"/>
            <p:cNvCxnSpPr>
              <a:stCxn id="1099" idx="6"/>
              <a:endCxn id="1097" idx="2"/>
            </p:cNvCxnSpPr>
            <p:nvPr/>
          </p:nvCxnSpPr>
          <p:spPr>
            <a:xfrm rot="16200000" flipV="1">
              <a:off x="7564703" y="3393392"/>
              <a:ext cx="90539" cy="882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35" name="Группа 1106"/>
          <p:cNvGrpSpPr/>
          <p:nvPr/>
        </p:nvGrpSpPr>
        <p:grpSpPr>
          <a:xfrm>
            <a:off x="6596902" y="2563327"/>
            <a:ext cx="397148" cy="776439"/>
            <a:chOff x="7150610" y="2045465"/>
            <a:chExt cx="397148" cy="776439"/>
          </a:xfrm>
        </p:grpSpPr>
        <p:cxnSp>
          <p:nvCxnSpPr>
            <p:cNvPr id="1108" name="Прямая соединительная линия 1107"/>
            <p:cNvCxnSpPr>
              <a:stCxn id="1115" idx="6"/>
              <a:endCxn id="1111" idx="3"/>
            </p:cNvCxnSpPr>
            <p:nvPr/>
          </p:nvCxnSpPr>
          <p:spPr>
            <a:xfrm rot="5400000" flipH="1" flipV="1">
              <a:off x="7358363" y="2364100"/>
              <a:ext cx="182975" cy="10624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09" name="Прямая соединительная линия 1108"/>
            <p:cNvCxnSpPr>
              <a:stCxn id="1116" idx="6"/>
              <a:endCxn id="1113" idx="2"/>
            </p:cNvCxnSpPr>
            <p:nvPr/>
          </p:nvCxnSpPr>
          <p:spPr>
            <a:xfrm rot="5400000" flipH="1" flipV="1">
              <a:off x="7401264" y="2726571"/>
              <a:ext cx="99198" cy="99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110" name="8-конечная звезда 1109"/>
            <p:cNvSpPr/>
            <p:nvPr/>
          </p:nvSpPr>
          <p:spPr>
            <a:xfrm rot="1262594">
              <a:off x="7223100" y="243676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11" name="8-конечная звезда 1110"/>
            <p:cNvSpPr/>
            <p:nvPr/>
          </p:nvSpPr>
          <p:spPr>
            <a:xfrm rot="1262594">
              <a:off x="7500958" y="2292834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12" name="8-конечная звезда 1111"/>
            <p:cNvSpPr/>
            <p:nvPr/>
          </p:nvSpPr>
          <p:spPr>
            <a:xfrm rot="1262594">
              <a:off x="7150610" y="2632228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13" name="8-конечная звезда 1112"/>
            <p:cNvSpPr/>
            <p:nvPr/>
          </p:nvSpPr>
          <p:spPr>
            <a:xfrm rot="1262594">
              <a:off x="7436361" y="2632228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15" name="8-конечная звезда 1114"/>
            <p:cNvSpPr/>
            <p:nvPr/>
          </p:nvSpPr>
          <p:spPr>
            <a:xfrm rot="1262594">
              <a:off x="7364925" y="2507149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16" name="8-конечная звезда 1115"/>
            <p:cNvSpPr/>
            <p:nvPr/>
          </p:nvSpPr>
          <p:spPr>
            <a:xfrm rot="1262594">
              <a:off x="7418566" y="2775104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17" name="8-конечная звезда 1116"/>
            <p:cNvSpPr/>
            <p:nvPr/>
          </p:nvSpPr>
          <p:spPr>
            <a:xfrm rot="1262594">
              <a:off x="7150610" y="2489352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118" name="Прямая соединительная линия 1117"/>
            <p:cNvCxnSpPr>
              <a:stCxn id="1110" idx="0"/>
              <a:endCxn id="1115" idx="4"/>
            </p:cNvCxnSpPr>
            <p:nvPr/>
          </p:nvCxnSpPr>
          <p:spPr>
            <a:xfrm>
              <a:off x="7275299" y="2473458"/>
              <a:ext cx="91187" cy="4868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19" name="Прямая соединительная линия 1118"/>
            <p:cNvCxnSpPr>
              <a:stCxn id="1113" idx="5"/>
              <a:endCxn id="1115" idx="0"/>
            </p:cNvCxnSpPr>
            <p:nvPr/>
          </p:nvCxnSpPr>
          <p:spPr>
            <a:xfrm rot="16200000" flipV="1">
              <a:off x="7382566" y="2566550"/>
              <a:ext cx="95293" cy="4009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20" name="Прямая соединительная линия 1119"/>
            <p:cNvCxnSpPr>
              <a:stCxn id="1112" idx="5"/>
              <a:endCxn id="1117" idx="2"/>
            </p:cNvCxnSpPr>
            <p:nvPr/>
          </p:nvCxnSpPr>
          <p:spPr>
            <a:xfrm rot="5400000" flipH="1" flipV="1">
              <a:off x="7115232" y="2583869"/>
              <a:ext cx="99653" cy="109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21" name="Прямая соединительная линия 1120"/>
            <p:cNvCxnSpPr>
              <a:stCxn id="1110" idx="6"/>
              <a:endCxn id="1452" idx="1"/>
            </p:cNvCxnSpPr>
            <p:nvPr/>
          </p:nvCxnSpPr>
          <p:spPr>
            <a:xfrm rot="5400000" flipH="1" flipV="1">
              <a:off x="7079437" y="2225824"/>
              <a:ext cx="393099" cy="3238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22" name="Прямая соединительная линия 1121"/>
            <p:cNvCxnSpPr>
              <a:stCxn id="1117" idx="5"/>
              <a:endCxn id="1110" idx="3"/>
            </p:cNvCxnSpPr>
            <p:nvPr/>
          </p:nvCxnSpPr>
          <p:spPr>
            <a:xfrm rot="5400000" flipH="1" flipV="1">
              <a:off x="7186646" y="2452589"/>
              <a:ext cx="16642" cy="6091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23" name="Прямая соединительная линия 1122"/>
            <p:cNvCxnSpPr>
              <a:stCxn id="1116" idx="4"/>
              <a:endCxn id="1112" idx="0"/>
            </p:cNvCxnSpPr>
            <p:nvPr/>
          </p:nvCxnSpPr>
          <p:spPr>
            <a:xfrm rot="10800000">
              <a:off x="7195849" y="2664030"/>
              <a:ext cx="224278" cy="12607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142" name="TextBox 1141"/>
          <p:cNvSpPr txBox="1"/>
          <p:nvPr/>
        </p:nvSpPr>
        <p:spPr>
          <a:xfrm rot="16603593">
            <a:off x="6374398" y="3552569"/>
            <a:ext cx="70215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ВОРОН</a:t>
            </a:r>
            <a:endParaRPr lang="uk-UA" sz="8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1143" name="TextBox 1142"/>
          <p:cNvSpPr txBox="1"/>
          <p:nvPr/>
        </p:nvSpPr>
        <p:spPr>
          <a:xfrm rot="1344264">
            <a:off x="6361487" y="3207591"/>
            <a:ext cx="70215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ЧАША</a:t>
            </a:r>
            <a:endParaRPr lang="uk-UA" sz="8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1144" name="TextBox 1143"/>
          <p:cNvSpPr txBox="1"/>
          <p:nvPr/>
        </p:nvSpPr>
        <p:spPr>
          <a:xfrm rot="18282438">
            <a:off x="5516759" y="4198782"/>
            <a:ext cx="70215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ВОЛОПАС</a:t>
            </a:r>
            <a:endParaRPr lang="uk-UA" sz="8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1145" name="TextBox 1144"/>
          <p:cNvSpPr txBox="1"/>
          <p:nvPr/>
        </p:nvSpPr>
        <p:spPr>
          <a:xfrm rot="19413718">
            <a:off x="4784916" y="4110512"/>
            <a:ext cx="70215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ПН </a:t>
            </a:r>
          </a:p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КОРОНА</a:t>
            </a:r>
            <a:endParaRPr lang="uk-UA" sz="8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1146" name="TextBox 1145"/>
          <p:cNvSpPr txBox="1"/>
          <p:nvPr/>
        </p:nvSpPr>
        <p:spPr>
          <a:xfrm rot="19546177">
            <a:off x="5211106" y="4610626"/>
            <a:ext cx="70215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ЗМІЯ</a:t>
            </a:r>
            <a:endParaRPr lang="uk-UA" sz="8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1147" name="TextBox 1146"/>
          <p:cNvSpPr txBox="1"/>
          <p:nvPr/>
        </p:nvSpPr>
        <p:spPr>
          <a:xfrm>
            <a:off x="4358604" y="5319481"/>
            <a:ext cx="70215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ЗМІЯ</a:t>
            </a:r>
            <a:endParaRPr lang="uk-UA" sz="8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grpSp>
        <p:nvGrpSpPr>
          <p:cNvPr id="36" name="Группа 1147"/>
          <p:cNvGrpSpPr/>
          <p:nvPr/>
        </p:nvGrpSpPr>
        <p:grpSpPr>
          <a:xfrm>
            <a:off x="4143372" y="5239587"/>
            <a:ext cx="178722" cy="332553"/>
            <a:chOff x="4446920" y="5936171"/>
            <a:chExt cx="178722" cy="332553"/>
          </a:xfrm>
        </p:grpSpPr>
        <p:sp>
          <p:nvSpPr>
            <p:cNvPr id="1149" name="8-конечная звезда 1148"/>
            <p:cNvSpPr/>
            <p:nvPr/>
          </p:nvSpPr>
          <p:spPr>
            <a:xfrm rot="1262594">
              <a:off x="4507404" y="6221924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50" name="8-конечная звезда 1149"/>
            <p:cNvSpPr/>
            <p:nvPr/>
          </p:nvSpPr>
          <p:spPr>
            <a:xfrm rot="1262594">
              <a:off x="4578842" y="6079048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51" name="8-конечная звезда 1150"/>
            <p:cNvSpPr/>
            <p:nvPr/>
          </p:nvSpPr>
          <p:spPr>
            <a:xfrm rot="1262594">
              <a:off x="4446920" y="6079048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52" name="8-конечная звезда 1151"/>
            <p:cNvSpPr/>
            <p:nvPr/>
          </p:nvSpPr>
          <p:spPr>
            <a:xfrm rot="1262594">
              <a:off x="4507404" y="5936171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153" name="Прямая соединительная линия 1152"/>
            <p:cNvCxnSpPr>
              <a:stCxn id="1149" idx="7"/>
              <a:endCxn id="1150" idx="1"/>
            </p:cNvCxnSpPr>
            <p:nvPr/>
          </p:nvCxnSpPr>
          <p:spPr>
            <a:xfrm rot="5400000" flipH="1" flipV="1">
              <a:off x="4525970" y="6150051"/>
              <a:ext cx="111991" cy="5955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54" name="Прямая соединительная линия 1153"/>
            <p:cNvCxnSpPr>
              <a:stCxn id="1151" idx="6"/>
              <a:endCxn id="1152" idx="2"/>
            </p:cNvCxnSpPr>
            <p:nvPr/>
          </p:nvCxnSpPr>
          <p:spPr>
            <a:xfrm rot="5400000" flipH="1" flipV="1">
              <a:off x="4450963" y="6009170"/>
              <a:ext cx="99199" cy="4368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55" name="Прямая соединительная линия 1154"/>
            <p:cNvCxnSpPr>
              <a:stCxn id="1150" idx="5"/>
              <a:endCxn id="1152" idx="0"/>
            </p:cNvCxnSpPr>
            <p:nvPr/>
          </p:nvCxnSpPr>
          <p:spPr>
            <a:xfrm rot="16200000" flipV="1">
              <a:off x="4516147" y="6004470"/>
              <a:ext cx="113091" cy="4009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56" name="Прямая соединительная линия 1155"/>
            <p:cNvCxnSpPr>
              <a:stCxn id="1151" idx="1"/>
              <a:endCxn id="1149" idx="5"/>
            </p:cNvCxnSpPr>
            <p:nvPr/>
          </p:nvCxnSpPr>
          <p:spPr>
            <a:xfrm rot="16200000" flipH="1">
              <a:off x="4450508" y="6153145"/>
              <a:ext cx="100108" cy="4148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37" name="Группа 1156"/>
          <p:cNvGrpSpPr/>
          <p:nvPr/>
        </p:nvGrpSpPr>
        <p:grpSpPr>
          <a:xfrm>
            <a:off x="3508323" y="4643446"/>
            <a:ext cx="699645" cy="615672"/>
            <a:chOff x="3730532" y="5367300"/>
            <a:chExt cx="699645" cy="615672"/>
          </a:xfrm>
        </p:grpSpPr>
        <p:sp>
          <p:nvSpPr>
            <p:cNvPr id="1158" name="8-конечная звезда 1157"/>
            <p:cNvSpPr/>
            <p:nvPr/>
          </p:nvSpPr>
          <p:spPr>
            <a:xfrm rot="1262594">
              <a:off x="4383377" y="5445580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59" name="8-конечная звезда 1158"/>
            <p:cNvSpPr/>
            <p:nvPr/>
          </p:nvSpPr>
          <p:spPr>
            <a:xfrm rot="1262594">
              <a:off x="4159161" y="5732385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60" name="8-конечная звезда 1159"/>
            <p:cNvSpPr/>
            <p:nvPr/>
          </p:nvSpPr>
          <p:spPr>
            <a:xfrm rot="1262594">
              <a:off x="4303686" y="5519719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61" name="8-конечная звезда 1160"/>
            <p:cNvSpPr/>
            <p:nvPr/>
          </p:nvSpPr>
          <p:spPr>
            <a:xfrm rot="1262594">
              <a:off x="3944848" y="5660947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62" name="8-конечная звезда 1161"/>
            <p:cNvSpPr/>
            <p:nvPr/>
          </p:nvSpPr>
          <p:spPr>
            <a:xfrm rot="1262594">
              <a:off x="3730532" y="5660945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63" name="8-конечная звезда 1162"/>
            <p:cNvSpPr/>
            <p:nvPr/>
          </p:nvSpPr>
          <p:spPr>
            <a:xfrm rot="1262594">
              <a:off x="3867094" y="5367300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64" name="8-конечная звезда 1163"/>
            <p:cNvSpPr/>
            <p:nvPr/>
          </p:nvSpPr>
          <p:spPr>
            <a:xfrm rot="1262594">
              <a:off x="4006811" y="5507018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65" name="8-конечная звезда 1164"/>
            <p:cNvSpPr/>
            <p:nvPr/>
          </p:nvSpPr>
          <p:spPr>
            <a:xfrm rot="1262594">
              <a:off x="3800919" y="5375622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66" name="8-конечная звезда 1165"/>
            <p:cNvSpPr/>
            <p:nvPr/>
          </p:nvSpPr>
          <p:spPr>
            <a:xfrm rot="1262594">
              <a:off x="4221652" y="5936172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167" name="Прямая соединительная линия 1166"/>
            <p:cNvCxnSpPr>
              <a:stCxn id="1160" idx="7"/>
              <a:endCxn id="1158" idx="7"/>
            </p:cNvCxnSpPr>
            <p:nvPr/>
          </p:nvCxnSpPr>
          <p:spPr>
            <a:xfrm rot="5400000" flipH="1" flipV="1">
              <a:off x="4353622" y="5461218"/>
              <a:ext cx="76277" cy="7280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68" name="Прямая соединительная линия 1167"/>
            <p:cNvCxnSpPr>
              <a:stCxn id="1164" idx="5"/>
              <a:endCxn id="1163" idx="0"/>
            </p:cNvCxnSpPr>
            <p:nvPr/>
          </p:nvCxnSpPr>
          <p:spPr>
            <a:xfrm rot="16200000" flipV="1">
              <a:off x="3925915" y="5415152"/>
              <a:ext cx="97544" cy="8990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69" name="Прямая соединительная линия 1168"/>
            <p:cNvCxnSpPr>
              <a:stCxn id="1159" idx="6"/>
              <a:endCxn id="1160" idx="3"/>
            </p:cNvCxnSpPr>
            <p:nvPr/>
          </p:nvCxnSpPr>
          <p:spPr>
            <a:xfrm rot="5400000" flipH="1" flipV="1">
              <a:off x="4162682" y="5590856"/>
              <a:ext cx="176504" cy="11015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70" name="Прямая соединительная линия 1169"/>
            <p:cNvCxnSpPr>
              <a:stCxn id="1159" idx="5"/>
              <a:endCxn id="1164" idx="1"/>
            </p:cNvCxnSpPr>
            <p:nvPr/>
          </p:nvCxnSpPr>
          <p:spPr>
            <a:xfrm rot="16200000" flipV="1">
              <a:off x="4013014" y="5572527"/>
              <a:ext cx="186353" cy="13801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71" name="Прямая соединительная линия 1170"/>
            <p:cNvCxnSpPr>
              <a:stCxn id="1162" idx="7"/>
              <a:endCxn id="1161" idx="4"/>
            </p:cNvCxnSpPr>
            <p:nvPr/>
          </p:nvCxnSpPr>
          <p:spPr>
            <a:xfrm rot="16200000" flipH="1">
              <a:off x="3863792" y="5595396"/>
              <a:ext cx="1270" cy="16444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72" name="Прямая соединительная линия 1171"/>
            <p:cNvCxnSpPr>
              <a:stCxn id="1161" idx="7"/>
              <a:endCxn id="1159" idx="3"/>
            </p:cNvCxnSpPr>
            <p:nvPr/>
          </p:nvCxnSpPr>
          <p:spPr>
            <a:xfrm rot="16200000" flipH="1">
              <a:off x="4032322" y="5641184"/>
              <a:ext cx="93364" cy="16496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73" name="Прямая соединительная линия 1172"/>
            <p:cNvCxnSpPr>
              <a:stCxn id="1166" idx="5"/>
              <a:endCxn id="1159" idx="1"/>
            </p:cNvCxnSpPr>
            <p:nvPr/>
          </p:nvCxnSpPr>
          <p:spPr>
            <a:xfrm rot="16200000" flipV="1">
              <a:off x="4139274" y="5841910"/>
              <a:ext cx="154129" cy="3842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74" name="Прямая соединительная линия 1173"/>
            <p:cNvCxnSpPr>
              <a:stCxn id="1165" idx="1"/>
              <a:endCxn id="1163" idx="0"/>
            </p:cNvCxnSpPr>
            <p:nvPr/>
          </p:nvCxnSpPr>
          <p:spPr>
            <a:xfrm rot="5400000" flipH="1" flipV="1">
              <a:off x="3877240" y="5367913"/>
              <a:ext cx="9072" cy="9591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38" name="Группа 1174"/>
          <p:cNvGrpSpPr/>
          <p:nvPr/>
        </p:nvGrpSpPr>
        <p:grpSpPr>
          <a:xfrm rot="556316">
            <a:off x="2987677" y="2685344"/>
            <a:ext cx="850325" cy="1621014"/>
            <a:chOff x="2494991" y="3188512"/>
            <a:chExt cx="850325" cy="1621014"/>
          </a:xfrm>
        </p:grpSpPr>
        <p:sp>
          <p:nvSpPr>
            <p:cNvPr id="1176" name="8-конечная звезда 1175"/>
            <p:cNvSpPr/>
            <p:nvPr/>
          </p:nvSpPr>
          <p:spPr>
            <a:xfrm rot="1262594">
              <a:off x="2997889" y="428406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77" name="8-конечная звезда 1176"/>
            <p:cNvSpPr/>
            <p:nvPr/>
          </p:nvSpPr>
          <p:spPr>
            <a:xfrm rot="1262594">
              <a:off x="2907837" y="4157669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78" name="8-конечная звезда 1177"/>
            <p:cNvSpPr/>
            <p:nvPr/>
          </p:nvSpPr>
          <p:spPr>
            <a:xfrm rot="1262594">
              <a:off x="2634556" y="4257229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79" name="8-конечная звезда 1178"/>
            <p:cNvSpPr/>
            <p:nvPr/>
          </p:nvSpPr>
          <p:spPr>
            <a:xfrm rot="1262594">
              <a:off x="2858909" y="4744726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80" name="8-конечная звезда 1179"/>
            <p:cNvSpPr/>
            <p:nvPr/>
          </p:nvSpPr>
          <p:spPr>
            <a:xfrm rot="1262594">
              <a:off x="2494991" y="3845711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81" name="8-конечная звезда 1180"/>
            <p:cNvSpPr/>
            <p:nvPr/>
          </p:nvSpPr>
          <p:spPr>
            <a:xfrm rot="1262594">
              <a:off x="2788519" y="3870175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82" name="8-конечная звезда 1181"/>
            <p:cNvSpPr/>
            <p:nvPr/>
          </p:nvSpPr>
          <p:spPr>
            <a:xfrm rot="1262594">
              <a:off x="2651069" y="4437026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83" name="8-конечная звезда 1182"/>
            <p:cNvSpPr/>
            <p:nvPr/>
          </p:nvSpPr>
          <p:spPr>
            <a:xfrm rot="1262594">
              <a:off x="2705575" y="4725541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84" name="8-конечная звезда 1183"/>
            <p:cNvSpPr/>
            <p:nvPr/>
          </p:nvSpPr>
          <p:spPr>
            <a:xfrm rot="1262594">
              <a:off x="2835305" y="3731537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86" name="8-конечная звезда 1185"/>
            <p:cNvSpPr/>
            <p:nvPr/>
          </p:nvSpPr>
          <p:spPr>
            <a:xfrm rot="1262594">
              <a:off x="3177825" y="3386081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87" name="8-конечная звезда 1186"/>
            <p:cNvSpPr/>
            <p:nvPr/>
          </p:nvSpPr>
          <p:spPr>
            <a:xfrm rot="1262594">
              <a:off x="2950797" y="4438987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88" name="8-конечная звезда 1187"/>
            <p:cNvSpPr/>
            <p:nvPr/>
          </p:nvSpPr>
          <p:spPr>
            <a:xfrm rot="1262594">
              <a:off x="2856880" y="4307084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89" name="8-конечная звезда 1188"/>
            <p:cNvSpPr/>
            <p:nvPr/>
          </p:nvSpPr>
          <p:spPr>
            <a:xfrm rot="1262594">
              <a:off x="3083493" y="3460101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90" name="8-конечная звезда 1189"/>
            <p:cNvSpPr/>
            <p:nvPr/>
          </p:nvSpPr>
          <p:spPr>
            <a:xfrm rot="1262594">
              <a:off x="3147923" y="4328438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91" name="8-конечная звезда 1190"/>
            <p:cNvSpPr/>
            <p:nvPr/>
          </p:nvSpPr>
          <p:spPr>
            <a:xfrm rot="1262594">
              <a:off x="3131601" y="4625819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92" name="8-конечная звезда 1191"/>
            <p:cNvSpPr/>
            <p:nvPr/>
          </p:nvSpPr>
          <p:spPr>
            <a:xfrm rot="1262594">
              <a:off x="3108579" y="4484810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93" name="8-конечная звезда 1192"/>
            <p:cNvSpPr/>
            <p:nvPr/>
          </p:nvSpPr>
          <p:spPr>
            <a:xfrm rot="1262594">
              <a:off x="2983274" y="4650033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94" name="8-конечная звезда 1193"/>
            <p:cNvSpPr/>
            <p:nvPr/>
          </p:nvSpPr>
          <p:spPr>
            <a:xfrm rot="1262594">
              <a:off x="3109446" y="3695960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95" name="8-конечная звезда 1194"/>
            <p:cNvSpPr/>
            <p:nvPr/>
          </p:nvSpPr>
          <p:spPr>
            <a:xfrm rot="1262594">
              <a:off x="3298516" y="3874730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96" name="8-конечная звезда 1195"/>
            <p:cNvSpPr/>
            <p:nvPr/>
          </p:nvSpPr>
          <p:spPr>
            <a:xfrm rot="1262594">
              <a:off x="3216501" y="3815736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97" name="8-конечная звезда 1196"/>
            <p:cNvSpPr/>
            <p:nvPr/>
          </p:nvSpPr>
          <p:spPr>
            <a:xfrm rot="1262594">
              <a:off x="3234842" y="3530720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99" name="8-конечная звезда 1198"/>
            <p:cNvSpPr/>
            <p:nvPr/>
          </p:nvSpPr>
          <p:spPr>
            <a:xfrm rot="1262594">
              <a:off x="3114104" y="3188512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00" name="8-конечная звезда 1199"/>
            <p:cNvSpPr/>
            <p:nvPr/>
          </p:nvSpPr>
          <p:spPr>
            <a:xfrm rot="1262594">
              <a:off x="3126185" y="3308529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01" name="8-конечная звезда 1200"/>
            <p:cNvSpPr/>
            <p:nvPr/>
          </p:nvSpPr>
          <p:spPr>
            <a:xfrm rot="1262594">
              <a:off x="2952827" y="3576761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02" name="8-конечная звезда 1201"/>
            <p:cNvSpPr/>
            <p:nvPr/>
          </p:nvSpPr>
          <p:spPr>
            <a:xfrm rot="1262594">
              <a:off x="3163361" y="3967512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203" name="Прямая соединительная линия 1202"/>
            <p:cNvCxnSpPr>
              <a:stCxn id="1200" idx="1"/>
              <a:endCxn id="1186" idx="0"/>
            </p:cNvCxnSpPr>
            <p:nvPr/>
          </p:nvCxnSpPr>
          <p:spPr>
            <a:xfrm rot="15643684" flipH="1">
              <a:off x="3154562" y="3358635"/>
              <a:ext cx="79987" cy="5881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04" name="Прямая соединительная линия 1203"/>
            <p:cNvCxnSpPr>
              <a:stCxn id="1176" idx="5"/>
              <a:endCxn id="1188" idx="6"/>
            </p:cNvCxnSpPr>
            <p:nvPr/>
          </p:nvCxnSpPr>
          <p:spPr>
            <a:xfrm rot="15643684" flipH="1" flipV="1">
              <a:off x="2952345" y="4236435"/>
              <a:ext cx="2810" cy="12240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05" name="Прямая соединительная линия 1204"/>
            <p:cNvCxnSpPr>
              <a:stCxn id="1181" idx="7"/>
              <a:endCxn id="1184" idx="3"/>
            </p:cNvCxnSpPr>
            <p:nvPr/>
          </p:nvCxnSpPr>
          <p:spPr>
            <a:xfrm rot="4843684" flipH="1" flipV="1">
              <a:off x="2783865" y="3826164"/>
              <a:ext cx="120431" cy="659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06" name="Прямая соединительная линия 1205"/>
            <p:cNvCxnSpPr>
              <a:stCxn id="1181" idx="5"/>
              <a:endCxn id="1180" idx="6"/>
            </p:cNvCxnSpPr>
            <p:nvPr/>
          </p:nvCxnSpPr>
          <p:spPr>
            <a:xfrm rot="15643684" flipV="1">
              <a:off x="2639362" y="3729826"/>
              <a:ext cx="68067" cy="26118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07" name="Прямая соединительная линия 1206"/>
            <p:cNvCxnSpPr>
              <a:stCxn id="1177" idx="0"/>
              <a:endCxn id="1181" idx="0"/>
            </p:cNvCxnSpPr>
            <p:nvPr/>
          </p:nvCxnSpPr>
          <p:spPr>
            <a:xfrm rot="21043684" flipH="1" flipV="1">
              <a:off x="2875099" y="3906475"/>
              <a:ext cx="71438" cy="30296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08" name="Прямая соединительная линия 1207"/>
            <p:cNvCxnSpPr>
              <a:stCxn id="1178" idx="5"/>
              <a:endCxn id="1180" idx="1"/>
            </p:cNvCxnSpPr>
            <p:nvPr/>
          </p:nvCxnSpPr>
          <p:spPr>
            <a:xfrm rot="15643684" flipV="1">
              <a:off x="2414200" y="4056364"/>
              <a:ext cx="365946" cy="5501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09" name="Прямая соединительная линия 1208"/>
            <p:cNvCxnSpPr>
              <a:stCxn id="1179" idx="5"/>
              <a:endCxn id="1182" idx="7"/>
            </p:cNvCxnSpPr>
            <p:nvPr/>
          </p:nvCxnSpPr>
          <p:spPr>
            <a:xfrm rot="15643684" flipV="1">
              <a:off x="2631014" y="4537452"/>
              <a:ext cx="318871" cy="12567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10" name="Прямая соединительная линия 1209"/>
            <p:cNvCxnSpPr>
              <a:stCxn id="1183" idx="5"/>
              <a:endCxn id="1182" idx="1"/>
            </p:cNvCxnSpPr>
            <p:nvPr/>
          </p:nvCxnSpPr>
          <p:spPr>
            <a:xfrm rot="4843684" flipH="1" flipV="1">
              <a:off x="2584676" y="4605093"/>
              <a:ext cx="241292" cy="638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11" name="Прямая соединительная линия 1210"/>
            <p:cNvCxnSpPr>
              <a:stCxn id="1182" idx="0"/>
              <a:endCxn id="1178" idx="1"/>
            </p:cNvCxnSpPr>
            <p:nvPr/>
          </p:nvCxnSpPr>
          <p:spPr>
            <a:xfrm rot="21043684" flipV="1">
              <a:off x="2690672" y="4318381"/>
              <a:ext cx="2036" cy="15619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12" name="Прямая соединительная линия 1211"/>
            <p:cNvCxnSpPr>
              <a:stCxn id="1178" idx="7"/>
              <a:endCxn id="1177" idx="4"/>
            </p:cNvCxnSpPr>
            <p:nvPr/>
          </p:nvCxnSpPr>
          <p:spPr>
            <a:xfrm rot="4843684" flipH="1" flipV="1">
              <a:off x="2772096" y="4114235"/>
              <a:ext cx="62369" cy="22644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13" name="Прямая соединительная линия 1212"/>
            <p:cNvCxnSpPr>
              <a:stCxn id="1188" idx="4"/>
              <a:endCxn id="1178" idx="0"/>
            </p:cNvCxnSpPr>
            <p:nvPr/>
          </p:nvCxnSpPr>
          <p:spPr>
            <a:xfrm rot="10243684">
              <a:off x="2700114" y="4288405"/>
              <a:ext cx="155649" cy="4884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14" name="Прямая соединительная линия 1213"/>
            <p:cNvCxnSpPr>
              <a:stCxn id="1187" idx="4"/>
              <a:endCxn id="1188" idx="0"/>
            </p:cNvCxnSpPr>
            <p:nvPr/>
          </p:nvCxnSpPr>
          <p:spPr>
            <a:xfrm rot="10243684">
              <a:off x="2918427" y="4341007"/>
              <a:ext cx="24822" cy="11805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15" name="Прямая соединительная линия 1214"/>
            <p:cNvCxnSpPr>
              <a:stCxn id="1192" idx="1"/>
              <a:endCxn id="1187" idx="1"/>
            </p:cNvCxnSpPr>
            <p:nvPr/>
          </p:nvCxnSpPr>
          <p:spPr>
            <a:xfrm rot="4843684" flipH="1">
              <a:off x="3033606" y="4437901"/>
              <a:ext cx="63030" cy="14445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16" name="Прямая соединительная линия 1215"/>
            <p:cNvCxnSpPr>
              <a:stCxn id="1190" idx="4"/>
              <a:endCxn id="1176" idx="7"/>
            </p:cNvCxnSpPr>
            <p:nvPr/>
          </p:nvCxnSpPr>
          <p:spPr>
            <a:xfrm rot="10243684">
              <a:off x="3053708" y="4292334"/>
              <a:ext cx="91633" cy="5886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17" name="Прямая соединительная линия 1216"/>
            <p:cNvCxnSpPr>
              <a:stCxn id="1191" idx="5"/>
              <a:endCxn id="1192" idx="1"/>
            </p:cNvCxnSpPr>
            <p:nvPr/>
          </p:nvCxnSpPr>
          <p:spPr>
            <a:xfrm rot="4843684" flipH="1" flipV="1">
              <a:off x="3094687" y="4572782"/>
              <a:ext cx="97606" cy="1186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18" name="Прямая соединительная линия 1217"/>
            <p:cNvCxnSpPr>
              <a:stCxn id="1193" idx="5"/>
              <a:endCxn id="1187" idx="2"/>
            </p:cNvCxnSpPr>
            <p:nvPr/>
          </p:nvCxnSpPr>
          <p:spPr>
            <a:xfrm rot="15643684" flipV="1">
              <a:off x="2900915" y="4570232"/>
              <a:ext cx="163446" cy="277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22" name="Прямая соединительная линия 1221"/>
            <p:cNvCxnSpPr>
              <a:stCxn id="1186" idx="3"/>
              <a:endCxn id="1189" idx="6"/>
            </p:cNvCxnSpPr>
            <p:nvPr/>
          </p:nvCxnSpPr>
          <p:spPr>
            <a:xfrm rot="4843684">
              <a:off x="3139220" y="3414104"/>
              <a:ext cx="29236" cy="5809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23" name="Прямая соединительная линия 1222"/>
            <p:cNvCxnSpPr>
              <a:stCxn id="1201" idx="7"/>
              <a:endCxn id="1189" idx="3"/>
            </p:cNvCxnSpPr>
            <p:nvPr/>
          </p:nvCxnSpPr>
          <p:spPr>
            <a:xfrm rot="4843684" flipH="1" flipV="1">
              <a:off x="3007143" y="3497550"/>
              <a:ext cx="69605" cy="10121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24" name="Прямая соединительная линия 1223"/>
            <p:cNvCxnSpPr>
              <a:stCxn id="1189" idx="0"/>
              <a:endCxn id="1197" idx="3"/>
            </p:cNvCxnSpPr>
            <p:nvPr/>
          </p:nvCxnSpPr>
          <p:spPr>
            <a:xfrm rot="21043684">
              <a:off x="3151515" y="3497212"/>
              <a:ext cx="79959" cy="7332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25" name="Прямая соединительная линия 1224"/>
            <p:cNvCxnSpPr>
              <a:stCxn id="1184" idx="7"/>
              <a:endCxn id="1194" idx="3"/>
            </p:cNvCxnSpPr>
            <p:nvPr/>
          </p:nvCxnSpPr>
          <p:spPr>
            <a:xfrm rot="15643684" flipH="1">
              <a:off x="2990370" y="3625934"/>
              <a:ext cx="17702" cy="22456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26" name="Прямая соединительная линия 1225"/>
            <p:cNvCxnSpPr>
              <a:stCxn id="1234" idx="4"/>
              <a:endCxn id="1235" idx="3"/>
            </p:cNvCxnSpPr>
            <p:nvPr/>
          </p:nvCxnSpPr>
          <p:spPr>
            <a:xfrm rot="10243684">
              <a:off x="2699341" y="3721058"/>
              <a:ext cx="61638" cy="4494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27" name="Прямая соединительная линия 1226"/>
            <p:cNvCxnSpPr>
              <a:stCxn id="1184" idx="3"/>
              <a:endCxn id="1234" idx="0"/>
            </p:cNvCxnSpPr>
            <p:nvPr/>
          </p:nvCxnSpPr>
          <p:spPr>
            <a:xfrm rot="4843684">
              <a:off x="2822722" y="3762592"/>
              <a:ext cx="6783" cy="2444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28" name="Прямая соединительная линия 1227"/>
            <p:cNvCxnSpPr>
              <a:stCxn id="1184" idx="6"/>
              <a:endCxn id="1201" idx="3"/>
            </p:cNvCxnSpPr>
            <p:nvPr/>
          </p:nvCxnSpPr>
          <p:spPr>
            <a:xfrm rot="4843684" flipH="1" flipV="1">
              <a:off x="2859066" y="3620656"/>
              <a:ext cx="108711" cy="10168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29" name="Прямая соединительная линия 1228"/>
            <p:cNvCxnSpPr>
              <a:stCxn id="1201" idx="1"/>
              <a:endCxn id="1194" idx="4"/>
            </p:cNvCxnSpPr>
            <p:nvPr/>
          </p:nvCxnSpPr>
          <p:spPr>
            <a:xfrm rot="15643684" flipH="1">
              <a:off x="2994153" y="3611633"/>
              <a:ext cx="108430" cy="10923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30" name="Прямая соединительная линия 1229"/>
            <p:cNvCxnSpPr>
              <a:stCxn id="1196" idx="2"/>
              <a:endCxn id="1202" idx="5"/>
            </p:cNvCxnSpPr>
            <p:nvPr/>
          </p:nvCxnSpPr>
          <p:spPr>
            <a:xfrm rot="4843684">
              <a:off x="3155926" y="3880926"/>
              <a:ext cx="99047" cy="6896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31" name="Прямая соединительная линия 1230"/>
            <p:cNvCxnSpPr>
              <a:stCxn id="1196" idx="1"/>
              <a:endCxn id="1195" idx="4"/>
            </p:cNvCxnSpPr>
            <p:nvPr/>
          </p:nvCxnSpPr>
          <p:spPr>
            <a:xfrm rot="15643684" flipH="1">
              <a:off x="3256244" y="3852470"/>
              <a:ext cx="36992" cy="4530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32" name="Прямая соединительная линия 1231"/>
            <p:cNvCxnSpPr>
              <a:stCxn id="1196" idx="4"/>
              <a:endCxn id="1194" idx="0"/>
            </p:cNvCxnSpPr>
            <p:nvPr/>
          </p:nvCxnSpPr>
          <p:spPr>
            <a:xfrm rot="10243684">
              <a:off x="3163392" y="3723326"/>
              <a:ext cx="45960" cy="11184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33" name="Прямая соединительная линия 1232"/>
            <p:cNvCxnSpPr>
              <a:stCxn id="1200" idx="5"/>
              <a:endCxn id="1199" idx="2"/>
            </p:cNvCxnSpPr>
            <p:nvPr/>
          </p:nvCxnSpPr>
          <p:spPr>
            <a:xfrm rot="4843684" flipH="1" flipV="1">
              <a:off x="3095813" y="3271380"/>
              <a:ext cx="77560" cy="153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234" name="8-конечная звезда 1233"/>
            <p:cNvSpPr/>
            <p:nvPr/>
          </p:nvSpPr>
          <p:spPr>
            <a:xfrm rot="1262594">
              <a:off x="2762396" y="3743439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35" name="8-конечная звезда 1234"/>
            <p:cNvSpPr/>
            <p:nvPr/>
          </p:nvSpPr>
          <p:spPr>
            <a:xfrm rot="1262594">
              <a:off x="2694262" y="3695945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</p:grpSp>
      <p:grpSp>
        <p:nvGrpSpPr>
          <p:cNvPr id="39" name="Группа 1235"/>
          <p:cNvGrpSpPr/>
          <p:nvPr/>
        </p:nvGrpSpPr>
        <p:grpSpPr>
          <a:xfrm>
            <a:off x="3456177" y="4393132"/>
            <a:ext cx="187129" cy="178876"/>
            <a:chOff x="3434255" y="5077337"/>
            <a:chExt cx="187129" cy="178876"/>
          </a:xfrm>
        </p:grpSpPr>
        <p:sp>
          <p:nvSpPr>
            <p:cNvPr id="1237" name="8-конечная звезда 1236"/>
            <p:cNvSpPr/>
            <p:nvPr/>
          </p:nvSpPr>
          <p:spPr>
            <a:xfrm rot="1262594">
              <a:off x="3506746" y="5149828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38" name="8-конечная звезда 1237"/>
            <p:cNvSpPr/>
            <p:nvPr/>
          </p:nvSpPr>
          <p:spPr>
            <a:xfrm rot="1262594">
              <a:off x="3578184" y="5149828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39" name="8-конечная звезда 1238"/>
            <p:cNvSpPr/>
            <p:nvPr/>
          </p:nvSpPr>
          <p:spPr>
            <a:xfrm rot="1262594">
              <a:off x="3505693" y="5077337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40" name="8-конечная звезда 1239"/>
            <p:cNvSpPr/>
            <p:nvPr/>
          </p:nvSpPr>
          <p:spPr>
            <a:xfrm rot="1262594">
              <a:off x="3459167" y="5102249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41" name="8-конечная звезда 1240"/>
            <p:cNvSpPr/>
            <p:nvPr/>
          </p:nvSpPr>
          <p:spPr>
            <a:xfrm rot="1262594">
              <a:off x="3434255" y="5077337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42" name="8-конечная звезда 1241"/>
            <p:cNvSpPr/>
            <p:nvPr/>
          </p:nvSpPr>
          <p:spPr>
            <a:xfrm rot="1262594">
              <a:off x="3530605" y="5220213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243" name="Прямая соединительная линия 1242"/>
            <p:cNvCxnSpPr>
              <a:stCxn id="1241" idx="5"/>
              <a:endCxn id="1239" idx="6"/>
            </p:cNvCxnSpPr>
            <p:nvPr/>
          </p:nvCxnSpPr>
          <p:spPr>
            <a:xfrm rot="5400000" flipH="1" flipV="1">
              <a:off x="3487376" y="5036108"/>
              <a:ext cx="351" cy="8521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44" name="Прямая соединительная линия 1243"/>
            <p:cNvCxnSpPr>
              <a:stCxn id="1237" idx="0"/>
              <a:endCxn id="1239" idx="7"/>
            </p:cNvCxnSpPr>
            <p:nvPr/>
          </p:nvCxnSpPr>
          <p:spPr>
            <a:xfrm flipH="1" flipV="1">
              <a:off x="3540142" y="5088028"/>
              <a:ext cx="8363" cy="9115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45" name="Прямая соединительная линия 1244"/>
            <p:cNvCxnSpPr>
              <a:stCxn id="1237" idx="3"/>
              <a:endCxn id="1240" idx="2"/>
            </p:cNvCxnSpPr>
            <p:nvPr/>
          </p:nvCxnSpPr>
          <p:spPr>
            <a:xfrm rot="5400000" flipH="1">
              <a:off x="3468080" y="5139673"/>
              <a:ext cx="43150" cy="3790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46" name="Прямая соединительная линия 1245"/>
            <p:cNvCxnSpPr>
              <a:stCxn id="1237" idx="1"/>
              <a:endCxn id="1238" idx="4"/>
            </p:cNvCxnSpPr>
            <p:nvPr/>
          </p:nvCxnSpPr>
          <p:spPr>
            <a:xfrm rot="5400000" flipH="1" flipV="1">
              <a:off x="3544623" y="5156166"/>
              <a:ext cx="27496" cy="4250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47" name="Прямая соединительная линия 1246"/>
            <p:cNvCxnSpPr>
              <a:stCxn id="1242" idx="3"/>
              <a:endCxn id="1237" idx="1"/>
            </p:cNvCxnSpPr>
            <p:nvPr/>
          </p:nvCxnSpPr>
          <p:spPr>
            <a:xfrm rot="5400000" flipH="1" flipV="1">
              <a:off x="3507459" y="5215864"/>
              <a:ext cx="54354" cy="496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47" name="Группа 1247"/>
          <p:cNvGrpSpPr/>
          <p:nvPr/>
        </p:nvGrpSpPr>
        <p:grpSpPr>
          <a:xfrm>
            <a:off x="2045297" y="2018036"/>
            <a:ext cx="1169381" cy="1250650"/>
            <a:chOff x="1581077" y="2383120"/>
            <a:chExt cx="1169381" cy="1250650"/>
          </a:xfrm>
        </p:grpSpPr>
        <p:sp>
          <p:nvSpPr>
            <p:cNvPr id="1249" name="8-конечная звезда 1248"/>
            <p:cNvSpPr/>
            <p:nvPr/>
          </p:nvSpPr>
          <p:spPr>
            <a:xfrm rot="1262594">
              <a:off x="2063417" y="3089247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50" name="8-конечная звезда 1249"/>
            <p:cNvSpPr/>
            <p:nvPr/>
          </p:nvSpPr>
          <p:spPr>
            <a:xfrm rot="1262594">
              <a:off x="2061769" y="2803495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51" name="8-конечная звезда 1250"/>
            <p:cNvSpPr/>
            <p:nvPr/>
          </p:nvSpPr>
          <p:spPr>
            <a:xfrm rot="1262594">
              <a:off x="1865251" y="3579770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52" name="8-конечная звезда 1251"/>
            <p:cNvSpPr/>
            <p:nvPr/>
          </p:nvSpPr>
          <p:spPr>
            <a:xfrm rot="1262594">
              <a:off x="1920541" y="2803495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53" name="8-конечная звезда 1252"/>
            <p:cNvSpPr/>
            <p:nvPr/>
          </p:nvSpPr>
          <p:spPr>
            <a:xfrm rot="1262594">
              <a:off x="2490397" y="258753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55" name="8-конечная звезда 1254"/>
            <p:cNvSpPr/>
            <p:nvPr/>
          </p:nvSpPr>
          <p:spPr>
            <a:xfrm rot="1262594">
              <a:off x="1920541" y="3160685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56" name="8-конечная звезда 1255"/>
            <p:cNvSpPr/>
            <p:nvPr/>
          </p:nvSpPr>
          <p:spPr>
            <a:xfrm rot="1262594">
              <a:off x="1581077" y="3295598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57" name="8-конечная звезда 1256"/>
            <p:cNvSpPr/>
            <p:nvPr/>
          </p:nvSpPr>
          <p:spPr>
            <a:xfrm rot="1262594">
              <a:off x="2336790" y="2648240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58" name="8-конечная звезда 1257"/>
            <p:cNvSpPr/>
            <p:nvPr/>
          </p:nvSpPr>
          <p:spPr>
            <a:xfrm rot="1262594">
              <a:off x="2571736" y="2668872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59" name="8-конечная звезда 1258"/>
            <p:cNvSpPr/>
            <p:nvPr/>
          </p:nvSpPr>
          <p:spPr>
            <a:xfrm rot="1262594">
              <a:off x="2560782" y="2383120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60" name="8-конечная звезда 1259"/>
            <p:cNvSpPr/>
            <p:nvPr/>
          </p:nvSpPr>
          <p:spPr>
            <a:xfrm rot="1262594">
              <a:off x="2643174" y="2586480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61" name="8-конечная звезда 1260"/>
            <p:cNvSpPr/>
            <p:nvPr/>
          </p:nvSpPr>
          <p:spPr>
            <a:xfrm rot="1262594">
              <a:off x="2275030" y="2668872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62" name="8-конечная звезда 1261"/>
            <p:cNvSpPr/>
            <p:nvPr/>
          </p:nvSpPr>
          <p:spPr>
            <a:xfrm rot="1262594">
              <a:off x="2703658" y="2383120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263" name="Прямая соединительная линия 1262"/>
            <p:cNvCxnSpPr>
              <a:stCxn id="1262" idx="6"/>
              <a:endCxn id="1259" idx="7"/>
            </p:cNvCxnSpPr>
            <p:nvPr/>
          </p:nvCxnSpPr>
          <p:spPr>
            <a:xfrm rot="16200000" flipH="1" flipV="1">
              <a:off x="2664344" y="2325903"/>
              <a:ext cx="12338" cy="12989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64" name="Прямая соединительная линия 1263"/>
            <p:cNvCxnSpPr>
              <a:stCxn id="1258" idx="5"/>
              <a:endCxn id="1253" idx="7"/>
            </p:cNvCxnSpPr>
            <p:nvPr/>
          </p:nvCxnSpPr>
          <p:spPr>
            <a:xfrm rot="16200000" flipV="1">
              <a:off x="2530194" y="2615447"/>
              <a:ext cx="67318" cy="4356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65" name="Прямая соединительная линия 1264"/>
            <p:cNvCxnSpPr>
              <a:stCxn id="1260" idx="0"/>
              <a:endCxn id="1258" idx="1"/>
            </p:cNvCxnSpPr>
            <p:nvPr/>
          </p:nvCxnSpPr>
          <p:spPr>
            <a:xfrm flipH="1">
              <a:off x="2604637" y="2618282"/>
              <a:ext cx="83776" cy="9537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66" name="Прямая соединительная линия 1265"/>
            <p:cNvCxnSpPr>
              <a:stCxn id="1252" idx="7"/>
              <a:endCxn id="1261" idx="5"/>
            </p:cNvCxnSpPr>
            <p:nvPr/>
          </p:nvCxnSpPr>
          <p:spPr>
            <a:xfrm rot="5400000" flipH="1" flipV="1">
              <a:off x="2056250" y="2586853"/>
              <a:ext cx="148644" cy="31671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67" name="Прямая соединительная линия 1266"/>
            <p:cNvCxnSpPr>
              <a:stCxn id="1256" idx="6"/>
              <a:endCxn id="1252" idx="2"/>
            </p:cNvCxnSpPr>
            <p:nvPr/>
          </p:nvCxnSpPr>
          <p:spPr>
            <a:xfrm rot="5400000" flipH="1" flipV="1">
              <a:off x="1560446" y="2920360"/>
              <a:ext cx="442065" cy="31273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68" name="Прямая соединительная линия 1267"/>
            <p:cNvCxnSpPr>
              <a:stCxn id="1256" idx="7"/>
              <a:endCxn id="1255" idx="2"/>
            </p:cNvCxnSpPr>
            <p:nvPr/>
          </p:nvCxnSpPr>
          <p:spPr>
            <a:xfrm rot="5400000" flipH="1" flipV="1">
              <a:off x="1739486" y="3116483"/>
              <a:ext cx="101958" cy="29476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69" name="Прямая соединительная линия 1268"/>
            <p:cNvCxnSpPr>
              <a:stCxn id="1251" idx="4"/>
              <a:endCxn id="1256" idx="0"/>
            </p:cNvCxnSpPr>
            <p:nvPr/>
          </p:nvCxnSpPr>
          <p:spPr>
            <a:xfrm rot="10800000">
              <a:off x="1643716" y="3339633"/>
              <a:ext cx="223336" cy="25744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70" name="Прямая соединительная линия 1269"/>
            <p:cNvCxnSpPr>
              <a:stCxn id="1251" idx="7"/>
              <a:endCxn id="1249" idx="2"/>
            </p:cNvCxnSpPr>
            <p:nvPr/>
          </p:nvCxnSpPr>
          <p:spPr>
            <a:xfrm rot="5400000" flipH="1" flipV="1">
              <a:off x="1771643" y="3286729"/>
              <a:ext cx="454361" cy="16379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71" name="Прямая соединительная линия 1270"/>
            <p:cNvCxnSpPr>
              <a:stCxn id="1249" idx="5"/>
              <a:endCxn id="1250" idx="2"/>
            </p:cNvCxnSpPr>
            <p:nvPr/>
          </p:nvCxnSpPr>
          <p:spPr>
            <a:xfrm rot="16200000" flipV="1">
              <a:off x="1961325" y="2973444"/>
              <a:ext cx="235879" cy="38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72" name="Прямая соединительная линия 1271"/>
            <p:cNvCxnSpPr>
              <a:stCxn id="1250" idx="0"/>
              <a:endCxn id="1257" idx="3"/>
            </p:cNvCxnSpPr>
            <p:nvPr/>
          </p:nvCxnSpPr>
          <p:spPr>
            <a:xfrm flipV="1">
              <a:off x="2113968" y="2693796"/>
              <a:ext cx="225614" cy="14639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73" name="Прямая соединительная линия 1272"/>
            <p:cNvCxnSpPr>
              <a:stCxn id="1262" idx="1"/>
              <a:endCxn id="1260" idx="7"/>
            </p:cNvCxnSpPr>
            <p:nvPr/>
          </p:nvCxnSpPr>
          <p:spPr>
            <a:xfrm rot="5400000">
              <a:off x="2626022" y="2489841"/>
              <a:ext cx="172475" cy="4860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75" name="Прямая соединительная линия 1274"/>
            <p:cNvCxnSpPr>
              <a:stCxn id="1259" idx="3"/>
              <a:endCxn id="1253" idx="6"/>
            </p:cNvCxnSpPr>
            <p:nvPr/>
          </p:nvCxnSpPr>
          <p:spPr>
            <a:xfrm rot="5400000">
              <a:off x="2458289" y="2484824"/>
              <a:ext cx="173313" cy="3570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76" name="Прямая соединительная линия 1275"/>
            <p:cNvCxnSpPr>
              <a:stCxn id="1253" idx="4"/>
              <a:endCxn id="1261" idx="0"/>
            </p:cNvCxnSpPr>
            <p:nvPr/>
          </p:nvCxnSpPr>
          <p:spPr>
            <a:xfrm rot="10800000" flipV="1">
              <a:off x="2320270" y="2604838"/>
              <a:ext cx="171929" cy="9583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321" name="TextBox 1320"/>
          <p:cNvSpPr txBox="1"/>
          <p:nvPr/>
        </p:nvSpPr>
        <p:spPr>
          <a:xfrm rot="19006284">
            <a:off x="2318899" y="2446336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КИТ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1322" name="TextBox 1321"/>
          <p:cNvSpPr txBox="1"/>
          <p:nvPr/>
        </p:nvSpPr>
        <p:spPr>
          <a:xfrm rot="1643483">
            <a:off x="2860400" y="3446467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ПЕГАС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1323" name="TextBox 1322"/>
          <p:cNvSpPr txBox="1"/>
          <p:nvPr/>
        </p:nvSpPr>
        <p:spPr>
          <a:xfrm rot="19006284">
            <a:off x="3176155" y="2941114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АНДРОМЕДА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1324" name="TextBox 1323"/>
          <p:cNvSpPr txBox="1"/>
          <p:nvPr/>
        </p:nvSpPr>
        <p:spPr>
          <a:xfrm rot="2331135">
            <a:off x="3061230" y="4429631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ДЕЛЬФІН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1325" name="TextBox 1324"/>
          <p:cNvSpPr txBox="1"/>
          <p:nvPr/>
        </p:nvSpPr>
        <p:spPr>
          <a:xfrm rot="222291">
            <a:off x="3388198" y="5006245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ОРЕЛ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1326" name="TextBox 1325"/>
          <p:cNvSpPr txBox="1"/>
          <p:nvPr/>
        </p:nvSpPr>
        <p:spPr>
          <a:xfrm rot="222291">
            <a:off x="3888264" y="5524741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ЩИТ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1327" name="TextBox 1326"/>
          <p:cNvSpPr txBox="1"/>
          <p:nvPr/>
        </p:nvSpPr>
        <p:spPr>
          <a:xfrm rot="20047852">
            <a:off x="5597382" y="3512765"/>
            <a:ext cx="70215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ВОЛОССЯ ВЕРОНІКИ</a:t>
            </a:r>
            <a:endParaRPr lang="uk-UA" sz="8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grpSp>
        <p:nvGrpSpPr>
          <p:cNvPr id="49" name="Группа 1414"/>
          <p:cNvGrpSpPr/>
          <p:nvPr/>
        </p:nvGrpSpPr>
        <p:grpSpPr>
          <a:xfrm>
            <a:off x="4589796" y="2578586"/>
            <a:ext cx="829916" cy="343506"/>
            <a:chOff x="4589796" y="2578586"/>
            <a:chExt cx="829916" cy="343506"/>
          </a:xfrm>
        </p:grpSpPr>
        <p:sp>
          <p:nvSpPr>
            <p:cNvPr id="1330" name="8-конечная звезда 1329"/>
            <p:cNvSpPr/>
            <p:nvPr/>
          </p:nvSpPr>
          <p:spPr>
            <a:xfrm rot="1262594">
              <a:off x="5365712" y="2651077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32" name="8-конечная звезда 1331"/>
            <p:cNvSpPr/>
            <p:nvPr/>
          </p:nvSpPr>
          <p:spPr>
            <a:xfrm rot="1262594">
              <a:off x="4589796" y="2875292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33" name="8-конечная звезда 1332"/>
            <p:cNvSpPr/>
            <p:nvPr/>
          </p:nvSpPr>
          <p:spPr>
            <a:xfrm rot="1262594">
              <a:off x="4732672" y="2875292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34" name="8-конечная звезда 1333"/>
            <p:cNvSpPr/>
            <p:nvPr/>
          </p:nvSpPr>
          <p:spPr>
            <a:xfrm rot="1262594">
              <a:off x="4875548" y="2660978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35" name="8-конечная звезда 1334"/>
            <p:cNvSpPr/>
            <p:nvPr/>
          </p:nvSpPr>
          <p:spPr>
            <a:xfrm rot="1262594">
              <a:off x="5018424" y="2578586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36" name="8-конечная звезда 1335"/>
            <p:cNvSpPr/>
            <p:nvPr/>
          </p:nvSpPr>
          <p:spPr>
            <a:xfrm rot="1262594">
              <a:off x="5232738" y="2650024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337" name="Прямая соединительная линия 1336"/>
            <p:cNvCxnSpPr>
              <a:stCxn id="1332" idx="0"/>
              <a:endCxn id="1333" idx="3"/>
            </p:cNvCxnSpPr>
            <p:nvPr/>
          </p:nvCxnSpPr>
          <p:spPr>
            <a:xfrm>
              <a:off x="4635035" y="2907094"/>
              <a:ext cx="99653" cy="109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38" name="Прямая соединительная линия 1337"/>
            <p:cNvCxnSpPr>
              <a:stCxn id="1333" idx="7"/>
              <a:endCxn id="1334" idx="3"/>
            </p:cNvCxnSpPr>
            <p:nvPr/>
          </p:nvCxnSpPr>
          <p:spPr>
            <a:xfrm rot="5400000" flipH="1" flipV="1">
              <a:off x="4729854" y="2741481"/>
              <a:ext cx="195312" cy="10010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39" name="Прямая соединительная линия 1338"/>
            <p:cNvCxnSpPr>
              <a:stCxn id="1330" idx="2"/>
              <a:endCxn id="1336" idx="0"/>
            </p:cNvCxnSpPr>
            <p:nvPr/>
          </p:nvCxnSpPr>
          <p:spPr>
            <a:xfrm rot="5400000" flipH="1">
              <a:off x="5319772" y="2640031"/>
              <a:ext cx="21450" cy="10504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40" name="Прямая соединительная линия 1339"/>
            <p:cNvCxnSpPr>
              <a:stCxn id="1336" idx="3"/>
              <a:endCxn id="1335" idx="0"/>
            </p:cNvCxnSpPr>
            <p:nvPr/>
          </p:nvCxnSpPr>
          <p:spPr>
            <a:xfrm rot="5400000" flipH="1">
              <a:off x="5112940" y="2561112"/>
              <a:ext cx="72537" cy="17109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41" name="Прямая соединительная линия 1340"/>
            <p:cNvCxnSpPr>
              <a:stCxn id="1335" idx="3"/>
              <a:endCxn id="1334" idx="7"/>
            </p:cNvCxnSpPr>
            <p:nvPr/>
          </p:nvCxnSpPr>
          <p:spPr>
            <a:xfrm rot="5400000">
              <a:off x="4938691" y="2593128"/>
              <a:ext cx="63390" cy="10010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355" name="TextBox 1354"/>
          <p:cNvSpPr txBox="1"/>
          <p:nvPr/>
        </p:nvSpPr>
        <p:spPr>
          <a:xfrm>
            <a:off x="4714876" y="2643182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РИСЬ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cxnSp>
        <p:nvCxnSpPr>
          <p:cNvPr id="1364" name="Прямая соединительная линия 1363"/>
          <p:cNvCxnSpPr/>
          <p:nvPr/>
        </p:nvCxnSpPr>
        <p:spPr>
          <a:xfrm rot="16537753" flipV="1">
            <a:off x="4727773" y="3164312"/>
            <a:ext cx="314852" cy="4989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50" name="Группа 1415"/>
          <p:cNvGrpSpPr/>
          <p:nvPr/>
        </p:nvGrpSpPr>
        <p:grpSpPr>
          <a:xfrm>
            <a:off x="4149687" y="2792374"/>
            <a:ext cx="463574" cy="463575"/>
            <a:chOff x="4149687" y="2792374"/>
            <a:chExt cx="463574" cy="463575"/>
          </a:xfrm>
        </p:grpSpPr>
        <p:cxnSp>
          <p:nvCxnSpPr>
            <p:cNvPr id="1342" name="Прямая соединительная линия 1341"/>
            <p:cNvCxnSpPr>
              <a:stCxn id="1359" idx="7"/>
              <a:endCxn id="1358" idx="2"/>
            </p:cNvCxnSpPr>
            <p:nvPr/>
          </p:nvCxnSpPr>
          <p:spPr>
            <a:xfrm rot="5400000" flipH="1" flipV="1">
              <a:off x="4370340" y="3027617"/>
              <a:ext cx="58114" cy="9977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356" name="8-конечная звезда 1355"/>
            <p:cNvSpPr/>
            <p:nvPr/>
          </p:nvSpPr>
          <p:spPr>
            <a:xfrm rot="1262594">
              <a:off x="4577261" y="3101985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57" name="8-конечная звезда 1356"/>
            <p:cNvSpPr/>
            <p:nvPr/>
          </p:nvSpPr>
          <p:spPr>
            <a:xfrm rot="1262594">
              <a:off x="4530737" y="3219949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58" name="8-конечная звезда 1357"/>
            <p:cNvSpPr/>
            <p:nvPr/>
          </p:nvSpPr>
          <p:spPr>
            <a:xfrm rot="1262594">
              <a:off x="4435440" y="3006688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59" name="8-конечная звезда 1358"/>
            <p:cNvSpPr/>
            <p:nvPr/>
          </p:nvSpPr>
          <p:spPr>
            <a:xfrm rot="1262594">
              <a:off x="4308170" y="3093732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360" name="Прямая соединительная линия 1359"/>
            <p:cNvCxnSpPr>
              <a:stCxn id="1357" idx="6"/>
              <a:endCxn id="1356" idx="2"/>
            </p:cNvCxnSpPr>
            <p:nvPr/>
          </p:nvCxnSpPr>
          <p:spPr>
            <a:xfrm rot="5400000" flipH="1" flipV="1">
              <a:off x="4529817" y="3162168"/>
              <a:ext cx="84364" cy="3359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65" name="Прямая соединительная линия 1364"/>
            <p:cNvCxnSpPr>
              <a:stCxn id="1358" idx="0"/>
              <a:endCxn id="1357" idx="4"/>
            </p:cNvCxnSpPr>
            <p:nvPr/>
          </p:nvCxnSpPr>
          <p:spPr>
            <a:xfrm>
              <a:off x="4477199" y="3036044"/>
              <a:ext cx="54738" cy="19544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370" name="8-конечная звезда 1369"/>
            <p:cNvSpPr/>
            <p:nvPr/>
          </p:nvSpPr>
          <p:spPr>
            <a:xfrm rot="1262594">
              <a:off x="4221126" y="3006688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71" name="8-конечная звезда 1370"/>
            <p:cNvSpPr/>
            <p:nvPr/>
          </p:nvSpPr>
          <p:spPr>
            <a:xfrm rot="1262594">
              <a:off x="4451046" y="2879418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72" name="8-конечная звезда 1371"/>
            <p:cNvSpPr/>
            <p:nvPr/>
          </p:nvSpPr>
          <p:spPr>
            <a:xfrm rot="1262594">
              <a:off x="4364001" y="2792374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73" name="8-конечная звезда 1372"/>
            <p:cNvSpPr/>
            <p:nvPr/>
          </p:nvSpPr>
          <p:spPr>
            <a:xfrm rot="1262594">
              <a:off x="4149687" y="2935250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375" name="Прямая соединительная линия 1374"/>
            <p:cNvCxnSpPr>
              <a:stCxn id="868" idx="67"/>
              <a:endCxn id="1373" idx="1"/>
            </p:cNvCxnSpPr>
            <p:nvPr/>
          </p:nvCxnSpPr>
          <p:spPr>
            <a:xfrm flipH="1" flipV="1">
              <a:off x="4180058" y="2976590"/>
              <a:ext cx="40647" cy="4041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76" name="Прямая соединительная линия 1375"/>
            <p:cNvCxnSpPr>
              <a:stCxn id="1371" idx="5"/>
              <a:endCxn id="1372" idx="0"/>
            </p:cNvCxnSpPr>
            <p:nvPr/>
          </p:nvCxnSpPr>
          <p:spPr>
            <a:xfrm rot="16200000" flipV="1">
              <a:off x="4405044" y="2822446"/>
              <a:ext cx="59548" cy="5811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77" name="Прямая соединительная линия 1376"/>
            <p:cNvCxnSpPr>
              <a:stCxn id="1370" idx="0"/>
              <a:endCxn id="1371" idx="4"/>
            </p:cNvCxnSpPr>
            <p:nvPr/>
          </p:nvCxnSpPr>
          <p:spPr>
            <a:xfrm flipV="1">
              <a:off x="4262885" y="2893262"/>
              <a:ext cx="189602" cy="14278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78" name="Прямая соединительная линия 1377"/>
            <p:cNvCxnSpPr>
              <a:stCxn id="1359" idx="5"/>
              <a:endCxn id="1370" idx="1"/>
            </p:cNvCxnSpPr>
            <p:nvPr/>
          </p:nvCxnSpPr>
          <p:spPr>
            <a:xfrm rot="16200000" flipV="1">
              <a:off x="4262466" y="3037059"/>
              <a:ext cx="47564" cy="6950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1379" name="Прямая соединительная линия 1378"/>
          <p:cNvCxnSpPr>
            <a:stCxn id="1358" idx="6"/>
            <a:endCxn id="1371" idx="2"/>
          </p:cNvCxnSpPr>
          <p:nvPr/>
        </p:nvCxnSpPr>
        <p:spPr>
          <a:xfrm rot="5400000" flipH="1" flipV="1">
            <a:off x="4421367" y="2964606"/>
            <a:ext cx="86952" cy="94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394" name="TextBox 1393"/>
          <p:cNvSpPr txBox="1"/>
          <p:nvPr/>
        </p:nvSpPr>
        <p:spPr>
          <a:xfrm>
            <a:off x="4143372" y="2887144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ЖИРАФ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grpSp>
        <p:nvGrpSpPr>
          <p:cNvPr id="51" name="Группа 1394"/>
          <p:cNvGrpSpPr/>
          <p:nvPr/>
        </p:nvGrpSpPr>
        <p:grpSpPr>
          <a:xfrm>
            <a:off x="4224353" y="2365325"/>
            <a:ext cx="411190" cy="414417"/>
            <a:chOff x="4017933" y="1986213"/>
            <a:chExt cx="411190" cy="414417"/>
          </a:xfrm>
        </p:grpSpPr>
        <p:cxnSp>
          <p:nvCxnSpPr>
            <p:cNvPr id="1396" name="Прямая соединительная линия 1395"/>
            <p:cNvCxnSpPr>
              <a:stCxn id="1404" idx="7"/>
              <a:endCxn id="1400" idx="1"/>
            </p:cNvCxnSpPr>
            <p:nvPr/>
          </p:nvCxnSpPr>
          <p:spPr>
            <a:xfrm rot="16200000" flipV="1">
              <a:off x="4354956" y="2311979"/>
              <a:ext cx="116410" cy="15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97" name="Прямая соединительная линия 1396"/>
            <p:cNvCxnSpPr>
              <a:stCxn id="1404" idx="4"/>
              <a:endCxn id="1399" idx="1"/>
            </p:cNvCxnSpPr>
            <p:nvPr/>
          </p:nvCxnSpPr>
          <p:spPr>
            <a:xfrm rot="10800000">
              <a:off x="4198773" y="2252202"/>
              <a:ext cx="174565" cy="11907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98" name="Прямая соединительная линия 1397"/>
            <p:cNvCxnSpPr>
              <a:stCxn id="1402" idx="7"/>
              <a:endCxn id="1401" idx="3"/>
            </p:cNvCxnSpPr>
            <p:nvPr/>
          </p:nvCxnSpPr>
          <p:spPr>
            <a:xfrm rot="16200000" flipH="1">
              <a:off x="4223525" y="1870252"/>
              <a:ext cx="6" cy="30784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399" name="8-конечная звезда 1398"/>
            <p:cNvSpPr/>
            <p:nvPr/>
          </p:nvSpPr>
          <p:spPr>
            <a:xfrm rot="1262594">
              <a:off x="4160809" y="2200527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00" name="8-конечная звезда 1399"/>
            <p:cNvSpPr/>
            <p:nvPr/>
          </p:nvSpPr>
          <p:spPr>
            <a:xfrm rot="1262594">
              <a:off x="4375123" y="2202175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01" name="8-конечная звезда 1400"/>
            <p:cNvSpPr/>
            <p:nvPr/>
          </p:nvSpPr>
          <p:spPr>
            <a:xfrm rot="1262594">
              <a:off x="4375123" y="198621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02" name="8-конечная звезда 1401"/>
            <p:cNvSpPr/>
            <p:nvPr/>
          </p:nvSpPr>
          <p:spPr>
            <a:xfrm rot="1262594">
              <a:off x="4017933" y="200813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03" name="8-конечная звезда 1402"/>
            <p:cNvSpPr/>
            <p:nvPr/>
          </p:nvSpPr>
          <p:spPr>
            <a:xfrm rot="1262594">
              <a:off x="4089371" y="2222449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04" name="8-конечная звезда 1403"/>
            <p:cNvSpPr/>
            <p:nvPr/>
          </p:nvSpPr>
          <p:spPr>
            <a:xfrm rot="1262594">
              <a:off x="4371896" y="2357430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405" name="Прямая соединительная линия 1404"/>
            <p:cNvCxnSpPr>
              <a:stCxn id="1400" idx="5"/>
              <a:endCxn id="1401" idx="2"/>
            </p:cNvCxnSpPr>
            <p:nvPr/>
          </p:nvCxnSpPr>
          <p:spPr>
            <a:xfrm rot="5400000" flipH="1" flipV="1">
              <a:off x="4308750" y="2120823"/>
              <a:ext cx="166089" cy="126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06" name="Прямая соединительная линия 1405"/>
            <p:cNvCxnSpPr>
              <a:stCxn id="1403" idx="6"/>
              <a:endCxn id="1402" idx="0"/>
            </p:cNvCxnSpPr>
            <p:nvPr/>
          </p:nvCxnSpPr>
          <p:spPr>
            <a:xfrm rot="16200000" flipV="1">
              <a:off x="4008388" y="2106572"/>
              <a:ext cx="179422" cy="5593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07" name="Прямая соединительная линия 1406"/>
            <p:cNvCxnSpPr>
              <a:stCxn id="1399" idx="5"/>
              <a:endCxn id="1403" idx="0"/>
            </p:cNvCxnSpPr>
            <p:nvPr/>
          </p:nvCxnSpPr>
          <p:spPr>
            <a:xfrm rot="16200000" flipH="1" flipV="1">
              <a:off x="4131062" y="2213360"/>
              <a:ext cx="56291" cy="3527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08" name="Прямая соединительная линия 1407"/>
            <p:cNvCxnSpPr>
              <a:stCxn id="1400" idx="3"/>
              <a:endCxn id="1399" idx="7"/>
            </p:cNvCxnSpPr>
            <p:nvPr/>
          </p:nvCxnSpPr>
          <p:spPr>
            <a:xfrm rot="5400000" flipH="1">
              <a:off x="4283179" y="2145868"/>
              <a:ext cx="23574" cy="16496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417" name="TextBox 1416"/>
          <p:cNvSpPr txBox="1"/>
          <p:nvPr/>
        </p:nvSpPr>
        <p:spPr>
          <a:xfrm>
            <a:off x="4286248" y="2428868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ВІЗНИЧИЙ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grpSp>
        <p:nvGrpSpPr>
          <p:cNvPr id="53" name="Группа 1417"/>
          <p:cNvGrpSpPr/>
          <p:nvPr/>
        </p:nvGrpSpPr>
        <p:grpSpPr>
          <a:xfrm>
            <a:off x="3808104" y="2509849"/>
            <a:ext cx="470249" cy="704837"/>
            <a:chOff x="3357553" y="2345049"/>
            <a:chExt cx="470249" cy="704837"/>
          </a:xfrm>
        </p:grpSpPr>
        <p:cxnSp>
          <p:nvCxnSpPr>
            <p:cNvPr id="1419" name="Прямая соединительная линия 1418"/>
            <p:cNvCxnSpPr>
              <a:stCxn id="1425" idx="6"/>
              <a:endCxn id="1424" idx="0"/>
            </p:cNvCxnSpPr>
            <p:nvPr/>
          </p:nvCxnSpPr>
          <p:spPr>
            <a:xfrm rot="16200000" flipV="1">
              <a:off x="3691172" y="2584715"/>
              <a:ext cx="109630" cy="12902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20" name="Прямая соединительная линия 1419"/>
            <p:cNvCxnSpPr>
              <a:stCxn id="1423" idx="5"/>
              <a:endCxn id="1427" idx="6"/>
            </p:cNvCxnSpPr>
            <p:nvPr/>
          </p:nvCxnSpPr>
          <p:spPr>
            <a:xfrm rot="16200000" flipV="1">
              <a:off x="3407723" y="2536764"/>
              <a:ext cx="24387" cy="6601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421" name="8-конечная звезда 1420"/>
            <p:cNvSpPr/>
            <p:nvPr/>
          </p:nvSpPr>
          <p:spPr>
            <a:xfrm rot="1262594">
              <a:off x="3486402" y="2345049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22" name="8-конечная звезда 1421"/>
            <p:cNvSpPr/>
            <p:nvPr/>
          </p:nvSpPr>
          <p:spPr>
            <a:xfrm rot="1262594">
              <a:off x="3557840" y="2487925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23" name="8-конечная звезда 1422"/>
            <p:cNvSpPr/>
            <p:nvPr/>
          </p:nvSpPr>
          <p:spPr>
            <a:xfrm rot="1262594">
              <a:off x="3436886" y="2579638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24" name="8-конечная звезда 1423"/>
            <p:cNvSpPr/>
            <p:nvPr/>
          </p:nvSpPr>
          <p:spPr>
            <a:xfrm rot="1262594">
              <a:off x="3629278" y="2557715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25" name="8-конечная звезда 1424"/>
            <p:cNvSpPr/>
            <p:nvPr/>
          </p:nvSpPr>
          <p:spPr>
            <a:xfrm rot="1262594">
              <a:off x="3773802" y="2702239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26" name="8-конечная звезда 1425"/>
            <p:cNvSpPr/>
            <p:nvPr/>
          </p:nvSpPr>
          <p:spPr>
            <a:xfrm rot="1262594">
              <a:off x="3770575" y="2413260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27" name="8-конечная звезда 1426"/>
            <p:cNvSpPr/>
            <p:nvPr/>
          </p:nvSpPr>
          <p:spPr>
            <a:xfrm rot="1262594">
              <a:off x="3357553" y="2556136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28" name="8-конечная звезда 1427"/>
            <p:cNvSpPr/>
            <p:nvPr/>
          </p:nvSpPr>
          <p:spPr>
            <a:xfrm rot="1262594">
              <a:off x="3699137" y="2435183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29" name="8-конечная звезда 1428"/>
            <p:cNvSpPr/>
            <p:nvPr/>
          </p:nvSpPr>
          <p:spPr>
            <a:xfrm rot="1262594">
              <a:off x="3413385" y="3006686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30" name="8-конечная звезда 1429"/>
            <p:cNvSpPr/>
            <p:nvPr/>
          </p:nvSpPr>
          <p:spPr>
            <a:xfrm rot="1262594">
              <a:off x="3500429" y="2841888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31" name="8-конечная звезда 1430"/>
            <p:cNvSpPr/>
            <p:nvPr/>
          </p:nvSpPr>
          <p:spPr>
            <a:xfrm rot="1262594">
              <a:off x="3571867" y="2643180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432" name="Прямая соединительная линия 1431"/>
            <p:cNvCxnSpPr>
              <a:stCxn id="1422" idx="6"/>
              <a:endCxn id="1421" idx="7"/>
            </p:cNvCxnSpPr>
            <p:nvPr/>
          </p:nvCxnSpPr>
          <p:spPr>
            <a:xfrm rot="16200000" flipV="1">
              <a:off x="3501986" y="2397176"/>
              <a:ext cx="128640" cy="5645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33" name="Прямая соединительная линия 1432"/>
            <p:cNvCxnSpPr>
              <a:stCxn id="1431" idx="4"/>
              <a:endCxn id="1423" idx="0"/>
            </p:cNvCxnSpPr>
            <p:nvPr/>
          </p:nvCxnSpPr>
          <p:spPr>
            <a:xfrm rot="10800000">
              <a:off x="3489086" y="2616334"/>
              <a:ext cx="84223" cy="4069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34" name="Прямая соединительная линия 1433"/>
            <p:cNvCxnSpPr>
              <a:stCxn id="1424" idx="5"/>
              <a:endCxn id="1422" idx="0"/>
            </p:cNvCxnSpPr>
            <p:nvPr/>
          </p:nvCxnSpPr>
          <p:spPr>
            <a:xfrm rot="16200000" flipV="1">
              <a:off x="3609967" y="2524693"/>
              <a:ext cx="35421" cy="3527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35" name="Прямая соединительная линия 1434"/>
            <p:cNvCxnSpPr>
              <a:stCxn id="1426" idx="5"/>
              <a:endCxn id="1428" idx="7"/>
            </p:cNvCxnSpPr>
            <p:nvPr/>
          </p:nvCxnSpPr>
          <p:spPr>
            <a:xfrm rot="16200000" flipH="1" flipV="1">
              <a:off x="3745495" y="2410102"/>
              <a:ext cx="32892" cy="4292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36" name="Прямая соединительная линия 1435"/>
            <p:cNvCxnSpPr>
              <a:stCxn id="1424" idx="7"/>
              <a:endCxn id="1428" idx="3"/>
            </p:cNvCxnSpPr>
            <p:nvPr/>
          </p:nvCxnSpPr>
          <p:spPr>
            <a:xfrm rot="5400000" flipH="1" flipV="1">
              <a:off x="3636875" y="2509631"/>
              <a:ext cx="108198" cy="2004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37" name="Прямая соединительная линия 1436"/>
            <p:cNvCxnSpPr>
              <a:stCxn id="1429" idx="5"/>
              <a:endCxn id="1430" idx="1"/>
            </p:cNvCxnSpPr>
            <p:nvPr/>
          </p:nvCxnSpPr>
          <p:spPr>
            <a:xfrm rot="5400000" flipH="1" flipV="1">
              <a:off x="3415848" y="2893594"/>
              <a:ext cx="125318" cy="10458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38" name="Прямая соединительная линия 1437"/>
            <p:cNvCxnSpPr>
              <a:stCxn id="1430" idx="7"/>
              <a:endCxn id="1431" idx="2"/>
            </p:cNvCxnSpPr>
            <p:nvPr/>
          </p:nvCxnSpPr>
          <p:spPr>
            <a:xfrm rot="5400000" flipH="1" flipV="1">
              <a:off x="3478851" y="2747857"/>
              <a:ext cx="169778" cy="4394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39" name="Прямая соединительная линия 1438"/>
            <p:cNvCxnSpPr>
              <a:stCxn id="1431" idx="7"/>
              <a:endCxn id="1424" idx="6"/>
            </p:cNvCxnSpPr>
            <p:nvPr/>
          </p:nvCxnSpPr>
          <p:spPr>
            <a:xfrm rot="5400000" flipH="1" flipV="1">
              <a:off x="3591344" y="2581380"/>
              <a:ext cx="96493" cy="5276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40" name="Прямая соединительная линия 1439"/>
            <p:cNvCxnSpPr>
              <a:stCxn id="1425" idx="5"/>
              <a:endCxn id="1431" idx="0"/>
            </p:cNvCxnSpPr>
            <p:nvPr/>
          </p:nvCxnSpPr>
          <p:spPr>
            <a:xfrm rot="16200000" flipV="1">
              <a:off x="3685719" y="2600444"/>
              <a:ext cx="32029" cy="17621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42" name="Прямая соединительная линия 1441"/>
            <p:cNvCxnSpPr>
              <a:stCxn id="1423" idx="7"/>
              <a:endCxn id="1422" idx="5"/>
            </p:cNvCxnSpPr>
            <p:nvPr/>
          </p:nvCxnSpPr>
          <p:spPr>
            <a:xfrm rot="5400000" flipH="1" flipV="1">
              <a:off x="3478506" y="2500305"/>
              <a:ext cx="105424" cy="8531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446" name="TextBox 1445"/>
          <p:cNvSpPr txBox="1"/>
          <p:nvPr/>
        </p:nvSpPr>
        <p:spPr>
          <a:xfrm>
            <a:off x="3536257" y="2500306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ПЕРСЕЙ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grpSp>
        <p:nvGrpSpPr>
          <p:cNvPr id="54" name="Группа 1446"/>
          <p:cNvGrpSpPr/>
          <p:nvPr/>
        </p:nvGrpSpPr>
        <p:grpSpPr>
          <a:xfrm rot="248670">
            <a:off x="5476076" y="1848327"/>
            <a:ext cx="1857394" cy="3278058"/>
            <a:chOff x="5649885" y="1363613"/>
            <a:chExt cx="1857394" cy="3278058"/>
          </a:xfrm>
        </p:grpSpPr>
        <p:cxnSp>
          <p:nvCxnSpPr>
            <p:cNvPr id="1448" name="Прямая соединительная линия 1447"/>
            <p:cNvCxnSpPr>
              <a:stCxn id="1452" idx="5"/>
              <a:endCxn id="1459" idx="0"/>
            </p:cNvCxnSpPr>
            <p:nvPr/>
          </p:nvCxnSpPr>
          <p:spPr>
            <a:xfrm rot="15951330" flipV="1">
              <a:off x="6678064" y="1878821"/>
              <a:ext cx="184799" cy="10014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449" name="8-конечная звезда 1448"/>
            <p:cNvSpPr/>
            <p:nvPr/>
          </p:nvSpPr>
          <p:spPr>
            <a:xfrm rot="1262594">
              <a:off x="6993443" y="4282014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50" name="8-конечная звезда 1449"/>
            <p:cNvSpPr/>
            <p:nvPr/>
          </p:nvSpPr>
          <p:spPr>
            <a:xfrm rot="1262594">
              <a:off x="6729090" y="4587671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51" name="8-конечная звезда 1450"/>
            <p:cNvSpPr/>
            <p:nvPr/>
          </p:nvSpPr>
          <p:spPr>
            <a:xfrm rot="1262594">
              <a:off x="7169532" y="3766935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52" name="8-конечная звезда 1451"/>
            <p:cNvSpPr/>
            <p:nvPr/>
          </p:nvSpPr>
          <p:spPr>
            <a:xfrm rot="1262594">
              <a:off x="6814253" y="2015573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53" name="8-конечная звезда 1452"/>
            <p:cNvSpPr/>
            <p:nvPr/>
          </p:nvSpPr>
          <p:spPr>
            <a:xfrm rot="1262594">
              <a:off x="7464079" y="2899614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54" name="8-конечная звезда 1453"/>
            <p:cNvSpPr/>
            <p:nvPr/>
          </p:nvSpPr>
          <p:spPr>
            <a:xfrm rot="1262594">
              <a:off x="7346383" y="3252271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56" name="8-конечная звезда 1455"/>
            <p:cNvSpPr/>
            <p:nvPr/>
          </p:nvSpPr>
          <p:spPr>
            <a:xfrm rot="1262594">
              <a:off x="5792762" y="1450658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57" name="8-конечная звезда 1456"/>
            <p:cNvSpPr/>
            <p:nvPr/>
          </p:nvSpPr>
          <p:spPr>
            <a:xfrm rot="1262594">
              <a:off x="5721323" y="1363613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58" name="8-конечная звезда 1457"/>
            <p:cNvSpPr/>
            <p:nvPr/>
          </p:nvSpPr>
          <p:spPr>
            <a:xfrm rot="1262594">
              <a:off x="5649885" y="1435052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59" name="8-конечная звезда 1458"/>
            <p:cNvSpPr/>
            <p:nvPr/>
          </p:nvSpPr>
          <p:spPr>
            <a:xfrm rot="1262594">
              <a:off x="6672082" y="1810999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60" name="8-конечная звезда 1459"/>
            <p:cNvSpPr/>
            <p:nvPr/>
          </p:nvSpPr>
          <p:spPr>
            <a:xfrm rot="1262594">
              <a:off x="7374765" y="2462338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61" name="8-конечная звезда 1460"/>
            <p:cNvSpPr/>
            <p:nvPr/>
          </p:nvSpPr>
          <p:spPr>
            <a:xfrm rot="1262594">
              <a:off x="5722903" y="1509717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62" name="8-конечная звезда 1461"/>
            <p:cNvSpPr/>
            <p:nvPr/>
          </p:nvSpPr>
          <p:spPr>
            <a:xfrm rot="1262594">
              <a:off x="5865777" y="1508068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63" name="8-конечная звезда 1462"/>
            <p:cNvSpPr/>
            <p:nvPr/>
          </p:nvSpPr>
          <p:spPr>
            <a:xfrm rot="1262594">
              <a:off x="6080093" y="1579507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64" name="8-конечная звезда 1463"/>
            <p:cNvSpPr/>
            <p:nvPr/>
          </p:nvSpPr>
          <p:spPr>
            <a:xfrm rot="1262594">
              <a:off x="6292919" y="1539389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65" name="8-конечная звезда 1464"/>
            <p:cNvSpPr/>
            <p:nvPr/>
          </p:nvSpPr>
          <p:spPr>
            <a:xfrm rot="1262594">
              <a:off x="7215023" y="2403289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466" name="Прямая соединительная линия 1465"/>
            <p:cNvCxnSpPr>
              <a:stCxn id="1465" idx="4"/>
              <a:endCxn id="1452" idx="7"/>
            </p:cNvCxnSpPr>
            <p:nvPr/>
          </p:nvCxnSpPr>
          <p:spPr>
            <a:xfrm rot="10551330">
              <a:off x="6870239" y="2015861"/>
              <a:ext cx="331941" cy="41727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68" name="Прямая соединительная линия 1467"/>
            <p:cNvCxnSpPr>
              <a:stCxn id="1459" idx="5"/>
              <a:endCxn id="1472" idx="7"/>
            </p:cNvCxnSpPr>
            <p:nvPr/>
          </p:nvCxnSpPr>
          <p:spPr>
            <a:xfrm rot="15951330" flipV="1">
              <a:off x="6480732" y="1622938"/>
              <a:ext cx="281766" cy="10650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69" name="Прямая соединительная линия 1468"/>
            <p:cNvCxnSpPr>
              <a:stCxn id="1465" idx="0"/>
              <a:endCxn id="1460" idx="4"/>
            </p:cNvCxnSpPr>
            <p:nvPr/>
          </p:nvCxnSpPr>
          <p:spPr>
            <a:xfrm rot="21351330">
              <a:off x="7268673" y="2436093"/>
              <a:ext cx="106082" cy="4397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70" name="Прямая соединительная линия 1469"/>
            <p:cNvCxnSpPr>
              <a:stCxn id="1453" idx="5"/>
              <a:endCxn id="1460" idx="0"/>
            </p:cNvCxnSpPr>
            <p:nvPr/>
          </p:nvCxnSpPr>
          <p:spPr>
            <a:xfrm rot="15951330" flipV="1">
              <a:off x="7240181" y="2681279"/>
              <a:ext cx="413073" cy="3061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71" name="Прямая соединительная линия 1470"/>
            <p:cNvCxnSpPr>
              <a:stCxn id="1464" idx="7"/>
              <a:endCxn id="1472" idx="5"/>
            </p:cNvCxnSpPr>
            <p:nvPr/>
          </p:nvCxnSpPr>
          <p:spPr>
            <a:xfrm rot="5151330" flipH="1" flipV="1">
              <a:off x="6425307" y="1450742"/>
              <a:ext cx="16661" cy="17976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472" name="8-конечная звезда 1471"/>
            <p:cNvSpPr/>
            <p:nvPr/>
          </p:nvSpPr>
          <p:spPr>
            <a:xfrm rot="1262594">
              <a:off x="6506643" y="1523491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473" name="Прямая соединительная линия 1472"/>
            <p:cNvCxnSpPr>
              <a:stCxn id="1450" idx="0"/>
              <a:endCxn id="1449" idx="2"/>
            </p:cNvCxnSpPr>
            <p:nvPr/>
          </p:nvCxnSpPr>
          <p:spPr>
            <a:xfrm rot="21351330" flipV="1">
              <a:off x="6771105" y="4342885"/>
              <a:ext cx="249828" cy="27281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74" name="Прямая соединительная линия 1473"/>
            <p:cNvCxnSpPr>
              <a:stCxn id="1449" idx="6"/>
              <a:endCxn id="1451" idx="1"/>
            </p:cNvCxnSpPr>
            <p:nvPr/>
          </p:nvCxnSpPr>
          <p:spPr>
            <a:xfrm rot="5151330" flipH="1" flipV="1">
              <a:off x="6887082" y="3944785"/>
              <a:ext cx="458408" cy="20596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75" name="Прямая соединительная линия 1474"/>
            <p:cNvCxnSpPr>
              <a:stCxn id="1451" idx="0"/>
              <a:endCxn id="1454" idx="1"/>
            </p:cNvCxnSpPr>
            <p:nvPr/>
          </p:nvCxnSpPr>
          <p:spPr>
            <a:xfrm rot="21351330" flipV="1">
              <a:off x="7196730" y="3300125"/>
              <a:ext cx="198065" cy="49209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76" name="Прямая соединительная линия 1475"/>
            <p:cNvCxnSpPr>
              <a:stCxn id="1454" idx="5"/>
              <a:endCxn id="1453" idx="1"/>
            </p:cNvCxnSpPr>
            <p:nvPr/>
          </p:nvCxnSpPr>
          <p:spPr>
            <a:xfrm rot="5151330" flipH="1" flipV="1">
              <a:off x="7275539" y="3018784"/>
              <a:ext cx="302585" cy="15751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77" name="Прямая соединительная линия 1476"/>
            <p:cNvCxnSpPr>
              <a:stCxn id="1461" idx="1"/>
              <a:endCxn id="1456" idx="1"/>
            </p:cNvCxnSpPr>
            <p:nvPr/>
          </p:nvCxnSpPr>
          <p:spPr>
            <a:xfrm rot="5400000" flipH="1" flipV="1">
              <a:off x="5757302" y="1495561"/>
              <a:ext cx="69393" cy="6226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78" name="Прямая соединительная линия 1477"/>
            <p:cNvCxnSpPr>
              <a:stCxn id="1461" idx="4"/>
              <a:endCxn id="1458" idx="2"/>
            </p:cNvCxnSpPr>
            <p:nvPr/>
          </p:nvCxnSpPr>
          <p:spPr>
            <a:xfrm rot="10800000">
              <a:off x="5663730" y="1476812"/>
              <a:ext cx="60975" cy="5021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79" name="Прямая соединительная линия 1478"/>
            <p:cNvCxnSpPr>
              <a:stCxn id="1458" idx="6"/>
              <a:endCxn id="1457" idx="2"/>
            </p:cNvCxnSpPr>
            <p:nvPr/>
          </p:nvCxnSpPr>
          <p:spPr>
            <a:xfrm rot="5400000" flipH="1" flipV="1">
              <a:off x="5691644" y="1392970"/>
              <a:ext cx="31121" cy="5592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80" name="Прямая соединительная линия 1479"/>
            <p:cNvCxnSpPr>
              <a:stCxn id="1456" idx="4"/>
              <a:endCxn id="1457" idx="1"/>
            </p:cNvCxnSpPr>
            <p:nvPr/>
          </p:nvCxnSpPr>
          <p:spPr>
            <a:xfrm rot="10800000">
              <a:off x="5751695" y="1404954"/>
              <a:ext cx="42509" cy="5954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81" name="Прямая соединительная линия 1480"/>
            <p:cNvCxnSpPr>
              <a:stCxn id="1462" idx="5"/>
              <a:endCxn id="1456" idx="1"/>
            </p:cNvCxnSpPr>
            <p:nvPr/>
          </p:nvCxnSpPr>
          <p:spPr>
            <a:xfrm rot="16200000" flipV="1">
              <a:off x="5843276" y="1471855"/>
              <a:ext cx="18396" cy="5868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82" name="Прямая соединительная линия 1481"/>
            <p:cNvCxnSpPr>
              <a:stCxn id="1463" idx="4"/>
              <a:endCxn id="1462" idx="1"/>
            </p:cNvCxnSpPr>
            <p:nvPr/>
          </p:nvCxnSpPr>
          <p:spPr>
            <a:xfrm rot="10800000">
              <a:off x="5903740" y="1559742"/>
              <a:ext cx="178154" cy="3707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83" name="Прямая соединительная линия 1482"/>
            <p:cNvCxnSpPr>
              <a:stCxn id="1464" idx="4"/>
              <a:endCxn id="1463" idx="0"/>
            </p:cNvCxnSpPr>
            <p:nvPr/>
          </p:nvCxnSpPr>
          <p:spPr>
            <a:xfrm rot="10551330" flipV="1">
              <a:off x="6130356" y="1562641"/>
              <a:ext cx="166303" cy="4761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496" name="TextBox 1495"/>
          <p:cNvSpPr txBox="1"/>
          <p:nvPr/>
        </p:nvSpPr>
        <p:spPr>
          <a:xfrm rot="17554639">
            <a:off x="6425445" y="4413514"/>
            <a:ext cx="70215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ГІДРА</a:t>
            </a:r>
            <a:endParaRPr lang="uk-UA" sz="8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1497" name="TextBox 1496"/>
          <p:cNvSpPr txBox="1"/>
          <p:nvPr/>
        </p:nvSpPr>
        <p:spPr>
          <a:xfrm rot="2825122">
            <a:off x="6027795" y="2087985"/>
            <a:ext cx="70215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ГІДРА</a:t>
            </a:r>
            <a:endParaRPr lang="uk-UA" sz="8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grpSp>
        <p:nvGrpSpPr>
          <p:cNvPr id="56" name="Группа 1497"/>
          <p:cNvGrpSpPr/>
          <p:nvPr/>
        </p:nvGrpSpPr>
        <p:grpSpPr>
          <a:xfrm>
            <a:off x="6143636" y="2320312"/>
            <a:ext cx="195600" cy="465746"/>
            <a:chOff x="6507142" y="1664972"/>
            <a:chExt cx="195600" cy="465746"/>
          </a:xfrm>
        </p:grpSpPr>
        <p:sp>
          <p:nvSpPr>
            <p:cNvPr id="1499" name="8-конечная звезда 1498"/>
            <p:cNvSpPr/>
            <p:nvPr/>
          </p:nvSpPr>
          <p:spPr>
            <a:xfrm rot="1262594">
              <a:off x="6507142" y="1935118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00" name="8-конечная звезда 1499"/>
            <p:cNvSpPr/>
            <p:nvPr/>
          </p:nvSpPr>
          <p:spPr>
            <a:xfrm rot="1262594">
              <a:off x="6659542" y="2087518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01" name="8-конечная звезда 1500"/>
            <p:cNvSpPr/>
            <p:nvPr/>
          </p:nvSpPr>
          <p:spPr>
            <a:xfrm rot="1262594">
              <a:off x="6578580" y="1664972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502" name="Прямая соединительная линия 1501"/>
            <p:cNvCxnSpPr>
              <a:stCxn id="1499" idx="7"/>
              <a:endCxn id="1500" idx="1"/>
            </p:cNvCxnSpPr>
            <p:nvPr/>
          </p:nvCxnSpPr>
          <p:spPr>
            <a:xfrm rot="16200000" flipH="1">
              <a:off x="6528741" y="1967687"/>
              <a:ext cx="180911" cy="14143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03" name="Прямая соединительная линия 1502"/>
            <p:cNvCxnSpPr>
              <a:stCxn id="1499" idx="6"/>
              <a:endCxn id="1501" idx="3"/>
            </p:cNvCxnSpPr>
            <p:nvPr/>
          </p:nvCxnSpPr>
          <p:spPr>
            <a:xfrm rot="5400000" flipH="1" flipV="1">
              <a:off x="6437861" y="1793980"/>
              <a:ext cx="241216" cy="4394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04" name="Прямая соединительная линия 1503"/>
            <p:cNvCxnSpPr>
              <a:stCxn id="1500" idx="1"/>
              <a:endCxn id="1501" idx="0"/>
            </p:cNvCxnSpPr>
            <p:nvPr/>
          </p:nvCxnSpPr>
          <p:spPr>
            <a:xfrm rot="5400000" flipH="1">
              <a:off x="6437861" y="1876806"/>
              <a:ext cx="434530" cy="6957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505" name="TextBox 1504"/>
          <p:cNvSpPr txBox="1"/>
          <p:nvPr/>
        </p:nvSpPr>
        <p:spPr>
          <a:xfrm rot="2919709">
            <a:off x="5898977" y="2708998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СЕКСТАНТ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grpSp>
        <p:nvGrpSpPr>
          <p:cNvPr id="57" name="Группа 1505"/>
          <p:cNvGrpSpPr/>
          <p:nvPr/>
        </p:nvGrpSpPr>
        <p:grpSpPr>
          <a:xfrm rot="749591">
            <a:off x="3889553" y="1287574"/>
            <a:ext cx="751019" cy="682461"/>
            <a:chOff x="3475433" y="722250"/>
            <a:chExt cx="751019" cy="682461"/>
          </a:xfrm>
        </p:grpSpPr>
        <p:sp>
          <p:nvSpPr>
            <p:cNvPr id="1507" name="8-конечная звезда 1506"/>
            <p:cNvSpPr/>
            <p:nvPr/>
          </p:nvSpPr>
          <p:spPr>
            <a:xfrm rot="1262594">
              <a:off x="3936952" y="93656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08" name="8-конечная звезда 1507"/>
            <p:cNvSpPr/>
            <p:nvPr/>
          </p:nvSpPr>
          <p:spPr>
            <a:xfrm rot="1262594">
              <a:off x="3861710" y="99514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09" name="8-конечная звезда 1508"/>
            <p:cNvSpPr/>
            <p:nvPr/>
          </p:nvSpPr>
          <p:spPr>
            <a:xfrm rot="1262594">
              <a:off x="3801265" y="1015071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10" name="8-конечная звезда 1509"/>
            <p:cNvSpPr/>
            <p:nvPr/>
          </p:nvSpPr>
          <p:spPr>
            <a:xfrm rot="1262594">
              <a:off x="3931325" y="1272302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11" name="8-конечная звезда 1510"/>
            <p:cNvSpPr/>
            <p:nvPr/>
          </p:nvSpPr>
          <p:spPr>
            <a:xfrm rot="1262594">
              <a:off x="3772232" y="1170400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12" name="8-конечная звезда 1511"/>
            <p:cNvSpPr/>
            <p:nvPr/>
          </p:nvSpPr>
          <p:spPr>
            <a:xfrm rot="1262594">
              <a:off x="4008391" y="722250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13" name="8-конечная звезда 1512"/>
            <p:cNvSpPr/>
            <p:nvPr/>
          </p:nvSpPr>
          <p:spPr>
            <a:xfrm rot="1262594">
              <a:off x="3582465" y="867829"/>
              <a:ext cx="72483" cy="72483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14" name="8-конечная звезда 1513"/>
            <p:cNvSpPr/>
            <p:nvPr/>
          </p:nvSpPr>
          <p:spPr>
            <a:xfrm rot="1262594">
              <a:off x="3476620" y="1247307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15" name="8-конечная звезда 1514"/>
            <p:cNvSpPr/>
            <p:nvPr/>
          </p:nvSpPr>
          <p:spPr>
            <a:xfrm rot="1262594">
              <a:off x="3618055" y="1357911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16" name="8-конечная звезда 1515"/>
            <p:cNvSpPr/>
            <p:nvPr/>
          </p:nvSpPr>
          <p:spPr>
            <a:xfrm rot="1262594">
              <a:off x="3475433" y="1099907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17" name="8-конечная звезда 1516"/>
            <p:cNvSpPr/>
            <p:nvPr/>
          </p:nvSpPr>
          <p:spPr>
            <a:xfrm rot="1262594">
              <a:off x="3512979" y="1317945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18" name="8-конечная звезда 1517"/>
            <p:cNvSpPr/>
            <p:nvPr/>
          </p:nvSpPr>
          <p:spPr>
            <a:xfrm rot="1262594">
              <a:off x="4153969" y="1153581"/>
              <a:ext cx="72483" cy="72483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519" name="Прямая соединительная линия 1518"/>
            <p:cNvCxnSpPr>
              <a:stCxn id="1515" idx="4"/>
              <a:endCxn id="1517" idx="0"/>
            </p:cNvCxnSpPr>
            <p:nvPr/>
          </p:nvCxnSpPr>
          <p:spPr>
            <a:xfrm rot="9917941">
              <a:off x="3562163" y="1342336"/>
              <a:ext cx="53509" cy="3798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20" name="Прямая соединительная линия 1519"/>
            <p:cNvCxnSpPr>
              <a:stCxn id="1517" idx="4"/>
              <a:endCxn id="1514" idx="1"/>
            </p:cNvCxnSpPr>
            <p:nvPr/>
          </p:nvCxnSpPr>
          <p:spPr>
            <a:xfrm rot="9917941" flipH="1">
              <a:off x="3509274" y="1292124"/>
              <a:ext cx="5514" cy="4078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21" name="Прямая соединительная линия 1520"/>
            <p:cNvCxnSpPr>
              <a:stCxn id="1514" idx="6"/>
              <a:endCxn id="1516" idx="1"/>
            </p:cNvCxnSpPr>
            <p:nvPr/>
          </p:nvCxnSpPr>
          <p:spPr>
            <a:xfrm rot="4517941" flipH="1" flipV="1">
              <a:off x="3457984" y="1183603"/>
              <a:ext cx="100789" cy="2635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22" name="Прямая соединительная линия 1521"/>
            <p:cNvCxnSpPr>
              <a:stCxn id="1509" idx="7"/>
              <a:endCxn id="1507" idx="3"/>
            </p:cNvCxnSpPr>
            <p:nvPr/>
          </p:nvCxnSpPr>
          <p:spPr>
            <a:xfrm rot="4517941" flipH="1" flipV="1">
              <a:off x="3879700" y="953882"/>
              <a:ext cx="32818" cy="9787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23" name="Прямая соединительная линия 1522"/>
            <p:cNvCxnSpPr>
              <a:stCxn id="1509" idx="5"/>
              <a:endCxn id="1513" idx="1"/>
            </p:cNvCxnSpPr>
            <p:nvPr/>
          </p:nvCxnSpPr>
          <p:spPr>
            <a:xfrm rot="15317941" flipV="1">
              <a:off x="3663241" y="898541"/>
              <a:ext cx="124245" cy="15750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24" name="Прямая соединительная линия 1523"/>
            <p:cNvCxnSpPr>
              <a:stCxn id="1510" idx="4"/>
              <a:endCxn id="1511" idx="1"/>
            </p:cNvCxnSpPr>
            <p:nvPr/>
          </p:nvCxnSpPr>
          <p:spPr>
            <a:xfrm rot="9917941">
              <a:off x="3820776" y="1207582"/>
              <a:ext cx="101768" cy="9651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25" name="Прямая соединительная линия 1524"/>
            <p:cNvCxnSpPr>
              <a:stCxn id="1511" idx="6"/>
              <a:endCxn id="1509" idx="1"/>
            </p:cNvCxnSpPr>
            <p:nvPr/>
          </p:nvCxnSpPr>
          <p:spPr>
            <a:xfrm rot="4517941" flipH="1" flipV="1">
              <a:off x="3776922" y="1091437"/>
              <a:ext cx="94313" cy="5607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26" name="Прямая соединительная линия 1525"/>
            <p:cNvCxnSpPr>
              <a:stCxn id="1514" idx="0"/>
              <a:endCxn id="1511" idx="2"/>
            </p:cNvCxnSpPr>
            <p:nvPr/>
          </p:nvCxnSpPr>
          <p:spPr>
            <a:xfrm rot="20717941">
              <a:off x="3519071" y="1244220"/>
              <a:ext cx="273254" cy="1326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27" name="Прямая соединительная линия 1526"/>
            <p:cNvCxnSpPr>
              <a:stCxn id="1513" idx="6"/>
              <a:endCxn id="1512" idx="3"/>
            </p:cNvCxnSpPr>
            <p:nvPr/>
          </p:nvCxnSpPr>
          <p:spPr>
            <a:xfrm rot="5400000" flipH="1" flipV="1">
              <a:off x="3766202" y="625732"/>
              <a:ext cx="110033" cy="37899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28" name="Прямая соединительная линия 1527"/>
            <p:cNvCxnSpPr>
              <a:stCxn id="1507" idx="6"/>
              <a:endCxn id="1512" idx="7"/>
            </p:cNvCxnSpPr>
            <p:nvPr/>
          </p:nvCxnSpPr>
          <p:spPr>
            <a:xfrm rot="5400000" flipH="1" flipV="1">
              <a:off x="3916818" y="795117"/>
              <a:ext cx="200077" cy="8641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29" name="Прямая соединительная линия 1528"/>
            <p:cNvCxnSpPr>
              <a:stCxn id="1510" idx="0"/>
              <a:endCxn id="1518" idx="3"/>
            </p:cNvCxnSpPr>
            <p:nvPr/>
          </p:nvCxnSpPr>
          <p:spPr>
            <a:xfrm rot="20717941" flipV="1">
              <a:off x="3973111" y="1228272"/>
              <a:ext cx="194395" cy="5699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30" name="Прямая соединительная линия 1529"/>
            <p:cNvCxnSpPr>
              <a:stCxn id="1518" idx="5"/>
              <a:endCxn id="1507" idx="5"/>
            </p:cNvCxnSpPr>
            <p:nvPr/>
          </p:nvCxnSpPr>
          <p:spPr>
            <a:xfrm rot="16200000" flipV="1">
              <a:off x="3955335" y="936543"/>
              <a:ext cx="217814" cy="22250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58" name="Группа 1536"/>
          <p:cNvGrpSpPr/>
          <p:nvPr/>
        </p:nvGrpSpPr>
        <p:grpSpPr>
          <a:xfrm rot="21798">
            <a:off x="3893346" y="1000108"/>
            <a:ext cx="696517" cy="357190"/>
            <a:chOff x="3365448" y="434919"/>
            <a:chExt cx="780759" cy="400391"/>
          </a:xfrm>
        </p:grpSpPr>
        <p:cxnSp>
          <p:nvCxnSpPr>
            <p:cNvPr id="1538" name="Прямая соединительная линия 1537"/>
            <p:cNvCxnSpPr>
              <a:stCxn id="1542" idx="6"/>
              <a:endCxn id="1544" idx="0"/>
            </p:cNvCxnSpPr>
            <p:nvPr/>
          </p:nvCxnSpPr>
          <p:spPr>
            <a:xfrm rot="16200000" flipV="1">
              <a:off x="4012805" y="470477"/>
              <a:ext cx="101003" cy="12427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39" name="Прямая соединительная линия 1538"/>
            <p:cNvCxnSpPr>
              <a:stCxn id="1547" idx="7"/>
              <a:endCxn id="1544" idx="0"/>
            </p:cNvCxnSpPr>
            <p:nvPr/>
          </p:nvCxnSpPr>
          <p:spPr>
            <a:xfrm rot="16200000" flipH="1">
              <a:off x="3936040" y="416982"/>
              <a:ext cx="34363" cy="9589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540" name="8-конечная звезда 1539"/>
            <p:cNvSpPr/>
            <p:nvPr/>
          </p:nvSpPr>
          <p:spPr>
            <a:xfrm rot="1262594">
              <a:off x="3652780" y="509516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41" name="8-конечная звезда 1540"/>
            <p:cNvSpPr/>
            <p:nvPr/>
          </p:nvSpPr>
          <p:spPr>
            <a:xfrm rot="1262594">
              <a:off x="3724217" y="580953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42" name="8-конечная звезда 1541"/>
            <p:cNvSpPr/>
            <p:nvPr/>
          </p:nvSpPr>
          <p:spPr>
            <a:xfrm rot="1262594">
              <a:off x="4081407" y="580953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43" name="8-конечная звезда 1542"/>
            <p:cNvSpPr/>
            <p:nvPr/>
          </p:nvSpPr>
          <p:spPr>
            <a:xfrm rot="1262594">
              <a:off x="3509904" y="652392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44" name="8-конечная звезда 1543"/>
            <p:cNvSpPr/>
            <p:nvPr/>
          </p:nvSpPr>
          <p:spPr>
            <a:xfrm rot="1262594">
              <a:off x="3938531" y="438077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45" name="8-конечная звезда 1544"/>
            <p:cNvSpPr/>
            <p:nvPr/>
          </p:nvSpPr>
          <p:spPr>
            <a:xfrm rot="1262594">
              <a:off x="3365448" y="579374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46" name="8-конечная звезда 1545"/>
            <p:cNvSpPr/>
            <p:nvPr/>
          </p:nvSpPr>
          <p:spPr>
            <a:xfrm rot="1262594">
              <a:off x="3935374" y="649234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47" name="8-конечная звезда 1546"/>
            <p:cNvSpPr/>
            <p:nvPr/>
          </p:nvSpPr>
          <p:spPr>
            <a:xfrm rot="1262594">
              <a:off x="3863935" y="434919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48" name="8-конечная звезда 1547"/>
            <p:cNvSpPr/>
            <p:nvPr/>
          </p:nvSpPr>
          <p:spPr>
            <a:xfrm rot="1262594">
              <a:off x="3506746" y="521964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49" name="8-конечная звезда 1548"/>
            <p:cNvSpPr/>
            <p:nvPr/>
          </p:nvSpPr>
          <p:spPr>
            <a:xfrm rot="1262594">
              <a:off x="3649621" y="720672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50" name="8-конечная звезда 1549"/>
            <p:cNvSpPr/>
            <p:nvPr/>
          </p:nvSpPr>
          <p:spPr>
            <a:xfrm rot="1262594">
              <a:off x="3506746" y="792110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551" name="Прямая соединительная линия 1550"/>
            <p:cNvCxnSpPr>
              <a:stCxn id="1541" idx="7"/>
              <a:endCxn id="1546" idx="4"/>
            </p:cNvCxnSpPr>
            <p:nvPr/>
          </p:nvCxnSpPr>
          <p:spPr>
            <a:xfrm rot="16200000" flipH="1">
              <a:off x="3830079" y="556342"/>
              <a:ext cx="62881" cy="15059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52" name="Прямая соединительная линия 1551"/>
            <p:cNvCxnSpPr>
              <a:stCxn id="1546" idx="0"/>
              <a:endCxn id="1542" idx="3"/>
            </p:cNvCxnSpPr>
            <p:nvPr/>
          </p:nvCxnSpPr>
          <p:spPr>
            <a:xfrm flipV="1">
              <a:off x="3977133" y="626509"/>
              <a:ext cx="107066" cy="5208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53" name="Прямая соединительная линия 1552"/>
            <p:cNvCxnSpPr>
              <a:stCxn id="1540" idx="7"/>
              <a:endCxn id="1547" idx="4"/>
            </p:cNvCxnSpPr>
            <p:nvPr/>
          </p:nvCxnSpPr>
          <p:spPr>
            <a:xfrm rot="5400000" flipH="1" flipV="1">
              <a:off x="3750084" y="413468"/>
              <a:ext cx="79997" cy="15058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54" name="Прямая соединительная линия 1553"/>
            <p:cNvCxnSpPr>
              <a:stCxn id="1541" idx="5"/>
              <a:endCxn id="1540" idx="0"/>
            </p:cNvCxnSpPr>
            <p:nvPr/>
          </p:nvCxnSpPr>
          <p:spPr>
            <a:xfrm rot="16200000" flipV="1">
              <a:off x="3714343" y="554627"/>
              <a:ext cx="30195" cy="2804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55" name="Прямая соединительная линия 1554"/>
            <p:cNvCxnSpPr>
              <a:stCxn id="1540" idx="4"/>
              <a:endCxn id="1548" idx="0"/>
            </p:cNvCxnSpPr>
            <p:nvPr/>
          </p:nvCxnSpPr>
          <p:spPr>
            <a:xfrm rot="10800000" flipV="1">
              <a:off x="3548505" y="530282"/>
              <a:ext cx="106436" cy="2103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56" name="Прямая соединительная линия 1555"/>
            <p:cNvCxnSpPr>
              <a:stCxn id="1548" idx="3"/>
              <a:endCxn id="1545" idx="6"/>
            </p:cNvCxnSpPr>
            <p:nvPr/>
          </p:nvCxnSpPr>
          <p:spPr>
            <a:xfrm rot="5400000">
              <a:off x="3440955" y="513524"/>
              <a:ext cx="28840" cy="10646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57" name="Прямая соединительная линия 1556"/>
            <p:cNvCxnSpPr>
              <a:stCxn id="1543" idx="7"/>
              <a:endCxn id="1541" idx="3"/>
            </p:cNvCxnSpPr>
            <p:nvPr/>
          </p:nvCxnSpPr>
          <p:spPr>
            <a:xfrm rot="5400000" flipH="1" flipV="1">
              <a:off x="3626897" y="571525"/>
              <a:ext cx="45127" cy="15509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58" name="Прямая соединительная линия 1557"/>
            <p:cNvCxnSpPr>
              <a:stCxn id="1543" idx="3"/>
              <a:endCxn id="1545" idx="1"/>
            </p:cNvCxnSpPr>
            <p:nvPr/>
          </p:nvCxnSpPr>
          <p:spPr>
            <a:xfrm rot="5400000" flipH="1">
              <a:off x="3424604" y="609856"/>
              <a:ext cx="66900" cy="10928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59" name="Прямая соединительная линия 1558"/>
            <p:cNvCxnSpPr>
              <a:stCxn id="1549" idx="3"/>
              <a:endCxn id="1543" idx="0"/>
            </p:cNvCxnSpPr>
            <p:nvPr/>
          </p:nvCxnSpPr>
          <p:spPr>
            <a:xfrm rot="5400000" flipH="1">
              <a:off x="3584703" y="684266"/>
              <a:ext cx="54617" cy="7893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60" name="Прямая соединительная линия 1559"/>
            <p:cNvCxnSpPr>
              <a:stCxn id="1550" idx="6"/>
              <a:endCxn id="1543" idx="2"/>
            </p:cNvCxnSpPr>
            <p:nvPr/>
          </p:nvCxnSpPr>
          <p:spPr>
            <a:xfrm rot="16200000" flipV="1">
              <a:off x="3494126" y="751575"/>
              <a:ext cx="78520" cy="543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562" name="TextBox 1561"/>
          <p:cNvSpPr txBox="1"/>
          <p:nvPr/>
        </p:nvSpPr>
        <p:spPr>
          <a:xfrm rot="21428907">
            <a:off x="3675003" y="1582718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ОРІОН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1563" name="TextBox 1562"/>
          <p:cNvSpPr txBox="1"/>
          <p:nvPr/>
        </p:nvSpPr>
        <p:spPr>
          <a:xfrm rot="21428907">
            <a:off x="3718874" y="939776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ЗАЄЦЬ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grpSp>
        <p:nvGrpSpPr>
          <p:cNvPr id="59" name="Группа 1563"/>
          <p:cNvGrpSpPr/>
          <p:nvPr/>
        </p:nvGrpSpPr>
        <p:grpSpPr>
          <a:xfrm>
            <a:off x="4572000" y="1379220"/>
            <a:ext cx="1256069" cy="478144"/>
            <a:chOff x="4294142" y="785794"/>
            <a:chExt cx="1256069" cy="478144"/>
          </a:xfrm>
        </p:grpSpPr>
        <p:cxnSp>
          <p:nvCxnSpPr>
            <p:cNvPr id="1565" name="Прямая соединительная линия 1564"/>
            <p:cNvCxnSpPr>
              <a:stCxn id="1574" idx="4"/>
              <a:endCxn id="1575" idx="0"/>
            </p:cNvCxnSpPr>
            <p:nvPr/>
          </p:nvCxnSpPr>
          <p:spPr>
            <a:xfrm rot="10800000">
              <a:off x="4620075" y="1178656"/>
              <a:ext cx="46726" cy="5592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66" name="Прямая соединительная линия 1565"/>
            <p:cNvCxnSpPr>
              <a:stCxn id="1575" idx="4"/>
              <a:endCxn id="1572" idx="1"/>
            </p:cNvCxnSpPr>
            <p:nvPr/>
          </p:nvCxnSpPr>
          <p:spPr>
            <a:xfrm rot="10800000">
              <a:off x="4465813" y="1119201"/>
              <a:ext cx="113945" cy="4394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567" name="8-конечная звезда 1566"/>
            <p:cNvSpPr/>
            <p:nvPr/>
          </p:nvSpPr>
          <p:spPr>
            <a:xfrm rot="1262594">
              <a:off x="4294142" y="84485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68" name="8-конечная звезда 1567"/>
            <p:cNvSpPr/>
            <p:nvPr/>
          </p:nvSpPr>
          <p:spPr>
            <a:xfrm rot="1262594">
              <a:off x="5222837" y="793689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69" name="8-конечная звезда 1568"/>
            <p:cNvSpPr/>
            <p:nvPr/>
          </p:nvSpPr>
          <p:spPr>
            <a:xfrm rot="1262594">
              <a:off x="4435440" y="785794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70" name="8-конечная звезда 1569"/>
            <p:cNvSpPr/>
            <p:nvPr/>
          </p:nvSpPr>
          <p:spPr>
            <a:xfrm rot="1262594">
              <a:off x="4935505" y="934985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71" name="8-конечная звезда 1570"/>
            <p:cNvSpPr/>
            <p:nvPr/>
          </p:nvSpPr>
          <p:spPr>
            <a:xfrm rot="1262594">
              <a:off x="5507011" y="1077861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72" name="8-конечная звезда 1571"/>
            <p:cNvSpPr/>
            <p:nvPr/>
          </p:nvSpPr>
          <p:spPr>
            <a:xfrm rot="1262594">
              <a:off x="4435441" y="1077861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73" name="8-конечная звезда 1572"/>
            <p:cNvSpPr/>
            <p:nvPr/>
          </p:nvSpPr>
          <p:spPr>
            <a:xfrm rot="1262594">
              <a:off x="4649753" y="1006423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74" name="8-конечная звезда 1573"/>
            <p:cNvSpPr/>
            <p:nvPr/>
          </p:nvSpPr>
          <p:spPr>
            <a:xfrm rot="1262594">
              <a:off x="4665360" y="1220738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75" name="8-конечная звезда 1574"/>
            <p:cNvSpPr/>
            <p:nvPr/>
          </p:nvSpPr>
          <p:spPr>
            <a:xfrm rot="1262594">
              <a:off x="4578316" y="1149299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576" name="Прямая соединительная линия 1575"/>
            <p:cNvCxnSpPr>
              <a:stCxn id="1584" idx="4"/>
              <a:endCxn id="1570" idx="7"/>
            </p:cNvCxnSpPr>
            <p:nvPr/>
          </p:nvCxnSpPr>
          <p:spPr>
            <a:xfrm rot="10800000">
              <a:off x="4976846" y="947814"/>
              <a:ext cx="319231" cy="7749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77" name="Прямая соединительная линия 1576"/>
            <p:cNvCxnSpPr>
              <a:stCxn id="1584" idx="7"/>
              <a:endCxn id="1568" idx="1"/>
            </p:cNvCxnSpPr>
            <p:nvPr/>
          </p:nvCxnSpPr>
          <p:spPr>
            <a:xfrm rot="16200000" flipV="1">
              <a:off x="5214037" y="892127"/>
              <a:ext cx="178677" cy="8514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78" name="Прямая соединительная линия 1577"/>
            <p:cNvCxnSpPr>
              <a:stCxn id="1569" idx="7"/>
              <a:endCxn id="1570" idx="4"/>
            </p:cNvCxnSpPr>
            <p:nvPr/>
          </p:nvCxnSpPr>
          <p:spPr>
            <a:xfrm rot="16200000" flipH="1">
              <a:off x="4631760" y="643643"/>
              <a:ext cx="150206" cy="46016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79" name="Прямая соединительная линия 1578"/>
            <p:cNvCxnSpPr>
              <a:stCxn id="1567" idx="7"/>
              <a:endCxn id="1569" idx="3"/>
            </p:cNvCxnSpPr>
            <p:nvPr/>
          </p:nvCxnSpPr>
          <p:spPr>
            <a:xfrm rot="5400000" flipH="1" flipV="1">
              <a:off x="4369196" y="792786"/>
              <a:ext cx="44725" cy="9148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80" name="Прямая соединительная линия 1579"/>
            <p:cNvCxnSpPr>
              <a:stCxn id="1573" idx="7"/>
              <a:endCxn id="1570" idx="3"/>
            </p:cNvCxnSpPr>
            <p:nvPr/>
          </p:nvCxnSpPr>
          <p:spPr>
            <a:xfrm rot="5400000" flipH="1" flipV="1">
              <a:off x="4787281" y="869168"/>
              <a:ext cx="53896" cy="24627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81" name="Прямая соединительная линия 1580"/>
            <p:cNvCxnSpPr>
              <a:stCxn id="1572" idx="7"/>
              <a:endCxn id="1573" idx="3"/>
            </p:cNvCxnSpPr>
            <p:nvPr/>
          </p:nvCxnSpPr>
          <p:spPr>
            <a:xfrm rot="5400000" flipH="1" flipV="1">
              <a:off x="4537249" y="976326"/>
              <a:ext cx="53896" cy="17483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82" name="Прямая соединительная линия 1581"/>
            <p:cNvCxnSpPr>
              <a:stCxn id="1575" idx="0"/>
              <a:endCxn id="1573" idx="2"/>
            </p:cNvCxnSpPr>
            <p:nvPr/>
          </p:nvCxnSpPr>
          <p:spPr>
            <a:xfrm flipV="1">
              <a:off x="4620075" y="1048182"/>
              <a:ext cx="43522" cy="13047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83" name="Прямая соединительная линия 1582"/>
            <p:cNvCxnSpPr>
              <a:stCxn id="1571" idx="0"/>
              <a:endCxn id="1584" idx="0"/>
            </p:cNvCxnSpPr>
            <p:nvPr/>
          </p:nvCxnSpPr>
          <p:spPr>
            <a:xfrm flipH="1" flipV="1">
              <a:off x="5346474" y="1044698"/>
              <a:ext cx="202296" cy="6251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584" name="8-конечная звезда 1583"/>
            <p:cNvSpPr/>
            <p:nvPr/>
          </p:nvSpPr>
          <p:spPr>
            <a:xfrm rot="1262594">
              <a:off x="5294275" y="100800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</p:grpSp>
      <p:sp>
        <p:nvSpPr>
          <p:cNvPr id="1585" name="TextBox 1584"/>
          <p:cNvSpPr txBox="1"/>
          <p:nvPr/>
        </p:nvSpPr>
        <p:spPr>
          <a:xfrm rot="21418783">
            <a:off x="4861881" y="1591243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ЄДИНОРІГ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1586" name="8-конечная звезда 1585"/>
          <p:cNvSpPr/>
          <p:nvPr/>
        </p:nvSpPr>
        <p:spPr>
          <a:xfrm rot="1262594">
            <a:off x="4224282" y="652391"/>
            <a:ext cx="64800" cy="648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587" name="8-конечная звезда 1586"/>
          <p:cNvSpPr/>
          <p:nvPr/>
        </p:nvSpPr>
        <p:spPr>
          <a:xfrm rot="1262594">
            <a:off x="4367159" y="580953"/>
            <a:ext cx="64800" cy="648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588" name="8-конечная звезда 1587"/>
          <p:cNvSpPr/>
          <p:nvPr/>
        </p:nvSpPr>
        <p:spPr>
          <a:xfrm rot="1262594">
            <a:off x="4007338" y="649760"/>
            <a:ext cx="46800" cy="468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589" name="8-конечная звезда 1588"/>
          <p:cNvSpPr/>
          <p:nvPr/>
        </p:nvSpPr>
        <p:spPr>
          <a:xfrm rot="1262594">
            <a:off x="4159738" y="802160"/>
            <a:ext cx="46800" cy="468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590" name="8-конечная звезда 1589"/>
          <p:cNvSpPr/>
          <p:nvPr/>
        </p:nvSpPr>
        <p:spPr>
          <a:xfrm rot="1262594">
            <a:off x="4721717" y="506884"/>
            <a:ext cx="46800" cy="468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591" name="8-конечная звезда 1590"/>
          <p:cNvSpPr/>
          <p:nvPr/>
        </p:nvSpPr>
        <p:spPr>
          <a:xfrm rot="1262594">
            <a:off x="4435966" y="374962"/>
            <a:ext cx="46800" cy="468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592" name="8-конечная звезда 1591"/>
          <p:cNvSpPr/>
          <p:nvPr/>
        </p:nvSpPr>
        <p:spPr>
          <a:xfrm rot="1262594">
            <a:off x="4507403" y="578321"/>
            <a:ext cx="46800" cy="468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593" name="8-конечная звезда 1592"/>
          <p:cNvSpPr/>
          <p:nvPr/>
        </p:nvSpPr>
        <p:spPr>
          <a:xfrm rot="1262594">
            <a:off x="4793156" y="589276"/>
            <a:ext cx="46800" cy="468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cxnSp>
        <p:nvCxnSpPr>
          <p:cNvPr id="1594" name="Прямая соединительная линия 1593"/>
          <p:cNvCxnSpPr>
            <a:stCxn id="1589" idx="6"/>
            <a:endCxn id="1586" idx="2"/>
          </p:cNvCxnSpPr>
          <p:nvPr/>
        </p:nvCxnSpPr>
        <p:spPr>
          <a:xfrm rot="5400000" flipH="1" flipV="1">
            <a:off x="4173949" y="732622"/>
            <a:ext cx="88691" cy="53508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95" name="Прямая соединительная линия 1594"/>
          <p:cNvCxnSpPr>
            <a:stCxn id="1589" idx="4"/>
            <a:endCxn id="1588" idx="0"/>
          </p:cNvCxnSpPr>
          <p:nvPr/>
        </p:nvCxnSpPr>
        <p:spPr>
          <a:xfrm rot="10800000">
            <a:off x="4052577" y="681562"/>
            <a:ext cx="108722" cy="135596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01" name="Прямая соединительная линия 1600"/>
          <p:cNvCxnSpPr>
            <a:stCxn id="1592" idx="0"/>
            <a:endCxn id="1590" idx="2"/>
          </p:cNvCxnSpPr>
          <p:nvPr/>
        </p:nvCxnSpPr>
        <p:spPr>
          <a:xfrm flipV="1">
            <a:off x="4552642" y="552123"/>
            <a:ext cx="184073" cy="58000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02" name="Прямая соединительная линия 1601"/>
          <p:cNvCxnSpPr>
            <a:stCxn id="1593" idx="5"/>
            <a:endCxn id="1590" idx="0"/>
          </p:cNvCxnSpPr>
          <p:nvPr/>
        </p:nvCxnSpPr>
        <p:spPr>
          <a:xfrm rot="16200000" flipV="1">
            <a:off x="4760703" y="544939"/>
            <a:ext cx="52606" cy="40099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03" name="Прямая соединительная линия 1602"/>
          <p:cNvCxnSpPr>
            <a:stCxn id="1593" idx="3"/>
            <a:endCxn id="1592" idx="1"/>
          </p:cNvCxnSpPr>
          <p:nvPr/>
        </p:nvCxnSpPr>
        <p:spPr>
          <a:xfrm rot="5400000">
            <a:off x="4667274" y="495207"/>
            <a:ext cx="928" cy="254868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04" name="Прямая соединительная линия 1603"/>
          <p:cNvCxnSpPr>
            <a:stCxn id="1592" idx="0"/>
            <a:endCxn id="1591" idx="1"/>
          </p:cNvCxnSpPr>
          <p:nvPr/>
        </p:nvCxnSpPr>
        <p:spPr>
          <a:xfrm flipH="1" flipV="1">
            <a:off x="4468867" y="419746"/>
            <a:ext cx="83775" cy="190377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05" name="Прямая соединительная линия 1604"/>
          <p:cNvCxnSpPr>
            <a:stCxn id="1587" idx="6"/>
            <a:endCxn id="1591" idx="2"/>
          </p:cNvCxnSpPr>
          <p:nvPr/>
        </p:nvCxnSpPr>
        <p:spPr>
          <a:xfrm rot="5400000" flipH="1" flipV="1">
            <a:off x="4349622" y="481773"/>
            <a:ext cx="162913" cy="39771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06" name="Прямая соединительная линия 1605"/>
          <p:cNvCxnSpPr>
            <a:stCxn id="1587" idx="3"/>
            <a:endCxn id="1586" idx="7"/>
          </p:cNvCxnSpPr>
          <p:nvPr/>
        </p:nvCxnSpPr>
        <p:spPr>
          <a:xfrm rot="5400000">
            <a:off x="4305558" y="607242"/>
            <a:ext cx="45126" cy="83661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07" name="Прямая соединительная линия 1606"/>
          <p:cNvCxnSpPr>
            <a:stCxn id="1587" idx="0"/>
            <a:endCxn id="1592" idx="3"/>
          </p:cNvCxnSpPr>
          <p:nvPr/>
        </p:nvCxnSpPr>
        <p:spPr>
          <a:xfrm flipV="1">
            <a:off x="4429798" y="611222"/>
            <a:ext cx="79621" cy="13765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626" name="TextBox 1625"/>
          <p:cNvSpPr txBox="1"/>
          <p:nvPr/>
        </p:nvSpPr>
        <p:spPr>
          <a:xfrm rot="21424529">
            <a:off x="3871274" y="439239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ГОЛУБ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1688" name="TextBox 1687"/>
          <p:cNvSpPr txBox="1"/>
          <p:nvPr/>
        </p:nvSpPr>
        <p:spPr>
          <a:xfrm rot="21198477">
            <a:off x="4941379" y="1116449"/>
            <a:ext cx="74999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ВЕЛИКИЙ ПЕС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grpSp>
        <p:nvGrpSpPr>
          <p:cNvPr id="60" name="Группа 1680"/>
          <p:cNvGrpSpPr/>
          <p:nvPr/>
        </p:nvGrpSpPr>
        <p:grpSpPr>
          <a:xfrm>
            <a:off x="4643438" y="792109"/>
            <a:ext cx="910202" cy="630311"/>
            <a:chOff x="4654035" y="792109"/>
            <a:chExt cx="910202" cy="630311"/>
          </a:xfrm>
        </p:grpSpPr>
        <p:sp>
          <p:nvSpPr>
            <p:cNvPr id="1627" name="8-конечная звезда 1626"/>
            <p:cNvSpPr/>
            <p:nvPr/>
          </p:nvSpPr>
          <p:spPr>
            <a:xfrm rot="1262594">
              <a:off x="4938355" y="1226001"/>
              <a:ext cx="79200" cy="79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628" name="8-конечная звезда 1627"/>
            <p:cNvSpPr/>
            <p:nvPr/>
          </p:nvSpPr>
          <p:spPr>
            <a:xfrm rot="1262594">
              <a:off x="4654035" y="1153581"/>
              <a:ext cx="72483" cy="72483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629" name="8-конечная звезда 1628"/>
            <p:cNvSpPr/>
            <p:nvPr/>
          </p:nvSpPr>
          <p:spPr>
            <a:xfrm rot="1262594">
              <a:off x="4795788" y="1140148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630" name="8-конечная звезда 1629"/>
            <p:cNvSpPr/>
            <p:nvPr/>
          </p:nvSpPr>
          <p:spPr>
            <a:xfrm rot="1262594">
              <a:off x="4721718" y="1006950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632" name="8-конечная звезда 1631"/>
            <p:cNvSpPr/>
            <p:nvPr/>
          </p:nvSpPr>
          <p:spPr>
            <a:xfrm rot="1262594">
              <a:off x="5151398" y="936564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633" name="8-конечная звезда 1632"/>
            <p:cNvSpPr/>
            <p:nvPr/>
          </p:nvSpPr>
          <p:spPr>
            <a:xfrm rot="1262594">
              <a:off x="5294275" y="1079441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634" name="8-конечная звезда 1633"/>
            <p:cNvSpPr/>
            <p:nvPr/>
          </p:nvSpPr>
          <p:spPr>
            <a:xfrm rot="1262594">
              <a:off x="5510237" y="100800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635" name="8-конечная звезда 1634"/>
            <p:cNvSpPr/>
            <p:nvPr/>
          </p:nvSpPr>
          <p:spPr>
            <a:xfrm rot="1262594">
              <a:off x="5078382" y="792109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637" name="8-конечная звезда 1636"/>
            <p:cNvSpPr/>
            <p:nvPr/>
          </p:nvSpPr>
          <p:spPr>
            <a:xfrm rot="1262594">
              <a:off x="4722771" y="866775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638" name="8-конечная звезда 1637"/>
            <p:cNvSpPr/>
            <p:nvPr/>
          </p:nvSpPr>
          <p:spPr>
            <a:xfrm rot="1262594">
              <a:off x="5078382" y="1292176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639" name="8-конечная звезда 1638"/>
            <p:cNvSpPr/>
            <p:nvPr/>
          </p:nvSpPr>
          <p:spPr>
            <a:xfrm rot="1262594">
              <a:off x="5149820" y="1379220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640" name="8-конечная звезда 1639"/>
            <p:cNvSpPr/>
            <p:nvPr/>
          </p:nvSpPr>
          <p:spPr>
            <a:xfrm rot="1262594">
              <a:off x="5006944" y="1379220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641" name="Прямая соединительная линия 1640"/>
            <p:cNvCxnSpPr>
              <a:stCxn id="1637" idx="0"/>
              <a:endCxn id="1632" idx="3"/>
            </p:cNvCxnSpPr>
            <p:nvPr/>
          </p:nvCxnSpPr>
          <p:spPr>
            <a:xfrm>
              <a:off x="4774970" y="903470"/>
              <a:ext cx="378754" cy="7105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42" name="Прямая соединительная линия 1641"/>
            <p:cNvCxnSpPr>
              <a:stCxn id="1632" idx="5"/>
              <a:endCxn id="1635" idx="0"/>
            </p:cNvCxnSpPr>
            <p:nvPr/>
          </p:nvCxnSpPr>
          <p:spPr>
            <a:xfrm rot="16200000" flipV="1">
              <a:off x="5085076" y="856531"/>
              <a:ext cx="117425" cy="4729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43" name="Прямая соединительная линия 1642"/>
            <p:cNvCxnSpPr>
              <a:stCxn id="1629" idx="5"/>
              <a:endCxn id="1630" idx="1"/>
            </p:cNvCxnSpPr>
            <p:nvPr/>
          </p:nvCxnSpPr>
          <p:spPr>
            <a:xfrm rot="16200000" flipV="1">
              <a:off x="4739223" y="1067130"/>
              <a:ext cx="91206" cy="6041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44" name="Прямая соединительная линия 1643"/>
            <p:cNvCxnSpPr>
              <a:stCxn id="1629" idx="4"/>
              <a:endCxn id="1628" idx="0"/>
            </p:cNvCxnSpPr>
            <p:nvPr/>
          </p:nvCxnSpPr>
          <p:spPr>
            <a:xfrm rot="10800000" flipV="1">
              <a:off x="4724101" y="1160914"/>
              <a:ext cx="73848" cy="4192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45" name="Прямая соединительная линия 1644"/>
            <p:cNvCxnSpPr>
              <a:stCxn id="1627" idx="6"/>
              <a:endCxn id="1629" idx="7"/>
            </p:cNvCxnSpPr>
            <p:nvPr/>
          </p:nvCxnSpPr>
          <p:spPr>
            <a:xfrm rot="16200000" flipV="1">
              <a:off x="4890360" y="1126828"/>
              <a:ext cx="69250" cy="13437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46" name="Прямая соединительная линия 1645"/>
            <p:cNvCxnSpPr>
              <a:stCxn id="1640" idx="7"/>
              <a:endCxn id="1638" idx="3"/>
            </p:cNvCxnSpPr>
            <p:nvPr/>
          </p:nvCxnSpPr>
          <p:spPr>
            <a:xfrm rot="5400000" flipH="1" flipV="1">
              <a:off x="5029512" y="1341319"/>
              <a:ext cx="69502" cy="3195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47" name="Прямая соединительная линия 1646"/>
            <p:cNvCxnSpPr>
              <a:stCxn id="1638" idx="5"/>
              <a:endCxn id="1627" idx="7"/>
            </p:cNvCxnSpPr>
            <p:nvPr/>
          </p:nvCxnSpPr>
          <p:spPr>
            <a:xfrm rot="16200000" flipV="1">
              <a:off x="5030420" y="1233245"/>
              <a:ext cx="44514" cy="7706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48" name="Прямая соединительная линия 1647"/>
            <p:cNvCxnSpPr>
              <a:stCxn id="1640" idx="1"/>
              <a:endCxn id="1639" idx="4"/>
            </p:cNvCxnSpPr>
            <p:nvPr/>
          </p:nvCxnSpPr>
          <p:spPr>
            <a:xfrm rot="5400000" flipH="1" flipV="1">
              <a:off x="5080540" y="1349839"/>
              <a:ext cx="27496" cy="11394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49" name="Прямая соединительная линия 1648"/>
            <p:cNvCxnSpPr>
              <a:stCxn id="1639" idx="6"/>
              <a:endCxn id="1638" idx="1"/>
            </p:cNvCxnSpPr>
            <p:nvPr/>
          </p:nvCxnSpPr>
          <p:spPr>
            <a:xfrm rot="16200000" flipV="1">
              <a:off x="5120393" y="1321877"/>
              <a:ext cx="47145" cy="7042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70" name="Прямая соединительная линия 1669"/>
            <p:cNvCxnSpPr>
              <a:stCxn id="1633" idx="7"/>
              <a:endCxn id="1634" idx="2"/>
            </p:cNvCxnSpPr>
            <p:nvPr/>
          </p:nvCxnSpPr>
          <p:spPr>
            <a:xfrm rot="5400000" flipH="1" flipV="1">
              <a:off x="5419107" y="987044"/>
              <a:ext cx="35276" cy="18159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71" name="Прямая соединительная линия 1670"/>
            <p:cNvCxnSpPr>
              <a:stCxn id="1633" idx="5"/>
              <a:endCxn id="1632" idx="1"/>
            </p:cNvCxnSpPr>
            <p:nvPr/>
          </p:nvCxnSpPr>
          <p:spPr>
            <a:xfrm rot="16200000" flipV="1">
              <a:off x="5203073" y="974527"/>
              <a:ext cx="93529" cy="12095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72" name="Прямая соединительная линия 1671"/>
            <p:cNvCxnSpPr>
              <a:stCxn id="1629" idx="6"/>
              <a:endCxn id="1632" idx="3"/>
            </p:cNvCxnSpPr>
            <p:nvPr/>
          </p:nvCxnSpPr>
          <p:spPr>
            <a:xfrm rot="5400000" flipH="1" flipV="1">
              <a:off x="4912882" y="901467"/>
              <a:ext cx="167782" cy="31390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73" name="Прямая соединительная линия 1672"/>
            <p:cNvCxnSpPr>
              <a:stCxn id="1627" idx="6"/>
              <a:endCxn id="1633" idx="3"/>
            </p:cNvCxnSpPr>
            <p:nvPr/>
          </p:nvCxnSpPr>
          <p:spPr>
            <a:xfrm rot="5400000" flipH="1" flipV="1">
              <a:off x="5088768" y="1020810"/>
              <a:ext cx="111238" cy="30442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691" name="Овал 1690"/>
          <p:cNvSpPr/>
          <p:nvPr/>
        </p:nvSpPr>
        <p:spPr>
          <a:xfrm>
            <a:off x="3643306" y="392604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692" name="Овал 1691"/>
          <p:cNvSpPr/>
          <p:nvPr/>
        </p:nvSpPr>
        <p:spPr>
          <a:xfrm>
            <a:off x="5786446" y="500042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693" name="Овал 1692"/>
          <p:cNvSpPr/>
          <p:nvPr/>
        </p:nvSpPr>
        <p:spPr>
          <a:xfrm>
            <a:off x="5286380" y="321166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694" name="Овал 1693"/>
          <p:cNvSpPr/>
          <p:nvPr/>
        </p:nvSpPr>
        <p:spPr>
          <a:xfrm rot="3951920">
            <a:off x="4729808" y="243941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695" name="Овал 1694"/>
          <p:cNvSpPr/>
          <p:nvPr/>
        </p:nvSpPr>
        <p:spPr>
          <a:xfrm>
            <a:off x="4143372" y="285728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697" name="Овал 1696"/>
          <p:cNvSpPr/>
          <p:nvPr/>
        </p:nvSpPr>
        <p:spPr>
          <a:xfrm rot="3951920">
            <a:off x="7101981" y="1505961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698" name="Овал 1697"/>
          <p:cNvSpPr/>
          <p:nvPr/>
        </p:nvSpPr>
        <p:spPr>
          <a:xfrm rot="3951920">
            <a:off x="7387733" y="2006027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699" name="Овал 1698"/>
          <p:cNvSpPr/>
          <p:nvPr/>
        </p:nvSpPr>
        <p:spPr>
          <a:xfrm rot="3951920">
            <a:off x="6720927" y="1101197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00" name="Овал 1699"/>
          <p:cNvSpPr/>
          <p:nvPr/>
        </p:nvSpPr>
        <p:spPr>
          <a:xfrm rot="3951920">
            <a:off x="6292299" y="744007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01" name="Овал 1700"/>
          <p:cNvSpPr/>
          <p:nvPr/>
        </p:nvSpPr>
        <p:spPr>
          <a:xfrm rot="3951920">
            <a:off x="7602047" y="2529957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02" name="Овал 1701"/>
          <p:cNvSpPr/>
          <p:nvPr/>
        </p:nvSpPr>
        <p:spPr>
          <a:xfrm rot="3951920">
            <a:off x="7721059" y="3077597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03" name="Овал 1702"/>
          <p:cNvSpPr/>
          <p:nvPr/>
        </p:nvSpPr>
        <p:spPr>
          <a:xfrm rot="3951920">
            <a:off x="7220993" y="5101725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04" name="Овал 1703"/>
          <p:cNvSpPr/>
          <p:nvPr/>
        </p:nvSpPr>
        <p:spPr>
          <a:xfrm rot="3951920">
            <a:off x="7459171" y="4649233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05" name="Овал 1704"/>
          <p:cNvSpPr/>
          <p:nvPr/>
        </p:nvSpPr>
        <p:spPr>
          <a:xfrm rot="3951920">
            <a:off x="7649620" y="4149167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06" name="Овал 1705"/>
          <p:cNvSpPr/>
          <p:nvPr/>
        </p:nvSpPr>
        <p:spPr>
          <a:xfrm rot="3951920">
            <a:off x="7721059" y="3577663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07" name="Овал 1706"/>
          <p:cNvSpPr/>
          <p:nvPr/>
        </p:nvSpPr>
        <p:spPr>
          <a:xfrm rot="3951920">
            <a:off x="5958973" y="6244733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08" name="Овал 1707"/>
          <p:cNvSpPr/>
          <p:nvPr/>
        </p:nvSpPr>
        <p:spPr>
          <a:xfrm rot="3951920">
            <a:off x="6435175" y="5958981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10" name="Овал 1709"/>
          <p:cNvSpPr/>
          <p:nvPr/>
        </p:nvSpPr>
        <p:spPr>
          <a:xfrm rot="3951920">
            <a:off x="5458907" y="6459047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11" name="Овал 1710"/>
          <p:cNvSpPr/>
          <p:nvPr/>
        </p:nvSpPr>
        <p:spPr>
          <a:xfrm rot="3951920">
            <a:off x="4887403" y="6578059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12" name="Овал 1711"/>
          <p:cNvSpPr/>
          <p:nvPr/>
        </p:nvSpPr>
        <p:spPr>
          <a:xfrm rot="3951920">
            <a:off x="4363472" y="6578059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13" name="Овал 1712"/>
          <p:cNvSpPr/>
          <p:nvPr/>
        </p:nvSpPr>
        <p:spPr>
          <a:xfrm rot="3951920">
            <a:off x="2291771" y="5649364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14" name="Овал 1713"/>
          <p:cNvSpPr/>
          <p:nvPr/>
        </p:nvSpPr>
        <p:spPr>
          <a:xfrm rot="3951920">
            <a:off x="2744263" y="6006555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15" name="Овал 1714"/>
          <p:cNvSpPr/>
          <p:nvPr/>
        </p:nvSpPr>
        <p:spPr>
          <a:xfrm rot="3951920">
            <a:off x="3220464" y="6292306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16" name="Овал 1715"/>
          <p:cNvSpPr/>
          <p:nvPr/>
        </p:nvSpPr>
        <p:spPr>
          <a:xfrm rot="3951920">
            <a:off x="3744395" y="6459047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17" name="Овал 1716"/>
          <p:cNvSpPr/>
          <p:nvPr/>
        </p:nvSpPr>
        <p:spPr>
          <a:xfrm rot="3951920">
            <a:off x="1934580" y="5220737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18" name="Овал 1717"/>
          <p:cNvSpPr/>
          <p:nvPr/>
        </p:nvSpPr>
        <p:spPr>
          <a:xfrm rot="3951920">
            <a:off x="1386941" y="3791978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19" name="Овал 1718"/>
          <p:cNvSpPr/>
          <p:nvPr/>
        </p:nvSpPr>
        <p:spPr>
          <a:xfrm rot="3951920">
            <a:off x="1505953" y="4315907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20" name="Овал 1719"/>
          <p:cNvSpPr/>
          <p:nvPr/>
        </p:nvSpPr>
        <p:spPr>
          <a:xfrm rot="3951920">
            <a:off x="1672693" y="4744535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21" name="Овал 1720"/>
          <p:cNvSpPr/>
          <p:nvPr/>
        </p:nvSpPr>
        <p:spPr>
          <a:xfrm rot="3951920">
            <a:off x="1458379" y="2672833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22" name="Овал 1721"/>
          <p:cNvSpPr/>
          <p:nvPr/>
        </p:nvSpPr>
        <p:spPr>
          <a:xfrm rot="3951920">
            <a:off x="1648829" y="2148903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23" name="Овал 1722"/>
          <p:cNvSpPr/>
          <p:nvPr/>
        </p:nvSpPr>
        <p:spPr>
          <a:xfrm rot="3951920">
            <a:off x="1386941" y="3244337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24" name="Овал 1723"/>
          <p:cNvSpPr/>
          <p:nvPr/>
        </p:nvSpPr>
        <p:spPr>
          <a:xfrm rot="3951920">
            <a:off x="1887007" y="1672701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25" name="Овал 1724"/>
          <p:cNvSpPr/>
          <p:nvPr/>
        </p:nvSpPr>
        <p:spPr>
          <a:xfrm rot="3951920">
            <a:off x="2220332" y="1244073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26" name="Овал 1725"/>
          <p:cNvSpPr/>
          <p:nvPr/>
        </p:nvSpPr>
        <p:spPr>
          <a:xfrm rot="3951920">
            <a:off x="2648961" y="886883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27" name="Овал 1726"/>
          <p:cNvSpPr/>
          <p:nvPr/>
        </p:nvSpPr>
        <p:spPr>
          <a:xfrm rot="3951920">
            <a:off x="3077587" y="601131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28" name="TextBox 1727"/>
          <p:cNvSpPr txBox="1"/>
          <p:nvPr/>
        </p:nvSpPr>
        <p:spPr>
          <a:xfrm>
            <a:off x="3892286" y="142852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15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729" name="TextBox 1728"/>
          <p:cNvSpPr txBox="1"/>
          <p:nvPr/>
        </p:nvSpPr>
        <p:spPr>
          <a:xfrm>
            <a:off x="3461148" y="238432"/>
            <a:ext cx="253596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731" name="TextBox 1730"/>
          <p:cNvSpPr txBox="1"/>
          <p:nvPr/>
        </p:nvSpPr>
        <p:spPr>
          <a:xfrm>
            <a:off x="4500562" y="95556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25</a:t>
            </a:r>
            <a:endParaRPr lang="uk-UA" sz="1100" spc="-150" dirty="0">
              <a:latin typeface="Bookman Old Style" pitchFamily="18" charset="0"/>
            </a:endParaRPr>
          </a:p>
        </p:txBody>
      </p:sp>
      <p:grpSp>
        <p:nvGrpSpPr>
          <p:cNvPr id="61" name="Группа 1197"/>
          <p:cNvGrpSpPr/>
          <p:nvPr/>
        </p:nvGrpSpPr>
        <p:grpSpPr>
          <a:xfrm rot="21354696">
            <a:off x="2583855" y="805065"/>
            <a:ext cx="1400198" cy="1093329"/>
            <a:chOff x="2144581" y="479367"/>
            <a:chExt cx="1460831" cy="1140676"/>
          </a:xfrm>
        </p:grpSpPr>
        <p:sp>
          <p:nvSpPr>
            <p:cNvPr id="1219" name="8-конечная звезда 1218"/>
            <p:cNvSpPr/>
            <p:nvPr/>
          </p:nvSpPr>
          <p:spPr>
            <a:xfrm rot="1262594">
              <a:off x="2578365" y="1117765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20" name="8-конечная звезда 1219"/>
            <p:cNvSpPr/>
            <p:nvPr/>
          </p:nvSpPr>
          <p:spPr>
            <a:xfrm rot="1262594">
              <a:off x="3551412" y="1194462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21" name="8-конечная звезда 1220"/>
            <p:cNvSpPr/>
            <p:nvPr/>
          </p:nvSpPr>
          <p:spPr>
            <a:xfrm rot="1262594">
              <a:off x="3384989" y="1332011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54" name="8-конечная звезда 1253"/>
            <p:cNvSpPr/>
            <p:nvPr/>
          </p:nvSpPr>
          <p:spPr>
            <a:xfrm rot="1262594">
              <a:off x="3095241" y="1304155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74" name="8-конечная звезда 1273"/>
            <p:cNvSpPr/>
            <p:nvPr/>
          </p:nvSpPr>
          <p:spPr>
            <a:xfrm rot="1262594">
              <a:off x="2929435" y="153307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77" name="8-конечная звезда 1276"/>
            <p:cNvSpPr/>
            <p:nvPr/>
          </p:nvSpPr>
          <p:spPr>
            <a:xfrm rot="1262594">
              <a:off x="3009220" y="146223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79" name="8-конечная звезда 1278"/>
            <p:cNvSpPr/>
            <p:nvPr/>
          </p:nvSpPr>
          <p:spPr>
            <a:xfrm rot="1262594">
              <a:off x="3548411" y="1127375"/>
              <a:ext cx="46799" cy="4679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80" name="8-конечная звезда 1279"/>
            <p:cNvSpPr/>
            <p:nvPr/>
          </p:nvSpPr>
          <p:spPr>
            <a:xfrm rot="1262594">
              <a:off x="3198092" y="1027614"/>
              <a:ext cx="46799" cy="4679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81" name="8-конечная звезда 1280"/>
            <p:cNvSpPr/>
            <p:nvPr/>
          </p:nvSpPr>
          <p:spPr>
            <a:xfrm rot="1262594">
              <a:off x="3071678" y="479367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83" name="8-конечная звезда 1282"/>
            <p:cNvSpPr/>
            <p:nvPr/>
          </p:nvSpPr>
          <p:spPr>
            <a:xfrm rot="1262594">
              <a:off x="3140705" y="559023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84" name="8-конечная звезда 1283"/>
            <p:cNvSpPr/>
            <p:nvPr/>
          </p:nvSpPr>
          <p:spPr>
            <a:xfrm rot="1262594">
              <a:off x="3247015" y="1388560"/>
              <a:ext cx="46799" cy="4679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85" name="8-конечная звезда 1284"/>
            <p:cNvSpPr/>
            <p:nvPr/>
          </p:nvSpPr>
          <p:spPr>
            <a:xfrm rot="1262594">
              <a:off x="2417342" y="1270696"/>
              <a:ext cx="46799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86" name="8-конечная звезда 1285"/>
            <p:cNvSpPr/>
            <p:nvPr/>
          </p:nvSpPr>
          <p:spPr>
            <a:xfrm rot="1262594">
              <a:off x="2906040" y="932018"/>
              <a:ext cx="46799" cy="4679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87" name="8-конечная звезда 1286"/>
            <p:cNvSpPr/>
            <p:nvPr/>
          </p:nvSpPr>
          <p:spPr>
            <a:xfrm rot="1262594">
              <a:off x="2831699" y="926704"/>
              <a:ext cx="46799" cy="4679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88" name="8-конечная звезда 1287"/>
            <p:cNvSpPr/>
            <p:nvPr/>
          </p:nvSpPr>
          <p:spPr>
            <a:xfrm rot="1262594">
              <a:off x="2811458" y="983820"/>
              <a:ext cx="46799" cy="4679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89" name="8-конечная звезда 1288"/>
            <p:cNvSpPr/>
            <p:nvPr/>
          </p:nvSpPr>
          <p:spPr>
            <a:xfrm rot="1262594">
              <a:off x="2730652" y="1068925"/>
              <a:ext cx="46799" cy="4679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90" name="8-конечная звезда 1289"/>
            <p:cNvSpPr/>
            <p:nvPr/>
          </p:nvSpPr>
          <p:spPr>
            <a:xfrm rot="1262594">
              <a:off x="2694603" y="1573243"/>
              <a:ext cx="46799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96" name="8-конечная звезда 1295"/>
            <p:cNvSpPr/>
            <p:nvPr/>
          </p:nvSpPr>
          <p:spPr>
            <a:xfrm rot="1262594">
              <a:off x="2144581" y="653426"/>
              <a:ext cx="46799" cy="4679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297" name="Прямая соединительная линия 1296"/>
            <p:cNvCxnSpPr>
              <a:stCxn id="1283" idx="5"/>
              <a:endCxn id="1281" idx="7"/>
            </p:cNvCxnSpPr>
            <p:nvPr/>
          </p:nvCxnSpPr>
          <p:spPr>
            <a:xfrm rot="16445304" flipV="1">
              <a:off x="3103093" y="505714"/>
              <a:ext cx="64882" cy="4287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99" name="Прямая соединительная линия 1298"/>
            <p:cNvCxnSpPr>
              <a:stCxn id="1290" idx="6"/>
              <a:endCxn id="1274" idx="2"/>
            </p:cNvCxnSpPr>
            <p:nvPr/>
          </p:nvCxnSpPr>
          <p:spPr>
            <a:xfrm rot="5645304" flipH="1" flipV="1">
              <a:off x="2833939" y="1469780"/>
              <a:ext cx="5267" cy="22052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00" name="Прямая соединительная линия 1299"/>
            <p:cNvCxnSpPr>
              <a:stCxn id="1274" idx="7"/>
              <a:endCxn id="1277" idx="2"/>
            </p:cNvCxnSpPr>
            <p:nvPr/>
          </p:nvCxnSpPr>
          <p:spPr>
            <a:xfrm rot="5645304" flipH="1" flipV="1">
              <a:off x="2984904" y="1510358"/>
              <a:ext cx="37827" cy="4282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01" name="Прямая соединительная линия 1300"/>
            <p:cNvCxnSpPr>
              <a:stCxn id="1277" idx="7"/>
              <a:endCxn id="1254" idx="2"/>
            </p:cNvCxnSpPr>
            <p:nvPr/>
          </p:nvCxnSpPr>
          <p:spPr>
            <a:xfrm rot="5645304" flipH="1" flipV="1">
              <a:off x="3024076" y="1395899"/>
              <a:ext cx="125287" cy="4282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02" name="Прямая соединительная линия 1301"/>
            <p:cNvCxnSpPr>
              <a:stCxn id="1254" idx="0"/>
              <a:endCxn id="1284" idx="4"/>
            </p:cNvCxnSpPr>
            <p:nvPr/>
          </p:nvCxnSpPr>
          <p:spPr>
            <a:xfrm rot="245304">
              <a:off x="3145333" y="1344536"/>
              <a:ext cx="105349" cy="5533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03" name="Прямая соединительная линия 1302"/>
            <p:cNvCxnSpPr>
              <a:stCxn id="1284" idx="0"/>
              <a:endCxn id="1221" idx="3"/>
            </p:cNvCxnSpPr>
            <p:nvPr/>
          </p:nvCxnSpPr>
          <p:spPr>
            <a:xfrm rot="245304" flipV="1">
              <a:off x="3294170" y="1366649"/>
              <a:ext cx="91227" cy="5703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04" name="Прямая соединительная линия 1303"/>
            <p:cNvCxnSpPr>
              <a:stCxn id="1221" idx="7"/>
              <a:endCxn id="1220" idx="4"/>
            </p:cNvCxnSpPr>
            <p:nvPr/>
          </p:nvCxnSpPr>
          <p:spPr>
            <a:xfrm rot="5645304" flipH="1" flipV="1">
              <a:off x="3422817" y="1226640"/>
              <a:ext cx="144242" cy="10653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05" name="Прямая соединительная линия 1304"/>
            <p:cNvCxnSpPr>
              <a:stCxn id="1289" idx="7"/>
              <a:endCxn id="1288" idx="2"/>
            </p:cNvCxnSpPr>
            <p:nvPr/>
          </p:nvCxnSpPr>
          <p:spPr>
            <a:xfrm rot="5645304" flipH="1" flipV="1">
              <a:off x="2772313" y="1032413"/>
              <a:ext cx="57265" cy="4705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06" name="Прямая соединительная линия 1305"/>
            <p:cNvCxnSpPr>
              <a:stCxn id="1219" idx="7"/>
              <a:endCxn id="1289" idx="3"/>
            </p:cNvCxnSpPr>
            <p:nvPr/>
          </p:nvCxnSpPr>
          <p:spPr>
            <a:xfrm rot="5645304" flipH="1" flipV="1">
              <a:off x="2661747" y="1067771"/>
              <a:ext cx="39212" cy="10008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07" name="Прямая соединительная линия 1306"/>
            <p:cNvCxnSpPr>
              <a:stCxn id="1219" idx="2"/>
              <a:endCxn id="1285" idx="7"/>
            </p:cNvCxnSpPr>
            <p:nvPr/>
          </p:nvCxnSpPr>
          <p:spPr>
            <a:xfrm rot="5645304">
              <a:off x="2466970" y="1164765"/>
              <a:ext cx="123858" cy="12503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08" name="Прямая соединительная линия 1307"/>
            <p:cNvCxnSpPr>
              <a:stCxn id="1285" idx="1"/>
              <a:endCxn id="1290" idx="5"/>
            </p:cNvCxnSpPr>
            <p:nvPr/>
          </p:nvCxnSpPr>
          <p:spPr>
            <a:xfrm rot="16445304" flipH="1">
              <a:off x="2459020" y="1307307"/>
              <a:ext cx="240704" cy="27612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10" name="Прямая соединительная линия 1309"/>
            <p:cNvCxnSpPr>
              <a:stCxn id="1286" idx="6"/>
              <a:endCxn id="1283" idx="2"/>
            </p:cNvCxnSpPr>
            <p:nvPr/>
          </p:nvCxnSpPr>
          <p:spPr>
            <a:xfrm rot="5645304" flipH="1" flipV="1">
              <a:off x="2874766" y="672007"/>
              <a:ext cx="344010" cy="19382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11" name="Прямая соединительная линия 1310"/>
            <p:cNvCxnSpPr>
              <a:stCxn id="1287" idx="0"/>
              <a:endCxn id="1286" idx="4"/>
            </p:cNvCxnSpPr>
            <p:nvPr/>
          </p:nvCxnSpPr>
          <p:spPr>
            <a:xfrm rot="245304" flipV="1">
              <a:off x="2877386" y="945937"/>
              <a:ext cx="29766" cy="1364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12" name="Прямая соединительная линия 1311"/>
            <p:cNvCxnSpPr>
              <a:stCxn id="1288" idx="0"/>
              <a:endCxn id="1287" idx="1"/>
            </p:cNvCxnSpPr>
            <p:nvPr/>
          </p:nvCxnSpPr>
          <p:spPr>
            <a:xfrm rot="245304" flipV="1">
              <a:off x="2858280" y="971263"/>
              <a:ext cx="4737" cy="4458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13" name="Прямая соединительная линия 1312"/>
            <p:cNvCxnSpPr>
              <a:stCxn id="1280" idx="0"/>
              <a:endCxn id="1279" idx="4"/>
            </p:cNvCxnSpPr>
            <p:nvPr/>
          </p:nvCxnSpPr>
          <p:spPr>
            <a:xfrm rot="245304">
              <a:off x="3240764" y="1070453"/>
              <a:ext cx="311774" cy="6088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19" name="Прямая соединительная линия 1318"/>
            <p:cNvCxnSpPr>
              <a:stCxn id="1296" idx="0"/>
              <a:endCxn id="1281" idx="3"/>
            </p:cNvCxnSpPr>
            <p:nvPr/>
          </p:nvCxnSpPr>
          <p:spPr>
            <a:xfrm rot="245304" flipV="1">
              <a:off x="2197109" y="480980"/>
              <a:ext cx="869294" cy="23553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20" name="Прямая соединительная линия 1319"/>
            <p:cNvCxnSpPr>
              <a:stCxn id="1220" idx="5"/>
              <a:endCxn id="1279" idx="1"/>
            </p:cNvCxnSpPr>
            <p:nvPr/>
          </p:nvCxnSpPr>
          <p:spPr>
            <a:xfrm rot="5645304" flipH="1" flipV="1">
              <a:off x="3561603" y="1178438"/>
              <a:ext cx="25555" cy="1207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369" name="TextBox 1368"/>
          <p:cNvSpPr txBox="1"/>
          <p:nvPr/>
        </p:nvSpPr>
        <p:spPr>
          <a:xfrm>
            <a:off x="3143240" y="1142984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ЕРІДАН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grpSp>
        <p:nvGrpSpPr>
          <p:cNvPr id="62" name="Группа 1493"/>
          <p:cNvGrpSpPr/>
          <p:nvPr/>
        </p:nvGrpSpPr>
        <p:grpSpPr>
          <a:xfrm>
            <a:off x="1792760" y="4140544"/>
            <a:ext cx="614178" cy="1056610"/>
            <a:chOff x="1792760" y="4140544"/>
            <a:chExt cx="614178" cy="1056610"/>
          </a:xfrm>
        </p:grpSpPr>
        <p:sp>
          <p:nvSpPr>
            <p:cNvPr id="1380" name="8-конечная звезда 1379"/>
            <p:cNvSpPr/>
            <p:nvPr/>
          </p:nvSpPr>
          <p:spPr>
            <a:xfrm rot="1262594">
              <a:off x="2009705" y="4140544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81" name="8-конечная звезда 1380"/>
            <p:cNvSpPr/>
            <p:nvPr/>
          </p:nvSpPr>
          <p:spPr>
            <a:xfrm rot="1262594">
              <a:off x="1792760" y="4221659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82" name="8-конечная звезда 1381"/>
            <p:cNvSpPr/>
            <p:nvPr/>
          </p:nvSpPr>
          <p:spPr>
            <a:xfrm rot="1262594">
              <a:off x="2007074" y="4650288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83" name="8-конечная звезда 1382"/>
            <p:cNvSpPr/>
            <p:nvPr/>
          </p:nvSpPr>
          <p:spPr>
            <a:xfrm rot="1262594">
              <a:off x="2149950" y="4435973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84" name="8-конечная звезда 1383"/>
            <p:cNvSpPr/>
            <p:nvPr/>
          </p:nvSpPr>
          <p:spPr>
            <a:xfrm rot="1262594">
              <a:off x="2149950" y="4864602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85" name="8-конечная звезда 1384"/>
            <p:cNvSpPr/>
            <p:nvPr/>
          </p:nvSpPr>
          <p:spPr>
            <a:xfrm rot="1262594">
              <a:off x="2292825" y="5150354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86" name="8-конечная звезда 1385"/>
            <p:cNvSpPr/>
            <p:nvPr/>
          </p:nvSpPr>
          <p:spPr>
            <a:xfrm rot="1262594">
              <a:off x="2363738" y="5093996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388" name="Прямая соединительная линия 1387"/>
            <p:cNvCxnSpPr>
              <a:stCxn id="1381" idx="7"/>
              <a:endCxn id="1380" idx="3"/>
            </p:cNvCxnSpPr>
            <p:nvPr/>
          </p:nvCxnSpPr>
          <p:spPr>
            <a:xfrm rot="5400000" flipH="1" flipV="1">
              <a:off x="1900291" y="4123353"/>
              <a:ext cx="49458" cy="17495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89" name="Прямая соединительная линия 1388"/>
            <p:cNvCxnSpPr>
              <a:stCxn id="1383" idx="5"/>
              <a:endCxn id="1380" idx="1"/>
            </p:cNvCxnSpPr>
            <p:nvPr/>
          </p:nvCxnSpPr>
          <p:spPr>
            <a:xfrm rot="16200000" flipV="1">
              <a:off x="1991837" y="4265977"/>
              <a:ext cx="235437" cy="10858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90" name="Прямая соединительная линия 1389"/>
            <p:cNvCxnSpPr>
              <a:stCxn id="1382" idx="4"/>
              <a:endCxn id="1381" idx="1"/>
            </p:cNvCxnSpPr>
            <p:nvPr/>
          </p:nvCxnSpPr>
          <p:spPr>
            <a:xfrm rot="10800000">
              <a:off x="1825661" y="4266444"/>
              <a:ext cx="182974" cy="39884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91" name="Прямая соединительная линия 1390"/>
            <p:cNvCxnSpPr>
              <a:stCxn id="1384" idx="6"/>
              <a:endCxn id="1383" idx="2"/>
            </p:cNvCxnSpPr>
            <p:nvPr/>
          </p:nvCxnSpPr>
          <p:spPr>
            <a:xfrm rot="16200000" flipV="1">
              <a:off x="1980875" y="4665286"/>
              <a:ext cx="384951" cy="1680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92" name="Прямая соединительная линия 1391"/>
            <p:cNvCxnSpPr>
              <a:stCxn id="1384" idx="0"/>
              <a:endCxn id="1382" idx="1"/>
            </p:cNvCxnSpPr>
            <p:nvPr/>
          </p:nvCxnSpPr>
          <p:spPr>
            <a:xfrm flipH="1" flipV="1">
              <a:off x="2039975" y="4695072"/>
              <a:ext cx="155214" cy="20133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93" name="Прямая соединительная линия 1392"/>
            <p:cNvCxnSpPr>
              <a:stCxn id="1386" idx="2"/>
              <a:endCxn id="1385" idx="7"/>
            </p:cNvCxnSpPr>
            <p:nvPr/>
          </p:nvCxnSpPr>
          <p:spPr>
            <a:xfrm rot="5400000">
              <a:off x="2343347" y="5130018"/>
              <a:ext cx="28498" cy="3997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09" name="Прямая соединительная линия 1408"/>
            <p:cNvCxnSpPr>
              <a:stCxn id="1385" idx="4"/>
              <a:endCxn id="1384" idx="1"/>
            </p:cNvCxnSpPr>
            <p:nvPr/>
          </p:nvCxnSpPr>
          <p:spPr>
            <a:xfrm rot="10800000">
              <a:off x="2182852" y="4909386"/>
              <a:ext cx="111535" cy="25596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10" name="Прямая соединительная линия 1409"/>
            <p:cNvCxnSpPr>
              <a:stCxn id="1386" idx="4"/>
              <a:endCxn id="1384" idx="1"/>
            </p:cNvCxnSpPr>
            <p:nvPr/>
          </p:nvCxnSpPr>
          <p:spPr>
            <a:xfrm rot="10800000">
              <a:off x="2182851" y="4909386"/>
              <a:ext cx="182328" cy="19845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493" name="TextBox 1492"/>
          <p:cNvSpPr txBox="1"/>
          <p:nvPr/>
        </p:nvSpPr>
        <p:spPr>
          <a:xfrm rot="3270530">
            <a:off x="1593435" y="4712403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ПД РИБА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1531" name="8-конечная звезда 1530"/>
          <p:cNvSpPr/>
          <p:nvPr/>
        </p:nvSpPr>
        <p:spPr>
          <a:xfrm rot="1262594">
            <a:off x="5008523" y="365060"/>
            <a:ext cx="54000" cy="540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grpSp>
        <p:nvGrpSpPr>
          <p:cNvPr id="63" name="Группа 1682"/>
          <p:cNvGrpSpPr/>
          <p:nvPr/>
        </p:nvGrpSpPr>
        <p:grpSpPr>
          <a:xfrm>
            <a:off x="5060722" y="401756"/>
            <a:ext cx="2493877" cy="2152192"/>
            <a:chOff x="5060722" y="401756"/>
            <a:chExt cx="2493877" cy="2152192"/>
          </a:xfrm>
        </p:grpSpPr>
        <p:cxnSp>
          <p:nvCxnSpPr>
            <p:cNvPr id="709" name="Прямая соединительная линия 708"/>
            <p:cNvCxnSpPr>
              <a:stCxn id="1536" idx="5"/>
              <a:endCxn id="1535" idx="1"/>
            </p:cNvCxnSpPr>
            <p:nvPr/>
          </p:nvCxnSpPr>
          <p:spPr>
            <a:xfrm rot="5400000" flipH="1" flipV="1">
              <a:off x="6276013" y="1313207"/>
              <a:ext cx="95572" cy="1714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331" name="8-конечная звезда 1330"/>
            <p:cNvSpPr/>
            <p:nvPr/>
          </p:nvSpPr>
          <p:spPr>
            <a:xfrm rot="1262594">
              <a:off x="6221917" y="1649892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387" name="Прямая соединительная линия 1386"/>
            <p:cNvCxnSpPr>
              <a:stCxn id="1533" idx="4"/>
              <a:endCxn id="1532" idx="0"/>
            </p:cNvCxnSpPr>
            <p:nvPr/>
          </p:nvCxnSpPr>
          <p:spPr>
            <a:xfrm rot="10800000">
              <a:off x="5489351" y="687508"/>
              <a:ext cx="521105" cy="19492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532" name="8-конечная звезда 1531"/>
            <p:cNvSpPr/>
            <p:nvPr/>
          </p:nvSpPr>
          <p:spPr>
            <a:xfrm rot="1262594">
              <a:off x="5437151" y="65081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33" name="8-конечная звезда 1532"/>
            <p:cNvSpPr/>
            <p:nvPr/>
          </p:nvSpPr>
          <p:spPr>
            <a:xfrm rot="1262594">
              <a:off x="6008654" y="865125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34" name="8-конечная звезда 1533"/>
            <p:cNvSpPr/>
            <p:nvPr/>
          </p:nvSpPr>
          <p:spPr>
            <a:xfrm rot="1262594">
              <a:off x="5794341" y="129375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35" name="8-конечная звезда 1534"/>
            <p:cNvSpPr/>
            <p:nvPr/>
          </p:nvSpPr>
          <p:spPr>
            <a:xfrm rot="1262594">
              <a:off x="6294406" y="1222317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36" name="8-конечная звезда 1535"/>
            <p:cNvSpPr/>
            <p:nvPr/>
          </p:nvSpPr>
          <p:spPr>
            <a:xfrm rot="1262594">
              <a:off x="6295985" y="1366771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61" name="8-конечная звезда 1560"/>
            <p:cNvSpPr/>
            <p:nvPr/>
          </p:nvSpPr>
          <p:spPr>
            <a:xfrm rot="1262594">
              <a:off x="6794472" y="1293755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96" name="8-конечная звезда 1595"/>
            <p:cNvSpPr/>
            <p:nvPr/>
          </p:nvSpPr>
          <p:spPr>
            <a:xfrm rot="1262594">
              <a:off x="6079040" y="721198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97" name="8-конечная звезда 1596"/>
            <p:cNvSpPr/>
            <p:nvPr/>
          </p:nvSpPr>
          <p:spPr>
            <a:xfrm rot="1262594">
              <a:off x="7507799" y="2507148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98" name="8-конечная звезда 1597"/>
            <p:cNvSpPr/>
            <p:nvPr/>
          </p:nvSpPr>
          <p:spPr>
            <a:xfrm rot="1262594">
              <a:off x="7150609" y="1875160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99" name="8-конечная звезда 1598"/>
            <p:cNvSpPr/>
            <p:nvPr/>
          </p:nvSpPr>
          <p:spPr>
            <a:xfrm rot="1262594">
              <a:off x="6875812" y="1517970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600" name="Прямая соединительная линия 1599"/>
            <p:cNvCxnSpPr>
              <a:stCxn id="1599" idx="6"/>
              <a:endCxn id="1561" idx="1"/>
            </p:cNvCxnSpPr>
            <p:nvPr/>
          </p:nvCxnSpPr>
          <p:spPr>
            <a:xfrm rot="16200000" flipV="1">
              <a:off x="6782974" y="1394890"/>
              <a:ext cx="174102" cy="7517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08" name="Прямая соединительная линия 1607"/>
            <p:cNvCxnSpPr>
              <a:stCxn id="1331" idx="7"/>
              <a:endCxn id="1536" idx="2"/>
            </p:cNvCxnSpPr>
            <p:nvPr/>
          </p:nvCxnSpPr>
          <p:spPr>
            <a:xfrm rot="5400000" flipH="1" flipV="1">
              <a:off x="6174536" y="1521576"/>
              <a:ext cx="234381" cy="5005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09" name="Прямая соединительная линия 1608"/>
            <p:cNvCxnSpPr>
              <a:stCxn id="1535" idx="6"/>
              <a:endCxn id="1533" idx="0"/>
            </p:cNvCxnSpPr>
            <p:nvPr/>
          </p:nvCxnSpPr>
          <p:spPr>
            <a:xfrm rot="16200000" flipV="1">
              <a:off x="6034828" y="927845"/>
              <a:ext cx="322298" cy="27024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10" name="Прямая соединительная линия 1609"/>
            <p:cNvCxnSpPr>
              <a:stCxn id="1534" idx="6"/>
              <a:endCxn id="1533" idx="2"/>
            </p:cNvCxnSpPr>
            <p:nvPr/>
          </p:nvCxnSpPr>
          <p:spPr>
            <a:xfrm rot="5400000" flipH="1" flipV="1">
              <a:off x="5739382" y="1008978"/>
              <a:ext cx="378230" cy="19492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11" name="Прямая соединительная линия 1610"/>
            <p:cNvCxnSpPr>
              <a:stCxn id="1532" idx="4"/>
              <a:endCxn id="1531" idx="0"/>
            </p:cNvCxnSpPr>
            <p:nvPr/>
          </p:nvCxnSpPr>
          <p:spPr>
            <a:xfrm rot="10800000">
              <a:off x="5060722" y="401756"/>
              <a:ext cx="378230" cy="26636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54" name="Прямая соединительная линия 1653"/>
            <p:cNvCxnSpPr>
              <a:stCxn id="1597" idx="5"/>
              <a:endCxn id="1598" idx="0"/>
            </p:cNvCxnSpPr>
            <p:nvPr/>
          </p:nvCxnSpPr>
          <p:spPr>
            <a:xfrm rot="16200000" flipV="1">
              <a:off x="7057672" y="2045138"/>
              <a:ext cx="602202" cy="32585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55" name="Прямая соединительная линия 1654"/>
            <p:cNvCxnSpPr>
              <a:stCxn id="1598" idx="5"/>
              <a:endCxn id="1599" idx="1"/>
            </p:cNvCxnSpPr>
            <p:nvPr/>
          </p:nvCxnSpPr>
          <p:spPr>
            <a:xfrm rot="16200000" flipV="1">
              <a:off x="6879400" y="1592067"/>
              <a:ext cx="314422" cy="25579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56" name="Прямая соединительная линия 1655"/>
            <p:cNvCxnSpPr>
              <a:stCxn id="1561" idx="4"/>
              <a:endCxn id="1596" idx="1"/>
            </p:cNvCxnSpPr>
            <p:nvPr/>
          </p:nvCxnSpPr>
          <p:spPr>
            <a:xfrm rot="10800000">
              <a:off x="6111941" y="765982"/>
              <a:ext cx="684332" cy="54507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57" name="Прямая соединительная линия 1656"/>
            <p:cNvCxnSpPr>
              <a:stCxn id="1533" idx="6"/>
              <a:endCxn id="1596" idx="3"/>
            </p:cNvCxnSpPr>
            <p:nvPr/>
          </p:nvCxnSpPr>
          <p:spPr>
            <a:xfrm rot="5400000" flipH="1" flipV="1">
              <a:off x="6006789" y="792660"/>
              <a:ext cx="112827" cy="3570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684" name="TextBox 1683"/>
          <p:cNvSpPr txBox="1"/>
          <p:nvPr/>
        </p:nvSpPr>
        <p:spPr>
          <a:xfrm rot="923649">
            <a:off x="5384852" y="804240"/>
            <a:ext cx="70215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КОРМА</a:t>
            </a:r>
            <a:endParaRPr lang="uk-UA" sz="8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1685" name="TextBox 1684"/>
          <p:cNvSpPr txBox="1"/>
          <p:nvPr/>
        </p:nvSpPr>
        <p:spPr>
          <a:xfrm rot="1029259">
            <a:off x="5726624" y="1144629"/>
            <a:ext cx="70215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КОМПАС</a:t>
            </a:r>
            <a:endParaRPr lang="uk-UA" sz="8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1686" name="TextBox 1685"/>
          <p:cNvSpPr txBox="1"/>
          <p:nvPr/>
        </p:nvSpPr>
        <p:spPr>
          <a:xfrm rot="2655036">
            <a:off x="6627970" y="1693846"/>
            <a:ext cx="70215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ВІТРИЛА</a:t>
            </a:r>
            <a:endParaRPr lang="uk-UA" sz="8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grpSp>
        <p:nvGrpSpPr>
          <p:cNvPr id="65" name="Группа 1793"/>
          <p:cNvGrpSpPr/>
          <p:nvPr/>
        </p:nvGrpSpPr>
        <p:grpSpPr>
          <a:xfrm>
            <a:off x="6572264" y="3651209"/>
            <a:ext cx="904055" cy="1962717"/>
            <a:chOff x="6579106" y="3651209"/>
            <a:chExt cx="904055" cy="1962717"/>
          </a:xfrm>
        </p:grpSpPr>
        <p:cxnSp>
          <p:nvCxnSpPr>
            <p:cNvPr id="1374" name="Прямая соединительная линия 1373"/>
            <p:cNvCxnSpPr>
              <a:stCxn id="1735" idx="3"/>
              <a:endCxn id="1737" idx="7"/>
            </p:cNvCxnSpPr>
            <p:nvPr/>
          </p:nvCxnSpPr>
          <p:spPr>
            <a:xfrm rot="5400000" flipH="1">
              <a:off x="7098637" y="4700638"/>
              <a:ext cx="15812" cy="23504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709" name="Овал 1708"/>
            <p:cNvSpPr/>
            <p:nvPr/>
          </p:nvSpPr>
          <p:spPr>
            <a:xfrm rot="3951920">
              <a:off x="6863802" y="5577926"/>
              <a:ext cx="36000" cy="36000"/>
            </a:xfrm>
            <a:prstGeom prst="ellipse">
              <a:avLst/>
            </a:prstGeom>
            <a:solidFill>
              <a:srgbClr val="C00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631" name="Прямая соединительная линия 1630"/>
            <p:cNvCxnSpPr>
              <a:stCxn id="1774" idx="5"/>
              <a:endCxn id="1773" idx="2"/>
            </p:cNvCxnSpPr>
            <p:nvPr/>
          </p:nvCxnSpPr>
          <p:spPr>
            <a:xfrm rot="5400000" flipH="1" flipV="1">
              <a:off x="7109755" y="4107339"/>
              <a:ext cx="182045" cy="7253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36" name="Прямая соединительная линия 1635"/>
            <p:cNvCxnSpPr>
              <a:stCxn id="1736" idx="7"/>
              <a:endCxn id="1735" idx="2"/>
            </p:cNvCxnSpPr>
            <p:nvPr/>
          </p:nvCxnSpPr>
          <p:spPr>
            <a:xfrm rot="5400000" flipH="1" flipV="1">
              <a:off x="7201648" y="4843103"/>
              <a:ext cx="40098" cy="3069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50" name="Прямая соединительная линия 1649"/>
            <p:cNvCxnSpPr>
              <a:stCxn id="1696" idx="7"/>
              <a:endCxn id="1736" idx="1"/>
            </p:cNvCxnSpPr>
            <p:nvPr/>
          </p:nvCxnSpPr>
          <p:spPr>
            <a:xfrm rot="5400000" flipH="1" flipV="1">
              <a:off x="6926996" y="4973061"/>
              <a:ext cx="331144" cy="20379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51" name="Прямая соединительная линия 1650"/>
            <p:cNvCxnSpPr>
              <a:stCxn id="1690" idx="7"/>
              <a:endCxn id="1696" idx="2"/>
            </p:cNvCxnSpPr>
            <p:nvPr/>
          </p:nvCxnSpPr>
          <p:spPr>
            <a:xfrm rot="5400000" flipH="1" flipV="1">
              <a:off x="6780817" y="5282497"/>
              <a:ext cx="181289" cy="16968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52" name="Прямая соединительная линия 1651"/>
            <p:cNvCxnSpPr>
              <a:stCxn id="1690" idx="5"/>
              <a:endCxn id="1689" idx="1"/>
            </p:cNvCxnSpPr>
            <p:nvPr/>
          </p:nvCxnSpPr>
          <p:spPr>
            <a:xfrm rot="16200000" flipV="1">
              <a:off x="6626175" y="5323847"/>
              <a:ext cx="174953" cy="6041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53" name="Прямая соединительная линия 1652"/>
            <p:cNvCxnSpPr>
              <a:stCxn id="1689" idx="3"/>
              <a:endCxn id="1687" idx="1"/>
            </p:cNvCxnSpPr>
            <p:nvPr/>
          </p:nvCxnSpPr>
          <p:spPr>
            <a:xfrm rot="5400000">
              <a:off x="6626343" y="5240358"/>
              <a:ext cx="11883" cy="4055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687" name="8-конечная звезда 1686"/>
            <p:cNvSpPr/>
            <p:nvPr/>
          </p:nvSpPr>
          <p:spPr>
            <a:xfrm rot="1262594">
              <a:off x="6579106" y="5221792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689" name="8-конечная звезда 1688"/>
            <p:cNvSpPr/>
            <p:nvPr/>
          </p:nvSpPr>
          <p:spPr>
            <a:xfrm rot="1262594">
              <a:off x="6650544" y="5221792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690" name="8-конечная звезда 1689"/>
            <p:cNvSpPr/>
            <p:nvPr/>
          </p:nvSpPr>
          <p:spPr>
            <a:xfrm rot="1262594">
              <a:off x="6724613" y="5438737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696" name="8-конечная звезда 1695"/>
            <p:cNvSpPr/>
            <p:nvPr/>
          </p:nvSpPr>
          <p:spPr>
            <a:xfrm rot="1262594">
              <a:off x="6938997" y="522449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730" name="8-конечная звезда 1729"/>
            <p:cNvSpPr/>
            <p:nvPr/>
          </p:nvSpPr>
          <p:spPr>
            <a:xfrm rot="1262594">
              <a:off x="7293487" y="4150222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732" name="8-конечная звезда 1731"/>
            <p:cNvSpPr/>
            <p:nvPr/>
          </p:nvSpPr>
          <p:spPr>
            <a:xfrm rot="1262594">
              <a:off x="7293486" y="4864600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733" name="8-конечная звезда 1732"/>
            <p:cNvSpPr/>
            <p:nvPr/>
          </p:nvSpPr>
          <p:spPr>
            <a:xfrm rot="1262594">
              <a:off x="6875812" y="5007478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734" name="8-конечная звезда 1733"/>
            <p:cNvSpPr/>
            <p:nvPr/>
          </p:nvSpPr>
          <p:spPr>
            <a:xfrm rot="1262594">
              <a:off x="6793420" y="4946994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735" name="8-конечная звезда 1734"/>
            <p:cNvSpPr/>
            <p:nvPr/>
          </p:nvSpPr>
          <p:spPr>
            <a:xfrm rot="1262594">
              <a:off x="7222048" y="4793164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736" name="8-конечная звезда 1735"/>
            <p:cNvSpPr/>
            <p:nvPr/>
          </p:nvSpPr>
          <p:spPr>
            <a:xfrm rot="1262594">
              <a:off x="7161564" y="4864602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737" name="8-конечная звезда 1736"/>
            <p:cNvSpPr/>
            <p:nvPr/>
          </p:nvSpPr>
          <p:spPr>
            <a:xfrm rot="1262594">
              <a:off x="6937348" y="4794216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754" name="Прямая соединительная линия 1753"/>
            <p:cNvCxnSpPr>
              <a:stCxn id="1733" idx="4"/>
              <a:endCxn id="1734" idx="1"/>
            </p:cNvCxnSpPr>
            <p:nvPr/>
          </p:nvCxnSpPr>
          <p:spPr>
            <a:xfrm rot="10800000">
              <a:off x="6826321" y="4991778"/>
              <a:ext cx="51052" cy="3069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55" name="Прямая соединительная линия 1754"/>
            <p:cNvCxnSpPr>
              <a:stCxn id="1734" idx="0"/>
              <a:endCxn id="1737" idx="3"/>
            </p:cNvCxnSpPr>
            <p:nvPr/>
          </p:nvCxnSpPr>
          <p:spPr>
            <a:xfrm flipV="1">
              <a:off x="6838659" y="4832179"/>
              <a:ext cx="101015" cy="14661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56" name="Прямая соединительная линия 1755"/>
            <p:cNvCxnSpPr>
              <a:stCxn id="1733" idx="7"/>
              <a:endCxn id="1736" idx="3"/>
            </p:cNvCxnSpPr>
            <p:nvPr/>
          </p:nvCxnSpPr>
          <p:spPr>
            <a:xfrm rot="5400000" flipH="1" flipV="1">
              <a:off x="6980151" y="4837948"/>
              <a:ext cx="123874" cy="24298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65" name="Прямая соединительная линия 1764"/>
            <p:cNvCxnSpPr>
              <a:stCxn id="1773" idx="7"/>
              <a:endCxn id="1771" idx="2"/>
            </p:cNvCxnSpPr>
            <p:nvPr/>
          </p:nvCxnSpPr>
          <p:spPr>
            <a:xfrm rot="5400000" flipH="1" flipV="1">
              <a:off x="7166963" y="3803278"/>
              <a:ext cx="317837" cy="11809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66" name="Прямая соединительная линия 1765"/>
            <p:cNvCxnSpPr>
              <a:stCxn id="1775" idx="5"/>
              <a:endCxn id="1771" idx="0"/>
            </p:cNvCxnSpPr>
            <p:nvPr/>
          </p:nvCxnSpPr>
          <p:spPr>
            <a:xfrm rot="16200000" flipV="1">
              <a:off x="7345751" y="3761977"/>
              <a:ext cx="178582" cy="3043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67" name="Прямая соединительная линия 1766"/>
            <p:cNvCxnSpPr>
              <a:stCxn id="1735" idx="5"/>
              <a:endCxn id="1775" idx="1"/>
            </p:cNvCxnSpPr>
            <p:nvPr/>
          </p:nvCxnSpPr>
          <p:spPr>
            <a:xfrm rot="5400000" flipH="1" flipV="1">
              <a:off x="6909641" y="4235560"/>
              <a:ext cx="885926" cy="23331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68" name="Прямая соединительная линия 1767"/>
            <p:cNvCxnSpPr>
              <a:stCxn id="1732" idx="3"/>
              <a:endCxn id="1735" idx="1"/>
            </p:cNvCxnSpPr>
            <p:nvPr/>
          </p:nvCxnSpPr>
          <p:spPr>
            <a:xfrm rot="5400000" flipH="1">
              <a:off x="7245449" y="4847449"/>
              <a:ext cx="59553" cy="4055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771" name="8-конечная звезда 1770"/>
            <p:cNvSpPr/>
            <p:nvPr/>
          </p:nvSpPr>
          <p:spPr>
            <a:xfrm rot="1262594">
              <a:off x="7367625" y="3651209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772" name="8-конечная звезда 1771"/>
            <p:cNvSpPr/>
            <p:nvPr/>
          </p:nvSpPr>
          <p:spPr>
            <a:xfrm rot="1262594">
              <a:off x="7222047" y="4221660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773" name="8-конечная звезда 1772"/>
            <p:cNvSpPr/>
            <p:nvPr/>
          </p:nvSpPr>
          <p:spPr>
            <a:xfrm rot="1262594">
              <a:off x="7222048" y="4007346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774" name="8-конечная звезда 1773"/>
            <p:cNvSpPr/>
            <p:nvPr/>
          </p:nvSpPr>
          <p:spPr>
            <a:xfrm rot="1262594">
              <a:off x="7150609" y="4232614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775" name="8-конечная звезда 1774"/>
            <p:cNvSpPr/>
            <p:nvPr/>
          </p:nvSpPr>
          <p:spPr>
            <a:xfrm rot="1262594">
              <a:off x="7436361" y="3864470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787" name="Прямая соединительная линия 1786"/>
            <p:cNvCxnSpPr>
              <a:stCxn id="1730" idx="5"/>
              <a:endCxn id="1773" idx="1"/>
            </p:cNvCxnSpPr>
            <p:nvPr/>
          </p:nvCxnSpPr>
          <p:spPr>
            <a:xfrm rot="16200000" flipV="1">
              <a:off x="7231114" y="4075965"/>
              <a:ext cx="100108" cy="5243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88" name="Прямая соединительная линия 1787"/>
            <p:cNvCxnSpPr>
              <a:stCxn id="1772" idx="5"/>
              <a:endCxn id="1773" idx="2"/>
            </p:cNvCxnSpPr>
            <p:nvPr/>
          </p:nvCxnSpPr>
          <p:spPr>
            <a:xfrm rot="5400000" flipH="1" flipV="1">
              <a:off x="7150951" y="4137581"/>
              <a:ext cx="171091" cy="110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795" name="TextBox 1794"/>
          <p:cNvSpPr txBox="1"/>
          <p:nvPr/>
        </p:nvSpPr>
        <p:spPr>
          <a:xfrm rot="17330145">
            <a:off x="6850552" y="4484570"/>
            <a:ext cx="70215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ЦЕНТАВР</a:t>
            </a:r>
            <a:endParaRPr lang="uk-UA" sz="8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1804" name="TextBox 1803"/>
          <p:cNvSpPr txBox="1"/>
          <p:nvPr/>
        </p:nvSpPr>
        <p:spPr>
          <a:xfrm>
            <a:off x="5535360" y="309870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15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05" name="TextBox 1804"/>
          <p:cNvSpPr txBox="1"/>
          <p:nvPr/>
        </p:nvSpPr>
        <p:spPr>
          <a:xfrm>
            <a:off x="5104222" y="166994"/>
            <a:ext cx="253596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06" name="TextBox 1805"/>
          <p:cNvSpPr txBox="1"/>
          <p:nvPr/>
        </p:nvSpPr>
        <p:spPr>
          <a:xfrm>
            <a:off x="6072198" y="571480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25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07" name="TextBox 1806"/>
          <p:cNvSpPr txBox="1"/>
          <p:nvPr/>
        </p:nvSpPr>
        <p:spPr>
          <a:xfrm>
            <a:off x="6892682" y="1310002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15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08" name="TextBox 1807"/>
          <p:cNvSpPr txBox="1"/>
          <p:nvPr/>
        </p:nvSpPr>
        <p:spPr>
          <a:xfrm>
            <a:off x="6572264" y="928670"/>
            <a:ext cx="253596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09" name="TextBox 1808"/>
          <p:cNvSpPr txBox="1"/>
          <p:nvPr/>
        </p:nvSpPr>
        <p:spPr>
          <a:xfrm>
            <a:off x="7249872" y="1810068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25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10" name="TextBox 1809"/>
          <p:cNvSpPr txBox="1"/>
          <p:nvPr/>
        </p:nvSpPr>
        <p:spPr>
          <a:xfrm>
            <a:off x="7572396" y="2857496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15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11" name="TextBox 1810"/>
          <p:cNvSpPr txBox="1"/>
          <p:nvPr/>
        </p:nvSpPr>
        <p:spPr>
          <a:xfrm>
            <a:off x="7500958" y="2333288"/>
            <a:ext cx="253596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12" name="TextBox 1811"/>
          <p:cNvSpPr txBox="1"/>
          <p:nvPr/>
        </p:nvSpPr>
        <p:spPr>
          <a:xfrm>
            <a:off x="7607062" y="3357562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25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16" name="TextBox 1815"/>
          <p:cNvSpPr txBox="1"/>
          <p:nvPr/>
        </p:nvSpPr>
        <p:spPr>
          <a:xfrm>
            <a:off x="7392748" y="4429132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15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17" name="TextBox 1816"/>
          <p:cNvSpPr txBox="1"/>
          <p:nvPr/>
        </p:nvSpPr>
        <p:spPr>
          <a:xfrm>
            <a:off x="7572396" y="3929066"/>
            <a:ext cx="253596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18" name="TextBox 1817"/>
          <p:cNvSpPr txBox="1"/>
          <p:nvPr/>
        </p:nvSpPr>
        <p:spPr>
          <a:xfrm>
            <a:off x="7178434" y="4929198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25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19" name="TextBox 1818"/>
          <p:cNvSpPr txBox="1"/>
          <p:nvPr/>
        </p:nvSpPr>
        <p:spPr>
          <a:xfrm>
            <a:off x="6392616" y="5810596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15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20" name="TextBox 1819"/>
          <p:cNvSpPr txBox="1"/>
          <p:nvPr/>
        </p:nvSpPr>
        <p:spPr>
          <a:xfrm>
            <a:off x="6818734" y="5453406"/>
            <a:ext cx="253596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21" name="TextBox 1820"/>
          <p:cNvSpPr txBox="1"/>
          <p:nvPr/>
        </p:nvSpPr>
        <p:spPr>
          <a:xfrm>
            <a:off x="5929322" y="6143644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25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22" name="TextBox 1821"/>
          <p:cNvSpPr txBox="1"/>
          <p:nvPr/>
        </p:nvSpPr>
        <p:spPr>
          <a:xfrm>
            <a:off x="4820980" y="6453538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15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23" name="TextBox 1822"/>
          <p:cNvSpPr txBox="1"/>
          <p:nvPr/>
        </p:nvSpPr>
        <p:spPr>
          <a:xfrm>
            <a:off x="5429256" y="6357958"/>
            <a:ext cx="253596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24" name="TextBox 1823"/>
          <p:cNvSpPr txBox="1"/>
          <p:nvPr/>
        </p:nvSpPr>
        <p:spPr>
          <a:xfrm>
            <a:off x="4323020" y="6500834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25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25" name="TextBox 1824"/>
          <p:cNvSpPr txBox="1"/>
          <p:nvPr/>
        </p:nvSpPr>
        <p:spPr>
          <a:xfrm>
            <a:off x="3106468" y="6239224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15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26" name="TextBox 1825"/>
          <p:cNvSpPr txBox="1"/>
          <p:nvPr/>
        </p:nvSpPr>
        <p:spPr>
          <a:xfrm>
            <a:off x="3714744" y="6429396"/>
            <a:ext cx="253596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27" name="TextBox 1826"/>
          <p:cNvSpPr txBox="1"/>
          <p:nvPr/>
        </p:nvSpPr>
        <p:spPr>
          <a:xfrm>
            <a:off x="2643174" y="5953472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25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28" name="TextBox 1827"/>
          <p:cNvSpPr txBox="1"/>
          <p:nvPr/>
        </p:nvSpPr>
        <p:spPr>
          <a:xfrm>
            <a:off x="1820584" y="5214950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15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29" name="TextBox 1828"/>
          <p:cNvSpPr txBox="1"/>
          <p:nvPr/>
        </p:nvSpPr>
        <p:spPr>
          <a:xfrm>
            <a:off x="2214546" y="5619436"/>
            <a:ext cx="253596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30" name="TextBox 1829"/>
          <p:cNvSpPr txBox="1"/>
          <p:nvPr/>
        </p:nvSpPr>
        <p:spPr>
          <a:xfrm>
            <a:off x="1534832" y="4714884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25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31" name="TextBox 1830"/>
          <p:cNvSpPr txBox="1"/>
          <p:nvPr/>
        </p:nvSpPr>
        <p:spPr>
          <a:xfrm>
            <a:off x="1214414" y="3786190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15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32" name="TextBox 1831"/>
          <p:cNvSpPr txBox="1"/>
          <p:nvPr/>
        </p:nvSpPr>
        <p:spPr>
          <a:xfrm>
            <a:off x="1357290" y="4286256"/>
            <a:ext cx="253596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33" name="TextBox 1832"/>
          <p:cNvSpPr txBox="1"/>
          <p:nvPr/>
        </p:nvSpPr>
        <p:spPr>
          <a:xfrm>
            <a:off x="1177642" y="3214686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25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34" name="TextBox 1833"/>
          <p:cNvSpPr txBox="1"/>
          <p:nvPr/>
        </p:nvSpPr>
        <p:spPr>
          <a:xfrm>
            <a:off x="1428728" y="2071678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15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35" name="TextBox 1834"/>
          <p:cNvSpPr txBox="1"/>
          <p:nvPr/>
        </p:nvSpPr>
        <p:spPr>
          <a:xfrm>
            <a:off x="1285852" y="2643182"/>
            <a:ext cx="253596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36" name="TextBox 1835"/>
          <p:cNvSpPr txBox="1"/>
          <p:nvPr/>
        </p:nvSpPr>
        <p:spPr>
          <a:xfrm>
            <a:off x="1643042" y="1643050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25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37" name="TextBox 1836"/>
          <p:cNvSpPr txBox="1"/>
          <p:nvPr/>
        </p:nvSpPr>
        <p:spPr>
          <a:xfrm>
            <a:off x="2392088" y="809936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15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38" name="TextBox 1837"/>
          <p:cNvSpPr txBox="1"/>
          <p:nvPr/>
        </p:nvSpPr>
        <p:spPr>
          <a:xfrm>
            <a:off x="2034898" y="1142984"/>
            <a:ext cx="253596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39" name="TextBox 1838"/>
          <p:cNvSpPr txBox="1"/>
          <p:nvPr/>
        </p:nvSpPr>
        <p:spPr>
          <a:xfrm>
            <a:off x="2857488" y="500042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25</a:t>
            </a:r>
            <a:endParaRPr lang="uk-UA" sz="1100" spc="-150" dirty="0">
              <a:latin typeface="Bookman Old Style" pitchFamily="18" charset="0"/>
            </a:endParaRPr>
          </a:p>
        </p:txBody>
      </p:sp>
      <p:grpSp>
        <p:nvGrpSpPr>
          <p:cNvPr id="66" name="Группа 1849"/>
          <p:cNvGrpSpPr/>
          <p:nvPr/>
        </p:nvGrpSpPr>
        <p:grpSpPr>
          <a:xfrm rot="6772963">
            <a:off x="1152525" y="9525"/>
            <a:ext cx="6837363" cy="6837363"/>
            <a:chOff x="1152525" y="9525"/>
            <a:chExt cx="6837363" cy="6837363"/>
          </a:xfrm>
        </p:grpSpPr>
        <p:pic>
          <p:nvPicPr>
            <p:cNvPr id="1030" name="Picture 6" descr="K:\Зоряне небо\ПОЛУКРУГ 90  1.png"/>
            <p:cNvPicPr>
              <a:picLocks noChangeAspect="1" noChangeArrowheads="1"/>
            </p:cNvPicPr>
            <p:nvPr/>
          </p:nvPicPr>
          <p:blipFill>
            <a:blip r:embed="rId3"/>
            <a:srcRect/>
            <a:stretch>
              <a:fillRect/>
            </a:stretch>
          </p:blipFill>
          <p:spPr bwMode="auto">
            <a:xfrm>
              <a:off x="1152525" y="9525"/>
              <a:ext cx="6837363" cy="6837363"/>
            </a:xfrm>
            <a:prstGeom prst="rect">
              <a:avLst/>
            </a:prstGeom>
            <a:noFill/>
          </p:spPr>
        </p:pic>
        <p:cxnSp>
          <p:nvCxnSpPr>
            <p:cNvPr id="1843" name="Прямая соединительная линия 1842"/>
            <p:cNvCxnSpPr/>
            <p:nvPr/>
          </p:nvCxnSpPr>
          <p:spPr>
            <a:xfrm rot="5400000">
              <a:off x="4409394" y="480312"/>
              <a:ext cx="324562" cy="651"/>
            </a:xfrm>
            <a:prstGeom prst="line">
              <a:avLst/>
            </a:prstGeom>
            <a:ln w="28575">
              <a:solidFill>
                <a:srgbClr val="C0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846" name="TextBox 1845"/>
            <p:cNvSpPr txBox="1"/>
            <p:nvPr/>
          </p:nvSpPr>
          <p:spPr>
            <a:xfrm rot="10836269">
              <a:off x="4071934" y="642918"/>
              <a:ext cx="1058667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uk-UA" sz="1400" b="1" dirty="0" smtClean="0">
                  <a:solidFill>
                    <a:srgbClr val="9E0000"/>
                  </a:solidFill>
                  <a:latin typeface="Bookman Old Style" pitchFamily="18" charset="0"/>
                </a:rPr>
                <a:t>Північ</a:t>
              </a:r>
            </a:p>
          </p:txBody>
        </p:sp>
        <p:sp>
          <p:nvSpPr>
            <p:cNvPr id="1847" name="TextBox 1846"/>
            <p:cNvSpPr txBox="1"/>
            <p:nvPr/>
          </p:nvSpPr>
          <p:spPr>
            <a:xfrm rot="10731270">
              <a:off x="4013399" y="2090314"/>
              <a:ext cx="1058667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uk-UA" sz="1600" b="1" i="1" dirty="0" err="1" smtClean="0">
                  <a:solidFill>
                    <a:srgbClr val="9E0000"/>
                  </a:solidFill>
                  <a:latin typeface="Bookman Old Style" pitchFamily="18" charset="0"/>
                </a:rPr>
                <a:t>пн</a:t>
              </a:r>
              <a:endParaRPr lang="uk-UA" sz="1600" b="1" i="1" dirty="0" smtClean="0">
                <a:solidFill>
                  <a:srgbClr val="9E0000"/>
                </a:solidFill>
                <a:latin typeface="Bookman Old Style" pitchFamily="18" charset="0"/>
              </a:endParaRPr>
            </a:p>
          </p:txBody>
        </p:sp>
        <p:sp>
          <p:nvSpPr>
            <p:cNvPr id="1848" name="TextBox 1847"/>
            <p:cNvSpPr txBox="1"/>
            <p:nvPr/>
          </p:nvSpPr>
          <p:spPr>
            <a:xfrm rot="10879063">
              <a:off x="6072198" y="2928934"/>
              <a:ext cx="1058667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uk-UA" sz="1600" b="1" i="1" dirty="0" err="1" smtClean="0">
                  <a:solidFill>
                    <a:srgbClr val="9E0000"/>
                  </a:solidFill>
                  <a:latin typeface="Bookman Old Style" pitchFamily="18" charset="0"/>
                </a:rPr>
                <a:t>зх</a:t>
              </a:r>
              <a:endParaRPr lang="uk-UA" sz="1600" b="1" i="1" dirty="0" smtClean="0">
                <a:solidFill>
                  <a:srgbClr val="9E0000"/>
                </a:solidFill>
                <a:latin typeface="Bookman Old Style" pitchFamily="18" charset="0"/>
              </a:endParaRPr>
            </a:p>
          </p:txBody>
        </p:sp>
        <p:sp>
          <p:nvSpPr>
            <p:cNvPr id="1849" name="TextBox 1848"/>
            <p:cNvSpPr txBox="1"/>
            <p:nvPr/>
          </p:nvSpPr>
          <p:spPr>
            <a:xfrm rot="10757285">
              <a:off x="2071670" y="2928934"/>
              <a:ext cx="1058667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uk-UA" sz="1600" b="1" i="1" dirty="0" err="1" smtClean="0">
                  <a:solidFill>
                    <a:srgbClr val="9E0000"/>
                  </a:solidFill>
                  <a:latin typeface="Bookman Old Style" pitchFamily="18" charset="0"/>
                </a:rPr>
                <a:t>сх</a:t>
              </a:r>
              <a:endParaRPr lang="uk-UA" sz="1600" b="1" i="1" dirty="0" smtClean="0">
                <a:solidFill>
                  <a:srgbClr val="9E0000"/>
                </a:solidFill>
                <a:latin typeface="Bookman Old Style" pitchFamily="18" charset="0"/>
              </a:endParaRPr>
            </a:p>
          </p:txBody>
        </p:sp>
      </p:grpSp>
      <p:sp>
        <p:nvSpPr>
          <p:cNvPr id="1328" name="Овал 1327">
            <a:hlinkClick r:id="rId4" action="ppaction://hlinksldjump"/>
          </p:cNvPr>
          <p:cNvSpPr/>
          <p:nvPr/>
        </p:nvSpPr>
        <p:spPr>
          <a:xfrm>
            <a:off x="4534314" y="105166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329" name="Овал 1328">
            <a:hlinkClick r:id="rId5" action="ppaction://hlinksldjump"/>
          </p:cNvPr>
          <p:cNvSpPr/>
          <p:nvPr/>
        </p:nvSpPr>
        <p:spPr>
          <a:xfrm>
            <a:off x="5143504" y="176604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343" name="Овал 1342">
            <a:hlinkClick r:id="rId6" action="ppaction://hlinksldjump"/>
          </p:cNvPr>
          <p:cNvSpPr/>
          <p:nvPr/>
        </p:nvSpPr>
        <p:spPr>
          <a:xfrm>
            <a:off x="5605884" y="329004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344" name="Овал 1343">
            <a:hlinkClick r:id="rId7" action="ppaction://hlinksldjump"/>
          </p:cNvPr>
          <p:cNvSpPr/>
          <p:nvPr/>
        </p:nvSpPr>
        <p:spPr>
          <a:xfrm>
            <a:off x="6143636" y="571480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345" name="Овал 1344">
            <a:hlinkClick r:id="rId8" action="ppaction://hlinksldjump"/>
          </p:cNvPr>
          <p:cNvSpPr/>
          <p:nvPr/>
        </p:nvSpPr>
        <p:spPr>
          <a:xfrm>
            <a:off x="6606016" y="928670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346" name="Овал 1345">
            <a:hlinkClick r:id="rId9" action="ppaction://hlinksldjump"/>
          </p:cNvPr>
          <p:cNvSpPr/>
          <p:nvPr/>
        </p:nvSpPr>
        <p:spPr>
          <a:xfrm>
            <a:off x="6963206" y="1319612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347" name="Овал 1346">
            <a:hlinkClick r:id="rId10" action="ppaction://hlinksldjump"/>
          </p:cNvPr>
          <p:cNvSpPr/>
          <p:nvPr/>
        </p:nvSpPr>
        <p:spPr>
          <a:xfrm>
            <a:off x="7286644" y="1819678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348" name="Овал 1347">
            <a:hlinkClick r:id="rId11" action="ppaction://hlinksldjump"/>
          </p:cNvPr>
          <p:cNvSpPr/>
          <p:nvPr/>
        </p:nvSpPr>
        <p:spPr>
          <a:xfrm>
            <a:off x="7500958" y="2319744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349" name="Овал 1348">
            <a:hlinkClick r:id="rId12" action="ppaction://hlinksldjump"/>
          </p:cNvPr>
          <p:cNvSpPr/>
          <p:nvPr/>
        </p:nvSpPr>
        <p:spPr>
          <a:xfrm>
            <a:off x="7606148" y="2857496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350" name="Овал 1349">
            <a:hlinkClick r:id="rId13" action="ppaction://hlinksldjump"/>
          </p:cNvPr>
          <p:cNvSpPr/>
          <p:nvPr/>
        </p:nvSpPr>
        <p:spPr>
          <a:xfrm>
            <a:off x="7643834" y="3357562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351" name="Овал 1350">
            <a:hlinkClick r:id="rId14" action="ppaction://hlinksldjump"/>
          </p:cNvPr>
          <p:cNvSpPr/>
          <p:nvPr/>
        </p:nvSpPr>
        <p:spPr>
          <a:xfrm>
            <a:off x="7572396" y="3929066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352" name="Овал 1351">
            <a:hlinkClick r:id="rId15" action="ppaction://hlinksldjump"/>
          </p:cNvPr>
          <p:cNvSpPr/>
          <p:nvPr/>
        </p:nvSpPr>
        <p:spPr>
          <a:xfrm>
            <a:off x="7429520" y="4429132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353" name="Овал 1352">
            <a:hlinkClick r:id="rId16" action="ppaction://hlinksldjump"/>
          </p:cNvPr>
          <p:cNvSpPr/>
          <p:nvPr/>
        </p:nvSpPr>
        <p:spPr>
          <a:xfrm>
            <a:off x="7215206" y="4929198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354" name="Овал 1353">
            <a:hlinkClick r:id="rId17" action="ppaction://hlinksldjump"/>
          </p:cNvPr>
          <p:cNvSpPr/>
          <p:nvPr/>
        </p:nvSpPr>
        <p:spPr>
          <a:xfrm>
            <a:off x="6820330" y="5463016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361" name="Овал 1360">
            <a:hlinkClick r:id="rId18" action="ppaction://hlinksldjump"/>
          </p:cNvPr>
          <p:cNvSpPr/>
          <p:nvPr/>
        </p:nvSpPr>
        <p:spPr>
          <a:xfrm>
            <a:off x="6429388" y="5820206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362" name="Овал 1361">
            <a:hlinkClick r:id="rId19" action="ppaction://hlinksldjump"/>
          </p:cNvPr>
          <p:cNvSpPr/>
          <p:nvPr/>
        </p:nvSpPr>
        <p:spPr>
          <a:xfrm>
            <a:off x="5929322" y="6143644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363" name="Овал 1362">
            <a:hlinkClick r:id="rId20" action="ppaction://hlinksldjump"/>
          </p:cNvPr>
          <p:cNvSpPr/>
          <p:nvPr/>
        </p:nvSpPr>
        <p:spPr>
          <a:xfrm>
            <a:off x="5391570" y="6357958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366" name="Овал 1365">
            <a:hlinkClick r:id="rId21" action="ppaction://hlinksldjump"/>
          </p:cNvPr>
          <p:cNvSpPr/>
          <p:nvPr/>
        </p:nvSpPr>
        <p:spPr>
          <a:xfrm>
            <a:off x="4857752" y="6463148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367" name="Овал 1366">
            <a:hlinkClick r:id="rId22" action="ppaction://hlinksldjump"/>
          </p:cNvPr>
          <p:cNvSpPr/>
          <p:nvPr/>
        </p:nvSpPr>
        <p:spPr>
          <a:xfrm>
            <a:off x="4357686" y="6500834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368" name="Овал 1367">
            <a:hlinkClick r:id="rId23" action="ppaction://hlinksldjump"/>
          </p:cNvPr>
          <p:cNvSpPr/>
          <p:nvPr/>
        </p:nvSpPr>
        <p:spPr>
          <a:xfrm>
            <a:off x="3714744" y="6391710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395" name="Овал 1394">
            <a:hlinkClick r:id="rId24" action="ppaction://hlinksldjump"/>
          </p:cNvPr>
          <p:cNvSpPr/>
          <p:nvPr/>
        </p:nvSpPr>
        <p:spPr>
          <a:xfrm>
            <a:off x="3143240" y="6215082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411" name="Овал 1410">
            <a:hlinkClick r:id="rId25" action="ppaction://hlinksldjump"/>
          </p:cNvPr>
          <p:cNvSpPr/>
          <p:nvPr/>
        </p:nvSpPr>
        <p:spPr>
          <a:xfrm>
            <a:off x="2676926" y="5963082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412" name="Овал 1411">
            <a:hlinkClick r:id="rId26" action="ppaction://hlinksldjump"/>
          </p:cNvPr>
          <p:cNvSpPr/>
          <p:nvPr/>
        </p:nvSpPr>
        <p:spPr>
          <a:xfrm>
            <a:off x="2214546" y="5605892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413" name="Овал 1412">
            <a:hlinkClick r:id="rId27" action="ppaction://hlinksldjump"/>
          </p:cNvPr>
          <p:cNvSpPr/>
          <p:nvPr/>
        </p:nvSpPr>
        <p:spPr>
          <a:xfrm>
            <a:off x="1857356" y="5177264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414" name="Овал 1413">
            <a:hlinkClick r:id="rId28" action="ppaction://hlinksldjump"/>
          </p:cNvPr>
          <p:cNvSpPr/>
          <p:nvPr/>
        </p:nvSpPr>
        <p:spPr>
          <a:xfrm>
            <a:off x="1571604" y="4714884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415" name="Овал 1414">
            <a:hlinkClick r:id="rId29" action="ppaction://hlinksldjump"/>
          </p:cNvPr>
          <p:cNvSpPr/>
          <p:nvPr/>
        </p:nvSpPr>
        <p:spPr>
          <a:xfrm>
            <a:off x="1391042" y="4286256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416" name="Овал 1415">
            <a:hlinkClick r:id="rId30" action="ppaction://hlinksldjump"/>
          </p:cNvPr>
          <p:cNvSpPr/>
          <p:nvPr/>
        </p:nvSpPr>
        <p:spPr>
          <a:xfrm>
            <a:off x="1285852" y="3786190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418" name="Овал 1417">
            <a:hlinkClick r:id="rId31" action="ppaction://hlinksldjump"/>
          </p:cNvPr>
          <p:cNvSpPr/>
          <p:nvPr/>
        </p:nvSpPr>
        <p:spPr>
          <a:xfrm>
            <a:off x="1214414" y="3214686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441" name="Овал 1440">
            <a:hlinkClick r:id="rId32" action="ppaction://hlinksldjump"/>
          </p:cNvPr>
          <p:cNvSpPr/>
          <p:nvPr/>
        </p:nvSpPr>
        <p:spPr>
          <a:xfrm>
            <a:off x="1319604" y="2643182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443" name="Овал 1442">
            <a:hlinkClick r:id="rId33" action="ppaction://hlinksldjump"/>
          </p:cNvPr>
          <p:cNvSpPr/>
          <p:nvPr/>
        </p:nvSpPr>
        <p:spPr>
          <a:xfrm>
            <a:off x="1472004" y="2071678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444" name="Овал 1443">
            <a:hlinkClick r:id="rId34" action="ppaction://hlinksldjump"/>
          </p:cNvPr>
          <p:cNvSpPr/>
          <p:nvPr/>
        </p:nvSpPr>
        <p:spPr>
          <a:xfrm>
            <a:off x="1714480" y="1643050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445" name="Овал 1444">
            <a:hlinkClick r:id="rId35" action="ppaction://hlinksldjump"/>
          </p:cNvPr>
          <p:cNvSpPr/>
          <p:nvPr/>
        </p:nvSpPr>
        <p:spPr>
          <a:xfrm>
            <a:off x="2071670" y="1142984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447" name="Овал 1446">
            <a:hlinkClick r:id="rId36" action="ppaction://hlinksldjump"/>
          </p:cNvPr>
          <p:cNvSpPr/>
          <p:nvPr/>
        </p:nvSpPr>
        <p:spPr>
          <a:xfrm>
            <a:off x="2462612" y="819546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455" name="Овал 1454">
            <a:hlinkClick r:id="rId37" action="ppaction://hlinksldjump"/>
          </p:cNvPr>
          <p:cNvSpPr/>
          <p:nvPr/>
        </p:nvSpPr>
        <p:spPr>
          <a:xfrm>
            <a:off x="2891240" y="500042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467" name="Овал 1466">
            <a:hlinkClick r:id="rId38" action="ppaction://hlinksldjump"/>
          </p:cNvPr>
          <p:cNvSpPr/>
          <p:nvPr/>
        </p:nvSpPr>
        <p:spPr>
          <a:xfrm>
            <a:off x="3500430" y="248042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484" name="Овал 1483">
            <a:hlinkClick r:id="rId39" action="ppaction://hlinksldjump"/>
          </p:cNvPr>
          <p:cNvSpPr/>
          <p:nvPr/>
        </p:nvSpPr>
        <p:spPr>
          <a:xfrm>
            <a:off x="3962810" y="142852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485" name="TextBox 1484"/>
          <p:cNvSpPr txBox="1"/>
          <p:nvPr/>
        </p:nvSpPr>
        <p:spPr>
          <a:xfrm>
            <a:off x="214282" y="149346"/>
            <a:ext cx="2071702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ru-RU" sz="2000" b="1" dirty="0" smtClean="0">
                <a:solidFill>
                  <a:schemeClr val="bg1"/>
                </a:solidFill>
                <a:latin typeface="Bookman Old Style" pitchFamily="18" charset="0"/>
              </a:rPr>
              <a:t>15 </a:t>
            </a:r>
            <a:r>
              <a:rPr lang="ru-RU" sz="2000" b="1" dirty="0" err="1" smtClean="0">
                <a:solidFill>
                  <a:schemeClr val="bg1"/>
                </a:solidFill>
                <a:latin typeface="Bookman Old Style" pitchFamily="18" charset="0"/>
              </a:rPr>
              <a:t>жовтня</a:t>
            </a:r>
            <a:endParaRPr lang="uk-UA" sz="2000" b="1" dirty="0">
              <a:solidFill>
                <a:schemeClr val="bg1"/>
              </a:solidFill>
              <a:latin typeface="Bookman Old Style" pitchFamily="18" charset="0"/>
            </a:endParaRPr>
          </a:p>
        </p:txBody>
      </p:sp>
      <p:pic>
        <p:nvPicPr>
          <p:cNvPr id="1487" name="Picture 12" descr="MCj04326750000[1]">
            <a:hlinkClick r:id="rId40" action="ppaction://hlinksldjump"/>
          </p:cNvPr>
          <p:cNvPicPr>
            <a:picLocks noChangeAspect="1" noChangeArrowheads="1"/>
          </p:cNvPicPr>
          <p:nvPr/>
        </p:nvPicPr>
        <p:blipFill>
          <a:blip r:embed="rId41" cstate="print">
            <a:duotone>
              <a:schemeClr val="accent2">
                <a:shade val="45000"/>
                <a:satMod val="135000"/>
              </a:schemeClr>
              <a:prstClr val="white"/>
            </a:duotone>
          </a:blip>
          <a:srcRect/>
          <a:stretch>
            <a:fillRect/>
          </a:stretch>
        </p:blipFill>
        <p:spPr bwMode="auto">
          <a:xfrm>
            <a:off x="71406" y="5778000"/>
            <a:ext cx="1079999" cy="1080000"/>
          </a:xfrm>
          <a:prstGeom prst="rect">
            <a:avLst/>
          </a:prstGeom>
          <a:noFill/>
        </p:spPr>
      </p:pic>
    </p:spTree>
  </p:cSld>
  <p:clrMapOvr>
    <a:masterClrMapping/>
  </p:clrMapOvr>
  <p:transition advClick="0"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148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148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Овал 7"/>
          <p:cNvSpPr/>
          <p:nvPr/>
        </p:nvSpPr>
        <p:spPr>
          <a:xfrm>
            <a:off x="1161024" y="0"/>
            <a:ext cx="6840000" cy="6840000"/>
          </a:xfrm>
          <a:prstGeom prst="ellipse">
            <a:avLst/>
          </a:prstGeom>
          <a:solidFill>
            <a:srgbClr val="0036A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807" name="Овал 806"/>
          <p:cNvSpPr/>
          <p:nvPr/>
        </p:nvSpPr>
        <p:spPr>
          <a:xfrm>
            <a:off x="2643174" y="2071678"/>
            <a:ext cx="3786214" cy="3786214"/>
          </a:xfrm>
          <a:prstGeom prst="ellipse">
            <a:avLst/>
          </a:prstGeom>
          <a:noFill/>
          <a:ln w="19050">
            <a:solidFill>
              <a:srgbClr val="C00000"/>
            </a:solidFill>
            <a:prstDash val="sysDash"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cxnSp>
        <p:nvCxnSpPr>
          <p:cNvPr id="10" name="Прямая соединительная линия 9"/>
          <p:cNvCxnSpPr>
            <a:stCxn id="23" idx="2"/>
            <a:endCxn id="23" idx="6"/>
          </p:cNvCxnSpPr>
          <p:nvPr/>
        </p:nvCxnSpPr>
        <p:spPr>
          <a:xfrm rot="10800000" flipH="1">
            <a:off x="1428728" y="3429000"/>
            <a:ext cx="6286544" cy="1588"/>
          </a:xfrm>
          <a:prstGeom prst="line">
            <a:avLst/>
          </a:prstGeom>
          <a:ln w="12700"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12" name="Прямая соединительная линия 11"/>
          <p:cNvCxnSpPr/>
          <p:nvPr/>
        </p:nvCxnSpPr>
        <p:spPr>
          <a:xfrm rot="16200000" flipH="1">
            <a:off x="1428728" y="3499644"/>
            <a:ext cx="6286544" cy="1588"/>
          </a:xfrm>
          <a:prstGeom prst="line">
            <a:avLst/>
          </a:prstGeom>
          <a:ln w="12700"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13" name="Овал 12"/>
          <p:cNvSpPr/>
          <p:nvPr/>
        </p:nvSpPr>
        <p:spPr>
          <a:xfrm>
            <a:off x="3428992" y="2285992"/>
            <a:ext cx="2286016" cy="2286016"/>
          </a:xfrm>
          <a:prstGeom prst="ellipse">
            <a:avLst/>
          </a:prstGeom>
          <a:noFill/>
          <a:ln w="12700"/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23" name="Овал 22"/>
          <p:cNvSpPr/>
          <p:nvPr/>
        </p:nvSpPr>
        <p:spPr>
          <a:xfrm>
            <a:off x="1428728" y="285728"/>
            <a:ext cx="6286544" cy="6286544"/>
          </a:xfrm>
          <a:prstGeom prst="ellipse">
            <a:avLst/>
          </a:prstGeom>
          <a:noFill/>
          <a:ln w="12700"/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24" name="Овал 23"/>
          <p:cNvSpPr/>
          <p:nvPr/>
        </p:nvSpPr>
        <p:spPr>
          <a:xfrm>
            <a:off x="1928794" y="785794"/>
            <a:ext cx="5286412" cy="5286412"/>
          </a:xfrm>
          <a:prstGeom prst="ellipse">
            <a:avLst/>
          </a:prstGeom>
          <a:noFill/>
          <a:ln w="12700"/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cxnSp>
        <p:nvCxnSpPr>
          <p:cNvPr id="28" name="Прямая соединительная линия 27"/>
          <p:cNvCxnSpPr>
            <a:stCxn id="23" idx="3"/>
            <a:endCxn id="23" idx="7"/>
          </p:cNvCxnSpPr>
          <p:nvPr/>
        </p:nvCxnSpPr>
        <p:spPr>
          <a:xfrm rot="5400000" flipH="1" flipV="1">
            <a:off x="2349370" y="1206372"/>
            <a:ext cx="4445260" cy="4445256"/>
          </a:xfrm>
          <a:prstGeom prst="line">
            <a:avLst/>
          </a:prstGeom>
          <a:ln w="12700"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30" name="Прямая соединительная линия 29"/>
          <p:cNvCxnSpPr>
            <a:stCxn id="23" idx="1"/>
            <a:endCxn id="23" idx="5"/>
          </p:cNvCxnSpPr>
          <p:nvPr/>
        </p:nvCxnSpPr>
        <p:spPr>
          <a:xfrm rot="16200000" flipH="1">
            <a:off x="2349370" y="1206372"/>
            <a:ext cx="4445260" cy="4445256"/>
          </a:xfrm>
          <a:prstGeom prst="line">
            <a:avLst/>
          </a:prstGeom>
          <a:ln w="12700"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grpSp>
        <p:nvGrpSpPr>
          <p:cNvPr id="2" name="Группа 359"/>
          <p:cNvGrpSpPr/>
          <p:nvPr/>
        </p:nvGrpSpPr>
        <p:grpSpPr>
          <a:xfrm rot="684282">
            <a:off x="4805835" y="2798468"/>
            <a:ext cx="955301" cy="1073931"/>
            <a:chOff x="4940036" y="2439714"/>
            <a:chExt cx="1186162" cy="1333461"/>
          </a:xfrm>
        </p:grpSpPr>
        <p:sp>
          <p:nvSpPr>
            <p:cNvPr id="83" name="8-конечная звезда 82"/>
            <p:cNvSpPr/>
            <p:nvPr/>
          </p:nvSpPr>
          <p:spPr>
            <a:xfrm rot="578312">
              <a:off x="5261829" y="3077799"/>
              <a:ext cx="90000" cy="90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4" name="8-конечная звезда 83"/>
            <p:cNvSpPr/>
            <p:nvPr/>
          </p:nvSpPr>
          <p:spPr>
            <a:xfrm rot="21105294">
              <a:off x="5363088" y="3005642"/>
              <a:ext cx="79200" cy="79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5" name="8-конечная звезда 84"/>
            <p:cNvSpPr/>
            <p:nvPr/>
          </p:nvSpPr>
          <p:spPr>
            <a:xfrm rot="21105294">
              <a:off x="5505486" y="3148039"/>
              <a:ext cx="72000" cy="72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6" name="8-конечная звезда 85"/>
            <p:cNvSpPr/>
            <p:nvPr/>
          </p:nvSpPr>
          <p:spPr>
            <a:xfrm rot="19358116">
              <a:off x="5585146" y="3708375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8" name="8-конечная звезда 87"/>
            <p:cNvSpPr/>
            <p:nvPr/>
          </p:nvSpPr>
          <p:spPr>
            <a:xfrm rot="19358116">
              <a:off x="5494317" y="3565499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9" name="8-конечная звезда 88"/>
            <p:cNvSpPr/>
            <p:nvPr/>
          </p:nvSpPr>
          <p:spPr>
            <a:xfrm rot="19358116">
              <a:off x="5442270" y="3442014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90" name="8-конечная звезда 89"/>
            <p:cNvSpPr/>
            <p:nvPr/>
          </p:nvSpPr>
          <p:spPr>
            <a:xfrm rot="19358116">
              <a:off x="5436487" y="3293354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92" name="Прямая соединительная линия 91"/>
            <p:cNvCxnSpPr>
              <a:stCxn id="84" idx="1"/>
              <a:endCxn id="85" idx="6"/>
            </p:cNvCxnSpPr>
            <p:nvPr/>
          </p:nvCxnSpPr>
          <p:spPr>
            <a:xfrm rot="16200000" flipH="1">
              <a:off x="5445633" y="3057720"/>
              <a:ext cx="79473" cy="10190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6" name="Прямая соединительная линия 95"/>
            <p:cNvCxnSpPr>
              <a:stCxn id="83" idx="1"/>
              <a:endCxn id="90" idx="6"/>
            </p:cNvCxnSpPr>
            <p:nvPr/>
          </p:nvCxnSpPr>
          <p:spPr>
            <a:xfrm rot="16200000" flipH="1">
              <a:off x="5319442" y="3172926"/>
              <a:ext cx="137551" cy="11069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0" name="Прямая соединительная линия 99"/>
            <p:cNvCxnSpPr>
              <a:stCxn id="84" idx="3"/>
              <a:endCxn id="83" idx="7"/>
            </p:cNvCxnSpPr>
            <p:nvPr/>
          </p:nvCxnSpPr>
          <p:spPr>
            <a:xfrm rot="5400000">
              <a:off x="5351367" y="3069130"/>
              <a:ext cx="19787" cy="3546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3" name="Прямая соединительная линия 102"/>
            <p:cNvCxnSpPr>
              <a:stCxn id="85" idx="3"/>
              <a:endCxn id="90" idx="0"/>
            </p:cNvCxnSpPr>
            <p:nvPr/>
          </p:nvCxnSpPr>
          <p:spPr>
            <a:xfrm rot="5400000">
              <a:off x="5450595" y="3231081"/>
              <a:ext cx="87548" cy="5115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6" name="Прямая соединительная линия 105"/>
            <p:cNvCxnSpPr>
              <a:stCxn id="90" idx="2"/>
              <a:endCxn id="89" idx="7"/>
            </p:cNvCxnSpPr>
            <p:nvPr/>
          </p:nvCxnSpPr>
          <p:spPr>
            <a:xfrm rot="16200000" flipH="1">
              <a:off x="5413872" y="3377199"/>
              <a:ext cx="116642" cy="1356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9" name="Прямая соединительная линия 108"/>
            <p:cNvCxnSpPr>
              <a:stCxn id="89" idx="2"/>
              <a:endCxn id="88" idx="6"/>
            </p:cNvCxnSpPr>
            <p:nvPr/>
          </p:nvCxnSpPr>
          <p:spPr>
            <a:xfrm rot="16200000" flipH="1">
              <a:off x="5464702" y="3529795"/>
              <a:ext cx="71983" cy="1272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0" name="Прямая соединительная линия 119"/>
            <p:cNvCxnSpPr>
              <a:stCxn id="88" idx="2"/>
              <a:endCxn id="86" idx="6"/>
            </p:cNvCxnSpPr>
            <p:nvPr/>
          </p:nvCxnSpPr>
          <p:spPr>
            <a:xfrm rot="16200000" flipH="1">
              <a:off x="5526444" y="3643585"/>
              <a:ext cx="91374" cy="5150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28" name="8-конечная звезда 127"/>
            <p:cNvSpPr/>
            <p:nvPr/>
          </p:nvSpPr>
          <p:spPr>
            <a:xfrm rot="19358116">
              <a:off x="5075043" y="2871397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 dirty="0"/>
            </a:p>
          </p:txBody>
        </p:sp>
        <p:sp>
          <p:nvSpPr>
            <p:cNvPr id="129" name="8-конечная звезда 128"/>
            <p:cNvSpPr/>
            <p:nvPr/>
          </p:nvSpPr>
          <p:spPr>
            <a:xfrm rot="19358116">
              <a:off x="5225788" y="2439714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0" name="8-конечная звезда 129"/>
            <p:cNvSpPr/>
            <p:nvPr/>
          </p:nvSpPr>
          <p:spPr>
            <a:xfrm rot="19358116">
              <a:off x="4940036" y="2654028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59" name="8-конечная звезда 258"/>
            <p:cNvSpPr/>
            <p:nvPr/>
          </p:nvSpPr>
          <p:spPr>
            <a:xfrm rot="19358116">
              <a:off x="5225788" y="279690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60" name="8-конечная звезда 259"/>
            <p:cNvSpPr/>
            <p:nvPr/>
          </p:nvSpPr>
          <p:spPr>
            <a:xfrm rot="19358116">
              <a:off x="5582977" y="2654028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61" name="8-конечная звезда 260"/>
            <p:cNvSpPr/>
            <p:nvPr/>
          </p:nvSpPr>
          <p:spPr>
            <a:xfrm rot="19358116">
              <a:off x="5650801" y="3150479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62" name="8-конечная звезда 261"/>
            <p:cNvSpPr/>
            <p:nvPr/>
          </p:nvSpPr>
          <p:spPr>
            <a:xfrm>
              <a:off x="5715008" y="2928934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 dirty="0"/>
            </a:p>
          </p:txBody>
        </p:sp>
        <p:sp>
          <p:nvSpPr>
            <p:cNvPr id="263" name="8-конечная звезда 262"/>
            <p:cNvSpPr/>
            <p:nvPr/>
          </p:nvSpPr>
          <p:spPr>
            <a:xfrm>
              <a:off x="5286380" y="2643182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 dirty="0"/>
            </a:p>
          </p:txBody>
        </p:sp>
        <p:sp>
          <p:nvSpPr>
            <p:cNvPr id="264" name="8-конечная звезда 263"/>
            <p:cNvSpPr/>
            <p:nvPr/>
          </p:nvSpPr>
          <p:spPr>
            <a:xfrm>
              <a:off x="6072198" y="2857496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 dirty="0"/>
            </a:p>
          </p:txBody>
        </p:sp>
        <p:cxnSp>
          <p:nvCxnSpPr>
            <p:cNvPr id="265" name="Прямая соединительная линия 264"/>
            <p:cNvCxnSpPr>
              <a:stCxn id="128" idx="2"/>
              <a:endCxn id="83" idx="5"/>
            </p:cNvCxnSpPr>
            <p:nvPr/>
          </p:nvCxnSpPr>
          <p:spPr>
            <a:xfrm rot="16200000" flipH="1">
              <a:off x="5101177" y="2906492"/>
              <a:ext cx="182398" cy="17681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8" name="Прямая соединительная линия 267"/>
            <p:cNvCxnSpPr>
              <a:stCxn id="128" idx="6"/>
              <a:endCxn id="130" idx="2"/>
            </p:cNvCxnSpPr>
            <p:nvPr/>
          </p:nvCxnSpPr>
          <p:spPr>
            <a:xfrm rot="16200000" flipV="1">
              <a:off x="4946469" y="2739440"/>
              <a:ext cx="172604" cy="9869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1" name="Прямая соединительная линия 270"/>
            <p:cNvCxnSpPr>
              <a:stCxn id="129" idx="4"/>
              <a:endCxn id="130" idx="0"/>
            </p:cNvCxnSpPr>
            <p:nvPr/>
          </p:nvCxnSpPr>
          <p:spPr>
            <a:xfrm rot="10800000" flipV="1">
              <a:off x="4988495" y="2483100"/>
              <a:ext cx="242834" cy="18154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5" name="Прямая соединительная линия 274"/>
            <p:cNvCxnSpPr>
              <a:stCxn id="259" idx="5"/>
              <a:endCxn id="128" idx="0"/>
            </p:cNvCxnSpPr>
            <p:nvPr/>
          </p:nvCxnSpPr>
          <p:spPr>
            <a:xfrm rot="16200000" flipH="1" flipV="1">
              <a:off x="5137609" y="2790055"/>
              <a:ext cx="58157" cy="11867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8" name="Прямая соединительная линия 277"/>
            <p:cNvCxnSpPr>
              <a:stCxn id="263" idx="3"/>
              <a:endCxn id="259" idx="7"/>
            </p:cNvCxnSpPr>
            <p:nvPr/>
          </p:nvCxnSpPr>
          <p:spPr>
            <a:xfrm rot="5400000">
              <a:off x="5221398" y="2724252"/>
              <a:ext cx="107868" cy="3791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2" name="Прямая соединительная линия 281"/>
            <p:cNvCxnSpPr>
              <a:stCxn id="260" idx="6"/>
              <a:endCxn id="129" idx="1"/>
            </p:cNvCxnSpPr>
            <p:nvPr/>
          </p:nvCxnSpPr>
          <p:spPr>
            <a:xfrm rot="16200000" flipV="1">
              <a:off x="5341936" y="2407914"/>
              <a:ext cx="189268" cy="31404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7" name="Прямая соединительная линия 286"/>
            <p:cNvCxnSpPr>
              <a:stCxn id="260" idx="4"/>
              <a:endCxn id="263" idx="0"/>
            </p:cNvCxnSpPr>
            <p:nvPr/>
          </p:nvCxnSpPr>
          <p:spPr>
            <a:xfrm rot="10800000">
              <a:off x="5340380" y="2670182"/>
              <a:ext cx="248138" cy="2723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4" name="Прямая соединительная линия 293"/>
            <p:cNvCxnSpPr>
              <a:stCxn id="86" idx="0"/>
              <a:endCxn id="261" idx="3"/>
            </p:cNvCxnSpPr>
            <p:nvPr/>
          </p:nvCxnSpPr>
          <p:spPr>
            <a:xfrm flipV="1">
              <a:off x="5643297" y="3186320"/>
              <a:ext cx="23112" cy="53479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2" name="Прямая соединительная линия 301"/>
            <p:cNvCxnSpPr>
              <a:stCxn id="262" idx="2"/>
              <a:endCxn id="261" idx="0"/>
            </p:cNvCxnSpPr>
            <p:nvPr/>
          </p:nvCxnSpPr>
          <p:spPr>
            <a:xfrm rot="5400000">
              <a:off x="5625248" y="3040794"/>
              <a:ext cx="174621" cy="5890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5" name="Прямая соединительная линия 304"/>
            <p:cNvCxnSpPr>
              <a:stCxn id="264" idx="4"/>
              <a:endCxn id="260" idx="1"/>
            </p:cNvCxnSpPr>
            <p:nvPr/>
          </p:nvCxnSpPr>
          <p:spPr>
            <a:xfrm rot="10800000">
              <a:off x="5636738" y="2684616"/>
              <a:ext cx="435460" cy="19988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0" name="Прямая соединительная линия 309"/>
            <p:cNvCxnSpPr>
              <a:stCxn id="264" idx="3"/>
              <a:endCxn id="262" idx="0"/>
            </p:cNvCxnSpPr>
            <p:nvPr/>
          </p:nvCxnSpPr>
          <p:spPr>
            <a:xfrm rot="5400000">
              <a:off x="5898384" y="2774212"/>
              <a:ext cx="52346" cy="31109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3" name="Группа 361"/>
          <p:cNvGrpSpPr/>
          <p:nvPr/>
        </p:nvGrpSpPr>
        <p:grpSpPr>
          <a:xfrm rot="566496">
            <a:off x="5490804" y="2555408"/>
            <a:ext cx="738836" cy="811859"/>
            <a:chOff x="5722238" y="1868210"/>
            <a:chExt cx="1036132" cy="1138538"/>
          </a:xfrm>
        </p:grpSpPr>
        <p:sp>
          <p:nvSpPr>
            <p:cNvPr id="317" name="8-конечная звезда 316"/>
            <p:cNvSpPr/>
            <p:nvPr/>
          </p:nvSpPr>
          <p:spPr>
            <a:xfrm rot="19358116">
              <a:off x="5870898" y="2156130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20" name="8-конечная звезда 319"/>
            <p:cNvSpPr/>
            <p:nvPr/>
          </p:nvSpPr>
          <p:spPr>
            <a:xfrm rot="19358116">
              <a:off x="6137259" y="2299006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21" name="8-конечная звезда 320"/>
            <p:cNvSpPr/>
            <p:nvPr/>
          </p:nvSpPr>
          <p:spPr>
            <a:xfrm rot="19358116">
              <a:off x="6299525" y="2727634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22" name="8-конечная звезда 321"/>
            <p:cNvSpPr/>
            <p:nvPr/>
          </p:nvSpPr>
          <p:spPr>
            <a:xfrm rot="19358116">
              <a:off x="6565887" y="2941948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23" name="8-конечная звезда 322"/>
            <p:cNvSpPr/>
            <p:nvPr/>
          </p:nvSpPr>
          <p:spPr>
            <a:xfrm rot="19358116">
              <a:off x="5864476" y="2225400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24" name="8-конечная звезда 323"/>
            <p:cNvSpPr/>
            <p:nvPr/>
          </p:nvSpPr>
          <p:spPr>
            <a:xfrm rot="19358116">
              <a:off x="6011605" y="2296838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25" name="8-конечная звезда 324"/>
            <p:cNvSpPr/>
            <p:nvPr/>
          </p:nvSpPr>
          <p:spPr>
            <a:xfrm rot="19358116">
              <a:off x="6583109" y="2725465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26" name="8-конечная звезда 325"/>
            <p:cNvSpPr/>
            <p:nvPr/>
          </p:nvSpPr>
          <p:spPr>
            <a:xfrm rot="19358116">
              <a:off x="6440233" y="2654028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27" name="8-конечная звезда 326"/>
            <p:cNvSpPr/>
            <p:nvPr/>
          </p:nvSpPr>
          <p:spPr>
            <a:xfrm rot="19358116">
              <a:off x="6440233" y="2225399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28" name="8-конечная звезда 327"/>
            <p:cNvSpPr/>
            <p:nvPr/>
          </p:nvSpPr>
          <p:spPr>
            <a:xfrm rot="19358116">
              <a:off x="6154481" y="2153962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29" name="8-конечная звезда 328"/>
            <p:cNvSpPr/>
            <p:nvPr/>
          </p:nvSpPr>
          <p:spPr>
            <a:xfrm rot="19358116">
              <a:off x="6083043" y="1868210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30" name="8-конечная звезда 329"/>
            <p:cNvSpPr/>
            <p:nvPr/>
          </p:nvSpPr>
          <p:spPr>
            <a:xfrm rot="19358116">
              <a:off x="5793676" y="2078907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 dirty="0"/>
            </a:p>
          </p:txBody>
        </p:sp>
        <p:sp>
          <p:nvSpPr>
            <p:cNvPr id="331" name="8-конечная звезда 330"/>
            <p:cNvSpPr/>
            <p:nvPr/>
          </p:nvSpPr>
          <p:spPr>
            <a:xfrm rot="19358116">
              <a:off x="5722238" y="2078908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 dirty="0"/>
            </a:p>
          </p:txBody>
        </p:sp>
        <p:sp>
          <p:nvSpPr>
            <p:cNvPr id="332" name="8-конечная звезда 331"/>
            <p:cNvSpPr/>
            <p:nvPr/>
          </p:nvSpPr>
          <p:spPr>
            <a:xfrm rot="21342597">
              <a:off x="6287807" y="2644478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 dirty="0"/>
            </a:p>
          </p:txBody>
        </p:sp>
        <p:sp>
          <p:nvSpPr>
            <p:cNvPr id="333" name="8-конечная звезда 332"/>
            <p:cNvSpPr/>
            <p:nvPr/>
          </p:nvSpPr>
          <p:spPr>
            <a:xfrm rot="21342597">
              <a:off x="6230567" y="2087171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 dirty="0"/>
            </a:p>
          </p:txBody>
        </p:sp>
        <p:cxnSp>
          <p:nvCxnSpPr>
            <p:cNvPr id="334" name="Прямая соединительная линия 333"/>
            <p:cNvCxnSpPr>
              <a:stCxn id="326" idx="7"/>
              <a:endCxn id="327" idx="3"/>
            </p:cNvCxnSpPr>
            <p:nvPr/>
          </p:nvCxnSpPr>
          <p:spPr>
            <a:xfrm rot="16200000" flipV="1">
              <a:off x="6279680" y="2463127"/>
              <a:ext cx="375107" cy="717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8" name="Прямая соединительная линия 337"/>
            <p:cNvCxnSpPr>
              <a:stCxn id="325" idx="6"/>
              <a:endCxn id="326" idx="1"/>
            </p:cNvCxnSpPr>
            <p:nvPr/>
          </p:nvCxnSpPr>
          <p:spPr>
            <a:xfrm rot="16200000" flipV="1">
              <a:off x="6520664" y="2657946"/>
              <a:ext cx="46391" cy="9972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41" name="8-конечная звезда 340"/>
            <p:cNvSpPr/>
            <p:nvPr/>
          </p:nvSpPr>
          <p:spPr>
            <a:xfrm rot="19358116">
              <a:off x="6722370" y="2650413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 dirty="0"/>
            </a:p>
          </p:txBody>
        </p:sp>
        <p:cxnSp>
          <p:nvCxnSpPr>
            <p:cNvPr id="342" name="Прямая соединительная линия 341"/>
            <p:cNvCxnSpPr>
              <a:stCxn id="341" idx="4"/>
              <a:endCxn id="325" idx="0"/>
            </p:cNvCxnSpPr>
            <p:nvPr/>
          </p:nvCxnSpPr>
          <p:spPr>
            <a:xfrm rot="10800000" flipV="1">
              <a:off x="6631568" y="2679337"/>
              <a:ext cx="94496" cy="5674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5" name="Прямая соединительная линия 344"/>
            <p:cNvCxnSpPr>
              <a:stCxn id="326" idx="6"/>
              <a:endCxn id="328" idx="2"/>
            </p:cNvCxnSpPr>
            <p:nvPr/>
          </p:nvCxnSpPr>
          <p:spPr>
            <a:xfrm rot="16200000" flipV="1">
              <a:off x="6095783" y="2304505"/>
              <a:ext cx="457148" cy="25298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6" name="Прямая соединительная линия 345"/>
            <p:cNvCxnSpPr>
              <a:stCxn id="328" idx="4"/>
              <a:endCxn id="320" idx="6"/>
            </p:cNvCxnSpPr>
            <p:nvPr/>
          </p:nvCxnSpPr>
          <p:spPr>
            <a:xfrm rot="10800000" flipV="1">
              <a:off x="6149996" y="2197347"/>
              <a:ext cx="10026" cy="10830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7" name="Прямая соединительная линия 346"/>
            <p:cNvCxnSpPr>
              <a:stCxn id="320" idx="3"/>
              <a:endCxn id="332" idx="6"/>
            </p:cNvCxnSpPr>
            <p:nvPr/>
          </p:nvCxnSpPr>
          <p:spPr>
            <a:xfrm rot="16200000" flipH="1">
              <a:off x="6094402" y="2434469"/>
              <a:ext cx="281010" cy="13910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8" name="Прямая соединительная линия 347"/>
            <p:cNvCxnSpPr>
              <a:stCxn id="332" idx="2"/>
              <a:endCxn id="321" idx="6"/>
            </p:cNvCxnSpPr>
            <p:nvPr/>
          </p:nvCxnSpPr>
          <p:spPr>
            <a:xfrm rot="16200000" flipH="1">
              <a:off x="6282780" y="2704800"/>
              <a:ext cx="53855" cy="510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9" name="Прямая соединительная линия 348"/>
            <p:cNvCxnSpPr>
              <a:stCxn id="321" idx="1"/>
              <a:endCxn id="322" idx="5"/>
            </p:cNvCxnSpPr>
            <p:nvPr/>
          </p:nvCxnSpPr>
          <p:spPr>
            <a:xfrm rot="16200000" flipH="1">
              <a:off x="6362254" y="2766122"/>
              <a:ext cx="205704" cy="20213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3" name="Прямая соединительная линия 372"/>
            <p:cNvCxnSpPr>
              <a:stCxn id="329" idx="2"/>
              <a:endCxn id="328" idx="6"/>
            </p:cNvCxnSpPr>
            <p:nvPr/>
          </p:nvCxnSpPr>
          <p:spPr>
            <a:xfrm rot="16200000" flipH="1">
              <a:off x="6024345" y="2018753"/>
              <a:ext cx="242834" cy="3866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4" name="Прямая соединительная линия 373"/>
            <p:cNvCxnSpPr>
              <a:stCxn id="324" idx="1"/>
              <a:endCxn id="320" idx="5"/>
            </p:cNvCxnSpPr>
            <p:nvPr/>
          </p:nvCxnSpPr>
          <p:spPr>
            <a:xfrm rot="5400000" flipH="1" flipV="1">
              <a:off x="6101294" y="2291172"/>
              <a:ext cx="324" cy="7218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5" name="Прямая соединительная линия 374"/>
            <p:cNvCxnSpPr>
              <a:stCxn id="323" idx="2"/>
              <a:endCxn id="324" idx="5"/>
            </p:cNvCxnSpPr>
            <p:nvPr/>
          </p:nvCxnSpPr>
          <p:spPr>
            <a:xfrm rot="16200000" flipH="1">
              <a:off x="5936657" y="2245064"/>
              <a:ext cx="46392" cy="10398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6" name="Прямая соединительная линия 375"/>
            <p:cNvCxnSpPr>
              <a:stCxn id="317" idx="3"/>
              <a:endCxn id="323" idx="3"/>
            </p:cNvCxnSpPr>
            <p:nvPr/>
          </p:nvCxnSpPr>
          <p:spPr>
            <a:xfrm rot="5400000">
              <a:off x="5864182" y="2244349"/>
              <a:ext cx="58519" cy="1110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7" name="Прямая соединительная линия 376"/>
            <p:cNvCxnSpPr>
              <a:stCxn id="328" idx="4"/>
              <a:endCxn id="317" idx="1"/>
            </p:cNvCxnSpPr>
            <p:nvPr/>
          </p:nvCxnSpPr>
          <p:spPr>
            <a:xfrm rot="10800000">
              <a:off x="5935410" y="2192836"/>
              <a:ext cx="224612" cy="451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2" name="Прямая соединительная линия 391"/>
            <p:cNvCxnSpPr>
              <a:stCxn id="323" idx="6"/>
              <a:endCxn id="331" idx="4"/>
            </p:cNvCxnSpPr>
            <p:nvPr/>
          </p:nvCxnSpPr>
          <p:spPr>
            <a:xfrm rot="16200000" flipV="1">
              <a:off x="5738957" y="2094808"/>
              <a:ext cx="123109" cy="14915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3" name="Прямая соединительная линия 392"/>
            <p:cNvCxnSpPr>
              <a:stCxn id="331" idx="5"/>
              <a:endCxn id="330" idx="4"/>
            </p:cNvCxnSpPr>
            <p:nvPr/>
          </p:nvCxnSpPr>
          <p:spPr>
            <a:xfrm rot="16200000" flipH="1">
              <a:off x="5753225" y="2063687"/>
              <a:ext cx="13315" cy="7497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4" name="Прямая соединительная линия 393"/>
            <p:cNvCxnSpPr>
              <a:stCxn id="330" idx="0"/>
              <a:endCxn id="317" idx="6"/>
            </p:cNvCxnSpPr>
            <p:nvPr/>
          </p:nvCxnSpPr>
          <p:spPr>
            <a:xfrm>
              <a:off x="5825982" y="2085983"/>
              <a:ext cx="57653" cy="7679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2" name="Прямая соединительная линия 401"/>
            <p:cNvCxnSpPr>
              <a:stCxn id="326" idx="5"/>
              <a:endCxn id="332" idx="0"/>
            </p:cNvCxnSpPr>
            <p:nvPr/>
          </p:nvCxnSpPr>
          <p:spPr>
            <a:xfrm rot="16200000" flipV="1">
              <a:off x="6373961" y="2610929"/>
              <a:ext cx="16309" cy="11671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7" name="Прямая соединительная линия 406"/>
            <p:cNvCxnSpPr>
              <a:stCxn id="333" idx="3"/>
              <a:endCxn id="328" idx="0"/>
            </p:cNvCxnSpPr>
            <p:nvPr/>
          </p:nvCxnSpPr>
          <p:spPr>
            <a:xfrm rot="5400000">
              <a:off x="6206480" y="2131099"/>
              <a:ext cx="29938" cy="3701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4" name="Группа 360"/>
          <p:cNvGrpSpPr/>
          <p:nvPr/>
        </p:nvGrpSpPr>
        <p:grpSpPr>
          <a:xfrm>
            <a:off x="5857884" y="3286124"/>
            <a:ext cx="726496" cy="1393323"/>
            <a:chOff x="6515287" y="3086269"/>
            <a:chExt cx="726496" cy="1393323"/>
          </a:xfrm>
        </p:grpSpPr>
        <p:sp>
          <p:nvSpPr>
            <p:cNvPr id="411" name="8-конечная звезда 410"/>
            <p:cNvSpPr/>
            <p:nvPr/>
          </p:nvSpPr>
          <p:spPr>
            <a:xfrm rot="19358116">
              <a:off x="7166183" y="3880039"/>
              <a:ext cx="75600" cy="756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12" name="8-конечная звезда 411"/>
            <p:cNvSpPr/>
            <p:nvPr/>
          </p:nvSpPr>
          <p:spPr>
            <a:xfrm rot="19358116">
              <a:off x="6658163" y="3581966"/>
              <a:ext cx="72000" cy="72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13" name="8-конечная звезда 412"/>
            <p:cNvSpPr/>
            <p:nvPr/>
          </p:nvSpPr>
          <p:spPr>
            <a:xfrm rot="19358116">
              <a:off x="6868862" y="3578468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14" name="8-конечная звезда 413"/>
            <p:cNvSpPr/>
            <p:nvPr/>
          </p:nvSpPr>
          <p:spPr>
            <a:xfrm rot="19358116">
              <a:off x="6947529" y="3089885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15" name="8-конечная звезда 414"/>
            <p:cNvSpPr/>
            <p:nvPr/>
          </p:nvSpPr>
          <p:spPr>
            <a:xfrm rot="19358116">
              <a:off x="7011737" y="3439846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16" name="8-конечная звезда 415"/>
            <p:cNvSpPr/>
            <p:nvPr/>
          </p:nvSpPr>
          <p:spPr>
            <a:xfrm rot="19358116" flipV="1">
              <a:off x="7017303" y="3302535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17" name="8-конечная звезда 416"/>
            <p:cNvSpPr/>
            <p:nvPr/>
          </p:nvSpPr>
          <p:spPr>
            <a:xfrm rot="19358116">
              <a:off x="6876091" y="387570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18" name="8-конечная звезда 417"/>
            <p:cNvSpPr/>
            <p:nvPr/>
          </p:nvSpPr>
          <p:spPr>
            <a:xfrm rot="19358116">
              <a:off x="7086790" y="3657772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20" name="8-конечная звезда 419"/>
            <p:cNvSpPr/>
            <p:nvPr/>
          </p:nvSpPr>
          <p:spPr>
            <a:xfrm rot="19358116">
              <a:off x="6729600" y="4157840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421" name="Прямая соединительная линия 420"/>
            <p:cNvCxnSpPr>
              <a:stCxn id="416" idx="6"/>
              <a:endCxn id="414" idx="2"/>
            </p:cNvCxnSpPr>
            <p:nvPr/>
          </p:nvCxnSpPr>
          <p:spPr>
            <a:xfrm rot="5400000" flipH="1">
              <a:off x="6919866" y="3209394"/>
              <a:ext cx="205219" cy="6312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4" name="Прямая соединительная линия 423"/>
            <p:cNvCxnSpPr>
              <a:stCxn id="415" idx="7"/>
              <a:endCxn id="416" idx="6"/>
            </p:cNvCxnSpPr>
            <p:nvPr/>
          </p:nvCxnSpPr>
          <p:spPr>
            <a:xfrm rot="5400000" flipH="1" flipV="1">
              <a:off x="6999919" y="3385968"/>
              <a:ext cx="96522" cy="1171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8" name="Прямая соединительная линия 427"/>
            <p:cNvCxnSpPr>
              <a:stCxn id="418" idx="7"/>
              <a:endCxn id="415" idx="1"/>
            </p:cNvCxnSpPr>
            <p:nvPr/>
          </p:nvCxnSpPr>
          <p:spPr>
            <a:xfrm rot="16200000" flipV="1">
              <a:off x="6992591" y="3543340"/>
              <a:ext cx="187498" cy="4168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1" name="Прямая соединительная линия 430"/>
            <p:cNvCxnSpPr>
              <a:stCxn id="413" idx="0"/>
              <a:endCxn id="415" idx="4"/>
            </p:cNvCxnSpPr>
            <p:nvPr/>
          </p:nvCxnSpPr>
          <p:spPr>
            <a:xfrm flipV="1">
              <a:off x="6917321" y="3483232"/>
              <a:ext cx="99957" cy="10585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6" name="Прямая соединительная линия 435"/>
            <p:cNvCxnSpPr>
              <a:stCxn id="412" idx="1"/>
              <a:endCxn id="413" idx="4"/>
            </p:cNvCxnSpPr>
            <p:nvPr/>
          </p:nvCxnSpPr>
          <p:spPr>
            <a:xfrm rot="5400000" flipH="1" flipV="1">
              <a:off x="6801675" y="3550022"/>
              <a:ext cx="895" cy="14455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9" name="Прямая соединительная линия 438"/>
            <p:cNvCxnSpPr>
              <a:stCxn id="411" idx="6"/>
              <a:endCxn id="418" idx="2"/>
            </p:cNvCxnSpPr>
            <p:nvPr/>
          </p:nvCxnSpPr>
          <p:spPr>
            <a:xfrm rot="16200000" flipV="1">
              <a:off x="7049520" y="3756272"/>
              <a:ext cx="197718" cy="6532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2" name="Прямая соединительная линия 441"/>
            <p:cNvCxnSpPr>
              <a:stCxn id="417" idx="6"/>
              <a:endCxn id="413" idx="2"/>
            </p:cNvCxnSpPr>
            <p:nvPr/>
          </p:nvCxnSpPr>
          <p:spPr>
            <a:xfrm rot="5400000" flipH="1" flipV="1">
              <a:off x="6772318" y="3741315"/>
              <a:ext cx="254317" cy="2554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8" name="Прямая соединительная линия 447"/>
            <p:cNvCxnSpPr>
              <a:stCxn id="417" idx="0"/>
              <a:endCxn id="411" idx="5"/>
            </p:cNvCxnSpPr>
            <p:nvPr/>
          </p:nvCxnSpPr>
          <p:spPr>
            <a:xfrm>
              <a:off x="6924550" y="3886317"/>
              <a:ext cx="241968" cy="2650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2" name="Прямая соединительная линия 451"/>
            <p:cNvCxnSpPr>
              <a:stCxn id="417" idx="4"/>
              <a:endCxn id="420" idx="0"/>
            </p:cNvCxnSpPr>
            <p:nvPr/>
          </p:nvCxnSpPr>
          <p:spPr>
            <a:xfrm rot="10800000" flipV="1">
              <a:off x="6761906" y="3919088"/>
              <a:ext cx="119726" cy="24582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56" name="8-конечная звезда 455"/>
            <p:cNvSpPr/>
            <p:nvPr/>
          </p:nvSpPr>
          <p:spPr>
            <a:xfrm rot="19358116">
              <a:off x="7097638" y="4097246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 dirty="0"/>
            </a:p>
          </p:txBody>
        </p:sp>
        <p:sp>
          <p:nvSpPr>
            <p:cNvPr id="457" name="8-конечная звезда 456"/>
            <p:cNvSpPr/>
            <p:nvPr/>
          </p:nvSpPr>
          <p:spPr>
            <a:xfrm rot="19358116">
              <a:off x="6947528" y="4232892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 dirty="0"/>
            </a:p>
          </p:txBody>
        </p:sp>
        <p:cxnSp>
          <p:nvCxnSpPr>
            <p:cNvPr id="458" name="Прямая соединительная линия 457"/>
            <p:cNvCxnSpPr>
              <a:stCxn id="456" idx="7"/>
              <a:endCxn id="411" idx="3"/>
            </p:cNvCxnSpPr>
            <p:nvPr/>
          </p:nvCxnSpPr>
          <p:spPr>
            <a:xfrm rot="5400000" flipH="1" flipV="1">
              <a:off x="7092503" y="3991027"/>
              <a:ext cx="142181" cy="7073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1" name="Прямая соединительная линия 460"/>
            <p:cNvCxnSpPr>
              <a:stCxn id="457" idx="0"/>
              <a:endCxn id="456" idx="4"/>
            </p:cNvCxnSpPr>
            <p:nvPr/>
          </p:nvCxnSpPr>
          <p:spPr>
            <a:xfrm flipV="1">
              <a:off x="6995987" y="4140632"/>
              <a:ext cx="107192" cy="10287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4" name="Прямая соединительная линия 463"/>
            <p:cNvCxnSpPr>
              <a:stCxn id="420" idx="3"/>
              <a:endCxn id="457" idx="6"/>
            </p:cNvCxnSpPr>
            <p:nvPr/>
          </p:nvCxnSpPr>
          <p:spPr>
            <a:xfrm rot="16200000" flipH="1">
              <a:off x="6829299" y="4109590"/>
              <a:ext cx="44752" cy="21293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67" name="8-конечная звезда 466"/>
            <p:cNvSpPr/>
            <p:nvPr/>
          </p:nvSpPr>
          <p:spPr>
            <a:xfrm rot="19358116">
              <a:off x="6872476" y="3086269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68" name="8-конечная звезда 467"/>
            <p:cNvSpPr/>
            <p:nvPr/>
          </p:nvSpPr>
          <p:spPr>
            <a:xfrm rot="19358116">
              <a:off x="6872476" y="3300583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69" name="8-конечная звезда 468"/>
            <p:cNvSpPr/>
            <p:nvPr/>
          </p:nvSpPr>
          <p:spPr>
            <a:xfrm rot="19358116">
              <a:off x="6729600" y="4443592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70" name="8-конечная звезда 469"/>
            <p:cNvSpPr/>
            <p:nvPr/>
          </p:nvSpPr>
          <p:spPr>
            <a:xfrm rot="19358116">
              <a:off x="6515287" y="4300715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471" name="Прямая соединительная линия 470"/>
            <p:cNvCxnSpPr>
              <a:stCxn id="468" idx="1"/>
              <a:endCxn id="467" idx="2"/>
            </p:cNvCxnSpPr>
            <p:nvPr/>
          </p:nvCxnSpPr>
          <p:spPr>
            <a:xfrm rot="5400000" flipH="1">
              <a:off x="6803659" y="3216317"/>
              <a:ext cx="202400" cy="691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5" name="Прямая соединительная линия 474"/>
            <p:cNvCxnSpPr>
              <a:stCxn id="467" idx="1"/>
              <a:endCxn id="414" idx="4"/>
            </p:cNvCxnSpPr>
            <p:nvPr/>
          </p:nvCxnSpPr>
          <p:spPr>
            <a:xfrm rot="16200000" flipH="1">
              <a:off x="6917388" y="3097589"/>
              <a:ext cx="26610" cy="4475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8" name="Прямая соединительная линия 477"/>
            <p:cNvCxnSpPr>
              <a:stCxn id="415" idx="6"/>
              <a:endCxn id="468" idx="1"/>
            </p:cNvCxnSpPr>
            <p:nvPr/>
          </p:nvCxnSpPr>
          <p:spPr>
            <a:xfrm rot="16200000" flipV="1">
              <a:off x="6903128" y="3326164"/>
              <a:ext cx="124412" cy="11403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2" name="Прямая соединительная линия 481"/>
            <p:cNvCxnSpPr>
              <a:stCxn id="469" idx="0"/>
              <a:endCxn id="457" idx="4"/>
            </p:cNvCxnSpPr>
            <p:nvPr/>
          </p:nvCxnSpPr>
          <p:spPr>
            <a:xfrm flipV="1">
              <a:off x="6761906" y="4276278"/>
              <a:ext cx="191163" cy="17439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5" name="Прямая соединительная линия 484"/>
            <p:cNvCxnSpPr>
              <a:stCxn id="470" idx="0"/>
              <a:endCxn id="420" idx="4"/>
            </p:cNvCxnSpPr>
            <p:nvPr/>
          </p:nvCxnSpPr>
          <p:spPr>
            <a:xfrm flipV="1">
              <a:off x="6547593" y="4186764"/>
              <a:ext cx="185701" cy="12102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5" name="Группа 362"/>
          <p:cNvGrpSpPr/>
          <p:nvPr/>
        </p:nvGrpSpPr>
        <p:grpSpPr>
          <a:xfrm rot="1585141">
            <a:off x="5304453" y="2021759"/>
            <a:ext cx="538571" cy="514328"/>
            <a:chOff x="5297225" y="1370312"/>
            <a:chExt cx="554067" cy="623337"/>
          </a:xfrm>
        </p:grpSpPr>
        <p:sp>
          <p:nvSpPr>
            <p:cNvPr id="127" name="8-конечная звезда 126"/>
            <p:cNvSpPr/>
            <p:nvPr/>
          </p:nvSpPr>
          <p:spPr>
            <a:xfrm rot="19358116">
              <a:off x="5585146" y="1708111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1" name="8-конечная звезда 130"/>
            <p:cNvSpPr/>
            <p:nvPr/>
          </p:nvSpPr>
          <p:spPr>
            <a:xfrm rot="19358116">
              <a:off x="5442271" y="1370312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2" name="8-конечная звезда 131"/>
            <p:cNvSpPr/>
            <p:nvPr/>
          </p:nvSpPr>
          <p:spPr>
            <a:xfrm rot="19358116">
              <a:off x="5509370" y="1801157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4" name="8-конечная звезда 133"/>
            <p:cNvSpPr/>
            <p:nvPr/>
          </p:nvSpPr>
          <p:spPr>
            <a:xfrm rot="19358116">
              <a:off x="5297225" y="1582458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5" name="8-конечная звезда 134"/>
            <p:cNvSpPr/>
            <p:nvPr/>
          </p:nvSpPr>
          <p:spPr>
            <a:xfrm rot="19358116">
              <a:off x="5440101" y="1939649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6" name="8-конечная звезда 135"/>
            <p:cNvSpPr/>
            <p:nvPr/>
          </p:nvSpPr>
          <p:spPr>
            <a:xfrm rot="19358116">
              <a:off x="5797292" y="1653895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37" name="Прямая соединительная линия 136"/>
            <p:cNvCxnSpPr>
              <a:stCxn id="127" idx="6"/>
              <a:endCxn id="131" idx="2"/>
            </p:cNvCxnSpPr>
            <p:nvPr/>
          </p:nvCxnSpPr>
          <p:spPr>
            <a:xfrm rot="16200000" flipV="1">
              <a:off x="5402961" y="1519837"/>
              <a:ext cx="286297" cy="10354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0" name="Прямая соединительная линия 139"/>
            <p:cNvCxnSpPr>
              <a:stCxn id="132" idx="6"/>
              <a:endCxn id="134" idx="2"/>
            </p:cNvCxnSpPr>
            <p:nvPr/>
          </p:nvCxnSpPr>
          <p:spPr>
            <a:xfrm rot="16200000" flipV="1">
              <a:off x="5341900" y="1629629"/>
              <a:ext cx="174673" cy="17725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3" name="Прямая соединительная линия 142"/>
            <p:cNvCxnSpPr>
              <a:stCxn id="135" idx="0"/>
              <a:endCxn id="132" idx="3"/>
            </p:cNvCxnSpPr>
            <p:nvPr/>
          </p:nvCxnSpPr>
          <p:spPr>
            <a:xfrm flipV="1">
              <a:off x="5488560" y="1844166"/>
              <a:ext cx="39540" cy="10609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9" name="Прямая соединительная линия 148"/>
            <p:cNvCxnSpPr>
              <a:stCxn id="136" idx="5"/>
              <a:endCxn id="127" idx="1"/>
            </p:cNvCxnSpPr>
            <p:nvPr/>
          </p:nvCxnSpPr>
          <p:spPr>
            <a:xfrm rot="16200000" flipH="1" flipV="1">
              <a:off x="5689841" y="1637125"/>
              <a:ext cx="67508" cy="14787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3" name="Прямая соединительная линия 152"/>
            <p:cNvCxnSpPr>
              <a:stCxn id="134" idx="0"/>
              <a:endCxn id="131" idx="4"/>
            </p:cNvCxnSpPr>
            <p:nvPr/>
          </p:nvCxnSpPr>
          <p:spPr>
            <a:xfrm flipV="1">
              <a:off x="5345684" y="1422375"/>
              <a:ext cx="103236" cy="17069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8" name="Прямая соединительная линия 157"/>
            <p:cNvCxnSpPr>
              <a:stCxn id="132" idx="0"/>
              <a:endCxn id="127" idx="4"/>
            </p:cNvCxnSpPr>
            <p:nvPr/>
          </p:nvCxnSpPr>
          <p:spPr>
            <a:xfrm flipV="1">
              <a:off x="5548137" y="1760174"/>
              <a:ext cx="43658" cy="4947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64" name="8-конечная звезда 163"/>
            <p:cNvSpPr/>
            <p:nvPr/>
          </p:nvSpPr>
          <p:spPr>
            <a:xfrm rot="19358116">
              <a:off x="5449625" y="1734858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</p:grpSp>
      <p:grpSp>
        <p:nvGrpSpPr>
          <p:cNvPr id="6" name="Группа 363"/>
          <p:cNvGrpSpPr/>
          <p:nvPr/>
        </p:nvGrpSpPr>
        <p:grpSpPr>
          <a:xfrm rot="589541">
            <a:off x="4520577" y="1928802"/>
            <a:ext cx="656137" cy="504421"/>
            <a:chOff x="4294925" y="1294537"/>
            <a:chExt cx="841986" cy="647297"/>
          </a:xfrm>
        </p:grpSpPr>
        <p:sp>
          <p:nvSpPr>
            <p:cNvPr id="161" name="8-конечная звезда 160"/>
            <p:cNvSpPr/>
            <p:nvPr/>
          </p:nvSpPr>
          <p:spPr>
            <a:xfrm rot="578312">
              <a:off x="5046604" y="1792826"/>
              <a:ext cx="90000" cy="90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62" name="8-конечная звезда 161"/>
            <p:cNvSpPr/>
            <p:nvPr/>
          </p:nvSpPr>
          <p:spPr>
            <a:xfrm rot="21105294">
              <a:off x="4934460" y="1862634"/>
              <a:ext cx="79200" cy="79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63" name="8-конечная звезда 162"/>
            <p:cNvSpPr/>
            <p:nvPr/>
          </p:nvSpPr>
          <p:spPr>
            <a:xfrm rot="19358116">
              <a:off x="4654283" y="1868210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65" name="8-конечная звезда 164"/>
            <p:cNvSpPr/>
            <p:nvPr/>
          </p:nvSpPr>
          <p:spPr>
            <a:xfrm rot="19358116">
              <a:off x="4868598" y="1582458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66" name="8-конечная звезда 165"/>
            <p:cNvSpPr/>
            <p:nvPr/>
          </p:nvSpPr>
          <p:spPr>
            <a:xfrm rot="19358116">
              <a:off x="4868598" y="1725332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67" name="8-конечная звезда 166"/>
            <p:cNvSpPr/>
            <p:nvPr/>
          </p:nvSpPr>
          <p:spPr>
            <a:xfrm rot="19358116">
              <a:off x="5082911" y="1653895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70" name="8-конечная звезда 169"/>
            <p:cNvSpPr/>
            <p:nvPr/>
          </p:nvSpPr>
          <p:spPr>
            <a:xfrm rot="19358116">
              <a:off x="4935782" y="1435328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71" name="8-конечная звезда 170"/>
            <p:cNvSpPr/>
            <p:nvPr/>
          </p:nvSpPr>
          <p:spPr>
            <a:xfrm rot="19358116">
              <a:off x="5009304" y="1723165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72" name="8-конечная звезда 171"/>
            <p:cNvSpPr/>
            <p:nvPr/>
          </p:nvSpPr>
          <p:spPr>
            <a:xfrm rot="19358116">
              <a:off x="4652114" y="1294537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73" name="8-конечная звезда 172"/>
            <p:cNvSpPr/>
            <p:nvPr/>
          </p:nvSpPr>
          <p:spPr>
            <a:xfrm rot="628005">
              <a:off x="4504127" y="1503738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74" name="8-конечная звезда 173"/>
            <p:cNvSpPr/>
            <p:nvPr/>
          </p:nvSpPr>
          <p:spPr>
            <a:xfrm rot="19358116">
              <a:off x="4794990" y="1805487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77" name="8-конечная звезда 176"/>
            <p:cNvSpPr/>
            <p:nvPr/>
          </p:nvSpPr>
          <p:spPr>
            <a:xfrm rot="19358116">
              <a:off x="4513576" y="1370313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78" name="8-конечная звезда 177"/>
            <p:cNvSpPr/>
            <p:nvPr/>
          </p:nvSpPr>
          <p:spPr>
            <a:xfrm rot="19358116">
              <a:off x="4799329" y="1513188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79" name="8-конечная звезда 178"/>
            <p:cNvSpPr/>
            <p:nvPr/>
          </p:nvSpPr>
          <p:spPr>
            <a:xfrm rot="19358116">
              <a:off x="4585014" y="1636673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80" name="8-конечная звезда 179"/>
            <p:cNvSpPr/>
            <p:nvPr/>
          </p:nvSpPr>
          <p:spPr>
            <a:xfrm rot="19358116">
              <a:off x="4442138" y="1565235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82" name="8-конечная звезда 181"/>
            <p:cNvSpPr/>
            <p:nvPr/>
          </p:nvSpPr>
          <p:spPr>
            <a:xfrm rot="19358116">
              <a:off x="4370699" y="1565235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83" name="8-конечная звезда 182"/>
            <p:cNvSpPr/>
            <p:nvPr/>
          </p:nvSpPr>
          <p:spPr>
            <a:xfrm rot="19358116">
              <a:off x="4294925" y="1580288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84" name="Прямая соединительная линия 183"/>
            <p:cNvCxnSpPr>
              <a:stCxn id="172" idx="2"/>
              <a:endCxn id="170" idx="5"/>
            </p:cNvCxnSpPr>
            <p:nvPr/>
          </p:nvCxnSpPr>
          <p:spPr>
            <a:xfrm rot="16200000" flipH="1">
              <a:off x="4748704" y="1271423"/>
              <a:ext cx="125437" cy="24919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9" name="Прямая соединительная линия 188"/>
            <p:cNvCxnSpPr>
              <a:stCxn id="170" idx="4"/>
              <a:endCxn id="165" idx="0"/>
            </p:cNvCxnSpPr>
            <p:nvPr/>
          </p:nvCxnSpPr>
          <p:spPr>
            <a:xfrm rot="10800000" flipV="1">
              <a:off x="4917057" y="1478714"/>
              <a:ext cx="24266" cy="11435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0" name="Прямая соединительная линия 189"/>
            <p:cNvCxnSpPr>
              <a:stCxn id="165" idx="2"/>
              <a:endCxn id="171" idx="5"/>
            </p:cNvCxnSpPr>
            <p:nvPr/>
          </p:nvCxnSpPr>
          <p:spPr>
            <a:xfrm rot="16200000" flipH="1">
              <a:off x="4905250" y="1637650"/>
              <a:ext cx="110978" cy="9751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1" name="Прямая соединительная линия 190"/>
            <p:cNvCxnSpPr>
              <a:stCxn id="171" idx="0"/>
              <a:endCxn id="167" idx="4"/>
            </p:cNvCxnSpPr>
            <p:nvPr/>
          </p:nvCxnSpPr>
          <p:spPr>
            <a:xfrm flipV="1">
              <a:off x="5048071" y="1697281"/>
              <a:ext cx="40381" cy="3437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2" name="Прямая соединительная линия 191"/>
            <p:cNvCxnSpPr>
              <a:stCxn id="171" idx="2"/>
              <a:endCxn id="161" idx="5"/>
            </p:cNvCxnSpPr>
            <p:nvPr/>
          </p:nvCxnSpPr>
          <p:spPr>
            <a:xfrm rot="16200000" flipH="1">
              <a:off x="5035189" y="1770756"/>
              <a:ext cx="39196" cy="2154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3" name="Прямая соединительная линия 192"/>
            <p:cNvCxnSpPr>
              <a:stCxn id="178" idx="5"/>
              <a:endCxn id="177" idx="1"/>
            </p:cNvCxnSpPr>
            <p:nvPr/>
          </p:nvCxnSpPr>
          <p:spPr>
            <a:xfrm rot="16200000" flipV="1">
              <a:off x="4621721" y="1363386"/>
              <a:ext cx="134265" cy="22152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4" name="Прямая соединительная линия 203"/>
            <p:cNvCxnSpPr>
              <a:stCxn id="165" idx="2"/>
              <a:endCxn id="178" idx="2"/>
            </p:cNvCxnSpPr>
            <p:nvPr/>
          </p:nvCxnSpPr>
          <p:spPr>
            <a:xfrm rot="5400000" flipH="1">
              <a:off x="4851899" y="1570832"/>
              <a:ext cx="59578" cy="6059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5" name="Прямая соединительная линия 204"/>
            <p:cNvCxnSpPr>
              <a:stCxn id="166" idx="5"/>
              <a:endCxn id="179" idx="1"/>
            </p:cNvCxnSpPr>
            <p:nvPr/>
          </p:nvCxnSpPr>
          <p:spPr>
            <a:xfrm rot="16200000" flipV="1">
              <a:off x="4721499" y="1601406"/>
              <a:ext cx="75367" cy="21931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6" name="Прямая соединительная линия 205"/>
            <p:cNvCxnSpPr>
              <a:stCxn id="171" idx="5"/>
              <a:endCxn id="166" idx="1"/>
            </p:cNvCxnSpPr>
            <p:nvPr/>
          </p:nvCxnSpPr>
          <p:spPr>
            <a:xfrm rot="16200000" flipH="1" flipV="1">
              <a:off x="4958915" y="1705339"/>
              <a:ext cx="14024" cy="8713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2" name="Прямая соединительная линия 221"/>
            <p:cNvCxnSpPr>
              <a:stCxn id="174" idx="7"/>
              <a:endCxn id="166" idx="4"/>
            </p:cNvCxnSpPr>
            <p:nvPr/>
          </p:nvCxnSpPr>
          <p:spPr>
            <a:xfrm rot="5400000" flipH="1" flipV="1">
              <a:off x="4828319" y="1759859"/>
              <a:ext cx="36960" cy="5467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3" name="Прямая соединительная линия 222"/>
            <p:cNvCxnSpPr>
              <a:stCxn id="163" idx="0"/>
              <a:endCxn id="174" idx="5"/>
            </p:cNvCxnSpPr>
            <p:nvPr/>
          </p:nvCxnSpPr>
          <p:spPr>
            <a:xfrm flipV="1">
              <a:off x="4702742" y="1824217"/>
              <a:ext cx="92439" cy="5460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4" name="Прямая соединительная линия 223"/>
            <p:cNvCxnSpPr>
              <a:stCxn id="174" idx="1"/>
              <a:endCxn id="162" idx="5"/>
            </p:cNvCxnSpPr>
            <p:nvPr/>
          </p:nvCxnSpPr>
          <p:spPr>
            <a:xfrm rot="16200000" flipH="1">
              <a:off x="4865876" y="1802080"/>
              <a:ext cx="48581" cy="10433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9" name="Прямая соединительная линия 228"/>
            <p:cNvCxnSpPr>
              <a:stCxn id="173" idx="1"/>
              <a:endCxn id="179" idx="7"/>
            </p:cNvCxnSpPr>
            <p:nvPr/>
          </p:nvCxnSpPr>
          <p:spPr>
            <a:xfrm rot="16200000" flipH="1">
              <a:off x="4532931" y="1548173"/>
              <a:ext cx="93828" cy="8374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0" name="Прямая соединительная линия 229"/>
            <p:cNvCxnSpPr>
              <a:stCxn id="180" idx="1"/>
              <a:endCxn id="179" idx="6"/>
            </p:cNvCxnSpPr>
            <p:nvPr/>
          </p:nvCxnSpPr>
          <p:spPr>
            <a:xfrm rot="16200000" flipH="1">
              <a:off x="4531509" y="1577080"/>
              <a:ext cx="41382" cy="9110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1" name="Прямая соединительная линия 230"/>
            <p:cNvCxnSpPr>
              <a:stCxn id="183" idx="1"/>
              <a:endCxn id="180" idx="5"/>
            </p:cNvCxnSpPr>
            <p:nvPr/>
          </p:nvCxnSpPr>
          <p:spPr>
            <a:xfrm rot="5400000" flipH="1" flipV="1">
              <a:off x="4384466" y="1546798"/>
              <a:ext cx="11428" cy="10449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7" name="Группа 364"/>
          <p:cNvGrpSpPr/>
          <p:nvPr/>
        </p:nvGrpSpPr>
        <p:grpSpPr>
          <a:xfrm rot="824949">
            <a:off x="3473154" y="1928802"/>
            <a:ext cx="957465" cy="487051"/>
            <a:chOff x="2866670" y="1509356"/>
            <a:chExt cx="1220286" cy="620745"/>
          </a:xfrm>
        </p:grpSpPr>
        <p:cxnSp>
          <p:nvCxnSpPr>
            <p:cNvPr id="221" name="Прямая соединительная линия 220"/>
            <p:cNvCxnSpPr>
              <a:stCxn id="245" idx="5"/>
              <a:endCxn id="248" idx="1"/>
            </p:cNvCxnSpPr>
            <p:nvPr/>
          </p:nvCxnSpPr>
          <p:spPr>
            <a:xfrm rot="16200000" flipV="1">
              <a:off x="3859472" y="1675800"/>
              <a:ext cx="4245" cy="30736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2" name="Прямая соединительная линия 231"/>
            <p:cNvCxnSpPr>
              <a:stCxn id="266" idx="2"/>
              <a:endCxn id="251" idx="6"/>
            </p:cNvCxnSpPr>
            <p:nvPr/>
          </p:nvCxnSpPr>
          <p:spPr>
            <a:xfrm rot="16200000" flipH="1">
              <a:off x="3278275" y="1609729"/>
              <a:ext cx="95704" cy="11435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45" name="8-конечная звезда 244"/>
            <p:cNvSpPr/>
            <p:nvPr/>
          </p:nvSpPr>
          <p:spPr>
            <a:xfrm rot="19358116">
              <a:off x="4014956" y="1800387"/>
              <a:ext cx="72000" cy="72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46" name="8-конечная звезда 245"/>
            <p:cNvSpPr/>
            <p:nvPr/>
          </p:nvSpPr>
          <p:spPr>
            <a:xfrm rot="19358116">
              <a:off x="3299131" y="2065301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47" name="8-конечная звезда 246"/>
            <p:cNvSpPr/>
            <p:nvPr/>
          </p:nvSpPr>
          <p:spPr>
            <a:xfrm rot="19358116">
              <a:off x="3511275" y="1868210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48" name="8-конечная звезда 247"/>
            <p:cNvSpPr/>
            <p:nvPr/>
          </p:nvSpPr>
          <p:spPr>
            <a:xfrm rot="19358116">
              <a:off x="3654151" y="1796772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49" name="8-конечная звезда 248"/>
            <p:cNvSpPr/>
            <p:nvPr/>
          </p:nvSpPr>
          <p:spPr>
            <a:xfrm rot="21105294">
              <a:off x="3505700" y="1648320"/>
              <a:ext cx="79200" cy="79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50" name="8-конечная звезда 249"/>
            <p:cNvSpPr/>
            <p:nvPr/>
          </p:nvSpPr>
          <p:spPr>
            <a:xfrm rot="19358116">
              <a:off x="3511276" y="172533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51" name="8-конечная звезда 250"/>
            <p:cNvSpPr/>
            <p:nvPr/>
          </p:nvSpPr>
          <p:spPr>
            <a:xfrm rot="19358116">
              <a:off x="3370569" y="1708111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52" name="8-конечная звезда 251"/>
            <p:cNvSpPr/>
            <p:nvPr/>
          </p:nvSpPr>
          <p:spPr>
            <a:xfrm rot="19358116">
              <a:off x="3439837" y="172533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53" name="8-конечная звезда 252"/>
            <p:cNvSpPr/>
            <p:nvPr/>
          </p:nvSpPr>
          <p:spPr>
            <a:xfrm rot="19358116">
              <a:off x="3208301" y="1727503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54" name="8-конечная звезда 253"/>
            <p:cNvSpPr/>
            <p:nvPr/>
          </p:nvSpPr>
          <p:spPr>
            <a:xfrm rot="19358116">
              <a:off x="2868332" y="1868209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55" name="8-конечная звезда 254"/>
            <p:cNvSpPr/>
            <p:nvPr/>
          </p:nvSpPr>
          <p:spPr>
            <a:xfrm rot="19358116">
              <a:off x="4012788" y="1583904"/>
              <a:ext cx="61200" cy="61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56" name="8-конечная звезда 255"/>
            <p:cNvSpPr/>
            <p:nvPr/>
          </p:nvSpPr>
          <p:spPr>
            <a:xfrm rot="19358116">
              <a:off x="3080479" y="1794601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57" name="8-конечная звезда 256"/>
            <p:cNvSpPr/>
            <p:nvPr/>
          </p:nvSpPr>
          <p:spPr>
            <a:xfrm rot="19358116">
              <a:off x="3009040" y="1937479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58" name="8-конечная звезда 257"/>
            <p:cNvSpPr/>
            <p:nvPr/>
          </p:nvSpPr>
          <p:spPr>
            <a:xfrm rot="19358116">
              <a:off x="3091363" y="1580288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66" name="8-конечная звезда 265"/>
            <p:cNvSpPr/>
            <p:nvPr/>
          </p:nvSpPr>
          <p:spPr>
            <a:xfrm rot="19358116">
              <a:off x="3234239" y="1580289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67" name="8-конечная звезда 266"/>
            <p:cNvSpPr/>
            <p:nvPr/>
          </p:nvSpPr>
          <p:spPr>
            <a:xfrm rot="19358116" flipV="1">
              <a:off x="2866670" y="1652232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69" name="8-конечная звезда 268"/>
            <p:cNvSpPr/>
            <p:nvPr/>
          </p:nvSpPr>
          <p:spPr>
            <a:xfrm rot="19358116" flipV="1">
              <a:off x="3509612" y="1580794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70" name="8-конечная звезда 269"/>
            <p:cNvSpPr/>
            <p:nvPr/>
          </p:nvSpPr>
          <p:spPr>
            <a:xfrm rot="19358116" flipV="1">
              <a:off x="3438174" y="1509356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276" name="Прямая соединительная линия 275"/>
            <p:cNvCxnSpPr>
              <a:stCxn id="269" idx="4"/>
              <a:endCxn id="251" idx="0"/>
            </p:cNvCxnSpPr>
            <p:nvPr/>
          </p:nvCxnSpPr>
          <p:spPr>
            <a:xfrm rot="10800000" flipV="1">
              <a:off x="3428721" y="1617526"/>
              <a:ext cx="85583" cy="10332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7" name="Прямая соединительная линия 276"/>
            <p:cNvCxnSpPr>
              <a:stCxn id="269" idx="2"/>
              <a:endCxn id="270" idx="6"/>
            </p:cNvCxnSpPr>
            <p:nvPr/>
          </p:nvCxnSpPr>
          <p:spPr>
            <a:xfrm rot="16200000" flipV="1">
              <a:off x="3479203" y="1546089"/>
              <a:ext cx="35101" cy="4369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9" name="Прямая соединительная линия 278"/>
            <p:cNvCxnSpPr>
              <a:stCxn id="252" idx="5"/>
              <a:endCxn id="250" idx="4"/>
            </p:cNvCxnSpPr>
            <p:nvPr/>
          </p:nvCxnSpPr>
          <p:spPr>
            <a:xfrm rot="16200000" flipH="1">
              <a:off x="3468459" y="1720362"/>
              <a:ext cx="19973" cy="7674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0" name="Прямая соединительная линия 279"/>
            <p:cNvCxnSpPr>
              <a:stCxn id="250" idx="3"/>
              <a:endCxn id="247" idx="0"/>
            </p:cNvCxnSpPr>
            <p:nvPr/>
          </p:nvCxnSpPr>
          <p:spPr>
            <a:xfrm rot="16200000" flipH="1">
              <a:off x="3497346" y="1816436"/>
              <a:ext cx="99730" cy="2504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1" name="Прямая соединительная линия 280"/>
            <p:cNvCxnSpPr>
              <a:stCxn id="249" idx="7"/>
              <a:endCxn id="255" idx="4"/>
            </p:cNvCxnSpPr>
            <p:nvPr/>
          </p:nvCxnSpPr>
          <p:spPr>
            <a:xfrm rot="5400000" flipH="1" flipV="1">
              <a:off x="3782472" y="1419599"/>
              <a:ext cx="23118" cy="45007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3" name="Прямая соединительная линия 282"/>
            <p:cNvCxnSpPr>
              <a:stCxn id="255" idx="3"/>
              <a:endCxn id="248" idx="0"/>
            </p:cNvCxnSpPr>
            <p:nvPr/>
          </p:nvCxnSpPr>
          <p:spPr>
            <a:xfrm rot="5400000">
              <a:off x="3789689" y="1557753"/>
              <a:ext cx="162554" cy="33671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4" name="Прямая соединительная линия 283"/>
            <p:cNvCxnSpPr>
              <a:stCxn id="246" idx="0"/>
              <a:endCxn id="247" idx="4"/>
            </p:cNvCxnSpPr>
            <p:nvPr/>
          </p:nvCxnSpPr>
          <p:spPr>
            <a:xfrm flipV="1">
              <a:off x="3357282" y="1911596"/>
              <a:ext cx="159534" cy="16644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5" name="Прямая соединительная линия 284"/>
            <p:cNvCxnSpPr>
              <a:stCxn id="247" idx="1"/>
              <a:endCxn id="248" idx="4"/>
            </p:cNvCxnSpPr>
            <p:nvPr/>
          </p:nvCxnSpPr>
          <p:spPr>
            <a:xfrm rot="5400000" flipH="1" flipV="1">
              <a:off x="3583044" y="1822150"/>
              <a:ext cx="58639" cy="9465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9" name="Прямая соединительная линия 338"/>
            <p:cNvCxnSpPr>
              <a:stCxn id="254" idx="0"/>
              <a:endCxn id="258" idx="3"/>
            </p:cNvCxnSpPr>
            <p:nvPr/>
          </p:nvCxnSpPr>
          <p:spPr>
            <a:xfrm flipV="1">
              <a:off x="2916791" y="1623297"/>
              <a:ext cx="193302" cy="25552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0" name="Прямая соединительная линия 339"/>
            <p:cNvCxnSpPr>
              <a:stCxn id="267" idx="5"/>
              <a:endCxn id="254" idx="7"/>
            </p:cNvCxnSpPr>
            <p:nvPr/>
          </p:nvCxnSpPr>
          <p:spPr>
            <a:xfrm rot="16200000" flipH="1">
              <a:off x="2807356" y="1776884"/>
              <a:ext cx="170699" cy="1242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3" name="Прямая соединительная линия 342"/>
            <p:cNvCxnSpPr>
              <a:stCxn id="254" idx="1"/>
              <a:endCxn id="257" idx="2"/>
            </p:cNvCxnSpPr>
            <p:nvPr/>
          </p:nvCxnSpPr>
          <p:spPr>
            <a:xfrm rot="16200000" flipH="1">
              <a:off x="2944196" y="1876693"/>
              <a:ext cx="77450" cy="12165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4" name="Прямая соединительная линия 343"/>
            <p:cNvCxnSpPr>
              <a:stCxn id="253" idx="4"/>
              <a:endCxn id="256" idx="1"/>
            </p:cNvCxnSpPr>
            <p:nvPr/>
          </p:nvCxnSpPr>
          <p:spPr>
            <a:xfrm rot="10800000" flipV="1">
              <a:off x="3123488" y="1779565"/>
              <a:ext cx="91462" cy="3950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0" name="Прямая соединительная линия 349"/>
            <p:cNvCxnSpPr>
              <a:stCxn id="256" idx="4"/>
              <a:endCxn id="254" idx="1"/>
            </p:cNvCxnSpPr>
            <p:nvPr/>
          </p:nvCxnSpPr>
          <p:spPr>
            <a:xfrm rot="10800000" flipV="1">
              <a:off x="2922094" y="1829310"/>
              <a:ext cx="162819" cy="6948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1" name="Прямая соединительная линия 350"/>
            <p:cNvCxnSpPr>
              <a:stCxn id="253" idx="1"/>
              <a:endCxn id="251" idx="5"/>
            </p:cNvCxnSpPr>
            <p:nvPr/>
          </p:nvCxnSpPr>
          <p:spPr>
            <a:xfrm rot="5400000" flipH="1" flipV="1">
              <a:off x="3307834" y="1701185"/>
              <a:ext cx="28002" cy="9804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9" name="Группа 365"/>
          <p:cNvGrpSpPr/>
          <p:nvPr/>
        </p:nvGrpSpPr>
        <p:grpSpPr>
          <a:xfrm rot="764819">
            <a:off x="3269578" y="2333256"/>
            <a:ext cx="472147" cy="550374"/>
            <a:chOff x="2652696" y="2204201"/>
            <a:chExt cx="551136" cy="642449"/>
          </a:xfrm>
        </p:grpSpPr>
        <p:sp>
          <p:nvSpPr>
            <p:cNvPr id="380" name="8-конечная звезда 379"/>
            <p:cNvSpPr/>
            <p:nvPr/>
          </p:nvSpPr>
          <p:spPr>
            <a:xfrm rot="19358116">
              <a:off x="2871949" y="2657642"/>
              <a:ext cx="72000" cy="72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81" name="8-конечная звезда 380"/>
            <p:cNvSpPr/>
            <p:nvPr/>
          </p:nvSpPr>
          <p:spPr>
            <a:xfrm rot="19358116">
              <a:off x="2727627" y="2779681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82" name="8-конечная звезда 381"/>
            <p:cNvSpPr/>
            <p:nvPr/>
          </p:nvSpPr>
          <p:spPr>
            <a:xfrm rot="19358116">
              <a:off x="2868332" y="2792650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83" name="8-конечная звезда 382"/>
            <p:cNvSpPr/>
            <p:nvPr/>
          </p:nvSpPr>
          <p:spPr>
            <a:xfrm rot="19358116">
              <a:off x="3149832" y="2435460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84" name="8-конечная звезда 383"/>
            <p:cNvSpPr/>
            <p:nvPr/>
          </p:nvSpPr>
          <p:spPr>
            <a:xfrm rot="21285766">
              <a:off x="3145278" y="2502344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85" name="8-конечная звезда 384"/>
            <p:cNvSpPr/>
            <p:nvPr/>
          </p:nvSpPr>
          <p:spPr>
            <a:xfrm rot="13849217" flipH="1" flipV="1">
              <a:off x="3086917" y="2509828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86" name="8-конечная звезда 385"/>
            <p:cNvSpPr/>
            <p:nvPr/>
          </p:nvSpPr>
          <p:spPr>
            <a:xfrm rot="19358116">
              <a:off x="3011210" y="2296838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87" name="8-конечная звезда 386"/>
            <p:cNvSpPr/>
            <p:nvPr/>
          </p:nvSpPr>
          <p:spPr>
            <a:xfrm rot="19358116">
              <a:off x="3036144" y="2204201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88" name="8-конечная звезда 387"/>
            <p:cNvSpPr/>
            <p:nvPr/>
          </p:nvSpPr>
          <p:spPr>
            <a:xfrm rot="13849217" flipH="1" flipV="1">
              <a:off x="2795573" y="2581266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89" name="8-конечная звезда 388"/>
            <p:cNvSpPr/>
            <p:nvPr/>
          </p:nvSpPr>
          <p:spPr>
            <a:xfrm rot="13849217" flipH="1" flipV="1">
              <a:off x="2652696" y="2652704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397" name="Прямая соединительная линия 396"/>
            <p:cNvCxnSpPr>
              <a:stCxn id="380" idx="4"/>
              <a:endCxn id="381" idx="0"/>
            </p:cNvCxnSpPr>
            <p:nvPr/>
          </p:nvCxnSpPr>
          <p:spPr>
            <a:xfrm rot="10800000" flipV="1">
              <a:off x="2785779" y="2715490"/>
              <a:ext cx="93559" cy="7692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8" name="Прямая соединительная линия 397"/>
            <p:cNvCxnSpPr>
              <a:stCxn id="380" idx="3"/>
              <a:endCxn id="382" idx="7"/>
            </p:cNvCxnSpPr>
            <p:nvPr/>
          </p:nvCxnSpPr>
          <p:spPr>
            <a:xfrm rot="5400000">
              <a:off x="2869260" y="2758983"/>
              <a:ext cx="63566" cy="424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9" name="Прямая соединительная линия 398"/>
            <p:cNvCxnSpPr>
              <a:stCxn id="381" idx="1"/>
              <a:endCxn id="382" idx="5"/>
            </p:cNvCxnSpPr>
            <p:nvPr/>
          </p:nvCxnSpPr>
          <p:spPr>
            <a:xfrm rot="5400000" flipH="1" flipV="1">
              <a:off x="2830193" y="2778009"/>
              <a:ext cx="323" cy="7643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0" name="Прямая соединительная линия 399"/>
            <p:cNvCxnSpPr>
              <a:stCxn id="380" idx="6"/>
              <a:endCxn id="388" idx="0"/>
            </p:cNvCxnSpPr>
            <p:nvPr/>
          </p:nvCxnSpPr>
          <p:spPr>
            <a:xfrm rot="16200000" flipV="1">
              <a:off x="2838817" y="2617745"/>
              <a:ext cx="42225" cy="5234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1" name="Прямая соединительная линия 400"/>
            <p:cNvCxnSpPr>
              <a:stCxn id="388" idx="6"/>
              <a:endCxn id="386" idx="3"/>
            </p:cNvCxnSpPr>
            <p:nvPr/>
          </p:nvCxnSpPr>
          <p:spPr>
            <a:xfrm flipV="1">
              <a:off x="2837112" y="2350599"/>
              <a:ext cx="197511" cy="23928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3" name="Прямая соединительная линия 402"/>
            <p:cNvCxnSpPr>
              <a:stCxn id="380" idx="0"/>
              <a:endCxn id="385" idx="2"/>
            </p:cNvCxnSpPr>
            <p:nvPr/>
          </p:nvCxnSpPr>
          <p:spPr>
            <a:xfrm flipV="1">
              <a:off x="2936561" y="2548011"/>
              <a:ext cx="155617" cy="12378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8" name="Прямая соединительная линия 407"/>
            <p:cNvCxnSpPr>
              <a:stCxn id="385" idx="6"/>
              <a:endCxn id="383" idx="4"/>
            </p:cNvCxnSpPr>
            <p:nvPr/>
          </p:nvCxnSpPr>
          <p:spPr>
            <a:xfrm flipV="1">
              <a:off x="3128456" y="2478846"/>
              <a:ext cx="26917" cy="3959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2" name="Прямая соединительная линия 421"/>
            <p:cNvCxnSpPr>
              <a:stCxn id="384" idx="6"/>
              <a:endCxn id="383" idx="3"/>
            </p:cNvCxnSpPr>
            <p:nvPr/>
          </p:nvCxnSpPr>
          <p:spPr>
            <a:xfrm rot="5400000" flipH="1" flipV="1">
              <a:off x="3163283" y="2492481"/>
              <a:ext cx="13221" cy="670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0" name="Прямая соединительная линия 449"/>
            <p:cNvCxnSpPr>
              <a:stCxn id="386" idx="2"/>
              <a:endCxn id="383" idx="6"/>
            </p:cNvCxnSpPr>
            <p:nvPr/>
          </p:nvCxnSpPr>
          <p:spPr>
            <a:xfrm rot="16200000" flipH="1">
              <a:off x="3059669" y="2340224"/>
              <a:ext cx="95704" cy="10585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1" name="Прямая соединительная линия 450"/>
            <p:cNvCxnSpPr>
              <a:stCxn id="386" idx="0"/>
              <a:endCxn id="387" idx="3"/>
            </p:cNvCxnSpPr>
            <p:nvPr/>
          </p:nvCxnSpPr>
          <p:spPr>
            <a:xfrm rot="20835181" flipV="1">
              <a:off x="3054209" y="2258557"/>
              <a:ext cx="10809" cy="4829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3" name="Прямая соединительная линия 452"/>
            <p:cNvCxnSpPr>
              <a:stCxn id="388" idx="2"/>
              <a:endCxn id="389" idx="6"/>
            </p:cNvCxnSpPr>
            <p:nvPr/>
          </p:nvCxnSpPr>
          <p:spPr>
            <a:xfrm rot="10800000" flipV="1">
              <a:off x="2694236" y="2619449"/>
              <a:ext cx="106599" cy="4187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1" name="Группа 367"/>
          <p:cNvGrpSpPr/>
          <p:nvPr/>
        </p:nvGrpSpPr>
        <p:grpSpPr>
          <a:xfrm rot="337753">
            <a:off x="2783978" y="2542447"/>
            <a:ext cx="624343" cy="1448739"/>
            <a:chOff x="2223728" y="2509488"/>
            <a:chExt cx="760100" cy="1763753"/>
          </a:xfrm>
        </p:grpSpPr>
        <p:sp>
          <p:nvSpPr>
            <p:cNvPr id="486" name="8-конечная звезда 485"/>
            <p:cNvSpPr/>
            <p:nvPr/>
          </p:nvSpPr>
          <p:spPr>
            <a:xfrm rot="19358116">
              <a:off x="2351045" y="4208441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87" name="8-конечная звезда 486"/>
            <p:cNvSpPr/>
            <p:nvPr/>
          </p:nvSpPr>
          <p:spPr>
            <a:xfrm rot="19358116">
              <a:off x="2225391" y="4082788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88" name="8-конечная звезда 487"/>
            <p:cNvSpPr/>
            <p:nvPr/>
          </p:nvSpPr>
          <p:spPr>
            <a:xfrm rot="19358116">
              <a:off x="2368267" y="4078534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94" name="8-конечная звезда 493"/>
            <p:cNvSpPr/>
            <p:nvPr/>
          </p:nvSpPr>
          <p:spPr>
            <a:xfrm rot="19358116">
              <a:off x="2582581" y="2868342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96" name="8-конечная звезда 495"/>
            <p:cNvSpPr/>
            <p:nvPr/>
          </p:nvSpPr>
          <p:spPr>
            <a:xfrm rot="19358116" flipV="1">
              <a:off x="2366604" y="3938248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98" name="8-конечная звезда 497"/>
            <p:cNvSpPr/>
            <p:nvPr/>
          </p:nvSpPr>
          <p:spPr>
            <a:xfrm rot="19358116" flipV="1">
              <a:off x="2223728" y="3938249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99" name="8-конечная звезда 498"/>
            <p:cNvSpPr/>
            <p:nvPr/>
          </p:nvSpPr>
          <p:spPr>
            <a:xfrm rot="19358116" flipV="1">
              <a:off x="2295165" y="3723934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00" name="8-конечная звезда 499"/>
            <p:cNvSpPr/>
            <p:nvPr/>
          </p:nvSpPr>
          <p:spPr>
            <a:xfrm rot="19358116" flipV="1">
              <a:off x="2295166" y="3295306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01" name="8-конечная звезда 500"/>
            <p:cNvSpPr/>
            <p:nvPr/>
          </p:nvSpPr>
          <p:spPr>
            <a:xfrm rot="19358116" flipV="1">
              <a:off x="2302520" y="3009553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02" name="8-конечная звезда 501"/>
            <p:cNvSpPr/>
            <p:nvPr/>
          </p:nvSpPr>
          <p:spPr>
            <a:xfrm rot="19358116" flipV="1">
              <a:off x="2302520" y="3152430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03" name="8-конечная звезда 502"/>
            <p:cNvSpPr/>
            <p:nvPr/>
          </p:nvSpPr>
          <p:spPr>
            <a:xfrm rot="19358116" flipV="1">
              <a:off x="2295167" y="2866677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04" name="8-конечная звезда 503"/>
            <p:cNvSpPr/>
            <p:nvPr/>
          </p:nvSpPr>
          <p:spPr>
            <a:xfrm rot="19358116" flipV="1">
              <a:off x="2295166" y="2723802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05" name="8-конечная звезда 504"/>
            <p:cNvSpPr/>
            <p:nvPr/>
          </p:nvSpPr>
          <p:spPr>
            <a:xfrm rot="19358116" flipV="1">
              <a:off x="2366605" y="2509488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06" name="8-конечная звезда 505"/>
            <p:cNvSpPr/>
            <p:nvPr/>
          </p:nvSpPr>
          <p:spPr>
            <a:xfrm rot="19358116" flipV="1">
              <a:off x="2438042" y="2723802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07" name="8-конечная звезда 506"/>
            <p:cNvSpPr/>
            <p:nvPr/>
          </p:nvSpPr>
          <p:spPr>
            <a:xfrm rot="19358116" flipV="1">
              <a:off x="2652356" y="3080993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08" name="8-конечная звезда 507"/>
            <p:cNvSpPr/>
            <p:nvPr/>
          </p:nvSpPr>
          <p:spPr>
            <a:xfrm rot="19358116" flipV="1">
              <a:off x="2795232" y="3080991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09" name="8-конечная звезда 508"/>
            <p:cNvSpPr/>
            <p:nvPr/>
          </p:nvSpPr>
          <p:spPr>
            <a:xfrm rot="19358116" flipV="1">
              <a:off x="2866671" y="3009554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 dirty="0"/>
            </a:p>
          </p:txBody>
        </p:sp>
        <p:sp>
          <p:nvSpPr>
            <p:cNvPr id="511" name="8-конечная звезда 510"/>
            <p:cNvSpPr/>
            <p:nvPr/>
          </p:nvSpPr>
          <p:spPr>
            <a:xfrm rot="19358116" flipV="1">
              <a:off x="2938109" y="3152430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512" name="Прямая соединительная линия 511"/>
            <p:cNvCxnSpPr>
              <a:stCxn id="509" idx="6"/>
              <a:endCxn id="511" idx="2"/>
            </p:cNvCxnSpPr>
            <p:nvPr/>
          </p:nvCxnSpPr>
          <p:spPr>
            <a:xfrm rot="16200000" flipH="1">
              <a:off x="2871981" y="3082005"/>
              <a:ext cx="106539" cy="4369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3" name="Прямая соединительная линия 512"/>
            <p:cNvCxnSpPr>
              <a:stCxn id="509" idx="4"/>
              <a:endCxn id="508" idx="0"/>
            </p:cNvCxnSpPr>
            <p:nvPr/>
          </p:nvCxnSpPr>
          <p:spPr>
            <a:xfrm rot="10800000" flipV="1">
              <a:off x="2836260" y="3046285"/>
              <a:ext cx="35102" cy="4369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4" name="Прямая соединительная линия 513"/>
            <p:cNvCxnSpPr>
              <a:stCxn id="511" idx="3"/>
              <a:endCxn id="508" idx="7"/>
            </p:cNvCxnSpPr>
            <p:nvPr/>
          </p:nvCxnSpPr>
          <p:spPr>
            <a:xfrm rot="16200000" flipV="1">
              <a:off x="2856848" y="3090789"/>
              <a:ext cx="65364" cy="9756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5" name="Прямая соединительная линия 514"/>
            <p:cNvCxnSpPr>
              <a:stCxn id="508" idx="3"/>
              <a:endCxn id="507" idx="7"/>
            </p:cNvCxnSpPr>
            <p:nvPr/>
          </p:nvCxnSpPr>
          <p:spPr>
            <a:xfrm rot="16200000" flipH="1" flipV="1">
              <a:off x="2743615" y="3055070"/>
              <a:ext cx="6077" cy="9756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6" name="Прямая соединительная линия 515"/>
            <p:cNvCxnSpPr>
              <a:stCxn id="507" idx="1"/>
              <a:endCxn id="494" idx="3"/>
            </p:cNvCxnSpPr>
            <p:nvPr/>
          </p:nvCxnSpPr>
          <p:spPr>
            <a:xfrm rot="16200000" flipV="1">
              <a:off x="2562578" y="2965519"/>
              <a:ext cx="159092" cy="7225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7" name="Прямая соединительная линия 516"/>
            <p:cNvCxnSpPr>
              <a:stCxn id="494" idx="5"/>
              <a:endCxn id="506" idx="6"/>
            </p:cNvCxnSpPr>
            <p:nvPr/>
          </p:nvCxnSpPr>
          <p:spPr>
            <a:xfrm rot="16200000" flipV="1">
              <a:off x="2465336" y="2774270"/>
              <a:ext cx="126925" cy="10804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8" name="Прямая соединительная линия 517"/>
            <p:cNvCxnSpPr>
              <a:stCxn id="506" idx="2"/>
              <a:endCxn id="505" idx="5"/>
            </p:cNvCxnSpPr>
            <p:nvPr/>
          </p:nvCxnSpPr>
          <p:spPr>
            <a:xfrm rot="16200000" flipV="1">
              <a:off x="2329984" y="2611448"/>
              <a:ext cx="173488" cy="6060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9" name="Прямая соединительная линия 518"/>
            <p:cNvCxnSpPr>
              <a:stCxn id="505" idx="5"/>
              <a:endCxn id="504" idx="0"/>
            </p:cNvCxnSpPr>
            <p:nvPr/>
          </p:nvCxnSpPr>
          <p:spPr>
            <a:xfrm rot="5400000">
              <a:off x="2272420" y="2618780"/>
              <a:ext cx="177783" cy="5023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0" name="Прямая соединительная линия 519"/>
            <p:cNvCxnSpPr>
              <a:stCxn id="504" idx="5"/>
              <a:endCxn id="503" idx="1"/>
            </p:cNvCxnSpPr>
            <p:nvPr/>
          </p:nvCxnSpPr>
          <p:spPr>
            <a:xfrm rot="16200000" flipH="1">
              <a:off x="2269246" y="2815061"/>
              <a:ext cx="97560" cy="607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1" name="Прямая соединительная линия 520"/>
            <p:cNvCxnSpPr>
              <a:stCxn id="501" idx="5"/>
              <a:endCxn id="502" idx="1"/>
            </p:cNvCxnSpPr>
            <p:nvPr/>
          </p:nvCxnSpPr>
          <p:spPr>
            <a:xfrm rot="16200000" flipH="1">
              <a:off x="2276598" y="3100813"/>
              <a:ext cx="97562" cy="607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2" name="Прямая соединительная линия 521"/>
            <p:cNvCxnSpPr>
              <a:stCxn id="501" idx="1"/>
              <a:endCxn id="503" idx="5"/>
            </p:cNvCxnSpPr>
            <p:nvPr/>
          </p:nvCxnSpPr>
          <p:spPr>
            <a:xfrm rot="16200000" flipV="1">
              <a:off x="2272923" y="2954261"/>
              <a:ext cx="97561" cy="1342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7" name="Прямая соединительная линия 556"/>
            <p:cNvCxnSpPr>
              <a:stCxn id="500" idx="1"/>
              <a:endCxn id="502" idx="5"/>
            </p:cNvCxnSpPr>
            <p:nvPr/>
          </p:nvCxnSpPr>
          <p:spPr>
            <a:xfrm rot="5400000" flipH="1" flipV="1">
              <a:off x="2272922" y="3246089"/>
              <a:ext cx="97561" cy="127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8" name="Прямая соединительная линия 557"/>
            <p:cNvCxnSpPr>
              <a:stCxn id="499" idx="1"/>
              <a:endCxn id="500" idx="5"/>
            </p:cNvCxnSpPr>
            <p:nvPr/>
          </p:nvCxnSpPr>
          <p:spPr>
            <a:xfrm rot="16200000" flipV="1">
              <a:off x="2126369" y="3529443"/>
              <a:ext cx="383313" cy="607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9" name="Прямая соединительная линия 558"/>
            <p:cNvCxnSpPr>
              <a:stCxn id="499" idx="6"/>
              <a:endCxn id="496" idx="2"/>
            </p:cNvCxnSpPr>
            <p:nvPr/>
          </p:nvCxnSpPr>
          <p:spPr>
            <a:xfrm rot="16200000" flipH="1">
              <a:off x="2264756" y="3832103"/>
              <a:ext cx="177977" cy="4369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0" name="Прямая соединительная линия 559"/>
            <p:cNvCxnSpPr>
              <a:stCxn id="496" idx="6"/>
              <a:endCxn id="488" idx="7"/>
            </p:cNvCxnSpPr>
            <p:nvPr/>
          </p:nvCxnSpPr>
          <p:spPr>
            <a:xfrm rot="5400000">
              <a:off x="2351348" y="4026783"/>
              <a:ext cx="99497" cy="448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1" name="Прямая соединительная линия 560"/>
            <p:cNvCxnSpPr>
              <a:stCxn id="486" idx="6"/>
              <a:endCxn id="487" idx="2"/>
            </p:cNvCxnSpPr>
            <p:nvPr/>
          </p:nvCxnSpPr>
          <p:spPr>
            <a:xfrm rot="16200000" flipV="1">
              <a:off x="2274359" y="4125666"/>
              <a:ext cx="83843" cy="9500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0" name="Прямая соединительная линия 579"/>
            <p:cNvCxnSpPr>
              <a:stCxn id="487" idx="7"/>
              <a:endCxn id="498" idx="5"/>
            </p:cNvCxnSpPr>
            <p:nvPr/>
          </p:nvCxnSpPr>
          <p:spPr>
            <a:xfrm rot="16200000" flipV="1">
              <a:off x="2200134" y="4027183"/>
              <a:ext cx="99261" cy="1242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1" name="Прямая соединительная линия 580"/>
            <p:cNvCxnSpPr>
              <a:stCxn id="498" idx="7"/>
              <a:endCxn id="496" idx="3"/>
            </p:cNvCxnSpPr>
            <p:nvPr/>
          </p:nvCxnSpPr>
          <p:spPr>
            <a:xfrm rot="5400000" flipH="1" flipV="1">
              <a:off x="2314987" y="3912327"/>
              <a:ext cx="6076" cy="9756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3" name="Прямая соединительная линия 582"/>
            <p:cNvCxnSpPr>
              <a:stCxn id="488" idx="3"/>
              <a:endCxn id="486" idx="7"/>
            </p:cNvCxnSpPr>
            <p:nvPr/>
          </p:nvCxnSpPr>
          <p:spPr>
            <a:xfrm rot="5400000">
              <a:off x="2351498" y="4168547"/>
              <a:ext cx="76434" cy="393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4" name="Группа 368"/>
          <p:cNvGrpSpPr/>
          <p:nvPr/>
        </p:nvGrpSpPr>
        <p:grpSpPr>
          <a:xfrm rot="350356">
            <a:off x="2043163" y="3629051"/>
            <a:ext cx="1251149" cy="1311341"/>
            <a:chOff x="1651719" y="4152057"/>
            <a:chExt cx="1484928" cy="1556366"/>
          </a:xfrm>
        </p:grpSpPr>
        <p:cxnSp>
          <p:nvCxnSpPr>
            <p:cNvPr id="582" name="Прямая соединительная линия 581"/>
            <p:cNvCxnSpPr>
              <a:stCxn id="601" idx="7"/>
              <a:endCxn id="615" idx="3"/>
            </p:cNvCxnSpPr>
            <p:nvPr/>
          </p:nvCxnSpPr>
          <p:spPr>
            <a:xfrm rot="5400000" flipH="1" flipV="1">
              <a:off x="2431189" y="4681845"/>
              <a:ext cx="83228" cy="502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96" name="8-конечная звезда 595"/>
            <p:cNvSpPr/>
            <p:nvPr/>
          </p:nvSpPr>
          <p:spPr>
            <a:xfrm rot="19358116">
              <a:off x="2727626" y="5227964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97" name="8-конечная звезда 596"/>
            <p:cNvSpPr/>
            <p:nvPr/>
          </p:nvSpPr>
          <p:spPr>
            <a:xfrm rot="19358116">
              <a:off x="2513311" y="4656460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98" name="8-конечная звезда 597"/>
            <p:cNvSpPr/>
            <p:nvPr/>
          </p:nvSpPr>
          <p:spPr>
            <a:xfrm rot="19358116">
              <a:off x="1792510" y="4439978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99" name="8-конечная звезда 598"/>
            <p:cNvSpPr/>
            <p:nvPr/>
          </p:nvSpPr>
          <p:spPr>
            <a:xfrm rot="19358116">
              <a:off x="2011077" y="4654291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00" name="8-конечная звезда 599"/>
            <p:cNvSpPr/>
            <p:nvPr/>
          </p:nvSpPr>
          <p:spPr>
            <a:xfrm rot="19358116">
              <a:off x="1939639" y="458285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01" name="8-конечная звезда 600"/>
            <p:cNvSpPr/>
            <p:nvPr/>
          </p:nvSpPr>
          <p:spPr>
            <a:xfrm rot="19358116">
              <a:off x="2439706" y="4725730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04" name="8-конечная звезда 603"/>
            <p:cNvSpPr/>
            <p:nvPr/>
          </p:nvSpPr>
          <p:spPr>
            <a:xfrm rot="19358116">
              <a:off x="1725325" y="4297100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05" name="8-конечная звезда 604"/>
            <p:cNvSpPr/>
            <p:nvPr/>
          </p:nvSpPr>
          <p:spPr>
            <a:xfrm rot="19358116">
              <a:off x="2584751" y="4870774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06" name="8-конечная звезда 605"/>
            <p:cNvSpPr/>
            <p:nvPr/>
          </p:nvSpPr>
          <p:spPr>
            <a:xfrm rot="19358116">
              <a:off x="3082647" y="565442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08" name="8-конечная звезда 607"/>
            <p:cNvSpPr/>
            <p:nvPr/>
          </p:nvSpPr>
          <p:spPr>
            <a:xfrm rot="19358116">
              <a:off x="1651719" y="4152057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09" name="8-конечная звезда 608"/>
            <p:cNvSpPr/>
            <p:nvPr/>
          </p:nvSpPr>
          <p:spPr>
            <a:xfrm rot="19358116">
              <a:off x="1723156" y="4509245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10" name="8-конечная звезда 609"/>
            <p:cNvSpPr/>
            <p:nvPr/>
          </p:nvSpPr>
          <p:spPr>
            <a:xfrm rot="19358116">
              <a:off x="1723157" y="4580683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11" name="8-конечная звезда 610"/>
            <p:cNvSpPr/>
            <p:nvPr/>
          </p:nvSpPr>
          <p:spPr>
            <a:xfrm rot="19358116">
              <a:off x="1662603" y="4305817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12" name="8-конечная звезда 611"/>
            <p:cNvSpPr/>
            <p:nvPr/>
          </p:nvSpPr>
          <p:spPr>
            <a:xfrm rot="19358116">
              <a:off x="2008909" y="4294931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13" name="8-конечная звезда 612"/>
            <p:cNvSpPr/>
            <p:nvPr/>
          </p:nvSpPr>
          <p:spPr>
            <a:xfrm rot="19358116">
              <a:off x="2151783" y="4294932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14" name="8-конечная звезда 613"/>
            <p:cNvSpPr/>
            <p:nvPr/>
          </p:nvSpPr>
          <p:spPr>
            <a:xfrm rot="19358116">
              <a:off x="2151785" y="4580684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15" name="8-конечная звезда 614"/>
            <p:cNvSpPr/>
            <p:nvPr/>
          </p:nvSpPr>
          <p:spPr>
            <a:xfrm rot="19358116">
              <a:off x="2456583" y="4599732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16" name="8-конечная звезда 615"/>
            <p:cNvSpPr/>
            <p:nvPr/>
          </p:nvSpPr>
          <p:spPr>
            <a:xfrm rot="19358116">
              <a:off x="2366098" y="4866436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17" name="8-конечная звезда 616"/>
            <p:cNvSpPr/>
            <p:nvPr/>
          </p:nvSpPr>
          <p:spPr>
            <a:xfrm rot="19358116">
              <a:off x="2305545" y="5080751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18" name="8-конечная звезда 617"/>
            <p:cNvSpPr/>
            <p:nvPr/>
          </p:nvSpPr>
          <p:spPr>
            <a:xfrm rot="19358116">
              <a:off x="2866164" y="5509377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619" name="Прямая соединительная линия 618"/>
            <p:cNvCxnSpPr>
              <a:stCxn id="614" idx="7"/>
              <a:endCxn id="613" idx="3"/>
            </p:cNvCxnSpPr>
            <p:nvPr/>
          </p:nvCxnSpPr>
          <p:spPr>
            <a:xfrm rot="16200000" flipV="1">
              <a:off x="2051917" y="4456537"/>
              <a:ext cx="242934" cy="574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0" name="Прямая соединительная линия 619"/>
            <p:cNvCxnSpPr>
              <a:stCxn id="615" idx="2"/>
              <a:endCxn id="597" idx="7"/>
            </p:cNvCxnSpPr>
            <p:nvPr/>
          </p:nvCxnSpPr>
          <p:spPr>
            <a:xfrm rot="16200000" flipH="1">
              <a:off x="2511530" y="4618261"/>
              <a:ext cx="18249" cy="5872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1" name="Прямая соединительная линия 620"/>
            <p:cNvCxnSpPr>
              <a:stCxn id="605" idx="7"/>
              <a:endCxn id="597" idx="2"/>
            </p:cNvCxnSpPr>
            <p:nvPr/>
          </p:nvCxnSpPr>
          <p:spPr>
            <a:xfrm rot="16200000" flipV="1">
              <a:off x="2515190" y="4764796"/>
              <a:ext cx="156451" cy="5608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2" name="Прямая соединительная линия 621"/>
            <p:cNvCxnSpPr>
              <a:stCxn id="596" idx="7"/>
              <a:endCxn id="605" idx="2"/>
            </p:cNvCxnSpPr>
            <p:nvPr/>
          </p:nvCxnSpPr>
          <p:spPr>
            <a:xfrm rot="16200000" flipV="1">
              <a:off x="2550910" y="5014830"/>
              <a:ext cx="299327" cy="12751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3" name="Прямая соединительная линия 622"/>
            <p:cNvCxnSpPr>
              <a:stCxn id="596" idx="5"/>
              <a:endCxn id="617" idx="2"/>
            </p:cNvCxnSpPr>
            <p:nvPr/>
          </p:nvCxnSpPr>
          <p:spPr>
            <a:xfrm rot="16200000" flipV="1">
              <a:off x="2465814" y="4993959"/>
              <a:ext cx="136541" cy="38766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4" name="Прямая соединительная линия 623"/>
            <p:cNvCxnSpPr>
              <a:stCxn id="618" idx="2"/>
              <a:endCxn id="606" idx="7"/>
            </p:cNvCxnSpPr>
            <p:nvPr/>
          </p:nvCxnSpPr>
          <p:spPr>
            <a:xfrm rot="16200000" flipH="1">
              <a:off x="2953794" y="5495222"/>
              <a:ext cx="106518" cy="21236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5" name="Прямая соединительная линия 624"/>
            <p:cNvCxnSpPr>
              <a:stCxn id="596" idx="2"/>
              <a:endCxn id="618" idx="6"/>
            </p:cNvCxnSpPr>
            <p:nvPr/>
          </p:nvCxnSpPr>
          <p:spPr>
            <a:xfrm rot="16200000" flipH="1">
              <a:off x="2713325" y="5352479"/>
              <a:ext cx="227695" cy="9496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3" name="Прямая соединительная линия 642"/>
            <p:cNvCxnSpPr>
              <a:stCxn id="613" idx="5"/>
              <a:endCxn id="612" idx="1"/>
            </p:cNvCxnSpPr>
            <p:nvPr/>
          </p:nvCxnSpPr>
          <p:spPr>
            <a:xfrm rot="16200000" flipH="1" flipV="1">
              <a:off x="2099076" y="4266503"/>
              <a:ext cx="5739" cy="10005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4" name="Прямая соединительная линия 643"/>
            <p:cNvCxnSpPr>
              <a:stCxn id="616" idx="5"/>
              <a:endCxn id="614" idx="2"/>
            </p:cNvCxnSpPr>
            <p:nvPr/>
          </p:nvCxnSpPr>
          <p:spPr>
            <a:xfrm rot="16200000" flipV="1">
              <a:off x="2143535" y="4662411"/>
              <a:ext cx="265715" cy="17979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5" name="Прямая соединительная линия 644"/>
            <p:cNvCxnSpPr>
              <a:stCxn id="616" idx="7"/>
              <a:endCxn id="601" idx="4"/>
            </p:cNvCxnSpPr>
            <p:nvPr/>
          </p:nvCxnSpPr>
          <p:spPr>
            <a:xfrm rot="5400000" flipH="1" flipV="1">
              <a:off x="2369152" y="4790533"/>
              <a:ext cx="97511" cy="5467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6" name="Прямая соединительная линия 645"/>
            <p:cNvCxnSpPr>
              <a:stCxn id="605" idx="6"/>
              <a:endCxn id="601" idx="2"/>
            </p:cNvCxnSpPr>
            <p:nvPr/>
          </p:nvCxnSpPr>
          <p:spPr>
            <a:xfrm rot="16200000" flipV="1">
              <a:off x="2488673" y="4768608"/>
              <a:ext cx="103234" cy="11439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8" name="Прямая соединительная линия 657"/>
            <p:cNvCxnSpPr>
              <a:stCxn id="600" idx="7"/>
              <a:endCxn id="612" idx="3"/>
            </p:cNvCxnSpPr>
            <p:nvPr/>
          </p:nvCxnSpPr>
          <p:spPr>
            <a:xfrm rot="5400000" flipH="1" flipV="1">
              <a:off x="1876356" y="4431810"/>
              <a:ext cx="245152" cy="5741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9" name="Прямая соединительная линия 658"/>
            <p:cNvCxnSpPr>
              <a:stCxn id="609" idx="3"/>
              <a:endCxn id="610" idx="7"/>
            </p:cNvCxnSpPr>
            <p:nvPr/>
          </p:nvCxnSpPr>
          <p:spPr>
            <a:xfrm rot="16200000" flipH="1">
              <a:off x="1730446" y="4563693"/>
              <a:ext cx="28620" cy="574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0" name="Прямая соединительная линия 659"/>
            <p:cNvCxnSpPr>
              <a:stCxn id="599" idx="1"/>
              <a:endCxn id="614" idx="4"/>
            </p:cNvCxnSpPr>
            <p:nvPr/>
          </p:nvCxnSpPr>
          <p:spPr>
            <a:xfrm rot="5400000" flipH="1" flipV="1">
              <a:off x="2075785" y="4604446"/>
              <a:ext cx="69485" cy="9138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7" name="Прямая соединительная линия 666"/>
            <p:cNvCxnSpPr>
              <a:stCxn id="611" idx="6"/>
              <a:endCxn id="608" idx="3"/>
            </p:cNvCxnSpPr>
            <p:nvPr/>
          </p:nvCxnSpPr>
          <p:spPr>
            <a:xfrm rot="16200000" flipV="1">
              <a:off x="1613180" y="4252335"/>
              <a:ext cx="115184" cy="64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8" name="Прямая соединительная линия 667"/>
            <p:cNvCxnSpPr>
              <a:stCxn id="612" idx="4"/>
              <a:endCxn id="598" idx="0"/>
            </p:cNvCxnSpPr>
            <p:nvPr/>
          </p:nvCxnSpPr>
          <p:spPr>
            <a:xfrm rot="10800000" flipV="1">
              <a:off x="1840970" y="4329640"/>
              <a:ext cx="172373" cy="12095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9" name="Прямая соединительная линия 668"/>
            <p:cNvCxnSpPr>
              <a:stCxn id="609" idx="0"/>
              <a:endCxn id="598" idx="4"/>
            </p:cNvCxnSpPr>
            <p:nvPr/>
          </p:nvCxnSpPr>
          <p:spPr>
            <a:xfrm flipV="1">
              <a:off x="1761923" y="4483364"/>
              <a:ext cx="36128" cy="3437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0" name="Прямая соединительная линия 669"/>
            <p:cNvCxnSpPr>
              <a:stCxn id="612" idx="5"/>
              <a:endCxn id="604" idx="1"/>
            </p:cNvCxnSpPr>
            <p:nvPr/>
          </p:nvCxnSpPr>
          <p:spPr>
            <a:xfrm rot="16200000" flipH="1" flipV="1">
              <a:off x="1887080" y="4205667"/>
              <a:ext cx="14026" cy="23001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1" name="Прямая соединительная линия 670"/>
            <p:cNvCxnSpPr>
              <a:stCxn id="599" idx="6"/>
              <a:endCxn id="600" idx="2"/>
            </p:cNvCxnSpPr>
            <p:nvPr/>
          </p:nvCxnSpPr>
          <p:spPr>
            <a:xfrm rot="16200000" flipV="1">
              <a:off x="1988098" y="4626239"/>
              <a:ext cx="28520" cy="3866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9" name="Прямая соединительная линия 688"/>
            <p:cNvCxnSpPr>
              <a:stCxn id="604" idx="4"/>
              <a:endCxn id="611" idx="1"/>
            </p:cNvCxnSpPr>
            <p:nvPr/>
          </p:nvCxnSpPr>
          <p:spPr>
            <a:xfrm rot="10800000">
              <a:off x="1705612" y="4330288"/>
              <a:ext cx="25254" cy="1019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2" name="Прямая соединительная линия 701"/>
            <p:cNvCxnSpPr>
              <a:stCxn id="614" idx="7"/>
              <a:endCxn id="612" idx="2"/>
            </p:cNvCxnSpPr>
            <p:nvPr/>
          </p:nvCxnSpPr>
          <p:spPr>
            <a:xfrm rot="16200000" flipV="1">
              <a:off x="1986349" y="4390968"/>
              <a:ext cx="247177" cy="13263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5" name="Группа 369"/>
          <p:cNvGrpSpPr/>
          <p:nvPr/>
        </p:nvGrpSpPr>
        <p:grpSpPr>
          <a:xfrm rot="685832">
            <a:off x="2593716" y="4710567"/>
            <a:ext cx="841399" cy="642815"/>
            <a:chOff x="2413837" y="5296478"/>
            <a:chExt cx="1002232" cy="765689"/>
          </a:xfrm>
        </p:grpSpPr>
        <p:sp>
          <p:nvSpPr>
            <p:cNvPr id="710" name="8-конечная звезда 709"/>
            <p:cNvSpPr/>
            <p:nvPr/>
          </p:nvSpPr>
          <p:spPr>
            <a:xfrm rot="19358116">
              <a:off x="2413837" y="5296478"/>
              <a:ext cx="72000" cy="72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11" name="8-конечная звезда 710"/>
            <p:cNvSpPr/>
            <p:nvPr/>
          </p:nvSpPr>
          <p:spPr>
            <a:xfrm rot="19358116">
              <a:off x="2472786" y="5648186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12" name="8-конечная звезда 711"/>
            <p:cNvSpPr/>
            <p:nvPr/>
          </p:nvSpPr>
          <p:spPr>
            <a:xfrm rot="19358116">
              <a:off x="2439705" y="5440110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13" name="8-конечная звезда 712"/>
            <p:cNvSpPr/>
            <p:nvPr/>
          </p:nvSpPr>
          <p:spPr>
            <a:xfrm rot="19358116">
              <a:off x="2511143" y="5368671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14" name="8-конечная звезда 713"/>
            <p:cNvSpPr/>
            <p:nvPr/>
          </p:nvSpPr>
          <p:spPr>
            <a:xfrm rot="19358116">
              <a:off x="2651850" y="5866569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15" name="8-конечная звезда 714"/>
            <p:cNvSpPr/>
            <p:nvPr/>
          </p:nvSpPr>
          <p:spPr>
            <a:xfrm rot="19358116">
              <a:off x="2804250" y="6018967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16" name="8-конечная звезда 715"/>
            <p:cNvSpPr/>
            <p:nvPr/>
          </p:nvSpPr>
          <p:spPr>
            <a:xfrm rot="19358116">
              <a:off x="2877049" y="6009445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17" name="8-конечная звезда 716"/>
            <p:cNvSpPr/>
            <p:nvPr/>
          </p:nvSpPr>
          <p:spPr>
            <a:xfrm rot="19358116">
              <a:off x="3151917" y="5938005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18" name="8-конечная звезда 717"/>
            <p:cNvSpPr/>
            <p:nvPr/>
          </p:nvSpPr>
          <p:spPr>
            <a:xfrm rot="19358116">
              <a:off x="2734173" y="5734577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19" name="8-конечная звезда 718"/>
            <p:cNvSpPr/>
            <p:nvPr/>
          </p:nvSpPr>
          <p:spPr>
            <a:xfrm rot="19358116">
              <a:off x="2794727" y="5652255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20" name="8-конечная звезда 719"/>
            <p:cNvSpPr/>
            <p:nvPr/>
          </p:nvSpPr>
          <p:spPr>
            <a:xfrm rot="19358116">
              <a:off x="3304648" y="5913195"/>
              <a:ext cx="43199" cy="4319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21" name="8-конечная звезда 720"/>
            <p:cNvSpPr/>
            <p:nvPr/>
          </p:nvSpPr>
          <p:spPr>
            <a:xfrm rot="19358116">
              <a:off x="3358469" y="5729846"/>
              <a:ext cx="57600" cy="576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22" name="8-конечная звезда 721"/>
            <p:cNvSpPr/>
            <p:nvPr/>
          </p:nvSpPr>
          <p:spPr>
            <a:xfrm rot="19358116">
              <a:off x="2651851" y="5509377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723" name="Прямая соединительная линия 722"/>
            <p:cNvCxnSpPr>
              <a:stCxn id="711" idx="2"/>
              <a:endCxn id="718" idx="6"/>
            </p:cNvCxnSpPr>
            <p:nvPr/>
          </p:nvCxnSpPr>
          <p:spPr>
            <a:xfrm rot="15514168" flipH="1">
              <a:off x="2586212" y="5611025"/>
              <a:ext cx="86411" cy="21360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4" name="Прямая соединительная линия 723"/>
            <p:cNvCxnSpPr>
              <a:stCxn id="718" idx="4"/>
              <a:endCxn id="714" idx="0"/>
            </p:cNvCxnSpPr>
            <p:nvPr/>
          </p:nvCxnSpPr>
          <p:spPr>
            <a:xfrm rot="10800000" flipV="1">
              <a:off x="2690618" y="5769286"/>
              <a:ext cx="47989" cy="10577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5" name="Прямая соединительная линия 724"/>
            <p:cNvCxnSpPr>
              <a:stCxn id="719" idx="3"/>
              <a:endCxn id="718" idx="0"/>
            </p:cNvCxnSpPr>
            <p:nvPr/>
          </p:nvCxnSpPr>
          <p:spPr>
            <a:xfrm rot="5400000">
              <a:off x="2769297" y="5698908"/>
              <a:ext cx="47804" cy="4051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6" name="Прямая соединительная линия 725"/>
            <p:cNvCxnSpPr>
              <a:stCxn id="717" idx="6"/>
              <a:endCxn id="719" idx="3"/>
            </p:cNvCxnSpPr>
            <p:nvPr/>
          </p:nvCxnSpPr>
          <p:spPr>
            <a:xfrm rot="16200000" flipV="1">
              <a:off x="2863346" y="5645375"/>
              <a:ext cx="247174" cy="34695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7" name="Прямая соединительная линия 726"/>
            <p:cNvCxnSpPr>
              <a:stCxn id="716" idx="1"/>
              <a:endCxn id="715" idx="1"/>
            </p:cNvCxnSpPr>
            <p:nvPr/>
          </p:nvCxnSpPr>
          <p:spPr>
            <a:xfrm rot="5400000">
              <a:off x="2878898" y="6002277"/>
              <a:ext cx="9522" cy="7279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8" name="Прямая соединительная линия 727"/>
            <p:cNvCxnSpPr>
              <a:stCxn id="717" idx="5"/>
              <a:endCxn id="716" idx="1"/>
            </p:cNvCxnSpPr>
            <p:nvPr/>
          </p:nvCxnSpPr>
          <p:spPr>
            <a:xfrm rot="16200000" flipH="1" flipV="1">
              <a:off x="2997493" y="5879300"/>
              <a:ext cx="77180" cy="23205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9" name="Прямая соединительная линия 728"/>
            <p:cNvCxnSpPr>
              <a:stCxn id="717" idx="1"/>
              <a:endCxn id="720" idx="5"/>
            </p:cNvCxnSpPr>
            <p:nvPr/>
          </p:nvCxnSpPr>
          <p:spPr>
            <a:xfrm rot="4714168" flipH="1" flipV="1">
              <a:off x="3245800" y="5890305"/>
              <a:ext cx="8162" cy="11378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30" name="Прямая соединительная линия 729"/>
            <p:cNvCxnSpPr>
              <a:stCxn id="720" idx="0"/>
              <a:endCxn id="721" idx="3"/>
            </p:cNvCxnSpPr>
            <p:nvPr/>
          </p:nvCxnSpPr>
          <p:spPr>
            <a:xfrm rot="20914168" flipV="1">
              <a:off x="3330485" y="5792491"/>
              <a:ext cx="65886" cy="12389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5" name="Прямая соединительная линия 754"/>
            <p:cNvCxnSpPr>
              <a:stCxn id="722" idx="6"/>
              <a:endCxn id="713" idx="2"/>
            </p:cNvCxnSpPr>
            <p:nvPr/>
          </p:nvCxnSpPr>
          <p:spPr>
            <a:xfrm rot="16200000" flipV="1">
              <a:off x="2559096" y="5412563"/>
              <a:ext cx="96680" cy="10581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6" name="Прямая соединительная линия 755"/>
            <p:cNvCxnSpPr>
              <a:stCxn id="713" idx="6"/>
              <a:endCxn id="710" idx="1"/>
            </p:cNvCxnSpPr>
            <p:nvPr/>
          </p:nvCxnSpPr>
          <p:spPr>
            <a:xfrm rot="16200000" flipV="1">
              <a:off x="2485163" y="5337617"/>
              <a:ext cx="36951" cy="3623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7" name="Прямая соединительная линия 756"/>
            <p:cNvCxnSpPr>
              <a:stCxn id="713" idx="4"/>
              <a:endCxn id="712" idx="0"/>
            </p:cNvCxnSpPr>
            <p:nvPr/>
          </p:nvCxnSpPr>
          <p:spPr>
            <a:xfrm rot="10800000" flipV="1">
              <a:off x="2488164" y="5412056"/>
              <a:ext cx="28520" cy="3866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8" name="Прямая соединительная линия 757"/>
            <p:cNvCxnSpPr>
              <a:stCxn id="712" idx="1"/>
              <a:endCxn id="722" idx="5"/>
            </p:cNvCxnSpPr>
            <p:nvPr/>
          </p:nvCxnSpPr>
          <p:spPr>
            <a:xfrm rot="16200000" flipH="1">
              <a:off x="2544049" y="5420114"/>
              <a:ext cx="57410" cy="15857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9" name="Прямая соединительная линия 758"/>
            <p:cNvCxnSpPr>
              <a:stCxn id="719" idx="6"/>
              <a:endCxn id="722" idx="2"/>
            </p:cNvCxnSpPr>
            <p:nvPr/>
          </p:nvCxnSpPr>
          <p:spPr>
            <a:xfrm rot="16200000" flipV="1">
              <a:off x="2690617" y="5544087"/>
              <a:ext cx="108544" cy="11665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6" name="Группа 509"/>
          <p:cNvGrpSpPr/>
          <p:nvPr/>
        </p:nvGrpSpPr>
        <p:grpSpPr>
          <a:xfrm rot="646126">
            <a:off x="5834525" y="4770199"/>
            <a:ext cx="498363" cy="696528"/>
            <a:chOff x="6580153" y="4869462"/>
            <a:chExt cx="599174" cy="837425"/>
          </a:xfrm>
        </p:grpSpPr>
        <p:sp>
          <p:nvSpPr>
            <p:cNvPr id="523" name="8-конечная звезда 522"/>
            <p:cNvSpPr/>
            <p:nvPr/>
          </p:nvSpPr>
          <p:spPr>
            <a:xfrm rot="1262594">
              <a:off x="6980055" y="4869462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24" name="8-конечная звезда 523"/>
            <p:cNvSpPr/>
            <p:nvPr/>
          </p:nvSpPr>
          <p:spPr>
            <a:xfrm rot="1262594">
              <a:off x="6581737" y="5081547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25" name="8-конечная звезда 524"/>
            <p:cNvSpPr/>
            <p:nvPr/>
          </p:nvSpPr>
          <p:spPr>
            <a:xfrm rot="1262594">
              <a:off x="6580153" y="5365720"/>
              <a:ext cx="53999" cy="5399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26" name="8-конечная звезда 525"/>
            <p:cNvSpPr/>
            <p:nvPr/>
          </p:nvSpPr>
          <p:spPr>
            <a:xfrm rot="1262594">
              <a:off x="7125328" y="5190401"/>
              <a:ext cx="53999" cy="5399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27" name="8-конечная звезда 526"/>
            <p:cNvSpPr/>
            <p:nvPr/>
          </p:nvSpPr>
          <p:spPr>
            <a:xfrm rot="1262594">
              <a:off x="6950246" y="5660087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528" name="Прямая соединительная линия 527"/>
            <p:cNvCxnSpPr>
              <a:stCxn id="526" idx="5"/>
              <a:endCxn id="523" idx="1"/>
            </p:cNvCxnSpPr>
            <p:nvPr/>
          </p:nvCxnSpPr>
          <p:spPr>
            <a:xfrm rot="15553874" flipV="1">
              <a:off x="6944340" y="5029646"/>
              <a:ext cx="278287" cy="6490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9" name="Прямая соединительная линия 528"/>
            <p:cNvCxnSpPr>
              <a:stCxn id="525" idx="0"/>
              <a:endCxn id="523" idx="2"/>
            </p:cNvCxnSpPr>
            <p:nvPr/>
          </p:nvCxnSpPr>
          <p:spPr>
            <a:xfrm rot="20953874" flipV="1">
              <a:off x="6591665" y="4970662"/>
              <a:ext cx="449849" cy="39318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0" name="Прямая соединительная линия 529"/>
            <p:cNvCxnSpPr>
              <a:stCxn id="527" idx="4"/>
              <a:endCxn id="525" idx="1"/>
            </p:cNvCxnSpPr>
            <p:nvPr/>
          </p:nvCxnSpPr>
          <p:spPr>
            <a:xfrm rot="10153874">
              <a:off x="6645133" y="5388491"/>
              <a:ext cx="279661" cy="31550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1" name="Прямая соединительная линия 530"/>
            <p:cNvCxnSpPr>
              <a:stCxn id="525" idx="6"/>
              <a:endCxn id="524" idx="1"/>
            </p:cNvCxnSpPr>
            <p:nvPr/>
          </p:nvCxnSpPr>
          <p:spPr>
            <a:xfrm rot="5400000" flipH="1" flipV="1">
              <a:off x="6510090" y="5250319"/>
              <a:ext cx="223966" cy="1043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2" name="Прямая соединительная линия 531"/>
            <p:cNvCxnSpPr>
              <a:stCxn id="524" idx="7"/>
              <a:endCxn id="523" idx="3"/>
            </p:cNvCxnSpPr>
            <p:nvPr/>
          </p:nvCxnSpPr>
          <p:spPr>
            <a:xfrm rot="4753874" flipH="1" flipV="1">
              <a:off x="6753726" y="4823982"/>
              <a:ext cx="119140" cy="36784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7" name="Группа 535"/>
          <p:cNvGrpSpPr/>
          <p:nvPr/>
        </p:nvGrpSpPr>
        <p:grpSpPr>
          <a:xfrm rot="323258">
            <a:off x="4207812" y="4351490"/>
            <a:ext cx="1464746" cy="1601856"/>
            <a:chOff x="4505825" y="4720146"/>
            <a:chExt cx="1719437" cy="1760703"/>
          </a:xfrm>
        </p:grpSpPr>
        <p:cxnSp>
          <p:nvCxnSpPr>
            <p:cNvPr id="537" name="Прямая соединительная линия 536"/>
            <p:cNvCxnSpPr>
              <a:stCxn id="578" idx="0"/>
              <a:endCxn id="577" idx="2"/>
            </p:cNvCxnSpPr>
            <p:nvPr/>
          </p:nvCxnSpPr>
          <p:spPr>
            <a:xfrm flipV="1">
              <a:off x="6132291" y="5060439"/>
              <a:ext cx="29275" cy="5622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8" name="Прямая соединительная линия 537"/>
            <p:cNvCxnSpPr>
              <a:stCxn id="552" idx="6"/>
              <a:endCxn id="549" idx="1"/>
            </p:cNvCxnSpPr>
            <p:nvPr/>
          </p:nvCxnSpPr>
          <p:spPr>
            <a:xfrm rot="5076742" flipH="1" flipV="1">
              <a:off x="5488064" y="6252517"/>
              <a:ext cx="41011" cy="4910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9" name="Прямая соединительная линия 538"/>
            <p:cNvCxnSpPr>
              <a:stCxn id="544" idx="7"/>
              <a:endCxn id="543" idx="2"/>
            </p:cNvCxnSpPr>
            <p:nvPr/>
          </p:nvCxnSpPr>
          <p:spPr>
            <a:xfrm rot="5400000" flipH="1" flipV="1">
              <a:off x="5632598" y="5774212"/>
              <a:ext cx="249589" cy="25138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40" name="Прямая соединительная линия 539"/>
            <p:cNvCxnSpPr>
              <a:stCxn id="548" idx="3"/>
              <a:endCxn id="547" idx="6"/>
            </p:cNvCxnSpPr>
            <p:nvPr/>
          </p:nvCxnSpPr>
          <p:spPr>
            <a:xfrm rot="5400000">
              <a:off x="6031085" y="5887865"/>
              <a:ext cx="47329" cy="4852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41" name="8-конечная звезда 540"/>
            <p:cNvSpPr/>
            <p:nvPr/>
          </p:nvSpPr>
          <p:spPr>
            <a:xfrm rot="1262594">
              <a:off x="5438730" y="5367299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42" name="8-конечная звезда 541"/>
            <p:cNvSpPr/>
            <p:nvPr/>
          </p:nvSpPr>
          <p:spPr>
            <a:xfrm rot="1262594">
              <a:off x="5079960" y="5365721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43" name="8-конечная звезда 542"/>
            <p:cNvSpPr/>
            <p:nvPr/>
          </p:nvSpPr>
          <p:spPr>
            <a:xfrm rot="1262594">
              <a:off x="5865779" y="5722910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44" name="8-конечная звезда 543"/>
            <p:cNvSpPr/>
            <p:nvPr/>
          </p:nvSpPr>
          <p:spPr>
            <a:xfrm rot="1262594">
              <a:off x="5580026" y="6008661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45" name="8-конечная звезда 544"/>
            <p:cNvSpPr/>
            <p:nvPr/>
          </p:nvSpPr>
          <p:spPr>
            <a:xfrm rot="1262594">
              <a:off x="5079960" y="565147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46" name="8-конечная звезда 545"/>
            <p:cNvSpPr/>
            <p:nvPr/>
          </p:nvSpPr>
          <p:spPr>
            <a:xfrm rot="1262594">
              <a:off x="5316555" y="5816629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47" name="8-конечная звезда 546"/>
            <p:cNvSpPr/>
            <p:nvPr/>
          </p:nvSpPr>
          <p:spPr>
            <a:xfrm rot="1262594">
              <a:off x="6006023" y="5934592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48" name="8-конечная звезда 547"/>
            <p:cNvSpPr/>
            <p:nvPr/>
          </p:nvSpPr>
          <p:spPr>
            <a:xfrm rot="1262594">
              <a:off x="6077460" y="5863154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49" name="8-конечная звезда 548"/>
            <p:cNvSpPr/>
            <p:nvPr/>
          </p:nvSpPr>
          <p:spPr>
            <a:xfrm rot="1262594">
              <a:off x="5505958" y="6220344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50" name="8-конечная звезда 549"/>
            <p:cNvSpPr/>
            <p:nvPr/>
          </p:nvSpPr>
          <p:spPr>
            <a:xfrm rot="1262594">
              <a:off x="5635118" y="6360537"/>
              <a:ext cx="43200" cy="43201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51" name="8-конечная звезда 550"/>
            <p:cNvSpPr/>
            <p:nvPr/>
          </p:nvSpPr>
          <p:spPr>
            <a:xfrm rot="1262594">
              <a:off x="5552493" y="6319546"/>
              <a:ext cx="36001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52" name="8-конечная звезда 551"/>
            <p:cNvSpPr/>
            <p:nvPr/>
          </p:nvSpPr>
          <p:spPr>
            <a:xfrm rot="1262594">
              <a:off x="5453808" y="6298081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53" name="8-конечная звезда 552"/>
            <p:cNvSpPr/>
            <p:nvPr/>
          </p:nvSpPr>
          <p:spPr>
            <a:xfrm rot="1262594">
              <a:off x="5564030" y="6444849"/>
              <a:ext cx="36001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554" name="Прямая соединительная линия 553"/>
            <p:cNvCxnSpPr>
              <a:stCxn id="546" idx="4"/>
              <a:endCxn id="545" idx="0"/>
            </p:cNvCxnSpPr>
            <p:nvPr/>
          </p:nvCxnSpPr>
          <p:spPr>
            <a:xfrm rot="10800000">
              <a:off x="5132159" y="5688168"/>
              <a:ext cx="185596" cy="13999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5" name="Прямая соединительная линия 554"/>
            <p:cNvCxnSpPr>
              <a:stCxn id="546" idx="0"/>
              <a:endCxn id="544" idx="4"/>
            </p:cNvCxnSpPr>
            <p:nvPr/>
          </p:nvCxnSpPr>
          <p:spPr>
            <a:xfrm>
              <a:off x="5351355" y="5841092"/>
              <a:ext cx="230472" cy="18487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6" name="Прямая соединительная линия 555"/>
            <p:cNvCxnSpPr>
              <a:stCxn id="541" idx="7"/>
              <a:endCxn id="543" idx="5"/>
            </p:cNvCxnSpPr>
            <p:nvPr/>
          </p:nvCxnSpPr>
          <p:spPr>
            <a:xfrm rot="16200000" flipH="1">
              <a:off x="5521930" y="5365350"/>
              <a:ext cx="338693" cy="38107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2" name="Прямая соединительная линия 561"/>
            <p:cNvCxnSpPr>
              <a:stCxn id="543" idx="0"/>
              <a:endCxn id="548" idx="5"/>
            </p:cNvCxnSpPr>
            <p:nvPr/>
          </p:nvCxnSpPr>
          <p:spPr>
            <a:xfrm>
              <a:off x="5917978" y="5759605"/>
              <a:ext cx="170173" cy="10510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3" name="Прямая соединительная линия 562"/>
            <p:cNvCxnSpPr>
              <a:stCxn id="549" idx="6"/>
              <a:endCxn id="544" idx="2"/>
            </p:cNvCxnSpPr>
            <p:nvPr/>
          </p:nvCxnSpPr>
          <p:spPr>
            <a:xfrm rot="5400000" flipH="1" flipV="1">
              <a:off x="5483534" y="6107747"/>
              <a:ext cx="160684" cy="6691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4" name="Прямая соединительная линия 563"/>
            <p:cNvCxnSpPr>
              <a:stCxn id="545" idx="5"/>
              <a:endCxn id="542" idx="2"/>
            </p:cNvCxnSpPr>
            <p:nvPr/>
          </p:nvCxnSpPr>
          <p:spPr>
            <a:xfrm rot="5400000" flipH="1" flipV="1">
              <a:off x="4978692" y="5535226"/>
              <a:ext cx="235879" cy="126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5" name="Прямая соединительная линия 564"/>
            <p:cNvCxnSpPr>
              <a:stCxn id="541" idx="4"/>
              <a:endCxn id="542" idx="7"/>
            </p:cNvCxnSpPr>
            <p:nvPr/>
          </p:nvCxnSpPr>
          <p:spPr>
            <a:xfrm rot="10800000">
              <a:off x="5131635" y="5381759"/>
              <a:ext cx="309257" cy="630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6" name="Прямая соединительная линия 565"/>
            <p:cNvCxnSpPr>
              <a:stCxn id="541" idx="3"/>
              <a:endCxn id="545" idx="6"/>
            </p:cNvCxnSpPr>
            <p:nvPr/>
          </p:nvCxnSpPr>
          <p:spPr>
            <a:xfrm rot="5400000">
              <a:off x="5158880" y="5370631"/>
              <a:ext cx="240419" cy="32486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7" name="Прямая соединительная линия 566"/>
            <p:cNvCxnSpPr>
              <a:stCxn id="571" idx="4"/>
              <a:endCxn id="572" idx="0"/>
            </p:cNvCxnSpPr>
            <p:nvPr/>
          </p:nvCxnSpPr>
          <p:spPr>
            <a:xfrm rot="10800000">
              <a:off x="5826511" y="4816048"/>
              <a:ext cx="37837" cy="1198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8" name="Прямая соединительная линия 567"/>
            <p:cNvCxnSpPr>
              <a:stCxn id="553" idx="7"/>
              <a:endCxn id="550" idx="2"/>
            </p:cNvCxnSpPr>
            <p:nvPr/>
          </p:nvCxnSpPr>
          <p:spPr>
            <a:xfrm rot="5076742" flipH="1" flipV="1">
              <a:off x="5599433" y="6401401"/>
              <a:ext cx="48362" cy="5473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9" name="Прямая соединительная линия 568"/>
            <p:cNvCxnSpPr>
              <a:stCxn id="550" idx="5"/>
              <a:endCxn id="551" idx="0"/>
            </p:cNvCxnSpPr>
            <p:nvPr/>
          </p:nvCxnSpPr>
          <p:spPr>
            <a:xfrm rot="15876742" flipV="1">
              <a:off x="5605596" y="6323750"/>
              <a:ext cx="24422" cy="5883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0" name="Прямая соединительная линия 569"/>
            <p:cNvCxnSpPr>
              <a:stCxn id="551" idx="4"/>
              <a:endCxn id="552" idx="0"/>
            </p:cNvCxnSpPr>
            <p:nvPr/>
          </p:nvCxnSpPr>
          <p:spPr>
            <a:xfrm rot="10476742">
              <a:off x="5499277" y="6326951"/>
              <a:ext cx="54190" cy="694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71" name="8-конечная звезда 570"/>
            <p:cNvSpPr/>
            <p:nvPr/>
          </p:nvSpPr>
          <p:spPr>
            <a:xfrm rot="1262594">
              <a:off x="5863147" y="4816497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72" name="8-конечная звезда 571"/>
            <p:cNvSpPr/>
            <p:nvPr/>
          </p:nvSpPr>
          <p:spPr>
            <a:xfrm rot="1262594">
              <a:off x="5791710" y="4791585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73" name="8-конечная звезда 572"/>
            <p:cNvSpPr/>
            <p:nvPr/>
          </p:nvSpPr>
          <p:spPr>
            <a:xfrm rot="1262594">
              <a:off x="5863147" y="4720146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74" name="8-конечная звезда 573"/>
            <p:cNvSpPr/>
            <p:nvPr/>
          </p:nvSpPr>
          <p:spPr>
            <a:xfrm rot="1262594">
              <a:off x="5459431" y="5316563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75" name="8-конечная звезда 574"/>
            <p:cNvSpPr/>
            <p:nvPr/>
          </p:nvSpPr>
          <p:spPr>
            <a:xfrm rot="1262594">
              <a:off x="6006023" y="5648841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76" name="8-конечная звезда 575"/>
            <p:cNvSpPr/>
            <p:nvPr/>
          </p:nvSpPr>
          <p:spPr>
            <a:xfrm rot="1262594">
              <a:off x="6080094" y="4865654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77" name="8-конечная звезда 576"/>
            <p:cNvSpPr/>
            <p:nvPr/>
          </p:nvSpPr>
          <p:spPr>
            <a:xfrm rot="1262594">
              <a:off x="6140800" y="4997800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78" name="8-конечная звезда 577"/>
            <p:cNvSpPr/>
            <p:nvPr/>
          </p:nvSpPr>
          <p:spPr>
            <a:xfrm rot="1262594">
              <a:off x="6080092" y="5079969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79" name="8-конечная звезда 578"/>
            <p:cNvSpPr/>
            <p:nvPr/>
          </p:nvSpPr>
          <p:spPr>
            <a:xfrm rot="1262594">
              <a:off x="6171262" y="5237777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84" name="8-конечная звезда 583"/>
            <p:cNvSpPr/>
            <p:nvPr/>
          </p:nvSpPr>
          <p:spPr>
            <a:xfrm rot="1262594">
              <a:off x="5766815" y="5403699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85" name="8-конечная звезда 584"/>
            <p:cNvSpPr/>
            <p:nvPr/>
          </p:nvSpPr>
          <p:spPr>
            <a:xfrm rot="1262594">
              <a:off x="5959331" y="5544442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86" name="8-конечная звезда 585"/>
            <p:cNvSpPr/>
            <p:nvPr/>
          </p:nvSpPr>
          <p:spPr>
            <a:xfrm rot="1262594">
              <a:off x="5943696" y="5461650"/>
              <a:ext cx="64801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587" name="Прямая соединительная линия 586"/>
            <p:cNvCxnSpPr>
              <a:stCxn id="586" idx="6"/>
              <a:endCxn id="579" idx="2"/>
            </p:cNvCxnSpPr>
            <p:nvPr/>
          </p:nvCxnSpPr>
          <p:spPr>
            <a:xfrm rot="5076742" flipH="1" flipV="1">
              <a:off x="6010447" y="5268924"/>
              <a:ext cx="155536" cy="21593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8" name="Прямая соединительная линия 587"/>
            <p:cNvCxnSpPr>
              <a:stCxn id="575" idx="4"/>
              <a:endCxn id="585" idx="2"/>
            </p:cNvCxnSpPr>
            <p:nvPr/>
          </p:nvCxnSpPr>
          <p:spPr>
            <a:xfrm rot="10476742">
              <a:off x="5979263" y="5595410"/>
              <a:ext cx="24675" cy="6661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9" name="Прямая соединительная линия 588"/>
            <p:cNvCxnSpPr>
              <a:stCxn id="579" idx="4"/>
              <a:endCxn id="578" idx="1"/>
            </p:cNvCxnSpPr>
            <p:nvPr/>
          </p:nvCxnSpPr>
          <p:spPr>
            <a:xfrm rot="10476742">
              <a:off x="6123955" y="5129044"/>
              <a:ext cx="42745" cy="12881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0" name="Прямая соединительная линия 589"/>
            <p:cNvCxnSpPr>
              <a:stCxn id="576" idx="1"/>
              <a:endCxn id="577" idx="5"/>
            </p:cNvCxnSpPr>
            <p:nvPr/>
          </p:nvCxnSpPr>
          <p:spPr>
            <a:xfrm rot="16200000" flipH="1">
              <a:off x="6097418" y="4937966"/>
              <a:ext cx="83264" cy="4198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1" name="Прямая соединительная линия 590"/>
            <p:cNvCxnSpPr>
              <a:stCxn id="586" idx="3"/>
              <a:endCxn id="584" idx="0"/>
            </p:cNvCxnSpPr>
            <p:nvPr/>
          </p:nvCxnSpPr>
          <p:spPr>
            <a:xfrm rot="5076742" flipH="1">
              <a:off x="5843065" y="5413984"/>
              <a:ext cx="78810" cy="11953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2" name="Прямая соединительная линия 591"/>
            <p:cNvCxnSpPr>
              <a:stCxn id="571" idx="0"/>
              <a:endCxn id="576" idx="4"/>
            </p:cNvCxnSpPr>
            <p:nvPr/>
          </p:nvCxnSpPr>
          <p:spPr>
            <a:xfrm>
              <a:off x="5897947" y="4840960"/>
              <a:ext cx="183948" cy="4199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3" name="Прямая соединительная линия 592"/>
            <p:cNvCxnSpPr>
              <a:stCxn id="571" idx="1"/>
              <a:endCxn id="573" idx="1"/>
            </p:cNvCxnSpPr>
            <p:nvPr/>
          </p:nvCxnSpPr>
          <p:spPr>
            <a:xfrm rot="5400000" flipH="1">
              <a:off x="5840280" y="4802771"/>
              <a:ext cx="96351" cy="158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4" name="Прямая соединительная линия 593"/>
            <p:cNvCxnSpPr>
              <a:stCxn id="631" idx="3"/>
              <a:endCxn id="650" idx="7"/>
            </p:cNvCxnSpPr>
            <p:nvPr/>
          </p:nvCxnSpPr>
          <p:spPr>
            <a:xfrm rot="5400000">
              <a:off x="4647637" y="5439196"/>
              <a:ext cx="41535" cy="25626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5" name="Прямая соединительная линия 594"/>
            <p:cNvCxnSpPr>
              <a:stCxn id="626" idx="4"/>
              <a:endCxn id="571" idx="1"/>
            </p:cNvCxnSpPr>
            <p:nvPr/>
          </p:nvCxnSpPr>
          <p:spPr>
            <a:xfrm rot="10800000">
              <a:off x="5888457" y="4850946"/>
              <a:ext cx="48623" cy="4258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02" name="Прямая соединительная линия 601"/>
            <p:cNvCxnSpPr>
              <a:stCxn id="607" idx="6"/>
              <a:endCxn id="571" idx="1"/>
            </p:cNvCxnSpPr>
            <p:nvPr/>
          </p:nvCxnSpPr>
          <p:spPr>
            <a:xfrm rot="16200000" flipV="1">
              <a:off x="5848002" y="4891401"/>
              <a:ext cx="86009" cy="510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03" name="Прямая соединительная линия 602"/>
            <p:cNvCxnSpPr>
              <a:stCxn id="574" idx="0"/>
              <a:endCxn id="584" idx="4"/>
            </p:cNvCxnSpPr>
            <p:nvPr/>
          </p:nvCxnSpPr>
          <p:spPr>
            <a:xfrm rot="21276742">
              <a:off x="5498898" y="5328732"/>
              <a:ext cx="265049" cy="10477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07" name="8-конечная звезда 606"/>
            <p:cNvSpPr/>
            <p:nvPr/>
          </p:nvSpPr>
          <p:spPr>
            <a:xfrm rot="1262594">
              <a:off x="5864200" y="4935514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26" name="8-конечная звезда 625"/>
            <p:cNvSpPr/>
            <p:nvPr/>
          </p:nvSpPr>
          <p:spPr>
            <a:xfrm rot="1262594">
              <a:off x="5935638" y="4879682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27" name="8-конечная звезда 626"/>
            <p:cNvSpPr/>
            <p:nvPr/>
          </p:nvSpPr>
          <p:spPr>
            <a:xfrm rot="1262594">
              <a:off x="5161892" y="6088085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28" name="8-конечная звезда 627"/>
            <p:cNvSpPr/>
            <p:nvPr/>
          </p:nvSpPr>
          <p:spPr>
            <a:xfrm rot="1262594">
              <a:off x="4804312" y="5883049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29" name="8-конечная звезда 628"/>
            <p:cNvSpPr/>
            <p:nvPr/>
          </p:nvSpPr>
          <p:spPr>
            <a:xfrm rot="1262594">
              <a:off x="4979165" y="5946480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30" name="8-конечная звезда 629"/>
            <p:cNvSpPr/>
            <p:nvPr/>
          </p:nvSpPr>
          <p:spPr>
            <a:xfrm rot="1262594">
              <a:off x="4937084" y="5722911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31" name="8-конечная звезда 630"/>
            <p:cNvSpPr/>
            <p:nvPr/>
          </p:nvSpPr>
          <p:spPr>
            <a:xfrm rot="1262594">
              <a:off x="4794208" y="5508596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32" name="8-конечная звезда 631"/>
            <p:cNvSpPr/>
            <p:nvPr/>
          </p:nvSpPr>
          <p:spPr>
            <a:xfrm rot="1262594">
              <a:off x="5310442" y="5915984"/>
              <a:ext cx="43200" cy="43201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33" name="8-конечная звезда 632"/>
            <p:cNvSpPr/>
            <p:nvPr/>
          </p:nvSpPr>
          <p:spPr>
            <a:xfrm rot="1262594">
              <a:off x="5067848" y="6016278"/>
              <a:ext cx="43200" cy="43201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34" name="8-конечная звезда 633"/>
            <p:cNvSpPr/>
            <p:nvPr/>
          </p:nvSpPr>
          <p:spPr>
            <a:xfrm rot="1262594">
              <a:off x="4864066" y="5721332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638" name="Прямая соединительная линия 637"/>
            <p:cNvCxnSpPr>
              <a:stCxn id="633" idx="5"/>
              <a:endCxn id="629" idx="0"/>
            </p:cNvCxnSpPr>
            <p:nvPr/>
          </p:nvCxnSpPr>
          <p:spPr>
            <a:xfrm rot="15876742" flipV="1">
              <a:off x="5036137" y="5977591"/>
              <a:ext cx="40139" cy="4586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9" name="Прямая соединительная линия 638"/>
            <p:cNvCxnSpPr>
              <a:stCxn id="632" idx="2"/>
              <a:endCxn id="627" idx="7"/>
            </p:cNvCxnSpPr>
            <p:nvPr/>
          </p:nvCxnSpPr>
          <p:spPr>
            <a:xfrm rot="5076742">
              <a:off x="5201071" y="5968776"/>
              <a:ext cx="135650" cy="12387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0" name="Прямая соединительная линия 639"/>
            <p:cNvCxnSpPr>
              <a:stCxn id="633" idx="1"/>
              <a:endCxn id="627" idx="4"/>
            </p:cNvCxnSpPr>
            <p:nvPr/>
          </p:nvCxnSpPr>
          <p:spPr>
            <a:xfrm rot="15876742" flipH="1">
              <a:off x="5103613" y="6051303"/>
              <a:ext cx="54313" cy="6066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1" name="Прямая соединительная линия 640"/>
            <p:cNvCxnSpPr>
              <a:stCxn id="545" idx="3"/>
              <a:endCxn id="630" idx="7"/>
            </p:cNvCxnSpPr>
            <p:nvPr/>
          </p:nvCxnSpPr>
          <p:spPr>
            <a:xfrm rot="5400000">
              <a:off x="5010766" y="5667428"/>
              <a:ext cx="49512" cy="9352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2" name="Прямая соединительная линия 641"/>
            <p:cNvCxnSpPr>
              <a:stCxn id="634" idx="0"/>
              <a:endCxn id="630" idx="4"/>
            </p:cNvCxnSpPr>
            <p:nvPr/>
          </p:nvCxnSpPr>
          <p:spPr>
            <a:xfrm flipV="1">
              <a:off x="4905825" y="5740216"/>
              <a:ext cx="33060" cy="1047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7" name="Прямая соединительная линия 646"/>
            <p:cNvCxnSpPr>
              <a:stCxn id="634" idx="6"/>
              <a:endCxn id="631" idx="1"/>
            </p:cNvCxnSpPr>
            <p:nvPr/>
          </p:nvCxnSpPr>
          <p:spPr>
            <a:xfrm rot="16200000" flipV="1">
              <a:off x="4781546" y="5610896"/>
              <a:ext cx="162503" cy="6125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8" name="Прямая соединительная линия 647"/>
            <p:cNvCxnSpPr>
              <a:stCxn id="634" idx="3"/>
              <a:endCxn id="628" idx="6"/>
            </p:cNvCxnSpPr>
            <p:nvPr/>
          </p:nvCxnSpPr>
          <p:spPr>
            <a:xfrm rot="5076742">
              <a:off x="4788556" y="5799902"/>
              <a:ext cx="130112" cy="3709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9" name="Прямая соединительная линия 648"/>
            <p:cNvCxnSpPr>
              <a:stCxn id="628" idx="0"/>
              <a:endCxn id="629" idx="4"/>
            </p:cNvCxnSpPr>
            <p:nvPr/>
          </p:nvCxnSpPr>
          <p:spPr>
            <a:xfrm rot="21276742">
              <a:off x="4859056" y="5913756"/>
              <a:ext cx="119364" cy="5601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50" name="8-конечная звезда 649"/>
            <p:cNvSpPr/>
            <p:nvPr/>
          </p:nvSpPr>
          <p:spPr>
            <a:xfrm rot="1262594">
              <a:off x="4505825" y="5577403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</p:grpSp>
      <p:grpSp>
        <p:nvGrpSpPr>
          <p:cNvPr id="18" name="Группа 805"/>
          <p:cNvGrpSpPr/>
          <p:nvPr/>
        </p:nvGrpSpPr>
        <p:grpSpPr>
          <a:xfrm>
            <a:off x="3077063" y="5363089"/>
            <a:ext cx="1485393" cy="986974"/>
            <a:chOff x="3077063" y="5363089"/>
            <a:chExt cx="1485393" cy="986974"/>
          </a:xfrm>
        </p:grpSpPr>
        <p:sp>
          <p:nvSpPr>
            <p:cNvPr id="676" name="8-конечная звезда 675"/>
            <p:cNvSpPr/>
            <p:nvPr/>
          </p:nvSpPr>
          <p:spPr>
            <a:xfrm rot="1262594">
              <a:off x="4295722" y="5867366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77" name="8-конечная звезда 676"/>
            <p:cNvSpPr/>
            <p:nvPr/>
          </p:nvSpPr>
          <p:spPr>
            <a:xfrm rot="1262594">
              <a:off x="4365581" y="600866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78" name="8-конечная звезда 677"/>
            <p:cNvSpPr/>
            <p:nvPr/>
          </p:nvSpPr>
          <p:spPr>
            <a:xfrm rot="1262594">
              <a:off x="4079829" y="593887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79" name="8-конечная звезда 678"/>
            <p:cNvSpPr/>
            <p:nvPr/>
          </p:nvSpPr>
          <p:spPr>
            <a:xfrm rot="1262594">
              <a:off x="4294142" y="6151538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80" name="8-конечная звезда 679"/>
            <p:cNvSpPr/>
            <p:nvPr/>
          </p:nvSpPr>
          <p:spPr>
            <a:xfrm rot="1262594">
              <a:off x="4365581" y="629606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81" name="8-конечная звезда 680"/>
            <p:cNvSpPr/>
            <p:nvPr/>
          </p:nvSpPr>
          <p:spPr>
            <a:xfrm rot="1262594">
              <a:off x="4508456" y="6080102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82" name="8-конечная звезда 681"/>
            <p:cNvSpPr/>
            <p:nvPr/>
          </p:nvSpPr>
          <p:spPr>
            <a:xfrm rot="1262594">
              <a:off x="4008390" y="5865786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83" name="8-конечная звезда 682"/>
            <p:cNvSpPr/>
            <p:nvPr/>
          </p:nvSpPr>
          <p:spPr>
            <a:xfrm rot="1262594">
              <a:off x="4438667" y="5795997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84" name="8-конечная звезда 683"/>
            <p:cNvSpPr/>
            <p:nvPr/>
          </p:nvSpPr>
          <p:spPr>
            <a:xfrm rot="1262594">
              <a:off x="4008391" y="5722910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85" name="8-конечная звезда 684"/>
            <p:cNvSpPr/>
            <p:nvPr/>
          </p:nvSpPr>
          <p:spPr>
            <a:xfrm rot="1262594">
              <a:off x="3794076" y="5865786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86" name="8-конечная звезда 685"/>
            <p:cNvSpPr/>
            <p:nvPr/>
          </p:nvSpPr>
          <p:spPr>
            <a:xfrm rot="1262594">
              <a:off x="3867163" y="565147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88" name="8-конечная звезда 687"/>
            <p:cNvSpPr/>
            <p:nvPr/>
          </p:nvSpPr>
          <p:spPr>
            <a:xfrm rot="1262594">
              <a:off x="3865514" y="600866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693" name="Прямая соединительная линия 692"/>
            <p:cNvCxnSpPr>
              <a:stCxn id="684" idx="4"/>
              <a:endCxn id="686" idx="0"/>
            </p:cNvCxnSpPr>
            <p:nvPr/>
          </p:nvCxnSpPr>
          <p:spPr>
            <a:xfrm rot="10800000">
              <a:off x="3919362" y="5688169"/>
              <a:ext cx="90830" cy="5204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94" name="8-конечная звезда 693"/>
            <p:cNvSpPr/>
            <p:nvPr/>
          </p:nvSpPr>
          <p:spPr>
            <a:xfrm rot="1262594">
              <a:off x="3935900" y="5661374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95" name="8-конечная звезда 694"/>
            <p:cNvSpPr/>
            <p:nvPr/>
          </p:nvSpPr>
          <p:spPr>
            <a:xfrm rot="1262594">
              <a:off x="3506746" y="5507017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96" name="8-конечная звезда 695"/>
            <p:cNvSpPr/>
            <p:nvPr/>
          </p:nvSpPr>
          <p:spPr>
            <a:xfrm rot="1262594">
              <a:off x="3505694" y="5363089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97" name="8-конечная звезда 696"/>
            <p:cNvSpPr/>
            <p:nvPr/>
          </p:nvSpPr>
          <p:spPr>
            <a:xfrm rot="1262594">
              <a:off x="3149556" y="5792769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98" name="8-конечная звезда 697"/>
            <p:cNvSpPr/>
            <p:nvPr/>
          </p:nvSpPr>
          <p:spPr>
            <a:xfrm rot="1262594">
              <a:off x="3506745" y="6078521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99" name="8-конечная звезда 698"/>
            <p:cNvSpPr/>
            <p:nvPr/>
          </p:nvSpPr>
          <p:spPr>
            <a:xfrm rot="1262594">
              <a:off x="3505692" y="6220345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00" name="8-конечная звезда 699"/>
            <p:cNvSpPr/>
            <p:nvPr/>
          </p:nvSpPr>
          <p:spPr>
            <a:xfrm rot="1262594">
              <a:off x="3077063" y="6006031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701" name="Прямая соединительная линия 700"/>
            <p:cNvCxnSpPr>
              <a:stCxn id="681" idx="6"/>
              <a:endCxn id="683" idx="0"/>
            </p:cNvCxnSpPr>
            <p:nvPr/>
          </p:nvCxnSpPr>
          <p:spPr>
            <a:xfrm rot="16200000" flipV="1">
              <a:off x="4393404" y="5930155"/>
              <a:ext cx="249211" cy="5428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3" name="Прямая соединительная линия 702"/>
            <p:cNvCxnSpPr>
              <a:stCxn id="683" idx="3"/>
              <a:endCxn id="676" idx="7"/>
            </p:cNvCxnSpPr>
            <p:nvPr/>
          </p:nvCxnSpPr>
          <p:spPr>
            <a:xfrm rot="5400000">
              <a:off x="4373037" y="5818654"/>
              <a:ext cx="52650" cy="8326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4" name="Прямая соединительная линия 703"/>
            <p:cNvCxnSpPr>
              <a:stCxn id="681" idx="4"/>
              <a:endCxn id="677" idx="0"/>
            </p:cNvCxnSpPr>
            <p:nvPr/>
          </p:nvCxnSpPr>
          <p:spPr>
            <a:xfrm rot="10800000">
              <a:off x="4417781" y="6045359"/>
              <a:ext cx="92477" cy="5204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5" name="Прямая соединительная линия 704"/>
            <p:cNvCxnSpPr>
              <a:stCxn id="679" idx="6"/>
              <a:endCxn id="677" idx="2"/>
            </p:cNvCxnSpPr>
            <p:nvPr/>
          </p:nvCxnSpPr>
          <p:spPr>
            <a:xfrm rot="5400000" flipH="1" flipV="1">
              <a:off x="4310623" y="6081077"/>
              <a:ext cx="92477" cy="5204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6" name="Прямая соединительная линия 705"/>
            <p:cNvCxnSpPr>
              <a:stCxn id="680" idx="5"/>
              <a:endCxn id="679" idx="1"/>
            </p:cNvCxnSpPr>
            <p:nvPr/>
          </p:nvCxnSpPr>
          <p:spPr>
            <a:xfrm rot="16200000" flipV="1">
              <a:off x="4309274" y="6226044"/>
              <a:ext cx="95177" cy="4951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7" name="Прямая соединительная линия 706"/>
            <p:cNvCxnSpPr>
              <a:stCxn id="680" idx="7"/>
              <a:endCxn id="681" idx="1"/>
            </p:cNvCxnSpPr>
            <p:nvPr/>
          </p:nvCxnSpPr>
          <p:spPr>
            <a:xfrm rot="5400000" flipH="1" flipV="1">
              <a:off x="4391675" y="6157356"/>
              <a:ext cx="180324" cy="12916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5" name="Прямая соединительная линия 744"/>
            <p:cNvCxnSpPr>
              <a:stCxn id="682" idx="7"/>
              <a:endCxn id="684" idx="1"/>
            </p:cNvCxnSpPr>
            <p:nvPr/>
          </p:nvCxnSpPr>
          <p:spPr>
            <a:xfrm rot="16200000" flipV="1">
              <a:off x="3999590" y="5821349"/>
              <a:ext cx="107239" cy="1371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6" name="Прямая соединительная линия 745"/>
            <p:cNvCxnSpPr>
              <a:stCxn id="685" idx="0"/>
              <a:endCxn id="682" idx="4"/>
            </p:cNvCxnSpPr>
            <p:nvPr/>
          </p:nvCxnSpPr>
          <p:spPr>
            <a:xfrm flipV="1">
              <a:off x="3846275" y="5883091"/>
              <a:ext cx="163916" cy="1939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7" name="Прямая соединительная линия 746"/>
            <p:cNvCxnSpPr>
              <a:stCxn id="678" idx="5"/>
              <a:endCxn id="682" idx="0"/>
            </p:cNvCxnSpPr>
            <p:nvPr/>
          </p:nvCxnSpPr>
          <p:spPr>
            <a:xfrm rot="16200000" flipV="1">
              <a:off x="4058869" y="5904201"/>
              <a:ext cx="38718" cy="3527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8" name="Прямая соединительная линия 747"/>
            <p:cNvCxnSpPr>
              <a:stCxn id="677" idx="5"/>
              <a:endCxn id="676" idx="1"/>
            </p:cNvCxnSpPr>
            <p:nvPr/>
          </p:nvCxnSpPr>
          <p:spPr>
            <a:xfrm rot="16200000" flipV="1">
              <a:off x="4320641" y="5950012"/>
              <a:ext cx="81615" cy="4034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9" name="Прямая соединительная линия 748"/>
            <p:cNvCxnSpPr>
              <a:stCxn id="678" idx="7"/>
              <a:endCxn id="677" idx="4"/>
            </p:cNvCxnSpPr>
            <p:nvPr/>
          </p:nvCxnSpPr>
          <p:spPr>
            <a:xfrm rot="16200000" flipH="1">
              <a:off x="4213913" y="5872500"/>
              <a:ext cx="71058" cy="23587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0" name="Прямая соединительная линия 749"/>
            <p:cNvCxnSpPr>
              <a:stCxn id="688" idx="5"/>
              <a:endCxn id="685" idx="1"/>
            </p:cNvCxnSpPr>
            <p:nvPr/>
          </p:nvCxnSpPr>
          <p:spPr>
            <a:xfrm rot="16200000" flipV="1">
              <a:off x="3810031" y="5939469"/>
              <a:ext cx="93529" cy="4951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1" name="Прямая соединительная линия 750"/>
            <p:cNvCxnSpPr>
              <a:stCxn id="688" idx="0"/>
              <a:endCxn id="678" idx="1"/>
            </p:cNvCxnSpPr>
            <p:nvPr/>
          </p:nvCxnSpPr>
          <p:spPr>
            <a:xfrm flipV="1">
              <a:off x="3917713" y="5990547"/>
              <a:ext cx="200079" cy="5481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2" name="Прямая соединительная линия 751"/>
            <p:cNvCxnSpPr>
              <a:stCxn id="682" idx="4"/>
              <a:endCxn id="686" idx="2"/>
            </p:cNvCxnSpPr>
            <p:nvPr/>
          </p:nvCxnSpPr>
          <p:spPr>
            <a:xfrm rot="10800000">
              <a:off x="3884469" y="5703673"/>
              <a:ext cx="125723" cy="17941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3" name="Прямая соединительная линия 752"/>
            <p:cNvCxnSpPr>
              <a:stCxn id="698" idx="7"/>
              <a:endCxn id="688" idx="3"/>
            </p:cNvCxnSpPr>
            <p:nvPr/>
          </p:nvCxnSpPr>
          <p:spPr>
            <a:xfrm rot="5400000" flipH="1" flipV="1">
              <a:off x="3685600" y="5909111"/>
              <a:ext cx="44724" cy="31975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4" name="Прямая соединительная линия 753"/>
            <p:cNvCxnSpPr>
              <a:stCxn id="697" idx="7"/>
              <a:endCxn id="685" idx="3"/>
            </p:cNvCxnSpPr>
            <p:nvPr/>
          </p:nvCxnSpPr>
          <p:spPr>
            <a:xfrm rot="16200000" flipH="1">
              <a:off x="3444573" y="5551920"/>
              <a:ext cx="98151" cy="60550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0" name="Прямая соединительная линия 759"/>
            <p:cNvCxnSpPr>
              <a:stCxn id="700" idx="6"/>
              <a:endCxn id="697" idx="3"/>
            </p:cNvCxnSpPr>
            <p:nvPr/>
          </p:nvCxnSpPr>
          <p:spPr>
            <a:xfrm rot="5400000" flipH="1" flipV="1">
              <a:off x="3034426" y="5890241"/>
              <a:ext cx="184091" cy="4989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3" name="Прямая соединительная линия 792"/>
            <p:cNvCxnSpPr>
              <a:stCxn id="698" idx="4"/>
              <a:endCxn id="697" idx="1"/>
            </p:cNvCxnSpPr>
            <p:nvPr/>
          </p:nvCxnSpPr>
          <p:spPr>
            <a:xfrm rot="10800000">
              <a:off x="3179928" y="5834109"/>
              <a:ext cx="328259" cy="25825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4" name="Прямая соединительная линия 793"/>
            <p:cNvCxnSpPr>
              <a:stCxn id="699" idx="6"/>
              <a:endCxn id="698" idx="1"/>
            </p:cNvCxnSpPr>
            <p:nvPr/>
          </p:nvCxnSpPr>
          <p:spPr>
            <a:xfrm rot="5400000" flipH="1" flipV="1">
              <a:off x="3482793" y="6167223"/>
              <a:ext cx="101684" cy="696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5" name="Прямая соединительная линия 794"/>
            <p:cNvCxnSpPr>
              <a:stCxn id="695" idx="0"/>
              <a:endCxn id="686" idx="4"/>
            </p:cNvCxnSpPr>
            <p:nvPr/>
          </p:nvCxnSpPr>
          <p:spPr>
            <a:xfrm>
              <a:off x="3548505" y="5536373"/>
              <a:ext cx="320459" cy="13240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6" name="Прямая соединительная линия 795"/>
            <p:cNvCxnSpPr>
              <a:stCxn id="695" idx="5"/>
              <a:endCxn id="696" idx="1"/>
            </p:cNvCxnSpPr>
            <p:nvPr/>
          </p:nvCxnSpPr>
          <p:spPr>
            <a:xfrm rot="5400000" flipH="1" flipV="1">
              <a:off x="3469620" y="5447494"/>
              <a:ext cx="111339" cy="1142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809" name="Овал 808"/>
          <p:cNvSpPr/>
          <p:nvPr/>
        </p:nvSpPr>
        <p:spPr>
          <a:xfrm>
            <a:off x="1285852" y="163710"/>
            <a:ext cx="6572296" cy="6516000"/>
          </a:xfrm>
          <a:prstGeom prst="ellipse">
            <a:avLst/>
          </a:prstGeom>
          <a:noFill/>
          <a:ln w="12700"/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cxnSp>
        <p:nvCxnSpPr>
          <p:cNvPr id="812" name="Прямая соединительная линия 811"/>
          <p:cNvCxnSpPr/>
          <p:nvPr/>
        </p:nvCxnSpPr>
        <p:spPr>
          <a:xfrm rot="5400000">
            <a:off x="3906615" y="6621267"/>
            <a:ext cx="259200" cy="71438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823" name="Прямая соединительная линия 822"/>
          <p:cNvCxnSpPr/>
          <p:nvPr/>
        </p:nvCxnSpPr>
        <p:spPr>
          <a:xfrm rot="16200000" flipH="1">
            <a:off x="5660447" y="6412520"/>
            <a:ext cx="252000" cy="142877"/>
          </a:xfrm>
          <a:prstGeom prst="line">
            <a:avLst/>
          </a:prstGeom>
          <a:scene3d>
            <a:camera prst="orthographicFront">
              <a:rot lat="0" lon="0" rev="10200000"/>
            </a:camera>
            <a:lightRig rig="threePt" dir="t"/>
          </a:scene3d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827" name="TextBox 826"/>
          <p:cNvSpPr txBox="1"/>
          <p:nvPr/>
        </p:nvSpPr>
        <p:spPr>
          <a:xfrm rot="21075957">
            <a:off x="4424797" y="6543091"/>
            <a:ext cx="1058667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1400" dirty="0" smtClean="0">
                <a:latin typeface="Bookman Old Style" pitchFamily="18" charset="0"/>
              </a:rPr>
              <a:t>грудень</a:t>
            </a:r>
            <a:endParaRPr lang="uk-UA" sz="1400" dirty="0">
              <a:latin typeface="Bookman Old Style" pitchFamily="18" charset="0"/>
            </a:endParaRPr>
          </a:p>
        </p:txBody>
      </p:sp>
      <p:sp>
        <p:nvSpPr>
          <p:cNvPr id="828" name="TextBox 827"/>
          <p:cNvSpPr txBox="1"/>
          <p:nvPr/>
        </p:nvSpPr>
        <p:spPr>
          <a:xfrm rot="19276280">
            <a:off x="6073450" y="5869472"/>
            <a:ext cx="1058667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1400" dirty="0" smtClean="0">
                <a:latin typeface="Bookman Old Style" pitchFamily="18" charset="0"/>
              </a:rPr>
              <a:t>листопад</a:t>
            </a:r>
            <a:endParaRPr lang="uk-UA" sz="1400" dirty="0">
              <a:latin typeface="Bookman Old Style" pitchFamily="18" charset="0"/>
            </a:endParaRPr>
          </a:p>
        </p:txBody>
      </p:sp>
      <p:sp>
        <p:nvSpPr>
          <p:cNvPr id="829" name="TextBox 828"/>
          <p:cNvSpPr txBox="1"/>
          <p:nvPr/>
        </p:nvSpPr>
        <p:spPr>
          <a:xfrm rot="17630071">
            <a:off x="7117024" y="4586123"/>
            <a:ext cx="1058667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1400" dirty="0" smtClean="0">
                <a:latin typeface="Bookman Old Style" pitchFamily="18" charset="0"/>
              </a:rPr>
              <a:t>жовтень</a:t>
            </a:r>
            <a:endParaRPr lang="uk-UA" sz="1400" dirty="0">
              <a:latin typeface="Bookman Old Style" pitchFamily="18" charset="0"/>
            </a:endParaRPr>
          </a:p>
        </p:txBody>
      </p:sp>
      <p:sp>
        <p:nvSpPr>
          <p:cNvPr id="830" name="TextBox 829"/>
          <p:cNvSpPr txBox="1"/>
          <p:nvPr/>
        </p:nvSpPr>
        <p:spPr>
          <a:xfrm rot="15714304">
            <a:off x="7341394" y="2882876"/>
            <a:ext cx="1058667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1400" dirty="0" smtClean="0">
                <a:latin typeface="Bookman Old Style" pitchFamily="18" charset="0"/>
              </a:rPr>
              <a:t>вересень</a:t>
            </a:r>
            <a:endParaRPr lang="uk-UA" sz="1400" dirty="0">
              <a:latin typeface="Bookman Old Style" pitchFamily="18" charset="0"/>
            </a:endParaRPr>
          </a:p>
        </p:txBody>
      </p:sp>
      <p:sp>
        <p:nvSpPr>
          <p:cNvPr id="831" name="TextBox 830"/>
          <p:cNvSpPr txBox="1"/>
          <p:nvPr/>
        </p:nvSpPr>
        <p:spPr>
          <a:xfrm rot="3220511">
            <a:off x="6748397" y="1310971"/>
            <a:ext cx="1058667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1400" dirty="0" smtClean="0">
                <a:latin typeface="Bookman Old Style" pitchFamily="18" charset="0"/>
              </a:rPr>
              <a:t>серпень</a:t>
            </a:r>
            <a:endParaRPr lang="uk-UA" sz="1400" dirty="0">
              <a:latin typeface="Bookman Old Style" pitchFamily="18" charset="0"/>
            </a:endParaRPr>
          </a:p>
        </p:txBody>
      </p:sp>
      <p:sp>
        <p:nvSpPr>
          <p:cNvPr id="832" name="TextBox 831"/>
          <p:cNvSpPr txBox="1"/>
          <p:nvPr/>
        </p:nvSpPr>
        <p:spPr>
          <a:xfrm rot="1586521">
            <a:off x="5448208" y="219585"/>
            <a:ext cx="1058667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1400" dirty="0" smtClean="0">
                <a:latin typeface="Bookman Old Style" pitchFamily="18" charset="0"/>
              </a:rPr>
              <a:t>липень</a:t>
            </a:r>
            <a:endParaRPr lang="uk-UA" sz="1400" dirty="0">
              <a:latin typeface="Bookman Old Style" pitchFamily="18" charset="0"/>
            </a:endParaRPr>
          </a:p>
        </p:txBody>
      </p:sp>
      <p:sp>
        <p:nvSpPr>
          <p:cNvPr id="833" name="TextBox 832"/>
          <p:cNvSpPr txBox="1"/>
          <p:nvPr/>
        </p:nvSpPr>
        <p:spPr>
          <a:xfrm rot="21422218">
            <a:off x="3660219" y="-66475"/>
            <a:ext cx="1058667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1400" dirty="0" smtClean="0">
                <a:latin typeface="Bookman Old Style" pitchFamily="18" charset="0"/>
              </a:rPr>
              <a:t>червень</a:t>
            </a:r>
            <a:endParaRPr lang="uk-UA" sz="1400" dirty="0">
              <a:latin typeface="Bookman Old Style" pitchFamily="18" charset="0"/>
            </a:endParaRPr>
          </a:p>
        </p:txBody>
      </p:sp>
      <p:sp>
        <p:nvSpPr>
          <p:cNvPr id="834" name="TextBox 833"/>
          <p:cNvSpPr txBox="1"/>
          <p:nvPr/>
        </p:nvSpPr>
        <p:spPr>
          <a:xfrm rot="19518500">
            <a:off x="2065156" y="559647"/>
            <a:ext cx="1058667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1400" dirty="0" smtClean="0">
                <a:latin typeface="Bookman Old Style" pitchFamily="18" charset="0"/>
              </a:rPr>
              <a:t>травень</a:t>
            </a:r>
            <a:endParaRPr lang="uk-UA" sz="1400" dirty="0">
              <a:latin typeface="Bookman Old Style" pitchFamily="18" charset="0"/>
            </a:endParaRPr>
          </a:p>
        </p:txBody>
      </p:sp>
      <p:sp>
        <p:nvSpPr>
          <p:cNvPr id="835" name="TextBox 834"/>
          <p:cNvSpPr txBox="1"/>
          <p:nvPr/>
        </p:nvSpPr>
        <p:spPr>
          <a:xfrm rot="17687757">
            <a:off x="1006358" y="1809320"/>
            <a:ext cx="1058667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1400" dirty="0" smtClean="0">
                <a:latin typeface="Bookman Old Style" pitchFamily="18" charset="0"/>
              </a:rPr>
              <a:t>квітень</a:t>
            </a:r>
          </a:p>
        </p:txBody>
      </p:sp>
      <p:sp>
        <p:nvSpPr>
          <p:cNvPr id="836" name="TextBox 835"/>
          <p:cNvSpPr txBox="1"/>
          <p:nvPr/>
        </p:nvSpPr>
        <p:spPr>
          <a:xfrm rot="4875169">
            <a:off x="749077" y="3754552"/>
            <a:ext cx="1058667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1400" dirty="0" smtClean="0">
                <a:latin typeface="Bookman Old Style" pitchFamily="18" charset="0"/>
              </a:rPr>
              <a:t>березень</a:t>
            </a:r>
          </a:p>
        </p:txBody>
      </p:sp>
      <p:sp>
        <p:nvSpPr>
          <p:cNvPr id="837" name="TextBox 836"/>
          <p:cNvSpPr txBox="1"/>
          <p:nvPr/>
        </p:nvSpPr>
        <p:spPr>
          <a:xfrm rot="3368098">
            <a:off x="1300985" y="5166505"/>
            <a:ext cx="1058667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1400" dirty="0" smtClean="0">
                <a:latin typeface="Bookman Old Style" pitchFamily="18" charset="0"/>
              </a:rPr>
              <a:t>лютий</a:t>
            </a:r>
          </a:p>
        </p:txBody>
      </p:sp>
      <p:sp>
        <p:nvSpPr>
          <p:cNvPr id="838" name="TextBox 837"/>
          <p:cNvSpPr txBox="1"/>
          <p:nvPr/>
        </p:nvSpPr>
        <p:spPr>
          <a:xfrm rot="1618209">
            <a:off x="2572415" y="6249465"/>
            <a:ext cx="1058667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1400" dirty="0" smtClean="0">
                <a:latin typeface="Bookman Old Style" pitchFamily="18" charset="0"/>
              </a:rPr>
              <a:t>січень</a:t>
            </a:r>
          </a:p>
        </p:txBody>
      </p:sp>
      <p:grpSp>
        <p:nvGrpSpPr>
          <p:cNvPr id="19" name="Группа 864"/>
          <p:cNvGrpSpPr/>
          <p:nvPr/>
        </p:nvGrpSpPr>
        <p:grpSpPr>
          <a:xfrm>
            <a:off x="3673098" y="578603"/>
            <a:ext cx="2665709" cy="6010528"/>
            <a:chOff x="3673098" y="578603"/>
            <a:chExt cx="2665709" cy="6010528"/>
          </a:xfrm>
        </p:grpSpPr>
        <p:sp>
          <p:nvSpPr>
            <p:cNvPr id="866" name="Полилиния 865"/>
            <p:cNvSpPr/>
            <p:nvPr/>
          </p:nvSpPr>
          <p:spPr>
            <a:xfrm>
              <a:off x="4702169" y="5535152"/>
              <a:ext cx="727087" cy="608492"/>
            </a:xfrm>
            <a:custGeom>
              <a:avLst/>
              <a:gdLst>
                <a:gd name="connsiteX0" fmla="*/ 2217 w 727087"/>
                <a:gd name="connsiteY0" fmla="*/ 109728 h 608492"/>
                <a:gd name="connsiteX1" fmla="*/ 8867 w 727087"/>
                <a:gd name="connsiteY1" fmla="*/ 146304 h 608492"/>
                <a:gd name="connsiteX2" fmla="*/ 15517 w 727087"/>
                <a:gd name="connsiteY2" fmla="*/ 152955 h 608492"/>
                <a:gd name="connsiteX3" fmla="*/ 28818 w 727087"/>
                <a:gd name="connsiteY3" fmla="*/ 169580 h 608492"/>
                <a:gd name="connsiteX4" fmla="*/ 48768 w 727087"/>
                <a:gd name="connsiteY4" fmla="*/ 176230 h 608492"/>
                <a:gd name="connsiteX5" fmla="*/ 121920 w 727087"/>
                <a:gd name="connsiteY5" fmla="*/ 172905 h 608492"/>
                <a:gd name="connsiteX6" fmla="*/ 158496 w 727087"/>
                <a:gd name="connsiteY6" fmla="*/ 166255 h 608492"/>
                <a:gd name="connsiteX7" fmla="*/ 181772 w 727087"/>
                <a:gd name="connsiteY7" fmla="*/ 162930 h 608492"/>
                <a:gd name="connsiteX8" fmla="*/ 221673 w 727087"/>
                <a:gd name="connsiteY8" fmla="*/ 152955 h 608492"/>
                <a:gd name="connsiteX9" fmla="*/ 231648 w 727087"/>
                <a:gd name="connsiteY9" fmla="*/ 149629 h 608492"/>
                <a:gd name="connsiteX10" fmla="*/ 318100 w 727087"/>
                <a:gd name="connsiteY10" fmla="*/ 156280 h 608492"/>
                <a:gd name="connsiteX11" fmla="*/ 338051 w 727087"/>
                <a:gd name="connsiteY11" fmla="*/ 162930 h 608492"/>
                <a:gd name="connsiteX12" fmla="*/ 358002 w 727087"/>
                <a:gd name="connsiteY12" fmla="*/ 176230 h 608492"/>
                <a:gd name="connsiteX13" fmla="*/ 361327 w 727087"/>
                <a:gd name="connsiteY13" fmla="*/ 192856 h 608492"/>
                <a:gd name="connsiteX14" fmla="*/ 354676 w 727087"/>
                <a:gd name="connsiteY14" fmla="*/ 229432 h 608492"/>
                <a:gd name="connsiteX15" fmla="*/ 348026 w 727087"/>
                <a:gd name="connsiteY15" fmla="*/ 242732 h 608492"/>
                <a:gd name="connsiteX16" fmla="*/ 341376 w 727087"/>
                <a:gd name="connsiteY16" fmla="*/ 279308 h 608492"/>
                <a:gd name="connsiteX17" fmla="*/ 334726 w 727087"/>
                <a:gd name="connsiteY17" fmla="*/ 395686 h 608492"/>
                <a:gd name="connsiteX18" fmla="*/ 331401 w 727087"/>
                <a:gd name="connsiteY18" fmla="*/ 478813 h 608492"/>
                <a:gd name="connsiteX19" fmla="*/ 341376 w 727087"/>
                <a:gd name="connsiteY19" fmla="*/ 528690 h 608492"/>
                <a:gd name="connsiteX20" fmla="*/ 351351 w 727087"/>
                <a:gd name="connsiteY20" fmla="*/ 535340 h 608492"/>
                <a:gd name="connsiteX21" fmla="*/ 367977 w 727087"/>
                <a:gd name="connsiteY21" fmla="*/ 551965 h 608492"/>
                <a:gd name="connsiteX22" fmla="*/ 384602 w 727087"/>
                <a:gd name="connsiteY22" fmla="*/ 561941 h 608492"/>
                <a:gd name="connsiteX23" fmla="*/ 394578 w 727087"/>
                <a:gd name="connsiteY23" fmla="*/ 571916 h 608492"/>
                <a:gd name="connsiteX24" fmla="*/ 427828 w 727087"/>
                <a:gd name="connsiteY24" fmla="*/ 578566 h 608492"/>
                <a:gd name="connsiteX25" fmla="*/ 447779 w 727087"/>
                <a:gd name="connsiteY25" fmla="*/ 585216 h 608492"/>
                <a:gd name="connsiteX26" fmla="*/ 464404 w 727087"/>
                <a:gd name="connsiteY26" fmla="*/ 595192 h 608492"/>
                <a:gd name="connsiteX27" fmla="*/ 474380 w 727087"/>
                <a:gd name="connsiteY27" fmla="*/ 601842 h 608492"/>
                <a:gd name="connsiteX28" fmla="*/ 494330 w 727087"/>
                <a:gd name="connsiteY28" fmla="*/ 608492 h 608492"/>
                <a:gd name="connsiteX29" fmla="*/ 550857 w 727087"/>
                <a:gd name="connsiteY29" fmla="*/ 605167 h 608492"/>
                <a:gd name="connsiteX30" fmla="*/ 560832 w 727087"/>
                <a:gd name="connsiteY30" fmla="*/ 598517 h 608492"/>
                <a:gd name="connsiteX31" fmla="*/ 580783 w 727087"/>
                <a:gd name="connsiteY31" fmla="*/ 591867 h 608492"/>
                <a:gd name="connsiteX32" fmla="*/ 604058 w 727087"/>
                <a:gd name="connsiteY32" fmla="*/ 585216 h 608492"/>
                <a:gd name="connsiteX33" fmla="*/ 627334 w 727087"/>
                <a:gd name="connsiteY33" fmla="*/ 575241 h 608492"/>
                <a:gd name="connsiteX34" fmla="*/ 637309 w 727087"/>
                <a:gd name="connsiteY34" fmla="*/ 568591 h 608492"/>
                <a:gd name="connsiteX35" fmla="*/ 647284 w 727087"/>
                <a:gd name="connsiteY35" fmla="*/ 565266 h 608492"/>
                <a:gd name="connsiteX36" fmla="*/ 657260 w 727087"/>
                <a:gd name="connsiteY36" fmla="*/ 555291 h 608492"/>
                <a:gd name="connsiteX37" fmla="*/ 680535 w 727087"/>
                <a:gd name="connsiteY37" fmla="*/ 541990 h 608492"/>
                <a:gd name="connsiteX38" fmla="*/ 693836 w 727087"/>
                <a:gd name="connsiteY38" fmla="*/ 525365 h 608492"/>
                <a:gd name="connsiteX39" fmla="*/ 697161 w 727087"/>
                <a:gd name="connsiteY39" fmla="*/ 515389 h 608492"/>
                <a:gd name="connsiteX40" fmla="*/ 707136 w 727087"/>
                <a:gd name="connsiteY40" fmla="*/ 495439 h 608492"/>
                <a:gd name="connsiteX41" fmla="*/ 710461 w 727087"/>
                <a:gd name="connsiteY41" fmla="*/ 422287 h 608492"/>
                <a:gd name="connsiteX42" fmla="*/ 713786 w 727087"/>
                <a:gd name="connsiteY42" fmla="*/ 405661 h 608492"/>
                <a:gd name="connsiteX43" fmla="*/ 717111 w 727087"/>
                <a:gd name="connsiteY43" fmla="*/ 385711 h 608492"/>
                <a:gd name="connsiteX44" fmla="*/ 723762 w 727087"/>
                <a:gd name="connsiteY44" fmla="*/ 339160 h 608492"/>
                <a:gd name="connsiteX45" fmla="*/ 727087 w 727087"/>
                <a:gd name="connsiteY45" fmla="*/ 329184 h 608492"/>
                <a:gd name="connsiteX46" fmla="*/ 723762 w 727087"/>
                <a:gd name="connsiteY46" fmla="*/ 295933 h 608492"/>
                <a:gd name="connsiteX47" fmla="*/ 713786 w 727087"/>
                <a:gd name="connsiteY47" fmla="*/ 262683 h 608492"/>
                <a:gd name="connsiteX48" fmla="*/ 707136 w 727087"/>
                <a:gd name="connsiteY48" fmla="*/ 236082 h 608492"/>
                <a:gd name="connsiteX49" fmla="*/ 700486 w 727087"/>
                <a:gd name="connsiteY49" fmla="*/ 212806 h 608492"/>
                <a:gd name="connsiteX50" fmla="*/ 693836 w 727087"/>
                <a:gd name="connsiteY50" fmla="*/ 202831 h 608492"/>
                <a:gd name="connsiteX51" fmla="*/ 690511 w 727087"/>
                <a:gd name="connsiteY51" fmla="*/ 192856 h 608492"/>
                <a:gd name="connsiteX52" fmla="*/ 673885 w 727087"/>
                <a:gd name="connsiteY52" fmla="*/ 176230 h 608492"/>
                <a:gd name="connsiteX53" fmla="*/ 650610 w 727087"/>
                <a:gd name="connsiteY53" fmla="*/ 152955 h 608492"/>
                <a:gd name="connsiteX54" fmla="*/ 643959 w 727087"/>
                <a:gd name="connsiteY54" fmla="*/ 146304 h 608492"/>
                <a:gd name="connsiteX55" fmla="*/ 624009 w 727087"/>
                <a:gd name="connsiteY55" fmla="*/ 139654 h 608492"/>
                <a:gd name="connsiteX56" fmla="*/ 607383 w 727087"/>
                <a:gd name="connsiteY56" fmla="*/ 126354 h 608492"/>
                <a:gd name="connsiteX57" fmla="*/ 600733 w 727087"/>
                <a:gd name="connsiteY57" fmla="*/ 116379 h 608492"/>
                <a:gd name="connsiteX58" fmla="*/ 584108 w 727087"/>
                <a:gd name="connsiteY58" fmla="*/ 99753 h 608492"/>
                <a:gd name="connsiteX59" fmla="*/ 580783 w 727087"/>
                <a:gd name="connsiteY59" fmla="*/ 89778 h 608492"/>
                <a:gd name="connsiteX60" fmla="*/ 557507 w 727087"/>
                <a:gd name="connsiteY60" fmla="*/ 69827 h 608492"/>
                <a:gd name="connsiteX61" fmla="*/ 554182 w 727087"/>
                <a:gd name="connsiteY61" fmla="*/ 59852 h 608492"/>
                <a:gd name="connsiteX62" fmla="*/ 544207 w 727087"/>
                <a:gd name="connsiteY62" fmla="*/ 53202 h 608492"/>
                <a:gd name="connsiteX63" fmla="*/ 537556 w 727087"/>
                <a:gd name="connsiteY63" fmla="*/ 46552 h 608492"/>
                <a:gd name="connsiteX64" fmla="*/ 530906 w 727087"/>
                <a:gd name="connsiteY64" fmla="*/ 36576 h 608492"/>
                <a:gd name="connsiteX65" fmla="*/ 520931 w 727087"/>
                <a:gd name="connsiteY65" fmla="*/ 33251 h 608492"/>
                <a:gd name="connsiteX66" fmla="*/ 500980 w 727087"/>
                <a:gd name="connsiteY66" fmla="*/ 19951 h 608492"/>
                <a:gd name="connsiteX67" fmla="*/ 491005 w 727087"/>
                <a:gd name="connsiteY67" fmla="*/ 13301 h 608492"/>
                <a:gd name="connsiteX68" fmla="*/ 481030 w 727087"/>
                <a:gd name="connsiteY68" fmla="*/ 9976 h 608492"/>
                <a:gd name="connsiteX69" fmla="*/ 471055 w 727087"/>
                <a:gd name="connsiteY69" fmla="*/ 3325 h 608492"/>
                <a:gd name="connsiteX70" fmla="*/ 454429 w 727087"/>
                <a:gd name="connsiteY70" fmla="*/ 0 h 608492"/>
                <a:gd name="connsiteX71" fmla="*/ 354676 w 727087"/>
                <a:gd name="connsiteY71" fmla="*/ 3325 h 608492"/>
                <a:gd name="connsiteX72" fmla="*/ 348026 w 727087"/>
                <a:gd name="connsiteY72" fmla="*/ 9976 h 608492"/>
                <a:gd name="connsiteX73" fmla="*/ 338051 w 727087"/>
                <a:gd name="connsiteY73" fmla="*/ 16626 h 608492"/>
                <a:gd name="connsiteX74" fmla="*/ 318100 w 727087"/>
                <a:gd name="connsiteY74" fmla="*/ 43227 h 608492"/>
                <a:gd name="connsiteX75" fmla="*/ 308125 w 727087"/>
                <a:gd name="connsiteY75" fmla="*/ 46552 h 608492"/>
                <a:gd name="connsiteX76" fmla="*/ 304800 w 727087"/>
                <a:gd name="connsiteY76" fmla="*/ 56527 h 608492"/>
                <a:gd name="connsiteX77" fmla="*/ 294825 w 727087"/>
                <a:gd name="connsiteY77" fmla="*/ 59852 h 608492"/>
                <a:gd name="connsiteX78" fmla="*/ 274874 w 727087"/>
                <a:gd name="connsiteY78" fmla="*/ 69827 h 608492"/>
                <a:gd name="connsiteX79" fmla="*/ 264899 w 727087"/>
                <a:gd name="connsiteY79" fmla="*/ 76477 h 608492"/>
                <a:gd name="connsiteX80" fmla="*/ 215023 w 727087"/>
                <a:gd name="connsiteY80" fmla="*/ 86453 h 608492"/>
                <a:gd name="connsiteX81" fmla="*/ 38793 w 727087"/>
                <a:gd name="connsiteY81" fmla="*/ 89778 h 608492"/>
                <a:gd name="connsiteX82" fmla="*/ 22167 w 727087"/>
                <a:gd name="connsiteY82" fmla="*/ 99753 h 608492"/>
                <a:gd name="connsiteX83" fmla="*/ 2217 w 727087"/>
                <a:gd name="connsiteY83" fmla="*/ 109728 h 6084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</a:cxnLst>
              <a:rect l="l" t="t" r="r" b="b"/>
              <a:pathLst>
                <a:path w="727087" h="608492">
                  <a:moveTo>
                    <a:pt x="2217" y="109728"/>
                  </a:moveTo>
                  <a:cubicBezTo>
                    <a:pt x="0" y="117486"/>
                    <a:pt x="4011" y="138210"/>
                    <a:pt x="8867" y="146304"/>
                  </a:cubicBezTo>
                  <a:cubicBezTo>
                    <a:pt x="10480" y="148992"/>
                    <a:pt x="13300" y="150738"/>
                    <a:pt x="15517" y="152955"/>
                  </a:cubicBezTo>
                  <a:cubicBezTo>
                    <a:pt x="19123" y="163773"/>
                    <a:pt x="17046" y="164348"/>
                    <a:pt x="28818" y="169580"/>
                  </a:cubicBezTo>
                  <a:cubicBezTo>
                    <a:pt x="35224" y="172427"/>
                    <a:pt x="48768" y="176230"/>
                    <a:pt x="48768" y="176230"/>
                  </a:cubicBezTo>
                  <a:cubicBezTo>
                    <a:pt x="73152" y="175122"/>
                    <a:pt x="97569" y="174584"/>
                    <a:pt x="121920" y="172905"/>
                  </a:cubicBezTo>
                  <a:cubicBezTo>
                    <a:pt x="153180" y="170749"/>
                    <a:pt x="135575" y="170422"/>
                    <a:pt x="158496" y="166255"/>
                  </a:cubicBezTo>
                  <a:cubicBezTo>
                    <a:pt x="166207" y="164853"/>
                    <a:pt x="174026" y="164122"/>
                    <a:pt x="181772" y="162930"/>
                  </a:cubicBezTo>
                  <a:cubicBezTo>
                    <a:pt x="206712" y="159093"/>
                    <a:pt x="197327" y="161071"/>
                    <a:pt x="221673" y="152955"/>
                  </a:cubicBezTo>
                  <a:lnTo>
                    <a:pt x="231648" y="149629"/>
                  </a:lnTo>
                  <a:cubicBezTo>
                    <a:pt x="270569" y="151399"/>
                    <a:pt x="288383" y="147365"/>
                    <a:pt x="318100" y="156280"/>
                  </a:cubicBezTo>
                  <a:cubicBezTo>
                    <a:pt x="324814" y="158294"/>
                    <a:pt x="332218" y="159042"/>
                    <a:pt x="338051" y="162930"/>
                  </a:cubicBezTo>
                  <a:lnTo>
                    <a:pt x="358002" y="176230"/>
                  </a:lnTo>
                  <a:cubicBezTo>
                    <a:pt x="359110" y="181772"/>
                    <a:pt x="361327" y="187204"/>
                    <a:pt x="361327" y="192856"/>
                  </a:cubicBezTo>
                  <a:cubicBezTo>
                    <a:pt x="361327" y="194535"/>
                    <a:pt x="355758" y="226186"/>
                    <a:pt x="354676" y="229432"/>
                  </a:cubicBezTo>
                  <a:cubicBezTo>
                    <a:pt x="353108" y="234134"/>
                    <a:pt x="349766" y="238091"/>
                    <a:pt x="348026" y="242732"/>
                  </a:cubicBezTo>
                  <a:cubicBezTo>
                    <a:pt x="344724" y="251537"/>
                    <a:pt x="342047" y="272258"/>
                    <a:pt x="341376" y="279308"/>
                  </a:cubicBezTo>
                  <a:cubicBezTo>
                    <a:pt x="338221" y="312438"/>
                    <a:pt x="336050" y="365238"/>
                    <a:pt x="334726" y="395686"/>
                  </a:cubicBezTo>
                  <a:cubicBezTo>
                    <a:pt x="333521" y="423391"/>
                    <a:pt x="332509" y="451104"/>
                    <a:pt x="331401" y="478813"/>
                  </a:cubicBezTo>
                  <a:cubicBezTo>
                    <a:pt x="331562" y="480259"/>
                    <a:pt x="334303" y="523975"/>
                    <a:pt x="341376" y="528690"/>
                  </a:cubicBezTo>
                  <a:lnTo>
                    <a:pt x="351351" y="535340"/>
                  </a:lnTo>
                  <a:cubicBezTo>
                    <a:pt x="362755" y="552443"/>
                    <a:pt x="352141" y="539295"/>
                    <a:pt x="367977" y="551965"/>
                  </a:cubicBezTo>
                  <a:cubicBezTo>
                    <a:pt x="381018" y="562399"/>
                    <a:pt x="367278" y="556166"/>
                    <a:pt x="384602" y="561941"/>
                  </a:cubicBezTo>
                  <a:cubicBezTo>
                    <a:pt x="387927" y="565266"/>
                    <a:pt x="390665" y="569308"/>
                    <a:pt x="394578" y="571916"/>
                  </a:cubicBezTo>
                  <a:cubicBezTo>
                    <a:pt x="400909" y="576137"/>
                    <a:pt x="425856" y="578284"/>
                    <a:pt x="427828" y="578566"/>
                  </a:cubicBezTo>
                  <a:cubicBezTo>
                    <a:pt x="434478" y="580783"/>
                    <a:pt x="442823" y="580259"/>
                    <a:pt x="447779" y="585216"/>
                  </a:cubicBezTo>
                  <a:cubicBezTo>
                    <a:pt x="460766" y="598205"/>
                    <a:pt x="447141" y="586561"/>
                    <a:pt x="464404" y="595192"/>
                  </a:cubicBezTo>
                  <a:cubicBezTo>
                    <a:pt x="467979" y="596979"/>
                    <a:pt x="470728" y="600219"/>
                    <a:pt x="474380" y="601842"/>
                  </a:cubicBezTo>
                  <a:cubicBezTo>
                    <a:pt x="480786" y="604689"/>
                    <a:pt x="494330" y="608492"/>
                    <a:pt x="494330" y="608492"/>
                  </a:cubicBezTo>
                  <a:cubicBezTo>
                    <a:pt x="513172" y="607384"/>
                    <a:pt x="532191" y="607967"/>
                    <a:pt x="550857" y="605167"/>
                  </a:cubicBezTo>
                  <a:cubicBezTo>
                    <a:pt x="554809" y="604574"/>
                    <a:pt x="557180" y="600140"/>
                    <a:pt x="560832" y="598517"/>
                  </a:cubicBezTo>
                  <a:cubicBezTo>
                    <a:pt x="567238" y="595670"/>
                    <a:pt x="573982" y="593568"/>
                    <a:pt x="580783" y="591867"/>
                  </a:cubicBezTo>
                  <a:cubicBezTo>
                    <a:pt x="585041" y="590802"/>
                    <a:pt x="599290" y="587600"/>
                    <a:pt x="604058" y="585216"/>
                  </a:cubicBezTo>
                  <a:cubicBezTo>
                    <a:pt x="627021" y="573735"/>
                    <a:pt x="599655" y="582161"/>
                    <a:pt x="627334" y="575241"/>
                  </a:cubicBezTo>
                  <a:cubicBezTo>
                    <a:pt x="630659" y="573024"/>
                    <a:pt x="633735" y="570378"/>
                    <a:pt x="637309" y="568591"/>
                  </a:cubicBezTo>
                  <a:cubicBezTo>
                    <a:pt x="640444" y="567024"/>
                    <a:pt x="644368" y="567210"/>
                    <a:pt x="647284" y="565266"/>
                  </a:cubicBezTo>
                  <a:cubicBezTo>
                    <a:pt x="651197" y="562658"/>
                    <a:pt x="653647" y="558301"/>
                    <a:pt x="657260" y="555291"/>
                  </a:cubicBezTo>
                  <a:cubicBezTo>
                    <a:pt x="670870" y="543949"/>
                    <a:pt x="664267" y="552835"/>
                    <a:pt x="680535" y="541990"/>
                  </a:cubicBezTo>
                  <a:cubicBezTo>
                    <a:pt x="686223" y="538198"/>
                    <a:pt x="690277" y="530703"/>
                    <a:pt x="693836" y="525365"/>
                  </a:cubicBezTo>
                  <a:cubicBezTo>
                    <a:pt x="694944" y="522040"/>
                    <a:pt x="695594" y="518524"/>
                    <a:pt x="697161" y="515389"/>
                  </a:cubicBezTo>
                  <a:cubicBezTo>
                    <a:pt x="710054" y="489603"/>
                    <a:pt x="698777" y="520515"/>
                    <a:pt x="707136" y="495439"/>
                  </a:cubicBezTo>
                  <a:cubicBezTo>
                    <a:pt x="708244" y="471055"/>
                    <a:pt x="708658" y="446629"/>
                    <a:pt x="710461" y="422287"/>
                  </a:cubicBezTo>
                  <a:cubicBezTo>
                    <a:pt x="710878" y="416651"/>
                    <a:pt x="712775" y="411222"/>
                    <a:pt x="713786" y="405661"/>
                  </a:cubicBezTo>
                  <a:cubicBezTo>
                    <a:pt x="714992" y="399028"/>
                    <a:pt x="716158" y="392385"/>
                    <a:pt x="717111" y="385711"/>
                  </a:cubicBezTo>
                  <a:cubicBezTo>
                    <a:pt x="719127" y="371599"/>
                    <a:pt x="720585" y="353455"/>
                    <a:pt x="723762" y="339160"/>
                  </a:cubicBezTo>
                  <a:cubicBezTo>
                    <a:pt x="724522" y="335738"/>
                    <a:pt x="725979" y="332509"/>
                    <a:pt x="727087" y="329184"/>
                  </a:cubicBezTo>
                  <a:cubicBezTo>
                    <a:pt x="725979" y="318100"/>
                    <a:pt x="725337" y="306960"/>
                    <a:pt x="723762" y="295933"/>
                  </a:cubicBezTo>
                  <a:cubicBezTo>
                    <a:pt x="720999" y="276596"/>
                    <a:pt x="718409" y="285798"/>
                    <a:pt x="713786" y="262683"/>
                  </a:cubicBezTo>
                  <a:cubicBezTo>
                    <a:pt x="707025" y="228877"/>
                    <a:pt x="713953" y="259941"/>
                    <a:pt x="707136" y="236082"/>
                  </a:cubicBezTo>
                  <a:cubicBezTo>
                    <a:pt x="705715" y="231109"/>
                    <a:pt x="703144" y="218122"/>
                    <a:pt x="700486" y="212806"/>
                  </a:cubicBezTo>
                  <a:cubicBezTo>
                    <a:pt x="698699" y="209232"/>
                    <a:pt x="695623" y="206405"/>
                    <a:pt x="693836" y="202831"/>
                  </a:cubicBezTo>
                  <a:cubicBezTo>
                    <a:pt x="692269" y="199696"/>
                    <a:pt x="692614" y="195660"/>
                    <a:pt x="690511" y="192856"/>
                  </a:cubicBezTo>
                  <a:cubicBezTo>
                    <a:pt x="685808" y="186586"/>
                    <a:pt x="678233" y="182751"/>
                    <a:pt x="673885" y="176230"/>
                  </a:cubicBezTo>
                  <a:cubicBezTo>
                    <a:pt x="658641" y="153364"/>
                    <a:pt x="668167" y="158807"/>
                    <a:pt x="650610" y="152955"/>
                  </a:cubicBezTo>
                  <a:cubicBezTo>
                    <a:pt x="648393" y="150738"/>
                    <a:pt x="646763" y="147706"/>
                    <a:pt x="643959" y="146304"/>
                  </a:cubicBezTo>
                  <a:cubicBezTo>
                    <a:pt x="637689" y="143169"/>
                    <a:pt x="624009" y="139654"/>
                    <a:pt x="624009" y="139654"/>
                  </a:cubicBezTo>
                  <a:cubicBezTo>
                    <a:pt x="604952" y="111069"/>
                    <a:pt x="630327" y="144708"/>
                    <a:pt x="607383" y="126354"/>
                  </a:cubicBezTo>
                  <a:cubicBezTo>
                    <a:pt x="604262" y="123858"/>
                    <a:pt x="603364" y="119386"/>
                    <a:pt x="600733" y="116379"/>
                  </a:cubicBezTo>
                  <a:cubicBezTo>
                    <a:pt x="595572" y="110481"/>
                    <a:pt x="584108" y="99753"/>
                    <a:pt x="584108" y="99753"/>
                  </a:cubicBezTo>
                  <a:cubicBezTo>
                    <a:pt x="583000" y="96428"/>
                    <a:pt x="582820" y="92630"/>
                    <a:pt x="580783" y="89778"/>
                  </a:cubicBezTo>
                  <a:cubicBezTo>
                    <a:pt x="573452" y="79515"/>
                    <a:pt x="567093" y="76218"/>
                    <a:pt x="557507" y="69827"/>
                  </a:cubicBezTo>
                  <a:cubicBezTo>
                    <a:pt x="556399" y="66502"/>
                    <a:pt x="556371" y="62589"/>
                    <a:pt x="554182" y="59852"/>
                  </a:cubicBezTo>
                  <a:cubicBezTo>
                    <a:pt x="551686" y="56732"/>
                    <a:pt x="547328" y="55698"/>
                    <a:pt x="544207" y="53202"/>
                  </a:cubicBezTo>
                  <a:cubicBezTo>
                    <a:pt x="541759" y="51244"/>
                    <a:pt x="539514" y="49000"/>
                    <a:pt x="537556" y="46552"/>
                  </a:cubicBezTo>
                  <a:cubicBezTo>
                    <a:pt x="535059" y="43431"/>
                    <a:pt x="534027" y="39073"/>
                    <a:pt x="530906" y="36576"/>
                  </a:cubicBezTo>
                  <a:cubicBezTo>
                    <a:pt x="528169" y="34386"/>
                    <a:pt x="523995" y="34953"/>
                    <a:pt x="520931" y="33251"/>
                  </a:cubicBezTo>
                  <a:cubicBezTo>
                    <a:pt x="513944" y="29370"/>
                    <a:pt x="507630" y="24384"/>
                    <a:pt x="500980" y="19951"/>
                  </a:cubicBezTo>
                  <a:cubicBezTo>
                    <a:pt x="497655" y="17734"/>
                    <a:pt x="494796" y="14565"/>
                    <a:pt x="491005" y="13301"/>
                  </a:cubicBezTo>
                  <a:lnTo>
                    <a:pt x="481030" y="9976"/>
                  </a:lnTo>
                  <a:cubicBezTo>
                    <a:pt x="477705" y="7759"/>
                    <a:pt x="474797" y="4728"/>
                    <a:pt x="471055" y="3325"/>
                  </a:cubicBezTo>
                  <a:cubicBezTo>
                    <a:pt x="465763" y="1340"/>
                    <a:pt x="460081" y="0"/>
                    <a:pt x="454429" y="0"/>
                  </a:cubicBezTo>
                  <a:cubicBezTo>
                    <a:pt x="421160" y="0"/>
                    <a:pt x="387927" y="2217"/>
                    <a:pt x="354676" y="3325"/>
                  </a:cubicBezTo>
                  <a:cubicBezTo>
                    <a:pt x="352459" y="5542"/>
                    <a:pt x="350474" y="8017"/>
                    <a:pt x="348026" y="9976"/>
                  </a:cubicBezTo>
                  <a:cubicBezTo>
                    <a:pt x="344906" y="12472"/>
                    <a:pt x="340682" y="13619"/>
                    <a:pt x="338051" y="16626"/>
                  </a:cubicBezTo>
                  <a:cubicBezTo>
                    <a:pt x="336225" y="18713"/>
                    <a:pt x="325219" y="38955"/>
                    <a:pt x="318100" y="43227"/>
                  </a:cubicBezTo>
                  <a:cubicBezTo>
                    <a:pt x="315095" y="45030"/>
                    <a:pt x="311450" y="45444"/>
                    <a:pt x="308125" y="46552"/>
                  </a:cubicBezTo>
                  <a:cubicBezTo>
                    <a:pt x="307017" y="49877"/>
                    <a:pt x="307278" y="54049"/>
                    <a:pt x="304800" y="56527"/>
                  </a:cubicBezTo>
                  <a:cubicBezTo>
                    <a:pt x="302322" y="59005"/>
                    <a:pt x="297960" y="58285"/>
                    <a:pt x="294825" y="59852"/>
                  </a:cubicBezTo>
                  <a:cubicBezTo>
                    <a:pt x="269045" y="72742"/>
                    <a:pt x="299946" y="61470"/>
                    <a:pt x="274874" y="69827"/>
                  </a:cubicBezTo>
                  <a:cubicBezTo>
                    <a:pt x="271549" y="72044"/>
                    <a:pt x="268655" y="75111"/>
                    <a:pt x="264899" y="76477"/>
                  </a:cubicBezTo>
                  <a:cubicBezTo>
                    <a:pt x="254960" y="80091"/>
                    <a:pt x="226540" y="86069"/>
                    <a:pt x="215023" y="86453"/>
                  </a:cubicBezTo>
                  <a:cubicBezTo>
                    <a:pt x="156302" y="88410"/>
                    <a:pt x="97536" y="88670"/>
                    <a:pt x="38793" y="89778"/>
                  </a:cubicBezTo>
                  <a:cubicBezTo>
                    <a:pt x="21471" y="95552"/>
                    <a:pt x="35208" y="89321"/>
                    <a:pt x="22167" y="99753"/>
                  </a:cubicBezTo>
                  <a:cubicBezTo>
                    <a:pt x="8793" y="110452"/>
                    <a:pt x="4434" y="101970"/>
                    <a:pt x="2217" y="109728"/>
                  </a:cubicBezTo>
                  <a:close/>
                </a:path>
              </a:pathLst>
            </a:custGeom>
            <a:solidFill>
              <a:srgbClr val="FFFF00">
                <a:alpha val="15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67" name="Полилиния 866"/>
            <p:cNvSpPr/>
            <p:nvPr/>
          </p:nvSpPr>
          <p:spPr>
            <a:xfrm>
              <a:off x="3757771" y="4531861"/>
              <a:ext cx="2347096" cy="2057270"/>
            </a:xfrm>
            <a:custGeom>
              <a:avLst/>
              <a:gdLst>
                <a:gd name="connsiteX0" fmla="*/ 761028 w 2347096"/>
                <a:gd name="connsiteY0" fmla="*/ 2035194 h 2057270"/>
                <a:gd name="connsiteX1" fmla="*/ 927282 w 2347096"/>
                <a:gd name="connsiteY1" fmla="*/ 2038519 h 2057270"/>
                <a:gd name="connsiteX2" fmla="*/ 947233 w 2347096"/>
                <a:gd name="connsiteY2" fmla="*/ 2035194 h 2057270"/>
                <a:gd name="connsiteX3" fmla="*/ 963858 w 2347096"/>
                <a:gd name="connsiteY3" fmla="*/ 2031868 h 2057270"/>
                <a:gd name="connsiteX4" fmla="*/ 1060286 w 2347096"/>
                <a:gd name="connsiteY4" fmla="*/ 2028543 h 2057270"/>
                <a:gd name="connsiteX5" fmla="*/ 1113487 w 2347096"/>
                <a:gd name="connsiteY5" fmla="*/ 2018568 h 2057270"/>
                <a:gd name="connsiteX6" fmla="*/ 1130113 w 2347096"/>
                <a:gd name="connsiteY6" fmla="*/ 2015243 h 2057270"/>
                <a:gd name="connsiteX7" fmla="*/ 1183314 w 2347096"/>
                <a:gd name="connsiteY7" fmla="*/ 2011918 h 2057270"/>
                <a:gd name="connsiteX8" fmla="*/ 1249816 w 2347096"/>
                <a:gd name="connsiteY8" fmla="*/ 2005268 h 2057270"/>
                <a:gd name="connsiteX9" fmla="*/ 1269766 w 2347096"/>
                <a:gd name="connsiteY9" fmla="*/ 2001943 h 2057270"/>
                <a:gd name="connsiteX10" fmla="*/ 1279742 w 2347096"/>
                <a:gd name="connsiteY10" fmla="*/ 1998618 h 2057270"/>
                <a:gd name="connsiteX11" fmla="*/ 1336268 w 2347096"/>
                <a:gd name="connsiteY11" fmla="*/ 1995292 h 2057270"/>
                <a:gd name="connsiteX12" fmla="*/ 1369519 w 2347096"/>
                <a:gd name="connsiteY12" fmla="*/ 1988642 h 2057270"/>
                <a:gd name="connsiteX13" fmla="*/ 1389470 w 2347096"/>
                <a:gd name="connsiteY13" fmla="*/ 1985317 h 2057270"/>
                <a:gd name="connsiteX14" fmla="*/ 1422721 w 2347096"/>
                <a:gd name="connsiteY14" fmla="*/ 1981992 h 2057270"/>
                <a:gd name="connsiteX15" fmla="*/ 1449321 w 2347096"/>
                <a:gd name="connsiteY15" fmla="*/ 1978667 h 2057270"/>
                <a:gd name="connsiteX16" fmla="*/ 1482572 w 2347096"/>
                <a:gd name="connsiteY16" fmla="*/ 1968692 h 2057270"/>
                <a:gd name="connsiteX17" fmla="*/ 1505848 w 2347096"/>
                <a:gd name="connsiteY17" fmla="*/ 1965367 h 2057270"/>
                <a:gd name="connsiteX18" fmla="*/ 1519148 w 2347096"/>
                <a:gd name="connsiteY18" fmla="*/ 1962042 h 2057270"/>
                <a:gd name="connsiteX19" fmla="*/ 1559049 w 2347096"/>
                <a:gd name="connsiteY19" fmla="*/ 1955391 h 2057270"/>
                <a:gd name="connsiteX20" fmla="*/ 1572350 w 2347096"/>
                <a:gd name="connsiteY20" fmla="*/ 1952066 h 2057270"/>
                <a:gd name="connsiteX21" fmla="*/ 1592300 w 2347096"/>
                <a:gd name="connsiteY21" fmla="*/ 1945416 h 2057270"/>
                <a:gd name="connsiteX22" fmla="*/ 1622226 w 2347096"/>
                <a:gd name="connsiteY22" fmla="*/ 1938766 h 2057270"/>
                <a:gd name="connsiteX23" fmla="*/ 1648827 w 2347096"/>
                <a:gd name="connsiteY23" fmla="*/ 1932116 h 2057270"/>
                <a:gd name="connsiteX24" fmla="*/ 1658802 w 2347096"/>
                <a:gd name="connsiteY24" fmla="*/ 1925466 h 2057270"/>
                <a:gd name="connsiteX25" fmla="*/ 1698703 w 2347096"/>
                <a:gd name="connsiteY25" fmla="*/ 1918815 h 2057270"/>
                <a:gd name="connsiteX26" fmla="*/ 1725304 w 2347096"/>
                <a:gd name="connsiteY26" fmla="*/ 1912165 h 2057270"/>
                <a:gd name="connsiteX27" fmla="*/ 1735279 w 2347096"/>
                <a:gd name="connsiteY27" fmla="*/ 1908840 h 2057270"/>
                <a:gd name="connsiteX28" fmla="*/ 1745254 w 2347096"/>
                <a:gd name="connsiteY28" fmla="*/ 1902190 h 2057270"/>
                <a:gd name="connsiteX29" fmla="*/ 1758555 w 2347096"/>
                <a:gd name="connsiteY29" fmla="*/ 1898865 h 2057270"/>
                <a:gd name="connsiteX30" fmla="*/ 1788481 w 2347096"/>
                <a:gd name="connsiteY30" fmla="*/ 1888890 h 2057270"/>
                <a:gd name="connsiteX31" fmla="*/ 1798456 w 2347096"/>
                <a:gd name="connsiteY31" fmla="*/ 1885564 h 2057270"/>
                <a:gd name="connsiteX32" fmla="*/ 1821732 w 2347096"/>
                <a:gd name="connsiteY32" fmla="*/ 1875589 h 2057270"/>
                <a:gd name="connsiteX33" fmla="*/ 1854982 w 2347096"/>
                <a:gd name="connsiteY33" fmla="*/ 1868939 h 2057270"/>
                <a:gd name="connsiteX34" fmla="*/ 1881583 w 2347096"/>
                <a:gd name="connsiteY34" fmla="*/ 1862289 h 2057270"/>
                <a:gd name="connsiteX35" fmla="*/ 1901534 w 2347096"/>
                <a:gd name="connsiteY35" fmla="*/ 1855639 h 2057270"/>
                <a:gd name="connsiteX36" fmla="*/ 1911509 w 2347096"/>
                <a:gd name="connsiteY36" fmla="*/ 1852314 h 2057270"/>
                <a:gd name="connsiteX37" fmla="*/ 1938110 w 2347096"/>
                <a:gd name="connsiteY37" fmla="*/ 1845663 h 2057270"/>
                <a:gd name="connsiteX38" fmla="*/ 1958060 w 2347096"/>
                <a:gd name="connsiteY38" fmla="*/ 1839013 h 2057270"/>
                <a:gd name="connsiteX39" fmla="*/ 1971361 w 2347096"/>
                <a:gd name="connsiteY39" fmla="*/ 1835688 h 2057270"/>
                <a:gd name="connsiteX40" fmla="*/ 1991311 w 2347096"/>
                <a:gd name="connsiteY40" fmla="*/ 1829038 h 2057270"/>
                <a:gd name="connsiteX41" fmla="*/ 2001286 w 2347096"/>
                <a:gd name="connsiteY41" fmla="*/ 1825713 h 2057270"/>
                <a:gd name="connsiteX42" fmla="*/ 2017912 w 2347096"/>
                <a:gd name="connsiteY42" fmla="*/ 1815738 h 2057270"/>
                <a:gd name="connsiteX43" fmla="*/ 2034537 w 2347096"/>
                <a:gd name="connsiteY43" fmla="*/ 1809087 h 2057270"/>
                <a:gd name="connsiteX44" fmla="*/ 2047838 w 2347096"/>
                <a:gd name="connsiteY44" fmla="*/ 1805762 h 2057270"/>
                <a:gd name="connsiteX45" fmla="*/ 2067788 w 2347096"/>
                <a:gd name="connsiteY45" fmla="*/ 1799112 h 2057270"/>
                <a:gd name="connsiteX46" fmla="*/ 2077764 w 2347096"/>
                <a:gd name="connsiteY46" fmla="*/ 1795787 h 2057270"/>
                <a:gd name="connsiteX47" fmla="*/ 2087739 w 2347096"/>
                <a:gd name="connsiteY47" fmla="*/ 1792462 h 2057270"/>
                <a:gd name="connsiteX48" fmla="*/ 2091064 w 2347096"/>
                <a:gd name="connsiteY48" fmla="*/ 1782487 h 2057270"/>
                <a:gd name="connsiteX49" fmla="*/ 2111014 w 2347096"/>
                <a:gd name="connsiteY49" fmla="*/ 1775836 h 2057270"/>
                <a:gd name="connsiteX50" fmla="*/ 2117665 w 2347096"/>
                <a:gd name="connsiteY50" fmla="*/ 1769186 h 2057270"/>
                <a:gd name="connsiteX51" fmla="*/ 2180841 w 2347096"/>
                <a:gd name="connsiteY51" fmla="*/ 1735935 h 2057270"/>
                <a:gd name="connsiteX52" fmla="*/ 2207442 w 2347096"/>
                <a:gd name="connsiteY52" fmla="*/ 1722635 h 2057270"/>
                <a:gd name="connsiteX53" fmla="*/ 2227393 w 2347096"/>
                <a:gd name="connsiteY53" fmla="*/ 1709335 h 2057270"/>
                <a:gd name="connsiteX54" fmla="*/ 2263969 w 2347096"/>
                <a:gd name="connsiteY54" fmla="*/ 1699359 h 2057270"/>
                <a:gd name="connsiteX55" fmla="*/ 2293894 w 2347096"/>
                <a:gd name="connsiteY55" fmla="*/ 1686059 h 2057270"/>
                <a:gd name="connsiteX56" fmla="*/ 2303870 w 2347096"/>
                <a:gd name="connsiteY56" fmla="*/ 1682734 h 2057270"/>
                <a:gd name="connsiteX57" fmla="*/ 2323820 w 2347096"/>
                <a:gd name="connsiteY57" fmla="*/ 1669434 h 2057270"/>
                <a:gd name="connsiteX58" fmla="*/ 2347096 w 2347096"/>
                <a:gd name="connsiteY58" fmla="*/ 1652808 h 2057270"/>
                <a:gd name="connsiteX59" fmla="*/ 2343771 w 2347096"/>
                <a:gd name="connsiteY59" fmla="*/ 1642833 h 2057270"/>
                <a:gd name="connsiteX60" fmla="*/ 2333796 w 2347096"/>
                <a:gd name="connsiteY60" fmla="*/ 1636183 h 2057270"/>
                <a:gd name="connsiteX61" fmla="*/ 2297220 w 2347096"/>
                <a:gd name="connsiteY61" fmla="*/ 1626207 h 2057270"/>
                <a:gd name="connsiteX62" fmla="*/ 2287244 w 2347096"/>
                <a:gd name="connsiteY62" fmla="*/ 1622882 h 2057270"/>
                <a:gd name="connsiteX63" fmla="*/ 2277269 w 2347096"/>
                <a:gd name="connsiteY63" fmla="*/ 1616232 h 2057270"/>
                <a:gd name="connsiteX64" fmla="*/ 2257318 w 2347096"/>
                <a:gd name="connsiteY64" fmla="*/ 1589631 h 2057270"/>
                <a:gd name="connsiteX65" fmla="*/ 2244018 w 2347096"/>
                <a:gd name="connsiteY65" fmla="*/ 1582981 h 2057270"/>
                <a:gd name="connsiteX66" fmla="*/ 2237368 w 2347096"/>
                <a:gd name="connsiteY66" fmla="*/ 1573006 h 2057270"/>
                <a:gd name="connsiteX67" fmla="*/ 2224068 w 2347096"/>
                <a:gd name="connsiteY67" fmla="*/ 1569681 h 2057270"/>
                <a:gd name="connsiteX68" fmla="*/ 2210767 w 2347096"/>
                <a:gd name="connsiteY68" fmla="*/ 1563031 h 2057270"/>
                <a:gd name="connsiteX69" fmla="*/ 2200792 w 2347096"/>
                <a:gd name="connsiteY69" fmla="*/ 1559706 h 2057270"/>
                <a:gd name="connsiteX70" fmla="*/ 2174191 w 2347096"/>
                <a:gd name="connsiteY70" fmla="*/ 1549730 h 2057270"/>
                <a:gd name="connsiteX71" fmla="*/ 2164216 w 2347096"/>
                <a:gd name="connsiteY71" fmla="*/ 1543080 h 2057270"/>
                <a:gd name="connsiteX72" fmla="*/ 2130965 w 2347096"/>
                <a:gd name="connsiteY72" fmla="*/ 1536430 h 2057270"/>
                <a:gd name="connsiteX73" fmla="*/ 2094389 w 2347096"/>
                <a:gd name="connsiteY73" fmla="*/ 1529780 h 2057270"/>
                <a:gd name="connsiteX74" fmla="*/ 2074438 w 2347096"/>
                <a:gd name="connsiteY74" fmla="*/ 1523130 h 2057270"/>
                <a:gd name="connsiteX75" fmla="*/ 2051163 w 2347096"/>
                <a:gd name="connsiteY75" fmla="*/ 1516479 h 2057270"/>
                <a:gd name="connsiteX76" fmla="*/ 1994636 w 2347096"/>
                <a:gd name="connsiteY76" fmla="*/ 1509829 h 2057270"/>
                <a:gd name="connsiteX77" fmla="*/ 1815081 w 2347096"/>
                <a:gd name="connsiteY77" fmla="*/ 1513154 h 2057270"/>
                <a:gd name="connsiteX78" fmla="*/ 1785156 w 2347096"/>
                <a:gd name="connsiteY78" fmla="*/ 1523130 h 2057270"/>
                <a:gd name="connsiteX79" fmla="*/ 1751905 w 2347096"/>
                <a:gd name="connsiteY79" fmla="*/ 1533105 h 2057270"/>
                <a:gd name="connsiteX80" fmla="*/ 1731954 w 2347096"/>
                <a:gd name="connsiteY80" fmla="*/ 1546405 h 2057270"/>
                <a:gd name="connsiteX81" fmla="*/ 1721979 w 2347096"/>
                <a:gd name="connsiteY81" fmla="*/ 1553055 h 2057270"/>
                <a:gd name="connsiteX82" fmla="*/ 1708678 w 2347096"/>
                <a:gd name="connsiteY82" fmla="*/ 1559706 h 2057270"/>
                <a:gd name="connsiteX83" fmla="*/ 1702028 w 2347096"/>
                <a:gd name="connsiteY83" fmla="*/ 1569681 h 2057270"/>
                <a:gd name="connsiteX84" fmla="*/ 1695378 w 2347096"/>
                <a:gd name="connsiteY84" fmla="*/ 1589631 h 2057270"/>
                <a:gd name="connsiteX85" fmla="*/ 1698703 w 2347096"/>
                <a:gd name="connsiteY85" fmla="*/ 1642833 h 2057270"/>
                <a:gd name="connsiteX86" fmla="*/ 1698703 w 2347096"/>
                <a:gd name="connsiteY86" fmla="*/ 1706010 h 2057270"/>
                <a:gd name="connsiteX87" fmla="*/ 1688728 w 2347096"/>
                <a:gd name="connsiteY87" fmla="*/ 1712660 h 2057270"/>
                <a:gd name="connsiteX88" fmla="*/ 1668777 w 2347096"/>
                <a:gd name="connsiteY88" fmla="*/ 1719310 h 2057270"/>
                <a:gd name="connsiteX89" fmla="*/ 1658802 w 2347096"/>
                <a:gd name="connsiteY89" fmla="*/ 1722635 h 2057270"/>
                <a:gd name="connsiteX90" fmla="*/ 1645502 w 2347096"/>
                <a:gd name="connsiteY90" fmla="*/ 1729285 h 2057270"/>
                <a:gd name="connsiteX91" fmla="*/ 1598950 w 2347096"/>
                <a:gd name="connsiteY91" fmla="*/ 1735935 h 2057270"/>
                <a:gd name="connsiteX92" fmla="*/ 1306342 w 2347096"/>
                <a:gd name="connsiteY92" fmla="*/ 1732610 h 2057270"/>
                <a:gd name="connsiteX93" fmla="*/ 1293042 w 2347096"/>
                <a:gd name="connsiteY93" fmla="*/ 1729285 h 2057270"/>
                <a:gd name="connsiteX94" fmla="*/ 1273092 w 2347096"/>
                <a:gd name="connsiteY94" fmla="*/ 1722635 h 2057270"/>
                <a:gd name="connsiteX95" fmla="*/ 1256466 w 2347096"/>
                <a:gd name="connsiteY95" fmla="*/ 1712660 h 2057270"/>
                <a:gd name="connsiteX96" fmla="*/ 1236516 w 2347096"/>
                <a:gd name="connsiteY96" fmla="*/ 1699359 h 2057270"/>
                <a:gd name="connsiteX97" fmla="*/ 1229865 w 2347096"/>
                <a:gd name="connsiteY97" fmla="*/ 1692709 h 2057270"/>
                <a:gd name="connsiteX98" fmla="*/ 1209915 w 2347096"/>
                <a:gd name="connsiteY98" fmla="*/ 1686059 h 2057270"/>
                <a:gd name="connsiteX99" fmla="*/ 1189964 w 2347096"/>
                <a:gd name="connsiteY99" fmla="*/ 1676084 h 2057270"/>
                <a:gd name="connsiteX100" fmla="*/ 1176664 w 2347096"/>
                <a:gd name="connsiteY100" fmla="*/ 1662783 h 2057270"/>
                <a:gd name="connsiteX101" fmla="*/ 1150063 w 2347096"/>
                <a:gd name="connsiteY101" fmla="*/ 1629532 h 2057270"/>
                <a:gd name="connsiteX102" fmla="*/ 1130113 w 2347096"/>
                <a:gd name="connsiteY102" fmla="*/ 1616232 h 2057270"/>
                <a:gd name="connsiteX103" fmla="*/ 1110162 w 2347096"/>
                <a:gd name="connsiteY103" fmla="*/ 1609582 h 2057270"/>
                <a:gd name="connsiteX104" fmla="*/ 1100187 w 2347096"/>
                <a:gd name="connsiteY104" fmla="*/ 1602932 h 2057270"/>
                <a:gd name="connsiteX105" fmla="*/ 1080236 w 2347096"/>
                <a:gd name="connsiteY105" fmla="*/ 1596282 h 2057270"/>
                <a:gd name="connsiteX106" fmla="*/ 1070261 w 2347096"/>
                <a:gd name="connsiteY106" fmla="*/ 1592956 h 2057270"/>
                <a:gd name="connsiteX107" fmla="*/ 1050310 w 2347096"/>
                <a:gd name="connsiteY107" fmla="*/ 1582981 h 2057270"/>
                <a:gd name="connsiteX108" fmla="*/ 1030360 w 2347096"/>
                <a:gd name="connsiteY108" fmla="*/ 1573006 h 2057270"/>
                <a:gd name="connsiteX109" fmla="*/ 1007084 w 2347096"/>
                <a:gd name="connsiteY109" fmla="*/ 1563031 h 2057270"/>
                <a:gd name="connsiteX110" fmla="*/ 997109 w 2347096"/>
                <a:gd name="connsiteY110" fmla="*/ 1553055 h 2057270"/>
                <a:gd name="connsiteX111" fmla="*/ 977158 w 2347096"/>
                <a:gd name="connsiteY111" fmla="*/ 1546405 h 2057270"/>
                <a:gd name="connsiteX112" fmla="*/ 967183 w 2347096"/>
                <a:gd name="connsiteY112" fmla="*/ 1539755 h 2057270"/>
                <a:gd name="connsiteX113" fmla="*/ 957208 w 2347096"/>
                <a:gd name="connsiteY113" fmla="*/ 1536430 h 2057270"/>
                <a:gd name="connsiteX114" fmla="*/ 940582 w 2347096"/>
                <a:gd name="connsiteY114" fmla="*/ 1523130 h 2057270"/>
                <a:gd name="connsiteX115" fmla="*/ 904006 w 2347096"/>
                <a:gd name="connsiteY115" fmla="*/ 1486554 h 2057270"/>
                <a:gd name="connsiteX116" fmla="*/ 894031 w 2347096"/>
                <a:gd name="connsiteY116" fmla="*/ 1476578 h 2057270"/>
                <a:gd name="connsiteX117" fmla="*/ 884056 w 2347096"/>
                <a:gd name="connsiteY117" fmla="*/ 1466603 h 2057270"/>
                <a:gd name="connsiteX118" fmla="*/ 880731 w 2347096"/>
                <a:gd name="connsiteY118" fmla="*/ 1456628 h 2057270"/>
                <a:gd name="connsiteX119" fmla="*/ 870756 w 2347096"/>
                <a:gd name="connsiteY119" fmla="*/ 1449978 h 2057270"/>
                <a:gd name="connsiteX120" fmla="*/ 864105 w 2347096"/>
                <a:gd name="connsiteY120" fmla="*/ 1443327 h 2057270"/>
                <a:gd name="connsiteX121" fmla="*/ 847480 w 2347096"/>
                <a:gd name="connsiteY121" fmla="*/ 1413402 h 2057270"/>
                <a:gd name="connsiteX122" fmla="*/ 834180 w 2347096"/>
                <a:gd name="connsiteY122" fmla="*/ 1396776 h 2057270"/>
                <a:gd name="connsiteX123" fmla="*/ 830854 w 2347096"/>
                <a:gd name="connsiteY123" fmla="*/ 1386801 h 2057270"/>
                <a:gd name="connsiteX124" fmla="*/ 820879 w 2347096"/>
                <a:gd name="connsiteY124" fmla="*/ 1383476 h 2057270"/>
                <a:gd name="connsiteX125" fmla="*/ 814229 w 2347096"/>
                <a:gd name="connsiteY125" fmla="*/ 1363525 h 2057270"/>
                <a:gd name="connsiteX126" fmla="*/ 797604 w 2347096"/>
                <a:gd name="connsiteY126" fmla="*/ 1340250 h 2057270"/>
                <a:gd name="connsiteX127" fmla="*/ 794278 w 2347096"/>
                <a:gd name="connsiteY127" fmla="*/ 1330274 h 2057270"/>
                <a:gd name="connsiteX128" fmla="*/ 787628 w 2347096"/>
                <a:gd name="connsiteY128" fmla="*/ 1320299 h 2057270"/>
                <a:gd name="connsiteX129" fmla="*/ 780978 w 2347096"/>
                <a:gd name="connsiteY129" fmla="*/ 1300348 h 2057270"/>
                <a:gd name="connsiteX130" fmla="*/ 777653 w 2347096"/>
                <a:gd name="connsiteY130" fmla="*/ 1290373 h 2057270"/>
                <a:gd name="connsiteX131" fmla="*/ 774328 w 2347096"/>
                <a:gd name="connsiteY131" fmla="*/ 1280398 h 2057270"/>
                <a:gd name="connsiteX132" fmla="*/ 771003 w 2347096"/>
                <a:gd name="connsiteY132" fmla="*/ 1193946 h 2057270"/>
                <a:gd name="connsiteX133" fmla="*/ 767678 w 2347096"/>
                <a:gd name="connsiteY133" fmla="*/ 1183970 h 2057270"/>
                <a:gd name="connsiteX134" fmla="*/ 771003 w 2347096"/>
                <a:gd name="connsiteY134" fmla="*/ 1160695 h 2057270"/>
                <a:gd name="connsiteX135" fmla="*/ 774328 w 2347096"/>
                <a:gd name="connsiteY135" fmla="*/ 1150719 h 2057270"/>
                <a:gd name="connsiteX136" fmla="*/ 784303 w 2347096"/>
                <a:gd name="connsiteY136" fmla="*/ 1144069 h 2057270"/>
                <a:gd name="connsiteX137" fmla="*/ 790953 w 2347096"/>
                <a:gd name="connsiteY137" fmla="*/ 1124119 h 2057270"/>
                <a:gd name="connsiteX138" fmla="*/ 784303 w 2347096"/>
                <a:gd name="connsiteY138" fmla="*/ 1057617 h 2057270"/>
                <a:gd name="connsiteX139" fmla="*/ 777653 w 2347096"/>
                <a:gd name="connsiteY139" fmla="*/ 1047642 h 2057270"/>
                <a:gd name="connsiteX140" fmla="*/ 771003 w 2347096"/>
                <a:gd name="connsiteY140" fmla="*/ 1040991 h 2057270"/>
                <a:gd name="connsiteX141" fmla="*/ 761028 w 2347096"/>
                <a:gd name="connsiteY141" fmla="*/ 1021041 h 2057270"/>
                <a:gd name="connsiteX142" fmla="*/ 751052 w 2347096"/>
                <a:gd name="connsiteY142" fmla="*/ 1014391 h 2057270"/>
                <a:gd name="connsiteX143" fmla="*/ 744402 w 2347096"/>
                <a:gd name="connsiteY143" fmla="*/ 1007740 h 2057270"/>
                <a:gd name="connsiteX144" fmla="*/ 721126 w 2347096"/>
                <a:gd name="connsiteY144" fmla="*/ 997765 h 2057270"/>
                <a:gd name="connsiteX145" fmla="*/ 711151 w 2347096"/>
                <a:gd name="connsiteY145" fmla="*/ 987790 h 2057270"/>
                <a:gd name="connsiteX146" fmla="*/ 671250 w 2347096"/>
                <a:gd name="connsiteY146" fmla="*/ 984465 h 2057270"/>
                <a:gd name="connsiteX147" fmla="*/ 588123 w 2347096"/>
                <a:gd name="connsiteY147" fmla="*/ 981140 h 2057270"/>
                <a:gd name="connsiteX148" fmla="*/ 574822 w 2347096"/>
                <a:gd name="connsiteY148" fmla="*/ 977815 h 2057270"/>
                <a:gd name="connsiteX149" fmla="*/ 554872 w 2347096"/>
                <a:gd name="connsiteY149" fmla="*/ 971164 h 2057270"/>
                <a:gd name="connsiteX150" fmla="*/ 538246 w 2347096"/>
                <a:gd name="connsiteY150" fmla="*/ 941239 h 2057270"/>
                <a:gd name="connsiteX151" fmla="*/ 531596 w 2347096"/>
                <a:gd name="connsiteY151" fmla="*/ 934588 h 2057270"/>
                <a:gd name="connsiteX152" fmla="*/ 514971 w 2347096"/>
                <a:gd name="connsiteY152" fmla="*/ 914638 h 2057270"/>
                <a:gd name="connsiteX153" fmla="*/ 504996 w 2347096"/>
                <a:gd name="connsiteY153" fmla="*/ 907988 h 2057270"/>
                <a:gd name="connsiteX154" fmla="*/ 491695 w 2347096"/>
                <a:gd name="connsiteY154" fmla="*/ 894687 h 2057270"/>
                <a:gd name="connsiteX155" fmla="*/ 488370 w 2347096"/>
                <a:gd name="connsiteY155" fmla="*/ 884712 h 2057270"/>
                <a:gd name="connsiteX156" fmla="*/ 478395 w 2347096"/>
                <a:gd name="connsiteY156" fmla="*/ 864762 h 2057270"/>
                <a:gd name="connsiteX157" fmla="*/ 481720 w 2347096"/>
                <a:gd name="connsiteY157" fmla="*/ 831511 h 2057270"/>
                <a:gd name="connsiteX158" fmla="*/ 488370 w 2347096"/>
                <a:gd name="connsiteY158" fmla="*/ 811560 h 2057270"/>
                <a:gd name="connsiteX159" fmla="*/ 498345 w 2347096"/>
                <a:gd name="connsiteY159" fmla="*/ 791610 h 2057270"/>
                <a:gd name="connsiteX160" fmla="*/ 495020 w 2347096"/>
                <a:gd name="connsiteY160" fmla="*/ 761684 h 2057270"/>
                <a:gd name="connsiteX161" fmla="*/ 488370 w 2347096"/>
                <a:gd name="connsiteY161" fmla="*/ 738408 h 2057270"/>
                <a:gd name="connsiteX162" fmla="*/ 485045 w 2347096"/>
                <a:gd name="connsiteY162" fmla="*/ 725108 h 2057270"/>
                <a:gd name="connsiteX163" fmla="*/ 481720 w 2347096"/>
                <a:gd name="connsiteY163" fmla="*/ 715132 h 2057270"/>
                <a:gd name="connsiteX164" fmla="*/ 471745 w 2347096"/>
                <a:gd name="connsiteY164" fmla="*/ 688532 h 2057270"/>
                <a:gd name="connsiteX165" fmla="*/ 461769 w 2347096"/>
                <a:gd name="connsiteY165" fmla="*/ 671906 h 2057270"/>
                <a:gd name="connsiteX166" fmla="*/ 448469 w 2347096"/>
                <a:gd name="connsiteY166" fmla="*/ 651956 h 2057270"/>
                <a:gd name="connsiteX167" fmla="*/ 445144 w 2347096"/>
                <a:gd name="connsiteY167" fmla="*/ 641980 h 2057270"/>
                <a:gd name="connsiteX168" fmla="*/ 438494 w 2347096"/>
                <a:gd name="connsiteY168" fmla="*/ 632005 h 2057270"/>
                <a:gd name="connsiteX169" fmla="*/ 431844 w 2347096"/>
                <a:gd name="connsiteY169" fmla="*/ 612055 h 2057270"/>
                <a:gd name="connsiteX170" fmla="*/ 435169 w 2347096"/>
                <a:gd name="connsiteY170" fmla="*/ 588779 h 2057270"/>
                <a:gd name="connsiteX171" fmla="*/ 501670 w 2347096"/>
                <a:gd name="connsiteY171" fmla="*/ 588779 h 2057270"/>
                <a:gd name="connsiteX172" fmla="*/ 521621 w 2347096"/>
                <a:gd name="connsiteY172" fmla="*/ 608730 h 2057270"/>
                <a:gd name="connsiteX173" fmla="*/ 528271 w 2347096"/>
                <a:gd name="connsiteY173" fmla="*/ 618705 h 2057270"/>
                <a:gd name="connsiteX174" fmla="*/ 531596 w 2347096"/>
                <a:gd name="connsiteY174" fmla="*/ 628680 h 2057270"/>
                <a:gd name="connsiteX175" fmla="*/ 548222 w 2347096"/>
                <a:gd name="connsiteY175" fmla="*/ 645306 h 2057270"/>
                <a:gd name="connsiteX176" fmla="*/ 568172 w 2347096"/>
                <a:gd name="connsiteY176" fmla="*/ 658606 h 2057270"/>
                <a:gd name="connsiteX177" fmla="*/ 578148 w 2347096"/>
                <a:gd name="connsiteY177" fmla="*/ 665256 h 2057270"/>
                <a:gd name="connsiteX178" fmla="*/ 594773 w 2347096"/>
                <a:gd name="connsiteY178" fmla="*/ 678556 h 2057270"/>
                <a:gd name="connsiteX179" fmla="*/ 601423 w 2347096"/>
                <a:gd name="connsiteY179" fmla="*/ 685207 h 2057270"/>
                <a:gd name="connsiteX180" fmla="*/ 614724 w 2347096"/>
                <a:gd name="connsiteY180" fmla="*/ 691857 h 2057270"/>
                <a:gd name="connsiteX181" fmla="*/ 621374 w 2347096"/>
                <a:gd name="connsiteY181" fmla="*/ 701832 h 2057270"/>
                <a:gd name="connsiteX182" fmla="*/ 641324 w 2347096"/>
                <a:gd name="connsiteY182" fmla="*/ 708482 h 2057270"/>
                <a:gd name="connsiteX183" fmla="*/ 651300 w 2347096"/>
                <a:gd name="connsiteY183" fmla="*/ 711807 h 2057270"/>
                <a:gd name="connsiteX184" fmla="*/ 661275 w 2347096"/>
                <a:gd name="connsiteY184" fmla="*/ 715132 h 2057270"/>
                <a:gd name="connsiteX185" fmla="*/ 687876 w 2347096"/>
                <a:gd name="connsiteY185" fmla="*/ 721783 h 2057270"/>
                <a:gd name="connsiteX186" fmla="*/ 751052 w 2347096"/>
                <a:gd name="connsiteY186" fmla="*/ 718458 h 2057270"/>
                <a:gd name="connsiteX187" fmla="*/ 771003 w 2347096"/>
                <a:gd name="connsiteY187" fmla="*/ 708482 h 2057270"/>
                <a:gd name="connsiteX188" fmla="*/ 790953 w 2347096"/>
                <a:gd name="connsiteY188" fmla="*/ 701832 h 2057270"/>
                <a:gd name="connsiteX189" fmla="*/ 797604 w 2347096"/>
                <a:gd name="connsiteY189" fmla="*/ 695182 h 2057270"/>
                <a:gd name="connsiteX190" fmla="*/ 807579 w 2347096"/>
                <a:gd name="connsiteY190" fmla="*/ 671906 h 2057270"/>
                <a:gd name="connsiteX191" fmla="*/ 804254 w 2347096"/>
                <a:gd name="connsiteY191" fmla="*/ 638655 h 2057270"/>
                <a:gd name="connsiteX192" fmla="*/ 797604 w 2347096"/>
                <a:gd name="connsiteY192" fmla="*/ 628680 h 2057270"/>
                <a:gd name="connsiteX193" fmla="*/ 784303 w 2347096"/>
                <a:gd name="connsiteY193" fmla="*/ 602079 h 2057270"/>
                <a:gd name="connsiteX194" fmla="*/ 780978 w 2347096"/>
                <a:gd name="connsiteY194" fmla="*/ 592104 h 2057270"/>
                <a:gd name="connsiteX195" fmla="*/ 774328 w 2347096"/>
                <a:gd name="connsiteY195" fmla="*/ 582129 h 2057270"/>
                <a:gd name="connsiteX196" fmla="*/ 767678 w 2347096"/>
                <a:gd name="connsiteY196" fmla="*/ 555528 h 2057270"/>
                <a:gd name="connsiteX197" fmla="*/ 754377 w 2347096"/>
                <a:gd name="connsiteY197" fmla="*/ 535578 h 2057270"/>
                <a:gd name="connsiteX198" fmla="*/ 747727 w 2347096"/>
                <a:gd name="connsiteY198" fmla="*/ 515627 h 2057270"/>
                <a:gd name="connsiteX199" fmla="*/ 737752 w 2347096"/>
                <a:gd name="connsiteY199" fmla="*/ 505652 h 2057270"/>
                <a:gd name="connsiteX200" fmla="*/ 731102 w 2347096"/>
                <a:gd name="connsiteY200" fmla="*/ 495676 h 2057270"/>
                <a:gd name="connsiteX201" fmla="*/ 721126 w 2347096"/>
                <a:gd name="connsiteY201" fmla="*/ 489026 h 2057270"/>
                <a:gd name="connsiteX202" fmla="*/ 704501 w 2347096"/>
                <a:gd name="connsiteY202" fmla="*/ 472401 h 2057270"/>
                <a:gd name="connsiteX203" fmla="*/ 684550 w 2347096"/>
                <a:gd name="connsiteY203" fmla="*/ 455775 h 2057270"/>
                <a:gd name="connsiteX204" fmla="*/ 664600 w 2347096"/>
                <a:gd name="connsiteY204" fmla="*/ 449125 h 2057270"/>
                <a:gd name="connsiteX205" fmla="*/ 634674 w 2347096"/>
                <a:gd name="connsiteY205" fmla="*/ 432500 h 2057270"/>
                <a:gd name="connsiteX206" fmla="*/ 618049 w 2347096"/>
                <a:gd name="connsiteY206" fmla="*/ 415874 h 2057270"/>
                <a:gd name="connsiteX207" fmla="*/ 601423 w 2347096"/>
                <a:gd name="connsiteY207" fmla="*/ 399249 h 2057270"/>
                <a:gd name="connsiteX208" fmla="*/ 584798 w 2347096"/>
                <a:gd name="connsiteY208" fmla="*/ 385948 h 2057270"/>
                <a:gd name="connsiteX209" fmla="*/ 581473 w 2347096"/>
                <a:gd name="connsiteY209" fmla="*/ 375973 h 2057270"/>
                <a:gd name="connsiteX210" fmla="*/ 564847 w 2347096"/>
                <a:gd name="connsiteY210" fmla="*/ 362673 h 2057270"/>
                <a:gd name="connsiteX211" fmla="*/ 558197 w 2347096"/>
                <a:gd name="connsiteY211" fmla="*/ 352698 h 2057270"/>
                <a:gd name="connsiteX212" fmla="*/ 544897 w 2347096"/>
                <a:gd name="connsiteY212" fmla="*/ 336072 h 2057270"/>
                <a:gd name="connsiteX213" fmla="*/ 538246 w 2347096"/>
                <a:gd name="connsiteY213" fmla="*/ 316122 h 2057270"/>
                <a:gd name="connsiteX214" fmla="*/ 534921 w 2347096"/>
                <a:gd name="connsiteY214" fmla="*/ 306146 h 2057270"/>
                <a:gd name="connsiteX215" fmla="*/ 528271 w 2347096"/>
                <a:gd name="connsiteY215" fmla="*/ 296171 h 2057270"/>
                <a:gd name="connsiteX216" fmla="*/ 524946 w 2347096"/>
                <a:gd name="connsiteY216" fmla="*/ 223019 h 2057270"/>
                <a:gd name="connsiteX217" fmla="*/ 514971 w 2347096"/>
                <a:gd name="connsiteY217" fmla="*/ 203068 h 2057270"/>
                <a:gd name="connsiteX218" fmla="*/ 511646 w 2347096"/>
                <a:gd name="connsiteY218" fmla="*/ 193093 h 2057270"/>
                <a:gd name="connsiteX219" fmla="*/ 498345 w 2347096"/>
                <a:gd name="connsiteY219" fmla="*/ 176468 h 2057270"/>
                <a:gd name="connsiteX220" fmla="*/ 491695 w 2347096"/>
                <a:gd name="connsiteY220" fmla="*/ 166492 h 2057270"/>
                <a:gd name="connsiteX221" fmla="*/ 471745 w 2347096"/>
                <a:gd name="connsiteY221" fmla="*/ 156517 h 2057270"/>
                <a:gd name="connsiteX222" fmla="*/ 445144 w 2347096"/>
                <a:gd name="connsiteY222" fmla="*/ 139892 h 2057270"/>
                <a:gd name="connsiteX223" fmla="*/ 435169 w 2347096"/>
                <a:gd name="connsiteY223" fmla="*/ 136567 h 2057270"/>
                <a:gd name="connsiteX224" fmla="*/ 425193 w 2347096"/>
                <a:gd name="connsiteY224" fmla="*/ 133242 h 2057270"/>
                <a:gd name="connsiteX225" fmla="*/ 375317 w 2347096"/>
                <a:gd name="connsiteY225" fmla="*/ 136567 h 2057270"/>
                <a:gd name="connsiteX226" fmla="*/ 368667 w 2347096"/>
                <a:gd name="connsiteY226" fmla="*/ 146542 h 2057270"/>
                <a:gd name="connsiteX227" fmla="*/ 358692 w 2347096"/>
                <a:gd name="connsiteY227" fmla="*/ 183118 h 2057270"/>
                <a:gd name="connsiteX228" fmla="*/ 355366 w 2347096"/>
                <a:gd name="connsiteY228" fmla="*/ 193093 h 2057270"/>
                <a:gd name="connsiteX229" fmla="*/ 358692 w 2347096"/>
                <a:gd name="connsiteY229" fmla="*/ 209719 h 2057270"/>
                <a:gd name="connsiteX230" fmla="*/ 365342 w 2347096"/>
                <a:gd name="connsiteY230" fmla="*/ 272895 h 2057270"/>
                <a:gd name="connsiteX231" fmla="*/ 365342 w 2347096"/>
                <a:gd name="connsiteY231" fmla="*/ 356023 h 2057270"/>
                <a:gd name="connsiteX232" fmla="*/ 358692 w 2347096"/>
                <a:gd name="connsiteY232" fmla="*/ 379298 h 2057270"/>
                <a:gd name="connsiteX233" fmla="*/ 352041 w 2347096"/>
                <a:gd name="connsiteY233" fmla="*/ 385948 h 2057270"/>
                <a:gd name="connsiteX234" fmla="*/ 345391 w 2347096"/>
                <a:gd name="connsiteY234" fmla="*/ 395924 h 2057270"/>
                <a:gd name="connsiteX235" fmla="*/ 328766 w 2347096"/>
                <a:gd name="connsiteY235" fmla="*/ 399249 h 2057270"/>
                <a:gd name="connsiteX236" fmla="*/ 292190 w 2347096"/>
                <a:gd name="connsiteY236" fmla="*/ 395924 h 2057270"/>
                <a:gd name="connsiteX237" fmla="*/ 268914 w 2347096"/>
                <a:gd name="connsiteY237" fmla="*/ 369323 h 2057270"/>
                <a:gd name="connsiteX238" fmla="*/ 258939 w 2347096"/>
                <a:gd name="connsiteY238" fmla="*/ 362673 h 2057270"/>
                <a:gd name="connsiteX239" fmla="*/ 252289 w 2347096"/>
                <a:gd name="connsiteY239" fmla="*/ 342722 h 2057270"/>
                <a:gd name="connsiteX240" fmla="*/ 248964 w 2347096"/>
                <a:gd name="connsiteY240" fmla="*/ 332747 h 2057270"/>
                <a:gd name="connsiteX241" fmla="*/ 245638 w 2347096"/>
                <a:gd name="connsiteY241" fmla="*/ 319447 h 2057270"/>
                <a:gd name="connsiteX242" fmla="*/ 238988 w 2347096"/>
                <a:gd name="connsiteY242" fmla="*/ 309471 h 2057270"/>
                <a:gd name="connsiteX243" fmla="*/ 232338 w 2347096"/>
                <a:gd name="connsiteY243" fmla="*/ 289521 h 2057270"/>
                <a:gd name="connsiteX244" fmla="*/ 229013 w 2347096"/>
                <a:gd name="connsiteY244" fmla="*/ 279546 h 2057270"/>
                <a:gd name="connsiteX245" fmla="*/ 222363 w 2347096"/>
                <a:gd name="connsiteY245" fmla="*/ 269570 h 2057270"/>
                <a:gd name="connsiteX246" fmla="*/ 212388 w 2347096"/>
                <a:gd name="connsiteY246" fmla="*/ 239644 h 2057270"/>
                <a:gd name="connsiteX247" fmla="*/ 209062 w 2347096"/>
                <a:gd name="connsiteY247" fmla="*/ 229669 h 2057270"/>
                <a:gd name="connsiteX248" fmla="*/ 202412 w 2347096"/>
                <a:gd name="connsiteY248" fmla="*/ 216369 h 2057270"/>
                <a:gd name="connsiteX249" fmla="*/ 192437 w 2347096"/>
                <a:gd name="connsiteY249" fmla="*/ 199743 h 2057270"/>
                <a:gd name="connsiteX250" fmla="*/ 185787 w 2347096"/>
                <a:gd name="connsiteY250" fmla="*/ 179793 h 2057270"/>
                <a:gd name="connsiteX251" fmla="*/ 179137 w 2347096"/>
                <a:gd name="connsiteY251" fmla="*/ 149867 h 2057270"/>
                <a:gd name="connsiteX252" fmla="*/ 175812 w 2347096"/>
                <a:gd name="connsiteY252" fmla="*/ 86690 h 2057270"/>
                <a:gd name="connsiteX253" fmla="*/ 162511 w 2347096"/>
                <a:gd name="connsiteY253" fmla="*/ 30164 h 2057270"/>
                <a:gd name="connsiteX254" fmla="*/ 155861 w 2347096"/>
                <a:gd name="connsiteY254" fmla="*/ 20188 h 2057270"/>
                <a:gd name="connsiteX255" fmla="*/ 132585 w 2347096"/>
                <a:gd name="connsiteY255" fmla="*/ 13538 h 2057270"/>
                <a:gd name="connsiteX256" fmla="*/ 122610 w 2347096"/>
                <a:gd name="connsiteY256" fmla="*/ 6888 h 2057270"/>
                <a:gd name="connsiteX257" fmla="*/ 66084 w 2347096"/>
                <a:gd name="connsiteY257" fmla="*/ 6888 h 2057270"/>
                <a:gd name="connsiteX258" fmla="*/ 52783 w 2347096"/>
                <a:gd name="connsiteY258" fmla="*/ 10213 h 2057270"/>
                <a:gd name="connsiteX259" fmla="*/ 26182 w 2347096"/>
                <a:gd name="connsiteY259" fmla="*/ 30164 h 2057270"/>
                <a:gd name="connsiteX260" fmla="*/ 19532 w 2347096"/>
                <a:gd name="connsiteY260" fmla="*/ 43464 h 2057270"/>
                <a:gd name="connsiteX261" fmla="*/ 12882 w 2347096"/>
                <a:gd name="connsiteY261" fmla="*/ 53439 h 2057270"/>
                <a:gd name="connsiteX262" fmla="*/ 2907 w 2347096"/>
                <a:gd name="connsiteY262" fmla="*/ 76715 h 2057270"/>
                <a:gd name="connsiteX263" fmla="*/ 6232 w 2347096"/>
                <a:gd name="connsiteY263" fmla="*/ 99991 h 2057270"/>
                <a:gd name="connsiteX264" fmla="*/ 12882 w 2347096"/>
                <a:gd name="connsiteY264" fmla="*/ 113291 h 2057270"/>
                <a:gd name="connsiteX265" fmla="*/ 29508 w 2347096"/>
                <a:gd name="connsiteY265" fmla="*/ 136567 h 2057270"/>
                <a:gd name="connsiteX266" fmla="*/ 39483 w 2347096"/>
                <a:gd name="connsiteY266" fmla="*/ 159842 h 2057270"/>
                <a:gd name="connsiteX267" fmla="*/ 52783 w 2347096"/>
                <a:gd name="connsiteY267" fmla="*/ 189768 h 2057270"/>
                <a:gd name="connsiteX268" fmla="*/ 59433 w 2347096"/>
                <a:gd name="connsiteY268" fmla="*/ 362673 h 2057270"/>
                <a:gd name="connsiteX269" fmla="*/ 62758 w 2347096"/>
                <a:gd name="connsiteY269" fmla="*/ 472401 h 2057270"/>
                <a:gd name="connsiteX270" fmla="*/ 66084 w 2347096"/>
                <a:gd name="connsiteY270" fmla="*/ 512302 h 2057270"/>
                <a:gd name="connsiteX271" fmla="*/ 69409 w 2347096"/>
                <a:gd name="connsiteY271" fmla="*/ 525602 h 2057270"/>
                <a:gd name="connsiteX272" fmla="*/ 76059 w 2347096"/>
                <a:gd name="connsiteY272" fmla="*/ 548878 h 2057270"/>
                <a:gd name="connsiteX273" fmla="*/ 82709 w 2347096"/>
                <a:gd name="connsiteY273" fmla="*/ 568828 h 2057270"/>
                <a:gd name="connsiteX274" fmla="*/ 86034 w 2347096"/>
                <a:gd name="connsiteY274" fmla="*/ 582129 h 2057270"/>
                <a:gd name="connsiteX275" fmla="*/ 92684 w 2347096"/>
                <a:gd name="connsiteY275" fmla="*/ 605404 h 2057270"/>
                <a:gd name="connsiteX276" fmla="*/ 102660 w 2347096"/>
                <a:gd name="connsiteY276" fmla="*/ 655281 h 2057270"/>
                <a:gd name="connsiteX277" fmla="*/ 105985 w 2347096"/>
                <a:gd name="connsiteY277" fmla="*/ 668581 h 2057270"/>
                <a:gd name="connsiteX278" fmla="*/ 112635 w 2347096"/>
                <a:gd name="connsiteY278" fmla="*/ 698507 h 2057270"/>
                <a:gd name="connsiteX279" fmla="*/ 122610 w 2347096"/>
                <a:gd name="connsiteY279" fmla="*/ 738408 h 2057270"/>
                <a:gd name="connsiteX280" fmla="*/ 132585 w 2347096"/>
                <a:gd name="connsiteY280" fmla="*/ 791610 h 2057270"/>
                <a:gd name="connsiteX281" fmla="*/ 135910 w 2347096"/>
                <a:gd name="connsiteY281" fmla="*/ 801585 h 2057270"/>
                <a:gd name="connsiteX282" fmla="*/ 139236 w 2347096"/>
                <a:gd name="connsiteY282" fmla="*/ 814885 h 2057270"/>
                <a:gd name="connsiteX283" fmla="*/ 145886 w 2347096"/>
                <a:gd name="connsiteY283" fmla="*/ 828186 h 2057270"/>
                <a:gd name="connsiteX284" fmla="*/ 152536 w 2347096"/>
                <a:gd name="connsiteY284" fmla="*/ 848136 h 2057270"/>
                <a:gd name="connsiteX285" fmla="*/ 159186 w 2347096"/>
                <a:gd name="connsiteY285" fmla="*/ 861436 h 2057270"/>
                <a:gd name="connsiteX286" fmla="*/ 162511 w 2347096"/>
                <a:gd name="connsiteY286" fmla="*/ 871412 h 2057270"/>
                <a:gd name="connsiteX287" fmla="*/ 172486 w 2347096"/>
                <a:gd name="connsiteY287" fmla="*/ 878062 h 2057270"/>
                <a:gd name="connsiteX288" fmla="*/ 182462 w 2347096"/>
                <a:gd name="connsiteY288" fmla="*/ 901338 h 2057270"/>
                <a:gd name="connsiteX289" fmla="*/ 189112 w 2347096"/>
                <a:gd name="connsiteY289" fmla="*/ 921288 h 2057270"/>
                <a:gd name="connsiteX290" fmla="*/ 192437 w 2347096"/>
                <a:gd name="connsiteY290" fmla="*/ 931263 h 2057270"/>
                <a:gd name="connsiteX291" fmla="*/ 189112 w 2347096"/>
                <a:gd name="connsiteY291" fmla="*/ 947889 h 2057270"/>
                <a:gd name="connsiteX292" fmla="*/ 199087 w 2347096"/>
                <a:gd name="connsiteY292" fmla="*/ 1011066 h 2057270"/>
                <a:gd name="connsiteX293" fmla="*/ 205737 w 2347096"/>
                <a:gd name="connsiteY293" fmla="*/ 1054292 h 2057270"/>
                <a:gd name="connsiteX294" fmla="*/ 219038 w 2347096"/>
                <a:gd name="connsiteY294" fmla="*/ 1077567 h 2057270"/>
                <a:gd name="connsiteX295" fmla="*/ 232338 w 2347096"/>
                <a:gd name="connsiteY295" fmla="*/ 1107493 h 2057270"/>
                <a:gd name="connsiteX296" fmla="*/ 242313 w 2347096"/>
                <a:gd name="connsiteY296" fmla="*/ 1110818 h 2057270"/>
                <a:gd name="connsiteX297" fmla="*/ 248964 w 2347096"/>
                <a:gd name="connsiteY297" fmla="*/ 1120794 h 2057270"/>
                <a:gd name="connsiteX298" fmla="*/ 268914 w 2347096"/>
                <a:gd name="connsiteY298" fmla="*/ 1137419 h 2057270"/>
                <a:gd name="connsiteX299" fmla="*/ 275564 w 2347096"/>
                <a:gd name="connsiteY299" fmla="*/ 1147394 h 2057270"/>
                <a:gd name="connsiteX300" fmla="*/ 295515 w 2347096"/>
                <a:gd name="connsiteY300" fmla="*/ 1167345 h 2057270"/>
                <a:gd name="connsiteX301" fmla="*/ 312140 w 2347096"/>
                <a:gd name="connsiteY301" fmla="*/ 1183970 h 2057270"/>
                <a:gd name="connsiteX302" fmla="*/ 325441 w 2347096"/>
                <a:gd name="connsiteY302" fmla="*/ 1200596 h 2057270"/>
                <a:gd name="connsiteX303" fmla="*/ 335416 w 2347096"/>
                <a:gd name="connsiteY303" fmla="*/ 1203921 h 2057270"/>
                <a:gd name="connsiteX304" fmla="*/ 338741 w 2347096"/>
                <a:gd name="connsiteY304" fmla="*/ 1213896 h 2057270"/>
                <a:gd name="connsiteX305" fmla="*/ 398593 w 2347096"/>
                <a:gd name="connsiteY305" fmla="*/ 1237172 h 2057270"/>
                <a:gd name="connsiteX306" fmla="*/ 428518 w 2347096"/>
                <a:gd name="connsiteY306" fmla="*/ 1263772 h 2057270"/>
                <a:gd name="connsiteX307" fmla="*/ 435169 w 2347096"/>
                <a:gd name="connsiteY307" fmla="*/ 1270423 h 2057270"/>
                <a:gd name="connsiteX308" fmla="*/ 448469 w 2347096"/>
                <a:gd name="connsiteY308" fmla="*/ 1277073 h 2057270"/>
                <a:gd name="connsiteX309" fmla="*/ 455119 w 2347096"/>
                <a:gd name="connsiteY309" fmla="*/ 1287048 h 2057270"/>
                <a:gd name="connsiteX310" fmla="*/ 465094 w 2347096"/>
                <a:gd name="connsiteY310" fmla="*/ 1290373 h 2057270"/>
                <a:gd name="connsiteX311" fmla="*/ 475070 w 2347096"/>
                <a:gd name="connsiteY311" fmla="*/ 1297023 h 2057270"/>
                <a:gd name="connsiteX312" fmla="*/ 488370 w 2347096"/>
                <a:gd name="connsiteY312" fmla="*/ 1323624 h 2057270"/>
                <a:gd name="connsiteX313" fmla="*/ 498345 w 2347096"/>
                <a:gd name="connsiteY313" fmla="*/ 1333599 h 2057270"/>
                <a:gd name="connsiteX314" fmla="*/ 504996 w 2347096"/>
                <a:gd name="connsiteY314" fmla="*/ 1346900 h 2057270"/>
                <a:gd name="connsiteX315" fmla="*/ 518296 w 2347096"/>
                <a:gd name="connsiteY315" fmla="*/ 1366850 h 2057270"/>
                <a:gd name="connsiteX316" fmla="*/ 531596 w 2347096"/>
                <a:gd name="connsiteY316" fmla="*/ 1390126 h 2057270"/>
                <a:gd name="connsiteX317" fmla="*/ 534921 w 2347096"/>
                <a:gd name="connsiteY317" fmla="*/ 1413402 h 2057270"/>
                <a:gd name="connsiteX318" fmla="*/ 541572 w 2347096"/>
                <a:gd name="connsiteY318" fmla="*/ 1420052 h 2057270"/>
                <a:gd name="connsiteX319" fmla="*/ 548222 w 2347096"/>
                <a:gd name="connsiteY319" fmla="*/ 1443327 h 2057270"/>
                <a:gd name="connsiteX320" fmla="*/ 564847 w 2347096"/>
                <a:gd name="connsiteY320" fmla="*/ 1456628 h 2057270"/>
                <a:gd name="connsiteX321" fmla="*/ 571497 w 2347096"/>
                <a:gd name="connsiteY321" fmla="*/ 1466603 h 2057270"/>
                <a:gd name="connsiteX322" fmla="*/ 588123 w 2347096"/>
                <a:gd name="connsiteY322" fmla="*/ 1503179 h 2057270"/>
                <a:gd name="connsiteX323" fmla="*/ 594773 w 2347096"/>
                <a:gd name="connsiteY323" fmla="*/ 1516479 h 2057270"/>
                <a:gd name="connsiteX324" fmla="*/ 601423 w 2347096"/>
                <a:gd name="connsiteY324" fmla="*/ 1549730 h 2057270"/>
                <a:gd name="connsiteX325" fmla="*/ 611398 w 2347096"/>
                <a:gd name="connsiteY325" fmla="*/ 1556380 h 2057270"/>
                <a:gd name="connsiteX326" fmla="*/ 618049 w 2347096"/>
                <a:gd name="connsiteY326" fmla="*/ 1573006 h 2057270"/>
                <a:gd name="connsiteX327" fmla="*/ 631349 w 2347096"/>
                <a:gd name="connsiteY327" fmla="*/ 1599607 h 2057270"/>
                <a:gd name="connsiteX328" fmla="*/ 634674 w 2347096"/>
                <a:gd name="connsiteY328" fmla="*/ 1612907 h 2057270"/>
                <a:gd name="connsiteX329" fmla="*/ 637999 w 2347096"/>
                <a:gd name="connsiteY329" fmla="*/ 1622882 h 2057270"/>
                <a:gd name="connsiteX330" fmla="*/ 644649 w 2347096"/>
                <a:gd name="connsiteY330" fmla="*/ 1649483 h 2057270"/>
                <a:gd name="connsiteX331" fmla="*/ 651300 w 2347096"/>
                <a:gd name="connsiteY331" fmla="*/ 1662783 h 2057270"/>
                <a:gd name="connsiteX332" fmla="*/ 657950 w 2347096"/>
                <a:gd name="connsiteY332" fmla="*/ 1682734 h 2057270"/>
                <a:gd name="connsiteX333" fmla="*/ 661275 w 2347096"/>
                <a:gd name="connsiteY333" fmla="*/ 1692709 h 2057270"/>
                <a:gd name="connsiteX334" fmla="*/ 667925 w 2347096"/>
                <a:gd name="connsiteY334" fmla="*/ 1706010 h 2057270"/>
                <a:gd name="connsiteX335" fmla="*/ 687876 w 2347096"/>
                <a:gd name="connsiteY335" fmla="*/ 1715985 h 2057270"/>
                <a:gd name="connsiteX336" fmla="*/ 697851 w 2347096"/>
                <a:gd name="connsiteY336" fmla="*/ 1706010 h 2057270"/>
                <a:gd name="connsiteX337" fmla="*/ 691201 w 2347096"/>
                <a:gd name="connsiteY337" fmla="*/ 1696034 h 2057270"/>
                <a:gd name="connsiteX338" fmla="*/ 667925 w 2347096"/>
                <a:gd name="connsiteY338" fmla="*/ 1699359 h 2057270"/>
                <a:gd name="connsiteX339" fmla="*/ 674575 w 2347096"/>
                <a:gd name="connsiteY339" fmla="*/ 1715985 h 2057270"/>
                <a:gd name="connsiteX340" fmla="*/ 681225 w 2347096"/>
                <a:gd name="connsiteY340" fmla="*/ 1749236 h 2057270"/>
                <a:gd name="connsiteX341" fmla="*/ 687876 w 2347096"/>
                <a:gd name="connsiteY341" fmla="*/ 1775836 h 2057270"/>
                <a:gd name="connsiteX342" fmla="*/ 691201 w 2347096"/>
                <a:gd name="connsiteY342" fmla="*/ 1805762 h 2057270"/>
                <a:gd name="connsiteX343" fmla="*/ 697851 w 2347096"/>
                <a:gd name="connsiteY343" fmla="*/ 1825713 h 2057270"/>
                <a:gd name="connsiteX344" fmla="*/ 704501 w 2347096"/>
                <a:gd name="connsiteY344" fmla="*/ 1852314 h 2057270"/>
                <a:gd name="connsiteX345" fmla="*/ 714476 w 2347096"/>
                <a:gd name="connsiteY345" fmla="*/ 1885564 h 2057270"/>
                <a:gd name="connsiteX346" fmla="*/ 721126 w 2347096"/>
                <a:gd name="connsiteY346" fmla="*/ 1892215 h 2057270"/>
                <a:gd name="connsiteX347" fmla="*/ 727777 w 2347096"/>
                <a:gd name="connsiteY347" fmla="*/ 1912165 h 2057270"/>
                <a:gd name="connsiteX348" fmla="*/ 731102 w 2347096"/>
                <a:gd name="connsiteY348" fmla="*/ 1922140 h 2057270"/>
                <a:gd name="connsiteX349" fmla="*/ 751052 w 2347096"/>
                <a:gd name="connsiteY349" fmla="*/ 1948741 h 2057270"/>
                <a:gd name="connsiteX350" fmla="*/ 754377 w 2347096"/>
                <a:gd name="connsiteY350" fmla="*/ 1958716 h 2057270"/>
                <a:gd name="connsiteX351" fmla="*/ 761028 w 2347096"/>
                <a:gd name="connsiteY351" fmla="*/ 1968692 h 2057270"/>
                <a:gd name="connsiteX352" fmla="*/ 777653 w 2347096"/>
                <a:gd name="connsiteY352" fmla="*/ 1991967 h 2057270"/>
                <a:gd name="connsiteX353" fmla="*/ 777653 w 2347096"/>
                <a:gd name="connsiteY353" fmla="*/ 2011918 h 2057270"/>
                <a:gd name="connsiteX354" fmla="*/ 757702 w 2347096"/>
                <a:gd name="connsiteY354" fmla="*/ 2018568 h 2057270"/>
                <a:gd name="connsiteX355" fmla="*/ 757702 w 2347096"/>
                <a:gd name="connsiteY355" fmla="*/ 2041844 h 2057270"/>
                <a:gd name="connsiteX356" fmla="*/ 767678 w 2347096"/>
                <a:gd name="connsiteY356" fmla="*/ 2035194 h 2057270"/>
                <a:gd name="connsiteX357" fmla="*/ 761028 w 2347096"/>
                <a:gd name="connsiteY357" fmla="*/ 2035194 h 20572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</a:cxnLst>
              <a:rect l="l" t="t" r="r" b="b"/>
              <a:pathLst>
                <a:path w="2347096" h="2057270">
                  <a:moveTo>
                    <a:pt x="761028" y="2035194"/>
                  </a:moveTo>
                  <a:cubicBezTo>
                    <a:pt x="827255" y="2057270"/>
                    <a:pt x="773970" y="2042003"/>
                    <a:pt x="927282" y="2038519"/>
                  </a:cubicBezTo>
                  <a:lnTo>
                    <a:pt x="947233" y="2035194"/>
                  </a:lnTo>
                  <a:cubicBezTo>
                    <a:pt x="952793" y="2034183"/>
                    <a:pt x="958216" y="2032200"/>
                    <a:pt x="963858" y="2031868"/>
                  </a:cubicBezTo>
                  <a:cubicBezTo>
                    <a:pt x="995964" y="2029979"/>
                    <a:pt x="1028143" y="2029651"/>
                    <a:pt x="1060286" y="2028543"/>
                  </a:cubicBezTo>
                  <a:cubicBezTo>
                    <a:pt x="1099990" y="2017199"/>
                    <a:pt x="1067110" y="2025193"/>
                    <a:pt x="1113487" y="2018568"/>
                  </a:cubicBezTo>
                  <a:cubicBezTo>
                    <a:pt x="1119082" y="2017769"/>
                    <a:pt x="1124487" y="2015779"/>
                    <a:pt x="1130113" y="2015243"/>
                  </a:cubicBezTo>
                  <a:cubicBezTo>
                    <a:pt x="1147801" y="2013558"/>
                    <a:pt x="1165607" y="2013394"/>
                    <a:pt x="1183314" y="2011918"/>
                  </a:cubicBezTo>
                  <a:cubicBezTo>
                    <a:pt x="1205515" y="2010068"/>
                    <a:pt x="1227841" y="2008930"/>
                    <a:pt x="1249816" y="2005268"/>
                  </a:cubicBezTo>
                  <a:cubicBezTo>
                    <a:pt x="1256466" y="2004160"/>
                    <a:pt x="1263185" y="2003405"/>
                    <a:pt x="1269766" y="2001943"/>
                  </a:cubicBezTo>
                  <a:cubicBezTo>
                    <a:pt x="1273188" y="2001183"/>
                    <a:pt x="1276254" y="1998967"/>
                    <a:pt x="1279742" y="1998618"/>
                  </a:cubicBezTo>
                  <a:cubicBezTo>
                    <a:pt x="1298523" y="1996740"/>
                    <a:pt x="1317426" y="1996401"/>
                    <a:pt x="1336268" y="1995292"/>
                  </a:cubicBezTo>
                  <a:cubicBezTo>
                    <a:pt x="1354411" y="1989245"/>
                    <a:pt x="1341137" y="1993008"/>
                    <a:pt x="1369519" y="1988642"/>
                  </a:cubicBezTo>
                  <a:cubicBezTo>
                    <a:pt x="1376183" y="1987617"/>
                    <a:pt x="1382780" y="1986153"/>
                    <a:pt x="1389470" y="1985317"/>
                  </a:cubicBezTo>
                  <a:cubicBezTo>
                    <a:pt x="1400523" y="1983935"/>
                    <a:pt x="1411650" y="1983222"/>
                    <a:pt x="1422721" y="1981992"/>
                  </a:cubicBezTo>
                  <a:cubicBezTo>
                    <a:pt x="1431602" y="1981005"/>
                    <a:pt x="1440454" y="1979775"/>
                    <a:pt x="1449321" y="1978667"/>
                  </a:cubicBezTo>
                  <a:cubicBezTo>
                    <a:pt x="1459730" y="1975198"/>
                    <a:pt x="1471518" y="1970702"/>
                    <a:pt x="1482572" y="1968692"/>
                  </a:cubicBezTo>
                  <a:cubicBezTo>
                    <a:pt x="1490283" y="1967290"/>
                    <a:pt x="1498137" y="1966769"/>
                    <a:pt x="1505848" y="1965367"/>
                  </a:cubicBezTo>
                  <a:cubicBezTo>
                    <a:pt x="1510344" y="1964550"/>
                    <a:pt x="1514657" y="1962884"/>
                    <a:pt x="1519148" y="1962042"/>
                  </a:cubicBezTo>
                  <a:cubicBezTo>
                    <a:pt x="1532401" y="1959557"/>
                    <a:pt x="1545968" y="1958661"/>
                    <a:pt x="1559049" y="1955391"/>
                  </a:cubicBezTo>
                  <a:cubicBezTo>
                    <a:pt x="1563483" y="1954283"/>
                    <a:pt x="1567973" y="1953379"/>
                    <a:pt x="1572350" y="1952066"/>
                  </a:cubicBezTo>
                  <a:cubicBezTo>
                    <a:pt x="1579064" y="1950052"/>
                    <a:pt x="1585426" y="1946791"/>
                    <a:pt x="1592300" y="1945416"/>
                  </a:cubicBezTo>
                  <a:cubicBezTo>
                    <a:pt x="1603729" y="1943130"/>
                    <a:pt x="1611268" y="1941897"/>
                    <a:pt x="1622226" y="1938766"/>
                  </a:cubicBezTo>
                  <a:cubicBezTo>
                    <a:pt x="1646082" y="1931950"/>
                    <a:pt x="1615027" y="1938876"/>
                    <a:pt x="1648827" y="1932116"/>
                  </a:cubicBezTo>
                  <a:cubicBezTo>
                    <a:pt x="1652152" y="1929899"/>
                    <a:pt x="1655228" y="1927253"/>
                    <a:pt x="1658802" y="1925466"/>
                  </a:cubicBezTo>
                  <a:cubicBezTo>
                    <a:pt x="1669946" y="1919893"/>
                    <a:pt x="1689210" y="1919870"/>
                    <a:pt x="1698703" y="1918815"/>
                  </a:cubicBezTo>
                  <a:cubicBezTo>
                    <a:pt x="1707570" y="1916598"/>
                    <a:pt x="1716633" y="1915055"/>
                    <a:pt x="1725304" y="1912165"/>
                  </a:cubicBezTo>
                  <a:cubicBezTo>
                    <a:pt x="1728629" y="1911057"/>
                    <a:pt x="1732144" y="1910407"/>
                    <a:pt x="1735279" y="1908840"/>
                  </a:cubicBezTo>
                  <a:cubicBezTo>
                    <a:pt x="1738853" y="1907053"/>
                    <a:pt x="1741581" y="1903764"/>
                    <a:pt x="1745254" y="1902190"/>
                  </a:cubicBezTo>
                  <a:cubicBezTo>
                    <a:pt x="1749455" y="1900390"/>
                    <a:pt x="1754178" y="1900178"/>
                    <a:pt x="1758555" y="1898865"/>
                  </a:cubicBezTo>
                  <a:cubicBezTo>
                    <a:pt x="1768626" y="1895844"/>
                    <a:pt x="1778506" y="1892215"/>
                    <a:pt x="1788481" y="1888890"/>
                  </a:cubicBezTo>
                  <a:cubicBezTo>
                    <a:pt x="1791806" y="1887782"/>
                    <a:pt x="1795321" y="1887131"/>
                    <a:pt x="1798456" y="1885564"/>
                  </a:cubicBezTo>
                  <a:cubicBezTo>
                    <a:pt x="1806986" y="1881299"/>
                    <a:pt x="1812644" y="1877686"/>
                    <a:pt x="1821732" y="1875589"/>
                  </a:cubicBezTo>
                  <a:cubicBezTo>
                    <a:pt x="1832745" y="1873048"/>
                    <a:pt x="1844259" y="1872513"/>
                    <a:pt x="1854982" y="1868939"/>
                  </a:cubicBezTo>
                  <a:cubicBezTo>
                    <a:pt x="1885256" y="1858849"/>
                    <a:pt x="1837439" y="1874328"/>
                    <a:pt x="1881583" y="1862289"/>
                  </a:cubicBezTo>
                  <a:cubicBezTo>
                    <a:pt x="1888346" y="1860445"/>
                    <a:pt x="1894884" y="1857856"/>
                    <a:pt x="1901534" y="1855639"/>
                  </a:cubicBezTo>
                  <a:cubicBezTo>
                    <a:pt x="1904859" y="1854531"/>
                    <a:pt x="1908109" y="1853164"/>
                    <a:pt x="1911509" y="1852314"/>
                  </a:cubicBezTo>
                  <a:cubicBezTo>
                    <a:pt x="1920376" y="1850097"/>
                    <a:pt x="1929439" y="1848553"/>
                    <a:pt x="1938110" y="1845663"/>
                  </a:cubicBezTo>
                  <a:cubicBezTo>
                    <a:pt x="1944760" y="1843446"/>
                    <a:pt x="1951260" y="1840713"/>
                    <a:pt x="1958060" y="1839013"/>
                  </a:cubicBezTo>
                  <a:cubicBezTo>
                    <a:pt x="1962494" y="1837905"/>
                    <a:pt x="1966984" y="1837001"/>
                    <a:pt x="1971361" y="1835688"/>
                  </a:cubicBezTo>
                  <a:cubicBezTo>
                    <a:pt x="1978075" y="1833674"/>
                    <a:pt x="1984661" y="1831255"/>
                    <a:pt x="1991311" y="1829038"/>
                  </a:cubicBezTo>
                  <a:lnTo>
                    <a:pt x="2001286" y="1825713"/>
                  </a:lnTo>
                  <a:cubicBezTo>
                    <a:pt x="2011189" y="1815812"/>
                    <a:pt x="2004098" y="1820919"/>
                    <a:pt x="2017912" y="1815738"/>
                  </a:cubicBezTo>
                  <a:cubicBezTo>
                    <a:pt x="2023501" y="1813642"/>
                    <a:pt x="2028875" y="1810975"/>
                    <a:pt x="2034537" y="1809087"/>
                  </a:cubicBezTo>
                  <a:cubicBezTo>
                    <a:pt x="2038873" y="1807642"/>
                    <a:pt x="2043461" y="1807075"/>
                    <a:pt x="2047838" y="1805762"/>
                  </a:cubicBezTo>
                  <a:cubicBezTo>
                    <a:pt x="2054552" y="1803748"/>
                    <a:pt x="2061138" y="1801329"/>
                    <a:pt x="2067788" y="1799112"/>
                  </a:cubicBezTo>
                  <a:lnTo>
                    <a:pt x="2077764" y="1795787"/>
                  </a:lnTo>
                  <a:lnTo>
                    <a:pt x="2087739" y="1792462"/>
                  </a:lnTo>
                  <a:cubicBezTo>
                    <a:pt x="2088847" y="1789137"/>
                    <a:pt x="2088212" y="1784524"/>
                    <a:pt x="2091064" y="1782487"/>
                  </a:cubicBezTo>
                  <a:cubicBezTo>
                    <a:pt x="2096768" y="1778412"/>
                    <a:pt x="2111014" y="1775836"/>
                    <a:pt x="2111014" y="1775836"/>
                  </a:cubicBezTo>
                  <a:cubicBezTo>
                    <a:pt x="2113231" y="1773619"/>
                    <a:pt x="2114990" y="1770821"/>
                    <a:pt x="2117665" y="1769186"/>
                  </a:cubicBezTo>
                  <a:cubicBezTo>
                    <a:pt x="2164078" y="1740823"/>
                    <a:pt x="2153259" y="1745129"/>
                    <a:pt x="2180841" y="1735935"/>
                  </a:cubicBezTo>
                  <a:cubicBezTo>
                    <a:pt x="2202704" y="1714075"/>
                    <a:pt x="2161588" y="1753203"/>
                    <a:pt x="2207442" y="1722635"/>
                  </a:cubicBezTo>
                  <a:cubicBezTo>
                    <a:pt x="2214092" y="1718202"/>
                    <a:pt x="2219811" y="1711863"/>
                    <a:pt x="2227393" y="1709335"/>
                  </a:cubicBezTo>
                  <a:cubicBezTo>
                    <a:pt x="2252705" y="1700897"/>
                    <a:pt x="2240469" y="1704059"/>
                    <a:pt x="2263969" y="1699359"/>
                  </a:cubicBezTo>
                  <a:cubicBezTo>
                    <a:pt x="2279776" y="1688821"/>
                    <a:pt x="2270154" y="1693972"/>
                    <a:pt x="2293894" y="1686059"/>
                  </a:cubicBezTo>
                  <a:lnTo>
                    <a:pt x="2303870" y="1682734"/>
                  </a:lnTo>
                  <a:cubicBezTo>
                    <a:pt x="2310520" y="1678301"/>
                    <a:pt x="2318169" y="1675085"/>
                    <a:pt x="2323820" y="1669434"/>
                  </a:cubicBezTo>
                  <a:cubicBezTo>
                    <a:pt x="2339599" y="1653655"/>
                    <a:pt x="2331173" y="1658116"/>
                    <a:pt x="2347096" y="1652808"/>
                  </a:cubicBezTo>
                  <a:cubicBezTo>
                    <a:pt x="2345988" y="1649483"/>
                    <a:pt x="2345960" y="1645570"/>
                    <a:pt x="2343771" y="1642833"/>
                  </a:cubicBezTo>
                  <a:cubicBezTo>
                    <a:pt x="2341275" y="1639713"/>
                    <a:pt x="2337448" y="1637806"/>
                    <a:pt x="2333796" y="1636183"/>
                  </a:cubicBezTo>
                  <a:cubicBezTo>
                    <a:pt x="2315451" y="1628029"/>
                    <a:pt x="2315102" y="1630677"/>
                    <a:pt x="2297220" y="1626207"/>
                  </a:cubicBezTo>
                  <a:cubicBezTo>
                    <a:pt x="2293819" y="1625357"/>
                    <a:pt x="2290569" y="1623990"/>
                    <a:pt x="2287244" y="1622882"/>
                  </a:cubicBezTo>
                  <a:cubicBezTo>
                    <a:pt x="2283919" y="1620665"/>
                    <a:pt x="2279900" y="1619239"/>
                    <a:pt x="2277269" y="1616232"/>
                  </a:cubicBezTo>
                  <a:cubicBezTo>
                    <a:pt x="2272902" y="1611241"/>
                    <a:pt x="2265434" y="1595042"/>
                    <a:pt x="2257318" y="1589631"/>
                  </a:cubicBezTo>
                  <a:cubicBezTo>
                    <a:pt x="2253194" y="1586882"/>
                    <a:pt x="2248451" y="1585198"/>
                    <a:pt x="2244018" y="1582981"/>
                  </a:cubicBezTo>
                  <a:cubicBezTo>
                    <a:pt x="2241801" y="1579656"/>
                    <a:pt x="2240693" y="1575223"/>
                    <a:pt x="2237368" y="1573006"/>
                  </a:cubicBezTo>
                  <a:cubicBezTo>
                    <a:pt x="2233566" y="1570471"/>
                    <a:pt x="2228347" y="1571286"/>
                    <a:pt x="2224068" y="1569681"/>
                  </a:cubicBezTo>
                  <a:cubicBezTo>
                    <a:pt x="2219427" y="1567941"/>
                    <a:pt x="2215323" y="1564984"/>
                    <a:pt x="2210767" y="1563031"/>
                  </a:cubicBezTo>
                  <a:cubicBezTo>
                    <a:pt x="2207546" y="1561650"/>
                    <a:pt x="2204117" y="1560814"/>
                    <a:pt x="2200792" y="1559706"/>
                  </a:cubicBezTo>
                  <a:cubicBezTo>
                    <a:pt x="2177402" y="1544110"/>
                    <a:pt x="2207058" y="1562055"/>
                    <a:pt x="2174191" y="1549730"/>
                  </a:cubicBezTo>
                  <a:cubicBezTo>
                    <a:pt x="2170449" y="1548327"/>
                    <a:pt x="2167790" y="1544867"/>
                    <a:pt x="2164216" y="1543080"/>
                  </a:cubicBezTo>
                  <a:cubicBezTo>
                    <a:pt x="2154930" y="1538437"/>
                    <a:pt x="2139543" y="1537655"/>
                    <a:pt x="2130965" y="1536430"/>
                  </a:cubicBezTo>
                  <a:cubicBezTo>
                    <a:pt x="2103666" y="1527330"/>
                    <a:pt x="2147024" y="1541058"/>
                    <a:pt x="2094389" y="1529780"/>
                  </a:cubicBezTo>
                  <a:cubicBezTo>
                    <a:pt x="2087535" y="1528311"/>
                    <a:pt x="2081088" y="1525347"/>
                    <a:pt x="2074438" y="1523130"/>
                  </a:cubicBezTo>
                  <a:cubicBezTo>
                    <a:pt x="2064922" y="1519958"/>
                    <a:pt x="2061612" y="1518569"/>
                    <a:pt x="2051163" y="1516479"/>
                  </a:cubicBezTo>
                  <a:cubicBezTo>
                    <a:pt x="2028923" y="1512031"/>
                    <a:pt x="2020155" y="1512149"/>
                    <a:pt x="1994636" y="1509829"/>
                  </a:cubicBezTo>
                  <a:cubicBezTo>
                    <a:pt x="1934784" y="1510937"/>
                    <a:pt x="1874868" y="1510165"/>
                    <a:pt x="1815081" y="1513154"/>
                  </a:cubicBezTo>
                  <a:cubicBezTo>
                    <a:pt x="1810907" y="1513363"/>
                    <a:pt x="1792230" y="1521362"/>
                    <a:pt x="1785156" y="1523130"/>
                  </a:cubicBezTo>
                  <a:cubicBezTo>
                    <a:pt x="1777720" y="1524989"/>
                    <a:pt x="1756763" y="1529866"/>
                    <a:pt x="1751905" y="1533105"/>
                  </a:cubicBezTo>
                  <a:lnTo>
                    <a:pt x="1731954" y="1546405"/>
                  </a:lnTo>
                  <a:cubicBezTo>
                    <a:pt x="1728629" y="1548622"/>
                    <a:pt x="1725553" y="1551268"/>
                    <a:pt x="1721979" y="1553055"/>
                  </a:cubicBezTo>
                  <a:lnTo>
                    <a:pt x="1708678" y="1559706"/>
                  </a:lnTo>
                  <a:cubicBezTo>
                    <a:pt x="1706461" y="1563031"/>
                    <a:pt x="1703651" y="1566029"/>
                    <a:pt x="1702028" y="1569681"/>
                  </a:cubicBezTo>
                  <a:cubicBezTo>
                    <a:pt x="1699181" y="1576087"/>
                    <a:pt x="1695378" y="1589631"/>
                    <a:pt x="1695378" y="1589631"/>
                  </a:cubicBezTo>
                  <a:cubicBezTo>
                    <a:pt x="1696486" y="1607365"/>
                    <a:pt x="1697094" y="1625137"/>
                    <a:pt x="1698703" y="1642833"/>
                  </a:cubicBezTo>
                  <a:cubicBezTo>
                    <a:pt x="1701347" y="1671921"/>
                    <a:pt x="1709097" y="1667031"/>
                    <a:pt x="1698703" y="1706010"/>
                  </a:cubicBezTo>
                  <a:cubicBezTo>
                    <a:pt x="1697673" y="1709871"/>
                    <a:pt x="1692380" y="1711037"/>
                    <a:pt x="1688728" y="1712660"/>
                  </a:cubicBezTo>
                  <a:cubicBezTo>
                    <a:pt x="1682322" y="1715507"/>
                    <a:pt x="1675427" y="1717093"/>
                    <a:pt x="1668777" y="1719310"/>
                  </a:cubicBezTo>
                  <a:cubicBezTo>
                    <a:pt x="1665452" y="1720418"/>
                    <a:pt x="1661937" y="1721068"/>
                    <a:pt x="1658802" y="1722635"/>
                  </a:cubicBezTo>
                  <a:cubicBezTo>
                    <a:pt x="1654369" y="1724852"/>
                    <a:pt x="1650341" y="1728210"/>
                    <a:pt x="1645502" y="1729285"/>
                  </a:cubicBezTo>
                  <a:cubicBezTo>
                    <a:pt x="1630200" y="1732685"/>
                    <a:pt x="1598950" y="1735935"/>
                    <a:pt x="1598950" y="1735935"/>
                  </a:cubicBezTo>
                  <a:lnTo>
                    <a:pt x="1306342" y="1732610"/>
                  </a:lnTo>
                  <a:cubicBezTo>
                    <a:pt x="1301773" y="1732511"/>
                    <a:pt x="1297419" y="1730598"/>
                    <a:pt x="1293042" y="1729285"/>
                  </a:cubicBezTo>
                  <a:cubicBezTo>
                    <a:pt x="1286328" y="1727271"/>
                    <a:pt x="1273092" y="1722635"/>
                    <a:pt x="1273092" y="1722635"/>
                  </a:cubicBezTo>
                  <a:cubicBezTo>
                    <a:pt x="1252371" y="1701917"/>
                    <a:pt x="1282374" y="1729933"/>
                    <a:pt x="1256466" y="1712660"/>
                  </a:cubicBezTo>
                  <a:cubicBezTo>
                    <a:pt x="1231560" y="1696055"/>
                    <a:pt x="1260234" y="1707265"/>
                    <a:pt x="1236516" y="1699359"/>
                  </a:cubicBezTo>
                  <a:cubicBezTo>
                    <a:pt x="1234299" y="1697142"/>
                    <a:pt x="1232669" y="1694111"/>
                    <a:pt x="1229865" y="1692709"/>
                  </a:cubicBezTo>
                  <a:cubicBezTo>
                    <a:pt x="1223595" y="1689574"/>
                    <a:pt x="1215747" y="1689947"/>
                    <a:pt x="1209915" y="1686059"/>
                  </a:cubicBezTo>
                  <a:cubicBezTo>
                    <a:pt x="1197024" y="1677465"/>
                    <a:pt x="1203731" y="1680673"/>
                    <a:pt x="1189964" y="1676084"/>
                  </a:cubicBezTo>
                  <a:cubicBezTo>
                    <a:pt x="1181098" y="1649482"/>
                    <a:pt x="1194397" y="1680516"/>
                    <a:pt x="1176664" y="1662783"/>
                  </a:cubicBezTo>
                  <a:cubicBezTo>
                    <a:pt x="1158877" y="1644996"/>
                    <a:pt x="1169807" y="1642695"/>
                    <a:pt x="1150063" y="1629532"/>
                  </a:cubicBezTo>
                  <a:cubicBezTo>
                    <a:pt x="1143413" y="1625099"/>
                    <a:pt x="1137695" y="1618759"/>
                    <a:pt x="1130113" y="1616232"/>
                  </a:cubicBezTo>
                  <a:cubicBezTo>
                    <a:pt x="1123463" y="1614015"/>
                    <a:pt x="1115995" y="1613470"/>
                    <a:pt x="1110162" y="1609582"/>
                  </a:cubicBezTo>
                  <a:cubicBezTo>
                    <a:pt x="1106837" y="1607365"/>
                    <a:pt x="1103839" y="1604555"/>
                    <a:pt x="1100187" y="1602932"/>
                  </a:cubicBezTo>
                  <a:cubicBezTo>
                    <a:pt x="1093781" y="1600085"/>
                    <a:pt x="1086886" y="1598499"/>
                    <a:pt x="1080236" y="1596282"/>
                  </a:cubicBezTo>
                  <a:cubicBezTo>
                    <a:pt x="1076911" y="1595174"/>
                    <a:pt x="1073177" y="1594900"/>
                    <a:pt x="1070261" y="1592956"/>
                  </a:cubicBezTo>
                  <a:cubicBezTo>
                    <a:pt x="1057370" y="1584362"/>
                    <a:pt x="1064077" y="1587570"/>
                    <a:pt x="1050310" y="1582981"/>
                  </a:cubicBezTo>
                  <a:cubicBezTo>
                    <a:pt x="1021723" y="1563923"/>
                    <a:pt x="1057892" y="1586772"/>
                    <a:pt x="1030360" y="1573006"/>
                  </a:cubicBezTo>
                  <a:cubicBezTo>
                    <a:pt x="1007398" y="1561525"/>
                    <a:pt x="1034765" y="1569951"/>
                    <a:pt x="1007084" y="1563031"/>
                  </a:cubicBezTo>
                  <a:cubicBezTo>
                    <a:pt x="1003759" y="1559706"/>
                    <a:pt x="1001220" y="1555339"/>
                    <a:pt x="997109" y="1553055"/>
                  </a:cubicBezTo>
                  <a:cubicBezTo>
                    <a:pt x="990981" y="1549651"/>
                    <a:pt x="977158" y="1546405"/>
                    <a:pt x="977158" y="1546405"/>
                  </a:cubicBezTo>
                  <a:cubicBezTo>
                    <a:pt x="973833" y="1544188"/>
                    <a:pt x="970757" y="1541542"/>
                    <a:pt x="967183" y="1539755"/>
                  </a:cubicBezTo>
                  <a:cubicBezTo>
                    <a:pt x="964048" y="1538188"/>
                    <a:pt x="959945" y="1538619"/>
                    <a:pt x="957208" y="1536430"/>
                  </a:cubicBezTo>
                  <a:cubicBezTo>
                    <a:pt x="935723" y="1519242"/>
                    <a:pt x="965656" y="1531487"/>
                    <a:pt x="940582" y="1523130"/>
                  </a:cubicBezTo>
                  <a:lnTo>
                    <a:pt x="904006" y="1486554"/>
                  </a:lnTo>
                  <a:lnTo>
                    <a:pt x="894031" y="1476578"/>
                  </a:lnTo>
                  <a:lnTo>
                    <a:pt x="884056" y="1466603"/>
                  </a:lnTo>
                  <a:cubicBezTo>
                    <a:pt x="882948" y="1463278"/>
                    <a:pt x="882920" y="1459365"/>
                    <a:pt x="880731" y="1456628"/>
                  </a:cubicBezTo>
                  <a:cubicBezTo>
                    <a:pt x="878235" y="1453508"/>
                    <a:pt x="873876" y="1452474"/>
                    <a:pt x="870756" y="1449978"/>
                  </a:cubicBezTo>
                  <a:cubicBezTo>
                    <a:pt x="868308" y="1448019"/>
                    <a:pt x="866322" y="1445544"/>
                    <a:pt x="864105" y="1443327"/>
                  </a:cubicBezTo>
                  <a:cubicBezTo>
                    <a:pt x="859923" y="1430782"/>
                    <a:pt x="858914" y="1424838"/>
                    <a:pt x="847480" y="1413402"/>
                  </a:cubicBezTo>
                  <a:cubicBezTo>
                    <a:pt x="841295" y="1407216"/>
                    <a:pt x="838375" y="1405165"/>
                    <a:pt x="834180" y="1396776"/>
                  </a:cubicBezTo>
                  <a:cubicBezTo>
                    <a:pt x="832612" y="1393641"/>
                    <a:pt x="833332" y="1389279"/>
                    <a:pt x="830854" y="1386801"/>
                  </a:cubicBezTo>
                  <a:cubicBezTo>
                    <a:pt x="828376" y="1384323"/>
                    <a:pt x="824204" y="1384584"/>
                    <a:pt x="820879" y="1383476"/>
                  </a:cubicBezTo>
                  <a:cubicBezTo>
                    <a:pt x="818662" y="1376826"/>
                    <a:pt x="818117" y="1369358"/>
                    <a:pt x="814229" y="1363525"/>
                  </a:cubicBezTo>
                  <a:cubicBezTo>
                    <a:pt x="804505" y="1348939"/>
                    <a:pt x="809977" y="1356747"/>
                    <a:pt x="797604" y="1340250"/>
                  </a:cubicBezTo>
                  <a:cubicBezTo>
                    <a:pt x="796495" y="1336925"/>
                    <a:pt x="795846" y="1333409"/>
                    <a:pt x="794278" y="1330274"/>
                  </a:cubicBezTo>
                  <a:cubicBezTo>
                    <a:pt x="792491" y="1326700"/>
                    <a:pt x="789251" y="1323951"/>
                    <a:pt x="787628" y="1320299"/>
                  </a:cubicBezTo>
                  <a:cubicBezTo>
                    <a:pt x="784781" y="1313893"/>
                    <a:pt x="783195" y="1306998"/>
                    <a:pt x="780978" y="1300348"/>
                  </a:cubicBezTo>
                  <a:lnTo>
                    <a:pt x="777653" y="1290373"/>
                  </a:lnTo>
                  <a:lnTo>
                    <a:pt x="774328" y="1280398"/>
                  </a:lnTo>
                  <a:cubicBezTo>
                    <a:pt x="773220" y="1251581"/>
                    <a:pt x="772987" y="1222716"/>
                    <a:pt x="771003" y="1193946"/>
                  </a:cubicBezTo>
                  <a:cubicBezTo>
                    <a:pt x="770762" y="1190449"/>
                    <a:pt x="767678" y="1187475"/>
                    <a:pt x="767678" y="1183970"/>
                  </a:cubicBezTo>
                  <a:cubicBezTo>
                    <a:pt x="767678" y="1176133"/>
                    <a:pt x="769466" y="1168380"/>
                    <a:pt x="771003" y="1160695"/>
                  </a:cubicBezTo>
                  <a:cubicBezTo>
                    <a:pt x="771690" y="1157258"/>
                    <a:pt x="772138" y="1153456"/>
                    <a:pt x="774328" y="1150719"/>
                  </a:cubicBezTo>
                  <a:cubicBezTo>
                    <a:pt x="776824" y="1147598"/>
                    <a:pt x="780978" y="1146286"/>
                    <a:pt x="784303" y="1144069"/>
                  </a:cubicBezTo>
                  <a:cubicBezTo>
                    <a:pt x="786520" y="1137419"/>
                    <a:pt x="791365" y="1131117"/>
                    <a:pt x="790953" y="1124119"/>
                  </a:cubicBezTo>
                  <a:cubicBezTo>
                    <a:pt x="790759" y="1120817"/>
                    <a:pt x="792977" y="1074965"/>
                    <a:pt x="784303" y="1057617"/>
                  </a:cubicBezTo>
                  <a:cubicBezTo>
                    <a:pt x="782516" y="1054043"/>
                    <a:pt x="780149" y="1050763"/>
                    <a:pt x="777653" y="1047642"/>
                  </a:cubicBezTo>
                  <a:cubicBezTo>
                    <a:pt x="775695" y="1045194"/>
                    <a:pt x="773220" y="1043208"/>
                    <a:pt x="771003" y="1040991"/>
                  </a:cubicBezTo>
                  <a:cubicBezTo>
                    <a:pt x="768299" y="1032879"/>
                    <a:pt x="767473" y="1027486"/>
                    <a:pt x="761028" y="1021041"/>
                  </a:cubicBezTo>
                  <a:cubicBezTo>
                    <a:pt x="758202" y="1018215"/>
                    <a:pt x="754173" y="1016888"/>
                    <a:pt x="751052" y="1014391"/>
                  </a:cubicBezTo>
                  <a:cubicBezTo>
                    <a:pt x="748604" y="1012433"/>
                    <a:pt x="747010" y="1009479"/>
                    <a:pt x="744402" y="1007740"/>
                  </a:cubicBezTo>
                  <a:cubicBezTo>
                    <a:pt x="736185" y="1002261"/>
                    <a:pt x="729993" y="1000720"/>
                    <a:pt x="721126" y="997765"/>
                  </a:cubicBezTo>
                  <a:cubicBezTo>
                    <a:pt x="717801" y="994440"/>
                    <a:pt x="715694" y="989002"/>
                    <a:pt x="711151" y="987790"/>
                  </a:cubicBezTo>
                  <a:cubicBezTo>
                    <a:pt x="698255" y="984351"/>
                    <a:pt x="684577" y="985185"/>
                    <a:pt x="671250" y="984465"/>
                  </a:cubicBezTo>
                  <a:cubicBezTo>
                    <a:pt x="643559" y="982968"/>
                    <a:pt x="615832" y="982248"/>
                    <a:pt x="588123" y="981140"/>
                  </a:cubicBezTo>
                  <a:cubicBezTo>
                    <a:pt x="583689" y="980032"/>
                    <a:pt x="579199" y="979128"/>
                    <a:pt x="574822" y="977815"/>
                  </a:cubicBezTo>
                  <a:cubicBezTo>
                    <a:pt x="568108" y="975801"/>
                    <a:pt x="554872" y="971164"/>
                    <a:pt x="554872" y="971164"/>
                  </a:cubicBezTo>
                  <a:cubicBezTo>
                    <a:pt x="550690" y="958618"/>
                    <a:pt x="549682" y="952676"/>
                    <a:pt x="538246" y="941239"/>
                  </a:cubicBezTo>
                  <a:cubicBezTo>
                    <a:pt x="536029" y="939022"/>
                    <a:pt x="533554" y="937036"/>
                    <a:pt x="531596" y="934588"/>
                  </a:cubicBezTo>
                  <a:cubicBezTo>
                    <a:pt x="521136" y="921512"/>
                    <a:pt x="529186" y="926484"/>
                    <a:pt x="514971" y="914638"/>
                  </a:cubicBezTo>
                  <a:cubicBezTo>
                    <a:pt x="511901" y="912080"/>
                    <a:pt x="508030" y="910589"/>
                    <a:pt x="504996" y="907988"/>
                  </a:cubicBezTo>
                  <a:cubicBezTo>
                    <a:pt x="500235" y="903907"/>
                    <a:pt x="491695" y="894687"/>
                    <a:pt x="491695" y="894687"/>
                  </a:cubicBezTo>
                  <a:cubicBezTo>
                    <a:pt x="490587" y="891362"/>
                    <a:pt x="489937" y="887847"/>
                    <a:pt x="488370" y="884712"/>
                  </a:cubicBezTo>
                  <a:cubicBezTo>
                    <a:pt x="475479" y="858930"/>
                    <a:pt x="486752" y="889834"/>
                    <a:pt x="478395" y="864762"/>
                  </a:cubicBezTo>
                  <a:cubicBezTo>
                    <a:pt x="479503" y="853678"/>
                    <a:pt x="479667" y="842459"/>
                    <a:pt x="481720" y="831511"/>
                  </a:cubicBezTo>
                  <a:cubicBezTo>
                    <a:pt x="483012" y="824621"/>
                    <a:pt x="486153" y="818210"/>
                    <a:pt x="488370" y="811560"/>
                  </a:cubicBezTo>
                  <a:cubicBezTo>
                    <a:pt x="492958" y="797794"/>
                    <a:pt x="489751" y="804501"/>
                    <a:pt x="498345" y="791610"/>
                  </a:cubicBezTo>
                  <a:cubicBezTo>
                    <a:pt x="497237" y="781635"/>
                    <a:pt x="496546" y="771604"/>
                    <a:pt x="495020" y="761684"/>
                  </a:cubicBezTo>
                  <a:cubicBezTo>
                    <a:pt x="493287" y="750421"/>
                    <a:pt x="491267" y="748548"/>
                    <a:pt x="488370" y="738408"/>
                  </a:cubicBezTo>
                  <a:cubicBezTo>
                    <a:pt x="487115" y="734014"/>
                    <a:pt x="486300" y="729502"/>
                    <a:pt x="485045" y="725108"/>
                  </a:cubicBezTo>
                  <a:cubicBezTo>
                    <a:pt x="484082" y="721738"/>
                    <a:pt x="482570" y="718533"/>
                    <a:pt x="481720" y="715132"/>
                  </a:cubicBezTo>
                  <a:cubicBezTo>
                    <a:pt x="475968" y="692124"/>
                    <a:pt x="482692" y="704952"/>
                    <a:pt x="471745" y="688532"/>
                  </a:cubicBezTo>
                  <a:cubicBezTo>
                    <a:pt x="462327" y="660275"/>
                    <a:pt x="475462" y="694725"/>
                    <a:pt x="461769" y="671906"/>
                  </a:cubicBezTo>
                  <a:cubicBezTo>
                    <a:pt x="447329" y="647842"/>
                    <a:pt x="473839" y="677326"/>
                    <a:pt x="448469" y="651956"/>
                  </a:cubicBezTo>
                  <a:cubicBezTo>
                    <a:pt x="447361" y="648631"/>
                    <a:pt x="446711" y="645115"/>
                    <a:pt x="445144" y="641980"/>
                  </a:cubicBezTo>
                  <a:cubicBezTo>
                    <a:pt x="443357" y="638406"/>
                    <a:pt x="440117" y="635657"/>
                    <a:pt x="438494" y="632005"/>
                  </a:cubicBezTo>
                  <a:cubicBezTo>
                    <a:pt x="435647" y="625599"/>
                    <a:pt x="431844" y="612055"/>
                    <a:pt x="431844" y="612055"/>
                  </a:cubicBezTo>
                  <a:cubicBezTo>
                    <a:pt x="432952" y="604296"/>
                    <a:pt x="428494" y="592887"/>
                    <a:pt x="435169" y="588779"/>
                  </a:cubicBezTo>
                  <a:cubicBezTo>
                    <a:pt x="448902" y="580328"/>
                    <a:pt x="485309" y="586734"/>
                    <a:pt x="501670" y="588779"/>
                  </a:cubicBezTo>
                  <a:cubicBezTo>
                    <a:pt x="508320" y="595429"/>
                    <a:pt x="516404" y="600905"/>
                    <a:pt x="521621" y="608730"/>
                  </a:cubicBezTo>
                  <a:cubicBezTo>
                    <a:pt x="523838" y="612055"/>
                    <a:pt x="526484" y="615131"/>
                    <a:pt x="528271" y="618705"/>
                  </a:cubicBezTo>
                  <a:cubicBezTo>
                    <a:pt x="529838" y="621840"/>
                    <a:pt x="529493" y="625876"/>
                    <a:pt x="531596" y="628680"/>
                  </a:cubicBezTo>
                  <a:cubicBezTo>
                    <a:pt x="536299" y="634950"/>
                    <a:pt x="541701" y="640958"/>
                    <a:pt x="548222" y="645306"/>
                  </a:cubicBezTo>
                  <a:lnTo>
                    <a:pt x="568172" y="658606"/>
                  </a:lnTo>
                  <a:lnTo>
                    <a:pt x="578148" y="665256"/>
                  </a:lnTo>
                  <a:cubicBezTo>
                    <a:pt x="591394" y="685125"/>
                    <a:pt x="576927" y="667847"/>
                    <a:pt x="594773" y="678556"/>
                  </a:cubicBezTo>
                  <a:cubicBezTo>
                    <a:pt x="597461" y="680169"/>
                    <a:pt x="598814" y="683468"/>
                    <a:pt x="601423" y="685207"/>
                  </a:cubicBezTo>
                  <a:cubicBezTo>
                    <a:pt x="605547" y="687957"/>
                    <a:pt x="610290" y="689640"/>
                    <a:pt x="614724" y="691857"/>
                  </a:cubicBezTo>
                  <a:cubicBezTo>
                    <a:pt x="616941" y="695182"/>
                    <a:pt x="617985" y="699714"/>
                    <a:pt x="621374" y="701832"/>
                  </a:cubicBezTo>
                  <a:cubicBezTo>
                    <a:pt x="627318" y="705547"/>
                    <a:pt x="634674" y="706265"/>
                    <a:pt x="641324" y="708482"/>
                  </a:cubicBezTo>
                  <a:lnTo>
                    <a:pt x="651300" y="711807"/>
                  </a:lnTo>
                  <a:cubicBezTo>
                    <a:pt x="654625" y="712915"/>
                    <a:pt x="657838" y="714444"/>
                    <a:pt x="661275" y="715132"/>
                  </a:cubicBezTo>
                  <a:cubicBezTo>
                    <a:pt x="681337" y="719146"/>
                    <a:pt x="672538" y="716671"/>
                    <a:pt x="687876" y="721783"/>
                  </a:cubicBezTo>
                  <a:cubicBezTo>
                    <a:pt x="708935" y="720675"/>
                    <a:pt x="730051" y="720367"/>
                    <a:pt x="751052" y="718458"/>
                  </a:cubicBezTo>
                  <a:cubicBezTo>
                    <a:pt x="762484" y="717419"/>
                    <a:pt x="760773" y="713029"/>
                    <a:pt x="771003" y="708482"/>
                  </a:cubicBezTo>
                  <a:cubicBezTo>
                    <a:pt x="777409" y="705635"/>
                    <a:pt x="790953" y="701832"/>
                    <a:pt x="790953" y="701832"/>
                  </a:cubicBezTo>
                  <a:cubicBezTo>
                    <a:pt x="793170" y="699615"/>
                    <a:pt x="795865" y="697790"/>
                    <a:pt x="797604" y="695182"/>
                  </a:cubicBezTo>
                  <a:cubicBezTo>
                    <a:pt x="803083" y="686965"/>
                    <a:pt x="804624" y="680773"/>
                    <a:pt x="807579" y="671906"/>
                  </a:cubicBezTo>
                  <a:cubicBezTo>
                    <a:pt x="806471" y="660822"/>
                    <a:pt x="806759" y="649509"/>
                    <a:pt x="804254" y="638655"/>
                  </a:cubicBezTo>
                  <a:cubicBezTo>
                    <a:pt x="803355" y="634761"/>
                    <a:pt x="799227" y="632332"/>
                    <a:pt x="797604" y="628680"/>
                  </a:cubicBezTo>
                  <a:cubicBezTo>
                    <a:pt x="785377" y="601170"/>
                    <a:pt x="797960" y="615738"/>
                    <a:pt x="784303" y="602079"/>
                  </a:cubicBezTo>
                  <a:cubicBezTo>
                    <a:pt x="783195" y="598754"/>
                    <a:pt x="782545" y="595239"/>
                    <a:pt x="780978" y="592104"/>
                  </a:cubicBezTo>
                  <a:cubicBezTo>
                    <a:pt x="779191" y="588530"/>
                    <a:pt x="775731" y="585871"/>
                    <a:pt x="774328" y="582129"/>
                  </a:cubicBezTo>
                  <a:cubicBezTo>
                    <a:pt x="770928" y="573061"/>
                    <a:pt x="772411" y="564046"/>
                    <a:pt x="767678" y="555528"/>
                  </a:cubicBezTo>
                  <a:cubicBezTo>
                    <a:pt x="763796" y="548541"/>
                    <a:pt x="754377" y="535578"/>
                    <a:pt x="754377" y="535578"/>
                  </a:cubicBezTo>
                  <a:cubicBezTo>
                    <a:pt x="752160" y="528928"/>
                    <a:pt x="752684" y="520584"/>
                    <a:pt x="747727" y="515627"/>
                  </a:cubicBezTo>
                  <a:cubicBezTo>
                    <a:pt x="744402" y="512302"/>
                    <a:pt x="740762" y="509264"/>
                    <a:pt x="737752" y="505652"/>
                  </a:cubicBezTo>
                  <a:cubicBezTo>
                    <a:pt x="735194" y="502582"/>
                    <a:pt x="733928" y="498502"/>
                    <a:pt x="731102" y="495676"/>
                  </a:cubicBezTo>
                  <a:cubicBezTo>
                    <a:pt x="728276" y="492850"/>
                    <a:pt x="724451" y="491243"/>
                    <a:pt x="721126" y="489026"/>
                  </a:cubicBezTo>
                  <a:cubicBezTo>
                    <a:pt x="708934" y="470739"/>
                    <a:pt x="721126" y="486255"/>
                    <a:pt x="704501" y="472401"/>
                  </a:cubicBezTo>
                  <a:cubicBezTo>
                    <a:pt x="695552" y="464944"/>
                    <a:pt x="695164" y="460493"/>
                    <a:pt x="684550" y="455775"/>
                  </a:cubicBezTo>
                  <a:cubicBezTo>
                    <a:pt x="678144" y="452928"/>
                    <a:pt x="670433" y="453013"/>
                    <a:pt x="664600" y="449125"/>
                  </a:cubicBezTo>
                  <a:cubicBezTo>
                    <a:pt x="641733" y="433881"/>
                    <a:pt x="652231" y="438352"/>
                    <a:pt x="634674" y="432500"/>
                  </a:cubicBezTo>
                  <a:cubicBezTo>
                    <a:pt x="621376" y="412551"/>
                    <a:pt x="635781" y="431389"/>
                    <a:pt x="618049" y="415874"/>
                  </a:cubicBezTo>
                  <a:cubicBezTo>
                    <a:pt x="612151" y="410713"/>
                    <a:pt x="607944" y="403596"/>
                    <a:pt x="601423" y="399249"/>
                  </a:cubicBezTo>
                  <a:cubicBezTo>
                    <a:pt x="588839" y="390860"/>
                    <a:pt x="594273" y="395425"/>
                    <a:pt x="584798" y="385948"/>
                  </a:cubicBezTo>
                  <a:cubicBezTo>
                    <a:pt x="583690" y="382623"/>
                    <a:pt x="583276" y="378978"/>
                    <a:pt x="581473" y="375973"/>
                  </a:cubicBezTo>
                  <a:cubicBezTo>
                    <a:pt x="578315" y="370710"/>
                    <a:pt x="569376" y="365692"/>
                    <a:pt x="564847" y="362673"/>
                  </a:cubicBezTo>
                  <a:cubicBezTo>
                    <a:pt x="562630" y="359348"/>
                    <a:pt x="560693" y="355819"/>
                    <a:pt x="558197" y="352698"/>
                  </a:cubicBezTo>
                  <a:cubicBezTo>
                    <a:pt x="551289" y="344062"/>
                    <a:pt x="550013" y="347583"/>
                    <a:pt x="544897" y="336072"/>
                  </a:cubicBezTo>
                  <a:cubicBezTo>
                    <a:pt x="542050" y="329666"/>
                    <a:pt x="540463" y="322772"/>
                    <a:pt x="538246" y="316122"/>
                  </a:cubicBezTo>
                  <a:cubicBezTo>
                    <a:pt x="537137" y="312797"/>
                    <a:pt x="536865" y="309062"/>
                    <a:pt x="534921" y="306146"/>
                  </a:cubicBezTo>
                  <a:lnTo>
                    <a:pt x="528271" y="296171"/>
                  </a:lnTo>
                  <a:cubicBezTo>
                    <a:pt x="527163" y="271787"/>
                    <a:pt x="526892" y="247350"/>
                    <a:pt x="524946" y="223019"/>
                  </a:cubicBezTo>
                  <a:cubicBezTo>
                    <a:pt x="524150" y="213071"/>
                    <a:pt x="519240" y="211607"/>
                    <a:pt x="514971" y="203068"/>
                  </a:cubicBezTo>
                  <a:cubicBezTo>
                    <a:pt x="513404" y="199933"/>
                    <a:pt x="513213" y="196228"/>
                    <a:pt x="511646" y="193093"/>
                  </a:cubicBezTo>
                  <a:cubicBezTo>
                    <a:pt x="504821" y="179443"/>
                    <a:pt x="506595" y="186780"/>
                    <a:pt x="498345" y="176468"/>
                  </a:cubicBezTo>
                  <a:cubicBezTo>
                    <a:pt x="495848" y="173347"/>
                    <a:pt x="494521" y="169318"/>
                    <a:pt x="491695" y="166492"/>
                  </a:cubicBezTo>
                  <a:cubicBezTo>
                    <a:pt x="485250" y="160047"/>
                    <a:pt x="479857" y="159221"/>
                    <a:pt x="471745" y="156517"/>
                  </a:cubicBezTo>
                  <a:cubicBezTo>
                    <a:pt x="461205" y="140710"/>
                    <a:pt x="468885" y="147806"/>
                    <a:pt x="445144" y="139892"/>
                  </a:cubicBezTo>
                  <a:lnTo>
                    <a:pt x="435169" y="136567"/>
                  </a:lnTo>
                  <a:lnTo>
                    <a:pt x="425193" y="133242"/>
                  </a:lnTo>
                  <a:cubicBezTo>
                    <a:pt x="408568" y="134350"/>
                    <a:pt x="391536" y="132751"/>
                    <a:pt x="375317" y="136567"/>
                  </a:cubicBezTo>
                  <a:cubicBezTo>
                    <a:pt x="371427" y="137482"/>
                    <a:pt x="370290" y="142890"/>
                    <a:pt x="368667" y="146542"/>
                  </a:cubicBezTo>
                  <a:cubicBezTo>
                    <a:pt x="360513" y="164890"/>
                    <a:pt x="363164" y="165233"/>
                    <a:pt x="358692" y="183118"/>
                  </a:cubicBezTo>
                  <a:cubicBezTo>
                    <a:pt x="357842" y="186518"/>
                    <a:pt x="356475" y="189768"/>
                    <a:pt x="355366" y="193093"/>
                  </a:cubicBezTo>
                  <a:cubicBezTo>
                    <a:pt x="356475" y="198635"/>
                    <a:pt x="358130" y="204095"/>
                    <a:pt x="358692" y="209719"/>
                  </a:cubicBezTo>
                  <a:cubicBezTo>
                    <a:pt x="365347" y="276257"/>
                    <a:pt x="357146" y="240111"/>
                    <a:pt x="365342" y="272895"/>
                  </a:cubicBezTo>
                  <a:cubicBezTo>
                    <a:pt x="368757" y="317296"/>
                    <a:pt x="370729" y="312926"/>
                    <a:pt x="365342" y="356023"/>
                  </a:cubicBezTo>
                  <a:cubicBezTo>
                    <a:pt x="365113" y="357853"/>
                    <a:pt x="360435" y="376393"/>
                    <a:pt x="358692" y="379298"/>
                  </a:cubicBezTo>
                  <a:cubicBezTo>
                    <a:pt x="357079" y="381986"/>
                    <a:pt x="353999" y="383500"/>
                    <a:pt x="352041" y="385948"/>
                  </a:cubicBezTo>
                  <a:cubicBezTo>
                    <a:pt x="349544" y="389069"/>
                    <a:pt x="348861" y="393941"/>
                    <a:pt x="345391" y="395924"/>
                  </a:cubicBezTo>
                  <a:cubicBezTo>
                    <a:pt x="340484" y="398728"/>
                    <a:pt x="334308" y="398141"/>
                    <a:pt x="328766" y="399249"/>
                  </a:cubicBezTo>
                  <a:cubicBezTo>
                    <a:pt x="316574" y="398141"/>
                    <a:pt x="304161" y="398489"/>
                    <a:pt x="292190" y="395924"/>
                  </a:cubicBezTo>
                  <a:cubicBezTo>
                    <a:pt x="277894" y="392861"/>
                    <a:pt x="279769" y="376560"/>
                    <a:pt x="268914" y="369323"/>
                  </a:cubicBezTo>
                  <a:lnTo>
                    <a:pt x="258939" y="362673"/>
                  </a:lnTo>
                  <a:lnTo>
                    <a:pt x="252289" y="342722"/>
                  </a:lnTo>
                  <a:cubicBezTo>
                    <a:pt x="251181" y="339397"/>
                    <a:pt x="249814" y="336147"/>
                    <a:pt x="248964" y="332747"/>
                  </a:cubicBezTo>
                  <a:cubicBezTo>
                    <a:pt x="247855" y="328314"/>
                    <a:pt x="247438" y="323647"/>
                    <a:pt x="245638" y="319447"/>
                  </a:cubicBezTo>
                  <a:cubicBezTo>
                    <a:pt x="244064" y="315774"/>
                    <a:pt x="240611" y="313123"/>
                    <a:pt x="238988" y="309471"/>
                  </a:cubicBezTo>
                  <a:cubicBezTo>
                    <a:pt x="236141" y="303065"/>
                    <a:pt x="234555" y="296171"/>
                    <a:pt x="232338" y="289521"/>
                  </a:cubicBezTo>
                  <a:cubicBezTo>
                    <a:pt x="231230" y="286196"/>
                    <a:pt x="230957" y="282462"/>
                    <a:pt x="229013" y="279546"/>
                  </a:cubicBezTo>
                  <a:cubicBezTo>
                    <a:pt x="226796" y="276221"/>
                    <a:pt x="223986" y="273222"/>
                    <a:pt x="222363" y="269570"/>
                  </a:cubicBezTo>
                  <a:cubicBezTo>
                    <a:pt x="222357" y="269557"/>
                    <a:pt x="214053" y="244638"/>
                    <a:pt x="212388" y="239644"/>
                  </a:cubicBezTo>
                  <a:cubicBezTo>
                    <a:pt x="211280" y="236319"/>
                    <a:pt x="210629" y="232804"/>
                    <a:pt x="209062" y="229669"/>
                  </a:cubicBezTo>
                  <a:cubicBezTo>
                    <a:pt x="206845" y="225236"/>
                    <a:pt x="204365" y="220925"/>
                    <a:pt x="202412" y="216369"/>
                  </a:cubicBezTo>
                  <a:cubicBezTo>
                    <a:pt x="195937" y="201261"/>
                    <a:pt x="203496" y="210804"/>
                    <a:pt x="192437" y="199743"/>
                  </a:cubicBezTo>
                  <a:cubicBezTo>
                    <a:pt x="190220" y="193093"/>
                    <a:pt x="187487" y="186593"/>
                    <a:pt x="185787" y="179793"/>
                  </a:cubicBezTo>
                  <a:cubicBezTo>
                    <a:pt x="181091" y="161009"/>
                    <a:pt x="183358" y="170973"/>
                    <a:pt x="179137" y="149867"/>
                  </a:cubicBezTo>
                  <a:cubicBezTo>
                    <a:pt x="178029" y="128808"/>
                    <a:pt x="177088" y="107740"/>
                    <a:pt x="175812" y="86690"/>
                  </a:cubicBezTo>
                  <a:cubicBezTo>
                    <a:pt x="171842" y="21196"/>
                    <a:pt x="183579" y="55447"/>
                    <a:pt x="162511" y="30164"/>
                  </a:cubicBezTo>
                  <a:cubicBezTo>
                    <a:pt x="159953" y="27094"/>
                    <a:pt x="158982" y="22685"/>
                    <a:pt x="155861" y="20188"/>
                  </a:cubicBezTo>
                  <a:cubicBezTo>
                    <a:pt x="153693" y="18453"/>
                    <a:pt x="133454" y="13755"/>
                    <a:pt x="132585" y="13538"/>
                  </a:cubicBezTo>
                  <a:cubicBezTo>
                    <a:pt x="129260" y="11321"/>
                    <a:pt x="126352" y="8291"/>
                    <a:pt x="122610" y="6888"/>
                  </a:cubicBezTo>
                  <a:cubicBezTo>
                    <a:pt x="104242" y="0"/>
                    <a:pt x="84825" y="5326"/>
                    <a:pt x="66084" y="6888"/>
                  </a:cubicBezTo>
                  <a:cubicBezTo>
                    <a:pt x="61650" y="7996"/>
                    <a:pt x="56586" y="7678"/>
                    <a:pt x="52783" y="10213"/>
                  </a:cubicBezTo>
                  <a:cubicBezTo>
                    <a:pt x="14576" y="35685"/>
                    <a:pt x="52137" y="21513"/>
                    <a:pt x="26182" y="30164"/>
                  </a:cubicBezTo>
                  <a:cubicBezTo>
                    <a:pt x="23965" y="34597"/>
                    <a:pt x="21991" y="39160"/>
                    <a:pt x="19532" y="43464"/>
                  </a:cubicBezTo>
                  <a:cubicBezTo>
                    <a:pt x="17549" y="46934"/>
                    <a:pt x="14456" y="49766"/>
                    <a:pt x="12882" y="53439"/>
                  </a:cubicBezTo>
                  <a:cubicBezTo>
                    <a:pt x="0" y="83499"/>
                    <a:pt x="19602" y="51673"/>
                    <a:pt x="2907" y="76715"/>
                  </a:cubicBezTo>
                  <a:cubicBezTo>
                    <a:pt x="4015" y="84474"/>
                    <a:pt x="4170" y="92430"/>
                    <a:pt x="6232" y="99991"/>
                  </a:cubicBezTo>
                  <a:cubicBezTo>
                    <a:pt x="7536" y="104773"/>
                    <a:pt x="10423" y="108987"/>
                    <a:pt x="12882" y="113291"/>
                  </a:cubicBezTo>
                  <a:cubicBezTo>
                    <a:pt x="16772" y="120099"/>
                    <a:pt x="25225" y="130857"/>
                    <a:pt x="29508" y="136567"/>
                  </a:cubicBezTo>
                  <a:cubicBezTo>
                    <a:pt x="40213" y="168681"/>
                    <a:pt x="23046" y="118747"/>
                    <a:pt x="39483" y="159842"/>
                  </a:cubicBezTo>
                  <a:cubicBezTo>
                    <a:pt x="51354" y="189520"/>
                    <a:pt x="39989" y="170577"/>
                    <a:pt x="52783" y="189768"/>
                  </a:cubicBezTo>
                  <a:cubicBezTo>
                    <a:pt x="69074" y="254934"/>
                    <a:pt x="55310" y="195688"/>
                    <a:pt x="59433" y="362673"/>
                  </a:cubicBezTo>
                  <a:cubicBezTo>
                    <a:pt x="60336" y="399255"/>
                    <a:pt x="61133" y="435844"/>
                    <a:pt x="62758" y="472401"/>
                  </a:cubicBezTo>
                  <a:cubicBezTo>
                    <a:pt x="63351" y="485734"/>
                    <a:pt x="64428" y="499059"/>
                    <a:pt x="66084" y="512302"/>
                  </a:cubicBezTo>
                  <a:cubicBezTo>
                    <a:pt x="66651" y="516836"/>
                    <a:pt x="68207" y="521193"/>
                    <a:pt x="69409" y="525602"/>
                  </a:cubicBezTo>
                  <a:cubicBezTo>
                    <a:pt x="71532" y="533387"/>
                    <a:pt x="73686" y="541166"/>
                    <a:pt x="76059" y="548878"/>
                  </a:cubicBezTo>
                  <a:cubicBezTo>
                    <a:pt x="78120" y="555578"/>
                    <a:pt x="81009" y="562028"/>
                    <a:pt x="82709" y="568828"/>
                  </a:cubicBezTo>
                  <a:cubicBezTo>
                    <a:pt x="83817" y="573262"/>
                    <a:pt x="84779" y="577735"/>
                    <a:pt x="86034" y="582129"/>
                  </a:cubicBezTo>
                  <a:cubicBezTo>
                    <a:pt x="92386" y="604361"/>
                    <a:pt x="86447" y="578374"/>
                    <a:pt x="92684" y="605404"/>
                  </a:cubicBezTo>
                  <a:cubicBezTo>
                    <a:pt x="110149" y="681088"/>
                    <a:pt x="91483" y="599402"/>
                    <a:pt x="102660" y="655281"/>
                  </a:cubicBezTo>
                  <a:cubicBezTo>
                    <a:pt x="103556" y="659762"/>
                    <a:pt x="105089" y="664100"/>
                    <a:pt x="105985" y="668581"/>
                  </a:cubicBezTo>
                  <a:cubicBezTo>
                    <a:pt x="111837" y="697841"/>
                    <a:pt x="106164" y="679094"/>
                    <a:pt x="112635" y="698507"/>
                  </a:cubicBezTo>
                  <a:cubicBezTo>
                    <a:pt x="121633" y="761493"/>
                    <a:pt x="109372" y="688765"/>
                    <a:pt x="122610" y="738408"/>
                  </a:cubicBezTo>
                  <a:cubicBezTo>
                    <a:pt x="134675" y="783652"/>
                    <a:pt x="124961" y="757299"/>
                    <a:pt x="132585" y="791610"/>
                  </a:cubicBezTo>
                  <a:cubicBezTo>
                    <a:pt x="133345" y="795031"/>
                    <a:pt x="134947" y="798215"/>
                    <a:pt x="135910" y="801585"/>
                  </a:cubicBezTo>
                  <a:cubicBezTo>
                    <a:pt x="137166" y="805979"/>
                    <a:pt x="137631" y="810606"/>
                    <a:pt x="139236" y="814885"/>
                  </a:cubicBezTo>
                  <a:cubicBezTo>
                    <a:pt x="140977" y="819526"/>
                    <a:pt x="144045" y="823584"/>
                    <a:pt x="145886" y="828186"/>
                  </a:cubicBezTo>
                  <a:cubicBezTo>
                    <a:pt x="148489" y="834694"/>
                    <a:pt x="149401" y="841866"/>
                    <a:pt x="152536" y="848136"/>
                  </a:cubicBezTo>
                  <a:cubicBezTo>
                    <a:pt x="154753" y="852569"/>
                    <a:pt x="157234" y="856880"/>
                    <a:pt x="159186" y="861436"/>
                  </a:cubicBezTo>
                  <a:cubicBezTo>
                    <a:pt x="160567" y="864658"/>
                    <a:pt x="160321" y="868675"/>
                    <a:pt x="162511" y="871412"/>
                  </a:cubicBezTo>
                  <a:cubicBezTo>
                    <a:pt x="165007" y="874533"/>
                    <a:pt x="169161" y="875845"/>
                    <a:pt x="172486" y="878062"/>
                  </a:cubicBezTo>
                  <a:cubicBezTo>
                    <a:pt x="181285" y="913249"/>
                    <a:pt x="169338" y="871809"/>
                    <a:pt x="182462" y="901338"/>
                  </a:cubicBezTo>
                  <a:cubicBezTo>
                    <a:pt x="185309" y="907744"/>
                    <a:pt x="186895" y="914638"/>
                    <a:pt x="189112" y="921288"/>
                  </a:cubicBezTo>
                  <a:lnTo>
                    <a:pt x="192437" y="931263"/>
                  </a:lnTo>
                  <a:cubicBezTo>
                    <a:pt x="191329" y="936805"/>
                    <a:pt x="189112" y="942237"/>
                    <a:pt x="189112" y="947889"/>
                  </a:cubicBezTo>
                  <a:cubicBezTo>
                    <a:pt x="189112" y="975420"/>
                    <a:pt x="195619" y="983321"/>
                    <a:pt x="199087" y="1011066"/>
                  </a:cubicBezTo>
                  <a:cubicBezTo>
                    <a:pt x="199901" y="1017581"/>
                    <a:pt x="202691" y="1045155"/>
                    <a:pt x="205737" y="1054292"/>
                  </a:cubicBezTo>
                  <a:cubicBezTo>
                    <a:pt x="208548" y="1062726"/>
                    <a:pt x="214175" y="1070272"/>
                    <a:pt x="219038" y="1077567"/>
                  </a:cubicBezTo>
                  <a:cubicBezTo>
                    <a:pt x="221070" y="1083663"/>
                    <a:pt x="225152" y="1101745"/>
                    <a:pt x="232338" y="1107493"/>
                  </a:cubicBezTo>
                  <a:cubicBezTo>
                    <a:pt x="235075" y="1109682"/>
                    <a:pt x="238988" y="1109710"/>
                    <a:pt x="242313" y="1110818"/>
                  </a:cubicBezTo>
                  <a:cubicBezTo>
                    <a:pt x="244530" y="1114143"/>
                    <a:pt x="246138" y="1117968"/>
                    <a:pt x="248964" y="1120794"/>
                  </a:cubicBezTo>
                  <a:cubicBezTo>
                    <a:pt x="275119" y="1146949"/>
                    <a:pt x="241678" y="1104736"/>
                    <a:pt x="268914" y="1137419"/>
                  </a:cubicBezTo>
                  <a:cubicBezTo>
                    <a:pt x="271472" y="1140489"/>
                    <a:pt x="272909" y="1144407"/>
                    <a:pt x="275564" y="1147394"/>
                  </a:cubicBezTo>
                  <a:cubicBezTo>
                    <a:pt x="281812" y="1154423"/>
                    <a:pt x="290298" y="1159520"/>
                    <a:pt x="295515" y="1167345"/>
                  </a:cubicBezTo>
                  <a:cubicBezTo>
                    <a:pt x="304382" y="1180645"/>
                    <a:pt x="298840" y="1175103"/>
                    <a:pt x="312140" y="1183970"/>
                  </a:cubicBezTo>
                  <a:cubicBezTo>
                    <a:pt x="315162" y="1188504"/>
                    <a:pt x="320174" y="1197436"/>
                    <a:pt x="325441" y="1200596"/>
                  </a:cubicBezTo>
                  <a:cubicBezTo>
                    <a:pt x="328446" y="1202399"/>
                    <a:pt x="332091" y="1202813"/>
                    <a:pt x="335416" y="1203921"/>
                  </a:cubicBezTo>
                  <a:cubicBezTo>
                    <a:pt x="336524" y="1207246"/>
                    <a:pt x="336263" y="1211418"/>
                    <a:pt x="338741" y="1213896"/>
                  </a:cubicBezTo>
                  <a:cubicBezTo>
                    <a:pt x="355570" y="1230724"/>
                    <a:pt x="376449" y="1232251"/>
                    <a:pt x="398593" y="1237172"/>
                  </a:cubicBezTo>
                  <a:cubicBezTo>
                    <a:pt x="416393" y="1249039"/>
                    <a:pt x="405742" y="1240996"/>
                    <a:pt x="428518" y="1263772"/>
                  </a:cubicBezTo>
                  <a:cubicBezTo>
                    <a:pt x="430735" y="1265989"/>
                    <a:pt x="432365" y="1269021"/>
                    <a:pt x="435169" y="1270423"/>
                  </a:cubicBezTo>
                  <a:lnTo>
                    <a:pt x="448469" y="1277073"/>
                  </a:lnTo>
                  <a:cubicBezTo>
                    <a:pt x="450686" y="1280398"/>
                    <a:pt x="451999" y="1284552"/>
                    <a:pt x="455119" y="1287048"/>
                  </a:cubicBezTo>
                  <a:cubicBezTo>
                    <a:pt x="457856" y="1289237"/>
                    <a:pt x="461959" y="1288806"/>
                    <a:pt x="465094" y="1290373"/>
                  </a:cubicBezTo>
                  <a:cubicBezTo>
                    <a:pt x="468669" y="1292160"/>
                    <a:pt x="471745" y="1294806"/>
                    <a:pt x="475070" y="1297023"/>
                  </a:cubicBezTo>
                  <a:cubicBezTo>
                    <a:pt x="479161" y="1309297"/>
                    <a:pt x="478947" y="1311060"/>
                    <a:pt x="488370" y="1323624"/>
                  </a:cubicBezTo>
                  <a:cubicBezTo>
                    <a:pt x="491191" y="1327386"/>
                    <a:pt x="495612" y="1329773"/>
                    <a:pt x="498345" y="1333599"/>
                  </a:cubicBezTo>
                  <a:cubicBezTo>
                    <a:pt x="501226" y="1337633"/>
                    <a:pt x="502446" y="1342649"/>
                    <a:pt x="504996" y="1346900"/>
                  </a:cubicBezTo>
                  <a:cubicBezTo>
                    <a:pt x="509108" y="1353753"/>
                    <a:pt x="514184" y="1359997"/>
                    <a:pt x="518296" y="1366850"/>
                  </a:cubicBezTo>
                  <a:cubicBezTo>
                    <a:pt x="543607" y="1409036"/>
                    <a:pt x="508593" y="1355621"/>
                    <a:pt x="531596" y="1390126"/>
                  </a:cubicBezTo>
                  <a:cubicBezTo>
                    <a:pt x="532704" y="1397885"/>
                    <a:pt x="532442" y="1405967"/>
                    <a:pt x="534921" y="1413402"/>
                  </a:cubicBezTo>
                  <a:cubicBezTo>
                    <a:pt x="535912" y="1416376"/>
                    <a:pt x="540170" y="1417248"/>
                    <a:pt x="541572" y="1420052"/>
                  </a:cubicBezTo>
                  <a:cubicBezTo>
                    <a:pt x="545924" y="1428755"/>
                    <a:pt x="543316" y="1435150"/>
                    <a:pt x="548222" y="1443327"/>
                  </a:cubicBezTo>
                  <a:cubicBezTo>
                    <a:pt x="551382" y="1448593"/>
                    <a:pt x="560314" y="1453606"/>
                    <a:pt x="564847" y="1456628"/>
                  </a:cubicBezTo>
                  <a:cubicBezTo>
                    <a:pt x="567064" y="1459953"/>
                    <a:pt x="569556" y="1463110"/>
                    <a:pt x="571497" y="1466603"/>
                  </a:cubicBezTo>
                  <a:cubicBezTo>
                    <a:pt x="585037" y="1490974"/>
                    <a:pt x="577993" y="1480387"/>
                    <a:pt x="588123" y="1503179"/>
                  </a:cubicBezTo>
                  <a:cubicBezTo>
                    <a:pt x="590136" y="1507708"/>
                    <a:pt x="592556" y="1512046"/>
                    <a:pt x="594773" y="1516479"/>
                  </a:cubicBezTo>
                  <a:cubicBezTo>
                    <a:pt x="594784" y="1516544"/>
                    <a:pt x="599218" y="1546423"/>
                    <a:pt x="601423" y="1549730"/>
                  </a:cubicBezTo>
                  <a:cubicBezTo>
                    <a:pt x="603640" y="1553055"/>
                    <a:pt x="608073" y="1554163"/>
                    <a:pt x="611398" y="1556380"/>
                  </a:cubicBezTo>
                  <a:cubicBezTo>
                    <a:pt x="613615" y="1561922"/>
                    <a:pt x="615548" y="1567586"/>
                    <a:pt x="618049" y="1573006"/>
                  </a:cubicBezTo>
                  <a:cubicBezTo>
                    <a:pt x="622203" y="1582007"/>
                    <a:pt x="628945" y="1589989"/>
                    <a:pt x="631349" y="1599607"/>
                  </a:cubicBezTo>
                  <a:cubicBezTo>
                    <a:pt x="632457" y="1604040"/>
                    <a:pt x="633419" y="1608513"/>
                    <a:pt x="634674" y="1612907"/>
                  </a:cubicBezTo>
                  <a:cubicBezTo>
                    <a:pt x="635637" y="1616277"/>
                    <a:pt x="637077" y="1619501"/>
                    <a:pt x="637999" y="1622882"/>
                  </a:cubicBezTo>
                  <a:cubicBezTo>
                    <a:pt x="640404" y="1631700"/>
                    <a:pt x="640561" y="1641308"/>
                    <a:pt x="644649" y="1649483"/>
                  </a:cubicBezTo>
                  <a:cubicBezTo>
                    <a:pt x="646866" y="1653916"/>
                    <a:pt x="649459" y="1658181"/>
                    <a:pt x="651300" y="1662783"/>
                  </a:cubicBezTo>
                  <a:cubicBezTo>
                    <a:pt x="653904" y="1669292"/>
                    <a:pt x="655733" y="1676084"/>
                    <a:pt x="657950" y="1682734"/>
                  </a:cubicBezTo>
                  <a:cubicBezTo>
                    <a:pt x="659058" y="1686059"/>
                    <a:pt x="659708" y="1689574"/>
                    <a:pt x="661275" y="1692709"/>
                  </a:cubicBezTo>
                  <a:cubicBezTo>
                    <a:pt x="663492" y="1697143"/>
                    <a:pt x="664752" y="1702202"/>
                    <a:pt x="667925" y="1706010"/>
                  </a:cubicBezTo>
                  <a:cubicBezTo>
                    <a:pt x="672883" y="1711960"/>
                    <a:pt x="681067" y="1713716"/>
                    <a:pt x="687876" y="1715985"/>
                  </a:cubicBezTo>
                  <a:cubicBezTo>
                    <a:pt x="691201" y="1712660"/>
                    <a:pt x="697078" y="1710648"/>
                    <a:pt x="697851" y="1706010"/>
                  </a:cubicBezTo>
                  <a:cubicBezTo>
                    <a:pt x="698508" y="1702068"/>
                    <a:pt x="695102" y="1696901"/>
                    <a:pt x="691201" y="1696034"/>
                  </a:cubicBezTo>
                  <a:cubicBezTo>
                    <a:pt x="683550" y="1694334"/>
                    <a:pt x="675684" y="1698251"/>
                    <a:pt x="667925" y="1699359"/>
                  </a:cubicBezTo>
                  <a:cubicBezTo>
                    <a:pt x="670142" y="1704901"/>
                    <a:pt x="672688" y="1710322"/>
                    <a:pt x="674575" y="1715985"/>
                  </a:cubicBezTo>
                  <a:cubicBezTo>
                    <a:pt x="678771" y="1728572"/>
                    <a:pt x="678277" y="1735479"/>
                    <a:pt x="681225" y="1749236"/>
                  </a:cubicBezTo>
                  <a:cubicBezTo>
                    <a:pt x="683140" y="1758173"/>
                    <a:pt x="687876" y="1775836"/>
                    <a:pt x="687876" y="1775836"/>
                  </a:cubicBezTo>
                  <a:cubicBezTo>
                    <a:pt x="688984" y="1785811"/>
                    <a:pt x="689233" y="1795920"/>
                    <a:pt x="691201" y="1805762"/>
                  </a:cubicBezTo>
                  <a:cubicBezTo>
                    <a:pt x="692576" y="1812636"/>
                    <a:pt x="696151" y="1818912"/>
                    <a:pt x="697851" y="1825713"/>
                  </a:cubicBezTo>
                  <a:lnTo>
                    <a:pt x="704501" y="1852314"/>
                  </a:lnTo>
                  <a:cubicBezTo>
                    <a:pt x="706008" y="1858342"/>
                    <a:pt x="711778" y="1882865"/>
                    <a:pt x="714476" y="1885564"/>
                  </a:cubicBezTo>
                  <a:lnTo>
                    <a:pt x="721126" y="1892215"/>
                  </a:lnTo>
                  <a:lnTo>
                    <a:pt x="727777" y="1912165"/>
                  </a:lnTo>
                  <a:cubicBezTo>
                    <a:pt x="728885" y="1915490"/>
                    <a:pt x="728624" y="1919662"/>
                    <a:pt x="731102" y="1922140"/>
                  </a:cubicBezTo>
                  <a:cubicBezTo>
                    <a:pt x="738978" y="1930017"/>
                    <a:pt x="747293" y="1937464"/>
                    <a:pt x="751052" y="1948741"/>
                  </a:cubicBezTo>
                  <a:cubicBezTo>
                    <a:pt x="752160" y="1952066"/>
                    <a:pt x="752810" y="1955581"/>
                    <a:pt x="754377" y="1958716"/>
                  </a:cubicBezTo>
                  <a:cubicBezTo>
                    <a:pt x="756164" y="1962291"/>
                    <a:pt x="758705" y="1965440"/>
                    <a:pt x="761028" y="1968692"/>
                  </a:cubicBezTo>
                  <a:cubicBezTo>
                    <a:pt x="781644" y="1997554"/>
                    <a:pt x="761985" y="1968464"/>
                    <a:pt x="777653" y="1991967"/>
                  </a:cubicBezTo>
                  <a:cubicBezTo>
                    <a:pt x="779358" y="1997082"/>
                    <a:pt x="784815" y="2006803"/>
                    <a:pt x="777653" y="2011918"/>
                  </a:cubicBezTo>
                  <a:cubicBezTo>
                    <a:pt x="771949" y="2015992"/>
                    <a:pt x="757702" y="2018568"/>
                    <a:pt x="757702" y="2018568"/>
                  </a:cubicBezTo>
                  <a:cubicBezTo>
                    <a:pt x="756134" y="2023272"/>
                    <a:pt x="749352" y="2037669"/>
                    <a:pt x="757702" y="2041844"/>
                  </a:cubicBezTo>
                  <a:cubicBezTo>
                    <a:pt x="761276" y="2043631"/>
                    <a:pt x="764353" y="2037411"/>
                    <a:pt x="767678" y="2035194"/>
                  </a:cubicBezTo>
                  <a:cubicBezTo>
                    <a:pt x="771353" y="2024167"/>
                    <a:pt x="771003" y="2028723"/>
                    <a:pt x="761028" y="2035194"/>
                  </a:cubicBezTo>
                  <a:close/>
                </a:path>
              </a:pathLst>
            </a:custGeom>
            <a:solidFill>
              <a:srgbClr val="FFFF00">
                <a:alpha val="15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68" name="Полилиния 867"/>
            <p:cNvSpPr/>
            <p:nvPr/>
          </p:nvSpPr>
          <p:spPr>
            <a:xfrm>
              <a:off x="3673098" y="578603"/>
              <a:ext cx="2665709" cy="4021138"/>
            </a:xfrm>
            <a:custGeom>
              <a:avLst/>
              <a:gdLst>
                <a:gd name="connsiteX0" fmla="*/ 87824 w 2665709"/>
                <a:gd name="connsiteY0" fmla="*/ 4008895 h 4021138"/>
                <a:gd name="connsiteX1" fmla="*/ 103322 w 2665709"/>
                <a:gd name="connsiteY1" fmla="*/ 3977899 h 4021138"/>
                <a:gd name="connsiteX2" fmla="*/ 118821 w 2665709"/>
                <a:gd name="connsiteY2" fmla="*/ 3967566 h 4021138"/>
                <a:gd name="connsiteX3" fmla="*/ 129153 w 2665709"/>
                <a:gd name="connsiteY3" fmla="*/ 3952068 h 4021138"/>
                <a:gd name="connsiteX4" fmla="*/ 160149 w 2665709"/>
                <a:gd name="connsiteY4" fmla="*/ 3936570 h 4021138"/>
                <a:gd name="connsiteX5" fmla="*/ 216977 w 2665709"/>
                <a:gd name="connsiteY5" fmla="*/ 3941736 h 4021138"/>
                <a:gd name="connsiteX6" fmla="*/ 247973 w 2665709"/>
                <a:gd name="connsiteY6" fmla="*/ 3967566 h 4021138"/>
                <a:gd name="connsiteX7" fmla="*/ 263471 w 2665709"/>
                <a:gd name="connsiteY7" fmla="*/ 3977899 h 4021138"/>
                <a:gd name="connsiteX8" fmla="*/ 309966 w 2665709"/>
                <a:gd name="connsiteY8" fmla="*/ 3988231 h 4021138"/>
                <a:gd name="connsiteX9" fmla="*/ 371960 w 2665709"/>
                <a:gd name="connsiteY9" fmla="*/ 3977899 h 4021138"/>
                <a:gd name="connsiteX10" fmla="*/ 382292 w 2665709"/>
                <a:gd name="connsiteY10" fmla="*/ 3967566 h 4021138"/>
                <a:gd name="connsiteX11" fmla="*/ 397790 w 2665709"/>
                <a:gd name="connsiteY11" fmla="*/ 3962400 h 4021138"/>
                <a:gd name="connsiteX12" fmla="*/ 423621 w 2665709"/>
                <a:gd name="connsiteY12" fmla="*/ 3941736 h 4021138"/>
                <a:gd name="connsiteX13" fmla="*/ 454617 w 2665709"/>
                <a:gd name="connsiteY13" fmla="*/ 3926238 h 4021138"/>
                <a:gd name="connsiteX14" fmla="*/ 464949 w 2665709"/>
                <a:gd name="connsiteY14" fmla="*/ 3915905 h 4021138"/>
                <a:gd name="connsiteX15" fmla="*/ 480448 w 2665709"/>
                <a:gd name="connsiteY15" fmla="*/ 3910739 h 4021138"/>
                <a:gd name="connsiteX16" fmla="*/ 495946 w 2665709"/>
                <a:gd name="connsiteY16" fmla="*/ 3879743 h 4021138"/>
                <a:gd name="connsiteX17" fmla="*/ 506278 w 2665709"/>
                <a:gd name="connsiteY17" fmla="*/ 3828082 h 4021138"/>
                <a:gd name="connsiteX18" fmla="*/ 501112 w 2665709"/>
                <a:gd name="connsiteY18" fmla="*/ 3750590 h 4021138"/>
                <a:gd name="connsiteX19" fmla="*/ 495946 w 2665709"/>
                <a:gd name="connsiteY19" fmla="*/ 3729926 h 4021138"/>
                <a:gd name="connsiteX20" fmla="*/ 475282 w 2665709"/>
                <a:gd name="connsiteY20" fmla="*/ 3678265 h 4021138"/>
                <a:gd name="connsiteX21" fmla="*/ 464949 w 2665709"/>
                <a:gd name="connsiteY21" fmla="*/ 3667933 h 4021138"/>
                <a:gd name="connsiteX22" fmla="*/ 444285 w 2665709"/>
                <a:gd name="connsiteY22" fmla="*/ 3636936 h 4021138"/>
                <a:gd name="connsiteX23" fmla="*/ 423621 w 2665709"/>
                <a:gd name="connsiteY23" fmla="*/ 3611105 h 4021138"/>
                <a:gd name="connsiteX24" fmla="*/ 382292 w 2665709"/>
                <a:gd name="connsiteY24" fmla="*/ 3600773 h 4021138"/>
                <a:gd name="connsiteX25" fmla="*/ 340963 w 2665709"/>
                <a:gd name="connsiteY25" fmla="*/ 3564611 h 4021138"/>
                <a:gd name="connsiteX26" fmla="*/ 330631 w 2665709"/>
                <a:gd name="connsiteY26" fmla="*/ 3554278 h 4021138"/>
                <a:gd name="connsiteX27" fmla="*/ 315133 w 2665709"/>
                <a:gd name="connsiteY27" fmla="*/ 3497451 h 4021138"/>
                <a:gd name="connsiteX28" fmla="*/ 346129 w 2665709"/>
                <a:gd name="connsiteY28" fmla="*/ 3471621 h 4021138"/>
                <a:gd name="connsiteX29" fmla="*/ 377126 w 2665709"/>
                <a:gd name="connsiteY29" fmla="*/ 3461289 h 4021138"/>
                <a:gd name="connsiteX30" fmla="*/ 392624 w 2665709"/>
                <a:gd name="connsiteY30" fmla="*/ 3456122 h 4021138"/>
                <a:gd name="connsiteX31" fmla="*/ 423621 w 2665709"/>
                <a:gd name="connsiteY31" fmla="*/ 3435458 h 4021138"/>
                <a:gd name="connsiteX32" fmla="*/ 454617 w 2665709"/>
                <a:gd name="connsiteY32" fmla="*/ 3419960 h 4021138"/>
                <a:gd name="connsiteX33" fmla="*/ 470116 w 2665709"/>
                <a:gd name="connsiteY33" fmla="*/ 3404461 h 4021138"/>
                <a:gd name="connsiteX34" fmla="*/ 485614 w 2665709"/>
                <a:gd name="connsiteY34" fmla="*/ 3394129 h 4021138"/>
                <a:gd name="connsiteX35" fmla="*/ 490780 w 2665709"/>
                <a:gd name="connsiteY35" fmla="*/ 3378631 h 4021138"/>
                <a:gd name="connsiteX36" fmla="*/ 501112 w 2665709"/>
                <a:gd name="connsiteY36" fmla="*/ 3363133 h 4021138"/>
                <a:gd name="connsiteX37" fmla="*/ 511444 w 2665709"/>
                <a:gd name="connsiteY37" fmla="*/ 3321804 h 4021138"/>
                <a:gd name="connsiteX38" fmla="*/ 521777 w 2665709"/>
                <a:gd name="connsiteY38" fmla="*/ 3311472 h 4021138"/>
                <a:gd name="connsiteX39" fmla="*/ 516610 w 2665709"/>
                <a:gd name="connsiteY39" fmla="*/ 3285641 h 4021138"/>
                <a:gd name="connsiteX40" fmla="*/ 501112 w 2665709"/>
                <a:gd name="connsiteY40" fmla="*/ 3270143 h 4021138"/>
                <a:gd name="connsiteX41" fmla="*/ 480448 w 2665709"/>
                <a:gd name="connsiteY41" fmla="*/ 3254644 h 4021138"/>
                <a:gd name="connsiteX42" fmla="*/ 454617 w 2665709"/>
                <a:gd name="connsiteY42" fmla="*/ 3249478 h 4021138"/>
                <a:gd name="connsiteX43" fmla="*/ 330631 w 2665709"/>
                <a:gd name="connsiteY43" fmla="*/ 3244312 h 4021138"/>
                <a:gd name="connsiteX44" fmla="*/ 320299 w 2665709"/>
                <a:gd name="connsiteY44" fmla="*/ 3223648 h 4021138"/>
                <a:gd name="connsiteX45" fmla="*/ 309966 w 2665709"/>
                <a:gd name="connsiteY45" fmla="*/ 3208150 h 4021138"/>
                <a:gd name="connsiteX46" fmla="*/ 304800 w 2665709"/>
                <a:gd name="connsiteY46" fmla="*/ 3171987 h 4021138"/>
                <a:gd name="connsiteX47" fmla="*/ 299634 w 2665709"/>
                <a:gd name="connsiteY47" fmla="*/ 3156489 h 4021138"/>
                <a:gd name="connsiteX48" fmla="*/ 304800 w 2665709"/>
                <a:gd name="connsiteY48" fmla="*/ 3135824 h 4021138"/>
                <a:gd name="connsiteX49" fmla="*/ 325465 w 2665709"/>
                <a:gd name="connsiteY49" fmla="*/ 3078997 h 4021138"/>
                <a:gd name="connsiteX50" fmla="*/ 340963 w 2665709"/>
                <a:gd name="connsiteY50" fmla="*/ 3068665 h 4021138"/>
                <a:gd name="connsiteX51" fmla="*/ 356461 w 2665709"/>
                <a:gd name="connsiteY51" fmla="*/ 3037668 h 4021138"/>
                <a:gd name="connsiteX52" fmla="*/ 366794 w 2665709"/>
                <a:gd name="connsiteY52" fmla="*/ 3001505 h 4021138"/>
                <a:gd name="connsiteX53" fmla="*/ 371960 w 2665709"/>
                <a:gd name="connsiteY53" fmla="*/ 2794861 h 4021138"/>
                <a:gd name="connsiteX54" fmla="*/ 377126 w 2665709"/>
                <a:gd name="connsiteY54" fmla="*/ 2769031 h 4021138"/>
                <a:gd name="connsiteX55" fmla="*/ 371960 w 2665709"/>
                <a:gd name="connsiteY55" fmla="*/ 2707038 h 4021138"/>
                <a:gd name="connsiteX56" fmla="*/ 366794 w 2665709"/>
                <a:gd name="connsiteY56" fmla="*/ 2691539 h 4021138"/>
                <a:gd name="connsiteX57" fmla="*/ 356461 w 2665709"/>
                <a:gd name="connsiteY57" fmla="*/ 2681207 h 4021138"/>
                <a:gd name="connsiteX58" fmla="*/ 361627 w 2665709"/>
                <a:gd name="connsiteY58" fmla="*/ 2624380 h 4021138"/>
                <a:gd name="connsiteX59" fmla="*/ 382292 w 2665709"/>
                <a:gd name="connsiteY59" fmla="*/ 2598550 h 4021138"/>
                <a:gd name="connsiteX60" fmla="*/ 408122 w 2665709"/>
                <a:gd name="connsiteY60" fmla="*/ 2572719 h 4021138"/>
                <a:gd name="connsiteX61" fmla="*/ 454617 w 2665709"/>
                <a:gd name="connsiteY61" fmla="*/ 2562387 h 4021138"/>
                <a:gd name="connsiteX62" fmla="*/ 470116 w 2665709"/>
                <a:gd name="connsiteY62" fmla="*/ 2557221 h 4021138"/>
                <a:gd name="connsiteX63" fmla="*/ 485614 w 2665709"/>
                <a:gd name="connsiteY63" fmla="*/ 2546889 h 4021138"/>
                <a:gd name="connsiteX64" fmla="*/ 490780 w 2665709"/>
                <a:gd name="connsiteY64" fmla="*/ 2531390 h 4021138"/>
                <a:gd name="connsiteX65" fmla="*/ 511444 w 2665709"/>
                <a:gd name="connsiteY65" fmla="*/ 2500394 h 4021138"/>
                <a:gd name="connsiteX66" fmla="*/ 521777 w 2665709"/>
                <a:gd name="connsiteY66" fmla="*/ 2484895 h 4021138"/>
                <a:gd name="connsiteX67" fmla="*/ 547607 w 2665709"/>
                <a:gd name="connsiteY67" fmla="*/ 2438400 h 4021138"/>
                <a:gd name="connsiteX68" fmla="*/ 573438 w 2665709"/>
                <a:gd name="connsiteY68" fmla="*/ 2412570 h 4021138"/>
                <a:gd name="connsiteX69" fmla="*/ 594102 w 2665709"/>
                <a:gd name="connsiteY69" fmla="*/ 2376407 h 4021138"/>
                <a:gd name="connsiteX70" fmla="*/ 609600 w 2665709"/>
                <a:gd name="connsiteY70" fmla="*/ 2360909 h 4021138"/>
                <a:gd name="connsiteX71" fmla="*/ 635431 w 2665709"/>
                <a:gd name="connsiteY71" fmla="*/ 2314414 h 4021138"/>
                <a:gd name="connsiteX72" fmla="*/ 656095 w 2665709"/>
                <a:gd name="connsiteY72" fmla="*/ 2288583 h 4021138"/>
                <a:gd name="connsiteX73" fmla="*/ 661261 w 2665709"/>
                <a:gd name="connsiteY73" fmla="*/ 2273085 h 4021138"/>
                <a:gd name="connsiteX74" fmla="*/ 671594 w 2665709"/>
                <a:gd name="connsiteY74" fmla="*/ 2262753 h 4021138"/>
                <a:gd name="connsiteX75" fmla="*/ 681926 w 2665709"/>
                <a:gd name="connsiteY75" fmla="*/ 2247255 h 4021138"/>
                <a:gd name="connsiteX76" fmla="*/ 697424 w 2665709"/>
                <a:gd name="connsiteY76" fmla="*/ 2216258 h 4021138"/>
                <a:gd name="connsiteX77" fmla="*/ 702590 w 2665709"/>
                <a:gd name="connsiteY77" fmla="*/ 2200760 h 4021138"/>
                <a:gd name="connsiteX78" fmla="*/ 718088 w 2665709"/>
                <a:gd name="connsiteY78" fmla="*/ 2190428 h 4021138"/>
                <a:gd name="connsiteX79" fmla="*/ 743919 w 2665709"/>
                <a:gd name="connsiteY79" fmla="*/ 2143933 h 4021138"/>
                <a:gd name="connsiteX80" fmla="*/ 769749 w 2665709"/>
                <a:gd name="connsiteY80" fmla="*/ 2118102 h 4021138"/>
                <a:gd name="connsiteX81" fmla="*/ 780082 w 2665709"/>
                <a:gd name="connsiteY81" fmla="*/ 2107770 h 4021138"/>
                <a:gd name="connsiteX82" fmla="*/ 795580 w 2665709"/>
                <a:gd name="connsiteY82" fmla="*/ 2081939 h 4021138"/>
                <a:gd name="connsiteX83" fmla="*/ 821410 w 2665709"/>
                <a:gd name="connsiteY83" fmla="*/ 2056109 h 4021138"/>
                <a:gd name="connsiteX84" fmla="*/ 836909 w 2665709"/>
                <a:gd name="connsiteY84" fmla="*/ 2030278 h 4021138"/>
                <a:gd name="connsiteX85" fmla="*/ 842075 w 2665709"/>
                <a:gd name="connsiteY85" fmla="*/ 2014780 h 4021138"/>
                <a:gd name="connsiteX86" fmla="*/ 857573 w 2665709"/>
                <a:gd name="connsiteY86" fmla="*/ 2009614 h 4021138"/>
                <a:gd name="connsiteX87" fmla="*/ 867905 w 2665709"/>
                <a:gd name="connsiteY87" fmla="*/ 1994116 h 4021138"/>
                <a:gd name="connsiteX88" fmla="*/ 893736 w 2665709"/>
                <a:gd name="connsiteY88" fmla="*/ 1973451 h 4021138"/>
                <a:gd name="connsiteX89" fmla="*/ 904068 w 2665709"/>
                <a:gd name="connsiteY89" fmla="*/ 1957953 h 4021138"/>
                <a:gd name="connsiteX90" fmla="*/ 909234 w 2665709"/>
                <a:gd name="connsiteY90" fmla="*/ 1942455 h 4021138"/>
                <a:gd name="connsiteX91" fmla="*/ 924733 w 2665709"/>
                <a:gd name="connsiteY91" fmla="*/ 1937289 h 4021138"/>
                <a:gd name="connsiteX92" fmla="*/ 935065 w 2665709"/>
                <a:gd name="connsiteY92" fmla="*/ 1926956 h 4021138"/>
                <a:gd name="connsiteX93" fmla="*/ 945397 w 2665709"/>
                <a:gd name="connsiteY93" fmla="*/ 1911458 h 4021138"/>
                <a:gd name="connsiteX94" fmla="*/ 976394 w 2665709"/>
                <a:gd name="connsiteY94" fmla="*/ 1880461 h 4021138"/>
                <a:gd name="connsiteX95" fmla="*/ 1002224 w 2665709"/>
                <a:gd name="connsiteY95" fmla="*/ 1854631 h 4021138"/>
                <a:gd name="connsiteX96" fmla="*/ 1012556 w 2665709"/>
                <a:gd name="connsiteY96" fmla="*/ 1839133 h 4021138"/>
                <a:gd name="connsiteX97" fmla="*/ 1033221 w 2665709"/>
                <a:gd name="connsiteY97" fmla="*/ 1818468 h 4021138"/>
                <a:gd name="connsiteX98" fmla="*/ 1059051 w 2665709"/>
                <a:gd name="connsiteY98" fmla="*/ 1771973 h 4021138"/>
                <a:gd name="connsiteX99" fmla="*/ 1074549 w 2665709"/>
                <a:gd name="connsiteY99" fmla="*/ 1761641 h 4021138"/>
                <a:gd name="connsiteX100" fmla="*/ 1084882 w 2665709"/>
                <a:gd name="connsiteY100" fmla="*/ 1725478 h 4021138"/>
                <a:gd name="connsiteX101" fmla="*/ 1095214 w 2665709"/>
                <a:gd name="connsiteY101" fmla="*/ 1694482 h 4021138"/>
                <a:gd name="connsiteX102" fmla="*/ 1100380 w 2665709"/>
                <a:gd name="connsiteY102" fmla="*/ 1678983 h 4021138"/>
                <a:gd name="connsiteX103" fmla="*/ 1110712 w 2665709"/>
                <a:gd name="connsiteY103" fmla="*/ 1637655 h 4021138"/>
                <a:gd name="connsiteX104" fmla="*/ 1126210 w 2665709"/>
                <a:gd name="connsiteY104" fmla="*/ 1585994 h 4021138"/>
                <a:gd name="connsiteX105" fmla="*/ 1131377 w 2665709"/>
                <a:gd name="connsiteY105" fmla="*/ 1570495 h 4021138"/>
                <a:gd name="connsiteX106" fmla="*/ 1146875 w 2665709"/>
                <a:gd name="connsiteY106" fmla="*/ 1554997 h 4021138"/>
                <a:gd name="connsiteX107" fmla="*/ 1157207 w 2665709"/>
                <a:gd name="connsiteY107" fmla="*/ 1524000 h 4021138"/>
                <a:gd name="connsiteX108" fmla="*/ 1162373 w 2665709"/>
                <a:gd name="connsiteY108" fmla="*/ 1508502 h 4021138"/>
                <a:gd name="connsiteX109" fmla="*/ 1177871 w 2665709"/>
                <a:gd name="connsiteY109" fmla="*/ 1493004 h 4021138"/>
                <a:gd name="connsiteX110" fmla="*/ 1183038 w 2665709"/>
                <a:gd name="connsiteY110" fmla="*/ 1477505 h 4021138"/>
                <a:gd name="connsiteX111" fmla="*/ 1193370 w 2665709"/>
                <a:gd name="connsiteY111" fmla="*/ 1462007 h 4021138"/>
                <a:gd name="connsiteX112" fmla="*/ 1198536 w 2665709"/>
                <a:gd name="connsiteY112" fmla="*/ 1441343 h 4021138"/>
                <a:gd name="connsiteX113" fmla="*/ 1224366 w 2665709"/>
                <a:gd name="connsiteY113" fmla="*/ 1415512 h 4021138"/>
                <a:gd name="connsiteX114" fmla="*/ 1239865 w 2665709"/>
                <a:gd name="connsiteY114" fmla="*/ 1384516 h 4021138"/>
                <a:gd name="connsiteX115" fmla="*/ 1255363 w 2665709"/>
                <a:gd name="connsiteY115" fmla="*/ 1379350 h 4021138"/>
                <a:gd name="connsiteX116" fmla="*/ 1260529 w 2665709"/>
                <a:gd name="connsiteY116" fmla="*/ 1363851 h 4021138"/>
                <a:gd name="connsiteX117" fmla="*/ 1291526 w 2665709"/>
                <a:gd name="connsiteY117" fmla="*/ 1343187 h 4021138"/>
                <a:gd name="connsiteX118" fmla="*/ 1296692 w 2665709"/>
                <a:gd name="connsiteY118" fmla="*/ 1327689 h 4021138"/>
                <a:gd name="connsiteX119" fmla="*/ 1322522 w 2665709"/>
                <a:gd name="connsiteY119" fmla="*/ 1307024 h 4021138"/>
                <a:gd name="connsiteX120" fmla="*/ 1332855 w 2665709"/>
                <a:gd name="connsiteY120" fmla="*/ 1296692 h 4021138"/>
                <a:gd name="connsiteX121" fmla="*/ 1348353 w 2665709"/>
                <a:gd name="connsiteY121" fmla="*/ 1291526 h 4021138"/>
                <a:gd name="connsiteX122" fmla="*/ 1544665 w 2665709"/>
                <a:gd name="connsiteY122" fmla="*/ 1286360 h 4021138"/>
                <a:gd name="connsiteX123" fmla="*/ 1580827 w 2665709"/>
                <a:gd name="connsiteY123" fmla="*/ 1281194 h 4021138"/>
                <a:gd name="connsiteX124" fmla="*/ 1596326 w 2665709"/>
                <a:gd name="connsiteY124" fmla="*/ 1276028 h 4021138"/>
                <a:gd name="connsiteX125" fmla="*/ 1616990 w 2665709"/>
                <a:gd name="connsiteY125" fmla="*/ 1270861 h 4021138"/>
                <a:gd name="connsiteX126" fmla="*/ 1663485 w 2665709"/>
                <a:gd name="connsiteY126" fmla="*/ 1250197 h 4021138"/>
                <a:gd name="connsiteX127" fmla="*/ 1678983 w 2665709"/>
                <a:gd name="connsiteY127" fmla="*/ 1245031 h 4021138"/>
                <a:gd name="connsiteX128" fmla="*/ 1694482 w 2665709"/>
                <a:gd name="connsiteY128" fmla="*/ 1239865 h 4021138"/>
                <a:gd name="connsiteX129" fmla="*/ 1704814 w 2665709"/>
                <a:gd name="connsiteY129" fmla="*/ 1224366 h 4021138"/>
                <a:gd name="connsiteX130" fmla="*/ 1725478 w 2665709"/>
                <a:gd name="connsiteY130" fmla="*/ 1214034 h 4021138"/>
                <a:gd name="connsiteX131" fmla="*/ 1740977 w 2665709"/>
                <a:gd name="connsiteY131" fmla="*/ 1203702 h 4021138"/>
                <a:gd name="connsiteX132" fmla="*/ 1766807 w 2665709"/>
                <a:gd name="connsiteY132" fmla="*/ 1183038 h 4021138"/>
                <a:gd name="connsiteX133" fmla="*/ 1797804 w 2665709"/>
                <a:gd name="connsiteY133" fmla="*/ 1162373 h 4021138"/>
                <a:gd name="connsiteX134" fmla="*/ 1808136 w 2665709"/>
                <a:gd name="connsiteY134" fmla="*/ 1146875 h 4021138"/>
                <a:gd name="connsiteX135" fmla="*/ 1823634 w 2665709"/>
                <a:gd name="connsiteY135" fmla="*/ 1141709 h 4021138"/>
                <a:gd name="connsiteX136" fmla="*/ 1839133 w 2665709"/>
                <a:gd name="connsiteY136" fmla="*/ 1131377 h 4021138"/>
                <a:gd name="connsiteX137" fmla="*/ 1859797 w 2665709"/>
                <a:gd name="connsiteY137" fmla="*/ 1105546 h 4021138"/>
                <a:gd name="connsiteX138" fmla="*/ 1880461 w 2665709"/>
                <a:gd name="connsiteY138" fmla="*/ 1074550 h 4021138"/>
                <a:gd name="connsiteX139" fmla="*/ 1890794 w 2665709"/>
                <a:gd name="connsiteY139" fmla="*/ 1043553 h 4021138"/>
                <a:gd name="connsiteX140" fmla="*/ 1895960 w 2665709"/>
                <a:gd name="connsiteY140" fmla="*/ 1028055 h 4021138"/>
                <a:gd name="connsiteX141" fmla="*/ 1906292 w 2665709"/>
                <a:gd name="connsiteY141" fmla="*/ 1017722 h 4021138"/>
                <a:gd name="connsiteX142" fmla="*/ 1911458 w 2665709"/>
                <a:gd name="connsiteY142" fmla="*/ 1002224 h 4021138"/>
                <a:gd name="connsiteX143" fmla="*/ 1932122 w 2665709"/>
                <a:gd name="connsiteY143" fmla="*/ 971228 h 4021138"/>
                <a:gd name="connsiteX144" fmla="*/ 1937288 w 2665709"/>
                <a:gd name="connsiteY144" fmla="*/ 955729 h 4021138"/>
                <a:gd name="connsiteX145" fmla="*/ 1947621 w 2665709"/>
                <a:gd name="connsiteY145" fmla="*/ 945397 h 4021138"/>
                <a:gd name="connsiteX146" fmla="*/ 1957953 w 2665709"/>
                <a:gd name="connsiteY146" fmla="*/ 929899 h 4021138"/>
                <a:gd name="connsiteX147" fmla="*/ 1963119 w 2665709"/>
                <a:gd name="connsiteY147" fmla="*/ 914400 h 4021138"/>
                <a:gd name="connsiteX148" fmla="*/ 1994116 w 2665709"/>
                <a:gd name="connsiteY148" fmla="*/ 873072 h 4021138"/>
                <a:gd name="connsiteX149" fmla="*/ 1999282 w 2665709"/>
                <a:gd name="connsiteY149" fmla="*/ 857573 h 4021138"/>
                <a:gd name="connsiteX150" fmla="*/ 2019946 w 2665709"/>
                <a:gd name="connsiteY150" fmla="*/ 826577 h 4021138"/>
                <a:gd name="connsiteX151" fmla="*/ 2030278 w 2665709"/>
                <a:gd name="connsiteY151" fmla="*/ 811078 h 4021138"/>
                <a:gd name="connsiteX152" fmla="*/ 2040610 w 2665709"/>
                <a:gd name="connsiteY152" fmla="*/ 795580 h 4021138"/>
                <a:gd name="connsiteX153" fmla="*/ 2045777 w 2665709"/>
                <a:gd name="connsiteY153" fmla="*/ 780082 h 4021138"/>
                <a:gd name="connsiteX154" fmla="*/ 2061275 w 2665709"/>
                <a:gd name="connsiteY154" fmla="*/ 769750 h 4021138"/>
                <a:gd name="connsiteX155" fmla="*/ 2081939 w 2665709"/>
                <a:gd name="connsiteY155" fmla="*/ 743919 h 4021138"/>
                <a:gd name="connsiteX156" fmla="*/ 2097438 w 2665709"/>
                <a:gd name="connsiteY156" fmla="*/ 733587 h 4021138"/>
                <a:gd name="connsiteX157" fmla="*/ 2138766 w 2665709"/>
                <a:gd name="connsiteY157" fmla="*/ 702590 h 4021138"/>
                <a:gd name="connsiteX158" fmla="*/ 2149099 w 2665709"/>
                <a:gd name="connsiteY158" fmla="*/ 692258 h 4021138"/>
                <a:gd name="connsiteX159" fmla="*/ 2164597 w 2665709"/>
                <a:gd name="connsiteY159" fmla="*/ 687092 h 4021138"/>
                <a:gd name="connsiteX160" fmla="*/ 2185261 w 2665709"/>
                <a:gd name="connsiteY160" fmla="*/ 661261 h 4021138"/>
                <a:gd name="connsiteX161" fmla="*/ 2216258 w 2665709"/>
                <a:gd name="connsiteY161" fmla="*/ 650929 h 4021138"/>
                <a:gd name="connsiteX162" fmla="*/ 2236922 w 2665709"/>
                <a:gd name="connsiteY162" fmla="*/ 640597 h 4021138"/>
                <a:gd name="connsiteX163" fmla="*/ 2262753 w 2665709"/>
                <a:gd name="connsiteY163" fmla="*/ 625099 h 4021138"/>
                <a:gd name="connsiteX164" fmla="*/ 2288583 w 2665709"/>
                <a:gd name="connsiteY164" fmla="*/ 599268 h 4021138"/>
                <a:gd name="connsiteX165" fmla="*/ 2298916 w 2665709"/>
                <a:gd name="connsiteY165" fmla="*/ 588936 h 4021138"/>
                <a:gd name="connsiteX166" fmla="*/ 2314414 w 2665709"/>
                <a:gd name="connsiteY166" fmla="*/ 583770 h 4021138"/>
                <a:gd name="connsiteX167" fmla="*/ 2345410 w 2665709"/>
                <a:gd name="connsiteY167" fmla="*/ 552773 h 4021138"/>
                <a:gd name="connsiteX168" fmla="*/ 2355743 w 2665709"/>
                <a:gd name="connsiteY168" fmla="*/ 542441 h 4021138"/>
                <a:gd name="connsiteX169" fmla="*/ 2381573 w 2665709"/>
                <a:gd name="connsiteY169" fmla="*/ 516611 h 4021138"/>
                <a:gd name="connsiteX170" fmla="*/ 2407404 w 2665709"/>
                <a:gd name="connsiteY170" fmla="*/ 501112 h 4021138"/>
                <a:gd name="connsiteX171" fmla="*/ 2422902 w 2665709"/>
                <a:gd name="connsiteY171" fmla="*/ 490780 h 4021138"/>
                <a:gd name="connsiteX172" fmla="*/ 2495227 w 2665709"/>
                <a:gd name="connsiteY172" fmla="*/ 480448 h 4021138"/>
                <a:gd name="connsiteX173" fmla="*/ 2526224 w 2665709"/>
                <a:gd name="connsiteY173" fmla="*/ 470116 h 4021138"/>
                <a:gd name="connsiteX174" fmla="*/ 2536556 w 2665709"/>
                <a:gd name="connsiteY174" fmla="*/ 454617 h 4021138"/>
                <a:gd name="connsiteX175" fmla="*/ 2567553 w 2665709"/>
                <a:gd name="connsiteY175" fmla="*/ 444285 h 4021138"/>
                <a:gd name="connsiteX176" fmla="*/ 2598549 w 2665709"/>
                <a:gd name="connsiteY176" fmla="*/ 423621 h 4021138"/>
                <a:gd name="connsiteX177" fmla="*/ 2614048 w 2665709"/>
                <a:gd name="connsiteY177" fmla="*/ 413289 h 4021138"/>
                <a:gd name="connsiteX178" fmla="*/ 2629546 w 2665709"/>
                <a:gd name="connsiteY178" fmla="*/ 408122 h 4021138"/>
                <a:gd name="connsiteX179" fmla="*/ 2655377 w 2665709"/>
                <a:gd name="connsiteY179" fmla="*/ 387458 h 4021138"/>
                <a:gd name="connsiteX180" fmla="*/ 2665709 w 2665709"/>
                <a:gd name="connsiteY180" fmla="*/ 371960 h 4021138"/>
                <a:gd name="connsiteX181" fmla="*/ 2660543 w 2665709"/>
                <a:gd name="connsiteY181" fmla="*/ 356461 h 4021138"/>
                <a:gd name="connsiteX182" fmla="*/ 2645044 w 2665709"/>
                <a:gd name="connsiteY182" fmla="*/ 351295 h 4021138"/>
                <a:gd name="connsiteX183" fmla="*/ 2629546 w 2665709"/>
                <a:gd name="connsiteY183" fmla="*/ 340963 h 4021138"/>
                <a:gd name="connsiteX184" fmla="*/ 2598549 w 2665709"/>
                <a:gd name="connsiteY184" fmla="*/ 330631 h 4021138"/>
                <a:gd name="connsiteX185" fmla="*/ 2577885 w 2665709"/>
                <a:gd name="connsiteY185" fmla="*/ 304800 h 4021138"/>
                <a:gd name="connsiteX186" fmla="*/ 2557221 w 2665709"/>
                <a:gd name="connsiteY186" fmla="*/ 273804 h 4021138"/>
                <a:gd name="connsiteX187" fmla="*/ 2552055 w 2665709"/>
                <a:gd name="connsiteY187" fmla="*/ 258305 h 4021138"/>
                <a:gd name="connsiteX188" fmla="*/ 2541722 w 2665709"/>
                <a:gd name="connsiteY188" fmla="*/ 247973 h 4021138"/>
                <a:gd name="connsiteX189" fmla="*/ 2536556 w 2665709"/>
                <a:gd name="connsiteY189" fmla="*/ 216977 h 4021138"/>
                <a:gd name="connsiteX190" fmla="*/ 2531390 w 2665709"/>
                <a:gd name="connsiteY190" fmla="*/ 201478 h 4021138"/>
                <a:gd name="connsiteX191" fmla="*/ 2515892 w 2665709"/>
                <a:gd name="connsiteY191" fmla="*/ 165316 h 4021138"/>
                <a:gd name="connsiteX192" fmla="*/ 2479729 w 2665709"/>
                <a:gd name="connsiteY192" fmla="*/ 139485 h 4021138"/>
                <a:gd name="connsiteX193" fmla="*/ 2464231 w 2665709"/>
                <a:gd name="connsiteY193" fmla="*/ 129153 h 4021138"/>
                <a:gd name="connsiteX194" fmla="*/ 2433234 w 2665709"/>
                <a:gd name="connsiteY194" fmla="*/ 118821 h 4021138"/>
                <a:gd name="connsiteX195" fmla="*/ 2402238 w 2665709"/>
                <a:gd name="connsiteY195" fmla="*/ 108489 h 4021138"/>
                <a:gd name="connsiteX196" fmla="*/ 2386739 w 2665709"/>
                <a:gd name="connsiteY196" fmla="*/ 103322 h 4021138"/>
                <a:gd name="connsiteX197" fmla="*/ 2371241 w 2665709"/>
                <a:gd name="connsiteY197" fmla="*/ 92990 h 4021138"/>
                <a:gd name="connsiteX198" fmla="*/ 2340244 w 2665709"/>
                <a:gd name="connsiteY198" fmla="*/ 87824 h 4021138"/>
                <a:gd name="connsiteX199" fmla="*/ 2293749 w 2665709"/>
                <a:gd name="connsiteY199" fmla="*/ 72326 h 4021138"/>
                <a:gd name="connsiteX200" fmla="*/ 2278251 w 2665709"/>
                <a:gd name="connsiteY200" fmla="*/ 67160 h 4021138"/>
                <a:gd name="connsiteX201" fmla="*/ 2262753 w 2665709"/>
                <a:gd name="connsiteY201" fmla="*/ 56828 h 4021138"/>
                <a:gd name="connsiteX202" fmla="*/ 2231756 w 2665709"/>
                <a:gd name="connsiteY202" fmla="*/ 46495 h 4021138"/>
                <a:gd name="connsiteX203" fmla="*/ 2216258 w 2665709"/>
                <a:gd name="connsiteY203" fmla="*/ 36163 h 4021138"/>
                <a:gd name="connsiteX204" fmla="*/ 2200760 w 2665709"/>
                <a:gd name="connsiteY204" fmla="*/ 30997 h 4021138"/>
                <a:gd name="connsiteX205" fmla="*/ 2190427 w 2665709"/>
                <a:gd name="connsiteY205" fmla="*/ 20665 h 4021138"/>
                <a:gd name="connsiteX206" fmla="*/ 2159431 w 2665709"/>
                <a:gd name="connsiteY206" fmla="*/ 10333 h 4021138"/>
                <a:gd name="connsiteX207" fmla="*/ 2143933 w 2665709"/>
                <a:gd name="connsiteY207" fmla="*/ 5166 h 4021138"/>
                <a:gd name="connsiteX208" fmla="*/ 2128434 w 2665709"/>
                <a:gd name="connsiteY208" fmla="*/ 0 h 4021138"/>
                <a:gd name="connsiteX209" fmla="*/ 1999282 w 2665709"/>
                <a:gd name="connsiteY209" fmla="*/ 5166 h 4021138"/>
                <a:gd name="connsiteX210" fmla="*/ 1988949 w 2665709"/>
                <a:gd name="connsiteY210" fmla="*/ 15499 h 4021138"/>
                <a:gd name="connsiteX211" fmla="*/ 1968285 w 2665709"/>
                <a:gd name="connsiteY211" fmla="*/ 20665 h 4021138"/>
                <a:gd name="connsiteX212" fmla="*/ 1952787 w 2665709"/>
                <a:gd name="connsiteY212" fmla="*/ 30997 h 4021138"/>
                <a:gd name="connsiteX213" fmla="*/ 1937288 w 2665709"/>
                <a:gd name="connsiteY213" fmla="*/ 36163 h 4021138"/>
                <a:gd name="connsiteX214" fmla="*/ 1926956 w 2665709"/>
                <a:gd name="connsiteY214" fmla="*/ 51661 h 4021138"/>
                <a:gd name="connsiteX215" fmla="*/ 1901126 w 2665709"/>
                <a:gd name="connsiteY215" fmla="*/ 72326 h 4021138"/>
                <a:gd name="connsiteX216" fmla="*/ 1890794 w 2665709"/>
                <a:gd name="connsiteY216" fmla="*/ 87824 h 4021138"/>
                <a:gd name="connsiteX217" fmla="*/ 1864963 w 2665709"/>
                <a:gd name="connsiteY217" fmla="*/ 108489 h 4021138"/>
                <a:gd name="connsiteX218" fmla="*/ 1844299 w 2665709"/>
                <a:gd name="connsiteY218" fmla="*/ 139485 h 4021138"/>
                <a:gd name="connsiteX219" fmla="*/ 1833966 w 2665709"/>
                <a:gd name="connsiteY219" fmla="*/ 154983 h 4021138"/>
                <a:gd name="connsiteX220" fmla="*/ 1823634 w 2665709"/>
                <a:gd name="connsiteY220" fmla="*/ 185980 h 4021138"/>
                <a:gd name="connsiteX221" fmla="*/ 1818468 w 2665709"/>
                <a:gd name="connsiteY221" fmla="*/ 201478 h 4021138"/>
                <a:gd name="connsiteX222" fmla="*/ 1808136 w 2665709"/>
                <a:gd name="connsiteY222" fmla="*/ 289302 h 4021138"/>
                <a:gd name="connsiteX223" fmla="*/ 1797804 w 2665709"/>
                <a:gd name="connsiteY223" fmla="*/ 304800 h 4021138"/>
                <a:gd name="connsiteX224" fmla="*/ 1792638 w 2665709"/>
                <a:gd name="connsiteY224" fmla="*/ 320299 h 4021138"/>
                <a:gd name="connsiteX225" fmla="*/ 1777139 w 2665709"/>
                <a:gd name="connsiteY225" fmla="*/ 325465 h 4021138"/>
                <a:gd name="connsiteX226" fmla="*/ 1761641 w 2665709"/>
                <a:gd name="connsiteY226" fmla="*/ 335797 h 4021138"/>
                <a:gd name="connsiteX227" fmla="*/ 1746143 w 2665709"/>
                <a:gd name="connsiteY227" fmla="*/ 340963 h 4021138"/>
                <a:gd name="connsiteX228" fmla="*/ 1678983 w 2665709"/>
                <a:gd name="connsiteY228" fmla="*/ 351295 h 4021138"/>
                <a:gd name="connsiteX229" fmla="*/ 1632488 w 2665709"/>
                <a:gd name="connsiteY229" fmla="*/ 361628 h 4021138"/>
                <a:gd name="connsiteX230" fmla="*/ 1616990 w 2665709"/>
                <a:gd name="connsiteY230" fmla="*/ 371960 h 4021138"/>
                <a:gd name="connsiteX231" fmla="*/ 1591160 w 2665709"/>
                <a:gd name="connsiteY231" fmla="*/ 377126 h 4021138"/>
                <a:gd name="connsiteX232" fmla="*/ 1570495 w 2665709"/>
                <a:gd name="connsiteY232" fmla="*/ 382292 h 4021138"/>
                <a:gd name="connsiteX233" fmla="*/ 1554997 w 2665709"/>
                <a:gd name="connsiteY233" fmla="*/ 387458 h 4021138"/>
                <a:gd name="connsiteX234" fmla="*/ 1518834 w 2665709"/>
                <a:gd name="connsiteY234" fmla="*/ 397790 h 4021138"/>
                <a:gd name="connsiteX235" fmla="*/ 1472339 w 2665709"/>
                <a:gd name="connsiteY235" fmla="*/ 418455 h 4021138"/>
                <a:gd name="connsiteX236" fmla="*/ 1456841 w 2665709"/>
                <a:gd name="connsiteY236" fmla="*/ 423621 h 4021138"/>
                <a:gd name="connsiteX237" fmla="*/ 1441343 w 2665709"/>
                <a:gd name="connsiteY237" fmla="*/ 428787 h 4021138"/>
                <a:gd name="connsiteX238" fmla="*/ 1405180 w 2665709"/>
                <a:gd name="connsiteY238" fmla="*/ 454617 h 4021138"/>
                <a:gd name="connsiteX239" fmla="*/ 1374183 w 2665709"/>
                <a:gd name="connsiteY239" fmla="*/ 475282 h 4021138"/>
                <a:gd name="connsiteX240" fmla="*/ 1358685 w 2665709"/>
                <a:gd name="connsiteY240" fmla="*/ 485614 h 4021138"/>
                <a:gd name="connsiteX241" fmla="*/ 1327688 w 2665709"/>
                <a:gd name="connsiteY241" fmla="*/ 511444 h 4021138"/>
                <a:gd name="connsiteX242" fmla="*/ 1317356 w 2665709"/>
                <a:gd name="connsiteY242" fmla="*/ 521777 h 4021138"/>
                <a:gd name="connsiteX243" fmla="*/ 1286360 w 2665709"/>
                <a:gd name="connsiteY243" fmla="*/ 542441 h 4021138"/>
                <a:gd name="connsiteX244" fmla="*/ 1270861 w 2665709"/>
                <a:gd name="connsiteY244" fmla="*/ 552773 h 4021138"/>
                <a:gd name="connsiteX245" fmla="*/ 1260529 w 2665709"/>
                <a:gd name="connsiteY245" fmla="*/ 568272 h 4021138"/>
                <a:gd name="connsiteX246" fmla="*/ 1245031 w 2665709"/>
                <a:gd name="connsiteY246" fmla="*/ 573438 h 4021138"/>
                <a:gd name="connsiteX247" fmla="*/ 1229533 w 2665709"/>
                <a:gd name="connsiteY247" fmla="*/ 583770 h 4021138"/>
                <a:gd name="connsiteX248" fmla="*/ 1224366 w 2665709"/>
                <a:gd name="connsiteY248" fmla="*/ 599268 h 4021138"/>
                <a:gd name="connsiteX249" fmla="*/ 1193370 w 2665709"/>
                <a:gd name="connsiteY249" fmla="*/ 619933 h 4021138"/>
                <a:gd name="connsiteX250" fmla="*/ 1177871 w 2665709"/>
                <a:gd name="connsiteY250" fmla="*/ 630265 h 4021138"/>
                <a:gd name="connsiteX251" fmla="*/ 1146875 w 2665709"/>
                <a:gd name="connsiteY251" fmla="*/ 656095 h 4021138"/>
                <a:gd name="connsiteX252" fmla="*/ 1126210 w 2665709"/>
                <a:gd name="connsiteY252" fmla="*/ 676760 h 4021138"/>
                <a:gd name="connsiteX253" fmla="*/ 1110712 w 2665709"/>
                <a:gd name="connsiteY253" fmla="*/ 692258 h 4021138"/>
                <a:gd name="connsiteX254" fmla="*/ 1095214 w 2665709"/>
                <a:gd name="connsiteY254" fmla="*/ 702590 h 4021138"/>
                <a:gd name="connsiteX255" fmla="*/ 1084882 w 2665709"/>
                <a:gd name="connsiteY255" fmla="*/ 718089 h 4021138"/>
                <a:gd name="connsiteX256" fmla="*/ 1069383 w 2665709"/>
                <a:gd name="connsiteY256" fmla="*/ 723255 h 4021138"/>
                <a:gd name="connsiteX257" fmla="*/ 1059051 w 2665709"/>
                <a:gd name="connsiteY257" fmla="*/ 754251 h 4021138"/>
                <a:gd name="connsiteX258" fmla="*/ 1048719 w 2665709"/>
                <a:gd name="connsiteY258" fmla="*/ 774916 h 4021138"/>
                <a:gd name="connsiteX259" fmla="*/ 1043553 w 2665709"/>
                <a:gd name="connsiteY259" fmla="*/ 790414 h 4021138"/>
                <a:gd name="connsiteX260" fmla="*/ 1022888 w 2665709"/>
                <a:gd name="connsiteY260" fmla="*/ 821411 h 4021138"/>
                <a:gd name="connsiteX261" fmla="*/ 1012556 w 2665709"/>
                <a:gd name="connsiteY261" fmla="*/ 852407 h 4021138"/>
                <a:gd name="connsiteX262" fmla="*/ 1007390 w 2665709"/>
                <a:gd name="connsiteY262" fmla="*/ 867905 h 4021138"/>
                <a:gd name="connsiteX263" fmla="*/ 997058 w 2665709"/>
                <a:gd name="connsiteY263" fmla="*/ 888570 h 4021138"/>
                <a:gd name="connsiteX264" fmla="*/ 991892 w 2665709"/>
                <a:gd name="connsiteY264" fmla="*/ 909234 h 4021138"/>
                <a:gd name="connsiteX265" fmla="*/ 981560 w 2665709"/>
                <a:gd name="connsiteY265" fmla="*/ 960895 h 4021138"/>
                <a:gd name="connsiteX266" fmla="*/ 971227 w 2665709"/>
                <a:gd name="connsiteY266" fmla="*/ 991892 h 4021138"/>
                <a:gd name="connsiteX267" fmla="*/ 940231 w 2665709"/>
                <a:gd name="connsiteY267" fmla="*/ 1012556 h 4021138"/>
                <a:gd name="connsiteX268" fmla="*/ 919566 w 2665709"/>
                <a:gd name="connsiteY268" fmla="*/ 1033221 h 4021138"/>
                <a:gd name="connsiteX269" fmla="*/ 898902 w 2665709"/>
                <a:gd name="connsiteY269" fmla="*/ 1038387 h 4021138"/>
                <a:gd name="connsiteX270" fmla="*/ 883404 w 2665709"/>
                <a:gd name="connsiteY270" fmla="*/ 1048719 h 4021138"/>
                <a:gd name="connsiteX271" fmla="*/ 862739 w 2665709"/>
                <a:gd name="connsiteY271" fmla="*/ 1074550 h 4021138"/>
                <a:gd name="connsiteX272" fmla="*/ 847241 w 2665709"/>
                <a:gd name="connsiteY272" fmla="*/ 1079716 h 4021138"/>
                <a:gd name="connsiteX273" fmla="*/ 836909 w 2665709"/>
                <a:gd name="connsiteY273" fmla="*/ 1110712 h 4021138"/>
                <a:gd name="connsiteX274" fmla="*/ 831743 w 2665709"/>
                <a:gd name="connsiteY274" fmla="*/ 1126211 h 4021138"/>
                <a:gd name="connsiteX275" fmla="*/ 821410 w 2665709"/>
                <a:gd name="connsiteY275" fmla="*/ 1198536 h 4021138"/>
                <a:gd name="connsiteX276" fmla="*/ 805912 w 2665709"/>
                <a:gd name="connsiteY276" fmla="*/ 1245031 h 4021138"/>
                <a:gd name="connsiteX277" fmla="*/ 800746 w 2665709"/>
                <a:gd name="connsiteY277" fmla="*/ 1260529 h 4021138"/>
                <a:gd name="connsiteX278" fmla="*/ 785248 w 2665709"/>
                <a:gd name="connsiteY278" fmla="*/ 1291526 h 4021138"/>
                <a:gd name="connsiteX279" fmla="*/ 769749 w 2665709"/>
                <a:gd name="connsiteY279" fmla="*/ 1296692 h 4021138"/>
                <a:gd name="connsiteX280" fmla="*/ 738753 w 2665709"/>
                <a:gd name="connsiteY280" fmla="*/ 1317356 h 4021138"/>
                <a:gd name="connsiteX281" fmla="*/ 718088 w 2665709"/>
                <a:gd name="connsiteY281" fmla="*/ 1338021 h 4021138"/>
                <a:gd name="connsiteX282" fmla="*/ 702590 w 2665709"/>
                <a:gd name="connsiteY282" fmla="*/ 1343187 h 4021138"/>
                <a:gd name="connsiteX283" fmla="*/ 671594 w 2665709"/>
                <a:gd name="connsiteY283" fmla="*/ 1363851 h 4021138"/>
                <a:gd name="connsiteX284" fmla="*/ 656095 w 2665709"/>
                <a:gd name="connsiteY284" fmla="*/ 1394848 h 4021138"/>
                <a:gd name="connsiteX285" fmla="*/ 640597 w 2665709"/>
                <a:gd name="connsiteY285" fmla="*/ 1405180 h 4021138"/>
                <a:gd name="connsiteX286" fmla="*/ 614766 w 2665709"/>
                <a:gd name="connsiteY286" fmla="*/ 1482672 h 4021138"/>
                <a:gd name="connsiteX287" fmla="*/ 609600 w 2665709"/>
                <a:gd name="connsiteY287" fmla="*/ 1498170 h 4021138"/>
                <a:gd name="connsiteX288" fmla="*/ 604434 w 2665709"/>
                <a:gd name="connsiteY288" fmla="*/ 1513668 h 4021138"/>
                <a:gd name="connsiteX289" fmla="*/ 588936 w 2665709"/>
                <a:gd name="connsiteY289" fmla="*/ 1524000 h 4021138"/>
                <a:gd name="connsiteX290" fmla="*/ 568271 w 2665709"/>
                <a:gd name="connsiteY290" fmla="*/ 1544665 h 4021138"/>
                <a:gd name="connsiteX291" fmla="*/ 537275 w 2665709"/>
                <a:gd name="connsiteY291" fmla="*/ 1554997 h 4021138"/>
                <a:gd name="connsiteX292" fmla="*/ 521777 w 2665709"/>
                <a:gd name="connsiteY292" fmla="*/ 1560163 h 4021138"/>
                <a:gd name="connsiteX293" fmla="*/ 495946 w 2665709"/>
                <a:gd name="connsiteY293" fmla="*/ 1591160 h 4021138"/>
                <a:gd name="connsiteX294" fmla="*/ 480448 w 2665709"/>
                <a:gd name="connsiteY294" fmla="*/ 1601492 h 4021138"/>
                <a:gd name="connsiteX295" fmla="*/ 475282 w 2665709"/>
                <a:gd name="connsiteY295" fmla="*/ 1616990 h 4021138"/>
                <a:gd name="connsiteX296" fmla="*/ 444285 w 2665709"/>
                <a:gd name="connsiteY296" fmla="*/ 1658319 h 4021138"/>
                <a:gd name="connsiteX297" fmla="*/ 433953 w 2665709"/>
                <a:gd name="connsiteY297" fmla="*/ 1689316 h 4021138"/>
                <a:gd name="connsiteX298" fmla="*/ 423621 w 2665709"/>
                <a:gd name="connsiteY298" fmla="*/ 1735811 h 4021138"/>
                <a:gd name="connsiteX299" fmla="*/ 428787 w 2665709"/>
                <a:gd name="connsiteY299" fmla="*/ 1808136 h 4021138"/>
                <a:gd name="connsiteX300" fmla="*/ 439119 w 2665709"/>
                <a:gd name="connsiteY300" fmla="*/ 1890794 h 4021138"/>
                <a:gd name="connsiteX301" fmla="*/ 423621 w 2665709"/>
                <a:gd name="connsiteY301" fmla="*/ 1994116 h 4021138"/>
                <a:gd name="connsiteX302" fmla="*/ 413288 w 2665709"/>
                <a:gd name="connsiteY302" fmla="*/ 2014780 h 4021138"/>
                <a:gd name="connsiteX303" fmla="*/ 392624 w 2665709"/>
                <a:gd name="connsiteY303" fmla="*/ 2045777 h 4021138"/>
                <a:gd name="connsiteX304" fmla="*/ 371960 w 2665709"/>
                <a:gd name="connsiteY304" fmla="*/ 2076773 h 4021138"/>
                <a:gd name="connsiteX305" fmla="*/ 366794 w 2665709"/>
                <a:gd name="connsiteY305" fmla="*/ 2092272 h 4021138"/>
                <a:gd name="connsiteX306" fmla="*/ 356461 w 2665709"/>
                <a:gd name="connsiteY306" fmla="*/ 2102604 h 4021138"/>
                <a:gd name="connsiteX307" fmla="*/ 340963 w 2665709"/>
                <a:gd name="connsiteY307" fmla="*/ 2133600 h 4021138"/>
                <a:gd name="connsiteX308" fmla="*/ 330631 w 2665709"/>
                <a:gd name="connsiteY308" fmla="*/ 2143933 h 4021138"/>
                <a:gd name="connsiteX309" fmla="*/ 320299 w 2665709"/>
                <a:gd name="connsiteY309" fmla="*/ 2159431 h 4021138"/>
                <a:gd name="connsiteX310" fmla="*/ 304800 w 2665709"/>
                <a:gd name="connsiteY310" fmla="*/ 2164597 h 4021138"/>
                <a:gd name="connsiteX311" fmla="*/ 278970 w 2665709"/>
                <a:gd name="connsiteY311" fmla="*/ 2195594 h 4021138"/>
                <a:gd name="connsiteX312" fmla="*/ 263471 w 2665709"/>
                <a:gd name="connsiteY312" fmla="*/ 2200760 h 4021138"/>
                <a:gd name="connsiteX313" fmla="*/ 253139 w 2665709"/>
                <a:gd name="connsiteY313" fmla="*/ 2381573 h 4021138"/>
                <a:gd name="connsiteX314" fmla="*/ 232475 w 2665709"/>
                <a:gd name="connsiteY314" fmla="*/ 2412570 h 4021138"/>
                <a:gd name="connsiteX315" fmla="*/ 211810 w 2665709"/>
                <a:gd name="connsiteY315" fmla="*/ 2438400 h 4021138"/>
                <a:gd name="connsiteX316" fmla="*/ 154983 w 2665709"/>
                <a:gd name="connsiteY316" fmla="*/ 2459065 h 4021138"/>
                <a:gd name="connsiteX317" fmla="*/ 139485 w 2665709"/>
                <a:gd name="connsiteY317" fmla="*/ 2464231 h 4021138"/>
                <a:gd name="connsiteX318" fmla="*/ 82658 w 2665709"/>
                <a:gd name="connsiteY318" fmla="*/ 2490061 h 4021138"/>
                <a:gd name="connsiteX319" fmla="*/ 72326 w 2665709"/>
                <a:gd name="connsiteY319" fmla="*/ 2639878 h 4021138"/>
                <a:gd name="connsiteX320" fmla="*/ 46495 w 2665709"/>
                <a:gd name="connsiteY320" fmla="*/ 2676041 h 4021138"/>
                <a:gd name="connsiteX321" fmla="*/ 41329 w 2665709"/>
                <a:gd name="connsiteY321" fmla="*/ 2691539 h 4021138"/>
                <a:gd name="connsiteX322" fmla="*/ 25831 w 2665709"/>
                <a:gd name="connsiteY322" fmla="*/ 2696705 h 4021138"/>
                <a:gd name="connsiteX323" fmla="*/ 10333 w 2665709"/>
                <a:gd name="connsiteY323" fmla="*/ 2743200 h 4021138"/>
                <a:gd name="connsiteX324" fmla="*/ 15499 w 2665709"/>
                <a:gd name="connsiteY324" fmla="*/ 2779363 h 4021138"/>
                <a:gd name="connsiteX325" fmla="*/ 20665 w 2665709"/>
                <a:gd name="connsiteY325" fmla="*/ 2794861 h 4021138"/>
                <a:gd name="connsiteX326" fmla="*/ 25831 w 2665709"/>
                <a:gd name="connsiteY326" fmla="*/ 2825858 h 4021138"/>
                <a:gd name="connsiteX327" fmla="*/ 36163 w 2665709"/>
                <a:gd name="connsiteY327" fmla="*/ 2862021 h 4021138"/>
                <a:gd name="connsiteX328" fmla="*/ 41329 w 2665709"/>
                <a:gd name="connsiteY328" fmla="*/ 2887851 h 4021138"/>
                <a:gd name="connsiteX329" fmla="*/ 51661 w 2665709"/>
                <a:gd name="connsiteY329" fmla="*/ 2903350 h 4021138"/>
                <a:gd name="connsiteX330" fmla="*/ 72326 w 2665709"/>
                <a:gd name="connsiteY330" fmla="*/ 2949844 h 4021138"/>
                <a:gd name="connsiteX331" fmla="*/ 77492 w 2665709"/>
                <a:gd name="connsiteY331" fmla="*/ 2965343 h 4021138"/>
                <a:gd name="connsiteX332" fmla="*/ 87824 w 2665709"/>
                <a:gd name="connsiteY332" fmla="*/ 2980841 h 4021138"/>
                <a:gd name="connsiteX333" fmla="*/ 98156 w 2665709"/>
                <a:gd name="connsiteY333" fmla="*/ 3011838 h 4021138"/>
                <a:gd name="connsiteX334" fmla="*/ 103322 w 2665709"/>
                <a:gd name="connsiteY334" fmla="*/ 3053166 h 4021138"/>
                <a:gd name="connsiteX335" fmla="*/ 108488 w 2665709"/>
                <a:gd name="connsiteY335" fmla="*/ 3068665 h 4021138"/>
                <a:gd name="connsiteX336" fmla="*/ 123987 w 2665709"/>
                <a:gd name="connsiteY336" fmla="*/ 3109994 h 4021138"/>
                <a:gd name="connsiteX337" fmla="*/ 123987 w 2665709"/>
                <a:gd name="connsiteY337" fmla="*/ 3368299 h 4021138"/>
                <a:gd name="connsiteX338" fmla="*/ 113655 w 2665709"/>
                <a:gd name="connsiteY338" fmla="*/ 3388963 h 4021138"/>
                <a:gd name="connsiteX339" fmla="*/ 103322 w 2665709"/>
                <a:gd name="connsiteY339" fmla="*/ 3435458 h 4021138"/>
                <a:gd name="connsiteX340" fmla="*/ 82658 w 2665709"/>
                <a:gd name="connsiteY340" fmla="*/ 3476787 h 4021138"/>
                <a:gd name="connsiteX341" fmla="*/ 67160 w 2665709"/>
                <a:gd name="connsiteY341" fmla="*/ 3528448 h 4021138"/>
                <a:gd name="connsiteX342" fmla="*/ 61994 w 2665709"/>
                <a:gd name="connsiteY342" fmla="*/ 3549112 h 4021138"/>
                <a:gd name="connsiteX343" fmla="*/ 56827 w 2665709"/>
                <a:gd name="connsiteY343" fmla="*/ 3564611 h 4021138"/>
                <a:gd name="connsiteX344" fmla="*/ 51661 w 2665709"/>
                <a:gd name="connsiteY344" fmla="*/ 3595607 h 4021138"/>
                <a:gd name="connsiteX345" fmla="*/ 46495 w 2665709"/>
                <a:gd name="connsiteY345" fmla="*/ 3611105 h 4021138"/>
                <a:gd name="connsiteX346" fmla="*/ 41329 w 2665709"/>
                <a:gd name="connsiteY346" fmla="*/ 3642102 h 4021138"/>
                <a:gd name="connsiteX347" fmla="*/ 25831 w 2665709"/>
                <a:gd name="connsiteY347" fmla="*/ 3693763 h 4021138"/>
                <a:gd name="connsiteX348" fmla="*/ 10333 w 2665709"/>
                <a:gd name="connsiteY348" fmla="*/ 3724760 h 4021138"/>
                <a:gd name="connsiteX349" fmla="*/ 0 w 2665709"/>
                <a:gd name="connsiteY349" fmla="*/ 3755756 h 4021138"/>
                <a:gd name="connsiteX350" fmla="*/ 15499 w 2665709"/>
                <a:gd name="connsiteY350" fmla="*/ 3879743 h 4021138"/>
                <a:gd name="connsiteX351" fmla="*/ 25831 w 2665709"/>
                <a:gd name="connsiteY351" fmla="*/ 3895241 h 4021138"/>
                <a:gd name="connsiteX352" fmla="*/ 41329 w 2665709"/>
                <a:gd name="connsiteY352" fmla="*/ 3926238 h 4021138"/>
                <a:gd name="connsiteX353" fmla="*/ 56827 w 2665709"/>
                <a:gd name="connsiteY353" fmla="*/ 3962400 h 4021138"/>
                <a:gd name="connsiteX354" fmla="*/ 67160 w 2665709"/>
                <a:gd name="connsiteY354" fmla="*/ 3998563 h 4021138"/>
                <a:gd name="connsiteX355" fmla="*/ 87824 w 2665709"/>
                <a:gd name="connsiteY355" fmla="*/ 4008895 h 40211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</a:cxnLst>
              <a:rect l="l" t="t" r="r" b="b"/>
              <a:pathLst>
                <a:path w="2665709" h="4021138">
                  <a:moveTo>
                    <a:pt x="87824" y="4008895"/>
                  </a:moveTo>
                  <a:cubicBezTo>
                    <a:pt x="93851" y="4005451"/>
                    <a:pt x="93308" y="3987913"/>
                    <a:pt x="103322" y="3977899"/>
                  </a:cubicBezTo>
                  <a:cubicBezTo>
                    <a:pt x="107713" y="3973508"/>
                    <a:pt x="113655" y="3971010"/>
                    <a:pt x="118821" y="3967566"/>
                  </a:cubicBezTo>
                  <a:cubicBezTo>
                    <a:pt x="122265" y="3962400"/>
                    <a:pt x="124763" y="3956458"/>
                    <a:pt x="129153" y="3952068"/>
                  </a:cubicBezTo>
                  <a:cubicBezTo>
                    <a:pt x="139167" y="3942054"/>
                    <a:pt x="147544" y="3940772"/>
                    <a:pt x="160149" y="3936570"/>
                  </a:cubicBezTo>
                  <a:cubicBezTo>
                    <a:pt x="179092" y="3938292"/>
                    <a:pt x="198378" y="3937751"/>
                    <a:pt x="216977" y="3941736"/>
                  </a:cubicBezTo>
                  <a:cubicBezTo>
                    <a:pt x="227336" y="3943956"/>
                    <a:pt x="241284" y="3961992"/>
                    <a:pt x="247973" y="3967566"/>
                  </a:cubicBezTo>
                  <a:cubicBezTo>
                    <a:pt x="252743" y="3971541"/>
                    <a:pt x="257918" y="3975122"/>
                    <a:pt x="263471" y="3977899"/>
                  </a:cubicBezTo>
                  <a:cubicBezTo>
                    <a:pt x="276187" y="3984257"/>
                    <a:pt x="298065" y="3986247"/>
                    <a:pt x="309966" y="3988231"/>
                  </a:cubicBezTo>
                  <a:cubicBezTo>
                    <a:pt x="312917" y="3987809"/>
                    <a:pt x="364407" y="3981136"/>
                    <a:pt x="371960" y="3977899"/>
                  </a:cubicBezTo>
                  <a:cubicBezTo>
                    <a:pt x="376437" y="3975980"/>
                    <a:pt x="378115" y="3970072"/>
                    <a:pt x="382292" y="3967566"/>
                  </a:cubicBezTo>
                  <a:cubicBezTo>
                    <a:pt x="386961" y="3964764"/>
                    <a:pt x="392919" y="3964835"/>
                    <a:pt x="397790" y="3962400"/>
                  </a:cubicBezTo>
                  <a:cubicBezTo>
                    <a:pt x="418987" y="3951801"/>
                    <a:pt x="407606" y="3954548"/>
                    <a:pt x="423621" y="3941736"/>
                  </a:cubicBezTo>
                  <a:cubicBezTo>
                    <a:pt x="437928" y="3930291"/>
                    <a:pt x="438247" y="3931695"/>
                    <a:pt x="454617" y="3926238"/>
                  </a:cubicBezTo>
                  <a:cubicBezTo>
                    <a:pt x="458061" y="3922794"/>
                    <a:pt x="460772" y="3918411"/>
                    <a:pt x="464949" y="3915905"/>
                  </a:cubicBezTo>
                  <a:cubicBezTo>
                    <a:pt x="469619" y="3913103"/>
                    <a:pt x="476196" y="3914141"/>
                    <a:pt x="480448" y="3910739"/>
                  </a:cubicBezTo>
                  <a:cubicBezTo>
                    <a:pt x="488088" y="3904627"/>
                    <a:pt x="493827" y="3888925"/>
                    <a:pt x="495946" y="3879743"/>
                  </a:cubicBezTo>
                  <a:cubicBezTo>
                    <a:pt x="499895" y="3862631"/>
                    <a:pt x="506278" y="3828082"/>
                    <a:pt x="506278" y="3828082"/>
                  </a:cubicBezTo>
                  <a:cubicBezTo>
                    <a:pt x="504556" y="3802251"/>
                    <a:pt x="503822" y="3776336"/>
                    <a:pt x="501112" y="3750590"/>
                  </a:cubicBezTo>
                  <a:cubicBezTo>
                    <a:pt x="500369" y="3743529"/>
                    <a:pt x="497986" y="3736727"/>
                    <a:pt x="495946" y="3729926"/>
                  </a:cubicBezTo>
                  <a:cubicBezTo>
                    <a:pt x="491364" y="3714652"/>
                    <a:pt x="484697" y="3692387"/>
                    <a:pt x="475282" y="3678265"/>
                  </a:cubicBezTo>
                  <a:cubicBezTo>
                    <a:pt x="472580" y="3674212"/>
                    <a:pt x="468393" y="3671377"/>
                    <a:pt x="464949" y="3667933"/>
                  </a:cubicBezTo>
                  <a:cubicBezTo>
                    <a:pt x="455870" y="3640696"/>
                    <a:pt x="465783" y="3662734"/>
                    <a:pt x="444285" y="3636936"/>
                  </a:cubicBezTo>
                  <a:cubicBezTo>
                    <a:pt x="440085" y="3631897"/>
                    <a:pt x="431413" y="3614444"/>
                    <a:pt x="423621" y="3611105"/>
                  </a:cubicBezTo>
                  <a:cubicBezTo>
                    <a:pt x="382346" y="3593415"/>
                    <a:pt x="412386" y="3615820"/>
                    <a:pt x="382292" y="3600773"/>
                  </a:cubicBezTo>
                  <a:cubicBezTo>
                    <a:pt x="365207" y="3592230"/>
                    <a:pt x="354427" y="3578075"/>
                    <a:pt x="340963" y="3564611"/>
                  </a:cubicBezTo>
                  <a:lnTo>
                    <a:pt x="330631" y="3554278"/>
                  </a:lnTo>
                  <a:cubicBezTo>
                    <a:pt x="317522" y="3514952"/>
                    <a:pt x="322435" y="3533961"/>
                    <a:pt x="315133" y="3497451"/>
                  </a:cubicBezTo>
                  <a:cubicBezTo>
                    <a:pt x="322946" y="3466199"/>
                    <a:pt x="312697" y="3480739"/>
                    <a:pt x="346129" y="3471621"/>
                  </a:cubicBezTo>
                  <a:cubicBezTo>
                    <a:pt x="356636" y="3468755"/>
                    <a:pt x="366794" y="3464733"/>
                    <a:pt x="377126" y="3461289"/>
                  </a:cubicBezTo>
                  <a:lnTo>
                    <a:pt x="392624" y="3456122"/>
                  </a:lnTo>
                  <a:cubicBezTo>
                    <a:pt x="422003" y="3426743"/>
                    <a:pt x="393714" y="3450411"/>
                    <a:pt x="423621" y="3435458"/>
                  </a:cubicBezTo>
                  <a:cubicBezTo>
                    <a:pt x="463683" y="3415428"/>
                    <a:pt x="415659" y="3432946"/>
                    <a:pt x="454617" y="3419960"/>
                  </a:cubicBezTo>
                  <a:cubicBezTo>
                    <a:pt x="459783" y="3414794"/>
                    <a:pt x="464503" y="3409138"/>
                    <a:pt x="470116" y="3404461"/>
                  </a:cubicBezTo>
                  <a:cubicBezTo>
                    <a:pt x="474886" y="3400486"/>
                    <a:pt x="481735" y="3398977"/>
                    <a:pt x="485614" y="3394129"/>
                  </a:cubicBezTo>
                  <a:cubicBezTo>
                    <a:pt x="489016" y="3389877"/>
                    <a:pt x="488345" y="3383502"/>
                    <a:pt x="490780" y="3378631"/>
                  </a:cubicBezTo>
                  <a:cubicBezTo>
                    <a:pt x="493557" y="3373078"/>
                    <a:pt x="497668" y="3368299"/>
                    <a:pt x="501112" y="3363133"/>
                  </a:cubicBezTo>
                  <a:cubicBezTo>
                    <a:pt x="502223" y="3357579"/>
                    <a:pt x="506678" y="3329746"/>
                    <a:pt x="511444" y="3321804"/>
                  </a:cubicBezTo>
                  <a:cubicBezTo>
                    <a:pt x="513950" y="3317627"/>
                    <a:pt x="518333" y="3314916"/>
                    <a:pt x="521777" y="3311472"/>
                  </a:cubicBezTo>
                  <a:cubicBezTo>
                    <a:pt x="520055" y="3302862"/>
                    <a:pt x="520537" y="3293495"/>
                    <a:pt x="516610" y="3285641"/>
                  </a:cubicBezTo>
                  <a:cubicBezTo>
                    <a:pt x="513343" y="3279107"/>
                    <a:pt x="506659" y="3274898"/>
                    <a:pt x="501112" y="3270143"/>
                  </a:cubicBezTo>
                  <a:cubicBezTo>
                    <a:pt x="494575" y="3264539"/>
                    <a:pt x="488316" y="3258141"/>
                    <a:pt x="480448" y="3254644"/>
                  </a:cubicBezTo>
                  <a:cubicBezTo>
                    <a:pt x="472424" y="3251078"/>
                    <a:pt x="463377" y="3250082"/>
                    <a:pt x="454617" y="3249478"/>
                  </a:cubicBezTo>
                  <a:cubicBezTo>
                    <a:pt x="413350" y="3246632"/>
                    <a:pt x="371960" y="3246034"/>
                    <a:pt x="330631" y="3244312"/>
                  </a:cubicBezTo>
                  <a:cubicBezTo>
                    <a:pt x="327187" y="3237424"/>
                    <a:pt x="324120" y="3230334"/>
                    <a:pt x="320299" y="3223648"/>
                  </a:cubicBezTo>
                  <a:cubicBezTo>
                    <a:pt x="317218" y="3218257"/>
                    <a:pt x="311750" y="3214097"/>
                    <a:pt x="309966" y="3208150"/>
                  </a:cubicBezTo>
                  <a:cubicBezTo>
                    <a:pt x="306467" y="3196487"/>
                    <a:pt x="307188" y="3183927"/>
                    <a:pt x="304800" y="3171987"/>
                  </a:cubicBezTo>
                  <a:cubicBezTo>
                    <a:pt x="303732" y="3166647"/>
                    <a:pt x="301356" y="3161655"/>
                    <a:pt x="299634" y="3156489"/>
                  </a:cubicBezTo>
                  <a:cubicBezTo>
                    <a:pt x="301356" y="3149601"/>
                    <a:pt x="303260" y="3142755"/>
                    <a:pt x="304800" y="3135824"/>
                  </a:cubicBezTo>
                  <a:cubicBezTo>
                    <a:pt x="309096" y="3116493"/>
                    <a:pt x="310419" y="3094043"/>
                    <a:pt x="325465" y="3078997"/>
                  </a:cubicBezTo>
                  <a:cubicBezTo>
                    <a:pt x="329855" y="3074607"/>
                    <a:pt x="335797" y="3072109"/>
                    <a:pt x="340963" y="3068665"/>
                  </a:cubicBezTo>
                  <a:cubicBezTo>
                    <a:pt x="353947" y="3029710"/>
                    <a:pt x="336433" y="3077724"/>
                    <a:pt x="356461" y="3037668"/>
                  </a:cubicBezTo>
                  <a:cubicBezTo>
                    <a:pt x="360166" y="3030259"/>
                    <a:pt x="365139" y="3008122"/>
                    <a:pt x="366794" y="3001505"/>
                  </a:cubicBezTo>
                  <a:cubicBezTo>
                    <a:pt x="368516" y="2932624"/>
                    <a:pt x="368901" y="2863696"/>
                    <a:pt x="371960" y="2794861"/>
                  </a:cubicBezTo>
                  <a:cubicBezTo>
                    <a:pt x="372350" y="2786089"/>
                    <a:pt x="377126" y="2777812"/>
                    <a:pt x="377126" y="2769031"/>
                  </a:cubicBezTo>
                  <a:cubicBezTo>
                    <a:pt x="377126" y="2748295"/>
                    <a:pt x="374700" y="2727592"/>
                    <a:pt x="371960" y="2707038"/>
                  </a:cubicBezTo>
                  <a:cubicBezTo>
                    <a:pt x="371240" y="2701640"/>
                    <a:pt x="369596" y="2696209"/>
                    <a:pt x="366794" y="2691539"/>
                  </a:cubicBezTo>
                  <a:cubicBezTo>
                    <a:pt x="364288" y="2687362"/>
                    <a:pt x="359905" y="2684651"/>
                    <a:pt x="356461" y="2681207"/>
                  </a:cubicBezTo>
                  <a:cubicBezTo>
                    <a:pt x="358183" y="2662265"/>
                    <a:pt x="358937" y="2643209"/>
                    <a:pt x="361627" y="2624380"/>
                  </a:cubicBezTo>
                  <a:cubicBezTo>
                    <a:pt x="364698" y="2602884"/>
                    <a:pt x="366892" y="2612026"/>
                    <a:pt x="382292" y="2598550"/>
                  </a:cubicBezTo>
                  <a:cubicBezTo>
                    <a:pt x="391456" y="2590532"/>
                    <a:pt x="396182" y="2575107"/>
                    <a:pt x="408122" y="2572719"/>
                  </a:cubicBezTo>
                  <a:cubicBezTo>
                    <a:pt x="425880" y="2569167"/>
                    <a:pt x="437591" y="2567251"/>
                    <a:pt x="454617" y="2562387"/>
                  </a:cubicBezTo>
                  <a:cubicBezTo>
                    <a:pt x="459853" y="2560891"/>
                    <a:pt x="464950" y="2558943"/>
                    <a:pt x="470116" y="2557221"/>
                  </a:cubicBezTo>
                  <a:cubicBezTo>
                    <a:pt x="475282" y="2553777"/>
                    <a:pt x="481736" y="2551737"/>
                    <a:pt x="485614" y="2546889"/>
                  </a:cubicBezTo>
                  <a:cubicBezTo>
                    <a:pt x="489016" y="2542637"/>
                    <a:pt x="488135" y="2536150"/>
                    <a:pt x="490780" y="2531390"/>
                  </a:cubicBezTo>
                  <a:cubicBezTo>
                    <a:pt x="496810" y="2520535"/>
                    <a:pt x="504556" y="2510726"/>
                    <a:pt x="511444" y="2500394"/>
                  </a:cubicBezTo>
                  <a:lnTo>
                    <a:pt x="521777" y="2484895"/>
                  </a:lnTo>
                  <a:cubicBezTo>
                    <a:pt x="528273" y="2465407"/>
                    <a:pt x="529845" y="2456162"/>
                    <a:pt x="547607" y="2438400"/>
                  </a:cubicBezTo>
                  <a:lnTo>
                    <a:pt x="573438" y="2412570"/>
                  </a:lnTo>
                  <a:cubicBezTo>
                    <a:pt x="579754" y="2399937"/>
                    <a:pt x="584974" y="2387361"/>
                    <a:pt x="594102" y="2376407"/>
                  </a:cubicBezTo>
                  <a:cubicBezTo>
                    <a:pt x="598779" y="2370795"/>
                    <a:pt x="604434" y="2366075"/>
                    <a:pt x="609600" y="2360909"/>
                  </a:cubicBezTo>
                  <a:cubicBezTo>
                    <a:pt x="618693" y="2333630"/>
                    <a:pt x="611745" y="2349942"/>
                    <a:pt x="635431" y="2314414"/>
                  </a:cubicBezTo>
                  <a:cubicBezTo>
                    <a:pt x="648465" y="2294863"/>
                    <a:pt x="641373" y="2303307"/>
                    <a:pt x="656095" y="2288583"/>
                  </a:cubicBezTo>
                  <a:cubicBezTo>
                    <a:pt x="657817" y="2283417"/>
                    <a:pt x="658459" y="2277754"/>
                    <a:pt x="661261" y="2273085"/>
                  </a:cubicBezTo>
                  <a:cubicBezTo>
                    <a:pt x="663767" y="2268908"/>
                    <a:pt x="668551" y="2266556"/>
                    <a:pt x="671594" y="2262753"/>
                  </a:cubicBezTo>
                  <a:cubicBezTo>
                    <a:pt x="675473" y="2257905"/>
                    <a:pt x="678482" y="2252421"/>
                    <a:pt x="681926" y="2247255"/>
                  </a:cubicBezTo>
                  <a:cubicBezTo>
                    <a:pt x="694910" y="2208300"/>
                    <a:pt x="677396" y="2256314"/>
                    <a:pt x="697424" y="2216258"/>
                  </a:cubicBezTo>
                  <a:cubicBezTo>
                    <a:pt x="699859" y="2211387"/>
                    <a:pt x="699188" y="2205012"/>
                    <a:pt x="702590" y="2200760"/>
                  </a:cubicBezTo>
                  <a:cubicBezTo>
                    <a:pt x="706469" y="2195912"/>
                    <a:pt x="712922" y="2193872"/>
                    <a:pt x="718088" y="2190428"/>
                  </a:cubicBezTo>
                  <a:cubicBezTo>
                    <a:pt x="724585" y="2170939"/>
                    <a:pt x="726156" y="2161697"/>
                    <a:pt x="743919" y="2143933"/>
                  </a:cubicBezTo>
                  <a:lnTo>
                    <a:pt x="769749" y="2118102"/>
                  </a:lnTo>
                  <a:lnTo>
                    <a:pt x="780082" y="2107770"/>
                  </a:lnTo>
                  <a:cubicBezTo>
                    <a:pt x="789053" y="2080857"/>
                    <a:pt x="779372" y="2102200"/>
                    <a:pt x="795580" y="2081939"/>
                  </a:cubicBezTo>
                  <a:cubicBezTo>
                    <a:pt x="815258" y="2057340"/>
                    <a:pt x="794844" y="2073820"/>
                    <a:pt x="821410" y="2056109"/>
                  </a:cubicBezTo>
                  <a:cubicBezTo>
                    <a:pt x="836049" y="2012201"/>
                    <a:pt x="815632" y="2065741"/>
                    <a:pt x="836909" y="2030278"/>
                  </a:cubicBezTo>
                  <a:cubicBezTo>
                    <a:pt x="839711" y="2025609"/>
                    <a:pt x="838224" y="2018631"/>
                    <a:pt x="842075" y="2014780"/>
                  </a:cubicBezTo>
                  <a:cubicBezTo>
                    <a:pt x="845926" y="2010929"/>
                    <a:pt x="852407" y="2011336"/>
                    <a:pt x="857573" y="2009614"/>
                  </a:cubicBezTo>
                  <a:cubicBezTo>
                    <a:pt x="861017" y="2004448"/>
                    <a:pt x="864026" y="1998964"/>
                    <a:pt x="867905" y="1994116"/>
                  </a:cubicBezTo>
                  <a:cubicBezTo>
                    <a:pt x="876318" y="1983599"/>
                    <a:pt x="882228" y="1981123"/>
                    <a:pt x="893736" y="1973451"/>
                  </a:cubicBezTo>
                  <a:cubicBezTo>
                    <a:pt x="897180" y="1968285"/>
                    <a:pt x="901291" y="1963506"/>
                    <a:pt x="904068" y="1957953"/>
                  </a:cubicBezTo>
                  <a:cubicBezTo>
                    <a:pt x="906503" y="1953082"/>
                    <a:pt x="905383" y="1946305"/>
                    <a:pt x="909234" y="1942455"/>
                  </a:cubicBezTo>
                  <a:cubicBezTo>
                    <a:pt x="913085" y="1938604"/>
                    <a:pt x="919567" y="1939011"/>
                    <a:pt x="924733" y="1937289"/>
                  </a:cubicBezTo>
                  <a:cubicBezTo>
                    <a:pt x="928177" y="1933845"/>
                    <a:pt x="932022" y="1930760"/>
                    <a:pt x="935065" y="1926956"/>
                  </a:cubicBezTo>
                  <a:cubicBezTo>
                    <a:pt x="938943" y="1922108"/>
                    <a:pt x="941272" y="1916098"/>
                    <a:pt x="945397" y="1911458"/>
                  </a:cubicBezTo>
                  <a:cubicBezTo>
                    <a:pt x="955105" y="1900537"/>
                    <a:pt x="968289" y="1892619"/>
                    <a:pt x="976394" y="1880461"/>
                  </a:cubicBezTo>
                  <a:cubicBezTo>
                    <a:pt x="990170" y="1859797"/>
                    <a:pt x="981560" y="1868407"/>
                    <a:pt x="1002224" y="1854631"/>
                  </a:cubicBezTo>
                  <a:cubicBezTo>
                    <a:pt x="1005668" y="1849465"/>
                    <a:pt x="1008515" y="1843847"/>
                    <a:pt x="1012556" y="1839133"/>
                  </a:cubicBezTo>
                  <a:cubicBezTo>
                    <a:pt x="1018896" y="1831737"/>
                    <a:pt x="1033221" y="1818468"/>
                    <a:pt x="1033221" y="1818468"/>
                  </a:cubicBezTo>
                  <a:cubicBezTo>
                    <a:pt x="1038604" y="1802318"/>
                    <a:pt x="1043826" y="1782123"/>
                    <a:pt x="1059051" y="1771973"/>
                  </a:cubicBezTo>
                  <a:lnTo>
                    <a:pt x="1074549" y="1761641"/>
                  </a:lnTo>
                  <a:cubicBezTo>
                    <a:pt x="1091894" y="1709615"/>
                    <a:pt x="1065445" y="1790271"/>
                    <a:pt x="1084882" y="1725478"/>
                  </a:cubicBezTo>
                  <a:cubicBezTo>
                    <a:pt x="1088011" y="1715046"/>
                    <a:pt x="1091770" y="1704814"/>
                    <a:pt x="1095214" y="1694482"/>
                  </a:cubicBezTo>
                  <a:cubicBezTo>
                    <a:pt x="1096936" y="1689316"/>
                    <a:pt x="1099059" y="1684266"/>
                    <a:pt x="1100380" y="1678983"/>
                  </a:cubicBezTo>
                  <a:lnTo>
                    <a:pt x="1110712" y="1637655"/>
                  </a:lnTo>
                  <a:cubicBezTo>
                    <a:pt x="1118519" y="1606425"/>
                    <a:pt x="1113633" y="1623724"/>
                    <a:pt x="1126210" y="1585994"/>
                  </a:cubicBezTo>
                  <a:cubicBezTo>
                    <a:pt x="1127932" y="1580828"/>
                    <a:pt x="1127526" y="1574346"/>
                    <a:pt x="1131377" y="1570495"/>
                  </a:cubicBezTo>
                  <a:lnTo>
                    <a:pt x="1146875" y="1554997"/>
                  </a:lnTo>
                  <a:lnTo>
                    <a:pt x="1157207" y="1524000"/>
                  </a:lnTo>
                  <a:cubicBezTo>
                    <a:pt x="1158929" y="1518834"/>
                    <a:pt x="1158522" y="1512353"/>
                    <a:pt x="1162373" y="1508502"/>
                  </a:cubicBezTo>
                  <a:lnTo>
                    <a:pt x="1177871" y="1493004"/>
                  </a:lnTo>
                  <a:cubicBezTo>
                    <a:pt x="1179593" y="1487838"/>
                    <a:pt x="1180602" y="1482376"/>
                    <a:pt x="1183038" y="1477505"/>
                  </a:cubicBezTo>
                  <a:cubicBezTo>
                    <a:pt x="1185815" y="1471952"/>
                    <a:pt x="1190924" y="1467714"/>
                    <a:pt x="1193370" y="1462007"/>
                  </a:cubicBezTo>
                  <a:cubicBezTo>
                    <a:pt x="1196167" y="1455481"/>
                    <a:pt x="1195739" y="1447869"/>
                    <a:pt x="1198536" y="1441343"/>
                  </a:cubicBezTo>
                  <a:cubicBezTo>
                    <a:pt x="1205424" y="1425269"/>
                    <a:pt x="1210589" y="1424697"/>
                    <a:pt x="1224366" y="1415512"/>
                  </a:cubicBezTo>
                  <a:cubicBezTo>
                    <a:pt x="1227769" y="1405304"/>
                    <a:pt x="1230762" y="1391798"/>
                    <a:pt x="1239865" y="1384516"/>
                  </a:cubicBezTo>
                  <a:cubicBezTo>
                    <a:pt x="1244117" y="1381114"/>
                    <a:pt x="1250197" y="1381072"/>
                    <a:pt x="1255363" y="1379350"/>
                  </a:cubicBezTo>
                  <a:cubicBezTo>
                    <a:pt x="1257085" y="1374184"/>
                    <a:pt x="1256678" y="1367702"/>
                    <a:pt x="1260529" y="1363851"/>
                  </a:cubicBezTo>
                  <a:cubicBezTo>
                    <a:pt x="1269310" y="1355070"/>
                    <a:pt x="1291526" y="1343187"/>
                    <a:pt x="1291526" y="1343187"/>
                  </a:cubicBezTo>
                  <a:cubicBezTo>
                    <a:pt x="1293248" y="1338021"/>
                    <a:pt x="1293890" y="1332358"/>
                    <a:pt x="1296692" y="1327689"/>
                  </a:cubicBezTo>
                  <a:cubicBezTo>
                    <a:pt x="1302450" y="1318092"/>
                    <a:pt x="1314398" y="1313523"/>
                    <a:pt x="1322522" y="1307024"/>
                  </a:cubicBezTo>
                  <a:cubicBezTo>
                    <a:pt x="1326326" y="1303981"/>
                    <a:pt x="1328678" y="1299198"/>
                    <a:pt x="1332855" y="1296692"/>
                  </a:cubicBezTo>
                  <a:cubicBezTo>
                    <a:pt x="1337524" y="1293890"/>
                    <a:pt x="1342914" y="1291791"/>
                    <a:pt x="1348353" y="1291526"/>
                  </a:cubicBezTo>
                  <a:cubicBezTo>
                    <a:pt x="1413735" y="1288337"/>
                    <a:pt x="1479228" y="1288082"/>
                    <a:pt x="1544665" y="1286360"/>
                  </a:cubicBezTo>
                  <a:cubicBezTo>
                    <a:pt x="1556719" y="1284638"/>
                    <a:pt x="1568887" y="1283582"/>
                    <a:pt x="1580827" y="1281194"/>
                  </a:cubicBezTo>
                  <a:cubicBezTo>
                    <a:pt x="1586167" y="1280126"/>
                    <a:pt x="1591090" y="1277524"/>
                    <a:pt x="1596326" y="1276028"/>
                  </a:cubicBezTo>
                  <a:cubicBezTo>
                    <a:pt x="1603153" y="1274077"/>
                    <a:pt x="1610102" y="1272583"/>
                    <a:pt x="1616990" y="1270861"/>
                  </a:cubicBezTo>
                  <a:cubicBezTo>
                    <a:pt x="1641550" y="1254487"/>
                    <a:pt x="1626597" y="1262493"/>
                    <a:pt x="1663485" y="1250197"/>
                  </a:cubicBezTo>
                  <a:lnTo>
                    <a:pt x="1678983" y="1245031"/>
                  </a:lnTo>
                  <a:lnTo>
                    <a:pt x="1694482" y="1239865"/>
                  </a:lnTo>
                  <a:cubicBezTo>
                    <a:pt x="1697926" y="1234699"/>
                    <a:pt x="1700044" y="1228341"/>
                    <a:pt x="1704814" y="1224366"/>
                  </a:cubicBezTo>
                  <a:cubicBezTo>
                    <a:pt x="1710730" y="1219436"/>
                    <a:pt x="1718792" y="1217855"/>
                    <a:pt x="1725478" y="1214034"/>
                  </a:cubicBezTo>
                  <a:cubicBezTo>
                    <a:pt x="1730869" y="1210954"/>
                    <a:pt x="1735811" y="1207146"/>
                    <a:pt x="1740977" y="1203702"/>
                  </a:cubicBezTo>
                  <a:cubicBezTo>
                    <a:pt x="1760068" y="1175066"/>
                    <a:pt x="1740386" y="1197717"/>
                    <a:pt x="1766807" y="1183038"/>
                  </a:cubicBezTo>
                  <a:cubicBezTo>
                    <a:pt x="1777662" y="1177007"/>
                    <a:pt x="1797804" y="1162373"/>
                    <a:pt x="1797804" y="1162373"/>
                  </a:cubicBezTo>
                  <a:cubicBezTo>
                    <a:pt x="1801248" y="1157207"/>
                    <a:pt x="1803288" y="1150754"/>
                    <a:pt x="1808136" y="1146875"/>
                  </a:cubicBezTo>
                  <a:cubicBezTo>
                    <a:pt x="1812388" y="1143473"/>
                    <a:pt x="1818763" y="1144144"/>
                    <a:pt x="1823634" y="1141709"/>
                  </a:cubicBezTo>
                  <a:cubicBezTo>
                    <a:pt x="1829188" y="1138932"/>
                    <a:pt x="1833967" y="1134821"/>
                    <a:pt x="1839133" y="1131377"/>
                  </a:cubicBezTo>
                  <a:cubicBezTo>
                    <a:pt x="1850766" y="1096475"/>
                    <a:pt x="1834633" y="1134305"/>
                    <a:pt x="1859797" y="1105546"/>
                  </a:cubicBezTo>
                  <a:cubicBezTo>
                    <a:pt x="1867974" y="1096201"/>
                    <a:pt x="1880461" y="1074550"/>
                    <a:pt x="1880461" y="1074550"/>
                  </a:cubicBezTo>
                  <a:lnTo>
                    <a:pt x="1890794" y="1043553"/>
                  </a:lnTo>
                  <a:cubicBezTo>
                    <a:pt x="1892516" y="1038387"/>
                    <a:pt x="1892110" y="1031906"/>
                    <a:pt x="1895960" y="1028055"/>
                  </a:cubicBezTo>
                  <a:lnTo>
                    <a:pt x="1906292" y="1017722"/>
                  </a:lnTo>
                  <a:cubicBezTo>
                    <a:pt x="1908014" y="1012556"/>
                    <a:pt x="1908813" y="1006984"/>
                    <a:pt x="1911458" y="1002224"/>
                  </a:cubicBezTo>
                  <a:cubicBezTo>
                    <a:pt x="1917488" y="991369"/>
                    <a:pt x="1932122" y="971228"/>
                    <a:pt x="1932122" y="971228"/>
                  </a:cubicBezTo>
                  <a:cubicBezTo>
                    <a:pt x="1933844" y="966062"/>
                    <a:pt x="1934486" y="960399"/>
                    <a:pt x="1937288" y="955729"/>
                  </a:cubicBezTo>
                  <a:cubicBezTo>
                    <a:pt x="1939794" y="951552"/>
                    <a:pt x="1944578" y="949200"/>
                    <a:pt x="1947621" y="945397"/>
                  </a:cubicBezTo>
                  <a:cubicBezTo>
                    <a:pt x="1951500" y="940549"/>
                    <a:pt x="1954509" y="935065"/>
                    <a:pt x="1957953" y="929899"/>
                  </a:cubicBezTo>
                  <a:cubicBezTo>
                    <a:pt x="1959675" y="924733"/>
                    <a:pt x="1960474" y="919160"/>
                    <a:pt x="1963119" y="914400"/>
                  </a:cubicBezTo>
                  <a:cubicBezTo>
                    <a:pt x="1977723" y="888112"/>
                    <a:pt x="1978439" y="888748"/>
                    <a:pt x="1994116" y="873072"/>
                  </a:cubicBezTo>
                  <a:cubicBezTo>
                    <a:pt x="1995838" y="867906"/>
                    <a:pt x="1996637" y="862333"/>
                    <a:pt x="1999282" y="857573"/>
                  </a:cubicBezTo>
                  <a:cubicBezTo>
                    <a:pt x="2005312" y="846718"/>
                    <a:pt x="2013058" y="836909"/>
                    <a:pt x="2019946" y="826577"/>
                  </a:cubicBezTo>
                  <a:lnTo>
                    <a:pt x="2030278" y="811078"/>
                  </a:lnTo>
                  <a:cubicBezTo>
                    <a:pt x="2033722" y="805912"/>
                    <a:pt x="2038646" y="801470"/>
                    <a:pt x="2040610" y="795580"/>
                  </a:cubicBezTo>
                  <a:cubicBezTo>
                    <a:pt x="2042332" y="790414"/>
                    <a:pt x="2042375" y="784334"/>
                    <a:pt x="2045777" y="780082"/>
                  </a:cubicBezTo>
                  <a:cubicBezTo>
                    <a:pt x="2049656" y="775234"/>
                    <a:pt x="2056427" y="773629"/>
                    <a:pt x="2061275" y="769750"/>
                  </a:cubicBezTo>
                  <a:cubicBezTo>
                    <a:pt x="2086840" y="749297"/>
                    <a:pt x="2055084" y="770773"/>
                    <a:pt x="2081939" y="743919"/>
                  </a:cubicBezTo>
                  <a:cubicBezTo>
                    <a:pt x="2086330" y="739529"/>
                    <a:pt x="2092765" y="737676"/>
                    <a:pt x="2097438" y="733587"/>
                  </a:cubicBezTo>
                  <a:cubicBezTo>
                    <a:pt x="2133970" y="701622"/>
                    <a:pt x="2108652" y="712628"/>
                    <a:pt x="2138766" y="702590"/>
                  </a:cubicBezTo>
                  <a:cubicBezTo>
                    <a:pt x="2142210" y="699146"/>
                    <a:pt x="2144922" y="694764"/>
                    <a:pt x="2149099" y="692258"/>
                  </a:cubicBezTo>
                  <a:cubicBezTo>
                    <a:pt x="2153768" y="689456"/>
                    <a:pt x="2160345" y="690494"/>
                    <a:pt x="2164597" y="687092"/>
                  </a:cubicBezTo>
                  <a:cubicBezTo>
                    <a:pt x="2176761" y="677361"/>
                    <a:pt x="2171221" y="668281"/>
                    <a:pt x="2185261" y="661261"/>
                  </a:cubicBezTo>
                  <a:cubicBezTo>
                    <a:pt x="2195002" y="656390"/>
                    <a:pt x="2206517" y="655800"/>
                    <a:pt x="2216258" y="650929"/>
                  </a:cubicBezTo>
                  <a:cubicBezTo>
                    <a:pt x="2223146" y="647485"/>
                    <a:pt x="2230514" y="644869"/>
                    <a:pt x="2236922" y="640597"/>
                  </a:cubicBezTo>
                  <a:cubicBezTo>
                    <a:pt x="2265287" y="621688"/>
                    <a:pt x="2226780" y="637090"/>
                    <a:pt x="2262753" y="625099"/>
                  </a:cubicBezTo>
                  <a:lnTo>
                    <a:pt x="2288583" y="599268"/>
                  </a:lnTo>
                  <a:cubicBezTo>
                    <a:pt x="2292027" y="595824"/>
                    <a:pt x="2294295" y="590476"/>
                    <a:pt x="2298916" y="588936"/>
                  </a:cubicBezTo>
                  <a:lnTo>
                    <a:pt x="2314414" y="583770"/>
                  </a:lnTo>
                  <a:lnTo>
                    <a:pt x="2345410" y="552773"/>
                  </a:lnTo>
                  <a:cubicBezTo>
                    <a:pt x="2348854" y="549329"/>
                    <a:pt x="2353041" y="546494"/>
                    <a:pt x="2355743" y="542441"/>
                  </a:cubicBezTo>
                  <a:cubicBezTo>
                    <a:pt x="2373456" y="515871"/>
                    <a:pt x="2356972" y="536293"/>
                    <a:pt x="2381573" y="516611"/>
                  </a:cubicBezTo>
                  <a:cubicBezTo>
                    <a:pt x="2401835" y="500401"/>
                    <a:pt x="2380487" y="510084"/>
                    <a:pt x="2407404" y="501112"/>
                  </a:cubicBezTo>
                  <a:cubicBezTo>
                    <a:pt x="2412570" y="497668"/>
                    <a:pt x="2417012" y="492743"/>
                    <a:pt x="2422902" y="490780"/>
                  </a:cubicBezTo>
                  <a:cubicBezTo>
                    <a:pt x="2431839" y="487801"/>
                    <a:pt x="2490893" y="480990"/>
                    <a:pt x="2495227" y="480448"/>
                  </a:cubicBezTo>
                  <a:cubicBezTo>
                    <a:pt x="2505559" y="477004"/>
                    <a:pt x="2520183" y="479178"/>
                    <a:pt x="2526224" y="470116"/>
                  </a:cubicBezTo>
                  <a:cubicBezTo>
                    <a:pt x="2529668" y="464950"/>
                    <a:pt x="2531291" y="457908"/>
                    <a:pt x="2536556" y="454617"/>
                  </a:cubicBezTo>
                  <a:cubicBezTo>
                    <a:pt x="2545792" y="448845"/>
                    <a:pt x="2558491" y="450326"/>
                    <a:pt x="2567553" y="444285"/>
                  </a:cubicBezTo>
                  <a:lnTo>
                    <a:pt x="2598549" y="423621"/>
                  </a:lnTo>
                  <a:cubicBezTo>
                    <a:pt x="2603715" y="420177"/>
                    <a:pt x="2608158" y="415253"/>
                    <a:pt x="2614048" y="413289"/>
                  </a:cubicBezTo>
                  <a:cubicBezTo>
                    <a:pt x="2619214" y="411567"/>
                    <a:pt x="2624675" y="410557"/>
                    <a:pt x="2629546" y="408122"/>
                  </a:cubicBezTo>
                  <a:cubicBezTo>
                    <a:pt x="2638495" y="403647"/>
                    <a:pt x="2648971" y="395465"/>
                    <a:pt x="2655377" y="387458"/>
                  </a:cubicBezTo>
                  <a:cubicBezTo>
                    <a:pt x="2659256" y="382610"/>
                    <a:pt x="2662265" y="377126"/>
                    <a:pt x="2665709" y="371960"/>
                  </a:cubicBezTo>
                  <a:cubicBezTo>
                    <a:pt x="2663987" y="366794"/>
                    <a:pt x="2664394" y="360312"/>
                    <a:pt x="2660543" y="356461"/>
                  </a:cubicBezTo>
                  <a:cubicBezTo>
                    <a:pt x="2656692" y="352610"/>
                    <a:pt x="2649915" y="353730"/>
                    <a:pt x="2645044" y="351295"/>
                  </a:cubicBezTo>
                  <a:cubicBezTo>
                    <a:pt x="2639491" y="348518"/>
                    <a:pt x="2635220" y="343485"/>
                    <a:pt x="2629546" y="340963"/>
                  </a:cubicBezTo>
                  <a:cubicBezTo>
                    <a:pt x="2619593" y="336540"/>
                    <a:pt x="2598549" y="330631"/>
                    <a:pt x="2598549" y="330631"/>
                  </a:cubicBezTo>
                  <a:cubicBezTo>
                    <a:pt x="2569913" y="311540"/>
                    <a:pt x="2592564" y="331222"/>
                    <a:pt x="2577885" y="304800"/>
                  </a:cubicBezTo>
                  <a:cubicBezTo>
                    <a:pt x="2571855" y="293945"/>
                    <a:pt x="2557221" y="273804"/>
                    <a:pt x="2557221" y="273804"/>
                  </a:cubicBezTo>
                  <a:cubicBezTo>
                    <a:pt x="2555499" y="268638"/>
                    <a:pt x="2554857" y="262975"/>
                    <a:pt x="2552055" y="258305"/>
                  </a:cubicBezTo>
                  <a:cubicBezTo>
                    <a:pt x="2549549" y="254128"/>
                    <a:pt x="2543432" y="252534"/>
                    <a:pt x="2541722" y="247973"/>
                  </a:cubicBezTo>
                  <a:cubicBezTo>
                    <a:pt x="2538044" y="238165"/>
                    <a:pt x="2538828" y="227202"/>
                    <a:pt x="2536556" y="216977"/>
                  </a:cubicBezTo>
                  <a:cubicBezTo>
                    <a:pt x="2535375" y="211661"/>
                    <a:pt x="2532886" y="206714"/>
                    <a:pt x="2531390" y="201478"/>
                  </a:cubicBezTo>
                  <a:cubicBezTo>
                    <a:pt x="2525620" y="181282"/>
                    <a:pt x="2529374" y="181045"/>
                    <a:pt x="2515892" y="165316"/>
                  </a:cubicBezTo>
                  <a:cubicBezTo>
                    <a:pt x="2486441" y="130956"/>
                    <a:pt x="2507228" y="153234"/>
                    <a:pt x="2479729" y="139485"/>
                  </a:cubicBezTo>
                  <a:cubicBezTo>
                    <a:pt x="2474176" y="136708"/>
                    <a:pt x="2469905" y="131675"/>
                    <a:pt x="2464231" y="129153"/>
                  </a:cubicBezTo>
                  <a:cubicBezTo>
                    <a:pt x="2454278" y="124730"/>
                    <a:pt x="2443566" y="122265"/>
                    <a:pt x="2433234" y="118821"/>
                  </a:cubicBezTo>
                  <a:lnTo>
                    <a:pt x="2402238" y="108489"/>
                  </a:lnTo>
                  <a:cubicBezTo>
                    <a:pt x="2397072" y="106767"/>
                    <a:pt x="2391270" y="106343"/>
                    <a:pt x="2386739" y="103322"/>
                  </a:cubicBezTo>
                  <a:cubicBezTo>
                    <a:pt x="2381573" y="99878"/>
                    <a:pt x="2377131" y="94953"/>
                    <a:pt x="2371241" y="92990"/>
                  </a:cubicBezTo>
                  <a:cubicBezTo>
                    <a:pt x="2361304" y="89678"/>
                    <a:pt x="2350576" y="89546"/>
                    <a:pt x="2340244" y="87824"/>
                  </a:cubicBezTo>
                  <a:lnTo>
                    <a:pt x="2293749" y="72326"/>
                  </a:lnTo>
                  <a:cubicBezTo>
                    <a:pt x="2288583" y="70604"/>
                    <a:pt x="2282782" y="70181"/>
                    <a:pt x="2278251" y="67160"/>
                  </a:cubicBezTo>
                  <a:cubicBezTo>
                    <a:pt x="2273085" y="63716"/>
                    <a:pt x="2268427" y="59350"/>
                    <a:pt x="2262753" y="56828"/>
                  </a:cubicBezTo>
                  <a:cubicBezTo>
                    <a:pt x="2252800" y="52405"/>
                    <a:pt x="2231756" y="46495"/>
                    <a:pt x="2231756" y="46495"/>
                  </a:cubicBezTo>
                  <a:cubicBezTo>
                    <a:pt x="2226590" y="43051"/>
                    <a:pt x="2221811" y="38940"/>
                    <a:pt x="2216258" y="36163"/>
                  </a:cubicBezTo>
                  <a:cubicBezTo>
                    <a:pt x="2211387" y="33728"/>
                    <a:pt x="2205429" y="33799"/>
                    <a:pt x="2200760" y="30997"/>
                  </a:cubicBezTo>
                  <a:cubicBezTo>
                    <a:pt x="2196583" y="28491"/>
                    <a:pt x="2194784" y="22843"/>
                    <a:pt x="2190427" y="20665"/>
                  </a:cubicBezTo>
                  <a:cubicBezTo>
                    <a:pt x="2180686" y="15795"/>
                    <a:pt x="2169763" y="13777"/>
                    <a:pt x="2159431" y="10333"/>
                  </a:cubicBezTo>
                  <a:lnTo>
                    <a:pt x="2143933" y="5166"/>
                  </a:lnTo>
                  <a:lnTo>
                    <a:pt x="2128434" y="0"/>
                  </a:lnTo>
                  <a:cubicBezTo>
                    <a:pt x="2085383" y="1722"/>
                    <a:pt x="2042104" y="408"/>
                    <a:pt x="1999282" y="5166"/>
                  </a:cubicBezTo>
                  <a:cubicBezTo>
                    <a:pt x="1994441" y="5704"/>
                    <a:pt x="1993306" y="13321"/>
                    <a:pt x="1988949" y="15499"/>
                  </a:cubicBezTo>
                  <a:cubicBezTo>
                    <a:pt x="1982599" y="18674"/>
                    <a:pt x="1975173" y="18943"/>
                    <a:pt x="1968285" y="20665"/>
                  </a:cubicBezTo>
                  <a:cubicBezTo>
                    <a:pt x="1963119" y="24109"/>
                    <a:pt x="1958340" y="28220"/>
                    <a:pt x="1952787" y="30997"/>
                  </a:cubicBezTo>
                  <a:cubicBezTo>
                    <a:pt x="1947916" y="33432"/>
                    <a:pt x="1941540" y="32761"/>
                    <a:pt x="1937288" y="36163"/>
                  </a:cubicBezTo>
                  <a:cubicBezTo>
                    <a:pt x="1932440" y="40041"/>
                    <a:pt x="1930834" y="46813"/>
                    <a:pt x="1926956" y="51661"/>
                  </a:cubicBezTo>
                  <a:cubicBezTo>
                    <a:pt x="1918542" y="62179"/>
                    <a:pt x="1912636" y="64652"/>
                    <a:pt x="1901126" y="72326"/>
                  </a:cubicBezTo>
                  <a:cubicBezTo>
                    <a:pt x="1897682" y="77492"/>
                    <a:pt x="1894673" y="82976"/>
                    <a:pt x="1890794" y="87824"/>
                  </a:cubicBezTo>
                  <a:cubicBezTo>
                    <a:pt x="1882383" y="98338"/>
                    <a:pt x="1876467" y="100819"/>
                    <a:pt x="1864963" y="108489"/>
                  </a:cubicBezTo>
                  <a:lnTo>
                    <a:pt x="1844299" y="139485"/>
                  </a:lnTo>
                  <a:lnTo>
                    <a:pt x="1833966" y="154983"/>
                  </a:lnTo>
                  <a:lnTo>
                    <a:pt x="1823634" y="185980"/>
                  </a:lnTo>
                  <a:lnTo>
                    <a:pt x="1818468" y="201478"/>
                  </a:lnTo>
                  <a:cubicBezTo>
                    <a:pt x="1818001" y="207553"/>
                    <a:pt x="1817090" y="268410"/>
                    <a:pt x="1808136" y="289302"/>
                  </a:cubicBezTo>
                  <a:cubicBezTo>
                    <a:pt x="1805690" y="295009"/>
                    <a:pt x="1801248" y="299634"/>
                    <a:pt x="1797804" y="304800"/>
                  </a:cubicBezTo>
                  <a:cubicBezTo>
                    <a:pt x="1796082" y="309966"/>
                    <a:pt x="1796489" y="316448"/>
                    <a:pt x="1792638" y="320299"/>
                  </a:cubicBezTo>
                  <a:cubicBezTo>
                    <a:pt x="1788787" y="324150"/>
                    <a:pt x="1782010" y="323030"/>
                    <a:pt x="1777139" y="325465"/>
                  </a:cubicBezTo>
                  <a:cubicBezTo>
                    <a:pt x="1771586" y="328242"/>
                    <a:pt x="1767194" y="333020"/>
                    <a:pt x="1761641" y="335797"/>
                  </a:cubicBezTo>
                  <a:cubicBezTo>
                    <a:pt x="1756770" y="338232"/>
                    <a:pt x="1751379" y="339467"/>
                    <a:pt x="1746143" y="340963"/>
                  </a:cubicBezTo>
                  <a:cubicBezTo>
                    <a:pt x="1713881" y="350181"/>
                    <a:pt x="1724781" y="344753"/>
                    <a:pt x="1678983" y="351295"/>
                  </a:cubicBezTo>
                  <a:cubicBezTo>
                    <a:pt x="1663674" y="353482"/>
                    <a:pt x="1647533" y="357866"/>
                    <a:pt x="1632488" y="361628"/>
                  </a:cubicBezTo>
                  <a:cubicBezTo>
                    <a:pt x="1627322" y="365072"/>
                    <a:pt x="1622803" y="369780"/>
                    <a:pt x="1616990" y="371960"/>
                  </a:cubicBezTo>
                  <a:cubicBezTo>
                    <a:pt x="1608769" y="375043"/>
                    <a:pt x="1599731" y="375221"/>
                    <a:pt x="1591160" y="377126"/>
                  </a:cubicBezTo>
                  <a:cubicBezTo>
                    <a:pt x="1584229" y="378666"/>
                    <a:pt x="1577322" y="380341"/>
                    <a:pt x="1570495" y="382292"/>
                  </a:cubicBezTo>
                  <a:cubicBezTo>
                    <a:pt x="1565259" y="383788"/>
                    <a:pt x="1560233" y="385962"/>
                    <a:pt x="1554997" y="387458"/>
                  </a:cubicBezTo>
                  <a:cubicBezTo>
                    <a:pt x="1509581" y="400434"/>
                    <a:pt x="1556002" y="385402"/>
                    <a:pt x="1518834" y="397790"/>
                  </a:cubicBezTo>
                  <a:cubicBezTo>
                    <a:pt x="1494274" y="414163"/>
                    <a:pt x="1509225" y="406159"/>
                    <a:pt x="1472339" y="418455"/>
                  </a:cubicBezTo>
                  <a:lnTo>
                    <a:pt x="1456841" y="423621"/>
                  </a:lnTo>
                  <a:cubicBezTo>
                    <a:pt x="1451675" y="425343"/>
                    <a:pt x="1445874" y="425767"/>
                    <a:pt x="1441343" y="428787"/>
                  </a:cubicBezTo>
                  <a:cubicBezTo>
                    <a:pt x="1390998" y="462348"/>
                    <a:pt x="1469197" y="409804"/>
                    <a:pt x="1405180" y="454617"/>
                  </a:cubicBezTo>
                  <a:cubicBezTo>
                    <a:pt x="1395007" y="461738"/>
                    <a:pt x="1384515" y="468394"/>
                    <a:pt x="1374183" y="475282"/>
                  </a:cubicBezTo>
                  <a:cubicBezTo>
                    <a:pt x="1369017" y="478726"/>
                    <a:pt x="1363075" y="481224"/>
                    <a:pt x="1358685" y="485614"/>
                  </a:cubicBezTo>
                  <a:cubicBezTo>
                    <a:pt x="1321863" y="522436"/>
                    <a:pt x="1363657" y="482668"/>
                    <a:pt x="1327688" y="511444"/>
                  </a:cubicBezTo>
                  <a:cubicBezTo>
                    <a:pt x="1323885" y="514487"/>
                    <a:pt x="1321253" y="518854"/>
                    <a:pt x="1317356" y="521777"/>
                  </a:cubicBezTo>
                  <a:cubicBezTo>
                    <a:pt x="1307422" y="529228"/>
                    <a:pt x="1296692" y="535553"/>
                    <a:pt x="1286360" y="542441"/>
                  </a:cubicBezTo>
                  <a:lnTo>
                    <a:pt x="1270861" y="552773"/>
                  </a:lnTo>
                  <a:cubicBezTo>
                    <a:pt x="1267417" y="557939"/>
                    <a:pt x="1265377" y="564393"/>
                    <a:pt x="1260529" y="568272"/>
                  </a:cubicBezTo>
                  <a:cubicBezTo>
                    <a:pt x="1256277" y="571674"/>
                    <a:pt x="1249902" y="571003"/>
                    <a:pt x="1245031" y="573438"/>
                  </a:cubicBezTo>
                  <a:cubicBezTo>
                    <a:pt x="1239478" y="576215"/>
                    <a:pt x="1234699" y="580326"/>
                    <a:pt x="1229533" y="583770"/>
                  </a:cubicBezTo>
                  <a:cubicBezTo>
                    <a:pt x="1227811" y="588936"/>
                    <a:pt x="1228217" y="595417"/>
                    <a:pt x="1224366" y="599268"/>
                  </a:cubicBezTo>
                  <a:cubicBezTo>
                    <a:pt x="1215585" y="608049"/>
                    <a:pt x="1203702" y="613045"/>
                    <a:pt x="1193370" y="619933"/>
                  </a:cubicBezTo>
                  <a:cubicBezTo>
                    <a:pt x="1188204" y="623377"/>
                    <a:pt x="1182261" y="625875"/>
                    <a:pt x="1177871" y="630265"/>
                  </a:cubicBezTo>
                  <a:cubicBezTo>
                    <a:pt x="1124129" y="684007"/>
                    <a:pt x="1197222" y="612940"/>
                    <a:pt x="1146875" y="656095"/>
                  </a:cubicBezTo>
                  <a:cubicBezTo>
                    <a:pt x="1139479" y="662435"/>
                    <a:pt x="1133098" y="669872"/>
                    <a:pt x="1126210" y="676760"/>
                  </a:cubicBezTo>
                  <a:cubicBezTo>
                    <a:pt x="1121044" y="681926"/>
                    <a:pt x="1116791" y="688205"/>
                    <a:pt x="1110712" y="692258"/>
                  </a:cubicBezTo>
                  <a:lnTo>
                    <a:pt x="1095214" y="702590"/>
                  </a:lnTo>
                  <a:cubicBezTo>
                    <a:pt x="1091770" y="707756"/>
                    <a:pt x="1089730" y="714210"/>
                    <a:pt x="1084882" y="718089"/>
                  </a:cubicBezTo>
                  <a:cubicBezTo>
                    <a:pt x="1080630" y="721491"/>
                    <a:pt x="1072548" y="718824"/>
                    <a:pt x="1069383" y="723255"/>
                  </a:cubicBezTo>
                  <a:cubicBezTo>
                    <a:pt x="1063053" y="732117"/>
                    <a:pt x="1063921" y="744510"/>
                    <a:pt x="1059051" y="754251"/>
                  </a:cubicBezTo>
                  <a:cubicBezTo>
                    <a:pt x="1055607" y="761139"/>
                    <a:pt x="1051753" y="767837"/>
                    <a:pt x="1048719" y="774916"/>
                  </a:cubicBezTo>
                  <a:cubicBezTo>
                    <a:pt x="1046574" y="779921"/>
                    <a:pt x="1046198" y="785654"/>
                    <a:pt x="1043553" y="790414"/>
                  </a:cubicBezTo>
                  <a:cubicBezTo>
                    <a:pt x="1037522" y="801269"/>
                    <a:pt x="1022888" y="821411"/>
                    <a:pt x="1022888" y="821411"/>
                  </a:cubicBezTo>
                  <a:lnTo>
                    <a:pt x="1012556" y="852407"/>
                  </a:lnTo>
                  <a:cubicBezTo>
                    <a:pt x="1010834" y="857573"/>
                    <a:pt x="1009825" y="863034"/>
                    <a:pt x="1007390" y="867905"/>
                  </a:cubicBezTo>
                  <a:cubicBezTo>
                    <a:pt x="1003946" y="874793"/>
                    <a:pt x="999762" y="881359"/>
                    <a:pt x="997058" y="888570"/>
                  </a:cubicBezTo>
                  <a:cubicBezTo>
                    <a:pt x="994565" y="895218"/>
                    <a:pt x="993284" y="902272"/>
                    <a:pt x="991892" y="909234"/>
                  </a:cubicBezTo>
                  <a:cubicBezTo>
                    <a:pt x="986307" y="937158"/>
                    <a:pt x="988759" y="936899"/>
                    <a:pt x="981560" y="960895"/>
                  </a:cubicBezTo>
                  <a:cubicBezTo>
                    <a:pt x="978430" y="971327"/>
                    <a:pt x="980289" y="985851"/>
                    <a:pt x="971227" y="991892"/>
                  </a:cubicBezTo>
                  <a:cubicBezTo>
                    <a:pt x="960895" y="998780"/>
                    <a:pt x="949012" y="1003775"/>
                    <a:pt x="940231" y="1012556"/>
                  </a:cubicBezTo>
                  <a:cubicBezTo>
                    <a:pt x="933343" y="1019444"/>
                    <a:pt x="929017" y="1030858"/>
                    <a:pt x="919566" y="1033221"/>
                  </a:cubicBezTo>
                  <a:lnTo>
                    <a:pt x="898902" y="1038387"/>
                  </a:lnTo>
                  <a:cubicBezTo>
                    <a:pt x="893736" y="1041831"/>
                    <a:pt x="887794" y="1044329"/>
                    <a:pt x="883404" y="1048719"/>
                  </a:cubicBezTo>
                  <a:cubicBezTo>
                    <a:pt x="872849" y="1059274"/>
                    <a:pt x="875516" y="1066883"/>
                    <a:pt x="862739" y="1074550"/>
                  </a:cubicBezTo>
                  <a:cubicBezTo>
                    <a:pt x="858070" y="1077352"/>
                    <a:pt x="852407" y="1077994"/>
                    <a:pt x="847241" y="1079716"/>
                  </a:cubicBezTo>
                  <a:lnTo>
                    <a:pt x="836909" y="1110712"/>
                  </a:lnTo>
                  <a:lnTo>
                    <a:pt x="831743" y="1126211"/>
                  </a:lnTo>
                  <a:cubicBezTo>
                    <a:pt x="830212" y="1138456"/>
                    <a:pt x="825137" y="1183630"/>
                    <a:pt x="821410" y="1198536"/>
                  </a:cubicBezTo>
                  <a:cubicBezTo>
                    <a:pt x="821409" y="1198541"/>
                    <a:pt x="808496" y="1237279"/>
                    <a:pt x="805912" y="1245031"/>
                  </a:cubicBezTo>
                  <a:lnTo>
                    <a:pt x="800746" y="1260529"/>
                  </a:lnTo>
                  <a:cubicBezTo>
                    <a:pt x="797343" y="1270739"/>
                    <a:pt x="794353" y="1284243"/>
                    <a:pt x="785248" y="1291526"/>
                  </a:cubicBezTo>
                  <a:cubicBezTo>
                    <a:pt x="780996" y="1294928"/>
                    <a:pt x="774915" y="1294970"/>
                    <a:pt x="769749" y="1296692"/>
                  </a:cubicBezTo>
                  <a:cubicBezTo>
                    <a:pt x="759417" y="1303580"/>
                    <a:pt x="747534" y="1308575"/>
                    <a:pt x="738753" y="1317356"/>
                  </a:cubicBezTo>
                  <a:cubicBezTo>
                    <a:pt x="731865" y="1324244"/>
                    <a:pt x="727330" y="1334940"/>
                    <a:pt x="718088" y="1338021"/>
                  </a:cubicBezTo>
                  <a:cubicBezTo>
                    <a:pt x="712922" y="1339743"/>
                    <a:pt x="707350" y="1340542"/>
                    <a:pt x="702590" y="1343187"/>
                  </a:cubicBezTo>
                  <a:cubicBezTo>
                    <a:pt x="691735" y="1349217"/>
                    <a:pt x="671594" y="1363851"/>
                    <a:pt x="671594" y="1363851"/>
                  </a:cubicBezTo>
                  <a:cubicBezTo>
                    <a:pt x="667392" y="1376455"/>
                    <a:pt x="666109" y="1384834"/>
                    <a:pt x="656095" y="1394848"/>
                  </a:cubicBezTo>
                  <a:cubicBezTo>
                    <a:pt x="651705" y="1399238"/>
                    <a:pt x="645763" y="1401736"/>
                    <a:pt x="640597" y="1405180"/>
                  </a:cubicBezTo>
                  <a:lnTo>
                    <a:pt x="614766" y="1482672"/>
                  </a:lnTo>
                  <a:lnTo>
                    <a:pt x="609600" y="1498170"/>
                  </a:lnTo>
                  <a:cubicBezTo>
                    <a:pt x="607878" y="1503336"/>
                    <a:pt x="608965" y="1510647"/>
                    <a:pt x="604434" y="1513668"/>
                  </a:cubicBezTo>
                  <a:cubicBezTo>
                    <a:pt x="599268" y="1517112"/>
                    <a:pt x="593650" y="1519959"/>
                    <a:pt x="588936" y="1524000"/>
                  </a:cubicBezTo>
                  <a:cubicBezTo>
                    <a:pt x="581540" y="1530340"/>
                    <a:pt x="577513" y="1541584"/>
                    <a:pt x="568271" y="1544665"/>
                  </a:cubicBezTo>
                  <a:lnTo>
                    <a:pt x="537275" y="1554997"/>
                  </a:lnTo>
                  <a:lnTo>
                    <a:pt x="521777" y="1560163"/>
                  </a:lnTo>
                  <a:cubicBezTo>
                    <a:pt x="511618" y="1575399"/>
                    <a:pt x="510860" y="1578731"/>
                    <a:pt x="495946" y="1591160"/>
                  </a:cubicBezTo>
                  <a:cubicBezTo>
                    <a:pt x="491176" y="1595135"/>
                    <a:pt x="485614" y="1598048"/>
                    <a:pt x="480448" y="1601492"/>
                  </a:cubicBezTo>
                  <a:cubicBezTo>
                    <a:pt x="478726" y="1606658"/>
                    <a:pt x="478084" y="1612321"/>
                    <a:pt x="475282" y="1616990"/>
                  </a:cubicBezTo>
                  <a:cubicBezTo>
                    <a:pt x="456922" y="1647588"/>
                    <a:pt x="465729" y="1593986"/>
                    <a:pt x="444285" y="1658319"/>
                  </a:cubicBezTo>
                  <a:cubicBezTo>
                    <a:pt x="440841" y="1668651"/>
                    <a:pt x="436595" y="1678750"/>
                    <a:pt x="433953" y="1689316"/>
                  </a:cubicBezTo>
                  <a:cubicBezTo>
                    <a:pt x="426657" y="1718499"/>
                    <a:pt x="430179" y="1703018"/>
                    <a:pt x="423621" y="1735811"/>
                  </a:cubicBezTo>
                  <a:cubicBezTo>
                    <a:pt x="425343" y="1759919"/>
                    <a:pt x="426382" y="1784086"/>
                    <a:pt x="428787" y="1808136"/>
                  </a:cubicBezTo>
                  <a:cubicBezTo>
                    <a:pt x="431550" y="1835765"/>
                    <a:pt x="439119" y="1890794"/>
                    <a:pt x="439119" y="1890794"/>
                  </a:cubicBezTo>
                  <a:cubicBezTo>
                    <a:pt x="431530" y="2019805"/>
                    <a:pt x="450655" y="1946808"/>
                    <a:pt x="423621" y="1994116"/>
                  </a:cubicBezTo>
                  <a:cubicBezTo>
                    <a:pt x="419800" y="2000802"/>
                    <a:pt x="417250" y="2008176"/>
                    <a:pt x="413288" y="2014780"/>
                  </a:cubicBezTo>
                  <a:cubicBezTo>
                    <a:pt x="406899" y="2025428"/>
                    <a:pt x="392624" y="2045777"/>
                    <a:pt x="392624" y="2045777"/>
                  </a:cubicBezTo>
                  <a:cubicBezTo>
                    <a:pt x="380759" y="2093236"/>
                    <a:pt x="397907" y="2044339"/>
                    <a:pt x="371960" y="2076773"/>
                  </a:cubicBezTo>
                  <a:cubicBezTo>
                    <a:pt x="368558" y="2081025"/>
                    <a:pt x="369596" y="2087602"/>
                    <a:pt x="366794" y="2092272"/>
                  </a:cubicBezTo>
                  <a:cubicBezTo>
                    <a:pt x="364288" y="2096449"/>
                    <a:pt x="359905" y="2099160"/>
                    <a:pt x="356461" y="2102604"/>
                  </a:cubicBezTo>
                  <a:cubicBezTo>
                    <a:pt x="351004" y="2118974"/>
                    <a:pt x="352408" y="2119293"/>
                    <a:pt x="340963" y="2133600"/>
                  </a:cubicBezTo>
                  <a:cubicBezTo>
                    <a:pt x="337920" y="2137404"/>
                    <a:pt x="333674" y="2140129"/>
                    <a:pt x="330631" y="2143933"/>
                  </a:cubicBezTo>
                  <a:cubicBezTo>
                    <a:pt x="326753" y="2148781"/>
                    <a:pt x="325147" y="2155553"/>
                    <a:pt x="320299" y="2159431"/>
                  </a:cubicBezTo>
                  <a:cubicBezTo>
                    <a:pt x="316047" y="2162833"/>
                    <a:pt x="309966" y="2162875"/>
                    <a:pt x="304800" y="2164597"/>
                  </a:cubicBezTo>
                  <a:cubicBezTo>
                    <a:pt x="251187" y="2200339"/>
                    <a:pt x="331408" y="2143156"/>
                    <a:pt x="278970" y="2195594"/>
                  </a:cubicBezTo>
                  <a:cubicBezTo>
                    <a:pt x="275119" y="2199445"/>
                    <a:pt x="268637" y="2199038"/>
                    <a:pt x="263471" y="2200760"/>
                  </a:cubicBezTo>
                  <a:cubicBezTo>
                    <a:pt x="240344" y="2270142"/>
                    <a:pt x="263811" y="2194807"/>
                    <a:pt x="253139" y="2381573"/>
                  </a:cubicBezTo>
                  <a:cubicBezTo>
                    <a:pt x="252136" y="2399119"/>
                    <a:pt x="243139" y="2399773"/>
                    <a:pt x="232475" y="2412570"/>
                  </a:cubicBezTo>
                  <a:cubicBezTo>
                    <a:pt x="226014" y="2420324"/>
                    <a:pt x="221377" y="2432933"/>
                    <a:pt x="211810" y="2438400"/>
                  </a:cubicBezTo>
                  <a:cubicBezTo>
                    <a:pt x="201740" y="2444155"/>
                    <a:pt x="164392" y="2455929"/>
                    <a:pt x="154983" y="2459065"/>
                  </a:cubicBezTo>
                  <a:cubicBezTo>
                    <a:pt x="149817" y="2460787"/>
                    <a:pt x="144016" y="2461210"/>
                    <a:pt x="139485" y="2464231"/>
                  </a:cubicBezTo>
                  <a:cubicBezTo>
                    <a:pt x="101182" y="2489765"/>
                    <a:pt x="120665" y="2482460"/>
                    <a:pt x="82658" y="2490061"/>
                  </a:cubicBezTo>
                  <a:cubicBezTo>
                    <a:pt x="62017" y="2551987"/>
                    <a:pt x="88452" y="2467864"/>
                    <a:pt x="72326" y="2639878"/>
                  </a:cubicBezTo>
                  <a:cubicBezTo>
                    <a:pt x="69215" y="2673060"/>
                    <a:pt x="67855" y="2668922"/>
                    <a:pt x="46495" y="2676041"/>
                  </a:cubicBezTo>
                  <a:cubicBezTo>
                    <a:pt x="44773" y="2681207"/>
                    <a:pt x="45180" y="2687688"/>
                    <a:pt x="41329" y="2691539"/>
                  </a:cubicBezTo>
                  <a:cubicBezTo>
                    <a:pt x="37478" y="2695390"/>
                    <a:pt x="28633" y="2692036"/>
                    <a:pt x="25831" y="2696705"/>
                  </a:cubicBezTo>
                  <a:cubicBezTo>
                    <a:pt x="17426" y="2710714"/>
                    <a:pt x="10333" y="2743200"/>
                    <a:pt x="10333" y="2743200"/>
                  </a:cubicBezTo>
                  <a:cubicBezTo>
                    <a:pt x="12055" y="2755254"/>
                    <a:pt x="13111" y="2767423"/>
                    <a:pt x="15499" y="2779363"/>
                  </a:cubicBezTo>
                  <a:cubicBezTo>
                    <a:pt x="16567" y="2784703"/>
                    <a:pt x="19484" y="2789545"/>
                    <a:pt x="20665" y="2794861"/>
                  </a:cubicBezTo>
                  <a:cubicBezTo>
                    <a:pt x="22937" y="2805086"/>
                    <a:pt x="23777" y="2815587"/>
                    <a:pt x="25831" y="2825858"/>
                  </a:cubicBezTo>
                  <a:cubicBezTo>
                    <a:pt x="35492" y="2874163"/>
                    <a:pt x="26317" y="2822638"/>
                    <a:pt x="36163" y="2862021"/>
                  </a:cubicBezTo>
                  <a:cubicBezTo>
                    <a:pt x="38293" y="2870539"/>
                    <a:pt x="38246" y="2879630"/>
                    <a:pt x="41329" y="2887851"/>
                  </a:cubicBezTo>
                  <a:cubicBezTo>
                    <a:pt x="43509" y="2893665"/>
                    <a:pt x="49139" y="2897676"/>
                    <a:pt x="51661" y="2903350"/>
                  </a:cubicBezTo>
                  <a:cubicBezTo>
                    <a:pt x="76251" y="2958677"/>
                    <a:pt x="48944" y="2914771"/>
                    <a:pt x="72326" y="2949844"/>
                  </a:cubicBezTo>
                  <a:cubicBezTo>
                    <a:pt x="74048" y="2955010"/>
                    <a:pt x="75057" y="2960472"/>
                    <a:pt x="77492" y="2965343"/>
                  </a:cubicBezTo>
                  <a:cubicBezTo>
                    <a:pt x="80269" y="2970896"/>
                    <a:pt x="85302" y="2975167"/>
                    <a:pt x="87824" y="2980841"/>
                  </a:cubicBezTo>
                  <a:cubicBezTo>
                    <a:pt x="92247" y="2990794"/>
                    <a:pt x="98156" y="3011838"/>
                    <a:pt x="98156" y="3011838"/>
                  </a:cubicBezTo>
                  <a:cubicBezTo>
                    <a:pt x="99878" y="3025614"/>
                    <a:pt x="100839" y="3039507"/>
                    <a:pt x="103322" y="3053166"/>
                  </a:cubicBezTo>
                  <a:cubicBezTo>
                    <a:pt x="104296" y="3058524"/>
                    <a:pt x="106992" y="3063429"/>
                    <a:pt x="108488" y="3068665"/>
                  </a:cubicBezTo>
                  <a:cubicBezTo>
                    <a:pt x="117866" y="3101487"/>
                    <a:pt x="107938" y="3077895"/>
                    <a:pt x="123987" y="3109994"/>
                  </a:cubicBezTo>
                  <a:cubicBezTo>
                    <a:pt x="140662" y="3210045"/>
                    <a:pt x="136269" y="3171785"/>
                    <a:pt x="123987" y="3368299"/>
                  </a:cubicBezTo>
                  <a:cubicBezTo>
                    <a:pt x="123507" y="3375985"/>
                    <a:pt x="116359" y="3381752"/>
                    <a:pt x="113655" y="3388963"/>
                  </a:cubicBezTo>
                  <a:cubicBezTo>
                    <a:pt x="109674" y="3399577"/>
                    <a:pt x="105779" y="3425628"/>
                    <a:pt x="103322" y="3435458"/>
                  </a:cubicBezTo>
                  <a:cubicBezTo>
                    <a:pt x="98556" y="3454523"/>
                    <a:pt x="94366" y="3457274"/>
                    <a:pt x="82658" y="3476787"/>
                  </a:cubicBezTo>
                  <a:cubicBezTo>
                    <a:pt x="72141" y="3539887"/>
                    <a:pt x="85179" y="3480395"/>
                    <a:pt x="67160" y="3528448"/>
                  </a:cubicBezTo>
                  <a:cubicBezTo>
                    <a:pt x="64667" y="3535096"/>
                    <a:pt x="63945" y="3542285"/>
                    <a:pt x="61994" y="3549112"/>
                  </a:cubicBezTo>
                  <a:cubicBezTo>
                    <a:pt x="60498" y="3554348"/>
                    <a:pt x="58549" y="3559445"/>
                    <a:pt x="56827" y="3564611"/>
                  </a:cubicBezTo>
                  <a:cubicBezTo>
                    <a:pt x="55105" y="3574943"/>
                    <a:pt x="53933" y="3585382"/>
                    <a:pt x="51661" y="3595607"/>
                  </a:cubicBezTo>
                  <a:cubicBezTo>
                    <a:pt x="50480" y="3600923"/>
                    <a:pt x="47676" y="3605789"/>
                    <a:pt x="46495" y="3611105"/>
                  </a:cubicBezTo>
                  <a:cubicBezTo>
                    <a:pt x="44223" y="3621330"/>
                    <a:pt x="43383" y="3631831"/>
                    <a:pt x="41329" y="3642102"/>
                  </a:cubicBezTo>
                  <a:cubicBezTo>
                    <a:pt x="37426" y="3661619"/>
                    <a:pt x="32419" y="3673998"/>
                    <a:pt x="25831" y="3693763"/>
                  </a:cubicBezTo>
                  <a:cubicBezTo>
                    <a:pt x="6996" y="3750269"/>
                    <a:pt x="37032" y="3664688"/>
                    <a:pt x="10333" y="3724760"/>
                  </a:cubicBezTo>
                  <a:cubicBezTo>
                    <a:pt x="5910" y="3734712"/>
                    <a:pt x="0" y="3755756"/>
                    <a:pt x="0" y="3755756"/>
                  </a:cubicBezTo>
                  <a:cubicBezTo>
                    <a:pt x="3041" y="3798326"/>
                    <a:pt x="2879" y="3838729"/>
                    <a:pt x="15499" y="3879743"/>
                  </a:cubicBezTo>
                  <a:cubicBezTo>
                    <a:pt x="17325" y="3885677"/>
                    <a:pt x="23054" y="3889688"/>
                    <a:pt x="25831" y="3895241"/>
                  </a:cubicBezTo>
                  <a:cubicBezTo>
                    <a:pt x="47222" y="3938023"/>
                    <a:pt x="11715" y="3881814"/>
                    <a:pt x="41329" y="3926238"/>
                  </a:cubicBezTo>
                  <a:cubicBezTo>
                    <a:pt x="56159" y="3985558"/>
                    <a:pt x="35423" y="3912458"/>
                    <a:pt x="56827" y="3962400"/>
                  </a:cubicBezTo>
                  <a:cubicBezTo>
                    <a:pt x="66754" y="3985563"/>
                    <a:pt x="57111" y="3978465"/>
                    <a:pt x="67160" y="3998563"/>
                  </a:cubicBezTo>
                  <a:cubicBezTo>
                    <a:pt x="78447" y="4021138"/>
                    <a:pt x="81797" y="4012339"/>
                    <a:pt x="87824" y="4008895"/>
                  </a:cubicBezTo>
                  <a:close/>
                </a:path>
              </a:pathLst>
            </a:custGeom>
            <a:solidFill>
              <a:srgbClr val="FFFF00">
                <a:alpha val="15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</p:grpSp>
      <p:sp>
        <p:nvSpPr>
          <p:cNvPr id="635" name="8-конечная звезда 634"/>
          <p:cNvSpPr/>
          <p:nvPr/>
        </p:nvSpPr>
        <p:spPr>
          <a:xfrm rot="1262594">
            <a:off x="5582729" y="5703374"/>
            <a:ext cx="72483" cy="72483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636" name="8-конечная звезда 635"/>
          <p:cNvSpPr/>
          <p:nvPr/>
        </p:nvSpPr>
        <p:spPr>
          <a:xfrm rot="1262594">
            <a:off x="5795920" y="5426428"/>
            <a:ext cx="64800" cy="648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637" name="8-конечная звезда 636"/>
          <p:cNvSpPr/>
          <p:nvPr/>
        </p:nvSpPr>
        <p:spPr>
          <a:xfrm rot="1262594">
            <a:off x="5712172" y="5367300"/>
            <a:ext cx="64800" cy="648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651" name="8-конечная звезда 650"/>
          <p:cNvSpPr/>
          <p:nvPr/>
        </p:nvSpPr>
        <p:spPr>
          <a:xfrm rot="1262594">
            <a:off x="5855048" y="5497866"/>
            <a:ext cx="64800" cy="648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653" name="8-конечная звезда 652"/>
          <p:cNvSpPr/>
          <p:nvPr/>
        </p:nvSpPr>
        <p:spPr>
          <a:xfrm rot="1262594">
            <a:off x="5651464" y="5653121"/>
            <a:ext cx="54000" cy="540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654" name="8-конечная звезда 653"/>
          <p:cNvSpPr/>
          <p:nvPr/>
        </p:nvSpPr>
        <p:spPr>
          <a:xfrm rot="1262594">
            <a:off x="5508588" y="5794349"/>
            <a:ext cx="54000" cy="540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655" name="8-конечная звезда 654"/>
          <p:cNvSpPr/>
          <p:nvPr/>
        </p:nvSpPr>
        <p:spPr>
          <a:xfrm rot="1262594">
            <a:off x="5594054" y="5435581"/>
            <a:ext cx="43200" cy="432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656" name="8-конечная звезда 655"/>
          <p:cNvSpPr/>
          <p:nvPr/>
        </p:nvSpPr>
        <p:spPr>
          <a:xfrm rot="1262594">
            <a:off x="5792762" y="5649894"/>
            <a:ext cx="43200" cy="432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657" name="8-конечная звезда 656"/>
          <p:cNvSpPr/>
          <p:nvPr/>
        </p:nvSpPr>
        <p:spPr>
          <a:xfrm rot="1262594">
            <a:off x="4939785" y="6225677"/>
            <a:ext cx="72483" cy="72483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661" name="8-конечная звезда 660"/>
          <p:cNvSpPr/>
          <p:nvPr/>
        </p:nvSpPr>
        <p:spPr>
          <a:xfrm rot="1262594">
            <a:off x="5367293" y="6010241"/>
            <a:ext cx="64800" cy="648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662" name="8-конечная звезда 661"/>
          <p:cNvSpPr/>
          <p:nvPr/>
        </p:nvSpPr>
        <p:spPr>
          <a:xfrm rot="1262594">
            <a:off x="5365712" y="6151539"/>
            <a:ext cx="54000" cy="540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663" name="8-конечная звезда 662"/>
          <p:cNvSpPr/>
          <p:nvPr/>
        </p:nvSpPr>
        <p:spPr>
          <a:xfrm rot="1262594">
            <a:off x="5222837" y="6222976"/>
            <a:ext cx="54000" cy="540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666" name="8-конечная звезда 665"/>
          <p:cNvSpPr/>
          <p:nvPr/>
        </p:nvSpPr>
        <p:spPr>
          <a:xfrm rot="1262594">
            <a:off x="4651333" y="6151539"/>
            <a:ext cx="54000" cy="540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672" name="8-конечная звезда 671"/>
          <p:cNvSpPr/>
          <p:nvPr/>
        </p:nvSpPr>
        <p:spPr>
          <a:xfrm rot="1262594">
            <a:off x="4792629" y="6078522"/>
            <a:ext cx="43200" cy="432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673" name="8-конечная звезда 672"/>
          <p:cNvSpPr/>
          <p:nvPr/>
        </p:nvSpPr>
        <p:spPr>
          <a:xfrm rot="1262594">
            <a:off x="4578315" y="6007084"/>
            <a:ext cx="43200" cy="432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731" name="8-конечная звезда 730"/>
          <p:cNvSpPr/>
          <p:nvPr/>
        </p:nvSpPr>
        <p:spPr>
          <a:xfrm rot="386549">
            <a:off x="4844414" y="6075066"/>
            <a:ext cx="54000" cy="540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732" name="8-конечная звезда 731"/>
          <p:cNvSpPr/>
          <p:nvPr/>
        </p:nvSpPr>
        <p:spPr>
          <a:xfrm rot="1262594">
            <a:off x="4721192" y="6149960"/>
            <a:ext cx="43200" cy="432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cxnSp>
        <p:nvCxnSpPr>
          <p:cNvPr id="733" name="Прямая соединительная линия 732"/>
          <p:cNvCxnSpPr>
            <a:stCxn id="653" idx="5"/>
            <a:endCxn id="655" idx="1"/>
          </p:cNvCxnSpPr>
          <p:nvPr/>
        </p:nvCxnSpPr>
        <p:spPr>
          <a:xfrm rot="16200000" flipV="1">
            <a:off x="5556700" y="5544646"/>
            <a:ext cx="178526" cy="43076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34" name="Прямая соединительная линия 733"/>
          <p:cNvCxnSpPr>
            <a:stCxn id="655" idx="7"/>
            <a:endCxn id="637" idx="3"/>
          </p:cNvCxnSpPr>
          <p:nvPr/>
        </p:nvCxnSpPr>
        <p:spPr>
          <a:xfrm rot="5400000" flipH="1" flipV="1">
            <a:off x="5657402" y="5390848"/>
            <a:ext cx="35554" cy="79570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35" name="Прямая соединительная линия 734"/>
          <p:cNvCxnSpPr>
            <a:stCxn id="653" idx="7"/>
            <a:endCxn id="656" idx="3"/>
          </p:cNvCxnSpPr>
          <p:nvPr/>
        </p:nvCxnSpPr>
        <p:spPr>
          <a:xfrm rot="16200000" flipH="1">
            <a:off x="5743326" y="5628969"/>
            <a:ext cx="11107" cy="91484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36" name="Прямая соединительная линия 735"/>
          <p:cNvCxnSpPr>
            <a:stCxn id="637" idx="0"/>
            <a:endCxn id="636" idx="5"/>
          </p:cNvCxnSpPr>
          <p:nvPr/>
        </p:nvCxnSpPr>
        <p:spPr>
          <a:xfrm>
            <a:off x="5774811" y="5411334"/>
            <a:ext cx="40353" cy="17886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37" name="Прямая соединительная линия 736"/>
          <p:cNvCxnSpPr>
            <a:stCxn id="651" idx="5"/>
            <a:endCxn id="636" idx="0"/>
          </p:cNvCxnSpPr>
          <p:nvPr/>
        </p:nvCxnSpPr>
        <p:spPr>
          <a:xfrm rot="16200000" flipV="1">
            <a:off x="5851328" y="5477693"/>
            <a:ext cx="30196" cy="15733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38" name="Прямая соединительная линия 737"/>
          <p:cNvCxnSpPr>
            <a:stCxn id="656" idx="7"/>
            <a:endCxn id="651" idx="1"/>
          </p:cNvCxnSpPr>
          <p:nvPr/>
        </p:nvCxnSpPr>
        <p:spPr>
          <a:xfrm rot="5400000" flipH="1" flipV="1">
            <a:off x="5815929" y="5578048"/>
            <a:ext cx="102849" cy="66502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72" name="Прямая соединительная линия 771"/>
          <p:cNvCxnSpPr>
            <a:stCxn id="653" idx="3"/>
            <a:endCxn id="635" idx="6"/>
          </p:cNvCxnSpPr>
          <p:nvPr/>
        </p:nvCxnSpPr>
        <p:spPr>
          <a:xfrm rot="5400000">
            <a:off x="5635534" y="5687534"/>
            <a:ext cx="14707" cy="21806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73" name="Прямая соединительная линия 772"/>
          <p:cNvCxnSpPr>
            <a:stCxn id="635" idx="3"/>
            <a:endCxn id="654" idx="7"/>
          </p:cNvCxnSpPr>
          <p:nvPr/>
        </p:nvCxnSpPr>
        <p:spPr>
          <a:xfrm rot="5400000">
            <a:off x="5545030" y="5769564"/>
            <a:ext cx="56055" cy="25589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74" name="Прямая соединительная линия 773"/>
          <p:cNvCxnSpPr>
            <a:stCxn id="654" idx="2"/>
            <a:endCxn id="661" idx="6"/>
          </p:cNvCxnSpPr>
          <p:nvPr/>
        </p:nvCxnSpPr>
        <p:spPr>
          <a:xfrm rot="5400000">
            <a:off x="5385683" y="5872192"/>
            <a:ext cx="165854" cy="114566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89" name="Прямая соединительная линия 788"/>
          <p:cNvCxnSpPr>
            <a:stCxn id="657" idx="4"/>
            <a:endCxn id="732" idx="1"/>
          </p:cNvCxnSpPr>
          <p:nvPr/>
        </p:nvCxnSpPr>
        <p:spPr>
          <a:xfrm rot="10800000">
            <a:off x="4751564" y="6191300"/>
            <a:ext cx="190639" cy="57606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90" name="Прямая соединительная линия 789"/>
          <p:cNvCxnSpPr>
            <a:stCxn id="663" idx="3"/>
            <a:endCxn id="657" idx="0"/>
          </p:cNvCxnSpPr>
          <p:nvPr/>
        </p:nvCxnSpPr>
        <p:spPr>
          <a:xfrm rot="5400000">
            <a:off x="5110511" y="6160279"/>
            <a:ext cx="13993" cy="215312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91" name="Прямая соединительная линия 790"/>
          <p:cNvCxnSpPr>
            <a:stCxn id="662" idx="3"/>
            <a:endCxn id="663" idx="7"/>
          </p:cNvCxnSpPr>
          <p:nvPr/>
        </p:nvCxnSpPr>
        <p:spPr>
          <a:xfrm rot="5400000">
            <a:off x="5296520" y="6167494"/>
            <a:ext cx="49511" cy="93527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92" name="Прямая соединительная линия 791"/>
          <p:cNvCxnSpPr>
            <a:stCxn id="661" idx="2"/>
            <a:endCxn id="662" idx="5"/>
          </p:cNvCxnSpPr>
          <p:nvPr/>
        </p:nvCxnSpPr>
        <p:spPr>
          <a:xfrm rot="5400000">
            <a:off x="5344412" y="6110217"/>
            <a:ext cx="80985" cy="6310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08" name="Прямая соединительная линия 807"/>
          <p:cNvCxnSpPr>
            <a:stCxn id="672" idx="4"/>
            <a:endCxn id="673" idx="0"/>
          </p:cNvCxnSpPr>
          <p:nvPr/>
        </p:nvCxnSpPr>
        <p:spPr>
          <a:xfrm rot="10800000">
            <a:off x="4620074" y="6036440"/>
            <a:ext cx="173996" cy="55926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10" name="Прямая соединительная линия 809"/>
          <p:cNvCxnSpPr>
            <a:stCxn id="666" idx="4"/>
            <a:endCxn id="672" idx="2"/>
          </p:cNvCxnSpPr>
          <p:nvPr/>
        </p:nvCxnSpPr>
        <p:spPr>
          <a:xfrm rot="10800000" flipH="1">
            <a:off x="4653133" y="6120282"/>
            <a:ext cx="153339" cy="48563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11" name="Прямая соединительная линия 810"/>
          <p:cNvCxnSpPr>
            <a:stCxn id="672" idx="7"/>
            <a:endCxn id="731" idx="5"/>
          </p:cNvCxnSpPr>
          <p:nvPr/>
        </p:nvCxnSpPr>
        <p:spPr>
          <a:xfrm rot="5400000" flipH="1" flipV="1">
            <a:off x="4839078" y="6075844"/>
            <a:ext cx="10399" cy="20616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13" name="Прямая соединительная линия 812"/>
          <p:cNvCxnSpPr>
            <a:stCxn id="732" idx="3"/>
            <a:endCxn id="666" idx="0"/>
          </p:cNvCxnSpPr>
          <p:nvPr/>
        </p:nvCxnSpPr>
        <p:spPr>
          <a:xfrm rot="5400000">
            <a:off x="4709341" y="6174522"/>
            <a:ext cx="7903" cy="19520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40" name="TextBox 839"/>
          <p:cNvSpPr txBox="1"/>
          <p:nvPr/>
        </p:nvSpPr>
        <p:spPr>
          <a:xfrm rot="17609775">
            <a:off x="5766738" y="3925096"/>
            <a:ext cx="70215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ДІВА</a:t>
            </a:r>
            <a:endParaRPr lang="uk-UA" sz="8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841" name="TextBox 840"/>
          <p:cNvSpPr txBox="1"/>
          <p:nvPr/>
        </p:nvSpPr>
        <p:spPr>
          <a:xfrm rot="18844704">
            <a:off x="5747959" y="5088146"/>
            <a:ext cx="761432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ТЕРЕЗИ</a:t>
            </a:r>
            <a:endParaRPr lang="uk-UA" sz="8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849" name="TextBox 848"/>
          <p:cNvSpPr txBox="1"/>
          <p:nvPr/>
        </p:nvSpPr>
        <p:spPr>
          <a:xfrm rot="20935033">
            <a:off x="4668509" y="5142956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ЗМІЄНОСЕЦЬ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850" name="TextBox 849"/>
          <p:cNvSpPr txBox="1"/>
          <p:nvPr/>
        </p:nvSpPr>
        <p:spPr>
          <a:xfrm rot="20435732">
            <a:off x="5011383" y="6191548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СКОРПІОН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851" name="TextBox 850"/>
          <p:cNvSpPr txBox="1"/>
          <p:nvPr/>
        </p:nvSpPr>
        <p:spPr>
          <a:xfrm rot="730692">
            <a:off x="3582908" y="6077797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СТРІЛЕЦЬ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852" name="TextBox 851"/>
          <p:cNvSpPr txBox="1"/>
          <p:nvPr/>
        </p:nvSpPr>
        <p:spPr>
          <a:xfrm rot="3763062">
            <a:off x="2175723" y="4842273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КОЗЕРОГ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857" name="TextBox 856"/>
          <p:cNvSpPr txBox="1"/>
          <p:nvPr/>
        </p:nvSpPr>
        <p:spPr>
          <a:xfrm rot="3718070">
            <a:off x="2740230" y="4568320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ВОДОЛІЙ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858" name="TextBox 857"/>
          <p:cNvSpPr txBox="1"/>
          <p:nvPr/>
        </p:nvSpPr>
        <p:spPr>
          <a:xfrm rot="17731778">
            <a:off x="2647441" y="2971766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РИБИ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860" name="TextBox 859"/>
          <p:cNvSpPr txBox="1"/>
          <p:nvPr/>
        </p:nvSpPr>
        <p:spPr>
          <a:xfrm rot="19380116">
            <a:off x="3051864" y="2465752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ОВЕН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861" name="TextBox 860"/>
          <p:cNvSpPr txBox="1"/>
          <p:nvPr/>
        </p:nvSpPr>
        <p:spPr>
          <a:xfrm rot="20497662">
            <a:off x="3653295" y="2246753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ТЕЛЕЦЬ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862" name="TextBox 861"/>
          <p:cNvSpPr txBox="1"/>
          <p:nvPr/>
        </p:nvSpPr>
        <p:spPr>
          <a:xfrm rot="1816433">
            <a:off x="4710285" y="1924869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БЛИЗНЯТА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863" name="TextBox 862"/>
          <p:cNvSpPr txBox="1"/>
          <p:nvPr/>
        </p:nvSpPr>
        <p:spPr>
          <a:xfrm rot="1060210">
            <a:off x="5153839" y="2349047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РАК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864" name="TextBox 863"/>
          <p:cNvSpPr txBox="1"/>
          <p:nvPr/>
        </p:nvSpPr>
        <p:spPr>
          <a:xfrm rot="3557862">
            <a:off x="5753744" y="2991864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ЛЕВ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869" name="TextBox 868"/>
          <p:cNvSpPr txBox="1"/>
          <p:nvPr/>
        </p:nvSpPr>
        <p:spPr>
          <a:xfrm rot="706623">
            <a:off x="4378060" y="3359747"/>
            <a:ext cx="74999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МАЛИЙ </a:t>
            </a:r>
          </a:p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КІВШ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870" name="TextBox 869"/>
          <p:cNvSpPr txBox="1"/>
          <p:nvPr/>
        </p:nvSpPr>
        <p:spPr>
          <a:xfrm rot="3515078">
            <a:off x="4487023" y="3232569"/>
            <a:ext cx="982593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ВЕЛИКИЙ КІВШ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871" name="TextBox 870"/>
          <p:cNvSpPr txBox="1"/>
          <p:nvPr/>
        </p:nvSpPr>
        <p:spPr>
          <a:xfrm rot="3052228">
            <a:off x="4877667" y="3064467"/>
            <a:ext cx="982593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ВЕЛИКА ВЕДМЕДИЦЯ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grpSp>
        <p:nvGrpSpPr>
          <p:cNvPr id="20" name="Группа 352"/>
          <p:cNvGrpSpPr/>
          <p:nvPr/>
        </p:nvGrpSpPr>
        <p:grpSpPr>
          <a:xfrm rot="1024166">
            <a:off x="4501018" y="3398827"/>
            <a:ext cx="322963" cy="278566"/>
            <a:chOff x="4513747" y="3364748"/>
            <a:chExt cx="476035" cy="410596"/>
          </a:xfrm>
        </p:grpSpPr>
        <p:sp>
          <p:nvSpPr>
            <p:cNvPr id="40" name="8-конечная звезда 39"/>
            <p:cNvSpPr/>
            <p:nvPr/>
          </p:nvSpPr>
          <p:spPr>
            <a:xfrm rot="21105294">
              <a:off x="4513747" y="3364748"/>
              <a:ext cx="108000" cy="108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1" name="8-конечная звезда 40"/>
            <p:cNvSpPr/>
            <p:nvPr/>
          </p:nvSpPr>
          <p:spPr>
            <a:xfrm rot="19358116">
              <a:off x="4935782" y="3721344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2" name="8-конечная звезда 41"/>
            <p:cNvSpPr/>
            <p:nvPr/>
          </p:nvSpPr>
          <p:spPr>
            <a:xfrm rot="19358116">
              <a:off x="4914167" y="3628291"/>
              <a:ext cx="72000" cy="72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3" name="8-конечная звезда 42"/>
            <p:cNvSpPr/>
            <p:nvPr/>
          </p:nvSpPr>
          <p:spPr>
            <a:xfrm rot="19358116">
              <a:off x="4793544" y="3721982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4" name="8-конечная звезда 43"/>
            <p:cNvSpPr/>
            <p:nvPr/>
          </p:nvSpPr>
          <p:spPr>
            <a:xfrm rot="19358116" flipV="1">
              <a:off x="4767751" y="3610262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5" name="8-конечная звезда 44"/>
            <p:cNvSpPr/>
            <p:nvPr/>
          </p:nvSpPr>
          <p:spPr>
            <a:xfrm rot="19358116">
              <a:off x="4671645" y="3579107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6" name="8-конечная звезда 45"/>
            <p:cNvSpPr/>
            <p:nvPr/>
          </p:nvSpPr>
          <p:spPr>
            <a:xfrm rot="21285766">
              <a:off x="4594599" y="3502476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48" name="Прямая соединительная линия 47"/>
            <p:cNvCxnSpPr>
              <a:stCxn id="43" idx="1"/>
              <a:endCxn id="41" idx="5"/>
            </p:cNvCxnSpPr>
            <p:nvPr/>
          </p:nvCxnSpPr>
          <p:spPr>
            <a:xfrm rot="16200000" flipH="1">
              <a:off x="4881512" y="3690247"/>
              <a:ext cx="2383" cy="10663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" name="Прямая соединительная линия 51"/>
            <p:cNvCxnSpPr>
              <a:stCxn id="44" idx="7"/>
              <a:endCxn id="42" idx="5"/>
            </p:cNvCxnSpPr>
            <p:nvPr/>
          </p:nvCxnSpPr>
          <p:spPr>
            <a:xfrm rot="16200000" flipH="1">
              <a:off x="4852203" y="3597224"/>
              <a:ext cx="23349" cy="10121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" name="Прямая соединительная линия 54"/>
            <p:cNvCxnSpPr>
              <a:stCxn id="41" idx="7"/>
              <a:endCxn id="42" idx="2"/>
            </p:cNvCxnSpPr>
            <p:nvPr/>
          </p:nvCxnSpPr>
          <p:spPr>
            <a:xfrm rot="5400000" flipH="1" flipV="1">
              <a:off x="4954852" y="3704420"/>
              <a:ext cx="28680" cy="564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" name="Прямая соединительная линия 63"/>
            <p:cNvCxnSpPr>
              <a:stCxn id="44" idx="6"/>
              <a:endCxn id="43" idx="6"/>
            </p:cNvCxnSpPr>
            <p:nvPr/>
          </p:nvCxnSpPr>
          <p:spPr>
            <a:xfrm rot="5400000">
              <a:off x="4765359" y="3686551"/>
              <a:ext cx="74386" cy="386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" name="Прямая соединительная линия 67"/>
            <p:cNvCxnSpPr>
              <a:stCxn id="45" idx="1"/>
              <a:endCxn id="44" idx="3"/>
            </p:cNvCxnSpPr>
            <p:nvPr/>
          </p:nvCxnSpPr>
          <p:spPr>
            <a:xfrm rot="16200000" flipH="1">
              <a:off x="4722427" y="3584557"/>
              <a:ext cx="30585" cy="6046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" name="Прямая соединительная линия 73"/>
            <p:cNvCxnSpPr>
              <a:stCxn id="46" idx="1"/>
              <a:endCxn id="45" idx="6"/>
            </p:cNvCxnSpPr>
            <p:nvPr/>
          </p:nvCxnSpPr>
          <p:spPr>
            <a:xfrm rot="16200000" flipH="1">
              <a:off x="4636374" y="3540454"/>
              <a:ext cx="41958" cy="4273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7" name="Прямая соединительная линия 76"/>
            <p:cNvCxnSpPr>
              <a:stCxn id="40" idx="2"/>
              <a:endCxn id="46" idx="5"/>
            </p:cNvCxnSpPr>
            <p:nvPr/>
          </p:nvCxnSpPr>
          <p:spPr>
            <a:xfrm rot="16200000" flipH="1">
              <a:off x="4568392" y="3479288"/>
              <a:ext cx="38719" cy="2452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692" name="8-конечная звезда 691"/>
          <p:cNvSpPr/>
          <p:nvPr/>
        </p:nvSpPr>
        <p:spPr>
          <a:xfrm rot="1262594">
            <a:off x="862488" y="4882071"/>
            <a:ext cx="36000" cy="360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740" name="8-конечная звезда 739"/>
          <p:cNvSpPr/>
          <p:nvPr/>
        </p:nvSpPr>
        <p:spPr>
          <a:xfrm rot="1262594">
            <a:off x="4579895" y="4079837"/>
            <a:ext cx="54000" cy="540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grpSp>
        <p:nvGrpSpPr>
          <p:cNvPr id="21" name="Группа 741"/>
          <p:cNvGrpSpPr/>
          <p:nvPr/>
        </p:nvGrpSpPr>
        <p:grpSpPr>
          <a:xfrm>
            <a:off x="4364528" y="3150090"/>
            <a:ext cx="618304" cy="978555"/>
            <a:chOff x="4585684" y="3442682"/>
            <a:chExt cx="618304" cy="978555"/>
          </a:xfrm>
        </p:grpSpPr>
        <p:sp>
          <p:nvSpPr>
            <p:cNvPr id="743" name="8-конечная звезда 742"/>
            <p:cNvSpPr/>
            <p:nvPr/>
          </p:nvSpPr>
          <p:spPr>
            <a:xfrm rot="1262594">
              <a:off x="4722770" y="4365589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44" name="8-конечная звезда 743"/>
            <p:cNvSpPr/>
            <p:nvPr/>
          </p:nvSpPr>
          <p:spPr>
            <a:xfrm rot="1262594">
              <a:off x="4867295" y="4367237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62" name="8-конечная звезда 761"/>
            <p:cNvSpPr/>
            <p:nvPr/>
          </p:nvSpPr>
          <p:spPr>
            <a:xfrm rot="1262594">
              <a:off x="4942874" y="3442682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63" name="8-конечная звезда 762"/>
            <p:cNvSpPr/>
            <p:nvPr/>
          </p:nvSpPr>
          <p:spPr>
            <a:xfrm rot="1262594">
              <a:off x="5157188" y="3728434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65" name="8-конечная звезда 764"/>
            <p:cNvSpPr/>
            <p:nvPr/>
          </p:nvSpPr>
          <p:spPr>
            <a:xfrm rot="1262594">
              <a:off x="5150346" y="3935907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66" name="8-конечная звезда 765"/>
            <p:cNvSpPr/>
            <p:nvPr/>
          </p:nvSpPr>
          <p:spPr>
            <a:xfrm rot="1262594">
              <a:off x="4793157" y="4007346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69" name="8-конечная звезда 768"/>
            <p:cNvSpPr/>
            <p:nvPr/>
          </p:nvSpPr>
          <p:spPr>
            <a:xfrm rot="1262594">
              <a:off x="4585684" y="4014186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70" name="8-конечная звезда 769"/>
            <p:cNvSpPr/>
            <p:nvPr/>
          </p:nvSpPr>
          <p:spPr>
            <a:xfrm rot="1262594">
              <a:off x="4657122" y="4157062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75" name="8-конечная звезда 774"/>
            <p:cNvSpPr/>
            <p:nvPr/>
          </p:nvSpPr>
          <p:spPr>
            <a:xfrm rot="1262594">
              <a:off x="4721718" y="4221660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76" name="8-конечная звезда 775"/>
            <p:cNvSpPr/>
            <p:nvPr/>
          </p:nvSpPr>
          <p:spPr>
            <a:xfrm rot="1262594">
              <a:off x="4937085" y="4008397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78" name="8-конечная звезда 777"/>
            <p:cNvSpPr/>
            <p:nvPr/>
          </p:nvSpPr>
          <p:spPr>
            <a:xfrm rot="1262594">
              <a:off x="4863014" y="4291518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79" name="8-конечная звезда 778"/>
            <p:cNvSpPr/>
            <p:nvPr/>
          </p:nvSpPr>
          <p:spPr>
            <a:xfrm rot="1262594">
              <a:off x="4720138" y="3934329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80" name="8-конечная звезда 779"/>
            <p:cNvSpPr/>
            <p:nvPr/>
          </p:nvSpPr>
          <p:spPr>
            <a:xfrm rot="1262594">
              <a:off x="4655542" y="3941168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781" name="Прямая соединительная линия 780"/>
            <p:cNvCxnSpPr>
              <a:stCxn id="780" idx="3"/>
              <a:endCxn id="779" idx="4"/>
            </p:cNvCxnSpPr>
            <p:nvPr/>
          </p:nvCxnSpPr>
          <p:spPr>
            <a:xfrm rot="5400000" flipH="1" flipV="1">
              <a:off x="4678909" y="3924049"/>
              <a:ext cx="20611" cy="6424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3" name="Прямая соединительная линия 782"/>
            <p:cNvCxnSpPr>
              <a:stCxn id="779" idx="1"/>
              <a:endCxn id="766" idx="5"/>
            </p:cNvCxnSpPr>
            <p:nvPr/>
          </p:nvCxnSpPr>
          <p:spPr>
            <a:xfrm rot="16200000" flipH="1">
              <a:off x="4755959" y="3958265"/>
              <a:ext cx="40584" cy="6160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4" name="Прямая соединительная линия 783"/>
            <p:cNvCxnSpPr>
              <a:stCxn id="766" idx="7"/>
              <a:endCxn id="776" idx="4"/>
            </p:cNvCxnSpPr>
            <p:nvPr/>
          </p:nvCxnSpPr>
          <p:spPr>
            <a:xfrm rot="16200000" flipH="1">
              <a:off x="4886184" y="3973001"/>
              <a:ext cx="4457" cy="10094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5" name="Прямая соединительная линия 784"/>
            <p:cNvCxnSpPr>
              <a:stCxn id="765" idx="7"/>
              <a:endCxn id="763" idx="1"/>
            </p:cNvCxnSpPr>
            <p:nvPr/>
          </p:nvCxnSpPr>
          <p:spPr>
            <a:xfrm rot="16200000" flipV="1">
              <a:off x="5104316" y="3858991"/>
              <a:ext cx="176588" cy="504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6" name="Прямая соединительная линия 785"/>
            <p:cNvCxnSpPr>
              <a:stCxn id="765" idx="3"/>
              <a:endCxn id="776" idx="7"/>
            </p:cNvCxnSpPr>
            <p:nvPr/>
          </p:nvCxnSpPr>
          <p:spPr>
            <a:xfrm rot="5400000">
              <a:off x="5042748" y="3914820"/>
              <a:ext cx="55626" cy="16360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7" name="Прямая соединительная линия 786"/>
            <p:cNvCxnSpPr>
              <a:stCxn id="775" idx="3"/>
              <a:endCxn id="770" idx="1"/>
            </p:cNvCxnSpPr>
            <p:nvPr/>
          </p:nvCxnSpPr>
          <p:spPr>
            <a:xfrm rot="5400000" flipH="1">
              <a:off x="4680521" y="4211349"/>
              <a:ext cx="52715" cy="3371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8" name="Прямая соединительная линия 787"/>
            <p:cNvCxnSpPr>
              <a:stCxn id="778" idx="1"/>
              <a:endCxn id="775" idx="0"/>
            </p:cNvCxnSpPr>
            <p:nvPr/>
          </p:nvCxnSpPr>
          <p:spPr>
            <a:xfrm rot="5400000" flipH="1">
              <a:off x="4791387" y="4229032"/>
              <a:ext cx="72505" cy="12136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7" name="Прямая соединительная линия 796"/>
            <p:cNvCxnSpPr>
              <a:stCxn id="743" idx="5"/>
              <a:endCxn id="775" idx="2"/>
            </p:cNvCxnSpPr>
            <p:nvPr/>
          </p:nvCxnSpPr>
          <p:spPr>
            <a:xfrm rot="16200000" flipV="1">
              <a:off x="4687254" y="4316361"/>
              <a:ext cx="101016" cy="209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8" name="Прямая соединительная линия 797"/>
            <p:cNvCxnSpPr>
              <a:stCxn id="744" idx="1"/>
              <a:endCxn id="778" idx="1"/>
            </p:cNvCxnSpPr>
            <p:nvPr/>
          </p:nvCxnSpPr>
          <p:spPr>
            <a:xfrm rot="5400000" flipH="1">
              <a:off x="4850319" y="4363972"/>
              <a:ext cx="92944" cy="1693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9" name="Прямая соединительная линия 798"/>
            <p:cNvCxnSpPr>
              <a:stCxn id="744" idx="3"/>
              <a:endCxn id="743" idx="0"/>
            </p:cNvCxnSpPr>
            <p:nvPr/>
          </p:nvCxnSpPr>
          <p:spPr>
            <a:xfrm rot="5400000" flipH="1">
              <a:off x="4820837" y="4356416"/>
              <a:ext cx="2916" cy="9465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0" name="Прямая соединительная линия 799"/>
            <p:cNvCxnSpPr>
              <a:stCxn id="769" idx="1"/>
              <a:endCxn id="770" idx="5"/>
            </p:cNvCxnSpPr>
            <p:nvPr/>
          </p:nvCxnSpPr>
          <p:spPr>
            <a:xfrm rot="16200000" flipH="1">
              <a:off x="4594749" y="4082806"/>
              <a:ext cx="100108" cy="5243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1" name="Прямая соединительная линия 800"/>
            <p:cNvCxnSpPr>
              <a:stCxn id="769" idx="7"/>
              <a:endCxn id="780" idx="4"/>
            </p:cNvCxnSpPr>
            <p:nvPr/>
          </p:nvCxnSpPr>
          <p:spPr>
            <a:xfrm rot="5400000" flipH="1" flipV="1">
              <a:off x="4605915" y="3977258"/>
              <a:ext cx="75380" cy="2627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3" name="Прямая соединительная линия 802"/>
            <p:cNvCxnSpPr>
              <a:stCxn id="763" idx="5"/>
              <a:endCxn id="762" idx="1"/>
            </p:cNvCxnSpPr>
            <p:nvPr/>
          </p:nvCxnSpPr>
          <p:spPr>
            <a:xfrm rot="16200000" flipV="1">
              <a:off x="4951939" y="3511302"/>
              <a:ext cx="242984" cy="19531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2" name="Группа 803"/>
          <p:cNvGrpSpPr/>
          <p:nvPr/>
        </p:nvGrpSpPr>
        <p:grpSpPr>
          <a:xfrm rot="454036">
            <a:off x="3942773" y="3396132"/>
            <a:ext cx="418878" cy="573235"/>
            <a:chOff x="3898064" y="3436893"/>
            <a:chExt cx="418878" cy="573235"/>
          </a:xfrm>
        </p:grpSpPr>
        <p:sp>
          <p:nvSpPr>
            <p:cNvPr id="805" name="8-конечная звезда 804"/>
            <p:cNvSpPr/>
            <p:nvPr/>
          </p:nvSpPr>
          <p:spPr>
            <a:xfrm rot="1262594">
              <a:off x="4053798" y="3840511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06" name="8-конечная звезда 805"/>
            <p:cNvSpPr/>
            <p:nvPr/>
          </p:nvSpPr>
          <p:spPr>
            <a:xfrm rot="1262594">
              <a:off x="4252142" y="3672152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14" name="8-конечная звезда 813"/>
            <p:cNvSpPr/>
            <p:nvPr/>
          </p:nvSpPr>
          <p:spPr>
            <a:xfrm rot="1262594">
              <a:off x="3898064" y="3719192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15" name="8-конечная звезда 814"/>
            <p:cNvSpPr/>
            <p:nvPr/>
          </p:nvSpPr>
          <p:spPr>
            <a:xfrm rot="1262594">
              <a:off x="4129328" y="3832601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16" name="8-конечная звезда 815"/>
            <p:cNvSpPr/>
            <p:nvPr/>
          </p:nvSpPr>
          <p:spPr>
            <a:xfrm rot="1262594">
              <a:off x="4222705" y="343689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17" name="8-конечная звезда 816"/>
            <p:cNvSpPr/>
            <p:nvPr/>
          </p:nvSpPr>
          <p:spPr>
            <a:xfrm rot="1262594">
              <a:off x="4018053" y="3557848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18" name="8-конечная звезда 817"/>
            <p:cNvSpPr/>
            <p:nvPr/>
          </p:nvSpPr>
          <p:spPr>
            <a:xfrm rot="1262594">
              <a:off x="3975458" y="377970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19" name="8-конечная звезда 818"/>
            <p:cNvSpPr/>
            <p:nvPr/>
          </p:nvSpPr>
          <p:spPr>
            <a:xfrm rot="1262594">
              <a:off x="4214245" y="3963328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820" name="Прямая соединительная линия 819"/>
            <p:cNvCxnSpPr>
              <a:stCxn id="805" idx="0"/>
              <a:endCxn id="815" idx="4"/>
            </p:cNvCxnSpPr>
            <p:nvPr/>
          </p:nvCxnSpPr>
          <p:spPr>
            <a:xfrm rot="21145964" flipV="1">
              <a:off x="4097931" y="3855587"/>
              <a:ext cx="34663" cy="1450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1" name="Прямая соединительная линия 820"/>
            <p:cNvCxnSpPr>
              <a:stCxn id="805" idx="4"/>
              <a:endCxn id="818" idx="1"/>
            </p:cNvCxnSpPr>
            <p:nvPr/>
          </p:nvCxnSpPr>
          <p:spPr>
            <a:xfrm rot="10345964">
              <a:off x="4015195" y="3828721"/>
              <a:ext cx="38393" cy="2944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2" name="Прямая соединительная линия 821"/>
            <p:cNvCxnSpPr>
              <a:stCxn id="814" idx="1"/>
              <a:endCxn id="818" idx="4"/>
            </p:cNvCxnSpPr>
            <p:nvPr/>
          </p:nvCxnSpPr>
          <p:spPr>
            <a:xfrm rot="15745964" flipH="1">
              <a:off x="3950389" y="3773471"/>
              <a:ext cx="20100" cy="3126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4" name="Прямая соединительная линия 823"/>
            <p:cNvCxnSpPr>
              <a:stCxn id="814" idx="7"/>
              <a:endCxn id="817" idx="2"/>
            </p:cNvCxnSpPr>
            <p:nvPr/>
          </p:nvCxnSpPr>
          <p:spPr>
            <a:xfrm rot="4945964" flipH="1" flipV="1">
              <a:off x="3939038" y="3628473"/>
              <a:ext cx="117356" cy="9153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5" name="Прямая соединительная линия 824"/>
            <p:cNvCxnSpPr>
              <a:stCxn id="817" idx="0"/>
              <a:endCxn id="806" idx="3"/>
            </p:cNvCxnSpPr>
            <p:nvPr/>
          </p:nvCxnSpPr>
          <p:spPr>
            <a:xfrm rot="21145964">
              <a:off x="4079166" y="3582919"/>
              <a:ext cx="166853" cy="14641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6" name="Прямая соединительная линия 825"/>
            <p:cNvCxnSpPr>
              <a:stCxn id="817" idx="0"/>
              <a:endCxn id="816" idx="3"/>
            </p:cNvCxnSpPr>
            <p:nvPr/>
          </p:nvCxnSpPr>
          <p:spPr>
            <a:xfrm rot="21145964" flipV="1">
              <a:off x="4063045" y="3485571"/>
              <a:ext cx="169192" cy="9826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39" name="Прямая соединительная линия 838"/>
            <p:cNvCxnSpPr>
              <a:stCxn id="815" idx="6"/>
              <a:endCxn id="806" idx="2"/>
            </p:cNvCxnSpPr>
            <p:nvPr/>
          </p:nvCxnSpPr>
          <p:spPr>
            <a:xfrm rot="4945964" flipH="1" flipV="1">
              <a:off x="4180141" y="3728855"/>
              <a:ext cx="85989" cy="11184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42" name="Прямая соединительная линия 841"/>
            <p:cNvCxnSpPr>
              <a:stCxn id="819" idx="5"/>
              <a:endCxn id="815" idx="0"/>
            </p:cNvCxnSpPr>
            <p:nvPr/>
          </p:nvCxnSpPr>
          <p:spPr>
            <a:xfrm rot="15745964" flipV="1">
              <a:off x="4163706" y="3908900"/>
              <a:ext cx="92701" cy="2417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43" name="Прямая соединительная линия 842"/>
            <p:cNvCxnSpPr>
              <a:stCxn id="806" idx="6"/>
              <a:endCxn id="816" idx="1"/>
            </p:cNvCxnSpPr>
            <p:nvPr/>
          </p:nvCxnSpPr>
          <p:spPr>
            <a:xfrm rot="15745964" flipV="1">
              <a:off x="4184021" y="3576072"/>
              <a:ext cx="188804" cy="1073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5" name="Группа 843"/>
          <p:cNvGrpSpPr/>
          <p:nvPr/>
        </p:nvGrpSpPr>
        <p:grpSpPr>
          <a:xfrm rot="863702">
            <a:off x="3894714" y="3192591"/>
            <a:ext cx="283138" cy="325688"/>
            <a:chOff x="3581341" y="3244782"/>
            <a:chExt cx="283138" cy="325688"/>
          </a:xfrm>
        </p:grpSpPr>
        <p:sp>
          <p:nvSpPr>
            <p:cNvPr id="845" name="8-конечная звезда 844"/>
            <p:cNvSpPr/>
            <p:nvPr/>
          </p:nvSpPr>
          <p:spPr>
            <a:xfrm rot="1262594">
              <a:off x="3810479" y="3244782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46" name="8-конечная звезда 845"/>
            <p:cNvSpPr/>
            <p:nvPr/>
          </p:nvSpPr>
          <p:spPr>
            <a:xfrm rot="1262594">
              <a:off x="3696294" y="3349536"/>
              <a:ext cx="72483" cy="72483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47" name="8-конечная звезда 846"/>
            <p:cNvSpPr/>
            <p:nvPr/>
          </p:nvSpPr>
          <p:spPr>
            <a:xfrm rot="1262594">
              <a:off x="3659939" y="3505670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48" name="8-конечная звезда 847"/>
            <p:cNvSpPr/>
            <p:nvPr/>
          </p:nvSpPr>
          <p:spPr>
            <a:xfrm rot="1262594">
              <a:off x="3671149" y="3261989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53" name="8-конечная звезда 852"/>
            <p:cNvSpPr/>
            <p:nvPr/>
          </p:nvSpPr>
          <p:spPr>
            <a:xfrm rot="1262594">
              <a:off x="3581341" y="3367035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854" name="Прямая соединительная линия 853"/>
            <p:cNvCxnSpPr>
              <a:stCxn id="848" idx="7"/>
              <a:endCxn id="845" idx="3"/>
            </p:cNvCxnSpPr>
            <p:nvPr/>
          </p:nvCxnSpPr>
          <p:spPr>
            <a:xfrm rot="15336298" flipH="1">
              <a:off x="3762348" y="3243604"/>
              <a:ext cx="21266" cy="7677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55" name="Прямая соединительная линия 854"/>
            <p:cNvCxnSpPr>
              <a:stCxn id="846" idx="5"/>
              <a:endCxn id="848" idx="2"/>
            </p:cNvCxnSpPr>
            <p:nvPr/>
          </p:nvCxnSpPr>
          <p:spPr>
            <a:xfrm rot="15336298" flipV="1">
              <a:off x="3688072" y="3329582"/>
              <a:ext cx="33590" cy="1812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56" name="Прямая соединительная линия 855"/>
            <p:cNvCxnSpPr>
              <a:stCxn id="853" idx="7"/>
              <a:endCxn id="846" idx="3"/>
            </p:cNvCxnSpPr>
            <p:nvPr/>
          </p:nvCxnSpPr>
          <p:spPr>
            <a:xfrm rot="15336298" flipH="1">
              <a:off x="3657530" y="3368000"/>
              <a:ext cx="27706" cy="5077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59" name="Прямая соединительная линия 858"/>
            <p:cNvCxnSpPr>
              <a:stCxn id="847" idx="4"/>
              <a:endCxn id="853" idx="1"/>
            </p:cNvCxnSpPr>
            <p:nvPr/>
          </p:nvCxnSpPr>
          <p:spPr>
            <a:xfrm rot="9936298">
              <a:off x="3639554" y="3426198"/>
              <a:ext cx="9886" cy="10308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6" name="Группа 864"/>
          <p:cNvGrpSpPr/>
          <p:nvPr/>
        </p:nvGrpSpPr>
        <p:grpSpPr>
          <a:xfrm rot="21433529">
            <a:off x="3657042" y="4010332"/>
            <a:ext cx="707622" cy="622149"/>
            <a:chOff x="3591204" y="4423662"/>
            <a:chExt cx="707622" cy="622149"/>
          </a:xfrm>
        </p:grpSpPr>
        <p:sp>
          <p:nvSpPr>
            <p:cNvPr id="872" name="8-конечная звезда 871"/>
            <p:cNvSpPr/>
            <p:nvPr/>
          </p:nvSpPr>
          <p:spPr>
            <a:xfrm rot="1262594">
              <a:off x="3946300" y="4423662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74" name="8-конечная звезда 873"/>
            <p:cNvSpPr/>
            <p:nvPr/>
          </p:nvSpPr>
          <p:spPr>
            <a:xfrm rot="1262594">
              <a:off x="4091407" y="4572050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75" name="8-конечная звезда 874"/>
            <p:cNvSpPr/>
            <p:nvPr/>
          </p:nvSpPr>
          <p:spPr>
            <a:xfrm rot="1262594">
              <a:off x="3936952" y="457990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76" name="8-конечная звезда 875"/>
            <p:cNvSpPr/>
            <p:nvPr/>
          </p:nvSpPr>
          <p:spPr>
            <a:xfrm rot="1262594">
              <a:off x="3802532" y="4629571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77" name="8-конечная звезда 876"/>
            <p:cNvSpPr/>
            <p:nvPr/>
          </p:nvSpPr>
          <p:spPr>
            <a:xfrm rot="1262594">
              <a:off x="4094144" y="4499531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79" name="8-конечная звезда 878"/>
            <p:cNvSpPr/>
            <p:nvPr/>
          </p:nvSpPr>
          <p:spPr>
            <a:xfrm rot="1262594">
              <a:off x="4252026" y="4448001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80" name="8-конечная звезда 879"/>
            <p:cNvSpPr/>
            <p:nvPr/>
          </p:nvSpPr>
          <p:spPr>
            <a:xfrm rot="1262594">
              <a:off x="4069939" y="4999011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81" name="8-конечная звезда 880"/>
            <p:cNvSpPr/>
            <p:nvPr/>
          </p:nvSpPr>
          <p:spPr>
            <a:xfrm rot="1262594">
              <a:off x="3949916" y="4778630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82" name="8-конечная звезда 881"/>
            <p:cNvSpPr/>
            <p:nvPr/>
          </p:nvSpPr>
          <p:spPr>
            <a:xfrm rot="1262594">
              <a:off x="3808725" y="4485700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83" name="8-конечная звезда 882"/>
            <p:cNvSpPr/>
            <p:nvPr/>
          </p:nvSpPr>
          <p:spPr>
            <a:xfrm rot="1262594">
              <a:off x="3591204" y="4546681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84" name="8-конечная звезда 883"/>
            <p:cNvSpPr/>
            <p:nvPr/>
          </p:nvSpPr>
          <p:spPr>
            <a:xfrm rot="1262594">
              <a:off x="4001682" y="4923618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85" name="8-конечная звезда 884"/>
            <p:cNvSpPr/>
            <p:nvPr/>
          </p:nvSpPr>
          <p:spPr>
            <a:xfrm rot="1262594">
              <a:off x="3665657" y="4478203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886" name="Прямая соединительная линия 885"/>
            <p:cNvCxnSpPr>
              <a:stCxn id="882" idx="3"/>
              <a:endCxn id="885" idx="0"/>
            </p:cNvCxnSpPr>
            <p:nvPr/>
          </p:nvCxnSpPr>
          <p:spPr>
            <a:xfrm rot="5566471" flipH="1">
              <a:off x="3756065" y="4461211"/>
              <a:ext cx="6027" cy="10373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87" name="Прямая соединительная линия 886"/>
            <p:cNvCxnSpPr>
              <a:stCxn id="882" idx="7"/>
              <a:endCxn id="872" idx="3"/>
            </p:cNvCxnSpPr>
            <p:nvPr/>
          </p:nvCxnSpPr>
          <p:spPr>
            <a:xfrm rot="5566471" flipH="1" flipV="1">
              <a:off x="3883816" y="4437409"/>
              <a:ext cx="34971" cy="9399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88" name="Прямая соединительная линия 887"/>
            <p:cNvCxnSpPr>
              <a:stCxn id="872" idx="0"/>
              <a:endCxn id="877" idx="5"/>
            </p:cNvCxnSpPr>
            <p:nvPr/>
          </p:nvCxnSpPr>
          <p:spPr>
            <a:xfrm rot="166471">
              <a:off x="4008179" y="4470115"/>
              <a:ext cx="100625" cy="2901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89" name="Прямая соединительная линия 888"/>
            <p:cNvCxnSpPr>
              <a:stCxn id="883" idx="0"/>
              <a:endCxn id="882" idx="2"/>
            </p:cNvCxnSpPr>
            <p:nvPr/>
          </p:nvCxnSpPr>
          <p:spPr>
            <a:xfrm rot="166471" flipV="1">
              <a:off x="3637705" y="4526435"/>
              <a:ext cx="184758" cy="5655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90" name="Прямая соединительная линия 889"/>
            <p:cNvCxnSpPr>
              <a:stCxn id="876" idx="3"/>
              <a:endCxn id="883" idx="0"/>
            </p:cNvCxnSpPr>
            <p:nvPr/>
          </p:nvCxnSpPr>
          <p:spPr>
            <a:xfrm rot="5566471" flipH="1">
              <a:off x="3680253" y="4536746"/>
              <a:ext cx="80795" cy="17252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91" name="Прямая соединительная линия 890"/>
            <p:cNvCxnSpPr>
              <a:stCxn id="877" idx="6"/>
              <a:endCxn id="879" idx="3"/>
            </p:cNvCxnSpPr>
            <p:nvPr/>
          </p:nvCxnSpPr>
          <p:spPr>
            <a:xfrm rot="5566471" flipH="1" flipV="1">
              <a:off x="4176810" y="4427513"/>
              <a:ext cx="26366" cy="12696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92" name="Прямая соединительная линия 891"/>
            <p:cNvCxnSpPr>
              <a:stCxn id="876" idx="7"/>
              <a:endCxn id="875" idx="3"/>
            </p:cNvCxnSpPr>
            <p:nvPr/>
          </p:nvCxnSpPr>
          <p:spPr>
            <a:xfrm rot="5566471" flipH="1" flipV="1">
              <a:off x="3880829" y="4589923"/>
              <a:ext cx="31826" cy="8362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93" name="Прямая соединительная линия 892"/>
            <p:cNvCxnSpPr>
              <a:stCxn id="881" idx="5"/>
              <a:endCxn id="875" idx="1"/>
            </p:cNvCxnSpPr>
            <p:nvPr/>
          </p:nvCxnSpPr>
          <p:spPr>
            <a:xfrm rot="5566471" flipH="1" flipV="1">
              <a:off x="3894650" y="4704174"/>
              <a:ext cx="149432" cy="387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94" name="Прямая соединительная линия 893"/>
            <p:cNvCxnSpPr>
              <a:stCxn id="874" idx="7"/>
              <a:endCxn id="879" idx="3"/>
            </p:cNvCxnSpPr>
            <p:nvPr/>
          </p:nvCxnSpPr>
          <p:spPr>
            <a:xfrm rot="5566471" flipH="1" flipV="1">
              <a:off x="4142348" y="4481673"/>
              <a:ext cx="112428" cy="10564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95" name="Прямая соединительная линия 894"/>
            <p:cNvCxnSpPr>
              <a:stCxn id="884" idx="5"/>
              <a:endCxn id="881" idx="1"/>
            </p:cNvCxnSpPr>
            <p:nvPr/>
          </p:nvCxnSpPr>
          <p:spPr>
            <a:xfrm rot="16366471" flipV="1">
              <a:off x="3948459" y="4856148"/>
              <a:ext cx="100411" cy="3659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96" name="Прямая соединительная линия 895"/>
            <p:cNvCxnSpPr>
              <a:stCxn id="884" idx="0"/>
              <a:endCxn id="880" idx="5"/>
            </p:cNvCxnSpPr>
            <p:nvPr/>
          </p:nvCxnSpPr>
          <p:spPr>
            <a:xfrm rot="166471">
              <a:off x="4042302" y="4953980"/>
              <a:ext cx="42675" cy="4604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97" name="Прямая соединительная линия 896"/>
            <p:cNvCxnSpPr>
              <a:stCxn id="875" idx="7"/>
              <a:endCxn id="874" idx="3"/>
            </p:cNvCxnSpPr>
            <p:nvPr/>
          </p:nvCxnSpPr>
          <p:spPr>
            <a:xfrm rot="16366471" flipH="1">
              <a:off x="4036695" y="4550145"/>
              <a:ext cx="8969" cy="10566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7" name="Группа 897"/>
          <p:cNvGrpSpPr/>
          <p:nvPr/>
        </p:nvGrpSpPr>
        <p:grpSpPr>
          <a:xfrm rot="20868841">
            <a:off x="4169768" y="4203281"/>
            <a:ext cx="364793" cy="303543"/>
            <a:chOff x="4320396" y="4640299"/>
            <a:chExt cx="364793" cy="303543"/>
          </a:xfrm>
        </p:grpSpPr>
        <p:sp>
          <p:nvSpPr>
            <p:cNvPr id="899" name="8-конечная звезда 898"/>
            <p:cNvSpPr/>
            <p:nvPr/>
          </p:nvSpPr>
          <p:spPr>
            <a:xfrm rot="1262594">
              <a:off x="4517547" y="4740786"/>
              <a:ext cx="82800" cy="82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900" name="8-конечная звезда 899"/>
            <p:cNvSpPr/>
            <p:nvPr/>
          </p:nvSpPr>
          <p:spPr>
            <a:xfrm rot="1262594">
              <a:off x="4454500" y="4871359"/>
              <a:ext cx="72483" cy="72483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901" name="8-конечная звезда 900"/>
            <p:cNvSpPr/>
            <p:nvPr/>
          </p:nvSpPr>
          <p:spPr>
            <a:xfrm rot="1262594">
              <a:off x="4422696" y="4640299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902" name="8-конечная звезда 901"/>
            <p:cNvSpPr/>
            <p:nvPr/>
          </p:nvSpPr>
          <p:spPr>
            <a:xfrm rot="1262594">
              <a:off x="4320396" y="4727622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903" name="8-конечная звезда 902"/>
            <p:cNvSpPr/>
            <p:nvPr/>
          </p:nvSpPr>
          <p:spPr>
            <a:xfrm rot="1262594">
              <a:off x="4435966" y="4793163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904" name="8-конечная звезда 903"/>
            <p:cNvSpPr/>
            <p:nvPr/>
          </p:nvSpPr>
          <p:spPr>
            <a:xfrm rot="1262594">
              <a:off x="4379104" y="4868544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905" name="8-конечная звезда 904"/>
            <p:cNvSpPr/>
            <p:nvPr/>
          </p:nvSpPr>
          <p:spPr>
            <a:xfrm rot="1262594">
              <a:off x="4638389" y="4862034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906" name="Прямая соединительная линия 905"/>
            <p:cNvCxnSpPr>
              <a:stCxn id="904" idx="0"/>
              <a:endCxn id="903" idx="1"/>
            </p:cNvCxnSpPr>
            <p:nvPr/>
          </p:nvCxnSpPr>
          <p:spPr>
            <a:xfrm rot="731159" flipV="1">
              <a:off x="4431431" y="4833949"/>
              <a:ext cx="30350" cy="7039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07" name="Прямая соединительная линия 906"/>
            <p:cNvCxnSpPr>
              <a:stCxn id="904" idx="0"/>
              <a:endCxn id="900" idx="7"/>
            </p:cNvCxnSpPr>
            <p:nvPr/>
          </p:nvCxnSpPr>
          <p:spPr>
            <a:xfrm rot="731159" flipV="1">
              <a:off x="4426252" y="4882464"/>
              <a:ext cx="95700" cy="2830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08" name="Прямая соединительная линия 907"/>
            <p:cNvCxnSpPr>
              <a:stCxn id="905" idx="3"/>
              <a:endCxn id="900" idx="7"/>
            </p:cNvCxnSpPr>
            <p:nvPr/>
          </p:nvCxnSpPr>
          <p:spPr>
            <a:xfrm rot="6131159">
              <a:off x="4570835" y="4836733"/>
              <a:ext cx="22596" cy="11435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09" name="Прямая соединительная линия 908"/>
            <p:cNvCxnSpPr>
              <a:stCxn id="904" idx="5"/>
              <a:endCxn id="902" idx="1"/>
            </p:cNvCxnSpPr>
            <p:nvPr/>
          </p:nvCxnSpPr>
          <p:spPr>
            <a:xfrm rot="16931159" flipV="1">
              <a:off x="4329369" y="4791718"/>
              <a:ext cx="87563" cy="5952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10" name="Прямая соединительная линия 909"/>
            <p:cNvCxnSpPr>
              <a:stCxn id="902" idx="6"/>
              <a:endCxn id="901" idx="4"/>
            </p:cNvCxnSpPr>
            <p:nvPr/>
          </p:nvCxnSpPr>
          <p:spPr>
            <a:xfrm rot="6131159" flipH="1" flipV="1">
              <a:off x="4344512" y="4664822"/>
              <a:ext cx="87431" cy="5483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11" name="Прямая соединительная линия 910"/>
            <p:cNvCxnSpPr>
              <a:stCxn id="899" idx="5"/>
              <a:endCxn id="901" idx="1"/>
            </p:cNvCxnSpPr>
            <p:nvPr/>
          </p:nvCxnSpPr>
          <p:spPr>
            <a:xfrm rot="16931159" flipV="1">
              <a:off x="4479035" y="4666168"/>
              <a:ext cx="39667" cy="9710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12" name="Прямая соединительная линия 911"/>
            <p:cNvCxnSpPr>
              <a:stCxn id="905" idx="5"/>
              <a:endCxn id="899" idx="0"/>
            </p:cNvCxnSpPr>
            <p:nvPr/>
          </p:nvCxnSpPr>
          <p:spPr>
            <a:xfrm rot="16931159" flipV="1">
              <a:off x="4597966" y="4796745"/>
              <a:ext cx="53943" cy="6761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9" name="Группа 912"/>
          <p:cNvGrpSpPr/>
          <p:nvPr/>
        </p:nvGrpSpPr>
        <p:grpSpPr>
          <a:xfrm rot="21163619">
            <a:off x="4223693" y="4099681"/>
            <a:ext cx="993512" cy="887928"/>
            <a:chOff x="4435965" y="4516219"/>
            <a:chExt cx="993512" cy="887928"/>
          </a:xfrm>
        </p:grpSpPr>
        <p:sp>
          <p:nvSpPr>
            <p:cNvPr id="914" name="8-конечная звезда 913"/>
            <p:cNvSpPr/>
            <p:nvPr/>
          </p:nvSpPr>
          <p:spPr>
            <a:xfrm rot="1262594">
              <a:off x="5165705" y="4806709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915" name="8-конечная звезда 914"/>
            <p:cNvSpPr/>
            <p:nvPr/>
          </p:nvSpPr>
          <p:spPr>
            <a:xfrm rot="1262594">
              <a:off x="5280300" y="5037389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916" name="8-конечная звезда 915"/>
            <p:cNvSpPr/>
            <p:nvPr/>
          </p:nvSpPr>
          <p:spPr>
            <a:xfrm rot="1262594">
              <a:off x="4651332" y="522284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917" name="8-конечная звезда 916"/>
            <p:cNvSpPr/>
            <p:nvPr/>
          </p:nvSpPr>
          <p:spPr>
            <a:xfrm rot="1262594">
              <a:off x="4783129" y="4979042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918" name="8-конечная звезда 917"/>
            <p:cNvSpPr/>
            <p:nvPr/>
          </p:nvSpPr>
          <p:spPr>
            <a:xfrm rot="1262594">
              <a:off x="4986676" y="5077037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919" name="8-конечная звезда 918"/>
            <p:cNvSpPr/>
            <p:nvPr/>
          </p:nvSpPr>
          <p:spPr>
            <a:xfrm rot="1262594">
              <a:off x="4794208" y="4794216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920" name="8-конечная звезда 919"/>
            <p:cNvSpPr/>
            <p:nvPr/>
          </p:nvSpPr>
          <p:spPr>
            <a:xfrm rot="1262594">
              <a:off x="4849671" y="4633634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921" name="8-конечная звезда 920"/>
            <p:cNvSpPr/>
            <p:nvPr/>
          </p:nvSpPr>
          <p:spPr>
            <a:xfrm rot="1262594">
              <a:off x="5058250" y="4516219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922" name="8-конечная звезда 921"/>
            <p:cNvSpPr/>
            <p:nvPr/>
          </p:nvSpPr>
          <p:spPr>
            <a:xfrm rot="1262594">
              <a:off x="5117889" y="4661680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923" name="8-конечная звезда 922"/>
            <p:cNvSpPr/>
            <p:nvPr/>
          </p:nvSpPr>
          <p:spPr>
            <a:xfrm rot="1262594">
              <a:off x="4951211" y="4790628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924" name="8-конечная звезда 923"/>
            <p:cNvSpPr/>
            <p:nvPr/>
          </p:nvSpPr>
          <p:spPr>
            <a:xfrm rot="1262594">
              <a:off x="5083894" y="4879579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925" name="8-конечная звезда 924"/>
            <p:cNvSpPr/>
            <p:nvPr/>
          </p:nvSpPr>
          <p:spPr>
            <a:xfrm rot="1262594">
              <a:off x="5133713" y="5101992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926" name="8-конечная звезда 925"/>
            <p:cNvSpPr/>
            <p:nvPr/>
          </p:nvSpPr>
          <p:spPr>
            <a:xfrm rot="1262594">
              <a:off x="4435965" y="5221792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927" name="8-конечная звезда 926"/>
            <p:cNvSpPr/>
            <p:nvPr/>
          </p:nvSpPr>
          <p:spPr>
            <a:xfrm rot="1262594">
              <a:off x="5382677" y="5357347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928" name="8-конечная звезда 927"/>
            <p:cNvSpPr/>
            <p:nvPr/>
          </p:nvSpPr>
          <p:spPr>
            <a:xfrm rot="1262594">
              <a:off x="5198708" y="4541675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929" name="8-конечная звезда 928"/>
            <p:cNvSpPr/>
            <p:nvPr/>
          </p:nvSpPr>
          <p:spPr>
            <a:xfrm rot="1262594">
              <a:off x="5118800" y="4603493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930" name="8-конечная звезда 929"/>
            <p:cNvSpPr/>
            <p:nvPr/>
          </p:nvSpPr>
          <p:spPr>
            <a:xfrm rot="1262594">
              <a:off x="4793156" y="5221792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931" name="Прямая соединительная линия 930"/>
            <p:cNvCxnSpPr>
              <a:stCxn id="924" idx="4"/>
              <a:endCxn id="923" idx="0"/>
            </p:cNvCxnSpPr>
            <p:nvPr/>
          </p:nvCxnSpPr>
          <p:spPr>
            <a:xfrm rot="11236381">
              <a:off x="4999338" y="4832812"/>
              <a:ext cx="90428" cy="5858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32" name="Прямая соединительная линия 931"/>
            <p:cNvCxnSpPr>
              <a:stCxn id="926" idx="0"/>
              <a:endCxn id="916" idx="3"/>
            </p:cNvCxnSpPr>
            <p:nvPr/>
          </p:nvCxnSpPr>
          <p:spPr>
            <a:xfrm>
              <a:off x="4481204" y="5253594"/>
              <a:ext cx="172454" cy="721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33" name="Прямая соединительная линия 932"/>
            <p:cNvCxnSpPr>
              <a:stCxn id="916" idx="7"/>
              <a:endCxn id="930" idx="3"/>
            </p:cNvCxnSpPr>
            <p:nvPr/>
          </p:nvCxnSpPr>
          <p:spPr>
            <a:xfrm rot="16200000" flipH="1">
              <a:off x="4741182" y="5200703"/>
              <a:ext cx="15813" cy="9216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34" name="Прямая соединительная линия 933"/>
            <p:cNvCxnSpPr>
              <a:stCxn id="930" idx="6"/>
              <a:endCxn id="917" idx="1"/>
            </p:cNvCxnSpPr>
            <p:nvPr/>
          </p:nvCxnSpPr>
          <p:spPr>
            <a:xfrm rot="16636381" flipV="1">
              <a:off x="4727727" y="5112925"/>
              <a:ext cx="190597" cy="2822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35" name="Прямая соединительная линия 934"/>
            <p:cNvCxnSpPr>
              <a:stCxn id="917" idx="0"/>
              <a:endCxn id="918" idx="4"/>
            </p:cNvCxnSpPr>
            <p:nvPr/>
          </p:nvCxnSpPr>
          <p:spPr>
            <a:xfrm rot="436381">
              <a:off x="4830969" y="5025748"/>
              <a:ext cx="161867" cy="5858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36" name="Прямая соединительная линия 935"/>
            <p:cNvCxnSpPr>
              <a:stCxn id="925" idx="4"/>
              <a:endCxn id="918" idx="6"/>
            </p:cNvCxnSpPr>
            <p:nvPr/>
          </p:nvCxnSpPr>
          <p:spPr>
            <a:xfrm rot="11236381">
              <a:off x="5021263" y="5086102"/>
              <a:ext cx="116361" cy="2593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37" name="Прямая соединительная линия 936"/>
            <p:cNvCxnSpPr>
              <a:stCxn id="927" idx="4"/>
              <a:endCxn id="925" idx="0"/>
            </p:cNvCxnSpPr>
            <p:nvPr/>
          </p:nvCxnSpPr>
          <p:spPr>
            <a:xfrm rot="11236381">
              <a:off x="5171921" y="5152181"/>
              <a:ext cx="226311" cy="20667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38" name="Прямая соединительная линия 937"/>
            <p:cNvCxnSpPr>
              <a:stCxn id="923" idx="6"/>
              <a:endCxn id="922" idx="4"/>
            </p:cNvCxnSpPr>
            <p:nvPr/>
          </p:nvCxnSpPr>
          <p:spPr>
            <a:xfrm rot="5836381" flipH="1" flipV="1">
              <a:off x="4989190" y="4677527"/>
              <a:ext cx="129215" cy="11636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39" name="Прямая соединительная линия 938"/>
            <p:cNvCxnSpPr>
              <a:stCxn id="914" idx="5"/>
              <a:endCxn id="922" idx="1"/>
            </p:cNvCxnSpPr>
            <p:nvPr/>
          </p:nvCxnSpPr>
          <p:spPr>
            <a:xfrm rot="16636381" flipV="1">
              <a:off x="5124557" y="4740910"/>
              <a:ext cx="91689" cy="4103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40" name="Прямая соединительная линия 939"/>
            <p:cNvCxnSpPr>
              <a:stCxn id="924" idx="7"/>
              <a:endCxn id="914" idx="2"/>
            </p:cNvCxnSpPr>
            <p:nvPr/>
          </p:nvCxnSpPr>
          <p:spPr>
            <a:xfrm rot="5836381" flipH="1" flipV="1">
              <a:off x="5144770" y="4858898"/>
              <a:ext cx="32500" cy="4716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41" name="Прямая соединительная линия 940"/>
            <p:cNvCxnSpPr>
              <a:stCxn id="924" idx="0"/>
              <a:endCxn id="915" idx="4"/>
            </p:cNvCxnSpPr>
            <p:nvPr/>
          </p:nvCxnSpPr>
          <p:spPr>
            <a:xfrm rot="436381">
              <a:off x="5127702" y="4926113"/>
              <a:ext cx="163151" cy="12220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42" name="Прямая соединительная линия 941"/>
            <p:cNvCxnSpPr>
              <a:stCxn id="919" idx="5"/>
              <a:endCxn id="920" idx="2"/>
            </p:cNvCxnSpPr>
            <p:nvPr/>
          </p:nvCxnSpPr>
          <p:spPr>
            <a:xfrm rot="5836381" flipH="1" flipV="1">
              <a:off x="4780111" y="4720058"/>
              <a:ext cx="116999" cy="4226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43" name="Прямая соединительная линия 942"/>
            <p:cNvCxnSpPr>
              <a:stCxn id="919" idx="7"/>
              <a:endCxn id="923" idx="3"/>
            </p:cNvCxnSpPr>
            <p:nvPr/>
          </p:nvCxnSpPr>
          <p:spPr>
            <a:xfrm rot="16636381" flipH="1">
              <a:off x="4897427" y="4764866"/>
              <a:ext cx="4563" cy="10911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44" name="Прямая соединительная линия 943"/>
            <p:cNvCxnSpPr>
              <a:stCxn id="917" idx="7"/>
              <a:endCxn id="923" idx="3"/>
            </p:cNvCxnSpPr>
            <p:nvPr/>
          </p:nvCxnSpPr>
          <p:spPr>
            <a:xfrm rot="5836381" flipH="1" flipV="1">
              <a:off x="4804080" y="4863486"/>
              <a:ext cx="180179" cy="9670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45" name="Прямая соединительная линия 944"/>
            <p:cNvCxnSpPr>
              <a:stCxn id="918" idx="6"/>
              <a:endCxn id="924" idx="3"/>
            </p:cNvCxnSpPr>
            <p:nvPr/>
          </p:nvCxnSpPr>
          <p:spPr>
            <a:xfrm rot="5836381" flipH="1" flipV="1">
              <a:off x="4970817" y="4977229"/>
              <a:ext cx="167954" cy="4192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46" name="Прямая соединительная линия 945"/>
            <p:cNvCxnSpPr>
              <a:stCxn id="929" idx="2"/>
              <a:endCxn id="920" idx="0"/>
            </p:cNvCxnSpPr>
            <p:nvPr/>
          </p:nvCxnSpPr>
          <p:spPr>
            <a:xfrm rot="5836381">
              <a:off x="4992443" y="4545867"/>
              <a:ext cx="50785" cy="22732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47" name="Прямая соединительная линия 946"/>
            <p:cNvCxnSpPr>
              <a:stCxn id="920" idx="7"/>
              <a:endCxn id="921" idx="3"/>
            </p:cNvCxnSpPr>
            <p:nvPr/>
          </p:nvCxnSpPr>
          <p:spPr>
            <a:xfrm rot="5836381" flipH="1" flipV="1">
              <a:off x="4923522" y="4528997"/>
              <a:ext cx="114878" cy="14586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48" name="Прямая соединительная линия 947"/>
            <p:cNvCxnSpPr>
              <a:stCxn id="928" idx="4"/>
              <a:endCxn id="921" idx="0"/>
            </p:cNvCxnSpPr>
            <p:nvPr/>
          </p:nvCxnSpPr>
          <p:spPr>
            <a:xfrm rot="11236381" flipV="1">
              <a:off x="5110574" y="4550973"/>
              <a:ext cx="89572" cy="764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49" name="Прямая соединительная линия 948"/>
            <p:cNvCxnSpPr>
              <a:stCxn id="929" idx="7"/>
              <a:endCxn id="928" idx="2"/>
            </p:cNvCxnSpPr>
            <p:nvPr/>
          </p:nvCxnSpPr>
          <p:spPr>
            <a:xfrm rot="5836381" flipH="1" flipV="1">
              <a:off x="5170356" y="4579226"/>
              <a:ext cx="36579" cy="4585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963" name="TextBox 962"/>
          <p:cNvSpPr txBox="1"/>
          <p:nvPr/>
        </p:nvSpPr>
        <p:spPr>
          <a:xfrm rot="20427836">
            <a:off x="4312786" y="3767192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ДРАКОН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1031" name="TextBox 1030"/>
          <p:cNvSpPr txBox="1"/>
          <p:nvPr/>
        </p:nvSpPr>
        <p:spPr>
          <a:xfrm rot="1676119">
            <a:off x="4036762" y="4150987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ЛІРА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1032" name="TextBox 1031"/>
          <p:cNvSpPr txBox="1"/>
          <p:nvPr/>
        </p:nvSpPr>
        <p:spPr>
          <a:xfrm rot="20597836">
            <a:off x="3511146" y="4247261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ЛЕБІДЬ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1033" name="TextBox 1032"/>
          <p:cNvSpPr txBox="1"/>
          <p:nvPr/>
        </p:nvSpPr>
        <p:spPr>
          <a:xfrm>
            <a:off x="4464951" y="4673094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ГЕРКУЛЕС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1034" name="TextBox 1033"/>
          <p:cNvSpPr txBox="1"/>
          <p:nvPr/>
        </p:nvSpPr>
        <p:spPr>
          <a:xfrm rot="19798960">
            <a:off x="3853515" y="3247022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КАССІОПЕЯ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1035" name="TextBox 1034"/>
          <p:cNvSpPr txBox="1"/>
          <p:nvPr/>
        </p:nvSpPr>
        <p:spPr>
          <a:xfrm rot="878061">
            <a:off x="3725907" y="3795529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ЦЕФЕЙ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grpSp>
        <p:nvGrpSpPr>
          <p:cNvPr id="31" name="Группа 1035"/>
          <p:cNvGrpSpPr/>
          <p:nvPr/>
        </p:nvGrpSpPr>
        <p:grpSpPr>
          <a:xfrm rot="1746363">
            <a:off x="5125341" y="4240078"/>
            <a:ext cx="205893" cy="255656"/>
            <a:chOff x="5649885" y="4479091"/>
            <a:chExt cx="205893" cy="255656"/>
          </a:xfrm>
        </p:grpSpPr>
        <p:sp>
          <p:nvSpPr>
            <p:cNvPr id="1037" name="8-конечная звезда 1036"/>
            <p:cNvSpPr/>
            <p:nvPr/>
          </p:nvSpPr>
          <p:spPr>
            <a:xfrm rot="1262594">
              <a:off x="5790978" y="4634851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38" name="8-конечная звезда 1037"/>
            <p:cNvSpPr/>
            <p:nvPr/>
          </p:nvSpPr>
          <p:spPr>
            <a:xfrm rot="1262594">
              <a:off x="5739275" y="4680747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39" name="8-конечная звезда 1038"/>
            <p:cNvSpPr/>
            <p:nvPr/>
          </p:nvSpPr>
          <p:spPr>
            <a:xfrm rot="1262594">
              <a:off x="5791618" y="4509978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40" name="8-конечная звезда 1039"/>
            <p:cNvSpPr/>
            <p:nvPr/>
          </p:nvSpPr>
          <p:spPr>
            <a:xfrm rot="1262594">
              <a:off x="5691637" y="4479091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42" name="8-конечная звезда 1041"/>
            <p:cNvSpPr/>
            <p:nvPr/>
          </p:nvSpPr>
          <p:spPr>
            <a:xfrm rot="1262594">
              <a:off x="5649885" y="4665368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044" name="Прямая соединительная линия 1043"/>
            <p:cNvCxnSpPr>
              <a:stCxn id="1038" idx="3"/>
              <a:endCxn id="1042" idx="0"/>
            </p:cNvCxnSpPr>
            <p:nvPr/>
          </p:nvCxnSpPr>
          <p:spPr>
            <a:xfrm rot="9053637">
              <a:off x="5700633" y="4684088"/>
              <a:ext cx="31981" cy="4525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45" name="Прямая соединительная линия 1044"/>
            <p:cNvCxnSpPr>
              <a:stCxn id="1039" idx="5"/>
              <a:endCxn id="1040" idx="0"/>
            </p:cNvCxnSpPr>
            <p:nvPr/>
          </p:nvCxnSpPr>
          <p:spPr>
            <a:xfrm rot="19853637" flipH="1" flipV="1">
              <a:off x="5739023" y="4490630"/>
              <a:ext cx="63005" cy="3949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46" name="Прямая соединительная линия 1045"/>
            <p:cNvCxnSpPr>
              <a:stCxn id="1037" idx="6"/>
              <a:endCxn id="1039" idx="1"/>
            </p:cNvCxnSpPr>
            <p:nvPr/>
          </p:nvCxnSpPr>
          <p:spPr>
            <a:xfrm rot="19853637" flipV="1">
              <a:off x="5816340" y="4565090"/>
              <a:ext cx="31913" cy="6848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47" name="Прямая соединительная линия 1046"/>
            <p:cNvCxnSpPr>
              <a:stCxn id="1038" idx="0"/>
              <a:endCxn id="1037" idx="2"/>
            </p:cNvCxnSpPr>
            <p:nvPr/>
          </p:nvCxnSpPr>
          <p:spPr>
            <a:xfrm rot="3653637" flipH="1" flipV="1">
              <a:off x="5797822" y="4693758"/>
              <a:ext cx="7572" cy="2741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32" name="Группа 1047"/>
          <p:cNvGrpSpPr/>
          <p:nvPr/>
        </p:nvGrpSpPr>
        <p:grpSpPr>
          <a:xfrm>
            <a:off x="5075546" y="3879550"/>
            <a:ext cx="785174" cy="543266"/>
            <a:chOff x="5507009" y="4000504"/>
            <a:chExt cx="785174" cy="543266"/>
          </a:xfrm>
        </p:grpSpPr>
        <p:sp>
          <p:nvSpPr>
            <p:cNvPr id="1049" name="8-конечная звезда 1048"/>
            <p:cNvSpPr/>
            <p:nvPr/>
          </p:nvSpPr>
          <p:spPr>
            <a:xfrm rot="1262594">
              <a:off x="6081349" y="4500570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50" name="8-конечная звезда 1049"/>
            <p:cNvSpPr/>
            <p:nvPr/>
          </p:nvSpPr>
          <p:spPr>
            <a:xfrm rot="1262594">
              <a:off x="6227383" y="4130931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51" name="8-конечная звезда 1050"/>
            <p:cNvSpPr/>
            <p:nvPr/>
          </p:nvSpPr>
          <p:spPr>
            <a:xfrm rot="1262594">
              <a:off x="6155945" y="4273807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52" name="8-конечная звезда 1051"/>
            <p:cNvSpPr/>
            <p:nvPr/>
          </p:nvSpPr>
          <p:spPr>
            <a:xfrm rot="1262594">
              <a:off x="5727386" y="4272229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53" name="8-конечная звезда 1052"/>
            <p:cNvSpPr/>
            <p:nvPr/>
          </p:nvSpPr>
          <p:spPr>
            <a:xfrm rot="1262594">
              <a:off x="5651465" y="4151274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54" name="8-конечная звезда 1053"/>
            <p:cNvSpPr/>
            <p:nvPr/>
          </p:nvSpPr>
          <p:spPr>
            <a:xfrm rot="1262594">
              <a:off x="5798824" y="4057915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55" name="8-конечная звезда 1054"/>
            <p:cNvSpPr/>
            <p:nvPr/>
          </p:nvSpPr>
          <p:spPr>
            <a:xfrm rot="1262594">
              <a:off x="5868614" y="4202439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56" name="8-конечная звезда 1055"/>
            <p:cNvSpPr/>
            <p:nvPr/>
          </p:nvSpPr>
          <p:spPr>
            <a:xfrm rot="1262594">
              <a:off x="5941700" y="4294151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57" name="8-конечная звезда 1056"/>
            <p:cNvSpPr/>
            <p:nvPr/>
          </p:nvSpPr>
          <p:spPr>
            <a:xfrm rot="1262594">
              <a:off x="5507009" y="4143380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58" name="8-конечная звезда 1057"/>
            <p:cNvSpPr/>
            <p:nvPr/>
          </p:nvSpPr>
          <p:spPr>
            <a:xfrm rot="1262594">
              <a:off x="5507009" y="4056336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59" name="8-конечная звезда 1058"/>
            <p:cNvSpPr/>
            <p:nvPr/>
          </p:nvSpPr>
          <p:spPr>
            <a:xfrm rot="1262594">
              <a:off x="5649885" y="4000504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062" name="Прямая соединительная линия 1061"/>
            <p:cNvCxnSpPr>
              <a:stCxn id="1054" idx="5"/>
              <a:endCxn id="1059" idx="0"/>
            </p:cNvCxnSpPr>
            <p:nvPr/>
          </p:nvCxnSpPr>
          <p:spPr>
            <a:xfrm rot="16200000" flipV="1">
              <a:off x="5738063" y="3983442"/>
              <a:ext cx="30381" cy="12321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64" name="Прямая соединительная линия 1063"/>
            <p:cNvCxnSpPr>
              <a:stCxn id="1053" idx="6"/>
              <a:endCxn id="1054" idx="3"/>
            </p:cNvCxnSpPr>
            <p:nvPr/>
          </p:nvCxnSpPr>
          <p:spPr>
            <a:xfrm rot="5400000" flipH="1" flipV="1">
              <a:off x="5716057" y="4067982"/>
              <a:ext cx="57197" cy="11299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65" name="Прямая соединительная линия 1064"/>
            <p:cNvCxnSpPr>
              <a:stCxn id="1055" idx="5"/>
              <a:endCxn id="1054" idx="1"/>
            </p:cNvCxnSpPr>
            <p:nvPr/>
          </p:nvCxnSpPr>
          <p:spPr>
            <a:xfrm rot="16200000" flipV="1">
              <a:off x="5813131" y="4133245"/>
              <a:ext cx="95176" cy="4786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66" name="Прямая соединительная линия 1065"/>
            <p:cNvCxnSpPr>
              <a:stCxn id="1052" idx="4"/>
              <a:endCxn id="1053" idx="1"/>
            </p:cNvCxnSpPr>
            <p:nvPr/>
          </p:nvCxnSpPr>
          <p:spPr>
            <a:xfrm rot="10800000">
              <a:off x="5689429" y="4202948"/>
              <a:ext cx="39759" cy="8658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67" name="Прямая соединительная линия 1066"/>
            <p:cNvCxnSpPr>
              <a:stCxn id="1052" idx="0"/>
              <a:endCxn id="1056" idx="3"/>
            </p:cNvCxnSpPr>
            <p:nvPr/>
          </p:nvCxnSpPr>
          <p:spPr>
            <a:xfrm>
              <a:off x="5779585" y="4308924"/>
              <a:ext cx="164441" cy="2319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68" name="Прямая соединительная линия 1067"/>
            <p:cNvCxnSpPr>
              <a:stCxn id="1056" idx="4"/>
              <a:endCxn id="1051" idx="4"/>
            </p:cNvCxnSpPr>
            <p:nvPr/>
          </p:nvCxnSpPr>
          <p:spPr>
            <a:xfrm rot="10800000" flipH="1">
              <a:off x="5943500" y="4294574"/>
              <a:ext cx="214605" cy="1688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69" name="Прямая соединительная линия 1068"/>
            <p:cNvCxnSpPr>
              <a:stCxn id="1049" idx="5"/>
              <a:endCxn id="1056" idx="1"/>
            </p:cNvCxnSpPr>
            <p:nvPr/>
          </p:nvCxnSpPr>
          <p:spPr>
            <a:xfrm rot="16200000" flipV="1">
              <a:off x="5958619" y="4366870"/>
              <a:ext cx="156605" cy="11451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71" name="Прямая соединительная линия 1070"/>
            <p:cNvCxnSpPr>
              <a:stCxn id="1051" idx="6"/>
              <a:endCxn id="1050" idx="2"/>
            </p:cNvCxnSpPr>
            <p:nvPr/>
          </p:nvCxnSpPr>
          <p:spPr>
            <a:xfrm rot="5400000" flipH="1" flipV="1">
              <a:off x="6182865" y="4210684"/>
              <a:ext cx="82398" cy="4817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72" name="Прямая соединительная линия 1071"/>
            <p:cNvCxnSpPr>
              <a:stCxn id="1059" idx="3"/>
              <a:endCxn id="1057" idx="0"/>
            </p:cNvCxnSpPr>
            <p:nvPr/>
          </p:nvCxnSpPr>
          <p:spPr>
            <a:xfrm rot="5400000">
              <a:off x="5529327" y="4050317"/>
              <a:ext cx="141861" cy="10297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73" name="Прямая соединительная линия 1072"/>
            <p:cNvCxnSpPr>
              <a:stCxn id="1049" idx="0"/>
              <a:endCxn id="1051" idx="1"/>
            </p:cNvCxnSpPr>
            <p:nvPr/>
          </p:nvCxnSpPr>
          <p:spPr>
            <a:xfrm flipV="1">
              <a:off x="6123108" y="4335815"/>
              <a:ext cx="78393" cy="19411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74" name="Прямая соединительная линия 1073"/>
            <p:cNvCxnSpPr>
              <a:stCxn id="1057" idx="6"/>
              <a:endCxn id="1058" idx="2"/>
            </p:cNvCxnSpPr>
            <p:nvPr/>
          </p:nvCxnSpPr>
          <p:spPr>
            <a:xfrm rot="16200000" flipV="1">
              <a:off x="5505246" y="4113702"/>
              <a:ext cx="46726" cy="1551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75" name="Прямая соединительная линия 1074"/>
            <p:cNvCxnSpPr>
              <a:stCxn id="1059" idx="3"/>
              <a:endCxn id="1058" idx="7"/>
            </p:cNvCxnSpPr>
            <p:nvPr/>
          </p:nvCxnSpPr>
          <p:spPr>
            <a:xfrm rot="5400000">
              <a:off x="5580902" y="3998322"/>
              <a:ext cx="38290" cy="10339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76" name="Прямая соединительная линия 1075"/>
            <p:cNvCxnSpPr>
              <a:stCxn id="1056" idx="4"/>
              <a:endCxn id="1055" idx="1"/>
            </p:cNvCxnSpPr>
            <p:nvPr/>
          </p:nvCxnSpPr>
          <p:spPr>
            <a:xfrm rot="10800000">
              <a:off x="5906577" y="4254114"/>
              <a:ext cx="36924" cy="5734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33" name="Группа 1076"/>
          <p:cNvGrpSpPr/>
          <p:nvPr/>
        </p:nvGrpSpPr>
        <p:grpSpPr>
          <a:xfrm>
            <a:off x="5643570" y="3457239"/>
            <a:ext cx="263830" cy="471827"/>
            <a:chOff x="6221390" y="3221002"/>
            <a:chExt cx="263830" cy="471827"/>
          </a:xfrm>
        </p:grpSpPr>
        <p:cxnSp>
          <p:nvCxnSpPr>
            <p:cNvPr id="1078" name="Прямая соединительная линия 1077"/>
            <p:cNvCxnSpPr>
              <a:stCxn id="1085" idx="2"/>
              <a:endCxn id="1081" idx="1"/>
            </p:cNvCxnSpPr>
            <p:nvPr/>
          </p:nvCxnSpPr>
          <p:spPr>
            <a:xfrm rot="5400000" flipH="1" flipV="1">
              <a:off x="6100411" y="3468600"/>
              <a:ext cx="286172" cy="1652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079" name="8-конечная звезда 1078"/>
            <p:cNvSpPr/>
            <p:nvPr/>
          </p:nvSpPr>
          <p:spPr>
            <a:xfrm rot="1262594">
              <a:off x="6236996" y="3506754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80" name="8-конечная звезда 1079"/>
            <p:cNvSpPr/>
            <p:nvPr/>
          </p:nvSpPr>
          <p:spPr>
            <a:xfrm rot="1262594">
              <a:off x="6308434" y="3292440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81" name="8-конечная звезда 1080"/>
            <p:cNvSpPr/>
            <p:nvPr/>
          </p:nvSpPr>
          <p:spPr>
            <a:xfrm rot="1262594">
              <a:off x="6221390" y="3292438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82" name="8-конечная звезда 1081"/>
            <p:cNvSpPr/>
            <p:nvPr/>
          </p:nvSpPr>
          <p:spPr>
            <a:xfrm rot="1262594">
              <a:off x="6292828" y="3308046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83" name="8-конечная звезда 1082"/>
            <p:cNvSpPr/>
            <p:nvPr/>
          </p:nvSpPr>
          <p:spPr>
            <a:xfrm rot="1262594">
              <a:off x="6364265" y="3221002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84" name="8-конечная звезда 1083"/>
            <p:cNvSpPr/>
            <p:nvPr/>
          </p:nvSpPr>
          <p:spPr>
            <a:xfrm rot="1262594">
              <a:off x="6442020" y="3556268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85" name="8-конечная звезда 1084"/>
            <p:cNvSpPr/>
            <p:nvPr/>
          </p:nvSpPr>
          <p:spPr>
            <a:xfrm rot="1262594">
              <a:off x="6221390" y="3578191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86" name="8-конечная звезда 1085"/>
            <p:cNvSpPr/>
            <p:nvPr/>
          </p:nvSpPr>
          <p:spPr>
            <a:xfrm rot="1262594">
              <a:off x="6221390" y="3649629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087" name="Прямая соединительная линия 1086"/>
            <p:cNvCxnSpPr>
              <a:stCxn id="1085" idx="6"/>
              <a:endCxn id="1082" idx="3"/>
            </p:cNvCxnSpPr>
            <p:nvPr/>
          </p:nvCxnSpPr>
          <p:spPr>
            <a:xfrm rot="5400000" flipH="1" flipV="1">
              <a:off x="6152110" y="3437054"/>
              <a:ext cx="241215" cy="4394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88" name="Прямая соединительная линия 1087"/>
            <p:cNvCxnSpPr>
              <a:stCxn id="1085" idx="0"/>
              <a:endCxn id="1080" idx="7"/>
            </p:cNvCxnSpPr>
            <p:nvPr/>
          </p:nvCxnSpPr>
          <p:spPr>
            <a:xfrm flipV="1">
              <a:off x="6263149" y="3305269"/>
              <a:ext cx="86625" cy="30227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89" name="Прямая соединительная линия 1088"/>
            <p:cNvCxnSpPr>
              <a:stCxn id="1086" idx="7"/>
              <a:endCxn id="1083" idx="2"/>
            </p:cNvCxnSpPr>
            <p:nvPr/>
          </p:nvCxnSpPr>
          <p:spPr>
            <a:xfrm rot="5400000" flipH="1" flipV="1">
              <a:off x="6120571" y="3404921"/>
              <a:ext cx="399697" cy="11537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90" name="Прямая соединительная линия 1089"/>
            <p:cNvCxnSpPr>
              <a:stCxn id="1086" idx="0"/>
              <a:endCxn id="1084" idx="3"/>
            </p:cNvCxnSpPr>
            <p:nvPr/>
          </p:nvCxnSpPr>
          <p:spPr>
            <a:xfrm flipV="1">
              <a:off x="6263149" y="3586639"/>
              <a:ext cx="180731" cy="9234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91" name="Прямая соединительная линия 1090"/>
            <p:cNvCxnSpPr>
              <a:stCxn id="1086" idx="1"/>
              <a:endCxn id="1085" idx="1"/>
            </p:cNvCxnSpPr>
            <p:nvPr/>
          </p:nvCxnSpPr>
          <p:spPr>
            <a:xfrm rot="5400000" flipH="1">
              <a:off x="6216042" y="3655250"/>
              <a:ext cx="71438" cy="158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34" name="Группа 1091"/>
          <p:cNvGrpSpPr/>
          <p:nvPr/>
        </p:nvGrpSpPr>
        <p:grpSpPr>
          <a:xfrm>
            <a:off x="6786578" y="3357562"/>
            <a:ext cx="257514" cy="478144"/>
            <a:chOff x="7435836" y="3006688"/>
            <a:chExt cx="257514" cy="478144"/>
          </a:xfrm>
        </p:grpSpPr>
        <p:cxnSp>
          <p:nvCxnSpPr>
            <p:cNvPr id="1093" name="Прямая соединительная линия 1092"/>
            <p:cNvCxnSpPr>
              <a:stCxn id="1095" idx="7"/>
              <a:endCxn id="1094" idx="3"/>
            </p:cNvCxnSpPr>
            <p:nvPr/>
          </p:nvCxnSpPr>
          <p:spPr>
            <a:xfrm rot="5400000" flipH="1" flipV="1">
              <a:off x="7511096" y="3103624"/>
              <a:ext cx="49512" cy="9352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094" name="8-конечная звезда 1093"/>
            <p:cNvSpPr/>
            <p:nvPr/>
          </p:nvSpPr>
          <p:spPr>
            <a:xfrm rot="1262594">
              <a:off x="7580290" y="3087669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95" name="8-конечная звезда 1094"/>
            <p:cNvSpPr/>
            <p:nvPr/>
          </p:nvSpPr>
          <p:spPr>
            <a:xfrm rot="1262594">
              <a:off x="7437414" y="3159107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96" name="8-конечная звезда 1095"/>
            <p:cNvSpPr/>
            <p:nvPr/>
          </p:nvSpPr>
          <p:spPr>
            <a:xfrm rot="1262594">
              <a:off x="7437415" y="3294018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97" name="8-конечная звезда 1096"/>
            <p:cNvSpPr/>
            <p:nvPr/>
          </p:nvSpPr>
          <p:spPr>
            <a:xfrm rot="1262594">
              <a:off x="7588255" y="3300335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98" name="8-конечная звезда 1097"/>
            <p:cNvSpPr/>
            <p:nvPr/>
          </p:nvSpPr>
          <p:spPr>
            <a:xfrm rot="1262594">
              <a:off x="7650150" y="3006688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99" name="8-конечная звезда 1098"/>
            <p:cNvSpPr/>
            <p:nvPr/>
          </p:nvSpPr>
          <p:spPr>
            <a:xfrm rot="1262594">
              <a:off x="7585028" y="3441632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00" name="8-конечная звезда 1099"/>
            <p:cNvSpPr/>
            <p:nvPr/>
          </p:nvSpPr>
          <p:spPr>
            <a:xfrm rot="1262594">
              <a:off x="7435836" y="3363878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101" name="Прямая соединительная линия 1100"/>
            <p:cNvCxnSpPr>
              <a:stCxn id="1096" idx="5"/>
              <a:endCxn id="1095" idx="2"/>
            </p:cNvCxnSpPr>
            <p:nvPr/>
          </p:nvCxnSpPr>
          <p:spPr>
            <a:xfrm rot="5400000" flipH="1" flipV="1">
              <a:off x="7411566" y="3253192"/>
              <a:ext cx="85038" cy="126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02" name="Прямая соединительная линия 1101"/>
            <p:cNvCxnSpPr>
              <a:stCxn id="1100" idx="2"/>
              <a:endCxn id="1096" idx="2"/>
            </p:cNvCxnSpPr>
            <p:nvPr/>
          </p:nvCxnSpPr>
          <p:spPr>
            <a:xfrm rot="5400000" flipH="1" flipV="1">
              <a:off x="7422490" y="3373407"/>
              <a:ext cx="59420" cy="504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03" name="Прямая соединительная линия 1102"/>
            <p:cNvCxnSpPr>
              <a:stCxn id="1097" idx="3"/>
              <a:endCxn id="1096" idx="0"/>
            </p:cNvCxnSpPr>
            <p:nvPr/>
          </p:nvCxnSpPr>
          <p:spPr>
            <a:xfrm rot="5400000" flipH="1">
              <a:off x="7536305" y="3284023"/>
              <a:ext cx="7585" cy="10096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04" name="Прямая соединительная линия 1103"/>
            <p:cNvCxnSpPr>
              <a:stCxn id="1098" idx="2"/>
              <a:endCxn id="1094" idx="6"/>
            </p:cNvCxnSpPr>
            <p:nvPr/>
          </p:nvCxnSpPr>
          <p:spPr>
            <a:xfrm rot="5400000">
              <a:off x="7619979" y="3045454"/>
              <a:ext cx="41023" cy="4700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05" name="Прямая соединительная линия 1104"/>
            <p:cNvCxnSpPr>
              <a:stCxn id="1097" idx="5"/>
              <a:endCxn id="1094" idx="2"/>
            </p:cNvCxnSpPr>
            <p:nvPr/>
          </p:nvCxnSpPr>
          <p:spPr>
            <a:xfrm rot="16200000" flipV="1">
              <a:off x="7519548" y="3217916"/>
              <a:ext cx="162793" cy="669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06" name="Прямая соединительная линия 1105"/>
            <p:cNvCxnSpPr>
              <a:stCxn id="1099" idx="6"/>
              <a:endCxn id="1097" idx="2"/>
            </p:cNvCxnSpPr>
            <p:nvPr/>
          </p:nvCxnSpPr>
          <p:spPr>
            <a:xfrm rot="16200000" flipV="1">
              <a:off x="7564703" y="3393392"/>
              <a:ext cx="90539" cy="882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35" name="Группа 1106"/>
          <p:cNvGrpSpPr/>
          <p:nvPr/>
        </p:nvGrpSpPr>
        <p:grpSpPr>
          <a:xfrm>
            <a:off x="6596902" y="2563327"/>
            <a:ext cx="397148" cy="776439"/>
            <a:chOff x="7150610" y="2045465"/>
            <a:chExt cx="397148" cy="776439"/>
          </a:xfrm>
        </p:grpSpPr>
        <p:cxnSp>
          <p:nvCxnSpPr>
            <p:cNvPr id="1108" name="Прямая соединительная линия 1107"/>
            <p:cNvCxnSpPr>
              <a:stCxn id="1115" idx="6"/>
              <a:endCxn id="1111" idx="3"/>
            </p:cNvCxnSpPr>
            <p:nvPr/>
          </p:nvCxnSpPr>
          <p:spPr>
            <a:xfrm rot="5400000" flipH="1" flipV="1">
              <a:off x="7358363" y="2364100"/>
              <a:ext cx="182975" cy="10624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09" name="Прямая соединительная линия 1108"/>
            <p:cNvCxnSpPr>
              <a:stCxn id="1116" idx="6"/>
              <a:endCxn id="1113" idx="2"/>
            </p:cNvCxnSpPr>
            <p:nvPr/>
          </p:nvCxnSpPr>
          <p:spPr>
            <a:xfrm rot="5400000" flipH="1" flipV="1">
              <a:off x="7401264" y="2726571"/>
              <a:ext cx="99198" cy="99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110" name="8-конечная звезда 1109"/>
            <p:cNvSpPr/>
            <p:nvPr/>
          </p:nvSpPr>
          <p:spPr>
            <a:xfrm rot="1262594">
              <a:off x="7223100" y="243676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11" name="8-конечная звезда 1110"/>
            <p:cNvSpPr/>
            <p:nvPr/>
          </p:nvSpPr>
          <p:spPr>
            <a:xfrm rot="1262594">
              <a:off x="7500958" y="2292834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12" name="8-конечная звезда 1111"/>
            <p:cNvSpPr/>
            <p:nvPr/>
          </p:nvSpPr>
          <p:spPr>
            <a:xfrm rot="1262594">
              <a:off x="7150610" y="2632228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13" name="8-конечная звезда 1112"/>
            <p:cNvSpPr/>
            <p:nvPr/>
          </p:nvSpPr>
          <p:spPr>
            <a:xfrm rot="1262594">
              <a:off x="7436361" y="2632228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15" name="8-конечная звезда 1114"/>
            <p:cNvSpPr/>
            <p:nvPr/>
          </p:nvSpPr>
          <p:spPr>
            <a:xfrm rot="1262594">
              <a:off x="7364925" y="2507149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16" name="8-конечная звезда 1115"/>
            <p:cNvSpPr/>
            <p:nvPr/>
          </p:nvSpPr>
          <p:spPr>
            <a:xfrm rot="1262594">
              <a:off x="7418566" y="2775104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17" name="8-конечная звезда 1116"/>
            <p:cNvSpPr/>
            <p:nvPr/>
          </p:nvSpPr>
          <p:spPr>
            <a:xfrm rot="1262594">
              <a:off x="7150610" y="2489352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118" name="Прямая соединительная линия 1117"/>
            <p:cNvCxnSpPr>
              <a:stCxn id="1110" idx="0"/>
              <a:endCxn id="1115" idx="4"/>
            </p:cNvCxnSpPr>
            <p:nvPr/>
          </p:nvCxnSpPr>
          <p:spPr>
            <a:xfrm>
              <a:off x="7275299" y="2473458"/>
              <a:ext cx="91187" cy="4868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19" name="Прямая соединительная линия 1118"/>
            <p:cNvCxnSpPr>
              <a:stCxn id="1113" idx="5"/>
              <a:endCxn id="1115" idx="0"/>
            </p:cNvCxnSpPr>
            <p:nvPr/>
          </p:nvCxnSpPr>
          <p:spPr>
            <a:xfrm rot="16200000" flipV="1">
              <a:off x="7382566" y="2566550"/>
              <a:ext cx="95293" cy="4009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20" name="Прямая соединительная линия 1119"/>
            <p:cNvCxnSpPr>
              <a:stCxn id="1112" idx="5"/>
              <a:endCxn id="1117" idx="2"/>
            </p:cNvCxnSpPr>
            <p:nvPr/>
          </p:nvCxnSpPr>
          <p:spPr>
            <a:xfrm rot="5400000" flipH="1" flipV="1">
              <a:off x="7115232" y="2583869"/>
              <a:ext cx="99653" cy="109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21" name="Прямая соединительная линия 1120"/>
            <p:cNvCxnSpPr>
              <a:stCxn id="1110" idx="6"/>
              <a:endCxn id="1452" idx="1"/>
            </p:cNvCxnSpPr>
            <p:nvPr/>
          </p:nvCxnSpPr>
          <p:spPr>
            <a:xfrm rot="5400000" flipH="1" flipV="1">
              <a:off x="7079437" y="2225824"/>
              <a:ext cx="393099" cy="3238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22" name="Прямая соединительная линия 1121"/>
            <p:cNvCxnSpPr>
              <a:stCxn id="1117" idx="5"/>
              <a:endCxn id="1110" idx="3"/>
            </p:cNvCxnSpPr>
            <p:nvPr/>
          </p:nvCxnSpPr>
          <p:spPr>
            <a:xfrm rot="5400000" flipH="1" flipV="1">
              <a:off x="7186646" y="2452589"/>
              <a:ext cx="16642" cy="6091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23" name="Прямая соединительная линия 1122"/>
            <p:cNvCxnSpPr>
              <a:stCxn id="1116" idx="4"/>
              <a:endCxn id="1112" idx="0"/>
            </p:cNvCxnSpPr>
            <p:nvPr/>
          </p:nvCxnSpPr>
          <p:spPr>
            <a:xfrm rot="10800000">
              <a:off x="7195849" y="2664030"/>
              <a:ext cx="224278" cy="12607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142" name="TextBox 1141"/>
          <p:cNvSpPr txBox="1"/>
          <p:nvPr/>
        </p:nvSpPr>
        <p:spPr>
          <a:xfrm rot="16603593">
            <a:off x="6374398" y="3552569"/>
            <a:ext cx="70215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ВОРОН</a:t>
            </a:r>
            <a:endParaRPr lang="uk-UA" sz="8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1143" name="TextBox 1142"/>
          <p:cNvSpPr txBox="1"/>
          <p:nvPr/>
        </p:nvSpPr>
        <p:spPr>
          <a:xfrm rot="1344264">
            <a:off x="6361487" y="3207591"/>
            <a:ext cx="70215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ЧАША</a:t>
            </a:r>
            <a:endParaRPr lang="uk-UA" sz="8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1144" name="TextBox 1143"/>
          <p:cNvSpPr txBox="1"/>
          <p:nvPr/>
        </p:nvSpPr>
        <p:spPr>
          <a:xfrm rot="18282438">
            <a:off x="5516759" y="4198782"/>
            <a:ext cx="70215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ВОЛОПАС</a:t>
            </a:r>
            <a:endParaRPr lang="uk-UA" sz="8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1145" name="TextBox 1144"/>
          <p:cNvSpPr txBox="1"/>
          <p:nvPr/>
        </p:nvSpPr>
        <p:spPr>
          <a:xfrm rot="19413718">
            <a:off x="4784916" y="4110512"/>
            <a:ext cx="70215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ПН </a:t>
            </a:r>
          </a:p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КОРОНА</a:t>
            </a:r>
            <a:endParaRPr lang="uk-UA" sz="8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1146" name="TextBox 1145"/>
          <p:cNvSpPr txBox="1"/>
          <p:nvPr/>
        </p:nvSpPr>
        <p:spPr>
          <a:xfrm rot="19546177">
            <a:off x="5211106" y="4610626"/>
            <a:ext cx="70215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ЗМІЯ</a:t>
            </a:r>
            <a:endParaRPr lang="uk-UA" sz="8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1147" name="TextBox 1146"/>
          <p:cNvSpPr txBox="1"/>
          <p:nvPr/>
        </p:nvSpPr>
        <p:spPr>
          <a:xfrm>
            <a:off x="4358604" y="5319481"/>
            <a:ext cx="70215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ЗМІЯ</a:t>
            </a:r>
            <a:endParaRPr lang="uk-UA" sz="8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grpSp>
        <p:nvGrpSpPr>
          <p:cNvPr id="36" name="Группа 1147"/>
          <p:cNvGrpSpPr/>
          <p:nvPr/>
        </p:nvGrpSpPr>
        <p:grpSpPr>
          <a:xfrm>
            <a:off x="4143372" y="5239587"/>
            <a:ext cx="178722" cy="332553"/>
            <a:chOff x="4446920" y="5936171"/>
            <a:chExt cx="178722" cy="332553"/>
          </a:xfrm>
        </p:grpSpPr>
        <p:sp>
          <p:nvSpPr>
            <p:cNvPr id="1149" name="8-конечная звезда 1148"/>
            <p:cNvSpPr/>
            <p:nvPr/>
          </p:nvSpPr>
          <p:spPr>
            <a:xfrm rot="1262594">
              <a:off x="4507404" y="6221924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50" name="8-конечная звезда 1149"/>
            <p:cNvSpPr/>
            <p:nvPr/>
          </p:nvSpPr>
          <p:spPr>
            <a:xfrm rot="1262594">
              <a:off x="4578842" y="6079048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51" name="8-конечная звезда 1150"/>
            <p:cNvSpPr/>
            <p:nvPr/>
          </p:nvSpPr>
          <p:spPr>
            <a:xfrm rot="1262594">
              <a:off x="4446920" y="6079048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52" name="8-конечная звезда 1151"/>
            <p:cNvSpPr/>
            <p:nvPr/>
          </p:nvSpPr>
          <p:spPr>
            <a:xfrm rot="1262594">
              <a:off x="4507404" y="5936171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153" name="Прямая соединительная линия 1152"/>
            <p:cNvCxnSpPr>
              <a:stCxn id="1149" idx="7"/>
              <a:endCxn id="1150" idx="1"/>
            </p:cNvCxnSpPr>
            <p:nvPr/>
          </p:nvCxnSpPr>
          <p:spPr>
            <a:xfrm rot="5400000" flipH="1" flipV="1">
              <a:off x="4525970" y="6150051"/>
              <a:ext cx="111991" cy="5955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54" name="Прямая соединительная линия 1153"/>
            <p:cNvCxnSpPr>
              <a:stCxn id="1151" idx="6"/>
              <a:endCxn id="1152" idx="2"/>
            </p:cNvCxnSpPr>
            <p:nvPr/>
          </p:nvCxnSpPr>
          <p:spPr>
            <a:xfrm rot="5400000" flipH="1" flipV="1">
              <a:off x="4450963" y="6009170"/>
              <a:ext cx="99199" cy="4368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55" name="Прямая соединительная линия 1154"/>
            <p:cNvCxnSpPr>
              <a:stCxn id="1150" idx="5"/>
              <a:endCxn id="1152" idx="0"/>
            </p:cNvCxnSpPr>
            <p:nvPr/>
          </p:nvCxnSpPr>
          <p:spPr>
            <a:xfrm rot="16200000" flipV="1">
              <a:off x="4516147" y="6004470"/>
              <a:ext cx="113091" cy="4009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56" name="Прямая соединительная линия 1155"/>
            <p:cNvCxnSpPr>
              <a:stCxn id="1151" idx="1"/>
              <a:endCxn id="1149" idx="5"/>
            </p:cNvCxnSpPr>
            <p:nvPr/>
          </p:nvCxnSpPr>
          <p:spPr>
            <a:xfrm rot="16200000" flipH="1">
              <a:off x="4450508" y="6153145"/>
              <a:ext cx="100108" cy="4148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37" name="Группа 1156"/>
          <p:cNvGrpSpPr/>
          <p:nvPr/>
        </p:nvGrpSpPr>
        <p:grpSpPr>
          <a:xfrm>
            <a:off x="3508323" y="4643446"/>
            <a:ext cx="699645" cy="615672"/>
            <a:chOff x="3730532" y="5367300"/>
            <a:chExt cx="699645" cy="615672"/>
          </a:xfrm>
        </p:grpSpPr>
        <p:sp>
          <p:nvSpPr>
            <p:cNvPr id="1158" name="8-конечная звезда 1157"/>
            <p:cNvSpPr/>
            <p:nvPr/>
          </p:nvSpPr>
          <p:spPr>
            <a:xfrm rot="1262594">
              <a:off x="4383377" y="5445580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59" name="8-конечная звезда 1158"/>
            <p:cNvSpPr/>
            <p:nvPr/>
          </p:nvSpPr>
          <p:spPr>
            <a:xfrm rot="1262594">
              <a:off x="4159161" y="5732385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60" name="8-конечная звезда 1159"/>
            <p:cNvSpPr/>
            <p:nvPr/>
          </p:nvSpPr>
          <p:spPr>
            <a:xfrm rot="1262594">
              <a:off x="4303686" y="5519719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61" name="8-конечная звезда 1160"/>
            <p:cNvSpPr/>
            <p:nvPr/>
          </p:nvSpPr>
          <p:spPr>
            <a:xfrm rot="1262594">
              <a:off x="3944848" y="5660947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62" name="8-конечная звезда 1161"/>
            <p:cNvSpPr/>
            <p:nvPr/>
          </p:nvSpPr>
          <p:spPr>
            <a:xfrm rot="1262594">
              <a:off x="3730532" y="5660945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63" name="8-конечная звезда 1162"/>
            <p:cNvSpPr/>
            <p:nvPr/>
          </p:nvSpPr>
          <p:spPr>
            <a:xfrm rot="1262594">
              <a:off x="3867094" y="5367300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64" name="8-конечная звезда 1163"/>
            <p:cNvSpPr/>
            <p:nvPr/>
          </p:nvSpPr>
          <p:spPr>
            <a:xfrm rot="1262594">
              <a:off x="4006811" y="5507018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65" name="8-конечная звезда 1164"/>
            <p:cNvSpPr/>
            <p:nvPr/>
          </p:nvSpPr>
          <p:spPr>
            <a:xfrm rot="1262594">
              <a:off x="3800919" y="5375622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66" name="8-конечная звезда 1165"/>
            <p:cNvSpPr/>
            <p:nvPr/>
          </p:nvSpPr>
          <p:spPr>
            <a:xfrm rot="1262594">
              <a:off x="4221652" y="5936172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167" name="Прямая соединительная линия 1166"/>
            <p:cNvCxnSpPr>
              <a:stCxn id="1160" idx="7"/>
              <a:endCxn id="1158" idx="7"/>
            </p:cNvCxnSpPr>
            <p:nvPr/>
          </p:nvCxnSpPr>
          <p:spPr>
            <a:xfrm rot="5400000" flipH="1" flipV="1">
              <a:off x="4353622" y="5461218"/>
              <a:ext cx="76277" cy="7280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68" name="Прямая соединительная линия 1167"/>
            <p:cNvCxnSpPr>
              <a:stCxn id="1164" idx="5"/>
              <a:endCxn id="1163" idx="0"/>
            </p:cNvCxnSpPr>
            <p:nvPr/>
          </p:nvCxnSpPr>
          <p:spPr>
            <a:xfrm rot="16200000" flipV="1">
              <a:off x="3925915" y="5415152"/>
              <a:ext cx="97544" cy="8990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69" name="Прямая соединительная линия 1168"/>
            <p:cNvCxnSpPr>
              <a:stCxn id="1159" idx="6"/>
              <a:endCxn id="1160" idx="3"/>
            </p:cNvCxnSpPr>
            <p:nvPr/>
          </p:nvCxnSpPr>
          <p:spPr>
            <a:xfrm rot="5400000" flipH="1" flipV="1">
              <a:off x="4162682" y="5590856"/>
              <a:ext cx="176504" cy="11015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70" name="Прямая соединительная линия 1169"/>
            <p:cNvCxnSpPr>
              <a:stCxn id="1159" idx="5"/>
              <a:endCxn id="1164" idx="1"/>
            </p:cNvCxnSpPr>
            <p:nvPr/>
          </p:nvCxnSpPr>
          <p:spPr>
            <a:xfrm rot="16200000" flipV="1">
              <a:off x="4013014" y="5572527"/>
              <a:ext cx="186353" cy="13801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71" name="Прямая соединительная линия 1170"/>
            <p:cNvCxnSpPr>
              <a:stCxn id="1162" idx="7"/>
              <a:endCxn id="1161" idx="4"/>
            </p:cNvCxnSpPr>
            <p:nvPr/>
          </p:nvCxnSpPr>
          <p:spPr>
            <a:xfrm rot="16200000" flipH="1">
              <a:off x="3863792" y="5595396"/>
              <a:ext cx="1270" cy="16444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72" name="Прямая соединительная линия 1171"/>
            <p:cNvCxnSpPr>
              <a:stCxn id="1161" idx="7"/>
              <a:endCxn id="1159" idx="3"/>
            </p:cNvCxnSpPr>
            <p:nvPr/>
          </p:nvCxnSpPr>
          <p:spPr>
            <a:xfrm rot="16200000" flipH="1">
              <a:off x="4032322" y="5641184"/>
              <a:ext cx="93364" cy="16496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73" name="Прямая соединительная линия 1172"/>
            <p:cNvCxnSpPr>
              <a:stCxn id="1166" idx="5"/>
              <a:endCxn id="1159" idx="1"/>
            </p:cNvCxnSpPr>
            <p:nvPr/>
          </p:nvCxnSpPr>
          <p:spPr>
            <a:xfrm rot="16200000" flipV="1">
              <a:off x="4139274" y="5841910"/>
              <a:ext cx="154129" cy="3842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74" name="Прямая соединительная линия 1173"/>
            <p:cNvCxnSpPr>
              <a:stCxn id="1165" idx="1"/>
              <a:endCxn id="1163" idx="0"/>
            </p:cNvCxnSpPr>
            <p:nvPr/>
          </p:nvCxnSpPr>
          <p:spPr>
            <a:xfrm rot="5400000" flipH="1" flipV="1">
              <a:off x="3877240" y="5367913"/>
              <a:ext cx="9072" cy="9591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38" name="Группа 1174"/>
          <p:cNvGrpSpPr/>
          <p:nvPr/>
        </p:nvGrpSpPr>
        <p:grpSpPr>
          <a:xfrm rot="556316">
            <a:off x="2987677" y="2685344"/>
            <a:ext cx="850325" cy="1621014"/>
            <a:chOff x="2494991" y="3188512"/>
            <a:chExt cx="850325" cy="1621014"/>
          </a:xfrm>
        </p:grpSpPr>
        <p:sp>
          <p:nvSpPr>
            <p:cNvPr id="1176" name="8-конечная звезда 1175"/>
            <p:cNvSpPr/>
            <p:nvPr/>
          </p:nvSpPr>
          <p:spPr>
            <a:xfrm rot="1262594">
              <a:off x="2997889" y="428406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77" name="8-конечная звезда 1176"/>
            <p:cNvSpPr/>
            <p:nvPr/>
          </p:nvSpPr>
          <p:spPr>
            <a:xfrm rot="1262594">
              <a:off x="2907837" y="4157669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78" name="8-конечная звезда 1177"/>
            <p:cNvSpPr/>
            <p:nvPr/>
          </p:nvSpPr>
          <p:spPr>
            <a:xfrm rot="1262594">
              <a:off x="2634556" y="4257229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79" name="8-конечная звезда 1178"/>
            <p:cNvSpPr/>
            <p:nvPr/>
          </p:nvSpPr>
          <p:spPr>
            <a:xfrm rot="1262594">
              <a:off x="2858909" y="4744726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80" name="8-конечная звезда 1179"/>
            <p:cNvSpPr/>
            <p:nvPr/>
          </p:nvSpPr>
          <p:spPr>
            <a:xfrm rot="1262594">
              <a:off x="2494991" y="3845711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81" name="8-конечная звезда 1180"/>
            <p:cNvSpPr/>
            <p:nvPr/>
          </p:nvSpPr>
          <p:spPr>
            <a:xfrm rot="1262594">
              <a:off x="2788519" y="3870175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82" name="8-конечная звезда 1181"/>
            <p:cNvSpPr/>
            <p:nvPr/>
          </p:nvSpPr>
          <p:spPr>
            <a:xfrm rot="1262594">
              <a:off x="2651069" y="4437026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83" name="8-конечная звезда 1182"/>
            <p:cNvSpPr/>
            <p:nvPr/>
          </p:nvSpPr>
          <p:spPr>
            <a:xfrm rot="1262594">
              <a:off x="2705575" y="4725541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84" name="8-конечная звезда 1183"/>
            <p:cNvSpPr/>
            <p:nvPr/>
          </p:nvSpPr>
          <p:spPr>
            <a:xfrm rot="1262594">
              <a:off x="2835305" y="3731537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86" name="8-конечная звезда 1185"/>
            <p:cNvSpPr/>
            <p:nvPr/>
          </p:nvSpPr>
          <p:spPr>
            <a:xfrm rot="1262594">
              <a:off x="3177825" y="3386081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87" name="8-конечная звезда 1186"/>
            <p:cNvSpPr/>
            <p:nvPr/>
          </p:nvSpPr>
          <p:spPr>
            <a:xfrm rot="1262594">
              <a:off x="2950797" y="4438987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88" name="8-конечная звезда 1187"/>
            <p:cNvSpPr/>
            <p:nvPr/>
          </p:nvSpPr>
          <p:spPr>
            <a:xfrm rot="1262594">
              <a:off x="2856880" y="4307084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89" name="8-конечная звезда 1188"/>
            <p:cNvSpPr/>
            <p:nvPr/>
          </p:nvSpPr>
          <p:spPr>
            <a:xfrm rot="1262594">
              <a:off x="3083493" y="3460101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90" name="8-конечная звезда 1189"/>
            <p:cNvSpPr/>
            <p:nvPr/>
          </p:nvSpPr>
          <p:spPr>
            <a:xfrm rot="1262594">
              <a:off x="3147923" y="4328438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91" name="8-конечная звезда 1190"/>
            <p:cNvSpPr/>
            <p:nvPr/>
          </p:nvSpPr>
          <p:spPr>
            <a:xfrm rot="1262594">
              <a:off x="3131601" y="4625819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92" name="8-конечная звезда 1191"/>
            <p:cNvSpPr/>
            <p:nvPr/>
          </p:nvSpPr>
          <p:spPr>
            <a:xfrm rot="1262594">
              <a:off x="3108579" y="4484810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93" name="8-конечная звезда 1192"/>
            <p:cNvSpPr/>
            <p:nvPr/>
          </p:nvSpPr>
          <p:spPr>
            <a:xfrm rot="1262594">
              <a:off x="2983274" y="4650033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94" name="8-конечная звезда 1193"/>
            <p:cNvSpPr/>
            <p:nvPr/>
          </p:nvSpPr>
          <p:spPr>
            <a:xfrm rot="1262594">
              <a:off x="3109446" y="3695960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95" name="8-конечная звезда 1194"/>
            <p:cNvSpPr/>
            <p:nvPr/>
          </p:nvSpPr>
          <p:spPr>
            <a:xfrm rot="1262594">
              <a:off x="3298516" y="3874730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96" name="8-конечная звезда 1195"/>
            <p:cNvSpPr/>
            <p:nvPr/>
          </p:nvSpPr>
          <p:spPr>
            <a:xfrm rot="1262594">
              <a:off x="3216501" y="3815736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97" name="8-конечная звезда 1196"/>
            <p:cNvSpPr/>
            <p:nvPr/>
          </p:nvSpPr>
          <p:spPr>
            <a:xfrm rot="1262594">
              <a:off x="3234842" y="3530720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99" name="8-конечная звезда 1198"/>
            <p:cNvSpPr/>
            <p:nvPr/>
          </p:nvSpPr>
          <p:spPr>
            <a:xfrm rot="1262594">
              <a:off x="3114104" y="3188512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00" name="8-конечная звезда 1199"/>
            <p:cNvSpPr/>
            <p:nvPr/>
          </p:nvSpPr>
          <p:spPr>
            <a:xfrm rot="1262594">
              <a:off x="3126185" y="3308529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01" name="8-конечная звезда 1200"/>
            <p:cNvSpPr/>
            <p:nvPr/>
          </p:nvSpPr>
          <p:spPr>
            <a:xfrm rot="1262594">
              <a:off x="2952827" y="3576761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02" name="8-конечная звезда 1201"/>
            <p:cNvSpPr/>
            <p:nvPr/>
          </p:nvSpPr>
          <p:spPr>
            <a:xfrm rot="1262594">
              <a:off x="3163361" y="3967512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203" name="Прямая соединительная линия 1202"/>
            <p:cNvCxnSpPr>
              <a:stCxn id="1200" idx="1"/>
              <a:endCxn id="1186" idx="0"/>
            </p:cNvCxnSpPr>
            <p:nvPr/>
          </p:nvCxnSpPr>
          <p:spPr>
            <a:xfrm rot="15643684" flipH="1">
              <a:off x="3154562" y="3358635"/>
              <a:ext cx="79987" cy="5881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04" name="Прямая соединительная линия 1203"/>
            <p:cNvCxnSpPr>
              <a:stCxn id="1176" idx="5"/>
              <a:endCxn id="1188" idx="6"/>
            </p:cNvCxnSpPr>
            <p:nvPr/>
          </p:nvCxnSpPr>
          <p:spPr>
            <a:xfrm rot="15643684" flipH="1" flipV="1">
              <a:off x="2952345" y="4236435"/>
              <a:ext cx="2810" cy="12240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05" name="Прямая соединительная линия 1204"/>
            <p:cNvCxnSpPr>
              <a:stCxn id="1181" idx="7"/>
              <a:endCxn id="1184" idx="3"/>
            </p:cNvCxnSpPr>
            <p:nvPr/>
          </p:nvCxnSpPr>
          <p:spPr>
            <a:xfrm rot="4843684" flipH="1" flipV="1">
              <a:off x="2783865" y="3826164"/>
              <a:ext cx="120431" cy="659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06" name="Прямая соединительная линия 1205"/>
            <p:cNvCxnSpPr>
              <a:stCxn id="1181" idx="5"/>
              <a:endCxn id="1180" idx="6"/>
            </p:cNvCxnSpPr>
            <p:nvPr/>
          </p:nvCxnSpPr>
          <p:spPr>
            <a:xfrm rot="15643684" flipV="1">
              <a:off x="2639362" y="3729826"/>
              <a:ext cx="68067" cy="26118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07" name="Прямая соединительная линия 1206"/>
            <p:cNvCxnSpPr>
              <a:stCxn id="1177" idx="0"/>
              <a:endCxn id="1181" idx="0"/>
            </p:cNvCxnSpPr>
            <p:nvPr/>
          </p:nvCxnSpPr>
          <p:spPr>
            <a:xfrm rot="21043684" flipH="1" flipV="1">
              <a:off x="2875099" y="3906475"/>
              <a:ext cx="71438" cy="30296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08" name="Прямая соединительная линия 1207"/>
            <p:cNvCxnSpPr>
              <a:stCxn id="1178" idx="5"/>
              <a:endCxn id="1180" idx="1"/>
            </p:cNvCxnSpPr>
            <p:nvPr/>
          </p:nvCxnSpPr>
          <p:spPr>
            <a:xfrm rot="15643684" flipV="1">
              <a:off x="2414200" y="4056364"/>
              <a:ext cx="365946" cy="5501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09" name="Прямая соединительная линия 1208"/>
            <p:cNvCxnSpPr>
              <a:stCxn id="1179" idx="5"/>
              <a:endCxn id="1182" idx="7"/>
            </p:cNvCxnSpPr>
            <p:nvPr/>
          </p:nvCxnSpPr>
          <p:spPr>
            <a:xfrm rot="15643684" flipV="1">
              <a:off x="2631014" y="4537452"/>
              <a:ext cx="318871" cy="12567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10" name="Прямая соединительная линия 1209"/>
            <p:cNvCxnSpPr>
              <a:stCxn id="1183" idx="5"/>
              <a:endCxn id="1182" idx="1"/>
            </p:cNvCxnSpPr>
            <p:nvPr/>
          </p:nvCxnSpPr>
          <p:spPr>
            <a:xfrm rot="4843684" flipH="1" flipV="1">
              <a:off x="2584676" y="4605093"/>
              <a:ext cx="241292" cy="638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11" name="Прямая соединительная линия 1210"/>
            <p:cNvCxnSpPr>
              <a:stCxn id="1182" idx="0"/>
              <a:endCxn id="1178" idx="1"/>
            </p:cNvCxnSpPr>
            <p:nvPr/>
          </p:nvCxnSpPr>
          <p:spPr>
            <a:xfrm rot="21043684" flipV="1">
              <a:off x="2690672" y="4318381"/>
              <a:ext cx="2036" cy="15619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12" name="Прямая соединительная линия 1211"/>
            <p:cNvCxnSpPr>
              <a:stCxn id="1178" idx="7"/>
              <a:endCxn id="1177" idx="4"/>
            </p:cNvCxnSpPr>
            <p:nvPr/>
          </p:nvCxnSpPr>
          <p:spPr>
            <a:xfrm rot="4843684" flipH="1" flipV="1">
              <a:off x="2772096" y="4114235"/>
              <a:ext cx="62369" cy="22644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13" name="Прямая соединительная линия 1212"/>
            <p:cNvCxnSpPr>
              <a:stCxn id="1188" idx="4"/>
              <a:endCxn id="1178" idx="0"/>
            </p:cNvCxnSpPr>
            <p:nvPr/>
          </p:nvCxnSpPr>
          <p:spPr>
            <a:xfrm rot="10243684">
              <a:off x="2700114" y="4288405"/>
              <a:ext cx="155649" cy="4884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14" name="Прямая соединительная линия 1213"/>
            <p:cNvCxnSpPr>
              <a:stCxn id="1187" idx="4"/>
              <a:endCxn id="1188" idx="0"/>
            </p:cNvCxnSpPr>
            <p:nvPr/>
          </p:nvCxnSpPr>
          <p:spPr>
            <a:xfrm rot="10243684">
              <a:off x="2918427" y="4341007"/>
              <a:ext cx="24822" cy="11805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15" name="Прямая соединительная линия 1214"/>
            <p:cNvCxnSpPr>
              <a:stCxn id="1192" idx="1"/>
              <a:endCxn id="1187" idx="1"/>
            </p:cNvCxnSpPr>
            <p:nvPr/>
          </p:nvCxnSpPr>
          <p:spPr>
            <a:xfrm rot="4843684" flipH="1">
              <a:off x="3033606" y="4437901"/>
              <a:ext cx="63030" cy="14445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16" name="Прямая соединительная линия 1215"/>
            <p:cNvCxnSpPr>
              <a:stCxn id="1190" idx="4"/>
              <a:endCxn id="1176" idx="7"/>
            </p:cNvCxnSpPr>
            <p:nvPr/>
          </p:nvCxnSpPr>
          <p:spPr>
            <a:xfrm rot="10243684">
              <a:off x="3053708" y="4292334"/>
              <a:ext cx="91633" cy="5886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17" name="Прямая соединительная линия 1216"/>
            <p:cNvCxnSpPr>
              <a:stCxn id="1191" idx="5"/>
              <a:endCxn id="1192" idx="1"/>
            </p:cNvCxnSpPr>
            <p:nvPr/>
          </p:nvCxnSpPr>
          <p:spPr>
            <a:xfrm rot="4843684" flipH="1" flipV="1">
              <a:off x="3094687" y="4572782"/>
              <a:ext cx="97606" cy="1186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18" name="Прямая соединительная линия 1217"/>
            <p:cNvCxnSpPr>
              <a:stCxn id="1193" idx="5"/>
              <a:endCxn id="1187" idx="2"/>
            </p:cNvCxnSpPr>
            <p:nvPr/>
          </p:nvCxnSpPr>
          <p:spPr>
            <a:xfrm rot="15643684" flipV="1">
              <a:off x="2900915" y="4570232"/>
              <a:ext cx="163446" cy="277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22" name="Прямая соединительная линия 1221"/>
            <p:cNvCxnSpPr>
              <a:stCxn id="1186" idx="3"/>
              <a:endCxn id="1189" idx="6"/>
            </p:cNvCxnSpPr>
            <p:nvPr/>
          </p:nvCxnSpPr>
          <p:spPr>
            <a:xfrm rot="4843684">
              <a:off x="3139220" y="3414104"/>
              <a:ext cx="29236" cy="5809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23" name="Прямая соединительная линия 1222"/>
            <p:cNvCxnSpPr>
              <a:stCxn id="1201" idx="7"/>
              <a:endCxn id="1189" idx="3"/>
            </p:cNvCxnSpPr>
            <p:nvPr/>
          </p:nvCxnSpPr>
          <p:spPr>
            <a:xfrm rot="4843684" flipH="1" flipV="1">
              <a:off x="3007143" y="3497550"/>
              <a:ext cx="69605" cy="10121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24" name="Прямая соединительная линия 1223"/>
            <p:cNvCxnSpPr>
              <a:stCxn id="1189" idx="0"/>
              <a:endCxn id="1197" idx="3"/>
            </p:cNvCxnSpPr>
            <p:nvPr/>
          </p:nvCxnSpPr>
          <p:spPr>
            <a:xfrm rot="21043684">
              <a:off x="3151515" y="3497212"/>
              <a:ext cx="79959" cy="7332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25" name="Прямая соединительная линия 1224"/>
            <p:cNvCxnSpPr>
              <a:stCxn id="1184" idx="7"/>
              <a:endCxn id="1194" idx="3"/>
            </p:cNvCxnSpPr>
            <p:nvPr/>
          </p:nvCxnSpPr>
          <p:spPr>
            <a:xfrm rot="15643684" flipH="1">
              <a:off x="2990370" y="3625934"/>
              <a:ext cx="17702" cy="22456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26" name="Прямая соединительная линия 1225"/>
            <p:cNvCxnSpPr>
              <a:stCxn id="1234" idx="4"/>
              <a:endCxn id="1235" idx="3"/>
            </p:cNvCxnSpPr>
            <p:nvPr/>
          </p:nvCxnSpPr>
          <p:spPr>
            <a:xfrm rot="10243684">
              <a:off x="2699341" y="3721058"/>
              <a:ext cx="61638" cy="4494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27" name="Прямая соединительная линия 1226"/>
            <p:cNvCxnSpPr>
              <a:stCxn id="1184" idx="3"/>
              <a:endCxn id="1234" idx="0"/>
            </p:cNvCxnSpPr>
            <p:nvPr/>
          </p:nvCxnSpPr>
          <p:spPr>
            <a:xfrm rot="4843684">
              <a:off x="2822722" y="3762592"/>
              <a:ext cx="6783" cy="2444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28" name="Прямая соединительная линия 1227"/>
            <p:cNvCxnSpPr>
              <a:stCxn id="1184" idx="6"/>
              <a:endCxn id="1201" idx="3"/>
            </p:cNvCxnSpPr>
            <p:nvPr/>
          </p:nvCxnSpPr>
          <p:spPr>
            <a:xfrm rot="4843684" flipH="1" flipV="1">
              <a:off x="2859066" y="3620656"/>
              <a:ext cx="108711" cy="10168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29" name="Прямая соединительная линия 1228"/>
            <p:cNvCxnSpPr>
              <a:stCxn id="1201" idx="1"/>
              <a:endCxn id="1194" idx="4"/>
            </p:cNvCxnSpPr>
            <p:nvPr/>
          </p:nvCxnSpPr>
          <p:spPr>
            <a:xfrm rot="15643684" flipH="1">
              <a:off x="2994153" y="3611633"/>
              <a:ext cx="108430" cy="10923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30" name="Прямая соединительная линия 1229"/>
            <p:cNvCxnSpPr>
              <a:stCxn id="1196" idx="2"/>
              <a:endCxn id="1202" idx="5"/>
            </p:cNvCxnSpPr>
            <p:nvPr/>
          </p:nvCxnSpPr>
          <p:spPr>
            <a:xfrm rot="4843684">
              <a:off x="3155926" y="3880926"/>
              <a:ext cx="99047" cy="6896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31" name="Прямая соединительная линия 1230"/>
            <p:cNvCxnSpPr>
              <a:stCxn id="1196" idx="1"/>
              <a:endCxn id="1195" idx="4"/>
            </p:cNvCxnSpPr>
            <p:nvPr/>
          </p:nvCxnSpPr>
          <p:spPr>
            <a:xfrm rot="15643684" flipH="1">
              <a:off x="3256244" y="3852470"/>
              <a:ext cx="36992" cy="4530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32" name="Прямая соединительная линия 1231"/>
            <p:cNvCxnSpPr>
              <a:stCxn id="1196" idx="4"/>
              <a:endCxn id="1194" idx="0"/>
            </p:cNvCxnSpPr>
            <p:nvPr/>
          </p:nvCxnSpPr>
          <p:spPr>
            <a:xfrm rot="10243684">
              <a:off x="3163392" y="3723326"/>
              <a:ext cx="45960" cy="11184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33" name="Прямая соединительная линия 1232"/>
            <p:cNvCxnSpPr>
              <a:stCxn id="1200" idx="5"/>
              <a:endCxn id="1199" idx="2"/>
            </p:cNvCxnSpPr>
            <p:nvPr/>
          </p:nvCxnSpPr>
          <p:spPr>
            <a:xfrm rot="4843684" flipH="1" flipV="1">
              <a:off x="3095813" y="3271380"/>
              <a:ext cx="77560" cy="153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234" name="8-конечная звезда 1233"/>
            <p:cNvSpPr/>
            <p:nvPr/>
          </p:nvSpPr>
          <p:spPr>
            <a:xfrm rot="1262594">
              <a:off x="2762396" y="3743439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35" name="8-конечная звезда 1234"/>
            <p:cNvSpPr/>
            <p:nvPr/>
          </p:nvSpPr>
          <p:spPr>
            <a:xfrm rot="1262594">
              <a:off x="2694262" y="3695945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</p:grpSp>
      <p:grpSp>
        <p:nvGrpSpPr>
          <p:cNvPr id="39" name="Группа 1235"/>
          <p:cNvGrpSpPr/>
          <p:nvPr/>
        </p:nvGrpSpPr>
        <p:grpSpPr>
          <a:xfrm>
            <a:off x="3456177" y="4393132"/>
            <a:ext cx="187129" cy="178876"/>
            <a:chOff x="3434255" y="5077337"/>
            <a:chExt cx="187129" cy="178876"/>
          </a:xfrm>
        </p:grpSpPr>
        <p:sp>
          <p:nvSpPr>
            <p:cNvPr id="1237" name="8-конечная звезда 1236"/>
            <p:cNvSpPr/>
            <p:nvPr/>
          </p:nvSpPr>
          <p:spPr>
            <a:xfrm rot="1262594">
              <a:off x="3506746" y="5149828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38" name="8-конечная звезда 1237"/>
            <p:cNvSpPr/>
            <p:nvPr/>
          </p:nvSpPr>
          <p:spPr>
            <a:xfrm rot="1262594">
              <a:off x="3578184" y="5149828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39" name="8-конечная звезда 1238"/>
            <p:cNvSpPr/>
            <p:nvPr/>
          </p:nvSpPr>
          <p:spPr>
            <a:xfrm rot="1262594">
              <a:off x="3505693" y="5077337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40" name="8-конечная звезда 1239"/>
            <p:cNvSpPr/>
            <p:nvPr/>
          </p:nvSpPr>
          <p:spPr>
            <a:xfrm rot="1262594">
              <a:off x="3459167" y="5102249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41" name="8-конечная звезда 1240"/>
            <p:cNvSpPr/>
            <p:nvPr/>
          </p:nvSpPr>
          <p:spPr>
            <a:xfrm rot="1262594">
              <a:off x="3434255" y="5077337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42" name="8-конечная звезда 1241"/>
            <p:cNvSpPr/>
            <p:nvPr/>
          </p:nvSpPr>
          <p:spPr>
            <a:xfrm rot="1262594">
              <a:off x="3530605" y="5220213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243" name="Прямая соединительная линия 1242"/>
            <p:cNvCxnSpPr>
              <a:stCxn id="1241" idx="5"/>
              <a:endCxn id="1239" idx="6"/>
            </p:cNvCxnSpPr>
            <p:nvPr/>
          </p:nvCxnSpPr>
          <p:spPr>
            <a:xfrm rot="5400000" flipH="1" flipV="1">
              <a:off x="3487376" y="5036108"/>
              <a:ext cx="351" cy="8521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44" name="Прямая соединительная линия 1243"/>
            <p:cNvCxnSpPr>
              <a:stCxn id="1237" idx="0"/>
              <a:endCxn id="1239" idx="7"/>
            </p:cNvCxnSpPr>
            <p:nvPr/>
          </p:nvCxnSpPr>
          <p:spPr>
            <a:xfrm flipH="1" flipV="1">
              <a:off x="3540142" y="5088028"/>
              <a:ext cx="8363" cy="9115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45" name="Прямая соединительная линия 1244"/>
            <p:cNvCxnSpPr>
              <a:stCxn id="1237" idx="3"/>
              <a:endCxn id="1240" idx="2"/>
            </p:cNvCxnSpPr>
            <p:nvPr/>
          </p:nvCxnSpPr>
          <p:spPr>
            <a:xfrm rot="5400000" flipH="1">
              <a:off x="3468080" y="5139673"/>
              <a:ext cx="43150" cy="3790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46" name="Прямая соединительная линия 1245"/>
            <p:cNvCxnSpPr>
              <a:stCxn id="1237" idx="1"/>
              <a:endCxn id="1238" idx="4"/>
            </p:cNvCxnSpPr>
            <p:nvPr/>
          </p:nvCxnSpPr>
          <p:spPr>
            <a:xfrm rot="5400000" flipH="1" flipV="1">
              <a:off x="3544623" y="5156166"/>
              <a:ext cx="27496" cy="4250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47" name="Прямая соединительная линия 1246"/>
            <p:cNvCxnSpPr>
              <a:stCxn id="1242" idx="3"/>
              <a:endCxn id="1237" idx="1"/>
            </p:cNvCxnSpPr>
            <p:nvPr/>
          </p:nvCxnSpPr>
          <p:spPr>
            <a:xfrm rot="5400000" flipH="1" flipV="1">
              <a:off x="3507459" y="5215864"/>
              <a:ext cx="54354" cy="496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47" name="Группа 1247"/>
          <p:cNvGrpSpPr/>
          <p:nvPr/>
        </p:nvGrpSpPr>
        <p:grpSpPr>
          <a:xfrm>
            <a:off x="2045297" y="2018036"/>
            <a:ext cx="1169381" cy="1250650"/>
            <a:chOff x="1581077" y="2383120"/>
            <a:chExt cx="1169381" cy="1250650"/>
          </a:xfrm>
        </p:grpSpPr>
        <p:sp>
          <p:nvSpPr>
            <p:cNvPr id="1249" name="8-конечная звезда 1248"/>
            <p:cNvSpPr/>
            <p:nvPr/>
          </p:nvSpPr>
          <p:spPr>
            <a:xfrm rot="1262594">
              <a:off x="2063417" y="3089247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50" name="8-конечная звезда 1249"/>
            <p:cNvSpPr/>
            <p:nvPr/>
          </p:nvSpPr>
          <p:spPr>
            <a:xfrm rot="1262594">
              <a:off x="2061769" y="2803495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51" name="8-конечная звезда 1250"/>
            <p:cNvSpPr/>
            <p:nvPr/>
          </p:nvSpPr>
          <p:spPr>
            <a:xfrm rot="1262594">
              <a:off x="1865251" y="3579770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52" name="8-конечная звезда 1251"/>
            <p:cNvSpPr/>
            <p:nvPr/>
          </p:nvSpPr>
          <p:spPr>
            <a:xfrm rot="1262594">
              <a:off x="1920541" y="2803495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53" name="8-конечная звезда 1252"/>
            <p:cNvSpPr/>
            <p:nvPr/>
          </p:nvSpPr>
          <p:spPr>
            <a:xfrm rot="1262594">
              <a:off x="2490397" y="258753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55" name="8-конечная звезда 1254"/>
            <p:cNvSpPr/>
            <p:nvPr/>
          </p:nvSpPr>
          <p:spPr>
            <a:xfrm rot="1262594">
              <a:off x="1920541" y="3160685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56" name="8-конечная звезда 1255"/>
            <p:cNvSpPr/>
            <p:nvPr/>
          </p:nvSpPr>
          <p:spPr>
            <a:xfrm rot="1262594">
              <a:off x="1581077" y="3295598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57" name="8-конечная звезда 1256"/>
            <p:cNvSpPr/>
            <p:nvPr/>
          </p:nvSpPr>
          <p:spPr>
            <a:xfrm rot="1262594">
              <a:off x="2336790" y="2648240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58" name="8-конечная звезда 1257"/>
            <p:cNvSpPr/>
            <p:nvPr/>
          </p:nvSpPr>
          <p:spPr>
            <a:xfrm rot="1262594">
              <a:off x="2571736" y="2668872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59" name="8-конечная звезда 1258"/>
            <p:cNvSpPr/>
            <p:nvPr/>
          </p:nvSpPr>
          <p:spPr>
            <a:xfrm rot="1262594">
              <a:off x="2560782" y="2383120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60" name="8-конечная звезда 1259"/>
            <p:cNvSpPr/>
            <p:nvPr/>
          </p:nvSpPr>
          <p:spPr>
            <a:xfrm rot="1262594">
              <a:off x="2643174" y="2586480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61" name="8-конечная звезда 1260"/>
            <p:cNvSpPr/>
            <p:nvPr/>
          </p:nvSpPr>
          <p:spPr>
            <a:xfrm rot="1262594">
              <a:off x="2275030" y="2668872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62" name="8-конечная звезда 1261"/>
            <p:cNvSpPr/>
            <p:nvPr/>
          </p:nvSpPr>
          <p:spPr>
            <a:xfrm rot="1262594">
              <a:off x="2703658" y="2383120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263" name="Прямая соединительная линия 1262"/>
            <p:cNvCxnSpPr>
              <a:stCxn id="1262" idx="6"/>
              <a:endCxn id="1259" idx="7"/>
            </p:cNvCxnSpPr>
            <p:nvPr/>
          </p:nvCxnSpPr>
          <p:spPr>
            <a:xfrm rot="16200000" flipH="1" flipV="1">
              <a:off x="2664344" y="2325903"/>
              <a:ext cx="12338" cy="12989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64" name="Прямая соединительная линия 1263"/>
            <p:cNvCxnSpPr>
              <a:stCxn id="1258" idx="5"/>
              <a:endCxn id="1253" idx="7"/>
            </p:cNvCxnSpPr>
            <p:nvPr/>
          </p:nvCxnSpPr>
          <p:spPr>
            <a:xfrm rot="16200000" flipV="1">
              <a:off x="2530194" y="2615447"/>
              <a:ext cx="67318" cy="4356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65" name="Прямая соединительная линия 1264"/>
            <p:cNvCxnSpPr>
              <a:stCxn id="1260" idx="0"/>
              <a:endCxn id="1258" idx="1"/>
            </p:cNvCxnSpPr>
            <p:nvPr/>
          </p:nvCxnSpPr>
          <p:spPr>
            <a:xfrm flipH="1">
              <a:off x="2604637" y="2618282"/>
              <a:ext cx="83776" cy="9537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66" name="Прямая соединительная линия 1265"/>
            <p:cNvCxnSpPr>
              <a:stCxn id="1252" idx="7"/>
              <a:endCxn id="1261" idx="5"/>
            </p:cNvCxnSpPr>
            <p:nvPr/>
          </p:nvCxnSpPr>
          <p:spPr>
            <a:xfrm rot="5400000" flipH="1" flipV="1">
              <a:off x="2056250" y="2586853"/>
              <a:ext cx="148644" cy="31671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67" name="Прямая соединительная линия 1266"/>
            <p:cNvCxnSpPr>
              <a:stCxn id="1256" idx="6"/>
              <a:endCxn id="1252" idx="2"/>
            </p:cNvCxnSpPr>
            <p:nvPr/>
          </p:nvCxnSpPr>
          <p:spPr>
            <a:xfrm rot="5400000" flipH="1" flipV="1">
              <a:off x="1560446" y="2920360"/>
              <a:ext cx="442065" cy="31273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68" name="Прямая соединительная линия 1267"/>
            <p:cNvCxnSpPr>
              <a:stCxn id="1256" idx="7"/>
              <a:endCxn id="1255" idx="2"/>
            </p:cNvCxnSpPr>
            <p:nvPr/>
          </p:nvCxnSpPr>
          <p:spPr>
            <a:xfrm rot="5400000" flipH="1" flipV="1">
              <a:off x="1739486" y="3116483"/>
              <a:ext cx="101958" cy="29476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69" name="Прямая соединительная линия 1268"/>
            <p:cNvCxnSpPr>
              <a:stCxn id="1251" idx="4"/>
              <a:endCxn id="1256" idx="0"/>
            </p:cNvCxnSpPr>
            <p:nvPr/>
          </p:nvCxnSpPr>
          <p:spPr>
            <a:xfrm rot="10800000">
              <a:off x="1643716" y="3339633"/>
              <a:ext cx="223336" cy="25744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70" name="Прямая соединительная линия 1269"/>
            <p:cNvCxnSpPr>
              <a:stCxn id="1251" idx="7"/>
              <a:endCxn id="1249" idx="2"/>
            </p:cNvCxnSpPr>
            <p:nvPr/>
          </p:nvCxnSpPr>
          <p:spPr>
            <a:xfrm rot="5400000" flipH="1" flipV="1">
              <a:off x="1771643" y="3286729"/>
              <a:ext cx="454361" cy="16379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71" name="Прямая соединительная линия 1270"/>
            <p:cNvCxnSpPr>
              <a:stCxn id="1249" idx="5"/>
              <a:endCxn id="1250" idx="2"/>
            </p:cNvCxnSpPr>
            <p:nvPr/>
          </p:nvCxnSpPr>
          <p:spPr>
            <a:xfrm rot="16200000" flipV="1">
              <a:off x="1961325" y="2973444"/>
              <a:ext cx="235879" cy="38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72" name="Прямая соединительная линия 1271"/>
            <p:cNvCxnSpPr>
              <a:stCxn id="1250" idx="0"/>
              <a:endCxn id="1257" idx="3"/>
            </p:cNvCxnSpPr>
            <p:nvPr/>
          </p:nvCxnSpPr>
          <p:spPr>
            <a:xfrm flipV="1">
              <a:off x="2113968" y="2693796"/>
              <a:ext cx="225614" cy="14639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73" name="Прямая соединительная линия 1272"/>
            <p:cNvCxnSpPr>
              <a:stCxn id="1262" idx="1"/>
              <a:endCxn id="1260" idx="7"/>
            </p:cNvCxnSpPr>
            <p:nvPr/>
          </p:nvCxnSpPr>
          <p:spPr>
            <a:xfrm rot="5400000">
              <a:off x="2626022" y="2489841"/>
              <a:ext cx="172475" cy="4860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75" name="Прямая соединительная линия 1274"/>
            <p:cNvCxnSpPr>
              <a:stCxn id="1259" idx="3"/>
              <a:endCxn id="1253" idx="6"/>
            </p:cNvCxnSpPr>
            <p:nvPr/>
          </p:nvCxnSpPr>
          <p:spPr>
            <a:xfrm rot="5400000">
              <a:off x="2458289" y="2484824"/>
              <a:ext cx="173313" cy="3570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76" name="Прямая соединительная линия 1275"/>
            <p:cNvCxnSpPr>
              <a:stCxn id="1253" idx="4"/>
              <a:endCxn id="1261" idx="0"/>
            </p:cNvCxnSpPr>
            <p:nvPr/>
          </p:nvCxnSpPr>
          <p:spPr>
            <a:xfrm rot="10800000" flipV="1">
              <a:off x="2320270" y="2604838"/>
              <a:ext cx="171929" cy="9583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321" name="TextBox 1320"/>
          <p:cNvSpPr txBox="1"/>
          <p:nvPr/>
        </p:nvSpPr>
        <p:spPr>
          <a:xfrm rot="19006284">
            <a:off x="2318899" y="2446336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КИТ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1322" name="TextBox 1321"/>
          <p:cNvSpPr txBox="1"/>
          <p:nvPr/>
        </p:nvSpPr>
        <p:spPr>
          <a:xfrm rot="1643483">
            <a:off x="2860400" y="3446467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ПЕГАС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1323" name="TextBox 1322"/>
          <p:cNvSpPr txBox="1"/>
          <p:nvPr/>
        </p:nvSpPr>
        <p:spPr>
          <a:xfrm rot="19006284">
            <a:off x="3176155" y="2941114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АНДРОМЕДА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1324" name="TextBox 1323"/>
          <p:cNvSpPr txBox="1"/>
          <p:nvPr/>
        </p:nvSpPr>
        <p:spPr>
          <a:xfrm rot="2331135">
            <a:off x="3061230" y="4429631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ДЕЛЬФІН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1325" name="TextBox 1324"/>
          <p:cNvSpPr txBox="1"/>
          <p:nvPr/>
        </p:nvSpPr>
        <p:spPr>
          <a:xfrm rot="222291">
            <a:off x="3388198" y="5006245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ОРЕЛ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1326" name="TextBox 1325"/>
          <p:cNvSpPr txBox="1"/>
          <p:nvPr/>
        </p:nvSpPr>
        <p:spPr>
          <a:xfrm rot="222291">
            <a:off x="3888264" y="5524741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ЩИТ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1327" name="TextBox 1326"/>
          <p:cNvSpPr txBox="1"/>
          <p:nvPr/>
        </p:nvSpPr>
        <p:spPr>
          <a:xfrm rot="20047852">
            <a:off x="5597382" y="3512765"/>
            <a:ext cx="70215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ВОЛОССЯ ВЕРОНІКИ</a:t>
            </a:r>
            <a:endParaRPr lang="uk-UA" sz="8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grpSp>
        <p:nvGrpSpPr>
          <p:cNvPr id="49" name="Группа 1414"/>
          <p:cNvGrpSpPr/>
          <p:nvPr/>
        </p:nvGrpSpPr>
        <p:grpSpPr>
          <a:xfrm>
            <a:off x="4589796" y="2578586"/>
            <a:ext cx="829916" cy="343506"/>
            <a:chOff x="4589796" y="2578586"/>
            <a:chExt cx="829916" cy="343506"/>
          </a:xfrm>
        </p:grpSpPr>
        <p:sp>
          <p:nvSpPr>
            <p:cNvPr id="1330" name="8-конечная звезда 1329"/>
            <p:cNvSpPr/>
            <p:nvPr/>
          </p:nvSpPr>
          <p:spPr>
            <a:xfrm rot="1262594">
              <a:off x="5365712" y="2651077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32" name="8-конечная звезда 1331"/>
            <p:cNvSpPr/>
            <p:nvPr/>
          </p:nvSpPr>
          <p:spPr>
            <a:xfrm rot="1262594">
              <a:off x="4589796" y="2875292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33" name="8-конечная звезда 1332"/>
            <p:cNvSpPr/>
            <p:nvPr/>
          </p:nvSpPr>
          <p:spPr>
            <a:xfrm rot="1262594">
              <a:off x="4732672" y="2875292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34" name="8-конечная звезда 1333"/>
            <p:cNvSpPr/>
            <p:nvPr/>
          </p:nvSpPr>
          <p:spPr>
            <a:xfrm rot="1262594">
              <a:off x="4875548" y="2660978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35" name="8-конечная звезда 1334"/>
            <p:cNvSpPr/>
            <p:nvPr/>
          </p:nvSpPr>
          <p:spPr>
            <a:xfrm rot="1262594">
              <a:off x="5018424" y="2578586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36" name="8-конечная звезда 1335"/>
            <p:cNvSpPr/>
            <p:nvPr/>
          </p:nvSpPr>
          <p:spPr>
            <a:xfrm rot="1262594">
              <a:off x="5232738" y="2650024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337" name="Прямая соединительная линия 1336"/>
            <p:cNvCxnSpPr>
              <a:stCxn id="1332" idx="0"/>
              <a:endCxn id="1333" idx="3"/>
            </p:cNvCxnSpPr>
            <p:nvPr/>
          </p:nvCxnSpPr>
          <p:spPr>
            <a:xfrm>
              <a:off x="4635035" y="2907094"/>
              <a:ext cx="99653" cy="109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38" name="Прямая соединительная линия 1337"/>
            <p:cNvCxnSpPr>
              <a:stCxn id="1333" idx="7"/>
              <a:endCxn id="1334" idx="3"/>
            </p:cNvCxnSpPr>
            <p:nvPr/>
          </p:nvCxnSpPr>
          <p:spPr>
            <a:xfrm rot="5400000" flipH="1" flipV="1">
              <a:off x="4729854" y="2741481"/>
              <a:ext cx="195312" cy="10010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39" name="Прямая соединительная линия 1338"/>
            <p:cNvCxnSpPr>
              <a:stCxn id="1330" idx="2"/>
              <a:endCxn id="1336" idx="0"/>
            </p:cNvCxnSpPr>
            <p:nvPr/>
          </p:nvCxnSpPr>
          <p:spPr>
            <a:xfrm rot="5400000" flipH="1">
              <a:off x="5319772" y="2640031"/>
              <a:ext cx="21450" cy="10504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40" name="Прямая соединительная линия 1339"/>
            <p:cNvCxnSpPr>
              <a:stCxn id="1336" idx="3"/>
              <a:endCxn id="1335" idx="0"/>
            </p:cNvCxnSpPr>
            <p:nvPr/>
          </p:nvCxnSpPr>
          <p:spPr>
            <a:xfrm rot="5400000" flipH="1">
              <a:off x="5112940" y="2561112"/>
              <a:ext cx="72537" cy="17109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41" name="Прямая соединительная линия 1340"/>
            <p:cNvCxnSpPr>
              <a:stCxn id="1335" idx="3"/>
              <a:endCxn id="1334" idx="7"/>
            </p:cNvCxnSpPr>
            <p:nvPr/>
          </p:nvCxnSpPr>
          <p:spPr>
            <a:xfrm rot="5400000">
              <a:off x="4938691" y="2593128"/>
              <a:ext cx="63390" cy="10010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355" name="TextBox 1354"/>
          <p:cNvSpPr txBox="1"/>
          <p:nvPr/>
        </p:nvSpPr>
        <p:spPr>
          <a:xfrm>
            <a:off x="4714876" y="2643182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РИСЬ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cxnSp>
        <p:nvCxnSpPr>
          <p:cNvPr id="1364" name="Прямая соединительная линия 1363"/>
          <p:cNvCxnSpPr/>
          <p:nvPr/>
        </p:nvCxnSpPr>
        <p:spPr>
          <a:xfrm rot="16537753" flipV="1">
            <a:off x="4727773" y="3164312"/>
            <a:ext cx="314852" cy="4989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50" name="Группа 1415"/>
          <p:cNvGrpSpPr/>
          <p:nvPr/>
        </p:nvGrpSpPr>
        <p:grpSpPr>
          <a:xfrm>
            <a:off x="4149687" y="2792374"/>
            <a:ext cx="463574" cy="463575"/>
            <a:chOff x="4149687" y="2792374"/>
            <a:chExt cx="463574" cy="463575"/>
          </a:xfrm>
        </p:grpSpPr>
        <p:cxnSp>
          <p:nvCxnSpPr>
            <p:cNvPr id="1342" name="Прямая соединительная линия 1341"/>
            <p:cNvCxnSpPr>
              <a:stCxn id="1359" idx="7"/>
              <a:endCxn id="1358" idx="2"/>
            </p:cNvCxnSpPr>
            <p:nvPr/>
          </p:nvCxnSpPr>
          <p:spPr>
            <a:xfrm rot="5400000" flipH="1" flipV="1">
              <a:off x="4370340" y="3027617"/>
              <a:ext cx="58114" cy="9977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356" name="8-конечная звезда 1355"/>
            <p:cNvSpPr/>
            <p:nvPr/>
          </p:nvSpPr>
          <p:spPr>
            <a:xfrm rot="1262594">
              <a:off x="4577261" y="3101985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57" name="8-конечная звезда 1356"/>
            <p:cNvSpPr/>
            <p:nvPr/>
          </p:nvSpPr>
          <p:spPr>
            <a:xfrm rot="1262594">
              <a:off x="4530737" y="3219949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58" name="8-конечная звезда 1357"/>
            <p:cNvSpPr/>
            <p:nvPr/>
          </p:nvSpPr>
          <p:spPr>
            <a:xfrm rot="1262594">
              <a:off x="4435440" y="3006688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59" name="8-конечная звезда 1358"/>
            <p:cNvSpPr/>
            <p:nvPr/>
          </p:nvSpPr>
          <p:spPr>
            <a:xfrm rot="1262594">
              <a:off x="4308170" y="3093732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360" name="Прямая соединительная линия 1359"/>
            <p:cNvCxnSpPr>
              <a:stCxn id="1357" idx="6"/>
              <a:endCxn id="1356" idx="2"/>
            </p:cNvCxnSpPr>
            <p:nvPr/>
          </p:nvCxnSpPr>
          <p:spPr>
            <a:xfrm rot="5400000" flipH="1" flipV="1">
              <a:off x="4529817" y="3162168"/>
              <a:ext cx="84364" cy="3359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65" name="Прямая соединительная линия 1364"/>
            <p:cNvCxnSpPr>
              <a:stCxn id="1358" idx="0"/>
              <a:endCxn id="1357" idx="4"/>
            </p:cNvCxnSpPr>
            <p:nvPr/>
          </p:nvCxnSpPr>
          <p:spPr>
            <a:xfrm>
              <a:off x="4477199" y="3036044"/>
              <a:ext cx="54738" cy="19544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370" name="8-конечная звезда 1369"/>
            <p:cNvSpPr/>
            <p:nvPr/>
          </p:nvSpPr>
          <p:spPr>
            <a:xfrm rot="1262594">
              <a:off x="4221126" y="3006688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71" name="8-конечная звезда 1370"/>
            <p:cNvSpPr/>
            <p:nvPr/>
          </p:nvSpPr>
          <p:spPr>
            <a:xfrm rot="1262594">
              <a:off x="4451046" y="2879418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72" name="8-конечная звезда 1371"/>
            <p:cNvSpPr/>
            <p:nvPr/>
          </p:nvSpPr>
          <p:spPr>
            <a:xfrm rot="1262594">
              <a:off x="4364001" y="2792374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73" name="8-конечная звезда 1372"/>
            <p:cNvSpPr/>
            <p:nvPr/>
          </p:nvSpPr>
          <p:spPr>
            <a:xfrm rot="1262594">
              <a:off x="4149687" y="2935250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375" name="Прямая соединительная линия 1374"/>
            <p:cNvCxnSpPr>
              <a:stCxn id="868" idx="67"/>
              <a:endCxn id="1373" idx="1"/>
            </p:cNvCxnSpPr>
            <p:nvPr/>
          </p:nvCxnSpPr>
          <p:spPr>
            <a:xfrm flipH="1" flipV="1">
              <a:off x="4180058" y="2976590"/>
              <a:ext cx="40647" cy="4041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76" name="Прямая соединительная линия 1375"/>
            <p:cNvCxnSpPr>
              <a:stCxn id="1371" idx="5"/>
              <a:endCxn id="1372" idx="0"/>
            </p:cNvCxnSpPr>
            <p:nvPr/>
          </p:nvCxnSpPr>
          <p:spPr>
            <a:xfrm rot="16200000" flipV="1">
              <a:off x="4405044" y="2822446"/>
              <a:ext cx="59548" cy="5811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77" name="Прямая соединительная линия 1376"/>
            <p:cNvCxnSpPr>
              <a:stCxn id="1370" idx="0"/>
              <a:endCxn id="1371" idx="4"/>
            </p:cNvCxnSpPr>
            <p:nvPr/>
          </p:nvCxnSpPr>
          <p:spPr>
            <a:xfrm flipV="1">
              <a:off x="4262885" y="2893262"/>
              <a:ext cx="189602" cy="14278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78" name="Прямая соединительная линия 1377"/>
            <p:cNvCxnSpPr>
              <a:stCxn id="1359" idx="5"/>
              <a:endCxn id="1370" idx="1"/>
            </p:cNvCxnSpPr>
            <p:nvPr/>
          </p:nvCxnSpPr>
          <p:spPr>
            <a:xfrm rot="16200000" flipV="1">
              <a:off x="4262466" y="3037059"/>
              <a:ext cx="47564" cy="6950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1379" name="Прямая соединительная линия 1378"/>
          <p:cNvCxnSpPr>
            <a:stCxn id="1358" idx="6"/>
            <a:endCxn id="1371" idx="2"/>
          </p:cNvCxnSpPr>
          <p:nvPr/>
        </p:nvCxnSpPr>
        <p:spPr>
          <a:xfrm rot="5400000" flipH="1" flipV="1">
            <a:off x="4421367" y="2964606"/>
            <a:ext cx="86952" cy="94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394" name="TextBox 1393"/>
          <p:cNvSpPr txBox="1"/>
          <p:nvPr/>
        </p:nvSpPr>
        <p:spPr>
          <a:xfrm>
            <a:off x="4143372" y="2887144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ЖИРАФ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grpSp>
        <p:nvGrpSpPr>
          <p:cNvPr id="51" name="Группа 1394"/>
          <p:cNvGrpSpPr/>
          <p:nvPr/>
        </p:nvGrpSpPr>
        <p:grpSpPr>
          <a:xfrm>
            <a:off x="4224353" y="2365325"/>
            <a:ext cx="411190" cy="414417"/>
            <a:chOff x="4017933" y="1986213"/>
            <a:chExt cx="411190" cy="414417"/>
          </a:xfrm>
        </p:grpSpPr>
        <p:cxnSp>
          <p:nvCxnSpPr>
            <p:cNvPr id="1396" name="Прямая соединительная линия 1395"/>
            <p:cNvCxnSpPr>
              <a:stCxn id="1404" idx="7"/>
              <a:endCxn id="1400" idx="1"/>
            </p:cNvCxnSpPr>
            <p:nvPr/>
          </p:nvCxnSpPr>
          <p:spPr>
            <a:xfrm rot="16200000" flipV="1">
              <a:off x="4354956" y="2311979"/>
              <a:ext cx="116410" cy="15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97" name="Прямая соединительная линия 1396"/>
            <p:cNvCxnSpPr>
              <a:stCxn id="1404" idx="4"/>
              <a:endCxn id="1399" idx="1"/>
            </p:cNvCxnSpPr>
            <p:nvPr/>
          </p:nvCxnSpPr>
          <p:spPr>
            <a:xfrm rot="10800000">
              <a:off x="4198773" y="2252202"/>
              <a:ext cx="174565" cy="11907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98" name="Прямая соединительная линия 1397"/>
            <p:cNvCxnSpPr>
              <a:stCxn id="1402" idx="7"/>
              <a:endCxn id="1401" idx="3"/>
            </p:cNvCxnSpPr>
            <p:nvPr/>
          </p:nvCxnSpPr>
          <p:spPr>
            <a:xfrm rot="16200000" flipH="1">
              <a:off x="4223525" y="1870252"/>
              <a:ext cx="6" cy="30784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399" name="8-конечная звезда 1398"/>
            <p:cNvSpPr/>
            <p:nvPr/>
          </p:nvSpPr>
          <p:spPr>
            <a:xfrm rot="1262594">
              <a:off x="4160809" y="2200527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00" name="8-конечная звезда 1399"/>
            <p:cNvSpPr/>
            <p:nvPr/>
          </p:nvSpPr>
          <p:spPr>
            <a:xfrm rot="1262594">
              <a:off x="4375123" y="2202175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01" name="8-конечная звезда 1400"/>
            <p:cNvSpPr/>
            <p:nvPr/>
          </p:nvSpPr>
          <p:spPr>
            <a:xfrm rot="1262594">
              <a:off x="4375123" y="198621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02" name="8-конечная звезда 1401"/>
            <p:cNvSpPr/>
            <p:nvPr/>
          </p:nvSpPr>
          <p:spPr>
            <a:xfrm rot="1262594">
              <a:off x="4017933" y="200813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03" name="8-конечная звезда 1402"/>
            <p:cNvSpPr/>
            <p:nvPr/>
          </p:nvSpPr>
          <p:spPr>
            <a:xfrm rot="1262594">
              <a:off x="4089371" y="2222449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04" name="8-конечная звезда 1403"/>
            <p:cNvSpPr/>
            <p:nvPr/>
          </p:nvSpPr>
          <p:spPr>
            <a:xfrm rot="1262594">
              <a:off x="4371896" y="2357430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405" name="Прямая соединительная линия 1404"/>
            <p:cNvCxnSpPr>
              <a:stCxn id="1400" idx="5"/>
              <a:endCxn id="1401" idx="2"/>
            </p:cNvCxnSpPr>
            <p:nvPr/>
          </p:nvCxnSpPr>
          <p:spPr>
            <a:xfrm rot="5400000" flipH="1" flipV="1">
              <a:off x="4308750" y="2120823"/>
              <a:ext cx="166089" cy="126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06" name="Прямая соединительная линия 1405"/>
            <p:cNvCxnSpPr>
              <a:stCxn id="1403" idx="6"/>
              <a:endCxn id="1402" idx="0"/>
            </p:cNvCxnSpPr>
            <p:nvPr/>
          </p:nvCxnSpPr>
          <p:spPr>
            <a:xfrm rot="16200000" flipV="1">
              <a:off x="4008388" y="2106572"/>
              <a:ext cx="179422" cy="5593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07" name="Прямая соединительная линия 1406"/>
            <p:cNvCxnSpPr>
              <a:stCxn id="1399" idx="5"/>
              <a:endCxn id="1403" idx="0"/>
            </p:cNvCxnSpPr>
            <p:nvPr/>
          </p:nvCxnSpPr>
          <p:spPr>
            <a:xfrm rot="16200000" flipH="1" flipV="1">
              <a:off x="4131062" y="2213360"/>
              <a:ext cx="56291" cy="3527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08" name="Прямая соединительная линия 1407"/>
            <p:cNvCxnSpPr>
              <a:stCxn id="1400" idx="3"/>
              <a:endCxn id="1399" idx="7"/>
            </p:cNvCxnSpPr>
            <p:nvPr/>
          </p:nvCxnSpPr>
          <p:spPr>
            <a:xfrm rot="5400000" flipH="1">
              <a:off x="4283179" y="2145868"/>
              <a:ext cx="23574" cy="16496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417" name="TextBox 1416"/>
          <p:cNvSpPr txBox="1"/>
          <p:nvPr/>
        </p:nvSpPr>
        <p:spPr>
          <a:xfrm>
            <a:off x="4286248" y="2428868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ВІЗНИЧИЙ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grpSp>
        <p:nvGrpSpPr>
          <p:cNvPr id="53" name="Группа 1417"/>
          <p:cNvGrpSpPr/>
          <p:nvPr/>
        </p:nvGrpSpPr>
        <p:grpSpPr>
          <a:xfrm>
            <a:off x="3808104" y="2509849"/>
            <a:ext cx="470249" cy="704837"/>
            <a:chOff x="3357553" y="2345049"/>
            <a:chExt cx="470249" cy="704837"/>
          </a:xfrm>
        </p:grpSpPr>
        <p:cxnSp>
          <p:nvCxnSpPr>
            <p:cNvPr id="1419" name="Прямая соединительная линия 1418"/>
            <p:cNvCxnSpPr>
              <a:stCxn id="1425" idx="6"/>
              <a:endCxn id="1424" idx="0"/>
            </p:cNvCxnSpPr>
            <p:nvPr/>
          </p:nvCxnSpPr>
          <p:spPr>
            <a:xfrm rot="16200000" flipV="1">
              <a:off x="3691172" y="2584715"/>
              <a:ext cx="109630" cy="12902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20" name="Прямая соединительная линия 1419"/>
            <p:cNvCxnSpPr>
              <a:stCxn id="1423" idx="5"/>
              <a:endCxn id="1427" idx="6"/>
            </p:cNvCxnSpPr>
            <p:nvPr/>
          </p:nvCxnSpPr>
          <p:spPr>
            <a:xfrm rot="16200000" flipV="1">
              <a:off x="3407723" y="2536764"/>
              <a:ext cx="24387" cy="6601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421" name="8-конечная звезда 1420"/>
            <p:cNvSpPr/>
            <p:nvPr/>
          </p:nvSpPr>
          <p:spPr>
            <a:xfrm rot="1262594">
              <a:off x="3486402" y="2345049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22" name="8-конечная звезда 1421"/>
            <p:cNvSpPr/>
            <p:nvPr/>
          </p:nvSpPr>
          <p:spPr>
            <a:xfrm rot="1262594">
              <a:off x="3557840" y="2487925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23" name="8-конечная звезда 1422"/>
            <p:cNvSpPr/>
            <p:nvPr/>
          </p:nvSpPr>
          <p:spPr>
            <a:xfrm rot="1262594">
              <a:off x="3436886" y="2579638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24" name="8-конечная звезда 1423"/>
            <p:cNvSpPr/>
            <p:nvPr/>
          </p:nvSpPr>
          <p:spPr>
            <a:xfrm rot="1262594">
              <a:off x="3629278" y="2557715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25" name="8-конечная звезда 1424"/>
            <p:cNvSpPr/>
            <p:nvPr/>
          </p:nvSpPr>
          <p:spPr>
            <a:xfrm rot="1262594">
              <a:off x="3773802" y="2702239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26" name="8-конечная звезда 1425"/>
            <p:cNvSpPr/>
            <p:nvPr/>
          </p:nvSpPr>
          <p:spPr>
            <a:xfrm rot="1262594">
              <a:off x="3770575" y="2413260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27" name="8-конечная звезда 1426"/>
            <p:cNvSpPr/>
            <p:nvPr/>
          </p:nvSpPr>
          <p:spPr>
            <a:xfrm rot="1262594">
              <a:off x="3357553" y="2556136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28" name="8-конечная звезда 1427"/>
            <p:cNvSpPr/>
            <p:nvPr/>
          </p:nvSpPr>
          <p:spPr>
            <a:xfrm rot="1262594">
              <a:off x="3699137" y="2435183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29" name="8-конечная звезда 1428"/>
            <p:cNvSpPr/>
            <p:nvPr/>
          </p:nvSpPr>
          <p:spPr>
            <a:xfrm rot="1262594">
              <a:off x="3413385" y="3006686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30" name="8-конечная звезда 1429"/>
            <p:cNvSpPr/>
            <p:nvPr/>
          </p:nvSpPr>
          <p:spPr>
            <a:xfrm rot="1262594">
              <a:off x="3500429" y="2841888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31" name="8-конечная звезда 1430"/>
            <p:cNvSpPr/>
            <p:nvPr/>
          </p:nvSpPr>
          <p:spPr>
            <a:xfrm rot="1262594">
              <a:off x="3571867" y="2643180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432" name="Прямая соединительная линия 1431"/>
            <p:cNvCxnSpPr>
              <a:stCxn id="1422" idx="6"/>
              <a:endCxn id="1421" idx="7"/>
            </p:cNvCxnSpPr>
            <p:nvPr/>
          </p:nvCxnSpPr>
          <p:spPr>
            <a:xfrm rot="16200000" flipV="1">
              <a:off x="3501986" y="2397176"/>
              <a:ext cx="128640" cy="5645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33" name="Прямая соединительная линия 1432"/>
            <p:cNvCxnSpPr>
              <a:stCxn id="1431" idx="4"/>
              <a:endCxn id="1423" idx="0"/>
            </p:cNvCxnSpPr>
            <p:nvPr/>
          </p:nvCxnSpPr>
          <p:spPr>
            <a:xfrm rot="10800000">
              <a:off x="3489086" y="2616334"/>
              <a:ext cx="84223" cy="4069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34" name="Прямая соединительная линия 1433"/>
            <p:cNvCxnSpPr>
              <a:stCxn id="1424" idx="5"/>
              <a:endCxn id="1422" idx="0"/>
            </p:cNvCxnSpPr>
            <p:nvPr/>
          </p:nvCxnSpPr>
          <p:spPr>
            <a:xfrm rot="16200000" flipV="1">
              <a:off x="3609967" y="2524693"/>
              <a:ext cx="35421" cy="3527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35" name="Прямая соединительная линия 1434"/>
            <p:cNvCxnSpPr>
              <a:stCxn id="1426" idx="5"/>
              <a:endCxn id="1428" idx="7"/>
            </p:cNvCxnSpPr>
            <p:nvPr/>
          </p:nvCxnSpPr>
          <p:spPr>
            <a:xfrm rot="16200000" flipH="1" flipV="1">
              <a:off x="3745495" y="2410102"/>
              <a:ext cx="32892" cy="4292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36" name="Прямая соединительная линия 1435"/>
            <p:cNvCxnSpPr>
              <a:stCxn id="1424" idx="7"/>
              <a:endCxn id="1428" idx="3"/>
            </p:cNvCxnSpPr>
            <p:nvPr/>
          </p:nvCxnSpPr>
          <p:spPr>
            <a:xfrm rot="5400000" flipH="1" flipV="1">
              <a:off x="3636875" y="2509631"/>
              <a:ext cx="108198" cy="2004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37" name="Прямая соединительная линия 1436"/>
            <p:cNvCxnSpPr>
              <a:stCxn id="1429" idx="5"/>
              <a:endCxn id="1430" idx="1"/>
            </p:cNvCxnSpPr>
            <p:nvPr/>
          </p:nvCxnSpPr>
          <p:spPr>
            <a:xfrm rot="5400000" flipH="1" flipV="1">
              <a:off x="3415848" y="2893594"/>
              <a:ext cx="125318" cy="10458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38" name="Прямая соединительная линия 1437"/>
            <p:cNvCxnSpPr>
              <a:stCxn id="1430" idx="7"/>
              <a:endCxn id="1431" idx="2"/>
            </p:cNvCxnSpPr>
            <p:nvPr/>
          </p:nvCxnSpPr>
          <p:spPr>
            <a:xfrm rot="5400000" flipH="1" flipV="1">
              <a:off x="3478851" y="2747857"/>
              <a:ext cx="169778" cy="4394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39" name="Прямая соединительная линия 1438"/>
            <p:cNvCxnSpPr>
              <a:stCxn id="1431" idx="7"/>
              <a:endCxn id="1424" idx="6"/>
            </p:cNvCxnSpPr>
            <p:nvPr/>
          </p:nvCxnSpPr>
          <p:spPr>
            <a:xfrm rot="5400000" flipH="1" flipV="1">
              <a:off x="3591344" y="2581380"/>
              <a:ext cx="96493" cy="5276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40" name="Прямая соединительная линия 1439"/>
            <p:cNvCxnSpPr>
              <a:stCxn id="1425" idx="5"/>
              <a:endCxn id="1431" idx="0"/>
            </p:cNvCxnSpPr>
            <p:nvPr/>
          </p:nvCxnSpPr>
          <p:spPr>
            <a:xfrm rot="16200000" flipV="1">
              <a:off x="3685719" y="2600444"/>
              <a:ext cx="32029" cy="17621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42" name="Прямая соединительная линия 1441"/>
            <p:cNvCxnSpPr>
              <a:stCxn id="1423" idx="7"/>
              <a:endCxn id="1422" idx="5"/>
            </p:cNvCxnSpPr>
            <p:nvPr/>
          </p:nvCxnSpPr>
          <p:spPr>
            <a:xfrm rot="5400000" flipH="1" flipV="1">
              <a:off x="3478506" y="2500305"/>
              <a:ext cx="105424" cy="8531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446" name="TextBox 1445"/>
          <p:cNvSpPr txBox="1"/>
          <p:nvPr/>
        </p:nvSpPr>
        <p:spPr>
          <a:xfrm>
            <a:off x="3536257" y="2500306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ПЕРСЕЙ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grpSp>
        <p:nvGrpSpPr>
          <p:cNvPr id="54" name="Группа 1446"/>
          <p:cNvGrpSpPr/>
          <p:nvPr/>
        </p:nvGrpSpPr>
        <p:grpSpPr>
          <a:xfrm rot="248670">
            <a:off x="5476076" y="1848327"/>
            <a:ext cx="1857394" cy="3278058"/>
            <a:chOff x="5649885" y="1363613"/>
            <a:chExt cx="1857394" cy="3278058"/>
          </a:xfrm>
        </p:grpSpPr>
        <p:cxnSp>
          <p:nvCxnSpPr>
            <p:cNvPr id="1448" name="Прямая соединительная линия 1447"/>
            <p:cNvCxnSpPr>
              <a:stCxn id="1452" idx="5"/>
              <a:endCxn id="1459" idx="0"/>
            </p:cNvCxnSpPr>
            <p:nvPr/>
          </p:nvCxnSpPr>
          <p:spPr>
            <a:xfrm rot="15951330" flipV="1">
              <a:off x="6678064" y="1878821"/>
              <a:ext cx="184799" cy="10014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449" name="8-конечная звезда 1448"/>
            <p:cNvSpPr/>
            <p:nvPr/>
          </p:nvSpPr>
          <p:spPr>
            <a:xfrm rot="1262594">
              <a:off x="6993443" y="4282014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50" name="8-конечная звезда 1449"/>
            <p:cNvSpPr/>
            <p:nvPr/>
          </p:nvSpPr>
          <p:spPr>
            <a:xfrm rot="1262594">
              <a:off x="6729090" y="4587671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51" name="8-конечная звезда 1450"/>
            <p:cNvSpPr/>
            <p:nvPr/>
          </p:nvSpPr>
          <p:spPr>
            <a:xfrm rot="1262594">
              <a:off x="7169532" y="3766935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52" name="8-конечная звезда 1451"/>
            <p:cNvSpPr/>
            <p:nvPr/>
          </p:nvSpPr>
          <p:spPr>
            <a:xfrm rot="1262594">
              <a:off x="6814253" y="2015573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53" name="8-конечная звезда 1452"/>
            <p:cNvSpPr/>
            <p:nvPr/>
          </p:nvSpPr>
          <p:spPr>
            <a:xfrm rot="1262594">
              <a:off x="7464079" y="2899614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54" name="8-конечная звезда 1453"/>
            <p:cNvSpPr/>
            <p:nvPr/>
          </p:nvSpPr>
          <p:spPr>
            <a:xfrm rot="1262594">
              <a:off x="7346383" y="3252271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56" name="8-конечная звезда 1455"/>
            <p:cNvSpPr/>
            <p:nvPr/>
          </p:nvSpPr>
          <p:spPr>
            <a:xfrm rot="1262594">
              <a:off x="5792762" y="1450658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57" name="8-конечная звезда 1456"/>
            <p:cNvSpPr/>
            <p:nvPr/>
          </p:nvSpPr>
          <p:spPr>
            <a:xfrm rot="1262594">
              <a:off x="5721323" y="1363613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58" name="8-конечная звезда 1457"/>
            <p:cNvSpPr/>
            <p:nvPr/>
          </p:nvSpPr>
          <p:spPr>
            <a:xfrm rot="1262594">
              <a:off x="5649885" y="1435052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59" name="8-конечная звезда 1458"/>
            <p:cNvSpPr/>
            <p:nvPr/>
          </p:nvSpPr>
          <p:spPr>
            <a:xfrm rot="1262594">
              <a:off x="6672082" y="1810999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60" name="8-конечная звезда 1459"/>
            <p:cNvSpPr/>
            <p:nvPr/>
          </p:nvSpPr>
          <p:spPr>
            <a:xfrm rot="1262594">
              <a:off x="7374765" y="2462338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61" name="8-конечная звезда 1460"/>
            <p:cNvSpPr/>
            <p:nvPr/>
          </p:nvSpPr>
          <p:spPr>
            <a:xfrm rot="1262594">
              <a:off x="5722903" y="1509717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62" name="8-конечная звезда 1461"/>
            <p:cNvSpPr/>
            <p:nvPr/>
          </p:nvSpPr>
          <p:spPr>
            <a:xfrm rot="1262594">
              <a:off x="5865777" y="1508068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63" name="8-конечная звезда 1462"/>
            <p:cNvSpPr/>
            <p:nvPr/>
          </p:nvSpPr>
          <p:spPr>
            <a:xfrm rot="1262594">
              <a:off x="6080093" y="1579507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64" name="8-конечная звезда 1463"/>
            <p:cNvSpPr/>
            <p:nvPr/>
          </p:nvSpPr>
          <p:spPr>
            <a:xfrm rot="1262594">
              <a:off x="6292919" y="1539389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65" name="8-конечная звезда 1464"/>
            <p:cNvSpPr/>
            <p:nvPr/>
          </p:nvSpPr>
          <p:spPr>
            <a:xfrm rot="1262594">
              <a:off x="7215023" y="2403289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466" name="Прямая соединительная линия 1465"/>
            <p:cNvCxnSpPr>
              <a:stCxn id="1465" idx="4"/>
              <a:endCxn id="1452" idx="7"/>
            </p:cNvCxnSpPr>
            <p:nvPr/>
          </p:nvCxnSpPr>
          <p:spPr>
            <a:xfrm rot="10551330">
              <a:off x="6870239" y="2015861"/>
              <a:ext cx="331941" cy="41727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68" name="Прямая соединительная линия 1467"/>
            <p:cNvCxnSpPr>
              <a:stCxn id="1459" idx="5"/>
              <a:endCxn id="1472" idx="7"/>
            </p:cNvCxnSpPr>
            <p:nvPr/>
          </p:nvCxnSpPr>
          <p:spPr>
            <a:xfrm rot="15951330" flipV="1">
              <a:off x="6480732" y="1622938"/>
              <a:ext cx="281766" cy="10650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69" name="Прямая соединительная линия 1468"/>
            <p:cNvCxnSpPr>
              <a:stCxn id="1465" idx="0"/>
              <a:endCxn id="1460" idx="4"/>
            </p:cNvCxnSpPr>
            <p:nvPr/>
          </p:nvCxnSpPr>
          <p:spPr>
            <a:xfrm rot="21351330">
              <a:off x="7268673" y="2436093"/>
              <a:ext cx="106082" cy="4397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70" name="Прямая соединительная линия 1469"/>
            <p:cNvCxnSpPr>
              <a:stCxn id="1453" idx="5"/>
              <a:endCxn id="1460" idx="0"/>
            </p:cNvCxnSpPr>
            <p:nvPr/>
          </p:nvCxnSpPr>
          <p:spPr>
            <a:xfrm rot="15951330" flipV="1">
              <a:off x="7240181" y="2681279"/>
              <a:ext cx="413073" cy="3061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71" name="Прямая соединительная линия 1470"/>
            <p:cNvCxnSpPr>
              <a:stCxn id="1464" idx="7"/>
              <a:endCxn id="1472" idx="5"/>
            </p:cNvCxnSpPr>
            <p:nvPr/>
          </p:nvCxnSpPr>
          <p:spPr>
            <a:xfrm rot="5151330" flipH="1" flipV="1">
              <a:off x="6425307" y="1450742"/>
              <a:ext cx="16661" cy="17976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472" name="8-конечная звезда 1471"/>
            <p:cNvSpPr/>
            <p:nvPr/>
          </p:nvSpPr>
          <p:spPr>
            <a:xfrm rot="1262594">
              <a:off x="6506643" y="1523491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473" name="Прямая соединительная линия 1472"/>
            <p:cNvCxnSpPr>
              <a:stCxn id="1450" idx="0"/>
              <a:endCxn id="1449" idx="2"/>
            </p:cNvCxnSpPr>
            <p:nvPr/>
          </p:nvCxnSpPr>
          <p:spPr>
            <a:xfrm rot="21351330" flipV="1">
              <a:off x="6771105" y="4342885"/>
              <a:ext cx="249828" cy="27281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74" name="Прямая соединительная линия 1473"/>
            <p:cNvCxnSpPr>
              <a:stCxn id="1449" idx="6"/>
              <a:endCxn id="1451" idx="1"/>
            </p:cNvCxnSpPr>
            <p:nvPr/>
          </p:nvCxnSpPr>
          <p:spPr>
            <a:xfrm rot="5151330" flipH="1" flipV="1">
              <a:off x="6887082" y="3944785"/>
              <a:ext cx="458408" cy="20596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75" name="Прямая соединительная линия 1474"/>
            <p:cNvCxnSpPr>
              <a:stCxn id="1451" idx="0"/>
              <a:endCxn id="1454" idx="1"/>
            </p:cNvCxnSpPr>
            <p:nvPr/>
          </p:nvCxnSpPr>
          <p:spPr>
            <a:xfrm rot="21351330" flipV="1">
              <a:off x="7196730" y="3300125"/>
              <a:ext cx="198065" cy="49209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76" name="Прямая соединительная линия 1475"/>
            <p:cNvCxnSpPr>
              <a:stCxn id="1454" idx="5"/>
              <a:endCxn id="1453" idx="1"/>
            </p:cNvCxnSpPr>
            <p:nvPr/>
          </p:nvCxnSpPr>
          <p:spPr>
            <a:xfrm rot="5151330" flipH="1" flipV="1">
              <a:off x="7275539" y="3018784"/>
              <a:ext cx="302585" cy="15751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77" name="Прямая соединительная линия 1476"/>
            <p:cNvCxnSpPr>
              <a:stCxn id="1461" idx="1"/>
              <a:endCxn id="1456" idx="1"/>
            </p:cNvCxnSpPr>
            <p:nvPr/>
          </p:nvCxnSpPr>
          <p:spPr>
            <a:xfrm rot="5400000" flipH="1" flipV="1">
              <a:off x="5757302" y="1495561"/>
              <a:ext cx="69393" cy="6226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78" name="Прямая соединительная линия 1477"/>
            <p:cNvCxnSpPr>
              <a:stCxn id="1461" idx="4"/>
              <a:endCxn id="1458" idx="2"/>
            </p:cNvCxnSpPr>
            <p:nvPr/>
          </p:nvCxnSpPr>
          <p:spPr>
            <a:xfrm rot="10800000">
              <a:off x="5663730" y="1476812"/>
              <a:ext cx="60975" cy="5021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79" name="Прямая соединительная линия 1478"/>
            <p:cNvCxnSpPr>
              <a:stCxn id="1458" idx="6"/>
              <a:endCxn id="1457" idx="2"/>
            </p:cNvCxnSpPr>
            <p:nvPr/>
          </p:nvCxnSpPr>
          <p:spPr>
            <a:xfrm rot="5400000" flipH="1" flipV="1">
              <a:off x="5691644" y="1392970"/>
              <a:ext cx="31121" cy="5592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80" name="Прямая соединительная линия 1479"/>
            <p:cNvCxnSpPr>
              <a:stCxn id="1456" idx="4"/>
              <a:endCxn id="1457" idx="1"/>
            </p:cNvCxnSpPr>
            <p:nvPr/>
          </p:nvCxnSpPr>
          <p:spPr>
            <a:xfrm rot="10800000">
              <a:off x="5751695" y="1404954"/>
              <a:ext cx="42509" cy="5954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81" name="Прямая соединительная линия 1480"/>
            <p:cNvCxnSpPr>
              <a:stCxn id="1462" idx="5"/>
              <a:endCxn id="1456" idx="1"/>
            </p:cNvCxnSpPr>
            <p:nvPr/>
          </p:nvCxnSpPr>
          <p:spPr>
            <a:xfrm rot="16200000" flipV="1">
              <a:off x="5843276" y="1471855"/>
              <a:ext cx="18396" cy="5868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82" name="Прямая соединительная линия 1481"/>
            <p:cNvCxnSpPr>
              <a:stCxn id="1463" idx="4"/>
              <a:endCxn id="1462" idx="1"/>
            </p:cNvCxnSpPr>
            <p:nvPr/>
          </p:nvCxnSpPr>
          <p:spPr>
            <a:xfrm rot="10800000">
              <a:off x="5903740" y="1559742"/>
              <a:ext cx="178154" cy="3707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83" name="Прямая соединительная линия 1482"/>
            <p:cNvCxnSpPr>
              <a:stCxn id="1464" idx="4"/>
              <a:endCxn id="1463" idx="0"/>
            </p:cNvCxnSpPr>
            <p:nvPr/>
          </p:nvCxnSpPr>
          <p:spPr>
            <a:xfrm rot="10551330" flipV="1">
              <a:off x="6130356" y="1562641"/>
              <a:ext cx="166303" cy="4761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496" name="TextBox 1495"/>
          <p:cNvSpPr txBox="1"/>
          <p:nvPr/>
        </p:nvSpPr>
        <p:spPr>
          <a:xfrm rot="17554639">
            <a:off x="6425445" y="4413514"/>
            <a:ext cx="70215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ГІДРА</a:t>
            </a:r>
            <a:endParaRPr lang="uk-UA" sz="8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1497" name="TextBox 1496"/>
          <p:cNvSpPr txBox="1"/>
          <p:nvPr/>
        </p:nvSpPr>
        <p:spPr>
          <a:xfrm rot="2825122">
            <a:off x="6027795" y="2087985"/>
            <a:ext cx="70215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ГІДРА</a:t>
            </a:r>
            <a:endParaRPr lang="uk-UA" sz="8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grpSp>
        <p:nvGrpSpPr>
          <p:cNvPr id="56" name="Группа 1497"/>
          <p:cNvGrpSpPr/>
          <p:nvPr/>
        </p:nvGrpSpPr>
        <p:grpSpPr>
          <a:xfrm>
            <a:off x="6143636" y="2320312"/>
            <a:ext cx="195600" cy="465746"/>
            <a:chOff x="6507142" y="1664972"/>
            <a:chExt cx="195600" cy="465746"/>
          </a:xfrm>
        </p:grpSpPr>
        <p:sp>
          <p:nvSpPr>
            <p:cNvPr id="1499" name="8-конечная звезда 1498"/>
            <p:cNvSpPr/>
            <p:nvPr/>
          </p:nvSpPr>
          <p:spPr>
            <a:xfrm rot="1262594">
              <a:off x="6507142" y="1935118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00" name="8-конечная звезда 1499"/>
            <p:cNvSpPr/>
            <p:nvPr/>
          </p:nvSpPr>
          <p:spPr>
            <a:xfrm rot="1262594">
              <a:off x="6659542" y="2087518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01" name="8-конечная звезда 1500"/>
            <p:cNvSpPr/>
            <p:nvPr/>
          </p:nvSpPr>
          <p:spPr>
            <a:xfrm rot="1262594">
              <a:off x="6578580" y="1664972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502" name="Прямая соединительная линия 1501"/>
            <p:cNvCxnSpPr>
              <a:stCxn id="1499" idx="7"/>
              <a:endCxn id="1500" idx="1"/>
            </p:cNvCxnSpPr>
            <p:nvPr/>
          </p:nvCxnSpPr>
          <p:spPr>
            <a:xfrm rot="16200000" flipH="1">
              <a:off x="6528741" y="1967687"/>
              <a:ext cx="180911" cy="14143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03" name="Прямая соединительная линия 1502"/>
            <p:cNvCxnSpPr>
              <a:stCxn id="1499" idx="6"/>
              <a:endCxn id="1501" idx="3"/>
            </p:cNvCxnSpPr>
            <p:nvPr/>
          </p:nvCxnSpPr>
          <p:spPr>
            <a:xfrm rot="5400000" flipH="1" flipV="1">
              <a:off x="6437861" y="1793980"/>
              <a:ext cx="241216" cy="4394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04" name="Прямая соединительная линия 1503"/>
            <p:cNvCxnSpPr>
              <a:stCxn id="1500" idx="1"/>
              <a:endCxn id="1501" idx="0"/>
            </p:cNvCxnSpPr>
            <p:nvPr/>
          </p:nvCxnSpPr>
          <p:spPr>
            <a:xfrm rot="5400000" flipH="1">
              <a:off x="6437861" y="1876806"/>
              <a:ext cx="434530" cy="6957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505" name="TextBox 1504"/>
          <p:cNvSpPr txBox="1"/>
          <p:nvPr/>
        </p:nvSpPr>
        <p:spPr>
          <a:xfrm rot="2919709">
            <a:off x="5898977" y="2708998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СЕКСТАНТ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grpSp>
        <p:nvGrpSpPr>
          <p:cNvPr id="57" name="Группа 1505"/>
          <p:cNvGrpSpPr/>
          <p:nvPr/>
        </p:nvGrpSpPr>
        <p:grpSpPr>
          <a:xfrm rot="749591">
            <a:off x="3889553" y="1287574"/>
            <a:ext cx="751019" cy="682461"/>
            <a:chOff x="3475433" y="722250"/>
            <a:chExt cx="751019" cy="682461"/>
          </a:xfrm>
        </p:grpSpPr>
        <p:sp>
          <p:nvSpPr>
            <p:cNvPr id="1507" name="8-конечная звезда 1506"/>
            <p:cNvSpPr/>
            <p:nvPr/>
          </p:nvSpPr>
          <p:spPr>
            <a:xfrm rot="1262594">
              <a:off x="3936952" y="93656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08" name="8-конечная звезда 1507"/>
            <p:cNvSpPr/>
            <p:nvPr/>
          </p:nvSpPr>
          <p:spPr>
            <a:xfrm rot="1262594">
              <a:off x="3861710" y="99514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09" name="8-конечная звезда 1508"/>
            <p:cNvSpPr/>
            <p:nvPr/>
          </p:nvSpPr>
          <p:spPr>
            <a:xfrm rot="1262594">
              <a:off x="3801265" y="1015071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10" name="8-конечная звезда 1509"/>
            <p:cNvSpPr/>
            <p:nvPr/>
          </p:nvSpPr>
          <p:spPr>
            <a:xfrm rot="1262594">
              <a:off x="3931325" y="1272302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11" name="8-конечная звезда 1510"/>
            <p:cNvSpPr/>
            <p:nvPr/>
          </p:nvSpPr>
          <p:spPr>
            <a:xfrm rot="1262594">
              <a:off x="3772232" y="1170400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12" name="8-конечная звезда 1511"/>
            <p:cNvSpPr/>
            <p:nvPr/>
          </p:nvSpPr>
          <p:spPr>
            <a:xfrm rot="1262594">
              <a:off x="4008391" y="722250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13" name="8-конечная звезда 1512"/>
            <p:cNvSpPr/>
            <p:nvPr/>
          </p:nvSpPr>
          <p:spPr>
            <a:xfrm rot="1262594">
              <a:off x="3582465" y="867829"/>
              <a:ext cx="72483" cy="72483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14" name="8-конечная звезда 1513"/>
            <p:cNvSpPr/>
            <p:nvPr/>
          </p:nvSpPr>
          <p:spPr>
            <a:xfrm rot="1262594">
              <a:off x="3476620" y="1247307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15" name="8-конечная звезда 1514"/>
            <p:cNvSpPr/>
            <p:nvPr/>
          </p:nvSpPr>
          <p:spPr>
            <a:xfrm rot="1262594">
              <a:off x="3618055" y="1357911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16" name="8-конечная звезда 1515"/>
            <p:cNvSpPr/>
            <p:nvPr/>
          </p:nvSpPr>
          <p:spPr>
            <a:xfrm rot="1262594">
              <a:off x="3475433" y="1099907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17" name="8-конечная звезда 1516"/>
            <p:cNvSpPr/>
            <p:nvPr/>
          </p:nvSpPr>
          <p:spPr>
            <a:xfrm rot="1262594">
              <a:off x="3512979" y="1317945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18" name="8-конечная звезда 1517"/>
            <p:cNvSpPr/>
            <p:nvPr/>
          </p:nvSpPr>
          <p:spPr>
            <a:xfrm rot="1262594">
              <a:off x="4153969" y="1153581"/>
              <a:ext cx="72483" cy="72483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519" name="Прямая соединительная линия 1518"/>
            <p:cNvCxnSpPr>
              <a:stCxn id="1515" idx="4"/>
              <a:endCxn id="1517" idx="0"/>
            </p:cNvCxnSpPr>
            <p:nvPr/>
          </p:nvCxnSpPr>
          <p:spPr>
            <a:xfrm rot="9917941">
              <a:off x="3562163" y="1342336"/>
              <a:ext cx="53509" cy="3798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20" name="Прямая соединительная линия 1519"/>
            <p:cNvCxnSpPr>
              <a:stCxn id="1517" idx="4"/>
              <a:endCxn id="1514" idx="1"/>
            </p:cNvCxnSpPr>
            <p:nvPr/>
          </p:nvCxnSpPr>
          <p:spPr>
            <a:xfrm rot="9917941" flipH="1">
              <a:off x="3509274" y="1292124"/>
              <a:ext cx="5514" cy="4078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21" name="Прямая соединительная линия 1520"/>
            <p:cNvCxnSpPr>
              <a:stCxn id="1514" idx="6"/>
              <a:endCxn id="1516" idx="1"/>
            </p:cNvCxnSpPr>
            <p:nvPr/>
          </p:nvCxnSpPr>
          <p:spPr>
            <a:xfrm rot="4517941" flipH="1" flipV="1">
              <a:off x="3457984" y="1183603"/>
              <a:ext cx="100789" cy="2635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22" name="Прямая соединительная линия 1521"/>
            <p:cNvCxnSpPr>
              <a:stCxn id="1509" idx="7"/>
              <a:endCxn id="1507" idx="3"/>
            </p:cNvCxnSpPr>
            <p:nvPr/>
          </p:nvCxnSpPr>
          <p:spPr>
            <a:xfrm rot="4517941" flipH="1" flipV="1">
              <a:off x="3879700" y="953882"/>
              <a:ext cx="32818" cy="9787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23" name="Прямая соединительная линия 1522"/>
            <p:cNvCxnSpPr>
              <a:stCxn id="1509" idx="5"/>
              <a:endCxn id="1513" idx="1"/>
            </p:cNvCxnSpPr>
            <p:nvPr/>
          </p:nvCxnSpPr>
          <p:spPr>
            <a:xfrm rot="15317941" flipV="1">
              <a:off x="3663241" y="898541"/>
              <a:ext cx="124245" cy="15750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24" name="Прямая соединительная линия 1523"/>
            <p:cNvCxnSpPr>
              <a:stCxn id="1510" idx="4"/>
              <a:endCxn id="1511" idx="1"/>
            </p:cNvCxnSpPr>
            <p:nvPr/>
          </p:nvCxnSpPr>
          <p:spPr>
            <a:xfrm rot="9917941">
              <a:off x="3820776" y="1207582"/>
              <a:ext cx="101768" cy="9651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25" name="Прямая соединительная линия 1524"/>
            <p:cNvCxnSpPr>
              <a:stCxn id="1511" idx="6"/>
              <a:endCxn id="1509" idx="1"/>
            </p:cNvCxnSpPr>
            <p:nvPr/>
          </p:nvCxnSpPr>
          <p:spPr>
            <a:xfrm rot="4517941" flipH="1" flipV="1">
              <a:off x="3776922" y="1091437"/>
              <a:ext cx="94313" cy="5607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26" name="Прямая соединительная линия 1525"/>
            <p:cNvCxnSpPr>
              <a:stCxn id="1514" idx="0"/>
              <a:endCxn id="1511" idx="2"/>
            </p:cNvCxnSpPr>
            <p:nvPr/>
          </p:nvCxnSpPr>
          <p:spPr>
            <a:xfrm rot="20717941">
              <a:off x="3519071" y="1244220"/>
              <a:ext cx="273254" cy="1326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27" name="Прямая соединительная линия 1526"/>
            <p:cNvCxnSpPr>
              <a:stCxn id="1513" idx="6"/>
              <a:endCxn id="1512" idx="3"/>
            </p:cNvCxnSpPr>
            <p:nvPr/>
          </p:nvCxnSpPr>
          <p:spPr>
            <a:xfrm rot="5400000" flipH="1" flipV="1">
              <a:off x="3766202" y="625732"/>
              <a:ext cx="110033" cy="37899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28" name="Прямая соединительная линия 1527"/>
            <p:cNvCxnSpPr>
              <a:stCxn id="1507" idx="6"/>
              <a:endCxn id="1512" idx="7"/>
            </p:cNvCxnSpPr>
            <p:nvPr/>
          </p:nvCxnSpPr>
          <p:spPr>
            <a:xfrm rot="5400000" flipH="1" flipV="1">
              <a:off x="3916818" y="795117"/>
              <a:ext cx="200077" cy="8641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29" name="Прямая соединительная линия 1528"/>
            <p:cNvCxnSpPr>
              <a:stCxn id="1510" idx="0"/>
              <a:endCxn id="1518" idx="3"/>
            </p:cNvCxnSpPr>
            <p:nvPr/>
          </p:nvCxnSpPr>
          <p:spPr>
            <a:xfrm rot="20717941" flipV="1">
              <a:off x="3973111" y="1228272"/>
              <a:ext cx="194395" cy="5699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30" name="Прямая соединительная линия 1529"/>
            <p:cNvCxnSpPr>
              <a:stCxn id="1518" idx="5"/>
              <a:endCxn id="1507" idx="5"/>
            </p:cNvCxnSpPr>
            <p:nvPr/>
          </p:nvCxnSpPr>
          <p:spPr>
            <a:xfrm rot="16200000" flipV="1">
              <a:off x="3955335" y="936543"/>
              <a:ext cx="217814" cy="22250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58" name="Группа 1536"/>
          <p:cNvGrpSpPr/>
          <p:nvPr/>
        </p:nvGrpSpPr>
        <p:grpSpPr>
          <a:xfrm rot="21798">
            <a:off x="3893346" y="1000108"/>
            <a:ext cx="696517" cy="357190"/>
            <a:chOff x="3365448" y="434919"/>
            <a:chExt cx="780759" cy="400391"/>
          </a:xfrm>
        </p:grpSpPr>
        <p:cxnSp>
          <p:nvCxnSpPr>
            <p:cNvPr id="1538" name="Прямая соединительная линия 1537"/>
            <p:cNvCxnSpPr>
              <a:stCxn id="1542" idx="6"/>
              <a:endCxn id="1544" idx="0"/>
            </p:cNvCxnSpPr>
            <p:nvPr/>
          </p:nvCxnSpPr>
          <p:spPr>
            <a:xfrm rot="16200000" flipV="1">
              <a:off x="4012805" y="470477"/>
              <a:ext cx="101003" cy="12427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39" name="Прямая соединительная линия 1538"/>
            <p:cNvCxnSpPr>
              <a:stCxn id="1547" idx="7"/>
              <a:endCxn id="1544" idx="0"/>
            </p:cNvCxnSpPr>
            <p:nvPr/>
          </p:nvCxnSpPr>
          <p:spPr>
            <a:xfrm rot="16200000" flipH="1">
              <a:off x="3936040" y="416982"/>
              <a:ext cx="34363" cy="9589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540" name="8-конечная звезда 1539"/>
            <p:cNvSpPr/>
            <p:nvPr/>
          </p:nvSpPr>
          <p:spPr>
            <a:xfrm rot="1262594">
              <a:off x="3652780" y="509516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41" name="8-конечная звезда 1540"/>
            <p:cNvSpPr/>
            <p:nvPr/>
          </p:nvSpPr>
          <p:spPr>
            <a:xfrm rot="1262594">
              <a:off x="3724217" y="580953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42" name="8-конечная звезда 1541"/>
            <p:cNvSpPr/>
            <p:nvPr/>
          </p:nvSpPr>
          <p:spPr>
            <a:xfrm rot="1262594">
              <a:off x="4081407" y="580953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43" name="8-конечная звезда 1542"/>
            <p:cNvSpPr/>
            <p:nvPr/>
          </p:nvSpPr>
          <p:spPr>
            <a:xfrm rot="1262594">
              <a:off x="3509904" y="652392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44" name="8-конечная звезда 1543"/>
            <p:cNvSpPr/>
            <p:nvPr/>
          </p:nvSpPr>
          <p:spPr>
            <a:xfrm rot="1262594">
              <a:off x="3938531" y="438077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45" name="8-конечная звезда 1544"/>
            <p:cNvSpPr/>
            <p:nvPr/>
          </p:nvSpPr>
          <p:spPr>
            <a:xfrm rot="1262594">
              <a:off x="3365448" y="579374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46" name="8-конечная звезда 1545"/>
            <p:cNvSpPr/>
            <p:nvPr/>
          </p:nvSpPr>
          <p:spPr>
            <a:xfrm rot="1262594">
              <a:off x="3935374" y="649234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47" name="8-конечная звезда 1546"/>
            <p:cNvSpPr/>
            <p:nvPr/>
          </p:nvSpPr>
          <p:spPr>
            <a:xfrm rot="1262594">
              <a:off x="3863935" y="434919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48" name="8-конечная звезда 1547"/>
            <p:cNvSpPr/>
            <p:nvPr/>
          </p:nvSpPr>
          <p:spPr>
            <a:xfrm rot="1262594">
              <a:off x="3506746" y="521964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49" name="8-конечная звезда 1548"/>
            <p:cNvSpPr/>
            <p:nvPr/>
          </p:nvSpPr>
          <p:spPr>
            <a:xfrm rot="1262594">
              <a:off x="3649621" y="720672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50" name="8-конечная звезда 1549"/>
            <p:cNvSpPr/>
            <p:nvPr/>
          </p:nvSpPr>
          <p:spPr>
            <a:xfrm rot="1262594">
              <a:off x="3506746" y="792110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551" name="Прямая соединительная линия 1550"/>
            <p:cNvCxnSpPr>
              <a:stCxn id="1541" idx="7"/>
              <a:endCxn id="1546" idx="4"/>
            </p:cNvCxnSpPr>
            <p:nvPr/>
          </p:nvCxnSpPr>
          <p:spPr>
            <a:xfrm rot="16200000" flipH="1">
              <a:off x="3830079" y="556342"/>
              <a:ext cx="62881" cy="15059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52" name="Прямая соединительная линия 1551"/>
            <p:cNvCxnSpPr>
              <a:stCxn id="1546" idx="0"/>
              <a:endCxn id="1542" idx="3"/>
            </p:cNvCxnSpPr>
            <p:nvPr/>
          </p:nvCxnSpPr>
          <p:spPr>
            <a:xfrm flipV="1">
              <a:off x="3977133" y="626509"/>
              <a:ext cx="107066" cy="5208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53" name="Прямая соединительная линия 1552"/>
            <p:cNvCxnSpPr>
              <a:stCxn id="1540" idx="7"/>
              <a:endCxn id="1547" idx="4"/>
            </p:cNvCxnSpPr>
            <p:nvPr/>
          </p:nvCxnSpPr>
          <p:spPr>
            <a:xfrm rot="5400000" flipH="1" flipV="1">
              <a:off x="3750084" y="413468"/>
              <a:ext cx="79997" cy="15058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54" name="Прямая соединительная линия 1553"/>
            <p:cNvCxnSpPr>
              <a:stCxn id="1541" idx="5"/>
              <a:endCxn id="1540" idx="0"/>
            </p:cNvCxnSpPr>
            <p:nvPr/>
          </p:nvCxnSpPr>
          <p:spPr>
            <a:xfrm rot="16200000" flipV="1">
              <a:off x="3714343" y="554627"/>
              <a:ext cx="30195" cy="2804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55" name="Прямая соединительная линия 1554"/>
            <p:cNvCxnSpPr>
              <a:stCxn id="1540" idx="4"/>
              <a:endCxn id="1548" idx="0"/>
            </p:cNvCxnSpPr>
            <p:nvPr/>
          </p:nvCxnSpPr>
          <p:spPr>
            <a:xfrm rot="10800000" flipV="1">
              <a:off x="3548505" y="530282"/>
              <a:ext cx="106436" cy="2103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56" name="Прямая соединительная линия 1555"/>
            <p:cNvCxnSpPr>
              <a:stCxn id="1548" idx="3"/>
              <a:endCxn id="1545" idx="6"/>
            </p:cNvCxnSpPr>
            <p:nvPr/>
          </p:nvCxnSpPr>
          <p:spPr>
            <a:xfrm rot="5400000">
              <a:off x="3440955" y="513524"/>
              <a:ext cx="28840" cy="10646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57" name="Прямая соединительная линия 1556"/>
            <p:cNvCxnSpPr>
              <a:stCxn id="1543" idx="7"/>
              <a:endCxn id="1541" idx="3"/>
            </p:cNvCxnSpPr>
            <p:nvPr/>
          </p:nvCxnSpPr>
          <p:spPr>
            <a:xfrm rot="5400000" flipH="1" flipV="1">
              <a:off x="3626897" y="571525"/>
              <a:ext cx="45127" cy="15509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58" name="Прямая соединительная линия 1557"/>
            <p:cNvCxnSpPr>
              <a:stCxn id="1543" idx="3"/>
              <a:endCxn id="1545" idx="1"/>
            </p:cNvCxnSpPr>
            <p:nvPr/>
          </p:nvCxnSpPr>
          <p:spPr>
            <a:xfrm rot="5400000" flipH="1">
              <a:off x="3424604" y="609856"/>
              <a:ext cx="66900" cy="10928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59" name="Прямая соединительная линия 1558"/>
            <p:cNvCxnSpPr>
              <a:stCxn id="1549" idx="3"/>
              <a:endCxn id="1543" idx="0"/>
            </p:cNvCxnSpPr>
            <p:nvPr/>
          </p:nvCxnSpPr>
          <p:spPr>
            <a:xfrm rot="5400000" flipH="1">
              <a:off x="3584703" y="684266"/>
              <a:ext cx="54617" cy="7893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60" name="Прямая соединительная линия 1559"/>
            <p:cNvCxnSpPr>
              <a:stCxn id="1550" idx="6"/>
              <a:endCxn id="1543" idx="2"/>
            </p:cNvCxnSpPr>
            <p:nvPr/>
          </p:nvCxnSpPr>
          <p:spPr>
            <a:xfrm rot="16200000" flipV="1">
              <a:off x="3494126" y="751575"/>
              <a:ext cx="78520" cy="543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562" name="TextBox 1561"/>
          <p:cNvSpPr txBox="1"/>
          <p:nvPr/>
        </p:nvSpPr>
        <p:spPr>
          <a:xfrm rot="21428907">
            <a:off x="3675003" y="1582718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ОРІОН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1563" name="TextBox 1562"/>
          <p:cNvSpPr txBox="1"/>
          <p:nvPr/>
        </p:nvSpPr>
        <p:spPr>
          <a:xfrm rot="21428907">
            <a:off x="3718874" y="939776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ЗАЄЦЬ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grpSp>
        <p:nvGrpSpPr>
          <p:cNvPr id="59" name="Группа 1563"/>
          <p:cNvGrpSpPr/>
          <p:nvPr/>
        </p:nvGrpSpPr>
        <p:grpSpPr>
          <a:xfrm>
            <a:off x="4572000" y="1379220"/>
            <a:ext cx="1256069" cy="478144"/>
            <a:chOff x="4294142" y="785794"/>
            <a:chExt cx="1256069" cy="478144"/>
          </a:xfrm>
        </p:grpSpPr>
        <p:cxnSp>
          <p:nvCxnSpPr>
            <p:cNvPr id="1565" name="Прямая соединительная линия 1564"/>
            <p:cNvCxnSpPr>
              <a:stCxn id="1574" idx="4"/>
              <a:endCxn id="1575" idx="0"/>
            </p:cNvCxnSpPr>
            <p:nvPr/>
          </p:nvCxnSpPr>
          <p:spPr>
            <a:xfrm rot="10800000">
              <a:off x="4620075" y="1178656"/>
              <a:ext cx="46726" cy="5592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66" name="Прямая соединительная линия 1565"/>
            <p:cNvCxnSpPr>
              <a:stCxn id="1575" idx="4"/>
              <a:endCxn id="1572" idx="1"/>
            </p:cNvCxnSpPr>
            <p:nvPr/>
          </p:nvCxnSpPr>
          <p:spPr>
            <a:xfrm rot="10800000">
              <a:off x="4465813" y="1119201"/>
              <a:ext cx="113945" cy="4394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567" name="8-конечная звезда 1566"/>
            <p:cNvSpPr/>
            <p:nvPr/>
          </p:nvSpPr>
          <p:spPr>
            <a:xfrm rot="1262594">
              <a:off x="4294142" y="84485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68" name="8-конечная звезда 1567"/>
            <p:cNvSpPr/>
            <p:nvPr/>
          </p:nvSpPr>
          <p:spPr>
            <a:xfrm rot="1262594">
              <a:off x="5222837" y="793689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69" name="8-конечная звезда 1568"/>
            <p:cNvSpPr/>
            <p:nvPr/>
          </p:nvSpPr>
          <p:spPr>
            <a:xfrm rot="1262594">
              <a:off x="4435440" y="785794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70" name="8-конечная звезда 1569"/>
            <p:cNvSpPr/>
            <p:nvPr/>
          </p:nvSpPr>
          <p:spPr>
            <a:xfrm rot="1262594">
              <a:off x="4935505" y="934985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71" name="8-конечная звезда 1570"/>
            <p:cNvSpPr/>
            <p:nvPr/>
          </p:nvSpPr>
          <p:spPr>
            <a:xfrm rot="1262594">
              <a:off x="5507011" y="1077861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72" name="8-конечная звезда 1571"/>
            <p:cNvSpPr/>
            <p:nvPr/>
          </p:nvSpPr>
          <p:spPr>
            <a:xfrm rot="1262594">
              <a:off x="4435441" y="1077861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73" name="8-конечная звезда 1572"/>
            <p:cNvSpPr/>
            <p:nvPr/>
          </p:nvSpPr>
          <p:spPr>
            <a:xfrm rot="1262594">
              <a:off x="4649753" y="1006423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74" name="8-конечная звезда 1573"/>
            <p:cNvSpPr/>
            <p:nvPr/>
          </p:nvSpPr>
          <p:spPr>
            <a:xfrm rot="1262594">
              <a:off x="4665360" y="1220738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75" name="8-конечная звезда 1574"/>
            <p:cNvSpPr/>
            <p:nvPr/>
          </p:nvSpPr>
          <p:spPr>
            <a:xfrm rot="1262594">
              <a:off x="4578316" y="1149299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576" name="Прямая соединительная линия 1575"/>
            <p:cNvCxnSpPr>
              <a:stCxn id="1584" idx="4"/>
              <a:endCxn id="1570" idx="7"/>
            </p:cNvCxnSpPr>
            <p:nvPr/>
          </p:nvCxnSpPr>
          <p:spPr>
            <a:xfrm rot="10800000">
              <a:off x="4976846" y="947814"/>
              <a:ext cx="319231" cy="7749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77" name="Прямая соединительная линия 1576"/>
            <p:cNvCxnSpPr>
              <a:stCxn id="1584" idx="7"/>
              <a:endCxn id="1568" idx="1"/>
            </p:cNvCxnSpPr>
            <p:nvPr/>
          </p:nvCxnSpPr>
          <p:spPr>
            <a:xfrm rot="16200000" flipV="1">
              <a:off x="5214037" y="892127"/>
              <a:ext cx="178677" cy="8514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78" name="Прямая соединительная линия 1577"/>
            <p:cNvCxnSpPr>
              <a:stCxn id="1569" idx="7"/>
              <a:endCxn id="1570" idx="4"/>
            </p:cNvCxnSpPr>
            <p:nvPr/>
          </p:nvCxnSpPr>
          <p:spPr>
            <a:xfrm rot="16200000" flipH="1">
              <a:off x="4631760" y="643643"/>
              <a:ext cx="150206" cy="46016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79" name="Прямая соединительная линия 1578"/>
            <p:cNvCxnSpPr>
              <a:stCxn id="1567" idx="7"/>
              <a:endCxn id="1569" idx="3"/>
            </p:cNvCxnSpPr>
            <p:nvPr/>
          </p:nvCxnSpPr>
          <p:spPr>
            <a:xfrm rot="5400000" flipH="1" flipV="1">
              <a:off x="4369196" y="792786"/>
              <a:ext cx="44725" cy="9148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80" name="Прямая соединительная линия 1579"/>
            <p:cNvCxnSpPr>
              <a:stCxn id="1573" idx="7"/>
              <a:endCxn id="1570" idx="3"/>
            </p:cNvCxnSpPr>
            <p:nvPr/>
          </p:nvCxnSpPr>
          <p:spPr>
            <a:xfrm rot="5400000" flipH="1" flipV="1">
              <a:off x="4787281" y="869168"/>
              <a:ext cx="53896" cy="24627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81" name="Прямая соединительная линия 1580"/>
            <p:cNvCxnSpPr>
              <a:stCxn id="1572" idx="7"/>
              <a:endCxn id="1573" idx="3"/>
            </p:cNvCxnSpPr>
            <p:nvPr/>
          </p:nvCxnSpPr>
          <p:spPr>
            <a:xfrm rot="5400000" flipH="1" flipV="1">
              <a:off x="4537249" y="976326"/>
              <a:ext cx="53896" cy="17483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82" name="Прямая соединительная линия 1581"/>
            <p:cNvCxnSpPr>
              <a:stCxn id="1575" idx="0"/>
              <a:endCxn id="1573" idx="2"/>
            </p:cNvCxnSpPr>
            <p:nvPr/>
          </p:nvCxnSpPr>
          <p:spPr>
            <a:xfrm flipV="1">
              <a:off x="4620075" y="1048182"/>
              <a:ext cx="43522" cy="13047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83" name="Прямая соединительная линия 1582"/>
            <p:cNvCxnSpPr>
              <a:stCxn id="1571" idx="0"/>
              <a:endCxn id="1584" idx="0"/>
            </p:cNvCxnSpPr>
            <p:nvPr/>
          </p:nvCxnSpPr>
          <p:spPr>
            <a:xfrm flipH="1" flipV="1">
              <a:off x="5346474" y="1044698"/>
              <a:ext cx="202296" cy="6251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584" name="8-конечная звезда 1583"/>
            <p:cNvSpPr/>
            <p:nvPr/>
          </p:nvSpPr>
          <p:spPr>
            <a:xfrm rot="1262594">
              <a:off x="5294275" y="100800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</p:grpSp>
      <p:sp>
        <p:nvSpPr>
          <p:cNvPr id="1585" name="TextBox 1584"/>
          <p:cNvSpPr txBox="1"/>
          <p:nvPr/>
        </p:nvSpPr>
        <p:spPr>
          <a:xfrm rot="21418783">
            <a:off x="4861881" y="1591243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ЄДИНОРІГ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1586" name="8-конечная звезда 1585"/>
          <p:cNvSpPr/>
          <p:nvPr/>
        </p:nvSpPr>
        <p:spPr>
          <a:xfrm rot="1262594">
            <a:off x="4224282" y="652391"/>
            <a:ext cx="64800" cy="648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587" name="8-конечная звезда 1586"/>
          <p:cNvSpPr/>
          <p:nvPr/>
        </p:nvSpPr>
        <p:spPr>
          <a:xfrm rot="1262594">
            <a:off x="4367159" y="580953"/>
            <a:ext cx="64800" cy="648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588" name="8-конечная звезда 1587"/>
          <p:cNvSpPr/>
          <p:nvPr/>
        </p:nvSpPr>
        <p:spPr>
          <a:xfrm rot="1262594">
            <a:off x="4007338" y="649760"/>
            <a:ext cx="46800" cy="468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589" name="8-конечная звезда 1588"/>
          <p:cNvSpPr/>
          <p:nvPr/>
        </p:nvSpPr>
        <p:spPr>
          <a:xfrm rot="1262594">
            <a:off x="4159738" y="802160"/>
            <a:ext cx="46800" cy="468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590" name="8-конечная звезда 1589"/>
          <p:cNvSpPr/>
          <p:nvPr/>
        </p:nvSpPr>
        <p:spPr>
          <a:xfrm rot="1262594">
            <a:off x="4721717" y="506884"/>
            <a:ext cx="46800" cy="468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591" name="8-конечная звезда 1590"/>
          <p:cNvSpPr/>
          <p:nvPr/>
        </p:nvSpPr>
        <p:spPr>
          <a:xfrm rot="1262594">
            <a:off x="4435966" y="374962"/>
            <a:ext cx="46800" cy="468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592" name="8-конечная звезда 1591"/>
          <p:cNvSpPr/>
          <p:nvPr/>
        </p:nvSpPr>
        <p:spPr>
          <a:xfrm rot="1262594">
            <a:off x="4507403" y="578321"/>
            <a:ext cx="46800" cy="468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593" name="8-конечная звезда 1592"/>
          <p:cNvSpPr/>
          <p:nvPr/>
        </p:nvSpPr>
        <p:spPr>
          <a:xfrm rot="1262594">
            <a:off x="4793156" y="589276"/>
            <a:ext cx="46800" cy="468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cxnSp>
        <p:nvCxnSpPr>
          <p:cNvPr id="1594" name="Прямая соединительная линия 1593"/>
          <p:cNvCxnSpPr>
            <a:stCxn id="1589" idx="6"/>
            <a:endCxn id="1586" idx="2"/>
          </p:cNvCxnSpPr>
          <p:nvPr/>
        </p:nvCxnSpPr>
        <p:spPr>
          <a:xfrm rot="5400000" flipH="1" flipV="1">
            <a:off x="4173949" y="732622"/>
            <a:ext cx="88691" cy="53508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95" name="Прямая соединительная линия 1594"/>
          <p:cNvCxnSpPr>
            <a:stCxn id="1589" idx="4"/>
            <a:endCxn id="1588" idx="0"/>
          </p:cNvCxnSpPr>
          <p:nvPr/>
        </p:nvCxnSpPr>
        <p:spPr>
          <a:xfrm rot="10800000">
            <a:off x="4052577" y="681562"/>
            <a:ext cx="108722" cy="135596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01" name="Прямая соединительная линия 1600"/>
          <p:cNvCxnSpPr>
            <a:stCxn id="1592" idx="0"/>
            <a:endCxn id="1590" idx="2"/>
          </p:cNvCxnSpPr>
          <p:nvPr/>
        </p:nvCxnSpPr>
        <p:spPr>
          <a:xfrm flipV="1">
            <a:off x="4552642" y="552123"/>
            <a:ext cx="184073" cy="58000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02" name="Прямая соединительная линия 1601"/>
          <p:cNvCxnSpPr>
            <a:stCxn id="1593" idx="5"/>
            <a:endCxn id="1590" idx="0"/>
          </p:cNvCxnSpPr>
          <p:nvPr/>
        </p:nvCxnSpPr>
        <p:spPr>
          <a:xfrm rot="16200000" flipV="1">
            <a:off x="4760703" y="544939"/>
            <a:ext cx="52606" cy="40099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03" name="Прямая соединительная линия 1602"/>
          <p:cNvCxnSpPr>
            <a:stCxn id="1593" idx="3"/>
            <a:endCxn id="1592" idx="1"/>
          </p:cNvCxnSpPr>
          <p:nvPr/>
        </p:nvCxnSpPr>
        <p:spPr>
          <a:xfrm rot="5400000">
            <a:off x="4667274" y="495207"/>
            <a:ext cx="928" cy="254868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04" name="Прямая соединительная линия 1603"/>
          <p:cNvCxnSpPr>
            <a:stCxn id="1592" idx="0"/>
            <a:endCxn id="1591" idx="1"/>
          </p:cNvCxnSpPr>
          <p:nvPr/>
        </p:nvCxnSpPr>
        <p:spPr>
          <a:xfrm flipH="1" flipV="1">
            <a:off x="4468867" y="419746"/>
            <a:ext cx="83775" cy="190377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05" name="Прямая соединительная линия 1604"/>
          <p:cNvCxnSpPr>
            <a:stCxn id="1587" idx="6"/>
            <a:endCxn id="1591" idx="2"/>
          </p:cNvCxnSpPr>
          <p:nvPr/>
        </p:nvCxnSpPr>
        <p:spPr>
          <a:xfrm rot="5400000" flipH="1" flipV="1">
            <a:off x="4349622" y="481773"/>
            <a:ext cx="162913" cy="39771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06" name="Прямая соединительная линия 1605"/>
          <p:cNvCxnSpPr>
            <a:stCxn id="1587" idx="3"/>
            <a:endCxn id="1586" idx="7"/>
          </p:cNvCxnSpPr>
          <p:nvPr/>
        </p:nvCxnSpPr>
        <p:spPr>
          <a:xfrm rot="5400000">
            <a:off x="4305558" y="607242"/>
            <a:ext cx="45126" cy="83661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07" name="Прямая соединительная линия 1606"/>
          <p:cNvCxnSpPr>
            <a:stCxn id="1587" idx="0"/>
            <a:endCxn id="1592" idx="3"/>
          </p:cNvCxnSpPr>
          <p:nvPr/>
        </p:nvCxnSpPr>
        <p:spPr>
          <a:xfrm flipV="1">
            <a:off x="4429798" y="611222"/>
            <a:ext cx="79621" cy="13765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626" name="TextBox 1625"/>
          <p:cNvSpPr txBox="1"/>
          <p:nvPr/>
        </p:nvSpPr>
        <p:spPr>
          <a:xfrm rot="21424529">
            <a:off x="3871274" y="439239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ГОЛУБ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1688" name="TextBox 1687"/>
          <p:cNvSpPr txBox="1"/>
          <p:nvPr/>
        </p:nvSpPr>
        <p:spPr>
          <a:xfrm rot="21198477">
            <a:off x="4941379" y="1116449"/>
            <a:ext cx="74999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ВЕЛИКИЙ ПЕС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grpSp>
        <p:nvGrpSpPr>
          <p:cNvPr id="60" name="Группа 1680"/>
          <p:cNvGrpSpPr/>
          <p:nvPr/>
        </p:nvGrpSpPr>
        <p:grpSpPr>
          <a:xfrm>
            <a:off x="4643438" y="792109"/>
            <a:ext cx="910202" cy="630311"/>
            <a:chOff x="4654035" y="792109"/>
            <a:chExt cx="910202" cy="630311"/>
          </a:xfrm>
        </p:grpSpPr>
        <p:sp>
          <p:nvSpPr>
            <p:cNvPr id="1627" name="8-конечная звезда 1626"/>
            <p:cNvSpPr/>
            <p:nvPr/>
          </p:nvSpPr>
          <p:spPr>
            <a:xfrm rot="1262594">
              <a:off x="4938355" y="1226001"/>
              <a:ext cx="79200" cy="79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628" name="8-конечная звезда 1627"/>
            <p:cNvSpPr/>
            <p:nvPr/>
          </p:nvSpPr>
          <p:spPr>
            <a:xfrm rot="1262594">
              <a:off x="4654035" y="1153581"/>
              <a:ext cx="72483" cy="72483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629" name="8-конечная звезда 1628"/>
            <p:cNvSpPr/>
            <p:nvPr/>
          </p:nvSpPr>
          <p:spPr>
            <a:xfrm rot="1262594">
              <a:off x="4795788" y="1140148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630" name="8-конечная звезда 1629"/>
            <p:cNvSpPr/>
            <p:nvPr/>
          </p:nvSpPr>
          <p:spPr>
            <a:xfrm rot="1262594">
              <a:off x="4721718" y="1006950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632" name="8-конечная звезда 1631"/>
            <p:cNvSpPr/>
            <p:nvPr/>
          </p:nvSpPr>
          <p:spPr>
            <a:xfrm rot="1262594">
              <a:off x="5151398" y="936564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633" name="8-конечная звезда 1632"/>
            <p:cNvSpPr/>
            <p:nvPr/>
          </p:nvSpPr>
          <p:spPr>
            <a:xfrm rot="1262594">
              <a:off x="5294275" y="1079441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634" name="8-конечная звезда 1633"/>
            <p:cNvSpPr/>
            <p:nvPr/>
          </p:nvSpPr>
          <p:spPr>
            <a:xfrm rot="1262594">
              <a:off x="5510237" y="100800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635" name="8-конечная звезда 1634"/>
            <p:cNvSpPr/>
            <p:nvPr/>
          </p:nvSpPr>
          <p:spPr>
            <a:xfrm rot="1262594">
              <a:off x="5078382" y="792109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637" name="8-конечная звезда 1636"/>
            <p:cNvSpPr/>
            <p:nvPr/>
          </p:nvSpPr>
          <p:spPr>
            <a:xfrm rot="1262594">
              <a:off x="4722771" y="866775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638" name="8-конечная звезда 1637"/>
            <p:cNvSpPr/>
            <p:nvPr/>
          </p:nvSpPr>
          <p:spPr>
            <a:xfrm rot="1262594">
              <a:off x="5078382" y="1292176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639" name="8-конечная звезда 1638"/>
            <p:cNvSpPr/>
            <p:nvPr/>
          </p:nvSpPr>
          <p:spPr>
            <a:xfrm rot="1262594">
              <a:off x="5149820" y="1379220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640" name="8-конечная звезда 1639"/>
            <p:cNvSpPr/>
            <p:nvPr/>
          </p:nvSpPr>
          <p:spPr>
            <a:xfrm rot="1262594">
              <a:off x="5006944" y="1379220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641" name="Прямая соединительная линия 1640"/>
            <p:cNvCxnSpPr>
              <a:stCxn id="1637" idx="0"/>
              <a:endCxn id="1632" idx="3"/>
            </p:cNvCxnSpPr>
            <p:nvPr/>
          </p:nvCxnSpPr>
          <p:spPr>
            <a:xfrm>
              <a:off x="4774970" y="903470"/>
              <a:ext cx="378754" cy="7105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42" name="Прямая соединительная линия 1641"/>
            <p:cNvCxnSpPr>
              <a:stCxn id="1632" idx="5"/>
              <a:endCxn id="1635" idx="0"/>
            </p:cNvCxnSpPr>
            <p:nvPr/>
          </p:nvCxnSpPr>
          <p:spPr>
            <a:xfrm rot="16200000" flipV="1">
              <a:off x="5085076" y="856531"/>
              <a:ext cx="117425" cy="4729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43" name="Прямая соединительная линия 1642"/>
            <p:cNvCxnSpPr>
              <a:stCxn id="1629" idx="5"/>
              <a:endCxn id="1630" idx="1"/>
            </p:cNvCxnSpPr>
            <p:nvPr/>
          </p:nvCxnSpPr>
          <p:spPr>
            <a:xfrm rot="16200000" flipV="1">
              <a:off x="4739223" y="1067130"/>
              <a:ext cx="91206" cy="6041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44" name="Прямая соединительная линия 1643"/>
            <p:cNvCxnSpPr>
              <a:stCxn id="1629" idx="4"/>
              <a:endCxn id="1628" idx="0"/>
            </p:cNvCxnSpPr>
            <p:nvPr/>
          </p:nvCxnSpPr>
          <p:spPr>
            <a:xfrm rot="10800000" flipV="1">
              <a:off x="4724101" y="1160914"/>
              <a:ext cx="73848" cy="4192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45" name="Прямая соединительная линия 1644"/>
            <p:cNvCxnSpPr>
              <a:stCxn id="1627" idx="6"/>
              <a:endCxn id="1629" idx="7"/>
            </p:cNvCxnSpPr>
            <p:nvPr/>
          </p:nvCxnSpPr>
          <p:spPr>
            <a:xfrm rot="16200000" flipV="1">
              <a:off x="4890360" y="1126828"/>
              <a:ext cx="69250" cy="13437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46" name="Прямая соединительная линия 1645"/>
            <p:cNvCxnSpPr>
              <a:stCxn id="1640" idx="7"/>
              <a:endCxn id="1638" idx="3"/>
            </p:cNvCxnSpPr>
            <p:nvPr/>
          </p:nvCxnSpPr>
          <p:spPr>
            <a:xfrm rot="5400000" flipH="1" flipV="1">
              <a:off x="5029512" y="1341319"/>
              <a:ext cx="69502" cy="3195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47" name="Прямая соединительная линия 1646"/>
            <p:cNvCxnSpPr>
              <a:stCxn id="1638" idx="5"/>
              <a:endCxn id="1627" idx="7"/>
            </p:cNvCxnSpPr>
            <p:nvPr/>
          </p:nvCxnSpPr>
          <p:spPr>
            <a:xfrm rot="16200000" flipV="1">
              <a:off x="5030420" y="1233245"/>
              <a:ext cx="44514" cy="7706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48" name="Прямая соединительная линия 1647"/>
            <p:cNvCxnSpPr>
              <a:stCxn id="1640" idx="1"/>
              <a:endCxn id="1639" idx="4"/>
            </p:cNvCxnSpPr>
            <p:nvPr/>
          </p:nvCxnSpPr>
          <p:spPr>
            <a:xfrm rot="5400000" flipH="1" flipV="1">
              <a:off x="5080540" y="1349839"/>
              <a:ext cx="27496" cy="11394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49" name="Прямая соединительная линия 1648"/>
            <p:cNvCxnSpPr>
              <a:stCxn id="1639" idx="6"/>
              <a:endCxn id="1638" idx="1"/>
            </p:cNvCxnSpPr>
            <p:nvPr/>
          </p:nvCxnSpPr>
          <p:spPr>
            <a:xfrm rot="16200000" flipV="1">
              <a:off x="5120393" y="1321877"/>
              <a:ext cx="47145" cy="7042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70" name="Прямая соединительная линия 1669"/>
            <p:cNvCxnSpPr>
              <a:stCxn id="1633" idx="7"/>
              <a:endCxn id="1634" idx="2"/>
            </p:cNvCxnSpPr>
            <p:nvPr/>
          </p:nvCxnSpPr>
          <p:spPr>
            <a:xfrm rot="5400000" flipH="1" flipV="1">
              <a:off x="5419107" y="987044"/>
              <a:ext cx="35276" cy="18159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71" name="Прямая соединительная линия 1670"/>
            <p:cNvCxnSpPr>
              <a:stCxn id="1633" idx="5"/>
              <a:endCxn id="1632" idx="1"/>
            </p:cNvCxnSpPr>
            <p:nvPr/>
          </p:nvCxnSpPr>
          <p:spPr>
            <a:xfrm rot="16200000" flipV="1">
              <a:off x="5203073" y="974527"/>
              <a:ext cx="93529" cy="12095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72" name="Прямая соединительная линия 1671"/>
            <p:cNvCxnSpPr>
              <a:stCxn id="1629" idx="6"/>
              <a:endCxn id="1632" idx="3"/>
            </p:cNvCxnSpPr>
            <p:nvPr/>
          </p:nvCxnSpPr>
          <p:spPr>
            <a:xfrm rot="5400000" flipH="1" flipV="1">
              <a:off x="4912882" y="901467"/>
              <a:ext cx="167782" cy="31390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73" name="Прямая соединительная линия 1672"/>
            <p:cNvCxnSpPr>
              <a:stCxn id="1627" idx="6"/>
              <a:endCxn id="1633" idx="3"/>
            </p:cNvCxnSpPr>
            <p:nvPr/>
          </p:nvCxnSpPr>
          <p:spPr>
            <a:xfrm rot="5400000" flipH="1" flipV="1">
              <a:off x="5088768" y="1020810"/>
              <a:ext cx="111238" cy="30442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691" name="Овал 1690"/>
          <p:cNvSpPr/>
          <p:nvPr/>
        </p:nvSpPr>
        <p:spPr>
          <a:xfrm>
            <a:off x="3643306" y="392604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692" name="Овал 1691"/>
          <p:cNvSpPr/>
          <p:nvPr/>
        </p:nvSpPr>
        <p:spPr>
          <a:xfrm>
            <a:off x="5786446" y="500042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693" name="Овал 1692"/>
          <p:cNvSpPr/>
          <p:nvPr/>
        </p:nvSpPr>
        <p:spPr>
          <a:xfrm>
            <a:off x="5286380" y="321166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694" name="Овал 1693"/>
          <p:cNvSpPr/>
          <p:nvPr/>
        </p:nvSpPr>
        <p:spPr>
          <a:xfrm rot="3951920">
            <a:off x="4729808" y="243941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695" name="Овал 1694"/>
          <p:cNvSpPr/>
          <p:nvPr/>
        </p:nvSpPr>
        <p:spPr>
          <a:xfrm>
            <a:off x="4143372" y="285728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697" name="Овал 1696"/>
          <p:cNvSpPr/>
          <p:nvPr/>
        </p:nvSpPr>
        <p:spPr>
          <a:xfrm rot="3951920">
            <a:off x="7101981" y="1505961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698" name="Овал 1697"/>
          <p:cNvSpPr/>
          <p:nvPr/>
        </p:nvSpPr>
        <p:spPr>
          <a:xfrm rot="3951920">
            <a:off x="7387733" y="2006027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699" name="Овал 1698"/>
          <p:cNvSpPr/>
          <p:nvPr/>
        </p:nvSpPr>
        <p:spPr>
          <a:xfrm rot="3951920">
            <a:off x="6720927" y="1101197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00" name="Овал 1699"/>
          <p:cNvSpPr/>
          <p:nvPr/>
        </p:nvSpPr>
        <p:spPr>
          <a:xfrm rot="3951920">
            <a:off x="6292299" y="744007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01" name="Овал 1700"/>
          <p:cNvSpPr/>
          <p:nvPr/>
        </p:nvSpPr>
        <p:spPr>
          <a:xfrm rot="3951920">
            <a:off x="7602047" y="2529957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02" name="Овал 1701"/>
          <p:cNvSpPr/>
          <p:nvPr/>
        </p:nvSpPr>
        <p:spPr>
          <a:xfrm rot="3951920">
            <a:off x="7721059" y="3077597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03" name="Овал 1702"/>
          <p:cNvSpPr/>
          <p:nvPr/>
        </p:nvSpPr>
        <p:spPr>
          <a:xfrm rot="3951920">
            <a:off x="7220993" y="5101725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04" name="Овал 1703"/>
          <p:cNvSpPr/>
          <p:nvPr/>
        </p:nvSpPr>
        <p:spPr>
          <a:xfrm rot="3951920">
            <a:off x="7459171" y="4649233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05" name="Овал 1704"/>
          <p:cNvSpPr/>
          <p:nvPr/>
        </p:nvSpPr>
        <p:spPr>
          <a:xfrm rot="3951920">
            <a:off x="7649620" y="4149167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06" name="Овал 1705"/>
          <p:cNvSpPr/>
          <p:nvPr/>
        </p:nvSpPr>
        <p:spPr>
          <a:xfrm rot="3951920">
            <a:off x="7721059" y="3577663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07" name="Овал 1706"/>
          <p:cNvSpPr/>
          <p:nvPr/>
        </p:nvSpPr>
        <p:spPr>
          <a:xfrm rot="3951920">
            <a:off x="5958973" y="6244733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08" name="Овал 1707"/>
          <p:cNvSpPr/>
          <p:nvPr/>
        </p:nvSpPr>
        <p:spPr>
          <a:xfrm rot="3951920">
            <a:off x="6435175" y="5958981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10" name="Овал 1709"/>
          <p:cNvSpPr/>
          <p:nvPr/>
        </p:nvSpPr>
        <p:spPr>
          <a:xfrm rot="3951920">
            <a:off x="5458907" y="6459047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11" name="Овал 1710"/>
          <p:cNvSpPr/>
          <p:nvPr/>
        </p:nvSpPr>
        <p:spPr>
          <a:xfrm rot="3951920">
            <a:off x="4887403" y="6578059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12" name="Овал 1711"/>
          <p:cNvSpPr/>
          <p:nvPr/>
        </p:nvSpPr>
        <p:spPr>
          <a:xfrm rot="3951920">
            <a:off x="4363472" y="6578059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13" name="Овал 1712"/>
          <p:cNvSpPr/>
          <p:nvPr/>
        </p:nvSpPr>
        <p:spPr>
          <a:xfrm rot="3951920">
            <a:off x="2291771" y="5649364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14" name="Овал 1713"/>
          <p:cNvSpPr/>
          <p:nvPr/>
        </p:nvSpPr>
        <p:spPr>
          <a:xfrm rot="3951920">
            <a:off x="2744263" y="6006555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15" name="Овал 1714"/>
          <p:cNvSpPr/>
          <p:nvPr/>
        </p:nvSpPr>
        <p:spPr>
          <a:xfrm rot="3951920">
            <a:off x="3220464" y="6292306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16" name="Овал 1715"/>
          <p:cNvSpPr/>
          <p:nvPr/>
        </p:nvSpPr>
        <p:spPr>
          <a:xfrm rot="3951920">
            <a:off x="3744395" y="6459047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17" name="Овал 1716"/>
          <p:cNvSpPr/>
          <p:nvPr/>
        </p:nvSpPr>
        <p:spPr>
          <a:xfrm rot="3951920">
            <a:off x="1934580" y="5220737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18" name="Овал 1717"/>
          <p:cNvSpPr/>
          <p:nvPr/>
        </p:nvSpPr>
        <p:spPr>
          <a:xfrm rot="3951920">
            <a:off x="1386941" y="3791978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19" name="Овал 1718"/>
          <p:cNvSpPr/>
          <p:nvPr/>
        </p:nvSpPr>
        <p:spPr>
          <a:xfrm rot="3951920">
            <a:off x="1505953" y="4315907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20" name="Овал 1719"/>
          <p:cNvSpPr/>
          <p:nvPr/>
        </p:nvSpPr>
        <p:spPr>
          <a:xfrm rot="3951920">
            <a:off x="1672693" y="4744535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21" name="Овал 1720"/>
          <p:cNvSpPr/>
          <p:nvPr/>
        </p:nvSpPr>
        <p:spPr>
          <a:xfrm rot="3951920">
            <a:off x="1458379" y="2672833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22" name="Овал 1721"/>
          <p:cNvSpPr/>
          <p:nvPr/>
        </p:nvSpPr>
        <p:spPr>
          <a:xfrm rot="3951920">
            <a:off x="1648829" y="2148903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23" name="Овал 1722"/>
          <p:cNvSpPr/>
          <p:nvPr/>
        </p:nvSpPr>
        <p:spPr>
          <a:xfrm rot="3951920">
            <a:off x="1386941" y="3244337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24" name="Овал 1723"/>
          <p:cNvSpPr/>
          <p:nvPr/>
        </p:nvSpPr>
        <p:spPr>
          <a:xfrm rot="3951920">
            <a:off x="1887007" y="1672701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25" name="Овал 1724"/>
          <p:cNvSpPr/>
          <p:nvPr/>
        </p:nvSpPr>
        <p:spPr>
          <a:xfrm rot="3951920">
            <a:off x="2220332" y="1244073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26" name="Овал 1725"/>
          <p:cNvSpPr/>
          <p:nvPr/>
        </p:nvSpPr>
        <p:spPr>
          <a:xfrm rot="3951920">
            <a:off x="2648961" y="886883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27" name="Овал 1726"/>
          <p:cNvSpPr/>
          <p:nvPr/>
        </p:nvSpPr>
        <p:spPr>
          <a:xfrm rot="3951920">
            <a:off x="3077587" y="601131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28" name="TextBox 1727"/>
          <p:cNvSpPr txBox="1"/>
          <p:nvPr/>
        </p:nvSpPr>
        <p:spPr>
          <a:xfrm>
            <a:off x="3892286" y="142852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15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729" name="TextBox 1728"/>
          <p:cNvSpPr txBox="1"/>
          <p:nvPr/>
        </p:nvSpPr>
        <p:spPr>
          <a:xfrm>
            <a:off x="3461148" y="238432"/>
            <a:ext cx="253596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731" name="TextBox 1730"/>
          <p:cNvSpPr txBox="1"/>
          <p:nvPr/>
        </p:nvSpPr>
        <p:spPr>
          <a:xfrm>
            <a:off x="4500562" y="95556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25</a:t>
            </a:r>
            <a:endParaRPr lang="uk-UA" sz="1100" spc="-150" dirty="0">
              <a:latin typeface="Bookman Old Style" pitchFamily="18" charset="0"/>
            </a:endParaRPr>
          </a:p>
        </p:txBody>
      </p:sp>
      <p:grpSp>
        <p:nvGrpSpPr>
          <p:cNvPr id="61" name="Группа 1197"/>
          <p:cNvGrpSpPr/>
          <p:nvPr/>
        </p:nvGrpSpPr>
        <p:grpSpPr>
          <a:xfrm rot="21354696">
            <a:off x="2583855" y="805065"/>
            <a:ext cx="1400198" cy="1093329"/>
            <a:chOff x="2144581" y="479367"/>
            <a:chExt cx="1460831" cy="1140676"/>
          </a:xfrm>
        </p:grpSpPr>
        <p:sp>
          <p:nvSpPr>
            <p:cNvPr id="1219" name="8-конечная звезда 1218"/>
            <p:cNvSpPr/>
            <p:nvPr/>
          </p:nvSpPr>
          <p:spPr>
            <a:xfrm rot="1262594">
              <a:off x="2578365" y="1117765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20" name="8-конечная звезда 1219"/>
            <p:cNvSpPr/>
            <p:nvPr/>
          </p:nvSpPr>
          <p:spPr>
            <a:xfrm rot="1262594">
              <a:off x="3551412" y="1194462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21" name="8-конечная звезда 1220"/>
            <p:cNvSpPr/>
            <p:nvPr/>
          </p:nvSpPr>
          <p:spPr>
            <a:xfrm rot="1262594">
              <a:off x="3384989" y="1332011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54" name="8-конечная звезда 1253"/>
            <p:cNvSpPr/>
            <p:nvPr/>
          </p:nvSpPr>
          <p:spPr>
            <a:xfrm rot="1262594">
              <a:off x="3095241" y="1304155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74" name="8-конечная звезда 1273"/>
            <p:cNvSpPr/>
            <p:nvPr/>
          </p:nvSpPr>
          <p:spPr>
            <a:xfrm rot="1262594">
              <a:off x="2929435" y="153307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77" name="8-конечная звезда 1276"/>
            <p:cNvSpPr/>
            <p:nvPr/>
          </p:nvSpPr>
          <p:spPr>
            <a:xfrm rot="1262594">
              <a:off x="3009220" y="146223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79" name="8-конечная звезда 1278"/>
            <p:cNvSpPr/>
            <p:nvPr/>
          </p:nvSpPr>
          <p:spPr>
            <a:xfrm rot="1262594">
              <a:off x="3548411" y="1127375"/>
              <a:ext cx="46799" cy="4679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80" name="8-конечная звезда 1279"/>
            <p:cNvSpPr/>
            <p:nvPr/>
          </p:nvSpPr>
          <p:spPr>
            <a:xfrm rot="1262594">
              <a:off x="3198092" y="1027614"/>
              <a:ext cx="46799" cy="4679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81" name="8-конечная звезда 1280"/>
            <p:cNvSpPr/>
            <p:nvPr/>
          </p:nvSpPr>
          <p:spPr>
            <a:xfrm rot="1262594">
              <a:off x="3071678" y="479367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83" name="8-конечная звезда 1282"/>
            <p:cNvSpPr/>
            <p:nvPr/>
          </p:nvSpPr>
          <p:spPr>
            <a:xfrm rot="1262594">
              <a:off x="3140705" y="559023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84" name="8-конечная звезда 1283"/>
            <p:cNvSpPr/>
            <p:nvPr/>
          </p:nvSpPr>
          <p:spPr>
            <a:xfrm rot="1262594">
              <a:off x="3247015" y="1388560"/>
              <a:ext cx="46799" cy="4679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85" name="8-конечная звезда 1284"/>
            <p:cNvSpPr/>
            <p:nvPr/>
          </p:nvSpPr>
          <p:spPr>
            <a:xfrm rot="1262594">
              <a:off x="2417342" y="1270696"/>
              <a:ext cx="46799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86" name="8-конечная звезда 1285"/>
            <p:cNvSpPr/>
            <p:nvPr/>
          </p:nvSpPr>
          <p:spPr>
            <a:xfrm rot="1262594">
              <a:off x="2906040" y="932018"/>
              <a:ext cx="46799" cy="4679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87" name="8-конечная звезда 1286"/>
            <p:cNvSpPr/>
            <p:nvPr/>
          </p:nvSpPr>
          <p:spPr>
            <a:xfrm rot="1262594">
              <a:off x="2831699" y="926704"/>
              <a:ext cx="46799" cy="4679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88" name="8-конечная звезда 1287"/>
            <p:cNvSpPr/>
            <p:nvPr/>
          </p:nvSpPr>
          <p:spPr>
            <a:xfrm rot="1262594">
              <a:off x="2811458" y="983820"/>
              <a:ext cx="46799" cy="4679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89" name="8-конечная звезда 1288"/>
            <p:cNvSpPr/>
            <p:nvPr/>
          </p:nvSpPr>
          <p:spPr>
            <a:xfrm rot="1262594">
              <a:off x="2730652" y="1068925"/>
              <a:ext cx="46799" cy="4679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90" name="8-конечная звезда 1289"/>
            <p:cNvSpPr/>
            <p:nvPr/>
          </p:nvSpPr>
          <p:spPr>
            <a:xfrm rot="1262594">
              <a:off x="2694603" y="1573243"/>
              <a:ext cx="46799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96" name="8-конечная звезда 1295"/>
            <p:cNvSpPr/>
            <p:nvPr/>
          </p:nvSpPr>
          <p:spPr>
            <a:xfrm rot="1262594">
              <a:off x="2144581" y="653426"/>
              <a:ext cx="46799" cy="4679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297" name="Прямая соединительная линия 1296"/>
            <p:cNvCxnSpPr>
              <a:stCxn id="1283" idx="5"/>
              <a:endCxn id="1281" idx="7"/>
            </p:cNvCxnSpPr>
            <p:nvPr/>
          </p:nvCxnSpPr>
          <p:spPr>
            <a:xfrm rot="16445304" flipV="1">
              <a:off x="3103093" y="505714"/>
              <a:ext cx="64882" cy="4287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99" name="Прямая соединительная линия 1298"/>
            <p:cNvCxnSpPr>
              <a:stCxn id="1290" idx="6"/>
              <a:endCxn id="1274" idx="2"/>
            </p:cNvCxnSpPr>
            <p:nvPr/>
          </p:nvCxnSpPr>
          <p:spPr>
            <a:xfrm rot="5645304" flipH="1" flipV="1">
              <a:off x="2833939" y="1469780"/>
              <a:ext cx="5267" cy="22052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00" name="Прямая соединительная линия 1299"/>
            <p:cNvCxnSpPr>
              <a:stCxn id="1274" idx="7"/>
              <a:endCxn id="1277" idx="2"/>
            </p:cNvCxnSpPr>
            <p:nvPr/>
          </p:nvCxnSpPr>
          <p:spPr>
            <a:xfrm rot="5645304" flipH="1" flipV="1">
              <a:off x="2984904" y="1510358"/>
              <a:ext cx="37827" cy="4282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01" name="Прямая соединительная линия 1300"/>
            <p:cNvCxnSpPr>
              <a:stCxn id="1277" idx="7"/>
              <a:endCxn id="1254" idx="2"/>
            </p:cNvCxnSpPr>
            <p:nvPr/>
          </p:nvCxnSpPr>
          <p:spPr>
            <a:xfrm rot="5645304" flipH="1" flipV="1">
              <a:off x="3024076" y="1395899"/>
              <a:ext cx="125287" cy="4282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02" name="Прямая соединительная линия 1301"/>
            <p:cNvCxnSpPr>
              <a:stCxn id="1254" idx="0"/>
              <a:endCxn id="1284" idx="4"/>
            </p:cNvCxnSpPr>
            <p:nvPr/>
          </p:nvCxnSpPr>
          <p:spPr>
            <a:xfrm rot="245304">
              <a:off x="3145333" y="1344536"/>
              <a:ext cx="105349" cy="5533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03" name="Прямая соединительная линия 1302"/>
            <p:cNvCxnSpPr>
              <a:stCxn id="1284" idx="0"/>
              <a:endCxn id="1221" idx="3"/>
            </p:cNvCxnSpPr>
            <p:nvPr/>
          </p:nvCxnSpPr>
          <p:spPr>
            <a:xfrm rot="245304" flipV="1">
              <a:off x="3294170" y="1366649"/>
              <a:ext cx="91227" cy="5703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04" name="Прямая соединительная линия 1303"/>
            <p:cNvCxnSpPr>
              <a:stCxn id="1221" idx="7"/>
              <a:endCxn id="1220" idx="4"/>
            </p:cNvCxnSpPr>
            <p:nvPr/>
          </p:nvCxnSpPr>
          <p:spPr>
            <a:xfrm rot="5645304" flipH="1" flipV="1">
              <a:off x="3422817" y="1226640"/>
              <a:ext cx="144242" cy="10653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05" name="Прямая соединительная линия 1304"/>
            <p:cNvCxnSpPr>
              <a:stCxn id="1289" idx="7"/>
              <a:endCxn id="1288" idx="2"/>
            </p:cNvCxnSpPr>
            <p:nvPr/>
          </p:nvCxnSpPr>
          <p:spPr>
            <a:xfrm rot="5645304" flipH="1" flipV="1">
              <a:off x="2772313" y="1032413"/>
              <a:ext cx="57265" cy="4705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06" name="Прямая соединительная линия 1305"/>
            <p:cNvCxnSpPr>
              <a:stCxn id="1219" idx="7"/>
              <a:endCxn id="1289" idx="3"/>
            </p:cNvCxnSpPr>
            <p:nvPr/>
          </p:nvCxnSpPr>
          <p:spPr>
            <a:xfrm rot="5645304" flipH="1" flipV="1">
              <a:off x="2661747" y="1067771"/>
              <a:ext cx="39212" cy="10008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07" name="Прямая соединительная линия 1306"/>
            <p:cNvCxnSpPr>
              <a:stCxn id="1219" idx="2"/>
              <a:endCxn id="1285" idx="7"/>
            </p:cNvCxnSpPr>
            <p:nvPr/>
          </p:nvCxnSpPr>
          <p:spPr>
            <a:xfrm rot="5645304">
              <a:off x="2466970" y="1164765"/>
              <a:ext cx="123858" cy="12503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08" name="Прямая соединительная линия 1307"/>
            <p:cNvCxnSpPr>
              <a:stCxn id="1285" idx="1"/>
              <a:endCxn id="1290" idx="5"/>
            </p:cNvCxnSpPr>
            <p:nvPr/>
          </p:nvCxnSpPr>
          <p:spPr>
            <a:xfrm rot="16445304" flipH="1">
              <a:off x="2459020" y="1307307"/>
              <a:ext cx="240704" cy="27612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10" name="Прямая соединительная линия 1309"/>
            <p:cNvCxnSpPr>
              <a:stCxn id="1286" idx="6"/>
              <a:endCxn id="1283" idx="2"/>
            </p:cNvCxnSpPr>
            <p:nvPr/>
          </p:nvCxnSpPr>
          <p:spPr>
            <a:xfrm rot="5645304" flipH="1" flipV="1">
              <a:off x="2874766" y="672007"/>
              <a:ext cx="344010" cy="19382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11" name="Прямая соединительная линия 1310"/>
            <p:cNvCxnSpPr>
              <a:stCxn id="1287" idx="0"/>
              <a:endCxn id="1286" idx="4"/>
            </p:cNvCxnSpPr>
            <p:nvPr/>
          </p:nvCxnSpPr>
          <p:spPr>
            <a:xfrm rot="245304" flipV="1">
              <a:off x="2877386" y="945937"/>
              <a:ext cx="29766" cy="1364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12" name="Прямая соединительная линия 1311"/>
            <p:cNvCxnSpPr>
              <a:stCxn id="1288" idx="0"/>
              <a:endCxn id="1287" idx="1"/>
            </p:cNvCxnSpPr>
            <p:nvPr/>
          </p:nvCxnSpPr>
          <p:spPr>
            <a:xfrm rot="245304" flipV="1">
              <a:off x="2858280" y="971263"/>
              <a:ext cx="4737" cy="4458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13" name="Прямая соединительная линия 1312"/>
            <p:cNvCxnSpPr>
              <a:stCxn id="1280" idx="0"/>
              <a:endCxn id="1279" idx="4"/>
            </p:cNvCxnSpPr>
            <p:nvPr/>
          </p:nvCxnSpPr>
          <p:spPr>
            <a:xfrm rot="245304">
              <a:off x="3240764" y="1070453"/>
              <a:ext cx="311774" cy="6088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19" name="Прямая соединительная линия 1318"/>
            <p:cNvCxnSpPr>
              <a:stCxn id="1296" idx="0"/>
              <a:endCxn id="1281" idx="3"/>
            </p:cNvCxnSpPr>
            <p:nvPr/>
          </p:nvCxnSpPr>
          <p:spPr>
            <a:xfrm rot="245304" flipV="1">
              <a:off x="2197109" y="480980"/>
              <a:ext cx="869294" cy="23553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20" name="Прямая соединительная линия 1319"/>
            <p:cNvCxnSpPr>
              <a:stCxn id="1220" idx="5"/>
              <a:endCxn id="1279" idx="1"/>
            </p:cNvCxnSpPr>
            <p:nvPr/>
          </p:nvCxnSpPr>
          <p:spPr>
            <a:xfrm rot="5645304" flipH="1" flipV="1">
              <a:off x="3561603" y="1178438"/>
              <a:ext cx="25555" cy="1207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369" name="TextBox 1368"/>
          <p:cNvSpPr txBox="1"/>
          <p:nvPr/>
        </p:nvSpPr>
        <p:spPr>
          <a:xfrm>
            <a:off x="3143240" y="1142984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ЕРІДАН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grpSp>
        <p:nvGrpSpPr>
          <p:cNvPr id="62" name="Группа 1493"/>
          <p:cNvGrpSpPr/>
          <p:nvPr/>
        </p:nvGrpSpPr>
        <p:grpSpPr>
          <a:xfrm>
            <a:off x="1792760" y="4140544"/>
            <a:ext cx="614178" cy="1056610"/>
            <a:chOff x="1792760" y="4140544"/>
            <a:chExt cx="614178" cy="1056610"/>
          </a:xfrm>
        </p:grpSpPr>
        <p:sp>
          <p:nvSpPr>
            <p:cNvPr id="1380" name="8-конечная звезда 1379"/>
            <p:cNvSpPr/>
            <p:nvPr/>
          </p:nvSpPr>
          <p:spPr>
            <a:xfrm rot="1262594">
              <a:off x="2009705" y="4140544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81" name="8-конечная звезда 1380"/>
            <p:cNvSpPr/>
            <p:nvPr/>
          </p:nvSpPr>
          <p:spPr>
            <a:xfrm rot="1262594">
              <a:off x="1792760" y="4221659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82" name="8-конечная звезда 1381"/>
            <p:cNvSpPr/>
            <p:nvPr/>
          </p:nvSpPr>
          <p:spPr>
            <a:xfrm rot="1262594">
              <a:off x="2007074" y="4650288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83" name="8-конечная звезда 1382"/>
            <p:cNvSpPr/>
            <p:nvPr/>
          </p:nvSpPr>
          <p:spPr>
            <a:xfrm rot="1262594">
              <a:off x="2149950" y="4435973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84" name="8-конечная звезда 1383"/>
            <p:cNvSpPr/>
            <p:nvPr/>
          </p:nvSpPr>
          <p:spPr>
            <a:xfrm rot="1262594">
              <a:off x="2149950" y="4864602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85" name="8-конечная звезда 1384"/>
            <p:cNvSpPr/>
            <p:nvPr/>
          </p:nvSpPr>
          <p:spPr>
            <a:xfrm rot="1262594">
              <a:off x="2292825" y="5150354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86" name="8-конечная звезда 1385"/>
            <p:cNvSpPr/>
            <p:nvPr/>
          </p:nvSpPr>
          <p:spPr>
            <a:xfrm rot="1262594">
              <a:off x="2363738" y="5093996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388" name="Прямая соединительная линия 1387"/>
            <p:cNvCxnSpPr>
              <a:stCxn id="1381" idx="7"/>
              <a:endCxn id="1380" idx="3"/>
            </p:cNvCxnSpPr>
            <p:nvPr/>
          </p:nvCxnSpPr>
          <p:spPr>
            <a:xfrm rot="5400000" flipH="1" flipV="1">
              <a:off x="1900291" y="4123353"/>
              <a:ext cx="49458" cy="17495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89" name="Прямая соединительная линия 1388"/>
            <p:cNvCxnSpPr>
              <a:stCxn id="1383" idx="5"/>
              <a:endCxn id="1380" idx="1"/>
            </p:cNvCxnSpPr>
            <p:nvPr/>
          </p:nvCxnSpPr>
          <p:spPr>
            <a:xfrm rot="16200000" flipV="1">
              <a:off x="1991837" y="4265977"/>
              <a:ext cx="235437" cy="10858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90" name="Прямая соединительная линия 1389"/>
            <p:cNvCxnSpPr>
              <a:stCxn id="1382" idx="4"/>
              <a:endCxn id="1381" idx="1"/>
            </p:cNvCxnSpPr>
            <p:nvPr/>
          </p:nvCxnSpPr>
          <p:spPr>
            <a:xfrm rot="10800000">
              <a:off x="1825661" y="4266444"/>
              <a:ext cx="182974" cy="39884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91" name="Прямая соединительная линия 1390"/>
            <p:cNvCxnSpPr>
              <a:stCxn id="1384" idx="6"/>
              <a:endCxn id="1383" idx="2"/>
            </p:cNvCxnSpPr>
            <p:nvPr/>
          </p:nvCxnSpPr>
          <p:spPr>
            <a:xfrm rot="16200000" flipV="1">
              <a:off x="1980875" y="4665286"/>
              <a:ext cx="384951" cy="1680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92" name="Прямая соединительная линия 1391"/>
            <p:cNvCxnSpPr>
              <a:stCxn id="1384" idx="0"/>
              <a:endCxn id="1382" idx="1"/>
            </p:cNvCxnSpPr>
            <p:nvPr/>
          </p:nvCxnSpPr>
          <p:spPr>
            <a:xfrm flipH="1" flipV="1">
              <a:off x="2039975" y="4695072"/>
              <a:ext cx="155214" cy="20133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93" name="Прямая соединительная линия 1392"/>
            <p:cNvCxnSpPr>
              <a:stCxn id="1386" idx="2"/>
              <a:endCxn id="1385" idx="7"/>
            </p:cNvCxnSpPr>
            <p:nvPr/>
          </p:nvCxnSpPr>
          <p:spPr>
            <a:xfrm rot="5400000">
              <a:off x="2343347" y="5130018"/>
              <a:ext cx="28498" cy="3997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09" name="Прямая соединительная линия 1408"/>
            <p:cNvCxnSpPr>
              <a:stCxn id="1385" idx="4"/>
              <a:endCxn id="1384" idx="1"/>
            </p:cNvCxnSpPr>
            <p:nvPr/>
          </p:nvCxnSpPr>
          <p:spPr>
            <a:xfrm rot="10800000">
              <a:off x="2182852" y="4909386"/>
              <a:ext cx="111535" cy="25596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10" name="Прямая соединительная линия 1409"/>
            <p:cNvCxnSpPr>
              <a:stCxn id="1386" idx="4"/>
              <a:endCxn id="1384" idx="1"/>
            </p:cNvCxnSpPr>
            <p:nvPr/>
          </p:nvCxnSpPr>
          <p:spPr>
            <a:xfrm rot="10800000">
              <a:off x="2182851" y="4909386"/>
              <a:ext cx="182328" cy="19845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493" name="TextBox 1492"/>
          <p:cNvSpPr txBox="1"/>
          <p:nvPr/>
        </p:nvSpPr>
        <p:spPr>
          <a:xfrm rot="3270530">
            <a:off x="1593435" y="4712403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ПД РИБА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1531" name="8-конечная звезда 1530"/>
          <p:cNvSpPr/>
          <p:nvPr/>
        </p:nvSpPr>
        <p:spPr>
          <a:xfrm rot="1262594">
            <a:off x="5008523" y="365060"/>
            <a:ext cx="54000" cy="540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grpSp>
        <p:nvGrpSpPr>
          <p:cNvPr id="63" name="Группа 1682"/>
          <p:cNvGrpSpPr/>
          <p:nvPr/>
        </p:nvGrpSpPr>
        <p:grpSpPr>
          <a:xfrm>
            <a:off x="5060722" y="401756"/>
            <a:ext cx="2493877" cy="2152192"/>
            <a:chOff x="5060722" y="401756"/>
            <a:chExt cx="2493877" cy="2152192"/>
          </a:xfrm>
        </p:grpSpPr>
        <p:cxnSp>
          <p:nvCxnSpPr>
            <p:cNvPr id="709" name="Прямая соединительная линия 708"/>
            <p:cNvCxnSpPr>
              <a:stCxn id="1536" idx="5"/>
              <a:endCxn id="1535" idx="1"/>
            </p:cNvCxnSpPr>
            <p:nvPr/>
          </p:nvCxnSpPr>
          <p:spPr>
            <a:xfrm rot="5400000" flipH="1" flipV="1">
              <a:off x="6276013" y="1313207"/>
              <a:ext cx="95572" cy="1714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331" name="8-конечная звезда 1330"/>
            <p:cNvSpPr/>
            <p:nvPr/>
          </p:nvSpPr>
          <p:spPr>
            <a:xfrm rot="1262594">
              <a:off x="6221917" y="1649892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387" name="Прямая соединительная линия 1386"/>
            <p:cNvCxnSpPr>
              <a:stCxn id="1533" idx="4"/>
              <a:endCxn id="1532" idx="0"/>
            </p:cNvCxnSpPr>
            <p:nvPr/>
          </p:nvCxnSpPr>
          <p:spPr>
            <a:xfrm rot="10800000">
              <a:off x="5489351" y="687508"/>
              <a:ext cx="521105" cy="19492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532" name="8-конечная звезда 1531"/>
            <p:cNvSpPr/>
            <p:nvPr/>
          </p:nvSpPr>
          <p:spPr>
            <a:xfrm rot="1262594">
              <a:off x="5437151" y="65081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33" name="8-конечная звезда 1532"/>
            <p:cNvSpPr/>
            <p:nvPr/>
          </p:nvSpPr>
          <p:spPr>
            <a:xfrm rot="1262594">
              <a:off x="6008654" y="865125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34" name="8-конечная звезда 1533"/>
            <p:cNvSpPr/>
            <p:nvPr/>
          </p:nvSpPr>
          <p:spPr>
            <a:xfrm rot="1262594">
              <a:off x="5794341" y="129375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35" name="8-конечная звезда 1534"/>
            <p:cNvSpPr/>
            <p:nvPr/>
          </p:nvSpPr>
          <p:spPr>
            <a:xfrm rot="1262594">
              <a:off x="6294406" y="1222317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36" name="8-конечная звезда 1535"/>
            <p:cNvSpPr/>
            <p:nvPr/>
          </p:nvSpPr>
          <p:spPr>
            <a:xfrm rot="1262594">
              <a:off x="6295985" y="1366771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61" name="8-конечная звезда 1560"/>
            <p:cNvSpPr/>
            <p:nvPr/>
          </p:nvSpPr>
          <p:spPr>
            <a:xfrm rot="1262594">
              <a:off x="6794472" y="1293755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96" name="8-конечная звезда 1595"/>
            <p:cNvSpPr/>
            <p:nvPr/>
          </p:nvSpPr>
          <p:spPr>
            <a:xfrm rot="1262594">
              <a:off x="6079040" y="721198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97" name="8-конечная звезда 1596"/>
            <p:cNvSpPr/>
            <p:nvPr/>
          </p:nvSpPr>
          <p:spPr>
            <a:xfrm rot="1262594">
              <a:off x="7507799" y="2507148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98" name="8-конечная звезда 1597"/>
            <p:cNvSpPr/>
            <p:nvPr/>
          </p:nvSpPr>
          <p:spPr>
            <a:xfrm rot="1262594">
              <a:off x="7150609" y="1875160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99" name="8-конечная звезда 1598"/>
            <p:cNvSpPr/>
            <p:nvPr/>
          </p:nvSpPr>
          <p:spPr>
            <a:xfrm rot="1262594">
              <a:off x="6875812" y="1517970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600" name="Прямая соединительная линия 1599"/>
            <p:cNvCxnSpPr>
              <a:stCxn id="1599" idx="6"/>
              <a:endCxn id="1561" idx="1"/>
            </p:cNvCxnSpPr>
            <p:nvPr/>
          </p:nvCxnSpPr>
          <p:spPr>
            <a:xfrm rot="16200000" flipV="1">
              <a:off x="6782974" y="1394890"/>
              <a:ext cx="174102" cy="7517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08" name="Прямая соединительная линия 1607"/>
            <p:cNvCxnSpPr>
              <a:stCxn id="1331" idx="7"/>
              <a:endCxn id="1536" idx="2"/>
            </p:cNvCxnSpPr>
            <p:nvPr/>
          </p:nvCxnSpPr>
          <p:spPr>
            <a:xfrm rot="5400000" flipH="1" flipV="1">
              <a:off x="6174536" y="1521576"/>
              <a:ext cx="234381" cy="5005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09" name="Прямая соединительная линия 1608"/>
            <p:cNvCxnSpPr>
              <a:stCxn id="1535" idx="6"/>
              <a:endCxn id="1533" idx="0"/>
            </p:cNvCxnSpPr>
            <p:nvPr/>
          </p:nvCxnSpPr>
          <p:spPr>
            <a:xfrm rot="16200000" flipV="1">
              <a:off x="6034828" y="927845"/>
              <a:ext cx="322298" cy="27024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10" name="Прямая соединительная линия 1609"/>
            <p:cNvCxnSpPr>
              <a:stCxn id="1534" idx="6"/>
              <a:endCxn id="1533" idx="2"/>
            </p:cNvCxnSpPr>
            <p:nvPr/>
          </p:nvCxnSpPr>
          <p:spPr>
            <a:xfrm rot="5400000" flipH="1" flipV="1">
              <a:off x="5739382" y="1008978"/>
              <a:ext cx="378230" cy="19492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11" name="Прямая соединительная линия 1610"/>
            <p:cNvCxnSpPr>
              <a:stCxn id="1532" idx="4"/>
              <a:endCxn id="1531" idx="0"/>
            </p:cNvCxnSpPr>
            <p:nvPr/>
          </p:nvCxnSpPr>
          <p:spPr>
            <a:xfrm rot="10800000">
              <a:off x="5060722" y="401756"/>
              <a:ext cx="378230" cy="26636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54" name="Прямая соединительная линия 1653"/>
            <p:cNvCxnSpPr>
              <a:stCxn id="1597" idx="5"/>
              <a:endCxn id="1598" idx="0"/>
            </p:cNvCxnSpPr>
            <p:nvPr/>
          </p:nvCxnSpPr>
          <p:spPr>
            <a:xfrm rot="16200000" flipV="1">
              <a:off x="7057672" y="2045138"/>
              <a:ext cx="602202" cy="32585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55" name="Прямая соединительная линия 1654"/>
            <p:cNvCxnSpPr>
              <a:stCxn id="1598" idx="5"/>
              <a:endCxn id="1599" idx="1"/>
            </p:cNvCxnSpPr>
            <p:nvPr/>
          </p:nvCxnSpPr>
          <p:spPr>
            <a:xfrm rot="16200000" flipV="1">
              <a:off x="6879400" y="1592067"/>
              <a:ext cx="314422" cy="25579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56" name="Прямая соединительная линия 1655"/>
            <p:cNvCxnSpPr>
              <a:stCxn id="1561" idx="4"/>
              <a:endCxn id="1596" idx="1"/>
            </p:cNvCxnSpPr>
            <p:nvPr/>
          </p:nvCxnSpPr>
          <p:spPr>
            <a:xfrm rot="10800000">
              <a:off x="6111941" y="765982"/>
              <a:ext cx="684332" cy="54507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57" name="Прямая соединительная линия 1656"/>
            <p:cNvCxnSpPr>
              <a:stCxn id="1533" idx="6"/>
              <a:endCxn id="1596" idx="3"/>
            </p:cNvCxnSpPr>
            <p:nvPr/>
          </p:nvCxnSpPr>
          <p:spPr>
            <a:xfrm rot="5400000" flipH="1" flipV="1">
              <a:off x="6006789" y="792660"/>
              <a:ext cx="112827" cy="3570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684" name="TextBox 1683"/>
          <p:cNvSpPr txBox="1"/>
          <p:nvPr/>
        </p:nvSpPr>
        <p:spPr>
          <a:xfrm rot="923649">
            <a:off x="5384852" y="804240"/>
            <a:ext cx="70215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КОРМА</a:t>
            </a:r>
            <a:endParaRPr lang="uk-UA" sz="8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1685" name="TextBox 1684"/>
          <p:cNvSpPr txBox="1"/>
          <p:nvPr/>
        </p:nvSpPr>
        <p:spPr>
          <a:xfrm rot="1029259">
            <a:off x="5726624" y="1144629"/>
            <a:ext cx="70215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КОМПАС</a:t>
            </a:r>
            <a:endParaRPr lang="uk-UA" sz="8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1686" name="TextBox 1685"/>
          <p:cNvSpPr txBox="1"/>
          <p:nvPr/>
        </p:nvSpPr>
        <p:spPr>
          <a:xfrm rot="2655036">
            <a:off x="6627970" y="1693846"/>
            <a:ext cx="70215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ВІТРИЛА</a:t>
            </a:r>
            <a:endParaRPr lang="uk-UA" sz="8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grpSp>
        <p:nvGrpSpPr>
          <p:cNvPr id="65" name="Группа 1793"/>
          <p:cNvGrpSpPr/>
          <p:nvPr/>
        </p:nvGrpSpPr>
        <p:grpSpPr>
          <a:xfrm>
            <a:off x="6572264" y="3651209"/>
            <a:ext cx="904055" cy="1962717"/>
            <a:chOff x="6579106" y="3651209"/>
            <a:chExt cx="904055" cy="1962717"/>
          </a:xfrm>
        </p:grpSpPr>
        <p:cxnSp>
          <p:nvCxnSpPr>
            <p:cNvPr id="1374" name="Прямая соединительная линия 1373"/>
            <p:cNvCxnSpPr>
              <a:stCxn id="1735" idx="3"/>
              <a:endCxn id="1737" idx="7"/>
            </p:cNvCxnSpPr>
            <p:nvPr/>
          </p:nvCxnSpPr>
          <p:spPr>
            <a:xfrm rot="5400000" flipH="1">
              <a:off x="7098637" y="4700638"/>
              <a:ext cx="15812" cy="23504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709" name="Овал 1708"/>
            <p:cNvSpPr/>
            <p:nvPr/>
          </p:nvSpPr>
          <p:spPr>
            <a:xfrm rot="3951920">
              <a:off x="6863802" y="5577926"/>
              <a:ext cx="36000" cy="36000"/>
            </a:xfrm>
            <a:prstGeom prst="ellipse">
              <a:avLst/>
            </a:prstGeom>
            <a:solidFill>
              <a:srgbClr val="C00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631" name="Прямая соединительная линия 1630"/>
            <p:cNvCxnSpPr>
              <a:stCxn id="1774" idx="5"/>
              <a:endCxn id="1773" idx="2"/>
            </p:cNvCxnSpPr>
            <p:nvPr/>
          </p:nvCxnSpPr>
          <p:spPr>
            <a:xfrm rot="5400000" flipH="1" flipV="1">
              <a:off x="7109755" y="4107339"/>
              <a:ext cx="182045" cy="7253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36" name="Прямая соединительная линия 1635"/>
            <p:cNvCxnSpPr>
              <a:stCxn id="1736" idx="7"/>
              <a:endCxn id="1735" idx="2"/>
            </p:cNvCxnSpPr>
            <p:nvPr/>
          </p:nvCxnSpPr>
          <p:spPr>
            <a:xfrm rot="5400000" flipH="1" flipV="1">
              <a:off x="7201648" y="4843103"/>
              <a:ext cx="40098" cy="3069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50" name="Прямая соединительная линия 1649"/>
            <p:cNvCxnSpPr>
              <a:stCxn id="1696" idx="7"/>
              <a:endCxn id="1736" idx="1"/>
            </p:cNvCxnSpPr>
            <p:nvPr/>
          </p:nvCxnSpPr>
          <p:spPr>
            <a:xfrm rot="5400000" flipH="1" flipV="1">
              <a:off x="6926996" y="4973061"/>
              <a:ext cx="331144" cy="20379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51" name="Прямая соединительная линия 1650"/>
            <p:cNvCxnSpPr>
              <a:stCxn id="1690" idx="7"/>
              <a:endCxn id="1696" idx="2"/>
            </p:cNvCxnSpPr>
            <p:nvPr/>
          </p:nvCxnSpPr>
          <p:spPr>
            <a:xfrm rot="5400000" flipH="1" flipV="1">
              <a:off x="6780817" y="5282497"/>
              <a:ext cx="181289" cy="16968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52" name="Прямая соединительная линия 1651"/>
            <p:cNvCxnSpPr>
              <a:stCxn id="1690" idx="5"/>
              <a:endCxn id="1689" idx="1"/>
            </p:cNvCxnSpPr>
            <p:nvPr/>
          </p:nvCxnSpPr>
          <p:spPr>
            <a:xfrm rot="16200000" flipV="1">
              <a:off x="6626175" y="5323847"/>
              <a:ext cx="174953" cy="6041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53" name="Прямая соединительная линия 1652"/>
            <p:cNvCxnSpPr>
              <a:stCxn id="1689" idx="3"/>
              <a:endCxn id="1687" idx="1"/>
            </p:cNvCxnSpPr>
            <p:nvPr/>
          </p:nvCxnSpPr>
          <p:spPr>
            <a:xfrm rot="5400000">
              <a:off x="6626343" y="5240358"/>
              <a:ext cx="11883" cy="4055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687" name="8-конечная звезда 1686"/>
            <p:cNvSpPr/>
            <p:nvPr/>
          </p:nvSpPr>
          <p:spPr>
            <a:xfrm rot="1262594">
              <a:off x="6579106" y="5221792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689" name="8-конечная звезда 1688"/>
            <p:cNvSpPr/>
            <p:nvPr/>
          </p:nvSpPr>
          <p:spPr>
            <a:xfrm rot="1262594">
              <a:off x="6650544" y="5221792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690" name="8-конечная звезда 1689"/>
            <p:cNvSpPr/>
            <p:nvPr/>
          </p:nvSpPr>
          <p:spPr>
            <a:xfrm rot="1262594">
              <a:off x="6724613" y="5438737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696" name="8-конечная звезда 1695"/>
            <p:cNvSpPr/>
            <p:nvPr/>
          </p:nvSpPr>
          <p:spPr>
            <a:xfrm rot="1262594">
              <a:off x="6938997" y="522449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730" name="8-конечная звезда 1729"/>
            <p:cNvSpPr/>
            <p:nvPr/>
          </p:nvSpPr>
          <p:spPr>
            <a:xfrm rot="1262594">
              <a:off x="7293487" y="4150222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732" name="8-конечная звезда 1731"/>
            <p:cNvSpPr/>
            <p:nvPr/>
          </p:nvSpPr>
          <p:spPr>
            <a:xfrm rot="1262594">
              <a:off x="7293486" y="4864600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733" name="8-конечная звезда 1732"/>
            <p:cNvSpPr/>
            <p:nvPr/>
          </p:nvSpPr>
          <p:spPr>
            <a:xfrm rot="1262594">
              <a:off x="6875812" y="5007478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734" name="8-конечная звезда 1733"/>
            <p:cNvSpPr/>
            <p:nvPr/>
          </p:nvSpPr>
          <p:spPr>
            <a:xfrm rot="1262594">
              <a:off x="6793420" y="4946994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735" name="8-конечная звезда 1734"/>
            <p:cNvSpPr/>
            <p:nvPr/>
          </p:nvSpPr>
          <p:spPr>
            <a:xfrm rot="1262594">
              <a:off x="7222048" y="4793164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736" name="8-конечная звезда 1735"/>
            <p:cNvSpPr/>
            <p:nvPr/>
          </p:nvSpPr>
          <p:spPr>
            <a:xfrm rot="1262594">
              <a:off x="7161564" y="4864602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737" name="8-конечная звезда 1736"/>
            <p:cNvSpPr/>
            <p:nvPr/>
          </p:nvSpPr>
          <p:spPr>
            <a:xfrm rot="1262594">
              <a:off x="6937348" y="4794216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754" name="Прямая соединительная линия 1753"/>
            <p:cNvCxnSpPr>
              <a:stCxn id="1733" idx="4"/>
              <a:endCxn id="1734" idx="1"/>
            </p:cNvCxnSpPr>
            <p:nvPr/>
          </p:nvCxnSpPr>
          <p:spPr>
            <a:xfrm rot="10800000">
              <a:off x="6826321" y="4991778"/>
              <a:ext cx="51052" cy="3069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55" name="Прямая соединительная линия 1754"/>
            <p:cNvCxnSpPr>
              <a:stCxn id="1734" idx="0"/>
              <a:endCxn id="1737" idx="3"/>
            </p:cNvCxnSpPr>
            <p:nvPr/>
          </p:nvCxnSpPr>
          <p:spPr>
            <a:xfrm flipV="1">
              <a:off x="6838659" y="4832179"/>
              <a:ext cx="101015" cy="14661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56" name="Прямая соединительная линия 1755"/>
            <p:cNvCxnSpPr>
              <a:stCxn id="1733" idx="7"/>
              <a:endCxn id="1736" idx="3"/>
            </p:cNvCxnSpPr>
            <p:nvPr/>
          </p:nvCxnSpPr>
          <p:spPr>
            <a:xfrm rot="5400000" flipH="1" flipV="1">
              <a:off x="6980151" y="4837948"/>
              <a:ext cx="123874" cy="24298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65" name="Прямая соединительная линия 1764"/>
            <p:cNvCxnSpPr>
              <a:stCxn id="1773" idx="7"/>
              <a:endCxn id="1771" idx="2"/>
            </p:cNvCxnSpPr>
            <p:nvPr/>
          </p:nvCxnSpPr>
          <p:spPr>
            <a:xfrm rot="5400000" flipH="1" flipV="1">
              <a:off x="7166963" y="3803278"/>
              <a:ext cx="317837" cy="11809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66" name="Прямая соединительная линия 1765"/>
            <p:cNvCxnSpPr>
              <a:stCxn id="1775" idx="5"/>
              <a:endCxn id="1771" idx="0"/>
            </p:cNvCxnSpPr>
            <p:nvPr/>
          </p:nvCxnSpPr>
          <p:spPr>
            <a:xfrm rot="16200000" flipV="1">
              <a:off x="7345751" y="3761977"/>
              <a:ext cx="178582" cy="3043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67" name="Прямая соединительная линия 1766"/>
            <p:cNvCxnSpPr>
              <a:stCxn id="1735" idx="5"/>
              <a:endCxn id="1775" idx="1"/>
            </p:cNvCxnSpPr>
            <p:nvPr/>
          </p:nvCxnSpPr>
          <p:spPr>
            <a:xfrm rot="5400000" flipH="1" flipV="1">
              <a:off x="6909641" y="4235560"/>
              <a:ext cx="885926" cy="23331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68" name="Прямая соединительная линия 1767"/>
            <p:cNvCxnSpPr>
              <a:stCxn id="1732" idx="3"/>
              <a:endCxn id="1735" idx="1"/>
            </p:cNvCxnSpPr>
            <p:nvPr/>
          </p:nvCxnSpPr>
          <p:spPr>
            <a:xfrm rot="5400000" flipH="1">
              <a:off x="7245449" y="4847449"/>
              <a:ext cx="59553" cy="4055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771" name="8-конечная звезда 1770"/>
            <p:cNvSpPr/>
            <p:nvPr/>
          </p:nvSpPr>
          <p:spPr>
            <a:xfrm rot="1262594">
              <a:off x="7367625" y="3651209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772" name="8-конечная звезда 1771"/>
            <p:cNvSpPr/>
            <p:nvPr/>
          </p:nvSpPr>
          <p:spPr>
            <a:xfrm rot="1262594">
              <a:off x="7222047" y="4221660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773" name="8-конечная звезда 1772"/>
            <p:cNvSpPr/>
            <p:nvPr/>
          </p:nvSpPr>
          <p:spPr>
            <a:xfrm rot="1262594">
              <a:off x="7222048" y="4007346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774" name="8-конечная звезда 1773"/>
            <p:cNvSpPr/>
            <p:nvPr/>
          </p:nvSpPr>
          <p:spPr>
            <a:xfrm rot="1262594">
              <a:off x="7150609" y="4232614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775" name="8-конечная звезда 1774"/>
            <p:cNvSpPr/>
            <p:nvPr/>
          </p:nvSpPr>
          <p:spPr>
            <a:xfrm rot="1262594">
              <a:off x="7436361" y="3864470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787" name="Прямая соединительная линия 1786"/>
            <p:cNvCxnSpPr>
              <a:stCxn id="1730" idx="5"/>
              <a:endCxn id="1773" idx="1"/>
            </p:cNvCxnSpPr>
            <p:nvPr/>
          </p:nvCxnSpPr>
          <p:spPr>
            <a:xfrm rot="16200000" flipV="1">
              <a:off x="7231114" y="4075965"/>
              <a:ext cx="100108" cy="5243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88" name="Прямая соединительная линия 1787"/>
            <p:cNvCxnSpPr>
              <a:stCxn id="1772" idx="5"/>
              <a:endCxn id="1773" idx="2"/>
            </p:cNvCxnSpPr>
            <p:nvPr/>
          </p:nvCxnSpPr>
          <p:spPr>
            <a:xfrm rot="5400000" flipH="1" flipV="1">
              <a:off x="7150951" y="4137581"/>
              <a:ext cx="171091" cy="110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795" name="TextBox 1794"/>
          <p:cNvSpPr txBox="1"/>
          <p:nvPr/>
        </p:nvSpPr>
        <p:spPr>
          <a:xfrm rot="17330145">
            <a:off x="6850552" y="4484570"/>
            <a:ext cx="70215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ЦЕНТАВР</a:t>
            </a:r>
            <a:endParaRPr lang="uk-UA" sz="8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1804" name="TextBox 1803"/>
          <p:cNvSpPr txBox="1"/>
          <p:nvPr/>
        </p:nvSpPr>
        <p:spPr>
          <a:xfrm>
            <a:off x="5535360" y="309870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15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05" name="TextBox 1804"/>
          <p:cNvSpPr txBox="1"/>
          <p:nvPr/>
        </p:nvSpPr>
        <p:spPr>
          <a:xfrm>
            <a:off x="5104222" y="166994"/>
            <a:ext cx="253596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06" name="TextBox 1805"/>
          <p:cNvSpPr txBox="1"/>
          <p:nvPr/>
        </p:nvSpPr>
        <p:spPr>
          <a:xfrm>
            <a:off x="6072198" y="571480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25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07" name="TextBox 1806"/>
          <p:cNvSpPr txBox="1"/>
          <p:nvPr/>
        </p:nvSpPr>
        <p:spPr>
          <a:xfrm>
            <a:off x="6892682" y="1310002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15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08" name="TextBox 1807"/>
          <p:cNvSpPr txBox="1"/>
          <p:nvPr/>
        </p:nvSpPr>
        <p:spPr>
          <a:xfrm>
            <a:off x="6572264" y="928670"/>
            <a:ext cx="253596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09" name="TextBox 1808"/>
          <p:cNvSpPr txBox="1"/>
          <p:nvPr/>
        </p:nvSpPr>
        <p:spPr>
          <a:xfrm>
            <a:off x="7249872" y="1810068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25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10" name="TextBox 1809"/>
          <p:cNvSpPr txBox="1"/>
          <p:nvPr/>
        </p:nvSpPr>
        <p:spPr>
          <a:xfrm>
            <a:off x="7572396" y="2857496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15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11" name="TextBox 1810"/>
          <p:cNvSpPr txBox="1"/>
          <p:nvPr/>
        </p:nvSpPr>
        <p:spPr>
          <a:xfrm>
            <a:off x="7500958" y="2333288"/>
            <a:ext cx="253596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12" name="TextBox 1811"/>
          <p:cNvSpPr txBox="1"/>
          <p:nvPr/>
        </p:nvSpPr>
        <p:spPr>
          <a:xfrm>
            <a:off x="7607062" y="3357562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25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16" name="TextBox 1815"/>
          <p:cNvSpPr txBox="1"/>
          <p:nvPr/>
        </p:nvSpPr>
        <p:spPr>
          <a:xfrm>
            <a:off x="7392748" y="4429132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15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17" name="TextBox 1816"/>
          <p:cNvSpPr txBox="1"/>
          <p:nvPr/>
        </p:nvSpPr>
        <p:spPr>
          <a:xfrm>
            <a:off x="7572396" y="3929066"/>
            <a:ext cx="253596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18" name="TextBox 1817"/>
          <p:cNvSpPr txBox="1"/>
          <p:nvPr/>
        </p:nvSpPr>
        <p:spPr>
          <a:xfrm>
            <a:off x="7178434" y="4929198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25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19" name="TextBox 1818"/>
          <p:cNvSpPr txBox="1"/>
          <p:nvPr/>
        </p:nvSpPr>
        <p:spPr>
          <a:xfrm>
            <a:off x="6392616" y="5810596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15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20" name="TextBox 1819"/>
          <p:cNvSpPr txBox="1"/>
          <p:nvPr/>
        </p:nvSpPr>
        <p:spPr>
          <a:xfrm>
            <a:off x="6818734" y="5453406"/>
            <a:ext cx="253596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21" name="TextBox 1820"/>
          <p:cNvSpPr txBox="1"/>
          <p:nvPr/>
        </p:nvSpPr>
        <p:spPr>
          <a:xfrm>
            <a:off x="5929322" y="6143644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25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22" name="TextBox 1821"/>
          <p:cNvSpPr txBox="1"/>
          <p:nvPr/>
        </p:nvSpPr>
        <p:spPr>
          <a:xfrm>
            <a:off x="4820980" y="6453538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15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23" name="TextBox 1822"/>
          <p:cNvSpPr txBox="1"/>
          <p:nvPr/>
        </p:nvSpPr>
        <p:spPr>
          <a:xfrm>
            <a:off x="5429256" y="6357958"/>
            <a:ext cx="253596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24" name="TextBox 1823"/>
          <p:cNvSpPr txBox="1"/>
          <p:nvPr/>
        </p:nvSpPr>
        <p:spPr>
          <a:xfrm>
            <a:off x="4323020" y="6500834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25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25" name="TextBox 1824"/>
          <p:cNvSpPr txBox="1"/>
          <p:nvPr/>
        </p:nvSpPr>
        <p:spPr>
          <a:xfrm>
            <a:off x="3106468" y="6239224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15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26" name="TextBox 1825"/>
          <p:cNvSpPr txBox="1"/>
          <p:nvPr/>
        </p:nvSpPr>
        <p:spPr>
          <a:xfrm>
            <a:off x="3714744" y="6429396"/>
            <a:ext cx="253596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27" name="TextBox 1826"/>
          <p:cNvSpPr txBox="1"/>
          <p:nvPr/>
        </p:nvSpPr>
        <p:spPr>
          <a:xfrm>
            <a:off x="2643174" y="5953472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25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28" name="TextBox 1827"/>
          <p:cNvSpPr txBox="1"/>
          <p:nvPr/>
        </p:nvSpPr>
        <p:spPr>
          <a:xfrm>
            <a:off x="1820584" y="5214950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15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29" name="TextBox 1828"/>
          <p:cNvSpPr txBox="1"/>
          <p:nvPr/>
        </p:nvSpPr>
        <p:spPr>
          <a:xfrm>
            <a:off x="2214546" y="5619436"/>
            <a:ext cx="253596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30" name="TextBox 1829"/>
          <p:cNvSpPr txBox="1"/>
          <p:nvPr/>
        </p:nvSpPr>
        <p:spPr>
          <a:xfrm>
            <a:off x="1534832" y="4714884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25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31" name="TextBox 1830"/>
          <p:cNvSpPr txBox="1"/>
          <p:nvPr/>
        </p:nvSpPr>
        <p:spPr>
          <a:xfrm>
            <a:off x="1214414" y="3786190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15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32" name="TextBox 1831"/>
          <p:cNvSpPr txBox="1"/>
          <p:nvPr/>
        </p:nvSpPr>
        <p:spPr>
          <a:xfrm>
            <a:off x="1357290" y="4286256"/>
            <a:ext cx="253596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33" name="TextBox 1832"/>
          <p:cNvSpPr txBox="1"/>
          <p:nvPr/>
        </p:nvSpPr>
        <p:spPr>
          <a:xfrm>
            <a:off x="1177642" y="3214686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25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34" name="TextBox 1833"/>
          <p:cNvSpPr txBox="1"/>
          <p:nvPr/>
        </p:nvSpPr>
        <p:spPr>
          <a:xfrm>
            <a:off x="1428728" y="2071678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15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35" name="TextBox 1834"/>
          <p:cNvSpPr txBox="1"/>
          <p:nvPr/>
        </p:nvSpPr>
        <p:spPr>
          <a:xfrm>
            <a:off x="1285852" y="2643182"/>
            <a:ext cx="253596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36" name="TextBox 1835"/>
          <p:cNvSpPr txBox="1"/>
          <p:nvPr/>
        </p:nvSpPr>
        <p:spPr>
          <a:xfrm>
            <a:off x="1643042" y="1643050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25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37" name="TextBox 1836"/>
          <p:cNvSpPr txBox="1"/>
          <p:nvPr/>
        </p:nvSpPr>
        <p:spPr>
          <a:xfrm>
            <a:off x="2392088" y="809936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15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38" name="TextBox 1837"/>
          <p:cNvSpPr txBox="1"/>
          <p:nvPr/>
        </p:nvSpPr>
        <p:spPr>
          <a:xfrm>
            <a:off x="2034898" y="1142984"/>
            <a:ext cx="253596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39" name="TextBox 1838"/>
          <p:cNvSpPr txBox="1"/>
          <p:nvPr/>
        </p:nvSpPr>
        <p:spPr>
          <a:xfrm>
            <a:off x="2857488" y="500042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25</a:t>
            </a:r>
            <a:endParaRPr lang="uk-UA" sz="1100" spc="-150" dirty="0">
              <a:latin typeface="Bookman Old Style" pitchFamily="18" charset="0"/>
            </a:endParaRPr>
          </a:p>
        </p:txBody>
      </p:sp>
      <p:grpSp>
        <p:nvGrpSpPr>
          <p:cNvPr id="66" name="Группа 1849"/>
          <p:cNvGrpSpPr/>
          <p:nvPr/>
        </p:nvGrpSpPr>
        <p:grpSpPr>
          <a:xfrm rot="7335630">
            <a:off x="1152525" y="9525"/>
            <a:ext cx="6837363" cy="6837363"/>
            <a:chOff x="1152525" y="9525"/>
            <a:chExt cx="6837363" cy="6837363"/>
          </a:xfrm>
        </p:grpSpPr>
        <p:pic>
          <p:nvPicPr>
            <p:cNvPr id="1030" name="Picture 6" descr="K:\Зоряне небо\ПОЛУКРУГ 90  1.png"/>
            <p:cNvPicPr>
              <a:picLocks noChangeAspect="1" noChangeArrowheads="1"/>
            </p:cNvPicPr>
            <p:nvPr/>
          </p:nvPicPr>
          <p:blipFill>
            <a:blip r:embed="rId3"/>
            <a:srcRect/>
            <a:stretch>
              <a:fillRect/>
            </a:stretch>
          </p:blipFill>
          <p:spPr bwMode="auto">
            <a:xfrm>
              <a:off x="1152525" y="9525"/>
              <a:ext cx="6837363" cy="6837363"/>
            </a:xfrm>
            <a:prstGeom prst="rect">
              <a:avLst/>
            </a:prstGeom>
            <a:noFill/>
          </p:spPr>
        </p:pic>
        <p:cxnSp>
          <p:nvCxnSpPr>
            <p:cNvPr id="1843" name="Прямая соединительная линия 1842"/>
            <p:cNvCxnSpPr/>
            <p:nvPr/>
          </p:nvCxnSpPr>
          <p:spPr>
            <a:xfrm rot="5400000">
              <a:off x="4409394" y="480312"/>
              <a:ext cx="324562" cy="651"/>
            </a:xfrm>
            <a:prstGeom prst="line">
              <a:avLst/>
            </a:prstGeom>
            <a:ln w="28575">
              <a:solidFill>
                <a:srgbClr val="C0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846" name="TextBox 1845"/>
            <p:cNvSpPr txBox="1"/>
            <p:nvPr/>
          </p:nvSpPr>
          <p:spPr>
            <a:xfrm rot="10836269">
              <a:off x="4071934" y="642918"/>
              <a:ext cx="1058667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uk-UA" sz="1400" b="1" dirty="0" smtClean="0">
                  <a:solidFill>
                    <a:srgbClr val="9E0000"/>
                  </a:solidFill>
                  <a:latin typeface="Bookman Old Style" pitchFamily="18" charset="0"/>
                </a:rPr>
                <a:t>Північ</a:t>
              </a:r>
            </a:p>
          </p:txBody>
        </p:sp>
        <p:sp>
          <p:nvSpPr>
            <p:cNvPr id="1847" name="TextBox 1846"/>
            <p:cNvSpPr txBox="1"/>
            <p:nvPr/>
          </p:nvSpPr>
          <p:spPr>
            <a:xfrm rot="10731270">
              <a:off x="4013399" y="2090314"/>
              <a:ext cx="1058667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uk-UA" sz="1600" b="1" i="1" dirty="0" err="1" smtClean="0">
                  <a:solidFill>
                    <a:srgbClr val="9E0000"/>
                  </a:solidFill>
                  <a:latin typeface="Bookman Old Style" pitchFamily="18" charset="0"/>
                </a:rPr>
                <a:t>пн</a:t>
              </a:r>
              <a:endParaRPr lang="uk-UA" sz="1600" b="1" i="1" dirty="0" smtClean="0">
                <a:solidFill>
                  <a:srgbClr val="9E0000"/>
                </a:solidFill>
                <a:latin typeface="Bookman Old Style" pitchFamily="18" charset="0"/>
              </a:endParaRPr>
            </a:p>
          </p:txBody>
        </p:sp>
        <p:sp>
          <p:nvSpPr>
            <p:cNvPr id="1848" name="TextBox 1847"/>
            <p:cNvSpPr txBox="1"/>
            <p:nvPr/>
          </p:nvSpPr>
          <p:spPr>
            <a:xfrm rot="10879063">
              <a:off x="6072198" y="2928934"/>
              <a:ext cx="1058667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uk-UA" sz="1600" b="1" i="1" dirty="0" err="1" smtClean="0">
                  <a:solidFill>
                    <a:srgbClr val="9E0000"/>
                  </a:solidFill>
                  <a:latin typeface="Bookman Old Style" pitchFamily="18" charset="0"/>
                </a:rPr>
                <a:t>зх</a:t>
              </a:r>
              <a:endParaRPr lang="uk-UA" sz="1600" b="1" i="1" dirty="0" smtClean="0">
                <a:solidFill>
                  <a:srgbClr val="9E0000"/>
                </a:solidFill>
                <a:latin typeface="Bookman Old Style" pitchFamily="18" charset="0"/>
              </a:endParaRPr>
            </a:p>
          </p:txBody>
        </p:sp>
        <p:sp>
          <p:nvSpPr>
            <p:cNvPr id="1849" name="TextBox 1848"/>
            <p:cNvSpPr txBox="1"/>
            <p:nvPr/>
          </p:nvSpPr>
          <p:spPr>
            <a:xfrm rot="10757285">
              <a:off x="2071670" y="2928934"/>
              <a:ext cx="1058667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uk-UA" sz="1600" b="1" i="1" dirty="0" err="1" smtClean="0">
                  <a:solidFill>
                    <a:srgbClr val="9E0000"/>
                  </a:solidFill>
                  <a:latin typeface="Bookman Old Style" pitchFamily="18" charset="0"/>
                </a:rPr>
                <a:t>сх</a:t>
              </a:r>
              <a:endParaRPr lang="uk-UA" sz="1600" b="1" i="1" dirty="0" smtClean="0">
                <a:solidFill>
                  <a:srgbClr val="9E0000"/>
                </a:solidFill>
                <a:latin typeface="Bookman Old Style" pitchFamily="18" charset="0"/>
              </a:endParaRPr>
            </a:p>
          </p:txBody>
        </p:sp>
      </p:grpSp>
      <p:sp>
        <p:nvSpPr>
          <p:cNvPr id="1328" name="Овал 1327">
            <a:hlinkClick r:id="rId4" action="ppaction://hlinksldjump"/>
          </p:cNvPr>
          <p:cNvSpPr/>
          <p:nvPr/>
        </p:nvSpPr>
        <p:spPr>
          <a:xfrm>
            <a:off x="4534314" y="105166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329" name="Овал 1328">
            <a:hlinkClick r:id="rId5" action="ppaction://hlinksldjump"/>
          </p:cNvPr>
          <p:cNvSpPr/>
          <p:nvPr/>
        </p:nvSpPr>
        <p:spPr>
          <a:xfrm>
            <a:off x="5143504" y="176604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343" name="Овал 1342">
            <a:hlinkClick r:id="rId6" action="ppaction://hlinksldjump"/>
          </p:cNvPr>
          <p:cNvSpPr/>
          <p:nvPr/>
        </p:nvSpPr>
        <p:spPr>
          <a:xfrm>
            <a:off x="5605884" y="329004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344" name="Овал 1343">
            <a:hlinkClick r:id="rId7" action="ppaction://hlinksldjump"/>
          </p:cNvPr>
          <p:cNvSpPr/>
          <p:nvPr/>
        </p:nvSpPr>
        <p:spPr>
          <a:xfrm>
            <a:off x="6143636" y="571480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345" name="Овал 1344">
            <a:hlinkClick r:id="rId8" action="ppaction://hlinksldjump"/>
          </p:cNvPr>
          <p:cNvSpPr/>
          <p:nvPr/>
        </p:nvSpPr>
        <p:spPr>
          <a:xfrm>
            <a:off x="6606016" y="928670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346" name="Овал 1345">
            <a:hlinkClick r:id="rId9" action="ppaction://hlinksldjump"/>
          </p:cNvPr>
          <p:cNvSpPr/>
          <p:nvPr/>
        </p:nvSpPr>
        <p:spPr>
          <a:xfrm>
            <a:off x="6963206" y="1319612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347" name="Овал 1346">
            <a:hlinkClick r:id="rId10" action="ppaction://hlinksldjump"/>
          </p:cNvPr>
          <p:cNvSpPr/>
          <p:nvPr/>
        </p:nvSpPr>
        <p:spPr>
          <a:xfrm>
            <a:off x="7286644" y="1819678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348" name="Овал 1347">
            <a:hlinkClick r:id="rId11" action="ppaction://hlinksldjump"/>
          </p:cNvPr>
          <p:cNvSpPr/>
          <p:nvPr/>
        </p:nvSpPr>
        <p:spPr>
          <a:xfrm>
            <a:off x="7500958" y="2319744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349" name="Овал 1348">
            <a:hlinkClick r:id="rId12" action="ppaction://hlinksldjump"/>
          </p:cNvPr>
          <p:cNvSpPr/>
          <p:nvPr/>
        </p:nvSpPr>
        <p:spPr>
          <a:xfrm>
            <a:off x="7606148" y="2857496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350" name="Овал 1349">
            <a:hlinkClick r:id="rId13" action="ppaction://hlinksldjump"/>
          </p:cNvPr>
          <p:cNvSpPr/>
          <p:nvPr/>
        </p:nvSpPr>
        <p:spPr>
          <a:xfrm>
            <a:off x="7643834" y="3357562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351" name="Овал 1350">
            <a:hlinkClick r:id="rId14" action="ppaction://hlinksldjump"/>
          </p:cNvPr>
          <p:cNvSpPr/>
          <p:nvPr/>
        </p:nvSpPr>
        <p:spPr>
          <a:xfrm>
            <a:off x="7572396" y="3929066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352" name="Овал 1351">
            <a:hlinkClick r:id="rId15" action="ppaction://hlinksldjump"/>
          </p:cNvPr>
          <p:cNvSpPr/>
          <p:nvPr/>
        </p:nvSpPr>
        <p:spPr>
          <a:xfrm>
            <a:off x="7429520" y="4429132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353" name="Овал 1352">
            <a:hlinkClick r:id="rId16" action="ppaction://hlinksldjump"/>
          </p:cNvPr>
          <p:cNvSpPr/>
          <p:nvPr/>
        </p:nvSpPr>
        <p:spPr>
          <a:xfrm>
            <a:off x="7215206" y="4929198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354" name="Овал 1353">
            <a:hlinkClick r:id="rId17" action="ppaction://hlinksldjump"/>
          </p:cNvPr>
          <p:cNvSpPr/>
          <p:nvPr/>
        </p:nvSpPr>
        <p:spPr>
          <a:xfrm>
            <a:off x="6820330" y="5463016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361" name="Овал 1360">
            <a:hlinkClick r:id="rId18" action="ppaction://hlinksldjump"/>
          </p:cNvPr>
          <p:cNvSpPr/>
          <p:nvPr/>
        </p:nvSpPr>
        <p:spPr>
          <a:xfrm>
            <a:off x="6429388" y="5820206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362" name="Овал 1361">
            <a:hlinkClick r:id="rId19" action="ppaction://hlinksldjump"/>
          </p:cNvPr>
          <p:cNvSpPr/>
          <p:nvPr/>
        </p:nvSpPr>
        <p:spPr>
          <a:xfrm>
            <a:off x="5929322" y="6143644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363" name="Овал 1362">
            <a:hlinkClick r:id="rId20" action="ppaction://hlinksldjump"/>
          </p:cNvPr>
          <p:cNvSpPr/>
          <p:nvPr/>
        </p:nvSpPr>
        <p:spPr>
          <a:xfrm>
            <a:off x="5391570" y="6357958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366" name="Овал 1365">
            <a:hlinkClick r:id="rId21" action="ppaction://hlinksldjump"/>
          </p:cNvPr>
          <p:cNvSpPr/>
          <p:nvPr/>
        </p:nvSpPr>
        <p:spPr>
          <a:xfrm>
            <a:off x="4857752" y="6463148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367" name="Овал 1366">
            <a:hlinkClick r:id="rId22" action="ppaction://hlinksldjump"/>
          </p:cNvPr>
          <p:cNvSpPr/>
          <p:nvPr/>
        </p:nvSpPr>
        <p:spPr>
          <a:xfrm>
            <a:off x="4357686" y="6500834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368" name="Овал 1367">
            <a:hlinkClick r:id="rId23" action="ppaction://hlinksldjump"/>
          </p:cNvPr>
          <p:cNvSpPr/>
          <p:nvPr/>
        </p:nvSpPr>
        <p:spPr>
          <a:xfrm>
            <a:off x="3714744" y="6391710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395" name="Овал 1394">
            <a:hlinkClick r:id="rId24" action="ppaction://hlinksldjump"/>
          </p:cNvPr>
          <p:cNvSpPr/>
          <p:nvPr/>
        </p:nvSpPr>
        <p:spPr>
          <a:xfrm>
            <a:off x="3143240" y="6215082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411" name="Овал 1410">
            <a:hlinkClick r:id="rId25" action="ppaction://hlinksldjump"/>
          </p:cNvPr>
          <p:cNvSpPr/>
          <p:nvPr/>
        </p:nvSpPr>
        <p:spPr>
          <a:xfrm>
            <a:off x="2676926" y="5963082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412" name="Овал 1411">
            <a:hlinkClick r:id="rId26" action="ppaction://hlinksldjump"/>
          </p:cNvPr>
          <p:cNvSpPr/>
          <p:nvPr/>
        </p:nvSpPr>
        <p:spPr>
          <a:xfrm>
            <a:off x="2214546" y="5605892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413" name="Овал 1412">
            <a:hlinkClick r:id="rId27" action="ppaction://hlinksldjump"/>
          </p:cNvPr>
          <p:cNvSpPr/>
          <p:nvPr/>
        </p:nvSpPr>
        <p:spPr>
          <a:xfrm>
            <a:off x="1857356" y="5177264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414" name="Овал 1413">
            <a:hlinkClick r:id="rId28" action="ppaction://hlinksldjump"/>
          </p:cNvPr>
          <p:cNvSpPr/>
          <p:nvPr/>
        </p:nvSpPr>
        <p:spPr>
          <a:xfrm>
            <a:off x="1571604" y="4714884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415" name="Овал 1414">
            <a:hlinkClick r:id="rId29" action="ppaction://hlinksldjump"/>
          </p:cNvPr>
          <p:cNvSpPr/>
          <p:nvPr/>
        </p:nvSpPr>
        <p:spPr>
          <a:xfrm>
            <a:off x="1391042" y="4286256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416" name="Овал 1415">
            <a:hlinkClick r:id="rId30" action="ppaction://hlinksldjump"/>
          </p:cNvPr>
          <p:cNvSpPr/>
          <p:nvPr/>
        </p:nvSpPr>
        <p:spPr>
          <a:xfrm>
            <a:off x="1285852" y="3786190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418" name="Овал 1417">
            <a:hlinkClick r:id="rId31" action="ppaction://hlinksldjump"/>
          </p:cNvPr>
          <p:cNvSpPr/>
          <p:nvPr/>
        </p:nvSpPr>
        <p:spPr>
          <a:xfrm>
            <a:off x="1214414" y="3214686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441" name="Овал 1440">
            <a:hlinkClick r:id="rId32" action="ppaction://hlinksldjump"/>
          </p:cNvPr>
          <p:cNvSpPr/>
          <p:nvPr/>
        </p:nvSpPr>
        <p:spPr>
          <a:xfrm>
            <a:off x="1319604" y="2643182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443" name="Овал 1442">
            <a:hlinkClick r:id="rId33" action="ppaction://hlinksldjump"/>
          </p:cNvPr>
          <p:cNvSpPr/>
          <p:nvPr/>
        </p:nvSpPr>
        <p:spPr>
          <a:xfrm>
            <a:off x="1472004" y="2071678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444" name="Овал 1443">
            <a:hlinkClick r:id="rId34" action="ppaction://hlinksldjump"/>
          </p:cNvPr>
          <p:cNvSpPr/>
          <p:nvPr/>
        </p:nvSpPr>
        <p:spPr>
          <a:xfrm>
            <a:off x="1714480" y="1643050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445" name="Овал 1444">
            <a:hlinkClick r:id="rId35" action="ppaction://hlinksldjump"/>
          </p:cNvPr>
          <p:cNvSpPr/>
          <p:nvPr/>
        </p:nvSpPr>
        <p:spPr>
          <a:xfrm>
            <a:off x="2071670" y="1142984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447" name="Овал 1446">
            <a:hlinkClick r:id="rId36" action="ppaction://hlinksldjump"/>
          </p:cNvPr>
          <p:cNvSpPr/>
          <p:nvPr/>
        </p:nvSpPr>
        <p:spPr>
          <a:xfrm>
            <a:off x="2462612" y="819546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455" name="Овал 1454">
            <a:hlinkClick r:id="rId37" action="ppaction://hlinksldjump"/>
          </p:cNvPr>
          <p:cNvSpPr/>
          <p:nvPr/>
        </p:nvSpPr>
        <p:spPr>
          <a:xfrm>
            <a:off x="2891240" y="500042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467" name="Овал 1466">
            <a:hlinkClick r:id="rId38" action="ppaction://hlinksldjump"/>
          </p:cNvPr>
          <p:cNvSpPr/>
          <p:nvPr/>
        </p:nvSpPr>
        <p:spPr>
          <a:xfrm>
            <a:off x="3500430" y="248042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484" name="Овал 1483">
            <a:hlinkClick r:id="rId39" action="ppaction://hlinksldjump"/>
          </p:cNvPr>
          <p:cNvSpPr/>
          <p:nvPr/>
        </p:nvSpPr>
        <p:spPr>
          <a:xfrm>
            <a:off x="3962810" y="142852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485" name="TextBox 1484"/>
          <p:cNvSpPr txBox="1"/>
          <p:nvPr/>
        </p:nvSpPr>
        <p:spPr>
          <a:xfrm>
            <a:off x="214282" y="149346"/>
            <a:ext cx="2071702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ru-RU" sz="2000" b="1" dirty="0" smtClean="0">
                <a:solidFill>
                  <a:schemeClr val="bg1"/>
                </a:solidFill>
                <a:latin typeface="Bookman Old Style" pitchFamily="18" charset="0"/>
              </a:rPr>
              <a:t>25 </a:t>
            </a:r>
            <a:r>
              <a:rPr lang="ru-RU" sz="2000" b="1" dirty="0" err="1" smtClean="0">
                <a:solidFill>
                  <a:schemeClr val="bg1"/>
                </a:solidFill>
                <a:latin typeface="Bookman Old Style" pitchFamily="18" charset="0"/>
              </a:rPr>
              <a:t>жовтня</a:t>
            </a:r>
            <a:endParaRPr lang="uk-UA" sz="2000" b="1" dirty="0">
              <a:solidFill>
                <a:schemeClr val="bg1"/>
              </a:solidFill>
              <a:latin typeface="Bookman Old Style" pitchFamily="18" charset="0"/>
            </a:endParaRPr>
          </a:p>
        </p:txBody>
      </p:sp>
      <p:pic>
        <p:nvPicPr>
          <p:cNvPr id="1487" name="Picture 12" descr="MCj04326750000[1]">
            <a:hlinkClick r:id="rId40" action="ppaction://hlinksldjump"/>
          </p:cNvPr>
          <p:cNvPicPr>
            <a:picLocks noChangeAspect="1" noChangeArrowheads="1"/>
          </p:cNvPicPr>
          <p:nvPr/>
        </p:nvPicPr>
        <p:blipFill>
          <a:blip r:embed="rId41" cstate="print">
            <a:duotone>
              <a:schemeClr val="accent2">
                <a:shade val="45000"/>
                <a:satMod val="135000"/>
              </a:schemeClr>
              <a:prstClr val="white"/>
            </a:duotone>
          </a:blip>
          <a:srcRect/>
          <a:stretch>
            <a:fillRect/>
          </a:stretch>
        </p:blipFill>
        <p:spPr bwMode="auto">
          <a:xfrm>
            <a:off x="71406" y="5778000"/>
            <a:ext cx="1079999" cy="1080000"/>
          </a:xfrm>
          <a:prstGeom prst="rect">
            <a:avLst/>
          </a:prstGeom>
          <a:noFill/>
        </p:spPr>
      </p:pic>
    </p:spTree>
  </p:cSld>
  <p:clrMapOvr>
    <a:masterClrMapping/>
  </p:clrMapOvr>
  <p:transition advClick="0"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148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148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Овал 7"/>
          <p:cNvSpPr/>
          <p:nvPr/>
        </p:nvSpPr>
        <p:spPr>
          <a:xfrm>
            <a:off x="1161024" y="0"/>
            <a:ext cx="6840000" cy="6840000"/>
          </a:xfrm>
          <a:prstGeom prst="ellipse">
            <a:avLst/>
          </a:prstGeom>
          <a:solidFill>
            <a:srgbClr val="0036A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23" name="Овал 22"/>
          <p:cNvSpPr/>
          <p:nvPr/>
        </p:nvSpPr>
        <p:spPr>
          <a:xfrm>
            <a:off x="1428728" y="285728"/>
            <a:ext cx="6286544" cy="6286544"/>
          </a:xfrm>
          <a:prstGeom prst="ellipse">
            <a:avLst/>
          </a:prstGeom>
          <a:noFill/>
          <a:ln w="12700"/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24" name="Овал 23"/>
          <p:cNvSpPr/>
          <p:nvPr/>
        </p:nvSpPr>
        <p:spPr>
          <a:xfrm>
            <a:off x="1928794" y="785794"/>
            <a:ext cx="5286412" cy="5286412"/>
          </a:xfrm>
          <a:prstGeom prst="ellipse">
            <a:avLst/>
          </a:prstGeom>
          <a:noFill/>
          <a:ln w="12700"/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809" name="Овал 808"/>
          <p:cNvSpPr/>
          <p:nvPr/>
        </p:nvSpPr>
        <p:spPr>
          <a:xfrm>
            <a:off x="1285852" y="163710"/>
            <a:ext cx="6572296" cy="6516000"/>
          </a:xfrm>
          <a:prstGeom prst="ellipse">
            <a:avLst/>
          </a:prstGeom>
          <a:noFill/>
          <a:ln w="12700"/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cxnSp>
        <p:nvCxnSpPr>
          <p:cNvPr id="28" name="Прямая соединительная линия 27"/>
          <p:cNvCxnSpPr>
            <a:stCxn id="23" idx="3"/>
            <a:endCxn id="23" idx="7"/>
          </p:cNvCxnSpPr>
          <p:nvPr/>
        </p:nvCxnSpPr>
        <p:spPr>
          <a:xfrm rot="5400000" flipH="1" flipV="1">
            <a:off x="2349370" y="1206372"/>
            <a:ext cx="4445260" cy="4445256"/>
          </a:xfrm>
          <a:prstGeom prst="line">
            <a:avLst/>
          </a:prstGeom>
          <a:ln w="12700"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12" name="Прямая соединительная линия 11"/>
          <p:cNvCxnSpPr>
            <a:stCxn id="23" idx="0"/>
            <a:endCxn id="23" idx="4"/>
          </p:cNvCxnSpPr>
          <p:nvPr/>
        </p:nvCxnSpPr>
        <p:spPr>
          <a:xfrm rot="16200000" flipH="1">
            <a:off x="1428728" y="3429000"/>
            <a:ext cx="6286544" cy="1588"/>
          </a:xfrm>
          <a:prstGeom prst="line">
            <a:avLst/>
          </a:prstGeom>
          <a:ln w="12700"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30" name="Прямая соединительная линия 29"/>
          <p:cNvCxnSpPr>
            <a:stCxn id="23" idx="1"/>
            <a:endCxn id="23" idx="5"/>
          </p:cNvCxnSpPr>
          <p:nvPr/>
        </p:nvCxnSpPr>
        <p:spPr>
          <a:xfrm rot="16200000" flipH="1">
            <a:off x="2349370" y="1206372"/>
            <a:ext cx="4445260" cy="4445256"/>
          </a:xfrm>
          <a:prstGeom prst="line">
            <a:avLst/>
          </a:prstGeom>
          <a:ln w="12700"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807" name="Овал 806"/>
          <p:cNvSpPr/>
          <p:nvPr/>
        </p:nvSpPr>
        <p:spPr>
          <a:xfrm>
            <a:off x="2643174" y="2071678"/>
            <a:ext cx="3786214" cy="3786214"/>
          </a:xfrm>
          <a:prstGeom prst="ellipse">
            <a:avLst/>
          </a:prstGeom>
          <a:noFill/>
          <a:ln w="19050">
            <a:solidFill>
              <a:srgbClr val="C00000"/>
            </a:solidFill>
            <a:prstDash val="sysDash"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cxnSp>
        <p:nvCxnSpPr>
          <p:cNvPr id="10" name="Прямая соединительная линия 9"/>
          <p:cNvCxnSpPr>
            <a:stCxn id="23" idx="2"/>
            <a:endCxn id="23" idx="6"/>
          </p:cNvCxnSpPr>
          <p:nvPr/>
        </p:nvCxnSpPr>
        <p:spPr>
          <a:xfrm rot="10800000" flipH="1">
            <a:off x="1428728" y="3429000"/>
            <a:ext cx="6286544" cy="1588"/>
          </a:xfrm>
          <a:prstGeom prst="line">
            <a:avLst/>
          </a:prstGeom>
          <a:ln w="12700"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13" name="Овал 12"/>
          <p:cNvSpPr/>
          <p:nvPr/>
        </p:nvSpPr>
        <p:spPr>
          <a:xfrm>
            <a:off x="3428992" y="2285992"/>
            <a:ext cx="2286016" cy="2286016"/>
          </a:xfrm>
          <a:prstGeom prst="ellipse">
            <a:avLst/>
          </a:prstGeom>
          <a:noFill/>
          <a:ln w="12700"/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grpSp>
        <p:nvGrpSpPr>
          <p:cNvPr id="2" name="Группа 359"/>
          <p:cNvGrpSpPr/>
          <p:nvPr/>
        </p:nvGrpSpPr>
        <p:grpSpPr>
          <a:xfrm rot="684282">
            <a:off x="4805835" y="2798468"/>
            <a:ext cx="955301" cy="1073931"/>
            <a:chOff x="4940036" y="2439714"/>
            <a:chExt cx="1186162" cy="1333461"/>
          </a:xfrm>
        </p:grpSpPr>
        <p:sp>
          <p:nvSpPr>
            <p:cNvPr id="83" name="8-конечная звезда 82"/>
            <p:cNvSpPr/>
            <p:nvPr/>
          </p:nvSpPr>
          <p:spPr>
            <a:xfrm rot="578312">
              <a:off x="5261829" y="3077799"/>
              <a:ext cx="90000" cy="90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4" name="8-конечная звезда 83"/>
            <p:cNvSpPr/>
            <p:nvPr/>
          </p:nvSpPr>
          <p:spPr>
            <a:xfrm rot="21105294">
              <a:off x="5363088" y="3005642"/>
              <a:ext cx="79200" cy="79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5" name="8-конечная звезда 84"/>
            <p:cNvSpPr/>
            <p:nvPr/>
          </p:nvSpPr>
          <p:spPr>
            <a:xfrm rot="21105294">
              <a:off x="5505486" y="3148039"/>
              <a:ext cx="72000" cy="72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6" name="8-конечная звезда 85"/>
            <p:cNvSpPr/>
            <p:nvPr/>
          </p:nvSpPr>
          <p:spPr>
            <a:xfrm rot="19358116">
              <a:off x="5585146" y="3708375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8" name="8-конечная звезда 87"/>
            <p:cNvSpPr/>
            <p:nvPr/>
          </p:nvSpPr>
          <p:spPr>
            <a:xfrm rot="19358116">
              <a:off x="5494317" y="3565499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9" name="8-конечная звезда 88"/>
            <p:cNvSpPr/>
            <p:nvPr/>
          </p:nvSpPr>
          <p:spPr>
            <a:xfrm rot="19358116">
              <a:off x="5442270" y="3442014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90" name="8-конечная звезда 89"/>
            <p:cNvSpPr/>
            <p:nvPr/>
          </p:nvSpPr>
          <p:spPr>
            <a:xfrm rot="19358116">
              <a:off x="5436487" y="3293354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92" name="Прямая соединительная линия 91"/>
            <p:cNvCxnSpPr>
              <a:stCxn id="84" idx="1"/>
              <a:endCxn id="85" idx="6"/>
            </p:cNvCxnSpPr>
            <p:nvPr/>
          </p:nvCxnSpPr>
          <p:spPr>
            <a:xfrm rot="16200000" flipH="1">
              <a:off x="5445633" y="3057720"/>
              <a:ext cx="79473" cy="10190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6" name="Прямая соединительная линия 95"/>
            <p:cNvCxnSpPr>
              <a:stCxn id="83" idx="1"/>
              <a:endCxn id="90" idx="6"/>
            </p:cNvCxnSpPr>
            <p:nvPr/>
          </p:nvCxnSpPr>
          <p:spPr>
            <a:xfrm rot="16200000" flipH="1">
              <a:off x="5319442" y="3172926"/>
              <a:ext cx="137551" cy="11069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0" name="Прямая соединительная линия 99"/>
            <p:cNvCxnSpPr>
              <a:stCxn id="84" idx="3"/>
              <a:endCxn id="83" idx="7"/>
            </p:cNvCxnSpPr>
            <p:nvPr/>
          </p:nvCxnSpPr>
          <p:spPr>
            <a:xfrm rot="5400000">
              <a:off x="5351367" y="3069130"/>
              <a:ext cx="19787" cy="3546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3" name="Прямая соединительная линия 102"/>
            <p:cNvCxnSpPr>
              <a:stCxn id="85" idx="3"/>
              <a:endCxn id="90" idx="0"/>
            </p:cNvCxnSpPr>
            <p:nvPr/>
          </p:nvCxnSpPr>
          <p:spPr>
            <a:xfrm rot="5400000">
              <a:off x="5450595" y="3231081"/>
              <a:ext cx="87548" cy="5115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6" name="Прямая соединительная линия 105"/>
            <p:cNvCxnSpPr>
              <a:stCxn id="90" idx="2"/>
              <a:endCxn id="89" idx="7"/>
            </p:cNvCxnSpPr>
            <p:nvPr/>
          </p:nvCxnSpPr>
          <p:spPr>
            <a:xfrm rot="16200000" flipH="1">
              <a:off x="5413872" y="3377199"/>
              <a:ext cx="116642" cy="1356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9" name="Прямая соединительная линия 108"/>
            <p:cNvCxnSpPr>
              <a:stCxn id="89" idx="2"/>
              <a:endCxn id="88" idx="6"/>
            </p:cNvCxnSpPr>
            <p:nvPr/>
          </p:nvCxnSpPr>
          <p:spPr>
            <a:xfrm rot="16200000" flipH="1">
              <a:off x="5464702" y="3529795"/>
              <a:ext cx="71983" cy="1272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0" name="Прямая соединительная линия 119"/>
            <p:cNvCxnSpPr>
              <a:stCxn id="88" idx="2"/>
              <a:endCxn id="86" idx="6"/>
            </p:cNvCxnSpPr>
            <p:nvPr/>
          </p:nvCxnSpPr>
          <p:spPr>
            <a:xfrm rot="16200000" flipH="1">
              <a:off x="5526444" y="3643585"/>
              <a:ext cx="91374" cy="5150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28" name="8-конечная звезда 127"/>
            <p:cNvSpPr/>
            <p:nvPr/>
          </p:nvSpPr>
          <p:spPr>
            <a:xfrm rot="19358116">
              <a:off x="5075043" y="2871397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 dirty="0"/>
            </a:p>
          </p:txBody>
        </p:sp>
        <p:sp>
          <p:nvSpPr>
            <p:cNvPr id="129" name="8-конечная звезда 128"/>
            <p:cNvSpPr/>
            <p:nvPr/>
          </p:nvSpPr>
          <p:spPr>
            <a:xfrm rot="19358116">
              <a:off x="5225788" y="2439714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0" name="8-конечная звезда 129"/>
            <p:cNvSpPr/>
            <p:nvPr/>
          </p:nvSpPr>
          <p:spPr>
            <a:xfrm rot="19358116">
              <a:off x="4940036" y="2654028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59" name="8-конечная звезда 258"/>
            <p:cNvSpPr/>
            <p:nvPr/>
          </p:nvSpPr>
          <p:spPr>
            <a:xfrm rot="19358116">
              <a:off x="5225788" y="279690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60" name="8-конечная звезда 259"/>
            <p:cNvSpPr/>
            <p:nvPr/>
          </p:nvSpPr>
          <p:spPr>
            <a:xfrm rot="19358116">
              <a:off x="5582977" y="2654028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61" name="8-конечная звезда 260"/>
            <p:cNvSpPr/>
            <p:nvPr/>
          </p:nvSpPr>
          <p:spPr>
            <a:xfrm rot="19358116">
              <a:off x="5650801" y="3150479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62" name="8-конечная звезда 261"/>
            <p:cNvSpPr/>
            <p:nvPr/>
          </p:nvSpPr>
          <p:spPr>
            <a:xfrm>
              <a:off x="5715008" y="2928934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 dirty="0"/>
            </a:p>
          </p:txBody>
        </p:sp>
        <p:sp>
          <p:nvSpPr>
            <p:cNvPr id="263" name="8-конечная звезда 262"/>
            <p:cNvSpPr/>
            <p:nvPr/>
          </p:nvSpPr>
          <p:spPr>
            <a:xfrm>
              <a:off x="5286380" y="2643182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 dirty="0"/>
            </a:p>
          </p:txBody>
        </p:sp>
        <p:sp>
          <p:nvSpPr>
            <p:cNvPr id="264" name="8-конечная звезда 263"/>
            <p:cNvSpPr/>
            <p:nvPr/>
          </p:nvSpPr>
          <p:spPr>
            <a:xfrm>
              <a:off x="6072198" y="2857496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 dirty="0"/>
            </a:p>
          </p:txBody>
        </p:sp>
        <p:cxnSp>
          <p:nvCxnSpPr>
            <p:cNvPr id="265" name="Прямая соединительная линия 264"/>
            <p:cNvCxnSpPr>
              <a:stCxn id="128" idx="2"/>
              <a:endCxn id="83" idx="5"/>
            </p:cNvCxnSpPr>
            <p:nvPr/>
          </p:nvCxnSpPr>
          <p:spPr>
            <a:xfrm rot="16200000" flipH="1">
              <a:off x="5101177" y="2906492"/>
              <a:ext cx="182398" cy="17681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8" name="Прямая соединительная линия 267"/>
            <p:cNvCxnSpPr>
              <a:stCxn id="128" idx="6"/>
              <a:endCxn id="130" idx="2"/>
            </p:cNvCxnSpPr>
            <p:nvPr/>
          </p:nvCxnSpPr>
          <p:spPr>
            <a:xfrm rot="16200000" flipV="1">
              <a:off x="4946469" y="2739440"/>
              <a:ext cx="172604" cy="9869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1" name="Прямая соединительная линия 270"/>
            <p:cNvCxnSpPr>
              <a:stCxn id="129" idx="4"/>
              <a:endCxn id="130" idx="0"/>
            </p:cNvCxnSpPr>
            <p:nvPr/>
          </p:nvCxnSpPr>
          <p:spPr>
            <a:xfrm rot="10800000" flipV="1">
              <a:off x="4988495" y="2483100"/>
              <a:ext cx="242834" cy="18154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5" name="Прямая соединительная линия 274"/>
            <p:cNvCxnSpPr>
              <a:stCxn id="259" idx="5"/>
              <a:endCxn id="128" idx="0"/>
            </p:cNvCxnSpPr>
            <p:nvPr/>
          </p:nvCxnSpPr>
          <p:spPr>
            <a:xfrm rot="16200000" flipH="1" flipV="1">
              <a:off x="5137609" y="2790055"/>
              <a:ext cx="58157" cy="11867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8" name="Прямая соединительная линия 277"/>
            <p:cNvCxnSpPr>
              <a:stCxn id="263" idx="3"/>
              <a:endCxn id="259" idx="7"/>
            </p:cNvCxnSpPr>
            <p:nvPr/>
          </p:nvCxnSpPr>
          <p:spPr>
            <a:xfrm rot="5400000">
              <a:off x="5221398" y="2724252"/>
              <a:ext cx="107868" cy="3791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2" name="Прямая соединительная линия 281"/>
            <p:cNvCxnSpPr>
              <a:stCxn id="260" idx="6"/>
              <a:endCxn id="129" idx="1"/>
            </p:cNvCxnSpPr>
            <p:nvPr/>
          </p:nvCxnSpPr>
          <p:spPr>
            <a:xfrm rot="16200000" flipV="1">
              <a:off x="5341936" y="2407914"/>
              <a:ext cx="189268" cy="31404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7" name="Прямая соединительная линия 286"/>
            <p:cNvCxnSpPr>
              <a:stCxn id="260" idx="4"/>
              <a:endCxn id="263" idx="0"/>
            </p:cNvCxnSpPr>
            <p:nvPr/>
          </p:nvCxnSpPr>
          <p:spPr>
            <a:xfrm rot="10800000">
              <a:off x="5340380" y="2670182"/>
              <a:ext cx="248138" cy="2723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4" name="Прямая соединительная линия 293"/>
            <p:cNvCxnSpPr>
              <a:stCxn id="86" idx="0"/>
              <a:endCxn id="261" idx="3"/>
            </p:cNvCxnSpPr>
            <p:nvPr/>
          </p:nvCxnSpPr>
          <p:spPr>
            <a:xfrm flipV="1">
              <a:off x="5643297" y="3186320"/>
              <a:ext cx="23112" cy="53479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2" name="Прямая соединительная линия 301"/>
            <p:cNvCxnSpPr>
              <a:stCxn id="262" idx="2"/>
              <a:endCxn id="261" idx="0"/>
            </p:cNvCxnSpPr>
            <p:nvPr/>
          </p:nvCxnSpPr>
          <p:spPr>
            <a:xfrm rot="5400000">
              <a:off x="5625248" y="3040794"/>
              <a:ext cx="174621" cy="5890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5" name="Прямая соединительная линия 304"/>
            <p:cNvCxnSpPr>
              <a:stCxn id="264" idx="4"/>
              <a:endCxn id="260" idx="1"/>
            </p:cNvCxnSpPr>
            <p:nvPr/>
          </p:nvCxnSpPr>
          <p:spPr>
            <a:xfrm rot="10800000">
              <a:off x="5636738" y="2684616"/>
              <a:ext cx="435460" cy="19988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0" name="Прямая соединительная линия 309"/>
            <p:cNvCxnSpPr>
              <a:stCxn id="264" idx="3"/>
              <a:endCxn id="262" idx="0"/>
            </p:cNvCxnSpPr>
            <p:nvPr/>
          </p:nvCxnSpPr>
          <p:spPr>
            <a:xfrm rot="5400000">
              <a:off x="5898384" y="2774212"/>
              <a:ext cx="52346" cy="31109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3" name="Группа 361"/>
          <p:cNvGrpSpPr/>
          <p:nvPr/>
        </p:nvGrpSpPr>
        <p:grpSpPr>
          <a:xfrm rot="566496">
            <a:off x="5490804" y="2555408"/>
            <a:ext cx="738836" cy="811859"/>
            <a:chOff x="5722238" y="1868210"/>
            <a:chExt cx="1036132" cy="1138538"/>
          </a:xfrm>
        </p:grpSpPr>
        <p:sp>
          <p:nvSpPr>
            <p:cNvPr id="317" name="8-конечная звезда 316"/>
            <p:cNvSpPr/>
            <p:nvPr/>
          </p:nvSpPr>
          <p:spPr>
            <a:xfrm rot="19358116">
              <a:off x="5870898" y="2156130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20" name="8-конечная звезда 319"/>
            <p:cNvSpPr/>
            <p:nvPr/>
          </p:nvSpPr>
          <p:spPr>
            <a:xfrm rot="19358116">
              <a:off x="6137259" y="2299006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21" name="8-конечная звезда 320"/>
            <p:cNvSpPr/>
            <p:nvPr/>
          </p:nvSpPr>
          <p:spPr>
            <a:xfrm rot="19358116">
              <a:off x="6299525" y="2727634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22" name="8-конечная звезда 321"/>
            <p:cNvSpPr/>
            <p:nvPr/>
          </p:nvSpPr>
          <p:spPr>
            <a:xfrm rot="19358116">
              <a:off x="6565887" y="2941948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23" name="8-конечная звезда 322"/>
            <p:cNvSpPr/>
            <p:nvPr/>
          </p:nvSpPr>
          <p:spPr>
            <a:xfrm rot="19358116">
              <a:off x="5864476" y="2225400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24" name="8-конечная звезда 323"/>
            <p:cNvSpPr/>
            <p:nvPr/>
          </p:nvSpPr>
          <p:spPr>
            <a:xfrm rot="19358116">
              <a:off x="6011605" y="2296838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25" name="8-конечная звезда 324"/>
            <p:cNvSpPr/>
            <p:nvPr/>
          </p:nvSpPr>
          <p:spPr>
            <a:xfrm rot="19358116">
              <a:off x="6583109" y="2725465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26" name="8-конечная звезда 325"/>
            <p:cNvSpPr/>
            <p:nvPr/>
          </p:nvSpPr>
          <p:spPr>
            <a:xfrm rot="19358116">
              <a:off x="6440233" y="2654028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27" name="8-конечная звезда 326"/>
            <p:cNvSpPr/>
            <p:nvPr/>
          </p:nvSpPr>
          <p:spPr>
            <a:xfrm rot="19358116">
              <a:off x="6440233" y="2225399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28" name="8-конечная звезда 327"/>
            <p:cNvSpPr/>
            <p:nvPr/>
          </p:nvSpPr>
          <p:spPr>
            <a:xfrm rot="19358116">
              <a:off x="6154481" y="2153962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29" name="8-конечная звезда 328"/>
            <p:cNvSpPr/>
            <p:nvPr/>
          </p:nvSpPr>
          <p:spPr>
            <a:xfrm rot="19358116">
              <a:off x="6083043" y="1868210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30" name="8-конечная звезда 329"/>
            <p:cNvSpPr/>
            <p:nvPr/>
          </p:nvSpPr>
          <p:spPr>
            <a:xfrm rot="19358116">
              <a:off x="5793676" y="2078907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 dirty="0"/>
            </a:p>
          </p:txBody>
        </p:sp>
        <p:sp>
          <p:nvSpPr>
            <p:cNvPr id="331" name="8-конечная звезда 330"/>
            <p:cNvSpPr/>
            <p:nvPr/>
          </p:nvSpPr>
          <p:spPr>
            <a:xfrm rot="19358116">
              <a:off x="5722238" y="2078908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 dirty="0"/>
            </a:p>
          </p:txBody>
        </p:sp>
        <p:sp>
          <p:nvSpPr>
            <p:cNvPr id="332" name="8-конечная звезда 331"/>
            <p:cNvSpPr/>
            <p:nvPr/>
          </p:nvSpPr>
          <p:spPr>
            <a:xfrm rot="21342597">
              <a:off x="6287807" y="2644478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 dirty="0"/>
            </a:p>
          </p:txBody>
        </p:sp>
        <p:sp>
          <p:nvSpPr>
            <p:cNvPr id="333" name="8-конечная звезда 332"/>
            <p:cNvSpPr/>
            <p:nvPr/>
          </p:nvSpPr>
          <p:spPr>
            <a:xfrm rot="21342597">
              <a:off x="6230567" y="2087171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 dirty="0"/>
            </a:p>
          </p:txBody>
        </p:sp>
        <p:cxnSp>
          <p:nvCxnSpPr>
            <p:cNvPr id="334" name="Прямая соединительная линия 333"/>
            <p:cNvCxnSpPr>
              <a:stCxn id="326" idx="7"/>
              <a:endCxn id="327" idx="3"/>
            </p:cNvCxnSpPr>
            <p:nvPr/>
          </p:nvCxnSpPr>
          <p:spPr>
            <a:xfrm rot="16200000" flipV="1">
              <a:off x="6279680" y="2463127"/>
              <a:ext cx="375107" cy="717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8" name="Прямая соединительная линия 337"/>
            <p:cNvCxnSpPr>
              <a:stCxn id="325" idx="6"/>
              <a:endCxn id="326" idx="1"/>
            </p:cNvCxnSpPr>
            <p:nvPr/>
          </p:nvCxnSpPr>
          <p:spPr>
            <a:xfrm rot="16200000" flipV="1">
              <a:off x="6520664" y="2657946"/>
              <a:ext cx="46391" cy="9972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41" name="8-конечная звезда 340"/>
            <p:cNvSpPr/>
            <p:nvPr/>
          </p:nvSpPr>
          <p:spPr>
            <a:xfrm rot="19358116">
              <a:off x="6722370" y="2650413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 dirty="0"/>
            </a:p>
          </p:txBody>
        </p:sp>
        <p:cxnSp>
          <p:nvCxnSpPr>
            <p:cNvPr id="342" name="Прямая соединительная линия 341"/>
            <p:cNvCxnSpPr>
              <a:stCxn id="341" idx="4"/>
              <a:endCxn id="325" idx="0"/>
            </p:cNvCxnSpPr>
            <p:nvPr/>
          </p:nvCxnSpPr>
          <p:spPr>
            <a:xfrm rot="10800000" flipV="1">
              <a:off x="6631568" y="2679337"/>
              <a:ext cx="94496" cy="5674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5" name="Прямая соединительная линия 344"/>
            <p:cNvCxnSpPr>
              <a:stCxn id="326" idx="6"/>
              <a:endCxn id="328" idx="2"/>
            </p:cNvCxnSpPr>
            <p:nvPr/>
          </p:nvCxnSpPr>
          <p:spPr>
            <a:xfrm rot="16200000" flipV="1">
              <a:off x="6095783" y="2304505"/>
              <a:ext cx="457148" cy="25298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6" name="Прямая соединительная линия 345"/>
            <p:cNvCxnSpPr>
              <a:stCxn id="328" idx="4"/>
              <a:endCxn id="320" idx="6"/>
            </p:cNvCxnSpPr>
            <p:nvPr/>
          </p:nvCxnSpPr>
          <p:spPr>
            <a:xfrm rot="10800000" flipV="1">
              <a:off x="6149996" y="2197347"/>
              <a:ext cx="10026" cy="10830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7" name="Прямая соединительная линия 346"/>
            <p:cNvCxnSpPr>
              <a:stCxn id="320" idx="3"/>
              <a:endCxn id="332" idx="6"/>
            </p:cNvCxnSpPr>
            <p:nvPr/>
          </p:nvCxnSpPr>
          <p:spPr>
            <a:xfrm rot="16200000" flipH="1">
              <a:off x="6094402" y="2434469"/>
              <a:ext cx="281010" cy="13910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8" name="Прямая соединительная линия 347"/>
            <p:cNvCxnSpPr>
              <a:stCxn id="332" idx="2"/>
              <a:endCxn id="321" idx="6"/>
            </p:cNvCxnSpPr>
            <p:nvPr/>
          </p:nvCxnSpPr>
          <p:spPr>
            <a:xfrm rot="16200000" flipH="1">
              <a:off x="6282780" y="2704800"/>
              <a:ext cx="53855" cy="510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9" name="Прямая соединительная линия 348"/>
            <p:cNvCxnSpPr>
              <a:stCxn id="321" idx="1"/>
              <a:endCxn id="322" idx="5"/>
            </p:cNvCxnSpPr>
            <p:nvPr/>
          </p:nvCxnSpPr>
          <p:spPr>
            <a:xfrm rot="16200000" flipH="1">
              <a:off x="6362254" y="2766122"/>
              <a:ext cx="205704" cy="20213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3" name="Прямая соединительная линия 372"/>
            <p:cNvCxnSpPr>
              <a:stCxn id="329" idx="2"/>
              <a:endCxn id="328" idx="6"/>
            </p:cNvCxnSpPr>
            <p:nvPr/>
          </p:nvCxnSpPr>
          <p:spPr>
            <a:xfrm rot="16200000" flipH="1">
              <a:off x="6024345" y="2018753"/>
              <a:ext cx="242834" cy="3866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4" name="Прямая соединительная линия 373"/>
            <p:cNvCxnSpPr>
              <a:stCxn id="324" idx="1"/>
              <a:endCxn id="320" idx="5"/>
            </p:cNvCxnSpPr>
            <p:nvPr/>
          </p:nvCxnSpPr>
          <p:spPr>
            <a:xfrm rot="5400000" flipH="1" flipV="1">
              <a:off x="6101294" y="2291172"/>
              <a:ext cx="324" cy="7218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5" name="Прямая соединительная линия 374"/>
            <p:cNvCxnSpPr>
              <a:stCxn id="323" idx="2"/>
              <a:endCxn id="324" idx="5"/>
            </p:cNvCxnSpPr>
            <p:nvPr/>
          </p:nvCxnSpPr>
          <p:spPr>
            <a:xfrm rot="16200000" flipH="1">
              <a:off x="5936657" y="2245064"/>
              <a:ext cx="46392" cy="10398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6" name="Прямая соединительная линия 375"/>
            <p:cNvCxnSpPr>
              <a:stCxn id="317" idx="3"/>
              <a:endCxn id="323" idx="3"/>
            </p:cNvCxnSpPr>
            <p:nvPr/>
          </p:nvCxnSpPr>
          <p:spPr>
            <a:xfrm rot="5400000">
              <a:off x="5864182" y="2244349"/>
              <a:ext cx="58519" cy="1110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7" name="Прямая соединительная линия 376"/>
            <p:cNvCxnSpPr>
              <a:stCxn id="328" idx="4"/>
              <a:endCxn id="317" idx="1"/>
            </p:cNvCxnSpPr>
            <p:nvPr/>
          </p:nvCxnSpPr>
          <p:spPr>
            <a:xfrm rot="10800000">
              <a:off x="5935410" y="2192836"/>
              <a:ext cx="224612" cy="451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2" name="Прямая соединительная линия 391"/>
            <p:cNvCxnSpPr>
              <a:stCxn id="323" idx="6"/>
              <a:endCxn id="331" idx="4"/>
            </p:cNvCxnSpPr>
            <p:nvPr/>
          </p:nvCxnSpPr>
          <p:spPr>
            <a:xfrm rot="16200000" flipV="1">
              <a:off x="5738957" y="2094808"/>
              <a:ext cx="123109" cy="14915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3" name="Прямая соединительная линия 392"/>
            <p:cNvCxnSpPr>
              <a:stCxn id="331" idx="5"/>
              <a:endCxn id="330" idx="4"/>
            </p:cNvCxnSpPr>
            <p:nvPr/>
          </p:nvCxnSpPr>
          <p:spPr>
            <a:xfrm rot="16200000" flipH="1">
              <a:off x="5753225" y="2063687"/>
              <a:ext cx="13315" cy="7497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4" name="Прямая соединительная линия 393"/>
            <p:cNvCxnSpPr>
              <a:stCxn id="330" idx="0"/>
              <a:endCxn id="317" idx="6"/>
            </p:cNvCxnSpPr>
            <p:nvPr/>
          </p:nvCxnSpPr>
          <p:spPr>
            <a:xfrm>
              <a:off x="5825982" y="2085983"/>
              <a:ext cx="57653" cy="7679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2" name="Прямая соединительная линия 401"/>
            <p:cNvCxnSpPr>
              <a:stCxn id="326" idx="5"/>
              <a:endCxn id="332" idx="0"/>
            </p:cNvCxnSpPr>
            <p:nvPr/>
          </p:nvCxnSpPr>
          <p:spPr>
            <a:xfrm rot="16200000" flipV="1">
              <a:off x="6373961" y="2610929"/>
              <a:ext cx="16309" cy="11671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7" name="Прямая соединительная линия 406"/>
            <p:cNvCxnSpPr>
              <a:stCxn id="333" idx="3"/>
              <a:endCxn id="328" idx="0"/>
            </p:cNvCxnSpPr>
            <p:nvPr/>
          </p:nvCxnSpPr>
          <p:spPr>
            <a:xfrm rot="5400000">
              <a:off x="6206480" y="2131099"/>
              <a:ext cx="29938" cy="3701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4" name="Группа 360"/>
          <p:cNvGrpSpPr/>
          <p:nvPr/>
        </p:nvGrpSpPr>
        <p:grpSpPr>
          <a:xfrm>
            <a:off x="5865115" y="3286124"/>
            <a:ext cx="719265" cy="1329114"/>
            <a:chOff x="6522518" y="3086269"/>
            <a:chExt cx="719265" cy="1329114"/>
          </a:xfrm>
        </p:grpSpPr>
        <p:sp>
          <p:nvSpPr>
            <p:cNvPr id="411" name="8-конечная звезда 410"/>
            <p:cNvSpPr/>
            <p:nvPr/>
          </p:nvSpPr>
          <p:spPr>
            <a:xfrm rot="19358116">
              <a:off x="7166183" y="3880039"/>
              <a:ext cx="75600" cy="756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12" name="8-конечная звезда 411"/>
            <p:cNvSpPr/>
            <p:nvPr/>
          </p:nvSpPr>
          <p:spPr>
            <a:xfrm rot="19358116">
              <a:off x="6658163" y="3581966"/>
              <a:ext cx="72000" cy="72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13" name="8-конечная звезда 412"/>
            <p:cNvSpPr/>
            <p:nvPr/>
          </p:nvSpPr>
          <p:spPr>
            <a:xfrm rot="19358116">
              <a:off x="6868862" y="3578468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14" name="8-конечная звезда 413"/>
            <p:cNvSpPr/>
            <p:nvPr/>
          </p:nvSpPr>
          <p:spPr>
            <a:xfrm rot="19358116">
              <a:off x="6947529" y="3089885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15" name="8-конечная звезда 414"/>
            <p:cNvSpPr/>
            <p:nvPr/>
          </p:nvSpPr>
          <p:spPr>
            <a:xfrm rot="19358116">
              <a:off x="7011737" y="3439846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16" name="8-конечная звезда 415"/>
            <p:cNvSpPr/>
            <p:nvPr/>
          </p:nvSpPr>
          <p:spPr>
            <a:xfrm rot="19358116" flipV="1">
              <a:off x="7017303" y="3302535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17" name="8-конечная звезда 416"/>
            <p:cNvSpPr/>
            <p:nvPr/>
          </p:nvSpPr>
          <p:spPr>
            <a:xfrm rot="19358116">
              <a:off x="6876091" y="387570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18" name="8-конечная звезда 417"/>
            <p:cNvSpPr/>
            <p:nvPr/>
          </p:nvSpPr>
          <p:spPr>
            <a:xfrm rot="19358116">
              <a:off x="7086790" y="3657772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20" name="8-конечная звезда 419"/>
            <p:cNvSpPr/>
            <p:nvPr/>
          </p:nvSpPr>
          <p:spPr>
            <a:xfrm rot="19358116">
              <a:off x="6729600" y="4157840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421" name="Прямая соединительная линия 420"/>
            <p:cNvCxnSpPr>
              <a:stCxn id="416" idx="6"/>
              <a:endCxn id="414" idx="2"/>
            </p:cNvCxnSpPr>
            <p:nvPr/>
          </p:nvCxnSpPr>
          <p:spPr>
            <a:xfrm rot="5400000" flipH="1">
              <a:off x="6919866" y="3209394"/>
              <a:ext cx="205219" cy="6312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4" name="Прямая соединительная линия 423"/>
            <p:cNvCxnSpPr>
              <a:stCxn id="415" idx="7"/>
              <a:endCxn id="416" idx="6"/>
            </p:cNvCxnSpPr>
            <p:nvPr/>
          </p:nvCxnSpPr>
          <p:spPr>
            <a:xfrm rot="5400000" flipH="1" flipV="1">
              <a:off x="6999919" y="3385968"/>
              <a:ext cx="96522" cy="1171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8" name="Прямая соединительная линия 427"/>
            <p:cNvCxnSpPr>
              <a:stCxn id="418" idx="7"/>
              <a:endCxn id="415" idx="1"/>
            </p:cNvCxnSpPr>
            <p:nvPr/>
          </p:nvCxnSpPr>
          <p:spPr>
            <a:xfrm rot="16200000" flipV="1">
              <a:off x="6992591" y="3543340"/>
              <a:ext cx="187498" cy="4168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1" name="Прямая соединительная линия 430"/>
            <p:cNvCxnSpPr>
              <a:stCxn id="413" idx="0"/>
              <a:endCxn id="415" idx="4"/>
            </p:cNvCxnSpPr>
            <p:nvPr/>
          </p:nvCxnSpPr>
          <p:spPr>
            <a:xfrm flipV="1">
              <a:off x="6917321" y="3483232"/>
              <a:ext cx="99957" cy="10585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6" name="Прямая соединительная линия 435"/>
            <p:cNvCxnSpPr>
              <a:stCxn id="412" idx="1"/>
              <a:endCxn id="413" idx="4"/>
            </p:cNvCxnSpPr>
            <p:nvPr/>
          </p:nvCxnSpPr>
          <p:spPr>
            <a:xfrm rot="5400000" flipH="1" flipV="1">
              <a:off x="6801675" y="3550022"/>
              <a:ext cx="895" cy="14455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9" name="Прямая соединительная линия 438"/>
            <p:cNvCxnSpPr>
              <a:stCxn id="411" idx="6"/>
              <a:endCxn id="418" idx="2"/>
            </p:cNvCxnSpPr>
            <p:nvPr/>
          </p:nvCxnSpPr>
          <p:spPr>
            <a:xfrm rot="16200000" flipV="1">
              <a:off x="7049520" y="3756272"/>
              <a:ext cx="197718" cy="6532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2" name="Прямая соединительная линия 441"/>
            <p:cNvCxnSpPr>
              <a:stCxn id="417" idx="6"/>
              <a:endCxn id="413" idx="2"/>
            </p:cNvCxnSpPr>
            <p:nvPr/>
          </p:nvCxnSpPr>
          <p:spPr>
            <a:xfrm rot="5400000" flipH="1" flipV="1">
              <a:off x="6772318" y="3741315"/>
              <a:ext cx="254317" cy="2554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8" name="Прямая соединительная линия 447"/>
            <p:cNvCxnSpPr>
              <a:stCxn id="417" idx="0"/>
              <a:endCxn id="411" idx="5"/>
            </p:cNvCxnSpPr>
            <p:nvPr/>
          </p:nvCxnSpPr>
          <p:spPr>
            <a:xfrm>
              <a:off x="6924550" y="3886317"/>
              <a:ext cx="241968" cy="2650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2" name="Прямая соединительная линия 451"/>
            <p:cNvCxnSpPr>
              <a:stCxn id="417" idx="4"/>
              <a:endCxn id="420" idx="0"/>
            </p:cNvCxnSpPr>
            <p:nvPr/>
          </p:nvCxnSpPr>
          <p:spPr>
            <a:xfrm rot="10800000" flipV="1">
              <a:off x="6761906" y="3919088"/>
              <a:ext cx="119726" cy="24582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56" name="8-конечная звезда 455"/>
            <p:cNvSpPr/>
            <p:nvPr/>
          </p:nvSpPr>
          <p:spPr>
            <a:xfrm rot="19358116">
              <a:off x="7097638" y="4097246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 dirty="0"/>
            </a:p>
          </p:txBody>
        </p:sp>
        <p:sp>
          <p:nvSpPr>
            <p:cNvPr id="457" name="8-конечная звезда 456"/>
            <p:cNvSpPr/>
            <p:nvPr/>
          </p:nvSpPr>
          <p:spPr>
            <a:xfrm rot="19358116">
              <a:off x="6947528" y="4232892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 dirty="0"/>
            </a:p>
          </p:txBody>
        </p:sp>
        <p:cxnSp>
          <p:nvCxnSpPr>
            <p:cNvPr id="458" name="Прямая соединительная линия 457"/>
            <p:cNvCxnSpPr>
              <a:stCxn id="456" idx="7"/>
              <a:endCxn id="411" idx="3"/>
            </p:cNvCxnSpPr>
            <p:nvPr/>
          </p:nvCxnSpPr>
          <p:spPr>
            <a:xfrm rot="5400000" flipH="1" flipV="1">
              <a:off x="7092503" y="3991027"/>
              <a:ext cx="142181" cy="7073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1" name="Прямая соединительная линия 460"/>
            <p:cNvCxnSpPr>
              <a:stCxn id="457" idx="0"/>
              <a:endCxn id="456" idx="4"/>
            </p:cNvCxnSpPr>
            <p:nvPr/>
          </p:nvCxnSpPr>
          <p:spPr>
            <a:xfrm flipV="1">
              <a:off x="6995987" y="4140632"/>
              <a:ext cx="107192" cy="10287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4" name="Прямая соединительная линия 463"/>
            <p:cNvCxnSpPr>
              <a:stCxn id="420" idx="3"/>
              <a:endCxn id="457" idx="6"/>
            </p:cNvCxnSpPr>
            <p:nvPr/>
          </p:nvCxnSpPr>
          <p:spPr>
            <a:xfrm rot="16200000" flipH="1">
              <a:off x="6829299" y="4109590"/>
              <a:ext cx="44752" cy="21293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67" name="8-конечная звезда 466"/>
            <p:cNvSpPr/>
            <p:nvPr/>
          </p:nvSpPr>
          <p:spPr>
            <a:xfrm rot="19358116">
              <a:off x="6872476" y="3086269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68" name="8-конечная звезда 467"/>
            <p:cNvSpPr/>
            <p:nvPr/>
          </p:nvSpPr>
          <p:spPr>
            <a:xfrm rot="19358116">
              <a:off x="6872476" y="3300583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69" name="8-конечная звезда 468"/>
            <p:cNvSpPr/>
            <p:nvPr/>
          </p:nvSpPr>
          <p:spPr>
            <a:xfrm rot="19358116">
              <a:off x="6736831" y="4379383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70" name="8-конечная звезда 469"/>
            <p:cNvSpPr/>
            <p:nvPr/>
          </p:nvSpPr>
          <p:spPr>
            <a:xfrm rot="19358116">
              <a:off x="6522518" y="4236507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471" name="Прямая соединительная линия 470"/>
            <p:cNvCxnSpPr>
              <a:stCxn id="468" idx="1"/>
              <a:endCxn id="467" idx="2"/>
            </p:cNvCxnSpPr>
            <p:nvPr/>
          </p:nvCxnSpPr>
          <p:spPr>
            <a:xfrm rot="5400000" flipH="1">
              <a:off x="6803659" y="3216317"/>
              <a:ext cx="202400" cy="691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5" name="Прямая соединительная линия 474"/>
            <p:cNvCxnSpPr>
              <a:stCxn id="467" idx="1"/>
              <a:endCxn id="414" idx="4"/>
            </p:cNvCxnSpPr>
            <p:nvPr/>
          </p:nvCxnSpPr>
          <p:spPr>
            <a:xfrm rot="16200000" flipH="1">
              <a:off x="6917388" y="3097589"/>
              <a:ext cx="26610" cy="4475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8" name="Прямая соединительная линия 477"/>
            <p:cNvCxnSpPr>
              <a:stCxn id="415" idx="6"/>
              <a:endCxn id="468" idx="1"/>
            </p:cNvCxnSpPr>
            <p:nvPr/>
          </p:nvCxnSpPr>
          <p:spPr>
            <a:xfrm rot="16200000" flipV="1">
              <a:off x="6903128" y="3326164"/>
              <a:ext cx="124412" cy="11403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2" name="Прямая соединительная линия 481"/>
            <p:cNvCxnSpPr>
              <a:stCxn id="469" idx="0"/>
              <a:endCxn id="457" idx="4"/>
            </p:cNvCxnSpPr>
            <p:nvPr/>
          </p:nvCxnSpPr>
          <p:spPr>
            <a:xfrm flipV="1">
              <a:off x="6769137" y="4276278"/>
              <a:ext cx="183932" cy="11018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5" name="Прямая соединительная линия 484"/>
            <p:cNvCxnSpPr>
              <a:stCxn id="470" idx="0"/>
              <a:endCxn id="420" idx="4"/>
            </p:cNvCxnSpPr>
            <p:nvPr/>
          </p:nvCxnSpPr>
          <p:spPr>
            <a:xfrm flipV="1">
              <a:off x="6554824" y="4186764"/>
              <a:ext cx="178470" cy="5681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5" name="Группа 362"/>
          <p:cNvGrpSpPr/>
          <p:nvPr/>
        </p:nvGrpSpPr>
        <p:grpSpPr>
          <a:xfrm rot="1585141">
            <a:off x="5304453" y="2021759"/>
            <a:ext cx="538571" cy="514328"/>
            <a:chOff x="5297225" y="1370312"/>
            <a:chExt cx="554067" cy="623337"/>
          </a:xfrm>
        </p:grpSpPr>
        <p:sp>
          <p:nvSpPr>
            <p:cNvPr id="127" name="8-конечная звезда 126"/>
            <p:cNvSpPr/>
            <p:nvPr/>
          </p:nvSpPr>
          <p:spPr>
            <a:xfrm rot="19358116">
              <a:off x="5585146" y="1708111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1" name="8-конечная звезда 130"/>
            <p:cNvSpPr/>
            <p:nvPr/>
          </p:nvSpPr>
          <p:spPr>
            <a:xfrm rot="19358116">
              <a:off x="5442271" y="1370312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2" name="8-конечная звезда 131"/>
            <p:cNvSpPr/>
            <p:nvPr/>
          </p:nvSpPr>
          <p:spPr>
            <a:xfrm rot="19358116">
              <a:off x="5509370" y="1801157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4" name="8-конечная звезда 133"/>
            <p:cNvSpPr/>
            <p:nvPr/>
          </p:nvSpPr>
          <p:spPr>
            <a:xfrm rot="19358116">
              <a:off x="5297225" y="1582458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5" name="8-конечная звезда 134"/>
            <p:cNvSpPr/>
            <p:nvPr/>
          </p:nvSpPr>
          <p:spPr>
            <a:xfrm rot="19358116">
              <a:off x="5440101" y="1939649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6" name="8-конечная звезда 135"/>
            <p:cNvSpPr/>
            <p:nvPr/>
          </p:nvSpPr>
          <p:spPr>
            <a:xfrm rot="19358116">
              <a:off x="5797292" y="1653895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37" name="Прямая соединительная линия 136"/>
            <p:cNvCxnSpPr>
              <a:stCxn id="127" idx="6"/>
              <a:endCxn id="131" idx="2"/>
            </p:cNvCxnSpPr>
            <p:nvPr/>
          </p:nvCxnSpPr>
          <p:spPr>
            <a:xfrm rot="16200000" flipV="1">
              <a:off x="5402961" y="1519837"/>
              <a:ext cx="286297" cy="10354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0" name="Прямая соединительная линия 139"/>
            <p:cNvCxnSpPr>
              <a:stCxn id="132" idx="6"/>
              <a:endCxn id="134" idx="2"/>
            </p:cNvCxnSpPr>
            <p:nvPr/>
          </p:nvCxnSpPr>
          <p:spPr>
            <a:xfrm rot="16200000" flipV="1">
              <a:off x="5341900" y="1629629"/>
              <a:ext cx="174673" cy="17725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3" name="Прямая соединительная линия 142"/>
            <p:cNvCxnSpPr>
              <a:stCxn id="135" idx="0"/>
              <a:endCxn id="132" idx="3"/>
            </p:cNvCxnSpPr>
            <p:nvPr/>
          </p:nvCxnSpPr>
          <p:spPr>
            <a:xfrm flipV="1">
              <a:off x="5488560" y="1844166"/>
              <a:ext cx="39540" cy="10609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9" name="Прямая соединительная линия 148"/>
            <p:cNvCxnSpPr>
              <a:stCxn id="136" idx="5"/>
              <a:endCxn id="127" idx="1"/>
            </p:cNvCxnSpPr>
            <p:nvPr/>
          </p:nvCxnSpPr>
          <p:spPr>
            <a:xfrm rot="16200000" flipH="1" flipV="1">
              <a:off x="5689841" y="1637125"/>
              <a:ext cx="67508" cy="14787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3" name="Прямая соединительная линия 152"/>
            <p:cNvCxnSpPr>
              <a:stCxn id="134" idx="0"/>
              <a:endCxn id="131" idx="4"/>
            </p:cNvCxnSpPr>
            <p:nvPr/>
          </p:nvCxnSpPr>
          <p:spPr>
            <a:xfrm flipV="1">
              <a:off x="5345684" y="1422375"/>
              <a:ext cx="103236" cy="17069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8" name="Прямая соединительная линия 157"/>
            <p:cNvCxnSpPr>
              <a:stCxn id="132" idx="0"/>
              <a:endCxn id="127" idx="4"/>
            </p:cNvCxnSpPr>
            <p:nvPr/>
          </p:nvCxnSpPr>
          <p:spPr>
            <a:xfrm flipV="1">
              <a:off x="5548137" y="1760174"/>
              <a:ext cx="43658" cy="4947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64" name="8-конечная звезда 163"/>
            <p:cNvSpPr/>
            <p:nvPr/>
          </p:nvSpPr>
          <p:spPr>
            <a:xfrm rot="19358116">
              <a:off x="5449625" y="1734858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</p:grpSp>
      <p:grpSp>
        <p:nvGrpSpPr>
          <p:cNvPr id="6" name="Группа 363"/>
          <p:cNvGrpSpPr/>
          <p:nvPr/>
        </p:nvGrpSpPr>
        <p:grpSpPr>
          <a:xfrm rot="589541">
            <a:off x="4520577" y="1928802"/>
            <a:ext cx="656137" cy="504421"/>
            <a:chOff x="4294925" y="1294537"/>
            <a:chExt cx="841986" cy="647297"/>
          </a:xfrm>
        </p:grpSpPr>
        <p:sp>
          <p:nvSpPr>
            <p:cNvPr id="161" name="8-конечная звезда 160"/>
            <p:cNvSpPr/>
            <p:nvPr/>
          </p:nvSpPr>
          <p:spPr>
            <a:xfrm rot="578312">
              <a:off x="5046604" y="1792826"/>
              <a:ext cx="90000" cy="90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62" name="8-конечная звезда 161"/>
            <p:cNvSpPr/>
            <p:nvPr/>
          </p:nvSpPr>
          <p:spPr>
            <a:xfrm rot="21105294">
              <a:off x="4934460" y="1862634"/>
              <a:ext cx="79200" cy="79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63" name="8-конечная звезда 162"/>
            <p:cNvSpPr/>
            <p:nvPr/>
          </p:nvSpPr>
          <p:spPr>
            <a:xfrm rot="19358116">
              <a:off x="4654283" y="1868210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65" name="8-конечная звезда 164"/>
            <p:cNvSpPr/>
            <p:nvPr/>
          </p:nvSpPr>
          <p:spPr>
            <a:xfrm rot="19358116">
              <a:off x="4868598" y="1582458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66" name="8-конечная звезда 165"/>
            <p:cNvSpPr/>
            <p:nvPr/>
          </p:nvSpPr>
          <p:spPr>
            <a:xfrm rot="19358116">
              <a:off x="4868598" y="1725332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67" name="8-конечная звезда 166"/>
            <p:cNvSpPr/>
            <p:nvPr/>
          </p:nvSpPr>
          <p:spPr>
            <a:xfrm rot="19358116">
              <a:off x="5082911" y="1653895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70" name="8-конечная звезда 169"/>
            <p:cNvSpPr/>
            <p:nvPr/>
          </p:nvSpPr>
          <p:spPr>
            <a:xfrm rot="19358116">
              <a:off x="4935782" y="1435328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71" name="8-конечная звезда 170"/>
            <p:cNvSpPr/>
            <p:nvPr/>
          </p:nvSpPr>
          <p:spPr>
            <a:xfrm rot="19358116">
              <a:off x="5009304" y="1723165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72" name="8-конечная звезда 171"/>
            <p:cNvSpPr/>
            <p:nvPr/>
          </p:nvSpPr>
          <p:spPr>
            <a:xfrm rot="19358116">
              <a:off x="4652114" y="1294537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73" name="8-конечная звезда 172"/>
            <p:cNvSpPr/>
            <p:nvPr/>
          </p:nvSpPr>
          <p:spPr>
            <a:xfrm rot="628005">
              <a:off x="4504127" y="1503738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74" name="8-конечная звезда 173"/>
            <p:cNvSpPr/>
            <p:nvPr/>
          </p:nvSpPr>
          <p:spPr>
            <a:xfrm rot="19358116">
              <a:off x="4794990" y="1805487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77" name="8-конечная звезда 176"/>
            <p:cNvSpPr/>
            <p:nvPr/>
          </p:nvSpPr>
          <p:spPr>
            <a:xfrm rot="19358116">
              <a:off x="4513576" y="1370313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78" name="8-конечная звезда 177"/>
            <p:cNvSpPr/>
            <p:nvPr/>
          </p:nvSpPr>
          <p:spPr>
            <a:xfrm rot="19358116">
              <a:off x="4799329" y="1513188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79" name="8-конечная звезда 178"/>
            <p:cNvSpPr/>
            <p:nvPr/>
          </p:nvSpPr>
          <p:spPr>
            <a:xfrm rot="19358116">
              <a:off x="4585014" y="1636673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80" name="8-конечная звезда 179"/>
            <p:cNvSpPr/>
            <p:nvPr/>
          </p:nvSpPr>
          <p:spPr>
            <a:xfrm rot="19358116">
              <a:off x="4442138" y="1565235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82" name="8-конечная звезда 181"/>
            <p:cNvSpPr/>
            <p:nvPr/>
          </p:nvSpPr>
          <p:spPr>
            <a:xfrm rot="19358116">
              <a:off x="4370699" y="1565235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83" name="8-конечная звезда 182"/>
            <p:cNvSpPr/>
            <p:nvPr/>
          </p:nvSpPr>
          <p:spPr>
            <a:xfrm rot="19358116">
              <a:off x="4294925" y="1580288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84" name="Прямая соединительная линия 183"/>
            <p:cNvCxnSpPr>
              <a:stCxn id="172" idx="2"/>
              <a:endCxn id="170" idx="5"/>
            </p:cNvCxnSpPr>
            <p:nvPr/>
          </p:nvCxnSpPr>
          <p:spPr>
            <a:xfrm rot="16200000" flipH="1">
              <a:off x="4748704" y="1271423"/>
              <a:ext cx="125437" cy="24919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9" name="Прямая соединительная линия 188"/>
            <p:cNvCxnSpPr>
              <a:stCxn id="170" idx="4"/>
              <a:endCxn id="165" idx="0"/>
            </p:cNvCxnSpPr>
            <p:nvPr/>
          </p:nvCxnSpPr>
          <p:spPr>
            <a:xfrm rot="10800000" flipV="1">
              <a:off x="4917057" y="1478714"/>
              <a:ext cx="24266" cy="11435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0" name="Прямая соединительная линия 189"/>
            <p:cNvCxnSpPr>
              <a:stCxn id="165" idx="2"/>
              <a:endCxn id="171" idx="5"/>
            </p:cNvCxnSpPr>
            <p:nvPr/>
          </p:nvCxnSpPr>
          <p:spPr>
            <a:xfrm rot="16200000" flipH="1">
              <a:off x="4905250" y="1637650"/>
              <a:ext cx="110978" cy="9751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1" name="Прямая соединительная линия 190"/>
            <p:cNvCxnSpPr>
              <a:stCxn id="171" idx="0"/>
              <a:endCxn id="167" idx="4"/>
            </p:cNvCxnSpPr>
            <p:nvPr/>
          </p:nvCxnSpPr>
          <p:spPr>
            <a:xfrm flipV="1">
              <a:off x="5048071" y="1697281"/>
              <a:ext cx="40381" cy="3437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2" name="Прямая соединительная линия 191"/>
            <p:cNvCxnSpPr>
              <a:stCxn id="171" idx="2"/>
              <a:endCxn id="161" idx="5"/>
            </p:cNvCxnSpPr>
            <p:nvPr/>
          </p:nvCxnSpPr>
          <p:spPr>
            <a:xfrm rot="16200000" flipH="1">
              <a:off x="5035189" y="1770756"/>
              <a:ext cx="39196" cy="2154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3" name="Прямая соединительная линия 192"/>
            <p:cNvCxnSpPr>
              <a:stCxn id="178" idx="5"/>
              <a:endCxn id="177" idx="1"/>
            </p:cNvCxnSpPr>
            <p:nvPr/>
          </p:nvCxnSpPr>
          <p:spPr>
            <a:xfrm rot="16200000" flipV="1">
              <a:off x="4621721" y="1363386"/>
              <a:ext cx="134265" cy="22152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4" name="Прямая соединительная линия 203"/>
            <p:cNvCxnSpPr>
              <a:stCxn id="165" idx="2"/>
              <a:endCxn id="178" idx="2"/>
            </p:cNvCxnSpPr>
            <p:nvPr/>
          </p:nvCxnSpPr>
          <p:spPr>
            <a:xfrm rot="5400000" flipH="1">
              <a:off x="4851899" y="1570832"/>
              <a:ext cx="59578" cy="6059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5" name="Прямая соединительная линия 204"/>
            <p:cNvCxnSpPr>
              <a:stCxn id="166" idx="5"/>
              <a:endCxn id="179" idx="1"/>
            </p:cNvCxnSpPr>
            <p:nvPr/>
          </p:nvCxnSpPr>
          <p:spPr>
            <a:xfrm rot="16200000" flipV="1">
              <a:off x="4721499" y="1601406"/>
              <a:ext cx="75367" cy="21931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6" name="Прямая соединительная линия 205"/>
            <p:cNvCxnSpPr>
              <a:stCxn id="171" idx="5"/>
              <a:endCxn id="166" idx="1"/>
            </p:cNvCxnSpPr>
            <p:nvPr/>
          </p:nvCxnSpPr>
          <p:spPr>
            <a:xfrm rot="16200000" flipH="1" flipV="1">
              <a:off x="4958915" y="1705339"/>
              <a:ext cx="14024" cy="8713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2" name="Прямая соединительная линия 221"/>
            <p:cNvCxnSpPr>
              <a:stCxn id="174" idx="7"/>
              <a:endCxn id="166" idx="4"/>
            </p:cNvCxnSpPr>
            <p:nvPr/>
          </p:nvCxnSpPr>
          <p:spPr>
            <a:xfrm rot="5400000" flipH="1" flipV="1">
              <a:off x="4828319" y="1759859"/>
              <a:ext cx="36960" cy="5467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3" name="Прямая соединительная линия 222"/>
            <p:cNvCxnSpPr>
              <a:stCxn id="163" idx="0"/>
              <a:endCxn id="174" idx="5"/>
            </p:cNvCxnSpPr>
            <p:nvPr/>
          </p:nvCxnSpPr>
          <p:spPr>
            <a:xfrm flipV="1">
              <a:off x="4702742" y="1824217"/>
              <a:ext cx="92439" cy="5460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4" name="Прямая соединительная линия 223"/>
            <p:cNvCxnSpPr>
              <a:stCxn id="174" idx="1"/>
              <a:endCxn id="162" idx="5"/>
            </p:cNvCxnSpPr>
            <p:nvPr/>
          </p:nvCxnSpPr>
          <p:spPr>
            <a:xfrm rot="16200000" flipH="1">
              <a:off x="4865876" y="1802080"/>
              <a:ext cx="48581" cy="10433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9" name="Прямая соединительная линия 228"/>
            <p:cNvCxnSpPr>
              <a:stCxn id="173" idx="1"/>
              <a:endCxn id="179" idx="7"/>
            </p:cNvCxnSpPr>
            <p:nvPr/>
          </p:nvCxnSpPr>
          <p:spPr>
            <a:xfrm rot="16200000" flipH="1">
              <a:off x="4532931" y="1548173"/>
              <a:ext cx="93828" cy="8374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0" name="Прямая соединительная линия 229"/>
            <p:cNvCxnSpPr>
              <a:stCxn id="180" idx="1"/>
              <a:endCxn id="179" idx="6"/>
            </p:cNvCxnSpPr>
            <p:nvPr/>
          </p:nvCxnSpPr>
          <p:spPr>
            <a:xfrm rot="16200000" flipH="1">
              <a:off x="4531509" y="1577080"/>
              <a:ext cx="41382" cy="9110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1" name="Прямая соединительная линия 230"/>
            <p:cNvCxnSpPr>
              <a:stCxn id="183" idx="1"/>
              <a:endCxn id="180" idx="5"/>
            </p:cNvCxnSpPr>
            <p:nvPr/>
          </p:nvCxnSpPr>
          <p:spPr>
            <a:xfrm rot="5400000" flipH="1" flipV="1">
              <a:off x="4384466" y="1546798"/>
              <a:ext cx="11428" cy="10449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7" name="Группа 364"/>
          <p:cNvGrpSpPr/>
          <p:nvPr/>
        </p:nvGrpSpPr>
        <p:grpSpPr>
          <a:xfrm rot="824949">
            <a:off x="3473154" y="1928802"/>
            <a:ext cx="957465" cy="487051"/>
            <a:chOff x="2866670" y="1509356"/>
            <a:chExt cx="1220286" cy="620745"/>
          </a:xfrm>
        </p:grpSpPr>
        <p:cxnSp>
          <p:nvCxnSpPr>
            <p:cNvPr id="221" name="Прямая соединительная линия 220"/>
            <p:cNvCxnSpPr>
              <a:stCxn id="245" idx="5"/>
              <a:endCxn id="248" idx="1"/>
            </p:cNvCxnSpPr>
            <p:nvPr/>
          </p:nvCxnSpPr>
          <p:spPr>
            <a:xfrm rot="16200000" flipV="1">
              <a:off x="3859472" y="1675800"/>
              <a:ext cx="4245" cy="30736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2" name="Прямая соединительная линия 231"/>
            <p:cNvCxnSpPr>
              <a:stCxn id="266" idx="2"/>
              <a:endCxn id="251" idx="6"/>
            </p:cNvCxnSpPr>
            <p:nvPr/>
          </p:nvCxnSpPr>
          <p:spPr>
            <a:xfrm rot="16200000" flipH="1">
              <a:off x="3278275" y="1609729"/>
              <a:ext cx="95704" cy="11435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45" name="8-конечная звезда 244"/>
            <p:cNvSpPr/>
            <p:nvPr/>
          </p:nvSpPr>
          <p:spPr>
            <a:xfrm rot="19358116">
              <a:off x="4014956" y="1800387"/>
              <a:ext cx="72000" cy="72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46" name="8-конечная звезда 245"/>
            <p:cNvSpPr/>
            <p:nvPr/>
          </p:nvSpPr>
          <p:spPr>
            <a:xfrm rot="19358116">
              <a:off x="3299131" y="2065301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47" name="8-конечная звезда 246"/>
            <p:cNvSpPr/>
            <p:nvPr/>
          </p:nvSpPr>
          <p:spPr>
            <a:xfrm rot="19358116">
              <a:off x="3511275" y="1868210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48" name="8-конечная звезда 247"/>
            <p:cNvSpPr/>
            <p:nvPr/>
          </p:nvSpPr>
          <p:spPr>
            <a:xfrm rot="19358116">
              <a:off x="3654151" y="1796772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49" name="8-конечная звезда 248"/>
            <p:cNvSpPr/>
            <p:nvPr/>
          </p:nvSpPr>
          <p:spPr>
            <a:xfrm rot="21105294">
              <a:off x="3505700" y="1648320"/>
              <a:ext cx="79200" cy="79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50" name="8-конечная звезда 249"/>
            <p:cNvSpPr/>
            <p:nvPr/>
          </p:nvSpPr>
          <p:spPr>
            <a:xfrm rot="19358116">
              <a:off x="3511276" y="172533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51" name="8-конечная звезда 250"/>
            <p:cNvSpPr/>
            <p:nvPr/>
          </p:nvSpPr>
          <p:spPr>
            <a:xfrm rot="19358116">
              <a:off x="3370569" y="1708111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52" name="8-конечная звезда 251"/>
            <p:cNvSpPr/>
            <p:nvPr/>
          </p:nvSpPr>
          <p:spPr>
            <a:xfrm rot="19358116">
              <a:off x="3439837" y="172533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53" name="8-конечная звезда 252"/>
            <p:cNvSpPr/>
            <p:nvPr/>
          </p:nvSpPr>
          <p:spPr>
            <a:xfrm rot="19358116">
              <a:off x="3208301" y="1727503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54" name="8-конечная звезда 253"/>
            <p:cNvSpPr/>
            <p:nvPr/>
          </p:nvSpPr>
          <p:spPr>
            <a:xfrm rot="19358116">
              <a:off x="2868332" y="1868209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55" name="8-конечная звезда 254"/>
            <p:cNvSpPr/>
            <p:nvPr/>
          </p:nvSpPr>
          <p:spPr>
            <a:xfrm rot="19358116">
              <a:off x="4012788" y="1583904"/>
              <a:ext cx="61200" cy="61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56" name="8-конечная звезда 255"/>
            <p:cNvSpPr/>
            <p:nvPr/>
          </p:nvSpPr>
          <p:spPr>
            <a:xfrm rot="19358116">
              <a:off x="3080479" y="1794601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57" name="8-конечная звезда 256"/>
            <p:cNvSpPr/>
            <p:nvPr/>
          </p:nvSpPr>
          <p:spPr>
            <a:xfrm rot="19358116">
              <a:off x="3009040" y="1937479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58" name="8-конечная звезда 257"/>
            <p:cNvSpPr/>
            <p:nvPr/>
          </p:nvSpPr>
          <p:spPr>
            <a:xfrm rot="19358116">
              <a:off x="3091363" y="1580288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66" name="8-конечная звезда 265"/>
            <p:cNvSpPr/>
            <p:nvPr/>
          </p:nvSpPr>
          <p:spPr>
            <a:xfrm rot="19358116">
              <a:off x="3234239" y="1580289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67" name="8-конечная звезда 266"/>
            <p:cNvSpPr/>
            <p:nvPr/>
          </p:nvSpPr>
          <p:spPr>
            <a:xfrm rot="19358116" flipV="1">
              <a:off x="2866670" y="1652232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69" name="8-конечная звезда 268"/>
            <p:cNvSpPr/>
            <p:nvPr/>
          </p:nvSpPr>
          <p:spPr>
            <a:xfrm rot="19358116" flipV="1">
              <a:off x="3509612" y="1580794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70" name="8-конечная звезда 269"/>
            <p:cNvSpPr/>
            <p:nvPr/>
          </p:nvSpPr>
          <p:spPr>
            <a:xfrm rot="19358116" flipV="1">
              <a:off x="3438174" y="1509356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276" name="Прямая соединительная линия 275"/>
            <p:cNvCxnSpPr>
              <a:stCxn id="269" idx="4"/>
              <a:endCxn id="251" idx="0"/>
            </p:cNvCxnSpPr>
            <p:nvPr/>
          </p:nvCxnSpPr>
          <p:spPr>
            <a:xfrm rot="10800000" flipV="1">
              <a:off x="3428721" y="1617526"/>
              <a:ext cx="85583" cy="10332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7" name="Прямая соединительная линия 276"/>
            <p:cNvCxnSpPr>
              <a:stCxn id="269" idx="2"/>
              <a:endCxn id="270" idx="6"/>
            </p:cNvCxnSpPr>
            <p:nvPr/>
          </p:nvCxnSpPr>
          <p:spPr>
            <a:xfrm rot="16200000" flipV="1">
              <a:off x="3479203" y="1546089"/>
              <a:ext cx="35101" cy="4369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9" name="Прямая соединительная линия 278"/>
            <p:cNvCxnSpPr>
              <a:stCxn id="252" idx="5"/>
              <a:endCxn id="250" idx="4"/>
            </p:cNvCxnSpPr>
            <p:nvPr/>
          </p:nvCxnSpPr>
          <p:spPr>
            <a:xfrm rot="16200000" flipH="1">
              <a:off x="3468459" y="1720362"/>
              <a:ext cx="19973" cy="7674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0" name="Прямая соединительная линия 279"/>
            <p:cNvCxnSpPr>
              <a:stCxn id="250" idx="3"/>
              <a:endCxn id="247" idx="0"/>
            </p:cNvCxnSpPr>
            <p:nvPr/>
          </p:nvCxnSpPr>
          <p:spPr>
            <a:xfrm rot="16200000" flipH="1">
              <a:off x="3497346" y="1816436"/>
              <a:ext cx="99730" cy="2504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1" name="Прямая соединительная линия 280"/>
            <p:cNvCxnSpPr>
              <a:stCxn id="249" idx="7"/>
              <a:endCxn id="255" idx="4"/>
            </p:cNvCxnSpPr>
            <p:nvPr/>
          </p:nvCxnSpPr>
          <p:spPr>
            <a:xfrm rot="5400000" flipH="1" flipV="1">
              <a:off x="3782472" y="1419599"/>
              <a:ext cx="23118" cy="45007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3" name="Прямая соединительная линия 282"/>
            <p:cNvCxnSpPr>
              <a:stCxn id="255" idx="3"/>
              <a:endCxn id="248" idx="0"/>
            </p:cNvCxnSpPr>
            <p:nvPr/>
          </p:nvCxnSpPr>
          <p:spPr>
            <a:xfrm rot="5400000">
              <a:off x="3789689" y="1557753"/>
              <a:ext cx="162554" cy="33671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4" name="Прямая соединительная линия 283"/>
            <p:cNvCxnSpPr>
              <a:stCxn id="246" idx="0"/>
              <a:endCxn id="247" idx="4"/>
            </p:cNvCxnSpPr>
            <p:nvPr/>
          </p:nvCxnSpPr>
          <p:spPr>
            <a:xfrm flipV="1">
              <a:off x="3357282" y="1911596"/>
              <a:ext cx="159534" cy="16644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5" name="Прямая соединительная линия 284"/>
            <p:cNvCxnSpPr>
              <a:stCxn id="247" idx="1"/>
              <a:endCxn id="248" idx="4"/>
            </p:cNvCxnSpPr>
            <p:nvPr/>
          </p:nvCxnSpPr>
          <p:spPr>
            <a:xfrm rot="5400000" flipH="1" flipV="1">
              <a:off x="3583044" y="1822150"/>
              <a:ext cx="58639" cy="9465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9" name="Прямая соединительная линия 338"/>
            <p:cNvCxnSpPr>
              <a:stCxn id="254" idx="0"/>
              <a:endCxn id="258" idx="3"/>
            </p:cNvCxnSpPr>
            <p:nvPr/>
          </p:nvCxnSpPr>
          <p:spPr>
            <a:xfrm flipV="1">
              <a:off x="2916791" y="1623297"/>
              <a:ext cx="193302" cy="25552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0" name="Прямая соединительная линия 339"/>
            <p:cNvCxnSpPr>
              <a:stCxn id="267" idx="5"/>
              <a:endCxn id="254" idx="7"/>
            </p:cNvCxnSpPr>
            <p:nvPr/>
          </p:nvCxnSpPr>
          <p:spPr>
            <a:xfrm rot="16200000" flipH="1">
              <a:off x="2807356" y="1776884"/>
              <a:ext cx="170699" cy="1242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3" name="Прямая соединительная линия 342"/>
            <p:cNvCxnSpPr>
              <a:stCxn id="254" idx="1"/>
              <a:endCxn id="257" idx="2"/>
            </p:cNvCxnSpPr>
            <p:nvPr/>
          </p:nvCxnSpPr>
          <p:spPr>
            <a:xfrm rot="16200000" flipH="1">
              <a:off x="2944196" y="1876693"/>
              <a:ext cx="77450" cy="12165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4" name="Прямая соединительная линия 343"/>
            <p:cNvCxnSpPr>
              <a:stCxn id="253" idx="4"/>
              <a:endCxn id="256" idx="1"/>
            </p:cNvCxnSpPr>
            <p:nvPr/>
          </p:nvCxnSpPr>
          <p:spPr>
            <a:xfrm rot="10800000" flipV="1">
              <a:off x="3123488" y="1779565"/>
              <a:ext cx="91462" cy="3950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0" name="Прямая соединительная линия 349"/>
            <p:cNvCxnSpPr>
              <a:stCxn id="256" idx="4"/>
              <a:endCxn id="254" idx="1"/>
            </p:cNvCxnSpPr>
            <p:nvPr/>
          </p:nvCxnSpPr>
          <p:spPr>
            <a:xfrm rot="10800000" flipV="1">
              <a:off x="2922094" y="1829310"/>
              <a:ext cx="162819" cy="6948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1" name="Прямая соединительная линия 350"/>
            <p:cNvCxnSpPr>
              <a:stCxn id="253" idx="1"/>
              <a:endCxn id="251" idx="5"/>
            </p:cNvCxnSpPr>
            <p:nvPr/>
          </p:nvCxnSpPr>
          <p:spPr>
            <a:xfrm rot="5400000" flipH="1" flipV="1">
              <a:off x="3307834" y="1701185"/>
              <a:ext cx="28002" cy="9804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9" name="Группа 367"/>
          <p:cNvGrpSpPr/>
          <p:nvPr/>
        </p:nvGrpSpPr>
        <p:grpSpPr>
          <a:xfrm rot="337753">
            <a:off x="2783978" y="2542447"/>
            <a:ext cx="624343" cy="1448739"/>
            <a:chOff x="2223728" y="2509488"/>
            <a:chExt cx="760100" cy="1763753"/>
          </a:xfrm>
        </p:grpSpPr>
        <p:sp>
          <p:nvSpPr>
            <p:cNvPr id="486" name="8-конечная звезда 485"/>
            <p:cNvSpPr/>
            <p:nvPr/>
          </p:nvSpPr>
          <p:spPr>
            <a:xfrm rot="19358116">
              <a:off x="2351045" y="4208441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87" name="8-конечная звезда 486"/>
            <p:cNvSpPr/>
            <p:nvPr/>
          </p:nvSpPr>
          <p:spPr>
            <a:xfrm rot="19358116">
              <a:off x="2225391" y="4082788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88" name="8-конечная звезда 487"/>
            <p:cNvSpPr/>
            <p:nvPr/>
          </p:nvSpPr>
          <p:spPr>
            <a:xfrm rot="19358116">
              <a:off x="2368267" y="4078534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94" name="8-конечная звезда 493"/>
            <p:cNvSpPr/>
            <p:nvPr/>
          </p:nvSpPr>
          <p:spPr>
            <a:xfrm rot="19358116">
              <a:off x="2582581" y="2868342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96" name="8-конечная звезда 495"/>
            <p:cNvSpPr/>
            <p:nvPr/>
          </p:nvSpPr>
          <p:spPr>
            <a:xfrm rot="19358116" flipV="1">
              <a:off x="2366604" y="3938248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98" name="8-конечная звезда 497"/>
            <p:cNvSpPr/>
            <p:nvPr/>
          </p:nvSpPr>
          <p:spPr>
            <a:xfrm rot="19358116" flipV="1">
              <a:off x="2223728" y="3938249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99" name="8-конечная звезда 498"/>
            <p:cNvSpPr/>
            <p:nvPr/>
          </p:nvSpPr>
          <p:spPr>
            <a:xfrm rot="19358116" flipV="1">
              <a:off x="2295165" y="3723934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00" name="8-конечная звезда 499"/>
            <p:cNvSpPr/>
            <p:nvPr/>
          </p:nvSpPr>
          <p:spPr>
            <a:xfrm rot="19358116" flipV="1">
              <a:off x="2295166" y="3295306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01" name="8-конечная звезда 500"/>
            <p:cNvSpPr/>
            <p:nvPr/>
          </p:nvSpPr>
          <p:spPr>
            <a:xfrm rot="19358116" flipV="1">
              <a:off x="2302520" y="3009553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02" name="8-конечная звезда 501"/>
            <p:cNvSpPr/>
            <p:nvPr/>
          </p:nvSpPr>
          <p:spPr>
            <a:xfrm rot="19358116" flipV="1">
              <a:off x="2302520" y="3152430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03" name="8-конечная звезда 502"/>
            <p:cNvSpPr/>
            <p:nvPr/>
          </p:nvSpPr>
          <p:spPr>
            <a:xfrm rot="19358116" flipV="1">
              <a:off x="2295167" y="2866677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04" name="8-конечная звезда 503"/>
            <p:cNvSpPr/>
            <p:nvPr/>
          </p:nvSpPr>
          <p:spPr>
            <a:xfrm rot="19358116" flipV="1">
              <a:off x="2295166" y="2723802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05" name="8-конечная звезда 504"/>
            <p:cNvSpPr/>
            <p:nvPr/>
          </p:nvSpPr>
          <p:spPr>
            <a:xfrm rot="19358116" flipV="1">
              <a:off x="2366605" y="2509488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06" name="8-конечная звезда 505"/>
            <p:cNvSpPr/>
            <p:nvPr/>
          </p:nvSpPr>
          <p:spPr>
            <a:xfrm rot="19358116" flipV="1">
              <a:off x="2438042" y="2723802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07" name="8-конечная звезда 506"/>
            <p:cNvSpPr/>
            <p:nvPr/>
          </p:nvSpPr>
          <p:spPr>
            <a:xfrm rot="19358116" flipV="1">
              <a:off x="2652356" y="3080993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08" name="8-конечная звезда 507"/>
            <p:cNvSpPr/>
            <p:nvPr/>
          </p:nvSpPr>
          <p:spPr>
            <a:xfrm rot="19358116" flipV="1">
              <a:off x="2795232" y="3080991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09" name="8-конечная звезда 508"/>
            <p:cNvSpPr/>
            <p:nvPr/>
          </p:nvSpPr>
          <p:spPr>
            <a:xfrm rot="19358116" flipV="1">
              <a:off x="2866671" y="3009554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 dirty="0"/>
            </a:p>
          </p:txBody>
        </p:sp>
        <p:sp>
          <p:nvSpPr>
            <p:cNvPr id="511" name="8-конечная звезда 510"/>
            <p:cNvSpPr/>
            <p:nvPr/>
          </p:nvSpPr>
          <p:spPr>
            <a:xfrm rot="19358116" flipV="1">
              <a:off x="2938109" y="3152430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512" name="Прямая соединительная линия 511"/>
            <p:cNvCxnSpPr>
              <a:stCxn id="509" idx="6"/>
              <a:endCxn id="511" idx="2"/>
            </p:cNvCxnSpPr>
            <p:nvPr/>
          </p:nvCxnSpPr>
          <p:spPr>
            <a:xfrm rot="16200000" flipH="1">
              <a:off x="2871981" y="3082005"/>
              <a:ext cx="106539" cy="4369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3" name="Прямая соединительная линия 512"/>
            <p:cNvCxnSpPr>
              <a:stCxn id="509" idx="4"/>
              <a:endCxn id="508" idx="0"/>
            </p:cNvCxnSpPr>
            <p:nvPr/>
          </p:nvCxnSpPr>
          <p:spPr>
            <a:xfrm rot="10800000" flipV="1">
              <a:off x="2836260" y="3046285"/>
              <a:ext cx="35102" cy="4369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4" name="Прямая соединительная линия 513"/>
            <p:cNvCxnSpPr>
              <a:stCxn id="511" idx="3"/>
              <a:endCxn id="508" idx="7"/>
            </p:cNvCxnSpPr>
            <p:nvPr/>
          </p:nvCxnSpPr>
          <p:spPr>
            <a:xfrm rot="16200000" flipV="1">
              <a:off x="2856848" y="3090789"/>
              <a:ext cx="65364" cy="9756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5" name="Прямая соединительная линия 514"/>
            <p:cNvCxnSpPr>
              <a:stCxn id="508" idx="3"/>
              <a:endCxn id="507" idx="7"/>
            </p:cNvCxnSpPr>
            <p:nvPr/>
          </p:nvCxnSpPr>
          <p:spPr>
            <a:xfrm rot="16200000" flipH="1" flipV="1">
              <a:off x="2743615" y="3055070"/>
              <a:ext cx="6077" cy="9756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6" name="Прямая соединительная линия 515"/>
            <p:cNvCxnSpPr>
              <a:stCxn id="507" idx="1"/>
              <a:endCxn id="494" idx="3"/>
            </p:cNvCxnSpPr>
            <p:nvPr/>
          </p:nvCxnSpPr>
          <p:spPr>
            <a:xfrm rot="16200000" flipV="1">
              <a:off x="2562578" y="2965519"/>
              <a:ext cx="159092" cy="7225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7" name="Прямая соединительная линия 516"/>
            <p:cNvCxnSpPr>
              <a:stCxn id="494" idx="5"/>
              <a:endCxn id="506" idx="6"/>
            </p:cNvCxnSpPr>
            <p:nvPr/>
          </p:nvCxnSpPr>
          <p:spPr>
            <a:xfrm rot="16200000" flipV="1">
              <a:off x="2465336" y="2774270"/>
              <a:ext cx="126925" cy="10804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8" name="Прямая соединительная линия 517"/>
            <p:cNvCxnSpPr>
              <a:stCxn id="506" idx="2"/>
              <a:endCxn id="505" idx="5"/>
            </p:cNvCxnSpPr>
            <p:nvPr/>
          </p:nvCxnSpPr>
          <p:spPr>
            <a:xfrm rot="16200000" flipV="1">
              <a:off x="2329984" y="2611448"/>
              <a:ext cx="173488" cy="6060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9" name="Прямая соединительная линия 518"/>
            <p:cNvCxnSpPr>
              <a:stCxn id="505" idx="5"/>
              <a:endCxn id="504" idx="0"/>
            </p:cNvCxnSpPr>
            <p:nvPr/>
          </p:nvCxnSpPr>
          <p:spPr>
            <a:xfrm rot="5400000">
              <a:off x="2272420" y="2618780"/>
              <a:ext cx="177783" cy="5023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0" name="Прямая соединительная линия 519"/>
            <p:cNvCxnSpPr>
              <a:stCxn id="504" idx="5"/>
              <a:endCxn id="503" idx="1"/>
            </p:cNvCxnSpPr>
            <p:nvPr/>
          </p:nvCxnSpPr>
          <p:spPr>
            <a:xfrm rot="16200000" flipH="1">
              <a:off x="2269246" y="2815061"/>
              <a:ext cx="97560" cy="607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1" name="Прямая соединительная линия 520"/>
            <p:cNvCxnSpPr>
              <a:stCxn id="501" idx="5"/>
              <a:endCxn id="502" idx="1"/>
            </p:cNvCxnSpPr>
            <p:nvPr/>
          </p:nvCxnSpPr>
          <p:spPr>
            <a:xfrm rot="16200000" flipH="1">
              <a:off x="2276598" y="3100813"/>
              <a:ext cx="97562" cy="607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2" name="Прямая соединительная линия 521"/>
            <p:cNvCxnSpPr>
              <a:stCxn id="501" idx="1"/>
              <a:endCxn id="503" idx="5"/>
            </p:cNvCxnSpPr>
            <p:nvPr/>
          </p:nvCxnSpPr>
          <p:spPr>
            <a:xfrm rot="16200000" flipV="1">
              <a:off x="2272923" y="2954261"/>
              <a:ext cx="97561" cy="1342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7" name="Прямая соединительная линия 556"/>
            <p:cNvCxnSpPr>
              <a:stCxn id="500" idx="1"/>
              <a:endCxn id="502" idx="5"/>
            </p:cNvCxnSpPr>
            <p:nvPr/>
          </p:nvCxnSpPr>
          <p:spPr>
            <a:xfrm rot="5400000" flipH="1" flipV="1">
              <a:off x="2272922" y="3246089"/>
              <a:ext cx="97561" cy="127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8" name="Прямая соединительная линия 557"/>
            <p:cNvCxnSpPr>
              <a:stCxn id="499" idx="1"/>
              <a:endCxn id="500" idx="5"/>
            </p:cNvCxnSpPr>
            <p:nvPr/>
          </p:nvCxnSpPr>
          <p:spPr>
            <a:xfrm rot="16200000" flipV="1">
              <a:off x="2126369" y="3529443"/>
              <a:ext cx="383313" cy="607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9" name="Прямая соединительная линия 558"/>
            <p:cNvCxnSpPr>
              <a:stCxn id="499" idx="6"/>
              <a:endCxn id="496" idx="2"/>
            </p:cNvCxnSpPr>
            <p:nvPr/>
          </p:nvCxnSpPr>
          <p:spPr>
            <a:xfrm rot="16200000" flipH="1">
              <a:off x="2264756" y="3832103"/>
              <a:ext cx="177977" cy="4369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0" name="Прямая соединительная линия 559"/>
            <p:cNvCxnSpPr>
              <a:stCxn id="496" idx="6"/>
              <a:endCxn id="488" idx="7"/>
            </p:cNvCxnSpPr>
            <p:nvPr/>
          </p:nvCxnSpPr>
          <p:spPr>
            <a:xfrm rot="5400000">
              <a:off x="2351348" y="4026783"/>
              <a:ext cx="99497" cy="448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1" name="Прямая соединительная линия 560"/>
            <p:cNvCxnSpPr>
              <a:stCxn id="486" idx="6"/>
              <a:endCxn id="487" idx="2"/>
            </p:cNvCxnSpPr>
            <p:nvPr/>
          </p:nvCxnSpPr>
          <p:spPr>
            <a:xfrm rot="16200000" flipV="1">
              <a:off x="2274359" y="4125666"/>
              <a:ext cx="83843" cy="9500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0" name="Прямая соединительная линия 579"/>
            <p:cNvCxnSpPr>
              <a:stCxn id="487" idx="7"/>
              <a:endCxn id="498" idx="5"/>
            </p:cNvCxnSpPr>
            <p:nvPr/>
          </p:nvCxnSpPr>
          <p:spPr>
            <a:xfrm rot="16200000" flipV="1">
              <a:off x="2200134" y="4027183"/>
              <a:ext cx="99261" cy="1242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1" name="Прямая соединительная линия 580"/>
            <p:cNvCxnSpPr>
              <a:stCxn id="498" idx="7"/>
              <a:endCxn id="496" idx="3"/>
            </p:cNvCxnSpPr>
            <p:nvPr/>
          </p:nvCxnSpPr>
          <p:spPr>
            <a:xfrm rot="5400000" flipH="1" flipV="1">
              <a:off x="2314987" y="3912327"/>
              <a:ext cx="6076" cy="9756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3" name="Прямая соединительная линия 582"/>
            <p:cNvCxnSpPr>
              <a:stCxn id="488" idx="3"/>
              <a:endCxn id="486" idx="7"/>
            </p:cNvCxnSpPr>
            <p:nvPr/>
          </p:nvCxnSpPr>
          <p:spPr>
            <a:xfrm rot="5400000">
              <a:off x="2351498" y="4168547"/>
              <a:ext cx="76434" cy="393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1" name="Группа 368"/>
          <p:cNvGrpSpPr/>
          <p:nvPr/>
        </p:nvGrpSpPr>
        <p:grpSpPr>
          <a:xfrm rot="350356">
            <a:off x="2043163" y="3629051"/>
            <a:ext cx="1251149" cy="1311341"/>
            <a:chOff x="1651719" y="4152057"/>
            <a:chExt cx="1484928" cy="1556366"/>
          </a:xfrm>
        </p:grpSpPr>
        <p:cxnSp>
          <p:nvCxnSpPr>
            <p:cNvPr id="582" name="Прямая соединительная линия 581"/>
            <p:cNvCxnSpPr>
              <a:stCxn id="601" idx="7"/>
              <a:endCxn id="615" idx="3"/>
            </p:cNvCxnSpPr>
            <p:nvPr/>
          </p:nvCxnSpPr>
          <p:spPr>
            <a:xfrm rot="5400000" flipH="1" flipV="1">
              <a:off x="2431189" y="4681845"/>
              <a:ext cx="83228" cy="502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96" name="8-конечная звезда 595"/>
            <p:cNvSpPr/>
            <p:nvPr/>
          </p:nvSpPr>
          <p:spPr>
            <a:xfrm rot="19358116">
              <a:off x="2727626" y="5227964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97" name="8-конечная звезда 596"/>
            <p:cNvSpPr/>
            <p:nvPr/>
          </p:nvSpPr>
          <p:spPr>
            <a:xfrm rot="19358116">
              <a:off x="2513311" y="4656460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98" name="8-конечная звезда 597"/>
            <p:cNvSpPr/>
            <p:nvPr/>
          </p:nvSpPr>
          <p:spPr>
            <a:xfrm rot="19358116">
              <a:off x="1792510" y="4439978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99" name="8-конечная звезда 598"/>
            <p:cNvSpPr/>
            <p:nvPr/>
          </p:nvSpPr>
          <p:spPr>
            <a:xfrm rot="19358116">
              <a:off x="2011077" y="4654291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00" name="8-конечная звезда 599"/>
            <p:cNvSpPr/>
            <p:nvPr/>
          </p:nvSpPr>
          <p:spPr>
            <a:xfrm rot="19358116">
              <a:off x="1939639" y="458285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01" name="8-конечная звезда 600"/>
            <p:cNvSpPr/>
            <p:nvPr/>
          </p:nvSpPr>
          <p:spPr>
            <a:xfrm rot="19358116">
              <a:off x="2439706" y="4725730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04" name="8-конечная звезда 603"/>
            <p:cNvSpPr/>
            <p:nvPr/>
          </p:nvSpPr>
          <p:spPr>
            <a:xfrm rot="19358116">
              <a:off x="1725325" y="4297100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05" name="8-конечная звезда 604"/>
            <p:cNvSpPr/>
            <p:nvPr/>
          </p:nvSpPr>
          <p:spPr>
            <a:xfrm rot="19358116">
              <a:off x="2584751" y="4870774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06" name="8-конечная звезда 605"/>
            <p:cNvSpPr/>
            <p:nvPr/>
          </p:nvSpPr>
          <p:spPr>
            <a:xfrm rot="19358116">
              <a:off x="3082647" y="565442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08" name="8-конечная звезда 607"/>
            <p:cNvSpPr/>
            <p:nvPr/>
          </p:nvSpPr>
          <p:spPr>
            <a:xfrm rot="19358116">
              <a:off x="1651719" y="4152057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09" name="8-конечная звезда 608"/>
            <p:cNvSpPr/>
            <p:nvPr/>
          </p:nvSpPr>
          <p:spPr>
            <a:xfrm rot="19358116">
              <a:off x="1723156" y="4509245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10" name="8-конечная звезда 609"/>
            <p:cNvSpPr/>
            <p:nvPr/>
          </p:nvSpPr>
          <p:spPr>
            <a:xfrm rot="19358116">
              <a:off x="1723157" y="4580683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11" name="8-конечная звезда 610"/>
            <p:cNvSpPr/>
            <p:nvPr/>
          </p:nvSpPr>
          <p:spPr>
            <a:xfrm rot="19358116">
              <a:off x="1662603" y="4305817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12" name="8-конечная звезда 611"/>
            <p:cNvSpPr/>
            <p:nvPr/>
          </p:nvSpPr>
          <p:spPr>
            <a:xfrm rot="19358116">
              <a:off x="2008909" y="4294931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13" name="8-конечная звезда 612"/>
            <p:cNvSpPr/>
            <p:nvPr/>
          </p:nvSpPr>
          <p:spPr>
            <a:xfrm rot="19358116">
              <a:off x="2151783" y="4294932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14" name="8-конечная звезда 613"/>
            <p:cNvSpPr/>
            <p:nvPr/>
          </p:nvSpPr>
          <p:spPr>
            <a:xfrm rot="19358116">
              <a:off x="2151785" y="4580684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15" name="8-конечная звезда 614"/>
            <p:cNvSpPr/>
            <p:nvPr/>
          </p:nvSpPr>
          <p:spPr>
            <a:xfrm rot="19358116">
              <a:off x="2456583" y="4599732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16" name="8-конечная звезда 615"/>
            <p:cNvSpPr/>
            <p:nvPr/>
          </p:nvSpPr>
          <p:spPr>
            <a:xfrm rot="19358116">
              <a:off x="2366098" y="4866436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17" name="8-конечная звезда 616"/>
            <p:cNvSpPr/>
            <p:nvPr/>
          </p:nvSpPr>
          <p:spPr>
            <a:xfrm rot="19358116">
              <a:off x="2305545" y="5080751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18" name="8-конечная звезда 617"/>
            <p:cNvSpPr/>
            <p:nvPr/>
          </p:nvSpPr>
          <p:spPr>
            <a:xfrm rot="19358116">
              <a:off x="2866164" y="5509377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619" name="Прямая соединительная линия 618"/>
            <p:cNvCxnSpPr>
              <a:stCxn id="614" idx="7"/>
              <a:endCxn id="613" idx="3"/>
            </p:cNvCxnSpPr>
            <p:nvPr/>
          </p:nvCxnSpPr>
          <p:spPr>
            <a:xfrm rot="16200000" flipV="1">
              <a:off x="2051917" y="4456537"/>
              <a:ext cx="242934" cy="574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0" name="Прямая соединительная линия 619"/>
            <p:cNvCxnSpPr>
              <a:stCxn id="615" idx="2"/>
              <a:endCxn id="597" idx="7"/>
            </p:cNvCxnSpPr>
            <p:nvPr/>
          </p:nvCxnSpPr>
          <p:spPr>
            <a:xfrm rot="16200000" flipH="1">
              <a:off x="2511530" y="4618261"/>
              <a:ext cx="18249" cy="5872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1" name="Прямая соединительная линия 620"/>
            <p:cNvCxnSpPr>
              <a:stCxn id="605" idx="7"/>
              <a:endCxn id="597" idx="2"/>
            </p:cNvCxnSpPr>
            <p:nvPr/>
          </p:nvCxnSpPr>
          <p:spPr>
            <a:xfrm rot="16200000" flipV="1">
              <a:off x="2515190" y="4764796"/>
              <a:ext cx="156451" cy="5608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2" name="Прямая соединительная линия 621"/>
            <p:cNvCxnSpPr>
              <a:stCxn id="596" idx="7"/>
              <a:endCxn id="605" idx="2"/>
            </p:cNvCxnSpPr>
            <p:nvPr/>
          </p:nvCxnSpPr>
          <p:spPr>
            <a:xfrm rot="16200000" flipV="1">
              <a:off x="2550910" y="5014830"/>
              <a:ext cx="299327" cy="12751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3" name="Прямая соединительная линия 622"/>
            <p:cNvCxnSpPr>
              <a:stCxn id="596" idx="5"/>
              <a:endCxn id="617" idx="2"/>
            </p:cNvCxnSpPr>
            <p:nvPr/>
          </p:nvCxnSpPr>
          <p:spPr>
            <a:xfrm rot="16200000" flipV="1">
              <a:off x="2465814" y="4993959"/>
              <a:ext cx="136541" cy="38766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4" name="Прямая соединительная линия 623"/>
            <p:cNvCxnSpPr>
              <a:stCxn id="618" idx="2"/>
              <a:endCxn id="606" idx="7"/>
            </p:cNvCxnSpPr>
            <p:nvPr/>
          </p:nvCxnSpPr>
          <p:spPr>
            <a:xfrm rot="16200000" flipH="1">
              <a:off x="2953794" y="5495222"/>
              <a:ext cx="106518" cy="21236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5" name="Прямая соединительная линия 624"/>
            <p:cNvCxnSpPr>
              <a:stCxn id="596" idx="2"/>
              <a:endCxn id="618" idx="6"/>
            </p:cNvCxnSpPr>
            <p:nvPr/>
          </p:nvCxnSpPr>
          <p:spPr>
            <a:xfrm rot="16200000" flipH="1">
              <a:off x="2713325" y="5352479"/>
              <a:ext cx="227695" cy="9496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3" name="Прямая соединительная линия 642"/>
            <p:cNvCxnSpPr>
              <a:stCxn id="613" idx="5"/>
              <a:endCxn id="612" idx="1"/>
            </p:cNvCxnSpPr>
            <p:nvPr/>
          </p:nvCxnSpPr>
          <p:spPr>
            <a:xfrm rot="16200000" flipH="1" flipV="1">
              <a:off x="2099076" y="4266503"/>
              <a:ext cx="5739" cy="10005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4" name="Прямая соединительная линия 643"/>
            <p:cNvCxnSpPr>
              <a:stCxn id="616" idx="5"/>
              <a:endCxn id="614" idx="2"/>
            </p:cNvCxnSpPr>
            <p:nvPr/>
          </p:nvCxnSpPr>
          <p:spPr>
            <a:xfrm rot="16200000" flipV="1">
              <a:off x="2143535" y="4662411"/>
              <a:ext cx="265715" cy="17979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5" name="Прямая соединительная линия 644"/>
            <p:cNvCxnSpPr>
              <a:stCxn id="616" idx="7"/>
              <a:endCxn id="601" idx="4"/>
            </p:cNvCxnSpPr>
            <p:nvPr/>
          </p:nvCxnSpPr>
          <p:spPr>
            <a:xfrm rot="5400000" flipH="1" flipV="1">
              <a:off x="2369152" y="4790533"/>
              <a:ext cx="97511" cy="5467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6" name="Прямая соединительная линия 645"/>
            <p:cNvCxnSpPr>
              <a:stCxn id="605" idx="6"/>
              <a:endCxn id="601" idx="2"/>
            </p:cNvCxnSpPr>
            <p:nvPr/>
          </p:nvCxnSpPr>
          <p:spPr>
            <a:xfrm rot="16200000" flipV="1">
              <a:off x="2488673" y="4768608"/>
              <a:ext cx="103234" cy="11439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8" name="Прямая соединительная линия 657"/>
            <p:cNvCxnSpPr>
              <a:stCxn id="600" idx="7"/>
              <a:endCxn id="612" idx="3"/>
            </p:cNvCxnSpPr>
            <p:nvPr/>
          </p:nvCxnSpPr>
          <p:spPr>
            <a:xfrm rot="5400000" flipH="1" flipV="1">
              <a:off x="1876356" y="4431810"/>
              <a:ext cx="245152" cy="5741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9" name="Прямая соединительная линия 658"/>
            <p:cNvCxnSpPr>
              <a:stCxn id="609" idx="3"/>
              <a:endCxn id="610" idx="7"/>
            </p:cNvCxnSpPr>
            <p:nvPr/>
          </p:nvCxnSpPr>
          <p:spPr>
            <a:xfrm rot="16200000" flipH="1">
              <a:off x="1730446" y="4563693"/>
              <a:ext cx="28620" cy="574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0" name="Прямая соединительная линия 659"/>
            <p:cNvCxnSpPr>
              <a:stCxn id="599" idx="1"/>
              <a:endCxn id="614" idx="4"/>
            </p:cNvCxnSpPr>
            <p:nvPr/>
          </p:nvCxnSpPr>
          <p:spPr>
            <a:xfrm rot="5400000" flipH="1" flipV="1">
              <a:off x="2075785" y="4604446"/>
              <a:ext cx="69485" cy="9138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7" name="Прямая соединительная линия 666"/>
            <p:cNvCxnSpPr>
              <a:stCxn id="611" idx="6"/>
              <a:endCxn id="608" idx="3"/>
            </p:cNvCxnSpPr>
            <p:nvPr/>
          </p:nvCxnSpPr>
          <p:spPr>
            <a:xfrm rot="16200000" flipV="1">
              <a:off x="1613180" y="4252335"/>
              <a:ext cx="115184" cy="64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8" name="Прямая соединительная линия 667"/>
            <p:cNvCxnSpPr>
              <a:stCxn id="612" idx="4"/>
              <a:endCxn id="598" idx="0"/>
            </p:cNvCxnSpPr>
            <p:nvPr/>
          </p:nvCxnSpPr>
          <p:spPr>
            <a:xfrm rot="10800000" flipV="1">
              <a:off x="1840970" y="4329640"/>
              <a:ext cx="172373" cy="12095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9" name="Прямая соединительная линия 668"/>
            <p:cNvCxnSpPr>
              <a:stCxn id="609" idx="0"/>
              <a:endCxn id="598" idx="4"/>
            </p:cNvCxnSpPr>
            <p:nvPr/>
          </p:nvCxnSpPr>
          <p:spPr>
            <a:xfrm flipV="1">
              <a:off x="1761923" y="4483364"/>
              <a:ext cx="36128" cy="3437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0" name="Прямая соединительная линия 669"/>
            <p:cNvCxnSpPr>
              <a:stCxn id="612" idx="5"/>
              <a:endCxn id="604" idx="1"/>
            </p:cNvCxnSpPr>
            <p:nvPr/>
          </p:nvCxnSpPr>
          <p:spPr>
            <a:xfrm rot="16200000" flipH="1" flipV="1">
              <a:off x="1887080" y="4205667"/>
              <a:ext cx="14026" cy="23001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1" name="Прямая соединительная линия 670"/>
            <p:cNvCxnSpPr>
              <a:stCxn id="599" idx="6"/>
              <a:endCxn id="600" idx="2"/>
            </p:cNvCxnSpPr>
            <p:nvPr/>
          </p:nvCxnSpPr>
          <p:spPr>
            <a:xfrm rot="16200000" flipV="1">
              <a:off x="1988098" y="4626239"/>
              <a:ext cx="28520" cy="3866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9" name="Прямая соединительная линия 688"/>
            <p:cNvCxnSpPr>
              <a:stCxn id="604" idx="4"/>
              <a:endCxn id="611" idx="1"/>
            </p:cNvCxnSpPr>
            <p:nvPr/>
          </p:nvCxnSpPr>
          <p:spPr>
            <a:xfrm rot="10800000">
              <a:off x="1705612" y="4330288"/>
              <a:ext cx="25254" cy="1019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2" name="Прямая соединительная линия 701"/>
            <p:cNvCxnSpPr>
              <a:stCxn id="614" idx="7"/>
              <a:endCxn id="612" idx="2"/>
            </p:cNvCxnSpPr>
            <p:nvPr/>
          </p:nvCxnSpPr>
          <p:spPr>
            <a:xfrm rot="16200000" flipV="1">
              <a:off x="1986349" y="4390968"/>
              <a:ext cx="247177" cy="13263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4" name="Группа 369"/>
          <p:cNvGrpSpPr/>
          <p:nvPr/>
        </p:nvGrpSpPr>
        <p:grpSpPr>
          <a:xfrm rot="685832">
            <a:off x="2593716" y="4710567"/>
            <a:ext cx="841399" cy="642815"/>
            <a:chOff x="2413837" y="5296478"/>
            <a:chExt cx="1002232" cy="765689"/>
          </a:xfrm>
        </p:grpSpPr>
        <p:sp>
          <p:nvSpPr>
            <p:cNvPr id="710" name="8-конечная звезда 709"/>
            <p:cNvSpPr/>
            <p:nvPr/>
          </p:nvSpPr>
          <p:spPr>
            <a:xfrm rot="19358116">
              <a:off x="2413837" y="5296478"/>
              <a:ext cx="72000" cy="72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11" name="8-конечная звезда 710"/>
            <p:cNvSpPr/>
            <p:nvPr/>
          </p:nvSpPr>
          <p:spPr>
            <a:xfrm rot="19358116">
              <a:off x="2472786" y="5648186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12" name="8-конечная звезда 711"/>
            <p:cNvSpPr/>
            <p:nvPr/>
          </p:nvSpPr>
          <p:spPr>
            <a:xfrm rot="19358116">
              <a:off x="2439705" y="5440110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13" name="8-конечная звезда 712"/>
            <p:cNvSpPr/>
            <p:nvPr/>
          </p:nvSpPr>
          <p:spPr>
            <a:xfrm rot="19358116">
              <a:off x="2511143" y="5368671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14" name="8-конечная звезда 713"/>
            <p:cNvSpPr/>
            <p:nvPr/>
          </p:nvSpPr>
          <p:spPr>
            <a:xfrm rot="19358116">
              <a:off x="2651850" y="5866569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15" name="8-конечная звезда 714"/>
            <p:cNvSpPr/>
            <p:nvPr/>
          </p:nvSpPr>
          <p:spPr>
            <a:xfrm rot="19358116">
              <a:off x="2804250" y="6018967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16" name="8-конечная звезда 715"/>
            <p:cNvSpPr/>
            <p:nvPr/>
          </p:nvSpPr>
          <p:spPr>
            <a:xfrm rot="19358116">
              <a:off x="2877049" y="6009445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17" name="8-конечная звезда 716"/>
            <p:cNvSpPr/>
            <p:nvPr/>
          </p:nvSpPr>
          <p:spPr>
            <a:xfrm rot="19358116">
              <a:off x="3151917" y="5938005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18" name="8-конечная звезда 717"/>
            <p:cNvSpPr/>
            <p:nvPr/>
          </p:nvSpPr>
          <p:spPr>
            <a:xfrm rot="19358116">
              <a:off x="2734173" y="5734577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19" name="8-конечная звезда 718"/>
            <p:cNvSpPr/>
            <p:nvPr/>
          </p:nvSpPr>
          <p:spPr>
            <a:xfrm rot="19358116">
              <a:off x="2794727" y="5652255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20" name="8-конечная звезда 719"/>
            <p:cNvSpPr/>
            <p:nvPr/>
          </p:nvSpPr>
          <p:spPr>
            <a:xfrm rot="19358116">
              <a:off x="3304648" y="5913195"/>
              <a:ext cx="43199" cy="4319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21" name="8-конечная звезда 720"/>
            <p:cNvSpPr/>
            <p:nvPr/>
          </p:nvSpPr>
          <p:spPr>
            <a:xfrm rot="19358116">
              <a:off x="3358469" y="5729846"/>
              <a:ext cx="57600" cy="576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22" name="8-конечная звезда 721"/>
            <p:cNvSpPr/>
            <p:nvPr/>
          </p:nvSpPr>
          <p:spPr>
            <a:xfrm rot="19358116">
              <a:off x="2651851" y="5509377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723" name="Прямая соединительная линия 722"/>
            <p:cNvCxnSpPr>
              <a:stCxn id="711" idx="2"/>
              <a:endCxn id="718" idx="6"/>
            </p:cNvCxnSpPr>
            <p:nvPr/>
          </p:nvCxnSpPr>
          <p:spPr>
            <a:xfrm rot="15514168" flipH="1">
              <a:off x="2586212" y="5611025"/>
              <a:ext cx="86411" cy="21360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4" name="Прямая соединительная линия 723"/>
            <p:cNvCxnSpPr>
              <a:stCxn id="718" idx="4"/>
              <a:endCxn id="714" idx="0"/>
            </p:cNvCxnSpPr>
            <p:nvPr/>
          </p:nvCxnSpPr>
          <p:spPr>
            <a:xfrm rot="10800000" flipV="1">
              <a:off x="2690618" y="5769286"/>
              <a:ext cx="47989" cy="10577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5" name="Прямая соединительная линия 724"/>
            <p:cNvCxnSpPr>
              <a:stCxn id="719" idx="3"/>
              <a:endCxn id="718" idx="0"/>
            </p:cNvCxnSpPr>
            <p:nvPr/>
          </p:nvCxnSpPr>
          <p:spPr>
            <a:xfrm rot="5400000">
              <a:off x="2769297" y="5698908"/>
              <a:ext cx="47804" cy="4051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6" name="Прямая соединительная линия 725"/>
            <p:cNvCxnSpPr>
              <a:stCxn id="717" idx="6"/>
              <a:endCxn id="719" idx="3"/>
            </p:cNvCxnSpPr>
            <p:nvPr/>
          </p:nvCxnSpPr>
          <p:spPr>
            <a:xfrm rot="16200000" flipV="1">
              <a:off x="2863346" y="5645375"/>
              <a:ext cx="247174" cy="34695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7" name="Прямая соединительная линия 726"/>
            <p:cNvCxnSpPr>
              <a:stCxn id="716" idx="1"/>
              <a:endCxn id="715" idx="1"/>
            </p:cNvCxnSpPr>
            <p:nvPr/>
          </p:nvCxnSpPr>
          <p:spPr>
            <a:xfrm rot="5400000">
              <a:off x="2878898" y="6002277"/>
              <a:ext cx="9522" cy="7279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8" name="Прямая соединительная линия 727"/>
            <p:cNvCxnSpPr>
              <a:stCxn id="717" idx="5"/>
              <a:endCxn id="716" idx="1"/>
            </p:cNvCxnSpPr>
            <p:nvPr/>
          </p:nvCxnSpPr>
          <p:spPr>
            <a:xfrm rot="16200000" flipH="1" flipV="1">
              <a:off x="2997493" y="5879300"/>
              <a:ext cx="77180" cy="23205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9" name="Прямая соединительная линия 728"/>
            <p:cNvCxnSpPr>
              <a:stCxn id="717" idx="1"/>
              <a:endCxn id="720" idx="5"/>
            </p:cNvCxnSpPr>
            <p:nvPr/>
          </p:nvCxnSpPr>
          <p:spPr>
            <a:xfrm rot="4714168" flipH="1" flipV="1">
              <a:off x="3245800" y="5890305"/>
              <a:ext cx="8162" cy="11378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30" name="Прямая соединительная линия 729"/>
            <p:cNvCxnSpPr>
              <a:stCxn id="720" idx="0"/>
              <a:endCxn id="721" idx="3"/>
            </p:cNvCxnSpPr>
            <p:nvPr/>
          </p:nvCxnSpPr>
          <p:spPr>
            <a:xfrm rot="20914168" flipV="1">
              <a:off x="3330485" y="5792491"/>
              <a:ext cx="65886" cy="12389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5" name="Прямая соединительная линия 754"/>
            <p:cNvCxnSpPr>
              <a:stCxn id="722" idx="6"/>
              <a:endCxn id="713" idx="2"/>
            </p:cNvCxnSpPr>
            <p:nvPr/>
          </p:nvCxnSpPr>
          <p:spPr>
            <a:xfrm rot="16200000" flipV="1">
              <a:off x="2559096" y="5412563"/>
              <a:ext cx="96680" cy="10581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6" name="Прямая соединительная линия 755"/>
            <p:cNvCxnSpPr>
              <a:stCxn id="713" idx="6"/>
              <a:endCxn id="710" idx="1"/>
            </p:cNvCxnSpPr>
            <p:nvPr/>
          </p:nvCxnSpPr>
          <p:spPr>
            <a:xfrm rot="16200000" flipV="1">
              <a:off x="2485163" y="5337617"/>
              <a:ext cx="36951" cy="3623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7" name="Прямая соединительная линия 756"/>
            <p:cNvCxnSpPr>
              <a:stCxn id="713" idx="4"/>
              <a:endCxn id="712" idx="0"/>
            </p:cNvCxnSpPr>
            <p:nvPr/>
          </p:nvCxnSpPr>
          <p:spPr>
            <a:xfrm rot="10800000" flipV="1">
              <a:off x="2488164" y="5412056"/>
              <a:ext cx="28520" cy="3866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8" name="Прямая соединительная линия 757"/>
            <p:cNvCxnSpPr>
              <a:stCxn id="712" idx="1"/>
              <a:endCxn id="722" idx="5"/>
            </p:cNvCxnSpPr>
            <p:nvPr/>
          </p:nvCxnSpPr>
          <p:spPr>
            <a:xfrm rot="16200000" flipH="1">
              <a:off x="2544049" y="5420114"/>
              <a:ext cx="57410" cy="15857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9" name="Прямая соединительная линия 758"/>
            <p:cNvCxnSpPr>
              <a:stCxn id="719" idx="6"/>
              <a:endCxn id="722" idx="2"/>
            </p:cNvCxnSpPr>
            <p:nvPr/>
          </p:nvCxnSpPr>
          <p:spPr>
            <a:xfrm rot="16200000" flipV="1">
              <a:off x="2690617" y="5544087"/>
              <a:ext cx="108544" cy="11665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5" name="Группа 509"/>
          <p:cNvGrpSpPr/>
          <p:nvPr/>
        </p:nvGrpSpPr>
        <p:grpSpPr>
          <a:xfrm rot="646126">
            <a:off x="5834525" y="4770199"/>
            <a:ext cx="498363" cy="696528"/>
            <a:chOff x="6580153" y="4869462"/>
            <a:chExt cx="599174" cy="837425"/>
          </a:xfrm>
        </p:grpSpPr>
        <p:sp>
          <p:nvSpPr>
            <p:cNvPr id="523" name="8-конечная звезда 522"/>
            <p:cNvSpPr/>
            <p:nvPr/>
          </p:nvSpPr>
          <p:spPr>
            <a:xfrm rot="1262594">
              <a:off x="6980055" y="4869462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24" name="8-конечная звезда 523"/>
            <p:cNvSpPr/>
            <p:nvPr/>
          </p:nvSpPr>
          <p:spPr>
            <a:xfrm rot="1262594">
              <a:off x="6581737" y="5081547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25" name="8-конечная звезда 524"/>
            <p:cNvSpPr/>
            <p:nvPr/>
          </p:nvSpPr>
          <p:spPr>
            <a:xfrm rot="1262594">
              <a:off x="6580153" y="5365720"/>
              <a:ext cx="53999" cy="5399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26" name="8-конечная звезда 525"/>
            <p:cNvSpPr/>
            <p:nvPr/>
          </p:nvSpPr>
          <p:spPr>
            <a:xfrm rot="1262594">
              <a:off x="7125328" y="5190401"/>
              <a:ext cx="53999" cy="5399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27" name="8-конечная звезда 526"/>
            <p:cNvSpPr/>
            <p:nvPr/>
          </p:nvSpPr>
          <p:spPr>
            <a:xfrm rot="1262594">
              <a:off x="6950246" y="5660087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528" name="Прямая соединительная линия 527"/>
            <p:cNvCxnSpPr>
              <a:stCxn id="526" idx="5"/>
              <a:endCxn id="523" idx="1"/>
            </p:cNvCxnSpPr>
            <p:nvPr/>
          </p:nvCxnSpPr>
          <p:spPr>
            <a:xfrm rot="15553874" flipV="1">
              <a:off x="6944340" y="5029646"/>
              <a:ext cx="278287" cy="6490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9" name="Прямая соединительная линия 528"/>
            <p:cNvCxnSpPr>
              <a:stCxn id="525" idx="0"/>
              <a:endCxn id="523" idx="2"/>
            </p:cNvCxnSpPr>
            <p:nvPr/>
          </p:nvCxnSpPr>
          <p:spPr>
            <a:xfrm rot="20953874" flipV="1">
              <a:off x="6591665" y="4970662"/>
              <a:ext cx="449849" cy="39318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0" name="Прямая соединительная линия 529"/>
            <p:cNvCxnSpPr>
              <a:stCxn id="527" idx="4"/>
              <a:endCxn id="525" idx="1"/>
            </p:cNvCxnSpPr>
            <p:nvPr/>
          </p:nvCxnSpPr>
          <p:spPr>
            <a:xfrm rot="10153874">
              <a:off x="6645133" y="5388491"/>
              <a:ext cx="279661" cy="31550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1" name="Прямая соединительная линия 530"/>
            <p:cNvCxnSpPr>
              <a:stCxn id="525" idx="6"/>
              <a:endCxn id="524" idx="1"/>
            </p:cNvCxnSpPr>
            <p:nvPr/>
          </p:nvCxnSpPr>
          <p:spPr>
            <a:xfrm rot="5400000" flipH="1" flipV="1">
              <a:off x="6510090" y="5250319"/>
              <a:ext cx="223966" cy="1043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2" name="Прямая соединительная линия 531"/>
            <p:cNvCxnSpPr>
              <a:stCxn id="524" idx="7"/>
              <a:endCxn id="523" idx="3"/>
            </p:cNvCxnSpPr>
            <p:nvPr/>
          </p:nvCxnSpPr>
          <p:spPr>
            <a:xfrm rot="4753874" flipH="1" flipV="1">
              <a:off x="6753726" y="4823982"/>
              <a:ext cx="119140" cy="36784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6" name="Группа 535"/>
          <p:cNvGrpSpPr/>
          <p:nvPr/>
        </p:nvGrpSpPr>
        <p:grpSpPr>
          <a:xfrm rot="323258">
            <a:off x="4207812" y="4351490"/>
            <a:ext cx="1464746" cy="1601856"/>
            <a:chOff x="4505825" y="4720146"/>
            <a:chExt cx="1719437" cy="1760703"/>
          </a:xfrm>
        </p:grpSpPr>
        <p:cxnSp>
          <p:nvCxnSpPr>
            <p:cNvPr id="537" name="Прямая соединительная линия 536"/>
            <p:cNvCxnSpPr>
              <a:stCxn id="578" idx="0"/>
              <a:endCxn id="577" idx="2"/>
            </p:cNvCxnSpPr>
            <p:nvPr/>
          </p:nvCxnSpPr>
          <p:spPr>
            <a:xfrm flipV="1">
              <a:off x="6132291" y="5060439"/>
              <a:ext cx="29275" cy="5622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8" name="Прямая соединительная линия 537"/>
            <p:cNvCxnSpPr>
              <a:stCxn id="552" idx="6"/>
              <a:endCxn id="549" idx="1"/>
            </p:cNvCxnSpPr>
            <p:nvPr/>
          </p:nvCxnSpPr>
          <p:spPr>
            <a:xfrm rot="5076742" flipH="1" flipV="1">
              <a:off x="5488064" y="6252517"/>
              <a:ext cx="41011" cy="4910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9" name="Прямая соединительная линия 538"/>
            <p:cNvCxnSpPr>
              <a:stCxn id="544" idx="7"/>
              <a:endCxn id="543" idx="2"/>
            </p:cNvCxnSpPr>
            <p:nvPr/>
          </p:nvCxnSpPr>
          <p:spPr>
            <a:xfrm rot="5400000" flipH="1" flipV="1">
              <a:off x="5632598" y="5774212"/>
              <a:ext cx="249589" cy="25138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40" name="Прямая соединительная линия 539"/>
            <p:cNvCxnSpPr>
              <a:stCxn id="548" idx="3"/>
              <a:endCxn id="547" idx="6"/>
            </p:cNvCxnSpPr>
            <p:nvPr/>
          </p:nvCxnSpPr>
          <p:spPr>
            <a:xfrm rot="5400000">
              <a:off x="6031085" y="5887865"/>
              <a:ext cx="47329" cy="4852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41" name="8-конечная звезда 540"/>
            <p:cNvSpPr/>
            <p:nvPr/>
          </p:nvSpPr>
          <p:spPr>
            <a:xfrm rot="1262594">
              <a:off x="5438730" y="5367299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42" name="8-конечная звезда 541"/>
            <p:cNvSpPr/>
            <p:nvPr/>
          </p:nvSpPr>
          <p:spPr>
            <a:xfrm rot="1262594">
              <a:off x="5079960" y="5365721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43" name="8-конечная звезда 542"/>
            <p:cNvSpPr/>
            <p:nvPr/>
          </p:nvSpPr>
          <p:spPr>
            <a:xfrm rot="1262594">
              <a:off x="5865779" y="5722910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44" name="8-конечная звезда 543"/>
            <p:cNvSpPr/>
            <p:nvPr/>
          </p:nvSpPr>
          <p:spPr>
            <a:xfrm rot="1262594">
              <a:off x="5580026" y="6008661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45" name="8-конечная звезда 544"/>
            <p:cNvSpPr/>
            <p:nvPr/>
          </p:nvSpPr>
          <p:spPr>
            <a:xfrm rot="1262594">
              <a:off x="5079960" y="565147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46" name="8-конечная звезда 545"/>
            <p:cNvSpPr/>
            <p:nvPr/>
          </p:nvSpPr>
          <p:spPr>
            <a:xfrm rot="1262594">
              <a:off x="5316555" y="5816629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47" name="8-конечная звезда 546"/>
            <p:cNvSpPr/>
            <p:nvPr/>
          </p:nvSpPr>
          <p:spPr>
            <a:xfrm rot="1262594">
              <a:off x="6006023" y="5934592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48" name="8-конечная звезда 547"/>
            <p:cNvSpPr/>
            <p:nvPr/>
          </p:nvSpPr>
          <p:spPr>
            <a:xfrm rot="1262594">
              <a:off x="6077460" y="5863154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49" name="8-конечная звезда 548"/>
            <p:cNvSpPr/>
            <p:nvPr/>
          </p:nvSpPr>
          <p:spPr>
            <a:xfrm rot="1262594">
              <a:off x="5505958" y="6220344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50" name="8-конечная звезда 549"/>
            <p:cNvSpPr/>
            <p:nvPr/>
          </p:nvSpPr>
          <p:spPr>
            <a:xfrm rot="1262594">
              <a:off x="5635118" y="6360537"/>
              <a:ext cx="43200" cy="43201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51" name="8-конечная звезда 550"/>
            <p:cNvSpPr/>
            <p:nvPr/>
          </p:nvSpPr>
          <p:spPr>
            <a:xfrm rot="1262594">
              <a:off x="5552493" y="6319546"/>
              <a:ext cx="36001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52" name="8-конечная звезда 551"/>
            <p:cNvSpPr/>
            <p:nvPr/>
          </p:nvSpPr>
          <p:spPr>
            <a:xfrm rot="1262594">
              <a:off x="5453808" y="6298081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53" name="8-конечная звезда 552"/>
            <p:cNvSpPr/>
            <p:nvPr/>
          </p:nvSpPr>
          <p:spPr>
            <a:xfrm rot="1262594">
              <a:off x="5564030" y="6444849"/>
              <a:ext cx="36001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554" name="Прямая соединительная линия 553"/>
            <p:cNvCxnSpPr>
              <a:stCxn id="546" idx="4"/>
              <a:endCxn id="545" idx="0"/>
            </p:cNvCxnSpPr>
            <p:nvPr/>
          </p:nvCxnSpPr>
          <p:spPr>
            <a:xfrm rot="10800000">
              <a:off x="5132159" y="5688168"/>
              <a:ext cx="185596" cy="13999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5" name="Прямая соединительная линия 554"/>
            <p:cNvCxnSpPr>
              <a:stCxn id="546" idx="0"/>
              <a:endCxn id="544" idx="4"/>
            </p:cNvCxnSpPr>
            <p:nvPr/>
          </p:nvCxnSpPr>
          <p:spPr>
            <a:xfrm>
              <a:off x="5351355" y="5841092"/>
              <a:ext cx="230472" cy="18487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6" name="Прямая соединительная линия 555"/>
            <p:cNvCxnSpPr>
              <a:stCxn id="541" idx="7"/>
              <a:endCxn id="543" idx="5"/>
            </p:cNvCxnSpPr>
            <p:nvPr/>
          </p:nvCxnSpPr>
          <p:spPr>
            <a:xfrm rot="16200000" flipH="1">
              <a:off x="5521930" y="5365350"/>
              <a:ext cx="338693" cy="38107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2" name="Прямая соединительная линия 561"/>
            <p:cNvCxnSpPr>
              <a:stCxn id="543" idx="0"/>
              <a:endCxn id="548" idx="5"/>
            </p:cNvCxnSpPr>
            <p:nvPr/>
          </p:nvCxnSpPr>
          <p:spPr>
            <a:xfrm>
              <a:off x="5917978" y="5759605"/>
              <a:ext cx="170173" cy="10510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3" name="Прямая соединительная линия 562"/>
            <p:cNvCxnSpPr>
              <a:stCxn id="549" idx="6"/>
              <a:endCxn id="544" idx="2"/>
            </p:cNvCxnSpPr>
            <p:nvPr/>
          </p:nvCxnSpPr>
          <p:spPr>
            <a:xfrm rot="5400000" flipH="1" flipV="1">
              <a:off x="5483534" y="6107747"/>
              <a:ext cx="160684" cy="6691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4" name="Прямая соединительная линия 563"/>
            <p:cNvCxnSpPr>
              <a:stCxn id="545" idx="5"/>
              <a:endCxn id="542" idx="2"/>
            </p:cNvCxnSpPr>
            <p:nvPr/>
          </p:nvCxnSpPr>
          <p:spPr>
            <a:xfrm rot="5400000" flipH="1" flipV="1">
              <a:off x="4978692" y="5535226"/>
              <a:ext cx="235879" cy="126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5" name="Прямая соединительная линия 564"/>
            <p:cNvCxnSpPr>
              <a:stCxn id="541" idx="4"/>
              <a:endCxn id="542" idx="7"/>
            </p:cNvCxnSpPr>
            <p:nvPr/>
          </p:nvCxnSpPr>
          <p:spPr>
            <a:xfrm rot="10800000">
              <a:off x="5131635" y="5381759"/>
              <a:ext cx="309257" cy="630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6" name="Прямая соединительная линия 565"/>
            <p:cNvCxnSpPr>
              <a:stCxn id="541" idx="3"/>
              <a:endCxn id="545" idx="6"/>
            </p:cNvCxnSpPr>
            <p:nvPr/>
          </p:nvCxnSpPr>
          <p:spPr>
            <a:xfrm rot="5400000">
              <a:off x="5158880" y="5370631"/>
              <a:ext cx="240419" cy="32486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7" name="Прямая соединительная линия 566"/>
            <p:cNvCxnSpPr>
              <a:stCxn id="571" idx="4"/>
              <a:endCxn id="572" idx="0"/>
            </p:cNvCxnSpPr>
            <p:nvPr/>
          </p:nvCxnSpPr>
          <p:spPr>
            <a:xfrm rot="10800000">
              <a:off x="5826511" y="4816048"/>
              <a:ext cx="37837" cy="1198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8" name="Прямая соединительная линия 567"/>
            <p:cNvCxnSpPr>
              <a:stCxn id="553" idx="7"/>
              <a:endCxn id="550" idx="2"/>
            </p:cNvCxnSpPr>
            <p:nvPr/>
          </p:nvCxnSpPr>
          <p:spPr>
            <a:xfrm rot="5076742" flipH="1" flipV="1">
              <a:off x="5599433" y="6401401"/>
              <a:ext cx="48362" cy="5473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9" name="Прямая соединительная линия 568"/>
            <p:cNvCxnSpPr>
              <a:stCxn id="550" idx="5"/>
              <a:endCxn id="551" idx="0"/>
            </p:cNvCxnSpPr>
            <p:nvPr/>
          </p:nvCxnSpPr>
          <p:spPr>
            <a:xfrm rot="15876742" flipV="1">
              <a:off x="5605596" y="6323750"/>
              <a:ext cx="24422" cy="5883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0" name="Прямая соединительная линия 569"/>
            <p:cNvCxnSpPr>
              <a:stCxn id="551" idx="4"/>
              <a:endCxn id="552" idx="0"/>
            </p:cNvCxnSpPr>
            <p:nvPr/>
          </p:nvCxnSpPr>
          <p:spPr>
            <a:xfrm rot="10476742">
              <a:off x="5499277" y="6326951"/>
              <a:ext cx="54190" cy="694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71" name="8-конечная звезда 570"/>
            <p:cNvSpPr/>
            <p:nvPr/>
          </p:nvSpPr>
          <p:spPr>
            <a:xfrm rot="1262594">
              <a:off x="5863147" y="4816497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72" name="8-конечная звезда 571"/>
            <p:cNvSpPr/>
            <p:nvPr/>
          </p:nvSpPr>
          <p:spPr>
            <a:xfrm rot="1262594">
              <a:off x="5791710" y="4791585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73" name="8-конечная звезда 572"/>
            <p:cNvSpPr/>
            <p:nvPr/>
          </p:nvSpPr>
          <p:spPr>
            <a:xfrm rot="1262594">
              <a:off x="5863147" y="4720146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74" name="8-конечная звезда 573"/>
            <p:cNvSpPr/>
            <p:nvPr/>
          </p:nvSpPr>
          <p:spPr>
            <a:xfrm rot="1262594">
              <a:off x="5459431" y="5316563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75" name="8-конечная звезда 574"/>
            <p:cNvSpPr/>
            <p:nvPr/>
          </p:nvSpPr>
          <p:spPr>
            <a:xfrm rot="1262594">
              <a:off x="6006023" y="5648841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76" name="8-конечная звезда 575"/>
            <p:cNvSpPr/>
            <p:nvPr/>
          </p:nvSpPr>
          <p:spPr>
            <a:xfrm rot="1262594">
              <a:off x="6080094" y="4865654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77" name="8-конечная звезда 576"/>
            <p:cNvSpPr/>
            <p:nvPr/>
          </p:nvSpPr>
          <p:spPr>
            <a:xfrm rot="1262594">
              <a:off x="6140800" y="4997800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78" name="8-конечная звезда 577"/>
            <p:cNvSpPr/>
            <p:nvPr/>
          </p:nvSpPr>
          <p:spPr>
            <a:xfrm rot="1262594">
              <a:off x="6080092" y="5079969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79" name="8-конечная звезда 578"/>
            <p:cNvSpPr/>
            <p:nvPr/>
          </p:nvSpPr>
          <p:spPr>
            <a:xfrm rot="1262594">
              <a:off x="6171262" y="5237777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84" name="8-конечная звезда 583"/>
            <p:cNvSpPr/>
            <p:nvPr/>
          </p:nvSpPr>
          <p:spPr>
            <a:xfrm rot="1262594">
              <a:off x="5766815" y="5403699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85" name="8-конечная звезда 584"/>
            <p:cNvSpPr/>
            <p:nvPr/>
          </p:nvSpPr>
          <p:spPr>
            <a:xfrm rot="1262594">
              <a:off x="5959331" y="5544442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86" name="8-конечная звезда 585"/>
            <p:cNvSpPr/>
            <p:nvPr/>
          </p:nvSpPr>
          <p:spPr>
            <a:xfrm rot="1262594">
              <a:off x="5943696" y="5461650"/>
              <a:ext cx="64801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587" name="Прямая соединительная линия 586"/>
            <p:cNvCxnSpPr>
              <a:stCxn id="586" idx="6"/>
              <a:endCxn id="579" idx="2"/>
            </p:cNvCxnSpPr>
            <p:nvPr/>
          </p:nvCxnSpPr>
          <p:spPr>
            <a:xfrm rot="5076742" flipH="1" flipV="1">
              <a:off x="6010447" y="5268924"/>
              <a:ext cx="155536" cy="21593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8" name="Прямая соединительная линия 587"/>
            <p:cNvCxnSpPr>
              <a:stCxn id="575" idx="4"/>
              <a:endCxn id="585" idx="2"/>
            </p:cNvCxnSpPr>
            <p:nvPr/>
          </p:nvCxnSpPr>
          <p:spPr>
            <a:xfrm rot="10476742">
              <a:off x="5979263" y="5595410"/>
              <a:ext cx="24675" cy="6661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9" name="Прямая соединительная линия 588"/>
            <p:cNvCxnSpPr>
              <a:stCxn id="579" idx="4"/>
              <a:endCxn id="578" idx="1"/>
            </p:cNvCxnSpPr>
            <p:nvPr/>
          </p:nvCxnSpPr>
          <p:spPr>
            <a:xfrm rot="10476742">
              <a:off x="6123955" y="5129044"/>
              <a:ext cx="42745" cy="12881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0" name="Прямая соединительная линия 589"/>
            <p:cNvCxnSpPr>
              <a:stCxn id="576" idx="1"/>
              <a:endCxn id="577" idx="5"/>
            </p:cNvCxnSpPr>
            <p:nvPr/>
          </p:nvCxnSpPr>
          <p:spPr>
            <a:xfrm rot="16200000" flipH="1">
              <a:off x="6097418" y="4937966"/>
              <a:ext cx="83264" cy="4198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1" name="Прямая соединительная линия 590"/>
            <p:cNvCxnSpPr>
              <a:stCxn id="586" idx="3"/>
              <a:endCxn id="584" idx="0"/>
            </p:cNvCxnSpPr>
            <p:nvPr/>
          </p:nvCxnSpPr>
          <p:spPr>
            <a:xfrm rot="5076742" flipH="1">
              <a:off x="5843065" y="5413984"/>
              <a:ext cx="78810" cy="11953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2" name="Прямая соединительная линия 591"/>
            <p:cNvCxnSpPr>
              <a:stCxn id="571" idx="0"/>
              <a:endCxn id="576" idx="4"/>
            </p:cNvCxnSpPr>
            <p:nvPr/>
          </p:nvCxnSpPr>
          <p:spPr>
            <a:xfrm>
              <a:off x="5897947" y="4840960"/>
              <a:ext cx="183948" cy="4199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3" name="Прямая соединительная линия 592"/>
            <p:cNvCxnSpPr>
              <a:stCxn id="571" idx="1"/>
              <a:endCxn id="573" idx="1"/>
            </p:cNvCxnSpPr>
            <p:nvPr/>
          </p:nvCxnSpPr>
          <p:spPr>
            <a:xfrm rot="5400000" flipH="1">
              <a:off x="5840280" y="4802771"/>
              <a:ext cx="96351" cy="158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4" name="Прямая соединительная линия 593"/>
            <p:cNvCxnSpPr>
              <a:stCxn id="631" idx="3"/>
              <a:endCxn id="650" idx="7"/>
            </p:cNvCxnSpPr>
            <p:nvPr/>
          </p:nvCxnSpPr>
          <p:spPr>
            <a:xfrm rot="5400000">
              <a:off x="4647637" y="5439196"/>
              <a:ext cx="41535" cy="25626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5" name="Прямая соединительная линия 594"/>
            <p:cNvCxnSpPr>
              <a:stCxn id="626" idx="4"/>
              <a:endCxn id="571" idx="1"/>
            </p:cNvCxnSpPr>
            <p:nvPr/>
          </p:nvCxnSpPr>
          <p:spPr>
            <a:xfrm rot="10800000">
              <a:off x="5888457" y="4850946"/>
              <a:ext cx="48623" cy="4258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02" name="Прямая соединительная линия 601"/>
            <p:cNvCxnSpPr>
              <a:stCxn id="607" idx="6"/>
              <a:endCxn id="571" idx="1"/>
            </p:cNvCxnSpPr>
            <p:nvPr/>
          </p:nvCxnSpPr>
          <p:spPr>
            <a:xfrm rot="16200000" flipV="1">
              <a:off x="5848002" y="4891401"/>
              <a:ext cx="86009" cy="510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03" name="Прямая соединительная линия 602"/>
            <p:cNvCxnSpPr>
              <a:stCxn id="574" idx="0"/>
              <a:endCxn id="584" idx="4"/>
            </p:cNvCxnSpPr>
            <p:nvPr/>
          </p:nvCxnSpPr>
          <p:spPr>
            <a:xfrm rot="21276742">
              <a:off x="5498898" y="5328732"/>
              <a:ext cx="265049" cy="10477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07" name="8-конечная звезда 606"/>
            <p:cNvSpPr/>
            <p:nvPr/>
          </p:nvSpPr>
          <p:spPr>
            <a:xfrm rot="1262594">
              <a:off x="5864200" y="4935514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26" name="8-конечная звезда 625"/>
            <p:cNvSpPr/>
            <p:nvPr/>
          </p:nvSpPr>
          <p:spPr>
            <a:xfrm rot="1262594">
              <a:off x="5935638" y="4879682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27" name="8-конечная звезда 626"/>
            <p:cNvSpPr/>
            <p:nvPr/>
          </p:nvSpPr>
          <p:spPr>
            <a:xfrm rot="1262594">
              <a:off x="5161892" y="6088085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28" name="8-конечная звезда 627"/>
            <p:cNvSpPr/>
            <p:nvPr/>
          </p:nvSpPr>
          <p:spPr>
            <a:xfrm rot="1262594">
              <a:off x="4804312" y="5883049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29" name="8-конечная звезда 628"/>
            <p:cNvSpPr/>
            <p:nvPr/>
          </p:nvSpPr>
          <p:spPr>
            <a:xfrm rot="1262594">
              <a:off x="4979165" y="5946480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30" name="8-конечная звезда 629"/>
            <p:cNvSpPr/>
            <p:nvPr/>
          </p:nvSpPr>
          <p:spPr>
            <a:xfrm rot="1262594">
              <a:off x="4937084" y="5722911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31" name="8-конечная звезда 630"/>
            <p:cNvSpPr/>
            <p:nvPr/>
          </p:nvSpPr>
          <p:spPr>
            <a:xfrm rot="1262594">
              <a:off x="4794208" y="5508596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32" name="8-конечная звезда 631"/>
            <p:cNvSpPr/>
            <p:nvPr/>
          </p:nvSpPr>
          <p:spPr>
            <a:xfrm rot="1262594">
              <a:off x="5310442" y="5915984"/>
              <a:ext cx="43200" cy="43201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33" name="8-конечная звезда 632"/>
            <p:cNvSpPr/>
            <p:nvPr/>
          </p:nvSpPr>
          <p:spPr>
            <a:xfrm rot="1262594">
              <a:off x="5067848" y="6016278"/>
              <a:ext cx="43200" cy="43201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34" name="8-конечная звезда 633"/>
            <p:cNvSpPr/>
            <p:nvPr/>
          </p:nvSpPr>
          <p:spPr>
            <a:xfrm rot="1262594">
              <a:off x="4864066" y="5721332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638" name="Прямая соединительная линия 637"/>
            <p:cNvCxnSpPr>
              <a:stCxn id="633" idx="5"/>
              <a:endCxn id="629" idx="0"/>
            </p:cNvCxnSpPr>
            <p:nvPr/>
          </p:nvCxnSpPr>
          <p:spPr>
            <a:xfrm rot="15876742" flipV="1">
              <a:off x="5036137" y="5977591"/>
              <a:ext cx="40139" cy="4586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9" name="Прямая соединительная линия 638"/>
            <p:cNvCxnSpPr>
              <a:stCxn id="632" idx="2"/>
              <a:endCxn id="627" idx="7"/>
            </p:cNvCxnSpPr>
            <p:nvPr/>
          </p:nvCxnSpPr>
          <p:spPr>
            <a:xfrm rot="5076742">
              <a:off x="5201071" y="5968776"/>
              <a:ext cx="135650" cy="12387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0" name="Прямая соединительная линия 639"/>
            <p:cNvCxnSpPr>
              <a:stCxn id="633" idx="1"/>
              <a:endCxn id="627" idx="4"/>
            </p:cNvCxnSpPr>
            <p:nvPr/>
          </p:nvCxnSpPr>
          <p:spPr>
            <a:xfrm rot="15876742" flipH="1">
              <a:off x="5103613" y="6051303"/>
              <a:ext cx="54313" cy="6066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1" name="Прямая соединительная линия 640"/>
            <p:cNvCxnSpPr>
              <a:stCxn id="545" idx="3"/>
              <a:endCxn id="630" idx="7"/>
            </p:cNvCxnSpPr>
            <p:nvPr/>
          </p:nvCxnSpPr>
          <p:spPr>
            <a:xfrm rot="5400000">
              <a:off x="5010766" y="5667428"/>
              <a:ext cx="49512" cy="9352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2" name="Прямая соединительная линия 641"/>
            <p:cNvCxnSpPr>
              <a:stCxn id="634" idx="0"/>
              <a:endCxn id="630" idx="4"/>
            </p:cNvCxnSpPr>
            <p:nvPr/>
          </p:nvCxnSpPr>
          <p:spPr>
            <a:xfrm flipV="1">
              <a:off x="4905825" y="5740216"/>
              <a:ext cx="33060" cy="1047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7" name="Прямая соединительная линия 646"/>
            <p:cNvCxnSpPr>
              <a:stCxn id="634" idx="6"/>
              <a:endCxn id="631" idx="1"/>
            </p:cNvCxnSpPr>
            <p:nvPr/>
          </p:nvCxnSpPr>
          <p:spPr>
            <a:xfrm rot="16200000" flipV="1">
              <a:off x="4781546" y="5610896"/>
              <a:ext cx="162503" cy="6125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8" name="Прямая соединительная линия 647"/>
            <p:cNvCxnSpPr>
              <a:stCxn id="634" idx="3"/>
              <a:endCxn id="628" idx="6"/>
            </p:cNvCxnSpPr>
            <p:nvPr/>
          </p:nvCxnSpPr>
          <p:spPr>
            <a:xfrm rot="5076742">
              <a:off x="4788556" y="5799902"/>
              <a:ext cx="130112" cy="3709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9" name="Прямая соединительная линия 648"/>
            <p:cNvCxnSpPr>
              <a:stCxn id="628" idx="0"/>
              <a:endCxn id="629" idx="4"/>
            </p:cNvCxnSpPr>
            <p:nvPr/>
          </p:nvCxnSpPr>
          <p:spPr>
            <a:xfrm rot="21276742">
              <a:off x="4859056" y="5913756"/>
              <a:ext cx="119364" cy="5601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50" name="8-конечная звезда 649"/>
            <p:cNvSpPr/>
            <p:nvPr/>
          </p:nvSpPr>
          <p:spPr>
            <a:xfrm rot="1262594">
              <a:off x="4505825" y="5577403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</p:grpSp>
      <p:grpSp>
        <p:nvGrpSpPr>
          <p:cNvPr id="17" name="Группа 805"/>
          <p:cNvGrpSpPr/>
          <p:nvPr/>
        </p:nvGrpSpPr>
        <p:grpSpPr>
          <a:xfrm>
            <a:off x="3077063" y="5363089"/>
            <a:ext cx="1485393" cy="986974"/>
            <a:chOff x="3077063" y="5363089"/>
            <a:chExt cx="1485393" cy="986974"/>
          </a:xfrm>
        </p:grpSpPr>
        <p:sp>
          <p:nvSpPr>
            <p:cNvPr id="676" name="8-конечная звезда 675"/>
            <p:cNvSpPr/>
            <p:nvPr/>
          </p:nvSpPr>
          <p:spPr>
            <a:xfrm rot="1262594">
              <a:off x="4295722" y="5867366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77" name="8-конечная звезда 676"/>
            <p:cNvSpPr/>
            <p:nvPr/>
          </p:nvSpPr>
          <p:spPr>
            <a:xfrm rot="1262594">
              <a:off x="4365581" y="600866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78" name="8-конечная звезда 677"/>
            <p:cNvSpPr/>
            <p:nvPr/>
          </p:nvSpPr>
          <p:spPr>
            <a:xfrm rot="1262594">
              <a:off x="4079829" y="593887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79" name="8-конечная звезда 678"/>
            <p:cNvSpPr/>
            <p:nvPr/>
          </p:nvSpPr>
          <p:spPr>
            <a:xfrm rot="1262594">
              <a:off x="4294142" y="6151538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80" name="8-конечная звезда 679"/>
            <p:cNvSpPr/>
            <p:nvPr/>
          </p:nvSpPr>
          <p:spPr>
            <a:xfrm rot="1262594">
              <a:off x="4365581" y="629606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81" name="8-конечная звезда 680"/>
            <p:cNvSpPr/>
            <p:nvPr/>
          </p:nvSpPr>
          <p:spPr>
            <a:xfrm rot="1262594">
              <a:off x="4508456" y="6080102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82" name="8-конечная звезда 681"/>
            <p:cNvSpPr/>
            <p:nvPr/>
          </p:nvSpPr>
          <p:spPr>
            <a:xfrm rot="1262594">
              <a:off x="4008390" y="5865786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83" name="8-конечная звезда 682"/>
            <p:cNvSpPr/>
            <p:nvPr/>
          </p:nvSpPr>
          <p:spPr>
            <a:xfrm rot="1262594">
              <a:off x="4438667" y="5795997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84" name="8-конечная звезда 683"/>
            <p:cNvSpPr/>
            <p:nvPr/>
          </p:nvSpPr>
          <p:spPr>
            <a:xfrm rot="1262594">
              <a:off x="4008391" y="5722910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85" name="8-конечная звезда 684"/>
            <p:cNvSpPr/>
            <p:nvPr/>
          </p:nvSpPr>
          <p:spPr>
            <a:xfrm rot="1262594">
              <a:off x="3794076" y="5865786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86" name="8-конечная звезда 685"/>
            <p:cNvSpPr/>
            <p:nvPr/>
          </p:nvSpPr>
          <p:spPr>
            <a:xfrm rot="1262594">
              <a:off x="3867163" y="565147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88" name="8-конечная звезда 687"/>
            <p:cNvSpPr/>
            <p:nvPr/>
          </p:nvSpPr>
          <p:spPr>
            <a:xfrm rot="1262594">
              <a:off x="3865514" y="600866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693" name="Прямая соединительная линия 692"/>
            <p:cNvCxnSpPr>
              <a:stCxn id="684" idx="4"/>
              <a:endCxn id="686" idx="0"/>
            </p:cNvCxnSpPr>
            <p:nvPr/>
          </p:nvCxnSpPr>
          <p:spPr>
            <a:xfrm rot="10800000">
              <a:off x="3919362" y="5688169"/>
              <a:ext cx="90830" cy="5204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94" name="8-конечная звезда 693"/>
            <p:cNvSpPr/>
            <p:nvPr/>
          </p:nvSpPr>
          <p:spPr>
            <a:xfrm rot="1262594">
              <a:off x="3935900" y="5661374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95" name="8-конечная звезда 694"/>
            <p:cNvSpPr/>
            <p:nvPr/>
          </p:nvSpPr>
          <p:spPr>
            <a:xfrm rot="1262594">
              <a:off x="3506746" y="5507017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96" name="8-конечная звезда 695"/>
            <p:cNvSpPr/>
            <p:nvPr/>
          </p:nvSpPr>
          <p:spPr>
            <a:xfrm rot="1262594">
              <a:off x="3505694" y="5363089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97" name="8-конечная звезда 696"/>
            <p:cNvSpPr/>
            <p:nvPr/>
          </p:nvSpPr>
          <p:spPr>
            <a:xfrm rot="1262594">
              <a:off x="3149556" y="5792769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98" name="8-конечная звезда 697"/>
            <p:cNvSpPr/>
            <p:nvPr/>
          </p:nvSpPr>
          <p:spPr>
            <a:xfrm rot="1262594">
              <a:off x="3506745" y="6078521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99" name="8-конечная звезда 698"/>
            <p:cNvSpPr/>
            <p:nvPr/>
          </p:nvSpPr>
          <p:spPr>
            <a:xfrm rot="1262594">
              <a:off x="3505692" y="6220345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00" name="8-конечная звезда 699"/>
            <p:cNvSpPr/>
            <p:nvPr/>
          </p:nvSpPr>
          <p:spPr>
            <a:xfrm rot="1262594">
              <a:off x="3077063" y="6006031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701" name="Прямая соединительная линия 700"/>
            <p:cNvCxnSpPr>
              <a:stCxn id="681" idx="6"/>
              <a:endCxn id="683" idx="0"/>
            </p:cNvCxnSpPr>
            <p:nvPr/>
          </p:nvCxnSpPr>
          <p:spPr>
            <a:xfrm rot="16200000" flipV="1">
              <a:off x="4393404" y="5930155"/>
              <a:ext cx="249211" cy="5428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3" name="Прямая соединительная линия 702"/>
            <p:cNvCxnSpPr>
              <a:stCxn id="683" idx="3"/>
              <a:endCxn id="676" idx="7"/>
            </p:cNvCxnSpPr>
            <p:nvPr/>
          </p:nvCxnSpPr>
          <p:spPr>
            <a:xfrm rot="5400000">
              <a:off x="4373037" y="5818654"/>
              <a:ext cx="52650" cy="8326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4" name="Прямая соединительная линия 703"/>
            <p:cNvCxnSpPr>
              <a:stCxn id="681" idx="4"/>
              <a:endCxn id="677" idx="0"/>
            </p:cNvCxnSpPr>
            <p:nvPr/>
          </p:nvCxnSpPr>
          <p:spPr>
            <a:xfrm rot="10800000">
              <a:off x="4417781" y="6045359"/>
              <a:ext cx="92477" cy="5204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5" name="Прямая соединительная линия 704"/>
            <p:cNvCxnSpPr>
              <a:stCxn id="679" idx="6"/>
              <a:endCxn id="677" idx="2"/>
            </p:cNvCxnSpPr>
            <p:nvPr/>
          </p:nvCxnSpPr>
          <p:spPr>
            <a:xfrm rot="5400000" flipH="1" flipV="1">
              <a:off x="4310623" y="6081077"/>
              <a:ext cx="92477" cy="5204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6" name="Прямая соединительная линия 705"/>
            <p:cNvCxnSpPr>
              <a:stCxn id="680" idx="5"/>
              <a:endCxn id="679" idx="1"/>
            </p:cNvCxnSpPr>
            <p:nvPr/>
          </p:nvCxnSpPr>
          <p:spPr>
            <a:xfrm rot="16200000" flipV="1">
              <a:off x="4309274" y="6226044"/>
              <a:ext cx="95177" cy="4951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7" name="Прямая соединительная линия 706"/>
            <p:cNvCxnSpPr>
              <a:stCxn id="680" idx="7"/>
              <a:endCxn id="681" idx="1"/>
            </p:cNvCxnSpPr>
            <p:nvPr/>
          </p:nvCxnSpPr>
          <p:spPr>
            <a:xfrm rot="5400000" flipH="1" flipV="1">
              <a:off x="4391675" y="6157356"/>
              <a:ext cx="180324" cy="12916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5" name="Прямая соединительная линия 744"/>
            <p:cNvCxnSpPr>
              <a:stCxn id="682" idx="7"/>
              <a:endCxn id="684" idx="1"/>
            </p:cNvCxnSpPr>
            <p:nvPr/>
          </p:nvCxnSpPr>
          <p:spPr>
            <a:xfrm rot="16200000" flipV="1">
              <a:off x="3999590" y="5821349"/>
              <a:ext cx="107239" cy="1371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6" name="Прямая соединительная линия 745"/>
            <p:cNvCxnSpPr>
              <a:stCxn id="685" idx="0"/>
              <a:endCxn id="682" idx="4"/>
            </p:cNvCxnSpPr>
            <p:nvPr/>
          </p:nvCxnSpPr>
          <p:spPr>
            <a:xfrm flipV="1">
              <a:off x="3846275" y="5883091"/>
              <a:ext cx="163916" cy="1939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7" name="Прямая соединительная линия 746"/>
            <p:cNvCxnSpPr>
              <a:stCxn id="678" idx="5"/>
              <a:endCxn id="682" idx="0"/>
            </p:cNvCxnSpPr>
            <p:nvPr/>
          </p:nvCxnSpPr>
          <p:spPr>
            <a:xfrm rot="16200000" flipV="1">
              <a:off x="4058869" y="5904201"/>
              <a:ext cx="38718" cy="3527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8" name="Прямая соединительная линия 747"/>
            <p:cNvCxnSpPr>
              <a:stCxn id="677" idx="5"/>
              <a:endCxn id="676" idx="1"/>
            </p:cNvCxnSpPr>
            <p:nvPr/>
          </p:nvCxnSpPr>
          <p:spPr>
            <a:xfrm rot="16200000" flipV="1">
              <a:off x="4320641" y="5950012"/>
              <a:ext cx="81615" cy="4034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9" name="Прямая соединительная линия 748"/>
            <p:cNvCxnSpPr>
              <a:stCxn id="678" idx="7"/>
              <a:endCxn id="677" idx="4"/>
            </p:cNvCxnSpPr>
            <p:nvPr/>
          </p:nvCxnSpPr>
          <p:spPr>
            <a:xfrm rot="16200000" flipH="1">
              <a:off x="4213913" y="5872500"/>
              <a:ext cx="71058" cy="23587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0" name="Прямая соединительная линия 749"/>
            <p:cNvCxnSpPr>
              <a:stCxn id="688" idx="5"/>
              <a:endCxn id="685" idx="1"/>
            </p:cNvCxnSpPr>
            <p:nvPr/>
          </p:nvCxnSpPr>
          <p:spPr>
            <a:xfrm rot="16200000" flipV="1">
              <a:off x="3810031" y="5939469"/>
              <a:ext cx="93529" cy="4951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1" name="Прямая соединительная линия 750"/>
            <p:cNvCxnSpPr>
              <a:stCxn id="688" idx="0"/>
              <a:endCxn id="678" idx="1"/>
            </p:cNvCxnSpPr>
            <p:nvPr/>
          </p:nvCxnSpPr>
          <p:spPr>
            <a:xfrm flipV="1">
              <a:off x="3917713" y="5990547"/>
              <a:ext cx="200079" cy="5481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2" name="Прямая соединительная линия 751"/>
            <p:cNvCxnSpPr>
              <a:stCxn id="682" idx="4"/>
              <a:endCxn id="686" idx="2"/>
            </p:cNvCxnSpPr>
            <p:nvPr/>
          </p:nvCxnSpPr>
          <p:spPr>
            <a:xfrm rot="10800000">
              <a:off x="3884469" y="5703673"/>
              <a:ext cx="125723" cy="17941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3" name="Прямая соединительная линия 752"/>
            <p:cNvCxnSpPr>
              <a:stCxn id="698" idx="7"/>
              <a:endCxn id="688" idx="3"/>
            </p:cNvCxnSpPr>
            <p:nvPr/>
          </p:nvCxnSpPr>
          <p:spPr>
            <a:xfrm rot="5400000" flipH="1" flipV="1">
              <a:off x="3685600" y="5909111"/>
              <a:ext cx="44724" cy="31975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4" name="Прямая соединительная линия 753"/>
            <p:cNvCxnSpPr>
              <a:stCxn id="697" idx="7"/>
              <a:endCxn id="685" idx="3"/>
            </p:cNvCxnSpPr>
            <p:nvPr/>
          </p:nvCxnSpPr>
          <p:spPr>
            <a:xfrm rot="16200000" flipH="1">
              <a:off x="3444573" y="5551920"/>
              <a:ext cx="98151" cy="60550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0" name="Прямая соединительная линия 759"/>
            <p:cNvCxnSpPr>
              <a:stCxn id="700" idx="6"/>
              <a:endCxn id="697" idx="3"/>
            </p:cNvCxnSpPr>
            <p:nvPr/>
          </p:nvCxnSpPr>
          <p:spPr>
            <a:xfrm rot="5400000" flipH="1" flipV="1">
              <a:off x="3034426" y="5890241"/>
              <a:ext cx="184091" cy="4989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3" name="Прямая соединительная линия 792"/>
            <p:cNvCxnSpPr>
              <a:stCxn id="698" idx="4"/>
              <a:endCxn id="697" idx="1"/>
            </p:cNvCxnSpPr>
            <p:nvPr/>
          </p:nvCxnSpPr>
          <p:spPr>
            <a:xfrm rot="10800000">
              <a:off x="3179928" y="5834109"/>
              <a:ext cx="328259" cy="25825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4" name="Прямая соединительная линия 793"/>
            <p:cNvCxnSpPr>
              <a:stCxn id="699" idx="6"/>
              <a:endCxn id="698" idx="1"/>
            </p:cNvCxnSpPr>
            <p:nvPr/>
          </p:nvCxnSpPr>
          <p:spPr>
            <a:xfrm rot="5400000" flipH="1" flipV="1">
              <a:off x="3482793" y="6167223"/>
              <a:ext cx="101684" cy="696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5" name="Прямая соединительная линия 794"/>
            <p:cNvCxnSpPr>
              <a:stCxn id="695" idx="0"/>
              <a:endCxn id="686" idx="4"/>
            </p:cNvCxnSpPr>
            <p:nvPr/>
          </p:nvCxnSpPr>
          <p:spPr>
            <a:xfrm>
              <a:off x="3548505" y="5536373"/>
              <a:ext cx="320459" cy="13240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6" name="Прямая соединительная линия 795"/>
            <p:cNvCxnSpPr>
              <a:stCxn id="695" idx="5"/>
              <a:endCxn id="696" idx="1"/>
            </p:cNvCxnSpPr>
            <p:nvPr/>
          </p:nvCxnSpPr>
          <p:spPr>
            <a:xfrm rot="5400000" flipH="1" flipV="1">
              <a:off x="3469620" y="5447494"/>
              <a:ext cx="111339" cy="1142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812" name="Прямая соединительная линия 811"/>
          <p:cNvCxnSpPr/>
          <p:nvPr/>
        </p:nvCxnSpPr>
        <p:spPr>
          <a:xfrm rot="5400000">
            <a:off x="3906615" y="6621267"/>
            <a:ext cx="259200" cy="71438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823" name="Прямая соединительная линия 822"/>
          <p:cNvCxnSpPr/>
          <p:nvPr/>
        </p:nvCxnSpPr>
        <p:spPr>
          <a:xfrm rot="16200000" flipH="1">
            <a:off x="5660447" y="6412520"/>
            <a:ext cx="252000" cy="142877"/>
          </a:xfrm>
          <a:prstGeom prst="line">
            <a:avLst/>
          </a:prstGeom>
          <a:scene3d>
            <a:camera prst="orthographicFront">
              <a:rot lat="0" lon="0" rev="10200000"/>
            </a:camera>
            <a:lightRig rig="threePt" dir="t"/>
          </a:scene3d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827" name="TextBox 826"/>
          <p:cNvSpPr txBox="1"/>
          <p:nvPr/>
        </p:nvSpPr>
        <p:spPr>
          <a:xfrm rot="21075957">
            <a:off x="4424797" y="6543091"/>
            <a:ext cx="1058667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1400" dirty="0" smtClean="0">
                <a:latin typeface="Bookman Old Style" pitchFamily="18" charset="0"/>
              </a:rPr>
              <a:t>грудень</a:t>
            </a:r>
            <a:endParaRPr lang="uk-UA" sz="1400" dirty="0">
              <a:latin typeface="Bookman Old Style" pitchFamily="18" charset="0"/>
            </a:endParaRPr>
          </a:p>
        </p:txBody>
      </p:sp>
      <p:sp>
        <p:nvSpPr>
          <p:cNvPr id="828" name="TextBox 827"/>
          <p:cNvSpPr txBox="1"/>
          <p:nvPr/>
        </p:nvSpPr>
        <p:spPr>
          <a:xfrm rot="19276280">
            <a:off x="6073450" y="5869472"/>
            <a:ext cx="1058667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1400" dirty="0" smtClean="0">
                <a:latin typeface="Bookman Old Style" pitchFamily="18" charset="0"/>
              </a:rPr>
              <a:t>листопад</a:t>
            </a:r>
            <a:endParaRPr lang="uk-UA" sz="1400" dirty="0">
              <a:latin typeface="Bookman Old Style" pitchFamily="18" charset="0"/>
            </a:endParaRPr>
          </a:p>
        </p:txBody>
      </p:sp>
      <p:sp>
        <p:nvSpPr>
          <p:cNvPr id="829" name="TextBox 828"/>
          <p:cNvSpPr txBox="1"/>
          <p:nvPr/>
        </p:nvSpPr>
        <p:spPr>
          <a:xfrm rot="17630071">
            <a:off x="7117024" y="4586123"/>
            <a:ext cx="1058667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1400" dirty="0" smtClean="0">
                <a:latin typeface="Bookman Old Style" pitchFamily="18" charset="0"/>
              </a:rPr>
              <a:t>жовтень</a:t>
            </a:r>
            <a:endParaRPr lang="uk-UA" sz="1400" dirty="0">
              <a:latin typeface="Bookman Old Style" pitchFamily="18" charset="0"/>
            </a:endParaRPr>
          </a:p>
        </p:txBody>
      </p:sp>
      <p:sp>
        <p:nvSpPr>
          <p:cNvPr id="830" name="TextBox 829"/>
          <p:cNvSpPr txBox="1"/>
          <p:nvPr/>
        </p:nvSpPr>
        <p:spPr>
          <a:xfrm rot="15714304">
            <a:off x="7341394" y="2882876"/>
            <a:ext cx="1058667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1400" dirty="0" smtClean="0">
                <a:latin typeface="Bookman Old Style" pitchFamily="18" charset="0"/>
              </a:rPr>
              <a:t>вересень</a:t>
            </a:r>
            <a:endParaRPr lang="uk-UA" sz="1400" dirty="0">
              <a:latin typeface="Bookman Old Style" pitchFamily="18" charset="0"/>
            </a:endParaRPr>
          </a:p>
        </p:txBody>
      </p:sp>
      <p:sp>
        <p:nvSpPr>
          <p:cNvPr id="831" name="TextBox 830"/>
          <p:cNvSpPr txBox="1"/>
          <p:nvPr/>
        </p:nvSpPr>
        <p:spPr>
          <a:xfrm rot="3220511">
            <a:off x="6748397" y="1310971"/>
            <a:ext cx="1058667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1400" dirty="0" smtClean="0">
                <a:latin typeface="Bookman Old Style" pitchFamily="18" charset="0"/>
              </a:rPr>
              <a:t>серпень</a:t>
            </a:r>
            <a:endParaRPr lang="uk-UA" sz="1400" dirty="0">
              <a:latin typeface="Bookman Old Style" pitchFamily="18" charset="0"/>
            </a:endParaRPr>
          </a:p>
        </p:txBody>
      </p:sp>
      <p:sp>
        <p:nvSpPr>
          <p:cNvPr id="832" name="TextBox 831"/>
          <p:cNvSpPr txBox="1"/>
          <p:nvPr/>
        </p:nvSpPr>
        <p:spPr>
          <a:xfrm rot="1586521">
            <a:off x="5448208" y="219585"/>
            <a:ext cx="1058667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1400" dirty="0" smtClean="0">
                <a:latin typeface="Bookman Old Style" pitchFamily="18" charset="0"/>
              </a:rPr>
              <a:t>липень</a:t>
            </a:r>
            <a:endParaRPr lang="uk-UA" sz="1400" dirty="0">
              <a:latin typeface="Bookman Old Style" pitchFamily="18" charset="0"/>
            </a:endParaRPr>
          </a:p>
        </p:txBody>
      </p:sp>
      <p:sp>
        <p:nvSpPr>
          <p:cNvPr id="833" name="TextBox 832"/>
          <p:cNvSpPr txBox="1"/>
          <p:nvPr/>
        </p:nvSpPr>
        <p:spPr>
          <a:xfrm rot="21422218">
            <a:off x="3660219" y="-66475"/>
            <a:ext cx="1058667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1400" dirty="0" smtClean="0">
                <a:latin typeface="Bookman Old Style" pitchFamily="18" charset="0"/>
              </a:rPr>
              <a:t>червень</a:t>
            </a:r>
            <a:endParaRPr lang="uk-UA" sz="1400" dirty="0">
              <a:latin typeface="Bookman Old Style" pitchFamily="18" charset="0"/>
            </a:endParaRPr>
          </a:p>
        </p:txBody>
      </p:sp>
      <p:sp>
        <p:nvSpPr>
          <p:cNvPr id="834" name="TextBox 833"/>
          <p:cNvSpPr txBox="1"/>
          <p:nvPr/>
        </p:nvSpPr>
        <p:spPr>
          <a:xfrm rot="19518500">
            <a:off x="2065156" y="559647"/>
            <a:ext cx="1058667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1400" dirty="0" smtClean="0">
                <a:latin typeface="Bookman Old Style" pitchFamily="18" charset="0"/>
              </a:rPr>
              <a:t>травень</a:t>
            </a:r>
            <a:endParaRPr lang="uk-UA" sz="1400" dirty="0">
              <a:latin typeface="Bookman Old Style" pitchFamily="18" charset="0"/>
            </a:endParaRPr>
          </a:p>
        </p:txBody>
      </p:sp>
      <p:sp>
        <p:nvSpPr>
          <p:cNvPr id="835" name="TextBox 834"/>
          <p:cNvSpPr txBox="1"/>
          <p:nvPr/>
        </p:nvSpPr>
        <p:spPr>
          <a:xfrm rot="17687757">
            <a:off x="1006358" y="1809320"/>
            <a:ext cx="1058667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1400" dirty="0" smtClean="0">
                <a:latin typeface="Bookman Old Style" pitchFamily="18" charset="0"/>
              </a:rPr>
              <a:t>квітень</a:t>
            </a:r>
          </a:p>
        </p:txBody>
      </p:sp>
      <p:sp>
        <p:nvSpPr>
          <p:cNvPr id="836" name="TextBox 835"/>
          <p:cNvSpPr txBox="1"/>
          <p:nvPr/>
        </p:nvSpPr>
        <p:spPr>
          <a:xfrm rot="4875169">
            <a:off x="749077" y="3754552"/>
            <a:ext cx="1058667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1400" dirty="0" smtClean="0">
                <a:latin typeface="Bookman Old Style" pitchFamily="18" charset="0"/>
              </a:rPr>
              <a:t>березень</a:t>
            </a:r>
          </a:p>
        </p:txBody>
      </p:sp>
      <p:sp>
        <p:nvSpPr>
          <p:cNvPr id="837" name="TextBox 836"/>
          <p:cNvSpPr txBox="1"/>
          <p:nvPr/>
        </p:nvSpPr>
        <p:spPr>
          <a:xfrm rot="3368098">
            <a:off x="1300985" y="5166505"/>
            <a:ext cx="1058667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1400" dirty="0" smtClean="0">
                <a:latin typeface="Bookman Old Style" pitchFamily="18" charset="0"/>
              </a:rPr>
              <a:t>лютий</a:t>
            </a:r>
          </a:p>
        </p:txBody>
      </p:sp>
      <p:sp>
        <p:nvSpPr>
          <p:cNvPr id="838" name="TextBox 837"/>
          <p:cNvSpPr txBox="1"/>
          <p:nvPr/>
        </p:nvSpPr>
        <p:spPr>
          <a:xfrm rot="1618209">
            <a:off x="2572415" y="6249465"/>
            <a:ext cx="1058667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1400" dirty="0" smtClean="0">
                <a:latin typeface="Bookman Old Style" pitchFamily="18" charset="0"/>
              </a:rPr>
              <a:t>січень</a:t>
            </a:r>
          </a:p>
        </p:txBody>
      </p:sp>
      <p:grpSp>
        <p:nvGrpSpPr>
          <p:cNvPr id="18" name="Группа 864"/>
          <p:cNvGrpSpPr/>
          <p:nvPr/>
        </p:nvGrpSpPr>
        <p:grpSpPr>
          <a:xfrm>
            <a:off x="3673098" y="578603"/>
            <a:ext cx="2665709" cy="6010528"/>
            <a:chOff x="3673098" y="578603"/>
            <a:chExt cx="2665709" cy="6010528"/>
          </a:xfrm>
        </p:grpSpPr>
        <p:sp>
          <p:nvSpPr>
            <p:cNvPr id="866" name="Полилиния 865"/>
            <p:cNvSpPr/>
            <p:nvPr/>
          </p:nvSpPr>
          <p:spPr>
            <a:xfrm>
              <a:off x="4702169" y="5535152"/>
              <a:ext cx="727087" cy="608492"/>
            </a:xfrm>
            <a:custGeom>
              <a:avLst/>
              <a:gdLst>
                <a:gd name="connsiteX0" fmla="*/ 2217 w 727087"/>
                <a:gd name="connsiteY0" fmla="*/ 109728 h 608492"/>
                <a:gd name="connsiteX1" fmla="*/ 8867 w 727087"/>
                <a:gd name="connsiteY1" fmla="*/ 146304 h 608492"/>
                <a:gd name="connsiteX2" fmla="*/ 15517 w 727087"/>
                <a:gd name="connsiteY2" fmla="*/ 152955 h 608492"/>
                <a:gd name="connsiteX3" fmla="*/ 28818 w 727087"/>
                <a:gd name="connsiteY3" fmla="*/ 169580 h 608492"/>
                <a:gd name="connsiteX4" fmla="*/ 48768 w 727087"/>
                <a:gd name="connsiteY4" fmla="*/ 176230 h 608492"/>
                <a:gd name="connsiteX5" fmla="*/ 121920 w 727087"/>
                <a:gd name="connsiteY5" fmla="*/ 172905 h 608492"/>
                <a:gd name="connsiteX6" fmla="*/ 158496 w 727087"/>
                <a:gd name="connsiteY6" fmla="*/ 166255 h 608492"/>
                <a:gd name="connsiteX7" fmla="*/ 181772 w 727087"/>
                <a:gd name="connsiteY7" fmla="*/ 162930 h 608492"/>
                <a:gd name="connsiteX8" fmla="*/ 221673 w 727087"/>
                <a:gd name="connsiteY8" fmla="*/ 152955 h 608492"/>
                <a:gd name="connsiteX9" fmla="*/ 231648 w 727087"/>
                <a:gd name="connsiteY9" fmla="*/ 149629 h 608492"/>
                <a:gd name="connsiteX10" fmla="*/ 318100 w 727087"/>
                <a:gd name="connsiteY10" fmla="*/ 156280 h 608492"/>
                <a:gd name="connsiteX11" fmla="*/ 338051 w 727087"/>
                <a:gd name="connsiteY11" fmla="*/ 162930 h 608492"/>
                <a:gd name="connsiteX12" fmla="*/ 358002 w 727087"/>
                <a:gd name="connsiteY12" fmla="*/ 176230 h 608492"/>
                <a:gd name="connsiteX13" fmla="*/ 361327 w 727087"/>
                <a:gd name="connsiteY13" fmla="*/ 192856 h 608492"/>
                <a:gd name="connsiteX14" fmla="*/ 354676 w 727087"/>
                <a:gd name="connsiteY14" fmla="*/ 229432 h 608492"/>
                <a:gd name="connsiteX15" fmla="*/ 348026 w 727087"/>
                <a:gd name="connsiteY15" fmla="*/ 242732 h 608492"/>
                <a:gd name="connsiteX16" fmla="*/ 341376 w 727087"/>
                <a:gd name="connsiteY16" fmla="*/ 279308 h 608492"/>
                <a:gd name="connsiteX17" fmla="*/ 334726 w 727087"/>
                <a:gd name="connsiteY17" fmla="*/ 395686 h 608492"/>
                <a:gd name="connsiteX18" fmla="*/ 331401 w 727087"/>
                <a:gd name="connsiteY18" fmla="*/ 478813 h 608492"/>
                <a:gd name="connsiteX19" fmla="*/ 341376 w 727087"/>
                <a:gd name="connsiteY19" fmla="*/ 528690 h 608492"/>
                <a:gd name="connsiteX20" fmla="*/ 351351 w 727087"/>
                <a:gd name="connsiteY20" fmla="*/ 535340 h 608492"/>
                <a:gd name="connsiteX21" fmla="*/ 367977 w 727087"/>
                <a:gd name="connsiteY21" fmla="*/ 551965 h 608492"/>
                <a:gd name="connsiteX22" fmla="*/ 384602 w 727087"/>
                <a:gd name="connsiteY22" fmla="*/ 561941 h 608492"/>
                <a:gd name="connsiteX23" fmla="*/ 394578 w 727087"/>
                <a:gd name="connsiteY23" fmla="*/ 571916 h 608492"/>
                <a:gd name="connsiteX24" fmla="*/ 427828 w 727087"/>
                <a:gd name="connsiteY24" fmla="*/ 578566 h 608492"/>
                <a:gd name="connsiteX25" fmla="*/ 447779 w 727087"/>
                <a:gd name="connsiteY25" fmla="*/ 585216 h 608492"/>
                <a:gd name="connsiteX26" fmla="*/ 464404 w 727087"/>
                <a:gd name="connsiteY26" fmla="*/ 595192 h 608492"/>
                <a:gd name="connsiteX27" fmla="*/ 474380 w 727087"/>
                <a:gd name="connsiteY27" fmla="*/ 601842 h 608492"/>
                <a:gd name="connsiteX28" fmla="*/ 494330 w 727087"/>
                <a:gd name="connsiteY28" fmla="*/ 608492 h 608492"/>
                <a:gd name="connsiteX29" fmla="*/ 550857 w 727087"/>
                <a:gd name="connsiteY29" fmla="*/ 605167 h 608492"/>
                <a:gd name="connsiteX30" fmla="*/ 560832 w 727087"/>
                <a:gd name="connsiteY30" fmla="*/ 598517 h 608492"/>
                <a:gd name="connsiteX31" fmla="*/ 580783 w 727087"/>
                <a:gd name="connsiteY31" fmla="*/ 591867 h 608492"/>
                <a:gd name="connsiteX32" fmla="*/ 604058 w 727087"/>
                <a:gd name="connsiteY32" fmla="*/ 585216 h 608492"/>
                <a:gd name="connsiteX33" fmla="*/ 627334 w 727087"/>
                <a:gd name="connsiteY33" fmla="*/ 575241 h 608492"/>
                <a:gd name="connsiteX34" fmla="*/ 637309 w 727087"/>
                <a:gd name="connsiteY34" fmla="*/ 568591 h 608492"/>
                <a:gd name="connsiteX35" fmla="*/ 647284 w 727087"/>
                <a:gd name="connsiteY35" fmla="*/ 565266 h 608492"/>
                <a:gd name="connsiteX36" fmla="*/ 657260 w 727087"/>
                <a:gd name="connsiteY36" fmla="*/ 555291 h 608492"/>
                <a:gd name="connsiteX37" fmla="*/ 680535 w 727087"/>
                <a:gd name="connsiteY37" fmla="*/ 541990 h 608492"/>
                <a:gd name="connsiteX38" fmla="*/ 693836 w 727087"/>
                <a:gd name="connsiteY38" fmla="*/ 525365 h 608492"/>
                <a:gd name="connsiteX39" fmla="*/ 697161 w 727087"/>
                <a:gd name="connsiteY39" fmla="*/ 515389 h 608492"/>
                <a:gd name="connsiteX40" fmla="*/ 707136 w 727087"/>
                <a:gd name="connsiteY40" fmla="*/ 495439 h 608492"/>
                <a:gd name="connsiteX41" fmla="*/ 710461 w 727087"/>
                <a:gd name="connsiteY41" fmla="*/ 422287 h 608492"/>
                <a:gd name="connsiteX42" fmla="*/ 713786 w 727087"/>
                <a:gd name="connsiteY42" fmla="*/ 405661 h 608492"/>
                <a:gd name="connsiteX43" fmla="*/ 717111 w 727087"/>
                <a:gd name="connsiteY43" fmla="*/ 385711 h 608492"/>
                <a:gd name="connsiteX44" fmla="*/ 723762 w 727087"/>
                <a:gd name="connsiteY44" fmla="*/ 339160 h 608492"/>
                <a:gd name="connsiteX45" fmla="*/ 727087 w 727087"/>
                <a:gd name="connsiteY45" fmla="*/ 329184 h 608492"/>
                <a:gd name="connsiteX46" fmla="*/ 723762 w 727087"/>
                <a:gd name="connsiteY46" fmla="*/ 295933 h 608492"/>
                <a:gd name="connsiteX47" fmla="*/ 713786 w 727087"/>
                <a:gd name="connsiteY47" fmla="*/ 262683 h 608492"/>
                <a:gd name="connsiteX48" fmla="*/ 707136 w 727087"/>
                <a:gd name="connsiteY48" fmla="*/ 236082 h 608492"/>
                <a:gd name="connsiteX49" fmla="*/ 700486 w 727087"/>
                <a:gd name="connsiteY49" fmla="*/ 212806 h 608492"/>
                <a:gd name="connsiteX50" fmla="*/ 693836 w 727087"/>
                <a:gd name="connsiteY50" fmla="*/ 202831 h 608492"/>
                <a:gd name="connsiteX51" fmla="*/ 690511 w 727087"/>
                <a:gd name="connsiteY51" fmla="*/ 192856 h 608492"/>
                <a:gd name="connsiteX52" fmla="*/ 673885 w 727087"/>
                <a:gd name="connsiteY52" fmla="*/ 176230 h 608492"/>
                <a:gd name="connsiteX53" fmla="*/ 650610 w 727087"/>
                <a:gd name="connsiteY53" fmla="*/ 152955 h 608492"/>
                <a:gd name="connsiteX54" fmla="*/ 643959 w 727087"/>
                <a:gd name="connsiteY54" fmla="*/ 146304 h 608492"/>
                <a:gd name="connsiteX55" fmla="*/ 624009 w 727087"/>
                <a:gd name="connsiteY55" fmla="*/ 139654 h 608492"/>
                <a:gd name="connsiteX56" fmla="*/ 607383 w 727087"/>
                <a:gd name="connsiteY56" fmla="*/ 126354 h 608492"/>
                <a:gd name="connsiteX57" fmla="*/ 600733 w 727087"/>
                <a:gd name="connsiteY57" fmla="*/ 116379 h 608492"/>
                <a:gd name="connsiteX58" fmla="*/ 584108 w 727087"/>
                <a:gd name="connsiteY58" fmla="*/ 99753 h 608492"/>
                <a:gd name="connsiteX59" fmla="*/ 580783 w 727087"/>
                <a:gd name="connsiteY59" fmla="*/ 89778 h 608492"/>
                <a:gd name="connsiteX60" fmla="*/ 557507 w 727087"/>
                <a:gd name="connsiteY60" fmla="*/ 69827 h 608492"/>
                <a:gd name="connsiteX61" fmla="*/ 554182 w 727087"/>
                <a:gd name="connsiteY61" fmla="*/ 59852 h 608492"/>
                <a:gd name="connsiteX62" fmla="*/ 544207 w 727087"/>
                <a:gd name="connsiteY62" fmla="*/ 53202 h 608492"/>
                <a:gd name="connsiteX63" fmla="*/ 537556 w 727087"/>
                <a:gd name="connsiteY63" fmla="*/ 46552 h 608492"/>
                <a:gd name="connsiteX64" fmla="*/ 530906 w 727087"/>
                <a:gd name="connsiteY64" fmla="*/ 36576 h 608492"/>
                <a:gd name="connsiteX65" fmla="*/ 520931 w 727087"/>
                <a:gd name="connsiteY65" fmla="*/ 33251 h 608492"/>
                <a:gd name="connsiteX66" fmla="*/ 500980 w 727087"/>
                <a:gd name="connsiteY66" fmla="*/ 19951 h 608492"/>
                <a:gd name="connsiteX67" fmla="*/ 491005 w 727087"/>
                <a:gd name="connsiteY67" fmla="*/ 13301 h 608492"/>
                <a:gd name="connsiteX68" fmla="*/ 481030 w 727087"/>
                <a:gd name="connsiteY68" fmla="*/ 9976 h 608492"/>
                <a:gd name="connsiteX69" fmla="*/ 471055 w 727087"/>
                <a:gd name="connsiteY69" fmla="*/ 3325 h 608492"/>
                <a:gd name="connsiteX70" fmla="*/ 454429 w 727087"/>
                <a:gd name="connsiteY70" fmla="*/ 0 h 608492"/>
                <a:gd name="connsiteX71" fmla="*/ 354676 w 727087"/>
                <a:gd name="connsiteY71" fmla="*/ 3325 h 608492"/>
                <a:gd name="connsiteX72" fmla="*/ 348026 w 727087"/>
                <a:gd name="connsiteY72" fmla="*/ 9976 h 608492"/>
                <a:gd name="connsiteX73" fmla="*/ 338051 w 727087"/>
                <a:gd name="connsiteY73" fmla="*/ 16626 h 608492"/>
                <a:gd name="connsiteX74" fmla="*/ 318100 w 727087"/>
                <a:gd name="connsiteY74" fmla="*/ 43227 h 608492"/>
                <a:gd name="connsiteX75" fmla="*/ 308125 w 727087"/>
                <a:gd name="connsiteY75" fmla="*/ 46552 h 608492"/>
                <a:gd name="connsiteX76" fmla="*/ 304800 w 727087"/>
                <a:gd name="connsiteY76" fmla="*/ 56527 h 608492"/>
                <a:gd name="connsiteX77" fmla="*/ 294825 w 727087"/>
                <a:gd name="connsiteY77" fmla="*/ 59852 h 608492"/>
                <a:gd name="connsiteX78" fmla="*/ 274874 w 727087"/>
                <a:gd name="connsiteY78" fmla="*/ 69827 h 608492"/>
                <a:gd name="connsiteX79" fmla="*/ 264899 w 727087"/>
                <a:gd name="connsiteY79" fmla="*/ 76477 h 608492"/>
                <a:gd name="connsiteX80" fmla="*/ 215023 w 727087"/>
                <a:gd name="connsiteY80" fmla="*/ 86453 h 608492"/>
                <a:gd name="connsiteX81" fmla="*/ 38793 w 727087"/>
                <a:gd name="connsiteY81" fmla="*/ 89778 h 608492"/>
                <a:gd name="connsiteX82" fmla="*/ 22167 w 727087"/>
                <a:gd name="connsiteY82" fmla="*/ 99753 h 608492"/>
                <a:gd name="connsiteX83" fmla="*/ 2217 w 727087"/>
                <a:gd name="connsiteY83" fmla="*/ 109728 h 6084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</a:cxnLst>
              <a:rect l="l" t="t" r="r" b="b"/>
              <a:pathLst>
                <a:path w="727087" h="608492">
                  <a:moveTo>
                    <a:pt x="2217" y="109728"/>
                  </a:moveTo>
                  <a:cubicBezTo>
                    <a:pt x="0" y="117486"/>
                    <a:pt x="4011" y="138210"/>
                    <a:pt x="8867" y="146304"/>
                  </a:cubicBezTo>
                  <a:cubicBezTo>
                    <a:pt x="10480" y="148992"/>
                    <a:pt x="13300" y="150738"/>
                    <a:pt x="15517" y="152955"/>
                  </a:cubicBezTo>
                  <a:cubicBezTo>
                    <a:pt x="19123" y="163773"/>
                    <a:pt x="17046" y="164348"/>
                    <a:pt x="28818" y="169580"/>
                  </a:cubicBezTo>
                  <a:cubicBezTo>
                    <a:pt x="35224" y="172427"/>
                    <a:pt x="48768" y="176230"/>
                    <a:pt x="48768" y="176230"/>
                  </a:cubicBezTo>
                  <a:cubicBezTo>
                    <a:pt x="73152" y="175122"/>
                    <a:pt x="97569" y="174584"/>
                    <a:pt x="121920" y="172905"/>
                  </a:cubicBezTo>
                  <a:cubicBezTo>
                    <a:pt x="153180" y="170749"/>
                    <a:pt x="135575" y="170422"/>
                    <a:pt x="158496" y="166255"/>
                  </a:cubicBezTo>
                  <a:cubicBezTo>
                    <a:pt x="166207" y="164853"/>
                    <a:pt x="174026" y="164122"/>
                    <a:pt x="181772" y="162930"/>
                  </a:cubicBezTo>
                  <a:cubicBezTo>
                    <a:pt x="206712" y="159093"/>
                    <a:pt x="197327" y="161071"/>
                    <a:pt x="221673" y="152955"/>
                  </a:cubicBezTo>
                  <a:lnTo>
                    <a:pt x="231648" y="149629"/>
                  </a:lnTo>
                  <a:cubicBezTo>
                    <a:pt x="270569" y="151399"/>
                    <a:pt x="288383" y="147365"/>
                    <a:pt x="318100" y="156280"/>
                  </a:cubicBezTo>
                  <a:cubicBezTo>
                    <a:pt x="324814" y="158294"/>
                    <a:pt x="332218" y="159042"/>
                    <a:pt x="338051" y="162930"/>
                  </a:cubicBezTo>
                  <a:lnTo>
                    <a:pt x="358002" y="176230"/>
                  </a:lnTo>
                  <a:cubicBezTo>
                    <a:pt x="359110" y="181772"/>
                    <a:pt x="361327" y="187204"/>
                    <a:pt x="361327" y="192856"/>
                  </a:cubicBezTo>
                  <a:cubicBezTo>
                    <a:pt x="361327" y="194535"/>
                    <a:pt x="355758" y="226186"/>
                    <a:pt x="354676" y="229432"/>
                  </a:cubicBezTo>
                  <a:cubicBezTo>
                    <a:pt x="353108" y="234134"/>
                    <a:pt x="349766" y="238091"/>
                    <a:pt x="348026" y="242732"/>
                  </a:cubicBezTo>
                  <a:cubicBezTo>
                    <a:pt x="344724" y="251537"/>
                    <a:pt x="342047" y="272258"/>
                    <a:pt x="341376" y="279308"/>
                  </a:cubicBezTo>
                  <a:cubicBezTo>
                    <a:pt x="338221" y="312438"/>
                    <a:pt x="336050" y="365238"/>
                    <a:pt x="334726" y="395686"/>
                  </a:cubicBezTo>
                  <a:cubicBezTo>
                    <a:pt x="333521" y="423391"/>
                    <a:pt x="332509" y="451104"/>
                    <a:pt x="331401" y="478813"/>
                  </a:cubicBezTo>
                  <a:cubicBezTo>
                    <a:pt x="331562" y="480259"/>
                    <a:pt x="334303" y="523975"/>
                    <a:pt x="341376" y="528690"/>
                  </a:cubicBezTo>
                  <a:lnTo>
                    <a:pt x="351351" y="535340"/>
                  </a:lnTo>
                  <a:cubicBezTo>
                    <a:pt x="362755" y="552443"/>
                    <a:pt x="352141" y="539295"/>
                    <a:pt x="367977" y="551965"/>
                  </a:cubicBezTo>
                  <a:cubicBezTo>
                    <a:pt x="381018" y="562399"/>
                    <a:pt x="367278" y="556166"/>
                    <a:pt x="384602" y="561941"/>
                  </a:cubicBezTo>
                  <a:cubicBezTo>
                    <a:pt x="387927" y="565266"/>
                    <a:pt x="390665" y="569308"/>
                    <a:pt x="394578" y="571916"/>
                  </a:cubicBezTo>
                  <a:cubicBezTo>
                    <a:pt x="400909" y="576137"/>
                    <a:pt x="425856" y="578284"/>
                    <a:pt x="427828" y="578566"/>
                  </a:cubicBezTo>
                  <a:cubicBezTo>
                    <a:pt x="434478" y="580783"/>
                    <a:pt x="442823" y="580259"/>
                    <a:pt x="447779" y="585216"/>
                  </a:cubicBezTo>
                  <a:cubicBezTo>
                    <a:pt x="460766" y="598205"/>
                    <a:pt x="447141" y="586561"/>
                    <a:pt x="464404" y="595192"/>
                  </a:cubicBezTo>
                  <a:cubicBezTo>
                    <a:pt x="467979" y="596979"/>
                    <a:pt x="470728" y="600219"/>
                    <a:pt x="474380" y="601842"/>
                  </a:cubicBezTo>
                  <a:cubicBezTo>
                    <a:pt x="480786" y="604689"/>
                    <a:pt x="494330" y="608492"/>
                    <a:pt x="494330" y="608492"/>
                  </a:cubicBezTo>
                  <a:cubicBezTo>
                    <a:pt x="513172" y="607384"/>
                    <a:pt x="532191" y="607967"/>
                    <a:pt x="550857" y="605167"/>
                  </a:cubicBezTo>
                  <a:cubicBezTo>
                    <a:pt x="554809" y="604574"/>
                    <a:pt x="557180" y="600140"/>
                    <a:pt x="560832" y="598517"/>
                  </a:cubicBezTo>
                  <a:cubicBezTo>
                    <a:pt x="567238" y="595670"/>
                    <a:pt x="573982" y="593568"/>
                    <a:pt x="580783" y="591867"/>
                  </a:cubicBezTo>
                  <a:cubicBezTo>
                    <a:pt x="585041" y="590802"/>
                    <a:pt x="599290" y="587600"/>
                    <a:pt x="604058" y="585216"/>
                  </a:cubicBezTo>
                  <a:cubicBezTo>
                    <a:pt x="627021" y="573735"/>
                    <a:pt x="599655" y="582161"/>
                    <a:pt x="627334" y="575241"/>
                  </a:cubicBezTo>
                  <a:cubicBezTo>
                    <a:pt x="630659" y="573024"/>
                    <a:pt x="633735" y="570378"/>
                    <a:pt x="637309" y="568591"/>
                  </a:cubicBezTo>
                  <a:cubicBezTo>
                    <a:pt x="640444" y="567024"/>
                    <a:pt x="644368" y="567210"/>
                    <a:pt x="647284" y="565266"/>
                  </a:cubicBezTo>
                  <a:cubicBezTo>
                    <a:pt x="651197" y="562658"/>
                    <a:pt x="653647" y="558301"/>
                    <a:pt x="657260" y="555291"/>
                  </a:cubicBezTo>
                  <a:cubicBezTo>
                    <a:pt x="670870" y="543949"/>
                    <a:pt x="664267" y="552835"/>
                    <a:pt x="680535" y="541990"/>
                  </a:cubicBezTo>
                  <a:cubicBezTo>
                    <a:pt x="686223" y="538198"/>
                    <a:pt x="690277" y="530703"/>
                    <a:pt x="693836" y="525365"/>
                  </a:cubicBezTo>
                  <a:cubicBezTo>
                    <a:pt x="694944" y="522040"/>
                    <a:pt x="695594" y="518524"/>
                    <a:pt x="697161" y="515389"/>
                  </a:cubicBezTo>
                  <a:cubicBezTo>
                    <a:pt x="710054" y="489603"/>
                    <a:pt x="698777" y="520515"/>
                    <a:pt x="707136" y="495439"/>
                  </a:cubicBezTo>
                  <a:cubicBezTo>
                    <a:pt x="708244" y="471055"/>
                    <a:pt x="708658" y="446629"/>
                    <a:pt x="710461" y="422287"/>
                  </a:cubicBezTo>
                  <a:cubicBezTo>
                    <a:pt x="710878" y="416651"/>
                    <a:pt x="712775" y="411222"/>
                    <a:pt x="713786" y="405661"/>
                  </a:cubicBezTo>
                  <a:cubicBezTo>
                    <a:pt x="714992" y="399028"/>
                    <a:pt x="716158" y="392385"/>
                    <a:pt x="717111" y="385711"/>
                  </a:cubicBezTo>
                  <a:cubicBezTo>
                    <a:pt x="719127" y="371599"/>
                    <a:pt x="720585" y="353455"/>
                    <a:pt x="723762" y="339160"/>
                  </a:cubicBezTo>
                  <a:cubicBezTo>
                    <a:pt x="724522" y="335738"/>
                    <a:pt x="725979" y="332509"/>
                    <a:pt x="727087" y="329184"/>
                  </a:cubicBezTo>
                  <a:cubicBezTo>
                    <a:pt x="725979" y="318100"/>
                    <a:pt x="725337" y="306960"/>
                    <a:pt x="723762" y="295933"/>
                  </a:cubicBezTo>
                  <a:cubicBezTo>
                    <a:pt x="720999" y="276596"/>
                    <a:pt x="718409" y="285798"/>
                    <a:pt x="713786" y="262683"/>
                  </a:cubicBezTo>
                  <a:cubicBezTo>
                    <a:pt x="707025" y="228877"/>
                    <a:pt x="713953" y="259941"/>
                    <a:pt x="707136" y="236082"/>
                  </a:cubicBezTo>
                  <a:cubicBezTo>
                    <a:pt x="705715" y="231109"/>
                    <a:pt x="703144" y="218122"/>
                    <a:pt x="700486" y="212806"/>
                  </a:cubicBezTo>
                  <a:cubicBezTo>
                    <a:pt x="698699" y="209232"/>
                    <a:pt x="695623" y="206405"/>
                    <a:pt x="693836" y="202831"/>
                  </a:cubicBezTo>
                  <a:cubicBezTo>
                    <a:pt x="692269" y="199696"/>
                    <a:pt x="692614" y="195660"/>
                    <a:pt x="690511" y="192856"/>
                  </a:cubicBezTo>
                  <a:cubicBezTo>
                    <a:pt x="685808" y="186586"/>
                    <a:pt x="678233" y="182751"/>
                    <a:pt x="673885" y="176230"/>
                  </a:cubicBezTo>
                  <a:cubicBezTo>
                    <a:pt x="658641" y="153364"/>
                    <a:pt x="668167" y="158807"/>
                    <a:pt x="650610" y="152955"/>
                  </a:cubicBezTo>
                  <a:cubicBezTo>
                    <a:pt x="648393" y="150738"/>
                    <a:pt x="646763" y="147706"/>
                    <a:pt x="643959" y="146304"/>
                  </a:cubicBezTo>
                  <a:cubicBezTo>
                    <a:pt x="637689" y="143169"/>
                    <a:pt x="624009" y="139654"/>
                    <a:pt x="624009" y="139654"/>
                  </a:cubicBezTo>
                  <a:cubicBezTo>
                    <a:pt x="604952" y="111069"/>
                    <a:pt x="630327" y="144708"/>
                    <a:pt x="607383" y="126354"/>
                  </a:cubicBezTo>
                  <a:cubicBezTo>
                    <a:pt x="604262" y="123858"/>
                    <a:pt x="603364" y="119386"/>
                    <a:pt x="600733" y="116379"/>
                  </a:cubicBezTo>
                  <a:cubicBezTo>
                    <a:pt x="595572" y="110481"/>
                    <a:pt x="584108" y="99753"/>
                    <a:pt x="584108" y="99753"/>
                  </a:cubicBezTo>
                  <a:cubicBezTo>
                    <a:pt x="583000" y="96428"/>
                    <a:pt x="582820" y="92630"/>
                    <a:pt x="580783" y="89778"/>
                  </a:cubicBezTo>
                  <a:cubicBezTo>
                    <a:pt x="573452" y="79515"/>
                    <a:pt x="567093" y="76218"/>
                    <a:pt x="557507" y="69827"/>
                  </a:cubicBezTo>
                  <a:cubicBezTo>
                    <a:pt x="556399" y="66502"/>
                    <a:pt x="556371" y="62589"/>
                    <a:pt x="554182" y="59852"/>
                  </a:cubicBezTo>
                  <a:cubicBezTo>
                    <a:pt x="551686" y="56732"/>
                    <a:pt x="547328" y="55698"/>
                    <a:pt x="544207" y="53202"/>
                  </a:cubicBezTo>
                  <a:cubicBezTo>
                    <a:pt x="541759" y="51244"/>
                    <a:pt x="539514" y="49000"/>
                    <a:pt x="537556" y="46552"/>
                  </a:cubicBezTo>
                  <a:cubicBezTo>
                    <a:pt x="535059" y="43431"/>
                    <a:pt x="534027" y="39073"/>
                    <a:pt x="530906" y="36576"/>
                  </a:cubicBezTo>
                  <a:cubicBezTo>
                    <a:pt x="528169" y="34386"/>
                    <a:pt x="523995" y="34953"/>
                    <a:pt x="520931" y="33251"/>
                  </a:cubicBezTo>
                  <a:cubicBezTo>
                    <a:pt x="513944" y="29370"/>
                    <a:pt x="507630" y="24384"/>
                    <a:pt x="500980" y="19951"/>
                  </a:cubicBezTo>
                  <a:cubicBezTo>
                    <a:pt x="497655" y="17734"/>
                    <a:pt x="494796" y="14565"/>
                    <a:pt x="491005" y="13301"/>
                  </a:cubicBezTo>
                  <a:lnTo>
                    <a:pt x="481030" y="9976"/>
                  </a:lnTo>
                  <a:cubicBezTo>
                    <a:pt x="477705" y="7759"/>
                    <a:pt x="474797" y="4728"/>
                    <a:pt x="471055" y="3325"/>
                  </a:cubicBezTo>
                  <a:cubicBezTo>
                    <a:pt x="465763" y="1340"/>
                    <a:pt x="460081" y="0"/>
                    <a:pt x="454429" y="0"/>
                  </a:cubicBezTo>
                  <a:cubicBezTo>
                    <a:pt x="421160" y="0"/>
                    <a:pt x="387927" y="2217"/>
                    <a:pt x="354676" y="3325"/>
                  </a:cubicBezTo>
                  <a:cubicBezTo>
                    <a:pt x="352459" y="5542"/>
                    <a:pt x="350474" y="8017"/>
                    <a:pt x="348026" y="9976"/>
                  </a:cubicBezTo>
                  <a:cubicBezTo>
                    <a:pt x="344906" y="12472"/>
                    <a:pt x="340682" y="13619"/>
                    <a:pt x="338051" y="16626"/>
                  </a:cubicBezTo>
                  <a:cubicBezTo>
                    <a:pt x="336225" y="18713"/>
                    <a:pt x="325219" y="38955"/>
                    <a:pt x="318100" y="43227"/>
                  </a:cubicBezTo>
                  <a:cubicBezTo>
                    <a:pt x="315095" y="45030"/>
                    <a:pt x="311450" y="45444"/>
                    <a:pt x="308125" y="46552"/>
                  </a:cubicBezTo>
                  <a:cubicBezTo>
                    <a:pt x="307017" y="49877"/>
                    <a:pt x="307278" y="54049"/>
                    <a:pt x="304800" y="56527"/>
                  </a:cubicBezTo>
                  <a:cubicBezTo>
                    <a:pt x="302322" y="59005"/>
                    <a:pt x="297960" y="58285"/>
                    <a:pt x="294825" y="59852"/>
                  </a:cubicBezTo>
                  <a:cubicBezTo>
                    <a:pt x="269045" y="72742"/>
                    <a:pt x="299946" y="61470"/>
                    <a:pt x="274874" y="69827"/>
                  </a:cubicBezTo>
                  <a:cubicBezTo>
                    <a:pt x="271549" y="72044"/>
                    <a:pt x="268655" y="75111"/>
                    <a:pt x="264899" y="76477"/>
                  </a:cubicBezTo>
                  <a:cubicBezTo>
                    <a:pt x="254960" y="80091"/>
                    <a:pt x="226540" y="86069"/>
                    <a:pt x="215023" y="86453"/>
                  </a:cubicBezTo>
                  <a:cubicBezTo>
                    <a:pt x="156302" y="88410"/>
                    <a:pt x="97536" y="88670"/>
                    <a:pt x="38793" y="89778"/>
                  </a:cubicBezTo>
                  <a:cubicBezTo>
                    <a:pt x="21471" y="95552"/>
                    <a:pt x="35208" y="89321"/>
                    <a:pt x="22167" y="99753"/>
                  </a:cubicBezTo>
                  <a:cubicBezTo>
                    <a:pt x="8793" y="110452"/>
                    <a:pt x="4434" y="101970"/>
                    <a:pt x="2217" y="109728"/>
                  </a:cubicBezTo>
                  <a:close/>
                </a:path>
              </a:pathLst>
            </a:custGeom>
            <a:solidFill>
              <a:srgbClr val="FFFF00">
                <a:alpha val="15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67" name="Полилиния 866"/>
            <p:cNvSpPr/>
            <p:nvPr/>
          </p:nvSpPr>
          <p:spPr>
            <a:xfrm>
              <a:off x="3757771" y="4531861"/>
              <a:ext cx="2347096" cy="2057270"/>
            </a:xfrm>
            <a:custGeom>
              <a:avLst/>
              <a:gdLst>
                <a:gd name="connsiteX0" fmla="*/ 761028 w 2347096"/>
                <a:gd name="connsiteY0" fmla="*/ 2035194 h 2057270"/>
                <a:gd name="connsiteX1" fmla="*/ 927282 w 2347096"/>
                <a:gd name="connsiteY1" fmla="*/ 2038519 h 2057270"/>
                <a:gd name="connsiteX2" fmla="*/ 947233 w 2347096"/>
                <a:gd name="connsiteY2" fmla="*/ 2035194 h 2057270"/>
                <a:gd name="connsiteX3" fmla="*/ 963858 w 2347096"/>
                <a:gd name="connsiteY3" fmla="*/ 2031868 h 2057270"/>
                <a:gd name="connsiteX4" fmla="*/ 1060286 w 2347096"/>
                <a:gd name="connsiteY4" fmla="*/ 2028543 h 2057270"/>
                <a:gd name="connsiteX5" fmla="*/ 1113487 w 2347096"/>
                <a:gd name="connsiteY5" fmla="*/ 2018568 h 2057270"/>
                <a:gd name="connsiteX6" fmla="*/ 1130113 w 2347096"/>
                <a:gd name="connsiteY6" fmla="*/ 2015243 h 2057270"/>
                <a:gd name="connsiteX7" fmla="*/ 1183314 w 2347096"/>
                <a:gd name="connsiteY7" fmla="*/ 2011918 h 2057270"/>
                <a:gd name="connsiteX8" fmla="*/ 1249816 w 2347096"/>
                <a:gd name="connsiteY8" fmla="*/ 2005268 h 2057270"/>
                <a:gd name="connsiteX9" fmla="*/ 1269766 w 2347096"/>
                <a:gd name="connsiteY9" fmla="*/ 2001943 h 2057270"/>
                <a:gd name="connsiteX10" fmla="*/ 1279742 w 2347096"/>
                <a:gd name="connsiteY10" fmla="*/ 1998618 h 2057270"/>
                <a:gd name="connsiteX11" fmla="*/ 1336268 w 2347096"/>
                <a:gd name="connsiteY11" fmla="*/ 1995292 h 2057270"/>
                <a:gd name="connsiteX12" fmla="*/ 1369519 w 2347096"/>
                <a:gd name="connsiteY12" fmla="*/ 1988642 h 2057270"/>
                <a:gd name="connsiteX13" fmla="*/ 1389470 w 2347096"/>
                <a:gd name="connsiteY13" fmla="*/ 1985317 h 2057270"/>
                <a:gd name="connsiteX14" fmla="*/ 1422721 w 2347096"/>
                <a:gd name="connsiteY14" fmla="*/ 1981992 h 2057270"/>
                <a:gd name="connsiteX15" fmla="*/ 1449321 w 2347096"/>
                <a:gd name="connsiteY15" fmla="*/ 1978667 h 2057270"/>
                <a:gd name="connsiteX16" fmla="*/ 1482572 w 2347096"/>
                <a:gd name="connsiteY16" fmla="*/ 1968692 h 2057270"/>
                <a:gd name="connsiteX17" fmla="*/ 1505848 w 2347096"/>
                <a:gd name="connsiteY17" fmla="*/ 1965367 h 2057270"/>
                <a:gd name="connsiteX18" fmla="*/ 1519148 w 2347096"/>
                <a:gd name="connsiteY18" fmla="*/ 1962042 h 2057270"/>
                <a:gd name="connsiteX19" fmla="*/ 1559049 w 2347096"/>
                <a:gd name="connsiteY19" fmla="*/ 1955391 h 2057270"/>
                <a:gd name="connsiteX20" fmla="*/ 1572350 w 2347096"/>
                <a:gd name="connsiteY20" fmla="*/ 1952066 h 2057270"/>
                <a:gd name="connsiteX21" fmla="*/ 1592300 w 2347096"/>
                <a:gd name="connsiteY21" fmla="*/ 1945416 h 2057270"/>
                <a:gd name="connsiteX22" fmla="*/ 1622226 w 2347096"/>
                <a:gd name="connsiteY22" fmla="*/ 1938766 h 2057270"/>
                <a:gd name="connsiteX23" fmla="*/ 1648827 w 2347096"/>
                <a:gd name="connsiteY23" fmla="*/ 1932116 h 2057270"/>
                <a:gd name="connsiteX24" fmla="*/ 1658802 w 2347096"/>
                <a:gd name="connsiteY24" fmla="*/ 1925466 h 2057270"/>
                <a:gd name="connsiteX25" fmla="*/ 1698703 w 2347096"/>
                <a:gd name="connsiteY25" fmla="*/ 1918815 h 2057270"/>
                <a:gd name="connsiteX26" fmla="*/ 1725304 w 2347096"/>
                <a:gd name="connsiteY26" fmla="*/ 1912165 h 2057270"/>
                <a:gd name="connsiteX27" fmla="*/ 1735279 w 2347096"/>
                <a:gd name="connsiteY27" fmla="*/ 1908840 h 2057270"/>
                <a:gd name="connsiteX28" fmla="*/ 1745254 w 2347096"/>
                <a:gd name="connsiteY28" fmla="*/ 1902190 h 2057270"/>
                <a:gd name="connsiteX29" fmla="*/ 1758555 w 2347096"/>
                <a:gd name="connsiteY29" fmla="*/ 1898865 h 2057270"/>
                <a:gd name="connsiteX30" fmla="*/ 1788481 w 2347096"/>
                <a:gd name="connsiteY30" fmla="*/ 1888890 h 2057270"/>
                <a:gd name="connsiteX31" fmla="*/ 1798456 w 2347096"/>
                <a:gd name="connsiteY31" fmla="*/ 1885564 h 2057270"/>
                <a:gd name="connsiteX32" fmla="*/ 1821732 w 2347096"/>
                <a:gd name="connsiteY32" fmla="*/ 1875589 h 2057270"/>
                <a:gd name="connsiteX33" fmla="*/ 1854982 w 2347096"/>
                <a:gd name="connsiteY33" fmla="*/ 1868939 h 2057270"/>
                <a:gd name="connsiteX34" fmla="*/ 1881583 w 2347096"/>
                <a:gd name="connsiteY34" fmla="*/ 1862289 h 2057270"/>
                <a:gd name="connsiteX35" fmla="*/ 1901534 w 2347096"/>
                <a:gd name="connsiteY35" fmla="*/ 1855639 h 2057270"/>
                <a:gd name="connsiteX36" fmla="*/ 1911509 w 2347096"/>
                <a:gd name="connsiteY36" fmla="*/ 1852314 h 2057270"/>
                <a:gd name="connsiteX37" fmla="*/ 1938110 w 2347096"/>
                <a:gd name="connsiteY37" fmla="*/ 1845663 h 2057270"/>
                <a:gd name="connsiteX38" fmla="*/ 1958060 w 2347096"/>
                <a:gd name="connsiteY38" fmla="*/ 1839013 h 2057270"/>
                <a:gd name="connsiteX39" fmla="*/ 1971361 w 2347096"/>
                <a:gd name="connsiteY39" fmla="*/ 1835688 h 2057270"/>
                <a:gd name="connsiteX40" fmla="*/ 1991311 w 2347096"/>
                <a:gd name="connsiteY40" fmla="*/ 1829038 h 2057270"/>
                <a:gd name="connsiteX41" fmla="*/ 2001286 w 2347096"/>
                <a:gd name="connsiteY41" fmla="*/ 1825713 h 2057270"/>
                <a:gd name="connsiteX42" fmla="*/ 2017912 w 2347096"/>
                <a:gd name="connsiteY42" fmla="*/ 1815738 h 2057270"/>
                <a:gd name="connsiteX43" fmla="*/ 2034537 w 2347096"/>
                <a:gd name="connsiteY43" fmla="*/ 1809087 h 2057270"/>
                <a:gd name="connsiteX44" fmla="*/ 2047838 w 2347096"/>
                <a:gd name="connsiteY44" fmla="*/ 1805762 h 2057270"/>
                <a:gd name="connsiteX45" fmla="*/ 2067788 w 2347096"/>
                <a:gd name="connsiteY45" fmla="*/ 1799112 h 2057270"/>
                <a:gd name="connsiteX46" fmla="*/ 2077764 w 2347096"/>
                <a:gd name="connsiteY46" fmla="*/ 1795787 h 2057270"/>
                <a:gd name="connsiteX47" fmla="*/ 2087739 w 2347096"/>
                <a:gd name="connsiteY47" fmla="*/ 1792462 h 2057270"/>
                <a:gd name="connsiteX48" fmla="*/ 2091064 w 2347096"/>
                <a:gd name="connsiteY48" fmla="*/ 1782487 h 2057270"/>
                <a:gd name="connsiteX49" fmla="*/ 2111014 w 2347096"/>
                <a:gd name="connsiteY49" fmla="*/ 1775836 h 2057270"/>
                <a:gd name="connsiteX50" fmla="*/ 2117665 w 2347096"/>
                <a:gd name="connsiteY50" fmla="*/ 1769186 h 2057270"/>
                <a:gd name="connsiteX51" fmla="*/ 2180841 w 2347096"/>
                <a:gd name="connsiteY51" fmla="*/ 1735935 h 2057270"/>
                <a:gd name="connsiteX52" fmla="*/ 2207442 w 2347096"/>
                <a:gd name="connsiteY52" fmla="*/ 1722635 h 2057270"/>
                <a:gd name="connsiteX53" fmla="*/ 2227393 w 2347096"/>
                <a:gd name="connsiteY53" fmla="*/ 1709335 h 2057270"/>
                <a:gd name="connsiteX54" fmla="*/ 2263969 w 2347096"/>
                <a:gd name="connsiteY54" fmla="*/ 1699359 h 2057270"/>
                <a:gd name="connsiteX55" fmla="*/ 2293894 w 2347096"/>
                <a:gd name="connsiteY55" fmla="*/ 1686059 h 2057270"/>
                <a:gd name="connsiteX56" fmla="*/ 2303870 w 2347096"/>
                <a:gd name="connsiteY56" fmla="*/ 1682734 h 2057270"/>
                <a:gd name="connsiteX57" fmla="*/ 2323820 w 2347096"/>
                <a:gd name="connsiteY57" fmla="*/ 1669434 h 2057270"/>
                <a:gd name="connsiteX58" fmla="*/ 2347096 w 2347096"/>
                <a:gd name="connsiteY58" fmla="*/ 1652808 h 2057270"/>
                <a:gd name="connsiteX59" fmla="*/ 2343771 w 2347096"/>
                <a:gd name="connsiteY59" fmla="*/ 1642833 h 2057270"/>
                <a:gd name="connsiteX60" fmla="*/ 2333796 w 2347096"/>
                <a:gd name="connsiteY60" fmla="*/ 1636183 h 2057270"/>
                <a:gd name="connsiteX61" fmla="*/ 2297220 w 2347096"/>
                <a:gd name="connsiteY61" fmla="*/ 1626207 h 2057270"/>
                <a:gd name="connsiteX62" fmla="*/ 2287244 w 2347096"/>
                <a:gd name="connsiteY62" fmla="*/ 1622882 h 2057270"/>
                <a:gd name="connsiteX63" fmla="*/ 2277269 w 2347096"/>
                <a:gd name="connsiteY63" fmla="*/ 1616232 h 2057270"/>
                <a:gd name="connsiteX64" fmla="*/ 2257318 w 2347096"/>
                <a:gd name="connsiteY64" fmla="*/ 1589631 h 2057270"/>
                <a:gd name="connsiteX65" fmla="*/ 2244018 w 2347096"/>
                <a:gd name="connsiteY65" fmla="*/ 1582981 h 2057270"/>
                <a:gd name="connsiteX66" fmla="*/ 2237368 w 2347096"/>
                <a:gd name="connsiteY66" fmla="*/ 1573006 h 2057270"/>
                <a:gd name="connsiteX67" fmla="*/ 2224068 w 2347096"/>
                <a:gd name="connsiteY67" fmla="*/ 1569681 h 2057270"/>
                <a:gd name="connsiteX68" fmla="*/ 2210767 w 2347096"/>
                <a:gd name="connsiteY68" fmla="*/ 1563031 h 2057270"/>
                <a:gd name="connsiteX69" fmla="*/ 2200792 w 2347096"/>
                <a:gd name="connsiteY69" fmla="*/ 1559706 h 2057270"/>
                <a:gd name="connsiteX70" fmla="*/ 2174191 w 2347096"/>
                <a:gd name="connsiteY70" fmla="*/ 1549730 h 2057270"/>
                <a:gd name="connsiteX71" fmla="*/ 2164216 w 2347096"/>
                <a:gd name="connsiteY71" fmla="*/ 1543080 h 2057270"/>
                <a:gd name="connsiteX72" fmla="*/ 2130965 w 2347096"/>
                <a:gd name="connsiteY72" fmla="*/ 1536430 h 2057270"/>
                <a:gd name="connsiteX73" fmla="*/ 2094389 w 2347096"/>
                <a:gd name="connsiteY73" fmla="*/ 1529780 h 2057270"/>
                <a:gd name="connsiteX74" fmla="*/ 2074438 w 2347096"/>
                <a:gd name="connsiteY74" fmla="*/ 1523130 h 2057270"/>
                <a:gd name="connsiteX75" fmla="*/ 2051163 w 2347096"/>
                <a:gd name="connsiteY75" fmla="*/ 1516479 h 2057270"/>
                <a:gd name="connsiteX76" fmla="*/ 1994636 w 2347096"/>
                <a:gd name="connsiteY76" fmla="*/ 1509829 h 2057270"/>
                <a:gd name="connsiteX77" fmla="*/ 1815081 w 2347096"/>
                <a:gd name="connsiteY77" fmla="*/ 1513154 h 2057270"/>
                <a:gd name="connsiteX78" fmla="*/ 1785156 w 2347096"/>
                <a:gd name="connsiteY78" fmla="*/ 1523130 h 2057270"/>
                <a:gd name="connsiteX79" fmla="*/ 1751905 w 2347096"/>
                <a:gd name="connsiteY79" fmla="*/ 1533105 h 2057270"/>
                <a:gd name="connsiteX80" fmla="*/ 1731954 w 2347096"/>
                <a:gd name="connsiteY80" fmla="*/ 1546405 h 2057270"/>
                <a:gd name="connsiteX81" fmla="*/ 1721979 w 2347096"/>
                <a:gd name="connsiteY81" fmla="*/ 1553055 h 2057270"/>
                <a:gd name="connsiteX82" fmla="*/ 1708678 w 2347096"/>
                <a:gd name="connsiteY82" fmla="*/ 1559706 h 2057270"/>
                <a:gd name="connsiteX83" fmla="*/ 1702028 w 2347096"/>
                <a:gd name="connsiteY83" fmla="*/ 1569681 h 2057270"/>
                <a:gd name="connsiteX84" fmla="*/ 1695378 w 2347096"/>
                <a:gd name="connsiteY84" fmla="*/ 1589631 h 2057270"/>
                <a:gd name="connsiteX85" fmla="*/ 1698703 w 2347096"/>
                <a:gd name="connsiteY85" fmla="*/ 1642833 h 2057270"/>
                <a:gd name="connsiteX86" fmla="*/ 1698703 w 2347096"/>
                <a:gd name="connsiteY86" fmla="*/ 1706010 h 2057270"/>
                <a:gd name="connsiteX87" fmla="*/ 1688728 w 2347096"/>
                <a:gd name="connsiteY87" fmla="*/ 1712660 h 2057270"/>
                <a:gd name="connsiteX88" fmla="*/ 1668777 w 2347096"/>
                <a:gd name="connsiteY88" fmla="*/ 1719310 h 2057270"/>
                <a:gd name="connsiteX89" fmla="*/ 1658802 w 2347096"/>
                <a:gd name="connsiteY89" fmla="*/ 1722635 h 2057270"/>
                <a:gd name="connsiteX90" fmla="*/ 1645502 w 2347096"/>
                <a:gd name="connsiteY90" fmla="*/ 1729285 h 2057270"/>
                <a:gd name="connsiteX91" fmla="*/ 1598950 w 2347096"/>
                <a:gd name="connsiteY91" fmla="*/ 1735935 h 2057270"/>
                <a:gd name="connsiteX92" fmla="*/ 1306342 w 2347096"/>
                <a:gd name="connsiteY92" fmla="*/ 1732610 h 2057270"/>
                <a:gd name="connsiteX93" fmla="*/ 1293042 w 2347096"/>
                <a:gd name="connsiteY93" fmla="*/ 1729285 h 2057270"/>
                <a:gd name="connsiteX94" fmla="*/ 1273092 w 2347096"/>
                <a:gd name="connsiteY94" fmla="*/ 1722635 h 2057270"/>
                <a:gd name="connsiteX95" fmla="*/ 1256466 w 2347096"/>
                <a:gd name="connsiteY95" fmla="*/ 1712660 h 2057270"/>
                <a:gd name="connsiteX96" fmla="*/ 1236516 w 2347096"/>
                <a:gd name="connsiteY96" fmla="*/ 1699359 h 2057270"/>
                <a:gd name="connsiteX97" fmla="*/ 1229865 w 2347096"/>
                <a:gd name="connsiteY97" fmla="*/ 1692709 h 2057270"/>
                <a:gd name="connsiteX98" fmla="*/ 1209915 w 2347096"/>
                <a:gd name="connsiteY98" fmla="*/ 1686059 h 2057270"/>
                <a:gd name="connsiteX99" fmla="*/ 1189964 w 2347096"/>
                <a:gd name="connsiteY99" fmla="*/ 1676084 h 2057270"/>
                <a:gd name="connsiteX100" fmla="*/ 1176664 w 2347096"/>
                <a:gd name="connsiteY100" fmla="*/ 1662783 h 2057270"/>
                <a:gd name="connsiteX101" fmla="*/ 1150063 w 2347096"/>
                <a:gd name="connsiteY101" fmla="*/ 1629532 h 2057270"/>
                <a:gd name="connsiteX102" fmla="*/ 1130113 w 2347096"/>
                <a:gd name="connsiteY102" fmla="*/ 1616232 h 2057270"/>
                <a:gd name="connsiteX103" fmla="*/ 1110162 w 2347096"/>
                <a:gd name="connsiteY103" fmla="*/ 1609582 h 2057270"/>
                <a:gd name="connsiteX104" fmla="*/ 1100187 w 2347096"/>
                <a:gd name="connsiteY104" fmla="*/ 1602932 h 2057270"/>
                <a:gd name="connsiteX105" fmla="*/ 1080236 w 2347096"/>
                <a:gd name="connsiteY105" fmla="*/ 1596282 h 2057270"/>
                <a:gd name="connsiteX106" fmla="*/ 1070261 w 2347096"/>
                <a:gd name="connsiteY106" fmla="*/ 1592956 h 2057270"/>
                <a:gd name="connsiteX107" fmla="*/ 1050310 w 2347096"/>
                <a:gd name="connsiteY107" fmla="*/ 1582981 h 2057270"/>
                <a:gd name="connsiteX108" fmla="*/ 1030360 w 2347096"/>
                <a:gd name="connsiteY108" fmla="*/ 1573006 h 2057270"/>
                <a:gd name="connsiteX109" fmla="*/ 1007084 w 2347096"/>
                <a:gd name="connsiteY109" fmla="*/ 1563031 h 2057270"/>
                <a:gd name="connsiteX110" fmla="*/ 997109 w 2347096"/>
                <a:gd name="connsiteY110" fmla="*/ 1553055 h 2057270"/>
                <a:gd name="connsiteX111" fmla="*/ 977158 w 2347096"/>
                <a:gd name="connsiteY111" fmla="*/ 1546405 h 2057270"/>
                <a:gd name="connsiteX112" fmla="*/ 967183 w 2347096"/>
                <a:gd name="connsiteY112" fmla="*/ 1539755 h 2057270"/>
                <a:gd name="connsiteX113" fmla="*/ 957208 w 2347096"/>
                <a:gd name="connsiteY113" fmla="*/ 1536430 h 2057270"/>
                <a:gd name="connsiteX114" fmla="*/ 940582 w 2347096"/>
                <a:gd name="connsiteY114" fmla="*/ 1523130 h 2057270"/>
                <a:gd name="connsiteX115" fmla="*/ 904006 w 2347096"/>
                <a:gd name="connsiteY115" fmla="*/ 1486554 h 2057270"/>
                <a:gd name="connsiteX116" fmla="*/ 894031 w 2347096"/>
                <a:gd name="connsiteY116" fmla="*/ 1476578 h 2057270"/>
                <a:gd name="connsiteX117" fmla="*/ 884056 w 2347096"/>
                <a:gd name="connsiteY117" fmla="*/ 1466603 h 2057270"/>
                <a:gd name="connsiteX118" fmla="*/ 880731 w 2347096"/>
                <a:gd name="connsiteY118" fmla="*/ 1456628 h 2057270"/>
                <a:gd name="connsiteX119" fmla="*/ 870756 w 2347096"/>
                <a:gd name="connsiteY119" fmla="*/ 1449978 h 2057270"/>
                <a:gd name="connsiteX120" fmla="*/ 864105 w 2347096"/>
                <a:gd name="connsiteY120" fmla="*/ 1443327 h 2057270"/>
                <a:gd name="connsiteX121" fmla="*/ 847480 w 2347096"/>
                <a:gd name="connsiteY121" fmla="*/ 1413402 h 2057270"/>
                <a:gd name="connsiteX122" fmla="*/ 834180 w 2347096"/>
                <a:gd name="connsiteY122" fmla="*/ 1396776 h 2057270"/>
                <a:gd name="connsiteX123" fmla="*/ 830854 w 2347096"/>
                <a:gd name="connsiteY123" fmla="*/ 1386801 h 2057270"/>
                <a:gd name="connsiteX124" fmla="*/ 820879 w 2347096"/>
                <a:gd name="connsiteY124" fmla="*/ 1383476 h 2057270"/>
                <a:gd name="connsiteX125" fmla="*/ 814229 w 2347096"/>
                <a:gd name="connsiteY125" fmla="*/ 1363525 h 2057270"/>
                <a:gd name="connsiteX126" fmla="*/ 797604 w 2347096"/>
                <a:gd name="connsiteY126" fmla="*/ 1340250 h 2057270"/>
                <a:gd name="connsiteX127" fmla="*/ 794278 w 2347096"/>
                <a:gd name="connsiteY127" fmla="*/ 1330274 h 2057270"/>
                <a:gd name="connsiteX128" fmla="*/ 787628 w 2347096"/>
                <a:gd name="connsiteY128" fmla="*/ 1320299 h 2057270"/>
                <a:gd name="connsiteX129" fmla="*/ 780978 w 2347096"/>
                <a:gd name="connsiteY129" fmla="*/ 1300348 h 2057270"/>
                <a:gd name="connsiteX130" fmla="*/ 777653 w 2347096"/>
                <a:gd name="connsiteY130" fmla="*/ 1290373 h 2057270"/>
                <a:gd name="connsiteX131" fmla="*/ 774328 w 2347096"/>
                <a:gd name="connsiteY131" fmla="*/ 1280398 h 2057270"/>
                <a:gd name="connsiteX132" fmla="*/ 771003 w 2347096"/>
                <a:gd name="connsiteY132" fmla="*/ 1193946 h 2057270"/>
                <a:gd name="connsiteX133" fmla="*/ 767678 w 2347096"/>
                <a:gd name="connsiteY133" fmla="*/ 1183970 h 2057270"/>
                <a:gd name="connsiteX134" fmla="*/ 771003 w 2347096"/>
                <a:gd name="connsiteY134" fmla="*/ 1160695 h 2057270"/>
                <a:gd name="connsiteX135" fmla="*/ 774328 w 2347096"/>
                <a:gd name="connsiteY135" fmla="*/ 1150719 h 2057270"/>
                <a:gd name="connsiteX136" fmla="*/ 784303 w 2347096"/>
                <a:gd name="connsiteY136" fmla="*/ 1144069 h 2057270"/>
                <a:gd name="connsiteX137" fmla="*/ 790953 w 2347096"/>
                <a:gd name="connsiteY137" fmla="*/ 1124119 h 2057270"/>
                <a:gd name="connsiteX138" fmla="*/ 784303 w 2347096"/>
                <a:gd name="connsiteY138" fmla="*/ 1057617 h 2057270"/>
                <a:gd name="connsiteX139" fmla="*/ 777653 w 2347096"/>
                <a:gd name="connsiteY139" fmla="*/ 1047642 h 2057270"/>
                <a:gd name="connsiteX140" fmla="*/ 771003 w 2347096"/>
                <a:gd name="connsiteY140" fmla="*/ 1040991 h 2057270"/>
                <a:gd name="connsiteX141" fmla="*/ 761028 w 2347096"/>
                <a:gd name="connsiteY141" fmla="*/ 1021041 h 2057270"/>
                <a:gd name="connsiteX142" fmla="*/ 751052 w 2347096"/>
                <a:gd name="connsiteY142" fmla="*/ 1014391 h 2057270"/>
                <a:gd name="connsiteX143" fmla="*/ 744402 w 2347096"/>
                <a:gd name="connsiteY143" fmla="*/ 1007740 h 2057270"/>
                <a:gd name="connsiteX144" fmla="*/ 721126 w 2347096"/>
                <a:gd name="connsiteY144" fmla="*/ 997765 h 2057270"/>
                <a:gd name="connsiteX145" fmla="*/ 711151 w 2347096"/>
                <a:gd name="connsiteY145" fmla="*/ 987790 h 2057270"/>
                <a:gd name="connsiteX146" fmla="*/ 671250 w 2347096"/>
                <a:gd name="connsiteY146" fmla="*/ 984465 h 2057270"/>
                <a:gd name="connsiteX147" fmla="*/ 588123 w 2347096"/>
                <a:gd name="connsiteY147" fmla="*/ 981140 h 2057270"/>
                <a:gd name="connsiteX148" fmla="*/ 574822 w 2347096"/>
                <a:gd name="connsiteY148" fmla="*/ 977815 h 2057270"/>
                <a:gd name="connsiteX149" fmla="*/ 554872 w 2347096"/>
                <a:gd name="connsiteY149" fmla="*/ 971164 h 2057270"/>
                <a:gd name="connsiteX150" fmla="*/ 538246 w 2347096"/>
                <a:gd name="connsiteY150" fmla="*/ 941239 h 2057270"/>
                <a:gd name="connsiteX151" fmla="*/ 531596 w 2347096"/>
                <a:gd name="connsiteY151" fmla="*/ 934588 h 2057270"/>
                <a:gd name="connsiteX152" fmla="*/ 514971 w 2347096"/>
                <a:gd name="connsiteY152" fmla="*/ 914638 h 2057270"/>
                <a:gd name="connsiteX153" fmla="*/ 504996 w 2347096"/>
                <a:gd name="connsiteY153" fmla="*/ 907988 h 2057270"/>
                <a:gd name="connsiteX154" fmla="*/ 491695 w 2347096"/>
                <a:gd name="connsiteY154" fmla="*/ 894687 h 2057270"/>
                <a:gd name="connsiteX155" fmla="*/ 488370 w 2347096"/>
                <a:gd name="connsiteY155" fmla="*/ 884712 h 2057270"/>
                <a:gd name="connsiteX156" fmla="*/ 478395 w 2347096"/>
                <a:gd name="connsiteY156" fmla="*/ 864762 h 2057270"/>
                <a:gd name="connsiteX157" fmla="*/ 481720 w 2347096"/>
                <a:gd name="connsiteY157" fmla="*/ 831511 h 2057270"/>
                <a:gd name="connsiteX158" fmla="*/ 488370 w 2347096"/>
                <a:gd name="connsiteY158" fmla="*/ 811560 h 2057270"/>
                <a:gd name="connsiteX159" fmla="*/ 498345 w 2347096"/>
                <a:gd name="connsiteY159" fmla="*/ 791610 h 2057270"/>
                <a:gd name="connsiteX160" fmla="*/ 495020 w 2347096"/>
                <a:gd name="connsiteY160" fmla="*/ 761684 h 2057270"/>
                <a:gd name="connsiteX161" fmla="*/ 488370 w 2347096"/>
                <a:gd name="connsiteY161" fmla="*/ 738408 h 2057270"/>
                <a:gd name="connsiteX162" fmla="*/ 485045 w 2347096"/>
                <a:gd name="connsiteY162" fmla="*/ 725108 h 2057270"/>
                <a:gd name="connsiteX163" fmla="*/ 481720 w 2347096"/>
                <a:gd name="connsiteY163" fmla="*/ 715132 h 2057270"/>
                <a:gd name="connsiteX164" fmla="*/ 471745 w 2347096"/>
                <a:gd name="connsiteY164" fmla="*/ 688532 h 2057270"/>
                <a:gd name="connsiteX165" fmla="*/ 461769 w 2347096"/>
                <a:gd name="connsiteY165" fmla="*/ 671906 h 2057270"/>
                <a:gd name="connsiteX166" fmla="*/ 448469 w 2347096"/>
                <a:gd name="connsiteY166" fmla="*/ 651956 h 2057270"/>
                <a:gd name="connsiteX167" fmla="*/ 445144 w 2347096"/>
                <a:gd name="connsiteY167" fmla="*/ 641980 h 2057270"/>
                <a:gd name="connsiteX168" fmla="*/ 438494 w 2347096"/>
                <a:gd name="connsiteY168" fmla="*/ 632005 h 2057270"/>
                <a:gd name="connsiteX169" fmla="*/ 431844 w 2347096"/>
                <a:gd name="connsiteY169" fmla="*/ 612055 h 2057270"/>
                <a:gd name="connsiteX170" fmla="*/ 435169 w 2347096"/>
                <a:gd name="connsiteY170" fmla="*/ 588779 h 2057270"/>
                <a:gd name="connsiteX171" fmla="*/ 501670 w 2347096"/>
                <a:gd name="connsiteY171" fmla="*/ 588779 h 2057270"/>
                <a:gd name="connsiteX172" fmla="*/ 521621 w 2347096"/>
                <a:gd name="connsiteY172" fmla="*/ 608730 h 2057270"/>
                <a:gd name="connsiteX173" fmla="*/ 528271 w 2347096"/>
                <a:gd name="connsiteY173" fmla="*/ 618705 h 2057270"/>
                <a:gd name="connsiteX174" fmla="*/ 531596 w 2347096"/>
                <a:gd name="connsiteY174" fmla="*/ 628680 h 2057270"/>
                <a:gd name="connsiteX175" fmla="*/ 548222 w 2347096"/>
                <a:gd name="connsiteY175" fmla="*/ 645306 h 2057270"/>
                <a:gd name="connsiteX176" fmla="*/ 568172 w 2347096"/>
                <a:gd name="connsiteY176" fmla="*/ 658606 h 2057270"/>
                <a:gd name="connsiteX177" fmla="*/ 578148 w 2347096"/>
                <a:gd name="connsiteY177" fmla="*/ 665256 h 2057270"/>
                <a:gd name="connsiteX178" fmla="*/ 594773 w 2347096"/>
                <a:gd name="connsiteY178" fmla="*/ 678556 h 2057270"/>
                <a:gd name="connsiteX179" fmla="*/ 601423 w 2347096"/>
                <a:gd name="connsiteY179" fmla="*/ 685207 h 2057270"/>
                <a:gd name="connsiteX180" fmla="*/ 614724 w 2347096"/>
                <a:gd name="connsiteY180" fmla="*/ 691857 h 2057270"/>
                <a:gd name="connsiteX181" fmla="*/ 621374 w 2347096"/>
                <a:gd name="connsiteY181" fmla="*/ 701832 h 2057270"/>
                <a:gd name="connsiteX182" fmla="*/ 641324 w 2347096"/>
                <a:gd name="connsiteY182" fmla="*/ 708482 h 2057270"/>
                <a:gd name="connsiteX183" fmla="*/ 651300 w 2347096"/>
                <a:gd name="connsiteY183" fmla="*/ 711807 h 2057270"/>
                <a:gd name="connsiteX184" fmla="*/ 661275 w 2347096"/>
                <a:gd name="connsiteY184" fmla="*/ 715132 h 2057270"/>
                <a:gd name="connsiteX185" fmla="*/ 687876 w 2347096"/>
                <a:gd name="connsiteY185" fmla="*/ 721783 h 2057270"/>
                <a:gd name="connsiteX186" fmla="*/ 751052 w 2347096"/>
                <a:gd name="connsiteY186" fmla="*/ 718458 h 2057270"/>
                <a:gd name="connsiteX187" fmla="*/ 771003 w 2347096"/>
                <a:gd name="connsiteY187" fmla="*/ 708482 h 2057270"/>
                <a:gd name="connsiteX188" fmla="*/ 790953 w 2347096"/>
                <a:gd name="connsiteY188" fmla="*/ 701832 h 2057270"/>
                <a:gd name="connsiteX189" fmla="*/ 797604 w 2347096"/>
                <a:gd name="connsiteY189" fmla="*/ 695182 h 2057270"/>
                <a:gd name="connsiteX190" fmla="*/ 807579 w 2347096"/>
                <a:gd name="connsiteY190" fmla="*/ 671906 h 2057270"/>
                <a:gd name="connsiteX191" fmla="*/ 804254 w 2347096"/>
                <a:gd name="connsiteY191" fmla="*/ 638655 h 2057270"/>
                <a:gd name="connsiteX192" fmla="*/ 797604 w 2347096"/>
                <a:gd name="connsiteY192" fmla="*/ 628680 h 2057270"/>
                <a:gd name="connsiteX193" fmla="*/ 784303 w 2347096"/>
                <a:gd name="connsiteY193" fmla="*/ 602079 h 2057270"/>
                <a:gd name="connsiteX194" fmla="*/ 780978 w 2347096"/>
                <a:gd name="connsiteY194" fmla="*/ 592104 h 2057270"/>
                <a:gd name="connsiteX195" fmla="*/ 774328 w 2347096"/>
                <a:gd name="connsiteY195" fmla="*/ 582129 h 2057270"/>
                <a:gd name="connsiteX196" fmla="*/ 767678 w 2347096"/>
                <a:gd name="connsiteY196" fmla="*/ 555528 h 2057270"/>
                <a:gd name="connsiteX197" fmla="*/ 754377 w 2347096"/>
                <a:gd name="connsiteY197" fmla="*/ 535578 h 2057270"/>
                <a:gd name="connsiteX198" fmla="*/ 747727 w 2347096"/>
                <a:gd name="connsiteY198" fmla="*/ 515627 h 2057270"/>
                <a:gd name="connsiteX199" fmla="*/ 737752 w 2347096"/>
                <a:gd name="connsiteY199" fmla="*/ 505652 h 2057270"/>
                <a:gd name="connsiteX200" fmla="*/ 731102 w 2347096"/>
                <a:gd name="connsiteY200" fmla="*/ 495676 h 2057270"/>
                <a:gd name="connsiteX201" fmla="*/ 721126 w 2347096"/>
                <a:gd name="connsiteY201" fmla="*/ 489026 h 2057270"/>
                <a:gd name="connsiteX202" fmla="*/ 704501 w 2347096"/>
                <a:gd name="connsiteY202" fmla="*/ 472401 h 2057270"/>
                <a:gd name="connsiteX203" fmla="*/ 684550 w 2347096"/>
                <a:gd name="connsiteY203" fmla="*/ 455775 h 2057270"/>
                <a:gd name="connsiteX204" fmla="*/ 664600 w 2347096"/>
                <a:gd name="connsiteY204" fmla="*/ 449125 h 2057270"/>
                <a:gd name="connsiteX205" fmla="*/ 634674 w 2347096"/>
                <a:gd name="connsiteY205" fmla="*/ 432500 h 2057270"/>
                <a:gd name="connsiteX206" fmla="*/ 618049 w 2347096"/>
                <a:gd name="connsiteY206" fmla="*/ 415874 h 2057270"/>
                <a:gd name="connsiteX207" fmla="*/ 601423 w 2347096"/>
                <a:gd name="connsiteY207" fmla="*/ 399249 h 2057270"/>
                <a:gd name="connsiteX208" fmla="*/ 584798 w 2347096"/>
                <a:gd name="connsiteY208" fmla="*/ 385948 h 2057270"/>
                <a:gd name="connsiteX209" fmla="*/ 581473 w 2347096"/>
                <a:gd name="connsiteY209" fmla="*/ 375973 h 2057270"/>
                <a:gd name="connsiteX210" fmla="*/ 564847 w 2347096"/>
                <a:gd name="connsiteY210" fmla="*/ 362673 h 2057270"/>
                <a:gd name="connsiteX211" fmla="*/ 558197 w 2347096"/>
                <a:gd name="connsiteY211" fmla="*/ 352698 h 2057270"/>
                <a:gd name="connsiteX212" fmla="*/ 544897 w 2347096"/>
                <a:gd name="connsiteY212" fmla="*/ 336072 h 2057270"/>
                <a:gd name="connsiteX213" fmla="*/ 538246 w 2347096"/>
                <a:gd name="connsiteY213" fmla="*/ 316122 h 2057270"/>
                <a:gd name="connsiteX214" fmla="*/ 534921 w 2347096"/>
                <a:gd name="connsiteY214" fmla="*/ 306146 h 2057270"/>
                <a:gd name="connsiteX215" fmla="*/ 528271 w 2347096"/>
                <a:gd name="connsiteY215" fmla="*/ 296171 h 2057270"/>
                <a:gd name="connsiteX216" fmla="*/ 524946 w 2347096"/>
                <a:gd name="connsiteY216" fmla="*/ 223019 h 2057270"/>
                <a:gd name="connsiteX217" fmla="*/ 514971 w 2347096"/>
                <a:gd name="connsiteY217" fmla="*/ 203068 h 2057270"/>
                <a:gd name="connsiteX218" fmla="*/ 511646 w 2347096"/>
                <a:gd name="connsiteY218" fmla="*/ 193093 h 2057270"/>
                <a:gd name="connsiteX219" fmla="*/ 498345 w 2347096"/>
                <a:gd name="connsiteY219" fmla="*/ 176468 h 2057270"/>
                <a:gd name="connsiteX220" fmla="*/ 491695 w 2347096"/>
                <a:gd name="connsiteY220" fmla="*/ 166492 h 2057270"/>
                <a:gd name="connsiteX221" fmla="*/ 471745 w 2347096"/>
                <a:gd name="connsiteY221" fmla="*/ 156517 h 2057270"/>
                <a:gd name="connsiteX222" fmla="*/ 445144 w 2347096"/>
                <a:gd name="connsiteY222" fmla="*/ 139892 h 2057270"/>
                <a:gd name="connsiteX223" fmla="*/ 435169 w 2347096"/>
                <a:gd name="connsiteY223" fmla="*/ 136567 h 2057270"/>
                <a:gd name="connsiteX224" fmla="*/ 425193 w 2347096"/>
                <a:gd name="connsiteY224" fmla="*/ 133242 h 2057270"/>
                <a:gd name="connsiteX225" fmla="*/ 375317 w 2347096"/>
                <a:gd name="connsiteY225" fmla="*/ 136567 h 2057270"/>
                <a:gd name="connsiteX226" fmla="*/ 368667 w 2347096"/>
                <a:gd name="connsiteY226" fmla="*/ 146542 h 2057270"/>
                <a:gd name="connsiteX227" fmla="*/ 358692 w 2347096"/>
                <a:gd name="connsiteY227" fmla="*/ 183118 h 2057270"/>
                <a:gd name="connsiteX228" fmla="*/ 355366 w 2347096"/>
                <a:gd name="connsiteY228" fmla="*/ 193093 h 2057270"/>
                <a:gd name="connsiteX229" fmla="*/ 358692 w 2347096"/>
                <a:gd name="connsiteY229" fmla="*/ 209719 h 2057270"/>
                <a:gd name="connsiteX230" fmla="*/ 365342 w 2347096"/>
                <a:gd name="connsiteY230" fmla="*/ 272895 h 2057270"/>
                <a:gd name="connsiteX231" fmla="*/ 365342 w 2347096"/>
                <a:gd name="connsiteY231" fmla="*/ 356023 h 2057270"/>
                <a:gd name="connsiteX232" fmla="*/ 358692 w 2347096"/>
                <a:gd name="connsiteY232" fmla="*/ 379298 h 2057270"/>
                <a:gd name="connsiteX233" fmla="*/ 352041 w 2347096"/>
                <a:gd name="connsiteY233" fmla="*/ 385948 h 2057270"/>
                <a:gd name="connsiteX234" fmla="*/ 345391 w 2347096"/>
                <a:gd name="connsiteY234" fmla="*/ 395924 h 2057270"/>
                <a:gd name="connsiteX235" fmla="*/ 328766 w 2347096"/>
                <a:gd name="connsiteY235" fmla="*/ 399249 h 2057270"/>
                <a:gd name="connsiteX236" fmla="*/ 292190 w 2347096"/>
                <a:gd name="connsiteY236" fmla="*/ 395924 h 2057270"/>
                <a:gd name="connsiteX237" fmla="*/ 268914 w 2347096"/>
                <a:gd name="connsiteY237" fmla="*/ 369323 h 2057270"/>
                <a:gd name="connsiteX238" fmla="*/ 258939 w 2347096"/>
                <a:gd name="connsiteY238" fmla="*/ 362673 h 2057270"/>
                <a:gd name="connsiteX239" fmla="*/ 252289 w 2347096"/>
                <a:gd name="connsiteY239" fmla="*/ 342722 h 2057270"/>
                <a:gd name="connsiteX240" fmla="*/ 248964 w 2347096"/>
                <a:gd name="connsiteY240" fmla="*/ 332747 h 2057270"/>
                <a:gd name="connsiteX241" fmla="*/ 245638 w 2347096"/>
                <a:gd name="connsiteY241" fmla="*/ 319447 h 2057270"/>
                <a:gd name="connsiteX242" fmla="*/ 238988 w 2347096"/>
                <a:gd name="connsiteY242" fmla="*/ 309471 h 2057270"/>
                <a:gd name="connsiteX243" fmla="*/ 232338 w 2347096"/>
                <a:gd name="connsiteY243" fmla="*/ 289521 h 2057270"/>
                <a:gd name="connsiteX244" fmla="*/ 229013 w 2347096"/>
                <a:gd name="connsiteY244" fmla="*/ 279546 h 2057270"/>
                <a:gd name="connsiteX245" fmla="*/ 222363 w 2347096"/>
                <a:gd name="connsiteY245" fmla="*/ 269570 h 2057270"/>
                <a:gd name="connsiteX246" fmla="*/ 212388 w 2347096"/>
                <a:gd name="connsiteY246" fmla="*/ 239644 h 2057270"/>
                <a:gd name="connsiteX247" fmla="*/ 209062 w 2347096"/>
                <a:gd name="connsiteY247" fmla="*/ 229669 h 2057270"/>
                <a:gd name="connsiteX248" fmla="*/ 202412 w 2347096"/>
                <a:gd name="connsiteY248" fmla="*/ 216369 h 2057270"/>
                <a:gd name="connsiteX249" fmla="*/ 192437 w 2347096"/>
                <a:gd name="connsiteY249" fmla="*/ 199743 h 2057270"/>
                <a:gd name="connsiteX250" fmla="*/ 185787 w 2347096"/>
                <a:gd name="connsiteY250" fmla="*/ 179793 h 2057270"/>
                <a:gd name="connsiteX251" fmla="*/ 179137 w 2347096"/>
                <a:gd name="connsiteY251" fmla="*/ 149867 h 2057270"/>
                <a:gd name="connsiteX252" fmla="*/ 175812 w 2347096"/>
                <a:gd name="connsiteY252" fmla="*/ 86690 h 2057270"/>
                <a:gd name="connsiteX253" fmla="*/ 162511 w 2347096"/>
                <a:gd name="connsiteY253" fmla="*/ 30164 h 2057270"/>
                <a:gd name="connsiteX254" fmla="*/ 155861 w 2347096"/>
                <a:gd name="connsiteY254" fmla="*/ 20188 h 2057270"/>
                <a:gd name="connsiteX255" fmla="*/ 132585 w 2347096"/>
                <a:gd name="connsiteY255" fmla="*/ 13538 h 2057270"/>
                <a:gd name="connsiteX256" fmla="*/ 122610 w 2347096"/>
                <a:gd name="connsiteY256" fmla="*/ 6888 h 2057270"/>
                <a:gd name="connsiteX257" fmla="*/ 66084 w 2347096"/>
                <a:gd name="connsiteY257" fmla="*/ 6888 h 2057270"/>
                <a:gd name="connsiteX258" fmla="*/ 52783 w 2347096"/>
                <a:gd name="connsiteY258" fmla="*/ 10213 h 2057270"/>
                <a:gd name="connsiteX259" fmla="*/ 26182 w 2347096"/>
                <a:gd name="connsiteY259" fmla="*/ 30164 h 2057270"/>
                <a:gd name="connsiteX260" fmla="*/ 19532 w 2347096"/>
                <a:gd name="connsiteY260" fmla="*/ 43464 h 2057270"/>
                <a:gd name="connsiteX261" fmla="*/ 12882 w 2347096"/>
                <a:gd name="connsiteY261" fmla="*/ 53439 h 2057270"/>
                <a:gd name="connsiteX262" fmla="*/ 2907 w 2347096"/>
                <a:gd name="connsiteY262" fmla="*/ 76715 h 2057270"/>
                <a:gd name="connsiteX263" fmla="*/ 6232 w 2347096"/>
                <a:gd name="connsiteY263" fmla="*/ 99991 h 2057270"/>
                <a:gd name="connsiteX264" fmla="*/ 12882 w 2347096"/>
                <a:gd name="connsiteY264" fmla="*/ 113291 h 2057270"/>
                <a:gd name="connsiteX265" fmla="*/ 29508 w 2347096"/>
                <a:gd name="connsiteY265" fmla="*/ 136567 h 2057270"/>
                <a:gd name="connsiteX266" fmla="*/ 39483 w 2347096"/>
                <a:gd name="connsiteY266" fmla="*/ 159842 h 2057270"/>
                <a:gd name="connsiteX267" fmla="*/ 52783 w 2347096"/>
                <a:gd name="connsiteY267" fmla="*/ 189768 h 2057270"/>
                <a:gd name="connsiteX268" fmla="*/ 59433 w 2347096"/>
                <a:gd name="connsiteY268" fmla="*/ 362673 h 2057270"/>
                <a:gd name="connsiteX269" fmla="*/ 62758 w 2347096"/>
                <a:gd name="connsiteY269" fmla="*/ 472401 h 2057270"/>
                <a:gd name="connsiteX270" fmla="*/ 66084 w 2347096"/>
                <a:gd name="connsiteY270" fmla="*/ 512302 h 2057270"/>
                <a:gd name="connsiteX271" fmla="*/ 69409 w 2347096"/>
                <a:gd name="connsiteY271" fmla="*/ 525602 h 2057270"/>
                <a:gd name="connsiteX272" fmla="*/ 76059 w 2347096"/>
                <a:gd name="connsiteY272" fmla="*/ 548878 h 2057270"/>
                <a:gd name="connsiteX273" fmla="*/ 82709 w 2347096"/>
                <a:gd name="connsiteY273" fmla="*/ 568828 h 2057270"/>
                <a:gd name="connsiteX274" fmla="*/ 86034 w 2347096"/>
                <a:gd name="connsiteY274" fmla="*/ 582129 h 2057270"/>
                <a:gd name="connsiteX275" fmla="*/ 92684 w 2347096"/>
                <a:gd name="connsiteY275" fmla="*/ 605404 h 2057270"/>
                <a:gd name="connsiteX276" fmla="*/ 102660 w 2347096"/>
                <a:gd name="connsiteY276" fmla="*/ 655281 h 2057270"/>
                <a:gd name="connsiteX277" fmla="*/ 105985 w 2347096"/>
                <a:gd name="connsiteY277" fmla="*/ 668581 h 2057270"/>
                <a:gd name="connsiteX278" fmla="*/ 112635 w 2347096"/>
                <a:gd name="connsiteY278" fmla="*/ 698507 h 2057270"/>
                <a:gd name="connsiteX279" fmla="*/ 122610 w 2347096"/>
                <a:gd name="connsiteY279" fmla="*/ 738408 h 2057270"/>
                <a:gd name="connsiteX280" fmla="*/ 132585 w 2347096"/>
                <a:gd name="connsiteY280" fmla="*/ 791610 h 2057270"/>
                <a:gd name="connsiteX281" fmla="*/ 135910 w 2347096"/>
                <a:gd name="connsiteY281" fmla="*/ 801585 h 2057270"/>
                <a:gd name="connsiteX282" fmla="*/ 139236 w 2347096"/>
                <a:gd name="connsiteY282" fmla="*/ 814885 h 2057270"/>
                <a:gd name="connsiteX283" fmla="*/ 145886 w 2347096"/>
                <a:gd name="connsiteY283" fmla="*/ 828186 h 2057270"/>
                <a:gd name="connsiteX284" fmla="*/ 152536 w 2347096"/>
                <a:gd name="connsiteY284" fmla="*/ 848136 h 2057270"/>
                <a:gd name="connsiteX285" fmla="*/ 159186 w 2347096"/>
                <a:gd name="connsiteY285" fmla="*/ 861436 h 2057270"/>
                <a:gd name="connsiteX286" fmla="*/ 162511 w 2347096"/>
                <a:gd name="connsiteY286" fmla="*/ 871412 h 2057270"/>
                <a:gd name="connsiteX287" fmla="*/ 172486 w 2347096"/>
                <a:gd name="connsiteY287" fmla="*/ 878062 h 2057270"/>
                <a:gd name="connsiteX288" fmla="*/ 182462 w 2347096"/>
                <a:gd name="connsiteY288" fmla="*/ 901338 h 2057270"/>
                <a:gd name="connsiteX289" fmla="*/ 189112 w 2347096"/>
                <a:gd name="connsiteY289" fmla="*/ 921288 h 2057270"/>
                <a:gd name="connsiteX290" fmla="*/ 192437 w 2347096"/>
                <a:gd name="connsiteY290" fmla="*/ 931263 h 2057270"/>
                <a:gd name="connsiteX291" fmla="*/ 189112 w 2347096"/>
                <a:gd name="connsiteY291" fmla="*/ 947889 h 2057270"/>
                <a:gd name="connsiteX292" fmla="*/ 199087 w 2347096"/>
                <a:gd name="connsiteY292" fmla="*/ 1011066 h 2057270"/>
                <a:gd name="connsiteX293" fmla="*/ 205737 w 2347096"/>
                <a:gd name="connsiteY293" fmla="*/ 1054292 h 2057270"/>
                <a:gd name="connsiteX294" fmla="*/ 219038 w 2347096"/>
                <a:gd name="connsiteY294" fmla="*/ 1077567 h 2057270"/>
                <a:gd name="connsiteX295" fmla="*/ 232338 w 2347096"/>
                <a:gd name="connsiteY295" fmla="*/ 1107493 h 2057270"/>
                <a:gd name="connsiteX296" fmla="*/ 242313 w 2347096"/>
                <a:gd name="connsiteY296" fmla="*/ 1110818 h 2057270"/>
                <a:gd name="connsiteX297" fmla="*/ 248964 w 2347096"/>
                <a:gd name="connsiteY297" fmla="*/ 1120794 h 2057270"/>
                <a:gd name="connsiteX298" fmla="*/ 268914 w 2347096"/>
                <a:gd name="connsiteY298" fmla="*/ 1137419 h 2057270"/>
                <a:gd name="connsiteX299" fmla="*/ 275564 w 2347096"/>
                <a:gd name="connsiteY299" fmla="*/ 1147394 h 2057270"/>
                <a:gd name="connsiteX300" fmla="*/ 295515 w 2347096"/>
                <a:gd name="connsiteY300" fmla="*/ 1167345 h 2057270"/>
                <a:gd name="connsiteX301" fmla="*/ 312140 w 2347096"/>
                <a:gd name="connsiteY301" fmla="*/ 1183970 h 2057270"/>
                <a:gd name="connsiteX302" fmla="*/ 325441 w 2347096"/>
                <a:gd name="connsiteY302" fmla="*/ 1200596 h 2057270"/>
                <a:gd name="connsiteX303" fmla="*/ 335416 w 2347096"/>
                <a:gd name="connsiteY303" fmla="*/ 1203921 h 2057270"/>
                <a:gd name="connsiteX304" fmla="*/ 338741 w 2347096"/>
                <a:gd name="connsiteY304" fmla="*/ 1213896 h 2057270"/>
                <a:gd name="connsiteX305" fmla="*/ 398593 w 2347096"/>
                <a:gd name="connsiteY305" fmla="*/ 1237172 h 2057270"/>
                <a:gd name="connsiteX306" fmla="*/ 428518 w 2347096"/>
                <a:gd name="connsiteY306" fmla="*/ 1263772 h 2057270"/>
                <a:gd name="connsiteX307" fmla="*/ 435169 w 2347096"/>
                <a:gd name="connsiteY307" fmla="*/ 1270423 h 2057270"/>
                <a:gd name="connsiteX308" fmla="*/ 448469 w 2347096"/>
                <a:gd name="connsiteY308" fmla="*/ 1277073 h 2057270"/>
                <a:gd name="connsiteX309" fmla="*/ 455119 w 2347096"/>
                <a:gd name="connsiteY309" fmla="*/ 1287048 h 2057270"/>
                <a:gd name="connsiteX310" fmla="*/ 465094 w 2347096"/>
                <a:gd name="connsiteY310" fmla="*/ 1290373 h 2057270"/>
                <a:gd name="connsiteX311" fmla="*/ 475070 w 2347096"/>
                <a:gd name="connsiteY311" fmla="*/ 1297023 h 2057270"/>
                <a:gd name="connsiteX312" fmla="*/ 488370 w 2347096"/>
                <a:gd name="connsiteY312" fmla="*/ 1323624 h 2057270"/>
                <a:gd name="connsiteX313" fmla="*/ 498345 w 2347096"/>
                <a:gd name="connsiteY313" fmla="*/ 1333599 h 2057270"/>
                <a:gd name="connsiteX314" fmla="*/ 504996 w 2347096"/>
                <a:gd name="connsiteY314" fmla="*/ 1346900 h 2057270"/>
                <a:gd name="connsiteX315" fmla="*/ 518296 w 2347096"/>
                <a:gd name="connsiteY315" fmla="*/ 1366850 h 2057270"/>
                <a:gd name="connsiteX316" fmla="*/ 531596 w 2347096"/>
                <a:gd name="connsiteY316" fmla="*/ 1390126 h 2057270"/>
                <a:gd name="connsiteX317" fmla="*/ 534921 w 2347096"/>
                <a:gd name="connsiteY317" fmla="*/ 1413402 h 2057270"/>
                <a:gd name="connsiteX318" fmla="*/ 541572 w 2347096"/>
                <a:gd name="connsiteY318" fmla="*/ 1420052 h 2057270"/>
                <a:gd name="connsiteX319" fmla="*/ 548222 w 2347096"/>
                <a:gd name="connsiteY319" fmla="*/ 1443327 h 2057270"/>
                <a:gd name="connsiteX320" fmla="*/ 564847 w 2347096"/>
                <a:gd name="connsiteY320" fmla="*/ 1456628 h 2057270"/>
                <a:gd name="connsiteX321" fmla="*/ 571497 w 2347096"/>
                <a:gd name="connsiteY321" fmla="*/ 1466603 h 2057270"/>
                <a:gd name="connsiteX322" fmla="*/ 588123 w 2347096"/>
                <a:gd name="connsiteY322" fmla="*/ 1503179 h 2057270"/>
                <a:gd name="connsiteX323" fmla="*/ 594773 w 2347096"/>
                <a:gd name="connsiteY323" fmla="*/ 1516479 h 2057270"/>
                <a:gd name="connsiteX324" fmla="*/ 601423 w 2347096"/>
                <a:gd name="connsiteY324" fmla="*/ 1549730 h 2057270"/>
                <a:gd name="connsiteX325" fmla="*/ 611398 w 2347096"/>
                <a:gd name="connsiteY325" fmla="*/ 1556380 h 2057270"/>
                <a:gd name="connsiteX326" fmla="*/ 618049 w 2347096"/>
                <a:gd name="connsiteY326" fmla="*/ 1573006 h 2057270"/>
                <a:gd name="connsiteX327" fmla="*/ 631349 w 2347096"/>
                <a:gd name="connsiteY327" fmla="*/ 1599607 h 2057270"/>
                <a:gd name="connsiteX328" fmla="*/ 634674 w 2347096"/>
                <a:gd name="connsiteY328" fmla="*/ 1612907 h 2057270"/>
                <a:gd name="connsiteX329" fmla="*/ 637999 w 2347096"/>
                <a:gd name="connsiteY329" fmla="*/ 1622882 h 2057270"/>
                <a:gd name="connsiteX330" fmla="*/ 644649 w 2347096"/>
                <a:gd name="connsiteY330" fmla="*/ 1649483 h 2057270"/>
                <a:gd name="connsiteX331" fmla="*/ 651300 w 2347096"/>
                <a:gd name="connsiteY331" fmla="*/ 1662783 h 2057270"/>
                <a:gd name="connsiteX332" fmla="*/ 657950 w 2347096"/>
                <a:gd name="connsiteY332" fmla="*/ 1682734 h 2057270"/>
                <a:gd name="connsiteX333" fmla="*/ 661275 w 2347096"/>
                <a:gd name="connsiteY333" fmla="*/ 1692709 h 2057270"/>
                <a:gd name="connsiteX334" fmla="*/ 667925 w 2347096"/>
                <a:gd name="connsiteY334" fmla="*/ 1706010 h 2057270"/>
                <a:gd name="connsiteX335" fmla="*/ 687876 w 2347096"/>
                <a:gd name="connsiteY335" fmla="*/ 1715985 h 2057270"/>
                <a:gd name="connsiteX336" fmla="*/ 697851 w 2347096"/>
                <a:gd name="connsiteY336" fmla="*/ 1706010 h 2057270"/>
                <a:gd name="connsiteX337" fmla="*/ 691201 w 2347096"/>
                <a:gd name="connsiteY337" fmla="*/ 1696034 h 2057270"/>
                <a:gd name="connsiteX338" fmla="*/ 667925 w 2347096"/>
                <a:gd name="connsiteY338" fmla="*/ 1699359 h 2057270"/>
                <a:gd name="connsiteX339" fmla="*/ 674575 w 2347096"/>
                <a:gd name="connsiteY339" fmla="*/ 1715985 h 2057270"/>
                <a:gd name="connsiteX340" fmla="*/ 681225 w 2347096"/>
                <a:gd name="connsiteY340" fmla="*/ 1749236 h 2057270"/>
                <a:gd name="connsiteX341" fmla="*/ 687876 w 2347096"/>
                <a:gd name="connsiteY341" fmla="*/ 1775836 h 2057270"/>
                <a:gd name="connsiteX342" fmla="*/ 691201 w 2347096"/>
                <a:gd name="connsiteY342" fmla="*/ 1805762 h 2057270"/>
                <a:gd name="connsiteX343" fmla="*/ 697851 w 2347096"/>
                <a:gd name="connsiteY343" fmla="*/ 1825713 h 2057270"/>
                <a:gd name="connsiteX344" fmla="*/ 704501 w 2347096"/>
                <a:gd name="connsiteY344" fmla="*/ 1852314 h 2057270"/>
                <a:gd name="connsiteX345" fmla="*/ 714476 w 2347096"/>
                <a:gd name="connsiteY345" fmla="*/ 1885564 h 2057270"/>
                <a:gd name="connsiteX346" fmla="*/ 721126 w 2347096"/>
                <a:gd name="connsiteY346" fmla="*/ 1892215 h 2057270"/>
                <a:gd name="connsiteX347" fmla="*/ 727777 w 2347096"/>
                <a:gd name="connsiteY347" fmla="*/ 1912165 h 2057270"/>
                <a:gd name="connsiteX348" fmla="*/ 731102 w 2347096"/>
                <a:gd name="connsiteY348" fmla="*/ 1922140 h 2057270"/>
                <a:gd name="connsiteX349" fmla="*/ 751052 w 2347096"/>
                <a:gd name="connsiteY349" fmla="*/ 1948741 h 2057270"/>
                <a:gd name="connsiteX350" fmla="*/ 754377 w 2347096"/>
                <a:gd name="connsiteY350" fmla="*/ 1958716 h 2057270"/>
                <a:gd name="connsiteX351" fmla="*/ 761028 w 2347096"/>
                <a:gd name="connsiteY351" fmla="*/ 1968692 h 2057270"/>
                <a:gd name="connsiteX352" fmla="*/ 777653 w 2347096"/>
                <a:gd name="connsiteY352" fmla="*/ 1991967 h 2057270"/>
                <a:gd name="connsiteX353" fmla="*/ 777653 w 2347096"/>
                <a:gd name="connsiteY353" fmla="*/ 2011918 h 2057270"/>
                <a:gd name="connsiteX354" fmla="*/ 757702 w 2347096"/>
                <a:gd name="connsiteY354" fmla="*/ 2018568 h 2057270"/>
                <a:gd name="connsiteX355" fmla="*/ 757702 w 2347096"/>
                <a:gd name="connsiteY355" fmla="*/ 2041844 h 2057270"/>
                <a:gd name="connsiteX356" fmla="*/ 767678 w 2347096"/>
                <a:gd name="connsiteY356" fmla="*/ 2035194 h 2057270"/>
                <a:gd name="connsiteX357" fmla="*/ 761028 w 2347096"/>
                <a:gd name="connsiteY357" fmla="*/ 2035194 h 20572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</a:cxnLst>
              <a:rect l="l" t="t" r="r" b="b"/>
              <a:pathLst>
                <a:path w="2347096" h="2057270">
                  <a:moveTo>
                    <a:pt x="761028" y="2035194"/>
                  </a:moveTo>
                  <a:cubicBezTo>
                    <a:pt x="827255" y="2057270"/>
                    <a:pt x="773970" y="2042003"/>
                    <a:pt x="927282" y="2038519"/>
                  </a:cubicBezTo>
                  <a:lnTo>
                    <a:pt x="947233" y="2035194"/>
                  </a:lnTo>
                  <a:cubicBezTo>
                    <a:pt x="952793" y="2034183"/>
                    <a:pt x="958216" y="2032200"/>
                    <a:pt x="963858" y="2031868"/>
                  </a:cubicBezTo>
                  <a:cubicBezTo>
                    <a:pt x="995964" y="2029979"/>
                    <a:pt x="1028143" y="2029651"/>
                    <a:pt x="1060286" y="2028543"/>
                  </a:cubicBezTo>
                  <a:cubicBezTo>
                    <a:pt x="1099990" y="2017199"/>
                    <a:pt x="1067110" y="2025193"/>
                    <a:pt x="1113487" y="2018568"/>
                  </a:cubicBezTo>
                  <a:cubicBezTo>
                    <a:pt x="1119082" y="2017769"/>
                    <a:pt x="1124487" y="2015779"/>
                    <a:pt x="1130113" y="2015243"/>
                  </a:cubicBezTo>
                  <a:cubicBezTo>
                    <a:pt x="1147801" y="2013558"/>
                    <a:pt x="1165607" y="2013394"/>
                    <a:pt x="1183314" y="2011918"/>
                  </a:cubicBezTo>
                  <a:cubicBezTo>
                    <a:pt x="1205515" y="2010068"/>
                    <a:pt x="1227841" y="2008930"/>
                    <a:pt x="1249816" y="2005268"/>
                  </a:cubicBezTo>
                  <a:cubicBezTo>
                    <a:pt x="1256466" y="2004160"/>
                    <a:pt x="1263185" y="2003405"/>
                    <a:pt x="1269766" y="2001943"/>
                  </a:cubicBezTo>
                  <a:cubicBezTo>
                    <a:pt x="1273188" y="2001183"/>
                    <a:pt x="1276254" y="1998967"/>
                    <a:pt x="1279742" y="1998618"/>
                  </a:cubicBezTo>
                  <a:cubicBezTo>
                    <a:pt x="1298523" y="1996740"/>
                    <a:pt x="1317426" y="1996401"/>
                    <a:pt x="1336268" y="1995292"/>
                  </a:cubicBezTo>
                  <a:cubicBezTo>
                    <a:pt x="1354411" y="1989245"/>
                    <a:pt x="1341137" y="1993008"/>
                    <a:pt x="1369519" y="1988642"/>
                  </a:cubicBezTo>
                  <a:cubicBezTo>
                    <a:pt x="1376183" y="1987617"/>
                    <a:pt x="1382780" y="1986153"/>
                    <a:pt x="1389470" y="1985317"/>
                  </a:cubicBezTo>
                  <a:cubicBezTo>
                    <a:pt x="1400523" y="1983935"/>
                    <a:pt x="1411650" y="1983222"/>
                    <a:pt x="1422721" y="1981992"/>
                  </a:cubicBezTo>
                  <a:cubicBezTo>
                    <a:pt x="1431602" y="1981005"/>
                    <a:pt x="1440454" y="1979775"/>
                    <a:pt x="1449321" y="1978667"/>
                  </a:cubicBezTo>
                  <a:cubicBezTo>
                    <a:pt x="1459730" y="1975198"/>
                    <a:pt x="1471518" y="1970702"/>
                    <a:pt x="1482572" y="1968692"/>
                  </a:cubicBezTo>
                  <a:cubicBezTo>
                    <a:pt x="1490283" y="1967290"/>
                    <a:pt x="1498137" y="1966769"/>
                    <a:pt x="1505848" y="1965367"/>
                  </a:cubicBezTo>
                  <a:cubicBezTo>
                    <a:pt x="1510344" y="1964550"/>
                    <a:pt x="1514657" y="1962884"/>
                    <a:pt x="1519148" y="1962042"/>
                  </a:cubicBezTo>
                  <a:cubicBezTo>
                    <a:pt x="1532401" y="1959557"/>
                    <a:pt x="1545968" y="1958661"/>
                    <a:pt x="1559049" y="1955391"/>
                  </a:cubicBezTo>
                  <a:cubicBezTo>
                    <a:pt x="1563483" y="1954283"/>
                    <a:pt x="1567973" y="1953379"/>
                    <a:pt x="1572350" y="1952066"/>
                  </a:cubicBezTo>
                  <a:cubicBezTo>
                    <a:pt x="1579064" y="1950052"/>
                    <a:pt x="1585426" y="1946791"/>
                    <a:pt x="1592300" y="1945416"/>
                  </a:cubicBezTo>
                  <a:cubicBezTo>
                    <a:pt x="1603729" y="1943130"/>
                    <a:pt x="1611268" y="1941897"/>
                    <a:pt x="1622226" y="1938766"/>
                  </a:cubicBezTo>
                  <a:cubicBezTo>
                    <a:pt x="1646082" y="1931950"/>
                    <a:pt x="1615027" y="1938876"/>
                    <a:pt x="1648827" y="1932116"/>
                  </a:cubicBezTo>
                  <a:cubicBezTo>
                    <a:pt x="1652152" y="1929899"/>
                    <a:pt x="1655228" y="1927253"/>
                    <a:pt x="1658802" y="1925466"/>
                  </a:cubicBezTo>
                  <a:cubicBezTo>
                    <a:pt x="1669946" y="1919893"/>
                    <a:pt x="1689210" y="1919870"/>
                    <a:pt x="1698703" y="1918815"/>
                  </a:cubicBezTo>
                  <a:cubicBezTo>
                    <a:pt x="1707570" y="1916598"/>
                    <a:pt x="1716633" y="1915055"/>
                    <a:pt x="1725304" y="1912165"/>
                  </a:cubicBezTo>
                  <a:cubicBezTo>
                    <a:pt x="1728629" y="1911057"/>
                    <a:pt x="1732144" y="1910407"/>
                    <a:pt x="1735279" y="1908840"/>
                  </a:cubicBezTo>
                  <a:cubicBezTo>
                    <a:pt x="1738853" y="1907053"/>
                    <a:pt x="1741581" y="1903764"/>
                    <a:pt x="1745254" y="1902190"/>
                  </a:cubicBezTo>
                  <a:cubicBezTo>
                    <a:pt x="1749455" y="1900390"/>
                    <a:pt x="1754178" y="1900178"/>
                    <a:pt x="1758555" y="1898865"/>
                  </a:cubicBezTo>
                  <a:cubicBezTo>
                    <a:pt x="1768626" y="1895844"/>
                    <a:pt x="1778506" y="1892215"/>
                    <a:pt x="1788481" y="1888890"/>
                  </a:cubicBezTo>
                  <a:cubicBezTo>
                    <a:pt x="1791806" y="1887782"/>
                    <a:pt x="1795321" y="1887131"/>
                    <a:pt x="1798456" y="1885564"/>
                  </a:cubicBezTo>
                  <a:cubicBezTo>
                    <a:pt x="1806986" y="1881299"/>
                    <a:pt x="1812644" y="1877686"/>
                    <a:pt x="1821732" y="1875589"/>
                  </a:cubicBezTo>
                  <a:cubicBezTo>
                    <a:pt x="1832745" y="1873048"/>
                    <a:pt x="1844259" y="1872513"/>
                    <a:pt x="1854982" y="1868939"/>
                  </a:cubicBezTo>
                  <a:cubicBezTo>
                    <a:pt x="1885256" y="1858849"/>
                    <a:pt x="1837439" y="1874328"/>
                    <a:pt x="1881583" y="1862289"/>
                  </a:cubicBezTo>
                  <a:cubicBezTo>
                    <a:pt x="1888346" y="1860445"/>
                    <a:pt x="1894884" y="1857856"/>
                    <a:pt x="1901534" y="1855639"/>
                  </a:cubicBezTo>
                  <a:cubicBezTo>
                    <a:pt x="1904859" y="1854531"/>
                    <a:pt x="1908109" y="1853164"/>
                    <a:pt x="1911509" y="1852314"/>
                  </a:cubicBezTo>
                  <a:cubicBezTo>
                    <a:pt x="1920376" y="1850097"/>
                    <a:pt x="1929439" y="1848553"/>
                    <a:pt x="1938110" y="1845663"/>
                  </a:cubicBezTo>
                  <a:cubicBezTo>
                    <a:pt x="1944760" y="1843446"/>
                    <a:pt x="1951260" y="1840713"/>
                    <a:pt x="1958060" y="1839013"/>
                  </a:cubicBezTo>
                  <a:cubicBezTo>
                    <a:pt x="1962494" y="1837905"/>
                    <a:pt x="1966984" y="1837001"/>
                    <a:pt x="1971361" y="1835688"/>
                  </a:cubicBezTo>
                  <a:cubicBezTo>
                    <a:pt x="1978075" y="1833674"/>
                    <a:pt x="1984661" y="1831255"/>
                    <a:pt x="1991311" y="1829038"/>
                  </a:cubicBezTo>
                  <a:lnTo>
                    <a:pt x="2001286" y="1825713"/>
                  </a:lnTo>
                  <a:cubicBezTo>
                    <a:pt x="2011189" y="1815812"/>
                    <a:pt x="2004098" y="1820919"/>
                    <a:pt x="2017912" y="1815738"/>
                  </a:cubicBezTo>
                  <a:cubicBezTo>
                    <a:pt x="2023501" y="1813642"/>
                    <a:pt x="2028875" y="1810975"/>
                    <a:pt x="2034537" y="1809087"/>
                  </a:cubicBezTo>
                  <a:cubicBezTo>
                    <a:pt x="2038873" y="1807642"/>
                    <a:pt x="2043461" y="1807075"/>
                    <a:pt x="2047838" y="1805762"/>
                  </a:cubicBezTo>
                  <a:cubicBezTo>
                    <a:pt x="2054552" y="1803748"/>
                    <a:pt x="2061138" y="1801329"/>
                    <a:pt x="2067788" y="1799112"/>
                  </a:cubicBezTo>
                  <a:lnTo>
                    <a:pt x="2077764" y="1795787"/>
                  </a:lnTo>
                  <a:lnTo>
                    <a:pt x="2087739" y="1792462"/>
                  </a:lnTo>
                  <a:cubicBezTo>
                    <a:pt x="2088847" y="1789137"/>
                    <a:pt x="2088212" y="1784524"/>
                    <a:pt x="2091064" y="1782487"/>
                  </a:cubicBezTo>
                  <a:cubicBezTo>
                    <a:pt x="2096768" y="1778412"/>
                    <a:pt x="2111014" y="1775836"/>
                    <a:pt x="2111014" y="1775836"/>
                  </a:cubicBezTo>
                  <a:cubicBezTo>
                    <a:pt x="2113231" y="1773619"/>
                    <a:pt x="2114990" y="1770821"/>
                    <a:pt x="2117665" y="1769186"/>
                  </a:cubicBezTo>
                  <a:cubicBezTo>
                    <a:pt x="2164078" y="1740823"/>
                    <a:pt x="2153259" y="1745129"/>
                    <a:pt x="2180841" y="1735935"/>
                  </a:cubicBezTo>
                  <a:cubicBezTo>
                    <a:pt x="2202704" y="1714075"/>
                    <a:pt x="2161588" y="1753203"/>
                    <a:pt x="2207442" y="1722635"/>
                  </a:cubicBezTo>
                  <a:cubicBezTo>
                    <a:pt x="2214092" y="1718202"/>
                    <a:pt x="2219811" y="1711863"/>
                    <a:pt x="2227393" y="1709335"/>
                  </a:cubicBezTo>
                  <a:cubicBezTo>
                    <a:pt x="2252705" y="1700897"/>
                    <a:pt x="2240469" y="1704059"/>
                    <a:pt x="2263969" y="1699359"/>
                  </a:cubicBezTo>
                  <a:cubicBezTo>
                    <a:pt x="2279776" y="1688821"/>
                    <a:pt x="2270154" y="1693972"/>
                    <a:pt x="2293894" y="1686059"/>
                  </a:cubicBezTo>
                  <a:lnTo>
                    <a:pt x="2303870" y="1682734"/>
                  </a:lnTo>
                  <a:cubicBezTo>
                    <a:pt x="2310520" y="1678301"/>
                    <a:pt x="2318169" y="1675085"/>
                    <a:pt x="2323820" y="1669434"/>
                  </a:cubicBezTo>
                  <a:cubicBezTo>
                    <a:pt x="2339599" y="1653655"/>
                    <a:pt x="2331173" y="1658116"/>
                    <a:pt x="2347096" y="1652808"/>
                  </a:cubicBezTo>
                  <a:cubicBezTo>
                    <a:pt x="2345988" y="1649483"/>
                    <a:pt x="2345960" y="1645570"/>
                    <a:pt x="2343771" y="1642833"/>
                  </a:cubicBezTo>
                  <a:cubicBezTo>
                    <a:pt x="2341275" y="1639713"/>
                    <a:pt x="2337448" y="1637806"/>
                    <a:pt x="2333796" y="1636183"/>
                  </a:cubicBezTo>
                  <a:cubicBezTo>
                    <a:pt x="2315451" y="1628029"/>
                    <a:pt x="2315102" y="1630677"/>
                    <a:pt x="2297220" y="1626207"/>
                  </a:cubicBezTo>
                  <a:cubicBezTo>
                    <a:pt x="2293819" y="1625357"/>
                    <a:pt x="2290569" y="1623990"/>
                    <a:pt x="2287244" y="1622882"/>
                  </a:cubicBezTo>
                  <a:cubicBezTo>
                    <a:pt x="2283919" y="1620665"/>
                    <a:pt x="2279900" y="1619239"/>
                    <a:pt x="2277269" y="1616232"/>
                  </a:cubicBezTo>
                  <a:cubicBezTo>
                    <a:pt x="2272902" y="1611241"/>
                    <a:pt x="2265434" y="1595042"/>
                    <a:pt x="2257318" y="1589631"/>
                  </a:cubicBezTo>
                  <a:cubicBezTo>
                    <a:pt x="2253194" y="1586882"/>
                    <a:pt x="2248451" y="1585198"/>
                    <a:pt x="2244018" y="1582981"/>
                  </a:cubicBezTo>
                  <a:cubicBezTo>
                    <a:pt x="2241801" y="1579656"/>
                    <a:pt x="2240693" y="1575223"/>
                    <a:pt x="2237368" y="1573006"/>
                  </a:cubicBezTo>
                  <a:cubicBezTo>
                    <a:pt x="2233566" y="1570471"/>
                    <a:pt x="2228347" y="1571286"/>
                    <a:pt x="2224068" y="1569681"/>
                  </a:cubicBezTo>
                  <a:cubicBezTo>
                    <a:pt x="2219427" y="1567941"/>
                    <a:pt x="2215323" y="1564984"/>
                    <a:pt x="2210767" y="1563031"/>
                  </a:cubicBezTo>
                  <a:cubicBezTo>
                    <a:pt x="2207546" y="1561650"/>
                    <a:pt x="2204117" y="1560814"/>
                    <a:pt x="2200792" y="1559706"/>
                  </a:cubicBezTo>
                  <a:cubicBezTo>
                    <a:pt x="2177402" y="1544110"/>
                    <a:pt x="2207058" y="1562055"/>
                    <a:pt x="2174191" y="1549730"/>
                  </a:cubicBezTo>
                  <a:cubicBezTo>
                    <a:pt x="2170449" y="1548327"/>
                    <a:pt x="2167790" y="1544867"/>
                    <a:pt x="2164216" y="1543080"/>
                  </a:cubicBezTo>
                  <a:cubicBezTo>
                    <a:pt x="2154930" y="1538437"/>
                    <a:pt x="2139543" y="1537655"/>
                    <a:pt x="2130965" y="1536430"/>
                  </a:cubicBezTo>
                  <a:cubicBezTo>
                    <a:pt x="2103666" y="1527330"/>
                    <a:pt x="2147024" y="1541058"/>
                    <a:pt x="2094389" y="1529780"/>
                  </a:cubicBezTo>
                  <a:cubicBezTo>
                    <a:pt x="2087535" y="1528311"/>
                    <a:pt x="2081088" y="1525347"/>
                    <a:pt x="2074438" y="1523130"/>
                  </a:cubicBezTo>
                  <a:cubicBezTo>
                    <a:pt x="2064922" y="1519958"/>
                    <a:pt x="2061612" y="1518569"/>
                    <a:pt x="2051163" y="1516479"/>
                  </a:cubicBezTo>
                  <a:cubicBezTo>
                    <a:pt x="2028923" y="1512031"/>
                    <a:pt x="2020155" y="1512149"/>
                    <a:pt x="1994636" y="1509829"/>
                  </a:cubicBezTo>
                  <a:cubicBezTo>
                    <a:pt x="1934784" y="1510937"/>
                    <a:pt x="1874868" y="1510165"/>
                    <a:pt x="1815081" y="1513154"/>
                  </a:cubicBezTo>
                  <a:cubicBezTo>
                    <a:pt x="1810907" y="1513363"/>
                    <a:pt x="1792230" y="1521362"/>
                    <a:pt x="1785156" y="1523130"/>
                  </a:cubicBezTo>
                  <a:cubicBezTo>
                    <a:pt x="1777720" y="1524989"/>
                    <a:pt x="1756763" y="1529866"/>
                    <a:pt x="1751905" y="1533105"/>
                  </a:cubicBezTo>
                  <a:lnTo>
                    <a:pt x="1731954" y="1546405"/>
                  </a:lnTo>
                  <a:cubicBezTo>
                    <a:pt x="1728629" y="1548622"/>
                    <a:pt x="1725553" y="1551268"/>
                    <a:pt x="1721979" y="1553055"/>
                  </a:cubicBezTo>
                  <a:lnTo>
                    <a:pt x="1708678" y="1559706"/>
                  </a:lnTo>
                  <a:cubicBezTo>
                    <a:pt x="1706461" y="1563031"/>
                    <a:pt x="1703651" y="1566029"/>
                    <a:pt x="1702028" y="1569681"/>
                  </a:cubicBezTo>
                  <a:cubicBezTo>
                    <a:pt x="1699181" y="1576087"/>
                    <a:pt x="1695378" y="1589631"/>
                    <a:pt x="1695378" y="1589631"/>
                  </a:cubicBezTo>
                  <a:cubicBezTo>
                    <a:pt x="1696486" y="1607365"/>
                    <a:pt x="1697094" y="1625137"/>
                    <a:pt x="1698703" y="1642833"/>
                  </a:cubicBezTo>
                  <a:cubicBezTo>
                    <a:pt x="1701347" y="1671921"/>
                    <a:pt x="1709097" y="1667031"/>
                    <a:pt x="1698703" y="1706010"/>
                  </a:cubicBezTo>
                  <a:cubicBezTo>
                    <a:pt x="1697673" y="1709871"/>
                    <a:pt x="1692380" y="1711037"/>
                    <a:pt x="1688728" y="1712660"/>
                  </a:cubicBezTo>
                  <a:cubicBezTo>
                    <a:pt x="1682322" y="1715507"/>
                    <a:pt x="1675427" y="1717093"/>
                    <a:pt x="1668777" y="1719310"/>
                  </a:cubicBezTo>
                  <a:cubicBezTo>
                    <a:pt x="1665452" y="1720418"/>
                    <a:pt x="1661937" y="1721068"/>
                    <a:pt x="1658802" y="1722635"/>
                  </a:cubicBezTo>
                  <a:cubicBezTo>
                    <a:pt x="1654369" y="1724852"/>
                    <a:pt x="1650341" y="1728210"/>
                    <a:pt x="1645502" y="1729285"/>
                  </a:cubicBezTo>
                  <a:cubicBezTo>
                    <a:pt x="1630200" y="1732685"/>
                    <a:pt x="1598950" y="1735935"/>
                    <a:pt x="1598950" y="1735935"/>
                  </a:cubicBezTo>
                  <a:lnTo>
                    <a:pt x="1306342" y="1732610"/>
                  </a:lnTo>
                  <a:cubicBezTo>
                    <a:pt x="1301773" y="1732511"/>
                    <a:pt x="1297419" y="1730598"/>
                    <a:pt x="1293042" y="1729285"/>
                  </a:cubicBezTo>
                  <a:cubicBezTo>
                    <a:pt x="1286328" y="1727271"/>
                    <a:pt x="1273092" y="1722635"/>
                    <a:pt x="1273092" y="1722635"/>
                  </a:cubicBezTo>
                  <a:cubicBezTo>
                    <a:pt x="1252371" y="1701917"/>
                    <a:pt x="1282374" y="1729933"/>
                    <a:pt x="1256466" y="1712660"/>
                  </a:cubicBezTo>
                  <a:cubicBezTo>
                    <a:pt x="1231560" y="1696055"/>
                    <a:pt x="1260234" y="1707265"/>
                    <a:pt x="1236516" y="1699359"/>
                  </a:cubicBezTo>
                  <a:cubicBezTo>
                    <a:pt x="1234299" y="1697142"/>
                    <a:pt x="1232669" y="1694111"/>
                    <a:pt x="1229865" y="1692709"/>
                  </a:cubicBezTo>
                  <a:cubicBezTo>
                    <a:pt x="1223595" y="1689574"/>
                    <a:pt x="1215747" y="1689947"/>
                    <a:pt x="1209915" y="1686059"/>
                  </a:cubicBezTo>
                  <a:cubicBezTo>
                    <a:pt x="1197024" y="1677465"/>
                    <a:pt x="1203731" y="1680673"/>
                    <a:pt x="1189964" y="1676084"/>
                  </a:cubicBezTo>
                  <a:cubicBezTo>
                    <a:pt x="1181098" y="1649482"/>
                    <a:pt x="1194397" y="1680516"/>
                    <a:pt x="1176664" y="1662783"/>
                  </a:cubicBezTo>
                  <a:cubicBezTo>
                    <a:pt x="1158877" y="1644996"/>
                    <a:pt x="1169807" y="1642695"/>
                    <a:pt x="1150063" y="1629532"/>
                  </a:cubicBezTo>
                  <a:cubicBezTo>
                    <a:pt x="1143413" y="1625099"/>
                    <a:pt x="1137695" y="1618759"/>
                    <a:pt x="1130113" y="1616232"/>
                  </a:cubicBezTo>
                  <a:cubicBezTo>
                    <a:pt x="1123463" y="1614015"/>
                    <a:pt x="1115995" y="1613470"/>
                    <a:pt x="1110162" y="1609582"/>
                  </a:cubicBezTo>
                  <a:cubicBezTo>
                    <a:pt x="1106837" y="1607365"/>
                    <a:pt x="1103839" y="1604555"/>
                    <a:pt x="1100187" y="1602932"/>
                  </a:cubicBezTo>
                  <a:cubicBezTo>
                    <a:pt x="1093781" y="1600085"/>
                    <a:pt x="1086886" y="1598499"/>
                    <a:pt x="1080236" y="1596282"/>
                  </a:cubicBezTo>
                  <a:cubicBezTo>
                    <a:pt x="1076911" y="1595174"/>
                    <a:pt x="1073177" y="1594900"/>
                    <a:pt x="1070261" y="1592956"/>
                  </a:cubicBezTo>
                  <a:cubicBezTo>
                    <a:pt x="1057370" y="1584362"/>
                    <a:pt x="1064077" y="1587570"/>
                    <a:pt x="1050310" y="1582981"/>
                  </a:cubicBezTo>
                  <a:cubicBezTo>
                    <a:pt x="1021723" y="1563923"/>
                    <a:pt x="1057892" y="1586772"/>
                    <a:pt x="1030360" y="1573006"/>
                  </a:cubicBezTo>
                  <a:cubicBezTo>
                    <a:pt x="1007398" y="1561525"/>
                    <a:pt x="1034765" y="1569951"/>
                    <a:pt x="1007084" y="1563031"/>
                  </a:cubicBezTo>
                  <a:cubicBezTo>
                    <a:pt x="1003759" y="1559706"/>
                    <a:pt x="1001220" y="1555339"/>
                    <a:pt x="997109" y="1553055"/>
                  </a:cubicBezTo>
                  <a:cubicBezTo>
                    <a:pt x="990981" y="1549651"/>
                    <a:pt x="977158" y="1546405"/>
                    <a:pt x="977158" y="1546405"/>
                  </a:cubicBezTo>
                  <a:cubicBezTo>
                    <a:pt x="973833" y="1544188"/>
                    <a:pt x="970757" y="1541542"/>
                    <a:pt x="967183" y="1539755"/>
                  </a:cubicBezTo>
                  <a:cubicBezTo>
                    <a:pt x="964048" y="1538188"/>
                    <a:pt x="959945" y="1538619"/>
                    <a:pt x="957208" y="1536430"/>
                  </a:cubicBezTo>
                  <a:cubicBezTo>
                    <a:pt x="935723" y="1519242"/>
                    <a:pt x="965656" y="1531487"/>
                    <a:pt x="940582" y="1523130"/>
                  </a:cubicBezTo>
                  <a:lnTo>
                    <a:pt x="904006" y="1486554"/>
                  </a:lnTo>
                  <a:lnTo>
                    <a:pt x="894031" y="1476578"/>
                  </a:lnTo>
                  <a:lnTo>
                    <a:pt x="884056" y="1466603"/>
                  </a:lnTo>
                  <a:cubicBezTo>
                    <a:pt x="882948" y="1463278"/>
                    <a:pt x="882920" y="1459365"/>
                    <a:pt x="880731" y="1456628"/>
                  </a:cubicBezTo>
                  <a:cubicBezTo>
                    <a:pt x="878235" y="1453508"/>
                    <a:pt x="873876" y="1452474"/>
                    <a:pt x="870756" y="1449978"/>
                  </a:cubicBezTo>
                  <a:cubicBezTo>
                    <a:pt x="868308" y="1448019"/>
                    <a:pt x="866322" y="1445544"/>
                    <a:pt x="864105" y="1443327"/>
                  </a:cubicBezTo>
                  <a:cubicBezTo>
                    <a:pt x="859923" y="1430782"/>
                    <a:pt x="858914" y="1424838"/>
                    <a:pt x="847480" y="1413402"/>
                  </a:cubicBezTo>
                  <a:cubicBezTo>
                    <a:pt x="841295" y="1407216"/>
                    <a:pt x="838375" y="1405165"/>
                    <a:pt x="834180" y="1396776"/>
                  </a:cubicBezTo>
                  <a:cubicBezTo>
                    <a:pt x="832612" y="1393641"/>
                    <a:pt x="833332" y="1389279"/>
                    <a:pt x="830854" y="1386801"/>
                  </a:cubicBezTo>
                  <a:cubicBezTo>
                    <a:pt x="828376" y="1384323"/>
                    <a:pt x="824204" y="1384584"/>
                    <a:pt x="820879" y="1383476"/>
                  </a:cubicBezTo>
                  <a:cubicBezTo>
                    <a:pt x="818662" y="1376826"/>
                    <a:pt x="818117" y="1369358"/>
                    <a:pt x="814229" y="1363525"/>
                  </a:cubicBezTo>
                  <a:cubicBezTo>
                    <a:pt x="804505" y="1348939"/>
                    <a:pt x="809977" y="1356747"/>
                    <a:pt x="797604" y="1340250"/>
                  </a:cubicBezTo>
                  <a:cubicBezTo>
                    <a:pt x="796495" y="1336925"/>
                    <a:pt x="795846" y="1333409"/>
                    <a:pt x="794278" y="1330274"/>
                  </a:cubicBezTo>
                  <a:cubicBezTo>
                    <a:pt x="792491" y="1326700"/>
                    <a:pt x="789251" y="1323951"/>
                    <a:pt x="787628" y="1320299"/>
                  </a:cubicBezTo>
                  <a:cubicBezTo>
                    <a:pt x="784781" y="1313893"/>
                    <a:pt x="783195" y="1306998"/>
                    <a:pt x="780978" y="1300348"/>
                  </a:cubicBezTo>
                  <a:lnTo>
                    <a:pt x="777653" y="1290373"/>
                  </a:lnTo>
                  <a:lnTo>
                    <a:pt x="774328" y="1280398"/>
                  </a:lnTo>
                  <a:cubicBezTo>
                    <a:pt x="773220" y="1251581"/>
                    <a:pt x="772987" y="1222716"/>
                    <a:pt x="771003" y="1193946"/>
                  </a:cubicBezTo>
                  <a:cubicBezTo>
                    <a:pt x="770762" y="1190449"/>
                    <a:pt x="767678" y="1187475"/>
                    <a:pt x="767678" y="1183970"/>
                  </a:cubicBezTo>
                  <a:cubicBezTo>
                    <a:pt x="767678" y="1176133"/>
                    <a:pt x="769466" y="1168380"/>
                    <a:pt x="771003" y="1160695"/>
                  </a:cubicBezTo>
                  <a:cubicBezTo>
                    <a:pt x="771690" y="1157258"/>
                    <a:pt x="772138" y="1153456"/>
                    <a:pt x="774328" y="1150719"/>
                  </a:cubicBezTo>
                  <a:cubicBezTo>
                    <a:pt x="776824" y="1147598"/>
                    <a:pt x="780978" y="1146286"/>
                    <a:pt x="784303" y="1144069"/>
                  </a:cubicBezTo>
                  <a:cubicBezTo>
                    <a:pt x="786520" y="1137419"/>
                    <a:pt x="791365" y="1131117"/>
                    <a:pt x="790953" y="1124119"/>
                  </a:cubicBezTo>
                  <a:cubicBezTo>
                    <a:pt x="790759" y="1120817"/>
                    <a:pt x="792977" y="1074965"/>
                    <a:pt x="784303" y="1057617"/>
                  </a:cubicBezTo>
                  <a:cubicBezTo>
                    <a:pt x="782516" y="1054043"/>
                    <a:pt x="780149" y="1050763"/>
                    <a:pt x="777653" y="1047642"/>
                  </a:cubicBezTo>
                  <a:cubicBezTo>
                    <a:pt x="775695" y="1045194"/>
                    <a:pt x="773220" y="1043208"/>
                    <a:pt x="771003" y="1040991"/>
                  </a:cubicBezTo>
                  <a:cubicBezTo>
                    <a:pt x="768299" y="1032879"/>
                    <a:pt x="767473" y="1027486"/>
                    <a:pt x="761028" y="1021041"/>
                  </a:cubicBezTo>
                  <a:cubicBezTo>
                    <a:pt x="758202" y="1018215"/>
                    <a:pt x="754173" y="1016888"/>
                    <a:pt x="751052" y="1014391"/>
                  </a:cubicBezTo>
                  <a:cubicBezTo>
                    <a:pt x="748604" y="1012433"/>
                    <a:pt x="747010" y="1009479"/>
                    <a:pt x="744402" y="1007740"/>
                  </a:cubicBezTo>
                  <a:cubicBezTo>
                    <a:pt x="736185" y="1002261"/>
                    <a:pt x="729993" y="1000720"/>
                    <a:pt x="721126" y="997765"/>
                  </a:cubicBezTo>
                  <a:cubicBezTo>
                    <a:pt x="717801" y="994440"/>
                    <a:pt x="715694" y="989002"/>
                    <a:pt x="711151" y="987790"/>
                  </a:cubicBezTo>
                  <a:cubicBezTo>
                    <a:pt x="698255" y="984351"/>
                    <a:pt x="684577" y="985185"/>
                    <a:pt x="671250" y="984465"/>
                  </a:cubicBezTo>
                  <a:cubicBezTo>
                    <a:pt x="643559" y="982968"/>
                    <a:pt x="615832" y="982248"/>
                    <a:pt x="588123" y="981140"/>
                  </a:cubicBezTo>
                  <a:cubicBezTo>
                    <a:pt x="583689" y="980032"/>
                    <a:pt x="579199" y="979128"/>
                    <a:pt x="574822" y="977815"/>
                  </a:cubicBezTo>
                  <a:cubicBezTo>
                    <a:pt x="568108" y="975801"/>
                    <a:pt x="554872" y="971164"/>
                    <a:pt x="554872" y="971164"/>
                  </a:cubicBezTo>
                  <a:cubicBezTo>
                    <a:pt x="550690" y="958618"/>
                    <a:pt x="549682" y="952676"/>
                    <a:pt x="538246" y="941239"/>
                  </a:cubicBezTo>
                  <a:cubicBezTo>
                    <a:pt x="536029" y="939022"/>
                    <a:pt x="533554" y="937036"/>
                    <a:pt x="531596" y="934588"/>
                  </a:cubicBezTo>
                  <a:cubicBezTo>
                    <a:pt x="521136" y="921512"/>
                    <a:pt x="529186" y="926484"/>
                    <a:pt x="514971" y="914638"/>
                  </a:cubicBezTo>
                  <a:cubicBezTo>
                    <a:pt x="511901" y="912080"/>
                    <a:pt x="508030" y="910589"/>
                    <a:pt x="504996" y="907988"/>
                  </a:cubicBezTo>
                  <a:cubicBezTo>
                    <a:pt x="500235" y="903907"/>
                    <a:pt x="491695" y="894687"/>
                    <a:pt x="491695" y="894687"/>
                  </a:cubicBezTo>
                  <a:cubicBezTo>
                    <a:pt x="490587" y="891362"/>
                    <a:pt x="489937" y="887847"/>
                    <a:pt x="488370" y="884712"/>
                  </a:cubicBezTo>
                  <a:cubicBezTo>
                    <a:pt x="475479" y="858930"/>
                    <a:pt x="486752" y="889834"/>
                    <a:pt x="478395" y="864762"/>
                  </a:cubicBezTo>
                  <a:cubicBezTo>
                    <a:pt x="479503" y="853678"/>
                    <a:pt x="479667" y="842459"/>
                    <a:pt x="481720" y="831511"/>
                  </a:cubicBezTo>
                  <a:cubicBezTo>
                    <a:pt x="483012" y="824621"/>
                    <a:pt x="486153" y="818210"/>
                    <a:pt x="488370" y="811560"/>
                  </a:cubicBezTo>
                  <a:cubicBezTo>
                    <a:pt x="492958" y="797794"/>
                    <a:pt x="489751" y="804501"/>
                    <a:pt x="498345" y="791610"/>
                  </a:cubicBezTo>
                  <a:cubicBezTo>
                    <a:pt x="497237" y="781635"/>
                    <a:pt x="496546" y="771604"/>
                    <a:pt x="495020" y="761684"/>
                  </a:cubicBezTo>
                  <a:cubicBezTo>
                    <a:pt x="493287" y="750421"/>
                    <a:pt x="491267" y="748548"/>
                    <a:pt x="488370" y="738408"/>
                  </a:cubicBezTo>
                  <a:cubicBezTo>
                    <a:pt x="487115" y="734014"/>
                    <a:pt x="486300" y="729502"/>
                    <a:pt x="485045" y="725108"/>
                  </a:cubicBezTo>
                  <a:cubicBezTo>
                    <a:pt x="484082" y="721738"/>
                    <a:pt x="482570" y="718533"/>
                    <a:pt x="481720" y="715132"/>
                  </a:cubicBezTo>
                  <a:cubicBezTo>
                    <a:pt x="475968" y="692124"/>
                    <a:pt x="482692" y="704952"/>
                    <a:pt x="471745" y="688532"/>
                  </a:cubicBezTo>
                  <a:cubicBezTo>
                    <a:pt x="462327" y="660275"/>
                    <a:pt x="475462" y="694725"/>
                    <a:pt x="461769" y="671906"/>
                  </a:cubicBezTo>
                  <a:cubicBezTo>
                    <a:pt x="447329" y="647842"/>
                    <a:pt x="473839" y="677326"/>
                    <a:pt x="448469" y="651956"/>
                  </a:cubicBezTo>
                  <a:cubicBezTo>
                    <a:pt x="447361" y="648631"/>
                    <a:pt x="446711" y="645115"/>
                    <a:pt x="445144" y="641980"/>
                  </a:cubicBezTo>
                  <a:cubicBezTo>
                    <a:pt x="443357" y="638406"/>
                    <a:pt x="440117" y="635657"/>
                    <a:pt x="438494" y="632005"/>
                  </a:cubicBezTo>
                  <a:cubicBezTo>
                    <a:pt x="435647" y="625599"/>
                    <a:pt x="431844" y="612055"/>
                    <a:pt x="431844" y="612055"/>
                  </a:cubicBezTo>
                  <a:cubicBezTo>
                    <a:pt x="432952" y="604296"/>
                    <a:pt x="428494" y="592887"/>
                    <a:pt x="435169" y="588779"/>
                  </a:cubicBezTo>
                  <a:cubicBezTo>
                    <a:pt x="448902" y="580328"/>
                    <a:pt x="485309" y="586734"/>
                    <a:pt x="501670" y="588779"/>
                  </a:cubicBezTo>
                  <a:cubicBezTo>
                    <a:pt x="508320" y="595429"/>
                    <a:pt x="516404" y="600905"/>
                    <a:pt x="521621" y="608730"/>
                  </a:cubicBezTo>
                  <a:cubicBezTo>
                    <a:pt x="523838" y="612055"/>
                    <a:pt x="526484" y="615131"/>
                    <a:pt x="528271" y="618705"/>
                  </a:cubicBezTo>
                  <a:cubicBezTo>
                    <a:pt x="529838" y="621840"/>
                    <a:pt x="529493" y="625876"/>
                    <a:pt x="531596" y="628680"/>
                  </a:cubicBezTo>
                  <a:cubicBezTo>
                    <a:pt x="536299" y="634950"/>
                    <a:pt x="541701" y="640958"/>
                    <a:pt x="548222" y="645306"/>
                  </a:cubicBezTo>
                  <a:lnTo>
                    <a:pt x="568172" y="658606"/>
                  </a:lnTo>
                  <a:lnTo>
                    <a:pt x="578148" y="665256"/>
                  </a:lnTo>
                  <a:cubicBezTo>
                    <a:pt x="591394" y="685125"/>
                    <a:pt x="576927" y="667847"/>
                    <a:pt x="594773" y="678556"/>
                  </a:cubicBezTo>
                  <a:cubicBezTo>
                    <a:pt x="597461" y="680169"/>
                    <a:pt x="598814" y="683468"/>
                    <a:pt x="601423" y="685207"/>
                  </a:cubicBezTo>
                  <a:cubicBezTo>
                    <a:pt x="605547" y="687957"/>
                    <a:pt x="610290" y="689640"/>
                    <a:pt x="614724" y="691857"/>
                  </a:cubicBezTo>
                  <a:cubicBezTo>
                    <a:pt x="616941" y="695182"/>
                    <a:pt x="617985" y="699714"/>
                    <a:pt x="621374" y="701832"/>
                  </a:cubicBezTo>
                  <a:cubicBezTo>
                    <a:pt x="627318" y="705547"/>
                    <a:pt x="634674" y="706265"/>
                    <a:pt x="641324" y="708482"/>
                  </a:cubicBezTo>
                  <a:lnTo>
                    <a:pt x="651300" y="711807"/>
                  </a:lnTo>
                  <a:cubicBezTo>
                    <a:pt x="654625" y="712915"/>
                    <a:pt x="657838" y="714444"/>
                    <a:pt x="661275" y="715132"/>
                  </a:cubicBezTo>
                  <a:cubicBezTo>
                    <a:pt x="681337" y="719146"/>
                    <a:pt x="672538" y="716671"/>
                    <a:pt x="687876" y="721783"/>
                  </a:cubicBezTo>
                  <a:cubicBezTo>
                    <a:pt x="708935" y="720675"/>
                    <a:pt x="730051" y="720367"/>
                    <a:pt x="751052" y="718458"/>
                  </a:cubicBezTo>
                  <a:cubicBezTo>
                    <a:pt x="762484" y="717419"/>
                    <a:pt x="760773" y="713029"/>
                    <a:pt x="771003" y="708482"/>
                  </a:cubicBezTo>
                  <a:cubicBezTo>
                    <a:pt x="777409" y="705635"/>
                    <a:pt x="790953" y="701832"/>
                    <a:pt x="790953" y="701832"/>
                  </a:cubicBezTo>
                  <a:cubicBezTo>
                    <a:pt x="793170" y="699615"/>
                    <a:pt x="795865" y="697790"/>
                    <a:pt x="797604" y="695182"/>
                  </a:cubicBezTo>
                  <a:cubicBezTo>
                    <a:pt x="803083" y="686965"/>
                    <a:pt x="804624" y="680773"/>
                    <a:pt x="807579" y="671906"/>
                  </a:cubicBezTo>
                  <a:cubicBezTo>
                    <a:pt x="806471" y="660822"/>
                    <a:pt x="806759" y="649509"/>
                    <a:pt x="804254" y="638655"/>
                  </a:cubicBezTo>
                  <a:cubicBezTo>
                    <a:pt x="803355" y="634761"/>
                    <a:pt x="799227" y="632332"/>
                    <a:pt x="797604" y="628680"/>
                  </a:cubicBezTo>
                  <a:cubicBezTo>
                    <a:pt x="785377" y="601170"/>
                    <a:pt x="797960" y="615738"/>
                    <a:pt x="784303" y="602079"/>
                  </a:cubicBezTo>
                  <a:cubicBezTo>
                    <a:pt x="783195" y="598754"/>
                    <a:pt x="782545" y="595239"/>
                    <a:pt x="780978" y="592104"/>
                  </a:cubicBezTo>
                  <a:cubicBezTo>
                    <a:pt x="779191" y="588530"/>
                    <a:pt x="775731" y="585871"/>
                    <a:pt x="774328" y="582129"/>
                  </a:cubicBezTo>
                  <a:cubicBezTo>
                    <a:pt x="770928" y="573061"/>
                    <a:pt x="772411" y="564046"/>
                    <a:pt x="767678" y="555528"/>
                  </a:cubicBezTo>
                  <a:cubicBezTo>
                    <a:pt x="763796" y="548541"/>
                    <a:pt x="754377" y="535578"/>
                    <a:pt x="754377" y="535578"/>
                  </a:cubicBezTo>
                  <a:cubicBezTo>
                    <a:pt x="752160" y="528928"/>
                    <a:pt x="752684" y="520584"/>
                    <a:pt x="747727" y="515627"/>
                  </a:cubicBezTo>
                  <a:cubicBezTo>
                    <a:pt x="744402" y="512302"/>
                    <a:pt x="740762" y="509264"/>
                    <a:pt x="737752" y="505652"/>
                  </a:cubicBezTo>
                  <a:cubicBezTo>
                    <a:pt x="735194" y="502582"/>
                    <a:pt x="733928" y="498502"/>
                    <a:pt x="731102" y="495676"/>
                  </a:cubicBezTo>
                  <a:cubicBezTo>
                    <a:pt x="728276" y="492850"/>
                    <a:pt x="724451" y="491243"/>
                    <a:pt x="721126" y="489026"/>
                  </a:cubicBezTo>
                  <a:cubicBezTo>
                    <a:pt x="708934" y="470739"/>
                    <a:pt x="721126" y="486255"/>
                    <a:pt x="704501" y="472401"/>
                  </a:cubicBezTo>
                  <a:cubicBezTo>
                    <a:pt x="695552" y="464944"/>
                    <a:pt x="695164" y="460493"/>
                    <a:pt x="684550" y="455775"/>
                  </a:cubicBezTo>
                  <a:cubicBezTo>
                    <a:pt x="678144" y="452928"/>
                    <a:pt x="670433" y="453013"/>
                    <a:pt x="664600" y="449125"/>
                  </a:cubicBezTo>
                  <a:cubicBezTo>
                    <a:pt x="641733" y="433881"/>
                    <a:pt x="652231" y="438352"/>
                    <a:pt x="634674" y="432500"/>
                  </a:cubicBezTo>
                  <a:cubicBezTo>
                    <a:pt x="621376" y="412551"/>
                    <a:pt x="635781" y="431389"/>
                    <a:pt x="618049" y="415874"/>
                  </a:cubicBezTo>
                  <a:cubicBezTo>
                    <a:pt x="612151" y="410713"/>
                    <a:pt x="607944" y="403596"/>
                    <a:pt x="601423" y="399249"/>
                  </a:cubicBezTo>
                  <a:cubicBezTo>
                    <a:pt x="588839" y="390860"/>
                    <a:pt x="594273" y="395425"/>
                    <a:pt x="584798" y="385948"/>
                  </a:cubicBezTo>
                  <a:cubicBezTo>
                    <a:pt x="583690" y="382623"/>
                    <a:pt x="583276" y="378978"/>
                    <a:pt x="581473" y="375973"/>
                  </a:cubicBezTo>
                  <a:cubicBezTo>
                    <a:pt x="578315" y="370710"/>
                    <a:pt x="569376" y="365692"/>
                    <a:pt x="564847" y="362673"/>
                  </a:cubicBezTo>
                  <a:cubicBezTo>
                    <a:pt x="562630" y="359348"/>
                    <a:pt x="560693" y="355819"/>
                    <a:pt x="558197" y="352698"/>
                  </a:cubicBezTo>
                  <a:cubicBezTo>
                    <a:pt x="551289" y="344062"/>
                    <a:pt x="550013" y="347583"/>
                    <a:pt x="544897" y="336072"/>
                  </a:cubicBezTo>
                  <a:cubicBezTo>
                    <a:pt x="542050" y="329666"/>
                    <a:pt x="540463" y="322772"/>
                    <a:pt x="538246" y="316122"/>
                  </a:cubicBezTo>
                  <a:cubicBezTo>
                    <a:pt x="537137" y="312797"/>
                    <a:pt x="536865" y="309062"/>
                    <a:pt x="534921" y="306146"/>
                  </a:cubicBezTo>
                  <a:lnTo>
                    <a:pt x="528271" y="296171"/>
                  </a:lnTo>
                  <a:cubicBezTo>
                    <a:pt x="527163" y="271787"/>
                    <a:pt x="526892" y="247350"/>
                    <a:pt x="524946" y="223019"/>
                  </a:cubicBezTo>
                  <a:cubicBezTo>
                    <a:pt x="524150" y="213071"/>
                    <a:pt x="519240" y="211607"/>
                    <a:pt x="514971" y="203068"/>
                  </a:cubicBezTo>
                  <a:cubicBezTo>
                    <a:pt x="513404" y="199933"/>
                    <a:pt x="513213" y="196228"/>
                    <a:pt x="511646" y="193093"/>
                  </a:cubicBezTo>
                  <a:cubicBezTo>
                    <a:pt x="504821" y="179443"/>
                    <a:pt x="506595" y="186780"/>
                    <a:pt x="498345" y="176468"/>
                  </a:cubicBezTo>
                  <a:cubicBezTo>
                    <a:pt x="495848" y="173347"/>
                    <a:pt x="494521" y="169318"/>
                    <a:pt x="491695" y="166492"/>
                  </a:cubicBezTo>
                  <a:cubicBezTo>
                    <a:pt x="485250" y="160047"/>
                    <a:pt x="479857" y="159221"/>
                    <a:pt x="471745" y="156517"/>
                  </a:cubicBezTo>
                  <a:cubicBezTo>
                    <a:pt x="461205" y="140710"/>
                    <a:pt x="468885" y="147806"/>
                    <a:pt x="445144" y="139892"/>
                  </a:cubicBezTo>
                  <a:lnTo>
                    <a:pt x="435169" y="136567"/>
                  </a:lnTo>
                  <a:lnTo>
                    <a:pt x="425193" y="133242"/>
                  </a:lnTo>
                  <a:cubicBezTo>
                    <a:pt x="408568" y="134350"/>
                    <a:pt x="391536" y="132751"/>
                    <a:pt x="375317" y="136567"/>
                  </a:cubicBezTo>
                  <a:cubicBezTo>
                    <a:pt x="371427" y="137482"/>
                    <a:pt x="370290" y="142890"/>
                    <a:pt x="368667" y="146542"/>
                  </a:cubicBezTo>
                  <a:cubicBezTo>
                    <a:pt x="360513" y="164890"/>
                    <a:pt x="363164" y="165233"/>
                    <a:pt x="358692" y="183118"/>
                  </a:cubicBezTo>
                  <a:cubicBezTo>
                    <a:pt x="357842" y="186518"/>
                    <a:pt x="356475" y="189768"/>
                    <a:pt x="355366" y="193093"/>
                  </a:cubicBezTo>
                  <a:cubicBezTo>
                    <a:pt x="356475" y="198635"/>
                    <a:pt x="358130" y="204095"/>
                    <a:pt x="358692" y="209719"/>
                  </a:cubicBezTo>
                  <a:cubicBezTo>
                    <a:pt x="365347" y="276257"/>
                    <a:pt x="357146" y="240111"/>
                    <a:pt x="365342" y="272895"/>
                  </a:cubicBezTo>
                  <a:cubicBezTo>
                    <a:pt x="368757" y="317296"/>
                    <a:pt x="370729" y="312926"/>
                    <a:pt x="365342" y="356023"/>
                  </a:cubicBezTo>
                  <a:cubicBezTo>
                    <a:pt x="365113" y="357853"/>
                    <a:pt x="360435" y="376393"/>
                    <a:pt x="358692" y="379298"/>
                  </a:cubicBezTo>
                  <a:cubicBezTo>
                    <a:pt x="357079" y="381986"/>
                    <a:pt x="353999" y="383500"/>
                    <a:pt x="352041" y="385948"/>
                  </a:cubicBezTo>
                  <a:cubicBezTo>
                    <a:pt x="349544" y="389069"/>
                    <a:pt x="348861" y="393941"/>
                    <a:pt x="345391" y="395924"/>
                  </a:cubicBezTo>
                  <a:cubicBezTo>
                    <a:pt x="340484" y="398728"/>
                    <a:pt x="334308" y="398141"/>
                    <a:pt x="328766" y="399249"/>
                  </a:cubicBezTo>
                  <a:cubicBezTo>
                    <a:pt x="316574" y="398141"/>
                    <a:pt x="304161" y="398489"/>
                    <a:pt x="292190" y="395924"/>
                  </a:cubicBezTo>
                  <a:cubicBezTo>
                    <a:pt x="277894" y="392861"/>
                    <a:pt x="279769" y="376560"/>
                    <a:pt x="268914" y="369323"/>
                  </a:cubicBezTo>
                  <a:lnTo>
                    <a:pt x="258939" y="362673"/>
                  </a:lnTo>
                  <a:lnTo>
                    <a:pt x="252289" y="342722"/>
                  </a:lnTo>
                  <a:cubicBezTo>
                    <a:pt x="251181" y="339397"/>
                    <a:pt x="249814" y="336147"/>
                    <a:pt x="248964" y="332747"/>
                  </a:cubicBezTo>
                  <a:cubicBezTo>
                    <a:pt x="247855" y="328314"/>
                    <a:pt x="247438" y="323647"/>
                    <a:pt x="245638" y="319447"/>
                  </a:cubicBezTo>
                  <a:cubicBezTo>
                    <a:pt x="244064" y="315774"/>
                    <a:pt x="240611" y="313123"/>
                    <a:pt x="238988" y="309471"/>
                  </a:cubicBezTo>
                  <a:cubicBezTo>
                    <a:pt x="236141" y="303065"/>
                    <a:pt x="234555" y="296171"/>
                    <a:pt x="232338" y="289521"/>
                  </a:cubicBezTo>
                  <a:cubicBezTo>
                    <a:pt x="231230" y="286196"/>
                    <a:pt x="230957" y="282462"/>
                    <a:pt x="229013" y="279546"/>
                  </a:cubicBezTo>
                  <a:cubicBezTo>
                    <a:pt x="226796" y="276221"/>
                    <a:pt x="223986" y="273222"/>
                    <a:pt x="222363" y="269570"/>
                  </a:cubicBezTo>
                  <a:cubicBezTo>
                    <a:pt x="222357" y="269557"/>
                    <a:pt x="214053" y="244638"/>
                    <a:pt x="212388" y="239644"/>
                  </a:cubicBezTo>
                  <a:cubicBezTo>
                    <a:pt x="211280" y="236319"/>
                    <a:pt x="210629" y="232804"/>
                    <a:pt x="209062" y="229669"/>
                  </a:cubicBezTo>
                  <a:cubicBezTo>
                    <a:pt x="206845" y="225236"/>
                    <a:pt x="204365" y="220925"/>
                    <a:pt x="202412" y="216369"/>
                  </a:cubicBezTo>
                  <a:cubicBezTo>
                    <a:pt x="195937" y="201261"/>
                    <a:pt x="203496" y="210804"/>
                    <a:pt x="192437" y="199743"/>
                  </a:cubicBezTo>
                  <a:cubicBezTo>
                    <a:pt x="190220" y="193093"/>
                    <a:pt x="187487" y="186593"/>
                    <a:pt x="185787" y="179793"/>
                  </a:cubicBezTo>
                  <a:cubicBezTo>
                    <a:pt x="181091" y="161009"/>
                    <a:pt x="183358" y="170973"/>
                    <a:pt x="179137" y="149867"/>
                  </a:cubicBezTo>
                  <a:cubicBezTo>
                    <a:pt x="178029" y="128808"/>
                    <a:pt x="177088" y="107740"/>
                    <a:pt x="175812" y="86690"/>
                  </a:cubicBezTo>
                  <a:cubicBezTo>
                    <a:pt x="171842" y="21196"/>
                    <a:pt x="183579" y="55447"/>
                    <a:pt x="162511" y="30164"/>
                  </a:cubicBezTo>
                  <a:cubicBezTo>
                    <a:pt x="159953" y="27094"/>
                    <a:pt x="158982" y="22685"/>
                    <a:pt x="155861" y="20188"/>
                  </a:cubicBezTo>
                  <a:cubicBezTo>
                    <a:pt x="153693" y="18453"/>
                    <a:pt x="133454" y="13755"/>
                    <a:pt x="132585" y="13538"/>
                  </a:cubicBezTo>
                  <a:cubicBezTo>
                    <a:pt x="129260" y="11321"/>
                    <a:pt x="126352" y="8291"/>
                    <a:pt x="122610" y="6888"/>
                  </a:cubicBezTo>
                  <a:cubicBezTo>
                    <a:pt x="104242" y="0"/>
                    <a:pt x="84825" y="5326"/>
                    <a:pt x="66084" y="6888"/>
                  </a:cubicBezTo>
                  <a:cubicBezTo>
                    <a:pt x="61650" y="7996"/>
                    <a:pt x="56586" y="7678"/>
                    <a:pt x="52783" y="10213"/>
                  </a:cubicBezTo>
                  <a:cubicBezTo>
                    <a:pt x="14576" y="35685"/>
                    <a:pt x="52137" y="21513"/>
                    <a:pt x="26182" y="30164"/>
                  </a:cubicBezTo>
                  <a:cubicBezTo>
                    <a:pt x="23965" y="34597"/>
                    <a:pt x="21991" y="39160"/>
                    <a:pt x="19532" y="43464"/>
                  </a:cubicBezTo>
                  <a:cubicBezTo>
                    <a:pt x="17549" y="46934"/>
                    <a:pt x="14456" y="49766"/>
                    <a:pt x="12882" y="53439"/>
                  </a:cubicBezTo>
                  <a:cubicBezTo>
                    <a:pt x="0" y="83499"/>
                    <a:pt x="19602" y="51673"/>
                    <a:pt x="2907" y="76715"/>
                  </a:cubicBezTo>
                  <a:cubicBezTo>
                    <a:pt x="4015" y="84474"/>
                    <a:pt x="4170" y="92430"/>
                    <a:pt x="6232" y="99991"/>
                  </a:cubicBezTo>
                  <a:cubicBezTo>
                    <a:pt x="7536" y="104773"/>
                    <a:pt x="10423" y="108987"/>
                    <a:pt x="12882" y="113291"/>
                  </a:cubicBezTo>
                  <a:cubicBezTo>
                    <a:pt x="16772" y="120099"/>
                    <a:pt x="25225" y="130857"/>
                    <a:pt x="29508" y="136567"/>
                  </a:cubicBezTo>
                  <a:cubicBezTo>
                    <a:pt x="40213" y="168681"/>
                    <a:pt x="23046" y="118747"/>
                    <a:pt x="39483" y="159842"/>
                  </a:cubicBezTo>
                  <a:cubicBezTo>
                    <a:pt x="51354" y="189520"/>
                    <a:pt x="39989" y="170577"/>
                    <a:pt x="52783" y="189768"/>
                  </a:cubicBezTo>
                  <a:cubicBezTo>
                    <a:pt x="69074" y="254934"/>
                    <a:pt x="55310" y="195688"/>
                    <a:pt x="59433" y="362673"/>
                  </a:cubicBezTo>
                  <a:cubicBezTo>
                    <a:pt x="60336" y="399255"/>
                    <a:pt x="61133" y="435844"/>
                    <a:pt x="62758" y="472401"/>
                  </a:cubicBezTo>
                  <a:cubicBezTo>
                    <a:pt x="63351" y="485734"/>
                    <a:pt x="64428" y="499059"/>
                    <a:pt x="66084" y="512302"/>
                  </a:cubicBezTo>
                  <a:cubicBezTo>
                    <a:pt x="66651" y="516836"/>
                    <a:pt x="68207" y="521193"/>
                    <a:pt x="69409" y="525602"/>
                  </a:cubicBezTo>
                  <a:cubicBezTo>
                    <a:pt x="71532" y="533387"/>
                    <a:pt x="73686" y="541166"/>
                    <a:pt x="76059" y="548878"/>
                  </a:cubicBezTo>
                  <a:cubicBezTo>
                    <a:pt x="78120" y="555578"/>
                    <a:pt x="81009" y="562028"/>
                    <a:pt x="82709" y="568828"/>
                  </a:cubicBezTo>
                  <a:cubicBezTo>
                    <a:pt x="83817" y="573262"/>
                    <a:pt x="84779" y="577735"/>
                    <a:pt x="86034" y="582129"/>
                  </a:cubicBezTo>
                  <a:cubicBezTo>
                    <a:pt x="92386" y="604361"/>
                    <a:pt x="86447" y="578374"/>
                    <a:pt x="92684" y="605404"/>
                  </a:cubicBezTo>
                  <a:cubicBezTo>
                    <a:pt x="110149" y="681088"/>
                    <a:pt x="91483" y="599402"/>
                    <a:pt x="102660" y="655281"/>
                  </a:cubicBezTo>
                  <a:cubicBezTo>
                    <a:pt x="103556" y="659762"/>
                    <a:pt x="105089" y="664100"/>
                    <a:pt x="105985" y="668581"/>
                  </a:cubicBezTo>
                  <a:cubicBezTo>
                    <a:pt x="111837" y="697841"/>
                    <a:pt x="106164" y="679094"/>
                    <a:pt x="112635" y="698507"/>
                  </a:cubicBezTo>
                  <a:cubicBezTo>
                    <a:pt x="121633" y="761493"/>
                    <a:pt x="109372" y="688765"/>
                    <a:pt x="122610" y="738408"/>
                  </a:cubicBezTo>
                  <a:cubicBezTo>
                    <a:pt x="134675" y="783652"/>
                    <a:pt x="124961" y="757299"/>
                    <a:pt x="132585" y="791610"/>
                  </a:cubicBezTo>
                  <a:cubicBezTo>
                    <a:pt x="133345" y="795031"/>
                    <a:pt x="134947" y="798215"/>
                    <a:pt x="135910" y="801585"/>
                  </a:cubicBezTo>
                  <a:cubicBezTo>
                    <a:pt x="137166" y="805979"/>
                    <a:pt x="137631" y="810606"/>
                    <a:pt x="139236" y="814885"/>
                  </a:cubicBezTo>
                  <a:cubicBezTo>
                    <a:pt x="140977" y="819526"/>
                    <a:pt x="144045" y="823584"/>
                    <a:pt x="145886" y="828186"/>
                  </a:cubicBezTo>
                  <a:cubicBezTo>
                    <a:pt x="148489" y="834694"/>
                    <a:pt x="149401" y="841866"/>
                    <a:pt x="152536" y="848136"/>
                  </a:cubicBezTo>
                  <a:cubicBezTo>
                    <a:pt x="154753" y="852569"/>
                    <a:pt x="157234" y="856880"/>
                    <a:pt x="159186" y="861436"/>
                  </a:cubicBezTo>
                  <a:cubicBezTo>
                    <a:pt x="160567" y="864658"/>
                    <a:pt x="160321" y="868675"/>
                    <a:pt x="162511" y="871412"/>
                  </a:cubicBezTo>
                  <a:cubicBezTo>
                    <a:pt x="165007" y="874533"/>
                    <a:pt x="169161" y="875845"/>
                    <a:pt x="172486" y="878062"/>
                  </a:cubicBezTo>
                  <a:cubicBezTo>
                    <a:pt x="181285" y="913249"/>
                    <a:pt x="169338" y="871809"/>
                    <a:pt x="182462" y="901338"/>
                  </a:cubicBezTo>
                  <a:cubicBezTo>
                    <a:pt x="185309" y="907744"/>
                    <a:pt x="186895" y="914638"/>
                    <a:pt x="189112" y="921288"/>
                  </a:cubicBezTo>
                  <a:lnTo>
                    <a:pt x="192437" y="931263"/>
                  </a:lnTo>
                  <a:cubicBezTo>
                    <a:pt x="191329" y="936805"/>
                    <a:pt x="189112" y="942237"/>
                    <a:pt x="189112" y="947889"/>
                  </a:cubicBezTo>
                  <a:cubicBezTo>
                    <a:pt x="189112" y="975420"/>
                    <a:pt x="195619" y="983321"/>
                    <a:pt x="199087" y="1011066"/>
                  </a:cubicBezTo>
                  <a:cubicBezTo>
                    <a:pt x="199901" y="1017581"/>
                    <a:pt x="202691" y="1045155"/>
                    <a:pt x="205737" y="1054292"/>
                  </a:cubicBezTo>
                  <a:cubicBezTo>
                    <a:pt x="208548" y="1062726"/>
                    <a:pt x="214175" y="1070272"/>
                    <a:pt x="219038" y="1077567"/>
                  </a:cubicBezTo>
                  <a:cubicBezTo>
                    <a:pt x="221070" y="1083663"/>
                    <a:pt x="225152" y="1101745"/>
                    <a:pt x="232338" y="1107493"/>
                  </a:cubicBezTo>
                  <a:cubicBezTo>
                    <a:pt x="235075" y="1109682"/>
                    <a:pt x="238988" y="1109710"/>
                    <a:pt x="242313" y="1110818"/>
                  </a:cubicBezTo>
                  <a:cubicBezTo>
                    <a:pt x="244530" y="1114143"/>
                    <a:pt x="246138" y="1117968"/>
                    <a:pt x="248964" y="1120794"/>
                  </a:cubicBezTo>
                  <a:cubicBezTo>
                    <a:pt x="275119" y="1146949"/>
                    <a:pt x="241678" y="1104736"/>
                    <a:pt x="268914" y="1137419"/>
                  </a:cubicBezTo>
                  <a:cubicBezTo>
                    <a:pt x="271472" y="1140489"/>
                    <a:pt x="272909" y="1144407"/>
                    <a:pt x="275564" y="1147394"/>
                  </a:cubicBezTo>
                  <a:cubicBezTo>
                    <a:pt x="281812" y="1154423"/>
                    <a:pt x="290298" y="1159520"/>
                    <a:pt x="295515" y="1167345"/>
                  </a:cubicBezTo>
                  <a:cubicBezTo>
                    <a:pt x="304382" y="1180645"/>
                    <a:pt x="298840" y="1175103"/>
                    <a:pt x="312140" y="1183970"/>
                  </a:cubicBezTo>
                  <a:cubicBezTo>
                    <a:pt x="315162" y="1188504"/>
                    <a:pt x="320174" y="1197436"/>
                    <a:pt x="325441" y="1200596"/>
                  </a:cubicBezTo>
                  <a:cubicBezTo>
                    <a:pt x="328446" y="1202399"/>
                    <a:pt x="332091" y="1202813"/>
                    <a:pt x="335416" y="1203921"/>
                  </a:cubicBezTo>
                  <a:cubicBezTo>
                    <a:pt x="336524" y="1207246"/>
                    <a:pt x="336263" y="1211418"/>
                    <a:pt x="338741" y="1213896"/>
                  </a:cubicBezTo>
                  <a:cubicBezTo>
                    <a:pt x="355570" y="1230724"/>
                    <a:pt x="376449" y="1232251"/>
                    <a:pt x="398593" y="1237172"/>
                  </a:cubicBezTo>
                  <a:cubicBezTo>
                    <a:pt x="416393" y="1249039"/>
                    <a:pt x="405742" y="1240996"/>
                    <a:pt x="428518" y="1263772"/>
                  </a:cubicBezTo>
                  <a:cubicBezTo>
                    <a:pt x="430735" y="1265989"/>
                    <a:pt x="432365" y="1269021"/>
                    <a:pt x="435169" y="1270423"/>
                  </a:cubicBezTo>
                  <a:lnTo>
                    <a:pt x="448469" y="1277073"/>
                  </a:lnTo>
                  <a:cubicBezTo>
                    <a:pt x="450686" y="1280398"/>
                    <a:pt x="451999" y="1284552"/>
                    <a:pt x="455119" y="1287048"/>
                  </a:cubicBezTo>
                  <a:cubicBezTo>
                    <a:pt x="457856" y="1289237"/>
                    <a:pt x="461959" y="1288806"/>
                    <a:pt x="465094" y="1290373"/>
                  </a:cubicBezTo>
                  <a:cubicBezTo>
                    <a:pt x="468669" y="1292160"/>
                    <a:pt x="471745" y="1294806"/>
                    <a:pt x="475070" y="1297023"/>
                  </a:cubicBezTo>
                  <a:cubicBezTo>
                    <a:pt x="479161" y="1309297"/>
                    <a:pt x="478947" y="1311060"/>
                    <a:pt x="488370" y="1323624"/>
                  </a:cubicBezTo>
                  <a:cubicBezTo>
                    <a:pt x="491191" y="1327386"/>
                    <a:pt x="495612" y="1329773"/>
                    <a:pt x="498345" y="1333599"/>
                  </a:cubicBezTo>
                  <a:cubicBezTo>
                    <a:pt x="501226" y="1337633"/>
                    <a:pt x="502446" y="1342649"/>
                    <a:pt x="504996" y="1346900"/>
                  </a:cubicBezTo>
                  <a:cubicBezTo>
                    <a:pt x="509108" y="1353753"/>
                    <a:pt x="514184" y="1359997"/>
                    <a:pt x="518296" y="1366850"/>
                  </a:cubicBezTo>
                  <a:cubicBezTo>
                    <a:pt x="543607" y="1409036"/>
                    <a:pt x="508593" y="1355621"/>
                    <a:pt x="531596" y="1390126"/>
                  </a:cubicBezTo>
                  <a:cubicBezTo>
                    <a:pt x="532704" y="1397885"/>
                    <a:pt x="532442" y="1405967"/>
                    <a:pt x="534921" y="1413402"/>
                  </a:cubicBezTo>
                  <a:cubicBezTo>
                    <a:pt x="535912" y="1416376"/>
                    <a:pt x="540170" y="1417248"/>
                    <a:pt x="541572" y="1420052"/>
                  </a:cubicBezTo>
                  <a:cubicBezTo>
                    <a:pt x="545924" y="1428755"/>
                    <a:pt x="543316" y="1435150"/>
                    <a:pt x="548222" y="1443327"/>
                  </a:cubicBezTo>
                  <a:cubicBezTo>
                    <a:pt x="551382" y="1448593"/>
                    <a:pt x="560314" y="1453606"/>
                    <a:pt x="564847" y="1456628"/>
                  </a:cubicBezTo>
                  <a:cubicBezTo>
                    <a:pt x="567064" y="1459953"/>
                    <a:pt x="569556" y="1463110"/>
                    <a:pt x="571497" y="1466603"/>
                  </a:cubicBezTo>
                  <a:cubicBezTo>
                    <a:pt x="585037" y="1490974"/>
                    <a:pt x="577993" y="1480387"/>
                    <a:pt x="588123" y="1503179"/>
                  </a:cubicBezTo>
                  <a:cubicBezTo>
                    <a:pt x="590136" y="1507708"/>
                    <a:pt x="592556" y="1512046"/>
                    <a:pt x="594773" y="1516479"/>
                  </a:cubicBezTo>
                  <a:cubicBezTo>
                    <a:pt x="594784" y="1516544"/>
                    <a:pt x="599218" y="1546423"/>
                    <a:pt x="601423" y="1549730"/>
                  </a:cubicBezTo>
                  <a:cubicBezTo>
                    <a:pt x="603640" y="1553055"/>
                    <a:pt x="608073" y="1554163"/>
                    <a:pt x="611398" y="1556380"/>
                  </a:cubicBezTo>
                  <a:cubicBezTo>
                    <a:pt x="613615" y="1561922"/>
                    <a:pt x="615548" y="1567586"/>
                    <a:pt x="618049" y="1573006"/>
                  </a:cubicBezTo>
                  <a:cubicBezTo>
                    <a:pt x="622203" y="1582007"/>
                    <a:pt x="628945" y="1589989"/>
                    <a:pt x="631349" y="1599607"/>
                  </a:cubicBezTo>
                  <a:cubicBezTo>
                    <a:pt x="632457" y="1604040"/>
                    <a:pt x="633419" y="1608513"/>
                    <a:pt x="634674" y="1612907"/>
                  </a:cubicBezTo>
                  <a:cubicBezTo>
                    <a:pt x="635637" y="1616277"/>
                    <a:pt x="637077" y="1619501"/>
                    <a:pt x="637999" y="1622882"/>
                  </a:cubicBezTo>
                  <a:cubicBezTo>
                    <a:pt x="640404" y="1631700"/>
                    <a:pt x="640561" y="1641308"/>
                    <a:pt x="644649" y="1649483"/>
                  </a:cubicBezTo>
                  <a:cubicBezTo>
                    <a:pt x="646866" y="1653916"/>
                    <a:pt x="649459" y="1658181"/>
                    <a:pt x="651300" y="1662783"/>
                  </a:cubicBezTo>
                  <a:cubicBezTo>
                    <a:pt x="653904" y="1669292"/>
                    <a:pt x="655733" y="1676084"/>
                    <a:pt x="657950" y="1682734"/>
                  </a:cubicBezTo>
                  <a:cubicBezTo>
                    <a:pt x="659058" y="1686059"/>
                    <a:pt x="659708" y="1689574"/>
                    <a:pt x="661275" y="1692709"/>
                  </a:cubicBezTo>
                  <a:cubicBezTo>
                    <a:pt x="663492" y="1697143"/>
                    <a:pt x="664752" y="1702202"/>
                    <a:pt x="667925" y="1706010"/>
                  </a:cubicBezTo>
                  <a:cubicBezTo>
                    <a:pt x="672883" y="1711960"/>
                    <a:pt x="681067" y="1713716"/>
                    <a:pt x="687876" y="1715985"/>
                  </a:cubicBezTo>
                  <a:cubicBezTo>
                    <a:pt x="691201" y="1712660"/>
                    <a:pt x="697078" y="1710648"/>
                    <a:pt x="697851" y="1706010"/>
                  </a:cubicBezTo>
                  <a:cubicBezTo>
                    <a:pt x="698508" y="1702068"/>
                    <a:pt x="695102" y="1696901"/>
                    <a:pt x="691201" y="1696034"/>
                  </a:cubicBezTo>
                  <a:cubicBezTo>
                    <a:pt x="683550" y="1694334"/>
                    <a:pt x="675684" y="1698251"/>
                    <a:pt x="667925" y="1699359"/>
                  </a:cubicBezTo>
                  <a:cubicBezTo>
                    <a:pt x="670142" y="1704901"/>
                    <a:pt x="672688" y="1710322"/>
                    <a:pt x="674575" y="1715985"/>
                  </a:cubicBezTo>
                  <a:cubicBezTo>
                    <a:pt x="678771" y="1728572"/>
                    <a:pt x="678277" y="1735479"/>
                    <a:pt x="681225" y="1749236"/>
                  </a:cubicBezTo>
                  <a:cubicBezTo>
                    <a:pt x="683140" y="1758173"/>
                    <a:pt x="687876" y="1775836"/>
                    <a:pt x="687876" y="1775836"/>
                  </a:cubicBezTo>
                  <a:cubicBezTo>
                    <a:pt x="688984" y="1785811"/>
                    <a:pt x="689233" y="1795920"/>
                    <a:pt x="691201" y="1805762"/>
                  </a:cubicBezTo>
                  <a:cubicBezTo>
                    <a:pt x="692576" y="1812636"/>
                    <a:pt x="696151" y="1818912"/>
                    <a:pt x="697851" y="1825713"/>
                  </a:cubicBezTo>
                  <a:lnTo>
                    <a:pt x="704501" y="1852314"/>
                  </a:lnTo>
                  <a:cubicBezTo>
                    <a:pt x="706008" y="1858342"/>
                    <a:pt x="711778" y="1882865"/>
                    <a:pt x="714476" y="1885564"/>
                  </a:cubicBezTo>
                  <a:lnTo>
                    <a:pt x="721126" y="1892215"/>
                  </a:lnTo>
                  <a:lnTo>
                    <a:pt x="727777" y="1912165"/>
                  </a:lnTo>
                  <a:cubicBezTo>
                    <a:pt x="728885" y="1915490"/>
                    <a:pt x="728624" y="1919662"/>
                    <a:pt x="731102" y="1922140"/>
                  </a:cubicBezTo>
                  <a:cubicBezTo>
                    <a:pt x="738978" y="1930017"/>
                    <a:pt x="747293" y="1937464"/>
                    <a:pt x="751052" y="1948741"/>
                  </a:cubicBezTo>
                  <a:cubicBezTo>
                    <a:pt x="752160" y="1952066"/>
                    <a:pt x="752810" y="1955581"/>
                    <a:pt x="754377" y="1958716"/>
                  </a:cubicBezTo>
                  <a:cubicBezTo>
                    <a:pt x="756164" y="1962291"/>
                    <a:pt x="758705" y="1965440"/>
                    <a:pt x="761028" y="1968692"/>
                  </a:cubicBezTo>
                  <a:cubicBezTo>
                    <a:pt x="781644" y="1997554"/>
                    <a:pt x="761985" y="1968464"/>
                    <a:pt x="777653" y="1991967"/>
                  </a:cubicBezTo>
                  <a:cubicBezTo>
                    <a:pt x="779358" y="1997082"/>
                    <a:pt x="784815" y="2006803"/>
                    <a:pt x="777653" y="2011918"/>
                  </a:cubicBezTo>
                  <a:cubicBezTo>
                    <a:pt x="771949" y="2015992"/>
                    <a:pt x="757702" y="2018568"/>
                    <a:pt x="757702" y="2018568"/>
                  </a:cubicBezTo>
                  <a:cubicBezTo>
                    <a:pt x="756134" y="2023272"/>
                    <a:pt x="749352" y="2037669"/>
                    <a:pt x="757702" y="2041844"/>
                  </a:cubicBezTo>
                  <a:cubicBezTo>
                    <a:pt x="761276" y="2043631"/>
                    <a:pt x="764353" y="2037411"/>
                    <a:pt x="767678" y="2035194"/>
                  </a:cubicBezTo>
                  <a:cubicBezTo>
                    <a:pt x="771353" y="2024167"/>
                    <a:pt x="771003" y="2028723"/>
                    <a:pt x="761028" y="2035194"/>
                  </a:cubicBezTo>
                  <a:close/>
                </a:path>
              </a:pathLst>
            </a:custGeom>
            <a:solidFill>
              <a:srgbClr val="FFFF00">
                <a:alpha val="15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68" name="Полилиния 867"/>
            <p:cNvSpPr/>
            <p:nvPr/>
          </p:nvSpPr>
          <p:spPr>
            <a:xfrm>
              <a:off x="3673098" y="578603"/>
              <a:ext cx="2665709" cy="4021138"/>
            </a:xfrm>
            <a:custGeom>
              <a:avLst/>
              <a:gdLst>
                <a:gd name="connsiteX0" fmla="*/ 87824 w 2665709"/>
                <a:gd name="connsiteY0" fmla="*/ 4008895 h 4021138"/>
                <a:gd name="connsiteX1" fmla="*/ 103322 w 2665709"/>
                <a:gd name="connsiteY1" fmla="*/ 3977899 h 4021138"/>
                <a:gd name="connsiteX2" fmla="*/ 118821 w 2665709"/>
                <a:gd name="connsiteY2" fmla="*/ 3967566 h 4021138"/>
                <a:gd name="connsiteX3" fmla="*/ 129153 w 2665709"/>
                <a:gd name="connsiteY3" fmla="*/ 3952068 h 4021138"/>
                <a:gd name="connsiteX4" fmla="*/ 160149 w 2665709"/>
                <a:gd name="connsiteY4" fmla="*/ 3936570 h 4021138"/>
                <a:gd name="connsiteX5" fmla="*/ 216977 w 2665709"/>
                <a:gd name="connsiteY5" fmla="*/ 3941736 h 4021138"/>
                <a:gd name="connsiteX6" fmla="*/ 247973 w 2665709"/>
                <a:gd name="connsiteY6" fmla="*/ 3967566 h 4021138"/>
                <a:gd name="connsiteX7" fmla="*/ 263471 w 2665709"/>
                <a:gd name="connsiteY7" fmla="*/ 3977899 h 4021138"/>
                <a:gd name="connsiteX8" fmla="*/ 309966 w 2665709"/>
                <a:gd name="connsiteY8" fmla="*/ 3988231 h 4021138"/>
                <a:gd name="connsiteX9" fmla="*/ 371960 w 2665709"/>
                <a:gd name="connsiteY9" fmla="*/ 3977899 h 4021138"/>
                <a:gd name="connsiteX10" fmla="*/ 382292 w 2665709"/>
                <a:gd name="connsiteY10" fmla="*/ 3967566 h 4021138"/>
                <a:gd name="connsiteX11" fmla="*/ 397790 w 2665709"/>
                <a:gd name="connsiteY11" fmla="*/ 3962400 h 4021138"/>
                <a:gd name="connsiteX12" fmla="*/ 423621 w 2665709"/>
                <a:gd name="connsiteY12" fmla="*/ 3941736 h 4021138"/>
                <a:gd name="connsiteX13" fmla="*/ 454617 w 2665709"/>
                <a:gd name="connsiteY13" fmla="*/ 3926238 h 4021138"/>
                <a:gd name="connsiteX14" fmla="*/ 464949 w 2665709"/>
                <a:gd name="connsiteY14" fmla="*/ 3915905 h 4021138"/>
                <a:gd name="connsiteX15" fmla="*/ 480448 w 2665709"/>
                <a:gd name="connsiteY15" fmla="*/ 3910739 h 4021138"/>
                <a:gd name="connsiteX16" fmla="*/ 495946 w 2665709"/>
                <a:gd name="connsiteY16" fmla="*/ 3879743 h 4021138"/>
                <a:gd name="connsiteX17" fmla="*/ 506278 w 2665709"/>
                <a:gd name="connsiteY17" fmla="*/ 3828082 h 4021138"/>
                <a:gd name="connsiteX18" fmla="*/ 501112 w 2665709"/>
                <a:gd name="connsiteY18" fmla="*/ 3750590 h 4021138"/>
                <a:gd name="connsiteX19" fmla="*/ 495946 w 2665709"/>
                <a:gd name="connsiteY19" fmla="*/ 3729926 h 4021138"/>
                <a:gd name="connsiteX20" fmla="*/ 475282 w 2665709"/>
                <a:gd name="connsiteY20" fmla="*/ 3678265 h 4021138"/>
                <a:gd name="connsiteX21" fmla="*/ 464949 w 2665709"/>
                <a:gd name="connsiteY21" fmla="*/ 3667933 h 4021138"/>
                <a:gd name="connsiteX22" fmla="*/ 444285 w 2665709"/>
                <a:gd name="connsiteY22" fmla="*/ 3636936 h 4021138"/>
                <a:gd name="connsiteX23" fmla="*/ 423621 w 2665709"/>
                <a:gd name="connsiteY23" fmla="*/ 3611105 h 4021138"/>
                <a:gd name="connsiteX24" fmla="*/ 382292 w 2665709"/>
                <a:gd name="connsiteY24" fmla="*/ 3600773 h 4021138"/>
                <a:gd name="connsiteX25" fmla="*/ 340963 w 2665709"/>
                <a:gd name="connsiteY25" fmla="*/ 3564611 h 4021138"/>
                <a:gd name="connsiteX26" fmla="*/ 330631 w 2665709"/>
                <a:gd name="connsiteY26" fmla="*/ 3554278 h 4021138"/>
                <a:gd name="connsiteX27" fmla="*/ 315133 w 2665709"/>
                <a:gd name="connsiteY27" fmla="*/ 3497451 h 4021138"/>
                <a:gd name="connsiteX28" fmla="*/ 346129 w 2665709"/>
                <a:gd name="connsiteY28" fmla="*/ 3471621 h 4021138"/>
                <a:gd name="connsiteX29" fmla="*/ 377126 w 2665709"/>
                <a:gd name="connsiteY29" fmla="*/ 3461289 h 4021138"/>
                <a:gd name="connsiteX30" fmla="*/ 392624 w 2665709"/>
                <a:gd name="connsiteY30" fmla="*/ 3456122 h 4021138"/>
                <a:gd name="connsiteX31" fmla="*/ 423621 w 2665709"/>
                <a:gd name="connsiteY31" fmla="*/ 3435458 h 4021138"/>
                <a:gd name="connsiteX32" fmla="*/ 454617 w 2665709"/>
                <a:gd name="connsiteY32" fmla="*/ 3419960 h 4021138"/>
                <a:gd name="connsiteX33" fmla="*/ 470116 w 2665709"/>
                <a:gd name="connsiteY33" fmla="*/ 3404461 h 4021138"/>
                <a:gd name="connsiteX34" fmla="*/ 485614 w 2665709"/>
                <a:gd name="connsiteY34" fmla="*/ 3394129 h 4021138"/>
                <a:gd name="connsiteX35" fmla="*/ 490780 w 2665709"/>
                <a:gd name="connsiteY35" fmla="*/ 3378631 h 4021138"/>
                <a:gd name="connsiteX36" fmla="*/ 501112 w 2665709"/>
                <a:gd name="connsiteY36" fmla="*/ 3363133 h 4021138"/>
                <a:gd name="connsiteX37" fmla="*/ 511444 w 2665709"/>
                <a:gd name="connsiteY37" fmla="*/ 3321804 h 4021138"/>
                <a:gd name="connsiteX38" fmla="*/ 521777 w 2665709"/>
                <a:gd name="connsiteY38" fmla="*/ 3311472 h 4021138"/>
                <a:gd name="connsiteX39" fmla="*/ 516610 w 2665709"/>
                <a:gd name="connsiteY39" fmla="*/ 3285641 h 4021138"/>
                <a:gd name="connsiteX40" fmla="*/ 501112 w 2665709"/>
                <a:gd name="connsiteY40" fmla="*/ 3270143 h 4021138"/>
                <a:gd name="connsiteX41" fmla="*/ 480448 w 2665709"/>
                <a:gd name="connsiteY41" fmla="*/ 3254644 h 4021138"/>
                <a:gd name="connsiteX42" fmla="*/ 454617 w 2665709"/>
                <a:gd name="connsiteY42" fmla="*/ 3249478 h 4021138"/>
                <a:gd name="connsiteX43" fmla="*/ 330631 w 2665709"/>
                <a:gd name="connsiteY43" fmla="*/ 3244312 h 4021138"/>
                <a:gd name="connsiteX44" fmla="*/ 320299 w 2665709"/>
                <a:gd name="connsiteY44" fmla="*/ 3223648 h 4021138"/>
                <a:gd name="connsiteX45" fmla="*/ 309966 w 2665709"/>
                <a:gd name="connsiteY45" fmla="*/ 3208150 h 4021138"/>
                <a:gd name="connsiteX46" fmla="*/ 304800 w 2665709"/>
                <a:gd name="connsiteY46" fmla="*/ 3171987 h 4021138"/>
                <a:gd name="connsiteX47" fmla="*/ 299634 w 2665709"/>
                <a:gd name="connsiteY47" fmla="*/ 3156489 h 4021138"/>
                <a:gd name="connsiteX48" fmla="*/ 304800 w 2665709"/>
                <a:gd name="connsiteY48" fmla="*/ 3135824 h 4021138"/>
                <a:gd name="connsiteX49" fmla="*/ 325465 w 2665709"/>
                <a:gd name="connsiteY49" fmla="*/ 3078997 h 4021138"/>
                <a:gd name="connsiteX50" fmla="*/ 340963 w 2665709"/>
                <a:gd name="connsiteY50" fmla="*/ 3068665 h 4021138"/>
                <a:gd name="connsiteX51" fmla="*/ 356461 w 2665709"/>
                <a:gd name="connsiteY51" fmla="*/ 3037668 h 4021138"/>
                <a:gd name="connsiteX52" fmla="*/ 366794 w 2665709"/>
                <a:gd name="connsiteY52" fmla="*/ 3001505 h 4021138"/>
                <a:gd name="connsiteX53" fmla="*/ 371960 w 2665709"/>
                <a:gd name="connsiteY53" fmla="*/ 2794861 h 4021138"/>
                <a:gd name="connsiteX54" fmla="*/ 377126 w 2665709"/>
                <a:gd name="connsiteY54" fmla="*/ 2769031 h 4021138"/>
                <a:gd name="connsiteX55" fmla="*/ 371960 w 2665709"/>
                <a:gd name="connsiteY55" fmla="*/ 2707038 h 4021138"/>
                <a:gd name="connsiteX56" fmla="*/ 366794 w 2665709"/>
                <a:gd name="connsiteY56" fmla="*/ 2691539 h 4021138"/>
                <a:gd name="connsiteX57" fmla="*/ 356461 w 2665709"/>
                <a:gd name="connsiteY57" fmla="*/ 2681207 h 4021138"/>
                <a:gd name="connsiteX58" fmla="*/ 361627 w 2665709"/>
                <a:gd name="connsiteY58" fmla="*/ 2624380 h 4021138"/>
                <a:gd name="connsiteX59" fmla="*/ 382292 w 2665709"/>
                <a:gd name="connsiteY59" fmla="*/ 2598550 h 4021138"/>
                <a:gd name="connsiteX60" fmla="*/ 408122 w 2665709"/>
                <a:gd name="connsiteY60" fmla="*/ 2572719 h 4021138"/>
                <a:gd name="connsiteX61" fmla="*/ 454617 w 2665709"/>
                <a:gd name="connsiteY61" fmla="*/ 2562387 h 4021138"/>
                <a:gd name="connsiteX62" fmla="*/ 470116 w 2665709"/>
                <a:gd name="connsiteY62" fmla="*/ 2557221 h 4021138"/>
                <a:gd name="connsiteX63" fmla="*/ 485614 w 2665709"/>
                <a:gd name="connsiteY63" fmla="*/ 2546889 h 4021138"/>
                <a:gd name="connsiteX64" fmla="*/ 490780 w 2665709"/>
                <a:gd name="connsiteY64" fmla="*/ 2531390 h 4021138"/>
                <a:gd name="connsiteX65" fmla="*/ 511444 w 2665709"/>
                <a:gd name="connsiteY65" fmla="*/ 2500394 h 4021138"/>
                <a:gd name="connsiteX66" fmla="*/ 521777 w 2665709"/>
                <a:gd name="connsiteY66" fmla="*/ 2484895 h 4021138"/>
                <a:gd name="connsiteX67" fmla="*/ 547607 w 2665709"/>
                <a:gd name="connsiteY67" fmla="*/ 2438400 h 4021138"/>
                <a:gd name="connsiteX68" fmla="*/ 573438 w 2665709"/>
                <a:gd name="connsiteY68" fmla="*/ 2412570 h 4021138"/>
                <a:gd name="connsiteX69" fmla="*/ 594102 w 2665709"/>
                <a:gd name="connsiteY69" fmla="*/ 2376407 h 4021138"/>
                <a:gd name="connsiteX70" fmla="*/ 609600 w 2665709"/>
                <a:gd name="connsiteY70" fmla="*/ 2360909 h 4021138"/>
                <a:gd name="connsiteX71" fmla="*/ 635431 w 2665709"/>
                <a:gd name="connsiteY71" fmla="*/ 2314414 h 4021138"/>
                <a:gd name="connsiteX72" fmla="*/ 656095 w 2665709"/>
                <a:gd name="connsiteY72" fmla="*/ 2288583 h 4021138"/>
                <a:gd name="connsiteX73" fmla="*/ 661261 w 2665709"/>
                <a:gd name="connsiteY73" fmla="*/ 2273085 h 4021138"/>
                <a:gd name="connsiteX74" fmla="*/ 671594 w 2665709"/>
                <a:gd name="connsiteY74" fmla="*/ 2262753 h 4021138"/>
                <a:gd name="connsiteX75" fmla="*/ 681926 w 2665709"/>
                <a:gd name="connsiteY75" fmla="*/ 2247255 h 4021138"/>
                <a:gd name="connsiteX76" fmla="*/ 697424 w 2665709"/>
                <a:gd name="connsiteY76" fmla="*/ 2216258 h 4021138"/>
                <a:gd name="connsiteX77" fmla="*/ 702590 w 2665709"/>
                <a:gd name="connsiteY77" fmla="*/ 2200760 h 4021138"/>
                <a:gd name="connsiteX78" fmla="*/ 718088 w 2665709"/>
                <a:gd name="connsiteY78" fmla="*/ 2190428 h 4021138"/>
                <a:gd name="connsiteX79" fmla="*/ 743919 w 2665709"/>
                <a:gd name="connsiteY79" fmla="*/ 2143933 h 4021138"/>
                <a:gd name="connsiteX80" fmla="*/ 769749 w 2665709"/>
                <a:gd name="connsiteY80" fmla="*/ 2118102 h 4021138"/>
                <a:gd name="connsiteX81" fmla="*/ 780082 w 2665709"/>
                <a:gd name="connsiteY81" fmla="*/ 2107770 h 4021138"/>
                <a:gd name="connsiteX82" fmla="*/ 795580 w 2665709"/>
                <a:gd name="connsiteY82" fmla="*/ 2081939 h 4021138"/>
                <a:gd name="connsiteX83" fmla="*/ 821410 w 2665709"/>
                <a:gd name="connsiteY83" fmla="*/ 2056109 h 4021138"/>
                <a:gd name="connsiteX84" fmla="*/ 836909 w 2665709"/>
                <a:gd name="connsiteY84" fmla="*/ 2030278 h 4021138"/>
                <a:gd name="connsiteX85" fmla="*/ 842075 w 2665709"/>
                <a:gd name="connsiteY85" fmla="*/ 2014780 h 4021138"/>
                <a:gd name="connsiteX86" fmla="*/ 857573 w 2665709"/>
                <a:gd name="connsiteY86" fmla="*/ 2009614 h 4021138"/>
                <a:gd name="connsiteX87" fmla="*/ 867905 w 2665709"/>
                <a:gd name="connsiteY87" fmla="*/ 1994116 h 4021138"/>
                <a:gd name="connsiteX88" fmla="*/ 893736 w 2665709"/>
                <a:gd name="connsiteY88" fmla="*/ 1973451 h 4021138"/>
                <a:gd name="connsiteX89" fmla="*/ 904068 w 2665709"/>
                <a:gd name="connsiteY89" fmla="*/ 1957953 h 4021138"/>
                <a:gd name="connsiteX90" fmla="*/ 909234 w 2665709"/>
                <a:gd name="connsiteY90" fmla="*/ 1942455 h 4021138"/>
                <a:gd name="connsiteX91" fmla="*/ 924733 w 2665709"/>
                <a:gd name="connsiteY91" fmla="*/ 1937289 h 4021138"/>
                <a:gd name="connsiteX92" fmla="*/ 935065 w 2665709"/>
                <a:gd name="connsiteY92" fmla="*/ 1926956 h 4021138"/>
                <a:gd name="connsiteX93" fmla="*/ 945397 w 2665709"/>
                <a:gd name="connsiteY93" fmla="*/ 1911458 h 4021138"/>
                <a:gd name="connsiteX94" fmla="*/ 976394 w 2665709"/>
                <a:gd name="connsiteY94" fmla="*/ 1880461 h 4021138"/>
                <a:gd name="connsiteX95" fmla="*/ 1002224 w 2665709"/>
                <a:gd name="connsiteY95" fmla="*/ 1854631 h 4021138"/>
                <a:gd name="connsiteX96" fmla="*/ 1012556 w 2665709"/>
                <a:gd name="connsiteY96" fmla="*/ 1839133 h 4021138"/>
                <a:gd name="connsiteX97" fmla="*/ 1033221 w 2665709"/>
                <a:gd name="connsiteY97" fmla="*/ 1818468 h 4021138"/>
                <a:gd name="connsiteX98" fmla="*/ 1059051 w 2665709"/>
                <a:gd name="connsiteY98" fmla="*/ 1771973 h 4021138"/>
                <a:gd name="connsiteX99" fmla="*/ 1074549 w 2665709"/>
                <a:gd name="connsiteY99" fmla="*/ 1761641 h 4021138"/>
                <a:gd name="connsiteX100" fmla="*/ 1084882 w 2665709"/>
                <a:gd name="connsiteY100" fmla="*/ 1725478 h 4021138"/>
                <a:gd name="connsiteX101" fmla="*/ 1095214 w 2665709"/>
                <a:gd name="connsiteY101" fmla="*/ 1694482 h 4021138"/>
                <a:gd name="connsiteX102" fmla="*/ 1100380 w 2665709"/>
                <a:gd name="connsiteY102" fmla="*/ 1678983 h 4021138"/>
                <a:gd name="connsiteX103" fmla="*/ 1110712 w 2665709"/>
                <a:gd name="connsiteY103" fmla="*/ 1637655 h 4021138"/>
                <a:gd name="connsiteX104" fmla="*/ 1126210 w 2665709"/>
                <a:gd name="connsiteY104" fmla="*/ 1585994 h 4021138"/>
                <a:gd name="connsiteX105" fmla="*/ 1131377 w 2665709"/>
                <a:gd name="connsiteY105" fmla="*/ 1570495 h 4021138"/>
                <a:gd name="connsiteX106" fmla="*/ 1146875 w 2665709"/>
                <a:gd name="connsiteY106" fmla="*/ 1554997 h 4021138"/>
                <a:gd name="connsiteX107" fmla="*/ 1157207 w 2665709"/>
                <a:gd name="connsiteY107" fmla="*/ 1524000 h 4021138"/>
                <a:gd name="connsiteX108" fmla="*/ 1162373 w 2665709"/>
                <a:gd name="connsiteY108" fmla="*/ 1508502 h 4021138"/>
                <a:gd name="connsiteX109" fmla="*/ 1177871 w 2665709"/>
                <a:gd name="connsiteY109" fmla="*/ 1493004 h 4021138"/>
                <a:gd name="connsiteX110" fmla="*/ 1183038 w 2665709"/>
                <a:gd name="connsiteY110" fmla="*/ 1477505 h 4021138"/>
                <a:gd name="connsiteX111" fmla="*/ 1193370 w 2665709"/>
                <a:gd name="connsiteY111" fmla="*/ 1462007 h 4021138"/>
                <a:gd name="connsiteX112" fmla="*/ 1198536 w 2665709"/>
                <a:gd name="connsiteY112" fmla="*/ 1441343 h 4021138"/>
                <a:gd name="connsiteX113" fmla="*/ 1224366 w 2665709"/>
                <a:gd name="connsiteY113" fmla="*/ 1415512 h 4021138"/>
                <a:gd name="connsiteX114" fmla="*/ 1239865 w 2665709"/>
                <a:gd name="connsiteY114" fmla="*/ 1384516 h 4021138"/>
                <a:gd name="connsiteX115" fmla="*/ 1255363 w 2665709"/>
                <a:gd name="connsiteY115" fmla="*/ 1379350 h 4021138"/>
                <a:gd name="connsiteX116" fmla="*/ 1260529 w 2665709"/>
                <a:gd name="connsiteY116" fmla="*/ 1363851 h 4021138"/>
                <a:gd name="connsiteX117" fmla="*/ 1291526 w 2665709"/>
                <a:gd name="connsiteY117" fmla="*/ 1343187 h 4021138"/>
                <a:gd name="connsiteX118" fmla="*/ 1296692 w 2665709"/>
                <a:gd name="connsiteY118" fmla="*/ 1327689 h 4021138"/>
                <a:gd name="connsiteX119" fmla="*/ 1322522 w 2665709"/>
                <a:gd name="connsiteY119" fmla="*/ 1307024 h 4021138"/>
                <a:gd name="connsiteX120" fmla="*/ 1332855 w 2665709"/>
                <a:gd name="connsiteY120" fmla="*/ 1296692 h 4021138"/>
                <a:gd name="connsiteX121" fmla="*/ 1348353 w 2665709"/>
                <a:gd name="connsiteY121" fmla="*/ 1291526 h 4021138"/>
                <a:gd name="connsiteX122" fmla="*/ 1544665 w 2665709"/>
                <a:gd name="connsiteY122" fmla="*/ 1286360 h 4021138"/>
                <a:gd name="connsiteX123" fmla="*/ 1580827 w 2665709"/>
                <a:gd name="connsiteY123" fmla="*/ 1281194 h 4021138"/>
                <a:gd name="connsiteX124" fmla="*/ 1596326 w 2665709"/>
                <a:gd name="connsiteY124" fmla="*/ 1276028 h 4021138"/>
                <a:gd name="connsiteX125" fmla="*/ 1616990 w 2665709"/>
                <a:gd name="connsiteY125" fmla="*/ 1270861 h 4021138"/>
                <a:gd name="connsiteX126" fmla="*/ 1663485 w 2665709"/>
                <a:gd name="connsiteY126" fmla="*/ 1250197 h 4021138"/>
                <a:gd name="connsiteX127" fmla="*/ 1678983 w 2665709"/>
                <a:gd name="connsiteY127" fmla="*/ 1245031 h 4021138"/>
                <a:gd name="connsiteX128" fmla="*/ 1694482 w 2665709"/>
                <a:gd name="connsiteY128" fmla="*/ 1239865 h 4021138"/>
                <a:gd name="connsiteX129" fmla="*/ 1704814 w 2665709"/>
                <a:gd name="connsiteY129" fmla="*/ 1224366 h 4021138"/>
                <a:gd name="connsiteX130" fmla="*/ 1725478 w 2665709"/>
                <a:gd name="connsiteY130" fmla="*/ 1214034 h 4021138"/>
                <a:gd name="connsiteX131" fmla="*/ 1740977 w 2665709"/>
                <a:gd name="connsiteY131" fmla="*/ 1203702 h 4021138"/>
                <a:gd name="connsiteX132" fmla="*/ 1766807 w 2665709"/>
                <a:gd name="connsiteY132" fmla="*/ 1183038 h 4021138"/>
                <a:gd name="connsiteX133" fmla="*/ 1797804 w 2665709"/>
                <a:gd name="connsiteY133" fmla="*/ 1162373 h 4021138"/>
                <a:gd name="connsiteX134" fmla="*/ 1808136 w 2665709"/>
                <a:gd name="connsiteY134" fmla="*/ 1146875 h 4021138"/>
                <a:gd name="connsiteX135" fmla="*/ 1823634 w 2665709"/>
                <a:gd name="connsiteY135" fmla="*/ 1141709 h 4021138"/>
                <a:gd name="connsiteX136" fmla="*/ 1839133 w 2665709"/>
                <a:gd name="connsiteY136" fmla="*/ 1131377 h 4021138"/>
                <a:gd name="connsiteX137" fmla="*/ 1859797 w 2665709"/>
                <a:gd name="connsiteY137" fmla="*/ 1105546 h 4021138"/>
                <a:gd name="connsiteX138" fmla="*/ 1880461 w 2665709"/>
                <a:gd name="connsiteY138" fmla="*/ 1074550 h 4021138"/>
                <a:gd name="connsiteX139" fmla="*/ 1890794 w 2665709"/>
                <a:gd name="connsiteY139" fmla="*/ 1043553 h 4021138"/>
                <a:gd name="connsiteX140" fmla="*/ 1895960 w 2665709"/>
                <a:gd name="connsiteY140" fmla="*/ 1028055 h 4021138"/>
                <a:gd name="connsiteX141" fmla="*/ 1906292 w 2665709"/>
                <a:gd name="connsiteY141" fmla="*/ 1017722 h 4021138"/>
                <a:gd name="connsiteX142" fmla="*/ 1911458 w 2665709"/>
                <a:gd name="connsiteY142" fmla="*/ 1002224 h 4021138"/>
                <a:gd name="connsiteX143" fmla="*/ 1932122 w 2665709"/>
                <a:gd name="connsiteY143" fmla="*/ 971228 h 4021138"/>
                <a:gd name="connsiteX144" fmla="*/ 1937288 w 2665709"/>
                <a:gd name="connsiteY144" fmla="*/ 955729 h 4021138"/>
                <a:gd name="connsiteX145" fmla="*/ 1947621 w 2665709"/>
                <a:gd name="connsiteY145" fmla="*/ 945397 h 4021138"/>
                <a:gd name="connsiteX146" fmla="*/ 1957953 w 2665709"/>
                <a:gd name="connsiteY146" fmla="*/ 929899 h 4021138"/>
                <a:gd name="connsiteX147" fmla="*/ 1963119 w 2665709"/>
                <a:gd name="connsiteY147" fmla="*/ 914400 h 4021138"/>
                <a:gd name="connsiteX148" fmla="*/ 1994116 w 2665709"/>
                <a:gd name="connsiteY148" fmla="*/ 873072 h 4021138"/>
                <a:gd name="connsiteX149" fmla="*/ 1999282 w 2665709"/>
                <a:gd name="connsiteY149" fmla="*/ 857573 h 4021138"/>
                <a:gd name="connsiteX150" fmla="*/ 2019946 w 2665709"/>
                <a:gd name="connsiteY150" fmla="*/ 826577 h 4021138"/>
                <a:gd name="connsiteX151" fmla="*/ 2030278 w 2665709"/>
                <a:gd name="connsiteY151" fmla="*/ 811078 h 4021138"/>
                <a:gd name="connsiteX152" fmla="*/ 2040610 w 2665709"/>
                <a:gd name="connsiteY152" fmla="*/ 795580 h 4021138"/>
                <a:gd name="connsiteX153" fmla="*/ 2045777 w 2665709"/>
                <a:gd name="connsiteY153" fmla="*/ 780082 h 4021138"/>
                <a:gd name="connsiteX154" fmla="*/ 2061275 w 2665709"/>
                <a:gd name="connsiteY154" fmla="*/ 769750 h 4021138"/>
                <a:gd name="connsiteX155" fmla="*/ 2081939 w 2665709"/>
                <a:gd name="connsiteY155" fmla="*/ 743919 h 4021138"/>
                <a:gd name="connsiteX156" fmla="*/ 2097438 w 2665709"/>
                <a:gd name="connsiteY156" fmla="*/ 733587 h 4021138"/>
                <a:gd name="connsiteX157" fmla="*/ 2138766 w 2665709"/>
                <a:gd name="connsiteY157" fmla="*/ 702590 h 4021138"/>
                <a:gd name="connsiteX158" fmla="*/ 2149099 w 2665709"/>
                <a:gd name="connsiteY158" fmla="*/ 692258 h 4021138"/>
                <a:gd name="connsiteX159" fmla="*/ 2164597 w 2665709"/>
                <a:gd name="connsiteY159" fmla="*/ 687092 h 4021138"/>
                <a:gd name="connsiteX160" fmla="*/ 2185261 w 2665709"/>
                <a:gd name="connsiteY160" fmla="*/ 661261 h 4021138"/>
                <a:gd name="connsiteX161" fmla="*/ 2216258 w 2665709"/>
                <a:gd name="connsiteY161" fmla="*/ 650929 h 4021138"/>
                <a:gd name="connsiteX162" fmla="*/ 2236922 w 2665709"/>
                <a:gd name="connsiteY162" fmla="*/ 640597 h 4021138"/>
                <a:gd name="connsiteX163" fmla="*/ 2262753 w 2665709"/>
                <a:gd name="connsiteY163" fmla="*/ 625099 h 4021138"/>
                <a:gd name="connsiteX164" fmla="*/ 2288583 w 2665709"/>
                <a:gd name="connsiteY164" fmla="*/ 599268 h 4021138"/>
                <a:gd name="connsiteX165" fmla="*/ 2298916 w 2665709"/>
                <a:gd name="connsiteY165" fmla="*/ 588936 h 4021138"/>
                <a:gd name="connsiteX166" fmla="*/ 2314414 w 2665709"/>
                <a:gd name="connsiteY166" fmla="*/ 583770 h 4021138"/>
                <a:gd name="connsiteX167" fmla="*/ 2345410 w 2665709"/>
                <a:gd name="connsiteY167" fmla="*/ 552773 h 4021138"/>
                <a:gd name="connsiteX168" fmla="*/ 2355743 w 2665709"/>
                <a:gd name="connsiteY168" fmla="*/ 542441 h 4021138"/>
                <a:gd name="connsiteX169" fmla="*/ 2381573 w 2665709"/>
                <a:gd name="connsiteY169" fmla="*/ 516611 h 4021138"/>
                <a:gd name="connsiteX170" fmla="*/ 2407404 w 2665709"/>
                <a:gd name="connsiteY170" fmla="*/ 501112 h 4021138"/>
                <a:gd name="connsiteX171" fmla="*/ 2422902 w 2665709"/>
                <a:gd name="connsiteY171" fmla="*/ 490780 h 4021138"/>
                <a:gd name="connsiteX172" fmla="*/ 2495227 w 2665709"/>
                <a:gd name="connsiteY172" fmla="*/ 480448 h 4021138"/>
                <a:gd name="connsiteX173" fmla="*/ 2526224 w 2665709"/>
                <a:gd name="connsiteY173" fmla="*/ 470116 h 4021138"/>
                <a:gd name="connsiteX174" fmla="*/ 2536556 w 2665709"/>
                <a:gd name="connsiteY174" fmla="*/ 454617 h 4021138"/>
                <a:gd name="connsiteX175" fmla="*/ 2567553 w 2665709"/>
                <a:gd name="connsiteY175" fmla="*/ 444285 h 4021138"/>
                <a:gd name="connsiteX176" fmla="*/ 2598549 w 2665709"/>
                <a:gd name="connsiteY176" fmla="*/ 423621 h 4021138"/>
                <a:gd name="connsiteX177" fmla="*/ 2614048 w 2665709"/>
                <a:gd name="connsiteY177" fmla="*/ 413289 h 4021138"/>
                <a:gd name="connsiteX178" fmla="*/ 2629546 w 2665709"/>
                <a:gd name="connsiteY178" fmla="*/ 408122 h 4021138"/>
                <a:gd name="connsiteX179" fmla="*/ 2655377 w 2665709"/>
                <a:gd name="connsiteY179" fmla="*/ 387458 h 4021138"/>
                <a:gd name="connsiteX180" fmla="*/ 2665709 w 2665709"/>
                <a:gd name="connsiteY180" fmla="*/ 371960 h 4021138"/>
                <a:gd name="connsiteX181" fmla="*/ 2660543 w 2665709"/>
                <a:gd name="connsiteY181" fmla="*/ 356461 h 4021138"/>
                <a:gd name="connsiteX182" fmla="*/ 2645044 w 2665709"/>
                <a:gd name="connsiteY182" fmla="*/ 351295 h 4021138"/>
                <a:gd name="connsiteX183" fmla="*/ 2629546 w 2665709"/>
                <a:gd name="connsiteY183" fmla="*/ 340963 h 4021138"/>
                <a:gd name="connsiteX184" fmla="*/ 2598549 w 2665709"/>
                <a:gd name="connsiteY184" fmla="*/ 330631 h 4021138"/>
                <a:gd name="connsiteX185" fmla="*/ 2577885 w 2665709"/>
                <a:gd name="connsiteY185" fmla="*/ 304800 h 4021138"/>
                <a:gd name="connsiteX186" fmla="*/ 2557221 w 2665709"/>
                <a:gd name="connsiteY186" fmla="*/ 273804 h 4021138"/>
                <a:gd name="connsiteX187" fmla="*/ 2552055 w 2665709"/>
                <a:gd name="connsiteY187" fmla="*/ 258305 h 4021138"/>
                <a:gd name="connsiteX188" fmla="*/ 2541722 w 2665709"/>
                <a:gd name="connsiteY188" fmla="*/ 247973 h 4021138"/>
                <a:gd name="connsiteX189" fmla="*/ 2536556 w 2665709"/>
                <a:gd name="connsiteY189" fmla="*/ 216977 h 4021138"/>
                <a:gd name="connsiteX190" fmla="*/ 2531390 w 2665709"/>
                <a:gd name="connsiteY190" fmla="*/ 201478 h 4021138"/>
                <a:gd name="connsiteX191" fmla="*/ 2515892 w 2665709"/>
                <a:gd name="connsiteY191" fmla="*/ 165316 h 4021138"/>
                <a:gd name="connsiteX192" fmla="*/ 2479729 w 2665709"/>
                <a:gd name="connsiteY192" fmla="*/ 139485 h 4021138"/>
                <a:gd name="connsiteX193" fmla="*/ 2464231 w 2665709"/>
                <a:gd name="connsiteY193" fmla="*/ 129153 h 4021138"/>
                <a:gd name="connsiteX194" fmla="*/ 2433234 w 2665709"/>
                <a:gd name="connsiteY194" fmla="*/ 118821 h 4021138"/>
                <a:gd name="connsiteX195" fmla="*/ 2402238 w 2665709"/>
                <a:gd name="connsiteY195" fmla="*/ 108489 h 4021138"/>
                <a:gd name="connsiteX196" fmla="*/ 2386739 w 2665709"/>
                <a:gd name="connsiteY196" fmla="*/ 103322 h 4021138"/>
                <a:gd name="connsiteX197" fmla="*/ 2371241 w 2665709"/>
                <a:gd name="connsiteY197" fmla="*/ 92990 h 4021138"/>
                <a:gd name="connsiteX198" fmla="*/ 2340244 w 2665709"/>
                <a:gd name="connsiteY198" fmla="*/ 87824 h 4021138"/>
                <a:gd name="connsiteX199" fmla="*/ 2293749 w 2665709"/>
                <a:gd name="connsiteY199" fmla="*/ 72326 h 4021138"/>
                <a:gd name="connsiteX200" fmla="*/ 2278251 w 2665709"/>
                <a:gd name="connsiteY200" fmla="*/ 67160 h 4021138"/>
                <a:gd name="connsiteX201" fmla="*/ 2262753 w 2665709"/>
                <a:gd name="connsiteY201" fmla="*/ 56828 h 4021138"/>
                <a:gd name="connsiteX202" fmla="*/ 2231756 w 2665709"/>
                <a:gd name="connsiteY202" fmla="*/ 46495 h 4021138"/>
                <a:gd name="connsiteX203" fmla="*/ 2216258 w 2665709"/>
                <a:gd name="connsiteY203" fmla="*/ 36163 h 4021138"/>
                <a:gd name="connsiteX204" fmla="*/ 2200760 w 2665709"/>
                <a:gd name="connsiteY204" fmla="*/ 30997 h 4021138"/>
                <a:gd name="connsiteX205" fmla="*/ 2190427 w 2665709"/>
                <a:gd name="connsiteY205" fmla="*/ 20665 h 4021138"/>
                <a:gd name="connsiteX206" fmla="*/ 2159431 w 2665709"/>
                <a:gd name="connsiteY206" fmla="*/ 10333 h 4021138"/>
                <a:gd name="connsiteX207" fmla="*/ 2143933 w 2665709"/>
                <a:gd name="connsiteY207" fmla="*/ 5166 h 4021138"/>
                <a:gd name="connsiteX208" fmla="*/ 2128434 w 2665709"/>
                <a:gd name="connsiteY208" fmla="*/ 0 h 4021138"/>
                <a:gd name="connsiteX209" fmla="*/ 1999282 w 2665709"/>
                <a:gd name="connsiteY209" fmla="*/ 5166 h 4021138"/>
                <a:gd name="connsiteX210" fmla="*/ 1988949 w 2665709"/>
                <a:gd name="connsiteY210" fmla="*/ 15499 h 4021138"/>
                <a:gd name="connsiteX211" fmla="*/ 1968285 w 2665709"/>
                <a:gd name="connsiteY211" fmla="*/ 20665 h 4021138"/>
                <a:gd name="connsiteX212" fmla="*/ 1952787 w 2665709"/>
                <a:gd name="connsiteY212" fmla="*/ 30997 h 4021138"/>
                <a:gd name="connsiteX213" fmla="*/ 1937288 w 2665709"/>
                <a:gd name="connsiteY213" fmla="*/ 36163 h 4021138"/>
                <a:gd name="connsiteX214" fmla="*/ 1926956 w 2665709"/>
                <a:gd name="connsiteY214" fmla="*/ 51661 h 4021138"/>
                <a:gd name="connsiteX215" fmla="*/ 1901126 w 2665709"/>
                <a:gd name="connsiteY215" fmla="*/ 72326 h 4021138"/>
                <a:gd name="connsiteX216" fmla="*/ 1890794 w 2665709"/>
                <a:gd name="connsiteY216" fmla="*/ 87824 h 4021138"/>
                <a:gd name="connsiteX217" fmla="*/ 1864963 w 2665709"/>
                <a:gd name="connsiteY217" fmla="*/ 108489 h 4021138"/>
                <a:gd name="connsiteX218" fmla="*/ 1844299 w 2665709"/>
                <a:gd name="connsiteY218" fmla="*/ 139485 h 4021138"/>
                <a:gd name="connsiteX219" fmla="*/ 1833966 w 2665709"/>
                <a:gd name="connsiteY219" fmla="*/ 154983 h 4021138"/>
                <a:gd name="connsiteX220" fmla="*/ 1823634 w 2665709"/>
                <a:gd name="connsiteY220" fmla="*/ 185980 h 4021138"/>
                <a:gd name="connsiteX221" fmla="*/ 1818468 w 2665709"/>
                <a:gd name="connsiteY221" fmla="*/ 201478 h 4021138"/>
                <a:gd name="connsiteX222" fmla="*/ 1808136 w 2665709"/>
                <a:gd name="connsiteY222" fmla="*/ 289302 h 4021138"/>
                <a:gd name="connsiteX223" fmla="*/ 1797804 w 2665709"/>
                <a:gd name="connsiteY223" fmla="*/ 304800 h 4021138"/>
                <a:gd name="connsiteX224" fmla="*/ 1792638 w 2665709"/>
                <a:gd name="connsiteY224" fmla="*/ 320299 h 4021138"/>
                <a:gd name="connsiteX225" fmla="*/ 1777139 w 2665709"/>
                <a:gd name="connsiteY225" fmla="*/ 325465 h 4021138"/>
                <a:gd name="connsiteX226" fmla="*/ 1761641 w 2665709"/>
                <a:gd name="connsiteY226" fmla="*/ 335797 h 4021138"/>
                <a:gd name="connsiteX227" fmla="*/ 1746143 w 2665709"/>
                <a:gd name="connsiteY227" fmla="*/ 340963 h 4021138"/>
                <a:gd name="connsiteX228" fmla="*/ 1678983 w 2665709"/>
                <a:gd name="connsiteY228" fmla="*/ 351295 h 4021138"/>
                <a:gd name="connsiteX229" fmla="*/ 1632488 w 2665709"/>
                <a:gd name="connsiteY229" fmla="*/ 361628 h 4021138"/>
                <a:gd name="connsiteX230" fmla="*/ 1616990 w 2665709"/>
                <a:gd name="connsiteY230" fmla="*/ 371960 h 4021138"/>
                <a:gd name="connsiteX231" fmla="*/ 1591160 w 2665709"/>
                <a:gd name="connsiteY231" fmla="*/ 377126 h 4021138"/>
                <a:gd name="connsiteX232" fmla="*/ 1570495 w 2665709"/>
                <a:gd name="connsiteY232" fmla="*/ 382292 h 4021138"/>
                <a:gd name="connsiteX233" fmla="*/ 1554997 w 2665709"/>
                <a:gd name="connsiteY233" fmla="*/ 387458 h 4021138"/>
                <a:gd name="connsiteX234" fmla="*/ 1518834 w 2665709"/>
                <a:gd name="connsiteY234" fmla="*/ 397790 h 4021138"/>
                <a:gd name="connsiteX235" fmla="*/ 1472339 w 2665709"/>
                <a:gd name="connsiteY235" fmla="*/ 418455 h 4021138"/>
                <a:gd name="connsiteX236" fmla="*/ 1456841 w 2665709"/>
                <a:gd name="connsiteY236" fmla="*/ 423621 h 4021138"/>
                <a:gd name="connsiteX237" fmla="*/ 1441343 w 2665709"/>
                <a:gd name="connsiteY237" fmla="*/ 428787 h 4021138"/>
                <a:gd name="connsiteX238" fmla="*/ 1405180 w 2665709"/>
                <a:gd name="connsiteY238" fmla="*/ 454617 h 4021138"/>
                <a:gd name="connsiteX239" fmla="*/ 1374183 w 2665709"/>
                <a:gd name="connsiteY239" fmla="*/ 475282 h 4021138"/>
                <a:gd name="connsiteX240" fmla="*/ 1358685 w 2665709"/>
                <a:gd name="connsiteY240" fmla="*/ 485614 h 4021138"/>
                <a:gd name="connsiteX241" fmla="*/ 1327688 w 2665709"/>
                <a:gd name="connsiteY241" fmla="*/ 511444 h 4021138"/>
                <a:gd name="connsiteX242" fmla="*/ 1317356 w 2665709"/>
                <a:gd name="connsiteY242" fmla="*/ 521777 h 4021138"/>
                <a:gd name="connsiteX243" fmla="*/ 1286360 w 2665709"/>
                <a:gd name="connsiteY243" fmla="*/ 542441 h 4021138"/>
                <a:gd name="connsiteX244" fmla="*/ 1270861 w 2665709"/>
                <a:gd name="connsiteY244" fmla="*/ 552773 h 4021138"/>
                <a:gd name="connsiteX245" fmla="*/ 1260529 w 2665709"/>
                <a:gd name="connsiteY245" fmla="*/ 568272 h 4021138"/>
                <a:gd name="connsiteX246" fmla="*/ 1245031 w 2665709"/>
                <a:gd name="connsiteY246" fmla="*/ 573438 h 4021138"/>
                <a:gd name="connsiteX247" fmla="*/ 1229533 w 2665709"/>
                <a:gd name="connsiteY247" fmla="*/ 583770 h 4021138"/>
                <a:gd name="connsiteX248" fmla="*/ 1224366 w 2665709"/>
                <a:gd name="connsiteY248" fmla="*/ 599268 h 4021138"/>
                <a:gd name="connsiteX249" fmla="*/ 1193370 w 2665709"/>
                <a:gd name="connsiteY249" fmla="*/ 619933 h 4021138"/>
                <a:gd name="connsiteX250" fmla="*/ 1177871 w 2665709"/>
                <a:gd name="connsiteY250" fmla="*/ 630265 h 4021138"/>
                <a:gd name="connsiteX251" fmla="*/ 1146875 w 2665709"/>
                <a:gd name="connsiteY251" fmla="*/ 656095 h 4021138"/>
                <a:gd name="connsiteX252" fmla="*/ 1126210 w 2665709"/>
                <a:gd name="connsiteY252" fmla="*/ 676760 h 4021138"/>
                <a:gd name="connsiteX253" fmla="*/ 1110712 w 2665709"/>
                <a:gd name="connsiteY253" fmla="*/ 692258 h 4021138"/>
                <a:gd name="connsiteX254" fmla="*/ 1095214 w 2665709"/>
                <a:gd name="connsiteY254" fmla="*/ 702590 h 4021138"/>
                <a:gd name="connsiteX255" fmla="*/ 1084882 w 2665709"/>
                <a:gd name="connsiteY255" fmla="*/ 718089 h 4021138"/>
                <a:gd name="connsiteX256" fmla="*/ 1069383 w 2665709"/>
                <a:gd name="connsiteY256" fmla="*/ 723255 h 4021138"/>
                <a:gd name="connsiteX257" fmla="*/ 1059051 w 2665709"/>
                <a:gd name="connsiteY257" fmla="*/ 754251 h 4021138"/>
                <a:gd name="connsiteX258" fmla="*/ 1048719 w 2665709"/>
                <a:gd name="connsiteY258" fmla="*/ 774916 h 4021138"/>
                <a:gd name="connsiteX259" fmla="*/ 1043553 w 2665709"/>
                <a:gd name="connsiteY259" fmla="*/ 790414 h 4021138"/>
                <a:gd name="connsiteX260" fmla="*/ 1022888 w 2665709"/>
                <a:gd name="connsiteY260" fmla="*/ 821411 h 4021138"/>
                <a:gd name="connsiteX261" fmla="*/ 1012556 w 2665709"/>
                <a:gd name="connsiteY261" fmla="*/ 852407 h 4021138"/>
                <a:gd name="connsiteX262" fmla="*/ 1007390 w 2665709"/>
                <a:gd name="connsiteY262" fmla="*/ 867905 h 4021138"/>
                <a:gd name="connsiteX263" fmla="*/ 997058 w 2665709"/>
                <a:gd name="connsiteY263" fmla="*/ 888570 h 4021138"/>
                <a:gd name="connsiteX264" fmla="*/ 991892 w 2665709"/>
                <a:gd name="connsiteY264" fmla="*/ 909234 h 4021138"/>
                <a:gd name="connsiteX265" fmla="*/ 981560 w 2665709"/>
                <a:gd name="connsiteY265" fmla="*/ 960895 h 4021138"/>
                <a:gd name="connsiteX266" fmla="*/ 971227 w 2665709"/>
                <a:gd name="connsiteY266" fmla="*/ 991892 h 4021138"/>
                <a:gd name="connsiteX267" fmla="*/ 940231 w 2665709"/>
                <a:gd name="connsiteY267" fmla="*/ 1012556 h 4021138"/>
                <a:gd name="connsiteX268" fmla="*/ 919566 w 2665709"/>
                <a:gd name="connsiteY268" fmla="*/ 1033221 h 4021138"/>
                <a:gd name="connsiteX269" fmla="*/ 898902 w 2665709"/>
                <a:gd name="connsiteY269" fmla="*/ 1038387 h 4021138"/>
                <a:gd name="connsiteX270" fmla="*/ 883404 w 2665709"/>
                <a:gd name="connsiteY270" fmla="*/ 1048719 h 4021138"/>
                <a:gd name="connsiteX271" fmla="*/ 862739 w 2665709"/>
                <a:gd name="connsiteY271" fmla="*/ 1074550 h 4021138"/>
                <a:gd name="connsiteX272" fmla="*/ 847241 w 2665709"/>
                <a:gd name="connsiteY272" fmla="*/ 1079716 h 4021138"/>
                <a:gd name="connsiteX273" fmla="*/ 836909 w 2665709"/>
                <a:gd name="connsiteY273" fmla="*/ 1110712 h 4021138"/>
                <a:gd name="connsiteX274" fmla="*/ 831743 w 2665709"/>
                <a:gd name="connsiteY274" fmla="*/ 1126211 h 4021138"/>
                <a:gd name="connsiteX275" fmla="*/ 821410 w 2665709"/>
                <a:gd name="connsiteY275" fmla="*/ 1198536 h 4021138"/>
                <a:gd name="connsiteX276" fmla="*/ 805912 w 2665709"/>
                <a:gd name="connsiteY276" fmla="*/ 1245031 h 4021138"/>
                <a:gd name="connsiteX277" fmla="*/ 800746 w 2665709"/>
                <a:gd name="connsiteY277" fmla="*/ 1260529 h 4021138"/>
                <a:gd name="connsiteX278" fmla="*/ 785248 w 2665709"/>
                <a:gd name="connsiteY278" fmla="*/ 1291526 h 4021138"/>
                <a:gd name="connsiteX279" fmla="*/ 769749 w 2665709"/>
                <a:gd name="connsiteY279" fmla="*/ 1296692 h 4021138"/>
                <a:gd name="connsiteX280" fmla="*/ 738753 w 2665709"/>
                <a:gd name="connsiteY280" fmla="*/ 1317356 h 4021138"/>
                <a:gd name="connsiteX281" fmla="*/ 718088 w 2665709"/>
                <a:gd name="connsiteY281" fmla="*/ 1338021 h 4021138"/>
                <a:gd name="connsiteX282" fmla="*/ 702590 w 2665709"/>
                <a:gd name="connsiteY282" fmla="*/ 1343187 h 4021138"/>
                <a:gd name="connsiteX283" fmla="*/ 671594 w 2665709"/>
                <a:gd name="connsiteY283" fmla="*/ 1363851 h 4021138"/>
                <a:gd name="connsiteX284" fmla="*/ 656095 w 2665709"/>
                <a:gd name="connsiteY284" fmla="*/ 1394848 h 4021138"/>
                <a:gd name="connsiteX285" fmla="*/ 640597 w 2665709"/>
                <a:gd name="connsiteY285" fmla="*/ 1405180 h 4021138"/>
                <a:gd name="connsiteX286" fmla="*/ 614766 w 2665709"/>
                <a:gd name="connsiteY286" fmla="*/ 1482672 h 4021138"/>
                <a:gd name="connsiteX287" fmla="*/ 609600 w 2665709"/>
                <a:gd name="connsiteY287" fmla="*/ 1498170 h 4021138"/>
                <a:gd name="connsiteX288" fmla="*/ 604434 w 2665709"/>
                <a:gd name="connsiteY288" fmla="*/ 1513668 h 4021138"/>
                <a:gd name="connsiteX289" fmla="*/ 588936 w 2665709"/>
                <a:gd name="connsiteY289" fmla="*/ 1524000 h 4021138"/>
                <a:gd name="connsiteX290" fmla="*/ 568271 w 2665709"/>
                <a:gd name="connsiteY290" fmla="*/ 1544665 h 4021138"/>
                <a:gd name="connsiteX291" fmla="*/ 537275 w 2665709"/>
                <a:gd name="connsiteY291" fmla="*/ 1554997 h 4021138"/>
                <a:gd name="connsiteX292" fmla="*/ 521777 w 2665709"/>
                <a:gd name="connsiteY292" fmla="*/ 1560163 h 4021138"/>
                <a:gd name="connsiteX293" fmla="*/ 495946 w 2665709"/>
                <a:gd name="connsiteY293" fmla="*/ 1591160 h 4021138"/>
                <a:gd name="connsiteX294" fmla="*/ 480448 w 2665709"/>
                <a:gd name="connsiteY294" fmla="*/ 1601492 h 4021138"/>
                <a:gd name="connsiteX295" fmla="*/ 475282 w 2665709"/>
                <a:gd name="connsiteY295" fmla="*/ 1616990 h 4021138"/>
                <a:gd name="connsiteX296" fmla="*/ 444285 w 2665709"/>
                <a:gd name="connsiteY296" fmla="*/ 1658319 h 4021138"/>
                <a:gd name="connsiteX297" fmla="*/ 433953 w 2665709"/>
                <a:gd name="connsiteY297" fmla="*/ 1689316 h 4021138"/>
                <a:gd name="connsiteX298" fmla="*/ 423621 w 2665709"/>
                <a:gd name="connsiteY298" fmla="*/ 1735811 h 4021138"/>
                <a:gd name="connsiteX299" fmla="*/ 428787 w 2665709"/>
                <a:gd name="connsiteY299" fmla="*/ 1808136 h 4021138"/>
                <a:gd name="connsiteX300" fmla="*/ 439119 w 2665709"/>
                <a:gd name="connsiteY300" fmla="*/ 1890794 h 4021138"/>
                <a:gd name="connsiteX301" fmla="*/ 423621 w 2665709"/>
                <a:gd name="connsiteY301" fmla="*/ 1994116 h 4021138"/>
                <a:gd name="connsiteX302" fmla="*/ 413288 w 2665709"/>
                <a:gd name="connsiteY302" fmla="*/ 2014780 h 4021138"/>
                <a:gd name="connsiteX303" fmla="*/ 392624 w 2665709"/>
                <a:gd name="connsiteY303" fmla="*/ 2045777 h 4021138"/>
                <a:gd name="connsiteX304" fmla="*/ 371960 w 2665709"/>
                <a:gd name="connsiteY304" fmla="*/ 2076773 h 4021138"/>
                <a:gd name="connsiteX305" fmla="*/ 366794 w 2665709"/>
                <a:gd name="connsiteY305" fmla="*/ 2092272 h 4021138"/>
                <a:gd name="connsiteX306" fmla="*/ 356461 w 2665709"/>
                <a:gd name="connsiteY306" fmla="*/ 2102604 h 4021138"/>
                <a:gd name="connsiteX307" fmla="*/ 340963 w 2665709"/>
                <a:gd name="connsiteY307" fmla="*/ 2133600 h 4021138"/>
                <a:gd name="connsiteX308" fmla="*/ 330631 w 2665709"/>
                <a:gd name="connsiteY308" fmla="*/ 2143933 h 4021138"/>
                <a:gd name="connsiteX309" fmla="*/ 320299 w 2665709"/>
                <a:gd name="connsiteY309" fmla="*/ 2159431 h 4021138"/>
                <a:gd name="connsiteX310" fmla="*/ 304800 w 2665709"/>
                <a:gd name="connsiteY310" fmla="*/ 2164597 h 4021138"/>
                <a:gd name="connsiteX311" fmla="*/ 278970 w 2665709"/>
                <a:gd name="connsiteY311" fmla="*/ 2195594 h 4021138"/>
                <a:gd name="connsiteX312" fmla="*/ 263471 w 2665709"/>
                <a:gd name="connsiteY312" fmla="*/ 2200760 h 4021138"/>
                <a:gd name="connsiteX313" fmla="*/ 253139 w 2665709"/>
                <a:gd name="connsiteY313" fmla="*/ 2381573 h 4021138"/>
                <a:gd name="connsiteX314" fmla="*/ 232475 w 2665709"/>
                <a:gd name="connsiteY314" fmla="*/ 2412570 h 4021138"/>
                <a:gd name="connsiteX315" fmla="*/ 211810 w 2665709"/>
                <a:gd name="connsiteY315" fmla="*/ 2438400 h 4021138"/>
                <a:gd name="connsiteX316" fmla="*/ 154983 w 2665709"/>
                <a:gd name="connsiteY316" fmla="*/ 2459065 h 4021138"/>
                <a:gd name="connsiteX317" fmla="*/ 139485 w 2665709"/>
                <a:gd name="connsiteY317" fmla="*/ 2464231 h 4021138"/>
                <a:gd name="connsiteX318" fmla="*/ 82658 w 2665709"/>
                <a:gd name="connsiteY318" fmla="*/ 2490061 h 4021138"/>
                <a:gd name="connsiteX319" fmla="*/ 72326 w 2665709"/>
                <a:gd name="connsiteY319" fmla="*/ 2639878 h 4021138"/>
                <a:gd name="connsiteX320" fmla="*/ 46495 w 2665709"/>
                <a:gd name="connsiteY320" fmla="*/ 2676041 h 4021138"/>
                <a:gd name="connsiteX321" fmla="*/ 41329 w 2665709"/>
                <a:gd name="connsiteY321" fmla="*/ 2691539 h 4021138"/>
                <a:gd name="connsiteX322" fmla="*/ 25831 w 2665709"/>
                <a:gd name="connsiteY322" fmla="*/ 2696705 h 4021138"/>
                <a:gd name="connsiteX323" fmla="*/ 10333 w 2665709"/>
                <a:gd name="connsiteY323" fmla="*/ 2743200 h 4021138"/>
                <a:gd name="connsiteX324" fmla="*/ 15499 w 2665709"/>
                <a:gd name="connsiteY324" fmla="*/ 2779363 h 4021138"/>
                <a:gd name="connsiteX325" fmla="*/ 20665 w 2665709"/>
                <a:gd name="connsiteY325" fmla="*/ 2794861 h 4021138"/>
                <a:gd name="connsiteX326" fmla="*/ 25831 w 2665709"/>
                <a:gd name="connsiteY326" fmla="*/ 2825858 h 4021138"/>
                <a:gd name="connsiteX327" fmla="*/ 36163 w 2665709"/>
                <a:gd name="connsiteY327" fmla="*/ 2862021 h 4021138"/>
                <a:gd name="connsiteX328" fmla="*/ 41329 w 2665709"/>
                <a:gd name="connsiteY328" fmla="*/ 2887851 h 4021138"/>
                <a:gd name="connsiteX329" fmla="*/ 51661 w 2665709"/>
                <a:gd name="connsiteY329" fmla="*/ 2903350 h 4021138"/>
                <a:gd name="connsiteX330" fmla="*/ 72326 w 2665709"/>
                <a:gd name="connsiteY330" fmla="*/ 2949844 h 4021138"/>
                <a:gd name="connsiteX331" fmla="*/ 77492 w 2665709"/>
                <a:gd name="connsiteY331" fmla="*/ 2965343 h 4021138"/>
                <a:gd name="connsiteX332" fmla="*/ 87824 w 2665709"/>
                <a:gd name="connsiteY332" fmla="*/ 2980841 h 4021138"/>
                <a:gd name="connsiteX333" fmla="*/ 98156 w 2665709"/>
                <a:gd name="connsiteY333" fmla="*/ 3011838 h 4021138"/>
                <a:gd name="connsiteX334" fmla="*/ 103322 w 2665709"/>
                <a:gd name="connsiteY334" fmla="*/ 3053166 h 4021138"/>
                <a:gd name="connsiteX335" fmla="*/ 108488 w 2665709"/>
                <a:gd name="connsiteY335" fmla="*/ 3068665 h 4021138"/>
                <a:gd name="connsiteX336" fmla="*/ 123987 w 2665709"/>
                <a:gd name="connsiteY336" fmla="*/ 3109994 h 4021138"/>
                <a:gd name="connsiteX337" fmla="*/ 123987 w 2665709"/>
                <a:gd name="connsiteY337" fmla="*/ 3368299 h 4021138"/>
                <a:gd name="connsiteX338" fmla="*/ 113655 w 2665709"/>
                <a:gd name="connsiteY338" fmla="*/ 3388963 h 4021138"/>
                <a:gd name="connsiteX339" fmla="*/ 103322 w 2665709"/>
                <a:gd name="connsiteY339" fmla="*/ 3435458 h 4021138"/>
                <a:gd name="connsiteX340" fmla="*/ 82658 w 2665709"/>
                <a:gd name="connsiteY340" fmla="*/ 3476787 h 4021138"/>
                <a:gd name="connsiteX341" fmla="*/ 67160 w 2665709"/>
                <a:gd name="connsiteY341" fmla="*/ 3528448 h 4021138"/>
                <a:gd name="connsiteX342" fmla="*/ 61994 w 2665709"/>
                <a:gd name="connsiteY342" fmla="*/ 3549112 h 4021138"/>
                <a:gd name="connsiteX343" fmla="*/ 56827 w 2665709"/>
                <a:gd name="connsiteY343" fmla="*/ 3564611 h 4021138"/>
                <a:gd name="connsiteX344" fmla="*/ 51661 w 2665709"/>
                <a:gd name="connsiteY344" fmla="*/ 3595607 h 4021138"/>
                <a:gd name="connsiteX345" fmla="*/ 46495 w 2665709"/>
                <a:gd name="connsiteY345" fmla="*/ 3611105 h 4021138"/>
                <a:gd name="connsiteX346" fmla="*/ 41329 w 2665709"/>
                <a:gd name="connsiteY346" fmla="*/ 3642102 h 4021138"/>
                <a:gd name="connsiteX347" fmla="*/ 25831 w 2665709"/>
                <a:gd name="connsiteY347" fmla="*/ 3693763 h 4021138"/>
                <a:gd name="connsiteX348" fmla="*/ 10333 w 2665709"/>
                <a:gd name="connsiteY348" fmla="*/ 3724760 h 4021138"/>
                <a:gd name="connsiteX349" fmla="*/ 0 w 2665709"/>
                <a:gd name="connsiteY349" fmla="*/ 3755756 h 4021138"/>
                <a:gd name="connsiteX350" fmla="*/ 15499 w 2665709"/>
                <a:gd name="connsiteY350" fmla="*/ 3879743 h 4021138"/>
                <a:gd name="connsiteX351" fmla="*/ 25831 w 2665709"/>
                <a:gd name="connsiteY351" fmla="*/ 3895241 h 4021138"/>
                <a:gd name="connsiteX352" fmla="*/ 41329 w 2665709"/>
                <a:gd name="connsiteY352" fmla="*/ 3926238 h 4021138"/>
                <a:gd name="connsiteX353" fmla="*/ 56827 w 2665709"/>
                <a:gd name="connsiteY353" fmla="*/ 3962400 h 4021138"/>
                <a:gd name="connsiteX354" fmla="*/ 67160 w 2665709"/>
                <a:gd name="connsiteY354" fmla="*/ 3998563 h 4021138"/>
                <a:gd name="connsiteX355" fmla="*/ 87824 w 2665709"/>
                <a:gd name="connsiteY355" fmla="*/ 4008895 h 40211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</a:cxnLst>
              <a:rect l="l" t="t" r="r" b="b"/>
              <a:pathLst>
                <a:path w="2665709" h="4021138">
                  <a:moveTo>
                    <a:pt x="87824" y="4008895"/>
                  </a:moveTo>
                  <a:cubicBezTo>
                    <a:pt x="93851" y="4005451"/>
                    <a:pt x="93308" y="3987913"/>
                    <a:pt x="103322" y="3977899"/>
                  </a:cubicBezTo>
                  <a:cubicBezTo>
                    <a:pt x="107713" y="3973508"/>
                    <a:pt x="113655" y="3971010"/>
                    <a:pt x="118821" y="3967566"/>
                  </a:cubicBezTo>
                  <a:cubicBezTo>
                    <a:pt x="122265" y="3962400"/>
                    <a:pt x="124763" y="3956458"/>
                    <a:pt x="129153" y="3952068"/>
                  </a:cubicBezTo>
                  <a:cubicBezTo>
                    <a:pt x="139167" y="3942054"/>
                    <a:pt x="147544" y="3940772"/>
                    <a:pt x="160149" y="3936570"/>
                  </a:cubicBezTo>
                  <a:cubicBezTo>
                    <a:pt x="179092" y="3938292"/>
                    <a:pt x="198378" y="3937751"/>
                    <a:pt x="216977" y="3941736"/>
                  </a:cubicBezTo>
                  <a:cubicBezTo>
                    <a:pt x="227336" y="3943956"/>
                    <a:pt x="241284" y="3961992"/>
                    <a:pt x="247973" y="3967566"/>
                  </a:cubicBezTo>
                  <a:cubicBezTo>
                    <a:pt x="252743" y="3971541"/>
                    <a:pt x="257918" y="3975122"/>
                    <a:pt x="263471" y="3977899"/>
                  </a:cubicBezTo>
                  <a:cubicBezTo>
                    <a:pt x="276187" y="3984257"/>
                    <a:pt x="298065" y="3986247"/>
                    <a:pt x="309966" y="3988231"/>
                  </a:cubicBezTo>
                  <a:cubicBezTo>
                    <a:pt x="312917" y="3987809"/>
                    <a:pt x="364407" y="3981136"/>
                    <a:pt x="371960" y="3977899"/>
                  </a:cubicBezTo>
                  <a:cubicBezTo>
                    <a:pt x="376437" y="3975980"/>
                    <a:pt x="378115" y="3970072"/>
                    <a:pt x="382292" y="3967566"/>
                  </a:cubicBezTo>
                  <a:cubicBezTo>
                    <a:pt x="386961" y="3964764"/>
                    <a:pt x="392919" y="3964835"/>
                    <a:pt x="397790" y="3962400"/>
                  </a:cubicBezTo>
                  <a:cubicBezTo>
                    <a:pt x="418987" y="3951801"/>
                    <a:pt x="407606" y="3954548"/>
                    <a:pt x="423621" y="3941736"/>
                  </a:cubicBezTo>
                  <a:cubicBezTo>
                    <a:pt x="437928" y="3930291"/>
                    <a:pt x="438247" y="3931695"/>
                    <a:pt x="454617" y="3926238"/>
                  </a:cubicBezTo>
                  <a:cubicBezTo>
                    <a:pt x="458061" y="3922794"/>
                    <a:pt x="460772" y="3918411"/>
                    <a:pt x="464949" y="3915905"/>
                  </a:cubicBezTo>
                  <a:cubicBezTo>
                    <a:pt x="469619" y="3913103"/>
                    <a:pt x="476196" y="3914141"/>
                    <a:pt x="480448" y="3910739"/>
                  </a:cubicBezTo>
                  <a:cubicBezTo>
                    <a:pt x="488088" y="3904627"/>
                    <a:pt x="493827" y="3888925"/>
                    <a:pt x="495946" y="3879743"/>
                  </a:cubicBezTo>
                  <a:cubicBezTo>
                    <a:pt x="499895" y="3862631"/>
                    <a:pt x="506278" y="3828082"/>
                    <a:pt x="506278" y="3828082"/>
                  </a:cubicBezTo>
                  <a:cubicBezTo>
                    <a:pt x="504556" y="3802251"/>
                    <a:pt x="503822" y="3776336"/>
                    <a:pt x="501112" y="3750590"/>
                  </a:cubicBezTo>
                  <a:cubicBezTo>
                    <a:pt x="500369" y="3743529"/>
                    <a:pt x="497986" y="3736727"/>
                    <a:pt x="495946" y="3729926"/>
                  </a:cubicBezTo>
                  <a:cubicBezTo>
                    <a:pt x="491364" y="3714652"/>
                    <a:pt x="484697" y="3692387"/>
                    <a:pt x="475282" y="3678265"/>
                  </a:cubicBezTo>
                  <a:cubicBezTo>
                    <a:pt x="472580" y="3674212"/>
                    <a:pt x="468393" y="3671377"/>
                    <a:pt x="464949" y="3667933"/>
                  </a:cubicBezTo>
                  <a:cubicBezTo>
                    <a:pt x="455870" y="3640696"/>
                    <a:pt x="465783" y="3662734"/>
                    <a:pt x="444285" y="3636936"/>
                  </a:cubicBezTo>
                  <a:cubicBezTo>
                    <a:pt x="440085" y="3631897"/>
                    <a:pt x="431413" y="3614444"/>
                    <a:pt x="423621" y="3611105"/>
                  </a:cubicBezTo>
                  <a:cubicBezTo>
                    <a:pt x="382346" y="3593415"/>
                    <a:pt x="412386" y="3615820"/>
                    <a:pt x="382292" y="3600773"/>
                  </a:cubicBezTo>
                  <a:cubicBezTo>
                    <a:pt x="365207" y="3592230"/>
                    <a:pt x="354427" y="3578075"/>
                    <a:pt x="340963" y="3564611"/>
                  </a:cubicBezTo>
                  <a:lnTo>
                    <a:pt x="330631" y="3554278"/>
                  </a:lnTo>
                  <a:cubicBezTo>
                    <a:pt x="317522" y="3514952"/>
                    <a:pt x="322435" y="3533961"/>
                    <a:pt x="315133" y="3497451"/>
                  </a:cubicBezTo>
                  <a:cubicBezTo>
                    <a:pt x="322946" y="3466199"/>
                    <a:pt x="312697" y="3480739"/>
                    <a:pt x="346129" y="3471621"/>
                  </a:cubicBezTo>
                  <a:cubicBezTo>
                    <a:pt x="356636" y="3468755"/>
                    <a:pt x="366794" y="3464733"/>
                    <a:pt x="377126" y="3461289"/>
                  </a:cubicBezTo>
                  <a:lnTo>
                    <a:pt x="392624" y="3456122"/>
                  </a:lnTo>
                  <a:cubicBezTo>
                    <a:pt x="422003" y="3426743"/>
                    <a:pt x="393714" y="3450411"/>
                    <a:pt x="423621" y="3435458"/>
                  </a:cubicBezTo>
                  <a:cubicBezTo>
                    <a:pt x="463683" y="3415428"/>
                    <a:pt x="415659" y="3432946"/>
                    <a:pt x="454617" y="3419960"/>
                  </a:cubicBezTo>
                  <a:cubicBezTo>
                    <a:pt x="459783" y="3414794"/>
                    <a:pt x="464503" y="3409138"/>
                    <a:pt x="470116" y="3404461"/>
                  </a:cubicBezTo>
                  <a:cubicBezTo>
                    <a:pt x="474886" y="3400486"/>
                    <a:pt x="481735" y="3398977"/>
                    <a:pt x="485614" y="3394129"/>
                  </a:cubicBezTo>
                  <a:cubicBezTo>
                    <a:pt x="489016" y="3389877"/>
                    <a:pt x="488345" y="3383502"/>
                    <a:pt x="490780" y="3378631"/>
                  </a:cubicBezTo>
                  <a:cubicBezTo>
                    <a:pt x="493557" y="3373078"/>
                    <a:pt x="497668" y="3368299"/>
                    <a:pt x="501112" y="3363133"/>
                  </a:cubicBezTo>
                  <a:cubicBezTo>
                    <a:pt x="502223" y="3357579"/>
                    <a:pt x="506678" y="3329746"/>
                    <a:pt x="511444" y="3321804"/>
                  </a:cubicBezTo>
                  <a:cubicBezTo>
                    <a:pt x="513950" y="3317627"/>
                    <a:pt x="518333" y="3314916"/>
                    <a:pt x="521777" y="3311472"/>
                  </a:cubicBezTo>
                  <a:cubicBezTo>
                    <a:pt x="520055" y="3302862"/>
                    <a:pt x="520537" y="3293495"/>
                    <a:pt x="516610" y="3285641"/>
                  </a:cubicBezTo>
                  <a:cubicBezTo>
                    <a:pt x="513343" y="3279107"/>
                    <a:pt x="506659" y="3274898"/>
                    <a:pt x="501112" y="3270143"/>
                  </a:cubicBezTo>
                  <a:cubicBezTo>
                    <a:pt x="494575" y="3264539"/>
                    <a:pt x="488316" y="3258141"/>
                    <a:pt x="480448" y="3254644"/>
                  </a:cubicBezTo>
                  <a:cubicBezTo>
                    <a:pt x="472424" y="3251078"/>
                    <a:pt x="463377" y="3250082"/>
                    <a:pt x="454617" y="3249478"/>
                  </a:cubicBezTo>
                  <a:cubicBezTo>
                    <a:pt x="413350" y="3246632"/>
                    <a:pt x="371960" y="3246034"/>
                    <a:pt x="330631" y="3244312"/>
                  </a:cubicBezTo>
                  <a:cubicBezTo>
                    <a:pt x="327187" y="3237424"/>
                    <a:pt x="324120" y="3230334"/>
                    <a:pt x="320299" y="3223648"/>
                  </a:cubicBezTo>
                  <a:cubicBezTo>
                    <a:pt x="317218" y="3218257"/>
                    <a:pt x="311750" y="3214097"/>
                    <a:pt x="309966" y="3208150"/>
                  </a:cubicBezTo>
                  <a:cubicBezTo>
                    <a:pt x="306467" y="3196487"/>
                    <a:pt x="307188" y="3183927"/>
                    <a:pt x="304800" y="3171987"/>
                  </a:cubicBezTo>
                  <a:cubicBezTo>
                    <a:pt x="303732" y="3166647"/>
                    <a:pt x="301356" y="3161655"/>
                    <a:pt x="299634" y="3156489"/>
                  </a:cubicBezTo>
                  <a:cubicBezTo>
                    <a:pt x="301356" y="3149601"/>
                    <a:pt x="303260" y="3142755"/>
                    <a:pt x="304800" y="3135824"/>
                  </a:cubicBezTo>
                  <a:cubicBezTo>
                    <a:pt x="309096" y="3116493"/>
                    <a:pt x="310419" y="3094043"/>
                    <a:pt x="325465" y="3078997"/>
                  </a:cubicBezTo>
                  <a:cubicBezTo>
                    <a:pt x="329855" y="3074607"/>
                    <a:pt x="335797" y="3072109"/>
                    <a:pt x="340963" y="3068665"/>
                  </a:cubicBezTo>
                  <a:cubicBezTo>
                    <a:pt x="353947" y="3029710"/>
                    <a:pt x="336433" y="3077724"/>
                    <a:pt x="356461" y="3037668"/>
                  </a:cubicBezTo>
                  <a:cubicBezTo>
                    <a:pt x="360166" y="3030259"/>
                    <a:pt x="365139" y="3008122"/>
                    <a:pt x="366794" y="3001505"/>
                  </a:cubicBezTo>
                  <a:cubicBezTo>
                    <a:pt x="368516" y="2932624"/>
                    <a:pt x="368901" y="2863696"/>
                    <a:pt x="371960" y="2794861"/>
                  </a:cubicBezTo>
                  <a:cubicBezTo>
                    <a:pt x="372350" y="2786089"/>
                    <a:pt x="377126" y="2777812"/>
                    <a:pt x="377126" y="2769031"/>
                  </a:cubicBezTo>
                  <a:cubicBezTo>
                    <a:pt x="377126" y="2748295"/>
                    <a:pt x="374700" y="2727592"/>
                    <a:pt x="371960" y="2707038"/>
                  </a:cubicBezTo>
                  <a:cubicBezTo>
                    <a:pt x="371240" y="2701640"/>
                    <a:pt x="369596" y="2696209"/>
                    <a:pt x="366794" y="2691539"/>
                  </a:cubicBezTo>
                  <a:cubicBezTo>
                    <a:pt x="364288" y="2687362"/>
                    <a:pt x="359905" y="2684651"/>
                    <a:pt x="356461" y="2681207"/>
                  </a:cubicBezTo>
                  <a:cubicBezTo>
                    <a:pt x="358183" y="2662265"/>
                    <a:pt x="358937" y="2643209"/>
                    <a:pt x="361627" y="2624380"/>
                  </a:cubicBezTo>
                  <a:cubicBezTo>
                    <a:pt x="364698" y="2602884"/>
                    <a:pt x="366892" y="2612026"/>
                    <a:pt x="382292" y="2598550"/>
                  </a:cubicBezTo>
                  <a:cubicBezTo>
                    <a:pt x="391456" y="2590532"/>
                    <a:pt x="396182" y="2575107"/>
                    <a:pt x="408122" y="2572719"/>
                  </a:cubicBezTo>
                  <a:cubicBezTo>
                    <a:pt x="425880" y="2569167"/>
                    <a:pt x="437591" y="2567251"/>
                    <a:pt x="454617" y="2562387"/>
                  </a:cubicBezTo>
                  <a:cubicBezTo>
                    <a:pt x="459853" y="2560891"/>
                    <a:pt x="464950" y="2558943"/>
                    <a:pt x="470116" y="2557221"/>
                  </a:cubicBezTo>
                  <a:cubicBezTo>
                    <a:pt x="475282" y="2553777"/>
                    <a:pt x="481736" y="2551737"/>
                    <a:pt x="485614" y="2546889"/>
                  </a:cubicBezTo>
                  <a:cubicBezTo>
                    <a:pt x="489016" y="2542637"/>
                    <a:pt x="488135" y="2536150"/>
                    <a:pt x="490780" y="2531390"/>
                  </a:cubicBezTo>
                  <a:cubicBezTo>
                    <a:pt x="496810" y="2520535"/>
                    <a:pt x="504556" y="2510726"/>
                    <a:pt x="511444" y="2500394"/>
                  </a:cubicBezTo>
                  <a:lnTo>
                    <a:pt x="521777" y="2484895"/>
                  </a:lnTo>
                  <a:cubicBezTo>
                    <a:pt x="528273" y="2465407"/>
                    <a:pt x="529845" y="2456162"/>
                    <a:pt x="547607" y="2438400"/>
                  </a:cubicBezTo>
                  <a:lnTo>
                    <a:pt x="573438" y="2412570"/>
                  </a:lnTo>
                  <a:cubicBezTo>
                    <a:pt x="579754" y="2399937"/>
                    <a:pt x="584974" y="2387361"/>
                    <a:pt x="594102" y="2376407"/>
                  </a:cubicBezTo>
                  <a:cubicBezTo>
                    <a:pt x="598779" y="2370795"/>
                    <a:pt x="604434" y="2366075"/>
                    <a:pt x="609600" y="2360909"/>
                  </a:cubicBezTo>
                  <a:cubicBezTo>
                    <a:pt x="618693" y="2333630"/>
                    <a:pt x="611745" y="2349942"/>
                    <a:pt x="635431" y="2314414"/>
                  </a:cubicBezTo>
                  <a:cubicBezTo>
                    <a:pt x="648465" y="2294863"/>
                    <a:pt x="641373" y="2303307"/>
                    <a:pt x="656095" y="2288583"/>
                  </a:cubicBezTo>
                  <a:cubicBezTo>
                    <a:pt x="657817" y="2283417"/>
                    <a:pt x="658459" y="2277754"/>
                    <a:pt x="661261" y="2273085"/>
                  </a:cubicBezTo>
                  <a:cubicBezTo>
                    <a:pt x="663767" y="2268908"/>
                    <a:pt x="668551" y="2266556"/>
                    <a:pt x="671594" y="2262753"/>
                  </a:cubicBezTo>
                  <a:cubicBezTo>
                    <a:pt x="675473" y="2257905"/>
                    <a:pt x="678482" y="2252421"/>
                    <a:pt x="681926" y="2247255"/>
                  </a:cubicBezTo>
                  <a:cubicBezTo>
                    <a:pt x="694910" y="2208300"/>
                    <a:pt x="677396" y="2256314"/>
                    <a:pt x="697424" y="2216258"/>
                  </a:cubicBezTo>
                  <a:cubicBezTo>
                    <a:pt x="699859" y="2211387"/>
                    <a:pt x="699188" y="2205012"/>
                    <a:pt x="702590" y="2200760"/>
                  </a:cubicBezTo>
                  <a:cubicBezTo>
                    <a:pt x="706469" y="2195912"/>
                    <a:pt x="712922" y="2193872"/>
                    <a:pt x="718088" y="2190428"/>
                  </a:cubicBezTo>
                  <a:cubicBezTo>
                    <a:pt x="724585" y="2170939"/>
                    <a:pt x="726156" y="2161697"/>
                    <a:pt x="743919" y="2143933"/>
                  </a:cubicBezTo>
                  <a:lnTo>
                    <a:pt x="769749" y="2118102"/>
                  </a:lnTo>
                  <a:lnTo>
                    <a:pt x="780082" y="2107770"/>
                  </a:lnTo>
                  <a:cubicBezTo>
                    <a:pt x="789053" y="2080857"/>
                    <a:pt x="779372" y="2102200"/>
                    <a:pt x="795580" y="2081939"/>
                  </a:cubicBezTo>
                  <a:cubicBezTo>
                    <a:pt x="815258" y="2057340"/>
                    <a:pt x="794844" y="2073820"/>
                    <a:pt x="821410" y="2056109"/>
                  </a:cubicBezTo>
                  <a:cubicBezTo>
                    <a:pt x="836049" y="2012201"/>
                    <a:pt x="815632" y="2065741"/>
                    <a:pt x="836909" y="2030278"/>
                  </a:cubicBezTo>
                  <a:cubicBezTo>
                    <a:pt x="839711" y="2025609"/>
                    <a:pt x="838224" y="2018631"/>
                    <a:pt x="842075" y="2014780"/>
                  </a:cubicBezTo>
                  <a:cubicBezTo>
                    <a:pt x="845926" y="2010929"/>
                    <a:pt x="852407" y="2011336"/>
                    <a:pt x="857573" y="2009614"/>
                  </a:cubicBezTo>
                  <a:cubicBezTo>
                    <a:pt x="861017" y="2004448"/>
                    <a:pt x="864026" y="1998964"/>
                    <a:pt x="867905" y="1994116"/>
                  </a:cubicBezTo>
                  <a:cubicBezTo>
                    <a:pt x="876318" y="1983599"/>
                    <a:pt x="882228" y="1981123"/>
                    <a:pt x="893736" y="1973451"/>
                  </a:cubicBezTo>
                  <a:cubicBezTo>
                    <a:pt x="897180" y="1968285"/>
                    <a:pt x="901291" y="1963506"/>
                    <a:pt x="904068" y="1957953"/>
                  </a:cubicBezTo>
                  <a:cubicBezTo>
                    <a:pt x="906503" y="1953082"/>
                    <a:pt x="905383" y="1946305"/>
                    <a:pt x="909234" y="1942455"/>
                  </a:cubicBezTo>
                  <a:cubicBezTo>
                    <a:pt x="913085" y="1938604"/>
                    <a:pt x="919567" y="1939011"/>
                    <a:pt x="924733" y="1937289"/>
                  </a:cubicBezTo>
                  <a:cubicBezTo>
                    <a:pt x="928177" y="1933845"/>
                    <a:pt x="932022" y="1930760"/>
                    <a:pt x="935065" y="1926956"/>
                  </a:cubicBezTo>
                  <a:cubicBezTo>
                    <a:pt x="938943" y="1922108"/>
                    <a:pt x="941272" y="1916098"/>
                    <a:pt x="945397" y="1911458"/>
                  </a:cubicBezTo>
                  <a:cubicBezTo>
                    <a:pt x="955105" y="1900537"/>
                    <a:pt x="968289" y="1892619"/>
                    <a:pt x="976394" y="1880461"/>
                  </a:cubicBezTo>
                  <a:cubicBezTo>
                    <a:pt x="990170" y="1859797"/>
                    <a:pt x="981560" y="1868407"/>
                    <a:pt x="1002224" y="1854631"/>
                  </a:cubicBezTo>
                  <a:cubicBezTo>
                    <a:pt x="1005668" y="1849465"/>
                    <a:pt x="1008515" y="1843847"/>
                    <a:pt x="1012556" y="1839133"/>
                  </a:cubicBezTo>
                  <a:cubicBezTo>
                    <a:pt x="1018896" y="1831737"/>
                    <a:pt x="1033221" y="1818468"/>
                    <a:pt x="1033221" y="1818468"/>
                  </a:cubicBezTo>
                  <a:cubicBezTo>
                    <a:pt x="1038604" y="1802318"/>
                    <a:pt x="1043826" y="1782123"/>
                    <a:pt x="1059051" y="1771973"/>
                  </a:cubicBezTo>
                  <a:lnTo>
                    <a:pt x="1074549" y="1761641"/>
                  </a:lnTo>
                  <a:cubicBezTo>
                    <a:pt x="1091894" y="1709615"/>
                    <a:pt x="1065445" y="1790271"/>
                    <a:pt x="1084882" y="1725478"/>
                  </a:cubicBezTo>
                  <a:cubicBezTo>
                    <a:pt x="1088011" y="1715046"/>
                    <a:pt x="1091770" y="1704814"/>
                    <a:pt x="1095214" y="1694482"/>
                  </a:cubicBezTo>
                  <a:cubicBezTo>
                    <a:pt x="1096936" y="1689316"/>
                    <a:pt x="1099059" y="1684266"/>
                    <a:pt x="1100380" y="1678983"/>
                  </a:cubicBezTo>
                  <a:lnTo>
                    <a:pt x="1110712" y="1637655"/>
                  </a:lnTo>
                  <a:cubicBezTo>
                    <a:pt x="1118519" y="1606425"/>
                    <a:pt x="1113633" y="1623724"/>
                    <a:pt x="1126210" y="1585994"/>
                  </a:cubicBezTo>
                  <a:cubicBezTo>
                    <a:pt x="1127932" y="1580828"/>
                    <a:pt x="1127526" y="1574346"/>
                    <a:pt x="1131377" y="1570495"/>
                  </a:cubicBezTo>
                  <a:lnTo>
                    <a:pt x="1146875" y="1554997"/>
                  </a:lnTo>
                  <a:lnTo>
                    <a:pt x="1157207" y="1524000"/>
                  </a:lnTo>
                  <a:cubicBezTo>
                    <a:pt x="1158929" y="1518834"/>
                    <a:pt x="1158522" y="1512353"/>
                    <a:pt x="1162373" y="1508502"/>
                  </a:cubicBezTo>
                  <a:lnTo>
                    <a:pt x="1177871" y="1493004"/>
                  </a:lnTo>
                  <a:cubicBezTo>
                    <a:pt x="1179593" y="1487838"/>
                    <a:pt x="1180602" y="1482376"/>
                    <a:pt x="1183038" y="1477505"/>
                  </a:cubicBezTo>
                  <a:cubicBezTo>
                    <a:pt x="1185815" y="1471952"/>
                    <a:pt x="1190924" y="1467714"/>
                    <a:pt x="1193370" y="1462007"/>
                  </a:cubicBezTo>
                  <a:cubicBezTo>
                    <a:pt x="1196167" y="1455481"/>
                    <a:pt x="1195739" y="1447869"/>
                    <a:pt x="1198536" y="1441343"/>
                  </a:cubicBezTo>
                  <a:cubicBezTo>
                    <a:pt x="1205424" y="1425269"/>
                    <a:pt x="1210589" y="1424697"/>
                    <a:pt x="1224366" y="1415512"/>
                  </a:cubicBezTo>
                  <a:cubicBezTo>
                    <a:pt x="1227769" y="1405304"/>
                    <a:pt x="1230762" y="1391798"/>
                    <a:pt x="1239865" y="1384516"/>
                  </a:cubicBezTo>
                  <a:cubicBezTo>
                    <a:pt x="1244117" y="1381114"/>
                    <a:pt x="1250197" y="1381072"/>
                    <a:pt x="1255363" y="1379350"/>
                  </a:cubicBezTo>
                  <a:cubicBezTo>
                    <a:pt x="1257085" y="1374184"/>
                    <a:pt x="1256678" y="1367702"/>
                    <a:pt x="1260529" y="1363851"/>
                  </a:cubicBezTo>
                  <a:cubicBezTo>
                    <a:pt x="1269310" y="1355070"/>
                    <a:pt x="1291526" y="1343187"/>
                    <a:pt x="1291526" y="1343187"/>
                  </a:cubicBezTo>
                  <a:cubicBezTo>
                    <a:pt x="1293248" y="1338021"/>
                    <a:pt x="1293890" y="1332358"/>
                    <a:pt x="1296692" y="1327689"/>
                  </a:cubicBezTo>
                  <a:cubicBezTo>
                    <a:pt x="1302450" y="1318092"/>
                    <a:pt x="1314398" y="1313523"/>
                    <a:pt x="1322522" y="1307024"/>
                  </a:cubicBezTo>
                  <a:cubicBezTo>
                    <a:pt x="1326326" y="1303981"/>
                    <a:pt x="1328678" y="1299198"/>
                    <a:pt x="1332855" y="1296692"/>
                  </a:cubicBezTo>
                  <a:cubicBezTo>
                    <a:pt x="1337524" y="1293890"/>
                    <a:pt x="1342914" y="1291791"/>
                    <a:pt x="1348353" y="1291526"/>
                  </a:cubicBezTo>
                  <a:cubicBezTo>
                    <a:pt x="1413735" y="1288337"/>
                    <a:pt x="1479228" y="1288082"/>
                    <a:pt x="1544665" y="1286360"/>
                  </a:cubicBezTo>
                  <a:cubicBezTo>
                    <a:pt x="1556719" y="1284638"/>
                    <a:pt x="1568887" y="1283582"/>
                    <a:pt x="1580827" y="1281194"/>
                  </a:cubicBezTo>
                  <a:cubicBezTo>
                    <a:pt x="1586167" y="1280126"/>
                    <a:pt x="1591090" y="1277524"/>
                    <a:pt x="1596326" y="1276028"/>
                  </a:cubicBezTo>
                  <a:cubicBezTo>
                    <a:pt x="1603153" y="1274077"/>
                    <a:pt x="1610102" y="1272583"/>
                    <a:pt x="1616990" y="1270861"/>
                  </a:cubicBezTo>
                  <a:cubicBezTo>
                    <a:pt x="1641550" y="1254487"/>
                    <a:pt x="1626597" y="1262493"/>
                    <a:pt x="1663485" y="1250197"/>
                  </a:cubicBezTo>
                  <a:lnTo>
                    <a:pt x="1678983" y="1245031"/>
                  </a:lnTo>
                  <a:lnTo>
                    <a:pt x="1694482" y="1239865"/>
                  </a:lnTo>
                  <a:cubicBezTo>
                    <a:pt x="1697926" y="1234699"/>
                    <a:pt x="1700044" y="1228341"/>
                    <a:pt x="1704814" y="1224366"/>
                  </a:cubicBezTo>
                  <a:cubicBezTo>
                    <a:pt x="1710730" y="1219436"/>
                    <a:pt x="1718792" y="1217855"/>
                    <a:pt x="1725478" y="1214034"/>
                  </a:cubicBezTo>
                  <a:cubicBezTo>
                    <a:pt x="1730869" y="1210954"/>
                    <a:pt x="1735811" y="1207146"/>
                    <a:pt x="1740977" y="1203702"/>
                  </a:cubicBezTo>
                  <a:cubicBezTo>
                    <a:pt x="1760068" y="1175066"/>
                    <a:pt x="1740386" y="1197717"/>
                    <a:pt x="1766807" y="1183038"/>
                  </a:cubicBezTo>
                  <a:cubicBezTo>
                    <a:pt x="1777662" y="1177007"/>
                    <a:pt x="1797804" y="1162373"/>
                    <a:pt x="1797804" y="1162373"/>
                  </a:cubicBezTo>
                  <a:cubicBezTo>
                    <a:pt x="1801248" y="1157207"/>
                    <a:pt x="1803288" y="1150754"/>
                    <a:pt x="1808136" y="1146875"/>
                  </a:cubicBezTo>
                  <a:cubicBezTo>
                    <a:pt x="1812388" y="1143473"/>
                    <a:pt x="1818763" y="1144144"/>
                    <a:pt x="1823634" y="1141709"/>
                  </a:cubicBezTo>
                  <a:cubicBezTo>
                    <a:pt x="1829188" y="1138932"/>
                    <a:pt x="1833967" y="1134821"/>
                    <a:pt x="1839133" y="1131377"/>
                  </a:cubicBezTo>
                  <a:cubicBezTo>
                    <a:pt x="1850766" y="1096475"/>
                    <a:pt x="1834633" y="1134305"/>
                    <a:pt x="1859797" y="1105546"/>
                  </a:cubicBezTo>
                  <a:cubicBezTo>
                    <a:pt x="1867974" y="1096201"/>
                    <a:pt x="1880461" y="1074550"/>
                    <a:pt x="1880461" y="1074550"/>
                  </a:cubicBezTo>
                  <a:lnTo>
                    <a:pt x="1890794" y="1043553"/>
                  </a:lnTo>
                  <a:cubicBezTo>
                    <a:pt x="1892516" y="1038387"/>
                    <a:pt x="1892110" y="1031906"/>
                    <a:pt x="1895960" y="1028055"/>
                  </a:cubicBezTo>
                  <a:lnTo>
                    <a:pt x="1906292" y="1017722"/>
                  </a:lnTo>
                  <a:cubicBezTo>
                    <a:pt x="1908014" y="1012556"/>
                    <a:pt x="1908813" y="1006984"/>
                    <a:pt x="1911458" y="1002224"/>
                  </a:cubicBezTo>
                  <a:cubicBezTo>
                    <a:pt x="1917488" y="991369"/>
                    <a:pt x="1932122" y="971228"/>
                    <a:pt x="1932122" y="971228"/>
                  </a:cubicBezTo>
                  <a:cubicBezTo>
                    <a:pt x="1933844" y="966062"/>
                    <a:pt x="1934486" y="960399"/>
                    <a:pt x="1937288" y="955729"/>
                  </a:cubicBezTo>
                  <a:cubicBezTo>
                    <a:pt x="1939794" y="951552"/>
                    <a:pt x="1944578" y="949200"/>
                    <a:pt x="1947621" y="945397"/>
                  </a:cubicBezTo>
                  <a:cubicBezTo>
                    <a:pt x="1951500" y="940549"/>
                    <a:pt x="1954509" y="935065"/>
                    <a:pt x="1957953" y="929899"/>
                  </a:cubicBezTo>
                  <a:cubicBezTo>
                    <a:pt x="1959675" y="924733"/>
                    <a:pt x="1960474" y="919160"/>
                    <a:pt x="1963119" y="914400"/>
                  </a:cubicBezTo>
                  <a:cubicBezTo>
                    <a:pt x="1977723" y="888112"/>
                    <a:pt x="1978439" y="888748"/>
                    <a:pt x="1994116" y="873072"/>
                  </a:cubicBezTo>
                  <a:cubicBezTo>
                    <a:pt x="1995838" y="867906"/>
                    <a:pt x="1996637" y="862333"/>
                    <a:pt x="1999282" y="857573"/>
                  </a:cubicBezTo>
                  <a:cubicBezTo>
                    <a:pt x="2005312" y="846718"/>
                    <a:pt x="2013058" y="836909"/>
                    <a:pt x="2019946" y="826577"/>
                  </a:cubicBezTo>
                  <a:lnTo>
                    <a:pt x="2030278" y="811078"/>
                  </a:lnTo>
                  <a:cubicBezTo>
                    <a:pt x="2033722" y="805912"/>
                    <a:pt x="2038646" y="801470"/>
                    <a:pt x="2040610" y="795580"/>
                  </a:cubicBezTo>
                  <a:cubicBezTo>
                    <a:pt x="2042332" y="790414"/>
                    <a:pt x="2042375" y="784334"/>
                    <a:pt x="2045777" y="780082"/>
                  </a:cubicBezTo>
                  <a:cubicBezTo>
                    <a:pt x="2049656" y="775234"/>
                    <a:pt x="2056427" y="773629"/>
                    <a:pt x="2061275" y="769750"/>
                  </a:cubicBezTo>
                  <a:cubicBezTo>
                    <a:pt x="2086840" y="749297"/>
                    <a:pt x="2055084" y="770773"/>
                    <a:pt x="2081939" y="743919"/>
                  </a:cubicBezTo>
                  <a:cubicBezTo>
                    <a:pt x="2086330" y="739529"/>
                    <a:pt x="2092765" y="737676"/>
                    <a:pt x="2097438" y="733587"/>
                  </a:cubicBezTo>
                  <a:cubicBezTo>
                    <a:pt x="2133970" y="701622"/>
                    <a:pt x="2108652" y="712628"/>
                    <a:pt x="2138766" y="702590"/>
                  </a:cubicBezTo>
                  <a:cubicBezTo>
                    <a:pt x="2142210" y="699146"/>
                    <a:pt x="2144922" y="694764"/>
                    <a:pt x="2149099" y="692258"/>
                  </a:cubicBezTo>
                  <a:cubicBezTo>
                    <a:pt x="2153768" y="689456"/>
                    <a:pt x="2160345" y="690494"/>
                    <a:pt x="2164597" y="687092"/>
                  </a:cubicBezTo>
                  <a:cubicBezTo>
                    <a:pt x="2176761" y="677361"/>
                    <a:pt x="2171221" y="668281"/>
                    <a:pt x="2185261" y="661261"/>
                  </a:cubicBezTo>
                  <a:cubicBezTo>
                    <a:pt x="2195002" y="656390"/>
                    <a:pt x="2206517" y="655800"/>
                    <a:pt x="2216258" y="650929"/>
                  </a:cubicBezTo>
                  <a:cubicBezTo>
                    <a:pt x="2223146" y="647485"/>
                    <a:pt x="2230514" y="644869"/>
                    <a:pt x="2236922" y="640597"/>
                  </a:cubicBezTo>
                  <a:cubicBezTo>
                    <a:pt x="2265287" y="621688"/>
                    <a:pt x="2226780" y="637090"/>
                    <a:pt x="2262753" y="625099"/>
                  </a:cubicBezTo>
                  <a:lnTo>
                    <a:pt x="2288583" y="599268"/>
                  </a:lnTo>
                  <a:cubicBezTo>
                    <a:pt x="2292027" y="595824"/>
                    <a:pt x="2294295" y="590476"/>
                    <a:pt x="2298916" y="588936"/>
                  </a:cubicBezTo>
                  <a:lnTo>
                    <a:pt x="2314414" y="583770"/>
                  </a:lnTo>
                  <a:lnTo>
                    <a:pt x="2345410" y="552773"/>
                  </a:lnTo>
                  <a:cubicBezTo>
                    <a:pt x="2348854" y="549329"/>
                    <a:pt x="2353041" y="546494"/>
                    <a:pt x="2355743" y="542441"/>
                  </a:cubicBezTo>
                  <a:cubicBezTo>
                    <a:pt x="2373456" y="515871"/>
                    <a:pt x="2356972" y="536293"/>
                    <a:pt x="2381573" y="516611"/>
                  </a:cubicBezTo>
                  <a:cubicBezTo>
                    <a:pt x="2401835" y="500401"/>
                    <a:pt x="2380487" y="510084"/>
                    <a:pt x="2407404" y="501112"/>
                  </a:cubicBezTo>
                  <a:cubicBezTo>
                    <a:pt x="2412570" y="497668"/>
                    <a:pt x="2417012" y="492743"/>
                    <a:pt x="2422902" y="490780"/>
                  </a:cubicBezTo>
                  <a:cubicBezTo>
                    <a:pt x="2431839" y="487801"/>
                    <a:pt x="2490893" y="480990"/>
                    <a:pt x="2495227" y="480448"/>
                  </a:cubicBezTo>
                  <a:cubicBezTo>
                    <a:pt x="2505559" y="477004"/>
                    <a:pt x="2520183" y="479178"/>
                    <a:pt x="2526224" y="470116"/>
                  </a:cubicBezTo>
                  <a:cubicBezTo>
                    <a:pt x="2529668" y="464950"/>
                    <a:pt x="2531291" y="457908"/>
                    <a:pt x="2536556" y="454617"/>
                  </a:cubicBezTo>
                  <a:cubicBezTo>
                    <a:pt x="2545792" y="448845"/>
                    <a:pt x="2558491" y="450326"/>
                    <a:pt x="2567553" y="444285"/>
                  </a:cubicBezTo>
                  <a:lnTo>
                    <a:pt x="2598549" y="423621"/>
                  </a:lnTo>
                  <a:cubicBezTo>
                    <a:pt x="2603715" y="420177"/>
                    <a:pt x="2608158" y="415253"/>
                    <a:pt x="2614048" y="413289"/>
                  </a:cubicBezTo>
                  <a:cubicBezTo>
                    <a:pt x="2619214" y="411567"/>
                    <a:pt x="2624675" y="410557"/>
                    <a:pt x="2629546" y="408122"/>
                  </a:cubicBezTo>
                  <a:cubicBezTo>
                    <a:pt x="2638495" y="403647"/>
                    <a:pt x="2648971" y="395465"/>
                    <a:pt x="2655377" y="387458"/>
                  </a:cubicBezTo>
                  <a:cubicBezTo>
                    <a:pt x="2659256" y="382610"/>
                    <a:pt x="2662265" y="377126"/>
                    <a:pt x="2665709" y="371960"/>
                  </a:cubicBezTo>
                  <a:cubicBezTo>
                    <a:pt x="2663987" y="366794"/>
                    <a:pt x="2664394" y="360312"/>
                    <a:pt x="2660543" y="356461"/>
                  </a:cubicBezTo>
                  <a:cubicBezTo>
                    <a:pt x="2656692" y="352610"/>
                    <a:pt x="2649915" y="353730"/>
                    <a:pt x="2645044" y="351295"/>
                  </a:cubicBezTo>
                  <a:cubicBezTo>
                    <a:pt x="2639491" y="348518"/>
                    <a:pt x="2635220" y="343485"/>
                    <a:pt x="2629546" y="340963"/>
                  </a:cubicBezTo>
                  <a:cubicBezTo>
                    <a:pt x="2619593" y="336540"/>
                    <a:pt x="2598549" y="330631"/>
                    <a:pt x="2598549" y="330631"/>
                  </a:cubicBezTo>
                  <a:cubicBezTo>
                    <a:pt x="2569913" y="311540"/>
                    <a:pt x="2592564" y="331222"/>
                    <a:pt x="2577885" y="304800"/>
                  </a:cubicBezTo>
                  <a:cubicBezTo>
                    <a:pt x="2571855" y="293945"/>
                    <a:pt x="2557221" y="273804"/>
                    <a:pt x="2557221" y="273804"/>
                  </a:cubicBezTo>
                  <a:cubicBezTo>
                    <a:pt x="2555499" y="268638"/>
                    <a:pt x="2554857" y="262975"/>
                    <a:pt x="2552055" y="258305"/>
                  </a:cubicBezTo>
                  <a:cubicBezTo>
                    <a:pt x="2549549" y="254128"/>
                    <a:pt x="2543432" y="252534"/>
                    <a:pt x="2541722" y="247973"/>
                  </a:cubicBezTo>
                  <a:cubicBezTo>
                    <a:pt x="2538044" y="238165"/>
                    <a:pt x="2538828" y="227202"/>
                    <a:pt x="2536556" y="216977"/>
                  </a:cubicBezTo>
                  <a:cubicBezTo>
                    <a:pt x="2535375" y="211661"/>
                    <a:pt x="2532886" y="206714"/>
                    <a:pt x="2531390" y="201478"/>
                  </a:cubicBezTo>
                  <a:cubicBezTo>
                    <a:pt x="2525620" y="181282"/>
                    <a:pt x="2529374" y="181045"/>
                    <a:pt x="2515892" y="165316"/>
                  </a:cubicBezTo>
                  <a:cubicBezTo>
                    <a:pt x="2486441" y="130956"/>
                    <a:pt x="2507228" y="153234"/>
                    <a:pt x="2479729" y="139485"/>
                  </a:cubicBezTo>
                  <a:cubicBezTo>
                    <a:pt x="2474176" y="136708"/>
                    <a:pt x="2469905" y="131675"/>
                    <a:pt x="2464231" y="129153"/>
                  </a:cubicBezTo>
                  <a:cubicBezTo>
                    <a:pt x="2454278" y="124730"/>
                    <a:pt x="2443566" y="122265"/>
                    <a:pt x="2433234" y="118821"/>
                  </a:cubicBezTo>
                  <a:lnTo>
                    <a:pt x="2402238" y="108489"/>
                  </a:lnTo>
                  <a:cubicBezTo>
                    <a:pt x="2397072" y="106767"/>
                    <a:pt x="2391270" y="106343"/>
                    <a:pt x="2386739" y="103322"/>
                  </a:cubicBezTo>
                  <a:cubicBezTo>
                    <a:pt x="2381573" y="99878"/>
                    <a:pt x="2377131" y="94953"/>
                    <a:pt x="2371241" y="92990"/>
                  </a:cubicBezTo>
                  <a:cubicBezTo>
                    <a:pt x="2361304" y="89678"/>
                    <a:pt x="2350576" y="89546"/>
                    <a:pt x="2340244" y="87824"/>
                  </a:cubicBezTo>
                  <a:lnTo>
                    <a:pt x="2293749" y="72326"/>
                  </a:lnTo>
                  <a:cubicBezTo>
                    <a:pt x="2288583" y="70604"/>
                    <a:pt x="2282782" y="70181"/>
                    <a:pt x="2278251" y="67160"/>
                  </a:cubicBezTo>
                  <a:cubicBezTo>
                    <a:pt x="2273085" y="63716"/>
                    <a:pt x="2268427" y="59350"/>
                    <a:pt x="2262753" y="56828"/>
                  </a:cubicBezTo>
                  <a:cubicBezTo>
                    <a:pt x="2252800" y="52405"/>
                    <a:pt x="2231756" y="46495"/>
                    <a:pt x="2231756" y="46495"/>
                  </a:cubicBezTo>
                  <a:cubicBezTo>
                    <a:pt x="2226590" y="43051"/>
                    <a:pt x="2221811" y="38940"/>
                    <a:pt x="2216258" y="36163"/>
                  </a:cubicBezTo>
                  <a:cubicBezTo>
                    <a:pt x="2211387" y="33728"/>
                    <a:pt x="2205429" y="33799"/>
                    <a:pt x="2200760" y="30997"/>
                  </a:cubicBezTo>
                  <a:cubicBezTo>
                    <a:pt x="2196583" y="28491"/>
                    <a:pt x="2194784" y="22843"/>
                    <a:pt x="2190427" y="20665"/>
                  </a:cubicBezTo>
                  <a:cubicBezTo>
                    <a:pt x="2180686" y="15795"/>
                    <a:pt x="2169763" y="13777"/>
                    <a:pt x="2159431" y="10333"/>
                  </a:cubicBezTo>
                  <a:lnTo>
                    <a:pt x="2143933" y="5166"/>
                  </a:lnTo>
                  <a:lnTo>
                    <a:pt x="2128434" y="0"/>
                  </a:lnTo>
                  <a:cubicBezTo>
                    <a:pt x="2085383" y="1722"/>
                    <a:pt x="2042104" y="408"/>
                    <a:pt x="1999282" y="5166"/>
                  </a:cubicBezTo>
                  <a:cubicBezTo>
                    <a:pt x="1994441" y="5704"/>
                    <a:pt x="1993306" y="13321"/>
                    <a:pt x="1988949" y="15499"/>
                  </a:cubicBezTo>
                  <a:cubicBezTo>
                    <a:pt x="1982599" y="18674"/>
                    <a:pt x="1975173" y="18943"/>
                    <a:pt x="1968285" y="20665"/>
                  </a:cubicBezTo>
                  <a:cubicBezTo>
                    <a:pt x="1963119" y="24109"/>
                    <a:pt x="1958340" y="28220"/>
                    <a:pt x="1952787" y="30997"/>
                  </a:cubicBezTo>
                  <a:cubicBezTo>
                    <a:pt x="1947916" y="33432"/>
                    <a:pt x="1941540" y="32761"/>
                    <a:pt x="1937288" y="36163"/>
                  </a:cubicBezTo>
                  <a:cubicBezTo>
                    <a:pt x="1932440" y="40041"/>
                    <a:pt x="1930834" y="46813"/>
                    <a:pt x="1926956" y="51661"/>
                  </a:cubicBezTo>
                  <a:cubicBezTo>
                    <a:pt x="1918542" y="62179"/>
                    <a:pt x="1912636" y="64652"/>
                    <a:pt x="1901126" y="72326"/>
                  </a:cubicBezTo>
                  <a:cubicBezTo>
                    <a:pt x="1897682" y="77492"/>
                    <a:pt x="1894673" y="82976"/>
                    <a:pt x="1890794" y="87824"/>
                  </a:cubicBezTo>
                  <a:cubicBezTo>
                    <a:pt x="1882383" y="98338"/>
                    <a:pt x="1876467" y="100819"/>
                    <a:pt x="1864963" y="108489"/>
                  </a:cubicBezTo>
                  <a:lnTo>
                    <a:pt x="1844299" y="139485"/>
                  </a:lnTo>
                  <a:lnTo>
                    <a:pt x="1833966" y="154983"/>
                  </a:lnTo>
                  <a:lnTo>
                    <a:pt x="1823634" y="185980"/>
                  </a:lnTo>
                  <a:lnTo>
                    <a:pt x="1818468" y="201478"/>
                  </a:lnTo>
                  <a:cubicBezTo>
                    <a:pt x="1818001" y="207553"/>
                    <a:pt x="1817090" y="268410"/>
                    <a:pt x="1808136" y="289302"/>
                  </a:cubicBezTo>
                  <a:cubicBezTo>
                    <a:pt x="1805690" y="295009"/>
                    <a:pt x="1801248" y="299634"/>
                    <a:pt x="1797804" y="304800"/>
                  </a:cubicBezTo>
                  <a:cubicBezTo>
                    <a:pt x="1796082" y="309966"/>
                    <a:pt x="1796489" y="316448"/>
                    <a:pt x="1792638" y="320299"/>
                  </a:cubicBezTo>
                  <a:cubicBezTo>
                    <a:pt x="1788787" y="324150"/>
                    <a:pt x="1782010" y="323030"/>
                    <a:pt x="1777139" y="325465"/>
                  </a:cubicBezTo>
                  <a:cubicBezTo>
                    <a:pt x="1771586" y="328242"/>
                    <a:pt x="1767194" y="333020"/>
                    <a:pt x="1761641" y="335797"/>
                  </a:cubicBezTo>
                  <a:cubicBezTo>
                    <a:pt x="1756770" y="338232"/>
                    <a:pt x="1751379" y="339467"/>
                    <a:pt x="1746143" y="340963"/>
                  </a:cubicBezTo>
                  <a:cubicBezTo>
                    <a:pt x="1713881" y="350181"/>
                    <a:pt x="1724781" y="344753"/>
                    <a:pt x="1678983" y="351295"/>
                  </a:cubicBezTo>
                  <a:cubicBezTo>
                    <a:pt x="1663674" y="353482"/>
                    <a:pt x="1647533" y="357866"/>
                    <a:pt x="1632488" y="361628"/>
                  </a:cubicBezTo>
                  <a:cubicBezTo>
                    <a:pt x="1627322" y="365072"/>
                    <a:pt x="1622803" y="369780"/>
                    <a:pt x="1616990" y="371960"/>
                  </a:cubicBezTo>
                  <a:cubicBezTo>
                    <a:pt x="1608769" y="375043"/>
                    <a:pt x="1599731" y="375221"/>
                    <a:pt x="1591160" y="377126"/>
                  </a:cubicBezTo>
                  <a:cubicBezTo>
                    <a:pt x="1584229" y="378666"/>
                    <a:pt x="1577322" y="380341"/>
                    <a:pt x="1570495" y="382292"/>
                  </a:cubicBezTo>
                  <a:cubicBezTo>
                    <a:pt x="1565259" y="383788"/>
                    <a:pt x="1560233" y="385962"/>
                    <a:pt x="1554997" y="387458"/>
                  </a:cubicBezTo>
                  <a:cubicBezTo>
                    <a:pt x="1509581" y="400434"/>
                    <a:pt x="1556002" y="385402"/>
                    <a:pt x="1518834" y="397790"/>
                  </a:cubicBezTo>
                  <a:cubicBezTo>
                    <a:pt x="1494274" y="414163"/>
                    <a:pt x="1509225" y="406159"/>
                    <a:pt x="1472339" y="418455"/>
                  </a:cubicBezTo>
                  <a:lnTo>
                    <a:pt x="1456841" y="423621"/>
                  </a:lnTo>
                  <a:cubicBezTo>
                    <a:pt x="1451675" y="425343"/>
                    <a:pt x="1445874" y="425767"/>
                    <a:pt x="1441343" y="428787"/>
                  </a:cubicBezTo>
                  <a:cubicBezTo>
                    <a:pt x="1390998" y="462348"/>
                    <a:pt x="1469197" y="409804"/>
                    <a:pt x="1405180" y="454617"/>
                  </a:cubicBezTo>
                  <a:cubicBezTo>
                    <a:pt x="1395007" y="461738"/>
                    <a:pt x="1384515" y="468394"/>
                    <a:pt x="1374183" y="475282"/>
                  </a:cubicBezTo>
                  <a:cubicBezTo>
                    <a:pt x="1369017" y="478726"/>
                    <a:pt x="1363075" y="481224"/>
                    <a:pt x="1358685" y="485614"/>
                  </a:cubicBezTo>
                  <a:cubicBezTo>
                    <a:pt x="1321863" y="522436"/>
                    <a:pt x="1363657" y="482668"/>
                    <a:pt x="1327688" y="511444"/>
                  </a:cubicBezTo>
                  <a:cubicBezTo>
                    <a:pt x="1323885" y="514487"/>
                    <a:pt x="1321253" y="518854"/>
                    <a:pt x="1317356" y="521777"/>
                  </a:cubicBezTo>
                  <a:cubicBezTo>
                    <a:pt x="1307422" y="529228"/>
                    <a:pt x="1296692" y="535553"/>
                    <a:pt x="1286360" y="542441"/>
                  </a:cubicBezTo>
                  <a:lnTo>
                    <a:pt x="1270861" y="552773"/>
                  </a:lnTo>
                  <a:cubicBezTo>
                    <a:pt x="1267417" y="557939"/>
                    <a:pt x="1265377" y="564393"/>
                    <a:pt x="1260529" y="568272"/>
                  </a:cubicBezTo>
                  <a:cubicBezTo>
                    <a:pt x="1256277" y="571674"/>
                    <a:pt x="1249902" y="571003"/>
                    <a:pt x="1245031" y="573438"/>
                  </a:cubicBezTo>
                  <a:cubicBezTo>
                    <a:pt x="1239478" y="576215"/>
                    <a:pt x="1234699" y="580326"/>
                    <a:pt x="1229533" y="583770"/>
                  </a:cubicBezTo>
                  <a:cubicBezTo>
                    <a:pt x="1227811" y="588936"/>
                    <a:pt x="1228217" y="595417"/>
                    <a:pt x="1224366" y="599268"/>
                  </a:cubicBezTo>
                  <a:cubicBezTo>
                    <a:pt x="1215585" y="608049"/>
                    <a:pt x="1203702" y="613045"/>
                    <a:pt x="1193370" y="619933"/>
                  </a:cubicBezTo>
                  <a:cubicBezTo>
                    <a:pt x="1188204" y="623377"/>
                    <a:pt x="1182261" y="625875"/>
                    <a:pt x="1177871" y="630265"/>
                  </a:cubicBezTo>
                  <a:cubicBezTo>
                    <a:pt x="1124129" y="684007"/>
                    <a:pt x="1197222" y="612940"/>
                    <a:pt x="1146875" y="656095"/>
                  </a:cubicBezTo>
                  <a:cubicBezTo>
                    <a:pt x="1139479" y="662435"/>
                    <a:pt x="1133098" y="669872"/>
                    <a:pt x="1126210" y="676760"/>
                  </a:cubicBezTo>
                  <a:cubicBezTo>
                    <a:pt x="1121044" y="681926"/>
                    <a:pt x="1116791" y="688205"/>
                    <a:pt x="1110712" y="692258"/>
                  </a:cubicBezTo>
                  <a:lnTo>
                    <a:pt x="1095214" y="702590"/>
                  </a:lnTo>
                  <a:cubicBezTo>
                    <a:pt x="1091770" y="707756"/>
                    <a:pt x="1089730" y="714210"/>
                    <a:pt x="1084882" y="718089"/>
                  </a:cubicBezTo>
                  <a:cubicBezTo>
                    <a:pt x="1080630" y="721491"/>
                    <a:pt x="1072548" y="718824"/>
                    <a:pt x="1069383" y="723255"/>
                  </a:cubicBezTo>
                  <a:cubicBezTo>
                    <a:pt x="1063053" y="732117"/>
                    <a:pt x="1063921" y="744510"/>
                    <a:pt x="1059051" y="754251"/>
                  </a:cubicBezTo>
                  <a:cubicBezTo>
                    <a:pt x="1055607" y="761139"/>
                    <a:pt x="1051753" y="767837"/>
                    <a:pt x="1048719" y="774916"/>
                  </a:cubicBezTo>
                  <a:cubicBezTo>
                    <a:pt x="1046574" y="779921"/>
                    <a:pt x="1046198" y="785654"/>
                    <a:pt x="1043553" y="790414"/>
                  </a:cubicBezTo>
                  <a:cubicBezTo>
                    <a:pt x="1037522" y="801269"/>
                    <a:pt x="1022888" y="821411"/>
                    <a:pt x="1022888" y="821411"/>
                  </a:cubicBezTo>
                  <a:lnTo>
                    <a:pt x="1012556" y="852407"/>
                  </a:lnTo>
                  <a:cubicBezTo>
                    <a:pt x="1010834" y="857573"/>
                    <a:pt x="1009825" y="863034"/>
                    <a:pt x="1007390" y="867905"/>
                  </a:cubicBezTo>
                  <a:cubicBezTo>
                    <a:pt x="1003946" y="874793"/>
                    <a:pt x="999762" y="881359"/>
                    <a:pt x="997058" y="888570"/>
                  </a:cubicBezTo>
                  <a:cubicBezTo>
                    <a:pt x="994565" y="895218"/>
                    <a:pt x="993284" y="902272"/>
                    <a:pt x="991892" y="909234"/>
                  </a:cubicBezTo>
                  <a:cubicBezTo>
                    <a:pt x="986307" y="937158"/>
                    <a:pt x="988759" y="936899"/>
                    <a:pt x="981560" y="960895"/>
                  </a:cubicBezTo>
                  <a:cubicBezTo>
                    <a:pt x="978430" y="971327"/>
                    <a:pt x="980289" y="985851"/>
                    <a:pt x="971227" y="991892"/>
                  </a:cubicBezTo>
                  <a:cubicBezTo>
                    <a:pt x="960895" y="998780"/>
                    <a:pt x="949012" y="1003775"/>
                    <a:pt x="940231" y="1012556"/>
                  </a:cubicBezTo>
                  <a:cubicBezTo>
                    <a:pt x="933343" y="1019444"/>
                    <a:pt x="929017" y="1030858"/>
                    <a:pt x="919566" y="1033221"/>
                  </a:cubicBezTo>
                  <a:lnTo>
                    <a:pt x="898902" y="1038387"/>
                  </a:lnTo>
                  <a:cubicBezTo>
                    <a:pt x="893736" y="1041831"/>
                    <a:pt x="887794" y="1044329"/>
                    <a:pt x="883404" y="1048719"/>
                  </a:cubicBezTo>
                  <a:cubicBezTo>
                    <a:pt x="872849" y="1059274"/>
                    <a:pt x="875516" y="1066883"/>
                    <a:pt x="862739" y="1074550"/>
                  </a:cubicBezTo>
                  <a:cubicBezTo>
                    <a:pt x="858070" y="1077352"/>
                    <a:pt x="852407" y="1077994"/>
                    <a:pt x="847241" y="1079716"/>
                  </a:cubicBezTo>
                  <a:lnTo>
                    <a:pt x="836909" y="1110712"/>
                  </a:lnTo>
                  <a:lnTo>
                    <a:pt x="831743" y="1126211"/>
                  </a:lnTo>
                  <a:cubicBezTo>
                    <a:pt x="830212" y="1138456"/>
                    <a:pt x="825137" y="1183630"/>
                    <a:pt x="821410" y="1198536"/>
                  </a:cubicBezTo>
                  <a:cubicBezTo>
                    <a:pt x="821409" y="1198541"/>
                    <a:pt x="808496" y="1237279"/>
                    <a:pt x="805912" y="1245031"/>
                  </a:cubicBezTo>
                  <a:lnTo>
                    <a:pt x="800746" y="1260529"/>
                  </a:lnTo>
                  <a:cubicBezTo>
                    <a:pt x="797343" y="1270739"/>
                    <a:pt x="794353" y="1284243"/>
                    <a:pt x="785248" y="1291526"/>
                  </a:cubicBezTo>
                  <a:cubicBezTo>
                    <a:pt x="780996" y="1294928"/>
                    <a:pt x="774915" y="1294970"/>
                    <a:pt x="769749" y="1296692"/>
                  </a:cubicBezTo>
                  <a:cubicBezTo>
                    <a:pt x="759417" y="1303580"/>
                    <a:pt x="747534" y="1308575"/>
                    <a:pt x="738753" y="1317356"/>
                  </a:cubicBezTo>
                  <a:cubicBezTo>
                    <a:pt x="731865" y="1324244"/>
                    <a:pt x="727330" y="1334940"/>
                    <a:pt x="718088" y="1338021"/>
                  </a:cubicBezTo>
                  <a:cubicBezTo>
                    <a:pt x="712922" y="1339743"/>
                    <a:pt x="707350" y="1340542"/>
                    <a:pt x="702590" y="1343187"/>
                  </a:cubicBezTo>
                  <a:cubicBezTo>
                    <a:pt x="691735" y="1349217"/>
                    <a:pt x="671594" y="1363851"/>
                    <a:pt x="671594" y="1363851"/>
                  </a:cubicBezTo>
                  <a:cubicBezTo>
                    <a:pt x="667392" y="1376455"/>
                    <a:pt x="666109" y="1384834"/>
                    <a:pt x="656095" y="1394848"/>
                  </a:cubicBezTo>
                  <a:cubicBezTo>
                    <a:pt x="651705" y="1399238"/>
                    <a:pt x="645763" y="1401736"/>
                    <a:pt x="640597" y="1405180"/>
                  </a:cubicBezTo>
                  <a:lnTo>
                    <a:pt x="614766" y="1482672"/>
                  </a:lnTo>
                  <a:lnTo>
                    <a:pt x="609600" y="1498170"/>
                  </a:lnTo>
                  <a:cubicBezTo>
                    <a:pt x="607878" y="1503336"/>
                    <a:pt x="608965" y="1510647"/>
                    <a:pt x="604434" y="1513668"/>
                  </a:cubicBezTo>
                  <a:cubicBezTo>
                    <a:pt x="599268" y="1517112"/>
                    <a:pt x="593650" y="1519959"/>
                    <a:pt x="588936" y="1524000"/>
                  </a:cubicBezTo>
                  <a:cubicBezTo>
                    <a:pt x="581540" y="1530340"/>
                    <a:pt x="577513" y="1541584"/>
                    <a:pt x="568271" y="1544665"/>
                  </a:cubicBezTo>
                  <a:lnTo>
                    <a:pt x="537275" y="1554997"/>
                  </a:lnTo>
                  <a:lnTo>
                    <a:pt x="521777" y="1560163"/>
                  </a:lnTo>
                  <a:cubicBezTo>
                    <a:pt x="511618" y="1575399"/>
                    <a:pt x="510860" y="1578731"/>
                    <a:pt x="495946" y="1591160"/>
                  </a:cubicBezTo>
                  <a:cubicBezTo>
                    <a:pt x="491176" y="1595135"/>
                    <a:pt x="485614" y="1598048"/>
                    <a:pt x="480448" y="1601492"/>
                  </a:cubicBezTo>
                  <a:cubicBezTo>
                    <a:pt x="478726" y="1606658"/>
                    <a:pt x="478084" y="1612321"/>
                    <a:pt x="475282" y="1616990"/>
                  </a:cubicBezTo>
                  <a:cubicBezTo>
                    <a:pt x="456922" y="1647588"/>
                    <a:pt x="465729" y="1593986"/>
                    <a:pt x="444285" y="1658319"/>
                  </a:cubicBezTo>
                  <a:cubicBezTo>
                    <a:pt x="440841" y="1668651"/>
                    <a:pt x="436595" y="1678750"/>
                    <a:pt x="433953" y="1689316"/>
                  </a:cubicBezTo>
                  <a:cubicBezTo>
                    <a:pt x="426657" y="1718499"/>
                    <a:pt x="430179" y="1703018"/>
                    <a:pt x="423621" y="1735811"/>
                  </a:cubicBezTo>
                  <a:cubicBezTo>
                    <a:pt x="425343" y="1759919"/>
                    <a:pt x="426382" y="1784086"/>
                    <a:pt x="428787" y="1808136"/>
                  </a:cubicBezTo>
                  <a:cubicBezTo>
                    <a:pt x="431550" y="1835765"/>
                    <a:pt x="439119" y="1890794"/>
                    <a:pt x="439119" y="1890794"/>
                  </a:cubicBezTo>
                  <a:cubicBezTo>
                    <a:pt x="431530" y="2019805"/>
                    <a:pt x="450655" y="1946808"/>
                    <a:pt x="423621" y="1994116"/>
                  </a:cubicBezTo>
                  <a:cubicBezTo>
                    <a:pt x="419800" y="2000802"/>
                    <a:pt x="417250" y="2008176"/>
                    <a:pt x="413288" y="2014780"/>
                  </a:cubicBezTo>
                  <a:cubicBezTo>
                    <a:pt x="406899" y="2025428"/>
                    <a:pt x="392624" y="2045777"/>
                    <a:pt x="392624" y="2045777"/>
                  </a:cubicBezTo>
                  <a:cubicBezTo>
                    <a:pt x="380759" y="2093236"/>
                    <a:pt x="397907" y="2044339"/>
                    <a:pt x="371960" y="2076773"/>
                  </a:cubicBezTo>
                  <a:cubicBezTo>
                    <a:pt x="368558" y="2081025"/>
                    <a:pt x="369596" y="2087602"/>
                    <a:pt x="366794" y="2092272"/>
                  </a:cubicBezTo>
                  <a:cubicBezTo>
                    <a:pt x="364288" y="2096449"/>
                    <a:pt x="359905" y="2099160"/>
                    <a:pt x="356461" y="2102604"/>
                  </a:cubicBezTo>
                  <a:cubicBezTo>
                    <a:pt x="351004" y="2118974"/>
                    <a:pt x="352408" y="2119293"/>
                    <a:pt x="340963" y="2133600"/>
                  </a:cubicBezTo>
                  <a:cubicBezTo>
                    <a:pt x="337920" y="2137404"/>
                    <a:pt x="333674" y="2140129"/>
                    <a:pt x="330631" y="2143933"/>
                  </a:cubicBezTo>
                  <a:cubicBezTo>
                    <a:pt x="326753" y="2148781"/>
                    <a:pt x="325147" y="2155553"/>
                    <a:pt x="320299" y="2159431"/>
                  </a:cubicBezTo>
                  <a:cubicBezTo>
                    <a:pt x="316047" y="2162833"/>
                    <a:pt x="309966" y="2162875"/>
                    <a:pt x="304800" y="2164597"/>
                  </a:cubicBezTo>
                  <a:cubicBezTo>
                    <a:pt x="251187" y="2200339"/>
                    <a:pt x="331408" y="2143156"/>
                    <a:pt x="278970" y="2195594"/>
                  </a:cubicBezTo>
                  <a:cubicBezTo>
                    <a:pt x="275119" y="2199445"/>
                    <a:pt x="268637" y="2199038"/>
                    <a:pt x="263471" y="2200760"/>
                  </a:cubicBezTo>
                  <a:cubicBezTo>
                    <a:pt x="240344" y="2270142"/>
                    <a:pt x="263811" y="2194807"/>
                    <a:pt x="253139" y="2381573"/>
                  </a:cubicBezTo>
                  <a:cubicBezTo>
                    <a:pt x="252136" y="2399119"/>
                    <a:pt x="243139" y="2399773"/>
                    <a:pt x="232475" y="2412570"/>
                  </a:cubicBezTo>
                  <a:cubicBezTo>
                    <a:pt x="226014" y="2420324"/>
                    <a:pt x="221377" y="2432933"/>
                    <a:pt x="211810" y="2438400"/>
                  </a:cubicBezTo>
                  <a:cubicBezTo>
                    <a:pt x="201740" y="2444155"/>
                    <a:pt x="164392" y="2455929"/>
                    <a:pt x="154983" y="2459065"/>
                  </a:cubicBezTo>
                  <a:cubicBezTo>
                    <a:pt x="149817" y="2460787"/>
                    <a:pt x="144016" y="2461210"/>
                    <a:pt x="139485" y="2464231"/>
                  </a:cubicBezTo>
                  <a:cubicBezTo>
                    <a:pt x="101182" y="2489765"/>
                    <a:pt x="120665" y="2482460"/>
                    <a:pt x="82658" y="2490061"/>
                  </a:cubicBezTo>
                  <a:cubicBezTo>
                    <a:pt x="62017" y="2551987"/>
                    <a:pt x="88452" y="2467864"/>
                    <a:pt x="72326" y="2639878"/>
                  </a:cubicBezTo>
                  <a:cubicBezTo>
                    <a:pt x="69215" y="2673060"/>
                    <a:pt x="67855" y="2668922"/>
                    <a:pt x="46495" y="2676041"/>
                  </a:cubicBezTo>
                  <a:cubicBezTo>
                    <a:pt x="44773" y="2681207"/>
                    <a:pt x="45180" y="2687688"/>
                    <a:pt x="41329" y="2691539"/>
                  </a:cubicBezTo>
                  <a:cubicBezTo>
                    <a:pt x="37478" y="2695390"/>
                    <a:pt x="28633" y="2692036"/>
                    <a:pt x="25831" y="2696705"/>
                  </a:cubicBezTo>
                  <a:cubicBezTo>
                    <a:pt x="17426" y="2710714"/>
                    <a:pt x="10333" y="2743200"/>
                    <a:pt x="10333" y="2743200"/>
                  </a:cubicBezTo>
                  <a:cubicBezTo>
                    <a:pt x="12055" y="2755254"/>
                    <a:pt x="13111" y="2767423"/>
                    <a:pt x="15499" y="2779363"/>
                  </a:cubicBezTo>
                  <a:cubicBezTo>
                    <a:pt x="16567" y="2784703"/>
                    <a:pt x="19484" y="2789545"/>
                    <a:pt x="20665" y="2794861"/>
                  </a:cubicBezTo>
                  <a:cubicBezTo>
                    <a:pt x="22937" y="2805086"/>
                    <a:pt x="23777" y="2815587"/>
                    <a:pt x="25831" y="2825858"/>
                  </a:cubicBezTo>
                  <a:cubicBezTo>
                    <a:pt x="35492" y="2874163"/>
                    <a:pt x="26317" y="2822638"/>
                    <a:pt x="36163" y="2862021"/>
                  </a:cubicBezTo>
                  <a:cubicBezTo>
                    <a:pt x="38293" y="2870539"/>
                    <a:pt x="38246" y="2879630"/>
                    <a:pt x="41329" y="2887851"/>
                  </a:cubicBezTo>
                  <a:cubicBezTo>
                    <a:pt x="43509" y="2893665"/>
                    <a:pt x="49139" y="2897676"/>
                    <a:pt x="51661" y="2903350"/>
                  </a:cubicBezTo>
                  <a:cubicBezTo>
                    <a:pt x="76251" y="2958677"/>
                    <a:pt x="48944" y="2914771"/>
                    <a:pt x="72326" y="2949844"/>
                  </a:cubicBezTo>
                  <a:cubicBezTo>
                    <a:pt x="74048" y="2955010"/>
                    <a:pt x="75057" y="2960472"/>
                    <a:pt x="77492" y="2965343"/>
                  </a:cubicBezTo>
                  <a:cubicBezTo>
                    <a:pt x="80269" y="2970896"/>
                    <a:pt x="85302" y="2975167"/>
                    <a:pt x="87824" y="2980841"/>
                  </a:cubicBezTo>
                  <a:cubicBezTo>
                    <a:pt x="92247" y="2990794"/>
                    <a:pt x="98156" y="3011838"/>
                    <a:pt x="98156" y="3011838"/>
                  </a:cubicBezTo>
                  <a:cubicBezTo>
                    <a:pt x="99878" y="3025614"/>
                    <a:pt x="100839" y="3039507"/>
                    <a:pt x="103322" y="3053166"/>
                  </a:cubicBezTo>
                  <a:cubicBezTo>
                    <a:pt x="104296" y="3058524"/>
                    <a:pt x="106992" y="3063429"/>
                    <a:pt x="108488" y="3068665"/>
                  </a:cubicBezTo>
                  <a:cubicBezTo>
                    <a:pt x="117866" y="3101487"/>
                    <a:pt x="107938" y="3077895"/>
                    <a:pt x="123987" y="3109994"/>
                  </a:cubicBezTo>
                  <a:cubicBezTo>
                    <a:pt x="140662" y="3210045"/>
                    <a:pt x="136269" y="3171785"/>
                    <a:pt x="123987" y="3368299"/>
                  </a:cubicBezTo>
                  <a:cubicBezTo>
                    <a:pt x="123507" y="3375985"/>
                    <a:pt x="116359" y="3381752"/>
                    <a:pt x="113655" y="3388963"/>
                  </a:cubicBezTo>
                  <a:cubicBezTo>
                    <a:pt x="109674" y="3399577"/>
                    <a:pt x="105779" y="3425628"/>
                    <a:pt x="103322" y="3435458"/>
                  </a:cubicBezTo>
                  <a:cubicBezTo>
                    <a:pt x="98556" y="3454523"/>
                    <a:pt x="94366" y="3457274"/>
                    <a:pt x="82658" y="3476787"/>
                  </a:cubicBezTo>
                  <a:cubicBezTo>
                    <a:pt x="72141" y="3539887"/>
                    <a:pt x="85179" y="3480395"/>
                    <a:pt x="67160" y="3528448"/>
                  </a:cubicBezTo>
                  <a:cubicBezTo>
                    <a:pt x="64667" y="3535096"/>
                    <a:pt x="63945" y="3542285"/>
                    <a:pt x="61994" y="3549112"/>
                  </a:cubicBezTo>
                  <a:cubicBezTo>
                    <a:pt x="60498" y="3554348"/>
                    <a:pt x="58549" y="3559445"/>
                    <a:pt x="56827" y="3564611"/>
                  </a:cubicBezTo>
                  <a:cubicBezTo>
                    <a:pt x="55105" y="3574943"/>
                    <a:pt x="53933" y="3585382"/>
                    <a:pt x="51661" y="3595607"/>
                  </a:cubicBezTo>
                  <a:cubicBezTo>
                    <a:pt x="50480" y="3600923"/>
                    <a:pt x="47676" y="3605789"/>
                    <a:pt x="46495" y="3611105"/>
                  </a:cubicBezTo>
                  <a:cubicBezTo>
                    <a:pt x="44223" y="3621330"/>
                    <a:pt x="43383" y="3631831"/>
                    <a:pt x="41329" y="3642102"/>
                  </a:cubicBezTo>
                  <a:cubicBezTo>
                    <a:pt x="37426" y="3661619"/>
                    <a:pt x="32419" y="3673998"/>
                    <a:pt x="25831" y="3693763"/>
                  </a:cubicBezTo>
                  <a:cubicBezTo>
                    <a:pt x="6996" y="3750269"/>
                    <a:pt x="37032" y="3664688"/>
                    <a:pt x="10333" y="3724760"/>
                  </a:cubicBezTo>
                  <a:cubicBezTo>
                    <a:pt x="5910" y="3734712"/>
                    <a:pt x="0" y="3755756"/>
                    <a:pt x="0" y="3755756"/>
                  </a:cubicBezTo>
                  <a:cubicBezTo>
                    <a:pt x="3041" y="3798326"/>
                    <a:pt x="2879" y="3838729"/>
                    <a:pt x="15499" y="3879743"/>
                  </a:cubicBezTo>
                  <a:cubicBezTo>
                    <a:pt x="17325" y="3885677"/>
                    <a:pt x="23054" y="3889688"/>
                    <a:pt x="25831" y="3895241"/>
                  </a:cubicBezTo>
                  <a:cubicBezTo>
                    <a:pt x="47222" y="3938023"/>
                    <a:pt x="11715" y="3881814"/>
                    <a:pt x="41329" y="3926238"/>
                  </a:cubicBezTo>
                  <a:cubicBezTo>
                    <a:pt x="56159" y="3985558"/>
                    <a:pt x="35423" y="3912458"/>
                    <a:pt x="56827" y="3962400"/>
                  </a:cubicBezTo>
                  <a:cubicBezTo>
                    <a:pt x="66754" y="3985563"/>
                    <a:pt x="57111" y="3978465"/>
                    <a:pt x="67160" y="3998563"/>
                  </a:cubicBezTo>
                  <a:cubicBezTo>
                    <a:pt x="78447" y="4021138"/>
                    <a:pt x="81797" y="4012339"/>
                    <a:pt x="87824" y="4008895"/>
                  </a:cubicBezTo>
                  <a:close/>
                </a:path>
              </a:pathLst>
            </a:custGeom>
            <a:solidFill>
              <a:srgbClr val="FFFF00">
                <a:alpha val="15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</p:grpSp>
      <p:sp>
        <p:nvSpPr>
          <p:cNvPr id="635" name="8-конечная звезда 634"/>
          <p:cNvSpPr/>
          <p:nvPr/>
        </p:nvSpPr>
        <p:spPr>
          <a:xfrm rot="1262594">
            <a:off x="5582729" y="5703374"/>
            <a:ext cx="72483" cy="72483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636" name="8-конечная звезда 635"/>
          <p:cNvSpPr/>
          <p:nvPr/>
        </p:nvSpPr>
        <p:spPr>
          <a:xfrm rot="1262594">
            <a:off x="5795920" y="5426428"/>
            <a:ext cx="64800" cy="648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637" name="8-конечная звезда 636"/>
          <p:cNvSpPr/>
          <p:nvPr/>
        </p:nvSpPr>
        <p:spPr>
          <a:xfrm rot="1262594">
            <a:off x="5712172" y="5367300"/>
            <a:ext cx="64800" cy="648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651" name="8-конечная звезда 650"/>
          <p:cNvSpPr/>
          <p:nvPr/>
        </p:nvSpPr>
        <p:spPr>
          <a:xfrm rot="1262594">
            <a:off x="5855048" y="5497866"/>
            <a:ext cx="64800" cy="648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653" name="8-конечная звезда 652"/>
          <p:cNvSpPr/>
          <p:nvPr/>
        </p:nvSpPr>
        <p:spPr>
          <a:xfrm rot="1262594">
            <a:off x="5651464" y="5653121"/>
            <a:ext cx="54000" cy="540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654" name="8-конечная звезда 653"/>
          <p:cNvSpPr/>
          <p:nvPr/>
        </p:nvSpPr>
        <p:spPr>
          <a:xfrm rot="1262594">
            <a:off x="5508588" y="5794349"/>
            <a:ext cx="54000" cy="540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655" name="8-конечная звезда 654"/>
          <p:cNvSpPr/>
          <p:nvPr/>
        </p:nvSpPr>
        <p:spPr>
          <a:xfrm rot="1262594">
            <a:off x="5594054" y="5435581"/>
            <a:ext cx="43200" cy="432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656" name="8-конечная звезда 655"/>
          <p:cNvSpPr/>
          <p:nvPr/>
        </p:nvSpPr>
        <p:spPr>
          <a:xfrm rot="1262594">
            <a:off x="5792762" y="5649894"/>
            <a:ext cx="43200" cy="432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657" name="8-конечная звезда 656"/>
          <p:cNvSpPr/>
          <p:nvPr/>
        </p:nvSpPr>
        <p:spPr>
          <a:xfrm rot="1262594">
            <a:off x="4939785" y="6225677"/>
            <a:ext cx="72483" cy="72483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661" name="8-конечная звезда 660"/>
          <p:cNvSpPr/>
          <p:nvPr/>
        </p:nvSpPr>
        <p:spPr>
          <a:xfrm rot="1262594">
            <a:off x="5367293" y="6010241"/>
            <a:ext cx="64800" cy="648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662" name="8-конечная звезда 661"/>
          <p:cNvSpPr/>
          <p:nvPr/>
        </p:nvSpPr>
        <p:spPr>
          <a:xfrm rot="1262594">
            <a:off x="5365712" y="6151539"/>
            <a:ext cx="54000" cy="540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663" name="8-конечная звезда 662"/>
          <p:cNvSpPr/>
          <p:nvPr/>
        </p:nvSpPr>
        <p:spPr>
          <a:xfrm rot="1262594">
            <a:off x="5222837" y="6222976"/>
            <a:ext cx="54000" cy="540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666" name="8-конечная звезда 665"/>
          <p:cNvSpPr/>
          <p:nvPr/>
        </p:nvSpPr>
        <p:spPr>
          <a:xfrm rot="1262594">
            <a:off x="4651333" y="6151539"/>
            <a:ext cx="54000" cy="540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672" name="8-конечная звезда 671"/>
          <p:cNvSpPr/>
          <p:nvPr/>
        </p:nvSpPr>
        <p:spPr>
          <a:xfrm rot="1262594">
            <a:off x="4792629" y="6078522"/>
            <a:ext cx="43200" cy="432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673" name="8-конечная звезда 672"/>
          <p:cNvSpPr/>
          <p:nvPr/>
        </p:nvSpPr>
        <p:spPr>
          <a:xfrm rot="1262594">
            <a:off x="4578315" y="6007084"/>
            <a:ext cx="43200" cy="432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731" name="8-конечная звезда 730"/>
          <p:cNvSpPr/>
          <p:nvPr/>
        </p:nvSpPr>
        <p:spPr>
          <a:xfrm rot="386549">
            <a:off x="4844414" y="6075066"/>
            <a:ext cx="54000" cy="540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732" name="8-конечная звезда 731"/>
          <p:cNvSpPr/>
          <p:nvPr/>
        </p:nvSpPr>
        <p:spPr>
          <a:xfrm rot="1262594">
            <a:off x="4721192" y="6149960"/>
            <a:ext cx="43200" cy="432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cxnSp>
        <p:nvCxnSpPr>
          <p:cNvPr id="733" name="Прямая соединительная линия 732"/>
          <p:cNvCxnSpPr>
            <a:stCxn id="653" idx="5"/>
            <a:endCxn id="655" idx="1"/>
          </p:cNvCxnSpPr>
          <p:nvPr/>
        </p:nvCxnSpPr>
        <p:spPr>
          <a:xfrm rot="16200000" flipV="1">
            <a:off x="5556700" y="5544646"/>
            <a:ext cx="178526" cy="43076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34" name="Прямая соединительная линия 733"/>
          <p:cNvCxnSpPr>
            <a:stCxn id="655" idx="7"/>
            <a:endCxn id="637" idx="3"/>
          </p:cNvCxnSpPr>
          <p:nvPr/>
        </p:nvCxnSpPr>
        <p:spPr>
          <a:xfrm rot="5400000" flipH="1" flipV="1">
            <a:off x="5657402" y="5390848"/>
            <a:ext cx="35554" cy="79570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35" name="Прямая соединительная линия 734"/>
          <p:cNvCxnSpPr>
            <a:stCxn id="653" idx="7"/>
            <a:endCxn id="656" idx="3"/>
          </p:cNvCxnSpPr>
          <p:nvPr/>
        </p:nvCxnSpPr>
        <p:spPr>
          <a:xfrm rot="16200000" flipH="1">
            <a:off x="5743326" y="5628969"/>
            <a:ext cx="11107" cy="91484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36" name="Прямая соединительная линия 735"/>
          <p:cNvCxnSpPr>
            <a:stCxn id="637" idx="0"/>
            <a:endCxn id="636" idx="5"/>
          </p:cNvCxnSpPr>
          <p:nvPr/>
        </p:nvCxnSpPr>
        <p:spPr>
          <a:xfrm>
            <a:off x="5774811" y="5411334"/>
            <a:ext cx="40353" cy="17886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37" name="Прямая соединительная линия 736"/>
          <p:cNvCxnSpPr>
            <a:stCxn id="651" idx="5"/>
            <a:endCxn id="636" idx="0"/>
          </p:cNvCxnSpPr>
          <p:nvPr/>
        </p:nvCxnSpPr>
        <p:spPr>
          <a:xfrm rot="16200000" flipV="1">
            <a:off x="5851328" y="5477693"/>
            <a:ext cx="30196" cy="15733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38" name="Прямая соединительная линия 737"/>
          <p:cNvCxnSpPr>
            <a:stCxn id="656" idx="7"/>
            <a:endCxn id="651" idx="1"/>
          </p:cNvCxnSpPr>
          <p:nvPr/>
        </p:nvCxnSpPr>
        <p:spPr>
          <a:xfrm rot="5400000" flipH="1" flipV="1">
            <a:off x="5815929" y="5578048"/>
            <a:ext cx="102849" cy="66502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72" name="Прямая соединительная линия 771"/>
          <p:cNvCxnSpPr>
            <a:stCxn id="653" idx="3"/>
            <a:endCxn id="635" idx="6"/>
          </p:cNvCxnSpPr>
          <p:nvPr/>
        </p:nvCxnSpPr>
        <p:spPr>
          <a:xfrm rot="5400000">
            <a:off x="5635534" y="5687534"/>
            <a:ext cx="14707" cy="21806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73" name="Прямая соединительная линия 772"/>
          <p:cNvCxnSpPr>
            <a:stCxn id="635" idx="3"/>
            <a:endCxn id="654" idx="7"/>
          </p:cNvCxnSpPr>
          <p:nvPr/>
        </p:nvCxnSpPr>
        <p:spPr>
          <a:xfrm rot="5400000">
            <a:off x="5545030" y="5769564"/>
            <a:ext cx="56055" cy="25589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74" name="Прямая соединительная линия 773"/>
          <p:cNvCxnSpPr>
            <a:stCxn id="654" idx="2"/>
            <a:endCxn id="661" idx="6"/>
          </p:cNvCxnSpPr>
          <p:nvPr/>
        </p:nvCxnSpPr>
        <p:spPr>
          <a:xfrm rot="5400000">
            <a:off x="5385683" y="5872192"/>
            <a:ext cx="165854" cy="114566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89" name="Прямая соединительная линия 788"/>
          <p:cNvCxnSpPr>
            <a:stCxn id="657" idx="4"/>
            <a:endCxn id="732" idx="1"/>
          </p:cNvCxnSpPr>
          <p:nvPr/>
        </p:nvCxnSpPr>
        <p:spPr>
          <a:xfrm rot="10800000">
            <a:off x="4751564" y="6191300"/>
            <a:ext cx="190639" cy="57606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90" name="Прямая соединительная линия 789"/>
          <p:cNvCxnSpPr>
            <a:stCxn id="663" idx="3"/>
            <a:endCxn id="657" idx="0"/>
          </p:cNvCxnSpPr>
          <p:nvPr/>
        </p:nvCxnSpPr>
        <p:spPr>
          <a:xfrm rot="5400000">
            <a:off x="5110511" y="6160279"/>
            <a:ext cx="13993" cy="215312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91" name="Прямая соединительная линия 790"/>
          <p:cNvCxnSpPr>
            <a:stCxn id="662" idx="3"/>
            <a:endCxn id="663" idx="7"/>
          </p:cNvCxnSpPr>
          <p:nvPr/>
        </p:nvCxnSpPr>
        <p:spPr>
          <a:xfrm rot="5400000">
            <a:off x="5296520" y="6167494"/>
            <a:ext cx="49511" cy="93527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92" name="Прямая соединительная линия 791"/>
          <p:cNvCxnSpPr>
            <a:stCxn id="661" idx="2"/>
            <a:endCxn id="662" idx="5"/>
          </p:cNvCxnSpPr>
          <p:nvPr/>
        </p:nvCxnSpPr>
        <p:spPr>
          <a:xfrm rot="5400000">
            <a:off x="5344412" y="6110217"/>
            <a:ext cx="80985" cy="6310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08" name="Прямая соединительная линия 807"/>
          <p:cNvCxnSpPr>
            <a:stCxn id="672" idx="4"/>
            <a:endCxn id="673" idx="0"/>
          </p:cNvCxnSpPr>
          <p:nvPr/>
        </p:nvCxnSpPr>
        <p:spPr>
          <a:xfrm rot="10800000">
            <a:off x="4620074" y="6036440"/>
            <a:ext cx="173996" cy="55926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10" name="Прямая соединительная линия 809"/>
          <p:cNvCxnSpPr>
            <a:stCxn id="666" idx="4"/>
            <a:endCxn id="672" idx="2"/>
          </p:cNvCxnSpPr>
          <p:nvPr/>
        </p:nvCxnSpPr>
        <p:spPr>
          <a:xfrm rot="10800000" flipH="1">
            <a:off x="4653133" y="6120282"/>
            <a:ext cx="153339" cy="48563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11" name="Прямая соединительная линия 810"/>
          <p:cNvCxnSpPr>
            <a:stCxn id="672" idx="7"/>
            <a:endCxn id="731" idx="5"/>
          </p:cNvCxnSpPr>
          <p:nvPr/>
        </p:nvCxnSpPr>
        <p:spPr>
          <a:xfrm rot="5400000" flipH="1" flipV="1">
            <a:off x="4839078" y="6075844"/>
            <a:ext cx="10399" cy="20616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13" name="Прямая соединительная линия 812"/>
          <p:cNvCxnSpPr>
            <a:stCxn id="732" idx="3"/>
            <a:endCxn id="666" idx="0"/>
          </p:cNvCxnSpPr>
          <p:nvPr/>
        </p:nvCxnSpPr>
        <p:spPr>
          <a:xfrm rot="5400000">
            <a:off x="4709341" y="6174522"/>
            <a:ext cx="7903" cy="19520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40" name="TextBox 839"/>
          <p:cNvSpPr txBox="1"/>
          <p:nvPr/>
        </p:nvSpPr>
        <p:spPr>
          <a:xfrm rot="17609775">
            <a:off x="5766738" y="3925096"/>
            <a:ext cx="70215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ДІВА</a:t>
            </a:r>
            <a:endParaRPr lang="uk-UA" sz="8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841" name="TextBox 840"/>
          <p:cNvSpPr txBox="1"/>
          <p:nvPr/>
        </p:nvSpPr>
        <p:spPr>
          <a:xfrm rot="18844704">
            <a:off x="5747959" y="5088146"/>
            <a:ext cx="761432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ТЕРЕЗИ</a:t>
            </a:r>
            <a:endParaRPr lang="uk-UA" sz="8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849" name="TextBox 848"/>
          <p:cNvSpPr txBox="1"/>
          <p:nvPr/>
        </p:nvSpPr>
        <p:spPr>
          <a:xfrm rot="20935033">
            <a:off x="4668509" y="5142956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ЗМІЄНОСЕЦЬ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850" name="TextBox 849"/>
          <p:cNvSpPr txBox="1"/>
          <p:nvPr/>
        </p:nvSpPr>
        <p:spPr>
          <a:xfrm rot="20435732">
            <a:off x="5011383" y="6191548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СКОРПІОН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851" name="TextBox 850"/>
          <p:cNvSpPr txBox="1"/>
          <p:nvPr/>
        </p:nvSpPr>
        <p:spPr>
          <a:xfrm rot="730692">
            <a:off x="3582908" y="6077797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СТРІЛЕЦЬ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852" name="TextBox 851"/>
          <p:cNvSpPr txBox="1"/>
          <p:nvPr/>
        </p:nvSpPr>
        <p:spPr>
          <a:xfrm rot="3763062">
            <a:off x="2175723" y="4842273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КОЗЕРОГ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857" name="TextBox 856"/>
          <p:cNvSpPr txBox="1"/>
          <p:nvPr/>
        </p:nvSpPr>
        <p:spPr>
          <a:xfrm rot="3718070">
            <a:off x="2740230" y="4568320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ВОДОЛІЙ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858" name="TextBox 857"/>
          <p:cNvSpPr txBox="1"/>
          <p:nvPr/>
        </p:nvSpPr>
        <p:spPr>
          <a:xfrm rot="17731778">
            <a:off x="2647441" y="2971766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РИБИ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861" name="TextBox 860"/>
          <p:cNvSpPr txBox="1"/>
          <p:nvPr/>
        </p:nvSpPr>
        <p:spPr>
          <a:xfrm rot="20497662">
            <a:off x="3653295" y="2246753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ТЕЛЕЦЬ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862" name="TextBox 861"/>
          <p:cNvSpPr txBox="1"/>
          <p:nvPr/>
        </p:nvSpPr>
        <p:spPr>
          <a:xfrm rot="1816433">
            <a:off x="4710285" y="1924869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БЛИЗНЯТА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863" name="TextBox 862"/>
          <p:cNvSpPr txBox="1"/>
          <p:nvPr/>
        </p:nvSpPr>
        <p:spPr>
          <a:xfrm rot="1060210">
            <a:off x="5153839" y="2349047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РАК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864" name="TextBox 863"/>
          <p:cNvSpPr txBox="1"/>
          <p:nvPr/>
        </p:nvSpPr>
        <p:spPr>
          <a:xfrm rot="3557862">
            <a:off x="5753744" y="2991864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ЛЕВ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869" name="TextBox 868"/>
          <p:cNvSpPr txBox="1"/>
          <p:nvPr/>
        </p:nvSpPr>
        <p:spPr>
          <a:xfrm rot="706623">
            <a:off x="4294563" y="3716937"/>
            <a:ext cx="74999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МАЛИЙ </a:t>
            </a:r>
          </a:p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КІВШ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870" name="TextBox 869"/>
          <p:cNvSpPr txBox="1"/>
          <p:nvPr/>
        </p:nvSpPr>
        <p:spPr>
          <a:xfrm rot="3515078">
            <a:off x="4487023" y="3232569"/>
            <a:ext cx="982593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ВЕЛИКИЙ КІВШ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871" name="TextBox 870"/>
          <p:cNvSpPr txBox="1"/>
          <p:nvPr/>
        </p:nvSpPr>
        <p:spPr>
          <a:xfrm rot="3052228">
            <a:off x="4873060" y="3064467"/>
            <a:ext cx="982593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ВЕЛИКА ВЕДМЕДИЦЯ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grpSp>
        <p:nvGrpSpPr>
          <p:cNvPr id="19" name="Группа 352"/>
          <p:cNvGrpSpPr/>
          <p:nvPr/>
        </p:nvGrpSpPr>
        <p:grpSpPr>
          <a:xfrm rot="1024166">
            <a:off x="4501018" y="3398827"/>
            <a:ext cx="322963" cy="278566"/>
            <a:chOff x="4513747" y="3364748"/>
            <a:chExt cx="476035" cy="410596"/>
          </a:xfrm>
        </p:grpSpPr>
        <p:sp>
          <p:nvSpPr>
            <p:cNvPr id="40" name="8-конечная звезда 39"/>
            <p:cNvSpPr/>
            <p:nvPr/>
          </p:nvSpPr>
          <p:spPr>
            <a:xfrm rot="21105294">
              <a:off x="4513747" y="3364748"/>
              <a:ext cx="108000" cy="108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1" name="8-конечная звезда 40"/>
            <p:cNvSpPr/>
            <p:nvPr/>
          </p:nvSpPr>
          <p:spPr>
            <a:xfrm rot="19358116">
              <a:off x="4935782" y="3721344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2" name="8-конечная звезда 41"/>
            <p:cNvSpPr/>
            <p:nvPr/>
          </p:nvSpPr>
          <p:spPr>
            <a:xfrm rot="19358116">
              <a:off x="4914167" y="3628291"/>
              <a:ext cx="72000" cy="72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3" name="8-конечная звезда 42"/>
            <p:cNvSpPr/>
            <p:nvPr/>
          </p:nvSpPr>
          <p:spPr>
            <a:xfrm rot="19358116">
              <a:off x="4793544" y="3721982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4" name="8-конечная звезда 43"/>
            <p:cNvSpPr/>
            <p:nvPr/>
          </p:nvSpPr>
          <p:spPr>
            <a:xfrm rot="19358116" flipV="1">
              <a:off x="4767751" y="3610262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5" name="8-конечная звезда 44"/>
            <p:cNvSpPr/>
            <p:nvPr/>
          </p:nvSpPr>
          <p:spPr>
            <a:xfrm rot="19358116">
              <a:off x="4671645" y="3579107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6" name="8-конечная звезда 45"/>
            <p:cNvSpPr/>
            <p:nvPr/>
          </p:nvSpPr>
          <p:spPr>
            <a:xfrm rot="21285766">
              <a:off x="4594599" y="3502476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48" name="Прямая соединительная линия 47"/>
            <p:cNvCxnSpPr>
              <a:stCxn id="43" idx="1"/>
              <a:endCxn id="41" idx="5"/>
            </p:cNvCxnSpPr>
            <p:nvPr/>
          </p:nvCxnSpPr>
          <p:spPr>
            <a:xfrm rot="16200000" flipH="1">
              <a:off x="4881512" y="3690247"/>
              <a:ext cx="2383" cy="10663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" name="Прямая соединительная линия 51"/>
            <p:cNvCxnSpPr>
              <a:stCxn id="44" idx="7"/>
              <a:endCxn id="42" idx="5"/>
            </p:cNvCxnSpPr>
            <p:nvPr/>
          </p:nvCxnSpPr>
          <p:spPr>
            <a:xfrm rot="16200000" flipH="1">
              <a:off x="4852203" y="3597224"/>
              <a:ext cx="23349" cy="10121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" name="Прямая соединительная линия 54"/>
            <p:cNvCxnSpPr>
              <a:stCxn id="41" idx="7"/>
              <a:endCxn id="42" idx="2"/>
            </p:cNvCxnSpPr>
            <p:nvPr/>
          </p:nvCxnSpPr>
          <p:spPr>
            <a:xfrm rot="5400000" flipH="1" flipV="1">
              <a:off x="4954852" y="3704420"/>
              <a:ext cx="28680" cy="564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" name="Прямая соединительная линия 63"/>
            <p:cNvCxnSpPr>
              <a:stCxn id="44" idx="6"/>
              <a:endCxn id="43" idx="6"/>
            </p:cNvCxnSpPr>
            <p:nvPr/>
          </p:nvCxnSpPr>
          <p:spPr>
            <a:xfrm rot="5400000">
              <a:off x="4765359" y="3686551"/>
              <a:ext cx="74386" cy="386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" name="Прямая соединительная линия 67"/>
            <p:cNvCxnSpPr>
              <a:stCxn id="45" idx="1"/>
              <a:endCxn id="44" idx="3"/>
            </p:cNvCxnSpPr>
            <p:nvPr/>
          </p:nvCxnSpPr>
          <p:spPr>
            <a:xfrm rot="16200000" flipH="1">
              <a:off x="4722427" y="3584557"/>
              <a:ext cx="30585" cy="6046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" name="Прямая соединительная линия 73"/>
            <p:cNvCxnSpPr>
              <a:stCxn id="46" idx="1"/>
              <a:endCxn id="45" idx="6"/>
            </p:cNvCxnSpPr>
            <p:nvPr/>
          </p:nvCxnSpPr>
          <p:spPr>
            <a:xfrm rot="16200000" flipH="1">
              <a:off x="4636374" y="3540454"/>
              <a:ext cx="41958" cy="4273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7" name="Прямая соединительная линия 76"/>
            <p:cNvCxnSpPr>
              <a:stCxn id="40" idx="2"/>
              <a:endCxn id="46" idx="5"/>
            </p:cNvCxnSpPr>
            <p:nvPr/>
          </p:nvCxnSpPr>
          <p:spPr>
            <a:xfrm rot="16200000" flipH="1">
              <a:off x="4568392" y="3479288"/>
              <a:ext cx="38719" cy="2452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860" name="TextBox 859"/>
          <p:cNvSpPr txBox="1"/>
          <p:nvPr/>
        </p:nvSpPr>
        <p:spPr>
          <a:xfrm rot="19380116">
            <a:off x="3051864" y="2465752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ОВЕН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grpSp>
        <p:nvGrpSpPr>
          <p:cNvPr id="20" name="Группа 365"/>
          <p:cNvGrpSpPr/>
          <p:nvPr/>
        </p:nvGrpSpPr>
        <p:grpSpPr>
          <a:xfrm rot="764819">
            <a:off x="3269578" y="2333256"/>
            <a:ext cx="472147" cy="550374"/>
            <a:chOff x="2652696" y="2204201"/>
            <a:chExt cx="551136" cy="642449"/>
          </a:xfrm>
        </p:grpSpPr>
        <p:sp>
          <p:nvSpPr>
            <p:cNvPr id="380" name="8-конечная звезда 379"/>
            <p:cNvSpPr/>
            <p:nvPr/>
          </p:nvSpPr>
          <p:spPr>
            <a:xfrm rot="19358116">
              <a:off x="2871949" y="2657642"/>
              <a:ext cx="72000" cy="72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81" name="8-конечная звезда 380"/>
            <p:cNvSpPr/>
            <p:nvPr/>
          </p:nvSpPr>
          <p:spPr>
            <a:xfrm rot="19358116">
              <a:off x="2727627" y="2779680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82" name="8-конечная звезда 381"/>
            <p:cNvSpPr/>
            <p:nvPr/>
          </p:nvSpPr>
          <p:spPr>
            <a:xfrm rot="19358116">
              <a:off x="2868332" y="2792650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83" name="8-конечная звезда 382"/>
            <p:cNvSpPr/>
            <p:nvPr/>
          </p:nvSpPr>
          <p:spPr>
            <a:xfrm rot="19358116">
              <a:off x="3149832" y="2435460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84" name="8-конечная звезда 383"/>
            <p:cNvSpPr/>
            <p:nvPr/>
          </p:nvSpPr>
          <p:spPr>
            <a:xfrm rot="21285766">
              <a:off x="3145278" y="2502344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85" name="8-конечная звезда 384"/>
            <p:cNvSpPr/>
            <p:nvPr/>
          </p:nvSpPr>
          <p:spPr>
            <a:xfrm rot="13849217" flipH="1" flipV="1">
              <a:off x="3086917" y="2509828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86" name="8-конечная звезда 385"/>
            <p:cNvSpPr/>
            <p:nvPr/>
          </p:nvSpPr>
          <p:spPr>
            <a:xfrm rot="19358116">
              <a:off x="3011210" y="2296838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87" name="8-конечная звезда 386"/>
            <p:cNvSpPr/>
            <p:nvPr/>
          </p:nvSpPr>
          <p:spPr>
            <a:xfrm rot="19358116">
              <a:off x="3036144" y="2204201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88" name="8-конечная звезда 387"/>
            <p:cNvSpPr/>
            <p:nvPr/>
          </p:nvSpPr>
          <p:spPr>
            <a:xfrm rot="13849217" flipH="1" flipV="1">
              <a:off x="2795573" y="2581266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89" name="8-конечная звезда 388"/>
            <p:cNvSpPr/>
            <p:nvPr/>
          </p:nvSpPr>
          <p:spPr>
            <a:xfrm rot="13849217" flipH="1" flipV="1">
              <a:off x="2652696" y="2652704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397" name="Прямая соединительная линия 396"/>
            <p:cNvCxnSpPr>
              <a:stCxn id="380" idx="4"/>
              <a:endCxn id="381" idx="0"/>
            </p:cNvCxnSpPr>
            <p:nvPr/>
          </p:nvCxnSpPr>
          <p:spPr>
            <a:xfrm rot="10800000" flipV="1">
              <a:off x="2785779" y="2715490"/>
              <a:ext cx="93559" cy="7692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8" name="Прямая соединительная линия 397"/>
            <p:cNvCxnSpPr>
              <a:stCxn id="380" idx="3"/>
              <a:endCxn id="382" idx="7"/>
            </p:cNvCxnSpPr>
            <p:nvPr/>
          </p:nvCxnSpPr>
          <p:spPr>
            <a:xfrm rot="5400000">
              <a:off x="2869260" y="2758983"/>
              <a:ext cx="63566" cy="424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9" name="Прямая соединительная линия 398"/>
            <p:cNvCxnSpPr>
              <a:stCxn id="381" idx="1"/>
              <a:endCxn id="382" idx="5"/>
            </p:cNvCxnSpPr>
            <p:nvPr/>
          </p:nvCxnSpPr>
          <p:spPr>
            <a:xfrm rot="5400000" flipH="1" flipV="1">
              <a:off x="2830193" y="2778009"/>
              <a:ext cx="323" cy="7643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0" name="Прямая соединительная линия 399"/>
            <p:cNvCxnSpPr>
              <a:stCxn id="380" idx="6"/>
              <a:endCxn id="388" idx="0"/>
            </p:cNvCxnSpPr>
            <p:nvPr/>
          </p:nvCxnSpPr>
          <p:spPr>
            <a:xfrm rot="16200000" flipV="1">
              <a:off x="2838817" y="2617745"/>
              <a:ext cx="42225" cy="5234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1" name="Прямая соединительная линия 400"/>
            <p:cNvCxnSpPr>
              <a:stCxn id="388" idx="6"/>
              <a:endCxn id="386" idx="3"/>
            </p:cNvCxnSpPr>
            <p:nvPr/>
          </p:nvCxnSpPr>
          <p:spPr>
            <a:xfrm flipV="1">
              <a:off x="2837112" y="2350599"/>
              <a:ext cx="197511" cy="23928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3" name="Прямая соединительная линия 402"/>
            <p:cNvCxnSpPr>
              <a:stCxn id="380" idx="0"/>
              <a:endCxn id="385" idx="2"/>
            </p:cNvCxnSpPr>
            <p:nvPr/>
          </p:nvCxnSpPr>
          <p:spPr>
            <a:xfrm flipV="1">
              <a:off x="2936561" y="2548011"/>
              <a:ext cx="155617" cy="12378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8" name="Прямая соединительная линия 407"/>
            <p:cNvCxnSpPr>
              <a:stCxn id="385" idx="6"/>
              <a:endCxn id="383" idx="4"/>
            </p:cNvCxnSpPr>
            <p:nvPr/>
          </p:nvCxnSpPr>
          <p:spPr>
            <a:xfrm flipV="1">
              <a:off x="3128456" y="2478846"/>
              <a:ext cx="26917" cy="3959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2" name="Прямая соединительная линия 421"/>
            <p:cNvCxnSpPr>
              <a:stCxn id="384" idx="6"/>
              <a:endCxn id="383" idx="3"/>
            </p:cNvCxnSpPr>
            <p:nvPr/>
          </p:nvCxnSpPr>
          <p:spPr>
            <a:xfrm rot="5400000" flipH="1" flipV="1">
              <a:off x="3163283" y="2492481"/>
              <a:ext cx="13221" cy="670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0" name="Прямая соединительная линия 449"/>
            <p:cNvCxnSpPr>
              <a:stCxn id="386" idx="2"/>
              <a:endCxn id="383" idx="6"/>
            </p:cNvCxnSpPr>
            <p:nvPr/>
          </p:nvCxnSpPr>
          <p:spPr>
            <a:xfrm rot="16200000" flipH="1">
              <a:off x="3059669" y="2340224"/>
              <a:ext cx="95704" cy="10585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1" name="Прямая соединительная линия 450"/>
            <p:cNvCxnSpPr>
              <a:stCxn id="386" idx="0"/>
              <a:endCxn id="387" idx="3"/>
            </p:cNvCxnSpPr>
            <p:nvPr/>
          </p:nvCxnSpPr>
          <p:spPr>
            <a:xfrm rot="20835181" flipV="1">
              <a:off x="3054209" y="2258557"/>
              <a:ext cx="10809" cy="4829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3" name="Прямая соединительная линия 452"/>
            <p:cNvCxnSpPr>
              <a:stCxn id="388" idx="2"/>
              <a:endCxn id="389" idx="6"/>
            </p:cNvCxnSpPr>
            <p:nvPr/>
          </p:nvCxnSpPr>
          <p:spPr>
            <a:xfrm rot="10800000" flipV="1">
              <a:off x="2694236" y="2619449"/>
              <a:ext cx="106599" cy="4187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652" name="TextBox 651"/>
          <p:cNvSpPr txBox="1"/>
          <p:nvPr/>
        </p:nvSpPr>
        <p:spPr>
          <a:xfrm>
            <a:off x="214282" y="149346"/>
            <a:ext cx="1928826" cy="70788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ru-RU" sz="2000" b="1" dirty="0" smtClean="0">
                <a:solidFill>
                  <a:schemeClr val="bg1"/>
                </a:solidFill>
                <a:latin typeface="Bookman Old Style" pitchFamily="18" charset="0"/>
              </a:rPr>
              <a:t>19 </a:t>
            </a:r>
            <a:r>
              <a:rPr lang="ru-RU" sz="2000" b="1" dirty="0" err="1" smtClean="0">
                <a:solidFill>
                  <a:schemeClr val="bg1"/>
                </a:solidFill>
                <a:latin typeface="Bookman Old Style" pitchFamily="18" charset="0"/>
              </a:rPr>
              <a:t>квітня</a:t>
            </a:r>
            <a:r>
              <a:rPr lang="ru-RU" sz="2000" b="1" dirty="0" smtClean="0">
                <a:solidFill>
                  <a:schemeClr val="bg1"/>
                </a:solidFill>
                <a:latin typeface="Bookman Old Style" pitchFamily="18" charset="0"/>
              </a:rPr>
              <a:t> — 14 </a:t>
            </a:r>
            <a:r>
              <a:rPr lang="ru-RU" sz="2000" b="1" dirty="0" err="1" smtClean="0">
                <a:solidFill>
                  <a:schemeClr val="bg1"/>
                </a:solidFill>
                <a:latin typeface="Bookman Old Style" pitchFamily="18" charset="0"/>
              </a:rPr>
              <a:t>травня</a:t>
            </a:r>
            <a:endParaRPr lang="uk-UA" sz="2000" b="1" dirty="0">
              <a:solidFill>
                <a:schemeClr val="bg1"/>
              </a:solidFill>
              <a:latin typeface="Bookman Old Style" pitchFamily="18" charset="0"/>
            </a:endParaRPr>
          </a:p>
        </p:txBody>
      </p:sp>
      <p:sp>
        <p:nvSpPr>
          <p:cNvPr id="687" name="Полилиния 686">
            <a:hlinkClick r:id="rId3" action="ppaction://hlinksldjump"/>
          </p:cNvPr>
          <p:cNvSpPr/>
          <p:nvPr/>
        </p:nvSpPr>
        <p:spPr>
          <a:xfrm rot="9183955">
            <a:off x="3056427" y="211812"/>
            <a:ext cx="2066696" cy="3198291"/>
          </a:xfrm>
          <a:custGeom>
            <a:avLst/>
            <a:gdLst>
              <a:gd name="connsiteX0" fmla="*/ 0 w 1111396"/>
              <a:gd name="connsiteY0" fmla="*/ 3146584 h 3146584"/>
              <a:gd name="connsiteX1" fmla="*/ 555698 w 1111396"/>
              <a:gd name="connsiteY1" fmla="*/ 0 h 3146584"/>
              <a:gd name="connsiteX2" fmla="*/ 1111396 w 1111396"/>
              <a:gd name="connsiteY2" fmla="*/ 3146584 h 3146584"/>
              <a:gd name="connsiteX3" fmla="*/ 0 w 1111396"/>
              <a:gd name="connsiteY3" fmla="*/ 3146584 h 3146584"/>
              <a:gd name="connsiteX0" fmla="*/ 0 w 1178136"/>
              <a:gd name="connsiteY0" fmla="*/ 3146584 h 3146728"/>
              <a:gd name="connsiteX1" fmla="*/ 555698 w 1178136"/>
              <a:gd name="connsiteY1" fmla="*/ 0 h 3146728"/>
              <a:gd name="connsiteX2" fmla="*/ 1178136 w 1178136"/>
              <a:gd name="connsiteY2" fmla="*/ 3146728 h 3146728"/>
              <a:gd name="connsiteX3" fmla="*/ 0 w 1178136"/>
              <a:gd name="connsiteY3" fmla="*/ 3146584 h 3146728"/>
              <a:gd name="connsiteX0" fmla="*/ 0 w 1309203"/>
              <a:gd name="connsiteY0" fmla="*/ 3103754 h 3146728"/>
              <a:gd name="connsiteX1" fmla="*/ 686765 w 1309203"/>
              <a:gd name="connsiteY1" fmla="*/ 0 h 3146728"/>
              <a:gd name="connsiteX2" fmla="*/ 1309203 w 1309203"/>
              <a:gd name="connsiteY2" fmla="*/ 3146728 h 3146728"/>
              <a:gd name="connsiteX3" fmla="*/ 0 w 1309203"/>
              <a:gd name="connsiteY3" fmla="*/ 3103754 h 3146728"/>
              <a:gd name="connsiteX0" fmla="*/ 0 w 1347377"/>
              <a:gd name="connsiteY0" fmla="*/ 3109325 h 3146728"/>
              <a:gd name="connsiteX1" fmla="*/ 724939 w 1347377"/>
              <a:gd name="connsiteY1" fmla="*/ 0 h 3146728"/>
              <a:gd name="connsiteX2" fmla="*/ 1347377 w 1347377"/>
              <a:gd name="connsiteY2" fmla="*/ 3146728 h 3146728"/>
              <a:gd name="connsiteX3" fmla="*/ 0 w 1347377"/>
              <a:gd name="connsiteY3" fmla="*/ 3109325 h 3146728"/>
              <a:gd name="connsiteX0" fmla="*/ 0 w 1347377"/>
              <a:gd name="connsiteY0" fmla="*/ 3109325 h 3146728"/>
              <a:gd name="connsiteX1" fmla="*/ 724939 w 1347377"/>
              <a:gd name="connsiteY1" fmla="*/ 0 h 3146728"/>
              <a:gd name="connsiteX2" fmla="*/ 1347377 w 1347377"/>
              <a:gd name="connsiteY2" fmla="*/ 3146728 h 3146728"/>
              <a:gd name="connsiteX3" fmla="*/ 674426 w 1347377"/>
              <a:gd name="connsiteY3" fmla="*/ 3123470 h 3146728"/>
              <a:gd name="connsiteX4" fmla="*/ 0 w 1347377"/>
              <a:gd name="connsiteY4" fmla="*/ 3109325 h 3146728"/>
              <a:gd name="connsiteX0" fmla="*/ 0 w 1347377"/>
              <a:gd name="connsiteY0" fmla="*/ 3109325 h 3170436"/>
              <a:gd name="connsiteX1" fmla="*/ 724939 w 1347377"/>
              <a:gd name="connsiteY1" fmla="*/ 0 h 3170436"/>
              <a:gd name="connsiteX2" fmla="*/ 1347377 w 1347377"/>
              <a:gd name="connsiteY2" fmla="*/ 3146728 h 3170436"/>
              <a:gd name="connsiteX3" fmla="*/ 710754 w 1347377"/>
              <a:gd name="connsiteY3" fmla="*/ 3170436 h 3170436"/>
              <a:gd name="connsiteX4" fmla="*/ 0 w 1347377"/>
              <a:gd name="connsiteY4" fmla="*/ 3109325 h 3170436"/>
              <a:gd name="connsiteX0" fmla="*/ 0 w 1347377"/>
              <a:gd name="connsiteY0" fmla="*/ 3109325 h 3198291"/>
              <a:gd name="connsiteX1" fmla="*/ 724939 w 1347377"/>
              <a:gd name="connsiteY1" fmla="*/ 0 h 3198291"/>
              <a:gd name="connsiteX2" fmla="*/ 1347377 w 1347377"/>
              <a:gd name="connsiteY2" fmla="*/ 3146728 h 3198291"/>
              <a:gd name="connsiteX3" fmla="*/ 737710 w 1347377"/>
              <a:gd name="connsiteY3" fmla="*/ 3198291 h 3198291"/>
              <a:gd name="connsiteX4" fmla="*/ 0 w 1347377"/>
              <a:gd name="connsiteY4" fmla="*/ 3109325 h 3198291"/>
              <a:gd name="connsiteX0" fmla="*/ 0 w 1347377"/>
              <a:gd name="connsiteY0" fmla="*/ 3109325 h 3230602"/>
              <a:gd name="connsiteX1" fmla="*/ 724939 w 1347377"/>
              <a:gd name="connsiteY1" fmla="*/ 0 h 3230602"/>
              <a:gd name="connsiteX2" fmla="*/ 1347377 w 1347377"/>
              <a:gd name="connsiteY2" fmla="*/ 3146728 h 3230602"/>
              <a:gd name="connsiteX3" fmla="*/ 737710 w 1347377"/>
              <a:gd name="connsiteY3" fmla="*/ 3198291 h 3230602"/>
              <a:gd name="connsiteX4" fmla="*/ 0 w 1347377"/>
              <a:gd name="connsiteY4" fmla="*/ 3109325 h 3230602"/>
              <a:gd name="connsiteX0" fmla="*/ 0 w 1347377"/>
              <a:gd name="connsiteY0" fmla="*/ 3109325 h 3198291"/>
              <a:gd name="connsiteX1" fmla="*/ 724939 w 1347377"/>
              <a:gd name="connsiteY1" fmla="*/ 0 h 3198291"/>
              <a:gd name="connsiteX2" fmla="*/ 1347377 w 1347377"/>
              <a:gd name="connsiteY2" fmla="*/ 3146728 h 3198291"/>
              <a:gd name="connsiteX3" fmla="*/ 737710 w 1347377"/>
              <a:gd name="connsiteY3" fmla="*/ 3198291 h 3198291"/>
              <a:gd name="connsiteX4" fmla="*/ 0 w 1347377"/>
              <a:gd name="connsiteY4" fmla="*/ 3109325 h 3198291"/>
              <a:gd name="connsiteX0" fmla="*/ 0 w 1347377"/>
              <a:gd name="connsiteY0" fmla="*/ 3109325 h 3212766"/>
              <a:gd name="connsiteX1" fmla="*/ 724939 w 1347377"/>
              <a:gd name="connsiteY1" fmla="*/ 0 h 3212766"/>
              <a:gd name="connsiteX2" fmla="*/ 1347377 w 1347377"/>
              <a:gd name="connsiteY2" fmla="*/ 3146728 h 3212766"/>
              <a:gd name="connsiteX3" fmla="*/ 737710 w 1347377"/>
              <a:gd name="connsiteY3" fmla="*/ 3198291 h 3212766"/>
              <a:gd name="connsiteX4" fmla="*/ 0 w 1347377"/>
              <a:gd name="connsiteY4" fmla="*/ 3109325 h 3212766"/>
              <a:gd name="connsiteX0" fmla="*/ 0 w 1347377"/>
              <a:gd name="connsiteY0" fmla="*/ 3109325 h 3198291"/>
              <a:gd name="connsiteX1" fmla="*/ 724939 w 1347377"/>
              <a:gd name="connsiteY1" fmla="*/ 0 h 3198291"/>
              <a:gd name="connsiteX2" fmla="*/ 1347377 w 1347377"/>
              <a:gd name="connsiteY2" fmla="*/ 3146728 h 3198291"/>
              <a:gd name="connsiteX3" fmla="*/ 737710 w 1347377"/>
              <a:gd name="connsiteY3" fmla="*/ 3198291 h 3198291"/>
              <a:gd name="connsiteX4" fmla="*/ 0 w 1347377"/>
              <a:gd name="connsiteY4" fmla="*/ 3109325 h 3198291"/>
              <a:gd name="connsiteX0" fmla="*/ 0 w 1347377"/>
              <a:gd name="connsiteY0" fmla="*/ 3109325 h 3215130"/>
              <a:gd name="connsiteX1" fmla="*/ 724939 w 1347377"/>
              <a:gd name="connsiteY1" fmla="*/ 0 h 3215130"/>
              <a:gd name="connsiteX2" fmla="*/ 1347377 w 1347377"/>
              <a:gd name="connsiteY2" fmla="*/ 3146728 h 3215130"/>
              <a:gd name="connsiteX3" fmla="*/ 737710 w 1347377"/>
              <a:gd name="connsiteY3" fmla="*/ 3198291 h 3215130"/>
              <a:gd name="connsiteX4" fmla="*/ 0 w 1347377"/>
              <a:gd name="connsiteY4" fmla="*/ 3109325 h 3215130"/>
              <a:gd name="connsiteX0" fmla="*/ 0 w 1347377"/>
              <a:gd name="connsiteY0" fmla="*/ 3109325 h 3198291"/>
              <a:gd name="connsiteX1" fmla="*/ 724939 w 1347377"/>
              <a:gd name="connsiteY1" fmla="*/ 0 h 3198291"/>
              <a:gd name="connsiteX2" fmla="*/ 1347377 w 1347377"/>
              <a:gd name="connsiteY2" fmla="*/ 3146728 h 3198291"/>
              <a:gd name="connsiteX3" fmla="*/ 737710 w 1347377"/>
              <a:gd name="connsiteY3" fmla="*/ 3198291 h 3198291"/>
              <a:gd name="connsiteX4" fmla="*/ 0 w 1347377"/>
              <a:gd name="connsiteY4" fmla="*/ 3109325 h 3198291"/>
              <a:gd name="connsiteX0" fmla="*/ 0 w 1283479"/>
              <a:gd name="connsiteY0" fmla="*/ 3109325 h 3198291"/>
              <a:gd name="connsiteX1" fmla="*/ 724939 w 1283479"/>
              <a:gd name="connsiteY1" fmla="*/ 0 h 3198291"/>
              <a:gd name="connsiteX2" fmla="*/ 1283479 w 1283479"/>
              <a:gd name="connsiteY2" fmla="*/ 3134025 h 3198291"/>
              <a:gd name="connsiteX3" fmla="*/ 737710 w 1283479"/>
              <a:gd name="connsiteY3" fmla="*/ 3198291 h 3198291"/>
              <a:gd name="connsiteX4" fmla="*/ 0 w 1283479"/>
              <a:gd name="connsiteY4" fmla="*/ 3109325 h 3198291"/>
              <a:gd name="connsiteX0" fmla="*/ 0 w 1283479"/>
              <a:gd name="connsiteY0" fmla="*/ 3109325 h 3225582"/>
              <a:gd name="connsiteX1" fmla="*/ 724939 w 1283479"/>
              <a:gd name="connsiteY1" fmla="*/ 0 h 3225582"/>
              <a:gd name="connsiteX2" fmla="*/ 1283479 w 1283479"/>
              <a:gd name="connsiteY2" fmla="*/ 3134025 h 3225582"/>
              <a:gd name="connsiteX3" fmla="*/ 737710 w 1283479"/>
              <a:gd name="connsiteY3" fmla="*/ 3198291 h 3225582"/>
              <a:gd name="connsiteX4" fmla="*/ 0 w 1283479"/>
              <a:gd name="connsiteY4" fmla="*/ 3109325 h 3225582"/>
              <a:gd name="connsiteX0" fmla="*/ 0 w 1283479"/>
              <a:gd name="connsiteY0" fmla="*/ 3109325 h 3234197"/>
              <a:gd name="connsiteX1" fmla="*/ 724939 w 1283479"/>
              <a:gd name="connsiteY1" fmla="*/ 0 h 3234197"/>
              <a:gd name="connsiteX2" fmla="*/ 1283479 w 1283479"/>
              <a:gd name="connsiteY2" fmla="*/ 3134025 h 3234197"/>
              <a:gd name="connsiteX3" fmla="*/ 737710 w 1283479"/>
              <a:gd name="connsiteY3" fmla="*/ 3198291 h 3234197"/>
              <a:gd name="connsiteX4" fmla="*/ 0 w 1283479"/>
              <a:gd name="connsiteY4" fmla="*/ 3109325 h 3234197"/>
              <a:gd name="connsiteX0" fmla="*/ 0 w 1310712"/>
              <a:gd name="connsiteY0" fmla="*/ 3040637 h 3234197"/>
              <a:gd name="connsiteX1" fmla="*/ 752172 w 1310712"/>
              <a:gd name="connsiteY1" fmla="*/ 0 h 3234197"/>
              <a:gd name="connsiteX2" fmla="*/ 1310712 w 1310712"/>
              <a:gd name="connsiteY2" fmla="*/ 3134025 h 3234197"/>
              <a:gd name="connsiteX3" fmla="*/ 764943 w 1310712"/>
              <a:gd name="connsiteY3" fmla="*/ 3198291 h 3234197"/>
              <a:gd name="connsiteX4" fmla="*/ 0 w 1310712"/>
              <a:gd name="connsiteY4" fmla="*/ 3040637 h 3234197"/>
              <a:gd name="connsiteX0" fmla="*/ 0 w 1332319"/>
              <a:gd name="connsiteY0" fmla="*/ 3059787 h 3234197"/>
              <a:gd name="connsiteX1" fmla="*/ 773779 w 1332319"/>
              <a:gd name="connsiteY1" fmla="*/ 0 h 3234197"/>
              <a:gd name="connsiteX2" fmla="*/ 1332319 w 1332319"/>
              <a:gd name="connsiteY2" fmla="*/ 3134025 h 3234197"/>
              <a:gd name="connsiteX3" fmla="*/ 786550 w 1332319"/>
              <a:gd name="connsiteY3" fmla="*/ 3198291 h 3234197"/>
              <a:gd name="connsiteX4" fmla="*/ 0 w 1332319"/>
              <a:gd name="connsiteY4" fmla="*/ 3059787 h 3234197"/>
              <a:gd name="connsiteX0" fmla="*/ 0 w 1332319"/>
              <a:gd name="connsiteY0" fmla="*/ 3059787 h 3234197"/>
              <a:gd name="connsiteX1" fmla="*/ 773779 w 1332319"/>
              <a:gd name="connsiteY1" fmla="*/ 0 h 3234197"/>
              <a:gd name="connsiteX2" fmla="*/ 1332319 w 1332319"/>
              <a:gd name="connsiteY2" fmla="*/ 3134025 h 3234197"/>
              <a:gd name="connsiteX3" fmla="*/ 786550 w 1332319"/>
              <a:gd name="connsiteY3" fmla="*/ 3198291 h 3234197"/>
              <a:gd name="connsiteX4" fmla="*/ 0 w 1332319"/>
              <a:gd name="connsiteY4" fmla="*/ 3059787 h 3234197"/>
              <a:gd name="connsiteX0" fmla="*/ 0 w 1332319"/>
              <a:gd name="connsiteY0" fmla="*/ 3059787 h 3234197"/>
              <a:gd name="connsiteX1" fmla="*/ 773779 w 1332319"/>
              <a:gd name="connsiteY1" fmla="*/ 0 h 3234197"/>
              <a:gd name="connsiteX2" fmla="*/ 1332319 w 1332319"/>
              <a:gd name="connsiteY2" fmla="*/ 3134025 h 3234197"/>
              <a:gd name="connsiteX3" fmla="*/ 786550 w 1332319"/>
              <a:gd name="connsiteY3" fmla="*/ 3198291 h 3234197"/>
              <a:gd name="connsiteX4" fmla="*/ 0 w 1332319"/>
              <a:gd name="connsiteY4" fmla="*/ 3059787 h 3234197"/>
              <a:gd name="connsiteX0" fmla="*/ 0 w 1332319"/>
              <a:gd name="connsiteY0" fmla="*/ 3059787 h 3234197"/>
              <a:gd name="connsiteX1" fmla="*/ 773779 w 1332319"/>
              <a:gd name="connsiteY1" fmla="*/ 0 h 3234197"/>
              <a:gd name="connsiteX2" fmla="*/ 1332319 w 1332319"/>
              <a:gd name="connsiteY2" fmla="*/ 3134025 h 3234197"/>
              <a:gd name="connsiteX3" fmla="*/ 786550 w 1332319"/>
              <a:gd name="connsiteY3" fmla="*/ 3198291 h 3234197"/>
              <a:gd name="connsiteX4" fmla="*/ 0 w 1332319"/>
              <a:gd name="connsiteY4" fmla="*/ 3059787 h 3234197"/>
              <a:gd name="connsiteX0" fmla="*/ 0 w 1332319"/>
              <a:gd name="connsiteY0" fmla="*/ 3059787 h 3198291"/>
              <a:gd name="connsiteX1" fmla="*/ 773779 w 1332319"/>
              <a:gd name="connsiteY1" fmla="*/ 0 h 3198291"/>
              <a:gd name="connsiteX2" fmla="*/ 1332319 w 1332319"/>
              <a:gd name="connsiteY2" fmla="*/ 3134025 h 3198291"/>
              <a:gd name="connsiteX3" fmla="*/ 786550 w 1332319"/>
              <a:gd name="connsiteY3" fmla="*/ 3198291 h 3198291"/>
              <a:gd name="connsiteX4" fmla="*/ 0 w 1332319"/>
              <a:gd name="connsiteY4" fmla="*/ 3059787 h 3198291"/>
              <a:gd name="connsiteX0" fmla="*/ 0 w 1332319"/>
              <a:gd name="connsiteY0" fmla="*/ 3059787 h 3225168"/>
              <a:gd name="connsiteX1" fmla="*/ 773779 w 1332319"/>
              <a:gd name="connsiteY1" fmla="*/ 0 h 3225168"/>
              <a:gd name="connsiteX2" fmla="*/ 1332319 w 1332319"/>
              <a:gd name="connsiteY2" fmla="*/ 3134025 h 3225168"/>
              <a:gd name="connsiteX3" fmla="*/ 786550 w 1332319"/>
              <a:gd name="connsiteY3" fmla="*/ 3198291 h 3225168"/>
              <a:gd name="connsiteX4" fmla="*/ 0 w 1332319"/>
              <a:gd name="connsiteY4" fmla="*/ 3059787 h 3225168"/>
              <a:gd name="connsiteX0" fmla="*/ 0 w 1332319"/>
              <a:gd name="connsiteY0" fmla="*/ 3059787 h 3230611"/>
              <a:gd name="connsiteX1" fmla="*/ 773779 w 1332319"/>
              <a:gd name="connsiteY1" fmla="*/ 0 h 3230611"/>
              <a:gd name="connsiteX2" fmla="*/ 1332319 w 1332319"/>
              <a:gd name="connsiteY2" fmla="*/ 3134025 h 3230611"/>
              <a:gd name="connsiteX3" fmla="*/ 786550 w 1332319"/>
              <a:gd name="connsiteY3" fmla="*/ 3198291 h 3230611"/>
              <a:gd name="connsiteX4" fmla="*/ 0 w 1332319"/>
              <a:gd name="connsiteY4" fmla="*/ 3059787 h 3230611"/>
              <a:gd name="connsiteX0" fmla="*/ 0 w 1793717"/>
              <a:gd name="connsiteY0" fmla="*/ 2936115 h 3230611"/>
              <a:gd name="connsiteX1" fmla="*/ 1235177 w 1793717"/>
              <a:gd name="connsiteY1" fmla="*/ 0 h 3230611"/>
              <a:gd name="connsiteX2" fmla="*/ 1793717 w 1793717"/>
              <a:gd name="connsiteY2" fmla="*/ 3134025 h 3230611"/>
              <a:gd name="connsiteX3" fmla="*/ 1247948 w 1793717"/>
              <a:gd name="connsiteY3" fmla="*/ 3198291 h 3230611"/>
              <a:gd name="connsiteX4" fmla="*/ 0 w 1793717"/>
              <a:gd name="connsiteY4" fmla="*/ 2936115 h 3230611"/>
              <a:gd name="connsiteX0" fmla="*/ 0 w 1947798"/>
              <a:gd name="connsiteY0" fmla="*/ 2936115 h 3252877"/>
              <a:gd name="connsiteX1" fmla="*/ 1235177 w 1947798"/>
              <a:gd name="connsiteY1" fmla="*/ 0 h 3252877"/>
              <a:gd name="connsiteX2" fmla="*/ 1947798 w 1947798"/>
              <a:gd name="connsiteY2" fmla="*/ 3156291 h 3252877"/>
              <a:gd name="connsiteX3" fmla="*/ 1247948 w 1947798"/>
              <a:gd name="connsiteY3" fmla="*/ 3198291 h 3252877"/>
              <a:gd name="connsiteX4" fmla="*/ 0 w 1947798"/>
              <a:gd name="connsiteY4" fmla="*/ 2936115 h 3252877"/>
              <a:gd name="connsiteX0" fmla="*/ 0 w 1947798"/>
              <a:gd name="connsiteY0" fmla="*/ 2936115 h 3198291"/>
              <a:gd name="connsiteX1" fmla="*/ 1235177 w 1947798"/>
              <a:gd name="connsiteY1" fmla="*/ 0 h 3198291"/>
              <a:gd name="connsiteX2" fmla="*/ 1947798 w 1947798"/>
              <a:gd name="connsiteY2" fmla="*/ 3156291 h 3198291"/>
              <a:gd name="connsiteX3" fmla="*/ 1247948 w 1947798"/>
              <a:gd name="connsiteY3" fmla="*/ 3198291 h 3198291"/>
              <a:gd name="connsiteX4" fmla="*/ 0 w 1947798"/>
              <a:gd name="connsiteY4" fmla="*/ 2936115 h 319829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947798" h="3198291">
                <a:moveTo>
                  <a:pt x="0" y="2936115"/>
                </a:moveTo>
                <a:lnTo>
                  <a:pt x="1235177" y="0"/>
                </a:lnTo>
                <a:lnTo>
                  <a:pt x="1947798" y="3156291"/>
                </a:lnTo>
                <a:cubicBezTo>
                  <a:pt x="1635806" y="3197159"/>
                  <a:pt x="1530764" y="3186397"/>
                  <a:pt x="1247948" y="3198291"/>
                </a:cubicBezTo>
                <a:cubicBezTo>
                  <a:pt x="840605" y="3175599"/>
                  <a:pt x="275642" y="3053610"/>
                  <a:pt x="0" y="2936115"/>
                </a:cubicBezTo>
                <a:close/>
              </a:path>
            </a:pathLst>
          </a:custGeom>
          <a:solidFill>
            <a:srgbClr val="000000">
              <a:alpha val="0"/>
            </a:srgbClr>
          </a:solidFill>
          <a:ln>
            <a:solidFill>
              <a:srgbClr val="000000">
                <a:alpha val="0"/>
              </a:srgb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grpSp>
        <p:nvGrpSpPr>
          <p:cNvPr id="690" name="Группа 689"/>
          <p:cNvGrpSpPr/>
          <p:nvPr/>
        </p:nvGrpSpPr>
        <p:grpSpPr>
          <a:xfrm>
            <a:off x="4253358" y="175642"/>
            <a:ext cx="1890280" cy="3341350"/>
            <a:chOff x="4253358" y="175642"/>
            <a:chExt cx="1890280" cy="3341350"/>
          </a:xfrm>
          <a:solidFill>
            <a:srgbClr val="000000">
              <a:alpha val="0"/>
            </a:srgbClr>
          </a:solidFill>
        </p:grpSpPr>
        <p:sp>
          <p:nvSpPr>
            <p:cNvPr id="691" name="Полилиния 690">
              <a:hlinkClick r:id="rId4" action="ppaction://hlinksldjump"/>
            </p:cNvPr>
            <p:cNvSpPr/>
            <p:nvPr/>
          </p:nvSpPr>
          <p:spPr>
            <a:xfrm rot="11199332">
              <a:off x="4253358" y="175642"/>
              <a:ext cx="1704731" cy="3341350"/>
            </a:xfrm>
            <a:custGeom>
              <a:avLst/>
              <a:gdLst>
                <a:gd name="connsiteX0" fmla="*/ 0 w 1111396"/>
                <a:gd name="connsiteY0" fmla="*/ 3146584 h 3146584"/>
                <a:gd name="connsiteX1" fmla="*/ 555698 w 1111396"/>
                <a:gd name="connsiteY1" fmla="*/ 0 h 3146584"/>
                <a:gd name="connsiteX2" fmla="*/ 1111396 w 1111396"/>
                <a:gd name="connsiteY2" fmla="*/ 3146584 h 3146584"/>
                <a:gd name="connsiteX3" fmla="*/ 0 w 1111396"/>
                <a:gd name="connsiteY3" fmla="*/ 3146584 h 3146584"/>
                <a:gd name="connsiteX0" fmla="*/ 0 w 1178136"/>
                <a:gd name="connsiteY0" fmla="*/ 3146584 h 3146728"/>
                <a:gd name="connsiteX1" fmla="*/ 555698 w 1178136"/>
                <a:gd name="connsiteY1" fmla="*/ 0 h 3146728"/>
                <a:gd name="connsiteX2" fmla="*/ 1178136 w 1178136"/>
                <a:gd name="connsiteY2" fmla="*/ 3146728 h 3146728"/>
                <a:gd name="connsiteX3" fmla="*/ 0 w 1178136"/>
                <a:gd name="connsiteY3" fmla="*/ 3146584 h 3146728"/>
                <a:gd name="connsiteX0" fmla="*/ 0 w 1309203"/>
                <a:gd name="connsiteY0" fmla="*/ 3103754 h 3146728"/>
                <a:gd name="connsiteX1" fmla="*/ 686765 w 1309203"/>
                <a:gd name="connsiteY1" fmla="*/ 0 h 3146728"/>
                <a:gd name="connsiteX2" fmla="*/ 1309203 w 1309203"/>
                <a:gd name="connsiteY2" fmla="*/ 3146728 h 3146728"/>
                <a:gd name="connsiteX3" fmla="*/ 0 w 1309203"/>
                <a:gd name="connsiteY3" fmla="*/ 3103754 h 3146728"/>
                <a:gd name="connsiteX0" fmla="*/ 0 w 1347377"/>
                <a:gd name="connsiteY0" fmla="*/ 3109325 h 3146728"/>
                <a:gd name="connsiteX1" fmla="*/ 724939 w 1347377"/>
                <a:gd name="connsiteY1" fmla="*/ 0 h 3146728"/>
                <a:gd name="connsiteX2" fmla="*/ 1347377 w 1347377"/>
                <a:gd name="connsiteY2" fmla="*/ 3146728 h 3146728"/>
                <a:gd name="connsiteX3" fmla="*/ 0 w 1347377"/>
                <a:gd name="connsiteY3" fmla="*/ 3109325 h 3146728"/>
                <a:gd name="connsiteX0" fmla="*/ 0 w 1347377"/>
                <a:gd name="connsiteY0" fmla="*/ 3109325 h 3146728"/>
                <a:gd name="connsiteX1" fmla="*/ 724939 w 1347377"/>
                <a:gd name="connsiteY1" fmla="*/ 0 h 3146728"/>
                <a:gd name="connsiteX2" fmla="*/ 1347377 w 1347377"/>
                <a:gd name="connsiteY2" fmla="*/ 3146728 h 3146728"/>
                <a:gd name="connsiteX3" fmla="*/ 674426 w 1347377"/>
                <a:gd name="connsiteY3" fmla="*/ 3123470 h 3146728"/>
                <a:gd name="connsiteX4" fmla="*/ 0 w 1347377"/>
                <a:gd name="connsiteY4" fmla="*/ 3109325 h 3146728"/>
                <a:gd name="connsiteX0" fmla="*/ 0 w 1347377"/>
                <a:gd name="connsiteY0" fmla="*/ 3109325 h 3170436"/>
                <a:gd name="connsiteX1" fmla="*/ 724939 w 1347377"/>
                <a:gd name="connsiteY1" fmla="*/ 0 h 3170436"/>
                <a:gd name="connsiteX2" fmla="*/ 1347377 w 1347377"/>
                <a:gd name="connsiteY2" fmla="*/ 3146728 h 3170436"/>
                <a:gd name="connsiteX3" fmla="*/ 710754 w 1347377"/>
                <a:gd name="connsiteY3" fmla="*/ 3170436 h 3170436"/>
                <a:gd name="connsiteX4" fmla="*/ 0 w 1347377"/>
                <a:gd name="connsiteY4" fmla="*/ 3109325 h 3170436"/>
                <a:gd name="connsiteX0" fmla="*/ 0 w 1347377"/>
                <a:gd name="connsiteY0" fmla="*/ 3109325 h 3198291"/>
                <a:gd name="connsiteX1" fmla="*/ 724939 w 1347377"/>
                <a:gd name="connsiteY1" fmla="*/ 0 h 3198291"/>
                <a:gd name="connsiteX2" fmla="*/ 1347377 w 1347377"/>
                <a:gd name="connsiteY2" fmla="*/ 3146728 h 3198291"/>
                <a:gd name="connsiteX3" fmla="*/ 737710 w 1347377"/>
                <a:gd name="connsiteY3" fmla="*/ 3198291 h 3198291"/>
                <a:gd name="connsiteX4" fmla="*/ 0 w 1347377"/>
                <a:gd name="connsiteY4" fmla="*/ 3109325 h 3198291"/>
                <a:gd name="connsiteX0" fmla="*/ 0 w 1347377"/>
                <a:gd name="connsiteY0" fmla="*/ 3109325 h 3230602"/>
                <a:gd name="connsiteX1" fmla="*/ 724939 w 1347377"/>
                <a:gd name="connsiteY1" fmla="*/ 0 h 3230602"/>
                <a:gd name="connsiteX2" fmla="*/ 1347377 w 1347377"/>
                <a:gd name="connsiteY2" fmla="*/ 3146728 h 3230602"/>
                <a:gd name="connsiteX3" fmla="*/ 737710 w 1347377"/>
                <a:gd name="connsiteY3" fmla="*/ 3198291 h 3230602"/>
                <a:gd name="connsiteX4" fmla="*/ 0 w 1347377"/>
                <a:gd name="connsiteY4" fmla="*/ 3109325 h 3230602"/>
                <a:gd name="connsiteX0" fmla="*/ 0 w 1347377"/>
                <a:gd name="connsiteY0" fmla="*/ 3109325 h 3198291"/>
                <a:gd name="connsiteX1" fmla="*/ 724939 w 1347377"/>
                <a:gd name="connsiteY1" fmla="*/ 0 h 3198291"/>
                <a:gd name="connsiteX2" fmla="*/ 1347377 w 1347377"/>
                <a:gd name="connsiteY2" fmla="*/ 3146728 h 3198291"/>
                <a:gd name="connsiteX3" fmla="*/ 737710 w 1347377"/>
                <a:gd name="connsiteY3" fmla="*/ 3198291 h 3198291"/>
                <a:gd name="connsiteX4" fmla="*/ 0 w 1347377"/>
                <a:gd name="connsiteY4" fmla="*/ 3109325 h 3198291"/>
                <a:gd name="connsiteX0" fmla="*/ 0 w 1347377"/>
                <a:gd name="connsiteY0" fmla="*/ 3109325 h 3212766"/>
                <a:gd name="connsiteX1" fmla="*/ 724939 w 1347377"/>
                <a:gd name="connsiteY1" fmla="*/ 0 h 3212766"/>
                <a:gd name="connsiteX2" fmla="*/ 1347377 w 1347377"/>
                <a:gd name="connsiteY2" fmla="*/ 3146728 h 3212766"/>
                <a:gd name="connsiteX3" fmla="*/ 737710 w 1347377"/>
                <a:gd name="connsiteY3" fmla="*/ 3198291 h 3212766"/>
                <a:gd name="connsiteX4" fmla="*/ 0 w 1347377"/>
                <a:gd name="connsiteY4" fmla="*/ 3109325 h 3212766"/>
                <a:gd name="connsiteX0" fmla="*/ 0 w 1347377"/>
                <a:gd name="connsiteY0" fmla="*/ 3109325 h 3198291"/>
                <a:gd name="connsiteX1" fmla="*/ 724939 w 1347377"/>
                <a:gd name="connsiteY1" fmla="*/ 0 h 3198291"/>
                <a:gd name="connsiteX2" fmla="*/ 1347377 w 1347377"/>
                <a:gd name="connsiteY2" fmla="*/ 3146728 h 3198291"/>
                <a:gd name="connsiteX3" fmla="*/ 737710 w 1347377"/>
                <a:gd name="connsiteY3" fmla="*/ 3198291 h 3198291"/>
                <a:gd name="connsiteX4" fmla="*/ 0 w 1347377"/>
                <a:gd name="connsiteY4" fmla="*/ 3109325 h 3198291"/>
                <a:gd name="connsiteX0" fmla="*/ 0 w 1347377"/>
                <a:gd name="connsiteY0" fmla="*/ 3109325 h 3215130"/>
                <a:gd name="connsiteX1" fmla="*/ 724939 w 1347377"/>
                <a:gd name="connsiteY1" fmla="*/ 0 h 3215130"/>
                <a:gd name="connsiteX2" fmla="*/ 1347377 w 1347377"/>
                <a:gd name="connsiteY2" fmla="*/ 3146728 h 3215130"/>
                <a:gd name="connsiteX3" fmla="*/ 737710 w 1347377"/>
                <a:gd name="connsiteY3" fmla="*/ 3198291 h 3215130"/>
                <a:gd name="connsiteX4" fmla="*/ 0 w 1347377"/>
                <a:gd name="connsiteY4" fmla="*/ 3109325 h 3215130"/>
                <a:gd name="connsiteX0" fmla="*/ 0 w 1347377"/>
                <a:gd name="connsiteY0" fmla="*/ 3109325 h 3198291"/>
                <a:gd name="connsiteX1" fmla="*/ 724939 w 1347377"/>
                <a:gd name="connsiteY1" fmla="*/ 0 h 3198291"/>
                <a:gd name="connsiteX2" fmla="*/ 1347377 w 1347377"/>
                <a:gd name="connsiteY2" fmla="*/ 3146728 h 3198291"/>
                <a:gd name="connsiteX3" fmla="*/ 737710 w 1347377"/>
                <a:gd name="connsiteY3" fmla="*/ 3198291 h 3198291"/>
                <a:gd name="connsiteX4" fmla="*/ 0 w 1347377"/>
                <a:gd name="connsiteY4" fmla="*/ 3109325 h 3198291"/>
                <a:gd name="connsiteX0" fmla="*/ 0 w 1283479"/>
                <a:gd name="connsiteY0" fmla="*/ 3109325 h 3198291"/>
                <a:gd name="connsiteX1" fmla="*/ 724939 w 1283479"/>
                <a:gd name="connsiteY1" fmla="*/ 0 h 3198291"/>
                <a:gd name="connsiteX2" fmla="*/ 1283479 w 1283479"/>
                <a:gd name="connsiteY2" fmla="*/ 3134025 h 3198291"/>
                <a:gd name="connsiteX3" fmla="*/ 737710 w 1283479"/>
                <a:gd name="connsiteY3" fmla="*/ 3198291 h 3198291"/>
                <a:gd name="connsiteX4" fmla="*/ 0 w 1283479"/>
                <a:gd name="connsiteY4" fmla="*/ 3109325 h 3198291"/>
                <a:gd name="connsiteX0" fmla="*/ 0 w 1283479"/>
                <a:gd name="connsiteY0" fmla="*/ 3109325 h 3225582"/>
                <a:gd name="connsiteX1" fmla="*/ 724939 w 1283479"/>
                <a:gd name="connsiteY1" fmla="*/ 0 h 3225582"/>
                <a:gd name="connsiteX2" fmla="*/ 1283479 w 1283479"/>
                <a:gd name="connsiteY2" fmla="*/ 3134025 h 3225582"/>
                <a:gd name="connsiteX3" fmla="*/ 737710 w 1283479"/>
                <a:gd name="connsiteY3" fmla="*/ 3198291 h 3225582"/>
                <a:gd name="connsiteX4" fmla="*/ 0 w 1283479"/>
                <a:gd name="connsiteY4" fmla="*/ 3109325 h 3225582"/>
                <a:gd name="connsiteX0" fmla="*/ 0 w 1283479"/>
                <a:gd name="connsiteY0" fmla="*/ 3109325 h 3234197"/>
                <a:gd name="connsiteX1" fmla="*/ 724939 w 1283479"/>
                <a:gd name="connsiteY1" fmla="*/ 0 h 3234197"/>
                <a:gd name="connsiteX2" fmla="*/ 1283479 w 1283479"/>
                <a:gd name="connsiteY2" fmla="*/ 3134025 h 3234197"/>
                <a:gd name="connsiteX3" fmla="*/ 737710 w 1283479"/>
                <a:gd name="connsiteY3" fmla="*/ 3198291 h 3234197"/>
                <a:gd name="connsiteX4" fmla="*/ 0 w 1283479"/>
                <a:gd name="connsiteY4" fmla="*/ 3109325 h 3234197"/>
                <a:gd name="connsiteX0" fmla="*/ 0 w 1310712"/>
                <a:gd name="connsiteY0" fmla="*/ 3040637 h 3234197"/>
                <a:gd name="connsiteX1" fmla="*/ 752172 w 1310712"/>
                <a:gd name="connsiteY1" fmla="*/ 0 h 3234197"/>
                <a:gd name="connsiteX2" fmla="*/ 1310712 w 1310712"/>
                <a:gd name="connsiteY2" fmla="*/ 3134025 h 3234197"/>
                <a:gd name="connsiteX3" fmla="*/ 764943 w 1310712"/>
                <a:gd name="connsiteY3" fmla="*/ 3198291 h 3234197"/>
                <a:gd name="connsiteX4" fmla="*/ 0 w 1310712"/>
                <a:gd name="connsiteY4" fmla="*/ 3040637 h 3234197"/>
                <a:gd name="connsiteX0" fmla="*/ 0 w 1332319"/>
                <a:gd name="connsiteY0" fmla="*/ 3059787 h 3234197"/>
                <a:gd name="connsiteX1" fmla="*/ 773779 w 1332319"/>
                <a:gd name="connsiteY1" fmla="*/ 0 h 3234197"/>
                <a:gd name="connsiteX2" fmla="*/ 1332319 w 1332319"/>
                <a:gd name="connsiteY2" fmla="*/ 3134025 h 3234197"/>
                <a:gd name="connsiteX3" fmla="*/ 786550 w 1332319"/>
                <a:gd name="connsiteY3" fmla="*/ 3198291 h 3234197"/>
                <a:gd name="connsiteX4" fmla="*/ 0 w 1332319"/>
                <a:gd name="connsiteY4" fmla="*/ 3059787 h 3234197"/>
                <a:gd name="connsiteX0" fmla="*/ 0 w 1332319"/>
                <a:gd name="connsiteY0" fmla="*/ 3059787 h 3234197"/>
                <a:gd name="connsiteX1" fmla="*/ 773779 w 1332319"/>
                <a:gd name="connsiteY1" fmla="*/ 0 h 3234197"/>
                <a:gd name="connsiteX2" fmla="*/ 1332319 w 1332319"/>
                <a:gd name="connsiteY2" fmla="*/ 3134025 h 3234197"/>
                <a:gd name="connsiteX3" fmla="*/ 786550 w 1332319"/>
                <a:gd name="connsiteY3" fmla="*/ 3198291 h 3234197"/>
                <a:gd name="connsiteX4" fmla="*/ 0 w 1332319"/>
                <a:gd name="connsiteY4" fmla="*/ 3059787 h 3234197"/>
                <a:gd name="connsiteX0" fmla="*/ 0 w 1332319"/>
                <a:gd name="connsiteY0" fmla="*/ 3059787 h 3234197"/>
                <a:gd name="connsiteX1" fmla="*/ 773779 w 1332319"/>
                <a:gd name="connsiteY1" fmla="*/ 0 h 3234197"/>
                <a:gd name="connsiteX2" fmla="*/ 1332319 w 1332319"/>
                <a:gd name="connsiteY2" fmla="*/ 3134025 h 3234197"/>
                <a:gd name="connsiteX3" fmla="*/ 786550 w 1332319"/>
                <a:gd name="connsiteY3" fmla="*/ 3198291 h 3234197"/>
                <a:gd name="connsiteX4" fmla="*/ 0 w 1332319"/>
                <a:gd name="connsiteY4" fmla="*/ 3059787 h 3234197"/>
                <a:gd name="connsiteX0" fmla="*/ 0 w 1332319"/>
                <a:gd name="connsiteY0" fmla="*/ 3059787 h 3234197"/>
                <a:gd name="connsiteX1" fmla="*/ 773779 w 1332319"/>
                <a:gd name="connsiteY1" fmla="*/ 0 h 3234197"/>
                <a:gd name="connsiteX2" fmla="*/ 1332319 w 1332319"/>
                <a:gd name="connsiteY2" fmla="*/ 3134025 h 3234197"/>
                <a:gd name="connsiteX3" fmla="*/ 786550 w 1332319"/>
                <a:gd name="connsiteY3" fmla="*/ 3198291 h 3234197"/>
                <a:gd name="connsiteX4" fmla="*/ 0 w 1332319"/>
                <a:gd name="connsiteY4" fmla="*/ 3059787 h 3234197"/>
                <a:gd name="connsiteX0" fmla="*/ 0 w 1332319"/>
                <a:gd name="connsiteY0" fmla="*/ 3059787 h 3198291"/>
                <a:gd name="connsiteX1" fmla="*/ 773779 w 1332319"/>
                <a:gd name="connsiteY1" fmla="*/ 0 h 3198291"/>
                <a:gd name="connsiteX2" fmla="*/ 1332319 w 1332319"/>
                <a:gd name="connsiteY2" fmla="*/ 3134025 h 3198291"/>
                <a:gd name="connsiteX3" fmla="*/ 786550 w 1332319"/>
                <a:gd name="connsiteY3" fmla="*/ 3198291 h 3198291"/>
                <a:gd name="connsiteX4" fmla="*/ 0 w 1332319"/>
                <a:gd name="connsiteY4" fmla="*/ 3059787 h 3198291"/>
                <a:gd name="connsiteX0" fmla="*/ 0 w 1332319"/>
                <a:gd name="connsiteY0" fmla="*/ 3059787 h 3225168"/>
                <a:gd name="connsiteX1" fmla="*/ 773779 w 1332319"/>
                <a:gd name="connsiteY1" fmla="*/ 0 h 3225168"/>
                <a:gd name="connsiteX2" fmla="*/ 1332319 w 1332319"/>
                <a:gd name="connsiteY2" fmla="*/ 3134025 h 3225168"/>
                <a:gd name="connsiteX3" fmla="*/ 786550 w 1332319"/>
                <a:gd name="connsiteY3" fmla="*/ 3198291 h 3225168"/>
                <a:gd name="connsiteX4" fmla="*/ 0 w 1332319"/>
                <a:gd name="connsiteY4" fmla="*/ 3059787 h 3225168"/>
                <a:gd name="connsiteX0" fmla="*/ 0 w 1332319"/>
                <a:gd name="connsiteY0" fmla="*/ 3059787 h 3230611"/>
                <a:gd name="connsiteX1" fmla="*/ 773779 w 1332319"/>
                <a:gd name="connsiteY1" fmla="*/ 0 h 3230611"/>
                <a:gd name="connsiteX2" fmla="*/ 1332319 w 1332319"/>
                <a:gd name="connsiteY2" fmla="*/ 3134025 h 3230611"/>
                <a:gd name="connsiteX3" fmla="*/ 786550 w 1332319"/>
                <a:gd name="connsiteY3" fmla="*/ 3198291 h 3230611"/>
                <a:gd name="connsiteX4" fmla="*/ 0 w 1332319"/>
                <a:gd name="connsiteY4" fmla="*/ 3059787 h 3230611"/>
                <a:gd name="connsiteX0" fmla="*/ 0 w 1793717"/>
                <a:gd name="connsiteY0" fmla="*/ 2936115 h 3230611"/>
                <a:gd name="connsiteX1" fmla="*/ 1235177 w 1793717"/>
                <a:gd name="connsiteY1" fmla="*/ 0 h 3230611"/>
                <a:gd name="connsiteX2" fmla="*/ 1793717 w 1793717"/>
                <a:gd name="connsiteY2" fmla="*/ 3134025 h 3230611"/>
                <a:gd name="connsiteX3" fmla="*/ 1247948 w 1793717"/>
                <a:gd name="connsiteY3" fmla="*/ 3198291 h 3230611"/>
                <a:gd name="connsiteX4" fmla="*/ 0 w 1793717"/>
                <a:gd name="connsiteY4" fmla="*/ 2936115 h 3230611"/>
                <a:gd name="connsiteX0" fmla="*/ 0 w 1947798"/>
                <a:gd name="connsiteY0" fmla="*/ 2936115 h 3252877"/>
                <a:gd name="connsiteX1" fmla="*/ 1235177 w 1947798"/>
                <a:gd name="connsiteY1" fmla="*/ 0 h 3252877"/>
                <a:gd name="connsiteX2" fmla="*/ 1947798 w 1947798"/>
                <a:gd name="connsiteY2" fmla="*/ 3156291 h 3252877"/>
                <a:gd name="connsiteX3" fmla="*/ 1247948 w 1947798"/>
                <a:gd name="connsiteY3" fmla="*/ 3198291 h 3252877"/>
                <a:gd name="connsiteX4" fmla="*/ 0 w 1947798"/>
                <a:gd name="connsiteY4" fmla="*/ 2936115 h 3252877"/>
                <a:gd name="connsiteX0" fmla="*/ 0 w 1947798"/>
                <a:gd name="connsiteY0" fmla="*/ 2936115 h 3198291"/>
                <a:gd name="connsiteX1" fmla="*/ 1235177 w 1947798"/>
                <a:gd name="connsiteY1" fmla="*/ 0 h 3198291"/>
                <a:gd name="connsiteX2" fmla="*/ 1947798 w 1947798"/>
                <a:gd name="connsiteY2" fmla="*/ 3156291 h 3198291"/>
                <a:gd name="connsiteX3" fmla="*/ 1247948 w 1947798"/>
                <a:gd name="connsiteY3" fmla="*/ 3198291 h 3198291"/>
                <a:gd name="connsiteX4" fmla="*/ 0 w 1947798"/>
                <a:gd name="connsiteY4" fmla="*/ 2936115 h 3198291"/>
                <a:gd name="connsiteX0" fmla="*/ 0 w 1782913"/>
                <a:gd name="connsiteY0" fmla="*/ 2936115 h 3299376"/>
                <a:gd name="connsiteX1" fmla="*/ 1235177 w 1782913"/>
                <a:gd name="connsiteY1" fmla="*/ 0 h 3299376"/>
                <a:gd name="connsiteX2" fmla="*/ 1782913 w 1782913"/>
                <a:gd name="connsiteY2" fmla="*/ 3258508 h 3299376"/>
                <a:gd name="connsiteX3" fmla="*/ 1247948 w 1782913"/>
                <a:gd name="connsiteY3" fmla="*/ 3198291 h 3299376"/>
                <a:gd name="connsiteX4" fmla="*/ 0 w 1782913"/>
                <a:gd name="connsiteY4" fmla="*/ 2936115 h 3299376"/>
                <a:gd name="connsiteX0" fmla="*/ 0 w 1917427"/>
                <a:gd name="connsiteY0" fmla="*/ 3104586 h 3299376"/>
                <a:gd name="connsiteX1" fmla="*/ 1369691 w 1917427"/>
                <a:gd name="connsiteY1" fmla="*/ 0 h 3299376"/>
                <a:gd name="connsiteX2" fmla="*/ 1917427 w 1917427"/>
                <a:gd name="connsiteY2" fmla="*/ 3258508 h 3299376"/>
                <a:gd name="connsiteX3" fmla="*/ 1382462 w 1917427"/>
                <a:gd name="connsiteY3" fmla="*/ 3198291 h 3299376"/>
                <a:gd name="connsiteX4" fmla="*/ 0 w 1917427"/>
                <a:gd name="connsiteY4" fmla="*/ 3104586 h 3299376"/>
                <a:gd name="connsiteX0" fmla="*/ 0 w 1917427"/>
                <a:gd name="connsiteY0" fmla="*/ 3104586 h 3775939"/>
                <a:gd name="connsiteX1" fmla="*/ 1369691 w 1917427"/>
                <a:gd name="connsiteY1" fmla="*/ 0 h 3775939"/>
                <a:gd name="connsiteX2" fmla="*/ 1917427 w 1917427"/>
                <a:gd name="connsiteY2" fmla="*/ 3258508 h 3775939"/>
                <a:gd name="connsiteX3" fmla="*/ 0 w 1917427"/>
                <a:gd name="connsiteY3" fmla="*/ 3104586 h 3775939"/>
                <a:gd name="connsiteX0" fmla="*/ 79859 w 1997286"/>
                <a:gd name="connsiteY0" fmla="*/ 3104586 h 3853830"/>
                <a:gd name="connsiteX1" fmla="*/ 1449550 w 1997286"/>
                <a:gd name="connsiteY1" fmla="*/ 0 h 3853830"/>
                <a:gd name="connsiteX2" fmla="*/ 1997286 w 1997286"/>
                <a:gd name="connsiteY2" fmla="*/ 3258508 h 3853830"/>
                <a:gd name="connsiteX3" fmla="*/ 970399 w 1997286"/>
                <a:gd name="connsiteY3" fmla="*/ 3571932 h 3853830"/>
                <a:gd name="connsiteX4" fmla="*/ 79859 w 1997286"/>
                <a:gd name="connsiteY4" fmla="*/ 3104586 h 3853830"/>
                <a:gd name="connsiteX0" fmla="*/ 79859 w 1962639"/>
                <a:gd name="connsiteY0" fmla="*/ 3104586 h 3699908"/>
                <a:gd name="connsiteX1" fmla="*/ 1449550 w 1962639"/>
                <a:gd name="connsiteY1" fmla="*/ 0 h 3699908"/>
                <a:gd name="connsiteX2" fmla="*/ 1962639 w 1962639"/>
                <a:gd name="connsiteY2" fmla="*/ 2972990 h 3699908"/>
                <a:gd name="connsiteX3" fmla="*/ 970399 w 1962639"/>
                <a:gd name="connsiteY3" fmla="*/ 3571932 h 3699908"/>
                <a:gd name="connsiteX4" fmla="*/ 79859 w 1962639"/>
                <a:gd name="connsiteY4" fmla="*/ 3104586 h 3699908"/>
                <a:gd name="connsiteX0" fmla="*/ 79859 w 1962639"/>
                <a:gd name="connsiteY0" fmla="*/ 3104586 h 3699908"/>
                <a:gd name="connsiteX1" fmla="*/ 1449550 w 1962639"/>
                <a:gd name="connsiteY1" fmla="*/ 0 h 3699908"/>
                <a:gd name="connsiteX2" fmla="*/ 1962639 w 1962639"/>
                <a:gd name="connsiteY2" fmla="*/ 2972990 h 3699908"/>
                <a:gd name="connsiteX3" fmla="*/ 970399 w 1962639"/>
                <a:gd name="connsiteY3" fmla="*/ 3571932 h 3699908"/>
                <a:gd name="connsiteX4" fmla="*/ 79859 w 1962639"/>
                <a:gd name="connsiteY4" fmla="*/ 3104586 h 3699908"/>
                <a:gd name="connsiteX0" fmla="*/ 79859 w 2008214"/>
                <a:gd name="connsiteY0" fmla="*/ 3104586 h 3699908"/>
                <a:gd name="connsiteX1" fmla="*/ 1449550 w 2008214"/>
                <a:gd name="connsiteY1" fmla="*/ 0 h 3699908"/>
                <a:gd name="connsiteX2" fmla="*/ 2008214 w 2008214"/>
                <a:gd name="connsiteY2" fmla="*/ 3268405 h 3699908"/>
                <a:gd name="connsiteX3" fmla="*/ 970399 w 2008214"/>
                <a:gd name="connsiteY3" fmla="*/ 3571932 h 3699908"/>
                <a:gd name="connsiteX4" fmla="*/ 79859 w 2008214"/>
                <a:gd name="connsiteY4" fmla="*/ 3104586 h 3699908"/>
                <a:gd name="connsiteX0" fmla="*/ 79859 w 1852966"/>
                <a:gd name="connsiteY0" fmla="*/ 2734197 h 3660967"/>
                <a:gd name="connsiteX1" fmla="*/ 1294302 w 1852966"/>
                <a:gd name="connsiteY1" fmla="*/ 0 h 3660967"/>
                <a:gd name="connsiteX2" fmla="*/ 1852966 w 1852966"/>
                <a:gd name="connsiteY2" fmla="*/ 3268405 h 3660967"/>
                <a:gd name="connsiteX3" fmla="*/ 815151 w 1852966"/>
                <a:gd name="connsiteY3" fmla="*/ 3571932 h 3660967"/>
                <a:gd name="connsiteX4" fmla="*/ 79859 w 1852966"/>
                <a:gd name="connsiteY4" fmla="*/ 2734197 h 3660967"/>
                <a:gd name="connsiteX0" fmla="*/ 0 w 1773107"/>
                <a:gd name="connsiteY0" fmla="*/ 2734197 h 3660967"/>
                <a:gd name="connsiteX1" fmla="*/ 1214443 w 1773107"/>
                <a:gd name="connsiteY1" fmla="*/ 0 h 3660967"/>
                <a:gd name="connsiteX2" fmla="*/ 1773107 w 1773107"/>
                <a:gd name="connsiteY2" fmla="*/ 3268405 h 3660967"/>
                <a:gd name="connsiteX3" fmla="*/ 735292 w 1773107"/>
                <a:gd name="connsiteY3" fmla="*/ 3571932 h 3660967"/>
                <a:gd name="connsiteX4" fmla="*/ 0 w 1773107"/>
                <a:gd name="connsiteY4" fmla="*/ 2734197 h 3660967"/>
                <a:gd name="connsiteX0" fmla="*/ 0 w 1920974"/>
                <a:gd name="connsiteY0" fmla="*/ 3116589 h 3597235"/>
                <a:gd name="connsiteX1" fmla="*/ 1362310 w 1920974"/>
                <a:gd name="connsiteY1" fmla="*/ 0 h 3597235"/>
                <a:gd name="connsiteX2" fmla="*/ 1920974 w 1920974"/>
                <a:gd name="connsiteY2" fmla="*/ 3268405 h 3597235"/>
                <a:gd name="connsiteX3" fmla="*/ 883159 w 1920974"/>
                <a:gd name="connsiteY3" fmla="*/ 3571932 h 3597235"/>
                <a:gd name="connsiteX4" fmla="*/ 0 w 1920974"/>
                <a:gd name="connsiteY4" fmla="*/ 3116589 h 3597235"/>
                <a:gd name="connsiteX0" fmla="*/ 0 w 1911040"/>
                <a:gd name="connsiteY0" fmla="*/ 3065166 h 3605805"/>
                <a:gd name="connsiteX1" fmla="*/ 1352376 w 1911040"/>
                <a:gd name="connsiteY1" fmla="*/ 0 h 3605805"/>
                <a:gd name="connsiteX2" fmla="*/ 1911040 w 1911040"/>
                <a:gd name="connsiteY2" fmla="*/ 3268405 h 3605805"/>
                <a:gd name="connsiteX3" fmla="*/ 873225 w 1911040"/>
                <a:gd name="connsiteY3" fmla="*/ 3571932 h 3605805"/>
                <a:gd name="connsiteX4" fmla="*/ 0 w 1911040"/>
                <a:gd name="connsiteY4" fmla="*/ 3065166 h 3605805"/>
                <a:gd name="connsiteX0" fmla="*/ 0 w 1911040"/>
                <a:gd name="connsiteY0" fmla="*/ 3065166 h 3533696"/>
                <a:gd name="connsiteX1" fmla="*/ 1352376 w 1911040"/>
                <a:gd name="connsiteY1" fmla="*/ 0 h 3533696"/>
                <a:gd name="connsiteX2" fmla="*/ 1911040 w 1911040"/>
                <a:gd name="connsiteY2" fmla="*/ 3268405 h 3533696"/>
                <a:gd name="connsiteX3" fmla="*/ 925515 w 1911040"/>
                <a:gd name="connsiteY3" fmla="*/ 3290305 h 3533696"/>
                <a:gd name="connsiteX4" fmla="*/ 0 w 1911040"/>
                <a:gd name="connsiteY4" fmla="*/ 3065166 h 3533696"/>
                <a:gd name="connsiteX0" fmla="*/ 0 w 1911040"/>
                <a:gd name="connsiteY0" fmla="*/ 3065166 h 3509043"/>
                <a:gd name="connsiteX1" fmla="*/ 1352376 w 1911040"/>
                <a:gd name="connsiteY1" fmla="*/ 0 h 3509043"/>
                <a:gd name="connsiteX2" fmla="*/ 1911040 w 1911040"/>
                <a:gd name="connsiteY2" fmla="*/ 3268405 h 3509043"/>
                <a:gd name="connsiteX3" fmla="*/ 925515 w 1911040"/>
                <a:gd name="connsiteY3" fmla="*/ 3290305 h 3509043"/>
                <a:gd name="connsiteX4" fmla="*/ 0 w 1911040"/>
                <a:gd name="connsiteY4" fmla="*/ 3065166 h 3509043"/>
                <a:gd name="connsiteX0" fmla="*/ 0 w 1911040"/>
                <a:gd name="connsiteY0" fmla="*/ 3065166 h 3341350"/>
                <a:gd name="connsiteX1" fmla="*/ 1352376 w 1911040"/>
                <a:gd name="connsiteY1" fmla="*/ 0 h 3341350"/>
                <a:gd name="connsiteX2" fmla="*/ 1911040 w 1911040"/>
                <a:gd name="connsiteY2" fmla="*/ 3268405 h 3341350"/>
                <a:gd name="connsiteX3" fmla="*/ 925515 w 1911040"/>
                <a:gd name="connsiteY3" fmla="*/ 3290305 h 3341350"/>
                <a:gd name="connsiteX4" fmla="*/ 0 w 1911040"/>
                <a:gd name="connsiteY4" fmla="*/ 3065166 h 3341350"/>
                <a:gd name="connsiteX0" fmla="*/ 0 w 1911040"/>
                <a:gd name="connsiteY0" fmla="*/ 3065166 h 3341350"/>
                <a:gd name="connsiteX1" fmla="*/ 1352376 w 1911040"/>
                <a:gd name="connsiteY1" fmla="*/ 0 h 3341350"/>
                <a:gd name="connsiteX2" fmla="*/ 1911040 w 1911040"/>
                <a:gd name="connsiteY2" fmla="*/ 3268405 h 3341350"/>
                <a:gd name="connsiteX3" fmla="*/ 925515 w 1911040"/>
                <a:gd name="connsiteY3" fmla="*/ 3290305 h 3341350"/>
                <a:gd name="connsiteX4" fmla="*/ 0 w 1911040"/>
                <a:gd name="connsiteY4" fmla="*/ 3065166 h 3341350"/>
                <a:gd name="connsiteX0" fmla="*/ 0 w 1911040"/>
                <a:gd name="connsiteY0" fmla="*/ 3065166 h 3341350"/>
                <a:gd name="connsiteX1" fmla="*/ 1352376 w 1911040"/>
                <a:gd name="connsiteY1" fmla="*/ 0 h 3341350"/>
                <a:gd name="connsiteX2" fmla="*/ 1911040 w 1911040"/>
                <a:gd name="connsiteY2" fmla="*/ 3268405 h 3341350"/>
                <a:gd name="connsiteX3" fmla="*/ 925515 w 1911040"/>
                <a:gd name="connsiteY3" fmla="*/ 3290305 h 3341350"/>
                <a:gd name="connsiteX4" fmla="*/ 0 w 1911040"/>
                <a:gd name="connsiteY4" fmla="*/ 3065166 h 3341350"/>
                <a:gd name="connsiteX0" fmla="*/ 0 w 1911040"/>
                <a:gd name="connsiteY0" fmla="*/ 3065166 h 3341350"/>
                <a:gd name="connsiteX1" fmla="*/ 1352376 w 1911040"/>
                <a:gd name="connsiteY1" fmla="*/ 0 h 3341350"/>
                <a:gd name="connsiteX2" fmla="*/ 1911040 w 1911040"/>
                <a:gd name="connsiteY2" fmla="*/ 3268405 h 3341350"/>
                <a:gd name="connsiteX3" fmla="*/ 925515 w 1911040"/>
                <a:gd name="connsiteY3" fmla="*/ 3290305 h 3341350"/>
                <a:gd name="connsiteX4" fmla="*/ 0 w 1911040"/>
                <a:gd name="connsiteY4" fmla="*/ 3065166 h 33413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911040" h="3341350">
                  <a:moveTo>
                    <a:pt x="0" y="3065166"/>
                  </a:moveTo>
                  <a:lnTo>
                    <a:pt x="1352376" y="0"/>
                  </a:lnTo>
                  <a:lnTo>
                    <a:pt x="1911040" y="3268405"/>
                  </a:lnTo>
                  <a:cubicBezTo>
                    <a:pt x="1151044" y="3341350"/>
                    <a:pt x="1271706" y="3274715"/>
                    <a:pt x="925515" y="3290305"/>
                  </a:cubicBezTo>
                  <a:cubicBezTo>
                    <a:pt x="459467" y="3187153"/>
                    <a:pt x="613083" y="3287112"/>
                    <a:pt x="0" y="3065166"/>
                  </a:cubicBezTo>
                  <a:close/>
                </a:path>
              </a:pathLst>
            </a:custGeom>
            <a:grpFill/>
            <a:ln>
              <a:solidFill>
                <a:srgbClr val="000000">
                  <a:alpha val="0"/>
                </a:srgbClr>
              </a:solidFill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692" name="Прямая соединительная линия 691"/>
            <p:cNvCxnSpPr/>
            <p:nvPr/>
          </p:nvCxnSpPr>
          <p:spPr>
            <a:xfrm rot="5400000" flipH="1" flipV="1">
              <a:off x="3921620" y="1217524"/>
              <a:ext cx="2868061" cy="1575974"/>
            </a:xfrm>
            <a:prstGeom prst="line">
              <a:avLst/>
            </a:prstGeom>
            <a:grpFill/>
            <a:ln>
              <a:solidFill>
                <a:srgbClr val="000000">
                  <a:alpha val="0"/>
                </a:srgbClr>
              </a:solidFill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</p:cxnSp>
      </p:grpSp>
      <p:sp>
        <p:nvSpPr>
          <p:cNvPr id="708" name="Полилиния 707">
            <a:hlinkClick r:id="rId5" action="ppaction://hlinksldjump"/>
          </p:cNvPr>
          <p:cNvSpPr/>
          <p:nvPr/>
        </p:nvSpPr>
        <p:spPr>
          <a:xfrm rot="13012114">
            <a:off x="5061796" y="518672"/>
            <a:ext cx="1225436" cy="3306630"/>
          </a:xfrm>
          <a:custGeom>
            <a:avLst/>
            <a:gdLst>
              <a:gd name="connsiteX0" fmla="*/ 0 w 1111396"/>
              <a:gd name="connsiteY0" fmla="*/ 3146584 h 3146584"/>
              <a:gd name="connsiteX1" fmla="*/ 555698 w 1111396"/>
              <a:gd name="connsiteY1" fmla="*/ 0 h 3146584"/>
              <a:gd name="connsiteX2" fmla="*/ 1111396 w 1111396"/>
              <a:gd name="connsiteY2" fmla="*/ 3146584 h 3146584"/>
              <a:gd name="connsiteX3" fmla="*/ 0 w 1111396"/>
              <a:gd name="connsiteY3" fmla="*/ 3146584 h 3146584"/>
              <a:gd name="connsiteX0" fmla="*/ 0 w 1178136"/>
              <a:gd name="connsiteY0" fmla="*/ 3146584 h 3146728"/>
              <a:gd name="connsiteX1" fmla="*/ 555698 w 1178136"/>
              <a:gd name="connsiteY1" fmla="*/ 0 h 3146728"/>
              <a:gd name="connsiteX2" fmla="*/ 1178136 w 1178136"/>
              <a:gd name="connsiteY2" fmla="*/ 3146728 h 3146728"/>
              <a:gd name="connsiteX3" fmla="*/ 0 w 1178136"/>
              <a:gd name="connsiteY3" fmla="*/ 3146584 h 3146728"/>
              <a:gd name="connsiteX0" fmla="*/ 0 w 1309203"/>
              <a:gd name="connsiteY0" fmla="*/ 3103754 h 3146728"/>
              <a:gd name="connsiteX1" fmla="*/ 686765 w 1309203"/>
              <a:gd name="connsiteY1" fmla="*/ 0 h 3146728"/>
              <a:gd name="connsiteX2" fmla="*/ 1309203 w 1309203"/>
              <a:gd name="connsiteY2" fmla="*/ 3146728 h 3146728"/>
              <a:gd name="connsiteX3" fmla="*/ 0 w 1309203"/>
              <a:gd name="connsiteY3" fmla="*/ 3103754 h 3146728"/>
              <a:gd name="connsiteX0" fmla="*/ 0 w 1347377"/>
              <a:gd name="connsiteY0" fmla="*/ 3109325 h 3146728"/>
              <a:gd name="connsiteX1" fmla="*/ 724939 w 1347377"/>
              <a:gd name="connsiteY1" fmla="*/ 0 h 3146728"/>
              <a:gd name="connsiteX2" fmla="*/ 1347377 w 1347377"/>
              <a:gd name="connsiteY2" fmla="*/ 3146728 h 3146728"/>
              <a:gd name="connsiteX3" fmla="*/ 0 w 1347377"/>
              <a:gd name="connsiteY3" fmla="*/ 3109325 h 3146728"/>
              <a:gd name="connsiteX0" fmla="*/ 0 w 1347377"/>
              <a:gd name="connsiteY0" fmla="*/ 3109325 h 3146728"/>
              <a:gd name="connsiteX1" fmla="*/ 724939 w 1347377"/>
              <a:gd name="connsiteY1" fmla="*/ 0 h 3146728"/>
              <a:gd name="connsiteX2" fmla="*/ 1347377 w 1347377"/>
              <a:gd name="connsiteY2" fmla="*/ 3146728 h 3146728"/>
              <a:gd name="connsiteX3" fmla="*/ 674426 w 1347377"/>
              <a:gd name="connsiteY3" fmla="*/ 3123470 h 3146728"/>
              <a:gd name="connsiteX4" fmla="*/ 0 w 1347377"/>
              <a:gd name="connsiteY4" fmla="*/ 3109325 h 3146728"/>
              <a:gd name="connsiteX0" fmla="*/ 0 w 1347377"/>
              <a:gd name="connsiteY0" fmla="*/ 3109325 h 3170436"/>
              <a:gd name="connsiteX1" fmla="*/ 724939 w 1347377"/>
              <a:gd name="connsiteY1" fmla="*/ 0 h 3170436"/>
              <a:gd name="connsiteX2" fmla="*/ 1347377 w 1347377"/>
              <a:gd name="connsiteY2" fmla="*/ 3146728 h 3170436"/>
              <a:gd name="connsiteX3" fmla="*/ 710754 w 1347377"/>
              <a:gd name="connsiteY3" fmla="*/ 3170436 h 3170436"/>
              <a:gd name="connsiteX4" fmla="*/ 0 w 1347377"/>
              <a:gd name="connsiteY4" fmla="*/ 3109325 h 3170436"/>
              <a:gd name="connsiteX0" fmla="*/ 0 w 1347377"/>
              <a:gd name="connsiteY0" fmla="*/ 3109325 h 3198291"/>
              <a:gd name="connsiteX1" fmla="*/ 724939 w 1347377"/>
              <a:gd name="connsiteY1" fmla="*/ 0 h 3198291"/>
              <a:gd name="connsiteX2" fmla="*/ 1347377 w 1347377"/>
              <a:gd name="connsiteY2" fmla="*/ 3146728 h 3198291"/>
              <a:gd name="connsiteX3" fmla="*/ 737710 w 1347377"/>
              <a:gd name="connsiteY3" fmla="*/ 3198291 h 3198291"/>
              <a:gd name="connsiteX4" fmla="*/ 0 w 1347377"/>
              <a:gd name="connsiteY4" fmla="*/ 3109325 h 3198291"/>
              <a:gd name="connsiteX0" fmla="*/ 0 w 1347377"/>
              <a:gd name="connsiteY0" fmla="*/ 3109325 h 3230602"/>
              <a:gd name="connsiteX1" fmla="*/ 724939 w 1347377"/>
              <a:gd name="connsiteY1" fmla="*/ 0 h 3230602"/>
              <a:gd name="connsiteX2" fmla="*/ 1347377 w 1347377"/>
              <a:gd name="connsiteY2" fmla="*/ 3146728 h 3230602"/>
              <a:gd name="connsiteX3" fmla="*/ 737710 w 1347377"/>
              <a:gd name="connsiteY3" fmla="*/ 3198291 h 3230602"/>
              <a:gd name="connsiteX4" fmla="*/ 0 w 1347377"/>
              <a:gd name="connsiteY4" fmla="*/ 3109325 h 3230602"/>
              <a:gd name="connsiteX0" fmla="*/ 0 w 1347377"/>
              <a:gd name="connsiteY0" fmla="*/ 3109325 h 3198291"/>
              <a:gd name="connsiteX1" fmla="*/ 724939 w 1347377"/>
              <a:gd name="connsiteY1" fmla="*/ 0 h 3198291"/>
              <a:gd name="connsiteX2" fmla="*/ 1347377 w 1347377"/>
              <a:gd name="connsiteY2" fmla="*/ 3146728 h 3198291"/>
              <a:gd name="connsiteX3" fmla="*/ 737710 w 1347377"/>
              <a:gd name="connsiteY3" fmla="*/ 3198291 h 3198291"/>
              <a:gd name="connsiteX4" fmla="*/ 0 w 1347377"/>
              <a:gd name="connsiteY4" fmla="*/ 3109325 h 3198291"/>
              <a:gd name="connsiteX0" fmla="*/ 0 w 1347377"/>
              <a:gd name="connsiteY0" fmla="*/ 3109325 h 3212766"/>
              <a:gd name="connsiteX1" fmla="*/ 724939 w 1347377"/>
              <a:gd name="connsiteY1" fmla="*/ 0 h 3212766"/>
              <a:gd name="connsiteX2" fmla="*/ 1347377 w 1347377"/>
              <a:gd name="connsiteY2" fmla="*/ 3146728 h 3212766"/>
              <a:gd name="connsiteX3" fmla="*/ 737710 w 1347377"/>
              <a:gd name="connsiteY3" fmla="*/ 3198291 h 3212766"/>
              <a:gd name="connsiteX4" fmla="*/ 0 w 1347377"/>
              <a:gd name="connsiteY4" fmla="*/ 3109325 h 3212766"/>
              <a:gd name="connsiteX0" fmla="*/ 0 w 1347377"/>
              <a:gd name="connsiteY0" fmla="*/ 3109325 h 3198291"/>
              <a:gd name="connsiteX1" fmla="*/ 724939 w 1347377"/>
              <a:gd name="connsiteY1" fmla="*/ 0 h 3198291"/>
              <a:gd name="connsiteX2" fmla="*/ 1347377 w 1347377"/>
              <a:gd name="connsiteY2" fmla="*/ 3146728 h 3198291"/>
              <a:gd name="connsiteX3" fmla="*/ 737710 w 1347377"/>
              <a:gd name="connsiteY3" fmla="*/ 3198291 h 3198291"/>
              <a:gd name="connsiteX4" fmla="*/ 0 w 1347377"/>
              <a:gd name="connsiteY4" fmla="*/ 3109325 h 3198291"/>
              <a:gd name="connsiteX0" fmla="*/ 0 w 1347377"/>
              <a:gd name="connsiteY0" fmla="*/ 3109325 h 3215130"/>
              <a:gd name="connsiteX1" fmla="*/ 724939 w 1347377"/>
              <a:gd name="connsiteY1" fmla="*/ 0 h 3215130"/>
              <a:gd name="connsiteX2" fmla="*/ 1347377 w 1347377"/>
              <a:gd name="connsiteY2" fmla="*/ 3146728 h 3215130"/>
              <a:gd name="connsiteX3" fmla="*/ 737710 w 1347377"/>
              <a:gd name="connsiteY3" fmla="*/ 3198291 h 3215130"/>
              <a:gd name="connsiteX4" fmla="*/ 0 w 1347377"/>
              <a:gd name="connsiteY4" fmla="*/ 3109325 h 3215130"/>
              <a:gd name="connsiteX0" fmla="*/ 0 w 1347377"/>
              <a:gd name="connsiteY0" fmla="*/ 3109325 h 3198291"/>
              <a:gd name="connsiteX1" fmla="*/ 724939 w 1347377"/>
              <a:gd name="connsiteY1" fmla="*/ 0 h 3198291"/>
              <a:gd name="connsiteX2" fmla="*/ 1347377 w 1347377"/>
              <a:gd name="connsiteY2" fmla="*/ 3146728 h 3198291"/>
              <a:gd name="connsiteX3" fmla="*/ 737710 w 1347377"/>
              <a:gd name="connsiteY3" fmla="*/ 3198291 h 3198291"/>
              <a:gd name="connsiteX4" fmla="*/ 0 w 1347377"/>
              <a:gd name="connsiteY4" fmla="*/ 3109325 h 3198291"/>
              <a:gd name="connsiteX0" fmla="*/ 0 w 1283479"/>
              <a:gd name="connsiteY0" fmla="*/ 3109325 h 3198291"/>
              <a:gd name="connsiteX1" fmla="*/ 724939 w 1283479"/>
              <a:gd name="connsiteY1" fmla="*/ 0 h 3198291"/>
              <a:gd name="connsiteX2" fmla="*/ 1283479 w 1283479"/>
              <a:gd name="connsiteY2" fmla="*/ 3134025 h 3198291"/>
              <a:gd name="connsiteX3" fmla="*/ 737710 w 1283479"/>
              <a:gd name="connsiteY3" fmla="*/ 3198291 h 3198291"/>
              <a:gd name="connsiteX4" fmla="*/ 0 w 1283479"/>
              <a:gd name="connsiteY4" fmla="*/ 3109325 h 3198291"/>
              <a:gd name="connsiteX0" fmla="*/ 0 w 1283479"/>
              <a:gd name="connsiteY0" fmla="*/ 3109325 h 3225582"/>
              <a:gd name="connsiteX1" fmla="*/ 724939 w 1283479"/>
              <a:gd name="connsiteY1" fmla="*/ 0 h 3225582"/>
              <a:gd name="connsiteX2" fmla="*/ 1283479 w 1283479"/>
              <a:gd name="connsiteY2" fmla="*/ 3134025 h 3225582"/>
              <a:gd name="connsiteX3" fmla="*/ 737710 w 1283479"/>
              <a:gd name="connsiteY3" fmla="*/ 3198291 h 3225582"/>
              <a:gd name="connsiteX4" fmla="*/ 0 w 1283479"/>
              <a:gd name="connsiteY4" fmla="*/ 3109325 h 3225582"/>
              <a:gd name="connsiteX0" fmla="*/ 0 w 1283479"/>
              <a:gd name="connsiteY0" fmla="*/ 3109325 h 3234197"/>
              <a:gd name="connsiteX1" fmla="*/ 724939 w 1283479"/>
              <a:gd name="connsiteY1" fmla="*/ 0 h 3234197"/>
              <a:gd name="connsiteX2" fmla="*/ 1283479 w 1283479"/>
              <a:gd name="connsiteY2" fmla="*/ 3134025 h 3234197"/>
              <a:gd name="connsiteX3" fmla="*/ 737710 w 1283479"/>
              <a:gd name="connsiteY3" fmla="*/ 3198291 h 3234197"/>
              <a:gd name="connsiteX4" fmla="*/ 0 w 1283479"/>
              <a:gd name="connsiteY4" fmla="*/ 3109325 h 3234197"/>
              <a:gd name="connsiteX0" fmla="*/ 0 w 1310712"/>
              <a:gd name="connsiteY0" fmla="*/ 3040637 h 3234197"/>
              <a:gd name="connsiteX1" fmla="*/ 752172 w 1310712"/>
              <a:gd name="connsiteY1" fmla="*/ 0 h 3234197"/>
              <a:gd name="connsiteX2" fmla="*/ 1310712 w 1310712"/>
              <a:gd name="connsiteY2" fmla="*/ 3134025 h 3234197"/>
              <a:gd name="connsiteX3" fmla="*/ 764943 w 1310712"/>
              <a:gd name="connsiteY3" fmla="*/ 3198291 h 3234197"/>
              <a:gd name="connsiteX4" fmla="*/ 0 w 1310712"/>
              <a:gd name="connsiteY4" fmla="*/ 3040637 h 3234197"/>
              <a:gd name="connsiteX0" fmla="*/ 0 w 1332319"/>
              <a:gd name="connsiteY0" fmla="*/ 3059787 h 3234197"/>
              <a:gd name="connsiteX1" fmla="*/ 773779 w 1332319"/>
              <a:gd name="connsiteY1" fmla="*/ 0 h 3234197"/>
              <a:gd name="connsiteX2" fmla="*/ 1332319 w 1332319"/>
              <a:gd name="connsiteY2" fmla="*/ 3134025 h 3234197"/>
              <a:gd name="connsiteX3" fmla="*/ 786550 w 1332319"/>
              <a:gd name="connsiteY3" fmla="*/ 3198291 h 3234197"/>
              <a:gd name="connsiteX4" fmla="*/ 0 w 1332319"/>
              <a:gd name="connsiteY4" fmla="*/ 3059787 h 3234197"/>
              <a:gd name="connsiteX0" fmla="*/ 0 w 1332319"/>
              <a:gd name="connsiteY0" fmla="*/ 3059787 h 3234197"/>
              <a:gd name="connsiteX1" fmla="*/ 773779 w 1332319"/>
              <a:gd name="connsiteY1" fmla="*/ 0 h 3234197"/>
              <a:gd name="connsiteX2" fmla="*/ 1332319 w 1332319"/>
              <a:gd name="connsiteY2" fmla="*/ 3134025 h 3234197"/>
              <a:gd name="connsiteX3" fmla="*/ 786550 w 1332319"/>
              <a:gd name="connsiteY3" fmla="*/ 3198291 h 3234197"/>
              <a:gd name="connsiteX4" fmla="*/ 0 w 1332319"/>
              <a:gd name="connsiteY4" fmla="*/ 3059787 h 3234197"/>
              <a:gd name="connsiteX0" fmla="*/ 0 w 1332319"/>
              <a:gd name="connsiteY0" fmla="*/ 3059787 h 3234197"/>
              <a:gd name="connsiteX1" fmla="*/ 773779 w 1332319"/>
              <a:gd name="connsiteY1" fmla="*/ 0 h 3234197"/>
              <a:gd name="connsiteX2" fmla="*/ 1332319 w 1332319"/>
              <a:gd name="connsiteY2" fmla="*/ 3134025 h 3234197"/>
              <a:gd name="connsiteX3" fmla="*/ 786550 w 1332319"/>
              <a:gd name="connsiteY3" fmla="*/ 3198291 h 3234197"/>
              <a:gd name="connsiteX4" fmla="*/ 0 w 1332319"/>
              <a:gd name="connsiteY4" fmla="*/ 3059787 h 3234197"/>
              <a:gd name="connsiteX0" fmla="*/ 0 w 1332319"/>
              <a:gd name="connsiteY0" fmla="*/ 3059787 h 3234197"/>
              <a:gd name="connsiteX1" fmla="*/ 773779 w 1332319"/>
              <a:gd name="connsiteY1" fmla="*/ 0 h 3234197"/>
              <a:gd name="connsiteX2" fmla="*/ 1332319 w 1332319"/>
              <a:gd name="connsiteY2" fmla="*/ 3134025 h 3234197"/>
              <a:gd name="connsiteX3" fmla="*/ 786550 w 1332319"/>
              <a:gd name="connsiteY3" fmla="*/ 3198291 h 3234197"/>
              <a:gd name="connsiteX4" fmla="*/ 0 w 1332319"/>
              <a:gd name="connsiteY4" fmla="*/ 3059787 h 3234197"/>
              <a:gd name="connsiteX0" fmla="*/ 0 w 1332319"/>
              <a:gd name="connsiteY0" fmla="*/ 3059787 h 3198291"/>
              <a:gd name="connsiteX1" fmla="*/ 773779 w 1332319"/>
              <a:gd name="connsiteY1" fmla="*/ 0 h 3198291"/>
              <a:gd name="connsiteX2" fmla="*/ 1332319 w 1332319"/>
              <a:gd name="connsiteY2" fmla="*/ 3134025 h 3198291"/>
              <a:gd name="connsiteX3" fmla="*/ 786550 w 1332319"/>
              <a:gd name="connsiteY3" fmla="*/ 3198291 h 3198291"/>
              <a:gd name="connsiteX4" fmla="*/ 0 w 1332319"/>
              <a:gd name="connsiteY4" fmla="*/ 3059787 h 3198291"/>
              <a:gd name="connsiteX0" fmla="*/ 0 w 1332319"/>
              <a:gd name="connsiteY0" fmla="*/ 3059787 h 3225168"/>
              <a:gd name="connsiteX1" fmla="*/ 773779 w 1332319"/>
              <a:gd name="connsiteY1" fmla="*/ 0 h 3225168"/>
              <a:gd name="connsiteX2" fmla="*/ 1332319 w 1332319"/>
              <a:gd name="connsiteY2" fmla="*/ 3134025 h 3225168"/>
              <a:gd name="connsiteX3" fmla="*/ 786550 w 1332319"/>
              <a:gd name="connsiteY3" fmla="*/ 3198291 h 3225168"/>
              <a:gd name="connsiteX4" fmla="*/ 0 w 1332319"/>
              <a:gd name="connsiteY4" fmla="*/ 3059787 h 3225168"/>
              <a:gd name="connsiteX0" fmla="*/ 0 w 1332319"/>
              <a:gd name="connsiteY0" fmla="*/ 3059787 h 3230611"/>
              <a:gd name="connsiteX1" fmla="*/ 773779 w 1332319"/>
              <a:gd name="connsiteY1" fmla="*/ 0 h 3230611"/>
              <a:gd name="connsiteX2" fmla="*/ 1332319 w 1332319"/>
              <a:gd name="connsiteY2" fmla="*/ 3134025 h 3230611"/>
              <a:gd name="connsiteX3" fmla="*/ 786550 w 1332319"/>
              <a:gd name="connsiteY3" fmla="*/ 3198291 h 3230611"/>
              <a:gd name="connsiteX4" fmla="*/ 0 w 1332319"/>
              <a:gd name="connsiteY4" fmla="*/ 3059787 h 3230611"/>
              <a:gd name="connsiteX0" fmla="*/ 0 w 1793717"/>
              <a:gd name="connsiteY0" fmla="*/ 2936115 h 3230611"/>
              <a:gd name="connsiteX1" fmla="*/ 1235177 w 1793717"/>
              <a:gd name="connsiteY1" fmla="*/ 0 h 3230611"/>
              <a:gd name="connsiteX2" fmla="*/ 1793717 w 1793717"/>
              <a:gd name="connsiteY2" fmla="*/ 3134025 h 3230611"/>
              <a:gd name="connsiteX3" fmla="*/ 1247948 w 1793717"/>
              <a:gd name="connsiteY3" fmla="*/ 3198291 h 3230611"/>
              <a:gd name="connsiteX4" fmla="*/ 0 w 1793717"/>
              <a:gd name="connsiteY4" fmla="*/ 2936115 h 3230611"/>
              <a:gd name="connsiteX0" fmla="*/ 0 w 1947798"/>
              <a:gd name="connsiteY0" fmla="*/ 2936115 h 3252877"/>
              <a:gd name="connsiteX1" fmla="*/ 1235177 w 1947798"/>
              <a:gd name="connsiteY1" fmla="*/ 0 h 3252877"/>
              <a:gd name="connsiteX2" fmla="*/ 1947798 w 1947798"/>
              <a:gd name="connsiteY2" fmla="*/ 3156291 h 3252877"/>
              <a:gd name="connsiteX3" fmla="*/ 1247948 w 1947798"/>
              <a:gd name="connsiteY3" fmla="*/ 3198291 h 3252877"/>
              <a:gd name="connsiteX4" fmla="*/ 0 w 1947798"/>
              <a:gd name="connsiteY4" fmla="*/ 2936115 h 3252877"/>
              <a:gd name="connsiteX0" fmla="*/ 0 w 1947798"/>
              <a:gd name="connsiteY0" fmla="*/ 2936115 h 3198291"/>
              <a:gd name="connsiteX1" fmla="*/ 1235177 w 1947798"/>
              <a:gd name="connsiteY1" fmla="*/ 0 h 3198291"/>
              <a:gd name="connsiteX2" fmla="*/ 1947798 w 1947798"/>
              <a:gd name="connsiteY2" fmla="*/ 3156291 h 3198291"/>
              <a:gd name="connsiteX3" fmla="*/ 1247948 w 1947798"/>
              <a:gd name="connsiteY3" fmla="*/ 3198291 h 3198291"/>
              <a:gd name="connsiteX4" fmla="*/ 0 w 1947798"/>
              <a:gd name="connsiteY4" fmla="*/ 2936115 h 3198291"/>
              <a:gd name="connsiteX0" fmla="*/ 0 w 1782913"/>
              <a:gd name="connsiteY0" fmla="*/ 2936115 h 3299376"/>
              <a:gd name="connsiteX1" fmla="*/ 1235177 w 1782913"/>
              <a:gd name="connsiteY1" fmla="*/ 0 h 3299376"/>
              <a:gd name="connsiteX2" fmla="*/ 1782913 w 1782913"/>
              <a:gd name="connsiteY2" fmla="*/ 3258508 h 3299376"/>
              <a:gd name="connsiteX3" fmla="*/ 1247948 w 1782913"/>
              <a:gd name="connsiteY3" fmla="*/ 3198291 h 3299376"/>
              <a:gd name="connsiteX4" fmla="*/ 0 w 1782913"/>
              <a:gd name="connsiteY4" fmla="*/ 2936115 h 3299376"/>
              <a:gd name="connsiteX0" fmla="*/ 0 w 1917427"/>
              <a:gd name="connsiteY0" fmla="*/ 3104586 h 3299376"/>
              <a:gd name="connsiteX1" fmla="*/ 1369691 w 1917427"/>
              <a:gd name="connsiteY1" fmla="*/ 0 h 3299376"/>
              <a:gd name="connsiteX2" fmla="*/ 1917427 w 1917427"/>
              <a:gd name="connsiteY2" fmla="*/ 3258508 h 3299376"/>
              <a:gd name="connsiteX3" fmla="*/ 1382462 w 1917427"/>
              <a:gd name="connsiteY3" fmla="*/ 3198291 h 3299376"/>
              <a:gd name="connsiteX4" fmla="*/ 0 w 1917427"/>
              <a:gd name="connsiteY4" fmla="*/ 3104586 h 3299376"/>
              <a:gd name="connsiteX0" fmla="*/ 0 w 1917427"/>
              <a:gd name="connsiteY0" fmla="*/ 3104586 h 3775939"/>
              <a:gd name="connsiteX1" fmla="*/ 1369691 w 1917427"/>
              <a:gd name="connsiteY1" fmla="*/ 0 h 3775939"/>
              <a:gd name="connsiteX2" fmla="*/ 1917427 w 1917427"/>
              <a:gd name="connsiteY2" fmla="*/ 3258508 h 3775939"/>
              <a:gd name="connsiteX3" fmla="*/ 0 w 1917427"/>
              <a:gd name="connsiteY3" fmla="*/ 3104586 h 3775939"/>
              <a:gd name="connsiteX0" fmla="*/ 79859 w 1997286"/>
              <a:gd name="connsiteY0" fmla="*/ 3104586 h 3853830"/>
              <a:gd name="connsiteX1" fmla="*/ 1449550 w 1997286"/>
              <a:gd name="connsiteY1" fmla="*/ 0 h 3853830"/>
              <a:gd name="connsiteX2" fmla="*/ 1997286 w 1997286"/>
              <a:gd name="connsiteY2" fmla="*/ 3258508 h 3853830"/>
              <a:gd name="connsiteX3" fmla="*/ 970399 w 1997286"/>
              <a:gd name="connsiteY3" fmla="*/ 3571932 h 3853830"/>
              <a:gd name="connsiteX4" fmla="*/ 79859 w 1997286"/>
              <a:gd name="connsiteY4" fmla="*/ 3104586 h 3853830"/>
              <a:gd name="connsiteX0" fmla="*/ 79859 w 1962639"/>
              <a:gd name="connsiteY0" fmla="*/ 3104586 h 3699908"/>
              <a:gd name="connsiteX1" fmla="*/ 1449550 w 1962639"/>
              <a:gd name="connsiteY1" fmla="*/ 0 h 3699908"/>
              <a:gd name="connsiteX2" fmla="*/ 1962639 w 1962639"/>
              <a:gd name="connsiteY2" fmla="*/ 2972990 h 3699908"/>
              <a:gd name="connsiteX3" fmla="*/ 970399 w 1962639"/>
              <a:gd name="connsiteY3" fmla="*/ 3571932 h 3699908"/>
              <a:gd name="connsiteX4" fmla="*/ 79859 w 1962639"/>
              <a:gd name="connsiteY4" fmla="*/ 3104586 h 3699908"/>
              <a:gd name="connsiteX0" fmla="*/ 79859 w 1962639"/>
              <a:gd name="connsiteY0" fmla="*/ 3104586 h 3699908"/>
              <a:gd name="connsiteX1" fmla="*/ 1449550 w 1962639"/>
              <a:gd name="connsiteY1" fmla="*/ 0 h 3699908"/>
              <a:gd name="connsiteX2" fmla="*/ 1962639 w 1962639"/>
              <a:gd name="connsiteY2" fmla="*/ 2972990 h 3699908"/>
              <a:gd name="connsiteX3" fmla="*/ 970399 w 1962639"/>
              <a:gd name="connsiteY3" fmla="*/ 3571932 h 3699908"/>
              <a:gd name="connsiteX4" fmla="*/ 79859 w 1962639"/>
              <a:gd name="connsiteY4" fmla="*/ 3104586 h 3699908"/>
              <a:gd name="connsiteX0" fmla="*/ 79859 w 2008214"/>
              <a:gd name="connsiteY0" fmla="*/ 3104586 h 3699908"/>
              <a:gd name="connsiteX1" fmla="*/ 1449550 w 2008214"/>
              <a:gd name="connsiteY1" fmla="*/ 0 h 3699908"/>
              <a:gd name="connsiteX2" fmla="*/ 2008214 w 2008214"/>
              <a:gd name="connsiteY2" fmla="*/ 3268405 h 3699908"/>
              <a:gd name="connsiteX3" fmla="*/ 970399 w 2008214"/>
              <a:gd name="connsiteY3" fmla="*/ 3571932 h 3699908"/>
              <a:gd name="connsiteX4" fmla="*/ 79859 w 2008214"/>
              <a:gd name="connsiteY4" fmla="*/ 3104586 h 3699908"/>
              <a:gd name="connsiteX0" fmla="*/ 79859 w 1852966"/>
              <a:gd name="connsiteY0" fmla="*/ 2734197 h 3660967"/>
              <a:gd name="connsiteX1" fmla="*/ 1294302 w 1852966"/>
              <a:gd name="connsiteY1" fmla="*/ 0 h 3660967"/>
              <a:gd name="connsiteX2" fmla="*/ 1852966 w 1852966"/>
              <a:gd name="connsiteY2" fmla="*/ 3268405 h 3660967"/>
              <a:gd name="connsiteX3" fmla="*/ 815151 w 1852966"/>
              <a:gd name="connsiteY3" fmla="*/ 3571932 h 3660967"/>
              <a:gd name="connsiteX4" fmla="*/ 79859 w 1852966"/>
              <a:gd name="connsiteY4" fmla="*/ 2734197 h 3660967"/>
              <a:gd name="connsiteX0" fmla="*/ 0 w 1773107"/>
              <a:gd name="connsiteY0" fmla="*/ 2734197 h 3660967"/>
              <a:gd name="connsiteX1" fmla="*/ 1214443 w 1773107"/>
              <a:gd name="connsiteY1" fmla="*/ 0 h 3660967"/>
              <a:gd name="connsiteX2" fmla="*/ 1773107 w 1773107"/>
              <a:gd name="connsiteY2" fmla="*/ 3268405 h 3660967"/>
              <a:gd name="connsiteX3" fmla="*/ 735292 w 1773107"/>
              <a:gd name="connsiteY3" fmla="*/ 3571932 h 3660967"/>
              <a:gd name="connsiteX4" fmla="*/ 0 w 1773107"/>
              <a:gd name="connsiteY4" fmla="*/ 2734197 h 3660967"/>
              <a:gd name="connsiteX0" fmla="*/ 0 w 1920974"/>
              <a:gd name="connsiteY0" fmla="*/ 3116589 h 3597235"/>
              <a:gd name="connsiteX1" fmla="*/ 1362310 w 1920974"/>
              <a:gd name="connsiteY1" fmla="*/ 0 h 3597235"/>
              <a:gd name="connsiteX2" fmla="*/ 1920974 w 1920974"/>
              <a:gd name="connsiteY2" fmla="*/ 3268405 h 3597235"/>
              <a:gd name="connsiteX3" fmla="*/ 883159 w 1920974"/>
              <a:gd name="connsiteY3" fmla="*/ 3571932 h 3597235"/>
              <a:gd name="connsiteX4" fmla="*/ 0 w 1920974"/>
              <a:gd name="connsiteY4" fmla="*/ 3116589 h 3597235"/>
              <a:gd name="connsiteX0" fmla="*/ 0 w 1911040"/>
              <a:gd name="connsiteY0" fmla="*/ 3065166 h 3605805"/>
              <a:gd name="connsiteX1" fmla="*/ 1352376 w 1911040"/>
              <a:gd name="connsiteY1" fmla="*/ 0 h 3605805"/>
              <a:gd name="connsiteX2" fmla="*/ 1911040 w 1911040"/>
              <a:gd name="connsiteY2" fmla="*/ 3268405 h 3605805"/>
              <a:gd name="connsiteX3" fmla="*/ 873225 w 1911040"/>
              <a:gd name="connsiteY3" fmla="*/ 3571932 h 3605805"/>
              <a:gd name="connsiteX4" fmla="*/ 0 w 1911040"/>
              <a:gd name="connsiteY4" fmla="*/ 3065166 h 3605805"/>
              <a:gd name="connsiteX0" fmla="*/ 0 w 1911040"/>
              <a:gd name="connsiteY0" fmla="*/ 3065166 h 3533696"/>
              <a:gd name="connsiteX1" fmla="*/ 1352376 w 1911040"/>
              <a:gd name="connsiteY1" fmla="*/ 0 h 3533696"/>
              <a:gd name="connsiteX2" fmla="*/ 1911040 w 1911040"/>
              <a:gd name="connsiteY2" fmla="*/ 3268405 h 3533696"/>
              <a:gd name="connsiteX3" fmla="*/ 925515 w 1911040"/>
              <a:gd name="connsiteY3" fmla="*/ 3290305 h 3533696"/>
              <a:gd name="connsiteX4" fmla="*/ 0 w 1911040"/>
              <a:gd name="connsiteY4" fmla="*/ 3065166 h 3533696"/>
              <a:gd name="connsiteX0" fmla="*/ 0 w 1911040"/>
              <a:gd name="connsiteY0" fmla="*/ 3065166 h 3509043"/>
              <a:gd name="connsiteX1" fmla="*/ 1352376 w 1911040"/>
              <a:gd name="connsiteY1" fmla="*/ 0 h 3509043"/>
              <a:gd name="connsiteX2" fmla="*/ 1911040 w 1911040"/>
              <a:gd name="connsiteY2" fmla="*/ 3268405 h 3509043"/>
              <a:gd name="connsiteX3" fmla="*/ 925515 w 1911040"/>
              <a:gd name="connsiteY3" fmla="*/ 3290305 h 3509043"/>
              <a:gd name="connsiteX4" fmla="*/ 0 w 1911040"/>
              <a:gd name="connsiteY4" fmla="*/ 3065166 h 3509043"/>
              <a:gd name="connsiteX0" fmla="*/ 0 w 1911040"/>
              <a:gd name="connsiteY0" fmla="*/ 3065166 h 3341350"/>
              <a:gd name="connsiteX1" fmla="*/ 1352376 w 1911040"/>
              <a:gd name="connsiteY1" fmla="*/ 0 h 3341350"/>
              <a:gd name="connsiteX2" fmla="*/ 1911040 w 1911040"/>
              <a:gd name="connsiteY2" fmla="*/ 3268405 h 3341350"/>
              <a:gd name="connsiteX3" fmla="*/ 925515 w 1911040"/>
              <a:gd name="connsiteY3" fmla="*/ 3290305 h 3341350"/>
              <a:gd name="connsiteX4" fmla="*/ 0 w 1911040"/>
              <a:gd name="connsiteY4" fmla="*/ 3065166 h 3341350"/>
              <a:gd name="connsiteX0" fmla="*/ 0 w 1911040"/>
              <a:gd name="connsiteY0" fmla="*/ 3065166 h 3341350"/>
              <a:gd name="connsiteX1" fmla="*/ 1352376 w 1911040"/>
              <a:gd name="connsiteY1" fmla="*/ 0 h 3341350"/>
              <a:gd name="connsiteX2" fmla="*/ 1911040 w 1911040"/>
              <a:gd name="connsiteY2" fmla="*/ 3268405 h 3341350"/>
              <a:gd name="connsiteX3" fmla="*/ 925515 w 1911040"/>
              <a:gd name="connsiteY3" fmla="*/ 3290305 h 3341350"/>
              <a:gd name="connsiteX4" fmla="*/ 0 w 1911040"/>
              <a:gd name="connsiteY4" fmla="*/ 3065166 h 3341350"/>
              <a:gd name="connsiteX0" fmla="*/ 0 w 1911040"/>
              <a:gd name="connsiteY0" fmla="*/ 3065166 h 3341350"/>
              <a:gd name="connsiteX1" fmla="*/ 1352376 w 1911040"/>
              <a:gd name="connsiteY1" fmla="*/ 0 h 3341350"/>
              <a:gd name="connsiteX2" fmla="*/ 1911040 w 1911040"/>
              <a:gd name="connsiteY2" fmla="*/ 3268405 h 3341350"/>
              <a:gd name="connsiteX3" fmla="*/ 925515 w 1911040"/>
              <a:gd name="connsiteY3" fmla="*/ 3290305 h 3341350"/>
              <a:gd name="connsiteX4" fmla="*/ 0 w 1911040"/>
              <a:gd name="connsiteY4" fmla="*/ 3065166 h 3341350"/>
              <a:gd name="connsiteX0" fmla="*/ 0 w 1911040"/>
              <a:gd name="connsiteY0" fmla="*/ 3065166 h 3341350"/>
              <a:gd name="connsiteX1" fmla="*/ 1352376 w 1911040"/>
              <a:gd name="connsiteY1" fmla="*/ 0 h 3341350"/>
              <a:gd name="connsiteX2" fmla="*/ 1911040 w 1911040"/>
              <a:gd name="connsiteY2" fmla="*/ 3268405 h 3341350"/>
              <a:gd name="connsiteX3" fmla="*/ 925515 w 1911040"/>
              <a:gd name="connsiteY3" fmla="*/ 3290305 h 3341350"/>
              <a:gd name="connsiteX4" fmla="*/ 0 w 1911040"/>
              <a:gd name="connsiteY4" fmla="*/ 3065166 h 3341350"/>
              <a:gd name="connsiteX0" fmla="*/ 0 w 1911040"/>
              <a:gd name="connsiteY0" fmla="*/ 2984575 h 3260759"/>
              <a:gd name="connsiteX1" fmla="*/ 1298035 w 1911040"/>
              <a:gd name="connsiteY1" fmla="*/ 0 h 3260759"/>
              <a:gd name="connsiteX2" fmla="*/ 1911040 w 1911040"/>
              <a:gd name="connsiteY2" fmla="*/ 3187814 h 3260759"/>
              <a:gd name="connsiteX3" fmla="*/ 925515 w 1911040"/>
              <a:gd name="connsiteY3" fmla="*/ 3209714 h 3260759"/>
              <a:gd name="connsiteX4" fmla="*/ 0 w 1911040"/>
              <a:gd name="connsiteY4" fmla="*/ 2984575 h 3260759"/>
              <a:gd name="connsiteX0" fmla="*/ 0 w 2045726"/>
              <a:gd name="connsiteY0" fmla="*/ 2984575 h 3283106"/>
              <a:gd name="connsiteX1" fmla="*/ 1298035 w 2045726"/>
              <a:gd name="connsiteY1" fmla="*/ 0 h 3283106"/>
              <a:gd name="connsiteX2" fmla="*/ 2045726 w 2045726"/>
              <a:gd name="connsiteY2" fmla="*/ 3210161 h 3283106"/>
              <a:gd name="connsiteX3" fmla="*/ 925515 w 2045726"/>
              <a:gd name="connsiteY3" fmla="*/ 3209714 h 3283106"/>
              <a:gd name="connsiteX4" fmla="*/ 0 w 2045726"/>
              <a:gd name="connsiteY4" fmla="*/ 2984575 h 3283106"/>
              <a:gd name="connsiteX0" fmla="*/ 0 w 1761099"/>
              <a:gd name="connsiteY0" fmla="*/ 3188870 h 3410816"/>
              <a:gd name="connsiteX1" fmla="*/ 1013408 w 1761099"/>
              <a:gd name="connsiteY1" fmla="*/ 0 h 3410816"/>
              <a:gd name="connsiteX2" fmla="*/ 1761099 w 1761099"/>
              <a:gd name="connsiteY2" fmla="*/ 3210161 h 3410816"/>
              <a:gd name="connsiteX3" fmla="*/ 640888 w 1761099"/>
              <a:gd name="connsiteY3" fmla="*/ 3209714 h 3410816"/>
              <a:gd name="connsiteX4" fmla="*/ 0 w 1761099"/>
              <a:gd name="connsiteY4" fmla="*/ 3188870 h 3410816"/>
              <a:gd name="connsiteX0" fmla="*/ 0 w 1761099"/>
              <a:gd name="connsiteY0" fmla="*/ 3188870 h 3741639"/>
              <a:gd name="connsiteX1" fmla="*/ 1013408 w 1761099"/>
              <a:gd name="connsiteY1" fmla="*/ 0 h 3741639"/>
              <a:gd name="connsiteX2" fmla="*/ 1761099 w 1761099"/>
              <a:gd name="connsiteY2" fmla="*/ 3210161 h 3741639"/>
              <a:gd name="connsiteX3" fmla="*/ 0 w 1761099"/>
              <a:gd name="connsiteY3" fmla="*/ 3188870 h 3741639"/>
              <a:gd name="connsiteX0" fmla="*/ 0 w 1827737"/>
              <a:gd name="connsiteY0" fmla="*/ 3252992 h 3788019"/>
              <a:gd name="connsiteX1" fmla="*/ 1080046 w 1827737"/>
              <a:gd name="connsiteY1" fmla="*/ 0 h 3788019"/>
              <a:gd name="connsiteX2" fmla="*/ 1827737 w 1827737"/>
              <a:gd name="connsiteY2" fmla="*/ 3210161 h 3788019"/>
              <a:gd name="connsiteX3" fmla="*/ 0 w 1827737"/>
              <a:gd name="connsiteY3" fmla="*/ 3252992 h 3788019"/>
              <a:gd name="connsiteX0" fmla="*/ 32181 w 1859918"/>
              <a:gd name="connsiteY0" fmla="*/ 3252992 h 3859843"/>
              <a:gd name="connsiteX1" fmla="*/ 1112227 w 1859918"/>
              <a:gd name="connsiteY1" fmla="*/ 0 h 3859843"/>
              <a:gd name="connsiteX2" fmla="*/ 1859918 w 1859918"/>
              <a:gd name="connsiteY2" fmla="*/ 3210161 h 3859843"/>
              <a:gd name="connsiteX3" fmla="*/ 919136 w 1859918"/>
              <a:gd name="connsiteY3" fmla="*/ 3641105 h 3859843"/>
              <a:gd name="connsiteX4" fmla="*/ 32181 w 1859918"/>
              <a:gd name="connsiteY4" fmla="*/ 3252992 h 3859843"/>
              <a:gd name="connsiteX0" fmla="*/ 32183 w 1859920"/>
              <a:gd name="connsiteY0" fmla="*/ 3252992 h 3859843"/>
              <a:gd name="connsiteX1" fmla="*/ 1112229 w 1859920"/>
              <a:gd name="connsiteY1" fmla="*/ 0 h 3859843"/>
              <a:gd name="connsiteX2" fmla="*/ 1859920 w 1859920"/>
              <a:gd name="connsiteY2" fmla="*/ 3210161 h 3859843"/>
              <a:gd name="connsiteX3" fmla="*/ 843238 w 1859920"/>
              <a:gd name="connsiteY3" fmla="*/ 3246821 h 3859843"/>
              <a:gd name="connsiteX4" fmla="*/ 32183 w 1859920"/>
              <a:gd name="connsiteY4" fmla="*/ 3252992 h 3859843"/>
              <a:gd name="connsiteX0" fmla="*/ 0 w 1827737"/>
              <a:gd name="connsiteY0" fmla="*/ 3252992 h 3817012"/>
              <a:gd name="connsiteX1" fmla="*/ 1080046 w 1827737"/>
              <a:gd name="connsiteY1" fmla="*/ 0 h 3817012"/>
              <a:gd name="connsiteX2" fmla="*/ 1827737 w 1827737"/>
              <a:gd name="connsiteY2" fmla="*/ 3210161 h 3817012"/>
              <a:gd name="connsiteX3" fmla="*/ 811055 w 1827737"/>
              <a:gd name="connsiteY3" fmla="*/ 3246821 h 3817012"/>
              <a:gd name="connsiteX4" fmla="*/ 0 w 1827737"/>
              <a:gd name="connsiteY4" fmla="*/ 3252992 h 3817012"/>
              <a:gd name="connsiteX0" fmla="*/ 0 w 1865220"/>
              <a:gd name="connsiteY0" fmla="*/ 3205262 h 3817012"/>
              <a:gd name="connsiteX1" fmla="*/ 1117529 w 1865220"/>
              <a:gd name="connsiteY1" fmla="*/ 0 h 3817012"/>
              <a:gd name="connsiteX2" fmla="*/ 1865220 w 1865220"/>
              <a:gd name="connsiteY2" fmla="*/ 3210161 h 3817012"/>
              <a:gd name="connsiteX3" fmla="*/ 848538 w 1865220"/>
              <a:gd name="connsiteY3" fmla="*/ 3246821 h 3817012"/>
              <a:gd name="connsiteX4" fmla="*/ 0 w 1865220"/>
              <a:gd name="connsiteY4" fmla="*/ 3205262 h 3817012"/>
              <a:gd name="connsiteX0" fmla="*/ 0 w 1865220"/>
              <a:gd name="connsiteY0" fmla="*/ 3205262 h 3339429"/>
              <a:gd name="connsiteX1" fmla="*/ 1117529 w 1865220"/>
              <a:gd name="connsiteY1" fmla="*/ 0 h 3339429"/>
              <a:gd name="connsiteX2" fmla="*/ 1865220 w 1865220"/>
              <a:gd name="connsiteY2" fmla="*/ 3210161 h 3339429"/>
              <a:gd name="connsiteX3" fmla="*/ 848538 w 1865220"/>
              <a:gd name="connsiteY3" fmla="*/ 3246821 h 3339429"/>
              <a:gd name="connsiteX4" fmla="*/ 0 w 1865220"/>
              <a:gd name="connsiteY4" fmla="*/ 3205262 h 3339429"/>
              <a:gd name="connsiteX0" fmla="*/ 0 w 1865220"/>
              <a:gd name="connsiteY0" fmla="*/ 3205262 h 3339429"/>
              <a:gd name="connsiteX1" fmla="*/ 1117529 w 1865220"/>
              <a:gd name="connsiteY1" fmla="*/ 0 h 3339429"/>
              <a:gd name="connsiteX2" fmla="*/ 1865220 w 1865220"/>
              <a:gd name="connsiteY2" fmla="*/ 3210161 h 3339429"/>
              <a:gd name="connsiteX3" fmla="*/ 778963 w 1865220"/>
              <a:gd name="connsiteY3" fmla="*/ 3293407 h 3339429"/>
              <a:gd name="connsiteX4" fmla="*/ 0 w 1865220"/>
              <a:gd name="connsiteY4" fmla="*/ 3205262 h 3339429"/>
              <a:gd name="connsiteX0" fmla="*/ 0 w 1865220"/>
              <a:gd name="connsiteY0" fmla="*/ 3205262 h 3744371"/>
              <a:gd name="connsiteX1" fmla="*/ 1117529 w 1865220"/>
              <a:gd name="connsiteY1" fmla="*/ 0 h 3744371"/>
              <a:gd name="connsiteX2" fmla="*/ 1865220 w 1865220"/>
              <a:gd name="connsiteY2" fmla="*/ 3210161 h 3744371"/>
              <a:gd name="connsiteX3" fmla="*/ 0 w 1865220"/>
              <a:gd name="connsiteY3" fmla="*/ 3205262 h 3744371"/>
              <a:gd name="connsiteX0" fmla="*/ 32181 w 1897401"/>
              <a:gd name="connsiteY0" fmla="*/ 3205262 h 3811409"/>
              <a:gd name="connsiteX1" fmla="*/ 1149710 w 1897401"/>
              <a:gd name="connsiteY1" fmla="*/ 0 h 3811409"/>
              <a:gd name="connsiteX2" fmla="*/ 1897401 w 1897401"/>
              <a:gd name="connsiteY2" fmla="*/ 3210161 h 3811409"/>
              <a:gd name="connsiteX3" fmla="*/ 956622 w 1897401"/>
              <a:gd name="connsiteY3" fmla="*/ 3607488 h 3811409"/>
              <a:gd name="connsiteX4" fmla="*/ 32181 w 1897401"/>
              <a:gd name="connsiteY4" fmla="*/ 3205262 h 3811409"/>
              <a:gd name="connsiteX0" fmla="*/ 32181 w 1897401"/>
              <a:gd name="connsiteY0" fmla="*/ 3205262 h 3811409"/>
              <a:gd name="connsiteX1" fmla="*/ 1149710 w 1897401"/>
              <a:gd name="connsiteY1" fmla="*/ 0 h 3811409"/>
              <a:gd name="connsiteX2" fmla="*/ 1897401 w 1897401"/>
              <a:gd name="connsiteY2" fmla="*/ 3210161 h 3811409"/>
              <a:gd name="connsiteX3" fmla="*/ 1001044 w 1897401"/>
              <a:gd name="connsiteY3" fmla="*/ 3121328 h 3811409"/>
              <a:gd name="connsiteX4" fmla="*/ 32181 w 1897401"/>
              <a:gd name="connsiteY4" fmla="*/ 3205262 h 3811409"/>
              <a:gd name="connsiteX0" fmla="*/ 32181 w 1897401"/>
              <a:gd name="connsiteY0" fmla="*/ 3205262 h 3806510"/>
              <a:gd name="connsiteX1" fmla="*/ 1149710 w 1897401"/>
              <a:gd name="connsiteY1" fmla="*/ 0 h 3806510"/>
              <a:gd name="connsiteX2" fmla="*/ 1897401 w 1897401"/>
              <a:gd name="connsiteY2" fmla="*/ 3210161 h 3806510"/>
              <a:gd name="connsiteX3" fmla="*/ 1001044 w 1897401"/>
              <a:gd name="connsiteY3" fmla="*/ 3121328 h 3806510"/>
              <a:gd name="connsiteX4" fmla="*/ 32181 w 1897401"/>
              <a:gd name="connsiteY4" fmla="*/ 3205262 h 3806510"/>
              <a:gd name="connsiteX0" fmla="*/ 0 w 1865220"/>
              <a:gd name="connsiteY0" fmla="*/ 3205262 h 3415199"/>
              <a:gd name="connsiteX1" fmla="*/ 1117529 w 1865220"/>
              <a:gd name="connsiteY1" fmla="*/ 0 h 3415199"/>
              <a:gd name="connsiteX2" fmla="*/ 1865220 w 1865220"/>
              <a:gd name="connsiteY2" fmla="*/ 3210161 h 3415199"/>
              <a:gd name="connsiteX3" fmla="*/ 968863 w 1865220"/>
              <a:gd name="connsiteY3" fmla="*/ 3121328 h 3415199"/>
              <a:gd name="connsiteX4" fmla="*/ 0 w 1865220"/>
              <a:gd name="connsiteY4" fmla="*/ 3205262 h 3415199"/>
              <a:gd name="connsiteX0" fmla="*/ 0 w 1865220"/>
              <a:gd name="connsiteY0" fmla="*/ 3205262 h 3744371"/>
              <a:gd name="connsiteX1" fmla="*/ 1117529 w 1865220"/>
              <a:gd name="connsiteY1" fmla="*/ 0 h 3744371"/>
              <a:gd name="connsiteX2" fmla="*/ 1865220 w 1865220"/>
              <a:gd name="connsiteY2" fmla="*/ 3210161 h 3744371"/>
              <a:gd name="connsiteX3" fmla="*/ 0 w 1865220"/>
              <a:gd name="connsiteY3" fmla="*/ 3205262 h 3744371"/>
              <a:gd name="connsiteX0" fmla="*/ 0 w 1865220"/>
              <a:gd name="connsiteY0" fmla="*/ 3205262 h 3740289"/>
              <a:gd name="connsiteX1" fmla="*/ 1117529 w 1865220"/>
              <a:gd name="connsiteY1" fmla="*/ 0 h 3740289"/>
              <a:gd name="connsiteX2" fmla="*/ 1865220 w 1865220"/>
              <a:gd name="connsiteY2" fmla="*/ 3210161 h 3740289"/>
              <a:gd name="connsiteX3" fmla="*/ 0 w 1865220"/>
              <a:gd name="connsiteY3" fmla="*/ 3205262 h 3740289"/>
              <a:gd name="connsiteX0" fmla="*/ 0 w 1865220"/>
              <a:gd name="connsiteY0" fmla="*/ 3205262 h 3306630"/>
              <a:gd name="connsiteX1" fmla="*/ 1117529 w 1865220"/>
              <a:gd name="connsiteY1" fmla="*/ 0 h 3306630"/>
              <a:gd name="connsiteX2" fmla="*/ 1865220 w 1865220"/>
              <a:gd name="connsiteY2" fmla="*/ 3210161 h 3306630"/>
              <a:gd name="connsiteX3" fmla="*/ 0 w 1865220"/>
              <a:gd name="connsiteY3" fmla="*/ 3205262 h 330663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865220" h="3306630">
                <a:moveTo>
                  <a:pt x="0" y="3205262"/>
                </a:moveTo>
                <a:lnTo>
                  <a:pt x="1117529" y="0"/>
                </a:lnTo>
                <a:lnTo>
                  <a:pt x="1865220" y="3210161"/>
                </a:lnTo>
                <a:cubicBezTo>
                  <a:pt x="865902" y="3306630"/>
                  <a:pt x="1131900" y="3284927"/>
                  <a:pt x="0" y="3205262"/>
                </a:cubicBezTo>
                <a:close/>
              </a:path>
            </a:pathLst>
          </a:custGeom>
          <a:solidFill>
            <a:srgbClr val="000000">
              <a:alpha val="0"/>
            </a:srgbClr>
          </a:solidFill>
          <a:ln>
            <a:solidFill>
              <a:srgbClr val="000000">
                <a:alpha val="0"/>
              </a:srgb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709" name="Полилиния 708">
            <a:hlinkClick r:id="rId6" action="ppaction://hlinksldjump"/>
          </p:cNvPr>
          <p:cNvSpPr/>
          <p:nvPr/>
        </p:nvSpPr>
        <p:spPr>
          <a:xfrm rot="15346036">
            <a:off x="5065148" y="957424"/>
            <a:ext cx="2020581" cy="3350575"/>
          </a:xfrm>
          <a:custGeom>
            <a:avLst/>
            <a:gdLst>
              <a:gd name="connsiteX0" fmla="*/ 0 w 1111396"/>
              <a:gd name="connsiteY0" fmla="*/ 3146584 h 3146584"/>
              <a:gd name="connsiteX1" fmla="*/ 555698 w 1111396"/>
              <a:gd name="connsiteY1" fmla="*/ 0 h 3146584"/>
              <a:gd name="connsiteX2" fmla="*/ 1111396 w 1111396"/>
              <a:gd name="connsiteY2" fmla="*/ 3146584 h 3146584"/>
              <a:gd name="connsiteX3" fmla="*/ 0 w 1111396"/>
              <a:gd name="connsiteY3" fmla="*/ 3146584 h 3146584"/>
              <a:gd name="connsiteX0" fmla="*/ 0 w 1178136"/>
              <a:gd name="connsiteY0" fmla="*/ 3146584 h 3146728"/>
              <a:gd name="connsiteX1" fmla="*/ 555698 w 1178136"/>
              <a:gd name="connsiteY1" fmla="*/ 0 h 3146728"/>
              <a:gd name="connsiteX2" fmla="*/ 1178136 w 1178136"/>
              <a:gd name="connsiteY2" fmla="*/ 3146728 h 3146728"/>
              <a:gd name="connsiteX3" fmla="*/ 0 w 1178136"/>
              <a:gd name="connsiteY3" fmla="*/ 3146584 h 3146728"/>
              <a:gd name="connsiteX0" fmla="*/ 0 w 1309203"/>
              <a:gd name="connsiteY0" fmla="*/ 3103754 h 3146728"/>
              <a:gd name="connsiteX1" fmla="*/ 686765 w 1309203"/>
              <a:gd name="connsiteY1" fmla="*/ 0 h 3146728"/>
              <a:gd name="connsiteX2" fmla="*/ 1309203 w 1309203"/>
              <a:gd name="connsiteY2" fmla="*/ 3146728 h 3146728"/>
              <a:gd name="connsiteX3" fmla="*/ 0 w 1309203"/>
              <a:gd name="connsiteY3" fmla="*/ 3103754 h 3146728"/>
              <a:gd name="connsiteX0" fmla="*/ 0 w 1347377"/>
              <a:gd name="connsiteY0" fmla="*/ 3109325 h 3146728"/>
              <a:gd name="connsiteX1" fmla="*/ 724939 w 1347377"/>
              <a:gd name="connsiteY1" fmla="*/ 0 h 3146728"/>
              <a:gd name="connsiteX2" fmla="*/ 1347377 w 1347377"/>
              <a:gd name="connsiteY2" fmla="*/ 3146728 h 3146728"/>
              <a:gd name="connsiteX3" fmla="*/ 0 w 1347377"/>
              <a:gd name="connsiteY3" fmla="*/ 3109325 h 3146728"/>
              <a:gd name="connsiteX0" fmla="*/ 0 w 1347377"/>
              <a:gd name="connsiteY0" fmla="*/ 3109325 h 3146728"/>
              <a:gd name="connsiteX1" fmla="*/ 724939 w 1347377"/>
              <a:gd name="connsiteY1" fmla="*/ 0 h 3146728"/>
              <a:gd name="connsiteX2" fmla="*/ 1347377 w 1347377"/>
              <a:gd name="connsiteY2" fmla="*/ 3146728 h 3146728"/>
              <a:gd name="connsiteX3" fmla="*/ 674426 w 1347377"/>
              <a:gd name="connsiteY3" fmla="*/ 3123470 h 3146728"/>
              <a:gd name="connsiteX4" fmla="*/ 0 w 1347377"/>
              <a:gd name="connsiteY4" fmla="*/ 3109325 h 3146728"/>
              <a:gd name="connsiteX0" fmla="*/ 0 w 1347377"/>
              <a:gd name="connsiteY0" fmla="*/ 3109325 h 3170436"/>
              <a:gd name="connsiteX1" fmla="*/ 724939 w 1347377"/>
              <a:gd name="connsiteY1" fmla="*/ 0 h 3170436"/>
              <a:gd name="connsiteX2" fmla="*/ 1347377 w 1347377"/>
              <a:gd name="connsiteY2" fmla="*/ 3146728 h 3170436"/>
              <a:gd name="connsiteX3" fmla="*/ 710754 w 1347377"/>
              <a:gd name="connsiteY3" fmla="*/ 3170436 h 3170436"/>
              <a:gd name="connsiteX4" fmla="*/ 0 w 1347377"/>
              <a:gd name="connsiteY4" fmla="*/ 3109325 h 3170436"/>
              <a:gd name="connsiteX0" fmla="*/ 0 w 1347377"/>
              <a:gd name="connsiteY0" fmla="*/ 3109325 h 3198291"/>
              <a:gd name="connsiteX1" fmla="*/ 724939 w 1347377"/>
              <a:gd name="connsiteY1" fmla="*/ 0 h 3198291"/>
              <a:gd name="connsiteX2" fmla="*/ 1347377 w 1347377"/>
              <a:gd name="connsiteY2" fmla="*/ 3146728 h 3198291"/>
              <a:gd name="connsiteX3" fmla="*/ 737710 w 1347377"/>
              <a:gd name="connsiteY3" fmla="*/ 3198291 h 3198291"/>
              <a:gd name="connsiteX4" fmla="*/ 0 w 1347377"/>
              <a:gd name="connsiteY4" fmla="*/ 3109325 h 3198291"/>
              <a:gd name="connsiteX0" fmla="*/ 0 w 1347377"/>
              <a:gd name="connsiteY0" fmla="*/ 3109325 h 3230602"/>
              <a:gd name="connsiteX1" fmla="*/ 724939 w 1347377"/>
              <a:gd name="connsiteY1" fmla="*/ 0 h 3230602"/>
              <a:gd name="connsiteX2" fmla="*/ 1347377 w 1347377"/>
              <a:gd name="connsiteY2" fmla="*/ 3146728 h 3230602"/>
              <a:gd name="connsiteX3" fmla="*/ 737710 w 1347377"/>
              <a:gd name="connsiteY3" fmla="*/ 3198291 h 3230602"/>
              <a:gd name="connsiteX4" fmla="*/ 0 w 1347377"/>
              <a:gd name="connsiteY4" fmla="*/ 3109325 h 3230602"/>
              <a:gd name="connsiteX0" fmla="*/ 0 w 1347377"/>
              <a:gd name="connsiteY0" fmla="*/ 3109325 h 3198291"/>
              <a:gd name="connsiteX1" fmla="*/ 724939 w 1347377"/>
              <a:gd name="connsiteY1" fmla="*/ 0 h 3198291"/>
              <a:gd name="connsiteX2" fmla="*/ 1347377 w 1347377"/>
              <a:gd name="connsiteY2" fmla="*/ 3146728 h 3198291"/>
              <a:gd name="connsiteX3" fmla="*/ 737710 w 1347377"/>
              <a:gd name="connsiteY3" fmla="*/ 3198291 h 3198291"/>
              <a:gd name="connsiteX4" fmla="*/ 0 w 1347377"/>
              <a:gd name="connsiteY4" fmla="*/ 3109325 h 3198291"/>
              <a:gd name="connsiteX0" fmla="*/ 0 w 1347377"/>
              <a:gd name="connsiteY0" fmla="*/ 3109325 h 3212766"/>
              <a:gd name="connsiteX1" fmla="*/ 724939 w 1347377"/>
              <a:gd name="connsiteY1" fmla="*/ 0 h 3212766"/>
              <a:gd name="connsiteX2" fmla="*/ 1347377 w 1347377"/>
              <a:gd name="connsiteY2" fmla="*/ 3146728 h 3212766"/>
              <a:gd name="connsiteX3" fmla="*/ 737710 w 1347377"/>
              <a:gd name="connsiteY3" fmla="*/ 3198291 h 3212766"/>
              <a:gd name="connsiteX4" fmla="*/ 0 w 1347377"/>
              <a:gd name="connsiteY4" fmla="*/ 3109325 h 3212766"/>
              <a:gd name="connsiteX0" fmla="*/ 0 w 1347377"/>
              <a:gd name="connsiteY0" fmla="*/ 3109325 h 3198291"/>
              <a:gd name="connsiteX1" fmla="*/ 724939 w 1347377"/>
              <a:gd name="connsiteY1" fmla="*/ 0 h 3198291"/>
              <a:gd name="connsiteX2" fmla="*/ 1347377 w 1347377"/>
              <a:gd name="connsiteY2" fmla="*/ 3146728 h 3198291"/>
              <a:gd name="connsiteX3" fmla="*/ 737710 w 1347377"/>
              <a:gd name="connsiteY3" fmla="*/ 3198291 h 3198291"/>
              <a:gd name="connsiteX4" fmla="*/ 0 w 1347377"/>
              <a:gd name="connsiteY4" fmla="*/ 3109325 h 3198291"/>
              <a:gd name="connsiteX0" fmla="*/ 0 w 1347377"/>
              <a:gd name="connsiteY0" fmla="*/ 3109325 h 3215130"/>
              <a:gd name="connsiteX1" fmla="*/ 724939 w 1347377"/>
              <a:gd name="connsiteY1" fmla="*/ 0 h 3215130"/>
              <a:gd name="connsiteX2" fmla="*/ 1347377 w 1347377"/>
              <a:gd name="connsiteY2" fmla="*/ 3146728 h 3215130"/>
              <a:gd name="connsiteX3" fmla="*/ 737710 w 1347377"/>
              <a:gd name="connsiteY3" fmla="*/ 3198291 h 3215130"/>
              <a:gd name="connsiteX4" fmla="*/ 0 w 1347377"/>
              <a:gd name="connsiteY4" fmla="*/ 3109325 h 3215130"/>
              <a:gd name="connsiteX0" fmla="*/ 0 w 1347377"/>
              <a:gd name="connsiteY0" fmla="*/ 3109325 h 3198291"/>
              <a:gd name="connsiteX1" fmla="*/ 724939 w 1347377"/>
              <a:gd name="connsiteY1" fmla="*/ 0 h 3198291"/>
              <a:gd name="connsiteX2" fmla="*/ 1347377 w 1347377"/>
              <a:gd name="connsiteY2" fmla="*/ 3146728 h 3198291"/>
              <a:gd name="connsiteX3" fmla="*/ 737710 w 1347377"/>
              <a:gd name="connsiteY3" fmla="*/ 3198291 h 3198291"/>
              <a:gd name="connsiteX4" fmla="*/ 0 w 1347377"/>
              <a:gd name="connsiteY4" fmla="*/ 3109325 h 3198291"/>
              <a:gd name="connsiteX0" fmla="*/ 0 w 1283479"/>
              <a:gd name="connsiteY0" fmla="*/ 3109325 h 3198291"/>
              <a:gd name="connsiteX1" fmla="*/ 724939 w 1283479"/>
              <a:gd name="connsiteY1" fmla="*/ 0 h 3198291"/>
              <a:gd name="connsiteX2" fmla="*/ 1283479 w 1283479"/>
              <a:gd name="connsiteY2" fmla="*/ 3134025 h 3198291"/>
              <a:gd name="connsiteX3" fmla="*/ 737710 w 1283479"/>
              <a:gd name="connsiteY3" fmla="*/ 3198291 h 3198291"/>
              <a:gd name="connsiteX4" fmla="*/ 0 w 1283479"/>
              <a:gd name="connsiteY4" fmla="*/ 3109325 h 3198291"/>
              <a:gd name="connsiteX0" fmla="*/ 0 w 1283479"/>
              <a:gd name="connsiteY0" fmla="*/ 3109325 h 3225582"/>
              <a:gd name="connsiteX1" fmla="*/ 724939 w 1283479"/>
              <a:gd name="connsiteY1" fmla="*/ 0 h 3225582"/>
              <a:gd name="connsiteX2" fmla="*/ 1283479 w 1283479"/>
              <a:gd name="connsiteY2" fmla="*/ 3134025 h 3225582"/>
              <a:gd name="connsiteX3" fmla="*/ 737710 w 1283479"/>
              <a:gd name="connsiteY3" fmla="*/ 3198291 h 3225582"/>
              <a:gd name="connsiteX4" fmla="*/ 0 w 1283479"/>
              <a:gd name="connsiteY4" fmla="*/ 3109325 h 3225582"/>
              <a:gd name="connsiteX0" fmla="*/ 0 w 1283479"/>
              <a:gd name="connsiteY0" fmla="*/ 3109325 h 3234197"/>
              <a:gd name="connsiteX1" fmla="*/ 724939 w 1283479"/>
              <a:gd name="connsiteY1" fmla="*/ 0 h 3234197"/>
              <a:gd name="connsiteX2" fmla="*/ 1283479 w 1283479"/>
              <a:gd name="connsiteY2" fmla="*/ 3134025 h 3234197"/>
              <a:gd name="connsiteX3" fmla="*/ 737710 w 1283479"/>
              <a:gd name="connsiteY3" fmla="*/ 3198291 h 3234197"/>
              <a:gd name="connsiteX4" fmla="*/ 0 w 1283479"/>
              <a:gd name="connsiteY4" fmla="*/ 3109325 h 3234197"/>
              <a:gd name="connsiteX0" fmla="*/ 0 w 1310712"/>
              <a:gd name="connsiteY0" fmla="*/ 3040637 h 3234197"/>
              <a:gd name="connsiteX1" fmla="*/ 752172 w 1310712"/>
              <a:gd name="connsiteY1" fmla="*/ 0 h 3234197"/>
              <a:gd name="connsiteX2" fmla="*/ 1310712 w 1310712"/>
              <a:gd name="connsiteY2" fmla="*/ 3134025 h 3234197"/>
              <a:gd name="connsiteX3" fmla="*/ 764943 w 1310712"/>
              <a:gd name="connsiteY3" fmla="*/ 3198291 h 3234197"/>
              <a:gd name="connsiteX4" fmla="*/ 0 w 1310712"/>
              <a:gd name="connsiteY4" fmla="*/ 3040637 h 3234197"/>
              <a:gd name="connsiteX0" fmla="*/ 0 w 1332319"/>
              <a:gd name="connsiteY0" fmla="*/ 3059787 h 3234197"/>
              <a:gd name="connsiteX1" fmla="*/ 773779 w 1332319"/>
              <a:gd name="connsiteY1" fmla="*/ 0 h 3234197"/>
              <a:gd name="connsiteX2" fmla="*/ 1332319 w 1332319"/>
              <a:gd name="connsiteY2" fmla="*/ 3134025 h 3234197"/>
              <a:gd name="connsiteX3" fmla="*/ 786550 w 1332319"/>
              <a:gd name="connsiteY3" fmla="*/ 3198291 h 3234197"/>
              <a:gd name="connsiteX4" fmla="*/ 0 w 1332319"/>
              <a:gd name="connsiteY4" fmla="*/ 3059787 h 3234197"/>
              <a:gd name="connsiteX0" fmla="*/ 0 w 1332319"/>
              <a:gd name="connsiteY0" fmla="*/ 3059787 h 3234197"/>
              <a:gd name="connsiteX1" fmla="*/ 773779 w 1332319"/>
              <a:gd name="connsiteY1" fmla="*/ 0 h 3234197"/>
              <a:gd name="connsiteX2" fmla="*/ 1332319 w 1332319"/>
              <a:gd name="connsiteY2" fmla="*/ 3134025 h 3234197"/>
              <a:gd name="connsiteX3" fmla="*/ 786550 w 1332319"/>
              <a:gd name="connsiteY3" fmla="*/ 3198291 h 3234197"/>
              <a:gd name="connsiteX4" fmla="*/ 0 w 1332319"/>
              <a:gd name="connsiteY4" fmla="*/ 3059787 h 3234197"/>
              <a:gd name="connsiteX0" fmla="*/ 0 w 1332319"/>
              <a:gd name="connsiteY0" fmla="*/ 3059787 h 3234197"/>
              <a:gd name="connsiteX1" fmla="*/ 773779 w 1332319"/>
              <a:gd name="connsiteY1" fmla="*/ 0 h 3234197"/>
              <a:gd name="connsiteX2" fmla="*/ 1332319 w 1332319"/>
              <a:gd name="connsiteY2" fmla="*/ 3134025 h 3234197"/>
              <a:gd name="connsiteX3" fmla="*/ 786550 w 1332319"/>
              <a:gd name="connsiteY3" fmla="*/ 3198291 h 3234197"/>
              <a:gd name="connsiteX4" fmla="*/ 0 w 1332319"/>
              <a:gd name="connsiteY4" fmla="*/ 3059787 h 3234197"/>
              <a:gd name="connsiteX0" fmla="*/ 0 w 1332319"/>
              <a:gd name="connsiteY0" fmla="*/ 3059787 h 3234197"/>
              <a:gd name="connsiteX1" fmla="*/ 773779 w 1332319"/>
              <a:gd name="connsiteY1" fmla="*/ 0 h 3234197"/>
              <a:gd name="connsiteX2" fmla="*/ 1332319 w 1332319"/>
              <a:gd name="connsiteY2" fmla="*/ 3134025 h 3234197"/>
              <a:gd name="connsiteX3" fmla="*/ 786550 w 1332319"/>
              <a:gd name="connsiteY3" fmla="*/ 3198291 h 3234197"/>
              <a:gd name="connsiteX4" fmla="*/ 0 w 1332319"/>
              <a:gd name="connsiteY4" fmla="*/ 3059787 h 3234197"/>
              <a:gd name="connsiteX0" fmla="*/ 0 w 1332319"/>
              <a:gd name="connsiteY0" fmla="*/ 3059787 h 3198291"/>
              <a:gd name="connsiteX1" fmla="*/ 773779 w 1332319"/>
              <a:gd name="connsiteY1" fmla="*/ 0 h 3198291"/>
              <a:gd name="connsiteX2" fmla="*/ 1332319 w 1332319"/>
              <a:gd name="connsiteY2" fmla="*/ 3134025 h 3198291"/>
              <a:gd name="connsiteX3" fmla="*/ 786550 w 1332319"/>
              <a:gd name="connsiteY3" fmla="*/ 3198291 h 3198291"/>
              <a:gd name="connsiteX4" fmla="*/ 0 w 1332319"/>
              <a:gd name="connsiteY4" fmla="*/ 3059787 h 3198291"/>
              <a:gd name="connsiteX0" fmla="*/ 0 w 1332319"/>
              <a:gd name="connsiteY0" fmla="*/ 3059787 h 3225168"/>
              <a:gd name="connsiteX1" fmla="*/ 773779 w 1332319"/>
              <a:gd name="connsiteY1" fmla="*/ 0 h 3225168"/>
              <a:gd name="connsiteX2" fmla="*/ 1332319 w 1332319"/>
              <a:gd name="connsiteY2" fmla="*/ 3134025 h 3225168"/>
              <a:gd name="connsiteX3" fmla="*/ 786550 w 1332319"/>
              <a:gd name="connsiteY3" fmla="*/ 3198291 h 3225168"/>
              <a:gd name="connsiteX4" fmla="*/ 0 w 1332319"/>
              <a:gd name="connsiteY4" fmla="*/ 3059787 h 3225168"/>
              <a:gd name="connsiteX0" fmla="*/ 0 w 1332319"/>
              <a:gd name="connsiteY0" fmla="*/ 3059787 h 3230611"/>
              <a:gd name="connsiteX1" fmla="*/ 773779 w 1332319"/>
              <a:gd name="connsiteY1" fmla="*/ 0 h 3230611"/>
              <a:gd name="connsiteX2" fmla="*/ 1332319 w 1332319"/>
              <a:gd name="connsiteY2" fmla="*/ 3134025 h 3230611"/>
              <a:gd name="connsiteX3" fmla="*/ 786550 w 1332319"/>
              <a:gd name="connsiteY3" fmla="*/ 3198291 h 3230611"/>
              <a:gd name="connsiteX4" fmla="*/ 0 w 1332319"/>
              <a:gd name="connsiteY4" fmla="*/ 3059787 h 3230611"/>
              <a:gd name="connsiteX0" fmla="*/ 0 w 1793717"/>
              <a:gd name="connsiteY0" fmla="*/ 2936115 h 3230611"/>
              <a:gd name="connsiteX1" fmla="*/ 1235177 w 1793717"/>
              <a:gd name="connsiteY1" fmla="*/ 0 h 3230611"/>
              <a:gd name="connsiteX2" fmla="*/ 1793717 w 1793717"/>
              <a:gd name="connsiteY2" fmla="*/ 3134025 h 3230611"/>
              <a:gd name="connsiteX3" fmla="*/ 1247948 w 1793717"/>
              <a:gd name="connsiteY3" fmla="*/ 3198291 h 3230611"/>
              <a:gd name="connsiteX4" fmla="*/ 0 w 1793717"/>
              <a:gd name="connsiteY4" fmla="*/ 2936115 h 3230611"/>
              <a:gd name="connsiteX0" fmla="*/ 0 w 1947798"/>
              <a:gd name="connsiteY0" fmla="*/ 2936115 h 3252877"/>
              <a:gd name="connsiteX1" fmla="*/ 1235177 w 1947798"/>
              <a:gd name="connsiteY1" fmla="*/ 0 h 3252877"/>
              <a:gd name="connsiteX2" fmla="*/ 1947798 w 1947798"/>
              <a:gd name="connsiteY2" fmla="*/ 3156291 h 3252877"/>
              <a:gd name="connsiteX3" fmla="*/ 1247948 w 1947798"/>
              <a:gd name="connsiteY3" fmla="*/ 3198291 h 3252877"/>
              <a:gd name="connsiteX4" fmla="*/ 0 w 1947798"/>
              <a:gd name="connsiteY4" fmla="*/ 2936115 h 3252877"/>
              <a:gd name="connsiteX0" fmla="*/ 0 w 1947798"/>
              <a:gd name="connsiteY0" fmla="*/ 2936115 h 3198291"/>
              <a:gd name="connsiteX1" fmla="*/ 1235177 w 1947798"/>
              <a:gd name="connsiteY1" fmla="*/ 0 h 3198291"/>
              <a:gd name="connsiteX2" fmla="*/ 1947798 w 1947798"/>
              <a:gd name="connsiteY2" fmla="*/ 3156291 h 3198291"/>
              <a:gd name="connsiteX3" fmla="*/ 1247948 w 1947798"/>
              <a:gd name="connsiteY3" fmla="*/ 3198291 h 3198291"/>
              <a:gd name="connsiteX4" fmla="*/ 0 w 1947798"/>
              <a:gd name="connsiteY4" fmla="*/ 2936115 h 3198291"/>
              <a:gd name="connsiteX0" fmla="*/ 0 w 1782913"/>
              <a:gd name="connsiteY0" fmla="*/ 2936115 h 3299376"/>
              <a:gd name="connsiteX1" fmla="*/ 1235177 w 1782913"/>
              <a:gd name="connsiteY1" fmla="*/ 0 h 3299376"/>
              <a:gd name="connsiteX2" fmla="*/ 1782913 w 1782913"/>
              <a:gd name="connsiteY2" fmla="*/ 3258508 h 3299376"/>
              <a:gd name="connsiteX3" fmla="*/ 1247948 w 1782913"/>
              <a:gd name="connsiteY3" fmla="*/ 3198291 h 3299376"/>
              <a:gd name="connsiteX4" fmla="*/ 0 w 1782913"/>
              <a:gd name="connsiteY4" fmla="*/ 2936115 h 3299376"/>
              <a:gd name="connsiteX0" fmla="*/ 0 w 1917427"/>
              <a:gd name="connsiteY0" fmla="*/ 3104586 h 3299376"/>
              <a:gd name="connsiteX1" fmla="*/ 1369691 w 1917427"/>
              <a:gd name="connsiteY1" fmla="*/ 0 h 3299376"/>
              <a:gd name="connsiteX2" fmla="*/ 1917427 w 1917427"/>
              <a:gd name="connsiteY2" fmla="*/ 3258508 h 3299376"/>
              <a:gd name="connsiteX3" fmla="*/ 1382462 w 1917427"/>
              <a:gd name="connsiteY3" fmla="*/ 3198291 h 3299376"/>
              <a:gd name="connsiteX4" fmla="*/ 0 w 1917427"/>
              <a:gd name="connsiteY4" fmla="*/ 3104586 h 3299376"/>
              <a:gd name="connsiteX0" fmla="*/ 0 w 1917427"/>
              <a:gd name="connsiteY0" fmla="*/ 3104586 h 3775939"/>
              <a:gd name="connsiteX1" fmla="*/ 1369691 w 1917427"/>
              <a:gd name="connsiteY1" fmla="*/ 0 h 3775939"/>
              <a:gd name="connsiteX2" fmla="*/ 1917427 w 1917427"/>
              <a:gd name="connsiteY2" fmla="*/ 3258508 h 3775939"/>
              <a:gd name="connsiteX3" fmla="*/ 0 w 1917427"/>
              <a:gd name="connsiteY3" fmla="*/ 3104586 h 3775939"/>
              <a:gd name="connsiteX0" fmla="*/ 79859 w 1997286"/>
              <a:gd name="connsiteY0" fmla="*/ 3104586 h 3853830"/>
              <a:gd name="connsiteX1" fmla="*/ 1449550 w 1997286"/>
              <a:gd name="connsiteY1" fmla="*/ 0 h 3853830"/>
              <a:gd name="connsiteX2" fmla="*/ 1997286 w 1997286"/>
              <a:gd name="connsiteY2" fmla="*/ 3258508 h 3853830"/>
              <a:gd name="connsiteX3" fmla="*/ 970399 w 1997286"/>
              <a:gd name="connsiteY3" fmla="*/ 3571932 h 3853830"/>
              <a:gd name="connsiteX4" fmla="*/ 79859 w 1997286"/>
              <a:gd name="connsiteY4" fmla="*/ 3104586 h 3853830"/>
              <a:gd name="connsiteX0" fmla="*/ 79859 w 1962639"/>
              <a:gd name="connsiteY0" fmla="*/ 3104586 h 3699908"/>
              <a:gd name="connsiteX1" fmla="*/ 1449550 w 1962639"/>
              <a:gd name="connsiteY1" fmla="*/ 0 h 3699908"/>
              <a:gd name="connsiteX2" fmla="*/ 1962639 w 1962639"/>
              <a:gd name="connsiteY2" fmla="*/ 2972990 h 3699908"/>
              <a:gd name="connsiteX3" fmla="*/ 970399 w 1962639"/>
              <a:gd name="connsiteY3" fmla="*/ 3571932 h 3699908"/>
              <a:gd name="connsiteX4" fmla="*/ 79859 w 1962639"/>
              <a:gd name="connsiteY4" fmla="*/ 3104586 h 3699908"/>
              <a:gd name="connsiteX0" fmla="*/ 79859 w 1962639"/>
              <a:gd name="connsiteY0" fmla="*/ 3104586 h 3699908"/>
              <a:gd name="connsiteX1" fmla="*/ 1449550 w 1962639"/>
              <a:gd name="connsiteY1" fmla="*/ 0 h 3699908"/>
              <a:gd name="connsiteX2" fmla="*/ 1962639 w 1962639"/>
              <a:gd name="connsiteY2" fmla="*/ 2972990 h 3699908"/>
              <a:gd name="connsiteX3" fmla="*/ 970399 w 1962639"/>
              <a:gd name="connsiteY3" fmla="*/ 3571932 h 3699908"/>
              <a:gd name="connsiteX4" fmla="*/ 79859 w 1962639"/>
              <a:gd name="connsiteY4" fmla="*/ 3104586 h 3699908"/>
              <a:gd name="connsiteX0" fmla="*/ 79859 w 2008214"/>
              <a:gd name="connsiteY0" fmla="*/ 3104586 h 3699908"/>
              <a:gd name="connsiteX1" fmla="*/ 1449550 w 2008214"/>
              <a:gd name="connsiteY1" fmla="*/ 0 h 3699908"/>
              <a:gd name="connsiteX2" fmla="*/ 2008214 w 2008214"/>
              <a:gd name="connsiteY2" fmla="*/ 3268405 h 3699908"/>
              <a:gd name="connsiteX3" fmla="*/ 970399 w 2008214"/>
              <a:gd name="connsiteY3" fmla="*/ 3571932 h 3699908"/>
              <a:gd name="connsiteX4" fmla="*/ 79859 w 2008214"/>
              <a:gd name="connsiteY4" fmla="*/ 3104586 h 3699908"/>
              <a:gd name="connsiteX0" fmla="*/ 79859 w 1852966"/>
              <a:gd name="connsiteY0" fmla="*/ 2734197 h 3660967"/>
              <a:gd name="connsiteX1" fmla="*/ 1294302 w 1852966"/>
              <a:gd name="connsiteY1" fmla="*/ 0 h 3660967"/>
              <a:gd name="connsiteX2" fmla="*/ 1852966 w 1852966"/>
              <a:gd name="connsiteY2" fmla="*/ 3268405 h 3660967"/>
              <a:gd name="connsiteX3" fmla="*/ 815151 w 1852966"/>
              <a:gd name="connsiteY3" fmla="*/ 3571932 h 3660967"/>
              <a:gd name="connsiteX4" fmla="*/ 79859 w 1852966"/>
              <a:gd name="connsiteY4" fmla="*/ 2734197 h 3660967"/>
              <a:gd name="connsiteX0" fmla="*/ 0 w 1773107"/>
              <a:gd name="connsiteY0" fmla="*/ 2734197 h 3660967"/>
              <a:gd name="connsiteX1" fmla="*/ 1214443 w 1773107"/>
              <a:gd name="connsiteY1" fmla="*/ 0 h 3660967"/>
              <a:gd name="connsiteX2" fmla="*/ 1773107 w 1773107"/>
              <a:gd name="connsiteY2" fmla="*/ 3268405 h 3660967"/>
              <a:gd name="connsiteX3" fmla="*/ 735292 w 1773107"/>
              <a:gd name="connsiteY3" fmla="*/ 3571932 h 3660967"/>
              <a:gd name="connsiteX4" fmla="*/ 0 w 1773107"/>
              <a:gd name="connsiteY4" fmla="*/ 2734197 h 3660967"/>
              <a:gd name="connsiteX0" fmla="*/ 0 w 1920974"/>
              <a:gd name="connsiteY0" fmla="*/ 3116589 h 3597235"/>
              <a:gd name="connsiteX1" fmla="*/ 1362310 w 1920974"/>
              <a:gd name="connsiteY1" fmla="*/ 0 h 3597235"/>
              <a:gd name="connsiteX2" fmla="*/ 1920974 w 1920974"/>
              <a:gd name="connsiteY2" fmla="*/ 3268405 h 3597235"/>
              <a:gd name="connsiteX3" fmla="*/ 883159 w 1920974"/>
              <a:gd name="connsiteY3" fmla="*/ 3571932 h 3597235"/>
              <a:gd name="connsiteX4" fmla="*/ 0 w 1920974"/>
              <a:gd name="connsiteY4" fmla="*/ 3116589 h 3597235"/>
              <a:gd name="connsiteX0" fmla="*/ 0 w 1911040"/>
              <a:gd name="connsiteY0" fmla="*/ 3065166 h 3605805"/>
              <a:gd name="connsiteX1" fmla="*/ 1352376 w 1911040"/>
              <a:gd name="connsiteY1" fmla="*/ 0 h 3605805"/>
              <a:gd name="connsiteX2" fmla="*/ 1911040 w 1911040"/>
              <a:gd name="connsiteY2" fmla="*/ 3268405 h 3605805"/>
              <a:gd name="connsiteX3" fmla="*/ 873225 w 1911040"/>
              <a:gd name="connsiteY3" fmla="*/ 3571932 h 3605805"/>
              <a:gd name="connsiteX4" fmla="*/ 0 w 1911040"/>
              <a:gd name="connsiteY4" fmla="*/ 3065166 h 3605805"/>
              <a:gd name="connsiteX0" fmla="*/ 0 w 1911040"/>
              <a:gd name="connsiteY0" fmla="*/ 3065166 h 3533696"/>
              <a:gd name="connsiteX1" fmla="*/ 1352376 w 1911040"/>
              <a:gd name="connsiteY1" fmla="*/ 0 h 3533696"/>
              <a:gd name="connsiteX2" fmla="*/ 1911040 w 1911040"/>
              <a:gd name="connsiteY2" fmla="*/ 3268405 h 3533696"/>
              <a:gd name="connsiteX3" fmla="*/ 925515 w 1911040"/>
              <a:gd name="connsiteY3" fmla="*/ 3290305 h 3533696"/>
              <a:gd name="connsiteX4" fmla="*/ 0 w 1911040"/>
              <a:gd name="connsiteY4" fmla="*/ 3065166 h 3533696"/>
              <a:gd name="connsiteX0" fmla="*/ 0 w 1911040"/>
              <a:gd name="connsiteY0" fmla="*/ 3065166 h 3509043"/>
              <a:gd name="connsiteX1" fmla="*/ 1352376 w 1911040"/>
              <a:gd name="connsiteY1" fmla="*/ 0 h 3509043"/>
              <a:gd name="connsiteX2" fmla="*/ 1911040 w 1911040"/>
              <a:gd name="connsiteY2" fmla="*/ 3268405 h 3509043"/>
              <a:gd name="connsiteX3" fmla="*/ 925515 w 1911040"/>
              <a:gd name="connsiteY3" fmla="*/ 3290305 h 3509043"/>
              <a:gd name="connsiteX4" fmla="*/ 0 w 1911040"/>
              <a:gd name="connsiteY4" fmla="*/ 3065166 h 3509043"/>
              <a:gd name="connsiteX0" fmla="*/ 0 w 1911040"/>
              <a:gd name="connsiteY0" fmla="*/ 3065166 h 3341350"/>
              <a:gd name="connsiteX1" fmla="*/ 1352376 w 1911040"/>
              <a:gd name="connsiteY1" fmla="*/ 0 h 3341350"/>
              <a:gd name="connsiteX2" fmla="*/ 1911040 w 1911040"/>
              <a:gd name="connsiteY2" fmla="*/ 3268405 h 3341350"/>
              <a:gd name="connsiteX3" fmla="*/ 925515 w 1911040"/>
              <a:gd name="connsiteY3" fmla="*/ 3290305 h 3341350"/>
              <a:gd name="connsiteX4" fmla="*/ 0 w 1911040"/>
              <a:gd name="connsiteY4" fmla="*/ 3065166 h 3341350"/>
              <a:gd name="connsiteX0" fmla="*/ 0 w 1911040"/>
              <a:gd name="connsiteY0" fmla="*/ 3065166 h 3341350"/>
              <a:gd name="connsiteX1" fmla="*/ 1352376 w 1911040"/>
              <a:gd name="connsiteY1" fmla="*/ 0 h 3341350"/>
              <a:gd name="connsiteX2" fmla="*/ 1911040 w 1911040"/>
              <a:gd name="connsiteY2" fmla="*/ 3268405 h 3341350"/>
              <a:gd name="connsiteX3" fmla="*/ 925515 w 1911040"/>
              <a:gd name="connsiteY3" fmla="*/ 3290305 h 3341350"/>
              <a:gd name="connsiteX4" fmla="*/ 0 w 1911040"/>
              <a:gd name="connsiteY4" fmla="*/ 3065166 h 3341350"/>
              <a:gd name="connsiteX0" fmla="*/ 0 w 1911040"/>
              <a:gd name="connsiteY0" fmla="*/ 3065166 h 3341350"/>
              <a:gd name="connsiteX1" fmla="*/ 1352376 w 1911040"/>
              <a:gd name="connsiteY1" fmla="*/ 0 h 3341350"/>
              <a:gd name="connsiteX2" fmla="*/ 1911040 w 1911040"/>
              <a:gd name="connsiteY2" fmla="*/ 3268405 h 3341350"/>
              <a:gd name="connsiteX3" fmla="*/ 925515 w 1911040"/>
              <a:gd name="connsiteY3" fmla="*/ 3290305 h 3341350"/>
              <a:gd name="connsiteX4" fmla="*/ 0 w 1911040"/>
              <a:gd name="connsiteY4" fmla="*/ 3065166 h 3341350"/>
              <a:gd name="connsiteX0" fmla="*/ 0 w 1911040"/>
              <a:gd name="connsiteY0" fmla="*/ 3065166 h 3341350"/>
              <a:gd name="connsiteX1" fmla="*/ 1352376 w 1911040"/>
              <a:gd name="connsiteY1" fmla="*/ 0 h 3341350"/>
              <a:gd name="connsiteX2" fmla="*/ 1911040 w 1911040"/>
              <a:gd name="connsiteY2" fmla="*/ 3268405 h 3341350"/>
              <a:gd name="connsiteX3" fmla="*/ 925515 w 1911040"/>
              <a:gd name="connsiteY3" fmla="*/ 3290305 h 3341350"/>
              <a:gd name="connsiteX4" fmla="*/ 0 w 1911040"/>
              <a:gd name="connsiteY4" fmla="*/ 3065166 h 3341350"/>
              <a:gd name="connsiteX0" fmla="*/ 0 w 1911040"/>
              <a:gd name="connsiteY0" fmla="*/ 2984575 h 3260759"/>
              <a:gd name="connsiteX1" fmla="*/ 1298035 w 1911040"/>
              <a:gd name="connsiteY1" fmla="*/ 0 h 3260759"/>
              <a:gd name="connsiteX2" fmla="*/ 1911040 w 1911040"/>
              <a:gd name="connsiteY2" fmla="*/ 3187814 h 3260759"/>
              <a:gd name="connsiteX3" fmla="*/ 925515 w 1911040"/>
              <a:gd name="connsiteY3" fmla="*/ 3209714 h 3260759"/>
              <a:gd name="connsiteX4" fmla="*/ 0 w 1911040"/>
              <a:gd name="connsiteY4" fmla="*/ 2984575 h 3260759"/>
              <a:gd name="connsiteX0" fmla="*/ 0 w 2045726"/>
              <a:gd name="connsiteY0" fmla="*/ 2984575 h 3283106"/>
              <a:gd name="connsiteX1" fmla="*/ 1298035 w 2045726"/>
              <a:gd name="connsiteY1" fmla="*/ 0 h 3283106"/>
              <a:gd name="connsiteX2" fmla="*/ 2045726 w 2045726"/>
              <a:gd name="connsiteY2" fmla="*/ 3210161 h 3283106"/>
              <a:gd name="connsiteX3" fmla="*/ 925515 w 2045726"/>
              <a:gd name="connsiteY3" fmla="*/ 3209714 h 3283106"/>
              <a:gd name="connsiteX4" fmla="*/ 0 w 2045726"/>
              <a:gd name="connsiteY4" fmla="*/ 2984575 h 3283106"/>
              <a:gd name="connsiteX0" fmla="*/ 0 w 1761099"/>
              <a:gd name="connsiteY0" fmla="*/ 3188870 h 3410816"/>
              <a:gd name="connsiteX1" fmla="*/ 1013408 w 1761099"/>
              <a:gd name="connsiteY1" fmla="*/ 0 h 3410816"/>
              <a:gd name="connsiteX2" fmla="*/ 1761099 w 1761099"/>
              <a:gd name="connsiteY2" fmla="*/ 3210161 h 3410816"/>
              <a:gd name="connsiteX3" fmla="*/ 640888 w 1761099"/>
              <a:gd name="connsiteY3" fmla="*/ 3209714 h 3410816"/>
              <a:gd name="connsiteX4" fmla="*/ 0 w 1761099"/>
              <a:gd name="connsiteY4" fmla="*/ 3188870 h 3410816"/>
              <a:gd name="connsiteX0" fmla="*/ 0 w 1761099"/>
              <a:gd name="connsiteY0" fmla="*/ 3188870 h 3741639"/>
              <a:gd name="connsiteX1" fmla="*/ 1013408 w 1761099"/>
              <a:gd name="connsiteY1" fmla="*/ 0 h 3741639"/>
              <a:gd name="connsiteX2" fmla="*/ 1761099 w 1761099"/>
              <a:gd name="connsiteY2" fmla="*/ 3210161 h 3741639"/>
              <a:gd name="connsiteX3" fmla="*/ 0 w 1761099"/>
              <a:gd name="connsiteY3" fmla="*/ 3188870 h 3741639"/>
              <a:gd name="connsiteX0" fmla="*/ 0 w 1827737"/>
              <a:gd name="connsiteY0" fmla="*/ 3252992 h 3788019"/>
              <a:gd name="connsiteX1" fmla="*/ 1080046 w 1827737"/>
              <a:gd name="connsiteY1" fmla="*/ 0 h 3788019"/>
              <a:gd name="connsiteX2" fmla="*/ 1827737 w 1827737"/>
              <a:gd name="connsiteY2" fmla="*/ 3210161 h 3788019"/>
              <a:gd name="connsiteX3" fmla="*/ 0 w 1827737"/>
              <a:gd name="connsiteY3" fmla="*/ 3252992 h 3788019"/>
              <a:gd name="connsiteX0" fmla="*/ 32181 w 1859918"/>
              <a:gd name="connsiteY0" fmla="*/ 3252992 h 3859843"/>
              <a:gd name="connsiteX1" fmla="*/ 1112227 w 1859918"/>
              <a:gd name="connsiteY1" fmla="*/ 0 h 3859843"/>
              <a:gd name="connsiteX2" fmla="*/ 1859918 w 1859918"/>
              <a:gd name="connsiteY2" fmla="*/ 3210161 h 3859843"/>
              <a:gd name="connsiteX3" fmla="*/ 919136 w 1859918"/>
              <a:gd name="connsiteY3" fmla="*/ 3641105 h 3859843"/>
              <a:gd name="connsiteX4" fmla="*/ 32181 w 1859918"/>
              <a:gd name="connsiteY4" fmla="*/ 3252992 h 3859843"/>
              <a:gd name="connsiteX0" fmla="*/ 32183 w 1859920"/>
              <a:gd name="connsiteY0" fmla="*/ 3252992 h 3859843"/>
              <a:gd name="connsiteX1" fmla="*/ 1112229 w 1859920"/>
              <a:gd name="connsiteY1" fmla="*/ 0 h 3859843"/>
              <a:gd name="connsiteX2" fmla="*/ 1859920 w 1859920"/>
              <a:gd name="connsiteY2" fmla="*/ 3210161 h 3859843"/>
              <a:gd name="connsiteX3" fmla="*/ 843238 w 1859920"/>
              <a:gd name="connsiteY3" fmla="*/ 3246821 h 3859843"/>
              <a:gd name="connsiteX4" fmla="*/ 32183 w 1859920"/>
              <a:gd name="connsiteY4" fmla="*/ 3252992 h 3859843"/>
              <a:gd name="connsiteX0" fmla="*/ 0 w 1827737"/>
              <a:gd name="connsiteY0" fmla="*/ 3252992 h 3817012"/>
              <a:gd name="connsiteX1" fmla="*/ 1080046 w 1827737"/>
              <a:gd name="connsiteY1" fmla="*/ 0 h 3817012"/>
              <a:gd name="connsiteX2" fmla="*/ 1827737 w 1827737"/>
              <a:gd name="connsiteY2" fmla="*/ 3210161 h 3817012"/>
              <a:gd name="connsiteX3" fmla="*/ 811055 w 1827737"/>
              <a:gd name="connsiteY3" fmla="*/ 3246821 h 3817012"/>
              <a:gd name="connsiteX4" fmla="*/ 0 w 1827737"/>
              <a:gd name="connsiteY4" fmla="*/ 3252992 h 3817012"/>
              <a:gd name="connsiteX0" fmla="*/ 0 w 1865220"/>
              <a:gd name="connsiteY0" fmla="*/ 3205262 h 3817012"/>
              <a:gd name="connsiteX1" fmla="*/ 1117529 w 1865220"/>
              <a:gd name="connsiteY1" fmla="*/ 0 h 3817012"/>
              <a:gd name="connsiteX2" fmla="*/ 1865220 w 1865220"/>
              <a:gd name="connsiteY2" fmla="*/ 3210161 h 3817012"/>
              <a:gd name="connsiteX3" fmla="*/ 848538 w 1865220"/>
              <a:gd name="connsiteY3" fmla="*/ 3246821 h 3817012"/>
              <a:gd name="connsiteX4" fmla="*/ 0 w 1865220"/>
              <a:gd name="connsiteY4" fmla="*/ 3205262 h 3817012"/>
              <a:gd name="connsiteX0" fmla="*/ 0 w 1865220"/>
              <a:gd name="connsiteY0" fmla="*/ 3205262 h 3339429"/>
              <a:gd name="connsiteX1" fmla="*/ 1117529 w 1865220"/>
              <a:gd name="connsiteY1" fmla="*/ 0 h 3339429"/>
              <a:gd name="connsiteX2" fmla="*/ 1865220 w 1865220"/>
              <a:gd name="connsiteY2" fmla="*/ 3210161 h 3339429"/>
              <a:gd name="connsiteX3" fmla="*/ 848538 w 1865220"/>
              <a:gd name="connsiteY3" fmla="*/ 3246821 h 3339429"/>
              <a:gd name="connsiteX4" fmla="*/ 0 w 1865220"/>
              <a:gd name="connsiteY4" fmla="*/ 3205262 h 3339429"/>
              <a:gd name="connsiteX0" fmla="*/ 0 w 1865220"/>
              <a:gd name="connsiteY0" fmla="*/ 3205262 h 3339429"/>
              <a:gd name="connsiteX1" fmla="*/ 1117529 w 1865220"/>
              <a:gd name="connsiteY1" fmla="*/ 0 h 3339429"/>
              <a:gd name="connsiteX2" fmla="*/ 1865220 w 1865220"/>
              <a:gd name="connsiteY2" fmla="*/ 3210161 h 3339429"/>
              <a:gd name="connsiteX3" fmla="*/ 778963 w 1865220"/>
              <a:gd name="connsiteY3" fmla="*/ 3293407 h 3339429"/>
              <a:gd name="connsiteX4" fmla="*/ 0 w 1865220"/>
              <a:gd name="connsiteY4" fmla="*/ 3205262 h 3339429"/>
              <a:gd name="connsiteX0" fmla="*/ 0 w 1865220"/>
              <a:gd name="connsiteY0" fmla="*/ 3205262 h 3744371"/>
              <a:gd name="connsiteX1" fmla="*/ 1117529 w 1865220"/>
              <a:gd name="connsiteY1" fmla="*/ 0 h 3744371"/>
              <a:gd name="connsiteX2" fmla="*/ 1865220 w 1865220"/>
              <a:gd name="connsiteY2" fmla="*/ 3210161 h 3744371"/>
              <a:gd name="connsiteX3" fmla="*/ 0 w 1865220"/>
              <a:gd name="connsiteY3" fmla="*/ 3205262 h 3744371"/>
              <a:gd name="connsiteX0" fmla="*/ 32181 w 1897401"/>
              <a:gd name="connsiteY0" fmla="*/ 3205262 h 3811409"/>
              <a:gd name="connsiteX1" fmla="*/ 1149710 w 1897401"/>
              <a:gd name="connsiteY1" fmla="*/ 0 h 3811409"/>
              <a:gd name="connsiteX2" fmla="*/ 1897401 w 1897401"/>
              <a:gd name="connsiteY2" fmla="*/ 3210161 h 3811409"/>
              <a:gd name="connsiteX3" fmla="*/ 956622 w 1897401"/>
              <a:gd name="connsiteY3" fmla="*/ 3607488 h 3811409"/>
              <a:gd name="connsiteX4" fmla="*/ 32181 w 1897401"/>
              <a:gd name="connsiteY4" fmla="*/ 3205262 h 3811409"/>
              <a:gd name="connsiteX0" fmla="*/ 32181 w 1897401"/>
              <a:gd name="connsiteY0" fmla="*/ 3205262 h 3811409"/>
              <a:gd name="connsiteX1" fmla="*/ 1149710 w 1897401"/>
              <a:gd name="connsiteY1" fmla="*/ 0 h 3811409"/>
              <a:gd name="connsiteX2" fmla="*/ 1897401 w 1897401"/>
              <a:gd name="connsiteY2" fmla="*/ 3210161 h 3811409"/>
              <a:gd name="connsiteX3" fmla="*/ 1001044 w 1897401"/>
              <a:gd name="connsiteY3" fmla="*/ 3121328 h 3811409"/>
              <a:gd name="connsiteX4" fmla="*/ 32181 w 1897401"/>
              <a:gd name="connsiteY4" fmla="*/ 3205262 h 3811409"/>
              <a:gd name="connsiteX0" fmla="*/ 32181 w 1897401"/>
              <a:gd name="connsiteY0" fmla="*/ 3205262 h 3806510"/>
              <a:gd name="connsiteX1" fmla="*/ 1149710 w 1897401"/>
              <a:gd name="connsiteY1" fmla="*/ 0 h 3806510"/>
              <a:gd name="connsiteX2" fmla="*/ 1897401 w 1897401"/>
              <a:gd name="connsiteY2" fmla="*/ 3210161 h 3806510"/>
              <a:gd name="connsiteX3" fmla="*/ 1001044 w 1897401"/>
              <a:gd name="connsiteY3" fmla="*/ 3121328 h 3806510"/>
              <a:gd name="connsiteX4" fmla="*/ 32181 w 1897401"/>
              <a:gd name="connsiteY4" fmla="*/ 3205262 h 3806510"/>
              <a:gd name="connsiteX0" fmla="*/ 0 w 1865220"/>
              <a:gd name="connsiteY0" fmla="*/ 3205262 h 3415199"/>
              <a:gd name="connsiteX1" fmla="*/ 1117529 w 1865220"/>
              <a:gd name="connsiteY1" fmla="*/ 0 h 3415199"/>
              <a:gd name="connsiteX2" fmla="*/ 1865220 w 1865220"/>
              <a:gd name="connsiteY2" fmla="*/ 3210161 h 3415199"/>
              <a:gd name="connsiteX3" fmla="*/ 968863 w 1865220"/>
              <a:gd name="connsiteY3" fmla="*/ 3121328 h 3415199"/>
              <a:gd name="connsiteX4" fmla="*/ 0 w 1865220"/>
              <a:gd name="connsiteY4" fmla="*/ 3205262 h 3415199"/>
              <a:gd name="connsiteX0" fmla="*/ 0 w 1865220"/>
              <a:gd name="connsiteY0" fmla="*/ 3205262 h 3744371"/>
              <a:gd name="connsiteX1" fmla="*/ 1117529 w 1865220"/>
              <a:gd name="connsiteY1" fmla="*/ 0 h 3744371"/>
              <a:gd name="connsiteX2" fmla="*/ 1865220 w 1865220"/>
              <a:gd name="connsiteY2" fmla="*/ 3210161 h 3744371"/>
              <a:gd name="connsiteX3" fmla="*/ 0 w 1865220"/>
              <a:gd name="connsiteY3" fmla="*/ 3205262 h 3744371"/>
              <a:gd name="connsiteX0" fmla="*/ 0 w 1865220"/>
              <a:gd name="connsiteY0" fmla="*/ 3205262 h 3740289"/>
              <a:gd name="connsiteX1" fmla="*/ 1117529 w 1865220"/>
              <a:gd name="connsiteY1" fmla="*/ 0 h 3740289"/>
              <a:gd name="connsiteX2" fmla="*/ 1865220 w 1865220"/>
              <a:gd name="connsiteY2" fmla="*/ 3210161 h 3740289"/>
              <a:gd name="connsiteX3" fmla="*/ 0 w 1865220"/>
              <a:gd name="connsiteY3" fmla="*/ 3205262 h 3740289"/>
              <a:gd name="connsiteX0" fmla="*/ 0 w 1865220"/>
              <a:gd name="connsiteY0" fmla="*/ 3205262 h 3306630"/>
              <a:gd name="connsiteX1" fmla="*/ 1117529 w 1865220"/>
              <a:gd name="connsiteY1" fmla="*/ 0 h 3306630"/>
              <a:gd name="connsiteX2" fmla="*/ 1865220 w 1865220"/>
              <a:gd name="connsiteY2" fmla="*/ 3210161 h 3306630"/>
              <a:gd name="connsiteX3" fmla="*/ 0 w 1865220"/>
              <a:gd name="connsiteY3" fmla="*/ 3205262 h 3306630"/>
              <a:gd name="connsiteX0" fmla="*/ 0 w 3263981"/>
              <a:gd name="connsiteY0" fmla="*/ 3205262 h 3284927"/>
              <a:gd name="connsiteX1" fmla="*/ 1117529 w 3263981"/>
              <a:gd name="connsiteY1" fmla="*/ 0 h 3284927"/>
              <a:gd name="connsiteX2" fmla="*/ 3263981 w 3263981"/>
              <a:gd name="connsiteY2" fmla="*/ 2988810 h 3284927"/>
              <a:gd name="connsiteX3" fmla="*/ 0 w 3263981"/>
              <a:gd name="connsiteY3" fmla="*/ 3205262 h 3284927"/>
              <a:gd name="connsiteX0" fmla="*/ 0 w 3019899"/>
              <a:gd name="connsiteY0" fmla="*/ 3244498 h 3324163"/>
              <a:gd name="connsiteX1" fmla="*/ 873447 w 3019899"/>
              <a:gd name="connsiteY1" fmla="*/ 0 h 3324163"/>
              <a:gd name="connsiteX2" fmla="*/ 3019899 w 3019899"/>
              <a:gd name="connsiteY2" fmla="*/ 2988810 h 3324163"/>
              <a:gd name="connsiteX3" fmla="*/ 0 w 3019899"/>
              <a:gd name="connsiteY3" fmla="*/ 3244498 h 3324163"/>
              <a:gd name="connsiteX0" fmla="*/ 0 w 3057784"/>
              <a:gd name="connsiteY0" fmla="*/ 3302501 h 3382166"/>
              <a:gd name="connsiteX1" fmla="*/ 911332 w 3057784"/>
              <a:gd name="connsiteY1" fmla="*/ 0 h 3382166"/>
              <a:gd name="connsiteX2" fmla="*/ 3057784 w 3057784"/>
              <a:gd name="connsiteY2" fmla="*/ 2988810 h 3382166"/>
              <a:gd name="connsiteX3" fmla="*/ 0 w 3057784"/>
              <a:gd name="connsiteY3" fmla="*/ 3302501 h 3382166"/>
              <a:gd name="connsiteX0" fmla="*/ 0 w 2975812"/>
              <a:gd name="connsiteY0" fmla="*/ 3197946 h 3277611"/>
              <a:gd name="connsiteX1" fmla="*/ 829360 w 2975812"/>
              <a:gd name="connsiteY1" fmla="*/ 0 h 3277611"/>
              <a:gd name="connsiteX2" fmla="*/ 2975812 w 2975812"/>
              <a:gd name="connsiteY2" fmla="*/ 2988810 h 3277611"/>
              <a:gd name="connsiteX3" fmla="*/ 0 w 2975812"/>
              <a:gd name="connsiteY3" fmla="*/ 3197946 h 3277611"/>
              <a:gd name="connsiteX0" fmla="*/ 0 w 3075500"/>
              <a:gd name="connsiteY0" fmla="*/ 3270910 h 3350575"/>
              <a:gd name="connsiteX1" fmla="*/ 929048 w 3075500"/>
              <a:gd name="connsiteY1" fmla="*/ 0 h 3350575"/>
              <a:gd name="connsiteX2" fmla="*/ 3075500 w 3075500"/>
              <a:gd name="connsiteY2" fmla="*/ 2988810 h 3350575"/>
              <a:gd name="connsiteX3" fmla="*/ 0 w 3075500"/>
              <a:gd name="connsiteY3" fmla="*/ 3270910 h 3350575"/>
              <a:gd name="connsiteX0" fmla="*/ 0 w 3075500"/>
              <a:gd name="connsiteY0" fmla="*/ 3270910 h 3350575"/>
              <a:gd name="connsiteX1" fmla="*/ 929048 w 3075500"/>
              <a:gd name="connsiteY1" fmla="*/ 0 h 3350575"/>
              <a:gd name="connsiteX2" fmla="*/ 3075500 w 3075500"/>
              <a:gd name="connsiteY2" fmla="*/ 2988810 h 3350575"/>
              <a:gd name="connsiteX3" fmla="*/ 0 w 3075500"/>
              <a:gd name="connsiteY3" fmla="*/ 3270910 h 3350575"/>
              <a:gd name="connsiteX0" fmla="*/ 0 w 3075500"/>
              <a:gd name="connsiteY0" fmla="*/ 3270910 h 3350575"/>
              <a:gd name="connsiteX1" fmla="*/ 929048 w 3075500"/>
              <a:gd name="connsiteY1" fmla="*/ 0 h 3350575"/>
              <a:gd name="connsiteX2" fmla="*/ 3075500 w 3075500"/>
              <a:gd name="connsiteY2" fmla="*/ 2988810 h 3350575"/>
              <a:gd name="connsiteX3" fmla="*/ 0 w 3075500"/>
              <a:gd name="connsiteY3" fmla="*/ 3270910 h 33505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075500" h="3350575">
                <a:moveTo>
                  <a:pt x="0" y="3270910"/>
                </a:moveTo>
                <a:lnTo>
                  <a:pt x="929048" y="0"/>
                </a:lnTo>
                <a:lnTo>
                  <a:pt x="3075500" y="2988810"/>
                </a:lnTo>
                <a:cubicBezTo>
                  <a:pt x="2127161" y="3301826"/>
                  <a:pt x="1131900" y="3350575"/>
                  <a:pt x="0" y="3270910"/>
                </a:cubicBezTo>
                <a:close/>
              </a:path>
            </a:pathLst>
          </a:custGeom>
          <a:solidFill>
            <a:srgbClr val="000000">
              <a:alpha val="0"/>
            </a:srgbClr>
          </a:solidFill>
          <a:ln>
            <a:solidFill>
              <a:srgbClr val="000000">
                <a:alpha val="0"/>
              </a:srgb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739" name="Полилиния 738">
            <a:hlinkClick r:id="rId7" action="ppaction://hlinksldjump"/>
          </p:cNvPr>
          <p:cNvSpPr/>
          <p:nvPr/>
        </p:nvSpPr>
        <p:spPr>
          <a:xfrm rot="17621752">
            <a:off x="5150361" y="2111664"/>
            <a:ext cx="2305012" cy="3376307"/>
          </a:xfrm>
          <a:custGeom>
            <a:avLst/>
            <a:gdLst>
              <a:gd name="connsiteX0" fmla="*/ 0 w 1111396"/>
              <a:gd name="connsiteY0" fmla="*/ 3146584 h 3146584"/>
              <a:gd name="connsiteX1" fmla="*/ 555698 w 1111396"/>
              <a:gd name="connsiteY1" fmla="*/ 0 h 3146584"/>
              <a:gd name="connsiteX2" fmla="*/ 1111396 w 1111396"/>
              <a:gd name="connsiteY2" fmla="*/ 3146584 h 3146584"/>
              <a:gd name="connsiteX3" fmla="*/ 0 w 1111396"/>
              <a:gd name="connsiteY3" fmla="*/ 3146584 h 3146584"/>
              <a:gd name="connsiteX0" fmla="*/ 0 w 1178136"/>
              <a:gd name="connsiteY0" fmla="*/ 3146584 h 3146728"/>
              <a:gd name="connsiteX1" fmla="*/ 555698 w 1178136"/>
              <a:gd name="connsiteY1" fmla="*/ 0 h 3146728"/>
              <a:gd name="connsiteX2" fmla="*/ 1178136 w 1178136"/>
              <a:gd name="connsiteY2" fmla="*/ 3146728 h 3146728"/>
              <a:gd name="connsiteX3" fmla="*/ 0 w 1178136"/>
              <a:gd name="connsiteY3" fmla="*/ 3146584 h 3146728"/>
              <a:gd name="connsiteX0" fmla="*/ 0 w 1309203"/>
              <a:gd name="connsiteY0" fmla="*/ 3103754 h 3146728"/>
              <a:gd name="connsiteX1" fmla="*/ 686765 w 1309203"/>
              <a:gd name="connsiteY1" fmla="*/ 0 h 3146728"/>
              <a:gd name="connsiteX2" fmla="*/ 1309203 w 1309203"/>
              <a:gd name="connsiteY2" fmla="*/ 3146728 h 3146728"/>
              <a:gd name="connsiteX3" fmla="*/ 0 w 1309203"/>
              <a:gd name="connsiteY3" fmla="*/ 3103754 h 3146728"/>
              <a:gd name="connsiteX0" fmla="*/ 0 w 1347377"/>
              <a:gd name="connsiteY0" fmla="*/ 3109325 h 3146728"/>
              <a:gd name="connsiteX1" fmla="*/ 724939 w 1347377"/>
              <a:gd name="connsiteY1" fmla="*/ 0 h 3146728"/>
              <a:gd name="connsiteX2" fmla="*/ 1347377 w 1347377"/>
              <a:gd name="connsiteY2" fmla="*/ 3146728 h 3146728"/>
              <a:gd name="connsiteX3" fmla="*/ 0 w 1347377"/>
              <a:gd name="connsiteY3" fmla="*/ 3109325 h 3146728"/>
              <a:gd name="connsiteX0" fmla="*/ 0 w 1347377"/>
              <a:gd name="connsiteY0" fmla="*/ 3109325 h 3146728"/>
              <a:gd name="connsiteX1" fmla="*/ 724939 w 1347377"/>
              <a:gd name="connsiteY1" fmla="*/ 0 h 3146728"/>
              <a:gd name="connsiteX2" fmla="*/ 1347377 w 1347377"/>
              <a:gd name="connsiteY2" fmla="*/ 3146728 h 3146728"/>
              <a:gd name="connsiteX3" fmla="*/ 674426 w 1347377"/>
              <a:gd name="connsiteY3" fmla="*/ 3123470 h 3146728"/>
              <a:gd name="connsiteX4" fmla="*/ 0 w 1347377"/>
              <a:gd name="connsiteY4" fmla="*/ 3109325 h 3146728"/>
              <a:gd name="connsiteX0" fmla="*/ 0 w 1347377"/>
              <a:gd name="connsiteY0" fmla="*/ 3109325 h 3170436"/>
              <a:gd name="connsiteX1" fmla="*/ 724939 w 1347377"/>
              <a:gd name="connsiteY1" fmla="*/ 0 h 3170436"/>
              <a:gd name="connsiteX2" fmla="*/ 1347377 w 1347377"/>
              <a:gd name="connsiteY2" fmla="*/ 3146728 h 3170436"/>
              <a:gd name="connsiteX3" fmla="*/ 710754 w 1347377"/>
              <a:gd name="connsiteY3" fmla="*/ 3170436 h 3170436"/>
              <a:gd name="connsiteX4" fmla="*/ 0 w 1347377"/>
              <a:gd name="connsiteY4" fmla="*/ 3109325 h 3170436"/>
              <a:gd name="connsiteX0" fmla="*/ 0 w 1347377"/>
              <a:gd name="connsiteY0" fmla="*/ 3109325 h 3198291"/>
              <a:gd name="connsiteX1" fmla="*/ 724939 w 1347377"/>
              <a:gd name="connsiteY1" fmla="*/ 0 h 3198291"/>
              <a:gd name="connsiteX2" fmla="*/ 1347377 w 1347377"/>
              <a:gd name="connsiteY2" fmla="*/ 3146728 h 3198291"/>
              <a:gd name="connsiteX3" fmla="*/ 737710 w 1347377"/>
              <a:gd name="connsiteY3" fmla="*/ 3198291 h 3198291"/>
              <a:gd name="connsiteX4" fmla="*/ 0 w 1347377"/>
              <a:gd name="connsiteY4" fmla="*/ 3109325 h 3198291"/>
              <a:gd name="connsiteX0" fmla="*/ 0 w 1347377"/>
              <a:gd name="connsiteY0" fmla="*/ 3109325 h 3230602"/>
              <a:gd name="connsiteX1" fmla="*/ 724939 w 1347377"/>
              <a:gd name="connsiteY1" fmla="*/ 0 h 3230602"/>
              <a:gd name="connsiteX2" fmla="*/ 1347377 w 1347377"/>
              <a:gd name="connsiteY2" fmla="*/ 3146728 h 3230602"/>
              <a:gd name="connsiteX3" fmla="*/ 737710 w 1347377"/>
              <a:gd name="connsiteY3" fmla="*/ 3198291 h 3230602"/>
              <a:gd name="connsiteX4" fmla="*/ 0 w 1347377"/>
              <a:gd name="connsiteY4" fmla="*/ 3109325 h 3230602"/>
              <a:gd name="connsiteX0" fmla="*/ 0 w 1347377"/>
              <a:gd name="connsiteY0" fmla="*/ 3109325 h 3198291"/>
              <a:gd name="connsiteX1" fmla="*/ 724939 w 1347377"/>
              <a:gd name="connsiteY1" fmla="*/ 0 h 3198291"/>
              <a:gd name="connsiteX2" fmla="*/ 1347377 w 1347377"/>
              <a:gd name="connsiteY2" fmla="*/ 3146728 h 3198291"/>
              <a:gd name="connsiteX3" fmla="*/ 737710 w 1347377"/>
              <a:gd name="connsiteY3" fmla="*/ 3198291 h 3198291"/>
              <a:gd name="connsiteX4" fmla="*/ 0 w 1347377"/>
              <a:gd name="connsiteY4" fmla="*/ 3109325 h 3198291"/>
              <a:gd name="connsiteX0" fmla="*/ 0 w 1347377"/>
              <a:gd name="connsiteY0" fmla="*/ 3109325 h 3212766"/>
              <a:gd name="connsiteX1" fmla="*/ 724939 w 1347377"/>
              <a:gd name="connsiteY1" fmla="*/ 0 h 3212766"/>
              <a:gd name="connsiteX2" fmla="*/ 1347377 w 1347377"/>
              <a:gd name="connsiteY2" fmla="*/ 3146728 h 3212766"/>
              <a:gd name="connsiteX3" fmla="*/ 737710 w 1347377"/>
              <a:gd name="connsiteY3" fmla="*/ 3198291 h 3212766"/>
              <a:gd name="connsiteX4" fmla="*/ 0 w 1347377"/>
              <a:gd name="connsiteY4" fmla="*/ 3109325 h 3212766"/>
              <a:gd name="connsiteX0" fmla="*/ 0 w 1347377"/>
              <a:gd name="connsiteY0" fmla="*/ 3109325 h 3198291"/>
              <a:gd name="connsiteX1" fmla="*/ 724939 w 1347377"/>
              <a:gd name="connsiteY1" fmla="*/ 0 h 3198291"/>
              <a:gd name="connsiteX2" fmla="*/ 1347377 w 1347377"/>
              <a:gd name="connsiteY2" fmla="*/ 3146728 h 3198291"/>
              <a:gd name="connsiteX3" fmla="*/ 737710 w 1347377"/>
              <a:gd name="connsiteY3" fmla="*/ 3198291 h 3198291"/>
              <a:gd name="connsiteX4" fmla="*/ 0 w 1347377"/>
              <a:gd name="connsiteY4" fmla="*/ 3109325 h 3198291"/>
              <a:gd name="connsiteX0" fmla="*/ 0 w 1347377"/>
              <a:gd name="connsiteY0" fmla="*/ 3109325 h 3215130"/>
              <a:gd name="connsiteX1" fmla="*/ 724939 w 1347377"/>
              <a:gd name="connsiteY1" fmla="*/ 0 h 3215130"/>
              <a:gd name="connsiteX2" fmla="*/ 1347377 w 1347377"/>
              <a:gd name="connsiteY2" fmla="*/ 3146728 h 3215130"/>
              <a:gd name="connsiteX3" fmla="*/ 737710 w 1347377"/>
              <a:gd name="connsiteY3" fmla="*/ 3198291 h 3215130"/>
              <a:gd name="connsiteX4" fmla="*/ 0 w 1347377"/>
              <a:gd name="connsiteY4" fmla="*/ 3109325 h 3215130"/>
              <a:gd name="connsiteX0" fmla="*/ 0 w 1347377"/>
              <a:gd name="connsiteY0" fmla="*/ 3109325 h 3198291"/>
              <a:gd name="connsiteX1" fmla="*/ 724939 w 1347377"/>
              <a:gd name="connsiteY1" fmla="*/ 0 h 3198291"/>
              <a:gd name="connsiteX2" fmla="*/ 1347377 w 1347377"/>
              <a:gd name="connsiteY2" fmla="*/ 3146728 h 3198291"/>
              <a:gd name="connsiteX3" fmla="*/ 737710 w 1347377"/>
              <a:gd name="connsiteY3" fmla="*/ 3198291 h 3198291"/>
              <a:gd name="connsiteX4" fmla="*/ 0 w 1347377"/>
              <a:gd name="connsiteY4" fmla="*/ 3109325 h 3198291"/>
              <a:gd name="connsiteX0" fmla="*/ 0 w 1283479"/>
              <a:gd name="connsiteY0" fmla="*/ 3109325 h 3198291"/>
              <a:gd name="connsiteX1" fmla="*/ 724939 w 1283479"/>
              <a:gd name="connsiteY1" fmla="*/ 0 h 3198291"/>
              <a:gd name="connsiteX2" fmla="*/ 1283479 w 1283479"/>
              <a:gd name="connsiteY2" fmla="*/ 3134025 h 3198291"/>
              <a:gd name="connsiteX3" fmla="*/ 737710 w 1283479"/>
              <a:gd name="connsiteY3" fmla="*/ 3198291 h 3198291"/>
              <a:gd name="connsiteX4" fmla="*/ 0 w 1283479"/>
              <a:gd name="connsiteY4" fmla="*/ 3109325 h 3198291"/>
              <a:gd name="connsiteX0" fmla="*/ 0 w 1283479"/>
              <a:gd name="connsiteY0" fmla="*/ 3109325 h 3225582"/>
              <a:gd name="connsiteX1" fmla="*/ 724939 w 1283479"/>
              <a:gd name="connsiteY1" fmla="*/ 0 h 3225582"/>
              <a:gd name="connsiteX2" fmla="*/ 1283479 w 1283479"/>
              <a:gd name="connsiteY2" fmla="*/ 3134025 h 3225582"/>
              <a:gd name="connsiteX3" fmla="*/ 737710 w 1283479"/>
              <a:gd name="connsiteY3" fmla="*/ 3198291 h 3225582"/>
              <a:gd name="connsiteX4" fmla="*/ 0 w 1283479"/>
              <a:gd name="connsiteY4" fmla="*/ 3109325 h 3225582"/>
              <a:gd name="connsiteX0" fmla="*/ 0 w 1283479"/>
              <a:gd name="connsiteY0" fmla="*/ 3109325 h 3234197"/>
              <a:gd name="connsiteX1" fmla="*/ 724939 w 1283479"/>
              <a:gd name="connsiteY1" fmla="*/ 0 h 3234197"/>
              <a:gd name="connsiteX2" fmla="*/ 1283479 w 1283479"/>
              <a:gd name="connsiteY2" fmla="*/ 3134025 h 3234197"/>
              <a:gd name="connsiteX3" fmla="*/ 737710 w 1283479"/>
              <a:gd name="connsiteY3" fmla="*/ 3198291 h 3234197"/>
              <a:gd name="connsiteX4" fmla="*/ 0 w 1283479"/>
              <a:gd name="connsiteY4" fmla="*/ 3109325 h 3234197"/>
              <a:gd name="connsiteX0" fmla="*/ 0 w 1310712"/>
              <a:gd name="connsiteY0" fmla="*/ 3040637 h 3234197"/>
              <a:gd name="connsiteX1" fmla="*/ 752172 w 1310712"/>
              <a:gd name="connsiteY1" fmla="*/ 0 h 3234197"/>
              <a:gd name="connsiteX2" fmla="*/ 1310712 w 1310712"/>
              <a:gd name="connsiteY2" fmla="*/ 3134025 h 3234197"/>
              <a:gd name="connsiteX3" fmla="*/ 764943 w 1310712"/>
              <a:gd name="connsiteY3" fmla="*/ 3198291 h 3234197"/>
              <a:gd name="connsiteX4" fmla="*/ 0 w 1310712"/>
              <a:gd name="connsiteY4" fmla="*/ 3040637 h 3234197"/>
              <a:gd name="connsiteX0" fmla="*/ 0 w 1332319"/>
              <a:gd name="connsiteY0" fmla="*/ 3059787 h 3234197"/>
              <a:gd name="connsiteX1" fmla="*/ 773779 w 1332319"/>
              <a:gd name="connsiteY1" fmla="*/ 0 h 3234197"/>
              <a:gd name="connsiteX2" fmla="*/ 1332319 w 1332319"/>
              <a:gd name="connsiteY2" fmla="*/ 3134025 h 3234197"/>
              <a:gd name="connsiteX3" fmla="*/ 786550 w 1332319"/>
              <a:gd name="connsiteY3" fmla="*/ 3198291 h 3234197"/>
              <a:gd name="connsiteX4" fmla="*/ 0 w 1332319"/>
              <a:gd name="connsiteY4" fmla="*/ 3059787 h 3234197"/>
              <a:gd name="connsiteX0" fmla="*/ 0 w 1332319"/>
              <a:gd name="connsiteY0" fmla="*/ 3059787 h 3234197"/>
              <a:gd name="connsiteX1" fmla="*/ 773779 w 1332319"/>
              <a:gd name="connsiteY1" fmla="*/ 0 h 3234197"/>
              <a:gd name="connsiteX2" fmla="*/ 1332319 w 1332319"/>
              <a:gd name="connsiteY2" fmla="*/ 3134025 h 3234197"/>
              <a:gd name="connsiteX3" fmla="*/ 786550 w 1332319"/>
              <a:gd name="connsiteY3" fmla="*/ 3198291 h 3234197"/>
              <a:gd name="connsiteX4" fmla="*/ 0 w 1332319"/>
              <a:gd name="connsiteY4" fmla="*/ 3059787 h 3234197"/>
              <a:gd name="connsiteX0" fmla="*/ 0 w 1332319"/>
              <a:gd name="connsiteY0" fmla="*/ 3059787 h 3234197"/>
              <a:gd name="connsiteX1" fmla="*/ 773779 w 1332319"/>
              <a:gd name="connsiteY1" fmla="*/ 0 h 3234197"/>
              <a:gd name="connsiteX2" fmla="*/ 1332319 w 1332319"/>
              <a:gd name="connsiteY2" fmla="*/ 3134025 h 3234197"/>
              <a:gd name="connsiteX3" fmla="*/ 786550 w 1332319"/>
              <a:gd name="connsiteY3" fmla="*/ 3198291 h 3234197"/>
              <a:gd name="connsiteX4" fmla="*/ 0 w 1332319"/>
              <a:gd name="connsiteY4" fmla="*/ 3059787 h 3234197"/>
              <a:gd name="connsiteX0" fmla="*/ 0 w 1332319"/>
              <a:gd name="connsiteY0" fmla="*/ 3059787 h 3234197"/>
              <a:gd name="connsiteX1" fmla="*/ 773779 w 1332319"/>
              <a:gd name="connsiteY1" fmla="*/ 0 h 3234197"/>
              <a:gd name="connsiteX2" fmla="*/ 1332319 w 1332319"/>
              <a:gd name="connsiteY2" fmla="*/ 3134025 h 3234197"/>
              <a:gd name="connsiteX3" fmla="*/ 786550 w 1332319"/>
              <a:gd name="connsiteY3" fmla="*/ 3198291 h 3234197"/>
              <a:gd name="connsiteX4" fmla="*/ 0 w 1332319"/>
              <a:gd name="connsiteY4" fmla="*/ 3059787 h 3234197"/>
              <a:gd name="connsiteX0" fmla="*/ 0 w 1332319"/>
              <a:gd name="connsiteY0" fmla="*/ 3059787 h 3198291"/>
              <a:gd name="connsiteX1" fmla="*/ 773779 w 1332319"/>
              <a:gd name="connsiteY1" fmla="*/ 0 h 3198291"/>
              <a:gd name="connsiteX2" fmla="*/ 1332319 w 1332319"/>
              <a:gd name="connsiteY2" fmla="*/ 3134025 h 3198291"/>
              <a:gd name="connsiteX3" fmla="*/ 786550 w 1332319"/>
              <a:gd name="connsiteY3" fmla="*/ 3198291 h 3198291"/>
              <a:gd name="connsiteX4" fmla="*/ 0 w 1332319"/>
              <a:gd name="connsiteY4" fmla="*/ 3059787 h 3198291"/>
              <a:gd name="connsiteX0" fmla="*/ 0 w 1332319"/>
              <a:gd name="connsiteY0" fmla="*/ 3059787 h 3225168"/>
              <a:gd name="connsiteX1" fmla="*/ 773779 w 1332319"/>
              <a:gd name="connsiteY1" fmla="*/ 0 h 3225168"/>
              <a:gd name="connsiteX2" fmla="*/ 1332319 w 1332319"/>
              <a:gd name="connsiteY2" fmla="*/ 3134025 h 3225168"/>
              <a:gd name="connsiteX3" fmla="*/ 786550 w 1332319"/>
              <a:gd name="connsiteY3" fmla="*/ 3198291 h 3225168"/>
              <a:gd name="connsiteX4" fmla="*/ 0 w 1332319"/>
              <a:gd name="connsiteY4" fmla="*/ 3059787 h 3225168"/>
              <a:gd name="connsiteX0" fmla="*/ 0 w 1332319"/>
              <a:gd name="connsiteY0" fmla="*/ 3059787 h 3230611"/>
              <a:gd name="connsiteX1" fmla="*/ 773779 w 1332319"/>
              <a:gd name="connsiteY1" fmla="*/ 0 h 3230611"/>
              <a:gd name="connsiteX2" fmla="*/ 1332319 w 1332319"/>
              <a:gd name="connsiteY2" fmla="*/ 3134025 h 3230611"/>
              <a:gd name="connsiteX3" fmla="*/ 786550 w 1332319"/>
              <a:gd name="connsiteY3" fmla="*/ 3198291 h 3230611"/>
              <a:gd name="connsiteX4" fmla="*/ 0 w 1332319"/>
              <a:gd name="connsiteY4" fmla="*/ 3059787 h 3230611"/>
              <a:gd name="connsiteX0" fmla="*/ 0 w 2200435"/>
              <a:gd name="connsiteY0" fmla="*/ 3059787 h 3198291"/>
              <a:gd name="connsiteX1" fmla="*/ 773779 w 2200435"/>
              <a:gd name="connsiteY1" fmla="*/ 0 h 3198291"/>
              <a:gd name="connsiteX2" fmla="*/ 2200435 w 2200435"/>
              <a:gd name="connsiteY2" fmla="*/ 2978459 h 3198291"/>
              <a:gd name="connsiteX3" fmla="*/ 786550 w 2200435"/>
              <a:gd name="connsiteY3" fmla="*/ 3198291 h 3198291"/>
              <a:gd name="connsiteX4" fmla="*/ 0 w 2200435"/>
              <a:gd name="connsiteY4" fmla="*/ 3059787 h 3198291"/>
              <a:gd name="connsiteX0" fmla="*/ 0 w 2200435"/>
              <a:gd name="connsiteY0" fmla="*/ 3059787 h 3556197"/>
              <a:gd name="connsiteX1" fmla="*/ 773779 w 2200435"/>
              <a:gd name="connsiteY1" fmla="*/ 0 h 3556197"/>
              <a:gd name="connsiteX2" fmla="*/ 2200435 w 2200435"/>
              <a:gd name="connsiteY2" fmla="*/ 2978459 h 3556197"/>
              <a:gd name="connsiteX3" fmla="*/ 0 w 2200435"/>
              <a:gd name="connsiteY3" fmla="*/ 3059787 h 3556197"/>
              <a:gd name="connsiteX0" fmla="*/ 0 w 2179293"/>
              <a:gd name="connsiteY0" fmla="*/ 3114107 h 3610517"/>
              <a:gd name="connsiteX1" fmla="*/ 752637 w 2179293"/>
              <a:gd name="connsiteY1" fmla="*/ 0 h 3610517"/>
              <a:gd name="connsiteX2" fmla="*/ 2179293 w 2179293"/>
              <a:gd name="connsiteY2" fmla="*/ 2978459 h 3610517"/>
              <a:gd name="connsiteX3" fmla="*/ 0 w 2179293"/>
              <a:gd name="connsiteY3" fmla="*/ 3114107 h 3610517"/>
              <a:gd name="connsiteX0" fmla="*/ 0 w 2179293"/>
              <a:gd name="connsiteY0" fmla="*/ 3114107 h 3488423"/>
              <a:gd name="connsiteX1" fmla="*/ 752637 w 2179293"/>
              <a:gd name="connsiteY1" fmla="*/ 0 h 3488423"/>
              <a:gd name="connsiteX2" fmla="*/ 2179293 w 2179293"/>
              <a:gd name="connsiteY2" fmla="*/ 2978459 h 3488423"/>
              <a:gd name="connsiteX3" fmla="*/ 0 w 2179293"/>
              <a:gd name="connsiteY3" fmla="*/ 3114107 h 3488423"/>
              <a:gd name="connsiteX0" fmla="*/ 0 w 2172404"/>
              <a:gd name="connsiteY0" fmla="*/ 3114107 h 3393199"/>
              <a:gd name="connsiteX1" fmla="*/ 752637 w 2172404"/>
              <a:gd name="connsiteY1" fmla="*/ 0 h 3393199"/>
              <a:gd name="connsiteX2" fmla="*/ 2172404 w 2172404"/>
              <a:gd name="connsiteY2" fmla="*/ 2883235 h 3393199"/>
              <a:gd name="connsiteX3" fmla="*/ 0 w 2172404"/>
              <a:gd name="connsiteY3" fmla="*/ 3114107 h 3393199"/>
              <a:gd name="connsiteX0" fmla="*/ 0 w 2172404"/>
              <a:gd name="connsiteY0" fmla="*/ 3114107 h 3376307"/>
              <a:gd name="connsiteX1" fmla="*/ 752637 w 2172404"/>
              <a:gd name="connsiteY1" fmla="*/ 0 h 3376307"/>
              <a:gd name="connsiteX2" fmla="*/ 2172404 w 2172404"/>
              <a:gd name="connsiteY2" fmla="*/ 2883235 h 3376307"/>
              <a:gd name="connsiteX3" fmla="*/ 0 w 2172404"/>
              <a:gd name="connsiteY3" fmla="*/ 3114107 h 337630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172404" h="3376307">
                <a:moveTo>
                  <a:pt x="0" y="3114107"/>
                </a:moveTo>
                <a:lnTo>
                  <a:pt x="752637" y="0"/>
                </a:lnTo>
                <a:lnTo>
                  <a:pt x="2172404" y="2883235"/>
                </a:lnTo>
                <a:cubicBezTo>
                  <a:pt x="1464175" y="3175182"/>
                  <a:pt x="775421" y="3376307"/>
                  <a:pt x="0" y="3114107"/>
                </a:cubicBezTo>
                <a:close/>
              </a:path>
            </a:pathLst>
          </a:custGeom>
          <a:solidFill>
            <a:srgbClr val="000000">
              <a:alpha val="0"/>
            </a:srgbClr>
          </a:solidFill>
          <a:ln>
            <a:solidFill>
              <a:srgbClr val="000000">
                <a:alpha val="0"/>
              </a:srgb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grpSp>
        <p:nvGrpSpPr>
          <p:cNvPr id="740" name="Группа 739"/>
          <p:cNvGrpSpPr/>
          <p:nvPr/>
        </p:nvGrpSpPr>
        <p:grpSpPr>
          <a:xfrm>
            <a:off x="4567664" y="2950423"/>
            <a:ext cx="2016842" cy="3222988"/>
            <a:chOff x="4567664" y="2950423"/>
            <a:chExt cx="2016842" cy="3222988"/>
          </a:xfrm>
          <a:solidFill>
            <a:srgbClr val="000000">
              <a:alpha val="0"/>
            </a:srgbClr>
          </a:solidFill>
        </p:grpSpPr>
        <p:sp>
          <p:nvSpPr>
            <p:cNvPr id="741" name="Полилиния 740">
              <a:hlinkClick r:id="rId8" action="ppaction://hlinksldjump"/>
            </p:cNvPr>
            <p:cNvSpPr/>
            <p:nvPr/>
          </p:nvSpPr>
          <p:spPr>
            <a:xfrm rot="19917974">
              <a:off x="5282695" y="2950423"/>
              <a:ext cx="1301811" cy="3222988"/>
            </a:xfrm>
            <a:custGeom>
              <a:avLst/>
              <a:gdLst>
                <a:gd name="connsiteX0" fmla="*/ 0 w 1111396"/>
                <a:gd name="connsiteY0" fmla="*/ 3146584 h 3146584"/>
                <a:gd name="connsiteX1" fmla="*/ 555698 w 1111396"/>
                <a:gd name="connsiteY1" fmla="*/ 0 h 3146584"/>
                <a:gd name="connsiteX2" fmla="*/ 1111396 w 1111396"/>
                <a:gd name="connsiteY2" fmla="*/ 3146584 h 3146584"/>
                <a:gd name="connsiteX3" fmla="*/ 0 w 1111396"/>
                <a:gd name="connsiteY3" fmla="*/ 3146584 h 3146584"/>
                <a:gd name="connsiteX0" fmla="*/ 0 w 1178136"/>
                <a:gd name="connsiteY0" fmla="*/ 3146584 h 3146728"/>
                <a:gd name="connsiteX1" fmla="*/ 555698 w 1178136"/>
                <a:gd name="connsiteY1" fmla="*/ 0 h 3146728"/>
                <a:gd name="connsiteX2" fmla="*/ 1178136 w 1178136"/>
                <a:gd name="connsiteY2" fmla="*/ 3146728 h 3146728"/>
                <a:gd name="connsiteX3" fmla="*/ 0 w 1178136"/>
                <a:gd name="connsiteY3" fmla="*/ 3146584 h 3146728"/>
                <a:gd name="connsiteX0" fmla="*/ 0 w 1309203"/>
                <a:gd name="connsiteY0" fmla="*/ 3103754 h 3146728"/>
                <a:gd name="connsiteX1" fmla="*/ 686765 w 1309203"/>
                <a:gd name="connsiteY1" fmla="*/ 0 h 3146728"/>
                <a:gd name="connsiteX2" fmla="*/ 1309203 w 1309203"/>
                <a:gd name="connsiteY2" fmla="*/ 3146728 h 3146728"/>
                <a:gd name="connsiteX3" fmla="*/ 0 w 1309203"/>
                <a:gd name="connsiteY3" fmla="*/ 3103754 h 3146728"/>
                <a:gd name="connsiteX0" fmla="*/ 0 w 1347377"/>
                <a:gd name="connsiteY0" fmla="*/ 3109325 h 3146728"/>
                <a:gd name="connsiteX1" fmla="*/ 724939 w 1347377"/>
                <a:gd name="connsiteY1" fmla="*/ 0 h 3146728"/>
                <a:gd name="connsiteX2" fmla="*/ 1347377 w 1347377"/>
                <a:gd name="connsiteY2" fmla="*/ 3146728 h 3146728"/>
                <a:gd name="connsiteX3" fmla="*/ 0 w 1347377"/>
                <a:gd name="connsiteY3" fmla="*/ 3109325 h 3146728"/>
                <a:gd name="connsiteX0" fmla="*/ 0 w 1347377"/>
                <a:gd name="connsiteY0" fmla="*/ 3109325 h 3146728"/>
                <a:gd name="connsiteX1" fmla="*/ 724939 w 1347377"/>
                <a:gd name="connsiteY1" fmla="*/ 0 h 3146728"/>
                <a:gd name="connsiteX2" fmla="*/ 1347377 w 1347377"/>
                <a:gd name="connsiteY2" fmla="*/ 3146728 h 3146728"/>
                <a:gd name="connsiteX3" fmla="*/ 674426 w 1347377"/>
                <a:gd name="connsiteY3" fmla="*/ 3123470 h 3146728"/>
                <a:gd name="connsiteX4" fmla="*/ 0 w 1347377"/>
                <a:gd name="connsiteY4" fmla="*/ 3109325 h 3146728"/>
                <a:gd name="connsiteX0" fmla="*/ 0 w 1347377"/>
                <a:gd name="connsiteY0" fmla="*/ 3109325 h 3170436"/>
                <a:gd name="connsiteX1" fmla="*/ 724939 w 1347377"/>
                <a:gd name="connsiteY1" fmla="*/ 0 h 3170436"/>
                <a:gd name="connsiteX2" fmla="*/ 1347377 w 1347377"/>
                <a:gd name="connsiteY2" fmla="*/ 3146728 h 3170436"/>
                <a:gd name="connsiteX3" fmla="*/ 710754 w 1347377"/>
                <a:gd name="connsiteY3" fmla="*/ 3170436 h 3170436"/>
                <a:gd name="connsiteX4" fmla="*/ 0 w 1347377"/>
                <a:gd name="connsiteY4" fmla="*/ 3109325 h 3170436"/>
                <a:gd name="connsiteX0" fmla="*/ 0 w 1347377"/>
                <a:gd name="connsiteY0" fmla="*/ 3109325 h 3198291"/>
                <a:gd name="connsiteX1" fmla="*/ 724939 w 1347377"/>
                <a:gd name="connsiteY1" fmla="*/ 0 h 3198291"/>
                <a:gd name="connsiteX2" fmla="*/ 1347377 w 1347377"/>
                <a:gd name="connsiteY2" fmla="*/ 3146728 h 3198291"/>
                <a:gd name="connsiteX3" fmla="*/ 737710 w 1347377"/>
                <a:gd name="connsiteY3" fmla="*/ 3198291 h 3198291"/>
                <a:gd name="connsiteX4" fmla="*/ 0 w 1347377"/>
                <a:gd name="connsiteY4" fmla="*/ 3109325 h 3198291"/>
                <a:gd name="connsiteX0" fmla="*/ 0 w 1347377"/>
                <a:gd name="connsiteY0" fmla="*/ 3109325 h 3230602"/>
                <a:gd name="connsiteX1" fmla="*/ 724939 w 1347377"/>
                <a:gd name="connsiteY1" fmla="*/ 0 h 3230602"/>
                <a:gd name="connsiteX2" fmla="*/ 1347377 w 1347377"/>
                <a:gd name="connsiteY2" fmla="*/ 3146728 h 3230602"/>
                <a:gd name="connsiteX3" fmla="*/ 737710 w 1347377"/>
                <a:gd name="connsiteY3" fmla="*/ 3198291 h 3230602"/>
                <a:gd name="connsiteX4" fmla="*/ 0 w 1347377"/>
                <a:gd name="connsiteY4" fmla="*/ 3109325 h 3230602"/>
                <a:gd name="connsiteX0" fmla="*/ 0 w 1347377"/>
                <a:gd name="connsiteY0" fmla="*/ 3109325 h 3198291"/>
                <a:gd name="connsiteX1" fmla="*/ 724939 w 1347377"/>
                <a:gd name="connsiteY1" fmla="*/ 0 h 3198291"/>
                <a:gd name="connsiteX2" fmla="*/ 1347377 w 1347377"/>
                <a:gd name="connsiteY2" fmla="*/ 3146728 h 3198291"/>
                <a:gd name="connsiteX3" fmla="*/ 737710 w 1347377"/>
                <a:gd name="connsiteY3" fmla="*/ 3198291 h 3198291"/>
                <a:gd name="connsiteX4" fmla="*/ 0 w 1347377"/>
                <a:gd name="connsiteY4" fmla="*/ 3109325 h 3198291"/>
                <a:gd name="connsiteX0" fmla="*/ 0 w 1347377"/>
                <a:gd name="connsiteY0" fmla="*/ 3109325 h 3212766"/>
                <a:gd name="connsiteX1" fmla="*/ 724939 w 1347377"/>
                <a:gd name="connsiteY1" fmla="*/ 0 h 3212766"/>
                <a:gd name="connsiteX2" fmla="*/ 1347377 w 1347377"/>
                <a:gd name="connsiteY2" fmla="*/ 3146728 h 3212766"/>
                <a:gd name="connsiteX3" fmla="*/ 737710 w 1347377"/>
                <a:gd name="connsiteY3" fmla="*/ 3198291 h 3212766"/>
                <a:gd name="connsiteX4" fmla="*/ 0 w 1347377"/>
                <a:gd name="connsiteY4" fmla="*/ 3109325 h 3212766"/>
                <a:gd name="connsiteX0" fmla="*/ 0 w 1347377"/>
                <a:gd name="connsiteY0" fmla="*/ 3109325 h 3198291"/>
                <a:gd name="connsiteX1" fmla="*/ 724939 w 1347377"/>
                <a:gd name="connsiteY1" fmla="*/ 0 h 3198291"/>
                <a:gd name="connsiteX2" fmla="*/ 1347377 w 1347377"/>
                <a:gd name="connsiteY2" fmla="*/ 3146728 h 3198291"/>
                <a:gd name="connsiteX3" fmla="*/ 737710 w 1347377"/>
                <a:gd name="connsiteY3" fmla="*/ 3198291 h 3198291"/>
                <a:gd name="connsiteX4" fmla="*/ 0 w 1347377"/>
                <a:gd name="connsiteY4" fmla="*/ 3109325 h 3198291"/>
                <a:gd name="connsiteX0" fmla="*/ 0 w 1347377"/>
                <a:gd name="connsiteY0" fmla="*/ 3109325 h 3215130"/>
                <a:gd name="connsiteX1" fmla="*/ 724939 w 1347377"/>
                <a:gd name="connsiteY1" fmla="*/ 0 h 3215130"/>
                <a:gd name="connsiteX2" fmla="*/ 1347377 w 1347377"/>
                <a:gd name="connsiteY2" fmla="*/ 3146728 h 3215130"/>
                <a:gd name="connsiteX3" fmla="*/ 737710 w 1347377"/>
                <a:gd name="connsiteY3" fmla="*/ 3198291 h 3215130"/>
                <a:gd name="connsiteX4" fmla="*/ 0 w 1347377"/>
                <a:gd name="connsiteY4" fmla="*/ 3109325 h 3215130"/>
                <a:gd name="connsiteX0" fmla="*/ 0 w 1347377"/>
                <a:gd name="connsiteY0" fmla="*/ 3109325 h 3198291"/>
                <a:gd name="connsiteX1" fmla="*/ 724939 w 1347377"/>
                <a:gd name="connsiteY1" fmla="*/ 0 h 3198291"/>
                <a:gd name="connsiteX2" fmla="*/ 1347377 w 1347377"/>
                <a:gd name="connsiteY2" fmla="*/ 3146728 h 3198291"/>
                <a:gd name="connsiteX3" fmla="*/ 737710 w 1347377"/>
                <a:gd name="connsiteY3" fmla="*/ 3198291 h 3198291"/>
                <a:gd name="connsiteX4" fmla="*/ 0 w 1347377"/>
                <a:gd name="connsiteY4" fmla="*/ 3109325 h 3198291"/>
                <a:gd name="connsiteX0" fmla="*/ 0 w 1283479"/>
                <a:gd name="connsiteY0" fmla="*/ 3109325 h 3198291"/>
                <a:gd name="connsiteX1" fmla="*/ 724939 w 1283479"/>
                <a:gd name="connsiteY1" fmla="*/ 0 h 3198291"/>
                <a:gd name="connsiteX2" fmla="*/ 1283479 w 1283479"/>
                <a:gd name="connsiteY2" fmla="*/ 3134025 h 3198291"/>
                <a:gd name="connsiteX3" fmla="*/ 737710 w 1283479"/>
                <a:gd name="connsiteY3" fmla="*/ 3198291 h 3198291"/>
                <a:gd name="connsiteX4" fmla="*/ 0 w 1283479"/>
                <a:gd name="connsiteY4" fmla="*/ 3109325 h 3198291"/>
                <a:gd name="connsiteX0" fmla="*/ 0 w 1283479"/>
                <a:gd name="connsiteY0" fmla="*/ 3109325 h 3225582"/>
                <a:gd name="connsiteX1" fmla="*/ 724939 w 1283479"/>
                <a:gd name="connsiteY1" fmla="*/ 0 h 3225582"/>
                <a:gd name="connsiteX2" fmla="*/ 1283479 w 1283479"/>
                <a:gd name="connsiteY2" fmla="*/ 3134025 h 3225582"/>
                <a:gd name="connsiteX3" fmla="*/ 737710 w 1283479"/>
                <a:gd name="connsiteY3" fmla="*/ 3198291 h 3225582"/>
                <a:gd name="connsiteX4" fmla="*/ 0 w 1283479"/>
                <a:gd name="connsiteY4" fmla="*/ 3109325 h 3225582"/>
                <a:gd name="connsiteX0" fmla="*/ 0 w 1283479"/>
                <a:gd name="connsiteY0" fmla="*/ 3109325 h 3234197"/>
                <a:gd name="connsiteX1" fmla="*/ 724939 w 1283479"/>
                <a:gd name="connsiteY1" fmla="*/ 0 h 3234197"/>
                <a:gd name="connsiteX2" fmla="*/ 1283479 w 1283479"/>
                <a:gd name="connsiteY2" fmla="*/ 3134025 h 3234197"/>
                <a:gd name="connsiteX3" fmla="*/ 737710 w 1283479"/>
                <a:gd name="connsiteY3" fmla="*/ 3198291 h 3234197"/>
                <a:gd name="connsiteX4" fmla="*/ 0 w 1283479"/>
                <a:gd name="connsiteY4" fmla="*/ 3109325 h 3234197"/>
                <a:gd name="connsiteX0" fmla="*/ 0 w 1310712"/>
                <a:gd name="connsiteY0" fmla="*/ 3040637 h 3234197"/>
                <a:gd name="connsiteX1" fmla="*/ 752172 w 1310712"/>
                <a:gd name="connsiteY1" fmla="*/ 0 h 3234197"/>
                <a:gd name="connsiteX2" fmla="*/ 1310712 w 1310712"/>
                <a:gd name="connsiteY2" fmla="*/ 3134025 h 3234197"/>
                <a:gd name="connsiteX3" fmla="*/ 764943 w 1310712"/>
                <a:gd name="connsiteY3" fmla="*/ 3198291 h 3234197"/>
                <a:gd name="connsiteX4" fmla="*/ 0 w 1310712"/>
                <a:gd name="connsiteY4" fmla="*/ 3040637 h 3234197"/>
                <a:gd name="connsiteX0" fmla="*/ 0 w 1332319"/>
                <a:gd name="connsiteY0" fmla="*/ 3059787 h 3234197"/>
                <a:gd name="connsiteX1" fmla="*/ 773779 w 1332319"/>
                <a:gd name="connsiteY1" fmla="*/ 0 h 3234197"/>
                <a:gd name="connsiteX2" fmla="*/ 1332319 w 1332319"/>
                <a:gd name="connsiteY2" fmla="*/ 3134025 h 3234197"/>
                <a:gd name="connsiteX3" fmla="*/ 786550 w 1332319"/>
                <a:gd name="connsiteY3" fmla="*/ 3198291 h 3234197"/>
                <a:gd name="connsiteX4" fmla="*/ 0 w 1332319"/>
                <a:gd name="connsiteY4" fmla="*/ 3059787 h 3234197"/>
                <a:gd name="connsiteX0" fmla="*/ 0 w 1332319"/>
                <a:gd name="connsiteY0" fmla="*/ 3059787 h 3234197"/>
                <a:gd name="connsiteX1" fmla="*/ 773779 w 1332319"/>
                <a:gd name="connsiteY1" fmla="*/ 0 h 3234197"/>
                <a:gd name="connsiteX2" fmla="*/ 1332319 w 1332319"/>
                <a:gd name="connsiteY2" fmla="*/ 3134025 h 3234197"/>
                <a:gd name="connsiteX3" fmla="*/ 786550 w 1332319"/>
                <a:gd name="connsiteY3" fmla="*/ 3198291 h 3234197"/>
                <a:gd name="connsiteX4" fmla="*/ 0 w 1332319"/>
                <a:gd name="connsiteY4" fmla="*/ 3059787 h 3234197"/>
                <a:gd name="connsiteX0" fmla="*/ 0 w 1332319"/>
                <a:gd name="connsiteY0" fmla="*/ 3059787 h 3234197"/>
                <a:gd name="connsiteX1" fmla="*/ 773779 w 1332319"/>
                <a:gd name="connsiteY1" fmla="*/ 0 h 3234197"/>
                <a:gd name="connsiteX2" fmla="*/ 1332319 w 1332319"/>
                <a:gd name="connsiteY2" fmla="*/ 3134025 h 3234197"/>
                <a:gd name="connsiteX3" fmla="*/ 786550 w 1332319"/>
                <a:gd name="connsiteY3" fmla="*/ 3198291 h 3234197"/>
                <a:gd name="connsiteX4" fmla="*/ 0 w 1332319"/>
                <a:gd name="connsiteY4" fmla="*/ 3059787 h 3234197"/>
                <a:gd name="connsiteX0" fmla="*/ 0 w 1332319"/>
                <a:gd name="connsiteY0" fmla="*/ 3059787 h 3234197"/>
                <a:gd name="connsiteX1" fmla="*/ 773779 w 1332319"/>
                <a:gd name="connsiteY1" fmla="*/ 0 h 3234197"/>
                <a:gd name="connsiteX2" fmla="*/ 1332319 w 1332319"/>
                <a:gd name="connsiteY2" fmla="*/ 3134025 h 3234197"/>
                <a:gd name="connsiteX3" fmla="*/ 786550 w 1332319"/>
                <a:gd name="connsiteY3" fmla="*/ 3198291 h 3234197"/>
                <a:gd name="connsiteX4" fmla="*/ 0 w 1332319"/>
                <a:gd name="connsiteY4" fmla="*/ 3059787 h 3234197"/>
                <a:gd name="connsiteX0" fmla="*/ 0 w 1332319"/>
                <a:gd name="connsiteY0" fmla="*/ 3059787 h 3198291"/>
                <a:gd name="connsiteX1" fmla="*/ 773779 w 1332319"/>
                <a:gd name="connsiteY1" fmla="*/ 0 h 3198291"/>
                <a:gd name="connsiteX2" fmla="*/ 1332319 w 1332319"/>
                <a:gd name="connsiteY2" fmla="*/ 3134025 h 3198291"/>
                <a:gd name="connsiteX3" fmla="*/ 786550 w 1332319"/>
                <a:gd name="connsiteY3" fmla="*/ 3198291 h 3198291"/>
                <a:gd name="connsiteX4" fmla="*/ 0 w 1332319"/>
                <a:gd name="connsiteY4" fmla="*/ 3059787 h 3198291"/>
                <a:gd name="connsiteX0" fmla="*/ 0 w 1332319"/>
                <a:gd name="connsiteY0" fmla="*/ 3059787 h 3225168"/>
                <a:gd name="connsiteX1" fmla="*/ 773779 w 1332319"/>
                <a:gd name="connsiteY1" fmla="*/ 0 h 3225168"/>
                <a:gd name="connsiteX2" fmla="*/ 1332319 w 1332319"/>
                <a:gd name="connsiteY2" fmla="*/ 3134025 h 3225168"/>
                <a:gd name="connsiteX3" fmla="*/ 786550 w 1332319"/>
                <a:gd name="connsiteY3" fmla="*/ 3198291 h 3225168"/>
                <a:gd name="connsiteX4" fmla="*/ 0 w 1332319"/>
                <a:gd name="connsiteY4" fmla="*/ 3059787 h 3225168"/>
                <a:gd name="connsiteX0" fmla="*/ 0 w 1332319"/>
                <a:gd name="connsiteY0" fmla="*/ 3059787 h 3230611"/>
                <a:gd name="connsiteX1" fmla="*/ 773779 w 1332319"/>
                <a:gd name="connsiteY1" fmla="*/ 0 h 3230611"/>
                <a:gd name="connsiteX2" fmla="*/ 1332319 w 1332319"/>
                <a:gd name="connsiteY2" fmla="*/ 3134025 h 3230611"/>
                <a:gd name="connsiteX3" fmla="*/ 786550 w 1332319"/>
                <a:gd name="connsiteY3" fmla="*/ 3198291 h 3230611"/>
                <a:gd name="connsiteX4" fmla="*/ 0 w 1332319"/>
                <a:gd name="connsiteY4" fmla="*/ 3059787 h 3230611"/>
                <a:gd name="connsiteX0" fmla="*/ 0 w 2200435"/>
                <a:gd name="connsiteY0" fmla="*/ 3059787 h 3198291"/>
                <a:gd name="connsiteX1" fmla="*/ 773779 w 2200435"/>
                <a:gd name="connsiteY1" fmla="*/ 0 h 3198291"/>
                <a:gd name="connsiteX2" fmla="*/ 2200435 w 2200435"/>
                <a:gd name="connsiteY2" fmla="*/ 2978459 h 3198291"/>
                <a:gd name="connsiteX3" fmla="*/ 786550 w 2200435"/>
                <a:gd name="connsiteY3" fmla="*/ 3198291 h 3198291"/>
                <a:gd name="connsiteX4" fmla="*/ 0 w 2200435"/>
                <a:gd name="connsiteY4" fmla="*/ 3059787 h 3198291"/>
                <a:gd name="connsiteX0" fmla="*/ 0 w 2200435"/>
                <a:gd name="connsiteY0" fmla="*/ 3059787 h 3556197"/>
                <a:gd name="connsiteX1" fmla="*/ 773779 w 2200435"/>
                <a:gd name="connsiteY1" fmla="*/ 0 h 3556197"/>
                <a:gd name="connsiteX2" fmla="*/ 2200435 w 2200435"/>
                <a:gd name="connsiteY2" fmla="*/ 2978459 h 3556197"/>
                <a:gd name="connsiteX3" fmla="*/ 0 w 2200435"/>
                <a:gd name="connsiteY3" fmla="*/ 3059787 h 3556197"/>
                <a:gd name="connsiteX0" fmla="*/ 0 w 2179293"/>
                <a:gd name="connsiteY0" fmla="*/ 3114107 h 3610517"/>
                <a:gd name="connsiteX1" fmla="*/ 752637 w 2179293"/>
                <a:gd name="connsiteY1" fmla="*/ 0 h 3610517"/>
                <a:gd name="connsiteX2" fmla="*/ 2179293 w 2179293"/>
                <a:gd name="connsiteY2" fmla="*/ 2978459 h 3610517"/>
                <a:gd name="connsiteX3" fmla="*/ 0 w 2179293"/>
                <a:gd name="connsiteY3" fmla="*/ 3114107 h 3610517"/>
                <a:gd name="connsiteX0" fmla="*/ 0 w 2179293"/>
                <a:gd name="connsiteY0" fmla="*/ 3114107 h 3488423"/>
                <a:gd name="connsiteX1" fmla="*/ 752637 w 2179293"/>
                <a:gd name="connsiteY1" fmla="*/ 0 h 3488423"/>
                <a:gd name="connsiteX2" fmla="*/ 2179293 w 2179293"/>
                <a:gd name="connsiteY2" fmla="*/ 2978459 h 3488423"/>
                <a:gd name="connsiteX3" fmla="*/ 0 w 2179293"/>
                <a:gd name="connsiteY3" fmla="*/ 3114107 h 3488423"/>
                <a:gd name="connsiteX0" fmla="*/ 0 w 2172404"/>
                <a:gd name="connsiteY0" fmla="*/ 3114107 h 3393199"/>
                <a:gd name="connsiteX1" fmla="*/ 752637 w 2172404"/>
                <a:gd name="connsiteY1" fmla="*/ 0 h 3393199"/>
                <a:gd name="connsiteX2" fmla="*/ 2172404 w 2172404"/>
                <a:gd name="connsiteY2" fmla="*/ 2883235 h 3393199"/>
                <a:gd name="connsiteX3" fmla="*/ 0 w 2172404"/>
                <a:gd name="connsiteY3" fmla="*/ 3114107 h 3393199"/>
                <a:gd name="connsiteX0" fmla="*/ 0 w 2172404"/>
                <a:gd name="connsiteY0" fmla="*/ 3114107 h 3376307"/>
                <a:gd name="connsiteX1" fmla="*/ 752637 w 2172404"/>
                <a:gd name="connsiteY1" fmla="*/ 0 h 3376307"/>
                <a:gd name="connsiteX2" fmla="*/ 2172404 w 2172404"/>
                <a:gd name="connsiteY2" fmla="*/ 2883235 h 3376307"/>
                <a:gd name="connsiteX3" fmla="*/ 0 w 2172404"/>
                <a:gd name="connsiteY3" fmla="*/ 3114107 h 3376307"/>
                <a:gd name="connsiteX0" fmla="*/ 263175 w 1419767"/>
                <a:gd name="connsiteY0" fmla="*/ 3285735 h 3547935"/>
                <a:gd name="connsiteX1" fmla="*/ 0 w 1419767"/>
                <a:gd name="connsiteY1" fmla="*/ 0 h 3547935"/>
                <a:gd name="connsiteX2" fmla="*/ 1419767 w 1419767"/>
                <a:gd name="connsiteY2" fmla="*/ 2883235 h 3547935"/>
                <a:gd name="connsiteX3" fmla="*/ 263175 w 1419767"/>
                <a:gd name="connsiteY3" fmla="*/ 3285735 h 3547935"/>
                <a:gd name="connsiteX0" fmla="*/ 263175 w 1189928"/>
                <a:gd name="connsiteY0" fmla="*/ 3285735 h 3547935"/>
                <a:gd name="connsiteX1" fmla="*/ 0 w 1189928"/>
                <a:gd name="connsiteY1" fmla="*/ 0 h 3547935"/>
                <a:gd name="connsiteX2" fmla="*/ 1189928 w 1189928"/>
                <a:gd name="connsiteY2" fmla="*/ 3047121 h 3547935"/>
                <a:gd name="connsiteX3" fmla="*/ 263175 w 1189928"/>
                <a:gd name="connsiteY3" fmla="*/ 3285735 h 3547935"/>
                <a:gd name="connsiteX0" fmla="*/ 263175 w 1189928"/>
                <a:gd name="connsiteY0" fmla="*/ 3285735 h 3547935"/>
                <a:gd name="connsiteX1" fmla="*/ 0 w 1189928"/>
                <a:gd name="connsiteY1" fmla="*/ 0 h 3547935"/>
                <a:gd name="connsiteX2" fmla="*/ 1189928 w 1189928"/>
                <a:gd name="connsiteY2" fmla="*/ 3047121 h 3547935"/>
                <a:gd name="connsiteX3" fmla="*/ 263175 w 1189928"/>
                <a:gd name="connsiteY3" fmla="*/ 3285735 h 3547935"/>
                <a:gd name="connsiteX0" fmla="*/ 263175 w 1189928"/>
                <a:gd name="connsiteY0" fmla="*/ 3285735 h 3285735"/>
                <a:gd name="connsiteX1" fmla="*/ 0 w 1189928"/>
                <a:gd name="connsiteY1" fmla="*/ 0 h 3285735"/>
                <a:gd name="connsiteX2" fmla="*/ 1189928 w 1189928"/>
                <a:gd name="connsiteY2" fmla="*/ 3047121 h 3285735"/>
                <a:gd name="connsiteX3" fmla="*/ 263175 w 1189928"/>
                <a:gd name="connsiteY3" fmla="*/ 3285735 h 3285735"/>
                <a:gd name="connsiteX0" fmla="*/ 263175 w 1189928"/>
                <a:gd name="connsiteY0" fmla="*/ 3285735 h 3517185"/>
                <a:gd name="connsiteX1" fmla="*/ 0 w 1189928"/>
                <a:gd name="connsiteY1" fmla="*/ 0 h 3517185"/>
                <a:gd name="connsiteX2" fmla="*/ 1189928 w 1189928"/>
                <a:gd name="connsiteY2" fmla="*/ 3047121 h 3517185"/>
                <a:gd name="connsiteX3" fmla="*/ 263175 w 1189928"/>
                <a:gd name="connsiteY3" fmla="*/ 3285735 h 3517185"/>
                <a:gd name="connsiteX0" fmla="*/ 263175 w 1205876"/>
                <a:gd name="connsiteY0" fmla="*/ 3285735 h 3423753"/>
                <a:gd name="connsiteX1" fmla="*/ 0 w 1205876"/>
                <a:gd name="connsiteY1" fmla="*/ 0 h 3423753"/>
                <a:gd name="connsiteX2" fmla="*/ 1205876 w 1205876"/>
                <a:gd name="connsiteY2" fmla="*/ 2953689 h 3423753"/>
                <a:gd name="connsiteX3" fmla="*/ 263175 w 1205876"/>
                <a:gd name="connsiteY3" fmla="*/ 3285735 h 3423753"/>
                <a:gd name="connsiteX0" fmla="*/ 263175 w 1205876"/>
                <a:gd name="connsiteY0" fmla="*/ 3285735 h 3369913"/>
                <a:gd name="connsiteX1" fmla="*/ 0 w 1205876"/>
                <a:gd name="connsiteY1" fmla="*/ 0 h 3369913"/>
                <a:gd name="connsiteX2" fmla="*/ 1205876 w 1205876"/>
                <a:gd name="connsiteY2" fmla="*/ 2953689 h 3369913"/>
                <a:gd name="connsiteX3" fmla="*/ 263175 w 1205876"/>
                <a:gd name="connsiteY3" fmla="*/ 3285735 h 3369913"/>
                <a:gd name="connsiteX0" fmla="*/ 154497 w 1205876"/>
                <a:gd name="connsiteY0" fmla="*/ 3226447 h 3369913"/>
                <a:gd name="connsiteX1" fmla="*/ 0 w 1205876"/>
                <a:gd name="connsiteY1" fmla="*/ 0 h 3369913"/>
                <a:gd name="connsiteX2" fmla="*/ 1205876 w 1205876"/>
                <a:gd name="connsiteY2" fmla="*/ 2953689 h 3369913"/>
                <a:gd name="connsiteX3" fmla="*/ 154497 w 1205876"/>
                <a:gd name="connsiteY3" fmla="*/ 3226447 h 3369913"/>
                <a:gd name="connsiteX0" fmla="*/ 164677 w 1205876"/>
                <a:gd name="connsiteY0" fmla="*/ 3234310 h 3369913"/>
                <a:gd name="connsiteX1" fmla="*/ 0 w 1205876"/>
                <a:gd name="connsiteY1" fmla="*/ 0 h 3369913"/>
                <a:gd name="connsiteX2" fmla="*/ 1205876 w 1205876"/>
                <a:gd name="connsiteY2" fmla="*/ 2953689 h 3369913"/>
                <a:gd name="connsiteX3" fmla="*/ 164677 w 1205876"/>
                <a:gd name="connsiteY3" fmla="*/ 3234310 h 3369913"/>
                <a:gd name="connsiteX0" fmla="*/ 164677 w 1205876"/>
                <a:gd name="connsiteY0" fmla="*/ 3234310 h 3369913"/>
                <a:gd name="connsiteX1" fmla="*/ 0 w 1205876"/>
                <a:gd name="connsiteY1" fmla="*/ 0 h 3369913"/>
                <a:gd name="connsiteX2" fmla="*/ 1205876 w 1205876"/>
                <a:gd name="connsiteY2" fmla="*/ 2953689 h 3369913"/>
                <a:gd name="connsiteX3" fmla="*/ 164677 w 1205876"/>
                <a:gd name="connsiteY3" fmla="*/ 3234310 h 3369913"/>
                <a:gd name="connsiteX0" fmla="*/ 164677 w 1329323"/>
                <a:gd name="connsiteY0" fmla="*/ 3234310 h 3770633"/>
                <a:gd name="connsiteX1" fmla="*/ 0 w 1329323"/>
                <a:gd name="connsiteY1" fmla="*/ 0 h 3770633"/>
                <a:gd name="connsiteX2" fmla="*/ 1205876 w 1329323"/>
                <a:gd name="connsiteY2" fmla="*/ 2953689 h 3770633"/>
                <a:gd name="connsiteX3" fmla="*/ 740685 w 1329323"/>
                <a:gd name="connsiteY3" fmla="*/ 3217939 h 3770633"/>
                <a:gd name="connsiteX4" fmla="*/ 164677 w 1329323"/>
                <a:gd name="connsiteY4" fmla="*/ 3234310 h 3770633"/>
                <a:gd name="connsiteX0" fmla="*/ 224722 w 1329323"/>
                <a:gd name="connsiteY0" fmla="*/ 3250940 h 3787263"/>
                <a:gd name="connsiteX1" fmla="*/ 0 w 1329323"/>
                <a:gd name="connsiteY1" fmla="*/ 0 h 3787263"/>
                <a:gd name="connsiteX2" fmla="*/ 1205876 w 1329323"/>
                <a:gd name="connsiteY2" fmla="*/ 2953689 h 3787263"/>
                <a:gd name="connsiteX3" fmla="*/ 740685 w 1329323"/>
                <a:gd name="connsiteY3" fmla="*/ 3217939 h 3787263"/>
                <a:gd name="connsiteX4" fmla="*/ 224722 w 1329323"/>
                <a:gd name="connsiteY4" fmla="*/ 3250940 h 3787263"/>
                <a:gd name="connsiteX0" fmla="*/ 169592 w 1329323"/>
                <a:gd name="connsiteY0" fmla="*/ 3199444 h 3735767"/>
                <a:gd name="connsiteX1" fmla="*/ 0 w 1329323"/>
                <a:gd name="connsiteY1" fmla="*/ 0 h 3735767"/>
                <a:gd name="connsiteX2" fmla="*/ 1205876 w 1329323"/>
                <a:gd name="connsiteY2" fmla="*/ 2953689 h 3735767"/>
                <a:gd name="connsiteX3" fmla="*/ 740685 w 1329323"/>
                <a:gd name="connsiteY3" fmla="*/ 3217939 h 3735767"/>
                <a:gd name="connsiteX4" fmla="*/ 169592 w 1329323"/>
                <a:gd name="connsiteY4" fmla="*/ 3199444 h 3735767"/>
                <a:gd name="connsiteX0" fmla="*/ 169592 w 1329323"/>
                <a:gd name="connsiteY0" fmla="*/ 3199444 h 3490012"/>
                <a:gd name="connsiteX1" fmla="*/ 0 w 1329323"/>
                <a:gd name="connsiteY1" fmla="*/ 0 h 3490012"/>
                <a:gd name="connsiteX2" fmla="*/ 1205876 w 1329323"/>
                <a:gd name="connsiteY2" fmla="*/ 2953689 h 3490012"/>
                <a:gd name="connsiteX3" fmla="*/ 740685 w 1329323"/>
                <a:gd name="connsiteY3" fmla="*/ 3217939 h 3490012"/>
                <a:gd name="connsiteX4" fmla="*/ 169592 w 1329323"/>
                <a:gd name="connsiteY4" fmla="*/ 3199444 h 3490012"/>
                <a:gd name="connsiteX0" fmla="*/ 169592 w 1329323"/>
                <a:gd name="connsiteY0" fmla="*/ 3199444 h 3490012"/>
                <a:gd name="connsiteX1" fmla="*/ 0 w 1329323"/>
                <a:gd name="connsiteY1" fmla="*/ 0 h 3490012"/>
                <a:gd name="connsiteX2" fmla="*/ 1205876 w 1329323"/>
                <a:gd name="connsiteY2" fmla="*/ 2953689 h 3490012"/>
                <a:gd name="connsiteX3" fmla="*/ 710794 w 1329323"/>
                <a:gd name="connsiteY3" fmla="*/ 3154400 h 3490012"/>
                <a:gd name="connsiteX4" fmla="*/ 169592 w 1329323"/>
                <a:gd name="connsiteY4" fmla="*/ 3199444 h 3490012"/>
                <a:gd name="connsiteX0" fmla="*/ 169592 w 1329323"/>
                <a:gd name="connsiteY0" fmla="*/ 3199444 h 3686219"/>
                <a:gd name="connsiteX1" fmla="*/ 0 w 1329323"/>
                <a:gd name="connsiteY1" fmla="*/ 0 h 3686219"/>
                <a:gd name="connsiteX2" fmla="*/ 1205876 w 1329323"/>
                <a:gd name="connsiteY2" fmla="*/ 2953689 h 3686219"/>
                <a:gd name="connsiteX3" fmla="*/ 710794 w 1329323"/>
                <a:gd name="connsiteY3" fmla="*/ 3154400 h 3686219"/>
                <a:gd name="connsiteX4" fmla="*/ 169592 w 1329323"/>
                <a:gd name="connsiteY4" fmla="*/ 3199444 h 3686219"/>
                <a:gd name="connsiteX0" fmla="*/ 169592 w 1329323"/>
                <a:gd name="connsiteY0" fmla="*/ 3199444 h 3490012"/>
                <a:gd name="connsiteX1" fmla="*/ 0 w 1329323"/>
                <a:gd name="connsiteY1" fmla="*/ 0 h 3490012"/>
                <a:gd name="connsiteX2" fmla="*/ 1205876 w 1329323"/>
                <a:gd name="connsiteY2" fmla="*/ 2953689 h 3490012"/>
                <a:gd name="connsiteX3" fmla="*/ 710794 w 1329323"/>
                <a:gd name="connsiteY3" fmla="*/ 3154400 h 3490012"/>
                <a:gd name="connsiteX4" fmla="*/ 169592 w 1329323"/>
                <a:gd name="connsiteY4" fmla="*/ 3199444 h 3490012"/>
                <a:gd name="connsiteX0" fmla="*/ 169592 w 1329323"/>
                <a:gd name="connsiteY0" fmla="*/ 3199444 h 3490012"/>
                <a:gd name="connsiteX1" fmla="*/ 0 w 1329323"/>
                <a:gd name="connsiteY1" fmla="*/ 0 h 3490012"/>
                <a:gd name="connsiteX2" fmla="*/ 1205876 w 1329323"/>
                <a:gd name="connsiteY2" fmla="*/ 2953689 h 3490012"/>
                <a:gd name="connsiteX3" fmla="*/ 710794 w 1329323"/>
                <a:gd name="connsiteY3" fmla="*/ 3154400 h 3490012"/>
                <a:gd name="connsiteX4" fmla="*/ 169592 w 1329323"/>
                <a:gd name="connsiteY4" fmla="*/ 3199444 h 3490012"/>
                <a:gd name="connsiteX0" fmla="*/ 169592 w 1234141"/>
                <a:gd name="connsiteY0" fmla="*/ 3199444 h 3691726"/>
                <a:gd name="connsiteX1" fmla="*/ 0 w 1234141"/>
                <a:gd name="connsiteY1" fmla="*/ 0 h 3691726"/>
                <a:gd name="connsiteX2" fmla="*/ 1205876 w 1234141"/>
                <a:gd name="connsiteY2" fmla="*/ 2953689 h 3691726"/>
                <a:gd name="connsiteX3" fmla="*/ 169592 w 1234141"/>
                <a:gd name="connsiteY3" fmla="*/ 3199444 h 3691726"/>
                <a:gd name="connsiteX0" fmla="*/ 169592 w 1191221"/>
                <a:gd name="connsiteY0" fmla="*/ 3199444 h 3691726"/>
                <a:gd name="connsiteX1" fmla="*/ 0 w 1191221"/>
                <a:gd name="connsiteY1" fmla="*/ 0 h 3691726"/>
                <a:gd name="connsiteX2" fmla="*/ 1162956 w 1191221"/>
                <a:gd name="connsiteY2" fmla="*/ 3028162 h 3691726"/>
                <a:gd name="connsiteX3" fmla="*/ 169592 w 1191221"/>
                <a:gd name="connsiteY3" fmla="*/ 3199444 h 3691726"/>
                <a:gd name="connsiteX0" fmla="*/ 169592 w 1162956"/>
                <a:gd name="connsiteY0" fmla="*/ 3199444 h 3691726"/>
                <a:gd name="connsiteX1" fmla="*/ 0 w 1162956"/>
                <a:gd name="connsiteY1" fmla="*/ 0 h 3691726"/>
                <a:gd name="connsiteX2" fmla="*/ 1162956 w 1162956"/>
                <a:gd name="connsiteY2" fmla="*/ 3028162 h 3691726"/>
                <a:gd name="connsiteX3" fmla="*/ 169592 w 1162956"/>
                <a:gd name="connsiteY3" fmla="*/ 3199444 h 3691726"/>
                <a:gd name="connsiteX0" fmla="*/ 169592 w 1167814"/>
                <a:gd name="connsiteY0" fmla="*/ 3199444 h 3217681"/>
                <a:gd name="connsiteX1" fmla="*/ 0 w 1167814"/>
                <a:gd name="connsiteY1" fmla="*/ 0 h 3217681"/>
                <a:gd name="connsiteX2" fmla="*/ 1162956 w 1167814"/>
                <a:gd name="connsiteY2" fmla="*/ 3028162 h 3217681"/>
                <a:gd name="connsiteX3" fmla="*/ 169592 w 1167814"/>
                <a:gd name="connsiteY3" fmla="*/ 3199444 h 3217681"/>
                <a:gd name="connsiteX0" fmla="*/ 169592 w 1162956"/>
                <a:gd name="connsiteY0" fmla="*/ 3199444 h 3199444"/>
                <a:gd name="connsiteX1" fmla="*/ 0 w 1162956"/>
                <a:gd name="connsiteY1" fmla="*/ 0 h 3199444"/>
                <a:gd name="connsiteX2" fmla="*/ 1162956 w 1162956"/>
                <a:gd name="connsiteY2" fmla="*/ 3028162 h 3199444"/>
                <a:gd name="connsiteX3" fmla="*/ 169592 w 1162956"/>
                <a:gd name="connsiteY3" fmla="*/ 3199444 h 3199444"/>
                <a:gd name="connsiteX0" fmla="*/ 169592 w 1162956"/>
                <a:gd name="connsiteY0" fmla="*/ 3199444 h 3199444"/>
                <a:gd name="connsiteX1" fmla="*/ 0 w 1162956"/>
                <a:gd name="connsiteY1" fmla="*/ 0 h 3199444"/>
                <a:gd name="connsiteX2" fmla="*/ 1162956 w 1162956"/>
                <a:gd name="connsiteY2" fmla="*/ 3028162 h 3199444"/>
                <a:gd name="connsiteX3" fmla="*/ 169592 w 1162956"/>
                <a:gd name="connsiteY3" fmla="*/ 3199444 h 3199444"/>
                <a:gd name="connsiteX0" fmla="*/ 203965 w 1162956"/>
                <a:gd name="connsiteY0" fmla="*/ 3261584 h 3261584"/>
                <a:gd name="connsiteX1" fmla="*/ 0 w 1162956"/>
                <a:gd name="connsiteY1" fmla="*/ 0 h 3261584"/>
                <a:gd name="connsiteX2" fmla="*/ 1162956 w 1162956"/>
                <a:gd name="connsiteY2" fmla="*/ 3028162 h 3261584"/>
                <a:gd name="connsiteX3" fmla="*/ 203965 w 1162956"/>
                <a:gd name="connsiteY3" fmla="*/ 3261584 h 3261584"/>
                <a:gd name="connsiteX0" fmla="*/ 203965 w 1162956"/>
                <a:gd name="connsiteY0" fmla="*/ 3261584 h 3261584"/>
                <a:gd name="connsiteX1" fmla="*/ 0 w 1162956"/>
                <a:gd name="connsiteY1" fmla="*/ 0 h 3261584"/>
                <a:gd name="connsiteX2" fmla="*/ 1162956 w 1162956"/>
                <a:gd name="connsiteY2" fmla="*/ 3028162 h 3261584"/>
                <a:gd name="connsiteX3" fmla="*/ 203965 w 1162956"/>
                <a:gd name="connsiteY3" fmla="*/ 3261584 h 3261584"/>
                <a:gd name="connsiteX0" fmla="*/ 203965 w 1162956"/>
                <a:gd name="connsiteY0" fmla="*/ 3261584 h 3261584"/>
                <a:gd name="connsiteX1" fmla="*/ 0 w 1162956"/>
                <a:gd name="connsiteY1" fmla="*/ 0 h 3261584"/>
                <a:gd name="connsiteX2" fmla="*/ 1162956 w 1162956"/>
                <a:gd name="connsiteY2" fmla="*/ 3028162 h 3261584"/>
                <a:gd name="connsiteX3" fmla="*/ 203965 w 1162956"/>
                <a:gd name="connsiteY3" fmla="*/ 3261584 h 3261584"/>
                <a:gd name="connsiteX0" fmla="*/ 203965 w 1162956"/>
                <a:gd name="connsiteY0" fmla="*/ 3261584 h 3261584"/>
                <a:gd name="connsiteX1" fmla="*/ 0 w 1162956"/>
                <a:gd name="connsiteY1" fmla="*/ 0 h 3261584"/>
                <a:gd name="connsiteX2" fmla="*/ 1162956 w 1162956"/>
                <a:gd name="connsiteY2" fmla="*/ 3028162 h 3261584"/>
                <a:gd name="connsiteX3" fmla="*/ 203965 w 1162956"/>
                <a:gd name="connsiteY3" fmla="*/ 3261584 h 3261584"/>
                <a:gd name="connsiteX0" fmla="*/ 203965 w 1162956"/>
                <a:gd name="connsiteY0" fmla="*/ 3261584 h 3317946"/>
                <a:gd name="connsiteX1" fmla="*/ 0 w 1162956"/>
                <a:gd name="connsiteY1" fmla="*/ 0 h 3317946"/>
                <a:gd name="connsiteX2" fmla="*/ 1162956 w 1162956"/>
                <a:gd name="connsiteY2" fmla="*/ 3028162 h 3317946"/>
                <a:gd name="connsiteX3" fmla="*/ 203965 w 1162956"/>
                <a:gd name="connsiteY3" fmla="*/ 3261584 h 3317946"/>
                <a:gd name="connsiteX0" fmla="*/ 203965 w 1162956"/>
                <a:gd name="connsiteY0" fmla="*/ 3261584 h 3317946"/>
                <a:gd name="connsiteX1" fmla="*/ 0 w 1162956"/>
                <a:gd name="connsiteY1" fmla="*/ 0 h 3317946"/>
                <a:gd name="connsiteX2" fmla="*/ 1162956 w 1162956"/>
                <a:gd name="connsiteY2" fmla="*/ 3028162 h 3317946"/>
                <a:gd name="connsiteX3" fmla="*/ 203965 w 1162956"/>
                <a:gd name="connsiteY3" fmla="*/ 3261584 h 3317946"/>
                <a:gd name="connsiteX0" fmla="*/ 203965 w 1162956"/>
                <a:gd name="connsiteY0" fmla="*/ 3261584 h 3261584"/>
                <a:gd name="connsiteX1" fmla="*/ 0 w 1162956"/>
                <a:gd name="connsiteY1" fmla="*/ 0 h 3261584"/>
                <a:gd name="connsiteX2" fmla="*/ 1162956 w 1162956"/>
                <a:gd name="connsiteY2" fmla="*/ 3028162 h 3261584"/>
                <a:gd name="connsiteX3" fmla="*/ 203965 w 1162956"/>
                <a:gd name="connsiteY3" fmla="*/ 3261584 h 3261584"/>
                <a:gd name="connsiteX0" fmla="*/ 306331 w 1265322"/>
                <a:gd name="connsiteY0" fmla="*/ 3207184 h 3207184"/>
                <a:gd name="connsiteX1" fmla="*/ 0 w 1265322"/>
                <a:gd name="connsiteY1" fmla="*/ 0 h 3207184"/>
                <a:gd name="connsiteX2" fmla="*/ 1265322 w 1265322"/>
                <a:gd name="connsiteY2" fmla="*/ 2973762 h 3207184"/>
                <a:gd name="connsiteX3" fmla="*/ 306331 w 1265322"/>
                <a:gd name="connsiteY3" fmla="*/ 3207184 h 3207184"/>
                <a:gd name="connsiteX0" fmla="*/ 267927 w 1226918"/>
                <a:gd name="connsiteY0" fmla="*/ 3222988 h 3222988"/>
                <a:gd name="connsiteX1" fmla="*/ 0 w 1226918"/>
                <a:gd name="connsiteY1" fmla="*/ 0 h 3222988"/>
                <a:gd name="connsiteX2" fmla="*/ 1226918 w 1226918"/>
                <a:gd name="connsiteY2" fmla="*/ 2989566 h 3222988"/>
                <a:gd name="connsiteX3" fmla="*/ 267927 w 1226918"/>
                <a:gd name="connsiteY3" fmla="*/ 3222988 h 3222988"/>
                <a:gd name="connsiteX0" fmla="*/ 267927 w 1226918"/>
                <a:gd name="connsiteY0" fmla="*/ 3222988 h 3222988"/>
                <a:gd name="connsiteX1" fmla="*/ 0 w 1226918"/>
                <a:gd name="connsiteY1" fmla="*/ 0 h 3222988"/>
                <a:gd name="connsiteX2" fmla="*/ 1226918 w 1226918"/>
                <a:gd name="connsiteY2" fmla="*/ 2989566 h 3222988"/>
                <a:gd name="connsiteX3" fmla="*/ 267927 w 1226918"/>
                <a:gd name="connsiteY3" fmla="*/ 3222988 h 32229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6918" h="3222988">
                  <a:moveTo>
                    <a:pt x="267927" y="3222988"/>
                  </a:moveTo>
                  <a:cubicBezTo>
                    <a:pt x="178618" y="2148659"/>
                    <a:pt x="36437" y="1018672"/>
                    <a:pt x="0" y="0"/>
                  </a:cubicBezTo>
                  <a:lnTo>
                    <a:pt x="1226918" y="2989566"/>
                  </a:lnTo>
                  <a:cubicBezTo>
                    <a:pt x="318736" y="3210066"/>
                    <a:pt x="1163420" y="3031443"/>
                    <a:pt x="267927" y="3222988"/>
                  </a:cubicBezTo>
                  <a:close/>
                </a:path>
              </a:pathLst>
            </a:custGeom>
            <a:grpFill/>
            <a:ln>
              <a:solidFill>
                <a:srgbClr val="000000">
                  <a:alpha val="0"/>
                </a:srgbClr>
              </a:solidFill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742" name="Прямая соединительная линия 741"/>
            <p:cNvCxnSpPr/>
            <p:nvPr/>
          </p:nvCxnSpPr>
          <p:spPr>
            <a:xfrm rot="16200000" flipH="1">
              <a:off x="4110755" y="3896449"/>
              <a:ext cx="2704106" cy="1790287"/>
            </a:xfrm>
            <a:prstGeom prst="line">
              <a:avLst/>
            </a:prstGeom>
            <a:grpFill/>
            <a:ln>
              <a:solidFill>
                <a:srgbClr val="000000">
                  <a:alpha val="0"/>
                </a:srgbClr>
              </a:solidFill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</p:cxnSp>
      </p:grpSp>
      <p:sp>
        <p:nvSpPr>
          <p:cNvPr id="743" name="Полилиния 742">
            <a:hlinkClick r:id="rId9" action="ppaction://hlinksldjump"/>
          </p:cNvPr>
          <p:cNvSpPr/>
          <p:nvPr/>
        </p:nvSpPr>
        <p:spPr>
          <a:xfrm rot="5732057">
            <a:off x="1895112" y="1445796"/>
            <a:ext cx="2047732" cy="3350248"/>
          </a:xfrm>
          <a:custGeom>
            <a:avLst/>
            <a:gdLst>
              <a:gd name="connsiteX0" fmla="*/ 0 w 1111396"/>
              <a:gd name="connsiteY0" fmla="*/ 3146584 h 3146584"/>
              <a:gd name="connsiteX1" fmla="*/ 555698 w 1111396"/>
              <a:gd name="connsiteY1" fmla="*/ 0 h 3146584"/>
              <a:gd name="connsiteX2" fmla="*/ 1111396 w 1111396"/>
              <a:gd name="connsiteY2" fmla="*/ 3146584 h 3146584"/>
              <a:gd name="connsiteX3" fmla="*/ 0 w 1111396"/>
              <a:gd name="connsiteY3" fmla="*/ 3146584 h 3146584"/>
              <a:gd name="connsiteX0" fmla="*/ 0 w 1178136"/>
              <a:gd name="connsiteY0" fmla="*/ 3146584 h 3146728"/>
              <a:gd name="connsiteX1" fmla="*/ 555698 w 1178136"/>
              <a:gd name="connsiteY1" fmla="*/ 0 h 3146728"/>
              <a:gd name="connsiteX2" fmla="*/ 1178136 w 1178136"/>
              <a:gd name="connsiteY2" fmla="*/ 3146728 h 3146728"/>
              <a:gd name="connsiteX3" fmla="*/ 0 w 1178136"/>
              <a:gd name="connsiteY3" fmla="*/ 3146584 h 3146728"/>
              <a:gd name="connsiteX0" fmla="*/ 0 w 1309203"/>
              <a:gd name="connsiteY0" fmla="*/ 3103754 h 3146728"/>
              <a:gd name="connsiteX1" fmla="*/ 686765 w 1309203"/>
              <a:gd name="connsiteY1" fmla="*/ 0 h 3146728"/>
              <a:gd name="connsiteX2" fmla="*/ 1309203 w 1309203"/>
              <a:gd name="connsiteY2" fmla="*/ 3146728 h 3146728"/>
              <a:gd name="connsiteX3" fmla="*/ 0 w 1309203"/>
              <a:gd name="connsiteY3" fmla="*/ 3103754 h 3146728"/>
              <a:gd name="connsiteX0" fmla="*/ 0 w 1347377"/>
              <a:gd name="connsiteY0" fmla="*/ 3109325 h 3146728"/>
              <a:gd name="connsiteX1" fmla="*/ 724939 w 1347377"/>
              <a:gd name="connsiteY1" fmla="*/ 0 h 3146728"/>
              <a:gd name="connsiteX2" fmla="*/ 1347377 w 1347377"/>
              <a:gd name="connsiteY2" fmla="*/ 3146728 h 3146728"/>
              <a:gd name="connsiteX3" fmla="*/ 0 w 1347377"/>
              <a:gd name="connsiteY3" fmla="*/ 3109325 h 3146728"/>
              <a:gd name="connsiteX0" fmla="*/ 0 w 1347377"/>
              <a:gd name="connsiteY0" fmla="*/ 3109325 h 3146728"/>
              <a:gd name="connsiteX1" fmla="*/ 724939 w 1347377"/>
              <a:gd name="connsiteY1" fmla="*/ 0 h 3146728"/>
              <a:gd name="connsiteX2" fmla="*/ 1347377 w 1347377"/>
              <a:gd name="connsiteY2" fmla="*/ 3146728 h 3146728"/>
              <a:gd name="connsiteX3" fmla="*/ 674426 w 1347377"/>
              <a:gd name="connsiteY3" fmla="*/ 3123470 h 3146728"/>
              <a:gd name="connsiteX4" fmla="*/ 0 w 1347377"/>
              <a:gd name="connsiteY4" fmla="*/ 3109325 h 3146728"/>
              <a:gd name="connsiteX0" fmla="*/ 0 w 1347377"/>
              <a:gd name="connsiteY0" fmla="*/ 3109325 h 3170436"/>
              <a:gd name="connsiteX1" fmla="*/ 724939 w 1347377"/>
              <a:gd name="connsiteY1" fmla="*/ 0 h 3170436"/>
              <a:gd name="connsiteX2" fmla="*/ 1347377 w 1347377"/>
              <a:gd name="connsiteY2" fmla="*/ 3146728 h 3170436"/>
              <a:gd name="connsiteX3" fmla="*/ 710754 w 1347377"/>
              <a:gd name="connsiteY3" fmla="*/ 3170436 h 3170436"/>
              <a:gd name="connsiteX4" fmla="*/ 0 w 1347377"/>
              <a:gd name="connsiteY4" fmla="*/ 3109325 h 3170436"/>
              <a:gd name="connsiteX0" fmla="*/ 0 w 1347377"/>
              <a:gd name="connsiteY0" fmla="*/ 3109325 h 3198291"/>
              <a:gd name="connsiteX1" fmla="*/ 724939 w 1347377"/>
              <a:gd name="connsiteY1" fmla="*/ 0 h 3198291"/>
              <a:gd name="connsiteX2" fmla="*/ 1347377 w 1347377"/>
              <a:gd name="connsiteY2" fmla="*/ 3146728 h 3198291"/>
              <a:gd name="connsiteX3" fmla="*/ 737710 w 1347377"/>
              <a:gd name="connsiteY3" fmla="*/ 3198291 h 3198291"/>
              <a:gd name="connsiteX4" fmla="*/ 0 w 1347377"/>
              <a:gd name="connsiteY4" fmla="*/ 3109325 h 3198291"/>
              <a:gd name="connsiteX0" fmla="*/ 0 w 1347377"/>
              <a:gd name="connsiteY0" fmla="*/ 3109325 h 3230602"/>
              <a:gd name="connsiteX1" fmla="*/ 724939 w 1347377"/>
              <a:gd name="connsiteY1" fmla="*/ 0 h 3230602"/>
              <a:gd name="connsiteX2" fmla="*/ 1347377 w 1347377"/>
              <a:gd name="connsiteY2" fmla="*/ 3146728 h 3230602"/>
              <a:gd name="connsiteX3" fmla="*/ 737710 w 1347377"/>
              <a:gd name="connsiteY3" fmla="*/ 3198291 h 3230602"/>
              <a:gd name="connsiteX4" fmla="*/ 0 w 1347377"/>
              <a:gd name="connsiteY4" fmla="*/ 3109325 h 3230602"/>
              <a:gd name="connsiteX0" fmla="*/ 0 w 1347377"/>
              <a:gd name="connsiteY0" fmla="*/ 3109325 h 3198291"/>
              <a:gd name="connsiteX1" fmla="*/ 724939 w 1347377"/>
              <a:gd name="connsiteY1" fmla="*/ 0 h 3198291"/>
              <a:gd name="connsiteX2" fmla="*/ 1347377 w 1347377"/>
              <a:gd name="connsiteY2" fmla="*/ 3146728 h 3198291"/>
              <a:gd name="connsiteX3" fmla="*/ 737710 w 1347377"/>
              <a:gd name="connsiteY3" fmla="*/ 3198291 h 3198291"/>
              <a:gd name="connsiteX4" fmla="*/ 0 w 1347377"/>
              <a:gd name="connsiteY4" fmla="*/ 3109325 h 3198291"/>
              <a:gd name="connsiteX0" fmla="*/ 0 w 1347377"/>
              <a:gd name="connsiteY0" fmla="*/ 3109325 h 3212766"/>
              <a:gd name="connsiteX1" fmla="*/ 724939 w 1347377"/>
              <a:gd name="connsiteY1" fmla="*/ 0 h 3212766"/>
              <a:gd name="connsiteX2" fmla="*/ 1347377 w 1347377"/>
              <a:gd name="connsiteY2" fmla="*/ 3146728 h 3212766"/>
              <a:gd name="connsiteX3" fmla="*/ 737710 w 1347377"/>
              <a:gd name="connsiteY3" fmla="*/ 3198291 h 3212766"/>
              <a:gd name="connsiteX4" fmla="*/ 0 w 1347377"/>
              <a:gd name="connsiteY4" fmla="*/ 3109325 h 3212766"/>
              <a:gd name="connsiteX0" fmla="*/ 0 w 1347377"/>
              <a:gd name="connsiteY0" fmla="*/ 3109325 h 3198291"/>
              <a:gd name="connsiteX1" fmla="*/ 724939 w 1347377"/>
              <a:gd name="connsiteY1" fmla="*/ 0 h 3198291"/>
              <a:gd name="connsiteX2" fmla="*/ 1347377 w 1347377"/>
              <a:gd name="connsiteY2" fmla="*/ 3146728 h 3198291"/>
              <a:gd name="connsiteX3" fmla="*/ 737710 w 1347377"/>
              <a:gd name="connsiteY3" fmla="*/ 3198291 h 3198291"/>
              <a:gd name="connsiteX4" fmla="*/ 0 w 1347377"/>
              <a:gd name="connsiteY4" fmla="*/ 3109325 h 3198291"/>
              <a:gd name="connsiteX0" fmla="*/ 0 w 1347377"/>
              <a:gd name="connsiteY0" fmla="*/ 3109325 h 3215130"/>
              <a:gd name="connsiteX1" fmla="*/ 724939 w 1347377"/>
              <a:gd name="connsiteY1" fmla="*/ 0 h 3215130"/>
              <a:gd name="connsiteX2" fmla="*/ 1347377 w 1347377"/>
              <a:gd name="connsiteY2" fmla="*/ 3146728 h 3215130"/>
              <a:gd name="connsiteX3" fmla="*/ 737710 w 1347377"/>
              <a:gd name="connsiteY3" fmla="*/ 3198291 h 3215130"/>
              <a:gd name="connsiteX4" fmla="*/ 0 w 1347377"/>
              <a:gd name="connsiteY4" fmla="*/ 3109325 h 3215130"/>
              <a:gd name="connsiteX0" fmla="*/ 0 w 1347377"/>
              <a:gd name="connsiteY0" fmla="*/ 3109325 h 3198291"/>
              <a:gd name="connsiteX1" fmla="*/ 724939 w 1347377"/>
              <a:gd name="connsiteY1" fmla="*/ 0 h 3198291"/>
              <a:gd name="connsiteX2" fmla="*/ 1347377 w 1347377"/>
              <a:gd name="connsiteY2" fmla="*/ 3146728 h 3198291"/>
              <a:gd name="connsiteX3" fmla="*/ 737710 w 1347377"/>
              <a:gd name="connsiteY3" fmla="*/ 3198291 h 3198291"/>
              <a:gd name="connsiteX4" fmla="*/ 0 w 1347377"/>
              <a:gd name="connsiteY4" fmla="*/ 3109325 h 3198291"/>
              <a:gd name="connsiteX0" fmla="*/ 0 w 1283479"/>
              <a:gd name="connsiteY0" fmla="*/ 3109325 h 3198291"/>
              <a:gd name="connsiteX1" fmla="*/ 724939 w 1283479"/>
              <a:gd name="connsiteY1" fmla="*/ 0 h 3198291"/>
              <a:gd name="connsiteX2" fmla="*/ 1283479 w 1283479"/>
              <a:gd name="connsiteY2" fmla="*/ 3134025 h 3198291"/>
              <a:gd name="connsiteX3" fmla="*/ 737710 w 1283479"/>
              <a:gd name="connsiteY3" fmla="*/ 3198291 h 3198291"/>
              <a:gd name="connsiteX4" fmla="*/ 0 w 1283479"/>
              <a:gd name="connsiteY4" fmla="*/ 3109325 h 3198291"/>
              <a:gd name="connsiteX0" fmla="*/ 0 w 1283479"/>
              <a:gd name="connsiteY0" fmla="*/ 3109325 h 3225582"/>
              <a:gd name="connsiteX1" fmla="*/ 724939 w 1283479"/>
              <a:gd name="connsiteY1" fmla="*/ 0 h 3225582"/>
              <a:gd name="connsiteX2" fmla="*/ 1283479 w 1283479"/>
              <a:gd name="connsiteY2" fmla="*/ 3134025 h 3225582"/>
              <a:gd name="connsiteX3" fmla="*/ 737710 w 1283479"/>
              <a:gd name="connsiteY3" fmla="*/ 3198291 h 3225582"/>
              <a:gd name="connsiteX4" fmla="*/ 0 w 1283479"/>
              <a:gd name="connsiteY4" fmla="*/ 3109325 h 3225582"/>
              <a:gd name="connsiteX0" fmla="*/ 0 w 1283479"/>
              <a:gd name="connsiteY0" fmla="*/ 3109325 h 3234197"/>
              <a:gd name="connsiteX1" fmla="*/ 724939 w 1283479"/>
              <a:gd name="connsiteY1" fmla="*/ 0 h 3234197"/>
              <a:gd name="connsiteX2" fmla="*/ 1283479 w 1283479"/>
              <a:gd name="connsiteY2" fmla="*/ 3134025 h 3234197"/>
              <a:gd name="connsiteX3" fmla="*/ 737710 w 1283479"/>
              <a:gd name="connsiteY3" fmla="*/ 3198291 h 3234197"/>
              <a:gd name="connsiteX4" fmla="*/ 0 w 1283479"/>
              <a:gd name="connsiteY4" fmla="*/ 3109325 h 3234197"/>
              <a:gd name="connsiteX0" fmla="*/ 0 w 1310712"/>
              <a:gd name="connsiteY0" fmla="*/ 3040637 h 3234197"/>
              <a:gd name="connsiteX1" fmla="*/ 752172 w 1310712"/>
              <a:gd name="connsiteY1" fmla="*/ 0 h 3234197"/>
              <a:gd name="connsiteX2" fmla="*/ 1310712 w 1310712"/>
              <a:gd name="connsiteY2" fmla="*/ 3134025 h 3234197"/>
              <a:gd name="connsiteX3" fmla="*/ 764943 w 1310712"/>
              <a:gd name="connsiteY3" fmla="*/ 3198291 h 3234197"/>
              <a:gd name="connsiteX4" fmla="*/ 0 w 1310712"/>
              <a:gd name="connsiteY4" fmla="*/ 3040637 h 3234197"/>
              <a:gd name="connsiteX0" fmla="*/ 0 w 1332319"/>
              <a:gd name="connsiteY0" fmla="*/ 3059787 h 3234197"/>
              <a:gd name="connsiteX1" fmla="*/ 773779 w 1332319"/>
              <a:gd name="connsiteY1" fmla="*/ 0 h 3234197"/>
              <a:gd name="connsiteX2" fmla="*/ 1332319 w 1332319"/>
              <a:gd name="connsiteY2" fmla="*/ 3134025 h 3234197"/>
              <a:gd name="connsiteX3" fmla="*/ 786550 w 1332319"/>
              <a:gd name="connsiteY3" fmla="*/ 3198291 h 3234197"/>
              <a:gd name="connsiteX4" fmla="*/ 0 w 1332319"/>
              <a:gd name="connsiteY4" fmla="*/ 3059787 h 3234197"/>
              <a:gd name="connsiteX0" fmla="*/ 0 w 1332319"/>
              <a:gd name="connsiteY0" fmla="*/ 3059787 h 3234197"/>
              <a:gd name="connsiteX1" fmla="*/ 773779 w 1332319"/>
              <a:gd name="connsiteY1" fmla="*/ 0 h 3234197"/>
              <a:gd name="connsiteX2" fmla="*/ 1332319 w 1332319"/>
              <a:gd name="connsiteY2" fmla="*/ 3134025 h 3234197"/>
              <a:gd name="connsiteX3" fmla="*/ 786550 w 1332319"/>
              <a:gd name="connsiteY3" fmla="*/ 3198291 h 3234197"/>
              <a:gd name="connsiteX4" fmla="*/ 0 w 1332319"/>
              <a:gd name="connsiteY4" fmla="*/ 3059787 h 3234197"/>
              <a:gd name="connsiteX0" fmla="*/ 0 w 1332319"/>
              <a:gd name="connsiteY0" fmla="*/ 3059787 h 3234197"/>
              <a:gd name="connsiteX1" fmla="*/ 773779 w 1332319"/>
              <a:gd name="connsiteY1" fmla="*/ 0 h 3234197"/>
              <a:gd name="connsiteX2" fmla="*/ 1332319 w 1332319"/>
              <a:gd name="connsiteY2" fmla="*/ 3134025 h 3234197"/>
              <a:gd name="connsiteX3" fmla="*/ 786550 w 1332319"/>
              <a:gd name="connsiteY3" fmla="*/ 3198291 h 3234197"/>
              <a:gd name="connsiteX4" fmla="*/ 0 w 1332319"/>
              <a:gd name="connsiteY4" fmla="*/ 3059787 h 3234197"/>
              <a:gd name="connsiteX0" fmla="*/ 0 w 1332319"/>
              <a:gd name="connsiteY0" fmla="*/ 3059787 h 3234197"/>
              <a:gd name="connsiteX1" fmla="*/ 773779 w 1332319"/>
              <a:gd name="connsiteY1" fmla="*/ 0 h 3234197"/>
              <a:gd name="connsiteX2" fmla="*/ 1332319 w 1332319"/>
              <a:gd name="connsiteY2" fmla="*/ 3134025 h 3234197"/>
              <a:gd name="connsiteX3" fmla="*/ 786550 w 1332319"/>
              <a:gd name="connsiteY3" fmla="*/ 3198291 h 3234197"/>
              <a:gd name="connsiteX4" fmla="*/ 0 w 1332319"/>
              <a:gd name="connsiteY4" fmla="*/ 3059787 h 3234197"/>
              <a:gd name="connsiteX0" fmla="*/ 0 w 1332319"/>
              <a:gd name="connsiteY0" fmla="*/ 3059787 h 3198291"/>
              <a:gd name="connsiteX1" fmla="*/ 773779 w 1332319"/>
              <a:gd name="connsiteY1" fmla="*/ 0 h 3198291"/>
              <a:gd name="connsiteX2" fmla="*/ 1332319 w 1332319"/>
              <a:gd name="connsiteY2" fmla="*/ 3134025 h 3198291"/>
              <a:gd name="connsiteX3" fmla="*/ 786550 w 1332319"/>
              <a:gd name="connsiteY3" fmla="*/ 3198291 h 3198291"/>
              <a:gd name="connsiteX4" fmla="*/ 0 w 1332319"/>
              <a:gd name="connsiteY4" fmla="*/ 3059787 h 3198291"/>
              <a:gd name="connsiteX0" fmla="*/ 0 w 1332319"/>
              <a:gd name="connsiteY0" fmla="*/ 3059787 h 3225168"/>
              <a:gd name="connsiteX1" fmla="*/ 773779 w 1332319"/>
              <a:gd name="connsiteY1" fmla="*/ 0 h 3225168"/>
              <a:gd name="connsiteX2" fmla="*/ 1332319 w 1332319"/>
              <a:gd name="connsiteY2" fmla="*/ 3134025 h 3225168"/>
              <a:gd name="connsiteX3" fmla="*/ 786550 w 1332319"/>
              <a:gd name="connsiteY3" fmla="*/ 3198291 h 3225168"/>
              <a:gd name="connsiteX4" fmla="*/ 0 w 1332319"/>
              <a:gd name="connsiteY4" fmla="*/ 3059787 h 3225168"/>
              <a:gd name="connsiteX0" fmla="*/ 0 w 1332319"/>
              <a:gd name="connsiteY0" fmla="*/ 3059787 h 3230611"/>
              <a:gd name="connsiteX1" fmla="*/ 773779 w 1332319"/>
              <a:gd name="connsiteY1" fmla="*/ 0 h 3230611"/>
              <a:gd name="connsiteX2" fmla="*/ 1332319 w 1332319"/>
              <a:gd name="connsiteY2" fmla="*/ 3134025 h 3230611"/>
              <a:gd name="connsiteX3" fmla="*/ 786550 w 1332319"/>
              <a:gd name="connsiteY3" fmla="*/ 3198291 h 3230611"/>
              <a:gd name="connsiteX4" fmla="*/ 0 w 1332319"/>
              <a:gd name="connsiteY4" fmla="*/ 3059787 h 3230611"/>
              <a:gd name="connsiteX0" fmla="*/ 0 w 1628318"/>
              <a:gd name="connsiteY0" fmla="*/ 3107600 h 3230611"/>
              <a:gd name="connsiteX1" fmla="*/ 1069778 w 1628318"/>
              <a:gd name="connsiteY1" fmla="*/ 0 h 3230611"/>
              <a:gd name="connsiteX2" fmla="*/ 1628318 w 1628318"/>
              <a:gd name="connsiteY2" fmla="*/ 3134025 h 3230611"/>
              <a:gd name="connsiteX3" fmla="*/ 1082549 w 1628318"/>
              <a:gd name="connsiteY3" fmla="*/ 3198291 h 3230611"/>
              <a:gd name="connsiteX4" fmla="*/ 0 w 1628318"/>
              <a:gd name="connsiteY4" fmla="*/ 3107600 h 3230611"/>
              <a:gd name="connsiteX0" fmla="*/ 0 w 1916157"/>
              <a:gd name="connsiteY0" fmla="*/ 3107600 h 3294100"/>
              <a:gd name="connsiteX1" fmla="*/ 1069778 w 1916157"/>
              <a:gd name="connsiteY1" fmla="*/ 0 h 3294100"/>
              <a:gd name="connsiteX2" fmla="*/ 1916157 w 1916157"/>
              <a:gd name="connsiteY2" fmla="*/ 3197514 h 3294100"/>
              <a:gd name="connsiteX3" fmla="*/ 1082549 w 1916157"/>
              <a:gd name="connsiteY3" fmla="*/ 3198291 h 3294100"/>
              <a:gd name="connsiteX4" fmla="*/ 0 w 1916157"/>
              <a:gd name="connsiteY4" fmla="*/ 3107600 h 3294100"/>
              <a:gd name="connsiteX0" fmla="*/ 0 w 1929925"/>
              <a:gd name="connsiteY0" fmla="*/ 3107600 h 3268351"/>
              <a:gd name="connsiteX1" fmla="*/ 1069778 w 1929925"/>
              <a:gd name="connsiteY1" fmla="*/ 0 h 3268351"/>
              <a:gd name="connsiteX2" fmla="*/ 1929925 w 1929925"/>
              <a:gd name="connsiteY2" fmla="*/ 3171765 h 3268351"/>
              <a:gd name="connsiteX3" fmla="*/ 1082549 w 1929925"/>
              <a:gd name="connsiteY3" fmla="*/ 3198291 h 3268351"/>
              <a:gd name="connsiteX4" fmla="*/ 0 w 1929925"/>
              <a:gd name="connsiteY4" fmla="*/ 3107600 h 3268351"/>
              <a:gd name="connsiteX0" fmla="*/ 0 w 1929925"/>
              <a:gd name="connsiteY0" fmla="*/ 3107600 h 3689698"/>
              <a:gd name="connsiteX1" fmla="*/ 1069778 w 1929925"/>
              <a:gd name="connsiteY1" fmla="*/ 0 h 3689698"/>
              <a:gd name="connsiteX2" fmla="*/ 1929925 w 1929925"/>
              <a:gd name="connsiteY2" fmla="*/ 3171765 h 3689698"/>
              <a:gd name="connsiteX3" fmla="*/ 0 w 1929925"/>
              <a:gd name="connsiteY3" fmla="*/ 3107600 h 3689698"/>
              <a:gd name="connsiteX0" fmla="*/ 0 w 1929925"/>
              <a:gd name="connsiteY0" fmla="*/ 3107600 h 3636227"/>
              <a:gd name="connsiteX1" fmla="*/ 1069778 w 1929925"/>
              <a:gd name="connsiteY1" fmla="*/ 0 h 3636227"/>
              <a:gd name="connsiteX2" fmla="*/ 1929925 w 1929925"/>
              <a:gd name="connsiteY2" fmla="*/ 3171765 h 3636227"/>
              <a:gd name="connsiteX3" fmla="*/ 0 w 1929925"/>
              <a:gd name="connsiteY3" fmla="*/ 3107600 h 3636227"/>
              <a:gd name="connsiteX0" fmla="*/ 0 w 1929925"/>
              <a:gd name="connsiteY0" fmla="*/ 3107600 h 3350248"/>
              <a:gd name="connsiteX1" fmla="*/ 1069778 w 1929925"/>
              <a:gd name="connsiteY1" fmla="*/ 0 h 3350248"/>
              <a:gd name="connsiteX2" fmla="*/ 1929925 w 1929925"/>
              <a:gd name="connsiteY2" fmla="*/ 3171765 h 3350248"/>
              <a:gd name="connsiteX3" fmla="*/ 0 w 1929925"/>
              <a:gd name="connsiteY3" fmla="*/ 3107600 h 335024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929925" h="3350248">
                <a:moveTo>
                  <a:pt x="0" y="3107600"/>
                </a:moveTo>
                <a:lnTo>
                  <a:pt x="1069778" y="0"/>
                </a:lnTo>
                <a:lnTo>
                  <a:pt x="1929925" y="3171765"/>
                </a:lnTo>
                <a:cubicBezTo>
                  <a:pt x="1204367" y="3293505"/>
                  <a:pt x="985587" y="3350248"/>
                  <a:pt x="0" y="3107600"/>
                </a:cubicBezTo>
                <a:close/>
              </a:path>
            </a:pathLst>
          </a:custGeom>
          <a:solidFill>
            <a:srgbClr val="000000">
              <a:alpha val="0"/>
            </a:srgbClr>
          </a:solidFill>
          <a:ln>
            <a:solidFill>
              <a:srgbClr val="000000">
                <a:alpha val="0"/>
              </a:srgb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744" name="Полилиния 743">
            <a:hlinkClick r:id="rId10" action="ppaction://hlinksldjump"/>
          </p:cNvPr>
          <p:cNvSpPr/>
          <p:nvPr/>
        </p:nvSpPr>
        <p:spPr>
          <a:xfrm rot="20454206">
            <a:off x="4167797" y="3445535"/>
            <a:ext cx="1126300" cy="3278071"/>
          </a:xfrm>
          <a:custGeom>
            <a:avLst/>
            <a:gdLst>
              <a:gd name="connsiteX0" fmla="*/ 0 w 1111396"/>
              <a:gd name="connsiteY0" fmla="*/ 3146584 h 3146584"/>
              <a:gd name="connsiteX1" fmla="*/ 555698 w 1111396"/>
              <a:gd name="connsiteY1" fmla="*/ 0 h 3146584"/>
              <a:gd name="connsiteX2" fmla="*/ 1111396 w 1111396"/>
              <a:gd name="connsiteY2" fmla="*/ 3146584 h 3146584"/>
              <a:gd name="connsiteX3" fmla="*/ 0 w 1111396"/>
              <a:gd name="connsiteY3" fmla="*/ 3146584 h 3146584"/>
              <a:gd name="connsiteX0" fmla="*/ 0 w 1178136"/>
              <a:gd name="connsiteY0" fmla="*/ 3146584 h 3146728"/>
              <a:gd name="connsiteX1" fmla="*/ 555698 w 1178136"/>
              <a:gd name="connsiteY1" fmla="*/ 0 h 3146728"/>
              <a:gd name="connsiteX2" fmla="*/ 1178136 w 1178136"/>
              <a:gd name="connsiteY2" fmla="*/ 3146728 h 3146728"/>
              <a:gd name="connsiteX3" fmla="*/ 0 w 1178136"/>
              <a:gd name="connsiteY3" fmla="*/ 3146584 h 3146728"/>
              <a:gd name="connsiteX0" fmla="*/ 0 w 1309203"/>
              <a:gd name="connsiteY0" fmla="*/ 3103754 h 3146728"/>
              <a:gd name="connsiteX1" fmla="*/ 686765 w 1309203"/>
              <a:gd name="connsiteY1" fmla="*/ 0 h 3146728"/>
              <a:gd name="connsiteX2" fmla="*/ 1309203 w 1309203"/>
              <a:gd name="connsiteY2" fmla="*/ 3146728 h 3146728"/>
              <a:gd name="connsiteX3" fmla="*/ 0 w 1309203"/>
              <a:gd name="connsiteY3" fmla="*/ 3103754 h 3146728"/>
              <a:gd name="connsiteX0" fmla="*/ 0 w 1347377"/>
              <a:gd name="connsiteY0" fmla="*/ 3109325 h 3146728"/>
              <a:gd name="connsiteX1" fmla="*/ 724939 w 1347377"/>
              <a:gd name="connsiteY1" fmla="*/ 0 h 3146728"/>
              <a:gd name="connsiteX2" fmla="*/ 1347377 w 1347377"/>
              <a:gd name="connsiteY2" fmla="*/ 3146728 h 3146728"/>
              <a:gd name="connsiteX3" fmla="*/ 0 w 1347377"/>
              <a:gd name="connsiteY3" fmla="*/ 3109325 h 3146728"/>
              <a:gd name="connsiteX0" fmla="*/ 0 w 1347377"/>
              <a:gd name="connsiteY0" fmla="*/ 3109325 h 3146728"/>
              <a:gd name="connsiteX1" fmla="*/ 724939 w 1347377"/>
              <a:gd name="connsiteY1" fmla="*/ 0 h 3146728"/>
              <a:gd name="connsiteX2" fmla="*/ 1347377 w 1347377"/>
              <a:gd name="connsiteY2" fmla="*/ 3146728 h 3146728"/>
              <a:gd name="connsiteX3" fmla="*/ 674426 w 1347377"/>
              <a:gd name="connsiteY3" fmla="*/ 3123470 h 3146728"/>
              <a:gd name="connsiteX4" fmla="*/ 0 w 1347377"/>
              <a:gd name="connsiteY4" fmla="*/ 3109325 h 3146728"/>
              <a:gd name="connsiteX0" fmla="*/ 0 w 1347377"/>
              <a:gd name="connsiteY0" fmla="*/ 3109325 h 3170436"/>
              <a:gd name="connsiteX1" fmla="*/ 724939 w 1347377"/>
              <a:gd name="connsiteY1" fmla="*/ 0 h 3170436"/>
              <a:gd name="connsiteX2" fmla="*/ 1347377 w 1347377"/>
              <a:gd name="connsiteY2" fmla="*/ 3146728 h 3170436"/>
              <a:gd name="connsiteX3" fmla="*/ 710754 w 1347377"/>
              <a:gd name="connsiteY3" fmla="*/ 3170436 h 3170436"/>
              <a:gd name="connsiteX4" fmla="*/ 0 w 1347377"/>
              <a:gd name="connsiteY4" fmla="*/ 3109325 h 3170436"/>
              <a:gd name="connsiteX0" fmla="*/ 0 w 1347377"/>
              <a:gd name="connsiteY0" fmla="*/ 3109325 h 3198291"/>
              <a:gd name="connsiteX1" fmla="*/ 724939 w 1347377"/>
              <a:gd name="connsiteY1" fmla="*/ 0 h 3198291"/>
              <a:gd name="connsiteX2" fmla="*/ 1347377 w 1347377"/>
              <a:gd name="connsiteY2" fmla="*/ 3146728 h 3198291"/>
              <a:gd name="connsiteX3" fmla="*/ 737710 w 1347377"/>
              <a:gd name="connsiteY3" fmla="*/ 3198291 h 3198291"/>
              <a:gd name="connsiteX4" fmla="*/ 0 w 1347377"/>
              <a:gd name="connsiteY4" fmla="*/ 3109325 h 3198291"/>
              <a:gd name="connsiteX0" fmla="*/ 0 w 1347377"/>
              <a:gd name="connsiteY0" fmla="*/ 3109325 h 3230602"/>
              <a:gd name="connsiteX1" fmla="*/ 724939 w 1347377"/>
              <a:gd name="connsiteY1" fmla="*/ 0 h 3230602"/>
              <a:gd name="connsiteX2" fmla="*/ 1347377 w 1347377"/>
              <a:gd name="connsiteY2" fmla="*/ 3146728 h 3230602"/>
              <a:gd name="connsiteX3" fmla="*/ 737710 w 1347377"/>
              <a:gd name="connsiteY3" fmla="*/ 3198291 h 3230602"/>
              <a:gd name="connsiteX4" fmla="*/ 0 w 1347377"/>
              <a:gd name="connsiteY4" fmla="*/ 3109325 h 3230602"/>
              <a:gd name="connsiteX0" fmla="*/ 0 w 1347377"/>
              <a:gd name="connsiteY0" fmla="*/ 3109325 h 3198291"/>
              <a:gd name="connsiteX1" fmla="*/ 724939 w 1347377"/>
              <a:gd name="connsiteY1" fmla="*/ 0 h 3198291"/>
              <a:gd name="connsiteX2" fmla="*/ 1347377 w 1347377"/>
              <a:gd name="connsiteY2" fmla="*/ 3146728 h 3198291"/>
              <a:gd name="connsiteX3" fmla="*/ 737710 w 1347377"/>
              <a:gd name="connsiteY3" fmla="*/ 3198291 h 3198291"/>
              <a:gd name="connsiteX4" fmla="*/ 0 w 1347377"/>
              <a:gd name="connsiteY4" fmla="*/ 3109325 h 3198291"/>
              <a:gd name="connsiteX0" fmla="*/ 0 w 1347377"/>
              <a:gd name="connsiteY0" fmla="*/ 3109325 h 3212766"/>
              <a:gd name="connsiteX1" fmla="*/ 724939 w 1347377"/>
              <a:gd name="connsiteY1" fmla="*/ 0 h 3212766"/>
              <a:gd name="connsiteX2" fmla="*/ 1347377 w 1347377"/>
              <a:gd name="connsiteY2" fmla="*/ 3146728 h 3212766"/>
              <a:gd name="connsiteX3" fmla="*/ 737710 w 1347377"/>
              <a:gd name="connsiteY3" fmla="*/ 3198291 h 3212766"/>
              <a:gd name="connsiteX4" fmla="*/ 0 w 1347377"/>
              <a:gd name="connsiteY4" fmla="*/ 3109325 h 3212766"/>
              <a:gd name="connsiteX0" fmla="*/ 0 w 1347377"/>
              <a:gd name="connsiteY0" fmla="*/ 3109325 h 3198291"/>
              <a:gd name="connsiteX1" fmla="*/ 724939 w 1347377"/>
              <a:gd name="connsiteY1" fmla="*/ 0 h 3198291"/>
              <a:gd name="connsiteX2" fmla="*/ 1347377 w 1347377"/>
              <a:gd name="connsiteY2" fmla="*/ 3146728 h 3198291"/>
              <a:gd name="connsiteX3" fmla="*/ 737710 w 1347377"/>
              <a:gd name="connsiteY3" fmla="*/ 3198291 h 3198291"/>
              <a:gd name="connsiteX4" fmla="*/ 0 w 1347377"/>
              <a:gd name="connsiteY4" fmla="*/ 3109325 h 3198291"/>
              <a:gd name="connsiteX0" fmla="*/ 0 w 1347377"/>
              <a:gd name="connsiteY0" fmla="*/ 3109325 h 3215130"/>
              <a:gd name="connsiteX1" fmla="*/ 724939 w 1347377"/>
              <a:gd name="connsiteY1" fmla="*/ 0 h 3215130"/>
              <a:gd name="connsiteX2" fmla="*/ 1347377 w 1347377"/>
              <a:gd name="connsiteY2" fmla="*/ 3146728 h 3215130"/>
              <a:gd name="connsiteX3" fmla="*/ 737710 w 1347377"/>
              <a:gd name="connsiteY3" fmla="*/ 3198291 h 3215130"/>
              <a:gd name="connsiteX4" fmla="*/ 0 w 1347377"/>
              <a:gd name="connsiteY4" fmla="*/ 3109325 h 3215130"/>
              <a:gd name="connsiteX0" fmla="*/ 0 w 1347377"/>
              <a:gd name="connsiteY0" fmla="*/ 3109325 h 3198291"/>
              <a:gd name="connsiteX1" fmla="*/ 724939 w 1347377"/>
              <a:gd name="connsiteY1" fmla="*/ 0 h 3198291"/>
              <a:gd name="connsiteX2" fmla="*/ 1347377 w 1347377"/>
              <a:gd name="connsiteY2" fmla="*/ 3146728 h 3198291"/>
              <a:gd name="connsiteX3" fmla="*/ 737710 w 1347377"/>
              <a:gd name="connsiteY3" fmla="*/ 3198291 h 3198291"/>
              <a:gd name="connsiteX4" fmla="*/ 0 w 1347377"/>
              <a:gd name="connsiteY4" fmla="*/ 3109325 h 3198291"/>
              <a:gd name="connsiteX0" fmla="*/ 0 w 1283479"/>
              <a:gd name="connsiteY0" fmla="*/ 3109325 h 3198291"/>
              <a:gd name="connsiteX1" fmla="*/ 724939 w 1283479"/>
              <a:gd name="connsiteY1" fmla="*/ 0 h 3198291"/>
              <a:gd name="connsiteX2" fmla="*/ 1283479 w 1283479"/>
              <a:gd name="connsiteY2" fmla="*/ 3134025 h 3198291"/>
              <a:gd name="connsiteX3" fmla="*/ 737710 w 1283479"/>
              <a:gd name="connsiteY3" fmla="*/ 3198291 h 3198291"/>
              <a:gd name="connsiteX4" fmla="*/ 0 w 1283479"/>
              <a:gd name="connsiteY4" fmla="*/ 3109325 h 3198291"/>
              <a:gd name="connsiteX0" fmla="*/ 0 w 1283479"/>
              <a:gd name="connsiteY0" fmla="*/ 3109325 h 3225582"/>
              <a:gd name="connsiteX1" fmla="*/ 724939 w 1283479"/>
              <a:gd name="connsiteY1" fmla="*/ 0 h 3225582"/>
              <a:gd name="connsiteX2" fmla="*/ 1283479 w 1283479"/>
              <a:gd name="connsiteY2" fmla="*/ 3134025 h 3225582"/>
              <a:gd name="connsiteX3" fmla="*/ 737710 w 1283479"/>
              <a:gd name="connsiteY3" fmla="*/ 3198291 h 3225582"/>
              <a:gd name="connsiteX4" fmla="*/ 0 w 1283479"/>
              <a:gd name="connsiteY4" fmla="*/ 3109325 h 3225582"/>
              <a:gd name="connsiteX0" fmla="*/ 0 w 1283479"/>
              <a:gd name="connsiteY0" fmla="*/ 3109325 h 3234197"/>
              <a:gd name="connsiteX1" fmla="*/ 724939 w 1283479"/>
              <a:gd name="connsiteY1" fmla="*/ 0 h 3234197"/>
              <a:gd name="connsiteX2" fmla="*/ 1283479 w 1283479"/>
              <a:gd name="connsiteY2" fmla="*/ 3134025 h 3234197"/>
              <a:gd name="connsiteX3" fmla="*/ 737710 w 1283479"/>
              <a:gd name="connsiteY3" fmla="*/ 3198291 h 3234197"/>
              <a:gd name="connsiteX4" fmla="*/ 0 w 1283479"/>
              <a:gd name="connsiteY4" fmla="*/ 3109325 h 3234197"/>
              <a:gd name="connsiteX0" fmla="*/ 0 w 1310712"/>
              <a:gd name="connsiteY0" fmla="*/ 3040637 h 3234197"/>
              <a:gd name="connsiteX1" fmla="*/ 752172 w 1310712"/>
              <a:gd name="connsiteY1" fmla="*/ 0 h 3234197"/>
              <a:gd name="connsiteX2" fmla="*/ 1310712 w 1310712"/>
              <a:gd name="connsiteY2" fmla="*/ 3134025 h 3234197"/>
              <a:gd name="connsiteX3" fmla="*/ 764943 w 1310712"/>
              <a:gd name="connsiteY3" fmla="*/ 3198291 h 3234197"/>
              <a:gd name="connsiteX4" fmla="*/ 0 w 1310712"/>
              <a:gd name="connsiteY4" fmla="*/ 3040637 h 3234197"/>
              <a:gd name="connsiteX0" fmla="*/ 0 w 1332319"/>
              <a:gd name="connsiteY0" fmla="*/ 3059787 h 3234197"/>
              <a:gd name="connsiteX1" fmla="*/ 773779 w 1332319"/>
              <a:gd name="connsiteY1" fmla="*/ 0 h 3234197"/>
              <a:gd name="connsiteX2" fmla="*/ 1332319 w 1332319"/>
              <a:gd name="connsiteY2" fmla="*/ 3134025 h 3234197"/>
              <a:gd name="connsiteX3" fmla="*/ 786550 w 1332319"/>
              <a:gd name="connsiteY3" fmla="*/ 3198291 h 3234197"/>
              <a:gd name="connsiteX4" fmla="*/ 0 w 1332319"/>
              <a:gd name="connsiteY4" fmla="*/ 3059787 h 3234197"/>
              <a:gd name="connsiteX0" fmla="*/ 0 w 1332319"/>
              <a:gd name="connsiteY0" fmla="*/ 3059787 h 3234197"/>
              <a:gd name="connsiteX1" fmla="*/ 773779 w 1332319"/>
              <a:gd name="connsiteY1" fmla="*/ 0 h 3234197"/>
              <a:gd name="connsiteX2" fmla="*/ 1332319 w 1332319"/>
              <a:gd name="connsiteY2" fmla="*/ 3134025 h 3234197"/>
              <a:gd name="connsiteX3" fmla="*/ 786550 w 1332319"/>
              <a:gd name="connsiteY3" fmla="*/ 3198291 h 3234197"/>
              <a:gd name="connsiteX4" fmla="*/ 0 w 1332319"/>
              <a:gd name="connsiteY4" fmla="*/ 3059787 h 3234197"/>
              <a:gd name="connsiteX0" fmla="*/ 0 w 1332319"/>
              <a:gd name="connsiteY0" fmla="*/ 3059787 h 3234197"/>
              <a:gd name="connsiteX1" fmla="*/ 773779 w 1332319"/>
              <a:gd name="connsiteY1" fmla="*/ 0 h 3234197"/>
              <a:gd name="connsiteX2" fmla="*/ 1332319 w 1332319"/>
              <a:gd name="connsiteY2" fmla="*/ 3134025 h 3234197"/>
              <a:gd name="connsiteX3" fmla="*/ 786550 w 1332319"/>
              <a:gd name="connsiteY3" fmla="*/ 3198291 h 3234197"/>
              <a:gd name="connsiteX4" fmla="*/ 0 w 1332319"/>
              <a:gd name="connsiteY4" fmla="*/ 3059787 h 3234197"/>
              <a:gd name="connsiteX0" fmla="*/ 0 w 1332319"/>
              <a:gd name="connsiteY0" fmla="*/ 3059787 h 3234197"/>
              <a:gd name="connsiteX1" fmla="*/ 773779 w 1332319"/>
              <a:gd name="connsiteY1" fmla="*/ 0 h 3234197"/>
              <a:gd name="connsiteX2" fmla="*/ 1332319 w 1332319"/>
              <a:gd name="connsiteY2" fmla="*/ 3134025 h 3234197"/>
              <a:gd name="connsiteX3" fmla="*/ 786550 w 1332319"/>
              <a:gd name="connsiteY3" fmla="*/ 3198291 h 3234197"/>
              <a:gd name="connsiteX4" fmla="*/ 0 w 1332319"/>
              <a:gd name="connsiteY4" fmla="*/ 3059787 h 3234197"/>
              <a:gd name="connsiteX0" fmla="*/ 0 w 1332319"/>
              <a:gd name="connsiteY0" fmla="*/ 3059787 h 3198291"/>
              <a:gd name="connsiteX1" fmla="*/ 773779 w 1332319"/>
              <a:gd name="connsiteY1" fmla="*/ 0 h 3198291"/>
              <a:gd name="connsiteX2" fmla="*/ 1332319 w 1332319"/>
              <a:gd name="connsiteY2" fmla="*/ 3134025 h 3198291"/>
              <a:gd name="connsiteX3" fmla="*/ 786550 w 1332319"/>
              <a:gd name="connsiteY3" fmla="*/ 3198291 h 3198291"/>
              <a:gd name="connsiteX4" fmla="*/ 0 w 1332319"/>
              <a:gd name="connsiteY4" fmla="*/ 3059787 h 3198291"/>
              <a:gd name="connsiteX0" fmla="*/ 0 w 1332319"/>
              <a:gd name="connsiteY0" fmla="*/ 3059787 h 3225168"/>
              <a:gd name="connsiteX1" fmla="*/ 773779 w 1332319"/>
              <a:gd name="connsiteY1" fmla="*/ 0 h 3225168"/>
              <a:gd name="connsiteX2" fmla="*/ 1332319 w 1332319"/>
              <a:gd name="connsiteY2" fmla="*/ 3134025 h 3225168"/>
              <a:gd name="connsiteX3" fmla="*/ 786550 w 1332319"/>
              <a:gd name="connsiteY3" fmla="*/ 3198291 h 3225168"/>
              <a:gd name="connsiteX4" fmla="*/ 0 w 1332319"/>
              <a:gd name="connsiteY4" fmla="*/ 3059787 h 3225168"/>
              <a:gd name="connsiteX0" fmla="*/ 0 w 1332319"/>
              <a:gd name="connsiteY0" fmla="*/ 3059787 h 3230611"/>
              <a:gd name="connsiteX1" fmla="*/ 773779 w 1332319"/>
              <a:gd name="connsiteY1" fmla="*/ 0 h 3230611"/>
              <a:gd name="connsiteX2" fmla="*/ 1332319 w 1332319"/>
              <a:gd name="connsiteY2" fmla="*/ 3134025 h 3230611"/>
              <a:gd name="connsiteX3" fmla="*/ 786550 w 1332319"/>
              <a:gd name="connsiteY3" fmla="*/ 3198291 h 3230611"/>
              <a:gd name="connsiteX4" fmla="*/ 0 w 1332319"/>
              <a:gd name="connsiteY4" fmla="*/ 3059787 h 3230611"/>
              <a:gd name="connsiteX0" fmla="*/ 0 w 1407939"/>
              <a:gd name="connsiteY0" fmla="*/ 3058529 h 3230611"/>
              <a:gd name="connsiteX1" fmla="*/ 849399 w 1407939"/>
              <a:gd name="connsiteY1" fmla="*/ 0 h 3230611"/>
              <a:gd name="connsiteX2" fmla="*/ 1407939 w 1407939"/>
              <a:gd name="connsiteY2" fmla="*/ 3134025 h 3230611"/>
              <a:gd name="connsiteX3" fmla="*/ 862170 w 1407939"/>
              <a:gd name="connsiteY3" fmla="*/ 3198291 h 3230611"/>
              <a:gd name="connsiteX4" fmla="*/ 0 w 1407939"/>
              <a:gd name="connsiteY4" fmla="*/ 3058529 h 3230611"/>
              <a:gd name="connsiteX0" fmla="*/ 0 w 1144986"/>
              <a:gd name="connsiteY0" fmla="*/ 3058529 h 3351511"/>
              <a:gd name="connsiteX1" fmla="*/ 849399 w 1144986"/>
              <a:gd name="connsiteY1" fmla="*/ 0 h 3351511"/>
              <a:gd name="connsiteX2" fmla="*/ 1013826 w 1144986"/>
              <a:gd name="connsiteY2" fmla="*/ 3254925 h 3351511"/>
              <a:gd name="connsiteX3" fmla="*/ 862170 w 1144986"/>
              <a:gd name="connsiteY3" fmla="*/ 3198291 h 3351511"/>
              <a:gd name="connsiteX4" fmla="*/ 0 w 1144986"/>
              <a:gd name="connsiteY4" fmla="*/ 3058529 h 3351511"/>
              <a:gd name="connsiteX0" fmla="*/ 0 w 1192651"/>
              <a:gd name="connsiteY0" fmla="*/ 3112709 h 3351511"/>
              <a:gd name="connsiteX1" fmla="*/ 897064 w 1192651"/>
              <a:gd name="connsiteY1" fmla="*/ 0 h 3351511"/>
              <a:gd name="connsiteX2" fmla="*/ 1061491 w 1192651"/>
              <a:gd name="connsiteY2" fmla="*/ 3254925 h 3351511"/>
              <a:gd name="connsiteX3" fmla="*/ 909835 w 1192651"/>
              <a:gd name="connsiteY3" fmla="*/ 3198291 h 3351511"/>
              <a:gd name="connsiteX4" fmla="*/ 0 w 1192651"/>
              <a:gd name="connsiteY4" fmla="*/ 3112709 h 3351511"/>
              <a:gd name="connsiteX0" fmla="*/ 0 w 1061491"/>
              <a:gd name="connsiteY0" fmla="*/ 3112709 h 3773710"/>
              <a:gd name="connsiteX1" fmla="*/ 897064 w 1061491"/>
              <a:gd name="connsiteY1" fmla="*/ 0 h 3773710"/>
              <a:gd name="connsiteX2" fmla="*/ 1061491 w 1061491"/>
              <a:gd name="connsiteY2" fmla="*/ 3254925 h 3773710"/>
              <a:gd name="connsiteX3" fmla="*/ 0 w 1061491"/>
              <a:gd name="connsiteY3" fmla="*/ 3112709 h 3773710"/>
              <a:gd name="connsiteX0" fmla="*/ 0 w 948579"/>
              <a:gd name="connsiteY0" fmla="*/ 2690391 h 3773710"/>
              <a:gd name="connsiteX1" fmla="*/ 784152 w 948579"/>
              <a:gd name="connsiteY1" fmla="*/ 0 h 3773710"/>
              <a:gd name="connsiteX2" fmla="*/ 948579 w 948579"/>
              <a:gd name="connsiteY2" fmla="*/ 3254925 h 3773710"/>
              <a:gd name="connsiteX3" fmla="*/ 0 w 948579"/>
              <a:gd name="connsiteY3" fmla="*/ 2690391 h 3773710"/>
              <a:gd name="connsiteX0" fmla="*/ 0 w 948579"/>
              <a:gd name="connsiteY0" fmla="*/ 2690391 h 3773710"/>
              <a:gd name="connsiteX1" fmla="*/ 784152 w 948579"/>
              <a:gd name="connsiteY1" fmla="*/ 0 h 3773710"/>
              <a:gd name="connsiteX2" fmla="*/ 948579 w 948579"/>
              <a:gd name="connsiteY2" fmla="*/ 3254925 h 3773710"/>
              <a:gd name="connsiteX3" fmla="*/ 0 w 948579"/>
              <a:gd name="connsiteY3" fmla="*/ 2690391 h 3773710"/>
              <a:gd name="connsiteX0" fmla="*/ 0 w 1061503"/>
              <a:gd name="connsiteY0" fmla="*/ 3149434 h 3773710"/>
              <a:gd name="connsiteX1" fmla="*/ 897076 w 1061503"/>
              <a:gd name="connsiteY1" fmla="*/ 0 h 3773710"/>
              <a:gd name="connsiteX2" fmla="*/ 1061503 w 1061503"/>
              <a:gd name="connsiteY2" fmla="*/ 3254925 h 3773710"/>
              <a:gd name="connsiteX3" fmla="*/ 0 w 1061503"/>
              <a:gd name="connsiteY3" fmla="*/ 3149434 h 3773710"/>
              <a:gd name="connsiteX0" fmla="*/ 0 w 1061503"/>
              <a:gd name="connsiteY0" fmla="*/ 3149434 h 3316180"/>
              <a:gd name="connsiteX1" fmla="*/ 897076 w 1061503"/>
              <a:gd name="connsiteY1" fmla="*/ 0 h 3316180"/>
              <a:gd name="connsiteX2" fmla="*/ 1061503 w 1061503"/>
              <a:gd name="connsiteY2" fmla="*/ 3254925 h 3316180"/>
              <a:gd name="connsiteX3" fmla="*/ 0 w 1061503"/>
              <a:gd name="connsiteY3" fmla="*/ 3149434 h 3316180"/>
              <a:gd name="connsiteX0" fmla="*/ 0 w 1061503"/>
              <a:gd name="connsiteY0" fmla="*/ 3149434 h 3278071"/>
              <a:gd name="connsiteX1" fmla="*/ 897076 w 1061503"/>
              <a:gd name="connsiteY1" fmla="*/ 0 h 3278071"/>
              <a:gd name="connsiteX2" fmla="*/ 1061503 w 1061503"/>
              <a:gd name="connsiteY2" fmla="*/ 3254925 h 3278071"/>
              <a:gd name="connsiteX3" fmla="*/ 0 w 1061503"/>
              <a:gd name="connsiteY3" fmla="*/ 3149434 h 3278071"/>
              <a:gd name="connsiteX0" fmla="*/ 0 w 1061503"/>
              <a:gd name="connsiteY0" fmla="*/ 3149434 h 3298436"/>
              <a:gd name="connsiteX1" fmla="*/ 897076 w 1061503"/>
              <a:gd name="connsiteY1" fmla="*/ 0 h 3298436"/>
              <a:gd name="connsiteX2" fmla="*/ 1061503 w 1061503"/>
              <a:gd name="connsiteY2" fmla="*/ 3254925 h 3298436"/>
              <a:gd name="connsiteX3" fmla="*/ 0 w 1061503"/>
              <a:gd name="connsiteY3" fmla="*/ 3149434 h 3298436"/>
              <a:gd name="connsiteX0" fmla="*/ 0 w 1061503"/>
              <a:gd name="connsiteY0" fmla="*/ 3149434 h 3288796"/>
              <a:gd name="connsiteX1" fmla="*/ 897076 w 1061503"/>
              <a:gd name="connsiteY1" fmla="*/ 0 h 3288796"/>
              <a:gd name="connsiteX2" fmla="*/ 1061503 w 1061503"/>
              <a:gd name="connsiteY2" fmla="*/ 3254925 h 3288796"/>
              <a:gd name="connsiteX3" fmla="*/ 0 w 1061503"/>
              <a:gd name="connsiteY3" fmla="*/ 3149434 h 3288796"/>
              <a:gd name="connsiteX0" fmla="*/ 0 w 1061503"/>
              <a:gd name="connsiteY0" fmla="*/ 3149434 h 3278071"/>
              <a:gd name="connsiteX1" fmla="*/ 897076 w 1061503"/>
              <a:gd name="connsiteY1" fmla="*/ 0 h 3278071"/>
              <a:gd name="connsiteX2" fmla="*/ 1061503 w 1061503"/>
              <a:gd name="connsiteY2" fmla="*/ 3254925 h 3278071"/>
              <a:gd name="connsiteX3" fmla="*/ 0 w 1061503"/>
              <a:gd name="connsiteY3" fmla="*/ 3149434 h 3278071"/>
              <a:gd name="connsiteX0" fmla="*/ 0 w 1061503"/>
              <a:gd name="connsiteY0" fmla="*/ 3149434 h 3278071"/>
              <a:gd name="connsiteX1" fmla="*/ 897076 w 1061503"/>
              <a:gd name="connsiteY1" fmla="*/ 0 h 3278071"/>
              <a:gd name="connsiteX2" fmla="*/ 1061503 w 1061503"/>
              <a:gd name="connsiteY2" fmla="*/ 3254925 h 3278071"/>
              <a:gd name="connsiteX3" fmla="*/ 0 w 1061503"/>
              <a:gd name="connsiteY3" fmla="*/ 3149434 h 3278071"/>
              <a:gd name="connsiteX0" fmla="*/ 0 w 1061503"/>
              <a:gd name="connsiteY0" fmla="*/ 3149434 h 3278071"/>
              <a:gd name="connsiteX1" fmla="*/ 897076 w 1061503"/>
              <a:gd name="connsiteY1" fmla="*/ 0 h 3278071"/>
              <a:gd name="connsiteX2" fmla="*/ 1061503 w 1061503"/>
              <a:gd name="connsiteY2" fmla="*/ 3254925 h 3278071"/>
              <a:gd name="connsiteX3" fmla="*/ 0 w 1061503"/>
              <a:gd name="connsiteY3" fmla="*/ 3149434 h 327807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061503" h="3278071">
                <a:moveTo>
                  <a:pt x="0" y="3149434"/>
                </a:moveTo>
                <a:lnTo>
                  <a:pt x="897076" y="0"/>
                </a:lnTo>
                <a:lnTo>
                  <a:pt x="1061503" y="3254925"/>
                </a:lnTo>
                <a:cubicBezTo>
                  <a:pt x="318998" y="3278071"/>
                  <a:pt x="719485" y="3228679"/>
                  <a:pt x="0" y="3149434"/>
                </a:cubicBezTo>
                <a:close/>
              </a:path>
            </a:pathLst>
          </a:custGeom>
          <a:solidFill>
            <a:srgbClr val="000000">
              <a:alpha val="0"/>
            </a:srgbClr>
          </a:solidFill>
          <a:ln>
            <a:solidFill>
              <a:srgbClr val="000000">
                <a:alpha val="0"/>
              </a:srgb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761" name="Полилиния 760">
            <a:hlinkClick r:id="rId11" action="ppaction://hlinksldjump"/>
          </p:cNvPr>
          <p:cNvSpPr/>
          <p:nvPr/>
        </p:nvSpPr>
        <p:spPr>
          <a:xfrm rot="18957135">
            <a:off x="4632683" y="3366489"/>
            <a:ext cx="1183499" cy="3252292"/>
          </a:xfrm>
          <a:custGeom>
            <a:avLst/>
            <a:gdLst>
              <a:gd name="connsiteX0" fmla="*/ 0 w 1111396"/>
              <a:gd name="connsiteY0" fmla="*/ 3146584 h 3146584"/>
              <a:gd name="connsiteX1" fmla="*/ 555698 w 1111396"/>
              <a:gd name="connsiteY1" fmla="*/ 0 h 3146584"/>
              <a:gd name="connsiteX2" fmla="*/ 1111396 w 1111396"/>
              <a:gd name="connsiteY2" fmla="*/ 3146584 h 3146584"/>
              <a:gd name="connsiteX3" fmla="*/ 0 w 1111396"/>
              <a:gd name="connsiteY3" fmla="*/ 3146584 h 3146584"/>
              <a:gd name="connsiteX0" fmla="*/ 0 w 1178136"/>
              <a:gd name="connsiteY0" fmla="*/ 3146584 h 3146728"/>
              <a:gd name="connsiteX1" fmla="*/ 555698 w 1178136"/>
              <a:gd name="connsiteY1" fmla="*/ 0 h 3146728"/>
              <a:gd name="connsiteX2" fmla="*/ 1178136 w 1178136"/>
              <a:gd name="connsiteY2" fmla="*/ 3146728 h 3146728"/>
              <a:gd name="connsiteX3" fmla="*/ 0 w 1178136"/>
              <a:gd name="connsiteY3" fmla="*/ 3146584 h 3146728"/>
              <a:gd name="connsiteX0" fmla="*/ 0 w 1309203"/>
              <a:gd name="connsiteY0" fmla="*/ 3103754 h 3146728"/>
              <a:gd name="connsiteX1" fmla="*/ 686765 w 1309203"/>
              <a:gd name="connsiteY1" fmla="*/ 0 h 3146728"/>
              <a:gd name="connsiteX2" fmla="*/ 1309203 w 1309203"/>
              <a:gd name="connsiteY2" fmla="*/ 3146728 h 3146728"/>
              <a:gd name="connsiteX3" fmla="*/ 0 w 1309203"/>
              <a:gd name="connsiteY3" fmla="*/ 3103754 h 3146728"/>
              <a:gd name="connsiteX0" fmla="*/ 0 w 1347377"/>
              <a:gd name="connsiteY0" fmla="*/ 3109325 h 3146728"/>
              <a:gd name="connsiteX1" fmla="*/ 724939 w 1347377"/>
              <a:gd name="connsiteY1" fmla="*/ 0 h 3146728"/>
              <a:gd name="connsiteX2" fmla="*/ 1347377 w 1347377"/>
              <a:gd name="connsiteY2" fmla="*/ 3146728 h 3146728"/>
              <a:gd name="connsiteX3" fmla="*/ 0 w 1347377"/>
              <a:gd name="connsiteY3" fmla="*/ 3109325 h 3146728"/>
              <a:gd name="connsiteX0" fmla="*/ 0 w 1347377"/>
              <a:gd name="connsiteY0" fmla="*/ 3109325 h 3146728"/>
              <a:gd name="connsiteX1" fmla="*/ 724939 w 1347377"/>
              <a:gd name="connsiteY1" fmla="*/ 0 h 3146728"/>
              <a:gd name="connsiteX2" fmla="*/ 1347377 w 1347377"/>
              <a:gd name="connsiteY2" fmla="*/ 3146728 h 3146728"/>
              <a:gd name="connsiteX3" fmla="*/ 674426 w 1347377"/>
              <a:gd name="connsiteY3" fmla="*/ 3123470 h 3146728"/>
              <a:gd name="connsiteX4" fmla="*/ 0 w 1347377"/>
              <a:gd name="connsiteY4" fmla="*/ 3109325 h 3146728"/>
              <a:gd name="connsiteX0" fmla="*/ 0 w 1347377"/>
              <a:gd name="connsiteY0" fmla="*/ 3109325 h 3170436"/>
              <a:gd name="connsiteX1" fmla="*/ 724939 w 1347377"/>
              <a:gd name="connsiteY1" fmla="*/ 0 h 3170436"/>
              <a:gd name="connsiteX2" fmla="*/ 1347377 w 1347377"/>
              <a:gd name="connsiteY2" fmla="*/ 3146728 h 3170436"/>
              <a:gd name="connsiteX3" fmla="*/ 710754 w 1347377"/>
              <a:gd name="connsiteY3" fmla="*/ 3170436 h 3170436"/>
              <a:gd name="connsiteX4" fmla="*/ 0 w 1347377"/>
              <a:gd name="connsiteY4" fmla="*/ 3109325 h 3170436"/>
              <a:gd name="connsiteX0" fmla="*/ 0 w 1347377"/>
              <a:gd name="connsiteY0" fmla="*/ 3109325 h 3198291"/>
              <a:gd name="connsiteX1" fmla="*/ 724939 w 1347377"/>
              <a:gd name="connsiteY1" fmla="*/ 0 h 3198291"/>
              <a:gd name="connsiteX2" fmla="*/ 1347377 w 1347377"/>
              <a:gd name="connsiteY2" fmla="*/ 3146728 h 3198291"/>
              <a:gd name="connsiteX3" fmla="*/ 737710 w 1347377"/>
              <a:gd name="connsiteY3" fmla="*/ 3198291 h 3198291"/>
              <a:gd name="connsiteX4" fmla="*/ 0 w 1347377"/>
              <a:gd name="connsiteY4" fmla="*/ 3109325 h 3198291"/>
              <a:gd name="connsiteX0" fmla="*/ 0 w 1347377"/>
              <a:gd name="connsiteY0" fmla="*/ 3109325 h 3230602"/>
              <a:gd name="connsiteX1" fmla="*/ 724939 w 1347377"/>
              <a:gd name="connsiteY1" fmla="*/ 0 h 3230602"/>
              <a:gd name="connsiteX2" fmla="*/ 1347377 w 1347377"/>
              <a:gd name="connsiteY2" fmla="*/ 3146728 h 3230602"/>
              <a:gd name="connsiteX3" fmla="*/ 737710 w 1347377"/>
              <a:gd name="connsiteY3" fmla="*/ 3198291 h 3230602"/>
              <a:gd name="connsiteX4" fmla="*/ 0 w 1347377"/>
              <a:gd name="connsiteY4" fmla="*/ 3109325 h 3230602"/>
              <a:gd name="connsiteX0" fmla="*/ 0 w 1347377"/>
              <a:gd name="connsiteY0" fmla="*/ 3109325 h 3198291"/>
              <a:gd name="connsiteX1" fmla="*/ 724939 w 1347377"/>
              <a:gd name="connsiteY1" fmla="*/ 0 h 3198291"/>
              <a:gd name="connsiteX2" fmla="*/ 1347377 w 1347377"/>
              <a:gd name="connsiteY2" fmla="*/ 3146728 h 3198291"/>
              <a:gd name="connsiteX3" fmla="*/ 737710 w 1347377"/>
              <a:gd name="connsiteY3" fmla="*/ 3198291 h 3198291"/>
              <a:gd name="connsiteX4" fmla="*/ 0 w 1347377"/>
              <a:gd name="connsiteY4" fmla="*/ 3109325 h 3198291"/>
              <a:gd name="connsiteX0" fmla="*/ 0 w 1347377"/>
              <a:gd name="connsiteY0" fmla="*/ 3109325 h 3212766"/>
              <a:gd name="connsiteX1" fmla="*/ 724939 w 1347377"/>
              <a:gd name="connsiteY1" fmla="*/ 0 h 3212766"/>
              <a:gd name="connsiteX2" fmla="*/ 1347377 w 1347377"/>
              <a:gd name="connsiteY2" fmla="*/ 3146728 h 3212766"/>
              <a:gd name="connsiteX3" fmla="*/ 737710 w 1347377"/>
              <a:gd name="connsiteY3" fmla="*/ 3198291 h 3212766"/>
              <a:gd name="connsiteX4" fmla="*/ 0 w 1347377"/>
              <a:gd name="connsiteY4" fmla="*/ 3109325 h 3212766"/>
              <a:gd name="connsiteX0" fmla="*/ 0 w 1347377"/>
              <a:gd name="connsiteY0" fmla="*/ 3109325 h 3198291"/>
              <a:gd name="connsiteX1" fmla="*/ 724939 w 1347377"/>
              <a:gd name="connsiteY1" fmla="*/ 0 h 3198291"/>
              <a:gd name="connsiteX2" fmla="*/ 1347377 w 1347377"/>
              <a:gd name="connsiteY2" fmla="*/ 3146728 h 3198291"/>
              <a:gd name="connsiteX3" fmla="*/ 737710 w 1347377"/>
              <a:gd name="connsiteY3" fmla="*/ 3198291 h 3198291"/>
              <a:gd name="connsiteX4" fmla="*/ 0 w 1347377"/>
              <a:gd name="connsiteY4" fmla="*/ 3109325 h 3198291"/>
              <a:gd name="connsiteX0" fmla="*/ 0 w 1347377"/>
              <a:gd name="connsiteY0" fmla="*/ 3109325 h 3215130"/>
              <a:gd name="connsiteX1" fmla="*/ 724939 w 1347377"/>
              <a:gd name="connsiteY1" fmla="*/ 0 h 3215130"/>
              <a:gd name="connsiteX2" fmla="*/ 1347377 w 1347377"/>
              <a:gd name="connsiteY2" fmla="*/ 3146728 h 3215130"/>
              <a:gd name="connsiteX3" fmla="*/ 737710 w 1347377"/>
              <a:gd name="connsiteY3" fmla="*/ 3198291 h 3215130"/>
              <a:gd name="connsiteX4" fmla="*/ 0 w 1347377"/>
              <a:gd name="connsiteY4" fmla="*/ 3109325 h 3215130"/>
              <a:gd name="connsiteX0" fmla="*/ 0 w 1347377"/>
              <a:gd name="connsiteY0" fmla="*/ 3109325 h 3198291"/>
              <a:gd name="connsiteX1" fmla="*/ 724939 w 1347377"/>
              <a:gd name="connsiteY1" fmla="*/ 0 h 3198291"/>
              <a:gd name="connsiteX2" fmla="*/ 1347377 w 1347377"/>
              <a:gd name="connsiteY2" fmla="*/ 3146728 h 3198291"/>
              <a:gd name="connsiteX3" fmla="*/ 737710 w 1347377"/>
              <a:gd name="connsiteY3" fmla="*/ 3198291 h 3198291"/>
              <a:gd name="connsiteX4" fmla="*/ 0 w 1347377"/>
              <a:gd name="connsiteY4" fmla="*/ 3109325 h 3198291"/>
              <a:gd name="connsiteX0" fmla="*/ 0 w 1283479"/>
              <a:gd name="connsiteY0" fmla="*/ 3109325 h 3198291"/>
              <a:gd name="connsiteX1" fmla="*/ 724939 w 1283479"/>
              <a:gd name="connsiteY1" fmla="*/ 0 h 3198291"/>
              <a:gd name="connsiteX2" fmla="*/ 1283479 w 1283479"/>
              <a:gd name="connsiteY2" fmla="*/ 3134025 h 3198291"/>
              <a:gd name="connsiteX3" fmla="*/ 737710 w 1283479"/>
              <a:gd name="connsiteY3" fmla="*/ 3198291 h 3198291"/>
              <a:gd name="connsiteX4" fmla="*/ 0 w 1283479"/>
              <a:gd name="connsiteY4" fmla="*/ 3109325 h 3198291"/>
              <a:gd name="connsiteX0" fmla="*/ 0 w 1283479"/>
              <a:gd name="connsiteY0" fmla="*/ 3109325 h 3225582"/>
              <a:gd name="connsiteX1" fmla="*/ 724939 w 1283479"/>
              <a:gd name="connsiteY1" fmla="*/ 0 h 3225582"/>
              <a:gd name="connsiteX2" fmla="*/ 1283479 w 1283479"/>
              <a:gd name="connsiteY2" fmla="*/ 3134025 h 3225582"/>
              <a:gd name="connsiteX3" fmla="*/ 737710 w 1283479"/>
              <a:gd name="connsiteY3" fmla="*/ 3198291 h 3225582"/>
              <a:gd name="connsiteX4" fmla="*/ 0 w 1283479"/>
              <a:gd name="connsiteY4" fmla="*/ 3109325 h 3225582"/>
              <a:gd name="connsiteX0" fmla="*/ 0 w 1283479"/>
              <a:gd name="connsiteY0" fmla="*/ 3109325 h 3234197"/>
              <a:gd name="connsiteX1" fmla="*/ 724939 w 1283479"/>
              <a:gd name="connsiteY1" fmla="*/ 0 h 3234197"/>
              <a:gd name="connsiteX2" fmla="*/ 1283479 w 1283479"/>
              <a:gd name="connsiteY2" fmla="*/ 3134025 h 3234197"/>
              <a:gd name="connsiteX3" fmla="*/ 737710 w 1283479"/>
              <a:gd name="connsiteY3" fmla="*/ 3198291 h 3234197"/>
              <a:gd name="connsiteX4" fmla="*/ 0 w 1283479"/>
              <a:gd name="connsiteY4" fmla="*/ 3109325 h 3234197"/>
              <a:gd name="connsiteX0" fmla="*/ 0 w 1310712"/>
              <a:gd name="connsiteY0" fmla="*/ 3040637 h 3234197"/>
              <a:gd name="connsiteX1" fmla="*/ 752172 w 1310712"/>
              <a:gd name="connsiteY1" fmla="*/ 0 h 3234197"/>
              <a:gd name="connsiteX2" fmla="*/ 1310712 w 1310712"/>
              <a:gd name="connsiteY2" fmla="*/ 3134025 h 3234197"/>
              <a:gd name="connsiteX3" fmla="*/ 764943 w 1310712"/>
              <a:gd name="connsiteY3" fmla="*/ 3198291 h 3234197"/>
              <a:gd name="connsiteX4" fmla="*/ 0 w 1310712"/>
              <a:gd name="connsiteY4" fmla="*/ 3040637 h 3234197"/>
              <a:gd name="connsiteX0" fmla="*/ 0 w 1332319"/>
              <a:gd name="connsiteY0" fmla="*/ 3059787 h 3234197"/>
              <a:gd name="connsiteX1" fmla="*/ 773779 w 1332319"/>
              <a:gd name="connsiteY1" fmla="*/ 0 h 3234197"/>
              <a:gd name="connsiteX2" fmla="*/ 1332319 w 1332319"/>
              <a:gd name="connsiteY2" fmla="*/ 3134025 h 3234197"/>
              <a:gd name="connsiteX3" fmla="*/ 786550 w 1332319"/>
              <a:gd name="connsiteY3" fmla="*/ 3198291 h 3234197"/>
              <a:gd name="connsiteX4" fmla="*/ 0 w 1332319"/>
              <a:gd name="connsiteY4" fmla="*/ 3059787 h 3234197"/>
              <a:gd name="connsiteX0" fmla="*/ 0 w 1332319"/>
              <a:gd name="connsiteY0" fmla="*/ 3059787 h 3234197"/>
              <a:gd name="connsiteX1" fmla="*/ 773779 w 1332319"/>
              <a:gd name="connsiteY1" fmla="*/ 0 h 3234197"/>
              <a:gd name="connsiteX2" fmla="*/ 1332319 w 1332319"/>
              <a:gd name="connsiteY2" fmla="*/ 3134025 h 3234197"/>
              <a:gd name="connsiteX3" fmla="*/ 786550 w 1332319"/>
              <a:gd name="connsiteY3" fmla="*/ 3198291 h 3234197"/>
              <a:gd name="connsiteX4" fmla="*/ 0 w 1332319"/>
              <a:gd name="connsiteY4" fmla="*/ 3059787 h 3234197"/>
              <a:gd name="connsiteX0" fmla="*/ 0 w 1332319"/>
              <a:gd name="connsiteY0" fmla="*/ 3059787 h 3234197"/>
              <a:gd name="connsiteX1" fmla="*/ 773779 w 1332319"/>
              <a:gd name="connsiteY1" fmla="*/ 0 h 3234197"/>
              <a:gd name="connsiteX2" fmla="*/ 1332319 w 1332319"/>
              <a:gd name="connsiteY2" fmla="*/ 3134025 h 3234197"/>
              <a:gd name="connsiteX3" fmla="*/ 786550 w 1332319"/>
              <a:gd name="connsiteY3" fmla="*/ 3198291 h 3234197"/>
              <a:gd name="connsiteX4" fmla="*/ 0 w 1332319"/>
              <a:gd name="connsiteY4" fmla="*/ 3059787 h 3234197"/>
              <a:gd name="connsiteX0" fmla="*/ 0 w 1332319"/>
              <a:gd name="connsiteY0" fmla="*/ 3059787 h 3234197"/>
              <a:gd name="connsiteX1" fmla="*/ 773779 w 1332319"/>
              <a:gd name="connsiteY1" fmla="*/ 0 h 3234197"/>
              <a:gd name="connsiteX2" fmla="*/ 1332319 w 1332319"/>
              <a:gd name="connsiteY2" fmla="*/ 3134025 h 3234197"/>
              <a:gd name="connsiteX3" fmla="*/ 786550 w 1332319"/>
              <a:gd name="connsiteY3" fmla="*/ 3198291 h 3234197"/>
              <a:gd name="connsiteX4" fmla="*/ 0 w 1332319"/>
              <a:gd name="connsiteY4" fmla="*/ 3059787 h 3234197"/>
              <a:gd name="connsiteX0" fmla="*/ 0 w 1332319"/>
              <a:gd name="connsiteY0" fmla="*/ 3059787 h 3198291"/>
              <a:gd name="connsiteX1" fmla="*/ 773779 w 1332319"/>
              <a:gd name="connsiteY1" fmla="*/ 0 h 3198291"/>
              <a:gd name="connsiteX2" fmla="*/ 1332319 w 1332319"/>
              <a:gd name="connsiteY2" fmla="*/ 3134025 h 3198291"/>
              <a:gd name="connsiteX3" fmla="*/ 786550 w 1332319"/>
              <a:gd name="connsiteY3" fmla="*/ 3198291 h 3198291"/>
              <a:gd name="connsiteX4" fmla="*/ 0 w 1332319"/>
              <a:gd name="connsiteY4" fmla="*/ 3059787 h 3198291"/>
              <a:gd name="connsiteX0" fmla="*/ 0 w 1332319"/>
              <a:gd name="connsiteY0" fmla="*/ 3059787 h 3225168"/>
              <a:gd name="connsiteX1" fmla="*/ 773779 w 1332319"/>
              <a:gd name="connsiteY1" fmla="*/ 0 h 3225168"/>
              <a:gd name="connsiteX2" fmla="*/ 1332319 w 1332319"/>
              <a:gd name="connsiteY2" fmla="*/ 3134025 h 3225168"/>
              <a:gd name="connsiteX3" fmla="*/ 786550 w 1332319"/>
              <a:gd name="connsiteY3" fmla="*/ 3198291 h 3225168"/>
              <a:gd name="connsiteX4" fmla="*/ 0 w 1332319"/>
              <a:gd name="connsiteY4" fmla="*/ 3059787 h 3225168"/>
              <a:gd name="connsiteX0" fmla="*/ 0 w 1332319"/>
              <a:gd name="connsiteY0" fmla="*/ 3059787 h 3230611"/>
              <a:gd name="connsiteX1" fmla="*/ 773779 w 1332319"/>
              <a:gd name="connsiteY1" fmla="*/ 0 h 3230611"/>
              <a:gd name="connsiteX2" fmla="*/ 1332319 w 1332319"/>
              <a:gd name="connsiteY2" fmla="*/ 3134025 h 3230611"/>
              <a:gd name="connsiteX3" fmla="*/ 786550 w 1332319"/>
              <a:gd name="connsiteY3" fmla="*/ 3198291 h 3230611"/>
              <a:gd name="connsiteX4" fmla="*/ 0 w 1332319"/>
              <a:gd name="connsiteY4" fmla="*/ 3059787 h 3230611"/>
              <a:gd name="connsiteX0" fmla="*/ 0 w 1673952"/>
              <a:gd name="connsiteY0" fmla="*/ 3063894 h 3230611"/>
              <a:gd name="connsiteX1" fmla="*/ 1115412 w 1673952"/>
              <a:gd name="connsiteY1" fmla="*/ 0 h 3230611"/>
              <a:gd name="connsiteX2" fmla="*/ 1673952 w 1673952"/>
              <a:gd name="connsiteY2" fmla="*/ 3134025 h 3230611"/>
              <a:gd name="connsiteX3" fmla="*/ 1128183 w 1673952"/>
              <a:gd name="connsiteY3" fmla="*/ 3198291 h 3230611"/>
              <a:gd name="connsiteX4" fmla="*/ 0 w 1673952"/>
              <a:gd name="connsiteY4" fmla="*/ 3063894 h 3230611"/>
              <a:gd name="connsiteX0" fmla="*/ 0 w 1673952"/>
              <a:gd name="connsiteY0" fmla="*/ 3063894 h 3644674"/>
              <a:gd name="connsiteX1" fmla="*/ 1115412 w 1673952"/>
              <a:gd name="connsiteY1" fmla="*/ 0 h 3644674"/>
              <a:gd name="connsiteX2" fmla="*/ 1673952 w 1673952"/>
              <a:gd name="connsiteY2" fmla="*/ 3134025 h 3644674"/>
              <a:gd name="connsiteX3" fmla="*/ 0 w 1673952"/>
              <a:gd name="connsiteY3" fmla="*/ 3063894 h 3644674"/>
              <a:gd name="connsiteX0" fmla="*/ 0 w 1115412"/>
              <a:gd name="connsiteY0" fmla="*/ 3063894 h 3733357"/>
              <a:gd name="connsiteX1" fmla="*/ 1115412 w 1115412"/>
              <a:gd name="connsiteY1" fmla="*/ 0 h 3733357"/>
              <a:gd name="connsiteX2" fmla="*/ 563987 w 1115412"/>
              <a:gd name="connsiteY2" fmla="*/ 3222708 h 3733357"/>
              <a:gd name="connsiteX3" fmla="*/ 0 w 1115412"/>
              <a:gd name="connsiteY3" fmla="*/ 3063894 h 3733357"/>
              <a:gd name="connsiteX0" fmla="*/ 0 w 1115412"/>
              <a:gd name="connsiteY0" fmla="*/ 3063894 h 3586231"/>
              <a:gd name="connsiteX1" fmla="*/ 1115412 w 1115412"/>
              <a:gd name="connsiteY1" fmla="*/ 0 h 3586231"/>
              <a:gd name="connsiteX2" fmla="*/ 563987 w 1115412"/>
              <a:gd name="connsiteY2" fmla="*/ 3222708 h 3586231"/>
              <a:gd name="connsiteX3" fmla="*/ 0 w 1115412"/>
              <a:gd name="connsiteY3" fmla="*/ 3063894 h 3586231"/>
              <a:gd name="connsiteX0" fmla="*/ 0 w 1115412"/>
              <a:gd name="connsiteY0" fmla="*/ 3063894 h 3252292"/>
              <a:gd name="connsiteX1" fmla="*/ 1115412 w 1115412"/>
              <a:gd name="connsiteY1" fmla="*/ 0 h 3252292"/>
              <a:gd name="connsiteX2" fmla="*/ 563987 w 1115412"/>
              <a:gd name="connsiteY2" fmla="*/ 3222708 h 3252292"/>
              <a:gd name="connsiteX3" fmla="*/ 0 w 1115412"/>
              <a:gd name="connsiteY3" fmla="*/ 3063894 h 3252292"/>
              <a:gd name="connsiteX0" fmla="*/ 0 w 1115412"/>
              <a:gd name="connsiteY0" fmla="*/ 3063894 h 3252292"/>
              <a:gd name="connsiteX1" fmla="*/ 1115412 w 1115412"/>
              <a:gd name="connsiteY1" fmla="*/ 0 h 3252292"/>
              <a:gd name="connsiteX2" fmla="*/ 563987 w 1115412"/>
              <a:gd name="connsiteY2" fmla="*/ 3222708 h 3252292"/>
              <a:gd name="connsiteX3" fmla="*/ 0 w 1115412"/>
              <a:gd name="connsiteY3" fmla="*/ 3063894 h 3252292"/>
              <a:gd name="connsiteX0" fmla="*/ 0 w 1115412"/>
              <a:gd name="connsiteY0" fmla="*/ 3063894 h 3252292"/>
              <a:gd name="connsiteX1" fmla="*/ 1115412 w 1115412"/>
              <a:gd name="connsiteY1" fmla="*/ 0 h 3252292"/>
              <a:gd name="connsiteX2" fmla="*/ 563987 w 1115412"/>
              <a:gd name="connsiteY2" fmla="*/ 3222708 h 3252292"/>
              <a:gd name="connsiteX3" fmla="*/ 0 w 1115412"/>
              <a:gd name="connsiteY3" fmla="*/ 3063894 h 3252292"/>
              <a:gd name="connsiteX0" fmla="*/ 0 w 1115412"/>
              <a:gd name="connsiteY0" fmla="*/ 3063894 h 3252292"/>
              <a:gd name="connsiteX1" fmla="*/ 1115412 w 1115412"/>
              <a:gd name="connsiteY1" fmla="*/ 0 h 3252292"/>
              <a:gd name="connsiteX2" fmla="*/ 563987 w 1115412"/>
              <a:gd name="connsiteY2" fmla="*/ 3222708 h 3252292"/>
              <a:gd name="connsiteX3" fmla="*/ 0 w 1115412"/>
              <a:gd name="connsiteY3" fmla="*/ 3063894 h 3252292"/>
              <a:gd name="connsiteX0" fmla="*/ 0 w 1115412"/>
              <a:gd name="connsiteY0" fmla="*/ 3063894 h 3252292"/>
              <a:gd name="connsiteX1" fmla="*/ 1115412 w 1115412"/>
              <a:gd name="connsiteY1" fmla="*/ 0 h 3252292"/>
              <a:gd name="connsiteX2" fmla="*/ 563987 w 1115412"/>
              <a:gd name="connsiteY2" fmla="*/ 3222708 h 3252292"/>
              <a:gd name="connsiteX3" fmla="*/ 0 w 1115412"/>
              <a:gd name="connsiteY3" fmla="*/ 3063894 h 3252292"/>
              <a:gd name="connsiteX0" fmla="*/ 0 w 1115412"/>
              <a:gd name="connsiteY0" fmla="*/ 3063894 h 3252292"/>
              <a:gd name="connsiteX1" fmla="*/ 1115412 w 1115412"/>
              <a:gd name="connsiteY1" fmla="*/ 0 h 3252292"/>
              <a:gd name="connsiteX2" fmla="*/ 563987 w 1115412"/>
              <a:gd name="connsiteY2" fmla="*/ 3222708 h 3252292"/>
              <a:gd name="connsiteX3" fmla="*/ 0 w 1115412"/>
              <a:gd name="connsiteY3" fmla="*/ 3063894 h 325229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115412" h="3252292">
                <a:moveTo>
                  <a:pt x="0" y="3063894"/>
                </a:moveTo>
                <a:lnTo>
                  <a:pt x="1115412" y="0"/>
                </a:lnTo>
                <a:lnTo>
                  <a:pt x="563987" y="3222708"/>
                </a:lnTo>
                <a:cubicBezTo>
                  <a:pt x="61145" y="3153892"/>
                  <a:pt x="480773" y="3252292"/>
                  <a:pt x="0" y="3063894"/>
                </a:cubicBezTo>
                <a:close/>
              </a:path>
            </a:pathLst>
          </a:custGeom>
          <a:solidFill>
            <a:srgbClr val="000000">
              <a:alpha val="0"/>
            </a:srgbClr>
          </a:solidFill>
          <a:ln>
            <a:solidFill>
              <a:srgbClr val="000000">
                <a:alpha val="0"/>
              </a:srgb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924" name="Полилиния 923"/>
          <p:cNvSpPr/>
          <p:nvPr/>
        </p:nvSpPr>
        <p:spPr>
          <a:xfrm rot="7524075">
            <a:off x="2572833" y="717036"/>
            <a:ext cx="1413647" cy="3230611"/>
          </a:xfrm>
          <a:custGeom>
            <a:avLst/>
            <a:gdLst>
              <a:gd name="connsiteX0" fmla="*/ 0 w 1111396"/>
              <a:gd name="connsiteY0" fmla="*/ 3146584 h 3146584"/>
              <a:gd name="connsiteX1" fmla="*/ 555698 w 1111396"/>
              <a:gd name="connsiteY1" fmla="*/ 0 h 3146584"/>
              <a:gd name="connsiteX2" fmla="*/ 1111396 w 1111396"/>
              <a:gd name="connsiteY2" fmla="*/ 3146584 h 3146584"/>
              <a:gd name="connsiteX3" fmla="*/ 0 w 1111396"/>
              <a:gd name="connsiteY3" fmla="*/ 3146584 h 3146584"/>
              <a:gd name="connsiteX0" fmla="*/ 0 w 1178136"/>
              <a:gd name="connsiteY0" fmla="*/ 3146584 h 3146728"/>
              <a:gd name="connsiteX1" fmla="*/ 555698 w 1178136"/>
              <a:gd name="connsiteY1" fmla="*/ 0 h 3146728"/>
              <a:gd name="connsiteX2" fmla="*/ 1178136 w 1178136"/>
              <a:gd name="connsiteY2" fmla="*/ 3146728 h 3146728"/>
              <a:gd name="connsiteX3" fmla="*/ 0 w 1178136"/>
              <a:gd name="connsiteY3" fmla="*/ 3146584 h 3146728"/>
              <a:gd name="connsiteX0" fmla="*/ 0 w 1309203"/>
              <a:gd name="connsiteY0" fmla="*/ 3103754 h 3146728"/>
              <a:gd name="connsiteX1" fmla="*/ 686765 w 1309203"/>
              <a:gd name="connsiteY1" fmla="*/ 0 h 3146728"/>
              <a:gd name="connsiteX2" fmla="*/ 1309203 w 1309203"/>
              <a:gd name="connsiteY2" fmla="*/ 3146728 h 3146728"/>
              <a:gd name="connsiteX3" fmla="*/ 0 w 1309203"/>
              <a:gd name="connsiteY3" fmla="*/ 3103754 h 3146728"/>
              <a:gd name="connsiteX0" fmla="*/ 0 w 1347377"/>
              <a:gd name="connsiteY0" fmla="*/ 3109325 h 3146728"/>
              <a:gd name="connsiteX1" fmla="*/ 724939 w 1347377"/>
              <a:gd name="connsiteY1" fmla="*/ 0 h 3146728"/>
              <a:gd name="connsiteX2" fmla="*/ 1347377 w 1347377"/>
              <a:gd name="connsiteY2" fmla="*/ 3146728 h 3146728"/>
              <a:gd name="connsiteX3" fmla="*/ 0 w 1347377"/>
              <a:gd name="connsiteY3" fmla="*/ 3109325 h 3146728"/>
              <a:gd name="connsiteX0" fmla="*/ 0 w 1347377"/>
              <a:gd name="connsiteY0" fmla="*/ 3109325 h 3146728"/>
              <a:gd name="connsiteX1" fmla="*/ 724939 w 1347377"/>
              <a:gd name="connsiteY1" fmla="*/ 0 h 3146728"/>
              <a:gd name="connsiteX2" fmla="*/ 1347377 w 1347377"/>
              <a:gd name="connsiteY2" fmla="*/ 3146728 h 3146728"/>
              <a:gd name="connsiteX3" fmla="*/ 674426 w 1347377"/>
              <a:gd name="connsiteY3" fmla="*/ 3123470 h 3146728"/>
              <a:gd name="connsiteX4" fmla="*/ 0 w 1347377"/>
              <a:gd name="connsiteY4" fmla="*/ 3109325 h 3146728"/>
              <a:gd name="connsiteX0" fmla="*/ 0 w 1347377"/>
              <a:gd name="connsiteY0" fmla="*/ 3109325 h 3170436"/>
              <a:gd name="connsiteX1" fmla="*/ 724939 w 1347377"/>
              <a:gd name="connsiteY1" fmla="*/ 0 h 3170436"/>
              <a:gd name="connsiteX2" fmla="*/ 1347377 w 1347377"/>
              <a:gd name="connsiteY2" fmla="*/ 3146728 h 3170436"/>
              <a:gd name="connsiteX3" fmla="*/ 710754 w 1347377"/>
              <a:gd name="connsiteY3" fmla="*/ 3170436 h 3170436"/>
              <a:gd name="connsiteX4" fmla="*/ 0 w 1347377"/>
              <a:gd name="connsiteY4" fmla="*/ 3109325 h 3170436"/>
              <a:gd name="connsiteX0" fmla="*/ 0 w 1347377"/>
              <a:gd name="connsiteY0" fmla="*/ 3109325 h 3198291"/>
              <a:gd name="connsiteX1" fmla="*/ 724939 w 1347377"/>
              <a:gd name="connsiteY1" fmla="*/ 0 h 3198291"/>
              <a:gd name="connsiteX2" fmla="*/ 1347377 w 1347377"/>
              <a:gd name="connsiteY2" fmla="*/ 3146728 h 3198291"/>
              <a:gd name="connsiteX3" fmla="*/ 737710 w 1347377"/>
              <a:gd name="connsiteY3" fmla="*/ 3198291 h 3198291"/>
              <a:gd name="connsiteX4" fmla="*/ 0 w 1347377"/>
              <a:gd name="connsiteY4" fmla="*/ 3109325 h 3198291"/>
              <a:gd name="connsiteX0" fmla="*/ 0 w 1347377"/>
              <a:gd name="connsiteY0" fmla="*/ 3109325 h 3230602"/>
              <a:gd name="connsiteX1" fmla="*/ 724939 w 1347377"/>
              <a:gd name="connsiteY1" fmla="*/ 0 h 3230602"/>
              <a:gd name="connsiteX2" fmla="*/ 1347377 w 1347377"/>
              <a:gd name="connsiteY2" fmla="*/ 3146728 h 3230602"/>
              <a:gd name="connsiteX3" fmla="*/ 737710 w 1347377"/>
              <a:gd name="connsiteY3" fmla="*/ 3198291 h 3230602"/>
              <a:gd name="connsiteX4" fmla="*/ 0 w 1347377"/>
              <a:gd name="connsiteY4" fmla="*/ 3109325 h 3230602"/>
              <a:gd name="connsiteX0" fmla="*/ 0 w 1347377"/>
              <a:gd name="connsiteY0" fmla="*/ 3109325 h 3198291"/>
              <a:gd name="connsiteX1" fmla="*/ 724939 w 1347377"/>
              <a:gd name="connsiteY1" fmla="*/ 0 h 3198291"/>
              <a:gd name="connsiteX2" fmla="*/ 1347377 w 1347377"/>
              <a:gd name="connsiteY2" fmla="*/ 3146728 h 3198291"/>
              <a:gd name="connsiteX3" fmla="*/ 737710 w 1347377"/>
              <a:gd name="connsiteY3" fmla="*/ 3198291 h 3198291"/>
              <a:gd name="connsiteX4" fmla="*/ 0 w 1347377"/>
              <a:gd name="connsiteY4" fmla="*/ 3109325 h 3198291"/>
              <a:gd name="connsiteX0" fmla="*/ 0 w 1347377"/>
              <a:gd name="connsiteY0" fmla="*/ 3109325 h 3212766"/>
              <a:gd name="connsiteX1" fmla="*/ 724939 w 1347377"/>
              <a:gd name="connsiteY1" fmla="*/ 0 h 3212766"/>
              <a:gd name="connsiteX2" fmla="*/ 1347377 w 1347377"/>
              <a:gd name="connsiteY2" fmla="*/ 3146728 h 3212766"/>
              <a:gd name="connsiteX3" fmla="*/ 737710 w 1347377"/>
              <a:gd name="connsiteY3" fmla="*/ 3198291 h 3212766"/>
              <a:gd name="connsiteX4" fmla="*/ 0 w 1347377"/>
              <a:gd name="connsiteY4" fmla="*/ 3109325 h 3212766"/>
              <a:gd name="connsiteX0" fmla="*/ 0 w 1347377"/>
              <a:gd name="connsiteY0" fmla="*/ 3109325 h 3198291"/>
              <a:gd name="connsiteX1" fmla="*/ 724939 w 1347377"/>
              <a:gd name="connsiteY1" fmla="*/ 0 h 3198291"/>
              <a:gd name="connsiteX2" fmla="*/ 1347377 w 1347377"/>
              <a:gd name="connsiteY2" fmla="*/ 3146728 h 3198291"/>
              <a:gd name="connsiteX3" fmla="*/ 737710 w 1347377"/>
              <a:gd name="connsiteY3" fmla="*/ 3198291 h 3198291"/>
              <a:gd name="connsiteX4" fmla="*/ 0 w 1347377"/>
              <a:gd name="connsiteY4" fmla="*/ 3109325 h 3198291"/>
              <a:gd name="connsiteX0" fmla="*/ 0 w 1347377"/>
              <a:gd name="connsiteY0" fmla="*/ 3109325 h 3215130"/>
              <a:gd name="connsiteX1" fmla="*/ 724939 w 1347377"/>
              <a:gd name="connsiteY1" fmla="*/ 0 h 3215130"/>
              <a:gd name="connsiteX2" fmla="*/ 1347377 w 1347377"/>
              <a:gd name="connsiteY2" fmla="*/ 3146728 h 3215130"/>
              <a:gd name="connsiteX3" fmla="*/ 737710 w 1347377"/>
              <a:gd name="connsiteY3" fmla="*/ 3198291 h 3215130"/>
              <a:gd name="connsiteX4" fmla="*/ 0 w 1347377"/>
              <a:gd name="connsiteY4" fmla="*/ 3109325 h 3215130"/>
              <a:gd name="connsiteX0" fmla="*/ 0 w 1347377"/>
              <a:gd name="connsiteY0" fmla="*/ 3109325 h 3198291"/>
              <a:gd name="connsiteX1" fmla="*/ 724939 w 1347377"/>
              <a:gd name="connsiteY1" fmla="*/ 0 h 3198291"/>
              <a:gd name="connsiteX2" fmla="*/ 1347377 w 1347377"/>
              <a:gd name="connsiteY2" fmla="*/ 3146728 h 3198291"/>
              <a:gd name="connsiteX3" fmla="*/ 737710 w 1347377"/>
              <a:gd name="connsiteY3" fmla="*/ 3198291 h 3198291"/>
              <a:gd name="connsiteX4" fmla="*/ 0 w 1347377"/>
              <a:gd name="connsiteY4" fmla="*/ 3109325 h 3198291"/>
              <a:gd name="connsiteX0" fmla="*/ 0 w 1283479"/>
              <a:gd name="connsiteY0" fmla="*/ 3109325 h 3198291"/>
              <a:gd name="connsiteX1" fmla="*/ 724939 w 1283479"/>
              <a:gd name="connsiteY1" fmla="*/ 0 h 3198291"/>
              <a:gd name="connsiteX2" fmla="*/ 1283479 w 1283479"/>
              <a:gd name="connsiteY2" fmla="*/ 3134025 h 3198291"/>
              <a:gd name="connsiteX3" fmla="*/ 737710 w 1283479"/>
              <a:gd name="connsiteY3" fmla="*/ 3198291 h 3198291"/>
              <a:gd name="connsiteX4" fmla="*/ 0 w 1283479"/>
              <a:gd name="connsiteY4" fmla="*/ 3109325 h 3198291"/>
              <a:gd name="connsiteX0" fmla="*/ 0 w 1283479"/>
              <a:gd name="connsiteY0" fmla="*/ 3109325 h 3225582"/>
              <a:gd name="connsiteX1" fmla="*/ 724939 w 1283479"/>
              <a:gd name="connsiteY1" fmla="*/ 0 h 3225582"/>
              <a:gd name="connsiteX2" fmla="*/ 1283479 w 1283479"/>
              <a:gd name="connsiteY2" fmla="*/ 3134025 h 3225582"/>
              <a:gd name="connsiteX3" fmla="*/ 737710 w 1283479"/>
              <a:gd name="connsiteY3" fmla="*/ 3198291 h 3225582"/>
              <a:gd name="connsiteX4" fmla="*/ 0 w 1283479"/>
              <a:gd name="connsiteY4" fmla="*/ 3109325 h 3225582"/>
              <a:gd name="connsiteX0" fmla="*/ 0 w 1283479"/>
              <a:gd name="connsiteY0" fmla="*/ 3109325 h 3234197"/>
              <a:gd name="connsiteX1" fmla="*/ 724939 w 1283479"/>
              <a:gd name="connsiteY1" fmla="*/ 0 h 3234197"/>
              <a:gd name="connsiteX2" fmla="*/ 1283479 w 1283479"/>
              <a:gd name="connsiteY2" fmla="*/ 3134025 h 3234197"/>
              <a:gd name="connsiteX3" fmla="*/ 737710 w 1283479"/>
              <a:gd name="connsiteY3" fmla="*/ 3198291 h 3234197"/>
              <a:gd name="connsiteX4" fmla="*/ 0 w 1283479"/>
              <a:gd name="connsiteY4" fmla="*/ 3109325 h 3234197"/>
              <a:gd name="connsiteX0" fmla="*/ 0 w 1310712"/>
              <a:gd name="connsiteY0" fmla="*/ 3040637 h 3234197"/>
              <a:gd name="connsiteX1" fmla="*/ 752172 w 1310712"/>
              <a:gd name="connsiteY1" fmla="*/ 0 h 3234197"/>
              <a:gd name="connsiteX2" fmla="*/ 1310712 w 1310712"/>
              <a:gd name="connsiteY2" fmla="*/ 3134025 h 3234197"/>
              <a:gd name="connsiteX3" fmla="*/ 764943 w 1310712"/>
              <a:gd name="connsiteY3" fmla="*/ 3198291 h 3234197"/>
              <a:gd name="connsiteX4" fmla="*/ 0 w 1310712"/>
              <a:gd name="connsiteY4" fmla="*/ 3040637 h 3234197"/>
              <a:gd name="connsiteX0" fmla="*/ 0 w 1332319"/>
              <a:gd name="connsiteY0" fmla="*/ 3059787 h 3234197"/>
              <a:gd name="connsiteX1" fmla="*/ 773779 w 1332319"/>
              <a:gd name="connsiteY1" fmla="*/ 0 h 3234197"/>
              <a:gd name="connsiteX2" fmla="*/ 1332319 w 1332319"/>
              <a:gd name="connsiteY2" fmla="*/ 3134025 h 3234197"/>
              <a:gd name="connsiteX3" fmla="*/ 786550 w 1332319"/>
              <a:gd name="connsiteY3" fmla="*/ 3198291 h 3234197"/>
              <a:gd name="connsiteX4" fmla="*/ 0 w 1332319"/>
              <a:gd name="connsiteY4" fmla="*/ 3059787 h 3234197"/>
              <a:gd name="connsiteX0" fmla="*/ 0 w 1332319"/>
              <a:gd name="connsiteY0" fmla="*/ 3059787 h 3234197"/>
              <a:gd name="connsiteX1" fmla="*/ 773779 w 1332319"/>
              <a:gd name="connsiteY1" fmla="*/ 0 h 3234197"/>
              <a:gd name="connsiteX2" fmla="*/ 1332319 w 1332319"/>
              <a:gd name="connsiteY2" fmla="*/ 3134025 h 3234197"/>
              <a:gd name="connsiteX3" fmla="*/ 786550 w 1332319"/>
              <a:gd name="connsiteY3" fmla="*/ 3198291 h 3234197"/>
              <a:gd name="connsiteX4" fmla="*/ 0 w 1332319"/>
              <a:gd name="connsiteY4" fmla="*/ 3059787 h 3234197"/>
              <a:gd name="connsiteX0" fmla="*/ 0 w 1332319"/>
              <a:gd name="connsiteY0" fmla="*/ 3059787 h 3234197"/>
              <a:gd name="connsiteX1" fmla="*/ 773779 w 1332319"/>
              <a:gd name="connsiteY1" fmla="*/ 0 h 3234197"/>
              <a:gd name="connsiteX2" fmla="*/ 1332319 w 1332319"/>
              <a:gd name="connsiteY2" fmla="*/ 3134025 h 3234197"/>
              <a:gd name="connsiteX3" fmla="*/ 786550 w 1332319"/>
              <a:gd name="connsiteY3" fmla="*/ 3198291 h 3234197"/>
              <a:gd name="connsiteX4" fmla="*/ 0 w 1332319"/>
              <a:gd name="connsiteY4" fmla="*/ 3059787 h 3234197"/>
              <a:gd name="connsiteX0" fmla="*/ 0 w 1332319"/>
              <a:gd name="connsiteY0" fmla="*/ 3059787 h 3234197"/>
              <a:gd name="connsiteX1" fmla="*/ 773779 w 1332319"/>
              <a:gd name="connsiteY1" fmla="*/ 0 h 3234197"/>
              <a:gd name="connsiteX2" fmla="*/ 1332319 w 1332319"/>
              <a:gd name="connsiteY2" fmla="*/ 3134025 h 3234197"/>
              <a:gd name="connsiteX3" fmla="*/ 786550 w 1332319"/>
              <a:gd name="connsiteY3" fmla="*/ 3198291 h 3234197"/>
              <a:gd name="connsiteX4" fmla="*/ 0 w 1332319"/>
              <a:gd name="connsiteY4" fmla="*/ 3059787 h 3234197"/>
              <a:gd name="connsiteX0" fmla="*/ 0 w 1332319"/>
              <a:gd name="connsiteY0" fmla="*/ 3059787 h 3198291"/>
              <a:gd name="connsiteX1" fmla="*/ 773779 w 1332319"/>
              <a:gd name="connsiteY1" fmla="*/ 0 h 3198291"/>
              <a:gd name="connsiteX2" fmla="*/ 1332319 w 1332319"/>
              <a:gd name="connsiteY2" fmla="*/ 3134025 h 3198291"/>
              <a:gd name="connsiteX3" fmla="*/ 786550 w 1332319"/>
              <a:gd name="connsiteY3" fmla="*/ 3198291 h 3198291"/>
              <a:gd name="connsiteX4" fmla="*/ 0 w 1332319"/>
              <a:gd name="connsiteY4" fmla="*/ 3059787 h 3198291"/>
              <a:gd name="connsiteX0" fmla="*/ 0 w 1332319"/>
              <a:gd name="connsiteY0" fmla="*/ 3059787 h 3225168"/>
              <a:gd name="connsiteX1" fmla="*/ 773779 w 1332319"/>
              <a:gd name="connsiteY1" fmla="*/ 0 h 3225168"/>
              <a:gd name="connsiteX2" fmla="*/ 1332319 w 1332319"/>
              <a:gd name="connsiteY2" fmla="*/ 3134025 h 3225168"/>
              <a:gd name="connsiteX3" fmla="*/ 786550 w 1332319"/>
              <a:gd name="connsiteY3" fmla="*/ 3198291 h 3225168"/>
              <a:gd name="connsiteX4" fmla="*/ 0 w 1332319"/>
              <a:gd name="connsiteY4" fmla="*/ 3059787 h 3225168"/>
              <a:gd name="connsiteX0" fmla="*/ 0 w 1332319"/>
              <a:gd name="connsiteY0" fmla="*/ 3059787 h 3230611"/>
              <a:gd name="connsiteX1" fmla="*/ 773779 w 1332319"/>
              <a:gd name="connsiteY1" fmla="*/ 0 h 3230611"/>
              <a:gd name="connsiteX2" fmla="*/ 1332319 w 1332319"/>
              <a:gd name="connsiteY2" fmla="*/ 3134025 h 3230611"/>
              <a:gd name="connsiteX3" fmla="*/ 786550 w 1332319"/>
              <a:gd name="connsiteY3" fmla="*/ 3198291 h 3230611"/>
              <a:gd name="connsiteX4" fmla="*/ 0 w 1332319"/>
              <a:gd name="connsiteY4" fmla="*/ 3059787 h 323061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332319" h="3230611">
                <a:moveTo>
                  <a:pt x="0" y="3059787"/>
                </a:moveTo>
                <a:lnTo>
                  <a:pt x="773779" y="0"/>
                </a:lnTo>
                <a:lnTo>
                  <a:pt x="1332319" y="3134025"/>
                </a:lnTo>
                <a:cubicBezTo>
                  <a:pt x="1085172" y="3230611"/>
                  <a:pt x="1069366" y="3186397"/>
                  <a:pt x="786550" y="3198291"/>
                </a:cubicBezTo>
                <a:cubicBezTo>
                  <a:pt x="379207" y="3175599"/>
                  <a:pt x="275642" y="3177282"/>
                  <a:pt x="0" y="3059787"/>
                </a:cubicBezTo>
                <a:close/>
              </a:path>
            </a:pathLst>
          </a:custGeom>
          <a:solidFill>
            <a:schemeClr val="accent2">
              <a:alpha val="30000"/>
            </a:schemeClr>
          </a:solidFill>
          <a:ln>
            <a:noFill/>
          </a:ln>
          <a:effectLst/>
        </p:spPr>
        <p:style>
          <a:lnRef idx="2">
            <a:schemeClr val="accent2"/>
          </a:lnRef>
          <a:fillRef idx="0">
            <a:schemeClr val="accent2"/>
          </a:fillRef>
          <a:effectRef idx="1">
            <a:schemeClr val="accent2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762" name="Полилиния 761">
            <a:hlinkClick r:id="rId12" action="ppaction://hlinksldjump"/>
          </p:cNvPr>
          <p:cNvSpPr/>
          <p:nvPr/>
        </p:nvSpPr>
        <p:spPr>
          <a:xfrm rot="2285747">
            <a:off x="2484694" y="2920484"/>
            <a:ext cx="1570247" cy="3301697"/>
          </a:xfrm>
          <a:custGeom>
            <a:avLst/>
            <a:gdLst>
              <a:gd name="connsiteX0" fmla="*/ 0 w 1111396"/>
              <a:gd name="connsiteY0" fmla="*/ 3146584 h 3146584"/>
              <a:gd name="connsiteX1" fmla="*/ 555698 w 1111396"/>
              <a:gd name="connsiteY1" fmla="*/ 0 h 3146584"/>
              <a:gd name="connsiteX2" fmla="*/ 1111396 w 1111396"/>
              <a:gd name="connsiteY2" fmla="*/ 3146584 h 3146584"/>
              <a:gd name="connsiteX3" fmla="*/ 0 w 1111396"/>
              <a:gd name="connsiteY3" fmla="*/ 3146584 h 3146584"/>
              <a:gd name="connsiteX0" fmla="*/ 0 w 1178136"/>
              <a:gd name="connsiteY0" fmla="*/ 3146584 h 3146728"/>
              <a:gd name="connsiteX1" fmla="*/ 555698 w 1178136"/>
              <a:gd name="connsiteY1" fmla="*/ 0 h 3146728"/>
              <a:gd name="connsiteX2" fmla="*/ 1178136 w 1178136"/>
              <a:gd name="connsiteY2" fmla="*/ 3146728 h 3146728"/>
              <a:gd name="connsiteX3" fmla="*/ 0 w 1178136"/>
              <a:gd name="connsiteY3" fmla="*/ 3146584 h 3146728"/>
              <a:gd name="connsiteX0" fmla="*/ 0 w 1309203"/>
              <a:gd name="connsiteY0" fmla="*/ 3103754 h 3146728"/>
              <a:gd name="connsiteX1" fmla="*/ 686765 w 1309203"/>
              <a:gd name="connsiteY1" fmla="*/ 0 h 3146728"/>
              <a:gd name="connsiteX2" fmla="*/ 1309203 w 1309203"/>
              <a:gd name="connsiteY2" fmla="*/ 3146728 h 3146728"/>
              <a:gd name="connsiteX3" fmla="*/ 0 w 1309203"/>
              <a:gd name="connsiteY3" fmla="*/ 3103754 h 3146728"/>
              <a:gd name="connsiteX0" fmla="*/ 0 w 1347377"/>
              <a:gd name="connsiteY0" fmla="*/ 3109325 h 3146728"/>
              <a:gd name="connsiteX1" fmla="*/ 724939 w 1347377"/>
              <a:gd name="connsiteY1" fmla="*/ 0 h 3146728"/>
              <a:gd name="connsiteX2" fmla="*/ 1347377 w 1347377"/>
              <a:gd name="connsiteY2" fmla="*/ 3146728 h 3146728"/>
              <a:gd name="connsiteX3" fmla="*/ 0 w 1347377"/>
              <a:gd name="connsiteY3" fmla="*/ 3109325 h 3146728"/>
              <a:gd name="connsiteX0" fmla="*/ 0 w 1347377"/>
              <a:gd name="connsiteY0" fmla="*/ 3109325 h 3146728"/>
              <a:gd name="connsiteX1" fmla="*/ 724939 w 1347377"/>
              <a:gd name="connsiteY1" fmla="*/ 0 h 3146728"/>
              <a:gd name="connsiteX2" fmla="*/ 1347377 w 1347377"/>
              <a:gd name="connsiteY2" fmla="*/ 3146728 h 3146728"/>
              <a:gd name="connsiteX3" fmla="*/ 674426 w 1347377"/>
              <a:gd name="connsiteY3" fmla="*/ 3123470 h 3146728"/>
              <a:gd name="connsiteX4" fmla="*/ 0 w 1347377"/>
              <a:gd name="connsiteY4" fmla="*/ 3109325 h 3146728"/>
              <a:gd name="connsiteX0" fmla="*/ 0 w 1347377"/>
              <a:gd name="connsiteY0" fmla="*/ 3109325 h 3170436"/>
              <a:gd name="connsiteX1" fmla="*/ 724939 w 1347377"/>
              <a:gd name="connsiteY1" fmla="*/ 0 h 3170436"/>
              <a:gd name="connsiteX2" fmla="*/ 1347377 w 1347377"/>
              <a:gd name="connsiteY2" fmla="*/ 3146728 h 3170436"/>
              <a:gd name="connsiteX3" fmla="*/ 710754 w 1347377"/>
              <a:gd name="connsiteY3" fmla="*/ 3170436 h 3170436"/>
              <a:gd name="connsiteX4" fmla="*/ 0 w 1347377"/>
              <a:gd name="connsiteY4" fmla="*/ 3109325 h 3170436"/>
              <a:gd name="connsiteX0" fmla="*/ 0 w 1347377"/>
              <a:gd name="connsiteY0" fmla="*/ 3109325 h 3198291"/>
              <a:gd name="connsiteX1" fmla="*/ 724939 w 1347377"/>
              <a:gd name="connsiteY1" fmla="*/ 0 h 3198291"/>
              <a:gd name="connsiteX2" fmla="*/ 1347377 w 1347377"/>
              <a:gd name="connsiteY2" fmla="*/ 3146728 h 3198291"/>
              <a:gd name="connsiteX3" fmla="*/ 737710 w 1347377"/>
              <a:gd name="connsiteY3" fmla="*/ 3198291 h 3198291"/>
              <a:gd name="connsiteX4" fmla="*/ 0 w 1347377"/>
              <a:gd name="connsiteY4" fmla="*/ 3109325 h 3198291"/>
              <a:gd name="connsiteX0" fmla="*/ 0 w 1347377"/>
              <a:gd name="connsiteY0" fmla="*/ 3109325 h 3230602"/>
              <a:gd name="connsiteX1" fmla="*/ 724939 w 1347377"/>
              <a:gd name="connsiteY1" fmla="*/ 0 h 3230602"/>
              <a:gd name="connsiteX2" fmla="*/ 1347377 w 1347377"/>
              <a:gd name="connsiteY2" fmla="*/ 3146728 h 3230602"/>
              <a:gd name="connsiteX3" fmla="*/ 737710 w 1347377"/>
              <a:gd name="connsiteY3" fmla="*/ 3198291 h 3230602"/>
              <a:gd name="connsiteX4" fmla="*/ 0 w 1347377"/>
              <a:gd name="connsiteY4" fmla="*/ 3109325 h 3230602"/>
              <a:gd name="connsiteX0" fmla="*/ 0 w 1347377"/>
              <a:gd name="connsiteY0" fmla="*/ 3109325 h 3198291"/>
              <a:gd name="connsiteX1" fmla="*/ 724939 w 1347377"/>
              <a:gd name="connsiteY1" fmla="*/ 0 h 3198291"/>
              <a:gd name="connsiteX2" fmla="*/ 1347377 w 1347377"/>
              <a:gd name="connsiteY2" fmla="*/ 3146728 h 3198291"/>
              <a:gd name="connsiteX3" fmla="*/ 737710 w 1347377"/>
              <a:gd name="connsiteY3" fmla="*/ 3198291 h 3198291"/>
              <a:gd name="connsiteX4" fmla="*/ 0 w 1347377"/>
              <a:gd name="connsiteY4" fmla="*/ 3109325 h 3198291"/>
              <a:gd name="connsiteX0" fmla="*/ 0 w 1347377"/>
              <a:gd name="connsiteY0" fmla="*/ 3109325 h 3212766"/>
              <a:gd name="connsiteX1" fmla="*/ 724939 w 1347377"/>
              <a:gd name="connsiteY1" fmla="*/ 0 h 3212766"/>
              <a:gd name="connsiteX2" fmla="*/ 1347377 w 1347377"/>
              <a:gd name="connsiteY2" fmla="*/ 3146728 h 3212766"/>
              <a:gd name="connsiteX3" fmla="*/ 737710 w 1347377"/>
              <a:gd name="connsiteY3" fmla="*/ 3198291 h 3212766"/>
              <a:gd name="connsiteX4" fmla="*/ 0 w 1347377"/>
              <a:gd name="connsiteY4" fmla="*/ 3109325 h 3212766"/>
              <a:gd name="connsiteX0" fmla="*/ 0 w 1347377"/>
              <a:gd name="connsiteY0" fmla="*/ 3109325 h 3198291"/>
              <a:gd name="connsiteX1" fmla="*/ 724939 w 1347377"/>
              <a:gd name="connsiteY1" fmla="*/ 0 h 3198291"/>
              <a:gd name="connsiteX2" fmla="*/ 1347377 w 1347377"/>
              <a:gd name="connsiteY2" fmla="*/ 3146728 h 3198291"/>
              <a:gd name="connsiteX3" fmla="*/ 737710 w 1347377"/>
              <a:gd name="connsiteY3" fmla="*/ 3198291 h 3198291"/>
              <a:gd name="connsiteX4" fmla="*/ 0 w 1347377"/>
              <a:gd name="connsiteY4" fmla="*/ 3109325 h 3198291"/>
              <a:gd name="connsiteX0" fmla="*/ 0 w 1347377"/>
              <a:gd name="connsiteY0" fmla="*/ 3109325 h 3215130"/>
              <a:gd name="connsiteX1" fmla="*/ 724939 w 1347377"/>
              <a:gd name="connsiteY1" fmla="*/ 0 h 3215130"/>
              <a:gd name="connsiteX2" fmla="*/ 1347377 w 1347377"/>
              <a:gd name="connsiteY2" fmla="*/ 3146728 h 3215130"/>
              <a:gd name="connsiteX3" fmla="*/ 737710 w 1347377"/>
              <a:gd name="connsiteY3" fmla="*/ 3198291 h 3215130"/>
              <a:gd name="connsiteX4" fmla="*/ 0 w 1347377"/>
              <a:gd name="connsiteY4" fmla="*/ 3109325 h 3215130"/>
              <a:gd name="connsiteX0" fmla="*/ 0 w 1347377"/>
              <a:gd name="connsiteY0" fmla="*/ 3109325 h 3198291"/>
              <a:gd name="connsiteX1" fmla="*/ 724939 w 1347377"/>
              <a:gd name="connsiteY1" fmla="*/ 0 h 3198291"/>
              <a:gd name="connsiteX2" fmla="*/ 1347377 w 1347377"/>
              <a:gd name="connsiteY2" fmla="*/ 3146728 h 3198291"/>
              <a:gd name="connsiteX3" fmla="*/ 737710 w 1347377"/>
              <a:gd name="connsiteY3" fmla="*/ 3198291 h 3198291"/>
              <a:gd name="connsiteX4" fmla="*/ 0 w 1347377"/>
              <a:gd name="connsiteY4" fmla="*/ 3109325 h 3198291"/>
              <a:gd name="connsiteX0" fmla="*/ 0 w 1283479"/>
              <a:gd name="connsiteY0" fmla="*/ 3109325 h 3198291"/>
              <a:gd name="connsiteX1" fmla="*/ 724939 w 1283479"/>
              <a:gd name="connsiteY1" fmla="*/ 0 h 3198291"/>
              <a:gd name="connsiteX2" fmla="*/ 1283479 w 1283479"/>
              <a:gd name="connsiteY2" fmla="*/ 3134025 h 3198291"/>
              <a:gd name="connsiteX3" fmla="*/ 737710 w 1283479"/>
              <a:gd name="connsiteY3" fmla="*/ 3198291 h 3198291"/>
              <a:gd name="connsiteX4" fmla="*/ 0 w 1283479"/>
              <a:gd name="connsiteY4" fmla="*/ 3109325 h 3198291"/>
              <a:gd name="connsiteX0" fmla="*/ 0 w 1283479"/>
              <a:gd name="connsiteY0" fmla="*/ 3109325 h 3225582"/>
              <a:gd name="connsiteX1" fmla="*/ 724939 w 1283479"/>
              <a:gd name="connsiteY1" fmla="*/ 0 h 3225582"/>
              <a:gd name="connsiteX2" fmla="*/ 1283479 w 1283479"/>
              <a:gd name="connsiteY2" fmla="*/ 3134025 h 3225582"/>
              <a:gd name="connsiteX3" fmla="*/ 737710 w 1283479"/>
              <a:gd name="connsiteY3" fmla="*/ 3198291 h 3225582"/>
              <a:gd name="connsiteX4" fmla="*/ 0 w 1283479"/>
              <a:gd name="connsiteY4" fmla="*/ 3109325 h 3225582"/>
              <a:gd name="connsiteX0" fmla="*/ 0 w 1283479"/>
              <a:gd name="connsiteY0" fmla="*/ 3109325 h 3234197"/>
              <a:gd name="connsiteX1" fmla="*/ 724939 w 1283479"/>
              <a:gd name="connsiteY1" fmla="*/ 0 h 3234197"/>
              <a:gd name="connsiteX2" fmla="*/ 1283479 w 1283479"/>
              <a:gd name="connsiteY2" fmla="*/ 3134025 h 3234197"/>
              <a:gd name="connsiteX3" fmla="*/ 737710 w 1283479"/>
              <a:gd name="connsiteY3" fmla="*/ 3198291 h 3234197"/>
              <a:gd name="connsiteX4" fmla="*/ 0 w 1283479"/>
              <a:gd name="connsiteY4" fmla="*/ 3109325 h 3234197"/>
              <a:gd name="connsiteX0" fmla="*/ 0 w 1310712"/>
              <a:gd name="connsiteY0" fmla="*/ 3040637 h 3234197"/>
              <a:gd name="connsiteX1" fmla="*/ 752172 w 1310712"/>
              <a:gd name="connsiteY1" fmla="*/ 0 h 3234197"/>
              <a:gd name="connsiteX2" fmla="*/ 1310712 w 1310712"/>
              <a:gd name="connsiteY2" fmla="*/ 3134025 h 3234197"/>
              <a:gd name="connsiteX3" fmla="*/ 764943 w 1310712"/>
              <a:gd name="connsiteY3" fmla="*/ 3198291 h 3234197"/>
              <a:gd name="connsiteX4" fmla="*/ 0 w 1310712"/>
              <a:gd name="connsiteY4" fmla="*/ 3040637 h 3234197"/>
              <a:gd name="connsiteX0" fmla="*/ 0 w 1332319"/>
              <a:gd name="connsiteY0" fmla="*/ 3059787 h 3234197"/>
              <a:gd name="connsiteX1" fmla="*/ 773779 w 1332319"/>
              <a:gd name="connsiteY1" fmla="*/ 0 h 3234197"/>
              <a:gd name="connsiteX2" fmla="*/ 1332319 w 1332319"/>
              <a:gd name="connsiteY2" fmla="*/ 3134025 h 3234197"/>
              <a:gd name="connsiteX3" fmla="*/ 786550 w 1332319"/>
              <a:gd name="connsiteY3" fmla="*/ 3198291 h 3234197"/>
              <a:gd name="connsiteX4" fmla="*/ 0 w 1332319"/>
              <a:gd name="connsiteY4" fmla="*/ 3059787 h 3234197"/>
              <a:gd name="connsiteX0" fmla="*/ 0 w 1332319"/>
              <a:gd name="connsiteY0" fmla="*/ 3059787 h 3234197"/>
              <a:gd name="connsiteX1" fmla="*/ 773779 w 1332319"/>
              <a:gd name="connsiteY1" fmla="*/ 0 h 3234197"/>
              <a:gd name="connsiteX2" fmla="*/ 1332319 w 1332319"/>
              <a:gd name="connsiteY2" fmla="*/ 3134025 h 3234197"/>
              <a:gd name="connsiteX3" fmla="*/ 786550 w 1332319"/>
              <a:gd name="connsiteY3" fmla="*/ 3198291 h 3234197"/>
              <a:gd name="connsiteX4" fmla="*/ 0 w 1332319"/>
              <a:gd name="connsiteY4" fmla="*/ 3059787 h 3234197"/>
              <a:gd name="connsiteX0" fmla="*/ 0 w 1332319"/>
              <a:gd name="connsiteY0" fmla="*/ 3059787 h 3234197"/>
              <a:gd name="connsiteX1" fmla="*/ 773779 w 1332319"/>
              <a:gd name="connsiteY1" fmla="*/ 0 h 3234197"/>
              <a:gd name="connsiteX2" fmla="*/ 1332319 w 1332319"/>
              <a:gd name="connsiteY2" fmla="*/ 3134025 h 3234197"/>
              <a:gd name="connsiteX3" fmla="*/ 786550 w 1332319"/>
              <a:gd name="connsiteY3" fmla="*/ 3198291 h 3234197"/>
              <a:gd name="connsiteX4" fmla="*/ 0 w 1332319"/>
              <a:gd name="connsiteY4" fmla="*/ 3059787 h 3234197"/>
              <a:gd name="connsiteX0" fmla="*/ 0 w 1332319"/>
              <a:gd name="connsiteY0" fmla="*/ 3059787 h 3234197"/>
              <a:gd name="connsiteX1" fmla="*/ 773779 w 1332319"/>
              <a:gd name="connsiteY1" fmla="*/ 0 h 3234197"/>
              <a:gd name="connsiteX2" fmla="*/ 1332319 w 1332319"/>
              <a:gd name="connsiteY2" fmla="*/ 3134025 h 3234197"/>
              <a:gd name="connsiteX3" fmla="*/ 786550 w 1332319"/>
              <a:gd name="connsiteY3" fmla="*/ 3198291 h 3234197"/>
              <a:gd name="connsiteX4" fmla="*/ 0 w 1332319"/>
              <a:gd name="connsiteY4" fmla="*/ 3059787 h 3234197"/>
              <a:gd name="connsiteX0" fmla="*/ 0 w 1332319"/>
              <a:gd name="connsiteY0" fmla="*/ 3059787 h 3198291"/>
              <a:gd name="connsiteX1" fmla="*/ 773779 w 1332319"/>
              <a:gd name="connsiteY1" fmla="*/ 0 h 3198291"/>
              <a:gd name="connsiteX2" fmla="*/ 1332319 w 1332319"/>
              <a:gd name="connsiteY2" fmla="*/ 3134025 h 3198291"/>
              <a:gd name="connsiteX3" fmla="*/ 786550 w 1332319"/>
              <a:gd name="connsiteY3" fmla="*/ 3198291 h 3198291"/>
              <a:gd name="connsiteX4" fmla="*/ 0 w 1332319"/>
              <a:gd name="connsiteY4" fmla="*/ 3059787 h 3198291"/>
              <a:gd name="connsiteX0" fmla="*/ 0 w 1332319"/>
              <a:gd name="connsiteY0" fmla="*/ 3059787 h 3225168"/>
              <a:gd name="connsiteX1" fmla="*/ 773779 w 1332319"/>
              <a:gd name="connsiteY1" fmla="*/ 0 h 3225168"/>
              <a:gd name="connsiteX2" fmla="*/ 1332319 w 1332319"/>
              <a:gd name="connsiteY2" fmla="*/ 3134025 h 3225168"/>
              <a:gd name="connsiteX3" fmla="*/ 786550 w 1332319"/>
              <a:gd name="connsiteY3" fmla="*/ 3198291 h 3225168"/>
              <a:gd name="connsiteX4" fmla="*/ 0 w 1332319"/>
              <a:gd name="connsiteY4" fmla="*/ 3059787 h 3225168"/>
              <a:gd name="connsiteX0" fmla="*/ 0 w 1332319"/>
              <a:gd name="connsiteY0" fmla="*/ 3059787 h 3230611"/>
              <a:gd name="connsiteX1" fmla="*/ 773779 w 1332319"/>
              <a:gd name="connsiteY1" fmla="*/ 0 h 3230611"/>
              <a:gd name="connsiteX2" fmla="*/ 1332319 w 1332319"/>
              <a:gd name="connsiteY2" fmla="*/ 3134025 h 3230611"/>
              <a:gd name="connsiteX3" fmla="*/ 786550 w 1332319"/>
              <a:gd name="connsiteY3" fmla="*/ 3198291 h 3230611"/>
              <a:gd name="connsiteX4" fmla="*/ 0 w 1332319"/>
              <a:gd name="connsiteY4" fmla="*/ 3059787 h 3230611"/>
              <a:gd name="connsiteX0" fmla="*/ 0 w 1547996"/>
              <a:gd name="connsiteY0" fmla="*/ 3023831 h 3230611"/>
              <a:gd name="connsiteX1" fmla="*/ 989456 w 1547996"/>
              <a:gd name="connsiteY1" fmla="*/ 0 h 3230611"/>
              <a:gd name="connsiteX2" fmla="*/ 1547996 w 1547996"/>
              <a:gd name="connsiteY2" fmla="*/ 3134025 h 3230611"/>
              <a:gd name="connsiteX3" fmla="*/ 1002227 w 1547996"/>
              <a:gd name="connsiteY3" fmla="*/ 3198291 h 3230611"/>
              <a:gd name="connsiteX4" fmla="*/ 0 w 1547996"/>
              <a:gd name="connsiteY4" fmla="*/ 3023831 h 3230611"/>
              <a:gd name="connsiteX0" fmla="*/ 0 w 1479910"/>
              <a:gd name="connsiteY0" fmla="*/ 3023831 h 3292721"/>
              <a:gd name="connsiteX1" fmla="*/ 989456 w 1479910"/>
              <a:gd name="connsiteY1" fmla="*/ 0 h 3292721"/>
              <a:gd name="connsiteX2" fmla="*/ 1479910 w 1479910"/>
              <a:gd name="connsiteY2" fmla="*/ 3196135 h 3292721"/>
              <a:gd name="connsiteX3" fmla="*/ 1002227 w 1479910"/>
              <a:gd name="connsiteY3" fmla="*/ 3198291 h 3292721"/>
              <a:gd name="connsiteX4" fmla="*/ 0 w 1479910"/>
              <a:gd name="connsiteY4" fmla="*/ 3023831 h 3292721"/>
              <a:gd name="connsiteX0" fmla="*/ 0 w 1479910"/>
              <a:gd name="connsiteY0" fmla="*/ 3023831 h 3700107"/>
              <a:gd name="connsiteX1" fmla="*/ 989456 w 1479910"/>
              <a:gd name="connsiteY1" fmla="*/ 0 h 3700107"/>
              <a:gd name="connsiteX2" fmla="*/ 1479910 w 1479910"/>
              <a:gd name="connsiteY2" fmla="*/ 3196135 h 3700107"/>
              <a:gd name="connsiteX3" fmla="*/ 0 w 1479910"/>
              <a:gd name="connsiteY3" fmla="*/ 3023831 h 3700107"/>
              <a:gd name="connsiteX0" fmla="*/ 0 w 1479910"/>
              <a:gd name="connsiteY0" fmla="*/ 3023831 h 3556520"/>
              <a:gd name="connsiteX1" fmla="*/ 989456 w 1479910"/>
              <a:gd name="connsiteY1" fmla="*/ 0 h 3556520"/>
              <a:gd name="connsiteX2" fmla="*/ 1479910 w 1479910"/>
              <a:gd name="connsiteY2" fmla="*/ 3196135 h 3556520"/>
              <a:gd name="connsiteX3" fmla="*/ 0 w 1479910"/>
              <a:gd name="connsiteY3" fmla="*/ 3023831 h 3556520"/>
              <a:gd name="connsiteX0" fmla="*/ 0 w 1479910"/>
              <a:gd name="connsiteY0" fmla="*/ 3023831 h 3301697"/>
              <a:gd name="connsiteX1" fmla="*/ 989456 w 1479910"/>
              <a:gd name="connsiteY1" fmla="*/ 0 h 3301697"/>
              <a:gd name="connsiteX2" fmla="*/ 1479910 w 1479910"/>
              <a:gd name="connsiteY2" fmla="*/ 3196135 h 3301697"/>
              <a:gd name="connsiteX3" fmla="*/ 0 w 1479910"/>
              <a:gd name="connsiteY3" fmla="*/ 3023831 h 330169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479910" h="3301697">
                <a:moveTo>
                  <a:pt x="0" y="3023831"/>
                </a:moveTo>
                <a:lnTo>
                  <a:pt x="989456" y="0"/>
                </a:lnTo>
                <a:lnTo>
                  <a:pt x="1479910" y="3196135"/>
                </a:lnTo>
                <a:cubicBezTo>
                  <a:pt x="946669" y="3186143"/>
                  <a:pt x="864974" y="3301697"/>
                  <a:pt x="0" y="3023831"/>
                </a:cubicBezTo>
                <a:close/>
              </a:path>
            </a:pathLst>
          </a:custGeom>
          <a:solidFill>
            <a:srgbClr val="000000">
              <a:alpha val="0"/>
            </a:srgbClr>
          </a:solidFill>
          <a:ln>
            <a:solidFill>
              <a:srgbClr val="000000">
                <a:alpha val="0"/>
              </a:srgb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763" name="Полилиния 762">
            <a:hlinkClick r:id="rId13" action="ppaction://hlinksldjump"/>
          </p:cNvPr>
          <p:cNvSpPr/>
          <p:nvPr/>
        </p:nvSpPr>
        <p:spPr>
          <a:xfrm rot="576597">
            <a:off x="3135448" y="3287107"/>
            <a:ext cx="1807631" cy="3389305"/>
          </a:xfrm>
          <a:custGeom>
            <a:avLst/>
            <a:gdLst>
              <a:gd name="connsiteX0" fmla="*/ 0 w 1111396"/>
              <a:gd name="connsiteY0" fmla="*/ 3146584 h 3146584"/>
              <a:gd name="connsiteX1" fmla="*/ 555698 w 1111396"/>
              <a:gd name="connsiteY1" fmla="*/ 0 h 3146584"/>
              <a:gd name="connsiteX2" fmla="*/ 1111396 w 1111396"/>
              <a:gd name="connsiteY2" fmla="*/ 3146584 h 3146584"/>
              <a:gd name="connsiteX3" fmla="*/ 0 w 1111396"/>
              <a:gd name="connsiteY3" fmla="*/ 3146584 h 3146584"/>
              <a:gd name="connsiteX0" fmla="*/ 0 w 1178136"/>
              <a:gd name="connsiteY0" fmla="*/ 3146584 h 3146728"/>
              <a:gd name="connsiteX1" fmla="*/ 555698 w 1178136"/>
              <a:gd name="connsiteY1" fmla="*/ 0 h 3146728"/>
              <a:gd name="connsiteX2" fmla="*/ 1178136 w 1178136"/>
              <a:gd name="connsiteY2" fmla="*/ 3146728 h 3146728"/>
              <a:gd name="connsiteX3" fmla="*/ 0 w 1178136"/>
              <a:gd name="connsiteY3" fmla="*/ 3146584 h 3146728"/>
              <a:gd name="connsiteX0" fmla="*/ 0 w 1309203"/>
              <a:gd name="connsiteY0" fmla="*/ 3103754 h 3146728"/>
              <a:gd name="connsiteX1" fmla="*/ 686765 w 1309203"/>
              <a:gd name="connsiteY1" fmla="*/ 0 h 3146728"/>
              <a:gd name="connsiteX2" fmla="*/ 1309203 w 1309203"/>
              <a:gd name="connsiteY2" fmla="*/ 3146728 h 3146728"/>
              <a:gd name="connsiteX3" fmla="*/ 0 w 1309203"/>
              <a:gd name="connsiteY3" fmla="*/ 3103754 h 3146728"/>
              <a:gd name="connsiteX0" fmla="*/ 0 w 1347377"/>
              <a:gd name="connsiteY0" fmla="*/ 3109325 h 3146728"/>
              <a:gd name="connsiteX1" fmla="*/ 724939 w 1347377"/>
              <a:gd name="connsiteY1" fmla="*/ 0 h 3146728"/>
              <a:gd name="connsiteX2" fmla="*/ 1347377 w 1347377"/>
              <a:gd name="connsiteY2" fmla="*/ 3146728 h 3146728"/>
              <a:gd name="connsiteX3" fmla="*/ 0 w 1347377"/>
              <a:gd name="connsiteY3" fmla="*/ 3109325 h 3146728"/>
              <a:gd name="connsiteX0" fmla="*/ 0 w 1347377"/>
              <a:gd name="connsiteY0" fmla="*/ 3109325 h 3146728"/>
              <a:gd name="connsiteX1" fmla="*/ 724939 w 1347377"/>
              <a:gd name="connsiteY1" fmla="*/ 0 h 3146728"/>
              <a:gd name="connsiteX2" fmla="*/ 1347377 w 1347377"/>
              <a:gd name="connsiteY2" fmla="*/ 3146728 h 3146728"/>
              <a:gd name="connsiteX3" fmla="*/ 674426 w 1347377"/>
              <a:gd name="connsiteY3" fmla="*/ 3123470 h 3146728"/>
              <a:gd name="connsiteX4" fmla="*/ 0 w 1347377"/>
              <a:gd name="connsiteY4" fmla="*/ 3109325 h 3146728"/>
              <a:gd name="connsiteX0" fmla="*/ 0 w 1347377"/>
              <a:gd name="connsiteY0" fmla="*/ 3109325 h 3170436"/>
              <a:gd name="connsiteX1" fmla="*/ 724939 w 1347377"/>
              <a:gd name="connsiteY1" fmla="*/ 0 h 3170436"/>
              <a:gd name="connsiteX2" fmla="*/ 1347377 w 1347377"/>
              <a:gd name="connsiteY2" fmla="*/ 3146728 h 3170436"/>
              <a:gd name="connsiteX3" fmla="*/ 710754 w 1347377"/>
              <a:gd name="connsiteY3" fmla="*/ 3170436 h 3170436"/>
              <a:gd name="connsiteX4" fmla="*/ 0 w 1347377"/>
              <a:gd name="connsiteY4" fmla="*/ 3109325 h 3170436"/>
              <a:gd name="connsiteX0" fmla="*/ 0 w 1347377"/>
              <a:gd name="connsiteY0" fmla="*/ 3109325 h 3198291"/>
              <a:gd name="connsiteX1" fmla="*/ 724939 w 1347377"/>
              <a:gd name="connsiteY1" fmla="*/ 0 h 3198291"/>
              <a:gd name="connsiteX2" fmla="*/ 1347377 w 1347377"/>
              <a:gd name="connsiteY2" fmla="*/ 3146728 h 3198291"/>
              <a:gd name="connsiteX3" fmla="*/ 737710 w 1347377"/>
              <a:gd name="connsiteY3" fmla="*/ 3198291 h 3198291"/>
              <a:gd name="connsiteX4" fmla="*/ 0 w 1347377"/>
              <a:gd name="connsiteY4" fmla="*/ 3109325 h 3198291"/>
              <a:gd name="connsiteX0" fmla="*/ 0 w 1347377"/>
              <a:gd name="connsiteY0" fmla="*/ 3109325 h 3230602"/>
              <a:gd name="connsiteX1" fmla="*/ 724939 w 1347377"/>
              <a:gd name="connsiteY1" fmla="*/ 0 h 3230602"/>
              <a:gd name="connsiteX2" fmla="*/ 1347377 w 1347377"/>
              <a:gd name="connsiteY2" fmla="*/ 3146728 h 3230602"/>
              <a:gd name="connsiteX3" fmla="*/ 737710 w 1347377"/>
              <a:gd name="connsiteY3" fmla="*/ 3198291 h 3230602"/>
              <a:gd name="connsiteX4" fmla="*/ 0 w 1347377"/>
              <a:gd name="connsiteY4" fmla="*/ 3109325 h 3230602"/>
              <a:gd name="connsiteX0" fmla="*/ 0 w 1347377"/>
              <a:gd name="connsiteY0" fmla="*/ 3109325 h 3198291"/>
              <a:gd name="connsiteX1" fmla="*/ 724939 w 1347377"/>
              <a:gd name="connsiteY1" fmla="*/ 0 h 3198291"/>
              <a:gd name="connsiteX2" fmla="*/ 1347377 w 1347377"/>
              <a:gd name="connsiteY2" fmla="*/ 3146728 h 3198291"/>
              <a:gd name="connsiteX3" fmla="*/ 737710 w 1347377"/>
              <a:gd name="connsiteY3" fmla="*/ 3198291 h 3198291"/>
              <a:gd name="connsiteX4" fmla="*/ 0 w 1347377"/>
              <a:gd name="connsiteY4" fmla="*/ 3109325 h 3198291"/>
              <a:gd name="connsiteX0" fmla="*/ 0 w 1347377"/>
              <a:gd name="connsiteY0" fmla="*/ 3109325 h 3212766"/>
              <a:gd name="connsiteX1" fmla="*/ 724939 w 1347377"/>
              <a:gd name="connsiteY1" fmla="*/ 0 h 3212766"/>
              <a:gd name="connsiteX2" fmla="*/ 1347377 w 1347377"/>
              <a:gd name="connsiteY2" fmla="*/ 3146728 h 3212766"/>
              <a:gd name="connsiteX3" fmla="*/ 737710 w 1347377"/>
              <a:gd name="connsiteY3" fmla="*/ 3198291 h 3212766"/>
              <a:gd name="connsiteX4" fmla="*/ 0 w 1347377"/>
              <a:gd name="connsiteY4" fmla="*/ 3109325 h 3212766"/>
              <a:gd name="connsiteX0" fmla="*/ 0 w 1347377"/>
              <a:gd name="connsiteY0" fmla="*/ 3109325 h 3198291"/>
              <a:gd name="connsiteX1" fmla="*/ 724939 w 1347377"/>
              <a:gd name="connsiteY1" fmla="*/ 0 h 3198291"/>
              <a:gd name="connsiteX2" fmla="*/ 1347377 w 1347377"/>
              <a:gd name="connsiteY2" fmla="*/ 3146728 h 3198291"/>
              <a:gd name="connsiteX3" fmla="*/ 737710 w 1347377"/>
              <a:gd name="connsiteY3" fmla="*/ 3198291 h 3198291"/>
              <a:gd name="connsiteX4" fmla="*/ 0 w 1347377"/>
              <a:gd name="connsiteY4" fmla="*/ 3109325 h 3198291"/>
              <a:gd name="connsiteX0" fmla="*/ 0 w 1347377"/>
              <a:gd name="connsiteY0" fmla="*/ 3109325 h 3215130"/>
              <a:gd name="connsiteX1" fmla="*/ 724939 w 1347377"/>
              <a:gd name="connsiteY1" fmla="*/ 0 h 3215130"/>
              <a:gd name="connsiteX2" fmla="*/ 1347377 w 1347377"/>
              <a:gd name="connsiteY2" fmla="*/ 3146728 h 3215130"/>
              <a:gd name="connsiteX3" fmla="*/ 737710 w 1347377"/>
              <a:gd name="connsiteY3" fmla="*/ 3198291 h 3215130"/>
              <a:gd name="connsiteX4" fmla="*/ 0 w 1347377"/>
              <a:gd name="connsiteY4" fmla="*/ 3109325 h 3215130"/>
              <a:gd name="connsiteX0" fmla="*/ 0 w 1347377"/>
              <a:gd name="connsiteY0" fmla="*/ 3109325 h 3198291"/>
              <a:gd name="connsiteX1" fmla="*/ 724939 w 1347377"/>
              <a:gd name="connsiteY1" fmla="*/ 0 h 3198291"/>
              <a:gd name="connsiteX2" fmla="*/ 1347377 w 1347377"/>
              <a:gd name="connsiteY2" fmla="*/ 3146728 h 3198291"/>
              <a:gd name="connsiteX3" fmla="*/ 737710 w 1347377"/>
              <a:gd name="connsiteY3" fmla="*/ 3198291 h 3198291"/>
              <a:gd name="connsiteX4" fmla="*/ 0 w 1347377"/>
              <a:gd name="connsiteY4" fmla="*/ 3109325 h 3198291"/>
              <a:gd name="connsiteX0" fmla="*/ 0 w 1283479"/>
              <a:gd name="connsiteY0" fmla="*/ 3109325 h 3198291"/>
              <a:gd name="connsiteX1" fmla="*/ 724939 w 1283479"/>
              <a:gd name="connsiteY1" fmla="*/ 0 h 3198291"/>
              <a:gd name="connsiteX2" fmla="*/ 1283479 w 1283479"/>
              <a:gd name="connsiteY2" fmla="*/ 3134025 h 3198291"/>
              <a:gd name="connsiteX3" fmla="*/ 737710 w 1283479"/>
              <a:gd name="connsiteY3" fmla="*/ 3198291 h 3198291"/>
              <a:gd name="connsiteX4" fmla="*/ 0 w 1283479"/>
              <a:gd name="connsiteY4" fmla="*/ 3109325 h 3198291"/>
              <a:gd name="connsiteX0" fmla="*/ 0 w 1283479"/>
              <a:gd name="connsiteY0" fmla="*/ 3109325 h 3225582"/>
              <a:gd name="connsiteX1" fmla="*/ 724939 w 1283479"/>
              <a:gd name="connsiteY1" fmla="*/ 0 h 3225582"/>
              <a:gd name="connsiteX2" fmla="*/ 1283479 w 1283479"/>
              <a:gd name="connsiteY2" fmla="*/ 3134025 h 3225582"/>
              <a:gd name="connsiteX3" fmla="*/ 737710 w 1283479"/>
              <a:gd name="connsiteY3" fmla="*/ 3198291 h 3225582"/>
              <a:gd name="connsiteX4" fmla="*/ 0 w 1283479"/>
              <a:gd name="connsiteY4" fmla="*/ 3109325 h 3225582"/>
              <a:gd name="connsiteX0" fmla="*/ 0 w 1283479"/>
              <a:gd name="connsiteY0" fmla="*/ 3109325 h 3234197"/>
              <a:gd name="connsiteX1" fmla="*/ 724939 w 1283479"/>
              <a:gd name="connsiteY1" fmla="*/ 0 h 3234197"/>
              <a:gd name="connsiteX2" fmla="*/ 1283479 w 1283479"/>
              <a:gd name="connsiteY2" fmla="*/ 3134025 h 3234197"/>
              <a:gd name="connsiteX3" fmla="*/ 737710 w 1283479"/>
              <a:gd name="connsiteY3" fmla="*/ 3198291 h 3234197"/>
              <a:gd name="connsiteX4" fmla="*/ 0 w 1283479"/>
              <a:gd name="connsiteY4" fmla="*/ 3109325 h 3234197"/>
              <a:gd name="connsiteX0" fmla="*/ 0 w 1310712"/>
              <a:gd name="connsiteY0" fmla="*/ 3040637 h 3234197"/>
              <a:gd name="connsiteX1" fmla="*/ 752172 w 1310712"/>
              <a:gd name="connsiteY1" fmla="*/ 0 h 3234197"/>
              <a:gd name="connsiteX2" fmla="*/ 1310712 w 1310712"/>
              <a:gd name="connsiteY2" fmla="*/ 3134025 h 3234197"/>
              <a:gd name="connsiteX3" fmla="*/ 764943 w 1310712"/>
              <a:gd name="connsiteY3" fmla="*/ 3198291 h 3234197"/>
              <a:gd name="connsiteX4" fmla="*/ 0 w 1310712"/>
              <a:gd name="connsiteY4" fmla="*/ 3040637 h 3234197"/>
              <a:gd name="connsiteX0" fmla="*/ 0 w 1332319"/>
              <a:gd name="connsiteY0" fmla="*/ 3059787 h 3234197"/>
              <a:gd name="connsiteX1" fmla="*/ 773779 w 1332319"/>
              <a:gd name="connsiteY1" fmla="*/ 0 h 3234197"/>
              <a:gd name="connsiteX2" fmla="*/ 1332319 w 1332319"/>
              <a:gd name="connsiteY2" fmla="*/ 3134025 h 3234197"/>
              <a:gd name="connsiteX3" fmla="*/ 786550 w 1332319"/>
              <a:gd name="connsiteY3" fmla="*/ 3198291 h 3234197"/>
              <a:gd name="connsiteX4" fmla="*/ 0 w 1332319"/>
              <a:gd name="connsiteY4" fmla="*/ 3059787 h 3234197"/>
              <a:gd name="connsiteX0" fmla="*/ 0 w 1332319"/>
              <a:gd name="connsiteY0" fmla="*/ 3059787 h 3234197"/>
              <a:gd name="connsiteX1" fmla="*/ 773779 w 1332319"/>
              <a:gd name="connsiteY1" fmla="*/ 0 h 3234197"/>
              <a:gd name="connsiteX2" fmla="*/ 1332319 w 1332319"/>
              <a:gd name="connsiteY2" fmla="*/ 3134025 h 3234197"/>
              <a:gd name="connsiteX3" fmla="*/ 786550 w 1332319"/>
              <a:gd name="connsiteY3" fmla="*/ 3198291 h 3234197"/>
              <a:gd name="connsiteX4" fmla="*/ 0 w 1332319"/>
              <a:gd name="connsiteY4" fmla="*/ 3059787 h 3234197"/>
              <a:gd name="connsiteX0" fmla="*/ 0 w 1332319"/>
              <a:gd name="connsiteY0" fmla="*/ 3059787 h 3234197"/>
              <a:gd name="connsiteX1" fmla="*/ 773779 w 1332319"/>
              <a:gd name="connsiteY1" fmla="*/ 0 h 3234197"/>
              <a:gd name="connsiteX2" fmla="*/ 1332319 w 1332319"/>
              <a:gd name="connsiteY2" fmla="*/ 3134025 h 3234197"/>
              <a:gd name="connsiteX3" fmla="*/ 786550 w 1332319"/>
              <a:gd name="connsiteY3" fmla="*/ 3198291 h 3234197"/>
              <a:gd name="connsiteX4" fmla="*/ 0 w 1332319"/>
              <a:gd name="connsiteY4" fmla="*/ 3059787 h 3234197"/>
              <a:gd name="connsiteX0" fmla="*/ 0 w 1332319"/>
              <a:gd name="connsiteY0" fmla="*/ 3059787 h 3234197"/>
              <a:gd name="connsiteX1" fmla="*/ 773779 w 1332319"/>
              <a:gd name="connsiteY1" fmla="*/ 0 h 3234197"/>
              <a:gd name="connsiteX2" fmla="*/ 1332319 w 1332319"/>
              <a:gd name="connsiteY2" fmla="*/ 3134025 h 3234197"/>
              <a:gd name="connsiteX3" fmla="*/ 786550 w 1332319"/>
              <a:gd name="connsiteY3" fmla="*/ 3198291 h 3234197"/>
              <a:gd name="connsiteX4" fmla="*/ 0 w 1332319"/>
              <a:gd name="connsiteY4" fmla="*/ 3059787 h 3234197"/>
              <a:gd name="connsiteX0" fmla="*/ 0 w 1332319"/>
              <a:gd name="connsiteY0" fmla="*/ 3059787 h 3198291"/>
              <a:gd name="connsiteX1" fmla="*/ 773779 w 1332319"/>
              <a:gd name="connsiteY1" fmla="*/ 0 h 3198291"/>
              <a:gd name="connsiteX2" fmla="*/ 1332319 w 1332319"/>
              <a:gd name="connsiteY2" fmla="*/ 3134025 h 3198291"/>
              <a:gd name="connsiteX3" fmla="*/ 786550 w 1332319"/>
              <a:gd name="connsiteY3" fmla="*/ 3198291 h 3198291"/>
              <a:gd name="connsiteX4" fmla="*/ 0 w 1332319"/>
              <a:gd name="connsiteY4" fmla="*/ 3059787 h 3198291"/>
              <a:gd name="connsiteX0" fmla="*/ 0 w 1332319"/>
              <a:gd name="connsiteY0" fmla="*/ 3059787 h 3225168"/>
              <a:gd name="connsiteX1" fmla="*/ 773779 w 1332319"/>
              <a:gd name="connsiteY1" fmla="*/ 0 h 3225168"/>
              <a:gd name="connsiteX2" fmla="*/ 1332319 w 1332319"/>
              <a:gd name="connsiteY2" fmla="*/ 3134025 h 3225168"/>
              <a:gd name="connsiteX3" fmla="*/ 786550 w 1332319"/>
              <a:gd name="connsiteY3" fmla="*/ 3198291 h 3225168"/>
              <a:gd name="connsiteX4" fmla="*/ 0 w 1332319"/>
              <a:gd name="connsiteY4" fmla="*/ 3059787 h 3225168"/>
              <a:gd name="connsiteX0" fmla="*/ 0 w 1332319"/>
              <a:gd name="connsiteY0" fmla="*/ 3059787 h 3230611"/>
              <a:gd name="connsiteX1" fmla="*/ 773779 w 1332319"/>
              <a:gd name="connsiteY1" fmla="*/ 0 h 3230611"/>
              <a:gd name="connsiteX2" fmla="*/ 1332319 w 1332319"/>
              <a:gd name="connsiteY2" fmla="*/ 3134025 h 3230611"/>
              <a:gd name="connsiteX3" fmla="*/ 786550 w 1332319"/>
              <a:gd name="connsiteY3" fmla="*/ 3198291 h 3230611"/>
              <a:gd name="connsiteX4" fmla="*/ 0 w 1332319"/>
              <a:gd name="connsiteY4" fmla="*/ 3059787 h 3230611"/>
              <a:gd name="connsiteX0" fmla="*/ 0 w 1544451"/>
              <a:gd name="connsiteY0" fmla="*/ 3156085 h 3273580"/>
              <a:gd name="connsiteX1" fmla="*/ 985911 w 1544451"/>
              <a:gd name="connsiteY1" fmla="*/ 0 h 3273580"/>
              <a:gd name="connsiteX2" fmla="*/ 1544451 w 1544451"/>
              <a:gd name="connsiteY2" fmla="*/ 3134025 h 3273580"/>
              <a:gd name="connsiteX3" fmla="*/ 998682 w 1544451"/>
              <a:gd name="connsiteY3" fmla="*/ 3198291 h 3273580"/>
              <a:gd name="connsiteX4" fmla="*/ 0 w 1544451"/>
              <a:gd name="connsiteY4" fmla="*/ 3156085 h 3273580"/>
              <a:gd name="connsiteX0" fmla="*/ 0 w 1607201"/>
              <a:gd name="connsiteY0" fmla="*/ 3156085 h 3330552"/>
              <a:gd name="connsiteX1" fmla="*/ 985911 w 1607201"/>
              <a:gd name="connsiteY1" fmla="*/ 0 h 3330552"/>
              <a:gd name="connsiteX2" fmla="*/ 1607201 w 1607201"/>
              <a:gd name="connsiteY2" fmla="*/ 3233966 h 3330552"/>
              <a:gd name="connsiteX3" fmla="*/ 998682 w 1607201"/>
              <a:gd name="connsiteY3" fmla="*/ 3198291 h 3330552"/>
              <a:gd name="connsiteX4" fmla="*/ 0 w 1607201"/>
              <a:gd name="connsiteY4" fmla="*/ 3156085 h 3330552"/>
              <a:gd name="connsiteX0" fmla="*/ 0 w 1607201"/>
              <a:gd name="connsiteY0" fmla="*/ 3156085 h 3759980"/>
              <a:gd name="connsiteX1" fmla="*/ 985911 w 1607201"/>
              <a:gd name="connsiteY1" fmla="*/ 0 h 3759980"/>
              <a:gd name="connsiteX2" fmla="*/ 1607201 w 1607201"/>
              <a:gd name="connsiteY2" fmla="*/ 3233966 h 3759980"/>
              <a:gd name="connsiteX3" fmla="*/ 0 w 1607201"/>
              <a:gd name="connsiteY3" fmla="*/ 3156085 h 3759980"/>
              <a:gd name="connsiteX0" fmla="*/ 0 w 1552568"/>
              <a:gd name="connsiteY0" fmla="*/ 3156085 h 3695079"/>
              <a:gd name="connsiteX1" fmla="*/ 985911 w 1552568"/>
              <a:gd name="connsiteY1" fmla="*/ 0 h 3695079"/>
              <a:gd name="connsiteX2" fmla="*/ 1552568 w 1552568"/>
              <a:gd name="connsiteY2" fmla="*/ 2843003 h 3695079"/>
              <a:gd name="connsiteX3" fmla="*/ 0 w 1552568"/>
              <a:gd name="connsiteY3" fmla="*/ 3156085 h 3695079"/>
              <a:gd name="connsiteX0" fmla="*/ 0 w 1552568"/>
              <a:gd name="connsiteY0" fmla="*/ 3156085 h 3695079"/>
              <a:gd name="connsiteX1" fmla="*/ 985911 w 1552568"/>
              <a:gd name="connsiteY1" fmla="*/ 0 h 3695079"/>
              <a:gd name="connsiteX2" fmla="*/ 1552568 w 1552568"/>
              <a:gd name="connsiteY2" fmla="*/ 2843003 h 3695079"/>
              <a:gd name="connsiteX3" fmla="*/ 0 w 1552568"/>
              <a:gd name="connsiteY3" fmla="*/ 3156085 h 3695079"/>
              <a:gd name="connsiteX0" fmla="*/ 0 w 1638301"/>
              <a:gd name="connsiteY0" fmla="*/ 3156085 h 3695079"/>
              <a:gd name="connsiteX1" fmla="*/ 985911 w 1638301"/>
              <a:gd name="connsiteY1" fmla="*/ 0 h 3695079"/>
              <a:gd name="connsiteX2" fmla="*/ 1638301 w 1638301"/>
              <a:gd name="connsiteY2" fmla="*/ 3292883 h 3695079"/>
              <a:gd name="connsiteX3" fmla="*/ 0 w 1638301"/>
              <a:gd name="connsiteY3" fmla="*/ 3156085 h 3695079"/>
              <a:gd name="connsiteX0" fmla="*/ 0 w 1638301"/>
              <a:gd name="connsiteY0" fmla="*/ 3156085 h 3429414"/>
              <a:gd name="connsiteX1" fmla="*/ 985911 w 1638301"/>
              <a:gd name="connsiteY1" fmla="*/ 0 h 3429414"/>
              <a:gd name="connsiteX2" fmla="*/ 1638301 w 1638301"/>
              <a:gd name="connsiteY2" fmla="*/ 3292883 h 3429414"/>
              <a:gd name="connsiteX3" fmla="*/ 0 w 1638301"/>
              <a:gd name="connsiteY3" fmla="*/ 3156085 h 3429414"/>
              <a:gd name="connsiteX0" fmla="*/ 0 w 1638301"/>
              <a:gd name="connsiteY0" fmla="*/ 3156085 h 3330426"/>
              <a:gd name="connsiteX1" fmla="*/ 985911 w 1638301"/>
              <a:gd name="connsiteY1" fmla="*/ 0 h 3330426"/>
              <a:gd name="connsiteX2" fmla="*/ 1638301 w 1638301"/>
              <a:gd name="connsiteY2" fmla="*/ 3292883 h 3330426"/>
              <a:gd name="connsiteX3" fmla="*/ 0 w 1638301"/>
              <a:gd name="connsiteY3" fmla="*/ 3156085 h 3330426"/>
              <a:gd name="connsiteX0" fmla="*/ 0 w 1607057"/>
              <a:gd name="connsiteY0" fmla="*/ 3156085 h 3319907"/>
              <a:gd name="connsiteX1" fmla="*/ 985911 w 1607057"/>
              <a:gd name="connsiteY1" fmla="*/ 0 h 3319907"/>
              <a:gd name="connsiteX2" fmla="*/ 1607057 w 1607057"/>
              <a:gd name="connsiteY2" fmla="*/ 3271792 h 3319907"/>
              <a:gd name="connsiteX3" fmla="*/ 0 w 1607057"/>
              <a:gd name="connsiteY3" fmla="*/ 3156085 h 3319907"/>
              <a:gd name="connsiteX0" fmla="*/ 0 w 1703638"/>
              <a:gd name="connsiteY0" fmla="*/ 3144227 h 3309335"/>
              <a:gd name="connsiteX1" fmla="*/ 1082492 w 1703638"/>
              <a:gd name="connsiteY1" fmla="*/ 0 h 3309335"/>
              <a:gd name="connsiteX2" fmla="*/ 1703638 w 1703638"/>
              <a:gd name="connsiteY2" fmla="*/ 3271792 h 3309335"/>
              <a:gd name="connsiteX3" fmla="*/ 0 w 1703638"/>
              <a:gd name="connsiteY3" fmla="*/ 3144227 h 3309335"/>
              <a:gd name="connsiteX0" fmla="*/ 0 w 1703638"/>
              <a:gd name="connsiteY0" fmla="*/ 3144227 h 3389305"/>
              <a:gd name="connsiteX1" fmla="*/ 1082492 w 1703638"/>
              <a:gd name="connsiteY1" fmla="*/ 0 h 3389305"/>
              <a:gd name="connsiteX2" fmla="*/ 1703638 w 1703638"/>
              <a:gd name="connsiteY2" fmla="*/ 3271792 h 3389305"/>
              <a:gd name="connsiteX3" fmla="*/ 0 w 1703638"/>
              <a:gd name="connsiteY3" fmla="*/ 3144227 h 338930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703638" h="3389305">
                <a:moveTo>
                  <a:pt x="0" y="3144227"/>
                </a:moveTo>
                <a:lnTo>
                  <a:pt x="1082492" y="0"/>
                </a:lnTo>
                <a:lnTo>
                  <a:pt x="1703638" y="3271792"/>
                </a:lnTo>
                <a:cubicBezTo>
                  <a:pt x="995635" y="3389305"/>
                  <a:pt x="566710" y="3308049"/>
                  <a:pt x="0" y="3144227"/>
                </a:cubicBezTo>
                <a:close/>
              </a:path>
            </a:pathLst>
          </a:custGeom>
          <a:solidFill>
            <a:srgbClr val="000000">
              <a:alpha val="0"/>
            </a:srgbClr>
          </a:solidFill>
          <a:ln>
            <a:solidFill>
              <a:srgbClr val="000000">
                <a:alpha val="0"/>
              </a:srgb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764" name="Полилиния 763">
            <a:hlinkClick r:id="rId14" action="ppaction://hlinksldjump"/>
          </p:cNvPr>
          <p:cNvSpPr/>
          <p:nvPr/>
        </p:nvSpPr>
        <p:spPr>
          <a:xfrm rot="3327415">
            <a:off x="2162317" y="2105789"/>
            <a:ext cx="1324351" cy="3329803"/>
          </a:xfrm>
          <a:custGeom>
            <a:avLst/>
            <a:gdLst>
              <a:gd name="connsiteX0" fmla="*/ 0 w 1111396"/>
              <a:gd name="connsiteY0" fmla="*/ 3146584 h 3146584"/>
              <a:gd name="connsiteX1" fmla="*/ 555698 w 1111396"/>
              <a:gd name="connsiteY1" fmla="*/ 0 h 3146584"/>
              <a:gd name="connsiteX2" fmla="*/ 1111396 w 1111396"/>
              <a:gd name="connsiteY2" fmla="*/ 3146584 h 3146584"/>
              <a:gd name="connsiteX3" fmla="*/ 0 w 1111396"/>
              <a:gd name="connsiteY3" fmla="*/ 3146584 h 3146584"/>
              <a:gd name="connsiteX0" fmla="*/ 0 w 1178136"/>
              <a:gd name="connsiteY0" fmla="*/ 3146584 h 3146728"/>
              <a:gd name="connsiteX1" fmla="*/ 555698 w 1178136"/>
              <a:gd name="connsiteY1" fmla="*/ 0 h 3146728"/>
              <a:gd name="connsiteX2" fmla="*/ 1178136 w 1178136"/>
              <a:gd name="connsiteY2" fmla="*/ 3146728 h 3146728"/>
              <a:gd name="connsiteX3" fmla="*/ 0 w 1178136"/>
              <a:gd name="connsiteY3" fmla="*/ 3146584 h 3146728"/>
              <a:gd name="connsiteX0" fmla="*/ 0 w 1309203"/>
              <a:gd name="connsiteY0" fmla="*/ 3103754 h 3146728"/>
              <a:gd name="connsiteX1" fmla="*/ 686765 w 1309203"/>
              <a:gd name="connsiteY1" fmla="*/ 0 h 3146728"/>
              <a:gd name="connsiteX2" fmla="*/ 1309203 w 1309203"/>
              <a:gd name="connsiteY2" fmla="*/ 3146728 h 3146728"/>
              <a:gd name="connsiteX3" fmla="*/ 0 w 1309203"/>
              <a:gd name="connsiteY3" fmla="*/ 3103754 h 3146728"/>
              <a:gd name="connsiteX0" fmla="*/ 0 w 1347377"/>
              <a:gd name="connsiteY0" fmla="*/ 3109325 h 3146728"/>
              <a:gd name="connsiteX1" fmla="*/ 724939 w 1347377"/>
              <a:gd name="connsiteY1" fmla="*/ 0 h 3146728"/>
              <a:gd name="connsiteX2" fmla="*/ 1347377 w 1347377"/>
              <a:gd name="connsiteY2" fmla="*/ 3146728 h 3146728"/>
              <a:gd name="connsiteX3" fmla="*/ 0 w 1347377"/>
              <a:gd name="connsiteY3" fmla="*/ 3109325 h 3146728"/>
              <a:gd name="connsiteX0" fmla="*/ 0 w 1347377"/>
              <a:gd name="connsiteY0" fmla="*/ 3109325 h 3146728"/>
              <a:gd name="connsiteX1" fmla="*/ 724939 w 1347377"/>
              <a:gd name="connsiteY1" fmla="*/ 0 h 3146728"/>
              <a:gd name="connsiteX2" fmla="*/ 1347377 w 1347377"/>
              <a:gd name="connsiteY2" fmla="*/ 3146728 h 3146728"/>
              <a:gd name="connsiteX3" fmla="*/ 674426 w 1347377"/>
              <a:gd name="connsiteY3" fmla="*/ 3123470 h 3146728"/>
              <a:gd name="connsiteX4" fmla="*/ 0 w 1347377"/>
              <a:gd name="connsiteY4" fmla="*/ 3109325 h 3146728"/>
              <a:gd name="connsiteX0" fmla="*/ 0 w 1347377"/>
              <a:gd name="connsiteY0" fmla="*/ 3109325 h 3170436"/>
              <a:gd name="connsiteX1" fmla="*/ 724939 w 1347377"/>
              <a:gd name="connsiteY1" fmla="*/ 0 h 3170436"/>
              <a:gd name="connsiteX2" fmla="*/ 1347377 w 1347377"/>
              <a:gd name="connsiteY2" fmla="*/ 3146728 h 3170436"/>
              <a:gd name="connsiteX3" fmla="*/ 710754 w 1347377"/>
              <a:gd name="connsiteY3" fmla="*/ 3170436 h 3170436"/>
              <a:gd name="connsiteX4" fmla="*/ 0 w 1347377"/>
              <a:gd name="connsiteY4" fmla="*/ 3109325 h 3170436"/>
              <a:gd name="connsiteX0" fmla="*/ 0 w 1347377"/>
              <a:gd name="connsiteY0" fmla="*/ 3109325 h 3198291"/>
              <a:gd name="connsiteX1" fmla="*/ 724939 w 1347377"/>
              <a:gd name="connsiteY1" fmla="*/ 0 h 3198291"/>
              <a:gd name="connsiteX2" fmla="*/ 1347377 w 1347377"/>
              <a:gd name="connsiteY2" fmla="*/ 3146728 h 3198291"/>
              <a:gd name="connsiteX3" fmla="*/ 737710 w 1347377"/>
              <a:gd name="connsiteY3" fmla="*/ 3198291 h 3198291"/>
              <a:gd name="connsiteX4" fmla="*/ 0 w 1347377"/>
              <a:gd name="connsiteY4" fmla="*/ 3109325 h 3198291"/>
              <a:gd name="connsiteX0" fmla="*/ 0 w 1347377"/>
              <a:gd name="connsiteY0" fmla="*/ 3109325 h 3230602"/>
              <a:gd name="connsiteX1" fmla="*/ 724939 w 1347377"/>
              <a:gd name="connsiteY1" fmla="*/ 0 h 3230602"/>
              <a:gd name="connsiteX2" fmla="*/ 1347377 w 1347377"/>
              <a:gd name="connsiteY2" fmla="*/ 3146728 h 3230602"/>
              <a:gd name="connsiteX3" fmla="*/ 737710 w 1347377"/>
              <a:gd name="connsiteY3" fmla="*/ 3198291 h 3230602"/>
              <a:gd name="connsiteX4" fmla="*/ 0 w 1347377"/>
              <a:gd name="connsiteY4" fmla="*/ 3109325 h 3230602"/>
              <a:gd name="connsiteX0" fmla="*/ 0 w 1347377"/>
              <a:gd name="connsiteY0" fmla="*/ 3109325 h 3198291"/>
              <a:gd name="connsiteX1" fmla="*/ 724939 w 1347377"/>
              <a:gd name="connsiteY1" fmla="*/ 0 h 3198291"/>
              <a:gd name="connsiteX2" fmla="*/ 1347377 w 1347377"/>
              <a:gd name="connsiteY2" fmla="*/ 3146728 h 3198291"/>
              <a:gd name="connsiteX3" fmla="*/ 737710 w 1347377"/>
              <a:gd name="connsiteY3" fmla="*/ 3198291 h 3198291"/>
              <a:gd name="connsiteX4" fmla="*/ 0 w 1347377"/>
              <a:gd name="connsiteY4" fmla="*/ 3109325 h 3198291"/>
              <a:gd name="connsiteX0" fmla="*/ 0 w 1347377"/>
              <a:gd name="connsiteY0" fmla="*/ 3109325 h 3212766"/>
              <a:gd name="connsiteX1" fmla="*/ 724939 w 1347377"/>
              <a:gd name="connsiteY1" fmla="*/ 0 h 3212766"/>
              <a:gd name="connsiteX2" fmla="*/ 1347377 w 1347377"/>
              <a:gd name="connsiteY2" fmla="*/ 3146728 h 3212766"/>
              <a:gd name="connsiteX3" fmla="*/ 737710 w 1347377"/>
              <a:gd name="connsiteY3" fmla="*/ 3198291 h 3212766"/>
              <a:gd name="connsiteX4" fmla="*/ 0 w 1347377"/>
              <a:gd name="connsiteY4" fmla="*/ 3109325 h 3212766"/>
              <a:gd name="connsiteX0" fmla="*/ 0 w 1347377"/>
              <a:gd name="connsiteY0" fmla="*/ 3109325 h 3198291"/>
              <a:gd name="connsiteX1" fmla="*/ 724939 w 1347377"/>
              <a:gd name="connsiteY1" fmla="*/ 0 h 3198291"/>
              <a:gd name="connsiteX2" fmla="*/ 1347377 w 1347377"/>
              <a:gd name="connsiteY2" fmla="*/ 3146728 h 3198291"/>
              <a:gd name="connsiteX3" fmla="*/ 737710 w 1347377"/>
              <a:gd name="connsiteY3" fmla="*/ 3198291 h 3198291"/>
              <a:gd name="connsiteX4" fmla="*/ 0 w 1347377"/>
              <a:gd name="connsiteY4" fmla="*/ 3109325 h 3198291"/>
              <a:gd name="connsiteX0" fmla="*/ 0 w 1347377"/>
              <a:gd name="connsiteY0" fmla="*/ 3109325 h 3215130"/>
              <a:gd name="connsiteX1" fmla="*/ 724939 w 1347377"/>
              <a:gd name="connsiteY1" fmla="*/ 0 h 3215130"/>
              <a:gd name="connsiteX2" fmla="*/ 1347377 w 1347377"/>
              <a:gd name="connsiteY2" fmla="*/ 3146728 h 3215130"/>
              <a:gd name="connsiteX3" fmla="*/ 737710 w 1347377"/>
              <a:gd name="connsiteY3" fmla="*/ 3198291 h 3215130"/>
              <a:gd name="connsiteX4" fmla="*/ 0 w 1347377"/>
              <a:gd name="connsiteY4" fmla="*/ 3109325 h 3215130"/>
              <a:gd name="connsiteX0" fmla="*/ 0 w 1347377"/>
              <a:gd name="connsiteY0" fmla="*/ 3109325 h 3198291"/>
              <a:gd name="connsiteX1" fmla="*/ 724939 w 1347377"/>
              <a:gd name="connsiteY1" fmla="*/ 0 h 3198291"/>
              <a:gd name="connsiteX2" fmla="*/ 1347377 w 1347377"/>
              <a:gd name="connsiteY2" fmla="*/ 3146728 h 3198291"/>
              <a:gd name="connsiteX3" fmla="*/ 737710 w 1347377"/>
              <a:gd name="connsiteY3" fmla="*/ 3198291 h 3198291"/>
              <a:gd name="connsiteX4" fmla="*/ 0 w 1347377"/>
              <a:gd name="connsiteY4" fmla="*/ 3109325 h 3198291"/>
              <a:gd name="connsiteX0" fmla="*/ 0 w 1283479"/>
              <a:gd name="connsiteY0" fmla="*/ 3109325 h 3198291"/>
              <a:gd name="connsiteX1" fmla="*/ 724939 w 1283479"/>
              <a:gd name="connsiteY1" fmla="*/ 0 h 3198291"/>
              <a:gd name="connsiteX2" fmla="*/ 1283479 w 1283479"/>
              <a:gd name="connsiteY2" fmla="*/ 3134025 h 3198291"/>
              <a:gd name="connsiteX3" fmla="*/ 737710 w 1283479"/>
              <a:gd name="connsiteY3" fmla="*/ 3198291 h 3198291"/>
              <a:gd name="connsiteX4" fmla="*/ 0 w 1283479"/>
              <a:gd name="connsiteY4" fmla="*/ 3109325 h 3198291"/>
              <a:gd name="connsiteX0" fmla="*/ 0 w 1283479"/>
              <a:gd name="connsiteY0" fmla="*/ 3109325 h 3225582"/>
              <a:gd name="connsiteX1" fmla="*/ 724939 w 1283479"/>
              <a:gd name="connsiteY1" fmla="*/ 0 h 3225582"/>
              <a:gd name="connsiteX2" fmla="*/ 1283479 w 1283479"/>
              <a:gd name="connsiteY2" fmla="*/ 3134025 h 3225582"/>
              <a:gd name="connsiteX3" fmla="*/ 737710 w 1283479"/>
              <a:gd name="connsiteY3" fmla="*/ 3198291 h 3225582"/>
              <a:gd name="connsiteX4" fmla="*/ 0 w 1283479"/>
              <a:gd name="connsiteY4" fmla="*/ 3109325 h 3225582"/>
              <a:gd name="connsiteX0" fmla="*/ 0 w 1283479"/>
              <a:gd name="connsiteY0" fmla="*/ 3109325 h 3234197"/>
              <a:gd name="connsiteX1" fmla="*/ 724939 w 1283479"/>
              <a:gd name="connsiteY1" fmla="*/ 0 h 3234197"/>
              <a:gd name="connsiteX2" fmla="*/ 1283479 w 1283479"/>
              <a:gd name="connsiteY2" fmla="*/ 3134025 h 3234197"/>
              <a:gd name="connsiteX3" fmla="*/ 737710 w 1283479"/>
              <a:gd name="connsiteY3" fmla="*/ 3198291 h 3234197"/>
              <a:gd name="connsiteX4" fmla="*/ 0 w 1283479"/>
              <a:gd name="connsiteY4" fmla="*/ 3109325 h 3234197"/>
              <a:gd name="connsiteX0" fmla="*/ 0 w 1310712"/>
              <a:gd name="connsiteY0" fmla="*/ 3040637 h 3234197"/>
              <a:gd name="connsiteX1" fmla="*/ 752172 w 1310712"/>
              <a:gd name="connsiteY1" fmla="*/ 0 h 3234197"/>
              <a:gd name="connsiteX2" fmla="*/ 1310712 w 1310712"/>
              <a:gd name="connsiteY2" fmla="*/ 3134025 h 3234197"/>
              <a:gd name="connsiteX3" fmla="*/ 764943 w 1310712"/>
              <a:gd name="connsiteY3" fmla="*/ 3198291 h 3234197"/>
              <a:gd name="connsiteX4" fmla="*/ 0 w 1310712"/>
              <a:gd name="connsiteY4" fmla="*/ 3040637 h 3234197"/>
              <a:gd name="connsiteX0" fmla="*/ 0 w 1332319"/>
              <a:gd name="connsiteY0" fmla="*/ 3059787 h 3234197"/>
              <a:gd name="connsiteX1" fmla="*/ 773779 w 1332319"/>
              <a:gd name="connsiteY1" fmla="*/ 0 h 3234197"/>
              <a:gd name="connsiteX2" fmla="*/ 1332319 w 1332319"/>
              <a:gd name="connsiteY2" fmla="*/ 3134025 h 3234197"/>
              <a:gd name="connsiteX3" fmla="*/ 786550 w 1332319"/>
              <a:gd name="connsiteY3" fmla="*/ 3198291 h 3234197"/>
              <a:gd name="connsiteX4" fmla="*/ 0 w 1332319"/>
              <a:gd name="connsiteY4" fmla="*/ 3059787 h 3234197"/>
              <a:gd name="connsiteX0" fmla="*/ 0 w 1332319"/>
              <a:gd name="connsiteY0" fmla="*/ 3059787 h 3234197"/>
              <a:gd name="connsiteX1" fmla="*/ 773779 w 1332319"/>
              <a:gd name="connsiteY1" fmla="*/ 0 h 3234197"/>
              <a:gd name="connsiteX2" fmla="*/ 1332319 w 1332319"/>
              <a:gd name="connsiteY2" fmla="*/ 3134025 h 3234197"/>
              <a:gd name="connsiteX3" fmla="*/ 786550 w 1332319"/>
              <a:gd name="connsiteY3" fmla="*/ 3198291 h 3234197"/>
              <a:gd name="connsiteX4" fmla="*/ 0 w 1332319"/>
              <a:gd name="connsiteY4" fmla="*/ 3059787 h 3234197"/>
              <a:gd name="connsiteX0" fmla="*/ 0 w 1332319"/>
              <a:gd name="connsiteY0" fmla="*/ 3059787 h 3234197"/>
              <a:gd name="connsiteX1" fmla="*/ 773779 w 1332319"/>
              <a:gd name="connsiteY1" fmla="*/ 0 h 3234197"/>
              <a:gd name="connsiteX2" fmla="*/ 1332319 w 1332319"/>
              <a:gd name="connsiteY2" fmla="*/ 3134025 h 3234197"/>
              <a:gd name="connsiteX3" fmla="*/ 786550 w 1332319"/>
              <a:gd name="connsiteY3" fmla="*/ 3198291 h 3234197"/>
              <a:gd name="connsiteX4" fmla="*/ 0 w 1332319"/>
              <a:gd name="connsiteY4" fmla="*/ 3059787 h 3234197"/>
              <a:gd name="connsiteX0" fmla="*/ 0 w 1332319"/>
              <a:gd name="connsiteY0" fmla="*/ 3059787 h 3234197"/>
              <a:gd name="connsiteX1" fmla="*/ 773779 w 1332319"/>
              <a:gd name="connsiteY1" fmla="*/ 0 h 3234197"/>
              <a:gd name="connsiteX2" fmla="*/ 1332319 w 1332319"/>
              <a:gd name="connsiteY2" fmla="*/ 3134025 h 3234197"/>
              <a:gd name="connsiteX3" fmla="*/ 786550 w 1332319"/>
              <a:gd name="connsiteY3" fmla="*/ 3198291 h 3234197"/>
              <a:gd name="connsiteX4" fmla="*/ 0 w 1332319"/>
              <a:gd name="connsiteY4" fmla="*/ 3059787 h 3234197"/>
              <a:gd name="connsiteX0" fmla="*/ 0 w 1332319"/>
              <a:gd name="connsiteY0" fmla="*/ 3059787 h 3198291"/>
              <a:gd name="connsiteX1" fmla="*/ 773779 w 1332319"/>
              <a:gd name="connsiteY1" fmla="*/ 0 h 3198291"/>
              <a:gd name="connsiteX2" fmla="*/ 1332319 w 1332319"/>
              <a:gd name="connsiteY2" fmla="*/ 3134025 h 3198291"/>
              <a:gd name="connsiteX3" fmla="*/ 786550 w 1332319"/>
              <a:gd name="connsiteY3" fmla="*/ 3198291 h 3198291"/>
              <a:gd name="connsiteX4" fmla="*/ 0 w 1332319"/>
              <a:gd name="connsiteY4" fmla="*/ 3059787 h 3198291"/>
              <a:gd name="connsiteX0" fmla="*/ 0 w 1332319"/>
              <a:gd name="connsiteY0" fmla="*/ 3059787 h 3225168"/>
              <a:gd name="connsiteX1" fmla="*/ 773779 w 1332319"/>
              <a:gd name="connsiteY1" fmla="*/ 0 h 3225168"/>
              <a:gd name="connsiteX2" fmla="*/ 1332319 w 1332319"/>
              <a:gd name="connsiteY2" fmla="*/ 3134025 h 3225168"/>
              <a:gd name="connsiteX3" fmla="*/ 786550 w 1332319"/>
              <a:gd name="connsiteY3" fmla="*/ 3198291 h 3225168"/>
              <a:gd name="connsiteX4" fmla="*/ 0 w 1332319"/>
              <a:gd name="connsiteY4" fmla="*/ 3059787 h 3225168"/>
              <a:gd name="connsiteX0" fmla="*/ 0 w 1332319"/>
              <a:gd name="connsiteY0" fmla="*/ 3059787 h 3230611"/>
              <a:gd name="connsiteX1" fmla="*/ 773779 w 1332319"/>
              <a:gd name="connsiteY1" fmla="*/ 0 h 3230611"/>
              <a:gd name="connsiteX2" fmla="*/ 1332319 w 1332319"/>
              <a:gd name="connsiteY2" fmla="*/ 3134025 h 3230611"/>
              <a:gd name="connsiteX3" fmla="*/ 786550 w 1332319"/>
              <a:gd name="connsiteY3" fmla="*/ 3198291 h 3230611"/>
              <a:gd name="connsiteX4" fmla="*/ 0 w 1332319"/>
              <a:gd name="connsiteY4" fmla="*/ 3059787 h 3230611"/>
              <a:gd name="connsiteX0" fmla="*/ 0 w 1757277"/>
              <a:gd name="connsiteY0" fmla="*/ 3001203 h 3230611"/>
              <a:gd name="connsiteX1" fmla="*/ 1198737 w 1757277"/>
              <a:gd name="connsiteY1" fmla="*/ 0 h 3230611"/>
              <a:gd name="connsiteX2" fmla="*/ 1757277 w 1757277"/>
              <a:gd name="connsiteY2" fmla="*/ 3134025 h 3230611"/>
              <a:gd name="connsiteX3" fmla="*/ 1211508 w 1757277"/>
              <a:gd name="connsiteY3" fmla="*/ 3198291 h 3230611"/>
              <a:gd name="connsiteX4" fmla="*/ 0 w 1757277"/>
              <a:gd name="connsiteY4" fmla="*/ 3001203 h 3230611"/>
              <a:gd name="connsiteX0" fmla="*/ 0 w 1494324"/>
              <a:gd name="connsiteY0" fmla="*/ 3001203 h 3438737"/>
              <a:gd name="connsiteX1" fmla="*/ 1198737 w 1494324"/>
              <a:gd name="connsiteY1" fmla="*/ 0 h 3438737"/>
              <a:gd name="connsiteX2" fmla="*/ 1212537 w 1494324"/>
              <a:gd name="connsiteY2" fmla="*/ 3342151 h 3438737"/>
              <a:gd name="connsiteX3" fmla="*/ 1211508 w 1494324"/>
              <a:gd name="connsiteY3" fmla="*/ 3198291 h 3438737"/>
              <a:gd name="connsiteX4" fmla="*/ 0 w 1494324"/>
              <a:gd name="connsiteY4" fmla="*/ 3001203 h 3438737"/>
              <a:gd name="connsiteX0" fmla="*/ 0 w 1494324"/>
              <a:gd name="connsiteY0" fmla="*/ 2982045 h 3419579"/>
              <a:gd name="connsiteX1" fmla="*/ 1302864 w 1494324"/>
              <a:gd name="connsiteY1" fmla="*/ 0 h 3419579"/>
              <a:gd name="connsiteX2" fmla="*/ 1212537 w 1494324"/>
              <a:gd name="connsiteY2" fmla="*/ 3322993 h 3419579"/>
              <a:gd name="connsiteX3" fmla="*/ 1211508 w 1494324"/>
              <a:gd name="connsiteY3" fmla="*/ 3179133 h 3419579"/>
              <a:gd name="connsiteX4" fmla="*/ 0 w 1494324"/>
              <a:gd name="connsiteY4" fmla="*/ 2982045 h 3419579"/>
              <a:gd name="connsiteX0" fmla="*/ 0 w 1494324"/>
              <a:gd name="connsiteY0" fmla="*/ 2982045 h 3419579"/>
              <a:gd name="connsiteX1" fmla="*/ 1302864 w 1494324"/>
              <a:gd name="connsiteY1" fmla="*/ 0 h 3419579"/>
              <a:gd name="connsiteX2" fmla="*/ 1271537 w 1494324"/>
              <a:gd name="connsiteY2" fmla="*/ 3764 h 3419579"/>
              <a:gd name="connsiteX3" fmla="*/ 1212537 w 1494324"/>
              <a:gd name="connsiteY3" fmla="*/ 3322993 h 3419579"/>
              <a:gd name="connsiteX4" fmla="*/ 1211508 w 1494324"/>
              <a:gd name="connsiteY4" fmla="*/ 3179133 h 3419579"/>
              <a:gd name="connsiteX5" fmla="*/ 0 w 1494324"/>
              <a:gd name="connsiteY5" fmla="*/ 2982045 h 3419579"/>
              <a:gd name="connsiteX0" fmla="*/ 0 w 1494324"/>
              <a:gd name="connsiteY0" fmla="*/ 2982045 h 3419579"/>
              <a:gd name="connsiteX1" fmla="*/ 1302864 w 1494324"/>
              <a:gd name="connsiteY1" fmla="*/ 0 h 3419579"/>
              <a:gd name="connsiteX2" fmla="*/ 1271537 w 1494324"/>
              <a:gd name="connsiteY2" fmla="*/ 3764 h 3419579"/>
              <a:gd name="connsiteX3" fmla="*/ 1212537 w 1494324"/>
              <a:gd name="connsiteY3" fmla="*/ 3322993 h 3419579"/>
              <a:gd name="connsiteX4" fmla="*/ 1211508 w 1494324"/>
              <a:gd name="connsiteY4" fmla="*/ 3179133 h 3419579"/>
              <a:gd name="connsiteX5" fmla="*/ 0 w 1494324"/>
              <a:gd name="connsiteY5" fmla="*/ 2982045 h 3419579"/>
              <a:gd name="connsiteX0" fmla="*/ 0 w 1494324"/>
              <a:gd name="connsiteY0" fmla="*/ 2982045 h 3419579"/>
              <a:gd name="connsiteX1" fmla="*/ 1302864 w 1494324"/>
              <a:gd name="connsiteY1" fmla="*/ 0 h 3419579"/>
              <a:gd name="connsiteX2" fmla="*/ 1274593 w 1494324"/>
              <a:gd name="connsiteY2" fmla="*/ 37111 h 3419579"/>
              <a:gd name="connsiteX3" fmla="*/ 1212537 w 1494324"/>
              <a:gd name="connsiteY3" fmla="*/ 3322993 h 3419579"/>
              <a:gd name="connsiteX4" fmla="*/ 1211508 w 1494324"/>
              <a:gd name="connsiteY4" fmla="*/ 3179133 h 3419579"/>
              <a:gd name="connsiteX5" fmla="*/ 0 w 1494324"/>
              <a:gd name="connsiteY5" fmla="*/ 2982045 h 3419579"/>
              <a:gd name="connsiteX0" fmla="*/ 0 w 1504954"/>
              <a:gd name="connsiteY0" fmla="*/ 2982045 h 3419579"/>
              <a:gd name="connsiteX1" fmla="*/ 1302864 w 1504954"/>
              <a:gd name="connsiteY1" fmla="*/ 0 h 3419579"/>
              <a:gd name="connsiteX2" fmla="*/ 1212537 w 1504954"/>
              <a:gd name="connsiteY2" fmla="*/ 3322993 h 3419579"/>
              <a:gd name="connsiteX3" fmla="*/ 1211508 w 1504954"/>
              <a:gd name="connsiteY3" fmla="*/ 3179133 h 3419579"/>
              <a:gd name="connsiteX4" fmla="*/ 0 w 1504954"/>
              <a:gd name="connsiteY4" fmla="*/ 2982045 h 3419579"/>
              <a:gd name="connsiteX0" fmla="*/ 0 w 1494324"/>
              <a:gd name="connsiteY0" fmla="*/ 2984559 h 3422093"/>
              <a:gd name="connsiteX1" fmla="*/ 1248160 w 1494324"/>
              <a:gd name="connsiteY1" fmla="*/ 0 h 3422093"/>
              <a:gd name="connsiteX2" fmla="*/ 1212537 w 1494324"/>
              <a:gd name="connsiteY2" fmla="*/ 3325507 h 3422093"/>
              <a:gd name="connsiteX3" fmla="*/ 1211508 w 1494324"/>
              <a:gd name="connsiteY3" fmla="*/ 3181647 h 3422093"/>
              <a:gd name="connsiteX4" fmla="*/ 0 w 1494324"/>
              <a:gd name="connsiteY4" fmla="*/ 2984559 h 3422093"/>
              <a:gd name="connsiteX0" fmla="*/ 0 w 1494324"/>
              <a:gd name="connsiteY0" fmla="*/ 2984559 h 3422093"/>
              <a:gd name="connsiteX1" fmla="*/ 1248160 w 1494324"/>
              <a:gd name="connsiteY1" fmla="*/ 0 h 3422093"/>
              <a:gd name="connsiteX2" fmla="*/ 1212537 w 1494324"/>
              <a:gd name="connsiteY2" fmla="*/ 3325507 h 3422093"/>
              <a:gd name="connsiteX3" fmla="*/ 1211508 w 1494324"/>
              <a:gd name="connsiteY3" fmla="*/ 3181647 h 3422093"/>
              <a:gd name="connsiteX4" fmla="*/ 0 w 1494324"/>
              <a:gd name="connsiteY4" fmla="*/ 2984559 h 3422093"/>
              <a:gd name="connsiteX0" fmla="*/ 5937 w 1254097"/>
              <a:gd name="connsiteY0" fmla="*/ 2984559 h 3822934"/>
              <a:gd name="connsiteX1" fmla="*/ 1254097 w 1254097"/>
              <a:gd name="connsiteY1" fmla="*/ 0 h 3822934"/>
              <a:gd name="connsiteX2" fmla="*/ 1218474 w 1254097"/>
              <a:gd name="connsiteY2" fmla="*/ 3325507 h 3822934"/>
              <a:gd name="connsiteX3" fmla="*/ 5937 w 1254097"/>
              <a:gd name="connsiteY3" fmla="*/ 2984559 h 3822934"/>
              <a:gd name="connsiteX0" fmla="*/ 5937 w 1254097"/>
              <a:gd name="connsiteY0" fmla="*/ 2984559 h 3538810"/>
              <a:gd name="connsiteX1" fmla="*/ 1254097 w 1254097"/>
              <a:gd name="connsiteY1" fmla="*/ 0 h 3538810"/>
              <a:gd name="connsiteX2" fmla="*/ 1218474 w 1254097"/>
              <a:gd name="connsiteY2" fmla="*/ 3325507 h 3538810"/>
              <a:gd name="connsiteX3" fmla="*/ 5937 w 1254097"/>
              <a:gd name="connsiteY3" fmla="*/ 2984559 h 3538810"/>
              <a:gd name="connsiteX0" fmla="*/ 0 w 1248160"/>
              <a:gd name="connsiteY0" fmla="*/ 2984559 h 3384930"/>
              <a:gd name="connsiteX1" fmla="*/ 1248160 w 1248160"/>
              <a:gd name="connsiteY1" fmla="*/ 0 h 3384930"/>
              <a:gd name="connsiteX2" fmla="*/ 1212537 w 1248160"/>
              <a:gd name="connsiteY2" fmla="*/ 3325507 h 3384930"/>
              <a:gd name="connsiteX3" fmla="*/ 0 w 1248160"/>
              <a:gd name="connsiteY3" fmla="*/ 2984559 h 3384930"/>
              <a:gd name="connsiteX0" fmla="*/ 0 w 1248160"/>
              <a:gd name="connsiteY0" fmla="*/ 2984559 h 3325507"/>
              <a:gd name="connsiteX1" fmla="*/ 1248160 w 1248160"/>
              <a:gd name="connsiteY1" fmla="*/ 0 h 3325507"/>
              <a:gd name="connsiteX2" fmla="*/ 1212537 w 1248160"/>
              <a:gd name="connsiteY2" fmla="*/ 3325507 h 3325507"/>
              <a:gd name="connsiteX3" fmla="*/ 0 w 1248160"/>
              <a:gd name="connsiteY3" fmla="*/ 2984559 h 3325507"/>
              <a:gd name="connsiteX0" fmla="*/ 0 w 1248160"/>
              <a:gd name="connsiteY0" fmla="*/ 2984559 h 3329803"/>
              <a:gd name="connsiteX1" fmla="*/ 1248160 w 1248160"/>
              <a:gd name="connsiteY1" fmla="*/ 0 h 3329803"/>
              <a:gd name="connsiteX2" fmla="*/ 1212537 w 1248160"/>
              <a:gd name="connsiteY2" fmla="*/ 3325507 h 3329803"/>
              <a:gd name="connsiteX3" fmla="*/ 0 w 1248160"/>
              <a:gd name="connsiteY3" fmla="*/ 2984559 h 3329803"/>
              <a:gd name="connsiteX0" fmla="*/ 0 w 1248160"/>
              <a:gd name="connsiteY0" fmla="*/ 2984559 h 3329803"/>
              <a:gd name="connsiteX1" fmla="*/ 1248160 w 1248160"/>
              <a:gd name="connsiteY1" fmla="*/ 0 h 3329803"/>
              <a:gd name="connsiteX2" fmla="*/ 1212537 w 1248160"/>
              <a:gd name="connsiteY2" fmla="*/ 3325507 h 3329803"/>
              <a:gd name="connsiteX3" fmla="*/ 0 w 1248160"/>
              <a:gd name="connsiteY3" fmla="*/ 2984559 h 332980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248160" h="3329803">
                <a:moveTo>
                  <a:pt x="0" y="2984559"/>
                </a:moveTo>
                <a:lnTo>
                  <a:pt x="1248160" y="0"/>
                </a:lnTo>
                <a:cubicBezTo>
                  <a:pt x="1215337" y="629815"/>
                  <a:pt x="1227763" y="2795652"/>
                  <a:pt x="1212537" y="3325507"/>
                </a:cubicBezTo>
                <a:cubicBezTo>
                  <a:pt x="545131" y="3189901"/>
                  <a:pt x="742368" y="3329803"/>
                  <a:pt x="0" y="2984559"/>
                </a:cubicBezTo>
                <a:close/>
              </a:path>
            </a:pathLst>
          </a:custGeom>
          <a:solidFill>
            <a:srgbClr val="000000">
              <a:alpha val="0"/>
            </a:srgbClr>
          </a:solidFill>
          <a:ln>
            <a:solidFill>
              <a:srgbClr val="000000">
                <a:alpha val="0"/>
              </a:srgb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674" name="TextBox 673"/>
          <p:cNvSpPr txBox="1"/>
          <p:nvPr/>
        </p:nvSpPr>
        <p:spPr>
          <a:xfrm>
            <a:off x="3892286" y="142852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15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675" name="TextBox 674"/>
          <p:cNvSpPr txBox="1"/>
          <p:nvPr/>
        </p:nvSpPr>
        <p:spPr>
          <a:xfrm>
            <a:off x="3461148" y="238432"/>
            <a:ext cx="253596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765" name="TextBox 764"/>
          <p:cNvSpPr txBox="1"/>
          <p:nvPr/>
        </p:nvSpPr>
        <p:spPr>
          <a:xfrm>
            <a:off x="4500562" y="95556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25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766" name="TextBox 765"/>
          <p:cNvSpPr txBox="1"/>
          <p:nvPr/>
        </p:nvSpPr>
        <p:spPr>
          <a:xfrm>
            <a:off x="5535360" y="309870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15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767" name="TextBox 766"/>
          <p:cNvSpPr txBox="1"/>
          <p:nvPr/>
        </p:nvSpPr>
        <p:spPr>
          <a:xfrm>
            <a:off x="5104222" y="166994"/>
            <a:ext cx="253596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768" name="TextBox 767"/>
          <p:cNvSpPr txBox="1"/>
          <p:nvPr/>
        </p:nvSpPr>
        <p:spPr>
          <a:xfrm>
            <a:off x="6072198" y="571480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25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771" name="TextBox 770"/>
          <p:cNvSpPr txBox="1"/>
          <p:nvPr/>
        </p:nvSpPr>
        <p:spPr>
          <a:xfrm>
            <a:off x="6892682" y="1310002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15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776" name="TextBox 775"/>
          <p:cNvSpPr txBox="1"/>
          <p:nvPr/>
        </p:nvSpPr>
        <p:spPr>
          <a:xfrm>
            <a:off x="6572264" y="928670"/>
            <a:ext cx="253596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780" name="TextBox 779"/>
          <p:cNvSpPr txBox="1"/>
          <p:nvPr/>
        </p:nvSpPr>
        <p:spPr>
          <a:xfrm>
            <a:off x="7249872" y="1810068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25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781" name="TextBox 780"/>
          <p:cNvSpPr txBox="1"/>
          <p:nvPr/>
        </p:nvSpPr>
        <p:spPr>
          <a:xfrm>
            <a:off x="7572396" y="2857496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15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782" name="TextBox 781"/>
          <p:cNvSpPr txBox="1"/>
          <p:nvPr/>
        </p:nvSpPr>
        <p:spPr>
          <a:xfrm>
            <a:off x="7500958" y="2333288"/>
            <a:ext cx="253596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783" name="TextBox 782"/>
          <p:cNvSpPr txBox="1"/>
          <p:nvPr/>
        </p:nvSpPr>
        <p:spPr>
          <a:xfrm>
            <a:off x="7607062" y="3357562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25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784" name="TextBox 783"/>
          <p:cNvSpPr txBox="1"/>
          <p:nvPr/>
        </p:nvSpPr>
        <p:spPr>
          <a:xfrm>
            <a:off x="7392748" y="4429132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15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785" name="TextBox 784"/>
          <p:cNvSpPr txBox="1"/>
          <p:nvPr/>
        </p:nvSpPr>
        <p:spPr>
          <a:xfrm>
            <a:off x="7572396" y="3929066"/>
            <a:ext cx="253596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786" name="TextBox 785"/>
          <p:cNvSpPr txBox="1"/>
          <p:nvPr/>
        </p:nvSpPr>
        <p:spPr>
          <a:xfrm>
            <a:off x="7178434" y="4929198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25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787" name="TextBox 786"/>
          <p:cNvSpPr txBox="1"/>
          <p:nvPr/>
        </p:nvSpPr>
        <p:spPr>
          <a:xfrm>
            <a:off x="6392616" y="5810596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15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788" name="TextBox 787"/>
          <p:cNvSpPr txBox="1"/>
          <p:nvPr/>
        </p:nvSpPr>
        <p:spPr>
          <a:xfrm>
            <a:off x="6818734" y="5453406"/>
            <a:ext cx="253596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797" name="TextBox 796"/>
          <p:cNvSpPr txBox="1"/>
          <p:nvPr/>
        </p:nvSpPr>
        <p:spPr>
          <a:xfrm>
            <a:off x="5929322" y="6143644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25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798" name="TextBox 797"/>
          <p:cNvSpPr txBox="1"/>
          <p:nvPr/>
        </p:nvSpPr>
        <p:spPr>
          <a:xfrm>
            <a:off x="4820980" y="6453538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15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799" name="TextBox 798"/>
          <p:cNvSpPr txBox="1"/>
          <p:nvPr/>
        </p:nvSpPr>
        <p:spPr>
          <a:xfrm>
            <a:off x="5429256" y="6357958"/>
            <a:ext cx="253596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800" name="TextBox 799"/>
          <p:cNvSpPr txBox="1"/>
          <p:nvPr/>
        </p:nvSpPr>
        <p:spPr>
          <a:xfrm>
            <a:off x="4323020" y="6500834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25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801" name="TextBox 800"/>
          <p:cNvSpPr txBox="1"/>
          <p:nvPr/>
        </p:nvSpPr>
        <p:spPr>
          <a:xfrm>
            <a:off x="3106468" y="6239224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15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802" name="TextBox 801"/>
          <p:cNvSpPr txBox="1"/>
          <p:nvPr/>
        </p:nvSpPr>
        <p:spPr>
          <a:xfrm>
            <a:off x="3714744" y="6429396"/>
            <a:ext cx="253596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803" name="TextBox 802"/>
          <p:cNvSpPr txBox="1"/>
          <p:nvPr/>
        </p:nvSpPr>
        <p:spPr>
          <a:xfrm>
            <a:off x="2643174" y="5953472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25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804" name="TextBox 803"/>
          <p:cNvSpPr txBox="1"/>
          <p:nvPr/>
        </p:nvSpPr>
        <p:spPr>
          <a:xfrm>
            <a:off x="1177642" y="3214686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25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805" name="TextBox 804"/>
          <p:cNvSpPr txBox="1"/>
          <p:nvPr/>
        </p:nvSpPr>
        <p:spPr>
          <a:xfrm>
            <a:off x="1820584" y="5214950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15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806" name="TextBox 805"/>
          <p:cNvSpPr txBox="1"/>
          <p:nvPr/>
        </p:nvSpPr>
        <p:spPr>
          <a:xfrm>
            <a:off x="2214546" y="5619436"/>
            <a:ext cx="253596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814" name="TextBox 813"/>
          <p:cNvSpPr txBox="1"/>
          <p:nvPr/>
        </p:nvSpPr>
        <p:spPr>
          <a:xfrm>
            <a:off x="1534832" y="4714884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25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815" name="TextBox 814"/>
          <p:cNvSpPr txBox="1"/>
          <p:nvPr/>
        </p:nvSpPr>
        <p:spPr>
          <a:xfrm>
            <a:off x="1214414" y="3786190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15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816" name="TextBox 815"/>
          <p:cNvSpPr txBox="1"/>
          <p:nvPr/>
        </p:nvSpPr>
        <p:spPr>
          <a:xfrm>
            <a:off x="1428728" y="2071678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15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817" name="TextBox 816"/>
          <p:cNvSpPr txBox="1"/>
          <p:nvPr/>
        </p:nvSpPr>
        <p:spPr>
          <a:xfrm>
            <a:off x="1285852" y="2643182"/>
            <a:ext cx="253596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818" name="TextBox 817"/>
          <p:cNvSpPr txBox="1"/>
          <p:nvPr/>
        </p:nvSpPr>
        <p:spPr>
          <a:xfrm>
            <a:off x="1357290" y="4286256"/>
            <a:ext cx="253596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819" name="TextBox 818"/>
          <p:cNvSpPr txBox="1"/>
          <p:nvPr/>
        </p:nvSpPr>
        <p:spPr>
          <a:xfrm>
            <a:off x="1643042" y="1643050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25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820" name="TextBox 819"/>
          <p:cNvSpPr txBox="1"/>
          <p:nvPr/>
        </p:nvSpPr>
        <p:spPr>
          <a:xfrm>
            <a:off x="2392088" y="809936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15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821" name="TextBox 820"/>
          <p:cNvSpPr txBox="1"/>
          <p:nvPr/>
        </p:nvSpPr>
        <p:spPr>
          <a:xfrm>
            <a:off x="2034898" y="1142984"/>
            <a:ext cx="253596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822" name="TextBox 821"/>
          <p:cNvSpPr txBox="1"/>
          <p:nvPr/>
        </p:nvSpPr>
        <p:spPr>
          <a:xfrm>
            <a:off x="2857488" y="500042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25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824" name="Овал 823"/>
          <p:cNvSpPr/>
          <p:nvPr/>
        </p:nvSpPr>
        <p:spPr>
          <a:xfrm>
            <a:off x="3643306" y="392604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825" name="Овал 824"/>
          <p:cNvSpPr/>
          <p:nvPr/>
        </p:nvSpPr>
        <p:spPr>
          <a:xfrm>
            <a:off x="5786446" y="500042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826" name="Овал 825"/>
          <p:cNvSpPr/>
          <p:nvPr/>
        </p:nvSpPr>
        <p:spPr>
          <a:xfrm>
            <a:off x="5286380" y="321166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839" name="Овал 838"/>
          <p:cNvSpPr/>
          <p:nvPr/>
        </p:nvSpPr>
        <p:spPr>
          <a:xfrm rot="3951920">
            <a:off x="4729808" y="243941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842" name="Овал 841"/>
          <p:cNvSpPr/>
          <p:nvPr/>
        </p:nvSpPr>
        <p:spPr>
          <a:xfrm>
            <a:off x="4143372" y="285728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843" name="Овал 842"/>
          <p:cNvSpPr/>
          <p:nvPr/>
        </p:nvSpPr>
        <p:spPr>
          <a:xfrm rot="3951920">
            <a:off x="7101981" y="1505961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844" name="Овал 843"/>
          <p:cNvSpPr/>
          <p:nvPr/>
        </p:nvSpPr>
        <p:spPr>
          <a:xfrm rot="3951920">
            <a:off x="7387733" y="2006027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845" name="Овал 844"/>
          <p:cNvSpPr/>
          <p:nvPr/>
        </p:nvSpPr>
        <p:spPr>
          <a:xfrm rot="3951920">
            <a:off x="6720927" y="1101197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846" name="Овал 845"/>
          <p:cNvSpPr/>
          <p:nvPr/>
        </p:nvSpPr>
        <p:spPr>
          <a:xfrm rot="3951920">
            <a:off x="6292299" y="744007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847" name="Овал 846"/>
          <p:cNvSpPr/>
          <p:nvPr/>
        </p:nvSpPr>
        <p:spPr>
          <a:xfrm rot="3951920">
            <a:off x="7602047" y="2529957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848" name="Овал 847"/>
          <p:cNvSpPr/>
          <p:nvPr/>
        </p:nvSpPr>
        <p:spPr>
          <a:xfrm rot="3951920">
            <a:off x="7721059" y="3077597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853" name="Овал 852"/>
          <p:cNvSpPr/>
          <p:nvPr/>
        </p:nvSpPr>
        <p:spPr>
          <a:xfrm rot="3951920">
            <a:off x="7220993" y="5101725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854" name="Овал 853"/>
          <p:cNvSpPr/>
          <p:nvPr/>
        </p:nvSpPr>
        <p:spPr>
          <a:xfrm rot="3951920">
            <a:off x="7459171" y="4649233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855" name="Овал 854"/>
          <p:cNvSpPr/>
          <p:nvPr/>
        </p:nvSpPr>
        <p:spPr>
          <a:xfrm rot="3951920">
            <a:off x="7649620" y="4149167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856" name="Овал 855"/>
          <p:cNvSpPr/>
          <p:nvPr/>
        </p:nvSpPr>
        <p:spPr>
          <a:xfrm rot="3951920">
            <a:off x="7721059" y="3577663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859" name="Овал 858"/>
          <p:cNvSpPr/>
          <p:nvPr/>
        </p:nvSpPr>
        <p:spPr>
          <a:xfrm rot="3951920">
            <a:off x="1386941" y="3791978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865" name="Овал 864"/>
          <p:cNvSpPr/>
          <p:nvPr/>
        </p:nvSpPr>
        <p:spPr>
          <a:xfrm rot="3951920">
            <a:off x="1505953" y="4315907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872" name="Овал 871"/>
          <p:cNvSpPr/>
          <p:nvPr/>
        </p:nvSpPr>
        <p:spPr>
          <a:xfrm rot="3951920">
            <a:off x="1458379" y="2672833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873" name="Овал 872"/>
          <p:cNvSpPr/>
          <p:nvPr/>
        </p:nvSpPr>
        <p:spPr>
          <a:xfrm rot="3951920">
            <a:off x="1648829" y="2148903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874" name="Овал 873"/>
          <p:cNvSpPr/>
          <p:nvPr/>
        </p:nvSpPr>
        <p:spPr>
          <a:xfrm rot="3951920">
            <a:off x="1887007" y="1672701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875" name="Овал 874"/>
          <p:cNvSpPr/>
          <p:nvPr/>
        </p:nvSpPr>
        <p:spPr>
          <a:xfrm rot="3951920">
            <a:off x="2220332" y="1244073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876" name="Овал 875"/>
          <p:cNvSpPr/>
          <p:nvPr/>
        </p:nvSpPr>
        <p:spPr>
          <a:xfrm rot="3951920">
            <a:off x="2648961" y="886883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877" name="Овал 876"/>
          <p:cNvSpPr/>
          <p:nvPr/>
        </p:nvSpPr>
        <p:spPr>
          <a:xfrm rot="3951920">
            <a:off x="3077587" y="601131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878" name="Овал 877"/>
          <p:cNvSpPr/>
          <p:nvPr/>
        </p:nvSpPr>
        <p:spPr>
          <a:xfrm rot="3951920">
            <a:off x="1386941" y="3244337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879" name="Овал 878"/>
          <p:cNvSpPr/>
          <p:nvPr/>
        </p:nvSpPr>
        <p:spPr>
          <a:xfrm rot="3951920">
            <a:off x="5958973" y="6244733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880" name="Овал 879"/>
          <p:cNvSpPr/>
          <p:nvPr/>
        </p:nvSpPr>
        <p:spPr>
          <a:xfrm rot="3951920">
            <a:off x="6435175" y="5958981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881" name="Овал 880"/>
          <p:cNvSpPr/>
          <p:nvPr/>
        </p:nvSpPr>
        <p:spPr>
          <a:xfrm rot="3951920">
            <a:off x="5458907" y="6459047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882" name="Овал 881"/>
          <p:cNvSpPr/>
          <p:nvPr/>
        </p:nvSpPr>
        <p:spPr>
          <a:xfrm rot="3951920">
            <a:off x="4887403" y="6578059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883" name="Овал 882"/>
          <p:cNvSpPr/>
          <p:nvPr/>
        </p:nvSpPr>
        <p:spPr>
          <a:xfrm rot="3951920">
            <a:off x="4363472" y="6578059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884" name="Овал 883"/>
          <p:cNvSpPr/>
          <p:nvPr/>
        </p:nvSpPr>
        <p:spPr>
          <a:xfrm rot="3951920">
            <a:off x="2291771" y="5649364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885" name="Овал 884"/>
          <p:cNvSpPr/>
          <p:nvPr/>
        </p:nvSpPr>
        <p:spPr>
          <a:xfrm rot="3951920">
            <a:off x="2744263" y="6006555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886" name="Овал 885"/>
          <p:cNvSpPr/>
          <p:nvPr/>
        </p:nvSpPr>
        <p:spPr>
          <a:xfrm rot="3951920">
            <a:off x="3220464" y="6292306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887" name="Овал 886"/>
          <p:cNvSpPr/>
          <p:nvPr/>
        </p:nvSpPr>
        <p:spPr>
          <a:xfrm rot="3951920">
            <a:off x="3744395" y="6459047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888" name="Овал 887"/>
          <p:cNvSpPr/>
          <p:nvPr/>
        </p:nvSpPr>
        <p:spPr>
          <a:xfrm rot="3951920">
            <a:off x="1934580" y="5220737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889" name="Овал 888"/>
          <p:cNvSpPr/>
          <p:nvPr/>
        </p:nvSpPr>
        <p:spPr>
          <a:xfrm rot="3951920">
            <a:off x="1672693" y="4744535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890" name="Овал 889"/>
          <p:cNvSpPr/>
          <p:nvPr/>
        </p:nvSpPr>
        <p:spPr>
          <a:xfrm rot="3951920">
            <a:off x="6856960" y="5577926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cxnSp>
        <p:nvCxnSpPr>
          <p:cNvPr id="925" name="Прямая соединительная линия 924"/>
          <p:cNvCxnSpPr/>
          <p:nvPr/>
        </p:nvCxnSpPr>
        <p:spPr>
          <a:xfrm rot="16200000" flipV="1">
            <a:off x="2285984" y="1142984"/>
            <a:ext cx="2500330" cy="2071702"/>
          </a:xfrm>
          <a:prstGeom prst="line">
            <a:avLst/>
          </a:prstGeom>
          <a:solidFill>
            <a:schemeClr val="accent2">
              <a:alpha val="30000"/>
            </a:schemeClr>
          </a:solidFill>
          <a:effectLst/>
        </p:spPr>
        <p:style>
          <a:lnRef idx="2">
            <a:schemeClr val="accent2"/>
          </a:lnRef>
          <a:fillRef idx="0">
            <a:schemeClr val="accent2"/>
          </a:fillRef>
          <a:effectRef idx="1">
            <a:schemeClr val="accent2"/>
          </a:effectRef>
          <a:fontRef idx="minor">
            <a:schemeClr val="tx1"/>
          </a:fontRef>
        </p:style>
      </p:cxnSp>
      <p:cxnSp>
        <p:nvCxnSpPr>
          <p:cNvPr id="926" name="Прямая соединительная линия 925"/>
          <p:cNvCxnSpPr/>
          <p:nvPr/>
        </p:nvCxnSpPr>
        <p:spPr>
          <a:xfrm rot="16200000" flipV="1">
            <a:off x="2440517" y="1262624"/>
            <a:ext cx="1346019" cy="2876266"/>
          </a:xfrm>
          <a:prstGeom prst="line">
            <a:avLst/>
          </a:prstGeom>
          <a:solidFill>
            <a:schemeClr val="accent2">
              <a:alpha val="30000"/>
            </a:schemeClr>
          </a:solidFill>
          <a:effectLst/>
        </p:spPr>
        <p:style>
          <a:lnRef idx="2">
            <a:schemeClr val="accent2"/>
          </a:lnRef>
          <a:fillRef idx="0">
            <a:schemeClr val="accent2"/>
          </a:fillRef>
          <a:effectRef idx="1">
            <a:schemeClr val="accent2"/>
          </a:effectRef>
          <a:fontRef idx="minor">
            <a:schemeClr val="tx1"/>
          </a:fontRef>
        </p:style>
      </p:cxnSp>
      <p:grpSp>
        <p:nvGrpSpPr>
          <p:cNvPr id="779" name="Группа 778"/>
          <p:cNvGrpSpPr/>
          <p:nvPr/>
        </p:nvGrpSpPr>
        <p:grpSpPr>
          <a:xfrm>
            <a:off x="3714744" y="285728"/>
            <a:ext cx="5286412" cy="4143404"/>
            <a:chOff x="3714744" y="428604"/>
            <a:chExt cx="5286412" cy="4143404"/>
          </a:xfrm>
        </p:grpSpPr>
        <p:sp>
          <p:nvSpPr>
            <p:cNvPr id="769" name="Прямоугольная выноска 768"/>
            <p:cNvSpPr/>
            <p:nvPr/>
          </p:nvSpPr>
          <p:spPr>
            <a:xfrm>
              <a:off x="3714744" y="428604"/>
              <a:ext cx="5286412" cy="4143404"/>
            </a:xfrm>
            <a:prstGeom prst="wedgeRectCallout">
              <a:avLst>
                <a:gd name="adj1" fmla="val -50022"/>
                <a:gd name="adj2" fmla="val 34225"/>
              </a:avLst>
            </a:prstGeom>
            <a:solidFill>
              <a:srgbClr val="F8A764"/>
            </a:solidFill>
          </p:spPr>
          <p:style>
            <a:lnRef idx="2">
              <a:schemeClr val="accent6">
                <a:shade val="50000"/>
              </a:schemeClr>
            </a:lnRef>
            <a:fillRef idx="1">
              <a:schemeClr val="accent6"/>
            </a:fillRef>
            <a:effectRef idx="0">
              <a:schemeClr val="accent6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ru-RU" sz="3200" b="1" i="1" dirty="0" smtClean="0">
                  <a:solidFill>
                    <a:srgbClr val="602E04"/>
                  </a:solidFill>
                  <a:latin typeface="Bookman Old Style" pitchFamily="18" charset="0"/>
                </a:rPr>
                <a:t>Овен</a:t>
              </a:r>
            </a:p>
            <a:p>
              <a:pPr algn="ctr"/>
              <a:endParaRPr lang="ru-RU" sz="3200" b="1" i="1" dirty="0" smtClean="0">
                <a:solidFill>
                  <a:srgbClr val="602E04"/>
                </a:solidFill>
                <a:latin typeface="Bookman Old Style" pitchFamily="18" charset="0"/>
              </a:endParaRPr>
            </a:p>
            <a:p>
              <a:pPr algn="ctr"/>
              <a:endParaRPr lang="ru-RU" sz="3200" b="1" i="1" dirty="0" smtClean="0">
                <a:solidFill>
                  <a:srgbClr val="602E04"/>
                </a:solidFill>
                <a:latin typeface="Bookman Old Style" pitchFamily="18" charset="0"/>
              </a:endParaRPr>
            </a:p>
            <a:p>
              <a:pPr algn="ctr"/>
              <a:endParaRPr lang="ru-RU" sz="3200" b="1" i="1" dirty="0" smtClean="0">
                <a:solidFill>
                  <a:srgbClr val="602E04"/>
                </a:solidFill>
                <a:latin typeface="Bookman Old Style" pitchFamily="18" charset="0"/>
              </a:endParaRPr>
            </a:p>
            <a:p>
              <a:pPr algn="just"/>
              <a:endParaRPr lang="ru-RU" sz="1400" dirty="0" smtClean="0">
                <a:latin typeface="Bookman Old Style" pitchFamily="18" charset="0"/>
              </a:endParaRPr>
            </a:p>
            <a:p>
              <a:pPr algn="just"/>
              <a:endParaRPr lang="ru-RU" sz="1400" dirty="0" smtClean="0">
                <a:latin typeface="Bookman Old Style" pitchFamily="18" charset="0"/>
              </a:endParaRPr>
            </a:p>
            <a:p>
              <a:pPr algn="just"/>
              <a:endParaRPr lang="ru-RU" sz="1400" dirty="0" smtClean="0">
                <a:latin typeface="Bookman Old Style" pitchFamily="18" charset="0"/>
              </a:endParaRPr>
            </a:p>
            <a:p>
              <a:pPr algn="just"/>
              <a:endParaRPr lang="ru-RU" sz="1400" dirty="0" smtClean="0">
                <a:latin typeface="Bookman Old Style" pitchFamily="18" charset="0"/>
              </a:endParaRPr>
            </a:p>
            <a:p>
              <a:pPr algn="just"/>
              <a:endParaRPr lang="ru-RU" sz="1400" dirty="0" smtClean="0">
                <a:latin typeface="Bookman Old Style" pitchFamily="18" charset="0"/>
              </a:endParaRPr>
            </a:p>
            <a:p>
              <a:pPr algn="just">
                <a:lnSpc>
                  <a:spcPct val="80000"/>
                </a:lnSpc>
              </a:pPr>
              <a:endParaRPr lang="ru-RU" sz="1400" dirty="0" smtClean="0">
                <a:solidFill>
                  <a:schemeClr val="tx1"/>
                </a:solidFill>
                <a:latin typeface="Bookman Old Style" pitchFamily="18" charset="0"/>
              </a:endParaRPr>
            </a:p>
            <a:p>
              <a:pPr algn="just">
                <a:lnSpc>
                  <a:spcPct val="80000"/>
                </a:lnSpc>
              </a:pPr>
              <a:endParaRPr lang="ru-RU" sz="1400" dirty="0" smtClean="0">
                <a:solidFill>
                  <a:schemeClr val="tx1"/>
                </a:solidFill>
                <a:latin typeface="Bookman Old Style" pitchFamily="18" charset="0"/>
              </a:endParaRPr>
            </a:p>
            <a:p>
              <a:pPr algn="just">
                <a:lnSpc>
                  <a:spcPct val="80000"/>
                </a:lnSpc>
              </a:pPr>
              <a:endParaRPr lang="ru-RU" sz="1400" dirty="0" smtClean="0">
                <a:solidFill>
                  <a:schemeClr val="tx1"/>
                </a:solidFill>
                <a:latin typeface="Bookman Old Style" pitchFamily="18" charset="0"/>
              </a:endParaRPr>
            </a:p>
            <a:p>
              <a:pPr algn="ctr">
                <a:lnSpc>
                  <a:spcPct val="80000"/>
                </a:lnSpc>
              </a:pPr>
              <a:endParaRPr lang="ru-RU" sz="1400" dirty="0" smtClean="0">
                <a:solidFill>
                  <a:schemeClr val="tx1"/>
                </a:solidFill>
                <a:latin typeface="Bookman Old Style" pitchFamily="18" charset="0"/>
              </a:endParaRPr>
            </a:p>
            <a:p>
              <a:pPr algn="ctr">
                <a:lnSpc>
                  <a:spcPct val="80000"/>
                </a:lnSpc>
              </a:pPr>
              <a:endParaRPr lang="ru-RU" sz="1400" dirty="0" smtClean="0">
                <a:solidFill>
                  <a:schemeClr val="tx1"/>
                </a:solidFill>
                <a:latin typeface="Bookman Old Style" pitchFamily="18" charset="0"/>
              </a:endParaRPr>
            </a:p>
            <a:p>
              <a:pPr algn="ctr">
                <a:lnSpc>
                  <a:spcPct val="80000"/>
                </a:lnSpc>
              </a:pPr>
              <a:endParaRPr lang="ru-RU" sz="1400" dirty="0" smtClean="0">
                <a:solidFill>
                  <a:schemeClr val="tx1"/>
                </a:solidFill>
                <a:latin typeface="Bookman Old Style" pitchFamily="18" charset="0"/>
              </a:endParaRPr>
            </a:p>
          </p:txBody>
        </p:sp>
        <p:pic>
          <p:nvPicPr>
            <p:cNvPr id="29698" name="Picture 2" descr="Файл:Sidney Hall - Urania's Mirror - Aries and Musca Borealis.jpg"/>
            <p:cNvPicPr>
              <a:picLocks noChangeAspect="1" noChangeArrowheads="1"/>
            </p:cNvPicPr>
            <p:nvPr/>
          </p:nvPicPr>
          <p:blipFill>
            <a:blip r:embed="rId15"/>
            <a:srcRect/>
            <a:stretch>
              <a:fillRect/>
            </a:stretch>
          </p:blipFill>
          <p:spPr bwMode="auto">
            <a:xfrm>
              <a:off x="3857620" y="928670"/>
              <a:ext cx="5009604" cy="3500462"/>
            </a:xfrm>
            <a:prstGeom prst="rect">
              <a:avLst/>
            </a:prstGeom>
            <a:noFill/>
          </p:spPr>
        </p:pic>
        <p:grpSp>
          <p:nvGrpSpPr>
            <p:cNvPr id="778" name="Группа 777"/>
            <p:cNvGrpSpPr/>
            <p:nvPr/>
          </p:nvGrpSpPr>
          <p:grpSpPr>
            <a:xfrm>
              <a:off x="8429652" y="500042"/>
              <a:ext cx="357190" cy="357190"/>
              <a:chOff x="8429652" y="500042"/>
              <a:chExt cx="357190" cy="357190"/>
            </a:xfrm>
          </p:grpSpPr>
          <p:sp>
            <p:nvSpPr>
              <p:cNvPr id="770" name="Прямоугольник 769"/>
              <p:cNvSpPr/>
              <p:nvPr/>
            </p:nvSpPr>
            <p:spPr>
              <a:xfrm>
                <a:off x="8429652" y="500042"/>
                <a:ext cx="357190" cy="357190"/>
              </a:xfrm>
              <a:prstGeom prst="rect">
                <a:avLst/>
              </a:prstGeom>
              <a:solidFill>
                <a:srgbClr val="C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uk-UA"/>
              </a:p>
            </p:txBody>
          </p:sp>
          <p:cxnSp>
            <p:nvCxnSpPr>
              <p:cNvPr id="775" name="Прямая соединительная линия 774"/>
              <p:cNvCxnSpPr/>
              <p:nvPr/>
            </p:nvCxnSpPr>
            <p:spPr>
              <a:xfrm rot="16200000" flipH="1">
                <a:off x="8501090" y="571480"/>
                <a:ext cx="214314" cy="214314"/>
              </a:xfrm>
              <a:prstGeom prst="line">
                <a:avLst/>
              </a:prstGeom>
              <a:ln w="57150">
                <a:solidFill>
                  <a:schemeClr val="bg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77" name="Прямая соединительная линия 776"/>
              <p:cNvCxnSpPr/>
              <p:nvPr/>
            </p:nvCxnSpPr>
            <p:spPr>
              <a:xfrm rot="5400000">
                <a:off x="8501090" y="571480"/>
                <a:ext cx="214314" cy="214314"/>
              </a:xfrm>
              <a:prstGeom prst="line">
                <a:avLst/>
              </a:prstGeom>
              <a:ln w="57150">
                <a:solidFill>
                  <a:schemeClr val="bg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pic>
        <p:nvPicPr>
          <p:cNvPr id="665" name="Picture 12" descr="MCj04326750000[1]">
            <a:hlinkClick r:id="rId16" action="ppaction://hlinksldjump"/>
          </p:cNvPr>
          <p:cNvPicPr>
            <a:picLocks noChangeAspect="1" noChangeArrowheads="1"/>
          </p:cNvPicPr>
          <p:nvPr/>
        </p:nvPicPr>
        <p:blipFill>
          <a:blip r:embed="rId17" cstate="print">
            <a:duotone>
              <a:schemeClr val="accent6">
                <a:shade val="45000"/>
                <a:satMod val="135000"/>
              </a:schemeClr>
              <a:prstClr val="white"/>
            </a:duotone>
          </a:blip>
          <a:srcRect/>
          <a:stretch>
            <a:fillRect/>
          </a:stretch>
        </p:blipFill>
        <p:spPr bwMode="auto">
          <a:xfrm>
            <a:off x="71406" y="5778000"/>
            <a:ext cx="1079999" cy="1080000"/>
          </a:xfrm>
          <a:prstGeom prst="rect">
            <a:avLst/>
          </a:prstGeom>
          <a:noFill/>
        </p:spPr>
      </p:pic>
    </p:spTree>
  </p:cSld>
  <p:clrMapOvr>
    <a:masterClrMapping/>
  </p:clrMapOvr>
  <p:transition advClick="0"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2000"/>
                                        <p:tgtEl>
                                          <p:spTgt spid="9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2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0" dur="2000"/>
                                        <p:tgtEl>
                                          <p:spTgt spid="9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2000"/>
                                        <p:tgtEl>
                                          <p:spTgt spid="9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2000"/>
                            </p:stCondLst>
                            <p:childTnLst>
                              <p:par>
                                <p:cTn id="15" presetID="2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66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66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  <p:seq concurrent="1" nextAc="seek">
              <p:cTn id="19" restart="whenNotActive" fill="hold" evtFilter="cancelBubble" nodeType="interactiveSeq">
                <p:stCondLst>
                  <p:cond evt="onClick" delay="0">
                    <p:tgtEl>
                      <p:spTgt spid="924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20" fill="hold">
                      <p:stCondLst>
                        <p:cond delay="0"/>
                      </p:stCondLst>
                      <p:childTnLst>
                        <p:par>
                          <p:cTn id="21" fill="hold">
                            <p:stCondLst>
                              <p:cond delay="0"/>
                            </p:stCondLst>
                            <p:childTnLst>
                              <p:par>
                                <p:cTn id="22" presetID="16" presetClass="entr" presetSubtype="2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Horizontal)">
                                      <p:cBhvr>
                                        <p:cTn id="24" dur="500"/>
                                        <p:tgtEl>
                                          <p:spTgt spid="7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924"/>
                  </p:tgtEl>
                </p:cond>
              </p:nextCondLst>
            </p:seq>
            <p:seq concurrent="1" nextAc="seek">
              <p:cTn id="25" restart="whenNotActive" fill="hold" evtFilter="cancelBubble" nodeType="interactiveSeq">
                <p:stCondLst>
                  <p:cond evt="onClick" delay="0">
                    <p:tgtEl>
                      <p:spTgt spid="779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26" fill="hold">
                      <p:stCondLst>
                        <p:cond delay="0"/>
                      </p:stCondLst>
                      <p:childTnLst>
                        <p:par>
                          <p:cTn id="27" fill="hold">
                            <p:stCondLst>
                              <p:cond delay="0"/>
                            </p:stCondLst>
                            <p:childTnLst>
                              <p:par>
                                <p:cTn id="28" presetID="16" presetClass="exit" presetSubtype="2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arn(inHorizontal)">
                                      <p:cBhvr>
                                        <p:cTn id="29" dur="500"/>
                                        <p:tgtEl>
                                          <p:spTgt spid="77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7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779"/>
                  </p:tgtEl>
                </p:cond>
              </p:nextCondLst>
            </p:seq>
          </p:childTnLst>
        </p:cTn>
      </p:par>
    </p:tnLst>
    <p:bldLst>
      <p:bldP spid="924" grpId="0" animBg="1"/>
    </p:bldLst>
  </p:timing>
</p:sld>
</file>

<file path=ppt/slides/slide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Овал 7"/>
          <p:cNvSpPr/>
          <p:nvPr/>
        </p:nvSpPr>
        <p:spPr>
          <a:xfrm>
            <a:off x="1161024" y="0"/>
            <a:ext cx="6840000" cy="6840000"/>
          </a:xfrm>
          <a:prstGeom prst="ellipse">
            <a:avLst/>
          </a:prstGeom>
          <a:solidFill>
            <a:srgbClr val="0036A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807" name="Овал 806"/>
          <p:cNvSpPr/>
          <p:nvPr/>
        </p:nvSpPr>
        <p:spPr>
          <a:xfrm>
            <a:off x="2643174" y="2071678"/>
            <a:ext cx="3786214" cy="3786214"/>
          </a:xfrm>
          <a:prstGeom prst="ellipse">
            <a:avLst/>
          </a:prstGeom>
          <a:noFill/>
          <a:ln w="19050">
            <a:solidFill>
              <a:srgbClr val="C00000"/>
            </a:solidFill>
            <a:prstDash val="sysDash"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cxnSp>
        <p:nvCxnSpPr>
          <p:cNvPr id="10" name="Прямая соединительная линия 9"/>
          <p:cNvCxnSpPr>
            <a:stCxn id="23" idx="2"/>
            <a:endCxn id="23" idx="6"/>
          </p:cNvCxnSpPr>
          <p:nvPr/>
        </p:nvCxnSpPr>
        <p:spPr>
          <a:xfrm rot="10800000" flipH="1">
            <a:off x="1428728" y="3429000"/>
            <a:ext cx="6286544" cy="1588"/>
          </a:xfrm>
          <a:prstGeom prst="line">
            <a:avLst/>
          </a:prstGeom>
          <a:ln w="12700"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12" name="Прямая соединительная линия 11"/>
          <p:cNvCxnSpPr/>
          <p:nvPr/>
        </p:nvCxnSpPr>
        <p:spPr>
          <a:xfrm rot="16200000" flipH="1">
            <a:off x="1428728" y="3499644"/>
            <a:ext cx="6286544" cy="1588"/>
          </a:xfrm>
          <a:prstGeom prst="line">
            <a:avLst/>
          </a:prstGeom>
          <a:ln w="12700"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13" name="Овал 12"/>
          <p:cNvSpPr/>
          <p:nvPr/>
        </p:nvSpPr>
        <p:spPr>
          <a:xfrm>
            <a:off x="3428992" y="2285992"/>
            <a:ext cx="2286016" cy="2286016"/>
          </a:xfrm>
          <a:prstGeom prst="ellipse">
            <a:avLst/>
          </a:prstGeom>
          <a:noFill/>
          <a:ln w="12700"/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23" name="Овал 22"/>
          <p:cNvSpPr/>
          <p:nvPr/>
        </p:nvSpPr>
        <p:spPr>
          <a:xfrm>
            <a:off x="1428728" y="285728"/>
            <a:ext cx="6286544" cy="6286544"/>
          </a:xfrm>
          <a:prstGeom prst="ellipse">
            <a:avLst/>
          </a:prstGeom>
          <a:noFill/>
          <a:ln w="12700"/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24" name="Овал 23"/>
          <p:cNvSpPr/>
          <p:nvPr/>
        </p:nvSpPr>
        <p:spPr>
          <a:xfrm>
            <a:off x="1928794" y="785794"/>
            <a:ext cx="5286412" cy="5286412"/>
          </a:xfrm>
          <a:prstGeom prst="ellipse">
            <a:avLst/>
          </a:prstGeom>
          <a:noFill/>
          <a:ln w="12700"/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cxnSp>
        <p:nvCxnSpPr>
          <p:cNvPr id="28" name="Прямая соединительная линия 27"/>
          <p:cNvCxnSpPr>
            <a:stCxn id="23" idx="3"/>
            <a:endCxn id="23" idx="7"/>
          </p:cNvCxnSpPr>
          <p:nvPr/>
        </p:nvCxnSpPr>
        <p:spPr>
          <a:xfrm rot="5400000" flipH="1" flipV="1">
            <a:off x="2349370" y="1206372"/>
            <a:ext cx="4445260" cy="4445256"/>
          </a:xfrm>
          <a:prstGeom prst="line">
            <a:avLst/>
          </a:prstGeom>
          <a:ln w="12700"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30" name="Прямая соединительная линия 29"/>
          <p:cNvCxnSpPr>
            <a:stCxn id="23" idx="1"/>
            <a:endCxn id="23" idx="5"/>
          </p:cNvCxnSpPr>
          <p:nvPr/>
        </p:nvCxnSpPr>
        <p:spPr>
          <a:xfrm rot="16200000" flipH="1">
            <a:off x="2349370" y="1206372"/>
            <a:ext cx="4445260" cy="4445256"/>
          </a:xfrm>
          <a:prstGeom prst="line">
            <a:avLst/>
          </a:prstGeom>
          <a:ln w="12700"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grpSp>
        <p:nvGrpSpPr>
          <p:cNvPr id="2" name="Группа 359"/>
          <p:cNvGrpSpPr/>
          <p:nvPr/>
        </p:nvGrpSpPr>
        <p:grpSpPr>
          <a:xfrm rot="684282">
            <a:off x="4805835" y="2798468"/>
            <a:ext cx="955301" cy="1073931"/>
            <a:chOff x="4940036" y="2439714"/>
            <a:chExt cx="1186162" cy="1333461"/>
          </a:xfrm>
        </p:grpSpPr>
        <p:sp>
          <p:nvSpPr>
            <p:cNvPr id="83" name="8-конечная звезда 82"/>
            <p:cNvSpPr/>
            <p:nvPr/>
          </p:nvSpPr>
          <p:spPr>
            <a:xfrm rot="578312">
              <a:off x="5261829" y="3077799"/>
              <a:ext cx="90000" cy="90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4" name="8-конечная звезда 83"/>
            <p:cNvSpPr/>
            <p:nvPr/>
          </p:nvSpPr>
          <p:spPr>
            <a:xfrm rot="21105294">
              <a:off x="5363088" y="3005642"/>
              <a:ext cx="79200" cy="79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5" name="8-конечная звезда 84"/>
            <p:cNvSpPr/>
            <p:nvPr/>
          </p:nvSpPr>
          <p:spPr>
            <a:xfrm rot="21105294">
              <a:off x="5505486" y="3148039"/>
              <a:ext cx="72000" cy="72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6" name="8-конечная звезда 85"/>
            <p:cNvSpPr/>
            <p:nvPr/>
          </p:nvSpPr>
          <p:spPr>
            <a:xfrm rot="19358116">
              <a:off x="5585146" y="3708375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8" name="8-конечная звезда 87"/>
            <p:cNvSpPr/>
            <p:nvPr/>
          </p:nvSpPr>
          <p:spPr>
            <a:xfrm rot="19358116">
              <a:off x="5494317" y="3565499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9" name="8-конечная звезда 88"/>
            <p:cNvSpPr/>
            <p:nvPr/>
          </p:nvSpPr>
          <p:spPr>
            <a:xfrm rot="19358116">
              <a:off x="5442270" y="3442014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90" name="8-конечная звезда 89"/>
            <p:cNvSpPr/>
            <p:nvPr/>
          </p:nvSpPr>
          <p:spPr>
            <a:xfrm rot="19358116">
              <a:off x="5436487" y="3293354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92" name="Прямая соединительная линия 91"/>
            <p:cNvCxnSpPr>
              <a:stCxn id="84" idx="1"/>
              <a:endCxn id="85" idx="6"/>
            </p:cNvCxnSpPr>
            <p:nvPr/>
          </p:nvCxnSpPr>
          <p:spPr>
            <a:xfrm rot="16200000" flipH="1">
              <a:off x="5445633" y="3057720"/>
              <a:ext cx="79473" cy="10190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6" name="Прямая соединительная линия 95"/>
            <p:cNvCxnSpPr>
              <a:stCxn id="83" idx="1"/>
              <a:endCxn id="90" idx="6"/>
            </p:cNvCxnSpPr>
            <p:nvPr/>
          </p:nvCxnSpPr>
          <p:spPr>
            <a:xfrm rot="16200000" flipH="1">
              <a:off x="5319442" y="3172926"/>
              <a:ext cx="137551" cy="11069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0" name="Прямая соединительная линия 99"/>
            <p:cNvCxnSpPr>
              <a:stCxn id="84" idx="3"/>
              <a:endCxn id="83" idx="7"/>
            </p:cNvCxnSpPr>
            <p:nvPr/>
          </p:nvCxnSpPr>
          <p:spPr>
            <a:xfrm rot="5400000">
              <a:off x="5351367" y="3069130"/>
              <a:ext cx="19787" cy="3546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3" name="Прямая соединительная линия 102"/>
            <p:cNvCxnSpPr>
              <a:stCxn id="85" idx="3"/>
              <a:endCxn id="90" idx="0"/>
            </p:cNvCxnSpPr>
            <p:nvPr/>
          </p:nvCxnSpPr>
          <p:spPr>
            <a:xfrm rot="5400000">
              <a:off x="5450595" y="3231081"/>
              <a:ext cx="87548" cy="5115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6" name="Прямая соединительная линия 105"/>
            <p:cNvCxnSpPr>
              <a:stCxn id="90" idx="2"/>
              <a:endCxn id="89" idx="7"/>
            </p:cNvCxnSpPr>
            <p:nvPr/>
          </p:nvCxnSpPr>
          <p:spPr>
            <a:xfrm rot="16200000" flipH="1">
              <a:off x="5413872" y="3377199"/>
              <a:ext cx="116642" cy="1356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9" name="Прямая соединительная линия 108"/>
            <p:cNvCxnSpPr>
              <a:stCxn id="89" idx="2"/>
              <a:endCxn id="88" idx="6"/>
            </p:cNvCxnSpPr>
            <p:nvPr/>
          </p:nvCxnSpPr>
          <p:spPr>
            <a:xfrm rot="16200000" flipH="1">
              <a:off x="5464702" y="3529795"/>
              <a:ext cx="71983" cy="1272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0" name="Прямая соединительная линия 119"/>
            <p:cNvCxnSpPr>
              <a:stCxn id="88" idx="2"/>
              <a:endCxn id="86" idx="6"/>
            </p:cNvCxnSpPr>
            <p:nvPr/>
          </p:nvCxnSpPr>
          <p:spPr>
            <a:xfrm rot="16200000" flipH="1">
              <a:off x="5526444" y="3643585"/>
              <a:ext cx="91374" cy="5150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28" name="8-конечная звезда 127"/>
            <p:cNvSpPr/>
            <p:nvPr/>
          </p:nvSpPr>
          <p:spPr>
            <a:xfrm rot="19358116">
              <a:off x="5075043" y="2871397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 dirty="0"/>
            </a:p>
          </p:txBody>
        </p:sp>
        <p:sp>
          <p:nvSpPr>
            <p:cNvPr id="129" name="8-конечная звезда 128"/>
            <p:cNvSpPr/>
            <p:nvPr/>
          </p:nvSpPr>
          <p:spPr>
            <a:xfrm rot="19358116">
              <a:off x="5225788" y="2439714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0" name="8-конечная звезда 129"/>
            <p:cNvSpPr/>
            <p:nvPr/>
          </p:nvSpPr>
          <p:spPr>
            <a:xfrm rot="19358116">
              <a:off x="4940036" y="2654028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59" name="8-конечная звезда 258"/>
            <p:cNvSpPr/>
            <p:nvPr/>
          </p:nvSpPr>
          <p:spPr>
            <a:xfrm rot="19358116">
              <a:off x="5225788" y="279690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60" name="8-конечная звезда 259"/>
            <p:cNvSpPr/>
            <p:nvPr/>
          </p:nvSpPr>
          <p:spPr>
            <a:xfrm rot="19358116">
              <a:off x="5582977" y="2654028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61" name="8-конечная звезда 260"/>
            <p:cNvSpPr/>
            <p:nvPr/>
          </p:nvSpPr>
          <p:spPr>
            <a:xfrm rot="19358116">
              <a:off x="5650801" y="3150479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62" name="8-конечная звезда 261"/>
            <p:cNvSpPr/>
            <p:nvPr/>
          </p:nvSpPr>
          <p:spPr>
            <a:xfrm>
              <a:off x="5715008" y="2928934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 dirty="0"/>
            </a:p>
          </p:txBody>
        </p:sp>
        <p:sp>
          <p:nvSpPr>
            <p:cNvPr id="263" name="8-конечная звезда 262"/>
            <p:cNvSpPr/>
            <p:nvPr/>
          </p:nvSpPr>
          <p:spPr>
            <a:xfrm>
              <a:off x="5286380" y="2643182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 dirty="0"/>
            </a:p>
          </p:txBody>
        </p:sp>
        <p:sp>
          <p:nvSpPr>
            <p:cNvPr id="264" name="8-конечная звезда 263"/>
            <p:cNvSpPr/>
            <p:nvPr/>
          </p:nvSpPr>
          <p:spPr>
            <a:xfrm>
              <a:off x="6072198" y="2857496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 dirty="0"/>
            </a:p>
          </p:txBody>
        </p:sp>
        <p:cxnSp>
          <p:nvCxnSpPr>
            <p:cNvPr id="265" name="Прямая соединительная линия 264"/>
            <p:cNvCxnSpPr>
              <a:stCxn id="128" idx="2"/>
              <a:endCxn id="83" idx="5"/>
            </p:cNvCxnSpPr>
            <p:nvPr/>
          </p:nvCxnSpPr>
          <p:spPr>
            <a:xfrm rot="16200000" flipH="1">
              <a:off x="5101177" y="2906492"/>
              <a:ext cx="182398" cy="17681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8" name="Прямая соединительная линия 267"/>
            <p:cNvCxnSpPr>
              <a:stCxn id="128" idx="6"/>
              <a:endCxn id="130" idx="2"/>
            </p:cNvCxnSpPr>
            <p:nvPr/>
          </p:nvCxnSpPr>
          <p:spPr>
            <a:xfrm rot="16200000" flipV="1">
              <a:off x="4946469" y="2739440"/>
              <a:ext cx="172604" cy="9869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1" name="Прямая соединительная линия 270"/>
            <p:cNvCxnSpPr>
              <a:stCxn id="129" idx="4"/>
              <a:endCxn id="130" idx="0"/>
            </p:cNvCxnSpPr>
            <p:nvPr/>
          </p:nvCxnSpPr>
          <p:spPr>
            <a:xfrm rot="10800000" flipV="1">
              <a:off x="4988495" y="2483100"/>
              <a:ext cx="242834" cy="18154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5" name="Прямая соединительная линия 274"/>
            <p:cNvCxnSpPr>
              <a:stCxn id="259" idx="5"/>
              <a:endCxn id="128" idx="0"/>
            </p:cNvCxnSpPr>
            <p:nvPr/>
          </p:nvCxnSpPr>
          <p:spPr>
            <a:xfrm rot="16200000" flipH="1" flipV="1">
              <a:off x="5137609" y="2790055"/>
              <a:ext cx="58157" cy="11867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8" name="Прямая соединительная линия 277"/>
            <p:cNvCxnSpPr>
              <a:stCxn id="263" idx="3"/>
              <a:endCxn id="259" idx="7"/>
            </p:cNvCxnSpPr>
            <p:nvPr/>
          </p:nvCxnSpPr>
          <p:spPr>
            <a:xfrm rot="5400000">
              <a:off x="5221398" y="2724252"/>
              <a:ext cx="107868" cy="3791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2" name="Прямая соединительная линия 281"/>
            <p:cNvCxnSpPr>
              <a:stCxn id="260" idx="6"/>
              <a:endCxn id="129" idx="1"/>
            </p:cNvCxnSpPr>
            <p:nvPr/>
          </p:nvCxnSpPr>
          <p:spPr>
            <a:xfrm rot="16200000" flipV="1">
              <a:off x="5341936" y="2407914"/>
              <a:ext cx="189268" cy="31404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7" name="Прямая соединительная линия 286"/>
            <p:cNvCxnSpPr>
              <a:stCxn id="260" idx="4"/>
              <a:endCxn id="263" idx="0"/>
            </p:cNvCxnSpPr>
            <p:nvPr/>
          </p:nvCxnSpPr>
          <p:spPr>
            <a:xfrm rot="10800000">
              <a:off x="5340380" y="2670182"/>
              <a:ext cx="248138" cy="2723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4" name="Прямая соединительная линия 293"/>
            <p:cNvCxnSpPr>
              <a:stCxn id="86" idx="0"/>
              <a:endCxn id="261" idx="3"/>
            </p:cNvCxnSpPr>
            <p:nvPr/>
          </p:nvCxnSpPr>
          <p:spPr>
            <a:xfrm flipV="1">
              <a:off x="5643297" y="3186320"/>
              <a:ext cx="23112" cy="53479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2" name="Прямая соединительная линия 301"/>
            <p:cNvCxnSpPr>
              <a:stCxn id="262" idx="2"/>
              <a:endCxn id="261" idx="0"/>
            </p:cNvCxnSpPr>
            <p:nvPr/>
          </p:nvCxnSpPr>
          <p:spPr>
            <a:xfrm rot="5400000">
              <a:off x="5625248" y="3040794"/>
              <a:ext cx="174621" cy="5890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5" name="Прямая соединительная линия 304"/>
            <p:cNvCxnSpPr>
              <a:stCxn id="264" idx="4"/>
              <a:endCxn id="260" idx="1"/>
            </p:cNvCxnSpPr>
            <p:nvPr/>
          </p:nvCxnSpPr>
          <p:spPr>
            <a:xfrm rot="10800000">
              <a:off x="5636738" y="2684616"/>
              <a:ext cx="435460" cy="19988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0" name="Прямая соединительная линия 309"/>
            <p:cNvCxnSpPr>
              <a:stCxn id="264" idx="3"/>
              <a:endCxn id="262" idx="0"/>
            </p:cNvCxnSpPr>
            <p:nvPr/>
          </p:nvCxnSpPr>
          <p:spPr>
            <a:xfrm rot="5400000">
              <a:off x="5898384" y="2774212"/>
              <a:ext cx="52346" cy="31109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3" name="Группа 361"/>
          <p:cNvGrpSpPr/>
          <p:nvPr/>
        </p:nvGrpSpPr>
        <p:grpSpPr>
          <a:xfrm rot="566496">
            <a:off x="5490804" y="2555408"/>
            <a:ext cx="738836" cy="811859"/>
            <a:chOff x="5722238" y="1868210"/>
            <a:chExt cx="1036132" cy="1138538"/>
          </a:xfrm>
        </p:grpSpPr>
        <p:sp>
          <p:nvSpPr>
            <p:cNvPr id="317" name="8-конечная звезда 316"/>
            <p:cNvSpPr/>
            <p:nvPr/>
          </p:nvSpPr>
          <p:spPr>
            <a:xfrm rot="19358116">
              <a:off x="5870898" y="2156130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20" name="8-конечная звезда 319"/>
            <p:cNvSpPr/>
            <p:nvPr/>
          </p:nvSpPr>
          <p:spPr>
            <a:xfrm rot="19358116">
              <a:off x="6137259" y="2299006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21" name="8-конечная звезда 320"/>
            <p:cNvSpPr/>
            <p:nvPr/>
          </p:nvSpPr>
          <p:spPr>
            <a:xfrm rot="19358116">
              <a:off x="6299525" y="2727634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22" name="8-конечная звезда 321"/>
            <p:cNvSpPr/>
            <p:nvPr/>
          </p:nvSpPr>
          <p:spPr>
            <a:xfrm rot="19358116">
              <a:off x="6565887" y="2941948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23" name="8-конечная звезда 322"/>
            <p:cNvSpPr/>
            <p:nvPr/>
          </p:nvSpPr>
          <p:spPr>
            <a:xfrm rot="19358116">
              <a:off x="5864476" y="2225400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24" name="8-конечная звезда 323"/>
            <p:cNvSpPr/>
            <p:nvPr/>
          </p:nvSpPr>
          <p:spPr>
            <a:xfrm rot="19358116">
              <a:off x="6011605" y="2296838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25" name="8-конечная звезда 324"/>
            <p:cNvSpPr/>
            <p:nvPr/>
          </p:nvSpPr>
          <p:spPr>
            <a:xfrm rot="19358116">
              <a:off x="6583109" y="2725465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26" name="8-конечная звезда 325"/>
            <p:cNvSpPr/>
            <p:nvPr/>
          </p:nvSpPr>
          <p:spPr>
            <a:xfrm rot="19358116">
              <a:off x="6440233" y="2654028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27" name="8-конечная звезда 326"/>
            <p:cNvSpPr/>
            <p:nvPr/>
          </p:nvSpPr>
          <p:spPr>
            <a:xfrm rot="19358116">
              <a:off x="6440233" y="2225399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28" name="8-конечная звезда 327"/>
            <p:cNvSpPr/>
            <p:nvPr/>
          </p:nvSpPr>
          <p:spPr>
            <a:xfrm rot="19358116">
              <a:off x="6154481" y="2153962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29" name="8-конечная звезда 328"/>
            <p:cNvSpPr/>
            <p:nvPr/>
          </p:nvSpPr>
          <p:spPr>
            <a:xfrm rot="19358116">
              <a:off x="6083043" y="1868210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30" name="8-конечная звезда 329"/>
            <p:cNvSpPr/>
            <p:nvPr/>
          </p:nvSpPr>
          <p:spPr>
            <a:xfrm rot="19358116">
              <a:off x="5793676" y="2078907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 dirty="0"/>
            </a:p>
          </p:txBody>
        </p:sp>
        <p:sp>
          <p:nvSpPr>
            <p:cNvPr id="331" name="8-конечная звезда 330"/>
            <p:cNvSpPr/>
            <p:nvPr/>
          </p:nvSpPr>
          <p:spPr>
            <a:xfrm rot="19358116">
              <a:off x="5722238" y="2078908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 dirty="0"/>
            </a:p>
          </p:txBody>
        </p:sp>
        <p:sp>
          <p:nvSpPr>
            <p:cNvPr id="332" name="8-конечная звезда 331"/>
            <p:cNvSpPr/>
            <p:nvPr/>
          </p:nvSpPr>
          <p:spPr>
            <a:xfrm rot="21342597">
              <a:off x="6287807" y="2644478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 dirty="0"/>
            </a:p>
          </p:txBody>
        </p:sp>
        <p:sp>
          <p:nvSpPr>
            <p:cNvPr id="333" name="8-конечная звезда 332"/>
            <p:cNvSpPr/>
            <p:nvPr/>
          </p:nvSpPr>
          <p:spPr>
            <a:xfrm rot="21342597">
              <a:off x="6230567" y="2087171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 dirty="0"/>
            </a:p>
          </p:txBody>
        </p:sp>
        <p:cxnSp>
          <p:nvCxnSpPr>
            <p:cNvPr id="334" name="Прямая соединительная линия 333"/>
            <p:cNvCxnSpPr>
              <a:stCxn id="326" idx="7"/>
              <a:endCxn id="327" idx="3"/>
            </p:cNvCxnSpPr>
            <p:nvPr/>
          </p:nvCxnSpPr>
          <p:spPr>
            <a:xfrm rot="16200000" flipV="1">
              <a:off x="6279680" y="2463127"/>
              <a:ext cx="375107" cy="717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8" name="Прямая соединительная линия 337"/>
            <p:cNvCxnSpPr>
              <a:stCxn id="325" idx="6"/>
              <a:endCxn id="326" idx="1"/>
            </p:cNvCxnSpPr>
            <p:nvPr/>
          </p:nvCxnSpPr>
          <p:spPr>
            <a:xfrm rot="16200000" flipV="1">
              <a:off x="6520664" y="2657946"/>
              <a:ext cx="46391" cy="9972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41" name="8-конечная звезда 340"/>
            <p:cNvSpPr/>
            <p:nvPr/>
          </p:nvSpPr>
          <p:spPr>
            <a:xfrm rot="19358116">
              <a:off x="6722370" y="2650413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 dirty="0"/>
            </a:p>
          </p:txBody>
        </p:sp>
        <p:cxnSp>
          <p:nvCxnSpPr>
            <p:cNvPr id="342" name="Прямая соединительная линия 341"/>
            <p:cNvCxnSpPr>
              <a:stCxn id="341" idx="4"/>
              <a:endCxn id="325" idx="0"/>
            </p:cNvCxnSpPr>
            <p:nvPr/>
          </p:nvCxnSpPr>
          <p:spPr>
            <a:xfrm rot="10800000" flipV="1">
              <a:off x="6631568" y="2679337"/>
              <a:ext cx="94496" cy="5674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5" name="Прямая соединительная линия 344"/>
            <p:cNvCxnSpPr>
              <a:stCxn id="326" idx="6"/>
              <a:endCxn id="328" idx="2"/>
            </p:cNvCxnSpPr>
            <p:nvPr/>
          </p:nvCxnSpPr>
          <p:spPr>
            <a:xfrm rot="16200000" flipV="1">
              <a:off x="6095783" y="2304505"/>
              <a:ext cx="457148" cy="25298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6" name="Прямая соединительная линия 345"/>
            <p:cNvCxnSpPr>
              <a:stCxn id="328" idx="4"/>
              <a:endCxn id="320" idx="6"/>
            </p:cNvCxnSpPr>
            <p:nvPr/>
          </p:nvCxnSpPr>
          <p:spPr>
            <a:xfrm rot="10800000" flipV="1">
              <a:off x="6149996" y="2197347"/>
              <a:ext cx="10026" cy="10830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7" name="Прямая соединительная линия 346"/>
            <p:cNvCxnSpPr>
              <a:stCxn id="320" idx="3"/>
              <a:endCxn id="332" idx="6"/>
            </p:cNvCxnSpPr>
            <p:nvPr/>
          </p:nvCxnSpPr>
          <p:spPr>
            <a:xfrm rot="16200000" flipH="1">
              <a:off x="6094402" y="2434469"/>
              <a:ext cx="281010" cy="13910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8" name="Прямая соединительная линия 347"/>
            <p:cNvCxnSpPr>
              <a:stCxn id="332" idx="2"/>
              <a:endCxn id="321" idx="6"/>
            </p:cNvCxnSpPr>
            <p:nvPr/>
          </p:nvCxnSpPr>
          <p:spPr>
            <a:xfrm rot="16200000" flipH="1">
              <a:off x="6282780" y="2704800"/>
              <a:ext cx="53855" cy="510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9" name="Прямая соединительная линия 348"/>
            <p:cNvCxnSpPr>
              <a:stCxn id="321" idx="1"/>
              <a:endCxn id="322" idx="5"/>
            </p:cNvCxnSpPr>
            <p:nvPr/>
          </p:nvCxnSpPr>
          <p:spPr>
            <a:xfrm rot="16200000" flipH="1">
              <a:off x="6362254" y="2766122"/>
              <a:ext cx="205704" cy="20213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3" name="Прямая соединительная линия 372"/>
            <p:cNvCxnSpPr>
              <a:stCxn id="329" idx="2"/>
              <a:endCxn id="328" idx="6"/>
            </p:cNvCxnSpPr>
            <p:nvPr/>
          </p:nvCxnSpPr>
          <p:spPr>
            <a:xfrm rot="16200000" flipH="1">
              <a:off x="6024345" y="2018753"/>
              <a:ext cx="242834" cy="3866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4" name="Прямая соединительная линия 373"/>
            <p:cNvCxnSpPr>
              <a:stCxn id="324" idx="1"/>
              <a:endCxn id="320" idx="5"/>
            </p:cNvCxnSpPr>
            <p:nvPr/>
          </p:nvCxnSpPr>
          <p:spPr>
            <a:xfrm rot="5400000" flipH="1" flipV="1">
              <a:off x="6101294" y="2291172"/>
              <a:ext cx="324" cy="7218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5" name="Прямая соединительная линия 374"/>
            <p:cNvCxnSpPr>
              <a:stCxn id="323" idx="2"/>
              <a:endCxn id="324" idx="5"/>
            </p:cNvCxnSpPr>
            <p:nvPr/>
          </p:nvCxnSpPr>
          <p:spPr>
            <a:xfrm rot="16200000" flipH="1">
              <a:off x="5936657" y="2245064"/>
              <a:ext cx="46392" cy="10398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6" name="Прямая соединительная линия 375"/>
            <p:cNvCxnSpPr>
              <a:stCxn id="317" idx="3"/>
              <a:endCxn id="323" idx="3"/>
            </p:cNvCxnSpPr>
            <p:nvPr/>
          </p:nvCxnSpPr>
          <p:spPr>
            <a:xfrm rot="5400000">
              <a:off x="5864182" y="2244349"/>
              <a:ext cx="58519" cy="1110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7" name="Прямая соединительная линия 376"/>
            <p:cNvCxnSpPr>
              <a:stCxn id="328" idx="4"/>
              <a:endCxn id="317" idx="1"/>
            </p:cNvCxnSpPr>
            <p:nvPr/>
          </p:nvCxnSpPr>
          <p:spPr>
            <a:xfrm rot="10800000">
              <a:off x="5935410" y="2192836"/>
              <a:ext cx="224612" cy="451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2" name="Прямая соединительная линия 391"/>
            <p:cNvCxnSpPr>
              <a:stCxn id="323" idx="6"/>
              <a:endCxn id="331" idx="4"/>
            </p:cNvCxnSpPr>
            <p:nvPr/>
          </p:nvCxnSpPr>
          <p:spPr>
            <a:xfrm rot="16200000" flipV="1">
              <a:off x="5738957" y="2094808"/>
              <a:ext cx="123109" cy="14915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3" name="Прямая соединительная линия 392"/>
            <p:cNvCxnSpPr>
              <a:stCxn id="331" idx="5"/>
              <a:endCxn id="330" idx="4"/>
            </p:cNvCxnSpPr>
            <p:nvPr/>
          </p:nvCxnSpPr>
          <p:spPr>
            <a:xfrm rot="16200000" flipH="1">
              <a:off x="5753225" y="2063687"/>
              <a:ext cx="13315" cy="7497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4" name="Прямая соединительная линия 393"/>
            <p:cNvCxnSpPr>
              <a:stCxn id="330" idx="0"/>
              <a:endCxn id="317" idx="6"/>
            </p:cNvCxnSpPr>
            <p:nvPr/>
          </p:nvCxnSpPr>
          <p:spPr>
            <a:xfrm>
              <a:off x="5825982" y="2085983"/>
              <a:ext cx="57653" cy="7679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2" name="Прямая соединительная линия 401"/>
            <p:cNvCxnSpPr>
              <a:stCxn id="326" idx="5"/>
              <a:endCxn id="332" idx="0"/>
            </p:cNvCxnSpPr>
            <p:nvPr/>
          </p:nvCxnSpPr>
          <p:spPr>
            <a:xfrm rot="16200000" flipV="1">
              <a:off x="6373961" y="2610929"/>
              <a:ext cx="16309" cy="11671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7" name="Прямая соединительная линия 406"/>
            <p:cNvCxnSpPr>
              <a:stCxn id="333" idx="3"/>
              <a:endCxn id="328" idx="0"/>
            </p:cNvCxnSpPr>
            <p:nvPr/>
          </p:nvCxnSpPr>
          <p:spPr>
            <a:xfrm rot="5400000">
              <a:off x="6206480" y="2131099"/>
              <a:ext cx="29938" cy="3701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4" name="Группа 360"/>
          <p:cNvGrpSpPr/>
          <p:nvPr/>
        </p:nvGrpSpPr>
        <p:grpSpPr>
          <a:xfrm>
            <a:off x="5857884" y="3286124"/>
            <a:ext cx="726496" cy="1393323"/>
            <a:chOff x="6515287" y="3086269"/>
            <a:chExt cx="726496" cy="1393323"/>
          </a:xfrm>
        </p:grpSpPr>
        <p:sp>
          <p:nvSpPr>
            <p:cNvPr id="411" name="8-конечная звезда 410"/>
            <p:cNvSpPr/>
            <p:nvPr/>
          </p:nvSpPr>
          <p:spPr>
            <a:xfrm rot="19358116">
              <a:off x="7166183" y="3880039"/>
              <a:ext cx="75600" cy="756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12" name="8-конечная звезда 411"/>
            <p:cNvSpPr/>
            <p:nvPr/>
          </p:nvSpPr>
          <p:spPr>
            <a:xfrm rot="19358116">
              <a:off x="6658163" y="3581966"/>
              <a:ext cx="72000" cy="72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13" name="8-конечная звезда 412"/>
            <p:cNvSpPr/>
            <p:nvPr/>
          </p:nvSpPr>
          <p:spPr>
            <a:xfrm rot="19358116">
              <a:off x="6868862" y="3578468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14" name="8-конечная звезда 413"/>
            <p:cNvSpPr/>
            <p:nvPr/>
          </p:nvSpPr>
          <p:spPr>
            <a:xfrm rot="19358116">
              <a:off x="6947529" y="3089885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15" name="8-конечная звезда 414"/>
            <p:cNvSpPr/>
            <p:nvPr/>
          </p:nvSpPr>
          <p:spPr>
            <a:xfrm rot="19358116">
              <a:off x="7011737" y="3439846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16" name="8-конечная звезда 415"/>
            <p:cNvSpPr/>
            <p:nvPr/>
          </p:nvSpPr>
          <p:spPr>
            <a:xfrm rot="19358116" flipV="1">
              <a:off x="7017303" y="3302535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17" name="8-конечная звезда 416"/>
            <p:cNvSpPr/>
            <p:nvPr/>
          </p:nvSpPr>
          <p:spPr>
            <a:xfrm rot="19358116">
              <a:off x="6876091" y="387570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18" name="8-конечная звезда 417"/>
            <p:cNvSpPr/>
            <p:nvPr/>
          </p:nvSpPr>
          <p:spPr>
            <a:xfrm rot="19358116">
              <a:off x="7086790" y="3657772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20" name="8-конечная звезда 419"/>
            <p:cNvSpPr/>
            <p:nvPr/>
          </p:nvSpPr>
          <p:spPr>
            <a:xfrm rot="19358116">
              <a:off x="6729600" y="4157840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421" name="Прямая соединительная линия 420"/>
            <p:cNvCxnSpPr>
              <a:stCxn id="416" idx="6"/>
              <a:endCxn id="414" idx="2"/>
            </p:cNvCxnSpPr>
            <p:nvPr/>
          </p:nvCxnSpPr>
          <p:spPr>
            <a:xfrm rot="5400000" flipH="1">
              <a:off x="6919866" y="3209394"/>
              <a:ext cx="205219" cy="6312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4" name="Прямая соединительная линия 423"/>
            <p:cNvCxnSpPr>
              <a:stCxn id="415" idx="7"/>
              <a:endCxn id="416" idx="6"/>
            </p:cNvCxnSpPr>
            <p:nvPr/>
          </p:nvCxnSpPr>
          <p:spPr>
            <a:xfrm rot="5400000" flipH="1" flipV="1">
              <a:off x="6999919" y="3385968"/>
              <a:ext cx="96522" cy="1171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8" name="Прямая соединительная линия 427"/>
            <p:cNvCxnSpPr>
              <a:stCxn id="418" idx="7"/>
              <a:endCxn id="415" idx="1"/>
            </p:cNvCxnSpPr>
            <p:nvPr/>
          </p:nvCxnSpPr>
          <p:spPr>
            <a:xfrm rot="16200000" flipV="1">
              <a:off x="6992591" y="3543340"/>
              <a:ext cx="187498" cy="4168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1" name="Прямая соединительная линия 430"/>
            <p:cNvCxnSpPr>
              <a:stCxn id="413" idx="0"/>
              <a:endCxn id="415" idx="4"/>
            </p:cNvCxnSpPr>
            <p:nvPr/>
          </p:nvCxnSpPr>
          <p:spPr>
            <a:xfrm flipV="1">
              <a:off x="6917321" y="3483232"/>
              <a:ext cx="99957" cy="10585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6" name="Прямая соединительная линия 435"/>
            <p:cNvCxnSpPr>
              <a:stCxn id="412" idx="1"/>
              <a:endCxn id="413" idx="4"/>
            </p:cNvCxnSpPr>
            <p:nvPr/>
          </p:nvCxnSpPr>
          <p:spPr>
            <a:xfrm rot="5400000" flipH="1" flipV="1">
              <a:off x="6801675" y="3550022"/>
              <a:ext cx="895" cy="14455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9" name="Прямая соединительная линия 438"/>
            <p:cNvCxnSpPr>
              <a:stCxn id="411" idx="6"/>
              <a:endCxn id="418" idx="2"/>
            </p:cNvCxnSpPr>
            <p:nvPr/>
          </p:nvCxnSpPr>
          <p:spPr>
            <a:xfrm rot="16200000" flipV="1">
              <a:off x="7049520" y="3756272"/>
              <a:ext cx="197718" cy="6532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2" name="Прямая соединительная линия 441"/>
            <p:cNvCxnSpPr>
              <a:stCxn id="417" idx="6"/>
              <a:endCxn id="413" idx="2"/>
            </p:cNvCxnSpPr>
            <p:nvPr/>
          </p:nvCxnSpPr>
          <p:spPr>
            <a:xfrm rot="5400000" flipH="1" flipV="1">
              <a:off x="6772318" y="3741315"/>
              <a:ext cx="254317" cy="2554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8" name="Прямая соединительная линия 447"/>
            <p:cNvCxnSpPr>
              <a:stCxn id="417" idx="0"/>
              <a:endCxn id="411" idx="5"/>
            </p:cNvCxnSpPr>
            <p:nvPr/>
          </p:nvCxnSpPr>
          <p:spPr>
            <a:xfrm>
              <a:off x="6924550" y="3886317"/>
              <a:ext cx="241968" cy="2650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2" name="Прямая соединительная линия 451"/>
            <p:cNvCxnSpPr>
              <a:stCxn id="417" idx="4"/>
              <a:endCxn id="420" idx="0"/>
            </p:cNvCxnSpPr>
            <p:nvPr/>
          </p:nvCxnSpPr>
          <p:spPr>
            <a:xfrm rot="10800000" flipV="1">
              <a:off x="6761906" y="3919088"/>
              <a:ext cx="119726" cy="24582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56" name="8-конечная звезда 455"/>
            <p:cNvSpPr/>
            <p:nvPr/>
          </p:nvSpPr>
          <p:spPr>
            <a:xfrm rot="19358116">
              <a:off x="7097638" y="4097246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 dirty="0"/>
            </a:p>
          </p:txBody>
        </p:sp>
        <p:sp>
          <p:nvSpPr>
            <p:cNvPr id="457" name="8-конечная звезда 456"/>
            <p:cNvSpPr/>
            <p:nvPr/>
          </p:nvSpPr>
          <p:spPr>
            <a:xfrm rot="19358116">
              <a:off x="6947528" y="4232892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 dirty="0"/>
            </a:p>
          </p:txBody>
        </p:sp>
        <p:cxnSp>
          <p:nvCxnSpPr>
            <p:cNvPr id="458" name="Прямая соединительная линия 457"/>
            <p:cNvCxnSpPr>
              <a:stCxn id="456" idx="7"/>
              <a:endCxn id="411" idx="3"/>
            </p:cNvCxnSpPr>
            <p:nvPr/>
          </p:nvCxnSpPr>
          <p:spPr>
            <a:xfrm rot="5400000" flipH="1" flipV="1">
              <a:off x="7092503" y="3991027"/>
              <a:ext cx="142181" cy="7073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1" name="Прямая соединительная линия 460"/>
            <p:cNvCxnSpPr>
              <a:stCxn id="457" idx="0"/>
              <a:endCxn id="456" idx="4"/>
            </p:cNvCxnSpPr>
            <p:nvPr/>
          </p:nvCxnSpPr>
          <p:spPr>
            <a:xfrm flipV="1">
              <a:off x="6995987" y="4140632"/>
              <a:ext cx="107192" cy="10287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4" name="Прямая соединительная линия 463"/>
            <p:cNvCxnSpPr>
              <a:stCxn id="420" idx="3"/>
              <a:endCxn id="457" idx="6"/>
            </p:cNvCxnSpPr>
            <p:nvPr/>
          </p:nvCxnSpPr>
          <p:spPr>
            <a:xfrm rot="16200000" flipH="1">
              <a:off x="6829299" y="4109590"/>
              <a:ext cx="44752" cy="21293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67" name="8-конечная звезда 466"/>
            <p:cNvSpPr/>
            <p:nvPr/>
          </p:nvSpPr>
          <p:spPr>
            <a:xfrm rot="19358116">
              <a:off x="6872476" y="3086269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68" name="8-конечная звезда 467"/>
            <p:cNvSpPr/>
            <p:nvPr/>
          </p:nvSpPr>
          <p:spPr>
            <a:xfrm rot="19358116">
              <a:off x="6872476" y="3300583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69" name="8-конечная звезда 468"/>
            <p:cNvSpPr/>
            <p:nvPr/>
          </p:nvSpPr>
          <p:spPr>
            <a:xfrm rot="19358116">
              <a:off x="6729600" y="4443592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70" name="8-конечная звезда 469"/>
            <p:cNvSpPr/>
            <p:nvPr/>
          </p:nvSpPr>
          <p:spPr>
            <a:xfrm rot="19358116">
              <a:off x="6515287" y="4300715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471" name="Прямая соединительная линия 470"/>
            <p:cNvCxnSpPr>
              <a:stCxn id="468" idx="1"/>
              <a:endCxn id="467" idx="2"/>
            </p:cNvCxnSpPr>
            <p:nvPr/>
          </p:nvCxnSpPr>
          <p:spPr>
            <a:xfrm rot="5400000" flipH="1">
              <a:off x="6803659" y="3216317"/>
              <a:ext cx="202400" cy="691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5" name="Прямая соединительная линия 474"/>
            <p:cNvCxnSpPr>
              <a:stCxn id="467" idx="1"/>
              <a:endCxn id="414" idx="4"/>
            </p:cNvCxnSpPr>
            <p:nvPr/>
          </p:nvCxnSpPr>
          <p:spPr>
            <a:xfrm rot="16200000" flipH="1">
              <a:off x="6917388" y="3097589"/>
              <a:ext cx="26610" cy="4475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8" name="Прямая соединительная линия 477"/>
            <p:cNvCxnSpPr>
              <a:stCxn id="415" idx="6"/>
              <a:endCxn id="468" idx="1"/>
            </p:cNvCxnSpPr>
            <p:nvPr/>
          </p:nvCxnSpPr>
          <p:spPr>
            <a:xfrm rot="16200000" flipV="1">
              <a:off x="6903128" y="3326164"/>
              <a:ext cx="124412" cy="11403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2" name="Прямая соединительная линия 481"/>
            <p:cNvCxnSpPr>
              <a:stCxn id="469" idx="0"/>
              <a:endCxn id="457" idx="4"/>
            </p:cNvCxnSpPr>
            <p:nvPr/>
          </p:nvCxnSpPr>
          <p:spPr>
            <a:xfrm flipV="1">
              <a:off x="6761906" y="4276278"/>
              <a:ext cx="191163" cy="17439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5" name="Прямая соединительная линия 484"/>
            <p:cNvCxnSpPr>
              <a:stCxn id="470" idx="0"/>
              <a:endCxn id="420" idx="4"/>
            </p:cNvCxnSpPr>
            <p:nvPr/>
          </p:nvCxnSpPr>
          <p:spPr>
            <a:xfrm flipV="1">
              <a:off x="6547593" y="4186764"/>
              <a:ext cx="185701" cy="12102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5" name="Группа 362"/>
          <p:cNvGrpSpPr/>
          <p:nvPr/>
        </p:nvGrpSpPr>
        <p:grpSpPr>
          <a:xfrm rot="1585141">
            <a:off x="5304453" y="2021759"/>
            <a:ext cx="538571" cy="514328"/>
            <a:chOff x="5297225" y="1370312"/>
            <a:chExt cx="554067" cy="623337"/>
          </a:xfrm>
        </p:grpSpPr>
        <p:sp>
          <p:nvSpPr>
            <p:cNvPr id="127" name="8-конечная звезда 126"/>
            <p:cNvSpPr/>
            <p:nvPr/>
          </p:nvSpPr>
          <p:spPr>
            <a:xfrm rot="19358116">
              <a:off x="5585146" y="1708111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1" name="8-конечная звезда 130"/>
            <p:cNvSpPr/>
            <p:nvPr/>
          </p:nvSpPr>
          <p:spPr>
            <a:xfrm rot="19358116">
              <a:off x="5442271" y="1370312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2" name="8-конечная звезда 131"/>
            <p:cNvSpPr/>
            <p:nvPr/>
          </p:nvSpPr>
          <p:spPr>
            <a:xfrm rot="19358116">
              <a:off x="5509370" y="1801157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4" name="8-конечная звезда 133"/>
            <p:cNvSpPr/>
            <p:nvPr/>
          </p:nvSpPr>
          <p:spPr>
            <a:xfrm rot="19358116">
              <a:off x="5297225" y="1582458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5" name="8-конечная звезда 134"/>
            <p:cNvSpPr/>
            <p:nvPr/>
          </p:nvSpPr>
          <p:spPr>
            <a:xfrm rot="19358116">
              <a:off x="5440101" y="1939649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6" name="8-конечная звезда 135"/>
            <p:cNvSpPr/>
            <p:nvPr/>
          </p:nvSpPr>
          <p:spPr>
            <a:xfrm rot="19358116">
              <a:off x="5797292" y="1653895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37" name="Прямая соединительная линия 136"/>
            <p:cNvCxnSpPr>
              <a:stCxn id="127" idx="6"/>
              <a:endCxn id="131" idx="2"/>
            </p:cNvCxnSpPr>
            <p:nvPr/>
          </p:nvCxnSpPr>
          <p:spPr>
            <a:xfrm rot="16200000" flipV="1">
              <a:off x="5402961" y="1519837"/>
              <a:ext cx="286297" cy="10354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0" name="Прямая соединительная линия 139"/>
            <p:cNvCxnSpPr>
              <a:stCxn id="132" idx="6"/>
              <a:endCxn id="134" idx="2"/>
            </p:cNvCxnSpPr>
            <p:nvPr/>
          </p:nvCxnSpPr>
          <p:spPr>
            <a:xfrm rot="16200000" flipV="1">
              <a:off x="5341900" y="1629629"/>
              <a:ext cx="174673" cy="17725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3" name="Прямая соединительная линия 142"/>
            <p:cNvCxnSpPr>
              <a:stCxn id="135" idx="0"/>
              <a:endCxn id="132" idx="3"/>
            </p:cNvCxnSpPr>
            <p:nvPr/>
          </p:nvCxnSpPr>
          <p:spPr>
            <a:xfrm flipV="1">
              <a:off x="5488560" y="1844166"/>
              <a:ext cx="39540" cy="10609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9" name="Прямая соединительная линия 148"/>
            <p:cNvCxnSpPr>
              <a:stCxn id="136" idx="5"/>
              <a:endCxn id="127" idx="1"/>
            </p:cNvCxnSpPr>
            <p:nvPr/>
          </p:nvCxnSpPr>
          <p:spPr>
            <a:xfrm rot="16200000" flipH="1" flipV="1">
              <a:off x="5689841" y="1637125"/>
              <a:ext cx="67508" cy="14787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3" name="Прямая соединительная линия 152"/>
            <p:cNvCxnSpPr>
              <a:stCxn id="134" idx="0"/>
              <a:endCxn id="131" idx="4"/>
            </p:cNvCxnSpPr>
            <p:nvPr/>
          </p:nvCxnSpPr>
          <p:spPr>
            <a:xfrm flipV="1">
              <a:off x="5345684" y="1422375"/>
              <a:ext cx="103236" cy="17069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8" name="Прямая соединительная линия 157"/>
            <p:cNvCxnSpPr>
              <a:stCxn id="132" idx="0"/>
              <a:endCxn id="127" idx="4"/>
            </p:cNvCxnSpPr>
            <p:nvPr/>
          </p:nvCxnSpPr>
          <p:spPr>
            <a:xfrm flipV="1">
              <a:off x="5548137" y="1760174"/>
              <a:ext cx="43658" cy="4947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64" name="8-конечная звезда 163"/>
            <p:cNvSpPr/>
            <p:nvPr/>
          </p:nvSpPr>
          <p:spPr>
            <a:xfrm rot="19358116">
              <a:off x="5449625" y="1734858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</p:grpSp>
      <p:grpSp>
        <p:nvGrpSpPr>
          <p:cNvPr id="6" name="Группа 363"/>
          <p:cNvGrpSpPr/>
          <p:nvPr/>
        </p:nvGrpSpPr>
        <p:grpSpPr>
          <a:xfrm rot="589541">
            <a:off x="4520577" y="1928802"/>
            <a:ext cx="656137" cy="504421"/>
            <a:chOff x="4294925" y="1294537"/>
            <a:chExt cx="841986" cy="647297"/>
          </a:xfrm>
        </p:grpSpPr>
        <p:sp>
          <p:nvSpPr>
            <p:cNvPr id="161" name="8-конечная звезда 160"/>
            <p:cNvSpPr/>
            <p:nvPr/>
          </p:nvSpPr>
          <p:spPr>
            <a:xfrm rot="578312">
              <a:off x="5046604" y="1792826"/>
              <a:ext cx="90000" cy="90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62" name="8-конечная звезда 161"/>
            <p:cNvSpPr/>
            <p:nvPr/>
          </p:nvSpPr>
          <p:spPr>
            <a:xfrm rot="21105294">
              <a:off x="4934460" y="1862634"/>
              <a:ext cx="79200" cy="79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63" name="8-конечная звезда 162"/>
            <p:cNvSpPr/>
            <p:nvPr/>
          </p:nvSpPr>
          <p:spPr>
            <a:xfrm rot="19358116">
              <a:off x="4654283" y="1868210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65" name="8-конечная звезда 164"/>
            <p:cNvSpPr/>
            <p:nvPr/>
          </p:nvSpPr>
          <p:spPr>
            <a:xfrm rot="19358116">
              <a:off x="4868598" y="1582458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66" name="8-конечная звезда 165"/>
            <p:cNvSpPr/>
            <p:nvPr/>
          </p:nvSpPr>
          <p:spPr>
            <a:xfrm rot="19358116">
              <a:off x="4868598" y="1725332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67" name="8-конечная звезда 166"/>
            <p:cNvSpPr/>
            <p:nvPr/>
          </p:nvSpPr>
          <p:spPr>
            <a:xfrm rot="19358116">
              <a:off x="5082911" y="1653895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70" name="8-конечная звезда 169"/>
            <p:cNvSpPr/>
            <p:nvPr/>
          </p:nvSpPr>
          <p:spPr>
            <a:xfrm rot="19358116">
              <a:off x="4935782" y="1435328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71" name="8-конечная звезда 170"/>
            <p:cNvSpPr/>
            <p:nvPr/>
          </p:nvSpPr>
          <p:spPr>
            <a:xfrm rot="19358116">
              <a:off x="5009304" y="1723165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72" name="8-конечная звезда 171"/>
            <p:cNvSpPr/>
            <p:nvPr/>
          </p:nvSpPr>
          <p:spPr>
            <a:xfrm rot="19358116">
              <a:off x="4652114" y="1294537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73" name="8-конечная звезда 172"/>
            <p:cNvSpPr/>
            <p:nvPr/>
          </p:nvSpPr>
          <p:spPr>
            <a:xfrm rot="628005">
              <a:off x="4504127" y="1503738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74" name="8-конечная звезда 173"/>
            <p:cNvSpPr/>
            <p:nvPr/>
          </p:nvSpPr>
          <p:spPr>
            <a:xfrm rot="19358116">
              <a:off x="4794990" y="1805487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77" name="8-конечная звезда 176"/>
            <p:cNvSpPr/>
            <p:nvPr/>
          </p:nvSpPr>
          <p:spPr>
            <a:xfrm rot="19358116">
              <a:off x="4513576" y="1370313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78" name="8-конечная звезда 177"/>
            <p:cNvSpPr/>
            <p:nvPr/>
          </p:nvSpPr>
          <p:spPr>
            <a:xfrm rot="19358116">
              <a:off x="4799329" y="1513188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79" name="8-конечная звезда 178"/>
            <p:cNvSpPr/>
            <p:nvPr/>
          </p:nvSpPr>
          <p:spPr>
            <a:xfrm rot="19358116">
              <a:off x="4585014" y="1636673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80" name="8-конечная звезда 179"/>
            <p:cNvSpPr/>
            <p:nvPr/>
          </p:nvSpPr>
          <p:spPr>
            <a:xfrm rot="19358116">
              <a:off x="4442138" y="1565235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82" name="8-конечная звезда 181"/>
            <p:cNvSpPr/>
            <p:nvPr/>
          </p:nvSpPr>
          <p:spPr>
            <a:xfrm rot="19358116">
              <a:off x="4370699" y="1565235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83" name="8-конечная звезда 182"/>
            <p:cNvSpPr/>
            <p:nvPr/>
          </p:nvSpPr>
          <p:spPr>
            <a:xfrm rot="19358116">
              <a:off x="4294925" y="1580288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84" name="Прямая соединительная линия 183"/>
            <p:cNvCxnSpPr>
              <a:stCxn id="172" idx="2"/>
              <a:endCxn id="170" idx="5"/>
            </p:cNvCxnSpPr>
            <p:nvPr/>
          </p:nvCxnSpPr>
          <p:spPr>
            <a:xfrm rot="16200000" flipH="1">
              <a:off x="4748704" y="1271423"/>
              <a:ext cx="125437" cy="24919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9" name="Прямая соединительная линия 188"/>
            <p:cNvCxnSpPr>
              <a:stCxn id="170" idx="4"/>
              <a:endCxn id="165" idx="0"/>
            </p:cNvCxnSpPr>
            <p:nvPr/>
          </p:nvCxnSpPr>
          <p:spPr>
            <a:xfrm rot="10800000" flipV="1">
              <a:off x="4917057" y="1478714"/>
              <a:ext cx="24266" cy="11435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0" name="Прямая соединительная линия 189"/>
            <p:cNvCxnSpPr>
              <a:stCxn id="165" idx="2"/>
              <a:endCxn id="171" idx="5"/>
            </p:cNvCxnSpPr>
            <p:nvPr/>
          </p:nvCxnSpPr>
          <p:spPr>
            <a:xfrm rot="16200000" flipH="1">
              <a:off x="4905250" y="1637650"/>
              <a:ext cx="110978" cy="9751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1" name="Прямая соединительная линия 190"/>
            <p:cNvCxnSpPr>
              <a:stCxn id="171" idx="0"/>
              <a:endCxn id="167" idx="4"/>
            </p:cNvCxnSpPr>
            <p:nvPr/>
          </p:nvCxnSpPr>
          <p:spPr>
            <a:xfrm flipV="1">
              <a:off x="5048071" y="1697281"/>
              <a:ext cx="40381" cy="3437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2" name="Прямая соединительная линия 191"/>
            <p:cNvCxnSpPr>
              <a:stCxn id="171" idx="2"/>
              <a:endCxn id="161" idx="5"/>
            </p:cNvCxnSpPr>
            <p:nvPr/>
          </p:nvCxnSpPr>
          <p:spPr>
            <a:xfrm rot="16200000" flipH="1">
              <a:off x="5035189" y="1770756"/>
              <a:ext cx="39196" cy="2154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3" name="Прямая соединительная линия 192"/>
            <p:cNvCxnSpPr>
              <a:stCxn id="178" idx="5"/>
              <a:endCxn id="177" idx="1"/>
            </p:cNvCxnSpPr>
            <p:nvPr/>
          </p:nvCxnSpPr>
          <p:spPr>
            <a:xfrm rot="16200000" flipV="1">
              <a:off x="4621721" y="1363386"/>
              <a:ext cx="134265" cy="22152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4" name="Прямая соединительная линия 203"/>
            <p:cNvCxnSpPr>
              <a:stCxn id="165" idx="2"/>
              <a:endCxn id="178" idx="2"/>
            </p:cNvCxnSpPr>
            <p:nvPr/>
          </p:nvCxnSpPr>
          <p:spPr>
            <a:xfrm rot="5400000" flipH="1">
              <a:off x="4851899" y="1570832"/>
              <a:ext cx="59578" cy="6059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5" name="Прямая соединительная линия 204"/>
            <p:cNvCxnSpPr>
              <a:stCxn id="166" idx="5"/>
              <a:endCxn id="179" idx="1"/>
            </p:cNvCxnSpPr>
            <p:nvPr/>
          </p:nvCxnSpPr>
          <p:spPr>
            <a:xfrm rot="16200000" flipV="1">
              <a:off x="4721499" y="1601406"/>
              <a:ext cx="75367" cy="21931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6" name="Прямая соединительная линия 205"/>
            <p:cNvCxnSpPr>
              <a:stCxn id="171" idx="5"/>
              <a:endCxn id="166" idx="1"/>
            </p:cNvCxnSpPr>
            <p:nvPr/>
          </p:nvCxnSpPr>
          <p:spPr>
            <a:xfrm rot="16200000" flipH="1" flipV="1">
              <a:off x="4958915" y="1705339"/>
              <a:ext cx="14024" cy="8713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2" name="Прямая соединительная линия 221"/>
            <p:cNvCxnSpPr>
              <a:stCxn id="174" idx="7"/>
              <a:endCxn id="166" idx="4"/>
            </p:cNvCxnSpPr>
            <p:nvPr/>
          </p:nvCxnSpPr>
          <p:spPr>
            <a:xfrm rot="5400000" flipH="1" flipV="1">
              <a:off x="4828319" y="1759859"/>
              <a:ext cx="36960" cy="5467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3" name="Прямая соединительная линия 222"/>
            <p:cNvCxnSpPr>
              <a:stCxn id="163" idx="0"/>
              <a:endCxn id="174" idx="5"/>
            </p:cNvCxnSpPr>
            <p:nvPr/>
          </p:nvCxnSpPr>
          <p:spPr>
            <a:xfrm flipV="1">
              <a:off x="4702742" y="1824217"/>
              <a:ext cx="92439" cy="5460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4" name="Прямая соединительная линия 223"/>
            <p:cNvCxnSpPr>
              <a:stCxn id="174" idx="1"/>
              <a:endCxn id="162" idx="5"/>
            </p:cNvCxnSpPr>
            <p:nvPr/>
          </p:nvCxnSpPr>
          <p:spPr>
            <a:xfrm rot="16200000" flipH="1">
              <a:off x="4865876" y="1802080"/>
              <a:ext cx="48581" cy="10433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9" name="Прямая соединительная линия 228"/>
            <p:cNvCxnSpPr>
              <a:stCxn id="173" idx="1"/>
              <a:endCxn id="179" idx="7"/>
            </p:cNvCxnSpPr>
            <p:nvPr/>
          </p:nvCxnSpPr>
          <p:spPr>
            <a:xfrm rot="16200000" flipH="1">
              <a:off x="4532931" y="1548173"/>
              <a:ext cx="93828" cy="8374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0" name="Прямая соединительная линия 229"/>
            <p:cNvCxnSpPr>
              <a:stCxn id="180" idx="1"/>
              <a:endCxn id="179" idx="6"/>
            </p:cNvCxnSpPr>
            <p:nvPr/>
          </p:nvCxnSpPr>
          <p:spPr>
            <a:xfrm rot="16200000" flipH="1">
              <a:off x="4531509" y="1577080"/>
              <a:ext cx="41382" cy="9110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1" name="Прямая соединительная линия 230"/>
            <p:cNvCxnSpPr>
              <a:stCxn id="183" idx="1"/>
              <a:endCxn id="180" idx="5"/>
            </p:cNvCxnSpPr>
            <p:nvPr/>
          </p:nvCxnSpPr>
          <p:spPr>
            <a:xfrm rot="5400000" flipH="1" flipV="1">
              <a:off x="4384466" y="1546798"/>
              <a:ext cx="11428" cy="10449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7" name="Группа 364"/>
          <p:cNvGrpSpPr/>
          <p:nvPr/>
        </p:nvGrpSpPr>
        <p:grpSpPr>
          <a:xfrm rot="824949">
            <a:off x="3473154" y="1928802"/>
            <a:ext cx="957465" cy="487051"/>
            <a:chOff x="2866670" y="1509356"/>
            <a:chExt cx="1220286" cy="620745"/>
          </a:xfrm>
        </p:grpSpPr>
        <p:cxnSp>
          <p:nvCxnSpPr>
            <p:cNvPr id="221" name="Прямая соединительная линия 220"/>
            <p:cNvCxnSpPr>
              <a:stCxn id="245" idx="5"/>
              <a:endCxn id="248" idx="1"/>
            </p:cNvCxnSpPr>
            <p:nvPr/>
          </p:nvCxnSpPr>
          <p:spPr>
            <a:xfrm rot="16200000" flipV="1">
              <a:off x="3859472" y="1675800"/>
              <a:ext cx="4245" cy="30736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2" name="Прямая соединительная линия 231"/>
            <p:cNvCxnSpPr>
              <a:stCxn id="266" idx="2"/>
              <a:endCxn id="251" idx="6"/>
            </p:cNvCxnSpPr>
            <p:nvPr/>
          </p:nvCxnSpPr>
          <p:spPr>
            <a:xfrm rot="16200000" flipH="1">
              <a:off x="3278275" y="1609729"/>
              <a:ext cx="95704" cy="11435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45" name="8-конечная звезда 244"/>
            <p:cNvSpPr/>
            <p:nvPr/>
          </p:nvSpPr>
          <p:spPr>
            <a:xfrm rot="19358116">
              <a:off x="4014956" y="1800387"/>
              <a:ext cx="72000" cy="72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46" name="8-конечная звезда 245"/>
            <p:cNvSpPr/>
            <p:nvPr/>
          </p:nvSpPr>
          <p:spPr>
            <a:xfrm rot="19358116">
              <a:off x="3299131" y="2065301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47" name="8-конечная звезда 246"/>
            <p:cNvSpPr/>
            <p:nvPr/>
          </p:nvSpPr>
          <p:spPr>
            <a:xfrm rot="19358116">
              <a:off x="3511275" y="1868210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48" name="8-конечная звезда 247"/>
            <p:cNvSpPr/>
            <p:nvPr/>
          </p:nvSpPr>
          <p:spPr>
            <a:xfrm rot="19358116">
              <a:off x="3654151" y="1796772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49" name="8-конечная звезда 248"/>
            <p:cNvSpPr/>
            <p:nvPr/>
          </p:nvSpPr>
          <p:spPr>
            <a:xfrm rot="21105294">
              <a:off x="3505700" y="1648320"/>
              <a:ext cx="79200" cy="79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50" name="8-конечная звезда 249"/>
            <p:cNvSpPr/>
            <p:nvPr/>
          </p:nvSpPr>
          <p:spPr>
            <a:xfrm rot="19358116">
              <a:off x="3511276" y="172533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51" name="8-конечная звезда 250"/>
            <p:cNvSpPr/>
            <p:nvPr/>
          </p:nvSpPr>
          <p:spPr>
            <a:xfrm rot="19358116">
              <a:off x="3370569" y="1708111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52" name="8-конечная звезда 251"/>
            <p:cNvSpPr/>
            <p:nvPr/>
          </p:nvSpPr>
          <p:spPr>
            <a:xfrm rot="19358116">
              <a:off x="3439837" y="172533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53" name="8-конечная звезда 252"/>
            <p:cNvSpPr/>
            <p:nvPr/>
          </p:nvSpPr>
          <p:spPr>
            <a:xfrm rot="19358116">
              <a:off x="3208301" y="1727503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54" name="8-конечная звезда 253"/>
            <p:cNvSpPr/>
            <p:nvPr/>
          </p:nvSpPr>
          <p:spPr>
            <a:xfrm rot="19358116">
              <a:off x="2868332" y="1868209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55" name="8-конечная звезда 254"/>
            <p:cNvSpPr/>
            <p:nvPr/>
          </p:nvSpPr>
          <p:spPr>
            <a:xfrm rot="19358116">
              <a:off x="4012788" y="1583904"/>
              <a:ext cx="61200" cy="61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56" name="8-конечная звезда 255"/>
            <p:cNvSpPr/>
            <p:nvPr/>
          </p:nvSpPr>
          <p:spPr>
            <a:xfrm rot="19358116">
              <a:off x="3080479" y="1794601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57" name="8-конечная звезда 256"/>
            <p:cNvSpPr/>
            <p:nvPr/>
          </p:nvSpPr>
          <p:spPr>
            <a:xfrm rot="19358116">
              <a:off x="3009040" y="1937479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58" name="8-конечная звезда 257"/>
            <p:cNvSpPr/>
            <p:nvPr/>
          </p:nvSpPr>
          <p:spPr>
            <a:xfrm rot="19358116">
              <a:off x="3091363" y="1580288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66" name="8-конечная звезда 265"/>
            <p:cNvSpPr/>
            <p:nvPr/>
          </p:nvSpPr>
          <p:spPr>
            <a:xfrm rot="19358116">
              <a:off x="3234239" y="1580289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67" name="8-конечная звезда 266"/>
            <p:cNvSpPr/>
            <p:nvPr/>
          </p:nvSpPr>
          <p:spPr>
            <a:xfrm rot="19358116" flipV="1">
              <a:off x="2866670" y="1652232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69" name="8-конечная звезда 268"/>
            <p:cNvSpPr/>
            <p:nvPr/>
          </p:nvSpPr>
          <p:spPr>
            <a:xfrm rot="19358116" flipV="1">
              <a:off x="3509612" y="1580794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70" name="8-конечная звезда 269"/>
            <p:cNvSpPr/>
            <p:nvPr/>
          </p:nvSpPr>
          <p:spPr>
            <a:xfrm rot="19358116" flipV="1">
              <a:off x="3438174" y="1509356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276" name="Прямая соединительная линия 275"/>
            <p:cNvCxnSpPr>
              <a:stCxn id="269" idx="4"/>
              <a:endCxn id="251" idx="0"/>
            </p:cNvCxnSpPr>
            <p:nvPr/>
          </p:nvCxnSpPr>
          <p:spPr>
            <a:xfrm rot="10800000" flipV="1">
              <a:off x="3428721" y="1617526"/>
              <a:ext cx="85583" cy="10332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7" name="Прямая соединительная линия 276"/>
            <p:cNvCxnSpPr>
              <a:stCxn id="269" idx="2"/>
              <a:endCxn id="270" idx="6"/>
            </p:cNvCxnSpPr>
            <p:nvPr/>
          </p:nvCxnSpPr>
          <p:spPr>
            <a:xfrm rot="16200000" flipV="1">
              <a:off x="3479203" y="1546089"/>
              <a:ext cx="35101" cy="4369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9" name="Прямая соединительная линия 278"/>
            <p:cNvCxnSpPr>
              <a:stCxn id="252" idx="5"/>
              <a:endCxn id="250" idx="4"/>
            </p:cNvCxnSpPr>
            <p:nvPr/>
          </p:nvCxnSpPr>
          <p:spPr>
            <a:xfrm rot="16200000" flipH="1">
              <a:off x="3468459" y="1720362"/>
              <a:ext cx="19973" cy="7674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0" name="Прямая соединительная линия 279"/>
            <p:cNvCxnSpPr>
              <a:stCxn id="250" idx="3"/>
              <a:endCxn id="247" idx="0"/>
            </p:cNvCxnSpPr>
            <p:nvPr/>
          </p:nvCxnSpPr>
          <p:spPr>
            <a:xfrm rot="16200000" flipH="1">
              <a:off x="3497346" y="1816436"/>
              <a:ext cx="99730" cy="2504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1" name="Прямая соединительная линия 280"/>
            <p:cNvCxnSpPr>
              <a:stCxn id="249" idx="7"/>
              <a:endCxn id="255" idx="4"/>
            </p:cNvCxnSpPr>
            <p:nvPr/>
          </p:nvCxnSpPr>
          <p:spPr>
            <a:xfrm rot="5400000" flipH="1" flipV="1">
              <a:off x="3782472" y="1419599"/>
              <a:ext cx="23118" cy="45007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3" name="Прямая соединительная линия 282"/>
            <p:cNvCxnSpPr>
              <a:stCxn id="255" idx="3"/>
              <a:endCxn id="248" idx="0"/>
            </p:cNvCxnSpPr>
            <p:nvPr/>
          </p:nvCxnSpPr>
          <p:spPr>
            <a:xfrm rot="5400000">
              <a:off x="3789689" y="1557753"/>
              <a:ext cx="162554" cy="33671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4" name="Прямая соединительная линия 283"/>
            <p:cNvCxnSpPr>
              <a:stCxn id="246" idx="0"/>
              <a:endCxn id="247" idx="4"/>
            </p:cNvCxnSpPr>
            <p:nvPr/>
          </p:nvCxnSpPr>
          <p:spPr>
            <a:xfrm flipV="1">
              <a:off x="3357282" y="1911596"/>
              <a:ext cx="159534" cy="16644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5" name="Прямая соединительная линия 284"/>
            <p:cNvCxnSpPr>
              <a:stCxn id="247" idx="1"/>
              <a:endCxn id="248" idx="4"/>
            </p:cNvCxnSpPr>
            <p:nvPr/>
          </p:nvCxnSpPr>
          <p:spPr>
            <a:xfrm rot="5400000" flipH="1" flipV="1">
              <a:off x="3583044" y="1822150"/>
              <a:ext cx="58639" cy="9465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9" name="Прямая соединительная линия 338"/>
            <p:cNvCxnSpPr>
              <a:stCxn id="254" idx="0"/>
              <a:endCxn id="258" idx="3"/>
            </p:cNvCxnSpPr>
            <p:nvPr/>
          </p:nvCxnSpPr>
          <p:spPr>
            <a:xfrm flipV="1">
              <a:off x="2916791" y="1623297"/>
              <a:ext cx="193302" cy="25552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0" name="Прямая соединительная линия 339"/>
            <p:cNvCxnSpPr>
              <a:stCxn id="267" idx="5"/>
              <a:endCxn id="254" idx="7"/>
            </p:cNvCxnSpPr>
            <p:nvPr/>
          </p:nvCxnSpPr>
          <p:spPr>
            <a:xfrm rot="16200000" flipH="1">
              <a:off x="2807356" y="1776884"/>
              <a:ext cx="170699" cy="1242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3" name="Прямая соединительная линия 342"/>
            <p:cNvCxnSpPr>
              <a:stCxn id="254" idx="1"/>
              <a:endCxn id="257" idx="2"/>
            </p:cNvCxnSpPr>
            <p:nvPr/>
          </p:nvCxnSpPr>
          <p:spPr>
            <a:xfrm rot="16200000" flipH="1">
              <a:off x="2944196" y="1876693"/>
              <a:ext cx="77450" cy="12165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4" name="Прямая соединительная линия 343"/>
            <p:cNvCxnSpPr>
              <a:stCxn id="253" idx="4"/>
              <a:endCxn id="256" idx="1"/>
            </p:cNvCxnSpPr>
            <p:nvPr/>
          </p:nvCxnSpPr>
          <p:spPr>
            <a:xfrm rot="10800000" flipV="1">
              <a:off x="3123488" y="1779565"/>
              <a:ext cx="91462" cy="3950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0" name="Прямая соединительная линия 349"/>
            <p:cNvCxnSpPr>
              <a:stCxn id="256" idx="4"/>
              <a:endCxn id="254" idx="1"/>
            </p:cNvCxnSpPr>
            <p:nvPr/>
          </p:nvCxnSpPr>
          <p:spPr>
            <a:xfrm rot="10800000" flipV="1">
              <a:off x="2922094" y="1829310"/>
              <a:ext cx="162819" cy="6948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1" name="Прямая соединительная линия 350"/>
            <p:cNvCxnSpPr>
              <a:stCxn id="253" idx="1"/>
              <a:endCxn id="251" idx="5"/>
            </p:cNvCxnSpPr>
            <p:nvPr/>
          </p:nvCxnSpPr>
          <p:spPr>
            <a:xfrm rot="5400000" flipH="1" flipV="1">
              <a:off x="3307834" y="1701185"/>
              <a:ext cx="28002" cy="9804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9" name="Группа 365"/>
          <p:cNvGrpSpPr/>
          <p:nvPr/>
        </p:nvGrpSpPr>
        <p:grpSpPr>
          <a:xfrm rot="764819">
            <a:off x="3269578" y="2333256"/>
            <a:ext cx="472147" cy="550374"/>
            <a:chOff x="2652696" y="2204201"/>
            <a:chExt cx="551136" cy="642449"/>
          </a:xfrm>
        </p:grpSpPr>
        <p:sp>
          <p:nvSpPr>
            <p:cNvPr id="380" name="8-конечная звезда 379"/>
            <p:cNvSpPr/>
            <p:nvPr/>
          </p:nvSpPr>
          <p:spPr>
            <a:xfrm rot="19358116">
              <a:off x="2871949" y="2657642"/>
              <a:ext cx="72000" cy="72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81" name="8-конечная звезда 380"/>
            <p:cNvSpPr/>
            <p:nvPr/>
          </p:nvSpPr>
          <p:spPr>
            <a:xfrm rot="19358116">
              <a:off x="2727627" y="2779681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82" name="8-конечная звезда 381"/>
            <p:cNvSpPr/>
            <p:nvPr/>
          </p:nvSpPr>
          <p:spPr>
            <a:xfrm rot="19358116">
              <a:off x="2868332" y="2792650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83" name="8-конечная звезда 382"/>
            <p:cNvSpPr/>
            <p:nvPr/>
          </p:nvSpPr>
          <p:spPr>
            <a:xfrm rot="19358116">
              <a:off x="3149832" y="2435460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84" name="8-конечная звезда 383"/>
            <p:cNvSpPr/>
            <p:nvPr/>
          </p:nvSpPr>
          <p:spPr>
            <a:xfrm rot="21285766">
              <a:off x="3145278" y="2502344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85" name="8-конечная звезда 384"/>
            <p:cNvSpPr/>
            <p:nvPr/>
          </p:nvSpPr>
          <p:spPr>
            <a:xfrm rot="13849217" flipH="1" flipV="1">
              <a:off x="3086917" y="2509828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86" name="8-конечная звезда 385"/>
            <p:cNvSpPr/>
            <p:nvPr/>
          </p:nvSpPr>
          <p:spPr>
            <a:xfrm rot="19358116">
              <a:off x="3011210" y="2296838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87" name="8-конечная звезда 386"/>
            <p:cNvSpPr/>
            <p:nvPr/>
          </p:nvSpPr>
          <p:spPr>
            <a:xfrm rot="19358116">
              <a:off x="3036144" y="2204201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88" name="8-конечная звезда 387"/>
            <p:cNvSpPr/>
            <p:nvPr/>
          </p:nvSpPr>
          <p:spPr>
            <a:xfrm rot="13849217" flipH="1" flipV="1">
              <a:off x="2795573" y="2581266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89" name="8-конечная звезда 388"/>
            <p:cNvSpPr/>
            <p:nvPr/>
          </p:nvSpPr>
          <p:spPr>
            <a:xfrm rot="13849217" flipH="1" flipV="1">
              <a:off x="2652696" y="2652704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397" name="Прямая соединительная линия 396"/>
            <p:cNvCxnSpPr>
              <a:stCxn id="380" idx="4"/>
              <a:endCxn id="381" idx="0"/>
            </p:cNvCxnSpPr>
            <p:nvPr/>
          </p:nvCxnSpPr>
          <p:spPr>
            <a:xfrm rot="10800000" flipV="1">
              <a:off x="2785779" y="2715490"/>
              <a:ext cx="93559" cy="7692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8" name="Прямая соединительная линия 397"/>
            <p:cNvCxnSpPr>
              <a:stCxn id="380" idx="3"/>
              <a:endCxn id="382" idx="7"/>
            </p:cNvCxnSpPr>
            <p:nvPr/>
          </p:nvCxnSpPr>
          <p:spPr>
            <a:xfrm rot="5400000">
              <a:off x="2869260" y="2758983"/>
              <a:ext cx="63566" cy="424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9" name="Прямая соединительная линия 398"/>
            <p:cNvCxnSpPr>
              <a:stCxn id="381" idx="1"/>
              <a:endCxn id="382" idx="5"/>
            </p:cNvCxnSpPr>
            <p:nvPr/>
          </p:nvCxnSpPr>
          <p:spPr>
            <a:xfrm rot="5400000" flipH="1" flipV="1">
              <a:off x="2830193" y="2778009"/>
              <a:ext cx="323" cy="7643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0" name="Прямая соединительная линия 399"/>
            <p:cNvCxnSpPr>
              <a:stCxn id="380" idx="6"/>
              <a:endCxn id="388" idx="0"/>
            </p:cNvCxnSpPr>
            <p:nvPr/>
          </p:nvCxnSpPr>
          <p:spPr>
            <a:xfrm rot="16200000" flipV="1">
              <a:off x="2838817" y="2617745"/>
              <a:ext cx="42225" cy="5234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1" name="Прямая соединительная линия 400"/>
            <p:cNvCxnSpPr>
              <a:stCxn id="388" idx="6"/>
              <a:endCxn id="386" idx="3"/>
            </p:cNvCxnSpPr>
            <p:nvPr/>
          </p:nvCxnSpPr>
          <p:spPr>
            <a:xfrm flipV="1">
              <a:off x="2837112" y="2350599"/>
              <a:ext cx="197511" cy="23928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3" name="Прямая соединительная линия 402"/>
            <p:cNvCxnSpPr>
              <a:stCxn id="380" idx="0"/>
              <a:endCxn id="385" idx="2"/>
            </p:cNvCxnSpPr>
            <p:nvPr/>
          </p:nvCxnSpPr>
          <p:spPr>
            <a:xfrm flipV="1">
              <a:off x="2936561" y="2548011"/>
              <a:ext cx="155617" cy="12378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8" name="Прямая соединительная линия 407"/>
            <p:cNvCxnSpPr>
              <a:stCxn id="385" idx="6"/>
              <a:endCxn id="383" idx="4"/>
            </p:cNvCxnSpPr>
            <p:nvPr/>
          </p:nvCxnSpPr>
          <p:spPr>
            <a:xfrm flipV="1">
              <a:off x="3128456" y="2478846"/>
              <a:ext cx="26917" cy="3959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2" name="Прямая соединительная линия 421"/>
            <p:cNvCxnSpPr>
              <a:stCxn id="384" idx="6"/>
              <a:endCxn id="383" idx="3"/>
            </p:cNvCxnSpPr>
            <p:nvPr/>
          </p:nvCxnSpPr>
          <p:spPr>
            <a:xfrm rot="5400000" flipH="1" flipV="1">
              <a:off x="3163283" y="2492481"/>
              <a:ext cx="13221" cy="670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0" name="Прямая соединительная линия 449"/>
            <p:cNvCxnSpPr>
              <a:stCxn id="386" idx="2"/>
              <a:endCxn id="383" idx="6"/>
            </p:cNvCxnSpPr>
            <p:nvPr/>
          </p:nvCxnSpPr>
          <p:spPr>
            <a:xfrm rot="16200000" flipH="1">
              <a:off x="3059669" y="2340224"/>
              <a:ext cx="95704" cy="10585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1" name="Прямая соединительная линия 450"/>
            <p:cNvCxnSpPr>
              <a:stCxn id="386" idx="0"/>
              <a:endCxn id="387" idx="3"/>
            </p:cNvCxnSpPr>
            <p:nvPr/>
          </p:nvCxnSpPr>
          <p:spPr>
            <a:xfrm rot="20835181" flipV="1">
              <a:off x="3054209" y="2258557"/>
              <a:ext cx="10809" cy="4829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3" name="Прямая соединительная линия 452"/>
            <p:cNvCxnSpPr>
              <a:stCxn id="388" idx="2"/>
              <a:endCxn id="389" idx="6"/>
            </p:cNvCxnSpPr>
            <p:nvPr/>
          </p:nvCxnSpPr>
          <p:spPr>
            <a:xfrm rot="10800000" flipV="1">
              <a:off x="2694236" y="2619449"/>
              <a:ext cx="106599" cy="4187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1" name="Группа 367"/>
          <p:cNvGrpSpPr/>
          <p:nvPr/>
        </p:nvGrpSpPr>
        <p:grpSpPr>
          <a:xfrm rot="337753">
            <a:off x="2783978" y="2542447"/>
            <a:ext cx="624343" cy="1448739"/>
            <a:chOff x="2223728" y="2509488"/>
            <a:chExt cx="760100" cy="1763753"/>
          </a:xfrm>
        </p:grpSpPr>
        <p:sp>
          <p:nvSpPr>
            <p:cNvPr id="486" name="8-конечная звезда 485"/>
            <p:cNvSpPr/>
            <p:nvPr/>
          </p:nvSpPr>
          <p:spPr>
            <a:xfrm rot="19358116">
              <a:off x="2351045" y="4208441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87" name="8-конечная звезда 486"/>
            <p:cNvSpPr/>
            <p:nvPr/>
          </p:nvSpPr>
          <p:spPr>
            <a:xfrm rot="19358116">
              <a:off x="2225391" y="4082788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88" name="8-конечная звезда 487"/>
            <p:cNvSpPr/>
            <p:nvPr/>
          </p:nvSpPr>
          <p:spPr>
            <a:xfrm rot="19358116">
              <a:off x="2368267" y="4078534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94" name="8-конечная звезда 493"/>
            <p:cNvSpPr/>
            <p:nvPr/>
          </p:nvSpPr>
          <p:spPr>
            <a:xfrm rot="19358116">
              <a:off x="2582581" y="2868342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96" name="8-конечная звезда 495"/>
            <p:cNvSpPr/>
            <p:nvPr/>
          </p:nvSpPr>
          <p:spPr>
            <a:xfrm rot="19358116" flipV="1">
              <a:off x="2366604" y="3938248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98" name="8-конечная звезда 497"/>
            <p:cNvSpPr/>
            <p:nvPr/>
          </p:nvSpPr>
          <p:spPr>
            <a:xfrm rot="19358116" flipV="1">
              <a:off x="2223728" y="3938249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99" name="8-конечная звезда 498"/>
            <p:cNvSpPr/>
            <p:nvPr/>
          </p:nvSpPr>
          <p:spPr>
            <a:xfrm rot="19358116" flipV="1">
              <a:off x="2295165" y="3723934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00" name="8-конечная звезда 499"/>
            <p:cNvSpPr/>
            <p:nvPr/>
          </p:nvSpPr>
          <p:spPr>
            <a:xfrm rot="19358116" flipV="1">
              <a:off x="2295166" y="3295306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01" name="8-конечная звезда 500"/>
            <p:cNvSpPr/>
            <p:nvPr/>
          </p:nvSpPr>
          <p:spPr>
            <a:xfrm rot="19358116" flipV="1">
              <a:off x="2302520" y="3009553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02" name="8-конечная звезда 501"/>
            <p:cNvSpPr/>
            <p:nvPr/>
          </p:nvSpPr>
          <p:spPr>
            <a:xfrm rot="19358116" flipV="1">
              <a:off x="2302520" y="3152430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03" name="8-конечная звезда 502"/>
            <p:cNvSpPr/>
            <p:nvPr/>
          </p:nvSpPr>
          <p:spPr>
            <a:xfrm rot="19358116" flipV="1">
              <a:off x="2295167" y="2866677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04" name="8-конечная звезда 503"/>
            <p:cNvSpPr/>
            <p:nvPr/>
          </p:nvSpPr>
          <p:spPr>
            <a:xfrm rot="19358116" flipV="1">
              <a:off x="2295166" y="2723802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05" name="8-конечная звезда 504"/>
            <p:cNvSpPr/>
            <p:nvPr/>
          </p:nvSpPr>
          <p:spPr>
            <a:xfrm rot="19358116" flipV="1">
              <a:off x="2366605" y="2509488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06" name="8-конечная звезда 505"/>
            <p:cNvSpPr/>
            <p:nvPr/>
          </p:nvSpPr>
          <p:spPr>
            <a:xfrm rot="19358116" flipV="1">
              <a:off x="2438042" y="2723802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07" name="8-конечная звезда 506"/>
            <p:cNvSpPr/>
            <p:nvPr/>
          </p:nvSpPr>
          <p:spPr>
            <a:xfrm rot="19358116" flipV="1">
              <a:off x="2652356" y="3080993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08" name="8-конечная звезда 507"/>
            <p:cNvSpPr/>
            <p:nvPr/>
          </p:nvSpPr>
          <p:spPr>
            <a:xfrm rot="19358116" flipV="1">
              <a:off x="2795232" y="3080991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09" name="8-конечная звезда 508"/>
            <p:cNvSpPr/>
            <p:nvPr/>
          </p:nvSpPr>
          <p:spPr>
            <a:xfrm rot="19358116" flipV="1">
              <a:off x="2866671" y="3009554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 dirty="0"/>
            </a:p>
          </p:txBody>
        </p:sp>
        <p:sp>
          <p:nvSpPr>
            <p:cNvPr id="511" name="8-конечная звезда 510"/>
            <p:cNvSpPr/>
            <p:nvPr/>
          </p:nvSpPr>
          <p:spPr>
            <a:xfrm rot="19358116" flipV="1">
              <a:off x="2938109" y="3152430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512" name="Прямая соединительная линия 511"/>
            <p:cNvCxnSpPr>
              <a:stCxn id="509" idx="6"/>
              <a:endCxn id="511" idx="2"/>
            </p:cNvCxnSpPr>
            <p:nvPr/>
          </p:nvCxnSpPr>
          <p:spPr>
            <a:xfrm rot="16200000" flipH="1">
              <a:off x="2871981" y="3082005"/>
              <a:ext cx="106539" cy="4369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3" name="Прямая соединительная линия 512"/>
            <p:cNvCxnSpPr>
              <a:stCxn id="509" idx="4"/>
              <a:endCxn id="508" idx="0"/>
            </p:cNvCxnSpPr>
            <p:nvPr/>
          </p:nvCxnSpPr>
          <p:spPr>
            <a:xfrm rot="10800000" flipV="1">
              <a:off x="2836260" y="3046285"/>
              <a:ext cx="35102" cy="4369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4" name="Прямая соединительная линия 513"/>
            <p:cNvCxnSpPr>
              <a:stCxn id="511" idx="3"/>
              <a:endCxn id="508" idx="7"/>
            </p:cNvCxnSpPr>
            <p:nvPr/>
          </p:nvCxnSpPr>
          <p:spPr>
            <a:xfrm rot="16200000" flipV="1">
              <a:off x="2856848" y="3090789"/>
              <a:ext cx="65364" cy="9756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5" name="Прямая соединительная линия 514"/>
            <p:cNvCxnSpPr>
              <a:stCxn id="508" idx="3"/>
              <a:endCxn id="507" idx="7"/>
            </p:cNvCxnSpPr>
            <p:nvPr/>
          </p:nvCxnSpPr>
          <p:spPr>
            <a:xfrm rot="16200000" flipH="1" flipV="1">
              <a:off x="2743615" y="3055070"/>
              <a:ext cx="6077" cy="9756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6" name="Прямая соединительная линия 515"/>
            <p:cNvCxnSpPr>
              <a:stCxn id="507" idx="1"/>
              <a:endCxn id="494" idx="3"/>
            </p:cNvCxnSpPr>
            <p:nvPr/>
          </p:nvCxnSpPr>
          <p:spPr>
            <a:xfrm rot="16200000" flipV="1">
              <a:off x="2562578" y="2965519"/>
              <a:ext cx="159092" cy="7225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7" name="Прямая соединительная линия 516"/>
            <p:cNvCxnSpPr>
              <a:stCxn id="494" idx="5"/>
              <a:endCxn id="506" idx="6"/>
            </p:cNvCxnSpPr>
            <p:nvPr/>
          </p:nvCxnSpPr>
          <p:spPr>
            <a:xfrm rot="16200000" flipV="1">
              <a:off x="2465336" y="2774270"/>
              <a:ext cx="126925" cy="10804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8" name="Прямая соединительная линия 517"/>
            <p:cNvCxnSpPr>
              <a:stCxn id="506" idx="2"/>
              <a:endCxn id="505" idx="5"/>
            </p:cNvCxnSpPr>
            <p:nvPr/>
          </p:nvCxnSpPr>
          <p:spPr>
            <a:xfrm rot="16200000" flipV="1">
              <a:off x="2329984" y="2611448"/>
              <a:ext cx="173488" cy="6060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9" name="Прямая соединительная линия 518"/>
            <p:cNvCxnSpPr>
              <a:stCxn id="505" idx="5"/>
              <a:endCxn id="504" idx="0"/>
            </p:cNvCxnSpPr>
            <p:nvPr/>
          </p:nvCxnSpPr>
          <p:spPr>
            <a:xfrm rot="5400000">
              <a:off x="2272420" y="2618780"/>
              <a:ext cx="177783" cy="5023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0" name="Прямая соединительная линия 519"/>
            <p:cNvCxnSpPr>
              <a:stCxn id="504" idx="5"/>
              <a:endCxn id="503" idx="1"/>
            </p:cNvCxnSpPr>
            <p:nvPr/>
          </p:nvCxnSpPr>
          <p:spPr>
            <a:xfrm rot="16200000" flipH="1">
              <a:off x="2269246" y="2815061"/>
              <a:ext cx="97560" cy="607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1" name="Прямая соединительная линия 520"/>
            <p:cNvCxnSpPr>
              <a:stCxn id="501" idx="5"/>
              <a:endCxn id="502" idx="1"/>
            </p:cNvCxnSpPr>
            <p:nvPr/>
          </p:nvCxnSpPr>
          <p:spPr>
            <a:xfrm rot="16200000" flipH="1">
              <a:off x="2276598" y="3100813"/>
              <a:ext cx="97562" cy="607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2" name="Прямая соединительная линия 521"/>
            <p:cNvCxnSpPr>
              <a:stCxn id="501" idx="1"/>
              <a:endCxn id="503" idx="5"/>
            </p:cNvCxnSpPr>
            <p:nvPr/>
          </p:nvCxnSpPr>
          <p:spPr>
            <a:xfrm rot="16200000" flipV="1">
              <a:off x="2272923" y="2954261"/>
              <a:ext cx="97561" cy="1342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7" name="Прямая соединительная линия 556"/>
            <p:cNvCxnSpPr>
              <a:stCxn id="500" idx="1"/>
              <a:endCxn id="502" idx="5"/>
            </p:cNvCxnSpPr>
            <p:nvPr/>
          </p:nvCxnSpPr>
          <p:spPr>
            <a:xfrm rot="5400000" flipH="1" flipV="1">
              <a:off x="2272922" y="3246089"/>
              <a:ext cx="97561" cy="127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8" name="Прямая соединительная линия 557"/>
            <p:cNvCxnSpPr>
              <a:stCxn id="499" idx="1"/>
              <a:endCxn id="500" idx="5"/>
            </p:cNvCxnSpPr>
            <p:nvPr/>
          </p:nvCxnSpPr>
          <p:spPr>
            <a:xfrm rot="16200000" flipV="1">
              <a:off x="2126369" y="3529443"/>
              <a:ext cx="383313" cy="607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9" name="Прямая соединительная линия 558"/>
            <p:cNvCxnSpPr>
              <a:stCxn id="499" idx="6"/>
              <a:endCxn id="496" idx="2"/>
            </p:cNvCxnSpPr>
            <p:nvPr/>
          </p:nvCxnSpPr>
          <p:spPr>
            <a:xfrm rot="16200000" flipH="1">
              <a:off x="2264756" y="3832103"/>
              <a:ext cx="177977" cy="4369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0" name="Прямая соединительная линия 559"/>
            <p:cNvCxnSpPr>
              <a:stCxn id="496" idx="6"/>
              <a:endCxn id="488" idx="7"/>
            </p:cNvCxnSpPr>
            <p:nvPr/>
          </p:nvCxnSpPr>
          <p:spPr>
            <a:xfrm rot="5400000">
              <a:off x="2351348" y="4026783"/>
              <a:ext cx="99497" cy="448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1" name="Прямая соединительная линия 560"/>
            <p:cNvCxnSpPr>
              <a:stCxn id="486" idx="6"/>
              <a:endCxn id="487" idx="2"/>
            </p:cNvCxnSpPr>
            <p:nvPr/>
          </p:nvCxnSpPr>
          <p:spPr>
            <a:xfrm rot="16200000" flipV="1">
              <a:off x="2274359" y="4125666"/>
              <a:ext cx="83843" cy="9500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0" name="Прямая соединительная линия 579"/>
            <p:cNvCxnSpPr>
              <a:stCxn id="487" idx="7"/>
              <a:endCxn id="498" idx="5"/>
            </p:cNvCxnSpPr>
            <p:nvPr/>
          </p:nvCxnSpPr>
          <p:spPr>
            <a:xfrm rot="16200000" flipV="1">
              <a:off x="2200134" y="4027183"/>
              <a:ext cx="99261" cy="1242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1" name="Прямая соединительная линия 580"/>
            <p:cNvCxnSpPr>
              <a:stCxn id="498" idx="7"/>
              <a:endCxn id="496" idx="3"/>
            </p:cNvCxnSpPr>
            <p:nvPr/>
          </p:nvCxnSpPr>
          <p:spPr>
            <a:xfrm rot="5400000" flipH="1" flipV="1">
              <a:off x="2314987" y="3912327"/>
              <a:ext cx="6076" cy="9756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3" name="Прямая соединительная линия 582"/>
            <p:cNvCxnSpPr>
              <a:stCxn id="488" idx="3"/>
              <a:endCxn id="486" idx="7"/>
            </p:cNvCxnSpPr>
            <p:nvPr/>
          </p:nvCxnSpPr>
          <p:spPr>
            <a:xfrm rot="5400000">
              <a:off x="2351498" y="4168547"/>
              <a:ext cx="76434" cy="393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4" name="Группа 368"/>
          <p:cNvGrpSpPr/>
          <p:nvPr/>
        </p:nvGrpSpPr>
        <p:grpSpPr>
          <a:xfrm rot="350356">
            <a:off x="2043163" y="3629051"/>
            <a:ext cx="1251149" cy="1311341"/>
            <a:chOff x="1651719" y="4152057"/>
            <a:chExt cx="1484928" cy="1556366"/>
          </a:xfrm>
        </p:grpSpPr>
        <p:cxnSp>
          <p:nvCxnSpPr>
            <p:cNvPr id="582" name="Прямая соединительная линия 581"/>
            <p:cNvCxnSpPr>
              <a:stCxn id="601" idx="7"/>
              <a:endCxn id="615" idx="3"/>
            </p:cNvCxnSpPr>
            <p:nvPr/>
          </p:nvCxnSpPr>
          <p:spPr>
            <a:xfrm rot="5400000" flipH="1" flipV="1">
              <a:off x="2431189" y="4681845"/>
              <a:ext cx="83228" cy="502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96" name="8-конечная звезда 595"/>
            <p:cNvSpPr/>
            <p:nvPr/>
          </p:nvSpPr>
          <p:spPr>
            <a:xfrm rot="19358116">
              <a:off x="2727626" y="5227964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97" name="8-конечная звезда 596"/>
            <p:cNvSpPr/>
            <p:nvPr/>
          </p:nvSpPr>
          <p:spPr>
            <a:xfrm rot="19358116">
              <a:off x="2513311" y="4656460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98" name="8-конечная звезда 597"/>
            <p:cNvSpPr/>
            <p:nvPr/>
          </p:nvSpPr>
          <p:spPr>
            <a:xfrm rot="19358116">
              <a:off x="1792510" y="4439978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99" name="8-конечная звезда 598"/>
            <p:cNvSpPr/>
            <p:nvPr/>
          </p:nvSpPr>
          <p:spPr>
            <a:xfrm rot="19358116">
              <a:off x="2011077" y="4654291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00" name="8-конечная звезда 599"/>
            <p:cNvSpPr/>
            <p:nvPr/>
          </p:nvSpPr>
          <p:spPr>
            <a:xfrm rot="19358116">
              <a:off x="1939639" y="458285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01" name="8-конечная звезда 600"/>
            <p:cNvSpPr/>
            <p:nvPr/>
          </p:nvSpPr>
          <p:spPr>
            <a:xfrm rot="19358116">
              <a:off x="2439706" y="4725730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04" name="8-конечная звезда 603"/>
            <p:cNvSpPr/>
            <p:nvPr/>
          </p:nvSpPr>
          <p:spPr>
            <a:xfrm rot="19358116">
              <a:off x="1725325" y="4297100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05" name="8-конечная звезда 604"/>
            <p:cNvSpPr/>
            <p:nvPr/>
          </p:nvSpPr>
          <p:spPr>
            <a:xfrm rot="19358116">
              <a:off x="2584751" y="4870774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06" name="8-конечная звезда 605"/>
            <p:cNvSpPr/>
            <p:nvPr/>
          </p:nvSpPr>
          <p:spPr>
            <a:xfrm rot="19358116">
              <a:off x="3082647" y="565442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08" name="8-конечная звезда 607"/>
            <p:cNvSpPr/>
            <p:nvPr/>
          </p:nvSpPr>
          <p:spPr>
            <a:xfrm rot="19358116">
              <a:off x="1651719" y="4152057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09" name="8-конечная звезда 608"/>
            <p:cNvSpPr/>
            <p:nvPr/>
          </p:nvSpPr>
          <p:spPr>
            <a:xfrm rot="19358116">
              <a:off x="1723156" y="4509245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10" name="8-конечная звезда 609"/>
            <p:cNvSpPr/>
            <p:nvPr/>
          </p:nvSpPr>
          <p:spPr>
            <a:xfrm rot="19358116">
              <a:off x="1723157" y="4580683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11" name="8-конечная звезда 610"/>
            <p:cNvSpPr/>
            <p:nvPr/>
          </p:nvSpPr>
          <p:spPr>
            <a:xfrm rot="19358116">
              <a:off x="1662603" y="4305817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12" name="8-конечная звезда 611"/>
            <p:cNvSpPr/>
            <p:nvPr/>
          </p:nvSpPr>
          <p:spPr>
            <a:xfrm rot="19358116">
              <a:off x="2008909" y="4294931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13" name="8-конечная звезда 612"/>
            <p:cNvSpPr/>
            <p:nvPr/>
          </p:nvSpPr>
          <p:spPr>
            <a:xfrm rot="19358116">
              <a:off x="2151783" y="4294932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14" name="8-конечная звезда 613"/>
            <p:cNvSpPr/>
            <p:nvPr/>
          </p:nvSpPr>
          <p:spPr>
            <a:xfrm rot="19358116">
              <a:off x="2151785" y="4580684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15" name="8-конечная звезда 614"/>
            <p:cNvSpPr/>
            <p:nvPr/>
          </p:nvSpPr>
          <p:spPr>
            <a:xfrm rot="19358116">
              <a:off x="2456583" y="4599732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16" name="8-конечная звезда 615"/>
            <p:cNvSpPr/>
            <p:nvPr/>
          </p:nvSpPr>
          <p:spPr>
            <a:xfrm rot="19358116">
              <a:off x="2366098" y="4866436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17" name="8-конечная звезда 616"/>
            <p:cNvSpPr/>
            <p:nvPr/>
          </p:nvSpPr>
          <p:spPr>
            <a:xfrm rot="19358116">
              <a:off x="2305545" y="5080751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18" name="8-конечная звезда 617"/>
            <p:cNvSpPr/>
            <p:nvPr/>
          </p:nvSpPr>
          <p:spPr>
            <a:xfrm rot="19358116">
              <a:off x="2866164" y="5509377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619" name="Прямая соединительная линия 618"/>
            <p:cNvCxnSpPr>
              <a:stCxn id="614" idx="7"/>
              <a:endCxn id="613" idx="3"/>
            </p:cNvCxnSpPr>
            <p:nvPr/>
          </p:nvCxnSpPr>
          <p:spPr>
            <a:xfrm rot="16200000" flipV="1">
              <a:off x="2051917" y="4456537"/>
              <a:ext cx="242934" cy="574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0" name="Прямая соединительная линия 619"/>
            <p:cNvCxnSpPr>
              <a:stCxn id="615" idx="2"/>
              <a:endCxn id="597" idx="7"/>
            </p:cNvCxnSpPr>
            <p:nvPr/>
          </p:nvCxnSpPr>
          <p:spPr>
            <a:xfrm rot="16200000" flipH="1">
              <a:off x="2511530" y="4618261"/>
              <a:ext cx="18249" cy="5872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1" name="Прямая соединительная линия 620"/>
            <p:cNvCxnSpPr>
              <a:stCxn id="605" idx="7"/>
              <a:endCxn id="597" idx="2"/>
            </p:cNvCxnSpPr>
            <p:nvPr/>
          </p:nvCxnSpPr>
          <p:spPr>
            <a:xfrm rot="16200000" flipV="1">
              <a:off x="2515190" y="4764796"/>
              <a:ext cx="156451" cy="5608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2" name="Прямая соединительная линия 621"/>
            <p:cNvCxnSpPr>
              <a:stCxn id="596" idx="7"/>
              <a:endCxn id="605" idx="2"/>
            </p:cNvCxnSpPr>
            <p:nvPr/>
          </p:nvCxnSpPr>
          <p:spPr>
            <a:xfrm rot="16200000" flipV="1">
              <a:off x="2550910" y="5014830"/>
              <a:ext cx="299327" cy="12751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3" name="Прямая соединительная линия 622"/>
            <p:cNvCxnSpPr>
              <a:stCxn id="596" idx="5"/>
              <a:endCxn id="617" idx="2"/>
            </p:cNvCxnSpPr>
            <p:nvPr/>
          </p:nvCxnSpPr>
          <p:spPr>
            <a:xfrm rot="16200000" flipV="1">
              <a:off x="2465814" y="4993959"/>
              <a:ext cx="136541" cy="38766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4" name="Прямая соединительная линия 623"/>
            <p:cNvCxnSpPr>
              <a:stCxn id="618" idx="2"/>
              <a:endCxn id="606" idx="7"/>
            </p:cNvCxnSpPr>
            <p:nvPr/>
          </p:nvCxnSpPr>
          <p:spPr>
            <a:xfrm rot="16200000" flipH="1">
              <a:off x="2953794" y="5495222"/>
              <a:ext cx="106518" cy="21236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5" name="Прямая соединительная линия 624"/>
            <p:cNvCxnSpPr>
              <a:stCxn id="596" idx="2"/>
              <a:endCxn id="618" idx="6"/>
            </p:cNvCxnSpPr>
            <p:nvPr/>
          </p:nvCxnSpPr>
          <p:spPr>
            <a:xfrm rot="16200000" flipH="1">
              <a:off x="2713325" y="5352479"/>
              <a:ext cx="227695" cy="9496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3" name="Прямая соединительная линия 642"/>
            <p:cNvCxnSpPr>
              <a:stCxn id="613" idx="5"/>
              <a:endCxn id="612" idx="1"/>
            </p:cNvCxnSpPr>
            <p:nvPr/>
          </p:nvCxnSpPr>
          <p:spPr>
            <a:xfrm rot="16200000" flipH="1" flipV="1">
              <a:off x="2099076" y="4266503"/>
              <a:ext cx="5739" cy="10005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4" name="Прямая соединительная линия 643"/>
            <p:cNvCxnSpPr>
              <a:stCxn id="616" idx="5"/>
              <a:endCxn id="614" idx="2"/>
            </p:cNvCxnSpPr>
            <p:nvPr/>
          </p:nvCxnSpPr>
          <p:spPr>
            <a:xfrm rot="16200000" flipV="1">
              <a:off x="2143535" y="4662411"/>
              <a:ext cx="265715" cy="17979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5" name="Прямая соединительная линия 644"/>
            <p:cNvCxnSpPr>
              <a:stCxn id="616" idx="7"/>
              <a:endCxn id="601" idx="4"/>
            </p:cNvCxnSpPr>
            <p:nvPr/>
          </p:nvCxnSpPr>
          <p:spPr>
            <a:xfrm rot="5400000" flipH="1" flipV="1">
              <a:off x="2369152" y="4790533"/>
              <a:ext cx="97511" cy="5467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6" name="Прямая соединительная линия 645"/>
            <p:cNvCxnSpPr>
              <a:stCxn id="605" idx="6"/>
              <a:endCxn id="601" idx="2"/>
            </p:cNvCxnSpPr>
            <p:nvPr/>
          </p:nvCxnSpPr>
          <p:spPr>
            <a:xfrm rot="16200000" flipV="1">
              <a:off x="2488673" y="4768608"/>
              <a:ext cx="103234" cy="11439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8" name="Прямая соединительная линия 657"/>
            <p:cNvCxnSpPr>
              <a:stCxn id="600" idx="7"/>
              <a:endCxn id="612" idx="3"/>
            </p:cNvCxnSpPr>
            <p:nvPr/>
          </p:nvCxnSpPr>
          <p:spPr>
            <a:xfrm rot="5400000" flipH="1" flipV="1">
              <a:off x="1876356" y="4431810"/>
              <a:ext cx="245152" cy="5741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9" name="Прямая соединительная линия 658"/>
            <p:cNvCxnSpPr>
              <a:stCxn id="609" idx="3"/>
              <a:endCxn id="610" idx="7"/>
            </p:cNvCxnSpPr>
            <p:nvPr/>
          </p:nvCxnSpPr>
          <p:spPr>
            <a:xfrm rot="16200000" flipH="1">
              <a:off x="1730446" y="4563693"/>
              <a:ext cx="28620" cy="574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0" name="Прямая соединительная линия 659"/>
            <p:cNvCxnSpPr>
              <a:stCxn id="599" idx="1"/>
              <a:endCxn id="614" idx="4"/>
            </p:cNvCxnSpPr>
            <p:nvPr/>
          </p:nvCxnSpPr>
          <p:spPr>
            <a:xfrm rot="5400000" flipH="1" flipV="1">
              <a:off x="2075785" y="4604446"/>
              <a:ext cx="69485" cy="9138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7" name="Прямая соединительная линия 666"/>
            <p:cNvCxnSpPr>
              <a:stCxn id="611" idx="6"/>
              <a:endCxn id="608" idx="3"/>
            </p:cNvCxnSpPr>
            <p:nvPr/>
          </p:nvCxnSpPr>
          <p:spPr>
            <a:xfrm rot="16200000" flipV="1">
              <a:off x="1613180" y="4252335"/>
              <a:ext cx="115184" cy="64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8" name="Прямая соединительная линия 667"/>
            <p:cNvCxnSpPr>
              <a:stCxn id="612" idx="4"/>
              <a:endCxn id="598" idx="0"/>
            </p:cNvCxnSpPr>
            <p:nvPr/>
          </p:nvCxnSpPr>
          <p:spPr>
            <a:xfrm rot="10800000" flipV="1">
              <a:off x="1840970" y="4329640"/>
              <a:ext cx="172373" cy="12095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9" name="Прямая соединительная линия 668"/>
            <p:cNvCxnSpPr>
              <a:stCxn id="609" idx="0"/>
              <a:endCxn id="598" idx="4"/>
            </p:cNvCxnSpPr>
            <p:nvPr/>
          </p:nvCxnSpPr>
          <p:spPr>
            <a:xfrm flipV="1">
              <a:off x="1761923" y="4483364"/>
              <a:ext cx="36128" cy="3437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0" name="Прямая соединительная линия 669"/>
            <p:cNvCxnSpPr>
              <a:stCxn id="612" idx="5"/>
              <a:endCxn id="604" idx="1"/>
            </p:cNvCxnSpPr>
            <p:nvPr/>
          </p:nvCxnSpPr>
          <p:spPr>
            <a:xfrm rot="16200000" flipH="1" flipV="1">
              <a:off x="1887080" y="4205667"/>
              <a:ext cx="14026" cy="23001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1" name="Прямая соединительная линия 670"/>
            <p:cNvCxnSpPr>
              <a:stCxn id="599" idx="6"/>
              <a:endCxn id="600" idx="2"/>
            </p:cNvCxnSpPr>
            <p:nvPr/>
          </p:nvCxnSpPr>
          <p:spPr>
            <a:xfrm rot="16200000" flipV="1">
              <a:off x="1988098" y="4626239"/>
              <a:ext cx="28520" cy="3866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9" name="Прямая соединительная линия 688"/>
            <p:cNvCxnSpPr>
              <a:stCxn id="604" idx="4"/>
              <a:endCxn id="611" idx="1"/>
            </p:cNvCxnSpPr>
            <p:nvPr/>
          </p:nvCxnSpPr>
          <p:spPr>
            <a:xfrm rot="10800000">
              <a:off x="1705612" y="4330288"/>
              <a:ext cx="25254" cy="1019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2" name="Прямая соединительная линия 701"/>
            <p:cNvCxnSpPr>
              <a:stCxn id="614" idx="7"/>
              <a:endCxn id="612" idx="2"/>
            </p:cNvCxnSpPr>
            <p:nvPr/>
          </p:nvCxnSpPr>
          <p:spPr>
            <a:xfrm rot="16200000" flipV="1">
              <a:off x="1986349" y="4390968"/>
              <a:ext cx="247177" cy="13263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5" name="Группа 369"/>
          <p:cNvGrpSpPr/>
          <p:nvPr/>
        </p:nvGrpSpPr>
        <p:grpSpPr>
          <a:xfrm rot="685832">
            <a:off x="2593716" y="4710567"/>
            <a:ext cx="841399" cy="642815"/>
            <a:chOff x="2413837" y="5296478"/>
            <a:chExt cx="1002232" cy="765689"/>
          </a:xfrm>
        </p:grpSpPr>
        <p:sp>
          <p:nvSpPr>
            <p:cNvPr id="710" name="8-конечная звезда 709"/>
            <p:cNvSpPr/>
            <p:nvPr/>
          </p:nvSpPr>
          <p:spPr>
            <a:xfrm rot="19358116">
              <a:off x="2413837" y="5296478"/>
              <a:ext cx="72000" cy="72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11" name="8-конечная звезда 710"/>
            <p:cNvSpPr/>
            <p:nvPr/>
          </p:nvSpPr>
          <p:spPr>
            <a:xfrm rot="19358116">
              <a:off x="2472786" y="5648186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12" name="8-конечная звезда 711"/>
            <p:cNvSpPr/>
            <p:nvPr/>
          </p:nvSpPr>
          <p:spPr>
            <a:xfrm rot="19358116">
              <a:off x="2439705" y="5440110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13" name="8-конечная звезда 712"/>
            <p:cNvSpPr/>
            <p:nvPr/>
          </p:nvSpPr>
          <p:spPr>
            <a:xfrm rot="19358116">
              <a:off x="2511143" y="5368671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14" name="8-конечная звезда 713"/>
            <p:cNvSpPr/>
            <p:nvPr/>
          </p:nvSpPr>
          <p:spPr>
            <a:xfrm rot="19358116">
              <a:off x="2651850" y="5866569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15" name="8-конечная звезда 714"/>
            <p:cNvSpPr/>
            <p:nvPr/>
          </p:nvSpPr>
          <p:spPr>
            <a:xfrm rot="19358116">
              <a:off x="2804250" y="6018967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16" name="8-конечная звезда 715"/>
            <p:cNvSpPr/>
            <p:nvPr/>
          </p:nvSpPr>
          <p:spPr>
            <a:xfrm rot="19358116">
              <a:off x="2877049" y="6009445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17" name="8-конечная звезда 716"/>
            <p:cNvSpPr/>
            <p:nvPr/>
          </p:nvSpPr>
          <p:spPr>
            <a:xfrm rot="19358116">
              <a:off x="3151917" y="5938005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18" name="8-конечная звезда 717"/>
            <p:cNvSpPr/>
            <p:nvPr/>
          </p:nvSpPr>
          <p:spPr>
            <a:xfrm rot="19358116">
              <a:off x="2734173" y="5734577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19" name="8-конечная звезда 718"/>
            <p:cNvSpPr/>
            <p:nvPr/>
          </p:nvSpPr>
          <p:spPr>
            <a:xfrm rot="19358116">
              <a:off x="2794727" y="5652255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20" name="8-конечная звезда 719"/>
            <p:cNvSpPr/>
            <p:nvPr/>
          </p:nvSpPr>
          <p:spPr>
            <a:xfrm rot="19358116">
              <a:off x="3304648" y="5913195"/>
              <a:ext cx="43199" cy="4319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21" name="8-конечная звезда 720"/>
            <p:cNvSpPr/>
            <p:nvPr/>
          </p:nvSpPr>
          <p:spPr>
            <a:xfrm rot="19358116">
              <a:off x="3358469" y="5729846"/>
              <a:ext cx="57600" cy="576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22" name="8-конечная звезда 721"/>
            <p:cNvSpPr/>
            <p:nvPr/>
          </p:nvSpPr>
          <p:spPr>
            <a:xfrm rot="19358116">
              <a:off x="2651851" y="5509377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723" name="Прямая соединительная линия 722"/>
            <p:cNvCxnSpPr>
              <a:stCxn id="711" idx="2"/>
              <a:endCxn id="718" idx="6"/>
            </p:cNvCxnSpPr>
            <p:nvPr/>
          </p:nvCxnSpPr>
          <p:spPr>
            <a:xfrm rot="15514168" flipH="1">
              <a:off x="2586212" y="5611025"/>
              <a:ext cx="86411" cy="21360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4" name="Прямая соединительная линия 723"/>
            <p:cNvCxnSpPr>
              <a:stCxn id="718" idx="4"/>
              <a:endCxn id="714" idx="0"/>
            </p:cNvCxnSpPr>
            <p:nvPr/>
          </p:nvCxnSpPr>
          <p:spPr>
            <a:xfrm rot="10800000" flipV="1">
              <a:off x="2690618" y="5769286"/>
              <a:ext cx="47989" cy="10577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5" name="Прямая соединительная линия 724"/>
            <p:cNvCxnSpPr>
              <a:stCxn id="719" idx="3"/>
              <a:endCxn id="718" idx="0"/>
            </p:cNvCxnSpPr>
            <p:nvPr/>
          </p:nvCxnSpPr>
          <p:spPr>
            <a:xfrm rot="5400000">
              <a:off x="2769297" y="5698908"/>
              <a:ext cx="47804" cy="4051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6" name="Прямая соединительная линия 725"/>
            <p:cNvCxnSpPr>
              <a:stCxn id="717" idx="6"/>
              <a:endCxn id="719" idx="3"/>
            </p:cNvCxnSpPr>
            <p:nvPr/>
          </p:nvCxnSpPr>
          <p:spPr>
            <a:xfrm rot="16200000" flipV="1">
              <a:off x="2863346" y="5645375"/>
              <a:ext cx="247174" cy="34695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7" name="Прямая соединительная линия 726"/>
            <p:cNvCxnSpPr>
              <a:stCxn id="716" idx="1"/>
              <a:endCxn id="715" idx="1"/>
            </p:cNvCxnSpPr>
            <p:nvPr/>
          </p:nvCxnSpPr>
          <p:spPr>
            <a:xfrm rot="5400000">
              <a:off x="2878898" y="6002277"/>
              <a:ext cx="9522" cy="7279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8" name="Прямая соединительная линия 727"/>
            <p:cNvCxnSpPr>
              <a:stCxn id="717" idx="5"/>
              <a:endCxn id="716" idx="1"/>
            </p:cNvCxnSpPr>
            <p:nvPr/>
          </p:nvCxnSpPr>
          <p:spPr>
            <a:xfrm rot="16200000" flipH="1" flipV="1">
              <a:off x="2997493" y="5879300"/>
              <a:ext cx="77180" cy="23205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9" name="Прямая соединительная линия 728"/>
            <p:cNvCxnSpPr>
              <a:stCxn id="717" idx="1"/>
              <a:endCxn id="720" idx="5"/>
            </p:cNvCxnSpPr>
            <p:nvPr/>
          </p:nvCxnSpPr>
          <p:spPr>
            <a:xfrm rot="4714168" flipH="1" flipV="1">
              <a:off x="3245800" y="5890305"/>
              <a:ext cx="8162" cy="11378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30" name="Прямая соединительная линия 729"/>
            <p:cNvCxnSpPr>
              <a:stCxn id="720" idx="0"/>
              <a:endCxn id="721" idx="3"/>
            </p:cNvCxnSpPr>
            <p:nvPr/>
          </p:nvCxnSpPr>
          <p:spPr>
            <a:xfrm rot="20914168" flipV="1">
              <a:off x="3330485" y="5792491"/>
              <a:ext cx="65886" cy="12389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5" name="Прямая соединительная линия 754"/>
            <p:cNvCxnSpPr>
              <a:stCxn id="722" idx="6"/>
              <a:endCxn id="713" idx="2"/>
            </p:cNvCxnSpPr>
            <p:nvPr/>
          </p:nvCxnSpPr>
          <p:spPr>
            <a:xfrm rot="16200000" flipV="1">
              <a:off x="2559096" y="5412563"/>
              <a:ext cx="96680" cy="10581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6" name="Прямая соединительная линия 755"/>
            <p:cNvCxnSpPr>
              <a:stCxn id="713" idx="6"/>
              <a:endCxn id="710" idx="1"/>
            </p:cNvCxnSpPr>
            <p:nvPr/>
          </p:nvCxnSpPr>
          <p:spPr>
            <a:xfrm rot="16200000" flipV="1">
              <a:off x="2485163" y="5337617"/>
              <a:ext cx="36951" cy="3623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7" name="Прямая соединительная линия 756"/>
            <p:cNvCxnSpPr>
              <a:stCxn id="713" idx="4"/>
              <a:endCxn id="712" idx="0"/>
            </p:cNvCxnSpPr>
            <p:nvPr/>
          </p:nvCxnSpPr>
          <p:spPr>
            <a:xfrm rot="10800000" flipV="1">
              <a:off x="2488164" y="5412056"/>
              <a:ext cx="28520" cy="3866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8" name="Прямая соединительная линия 757"/>
            <p:cNvCxnSpPr>
              <a:stCxn id="712" idx="1"/>
              <a:endCxn id="722" idx="5"/>
            </p:cNvCxnSpPr>
            <p:nvPr/>
          </p:nvCxnSpPr>
          <p:spPr>
            <a:xfrm rot="16200000" flipH="1">
              <a:off x="2544049" y="5420114"/>
              <a:ext cx="57410" cy="15857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9" name="Прямая соединительная линия 758"/>
            <p:cNvCxnSpPr>
              <a:stCxn id="719" idx="6"/>
              <a:endCxn id="722" idx="2"/>
            </p:cNvCxnSpPr>
            <p:nvPr/>
          </p:nvCxnSpPr>
          <p:spPr>
            <a:xfrm rot="16200000" flipV="1">
              <a:off x="2690617" y="5544087"/>
              <a:ext cx="108544" cy="11665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6" name="Группа 509"/>
          <p:cNvGrpSpPr/>
          <p:nvPr/>
        </p:nvGrpSpPr>
        <p:grpSpPr>
          <a:xfrm rot="646126">
            <a:off x="5834525" y="4770199"/>
            <a:ext cx="498363" cy="696528"/>
            <a:chOff x="6580153" y="4869462"/>
            <a:chExt cx="599174" cy="837425"/>
          </a:xfrm>
        </p:grpSpPr>
        <p:sp>
          <p:nvSpPr>
            <p:cNvPr id="523" name="8-конечная звезда 522"/>
            <p:cNvSpPr/>
            <p:nvPr/>
          </p:nvSpPr>
          <p:spPr>
            <a:xfrm rot="1262594">
              <a:off x="6980055" y="4869462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24" name="8-конечная звезда 523"/>
            <p:cNvSpPr/>
            <p:nvPr/>
          </p:nvSpPr>
          <p:spPr>
            <a:xfrm rot="1262594">
              <a:off x="6581737" y="5081547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25" name="8-конечная звезда 524"/>
            <p:cNvSpPr/>
            <p:nvPr/>
          </p:nvSpPr>
          <p:spPr>
            <a:xfrm rot="1262594">
              <a:off x="6580153" y="5365720"/>
              <a:ext cx="53999" cy="5399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26" name="8-конечная звезда 525"/>
            <p:cNvSpPr/>
            <p:nvPr/>
          </p:nvSpPr>
          <p:spPr>
            <a:xfrm rot="1262594">
              <a:off x="7125328" y="5190401"/>
              <a:ext cx="53999" cy="5399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27" name="8-конечная звезда 526"/>
            <p:cNvSpPr/>
            <p:nvPr/>
          </p:nvSpPr>
          <p:spPr>
            <a:xfrm rot="1262594">
              <a:off x="6950246" y="5660087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528" name="Прямая соединительная линия 527"/>
            <p:cNvCxnSpPr>
              <a:stCxn id="526" idx="5"/>
              <a:endCxn id="523" idx="1"/>
            </p:cNvCxnSpPr>
            <p:nvPr/>
          </p:nvCxnSpPr>
          <p:spPr>
            <a:xfrm rot="15553874" flipV="1">
              <a:off x="6944340" y="5029646"/>
              <a:ext cx="278287" cy="6490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9" name="Прямая соединительная линия 528"/>
            <p:cNvCxnSpPr>
              <a:stCxn id="525" idx="0"/>
              <a:endCxn id="523" idx="2"/>
            </p:cNvCxnSpPr>
            <p:nvPr/>
          </p:nvCxnSpPr>
          <p:spPr>
            <a:xfrm rot="20953874" flipV="1">
              <a:off x="6591665" y="4970662"/>
              <a:ext cx="449849" cy="39318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0" name="Прямая соединительная линия 529"/>
            <p:cNvCxnSpPr>
              <a:stCxn id="527" idx="4"/>
              <a:endCxn id="525" idx="1"/>
            </p:cNvCxnSpPr>
            <p:nvPr/>
          </p:nvCxnSpPr>
          <p:spPr>
            <a:xfrm rot="10153874">
              <a:off x="6645133" y="5388491"/>
              <a:ext cx="279661" cy="31550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1" name="Прямая соединительная линия 530"/>
            <p:cNvCxnSpPr>
              <a:stCxn id="525" idx="6"/>
              <a:endCxn id="524" idx="1"/>
            </p:cNvCxnSpPr>
            <p:nvPr/>
          </p:nvCxnSpPr>
          <p:spPr>
            <a:xfrm rot="5400000" flipH="1" flipV="1">
              <a:off x="6510090" y="5250319"/>
              <a:ext cx="223966" cy="1043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2" name="Прямая соединительная линия 531"/>
            <p:cNvCxnSpPr>
              <a:stCxn id="524" idx="7"/>
              <a:endCxn id="523" idx="3"/>
            </p:cNvCxnSpPr>
            <p:nvPr/>
          </p:nvCxnSpPr>
          <p:spPr>
            <a:xfrm rot="4753874" flipH="1" flipV="1">
              <a:off x="6753726" y="4823982"/>
              <a:ext cx="119140" cy="36784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7" name="Группа 535"/>
          <p:cNvGrpSpPr/>
          <p:nvPr/>
        </p:nvGrpSpPr>
        <p:grpSpPr>
          <a:xfrm rot="323258">
            <a:off x="4207812" y="4351490"/>
            <a:ext cx="1464746" cy="1601856"/>
            <a:chOff x="4505825" y="4720146"/>
            <a:chExt cx="1719437" cy="1760703"/>
          </a:xfrm>
        </p:grpSpPr>
        <p:cxnSp>
          <p:nvCxnSpPr>
            <p:cNvPr id="537" name="Прямая соединительная линия 536"/>
            <p:cNvCxnSpPr>
              <a:stCxn id="578" idx="0"/>
              <a:endCxn id="577" idx="2"/>
            </p:cNvCxnSpPr>
            <p:nvPr/>
          </p:nvCxnSpPr>
          <p:spPr>
            <a:xfrm flipV="1">
              <a:off x="6132291" y="5060439"/>
              <a:ext cx="29275" cy="5622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8" name="Прямая соединительная линия 537"/>
            <p:cNvCxnSpPr>
              <a:stCxn id="552" idx="6"/>
              <a:endCxn id="549" idx="1"/>
            </p:cNvCxnSpPr>
            <p:nvPr/>
          </p:nvCxnSpPr>
          <p:spPr>
            <a:xfrm rot="5076742" flipH="1" flipV="1">
              <a:off x="5488064" y="6252517"/>
              <a:ext cx="41011" cy="4910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9" name="Прямая соединительная линия 538"/>
            <p:cNvCxnSpPr>
              <a:stCxn id="544" idx="7"/>
              <a:endCxn id="543" idx="2"/>
            </p:cNvCxnSpPr>
            <p:nvPr/>
          </p:nvCxnSpPr>
          <p:spPr>
            <a:xfrm rot="5400000" flipH="1" flipV="1">
              <a:off x="5632598" y="5774212"/>
              <a:ext cx="249589" cy="25138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40" name="Прямая соединительная линия 539"/>
            <p:cNvCxnSpPr>
              <a:stCxn id="548" idx="3"/>
              <a:endCxn id="547" idx="6"/>
            </p:cNvCxnSpPr>
            <p:nvPr/>
          </p:nvCxnSpPr>
          <p:spPr>
            <a:xfrm rot="5400000">
              <a:off x="6031085" y="5887865"/>
              <a:ext cx="47329" cy="4852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41" name="8-конечная звезда 540"/>
            <p:cNvSpPr/>
            <p:nvPr/>
          </p:nvSpPr>
          <p:spPr>
            <a:xfrm rot="1262594">
              <a:off x="5438730" y="5367299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42" name="8-конечная звезда 541"/>
            <p:cNvSpPr/>
            <p:nvPr/>
          </p:nvSpPr>
          <p:spPr>
            <a:xfrm rot="1262594">
              <a:off x="5079960" y="5365721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43" name="8-конечная звезда 542"/>
            <p:cNvSpPr/>
            <p:nvPr/>
          </p:nvSpPr>
          <p:spPr>
            <a:xfrm rot="1262594">
              <a:off x="5865779" y="5722910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44" name="8-конечная звезда 543"/>
            <p:cNvSpPr/>
            <p:nvPr/>
          </p:nvSpPr>
          <p:spPr>
            <a:xfrm rot="1262594">
              <a:off x="5580026" y="6008661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45" name="8-конечная звезда 544"/>
            <p:cNvSpPr/>
            <p:nvPr/>
          </p:nvSpPr>
          <p:spPr>
            <a:xfrm rot="1262594">
              <a:off x="5079960" y="565147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46" name="8-конечная звезда 545"/>
            <p:cNvSpPr/>
            <p:nvPr/>
          </p:nvSpPr>
          <p:spPr>
            <a:xfrm rot="1262594">
              <a:off x="5316555" y="5816629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47" name="8-конечная звезда 546"/>
            <p:cNvSpPr/>
            <p:nvPr/>
          </p:nvSpPr>
          <p:spPr>
            <a:xfrm rot="1262594">
              <a:off x="6006023" y="5934592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48" name="8-конечная звезда 547"/>
            <p:cNvSpPr/>
            <p:nvPr/>
          </p:nvSpPr>
          <p:spPr>
            <a:xfrm rot="1262594">
              <a:off x="6077460" y="5863154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49" name="8-конечная звезда 548"/>
            <p:cNvSpPr/>
            <p:nvPr/>
          </p:nvSpPr>
          <p:spPr>
            <a:xfrm rot="1262594">
              <a:off x="5505958" y="6220344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50" name="8-конечная звезда 549"/>
            <p:cNvSpPr/>
            <p:nvPr/>
          </p:nvSpPr>
          <p:spPr>
            <a:xfrm rot="1262594">
              <a:off x="5635118" y="6360537"/>
              <a:ext cx="43200" cy="43201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51" name="8-конечная звезда 550"/>
            <p:cNvSpPr/>
            <p:nvPr/>
          </p:nvSpPr>
          <p:spPr>
            <a:xfrm rot="1262594">
              <a:off x="5552493" y="6319546"/>
              <a:ext cx="36001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52" name="8-конечная звезда 551"/>
            <p:cNvSpPr/>
            <p:nvPr/>
          </p:nvSpPr>
          <p:spPr>
            <a:xfrm rot="1262594">
              <a:off x="5453808" y="6298081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53" name="8-конечная звезда 552"/>
            <p:cNvSpPr/>
            <p:nvPr/>
          </p:nvSpPr>
          <p:spPr>
            <a:xfrm rot="1262594">
              <a:off x="5564030" y="6444849"/>
              <a:ext cx="36001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554" name="Прямая соединительная линия 553"/>
            <p:cNvCxnSpPr>
              <a:stCxn id="546" idx="4"/>
              <a:endCxn id="545" idx="0"/>
            </p:cNvCxnSpPr>
            <p:nvPr/>
          </p:nvCxnSpPr>
          <p:spPr>
            <a:xfrm rot="10800000">
              <a:off x="5132159" y="5688168"/>
              <a:ext cx="185596" cy="13999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5" name="Прямая соединительная линия 554"/>
            <p:cNvCxnSpPr>
              <a:stCxn id="546" idx="0"/>
              <a:endCxn id="544" idx="4"/>
            </p:cNvCxnSpPr>
            <p:nvPr/>
          </p:nvCxnSpPr>
          <p:spPr>
            <a:xfrm>
              <a:off x="5351355" y="5841092"/>
              <a:ext cx="230472" cy="18487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6" name="Прямая соединительная линия 555"/>
            <p:cNvCxnSpPr>
              <a:stCxn id="541" idx="7"/>
              <a:endCxn id="543" idx="5"/>
            </p:cNvCxnSpPr>
            <p:nvPr/>
          </p:nvCxnSpPr>
          <p:spPr>
            <a:xfrm rot="16200000" flipH="1">
              <a:off x="5521930" y="5365350"/>
              <a:ext cx="338693" cy="38107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2" name="Прямая соединительная линия 561"/>
            <p:cNvCxnSpPr>
              <a:stCxn id="543" idx="0"/>
              <a:endCxn id="548" idx="5"/>
            </p:cNvCxnSpPr>
            <p:nvPr/>
          </p:nvCxnSpPr>
          <p:spPr>
            <a:xfrm>
              <a:off x="5917978" y="5759605"/>
              <a:ext cx="170173" cy="10510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3" name="Прямая соединительная линия 562"/>
            <p:cNvCxnSpPr>
              <a:stCxn id="549" idx="6"/>
              <a:endCxn id="544" idx="2"/>
            </p:cNvCxnSpPr>
            <p:nvPr/>
          </p:nvCxnSpPr>
          <p:spPr>
            <a:xfrm rot="5400000" flipH="1" flipV="1">
              <a:off x="5483534" y="6107747"/>
              <a:ext cx="160684" cy="6691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4" name="Прямая соединительная линия 563"/>
            <p:cNvCxnSpPr>
              <a:stCxn id="545" idx="5"/>
              <a:endCxn id="542" idx="2"/>
            </p:cNvCxnSpPr>
            <p:nvPr/>
          </p:nvCxnSpPr>
          <p:spPr>
            <a:xfrm rot="5400000" flipH="1" flipV="1">
              <a:off x="4978692" y="5535226"/>
              <a:ext cx="235879" cy="126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5" name="Прямая соединительная линия 564"/>
            <p:cNvCxnSpPr>
              <a:stCxn id="541" idx="4"/>
              <a:endCxn id="542" idx="7"/>
            </p:cNvCxnSpPr>
            <p:nvPr/>
          </p:nvCxnSpPr>
          <p:spPr>
            <a:xfrm rot="10800000">
              <a:off x="5131635" y="5381759"/>
              <a:ext cx="309257" cy="630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6" name="Прямая соединительная линия 565"/>
            <p:cNvCxnSpPr>
              <a:stCxn id="541" idx="3"/>
              <a:endCxn id="545" idx="6"/>
            </p:cNvCxnSpPr>
            <p:nvPr/>
          </p:nvCxnSpPr>
          <p:spPr>
            <a:xfrm rot="5400000">
              <a:off x="5158880" y="5370631"/>
              <a:ext cx="240419" cy="32486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7" name="Прямая соединительная линия 566"/>
            <p:cNvCxnSpPr>
              <a:stCxn id="571" idx="4"/>
              <a:endCxn id="572" idx="0"/>
            </p:cNvCxnSpPr>
            <p:nvPr/>
          </p:nvCxnSpPr>
          <p:spPr>
            <a:xfrm rot="10800000">
              <a:off x="5826511" y="4816048"/>
              <a:ext cx="37837" cy="1198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8" name="Прямая соединительная линия 567"/>
            <p:cNvCxnSpPr>
              <a:stCxn id="553" idx="7"/>
              <a:endCxn id="550" idx="2"/>
            </p:cNvCxnSpPr>
            <p:nvPr/>
          </p:nvCxnSpPr>
          <p:spPr>
            <a:xfrm rot="5076742" flipH="1" flipV="1">
              <a:off x="5599433" y="6401401"/>
              <a:ext cx="48362" cy="5473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9" name="Прямая соединительная линия 568"/>
            <p:cNvCxnSpPr>
              <a:stCxn id="550" idx="5"/>
              <a:endCxn id="551" idx="0"/>
            </p:cNvCxnSpPr>
            <p:nvPr/>
          </p:nvCxnSpPr>
          <p:spPr>
            <a:xfrm rot="15876742" flipV="1">
              <a:off x="5605596" y="6323750"/>
              <a:ext cx="24422" cy="5883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0" name="Прямая соединительная линия 569"/>
            <p:cNvCxnSpPr>
              <a:stCxn id="551" idx="4"/>
              <a:endCxn id="552" idx="0"/>
            </p:cNvCxnSpPr>
            <p:nvPr/>
          </p:nvCxnSpPr>
          <p:spPr>
            <a:xfrm rot="10476742">
              <a:off x="5499277" y="6326951"/>
              <a:ext cx="54190" cy="694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71" name="8-конечная звезда 570"/>
            <p:cNvSpPr/>
            <p:nvPr/>
          </p:nvSpPr>
          <p:spPr>
            <a:xfrm rot="1262594">
              <a:off x="5863147" y="4816497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72" name="8-конечная звезда 571"/>
            <p:cNvSpPr/>
            <p:nvPr/>
          </p:nvSpPr>
          <p:spPr>
            <a:xfrm rot="1262594">
              <a:off x="5791710" y="4791585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73" name="8-конечная звезда 572"/>
            <p:cNvSpPr/>
            <p:nvPr/>
          </p:nvSpPr>
          <p:spPr>
            <a:xfrm rot="1262594">
              <a:off x="5863147" y="4720146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74" name="8-конечная звезда 573"/>
            <p:cNvSpPr/>
            <p:nvPr/>
          </p:nvSpPr>
          <p:spPr>
            <a:xfrm rot="1262594">
              <a:off x="5459431" y="5316563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75" name="8-конечная звезда 574"/>
            <p:cNvSpPr/>
            <p:nvPr/>
          </p:nvSpPr>
          <p:spPr>
            <a:xfrm rot="1262594">
              <a:off x="6006023" y="5648841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76" name="8-конечная звезда 575"/>
            <p:cNvSpPr/>
            <p:nvPr/>
          </p:nvSpPr>
          <p:spPr>
            <a:xfrm rot="1262594">
              <a:off x="6080094" y="4865654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77" name="8-конечная звезда 576"/>
            <p:cNvSpPr/>
            <p:nvPr/>
          </p:nvSpPr>
          <p:spPr>
            <a:xfrm rot="1262594">
              <a:off x="6140800" y="4997800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78" name="8-конечная звезда 577"/>
            <p:cNvSpPr/>
            <p:nvPr/>
          </p:nvSpPr>
          <p:spPr>
            <a:xfrm rot="1262594">
              <a:off x="6080092" y="5079969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79" name="8-конечная звезда 578"/>
            <p:cNvSpPr/>
            <p:nvPr/>
          </p:nvSpPr>
          <p:spPr>
            <a:xfrm rot="1262594">
              <a:off x="6171262" y="5237777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84" name="8-конечная звезда 583"/>
            <p:cNvSpPr/>
            <p:nvPr/>
          </p:nvSpPr>
          <p:spPr>
            <a:xfrm rot="1262594">
              <a:off x="5766815" y="5403699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85" name="8-конечная звезда 584"/>
            <p:cNvSpPr/>
            <p:nvPr/>
          </p:nvSpPr>
          <p:spPr>
            <a:xfrm rot="1262594">
              <a:off x="5959331" y="5544442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86" name="8-конечная звезда 585"/>
            <p:cNvSpPr/>
            <p:nvPr/>
          </p:nvSpPr>
          <p:spPr>
            <a:xfrm rot="1262594">
              <a:off x="5943696" y="5461650"/>
              <a:ext cx="64801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587" name="Прямая соединительная линия 586"/>
            <p:cNvCxnSpPr>
              <a:stCxn id="586" idx="6"/>
              <a:endCxn id="579" idx="2"/>
            </p:cNvCxnSpPr>
            <p:nvPr/>
          </p:nvCxnSpPr>
          <p:spPr>
            <a:xfrm rot="5076742" flipH="1" flipV="1">
              <a:off x="6010447" y="5268924"/>
              <a:ext cx="155536" cy="21593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8" name="Прямая соединительная линия 587"/>
            <p:cNvCxnSpPr>
              <a:stCxn id="575" idx="4"/>
              <a:endCxn id="585" idx="2"/>
            </p:cNvCxnSpPr>
            <p:nvPr/>
          </p:nvCxnSpPr>
          <p:spPr>
            <a:xfrm rot="10476742">
              <a:off x="5979263" y="5595410"/>
              <a:ext cx="24675" cy="6661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9" name="Прямая соединительная линия 588"/>
            <p:cNvCxnSpPr>
              <a:stCxn id="579" idx="4"/>
              <a:endCxn id="578" idx="1"/>
            </p:cNvCxnSpPr>
            <p:nvPr/>
          </p:nvCxnSpPr>
          <p:spPr>
            <a:xfrm rot="10476742">
              <a:off x="6123955" y="5129044"/>
              <a:ext cx="42745" cy="12881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0" name="Прямая соединительная линия 589"/>
            <p:cNvCxnSpPr>
              <a:stCxn id="576" idx="1"/>
              <a:endCxn id="577" idx="5"/>
            </p:cNvCxnSpPr>
            <p:nvPr/>
          </p:nvCxnSpPr>
          <p:spPr>
            <a:xfrm rot="16200000" flipH="1">
              <a:off x="6097418" y="4937966"/>
              <a:ext cx="83264" cy="4198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1" name="Прямая соединительная линия 590"/>
            <p:cNvCxnSpPr>
              <a:stCxn id="586" idx="3"/>
              <a:endCxn id="584" idx="0"/>
            </p:cNvCxnSpPr>
            <p:nvPr/>
          </p:nvCxnSpPr>
          <p:spPr>
            <a:xfrm rot="5076742" flipH="1">
              <a:off x="5843065" y="5413984"/>
              <a:ext cx="78810" cy="11953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2" name="Прямая соединительная линия 591"/>
            <p:cNvCxnSpPr>
              <a:stCxn id="571" idx="0"/>
              <a:endCxn id="576" idx="4"/>
            </p:cNvCxnSpPr>
            <p:nvPr/>
          </p:nvCxnSpPr>
          <p:spPr>
            <a:xfrm>
              <a:off x="5897947" y="4840960"/>
              <a:ext cx="183948" cy="4199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3" name="Прямая соединительная линия 592"/>
            <p:cNvCxnSpPr>
              <a:stCxn id="571" idx="1"/>
              <a:endCxn id="573" idx="1"/>
            </p:cNvCxnSpPr>
            <p:nvPr/>
          </p:nvCxnSpPr>
          <p:spPr>
            <a:xfrm rot="5400000" flipH="1">
              <a:off x="5840280" y="4802771"/>
              <a:ext cx="96351" cy="158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4" name="Прямая соединительная линия 593"/>
            <p:cNvCxnSpPr>
              <a:stCxn id="631" idx="3"/>
              <a:endCxn id="650" idx="7"/>
            </p:cNvCxnSpPr>
            <p:nvPr/>
          </p:nvCxnSpPr>
          <p:spPr>
            <a:xfrm rot="5400000">
              <a:off x="4647637" y="5439196"/>
              <a:ext cx="41535" cy="25626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5" name="Прямая соединительная линия 594"/>
            <p:cNvCxnSpPr>
              <a:stCxn id="626" idx="4"/>
              <a:endCxn id="571" idx="1"/>
            </p:cNvCxnSpPr>
            <p:nvPr/>
          </p:nvCxnSpPr>
          <p:spPr>
            <a:xfrm rot="10800000">
              <a:off x="5888457" y="4850946"/>
              <a:ext cx="48623" cy="4258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02" name="Прямая соединительная линия 601"/>
            <p:cNvCxnSpPr>
              <a:stCxn id="607" idx="6"/>
              <a:endCxn id="571" idx="1"/>
            </p:cNvCxnSpPr>
            <p:nvPr/>
          </p:nvCxnSpPr>
          <p:spPr>
            <a:xfrm rot="16200000" flipV="1">
              <a:off x="5848002" y="4891401"/>
              <a:ext cx="86009" cy="510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03" name="Прямая соединительная линия 602"/>
            <p:cNvCxnSpPr>
              <a:stCxn id="574" idx="0"/>
              <a:endCxn id="584" idx="4"/>
            </p:cNvCxnSpPr>
            <p:nvPr/>
          </p:nvCxnSpPr>
          <p:spPr>
            <a:xfrm rot="21276742">
              <a:off x="5498898" y="5328732"/>
              <a:ext cx="265049" cy="10477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07" name="8-конечная звезда 606"/>
            <p:cNvSpPr/>
            <p:nvPr/>
          </p:nvSpPr>
          <p:spPr>
            <a:xfrm rot="1262594">
              <a:off x="5864200" y="4935514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26" name="8-конечная звезда 625"/>
            <p:cNvSpPr/>
            <p:nvPr/>
          </p:nvSpPr>
          <p:spPr>
            <a:xfrm rot="1262594">
              <a:off x="5935638" y="4879682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27" name="8-конечная звезда 626"/>
            <p:cNvSpPr/>
            <p:nvPr/>
          </p:nvSpPr>
          <p:spPr>
            <a:xfrm rot="1262594">
              <a:off x="5161892" y="6088085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28" name="8-конечная звезда 627"/>
            <p:cNvSpPr/>
            <p:nvPr/>
          </p:nvSpPr>
          <p:spPr>
            <a:xfrm rot="1262594">
              <a:off x="4804312" y="5883049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29" name="8-конечная звезда 628"/>
            <p:cNvSpPr/>
            <p:nvPr/>
          </p:nvSpPr>
          <p:spPr>
            <a:xfrm rot="1262594">
              <a:off x="4979165" y="5946480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30" name="8-конечная звезда 629"/>
            <p:cNvSpPr/>
            <p:nvPr/>
          </p:nvSpPr>
          <p:spPr>
            <a:xfrm rot="1262594">
              <a:off x="4937084" y="5722911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31" name="8-конечная звезда 630"/>
            <p:cNvSpPr/>
            <p:nvPr/>
          </p:nvSpPr>
          <p:spPr>
            <a:xfrm rot="1262594">
              <a:off x="4794208" y="5508596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32" name="8-конечная звезда 631"/>
            <p:cNvSpPr/>
            <p:nvPr/>
          </p:nvSpPr>
          <p:spPr>
            <a:xfrm rot="1262594">
              <a:off x="5310442" y="5915984"/>
              <a:ext cx="43200" cy="43201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33" name="8-конечная звезда 632"/>
            <p:cNvSpPr/>
            <p:nvPr/>
          </p:nvSpPr>
          <p:spPr>
            <a:xfrm rot="1262594">
              <a:off x="5067848" y="6016278"/>
              <a:ext cx="43200" cy="43201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34" name="8-конечная звезда 633"/>
            <p:cNvSpPr/>
            <p:nvPr/>
          </p:nvSpPr>
          <p:spPr>
            <a:xfrm rot="1262594">
              <a:off x="4864066" y="5721332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638" name="Прямая соединительная линия 637"/>
            <p:cNvCxnSpPr>
              <a:stCxn id="633" idx="5"/>
              <a:endCxn id="629" idx="0"/>
            </p:cNvCxnSpPr>
            <p:nvPr/>
          </p:nvCxnSpPr>
          <p:spPr>
            <a:xfrm rot="15876742" flipV="1">
              <a:off x="5036137" y="5977591"/>
              <a:ext cx="40139" cy="4586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9" name="Прямая соединительная линия 638"/>
            <p:cNvCxnSpPr>
              <a:stCxn id="632" idx="2"/>
              <a:endCxn id="627" idx="7"/>
            </p:cNvCxnSpPr>
            <p:nvPr/>
          </p:nvCxnSpPr>
          <p:spPr>
            <a:xfrm rot="5076742">
              <a:off x="5201071" y="5968776"/>
              <a:ext cx="135650" cy="12387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0" name="Прямая соединительная линия 639"/>
            <p:cNvCxnSpPr>
              <a:stCxn id="633" idx="1"/>
              <a:endCxn id="627" idx="4"/>
            </p:cNvCxnSpPr>
            <p:nvPr/>
          </p:nvCxnSpPr>
          <p:spPr>
            <a:xfrm rot="15876742" flipH="1">
              <a:off x="5103613" y="6051303"/>
              <a:ext cx="54313" cy="6066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1" name="Прямая соединительная линия 640"/>
            <p:cNvCxnSpPr>
              <a:stCxn id="545" idx="3"/>
              <a:endCxn id="630" idx="7"/>
            </p:cNvCxnSpPr>
            <p:nvPr/>
          </p:nvCxnSpPr>
          <p:spPr>
            <a:xfrm rot="5400000">
              <a:off x="5010766" y="5667428"/>
              <a:ext cx="49512" cy="9352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2" name="Прямая соединительная линия 641"/>
            <p:cNvCxnSpPr>
              <a:stCxn id="634" idx="0"/>
              <a:endCxn id="630" idx="4"/>
            </p:cNvCxnSpPr>
            <p:nvPr/>
          </p:nvCxnSpPr>
          <p:spPr>
            <a:xfrm flipV="1">
              <a:off x="4905825" y="5740216"/>
              <a:ext cx="33060" cy="1047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7" name="Прямая соединительная линия 646"/>
            <p:cNvCxnSpPr>
              <a:stCxn id="634" idx="6"/>
              <a:endCxn id="631" idx="1"/>
            </p:cNvCxnSpPr>
            <p:nvPr/>
          </p:nvCxnSpPr>
          <p:spPr>
            <a:xfrm rot="16200000" flipV="1">
              <a:off x="4781546" y="5610896"/>
              <a:ext cx="162503" cy="6125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8" name="Прямая соединительная линия 647"/>
            <p:cNvCxnSpPr>
              <a:stCxn id="634" idx="3"/>
              <a:endCxn id="628" idx="6"/>
            </p:cNvCxnSpPr>
            <p:nvPr/>
          </p:nvCxnSpPr>
          <p:spPr>
            <a:xfrm rot="5076742">
              <a:off x="4788556" y="5799902"/>
              <a:ext cx="130112" cy="3709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9" name="Прямая соединительная линия 648"/>
            <p:cNvCxnSpPr>
              <a:stCxn id="628" idx="0"/>
              <a:endCxn id="629" idx="4"/>
            </p:cNvCxnSpPr>
            <p:nvPr/>
          </p:nvCxnSpPr>
          <p:spPr>
            <a:xfrm rot="21276742">
              <a:off x="4859056" y="5913756"/>
              <a:ext cx="119364" cy="5601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50" name="8-конечная звезда 649"/>
            <p:cNvSpPr/>
            <p:nvPr/>
          </p:nvSpPr>
          <p:spPr>
            <a:xfrm rot="1262594">
              <a:off x="4505825" y="5577403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</p:grpSp>
      <p:grpSp>
        <p:nvGrpSpPr>
          <p:cNvPr id="18" name="Группа 805"/>
          <p:cNvGrpSpPr/>
          <p:nvPr/>
        </p:nvGrpSpPr>
        <p:grpSpPr>
          <a:xfrm>
            <a:off x="3077063" y="5363089"/>
            <a:ext cx="1485393" cy="986974"/>
            <a:chOff x="3077063" y="5363089"/>
            <a:chExt cx="1485393" cy="986974"/>
          </a:xfrm>
        </p:grpSpPr>
        <p:sp>
          <p:nvSpPr>
            <p:cNvPr id="676" name="8-конечная звезда 675"/>
            <p:cNvSpPr/>
            <p:nvPr/>
          </p:nvSpPr>
          <p:spPr>
            <a:xfrm rot="1262594">
              <a:off x="4295722" y="5867366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77" name="8-конечная звезда 676"/>
            <p:cNvSpPr/>
            <p:nvPr/>
          </p:nvSpPr>
          <p:spPr>
            <a:xfrm rot="1262594">
              <a:off x="4365581" y="600866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78" name="8-конечная звезда 677"/>
            <p:cNvSpPr/>
            <p:nvPr/>
          </p:nvSpPr>
          <p:spPr>
            <a:xfrm rot="1262594">
              <a:off x="4079829" y="593887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79" name="8-конечная звезда 678"/>
            <p:cNvSpPr/>
            <p:nvPr/>
          </p:nvSpPr>
          <p:spPr>
            <a:xfrm rot="1262594">
              <a:off x="4294142" y="6151538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80" name="8-конечная звезда 679"/>
            <p:cNvSpPr/>
            <p:nvPr/>
          </p:nvSpPr>
          <p:spPr>
            <a:xfrm rot="1262594">
              <a:off x="4365581" y="629606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81" name="8-конечная звезда 680"/>
            <p:cNvSpPr/>
            <p:nvPr/>
          </p:nvSpPr>
          <p:spPr>
            <a:xfrm rot="1262594">
              <a:off x="4508456" y="6080102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82" name="8-конечная звезда 681"/>
            <p:cNvSpPr/>
            <p:nvPr/>
          </p:nvSpPr>
          <p:spPr>
            <a:xfrm rot="1262594">
              <a:off x="4008390" y="5865786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83" name="8-конечная звезда 682"/>
            <p:cNvSpPr/>
            <p:nvPr/>
          </p:nvSpPr>
          <p:spPr>
            <a:xfrm rot="1262594">
              <a:off x="4438667" y="5795997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84" name="8-конечная звезда 683"/>
            <p:cNvSpPr/>
            <p:nvPr/>
          </p:nvSpPr>
          <p:spPr>
            <a:xfrm rot="1262594">
              <a:off x="4008391" y="5722910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85" name="8-конечная звезда 684"/>
            <p:cNvSpPr/>
            <p:nvPr/>
          </p:nvSpPr>
          <p:spPr>
            <a:xfrm rot="1262594">
              <a:off x="3794076" y="5865786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86" name="8-конечная звезда 685"/>
            <p:cNvSpPr/>
            <p:nvPr/>
          </p:nvSpPr>
          <p:spPr>
            <a:xfrm rot="1262594">
              <a:off x="3867163" y="565147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88" name="8-конечная звезда 687"/>
            <p:cNvSpPr/>
            <p:nvPr/>
          </p:nvSpPr>
          <p:spPr>
            <a:xfrm rot="1262594">
              <a:off x="3865514" y="600866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693" name="Прямая соединительная линия 692"/>
            <p:cNvCxnSpPr>
              <a:stCxn id="684" idx="4"/>
              <a:endCxn id="686" idx="0"/>
            </p:cNvCxnSpPr>
            <p:nvPr/>
          </p:nvCxnSpPr>
          <p:spPr>
            <a:xfrm rot="10800000">
              <a:off x="3919362" y="5688169"/>
              <a:ext cx="90830" cy="5204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94" name="8-конечная звезда 693"/>
            <p:cNvSpPr/>
            <p:nvPr/>
          </p:nvSpPr>
          <p:spPr>
            <a:xfrm rot="1262594">
              <a:off x="3935900" y="5661374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95" name="8-конечная звезда 694"/>
            <p:cNvSpPr/>
            <p:nvPr/>
          </p:nvSpPr>
          <p:spPr>
            <a:xfrm rot="1262594">
              <a:off x="3506746" y="5507017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96" name="8-конечная звезда 695"/>
            <p:cNvSpPr/>
            <p:nvPr/>
          </p:nvSpPr>
          <p:spPr>
            <a:xfrm rot="1262594">
              <a:off x="3505694" y="5363089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97" name="8-конечная звезда 696"/>
            <p:cNvSpPr/>
            <p:nvPr/>
          </p:nvSpPr>
          <p:spPr>
            <a:xfrm rot="1262594">
              <a:off x="3149556" y="5792769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98" name="8-конечная звезда 697"/>
            <p:cNvSpPr/>
            <p:nvPr/>
          </p:nvSpPr>
          <p:spPr>
            <a:xfrm rot="1262594">
              <a:off x="3506745" y="6078521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99" name="8-конечная звезда 698"/>
            <p:cNvSpPr/>
            <p:nvPr/>
          </p:nvSpPr>
          <p:spPr>
            <a:xfrm rot="1262594">
              <a:off x="3505692" y="6220345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00" name="8-конечная звезда 699"/>
            <p:cNvSpPr/>
            <p:nvPr/>
          </p:nvSpPr>
          <p:spPr>
            <a:xfrm rot="1262594">
              <a:off x="3077063" y="6006031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701" name="Прямая соединительная линия 700"/>
            <p:cNvCxnSpPr>
              <a:stCxn id="681" idx="6"/>
              <a:endCxn id="683" idx="0"/>
            </p:cNvCxnSpPr>
            <p:nvPr/>
          </p:nvCxnSpPr>
          <p:spPr>
            <a:xfrm rot="16200000" flipV="1">
              <a:off x="4393404" y="5930155"/>
              <a:ext cx="249211" cy="5428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3" name="Прямая соединительная линия 702"/>
            <p:cNvCxnSpPr>
              <a:stCxn id="683" idx="3"/>
              <a:endCxn id="676" idx="7"/>
            </p:cNvCxnSpPr>
            <p:nvPr/>
          </p:nvCxnSpPr>
          <p:spPr>
            <a:xfrm rot="5400000">
              <a:off x="4373037" y="5818654"/>
              <a:ext cx="52650" cy="8326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4" name="Прямая соединительная линия 703"/>
            <p:cNvCxnSpPr>
              <a:stCxn id="681" idx="4"/>
              <a:endCxn id="677" idx="0"/>
            </p:cNvCxnSpPr>
            <p:nvPr/>
          </p:nvCxnSpPr>
          <p:spPr>
            <a:xfrm rot="10800000">
              <a:off x="4417781" y="6045359"/>
              <a:ext cx="92477" cy="5204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5" name="Прямая соединительная линия 704"/>
            <p:cNvCxnSpPr>
              <a:stCxn id="679" idx="6"/>
              <a:endCxn id="677" idx="2"/>
            </p:cNvCxnSpPr>
            <p:nvPr/>
          </p:nvCxnSpPr>
          <p:spPr>
            <a:xfrm rot="5400000" flipH="1" flipV="1">
              <a:off x="4310623" y="6081077"/>
              <a:ext cx="92477" cy="5204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6" name="Прямая соединительная линия 705"/>
            <p:cNvCxnSpPr>
              <a:stCxn id="680" idx="5"/>
              <a:endCxn id="679" idx="1"/>
            </p:cNvCxnSpPr>
            <p:nvPr/>
          </p:nvCxnSpPr>
          <p:spPr>
            <a:xfrm rot="16200000" flipV="1">
              <a:off x="4309274" y="6226044"/>
              <a:ext cx="95177" cy="4951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7" name="Прямая соединительная линия 706"/>
            <p:cNvCxnSpPr>
              <a:stCxn id="680" idx="7"/>
              <a:endCxn id="681" idx="1"/>
            </p:cNvCxnSpPr>
            <p:nvPr/>
          </p:nvCxnSpPr>
          <p:spPr>
            <a:xfrm rot="5400000" flipH="1" flipV="1">
              <a:off x="4391675" y="6157356"/>
              <a:ext cx="180324" cy="12916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5" name="Прямая соединительная линия 744"/>
            <p:cNvCxnSpPr>
              <a:stCxn id="682" idx="7"/>
              <a:endCxn id="684" idx="1"/>
            </p:cNvCxnSpPr>
            <p:nvPr/>
          </p:nvCxnSpPr>
          <p:spPr>
            <a:xfrm rot="16200000" flipV="1">
              <a:off x="3999590" y="5821349"/>
              <a:ext cx="107239" cy="1371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6" name="Прямая соединительная линия 745"/>
            <p:cNvCxnSpPr>
              <a:stCxn id="685" idx="0"/>
              <a:endCxn id="682" idx="4"/>
            </p:cNvCxnSpPr>
            <p:nvPr/>
          </p:nvCxnSpPr>
          <p:spPr>
            <a:xfrm flipV="1">
              <a:off x="3846275" y="5883091"/>
              <a:ext cx="163916" cy="1939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7" name="Прямая соединительная линия 746"/>
            <p:cNvCxnSpPr>
              <a:stCxn id="678" idx="5"/>
              <a:endCxn id="682" idx="0"/>
            </p:cNvCxnSpPr>
            <p:nvPr/>
          </p:nvCxnSpPr>
          <p:spPr>
            <a:xfrm rot="16200000" flipV="1">
              <a:off x="4058869" y="5904201"/>
              <a:ext cx="38718" cy="3527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8" name="Прямая соединительная линия 747"/>
            <p:cNvCxnSpPr>
              <a:stCxn id="677" idx="5"/>
              <a:endCxn id="676" idx="1"/>
            </p:cNvCxnSpPr>
            <p:nvPr/>
          </p:nvCxnSpPr>
          <p:spPr>
            <a:xfrm rot="16200000" flipV="1">
              <a:off x="4320641" y="5950012"/>
              <a:ext cx="81615" cy="4034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9" name="Прямая соединительная линия 748"/>
            <p:cNvCxnSpPr>
              <a:stCxn id="678" idx="7"/>
              <a:endCxn id="677" idx="4"/>
            </p:cNvCxnSpPr>
            <p:nvPr/>
          </p:nvCxnSpPr>
          <p:spPr>
            <a:xfrm rot="16200000" flipH="1">
              <a:off x="4213913" y="5872500"/>
              <a:ext cx="71058" cy="23587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0" name="Прямая соединительная линия 749"/>
            <p:cNvCxnSpPr>
              <a:stCxn id="688" idx="5"/>
              <a:endCxn id="685" idx="1"/>
            </p:cNvCxnSpPr>
            <p:nvPr/>
          </p:nvCxnSpPr>
          <p:spPr>
            <a:xfrm rot="16200000" flipV="1">
              <a:off x="3810031" y="5939469"/>
              <a:ext cx="93529" cy="4951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1" name="Прямая соединительная линия 750"/>
            <p:cNvCxnSpPr>
              <a:stCxn id="688" idx="0"/>
              <a:endCxn id="678" idx="1"/>
            </p:cNvCxnSpPr>
            <p:nvPr/>
          </p:nvCxnSpPr>
          <p:spPr>
            <a:xfrm flipV="1">
              <a:off x="3917713" y="5990547"/>
              <a:ext cx="200079" cy="5481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2" name="Прямая соединительная линия 751"/>
            <p:cNvCxnSpPr>
              <a:stCxn id="682" idx="4"/>
              <a:endCxn id="686" idx="2"/>
            </p:cNvCxnSpPr>
            <p:nvPr/>
          </p:nvCxnSpPr>
          <p:spPr>
            <a:xfrm rot="10800000">
              <a:off x="3884469" y="5703673"/>
              <a:ext cx="125723" cy="17941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3" name="Прямая соединительная линия 752"/>
            <p:cNvCxnSpPr>
              <a:stCxn id="698" idx="7"/>
              <a:endCxn id="688" idx="3"/>
            </p:cNvCxnSpPr>
            <p:nvPr/>
          </p:nvCxnSpPr>
          <p:spPr>
            <a:xfrm rot="5400000" flipH="1" flipV="1">
              <a:off x="3685600" y="5909111"/>
              <a:ext cx="44724" cy="31975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4" name="Прямая соединительная линия 753"/>
            <p:cNvCxnSpPr>
              <a:stCxn id="697" idx="7"/>
              <a:endCxn id="685" idx="3"/>
            </p:cNvCxnSpPr>
            <p:nvPr/>
          </p:nvCxnSpPr>
          <p:spPr>
            <a:xfrm rot="16200000" flipH="1">
              <a:off x="3444573" y="5551920"/>
              <a:ext cx="98151" cy="60550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0" name="Прямая соединительная линия 759"/>
            <p:cNvCxnSpPr>
              <a:stCxn id="700" idx="6"/>
              <a:endCxn id="697" idx="3"/>
            </p:cNvCxnSpPr>
            <p:nvPr/>
          </p:nvCxnSpPr>
          <p:spPr>
            <a:xfrm rot="5400000" flipH="1" flipV="1">
              <a:off x="3034426" y="5890241"/>
              <a:ext cx="184091" cy="4989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3" name="Прямая соединительная линия 792"/>
            <p:cNvCxnSpPr>
              <a:stCxn id="698" idx="4"/>
              <a:endCxn id="697" idx="1"/>
            </p:cNvCxnSpPr>
            <p:nvPr/>
          </p:nvCxnSpPr>
          <p:spPr>
            <a:xfrm rot="10800000">
              <a:off x="3179928" y="5834109"/>
              <a:ext cx="328259" cy="25825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4" name="Прямая соединительная линия 793"/>
            <p:cNvCxnSpPr>
              <a:stCxn id="699" idx="6"/>
              <a:endCxn id="698" idx="1"/>
            </p:cNvCxnSpPr>
            <p:nvPr/>
          </p:nvCxnSpPr>
          <p:spPr>
            <a:xfrm rot="5400000" flipH="1" flipV="1">
              <a:off x="3482793" y="6167223"/>
              <a:ext cx="101684" cy="696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5" name="Прямая соединительная линия 794"/>
            <p:cNvCxnSpPr>
              <a:stCxn id="695" idx="0"/>
              <a:endCxn id="686" idx="4"/>
            </p:cNvCxnSpPr>
            <p:nvPr/>
          </p:nvCxnSpPr>
          <p:spPr>
            <a:xfrm>
              <a:off x="3548505" y="5536373"/>
              <a:ext cx="320459" cy="13240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6" name="Прямая соединительная линия 795"/>
            <p:cNvCxnSpPr>
              <a:stCxn id="695" idx="5"/>
              <a:endCxn id="696" idx="1"/>
            </p:cNvCxnSpPr>
            <p:nvPr/>
          </p:nvCxnSpPr>
          <p:spPr>
            <a:xfrm rot="5400000" flipH="1" flipV="1">
              <a:off x="3469620" y="5447494"/>
              <a:ext cx="111339" cy="1142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809" name="Овал 808"/>
          <p:cNvSpPr/>
          <p:nvPr/>
        </p:nvSpPr>
        <p:spPr>
          <a:xfrm>
            <a:off x="1285852" y="163710"/>
            <a:ext cx="6572296" cy="6516000"/>
          </a:xfrm>
          <a:prstGeom prst="ellipse">
            <a:avLst/>
          </a:prstGeom>
          <a:noFill/>
          <a:ln w="12700"/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cxnSp>
        <p:nvCxnSpPr>
          <p:cNvPr id="812" name="Прямая соединительная линия 811"/>
          <p:cNvCxnSpPr/>
          <p:nvPr/>
        </p:nvCxnSpPr>
        <p:spPr>
          <a:xfrm rot="5400000">
            <a:off x="3906615" y="6621267"/>
            <a:ext cx="259200" cy="71438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823" name="Прямая соединительная линия 822"/>
          <p:cNvCxnSpPr/>
          <p:nvPr/>
        </p:nvCxnSpPr>
        <p:spPr>
          <a:xfrm rot="16200000" flipH="1">
            <a:off x="5660447" y="6412520"/>
            <a:ext cx="252000" cy="142877"/>
          </a:xfrm>
          <a:prstGeom prst="line">
            <a:avLst/>
          </a:prstGeom>
          <a:scene3d>
            <a:camera prst="orthographicFront">
              <a:rot lat="0" lon="0" rev="10200000"/>
            </a:camera>
            <a:lightRig rig="threePt" dir="t"/>
          </a:scene3d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827" name="TextBox 826"/>
          <p:cNvSpPr txBox="1"/>
          <p:nvPr/>
        </p:nvSpPr>
        <p:spPr>
          <a:xfrm rot="21075957">
            <a:off x="4424797" y="6543091"/>
            <a:ext cx="1058667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1400" dirty="0" smtClean="0">
                <a:latin typeface="Bookman Old Style" pitchFamily="18" charset="0"/>
              </a:rPr>
              <a:t>грудень</a:t>
            </a:r>
            <a:endParaRPr lang="uk-UA" sz="1400" dirty="0">
              <a:latin typeface="Bookman Old Style" pitchFamily="18" charset="0"/>
            </a:endParaRPr>
          </a:p>
        </p:txBody>
      </p:sp>
      <p:sp>
        <p:nvSpPr>
          <p:cNvPr id="828" name="TextBox 827"/>
          <p:cNvSpPr txBox="1"/>
          <p:nvPr/>
        </p:nvSpPr>
        <p:spPr>
          <a:xfrm rot="19276280">
            <a:off x="6073450" y="5869472"/>
            <a:ext cx="1058667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1400" dirty="0" smtClean="0">
                <a:latin typeface="Bookman Old Style" pitchFamily="18" charset="0"/>
              </a:rPr>
              <a:t>листопад</a:t>
            </a:r>
            <a:endParaRPr lang="uk-UA" sz="1400" dirty="0">
              <a:latin typeface="Bookman Old Style" pitchFamily="18" charset="0"/>
            </a:endParaRPr>
          </a:p>
        </p:txBody>
      </p:sp>
      <p:sp>
        <p:nvSpPr>
          <p:cNvPr id="829" name="TextBox 828"/>
          <p:cNvSpPr txBox="1"/>
          <p:nvPr/>
        </p:nvSpPr>
        <p:spPr>
          <a:xfrm rot="17630071">
            <a:off x="7117024" y="4586123"/>
            <a:ext cx="1058667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1400" dirty="0" smtClean="0">
                <a:latin typeface="Bookman Old Style" pitchFamily="18" charset="0"/>
              </a:rPr>
              <a:t>жовтень</a:t>
            </a:r>
            <a:endParaRPr lang="uk-UA" sz="1400" dirty="0">
              <a:latin typeface="Bookman Old Style" pitchFamily="18" charset="0"/>
            </a:endParaRPr>
          </a:p>
        </p:txBody>
      </p:sp>
      <p:sp>
        <p:nvSpPr>
          <p:cNvPr id="830" name="TextBox 829"/>
          <p:cNvSpPr txBox="1"/>
          <p:nvPr/>
        </p:nvSpPr>
        <p:spPr>
          <a:xfrm rot="15714304">
            <a:off x="7341394" y="2882876"/>
            <a:ext cx="1058667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1400" dirty="0" smtClean="0">
                <a:latin typeface="Bookman Old Style" pitchFamily="18" charset="0"/>
              </a:rPr>
              <a:t>вересень</a:t>
            </a:r>
            <a:endParaRPr lang="uk-UA" sz="1400" dirty="0">
              <a:latin typeface="Bookman Old Style" pitchFamily="18" charset="0"/>
            </a:endParaRPr>
          </a:p>
        </p:txBody>
      </p:sp>
      <p:sp>
        <p:nvSpPr>
          <p:cNvPr id="831" name="TextBox 830"/>
          <p:cNvSpPr txBox="1"/>
          <p:nvPr/>
        </p:nvSpPr>
        <p:spPr>
          <a:xfrm rot="3220511">
            <a:off x="6748397" y="1310971"/>
            <a:ext cx="1058667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1400" dirty="0" smtClean="0">
                <a:latin typeface="Bookman Old Style" pitchFamily="18" charset="0"/>
              </a:rPr>
              <a:t>серпень</a:t>
            </a:r>
            <a:endParaRPr lang="uk-UA" sz="1400" dirty="0">
              <a:latin typeface="Bookman Old Style" pitchFamily="18" charset="0"/>
            </a:endParaRPr>
          </a:p>
        </p:txBody>
      </p:sp>
      <p:sp>
        <p:nvSpPr>
          <p:cNvPr id="832" name="TextBox 831"/>
          <p:cNvSpPr txBox="1"/>
          <p:nvPr/>
        </p:nvSpPr>
        <p:spPr>
          <a:xfrm rot="1586521">
            <a:off x="5448208" y="219585"/>
            <a:ext cx="1058667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1400" dirty="0" smtClean="0">
                <a:latin typeface="Bookman Old Style" pitchFamily="18" charset="0"/>
              </a:rPr>
              <a:t>липень</a:t>
            </a:r>
            <a:endParaRPr lang="uk-UA" sz="1400" dirty="0">
              <a:latin typeface="Bookman Old Style" pitchFamily="18" charset="0"/>
            </a:endParaRPr>
          </a:p>
        </p:txBody>
      </p:sp>
      <p:sp>
        <p:nvSpPr>
          <p:cNvPr id="833" name="TextBox 832"/>
          <p:cNvSpPr txBox="1"/>
          <p:nvPr/>
        </p:nvSpPr>
        <p:spPr>
          <a:xfrm rot="21422218">
            <a:off x="3660219" y="-66475"/>
            <a:ext cx="1058667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1400" dirty="0" smtClean="0">
                <a:latin typeface="Bookman Old Style" pitchFamily="18" charset="0"/>
              </a:rPr>
              <a:t>червень</a:t>
            </a:r>
            <a:endParaRPr lang="uk-UA" sz="1400" dirty="0">
              <a:latin typeface="Bookman Old Style" pitchFamily="18" charset="0"/>
            </a:endParaRPr>
          </a:p>
        </p:txBody>
      </p:sp>
      <p:sp>
        <p:nvSpPr>
          <p:cNvPr id="834" name="TextBox 833"/>
          <p:cNvSpPr txBox="1"/>
          <p:nvPr/>
        </p:nvSpPr>
        <p:spPr>
          <a:xfrm rot="19518500">
            <a:off x="2065156" y="559647"/>
            <a:ext cx="1058667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1400" dirty="0" smtClean="0">
                <a:latin typeface="Bookman Old Style" pitchFamily="18" charset="0"/>
              </a:rPr>
              <a:t>травень</a:t>
            </a:r>
            <a:endParaRPr lang="uk-UA" sz="1400" dirty="0">
              <a:latin typeface="Bookman Old Style" pitchFamily="18" charset="0"/>
            </a:endParaRPr>
          </a:p>
        </p:txBody>
      </p:sp>
      <p:sp>
        <p:nvSpPr>
          <p:cNvPr id="835" name="TextBox 834"/>
          <p:cNvSpPr txBox="1"/>
          <p:nvPr/>
        </p:nvSpPr>
        <p:spPr>
          <a:xfrm rot="17687757">
            <a:off x="1006358" y="1809320"/>
            <a:ext cx="1058667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1400" dirty="0" smtClean="0">
                <a:latin typeface="Bookman Old Style" pitchFamily="18" charset="0"/>
              </a:rPr>
              <a:t>квітень</a:t>
            </a:r>
          </a:p>
        </p:txBody>
      </p:sp>
      <p:sp>
        <p:nvSpPr>
          <p:cNvPr id="836" name="TextBox 835"/>
          <p:cNvSpPr txBox="1"/>
          <p:nvPr/>
        </p:nvSpPr>
        <p:spPr>
          <a:xfrm rot="4875169">
            <a:off x="749077" y="3754552"/>
            <a:ext cx="1058667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1400" dirty="0" smtClean="0">
                <a:latin typeface="Bookman Old Style" pitchFamily="18" charset="0"/>
              </a:rPr>
              <a:t>березень</a:t>
            </a:r>
          </a:p>
        </p:txBody>
      </p:sp>
      <p:sp>
        <p:nvSpPr>
          <p:cNvPr id="837" name="TextBox 836"/>
          <p:cNvSpPr txBox="1"/>
          <p:nvPr/>
        </p:nvSpPr>
        <p:spPr>
          <a:xfrm rot="3368098">
            <a:off x="1300985" y="5166505"/>
            <a:ext cx="1058667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1400" dirty="0" smtClean="0">
                <a:latin typeface="Bookman Old Style" pitchFamily="18" charset="0"/>
              </a:rPr>
              <a:t>лютий</a:t>
            </a:r>
          </a:p>
        </p:txBody>
      </p:sp>
      <p:sp>
        <p:nvSpPr>
          <p:cNvPr id="838" name="TextBox 837"/>
          <p:cNvSpPr txBox="1"/>
          <p:nvPr/>
        </p:nvSpPr>
        <p:spPr>
          <a:xfrm rot="1618209">
            <a:off x="2572415" y="6249465"/>
            <a:ext cx="1058667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1400" dirty="0" smtClean="0">
                <a:latin typeface="Bookman Old Style" pitchFamily="18" charset="0"/>
              </a:rPr>
              <a:t>січень</a:t>
            </a:r>
          </a:p>
        </p:txBody>
      </p:sp>
      <p:grpSp>
        <p:nvGrpSpPr>
          <p:cNvPr id="19" name="Группа 864"/>
          <p:cNvGrpSpPr/>
          <p:nvPr/>
        </p:nvGrpSpPr>
        <p:grpSpPr>
          <a:xfrm>
            <a:off x="3673098" y="578603"/>
            <a:ext cx="2665709" cy="6010528"/>
            <a:chOff x="3673098" y="578603"/>
            <a:chExt cx="2665709" cy="6010528"/>
          </a:xfrm>
        </p:grpSpPr>
        <p:sp>
          <p:nvSpPr>
            <p:cNvPr id="866" name="Полилиния 865"/>
            <p:cNvSpPr/>
            <p:nvPr/>
          </p:nvSpPr>
          <p:spPr>
            <a:xfrm>
              <a:off x="4702169" y="5535152"/>
              <a:ext cx="727087" cy="608492"/>
            </a:xfrm>
            <a:custGeom>
              <a:avLst/>
              <a:gdLst>
                <a:gd name="connsiteX0" fmla="*/ 2217 w 727087"/>
                <a:gd name="connsiteY0" fmla="*/ 109728 h 608492"/>
                <a:gd name="connsiteX1" fmla="*/ 8867 w 727087"/>
                <a:gd name="connsiteY1" fmla="*/ 146304 h 608492"/>
                <a:gd name="connsiteX2" fmla="*/ 15517 w 727087"/>
                <a:gd name="connsiteY2" fmla="*/ 152955 h 608492"/>
                <a:gd name="connsiteX3" fmla="*/ 28818 w 727087"/>
                <a:gd name="connsiteY3" fmla="*/ 169580 h 608492"/>
                <a:gd name="connsiteX4" fmla="*/ 48768 w 727087"/>
                <a:gd name="connsiteY4" fmla="*/ 176230 h 608492"/>
                <a:gd name="connsiteX5" fmla="*/ 121920 w 727087"/>
                <a:gd name="connsiteY5" fmla="*/ 172905 h 608492"/>
                <a:gd name="connsiteX6" fmla="*/ 158496 w 727087"/>
                <a:gd name="connsiteY6" fmla="*/ 166255 h 608492"/>
                <a:gd name="connsiteX7" fmla="*/ 181772 w 727087"/>
                <a:gd name="connsiteY7" fmla="*/ 162930 h 608492"/>
                <a:gd name="connsiteX8" fmla="*/ 221673 w 727087"/>
                <a:gd name="connsiteY8" fmla="*/ 152955 h 608492"/>
                <a:gd name="connsiteX9" fmla="*/ 231648 w 727087"/>
                <a:gd name="connsiteY9" fmla="*/ 149629 h 608492"/>
                <a:gd name="connsiteX10" fmla="*/ 318100 w 727087"/>
                <a:gd name="connsiteY10" fmla="*/ 156280 h 608492"/>
                <a:gd name="connsiteX11" fmla="*/ 338051 w 727087"/>
                <a:gd name="connsiteY11" fmla="*/ 162930 h 608492"/>
                <a:gd name="connsiteX12" fmla="*/ 358002 w 727087"/>
                <a:gd name="connsiteY12" fmla="*/ 176230 h 608492"/>
                <a:gd name="connsiteX13" fmla="*/ 361327 w 727087"/>
                <a:gd name="connsiteY13" fmla="*/ 192856 h 608492"/>
                <a:gd name="connsiteX14" fmla="*/ 354676 w 727087"/>
                <a:gd name="connsiteY14" fmla="*/ 229432 h 608492"/>
                <a:gd name="connsiteX15" fmla="*/ 348026 w 727087"/>
                <a:gd name="connsiteY15" fmla="*/ 242732 h 608492"/>
                <a:gd name="connsiteX16" fmla="*/ 341376 w 727087"/>
                <a:gd name="connsiteY16" fmla="*/ 279308 h 608492"/>
                <a:gd name="connsiteX17" fmla="*/ 334726 w 727087"/>
                <a:gd name="connsiteY17" fmla="*/ 395686 h 608492"/>
                <a:gd name="connsiteX18" fmla="*/ 331401 w 727087"/>
                <a:gd name="connsiteY18" fmla="*/ 478813 h 608492"/>
                <a:gd name="connsiteX19" fmla="*/ 341376 w 727087"/>
                <a:gd name="connsiteY19" fmla="*/ 528690 h 608492"/>
                <a:gd name="connsiteX20" fmla="*/ 351351 w 727087"/>
                <a:gd name="connsiteY20" fmla="*/ 535340 h 608492"/>
                <a:gd name="connsiteX21" fmla="*/ 367977 w 727087"/>
                <a:gd name="connsiteY21" fmla="*/ 551965 h 608492"/>
                <a:gd name="connsiteX22" fmla="*/ 384602 w 727087"/>
                <a:gd name="connsiteY22" fmla="*/ 561941 h 608492"/>
                <a:gd name="connsiteX23" fmla="*/ 394578 w 727087"/>
                <a:gd name="connsiteY23" fmla="*/ 571916 h 608492"/>
                <a:gd name="connsiteX24" fmla="*/ 427828 w 727087"/>
                <a:gd name="connsiteY24" fmla="*/ 578566 h 608492"/>
                <a:gd name="connsiteX25" fmla="*/ 447779 w 727087"/>
                <a:gd name="connsiteY25" fmla="*/ 585216 h 608492"/>
                <a:gd name="connsiteX26" fmla="*/ 464404 w 727087"/>
                <a:gd name="connsiteY26" fmla="*/ 595192 h 608492"/>
                <a:gd name="connsiteX27" fmla="*/ 474380 w 727087"/>
                <a:gd name="connsiteY27" fmla="*/ 601842 h 608492"/>
                <a:gd name="connsiteX28" fmla="*/ 494330 w 727087"/>
                <a:gd name="connsiteY28" fmla="*/ 608492 h 608492"/>
                <a:gd name="connsiteX29" fmla="*/ 550857 w 727087"/>
                <a:gd name="connsiteY29" fmla="*/ 605167 h 608492"/>
                <a:gd name="connsiteX30" fmla="*/ 560832 w 727087"/>
                <a:gd name="connsiteY30" fmla="*/ 598517 h 608492"/>
                <a:gd name="connsiteX31" fmla="*/ 580783 w 727087"/>
                <a:gd name="connsiteY31" fmla="*/ 591867 h 608492"/>
                <a:gd name="connsiteX32" fmla="*/ 604058 w 727087"/>
                <a:gd name="connsiteY32" fmla="*/ 585216 h 608492"/>
                <a:gd name="connsiteX33" fmla="*/ 627334 w 727087"/>
                <a:gd name="connsiteY33" fmla="*/ 575241 h 608492"/>
                <a:gd name="connsiteX34" fmla="*/ 637309 w 727087"/>
                <a:gd name="connsiteY34" fmla="*/ 568591 h 608492"/>
                <a:gd name="connsiteX35" fmla="*/ 647284 w 727087"/>
                <a:gd name="connsiteY35" fmla="*/ 565266 h 608492"/>
                <a:gd name="connsiteX36" fmla="*/ 657260 w 727087"/>
                <a:gd name="connsiteY36" fmla="*/ 555291 h 608492"/>
                <a:gd name="connsiteX37" fmla="*/ 680535 w 727087"/>
                <a:gd name="connsiteY37" fmla="*/ 541990 h 608492"/>
                <a:gd name="connsiteX38" fmla="*/ 693836 w 727087"/>
                <a:gd name="connsiteY38" fmla="*/ 525365 h 608492"/>
                <a:gd name="connsiteX39" fmla="*/ 697161 w 727087"/>
                <a:gd name="connsiteY39" fmla="*/ 515389 h 608492"/>
                <a:gd name="connsiteX40" fmla="*/ 707136 w 727087"/>
                <a:gd name="connsiteY40" fmla="*/ 495439 h 608492"/>
                <a:gd name="connsiteX41" fmla="*/ 710461 w 727087"/>
                <a:gd name="connsiteY41" fmla="*/ 422287 h 608492"/>
                <a:gd name="connsiteX42" fmla="*/ 713786 w 727087"/>
                <a:gd name="connsiteY42" fmla="*/ 405661 h 608492"/>
                <a:gd name="connsiteX43" fmla="*/ 717111 w 727087"/>
                <a:gd name="connsiteY43" fmla="*/ 385711 h 608492"/>
                <a:gd name="connsiteX44" fmla="*/ 723762 w 727087"/>
                <a:gd name="connsiteY44" fmla="*/ 339160 h 608492"/>
                <a:gd name="connsiteX45" fmla="*/ 727087 w 727087"/>
                <a:gd name="connsiteY45" fmla="*/ 329184 h 608492"/>
                <a:gd name="connsiteX46" fmla="*/ 723762 w 727087"/>
                <a:gd name="connsiteY46" fmla="*/ 295933 h 608492"/>
                <a:gd name="connsiteX47" fmla="*/ 713786 w 727087"/>
                <a:gd name="connsiteY47" fmla="*/ 262683 h 608492"/>
                <a:gd name="connsiteX48" fmla="*/ 707136 w 727087"/>
                <a:gd name="connsiteY48" fmla="*/ 236082 h 608492"/>
                <a:gd name="connsiteX49" fmla="*/ 700486 w 727087"/>
                <a:gd name="connsiteY49" fmla="*/ 212806 h 608492"/>
                <a:gd name="connsiteX50" fmla="*/ 693836 w 727087"/>
                <a:gd name="connsiteY50" fmla="*/ 202831 h 608492"/>
                <a:gd name="connsiteX51" fmla="*/ 690511 w 727087"/>
                <a:gd name="connsiteY51" fmla="*/ 192856 h 608492"/>
                <a:gd name="connsiteX52" fmla="*/ 673885 w 727087"/>
                <a:gd name="connsiteY52" fmla="*/ 176230 h 608492"/>
                <a:gd name="connsiteX53" fmla="*/ 650610 w 727087"/>
                <a:gd name="connsiteY53" fmla="*/ 152955 h 608492"/>
                <a:gd name="connsiteX54" fmla="*/ 643959 w 727087"/>
                <a:gd name="connsiteY54" fmla="*/ 146304 h 608492"/>
                <a:gd name="connsiteX55" fmla="*/ 624009 w 727087"/>
                <a:gd name="connsiteY55" fmla="*/ 139654 h 608492"/>
                <a:gd name="connsiteX56" fmla="*/ 607383 w 727087"/>
                <a:gd name="connsiteY56" fmla="*/ 126354 h 608492"/>
                <a:gd name="connsiteX57" fmla="*/ 600733 w 727087"/>
                <a:gd name="connsiteY57" fmla="*/ 116379 h 608492"/>
                <a:gd name="connsiteX58" fmla="*/ 584108 w 727087"/>
                <a:gd name="connsiteY58" fmla="*/ 99753 h 608492"/>
                <a:gd name="connsiteX59" fmla="*/ 580783 w 727087"/>
                <a:gd name="connsiteY59" fmla="*/ 89778 h 608492"/>
                <a:gd name="connsiteX60" fmla="*/ 557507 w 727087"/>
                <a:gd name="connsiteY60" fmla="*/ 69827 h 608492"/>
                <a:gd name="connsiteX61" fmla="*/ 554182 w 727087"/>
                <a:gd name="connsiteY61" fmla="*/ 59852 h 608492"/>
                <a:gd name="connsiteX62" fmla="*/ 544207 w 727087"/>
                <a:gd name="connsiteY62" fmla="*/ 53202 h 608492"/>
                <a:gd name="connsiteX63" fmla="*/ 537556 w 727087"/>
                <a:gd name="connsiteY63" fmla="*/ 46552 h 608492"/>
                <a:gd name="connsiteX64" fmla="*/ 530906 w 727087"/>
                <a:gd name="connsiteY64" fmla="*/ 36576 h 608492"/>
                <a:gd name="connsiteX65" fmla="*/ 520931 w 727087"/>
                <a:gd name="connsiteY65" fmla="*/ 33251 h 608492"/>
                <a:gd name="connsiteX66" fmla="*/ 500980 w 727087"/>
                <a:gd name="connsiteY66" fmla="*/ 19951 h 608492"/>
                <a:gd name="connsiteX67" fmla="*/ 491005 w 727087"/>
                <a:gd name="connsiteY67" fmla="*/ 13301 h 608492"/>
                <a:gd name="connsiteX68" fmla="*/ 481030 w 727087"/>
                <a:gd name="connsiteY68" fmla="*/ 9976 h 608492"/>
                <a:gd name="connsiteX69" fmla="*/ 471055 w 727087"/>
                <a:gd name="connsiteY69" fmla="*/ 3325 h 608492"/>
                <a:gd name="connsiteX70" fmla="*/ 454429 w 727087"/>
                <a:gd name="connsiteY70" fmla="*/ 0 h 608492"/>
                <a:gd name="connsiteX71" fmla="*/ 354676 w 727087"/>
                <a:gd name="connsiteY71" fmla="*/ 3325 h 608492"/>
                <a:gd name="connsiteX72" fmla="*/ 348026 w 727087"/>
                <a:gd name="connsiteY72" fmla="*/ 9976 h 608492"/>
                <a:gd name="connsiteX73" fmla="*/ 338051 w 727087"/>
                <a:gd name="connsiteY73" fmla="*/ 16626 h 608492"/>
                <a:gd name="connsiteX74" fmla="*/ 318100 w 727087"/>
                <a:gd name="connsiteY74" fmla="*/ 43227 h 608492"/>
                <a:gd name="connsiteX75" fmla="*/ 308125 w 727087"/>
                <a:gd name="connsiteY75" fmla="*/ 46552 h 608492"/>
                <a:gd name="connsiteX76" fmla="*/ 304800 w 727087"/>
                <a:gd name="connsiteY76" fmla="*/ 56527 h 608492"/>
                <a:gd name="connsiteX77" fmla="*/ 294825 w 727087"/>
                <a:gd name="connsiteY77" fmla="*/ 59852 h 608492"/>
                <a:gd name="connsiteX78" fmla="*/ 274874 w 727087"/>
                <a:gd name="connsiteY78" fmla="*/ 69827 h 608492"/>
                <a:gd name="connsiteX79" fmla="*/ 264899 w 727087"/>
                <a:gd name="connsiteY79" fmla="*/ 76477 h 608492"/>
                <a:gd name="connsiteX80" fmla="*/ 215023 w 727087"/>
                <a:gd name="connsiteY80" fmla="*/ 86453 h 608492"/>
                <a:gd name="connsiteX81" fmla="*/ 38793 w 727087"/>
                <a:gd name="connsiteY81" fmla="*/ 89778 h 608492"/>
                <a:gd name="connsiteX82" fmla="*/ 22167 w 727087"/>
                <a:gd name="connsiteY82" fmla="*/ 99753 h 608492"/>
                <a:gd name="connsiteX83" fmla="*/ 2217 w 727087"/>
                <a:gd name="connsiteY83" fmla="*/ 109728 h 6084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</a:cxnLst>
              <a:rect l="l" t="t" r="r" b="b"/>
              <a:pathLst>
                <a:path w="727087" h="608492">
                  <a:moveTo>
                    <a:pt x="2217" y="109728"/>
                  </a:moveTo>
                  <a:cubicBezTo>
                    <a:pt x="0" y="117486"/>
                    <a:pt x="4011" y="138210"/>
                    <a:pt x="8867" y="146304"/>
                  </a:cubicBezTo>
                  <a:cubicBezTo>
                    <a:pt x="10480" y="148992"/>
                    <a:pt x="13300" y="150738"/>
                    <a:pt x="15517" y="152955"/>
                  </a:cubicBezTo>
                  <a:cubicBezTo>
                    <a:pt x="19123" y="163773"/>
                    <a:pt x="17046" y="164348"/>
                    <a:pt x="28818" y="169580"/>
                  </a:cubicBezTo>
                  <a:cubicBezTo>
                    <a:pt x="35224" y="172427"/>
                    <a:pt x="48768" y="176230"/>
                    <a:pt x="48768" y="176230"/>
                  </a:cubicBezTo>
                  <a:cubicBezTo>
                    <a:pt x="73152" y="175122"/>
                    <a:pt x="97569" y="174584"/>
                    <a:pt x="121920" y="172905"/>
                  </a:cubicBezTo>
                  <a:cubicBezTo>
                    <a:pt x="153180" y="170749"/>
                    <a:pt x="135575" y="170422"/>
                    <a:pt x="158496" y="166255"/>
                  </a:cubicBezTo>
                  <a:cubicBezTo>
                    <a:pt x="166207" y="164853"/>
                    <a:pt x="174026" y="164122"/>
                    <a:pt x="181772" y="162930"/>
                  </a:cubicBezTo>
                  <a:cubicBezTo>
                    <a:pt x="206712" y="159093"/>
                    <a:pt x="197327" y="161071"/>
                    <a:pt x="221673" y="152955"/>
                  </a:cubicBezTo>
                  <a:lnTo>
                    <a:pt x="231648" y="149629"/>
                  </a:lnTo>
                  <a:cubicBezTo>
                    <a:pt x="270569" y="151399"/>
                    <a:pt x="288383" y="147365"/>
                    <a:pt x="318100" y="156280"/>
                  </a:cubicBezTo>
                  <a:cubicBezTo>
                    <a:pt x="324814" y="158294"/>
                    <a:pt x="332218" y="159042"/>
                    <a:pt x="338051" y="162930"/>
                  </a:cubicBezTo>
                  <a:lnTo>
                    <a:pt x="358002" y="176230"/>
                  </a:lnTo>
                  <a:cubicBezTo>
                    <a:pt x="359110" y="181772"/>
                    <a:pt x="361327" y="187204"/>
                    <a:pt x="361327" y="192856"/>
                  </a:cubicBezTo>
                  <a:cubicBezTo>
                    <a:pt x="361327" y="194535"/>
                    <a:pt x="355758" y="226186"/>
                    <a:pt x="354676" y="229432"/>
                  </a:cubicBezTo>
                  <a:cubicBezTo>
                    <a:pt x="353108" y="234134"/>
                    <a:pt x="349766" y="238091"/>
                    <a:pt x="348026" y="242732"/>
                  </a:cubicBezTo>
                  <a:cubicBezTo>
                    <a:pt x="344724" y="251537"/>
                    <a:pt x="342047" y="272258"/>
                    <a:pt x="341376" y="279308"/>
                  </a:cubicBezTo>
                  <a:cubicBezTo>
                    <a:pt x="338221" y="312438"/>
                    <a:pt x="336050" y="365238"/>
                    <a:pt x="334726" y="395686"/>
                  </a:cubicBezTo>
                  <a:cubicBezTo>
                    <a:pt x="333521" y="423391"/>
                    <a:pt x="332509" y="451104"/>
                    <a:pt x="331401" y="478813"/>
                  </a:cubicBezTo>
                  <a:cubicBezTo>
                    <a:pt x="331562" y="480259"/>
                    <a:pt x="334303" y="523975"/>
                    <a:pt x="341376" y="528690"/>
                  </a:cubicBezTo>
                  <a:lnTo>
                    <a:pt x="351351" y="535340"/>
                  </a:lnTo>
                  <a:cubicBezTo>
                    <a:pt x="362755" y="552443"/>
                    <a:pt x="352141" y="539295"/>
                    <a:pt x="367977" y="551965"/>
                  </a:cubicBezTo>
                  <a:cubicBezTo>
                    <a:pt x="381018" y="562399"/>
                    <a:pt x="367278" y="556166"/>
                    <a:pt x="384602" y="561941"/>
                  </a:cubicBezTo>
                  <a:cubicBezTo>
                    <a:pt x="387927" y="565266"/>
                    <a:pt x="390665" y="569308"/>
                    <a:pt x="394578" y="571916"/>
                  </a:cubicBezTo>
                  <a:cubicBezTo>
                    <a:pt x="400909" y="576137"/>
                    <a:pt x="425856" y="578284"/>
                    <a:pt x="427828" y="578566"/>
                  </a:cubicBezTo>
                  <a:cubicBezTo>
                    <a:pt x="434478" y="580783"/>
                    <a:pt x="442823" y="580259"/>
                    <a:pt x="447779" y="585216"/>
                  </a:cubicBezTo>
                  <a:cubicBezTo>
                    <a:pt x="460766" y="598205"/>
                    <a:pt x="447141" y="586561"/>
                    <a:pt x="464404" y="595192"/>
                  </a:cubicBezTo>
                  <a:cubicBezTo>
                    <a:pt x="467979" y="596979"/>
                    <a:pt x="470728" y="600219"/>
                    <a:pt x="474380" y="601842"/>
                  </a:cubicBezTo>
                  <a:cubicBezTo>
                    <a:pt x="480786" y="604689"/>
                    <a:pt x="494330" y="608492"/>
                    <a:pt x="494330" y="608492"/>
                  </a:cubicBezTo>
                  <a:cubicBezTo>
                    <a:pt x="513172" y="607384"/>
                    <a:pt x="532191" y="607967"/>
                    <a:pt x="550857" y="605167"/>
                  </a:cubicBezTo>
                  <a:cubicBezTo>
                    <a:pt x="554809" y="604574"/>
                    <a:pt x="557180" y="600140"/>
                    <a:pt x="560832" y="598517"/>
                  </a:cubicBezTo>
                  <a:cubicBezTo>
                    <a:pt x="567238" y="595670"/>
                    <a:pt x="573982" y="593568"/>
                    <a:pt x="580783" y="591867"/>
                  </a:cubicBezTo>
                  <a:cubicBezTo>
                    <a:pt x="585041" y="590802"/>
                    <a:pt x="599290" y="587600"/>
                    <a:pt x="604058" y="585216"/>
                  </a:cubicBezTo>
                  <a:cubicBezTo>
                    <a:pt x="627021" y="573735"/>
                    <a:pt x="599655" y="582161"/>
                    <a:pt x="627334" y="575241"/>
                  </a:cubicBezTo>
                  <a:cubicBezTo>
                    <a:pt x="630659" y="573024"/>
                    <a:pt x="633735" y="570378"/>
                    <a:pt x="637309" y="568591"/>
                  </a:cubicBezTo>
                  <a:cubicBezTo>
                    <a:pt x="640444" y="567024"/>
                    <a:pt x="644368" y="567210"/>
                    <a:pt x="647284" y="565266"/>
                  </a:cubicBezTo>
                  <a:cubicBezTo>
                    <a:pt x="651197" y="562658"/>
                    <a:pt x="653647" y="558301"/>
                    <a:pt x="657260" y="555291"/>
                  </a:cubicBezTo>
                  <a:cubicBezTo>
                    <a:pt x="670870" y="543949"/>
                    <a:pt x="664267" y="552835"/>
                    <a:pt x="680535" y="541990"/>
                  </a:cubicBezTo>
                  <a:cubicBezTo>
                    <a:pt x="686223" y="538198"/>
                    <a:pt x="690277" y="530703"/>
                    <a:pt x="693836" y="525365"/>
                  </a:cubicBezTo>
                  <a:cubicBezTo>
                    <a:pt x="694944" y="522040"/>
                    <a:pt x="695594" y="518524"/>
                    <a:pt x="697161" y="515389"/>
                  </a:cubicBezTo>
                  <a:cubicBezTo>
                    <a:pt x="710054" y="489603"/>
                    <a:pt x="698777" y="520515"/>
                    <a:pt x="707136" y="495439"/>
                  </a:cubicBezTo>
                  <a:cubicBezTo>
                    <a:pt x="708244" y="471055"/>
                    <a:pt x="708658" y="446629"/>
                    <a:pt x="710461" y="422287"/>
                  </a:cubicBezTo>
                  <a:cubicBezTo>
                    <a:pt x="710878" y="416651"/>
                    <a:pt x="712775" y="411222"/>
                    <a:pt x="713786" y="405661"/>
                  </a:cubicBezTo>
                  <a:cubicBezTo>
                    <a:pt x="714992" y="399028"/>
                    <a:pt x="716158" y="392385"/>
                    <a:pt x="717111" y="385711"/>
                  </a:cubicBezTo>
                  <a:cubicBezTo>
                    <a:pt x="719127" y="371599"/>
                    <a:pt x="720585" y="353455"/>
                    <a:pt x="723762" y="339160"/>
                  </a:cubicBezTo>
                  <a:cubicBezTo>
                    <a:pt x="724522" y="335738"/>
                    <a:pt x="725979" y="332509"/>
                    <a:pt x="727087" y="329184"/>
                  </a:cubicBezTo>
                  <a:cubicBezTo>
                    <a:pt x="725979" y="318100"/>
                    <a:pt x="725337" y="306960"/>
                    <a:pt x="723762" y="295933"/>
                  </a:cubicBezTo>
                  <a:cubicBezTo>
                    <a:pt x="720999" y="276596"/>
                    <a:pt x="718409" y="285798"/>
                    <a:pt x="713786" y="262683"/>
                  </a:cubicBezTo>
                  <a:cubicBezTo>
                    <a:pt x="707025" y="228877"/>
                    <a:pt x="713953" y="259941"/>
                    <a:pt x="707136" y="236082"/>
                  </a:cubicBezTo>
                  <a:cubicBezTo>
                    <a:pt x="705715" y="231109"/>
                    <a:pt x="703144" y="218122"/>
                    <a:pt x="700486" y="212806"/>
                  </a:cubicBezTo>
                  <a:cubicBezTo>
                    <a:pt x="698699" y="209232"/>
                    <a:pt x="695623" y="206405"/>
                    <a:pt x="693836" y="202831"/>
                  </a:cubicBezTo>
                  <a:cubicBezTo>
                    <a:pt x="692269" y="199696"/>
                    <a:pt x="692614" y="195660"/>
                    <a:pt x="690511" y="192856"/>
                  </a:cubicBezTo>
                  <a:cubicBezTo>
                    <a:pt x="685808" y="186586"/>
                    <a:pt x="678233" y="182751"/>
                    <a:pt x="673885" y="176230"/>
                  </a:cubicBezTo>
                  <a:cubicBezTo>
                    <a:pt x="658641" y="153364"/>
                    <a:pt x="668167" y="158807"/>
                    <a:pt x="650610" y="152955"/>
                  </a:cubicBezTo>
                  <a:cubicBezTo>
                    <a:pt x="648393" y="150738"/>
                    <a:pt x="646763" y="147706"/>
                    <a:pt x="643959" y="146304"/>
                  </a:cubicBezTo>
                  <a:cubicBezTo>
                    <a:pt x="637689" y="143169"/>
                    <a:pt x="624009" y="139654"/>
                    <a:pt x="624009" y="139654"/>
                  </a:cubicBezTo>
                  <a:cubicBezTo>
                    <a:pt x="604952" y="111069"/>
                    <a:pt x="630327" y="144708"/>
                    <a:pt x="607383" y="126354"/>
                  </a:cubicBezTo>
                  <a:cubicBezTo>
                    <a:pt x="604262" y="123858"/>
                    <a:pt x="603364" y="119386"/>
                    <a:pt x="600733" y="116379"/>
                  </a:cubicBezTo>
                  <a:cubicBezTo>
                    <a:pt x="595572" y="110481"/>
                    <a:pt x="584108" y="99753"/>
                    <a:pt x="584108" y="99753"/>
                  </a:cubicBezTo>
                  <a:cubicBezTo>
                    <a:pt x="583000" y="96428"/>
                    <a:pt x="582820" y="92630"/>
                    <a:pt x="580783" y="89778"/>
                  </a:cubicBezTo>
                  <a:cubicBezTo>
                    <a:pt x="573452" y="79515"/>
                    <a:pt x="567093" y="76218"/>
                    <a:pt x="557507" y="69827"/>
                  </a:cubicBezTo>
                  <a:cubicBezTo>
                    <a:pt x="556399" y="66502"/>
                    <a:pt x="556371" y="62589"/>
                    <a:pt x="554182" y="59852"/>
                  </a:cubicBezTo>
                  <a:cubicBezTo>
                    <a:pt x="551686" y="56732"/>
                    <a:pt x="547328" y="55698"/>
                    <a:pt x="544207" y="53202"/>
                  </a:cubicBezTo>
                  <a:cubicBezTo>
                    <a:pt x="541759" y="51244"/>
                    <a:pt x="539514" y="49000"/>
                    <a:pt x="537556" y="46552"/>
                  </a:cubicBezTo>
                  <a:cubicBezTo>
                    <a:pt x="535059" y="43431"/>
                    <a:pt x="534027" y="39073"/>
                    <a:pt x="530906" y="36576"/>
                  </a:cubicBezTo>
                  <a:cubicBezTo>
                    <a:pt x="528169" y="34386"/>
                    <a:pt x="523995" y="34953"/>
                    <a:pt x="520931" y="33251"/>
                  </a:cubicBezTo>
                  <a:cubicBezTo>
                    <a:pt x="513944" y="29370"/>
                    <a:pt x="507630" y="24384"/>
                    <a:pt x="500980" y="19951"/>
                  </a:cubicBezTo>
                  <a:cubicBezTo>
                    <a:pt x="497655" y="17734"/>
                    <a:pt x="494796" y="14565"/>
                    <a:pt x="491005" y="13301"/>
                  </a:cubicBezTo>
                  <a:lnTo>
                    <a:pt x="481030" y="9976"/>
                  </a:lnTo>
                  <a:cubicBezTo>
                    <a:pt x="477705" y="7759"/>
                    <a:pt x="474797" y="4728"/>
                    <a:pt x="471055" y="3325"/>
                  </a:cubicBezTo>
                  <a:cubicBezTo>
                    <a:pt x="465763" y="1340"/>
                    <a:pt x="460081" y="0"/>
                    <a:pt x="454429" y="0"/>
                  </a:cubicBezTo>
                  <a:cubicBezTo>
                    <a:pt x="421160" y="0"/>
                    <a:pt x="387927" y="2217"/>
                    <a:pt x="354676" y="3325"/>
                  </a:cubicBezTo>
                  <a:cubicBezTo>
                    <a:pt x="352459" y="5542"/>
                    <a:pt x="350474" y="8017"/>
                    <a:pt x="348026" y="9976"/>
                  </a:cubicBezTo>
                  <a:cubicBezTo>
                    <a:pt x="344906" y="12472"/>
                    <a:pt x="340682" y="13619"/>
                    <a:pt x="338051" y="16626"/>
                  </a:cubicBezTo>
                  <a:cubicBezTo>
                    <a:pt x="336225" y="18713"/>
                    <a:pt x="325219" y="38955"/>
                    <a:pt x="318100" y="43227"/>
                  </a:cubicBezTo>
                  <a:cubicBezTo>
                    <a:pt x="315095" y="45030"/>
                    <a:pt x="311450" y="45444"/>
                    <a:pt x="308125" y="46552"/>
                  </a:cubicBezTo>
                  <a:cubicBezTo>
                    <a:pt x="307017" y="49877"/>
                    <a:pt x="307278" y="54049"/>
                    <a:pt x="304800" y="56527"/>
                  </a:cubicBezTo>
                  <a:cubicBezTo>
                    <a:pt x="302322" y="59005"/>
                    <a:pt x="297960" y="58285"/>
                    <a:pt x="294825" y="59852"/>
                  </a:cubicBezTo>
                  <a:cubicBezTo>
                    <a:pt x="269045" y="72742"/>
                    <a:pt x="299946" y="61470"/>
                    <a:pt x="274874" y="69827"/>
                  </a:cubicBezTo>
                  <a:cubicBezTo>
                    <a:pt x="271549" y="72044"/>
                    <a:pt x="268655" y="75111"/>
                    <a:pt x="264899" y="76477"/>
                  </a:cubicBezTo>
                  <a:cubicBezTo>
                    <a:pt x="254960" y="80091"/>
                    <a:pt x="226540" y="86069"/>
                    <a:pt x="215023" y="86453"/>
                  </a:cubicBezTo>
                  <a:cubicBezTo>
                    <a:pt x="156302" y="88410"/>
                    <a:pt x="97536" y="88670"/>
                    <a:pt x="38793" y="89778"/>
                  </a:cubicBezTo>
                  <a:cubicBezTo>
                    <a:pt x="21471" y="95552"/>
                    <a:pt x="35208" y="89321"/>
                    <a:pt x="22167" y="99753"/>
                  </a:cubicBezTo>
                  <a:cubicBezTo>
                    <a:pt x="8793" y="110452"/>
                    <a:pt x="4434" y="101970"/>
                    <a:pt x="2217" y="109728"/>
                  </a:cubicBezTo>
                  <a:close/>
                </a:path>
              </a:pathLst>
            </a:custGeom>
            <a:solidFill>
              <a:srgbClr val="FFFF00">
                <a:alpha val="15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67" name="Полилиния 866"/>
            <p:cNvSpPr/>
            <p:nvPr/>
          </p:nvSpPr>
          <p:spPr>
            <a:xfrm>
              <a:off x="3757771" y="4531861"/>
              <a:ext cx="2347096" cy="2057270"/>
            </a:xfrm>
            <a:custGeom>
              <a:avLst/>
              <a:gdLst>
                <a:gd name="connsiteX0" fmla="*/ 761028 w 2347096"/>
                <a:gd name="connsiteY0" fmla="*/ 2035194 h 2057270"/>
                <a:gd name="connsiteX1" fmla="*/ 927282 w 2347096"/>
                <a:gd name="connsiteY1" fmla="*/ 2038519 h 2057270"/>
                <a:gd name="connsiteX2" fmla="*/ 947233 w 2347096"/>
                <a:gd name="connsiteY2" fmla="*/ 2035194 h 2057270"/>
                <a:gd name="connsiteX3" fmla="*/ 963858 w 2347096"/>
                <a:gd name="connsiteY3" fmla="*/ 2031868 h 2057270"/>
                <a:gd name="connsiteX4" fmla="*/ 1060286 w 2347096"/>
                <a:gd name="connsiteY4" fmla="*/ 2028543 h 2057270"/>
                <a:gd name="connsiteX5" fmla="*/ 1113487 w 2347096"/>
                <a:gd name="connsiteY5" fmla="*/ 2018568 h 2057270"/>
                <a:gd name="connsiteX6" fmla="*/ 1130113 w 2347096"/>
                <a:gd name="connsiteY6" fmla="*/ 2015243 h 2057270"/>
                <a:gd name="connsiteX7" fmla="*/ 1183314 w 2347096"/>
                <a:gd name="connsiteY7" fmla="*/ 2011918 h 2057270"/>
                <a:gd name="connsiteX8" fmla="*/ 1249816 w 2347096"/>
                <a:gd name="connsiteY8" fmla="*/ 2005268 h 2057270"/>
                <a:gd name="connsiteX9" fmla="*/ 1269766 w 2347096"/>
                <a:gd name="connsiteY9" fmla="*/ 2001943 h 2057270"/>
                <a:gd name="connsiteX10" fmla="*/ 1279742 w 2347096"/>
                <a:gd name="connsiteY10" fmla="*/ 1998618 h 2057270"/>
                <a:gd name="connsiteX11" fmla="*/ 1336268 w 2347096"/>
                <a:gd name="connsiteY11" fmla="*/ 1995292 h 2057270"/>
                <a:gd name="connsiteX12" fmla="*/ 1369519 w 2347096"/>
                <a:gd name="connsiteY12" fmla="*/ 1988642 h 2057270"/>
                <a:gd name="connsiteX13" fmla="*/ 1389470 w 2347096"/>
                <a:gd name="connsiteY13" fmla="*/ 1985317 h 2057270"/>
                <a:gd name="connsiteX14" fmla="*/ 1422721 w 2347096"/>
                <a:gd name="connsiteY14" fmla="*/ 1981992 h 2057270"/>
                <a:gd name="connsiteX15" fmla="*/ 1449321 w 2347096"/>
                <a:gd name="connsiteY15" fmla="*/ 1978667 h 2057270"/>
                <a:gd name="connsiteX16" fmla="*/ 1482572 w 2347096"/>
                <a:gd name="connsiteY16" fmla="*/ 1968692 h 2057270"/>
                <a:gd name="connsiteX17" fmla="*/ 1505848 w 2347096"/>
                <a:gd name="connsiteY17" fmla="*/ 1965367 h 2057270"/>
                <a:gd name="connsiteX18" fmla="*/ 1519148 w 2347096"/>
                <a:gd name="connsiteY18" fmla="*/ 1962042 h 2057270"/>
                <a:gd name="connsiteX19" fmla="*/ 1559049 w 2347096"/>
                <a:gd name="connsiteY19" fmla="*/ 1955391 h 2057270"/>
                <a:gd name="connsiteX20" fmla="*/ 1572350 w 2347096"/>
                <a:gd name="connsiteY20" fmla="*/ 1952066 h 2057270"/>
                <a:gd name="connsiteX21" fmla="*/ 1592300 w 2347096"/>
                <a:gd name="connsiteY21" fmla="*/ 1945416 h 2057270"/>
                <a:gd name="connsiteX22" fmla="*/ 1622226 w 2347096"/>
                <a:gd name="connsiteY22" fmla="*/ 1938766 h 2057270"/>
                <a:gd name="connsiteX23" fmla="*/ 1648827 w 2347096"/>
                <a:gd name="connsiteY23" fmla="*/ 1932116 h 2057270"/>
                <a:gd name="connsiteX24" fmla="*/ 1658802 w 2347096"/>
                <a:gd name="connsiteY24" fmla="*/ 1925466 h 2057270"/>
                <a:gd name="connsiteX25" fmla="*/ 1698703 w 2347096"/>
                <a:gd name="connsiteY25" fmla="*/ 1918815 h 2057270"/>
                <a:gd name="connsiteX26" fmla="*/ 1725304 w 2347096"/>
                <a:gd name="connsiteY26" fmla="*/ 1912165 h 2057270"/>
                <a:gd name="connsiteX27" fmla="*/ 1735279 w 2347096"/>
                <a:gd name="connsiteY27" fmla="*/ 1908840 h 2057270"/>
                <a:gd name="connsiteX28" fmla="*/ 1745254 w 2347096"/>
                <a:gd name="connsiteY28" fmla="*/ 1902190 h 2057270"/>
                <a:gd name="connsiteX29" fmla="*/ 1758555 w 2347096"/>
                <a:gd name="connsiteY29" fmla="*/ 1898865 h 2057270"/>
                <a:gd name="connsiteX30" fmla="*/ 1788481 w 2347096"/>
                <a:gd name="connsiteY30" fmla="*/ 1888890 h 2057270"/>
                <a:gd name="connsiteX31" fmla="*/ 1798456 w 2347096"/>
                <a:gd name="connsiteY31" fmla="*/ 1885564 h 2057270"/>
                <a:gd name="connsiteX32" fmla="*/ 1821732 w 2347096"/>
                <a:gd name="connsiteY32" fmla="*/ 1875589 h 2057270"/>
                <a:gd name="connsiteX33" fmla="*/ 1854982 w 2347096"/>
                <a:gd name="connsiteY33" fmla="*/ 1868939 h 2057270"/>
                <a:gd name="connsiteX34" fmla="*/ 1881583 w 2347096"/>
                <a:gd name="connsiteY34" fmla="*/ 1862289 h 2057270"/>
                <a:gd name="connsiteX35" fmla="*/ 1901534 w 2347096"/>
                <a:gd name="connsiteY35" fmla="*/ 1855639 h 2057270"/>
                <a:gd name="connsiteX36" fmla="*/ 1911509 w 2347096"/>
                <a:gd name="connsiteY36" fmla="*/ 1852314 h 2057270"/>
                <a:gd name="connsiteX37" fmla="*/ 1938110 w 2347096"/>
                <a:gd name="connsiteY37" fmla="*/ 1845663 h 2057270"/>
                <a:gd name="connsiteX38" fmla="*/ 1958060 w 2347096"/>
                <a:gd name="connsiteY38" fmla="*/ 1839013 h 2057270"/>
                <a:gd name="connsiteX39" fmla="*/ 1971361 w 2347096"/>
                <a:gd name="connsiteY39" fmla="*/ 1835688 h 2057270"/>
                <a:gd name="connsiteX40" fmla="*/ 1991311 w 2347096"/>
                <a:gd name="connsiteY40" fmla="*/ 1829038 h 2057270"/>
                <a:gd name="connsiteX41" fmla="*/ 2001286 w 2347096"/>
                <a:gd name="connsiteY41" fmla="*/ 1825713 h 2057270"/>
                <a:gd name="connsiteX42" fmla="*/ 2017912 w 2347096"/>
                <a:gd name="connsiteY42" fmla="*/ 1815738 h 2057270"/>
                <a:gd name="connsiteX43" fmla="*/ 2034537 w 2347096"/>
                <a:gd name="connsiteY43" fmla="*/ 1809087 h 2057270"/>
                <a:gd name="connsiteX44" fmla="*/ 2047838 w 2347096"/>
                <a:gd name="connsiteY44" fmla="*/ 1805762 h 2057270"/>
                <a:gd name="connsiteX45" fmla="*/ 2067788 w 2347096"/>
                <a:gd name="connsiteY45" fmla="*/ 1799112 h 2057270"/>
                <a:gd name="connsiteX46" fmla="*/ 2077764 w 2347096"/>
                <a:gd name="connsiteY46" fmla="*/ 1795787 h 2057270"/>
                <a:gd name="connsiteX47" fmla="*/ 2087739 w 2347096"/>
                <a:gd name="connsiteY47" fmla="*/ 1792462 h 2057270"/>
                <a:gd name="connsiteX48" fmla="*/ 2091064 w 2347096"/>
                <a:gd name="connsiteY48" fmla="*/ 1782487 h 2057270"/>
                <a:gd name="connsiteX49" fmla="*/ 2111014 w 2347096"/>
                <a:gd name="connsiteY49" fmla="*/ 1775836 h 2057270"/>
                <a:gd name="connsiteX50" fmla="*/ 2117665 w 2347096"/>
                <a:gd name="connsiteY50" fmla="*/ 1769186 h 2057270"/>
                <a:gd name="connsiteX51" fmla="*/ 2180841 w 2347096"/>
                <a:gd name="connsiteY51" fmla="*/ 1735935 h 2057270"/>
                <a:gd name="connsiteX52" fmla="*/ 2207442 w 2347096"/>
                <a:gd name="connsiteY52" fmla="*/ 1722635 h 2057270"/>
                <a:gd name="connsiteX53" fmla="*/ 2227393 w 2347096"/>
                <a:gd name="connsiteY53" fmla="*/ 1709335 h 2057270"/>
                <a:gd name="connsiteX54" fmla="*/ 2263969 w 2347096"/>
                <a:gd name="connsiteY54" fmla="*/ 1699359 h 2057270"/>
                <a:gd name="connsiteX55" fmla="*/ 2293894 w 2347096"/>
                <a:gd name="connsiteY55" fmla="*/ 1686059 h 2057270"/>
                <a:gd name="connsiteX56" fmla="*/ 2303870 w 2347096"/>
                <a:gd name="connsiteY56" fmla="*/ 1682734 h 2057270"/>
                <a:gd name="connsiteX57" fmla="*/ 2323820 w 2347096"/>
                <a:gd name="connsiteY57" fmla="*/ 1669434 h 2057270"/>
                <a:gd name="connsiteX58" fmla="*/ 2347096 w 2347096"/>
                <a:gd name="connsiteY58" fmla="*/ 1652808 h 2057270"/>
                <a:gd name="connsiteX59" fmla="*/ 2343771 w 2347096"/>
                <a:gd name="connsiteY59" fmla="*/ 1642833 h 2057270"/>
                <a:gd name="connsiteX60" fmla="*/ 2333796 w 2347096"/>
                <a:gd name="connsiteY60" fmla="*/ 1636183 h 2057270"/>
                <a:gd name="connsiteX61" fmla="*/ 2297220 w 2347096"/>
                <a:gd name="connsiteY61" fmla="*/ 1626207 h 2057270"/>
                <a:gd name="connsiteX62" fmla="*/ 2287244 w 2347096"/>
                <a:gd name="connsiteY62" fmla="*/ 1622882 h 2057270"/>
                <a:gd name="connsiteX63" fmla="*/ 2277269 w 2347096"/>
                <a:gd name="connsiteY63" fmla="*/ 1616232 h 2057270"/>
                <a:gd name="connsiteX64" fmla="*/ 2257318 w 2347096"/>
                <a:gd name="connsiteY64" fmla="*/ 1589631 h 2057270"/>
                <a:gd name="connsiteX65" fmla="*/ 2244018 w 2347096"/>
                <a:gd name="connsiteY65" fmla="*/ 1582981 h 2057270"/>
                <a:gd name="connsiteX66" fmla="*/ 2237368 w 2347096"/>
                <a:gd name="connsiteY66" fmla="*/ 1573006 h 2057270"/>
                <a:gd name="connsiteX67" fmla="*/ 2224068 w 2347096"/>
                <a:gd name="connsiteY67" fmla="*/ 1569681 h 2057270"/>
                <a:gd name="connsiteX68" fmla="*/ 2210767 w 2347096"/>
                <a:gd name="connsiteY68" fmla="*/ 1563031 h 2057270"/>
                <a:gd name="connsiteX69" fmla="*/ 2200792 w 2347096"/>
                <a:gd name="connsiteY69" fmla="*/ 1559706 h 2057270"/>
                <a:gd name="connsiteX70" fmla="*/ 2174191 w 2347096"/>
                <a:gd name="connsiteY70" fmla="*/ 1549730 h 2057270"/>
                <a:gd name="connsiteX71" fmla="*/ 2164216 w 2347096"/>
                <a:gd name="connsiteY71" fmla="*/ 1543080 h 2057270"/>
                <a:gd name="connsiteX72" fmla="*/ 2130965 w 2347096"/>
                <a:gd name="connsiteY72" fmla="*/ 1536430 h 2057270"/>
                <a:gd name="connsiteX73" fmla="*/ 2094389 w 2347096"/>
                <a:gd name="connsiteY73" fmla="*/ 1529780 h 2057270"/>
                <a:gd name="connsiteX74" fmla="*/ 2074438 w 2347096"/>
                <a:gd name="connsiteY74" fmla="*/ 1523130 h 2057270"/>
                <a:gd name="connsiteX75" fmla="*/ 2051163 w 2347096"/>
                <a:gd name="connsiteY75" fmla="*/ 1516479 h 2057270"/>
                <a:gd name="connsiteX76" fmla="*/ 1994636 w 2347096"/>
                <a:gd name="connsiteY76" fmla="*/ 1509829 h 2057270"/>
                <a:gd name="connsiteX77" fmla="*/ 1815081 w 2347096"/>
                <a:gd name="connsiteY77" fmla="*/ 1513154 h 2057270"/>
                <a:gd name="connsiteX78" fmla="*/ 1785156 w 2347096"/>
                <a:gd name="connsiteY78" fmla="*/ 1523130 h 2057270"/>
                <a:gd name="connsiteX79" fmla="*/ 1751905 w 2347096"/>
                <a:gd name="connsiteY79" fmla="*/ 1533105 h 2057270"/>
                <a:gd name="connsiteX80" fmla="*/ 1731954 w 2347096"/>
                <a:gd name="connsiteY80" fmla="*/ 1546405 h 2057270"/>
                <a:gd name="connsiteX81" fmla="*/ 1721979 w 2347096"/>
                <a:gd name="connsiteY81" fmla="*/ 1553055 h 2057270"/>
                <a:gd name="connsiteX82" fmla="*/ 1708678 w 2347096"/>
                <a:gd name="connsiteY82" fmla="*/ 1559706 h 2057270"/>
                <a:gd name="connsiteX83" fmla="*/ 1702028 w 2347096"/>
                <a:gd name="connsiteY83" fmla="*/ 1569681 h 2057270"/>
                <a:gd name="connsiteX84" fmla="*/ 1695378 w 2347096"/>
                <a:gd name="connsiteY84" fmla="*/ 1589631 h 2057270"/>
                <a:gd name="connsiteX85" fmla="*/ 1698703 w 2347096"/>
                <a:gd name="connsiteY85" fmla="*/ 1642833 h 2057270"/>
                <a:gd name="connsiteX86" fmla="*/ 1698703 w 2347096"/>
                <a:gd name="connsiteY86" fmla="*/ 1706010 h 2057270"/>
                <a:gd name="connsiteX87" fmla="*/ 1688728 w 2347096"/>
                <a:gd name="connsiteY87" fmla="*/ 1712660 h 2057270"/>
                <a:gd name="connsiteX88" fmla="*/ 1668777 w 2347096"/>
                <a:gd name="connsiteY88" fmla="*/ 1719310 h 2057270"/>
                <a:gd name="connsiteX89" fmla="*/ 1658802 w 2347096"/>
                <a:gd name="connsiteY89" fmla="*/ 1722635 h 2057270"/>
                <a:gd name="connsiteX90" fmla="*/ 1645502 w 2347096"/>
                <a:gd name="connsiteY90" fmla="*/ 1729285 h 2057270"/>
                <a:gd name="connsiteX91" fmla="*/ 1598950 w 2347096"/>
                <a:gd name="connsiteY91" fmla="*/ 1735935 h 2057270"/>
                <a:gd name="connsiteX92" fmla="*/ 1306342 w 2347096"/>
                <a:gd name="connsiteY92" fmla="*/ 1732610 h 2057270"/>
                <a:gd name="connsiteX93" fmla="*/ 1293042 w 2347096"/>
                <a:gd name="connsiteY93" fmla="*/ 1729285 h 2057270"/>
                <a:gd name="connsiteX94" fmla="*/ 1273092 w 2347096"/>
                <a:gd name="connsiteY94" fmla="*/ 1722635 h 2057270"/>
                <a:gd name="connsiteX95" fmla="*/ 1256466 w 2347096"/>
                <a:gd name="connsiteY95" fmla="*/ 1712660 h 2057270"/>
                <a:gd name="connsiteX96" fmla="*/ 1236516 w 2347096"/>
                <a:gd name="connsiteY96" fmla="*/ 1699359 h 2057270"/>
                <a:gd name="connsiteX97" fmla="*/ 1229865 w 2347096"/>
                <a:gd name="connsiteY97" fmla="*/ 1692709 h 2057270"/>
                <a:gd name="connsiteX98" fmla="*/ 1209915 w 2347096"/>
                <a:gd name="connsiteY98" fmla="*/ 1686059 h 2057270"/>
                <a:gd name="connsiteX99" fmla="*/ 1189964 w 2347096"/>
                <a:gd name="connsiteY99" fmla="*/ 1676084 h 2057270"/>
                <a:gd name="connsiteX100" fmla="*/ 1176664 w 2347096"/>
                <a:gd name="connsiteY100" fmla="*/ 1662783 h 2057270"/>
                <a:gd name="connsiteX101" fmla="*/ 1150063 w 2347096"/>
                <a:gd name="connsiteY101" fmla="*/ 1629532 h 2057270"/>
                <a:gd name="connsiteX102" fmla="*/ 1130113 w 2347096"/>
                <a:gd name="connsiteY102" fmla="*/ 1616232 h 2057270"/>
                <a:gd name="connsiteX103" fmla="*/ 1110162 w 2347096"/>
                <a:gd name="connsiteY103" fmla="*/ 1609582 h 2057270"/>
                <a:gd name="connsiteX104" fmla="*/ 1100187 w 2347096"/>
                <a:gd name="connsiteY104" fmla="*/ 1602932 h 2057270"/>
                <a:gd name="connsiteX105" fmla="*/ 1080236 w 2347096"/>
                <a:gd name="connsiteY105" fmla="*/ 1596282 h 2057270"/>
                <a:gd name="connsiteX106" fmla="*/ 1070261 w 2347096"/>
                <a:gd name="connsiteY106" fmla="*/ 1592956 h 2057270"/>
                <a:gd name="connsiteX107" fmla="*/ 1050310 w 2347096"/>
                <a:gd name="connsiteY107" fmla="*/ 1582981 h 2057270"/>
                <a:gd name="connsiteX108" fmla="*/ 1030360 w 2347096"/>
                <a:gd name="connsiteY108" fmla="*/ 1573006 h 2057270"/>
                <a:gd name="connsiteX109" fmla="*/ 1007084 w 2347096"/>
                <a:gd name="connsiteY109" fmla="*/ 1563031 h 2057270"/>
                <a:gd name="connsiteX110" fmla="*/ 997109 w 2347096"/>
                <a:gd name="connsiteY110" fmla="*/ 1553055 h 2057270"/>
                <a:gd name="connsiteX111" fmla="*/ 977158 w 2347096"/>
                <a:gd name="connsiteY111" fmla="*/ 1546405 h 2057270"/>
                <a:gd name="connsiteX112" fmla="*/ 967183 w 2347096"/>
                <a:gd name="connsiteY112" fmla="*/ 1539755 h 2057270"/>
                <a:gd name="connsiteX113" fmla="*/ 957208 w 2347096"/>
                <a:gd name="connsiteY113" fmla="*/ 1536430 h 2057270"/>
                <a:gd name="connsiteX114" fmla="*/ 940582 w 2347096"/>
                <a:gd name="connsiteY114" fmla="*/ 1523130 h 2057270"/>
                <a:gd name="connsiteX115" fmla="*/ 904006 w 2347096"/>
                <a:gd name="connsiteY115" fmla="*/ 1486554 h 2057270"/>
                <a:gd name="connsiteX116" fmla="*/ 894031 w 2347096"/>
                <a:gd name="connsiteY116" fmla="*/ 1476578 h 2057270"/>
                <a:gd name="connsiteX117" fmla="*/ 884056 w 2347096"/>
                <a:gd name="connsiteY117" fmla="*/ 1466603 h 2057270"/>
                <a:gd name="connsiteX118" fmla="*/ 880731 w 2347096"/>
                <a:gd name="connsiteY118" fmla="*/ 1456628 h 2057270"/>
                <a:gd name="connsiteX119" fmla="*/ 870756 w 2347096"/>
                <a:gd name="connsiteY119" fmla="*/ 1449978 h 2057270"/>
                <a:gd name="connsiteX120" fmla="*/ 864105 w 2347096"/>
                <a:gd name="connsiteY120" fmla="*/ 1443327 h 2057270"/>
                <a:gd name="connsiteX121" fmla="*/ 847480 w 2347096"/>
                <a:gd name="connsiteY121" fmla="*/ 1413402 h 2057270"/>
                <a:gd name="connsiteX122" fmla="*/ 834180 w 2347096"/>
                <a:gd name="connsiteY122" fmla="*/ 1396776 h 2057270"/>
                <a:gd name="connsiteX123" fmla="*/ 830854 w 2347096"/>
                <a:gd name="connsiteY123" fmla="*/ 1386801 h 2057270"/>
                <a:gd name="connsiteX124" fmla="*/ 820879 w 2347096"/>
                <a:gd name="connsiteY124" fmla="*/ 1383476 h 2057270"/>
                <a:gd name="connsiteX125" fmla="*/ 814229 w 2347096"/>
                <a:gd name="connsiteY125" fmla="*/ 1363525 h 2057270"/>
                <a:gd name="connsiteX126" fmla="*/ 797604 w 2347096"/>
                <a:gd name="connsiteY126" fmla="*/ 1340250 h 2057270"/>
                <a:gd name="connsiteX127" fmla="*/ 794278 w 2347096"/>
                <a:gd name="connsiteY127" fmla="*/ 1330274 h 2057270"/>
                <a:gd name="connsiteX128" fmla="*/ 787628 w 2347096"/>
                <a:gd name="connsiteY128" fmla="*/ 1320299 h 2057270"/>
                <a:gd name="connsiteX129" fmla="*/ 780978 w 2347096"/>
                <a:gd name="connsiteY129" fmla="*/ 1300348 h 2057270"/>
                <a:gd name="connsiteX130" fmla="*/ 777653 w 2347096"/>
                <a:gd name="connsiteY130" fmla="*/ 1290373 h 2057270"/>
                <a:gd name="connsiteX131" fmla="*/ 774328 w 2347096"/>
                <a:gd name="connsiteY131" fmla="*/ 1280398 h 2057270"/>
                <a:gd name="connsiteX132" fmla="*/ 771003 w 2347096"/>
                <a:gd name="connsiteY132" fmla="*/ 1193946 h 2057270"/>
                <a:gd name="connsiteX133" fmla="*/ 767678 w 2347096"/>
                <a:gd name="connsiteY133" fmla="*/ 1183970 h 2057270"/>
                <a:gd name="connsiteX134" fmla="*/ 771003 w 2347096"/>
                <a:gd name="connsiteY134" fmla="*/ 1160695 h 2057270"/>
                <a:gd name="connsiteX135" fmla="*/ 774328 w 2347096"/>
                <a:gd name="connsiteY135" fmla="*/ 1150719 h 2057270"/>
                <a:gd name="connsiteX136" fmla="*/ 784303 w 2347096"/>
                <a:gd name="connsiteY136" fmla="*/ 1144069 h 2057270"/>
                <a:gd name="connsiteX137" fmla="*/ 790953 w 2347096"/>
                <a:gd name="connsiteY137" fmla="*/ 1124119 h 2057270"/>
                <a:gd name="connsiteX138" fmla="*/ 784303 w 2347096"/>
                <a:gd name="connsiteY138" fmla="*/ 1057617 h 2057270"/>
                <a:gd name="connsiteX139" fmla="*/ 777653 w 2347096"/>
                <a:gd name="connsiteY139" fmla="*/ 1047642 h 2057270"/>
                <a:gd name="connsiteX140" fmla="*/ 771003 w 2347096"/>
                <a:gd name="connsiteY140" fmla="*/ 1040991 h 2057270"/>
                <a:gd name="connsiteX141" fmla="*/ 761028 w 2347096"/>
                <a:gd name="connsiteY141" fmla="*/ 1021041 h 2057270"/>
                <a:gd name="connsiteX142" fmla="*/ 751052 w 2347096"/>
                <a:gd name="connsiteY142" fmla="*/ 1014391 h 2057270"/>
                <a:gd name="connsiteX143" fmla="*/ 744402 w 2347096"/>
                <a:gd name="connsiteY143" fmla="*/ 1007740 h 2057270"/>
                <a:gd name="connsiteX144" fmla="*/ 721126 w 2347096"/>
                <a:gd name="connsiteY144" fmla="*/ 997765 h 2057270"/>
                <a:gd name="connsiteX145" fmla="*/ 711151 w 2347096"/>
                <a:gd name="connsiteY145" fmla="*/ 987790 h 2057270"/>
                <a:gd name="connsiteX146" fmla="*/ 671250 w 2347096"/>
                <a:gd name="connsiteY146" fmla="*/ 984465 h 2057270"/>
                <a:gd name="connsiteX147" fmla="*/ 588123 w 2347096"/>
                <a:gd name="connsiteY147" fmla="*/ 981140 h 2057270"/>
                <a:gd name="connsiteX148" fmla="*/ 574822 w 2347096"/>
                <a:gd name="connsiteY148" fmla="*/ 977815 h 2057270"/>
                <a:gd name="connsiteX149" fmla="*/ 554872 w 2347096"/>
                <a:gd name="connsiteY149" fmla="*/ 971164 h 2057270"/>
                <a:gd name="connsiteX150" fmla="*/ 538246 w 2347096"/>
                <a:gd name="connsiteY150" fmla="*/ 941239 h 2057270"/>
                <a:gd name="connsiteX151" fmla="*/ 531596 w 2347096"/>
                <a:gd name="connsiteY151" fmla="*/ 934588 h 2057270"/>
                <a:gd name="connsiteX152" fmla="*/ 514971 w 2347096"/>
                <a:gd name="connsiteY152" fmla="*/ 914638 h 2057270"/>
                <a:gd name="connsiteX153" fmla="*/ 504996 w 2347096"/>
                <a:gd name="connsiteY153" fmla="*/ 907988 h 2057270"/>
                <a:gd name="connsiteX154" fmla="*/ 491695 w 2347096"/>
                <a:gd name="connsiteY154" fmla="*/ 894687 h 2057270"/>
                <a:gd name="connsiteX155" fmla="*/ 488370 w 2347096"/>
                <a:gd name="connsiteY155" fmla="*/ 884712 h 2057270"/>
                <a:gd name="connsiteX156" fmla="*/ 478395 w 2347096"/>
                <a:gd name="connsiteY156" fmla="*/ 864762 h 2057270"/>
                <a:gd name="connsiteX157" fmla="*/ 481720 w 2347096"/>
                <a:gd name="connsiteY157" fmla="*/ 831511 h 2057270"/>
                <a:gd name="connsiteX158" fmla="*/ 488370 w 2347096"/>
                <a:gd name="connsiteY158" fmla="*/ 811560 h 2057270"/>
                <a:gd name="connsiteX159" fmla="*/ 498345 w 2347096"/>
                <a:gd name="connsiteY159" fmla="*/ 791610 h 2057270"/>
                <a:gd name="connsiteX160" fmla="*/ 495020 w 2347096"/>
                <a:gd name="connsiteY160" fmla="*/ 761684 h 2057270"/>
                <a:gd name="connsiteX161" fmla="*/ 488370 w 2347096"/>
                <a:gd name="connsiteY161" fmla="*/ 738408 h 2057270"/>
                <a:gd name="connsiteX162" fmla="*/ 485045 w 2347096"/>
                <a:gd name="connsiteY162" fmla="*/ 725108 h 2057270"/>
                <a:gd name="connsiteX163" fmla="*/ 481720 w 2347096"/>
                <a:gd name="connsiteY163" fmla="*/ 715132 h 2057270"/>
                <a:gd name="connsiteX164" fmla="*/ 471745 w 2347096"/>
                <a:gd name="connsiteY164" fmla="*/ 688532 h 2057270"/>
                <a:gd name="connsiteX165" fmla="*/ 461769 w 2347096"/>
                <a:gd name="connsiteY165" fmla="*/ 671906 h 2057270"/>
                <a:gd name="connsiteX166" fmla="*/ 448469 w 2347096"/>
                <a:gd name="connsiteY166" fmla="*/ 651956 h 2057270"/>
                <a:gd name="connsiteX167" fmla="*/ 445144 w 2347096"/>
                <a:gd name="connsiteY167" fmla="*/ 641980 h 2057270"/>
                <a:gd name="connsiteX168" fmla="*/ 438494 w 2347096"/>
                <a:gd name="connsiteY168" fmla="*/ 632005 h 2057270"/>
                <a:gd name="connsiteX169" fmla="*/ 431844 w 2347096"/>
                <a:gd name="connsiteY169" fmla="*/ 612055 h 2057270"/>
                <a:gd name="connsiteX170" fmla="*/ 435169 w 2347096"/>
                <a:gd name="connsiteY170" fmla="*/ 588779 h 2057270"/>
                <a:gd name="connsiteX171" fmla="*/ 501670 w 2347096"/>
                <a:gd name="connsiteY171" fmla="*/ 588779 h 2057270"/>
                <a:gd name="connsiteX172" fmla="*/ 521621 w 2347096"/>
                <a:gd name="connsiteY172" fmla="*/ 608730 h 2057270"/>
                <a:gd name="connsiteX173" fmla="*/ 528271 w 2347096"/>
                <a:gd name="connsiteY173" fmla="*/ 618705 h 2057270"/>
                <a:gd name="connsiteX174" fmla="*/ 531596 w 2347096"/>
                <a:gd name="connsiteY174" fmla="*/ 628680 h 2057270"/>
                <a:gd name="connsiteX175" fmla="*/ 548222 w 2347096"/>
                <a:gd name="connsiteY175" fmla="*/ 645306 h 2057270"/>
                <a:gd name="connsiteX176" fmla="*/ 568172 w 2347096"/>
                <a:gd name="connsiteY176" fmla="*/ 658606 h 2057270"/>
                <a:gd name="connsiteX177" fmla="*/ 578148 w 2347096"/>
                <a:gd name="connsiteY177" fmla="*/ 665256 h 2057270"/>
                <a:gd name="connsiteX178" fmla="*/ 594773 w 2347096"/>
                <a:gd name="connsiteY178" fmla="*/ 678556 h 2057270"/>
                <a:gd name="connsiteX179" fmla="*/ 601423 w 2347096"/>
                <a:gd name="connsiteY179" fmla="*/ 685207 h 2057270"/>
                <a:gd name="connsiteX180" fmla="*/ 614724 w 2347096"/>
                <a:gd name="connsiteY180" fmla="*/ 691857 h 2057270"/>
                <a:gd name="connsiteX181" fmla="*/ 621374 w 2347096"/>
                <a:gd name="connsiteY181" fmla="*/ 701832 h 2057270"/>
                <a:gd name="connsiteX182" fmla="*/ 641324 w 2347096"/>
                <a:gd name="connsiteY182" fmla="*/ 708482 h 2057270"/>
                <a:gd name="connsiteX183" fmla="*/ 651300 w 2347096"/>
                <a:gd name="connsiteY183" fmla="*/ 711807 h 2057270"/>
                <a:gd name="connsiteX184" fmla="*/ 661275 w 2347096"/>
                <a:gd name="connsiteY184" fmla="*/ 715132 h 2057270"/>
                <a:gd name="connsiteX185" fmla="*/ 687876 w 2347096"/>
                <a:gd name="connsiteY185" fmla="*/ 721783 h 2057270"/>
                <a:gd name="connsiteX186" fmla="*/ 751052 w 2347096"/>
                <a:gd name="connsiteY186" fmla="*/ 718458 h 2057270"/>
                <a:gd name="connsiteX187" fmla="*/ 771003 w 2347096"/>
                <a:gd name="connsiteY187" fmla="*/ 708482 h 2057270"/>
                <a:gd name="connsiteX188" fmla="*/ 790953 w 2347096"/>
                <a:gd name="connsiteY188" fmla="*/ 701832 h 2057270"/>
                <a:gd name="connsiteX189" fmla="*/ 797604 w 2347096"/>
                <a:gd name="connsiteY189" fmla="*/ 695182 h 2057270"/>
                <a:gd name="connsiteX190" fmla="*/ 807579 w 2347096"/>
                <a:gd name="connsiteY190" fmla="*/ 671906 h 2057270"/>
                <a:gd name="connsiteX191" fmla="*/ 804254 w 2347096"/>
                <a:gd name="connsiteY191" fmla="*/ 638655 h 2057270"/>
                <a:gd name="connsiteX192" fmla="*/ 797604 w 2347096"/>
                <a:gd name="connsiteY192" fmla="*/ 628680 h 2057270"/>
                <a:gd name="connsiteX193" fmla="*/ 784303 w 2347096"/>
                <a:gd name="connsiteY193" fmla="*/ 602079 h 2057270"/>
                <a:gd name="connsiteX194" fmla="*/ 780978 w 2347096"/>
                <a:gd name="connsiteY194" fmla="*/ 592104 h 2057270"/>
                <a:gd name="connsiteX195" fmla="*/ 774328 w 2347096"/>
                <a:gd name="connsiteY195" fmla="*/ 582129 h 2057270"/>
                <a:gd name="connsiteX196" fmla="*/ 767678 w 2347096"/>
                <a:gd name="connsiteY196" fmla="*/ 555528 h 2057270"/>
                <a:gd name="connsiteX197" fmla="*/ 754377 w 2347096"/>
                <a:gd name="connsiteY197" fmla="*/ 535578 h 2057270"/>
                <a:gd name="connsiteX198" fmla="*/ 747727 w 2347096"/>
                <a:gd name="connsiteY198" fmla="*/ 515627 h 2057270"/>
                <a:gd name="connsiteX199" fmla="*/ 737752 w 2347096"/>
                <a:gd name="connsiteY199" fmla="*/ 505652 h 2057270"/>
                <a:gd name="connsiteX200" fmla="*/ 731102 w 2347096"/>
                <a:gd name="connsiteY200" fmla="*/ 495676 h 2057270"/>
                <a:gd name="connsiteX201" fmla="*/ 721126 w 2347096"/>
                <a:gd name="connsiteY201" fmla="*/ 489026 h 2057270"/>
                <a:gd name="connsiteX202" fmla="*/ 704501 w 2347096"/>
                <a:gd name="connsiteY202" fmla="*/ 472401 h 2057270"/>
                <a:gd name="connsiteX203" fmla="*/ 684550 w 2347096"/>
                <a:gd name="connsiteY203" fmla="*/ 455775 h 2057270"/>
                <a:gd name="connsiteX204" fmla="*/ 664600 w 2347096"/>
                <a:gd name="connsiteY204" fmla="*/ 449125 h 2057270"/>
                <a:gd name="connsiteX205" fmla="*/ 634674 w 2347096"/>
                <a:gd name="connsiteY205" fmla="*/ 432500 h 2057270"/>
                <a:gd name="connsiteX206" fmla="*/ 618049 w 2347096"/>
                <a:gd name="connsiteY206" fmla="*/ 415874 h 2057270"/>
                <a:gd name="connsiteX207" fmla="*/ 601423 w 2347096"/>
                <a:gd name="connsiteY207" fmla="*/ 399249 h 2057270"/>
                <a:gd name="connsiteX208" fmla="*/ 584798 w 2347096"/>
                <a:gd name="connsiteY208" fmla="*/ 385948 h 2057270"/>
                <a:gd name="connsiteX209" fmla="*/ 581473 w 2347096"/>
                <a:gd name="connsiteY209" fmla="*/ 375973 h 2057270"/>
                <a:gd name="connsiteX210" fmla="*/ 564847 w 2347096"/>
                <a:gd name="connsiteY210" fmla="*/ 362673 h 2057270"/>
                <a:gd name="connsiteX211" fmla="*/ 558197 w 2347096"/>
                <a:gd name="connsiteY211" fmla="*/ 352698 h 2057270"/>
                <a:gd name="connsiteX212" fmla="*/ 544897 w 2347096"/>
                <a:gd name="connsiteY212" fmla="*/ 336072 h 2057270"/>
                <a:gd name="connsiteX213" fmla="*/ 538246 w 2347096"/>
                <a:gd name="connsiteY213" fmla="*/ 316122 h 2057270"/>
                <a:gd name="connsiteX214" fmla="*/ 534921 w 2347096"/>
                <a:gd name="connsiteY214" fmla="*/ 306146 h 2057270"/>
                <a:gd name="connsiteX215" fmla="*/ 528271 w 2347096"/>
                <a:gd name="connsiteY215" fmla="*/ 296171 h 2057270"/>
                <a:gd name="connsiteX216" fmla="*/ 524946 w 2347096"/>
                <a:gd name="connsiteY216" fmla="*/ 223019 h 2057270"/>
                <a:gd name="connsiteX217" fmla="*/ 514971 w 2347096"/>
                <a:gd name="connsiteY217" fmla="*/ 203068 h 2057270"/>
                <a:gd name="connsiteX218" fmla="*/ 511646 w 2347096"/>
                <a:gd name="connsiteY218" fmla="*/ 193093 h 2057270"/>
                <a:gd name="connsiteX219" fmla="*/ 498345 w 2347096"/>
                <a:gd name="connsiteY219" fmla="*/ 176468 h 2057270"/>
                <a:gd name="connsiteX220" fmla="*/ 491695 w 2347096"/>
                <a:gd name="connsiteY220" fmla="*/ 166492 h 2057270"/>
                <a:gd name="connsiteX221" fmla="*/ 471745 w 2347096"/>
                <a:gd name="connsiteY221" fmla="*/ 156517 h 2057270"/>
                <a:gd name="connsiteX222" fmla="*/ 445144 w 2347096"/>
                <a:gd name="connsiteY222" fmla="*/ 139892 h 2057270"/>
                <a:gd name="connsiteX223" fmla="*/ 435169 w 2347096"/>
                <a:gd name="connsiteY223" fmla="*/ 136567 h 2057270"/>
                <a:gd name="connsiteX224" fmla="*/ 425193 w 2347096"/>
                <a:gd name="connsiteY224" fmla="*/ 133242 h 2057270"/>
                <a:gd name="connsiteX225" fmla="*/ 375317 w 2347096"/>
                <a:gd name="connsiteY225" fmla="*/ 136567 h 2057270"/>
                <a:gd name="connsiteX226" fmla="*/ 368667 w 2347096"/>
                <a:gd name="connsiteY226" fmla="*/ 146542 h 2057270"/>
                <a:gd name="connsiteX227" fmla="*/ 358692 w 2347096"/>
                <a:gd name="connsiteY227" fmla="*/ 183118 h 2057270"/>
                <a:gd name="connsiteX228" fmla="*/ 355366 w 2347096"/>
                <a:gd name="connsiteY228" fmla="*/ 193093 h 2057270"/>
                <a:gd name="connsiteX229" fmla="*/ 358692 w 2347096"/>
                <a:gd name="connsiteY229" fmla="*/ 209719 h 2057270"/>
                <a:gd name="connsiteX230" fmla="*/ 365342 w 2347096"/>
                <a:gd name="connsiteY230" fmla="*/ 272895 h 2057270"/>
                <a:gd name="connsiteX231" fmla="*/ 365342 w 2347096"/>
                <a:gd name="connsiteY231" fmla="*/ 356023 h 2057270"/>
                <a:gd name="connsiteX232" fmla="*/ 358692 w 2347096"/>
                <a:gd name="connsiteY232" fmla="*/ 379298 h 2057270"/>
                <a:gd name="connsiteX233" fmla="*/ 352041 w 2347096"/>
                <a:gd name="connsiteY233" fmla="*/ 385948 h 2057270"/>
                <a:gd name="connsiteX234" fmla="*/ 345391 w 2347096"/>
                <a:gd name="connsiteY234" fmla="*/ 395924 h 2057270"/>
                <a:gd name="connsiteX235" fmla="*/ 328766 w 2347096"/>
                <a:gd name="connsiteY235" fmla="*/ 399249 h 2057270"/>
                <a:gd name="connsiteX236" fmla="*/ 292190 w 2347096"/>
                <a:gd name="connsiteY236" fmla="*/ 395924 h 2057270"/>
                <a:gd name="connsiteX237" fmla="*/ 268914 w 2347096"/>
                <a:gd name="connsiteY237" fmla="*/ 369323 h 2057270"/>
                <a:gd name="connsiteX238" fmla="*/ 258939 w 2347096"/>
                <a:gd name="connsiteY238" fmla="*/ 362673 h 2057270"/>
                <a:gd name="connsiteX239" fmla="*/ 252289 w 2347096"/>
                <a:gd name="connsiteY239" fmla="*/ 342722 h 2057270"/>
                <a:gd name="connsiteX240" fmla="*/ 248964 w 2347096"/>
                <a:gd name="connsiteY240" fmla="*/ 332747 h 2057270"/>
                <a:gd name="connsiteX241" fmla="*/ 245638 w 2347096"/>
                <a:gd name="connsiteY241" fmla="*/ 319447 h 2057270"/>
                <a:gd name="connsiteX242" fmla="*/ 238988 w 2347096"/>
                <a:gd name="connsiteY242" fmla="*/ 309471 h 2057270"/>
                <a:gd name="connsiteX243" fmla="*/ 232338 w 2347096"/>
                <a:gd name="connsiteY243" fmla="*/ 289521 h 2057270"/>
                <a:gd name="connsiteX244" fmla="*/ 229013 w 2347096"/>
                <a:gd name="connsiteY244" fmla="*/ 279546 h 2057270"/>
                <a:gd name="connsiteX245" fmla="*/ 222363 w 2347096"/>
                <a:gd name="connsiteY245" fmla="*/ 269570 h 2057270"/>
                <a:gd name="connsiteX246" fmla="*/ 212388 w 2347096"/>
                <a:gd name="connsiteY246" fmla="*/ 239644 h 2057270"/>
                <a:gd name="connsiteX247" fmla="*/ 209062 w 2347096"/>
                <a:gd name="connsiteY247" fmla="*/ 229669 h 2057270"/>
                <a:gd name="connsiteX248" fmla="*/ 202412 w 2347096"/>
                <a:gd name="connsiteY248" fmla="*/ 216369 h 2057270"/>
                <a:gd name="connsiteX249" fmla="*/ 192437 w 2347096"/>
                <a:gd name="connsiteY249" fmla="*/ 199743 h 2057270"/>
                <a:gd name="connsiteX250" fmla="*/ 185787 w 2347096"/>
                <a:gd name="connsiteY250" fmla="*/ 179793 h 2057270"/>
                <a:gd name="connsiteX251" fmla="*/ 179137 w 2347096"/>
                <a:gd name="connsiteY251" fmla="*/ 149867 h 2057270"/>
                <a:gd name="connsiteX252" fmla="*/ 175812 w 2347096"/>
                <a:gd name="connsiteY252" fmla="*/ 86690 h 2057270"/>
                <a:gd name="connsiteX253" fmla="*/ 162511 w 2347096"/>
                <a:gd name="connsiteY253" fmla="*/ 30164 h 2057270"/>
                <a:gd name="connsiteX254" fmla="*/ 155861 w 2347096"/>
                <a:gd name="connsiteY254" fmla="*/ 20188 h 2057270"/>
                <a:gd name="connsiteX255" fmla="*/ 132585 w 2347096"/>
                <a:gd name="connsiteY255" fmla="*/ 13538 h 2057270"/>
                <a:gd name="connsiteX256" fmla="*/ 122610 w 2347096"/>
                <a:gd name="connsiteY256" fmla="*/ 6888 h 2057270"/>
                <a:gd name="connsiteX257" fmla="*/ 66084 w 2347096"/>
                <a:gd name="connsiteY257" fmla="*/ 6888 h 2057270"/>
                <a:gd name="connsiteX258" fmla="*/ 52783 w 2347096"/>
                <a:gd name="connsiteY258" fmla="*/ 10213 h 2057270"/>
                <a:gd name="connsiteX259" fmla="*/ 26182 w 2347096"/>
                <a:gd name="connsiteY259" fmla="*/ 30164 h 2057270"/>
                <a:gd name="connsiteX260" fmla="*/ 19532 w 2347096"/>
                <a:gd name="connsiteY260" fmla="*/ 43464 h 2057270"/>
                <a:gd name="connsiteX261" fmla="*/ 12882 w 2347096"/>
                <a:gd name="connsiteY261" fmla="*/ 53439 h 2057270"/>
                <a:gd name="connsiteX262" fmla="*/ 2907 w 2347096"/>
                <a:gd name="connsiteY262" fmla="*/ 76715 h 2057270"/>
                <a:gd name="connsiteX263" fmla="*/ 6232 w 2347096"/>
                <a:gd name="connsiteY263" fmla="*/ 99991 h 2057270"/>
                <a:gd name="connsiteX264" fmla="*/ 12882 w 2347096"/>
                <a:gd name="connsiteY264" fmla="*/ 113291 h 2057270"/>
                <a:gd name="connsiteX265" fmla="*/ 29508 w 2347096"/>
                <a:gd name="connsiteY265" fmla="*/ 136567 h 2057270"/>
                <a:gd name="connsiteX266" fmla="*/ 39483 w 2347096"/>
                <a:gd name="connsiteY266" fmla="*/ 159842 h 2057270"/>
                <a:gd name="connsiteX267" fmla="*/ 52783 w 2347096"/>
                <a:gd name="connsiteY267" fmla="*/ 189768 h 2057270"/>
                <a:gd name="connsiteX268" fmla="*/ 59433 w 2347096"/>
                <a:gd name="connsiteY268" fmla="*/ 362673 h 2057270"/>
                <a:gd name="connsiteX269" fmla="*/ 62758 w 2347096"/>
                <a:gd name="connsiteY269" fmla="*/ 472401 h 2057270"/>
                <a:gd name="connsiteX270" fmla="*/ 66084 w 2347096"/>
                <a:gd name="connsiteY270" fmla="*/ 512302 h 2057270"/>
                <a:gd name="connsiteX271" fmla="*/ 69409 w 2347096"/>
                <a:gd name="connsiteY271" fmla="*/ 525602 h 2057270"/>
                <a:gd name="connsiteX272" fmla="*/ 76059 w 2347096"/>
                <a:gd name="connsiteY272" fmla="*/ 548878 h 2057270"/>
                <a:gd name="connsiteX273" fmla="*/ 82709 w 2347096"/>
                <a:gd name="connsiteY273" fmla="*/ 568828 h 2057270"/>
                <a:gd name="connsiteX274" fmla="*/ 86034 w 2347096"/>
                <a:gd name="connsiteY274" fmla="*/ 582129 h 2057270"/>
                <a:gd name="connsiteX275" fmla="*/ 92684 w 2347096"/>
                <a:gd name="connsiteY275" fmla="*/ 605404 h 2057270"/>
                <a:gd name="connsiteX276" fmla="*/ 102660 w 2347096"/>
                <a:gd name="connsiteY276" fmla="*/ 655281 h 2057270"/>
                <a:gd name="connsiteX277" fmla="*/ 105985 w 2347096"/>
                <a:gd name="connsiteY277" fmla="*/ 668581 h 2057270"/>
                <a:gd name="connsiteX278" fmla="*/ 112635 w 2347096"/>
                <a:gd name="connsiteY278" fmla="*/ 698507 h 2057270"/>
                <a:gd name="connsiteX279" fmla="*/ 122610 w 2347096"/>
                <a:gd name="connsiteY279" fmla="*/ 738408 h 2057270"/>
                <a:gd name="connsiteX280" fmla="*/ 132585 w 2347096"/>
                <a:gd name="connsiteY280" fmla="*/ 791610 h 2057270"/>
                <a:gd name="connsiteX281" fmla="*/ 135910 w 2347096"/>
                <a:gd name="connsiteY281" fmla="*/ 801585 h 2057270"/>
                <a:gd name="connsiteX282" fmla="*/ 139236 w 2347096"/>
                <a:gd name="connsiteY282" fmla="*/ 814885 h 2057270"/>
                <a:gd name="connsiteX283" fmla="*/ 145886 w 2347096"/>
                <a:gd name="connsiteY283" fmla="*/ 828186 h 2057270"/>
                <a:gd name="connsiteX284" fmla="*/ 152536 w 2347096"/>
                <a:gd name="connsiteY284" fmla="*/ 848136 h 2057270"/>
                <a:gd name="connsiteX285" fmla="*/ 159186 w 2347096"/>
                <a:gd name="connsiteY285" fmla="*/ 861436 h 2057270"/>
                <a:gd name="connsiteX286" fmla="*/ 162511 w 2347096"/>
                <a:gd name="connsiteY286" fmla="*/ 871412 h 2057270"/>
                <a:gd name="connsiteX287" fmla="*/ 172486 w 2347096"/>
                <a:gd name="connsiteY287" fmla="*/ 878062 h 2057270"/>
                <a:gd name="connsiteX288" fmla="*/ 182462 w 2347096"/>
                <a:gd name="connsiteY288" fmla="*/ 901338 h 2057270"/>
                <a:gd name="connsiteX289" fmla="*/ 189112 w 2347096"/>
                <a:gd name="connsiteY289" fmla="*/ 921288 h 2057270"/>
                <a:gd name="connsiteX290" fmla="*/ 192437 w 2347096"/>
                <a:gd name="connsiteY290" fmla="*/ 931263 h 2057270"/>
                <a:gd name="connsiteX291" fmla="*/ 189112 w 2347096"/>
                <a:gd name="connsiteY291" fmla="*/ 947889 h 2057270"/>
                <a:gd name="connsiteX292" fmla="*/ 199087 w 2347096"/>
                <a:gd name="connsiteY292" fmla="*/ 1011066 h 2057270"/>
                <a:gd name="connsiteX293" fmla="*/ 205737 w 2347096"/>
                <a:gd name="connsiteY293" fmla="*/ 1054292 h 2057270"/>
                <a:gd name="connsiteX294" fmla="*/ 219038 w 2347096"/>
                <a:gd name="connsiteY294" fmla="*/ 1077567 h 2057270"/>
                <a:gd name="connsiteX295" fmla="*/ 232338 w 2347096"/>
                <a:gd name="connsiteY295" fmla="*/ 1107493 h 2057270"/>
                <a:gd name="connsiteX296" fmla="*/ 242313 w 2347096"/>
                <a:gd name="connsiteY296" fmla="*/ 1110818 h 2057270"/>
                <a:gd name="connsiteX297" fmla="*/ 248964 w 2347096"/>
                <a:gd name="connsiteY297" fmla="*/ 1120794 h 2057270"/>
                <a:gd name="connsiteX298" fmla="*/ 268914 w 2347096"/>
                <a:gd name="connsiteY298" fmla="*/ 1137419 h 2057270"/>
                <a:gd name="connsiteX299" fmla="*/ 275564 w 2347096"/>
                <a:gd name="connsiteY299" fmla="*/ 1147394 h 2057270"/>
                <a:gd name="connsiteX300" fmla="*/ 295515 w 2347096"/>
                <a:gd name="connsiteY300" fmla="*/ 1167345 h 2057270"/>
                <a:gd name="connsiteX301" fmla="*/ 312140 w 2347096"/>
                <a:gd name="connsiteY301" fmla="*/ 1183970 h 2057270"/>
                <a:gd name="connsiteX302" fmla="*/ 325441 w 2347096"/>
                <a:gd name="connsiteY302" fmla="*/ 1200596 h 2057270"/>
                <a:gd name="connsiteX303" fmla="*/ 335416 w 2347096"/>
                <a:gd name="connsiteY303" fmla="*/ 1203921 h 2057270"/>
                <a:gd name="connsiteX304" fmla="*/ 338741 w 2347096"/>
                <a:gd name="connsiteY304" fmla="*/ 1213896 h 2057270"/>
                <a:gd name="connsiteX305" fmla="*/ 398593 w 2347096"/>
                <a:gd name="connsiteY305" fmla="*/ 1237172 h 2057270"/>
                <a:gd name="connsiteX306" fmla="*/ 428518 w 2347096"/>
                <a:gd name="connsiteY306" fmla="*/ 1263772 h 2057270"/>
                <a:gd name="connsiteX307" fmla="*/ 435169 w 2347096"/>
                <a:gd name="connsiteY307" fmla="*/ 1270423 h 2057270"/>
                <a:gd name="connsiteX308" fmla="*/ 448469 w 2347096"/>
                <a:gd name="connsiteY308" fmla="*/ 1277073 h 2057270"/>
                <a:gd name="connsiteX309" fmla="*/ 455119 w 2347096"/>
                <a:gd name="connsiteY309" fmla="*/ 1287048 h 2057270"/>
                <a:gd name="connsiteX310" fmla="*/ 465094 w 2347096"/>
                <a:gd name="connsiteY310" fmla="*/ 1290373 h 2057270"/>
                <a:gd name="connsiteX311" fmla="*/ 475070 w 2347096"/>
                <a:gd name="connsiteY311" fmla="*/ 1297023 h 2057270"/>
                <a:gd name="connsiteX312" fmla="*/ 488370 w 2347096"/>
                <a:gd name="connsiteY312" fmla="*/ 1323624 h 2057270"/>
                <a:gd name="connsiteX313" fmla="*/ 498345 w 2347096"/>
                <a:gd name="connsiteY313" fmla="*/ 1333599 h 2057270"/>
                <a:gd name="connsiteX314" fmla="*/ 504996 w 2347096"/>
                <a:gd name="connsiteY314" fmla="*/ 1346900 h 2057270"/>
                <a:gd name="connsiteX315" fmla="*/ 518296 w 2347096"/>
                <a:gd name="connsiteY315" fmla="*/ 1366850 h 2057270"/>
                <a:gd name="connsiteX316" fmla="*/ 531596 w 2347096"/>
                <a:gd name="connsiteY316" fmla="*/ 1390126 h 2057270"/>
                <a:gd name="connsiteX317" fmla="*/ 534921 w 2347096"/>
                <a:gd name="connsiteY317" fmla="*/ 1413402 h 2057270"/>
                <a:gd name="connsiteX318" fmla="*/ 541572 w 2347096"/>
                <a:gd name="connsiteY318" fmla="*/ 1420052 h 2057270"/>
                <a:gd name="connsiteX319" fmla="*/ 548222 w 2347096"/>
                <a:gd name="connsiteY319" fmla="*/ 1443327 h 2057270"/>
                <a:gd name="connsiteX320" fmla="*/ 564847 w 2347096"/>
                <a:gd name="connsiteY320" fmla="*/ 1456628 h 2057270"/>
                <a:gd name="connsiteX321" fmla="*/ 571497 w 2347096"/>
                <a:gd name="connsiteY321" fmla="*/ 1466603 h 2057270"/>
                <a:gd name="connsiteX322" fmla="*/ 588123 w 2347096"/>
                <a:gd name="connsiteY322" fmla="*/ 1503179 h 2057270"/>
                <a:gd name="connsiteX323" fmla="*/ 594773 w 2347096"/>
                <a:gd name="connsiteY323" fmla="*/ 1516479 h 2057270"/>
                <a:gd name="connsiteX324" fmla="*/ 601423 w 2347096"/>
                <a:gd name="connsiteY324" fmla="*/ 1549730 h 2057270"/>
                <a:gd name="connsiteX325" fmla="*/ 611398 w 2347096"/>
                <a:gd name="connsiteY325" fmla="*/ 1556380 h 2057270"/>
                <a:gd name="connsiteX326" fmla="*/ 618049 w 2347096"/>
                <a:gd name="connsiteY326" fmla="*/ 1573006 h 2057270"/>
                <a:gd name="connsiteX327" fmla="*/ 631349 w 2347096"/>
                <a:gd name="connsiteY327" fmla="*/ 1599607 h 2057270"/>
                <a:gd name="connsiteX328" fmla="*/ 634674 w 2347096"/>
                <a:gd name="connsiteY328" fmla="*/ 1612907 h 2057270"/>
                <a:gd name="connsiteX329" fmla="*/ 637999 w 2347096"/>
                <a:gd name="connsiteY329" fmla="*/ 1622882 h 2057270"/>
                <a:gd name="connsiteX330" fmla="*/ 644649 w 2347096"/>
                <a:gd name="connsiteY330" fmla="*/ 1649483 h 2057270"/>
                <a:gd name="connsiteX331" fmla="*/ 651300 w 2347096"/>
                <a:gd name="connsiteY331" fmla="*/ 1662783 h 2057270"/>
                <a:gd name="connsiteX332" fmla="*/ 657950 w 2347096"/>
                <a:gd name="connsiteY332" fmla="*/ 1682734 h 2057270"/>
                <a:gd name="connsiteX333" fmla="*/ 661275 w 2347096"/>
                <a:gd name="connsiteY333" fmla="*/ 1692709 h 2057270"/>
                <a:gd name="connsiteX334" fmla="*/ 667925 w 2347096"/>
                <a:gd name="connsiteY334" fmla="*/ 1706010 h 2057270"/>
                <a:gd name="connsiteX335" fmla="*/ 687876 w 2347096"/>
                <a:gd name="connsiteY335" fmla="*/ 1715985 h 2057270"/>
                <a:gd name="connsiteX336" fmla="*/ 697851 w 2347096"/>
                <a:gd name="connsiteY336" fmla="*/ 1706010 h 2057270"/>
                <a:gd name="connsiteX337" fmla="*/ 691201 w 2347096"/>
                <a:gd name="connsiteY337" fmla="*/ 1696034 h 2057270"/>
                <a:gd name="connsiteX338" fmla="*/ 667925 w 2347096"/>
                <a:gd name="connsiteY338" fmla="*/ 1699359 h 2057270"/>
                <a:gd name="connsiteX339" fmla="*/ 674575 w 2347096"/>
                <a:gd name="connsiteY339" fmla="*/ 1715985 h 2057270"/>
                <a:gd name="connsiteX340" fmla="*/ 681225 w 2347096"/>
                <a:gd name="connsiteY340" fmla="*/ 1749236 h 2057270"/>
                <a:gd name="connsiteX341" fmla="*/ 687876 w 2347096"/>
                <a:gd name="connsiteY341" fmla="*/ 1775836 h 2057270"/>
                <a:gd name="connsiteX342" fmla="*/ 691201 w 2347096"/>
                <a:gd name="connsiteY342" fmla="*/ 1805762 h 2057270"/>
                <a:gd name="connsiteX343" fmla="*/ 697851 w 2347096"/>
                <a:gd name="connsiteY343" fmla="*/ 1825713 h 2057270"/>
                <a:gd name="connsiteX344" fmla="*/ 704501 w 2347096"/>
                <a:gd name="connsiteY344" fmla="*/ 1852314 h 2057270"/>
                <a:gd name="connsiteX345" fmla="*/ 714476 w 2347096"/>
                <a:gd name="connsiteY345" fmla="*/ 1885564 h 2057270"/>
                <a:gd name="connsiteX346" fmla="*/ 721126 w 2347096"/>
                <a:gd name="connsiteY346" fmla="*/ 1892215 h 2057270"/>
                <a:gd name="connsiteX347" fmla="*/ 727777 w 2347096"/>
                <a:gd name="connsiteY347" fmla="*/ 1912165 h 2057270"/>
                <a:gd name="connsiteX348" fmla="*/ 731102 w 2347096"/>
                <a:gd name="connsiteY348" fmla="*/ 1922140 h 2057270"/>
                <a:gd name="connsiteX349" fmla="*/ 751052 w 2347096"/>
                <a:gd name="connsiteY349" fmla="*/ 1948741 h 2057270"/>
                <a:gd name="connsiteX350" fmla="*/ 754377 w 2347096"/>
                <a:gd name="connsiteY350" fmla="*/ 1958716 h 2057270"/>
                <a:gd name="connsiteX351" fmla="*/ 761028 w 2347096"/>
                <a:gd name="connsiteY351" fmla="*/ 1968692 h 2057270"/>
                <a:gd name="connsiteX352" fmla="*/ 777653 w 2347096"/>
                <a:gd name="connsiteY352" fmla="*/ 1991967 h 2057270"/>
                <a:gd name="connsiteX353" fmla="*/ 777653 w 2347096"/>
                <a:gd name="connsiteY353" fmla="*/ 2011918 h 2057270"/>
                <a:gd name="connsiteX354" fmla="*/ 757702 w 2347096"/>
                <a:gd name="connsiteY354" fmla="*/ 2018568 h 2057270"/>
                <a:gd name="connsiteX355" fmla="*/ 757702 w 2347096"/>
                <a:gd name="connsiteY355" fmla="*/ 2041844 h 2057270"/>
                <a:gd name="connsiteX356" fmla="*/ 767678 w 2347096"/>
                <a:gd name="connsiteY356" fmla="*/ 2035194 h 2057270"/>
                <a:gd name="connsiteX357" fmla="*/ 761028 w 2347096"/>
                <a:gd name="connsiteY357" fmla="*/ 2035194 h 20572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</a:cxnLst>
              <a:rect l="l" t="t" r="r" b="b"/>
              <a:pathLst>
                <a:path w="2347096" h="2057270">
                  <a:moveTo>
                    <a:pt x="761028" y="2035194"/>
                  </a:moveTo>
                  <a:cubicBezTo>
                    <a:pt x="827255" y="2057270"/>
                    <a:pt x="773970" y="2042003"/>
                    <a:pt x="927282" y="2038519"/>
                  </a:cubicBezTo>
                  <a:lnTo>
                    <a:pt x="947233" y="2035194"/>
                  </a:lnTo>
                  <a:cubicBezTo>
                    <a:pt x="952793" y="2034183"/>
                    <a:pt x="958216" y="2032200"/>
                    <a:pt x="963858" y="2031868"/>
                  </a:cubicBezTo>
                  <a:cubicBezTo>
                    <a:pt x="995964" y="2029979"/>
                    <a:pt x="1028143" y="2029651"/>
                    <a:pt x="1060286" y="2028543"/>
                  </a:cubicBezTo>
                  <a:cubicBezTo>
                    <a:pt x="1099990" y="2017199"/>
                    <a:pt x="1067110" y="2025193"/>
                    <a:pt x="1113487" y="2018568"/>
                  </a:cubicBezTo>
                  <a:cubicBezTo>
                    <a:pt x="1119082" y="2017769"/>
                    <a:pt x="1124487" y="2015779"/>
                    <a:pt x="1130113" y="2015243"/>
                  </a:cubicBezTo>
                  <a:cubicBezTo>
                    <a:pt x="1147801" y="2013558"/>
                    <a:pt x="1165607" y="2013394"/>
                    <a:pt x="1183314" y="2011918"/>
                  </a:cubicBezTo>
                  <a:cubicBezTo>
                    <a:pt x="1205515" y="2010068"/>
                    <a:pt x="1227841" y="2008930"/>
                    <a:pt x="1249816" y="2005268"/>
                  </a:cubicBezTo>
                  <a:cubicBezTo>
                    <a:pt x="1256466" y="2004160"/>
                    <a:pt x="1263185" y="2003405"/>
                    <a:pt x="1269766" y="2001943"/>
                  </a:cubicBezTo>
                  <a:cubicBezTo>
                    <a:pt x="1273188" y="2001183"/>
                    <a:pt x="1276254" y="1998967"/>
                    <a:pt x="1279742" y="1998618"/>
                  </a:cubicBezTo>
                  <a:cubicBezTo>
                    <a:pt x="1298523" y="1996740"/>
                    <a:pt x="1317426" y="1996401"/>
                    <a:pt x="1336268" y="1995292"/>
                  </a:cubicBezTo>
                  <a:cubicBezTo>
                    <a:pt x="1354411" y="1989245"/>
                    <a:pt x="1341137" y="1993008"/>
                    <a:pt x="1369519" y="1988642"/>
                  </a:cubicBezTo>
                  <a:cubicBezTo>
                    <a:pt x="1376183" y="1987617"/>
                    <a:pt x="1382780" y="1986153"/>
                    <a:pt x="1389470" y="1985317"/>
                  </a:cubicBezTo>
                  <a:cubicBezTo>
                    <a:pt x="1400523" y="1983935"/>
                    <a:pt x="1411650" y="1983222"/>
                    <a:pt x="1422721" y="1981992"/>
                  </a:cubicBezTo>
                  <a:cubicBezTo>
                    <a:pt x="1431602" y="1981005"/>
                    <a:pt x="1440454" y="1979775"/>
                    <a:pt x="1449321" y="1978667"/>
                  </a:cubicBezTo>
                  <a:cubicBezTo>
                    <a:pt x="1459730" y="1975198"/>
                    <a:pt x="1471518" y="1970702"/>
                    <a:pt x="1482572" y="1968692"/>
                  </a:cubicBezTo>
                  <a:cubicBezTo>
                    <a:pt x="1490283" y="1967290"/>
                    <a:pt x="1498137" y="1966769"/>
                    <a:pt x="1505848" y="1965367"/>
                  </a:cubicBezTo>
                  <a:cubicBezTo>
                    <a:pt x="1510344" y="1964550"/>
                    <a:pt x="1514657" y="1962884"/>
                    <a:pt x="1519148" y="1962042"/>
                  </a:cubicBezTo>
                  <a:cubicBezTo>
                    <a:pt x="1532401" y="1959557"/>
                    <a:pt x="1545968" y="1958661"/>
                    <a:pt x="1559049" y="1955391"/>
                  </a:cubicBezTo>
                  <a:cubicBezTo>
                    <a:pt x="1563483" y="1954283"/>
                    <a:pt x="1567973" y="1953379"/>
                    <a:pt x="1572350" y="1952066"/>
                  </a:cubicBezTo>
                  <a:cubicBezTo>
                    <a:pt x="1579064" y="1950052"/>
                    <a:pt x="1585426" y="1946791"/>
                    <a:pt x="1592300" y="1945416"/>
                  </a:cubicBezTo>
                  <a:cubicBezTo>
                    <a:pt x="1603729" y="1943130"/>
                    <a:pt x="1611268" y="1941897"/>
                    <a:pt x="1622226" y="1938766"/>
                  </a:cubicBezTo>
                  <a:cubicBezTo>
                    <a:pt x="1646082" y="1931950"/>
                    <a:pt x="1615027" y="1938876"/>
                    <a:pt x="1648827" y="1932116"/>
                  </a:cubicBezTo>
                  <a:cubicBezTo>
                    <a:pt x="1652152" y="1929899"/>
                    <a:pt x="1655228" y="1927253"/>
                    <a:pt x="1658802" y="1925466"/>
                  </a:cubicBezTo>
                  <a:cubicBezTo>
                    <a:pt x="1669946" y="1919893"/>
                    <a:pt x="1689210" y="1919870"/>
                    <a:pt x="1698703" y="1918815"/>
                  </a:cubicBezTo>
                  <a:cubicBezTo>
                    <a:pt x="1707570" y="1916598"/>
                    <a:pt x="1716633" y="1915055"/>
                    <a:pt x="1725304" y="1912165"/>
                  </a:cubicBezTo>
                  <a:cubicBezTo>
                    <a:pt x="1728629" y="1911057"/>
                    <a:pt x="1732144" y="1910407"/>
                    <a:pt x="1735279" y="1908840"/>
                  </a:cubicBezTo>
                  <a:cubicBezTo>
                    <a:pt x="1738853" y="1907053"/>
                    <a:pt x="1741581" y="1903764"/>
                    <a:pt x="1745254" y="1902190"/>
                  </a:cubicBezTo>
                  <a:cubicBezTo>
                    <a:pt x="1749455" y="1900390"/>
                    <a:pt x="1754178" y="1900178"/>
                    <a:pt x="1758555" y="1898865"/>
                  </a:cubicBezTo>
                  <a:cubicBezTo>
                    <a:pt x="1768626" y="1895844"/>
                    <a:pt x="1778506" y="1892215"/>
                    <a:pt x="1788481" y="1888890"/>
                  </a:cubicBezTo>
                  <a:cubicBezTo>
                    <a:pt x="1791806" y="1887782"/>
                    <a:pt x="1795321" y="1887131"/>
                    <a:pt x="1798456" y="1885564"/>
                  </a:cubicBezTo>
                  <a:cubicBezTo>
                    <a:pt x="1806986" y="1881299"/>
                    <a:pt x="1812644" y="1877686"/>
                    <a:pt x="1821732" y="1875589"/>
                  </a:cubicBezTo>
                  <a:cubicBezTo>
                    <a:pt x="1832745" y="1873048"/>
                    <a:pt x="1844259" y="1872513"/>
                    <a:pt x="1854982" y="1868939"/>
                  </a:cubicBezTo>
                  <a:cubicBezTo>
                    <a:pt x="1885256" y="1858849"/>
                    <a:pt x="1837439" y="1874328"/>
                    <a:pt x="1881583" y="1862289"/>
                  </a:cubicBezTo>
                  <a:cubicBezTo>
                    <a:pt x="1888346" y="1860445"/>
                    <a:pt x="1894884" y="1857856"/>
                    <a:pt x="1901534" y="1855639"/>
                  </a:cubicBezTo>
                  <a:cubicBezTo>
                    <a:pt x="1904859" y="1854531"/>
                    <a:pt x="1908109" y="1853164"/>
                    <a:pt x="1911509" y="1852314"/>
                  </a:cubicBezTo>
                  <a:cubicBezTo>
                    <a:pt x="1920376" y="1850097"/>
                    <a:pt x="1929439" y="1848553"/>
                    <a:pt x="1938110" y="1845663"/>
                  </a:cubicBezTo>
                  <a:cubicBezTo>
                    <a:pt x="1944760" y="1843446"/>
                    <a:pt x="1951260" y="1840713"/>
                    <a:pt x="1958060" y="1839013"/>
                  </a:cubicBezTo>
                  <a:cubicBezTo>
                    <a:pt x="1962494" y="1837905"/>
                    <a:pt x="1966984" y="1837001"/>
                    <a:pt x="1971361" y="1835688"/>
                  </a:cubicBezTo>
                  <a:cubicBezTo>
                    <a:pt x="1978075" y="1833674"/>
                    <a:pt x="1984661" y="1831255"/>
                    <a:pt x="1991311" y="1829038"/>
                  </a:cubicBezTo>
                  <a:lnTo>
                    <a:pt x="2001286" y="1825713"/>
                  </a:lnTo>
                  <a:cubicBezTo>
                    <a:pt x="2011189" y="1815812"/>
                    <a:pt x="2004098" y="1820919"/>
                    <a:pt x="2017912" y="1815738"/>
                  </a:cubicBezTo>
                  <a:cubicBezTo>
                    <a:pt x="2023501" y="1813642"/>
                    <a:pt x="2028875" y="1810975"/>
                    <a:pt x="2034537" y="1809087"/>
                  </a:cubicBezTo>
                  <a:cubicBezTo>
                    <a:pt x="2038873" y="1807642"/>
                    <a:pt x="2043461" y="1807075"/>
                    <a:pt x="2047838" y="1805762"/>
                  </a:cubicBezTo>
                  <a:cubicBezTo>
                    <a:pt x="2054552" y="1803748"/>
                    <a:pt x="2061138" y="1801329"/>
                    <a:pt x="2067788" y="1799112"/>
                  </a:cubicBezTo>
                  <a:lnTo>
                    <a:pt x="2077764" y="1795787"/>
                  </a:lnTo>
                  <a:lnTo>
                    <a:pt x="2087739" y="1792462"/>
                  </a:lnTo>
                  <a:cubicBezTo>
                    <a:pt x="2088847" y="1789137"/>
                    <a:pt x="2088212" y="1784524"/>
                    <a:pt x="2091064" y="1782487"/>
                  </a:cubicBezTo>
                  <a:cubicBezTo>
                    <a:pt x="2096768" y="1778412"/>
                    <a:pt x="2111014" y="1775836"/>
                    <a:pt x="2111014" y="1775836"/>
                  </a:cubicBezTo>
                  <a:cubicBezTo>
                    <a:pt x="2113231" y="1773619"/>
                    <a:pt x="2114990" y="1770821"/>
                    <a:pt x="2117665" y="1769186"/>
                  </a:cubicBezTo>
                  <a:cubicBezTo>
                    <a:pt x="2164078" y="1740823"/>
                    <a:pt x="2153259" y="1745129"/>
                    <a:pt x="2180841" y="1735935"/>
                  </a:cubicBezTo>
                  <a:cubicBezTo>
                    <a:pt x="2202704" y="1714075"/>
                    <a:pt x="2161588" y="1753203"/>
                    <a:pt x="2207442" y="1722635"/>
                  </a:cubicBezTo>
                  <a:cubicBezTo>
                    <a:pt x="2214092" y="1718202"/>
                    <a:pt x="2219811" y="1711863"/>
                    <a:pt x="2227393" y="1709335"/>
                  </a:cubicBezTo>
                  <a:cubicBezTo>
                    <a:pt x="2252705" y="1700897"/>
                    <a:pt x="2240469" y="1704059"/>
                    <a:pt x="2263969" y="1699359"/>
                  </a:cubicBezTo>
                  <a:cubicBezTo>
                    <a:pt x="2279776" y="1688821"/>
                    <a:pt x="2270154" y="1693972"/>
                    <a:pt x="2293894" y="1686059"/>
                  </a:cubicBezTo>
                  <a:lnTo>
                    <a:pt x="2303870" y="1682734"/>
                  </a:lnTo>
                  <a:cubicBezTo>
                    <a:pt x="2310520" y="1678301"/>
                    <a:pt x="2318169" y="1675085"/>
                    <a:pt x="2323820" y="1669434"/>
                  </a:cubicBezTo>
                  <a:cubicBezTo>
                    <a:pt x="2339599" y="1653655"/>
                    <a:pt x="2331173" y="1658116"/>
                    <a:pt x="2347096" y="1652808"/>
                  </a:cubicBezTo>
                  <a:cubicBezTo>
                    <a:pt x="2345988" y="1649483"/>
                    <a:pt x="2345960" y="1645570"/>
                    <a:pt x="2343771" y="1642833"/>
                  </a:cubicBezTo>
                  <a:cubicBezTo>
                    <a:pt x="2341275" y="1639713"/>
                    <a:pt x="2337448" y="1637806"/>
                    <a:pt x="2333796" y="1636183"/>
                  </a:cubicBezTo>
                  <a:cubicBezTo>
                    <a:pt x="2315451" y="1628029"/>
                    <a:pt x="2315102" y="1630677"/>
                    <a:pt x="2297220" y="1626207"/>
                  </a:cubicBezTo>
                  <a:cubicBezTo>
                    <a:pt x="2293819" y="1625357"/>
                    <a:pt x="2290569" y="1623990"/>
                    <a:pt x="2287244" y="1622882"/>
                  </a:cubicBezTo>
                  <a:cubicBezTo>
                    <a:pt x="2283919" y="1620665"/>
                    <a:pt x="2279900" y="1619239"/>
                    <a:pt x="2277269" y="1616232"/>
                  </a:cubicBezTo>
                  <a:cubicBezTo>
                    <a:pt x="2272902" y="1611241"/>
                    <a:pt x="2265434" y="1595042"/>
                    <a:pt x="2257318" y="1589631"/>
                  </a:cubicBezTo>
                  <a:cubicBezTo>
                    <a:pt x="2253194" y="1586882"/>
                    <a:pt x="2248451" y="1585198"/>
                    <a:pt x="2244018" y="1582981"/>
                  </a:cubicBezTo>
                  <a:cubicBezTo>
                    <a:pt x="2241801" y="1579656"/>
                    <a:pt x="2240693" y="1575223"/>
                    <a:pt x="2237368" y="1573006"/>
                  </a:cubicBezTo>
                  <a:cubicBezTo>
                    <a:pt x="2233566" y="1570471"/>
                    <a:pt x="2228347" y="1571286"/>
                    <a:pt x="2224068" y="1569681"/>
                  </a:cubicBezTo>
                  <a:cubicBezTo>
                    <a:pt x="2219427" y="1567941"/>
                    <a:pt x="2215323" y="1564984"/>
                    <a:pt x="2210767" y="1563031"/>
                  </a:cubicBezTo>
                  <a:cubicBezTo>
                    <a:pt x="2207546" y="1561650"/>
                    <a:pt x="2204117" y="1560814"/>
                    <a:pt x="2200792" y="1559706"/>
                  </a:cubicBezTo>
                  <a:cubicBezTo>
                    <a:pt x="2177402" y="1544110"/>
                    <a:pt x="2207058" y="1562055"/>
                    <a:pt x="2174191" y="1549730"/>
                  </a:cubicBezTo>
                  <a:cubicBezTo>
                    <a:pt x="2170449" y="1548327"/>
                    <a:pt x="2167790" y="1544867"/>
                    <a:pt x="2164216" y="1543080"/>
                  </a:cubicBezTo>
                  <a:cubicBezTo>
                    <a:pt x="2154930" y="1538437"/>
                    <a:pt x="2139543" y="1537655"/>
                    <a:pt x="2130965" y="1536430"/>
                  </a:cubicBezTo>
                  <a:cubicBezTo>
                    <a:pt x="2103666" y="1527330"/>
                    <a:pt x="2147024" y="1541058"/>
                    <a:pt x="2094389" y="1529780"/>
                  </a:cubicBezTo>
                  <a:cubicBezTo>
                    <a:pt x="2087535" y="1528311"/>
                    <a:pt x="2081088" y="1525347"/>
                    <a:pt x="2074438" y="1523130"/>
                  </a:cubicBezTo>
                  <a:cubicBezTo>
                    <a:pt x="2064922" y="1519958"/>
                    <a:pt x="2061612" y="1518569"/>
                    <a:pt x="2051163" y="1516479"/>
                  </a:cubicBezTo>
                  <a:cubicBezTo>
                    <a:pt x="2028923" y="1512031"/>
                    <a:pt x="2020155" y="1512149"/>
                    <a:pt x="1994636" y="1509829"/>
                  </a:cubicBezTo>
                  <a:cubicBezTo>
                    <a:pt x="1934784" y="1510937"/>
                    <a:pt x="1874868" y="1510165"/>
                    <a:pt x="1815081" y="1513154"/>
                  </a:cubicBezTo>
                  <a:cubicBezTo>
                    <a:pt x="1810907" y="1513363"/>
                    <a:pt x="1792230" y="1521362"/>
                    <a:pt x="1785156" y="1523130"/>
                  </a:cubicBezTo>
                  <a:cubicBezTo>
                    <a:pt x="1777720" y="1524989"/>
                    <a:pt x="1756763" y="1529866"/>
                    <a:pt x="1751905" y="1533105"/>
                  </a:cubicBezTo>
                  <a:lnTo>
                    <a:pt x="1731954" y="1546405"/>
                  </a:lnTo>
                  <a:cubicBezTo>
                    <a:pt x="1728629" y="1548622"/>
                    <a:pt x="1725553" y="1551268"/>
                    <a:pt x="1721979" y="1553055"/>
                  </a:cubicBezTo>
                  <a:lnTo>
                    <a:pt x="1708678" y="1559706"/>
                  </a:lnTo>
                  <a:cubicBezTo>
                    <a:pt x="1706461" y="1563031"/>
                    <a:pt x="1703651" y="1566029"/>
                    <a:pt x="1702028" y="1569681"/>
                  </a:cubicBezTo>
                  <a:cubicBezTo>
                    <a:pt x="1699181" y="1576087"/>
                    <a:pt x="1695378" y="1589631"/>
                    <a:pt x="1695378" y="1589631"/>
                  </a:cubicBezTo>
                  <a:cubicBezTo>
                    <a:pt x="1696486" y="1607365"/>
                    <a:pt x="1697094" y="1625137"/>
                    <a:pt x="1698703" y="1642833"/>
                  </a:cubicBezTo>
                  <a:cubicBezTo>
                    <a:pt x="1701347" y="1671921"/>
                    <a:pt x="1709097" y="1667031"/>
                    <a:pt x="1698703" y="1706010"/>
                  </a:cubicBezTo>
                  <a:cubicBezTo>
                    <a:pt x="1697673" y="1709871"/>
                    <a:pt x="1692380" y="1711037"/>
                    <a:pt x="1688728" y="1712660"/>
                  </a:cubicBezTo>
                  <a:cubicBezTo>
                    <a:pt x="1682322" y="1715507"/>
                    <a:pt x="1675427" y="1717093"/>
                    <a:pt x="1668777" y="1719310"/>
                  </a:cubicBezTo>
                  <a:cubicBezTo>
                    <a:pt x="1665452" y="1720418"/>
                    <a:pt x="1661937" y="1721068"/>
                    <a:pt x="1658802" y="1722635"/>
                  </a:cubicBezTo>
                  <a:cubicBezTo>
                    <a:pt x="1654369" y="1724852"/>
                    <a:pt x="1650341" y="1728210"/>
                    <a:pt x="1645502" y="1729285"/>
                  </a:cubicBezTo>
                  <a:cubicBezTo>
                    <a:pt x="1630200" y="1732685"/>
                    <a:pt x="1598950" y="1735935"/>
                    <a:pt x="1598950" y="1735935"/>
                  </a:cubicBezTo>
                  <a:lnTo>
                    <a:pt x="1306342" y="1732610"/>
                  </a:lnTo>
                  <a:cubicBezTo>
                    <a:pt x="1301773" y="1732511"/>
                    <a:pt x="1297419" y="1730598"/>
                    <a:pt x="1293042" y="1729285"/>
                  </a:cubicBezTo>
                  <a:cubicBezTo>
                    <a:pt x="1286328" y="1727271"/>
                    <a:pt x="1273092" y="1722635"/>
                    <a:pt x="1273092" y="1722635"/>
                  </a:cubicBezTo>
                  <a:cubicBezTo>
                    <a:pt x="1252371" y="1701917"/>
                    <a:pt x="1282374" y="1729933"/>
                    <a:pt x="1256466" y="1712660"/>
                  </a:cubicBezTo>
                  <a:cubicBezTo>
                    <a:pt x="1231560" y="1696055"/>
                    <a:pt x="1260234" y="1707265"/>
                    <a:pt x="1236516" y="1699359"/>
                  </a:cubicBezTo>
                  <a:cubicBezTo>
                    <a:pt x="1234299" y="1697142"/>
                    <a:pt x="1232669" y="1694111"/>
                    <a:pt x="1229865" y="1692709"/>
                  </a:cubicBezTo>
                  <a:cubicBezTo>
                    <a:pt x="1223595" y="1689574"/>
                    <a:pt x="1215747" y="1689947"/>
                    <a:pt x="1209915" y="1686059"/>
                  </a:cubicBezTo>
                  <a:cubicBezTo>
                    <a:pt x="1197024" y="1677465"/>
                    <a:pt x="1203731" y="1680673"/>
                    <a:pt x="1189964" y="1676084"/>
                  </a:cubicBezTo>
                  <a:cubicBezTo>
                    <a:pt x="1181098" y="1649482"/>
                    <a:pt x="1194397" y="1680516"/>
                    <a:pt x="1176664" y="1662783"/>
                  </a:cubicBezTo>
                  <a:cubicBezTo>
                    <a:pt x="1158877" y="1644996"/>
                    <a:pt x="1169807" y="1642695"/>
                    <a:pt x="1150063" y="1629532"/>
                  </a:cubicBezTo>
                  <a:cubicBezTo>
                    <a:pt x="1143413" y="1625099"/>
                    <a:pt x="1137695" y="1618759"/>
                    <a:pt x="1130113" y="1616232"/>
                  </a:cubicBezTo>
                  <a:cubicBezTo>
                    <a:pt x="1123463" y="1614015"/>
                    <a:pt x="1115995" y="1613470"/>
                    <a:pt x="1110162" y="1609582"/>
                  </a:cubicBezTo>
                  <a:cubicBezTo>
                    <a:pt x="1106837" y="1607365"/>
                    <a:pt x="1103839" y="1604555"/>
                    <a:pt x="1100187" y="1602932"/>
                  </a:cubicBezTo>
                  <a:cubicBezTo>
                    <a:pt x="1093781" y="1600085"/>
                    <a:pt x="1086886" y="1598499"/>
                    <a:pt x="1080236" y="1596282"/>
                  </a:cubicBezTo>
                  <a:cubicBezTo>
                    <a:pt x="1076911" y="1595174"/>
                    <a:pt x="1073177" y="1594900"/>
                    <a:pt x="1070261" y="1592956"/>
                  </a:cubicBezTo>
                  <a:cubicBezTo>
                    <a:pt x="1057370" y="1584362"/>
                    <a:pt x="1064077" y="1587570"/>
                    <a:pt x="1050310" y="1582981"/>
                  </a:cubicBezTo>
                  <a:cubicBezTo>
                    <a:pt x="1021723" y="1563923"/>
                    <a:pt x="1057892" y="1586772"/>
                    <a:pt x="1030360" y="1573006"/>
                  </a:cubicBezTo>
                  <a:cubicBezTo>
                    <a:pt x="1007398" y="1561525"/>
                    <a:pt x="1034765" y="1569951"/>
                    <a:pt x="1007084" y="1563031"/>
                  </a:cubicBezTo>
                  <a:cubicBezTo>
                    <a:pt x="1003759" y="1559706"/>
                    <a:pt x="1001220" y="1555339"/>
                    <a:pt x="997109" y="1553055"/>
                  </a:cubicBezTo>
                  <a:cubicBezTo>
                    <a:pt x="990981" y="1549651"/>
                    <a:pt x="977158" y="1546405"/>
                    <a:pt x="977158" y="1546405"/>
                  </a:cubicBezTo>
                  <a:cubicBezTo>
                    <a:pt x="973833" y="1544188"/>
                    <a:pt x="970757" y="1541542"/>
                    <a:pt x="967183" y="1539755"/>
                  </a:cubicBezTo>
                  <a:cubicBezTo>
                    <a:pt x="964048" y="1538188"/>
                    <a:pt x="959945" y="1538619"/>
                    <a:pt x="957208" y="1536430"/>
                  </a:cubicBezTo>
                  <a:cubicBezTo>
                    <a:pt x="935723" y="1519242"/>
                    <a:pt x="965656" y="1531487"/>
                    <a:pt x="940582" y="1523130"/>
                  </a:cubicBezTo>
                  <a:lnTo>
                    <a:pt x="904006" y="1486554"/>
                  </a:lnTo>
                  <a:lnTo>
                    <a:pt x="894031" y="1476578"/>
                  </a:lnTo>
                  <a:lnTo>
                    <a:pt x="884056" y="1466603"/>
                  </a:lnTo>
                  <a:cubicBezTo>
                    <a:pt x="882948" y="1463278"/>
                    <a:pt x="882920" y="1459365"/>
                    <a:pt x="880731" y="1456628"/>
                  </a:cubicBezTo>
                  <a:cubicBezTo>
                    <a:pt x="878235" y="1453508"/>
                    <a:pt x="873876" y="1452474"/>
                    <a:pt x="870756" y="1449978"/>
                  </a:cubicBezTo>
                  <a:cubicBezTo>
                    <a:pt x="868308" y="1448019"/>
                    <a:pt x="866322" y="1445544"/>
                    <a:pt x="864105" y="1443327"/>
                  </a:cubicBezTo>
                  <a:cubicBezTo>
                    <a:pt x="859923" y="1430782"/>
                    <a:pt x="858914" y="1424838"/>
                    <a:pt x="847480" y="1413402"/>
                  </a:cubicBezTo>
                  <a:cubicBezTo>
                    <a:pt x="841295" y="1407216"/>
                    <a:pt x="838375" y="1405165"/>
                    <a:pt x="834180" y="1396776"/>
                  </a:cubicBezTo>
                  <a:cubicBezTo>
                    <a:pt x="832612" y="1393641"/>
                    <a:pt x="833332" y="1389279"/>
                    <a:pt x="830854" y="1386801"/>
                  </a:cubicBezTo>
                  <a:cubicBezTo>
                    <a:pt x="828376" y="1384323"/>
                    <a:pt x="824204" y="1384584"/>
                    <a:pt x="820879" y="1383476"/>
                  </a:cubicBezTo>
                  <a:cubicBezTo>
                    <a:pt x="818662" y="1376826"/>
                    <a:pt x="818117" y="1369358"/>
                    <a:pt x="814229" y="1363525"/>
                  </a:cubicBezTo>
                  <a:cubicBezTo>
                    <a:pt x="804505" y="1348939"/>
                    <a:pt x="809977" y="1356747"/>
                    <a:pt x="797604" y="1340250"/>
                  </a:cubicBezTo>
                  <a:cubicBezTo>
                    <a:pt x="796495" y="1336925"/>
                    <a:pt x="795846" y="1333409"/>
                    <a:pt x="794278" y="1330274"/>
                  </a:cubicBezTo>
                  <a:cubicBezTo>
                    <a:pt x="792491" y="1326700"/>
                    <a:pt x="789251" y="1323951"/>
                    <a:pt x="787628" y="1320299"/>
                  </a:cubicBezTo>
                  <a:cubicBezTo>
                    <a:pt x="784781" y="1313893"/>
                    <a:pt x="783195" y="1306998"/>
                    <a:pt x="780978" y="1300348"/>
                  </a:cubicBezTo>
                  <a:lnTo>
                    <a:pt x="777653" y="1290373"/>
                  </a:lnTo>
                  <a:lnTo>
                    <a:pt x="774328" y="1280398"/>
                  </a:lnTo>
                  <a:cubicBezTo>
                    <a:pt x="773220" y="1251581"/>
                    <a:pt x="772987" y="1222716"/>
                    <a:pt x="771003" y="1193946"/>
                  </a:cubicBezTo>
                  <a:cubicBezTo>
                    <a:pt x="770762" y="1190449"/>
                    <a:pt x="767678" y="1187475"/>
                    <a:pt x="767678" y="1183970"/>
                  </a:cubicBezTo>
                  <a:cubicBezTo>
                    <a:pt x="767678" y="1176133"/>
                    <a:pt x="769466" y="1168380"/>
                    <a:pt x="771003" y="1160695"/>
                  </a:cubicBezTo>
                  <a:cubicBezTo>
                    <a:pt x="771690" y="1157258"/>
                    <a:pt x="772138" y="1153456"/>
                    <a:pt x="774328" y="1150719"/>
                  </a:cubicBezTo>
                  <a:cubicBezTo>
                    <a:pt x="776824" y="1147598"/>
                    <a:pt x="780978" y="1146286"/>
                    <a:pt x="784303" y="1144069"/>
                  </a:cubicBezTo>
                  <a:cubicBezTo>
                    <a:pt x="786520" y="1137419"/>
                    <a:pt x="791365" y="1131117"/>
                    <a:pt x="790953" y="1124119"/>
                  </a:cubicBezTo>
                  <a:cubicBezTo>
                    <a:pt x="790759" y="1120817"/>
                    <a:pt x="792977" y="1074965"/>
                    <a:pt x="784303" y="1057617"/>
                  </a:cubicBezTo>
                  <a:cubicBezTo>
                    <a:pt x="782516" y="1054043"/>
                    <a:pt x="780149" y="1050763"/>
                    <a:pt x="777653" y="1047642"/>
                  </a:cubicBezTo>
                  <a:cubicBezTo>
                    <a:pt x="775695" y="1045194"/>
                    <a:pt x="773220" y="1043208"/>
                    <a:pt x="771003" y="1040991"/>
                  </a:cubicBezTo>
                  <a:cubicBezTo>
                    <a:pt x="768299" y="1032879"/>
                    <a:pt x="767473" y="1027486"/>
                    <a:pt x="761028" y="1021041"/>
                  </a:cubicBezTo>
                  <a:cubicBezTo>
                    <a:pt x="758202" y="1018215"/>
                    <a:pt x="754173" y="1016888"/>
                    <a:pt x="751052" y="1014391"/>
                  </a:cubicBezTo>
                  <a:cubicBezTo>
                    <a:pt x="748604" y="1012433"/>
                    <a:pt x="747010" y="1009479"/>
                    <a:pt x="744402" y="1007740"/>
                  </a:cubicBezTo>
                  <a:cubicBezTo>
                    <a:pt x="736185" y="1002261"/>
                    <a:pt x="729993" y="1000720"/>
                    <a:pt x="721126" y="997765"/>
                  </a:cubicBezTo>
                  <a:cubicBezTo>
                    <a:pt x="717801" y="994440"/>
                    <a:pt x="715694" y="989002"/>
                    <a:pt x="711151" y="987790"/>
                  </a:cubicBezTo>
                  <a:cubicBezTo>
                    <a:pt x="698255" y="984351"/>
                    <a:pt x="684577" y="985185"/>
                    <a:pt x="671250" y="984465"/>
                  </a:cubicBezTo>
                  <a:cubicBezTo>
                    <a:pt x="643559" y="982968"/>
                    <a:pt x="615832" y="982248"/>
                    <a:pt x="588123" y="981140"/>
                  </a:cubicBezTo>
                  <a:cubicBezTo>
                    <a:pt x="583689" y="980032"/>
                    <a:pt x="579199" y="979128"/>
                    <a:pt x="574822" y="977815"/>
                  </a:cubicBezTo>
                  <a:cubicBezTo>
                    <a:pt x="568108" y="975801"/>
                    <a:pt x="554872" y="971164"/>
                    <a:pt x="554872" y="971164"/>
                  </a:cubicBezTo>
                  <a:cubicBezTo>
                    <a:pt x="550690" y="958618"/>
                    <a:pt x="549682" y="952676"/>
                    <a:pt x="538246" y="941239"/>
                  </a:cubicBezTo>
                  <a:cubicBezTo>
                    <a:pt x="536029" y="939022"/>
                    <a:pt x="533554" y="937036"/>
                    <a:pt x="531596" y="934588"/>
                  </a:cubicBezTo>
                  <a:cubicBezTo>
                    <a:pt x="521136" y="921512"/>
                    <a:pt x="529186" y="926484"/>
                    <a:pt x="514971" y="914638"/>
                  </a:cubicBezTo>
                  <a:cubicBezTo>
                    <a:pt x="511901" y="912080"/>
                    <a:pt x="508030" y="910589"/>
                    <a:pt x="504996" y="907988"/>
                  </a:cubicBezTo>
                  <a:cubicBezTo>
                    <a:pt x="500235" y="903907"/>
                    <a:pt x="491695" y="894687"/>
                    <a:pt x="491695" y="894687"/>
                  </a:cubicBezTo>
                  <a:cubicBezTo>
                    <a:pt x="490587" y="891362"/>
                    <a:pt x="489937" y="887847"/>
                    <a:pt x="488370" y="884712"/>
                  </a:cubicBezTo>
                  <a:cubicBezTo>
                    <a:pt x="475479" y="858930"/>
                    <a:pt x="486752" y="889834"/>
                    <a:pt x="478395" y="864762"/>
                  </a:cubicBezTo>
                  <a:cubicBezTo>
                    <a:pt x="479503" y="853678"/>
                    <a:pt x="479667" y="842459"/>
                    <a:pt x="481720" y="831511"/>
                  </a:cubicBezTo>
                  <a:cubicBezTo>
                    <a:pt x="483012" y="824621"/>
                    <a:pt x="486153" y="818210"/>
                    <a:pt x="488370" y="811560"/>
                  </a:cubicBezTo>
                  <a:cubicBezTo>
                    <a:pt x="492958" y="797794"/>
                    <a:pt x="489751" y="804501"/>
                    <a:pt x="498345" y="791610"/>
                  </a:cubicBezTo>
                  <a:cubicBezTo>
                    <a:pt x="497237" y="781635"/>
                    <a:pt x="496546" y="771604"/>
                    <a:pt x="495020" y="761684"/>
                  </a:cubicBezTo>
                  <a:cubicBezTo>
                    <a:pt x="493287" y="750421"/>
                    <a:pt x="491267" y="748548"/>
                    <a:pt x="488370" y="738408"/>
                  </a:cubicBezTo>
                  <a:cubicBezTo>
                    <a:pt x="487115" y="734014"/>
                    <a:pt x="486300" y="729502"/>
                    <a:pt x="485045" y="725108"/>
                  </a:cubicBezTo>
                  <a:cubicBezTo>
                    <a:pt x="484082" y="721738"/>
                    <a:pt x="482570" y="718533"/>
                    <a:pt x="481720" y="715132"/>
                  </a:cubicBezTo>
                  <a:cubicBezTo>
                    <a:pt x="475968" y="692124"/>
                    <a:pt x="482692" y="704952"/>
                    <a:pt x="471745" y="688532"/>
                  </a:cubicBezTo>
                  <a:cubicBezTo>
                    <a:pt x="462327" y="660275"/>
                    <a:pt x="475462" y="694725"/>
                    <a:pt x="461769" y="671906"/>
                  </a:cubicBezTo>
                  <a:cubicBezTo>
                    <a:pt x="447329" y="647842"/>
                    <a:pt x="473839" y="677326"/>
                    <a:pt x="448469" y="651956"/>
                  </a:cubicBezTo>
                  <a:cubicBezTo>
                    <a:pt x="447361" y="648631"/>
                    <a:pt x="446711" y="645115"/>
                    <a:pt x="445144" y="641980"/>
                  </a:cubicBezTo>
                  <a:cubicBezTo>
                    <a:pt x="443357" y="638406"/>
                    <a:pt x="440117" y="635657"/>
                    <a:pt x="438494" y="632005"/>
                  </a:cubicBezTo>
                  <a:cubicBezTo>
                    <a:pt x="435647" y="625599"/>
                    <a:pt x="431844" y="612055"/>
                    <a:pt x="431844" y="612055"/>
                  </a:cubicBezTo>
                  <a:cubicBezTo>
                    <a:pt x="432952" y="604296"/>
                    <a:pt x="428494" y="592887"/>
                    <a:pt x="435169" y="588779"/>
                  </a:cubicBezTo>
                  <a:cubicBezTo>
                    <a:pt x="448902" y="580328"/>
                    <a:pt x="485309" y="586734"/>
                    <a:pt x="501670" y="588779"/>
                  </a:cubicBezTo>
                  <a:cubicBezTo>
                    <a:pt x="508320" y="595429"/>
                    <a:pt x="516404" y="600905"/>
                    <a:pt x="521621" y="608730"/>
                  </a:cubicBezTo>
                  <a:cubicBezTo>
                    <a:pt x="523838" y="612055"/>
                    <a:pt x="526484" y="615131"/>
                    <a:pt x="528271" y="618705"/>
                  </a:cubicBezTo>
                  <a:cubicBezTo>
                    <a:pt x="529838" y="621840"/>
                    <a:pt x="529493" y="625876"/>
                    <a:pt x="531596" y="628680"/>
                  </a:cubicBezTo>
                  <a:cubicBezTo>
                    <a:pt x="536299" y="634950"/>
                    <a:pt x="541701" y="640958"/>
                    <a:pt x="548222" y="645306"/>
                  </a:cubicBezTo>
                  <a:lnTo>
                    <a:pt x="568172" y="658606"/>
                  </a:lnTo>
                  <a:lnTo>
                    <a:pt x="578148" y="665256"/>
                  </a:lnTo>
                  <a:cubicBezTo>
                    <a:pt x="591394" y="685125"/>
                    <a:pt x="576927" y="667847"/>
                    <a:pt x="594773" y="678556"/>
                  </a:cubicBezTo>
                  <a:cubicBezTo>
                    <a:pt x="597461" y="680169"/>
                    <a:pt x="598814" y="683468"/>
                    <a:pt x="601423" y="685207"/>
                  </a:cubicBezTo>
                  <a:cubicBezTo>
                    <a:pt x="605547" y="687957"/>
                    <a:pt x="610290" y="689640"/>
                    <a:pt x="614724" y="691857"/>
                  </a:cubicBezTo>
                  <a:cubicBezTo>
                    <a:pt x="616941" y="695182"/>
                    <a:pt x="617985" y="699714"/>
                    <a:pt x="621374" y="701832"/>
                  </a:cubicBezTo>
                  <a:cubicBezTo>
                    <a:pt x="627318" y="705547"/>
                    <a:pt x="634674" y="706265"/>
                    <a:pt x="641324" y="708482"/>
                  </a:cubicBezTo>
                  <a:lnTo>
                    <a:pt x="651300" y="711807"/>
                  </a:lnTo>
                  <a:cubicBezTo>
                    <a:pt x="654625" y="712915"/>
                    <a:pt x="657838" y="714444"/>
                    <a:pt x="661275" y="715132"/>
                  </a:cubicBezTo>
                  <a:cubicBezTo>
                    <a:pt x="681337" y="719146"/>
                    <a:pt x="672538" y="716671"/>
                    <a:pt x="687876" y="721783"/>
                  </a:cubicBezTo>
                  <a:cubicBezTo>
                    <a:pt x="708935" y="720675"/>
                    <a:pt x="730051" y="720367"/>
                    <a:pt x="751052" y="718458"/>
                  </a:cubicBezTo>
                  <a:cubicBezTo>
                    <a:pt x="762484" y="717419"/>
                    <a:pt x="760773" y="713029"/>
                    <a:pt x="771003" y="708482"/>
                  </a:cubicBezTo>
                  <a:cubicBezTo>
                    <a:pt x="777409" y="705635"/>
                    <a:pt x="790953" y="701832"/>
                    <a:pt x="790953" y="701832"/>
                  </a:cubicBezTo>
                  <a:cubicBezTo>
                    <a:pt x="793170" y="699615"/>
                    <a:pt x="795865" y="697790"/>
                    <a:pt x="797604" y="695182"/>
                  </a:cubicBezTo>
                  <a:cubicBezTo>
                    <a:pt x="803083" y="686965"/>
                    <a:pt x="804624" y="680773"/>
                    <a:pt x="807579" y="671906"/>
                  </a:cubicBezTo>
                  <a:cubicBezTo>
                    <a:pt x="806471" y="660822"/>
                    <a:pt x="806759" y="649509"/>
                    <a:pt x="804254" y="638655"/>
                  </a:cubicBezTo>
                  <a:cubicBezTo>
                    <a:pt x="803355" y="634761"/>
                    <a:pt x="799227" y="632332"/>
                    <a:pt x="797604" y="628680"/>
                  </a:cubicBezTo>
                  <a:cubicBezTo>
                    <a:pt x="785377" y="601170"/>
                    <a:pt x="797960" y="615738"/>
                    <a:pt x="784303" y="602079"/>
                  </a:cubicBezTo>
                  <a:cubicBezTo>
                    <a:pt x="783195" y="598754"/>
                    <a:pt x="782545" y="595239"/>
                    <a:pt x="780978" y="592104"/>
                  </a:cubicBezTo>
                  <a:cubicBezTo>
                    <a:pt x="779191" y="588530"/>
                    <a:pt x="775731" y="585871"/>
                    <a:pt x="774328" y="582129"/>
                  </a:cubicBezTo>
                  <a:cubicBezTo>
                    <a:pt x="770928" y="573061"/>
                    <a:pt x="772411" y="564046"/>
                    <a:pt x="767678" y="555528"/>
                  </a:cubicBezTo>
                  <a:cubicBezTo>
                    <a:pt x="763796" y="548541"/>
                    <a:pt x="754377" y="535578"/>
                    <a:pt x="754377" y="535578"/>
                  </a:cubicBezTo>
                  <a:cubicBezTo>
                    <a:pt x="752160" y="528928"/>
                    <a:pt x="752684" y="520584"/>
                    <a:pt x="747727" y="515627"/>
                  </a:cubicBezTo>
                  <a:cubicBezTo>
                    <a:pt x="744402" y="512302"/>
                    <a:pt x="740762" y="509264"/>
                    <a:pt x="737752" y="505652"/>
                  </a:cubicBezTo>
                  <a:cubicBezTo>
                    <a:pt x="735194" y="502582"/>
                    <a:pt x="733928" y="498502"/>
                    <a:pt x="731102" y="495676"/>
                  </a:cubicBezTo>
                  <a:cubicBezTo>
                    <a:pt x="728276" y="492850"/>
                    <a:pt x="724451" y="491243"/>
                    <a:pt x="721126" y="489026"/>
                  </a:cubicBezTo>
                  <a:cubicBezTo>
                    <a:pt x="708934" y="470739"/>
                    <a:pt x="721126" y="486255"/>
                    <a:pt x="704501" y="472401"/>
                  </a:cubicBezTo>
                  <a:cubicBezTo>
                    <a:pt x="695552" y="464944"/>
                    <a:pt x="695164" y="460493"/>
                    <a:pt x="684550" y="455775"/>
                  </a:cubicBezTo>
                  <a:cubicBezTo>
                    <a:pt x="678144" y="452928"/>
                    <a:pt x="670433" y="453013"/>
                    <a:pt x="664600" y="449125"/>
                  </a:cubicBezTo>
                  <a:cubicBezTo>
                    <a:pt x="641733" y="433881"/>
                    <a:pt x="652231" y="438352"/>
                    <a:pt x="634674" y="432500"/>
                  </a:cubicBezTo>
                  <a:cubicBezTo>
                    <a:pt x="621376" y="412551"/>
                    <a:pt x="635781" y="431389"/>
                    <a:pt x="618049" y="415874"/>
                  </a:cubicBezTo>
                  <a:cubicBezTo>
                    <a:pt x="612151" y="410713"/>
                    <a:pt x="607944" y="403596"/>
                    <a:pt x="601423" y="399249"/>
                  </a:cubicBezTo>
                  <a:cubicBezTo>
                    <a:pt x="588839" y="390860"/>
                    <a:pt x="594273" y="395425"/>
                    <a:pt x="584798" y="385948"/>
                  </a:cubicBezTo>
                  <a:cubicBezTo>
                    <a:pt x="583690" y="382623"/>
                    <a:pt x="583276" y="378978"/>
                    <a:pt x="581473" y="375973"/>
                  </a:cubicBezTo>
                  <a:cubicBezTo>
                    <a:pt x="578315" y="370710"/>
                    <a:pt x="569376" y="365692"/>
                    <a:pt x="564847" y="362673"/>
                  </a:cubicBezTo>
                  <a:cubicBezTo>
                    <a:pt x="562630" y="359348"/>
                    <a:pt x="560693" y="355819"/>
                    <a:pt x="558197" y="352698"/>
                  </a:cubicBezTo>
                  <a:cubicBezTo>
                    <a:pt x="551289" y="344062"/>
                    <a:pt x="550013" y="347583"/>
                    <a:pt x="544897" y="336072"/>
                  </a:cubicBezTo>
                  <a:cubicBezTo>
                    <a:pt x="542050" y="329666"/>
                    <a:pt x="540463" y="322772"/>
                    <a:pt x="538246" y="316122"/>
                  </a:cubicBezTo>
                  <a:cubicBezTo>
                    <a:pt x="537137" y="312797"/>
                    <a:pt x="536865" y="309062"/>
                    <a:pt x="534921" y="306146"/>
                  </a:cubicBezTo>
                  <a:lnTo>
                    <a:pt x="528271" y="296171"/>
                  </a:lnTo>
                  <a:cubicBezTo>
                    <a:pt x="527163" y="271787"/>
                    <a:pt x="526892" y="247350"/>
                    <a:pt x="524946" y="223019"/>
                  </a:cubicBezTo>
                  <a:cubicBezTo>
                    <a:pt x="524150" y="213071"/>
                    <a:pt x="519240" y="211607"/>
                    <a:pt x="514971" y="203068"/>
                  </a:cubicBezTo>
                  <a:cubicBezTo>
                    <a:pt x="513404" y="199933"/>
                    <a:pt x="513213" y="196228"/>
                    <a:pt x="511646" y="193093"/>
                  </a:cubicBezTo>
                  <a:cubicBezTo>
                    <a:pt x="504821" y="179443"/>
                    <a:pt x="506595" y="186780"/>
                    <a:pt x="498345" y="176468"/>
                  </a:cubicBezTo>
                  <a:cubicBezTo>
                    <a:pt x="495848" y="173347"/>
                    <a:pt x="494521" y="169318"/>
                    <a:pt x="491695" y="166492"/>
                  </a:cubicBezTo>
                  <a:cubicBezTo>
                    <a:pt x="485250" y="160047"/>
                    <a:pt x="479857" y="159221"/>
                    <a:pt x="471745" y="156517"/>
                  </a:cubicBezTo>
                  <a:cubicBezTo>
                    <a:pt x="461205" y="140710"/>
                    <a:pt x="468885" y="147806"/>
                    <a:pt x="445144" y="139892"/>
                  </a:cubicBezTo>
                  <a:lnTo>
                    <a:pt x="435169" y="136567"/>
                  </a:lnTo>
                  <a:lnTo>
                    <a:pt x="425193" y="133242"/>
                  </a:lnTo>
                  <a:cubicBezTo>
                    <a:pt x="408568" y="134350"/>
                    <a:pt x="391536" y="132751"/>
                    <a:pt x="375317" y="136567"/>
                  </a:cubicBezTo>
                  <a:cubicBezTo>
                    <a:pt x="371427" y="137482"/>
                    <a:pt x="370290" y="142890"/>
                    <a:pt x="368667" y="146542"/>
                  </a:cubicBezTo>
                  <a:cubicBezTo>
                    <a:pt x="360513" y="164890"/>
                    <a:pt x="363164" y="165233"/>
                    <a:pt x="358692" y="183118"/>
                  </a:cubicBezTo>
                  <a:cubicBezTo>
                    <a:pt x="357842" y="186518"/>
                    <a:pt x="356475" y="189768"/>
                    <a:pt x="355366" y="193093"/>
                  </a:cubicBezTo>
                  <a:cubicBezTo>
                    <a:pt x="356475" y="198635"/>
                    <a:pt x="358130" y="204095"/>
                    <a:pt x="358692" y="209719"/>
                  </a:cubicBezTo>
                  <a:cubicBezTo>
                    <a:pt x="365347" y="276257"/>
                    <a:pt x="357146" y="240111"/>
                    <a:pt x="365342" y="272895"/>
                  </a:cubicBezTo>
                  <a:cubicBezTo>
                    <a:pt x="368757" y="317296"/>
                    <a:pt x="370729" y="312926"/>
                    <a:pt x="365342" y="356023"/>
                  </a:cubicBezTo>
                  <a:cubicBezTo>
                    <a:pt x="365113" y="357853"/>
                    <a:pt x="360435" y="376393"/>
                    <a:pt x="358692" y="379298"/>
                  </a:cubicBezTo>
                  <a:cubicBezTo>
                    <a:pt x="357079" y="381986"/>
                    <a:pt x="353999" y="383500"/>
                    <a:pt x="352041" y="385948"/>
                  </a:cubicBezTo>
                  <a:cubicBezTo>
                    <a:pt x="349544" y="389069"/>
                    <a:pt x="348861" y="393941"/>
                    <a:pt x="345391" y="395924"/>
                  </a:cubicBezTo>
                  <a:cubicBezTo>
                    <a:pt x="340484" y="398728"/>
                    <a:pt x="334308" y="398141"/>
                    <a:pt x="328766" y="399249"/>
                  </a:cubicBezTo>
                  <a:cubicBezTo>
                    <a:pt x="316574" y="398141"/>
                    <a:pt x="304161" y="398489"/>
                    <a:pt x="292190" y="395924"/>
                  </a:cubicBezTo>
                  <a:cubicBezTo>
                    <a:pt x="277894" y="392861"/>
                    <a:pt x="279769" y="376560"/>
                    <a:pt x="268914" y="369323"/>
                  </a:cubicBezTo>
                  <a:lnTo>
                    <a:pt x="258939" y="362673"/>
                  </a:lnTo>
                  <a:lnTo>
                    <a:pt x="252289" y="342722"/>
                  </a:lnTo>
                  <a:cubicBezTo>
                    <a:pt x="251181" y="339397"/>
                    <a:pt x="249814" y="336147"/>
                    <a:pt x="248964" y="332747"/>
                  </a:cubicBezTo>
                  <a:cubicBezTo>
                    <a:pt x="247855" y="328314"/>
                    <a:pt x="247438" y="323647"/>
                    <a:pt x="245638" y="319447"/>
                  </a:cubicBezTo>
                  <a:cubicBezTo>
                    <a:pt x="244064" y="315774"/>
                    <a:pt x="240611" y="313123"/>
                    <a:pt x="238988" y="309471"/>
                  </a:cubicBezTo>
                  <a:cubicBezTo>
                    <a:pt x="236141" y="303065"/>
                    <a:pt x="234555" y="296171"/>
                    <a:pt x="232338" y="289521"/>
                  </a:cubicBezTo>
                  <a:cubicBezTo>
                    <a:pt x="231230" y="286196"/>
                    <a:pt x="230957" y="282462"/>
                    <a:pt x="229013" y="279546"/>
                  </a:cubicBezTo>
                  <a:cubicBezTo>
                    <a:pt x="226796" y="276221"/>
                    <a:pt x="223986" y="273222"/>
                    <a:pt x="222363" y="269570"/>
                  </a:cubicBezTo>
                  <a:cubicBezTo>
                    <a:pt x="222357" y="269557"/>
                    <a:pt x="214053" y="244638"/>
                    <a:pt x="212388" y="239644"/>
                  </a:cubicBezTo>
                  <a:cubicBezTo>
                    <a:pt x="211280" y="236319"/>
                    <a:pt x="210629" y="232804"/>
                    <a:pt x="209062" y="229669"/>
                  </a:cubicBezTo>
                  <a:cubicBezTo>
                    <a:pt x="206845" y="225236"/>
                    <a:pt x="204365" y="220925"/>
                    <a:pt x="202412" y="216369"/>
                  </a:cubicBezTo>
                  <a:cubicBezTo>
                    <a:pt x="195937" y="201261"/>
                    <a:pt x="203496" y="210804"/>
                    <a:pt x="192437" y="199743"/>
                  </a:cubicBezTo>
                  <a:cubicBezTo>
                    <a:pt x="190220" y="193093"/>
                    <a:pt x="187487" y="186593"/>
                    <a:pt x="185787" y="179793"/>
                  </a:cubicBezTo>
                  <a:cubicBezTo>
                    <a:pt x="181091" y="161009"/>
                    <a:pt x="183358" y="170973"/>
                    <a:pt x="179137" y="149867"/>
                  </a:cubicBezTo>
                  <a:cubicBezTo>
                    <a:pt x="178029" y="128808"/>
                    <a:pt x="177088" y="107740"/>
                    <a:pt x="175812" y="86690"/>
                  </a:cubicBezTo>
                  <a:cubicBezTo>
                    <a:pt x="171842" y="21196"/>
                    <a:pt x="183579" y="55447"/>
                    <a:pt x="162511" y="30164"/>
                  </a:cubicBezTo>
                  <a:cubicBezTo>
                    <a:pt x="159953" y="27094"/>
                    <a:pt x="158982" y="22685"/>
                    <a:pt x="155861" y="20188"/>
                  </a:cubicBezTo>
                  <a:cubicBezTo>
                    <a:pt x="153693" y="18453"/>
                    <a:pt x="133454" y="13755"/>
                    <a:pt x="132585" y="13538"/>
                  </a:cubicBezTo>
                  <a:cubicBezTo>
                    <a:pt x="129260" y="11321"/>
                    <a:pt x="126352" y="8291"/>
                    <a:pt x="122610" y="6888"/>
                  </a:cubicBezTo>
                  <a:cubicBezTo>
                    <a:pt x="104242" y="0"/>
                    <a:pt x="84825" y="5326"/>
                    <a:pt x="66084" y="6888"/>
                  </a:cubicBezTo>
                  <a:cubicBezTo>
                    <a:pt x="61650" y="7996"/>
                    <a:pt x="56586" y="7678"/>
                    <a:pt x="52783" y="10213"/>
                  </a:cubicBezTo>
                  <a:cubicBezTo>
                    <a:pt x="14576" y="35685"/>
                    <a:pt x="52137" y="21513"/>
                    <a:pt x="26182" y="30164"/>
                  </a:cubicBezTo>
                  <a:cubicBezTo>
                    <a:pt x="23965" y="34597"/>
                    <a:pt x="21991" y="39160"/>
                    <a:pt x="19532" y="43464"/>
                  </a:cubicBezTo>
                  <a:cubicBezTo>
                    <a:pt x="17549" y="46934"/>
                    <a:pt x="14456" y="49766"/>
                    <a:pt x="12882" y="53439"/>
                  </a:cubicBezTo>
                  <a:cubicBezTo>
                    <a:pt x="0" y="83499"/>
                    <a:pt x="19602" y="51673"/>
                    <a:pt x="2907" y="76715"/>
                  </a:cubicBezTo>
                  <a:cubicBezTo>
                    <a:pt x="4015" y="84474"/>
                    <a:pt x="4170" y="92430"/>
                    <a:pt x="6232" y="99991"/>
                  </a:cubicBezTo>
                  <a:cubicBezTo>
                    <a:pt x="7536" y="104773"/>
                    <a:pt x="10423" y="108987"/>
                    <a:pt x="12882" y="113291"/>
                  </a:cubicBezTo>
                  <a:cubicBezTo>
                    <a:pt x="16772" y="120099"/>
                    <a:pt x="25225" y="130857"/>
                    <a:pt x="29508" y="136567"/>
                  </a:cubicBezTo>
                  <a:cubicBezTo>
                    <a:pt x="40213" y="168681"/>
                    <a:pt x="23046" y="118747"/>
                    <a:pt x="39483" y="159842"/>
                  </a:cubicBezTo>
                  <a:cubicBezTo>
                    <a:pt x="51354" y="189520"/>
                    <a:pt x="39989" y="170577"/>
                    <a:pt x="52783" y="189768"/>
                  </a:cubicBezTo>
                  <a:cubicBezTo>
                    <a:pt x="69074" y="254934"/>
                    <a:pt x="55310" y="195688"/>
                    <a:pt x="59433" y="362673"/>
                  </a:cubicBezTo>
                  <a:cubicBezTo>
                    <a:pt x="60336" y="399255"/>
                    <a:pt x="61133" y="435844"/>
                    <a:pt x="62758" y="472401"/>
                  </a:cubicBezTo>
                  <a:cubicBezTo>
                    <a:pt x="63351" y="485734"/>
                    <a:pt x="64428" y="499059"/>
                    <a:pt x="66084" y="512302"/>
                  </a:cubicBezTo>
                  <a:cubicBezTo>
                    <a:pt x="66651" y="516836"/>
                    <a:pt x="68207" y="521193"/>
                    <a:pt x="69409" y="525602"/>
                  </a:cubicBezTo>
                  <a:cubicBezTo>
                    <a:pt x="71532" y="533387"/>
                    <a:pt x="73686" y="541166"/>
                    <a:pt x="76059" y="548878"/>
                  </a:cubicBezTo>
                  <a:cubicBezTo>
                    <a:pt x="78120" y="555578"/>
                    <a:pt x="81009" y="562028"/>
                    <a:pt x="82709" y="568828"/>
                  </a:cubicBezTo>
                  <a:cubicBezTo>
                    <a:pt x="83817" y="573262"/>
                    <a:pt x="84779" y="577735"/>
                    <a:pt x="86034" y="582129"/>
                  </a:cubicBezTo>
                  <a:cubicBezTo>
                    <a:pt x="92386" y="604361"/>
                    <a:pt x="86447" y="578374"/>
                    <a:pt x="92684" y="605404"/>
                  </a:cubicBezTo>
                  <a:cubicBezTo>
                    <a:pt x="110149" y="681088"/>
                    <a:pt x="91483" y="599402"/>
                    <a:pt x="102660" y="655281"/>
                  </a:cubicBezTo>
                  <a:cubicBezTo>
                    <a:pt x="103556" y="659762"/>
                    <a:pt x="105089" y="664100"/>
                    <a:pt x="105985" y="668581"/>
                  </a:cubicBezTo>
                  <a:cubicBezTo>
                    <a:pt x="111837" y="697841"/>
                    <a:pt x="106164" y="679094"/>
                    <a:pt x="112635" y="698507"/>
                  </a:cubicBezTo>
                  <a:cubicBezTo>
                    <a:pt x="121633" y="761493"/>
                    <a:pt x="109372" y="688765"/>
                    <a:pt x="122610" y="738408"/>
                  </a:cubicBezTo>
                  <a:cubicBezTo>
                    <a:pt x="134675" y="783652"/>
                    <a:pt x="124961" y="757299"/>
                    <a:pt x="132585" y="791610"/>
                  </a:cubicBezTo>
                  <a:cubicBezTo>
                    <a:pt x="133345" y="795031"/>
                    <a:pt x="134947" y="798215"/>
                    <a:pt x="135910" y="801585"/>
                  </a:cubicBezTo>
                  <a:cubicBezTo>
                    <a:pt x="137166" y="805979"/>
                    <a:pt x="137631" y="810606"/>
                    <a:pt x="139236" y="814885"/>
                  </a:cubicBezTo>
                  <a:cubicBezTo>
                    <a:pt x="140977" y="819526"/>
                    <a:pt x="144045" y="823584"/>
                    <a:pt x="145886" y="828186"/>
                  </a:cubicBezTo>
                  <a:cubicBezTo>
                    <a:pt x="148489" y="834694"/>
                    <a:pt x="149401" y="841866"/>
                    <a:pt x="152536" y="848136"/>
                  </a:cubicBezTo>
                  <a:cubicBezTo>
                    <a:pt x="154753" y="852569"/>
                    <a:pt x="157234" y="856880"/>
                    <a:pt x="159186" y="861436"/>
                  </a:cubicBezTo>
                  <a:cubicBezTo>
                    <a:pt x="160567" y="864658"/>
                    <a:pt x="160321" y="868675"/>
                    <a:pt x="162511" y="871412"/>
                  </a:cubicBezTo>
                  <a:cubicBezTo>
                    <a:pt x="165007" y="874533"/>
                    <a:pt x="169161" y="875845"/>
                    <a:pt x="172486" y="878062"/>
                  </a:cubicBezTo>
                  <a:cubicBezTo>
                    <a:pt x="181285" y="913249"/>
                    <a:pt x="169338" y="871809"/>
                    <a:pt x="182462" y="901338"/>
                  </a:cubicBezTo>
                  <a:cubicBezTo>
                    <a:pt x="185309" y="907744"/>
                    <a:pt x="186895" y="914638"/>
                    <a:pt x="189112" y="921288"/>
                  </a:cubicBezTo>
                  <a:lnTo>
                    <a:pt x="192437" y="931263"/>
                  </a:lnTo>
                  <a:cubicBezTo>
                    <a:pt x="191329" y="936805"/>
                    <a:pt x="189112" y="942237"/>
                    <a:pt x="189112" y="947889"/>
                  </a:cubicBezTo>
                  <a:cubicBezTo>
                    <a:pt x="189112" y="975420"/>
                    <a:pt x="195619" y="983321"/>
                    <a:pt x="199087" y="1011066"/>
                  </a:cubicBezTo>
                  <a:cubicBezTo>
                    <a:pt x="199901" y="1017581"/>
                    <a:pt x="202691" y="1045155"/>
                    <a:pt x="205737" y="1054292"/>
                  </a:cubicBezTo>
                  <a:cubicBezTo>
                    <a:pt x="208548" y="1062726"/>
                    <a:pt x="214175" y="1070272"/>
                    <a:pt x="219038" y="1077567"/>
                  </a:cubicBezTo>
                  <a:cubicBezTo>
                    <a:pt x="221070" y="1083663"/>
                    <a:pt x="225152" y="1101745"/>
                    <a:pt x="232338" y="1107493"/>
                  </a:cubicBezTo>
                  <a:cubicBezTo>
                    <a:pt x="235075" y="1109682"/>
                    <a:pt x="238988" y="1109710"/>
                    <a:pt x="242313" y="1110818"/>
                  </a:cubicBezTo>
                  <a:cubicBezTo>
                    <a:pt x="244530" y="1114143"/>
                    <a:pt x="246138" y="1117968"/>
                    <a:pt x="248964" y="1120794"/>
                  </a:cubicBezTo>
                  <a:cubicBezTo>
                    <a:pt x="275119" y="1146949"/>
                    <a:pt x="241678" y="1104736"/>
                    <a:pt x="268914" y="1137419"/>
                  </a:cubicBezTo>
                  <a:cubicBezTo>
                    <a:pt x="271472" y="1140489"/>
                    <a:pt x="272909" y="1144407"/>
                    <a:pt x="275564" y="1147394"/>
                  </a:cubicBezTo>
                  <a:cubicBezTo>
                    <a:pt x="281812" y="1154423"/>
                    <a:pt x="290298" y="1159520"/>
                    <a:pt x="295515" y="1167345"/>
                  </a:cubicBezTo>
                  <a:cubicBezTo>
                    <a:pt x="304382" y="1180645"/>
                    <a:pt x="298840" y="1175103"/>
                    <a:pt x="312140" y="1183970"/>
                  </a:cubicBezTo>
                  <a:cubicBezTo>
                    <a:pt x="315162" y="1188504"/>
                    <a:pt x="320174" y="1197436"/>
                    <a:pt x="325441" y="1200596"/>
                  </a:cubicBezTo>
                  <a:cubicBezTo>
                    <a:pt x="328446" y="1202399"/>
                    <a:pt x="332091" y="1202813"/>
                    <a:pt x="335416" y="1203921"/>
                  </a:cubicBezTo>
                  <a:cubicBezTo>
                    <a:pt x="336524" y="1207246"/>
                    <a:pt x="336263" y="1211418"/>
                    <a:pt x="338741" y="1213896"/>
                  </a:cubicBezTo>
                  <a:cubicBezTo>
                    <a:pt x="355570" y="1230724"/>
                    <a:pt x="376449" y="1232251"/>
                    <a:pt x="398593" y="1237172"/>
                  </a:cubicBezTo>
                  <a:cubicBezTo>
                    <a:pt x="416393" y="1249039"/>
                    <a:pt x="405742" y="1240996"/>
                    <a:pt x="428518" y="1263772"/>
                  </a:cubicBezTo>
                  <a:cubicBezTo>
                    <a:pt x="430735" y="1265989"/>
                    <a:pt x="432365" y="1269021"/>
                    <a:pt x="435169" y="1270423"/>
                  </a:cubicBezTo>
                  <a:lnTo>
                    <a:pt x="448469" y="1277073"/>
                  </a:lnTo>
                  <a:cubicBezTo>
                    <a:pt x="450686" y="1280398"/>
                    <a:pt x="451999" y="1284552"/>
                    <a:pt x="455119" y="1287048"/>
                  </a:cubicBezTo>
                  <a:cubicBezTo>
                    <a:pt x="457856" y="1289237"/>
                    <a:pt x="461959" y="1288806"/>
                    <a:pt x="465094" y="1290373"/>
                  </a:cubicBezTo>
                  <a:cubicBezTo>
                    <a:pt x="468669" y="1292160"/>
                    <a:pt x="471745" y="1294806"/>
                    <a:pt x="475070" y="1297023"/>
                  </a:cubicBezTo>
                  <a:cubicBezTo>
                    <a:pt x="479161" y="1309297"/>
                    <a:pt x="478947" y="1311060"/>
                    <a:pt x="488370" y="1323624"/>
                  </a:cubicBezTo>
                  <a:cubicBezTo>
                    <a:pt x="491191" y="1327386"/>
                    <a:pt x="495612" y="1329773"/>
                    <a:pt x="498345" y="1333599"/>
                  </a:cubicBezTo>
                  <a:cubicBezTo>
                    <a:pt x="501226" y="1337633"/>
                    <a:pt x="502446" y="1342649"/>
                    <a:pt x="504996" y="1346900"/>
                  </a:cubicBezTo>
                  <a:cubicBezTo>
                    <a:pt x="509108" y="1353753"/>
                    <a:pt x="514184" y="1359997"/>
                    <a:pt x="518296" y="1366850"/>
                  </a:cubicBezTo>
                  <a:cubicBezTo>
                    <a:pt x="543607" y="1409036"/>
                    <a:pt x="508593" y="1355621"/>
                    <a:pt x="531596" y="1390126"/>
                  </a:cubicBezTo>
                  <a:cubicBezTo>
                    <a:pt x="532704" y="1397885"/>
                    <a:pt x="532442" y="1405967"/>
                    <a:pt x="534921" y="1413402"/>
                  </a:cubicBezTo>
                  <a:cubicBezTo>
                    <a:pt x="535912" y="1416376"/>
                    <a:pt x="540170" y="1417248"/>
                    <a:pt x="541572" y="1420052"/>
                  </a:cubicBezTo>
                  <a:cubicBezTo>
                    <a:pt x="545924" y="1428755"/>
                    <a:pt x="543316" y="1435150"/>
                    <a:pt x="548222" y="1443327"/>
                  </a:cubicBezTo>
                  <a:cubicBezTo>
                    <a:pt x="551382" y="1448593"/>
                    <a:pt x="560314" y="1453606"/>
                    <a:pt x="564847" y="1456628"/>
                  </a:cubicBezTo>
                  <a:cubicBezTo>
                    <a:pt x="567064" y="1459953"/>
                    <a:pt x="569556" y="1463110"/>
                    <a:pt x="571497" y="1466603"/>
                  </a:cubicBezTo>
                  <a:cubicBezTo>
                    <a:pt x="585037" y="1490974"/>
                    <a:pt x="577993" y="1480387"/>
                    <a:pt x="588123" y="1503179"/>
                  </a:cubicBezTo>
                  <a:cubicBezTo>
                    <a:pt x="590136" y="1507708"/>
                    <a:pt x="592556" y="1512046"/>
                    <a:pt x="594773" y="1516479"/>
                  </a:cubicBezTo>
                  <a:cubicBezTo>
                    <a:pt x="594784" y="1516544"/>
                    <a:pt x="599218" y="1546423"/>
                    <a:pt x="601423" y="1549730"/>
                  </a:cubicBezTo>
                  <a:cubicBezTo>
                    <a:pt x="603640" y="1553055"/>
                    <a:pt x="608073" y="1554163"/>
                    <a:pt x="611398" y="1556380"/>
                  </a:cubicBezTo>
                  <a:cubicBezTo>
                    <a:pt x="613615" y="1561922"/>
                    <a:pt x="615548" y="1567586"/>
                    <a:pt x="618049" y="1573006"/>
                  </a:cubicBezTo>
                  <a:cubicBezTo>
                    <a:pt x="622203" y="1582007"/>
                    <a:pt x="628945" y="1589989"/>
                    <a:pt x="631349" y="1599607"/>
                  </a:cubicBezTo>
                  <a:cubicBezTo>
                    <a:pt x="632457" y="1604040"/>
                    <a:pt x="633419" y="1608513"/>
                    <a:pt x="634674" y="1612907"/>
                  </a:cubicBezTo>
                  <a:cubicBezTo>
                    <a:pt x="635637" y="1616277"/>
                    <a:pt x="637077" y="1619501"/>
                    <a:pt x="637999" y="1622882"/>
                  </a:cubicBezTo>
                  <a:cubicBezTo>
                    <a:pt x="640404" y="1631700"/>
                    <a:pt x="640561" y="1641308"/>
                    <a:pt x="644649" y="1649483"/>
                  </a:cubicBezTo>
                  <a:cubicBezTo>
                    <a:pt x="646866" y="1653916"/>
                    <a:pt x="649459" y="1658181"/>
                    <a:pt x="651300" y="1662783"/>
                  </a:cubicBezTo>
                  <a:cubicBezTo>
                    <a:pt x="653904" y="1669292"/>
                    <a:pt x="655733" y="1676084"/>
                    <a:pt x="657950" y="1682734"/>
                  </a:cubicBezTo>
                  <a:cubicBezTo>
                    <a:pt x="659058" y="1686059"/>
                    <a:pt x="659708" y="1689574"/>
                    <a:pt x="661275" y="1692709"/>
                  </a:cubicBezTo>
                  <a:cubicBezTo>
                    <a:pt x="663492" y="1697143"/>
                    <a:pt x="664752" y="1702202"/>
                    <a:pt x="667925" y="1706010"/>
                  </a:cubicBezTo>
                  <a:cubicBezTo>
                    <a:pt x="672883" y="1711960"/>
                    <a:pt x="681067" y="1713716"/>
                    <a:pt x="687876" y="1715985"/>
                  </a:cubicBezTo>
                  <a:cubicBezTo>
                    <a:pt x="691201" y="1712660"/>
                    <a:pt x="697078" y="1710648"/>
                    <a:pt x="697851" y="1706010"/>
                  </a:cubicBezTo>
                  <a:cubicBezTo>
                    <a:pt x="698508" y="1702068"/>
                    <a:pt x="695102" y="1696901"/>
                    <a:pt x="691201" y="1696034"/>
                  </a:cubicBezTo>
                  <a:cubicBezTo>
                    <a:pt x="683550" y="1694334"/>
                    <a:pt x="675684" y="1698251"/>
                    <a:pt x="667925" y="1699359"/>
                  </a:cubicBezTo>
                  <a:cubicBezTo>
                    <a:pt x="670142" y="1704901"/>
                    <a:pt x="672688" y="1710322"/>
                    <a:pt x="674575" y="1715985"/>
                  </a:cubicBezTo>
                  <a:cubicBezTo>
                    <a:pt x="678771" y="1728572"/>
                    <a:pt x="678277" y="1735479"/>
                    <a:pt x="681225" y="1749236"/>
                  </a:cubicBezTo>
                  <a:cubicBezTo>
                    <a:pt x="683140" y="1758173"/>
                    <a:pt x="687876" y="1775836"/>
                    <a:pt x="687876" y="1775836"/>
                  </a:cubicBezTo>
                  <a:cubicBezTo>
                    <a:pt x="688984" y="1785811"/>
                    <a:pt x="689233" y="1795920"/>
                    <a:pt x="691201" y="1805762"/>
                  </a:cubicBezTo>
                  <a:cubicBezTo>
                    <a:pt x="692576" y="1812636"/>
                    <a:pt x="696151" y="1818912"/>
                    <a:pt x="697851" y="1825713"/>
                  </a:cubicBezTo>
                  <a:lnTo>
                    <a:pt x="704501" y="1852314"/>
                  </a:lnTo>
                  <a:cubicBezTo>
                    <a:pt x="706008" y="1858342"/>
                    <a:pt x="711778" y="1882865"/>
                    <a:pt x="714476" y="1885564"/>
                  </a:cubicBezTo>
                  <a:lnTo>
                    <a:pt x="721126" y="1892215"/>
                  </a:lnTo>
                  <a:lnTo>
                    <a:pt x="727777" y="1912165"/>
                  </a:lnTo>
                  <a:cubicBezTo>
                    <a:pt x="728885" y="1915490"/>
                    <a:pt x="728624" y="1919662"/>
                    <a:pt x="731102" y="1922140"/>
                  </a:cubicBezTo>
                  <a:cubicBezTo>
                    <a:pt x="738978" y="1930017"/>
                    <a:pt x="747293" y="1937464"/>
                    <a:pt x="751052" y="1948741"/>
                  </a:cubicBezTo>
                  <a:cubicBezTo>
                    <a:pt x="752160" y="1952066"/>
                    <a:pt x="752810" y="1955581"/>
                    <a:pt x="754377" y="1958716"/>
                  </a:cubicBezTo>
                  <a:cubicBezTo>
                    <a:pt x="756164" y="1962291"/>
                    <a:pt x="758705" y="1965440"/>
                    <a:pt x="761028" y="1968692"/>
                  </a:cubicBezTo>
                  <a:cubicBezTo>
                    <a:pt x="781644" y="1997554"/>
                    <a:pt x="761985" y="1968464"/>
                    <a:pt x="777653" y="1991967"/>
                  </a:cubicBezTo>
                  <a:cubicBezTo>
                    <a:pt x="779358" y="1997082"/>
                    <a:pt x="784815" y="2006803"/>
                    <a:pt x="777653" y="2011918"/>
                  </a:cubicBezTo>
                  <a:cubicBezTo>
                    <a:pt x="771949" y="2015992"/>
                    <a:pt x="757702" y="2018568"/>
                    <a:pt x="757702" y="2018568"/>
                  </a:cubicBezTo>
                  <a:cubicBezTo>
                    <a:pt x="756134" y="2023272"/>
                    <a:pt x="749352" y="2037669"/>
                    <a:pt x="757702" y="2041844"/>
                  </a:cubicBezTo>
                  <a:cubicBezTo>
                    <a:pt x="761276" y="2043631"/>
                    <a:pt x="764353" y="2037411"/>
                    <a:pt x="767678" y="2035194"/>
                  </a:cubicBezTo>
                  <a:cubicBezTo>
                    <a:pt x="771353" y="2024167"/>
                    <a:pt x="771003" y="2028723"/>
                    <a:pt x="761028" y="2035194"/>
                  </a:cubicBezTo>
                  <a:close/>
                </a:path>
              </a:pathLst>
            </a:custGeom>
            <a:solidFill>
              <a:srgbClr val="FFFF00">
                <a:alpha val="15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68" name="Полилиния 867"/>
            <p:cNvSpPr/>
            <p:nvPr/>
          </p:nvSpPr>
          <p:spPr>
            <a:xfrm>
              <a:off x="3673098" y="578603"/>
              <a:ext cx="2665709" cy="4021138"/>
            </a:xfrm>
            <a:custGeom>
              <a:avLst/>
              <a:gdLst>
                <a:gd name="connsiteX0" fmla="*/ 87824 w 2665709"/>
                <a:gd name="connsiteY0" fmla="*/ 4008895 h 4021138"/>
                <a:gd name="connsiteX1" fmla="*/ 103322 w 2665709"/>
                <a:gd name="connsiteY1" fmla="*/ 3977899 h 4021138"/>
                <a:gd name="connsiteX2" fmla="*/ 118821 w 2665709"/>
                <a:gd name="connsiteY2" fmla="*/ 3967566 h 4021138"/>
                <a:gd name="connsiteX3" fmla="*/ 129153 w 2665709"/>
                <a:gd name="connsiteY3" fmla="*/ 3952068 h 4021138"/>
                <a:gd name="connsiteX4" fmla="*/ 160149 w 2665709"/>
                <a:gd name="connsiteY4" fmla="*/ 3936570 h 4021138"/>
                <a:gd name="connsiteX5" fmla="*/ 216977 w 2665709"/>
                <a:gd name="connsiteY5" fmla="*/ 3941736 h 4021138"/>
                <a:gd name="connsiteX6" fmla="*/ 247973 w 2665709"/>
                <a:gd name="connsiteY6" fmla="*/ 3967566 h 4021138"/>
                <a:gd name="connsiteX7" fmla="*/ 263471 w 2665709"/>
                <a:gd name="connsiteY7" fmla="*/ 3977899 h 4021138"/>
                <a:gd name="connsiteX8" fmla="*/ 309966 w 2665709"/>
                <a:gd name="connsiteY8" fmla="*/ 3988231 h 4021138"/>
                <a:gd name="connsiteX9" fmla="*/ 371960 w 2665709"/>
                <a:gd name="connsiteY9" fmla="*/ 3977899 h 4021138"/>
                <a:gd name="connsiteX10" fmla="*/ 382292 w 2665709"/>
                <a:gd name="connsiteY10" fmla="*/ 3967566 h 4021138"/>
                <a:gd name="connsiteX11" fmla="*/ 397790 w 2665709"/>
                <a:gd name="connsiteY11" fmla="*/ 3962400 h 4021138"/>
                <a:gd name="connsiteX12" fmla="*/ 423621 w 2665709"/>
                <a:gd name="connsiteY12" fmla="*/ 3941736 h 4021138"/>
                <a:gd name="connsiteX13" fmla="*/ 454617 w 2665709"/>
                <a:gd name="connsiteY13" fmla="*/ 3926238 h 4021138"/>
                <a:gd name="connsiteX14" fmla="*/ 464949 w 2665709"/>
                <a:gd name="connsiteY14" fmla="*/ 3915905 h 4021138"/>
                <a:gd name="connsiteX15" fmla="*/ 480448 w 2665709"/>
                <a:gd name="connsiteY15" fmla="*/ 3910739 h 4021138"/>
                <a:gd name="connsiteX16" fmla="*/ 495946 w 2665709"/>
                <a:gd name="connsiteY16" fmla="*/ 3879743 h 4021138"/>
                <a:gd name="connsiteX17" fmla="*/ 506278 w 2665709"/>
                <a:gd name="connsiteY17" fmla="*/ 3828082 h 4021138"/>
                <a:gd name="connsiteX18" fmla="*/ 501112 w 2665709"/>
                <a:gd name="connsiteY18" fmla="*/ 3750590 h 4021138"/>
                <a:gd name="connsiteX19" fmla="*/ 495946 w 2665709"/>
                <a:gd name="connsiteY19" fmla="*/ 3729926 h 4021138"/>
                <a:gd name="connsiteX20" fmla="*/ 475282 w 2665709"/>
                <a:gd name="connsiteY20" fmla="*/ 3678265 h 4021138"/>
                <a:gd name="connsiteX21" fmla="*/ 464949 w 2665709"/>
                <a:gd name="connsiteY21" fmla="*/ 3667933 h 4021138"/>
                <a:gd name="connsiteX22" fmla="*/ 444285 w 2665709"/>
                <a:gd name="connsiteY22" fmla="*/ 3636936 h 4021138"/>
                <a:gd name="connsiteX23" fmla="*/ 423621 w 2665709"/>
                <a:gd name="connsiteY23" fmla="*/ 3611105 h 4021138"/>
                <a:gd name="connsiteX24" fmla="*/ 382292 w 2665709"/>
                <a:gd name="connsiteY24" fmla="*/ 3600773 h 4021138"/>
                <a:gd name="connsiteX25" fmla="*/ 340963 w 2665709"/>
                <a:gd name="connsiteY25" fmla="*/ 3564611 h 4021138"/>
                <a:gd name="connsiteX26" fmla="*/ 330631 w 2665709"/>
                <a:gd name="connsiteY26" fmla="*/ 3554278 h 4021138"/>
                <a:gd name="connsiteX27" fmla="*/ 315133 w 2665709"/>
                <a:gd name="connsiteY27" fmla="*/ 3497451 h 4021138"/>
                <a:gd name="connsiteX28" fmla="*/ 346129 w 2665709"/>
                <a:gd name="connsiteY28" fmla="*/ 3471621 h 4021138"/>
                <a:gd name="connsiteX29" fmla="*/ 377126 w 2665709"/>
                <a:gd name="connsiteY29" fmla="*/ 3461289 h 4021138"/>
                <a:gd name="connsiteX30" fmla="*/ 392624 w 2665709"/>
                <a:gd name="connsiteY30" fmla="*/ 3456122 h 4021138"/>
                <a:gd name="connsiteX31" fmla="*/ 423621 w 2665709"/>
                <a:gd name="connsiteY31" fmla="*/ 3435458 h 4021138"/>
                <a:gd name="connsiteX32" fmla="*/ 454617 w 2665709"/>
                <a:gd name="connsiteY32" fmla="*/ 3419960 h 4021138"/>
                <a:gd name="connsiteX33" fmla="*/ 470116 w 2665709"/>
                <a:gd name="connsiteY33" fmla="*/ 3404461 h 4021138"/>
                <a:gd name="connsiteX34" fmla="*/ 485614 w 2665709"/>
                <a:gd name="connsiteY34" fmla="*/ 3394129 h 4021138"/>
                <a:gd name="connsiteX35" fmla="*/ 490780 w 2665709"/>
                <a:gd name="connsiteY35" fmla="*/ 3378631 h 4021138"/>
                <a:gd name="connsiteX36" fmla="*/ 501112 w 2665709"/>
                <a:gd name="connsiteY36" fmla="*/ 3363133 h 4021138"/>
                <a:gd name="connsiteX37" fmla="*/ 511444 w 2665709"/>
                <a:gd name="connsiteY37" fmla="*/ 3321804 h 4021138"/>
                <a:gd name="connsiteX38" fmla="*/ 521777 w 2665709"/>
                <a:gd name="connsiteY38" fmla="*/ 3311472 h 4021138"/>
                <a:gd name="connsiteX39" fmla="*/ 516610 w 2665709"/>
                <a:gd name="connsiteY39" fmla="*/ 3285641 h 4021138"/>
                <a:gd name="connsiteX40" fmla="*/ 501112 w 2665709"/>
                <a:gd name="connsiteY40" fmla="*/ 3270143 h 4021138"/>
                <a:gd name="connsiteX41" fmla="*/ 480448 w 2665709"/>
                <a:gd name="connsiteY41" fmla="*/ 3254644 h 4021138"/>
                <a:gd name="connsiteX42" fmla="*/ 454617 w 2665709"/>
                <a:gd name="connsiteY42" fmla="*/ 3249478 h 4021138"/>
                <a:gd name="connsiteX43" fmla="*/ 330631 w 2665709"/>
                <a:gd name="connsiteY43" fmla="*/ 3244312 h 4021138"/>
                <a:gd name="connsiteX44" fmla="*/ 320299 w 2665709"/>
                <a:gd name="connsiteY44" fmla="*/ 3223648 h 4021138"/>
                <a:gd name="connsiteX45" fmla="*/ 309966 w 2665709"/>
                <a:gd name="connsiteY45" fmla="*/ 3208150 h 4021138"/>
                <a:gd name="connsiteX46" fmla="*/ 304800 w 2665709"/>
                <a:gd name="connsiteY46" fmla="*/ 3171987 h 4021138"/>
                <a:gd name="connsiteX47" fmla="*/ 299634 w 2665709"/>
                <a:gd name="connsiteY47" fmla="*/ 3156489 h 4021138"/>
                <a:gd name="connsiteX48" fmla="*/ 304800 w 2665709"/>
                <a:gd name="connsiteY48" fmla="*/ 3135824 h 4021138"/>
                <a:gd name="connsiteX49" fmla="*/ 325465 w 2665709"/>
                <a:gd name="connsiteY49" fmla="*/ 3078997 h 4021138"/>
                <a:gd name="connsiteX50" fmla="*/ 340963 w 2665709"/>
                <a:gd name="connsiteY50" fmla="*/ 3068665 h 4021138"/>
                <a:gd name="connsiteX51" fmla="*/ 356461 w 2665709"/>
                <a:gd name="connsiteY51" fmla="*/ 3037668 h 4021138"/>
                <a:gd name="connsiteX52" fmla="*/ 366794 w 2665709"/>
                <a:gd name="connsiteY52" fmla="*/ 3001505 h 4021138"/>
                <a:gd name="connsiteX53" fmla="*/ 371960 w 2665709"/>
                <a:gd name="connsiteY53" fmla="*/ 2794861 h 4021138"/>
                <a:gd name="connsiteX54" fmla="*/ 377126 w 2665709"/>
                <a:gd name="connsiteY54" fmla="*/ 2769031 h 4021138"/>
                <a:gd name="connsiteX55" fmla="*/ 371960 w 2665709"/>
                <a:gd name="connsiteY55" fmla="*/ 2707038 h 4021138"/>
                <a:gd name="connsiteX56" fmla="*/ 366794 w 2665709"/>
                <a:gd name="connsiteY56" fmla="*/ 2691539 h 4021138"/>
                <a:gd name="connsiteX57" fmla="*/ 356461 w 2665709"/>
                <a:gd name="connsiteY57" fmla="*/ 2681207 h 4021138"/>
                <a:gd name="connsiteX58" fmla="*/ 361627 w 2665709"/>
                <a:gd name="connsiteY58" fmla="*/ 2624380 h 4021138"/>
                <a:gd name="connsiteX59" fmla="*/ 382292 w 2665709"/>
                <a:gd name="connsiteY59" fmla="*/ 2598550 h 4021138"/>
                <a:gd name="connsiteX60" fmla="*/ 408122 w 2665709"/>
                <a:gd name="connsiteY60" fmla="*/ 2572719 h 4021138"/>
                <a:gd name="connsiteX61" fmla="*/ 454617 w 2665709"/>
                <a:gd name="connsiteY61" fmla="*/ 2562387 h 4021138"/>
                <a:gd name="connsiteX62" fmla="*/ 470116 w 2665709"/>
                <a:gd name="connsiteY62" fmla="*/ 2557221 h 4021138"/>
                <a:gd name="connsiteX63" fmla="*/ 485614 w 2665709"/>
                <a:gd name="connsiteY63" fmla="*/ 2546889 h 4021138"/>
                <a:gd name="connsiteX64" fmla="*/ 490780 w 2665709"/>
                <a:gd name="connsiteY64" fmla="*/ 2531390 h 4021138"/>
                <a:gd name="connsiteX65" fmla="*/ 511444 w 2665709"/>
                <a:gd name="connsiteY65" fmla="*/ 2500394 h 4021138"/>
                <a:gd name="connsiteX66" fmla="*/ 521777 w 2665709"/>
                <a:gd name="connsiteY66" fmla="*/ 2484895 h 4021138"/>
                <a:gd name="connsiteX67" fmla="*/ 547607 w 2665709"/>
                <a:gd name="connsiteY67" fmla="*/ 2438400 h 4021138"/>
                <a:gd name="connsiteX68" fmla="*/ 573438 w 2665709"/>
                <a:gd name="connsiteY68" fmla="*/ 2412570 h 4021138"/>
                <a:gd name="connsiteX69" fmla="*/ 594102 w 2665709"/>
                <a:gd name="connsiteY69" fmla="*/ 2376407 h 4021138"/>
                <a:gd name="connsiteX70" fmla="*/ 609600 w 2665709"/>
                <a:gd name="connsiteY70" fmla="*/ 2360909 h 4021138"/>
                <a:gd name="connsiteX71" fmla="*/ 635431 w 2665709"/>
                <a:gd name="connsiteY71" fmla="*/ 2314414 h 4021138"/>
                <a:gd name="connsiteX72" fmla="*/ 656095 w 2665709"/>
                <a:gd name="connsiteY72" fmla="*/ 2288583 h 4021138"/>
                <a:gd name="connsiteX73" fmla="*/ 661261 w 2665709"/>
                <a:gd name="connsiteY73" fmla="*/ 2273085 h 4021138"/>
                <a:gd name="connsiteX74" fmla="*/ 671594 w 2665709"/>
                <a:gd name="connsiteY74" fmla="*/ 2262753 h 4021138"/>
                <a:gd name="connsiteX75" fmla="*/ 681926 w 2665709"/>
                <a:gd name="connsiteY75" fmla="*/ 2247255 h 4021138"/>
                <a:gd name="connsiteX76" fmla="*/ 697424 w 2665709"/>
                <a:gd name="connsiteY76" fmla="*/ 2216258 h 4021138"/>
                <a:gd name="connsiteX77" fmla="*/ 702590 w 2665709"/>
                <a:gd name="connsiteY77" fmla="*/ 2200760 h 4021138"/>
                <a:gd name="connsiteX78" fmla="*/ 718088 w 2665709"/>
                <a:gd name="connsiteY78" fmla="*/ 2190428 h 4021138"/>
                <a:gd name="connsiteX79" fmla="*/ 743919 w 2665709"/>
                <a:gd name="connsiteY79" fmla="*/ 2143933 h 4021138"/>
                <a:gd name="connsiteX80" fmla="*/ 769749 w 2665709"/>
                <a:gd name="connsiteY80" fmla="*/ 2118102 h 4021138"/>
                <a:gd name="connsiteX81" fmla="*/ 780082 w 2665709"/>
                <a:gd name="connsiteY81" fmla="*/ 2107770 h 4021138"/>
                <a:gd name="connsiteX82" fmla="*/ 795580 w 2665709"/>
                <a:gd name="connsiteY82" fmla="*/ 2081939 h 4021138"/>
                <a:gd name="connsiteX83" fmla="*/ 821410 w 2665709"/>
                <a:gd name="connsiteY83" fmla="*/ 2056109 h 4021138"/>
                <a:gd name="connsiteX84" fmla="*/ 836909 w 2665709"/>
                <a:gd name="connsiteY84" fmla="*/ 2030278 h 4021138"/>
                <a:gd name="connsiteX85" fmla="*/ 842075 w 2665709"/>
                <a:gd name="connsiteY85" fmla="*/ 2014780 h 4021138"/>
                <a:gd name="connsiteX86" fmla="*/ 857573 w 2665709"/>
                <a:gd name="connsiteY86" fmla="*/ 2009614 h 4021138"/>
                <a:gd name="connsiteX87" fmla="*/ 867905 w 2665709"/>
                <a:gd name="connsiteY87" fmla="*/ 1994116 h 4021138"/>
                <a:gd name="connsiteX88" fmla="*/ 893736 w 2665709"/>
                <a:gd name="connsiteY88" fmla="*/ 1973451 h 4021138"/>
                <a:gd name="connsiteX89" fmla="*/ 904068 w 2665709"/>
                <a:gd name="connsiteY89" fmla="*/ 1957953 h 4021138"/>
                <a:gd name="connsiteX90" fmla="*/ 909234 w 2665709"/>
                <a:gd name="connsiteY90" fmla="*/ 1942455 h 4021138"/>
                <a:gd name="connsiteX91" fmla="*/ 924733 w 2665709"/>
                <a:gd name="connsiteY91" fmla="*/ 1937289 h 4021138"/>
                <a:gd name="connsiteX92" fmla="*/ 935065 w 2665709"/>
                <a:gd name="connsiteY92" fmla="*/ 1926956 h 4021138"/>
                <a:gd name="connsiteX93" fmla="*/ 945397 w 2665709"/>
                <a:gd name="connsiteY93" fmla="*/ 1911458 h 4021138"/>
                <a:gd name="connsiteX94" fmla="*/ 976394 w 2665709"/>
                <a:gd name="connsiteY94" fmla="*/ 1880461 h 4021138"/>
                <a:gd name="connsiteX95" fmla="*/ 1002224 w 2665709"/>
                <a:gd name="connsiteY95" fmla="*/ 1854631 h 4021138"/>
                <a:gd name="connsiteX96" fmla="*/ 1012556 w 2665709"/>
                <a:gd name="connsiteY96" fmla="*/ 1839133 h 4021138"/>
                <a:gd name="connsiteX97" fmla="*/ 1033221 w 2665709"/>
                <a:gd name="connsiteY97" fmla="*/ 1818468 h 4021138"/>
                <a:gd name="connsiteX98" fmla="*/ 1059051 w 2665709"/>
                <a:gd name="connsiteY98" fmla="*/ 1771973 h 4021138"/>
                <a:gd name="connsiteX99" fmla="*/ 1074549 w 2665709"/>
                <a:gd name="connsiteY99" fmla="*/ 1761641 h 4021138"/>
                <a:gd name="connsiteX100" fmla="*/ 1084882 w 2665709"/>
                <a:gd name="connsiteY100" fmla="*/ 1725478 h 4021138"/>
                <a:gd name="connsiteX101" fmla="*/ 1095214 w 2665709"/>
                <a:gd name="connsiteY101" fmla="*/ 1694482 h 4021138"/>
                <a:gd name="connsiteX102" fmla="*/ 1100380 w 2665709"/>
                <a:gd name="connsiteY102" fmla="*/ 1678983 h 4021138"/>
                <a:gd name="connsiteX103" fmla="*/ 1110712 w 2665709"/>
                <a:gd name="connsiteY103" fmla="*/ 1637655 h 4021138"/>
                <a:gd name="connsiteX104" fmla="*/ 1126210 w 2665709"/>
                <a:gd name="connsiteY104" fmla="*/ 1585994 h 4021138"/>
                <a:gd name="connsiteX105" fmla="*/ 1131377 w 2665709"/>
                <a:gd name="connsiteY105" fmla="*/ 1570495 h 4021138"/>
                <a:gd name="connsiteX106" fmla="*/ 1146875 w 2665709"/>
                <a:gd name="connsiteY106" fmla="*/ 1554997 h 4021138"/>
                <a:gd name="connsiteX107" fmla="*/ 1157207 w 2665709"/>
                <a:gd name="connsiteY107" fmla="*/ 1524000 h 4021138"/>
                <a:gd name="connsiteX108" fmla="*/ 1162373 w 2665709"/>
                <a:gd name="connsiteY108" fmla="*/ 1508502 h 4021138"/>
                <a:gd name="connsiteX109" fmla="*/ 1177871 w 2665709"/>
                <a:gd name="connsiteY109" fmla="*/ 1493004 h 4021138"/>
                <a:gd name="connsiteX110" fmla="*/ 1183038 w 2665709"/>
                <a:gd name="connsiteY110" fmla="*/ 1477505 h 4021138"/>
                <a:gd name="connsiteX111" fmla="*/ 1193370 w 2665709"/>
                <a:gd name="connsiteY111" fmla="*/ 1462007 h 4021138"/>
                <a:gd name="connsiteX112" fmla="*/ 1198536 w 2665709"/>
                <a:gd name="connsiteY112" fmla="*/ 1441343 h 4021138"/>
                <a:gd name="connsiteX113" fmla="*/ 1224366 w 2665709"/>
                <a:gd name="connsiteY113" fmla="*/ 1415512 h 4021138"/>
                <a:gd name="connsiteX114" fmla="*/ 1239865 w 2665709"/>
                <a:gd name="connsiteY114" fmla="*/ 1384516 h 4021138"/>
                <a:gd name="connsiteX115" fmla="*/ 1255363 w 2665709"/>
                <a:gd name="connsiteY115" fmla="*/ 1379350 h 4021138"/>
                <a:gd name="connsiteX116" fmla="*/ 1260529 w 2665709"/>
                <a:gd name="connsiteY116" fmla="*/ 1363851 h 4021138"/>
                <a:gd name="connsiteX117" fmla="*/ 1291526 w 2665709"/>
                <a:gd name="connsiteY117" fmla="*/ 1343187 h 4021138"/>
                <a:gd name="connsiteX118" fmla="*/ 1296692 w 2665709"/>
                <a:gd name="connsiteY118" fmla="*/ 1327689 h 4021138"/>
                <a:gd name="connsiteX119" fmla="*/ 1322522 w 2665709"/>
                <a:gd name="connsiteY119" fmla="*/ 1307024 h 4021138"/>
                <a:gd name="connsiteX120" fmla="*/ 1332855 w 2665709"/>
                <a:gd name="connsiteY120" fmla="*/ 1296692 h 4021138"/>
                <a:gd name="connsiteX121" fmla="*/ 1348353 w 2665709"/>
                <a:gd name="connsiteY121" fmla="*/ 1291526 h 4021138"/>
                <a:gd name="connsiteX122" fmla="*/ 1544665 w 2665709"/>
                <a:gd name="connsiteY122" fmla="*/ 1286360 h 4021138"/>
                <a:gd name="connsiteX123" fmla="*/ 1580827 w 2665709"/>
                <a:gd name="connsiteY123" fmla="*/ 1281194 h 4021138"/>
                <a:gd name="connsiteX124" fmla="*/ 1596326 w 2665709"/>
                <a:gd name="connsiteY124" fmla="*/ 1276028 h 4021138"/>
                <a:gd name="connsiteX125" fmla="*/ 1616990 w 2665709"/>
                <a:gd name="connsiteY125" fmla="*/ 1270861 h 4021138"/>
                <a:gd name="connsiteX126" fmla="*/ 1663485 w 2665709"/>
                <a:gd name="connsiteY126" fmla="*/ 1250197 h 4021138"/>
                <a:gd name="connsiteX127" fmla="*/ 1678983 w 2665709"/>
                <a:gd name="connsiteY127" fmla="*/ 1245031 h 4021138"/>
                <a:gd name="connsiteX128" fmla="*/ 1694482 w 2665709"/>
                <a:gd name="connsiteY128" fmla="*/ 1239865 h 4021138"/>
                <a:gd name="connsiteX129" fmla="*/ 1704814 w 2665709"/>
                <a:gd name="connsiteY129" fmla="*/ 1224366 h 4021138"/>
                <a:gd name="connsiteX130" fmla="*/ 1725478 w 2665709"/>
                <a:gd name="connsiteY130" fmla="*/ 1214034 h 4021138"/>
                <a:gd name="connsiteX131" fmla="*/ 1740977 w 2665709"/>
                <a:gd name="connsiteY131" fmla="*/ 1203702 h 4021138"/>
                <a:gd name="connsiteX132" fmla="*/ 1766807 w 2665709"/>
                <a:gd name="connsiteY132" fmla="*/ 1183038 h 4021138"/>
                <a:gd name="connsiteX133" fmla="*/ 1797804 w 2665709"/>
                <a:gd name="connsiteY133" fmla="*/ 1162373 h 4021138"/>
                <a:gd name="connsiteX134" fmla="*/ 1808136 w 2665709"/>
                <a:gd name="connsiteY134" fmla="*/ 1146875 h 4021138"/>
                <a:gd name="connsiteX135" fmla="*/ 1823634 w 2665709"/>
                <a:gd name="connsiteY135" fmla="*/ 1141709 h 4021138"/>
                <a:gd name="connsiteX136" fmla="*/ 1839133 w 2665709"/>
                <a:gd name="connsiteY136" fmla="*/ 1131377 h 4021138"/>
                <a:gd name="connsiteX137" fmla="*/ 1859797 w 2665709"/>
                <a:gd name="connsiteY137" fmla="*/ 1105546 h 4021138"/>
                <a:gd name="connsiteX138" fmla="*/ 1880461 w 2665709"/>
                <a:gd name="connsiteY138" fmla="*/ 1074550 h 4021138"/>
                <a:gd name="connsiteX139" fmla="*/ 1890794 w 2665709"/>
                <a:gd name="connsiteY139" fmla="*/ 1043553 h 4021138"/>
                <a:gd name="connsiteX140" fmla="*/ 1895960 w 2665709"/>
                <a:gd name="connsiteY140" fmla="*/ 1028055 h 4021138"/>
                <a:gd name="connsiteX141" fmla="*/ 1906292 w 2665709"/>
                <a:gd name="connsiteY141" fmla="*/ 1017722 h 4021138"/>
                <a:gd name="connsiteX142" fmla="*/ 1911458 w 2665709"/>
                <a:gd name="connsiteY142" fmla="*/ 1002224 h 4021138"/>
                <a:gd name="connsiteX143" fmla="*/ 1932122 w 2665709"/>
                <a:gd name="connsiteY143" fmla="*/ 971228 h 4021138"/>
                <a:gd name="connsiteX144" fmla="*/ 1937288 w 2665709"/>
                <a:gd name="connsiteY144" fmla="*/ 955729 h 4021138"/>
                <a:gd name="connsiteX145" fmla="*/ 1947621 w 2665709"/>
                <a:gd name="connsiteY145" fmla="*/ 945397 h 4021138"/>
                <a:gd name="connsiteX146" fmla="*/ 1957953 w 2665709"/>
                <a:gd name="connsiteY146" fmla="*/ 929899 h 4021138"/>
                <a:gd name="connsiteX147" fmla="*/ 1963119 w 2665709"/>
                <a:gd name="connsiteY147" fmla="*/ 914400 h 4021138"/>
                <a:gd name="connsiteX148" fmla="*/ 1994116 w 2665709"/>
                <a:gd name="connsiteY148" fmla="*/ 873072 h 4021138"/>
                <a:gd name="connsiteX149" fmla="*/ 1999282 w 2665709"/>
                <a:gd name="connsiteY149" fmla="*/ 857573 h 4021138"/>
                <a:gd name="connsiteX150" fmla="*/ 2019946 w 2665709"/>
                <a:gd name="connsiteY150" fmla="*/ 826577 h 4021138"/>
                <a:gd name="connsiteX151" fmla="*/ 2030278 w 2665709"/>
                <a:gd name="connsiteY151" fmla="*/ 811078 h 4021138"/>
                <a:gd name="connsiteX152" fmla="*/ 2040610 w 2665709"/>
                <a:gd name="connsiteY152" fmla="*/ 795580 h 4021138"/>
                <a:gd name="connsiteX153" fmla="*/ 2045777 w 2665709"/>
                <a:gd name="connsiteY153" fmla="*/ 780082 h 4021138"/>
                <a:gd name="connsiteX154" fmla="*/ 2061275 w 2665709"/>
                <a:gd name="connsiteY154" fmla="*/ 769750 h 4021138"/>
                <a:gd name="connsiteX155" fmla="*/ 2081939 w 2665709"/>
                <a:gd name="connsiteY155" fmla="*/ 743919 h 4021138"/>
                <a:gd name="connsiteX156" fmla="*/ 2097438 w 2665709"/>
                <a:gd name="connsiteY156" fmla="*/ 733587 h 4021138"/>
                <a:gd name="connsiteX157" fmla="*/ 2138766 w 2665709"/>
                <a:gd name="connsiteY157" fmla="*/ 702590 h 4021138"/>
                <a:gd name="connsiteX158" fmla="*/ 2149099 w 2665709"/>
                <a:gd name="connsiteY158" fmla="*/ 692258 h 4021138"/>
                <a:gd name="connsiteX159" fmla="*/ 2164597 w 2665709"/>
                <a:gd name="connsiteY159" fmla="*/ 687092 h 4021138"/>
                <a:gd name="connsiteX160" fmla="*/ 2185261 w 2665709"/>
                <a:gd name="connsiteY160" fmla="*/ 661261 h 4021138"/>
                <a:gd name="connsiteX161" fmla="*/ 2216258 w 2665709"/>
                <a:gd name="connsiteY161" fmla="*/ 650929 h 4021138"/>
                <a:gd name="connsiteX162" fmla="*/ 2236922 w 2665709"/>
                <a:gd name="connsiteY162" fmla="*/ 640597 h 4021138"/>
                <a:gd name="connsiteX163" fmla="*/ 2262753 w 2665709"/>
                <a:gd name="connsiteY163" fmla="*/ 625099 h 4021138"/>
                <a:gd name="connsiteX164" fmla="*/ 2288583 w 2665709"/>
                <a:gd name="connsiteY164" fmla="*/ 599268 h 4021138"/>
                <a:gd name="connsiteX165" fmla="*/ 2298916 w 2665709"/>
                <a:gd name="connsiteY165" fmla="*/ 588936 h 4021138"/>
                <a:gd name="connsiteX166" fmla="*/ 2314414 w 2665709"/>
                <a:gd name="connsiteY166" fmla="*/ 583770 h 4021138"/>
                <a:gd name="connsiteX167" fmla="*/ 2345410 w 2665709"/>
                <a:gd name="connsiteY167" fmla="*/ 552773 h 4021138"/>
                <a:gd name="connsiteX168" fmla="*/ 2355743 w 2665709"/>
                <a:gd name="connsiteY168" fmla="*/ 542441 h 4021138"/>
                <a:gd name="connsiteX169" fmla="*/ 2381573 w 2665709"/>
                <a:gd name="connsiteY169" fmla="*/ 516611 h 4021138"/>
                <a:gd name="connsiteX170" fmla="*/ 2407404 w 2665709"/>
                <a:gd name="connsiteY170" fmla="*/ 501112 h 4021138"/>
                <a:gd name="connsiteX171" fmla="*/ 2422902 w 2665709"/>
                <a:gd name="connsiteY171" fmla="*/ 490780 h 4021138"/>
                <a:gd name="connsiteX172" fmla="*/ 2495227 w 2665709"/>
                <a:gd name="connsiteY172" fmla="*/ 480448 h 4021138"/>
                <a:gd name="connsiteX173" fmla="*/ 2526224 w 2665709"/>
                <a:gd name="connsiteY173" fmla="*/ 470116 h 4021138"/>
                <a:gd name="connsiteX174" fmla="*/ 2536556 w 2665709"/>
                <a:gd name="connsiteY174" fmla="*/ 454617 h 4021138"/>
                <a:gd name="connsiteX175" fmla="*/ 2567553 w 2665709"/>
                <a:gd name="connsiteY175" fmla="*/ 444285 h 4021138"/>
                <a:gd name="connsiteX176" fmla="*/ 2598549 w 2665709"/>
                <a:gd name="connsiteY176" fmla="*/ 423621 h 4021138"/>
                <a:gd name="connsiteX177" fmla="*/ 2614048 w 2665709"/>
                <a:gd name="connsiteY177" fmla="*/ 413289 h 4021138"/>
                <a:gd name="connsiteX178" fmla="*/ 2629546 w 2665709"/>
                <a:gd name="connsiteY178" fmla="*/ 408122 h 4021138"/>
                <a:gd name="connsiteX179" fmla="*/ 2655377 w 2665709"/>
                <a:gd name="connsiteY179" fmla="*/ 387458 h 4021138"/>
                <a:gd name="connsiteX180" fmla="*/ 2665709 w 2665709"/>
                <a:gd name="connsiteY180" fmla="*/ 371960 h 4021138"/>
                <a:gd name="connsiteX181" fmla="*/ 2660543 w 2665709"/>
                <a:gd name="connsiteY181" fmla="*/ 356461 h 4021138"/>
                <a:gd name="connsiteX182" fmla="*/ 2645044 w 2665709"/>
                <a:gd name="connsiteY182" fmla="*/ 351295 h 4021138"/>
                <a:gd name="connsiteX183" fmla="*/ 2629546 w 2665709"/>
                <a:gd name="connsiteY183" fmla="*/ 340963 h 4021138"/>
                <a:gd name="connsiteX184" fmla="*/ 2598549 w 2665709"/>
                <a:gd name="connsiteY184" fmla="*/ 330631 h 4021138"/>
                <a:gd name="connsiteX185" fmla="*/ 2577885 w 2665709"/>
                <a:gd name="connsiteY185" fmla="*/ 304800 h 4021138"/>
                <a:gd name="connsiteX186" fmla="*/ 2557221 w 2665709"/>
                <a:gd name="connsiteY186" fmla="*/ 273804 h 4021138"/>
                <a:gd name="connsiteX187" fmla="*/ 2552055 w 2665709"/>
                <a:gd name="connsiteY187" fmla="*/ 258305 h 4021138"/>
                <a:gd name="connsiteX188" fmla="*/ 2541722 w 2665709"/>
                <a:gd name="connsiteY188" fmla="*/ 247973 h 4021138"/>
                <a:gd name="connsiteX189" fmla="*/ 2536556 w 2665709"/>
                <a:gd name="connsiteY189" fmla="*/ 216977 h 4021138"/>
                <a:gd name="connsiteX190" fmla="*/ 2531390 w 2665709"/>
                <a:gd name="connsiteY190" fmla="*/ 201478 h 4021138"/>
                <a:gd name="connsiteX191" fmla="*/ 2515892 w 2665709"/>
                <a:gd name="connsiteY191" fmla="*/ 165316 h 4021138"/>
                <a:gd name="connsiteX192" fmla="*/ 2479729 w 2665709"/>
                <a:gd name="connsiteY192" fmla="*/ 139485 h 4021138"/>
                <a:gd name="connsiteX193" fmla="*/ 2464231 w 2665709"/>
                <a:gd name="connsiteY193" fmla="*/ 129153 h 4021138"/>
                <a:gd name="connsiteX194" fmla="*/ 2433234 w 2665709"/>
                <a:gd name="connsiteY194" fmla="*/ 118821 h 4021138"/>
                <a:gd name="connsiteX195" fmla="*/ 2402238 w 2665709"/>
                <a:gd name="connsiteY195" fmla="*/ 108489 h 4021138"/>
                <a:gd name="connsiteX196" fmla="*/ 2386739 w 2665709"/>
                <a:gd name="connsiteY196" fmla="*/ 103322 h 4021138"/>
                <a:gd name="connsiteX197" fmla="*/ 2371241 w 2665709"/>
                <a:gd name="connsiteY197" fmla="*/ 92990 h 4021138"/>
                <a:gd name="connsiteX198" fmla="*/ 2340244 w 2665709"/>
                <a:gd name="connsiteY198" fmla="*/ 87824 h 4021138"/>
                <a:gd name="connsiteX199" fmla="*/ 2293749 w 2665709"/>
                <a:gd name="connsiteY199" fmla="*/ 72326 h 4021138"/>
                <a:gd name="connsiteX200" fmla="*/ 2278251 w 2665709"/>
                <a:gd name="connsiteY200" fmla="*/ 67160 h 4021138"/>
                <a:gd name="connsiteX201" fmla="*/ 2262753 w 2665709"/>
                <a:gd name="connsiteY201" fmla="*/ 56828 h 4021138"/>
                <a:gd name="connsiteX202" fmla="*/ 2231756 w 2665709"/>
                <a:gd name="connsiteY202" fmla="*/ 46495 h 4021138"/>
                <a:gd name="connsiteX203" fmla="*/ 2216258 w 2665709"/>
                <a:gd name="connsiteY203" fmla="*/ 36163 h 4021138"/>
                <a:gd name="connsiteX204" fmla="*/ 2200760 w 2665709"/>
                <a:gd name="connsiteY204" fmla="*/ 30997 h 4021138"/>
                <a:gd name="connsiteX205" fmla="*/ 2190427 w 2665709"/>
                <a:gd name="connsiteY205" fmla="*/ 20665 h 4021138"/>
                <a:gd name="connsiteX206" fmla="*/ 2159431 w 2665709"/>
                <a:gd name="connsiteY206" fmla="*/ 10333 h 4021138"/>
                <a:gd name="connsiteX207" fmla="*/ 2143933 w 2665709"/>
                <a:gd name="connsiteY207" fmla="*/ 5166 h 4021138"/>
                <a:gd name="connsiteX208" fmla="*/ 2128434 w 2665709"/>
                <a:gd name="connsiteY208" fmla="*/ 0 h 4021138"/>
                <a:gd name="connsiteX209" fmla="*/ 1999282 w 2665709"/>
                <a:gd name="connsiteY209" fmla="*/ 5166 h 4021138"/>
                <a:gd name="connsiteX210" fmla="*/ 1988949 w 2665709"/>
                <a:gd name="connsiteY210" fmla="*/ 15499 h 4021138"/>
                <a:gd name="connsiteX211" fmla="*/ 1968285 w 2665709"/>
                <a:gd name="connsiteY211" fmla="*/ 20665 h 4021138"/>
                <a:gd name="connsiteX212" fmla="*/ 1952787 w 2665709"/>
                <a:gd name="connsiteY212" fmla="*/ 30997 h 4021138"/>
                <a:gd name="connsiteX213" fmla="*/ 1937288 w 2665709"/>
                <a:gd name="connsiteY213" fmla="*/ 36163 h 4021138"/>
                <a:gd name="connsiteX214" fmla="*/ 1926956 w 2665709"/>
                <a:gd name="connsiteY214" fmla="*/ 51661 h 4021138"/>
                <a:gd name="connsiteX215" fmla="*/ 1901126 w 2665709"/>
                <a:gd name="connsiteY215" fmla="*/ 72326 h 4021138"/>
                <a:gd name="connsiteX216" fmla="*/ 1890794 w 2665709"/>
                <a:gd name="connsiteY216" fmla="*/ 87824 h 4021138"/>
                <a:gd name="connsiteX217" fmla="*/ 1864963 w 2665709"/>
                <a:gd name="connsiteY217" fmla="*/ 108489 h 4021138"/>
                <a:gd name="connsiteX218" fmla="*/ 1844299 w 2665709"/>
                <a:gd name="connsiteY218" fmla="*/ 139485 h 4021138"/>
                <a:gd name="connsiteX219" fmla="*/ 1833966 w 2665709"/>
                <a:gd name="connsiteY219" fmla="*/ 154983 h 4021138"/>
                <a:gd name="connsiteX220" fmla="*/ 1823634 w 2665709"/>
                <a:gd name="connsiteY220" fmla="*/ 185980 h 4021138"/>
                <a:gd name="connsiteX221" fmla="*/ 1818468 w 2665709"/>
                <a:gd name="connsiteY221" fmla="*/ 201478 h 4021138"/>
                <a:gd name="connsiteX222" fmla="*/ 1808136 w 2665709"/>
                <a:gd name="connsiteY222" fmla="*/ 289302 h 4021138"/>
                <a:gd name="connsiteX223" fmla="*/ 1797804 w 2665709"/>
                <a:gd name="connsiteY223" fmla="*/ 304800 h 4021138"/>
                <a:gd name="connsiteX224" fmla="*/ 1792638 w 2665709"/>
                <a:gd name="connsiteY224" fmla="*/ 320299 h 4021138"/>
                <a:gd name="connsiteX225" fmla="*/ 1777139 w 2665709"/>
                <a:gd name="connsiteY225" fmla="*/ 325465 h 4021138"/>
                <a:gd name="connsiteX226" fmla="*/ 1761641 w 2665709"/>
                <a:gd name="connsiteY226" fmla="*/ 335797 h 4021138"/>
                <a:gd name="connsiteX227" fmla="*/ 1746143 w 2665709"/>
                <a:gd name="connsiteY227" fmla="*/ 340963 h 4021138"/>
                <a:gd name="connsiteX228" fmla="*/ 1678983 w 2665709"/>
                <a:gd name="connsiteY228" fmla="*/ 351295 h 4021138"/>
                <a:gd name="connsiteX229" fmla="*/ 1632488 w 2665709"/>
                <a:gd name="connsiteY229" fmla="*/ 361628 h 4021138"/>
                <a:gd name="connsiteX230" fmla="*/ 1616990 w 2665709"/>
                <a:gd name="connsiteY230" fmla="*/ 371960 h 4021138"/>
                <a:gd name="connsiteX231" fmla="*/ 1591160 w 2665709"/>
                <a:gd name="connsiteY231" fmla="*/ 377126 h 4021138"/>
                <a:gd name="connsiteX232" fmla="*/ 1570495 w 2665709"/>
                <a:gd name="connsiteY232" fmla="*/ 382292 h 4021138"/>
                <a:gd name="connsiteX233" fmla="*/ 1554997 w 2665709"/>
                <a:gd name="connsiteY233" fmla="*/ 387458 h 4021138"/>
                <a:gd name="connsiteX234" fmla="*/ 1518834 w 2665709"/>
                <a:gd name="connsiteY234" fmla="*/ 397790 h 4021138"/>
                <a:gd name="connsiteX235" fmla="*/ 1472339 w 2665709"/>
                <a:gd name="connsiteY235" fmla="*/ 418455 h 4021138"/>
                <a:gd name="connsiteX236" fmla="*/ 1456841 w 2665709"/>
                <a:gd name="connsiteY236" fmla="*/ 423621 h 4021138"/>
                <a:gd name="connsiteX237" fmla="*/ 1441343 w 2665709"/>
                <a:gd name="connsiteY237" fmla="*/ 428787 h 4021138"/>
                <a:gd name="connsiteX238" fmla="*/ 1405180 w 2665709"/>
                <a:gd name="connsiteY238" fmla="*/ 454617 h 4021138"/>
                <a:gd name="connsiteX239" fmla="*/ 1374183 w 2665709"/>
                <a:gd name="connsiteY239" fmla="*/ 475282 h 4021138"/>
                <a:gd name="connsiteX240" fmla="*/ 1358685 w 2665709"/>
                <a:gd name="connsiteY240" fmla="*/ 485614 h 4021138"/>
                <a:gd name="connsiteX241" fmla="*/ 1327688 w 2665709"/>
                <a:gd name="connsiteY241" fmla="*/ 511444 h 4021138"/>
                <a:gd name="connsiteX242" fmla="*/ 1317356 w 2665709"/>
                <a:gd name="connsiteY242" fmla="*/ 521777 h 4021138"/>
                <a:gd name="connsiteX243" fmla="*/ 1286360 w 2665709"/>
                <a:gd name="connsiteY243" fmla="*/ 542441 h 4021138"/>
                <a:gd name="connsiteX244" fmla="*/ 1270861 w 2665709"/>
                <a:gd name="connsiteY244" fmla="*/ 552773 h 4021138"/>
                <a:gd name="connsiteX245" fmla="*/ 1260529 w 2665709"/>
                <a:gd name="connsiteY245" fmla="*/ 568272 h 4021138"/>
                <a:gd name="connsiteX246" fmla="*/ 1245031 w 2665709"/>
                <a:gd name="connsiteY246" fmla="*/ 573438 h 4021138"/>
                <a:gd name="connsiteX247" fmla="*/ 1229533 w 2665709"/>
                <a:gd name="connsiteY247" fmla="*/ 583770 h 4021138"/>
                <a:gd name="connsiteX248" fmla="*/ 1224366 w 2665709"/>
                <a:gd name="connsiteY248" fmla="*/ 599268 h 4021138"/>
                <a:gd name="connsiteX249" fmla="*/ 1193370 w 2665709"/>
                <a:gd name="connsiteY249" fmla="*/ 619933 h 4021138"/>
                <a:gd name="connsiteX250" fmla="*/ 1177871 w 2665709"/>
                <a:gd name="connsiteY250" fmla="*/ 630265 h 4021138"/>
                <a:gd name="connsiteX251" fmla="*/ 1146875 w 2665709"/>
                <a:gd name="connsiteY251" fmla="*/ 656095 h 4021138"/>
                <a:gd name="connsiteX252" fmla="*/ 1126210 w 2665709"/>
                <a:gd name="connsiteY252" fmla="*/ 676760 h 4021138"/>
                <a:gd name="connsiteX253" fmla="*/ 1110712 w 2665709"/>
                <a:gd name="connsiteY253" fmla="*/ 692258 h 4021138"/>
                <a:gd name="connsiteX254" fmla="*/ 1095214 w 2665709"/>
                <a:gd name="connsiteY254" fmla="*/ 702590 h 4021138"/>
                <a:gd name="connsiteX255" fmla="*/ 1084882 w 2665709"/>
                <a:gd name="connsiteY255" fmla="*/ 718089 h 4021138"/>
                <a:gd name="connsiteX256" fmla="*/ 1069383 w 2665709"/>
                <a:gd name="connsiteY256" fmla="*/ 723255 h 4021138"/>
                <a:gd name="connsiteX257" fmla="*/ 1059051 w 2665709"/>
                <a:gd name="connsiteY257" fmla="*/ 754251 h 4021138"/>
                <a:gd name="connsiteX258" fmla="*/ 1048719 w 2665709"/>
                <a:gd name="connsiteY258" fmla="*/ 774916 h 4021138"/>
                <a:gd name="connsiteX259" fmla="*/ 1043553 w 2665709"/>
                <a:gd name="connsiteY259" fmla="*/ 790414 h 4021138"/>
                <a:gd name="connsiteX260" fmla="*/ 1022888 w 2665709"/>
                <a:gd name="connsiteY260" fmla="*/ 821411 h 4021138"/>
                <a:gd name="connsiteX261" fmla="*/ 1012556 w 2665709"/>
                <a:gd name="connsiteY261" fmla="*/ 852407 h 4021138"/>
                <a:gd name="connsiteX262" fmla="*/ 1007390 w 2665709"/>
                <a:gd name="connsiteY262" fmla="*/ 867905 h 4021138"/>
                <a:gd name="connsiteX263" fmla="*/ 997058 w 2665709"/>
                <a:gd name="connsiteY263" fmla="*/ 888570 h 4021138"/>
                <a:gd name="connsiteX264" fmla="*/ 991892 w 2665709"/>
                <a:gd name="connsiteY264" fmla="*/ 909234 h 4021138"/>
                <a:gd name="connsiteX265" fmla="*/ 981560 w 2665709"/>
                <a:gd name="connsiteY265" fmla="*/ 960895 h 4021138"/>
                <a:gd name="connsiteX266" fmla="*/ 971227 w 2665709"/>
                <a:gd name="connsiteY266" fmla="*/ 991892 h 4021138"/>
                <a:gd name="connsiteX267" fmla="*/ 940231 w 2665709"/>
                <a:gd name="connsiteY267" fmla="*/ 1012556 h 4021138"/>
                <a:gd name="connsiteX268" fmla="*/ 919566 w 2665709"/>
                <a:gd name="connsiteY268" fmla="*/ 1033221 h 4021138"/>
                <a:gd name="connsiteX269" fmla="*/ 898902 w 2665709"/>
                <a:gd name="connsiteY269" fmla="*/ 1038387 h 4021138"/>
                <a:gd name="connsiteX270" fmla="*/ 883404 w 2665709"/>
                <a:gd name="connsiteY270" fmla="*/ 1048719 h 4021138"/>
                <a:gd name="connsiteX271" fmla="*/ 862739 w 2665709"/>
                <a:gd name="connsiteY271" fmla="*/ 1074550 h 4021138"/>
                <a:gd name="connsiteX272" fmla="*/ 847241 w 2665709"/>
                <a:gd name="connsiteY272" fmla="*/ 1079716 h 4021138"/>
                <a:gd name="connsiteX273" fmla="*/ 836909 w 2665709"/>
                <a:gd name="connsiteY273" fmla="*/ 1110712 h 4021138"/>
                <a:gd name="connsiteX274" fmla="*/ 831743 w 2665709"/>
                <a:gd name="connsiteY274" fmla="*/ 1126211 h 4021138"/>
                <a:gd name="connsiteX275" fmla="*/ 821410 w 2665709"/>
                <a:gd name="connsiteY275" fmla="*/ 1198536 h 4021138"/>
                <a:gd name="connsiteX276" fmla="*/ 805912 w 2665709"/>
                <a:gd name="connsiteY276" fmla="*/ 1245031 h 4021138"/>
                <a:gd name="connsiteX277" fmla="*/ 800746 w 2665709"/>
                <a:gd name="connsiteY277" fmla="*/ 1260529 h 4021138"/>
                <a:gd name="connsiteX278" fmla="*/ 785248 w 2665709"/>
                <a:gd name="connsiteY278" fmla="*/ 1291526 h 4021138"/>
                <a:gd name="connsiteX279" fmla="*/ 769749 w 2665709"/>
                <a:gd name="connsiteY279" fmla="*/ 1296692 h 4021138"/>
                <a:gd name="connsiteX280" fmla="*/ 738753 w 2665709"/>
                <a:gd name="connsiteY280" fmla="*/ 1317356 h 4021138"/>
                <a:gd name="connsiteX281" fmla="*/ 718088 w 2665709"/>
                <a:gd name="connsiteY281" fmla="*/ 1338021 h 4021138"/>
                <a:gd name="connsiteX282" fmla="*/ 702590 w 2665709"/>
                <a:gd name="connsiteY282" fmla="*/ 1343187 h 4021138"/>
                <a:gd name="connsiteX283" fmla="*/ 671594 w 2665709"/>
                <a:gd name="connsiteY283" fmla="*/ 1363851 h 4021138"/>
                <a:gd name="connsiteX284" fmla="*/ 656095 w 2665709"/>
                <a:gd name="connsiteY284" fmla="*/ 1394848 h 4021138"/>
                <a:gd name="connsiteX285" fmla="*/ 640597 w 2665709"/>
                <a:gd name="connsiteY285" fmla="*/ 1405180 h 4021138"/>
                <a:gd name="connsiteX286" fmla="*/ 614766 w 2665709"/>
                <a:gd name="connsiteY286" fmla="*/ 1482672 h 4021138"/>
                <a:gd name="connsiteX287" fmla="*/ 609600 w 2665709"/>
                <a:gd name="connsiteY287" fmla="*/ 1498170 h 4021138"/>
                <a:gd name="connsiteX288" fmla="*/ 604434 w 2665709"/>
                <a:gd name="connsiteY288" fmla="*/ 1513668 h 4021138"/>
                <a:gd name="connsiteX289" fmla="*/ 588936 w 2665709"/>
                <a:gd name="connsiteY289" fmla="*/ 1524000 h 4021138"/>
                <a:gd name="connsiteX290" fmla="*/ 568271 w 2665709"/>
                <a:gd name="connsiteY290" fmla="*/ 1544665 h 4021138"/>
                <a:gd name="connsiteX291" fmla="*/ 537275 w 2665709"/>
                <a:gd name="connsiteY291" fmla="*/ 1554997 h 4021138"/>
                <a:gd name="connsiteX292" fmla="*/ 521777 w 2665709"/>
                <a:gd name="connsiteY292" fmla="*/ 1560163 h 4021138"/>
                <a:gd name="connsiteX293" fmla="*/ 495946 w 2665709"/>
                <a:gd name="connsiteY293" fmla="*/ 1591160 h 4021138"/>
                <a:gd name="connsiteX294" fmla="*/ 480448 w 2665709"/>
                <a:gd name="connsiteY294" fmla="*/ 1601492 h 4021138"/>
                <a:gd name="connsiteX295" fmla="*/ 475282 w 2665709"/>
                <a:gd name="connsiteY295" fmla="*/ 1616990 h 4021138"/>
                <a:gd name="connsiteX296" fmla="*/ 444285 w 2665709"/>
                <a:gd name="connsiteY296" fmla="*/ 1658319 h 4021138"/>
                <a:gd name="connsiteX297" fmla="*/ 433953 w 2665709"/>
                <a:gd name="connsiteY297" fmla="*/ 1689316 h 4021138"/>
                <a:gd name="connsiteX298" fmla="*/ 423621 w 2665709"/>
                <a:gd name="connsiteY298" fmla="*/ 1735811 h 4021138"/>
                <a:gd name="connsiteX299" fmla="*/ 428787 w 2665709"/>
                <a:gd name="connsiteY299" fmla="*/ 1808136 h 4021138"/>
                <a:gd name="connsiteX300" fmla="*/ 439119 w 2665709"/>
                <a:gd name="connsiteY300" fmla="*/ 1890794 h 4021138"/>
                <a:gd name="connsiteX301" fmla="*/ 423621 w 2665709"/>
                <a:gd name="connsiteY301" fmla="*/ 1994116 h 4021138"/>
                <a:gd name="connsiteX302" fmla="*/ 413288 w 2665709"/>
                <a:gd name="connsiteY302" fmla="*/ 2014780 h 4021138"/>
                <a:gd name="connsiteX303" fmla="*/ 392624 w 2665709"/>
                <a:gd name="connsiteY303" fmla="*/ 2045777 h 4021138"/>
                <a:gd name="connsiteX304" fmla="*/ 371960 w 2665709"/>
                <a:gd name="connsiteY304" fmla="*/ 2076773 h 4021138"/>
                <a:gd name="connsiteX305" fmla="*/ 366794 w 2665709"/>
                <a:gd name="connsiteY305" fmla="*/ 2092272 h 4021138"/>
                <a:gd name="connsiteX306" fmla="*/ 356461 w 2665709"/>
                <a:gd name="connsiteY306" fmla="*/ 2102604 h 4021138"/>
                <a:gd name="connsiteX307" fmla="*/ 340963 w 2665709"/>
                <a:gd name="connsiteY307" fmla="*/ 2133600 h 4021138"/>
                <a:gd name="connsiteX308" fmla="*/ 330631 w 2665709"/>
                <a:gd name="connsiteY308" fmla="*/ 2143933 h 4021138"/>
                <a:gd name="connsiteX309" fmla="*/ 320299 w 2665709"/>
                <a:gd name="connsiteY309" fmla="*/ 2159431 h 4021138"/>
                <a:gd name="connsiteX310" fmla="*/ 304800 w 2665709"/>
                <a:gd name="connsiteY310" fmla="*/ 2164597 h 4021138"/>
                <a:gd name="connsiteX311" fmla="*/ 278970 w 2665709"/>
                <a:gd name="connsiteY311" fmla="*/ 2195594 h 4021138"/>
                <a:gd name="connsiteX312" fmla="*/ 263471 w 2665709"/>
                <a:gd name="connsiteY312" fmla="*/ 2200760 h 4021138"/>
                <a:gd name="connsiteX313" fmla="*/ 253139 w 2665709"/>
                <a:gd name="connsiteY313" fmla="*/ 2381573 h 4021138"/>
                <a:gd name="connsiteX314" fmla="*/ 232475 w 2665709"/>
                <a:gd name="connsiteY314" fmla="*/ 2412570 h 4021138"/>
                <a:gd name="connsiteX315" fmla="*/ 211810 w 2665709"/>
                <a:gd name="connsiteY315" fmla="*/ 2438400 h 4021138"/>
                <a:gd name="connsiteX316" fmla="*/ 154983 w 2665709"/>
                <a:gd name="connsiteY316" fmla="*/ 2459065 h 4021138"/>
                <a:gd name="connsiteX317" fmla="*/ 139485 w 2665709"/>
                <a:gd name="connsiteY317" fmla="*/ 2464231 h 4021138"/>
                <a:gd name="connsiteX318" fmla="*/ 82658 w 2665709"/>
                <a:gd name="connsiteY318" fmla="*/ 2490061 h 4021138"/>
                <a:gd name="connsiteX319" fmla="*/ 72326 w 2665709"/>
                <a:gd name="connsiteY319" fmla="*/ 2639878 h 4021138"/>
                <a:gd name="connsiteX320" fmla="*/ 46495 w 2665709"/>
                <a:gd name="connsiteY320" fmla="*/ 2676041 h 4021138"/>
                <a:gd name="connsiteX321" fmla="*/ 41329 w 2665709"/>
                <a:gd name="connsiteY321" fmla="*/ 2691539 h 4021138"/>
                <a:gd name="connsiteX322" fmla="*/ 25831 w 2665709"/>
                <a:gd name="connsiteY322" fmla="*/ 2696705 h 4021138"/>
                <a:gd name="connsiteX323" fmla="*/ 10333 w 2665709"/>
                <a:gd name="connsiteY323" fmla="*/ 2743200 h 4021138"/>
                <a:gd name="connsiteX324" fmla="*/ 15499 w 2665709"/>
                <a:gd name="connsiteY324" fmla="*/ 2779363 h 4021138"/>
                <a:gd name="connsiteX325" fmla="*/ 20665 w 2665709"/>
                <a:gd name="connsiteY325" fmla="*/ 2794861 h 4021138"/>
                <a:gd name="connsiteX326" fmla="*/ 25831 w 2665709"/>
                <a:gd name="connsiteY326" fmla="*/ 2825858 h 4021138"/>
                <a:gd name="connsiteX327" fmla="*/ 36163 w 2665709"/>
                <a:gd name="connsiteY327" fmla="*/ 2862021 h 4021138"/>
                <a:gd name="connsiteX328" fmla="*/ 41329 w 2665709"/>
                <a:gd name="connsiteY328" fmla="*/ 2887851 h 4021138"/>
                <a:gd name="connsiteX329" fmla="*/ 51661 w 2665709"/>
                <a:gd name="connsiteY329" fmla="*/ 2903350 h 4021138"/>
                <a:gd name="connsiteX330" fmla="*/ 72326 w 2665709"/>
                <a:gd name="connsiteY330" fmla="*/ 2949844 h 4021138"/>
                <a:gd name="connsiteX331" fmla="*/ 77492 w 2665709"/>
                <a:gd name="connsiteY331" fmla="*/ 2965343 h 4021138"/>
                <a:gd name="connsiteX332" fmla="*/ 87824 w 2665709"/>
                <a:gd name="connsiteY332" fmla="*/ 2980841 h 4021138"/>
                <a:gd name="connsiteX333" fmla="*/ 98156 w 2665709"/>
                <a:gd name="connsiteY333" fmla="*/ 3011838 h 4021138"/>
                <a:gd name="connsiteX334" fmla="*/ 103322 w 2665709"/>
                <a:gd name="connsiteY334" fmla="*/ 3053166 h 4021138"/>
                <a:gd name="connsiteX335" fmla="*/ 108488 w 2665709"/>
                <a:gd name="connsiteY335" fmla="*/ 3068665 h 4021138"/>
                <a:gd name="connsiteX336" fmla="*/ 123987 w 2665709"/>
                <a:gd name="connsiteY336" fmla="*/ 3109994 h 4021138"/>
                <a:gd name="connsiteX337" fmla="*/ 123987 w 2665709"/>
                <a:gd name="connsiteY337" fmla="*/ 3368299 h 4021138"/>
                <a:gd name="connsiteX338" fmla="*/ 113655 w 2665709"/>
                <a:gd name="connsiteY338" fmla="*/ 3388963 h 4021138"/>
                <a:gd name="connsiteX339" fmla="*/ 103322 w 2665709"/>
                <a:gd name="connsiteY339" fmla="*/ 3435458 h 4021138"/>
                <a:gd name="connsiteX340" fmla="*/ 82658 w 2665709"/>
                <a:gd name="connsiteY340" fmla="*/ 3476787 h 4021138"/>
                <a:gd name="connsiteX341" fmla="*/ 67160 w 2665709"/>
                <a:gd name="connsiteY341" fmla="*/ 3528448 h 4021138"/>
                <a:gd name="connsiteX342" fmla="*/ 61994 w 2665709"/>
                <a:gd name="connsiteY342" fmla="*/ 3549112 h 4021138"/>
                <a:gd name="connsiteX343" fmla="*/ 56827 w 2665709"/>
                <a:gd name="connsiteY343" fmla="*/ 3564611 h 4021138"/>
                <a:gd name="connsiteX344" fmla="*/ 51661 w 2665709"/>
                <a:gd name="connsiteY344" fmla="*/ 3595607 h 4021138"/>
                <a:gd name="connsiteX345" fmla="*/ 46495 w 2665709"/>
                <a:gd name="connsiteY345" fmla="*/ 3611105 h 4021138"/>
                <a:gd name="connsiteX346" fmla="*/ 41329 w 2665709"/>
                <a:gd name="connsiteY346" fmla="*/ 3642102 h 4021138"/>
                <a:gd name="connsiteX347" fmla="*/ 25831 w 2665709"/>
                <a:gd name="connsiteY347" fmla="*/ 3693763 h 4021138"/>
                <a:gd name="connsiteX348" fmla="*/ 10333 w 2665709"/>
                <a:gd name="connsiteY348" fmla="*/ 3724760 h 4021138"/>
                <a:gd name="connsiteX349" fmla="*/ 0 w 2665709"/>
                <a:gd name="connsiteY349" fmla="*/ 3755756 h 4021138"/>
                <a:gd name="connsiteX350" fmla="*/ 15499 w 2665709"/>
                <a:gd name="connsiteY350" fmla="*/ 3879743 h 4021138"/>
                <a:gd name="connsiteX351" fmla="*/ 25831 w 2665709"/>
                <a:gd name="connsiteY351" fmla="*/ 3895241 h 4021138"/>
                <a:gd name="connsiteX352" fmla="*/ 41329 w 2665709"/>
                <a:gd name="connsiteY352" fmla="*/ 3926238 h 4021138"/>
                <a:gd name="connsiteX353" fmla="*/ 56827 w 2665709"/>
                <a:gd name="connsiteY353" fmla="*/ 3962400 h 4021138"/>
                <a:gd name="connsiteX354" fmla="*/ 67160 w 2665709"/>
                <a:gd name="connsiteY354" fmla="*/ 3998563 h 4021138"/>
                <a:gd name="connsiteX355" fmla="*/ 87824 w 2665709"/>
                <a:gd name="connsiteY355" fmla="*/ 4008895 h 40211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</a:cxnLst>
              <a:rect l="l" t="t" r="r" b="b"/>
              <a:pathLst>
                <a:path w="2665709" h="4021138">
                  <a:moveTo>
                    <a:pt x="87824" y="4008895"/>
                  </a:moveTo>
                  <a:cubicBezTo>
                    <a:pt x="93851" y="4005451"/>
                    <a:pt x="93308" y="3987913"/>
                    <a:pt x="103322" y="3977899"/>
                  </a:cubicBezTo>
                  <a:cubicBezTo>
                    <a:pt x="107713" y="3973508"/>
                    <a:pt x="113655" y="3971010"/>
                    <a:pt x="118821" y="3967566"/>
                  </a:cubicBezTo>
                  <a:cubicBezTo>
                    <a:pt x="122265" y="3962400"/>
                    <a:pt x="124763" y="3956458"/>
                    <a:pt x="129153" y="3952068"/>
                  </a:cubicBezTo>
                  <a:cubicBezTo>
                    <a:pt x="139167" y="3942054"/>
                    <a:pt x="147544" y="3940772"/>
                    <a:pt x="160149" y="3936570"/>
                  </a:cubicBezTo>
                  <a:cubicBezTo>
                    <a:pt x="179092" y="3938292"/>
                    <a:pt x="198378" y="3937751"/>
                    <a:pt x="216977" y="3941736"/>
                  </a:cubicBezTo>
                  <a:cubicBezTo>
                    <a:pt x="227336" y="3943956"/>
                    <a:pt x="241284" y="3961992"/>
                    <a:pt x="247973" y="3967566"/>
                  </a:cubicBezTo>
                  <a:cubicBezTo>
                    <a:pt x="252743" y="3971541"/>
                    <a:pt x="257918" y="3975122"/>
                    <a:pt x="263471" y="3977899"/>
                  </a:cubicBezTo>
                  <a:cubicBezTo>
                    <a:pt x="276187" y="3984257"/>
                    <a:pt x="298065" y="3986247"/>
                    <a:pt x="309966" y="3988231"/>
                  </a:cubicBezTo>
                  <a:cubicBezTo>
                    <a:pt x="312917" y="3987809"/>
                    <a:pt x="364407" y="3981136"/>
                    <a:pt x="371960" y="3977899"/>
                  </a:cubicBezTo>
                  <a:cubicBezTo>
                    <a:pt x="376437" y="3975980"/>
                    <a:pt x="378115" y="3970072"/>
                    <a:pt x="382292" y="3967566"/>
                  </a:cubicBezTo>
                  <a:cubicBezTo>
                    <a:pt x="386961" y="3964764"/>
                    <a:pt x="392919" y="3964835"/>
                    <a:pt x="397790" y="3962400"/>
                  </a:cubicBezTo>
                  <a:cubicBezTo>
                    <a:pt x="418987" y="3951801"/>
                    <a:pt x="407606" y="3954548"/>
                    <a:pt x="423621" y="3941736"/>
                  </a:cubicBezTo>
                  <a:cubicBezTo>
                    <a:pt x="437928" y="3930291"/>
                    <a:pt x="438247" y="3931695"/>
                    <a:pt x="454617" y="3926238"/>
                  </a:cubicBezTo>
                  <a:cubicBezTo>
                    <a:pt x="458061" y="3922794"/>
                    <a:pt x="460772" y="3918411"/>
                    <a:pt x="464949" y="3915905"/>
                  </a:cubicBezTo>
                  <a:cubicBezTo>
                    <a:pt x="469619" y="3913103"/>
                    <a:pt x="476196" y="3914141"/>
                    <a:pt x="480448" y="3910739"/>
                  </a:cubicBezTo>
                  <a:cubicBezTo>
                    <a:pt x="488088" y="3904627"/>
                    <a:pt x="493827" y="3888925"/>
                    <a:pt x="495946" y="3879743"/>
                  </a:cubicBezTo>
                  <a:cubicBezTo>
                    <a:pt x="499895" y="3862631"/>
                    <a:pt x="506278" y="3828082"/>
                    <a:pt x="506278" y="3828082"/>
                  </a:cubicBezTo>
                  <a:cubicBezTo>
                    <a:pt x="504556" y="3802251"/>
                    <a:pt x="503822" y="3776336"/>
                    <a:pt x="501112" y="3750590"/>
                  </a:cubicBezTo>
                  <a:cubicBezTo>
                    <a:pt x="500369" y="3743529"/>
                    <a:pt x="497986" y="3736727"/>
                    <a:pt x="495946" y="3729926"/>
                  </a:cubicBezTo>
                  <a:cubicBezTo>
                    <a:pt x="491364" y="3714652"/>
                    <a:pt x="484697" y="3692387"/>
                    <a:pt x="475282" y="3678265"/>
                  </a:cubicBezTo>
                  <a:cubicBezTo>
                    <a:pt x="472580" y="3674212"/>
                    <a:pt x="468393" y="3671377"/>
                    <a:pt x="464949" y="3667933"/>
                  </a:cubicBezTo>
                  <a:cubicBezTo>
                    <a:pt x="455870" y="3640696"/>
                    <a:pt x="465783" y="3662734"/>
                    <a:pt x="444285" y="3636936"/>
                  </a:cubicBezTo>
                  <a:cubicBezTo>
                    <a:pt x="440085" y="3631897"/>
                    <a:pt x="431413" y="3614444"/>
                    <a:pt x="423621" y="3611105"/>
                  </a:cubicBezTo>
                  <a:cubicBezTo>
                    <a:pt x="382346" y="3593415"/>
                    <a:pt x="412386" y="3615820"/>
                    <a:pt x="382292" y="3600773"/>
                  </a:cubicBezTo>
                  <a:cubicBezTo>
                    <a:pt x="365207" y="3592230"/>
                    <a:pt x="354427" y="3578075"/>
                    <a:pt x="340963" y="3564611"/>
                  </a:cubicBezTo>
                  <a:lnTo>
                    <a:pt x="330631" y="3554278"/>
                  </a:lnTo>
                  <a:cubicBezTo>
                    <a:pt x="317522" y="3514952"/>
                    <a:pt x="322435" y="3533961"/>
                    <a:pt x="315133" y="3497451"/>
                  </a:cubicBezTo>
                  <a:cubicBezTo>
                    <a:pt x="322946" y="3466199"/>
                    <a:pt x="312697" y="3480739"/>
                    <a:pt x="346129" y="3471621"/>
                  </a:cubicBezTo>
                  <a:cubicBezTo>
                    <a:pt x="356636" y="3468755"/>
                    <a:pt x="366794" y="3464733"/>
                    <a:pt x="377126" y="3461289"/>
                  </a:cubicBezTo>
                  <a:lnTo>
                    <a:pt x="392624" y="3456122"/>
                  </a:lnTo>
                  <a:cubicBezTo>
                    <a:pt x="422003" y="3426743"/>
                    <a:pt x="393714" y="3450411"/>
                    <a:pt x="423621" y="3435458"/>
                  </a:cubicBezTo>
                  <a:cubicBezTo>
                    <a:pt x="463683" y="3415428"/>
                    <a:pt x="415659" y="3432946"/>
                    <a:pt x="454617" y="3419960"/>
                  </a:cubicBezTo>
                  <a:cubicBezTo>
                    <a:pt x="459783" y="3414794"/>
                    <a:pt x="464503" y="3409138"/>
                    <a:pt x="470116" y="3404461"/>
                  </a:cubicBezTo>
                  <a:cubicBezTo>
                    <a:pt x="474886" y="3400486"/>
                    <a:pt x="481735" y="3398977"/>
                    <a:pt x="485614" y="3394129"/>
                  </a:cubicBezTo>
                  <a:cubicBezTo>
                    <a:pt x="489016" y="3389877"/>
                    <a:pt x="488345" y="3383502"/>
                    <a:pt x="490780" y="3378631"/>
                  </a:cubicBezTo>
                  <a:cubicBezTo>
                    <a:pt x="493557" y="3373078"/>
                    <a:pt x="497668" y="3368299"/>
                    <a:pt x="501112" y="3363133"/>
                  </a:cubicBezTo>
                  <a:cubicBezTo>
                    <a:pt x="502223" y="3357579"/>
                    <a:pt x="506678" y="3329746"/>
                    <a:pt x="511444" y="3321804"/>
                  </a:cubicBezTo>
                  <a:cubicBezTo>
                    <a:pt x="513950" y="3317627"/>
                    <a:pt x="518333" y="3314916"/>
                    <a:pt x="521777" y="3311472"/>
                  </a:cubicBezTo>
                  <a:cubicBezTo>
                    <a:pt x="520055" y="3302862"/>
                    <a:pt x="520537" y="3293495"/>
                    <a:pt x="516610" y="3285641"/>
                  </a:cubicBezTo>
                  <a:cubicBezTo>
                    <a:pt x="513343" y="3279107"/>
                    <a:pt x="506659" y="3274898"/>
                    <a:pt x="501112" y="3270143"/>
                  </a:cubicBezTo>
                  <a:cubicBezTo>
                    <a:pt x="494575" y="3264539"/>
                    <a:pt x="488316" y="3258141"/>
                    <a:pt x="480448" y="3254644"/>
                  </a:cubicBezTo>
                  <a:cubicBezTo>
                    <a:pt x="472424" y="3251078"/>
                    <a:pt x="463377" y="3250082"/>
                    <a:pt x="454617" y="3249478"/>
                  </a:cubicBezTo>
                  <a:cubicBezTo>
                    <a:pt x="413350" y="3246632"/>
                    <a:pt x="371960" y="3246034"/>
                    <a:pt x="330631" y="3244312"/>
                  </a:cubicBezTo>
                  <a:cubicBezTo>
                    <a:pt x="327187" y="3237424"/>
                    <a:pt x="324120" y="3230334"/>
                    <a:pt x="320299" y="3223648"/>
                  </a:cubicBezTo>
                  <a:cubicBezTo>
                    <a:pt x="317218" y="3218257"/>
                    <a:pt x="311750" y="3214097"/>
                    <a:pt x="309966" y="3208150"/>
                  </a:cubicBezTo>
                  <a:cubicBezTo>
                    <a:pt x="306467" y="3196487"/>
                    <a:pt x="307188" y="3183927"/>
                    <a:pt x="304800" y="3171987"/>
                  </a:cubicBezTo>
                  <a:cubicBezTo>
                    <a:pt x="303732" y="3166647"/>
                    <a:pt x="301356" y="3161655"/>
                    <a:pt x="299634" y="3156489"/>
                  </a:cubicBezTo>
                  <a:cubicBezTo>
                    <a:pt x="301356" y="3149601"/>
                    <a:pt x="303260" y="3142755"/>
                    <a:pt x="304800" y="3135824"/>
                  </a:cubicBezTo>
                  <a:cubicBezTo>
                    <a:pt x="309096" y="3116493"/>
                    <a:pt x="310419" y="3094043"/>
                    <a:pt x="325465" y="3078997"/>
                  </a:cubicBezTo>
                  <a:cubicBezTo>
                    <a:pt x="329855" y="3074607"/>
                    <a:pt x="335797" y="3072109"/>
                    <a:pt x="340963" y="3068665"/>
                  </a:cubicBezTo>
                  <a:cubicBezTo>
                    <a:pt x="353947" y="3029710"/>
                    <a:pt x="336433" y="3077724"/>
                    <a:pt x="356461" y="3037668"/>
                  </a:cubicBezTo>
                  <a:cubicBezTo>
                    <a:pt x="360166" y="3030259"/>
                    <a:pt x="365139" y="3008122"/>
                    <a:pt x="366794" y="3001505"/>
                  </a:cubicBezTo>
                  <a:cubicBezTo>
                    <a:pt x="368516" y="2932624"/>
                    <a:pt x="368901" y="2863696"/>
                    <a:pt x="371960" y="2794861"/>
                  </a:cubicBezTo>
                  <a:cubicBezTo>
                    <a:pt x="372350" y="2786089"/>
                    <a:pt x="377126" y="2777812"/>
                    <a:pt x="377126" y="2769031"/>
                  </a:cubicBezTo>
                  <a:cubicBezTo>
                    <a:pt x="377126" y="2748295"/>
                    <a:pt x="374700" y="2727592"/>
                    <a:pt x="371960" y="2707038"/>
                  </a:cubicBezTo>
                  <a:cubicBezTo>
                    <a:pt x="371240" y="2701640"/>
                    <a:pt x="369596" y="2696209"/>
                    <a:pt x="366794" y="2691539"/>
                  </a:cubicBezTo>
                  <a:cubicBezTo>
                    <a:pt x="364288" y="2687362"/>
                    <a:pt x="359905" y="2684651"/>
                    <a:pt x="356461" y="2681207"/>
                  </a:cubicBezTo>
                  <a:cubicBezTo>
                    <a:pt x="358183" y="2662265"/>
                    <a:pt x="358937" y="2643209"/>
                    <a:pt x="361627" y="2624380"/>
                  </a:cubicBezTo>
                  <a:cubicBezTo>
                    <a:pt x="364698" y="2602884"/>
                    <a:pt x="366892" y="2612026"/>
                    <a:pt x="382292" y="2598550"/>
                  </a:cubicBezTo>
                  <a:cubicBezTo>
                    <a:pt x="391456" y="2590532"/>
                    <a:pt x="396182" y="2575107"/>
                    <a:pt x="408122" y="2572719"/>
                  </a:cubicBezTo>
                  <a:cubicBezTo>
                    <a:pt x="425880" y="2569167"/>
                    <a:pt x="437591" y="2567251"/>
                    <a:pt x="454617" y="2562387"/>
                  </a:cubicBezTo>
                  <a:cubicBezTo>
                    <a:pt x="459853" y="2560891"/>
                    <a:pt x="464950" y="2558943"/>
                    <a:pt x="470116" y="2557221"/>
                  </a:cubicBezTo>
                  <a:cubicBezTo>
                    <a:pt x="475282" y="2553777"/>
                    <a:pt x="481736" y="2551737"/>
                    <a:pt x="485614" y="2546889"/>
                  </a:cubicBezTo>
                  <a:cubicBezTo>
                    <a:pt x="489016" y="2542637"/>
                    <a:pt x="488135" y="2536150"/>
                    <a:pt x="490780" y="2531390"/>
                  </a:cubicBezTo>
                  <a:cubicBezTo>
                    <a:pt x="496810" y="2520535"/>
                    <a:pt x="504556" y="2510726"/>
                    <a:pt x="511444" y="2500394"/>
                  </a:cubicBezTo>
                  <a:lnTo>
                    <a:pt x="521777" y="2484895"/>
                  </a:lnTo>
                  <a:cubicBezTo>
                    <a:pt x="528273" y="2465407"/>
                    <a:pt x="529845" y="2456162"/>
                    <a:pt x="547607" y="2438400"/>
                  </a:cubicBezTo>
                  <a:lnTo>
                    <a:pt x="573438" y="2412570"/>
                  </a:lnTo>
                  <a:cubicBezTo>
                    <a:pt x="579754" y="2399937"/>
                    <a:pt x="584974" y="2387361"/>
                    <a:pt x="594102" y="2376407"/>
                  </a:cubicBezTo>
                  <a:cubicBezTo>
                    <a:pt x="598779" y="2370795"/>
                    <a:pt x="604434" y="2366075"/>
                    <a:pt x="609600" y="2360909"/>
                  </a:cubicBezTo>
                  <a:cubicBezTo>
                    <a:pt x="618693" y="2333630"/>
                    <a:pt x="611745" y="2349942"/>
                    <a:pt x="635431" y="2314414"/>
                  </a:cubicBezTo>
                  <a:cubicBezTo>
                    <a:pt x="648465" y="2294863"/>
                    <a:pt x="641373" y="2303307"/>
                    <a:pt x="656095" y="2288583"/>
                  </a:cubicBezTo>
                  <a:cubicBezTo>
                    <a:pt x="657817" y="2283417"/>
                    <a:pt x="658459" y="2277754"/>
                    <a:pt x="661261" y="2273085"/>
                  </a:cubicBezTo>
                  <a:cubicBezTo>
                    <a:pt x="663767" y="2268908"/>
                    <a:pt x="668551" y="2266556"/>
                    <a:pt x="671594" y="2262753"/>
                  </a:cubicBezTo>
                  <a:cubicBezTo>
                    <a:pt x="675473" y="2257905"/>
                    <a:pt x="678482" y="2252421"/>
                    <a:pt x="681926" y="2247255"/>
                  </a:cubicBezTo>
                  <a:cubicBezTo>
                    <a:pt x="694910" y="2208300"/>
                    <a:pt x="677396" y="2256314"/>
                    <a:pt x="697424" y="2216258"/>
                  </a:cubicBezTo>
                  <a:cubicBezTo>
                    <a:pt x="699859" y="2211387"/>
                    <a:pt x="699188" y="2205012"/>
                    <a:pt x="702590" y="2200760"/>
                  </a:cubicBezTo>
                  <a:cubicBezTo>
                    <a:pt x="706469" y="2195912"/>
                    <a:pt x="712922" y="2193872"/>
                    <a:pt x="718088" y="2190428"/>
                  </a:cubicBezTo>
                  <a:cubicBezTo>
                    <a:pt x="724585" y="2170939"/>
                    <a:pt x="726156" y="2161697"/>
                    <a:pt x="743919" y="2143933"/>
                  </a:cubicBezTo>
                  <a:lnTo>
                    <a:pt x="769749" y="2118102"/>
                  </a:lnTo>
                  <a:lnTo>
                    <a:pt x="780082" y="2107770"/>
                  </a:lnTo>
                  <a:cubicBezTo>
                    <a:pt x="789053" y="2080857"/>
                    <a:pt x="779372" y="2102200"/>
                    <a:pt x="795580" y="2081939"/>
                  </a:cubicBezTo>
                  <a:cubicBezTo>
                    <a:pt x="815258" y="2057340"/>
                    <a:pt x="794844" y="2073820"/>
                    <a:pt x="821410" y="2056109"/>
                  </a:cubicBezTo>
                  <a:cubicBezTo>
                    <a:pt x="836049" y="2012201"/>
                    <a:pt x="815632" y="2065741"/>
                    <a:pt x="836909" y="2030278"/>
                  </a:cubicBezTo>
                  <a:cubicBezTo>
                    <a:pt x="839711" y="2025609"/>
                    <a:pt x="838224" y="2018631"/>
                    <a:pt x="842075" y="2014780"/>
                  </a:cubicBezTo>
                  <a:cubicBezTo>
                    <a:pt x="845926" y="2010929"/>
                    <a:pt x="852407" y="2011336"/>
                    <a:pt x="857573" y="2009614"/>
                  </a:cubicBezTo>
                  <a:cubicBezTo>
                    <a:pt x="861017" y="2004448"/>
                    <a:pt x="864026" y="1998964"/>
                    <a:pt x="867905" y="1994116"/>
                  </a:cubicBezTo>
                  <a:cubicBezTo>
                    <a:pt x="876318" y="1983599"/>
                    <a:pt x="882228" y="1981123"/>
                    <a:pt x="893736" y="1973451"/>
                  </a:cubicBezTo>
                  <a:cubicBezTo>
                    <a:pt x="897180" y="1968285"/>
                    <a:pt x="901291" y="1963506"/>
                    <a:pt x="904068" y="1957953"/>
                  </a:cubicBezTo>
                  <a:cubicBezTo>
                    <a:pt x="906503" y="1953082"/>
                    <a:pt x="905383" y="1946305"/>
                    <a:pt x="909234" y="1942455"/>
                  </a:cubicBezTo>
                  <a:cubicBezTo>
                    <a:pt x="913085" y="1938604"/>
                    <a:pt x="919567" y="1939011"/>
                    <a:pt x="924733" y="1937289"/>
                  </a:cubicBezTo>
                  <a:cubicBezTo>
                    <a:pt x="928177" y="1933845"/>
                    <a:pt x="932022" y="1930760"/>
                    <a:pt x="935065" y="1926956"/>
                  </a:cubicBezTo>
                  <a:cubicBezTo>
                    <a:pt x="938943" y="1922108"/>
                    <a:pt x="941272" y="1916098"/>
                    <a:pt x="945397" y="1911458"/>
                  </a:cubicBezTo>
                  <a:cubicBezTo>
                    <a:pt x="955105" y="1900537"/>
                    <a:pt x="968289" y="1892619"/>
                    <a:pt x="976394" y="1880461"/>
                  </a:cubicBezTo>
                  <a:cubicBezTo>
                    <a:pt x="990170" y="1859797"/>
                    <a:pt x="981560" y="1868407"/>
                    <a:pt x="1002224" y="1854631"/>
                  </a:cubicBezTo>
                  <a:cubicBezTo>
                    <a:pt x="1005668" y="1849465"/>
                    <a:pt x="1008515" y="1843847"/>
                    <a:pt x="1012556" y="1839133"/>
                  </a:cubicBezTo>
                  <a:cubicBezTo>
                    <a:pt x="1018896" y="1831737"/>
                    <a:pt x="1033221" y="1818468"/>
                    <a:pt x="1033221" y="1818468"/>
                  </a:cubicBezTo>
                  <a:cubicBezTo>
                    <a:pt x="1038604" y="1802318"/>
                    <a:pt x="1043826" y="1782123"/>
                    <a:pt x="1059051" y="1771973"/>
                  </a:cubicBezTo>
                  <a:lnTo>
                    <a:pt x="1074549" y="1761641"/>
                  </a:lnTo>
                  <a:cubicBezTo>
                    <a:pt x="1091894" y="1709615"/>
                    <a:pt x="1065445" y="1790271"/>
                    <a:pt x="1084882" y="1725478"/>
                  </a:cubicBezTo>
                  <a:cubicBezTo>
                    <a:pt x="1088011" y="1715046"/>
                    <a:pt x="1091770" y="1704814"/>
                    <a:pt x="1095214" y="1694482"/>
                  </a:cubicBezTo>
                  <a:cubicBezTo>
                    <a:pt x="1096936" y="1689316"/>
                    <a:pt x="1099059" y="1684266"/>
                    <a:pt x="1100380" y="1678983"/>
                  </a:cubicBezTo>
                  <a:lnTo>
                    <a:pt x="1110712" y="1637655"/>
                  </a:lnTo>
                  <a:cubicBezTo>
                    <a:pt x="1118519" y="1606425"/>
                    <a:pt x="1113633" y="1623724"/>
                    <a:pt x="1126210" y="1585994"/>
                  </a:cubicBezTo>
                  <a:cubicBezTo>
                    <a:pt x="1127932" y="1580828"/>
                    <a:pt x="1127526" y="1574346"/>
                    <a:pt x="1131377" y="1570495"/>
                  </a:cubicBezTo>
                  <a:lnTo>
                    <a:pt x="1146875" y="1554997"/>
                  </a:lnTo>
                  <a:lnTo>
                    <a:pt x="1157207" y="1524000"/>
                  </a:lnTo>
                  <a:cubicBezTo>
                    <a:pt x="1158929" y="1518834"/>
                    <a:pt x="1158522" y="1512353"/>
                    <a:pt x="1162373" y="1508502"/>
                  </a:cubicBezTo>
                  <a:lnTo>
                    <a:pt x="1177871" y="1493004"/>
                  </a:lnTo>
                  <a:cubicBezTo>
                    <a:pt x="1179593" y="1487838"/>
                    <a:pt x="1180602" y="1482376"/>
                    <a:pt x="1183038" y="1477505"/>
                  </a:cubicBezTo>
                  <a:cubicBezTo>
                    <a:pt x="1185815" y="1471952"/>
                    <a:pt x="1190924" y="1467714"/>
                    <a:pt x="1193370" y="1462007"/>
                  </a:cubicBezTo>
                  <a:cubicBezTo>
                    <a:pt x="1196167" y="1455481"/>
                    <a:pt x="1195739" y="1447869"/>
                    <a:pt x="1198536" y="1441343"/>
                  </a:cubicBezTo>
                  <a:cubicBezTo>
                    <a:pt x="1205424" y="1425269"/>
                    <a:pt x="1210589" y="1424697"/>
                    <a:pt x="1224366" y="1415512"/>
                  </a:cubicBezTo>
                  <a:cubicBezTo>
                    <a:pt x="1227769" y="1405304"/>
                    <a:pt x="1230762" y="1391798"/>
                    <a:pt x="1239865" y="1384516"/>
                  </a:cubicBezTo>
                  <a:cubicBezTo>
                    <a:pt x="1244117" y="1381114"/>
                    <a:pt x="1250197" y="1381072"/>
                    <a:pt x="1255363" y="1379350"/>
                  </a:cubicBezTo>
                  <a:cubicBezTo>
                    <a:pt x="1257085" y="1374184"/>
                    <a:pt x="1256678" y="1367702"/>
                    <a:pt x="1260529" y="1363851"/>
                  </a:cubicBezTo>
                  <a:cubicBezTo>
                    <a:pt x="1269310" y="1355070"/>
                    <a:pt x="1291526" y="1343187"/>
                    <a:pt x="1291526" y="1343187"/>
                  </a:cubicBezTo>
                  <a:cubicBezTo>
                    <a:pt x="1293248" y="1338021"/>
                    <a:pt x="1293890" y="1332358"/>
                    <a:pt x="1296692" y="1327689"/>
                  </a:cubicBezTo>
                  <a:cubicBezTo>
                    <a:pt x="1302450" y="1318092"/>
                    <a:pt x="1314398" y="1313523"/>
                    <a:pt x="1322522" y="1307024"/>
                  </a:cubicBezTo>
                  <a:cubicBezTo>
                    <a:pt x="1326326" y="1303981"/>
                    <a:pt x="1328678" y="1299198"/>
                    <a:pt x="1332855" y="1296692"/>
                  </a:cubicBezTo>
                  <a:cubicBezTo>
                    <a:pt x="1337524" y="1293890"/>
                    <a:pt x="1342914" y="1291791"/>
                    <a:pt x="1348353" y="1291526"/>
                  </a:cubicBezTo>
                  <a:cubicBezTo>
                    <a:pt x="1413735" y="1288337"/>
                    <a:pt x="1479228" y="1288082"/>
                    <a:pt x="1544665" y="1286360"/>
                  </a:cubicBezTo>
                  <a:cubicBezTo>
                    <a:pt x="1556719" y="1284638"/>
                    <a:pt x="1568887" y="1283582"/>
                    <a:pt x="1580827" y="1281194"/>
                  </a:cubicBezTo>
                  <a:cubicBezTo>
                    <a:pt x="1586167" y="1280126"/>
                    <a:pt x="1591090" y="1277524"/>
                    <a:pt x="1596326" y="1276028"/>
                  </a:cubicBezTo>
                  <a:cubicBezTo>
                    <a:pt x="1603153" y="1274077"/>
                    <a:pt x="1610102" y="1272583"/>
                    <a:pt x="1616990" y="1270861"/>
                  </a:cubicBezTo>
                  <a:cubicBezTo>
                    <a:pt x="1641550" y="1254487"/>
                    <a:pt x="1626597" y="1262493"/>
                    <a:pt x="1663485" y="1250197"/>
                  </a:cubicBezTo>
                  <a:lnTo>
                    <a:pt x="1678983" y="1245031"/>
                  </a:lnTo>
                  <a:lnTo>
                    <a:pt x="1694482" y="1239865"/>
                  </a:lnTo>
                  <a:cubicBezTo>
                    <a:pt x="1697926" y="1234699"/>
                    <a:pt x="1700044" y="1228341"/>
                    <a:pt x="1704814" y="1224366"/>
                  </a:cubicBezTo>
                  <a:cubicBezTo>
                    <a:pt x="1710730" y="1219436"/>
                    <a:pt x="1718792" y="1217855"/>
                    <a:pt x="1725478" y="1214034"/>
                  </a:cubicBezTo>
                  <a:cubicBezTo>
                    <a:pt x="1730869" y="1210954"/>
                    <a:pt x="1735811" y="1207146"/>
                    <a:pt x="1740977" y="1203702"/>
                  </a:cubicBezTo>
                  <a:cubicBezTo>
                    <a:pt x="1760068" y="1175066"/>
                    <a:pt x="1740386" y="1197717"/>
                    <a:pt x="1766807" y="1183038"/>
                  </a:cubicBezTo>
                  <a:cubicBezTo>
                    <a:pt x="1777662" y="1177007"/>
                    <a:pt x="1797804" y="1162373"/>
                    <a:pt x="1797804" y="1162373"/>
                  </a:cubicBezTo>
                  <a:cubicBezTo>
                    <a:pt x="1801248" y="1157207"/>
                    <a:pt x="1803288" y="1150754"/>
                    <a:pt x="1808136" y="1146875"/>
                  </a:cubicBezTo>
                  <a:cubicBezTo>
                    <a:pt x="1812388" y="1143473"/>
                    <a:pt x="1818763" y="1144144"/>
                    <a:pt x="1823634" y="1141709"/>
                  </a:cubicBezTo>
                  <a:cubicBezTo>
                    <a:pt x="1829188" y="1138932"/>
                    <a:pt x="1833967" y="1134821"/>
                    <a:pt x="1839133" y="1131377"/>
                  </a:cubicBezTo>
                  <a:cubicBezTo>
                    <a:pt x="1850766" y="1096475"/>
                    <a:pt x="1834633" y="1134305"/>
                    <a:pt x="1859797" y="1105546"/>
                  </a:cubicBezTo>
                  <a:cubicBezTo>
                    <a:pt x="1867974" y="1096201"/>
                    <a:pt x="1880461" y="1074550"/>
                    <a:pt x="1880461" y="1074550"/>
                  </a:cubicBezTo>
                  <a:lnTo>
                    <a:pt x="1890794" y="1043553"/>
                  </a:lnTo>
                  <a:cubicBezTo>
                    <a:pt x="1892516" y="1038387"/>
                    <a:pt x="1892110" y="1031906"/>
                    <a:pt x="1895960" y="1028055"/>
                  </a:cubicBezTo>
                  <a:lnTo>
                    <a:pt x="1906292" y="1017722"/>
                  </a:lnTo>
                  <a:cubicBezTo>
                    <a:pt x="1908014" y="1012556"/>
                    <a:pt x="1908813" y="1006984"/>
                    <a:pt x="1911458" y="1002224"/>
                  </a:cubicBezTo>
                  <a:cubicBezTo>
                    <a:pt x="1917488" y="991369"/>
                    <a:pt x="1932122" y="971228"/>
                    <a:pt x="1932122" y="971228"/>
                  </a:cubicBezTo>
                  <a:cubicBezTo>
                    <a:pt x="1933844" y="966062"/>
                    <a:pt x="1934486" y="960399"/>
                    <a:pt x="1937288" y="955729"/>
                  </a:cubicBezTo>
                  <a:cubicBezTo>
                    <a:pt x="1939794" y="951552"/>
                    <a:pt x="1944578" y="949200"/>
                    <a:pt x="1947621" y="945397"/>
                  </a:cubicBezTo>
                  <a:cubicBezTo>
                    <a:pt x="1951500" y="940549"/>
                    <a:pt x="1954509" y="935065"/>
                    <a:pt x="1957953" y="929899"/>
                  </a:cubicBezTo>
                  <a:cubicBezTo>
                    <a:pt x="1959675" y="924733"/>
                    <a:pt x="1960474" y="919160"/>
                    <a:pt x="1963119" y="914400"/>
                  </a:cubicBezTo>
                  <a:cubicBezTo>
                    <a:pt x="1977723" y="888112"/>
                    <a:pt x="1978439" y="888748"/>
                    <a:pt x="1994116" y="873072"/>
                  </a:cubicBezTo>
                  <a:cubicBezTo>
                    <a:pt x="1995838" y="867906"/>
                    <a:pt x="1996637" y="862333"/>
                    <a:pt x="1999282" y="857573"/>
                  </a:cubicBezTo>
                  <a:cubicBezTo>
                    <a:pt x="2005312" y="846718"/>
                    <a:pt x="2013058" y="836909"/>
                    <a:pt x="2019946" y="826577"/>
                  </a:cubicBezTo>
                  <a:lnTo>
                    <a:pt x="2030278" y="811078"/>
                  </a:lnTo>
                  <a:cubicBezTo>
                    <a:pt x="2033722" y="805912"/>
                    <a:pt x="2038646" y="801470"/>
                    <a:pt x="2040610" y="795580"/>
                  </a:cubicBezTo>
                  <a:cubicBezTo>
                    <a:pt x="2042332" y="790414"/>
                    <a:pt x="2042375" y="784334"/>
                    <a:pt x="2045777" y="780082"/>
                  </a:cubicBezTo>
                  <a:cubicBezTo>
                    <a:pt x="2049656" y="775234"/>
                    <a:pt x="2056427" y="773629"/>
                    <a:pt x="2061275" y="769750"/>
                  </a:cubicBezTo>
                  <a:cubicBezTo>
                    <a:pt x="2086840" y="749297"/>
                    <a:pt x="2055084" y="770773"/>
                    <a:pt x="2081939" y="743919"/>
                  </a:cubicBezTo>
                  <a:cubicBezTo>
                    <a:pt x="2086330" y="739529"/>
                    <a:pt x="2092765" y="737676"/>
                    <a:pt x="2097438" y="733587"/>
                  </a:cubicBezTo>
                  <a:cubicBezTo>
                    <a:pt x="2133970" y="701622"/>
                    <a:pt x="2108652" y="712628"/>
                    <a:pt x="2138766" y="702590"/>
                  </a:cubicBezTo>
                  <a:cubicBezTo>
                    <a:pt x="2142210" y="699146"/>
                    <a:pt x="2144922" y="694764"/>
                    <a:pt x="2149099" y="692258"/>
                  </a:cubicBezTo>
                  <a:cubicBezTo>
                    <a:pt x="2153768" y="689456"/>
                    <a:pt x="2160345" y="690494"/>
                    <a:pt x="2164597" y="687092"/>
                  </a:cubicBezTo>
                  <a:cubicBezTo>
                    <a:pt x="2176761" y="677361"/>
                    <a:pt x="2171221" y="668281"/>
                    <a:pt x="2185261" y="661261"/>
                  </a:cubicBezTo>
                  <a:cubicBezTo>
                    <a:pt x="2195002" y="656390"/>
                    <a:pt x="2206517" y="655800"/>
                    <a:pt x="2216258" y="650929"/>
                  </a:cubicBezTo>
                  <a:cubicBezTo>
                    <a:pt x="2223146" y="647485"/>
                    <a:pt x="2230514" y="644869"/>
                    <a:pt x="2236922" y="640597"/>
                  </a:cubicBezTo>
                  <a:cubicBezTo>
                    <a:pt x="2265287" y="621688"/>
                    <a:pt x="2226780" y="637090"/>
                    <a:pt x="2262753" y="625099"/>
                  </a:cubicBezTo>
                  <a:lnTo>
                    <a:pt x="2288583" y="599268"/>
                  </a:lnTo>
                  <a:cubicBezTo>
                    <a:pt x="2292027" y="595824"/>
                    <a:pt x="2294295" y="590476"/>
                    <a:pt x="2298916" y="588936"/>
                  </a:cubicBezTo>
                  <a:lnTo>
                    <a:pt x="2314414" y="583770"/>
                  </a:lnTo>
                  <a:lnTo>
                    <a:pt x="2345410" y="552773"/>
                  </a:lnTo>
                  <a:cubicBezTo>
                    <a:pt x="2348854" y="549329"/>
                    <a:pt x="2353041" y="546494"/>
                    <a:pt x="2355743" y="542441"/>
                  </a:cubicBezTo>
                  <a:cubicBezTo>
                    <a:pt x="2373456" y="515871"/>
                    <a:pt x="2356972" y="536293"/>
                    <a:pt x="2381573" y="516611"/>
                  </a:cubicBezTo>
                  <a:cubicBezTo>
                    <a:pt x="2401835" y="500401"/>
                    <a:pt x="2380487" y="510084"/>
                    <a:pt x="2407404" y="501112"/>
                  </a:cubicBezTo>
                  <a:cubicBezTo>
                    <a:pt x="2412570" y="497668"/>
                    <a:pt x="2417012" y="492743"/>
                    <a:pt x="2422902" y="490780"/>
                  </a:cubicBezTo>
                  <a:cubicBezTo>
                    <a:pt x="2431839" y="487801"/>
                    <a:pt x="2490893" y="480990"/>
                    <a:pt x="2495227" y="480448"/>
                  </a:cubicBezTo>
                  <a:cubicBezTo>
                    <a:pt x="2505559" y="477004"/>
                    <a:pt x="2520183" y="479178"/>
                    <a:pt x="2526224" y="470116"/>
                  </a:cubicBezTo>
                  <a:cubicBezTo>
                    <a:pt x="2529668" y="464950"/>
                    <a:pt x="2531291" y="457908"/>
                    <a:pt x="2536556" y="454617"/>
                  </a:cubicBezTo>
                  <a:cubicBezTo>
                    <a:pt x="2545792" y="448845"/>
                    <a:pt x="2558491" y="450326"/>
                    <a:pt x="2567553" y="444285"/>
                  </a:cubicBezTo>
                  <a:lnTo>
                    <a:pt x="2598549" y="423621"/>
                  </a:lnTo>
                  <a:cubicBezTo>
                    <a:pt x="2603715" y="420177"/>
                    <a:pt x="2608158" y="415253"/>
                    <a:pt x="2614048" y="413289"/>
                  </a:cubicBezTo>
                  <a:cubicBezTo>
                    <a:pt x="2619214" y="411567"/>
                    <a:pt x="2624675" y="410557"/>
                    <a:pt x="2629546" y="408122"/>
                  </a:cubicBezTo>
                  <a:cubicBezTo>
                    <a:pt x="2638495" y="403647"/>
                    <a:pt x="2648971" y="395465"/>
                    <a:pt x="2655377" y="387458"/>
                  </a:cubicBezTo>
                  <a:cubicBezTo>
                    <a:pt x="2659256" y="382610"/>
                    <a:pt x="2662265" y="377126"/>
                    <a:pt x="2665709" y="371960"/>
                  </a:cubicBezTo>
                  <a:cubicBezTo>
                    <a:pt x="2663987" y="366794"/>
                    <a:pt x="2664394" y="360312"/>
                    <a:pt x="2660543" y="356461"/>
                  </a:cubicBezTo>
                  <a:cubicBezTo>
                    <a:pt x="2656692" y="352610"/>
                    <a:pt x="2649915" y="353730"/>
                    <a:pt x="2645044" y="351295"/>
                  </a:cubicBezTo>
                  <a:cubicBezTo>
                    <a:pt x="2639491" y="348518"/>
                    <a:pt x="2635220" y="343485"/>
                    <a:pt x="2629546" y="340963"/>
                  </a:cubicBezTo>
                  <a:cubicBezTo>
                    <a:pt x="2619593" y="336540"/>
                    <a:pt x="2598549" y="330631"/>
                    <a:pt x="2598549" y="330631"/>
                  </a:cubicBezTo>
                  <a:cubicBezTo>
                    <a:pt x="2569913" y="311540"/>
                    <a:pt x="2592564" y="331222"/>
                    <a:pt x="2577885" y="304800"/>
                  </a:cubicBezTo>
                  <a:cubicBezTo>
                    <a:pt x="2571855" y="293945"/>
                    <a:pt x="2557221" y="273804"/>
                    <a:pt x="2557221" y="273804"/>
                  </a:cubicBezTo>
                  <a:cubicBezTo>
                    <a:pt x="2555499" y="268638"/>
                    <a:pt x="2554857" y="262975"/>
                    <a:pt x="2552055" y="258305"/>
                  </a:cubicBezTo>
                  <a:cubicBezTo>
                    <a:pt x="2549549" y="254128"/>
                    <a:pt x="2543432" y="252534"/>
                    <a:pt x="2541722" y="247973"/>
                  </a:cubicBezTo>
                  <a:cubicBezTo>
                    <a:pt x="2538044" y="238165"/>
                    <a:pt x="2538828" y="227202"/>
                    <a:pt x="2536556" y="216977"/>
                  </a:cubicBezTo>
                  <a:cubicBezTo>
                    <a:pt x="2535375" y="211661"/>
                    <a:pt x="2532886" y="206714"/>
                    <a:pt x="2531390" y="201478"/>
                  </a:cubicBezTo>
                  <a:cubicBezTo>
                    <a:pt x="2525620" y="181282"/>
                    <a:pt x="2529374" y="181045"/>
                    <a:pt x="2515892" y="165316"/>
                  </a:cubicBezTo>
                  <a:cubicBezTo>
                    <a:pt x="2486441" y="130956"/>
                    <a:pt x="2507228" y="153234"/>
                    <a:pt x="2479729" y="139485"/>
                  </a:cubicBezTo>
                  <a:cubicBezTo>
                    <a:pt x="2474176" y="136708"/>
                    <a:pt x="2469905" y="131675"/>
                    <a:pt x="2464231" y="129153"/>
                  </a:cubicBezTo>
                  <a:cubicBezTo>
                    <a:pt x="2454278" y="124730"/>
                    <a:pt x="2443566" y="122265"/>
                    <a:pt x="2433234" y="118821"/>
                  </a:cubicBezTo>
                  <a:lnTo>
                    <a:pt x="2402238" y="108489"/>
                  </a:lnTo>
                  <a:cubicBezTo>
                    <a:pt x="2397072" y="106767"/>
                    <a:pt x="2391270" y="106343"/>
                    <a:pt x="2386739" y="103322"/>
                  </a:cubicBezTo>
                  <a:cubicBezTo>
                    <a:pt x="2381573" y="99878"/>
                    <a:pt x="2377131" y="94953"/>
                    <a:pt x="2371241" y="92990"/>
                  </a:cubicBezTo>
                  <a:cubicBezTo>
                    <a:pt x="2361304" y="89678"/>
                    <a:pt x="2350576" y="89546"/>
                    <a:pt x="2340244" y="87824"/>
                  </a:cubicBezTo>
                  <a:lnTo>
                    <a:pt x="2293749" y="72326"/>
                  </a:lnTo>
                  <a:cubicBezTo>
                    <a:pt x="2288583" y="70604"/>
                    <a:pt x="2282782" y="70181"/>
                    <a:pt x="2278251" y="67160"/>
                  </a:cubicBezTo>
                  <a:cubicBezTo>
                    <a:pt x="2273085" y="63716"/>
                    <a:pt x="2268427" y="59350"/>
                    <a:pt x="2262753" y="56828"/>
                  </a:cubicBezTo>
                  <a:cubicBezTo>
                    <a:pt x="2252800" y="52405"/>
                    <a:pt x="2231756" y="46495"/>
                    <a:pt x="2231756" y="46495"/>
                  </a:cubicBezTo>
                  <a:cubicBezTo>
                    <a:pt x="2226590" y="43051"/>
                    <a:pt x="2221811" y="38940"/>
                    <a:pt x="2216258" y="36163"/>
                  </a:cubicBezTo>
                  <a:cubicBezTo>
                    <a:pt x="2211387" y="33728"/>
                    <a:pt x="2205429" y="33799"/>
                    <a:pt x="2200760" y="30997"/>
                  </a:cubicBezTo>
                  <a:cubicBezTo>
                    <a:pt x="2196583" y="28491"/>
                    <a:pt x="2194784" y="22843"/>
                    <a:pt x="2190427" y="20665"/>
                  </a:cubicBezTo>
                  <a:cubicBezTo>
                    <a:pt x="2180686" y="15795"/>
                    <a:pt x="2169763" y="13777"/>
                    <a:pt x="2159431" y="10333"/>
                  </a:cubicBezTo>
                  <a:lnTo>
                    <a:pt x="2143933" y="5166"/>
                  </a:lnTo>
                  <a:lnTo>
                    <a:pt x="2128434" y="0"/>
                  </a:lnTo>
                  <a:cubicBezTo>
                    <a:pt x="2085383" y="1722"/>
                    <a:pt x="2042104" y="408"/>
                    <a:pt x="1999282" y="5166"/>
                  </a:cubicBezTo>
                  <a:cubicBezTo>
                    <a:pt x="1994441" y="5704"/>
                    <a:pt x="1993306" y="13321"/>
                    <a:pt x="1988949" y="15499"/>
                  </a:cubicBezTo>
                  <a:cubicBezTo>
                    <a:pt x="1982599" y="18674"/>
                    <a:pt x="1975173" y="18943"/>
                    <a:pt x="1968285" y="20665"/>
                  </a:cubicBezTo>
                  <a:cubicBezTo>
                    <a:pt x="1963119" y="24109"/>
                    <a:pt x="1958340" y="28220"/>
                    <a:pt x="1952787" y="30997"/>
                  </a:cubicBezTo>
                  <a:cubicBezTo>
                    <a:pt x="1947916" y="33432"/>
                    <a:pt x="1941540" y="32761"/>
                    <a:pt x="1937288" y="36163"/>
                  </a:cubicBezTo>
                  <a:cubicBezTo>
                    <a:pt x="1932440" y="40041"/>
                    <a:pt x="1930834" y="46813"/>
                    <a:pt x="1926956" y="51661"/>
                  </a:cubicBezTo>
                  <a:cubicBezTo>
                    <a:pt x="1918542" y="62179"/>
                    <a:pt x="1912636" y="64652"/>
                    <a:pt x="1901126" y="72326"/>
                  </a:cubicBezTo>
                  <a:cubicBezTo>
                    <a:pt x="1897682" y="77492"/>
                    <a:pt x="1894673" y="82976"/>
                    <a:pt x="1890794" y="87824"/>
                  </a:cubicBezTo>
                  <a:cubicBezTo>
                    <a:pt x="1882383" y="98338"/>
                    <a:pt x="1876467" y="100819"/>
                    <a:pt x="1864963" y="108489"/>
                  </a:cubicBezTo>
                  <a:lnTo>
                    <a:pt x="1844299" y="139485"/>
                  </a:lnTo>
                  <a:lnTo>
                    <a:pt x="1833966" y="154983"/>
                  </a:lnTo>
                  <a:lnTo>
                    <a:pt x="1823634" y="185980"/>
                  </a:lnTo>
                  <a:lnTo>
                    <a:pt x="1818468" y="201478"/>
                  </a:lnTo>
                  <a:cubicBezTo>
                    <a:pt x="1818001" y="207553"/>
                    <a:pt x="1817090" y="268410"/>
                    <a:pt x="1808136" y="289302"/>
                  </a:cubicBezTo>
                  <a:cubicBezTo>
                    <a:pt x="1805690" y="295009"/>
                    <a:pt x="1801248" y="299634"/>
                    <a:pt x="1797804" y="304800"/>
                  </a:cubicBezTo>
                  <a:cubicBezTo>
                    <a:pt x="1796082" y="309966"/>
                    <a:pt x="1796489" y="316448"/>
                    <a:pt x="1792638" y="320299"/>
                  </a:cubicBezTo>
                  <a:cubicBezTo>
                    <a:pt x="1788787" y="324150"/>
                    <a:pt x="1782010" y="323030"/>
                    <a:pt x="1777139" y="325465"/>
                  </a:cubicBezTo>
                  <a:cubicBezTo>
                    <a:pt x="1771586" y="328242"/>
                    <a:pt x="1767194" y="333020"/>
                    <a:pt x="1761641" y="335797"/>
                  </a:cubicBezTo>
                  <a:cubicBezTo>
                    <a:pt x="1756770" y="338232"/>
                    <a:pt x="1751379" y="339467"/>
                    <a:pt x="1746143" y="340963"/>
                  </a:cubicBezTo>
                  <a:cubicBezTo>
                    <a:pt x="1713881" y="350181"/>
                    <a:pt x="1724781" y="344753"/>
                    <a:pt x="1678983" y="351295"/>
                  </a:cubicBezTo>
                  <a:cubicBezTo>
                    <a:pt x="1663674" y="353482"/>
                    <a:pt x="1647533" y="357866"/>
                    <a:pt x="1632488" y="361628"/>
                  </a:cubicBezTo>
                  <a:cubicBezTo>
                    <a:pt x="1627322" y="365072"/>
                    <a:pt x="1622803" y="369780"/>
                    <a:pt x="1616990" y="371960"/>
                  </a:cubicBezTo>
                  <a:cubicBezTo>
                    <a:pt x="1608769" y="375043"/>
                    <a:pt x="1599731" y="375221"/>
                    <a:pt x="1591160" y="377126"/>
                  </a:cubicBezTo>
                  <a:cubicBezTo>
                    <a:pt x="1584229" y="378666"/>
                    <a:pt x="1577322" y="380341"/>
                    <a:pt x="1570495" y="382292"/>
                  </a:cubicBezTo>
                  <a:cubicBezTo>
                    <a:pt x="1565259" y="383788"/>
                    <a:pt x="1560233" y="385962"/>
                    <a:pt x="1554997" y="387458"/>
                  </a:cubicBezTo>
                  <a:cubicBezTo>
                    <a:pt x="1509581" y="400434"/>
                    <a:pt x="1556002" y="385402"/>
                    <a:pt x="1518834" y="397790"/>
                  </a:cubicBezTo>
                  <a:cubicBezTo>
                    <a:pt x="1494274" y="414163"/>
                    <a:pt x="1509225" y="406159"/>
                    <a:pt x="1472339" y="418455"/>
                  </a:cubicBezTo>
                  <a:lnTo>
                    <a:pt x="1456841" y="423621"/>
                  </a:lnTo>
                  <a:cubicBezTo>
                    <a:pt x="1451675" y="425343"/>
                    <a:pt x="1445874" y="425767"/>
                    <a:pt x="1441343" y="428787"/>
                  </a:cubicBezTo>
                  <a:cubicBezTo>
                    <a:pt x="1390998" y="462348"/>
                    <a:pt x="1469197" y="409804"/>
                    <a:pt x="1405180" y="454617"/>
                  </a:cubicBezTo>
                  <a:cubicBezTo>
                    <a:pt x="1395007" y="461738"/>
                    <a:pt x="1384515" y="468394"/>
                    <a:pt x="1374183" y="475282"/>
                  </a:cubicBezTo>
                  <a:cubicBezTo>
                    <a:pt x="1369017" y="478726"/>
                    <a:pt x="1363075" y="481224"/>
                    <a:pt x="1358685" y="485614"/>
                  </a:cubicBezTo>
                  <a:cubicBezTo>
                    <a:pt x="1321863" y="522436"/>
                    <a:pt x="1363657" y="482668"/>
                    <a:pt x="1327688" y="511444"/>
                  </a:cubicBezTo>
                  <a:cubicBezTo>
                    <a:pt x="1323885" y="514487"/>
                    <a:pt x="1321253" y="518854"/>
                    <a:pt x="1317356" y="521777"/>
                  </a:cubicBezTo>
                  <a:cubicBezTo>
                    <a:pt x="1307422" y="529228"/>
                    <a:pt x="1296692" y="535553"/>
                    <a:pt x="1286360" y="542441"/>
                  </a:cubicBezTo>
                  <a:lnTo>
                    <a:pt x="1270861" y="552773"/>
                  </a:lnTo>
                  <a:cubicBezTo>
                    <a:pt x="1267417" y="557939"/>
                    <a:pt x="1265377" y="564393"/>
                    <a:pt x="1260529" y="568272"/>
                  </a:cubicBezTo>
                  <a:cubicBezTo>
                    <a:pt x="1256277" y="571674"/>
                    <a:pt x="1249902" y="571003"/>
                    <a:pt x="1245031" y="573438"/>
                  </a:cubicBezTo>
                  <a:cubicBezTo>
                    <a:pt x="1239478" y="576215"/>
                    <a:pt x="1234699" y="580326"/>
                    <a:pt x="1229533" y="583770"/>
                  </a:cubicBezTo>
                  <a:cubicBezTo>
                    <a:pt x="1227811" y="588936"/>
                    <a:pt x="1228217" y="595417"/>
                    <a:pt x="1224366" y="599268"/>
                  </a:cubicBezTo>
                  <a:cubicBezTo>
                    <a:pt x="1215585" y="608049"/>
                    <a:pt x="1203702" y="613045"/>
                    <a:pt x="1193370" y="619933"/>
                  </a:cubicBezTo>
                  <a:cubicBezTo>
                    <a:pt x="1188204" y="623377"/>
                    <a:pt x="1182261" y="625875"/>
                    <a:pt x="1177871" y="630265"/>
                  </a:cubicBezTo>
                  <a:cubicBezTo>
                    <a:pt x="1124129" y="684007"/>
                    <a:pt x="1197222" y="612940"/>
                    <a:pt x="1146875" y="656095"/>
                  </a:cubicBezTo>
                  <a:cubicBezTo>
                    <a:pt x="1139479" y="662435"/>
                    <a:pt x="1133098" y="669872"/>
                    <a:pt x="1126210" y="676760"/>
                  </a:cubicBezTo>
                  <a:cubicBezTo>
                    <a:pt x="1121044" y="681926"/>
                    <a:pt x="1116791" y="688205"/>
                    <a:pt x="1110712" y="692258"/>
                  </a:cubicBezTo>
                  <a:lnTo>
                    <a:pt x="1095214" y="702590"/>
                  </a:lnTo>
                  <a:cubicBezTo>
                    <a:pt x="1091770" y="707756"/>
                    <a:pt x="1089730" y="714210"/>
                    <a:pt x="1084882" y="718089"/>
                  </a:cubicBezTo>
                  <a:cubicBezTo>
                    <a:pt x="1080630" y="721491"/>
                    <a:pt x="1072548" y="718824"/>
                    <a:pt x="1069383" y="723255"/>
                  </a:cubicBezTo>
                  <a:cubicBezTo>
                    <a:pt x="1063053" y="732117"/>
                    <a:pt x="1063921" y="744510"/>
                    <a:pt x="1059051" y="754251"/>
                  </a:cubicBezTo>
                  <a:cubicBezTo>
                    <a:pt x="1055607" y="761139"/>
                    <a:pt x="1051753" y="767837"/>
                    <a:pt x="1048719" y="774916"/>
                  </a:cubicBezTo>
                  <a:cubicBezTo>
                    <a:pt x="1046574" y="779921"/>
                    <a:pt x="1046198" y="785654"/>
                    <a:pt x="1043553" y="790414"/>
                  </a:cubicBezTo>
                  <a:cubicBezTo>
                    <a:pt x="1037522" y="801269"/>
                    <a:pt x="1022888" y="821411"/>
                    <a:pt x="1022888" y="821411"/>
                  </a:cubicBezTo>
                  <a:lnTo>
                    <a:pt x="1012556" y="852407"/>
                  </a:lnTo>
                  <a:cubicBezTo>
                    <a:pt x="1010834" y="857573"/>
                    <a:pt x="1009825" y="863034"/>
                    <a:pt x="1007390" y="867905"/>
                  </a:cubicBezTo>
                  <a:cubicBezTo>
                    <a:pt x="1003946" y="874793"/>
                    <a:pt x="999762" y="881359"/>
                    <a:pt x="997058" y="888570"/>
                  </a:cubicBezTo>
                  <a:cubicBezTo>
                    <a:pt x="994565" y="895218"/>
                    <a:pt x="993284" y="902272"/>
                    <a:pt x="991892" y="909234"/>
                  </a:cubicBezTo>
                  <a:cubicBezTo>
                    <a:pt x="986307" y="937158"/>
                    <a:pt x="988759" y="936899"/>
                    <a:pt x="981560" y="960895"/>
                  </a:cubicBezTo>
                  <a:cubicBezTo>
                    <a:pt x="978430" y="971327"/>
                    <a:pt x="980289" y="985851"/>
                    <a:pt x="971227" y="991892"/>
                  </a:cubicBezTo>
                  <a:cubicBezTo>
                    <a:pt x="960895" y="998780"/>
                    <a:pt x="949012" y="1003775"/>
                    <a:pt x="940231" y="1012556"/>
                  </a:cubicBezTo>
                  <a:cubicBezTo>
                    <a:pt x="933343" y="1019444"/>
                    <a:pt x="929017" y="1030858"/>
                    <a:pt x="919566" y="1033221"/>
                  </a:cubicBezTo>
                  <a:lnTo>
                    <a:pt x="898902" y="1038387"/>
                  </a:lnTo>
                  <a:cubicBezTo>
                    <a:pt x="893736" y="1041831"/>
                    <a:pt x="887794" y="1044329"/>
                    <a:pt x="883404" y="1048719"/>
                  </a:cubicBezTo>
                  <a:cubicBezTo>
                    <a:pt x="872849" y="1059274"/>
                    <a:pt x="875516" y="1066883"/>
                    <a:pt x="862739" y="1074550"/>
                  </a:cubicBezTo>
                  <a:cubicBezTo>
                    <a:pt x="858070" y="1077352"/>
                    <a:pt x="852407" y="1077994"/>
                    <a:pt x="847241" y="1079716"/>
                  </a:cubicBezTo>
                  <a:lnTo>
                    <a:pt x="836909" y="1110712"/>
                  </a:lnTo>
                  <a:lnTo>
                    <a:pt x="831743" y="1126211"/>
                  </a:lnTo>
                  <a:cubicBezTo>
                    <a:pt x="830212" y="1138456"/>
                    <a:pt x="825137" y="1183630"/>
                    <a:pt x="821410" y="1198536"/>
                  </a:cubicBezTo>
                  <a:cubicBezTo>
                    <a:pt x="821409" y="1198541"/>
                    <a:pt x="808496" y="1237279"/>
                    <a:pt x="805912" y="1245031"/>
                  </a:cubicBezTo>
                  <a:lnTo>
                    <a:pt x="800746" y="1260529"/>
                  </a:lnTo>
                  <a:cubicBezTo>
                    <a:pt x="797343" y="1270739"/>
                    <a:pt x="794353" y="1284243"/>
                    <a:pt x="785248" y="1291526"/>
                  </a:cubicBezTo>
                  <a:cubicBezTo>
                    <a:pt x="780996" y="1294928"/>
                    <a:pt x="774915" y="1294970"/>
                    <a:pt x="769749" y="1296692"/>
                  </a:cubicBezTo>
                  <a:cubicBezTo>
                    <a:pt x="759417" y="1303580"/>
                    <a:pt x="747534" y="1308575"/>
                    <a:pt x="738753" y="1317356"/>
                  </a:cubicBezTo>
                  <a:cubicBezTo>
                    <a:pt x="731865" y="1324244"/>
                    <a:pt x="727330" y="1334940"/>
                    <a:pt x="718088" y="1338021"/>
                  </a:cubicBezTo>
                  <a:cubicBezTo>
                    <a:pt x="712922" y="1339743"/>
                    <a:pt x="707350" y="1340542"/>
                    <a:pt x="702590" y="1343187"/>
                  </a:cubicBezTo>
                  <a:cubicBezTo>
                    <a:pt x="691735" y="1349217"/>
                    <a:pt x="671594" y="1363851"/>
                    <a:pt x="671594" y="1363851"/>
                  </a:cubicBezTo>
                  <a:cubicBezTo>
                    <a:pt x="667392" y="1376455"/>
                    <a:pt x="666109" y="1384834"/>
                    <a:pt x="656095" y="1394848"/>
                  </a:cubicBezTo>
                  <a:cubicBezTo>
                    <a:pt x="651705" y="1399238"/>
                    <a:pt x="645763" y="1401736"/>
                    <a:pt x="640597" y="1405180"/>
                  </a:cubicBezTo>
                  <a:lnTo>
                    <a:pt x="614766" y="1482672"/>
                  </a:lnTo>
                  <a:lnTo>
                    <a:pt x="609600" y="1498170"/>
                  </a:lnTo>
                  <a:cubicBezTo>
                    <a:pt x="607878" y="1503336"/>
                    <a:pt x="608965" y="1510647"/>
                    <a:pt x="604434" y="1513668"/>
                  </a:cubicBezTo>
                  <a:cubicBezTo>
                    <a:pt x="599268" y="1517112"/>
                    <a:pt x="593650" y="1519959"/>
                    <a:pt x="588936" y="1524000"/>
                  </a:cubicBezTo>
                  <a:cubicBezTo>
                    <a:pt x="581540" y="1530340"/>
                    <a:pt x="577513" y="1541584"/>
                    <a:pt x="568271" y="1544665"/>
                  </a:cubicBezTo>
                  <a:lnTo>
                    <a:pt x="537275" y="1554997"/>
                  </a:lnTo>
                  <a:lnTo>
                    <a:pt x="521777" y="1560163"/>
                  </a:lnTo>
                  <a:cubicBezTo>
                    <a:pt x="511618" y="1575399"/>
                    <a:pt x="510860" y="1578731"/>
                    <a:pt x="495946" y="1591160"/>
                  </a:cubicBezTo>
                  <a:cubicBezTo>
                    <a:pt x="491176" y="1595135"/>
                    <a:pt x="485614" y="1598048"/>
                    <a:pt x="480448" y="1601492"/>
                  </a:cubicBezTo>
                  <a:cubicBezTo>
                    <a:pt x="478726" y="1606658"/>
                    <a:pt x="478084" y="1612321"/>
                    <a:pt x="475282" y="1616990"/>
                  </a:cubicBezTo>
                  <a:cubicBezTo>
                    <a:pt x="456922" y="1647588"/>
                    <a:pt x="465729" y="1593986"/>
                    <a:pt x="444285" y="1658319"/>
                  </a:cubicBezTo>
                  <a:cubicBezTo>
                    <a:pt x="440841" y="1668651"/>
                    <a:pt x="436595" y="1678750"/>
                    <a:pt x="433953" y="1689316"/>
                  </a:cubicBezTo>
                  <a:cubicBezTo>
                    <a:pt x="426657" y="1718499"/>
                    <a:pt x="430179" y="1703018"/>
                    <a:pt x="423621" y="1735811"/>
                  </a:cubicBezTo>
                  <a:cubicBezTo>
                    <a:pt x="425343" y="1759919"/>
                    <a:pt x="426382" y="1784086"/>
                    <a:pt x="428787" y="1808136"/>
                  </a:cubicBezTo>
                  <a:cubicBezTo>
                    <a:pt x="431550" y="1835765"/>
                    <a:pt x="439119" y="1890794"/>
                    <a:pt x="439119" y="1890794"/>
                  </a:cubicBezTo>
                  <a:cubicBezTo>
                    <a:pt x="431530" y="2019805"/>
                    <a:pt x="450655" y="1946808"/>
                    <a:pt x="423621" y="1994116"/>
                  </a:cubicBezTo>
                  <a:cubicBezTo>
                    <a:pt x="419800" y="2000802"/>
                    <a:pt x="417250" y="2008176"/>
                    <a:pt x="413288" y="2014780"/>
                  </a:cubicBezTo>
                  <a:cubicBezTo>
                    <a:pt x="406899" y="2025428"/>
                    <a:pt x="392624" y="2045777"/>
                    <a:pt x="392624" y="2045777"/>
                  </a:cubicBezTo>
                  <a:cubicBezTo>
                    <a:pt x="380759" y="2093236"/>
                    <a:pt x="397907" y="2044339"/>
                    <a:pt x="371960" y="2076773"/>
                  </a:cubicBezTo>
                  <a:cubicBezTo>
                    <a:pt x="368558" y="2081025"/>
                    <a:pt x="369596" y="2087602"/>
                    <a:pt x="366794" y="2092272"/>
                  </a:cubicBezTo>
                  <a:cubicBezTo>
                    <a:pt x="364288" y="2096449"/>
                    <a:pt x="359905" y="2099160"/>
                    <a:pt x="356461" y="2102604"/>
                  </a:cubicBezTo>
                  <a:cubicBezTo>
                    <a:pt x="351004" y="2118974"/>
                    <a:pt x="352408" y="2119293"/>
                    <a:pt x="340963" y="2133600"/>
                  </a:cubicBezTo>
                  <a:cubicBezTo>
                    <a:pt x="337920" y="2137404"/>
                    <a:pt x="333674" y="2140129"/>
                    <a:pt x="330631" y="2143933"/>
                  </a:cubicBezTo>
                  <a:cubicBezTo>
                    <a:pt x="326753" y="2148781"/>
                    <a:pt x="325147" y="2155553"/>
                    <a:pt x="320299" y="2159431"/>
                  </a:cubicBezTo>
                  <a:cubicBezTo>
                    <a:pt x="316047" y="2162833"/>
                    <a:pt x="309966" y="2162875"/>
                    <a:pt x="304800" y="2164597"/>
                  </a:cubicBezTo>
                  <a:cubicBezTo>
                    <a:pt x="251187" y="2200339"/>
                    <a:pt x="331408" y="2143156"/>
                    <a:pt x="278970" y="2195594"/>
                  </a:cubicBezTo>
                  <a:cubicBezTo>
                    <a:pt x="275119" y="2199445"/>
                    <a:pt x="268637" y="2199038"/>
                    <a:pt x="263471" y="2200760"/>
                  </a:cubicBezTo>
                  <a:cubicBezTo>
                    <a:pt x="240344" y="2270142"/>
                    <a:pt x="263811" y="2194807"/>
                    <a:pt x="253139" y="2381573"/>
                  </a:cubicBezTo>
                  <a:cubicBezTo>
                    <a:pt x="252136" y="2399119"/>
                    <a:pt x="243139" y="2399773"/>
                    <a:pt x="232475" y="2412570"/>
                  </a:cubicBezTo>
                  <a:cubicBezTo>
                    <a:pt x="226014" y="2420324"/>
                    <a:pt x="221377" y="2432933"/>
                    <a:pt x="211810" y="2438400"/>
                  </a:cubicBezTo>
                  <a:cubicBezTo>
                    <a:pt x="201740" y="2444155"/>
                    <a:pt x="164392" y="2455929"/>
                    <a:pt x="154983" y="2459065"/>
                  </a:cubicBezTo>
                  <a:cubicBezTo>
                    <a:pt x="149817" y="2460787"/>
                    <a:pt x="144016" y="2461210"/>
                    <a:pt x="139485" y="2464231"/>
                  </a:cubicBezTo>
                  <a:cubicBezTo>
                    <a:pt x="101182" y="2489765"/>
                    <a:pt x="120665" y="2482460"/>
                    <a:pt x="82658" y="2490061"/>
                  </a:cubicBezTo>
                  <a:cubicBezTo>
                    <a:pt x="62017" y="2551987"/>
                    <a:pt x="88452" y="2467864"/>
                    <a:pt x="72326" y="2639878"/>
                  </a:cubicBezTo>
                  <a:cubicBezTo>
                    <a:pt x="69215" y="2673060"/>
                    <a:pt x="67855" y="2668922"/>
                    <a:pt x="46495" y="2676041"/>
                  </a:cubicBezTo>
                  <a:cubicBezTo>
                    <a:pt x="44773" y="2681207"/>
                    <a:pt x="45180" y="2687688"/>
                    <a:pt x="41329" y="2691539"/>
                  </a:cubicBezTo>
                  <a:cubicBezTo>
                    <a:pt x="37478" y="2695390"/>
                    <a:pt x="28633" y="2692036"/>
                    <a:pt x="25831" y="2696705"/>
                  </a:cubicBezTo>
                  <a:cubicBezTo>
                    <a:pt x="17426" y="2710714"/>
                    <a:pt x="10333" y="2743200"/>
                    <a:pt x="10333" y="2743200"/>
                  </a:cubicBezTo>
                  <a:cubicBezTo>
                    <a:pt x="12055" y="2755254"/>
                    <a:pt x="13111" y="2767423"/>
                    <a:pt x="15499" y="2779363"/>
                  </a:cubicBezTo>
                  <a:cubicBezTo>
                    <a:pt x="16567" y="2784703"/>
                    <a:pt x="19484" y="2789545"/>
                    <a:pt x="20665" y="2794861"/>
                  </a:cubicBezTo>
                  <a:cubicBezTo>
                    <a:pt x="22937" y="2805086"/>
                    <a:pt x="23777" y="2815587"/>
                    <a:pt x="25831" y="2825858"/>
                  </a:cubicBezTo>
                  <a:cubicBezTo>
                    <a:pt x="35492" y="2874163"/>
                    <a:pt x="26317" y="2822638"/>
                    <a:pt x="36163" y="2862021"/>
                  </a:cubicBezTo>
                  <a:cubicBezTo>
                    <a:pt x="38293" y="2870539"/>
                    <a:pt x="38246" y="2879630"/>
                    <a:pt x="41329" y="2887851"/>
                  </a:cubicBezTo>
                  <a:cubicBezTo>
                    <a:pt x="43509" y="2893665"/>
                    <a:pt x="49139" y="2897676"/>
                    <a:pt x="51661" y="2903350"/>
                  </a:cubicBezTo>
                  <a:cubicBezTo>
                    <a:pt x="76251" y="2958677"/>
                    <a:pt x="48944" y="2914771"/>
                    <a:pt x="72326" y="2949844"/>
                  </a:cubicBezTo>
                  <a:cubicBezTo>
                    <a:pt x="74048" y="2955010"/>
                    <a:pt x="75057" y="2960472"/>
                    <a:pt x="77492" y="2965343"/>
                  </a:cubicBezTo>
                  <a:cubicBezTo>
                    <a:pt x="80269" y="2970896"/>
                    <a:pt x="85302" y="2975167"/>
                    <a:pt x="87824" y="2980841"/>
                  </a:cubicBezTo>
                  <a:cubicBezTo>
                    <a:pt x="92247" y="2990794"/>
                    <a:pt x="98156" y="3011838"/>
                    <a:pt x="98156" y="3011838"/>
                  </a:cubicBezTo>
                  <a:cubicBezTo>
                    <a:pt x="99878" y="3025614"/>
                    <a:pt x="100839" y="3039507"/>
                    <a:pt x="103322" y="3053166"/>
                  </a:cubicBezTo>
                  <a:cubicBezTo>
                    <a:pt x="104296" y="3058524"/>
                    <a:pt x="106992" y="3063429"/>
                    <a:pt x="108488" y="3068665"/>
                  </a:cubicBezTo>
                  <a:cubicBezTo>
                    <a:pt x="117866" y="3101487"/>
                    <a:pt x="107938" y="3077895"/>
                    <a:pt x="123987" y="3109994"/>
                  </a:cubicBezTo>
                  <a:cubicBezTo>
                    <a:pt x="140662" y="3210045"/>
                    <a:pt x="136269" y="3171785"/>
                    <a:pt x="123987" y="3368299"/>
                  </a:cubicBezTo>
                  <a:cubicBezTo>
                    <a:pt x="123507" y="3375985"/>
                    <a:pt x="116359" y="3381752"/>
                    <a:pt x="113655" y="3388963"/>
                  </a:cubicBezTo>
                  <a:cubicBezTo>
                    <a:pt x="109674" y="3399577"/>
                    <a:pt x="105779" y="3425628"/>
                    <a:pt x="103322" y="3435458"/>
                  </a:cubicBezTo>
                  <a:cubicBezTo>
                    <a:pt x="98556" y="3454523"/>
                    <a:pt x="94366" y="3457274"/>
                    <a:pt x="82658" y="3476787"/>
                  </a:cubicBezTo>
                  <a:cubicBezTo>
                    <a:pt x="72141" y="3539887"/>
                    <a:pt x="85179" y="3480395"/>
                    <a:pt x="67160" y="3528448"/>
                  </a:cubicBezTo>
                  <a:cubicBezTo>
                    <a:pt x="64667" y="3535096"/>
                    <a:pt x="63945" y="3542285"/>
                    <a:pt x="61994" y="3549112"/>
                  </a:cubicBezTo>
                  <a:cubicBezTo>
                    <a:pt x="60498" y="3554348"/>
                    <a:pt x="58549" y="3559445"/>
                    <a:pt x="56827" y="3564611"/>
                  </a:cubicBezTo>
                  <a:cubicBezTo>
                    <a:pt x="55105" y="3574943"/>
                    <a:pt x="53933" y="3585382"/>
                    <a:pt x="51661" y="3595607"/>
                  </a:cubicBezTo>
                  <a:cubicBezTo>
                    <a:pt x="50480" y="3600923"/>
                    <a:pt x="47676" y="3605789"/>
                    <a:pt x="46495" y="3611105"/>
                  </a:cubicBezTo>
                  <a:cubicBezTo>
                    <a:pt x="44223" y="3621330"/>
                    <a:pt x="43383" y="3631831"/>
                    <a:pt x="41329" y="3642102"/>
                  </a:cubicBezTo>
                  <a:cubicBezTo>
                    <a:pt x="37426" y="3661619"/>
                    <a:pt x="32419" y="3673998"/>
                    <a:pt x="25831" y="3693763"/>
                  </a:cubicBezTo>
                  <a:cubicBezTo>
                    <a:pt x="6996" y="3750269"/>
                    <a:pt x="37032" y="3664688"/>
                    <a:pt x="10333" y="3724760"/>
                  </a:cubicBezTo>
                  <a:cubicBezTo>
                    <a:pt x="5910" y="3734712"/>
                    <a:pt x="0" y="3755756"/>
                    <a:pt x="0" y="3755756"/>
                  </a:cubicBezTo>
                  <a:cubicBezTo>
                    <a:pt x="3041" y="3798326"/>
                    <a:pt x="2879" y="3838729"/>
                    <a:pt x="15499" y="3879743"/>
                  </a:cubicBezTo>
                  <a:cubicBezTo>
                    <a:pt x="17325" y="3885677"/>
                    <a:pt x="23054" y="3889688"/>
                    <a:pt x="25831" y="3895241"/>
                  </a:cubicBezTo>
                  <a:cubicBezTo>
                    <a:pt x="47222" y="3938023"/>
                    <a:pt x="11715" y="3881814"/>
                    <a:pt x="41329" y="3926238"/>
                  </a:cubicBezTo>
                  <a:cubicBezTo>
                    <a:pt x="56159" y="3985558"/>
                    <a:pt x="35423" y="3912458"/>
                    <a:pt x="56827" y="3962400"/>
                  </a:cubicBezTo>
                  <a:cubicBezTo>
                    <a:pt x="66754" y="3985563"/>
                    <a:pt x="57111" y="3978465"/>
                    <a:pt x="67160" y="3998563"/>
                  </a:cubicBezTo>
                  <a:cubicBezTo>
                    <a:pt x="78447" y="4021138"/>
                    <a:pt x="81797" y="4012339"/>
                    <a:pt x="87824" y="4008895"/>
                  </a:cubicBezTo>
                  <a:close/>
                </a:path>
              </a:pathLst>
            </a:custGeom>
            <a:solidFill>
              <a:srgbClr val="FFFF00">
                <a:alpha val="15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</p:grpSp>
      <p:sp>
        <p:nvSpPr>
          <p:cNvPr id="635" name="8-конечная звезда 634"/>
          <p:cNvSpPr/>
          <p:nvPr/>
        </p:nvSpPr>
        <p:spPr>
          <a:xfrm rot="1262594">
            <a:off x="5582729" y="5703374"/>
            <a:ext cx="72483" cy="72483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636" name="8-конечная звезда 635"/>
          <p:cNvSpPr/>
          <p:nvPr/>
        </p:nvSpPr>
        <p:spPr>
          <a:xfrm rot="1262594">
            <a:off x="5795920" y="5426428"/>
            <a:ext cx="64800" cy="648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637" name="8-конечная звезда 636"/>
          <p:cNvSpPr/>
          <p:nvPr/>
        </p:nvSpPr>
        <p:spPr>
          <a:xfrm rot="1262594">
            <a:off x="5712172" y="5367300"/>
            <a:ext cx="64800" cy="648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651" name="8-конечная звезда 650"/>
          <p:cNvSpPr/>
          <p:nvPr/>
        </p:nvSpPr>
        <p:spPr>
          <a:xfrm rot="1262594">
            <a:off x="5855048" y="5497866"/>
            <a:ext cx="64800" cy="648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653" name="8-конечная звезда 652"/>
          <p:cNvSpPr/>
          <p:nvPr/>
        </p:nvSpPr>
        <p:spPr>
          <a:xfrm rot="1262594">
            <a:off x="5651464" y="5653121"/>
            <a:ext cx="54000" cy="540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654" name="8-конечная звезда 653"/>
          <p:cNvSpPr/>
          <p:nvPr/>
        </p:nvSpPr>
        <p:spPr>
          <a:xfrm rot="1262594">
            <a:off x="5508588" y="5794349"/>
            <a:ext cx="54000" cy="540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655" name="8-конечная звезда 654"/>
          <p:cNvSpPr/>
          <p:nvPr/>
        </p:nvSpPr>
        <p:spPr>
          <a:xfrm rot="1262594">
            <a:off x="5594054" y="5435581"/>
            <a:ext cx="43200" cy="432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656" name="8-конечная звезда 655"/>
          <p:cNvSpPr/>
          <p:nvPr/>
        </p:nvSpPr>
        <p:spPr>
          <a:xfrm rot="1262594">
            <a:off x="5792762" y="5649894"/>
            <a:ext cx="43200" cy="432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657" name="8-конечная звезда 656"/>
          <p:cNvSpPr/>
          <p:nvPr/>
        </p:nvSpPr>
        <p:spPr>
          <a:xfrm rot="1262594">
            <a:off x="4939785" y="6225677"/>
            <a:ext cx="72483" cy="72483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661" name="8-конечная звезда 660"/>
          <p:cNvSpPr/>
          <p:nvPr/>
        </p:nvSpPr>
        <p:spPr>
          <a:xfrm rot="1262594">
            <a:off x="5367293" y="6010241"/>
            <a:ext cx="64800" cy="648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662" name="8-конечная звезда 661"/>
          <p:cNvSpPr/>
          <p:nvPr/>
        </p:nvSpPr>
        <p:spPr>
          <a:xfrm rot="1262594">
            <a:off x="5365712" y="6151539"/>
            <a:ext cx="54000" cy="540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663" name="8-конечная звезда 662"/>
          <p:cNvSpPr/>
          <p:nvPr/>
        </p:nvSpPr>
        <p:spPr>
          <a:xfrm rot="1262594">
            <a:off x="5222837" y="6222976"/>
            <a:ext cx="54000" cy="540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666" name="8-конечная звезда 665"/>
          <p:cNvSpPr/>
          <p:nvPr/>
        </p:nvSpPr>
        <p:spPr>
          <a:xfrm rot="1262594">
            <a:off x="4651333" y="6151539"/>
            <a:ext cx="54000" cy="540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672" name="8-конечная звезда 671"/>
          <p:cNvSpPr/>
          <p:nvPr/>
        </p:nvSpPr>
        <p:spPr>
          <a:xfrm rot="1262594">
            <a:off x="4792629" y="6078522"/>
            <a:ext cx="43200" cy="432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673" name="8-конечная звезда 672"/>
          <p:cNvSpPr/>
          <p:nvPr/>
        </p:nvSpPr>
        <p:spPr>
          <a:xfrm rot="1262594">
            <a:off x="4578315" y="6007084"/>
            <a:ext cx="43200" cy="432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731" name="8-конечная звезда 730"/>
          <p:cNvSpPr/>
          <p:nvPr/>
        </p:nvSpPr>
        <p:spPr>
          <a:xfrm rot="386549">
            <a:off x="4844414" y="6075066"/>
            <a:ext cx="54000" cy="540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732" name="8-конечная звезда 731"/>
          <p:cNvSpPr/>
          <p:nvPr/>
        </p:nvSpPr>
        <p:spPr>
          <a:xfrm rot="1262594">
            <a:off x="4721192" y="6149960"/>
            <a:ext cx="43200" cy="432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cxnSp>
        <p:nvCxnSpPr>
          <p:cNvPr id="733" name="Прямая соединительная линия 732"/>
          <p:cNvCxnSpPr>
            <a:stCxn id="653" idx="5"/>
            <a:endCxn id="655" idx="1"/>
          </p:cNvCxnSpPr>
          <p:nvPr/>
        </p:nvCxnSpPr>
        <p:spPr>
          <a:xfrm rot="16200000" flipV="1">
            <a:off x="5556700" y="5544646"/>
            <a:ext cx="178526" cy="43076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34" name="Прямая соединительная линия 733"/>
          <p:cNvCxnSpPr>
            <a:stCxn id="655" idx="7"/>
            <a:endCxn id="637" idx="3"/>
          </p:cNvCxnSpPr>
          <p:nvPr/>
        </p:nvCxnSpPr>
        <p:spPr>
          <a:xfrm rot="5400000" flipH="1" flipV="1">
            <a:off x="5657402" y="5390848"/>
            <a:ext cx="35554" cy="79570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35" name="Прямая соединительная линия 734"/>
          <p:cNvCxnSpPr>
            <a:stCxn id="653" idx="7"/>
            <a:endCxn id="656" idx="3"/>
          </p:cNvCxnSpPr>
          <p:nvPr/>
        </p:nvCxnSpPr>
        <p:spPr>
          <a:xfrm rot="16200000" flipH="1">
            <a:off x="5743326" y="5628969"/>
            <a:ext cx="11107" cy="91484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36" name="Прямая соединительная линия 735"/>
          <p:cNvCxnSpPr>
            <a:stCxn id="637" idx="0"/>
            <a:endCxn id="636" idx="5"/>
          </p:cNvCxnSpPr>
          <p:nvPr/>
        </p:nvCxnSpPr>
        <p:spPr>
          <a:xfrm>
            <a:off x="5774811" y="5411334"/>
            <a:ext cx="40353" cy="17886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37" name="Прямая соединительная линия 736"/>
          <p:cNvCxnSpPr>
            <a:stCxn id="651" idx="5"/>
            <a:endCxn id="636" idx="0"/>
          </p:cNvCxnSpPr>
          <p:nvPr/>
        </p:nvCxnSpPr>
        <p:spPr>
          <a:xfrm rot="16200000" flipV="1">
            <a:off x="5851328" y="5477693"/>
            <a:ext cx="30196" cy="15733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38" name="Прямая соединительная линия 737"/>
          <p:cNvCxnSpPr>
            <a:stCxn id="656" idx="7"/>
            <a:endCxn id="651" idx="1"/>
          </p:cNvCxnSpPr>
          <p:nvPr/>
        </p:nvCxnSpPr>
        <p:spPr>
          <a:xfrm rot="5400000" flipH="1" flipV="1">
            <a:off x="5815929" y="5578048"/>
            <a:ext cx="102849" cy="66502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72" name="Прямая соединительная линия 771"/>
          <p:cNvCxnSpPr>
            <a:stCxn id="653" idx="3"/>
            <a:endCxn id="635" idx="6"/>
          </p:cNvCxnSpPr>
          <p:nvPr/>
        </p:nvCxnSpPr>
        <p:spPr>
          <a:xfrm rot="5400000">
            <a:off x="5635534" y="5687534"/>
            <a:ext cx="14707" cy="21806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73" name="Прямая соединительная линия 772"/>
          <p:cNvCxnSpPr>
            <a:stCxn id="635" idx="3"/>
            <a:endCxn id="654" idx="7"/>
          </p:cNvCxnSpPr>
          <p:nvPr/>
        </p:nvCxnSpPr>
        <p:spPr>
          <a:xfrm rot="5400000">
            <a:off x="5545030" y="5769564"/>
            <a:ext cx="56055" cy="25589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74" name="Прямая соединительная линия 773"/>
          <p:cNvCxnSpPr>
            <a:stCxn id="654" idx="2"/>
            <a:endCxn id="661" idx="6"/>
          </p:cNvCxnSpPr>
          <p:nvPr/>
        </p:nvCxnSpPr>
        <p:spPr>
          <a:xfrm rot="5400000">
            <a:off x="5385683" y="5872192"/>
            <a:ext cx="165854" cy="114566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89" name="Прямая соединительная линия 788"/>
          <p:cNvCxnSpPr>
            <a:stCxn id="657" idx="4"/>
            <a:endCxn id="732" idx="1"/>
          </p:cNvCxnSpPr>
          <p:nvPr/>
        </p:nvCxnSpPr>
        <p:spPr>
          <a:xfrm rot="10800000">
            <a:off x="4751564" y="6191300"/>
            <a:ext cx="190639" cy="57606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90" name="Прямая соединительная линия 789"/>
          <p:cNvCxnSpPr>
            <a:stCxn id="663" idx="3"/>
            <a:endCxn id="657" idx="0"/>
          </p:cNvCxnSpPr>
          <p:nvPr/>
        </p:nvCxnSpPr>
        <p:spPr>
          <a:xfrm rot="5400000">
            <a:off x="5110511" y="6160279"/>
            <a:ext cx="13993" cy="215312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91" name="Прямая соединительная линия 790"/>
          <p:cNvCxnSpPr>
            <a:stCxn id="662" idx="3"/>
            <a:endCxn id="663" idx="7"/>
          </p:cNvCxnSpPr>
          <p:nvPr/>
        </p:nvCxnSpPr>
        <p:spPr>
          <a:xfrm rot="5400000">
            <a:off x="5296520" y="6167494"/>
            <a:ext cx="49511" cy="93527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92" name="Прямая соединительная линия 791"/>
          <p:cNvCxnSpPr>
            <a:stCxn id="661" idx="2"/>
            <a:endCxn id="662" idx="5"/>
          </p:cNvCxnSpPr>
          <p:nvPr/>
        </p:nvCxnSpPr>
        <p:spPr>
          <a:xfrm rot="5400000">
            <a:off x="5344412" y="6110217"/>
            <a:ext cx="80985" cy="6310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08" name="Прямая соединительная линия 807"/>
          <p:cNvCxnSpPr>
            <a:stCxn id="672" idx="4"/>
            <a:endCxn id="673" idx="0"/>
          </p:cNvCxnSpPr>
          <p:nvPr/>
        </p:nvCxnSpPr>
        <p:spPr>
          <a:xfrm rot="10800000">
            <a:off x="4620074" y="6036440"/>
            <a:ext cx="173996" cy="55926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10" name="Прямая соединительная линия 809"/>
          <p:cNvCxnSpPr>
            <a:stCxn id="666" idx="4"/>
            <a:endCxn id="672" idx="2"/>
          </p:cNvCxnSpPr>
          <p:nvPr/>
        </p:nvCxnSpPr>
        <p:spPr>
          <a:xfrm rot="10800000" flipH="1">
            <a:off x="4653133" y="6120282"/>
            <a:ext cx="153339" cy="48563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11" name="Прямая соединительная линия 810"/>
          <p:cNvCxnSpPr>
            <a:stCxn id="672" idx="7"/>
            <a:endCxn id="731" idx="5"/>
          </p:cNvCxnSpPr>
          <p:nvPr/>
        </p:nvCxnSpPr>
        <p:spPr>
          <a:xfrm rot="5400000" flipH="1" flipV="1">
            <a:off x="4839078" y="6075844"/>
            <a:ext cx="10399" cy="20616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13" name="Прямая соединительная линия 812"/>
          <p:cNvCxnSpPr>
            <a:stCxn id="732" idx="3"/>
            <a:endCxn id="666" idx="0"/>
          </p:cNvCxnSpPr>
          <p:nvPr/>
        </p:nvCxnSpPr>
        <p:spPr>
          <a:xfrm rot="5400000">
            <a:off x="4709341" y="6174522"/>
            <a:ext cx="7903" cy="19520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40" name="TextBox 839"/>
          <p:cNvSpPr txBox="1"/>
          <p:nvPr/>
        </p:nvSpPr>
        <p:spPr>
          <a:xfrm rot="17609775">
            <a:off x="5766738" y="3925096"/>
            <a:ext cx="70215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ДІВА</a:t>
            </a:r>
            <a:endParaRPr lang="uk-UA" sz="8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841" name="TextBox 840"/>
          <p:cNvSpPr txBox="1"/>
          <p:nvPr/>
        </p:nvSpPr>
        <p:spPr>
          <a:xfrm rot="18844704">
            <a:off x="5747959" y="5088146"/>
            <a:ext cx="761432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ТЕРЕЗИ</a:t>
            </a:r>
            <a:endParaRPr lang="uk-UA" sz="8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849" name="TextBox 848"/>
          <p:cNvSpPr txBox="1"/>
          <p:nvPr/>
        </p:nvSpPr>
        <p:spPr>
          <a:xfrm rot="20935033">
            <a:off x="4668509" y="5142956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ЗМІЄНОСЕЦЬ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850" name="TextBox 849"/>
          <p:cNvSpPr txBox="1"/>
          <p:nvPr/>
        </p:nvSpPr>
        <p:spPr>
          <a:xfrm rot="20435732">
            <a:off x="5011383" y="6191548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СКОРПІОН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851" name="TextBox 850"/>
          <p:cNvSpPr txBox="1"/>
          <p:nvPr/>
        </p:nvSpPr>
        <p:spPr>
          <a:xfrm rot="730692">
            <a:off x="3582908" y="6077797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СТРІЛЕЦЬ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852" name="TextBox 851"/>
          <p:cNvSpPr txBox="1"/>
          <p:nvPr/>
        </p:nvSpPr>
        <p:spPr>
          <a:xfrm rot="3763062">
            <a:off x="2175723" y="4842273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КОЗЕРОГ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857" name="TextBox 856"/>
          <p:cNvSpPr txBox="1"/>
          <p:nvPr/>
        </p:nvSpPr>
        <p:spPr>
          <a:xfrm rot="3718070">
            <a:off x="2740230" y="4568320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ВОДОЛІЙ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858" name="TextBox 857"/>
          <p:cNvSpPr txBox="1"/>
          <p:nvPr/>
        </p:nvSpPr>
        <p:spPr>
          <a:xfrm rot="17731778">
            <a:off x="2647441" y="2971766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РИБИ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860" name="TextBox 859"/>
          <p:cNvSpPr txBox="1"/>
          <p:nvPr/>
        </p:nvSpPr>
        <p:spPr>
          <a:xfrm rot="19380116">
            <a:off x="3051864" y="2465752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ОВЕН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861" name="TextBox 860"/>
          <p:cNvSpPr txBox="1"/>
          <p:nvPr/>
        </p:nvSpPr>
        <p:spPr>
          <a:xfrm rot="20497662">
            <a:off x="3653295" y="2246753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ТЕЛЕЦЬ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862" name="TextBox 861"/>
          <p:cNvSpPr txBox="1"/>
          <p:nvPr/>
        </p:nvSpPr>
        <p:spPr>
          <a:xfrm rot="1816433">
            <a:off x="4710285" y="1924869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БЛИЗНЯТА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863" name="TextBox 862"/>
          <p:cNvSpPr txBox="1"/>
          <p:nvPr/>
        </p:nvSpPr>
        <p:spPr>
          <a:xfrm rot="1060210">
            <a:off x="5153839" y="2349047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РАК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864" name="TextBox 863"/>
          <p:cNvSpPr txBox="1"/>
          <p:nvPr/>
        </p:nvSpPr>
        <p:spPr>
          <a:xfrm rot="3557862">
            <a:off x="5753744" y="2991864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ЛЕВ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869" name="TextBox 868"/>
          <p:cNvSpPr txBox="1"/>
          <p:nvPr/>
        </p:nvSpPr>
        <p:spPr>
          <a:xfrm rot="706623">
            <a:off x="4378060" y="3359747"/>
            <a:ext cx="74999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МАЛИЙ </a:t>
            </a:r>
          </a:p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КІВШ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870" name="TextBox 869"/>
          <p:cNvSpPr txBox="1"/>
          <p:nvPr/>
        </p:nvSpPr>
        <p:spPr>
          <a:xfrm rot="3515078">
            <a:off x="4487023" y="3232569"/>
            <a:ext cx="982593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ВЕЛИКИЙ КІВШ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871" name="TextBox 870"/>
          <p:cNvSpPr txBox="1"/>
          <p:nvPr/>
        </p:nvSpPr>
        <p:spPr>
          <a:xfrm rot="3052228">
            <a:off x="4877667" y="3064467"/>
            <a:ext cx="982593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ВЕЛИКА ВЕДМЕДИЦЯ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grpSp>
        <p:nvGrpSpPr>
          <p:cNvPr id="20" name="Группа 352"/>
          <p:cNvGrpSpPr/>
          <p:nvPr/>
        </p:nvGrpSpPr>
        <p:grpSpPr>
          <a:xfrm rot="1024166">
            <a:off x="4501018" y="3398827"/>
            <a:ext cx="322963" cy="278566"/>
            <a:chOff x="4513747" y="3364748"/>
            <a:chExt cx="476035" cy="410596"/>
          </a:xfrm>
        </p:grpSpPr>
        <p:sp>
          <p:nvSpPr>
            <p:cNvPr id="40" name="8-конечная звезда 39"/>
            <p:cNvSpPr/>
            <p:nvPr/>
          </p:nvSpPr>
          <p:spPr>
            <a:xfrm rot="21105294">
              <a:off x="4513747" y="3364748"/>
              <a:ext cx="108000" cy="108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1" name="8-конечная звезда 40"/>
            <p:cNvSpPr/>
            <p:nvPr/>
          </p:nvSpPr>
          <p:spPr>
            <a:xfrm rot="19358116">
              <a:off x="4935782" y="3721344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2" name="8-конечная звезда 41"/>
            <p:cNvSpPr/>
            <p:nvPr/>
          </p:nvSpPr>
          <p:spPr>
            <a:xfrm rot="19358116">
              <a:off x="4914167" y="3628291"/>
              <a:ext cx="72000" cy="72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3" name="8-конечная звезда 42"/>
            <p:cNvSpPr/>
            <p:nvPr/>
          </p:nvSpPr>
          <p:spPr>
            <a:xfrm rot="19358116">
              <a:off x="4793544" y="3721982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4" name="8-конечная звезда 43"/>
            <p:cNvSpPr/>
            <p:nvPr/>
          </p:nvSpPr>
          <p:spPr>
            <a:xfrm rot="19358116" flipV="1">
              <a:off x="4767751" y="3610262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5" name="8-конечная звезда 44"/>
            <p:cNvSpPr/>
            <p:nvPr/>
          </p:nvSpPr>
          <p:spPr>
            <a:xfrm rot="19358116">
              <a:off x="4671645" y="3579107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6" name="8-конечная звезда 45"/>
            <p:cNvSpPr/>
            <p:nvPr/>
          </p:nvSpPr>
          <p:spPr>
            <a:xfrm rot="21285766">
              <a:off x="4594599" y="3502476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48" name="Прямая соединительная линия 47"/>
            <p:cNvCxnSpPr>
              <a:stCxn id="43" idx="1"/>
              <a:endCxn id="41" idx="5"/>
            </p:cNvCxnSpPr>
            <p:nvPr/>
          </p:nvCxnSpPr>
          <p:spPr>
            <a:xfrm rot="16200000" flipH="1">
              <a:off x="4881512" y="3690247"/>
              <a:ext cx="2383" cy="10663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" name="Прямая соединительная линия 51"/>
            <p:cNvCxnSpPr>
              <a:stCxn id="44" idx="7"/>
              <a:endCxn id="42" idx="5"/>
            </p:cNvCxnSpPr>
            <p:nvPr/>
          </p:nvCxnSpPr>
          <p:spPr>
            <a:xfrm rot="16200000" flipH="1">
              <a:off x="4852203" y="3597224"/>
              <a:ext cx="23349" cy="10121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" name="Прямая соединительная линия 54"/>
            <p:cNvCxnSpPr>
              <a:stCxn id="41" idx="7"/>
              <a:endCxn id="42" idx="2"/>
            </p:cNvCxnSpPr>
            <p:nvPr/>
          </p:nvCxnSpPr>
          <p:spPr>
            <a:xfrm rot="5400000" flipH="1" flipV="1">
              <a:off x="4954852" y="3704420"/>
              <a:ext cx="28680" cy="564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" name="Прямая соединительная линия 63"/>
            <p:cNvCxnSpPr>
              <a:stCxn id="44" idx="6"/>
              <a:endCxn id="43" idx="6"/>
            </p:cNvCxnSpPr>
            <p:nvPr/>
          </p:nvCxnSpPr>
          <p:spPr>
            <a:xfrm rot="5400000">
              <a:off x="4765359" y="3686551"/>
              <a:ext cx="74386" cy="386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" name="Прямая соединительная линия 67"/>
            <p:cNvCxnSpPr>
              <a:stCxn id="45" idx="1"/>
              <a:endCxn id="44" idx="3"/>
            </p:cNvCxnSpPr>
            <p:nvPr/>
          </p:nvCxnSpPr>
          <p:spPr>
            <a:xfrm rot="16200000" flipH="1">
              <a:off x="4722427" y="3584557"/>
              <a:ext cx="30585" cy="6046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" name="Прямая соединительная линия 73"/>
            <p:cNvCxnSpPr>
              <a:stCxn id="46" idx="1"/>
              <a:endCxn id="45" idx="6"/>
            </p:cNvCxnSpPr>
            <p:nvPr/>
          </p:nvCxnSpPr>
          <p:spPr>
            <a:xfrm rot="16200000" flipH="1">
              <a:off x="4636374" y="3540454"/>
              <a:ext cx="41958" cy="4273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7" name="Прямая соединительная линия 76"/>
            <p:cNvCxnSpPr>
              <a:stCxn id="40" idx="2"/>
              <a:endCxn id="46" idx="5"/>
            </p:cNvCxnSpPr>
            <p:nvPr/>
          </p:nvCxnSpPr>
          <p:spPr>
            <a:xfrm rot="16200000" flipH="1">
              <a:off x="4568392" y="3479288"/>
              <a:ext cx="38719" cy="2452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692" name="8-конечная звезда 691"/>
          <p:cNvSpPr/>
          <p:nvPr/>
        </p:nvSpPr>
        <p:spPr>
          <a:xfrm rot="1262594">
            <a:off x="862488" y="4882071"/>
            <a:ext cx="36000" cy="360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740" name="8-конечная звезда 739"/>
          <p:cNvSpPr/>
          <p:nvPr/>
        </p:nvSpPr>
        <p:spPr>
          <a:xfrm rot="1262594">
            <a:off x="4579895" y="4079837"/>
            <a:ext cx="54000" cy="540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grpSp>
        <p:nvGrpSpPr>
          <p:cNvPr id="21" name="Группа 741"/>
          <p:cNvGrpSpPr/>
          <p:nvPr/>
        </p:nvGrpSpPr>
        <p:grpSpPr>
          <a:xfrm>
            <a:off x="4364528" y="3150090"/>
            <a:ext cx="618304" cy="978555"/>
            <a:chOff x="4585684" y="3442682"/>
            <a:chExt cx="618304" cy="978555"/>
          </a:xfrm>
        </p:grpSpPr>
        <p:sp>
          <p:nvSpPr>
            <p:cNvPr id="743" name="8-конечная звезда 742"/>
            <p:cNvSpPr/>
            <p:nvPr/>
          </p:nvSpPr>
          <p:spPr>
            <a:xfrm rot="1262594">
              <a:off x="4722770" y="4365589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44" name="8-конечная звезда 743"/>
            <p:cNvSpPr/>
            <p:nvPr/>
          </p:nvSpPr>
          <p:spPr>
            <a:xfrm rot="1262594">
              <a:off x="4867295" y="4367237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62" name="8-конечная звезда 761"/>
            <p:cNvSpPr/>
            <p:nvPr/>
          </p:nvSpPr>
          <p:spPr>
            <a:xfrm rot="1262594">
              <a:off x="4942874" y="3442682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63" name="8-конечная звезда 762"/>
            <p:cNvSpPr/>
            <p:nvPr/>
          </p:nvSpPr>
          <p:spPr>
            <a:xfrm rot="1262594">
              <a:off x="5157188" y="3728434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65" name="8-конечная звезда 764"/>
            <p:cNvSpPr/>
            <p:nvPr/>
          </p:nvSpPr>
          <p:spPr>
            <a:xfrm rot="1262594">
              <a:off x="5150346" y="3935907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66" name="8-конечная звезда 765"/>
            <p:cNvSpPr/>
            <p:nvPr/>
          </p:nvSpPr>
          <p:spPr>
            <a:xfrm rot="1262594">
              <a:off x="4793157" y="4007346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69" name="8-конечная звезда 768"/>
            <p:cNvSpPr/>
            <p:nvPr/>
          </p:nvSpPr>
          <p:spPr>
            <a:xfrm rot="1262594">
              <a:off x="4585684" y="4014186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70" name="8-конечная звезда 769"/>
            <p:cNvSpPr/>
            <p:nvPr/>
          </p:nvSpPr>
          <p:spPr>
            <a:xfrm rot="1262594">
              <a:off x="4657122" y="4157062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75" name="8-конечная звезда 774"/>
            <p:cNvSpPr/>
            <p:nvPr/>
          </p:nvSpPr>
          <p:spPr>
            <a:xfrm rot="1262594">
              <a:off x="4721718" y="4221660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76" name="8-конечная звезда 775"/>
            <p:cNvSpPr/>
            <p:nvPr/>
          </p:nvSpPr>
          <p:spPr>
            <a:xfrm rot="1262594">
              <a:off x="4937085" y="4008397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78" name="8-конечная звезда 777"/>
            <p:cNvSpPr/>
            <p:nvPr/>
          </p:nvSpPr>
          <p:spPr>
            <a:xfrm rot="1262594">
              <a:off x="4863014" y="4291518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79" name="8-конечная звезда 778"/>
            <p:cNvSpPr/>
            <p:nvPr/>
          </p:nvSpPr>
          <p:spPr>
            <a:xfrm rot="1262594">
              <a:off x="4720138" y="3934329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80" name="8-конечная звезда 779"/>
            <p:cNvSpPr/>
            <p:nvPr/>
          </p:nvSpPr>
          <p:spPr>
            <a:xfrm rot="1262594">
              <a:off x="4655542" y="3941168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781" name="Прямая соединительная линия 780"/>
            <p:cNvCxnSpPr>
              <a:stCxn id="780" idx="3"/>
              <a:endCxn id="779" idx="4"/>
            </p:cNvCxnSpPr>
            <p:nvPr/>
          </p:nvCxnSpPr>
          <p:spPr>
            <a:xfrm rot="5400000" flipH="1" flipV="1">
              <a:off x="4678909" y="3924049"/>
              <a:ext cx="20611" cy="6424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3" name="Прямая соединительная линия 782"/>
            <p:cNvCxnSpPr>
              <a:stCxn id="779" idx="1"/>
              <a:endCxn id="766" idx="5"/>
            </p:cNvCxnSpPr>
            <p:nvPr/>
          </p:nvCxnSpPr>
          <p:spPr>
            <a:xfrm rot="16200000" flipH="1">
              <a:off x="4755959" y="3958265"/>
              <a:ext cx="40584" cy="6160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4" name="Прямая соединительная линия 783"/>
            <p:cNvCxnSpPr>
              <a:stCxn id="766" idx="7"/>
              <a:endCxn id="776" idx="4"/>
            </p:cNvCxnSpPr>
            <p:nvPr/>
          </p:nvCxnSpPr>
          <p:spPr>
            <a:xfrm rot="16200000" flipH="1">
              <a:off x="4886184" y="3973001"/>
              <a:ext cx="4457" cy="10094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5" name="Прямая соединительная линия 784"/>
            <p:cNvCxnSpPr>
              <a:stCxn id="765" idx="7"/>
              <a:endCxn id="763" idx="1"/>
            </p:cNvCxnSpPr>
            <p:nvPr/>
          </p:nvCxnSpPr>
          <p:spPr>
            <a:xfrm rot="16200000" flipV="1">
              <a:off x="5104316" y="3858991"/>
              <a:ext cx="176588" cy="504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6" name="Прямая соединительная линия 785"/>
            <p:cNvCxnSpPr>
              <a:stCxn id="765" idx="3"/>
              <a:endCxn id="776" idx="7"/>
            </p:cNvCxnSpPr>
            <p:nvPr/>
          </p:nvCxnSpPr>
          <p:spPr>
            <a:xfrm rot="5400000">
              <a:off x="5042748" y="3914820"/>
              <a:ext cx="55626" cy="16360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7" name="Прямая соединительная линия 786"/>
            <p:cNvCxnSpPr>
              <a:stCxn id="775" idx="3"/>
              <a:endCxn id="770" idx="1"/>
            </p:cNvCxnSpPr>
            <p:nvPr/>
          </p:nvCxnSpPr>
          <p:spPr>
            <a:xfrm rot="5400000" flipH="1">
              <a:off x="4680521" y="4211349"/>
              <a:ext cx="52715" cy="3371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8" name="Прямая соединительная линия 787"/>
            <p:cNvCxnSpPr>
              <a:stCxn id="778" idx="1"/>
              <a:endCxn id="775" idx="0"/>
            </p:cNvCxnSpPr>
            <p:nvPr/>
          </p:nvCxnSpPr>
          <p:spPr>
            <a:xfrm rot="5400000" flipH="1">
              <a:off x="4791387" y="4229032"/>
              <a:ext cx="72505" cy="12136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7" name="Прямая соединительная линия 796"/>
            <p:cNvCxnSpPr>
              <a:stCxn id="743" idx="5"/>
              <a:endCxn id="775" idx="2"/>
            </p:cNvCxnSpPr>
            <p:nvPr/>
          </p:nvCxnSpPr>
          <p:spPr>
            <a:xfrm rot="16200000" flipV="1">
              <a:off x="4687254" y="4316361"/>
              <a:ext cx="101016" cy="209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8" name="Прямая соединительная линия 797"/>
            <p:cNvCxnSpPr>
              <a:stCxn id="744" idx="1"/>
              <a:endCxn id="778" idx="1"/>
            </p:cNvCxnSpPr>
            <p:nvPr/>
          </p:nvCxnSpPr>
          <p:spPr>
            <a:xfrm rot="5400000" flipH="1">
              <a:off x="4850319" y="4363972"/>
              <a:ext cx="92944" cy="1693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9" name="Прямая соединительная линия 798"/>
            <p:cNvCxnSpPr>
              <a:stCxn id="744" idx="3"/>
              <a:endCxn id="743" idx="0"/>
            </p:cNvCxnSpPr>
            <p:nvPr/>
          </p:nvCxnSpPr>
          <p:spPr>
            <a:xfrm rot="5400000" flipH="1">
              <a:off x="4820837" y="4356416"/>
              <a:ext cx="2916" cy="9465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0" name="Прямая соединительная линия 799"/>
            <p:cNvCxnSpPr>
              <a:stCxn id="769" idx="1"/>
              <a:endCxn id="770" idx="5"/>
            </p:cNvCxnSpPr>
            <p:nvPr/>
          </p:nvCxnSpPr>
          <p:spPr>
            <a:xfrm rot="16200000" flipH="1">
              <a:off x="4594749" y="4082806"/>
              <a:ext cx="100108" cy="5243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1" name="Прямая соединительная линия 800"/>
            <p:cNvCxnSpPr>
              <a:stCxn id="769" idx="7"/>
              <a:endCxn id="780" idx="4"/>
            </p:cNvCxnSpPr>
            <p:nvPr/>
          </p:nvCxnSpPr>
          <p:spPr>
            <a:xfrm rot="5400000" flipH="1" flipV="1">
              <a:off x="4605915" y="3977258"/>
              <a:ext cx="75380" cy="2627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3" name="Прямая соединительная линия 802"/>
            <p:cNvCxnSpPr>
              <a:stCxn id="763" idx="5"/>
              <a:endCxn id="762" idx="1"/>
            </p:cNvCxnSpPr>
            <p:nvPr/>
          </p:nvCxnSpPr>
          <p:spPr>
            <a:xfrm rot="16200000" flipV="1">
              <a:off x="4951939" y="3511302"/>
              <a:ext cx="242984" cy="19531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2" name="Группа 803"/>
          <p:cNvGrpSpPr/>
          <p:nvPr/>
        </p:nvGrpSpPr>
        <p:grpSpPr>
          <a:xfrm rot="454036">
            <a:off x="3942773" y="3396132"/>
            <a:ext cx="418878" cy="573235"/>
            <a:chOff x="3898064" y="3436893"/>
            <a:chExt cx="418878" cy="573235"/>
          </a:xfrm>
        </p:grpSpPr>
        <p:sp>
          <p:nvSpPr>
            <p:cNvPr id="805" name="8-конечная звезда 804"/>
            <p:cNvSpPr/>
            <p:nvPr/>
          </p:nvSpPr>
          <p:spPr>
            <a:xfrm rot="1262594">
              <a:off x="4053798" y="3840511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06" name="8-конечная звезда 805"/>
            <p:cNvSpPr/>
            <p:nvPr/>
          </p:nvSpPr>
          <p:spPr>
            <a:xfrm rot="1262594">
              <a:off x="4252142" y="3672152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14" name="8-конечная звезда 813"/>
            <p:cNvSpPr/>
            <p:nvPr/>
          </p:nvSpPr>
          <p:spPr>
            <a:xfrm rot="1262594">
              <a:off x="3898064" y="3719192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15" name="8-конечная звезда 814"/>
            <p:cNvSpPr/>
            <p:nvPr/>
          </p:nvSpPr>
          <p:spPr>
            <a:xfrm rot="1262594">
              <a:off x="4129328" y="3832601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16" name="8-конечная звезда 815"/>
            <p:cNvSpPr/>
            <p:nvPr/>
          </p:nvSpPr>
          <p:spPr>
            <a:xfrm rot="1262594">
              <a:off x="4222705" y="343689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17" name="8-конечная звезда 816"/>
            <p:cNvSpPr/>
            <p:nvPr/>
          </p:nvSpPr>
          <p:spPr>
            <a:xfrm rot="1262594">
              <a:off x="4018053" y="3557848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18" name="8-конечная звезда 817"/>
            <p:cNvSpPr/>
            <p:nvPr/>
          </p:nvSpPr>
          <p:spPr>
            <a:xfrm rot="1262594">
              <a:off x="3975458" y="377970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19" name="8-конечная звезда 818"/>
            <p:cNvSpPr/>
            <p:nvPr/>
          </p:nvSpPr>
          <p:spPr>
            <a:xfrm rot="1262594">
              <a:off x="4214245" y="3963328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820" name="Прямая соединительная линия 819"/>
            <p:cNvCxnSpPr>
              <a:stCxn id="805" idx="0"/>
              <a:endCxn id="815" idx="4"/>
            </p:cNvCxnSpPr>
            <p:nvPr/>
          </p:nvCxnSpPr>
          <p:spPr>
            <a:xfrm rot="21145964" flipV="1">
              <a:off x="4097931" y="3855587"/>
              <a:ext cx="34663" cy="1450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1" name="Прямая соединительная линия 820"/>
            <p:cNvCxnSpPr>
              <a:stCxn id="805" idx="4"/>
              <a:endCxn id="818" idx="1"/>
            </p:cNvCxnSpPr>
            <p:nvPr/>
          </p:nvCxnSpPr>
          <p:spPr>
            <a:xfrm rot="10345964">
              <a:off x="4015195" y="3828721"/>
              <a:ext cx="38393" cy="2944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2" name="Прямая соединительная линия 821"/>
            <p:cNvCxnSpPr>
              <a:stCxn id="814" idx="1"/>
              <a:endCxn id="818" idx="4"/>
            </p:cNvCxnSpPr>
            <p:nvPr/>
          </p:nvCxnSpPr>
          <p:spPr>
            <a:xfrm rot="15745964" flipH="1">
              <a:off x="3950389" y="3773471"/>
              <a:ext cx="20100" cy="3126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4" name="Прямая соединительная линия 823"/>
            <p:cNvCxnSpPr>
              <a:stCxn id="814" idx="7"/>
              <a:endCxn id="817" idx="2"/>
            </p:cNvCxnSpPr>
            <p:nvPr/>
          </p:nvCxnSpPr>
          <p:spPr>
            <a:xfrm rot="4945964" flipH="1" flipV="1">
              <a:off x="3939038" y="3628473"/>
              <a:ext cx="117356" cy="9153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5" name="Прямая соединительная линия 824"/>
            <p:cNvCxnSpPr>
              <a:stCxn id="817" idx="0"/>
              <a:endCxn id="806" idx="3"/>
            </p:cNvCxnSpPr>
            <p:nvPr/>
          </p:nvCxnSpPr>
          <p:spPr>
            <a:xfrm rot="21145964">
              <a:off x="4079166" y="3582919"/>
              <a:ext cx="166853" cy="14641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6" name="Прямая соединительная линия 825"/>
            <p:cNvCxnSpPr>
              <a:stCxn id="817" idx="0"/>
              <a:endCxn id="816" idx="3"/>
            </p:cNvCxnSpPr>
            <p:nvPr/>
          </p:nvCxnSpPr>
          <p:spPr>
            <a:xfrm rot="21145964" flipV="1">
              <a:off x="4063045" y="3485571"/>
              <a:ext cx="169192" cy="9826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39" name="Прямая соединительная линия 838"/>
            <p:cNvCxnSpPr>
              <a:stCxn id="815" idx="6"/>
              <a:endCxn id="806" idx="2"/>
            </p:cNvCxnSpPr>
            <p:nvPr/>
          </p:nvCxnSpPr>
          <p:spPr>
            <a:xfrm rot="4945964" flipH="1" flipV="1">
              <a:off x="4180141" y="3728855"/>
              <a:ext cx="85989" cy="11184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42" name="Прямая соединительная линия 841"/>
            <p:cNvCxnSpPr>
              <a:stCxn id="819" idx="5"/>
              <a:endCxn id="815" idx="0"/>
            </p:cNvCxnSpPr>
            <p:nvPr/>
          </p:nvCxnSpPr>
          <p:spPr>
            <a:xfrm rot="15745964" flipV="1">
              <a:off x="4163706" y="3908900"/>
              <a:ext cx="92701" cy="2417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43" name="Прямая соединительная линия 842"/>
            <p:cNvCxnSpPr>
              <a:stCxn id="806" idx="6"/>
              <a:endCxn id="816" idx="1"/>
            </p:cNvCxnSpPr>
            <p:nvPr/>
          </p:nvCxnSpPr>
          <p:spPr>
            <a:xfrm rot="15745964" flipV="1">
              <a:off x="4184021" y="3576072"/>
              <a:ext cx="188804" cy="1073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5" name="Группа 843"/>
          <p:cNvGrpSpPr/>
          <p:nvPr/>
        </p:nvGrpSpPr>
        <p:grpSpPr>
          <a:xfrm rot="863702">
            <a:off x="3894714" y="3192591"/>
            <a:ext cx="283138" cy="325688"/>
            <a:chOff x="3581341" y="3244782"/>
            <a:chExt cx="283138" cy="325688"/>
          </a:xfrm>
        </p:grpSpPr>
        <p:sp>
          <p:nvSpPr>
            <p:cNvPr id="845" name="8-конечная звезда 844"/>
            <p:cNvSpPr/>
            <p:nvPr/>
          </p:nvSpPr>
          <p:spPr>
            <a:xfrm rot="1262594">
              <a:off x="3810479" y="3244782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46" name="8-конечная звезда 845"/>
            <p:cNvSpPr/>
            <p:nvPr/>
          </p:nvSpPr>
          <p:spPr>
            <a:xfrm rot="1262594">
              <a:off x="3696294" y="3349536"/>
              <a:ext cx="72483" cy="72483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47" name="8-конечная звезда 846"/>
            <p:cNvSpPr/>
            <p:nvPr/>
          </p:nvSpPr>
          <p:spPr>
            <a:xfrm rot="1262594">
              <a:off x="3659939" y="3505670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48" name="8-конечная звезда 847"/>
            <p:cNvSpPr/>
            <p:nvPr/>
          </p:nvSpPr>
          <p:spPr>
            <a:xfrm rot="1262594">
              <a:off x="3671149" y="3261989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53" name="8-конечная звезда 852"/>
            <p:cNvSpPr/>
            <p:nvPr/>
          </p:nvSpPr>
          <p:spPr>
            <a:xfrm rot="1262594">
              <a:off x="3581341" y="3367035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854" name="Прямая соединительная линия 853"/>
            <p:cNvCxnSpPr>
              <a:stCxn id="848" idx="7"/>
              <a:endCxn id="845" idx="3"/>
            </p:cNvCxnSpPr>
            <p:nvPr/>
          </p:nvCxnSpPr>
          <p:spPr>
            <a:xfrm rot="15336298" flipH="1">
              <a:off x="3762348" y="3243604"/>
              <a:ext cx="21266" cy="7677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55" name="Прямая соединительная линия 854"/>
            <p:cNvCxnSpPr>
              <a:stCxn id="846" idx="5"/>
              <a:endCxn id="848" idx="2"/>
            </p:cNvCxnSpPr>
            <p:nvPr/>
          </p:nvCxnSpPr>
          <p:spPr>
            <a:xfrm rot="15336298" flipV="1">
              <a:off x="3688072" y="3329582"/>
              <a:ext cx="33590" cy="1812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56" name="Прямая соединительная линия 855"/>
            <p:cNvCxnSpPr>
              <a:stCxn id="853" idx="7"/>
              <a:endCxn id="846" idx="3"/>
            </p:cNvCxnSpPr>
            <p:nvPr/>
          </p:nvCxnSpPr>
          <p:spPr>
            <a:xfrm rot="15336298" flipH="1">
              <a:off x="3657530" y="3368000"/>
              <a:ext cx="27706" cy="5077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59" name="Прямая соединительная линия 858"/>
            <p:cNvCxnSpPr>
              <a:stCxn id="847" idx="4"/>
              <a:endCxn id="853" idx="1"/>
            </p:cNvCxnSpPr>
            <p:nvPr/>
          </p:nvCxnSpPr>
          <p:spPr>
            <a:xfrm rot="9936298">
              <a:off x="3639554" y="3426198"/>
              <a:ext cx="9886" cy="10308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6" name="Группа 864"/>
          <p:cNvGrpSpPr/>
          <p:nvPr/>
        </p:nvGrpSpPr>
        <p:grpSpPr>
          <a:xfrm rot="21433529">
            <a:off x="3657042" y="4010332"/>
            <a:ext cx="707622" cy="622149"/>
            <a:chOff x="3591204" y="4423662"/>
            <a:chExt cx="707622" cy="622149"/>
          </a:xfrm>
        </p:grpSpPr>
        <p:sp>
          <p:nvSpPr>
            <p:cNvPr id="872" name="8-конечная звезда 871"/>
            <p:cNvSpPr/>
            <p:nvPr/>
          </p:nvSpPr>
          <p:spPr>
            <a:xfrm rot="1262594">
              <a:off x="3946300" y="4423662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74" name="8-конечная звезда 873"/>
            <p:cNvSpPr/>
            <p:nvPr/>
          </p:nvSpPr>
          <p:spPr>
            <a:xfrm rot="1262594">
              <a:off x="4091407" y="4572050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75" name="8-конечная звезда 874"/>
            <p:cNvSpPr/>
            <p:nvPr/>
          </p:nvSpPr>
          <p:spPr>
            <a:xfrm rot="1262594">
              <a:off x="3936952" y="457990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76" name="8-конечная звезда 875"/>
            <p:cNvSpPr/>
            <p:nvPr/>
          </p:nvSpPr>
          <p:spPr>
            <a:xfrm rot="1262594">
              <a:off x="3802532" y="4629571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77" name="8-конечная звезда 876"/>
            <p:cNvSpPr/>
            <p:nvPr/>
          </p:nvSpPr>
          <p:spPr>
            <a:xfrm rot="1262594">
              <a:off x="4094144" y="4499531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79" name="8-конечная звезда 878"/>
            <p:cNvSpPr/>
            <p:nvPr/>
          </p:nvSpPr>
          <p:spPr>
            <a:xfrm rot="1262594">
              <a:off x="4252026" y="4448001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80" name="8-конечная звезда 879"/>
            <p:cNvSpPr/>
            <p:nvPr/>
          </p:nvSpPr>
          <p:spPr>
            <a:xfrm rot="1262594">
              <a:off x="4069939" y="4999011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81" name="8-конечная звезда 880"/>
            <p:cNvSpPr/>
            <p:nvPr/>
          </p:nvSpPr>
          <p:spPr>
            <a:xfrm rot="1262594">
              <a:off x="3949916" y="4778630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82" name="8-конечная звезда 881"/>
            <p:cNvSpPr/>
            <p:nvPr/>
          </p:nvSpPr>
          <p:spPr>
            <a:xfrm rot="1262594">
              <a:off x="3808725" y="4485700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83" name="8-конечная звезда 882"/>
            <p:cNvSpPr/>
            <p:nvPr/>
          </p:nvSpPr>
          <p:spPr>
            <a:xfrm rot="1262594">
              <a:off x="3591204" y="4546681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84" name="8-конечная звезда 883"/>
            <p:cNvSpPr/>
            <p:nvPr/>
          </p:nvSpPr>
          <p:spPr>
            <a:xfrm rot="1262594">
              <a:off x="4001682" y="4923618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85" name="8-конечная звезда 884"/>
            <p:cNvSpPr/>
            <p:nvPr/>
          </p:nvSpPr>
          <p:spPr>
            <a:xfrm rot="1262594">
              <a:off x="3665657" y="4478203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886" name="Прямая соединительная линия 885"/>
            <p:cNvCxnSpPr>
              <a:stCxn id="882" idx="3"/>
              <a:endCxn id="885" idx="0"/>
            </p:cNvCxnSpPr>
            <p:nvPr/>
          </p:nvCxnSpPr>
          <p:spPr>
            <a:xfrm rot="5566471" flipH="1">
              <a:off x="3756065" y="4461211"/>
              <a:ext cx="6027" cy="10373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87" name="Прямая соединительная линия 886"/>
            <p:cNvCxnSpPr>
              <a:stCxn id="882" idx="7"/>
              <a:endCxn id="872" idx="3"/>
            </p:cNvCxnSpPr>
            <p:nvPr/>
          </p:nvCxnSpPr>
          <p:spPr>
            <a:xfrm rot="5566471" flipH="1" flipV="1">
              <a:off x="3883816" y="4437409"/>
              <a:ext cx="34971" cy="9399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88" name="Прямая соединительная линия 887"/>
            <p:cNvCxnSpPr>
              <a:stCxn id="872" idx="0"/>
              <a:endCxn id="877" idx="5"/>
            </p:cNvCxnSpPr>
            <p:nvPr/>
          </p:nvCxnSpPr>
          <p:spPr>
            <a:xfrm rot="166471">
              <a:off x="4008179" y="4470115"/>
              <a:ext cx="100625" cy="2901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89" name="Прямая соединительная линия 888"/>
            <p:cNvCxnSpPr>
              <a:stCxn id="883" idx="0"/>
              <a:endCxn id="882" idx="2"/>
            </p:cNvCxnSpPr>
            <p:nvPr/>
          </p:nvCxnSpPr>
          <p:spPr>
            <a:xfrm rot="166471" flipV="1">
              <a:off x="3637705" y="4526435"/>
              <a:ext cx="184758" cy="5655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90" name="Прямая соединительная линия 889"/>
            <p:cNvCxnSpPr>
              <a:stCxn id="876" idx="3"/>
              <a:endCxn id="883" idx="0"/>
            </p:cNvCxnSpPr>
            <p:nvPr/>
          </p:nvCxnSpPr>
          <p:spPr>
            <a:xfrm rot="5566471" flipH="1">
              <a:off x="3680253" y="4536746"/>
              <a:ext cx="80795" cy="17252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91" name="Прямая соединительная линия 890"/>
            <p:cNvCxnSpPr>
              <a:stCxn id="877" idx="6"/>
              <a:endCxn id="879" idx="3"/>
            </p:cNvCxnSpPr>
            <p:nvPr/>
          </p:nvCxnSpPr>
          <p:spPr>
            <a:xfrm rot="5566471" flipH="1" flipV="1">
              <a:off x="4176810" y="4427513"/>
              <a:ext cx="26366" cy="12696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92" name="Прямая соединительная линия 891"/>
            <p:cNvCxnSpPr>
              <a:stCxn id="876" idx="7"/>
              <a:endCxn id="875" idx="3"/>
            </p:cNvCxnSpPr>
            <p:nvPr/>
          </p:nvCxnSpPr>
          <p:spPr>
            <a:xfrm rot="5566471" flipH="1" flipV="1">
              <a:off x="3880829" y="4589923"/>
              <a:ext cx="31826" cy="8362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93" name="Прямая соединительная линия 892"/>
            <p:cNvCxnSpPr>
              <a:stCxn id="881" idx="5"/>
              <a:endCxn id="875" idx="1"/>
            </p:cNvCxnSpPr>
            <p:nvPr/>
          </p:nvCxnSpPr>
          <p:spPr>
            <a:xfrm rot="5566471" flipH="1" flipV="1">
              <a:off x="3894650" y="4704174"/>
              <a:ext cx="149432" cy="387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94" name="Прямая соединительная линия 893"/>
            <p:cNvCxnSpPr>
              <a:stCxn id="874" idx="7"/>
              <a:endCxn id="879" idx="3"/>
            </p:cNvCxnSpPr>
            <p:nvPr/>
          </p:nvCxnSpPr>
          <p:spPr>
            <a:xfrm rot="5566471" flipH="1" flipV="1">
              <a:off x="4142348" y="4481673"/>
              <a:ext cx="112428" cy="10564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95" name="Прямая соединительная линия 894"/>
            <p:cNvCxnSpPr>
              <a:stCxn id="884" idx="5"/>
              <a:endCxn id="881" idx="1"/>
            </p:cNvCxnSpPr>
            <p:nvPr/>
          </p:nvCxnSpPr>
          <p:spPr>
            <a:xfrm rot="16366471" flipV="1">
              <a:off x="3948459" y="4856148"/>
              <a:ext cx="100411" cy="3659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96" name="Прямая соединительная линия 895"/>
            <p:cNvCxnSpPr>
              <a:stCxn id="884" idx="0"/>
              <a:endCxn id="880" idx="5"/>
            </p:cNvCxnSpPr>
            <p:nvPr/>
          </p:nvCxnSpPr>
          <p:spPr>
            <a:xfrm rot="166471">
              <a:off x="4042302" y="4953980"/>
              <a:ext cx="42675" cy="4604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97" name="Прямая соединительная линия 896"/>
            <p:cNvCxnSpPr>
              <a:stCxn id="875" idx="7"/>
              <a:endCxn id="874" idx="3"/>
            </p:cNvCxnSpPr>
            <p:nvPr/>
          </p:nvCxnSpPr>
          <p:spPr>
            <a:xfrm rot="16366471" flipH="1">
              <a:off x="4036695" y="4550145"/>
              <a:ext cx="8969" cy="10566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7" name="Группа 897"/>
          <p:cNvGrpSpPr/>
          <p:nvPr/>
        </p:nvGrpSpPr>
        <p:grpSpPr>
          <a:xfrm rot="20868841">
            <a:off x="4169768" y="4203281"/>
            <a:ext cx="364793" cy="303543"/>
            <a:chOff x="4320396" y="4640299"/>
            <a:chExt cx="364793" cy="303543"/>
          </a:xfrm>
        </p:grpSpPr>
        <p:sp>
          <p:nvSpPr>
            <p:cNvPr id="899" name="8-конечная звезда 898"/>
            <p:cNvSpPr/>
            <p:nvPr/>
          </p:nvSpPr>
          <p:spPr>
            <a:xfrm rot="1262594">
              <a:off x="4517547" y="4740786"/>
              <a:ext cx="82800" cy="82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900" name="8-конечная звезда 899"/>
            <p:cNvSpPr/>
            <p:nvPr/>
          </p:nvSpPr>
          <p:spPr>
            <a:xfrm rot="1262594">
              <a:off x="4454500" y="4871359"/>
              <a:ext cx="72483" cy="72483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901" name="8-конечная звезда 900"/>
            <p:cNvSpPr/>
            <p:nvPr/>
          </p:nvSpPr>
          <p:spPr>
            <a:xfrm rot="1262594">
              <a:off x="4422696" y="4640299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902" name="8-конечная звезда 901"/>
            <p:cNvSpPr/>
            <p:nvPr/>
          </p:nvSpPr>
          <p:spPr>
            <a:xfrm rot="1262594">
              <a:off x="4320396" y="4727622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903" name="8-конечная звезда 902"/>
            <p:cNvSpPr/>
            <p:nvPr/>
          </p:nvSpPr>
          <p:spPr>
            <a:xfrm rot="1262594">
              <a:off x="4435966" y="4793163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904" name="8-конечная звезда 903"/>
            <p:cNvSpPr/>
            <p:nvPr/>
          </p:nvSpPr>
          <p:spPr>
            <a:xfrm rot="1262594">
              <a:off x="4379104" y="4868544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905" name="8-конечная звезда 904"/>
            <p:cNvSpPr/>
            <p:nvPr/>
          </p:nvSpPr>
          <p:spPr>
            <a:xfrm rot="1262594">
              <a:off x="4638389" y="4862034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906" name="Прямая соединительная линия 905"/>
            <p:cNvCxnSpPr>
              <a:stCxn id="904" idx="0"/>
              <a:endCxn id="903" idx="1"/>
            </p:cNvCxnSpPr>
            <p:nvPr/>
          </p:nvCxnSpPr>
          <p:spPr>
            <a:xfrm rot="731159" flipV="1">
              <a:off x="4431431" y="4833949"/>
              <a:ext cx="30350" cy="7039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07" name="Прямая соединительная линия 906"/>
            <p:cNvCxnSpPr>
              <a:stCxn id="904" idx="0"/>
              <a:endCxn id="900" idx="7"/>
            </p:cNvCxnSpPr>
            <p:nvPr/>
          </p:nvCxnSpPr>
          <p:spPr>
            <a:xfrm rot="731159" flipV="1">
              <a:off x="4426252" y="4882464"/>
              <a:ext cx="95700" cy="2830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08" name="Прямая соединительная линия 907"/>
            <p:cNvCxnSpPr>
              <a:stCxn id="905" idx="3"/>
              <a:endCxn id="900" idx="7"/>
            </p:cNvCxnSpPr>
            <p:nvPr/>
          </p:nvCxnSpPr>
          <p:spPr>
            <a:xfrm rot="6131159">
              <a:off x="4570835" y="4836733"/>
              <a:ext cx="22596" cy="11435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09" name="Прямая соединительная линия 908"/>
            <p:cNvCxnSpPr>
              <a:stCxn id="904" idx="5"/>
              <a:endCxn id="902" idx="1"/>
            </p:cNvCxnSpPr>
            <p:nvPr/>
          </p:nvCxnSpPr>
          <p:spPr>
            <a:xfrm rot="16931159" flipV="1">
              <a:off x="4329369" y="4791718"/>
              <a:ext cx="87563" cy="5952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10" name="Прямая соединительная линия 909"/>
            <p:cNvCxnSpPr>
              <a:stCxn id="902" idx="6"/>
              <a:endCxn id="901" idx="4"/>
            </p:cNvCxnSpPr>
            <p:nvPr/>
          </p:nvCxnSpPr>
          <p:spPr>
            <a:xfrm rot="6131159" flipH="1" flipV="1">
              <a:off x="4344512" y="4664822"/>
              <a:ext cx="87431" cy="5483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11" name="Прямая соединительная линия 910"/>
            <p:cNvCxnSpPr>
              <a:stCxn id="899" idx="5"/>
              <a:endCxn id="901" idx="1"/>
            </p:cNvCxnSpPr>
            <p:nvPr/>
          </p:nvCxnSpPr>
          <p:spPr>
            <a:xfrm rot="16931159" flipV="1">
              <a:off x="4479035" y="4666168"/>
              <a:ext cx="39667" cy="9710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12" name="Прямая соединительная линия 911"/>
            <p:cNvCxnSpPr>
              <a:stCxn id="905" idx="5"/>
              <a:endCxn id="899" idx="0"/>
            </p:cNvCxnSpPr>
            <p:nvPr/>
          </p:nvCxnSpPr>
          <p:spPr>
            <a:xfrm rot="16931159" flipV="1">
              <a:off x="4597966" y="4796745"/>
              <a:ext cx="53943" cy="6761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9" name="Группа 912"/>
          <p:cNvGrpSpPr/>
          <p:nvPr/>
        </p:nvGrpSpPr>
        <p:grpSpPr>
          <a:xfrm rot="21163619">
            <a:off x="4223693" y="4099681"/>
            <a:ext cx="993512" cy="887928"/>
            <a:chOff x="4435965" y="4516219"/>
            <a:chExt cx="993512" cy="887928"/>
          </a:xfrm>
        </p:grpSpPr>
        <p:sp>
          <p:nvSpPr>
            <p:cNvPr id="914" name="8-конечная звезда 913"/>
            <p:cNvSpPr/>
            <p:nvPr/>
          </p:nvSpPr>
          <p:spPr>
            <a:xfrm rot="1262594">
              <a:off x="5165705" y="4806709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915" name="8-конечная звезда 914"/>
            <p:cNvSpPr/>
            <p:nvPr/>
          </p:nvSpPr>
          <p:spPr>
            <a:xfrm rot="1262594">
              <a:off x="5280300" y="5037389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916" name="8-конечная звезда 915"/>
            <p:cNvSpPr/>
            <p:nvPr/>
          </p:nvSpPr>
          <p:spPr>
            <a:xfrm rot="1262594">
              <a:off x="4651332" y="522284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917" name="8-конечная звезда 916"/>
            <p:cNvSpPr/>
            <p:nvPr/>
          </p:nvSpPr>
          <p:spPr>
            <a:xfrm rot="1262594">
              <a:off x="4783129" y="4979042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918" name="8-конечная звезда 917"/>
            <p:cNvSpPr/>
            <p:nvPr/>
          </p:nvSpPr>
          <p:spPr>
            <a:xfrm rot="1262594">
              <a:off x="4986676" y="5077037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919" name="8-конечная звезда 918"/>
            <p:cNvSpPr/>
            <p:nvPr/>
          </p:nvSpPr>
          <p:spPr>
            <a:xfrm rot="1262594">
              <a:off x="4794208" y="4794216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920" name="8-конечная звезда 919"/>
            <p:cNvSpPr/>
            <p:nvPr/>
          </p:nvSpPr>
          <p:spPr>
            <a:xfrm rot="1262594">
              <a:off x="4849671" y="4633634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921" name="8-конечная звезда 920"/>
            <p:cNvSpPr/>
            <p:nvPr/>
          </p:nvSpPr>
          <p:spPr>
            <a:xfrm rot="1262594">
              <a:off x="5058250" y="4516219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922" name="8-конечная звезда 921"/>
            <p:cNvSpPr/>
            <p:nvPr/>
          </p:nvSpPr>
          <p:spPr>
            <a:xfrm rot="1262594">
              <a:off x="5117889" y="4661680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923" name="8-конечная звезда 922"/>
            <p:cNvSpPr/>
            <p:nvPr/>
          </p:nvSpPr>
          <p:spPr>
            <a:xfrm rot="1262594">
              <a:off x="4951211" y="4790628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924" name="8-конечная звезда 923"/>
            <p:cNvSpPr/>
            <p:nvPr/>
          </p:nvSpPr>
          <p:spPr>
            <a:xfrm rot="1262594">
              <a:off x="5083894" y="4879579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925" name="8-конечная звезда 924"/>
            <p:cNvSpPr/>
            <p:nvPr/>
          </p:nvSpPr>
          <p:spPr>
            <a:xfrm rot="1262594">
              <a:off x="5133713" y="5101992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926" name="8-конечная звезда 925"/>
            <p:cNvSpPr/>
            <p:nvPr/>
          </p:nvSpPr>
          <p:spPr>
            <a:xfrm rot="1262594">
              <a:off x="4435965" y="5221792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927" name="8-конечная звезда 926"/>
            <p:cNvSpPr/>
            <p:nvPr/>
          </p:nvSpPr>
          <p:spPr>
            <a:xfrm rot="1262594">
              <a:off x="5382677" y="5357347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928" name="8-конечная звезда 927"/>
            <p:cNvSpPr/>
            <p:nvPr/>
          </p:nvSpPr>
          <p:spPr>
            <a:xfrm rot="1262594">
              <a:off x="5198708" y="4541675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929" name="8-конечная звезда 928"/>
            <p:cNvSpPr/>
            <p:nvPr/>
          </p:nvSpPr>
          <p:spPr>
            <a:xfrm rot="1262594">
              <a:off x="5118800" y="4603493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930" name="8-конечная звезда 929"/>
            <p:cNvSpPr/>
            <p:nvPr/>
          </p:nvSpPr>
          <p:spPr>
            <a:xfrm rot="1262594">
              <a:off x="4793156" y="5221792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931" name="Прямая соединительная линия 930"/>
            <p:cNvCxnSpPr>
              <a:stCxn id="924" idx="4"/>
              <a:endCxn id="923" idx="0"/>
            </p:cNvCxnSpPr>
            <p:nvPr/>
          </p:nvCxnSpPr>
          <p:spPr>
            <a:xfrm rot="11236381">
              <a:off x="4999338" y="4832812"/>
              <a:ext cx="90428" cy="5858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32" name="Прямая соединительная линия 931"/>
            <p:cNvCxnSpPr>
              <a:stCxn id="926" idx="0"/>
              <a:endCxn id="916" idx="3"/>
            </p:cNvCxnSpPr>
            <p:nvPr/>
          </p:nvCxnSpPr>
          <p:spPr>
            <a:xfrm>
              <a:off x="4481204" y="5253594"/>
              <a:ext cx="172454" cy="721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33" name="Прямая соединительная линия 932"/>
            <p:cNvCxnSpPr>
              <a:stCxn id="916" idx="7"/>
              <a:endCxn id="930" idx="3"/>
            </p:cNvCxnSpPr>
            <p:nvPr/>
          </p:nvCxnSpPr>
          <p:spPr>
            <a:xfrm rot="16200000" flipH="1">
              <a:off x="4741182" y="5200703"/>
              <a:ext cx="15813" cy="9216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34" name="Прямая соединительная линия 933"/>
            <p:cNvCxnSpPr>
              <a:stCxn id="930" idx="6"/>
              <a:endCxn id="917" idx="1"/>
            </p:cNvCxnSpPr>
            <p:nvPr/>
          </p:nvCxnSpPr>
          <p:spPr>
            <a:xfrm rot="16636381" flipV="1">
              <a:off x="4727727" y="5112925"/>
              <a:ext cx="190597" cy="2822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35" name="Прямая соединительная линия 934"/>
            <p:cNvCxnSpPr>
              <a:stCxn id="917" idx="0"/>
              <a:endCxn id="918" idx="4"/>
            </p:cNvCxnSpPr>
            <p:nvPr/>
          </p:nvCxnSpPr>
          <p:spPr>
            <a:xfrm rot="436381">
              <a:off x="4830969" y="5025748"/>
              <a:ext cx="161867" cy="5858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36" name="Прямая соединительная линия 935"/>
            <p:cNvCxnSpPr>
              <a:stCxn id="925" idx="4"/>
              <a:endCxn id="918" idx="6"/>
            </p:cNvCxnSpPr>
            <p:nvPr/>
          </p:nvCxnSpPr>
          <p:spPr>
            <a:xfrm rot="11236381">
              <a:off x="5021263" y="5086102"/>
              <a:ext cx="116361" cy="2593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37" name="Прямая соединительная линия 936"/>
            <p:cNvCxnSpPr>
              <a:stCxn id="927" idx="4"/>
              <a:endCxn id="925" idx="0"/>
            </p:cNvCxnSpPr>
            <p:nvPr/>
          </p:nvCxnSpPr>
          <p:spPr>
            <a:xfrm rot="11236381">
              <a:off x="5171921" y="5152181"/>
              <a:ext cx="226311" cy="20667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38" name="Прямая соединительная линия 937"/>
            <p:cNvCxnSpPr>
              <a:stCxn id="923" idx="6"/>
              <a:endCxn id="922" idx="4"/>
            </p:cNvCxnSpPr>
            <p:nvPr/>
          </p:nvCxnSpPr>
          <p:spPr>
            <a:xfrm rot="5836381" flipH="1" flipV="1">
              <a:off x="4989190" y="4677527"/>
              <a:ext cx="129215" cy="11636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39" name="Прямая соединительная линия 938"/>
            <p:cNvCxnSpPr>
              <a:stCxn id="914" idx="5"/>
              <a:endCxn id="922" idx="1"/>
            </p:cNvCxnSpPr>
            <p:nvPr/>
          </p:nvCxnSpPr>
          <p:spPr>
            <a:xfrm rot="16636381" flipV="1">
              <a:off x="5124557" y="4740910"/>
              <a:ext cx="91689" cy="4103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40" name="Прямая соединительная линия 939"/>
            <p:cNvCxnSpPr>
              <a:stCxn id="924" idx="7"/>
              <a:endCxn id="914" idx="2"/>
            </p:cNvCxnSpPr>
            <p:nvPr/>
          </p:nvCxnSpPr>
          <p:spPr>
            <a:xfrm rot="5836381" flipH="1" flipV="1">
              <a:off x="5144770" y="4858898"/>
              <a:ext cx="32500" cy="4716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41" name="Прямая соединительная линия 940"/>
            <p:cNvCxnSpPr>
              <a:stCxn id="924" idx="0"/>
              <a:endCxn id="915" idx="4"/>
            </p:cNvCxnSpPr>
            <p:nvPr/>
          </p:nvCxnSpPr>
          <p:spPr>
            <a:xfrm rot="436381">
              <a:off x="5127702" y="4926113"/>
              <a:ext cx="163151" cy="12220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42" name="Прямая соединительная линия 941"/>
            <p:cNvCxnSpPr>
              <a:stCxn id="919" idx="5"/>
              <a:endCxn id="920" idx="2"/>
            </p:cNvCxnSpPr>
            <p:nvPr/>
          </p:nvCxnSpPr>
          <p:spPr>
            <a:xfrm rot="5836381" flipH="1" flipV="1">
              <a:off x="4780111" y="4720058"/>
              <a:ext cx="116999" cy="4226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43" name="Прямая соединительная линия 942"/>
            <p:cNvCxnSpPr>
              <a:stCxn id="919" idx="7"/>
              <a:endCxn id="923" idx="3"/>
            </p:cNvCxnSpPr>
            <p:nvPr/>
          </p:nvCxnSpPr>
          <p:spPr>
            <a:xfrm rot="16636381" flipH="1">
              <a:off x="4897427" y="4764866"/>
              <a:ext cx="4563" cy="10911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44" name="Прямая соединительная линия 943"/>
            <p:cNvCxnSpPr>
              <a:stCxn id="917" idx="7"/>
              <a:endCxn id="923" idx="3"/>
            </p:cNvCxnSpPr>
            <p:nvPr/>
          </p:nvCxnSpPr>
          <p:spPr>
            <a:xfrm rot="5836381" flipH="1" flipV="1">
              <a:off x="4804080" y="4863486"/>
              <a:ext cx="180179" cy="9670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45" name="Прямая соединительная линия 944"/>
            <p:cNvCxnSpPr>
              <a:stCxn id="918" idx="6"/>
              <a:endCxn id="924" idx="3"/>
            </p:cNvCxnSpPr>
            <p:nvPr/>
          </p:nvCxnSpPr>
          <p:spPr>
            <a:xfrm rot="5836381" flipH="1" flipV="1">
              <a:off x="4970817" y="4977229"/>
              <a:ext cx="167954" cy="4192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46" name="Прямая соединительная линия 945"/>
            <p:cNvCxnSpPr>
              <a:stCxn id="929" idx="2"/>
              <a:endCxn id="920" idx="0"/>
            </p:cNvCxnSpPr>
            <p:nvPr/>
          </p:nvCxnSpPr>
          <p:spPr>
            <a:xfrm rot="5836381">
              <a:off x="4992443" y="4545867"/>
              <a:ext cx="50785" cy="22732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47" name="Прямая соединительная линия 946"/>
            <p:cNvCxnSpPr>
              <a:stCxn id="920" idx="7"/>
              <a:endCxn id="921" idx="3"/>
            </p:cNvCxnSpPr>
            <p:nvPr/>
          </p:nvCxnSpPr>
          <p:spPr>
            <a:xfrm rot="5836381" flipH="1" flipV="1">
              <a:off x="4923522" y="4528997"/>
              <a:ext cx="114878" cy="14586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48" name="Прямая соединительная линия 947"/>
            <p:cNvCxnSpPr>
              <a:stCxn id="928" idx="4"/>
              <a:endCxn id="921" idx="0"/>
            </p:cNvCxnSpPr>
            <p:nvPr/>
          </p:nvCxnSpPr>
          <p:spPr>
            <a:xfrm rot="11236381" flipV="1">
              <a:off x="5110574" y="4550973"/>
              <a:ext cx="89572" cy="764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49" name="Прямая соединительная линия 948"/>
            <p:cNvCxnSpPr>
              <a:stCxn id="929" idx="7"/>
              <a:endCxn id="928" idx="2"/>
            </p:cNvCxnSpPr>
            <p:nvPr/>
          </p:nvCxnSpPr>
          <p:spPr>
            <a:xfrm rot="5836381" flipH="1" flipV="1">
              <a:off x="5170356" y="4579226"/>
              <a:ext cx="36579" cy="4585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963" name="TextBox 962"/>
          <p:cNvSpPr txBox="1"/>
          <p:nvPr/>
        </p:nvSpPr>
        <p:spPr>
          <a:xfrm rot="20427836">
            <a:off x="4312786" y="3767192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ДРАКОН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1031" name="TextBox 1030"/>
          <p:cNvSpPr txBox="1"/>
          <p:nvPr/>
        </p:nvSpPr>
        <p:spPr>
          <a:xfrm rot="1676119">
            <a:off x="4036762" y="4150987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ЛІРА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1032" name="TextBox 1031"/>
          <p:cNvSpPr txBox="1"/>
          <p:nvPr/>
        </p:nvSpPr>
        <p:spPr>
          <a:xfrm rot="20597836">
            <a:off x="3511146" y="4247261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ЛЕБІДЬ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1033" name="TextBox 1032"/>
          <p:cNvSpPr txBox="1"/>
          <p:nvPr/>
        </p:nvSpPr>
        <p:spPr>
          <a:xfrm>
            <a:off x="4464951" y="4673094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ГЕРКУЛЕС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1034" name="TextBox 1033"/>
          <p:cNvSpPr txBox="1"/>
          <p:nvPr/>
        </p:nvSpPr>
        <p:spPr>
          <a:xfrm rot="19798960">
            <a:off x="3853515" y="3247022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КАССІОПЕЯ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1035" name="TextBox 1034"/>
          <p:cNvSpPr txBox="1"/>
          <p:nvPr/>
        </p:nvSpPr>
        <p:spPr>
          <a:xfrm rot="878061">
            <a:off x="3725907" y="3795529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ЦЕФЕЙ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grpSp>
        <p:nvGrpSpPr>
          <p:cNvPr id="31" name="Группа 1035"/>
          <p:cNvGrpSpPr/>
          <p:nvPr/>
        </p:nvGrpSpPr>
        <p:grpSpPr>
          <a:xfrm rot="1746363">
            <a:off x="5125341" y="4240078"/>
            <a:ext cx="205893" cy="255656"/>
            <a:chOff x="5649885" y="4479091"/>
            <a:chExt cx="205893" cy="255656"/>
          </a:xfrm>
        </p:grpSpPr>
        <p:sp>
          <p:nvSpPr>
            <p:cNvPr id="1037" name="8-конечная звезда 1036"/>
            <p:cNvSpPr/>
            <p:nvPr/>
          </p:nvSpPr>
          <p:spPr>
            <a:xfrm rot="1262594">
              <a:off x="5790978" y="4634851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38" name="8-конечная звезда 1037"/>
            <p:cNvSpPr/>
            <p:nvPr/>
          </p:nvSpPr>
          <p:spPr>
            <a:xfrm rot="1262594">
              <a:off x="5739275" y="4680747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39" name="8-конечная звезда 1038"/>
            <p:cNvSpPr/>
            <p:nvPr/>
          </p:nvSpPr>
          <p:spPr>
            <a:xfrm rot="1262594">
              <a:off x="5791618" y="4509978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40" name="8-конечная звезда 1039"/>
            <p:cNvSpPr/>
            <p:nvPr/>
          </p:nvSpPr>
          <p:spPr>
            <a:xfrm rot="1262594">
              <a:off x="5691637" y="4479091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42" name="8-конечная звезда 1041"/>
            <p:cNvSpPr/>
            <p:nvPr/>
          </p:nvSpPr>
          <p:spPr>
            <a:xfrm rot="1262594">
              <a:off x="5649885" y="4665368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044" name="Прямая соединительная линия 1043"/>
            <p:cNvCxnSpPr>
              <a:stCxn id="1038" idx="3"/>
              <a:endCxn id="1042" idx="0"/>
            </p:cNvCxnSpPr>
            <p:nvPr/>
          </p:nvCxnSpPr>
          <p:spPr>
            <a:xfrm rot="9053637">
              <a:off x="5700633" y="4684088"/>
              <a:ext cx="31981" cy="4525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45" name="Прямая соединительная линия 1044"/>
            <p:cNvCxnSpPr>
              <a:stCxn id="1039" idx="5"/>
              <a:endCxn id="1040" idx="0"/>
            </p:cNvCxnSpPr>
            <p:nvPr/>
          </p:nvCxnSpPr>
          <p:spPr>
            <a:xfrm rot="19853637" flipH="1" flipV="1">
              <a:off x="5739023" y="4490630"/>
              <a:ext cx="63005" cy="3949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46" name="Прямая соединительная линия 1045"/>
            <p:cNvCxnSpPr>
              <a:stCxn id="1037" idx="6"/>
              <a:endCxn id="1039" idx="1"/>
            </p:cNvCxnSpPr>
            <p:nvPr/>
          </p:nvCxnSpPr>
          <p:spPr>
            <a:xfrm rot="19853637" flipV="1">
              <a:off x="5816340" y="4565090"/>
              <a:ext cx="31913" cy="6848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47" name="Прямая соединительная линия 1046"/>
            <p:cNvCxnSpPr>
              <a:stCxn id="1038" idx="0"/>
              <a:endCxn id="1037" idx="2"/>
            </p:cNvCxnSpPr>
            <p:nvPr/>
          </p:nvCxnSpPr>
          <p:spPr>
            <a:xfrm rot="3653637" flipH="1" flipV="1">
              <a:off x="5797822" y="4693758"/>
              <a:ext cx="7572" cy="2741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32" name="Группа 1047"/>
          <p:cNvGrpSpPr/>
          <p:nvPr/>
        </p:nvGrpSpPr>
        <p:grpSpPr>
          <a:xfrm>
            <a:off x="5075546" y="3879550"/>
            <a:ext cx="785174" cy="543266"/>
            <a:chOff x="5507009" y="4000504"/>
            <a:chExt cx="785174" cy="543266"/>
          </a:xfrm>
        </p:grpSpPr>
        <p:sp>
          <p:nvSpPr>
            <p:cNvPr id="1049" name="8-конечная звезда 1048"/>
            <p:cNvSpPr/>
            <p:nvPr/>
          </p:nvSpPr>
          <p:spPr>
            <a:xfrm rot="1262594">
              <a:off x="6081349" y="4500570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50" name="8-конечная звезда 1049"/>
            <p:cNvSpPr/>
            <p:nvPr/>
          </p:nvSpPr>
          <p:spPr>
            <a:xfrm rot="1262594">
              <a:off x="6227383" y="4130931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51" name="8-конечная звезда 1050"/>
            <p:cNvSpPr/>
            <p:nvPr/>
          </p:nvSpPr>
          <p:spPr>
            <a:xfrm rot="1262594">
              <a:off x="6155945" y="4273807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52" name="8-конечная звезда 1051"/>
            <p:cNvSpPr/>
            <p:nvPr/>
          </p:nvSpPr>
          <p:spPr>
            <a:xfrm rot="1262594">
              <a:off x="5727386" y="4272229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53" name="8-конечная звезда 1052"/>
            <p:cNvSpPr/>
            <p:nvPr/>
          </p:nvSpPr>
          <p:spPr>
            <a:xfrm rot="1262594">
              <a:off x="5651465" y="4151274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54" name="8-конечная звезда 1053"/>
            <p:cNvSpPr/>
            <p:nvPr/>
          </p:nvSpPr>
          <p:spPr>
            <a:xfrm rot="1262594">
              <a:off x="5798824" y="4057915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55" name="8-конечная звезда 1054"/>
            <p:cNvSpPr/>
            <p:nvPr/>
          </p:nvSpPr>
          <p:spPr>
            <a:xfrm rot="1262594">
              <a:off x="5868614" y="4202439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56" name="8-конечная звезда 1055"/>
            <p:cNvSpPr/>
            <p:nvPr/>
          </p:nvSpPr>
          <p:spPr>
            <a:xfrm rot="1262594">
              <a:off x="5941700" y="4294151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57" name="8-конечная звезда 1056"/>
            <p:cNvSpPr/>
            <p:nvPr/>
          </p:nvSpPr>
          <p:spPr>
            <a:xfrm rot="1262594">
              <a:off x="5507009" y="4143380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58" name="8-конечная звезда 1057"/>
            <p:cNvSpPr/>
            <p:nvPr/>
          </p:nvSpPr>
          <p:spPr>
            <a:xfrm rot="1262594">
              <a:off x="5507009" y="4056336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59" name="8-конечная звезда 1058"/>
            <p:cNvSpPr/>
            <p:nvPr/>
          </p:nvSpPr>
          <p:spPr>
            <a:xfrm rot="1262594">
              <a:off x="5649885" y="4000504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062" name="Прямая соединительная линия 1061"/>
            <p:cNvCxnSpPr>
              <a:stCxn id="1054" idx="5"/>
              <a:endCxn id="1059" idx="0"/>
            </p:cNvCxnSpPr>
            <p:nvPr/>
          </p:nvCxnSpPr>
          <p:spPr>
            <a:xfrm rot="16200000" flipV="1">
              <a:off x="5738063" y="3983442"/>
              <a:ext cx="30381" cy="12321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64" name="Прямая соединительная линия 1063"/>
            <p:cNvCxnSpPr>
              <a:stCxn id="1053" idx="6"/>
              <a:endCxn id="1054" idx="3"/>
            </p:cNvCxnSpPr>
            <p:nvPr/>
          </p:nvCxnSpPr>
          <p:spPr>
            <a:xfrm rot="5400000" flipH="1" flipV="1">
              <a:off x="5716057" y="4067982"/>
              <a:ext cx="57197" cy="11299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65" name="Прямая соединительная линия 1064"/>
            <p:cNvCxnSpPr>
              <a:stCxn id="1055" idx="5"/>
              <a:endCxn id="1054" idx="1"/>
            </p:cNvCxnSpPr>
            <p:nvPr/>
          </p:nvCxnSpPr>
          <p:spPr>
            <a:xfrm rot="16200000" flipV="1">
              <a:off x="5813131" y="4133245"/>
              <a:ext cx="95176" cy="4786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66" name="Прямая соединительная линия 1065"/>
            <p:cNvCxnSpPr>
              <a:stCxn id="1052" idx="4"/>
              <a:endCxn id="1053" idx="1"/>
            </p:cNvCxnSpPr>
            <p:nvPr/>
          </p:nvCxnSpPr>
          <p:spPr>
            <a:xfrm rot="10800000">
              <a:off x="5689429" y="4202948"/>
              <a:ext cx="39759" cy="8658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67" name="Прямая соединительная линия 1066"/>
            <p:cNvCxnSpPr>
              <a:stCxn id="1052" idx="0"/>
              <a:endCxn id="1056" idx="3"/>
            </p:cNvCxnSpPr>
            <p:nvPr/>
          </p:nvCxnSpPr>
          <p:spPr>
            <a:xfrm>
              <a:off x="5779585" y="4308924"/>
              <a:ext cx="164441" cy="2319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68" name="Прямая соединительная линия 1067"/>
            <p:cNvCxnSpPr>
              <a:stCxn id="1056" idx="4"/>
              <a:endCxn id="1051" idx="4"/>
            </p:cNvCxnSpPr>
            <p:nvPr/>
          </p:nvCxnSpPr>
          <p:spPr>
            <a:xfrm rot="10800000" flipH="1">
              <a:off x="5943500" y="4294574"/>
              <a:ext cx="214605" cy="1688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69" name="Прямая соединительная линия 1068"/>
            <p:cNvCxnSpPr>
              <a:stCxn id="1049" idx="5"/>
              <a:endCxn id="1056" idx="1"/>
            </p:cNvCxnSpPr>
            <p:nvPr/>
          </p:nvCxnSpPr>
          <p:spPr>
            <a:xfrm rot="16200000" flipV="1">
              <a:off x="5958619" y="4366870"/>
              <a:ext cx="156605" cy="11451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71" name="Прямая соединительная линия 1070"/>
            <p:cNvCxnSpPr>
              <a:stCxn id="1051" idx="6"/>
              <a:endCxn id="1050" idx="2"/>
            </p:cNvCxnSpPr>
            <p:nvPr/>
          </p:nvCxnSpPr>
          <p:spPr>
            <a:xfrm rot="5400000" flipH="1" flipV="1">
              <a:off x="6182865" y="4210684"/>
              <a:ext cx="82398" cy="4817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72" name="Прямая соединительная линия 1071"/>
            <p:cNvCxnSpPr>
              <a:stCxn id="1059" idx="3"/>
              <a:endCxn id="1057" idx="0"/>
            </p:cNvCxnSpPr>
            <p:nvPr/>
          </p:nvCxnSpPr>
          <p:spPr>
            <a:xfrm rot="5400000">
              <a:off x="5529327" y="4050317"/>
              <a:ext cx="141861" cy="10297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73" name="Прямая соединительная линия 1072"/>
            <p:cNvCxnSpPr>
              <a:stCxn id="1049" idx="0"/>
              <a:endCxn id="1051" idx="1"/>
            </p:cNvCxnSpPr>
            <p:nvPr/>
          </p:nvCxnSpPr>
          <p:spPr>
            <a:xfrm flipV="1">
              <a:off x="6123108" y="4335815"/>
              <a:ext cx="78393" cy="19411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74" name="Прямая соединительная линия 1073"/>
            <p:cNvCxnSpPr>
              <a:stCxn id="1057" idx="6"/>
              <a:endCxn id="1058" idx="2"/>
            </p:cNvCxnSpPr>
            <p:nvPr/>
          </p:nvCxnSpPr>
          <p:spPr>
            <a:xfrm rot="16200000" flipV="1">
              <a:off x="5505246" y="4113702"/>
              <a:ext cx="46726" cy="1551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75" name="Прямая соединительная линия 1074"/>
            <p:cNvCxnSpPr>
              <a:stCxn id="1059" idx="3"/>
              <a:endCxn id="1058" idx="7"/>
            </p:cNvCxnSpPr>
            <p:nvPr/>
          </p:nvCxnSpPr>
          <p:spPr>
            <a:xfrm rot="5400000">
              <a:off x="5580902" y="3998322"/>
              <a:ext cx="38290" cy="10339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76" name="Прямая соединительная линия 1075"/>
            <p:cNvCxnSpPr>
              <a:stCxn id="1056" idx="4"/>
              <a:endCxn id="1055" idx="1"/>
            </p:cNvCxnSpPr>
            <p:nvPr/>
          </p:nvCxnSpPr>
          <p:spPr>
            <a:xfrm rot="10800000">
              <a:off x="5906577" y="4254114"/>
              <a:ext cx="36924" cy="5734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33" name="Группа 1076"/>
          <p:cNvGrpSpPr/>
          <p:nvPr/>
        </p:nvGrpSpPr>
        <p:grpSpPr>
          <a:xfrm>
            <a:off x="5643570" y="3457239"/>
            <a:ext cx="263830" cy="471827"/>
            <a:chOff x="6221390" y="3221002"/>
            <a:chExt cx="263830" cy="471827"/>
          </a:xfrm>
        </p:grpSpPr>
        <p:cxnSp>
          <p:nvCxnSpPr>
            <p:cNvPr id="1078" name="Прямая соединительная линия 1077"/>
            <p:cNvCxnSpPr>
              <a:stCxn id="1085" idx="2"/>
              <a:endCxn id="1081" idx="1"/>
            </p:cNvCxnSpPr>
            <p:nvPr/>
          </p:nvCxnSpPr>
          <p:spPr>
            <a:xfrm rot="5400000" flipH="1" flipV="1">
              <a:off x="6100411" y="3468600"/>
              <a:ext cx="286172" cy="1652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079" name="8-конечная звезда 1078"/>
            <p:cNvSpPr/>
            <p:nvPr/>
          </p:nvSpPr>
          <p:spPr>
            <a:xfrm rot="1262594">
              <a:off x="6236996" y="3506754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80" name="8-конечная звезда 1079"/>
            <p:cNvSpPr/>
            <p:nvPr/>
          </p:nvSpPr>
          <p:spPr>
            <a:xfrm rot="1262594">
              <a:off x="6308434" y="3292440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81" name="8-конечная звезда 1080"/>
            <p:cNvSpPr/>
            <p:nvPr/>
          </p:nvSpPr>
          <p:spPr>
            <a:xfrm rot="1262594">
              <a:off x="6221390" y="3292438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82" name="8-конечная звезда 1081"/>
            <p:cNvSpPr/>
            <p:nvPr/>
          </p:nvSpPr>
          <p:spPr>
            <a:xfrm rot="1262594">
              <a:off x="6292828" y="3308046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83" name="8-конечная звезда 1082"/>
            <p:cNvSpPr/>
            <p:nvPr/>
          </p:nvSpPr>
          <p:spPr>
            <a:xfrm rot="1262594">
              <a:off x="6364265" y="3221002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84" name="8-конечная звезда 1083"/>
            <p:cNvSpPr/>
            <p:nvPr/>
          </p:nvSpPr>
          <p:spPr>
            <a:xfrm rot="1262594">
              <a:off x="6442020" y="3556268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85" name="8-конечная звезда 1084"/>
            <p:cNvSpPr/>
            <p:nvPr/>
          </p:nvSpPr>
          <p:spPr>
            <a:xfrm rot="1262594">
              <a:off x="6221390" y="3578191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86" name="8-конечная звезда 1085"/>
            <p:cNvSpPr/>
            <p:nvPr/>
          </p:nvSpPr>
          <p:spPr>
            <a:xfrm rot="1262594">
              <a:off x="6221390" y="3649629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087" name="Прямая соединительная линия 1086"/>
            <p:cNvCxnSpPr>
              <a:stCxn id="1085" idx="6"/>
              <a:endCxn id="1082" idx="3"/>
            </p:cNvCxnSpPr>
            <p:nvPr/>
          </p:nvCxnSpPr>
          <p:spPr>
            <a:xfrm rot="5400000" flipH="1" flipV="1">
              <a:off x="6152110" y="3437054"/>
              <a:ext cx="241215" cy="4394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88" name="Прямая соединительная линия 1087"/>
            <p:cNvCxnSpPr>
              <a:stCxn id="1085" idx="0"/>
              <a:endCxn id="1080" idx="7"/>
            </p:cNvCxnSpPr>
            <p:nvPr/>
          </p:nvCxnSpPr>
          <p:spPr>
            <a:xfrm flipV="1">
              <a:off x="6263149" y="3305269"/>
              <a:ext cx="86625" cy="30227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89" name="Прямая соединительная линия 1088"/>
            <p:cNvCxnSpPr>
              <a:stCxn id="1086" idx="7"/>
              <a:endCxn id="1083" idx="2"/>
            </p:cNvCxnSpPr>
            <p:nvPr/>
          </p:nvCxnSpPr>
          <p:spPr>
            <a:xfrm rot="5400000" flipH="1" flipV="1">
              <a:off x="6120571" y="3404921"/>
              <a:ext cx="399697" cy="11537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90" name="Прямая соединительная линия 1089"/>
            <p:cNvCxnSpPr>
              <a:stCxn id="1086" idx="0"/>
              <a:endCxn id="1084" idx="3"/>
            </p:cNvCxnSpPr>
            <p:nvPr/>
          </p:nvCxnSpPr>
          <p:spPr>
            <a:xfrm flipV="1">
              <a:off x="6263149" y="3586639"/>
              <a:ext cx="180731" cy="9234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91" name="Прямая соединительная линия 1090"/>
            <p:cNvCxnSpPr>
              <a:stCxn id="1086" idx="1"/>
              <a:endCxn id="1085" idx="1"/>
            </p:cNvCxnSpPr>
            <p:nvPr/>
          </p:nvCxnSpPr>
          <p:spPr>
            <a:xfrm rot="5400000" flipH="1">
              <a:off x="6216042" y="3655250"/>
              <a:ext cx="71438" cy="158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34" name="Группа 1091"/>
          <p:cNvGrpSpPr/>
          <p:nvPr/>
        </p:nvGrpSpPr>
        <p:grpSpPr>
          <a:xfrm>
            <a:off x="6786578" y="3357562"/>
            <a:ext cx="257514" cy="478144"/>
            <a:chOff x="7435836" y="3006688"/>
            <a:chExt cx="257514" cy="478144"/>
          </a:xfrm>
        </p:grpSpPr>
        <p:cxnSp>
          <p:nvCxnSpPr>
            <p:cNvPr id="1093" name="Прямая соединительная линия 1092"/>
            <p:cNvCxnSpPr>
              <a:stCxn id="1095" idx="7"/>
              <a:endCxn id="1094" idx="3"/>
            </p:cNvCxnSpPr>
            <p:nvPr/>
          </p:nvCxnSpPr>
          <p:spPr>
            <a:xfrm rot="5400000" flipH="1" flipV="1">
              <a:off x="7511096" y="3103624"/>
              <a:ext cx="49512" cy="9352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094" name="8-конечная звезда 1093"/>
            <p:cNvSpPr/>
            <p:nvPr/>
          </p:nvSpPr>
          <p:spPr>
            <a:xfrm rot="1262594">
              <a:off x="7580290" y="3087669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95" name="8-конечная звезда 1094"/>
            <p:cNvSpPr/>
            <p:nvPr/>
          </p:nvSpPr>
          <p:spPr>
            <a:xfrm rot="1262594">
              <a:off x="7437414" y="3159107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96" name="8-конечная звезда 1095"/>
            <p:cNvSpPr/>
            <p:nvPr/>
          </p:nvSpPr>
          <p:spPr>
            <a:xfrm rot="1262594">
              <a:off x="7437415" y="3294018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97" name="8-конечная звезда 1096"/>
            <p:cNvSpPr/>
            <p:nvPr/>
          </p:nvSpPr>
          <p:spPr>
            <a:xfrm rot="1262594">
              <a:off x="7588255" y="3300335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98" name="8-конечная звезда 1097"/>
            <p:cNvSpPr/>
            <p:nvPr/>
          </p:nvSpPr>
          <p:spPr>
            <a:xfrm rot="1262594">
              <a:off x="7650150" y="3006688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99" name="8-конечная звезда 1098"/>
            <p:cNvSpPr/>
            <p:nvPr/>
          </p:nvSpPr>
          <p:spPr>
            <a:xfrm rot="1262594">
              <a:off x="7585028" y="3441632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00" name="8-конечная звезда 1099"/>
            <p:cNvSpPr/>
            <p:nvPr/>
          </p:nvSpPr>
          <p:spPr>
            <a:xfrm rot="1262594">
              <a:off x="7435836" y="3363878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101" name="Прямая соединительная линия 1100"/>
            <p:cNvCxnSpPr>
              <a:stCxn id="1096" idx="5"/>
              <a:endCxn id="1095" idx="2"/>
            </p:cNvCxnSpPr>
            <p:nvPr/>
          </p:nvCxnSpPr>
          <p:spPr>
            <a:xfrm rot="5400000" flipH="1" flipV="1">
              <a:off x="7411566" y="3253192"/>
              <a:ext cx="85038" cy="126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02" name="Прямая соединительная линия 1101"/>
            <p:cNvCxnSpPr>
              <a:stCxn id="1100" idx="2"/>
              <a:endCxn id="1096" idx="2"/>
            </p:cNvCxnSpPr>
            <p:nvPr/>
          </p:nvCxnSpPr>
          <p:spPr>
            <a:xfrm rot="5400000" flipH="1" flipV="1">
              <a:off x="7422490" y="3373407"/>
              <a:ext cx="59420" cy="504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03" name="Прямая соединительная линия 1102"/>
            <p:cNvCxnSpPr>
              <a:stCxn id="1097" idx="3"/>
              <a:endCxn id="1096" idx="0"/>
            </p:cNvCxnSpPr>
            <p:nvPr/>
          </p:nvCxnSpPr>
          <p:spPr>
            <a:xfrm rot="5400000" flipH="1">
              <a:off x="7536305" y="3284023"/>
              <a:ext cx="7585" cy="10096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04" name="Прямая соединительная линия 1103"/>
            <p:cNvCxnSpPr>
              <a:stCxn id="1098" idx="2"/>
              <a:endCxn id="1094" idx="6"/>
            </p:cNvCxnSpPr>
            <p:nvPr/>
          </p:nvCxnSpPr>
          <p:spPr>
            <a:xfrm rot="5400000">
              <a:off x="7619979" y="3045454"/>
              <a:ext cx="41023" cy="4700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05" name="Прямая соединительная линия 1104"/>
            <p:cNvCxnSpPr>
              <a:stCxn id="1097" idx="5"/>
              <a:endCxn id="1094" idx="2"/>
            </p:cNvCxnSpPr>
            <p:nvPr/>
          </p:nvCxnSpPr>
          <p:spPr>
            <a:xfrm rot="16200000" flipV="1">
              <a:off x="7519548" y="3217916"/>
              <a:ext cx="162793" cy="669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06" name="Прямая соединительная линия 1105"/>
            <p:cNvCxnSpPr>
              <a:stCxn id="1099" idx="6"/>
              <a:endCxn id="1097" idx="2"/>
            </p:cNvCxnSpPr>
            <p:nvPr/>
          </p:nvCxnSpPr>
          <p:spPr>
            <a:xfrm rot="16200000" flipV="1">
              <a:off x="7564703" y="3393392"/>
              <a:ext cx="90539" cy="882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35" name="Группа 1106"/>
          <p:cNvGrpSpPr/>
          <p:nvPr/>
        </p:nvGrpSpPr>
        <p:grpSpPr>
          <a:xfrm>
            <a:off x="6596902" y="2563327"/>
            <a:ext cx="397148" cy="776439"/>
            <a:chOff x="7150610" y="2045465"/>
            <a:chExt cx="397148" cy="776439"/>
          </a:xfrm>
        </p:grpSpPr>
        <p:cxnSp>
          <p:nvCxnSpPr>
            <p:cNvPr id="1108" name="Прямая соединительная линия 1107"/>
            <p:cNvCxnSpPr>
              <a:stCxn id="1115" idx="6"/>
              <a:endCxn id="1111" idx="3"/>
            </p:cNvCxnSpPr>
            <p:nvPr/>
          </p:nvCxnSpPr>
          <p:spPr>
            <a:xfrm rot="5400000" flipH="1" flipV="1">
              <a:off x="7358363" y="2364100"/>
              <a:ext cx="182975" cy="10624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09" name="Прямая соединительная линия 1108"/>
            <p:cNvCxnSpPr>
              <a:stCxn id="1116" idx="6"/>
              <a:endCxn id="1113" idx="2"/>
            </p:cNvCxnSpPr>
            <p:nvPr/>
          </p:nvCxnSpPr>
          <p:spPr>
            <a:xfrm rot="5400000" flipH="1" flipV="1">
              <a:off x="7401264" y="2726571"/>
              <a:ext cx="99198" cy="99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110" name="8-конечная звезда 1109"/>
            <p:cNvSpPr/>
            <p:nvPr/>
          </p:nvSpPr>
          <p:spPr>
            <a:xfrm rot="1262594">
              <a:off x="7223100" y="243676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11" name="8-конечная звезда 1110"/>
            <p:cNvSpPr/>
            <p:nvPr/>
          </p:nvSpPr>
          <p:spPr>
            <a:xfrm rot="1262594">
              <a:off x="7500958" y="2292834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12" name="8-конечная звезда 1111"/>
            <p:cNvSpPr/>
            <p:nvPr/>
          </p:nvSpPr>
          <p:spPr>
            <a:xfrm rot="1262594">
              <a:off x="7150610" y="2632228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13" name="8-конечная звезда 1112"/>
            <p:cNvSpPr/>
            <p:nvPr/>
          </p:nvSpPr>
          <p:spPr>
            <a:xfrm rot="1262594">
              <a:off x="7436361" y="2632228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15" name="8-конечная звезда 1114"/>
            <p:cNvSpPr/>
            <p:nvPr/>
          </p:nvSpPr>
          <p:spPr>
            <a:xfrm rot="1262594">
              <a:off x="7364925" y="2507149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16" name="8-конечная звезда 1115"/>
            <p:cNvSpPr/>
            <p:nvPr/>
          </p:nvSpPr>
          <p:spPr>
            <a:xfrm rot="1262594">
              <a:off x="7418566" y="2775104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17" name="8-конечная звезда 1116"/>
            <p:cNvSpPr/>
            <p:nvPr/>
          </p:nvSpPr>
          <p:spPr>
            <a:xfrm rot="1262594">
              <a:off x="7150610" y="2489352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118" name="Прямая соединительная линия 1117"/>
            <p:cNvCxnSpPr>
              <a:stCxn id="1110" idx="0"/>
              <a:endCxn id="1115" idx="4"/>
            </p:cNvCxnSpPr>
            <p:nvPr/>
          </p:nvCxnSpPr>
          <p:spPr>
            <a:xfrm>
              <a:off x="7275299" y="2473458"/>
              <a:ext cx="91187" cy="4868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19" name="Прямая соединительная линия 1118"/>
            <p:cNvCxnSpPr>
              <a:stCxn id="1113" idx="5"/>
              <a:endCxn id="1115" idx="0"/>
            </p:cNvCxnSpPr>
            <p:nvPr/>
          </p:nvCxnSpPr>
          <p:spPr>
            <a:xfrm rot="16200000" flipV="1">
              <a:off x="7382566" y="2566550"/>
              <a:ext cx="95293" cy="4009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20" name="Прямая соединительная линия 1119"/>
            <p:cNvCxnSpPr>
              <a:stCxn id="1112" idx="5"/>
              <a:endCxn id="1117" idx="2"/>
            </p:cNvCxnSpPr>
            <p:nvPr/>
          </p:nvCxnSpPr>
          <p:spPr>
            <a:xfrm rot="5400000" flipH="1" flipV="1">
              <a:off x="7115232" y="2583869"/>
              <a:ext cx="99653" cy="109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21" name="Прямая соединительная линия 1120"/>
            <p:cNvCxnSpPr>
              <a:stCxn id="1110" idx="6"/>
              <a:endCxn id="1452" idx="1"/>
            </p:cNvCxnSpPr>
            <p:nvPr/>
          </p:nvCxnSpPr>
          <p:spPr>
            <a:xfrm rot="5400000" flipH="1" flipV="1">
              <a:off x="7079437" y="2225824"/>
              <a:ext cx="393099" cy="3238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22" name="Прямая соединительная линия 1121"/>
            <p:cNvCxnSpPr>
              <a:stCxn id="1117" idx="5"/>
              <a:endCxn id="1110" idx="3"/>
            </p:cNvCxnSpPr>
            <p:nvPr/>
          </p:nvCxnSpPr>
          <p:spPr>
            <a:xfrm rot="5400000" flipH="1" flipV="1">
              <a:off x="7186646" y="2452589"/>
              <a:ext cx="16642" cy="6091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23" name="Прямая соединительная линия 1122"/>
            <p:cNvCxnSpPr>
              <a:stCxn id="1116" idx="4"/>
              <a:endCxn id="1112" idx="0"/>
            </p:cNvCxnSpPr>
            <p:nvPr/>
          </p:nvCxnSpPr>
          <p:spPr>
            <a:xfrm rot="10800000">
              <a:off x="7195849" y="2664030"/>
              <a:ext cx="224278" cy="12607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142" name="TextBox 1141"/>
          <p:cNvSpPr txBox="1"/>
          <p:nvPr/>
        </p:nvSpPr>
        <p:spPr>
          <a:xfrm rot="16603593">
            <a:off x="6374398" y="3552569"/>
            <a:ext cx="70215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ВОРОН</a:t>
            </a:r>
            <a:endParaRPr lang="uk-UA" sz="8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1143" name="TextBox 1142"/>
          <p:cNvSpPr txBox="1"/>
          <p:nvPr/>
        </p:nvSpPr>
        <p:spPr>
          <a:xfrm rot="1344264">
            <a:off x="6361487" y="3207591"/>
            <a:ext cx="70215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ЧАША</a:t>
            </a:r>
            <a:endParaRPr lang="uk-UA" sz="8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1144" name="TextBox 1143"/>
          <p:cNvSpPr txBox="1"/>
          <p:nvPr/>
        </p:nvSpPr>
        <p:spPr>
          <a:xfrm rot="18282438">
            <a:off x="5516759" y="4198782"/>
            <a:ext cx="70215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ВОЛОПАС</a:t>
            </a:r>
            <a:endParaRPr lang="uk-UA" sz="8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1145" name="TextBox 1144"/>
          <p:cNvSpPr txBox="1"/>
          <p:nvPr/>
        </p:nvSpPr>
        <p:spPr>
          <a:xfrm rot="19413718">
            <a:off x="4784916" y="4110512"/>
            <a:ext cx="70215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ПН </a:t>
            </a:r>
          </a:p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КОРОНА</a:t>
            </a:r>
            <a:endParaRPr lang="uk-UA" sz="8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1146" name="TextBox 1145"/>
          <p:cNvSpPr txBox="1"/>
          <p:nvPr/>
        </p:nvSpPr>
        <p:spPr>
          <a:xfrm rot="19546177">
            <a:off x="5211106" y="4610626"/>
            <a:ext cx="70215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ЗМІЯ</a:t>
            </a:r>
            <a:endParaRPr lang="uk-UA" sz="8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1147" name="TextBox 1146"/>
          <p:cNvSpPr txBox="1"/>
          <p:nvPr/>
        </p:nvSpPr>
        <p:spPr>
          <a:xfrm>
            <a:off x="4358604" y="5319481"/>
            <a:ext cx="70215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ЗМІЯ</a:t>
            </a:r>
            <a:endParaRPr lang="uk-UA" sz="8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grpSp>
        <p:nvGrpSpPr>
          <p:cNvPr id="36" name="Группа 1147"/>
          <p:cNvGrpSpPr/>
          <p:nvPr/>
        </p:nvGrpSpPr>
        <p:grpSpPr>
          <a:xfrm>
            <a:off x="4143372" y="5239587"/>
            <a:ext cx="178722" cy="332553"/>
            <a:chOff x="4446920" y="5936171"/>
            <a:chExt cx="178722" cy="332553"/>
          </a:xfrm>
        </p:grpSpPr>
        <p:sp>
          <p:nvSpPr>
            <p:cNvPr id="1149" name="8-конечная звезда 1148"/>
            <p:cNvSpPr/>
            <p:nvPr/>
          </p:nvSpPr>
          <p:spPr>
            <a:xfrm rot="1262594">
              <a:off x="4507404" y="6221924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50" name="8-конечная звезда 1149"/>
            <p:cNvSpPr/>
            <p:nvPr/>
          </p:nvSpPr>
          <p:spPr>
            <a:xfrm rot="1262594">
              <a:off x="4578842" y="6079048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51" name="8-конечная звезда 1150"/>
            <p:cNvSpPr/>
            <p:nvPr/>
          </p:nvSpPr>
          <p:spPr>
            <a:xfrm rot="1262594">
              <a:off x="4446920" y="6079048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52" name="8-конечная звезда 1151"/>
            <p:cNvSpPr/>
            <p:nvPr/>
          </p:nvSpPr>
          <p:spPr>
            <a:xfrm rot="1262594">
              <a:off x="4507404" y="5936171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153" name="Прямая соединительная линия 1152"/>
            <p:cNvCxnSpPr>
              <a:stCxn id="1149" idx="7"/>
              <a:endCxn id="1150" idx="1"/>
            </p:cNvCxnSpPr>
            <p:nvPr/>
          </p:nvCxnSpPr>
          <p:spPr>
            <a:xfrm rot="5400000" flipH="1" flipV="1">
              <a:off x="4525970" y="6150051"/>
              <a:ext cx="111991" cy="5955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54" name="Прямая соединительная линия 1153"/>
            <p:cNvCxnSpPr>
              <a:stCxn id="1151" idx="6"/>
              <a:endCxn id="1152" idx="2"/>
            </p:cNvCxnSpPr>
            <p:nvPr/>
          </p:nvCxnSpPr>
          <p:spPr>
            <a:xfrm rot="5400000" flipH="1" flipV="1">
              <a:off x="4450963" y="6009170"/>
              <a:ext cx="99199" cy="4368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55" name="Прямая соединительная линия 1154"/>
            <p:cNvCxnSpPr>
              <a:stCxn id="1150" idx="5"/>
              <a:endCxn id="1152" idx="0"/>
            </p:cNvCxnSpPr>
            <p:nvPr/>
          </p:nvCxnSpPr>
          <p:spPr>
            <a:xfrm rot="16200000" flipV="1">
              <a:off x="4516147" y="6004470"/>
              <a:ext cx="113091" cy="4009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56" name="Прямая соединительная линия 1155"/>
            <p:cNvCxnSpPr>
              <a:stCxn id="1151" idx="1"/>
              <a:endCxn id="1149" idx="5"/>
            </p:cNvCxnSpPr>
            <p:nvPr/>
          </p:nvCxnSpPr>
          <p:spPr>
            <a:xfrm rot="16200000" flipH="1">
              <a:off x="4450508" y="6153145"/>
              <a:ext cx="100108" cy="4148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37" name="Группа 1156"/>
          <p:cNvGrpSpPr/>
          <p:nvPr/>
        </p:nvGrpSpPr>
        <p:grpSpPr>
          <a:xfrm>
            <a:off x="3508323" y="4643446"/>
            <a:ext cx="699645" cy="615672"/>
            <a:chOff x="3730532" y="5367300"/>
            <a:chExt cx="699645" cy="615672"/>
          </a:xfrm>
        </p:grpSpPr>
        <p:sp>
          <p:nvSpPr>
            <p:cNvPr id="1158" name="8-конечная звезда 1157"/>
            <p:cNvSpPr/>
            <p:nvPr/>
          </p:nvSpPr>
          <p:spPr>
            <a:xfrm rot="1262594">
              <a:off x="4383377" y="5445580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59" name="8-конечная звезда 1158"/>
            <p:cNvSpPr/>
            <p:nvPr/>
          </p:nvSpPr>
          <p:spPr>
            <a:xfrm rot="1262594">
              <a:off x="4159161" y="5732385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60" name="8-конечная звезда 1159"/>
            <p:cNvSpPr/>
            <p:nvPr/>
          </p:nvSpPr>
          <p:spPr>
            <a:xfrm rot="1262594">
              <a:off x="4303686" y="5519719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61" name="8-конечная звезда 1160"/>
            <p:cNvSpPr/>
            <p:nvPr/>
          </p:nvSpPr>
          <p:spPr>
            <a:xfrm rot="1262594">
              <a:off x="3944848" y="5660947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62" name="8-конечная звезда 1161"/>
            <p:cNvSpPr/>
            <p:nvPr/>
          </p:nvSpPr>
          <p:spPr>
            <a:xfrm rot="1262594">
              <a:off x="3730532" y="5660945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63" name="8-конечная звезда 1162"/>
            <p:cNvSpPr/>
            <p:nvPr/>
          </p:nvSpPr>
          <p:spPr>
            <a:xfrm rot="1262594">
              <a:off x="3867094" y="5367300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64" name="8-конечная звезда 1163"/>
            <p:cNvSpPr/>
            <p:nvPr/>
          </p:nvSpPr>
          <p:spPr>
            <a:xfrm rot="1262594">
              <a:off x="4006811" y="5507018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65" name="8-конечная звезда 1164"/>
            <p:cNvSpPr/>
            <p:nvPr/>
          </p:nvSpPr>
          <p:spPr>
            <a:xfrm rot="1262594">
              <a:off x="3800919" y="5375622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66" name="8-конечная звезда 1165"/>
            <p:cNvSpPr/>
            <p:nvPr/>
          </p:nvSpPr>
          <p:spPr>
            <a:xfrm rot="1262594">
              <a:off x="4221652" y="5936172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167" name="Прямая соединительная линия 1166"/>
            <p:cNvCxnSpPr>
              <a:stCxn id="1160" idx="7"/>
              <a:endCxn id="1158" idx="7"/>
            </p:cNvCxnSpPr>
            <p:nvPr/>
          </p:nvCxnSpPr>
          <p:spPr>
            <a:xfrm rot="5400000" flipH="1" flipV="1">
              <a:off x="4353622" y="5461218"/>
              <a:ext cx="76277" cy="7280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68" name="Прямая соединительная линия 1167"/>
            <p:cNvCxnSpPr>
              <a:stCxn id="1164" idx="5"/>
              <a:endCxn id="1163" idx="0"/>
            </p:cNvCxnSpPr>
            <p:nvPr/>
          </p:nvCxnSpPr>
          <p:spPr>
            <a:xfrm rot="16200000" flipV="1">
              <a:off x="3925915" y="5415152"/>
              <a:ext cx="97544" cy="8990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69" name="Прямая соединительная линия 1168"/>
            <p:cNvCxnSpPr>
              <a:stCxn id="1159" idx="6"/>
              <a:endCxn id="1160" idx="3"/>
            </p:cNvCxnSpPr>
            <p:nvPr/>
          </p:nvCxnSpPr>
          <p:spPr>
            <a:xfrm rot="5400000" flipH="1" flipV="1">
              <a:off x="4162682" y="5590856"/>
              <a:ext cx="176504" cy="11015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70" name="Прямая соединительная линия 1169"/>
            <p:cNvCxnSpPr>
              <a:stCxn id="1159" idx="5"/>
              <a:endCxn id="1164" idx="1"/>
            </p:cNvCxnSpPr>
            <p:nvPr/>
          </p:nvCxnSpPr>
          <p:spPr>
            <a:xfrm rot="16200000" flipV="1">
              <a:off x="4013014" y="5572527"/>
              <a:ext cx="186353" cy="13801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71" name="Прямая соединительная линия 1170"/>
            <p:cNvCxnSpPr>
              <a:stCxn id="1162" idx="7"/>
              <a:endCxn id="1161" idx="4"/>
            </p:cNvCxnSpPr>
            <p:nvPr/>
          </p:nvCxnSpPr>
          <p:spPr>
            <a:xfrm rot="16200000" flipH="1">
              <a:off x="3863792" y="5595396"/>
              <a:ext cx="1270" cy="16444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72" name="Прямая соединительная линия 1171"/>
            <p:cNvCxnSpPr>
              <a:stCxn id="1161" idx="7"/>
              <a:endCxn id="1159" idx="3"/>
            </p:cNvCxnSpPr>
            <p:nvPr/>
          </p:nvCxnSpPr>
          <p:spPr>
            <a:xfrm rot="16200000" flipH="1">
              <a:off x="4032322" y="5641184"/>
              <a:ext cx="93364" cy="16496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73" name="Прямая соединительная линия 1172"/>
            <p:cNvCxnSpPr>
              <a:stCxn id="1166" idx="5"/>
              <a:endCxn id="1159" idx="1"/>
            </p:cNvCxnSpPr>
            <p:nvPr/>
          </p:nvCxnSpPr>
          <p:spPr>
            <a:xfrm rot="16200000" flipV="1">
              <a:off x="4139274" y="5841910"/>
              <a:ext cx="154129" cy="3842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74" name="Прямая соединительная линия 1173"/>
            <p:cNvCxnSpPr>
              <a:stCxn id="1165" idx="1"/>
              <a:endCxn id="1163" idx="0"/>
            </p:cNvCxnSpPr>
            <p:nvPr/>
          </p:nvCxnSpPr>
          <p:spPr>
            <a:xfrm rot="5400000" flipH="1" flipV="1">
              <a:off x="3877240" y="5367913"/>
              <a:ext cx="9072" cy="9591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38" name="Группа 1174"/>
          <p:cNvGrpSpPr/>
          <p:nvPr/>
        </p:nvGrpSpPr>
        <p:grpSpPr>
          <a:xfrm rot="556316">
            <a:off x="2987677" y="2685344"/>
            <a:ext cx="850325" cy="1621014"/>
            <a:chOff x="2494991" y="3188512"/>
            <a:chExt cx="850325" cy="1621014"/>
          </a:xfrm>
        </p:grpSpPr>
        <p:sp>
          <p:nvSpPr>
            <p:cNvPr id="1176" name="8-конечная звезда 1175"/>
            <p:cNvSpPr/>
            <p:nvPr/>
          </p:nvSpPr>
          <p:spPr>
            <a:xfrm rot="1262594">
              <a:off x="2997889" y="428406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77" name="8-конечная звезда 1176"/>
            <p:cNvSpPr/>
            <p:nvPr/>
          </p:nvSpPr>
          <p:spPr>
            <a:xfrm rot="1262594">
              <a:off x="2907837" y="4157669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78" name="8-конечная звезда 1177"/>
            <p:cNvSpPr/>
            <p:nvPr/>
          </p:nvSpPr>
          <p:spPr>
            <a:xfrm rot="1262594">
              <a:off x="2634556" y="4257229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79" name="8-конечная звезда 1178"/>
            <p:cNvSpPr/>
            <p:nvPr/>
          </p:nvSpPr>
          <p:spPr>
            <a:xfrm rot="1262594">
              <a:off x="2858909" y="4744726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80" name="8-конечная звезда 1179"/>
            <p:cNvSpPr/>
            <p:nvPr/>
          </p:nvSpPr>
          <p:spPr>
            <a:xfrm rot="1262594">
              <a:off x="2494991" y="3845711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81" name="8-конечная звезда 1180"/>
            <p:cNvSpPr/>
            <p:nvPr/>
          </p:nvSpPr>
          <p:spPr>
            <a:xfrm rot="1262594">
              <a:off x="2788519" y="3870175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82" name="8-конечная звезда 1181"/>
            <p:cNvSpPr/>
            <p:nvPr/>
          </p:nvSpPr>
          <p:spPr>
            <a:xfrm rot="1262594">
              <a:off x="2651069" y="4437026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83" name="8-конечная звезда 1182"/>
            <p:cNvSpPr/>
            <p:nvPr/>
          </p:nvSpPr>
          <p:spPr>
            <a:xfrm rot="1262594">
              <a:off x="2705575" y="4725541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84" name="8-конечная звезда 1183"/>
            <p:cNvSpPr/>
            <p:nvPr/>
          </p:nvSpPr>
          <p:spPr>
            <a:xfrm rot="1262594">
              <a:off x="2835305" y="3731537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86" name="8-конечная звезда 1185"/>
            <p:cNvSpPr/>
            <p:nvPr/>
          </p:nvSpPr>
          <p:spPr>
            <a:xfrm rot="1262594">
              <a:off x="3177825" y="3386081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87" name="8-конечная звезда 1186"/>
            <p:cNvSpPr/>
            <p:nvPr/>
          </p:nvSpPr>
          <p:spPr>
            <a:xfrm rot="1262594">
              <a:off x="2950797" y="4438987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88" name="8-конечная звезда 1187"/>
            <p:cNvSpPr/>
            <p:nvPr/>
          </p:nvSpPr>
          <p:spPr>
            <a:xfrm rot="1262594">
              <a:off x="2856880" y="4307084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89" name="8-конечная звезда 1188"/>
            <p:cNvSpPr/>
            <p:nvPr/>
          </p:nvSpPr>
          <p:spPr>
            <a:xfrm rot="1262594">
              <a:off x="3083493" y="3460101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90" name="8-конечная звезда 1189"/>
            <p:cNvSpPr/>
            <p:nvPr/>
          </p:nvSpPr>
          <p:spPr>
            <a:xfrm rot="1262594">
              <a:off x="3147923" y="4328438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91" name="8-конечная звезда 1190"/>
            <p:cNvSpPr/>
            <p:nvPr/>
          </p:nvSpPr>
          <p:spPr>
            <a:xfrm rot="1262594">
              <a:off x="3131601" y="4625819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92" name="8-конечная звезда 1191"/>
            <p:cNvSpPr/>
            <p:nvPr/>
          </p:nvSpPr>
          <p:spPr>
            <a:xfrm rot="1262594">
              <a:off x="3108579" y="4484810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93" name="8-конечная звезда 1192"/>
            <p:cNvSpPr/>
            <p:nvPr/>
          </p:nvSpPr>
          <p:spPr>
            <a:xfrm rot="1262594">
              <a:off x="2983274" y="4650033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94" name="8-конечная звезда 1193"/>
            <p:cNvSpPr/>
            <p:nvPr/>
          </p:nvSpPr>
          <p:spPr>
            <a:xfrm rot="1262594">
              <a:off x="3109446" y="3695960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95" name="8-конечная звезда 1194"/>
            <p:cNvSpPr/>
            <p:nvPr/>
          </p:nvSpPr>
          <p:spPr>
            <a:xfrm rot="1262594">
              <a:off x="3298516" y="3874730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96" name="8-конечная звезда 1195"/>
            <p:cNvSpPr/>
            <p:nvPr/>
          </p:nvSpPr>
          <p:spPr>
            <a:xfrm rot="1262594">
              <a:off x="3216501" y="3815736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97" name="8-конечная звезда 1196"/>
            <p:cNvSpPr/>
            <p:nvPr/>
          </p:nvSpPr>
          <p:spPr>
            <a:xfrm rot="1262594">
              <a:off x="3234842" y="3530720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99" name="8-конечная звезда 1198"/>
            <p:cNvSpPr/>
            <p:nvPr/>
          </p:nvSpPr>
          <p:spPr>
            <a:xfrm rot="1262594">
              <a:off x="3114104" y="3188512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00" name="8-конечная звезда 1199"/>
            <p:cNvSpPr/>
            <p:nvPr/>
          </p:nvSpPr>
          <p:spPr>
            <a:xfrm rot="1262594">
              <a:off x="3126185" y="3308529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01" name="8-конечная звезда 1200"/>
            <p:cNvSpPr/>
            <p:nvPr/>
          </p:nvSpPr>
          <p:spPr>
            <a:xfrm rot="1262594">
              <a:off x="2952827" y="3576761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02" name="8-конечная звезда 1201"/>
            <p:cNvSpPr/>
            <p:nvPr/>
          </p:nvSpPr>
          <p:spPr>
            <a:xfrm rot="1262594">
              <a:off x="3163361" y="3967512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203" name="Прямая соединительная линия 1202"/>
            <p:cNvCxnSpPr>
              <a:stCxn id="1200" idx="1"/>
              <a:endCxn id="1186" idx="0"/>
            </p:cNvCxnSpPr>
            <p:nvPr/>
          </p:nvCxnSpPr>
          <p:spPr>
            <a:xfrm rot="15643684" flipH="1">
              <a:off x="3154562" y="3358635"/>
              <a:ext cx="79987" cy="5881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04" name="Прямая соединительная линия 1203"/>
            <p:cNvCxnSpPr>
              <a:stCxn id="1176" idx="5"/>
              <a:endCxn id="1188" idx="6"/>
            </p:cNvCxnSpPr>
            <p:nvPr/>
          </p:nvCxnSpPr>
          <p:spPr>
            <a:xfrm rot="15643684" flipH="1" flipV="1">
              <a:off x="2952345" y="4236435"/>
              <a:ext cx="2810" cy="12240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05" name="Прямая соединительная линия 1204"/>
            <p:cNvCxnSpPr>
              <a:stCxn id="1181" idx="7"/>
              <a:endCxn id="1184" idx="3"/>
            </p:cNvCxnSpPr>
            <p:nvPr/>
          </p:nvCxnSpPr>
          <p:spPr>
            <a:xfrm rot="4843684" flipH="1" flipV="1">
              <a:off x="2783865" y="3826164"/>
              <a:ext cx="120431" cy="659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06" name="Прямая соединительная линия 1205"/>
            <p:cNvCxnSpPr>
              <a:stCxn id="1181" idx="5"/>
              <a:endCxn id="1180" idx="6"/>
            </p:cNvCxnSpPr>
            <p:nvPr/>
          </p:nvCxnSpPr>
          <p:spPr>
            <a:xfrm rot="15643684" flipV="1">
              <a:off x="2639362" y="3729826"/>
              <a:ext cx="68067" cy="26118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07" name="Прямая соединительная линия 1206"/>
            <p:cNvCxnSpPr>
              <a:stCxn id="1177" idx="0"/>
              <a:endCxn id="1181" idx="0"/>
            </p:cNvCxnSpPr>
            <p:nvPr/>
          </p:nvCxnSpPr>
          <p:spPr>
            <a:xfrm rot="21043684" flipH="1" flipV="1">
              <a:off x="2875099" y="3906475"/>
              <a:ext cx="71438" cy="30296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08" name="Прямая соединительная линия 1207"/>
            <p:cNvCxnSpPr>
              <a:stCxn id="1178" idx="5"/>
              <a:endCxn id="1180" idx="1"/>
            </p:cNvCxnSpPr>
            <p:nvPr/>
          </p:nvCxnSpPr>
          <p:spPr>
            <a:xfrm rot="15643684" flipV="1">
              <a:off x="2414200" y="4056364"/>
              <a:ext cx="365946" cy="5501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09" name="Прямая соединительная линия 1208"/>
            <p:cNvCxnSpPr>
              <a:stCxn id="1179" idx="5"/>
              <a:endCxn id="1182" idx="7"/>
            </p:cNvCxnSpPr>
            <p:nvPr/>
          </p:nvCxnSpPr>
          <p:spPr>
            <a:xfrm rot="15643684" flipV="1">
              <a:off x="2631014" y="4537452"/>
              <a:ext cx="318871" cy="12567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10" name="Прямая соединительная линия 1209"/>
            <p:cNvCxnSpPr>
              <a:stCxn id="1183" idx="5"/>
              <a:endCxn id="1182" idx="1"/>
            </p:cNvCxnSpPr>
            <p:nvPr/>
          </p:nvCxnSpPr>
          <p:spPr>
            <a:xfrm rot="4843684" flipH="1" flipV="1">
              <a:off x="2584676" y="4605093"/>
              <a:ext cx="241292" cy="638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11" name="Прямая соединительная линия 1210"/>
            <p:cNvCxnSpPr>
              <a:stCxn id="1182" idx="0"/>
              <a:endCxn id="1178" idx="1"/>
            </p:cNvCxnSpPr>
            <p:nvPr/>
          </p:nvCxnSpPr>
          <p:spPr>
            <a:xfrm rot="21043684" flipV="1">
              <a:off x="2690672" y="4318381"/>
              <a:ext cx="2036" cy="15619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12" name="Прямая соединительная линия 1211"/>
            <p:cNvCxnSpPr>
              <a:stCxn id="1178" idx="7"/>
              <a:endCxn id="1177" idx="4"/>
            </p:cNvCxnSpPr>
            <p:nvPr/>
          </p:nvCxnSpPr>
          <p:spPr>
            <a:xfrm rot="4843684" flipH="1" flipV="1">
              <a:off x="2772096" y="4114235"/>
              <a:ext cx="62369" cy="22644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13" name="Прямая соединительная линия 1212"/>
            <p:cNvCxnSpPr>
              <a:stCxn id="1188" idx="4"/>
              <a:endCxn id="1178" idx="0"/>
            </p:cNvCxnSpPr>
            <p:nvPr/>
          </p:nvCxnSpPr>
          <p:spPr>
            <a:xfrm rot="10243684">
              <a:off x="2700114" y="4288405"/>
              <a:ext cx="155649" cy="4884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14" name="Прямая соединительная линия 1213"/>
            <p:cNvCxnSpPr>
              <a:stCxn id="1187" idx="4"/>
              <a:endCxn id="1188" idx="0"/>
            </p:cNvCxnSpPr>
            <p:nvPr/>
          </p:nvCxnSpPr>
          <p:spPr>
            <a:xfrm rot="10243684">
              <a:off x="2918427" y="4341007"/>
              <a:ext cx="24822" cy="11805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15" name="Прямая соединительная линия 1214"/>
            <p:cNvCxnSpPr>
              <a:stCxn id="1192" idx="1"/>
              <a:endCxn id="1187" idx="1"/>
            </p:cNvCxnSpPr>
            <p:nvPr/>
          </p:nvCxnSpPr>
          <p:spPr>
            <a:xfrm rot="4843684" flipH="1">
              <a:off x="3033606" y="4437901"/>
              <a:ext cx="63030" cy="14445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16" name="Прямая соединительная линия 1215"/>
            <p:cNvCxnSpPr>
              <a:stCxn id="1190" idx="4"/>
              <a:endCxn id="1176" idx="7"/>
            </p:cNvCxnSpPr>
            <p:nvPr/>
          </p:nvCxnSpPr>
          <p:spPr>
            <a:xfrm rot="10243684">
              <a:off x="3053708" y="4292334"/>
              <a:ext cx="91633" cy="5886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17" name="Прямая соединительная линия 1216"/>
            <p:cNvCxnSpPr>
              <a:stCxn id="1191" idx="5"/>
              <a:endCxn id="1192" idx="1"/>
            </p:cNvCxnSpPr>
            <p:nvPr/>
          </p:nvCxnSpPr>
          <p:spPr>
            <a:xfrm rot="4843684" flipH="1" flipV="1">
              <a:off x="3094687" y="4572782"/>
              <a:ext cx="97606" cy="1186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18" name="Прямая соединительная линия 1217"/>
            <p:cNvCxnSpPr>
              <a:stCxn id="1193" idx="5"/>
              <a:endCxn id="1187" idx="2"/>
            </p:cNvCxnSpPr>
            <p:nvPr/>
          </p:nvCxnSpPr>
          <p:spPr>
            <a:xfrm rot="15643684" flipV="1">
              <a:off x="2900915" y="4570232"/>
              <a:ext cx="163446" cy="277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22" name="Прямая соединительная линия 1221"/>
            <p:cNvCxnSpPr>
              <a:stCxn id="1186" idx="3"/>
              <a:endCxn id="1189" idx="6"/>
            </p:cNvCxnSpPr>
            <p:nvPr/>
          </p:nvCxnSpPr>
          <p:spPr>
            <a:xfrm rot="4843684">
              <a:off x="3139220" y="3414104"/>
              <a:ext cx="29236" cy="5809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23" name="Прямая соединительная линия 1222"/>
            <p:cNvCxnSpPr>
              <a:stCxn id="1201" idx="7"/>
              <a:endCxn id="1189" idx="3"/>
            </p:cNvCxnSpPr>
            <p:nvPr/>
          </p:nvCxnSpPr>
          <p:spPr>
            <a:xfrm rot="4843684" flipH="1" flipV="1">
              <a:off x="3007143" y="3497550"/>
              <a:ext cx="69605" cy="10121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24" name="Прямая соединительная линия 1223"/>
            <p:cNvCxnSpPr>
              <a:stCxn id="1189" idx="0"/>
              <a:endCxn id="1197" idx="3"/>
            </p:cNvCxnSpPr>
            <p:nvPr/>
          </p:nvCxnSpPr>
          <p:spPr>
            <a:xfrm rot="21043684">
              <a:off x="3151515" y="3497212"/>
              <a:ext cx="79959" cy="7332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25" name="Прямая соединительная линия 1224"/>
            <p:cNvCxnSpPr>
              <a:stCxn id="1184" idx="7"/>
              <a:endCxn id="1194" idx="3"/>
            </p:cNvCxnSpPr>
            <p:nvPr/>
          </p:nvCxnSpPr>
          <p:spPr>
            <a:xfrm rot="15643684" flipH="1">
              <a:off x="2990370" y="3625934"/>
              <a:ext cx="17702" cy="22456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26" name="Прямая соединительная линия 1225"/>
            <p:cNvCxnSpPr>
              <a:stCxn id="1234" idx="4"/>
              <a:endCxn id="1235" idx="3"/>
            </p:cNvCxnSpPr>
            <p:nvPr/>
          </p:nvCxnSpPr>
          <p:spPr>
            <a:xfrm rot="10243684">
              <a:off x="2699341" y="3721058"/>
              <a:ext cx="61638" cy="4494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27" name="Прямая соединительная линия 1226"/>
            <p:cNvCxnSpPr>
              <a:stCxn id="1184" idx="3"/>
              <a:endCxn id="1234" idx="0"/>
            </p:cNvCxnSpPr>
            <p:nvPr/>
          </p:nvCxnSpPr>
          <p:spPr>
            <a:xfrm rot="4843684">
              <a:off x="2822722" y="3762592"/>
              <a:ext cx="6783" cy="2444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28" name="Прямая соединительная линия 1227"/>
            <p:cNvCxnSpPr>
              <a:stCxn id="1184" idx="6"/>
              <a:endCxn id="1201" idx="3"/>
            </p:cNvCxnSpPr>
            <p:nvPr/>
          </p:nvCxnSpPr>
          <p:spPr>
            <a:xfrm rot="4843684" flipH="1" flipV="1">
              <a:off x="2859066" y="3620656"/>
              <a:ext cx="108711" cy="10168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29" name="Прямая соединительная линия 1228"/>
            <p:cNvCxnSpPr>
              <a:stCxn id="1201" idx="1"/>
              <a:endCxn id="1194" idx="4"/>
            </p:cNvCxnSpPr>
            <p:nvPr/>
          </p:nvCxnSpPr>
          <p:spPr>
            <a:xfrm rot="15643684" flipH="1">
              <a:off x="2994153" y="3611633"/>
              <a:ext cx="108430" cy="10923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30" name="Прямая соединительная линия 1229"/>
            <p:cNvCxnSpPr>
              <a:stCxn id="1196" idx="2"/>
              <a:endCxn id="1202" idx="5"/>
            </p:cNvCxnSpPr>
            <p:nvPr/>
          </p:nvCxnSpPr>
          <p:spPr>
            <a:xfrm rot="4843684">
              <a:off x="3155926" y="3880926"/>
              <a:ext cx="99047" cy="6896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31" name="Прямая соединительная линия 1230"/>
            <p:cNvCxnSpPr>
              <a:stCxn id="1196" idx="1"/>
              <a:endCxn id="1195" idx="4"/>
            </p:cNvCxnSpPr>
            <p:nvPr/>
          </p:nvCxnSpPr>
          <p:spPr>
            <a:xfrm rot="15643684" flipH="1">
              <a:off x="3256244" y="3852470"/>
              <a:ext cx="36992" cy="4530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32" name="Прямая соединительная линия 1231"/>
            <p:cNvCxnSpPr>
              <a:stCxn id="1196" idx="4"/>
              <a:endCxn id="1194" idx="0"/>
            </p:cNvCxnSpPr>
            <p:nvPr/>
          </p:nvCxnSpPr>
          <p:spPr>
            <a:xfrm rot="10243684">
              <a:off x="3163392" y="3723326"/>
              <a:ext cx="45960" cy="11184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33" name="Прямая соединительная линия 1232"/>
            <p:cNvCxnSpPr>
              <a:stCxn id="1200" idx="5"/>
              <a:endCxn id="1199" idx="2"/>
            </p:cNvCxnSpPr>
            <p:nvPr/>
          </p:nvCxnSpPr>
          <p:spPr>
            <a:xfrm rot="4843684" flipH="1" flipV="1">
              <a:off x="3095813" y="3271380"/>
              <a:ext cx="77560" cy="153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234" name="8-конечная звезда 1233"/>
            <p:cNvSpPr/>
            <p:nvPr/>
          </p:nvSpPr>
          <p:spPr>
            <a:xfrm rot="1262594">
              <a:off x="2762396" y="3743439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35" name="8-конечная звезда 1234"/>
            <p:cNvSpPr/>
            <p:nvPr/>
          </p:nvSpPr>
          <p:spPr>
            <a:xfrm rot="1262594">
              <a:off x="2694262" y="3695945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</p:grpSp>
      <p:grpSp>
        <p:nvGrpSpPr>
          <p:cNvPr id="39" name="Группа 1235"/>
          <p:cNvGrpSpPr/>
          <p:nvPr/>
        </p:nvGrpSpPr>
        <p:grpSpPr>
          <a:xfrm>
            <a:off x="3456177" y="4393132"/>
            <a:ext cx="187129" cy="178876"/>
            <a:chOff x="3434255" y="5077337"/>
            <a:chExt cx="187129" cy="178876"/>
          </a:xfrm>
        </p:grpSpPr>
        <p:sp>
          <p:nvSpPr>
            <p:cNvPr id="1237" name="8-конечная звезда 1236"/>
            <p:cNvSpPr/>
            <p:nvPr/>
          </p:nvSpPr>
          <p:spPr>
            <a:xfrm rot="1262594">
              <a:off x="3506746" y="5149828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38" name="8-конечная звезда 1237"/>
            <p:cNvSpPr/>
            <p:nvPr/>
          </p:nvSpPr>
          <p:spPr>
            <a:xfrm rot="1262594">
              <a:off x="3578184" y="5149828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39" name="8-конечная звезда 1238"/>
            <p:cNvSpPr/>
            <p:nvPr/>
          </p:nvSpPr>
          <p:spPr>
            <a:xfrm rot="1262594">
              <a:off x="3505693" y="5077337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40" name="8-конечная звезда 1239"/>
            <p:cNvSpPr/>
            <p:nvPr/>
          </p:nvSpPr>
          <p:spPr>
            <a:xfrm rot="1262594">
              <a:off x="3459167" y="5102249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41" name="8-конечная звезда 1240"/>
            <p:cNvSpPr/>
            <p:nvPr/>
          </p:nvSpPr>
          <p:spPr>
            <a:xfrm rot="1262594">
              <a:off x="3434255" y="5077337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42" name="8-конечная звезда 1241"/>
            <p:cNvSpPr/>
            <p:nvPr/>
          </p:nvSpPr>
          <p:spPr>
            <a:xfrm rot="1262594">
              <a:off x="3530605" y="5220213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243" name="Прямая соединительная линия 1242"/>
            <p:cNvCxnSpPr>
              <a:stCxn id="1241" idx="5"/>
              <a:endCxn id="1239" idx="6"/>
            </p:cNvCxnSpPr>
            <p:nvPr/>
          </p:nvCxnSpPr>
          <p:spPr>
            <a:xfrm rot="5400000" flipH="1" flipV="1">
              <a:off x="3487376" y="5036108"/>
              <a:ext cx="351" cy="8521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44" name="Прямая соединительная линия 1243"/>
            <p:cNvCxnSpPr>
              <a:stCxn id="1237" idx="0"/>
              <a:endCxn id="1239" idx="7"/>
            </p:cNvCxnSpPr>
            <p:nvPr/>
          </p:nvCxnSpPr>
          <p:spPr>
            <a:xfrm flipH="1" flipV="1">
              <a:off x="3540142" y="5088028"/>
              <a:ext cx="8363" cy="9115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45" name="Прямая соединительная линия 1244"/>
            <p:cNvCxnSpPr>
              <a:stCxn id="1237" idx="3"/>
              <a:endCxn id="1240" idx="2"/>
            </p:cNvCxnSpPr>
            <p:nvPr/>
          </p:nvCxnSpPr>
          <p:spPr>
            <a:xfrm rot="5400000" flipH="1">
              <a:off x="3468080" y="5139673"/>
              <a:ext cx="43150" cy="3790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46" name="Прямая соединительная линия 1245"/>
            <p:cNvCxnSpPr>
              <a:stCxn id="1237" idx="1"/>
              <a:endCxn id="1238" idx="4"/>
            </p:cNvCxnSpPr>
            <p:nvPr/>
          </p:nvCxnSpPr>
          <p:spPr>
            <a:xfrm rot="5400000" flipH="1" flipV="1">
              <a:off x="3544623" y="5156166"/>
              <a:ext cx="27496" cy="4250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47" name="Прямая соединительная линия 1246"/>
            <p:cNvCxnSpPr>
              <a:stCxn id="1242" idx="3"/>
              <a:endCxn id="1237" idx="1"/>
            </p:cNvCxnSpPr>
            <p:nvPr/>
          </p:nvCxnSpPr>
          <p:spPr>
            <a:xfrm rot="5400000" flipH="1" flipV="1">
              <a:off x="3507459" y="5215864"/>
              <a:ext cx="54354" cy="496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47" name="Группа 1247"/>
          <p:cNvGrpSpPr/>
          <p:nvPr/>
        </p:nvGrpSpPr>
        <p:grpSpPr>
          <a:xfrm>
            <a:off x="2045297" y="2018036"/>
            <a:ext cx="1169381" cy="1250650"/>
            <a:chOff x="1581077" y="2383120"/>
            <a:chExt cx="1169381" cy="1250650"/>
          </a:xfrm>
        </p:grpSpPr>
        <p:sp>
          <p:nvSpPr>
            <p:cNvPr id="1249" name="8-конечная звезда 1248"/>
            <p:cNvSpPr/>
            <p:nvPr/>
          </p:nvSpPr>
          <p:spPr>
            <a:xfrm rot="1262594">
              <a:off x="2063417" y="3089247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50" name="8-конечная звезда 1249"/>
            <p:cNvSpPr/>
            <p:nvPr/>
          </p:nvSpPr>
          <p:spPr>
            <a:xfrm rot="1262594">
              <a:off x="2061769" y="2803495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51" name="8-конечная звезда 1250"/>
            <p:cNvSpPr/>
            <p:nvPr/>
          </p:nvSpPr>
          <p:spPr>
            <a:xfrm rot="1262594">
              <a:off x="1865251" y="3579770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52" name="8-конечная звезда 1251"/>
            <p:cNvSpPr/>
            <p:nvPr/>
          </p:nvSpPr>
          <p:spPr>
            <a:xfrm rot="1262594">
              <a:off x="1920541" y="2803495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53" name="8-конечная звезда 1252"/>
            <p:cNvSpPr/>
            <p:nvPr/>
          </p:nvSpPr>
          <p:spPr>
            <a:xfrm rot="1262594">
              <a:off x="2490397" y="258753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55" name="8-конечная звезда 1254"/>
            <p:cNvSpPr/>
            <p:nvPr/>
          </p:nvSpPr>
          <p:spPr>
            <a:xfrm rot="1262594">
              <a:off x="1920541" y="3160685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56" name="8-конечная звезда 1255"/>
            <p:cNvSpPr/>
            <p:nvPr/>
          </p:nvSpPr>
          <p:spPr>
            <a:xfrm rot="1262594">
              <a:off x="1581077" y="3295598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57" name="8-конечная звезда 1256"/>
            <p:cNvSpPr/>
            <p:nvPr/>
          </p:nvSpPr>
          <p:spPr>
            <a:xfrm rot="1262594">
              <a:off x="2336790" y="2648240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58" name="8-конечная звезда 1257"/>
            <p:cNvSpPr/>
            <p:nvPr/>
          </p:nvSpPr>
          <p:spPr>
            <a:xfrm rot="1262594">
              <a:off x="2571736" y="2668872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59" name="8-конечная звезда 1258"/>
            <p:cNvSpPr/>
            <p:nvPr/>
          </p:nvSpPr>
          <p:spPr>
            <a:xfrm rot="1262594">
              <a:off x="2560782" y="2383120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60" name="8-конечная звезда 1259"/>
            <p:cNvSpPr/>
            <p:nvPr/>
          </p:nvSpPr>
          <p:spPr>
            <a:xfrm rot="1262594">
              <a:off x="2643174" y="2586480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61" name="8-конечная звезда 1260"/>
            <p:cNvSpPr/>
            <p:nvPr/>
          </p:nvSpPr>
          <p:spPr>
            <a:xfrm rot="1262594">
              <a:off x="2275030" y="2668872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62" name="8-конечная звезда 1261"/>
            <p:cNvSpPr/>
            <p:nvPr/>
          </p:nvSpPr>
          <p:spPr>
            <a:xfrm rot="1262594">
              <a:off x="2703658" y="2383120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263" name="Прямая соединительная линия 1262"/>
            <p:cNvCxnSpPr>
              <a:stCxn id="1262" idx="6"/>
              <a:endCxn id="1259" idx="7"/>
            </p:cNvCxnSpPr>
            <p:nvPr/>
          </p:nvCxnSpPr>
          <p:spPr>
            <a:xfrm rot="16200000" flipH="1" flipV="1">
              <a:off x="2664344" y="2325903"/>
              <a:ext cx="12338" cy="12989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64" name="Прямая соединительная линия 1263"/>
            <p:cNvCxnSpPr>
              <a:stCxn id="1258" idx="5"/>
              <a:endCxn id="1253" idx="7"/>
            </p:cNvCxnSpPr>
            <p:nvPr/>
          </p:nvCxnSpPr>
          <p:spPr>
            <a:xfrm rot="16200000" flipV="1">
              <a:off x="2530194" y="2615447"/>
              <a:ext cx="67318" cy="4356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65" name="Прямая соединительная линия 1264"/>
            <p:cNvCxnSpPr>
              <a:stCxn id="1260" idx="0"/>
              <a:endCxn id="1258" idx="1"/>
            </p:cNvCxnSpPr>
            <p:nvPr/>
          </p:nvCxnSpPr>
          <p:spPr>
            <a:xfrm flipH="1">
              <a:off x="2604637" y="2618282"/>
              <a:ext cx="83776" cy="9537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66" name="Прямая соединительная линия 1265"/>
            <p:cNvCxnSpPr>
              <a:stCxn id="1252" idx="7"/>
              <a:endCxn id="1261" idx="5"/>
            </p:cNvCxnSpPr>
            <p:nvPr/>
          </p:nvCxnSpPr>
          <p:spPr>
            <a:xfrm rot="5400000" flipH="1" flipV="1">
              <a:off x="2056250" y="2586853"/>
              <a:ext cx="148644" cy="31671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67" name="Прямая соединительная линия 1266"/>
            <p:cNvCxnSpPr>
              <a:stCxn id="1256" idx="6"/>
              <a:endCxn id="1252" idx="2"/>
            </p:cNvCxnSpPr>
            <p:nvPr/>
          </p:nvCxnSpPr>
          <p:spPr>
            <a:xfrm rot="5400000" flipH="1" flipV="1">
              <a:off x="1560446" y="2920360"/>
              <a:ext cx="442065" cy="31273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68" name="Прямая соединительная линия 1267"/>
            <p:cNvCxnSpPr>
              <a:stCxn id="1256" idx="7"/>
              <a:endCxn id="1255" idx="2"/>
            </p:cNvCxnSpPr>
            <p:nvPr/>
          </p:nvCxnSpPr>
          <p:spPr>
            <a:xfrm rot="5400000" flipH="1" flipV="1">
              <a:off x="1739486" y="3116483"/>
              <a:ext cx="101958" cy="29476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69" name="Прямая соединительная линия 1268"/>
            <p:cNvCxnSpPr>
              <a:stCxn id="1251" idx="4"/>
              <a:endCxn id="1256" idx="0"/>
            </p:cNvCxnSpPr>
            <p:nvPr/>
          </p:nvCxnSpPr>
          <p:spPr>
            <a:xfrm rot="10800000">
              <a:off x="1643716" y="3339633"/>
              <a:ext cx="223336" cy="25744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70" name="Прямая соединительная линия 1269"/>
            <p:cNvCxnSpPr>
              <a:stCxn id="1251" idx="7"/>
              <a:endCxn id="1249" idx="2"/>
            </p:cNvCxnSpPr>
            <p:nvPr/>
          </p:nvCxnSpPr>
          <p:spPr>
            <a:xfrm rot="5400000" flipH="1" flipV="1">
              <a:off x="1771643" y="3286729"/>
              <a:ext cx="454361" cy="16379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71" name="Прямая соединительная линия 1270"/>
            <p:cNvCxnSpPr>
              <a:stCxn id="1249" idx="5"/>
              <a:endCxn id="1250" idx="2"/>
            </p:cNvCxnSpPr>
            <p:nvPr/>
          </p:nvCxnSpPr>
          <p:spPr>
            <a:xfrm rot="16200000" flipV="1">
              <a:off x="1961325" y="2973444"/>
              <a:ext cx="235879" cy="38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72" name="Прямая соединительная линия 1271"/>
            <p:cNvCxnSpPr>
              <a:stCxn id="1250" idx="0"/>
              <a:endCxn id="1257" idx="3"/>
            </p:cNvCxnSpPr>
            <p:nvPr/>
          </p:nvCxnSpPr>
          <p:spPr>
            <a:xfrm flipV="1">
              <a:off x="2113968" y="2693796"/>
              <a:ext cx="225614" cy="14639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73" name="Прямая соединительная линия 1272"/>
            <p:cNvCxnSpPr>
              <a:stCxn id="1262" idx="1"/>
              <a:endCxn id="1260" idx="7"/>
            </p:cNvCxnSpPr>
            <p:nvPr/>
          </p:nvCxnSpPr>
          <p:spPr>
            <a:xfrm rot="5400000">
              <a:off x="2626022" y="2489841"/>
              <a:ext cx="172475" cy="4860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75" name="Прямая соединительная линия 1274"/>
            <p:cNvCxnSpPr>
              <a:stCxn id="1259" idx="3"/>
              <a:endCxn id="1253" idx="6"/>
            </p:cNvCxnSpPr>
            <p:nvPr/>
          </p:nvCxnSpPr>
          <p:spPr>
            <a:xfrm rot="5400000">
              <a:off x="2458289" y="2484824"/>
              <a:ext cx="173313" cy="3570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76" name="Прямая соединительная линия 1275"/>
            <p:cNvCxnSpPr>
              <a:stCxn id="1253" idx="4"/>
              <a:endCxn id="1261" idx="0"/>
            </p:cNvCxnSpPr>
            <p:nvPr/>
          </p:nvCxnSpPr>
          <p:spPr>
            <a:xfrm rot="10800000" flipV="1">
              <a:off x="2320270" y="2604838"/>
              <a:ext cx="171929" cy="9583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321" name="TextBox 1320"/>
          <p:cNvSpPr txBox="1"/>
          <p:nvPr/>
        </p:nvSpPr>
        <p:spPr>
          <a:xfrm rot="19006284">
            <a:off x="2318899" y="2446336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КИТ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1322" name="TextBox 1321"/>
          <p:cNvSpPr txBox="1"/>
          <p:nvPr/>
        </p:nvSpPr>
        <p:spPr>
          <a:xfrm rot="1643483">
            <a:off x="2860400" y="3446467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ПЕГАС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1323" name="TextBox 1322"/>
          <p:cNvSpPr txBox="1"/>
          <p:nvPr/>
        </p:nvSpPr>
        <p:spPr>
          <a:xfrm rot="19006284">
            <a:off x="3176155" y="2941114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АНДРОМЕДА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1324" name="TextBox 1323"/>
          <p:cNvSpPr txBox="1"/>
          <p:nvPr/>
        </p:nvSpPr>
        <p:spPr>
          <a:xfrm rot="2331135">
            <a:off x="3061230" y="4429631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ДЕЛЬФІН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1325" name="TextBox 1324"/>
          <p:cNvSpPr txBox="1"/>
          <p:nvPr/>
        </p:nvSpPr>
        <p:spPr>
          <a:xfrm rot="222291">
            <a:off x="3388198" y="5006245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ОРЕЛ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1326" name="TextBox 1325"/>
          <p:cNvSpPr txBox="1"/>
          <p:nvPr/>
        </p:nvSpPr>
        <p:spPr>
          <a:xfrm rot="222291">
            <a:off x="3888264" y="5524741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ЩИТ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1327" name="TextBox 1326"/>
          <p:cNvSpPr txBox="1"/>
          <p:nvPr/>
        </p:nvSpPr>
        <p:spPr>
          <a:xfrm rot="20047852">
            <a:off x="5597382" y="3512765"/>
            <a:ext cx="70215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ВОЛОССЯ ВЕРОНІКИ</a:t>
            </a:r>
            <a:endParaRPr lang="uk-UA" sz="8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grpSp>
        <p:nvGrpSpPr>
          <p:cNvPr id="49" name="Группа 1414"/>
          <p:cNvGrpSpPr/>
          <p:nvPr/>
        </p:nvGrpSpPr>
        <p:grpSpPr>
          <a:xfrm>
            <a:off x="4589796" y="2578586"/>
            <a:ext cx="829916" cy="343506"/>
            <a:chOff x="4589796" y="2578586"/>
            <a:chExt cx="829916" cy="343506"/>
          </a:xfrm>
        </p:grpSpPr>
        <p:sp>
          <p:nvSpPr>
            <p:cNvPr id="1330" name="8-конечная звезда 1329"/>
            <p:cNvSpPr/>
            <p:nvPr/>
          </p:nvSpPr>
          <p:spPr>
            <a:xfrm rot="1262594">
              <a:off x="5365712" y="2651077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32" name="8-конечная звезда 1331"/>
            <p:cNvSpPr/>
            <p:nvPr/>
          </p:nvSpPr>
          <p:spPr>
            <a:xfrm rot="1262594">
              <a:off x="4589796" y="2875292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33" name="8-конечная звезда 1332"/>
            <p:cNvSpPr/>
            <p:nvPr/>
          </p:nvSpPr>
          <p:spPr>
            <a:xfrm rot="1262594">
              <a:off x="4732672" y="2875292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34" name="8-конечная звезда 1333"/>
            <p:cNvSpPr/>
            <p:nvPr/>
          </p:nvSpPr>
          <p:spPr>
            <a:xfrm rot="1262594">
              <a:off x="4875548" y="2660978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35" name="8-конечная звезда 1334"/>
            <p:cNvSpPr/>
            <p:nvPr/>
          </p:nvSpPr>
          <p:spPr>
            <a:xfrm rot="1262594">
              <a:off x="5018424" y="2578586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36" name="8-конечная звезда 1335"/>
            <p:cNvSpPr/>
            <p:nvPr/>
          </p:nvSpPr>
          <p:spPr>
            <a:xfrm rot="1262594">
              <a:off x="5232738" y="2650024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337" name="Прямая соединительная линия 1336"/>
            <p:cNvCxnSpPr>
              <a:stCxn id="1332" idx="0"/>
              <a:endCxn id="1333" idx="3"/>
            </p:cNvCxnSpPr>
            <p:nvPr/>
          </p:nvCxnSpPr>
          <p:spPr>
            <a:xfrm>
              <a:off x="4635035" y="2907094"/>
              <a:ext cx="99653" cy="109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38" name="Прямая соединительная линия 1337"/>
            <p:cNvCxnSpPr>
              <a:stCxn id="1333" idx="7"/>
              <a:endCxn id="1334" idx="3"/>
            </p:cNvCxnSpPr>
            <p:nvPr/>
          </p:nvCxnSpPr>
          <p:spPr>
            <a:xfrm rot="5400000" flipH="1" flipV="1">
              <a:off x="4729854" y="2741481"/>
              <a:ext cx="195312" cy="10010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39" name="Прямая соединительная линия 1338"/>
            <p:cNvCxnSpPr>
              <a:stCxn id="1330" idx="2"/>
              <a:endCxn id="1336" idx="0"/>
            </p:cNvCxnSpPr>
            <p:nvPr/>
          </p:nvCxnSpPr>
          <p:spPr>
            <a:xfrm rot="5400000" flipH="1">
              <a:off x="5319772" y="2640031"/>
              <a:ext cx="21450" cy="10504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40" name="Прямая соединительная линия 1339"/>
            <p:cNvCxnSpPr>
              <a:stCxn id="1336" idx="3"/>
              <a:endCxn id="1335" idx="0"/>
            </p:cNvCxnSpPr>
            <p:nvPr/>
          </p:nvCxnSpPr>
          <p:spPr>
            <a:xfrm rot="5400000" flipH="1">
              <a:off x="5112940" y="2561112"/>
              <a:ext cx="72537" cy="17109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41" name="Прямая соединительная линия 1340"/>
            <p:cNvCxnSpPr>
              <a:stCxn id="1335" idx="3"/>
              <a:endCxn id="1334" idx="7"/>
            </p:cNvCxnSpPr>
            <p:nvPr/>
          </p:nvCxnSpPr>
          <p:spPr>
            <a:xfrm rot="5400000">
              <a:off x="4938691" y="2593128"/>
              <a:ext cx="63390" cy="10010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355" name="TextBox 1354"/>
          <p:cNvSpPr txBox="1"/>
          <p:nvPr/>
        </p:nvSpPr>
        <p:spPr>
          <a:xfrm>
            <a:off x="4714876" y="2643182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РИСЬ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cxnSp>
        <p:nvCxnSpPr>
          <p:cNvPr id="1364" name="Прямая соединительная линия 1363"/>
          <p:cNvCxnSpPr/>
          <p:nvPr/>
        </p:nvCxnSpPr>
        <p:spPr>
          <a:xfrm rot="16537753" flipV="1">
            <a:off x="4727773" y="3164312"/>
            <a:ext cx="314852" cy="4989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50" name="Группа 1415"/>
          <p:cNvGrpSpPr/>
          <p:nvPr/>
        </p:nvGrpSpPr>
        <p:grpSpPr>
          <a:xfrm>
            <a:off x="4149687" y="2792374"/>
            <a:ext cx="463574" cy="463575"/>
            <a:chOff x="4149687" y="2792374"/>
            <a:chExt cx="463574" cy="463575"/>
          </a:xfrm>
        </p:grpSpPr>
        <p:cxnSp>
          <p:nvCxnSpPr>
            <p:cNvPr id="1342" name="Прямая соединительная линия 1341"/>
            <p:cNvCxnSpPr>
              <a:stCxn id="1359" idx="7"/>
              <a:endCxn id="1358" idx="2"/>
            </p:cNvCxnSpPr>
            <p:nvPr/>
          </p:nvCxnSpPr>
          <p:spPr>
            <a:xfrm rot="5400000" flipH="1" flipV="1">
              <a:off x="4370340" y="3027617"/>
              <a:ext cx="58114" cy="9977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356" name="8-конечная звезда 1355"/>
            <p:cNvSpPr/>
            <p:nvPr/>
          </p:nvSpPr>
          <p:spPr>
            <a:xfrm rot="1262594">
              <a:off x="4577261" y="3101985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57" name="8-конечная звезда 1356"/>
            <p:cNvSpPr/>
            <p:nvPr/>
          </p:nvSpPr>
          <p:spPr>
            <a:xfrm rot="1262594">
              <a:off x="4530737" y="3219949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58" name="8-конечная звезда 1357"/>
            <p:cNvSpPr/>
            <p:nvPr/>
          </p:nvSpPr>
          <p:spPr>
            <a:xfrm rot="1262594">
              <a:off x="4435440" y="3006688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59" name="8-конечная звезда 1358"/>
            <p:cNvSpPr/>
            <p:nvPr/>
          </p:nvSpPr>
          <p:spPr>
            <a:xfrm rot="1262594">
              <a:off x="4308170" y="3093732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360" name="Прямая соединительная линия 1359"/>
            <p:cNvCxnSpPr>
              <a:stCxn id="1357" idx="6"/>
              <a:endCxn id="1356" idx="2"/>
            </p:cNvCxnSpPr>
            <p:nvPr/>
          </p:nvCxnSpPr>
          <p:spPr>
            <a:xfrm rot="5400000" flipH="1" flipV="1">
              <a:off x="4529817" y="3162168"/>
              <a:ext cx="84364" cy="3359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65" name="Прямая соединительная линия 1364"/>
            <p:cNvCxnSpPr>
              <a:stCxn id="1358" idx="0"/>
              <a:endCxn id="1357" idx="4"/>
            </p:cNvCxnSpPr>
            <p:nvPr/>
          </p:nvCxnSpPr>
          <p:spPr>
            <a:xfrm>
              <a:off x="4477199" y="3036044"/>
              <a:ext cx="54738" cy="19544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370" name="8-конечная звезда 1369"/>
            <p:cNvSpPr/>
            <p:nvPr/>
          </p:nvSpPr>
          <p:spPr>
            <a:xfrm rot="1262594">
              <a:off x="4221126" y="3006688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71" name="8-конечная звезда 1370"/>
            <p:cNvSpPr/>
            <p:nvPr/>
          </p:nvSpPr>
          <p:spPr>
            <a:xfrm rot="1262594">
              <a:off x="4451046" y="2879418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72" name="8-конечная звезда 1371"/>
            <p:cNvSpPr/>
            <p:nvPr/>
          </p:nvSpPr>
          <p:spPr>
            <a:xfrm rot="1262594">
              <a:off x="4364001" y="2792374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73" name="8-конечная звезда 1372"/>
            <p:cNvSpPr/>
            <p:nvPr/>
          </p:nvSpPr>
          <p:spPr>
            <a:xfrm rot="1262594">
              <a:off x="4149687" y="2935250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375" name="Прямая соединительная линия 1374"/>
            <p:cNvCxnSpPr>
              <a:stCxn id="868" idx="67"/>
              <a:endCxn id="1373" idx="1"/>
            </p:cNvCxnSpPr>
            <p:nvPr/>
          </p:nvCxnSpPr>
          <p:spPr>
            <a:xfrm flipH="1" flipV="1">
              <a:off x="4180058" y="2976590"/>
              <a:ext cx="40647" cy="4041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76" name="Прямая соединительная линия 1375"/>
            <p:cNvCxnSpPr>
              <a:stCxn id="1371" idx="5"/>
              <a:endCxn id="1372" idx="0"/>
            </p:cNvCxnSpPr>
            <p:nvPr/>
          </p:nvCxnSpPr>
          <p:spPr>
            <a:xfrm rot="16200000" flipV="1">
              <a:off x="4405044" y="2822446"/>
              <a:ext cx="59548" cy="5811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77" name="Прямая соединительная линия 1376"/>
            <p:cNvCxnSpPr>
              <a:stCxn id="1370" idx="0"/>
              <a:endCxn id="1371" idx="4"/>
            </p:cNvCxnSpPr>
            <p:nvPr/>
          </p:nvCxnSpPr>
          <p:spPr>
            <a:xfrm flipV="1">
              <a:off x="4262885" y="2893262"/>
              <a:ext cx="189602" cy="14278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78" name="Прямая соединительная линия 1377"/>
            <p:cNvCxnSpPr>
              <a:stCxn id="1359" idx="5"/>
              <a:endCxn id="1370" idx="1"/>
            </p:cNvCxnSpPr>
            <p:nvPr/>
          </p:nvCxnSpPr>
          <p:spPr>
            <a:xfrm rot="16200000" flipV="1">
              <a:off x="4262466" y="3037059"/>
              <a:ext cx="47564" cy="6950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1379" name="Прямая соединительная линия 1378"/>
          <p:cNvCxnSpPr>
            <a:stCxn id="1358" idx="6"/>
            <a:endCxn id="1371" idx="2"/>
          </p:cNvCxnSpPr>
          <p:nvPr/>
        </p:nvCxnSpPr>
        <p:spPr>
          <a:xfrm rot="5400000" flipH="1" flipV="1">
            <a:off x="4421367" y="2964606"/>
            <a:ext cx="86952" cy="94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394" name="TextBox 1393"/>
          <p:cNvSpPr txBox="1"/>
          <p:nvPr/>
        </p:nvSpPr>
        <p:spPr>
          <a:xfrm>
            <a:off x="4143372" y="2887144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ЖИРАФ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grpSp>
        <p:nvGrpSpPr>
          <p:cNvPr id="51" name="Группа 1394"/>
          <p:cNvGrpSpPr/>
          <p:nvPr/>
        </p:nvGrpSpPr>
        <p:grpSpPr>
          <a:xfrm>
            <a:off x="4224353" y="2365325"/>
            <a:ext cx="411190" cy="414417"/>
            <a:chOff x="4017933" y="1986213"/>
            <a:chExt cx="411190" cy="414417"/>
          </a:xfrm>
        </p:grpSpPr>
        <p:cxnSp>
          <p:nvCxnSpPr>
            <p:cNvPr id="1396" name="Прямая соединительная линия 1395"/>
            <p:cNvCxnSpPr>
              <a:stCxn id="1404" idx="7"/>
              <a:endCxn id="1400" idx="1"/>
            </p:cNvCxnSpPr>
            <p:nvPr/>
          </p:nvCxnSpPr>
          <p:spPr>
            <a:xfrm rot="16200000" flipV="1">
              <a:off x="4354956" y="2311979"/>
              <a:ext cx="116410" cy="15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97" name="Прямая соединительная линия 1396"/>
            <p:cNvCxnSpPr>
              <a:stCxn id="1404" idx="4"/>
              <a:endCxn id="1399" idx="1"/>
            </p:cNvCxnSpPr>
            <p:nvPr/>
          </p:nvCxnSpPr>
          <p:spPr>
            <a:xfrm rot="10800000">
              <a:off x="4198773" y="2252202"/>
              <a:ext cx="174565" cy="11907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98" name="Прямая соединительная линия 1397"/>
            <p:cNvCxnSpPr>
              <a:stCxn id="1402" idx="7"/>
              <a:endCxn id="1401" idx="3"/>
            </p:cNvCxnSpPr>
            <p:nvPr/>
          </p:nvCxnSpPr>
          <p:spPr>
            <a:xfrm rot="16200000" flipH="1">
              <a:off x="4223525" y="1870252"/>
              <a:ext cx="6" cy="30784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399" name="8-конечная звезда 1398"/>
            <p:cNvSpPr/>
            <p:nvPr/>
          </p:nvSpPr>
          <p:spPr>
            <a:xfrm rot="1262594">
              <a:off x="4160809" y="2200527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00" name="8-конечная звезда 1399"/>
            <p:cNvSpPr/>
            <p:nvPr/>
          </p:nvSpPr>
          <p:spPr>
            <a:xfrm rot="1262594">
              <a:off x="4375123" y="2202175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01" name="8-конечная звезда 1400"/>
            <p:cNvSpPr/>
            <p:nvPr/>
          </p:nvSpPr>
          <p:spPr>
            <a:xfrm rot="1262594">
              <a:off x="4375123" y="198621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02" name="8-конечная звезда 1401"/>
            <p:cNvSpPr/>
            <p:nvPr/>
          </p:nvSpPr>
          <p:spPr>
            <a:xfrm rot="1262594">
              <a:off x="4017933" y="200813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03" name="8-конечная звезда 1402"/>
            <p:cNvSpPr/>
            <p:nvPr/>
          </p:nvSpPr>
          <p:spPr>
            <a:xfrm rot="1262594">
              <a:off x="4089371" y="2222449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04" name="8-конечная звезда 1403"/>
            <p:cNvSpPr/>
            <p:nvPr/>
          </p:nvSpPr>
          <p:spPr>
            <a:xfrm rot="1262594">
              <a:off x="4371896" y="2357430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405" name="Прямая соединительная линия 1404"/>
            <p:cNvCxnSpPr>
              <a:stCxn id="1400" idx="5"/>
              <a:endCxn id="1401" idx="2"/>
            </p:cNvCxnSpPr>
            <p:nvPr/>
          </p:nvCxnSpPr>
          <p:spPr>
            <a:xfrm rot="5400000" flipH="1" flipV="1">
              <a:off x="4308750" y="2120823"/>
              <a:ext cx="166089" cy="126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06" name="Прямая соединительная линия 1405"/>
            <p:cNvCxnSpPr>
              <a:stCxn id="1403" idx="6"/>
              <a:endCxn id="1402" idx="0"/>
            </p:cNvCxnSpPr>
            <p:nvPr/>
          </p:nvCxnSpPr>
          <p:spPr>
            <a:xfrm rot="16200000" flipV="1">
              <a:off x="4008388" y="2106572"/>
              <a:ext cx="179422" cy="5593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07" name="Прямая соединительная линия 1406"/>
            <p:cNvCxnSpPr>
              <a:stCxn id="1399" idx="5"/>
              <a:endCxn id="1403" idx="0"/>
            </p:cNvCxnSpPr>
            <p:nvPr/>
          </p:nvCxnSpPr>
          <p:spPr>
            <a:xfrm rot="16200000" flipH="1" flipV="1">
              <a:off x="4131062" y="2213360"/>
              <a:ext cx="56291" cy="3527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08" name="Прямая соединительная линия 1407"/>
            <p:cNvCxnSpPr>
              <a:stCxn id="1400" idx="3"/>
              <a:endCxn id="1399" idx="7"/>
            </p:cNvCxnSpPr>
            <p:nvPr/>
          </p:nvCxnSpPr>
          <p:spPr>
            <a:xfrm rot="5400000" flipH="1">
              <a:off x="4283179" y="2145868"/>
              <a:ext cx="23574" cy="16496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417" name="TextBox 1416"/>
          <p:cNvSpPr txBox="1"/>
          <p:nvPr/>
        </p:nvSpPr>
        <p:spPr>
          <a:xfrm>
            <a:off x="4286248" y="2428868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ВІЗНИЧИЙ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grpSp>
        <p:nvGrpSpPr>
          <p:cNvPr id="53" name="Группа 1417"/>
          <p:cNvGrpSpPr/>
          <p:nvPr/>
        </p:nvGrpSpPr>
        <p:grpSpPr>
          <a:xfrm>
            <a:off x="3808104" y="2509849"/>
            <a:ext cx="470249" cy="704837"/>
            <a:chOff x="3357553" y="2345049"/>
            <a:chExt cx="470249" cy="704837"/>
          </a:xfrm>
        </p:grpSpPr>
        <p:cxnSp>
          <p:nvCxnSpPr>
            <p:cNvPr id="1419" name="Прямая соединительная линия 1418"/>
            <p:cNvCxnSpPr>
              <a:stCxn id="1425" idx="6"/>
              <a:endCxn id="1424" idx="0"/>
            </p:cNvCxnSpPr>
            <p:nvPr/>
          </p:nvCxnSpPr>
          <p:spPr>
            <a:xfrm rot="16200000" flipV="1">
              <a:off x="3691172" y="2584715"/>
              <a:ext cx="109630" cy="12902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20" name="Прямая соединительная линия 1419"/>
            <p:cNvCxnSpPr>
              <a:stCxn id="1423" idx="5"/>
              <a:endCxn id="1427" idx="6"/>
            </p:cNvCxnSpPr>
            <p:nvPr/>
          </p:nvCxnSpPr>
          <p:spPr>
            <a:xfrm rot="16200000" flipV="1">
              <a:off x="3407723" y="2536764"/>
              <a:ext cx="24387" cy="6601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421" name="8-конечная звезда 1420"/>
            <p:cNvSpPr/>
            <p:nvPr/>
          </p:nvSpPr>
          <p:spPr>
            <a:xfrm rot="1262594">
              <a:off x="3486402" y="2345049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22" name="8-конечная звезда 1421"/>
            <p:cNvSpPr/>
            <p:nvPr/>
          </p:nvSpPr>
          <p:spPr>
            <a:xfrm rot="1262594">
              <a:off x="3557840" y="2487925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23" name="8-конечная звезда 1422"/>
            <p:cNvSpPr/>
            <p:nvPr/>
          </p:nvSpPr>
          <p:spPr>
            <a:xfrm rot="1262594">
              <a:off x="3436886" y="2579638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24" name="8-конечная звезда 1423"/>
            <p:cNvSpPr/>
            <p:nvPr/>
          </p:nvSpPr>
          <p:spPr>
            <a:xfrm rot="1262594">
              <a:off x="3629278" y="2557715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25" name="8-конечная звезда 1424"/>
            <p:cNvSpPr/>
            <p:nvPr/>
          </p:nvSpPr>
          <p:spPr>
            <a:xfrm rot="1262594">
              <a:off x="3773802" y="2702239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26" name="8-конечная звезда 1425"/>
            <p:cNvSpPr/>
            <p:nvPr/>
          </p:nvSpPr>
          <p:spPr>
            <a:xfrm rot="1262594">
              <a:off x="3770575" y="2413260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27" name="8-конечная звезда 1426"/>
            <p:cNvSpPr/>
            <p:nvPr/>
          </p:nvSpPr>
          <p:spPr>
            <a:xfrm rot="1262594">
              <a:off x="3357553" y="2556136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28" name="8-конечная звезда 1427"/>
            <p:cNvSpPr/>
            <p:nvPr/>
          </p:nvSpPr>
          <p:spPr>
            <a:xfrm rot="1262594">
              <a:off x="3699137" y="2435183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29" name="8-конечная звезда 1428"/>
            <p:cNvSpPr/>
            <p:nvPr/>
          </p:nvSpPr>
          <p:spPr>
            <a:xfrm rot="1262594">
              <a:off x="3413385" y="3006686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30" name="8-конечная звезда 1429"/>
            <p:cNvSpPr/>
            <p:nvPr/>
          </p:nvSpPr>
          <p:spPr>
            <a:xfrm rot="1262594">
              <a:off x="3500429" y="2841888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31" name="8-конечная звезда 1430"/>
            <p:cNvSpPr/>
            <p:nvPr/>
          </p:nvSpPr>
          <p:spPr>
            <a:xfrm rot="1262594">
              <a:off x="3571867" y="2643180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432" name="Прямая соединительная линия 1431"/>
            <p:cNvCxnSpPr>
              <a:stCxn id="1422" idx="6"/>
              <a:endCxn id="1421" idx="7"/>
            </p:cNvCxnSpPr>
            <p:nvPr/>
          </p:nvCxnSpPr>
          <p:spPr>
            <a:xfrm rot="16200000" flipV="1">
              <a:off x="3501986" y="2397176"/>
              <a:ext cx="128640" cy="5645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33" name="Прямая соединительная линия 1432"/>
            <p:cNvCxnSpPr>
              <a:stCxn id="1431" idx="4"/>
              <a:endCxn id="1423" idx="0"/>
            </p:cNvCxnSpPr>
            <p:nvPr/>
          </p:nvCxnSpPr>
          <p:spPr>
            <a:xfrm rot="10800000">
              <a:off x="3489086" y="2616334"/>
              <a:ext cx="84223" cy="4069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34" name="Прямая соединительная линия 1433"/>
            <p:cNvCxnSpPr>
              <a:stCxn id="1424" idx="5"/>
              <a:endCxn id="1422" idx="0"/>
            </p:cNvCxnSpPr>
            <p:nvPr/>
          </p:nvCxnSpPr>
          <p:spPr>
            <a:xfrm rot="16200000" flipV="1">
              <a:off x="3609967" y="2524693"/>
              <a:ext cx="35421" cy="3527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35" name="Прямая соединительная линия 1434"/>
            <p:cNvCxnSpPr>
              <a:stCxn id="1426" idx="5"/>
              <a:endCxn id="1428" idx="7"/>
            </p:cNvCxnSpPr>
            <p:nvPr/>
          </p:nvCxnSpPr>
          <p:spPr>
            <a:xfrm rot="16200000" flipH="1" flipV="1">
              <a:off x="3745495" y="2410102"/>
              <a:ext cx="32892" cy="4292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36" name="Прямая соединительная линия 1435"/>
            <p:cNvCxnSpPr>
              <a:stCxn id="1424" idx="7"/>
              <a:endCxn id="1428" idx="3"/>
            </p:cNvCxnSpPr>
            <p:nvPr/>
          </p:nvCxnSpPr>
          <p:spPr>
            <a:xfrm rot="5400000" flipH="1" flipV="1">
              <a:off x="3636875" y="2509631"/>
              <a:ext cx="108198" cy="2004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37" name="Прямая соединительная линия 1436"/>
            <p:cNvCxnSpPr>
              <a:stCxn id="1429" idx="5"/>
              <a:endCxn id="1430" idx="1"/>
            </p:cNvCxnSpPr>
            <p:nvPr/>
          </p:nvCxnSpPr>
          <p:spPr>
            <a:xfrm rot="5400000" flipH="1" flipV="1">
              <a:off x="3415848" y="2893594"/>
              <a:ext cx="125318" cy="10458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38" name="Прямая соединительная линия 1437"/>
            <p:cNvCxnSpPr>
              <a:stCxn id="1430" idx="7"/>
              <a:endCxn id="1431" idx="2"/>
            </p:cNvCxnSpPr>
            <p:nvPr/>
          </p:nvCxnSpPr>
          <p:spPr>
            <a:xfrm rot="5400000" flipH="1" flipV="1">
              <a:off x="3478851" y="2747857"/>
              <a:ext cx="169778" cy="4394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39" name="Прямая соединительная линия 1438"/>
            <p:cNvCxnSpPr>
              <a:stCxn id="1431" idx="7"/>
              <a:endCxn id="1424" idx="6"/>
            </p:cNvCxnSpPr>
            <p:nvPr/>
          </p:nvCxnSpPr>
          <p:spPr>
            <a:xfrm rot="5400000" flipH="1" flipV="1">
              <a:off x="3591344" y="2581380"/>
              <a:ext cx="96493" cy="5276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40" name="Прямая соединительная линия 1439"/>
            <p:cNvCxnSpPr>
              <a:stCxn id="1425" idx="5"/>
              <a:endCxn id="1431" idx="0"/>
            </p:cNvCxnSpPr>
            <p:nvPr/>
          </p:nvCxnSpPr>
          <p:spPr>
            <a:xfrm rot="16200000" flipV="1">
              <a:off x="3685719" y="2600444"/>
              <a:ext cx="32029" cy="17621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42" name="Прямая соединительная линия 1441"/>
            <p:cNvCxnSpPr>
              <a:stCxn id="1423" idx="7"/>
              <a:endCxn id="1422" idx="5"/>
            </p:cNvCxnSpPr>
            <p:nvPr/>
          </p:nvCxnSpPr>
          <p:spPr>
            <a:xfrm rot="5400000" flipH="1" flipV="1">
              <a:off x="3478506" y="2500305"/>
              <a:ext cx="105424" cy="8531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446" name="TextBox 1445"/>
          <p:cNvSpPr txBox="1"/>
          <p:nvPr/>
        </p:nvSpPr>
        <p:spPr>
          <a:xfrm>
            <a:off x="3536257" y="2500306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ПЕРСЕЙ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grpSp>
        <p:nvGrpSpPr>
          <p:cNvPr id="54" name="Группа 1446"/>
          <p:cNvGrpSpPr/>
          <p:nvPr/>
        </p:nvGrpSpPr>
        <p:grpSpPr>
          <a:xfrm rot="248670">
            <a:off x="5476076" y="1848327"/>
            <a:ext cx="1857394" cy="3278058"/>
            <a:chOff x="5649885" y="1363613"/>
            <a:chExt cx="1857394" cy="3278058"/>
          </a:xfrm>
        </p:grpSpPr>
        <p:cxnSp>
          <p:nvCxnSpPr>
            <p:cNvPr id="1448" name="Прямая соединительная линия 1447"/>
            <p:cNvCxnSpPr>
              <a:stCxn id="1452" idx="5"/>
              <a:endCxn id="1459" idx="0"/>
            </p:cNvCxnSpPr>
            <p:nvPr/>
          </p:nvCxnSpPr>
          <p:spPr>
            <a:xfrm rot="15951330" flipV="1">
              <a:off x="6678064" y="1878821"/>
              <a:ext cx="184799" cy="10014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449" name="8-конечная звезда 1448"/>
            <p:cNvSpPr/>
            <p:nvPr/>
          </p:nvSpPr>
          <p:spPr>
            <a:xfrm rot="1262594">
              <a:off x="6993443" y="4282014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50" name="8-конечная звезда 1449"/>
            <p:cNvSpPr/>
            <p:nvPr/>
          </p:nvSpPr>
          <p:spPr>
            <a:xfrm rot="1262594">
              <a:off x="6729090" y="4587671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51" name="8-конечная звезда 1450"/>
            <p:cNvSpPr/>
            <p:nvPr/>
          </p:nvSpPr>
          <p:spPr>
            <a:xfrm rot="1262594">
              <a:off x="7169532" y="3766935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52" name="8-конечная звезда 1451"/>
            <p:cNvSpPr/>
            <p:nvPr/>
          </p:nvSpPr>
          <p:spPr>
            <a:xfrm rot="1262594">
              <a:off x="6814253" y="2015573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53" name="8-конечная звезда 1452"/>
            <p:cNvSpPr/>
            <p:nvPr/>
          </p:nvSpPr>
          <p:spPr>
            <a:xfrm rot="1262594">
              <a:off x="7464079" y="2899614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54" name="8-конечная звезда 1453"/>
            <p:cNvSpPr/>
            <p:nvPr/>
          </p:nvSpPr>
          <p:spPr>
            <a:xfrm rot="1262594">
              <a:off x="7346383" y="3252271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56" name="8-конечная звезда 1455"/>
            <p:cNvSpPr/>
            <p:nvPr/>
          </p:nvSpPr>
          <p:spPr>
            <a:xfrm rot="1262594">
              <a:off x="5792762" y="1450658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57" name="8-конечная звезда 1456"/>
            <p:cNvSpPr/>
            <p:nvPr/>
          </p:nvSpPr>
          <p:spPr>
            <a:xfrm rot="1262594">
              <a:off x="5721323" y="1363613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58" name="8-конечная звезда 1457"/>
            <p:cNvSpPr/>
            <p:nvPr/>
          </p:nvSpPr>
          <p:spPr>
            <a:xfrm rot="1262594">
              <a:off x="5649885" y="1435052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59" name="8-конечная звезда 1458"/>
            <p:cNvSpPr/>
            <p:nvPr/>
          </p:nvSpPr>
          <p:spPr>
            <a:xfrm rot="1262594">
              <a:off x="6672082" y="1810999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60" name="8-конечная звезда 1459"/>
            <p:cNvSpPr/>
            <p:nvPr/>
          </p:nvSpPr>
          <p:spPr>
            <a:xfrm rot="1262594">
              <a:off x="7374765" y="2462338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61" name="8-конечная звезда 1460"/>
            <p:cNvSpPr/>
            <p:nvPr/>
          </p:nvSpPr>
          <p:spPr>
            <a:xfrm rot="1262594">
              <a:off x="5722903" y="1509717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62" name="8-конечная звезда 1461"/>
            <p:cNvSpPr/>
            <p:nvPr/>
          </p:nvSpPr>
          <p:spPr>
            <a:xfrm rot="1262594">
              <a:off x="5865777" y="1508068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63" name="8-конечная звезда 1462"/>
            <p:cNvSpPr/>
            <p:nvPr/>
          </p:nvSpPr>
          <p:spPr>
            <a:xfrm rot="1262594">
              <a:off x="6080093" y="1579507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64" name="8-конечная звезда 1463"/>
            <p:cNvSpPr/>
            <p:nvPr/>
          </p:nvSpPr>
          <p:spPr>
            <a:xfrm rot="1262594">
              <a:off x="6292919" y="1539389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65" name="8-конечная звезда 1464"/>
            <p:cNvSpPr/>
            <p:nvPr/>
          </p:nvSpPr>
          <p:spPr>
            <a:xfrm rot="1262594">
              <a:off x="7215023" y="2403289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466" name="Прямая соединительная линия 1465"/>
            <p:cNvCxnSpPr>
              <a:stCxn id="1465" idx="4"/>
              <a:endCxn id="1452" idx="7"/>
            </p:cNvCxnSpPr>
            <p:nvPr/>
          </p:nvCxnSpPr>
          <p:spPr>
            <a:xfrm rot="10551330">
              <a:off x="6870239" y="2015861"/>
              <a:ext cx="331941" cy="41727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68" name="Прямая соединительная линия 1467"/>
            <p:cNvCxnSpPr>
              <a:stCxn id="1459" idx="5"/>
              <a:endCxn id="1472" idx="7"/>
            </p:cNvCxnSpPr>
            <p:nvPr/>
          </p:nvCxnSpPr>
          <p:spPr>
            <a:xfrm rot="15951330" flipV="1">
              <a:off x="6480732" y="1622938"/>
              <a:ext cx="281766" cy="10650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69" name="Прямая соединительная линия 1468"/>
            <p:cNvCxnSpPr>
              <a:stCxn id="1465" idx="0"/>
              <a:endCxn id="1460" idx="4"/>
            </p:cNvCxnSpPr>
            <p:nvPr/>
          </p:nvCxnSpPr>
          <p:spPr>
            <a:xfrm rot="21351330">
              <a:off x="7268673" y="2436093"/>
              <a:ext cx="106082" cy="4397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70" name="Прямая соединительная линия 1469"/>
            <p:cNvCxnSpPr>
              <a:stCxn id="1453" idx="5"/>
              <a:endCxn id="1460" idx="0"/>
            </p:cNvCxnSpPr>
            <p:nvPr/>
          </p:nvCxnSpPr>
          <p:spPr>
            <a:xfrm rot="15951330" flipV="1">
              <a:off x="7240181" y="2681279"/>
              <a:ext cx="413073" cy="3061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71" name="Прямая соединительная линия 1470"/>
            <p:cNvCxnSpPr>
              <a:stCxn id="1464" idx="7"/>
              <a:endCxn id="1472" idx="5"/>
            </p:cNvCxnSpPr>
            <p:nvPr/>
          </p:nvCxnSpPr>
          <p:spPr>
            <a:xfrm rot="5151330" flipH="1" flipV="1">
              <a:off x="6425307" y="1450742"/>
              <a:ext cx="16661" cy="17976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472" name="8-конечная звезда 1471"/>
            <p:cNvSpPr/>
            <p:nvPr/>
          </p:nvSpPr>
          <p:spPr>
            <a:xfrm rot="1262594">
              <a:off x="6506643" y="1523491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473" name="Прямая соединительная линия 1472"/>
            <p:cNvCxnSpPr>
              <a:stCxn id="1450" idx="0"/>
              <a:endCxn id="1449" idx="2"/>
            </p:cNvCxnSpPr>
            <p:nvPr/>
          </p:nvCxnSpPr>
          <p:spPr>
            <a:xfrm rot="21351330" flipV="1">
              <a:off x="6771105" y="4342885"/>
              <a:ext cx="249828" cy="27281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74" name="Прямая соединительная линия 1473"/>
            <p:cNvCxnSpPr>
              <a:stCxn id="1449" idx="6"/>
              <a:endCxn id="1451" idx="1"/>
            </p:cNvCxnSpPr>
            <p:nvPr/>
          </p:nvCxnSpPr>
          <p:spPr>
            <a:xfrm rot="5151330" flipH="1" flipV="1">
              <a:off x="6887082" y="3944785"/>
              <a:ext cx="458408" cy="20596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75" name="Прямая соединительная линия 1474"/>
            <p:cNvCxnSpPr>
              <a:stCxn id="1451" idx="0"/>
              <a:endCxn id="1454" idx="1"/>
            </p:cNvCxnSpPr>
            <p:nvPr/>
          </p:nvCxnSpPr>
          <p:spPr>
            <a:xfrm rot="21351330" flipV="1">
              <a:off x="7196730" y="3300125"/>
              <a:ext cx="198065" cy="49209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76" name="Прямая соединительная линия 1475"/>
            <p:cNvCxnSpPr>
              <a:stCxn id="1454" idx="5"/>
              <a:endCxn id="1453" idx="1"/>
            </p:cNvCxnSpPr>
            <p:nvPr/>
          </p:nvCxnSpPr>
          <p:spPr>
            <a:xfrm rot="5151330" flipH="1" flipV="1">
              <a:off x="7275539" y="3018784"/>
              <a:ext cx="302585" cy="15751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77" name="Прямая соединительная линия 1476"/>
            <p:cNvCxnSpPr>
              <a:stCxn id="1461" idx="1"/>
              <a:endCxn id="1456" idx="1"/>
            </p:cNvCxnSpPr>
            <p:nvPr/>
          </p:nvCxnSpPr>
          <p:spPr>
            <a:xfrm rot="5400000" flipH="1" flipV="1">
              <a:off x="5757302" y="1495561"/>
              <a:ext cx="69393" cy="6226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78" name="Прямая соединительная линия 1477"/>
            <p:cNvCxnSpPr>
              <a:stCxn id="1461" idx="4"/>
              <a:endCxn id="1458" idx="2"/>
            </p:cNvCxnSpPr>
            <p:nvPr/>
          </p:nvCxnSpPr>
          <p:spPr>
            <a:xfrm rot="10800000">
              <a:off x="5663730" y="1476812"/>
              <a:ext cx="60975" cy="5021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79" name="Прямая соединительная линия 1478"/>
            <p:cNvCxnSpPr>
              <a:stCxn id="1458" idx="6"/>
              <a:endCxn id="1457" idx="2"/>
            </p:cNvCxnSpPr>
            <p:nvPr/>
          </p:nvCxnSpPr>
          <p:spPr>
            <a:xfrm rot="5400000" flipH="1" flipV="1">
              <a:off x="5691644" y="1392970"/>
              <a:ext cx="31121" cy="5592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80" name="Прямая соединительная линия 1479"/>
            <p:cNvCxnSpPr>
              <a:stCxn id="1456" idx="4"/>
              <a:endCxn id="1457" idx="1"/>
            </p:cNvCxnSpPr>
            <p:nvPr/>
          </p:nvCxnSpPr>
          <p:spPr>
            <a:xfrm rot="10800000">
              <a:off x="5751695" y="1404954"/>
              <a:ext cx="42509" cy="5954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81" name="Прямая соединительная линия 1480"/>
            <p:cNvCxnSpPr>
              <a:stCxn id="1462" idx="5"/>
              <a:endCxn id="1456" idx="1"/>
            </p:cNvCxnSpPr>
            <p:nvPr/>
          </p:nvCxnSpPr>
          <p:spPr>
            <a:xfrm rot="16200000" flipV="1">
              <a:off x="5843276" y="1471855"/>
              <a:ext cx="18396" cy="5868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82" name="Прямая соединительная линия 1481"/>
            <p:cNvCxnSpPr>
              <a:stCxn id="1463" idx="4"/>
              <a:endCxn id="1462" idx="1"/>
            </p:cNvCxnSpPr>
            <p:nvPr/>
          </p:nvCxnSpPr>
          <p:spPr>
            <a:xfrm rot="10800000">
              <a:off x="5903740" y="1559742"/>
              <a:ext cx="178154" cy="3707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83" name="Прямая соединительная линия 1482"/>
            <p:cNvCxnSpPr>
              <a:stCxn id="1464" idx="4"/>
              <a:endCxn id="1463" idx="0"/>
            </p:cNvCxnSpPr>
            <p:nvPr/>
          </p:nvCxnSpPr>
          <p:spPr>
            <a:xfrm rot="10551330" flipV="1">
              <a:off x="6130356" y="1562641"/>
              <a:ext cx="166303" cy="4761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496" name="TextBox 1495"/>
          <p:cNvSpPr txBox="1"/>
          <p:nvPr/>
        </p:nvSpPr>
        <p:spPr>
          <a:xfrm rot="17554639">
            <a:off x="6425445" y="4413514"/>
            <a:ext cx="70215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ГІДРА</a:t>
            </a:r>
            <a:endParaRPr lang="uk-UA" sz="8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1497" name="TextBox 1496"/>
          <p:cNvSpPr txBox="1"/>
          <p:nvPr/>
        </p:nvSpPr>
        <p:spPr>
          <a:xfrm rot="2825122">
            <a:off x="6027795" y="2087985"/>
            <a:ext cx="70215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ГІДРА</a:t>
            </a:r>
            <a:endParaRPr lang="uk-UA" sz="8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grpSp>
        <p:nvGrpSpPr>
          <p:cNvPr id="56" name="Группа 1497"/>
          <p:cNvGrpSpPr/>
          <p:nvPr/>
        </p:nvGrpSpPr>
        <p:grpSpPr>
          <a:xfrm>
            <a:off x="6143636" y="2320312"/>
            <a:ext cx="195600" cy="465746"/>
            <a:chOff x="6507142" y="1664972"/>
            <a:chExt cx="195600" cy="465746"/>
          </a:xfrm>
        </p:grpSpPr>
        <p:sp>
          <p:nvSpPr>
            <p:cNvPr id="1499" name="8-конечная звезда 1498"/>
            <p:cNvSpPr/>
            <p:nvPr/>
          </p:nvSpPr>
          <p:spPr>
            <a:xfrm rot="1262594">
              <a:off x="6507142" y="1935118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00" name="8-конечная звезда 1499"/>
            <p:cNvSpPr/>
            <p:nvPr/>
          </p:nvSpPr>
          <p:spPr>
            <a:xfrm rot="1262594">
              <a:off x="6659542" y="2087518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01" name="8-конечная звезда 1500"/>
            <p:cNvSpPr/>
            <p:nvPr/>
          </p:nvSpPr>
          <p:spPr>
            <a:xfrm rot="1262594">
              <a:off x="6578580" y="1664972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502" name="Прямая соединительная линия 1501"/>
            <p:cNvCxnSpPr>
              <a:stCxn id="1499" idx="7"/>
              <a:endCxn id="1500" idx="1"/>
            </p:cNvCxnSpPr>
            <p:nvPr/>
          </p:nvCxnSpPr>
          <p:spPr>
            <a:xfrm rot="16200000" flipH="1">
              <a:off x="6528741" y="1967687"/>
              <a:ext cx="180911" cy="14143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03" name="Прямая соединительная линия 1502"/>
            <p:cNvCxnSpPr>
              <a:stCxn id="1499" idx="6"/>
              <a:endCxn id="1501" idx="3"/>
            </p:cNvCxnSpPr>
            <p:nvPr/>
          </p:nvCxnSpPr>
          <p:spPr>
            <a:xfrm rot="5400000" flipH="1" flipV="1">
              <a:off x="6437861" y="1793980"/>
              <a:ext cx="241216" cy="4394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04" name="Прямая соединительная линия 1503"/>
            <p:cNvCxnSpPr>
              <a:stCxn id="1500" idx="1"/>
              <a:endCxn id="1501" idx="0"/>
            </p:cNvCxnSpPr>
            <p:nvPr/>
          </p:nvCxnSpPr>
          <p:spPr>
            <a:xfrm rot="5400000" flipH="1">
              <a:off x="6437861" y="1876806"/>
              <a:ext cx="434530" cy="6957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505" name="TextBox 1504"/>
          <p:cNvSpPr txBox="1"/>
          <p:nvPr/>
        </p:nvSpPr>
        <p:spPr>
          <a:xfrm rot="2919709">
            <a:off x="5898977" y="2708998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СЕКСТАНТ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grpSp>
        <p:nvGrpSpPr>
          <p:cNvPr id="57" name="Группа 1505"/>
          <p:cNvGrpSpPr/>
          <p:nvPr/>
        </p:nvGrpSpPr>
        <p:grpSpPr>
          <a:xfrm rot="749591">
            <a:off x="3889553" y="1287574"/>
            <a:ext cx="751019" cy="682461"/>
            <a:chOff x="3475433" y="722250"/>
            <a:chExt cx="751019" cy="682461"/>
          </a:xfrm>
        </p:grpSpPr>
        <p:sp>
          <p:nvSpPr>
            <p:cNvPr id="1507" name="8-конечная звезда 1506"/>
            <p:cNvSpPr/>
            <p:nvPr/>
          </p:nvSpPr>
          <p:spPr>
            <a:xfrm rot="1262594">
              <a:off x="3936952" y="93656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08" name="8-конечная звезда 1507"/>
            <p:cNvSpPr/>
            <p:nvPr/>
          </p:nvSpPr>
          <p:spPr>
            <a:xfrm rot="1262594">
              <a:off x="3861710" y="99514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09" name="8-конечная звезда 1508"/>
            <p:cNvSpPr/>
            <p:nvPr/>
          </p:nvSpPr>
          <p:spPr>
            <a:xfrm rot="1262594">
              <a:off x="3801265" y="1015071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10" name="8-конечная звезда 1509"/>
            <p:cNvSpPr/>
            <p:nvPr/>
          </p:nvSpPr>
          <p:spPr>
            <a:xfrm rot="1262594">
              <a:off x="3931325" y="1272302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11" name="8-конечная звезда 1510"/>
            <p:cNvSpPr/>
            <p:nvPr/>
          </p:nvSpPr>
          <p:spPr>
            <a:xfrm rot="1262594">
              <a:off x="3772232" y="1170400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12" name="8-конечная звезда 1511"/>
            <p:cNvSpPr/>
            <p:nvPr/>
          </p:nvSpPr>
          <p:spPr>
            <a:xfrm rot="1262594">
              <a:off x="4008391" y="722250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13" name="8-конечная звезда 1512"/>
            <p:cNvSpPr/>
            <p:nvPr/>
          </p:nvSpPr>
          <p:spPr>
            <a:xfrm rot="1262594">
              <a:off x="3582465" y="867829"/>
              <a:ext cx="72483" cy="72483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14" name="8-конечная звезда 1513"/>
            <p:cNvSpPr/>
            <p:nvPr/>
          </p:nvSpPr>
          <p:spPr>
            <a:xfrm rot="1262594">
              <a:off x="3476620" y="1247307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15" name="8-конечная звезда 1514"/>
            <p:cNvSpPr/>
            <p:nvPr/>
          </p:nvSpPr>
          <p:spPr>
            <a:xfrm rot="1262594">
              <a:off x="3618055" y="1357911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16" name="8-конечная звезда 1515"/>
            <p:cNvSpPr/>
            <p:nvPr/>
          </p:nvSpPr>
          <p:spPr>
            <a:xfrm rot="1262594">
              <a:off x="3475433" y="1099907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17" name="8-конечная звезда 1516"/>
            <p:cNvSpPr/>
            <p:nvPr/>
          </p:nvSpPr>
          <p:spPr>
            <a:xfrm rot="1262594">
              <a:off x="3512979" y="1317945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18" name="8-конечная звезда 1517"/>
            <p:cNvSpPr/>
            <p:nvPr/>
          </p:nvSpPr>
          <p:spPr>
            <a:xfrm rot="1262594">
              <a:off x="4153969" y="1153581"/>
              <a:ext cx="72483" cy="72483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519" name="Прямая соединительная линия 1518"/>
            <p:cNvCxnSpPr>
              <a:stCxn id="1515" idx="4"/>
              <a:endCxn id="1517" idx="0"/>
            </p:cNvCxnSpPr>
            <p:nvPr/>
          </p:nvCxnSpPr>
          <p:spPr>
            <a:xfrm rot="9917941">
              <a:off x="3562163" y="1342336"/>
              <a:ext cx="53509" cy="3798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20" name="Прямая соединительная линия 1519"/>
            <p:cNvCxnSpPr>
              <a:stCxn id="1517" idx="4"/>
              <a:endCxn id="1514" idx="1"/>
            </p:cNvCxnSpPr>
            <p:nvPr/>
          </p:nvCxnSpPr>
          <p:spPr>
            <a:xfrm rot="9917941" flipH="1">
              <a:off x="3509274" y="1292124"/>
              <a:ext cx="5514" cy="4078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21" name="Прямая соединительная линия 1520"/>
            <p:cNvCxnSpPr>
              <a:stCxn id="1514" idx="6"/>
              <a:endCxn id="1516" idx="1"/>
            </p:cNvCxnSpPr>
            <p:nvPr/>
          </p:nvCxnSpPr>
          <p:spPr>
            <a:xfrm rot="4517941" flipH="1" flipV="1">
              <a:off x="3457984" y="1183603"/>
              <a:ext cx="100789" cy="2635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22" name="Прямая соединительная линия 1521"/>
            <p:cNvCxnSpPr>
              <a:stCxn id="1509" idx="7"/>
              <a:endCxn id="1507" idx="3"/>
            </p:cNvCxnSpPr>
            <p:nvPr/>
          </p:nvCxnSpPr>
          <p:spPr>
            <a:xfrm rot="4517941" flipH="1" flipV="1">
              <a:off x="3879700" y="953882"/>
              <a:ext cx="32818" cy="9787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23" name="Прямая соединительная линия 1522"/>
            <p:cNvCxnSpPr>
              <a:stCxn id="1509" idx="5"/>
              <a:endCxn id="1513" idx="1"/>
            </p:cNvCxnSpPr>
            <p:nvPr/>
          </p:nvCxnSpPr>
          <p:spPr>
            <a:xfrm rot="15317941" flipV="1">
              <a:off x="3663241" y="898541"/>
              <a:ext cx="124245" cy="15750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24" name="Прямая соединительная линия 1523"/>
            <p:cNvCxnSpPr>
              <a:stCxn id="1510" idx="4"/>
              <a:endCxn id="1511" idx="1"/>
            </p:cNvCxnSpPr>
            <p:nvPr/>
          </p:nvCxnSpPr>
          <p:spPr>
            <a:xfrm rot="9917941">
              <a:off x="3820776" y="1207582"/>
              <a:ext cx="101768" cy="9651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25" name="Прямая соединительная линия 1524"/>
            <p:cNvCxnSpPr>
              <a:stCxn id="1511" idx="6"/>
              <a:endCxn id="1509" idx="1"/>
            </p:cNvCxnSpPr>
            <p:nvPr/>
          </p:nvCxnSpPr>
          <p:spPr>
            <a:xfrm rot="4517941" flipH="1" flipV="1">
              <a:off x="3776922" y="1091437"/>
              <a:ext cx="94313" cy="5607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26" name="Прямая соединительная линия 1525"/>
            <p:cNvCxnSpPr>
              <a:stCxn id="1514" idx="0"/>
              <a:endCxn id="1511" idx="2"/>
            </p:cNvCxnSpPr>
            <p:nvPr/>
          </p:nvCxnSpPr>
          <p:spPr>
            <a:xfrm rot="20717941">
              <a:off x="3519071" y="1244220"/>
              <a:ext cx="273254" cy="1326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27" name="Прямая соединительная линия 1526"/>
            <p:cNvCxnSpPr>
              <a:stCxn id="1513" idx="6"/>
              <a:endCxn id="1512" idx="3"/>
            </p:cNvCxnSpPr>
            <p:nvPr/>
          </p:nvCxnSpPr>
          <p:spPr>
            <a:xfrm rot="5400000" flipH="1" flipV="1">
              <a:off x="3766202" y="625732"/>
              <a:ext cx="110033" cy="37899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28" name="Прямая соединительная линия 1527"/>
            <p:cNvCxnSpPr>
              <a:stCxn id="1507" idx="6"/>
              <a:endCxn id="1512" idx="7"/>
            </p:cNvCxnSpPr>
            <p:nvPr/>
          </p:nvCxnSpPr>
          <p:spPr>
            <a:xfrm rot="5400000" flipH="1" flipV="1">
              <a:off x="3916818" y="795117"/>
              <a:ext cx="200077" cy="8641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29" name="Прямая соединительная линия 1528"/>
            <p:cNvCxnSpPr>
              <a:stCxn id="1510" idx="0"/>
              <a:endCxn id="1518" idx="3"/>
            </p:cNvCxnSpPr>
            <p:nvPr/>
          </p:nvCxnSpPr>
          <p:spPr>
            <a:xfrm rot="20717941" flipV="1">
              <a:off x="3973111" y="1228272"/>
              <a:ext cx="194395" cy="5699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30" name="Прямая соединительная линия 1529"/>
            <p:cNvCxnSpPr>
              <a:stCxn id="1518" idx="5"/>
              <a:endCxn id="1507" idx="5"/>
            </p:cNvCxnSpPr>
            <p:nvPr/>
          </p:nvCxnSpPr>
          <p:spPr>
            <a:xfrm rot="16200000" flipV="1">
              <a:off x="3955335" y="936543"/>
              <a:ext cx="217814" cy="22250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58" name="Группа 1536"/>
          <p:cNvGrpSpPr/>
          <p:nvPr/>
        </p:nvGrpSpPr>
        <p:grpSpPr>
          <a:xfrm rot="21798">
            <a:off x="3893346" y="1000108"/>
            <a:ext cx="696517" cy="357190"/>
            <a:chOff x="3365448" y="434919"/>
            <a:chExt cx="780759" cy="400391"/>
          </a:xfrm>
        </p:grpSpPr>
        <p:cxnSp>
          <p:nvCxnSpPr>
            <p:cNvPr id="1538" name="Прямая соединительная линия 1537"/>
            <p:cNvCxnSpPr>
              <a:stCxn id="1542" idx="6"/>
              <a:endCxn id="1544" idx="0"/>
            </p:cNvCxnSpPr>
            <p:nvPr/>
          </p:nvCxnSpPr>
          <p:spPr>
            <a:xfrm rot="16200000" flipV="1">
              <a:off x="4012805" y="470477"/>
              <a:ext cx="101003" cy="12427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39" name="Прямая соединительная линия 1538"/>
            <p:cNvCxnSpPr>
              <a:stCxn id="1547" idx="7"/>
              <a:endCxn id="1544" idx="0"/>
            </p:cNvCxnSpPr>
            <p:nvPr/>
          </p:nvCxnSpPr>
          <p:spPr>
            <a:xfrm rot="16200000" flipH="1">
              <a:off x="3936040" y="416982"/>
              <a:ext cx="34363" cy="9589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540" name="8-конечная звезда 1539"/>
            <p:cNvSpPr/>
            <p:nvPr/>
          </p:nvSpPr>
          <p:spPr>
            <a:xfrm rot="1262594">
              <a:off x="3652780" y="509516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41" name="8-конечная звезда 1540"/>
            <p:cNvSpPr/>
            <p:nvPr/>
          </p:nvSpPr>
          <p:spPr>
            <a:xfrm rot="1262594">
              <a:off x="3724217" y="580953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42" name="8-конечная звезда 1541"/>
            <p:cNvSpPr/>
            <p:nvPr/>
          </p:nvSpPr>
          <p:spPr>
            <a:xfrm rot="1262594">
              <a:off x="4081407" y="580953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43" name="8-конечная звезда 1542"/>
            <p:cNvSpPr/>
            <p:nvPr/>
          </p:nvSpPr>
          <p:spPr>
            <a:xfrm rot="1262594">
              <a:off x="3509904" y="652392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44" name="8-конечная звезда 1543"/>
            <p:cNvSpPr/>
            <p:nvPr/>
          </p:nvSpPr>
          <p:spPr>
            <a:xfrm rot="1262594">
              <a:off x="3938531" y="438077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45" name="8-конечная звезда 1544"/>
            <p:cNvSpPr/>
            <p:nvPr/>
          </p:nvSpPr>
          <p:spPr>
            <a:xfrm rot="1262594">
              <a:off x="3365448" y="579374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46" name="8-конечная звезда 1545"/>
            <p:cNvSpPr/>
            <p:nvPr/>
          </p:nvSpPr>
          <p:spPr>
            <a:xfrm rot="1262594">
              <a:off x="3935374" y="649234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47" name="8-конечная звезда 1546"/>
            <p:cNvSpPr/>
            <p:nvPr/>
          </p:nvSpPr>
          <p:spPr>
            <a:xfrm rot="1262594">
              <a:off x="3863935" y="434919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48" name="8-конечная звезда 1547"/>
            <p:cNvSpPr/>
            <p:nvPr/>
          </p:nvSpPr>
          <p:spPr>
            <a:xfrm rot="1262594">
              <a:off x="3506746" y="521964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49" name="8-конечная звезда 1548"/>
            <p:cNvSpPr/>
            <p:nvPr/>
          </p:nvSpPr>
          <p:spPr>
            <a:xfrm rot="1262594">
              <a:off x="3649621" y="720672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50" name="8-конечная звезда 1549"/>
            <p:cNvSpPr/>
            <p:nvPr/>
          </p:nvSpPr>
          <p:spPr>
            <a:xfrm rot="1262594">
              <a:off x="3506746" y="792110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551" name="Прямая соединительная линия 1550"/>
            <p:cNvCxnSpPr>
              <a:stCxn id="1541" idx="7"/>
              <a:endCxn id="1546" idx="4"/>
            </p:cNvCxnSpPr>
            <p:nvPr/>
          </p:nvCxnSpPr>
          <p:spPr>
            <a:xfrm rot="16200000" flipH="1">
              <a:off x="3830079" y="556342"/>
              <a:ext cx="62881" cy="15059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52" name="Прямая соединительная линия 1551"/>
            <p:cNvCxnSpPr>
              <a:stCxn id="1546" idx="0"/>
              <a:endCxn id="1542" idx="3"/>
            </p:cNvCxnSpPr>
            <p:nvPr/>
          </p:nvCxnSpPr>
          <p:spPr>
            <a:xfrm flipV="1">
              <a:off x="3977133" y="626509"/>
              <a:ext cx="107066" cy="5208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53" name="Прямая соединительная линия 1552"/>
            <p:cNvCxnSpPr>
              <a:stCxn id="1540" idx="7"/>
              <a:endCxn id="1547" idx="4"/>
            </p:cNvCxnSpPr>
            <p:nvPr/>
          </p:nvCxnSpPr>
          <p:spPr>
            <a:xfrm rot="5400000" flipH="1" flipV="1">
              <a:off x="3750084" y="413468"/>
              <a:ext cx="79997" cy="15058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54" name="Прямая соединительная линия 1553"/>
            <p:cNvCxnSpPr>
              <a:stCxn id="1541" idx="5"/>
              <a:endCxn id="1540" idx="0"/>
            </p:cNvCxnSpPr>
            <p:nvPr/>
          </p:nvCxnSpPr>
          <p:spPr>
            <a:xfrm rot="16200000" flipV="1">
              <a:off x="3714343" y="554627"/>
              <a:ext cx="30195" cy="2804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55" name="Прямая соединительная линия 1554"/>
            <p:cNvCxnSpPr>
              <a:stCxn id="1540" idx="4"/>
              <a:endCxn id="1548" idx="0"/>
            </p:cNvCxnSpPr>
            <p:nvPr/>
          </p:nvCxnSpPr>
          <p:spPr>
            <a:xfrm rot="10800000" flipV="1">
              <a:off x="3548505" y="530282"/>
              <a:ext cx="106436" cy="2103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56" name="Прямая соединительная линия 1555"/>
            <p:cNvCxnSpPr>
              <a:stCxn id="1548" idx="3"/>
              <a:endCxn id="1545" idx="6"/>
            </p:cNvCxnSpPr>
            <p:nvPr/>
          </p:nvCxnSpPr>
          <p:spPr>
            <a:xfrm rot="5400000">
              <a:off x="3440955" y="513524"/>
              <a:ext cx="28840" cy="10646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57" name="Прямая соединительная линия 1556"/>
            <p:cNvCxnSpPr>
              <a:stCxn id="1543" idx="7"/>
              <a:endCxn id="1541" idx="3"/>
            </p:cNvCxnSpPr>
            <p:nvPr/>
          </p:nvCxnSpPr>
          <p:spPr>
            <a:xfrm rot="5400000" flipH="1" flipV="1">
              <a:off x="3626897" y="571525"/>
              <a:ext cx="45127" cy="15509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58" name="Прямая соединительная линия 1557"/>
            <p:cNvCxnSpPr>
              <a:stCxn id="1543" idx="3"/>
              <a:endCxn id="1545" idx="1"/>
            </p:cNvCxnSpPr>
            <p:nvPr/>
          </p:nvCxnSpPr>
          <p:spPr>
            <a:xfrm rot="5400000" flipH="1">
              <a:off x="3424604" y="609856"/>
              <a:ext cx="66900" cy="10928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59" name="Прямая соединительная линия 1558"/>
            <p:cNvCxnSpPr>
              <a:stCxn id="1549" idx="3"/>
              <a:endCxn id="1543" idx="0"/>
            </p:cNvCxnSpPr>
            <p:nvPr/>
          </p:nvCxnSpPr>
          <p:spPr>
            <a:xfrm rot="5400000" flipH="1">
              <a:off x="3584703" y="684266"/>
              <a:ext cx="54617" cy="7893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60" name="Прямая соединительная линия 1559"/>
            <p:cNvCxnSpPr>
              <a:stCxn id="1550" idx="6"/>
              <a:endCxn id="1543" idx="2"/>
            </p:cNvCxnSpPr>
            <p:nvPr/>
          </p:nvCxnSpPr>
          <p:spPr>
            <a:xfrm rot="16200000" flipV="1">
              <a:off x="3494126" y="751575"/>
              <a:ext cx="78520" cy="543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562" name="TextBox 1561"/>
          <p:cNvSpPr txBox="1"/>
          <p:nvPr/>
        </p:nvSpPr>
        <p:spPr>
          <a:xfrm rot="21428907">
            <a:off x="3675003" y="1582718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ОРІОН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1563" name="TextBox 1562"/>
          <p:cNvSpPr txBox="1"/>
          <p:nvPr/>
        </p:nvSpPr>
        <p:spPr>
          <a:xfrm rot="21428907">
            <a:off x="3718874" y="939776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ЗАЄЦЬ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grpSp>
        <p:nvGrpSpPr>
          <p:cNvPr id="59" name="Группа 1563"/>
          <p:cNvGrpSpPr/>
          <p:nvPr/>
        </p:nvGrpSpPr>
        <p:grpSpPr>
          <a:xfrm>
            <a:off x="4572000" y="1379220"/>
            <a:ext cx="1256069" cy="478144"/>
            <a:chOff x="4294142" y="785794"/>
            <a:chExt cx="1256069" cy="478144"/>
          </a:xfrm>
        </p:grpSpPr>
        <p:cxnSp>
          <p:nvCxnSpPr>
            <p:cNvPr id="1565" name="Прямая соединительная линия 1564"/>
            <p:cNvCxnSpPr>
              <a:stCxn id="1574" idx="4"/>
              <a:endCxn id="1575" idx="0"/>
            </p:cNvCxnSpPr>
            <p:nvPr/>
          </p:nvCxnSpPr>
          <p:spPr>
            <a:xfrm rot="10800000">
              <a:off x="4620075" y="1178656"/>
              <a:ext cx="46726" cy="5592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66" name="Прямая соединительная линия 1565"/>
            <p:cNvCxnSpPr>
              <a:stCxn id="1575" idx="4"/>
              <a:endCxn id="1572" idx="1"/>
            </p:cNvCxnSpPr>
            <p:nvPr/>
          </p:nvCxnSpPr>
          <p:spPr>
            <a:xfrm rot="10800000">
              <a:off x="4465813" y="1119201"/>
              <a:ext cx="113945" cy="4394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567" name="8-конечная звезда 1566"/>
            <p:cNvSpPr/>
            <p:nvPr/>
          </p:nvSpPr>
          <p:spPr>
            <a:xfrm rot="1262594">
              <a:off x="4294142" y="84485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68" name="8-конечная звезда 1567"/>
            <p:cNvSpPr/>
            <p:nvPr/>
          </p:nvSpPr>
          <p:spPr>
            <a:xfrm rot="1262594">
              <a:off x="5222837" y="793689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69" name="8-конечная звезда 1568"/>
            <p:cNvSpPr/>
            <p:nvPr/>
          </p:nvSpPr>
          <p:spPr>
            <a:xfrm rot="1262594">
              <a:off x="4435440" y="785794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70" name="8-конечная звезда 1569"/>
            <p:cNvSpPr/>
            <p:nvPr/>
          </p:nvSpPr>
          <p:spPr>
            <a:xfrm rot="1262594">
              <a:off x="4935505" y="934985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71" name="8-конечная звезда 1570"/>
            <p:cNvSpPr/>
            <p:nvPr/>
          </p:nvSpPr>
          <p:spPr>
            <a:xfrm rot="1262594">
              <a:off x="5507011" y="1077861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72" name="8-конечная звезда 1571"/>
            <p:cNvSpPr/>
            <p:nvPr/>
          </p:nvSpPr>
          <p:spPr>
            <a:xfrm rot="1262594">
              <a:off x="4435441" y="1077861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73" name="8-конечная звезда 1572"/>
            <p:cNvSpPr/>
            <p:nvPr/>
          </p:nvSpPr>
          <p:spPr>
            <a:xfrm rot="1262594">
              <a:off x="4649753" y="1006423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74" name="8-конечная звезда 1573"/>
            <p:cNvSpPr/>
            <p:nvPr/>
          </p:nvSpPr>
          <p:spPr>
            <a:xfrm rot="1262594">
              <a:off x="4665360" y="1220738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75" name="8-конечная звезда 1574"/>
            <p:cNvSpPr/>
            <p:nvPr/>
          </p:nvSpPr>
          <p:spPr>
            <a:xfrm rot="1262594">
              <a:off x="4578316" y="1149299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576" name="Прямая соединительная линия 1575"/>
            <p:cNvCxnSpPr>
              <a:stCxn id="1584" idx="4"/>
              <a:endCxn id="1570" idx="7"/>
            </p:cNvCxnSpPr>
            <p:nvPr/>
          </p:nvCxnSpPr>
          <p:spPr>
            <a:xfrm rot="10800000">
              <a:off x="4976846" y="947814"/>
              <a:ext cx="319231" cy="7749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77" name="Прямая соединительная линия 1576"/>
            <p:cNvCxnSpPr>
              <a:stCxn id="1584" idx="7"/>
              <a:endCxn id="1568" idx="1"/>
            </p:cNvCxnSpPr>
            <p:nvPr/>
          </p:nvCxnSpPr>
          <p:spPr>
            <a:xfrm rot="16200000" flipV="1">
              <a:off x="5214037" y="892127"/>
              <a:ext cx="178677" cy="8514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78" name="Прямая соединительная линия 1577"/>
            <p:cNvCxnSpPr>
              <a:stCxn id="1569" idx="7"/>
              <a:endCxn id="1570" idx="4"/>
            </p:cNvCxnSpPr>
            <p:nvPr/>
          </p:nvCxnSpPr>
          <p:spPr>
            <a:xfrm rot="16200000" flipH="1">
              <a:off x="4631760" y="643643"/>
              <a:ext cx="150206" cy="46016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79" name="Прямая соединительная линия 1578"/>
            <p:cNvCxnSpPr>
              <a:stCxn id="1567" idx="7"/>
              <a:endCxn id="1569" idx="3"/>
            </p:cNvCxnSpPr>
            <p:nvPr/>
          </p:nvCxnSpPr>
          <p:spPr>
            <a:xfrm rot="5400000" flipH="1" flipV="1">
              <a:off x="4369196" y="792786"/>
              <a:ext cx="44725" cy="9148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80" name="Прямая соединительная линия 1579"/>
            <p:cNvCxnSpPr>
              <a:stCxn id="1573" idx="7"/>
              <a:endCxn id="1570" idx="3"/>
            </p:cNvCxnSpPr>
            <p:nvPr/>
          </p:nvCxnSpPr>
          <p:spPr>
            <a:xfrm rot="5400000" flipH="1" flipV="1">
              <a:off x="4787281" y="869168"/>
              <a:ext cx="53896" cy="24627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81" name="Прямая соединительная линия 1580"/>
            <p:cNvCxnSpPr>
              <a:stCxn id="1572" idx="7"/>
              <a:endCxn id="1573" idx="3"/>
            </p:cNvCxnSpPr>
            <p:nvPr/>
          </p:nvCxnSpPr>
          <p:spPr>
            <a:xfrm rot="5400000" flipH="1" flipV="1">
              <a:off x="4537249" y="976326"/>
              <a:ext cx="53896" cy="17483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82" name="Прямая соединительная линия 1581"/>
            <p:cNvCxnSpPr>
              <a:stCxn id="1575" idx="0"/>
              <a:endCxn id="1573" idx="2"/>
            </p:cNvCxnSpPr>
            <p:nvPr/>
          </p:nvCxnSpPr>
          <p:spPr>
            <a:xfrm flipV="1">
              <a:off x="4620075" y="1048182"/>
              <a:ext cx="43522" cy="13047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83" name="Прямая соединительная линия 1582"/>
            <p:cNvCxnSpPr>
              <a:stCxn id="1571" idx="0"/>
              <a:endCxn id="1584" idx="0"/>
            </p:cNvCxnSpPr>
            <p:nvPr/>
          </p:nvCxnSpPr>
          <p:spPr>
            <a:xfrm flipH="1" flipV="1">
              <a:off x="5346474" y="1044698"/>
              <a:ext cx="202296" cy="6251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584" name="8-конечная звезда 1583"/>
            <p:cNvSpPr/>
            <p:nvPr/>
          </p:nvSpPr>
          <p:spPr>
            <a:xfrm rot="1262594">
              <a:off x="5294275" y="100800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</p:grpSp>
      <p:sp>
        <p:nvSpPr>
          <p:cNvPr id="1585" name="TextBox 1584"/>
          <p:cNvSpPr txBox="1"/>
          <p:nvPr/>
        </p:nvSpPr>
        <p:spPr>
          <a:xfrm rot="21418783">
            <a:off x="4861881" y="1591243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ЄДИНОРІГ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1586" name="8-конечная звезда 1585"/>
          <p:cNvSpPr/>
          <p:nvPr/>
        </p:nvSpPr>
        <p:spPr>
          <a:xfrm rot="1262594">
            <a:off x="4224282" y="652391"/>
            <a:ext cx="64800" cy="648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587" name="8-конечная звезда 1586"/>
          <p:cNvSpPr/>
          <p:nvPr/>
        </p:nvSpPr>
        <p:spPr>
          <a:xfrm rot="1262594">
            <a:off x="4367159" y="580953"/>
            <a:ext cx="64800" cy="648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588" name="8-конечная звезда 1587"/>
          <p:cNvSpPr/>
          <p:nvPr/>
        </p:nvSpPr>
        <p:spPr>
          <a:xfrm rot="1262594">
            <a:off x="4007338" y="649760"/>
            <a:ext cx="46800" cy="468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589" name="8-конечная звезда 1588"/>
          <p:cNvSpPr/>
          <p:nvPr/>
        </p:nvSpPr>
        <p:spPr>
          <a:xfrm rot="1262594">
            <a:off x="4159738" y="802160"/>
            <a:ext cx="46800" cy="468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590" name="8-конечная звезда 1589"/>
          <p:cNvSpPr/>
          <p:nvPr/>
        </p:nvSpPr>
        <p:spPr>
          <a:xfrm rot="1262594">
            <a:off x="4721717" y="506884"/>
            <a:ext cx="46800" cy="468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591" name="8-конечная звезда 1590"/>
          <p:cNvSpPr/>
          <p:nvPr/>
        </p:nvSpPr>
        <p:spPr>
          <a:xfrm rot="1262594">
            <a:off x="4435966" y="374962"/>
            <a:ext cx="46800" cy="468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592" name="8-конечная звезда 1591"/>
          <p:cNvSpPr/>
          <p:nvPr/>
        </p:nvSpPr>
        <p:spPr>
          <a:xfrm rot="1262594">
            <a:off x="4507403" y="578321"/>
            <a:ext cx="46800" cy="468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593" name="8-конечная звезда 1592"/>
          <p:cNvSpPr/>
          <p:nvPr/>
        </p:nvSpPr>
        <p:spPr>
          <a:xfrm rot="1262594">
            <a:off x="4793156" y="589276"/>
            <a:ext cx="46800" cy="468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cxnSp>
        <p:nvCxnSpPr>
          <p:cNvPr id="1594" name="Прямая соединительная линия 1593"/>
          <p:cNvCxnSpPr>
            <a:stCxn id="1589" idx="6"/>
            <a:endCxn id="1586" idx="2"/>
          </p:cNvCxnSpPr>
          <p:nvPr/>
        </p:nvCxnSpPr>
        <p:spPr>
          <a:xfrm rot="5400000" flipH="1" flipV="1">
            <a:off x="4173949" y="732622"/>
            <a:ext cx="88691" cy="53508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95" name="Прямая соединительная линия 1594"/>
          <p:cNvCxnSpPr>
            <a:stCxn id="1589" idx="4"/>
            <a:endCxn id="1588" idx="0"/>
          </p:cNvCxnSpPr>
          <p:nvPr/>
        </p:nvCxnSpPr>
        <p:spPr>
          <a:xfrm rot="10800000">
            <a:off x="4052577" y="681562"/>
            <a:ext cx="108722" cy="135596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01" name="Прямая соединительная линия 1600"/>
          <p:cNvCxnSpPr>
            <a:stCxn id="1592" idx="0"/>
            <a:endCxn id="1590" idx="2"/>
          </p:cNvCxnSpPr>
          <p:nvPr/>
        </p:nvCxnSpPr>
        <p:spPr>
          <a:xfrm flipV="1">
            <a:off x="4552642" y="552123"/>
            <a:ext cx="184073" cy="58000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02" name="Прямая соединительная линия 1601"/>
          <p:cNvCxnSpPr>
            <a:stCxn id="1593" idx="5"/>
            <a:endCxn id="1590" idx="0"/>
          </p:cNvCxnSpPr>
          <p:nvPr/>
        </p:nvCxnSpPr>
        <p:spPr>
          <a:xfrm rot="16200000" flipV="1">
            <a:off x="4760703" y="544939"/>
            <a:ext cx="52606" cy="40099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03" name="Прямая соединительная линия 1602"/>
          <p:cNvCxnSpPr>
            <a:stCxn id="1593" idx="3"/>
            <a:endCxn id="1592" idx="1"/>
          </p:cNvCxnSpPr>
          <p:nvPr/>
        </p:nvCxnSpPr>
        <p:spPr>
          <a:xfrm rot="5400000">
            <a:off x="4667274" y="495207"/>
            <a:ext cx="928" cy="254868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04" name="Прямая соединительная линия 1603"/>
          <p:cNvCxnSpPr>
            <a:stCxn id="1592" idx="0"/>
            <a:endCxn id="1591" idx="1"/>
          </p:cNvCxnSpPr>
          <p:nvPr/>
        </p:nvCxnSpPr>
        <p:spPr>
          <a:xfrm flipH="1" flipV="1">
            <a:off x="4468867" y="419746"/>
            <a:ext cx="83775" cy="190377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05" name="Прямая соединительная линия 1604"/>
          <p:cNvCxnSpPr>
            <a:stCxn id="1587" idx="6"/>
            <a:endCxn id="1591" idx="2"/>
          </p:cNvCxnSpPr>
          <p:nvPr/>
        </p:nvCxnSpPr>
        <p:spPr>
          <a:xfrm rot="5400000" flipH="1" flipV="1">
            <a:off x="4349622" y="481773"/>
            <a:ext cx="162913" cy="39771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06" name="Прямая соединительная линия 1605"/>
          <p:cNvCxnSpPr>
            <a:stCxn id="1587" idx="3"/>
            <a:endCxn id="1586" idx="7"/>
          </p:cNvCxnSpPr>
          <p:nvPr/>
        </p:nvCxnSpPr>
        <p:spPr>
          <a:xfrm rot="5400000">
            <a:off x="4305558" y="607242"/>
            <a:ext cx="45126" cy="83661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07" name="Прямая соединительная линия 1606"/>
          <p:cNvCxnSpPr>
            <a:stCxn id="1587" idx="0"/>
            <a:endCxn id="1592" idx="3"/>
          </p:cNvCxnSpPr>
          <p:nvPr/>
        </p:nvCxnSpPr>
        <p:spPr>
          <a:xfrm flipV="1">
            <a:off x="4429798" y="611222"/>
            <a:ext cx="79621" cy="13765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626" name="TextBox 1625"/>
          <p:cNvSpPr txBox="1"/>
          <p:nvPr/>
        </p:nvSpPr>
        <p:spPr>
          <a:xfrm rot="21424529">
            <a:off x="3871274" y="439239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ГОЛУБ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1688" name="TextBox 1687"/>
          <p:cNvSpPr txBox="1"/>
          <p:nvPr/>
        </p:nvSpPr>
        <p:spPr>
          <a:xfrm rot="21198477">
            <a:off x="4941379" y="1116449"/>
            <a:ext cx="74999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ВЕЛИКИЙ ПЕС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grpSp>
        <p:nvGrpSpPr>
          <p:cNvPr id="60" name="Группа 1680"/>
          <p:cNvGrpSpPr/>
          <p:nvPr/>
        </p:nvGrpSpPr>
        <p:grpSpPr>
          <a:xfrm>
            <a:off x="4643438" y="792109"/>
            <a:ext cx="910202" cy="630311"/>
            <a:chOff x="4654035" y="792109"/>
            <a:chExt cx="910202" cy="630311"/>
          </a:xfrm>
        </p:grpSpPr>
        <p:sp>
          <p:nvSpPr>
            <p:cNvPr id="1627" name="8-конечная звезда 1626"/>
            <p:cNvSpPr/>
            <p:nvPr/>
          </p:nvSpPr>
          <p:spPr>
            <a:xfrm rot="1262594">
              <a:off x="4938355" y="1226001"/>
              <a:ext cx="79200" cy="79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628" name="8-конечная звезда 1627"/>
            <p:cNvSpPr/>
            <p:nvPr/>
          </p:nvSpPr>
          <p:spPr>
            <a:xfrm rot="1262594">
              <a:off x="4654035" y="1153581"/>
              <a:ext cx="72483" cy="72483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629" name="8-конечная звезда 1628"/>
            <p:cNvSpPr/>
            <p:nvPr/>
          </p:nvSpPr>
          <p:spPr>
            <a:xfrm rot="1262594">
              <a:off x="4795788" y="1140148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630" name="8-конечная звезда 1629"/>
            <p:cNvSpPr/>
            <p:nvPr/>
          </p:nvSpPr>
          <p:spPr>
            <a:xfrm rot="1262594">
              <a:off x="4721718" y="1006950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632" name="8-конечная звезда 1631"/>
            <p:cNvSpPr/>
            <p:nvPr/>
          </p:nvSpPr>
          <p:spPr>
            <a:xfrm rot="1262594">
              <a:off x="5151398" y="936564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633" name="8-конечная звезда 1632"/>
            <p:cNvSpPr/>
            <p:nvPr/>
          </p:nvSpPr>
          <p:spPr>
            <a:xfrm rot="1262594">
              <a:off x="5294275" y="1079441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634" name="8-конечная звезда 1633"/>
            <p:cNvSpPr/>
            <p:nvPr/>
          </p:nvSpPr>
          <p:spPr>
            <a:xfrm rot="1262594">
              <a:off x="5510237" y="100800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635" name="8-конечная звезда 1634"/>
            <p:cNvSpPr/>
            <p:nvPr/>
          </p:nvSpPr>
          <p:spPr>
            <a:xfrm rot="1262594">
              <a:off x="5078382" y="792109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637" name="8-конечная звезда 1636"/>
            <p:cNvSpPr/>
            <p:nvPr/>
          </p:nvSpPr>
          <p:spPr>
            <a:xfrm rot="1262594">
              <a:off x="4722771" y="866775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638" name="8-конечная звезда 1637"/>
            <p:cNvSpPr/>
            <p:nvPr/>
          </p:nvSpPr>
          <p:spPr>
            <a:xfrm rot="1262594">
              <a:off x="5078382" y="1292176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639" name="8-конечная звезда 1638"/>
            <p:cNvSpPr/>
            <p:nvPr/>
          </p:nvSpPr>
          <p:spPr>
            <a:xfrm rot="1262594">
              <a:off x="5149820" y="1379220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640" name="8-конечная звезда 1639"/>
            <p:cNvSpPr/>
            <p:nvPr/>
          </p:nvSpPr>
          <p:spPr>
            <a:xfrm rot="1262594">
              <a:off x="5006944" y="1379220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641" name="Прямая соединительная линия 1640"/>
            <p:cNvCxnSpPr>
              <a:stCxn id="1637" idx="0"/>
              <a:endCxn id="1632" idx="3"/>
            </p:cNvCxnSpPr>
            <p:nvPr/>
          </p:nvCxnSpPr>
          <p:spPr>
            <a:xfrm>
              <a:off x="4774970" y="903470"/>
              <a:ext cx="378754" cy="7105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42" name="Прямая соединительная линия 1641"/>
            <p:cNvCxnSpPr>
              <a:stCxn id="1632" idx="5"/>
              <a:endCxn id="1635" idx="0"/>
            </p:cNvCxnSpPr>
            <p:nvPr/>
          </p:nvCxnSpPr>
          <p:spPr>
            <a:xfrm rot="16200000" flipV="1">
              <a:off x="5085076" y="856531"/>
              <a:ext cx="117425" cy="4729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43" name="Прямая соединительная линия 1642"/>
            <p:cNvCxnSpPr>
              <a:stCxn id="1629" idx="5"/>
              <a:endCxn id="1630" idx="1"/>
            </p:cNvCxnSpPr>
            <p:nvPr/>
          </p:nvCxnSpPr>
          <p:spPr>
            <a:xfrm rot="16200000" flipV="1">
              <a:off x="4739223" y="1067130"/>
              <a:ext cx="91206" cy="6041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44" name="Прямая соединительная линия 1643"/>
            <p:cNvCxnSpPr>
              <a:stCxn id="1629" idx="4"/>
              <a:endCxn id="1628" idx="0"/>
            </p:cNvCxnSpPr>
            <p:nvPr/>
          </p:nvCxnSpPr>
          <p:spPr>
            <a:xfrm rot="10800000" flipV="1">
              <a:off x="4724101" y="1160914"/>
              <a:ext cx="73848" cy="4192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45" name="Прямая соединительная линия 1644"/>
            <p:cNvCxnSpPr>
              <a:stCxn id="1627" idx="6"/>
              <a:endCxn id="1629" idx="7"/>
            </p:cNvCxnSpPr>
            <p:nvPr/>
          </p:nvCxnSpPr>
          <p:spPr>
            <a:xfrm rot="16200000" flipV="1">
              <a:off x="4890360" y="1126828"/>
              <a:ext cx="69250" cy="13437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46" name="Прямая соединительная линия 1645"/>
            <p:cNvCxnSpPr>
              <a:stCxn id="1640" idx="7"/>
              <a:endCxn id="1638" idx="3"/>
            </p:cNvCxnSpPr>
            <p:nvPr/>
          </p:nvCxnSpPr>
          <p:spPr>
            <a:xfrm rot="5400000" flipH="1" flipV="1">
              <a:off x="5029512" y="1341319"/>
              <a:ext cx="69502" cy="3195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47" name="Прямая соединительная линия 1646"/>
            <p:cNvCxnSpPr>
              <a:stCxn id="1638" idx="5"/>
              <a:endCxn id="1627" idx="7"/>
            </p:cNvCxnSpPr>
            <p:nvPr/>
          </p:nvCxnSpPr>
          <p:spPr>
            <a:xfrm rot="16200000" flipV="1">
              <a:off x="5030420" y="1233245"/>
              <a:ext cx="44514" cy="7706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48" name="Прямая соединительная линия 1647"/>
            <p:cNvCxnSpPr>
              <a:stCxn id="1640" idx="1"/>
              <a:endCxn id="1639" idx="4"/>
            </p:cNvCxnSpPr>
            <p:nvPr/>
          </p:nvCxnSpPr>
          <p:spPr>
            <a:xfrm rot="5400000" flipH="1" flipV="1">
              <a:off x="5080540" y="1349839"/>
              <a:ext cx="27496" cy="11394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49" name="Прямая соединительная линия 1648"/>
            <p:cNvCxnSpPr>
              <a:stCxn id="1639" idx="6"/>
              <a:endCxn id="1638" idx="1"/>
            </p:cNvCxnSpPr>
            <p:nvPr/>
          </p:nvCxnSpPr>
          <p:spPr>
            <a:xfrm rot="16200000" flipV="1">
              <a:off x="5120393" y="1321877"/>
              <a:ext cx="47145" cy="7042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70" name="Прямая соединительная линия 1669"/>
            <p:cNvCxnSpPr>
              <a:stCxn id="1633" idx="7"/>
              <a:endCxn id="1634" idx="2"/>
            </p:cNvCxnSpPr>
            <p:nvPr/>
          </p:nvCxnSpPr>
          <p:spPr>
            <a:xfrm rot="5400000" flipH="1" flipV="1">
              <a:off x="5419107" y="987044"/>
              <a:ext cx="35276" cy="18159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71" name="Прямая соединительная линия 1670"/>
            <p:cNvCxnSpPr>
              <a:stCxn id="1633" idx="5"/>
              <a:endCxn id="1632" idx="1"/>
            </p:cNvCxnSpPr>
            <p:nvPr/>
          </p:nvCxnSpPr>
          <p:spPr>
            <a:xfrm rot="16200000" flipV="1">
              <a:off x="5203073" y="974527"/>
              <a:ext cx="93529" cy="12095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72" name="Прямая соединительная линия 1671"/>
            <p:cNvCxnSpPr>
              <a:stCxn id="1629" idx="6"/>
              <a:endCxn id="1632" idx="3"/>
            </p:cNvCxnSpPr>
            <p:nvPr/>
          </p:nvCxnSpPr>
          <p:spPr>
            <a:xfrm rot="5400000" flipH="1" flipV="1">
              <a:off x="4912882" y="901467"/>
              <a:ext cx="167782" cy="31390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73" name="Прямая соединительная линия 1672"/>
            <p:cNvCxnSpPr>
              <a:stCxn id="1627" idx="6"/>
              <a:endCxn id="1633" idx="3"/>
            </p:cNvCxnSpPr>
            <p:nvPr/>
          </p:nvCxnSpPr>
          <p:spPr>
            <a:xfrm rot="5400000" flipH="1" flipV="1">
              <a:off x="5088768" y="1020810"/>
              <a:ext cx="111238" cy="30442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691" name="Овал 1690"/>
          <p:cNvSpPr/>
          <p:nvPr/>
        </p:nvSpPr>
        <p:spPr>
          <a:xfrm>
            <a:off x="3643306" y="392604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692" name="Овал 1691"/>
          <p:cNvSpPr/>
          <p:nvPr/>
        </p:nvSpPr>
        <p:spPr>
          <a:xfrm>
            <a:off x="5786446" y="500042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693" name="Овал 1692"/>
          <p:cNvSpPr/>
          <p:nvPr/>
        </p:nvSpPr>
        <p:spPr>
          <a:xfrm>
            <a:off x="5286380" y="321166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694" name="Овал 1693"/>
          <p:cNvSpPr/>
          <p:nvPr/>
        </p:nvSpPr>
        <p:spPr>
          <a:xfrm rot="3951920">
            <a:off x="4729808" y="243941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695" name="Овал 1694"/>
          <p:cNvSpPr/>
          <p:nvPr/>
        </p:nvSpPr>
        <p:spPr>
          <a:xfrm>
            <a:off x="4143372" y="285728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697" name="Овал 1696"/>
          <p:cNvSpPr/>
          <p:nvPr/>
        </p:nvSpPr>
        <p:spPr>
          <a:xfrm rot="3951920">
            <a:off x="7101981" y="1505961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698" name="Овал 1697"/>
          <p:cNvSpPr/>
          <p:nvPr/>
        </p:nvSpPr>
        <p:spPr>
          <a:xfrm rot="3951920">
            <a:off x="7387733" y="2006027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699" name="Овал 1698"/>
          <p:cNvSpPr/>
          <p:nvPr/>
        </p:nvSpPr>
        <p:spPr>
          <a:xfrm rot="3951920">
            <a:off x="6720927" y="1101197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00" name="Овал 1699"/>
          <p:cNvSpPr/>
          <p:nvPr/>
        </p:nvSpPr>
        <p:spPr>
          <a:xfrm rot="3951920">
            <a:off x="6292299" y="744007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01" name="Овал 1700"/>
          <p:cNvSpPr/>
          <p:nvPr/>
        </p:nvSpPr>
        <p:spPr>
          <a:xfrm rot="3951920">
            <a:off x="7602047" y="2529957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02" name="Овал 1701"/>
          <p:cNvSpPr/>
          <p:nvPr/>
        </p:nvSpPr>
        <p:spPr>
          <a:xfrm rot="3951920">
            <a:off x="7721059" y="3077597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03" name="Овал 1702"/>
          <p:cNvSpPr/>
          <p:nvPr/>
        </p:nvSpPr>
        <p:spPr>
          <a:xfrm rot="3951920">
            <a:off x="7220993" y="5101725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04" name="Овал 1703"/>
          <p:cNvSpPr/>
          <p:nvPr/>
        </p:nvSpPr>
        <p:spPr>
          <a:xfrm rot="3951920">
            <a:off x="7459171" y="4649233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05" name="Овал 1704"/>
          <p:cNvSpPr/>
          <p:nvPr/>
        </p:nvSpPr>
        <p:spPr>
          <a:xfrm rot="3951920">
            <a:off x="7649620" y="4149167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06" name="Овал 1705"/>
          <p:cNvSpPr/>
          <p:nvPr/>
        </p:nvSpPr>
        <p:spPr>
          <a:xfrm rot="3951920">
            <a:off x="7721059" y="3577663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07" name="Овал 1706"/>
          <p:cNvSpPr/>
          <p:nvPr/>
        </p:nvSpPr>
        <p:spPr>
          <a:xfrm rot="3951920">
            <a:off x="5958973" y="6244733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08" name="Овал 1707"/>
          <p:cNvSpPr/>
          <p:nvPr/>
        </p:nvSpPr>
        <p:spPr>
          <a:xfrm rot="3951920">
            <a:off x="6435175" y="5958981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10" name="Овал 1709"/>
          <p:cNvSpPr/>
          <p:nvPr/>
        </p:nvSpPr>
        <p:spPr>
          <a:xfrm rot="3951920">
            <a:off x="5458907" y="6459047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11" name="Овал 1710"/>
          <p:cNvSpPr/>
          <p:nvPr/>
        </p:nvSpPr>
        <p:spPr>
          <a:xfrm rot="3951920">
            <a:off x="4887403" y="6578059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12" name="Овал 1711"/>
          <p:cNvSpPr/>
          <p:nvPr/>
        </p:nvSpPr>
        <p:spPr>
          <a:xfrm rot="3951920">
            <a:off x="4363472" y="6578059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13" name="Овал 1712"/>
          <p:cNvSpPr/>
          <p:nvPr/>
        </p:nvSpPr>
        <p:spPr>
          <a:xfrm rot="3951920">
            <a:off x="2291771" y="5649364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14" name="Овал 1713"/>
          <p:cNvSpPr/>
          <p:nvPr/>
        </p:nvSpPr>
        <p:spPr>
          <a:xfrm rot="3951920">
            <a:off x="2744263" y="6006555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15" name="Овал 1714"/>
          <p:cNvSpPr/>
          <p:nvPr/>
        </p:nvSpPr>
        <p:spPr>
          <a:xfrm rot="3951920">
            <a:off x="3220464" y="6292306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16" name="Овал 1715"/>
          <p:cNvSpPr/>
          <p:nvPr/>
        </p:nvSpPr>
        <p:spPr>
          <a:xfrm rot="3951920">
            <a:off x="3744395" y="6459047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17" name="Овал 1716"/>
          <p:cNvSpPr/>
          <p:nvPr/>
        </p:nvSpPr>
        <p:spPr>
          <a:xfrm rot="3951920">
            <a:off x="1934580" y="5220737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18" name="Овал 1717"/>
          <p:cNvSpPr/>
          <p:nvPr/>
        </p:nvSpPr>
        <p:spPr>
          <a:xfrm rot="3951920">
            <a:off x="1386941" y="3791978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19" name="Овал 1718"/>
          <p:cNvSpPr/>
          <p:nvPr/>
        </p:nvSpPr>
        <p:spPr>
          <a:xfrm rot="3951920">
            <a:off x="1505953" y="4315907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20" name="Овал 1719"/>
          <p:cNvSpPr/>
          <p:nvPr/>
        </p:nvSpPr>
        <p:spPr>
          <a:xfrm rot="3951920">
            <a:off x="1672693" y="4744535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21" name="Овал 1720"/>
          <p:cNvSpPr/>
          <p:nvPr/>
        </p:nvSpPr>
        <p:spPr>
          <a:xfrm rot="3951920">
            <a:off x="1458379" y="2672833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22" name="Овал 1721"/>
          <p:cNvSpPr/>
          <p:nvPr/>
        </p:nvSpPr>
        <p:spPr>
          <a:xfrm rot="3951920">
            <a:off x="1648829" y="2148903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23" name="Овал 1722"/>
          <p:cNvSpPr/>
          <p:nvPr/>
        </p:nvSpPr>
        <p:spPr>
          <a:xfrm rot="3951920">
            <a:off x="1386941" y="3244337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24" name="Овал 1723"/>
          <p:cNvSpPr/>
          <p:nvPr/>
        </p:nvSpPr>
        <p:spPr>
          <a:xfrm rot="3951920">
            <a:off x="1887007" y="1672701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25" name="Овал 1724"/>
          <p:cNvSpPr/>
          <p:nvPr/>
        </p:nvSpPr>
        <p:spPr>
          <a:xfrm rot="3951920">
            <a:off x="2220332" y="1244073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26" name="Овал 1725"/>
          <p:cNvSpPr/>
          <p:nvPr/>
        </p:nvSpPr>
        <p:spPr>
          <a:xfrm rot="3951920">
            <a:off x="2648961" y="886883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27" name="Овал 1726"/>
          <p:cNvSpPr/>
          <p:nvPr/>
        </p:nvSpPr>
        <p:spPr>
          <a:xfrm rot="3951920">
            <a:off x="3077587" y="601131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28" name="TextBox 1727"/>
          <p:cNvSpPr txBox="1"/>
          <p:nvPr/>
        </p:nvSpPr>
        <p:spPr>
          <a:xfrm>
            <a:off x="3892286" y="142852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15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729" name="TextBox 1728"/>
          <p:cNvSpPr txBox="1"/>
          <p:nvPr/>
        </p:nvSpPr>
        <p:spPr>
          <a:xfrm>
            <a:off x="3461148" y="238432"/>
            <a:ext cx="253596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731" name="TextBox 1730"/>
          <p:cNvSpPr txBox="1"/>
          <p:nvPr/>
        </p:nvSpPr>
        <p:spPr>
          <a:xfrm>
            <a:off x="4500562" y="95556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25</a:t>
            </a:r>
            <a:endParaRPr lang="uk-UA" sz="1100" spc="-150" dirty="0">
              <a:latin typeface="Bookman Old Style" pitchFamily="18" charset="0"/>
            </a:endParaRPr>
          </a:p>
        </p:txBody>
      </p:sp>
      <p:grpSp>
        <p:nvGrpSpPr>
          <p:cNvPr id="61" name="Группа 1197"/>
          <p:cNvGrpSpPr/>
          <p:nvPr/>
        </p:nvGrpSpPr>
        <p:grpSpPr>
          <a:xfrm rot="21354696">
            <a:off x="2583855" y="805065"/>
            <a:ext cx="1400198" cy="1093329"/>
            <a:chOff x="2144581" y="479367"/>
            <a:chExt cx="1460831" cy="1140676"/>
          </a:xfrm>
        </p:grpSpPr>
        <p:sp>
          <p:nvSpPr>
            <p:cNvPr id="1219" name="8-конечная звезда 1218"/>
            <p:cNvSpPr/>
            <p:nvPr/>
          </p:nvSpPr>
          <p:spPr>
            <a:xfrm rot="1262594">
              <a:off x="2578365" y="1117765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20" name="8-конечная звезда 1219"/>
            <p:cNvSpPr/>
            <p:nvPr/>
          </p:nvSpPr>
          <p:spPr>
            <a:xfrm rot="1262594">
              <a:off x="3551412" y="1194462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21" name="8-конечная звезда 1220"/>
            <p:cNvSpPr/>
            <p:nvPr/>
          </p:nvSpPr>
          <p:spPr>
            <a:xfrm rot="1262594">
              <a:off x="3384989" y="1332011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54" name="8-конечная звезда 1253"/>
            <p:cNvSpPr/>
            <p:nvPr/>
          </p:nvSpPr>
          <p:spPr>
            <a:xfrm rot="1262594">
              <a:off x="3095241" y="1304155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74" name="8-конечная звезда 1273"/>
            <p:cNvSpPr/>
            <p:nvPr/>
          </p:nvSpPr>
          <p:spPr>
            <a:xfrm rot="1262594">
              <a:off x="2929435" y="153307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77" name="8-конечная звезда 1276"/>
            <p:cNvSpPr/>
            <p:nvPr/>
          </p:nvSpPr>
          <p:spPr>
            <a:xfrm rot="1262594">
              <a:off x="3009220" y="146223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79" name="8-конечная звезда 1278"/>
            <p:cNvSpPr/>
            <p:nvPr/>
          </p:nvSpPr>
          <p:spPr>
            <a:xfrm rot="1262594">
              <a:off x="3548411" y="1127375"/>
              <a:ext cx="46799" cy="4679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80" name="8-конечная звезда 1279"/>
            <p:cNvSpPr/>
            <p:nvPr/>
          </p:nvSpPr>
          <p:spPr>
            <a:xfrm rot="1262594">
              <a:off x="3198092" y="1027614"/>
              <a:ext cx="46799" cy="4679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81" name="8-конечная звезда 1280"/>
            <p:cNvSpPr/>
            <p:nvPr/>
          </p:nvSpPr>
          <p:spPr>
            <a:xfrm rot="1262594">
              <a:off x="3071678" y="479367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83" name="8-конечная звезда 1282"/>
            <p:cNvSpPr/>
            <p:nvPr/>
          </p:nvSpPr>
          <p:spPr>
            <a:xfrm rot="1262594">
              <a:off x="3140705" y="559023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84" name="8-конечная звезда 1283"/>
            <p:cNvSpPr/>
            <p:nvPr/>
          </p:nvSpPr>
          <p:spPr>
            <a:xfrm rot="1262594">
              <a:off x="3247015" y="1388560"/>
              <a:ext cx="46799" cy="4679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85" name="8-конечная звезда 1284"/>
            <p:cNvSpPr/>
            <p:nvPr/>
          </p:nvSpPr>
          <p:spPr>
            <a:xfrm rot="1262594">
              <a:off x="2417342" y="1270696"/>
              <a:ext cx="46799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86" name="8-конечная звезда 1285"/>
            <p:cNvSpPr/>
            <p:nvPr/>
          </p:nvSpPr>
          <p:spPr>
            <a:xfrm rot="1262594">
              <a:off x="2906040" y="932018"/>
              <a:ext cx="46799" cy="4679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87" name="8-конечная звезда 1286"/>
            <p:cNvSpPr/>
            <p:nvPr/>
          </p:nvSpPr>
          <p:spPr>
            <a:xfrm rot="1262594">
              <a:off x="2831699" y="926704"/>
              <a:ext cx="46799" cy="4679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88" name="8-конечная звезда 1287"/>
            <p:cNvSpPr/>
            <p:nvPr/>
          </p:nvSpPr>
          <p:spPr>
            <a:xfrm rot="1262594">
              <a:off x="2811458" y="983820"/>
              <a:ext cx="46799" cy="4679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89" name="8-конечная звезда 1288"/>
            <p:cNvSpPr/>
            <p:nvPr/>
          </p:nvSpPr>
          <p:spPr>
            <a:xfrm rot="1262594">
              <a:off x="2730652" y="1068925"/>
              <a:ext cx="46799" cy="4679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90" name="8-конечная звезда 1289"/>
            <p:cNvSpPr/>
            <p:nvPr/>
          </p:nvSpPr>
          <p:spPr>
            <a:xfrm rot="1262594">
              <a:off x="2694603" y="1573243"/>
              <a:ext cx="46799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96" name="8-конечная звезда 1295"/>
            <p:cNvSpPr/>
            <p:nvPr/>
          </p:nvSpPr>
          <p:spPr>
            <a:xfrm rot="1262594">
              <a:off x="2144581" y="653426"/>
              <a:ext cx="46799" cy="4679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297" name="Прямая соединительная линия 1296"/>
            <p:cNvCxnSpPr>
              <a:stCxn id="1283" idx="5"/>
              <a:endCxn id="1281" idx="7"/>
            </p:cNvCxnSpPr>
            <p:nvPr/>
          </p:nvCxnSpPr>
          <p:spPr>
            <a:xfrm rot="16445304" flipV="1">
              <a:off x="3103093" y="505714"/>
              <a:ext cx="64882" cy="4287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99" name="Прямая соединительная линия 1298"/>
            <p:cNvCxnSpPr>
              <a:stCxn id="1290" idx="6"/>
              <a:endCxn id="1274" idx="2"/>
            </p:cNvCxnSpPr>
            <p:nvPr/>
          </p:nvCxnSpPr>
          <p:spPr>
            <a:xfrm rot="5645304" flipH="1" flipV="1">
              <a:off x="2833939" y="1469780"/>
              <a:ext cx="5267" cy="22052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00" name="Прямая соединительная линия 1299"/>
            <p:cNvCxnSpPr>
              <a:stCxn id="1274" idx="7"/>
              <a:endCxn id="1277" idx="2"/>
            </p:cNvCxnSpPr>
            <p:nvPr/>
          </p:nvCxnSpPr>
          <p:spPr>
            <a:xfrm rot="5645304" flipH="1" flipV="1">
              <a:off x="2984904" y="1510358"/>
              <a:ext cx="37827" cy="4282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01" name="Прямая соединительная линия 1300"/>
            <p:cNvCxnSpPr>
              <a:stCxn id="1277" idx="7"/>
              <a:endCxn id="1254" idx="2"/>
            </p:cNvCxnSpPr>
            <p:nvPr/>
          </p:nvCxnSpPr>
          <p:spPr>
            <a:xfrm rot="5645304" flipH="1" flipV="1">
              <a:off x="3024076" y="1395899"/>
              <a:ext cx="125287" cy="4282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02" name="Прямая соединительная линия 1301"/>
            <p:cNvCxnSpPr>
              <a:stCxn id="1254" idx="0"/>
              <a:endCxn id="1284" idx="4"/>
            </p:cNvCxnSpPr>
            <p:nvPr/>
          </p:nvCxnSpPr>
          <p:spPr>
            <a:xfrm rot="245304">
              <a:off x="3145333" y="1344536"/>
              <a:ext cx="105349" cy="5533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03" name="Прямая соединительная линия 1302"/>
            <p:cNvCxnSpPr>
              <a:stCxn id="1284" idx="0"/>
              <a:endCxn id="1221" idx="3"/>
            </p:cNvCxnSpPr>
            <p:nvPr/>
          </p:nvCxnSpPr>
          <p:spPr>
            <a:xfrm rot="245304" flipV="1">
              <a:off x="3294170" y="1366649"/>
              <a:ext cx="91227" cy="5703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04" name="Прямая соединительная линия 1303"/>
            <p:cNvCxnSpPr>
              <a:stCxn id="1221" idx="7"/>
              <a:endCxn id="1220" idx="4"/>
            </p:cNvCxnSpPr>
            <p:nvPr/>
          </p:nvCxnSpPr>
          <p:spPr>
            <a:xfrm rot="5645304" flipH="1" flipV="1">
              <a:off x="3422817" y="1226640"/>
              <a:ext cx="144242" cy="10653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05" name="Прямая соединительная линия 1304"/>
            <p:cNvCxnSpPr>
              <a:stCxn id="1289" idx="7"/>
              <a:endCxn id="1288" idx="2"/>
            </p:cNvCxnSpPr>
            <p:nvPr/>
          </p:nvCxnSpPr>
          <p:spPr>
            <a:xfrm rot="5645304" flipH="1" flipV="1">
              <a:off x="2772313" y="1032413"/>
              <a:ext cx="57265" cy="4705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06" name="Прямая соединительная линия 1305"/>
            <p:cNvCxnSpPr>
              <a:stCxn id="1219" idx="7"/>
              <a:endCxn id="1289" idx="3"/>
            </p:cNvCxnSpPr>
            <p:nvPr/>
          </p:nvCxnSpPr>
          <p:spPr>
            <a:xfrm rot="5645304" flipH="1" flipV="1">
              <a:off x="2661747" y="1067771"/>
              <a:ext cx="39212" cy="10008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07" name="Прямая соединительная линия 1306"/>
            <p:cNvCxnSpPr>
              <a:stCxn id="1219" idx="2"/>
              <a:endCxn id="1285" idx="7"/>
            </p:cNvCxnSpPr>
            <p:nvPr/>
          </p:nvCxnSpPr>
          <p:spPr>
            <a:xfrm rot="5645304">
              <a:off x="2466970" y="1164765"/>
              <a:ext cx="123858" cy="12503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08" name="Прямая соединительная линия 1307"/>
            <p:cNvCxnSpPr>
              <a:stCxn id="1285" idx="1"/>
              <a:endCxn id="1290" idx="5"/>
            </p:cNvCxnSpPr>
            <p:nvPr/>
          </p:nvCxnSpPr>
          <p:spPr>
            <a:xfrm rot="16445304" flipH="1">
              <a:off x="2459020" y="1307307"/>
              <a:ext cx="240704" cy="27612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10" name="Прямая соединительная линия 1309"/>
            <p:cNvCxnSpPr>
              <a:stCxn id="1286" idx="6"/>
              <a:endCxn id="1283" idx="2"/>
            </p:cNvCxnSpPr>
            <p:nvPr/>
          </p:nvCxnSpPr>
          <p:spPr>
            <a:xfrm rot="5645304" flipH="1" flipV="1">
              <a:off x="2874766" y="672007"/>
              <a:ext cx="344010" cy="19382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11" name="Прямая соединительная линия 1310"/>
            <p:cNvCxnSpPr>
              <a:stCxn id="1287" idx="0"/>
              <a:endCxn id="1286" idx="4"/>
            </p:cNvCxnSpPr>
            <p:nvPr/>
          </p:nvCxnSpPr>
          <p:spPr>
            <a:xfrm rot="245304" flipV="1">
              <a:off x="2877386" y="945937"/>
              <a:ext cx="29766" cy="1364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12" name="Прямая соединительная линия 1311"/>
            <p:cNvCxnSpPr>
              <a:stCxn id="1288" idx="0"/>
              <a:endCxn id="1287" idx="1"/>
            </p:cNvCxnSpPr>
            <p:nvPr/>
          </p:nvCxnSpPr>
          <p:spPr>
            <a:xfrm rot="245304" flipV="1">
              <a:off x="2858280" y="971263"/>
              <a:ext cx="4737" cy="4458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13" name="Прямая соединительная линия 1312"/>
            <p:cNvCxnSpPr>
              <a:stCxn id="1280" idx="0"/>
              <a:endCxn id="1279" idx="4"/>
            </p:cNvCxnSpPr>
            <p:nvPr/>
          </p:nvCxnSpPr>
          <p:spPr>
            <a:xfrm rot="245304">
              <a:off x="3240764" y="1070453"/>
              <a:ext cx="311774" cy="6088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19" name="Прямая соединительная линия 1318"/>
            <p:cNvCxnSpPr>
              <a:stCxn id="1296" idx="0"/>
              <a:endCxn id="1281" idx="3"/>
            </p:cNvCxnSpPr>
            <p:nvPr/>
          </p:nvCxnSpPr>
          <p:spPr>
            <a:xfrm rot="245304" flipV="1">
              <a:off x="2197109" y="480980"/>
              <a:ext cx="869294" cy="23553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20" name="Прямая соединительная линия 1319"/>
            <p:cNvCxnSpPr>
              <a:stCxn id="1220" idx="5"/>
              <a:endCxn id="1279" idx="1"/>
            </p:cNvCxnSpPr>
            <p:nvPr/>
          </p:nvCxnSpPr>
          <p:spPr>
            <a:xfrm rot="5645304" flipH="1" flipV="1">
              <a:off x="3561603" y="1178438"/>
              <a:ext cx="25555" cy="1207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369" name="TextBox 1368"/>
          <p:cNvSpPr txBox="1"/>
          <p:nvPr/>
        </p:nvSpPr>
        <p:spPr>
          <a:xfrm>
            <a:off x="3143240" y="1142984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ЕРІДАН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grpSp>
        <p:nvGrpSpPr>
          <p:cNvPr id="62" name="Группа 1493"/>
          <p:cNvGrpSpPr/>
          <p:nvPr/>
        </p:nvGrpSpPr>
        <p:grpSpPr>
          <a:xfrm>
            <a:off x="1792760" y="4140544"/>
            <a:ext cx="614178" cy="1056610"/>
            <a:chOff x="1792760" y="4140544"/>
            <a:chExt cx="614178" cy="1056610"/>
          </a:xfrm>
        </p:grpSpPr>
        <p:sp>
          <p:nvSpPr>
            <p:cNvPr id="1380" name="8-конечная звезда 1379"/>
            <p:cNvSpPr/>
            <p:nvPr/>
          </p:nvSpPr>
          <p:spPr>
            <a:xfrm rot="1262594">
              <a:off x="2009705" y="4140544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81" name="8-конечная звезда 1380"/>
            <p:cNvSpPr/>
            <p:nvPr/>
          </p:nvSpPr>
          <p:spPr>
            <a:xfrm rot="1262594">
              <a:off x="1792760" y="4221659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82" name="8-конечная звезда 1381"/>
            <p:cNvSpPr/>
            <p:nvPr/>
          </p:nvSpPr>
          <p:spPr>
            <a:xfrm rot="1262594">
              <a:off x="2007074" y="4650288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83" name="8-конечная звезда 1382"/>
            <p:cNvSpPr/>
            <p:nvPr/>
          </p:nvSpPr>
          <p:spPr>
            <a:xfrm rot="1262594">
              <a:off x="2149950" y="4435973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84" name="8-конечная звезда 1383"/>
            <p:cNvSpPr/>
            <p:nvPr/>
          </p:nvSpPr>
          <p:spPr>
            <a:xfrm rot="1262594">
              <a:off x="2149950" y="4864602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85" name="8-конечная звезда 1384"/>
            <p:cNvSpPr/>
            <p:nvPr/>
          </p:nvSpPr>
          <p:spPr>
            <a:xfrm rot="1262594">
              <a:off x="2292825" y="5150354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86" name="8-конечная звезда 1385"/>
            <p:cNvSpPr/>
            <p:nvPr/>
          </p:nvSpPr>
          <p:spPr>
            <a:xfrm rot="1262594">
              <a:off x="2363738" y="5093996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388" name="Прямая соединительная линия 1387"/>
            <p:cNvCxnSpPr>
              <a:stCxn id="1381" idx="7"/>
              <a:endCxn id="1380" idx="3"/>
            </p:cNvCxnSpPr>
            <p:nvPr/>
          </p:nvCxnSpPr>
          <p:spPr>
            <a:xfrm rot="5400000" flipH="1" flipV="1">
              <a:off x="1900291" y="4123353"/>
              <a:ext cx="49458" cy="17495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89" name="Прямая соединительная линия 1388"/>
            <p:cNvCxnSpPr>
              <a:stCxn id="1383" idx="5"/>
              <a:endCxn id="1380" idx="1"/>
            </p:cNvCxnSpPr>
            <p:nvPr/>
          </p:nvCxnSpPr>
          <p:spPr>
            <a:xfrm rot="16200000" flipV="1">
              <a:off x="1991837" y="4265977"/>
              <a:ext cx="235437" cy="10858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90" name="Прямая соединительная линия 1389"/>
            <p:cNvCxnSpPr>
              <a:stCxn id="1382" idx="4"/>
              <a:endCxn id="1381" idx="1"/>
            </p:cNvCxnSpPr>
            <p:nvPr/>
          </p:nvCxnSpPr>
          <p:spPr>
            <a:xfrm rot="10800000">
              <a:off x="1825661" y="4266444"/>
              <a:ext cx="182974" cy="39884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91" name="Прямая соединительная линия 1390"/>
            <p:cNvCxnSpPr>
              <a:stCxn id="1384" idx="6"/>
              <a:endCxn id="1383" idx="2"/>
            </p:cNvCxnSpPr>
            <p:nvPr/>
          </p:nvCxnSpPr>
          <p:spPr>
            <a:xfrm rot="16200000" flipV="1">
              <a:off x="1980875" y="4665286"/>
              <a:ext cx="384951" cy="1680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92" name="Прямая соединительная линия 1391"/>
            <p:cNvCxnSpPr>
              <a:stCxn id="1384" idx="0"/>
              <a:endCxn id="1382" idx="1"/>
            </p:cNvCxnSpPr>
            <p:nvPr/>
          </p:nvCxnSpPr>
          <p:spPr>
            <a:xfrm flipH="1" flipV="1">
              <a:off x="2039975" y="4695072"/>
              <a:ext cx="155214" cy="20133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93" name="Прямая соединительная линия 1392"/>
            <p:cNvCxnSpPr>
              <a:stCxn id="1386" idx="2"/>
              <a:endCxn id="1385" idx="7"/>
            </p:cNvCxnSpPr>
            <p:nvPr/>
          </p:nvCxnSpPr>
          <p:spPr>
            <a:xfrm rot="5400000">
              <a:off x="2343347" y="5130018"/>
              <a:ext cx="28498" cy="3997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09" name="Прямая соединительная линия 1408"/>
            <p:cNvCxnSpPr>
              <a:stCxn id="1385" idx="4"/>
              <a:endCxn id="1384" idx="1"/>
            </p:cNvCxnSpPr>
            <p:nvPr/>
          </p:nvCxnSpPr>
          <p:spPr>
            <a:xfrm rot="10800000">
              <a:off x="2182852" y="4909386"/>
              <a:ext cx="111535" cy="25596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10" name="Прямая соединительная линия 1409"/>
            <p:cNvCxnSpPr>
              <a:stCxn id="1386" idx="4"/>
              <a:endCxn id="1384" idx="1"/>
            </p:cNvCxnSpPr>
            <p:nvPr/>
          </p:nvCxnSpPr>
          <p:spPr>
            <a:xfrm rot="10800000">
              <a:off x="2182851" y="4909386"/>
              <a:ext cx="182328" cy="19845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493" name="TextBox 1492"/>
          <p:cNvSpPr txBox="1"/>
          <p:nvPr/>
        </p:nvSpPr>
        <p:spPr>
          <a:xfrm rot="3270530">
            <a:off x="1593435" y="4712403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ПД РИБА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1531" name="8-конечная звезда 1530"/>
          <p:cNvSpPr/>
          <p:nvPr/>
        </p:nvSpPr>
        <p:spPr>
          <a:xfrm rot="1262594">
            <a:off x="5008523" y="365060"/>
            <a:ext cx="54000" cy="540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grpSp>
        <p:nvGrpSpPr>
          <p:cNvPr id="63" name="Группа 1682"/>
          <p:cNvGrpSpPr/>
          <p:nvPr/>
        </p:nvGrpSpPr>
        <p:grpSpPr>
          <a:xfrm>
            <a:off x="5060722" y="401756"/>
            <a:ext cx="2493877" cy="2152192"/>
            <a:chOff x="5060722" y="401756"/>
            <a:chExt cx="2493877" cy="2152192"/>
          </a:xfrm>
        </p:grpSpPr>
        <p:cxnSp>
          <p:nvCxnSpPr>
            <p:cNvPr id="709" name="Прямая соединительная линия 708"/>
            <p:cNvCxnSpPr>
              <a:stCxn id="1536" idx="5"/>
              <a:endCxn id="1535" idx="1"/>
            </p:cNvCxnSpPr>
            <p:nvPr/>
          </p:nvCxnSpPr>
          <p:spPr>
            <a:xfrm rot="5400000" flipH="1" flipV="1">
              <a:off x="6276013" y="1313207"/>
              <a:ext cx="95572" cy="1714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331" name="8-конечная звезда 1330"/>
            <p:cNvSpPr/>
            <p:nvPr/>
          </p:nvSpPr>
          <p:spPr>
            <a:xfrm rot="1262594">
              <a:off x="6221917" y="1649892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387" name="Прямая соединительная линия 1386"/>
            <p:cNvCxnSpPr>
              <a:stCxn id="1533" idx="4"/>
              <a:endCxn id="1532" idx="0"/>
            </p:cNvCxnSpPr>
            <p:nvPr/>
          </p:nvCxnSpPr>
          <p:spPr>
            <a:xfrm rot="10800000">
              <a:off x="5489351" y="687508"/>
              <a:ext cx="521105" cy="19492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532" name="8-конечная звезда 1531"/>
            <p:cNvSpPr/>
            <p:nvPr/>
          </p:nvSpPr>
          <p:spPr>
            <a:xfrm rot="1262594">
              <a:off x="5437151" y="65081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33" name="8-конечная звезда 1532"/>
            <p:cNvSpPr/>
            <p:nvPr/>
          </p:nvSpPr>
          <p:spPr>
            <a:xfrm rot="1262594">
              <a:off x="6008654" y="865125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34" name="8-конечная звезда 1533"/>
            <p:cNvSpPr/>
            <p:nvPr/>
          </p:nvSpPr>
          <p:spPr>
            <a:xfrm rot="1262594">
              <a:off x="5794341" y="129375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35" name="8-конечная звезда 1534"/>
            <p:cNvSpPr/>
            <p:nvPr/>
          </p:nvSpPr>
          <p:spPr>
            <a:xfrm rot="1262594">
              <a:off x="6294406" y="1222317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36" name="8-конечная звезда 1535"/>
            <p:cNvSpPr/>
            <p:nvPr/>
          </p:nvSpPr>
          <p:spPr>
            <a:xfrm rot="1262594">
              <a:off x="6295985" y="1366771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61" name="8-конечная звезда 1560"/>
            <p:cNvSpPr/>
            <p:nvPr/>
          </p:nvSpPr>
          <p:spPr>
            <a:xfrm rot="1262594">
              <a:off x="6794472" y="1293755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96" name="8-конечная звезда 1595"/>
            <p:cNvSpPr/>
            <p:nvPr/>
          </p:nvSpPr>
          <p:spPr>
            <a:xfrm rot="1262594">
              <a:off x="6079040" y="721198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97" name="8-конечная звезда 1596"/>
            <p:cNvSpPr/>
            <p:nvPr/>
          </p:nvSpPr>
          <p:spPr>
            <a:xfrm rot="1262594">
              <a:off x="7507799" y="2507148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98" name="8-конечная звезда 1597"/>
            <p:cNvSpPr/>
            <p:nvPr/>
          </p:nvSpPr>
          <p:spPr>
            <a:xfrm rot="1262594">
              <a:off x="7150609" y="1875160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99" name="8-конечная звезда 1598"/>
            <p:cNvSpPr/>
            <p:nvPr/>
          </p:nvSpPr>
          <p:spPr>
            <a:xfrm rot="1262594">
              <a:off x="6875812" y="1517970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600" name="Прямая соединительная линия 1599"/>
            <p:cNvCxnSpPr>
              <a:stCxn id="1599" idx="6"/>
              <a:endCxn id="1561" idx="1"/>
            </p:cNvCxnSpPr>
            <p:nvPr/>
          </p:nvCxnSpPr>
          <p:spPr>
            <a:xfrm rot="16200000" flipV="1">
              <a:off x="6782974" y="1394890"/>
              <a:ext cx="174102" cy="7517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08" name="Прямая соединительная линия 1607"/>
            <p:cNvCxnSpPr>
              <a:stCxn id="1331" idx="7"/>
              <a:endCxn id="1536" idx="2"/>
            </p:cNvCxnSpPr>
            <p:nvPr/>
          </p:nvCxnSpPr>
          <p:spPr>
            <a:xfrm rot="5400000" flipH="1" flipV="1">
              <a:off x="6174536" y="1521576"/>
              <a:ext cx="234381" cy="5005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09" name="Прямая соединительная линия 1608"/>
            <p:cNvCxnSpPr>
              <a:stCxn id="1535" idx="6"/>
              <a:endCxn id="1533" idx="0"/>
            </p:cNvCxnSpPr>
            <p:nvPr/>
          </p:nvCxnSpPr>
          <p:spPr>
            <a:xfrm rot="16200000" flipV="1">
              <a:off x="6034828" y="927845"/>
              <a:ext cx="322298" cy="27024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10" name="Прямая соединительная линия 1609"/>
            <p:cNvCxnSpPr>
              <a:stCxn id="1534" idx="6"/>
              <a:endCxn id="1533" idx="2"/>
            </p:cNvCxnSpPr>
            <p:nvPr/>
          </p:nvCxnSpPr>
          <p:spPr>
            <a:xfrm rot="5400000" flipH="1" flipV="1">
              <a:off x="5739382" y="1008978"/>
              <a:ext cx="378230" cy="19492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11" name="Прямая соединительная линия 1610"/>
            <p:cNvCxnSpPr>
              <a:stCxn id="1532" idx="4"/>
              <a:endCxn id="1531" idx="0"/>
            </p:cNvCxnSpPr>
            <p:nvPr/>
          </p:nvCxnSpPr>
          <p:spPr>
            <a:xfrm rot="10800000">
              <a:off x="5060722" y="401756"/>
              <a:ext cx="378230" cy="26636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54" name="Прямая соединительная линия 1653"/>
            <p:cNvCxnSpPr>
              <a:stCxn id="1597" idx="5"/>
              <a:endCxn id="1598" idx="0"/>
            </p:cNvCxnSpPr>
            <p:nvPr/>
          </p:nvCxnSpPr>
          <p:spPr>
            <a:xfrm rot="16200000" flipV="1">
              <a:off x="7057672" y="2045138"/>
              <a:ext cx="602202" cy="32585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55" name="Прямая соединительная линия 1654"/>
            <p:cNvCxnSpPr>
              <a:stCxn id="1598" idx="5"/>
              <a:endCxn id="1599" idx="1"/>
            </p:cNvCxnSpPr>
            <p:nvPr/>
          </p:nvCxnSpPr>
          <p:spPr>
            <a:xfrm rot="16200000" flipV="1">
              <a:off x="6879400" y="1592067"/>
              <a:ext cx="314422" cy="25579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56" name="Прямая соединительная линия 1655"/>
            <p:cNvCxnSpPr>
              <a:stCxn id="1561" idx="4"/>
              <a:endCxn id="1596" idx="1"/>
            </p:cNvCxnSpPr>
            <p:nvPr/>
          </p:nvCxnSpPr>
          <p:spPr>
            <a:xfrm rot="10800000">
              <a:off x="6111941" y="765982"/>
              <a:ext cx="684332" cy="54507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57" name="Прямая соединительная линия 1656"/>
            <p:cNvCxnSpPr>
              <a:stCxn id="1533" idx="6"/>
              <a:endCxn id="1596" idx="3"/>
            </p:cNvCxnSpPr>
            <p:nvPr/>
          </p:nvCxnSpPr>
          <p:spPr>
            <a:xfrm rot="5400000" flipH="1" flipV="1">
              <a:off x="6006789" y="792660"/>
              <a:ext cx="112827" cy="3570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684" name="TextBox 1683"/>
          <p:cNvSpPr txBox="1"/>
          <p:nvPr/>
        </p:nvSpPr>
        <p:spPr>
          <a:xfrm rot="923649">
            <a:off x="5384852" y="804240"/>
            <a:ext cx="70215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КОРМА</a:t>
            </a:r>
            <a:endParaRPr lang="uk-UA" sz="8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1685" name="TextBox 1684"/>
          <p:cNvSpPr txBox="1"/>
          <p:nvPr/>
        </p:nvSpPr>
        <p:spPr>
          <a:xfrm rot="1029259">
            <a:off x="5726624" y="1144629"/>
            <a:ext cx="70215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КОМПАС</a:t>
            </a:r>
            <a:endParaRPr lang="uk-UA" sz="8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1686" name="TextBox 1685"/>
          <p:cNvSpPr txBox="1"/>
          <p:nvPr/>
        </p:nvSpPr>
        <p:spPr>
          <a:xfrm rot="2655036">
            <a:off x="6627970" y="1693846"/>
            <a:ext cx="70215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ВІТРИЛА</a:t>
            </a:r>
            <a:endParaRPr lang="uk-UA" sz="8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grpSp>
        <p:nvGrpSpPr>
          <p:cNvPr id="65" name="Группа 1793"/>
          <p:cNvGrpSpPr/>
          <p:nvPr/>
        </p:nvGrpSpPr>
        <p:grpSpPr>
          <a:xfrm>
            <a:off x="6572264" y="3651209"/>
            <a:ext cx="904055" cy="1962717"/>
            <a:chOff x="6579106" y="3651209"/>
            <a:chExt cx="904055" cy="1962717"/>
          </a:xfrm>
        </p:grpSpPr>
        <p:cxnSp>
          <p:nvCxnSpPr>
            <p:cNvPr id="1374" name="Прямая соединительная линия 1373"/>
            <p:cNvCxnSpPr>
              <a:stCxn id="1735" idx="3"/>
              <a:endCxn id="1737" idx="7"/>
            </p:cNvCxnSpPr>
            <p:nvPr/>
          </p:nvCxnSpPr>
          <p:spPr>
            <a:xfrm rot="5400000" flipH="1">
              <a:off x="7098637" y="4700638"/>
              <a:ext cx="15812" cy="23504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709" name="Овал 1708"/>
            <p:cNvSpPr/>
            <p:nvPr/>
          </p:nvSpPr>
          <p:spPr>
            <a:xfrm rot="3951920">
              <a:off x="6863802" y="5577926"/>
              <a:ext cx="36000" cy="36000"/>
            </a:xfrm>
            <a:prstGeom prst="ellipse">
              <a:avLst/>
            </a:prstGeom>
            <a:solidFill>
              <a:srgbClr val="C00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631" name="Прямая соединительная линия 1630"/>
            <p:cNvCxnSpPr>
              <a:stCxn id="1774" idx="5"/>
              <a:endCxn id="1773" idx="2"/>
            </p:cNvCxnSpPr>
            <p:nvPr/>
          </p:nvCxnSpPr>
          <p:spPr>
            <a:xfrm rot="5400000" flipH="1" flipV="1">
              <a:off x="7109755" y="4107339"/>
              <a:ext cx="182045" cy="7253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36" name="Прямая соединительная линия 1635"/>
            <p:cNvCxnSpPr>
              <a:stCxn id="1736" idx="7"/>
              <a:endCxn id="1735" idx="2"/>
            </p:cNvCxnSpPr>
            <p:nvPr/>
          </p:nvCxnSpPr>
          <p:spPr>
            <a:xfrm rot="5400000" flipH="1" flipV="1">
              <a:off x="7201648" y="4843103"/>
              <a:ext cx="40098" cy="3069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50" name="Прямая соединительная линия 1649"/>
            <p:cNvCxnSpPr>
              <a:stCxn id="1696" idx="7"/>
              <a:endCxn id="1736" idx="1"/>
            </p:cNvCxnSpPr>
            <p:nvPr/>
          </p:nvCxnSpPr>
          <p:spPr>
            <a:xfrm rot="5400000" flipH="1" flipV="1">
              <a:off x="6926996" y="4973061"/>
              <a:ext cx="331144" cy="20379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51" name="Прямая соединительная линия 1650"/>
            <p:cNvCxnSpPr>
              <a:stCxn id="1690" idx="7"/>
              <a:endCxn id="1696" idx="2"/>
            </p:cNvCxnSpPr>
            <p:nvPr/>
          </p:nvCxnSpPr>
          <p:spPr>
            <a:xfrm rot="5400000" flipH="1" flipV="1">
              <a:off x="6780817" y="5282497"/>
              <a:ext cx="181289" cy="16968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52" name="Прямая соединительная линия 1651"/>
            <p:cNvCxnSpPr>
              <a:stCxn id="1690" idx="5"/>
              <a:endCxn id="1689" idx="1"/>
            </p:cNvCxnSpPr>
            <p:nvPr/>
          </p:nvCxnSpPr>
          <p:spPr>
            <a:xfrm rot="16200000" flipV="1">
              <a:off x="6626175" y="5323847"/>
              <a:ext cx="174953" cy="6041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53" name="Прямая соединительная линия 1652"/>
            <p:cNvCxnSpPr>
              <a:stCxn id="1689" idx="3"/>
              <a:endCxn id="1687" idx="1"/>
            </p:cNvCxnSpPr>
            <p:nvPr/>
          </p:nvCxnSpPr>
          <p:spPr>
            <a:xfrm rot="5400000">
              <a:off x="6626343" y="5240358"/>
              <a:ext cx="11883" cy="4055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687" name="8-конечная звезда 1686"/>
            <p:cNvSpPr/>
            <p:nvPr/>
          </p:nvSpPr>
          <p:spPr>
            <a:xfrm rot="1262594">
              <a:off x="6579106" y="5221792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689" name="8-конечная звезда 1688"/>
            <p:cNvSpPr/>
            <p:nvPr/>
          </p:nvSpPr>
          <p:spPr>
            <a:xfrm rot="1262594">
              <a:off x="6650544" y="5221792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690" name="8-конечная звезда 1689"/>
            <p:cNvSpPr/>
            <p:nvPr/>
          </p:nvSpPr>
          <p:spPr>
            <a:xfrm rot="1262594">
              <a:off x="6724613" y="5438737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696" name="8-конечная звезда 1695"/>
            <p:cNvSpPr/>
            <p:nvPr/>
          </p:nvSpPr>
          <p:spPr>
            <a:xfrm rot="1262594">
              <a:off x="6938997" y="522449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730" name="8-конечная звезда 1729"/>
            <p:cNvSpPr/>
            <p:nvPr/>
          </p:nvSpPr>
          <p:spPr>
            <a:xfrm rot="1262594">
              <a:off x="7293487" y="4150222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732" name="8-конечная звезда 1731"/>
            <p:cNvSpPr/>
            <p:nvPr/>
          </p:nvSpPr>
          <p:spPr>
            <a:xfrm rot="1262594">
              <a:off x="7293486" y="4864600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733" name="8-конечная звезда 1732"/>
            <p:cNvSpPr/>
            <p:nvPr/>
          </p:nvSpPr>
          <p:spPr>
            <a:xfrm rot="1262594">
              <a:off x="6875812" y="5007478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734" name="8-конечная звезда 1733"/>
            <p:cNvSpPr/>
            <p:nvPr/>
          </p:nvSpPr>
          <p:spPr>
            <a:xfrm rot="1262594">
              <a:off x="6793420" y="4946994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735" name="8-конечная звезда 1734"/>
            <p:cNvSpPr/>
            <p:nvPr/>
          </p:nvSpPr>
          <p:spPr>
            <a:xfrm rot="1262594">
              <a:off x="7222048" y="4793164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736" name="8-конечная звезда 1735"/>
            <p:cNvSpPr/>
            <p:nvPr/>
          </p:nvSpPr>
          <p:spPr>
            <a:xfrm rot="1262594">
              <a:off x="7161564" y="4864602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737" name="8-конечная звезда 1736"/>
            <p:cNvSpPr/>
            <p:nvPr/>
          </p:nvSpPr>
          <p:spPr>
            <a:xfrm rot="1262594">
              <a:off x="6937348" y="4794216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754" name="Прямая соединительная линия 1753"/>
            <p:cNvCxnSpPr>
              <a:stCxn id="1733" idx="4"/>
              <a:endCxn id="1734" idx="1"/>
            </p:cNvCxnSpPr>
            <p:nvPr/>
          </p:nvCxnSpPr>
          <p:spPr>
            <a:xfrm rot="10800000">
              <a:off x="6826321" y="4991778"/>
              <a:ext cx="51052" cy="3069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55" name="Прямая соединительная линия 1754"/>
            <p:cNvCxnSpPr>
              <a:stCxn id="1734" idx="0"/>
              <a:endCxn id="1737" idx="3"/>
            </p:cNvCxnSpPr>
            <p:nvPr/>
          </p:nvCxnSpPr>
          <p:spPr>
            <a:xfrm flipV="1">
              <a:off x="6838659" y="4832179"/>
              <a:ext cx="101015" cy="14661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56" name="Прямая соединительная линия 1755"/>
            <p:cNvCxnSpPr>
              <a:stCxn id="1733" idx="7"/>
              <a:endCxn id="1736" idx="3"/>
            </p:cNvCxnSpPr>
            <p:nvPr/>
          </p:nvCxnSpPr>
          <p:spPr>
            <a:xfrm rot="5400000" flipH="1" flipV="1">
              <a:off x="6980151" y="4837948"/>
              <a:ext cx="123874" cy="24298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65" name="Прямая соединительная линия 1764"/>
            <p:cNvCxnSpPr>
              <a:stCxn id="1773" idx="7"/>
              <a:endCxn id="1771" idx="2"/>
            </p:cNvCxnSpPr>
            <p:nvPr/>
          </p:nvCxnSpPr>
          <p:spPr>
            <a:xfrm rot="5400000" flipH="1" flipV="1">
              <a:off x="7166963" y="3803278"/>
              <a:ext cx="317837" cy="11809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66" name="Прямая соединительная линия 1765"/>
            <p:cNvCxnSpPr>
              <a:stCxn id="1775" idx="5"/>
              <a:endCxn id="1771" idx="0"/>
            </p:cNvCxnSpPr>
            <p:nvPr/>
          </p:nvCxnSpPr>
          <p:spPr>
            <a:xfrm rot="16200000" flipV="1">
              <a:off x="7345751" y="3761977"/>
              <a:ext cx="178582" cy="3043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67" name="Прямая соединительная линия 1766"/>
            <p:cNvCxnSpPr>
              <a:stCxn id="1735" idx="5"/>
              <a:endCxn id="1775" idx="1"/>
            </p:cNvCxnSpPr>
            <p:nvPr/>
          </p:nvCxnSpPr>
          <p:spPr>
            <a:xfrm rot="5400000" flipH="1" flipV="1">
              <a:off x="6909641" y="4235560"/>
              <a:ext cx="885926" cy="23331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68" name="Прямая соединительная линия 1767"/>
            <p:cNvCxnSpPr>
              <a:stCxn id="1732" idx="3"/>
              <a:endCxn id="1735" idx="1"/>
            </p:cNvCxnSpPr>
            <p:nvPr/>
          </p:nvCxnSpPr>
          <p:spPr>
            <a:xfrm rot="5400000" flipH="1">
              <a:off x="7245449" y="4847449"/>
              <a:ext cx="59553" cy="4055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771" name="8-конечная звезда 1770"/>
            <p:cNvSpPr/>
            <p:nvPr/>
          </p:nvSpPr>
          <p:spPr>
            <a:xfrm rot="1262594">
              <a:off x="7367625" y="3651209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772" name="8-конечная звезда 1771"/>
            <p:cNvSpPr/>
            <p:nvPr/>
          </p:nvSpPr>
          <p:spPr>
            <a:xfrm rot="1262594">
              <a:off x="7222047" y="4221660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773" name="8-конечная звезда 1772"/>
            <p:cNvSpPr/>
            <p:nvPr/>
          </p:nvSpPr>
          <p:spPr>
            <a:xfrm rot="1262594">
              <a:off x="7222048" y="4007346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774" name="8-конечная звезда 1773"/>
            <p:cNvSpPr/>
            <p:nvPr/>
          </p:nvSpPr>
          <p:spPr>
            <a:xfrm rot="1262594">
              <a:off x="7150609" y="4232614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775" name="8-конечная звезда 1774"/>
            <p:cNvSpPr/>
            <p:nvPr/>
          </p:nvSpPr>
          <p:spPr>
            <a:xfrm rot="1262594">
              <a:off x="7436361" y="3864470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787" name="Прямая соединительная линия 1786"/>
            <p:cNvCxnSpPr>
              <a:stCxn id="1730" idx="5"/>
              <a:endCxn id="1773" idx="1"/>
            </p:cNvCxnSpPr>
            <p:nvPr/>
          </p:nvCxnSpPr>
          <p:spPr>
            <a:xfrm rot="16200000" flipV="1">
              <a:off x="7231114" y="4075965"/>
              <a:ext cx="100108" cy="5243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88" name="Прямая соединительная линия 1787"/>
            <p:cNvCxnSpPr>
              <a:stCxn id="1772" idx="5"/>
              <a:endCxn id="1773" idx="2"/>
            </p:cNvCxnSpPr>
            <p:nvPr/>
          </p:nvCxnSpPr>
          <p:spPr>
            <a:xfrm rot="5400000" flipH="1" flipV="1">
              <a:off x="7150951" y="4137581"/>
              <a:ext cx="171091" cy="110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795" name="TextBox 1794"/>
          <p:cNvSpPr txBox="1"/>
          <p:nvPr/>
        </p:nvSpPr>
        <p:spPr>
          <a:xfrm rot="17330145">
            <a:off x="6850552" y="4484570"/>
            <a:ext cx="70215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ЦЕНТАВР</a:t>
            </a:r>
            <a:endParaRPr lang="uk-UA" sz="8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1804" name="TextBox 1803"/>
          <p:cNvSpPr txBox="1"/>
          <p:nvPr/>
        </p:nvSpPr>
        <p:spPr>
          <a:xfrm>
            <a:off x="5535360" y="309870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15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05" name="TextBox 1804"/>
          <p:cNvSpPr txBox="1"/>
          <p:nvPr/>
        </p:nvSpPr>
        <p:spPr>
          <a:xfrm>
            <a:off x="5104222" y="166994"/>
            <a:ext cx="253596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06" name="TextBox 1805"/>
          <p:cNvSpPr txBox="1"/>
          <p:nvPr/>
        </p:nvSpPr>
        <p:spPr>
          <a:xfrm>
            <a:off x="6072198" y="571480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25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07" name="TextBox 1806"/>
          <p:cNvSpPr txBox="1"/>
          <p:nvPr/>
        </p:nvSpPr>
        <p:spPr>
          <a:xfrm>
            <a:off x="6892682" y="1310002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15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08" name="TextBox 1807"/>
          <p:cNvSpPr txBox="1"/>
          <p:nvPr/>
        </p:nvSpPr>
        <p:spPr>
          <a:xfrm>
            <a:off x="6572264" y="928670"/>
            <a:ext cx="253596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09" name="TextBox 1808"/>
          <p:cNvSpPr txBox="1"/>
          <p:nvPr/>
        </p:nvSpPr>
        <p:spPr>
          <a:xfrm>
            <a:off x="7249872" y="1810068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25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10" name="TextBox 1809"/>
          <p:cNvSpPr txBox="1"/>
          <p:nvPr/>
        </p:nvSpPr>
        <p:spPr>
          <a:xfrm>
            <a:off x="7572396" y="2857496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15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11" name="TextBox 1810"/>
          <p:cNvSpPr txBox="1"/>
          <p:nvPr/>
        </p:nvSpPr>
        <p:spPr>
          <a:xfrm>
            <a:off x="7500958" y="2333288"/>
            <a:ext cx="253596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12" name="TextBox 1811"/>
          <p:cNvSpPr txBox="1"/>
          <p:nvPr/>
        </p:nvSpPr>
        <p:spPr>
          <a:xfrm>
            <a:off x="7607062" y="3357562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25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16" name="TextBox 1815"/>
          <p:cNvSpPr txBox="1"/>
          <p:nvPr/>
        </p:nvSpPr>
        <p:spPr>
          <a:xfrm>
            <a:off x="7392748" y="4429132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15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17" name="TextBox 1816"/>
          <p:cNvSpPr txBox="1"/>
          <p:nvPr/>
        </p:nvSpPr>
        <p:spPr>
          <a:xfrm>
            <a:off x="7572396" y="3929066"/>
            <a:ext cx="253596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18" name="TextBox 1817"/>
          <p:cNvSpPr txBox="1"/>
          <p:nvPr/>
        </p:nvSpPr>
        <p:spPr>
          <a:xfrm>
            <a:off x="7178434" y="4929198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25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19" name="TextBox 1818"/>
          <p:cNvSpPr txBox="1"/>
          <p:nvPr/>
        </p:nvSpPr>
        <p:spPr>
          <a:xfrm>
            <a:off x="6392616" y="5810596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15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20" name="TextBox 1819"/>
          <p:cNvSpPr txBox="1"/>
          <p:nvPr/>
        </p:nvSpPr>
        <p:spPr>
          <a:xfrm>
            <a:off x="6818734" y="5453406"/>
            <a:ext cx="253596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21" name="TextBox 1820"/>
          <p:cNvSpPr txBox="1"/>
          <p:nvPr/>
        </p:nvSpPr>
        <p:spPr>
          <a:xfrm>
            <a:off x="5929322" y="6143644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25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22" name="TextBox 1821"/>
          <p:cNvSpPr txBox="1"/>
          <p:nvPr/>
        </p:nvSpPr>
        <p:spPr>
          <a:xfrm>
            <a:off x="4820980" y="6453538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15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23" name="TextBox 1822"/>
          <p:cNvSpPr txBox="1"/>
          <p:nvPr/>
        </p:nvSpPr>
        <p:spPr>
          <a:xfrm>
            <a:off x="5429256" y="6357958"/>
            <a:ext cx="253596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24" name="TextBox 1823"/>
          <p:cNvSpPr txBox="1"/>
          <p:nvPr/>
        </p:nvSpPr>
        <p:spPr>
          <a:xfrm>
            <a:off x="4323020" y="6500834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25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25" name="TextBox 1824"/>
          <p:cNvSpPr txBox="1"/>
          <p:nvPr/>
        </p:nvSpPr>
        <p:spPr>
          <a:xfrm>
            <a:off x="3106468" y="6239224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15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26" name="TextBox 1825"/>
          <p:cNvSpPr txBox="1"/>
          <p:nvPr/>
        </p:nvSpPr>
        <p:spPr>
          <a:xfrm>
            <a:off x="3714744" y="6429396"/>
            <a:ext cx="253596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27" name="TextBox 1826"/>
          <p:cNvSpPr txBox="1"/>
          <p:nvPr/>
        </p:nvSpPr>
        <p:spPr>
          <a:xfrm>
            <a:off x="2643174" y="5953472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25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28" name="TextBox 1827"/>
          <p:cNvSpPr txBox="1"/>
          <p:nvPr/>
        </p:nvSpPr>
        <p:spPr>
          <a:xfrm>
            <a:off x="1820584" y="5214950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15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29" name="TextBox 1828"/>
          <p:cNvSpPr txBox="1"/>
          <p:nvPr/>
        </p:nvSpPr>
        <p:spPr>
          <a:xfrm>
            <a:off x="2214546" y="5619436"/>
            <a:ext cx="253596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30" name="TextBox 1829"/>
          <p:cNvSpPr txBox="1"/>
          <p:nvPr/>
        </p:nvSpPr>
        <p:spPr>
          <a:xfrm>
            <a:off x="1534832" y="4714884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25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31" name="TextBox 1830"/>
          <p:cNvSpPr txBox="1"/>
          <p:nvPr/>
        </p:nvSpPr>
        <p:spPr>
          <a:xfrm>
            <a:off x="1214414" y="3786190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15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32" name="TextBox 1831"/>
          <p:cNvSpPr txBox="1"/>
          <p:nvPr/>
        </p:nvSpPr>
        <p:spPr>
          <a:xfrm>
            <a:off x="1357290" y="4286256"/>
            <a:ext cx="253596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33" name="TextBox 1832"/>
          <p:cNvSpPr txBox="1"/>
          <p:nvPr/>
        </p:nvSpPr>
        <p:spPr>
          <a:xfrm>
            <a:off x="1177642" y="3214686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25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34" name="TextBox 1833"/>
          <p:cNvSpPr txBox="1"/>
          <p:nvPr/>
        </p:nvSpPr>
        <p:spPr>
          <a:xfrm>
            <a:off x="1428728" y="2071678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15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35" name="TextBox 1834"/>
          <p:cNvSpPr txBox="1"/>
          <p:nvPr/>
        </p:nvSpPr>
        <p:spPr>
          <a:xfrm>
            <a:off x="1285852" y="2643182"/>
            <a:ext cx="253596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36" name="TextBox 1835"/>
          <p:cNvSpPr txBox="1"/>
          <p:nvPr/>
        </p:nvSpPr>
        <p:spPr>
          <a:xfrm>
            <a:off x="1643042" y="1643050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25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37" name="TextBox 1836"/>
          <p:cNvSpPr txBox="1"/>
          <p:nvPr/>
        </p:nvSpPr>
        <p:spPr>
          <a:xfrm>
            <a:off x="2392088" y="809936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15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38" name="TextBox 1837"/>
          <p:cNvSpPr txBox="1"/>
          <p:nvPr/>
        </p:nvSpPr>
        <p:spPr>
          <a:xfrm>
            <a:off x="2034898" y="1142984"/>
            <a:ext cx="253596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39" name="TextBox 1838"/>
          <p:cNvSpPr txBox="1"/>
          <p:nvPr/>
        </p:nvSpPr>
        <p:spPr>
          <a:xfrm>
            <a:off x="2857488" y="500042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25</a:t>
            </a:r>
            <a:endParaRPr lang="uk-UA" sz="1100" spc="-150" dirty="0">
              <a:latin typeface="Bookman Old Style" pitchFamily="18" charset="0"/>
            </a:endParaRPr>
          </a:p>
        </p:txBody>
      </p:sp>
      <p:grpSp>
        <p:nvGrpSpPr>
          <p:cNvPr id="66" name="Группа 1849"/>
          <p:cNvGrpSpPr/>
          <p:nvPr/>
        </p:nvGrpSpPr>
        <p:grpSpPr>
          <a:xfrm rot="7997711">
            <a:off x="1152525" y="9525"/>
            <a:ext cx="6837363" cy="6837363"/>
            <a:chOff x="1152525" y="9525"/>
            <a:chExt cx="6837363" cy="6837363"/>
          </a:xfrm>
        </p:grpSpPr>
        <p:pic>
          <p:nvPicPr>
            <p:cNvPr id="1030" name="Picture 6" descr="K:\Зоряне небо\ПОЛУКРУГ 90  1.png"/>
            <p:cNvPicPr>
              <a:picLocks noChangeAspect="1" noChangeArrowheads="1"/>
            </p:cNvPicPr>
            <p:nvPr/>
          </p:nvPicPr>
          <p:blipFill>
            <a:blip r:embed="rId3"/>
            <a:srcRect/>
            <a:stretch>
              <a:fillRect/>
            </a:stretch>
          </p:blipFill>
          <p:spPr bwMode="auto">
            <a:xfrm>
              <a:off x="1152525" y="9525"/>
              <a:ext cx="6837363" cy="6837363"/>
            </a:xfrm>
            <a:prstGeom prst="rect">
              <a:avLst/>
            </a:prstGeom>
            <a:noFill/>
          </p:spPr>
        </p:pic>
        <p:cxnSp>
          <p:nvCxnSpPr>
            <p:cNvPr id="1843" name="Прямая соединительная линия 1842"/>
            <p:cNvCxnSpPr/>
            <p:nvPr/>
          </p:nvCxnSpPr>
          <p:spPr>
            <a:xfrm rot="5400000">
              <a:off x="4409394" y="480312"/>
              <a:ext cx="324562" cy="651"/>
            </a:xfrm>
            <a:prstGeom prst="line">
              <a:avLst/>
            </a:prstGeom>
            <a:ln w="28575">
              <a:solidFill>
                <a:srgbClr val="C0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846" name="TextBox 1845"/>
            <p:cNvSpPr txBox="1"/>
            <p:nvPr/>
          </p:nvSpPr>
          <p:spPr>
            <a:xfrm rot="10836269">
              <a:off x="4071934" y="642918"/>
              <a:ext cx="1058667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uk-UA" sz="1400" b="1" dirty="0" smtClean="0">
                  <a:solidFill>
                    <a:srgbClr val="9E0000"/>
                  </a:solidFill>
                  <a:latin typeface="Bookman Old Style" pitchFamily="18" charset="0"/>
                </a:rPr>
                <a:t>Північ</a:t>
              </a:r>
            </a:p>
          </p:txBody>
        </p:sp>
        <p:sp>
          <p:nvSpPr>
            <p:cNvPr id="1847" name="TextBox 1846"/>
            <p:cNvSpPr txBox="1"/>
            <p:nvPr/>
          </p:nvSpPr>
          <p:spPr>
            <a:xfrm rot="10731270">
              <a:off x="4013399" y="2090314"/>
              <a:ext cx="1058667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uk-UA" sz="1600" b="1" i="1" dirty="0" err="1" smtClean="0">
                  <a:solidFill>
                    <a:srgbClr val="9E0000"/>
                  </a:solidFill>
                  <a:latin typeface="Bookman Old Style" pitchFamily="18" charset="0"/>
                </a:rPr>
                <a:t>пн</a:t>
              </a:r>
              <a:endParaRPr lang="uk-UA" sz="1600" b="1" i="1" dirty="0" smtClean="0">
                <a:solidFill>
                  <a:srgbClr val="9E0000"/>
                </a:solidFill>
                <a:latin typeface="Bookman Old Style" pitchFamily="18" charset="0"/>
              </a:endParaRPr>
            </a:p>
          </p:txBody>
        </p:sp>
        <p:sp>
          <p:nvSpPr>
            <p:cNvPr id="1848" name="TextBox 1847"/>
            <p:cNvSpPr txBox="1"/>
            <p:nvPr/>
          </p:nvSpPr>
          <p:spPr>
            <a:xfrm rot="10879063">
              <a:off x="6072198" y="2928934"/>
              <a:ext cx="1058667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uk-UA" sz="1600" b="1" i="1" dirty="0" err="1" smtClean="0">
                  <a:solidFill>
                    <a:srgbClr val="9E0000"/>
                  </a:solidFill>
                  <a:latin typeface="Bookman Old Style" pitchFamily="18" charset="0"/>
                </a:rPr>
                <a:t>зх</a:t>
              </a:r>
              <a:endParaRPr lang="uk-UA" sz="1600" b="1" i="1" dirty="0" smtClean="0">
                <a:solidFill>
                  <a:srgbClr val="9E0000"/>
                </a:solidFill>
                <a:latin typeface="Bookman Old Style" pitchFamily="18" charset="0"/>
              </a:endParaRPr>
            </a:p>
          </p:txBody>
        </p:sp>
        <p:sp>
          <p:nvSpPr>
            <p:cNvPr id="1849" name="TextBox 1848"/>
            <p:cNvSpPr txBox="1"/>
            <p:nvPr/>
          </p:nvSpPr>
          <p:spPr>
            <a:xfrm rot="10757285">
              <a:off x="2071670" y="2928934"/>
              <a:ext cx="1058667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uk-UA" sz="1600" b="1" i="1" dirty="0" err="1" smtClean="0">
                  <a:solidFill>
                    <a:srgbClr val="9E0000"/>
                  </a:solidFill>
                  <a:latin typeface="Bookman Old Style" pitchFamily="18" charset="0"/>
                </a:rPr>
                <a:t>сх</a:t>
              </a:r>
              <a:endParaRPr lang="uk-UA" sz="1600" b="1" i="1" dirty="0" smtClean="0">
                <a:solidFill>
                  <a:srgbClr val="9E0000"/>
                </a:solidFill>
                <a:latin typeface="Bookman Old Style" pitchFamily="18" charset="0"/>
              </a:endParaRPr>
            </a:p>
          </p:txBody>
        </p:sp>
      </p:grpSp>
      <p:sp>
        <p:nvSpPr>
          <p:cNvPr id="1328" name="Овал 1327">
            <a:hlinkClick r:id="rId4" action="ppaction://hlinksldjump"/>
          </p:cNvPr>
          <p:cNvSpPr/>
          <p:nvPr/>
        </p:nvSpPr>
        <p:spPr>
          <a:xfrm>
            <a:off x="4534314" y="105166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329" name="Овал 1328">
            <a:hlinkClick r:id="rId5" action="ppaction://hlinksldjump"/>
          </p:cNvPr>
          <p:cNvSpPr/>
          <p:nvPr/>
        </p:nvSpPr>
        <p:spPr>
          <a:xfrm>
            <a:off x="5143504" y="176604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343" name="Овал 1342">
            <a:hlinkClick r:id="rId6" action="ppaction://hlinksldjump"/>
          </p:cNvPr>
          <p:cNvSpPr/>
          <p:nvPr/>
        </p:nvSpPr>
        <p:spPr>
          <a:xfrm>
            <a:off x="5605884" y="329004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344" name="Овал 1343">
            <a:hlinkClick r:id="rId7" action="ppaction://hlinksldjump"/>
          </p:cNvPr>
          <p:cNvSpPr/>
          <p:nvPr/>
        </p:nvSpPr>
        <p:spPr>
          <a:xfrm>
            <a:off x="6143636" y="571480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345" name="Овал 1344">
            <a:hlinkClick r:id="rId8" action="ppaction://hlinksldjump"/>
          </p:cNvPr>
          <p:cNvSpPr/>
          <p:nvPr/>
        </p:nvSpPr>
        <p:spPr>
          <a:xfrm>
            <a:off x="6606016" y="928670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346" name="Овал 1345">
            <a:hlinkClick r:id="rId9" action="ppaction://hlinksldjump"/>
          </p:cNvPr>
          <p:cNvSpPr/>
          <p:nvPr/>
        </p:nvSpPr>
        <p:spPr>
          <a:xfrm>
            <a:off x="6963206" y="1319612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347" name="Овал 1346">
            <a:hlinkClick r:id="rId10" action="ppaction://hlinksldjump"/>
          </p:cNvPr>
          <p:cNvSpPr/>
          <p:nvPr/>
        </p:nvSpPr>
        <p:spPr>
          <a:xfrm>
            <a:off x="7286644" y="1819678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348" name="Овал 1347">
            <a:hlinkClick r:id="rId11" action="ppaction://hlinksldjump"/>
          </p:cNvPr>
          <p:cNvSpPr/>
          <p:nvPr/>
        </p:nvSpPr>
        <p:spPr>
          <a:xfrm>
            <a:off x="7500958" y="2319744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349" name="Овал 1348">
            <a:hlinkClick r:id="rId12" action="ppaction://hlinksldjump"/>
          </p:cNvPr>
          <p:cNvSpPr/>
          <p:nvPr/>
        </p:nvSpPr>
        <p:spPr>
          <a:xfrm>
            <a:off x="7606148" y="2857496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350" name="Овал 1349">
            <a:hlinkClick r:id="rId13" action="ppaction://hlinksldjump"/>
          </p:cNvPr>
          <p:cNvSpPr/>
          <p:nvPr/>
        </p:nvSpPr>
        <p:spPr>
          <a:xfrm>
            <a:off x="7643834" y="3357562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351" name="Овал 1350">
            <a:hlinkClick r:id="rId14" action="ppaction://hlinksldjump"/>
          </p:cNvPr>
          <p:cNvSpPr/>
          <p:nvPr/>
        </p:nvSpPr>
        <p:spPr>
          <a:xfrm>
            <a:off x="7572396" y="3929066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352" name="Овал 1351">
            <a:hlinkClick r:id="rId15" action="ppaction://hlinksldjump"/>
          </p:cNvPr>
          <p:cNvSpPr/>
          <p:nvPr/>
        </p:nvSpPr>
        <p:spPr>
          <a:xfrm>
            <a:off x="7429520" y="4429132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353" name="Овал 1352">
            <a:hlinkClick r:id="rId16" action="ppaction://hlinksldjump"/>
          </p:cNvPr>
          <p:cNvSpPr/>
          <p:nvPr/>
        </p:nvSpPr>
        <p:spPr>
          <a:xfrm>
            <a:off x="7215206" y="4929198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354" name="Овал 1353">
            <a:hlinkClick r:id="rId17" action="ppaction://hlinksldjump"/>
          </p:cNvPr>
          <p:cNvSpPr/>
          <p:nvPr/>
        </p:nvSpPr>
        <p:spPr>
          <a:xfrm>
            <a:off x="6820330" y="5463016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361" name="Овал 1360">
            <a:hlinkClick r:id="rId18" action="ppaction://hlinksldjump"/>
          </p:cNvPr>
          <p:cNvSpPr/>
          <p:nvPr/>
        </p:nvSpPr>
        <p:spPr>
          <a:xfrm>
            <a:off x="6429388" y="5820206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362" name="Овал 1361">
            <a:hlinkClick r:id="rId19" action="ppaction://hlinksldjump"/>
          </p:cNvPr>
          <p:cNvSpPr/>
          <p:nvPr/>
        </p:nvSpPr>
        <p:spPr>
          <a:xfrm>
            <a:off x="5929322" y="6143644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363" name="Овал 1362">
            <a:hlinkClick r:id="rId20" action="ppaction://hlinksldjump"/>
          </p:cNvPr>
          <p:cNvSpPr/>
          <p:nvPr/>
        </p:nvSpPr>
        <p:spPr>
          <a:xfrm>
            <a:off x="5391570" y="6357958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366" name="Овал 1365">
            <a:hlinkClick r:id="rId21" action="ppaction://hlinksldjump"/>
          </p:cNvPr>
          <p:cNvSpPr/>
          <p:nvPr/>
        </p:nvSpPr>
        <p:spPr>
          <a:xfrm>
            <a:off x="4857752" y="6463148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367" name="Овал 1366">
            <a:hlinkClick r:id="rId22" action="ppaction://hlinksldjump"/>
          </p:cNvPr>
          <p:cNvSpPr/>
          <p:nvPr/>
        </p:nvSpPr>
        <p:spPr>
          <a:xfrm>
            <a:off x="4357686" y="6500834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368" name="Овал 1367">
            <a:hlinkClick r:id="rId23" action="ppaction://hlinksldjump"/>
          </p:cNvPr>
          <p:cNvSpPr/>
          <p:nvPr/>
        </p:nvSpPr>
        <p:spPr>
          <a:xfrm>
            <a:off x="3714744" y="6391710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395" name="Овал 1394">
            <a:hlinkClick r:id="rId24" action="ppaction://hlinksldjump"/>
          </p:cNvPr>
          <p:cNvSpPr/>
          <p:nvPr/>
        </p:nvSpPr>
        <p:spPr>
          <a:xfrm>
            <a:off x="3143240" y="6215082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411" name="Овал 1410">
            <a:hlinkClick r:id="rId25" action="ppaction://hlinksldjump"/>
          </p:cNvPr>
          <p:cNvSpPr/>
          <p:nvPr/>
        </p:nvSpPr>
        <p:spPr>
          <a:xfrm>
            <a:off x="2676926" y="5963082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412" name="Овал 1411">
            <a:hlinkClick r:id="rId26" action="ppaction://hlinksldjump"/>
          </p:cNvPr>
          <p:cNvSpPr/>
          <p:nvPr/>
        </p:nvSpPr>
        <p:spPr>
          <a:xfrm>
            <a:off x="2214546" y="5605892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413" name="Овал 1412">
            <a:hlinkClick r:id="rId27" action="ppaction://hlinksldjump"/>
          </p:cNvPr>
          <p:cNvSpPr/>
          <p:nvPr/>
        </p:nvSpPr>
        <p:spPr>
          <a:xfrm>
            <a:off x="1857356" y="5177264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414" name="Овал 1413">
            <a:hlinkClick r:id="rId28" action="ppaction://hlinksldjump"/>
          </p:cNvPr>
          <p:cNvSpPr/>
          <p:nvPr/>
        </p:nvSpPr>
        <p:spPr>
          <a:xfrm>
            <a:off x="1571604" y="4714884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415" name="Овал 1414">
            <a:hlinkClick r:id="rId29" action="ppaction://hlinksldjump"/>
          </p:cNvPr>
          <p:cNvSpPr/>
          <p:nvPr/>
        </p:nvSpPr>
        <p:spPr>
          <a:xfrm>
            <a:off x="1391042" y="4286256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416" name="Овал 1415">
            <a:hlinkClick r:id="rId30" action="ppaction://hlinksldjump"/>
          </p:cNvPr>
          <p:cNvSpPr/>
          <p:nvPr/>
        </p:nvSpPr>
        <p:spPr>
          <a:xfrm>
            <a:off x="1285852" y="3786190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418" name="Овал 1417">
            <a:hlinkClick r:id="rId31" action="ppaction://hlinksldjump"/>
          </p:cNvPr>
          <p:cNvSpPr/>
          <p:nvPr/>
        </p:nvSpPr>
        <p:spPr>
          <a:xfrm>
            <a:off x="1214414" y="3214686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441" name="Овал 1440">
            <a:hlinkClick r:id="rId32" action="ppaction://hlinksldjump"/>
          </p:cNvPr>
          <p:cNvSpPr/>
          <p:nvPr/>
        </p:nvSpPr>
        <p:spPr>
          <a:xfrm>
            <a:off x="1319604" y="2643182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443" name="Овал 1442">
            <a:hlinkClick r:id="rId33" action="ppaction://hlinksldjump"/>
          </p:cNvPr>
          <p:cNvSpPr/>
          <p:nvPr/>
        </p:nvSpPr>
        <p:spPr>
          <a:xfrm>
            <a:off x="1472004" y="2071678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444" name="Овал 1443">
            <a:hlinkClick r:id="rId34" action="ppaction://hlinksldjump"/>
          </p:cNvPr>
          <p:cNvSpPr/>
          <p:nvPr/>
        </p:nvSpPr>
        <p:spPr>
          <a:xfrm>
            <a:off x="1714480" y="1643050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445" name="Овал 1444">
            <a:hlinkClick r:id="rId35" action="ppaction://hlinksldjump"/>
          </p:cNvPr>
          <p:cNvSpPr/>
          <p:nvPr/>
        </p:nvSpPr>
        <p:spPr>
          <a:xfrm>
            <a:off x="2071670" y="1142984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447" name="Овал 1446">
            <a:hlinkClick r:id="rId36" action="ppaction://hlinksldjump"/>
          </p:cNvPr>
          <p:cNvSpPr/>
          <p:nvPr/>
        </p:nvSpPr>
        <p:spPr>
          <a:xfrm>
            <a:off x="2462612" y="819546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455" name="Овал 1454">
            <a:hlinkClick r:id="rId37" action="ppaction://hlinksldjump"/>
          </p:cNvPr>
          <p:cNvSpPr/>
          <p:nvPr/>
        </p:nvSpPr>
        <p:spPr>
          <a:xfrm>
            <a:off x="2891240" y="500042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467" name="Овал 1466">
            <a:hlinkClick r:id="rId38" action="ppaction://hlinksldjump"/>
          </p:cNvPr>
          <p:cNvSpPr/>
          <p:nvPr/>
        </p:nvSpPr>
        <p:spPr>
          <a:xfrm>
            <a:off x="3500430" y="248042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484" name="Овал 1483">
            <a:hlinkClick r:id="rId39" action="ppaction://hlinksldjump"/>
          </p:cNvPr>
          <p:cNvSpPr/>
          <p:nvPr/>
        </p:nvSpPr>
        <p:spPr>
          <a:xfrm>
            <a:off x="3962810" y="142852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485" name="TextBox 1484"/>
          <p:cNvSpPr txBox="1"/>
          <p:nvPr/>
        </p:nvSpPr>
        <p:spPr>
          <a:xfrm>
            <a:off x="214282" y="149346"/>
            <a:ext cx="2071702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ru-RU" sz="2000" b="1" dirty="0" smtClean="0">
                <a:solidFill>
                  <a:schemeClr val="bg1"/>
                </a:solidFill>
                <a:latin typeface="Bookman Old Style" pitchFamily="18" charset="0"/>
              </a:rPr>
              <a:t>5 листопада</a:t>
            </a:r>
            <a:endParaRPr lang="uk-UA" sz="2000" b="1" dirty="0">
              <a:solidFill>
                <a:schemeClr val="bg1"/>
              </a:solidFill>
              <a:latin typeface="Bookman Old Style" pitchFamily="18" charset="0"/>
            </a:endParaRPr>
          </a:p>
        </p:txBody>
      </p:sp>
      <p:pic>
        <p:nvPicPr>
          <p:cNvPr id="1487" name="Picture 12" descr="MCj04326750000[1]">
            <a:hlinkClick r:id="rId40" action="ppaction://hlinksldjump"/>
          </p:cNvPr>
          <p:cNvPicPr>
            <a:picLocks noChangeAspect="1" noChangeArrowheads="1"/>
          </p:cNvPicPr>
          <p:nvPr/>
        </p:nvPicPr>
        <p:blipFill>
          <a:blip r:embed="rId41" cstate="print">
            <a:duotone>
              <a:schemeClr val="accent2">
                <a:shade val="45000"/>
                <a:satMod val="135000"/>
              </a:schemeClr>
              <a:prstClr val="white"/>
            </a:duotone>
          </a:blip>
          <a:srcRect/>
          <a:stretch>
            <a:fillRect/>
          </a:stretch>
        </p:blipFill>
        <p:spPr bwMode="auto">
          <a:xfrm>
            <a:off x="71406" y="5778000"/>
            <a:ext cx="1079999" cy="1080000"/>
          </a:xfrm>
          <a:prstGeom prst="rect">
            <a:avLst/>
          </a:prstGeom>
          <a:noFill/>
        </p:spPr>
      </p:pic>
    </p:spTree>
  </p:cSld>
  <p:clrMapOvr>
    <a:masterClrMapping/>
  </p:clrMapOvr>
  <p:transition advClick="0"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148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148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Овал 7"/>
          <p:cNvSpPr/>
          <p:nvPr/>
        </p:nvSpPr>
        <p:spPr>
          <a:xfrm>
            <a:off x="1161024" y="0"/>
            <a:ext cx="6840000" cy="6840000"/>
          </a:xfrm>
          <a:prstGeom prst="ellipse">
            <a:avLst/>
          </a:prstGeom>
          <a:solidFill>
            <a:srgbClr val="0036A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807" name="Овал 806"/>
          <p:cNvSpPr/>
          <p:nvPr/>
        </p:nvSpPr>
        <p:spPr>
          <a:xfrm>
            <a:off x="2643174" y="2071678"/>
            <a:ext cx="3786214" cy="3786214"/>
          </a:xfrm>
          <a:prstGeom prst="ellipse">
            <a:avLst/>
          </a:prstGeom>
          <a:noFill/>
          <a:ln w="19050">
            <a:solidFill>
              <a:srgbClr val="C00000"/>
            </a:solidFill>
            <a:prstDash val="sysDash"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cxnSp>
        <p:nvCxnSpPr>
          <p:cNvPr id="10" name="Прямая соединительная линия 9"/>
          <p:cNvCxnSpPr>
            <a:stCxn id="23" idx="2"/>
            <a:endCxn id="23" idx="6"/>
          </p:cNvCxnSpPr>
          <p:nvPr/>
        </p:nvCxnSpPr>
        <p:spPr>
          <a:xfrm rot="10800000" flipH="1">
            <a:off x="1428728" y="3429000"/>
            <a:ext cx="6286544" cy="1588"/>
          </a:xfrm>
          <a:prstGeom prst="line">
            <a:avLst/>
          </a:prstGeom>
          <a:ln w="12700"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12" name="Прямая соединительная линия 11"/>
          <p:cNvCxnSpPr/>
          <p:nvPr/>
        </p:nvCxnSpPr>
        <p:spPr>
          <a:xfrm rot="16200000" flipH="1">
            <a:off x="1428728" y="3499644"/>
            <a:ext cx="6286544" cy="1588"/>
          </a:xfrm>
          <a:prstGeom prst="line">
            <a:avLst/>
          </a:prstGeom>
          <a:ln w="12700"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13" name="Овал 12"/>
          <p:cNvSpPr/>
          <p:nvPr/>
        </p:nvSpPr>
        <p:spPr>
          <a:xfrm>
            <a:off x="3428992" y="2285992"/>
            <a:ext cx="2286016" cy="2286016"/>
          </a:xfrm>
          <a:prstGeom prst="ellipse">
            <a:avLst/>
          </a:prstGeom>
          <a:noFill/>
          <a:ln w="12700"/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23" name="Овал 22"/>
          <p:cNvSpPr/>
          <p:nvPr/>
        </p:nvSpPr>
        <p:spPr>
          <a:xfrm>
            <a:off x="1428728" y="285728"/>
            <a:ext cx="6286544" cy="6286544"/>
          </a:xfrm>
          <a:prstGeom prst="ellipse">
            <a:avLst/>
          </a:prstGeom>
          <a:noFill/>
          <a:ln w="12700"/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24" name="Овал 23"/>
          <p:cNvSpPr/>
          <p:nvPr/>
        </p:nvSpPr>
        <p:spPr>
          <a:xfrm>
            <a:off x="1928794" y="785794"/>
            <a:ext cx="5286412" cy="5286412"/>
          </a:xfrm>
          <a:prstGeom prst="ellipse">
            <a:avLst/>
          </a:prstGeom>
          <a:noFill/>
          <a:ln w="12700"/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cxnSp>
        <p:nvCxnSpPr>
          <p:cNvPr id="28" name="Прямая соединительная линия 27"/>
          <p:cNvCxnSpPr>
            <a:stCxn id="23" idx="3"/>
            <a:endCxn id="23" idx="7"/>
          </p:cNvCxnSpPr>
          <p:nvPr/>
        </p:nvCxnSpPr>
        <p:spPr>
          <a:xfrm rot="5400000" flipH="1" flipV="1">
            <a:off x="2349370" y="1206372"/>
            <a:ext cx="4445260" cy="4445256"/>
          </a:xfrm>
          <a:prstGeom prst="line">
            <a:avLst/>
          </a:prstGeom>
          <a:ln w="12700"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30" name="Прямая соединительная линия 29"/>
          <p:cNvCxnSpPr>
            <a:stCxn id="23" idx="1"/>
            <a:endCxn id="23" idx="5"/>
          </p:cNvCxnSpPr>
          <p:nvPr/>
        </p:nvCxnSpPr>
        <p:spPr>
          <a:xfrm rot="16200000" flipH="1">
            <a:off x="2349370" y="1206372"/>
            <a:ext cx="4445260" cy="4445256"/>
          </a:xfrm>
          <a:prstGeom prst="line">
            <a:avLst/>
          </a:prstGeom>
          <a:ln w="12700"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grpSp>
        <p:nvGrpSpPr>
          <p:cNvPr id="2" name="Группа 359"/>
          <p:cNvGrpSpPr/>
          <p:nvPr/>
        </p:nvGrpSpPr>
        <p:grpSpPr>
          <a:xfrm rot="684282">
            <a:off x="4805835" y="2798468"/>
            <a:ext cx="955301" cy="1073931"/>
            <a:chOff x="4940036" y="2439714"/>
            <a:chExt cx="1186162" cy="1333461"/>
          </a:xfrm>
        </p:grpSpPr>
        <p:sp>
          <p:nvSpPr>
            <p:cNvPr id="83" name="8-конечная звезда 82"/>
            <p:cNvSpPr/>
            <p:nvPr/>
          </p:nvSpPr>
          <p:spPr>
            <a:xfrm rot="578312">
              <a:off x="5261829" y="3077799"/>
              <a:ext cx="90000" cy="90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4" name="8-конечная звезда 83"/>
            <p:cNvSpPr/>
            <p:nvPr/>
          </p:nvSpPr>
          <p:spPr>
            <a:xfrm rot="21105294">
              <a:off x="5363088" y="3005642"/>
              <a:ext cx="79200" cy="79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5" name="8-конечная звезда 84"/>
            <p:cNvSpPr/>
            <p:nvPr/>
          </p:nvSpPr>
          <p:spPr>
            <a:xfrm rot="21105294">
              <a:off x="5505486" y="3148039"/>
              <a:ext cx="72000" cy="72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6" name="8-конечная звезда 85"/>
            <p:cNvSpPr/>
            <p:nvPr/>
          </p:nvSpPr>
          <p:spPr>
            <a:xfrm rot="19358116">
              <a:off x="5585146" y="3708375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8" name="8-конечная звезда 87"/>
            <p:cNvSpPr/>
            <p:nvPr/>
          </p:nvSpPr>
          <p:spPr>
            <a:xfrm rot="19358116">
              <a:off x="5494317" y="3565499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9" name="8-конечная звезда 88"/>
            <p:cNvSpPr/>
            <p:nvPr/>
          </p:nvSpPr>
          <p:spPr>
            <a:xfrm rot="19358116">
              <a:off x="5442270" y="3442014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90" name="8-конечная звезда 89"/>
            <p:cNvSpPr/>
            <p:nvPr/>
          </p:nvSpPr>
          <p:spPr>
            <a:xfrm rot="19358116">
              <a:off x="5436487" y="3293354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92" name="Прямая соединительная линия 91"/>
            <p:cNvCxnSpPr>
              <a:stCxn id="84" idx="1"/>
              <a:endCxn id="85" idx="6"/>
            </p:cNvCxnSpPr>
            <p:nvPr/>
          </p:nvCxnSpPr>
          <p:spPr>
            <a:xfrm rot="16200000" flipH="1">
              <a:off x="5445633" y="3057720"/>
              <a:ext cx="79473" cy="10190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6" name="Прямая соединительная линия 95"/>
            <p:cNvCxnSpPr>
              <a:stCxn id="83" idx="1"/>
              <a:endCxn id="90" idx="6"/>
            </p:cNvCxnSpPr>
            <p:nvPr/>
          </p:nvCxnSpPr>
          <p:spPr>
            <a:xfrm rot="16200000" flipH="1">
              <a:off x="5319442" y="3172926"/>
              <a:ext cx="137551" cy="11069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0" name="Прямая соединительная линия 99"/>
            <p:cNvCxnSpPr>
              <a:stCxn id="84" idx="3"/>
              <a:endCxn id="83" idx="7"/>
            </p:cNvCxnSpPr>
            <p:nvPr/>
          </p:nvCxnSpPr>
          <p:spPr>
            <a:xfrm rot="5400000">
              <a:off x="5351367" y="3069130"/>
              <a:ext cx="19787" cy="3546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3" name="Прямая соединительная линия 102"/>
            <p:cNvCxnSpPr>
              <a:stCxn id="85" idx="3"/>
              <a:endCxn id="90" idx="0"/>
            </p:cNvCxnSpPr>
            <p:nvPr/>
          </p:nvCxnSpPr>
          <p:spPr>
            <a:xfrm rot="5400000">
              <a:off x="5450595" y="3231081"/>
              <a:ext cx="87548" cy="5115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6" name="Прямая соединительная линия 105"/>
            <p:cNvCxnSpPr>
              <a:stCxn id="90" idx="2"/>
              <a:endCxn id="89" idx="7"/>
            </p:cNvCxnSpPr>
            <p:nvPr/>
          </p:nvCxnSpPr>
          <p:spPr>
            <a:xfrm rot="16200000" flipH="1">
              <a:off x="5413872" y="3377199"/>
              <a:ext cx="116642" cy="1356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9" name="Прямая соединительная линия 108"/>
            <p:cNvCxnSpPr>
              <a:stCxn id="89" idx="2"/>
              <a:endCxn id="88" idx="6"/>
            </p:cNvCxnSpPr>
            <p:nvPr/>
          </p:nvCxnSpPr>
          <p:spPr>
            <a:xfrm rot="16200000" flipH="1">
              <a:off x="5464702" y="3529795"/>
              <a:ext cx="71983" cy="1272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0" name="Прямая соединительная линия 119"/>
            <p:cNvCxnSpPr>
              <a:stCxn id="88" idx="2"/>
              <a:endCxn id="86" idx="6"/>
            </p:cNvCxnSpPr>
            <p:nvPr/>
          </p:nvCxnSpPr>
          <p:spPr>
            <a:xfrm rot="16200000" flipH="1">
              <a:off x="5526444" y="3643585"/>
              <a:ext cx="91374" cy="5150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28" name="8-конечная звезда 127"/>
            <p:cNvSpPr/>
            <p:nvPr/>
          </p:nvSpPr>
          <p:spPr>
            <a:xfrm rot="19358116">
              <a:off x="5075043" y="2871397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 dirty="0"/>
            </a:p>
          </p:txBody>
        </p:sp>
        <p:sp>
          <p:nvSpPr>
            <p:cNvPr id="129" name="8-конечная звезда 128"/>
            <p:cNvSpPr/>
            <p:nvPr/>
          </p:nvSpPr>
          <p:spPr>
            <a:xfrm rot="19358116">
              <a:off x="5225788" y="2439714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0" name="8-конечная звезда 129"/>
            <p:cNvSpPr/>
            <p:nvPr/>
          </p:nvSpPr>
          <p:spPr>
            <a:xfrm rot="19358116">
              <a:off x="4940036" y="2654028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59" name="8-конечная звезда 258"/>
            <p:cNvSpPr/>
            <p:nvPr/>
          </p:nvSpPr>
          <p:spPr>
            <a:xfrm rot="19358116">
              <a:off x="5225788" y="279690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60" name="8-конечная звезда 259"/>
            <p:cNvSpPr/>
            <p:nvPr/>
          </p:nvSpPr>
          <p:spPr>
            <a:xfrm rot="19358116">
              <a:off x="5582977" y="2654028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61" name="8-конечная звезда 260"/>
            <p:cNvSpPr/>
            <p:nvPr/>
          </p:nvSpPr>
          <p:spPr>
            <a:xfrm rot="19358116">
              <a:off x="5650801" y="3150479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62" name="8-конечная звезда 261"/>
            <p:cNvSpPr/>
            <p:nvPr/>
          </p:nvSpPr>
          <p:spPr>
            <a:xfrm>
              <a:off x="5715008" y="2928934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 dirty="0"/>
            </a:p>
          </p:txBody>
        </p:sp>
        <p:sp>
          <p:nvSpPr>
            <p:cNvPr id="263" name="8-конечная звезда 262"/>
            <p:cNvSpPr/>
            <p:nvPr/>
          </p:nvSpPr>
          <p:spPr>
            <a:xfrm>
              <a:off x="5286380" y="2643182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 dirty="0"/>
            </a:p>
          </p:txBody>
        </p:sp>
        <p:sp>
          <p:nvSpPr>
            <p:cNvPr id="264" name="8-конечная звезда 263"/>
            <p:cNvSpPr/>
            <p:nvPr/>
          </p:nvSpPr>
          <p:spPr>
            <a:xfrm>
              <a:off x="6072198" y="2857496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 dirty="0"/>
            </a:p>
          </p:txBody>
        </p:sp>
        <p:cxnSp>
          <p:nvCxnSpPr>
            <p:cNvPr id="265" name="Прямая соединительная линия 264"/>
            <p:cNvCxnSpPr>
              <a:stCxn id="128" idx="2"/>
              <a:endCxn id="83" idx="5"/>
            </p:cNvCxnSpPr>
            <p:nvPr/>
          </p:nvCxnSpPr>
          <p:spPr>
            <a:xfrm rot="16200000" flipH="1">
              <a:off x="5101177" y="2906492"/>
              <a:ext cx="182398" cy="17681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8" name="Прямая соединительная линия 267"/>
            <p:cNvCxnSpPr>
              <a:stCxn id="128" idx="6"/>
              <a:endCxn id="130" idx="2"/>
            </p:cNvCxnSpPr>
            <p:nvPr/>
          </p:nvCxnSpPr>
          <p:spPr>
            <a:xfrm rot="16200000" flipV="1">
              <a:off x="4946469" y="2739440"/>
              <a:ext cx="172604" cy="9869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1" name="Прямая соединительная линия 270"/>
            <p:cNvCxnSpPr>
              <a:stCxn id="129" idx="4"/>
              <a:endCxn id="130" idx="0"/>
            </p:cNvCxnSpPr>
            <p:nvPr/>
          </p:nvCxnSpPr>
          <p:spPr>
            <a:xfrm rot="10800000" flipV="1">
              <a:off x="4988495" y="2483100"/>
              <a:ext cx="242834" cy="18154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5" name="Прямая соединительная линия 274"/>
            <p:cNvCxnSpPr>
              <a:stCxn id="259" idx="5"/>
              <a:endCxn id="128" idx="0"/>
            </p:cNvCxnSpPr>
            <p:nvPr/>
          </p:nvCxnSpPr>
          <p:spPr>
            <a:xfrm rot="16200000" flipH="1" flipV="1">
              <a:off x="5137609" y="2790055"/>
              <a:ext cx="58157" cy="11867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8" name="Прямая соединительная линия 277"/>
            <p:cNvCxnSpPr>
              <a:stCxn id="263" idx="3"/>
              <a:endCxn id="259" idx="7"/>
            </p:cNvCxnSpPr>
            <p:nvPr/>
          </p:nvCxnSpPr>
          <p:spPr>
            <a:xfrm rot="5400000">
              <a:off x="5221398" y="2724252"/>
              <a:ext cx="107868" cy="3791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2" name="Прямая соединительная линия 281"/>
            <p:cNvCxnSpPr>
              <a:stCxn id="260" idx="6"/>
              <a:endCxn id="129" idx="1"/>
            </p:cNvCxnSpPr>
            <p:nvPr/>
          </p:nvCxnSpPr>
          <p:spPr>
            <a:xfrm rot="16200000" flipV="1">
              <a:off x="5341936" y="2407914"/>
              <a:ext cx="189268" cy="31404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7" name="Прямая соединительная линия 286"/>
            <p:cNvCxnSpPr>
              <a:stCxn id="260" idx="4"/>
              <a:endCxn id="263" idx="0"/>
            </p:cNvCxnSpPr>
            <p:nvPr/>
          </p:nvCxnSpPr>
          <p:spPr>
            <a:xfrm rot="10800000">
              <a:off x="5340380" y="2670182"/>
              <a:ext cx="248138" cy="2723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4" name="Прямая соединительная линия 293"/>
            <p:cNvCxnSpPr>
              <a:stCxn id="86" idx="0"/>
              <a:endCxn id="261" idx="3"/>
            </p:cNvCxnSpPr>
            <p:nvPr/>
          </p:nvCxnSpPr>
          <p:spPr>
            <a:xfrm flipV="1">
              <a:off x="5643297" y="3186320"/>
              <a:ext cx="23112" cy="53479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2" name="Прямая соединительная линия 301"/>
            <p:cNvCxnSpPr>
              <a:stCxn id="262" idx="2"/>
              <a:endCxn id="261" idx="0"/>
            </p:cNvCxnSpPr>
            <p:nvPr/>
          </p:nvCxnSpPr>
          <p:spPr>
            <a:xfrm rot="5400000">
              <a:off x="5625248" y="3040794"/>
              <a:ext cx="174621" cy="5890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5" name="Прямая соединительная линия 304"/>
            <p:cNvCxnSpPr>
              <a:stCxn id="264" idx="4"/>
              <a:endCxn id="260" idx="1"/>
            </p:cNvCxnSpPr>
            <p:nvPr/>
          </p:nvCxnSpPr>
          <p:spPr>
            <a:xfrm rot="10800000">
              <a:off x="5636738" y="2684616"/>
              <a:ext cx="435460" cy="19988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0" name="Прямая соединительная линия 309"/>
            <p:cNvCxnSpPr>
              <a:stCxn id="264" idx="3"/>
              <a:endCxn id="262" idx="0"/>
            </p:cNvCxnSpPr>
            <p:nvPr/>
          </p:nvCxnSpPr>
          <p:spPr>
            <a:xfrm rot="5400000">
              <a:off x="5898384" y="2774212"/>
              <a:ext cx="52346" cy="31109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3" name="Группа 361"/>
          <p:cNvGrpSpPr/>
          <p:nvPr/>
        </p:nvGrpSpPr>
        <p:grpSpPr>
          <a:xfrm rot="566496">
            <a:off x="5490804" y="2555408"/>
            <a:ext cx="738836" cy="811859"/>
            <a:chOff x="5722238" y="1868210"/>
            <a:chExt cx="1036132" cy="1138538"/>
          </a:xfrm>
        </p:grpSpPr>
        <p:sp>
          <p:nvSpPr>
            <p:cNvPr id="317" name="8-конечная звезда 316"/>
            <p:cNvSpPr/>
            <p:nvPr/>
          </p:nvSpPr>
          <p:spPr>
            <a:xfrm rot="19358116">
              <a:off x="5870898" y="2156130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20" name="8-конечная звезда 319"/>
            <p:cNvSpPr/>
            <p:nvPr/>
          </p:nvSpPr>
          <p:spPr>
            <a:xfrm rot="19358116">
              <a:off x="6137259" y="2299006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21" name="8-конечная звезда 320"/>
            <p:cNvSpPr/>
            <p:nvPr/>
          </p:nvSpPr>
          <p:spPr>
            <a:xfrm rot="19358116">
              <a:off x="6299525" y="2727634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22" name="8-конечная звезда 321"/>
            <p:cNvSpPr/>
            <p:nvPr/>
          </p:nvSpPr>
          <p:spPr>
            <a:xfrm rot="19358116">
              <a:off x="6565887" y="2941948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23" name="8-конечная звезда 322"/>
            <p:cNvSpPr/>
            <p:nvPr/>
          </p:nvSpPr>
          <p:spPr>
            <a:xfrm rot="19358116">
              <a:off x="5864476" y="2225400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24" name="8-конечная звезда 323"/>
            <p:cNvSpPr/>
            <p:nvPr/>
          </p:nvSpPr>
          <p:spPr>
            <a:xfrm rot="19358116">
              <a:off x="6011605" y="2296838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25" name="8-конечная звезда 324"/>
            <p:cNvSpPr/>
            <p:nvPr/>
          </p:nvSpPr>
          <p:spPr>
            <a:xfrm rot="19358116">
              <a:off x="6583109" y="2725465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26" name="8-конечная звезда 325"/>
            <p:cNvSpPr/>
            <p:nvPr/>
          </p:nvSpPr>
          <p:spPr>
            <a:xfrm rot="19358116">
              <a:off x="6440233" y="2654028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27" name="8-конечная звезда 326"/>
            <p:cNvSpPr/>
            <p:nvPr/>
          </p:nvSpPr>
          <p:spPr>
            <a:xfrm rot="19358116">
              <a:off x="6440233" y="2225399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28" name="8-конечная звезда 327"/>
            <p:cNvSpPr/>
            <p:nvPr/>
          </p:nvSpPr>
          <p:spPr>
            <a:xfrm rot="19358116">
              <a:off x="6154481" y="2153962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29" name="8-конечная звезда 328"/>
            <p:cNvSpPr/>
            <p:nvPr/>
          </p:nvSpPr>
          <p:spPr>
            <a:xfrm rot="19358116">
              <a:off x="6083043" y="1868210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30" name="8-конечная звезда 329"/>
            <p:cNvSpPr/>
            <p:nvPr/>
          </p:nvSpPr>
          <p:spPr>
            <a:xfrm rot="19358116">
              <a:off x="5793676" y="2078907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 dirty="0"/>
            </a:p>
          </p:txBody>
        </p:sp>
        <p:sp>
          <p:nvSpPr>
            <p:cNvPr id="331" name="8-конечная звезда 330"/>
            <p:cNvSpPr/>
            <p:nvPr/>
          </p:nvSpPr>
          <p:spPr>
            <a:xfrm rot="19358116">
              <a:off x="5722238" y="2078908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 dirty="0"/>
            </a:p>
          </p:txBody>
        </p:sp>
        <p:sp>
          <p:nvSpPr>
            <p:cNvPr id="332" name="8-конечная звезда 331"/>
            <p:cNvSpPr/>
            <p:nvPr/>
          </p:nvSpPr>
          <p:spPr>
            <a:xfrm rot="21342597">
              <a:off x="6287807" y="2644478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 dirty="0"/>
            </a:p>
          </p:txBody>
        </p:sp>
        <p:sp>
          <p:nvSpPr>
            <p:cNvPr id="333" name="8-конечная звезда 332"/>
            <p:cNvSpPr/>
            <p:nvPr/>
          </p:nvSpPr>
          <p:spPr>
            <a:xfrm rot="21342597">
              <a:off x="6230567" y="2087171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 dirty="0"/>
            </a:p>
          </p:txBody>
        </p:sp>
        <p:cxnSp>
          <p:nvCxnSpPr>
            <p:cNvPr id="334" name="Прямая соединительная линия 333"/>
            <p:cNvCxnSpPr>
              <a:stCxn id="326" idx="7"/>
              <a:endCxn id="327" idx="3"/>
            </p:cNvCxnSpPr>
            <p:nvPr/>
          </p:nvCxnSpPr>
          <p:spPr>
            <a:xfrm rot="16200000" flipV="1">
              <a:off x="6279680" y="2463127"/>
              <a:ext cx="375107" cy="717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8" name="Прямая соединительная линия 337"/>
            <p:cNvCxnSpPr>
              <a:stCxn id="325" idx="6"/>
              <a:endCxn id="326" idx="1"/>
            </p:cNvCxnSpPr>
            <p:nvPr/>
          </p:nvCxnSpPr>
          <p:spPr>
            <a:xfrm rot="16200000" flipV="1">
              <a:off x="6520664" y="2657946"/>
              <a:ext cx="46391" cy="9972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41" name="8-конечная звезда 340"/>
            <p:cNvSpPr/>
            <p:nvPr/>
          </p:nvSpPr>
          <p:spPr>
            <a:xfrm rot="19358116">
              <a:off x="6722370" y="2650413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 dirty="0"/>
            </a:p>
          </p:txBody>
        </p:sp>
        <p:cxnSp>
          <p:nvCxnSpPr>
            <p:cNvPr id="342" name="Прямая соединительная линия 341"/>
            <p:cNvCxnSpPr>
              <a:stCxn id="341" idx="4"/>
              <a:endCxn id="325" idx="0"/>
            </p:cNvCxnSpPr>
            <p:nvPr/>
          </p:nvCxnSpPr>
          <p:spPr>
            <a:xfrm rot="10800000" flipV="1">
              <a:off x="6631568" y="2679337"/>
              <a:ext cx="94496" cy="5674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5" name="Прямая соединительная линия 344"/>
            <p:cNvCxnSpPr>
              <a:stCxn id="326" idx="6"/>
              <a:endCxn id="328" idx="2"/>
            </p:cNvCxnSpPr>
            <p:nvPr/>
          </p:nvCxnSpPr>
          <p:spPr>
            <a:xfrm rot="16200000" flipV="1">
              <a:off x="6095783" y="2304505"/>
              <a:ext cx="457148" cy="25298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6" name="Прямая соединительная линия 345"/>
            <p:cNvCxnSpPr>
              <a:stCxn id="328" idx="4"/>
              <a:endCxn id="320" idx="6"/>
            </p:cNvCxnSpPr>
            <p:nvPr/>
          </p:nvCxnSpPr>
          <p:spPr>
            <a:xfrm rot="10800000" flipV="1">
              <a:off x="6149996" y="2197347"/>
              <a:ext cx="10026" cy="10830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7" name="Прямая соединительная линия 346"/>
            <p:cNvCxnSpPr>
              <a:stCxn id="320" idx="3"/>
              <a:endCxn id="332" idx="6"/>
            </p:cNvCxnSpPr>
            <p:nvPr/>
          </p:nvCxnSpPr>
          <p:spPr>
            <a:xfrm rot="16200000" flipH="1">
              <a:off x="6094402" y="2434469"/>
              <a:ext cx="281010" cy="13910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8" name="Прямая соединительная линия 347"/>
            <p:cNvCxnSpPr>
              <a:stCxn id="332" idx="2"/>
              <a:endCxn id="321" idx="6"/>
            </p:cNvCxnSpPr>
            <p:nvPr/>
          </p:nvCxnSpPr>
          <p:spPr>
            <a:xfrm rot="16200000" flipH="1">
              <a:off x="6282780" y="2704800"/>
              <a:ext cx="53855" cy="510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9" name="Прямая соединительная линия 348"/>
            <p:cNvCxnSpPr>
              <a:stCxn id="321" idx="1"/>
              <a:endCxn id="322" idx="5"/>
            </p:cNvCxnSpPr>
            <p:nvPr/>
          </p:nvCxnSpPr>
          <p:spPr>
            <a:xfrm rot="16200000" flipH="1">
              <a:off x="6362254" y="2766122"/>
              <a:ext cx="205704" cy="20213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3" name="Прямая соединительная линия 372"/>
            <p:cNvCxnSpPr>
              <a:stCxn id="329" idx="2"/>
              <a:endCxn id="328" idx="6"/>
            </p:cNvCxnSpPr>
            <p:nvPr/>
          </p:nvCxnSpPr>
          <p:spPr>
            <a:xfrm rot="16200000" flipH="1">
              <a:off x="6024345" y="2018753"/>
              <a:ext cx="242834" cy="3866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4" name="Прямая соединительная линия 373"/>
            <p:cNvCxnSpPr>
              <a:stCxn id="324" idx="1"/>
              <a:endCxn id="320" idx="5"/>
            </p:cNvCxnSpPr>
            <p:nvPr/>
          </p:nvCxnSpPr>
          <p:spPr>
            <a:xfrm rot="5400000" flipH="1" flipV="1">
              <a:off x="6101294" y="2291172"/>
              <a:ext cx="324" cy="7218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5" name="Прямая соединительная линия 374"/>
            <p:cNvCxnSpPr>
              <a:stCxn id="323" idx="2"/>
              <a:endCxn id="324" idx="5"/>
            </p:cNvCxnSpPr>
            <p:nvPr/>
          </p:nvCxnSpPr>
          <p:spPr>
            <a:xfrm rot="16200000" flipH="1">
              <a:off x="5936657" y="2245064"/>
              <a:ext cx="46392" cy="10398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6" name="Прямая соединительная линия 375"/>
            <p:cNvCxnSpPr>
              <a:stCxn id="317" idx="3"/>
              <a:endCxn id="323" idx="3"/>
            </p:cNvCxnSpPr>
            <p:nvPr/>
          </p:nvCxnSpPr>
          <p:spPr>
            <a:xfrm rot="5400000">
              <a:off x="5864182" y="2244349"/>
              <a:ext cx="58519" cy="1110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7" name="Прямая соединительная линия 376"/>
            <p:cNvCxnSpPr>
              <a:stCxn id="328" idx="4"/>
              <a:endCxn id="317" idx="1"/>
            </p:cNvCxnSpPr>
            <p:nvPr/>
          </p:nvCxnSpPr>
          <p:spPr>
            <a:xfrm rot="10800000">
              <a:off x="5935410" y="2192836"/>
              <a:ext cx="224612" cy="451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2" name="Прямая соединительная линия 391"/>
            <p:cNvCxnSpPr>
              <a:stCxn id="323" idx="6"/>
              <a:endCxn id="331" idx="4"/>
            </p:cNvCxnSpPr>
            <p:nvPr/>
          </p:nvCxnSpPr>
          <p:spPr>
            <a:xfrm rot="16200000" flipV="1">
              <a:off x="5738957" y="2094808"/>
              <a:ext cx="123109" cy="14915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3" name="Прямая соединительная линия 392"/>
            <p:cNvCxnSpPr>
              <a:stCxn id="331" idx="5"/>
              <a:endCxn id="330" idx="4"/>
            </p:cNvCxnSpPr>
            <p:nvPr/>
          </p:nvCxnSpPr>
          <p:spPr>
            <a:xfrm rot="16200000" flipH="1">
              <a:off x="5753225" y="2063687"/>
              <a:ext cx="13315" cy="7497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4" name="Прямая соединительная линия 393"/>
            <p:cNvCxnSpPr>
              <a:stCxn id="330" idx="0"/>
              <a:endCxn id="317" idx="6"/>
            </p:cNvCxnSpPr>
            <p:nvPr/>
          </p:nvCxnSpPr>
          <p:spPr>
            <a:xfrm>
              <a:off x="5825982" y="2085983"/>
              <a:ext cx="57653" cy="7679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2" name="Прямая соединительная линия 401"/>
            <p:cNvCxnSpPr>
              <a:stCxn id="326" idx="5"/>
              <a:endCxn id="332" idx="0"/>
            </p:cNvCxnSpPr>
            <p:nvPr/>
          </p:nvCxnSpPr>
          <p:spPr>
            <a:xfrm rot="16200000" flipV="1">
              <a:off x="6373961" y="2610929"/>
              <a:ext cx="16309" cy="11671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7" name="Прямая соединительная линия 406"/>
            <p:cNvCxnSpPr>
              <a:stCxn id="333" idx="3"/>
              <a:endCxn id="328" idx="0"/>
            </p:cNvCxnSpPr>
            <p:nvPr/>
          </p:nvCxnSpPr>
          <p:spPr>
            <a:xfrm rot="5400000">
              <a:off x="6206480" y="2131099"/>
              <a:ext cx="29938" cy="3701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4" name="Группа 360"/>
          <p:cNvGrpSpPr/>
          <p:nvPr/>
        </p:nvGrpSpPr>
        <p:grpSpPr>
          <a:xfrm>
            <a:off x="5857884" y="3286124"/>
            <a:ext cx="726496" cy="1393323"/>
            <a:chOff x="6515287" y="3086269"/>
            <a:chExt cx="726496" cy="1393323"/>
          </a:xfrm>
        </p:grpSpPr>
        <p:sp>
          <p:nvSpPr>
            <p:cNvPr id="411" name="8-конечная звезда 410"/>
            <p:cNvSpPr/>
            <p:nvPr/>
          </p:nvSpPr>
          <p:spPr>
            <a:xfrm rot="19358116">
              <a:off x="7166183" y="3880039"/>
              <a:ext cx="75600" cy="756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12" name="8-конечная звезда 411"/>
            <p:cNvSpPr/>
            <p:nvPr/>
          </p:nvSpPr>
          <p:spPr>
            <a:xfrm rot="19358116">
              <a:off x="6658163" y="3581966"/>
              <a:ext cx="72000" cy="72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13" name="8-конечная звезда 412"/>
            <p:cNvSpPr/>
            <p:nvPr/>
          </p:nvSpPr>
          <p:spPr>
            <a:xfrm rot="19358116">
              <a:off x="6868862" y="3578468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14" name="8-конечная звезда 413"/>
            <p:cNvSpPr/>
            <p:nvPr/>
          </p:nvSpPr>
          <p:spPr>
            <a:xfrm rot="19358116">
              <a:off x="6947529" y="3089885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15" name="8-конечная звезда 414"/>
            <p:cNvSpPr/>
            <p:nvPr/>
          </p:nvSpPr>
          <p:spPr>
            <a:xfrm rot="19358116">
              <a:off x="7011737" y="3439846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16" name="8-конечная звезда 415"/>
            <p:cNvSpPr/>
            <p:nvPr/>
          </p:nvSpPr>
          <p:spPr>
            <a:xfrm rot="19358116" flipV="1">
              <a:off x="7017303" y="3302535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17" name="8-конечная звезда 416"/>
            <p:cNvSpPr/>
            <p:nvPr/>
          </p:nvSpPr>
          <p:spPr>
            <a:xfrm rot="19358116">
              <a:off x="6876091" y="387570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18" name="8-конечная звезда 417"/>
            <p:cNvSpPr/>
            <p:nvPr/>
          </p:nvSpPr>
          <p:spPr>
            <a:xfrm rot="19358116">
              <a:off x="7086790" y="3657772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20" name="8-конечная звезда 419"/>
            <p:cNvSpPr/>
            <p:nvPr/>
          </p:nvSpPr>
          <p:spPr>
            <a:xfrm rot="19358116">
              <a:off x="6729600" y="4157840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421" name="Прямая соединительная линия 420"/>
            <p:cNvCxnSpPr>
              <a:stCxn id="416" idx="6"/>
              <a:endCxn id="414" idx="2"/>
            </p:cNvCxnSpPr>
            <p:nvPr/>
          </p:nvCxnSpPr>
          <p:spPr>
            <a:xfrm rot="5400000" flipH="1">
              <a:off x="6919866" y="3209394"/>
              <a:ext cx="205219" cy="6312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4" name="Прямая соединительная линия 423"/>
            <p:cNvCxnSpPr>
              <a:stCxn id="415" idx="7"/>
              <a:endCxn id="416" idx="6"/>
            </p:cNvCxnSpPr>
            <p:nvPr/>
          </p:nvCxnSpPr>
          <p:spPr>
            <a:xfrm rot="5400000" flipH="1" flipV="1">
              <a:off x="6999919" y="3385968"/>
              <a:ext cx="96522" cy="1171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8" name="Прямая соединительная линия 427"/>
            <p:cNvCxnSpPr>
              <a:stCxn id="418" idx="7"/>
              <a:endCxn id="415" idx="1"/>
            </p:cNvCxnSpPr>
            <p:nvPr/>
          </p:nvCxnSpPr>
          <p:spPr>
            <a:xfrm rot="16200000" flipV="1">
              <a:off x="6992591" y="3543340"/>
              <a:ext cx="187498" cy="4168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1" name="Прямая соединительная линия 430"/>
            <p:cNvCxnSpPr>
              <a:stCxn id="413" idx="0"/>
              <a:endCxn id="415" idx="4"/>
            </p:cNvCxnSpPr>
            <p:nvPr/>
          </p:nvCxnSpPr>
          <p:spPr>
            <a:xfrm flipV="1">
              <a:off x="6917321" y="3483232"/>
              <a:ext cx="99957" cy="10585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6" name="Прямая соединительная линия 435"/>
            <p:cNvCxnSpPr>
              <a:stCxn id="412" idx="1"/>
              <a:endCxn id="413" idx="4"/>
            </p:cNvCxnSpPr>
            <p:nvPr/>
          </p:nvCxnSpPr>
          <p:spPr>
            <a:xfrm rot="5400000" flipH="1" flipV="1">
              <a:off x="6801675" y="3550022"/>
              <a:ext cx="895" cy="14455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9" name="Прямая соединительная линия 438"/>
            <p:cNvCxnSpPr>
              <a:stCxn id="411" idx="6"/>
              <a:endCxn id="418" idx="2"/>
            </p:cNvCxnSpPr>
            <p:nvPr/>
          </p:nvCxnSpPr>
          <p:spPr>
            <a:xfrm rot="16200000" flipV="1">
              <a:off x="7049520" y="3756272"/>
              <a:ext cx="197718" cy="6532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2" name="Прямая соединительная линия 441"/>
            <p:cNvCxnSpPr>
              <a:stCxn id="417" idx="6"/>
              <a:endCxn id="413" idx="2"/>
            </p:cNvCxnSpPr>
            <p:nvPr/>
          </p:nvCxnSpPr>
          <p:spPr>
            <a:xfrm rot="5400000" flipH="1" flipV="1">
              <a:off x="6772318" y="3741315"/>
              <a:ext cx="254317" cy="2554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8" name="Прямая соединительная линия 447"/>
            <p:cNvCxnSpPr>
              <a:stCxn id="417" idx="0"/>
              <a:endCxn id="411" idx="5"/>
            </p:cNvCxnSpPr>
            <p:nvPr/>
          </p:nvCxnSpPr>
          <p:spPr>
            <a:xfrm>
              <a:off x="6924550" y="3886317"/>
              <a:ext cx="241968" cy="2650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2" name="Прямая соединительная линия 451"/>
            <p:cNvCxnSpPr>
              <a:stCxn id="417" idx="4"/>
              <a:endCxn id="420" idx="0"/>
            </p:cNvCxnSpPr>
            <p:nvPr/>
          </p:nvCxnSpPr>
          <p:spPr>
            <a:xfrm rot="10800000" flipV="1">
              <a:off x="6761906" y="3919088"/>
              <a:ext cx="119726" cy="24582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56" name="8-конечная звезда 455"/>
            <p:cNvSpPr/>
            <p:nvPr/>
          </p:nvSpPr>
          <p:spPr>
            <a:xfrm rot="19358116">
              <a:off x="7097638" y="4097246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 dirty="0"/>
            </a:p>
          </p:txBody>
        </p:sp>
        <p:sp>
          <p:nvSpPr>
            <p:cNvPr id="457" name="8-конечная звезда 456"/>
            <p:cNvSpPr/>
            <p:nvPr/>
          </p:nvSpPr>
          <p:spPr>
            <a:xfrm rot="19358116">
              <a:off x="6947528" y="4232892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 dirty="0"/>
            </a:p>
          </p:txBody>
        </p:sp>
        <p:cxnSp>
          <p:nvCxnSpPr>
            <p:cNvPr id="458" name="Прямая соединительная линия 457"/>
            <p:cNvCxnSpPr>
              <a:stCxn id="456" idx="7"/>
              <a:endCxn id="411" idx="3"/>
            </p:cNvCxnSpPr>
            <p:nvPr/>
          </p:nvCxnSpPr>
          <p:spPr>
            <a:xfrm rot="5400000" flipH="1" flipV="1">
              <a:off x="7092503" y="3991027"/>
              <a:ext cx="142181" cy="7073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1" name="Прямая соединительная линия 460"/>
            <p:cNvCxnSpPr>
              <a:stCxn id="457" idx="0"/>
              <a:endCxn id="456" idx="4"/>
            </p:cNvCxnSpPr>
            <p:nvPr/>
          </p:nvCxnSpPr>
          <p:spPr>
            <a:xfrm flipV="1">
              <a:off x="6995987" y="4140632"/>
              <a:ext cx="107192" cy="10287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4" name="Прямая соединительная линия 463"/>
            <p:cNvCxnSpPr>
              <a:stCxn id="420" idx="3"/>
              <a:endCxn id="457" idx="6"/>
            </p:cNvCxnSpPr>
            <p:nvPr/>
          </p:nvCxnSpPr>
          <p:spPr>
            <a:xfrm rot="16200000" flipH="1">
              <a:off x="6829299" y="4109590"/>
              <a:ext cx="44752" cy="21293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67" name="8-конечная звезда 466"/>
            <p:cNvSpPr/>
            <p:nvPr/>
          </p:nvSpPr>
          <p:spPr>
            <a:xfrm rot="19358116">
              <a:off x="6872476" y="3086269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68" name="8-конечная звезда 467"/>
            <p:cNvSpPr/>
            <p:nvPr/>
          </p:nvSpPr>
          <p:spPr>
            <a:xfrm rot="19358116">
              <a:off x="6872476" y="3300583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69" name="8-конечная звезда 468"/>
            <p:cNvSpPr/>
            <p:nvPr/>
          </p:nvSpPr>
          <p:spPr>
            <a:xfrm rot="19358116">
              <a:off x="6729600" y="4443592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70" name="8-конечная звезда 469"/>
            <p:cNvSpPr/>
            <p:nvPr/>
          </p:nvSpPr>
          <p:spPr>
            <a:xfrm rot="19358116">
              <a:off x="6515287" y="4300715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471" name="Прямая соединительная линия 470"/>
            <p:cNvCxnSpPr>
              <a:stCxn id="468" idx="1"/>
              <a:endCxn id="467" idx="2"/>
            </p:cNvCxnSpPr>
            <p:nvPr/>
          </p:nvCxnSpPr>
          <p:spPr>
            <a:xfrm rot="5400000" flipH="1">
              <a:off x="6803659" y="3216317"/>
              <a:ext cx="202400" cy="691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5" name="Прямая соединительная линия 474"/>
            <p:cNvCxnSpPr>
              <a:stCxn id="467" idx="1"/>
              <a:endCxn id="414" idx="4"/>
            </p:cNvCxnSpPr>
            <p:nvPr/>
          </p:nvCxnSpPr>
          <p:spPr>
            <a:xfrm rot="16200000" flipH="1">
              <a:off x="6917388" y="3097589"/>
              <a:ext cx="26610" cy="4475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8" name="Прямая соединительная линия 477"/>
            <p:cNvCxnSpPr>
              <a:stCxn id="415" idx="6"/>
              <a:endCxn id="468" idx="1"/>
            </p:cNvCxnSpPr>
            <p:nvPr/>
          </p:nvCxnSpPr>
          <p:spPr>
            <a:xfrm rot="16200000" flipV="1">
              <a:off x="6903128" y="3326164"/>
              <a:ext cx="124412" cy="11403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2" name="Прямая соединительная линия 481"/>
            <p:cNvCxnSpPr>
              <a:stCxn id="469" idx="0"/>
              <a:endCxn id="457" idx="4"/>
            </p:cNvCxnSpPr>
            <p:nvPr/>
          </p:nvCxnSpPr>
          <p:spPr>
            <a:xfrm flipV="1">
              <a:off x="6761906" y="4276278"/>
              <a:ext cx="191163" cy="17439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5" name="Прямая соединительная линия 484"/>
            <p:cNvCxnSpPr>
              <a:stCxn id="470" idx="0"/>
              <a:endCxn id="420" idx="4"/>
            </p:cNvCxnSpPr>
            <p:nvPr/>
          </p:nvCxnSpPr>
          <p:spPr>
            <a:xfrm flipV="1">
              <a:off x="6547593" y="4186764"/>
              <a:ext cx="185701" cy="12102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5" name="Группа 362"/>
          <p:cNvGrpSpPr/>
          <p:nvPr/>
        </p:nvGrpSpPr>
        <p:grpSpPr>
          <a:xfrm rot="1585141">
            <a:off x="5304453" y="2021759"/>
            <a:ext cx="538571" cy="514328"/>
            <a:chOff x="5297225" y="1370312"/>
            <a:chExt cx="554067" cy="623337"/>
          </a:xfrm>
        </p:grpSpPr>
        <p:sp>
          <p:nvSpPr>
            <p:cNvPr id="127" name="8-конечная звезда 126"/>
            <p:cNvSpPr/>
            <p:nvPr/>
          </p:nvSpPr>
          <p:spPr>
            <a:xfrm rot="19358116">
              <a:off x="5585146" y="1708111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1" name="8-конечная звезда 130"/>
            <p:cNvSpPr/>
            <p:nvPr/>
          </p:nvSpPr>
          <p:spPr>
            <a:xfrm rot="19358116">
              <a:off x="5442271" y="1370312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2" name="8-конечная звезда 131"/>
            <p:cNvSpPr/>
            <p:nvPr/>
          </p:nvSpPr>
          <p:spPr>
            <a:xfrm rot="19358116">
              <a:off x="5509370" y="1801157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4" name="8-конечная звезда 133"/>
            <p:cNvSpPr/>
            <p:nvPr/>
          </p:nvSpPr>
          <p:spPr>
            <a:xfrm rot="19358116">
              <a:off x="5297225" y="1582458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5" name="8-конечная звезда 134"/>
            <p:cNvSpPr/>
            <p:nvPr/>
          </p:nvSpPr>
          <p:spPr>
            <a:xfrm rot="19358116">
              <a:off x="5440101" y="1939649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6" name="8-конечная звезда 135"/>
            <p:cNvSpPr/>
            <p:nvPr/>
          </p:nvSpPr>
          <p:spPr>
            <a:xfrm rot="19358116">
              <a:off x="5797292" y="1653895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37" name="Прямая соединительная линия 136"/>
            <p:cNvCxnSpPr>
              <a:stCxn id="127" idx="6"/>
              <a:endCxn id="131" idx="2"/>
            </p:cNvCxnSpPr>
            <p:nvPr/>
          </p:nvCxnSpPr>
          <p:spPr>
            <a:xfrm rot="16200000" flipV="1">
              <a:off x="5402961" y="1519837"/>
              <a:ext cx="286297" cy="10354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0" name="Прямая соединительная линия 139"/>
            <p:cNvCxnSpPr>
              <a:stCxn id="132" idx="6"/>
              <a:endCxn id="134" idx="2"/>
            </p:cNvCxnSpPr>
            <p:nvPr/>
          </p:nvCxnSpPr>
          <p:spPr>
            <a:xfrm rot="16200000" flipV="1">
              <a:off x="5341900" y="1629629"/>
              <a:ext cx="174673" cy="17725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3" name="Прямая соединительная линия 142"/>
            <p:cNvCxnSpPr>
              <a:stCxn id="135" idx="0"/>
              <a:endCxn id="132" idx="3"/>
            </p:cNvCxnSpPr>
            <p:nvPr/>
          </p:nvCxnSpPr>
          <p:spPr>
            <a:xfrm flipV="1">
              <a:off x="5488560" y="1844166"/>
              <a:ext cx="39540" cy="10609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9" name="Прямая соединительная линия 148"/>
            <p:cNvCxnSpPr>
              <a:stCxn id="136" idx="5"/>
              <a:endCxn id="127" idx="1"/>
            </p:cNvCxnSpPr>
            <p:nvPr/>
          </p:nvCxnSpPr>
          <p:spPr>
            <a:xfrm rot="16200000" flipH="1" flipV="1">
              <a:off x="5689841" y="1637125"/>
              <a:ext cx="67508" cy="14787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3" name="Прямая соединительная линия 152"/>
            <p:cNvCxnSpPr>
              <a:stCxn id="134" idx="0"/>
              <a:endCxn id="131" idx="4"/>
            </p:cNvCxnSpPr>
            <p:nvPr/>
          </p:nvCxnSpPr>
          <p:spPr>
            <a:xfrm flipV="1">
              <a:off x="5345684" y="1422375"/>
              <a:ext cx="103236" cy="17069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8" name="Прямая соединительная линия 157"/>
            <p:cNvCxnSpPr>
              <a:stCxn id="132" idx="0"/>
              <a:endCxn id="127" idx="4"/>
            </p:cNvCxnSpPr>
            <p:nvPr/>
          </p:nvCxnSpPr>
          <p:spPr>
            <a:xfrm flipV="1">
              <a:off x="5548137" y="1760174"/>
              <a:ext cx="43658" cy="4947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64" name="8-конечная звезда 163"/>
            <p:cNvSpPr/>
            <p:nvPr/>
          </p:nvSpPr>
          <p:spPr>
            <a:xfrm rot="19358116">
              <a:off x="5449625" y="1734858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</p:grpSp>
      <p:grpSp>
        <p:nvGrpSpPr>
          <p:cNvPr id="6" name="Группа 363"/>
          <p:cNvGrpSpPr/>
          <p:nvPr/>
        </p:nvGrpSpPr>
        <p:grpSpPr>
          <a:xfrm rot="589541">
            <a:off x="4520577" y="1928802"/>
            <a:ext cx="656137" cy="504421"/>
            <a:chOff x="4294925" y="1294537"/>
            <a:chExt cx="841986" cy="647297"/>
          </a:xfrm>
        </p:grpSpPr>
        <p:sp>
          <p:nvSpPr>
            <p:cNvPr id="161" name="8-конечная звезда 160"/>
            <p:cNvSpPr/>
            <p:nvPr/>
          </p:nvSpPr>
          <p:spPr>
            <a:xfrm rot="578312">
              <a:off x="5046604" y="1792826"/>
              <a:ext cx="90000" cy="90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62" name="8-конечная звезда 161"/>
            <p:cNvSpPr/>
            <p:nvPr/>
          </p:nvSpPr>
          <p:spPr>
            <a:xfrm rot="21105294">
              <a:off x="4934460" y="1862634"/>
              <a:ext cx="79200" cy="79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63" name="8-конечная звезда 162"/>
            <p:cNvSpPr/>
            <p:nvPr/>
          </p:nvSpPr>
          <p:spPr>
            <a:xfrm rot="19358116">
              <a:off x="4654283" y="1868210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65" name="8-конечная звезда 164"/>
            <p:cNvSpPr/>
            <p:nvPr/>
          </p:nvSpPr>
          <p:spPr>
            <a:xfrm rot="19358116">
              <a:off x="4868598" y="1582458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66" name="8-конечная звезда 165"/>
            <p:cNvSpPr/>
            <p:nvPr/>
          </p:nvSpPr>
          <p:spPr>
            <a:xfrm rot="19358116">
              <a:off x="4868598" y="1725332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67" name="8-конечная звезда 166"/>
            <p:cNvSpPr/>
            <p:nvPr/>
          </p:nvSpPr>
          <p:spPr>
            <a:xfrm rot="19358116">
              <a:off x="5082911" y="1653895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70" name="8-конечная звезда 169"/>
            <p:cNvSpPr/>
            <p:nvPr/>
          </p:nvSpPr>
          <p:spPr>
            <a:xfrm rot="19358116">
              <a:off x="4935782" y="1435328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71" name="8-конечная звезда 170"/>
            <p:cNvSpPr/>
            <p:nvPr/>
          </p:nvSpPr>
          <p:spPr>
            <a:xfrm rot="19358116">
              <a:off x="5009304" y="1723165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72" name="8-конечная звезда 171"/>
            <p:cNvSpPr/>
            <p:nvPr/>
          </p:nvSpPr>
          <p:spPr>
            <a:xfrm rot="19358116">
              <a:off x="4652114" y="1294537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73" name="8-конечная звезда 172"/>
            <p:cNvSpPr/>
            <p:nvPr/>
          </p:nvSpPr>
          <p:spPr>
            <a:xfrm rot="628005">
              <a:off x="4504127" y="1503738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74" name="8-конечная звезда 173"/>
            <p:cNvSpPr/>
            <p:nvPr/>
          </p:nvSpPr>
          <p:spPr>
            <a:xfrm rot="19358116">
              <a:off x="4794990" y="1805487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77" name="8-конечная звезда 176"/>
            <p:cNvSpPr/>
            <p:nvPr/>
          </p:nvSpPr>
          <p:spPr>
            <a:xfrm rot="19358116">
              <a:off x="4513576" y="1370313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78" name="8-конечная звезда 177"/>
            <p:cNvSpPr/>
            <p:nvPr/>
          </p:nvSpPr>
          <p:spPr>
            <a:xfrm rot="19358116">
              <a:off x="4799329" y="1513188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79" name="8-конечная звезда 178"/>
            <p:cNvSpPr/>
            <p:nvPr/>
          </p:nvSpPr>
          <p:spPr>
            <a:xfrm rot="19358116">
              <a:off x="4585014" y="1636673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80" name="8-конечная звезда 179"/>
            <p:cNvSpPr/>
            <p:nvPr/>
          </p:nvSpPr>
          <p:spPr>
            <a:xfrm rot="19358116">
              <a:off x="4442138" y="1565235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82" name="8-конечная звезда 181"/>
            <p:cNvSpPr/>
            <p:nvPr/>
          </p:nvSpPr>
          <p:spPr>
            <a:xfrm rot="19358116">
              <a:off x="4370699" y="1565235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83" name="8-конечная звезда 182"/>
            <p:cNvSpPr/>
            <p:nvPr/>
          </p:nvSpPr>
          <p:spPr>
            <a:xfrm rot="19358116">
              <a:off x="4294925" y="1580288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84" name="Прямая соединительная линия 183"/>
            <p:cNvCxnSpPr>
              <a:stCxn id="172" idx="2"/>
              <a:endCxn id="170" idx="5"/>
            </p:cNvCxnSpPr>
            <p:nvPr/>
          </p:nvCxnSpPr>
          <p:spPr>
            <a:xfrm rot="16200000" flipH="1">
              <a:off x="4748704" y="1271423"/>
              <a:ext cx="125437" cy="24919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9" name="Прямая соединительная линия 188"/>
            <p:cNvCxnSpPr>
              <a:stCxn id="170" idx="4"/>
              <a:endCxn id="165" idx="0"/>
            </p:cNvCxnSpPr>
            <p:nvPr/>
          </p:nvCxnSpPr>
          <p:spPr>
            <a:xfrm rot="10800000" flipV="1">
              <a:off x="4917057" y="1478714"/>
              <a:ext cx="24266" cy="11435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0" name="Прямая соединительная линия 189"/>
            <p:cNvCxnSpPr>
              <a:stCxn id="165" idx="2"/>
              <a:endCxn id="171" idx="5"/>
            </p:cNvCxnSpPr>
            <p:nvPr/>
          </p:nvCxnSpPr>
          <p:spPr>
            <a:xfrm rot="16200000" flipH="1">
              <a:off x="4905250" y="1637650"/>
              <a:ext cx="110978" cy="9751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1" name="Прямая соединительная линия 190"/>
            <p:cNvCxnSpPr>
              <a:stCxn id="171" idx="0"/>
              <a:endCxn id="167" idx="4"/>
            </p:cNvCxnSpPr>
            <p:nvPr/>
          </p:nvCxnSpPr>
          <p:spPr>
            <a:xfrm flipV="1">
              <a:off x="5048071" y="1697281"/>
              <a:ext cx="40381" cy="3437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2" name="Прямая соединительная линия 191"/>
            <p:cNvCxnSpPr>
              <a:stCxn id="171" idx="2"/>
              <a:endCxn id="161" idx="5"/>
            </p:cNvCxnSpPr>
            <p:nvPr/>
          </p:nvCxnSpPr>
          <p:spPr>
            <a:xfrm rot="16200000" flipH="1">
              <a:off x="5035189" y="1770756"/>
              <a:ext cx="39196" cy="2154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3" name="Прямая соединительная линия 192"/>
            <p:cNvCxnSpPr>
              <a:stCxn id="178" idx="5"/>
              <a:endCxn id="177" idx="1"/>
            </p:cNvCxnSpPr>
            <p:nvPr/>
          </p:nvCxnSpPr>
          <p:spPr>
            <a:xfrm rot="16200000" flipV="1">
              <a:off x="4621721" y="1363386"/>
              <a:ext cx="134265" cy="22152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4" name="Прямая соединительная линия 203"/>
            <p:cNvCxnSpPr>
              <a:stCxn id="165" idx="2"/>
              <a:endCxn id="178" idx="2"/>
            </p:cNvCxnSpPr>
            <p:nvPr/>
          </p:nvCxnSpPr>
          <p:spPr>
            <a:xfrm rot="5400000" flipH="1">
              <a:off x="4851899" y="1570832"/>
              <a:ext cx="59578" cy="6059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5" name="Прямая соединительная линия 204"/>
            <p:cNvCxnSpPr>
              <a:stCxn id="166" idx="5"/>
              <a:endCxn id="179" idx="1"/>
            </p:cNvCxnSpPr>
            <p:nvPr/>
          </p:nvCxnSpPr>
          <p:spPr>
            <a:xfrm rot="16200000" flipV="1">
              <a:off x="4721499" y="1601406"/>
              <a:ext cx="75367" cy="21931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6" name="Прямая соединительная линия 205"/>
            <p:cNvCxnSpPr>
              <a:stCxn id="171" idx="5"/>
              <a:endCxn id="166" idx="1"/>
            </p:cNvCxnSpPr>
            <p:nvPr/>
          </p:nvCxnSpPr>
          <p:spPr>
            <a:xfrm rot="16200000" flipH="1" flipV="1">
              <a:off x="4958915" y="1705339"/>
              <a:ext cx="14024" cy="8713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2" name="Прямая соединительная линия 221"/>
            <p:cNvCxnSpPr>
              <a:stCxn id="174" idx="7"/>
              <a:endCxn id="166" idx="4"/>
            </p:cNvCxnSpPr>
            <p:nvPr/>
          </p:nvCxnSpPr>
          <p:spPr>
            <a:xfrm rot="5400000" flipH="1" flipV="1">
              <a:off x="4828319" y="1759859"/>
              <a:ext cx="36960" cy="5467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3" name="Прямая соединительная линия 222"/>
            <p:cNvCxnSpPr>
              <a:stCxn id="163" idx="0"/>
              <a:endCxn id="174" idx="5"/>
            </p:cNvCxnSpPr>
            <p:nvPr/>
          </p:nvCxnSpPr>
          <p:spPr>
            <a:xfrm flipV="1">
              <a:off x="4702742" y="1824217"/>
              <a:ext cx="92439" cy="5460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4" name="Прямая соединительная линия 223"/>
            <p:cNvCxnSpPr>
              <a:stCxn id="174" idx="1"/>
              <a:endCxn id="162" idx="5"/>
            </p:cNvCxnSpPr>
            <p:nvPr/>
          </p:nvCxnSpPr>
          <p:spPr>
            <a:xfrm rot="16200000" flipH="1">
              <a:off x="4865876" y="1802080"/>
              <a:ext cx="48581" cy="10433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9" name="Прямая соединительная линия 228"/>
            <p:cNvCxnSpPr>
              <a:stCxn id="173" idx="1"/>
              <a:endCxn id="179" idx="7"/>
            </p:cNvCxnSpPr>
            <p:nvPr/>
          </p:nvCxnSpPr>
          <p:spPr>
            <a:xfrm rot="16200000" flipH="1">
              <a:off x="4532931" y="1548173"/>
              <a:ext cx="93828" cy="8374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0" name="Прямая соединительная линия 229"/>
            <p:cNvCxnSpPr>
              <a:stCxn id="180" idx="1"/>
              <a:endCxn id="179" idx="6"/>
            </p:cNvCxnSpPr>
            <p:nvPr/>
          </p:nvCxnSpPr>
          <p:spPr>
            <a:xfrm rot="16200000" flipH="1">
              <a:off x="4531509" y="1577080"/>
              <a:ext cx="41382" cy="9110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1" name="Прямая соединительная линия 230"/>
            <p:cNvCxnSpPr>
              <a:stCxn id="183" idx="1"/>
              <a:endCxn id="180" idx="5"/>
            </p:cNvCxnSpPr>
            <p:nvPr/>
          </p:nvCxnSpPr>
          <p:spPr>
            <a:xfrm rot="5400000" flipH="1" flipV="1">
              <a:off x="4384466" y="1546798"/>
              <a:ext cx="11428" cy="10449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7" name="Группа 364"/>
          <p:cNvGrpSpPr/>
          <p:nvPr/>
        </p:nvGrpSpPr>
        <p:grpSpPr>
          <a:xfrm rot="824949">
            <a:off x="3473154" y="1928802"/>
            <a:ext cx="957465" cy="487051"/>
            <a:chOff x="2866670" y="1509356"/>
            <a:chExt cx="1220286" cy="620745"/>
          </a:xfrm>
        </p:grpSpPr>
        <p:cxnSp>
          <p:nvCxnSpPr>
            <p:cNvPr id="221" name="Прямая соединительная линия 220"/>
            <p:cNvCxnSpPr>
              <a:stCxn id="245" idx="5"/>
              <a:endCxn id="248" idx="1"/>
            </p:cNvCxnSpPr>
            <p:nvPr/>
          </p:nvCxnSpPr>
          <p:spPr>
            <a:xfrm rot="16200000" flipV="1">
              <a:off x="3859472" y="1675800"/>
              <a:ext cx="4245" cy="30736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2" name="Прямая соединительная линия 231"/>
            <p:cNvCxnSpPr>
              <a:stCxn id="266" idx="2"/>
              <a:endCxn id="251" idx="6"/>
            </p:cNvCxnSpPr>
            <p:nvPr/>
          </p:nvCxnSpPr>
          <p:spPr>
            <a:xfrm rot="16200000" flipH="1">
              <a:off x="3278275" y="1609729"/>
              <a:ext cx="95704" cy="11435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45" name="8-конечная звезда 244"/>
            <p:cNvSpPr/>
            <p:nvPr/>
          </p:nvSpPr>
          <p:spPr>
            <a:xfrm rot="19358116">
              <a:off x="4014956" y="1800387"/>
              <a:ext cx="72000" cy="72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46" name="8-конечная звезда 245"/>
            <p:cNvSpPr/>
            <p:nvPr/>
          </p:nvSpPr>
          <p:spPr>
            <a:xfrm rot="19358116">
              <a:off x="3299131" y="2065301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47" name="8-конечная звезда 246"/>
            <p:cNvSpPr/>
            <p:nvPr/>
          </p:nvSpPr>
          <p:spPr>
            <a:xfrm rot="19358116">
              <a:off x="3511275" y="1868210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48" name="8-конечная звезда 247"/>
            <p:cNvSpPr/>
            <p:nvPr/>
          </p:nvSpPr>
          <p:spPr>
            <a:xfrm rot="19358116">
              <a:off x="3654151" y="1796772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49" name="8-конечная звезда 248"/>
            <p:cNvSpPr/>
            <p:nvPr/>
          </p:nvSpPr>
          <p:spPr>
            <a:xfrm rot="21105294">
              <a:off x="3505700" y="1648320"/>
              <a:ext cx="79200" cy="79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50" name="8-конечная звезда 249"/>
            <p:cNvSpPr/>
            <p:nvPr/>
          </p:nvSpPr>
          <p:spPr>
            <a:xfrm rot="19358116">
              <a:off x="3511276" y="172533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51" name="8-конечная звезда 250"/>
            <p:cNvSpPr/>
            <p:nvPr/>
          </p:nvSpPr>
          <p:spPr>
            <a:xfrm rot="19358116">
              <a:off x="3370569" y="1708111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52" name="8-конечная звезда 251"/>
            <p:cNvSpPr/>
            <p:nvPr/>
          </p:nvSpPr>
          <p:spPr>
            <a:xfrm rot="19358116">
              <a:off x="3439837" y="172533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53" name="8-конечная звезда 252"/>
            <p:cNvSpPr/>
            <p:nvPr/>
          </p:nvSpPr>
          <p:spPr>
            <a:xfrm rot="19358116">
              <a:off x="3208301" y="1727503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54" name="8-конечная звезда 253"/>
            <p:cNvSpPr/>
            <p:nvPr/>
          </p:nvSpPr>
          <p:spPr>
            <a:xfrm rot="19358116">
              <a:off x="2868332" y="1868209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55" name="8-конечная звезда 254"/>
            <p:cNvSpPr/>
            <p:nvPr/>
          </p:nvSpPr>
          <p:spPr>
            <a:xfrm rot="19358116">
              <a:off x="4012788" y="1583904"/>
              <a:ext cx="61200" cy="61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56" name="8-конечная звезда 255"/>
            <p:cNvSpPr/>
            <p:nvPr/>
          </p:nvSpPr>
          <p:spPr>
            <a:xfrm rot="19358116">
              <a:off x="3080479" y="1794601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57" name="8-конечная звезда 256"/>
            <p:cNvSpPr/>
            <p:nvPr/>
          </p:nvSpPr>
          <p:spPr>
            <a:xfrm rot="19358116">
              <a:off x="3009040" y="1937479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58" name="8-конечная звезда 257"/>
            <p:cNvSpPr/>
            <p:nvPr/>
          </p:nvSpPr>
          <p:spPr>
            <a:xfrm rot="19358116">
              <a:off x="3091363" y="1580288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66" name="8-конечная звезда 265"/>
            <p:cNvSpPr/>
            <p:nvPr/>
          </p:nvSpPr>
          <p:spPr>
            <a:xfrm rot="19358116">
              <a:off x="3234239" y="1580289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67" name="8-конечная звезда 266"/>
            <p:cNvSpPr/>
            <p:nvPr/>
          </p:nvSpPr>
          <p:spPr>
            <a:xfrm rot="19358116" flipV="1">
              <a:off x="2866670" y="1652232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69" name="8-конечная звезда 268"/>
            <p:cNvSpPr/>
            <p:nvPr/>
          </p:nvSpPr>
          <p:spPr>
            <a:xfrm rot="19358116" flipV="1">
              <a:off x="3509612" y="1580794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70" name="8-конечная звезда 269"/>
            <p:cNvSpPr/>
            <p:nvPr/>
          </p:nvSpPr>
          <p:spPr>
            <a:xfrm rot="19358116" flipV="1">
              <a:off x="3438174" y="1509356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276" name="Прямая соединительная линия 275"/>
            <p:cNvCxnSpPr>
              <a:stCxn id="269" idx="4"/>
              <a:endCxn id="251" idx="0"/>
            </p:cNvCxnSpPr>
            <p:nvPr/>
          </p:nvCxnSpPr>
          <p:spPr>
            <a:xfrm rot="10800000" flipV="1">
              <a:off x="3428721" y="1617526"/>
              <a:ext cx="85583" cy="10332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7" name="Прямая соединительная линия 276"/>
            <p:cNvCxnSpPr>
              <a:stCxn id="269" idx="2"/>
              <a:endCxn id="270" idx="6"/>
            </p:cNvCxnSpPr>
            <p:nvPr/>
          </p:nvCxnSpPr>
          <p:spPr>
            <a:xfrm rot="16200000" flipV="1">
              <a:off x="3479203" y="1546089"/>
              <a:ext cx="35101" cy="4369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9" name="Прямая соединительная линия 278"/>
            <p:cNvCxnSpPr>
              <a:stCxn id="252" idx="5"/>
              <a:endCxn id="250" idx="4"/>
            </p:cNvCxnSpPr>
            <p:nvPr/>
          </p:nvCxnSpPr>
          <p:spPr>
            <a:xfrm rot="16200000" flipH="1">
              <a:off x="3468459" y="1720362"/>
              <a:ext cx="19973" cy="7674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0" name="Прямая соединительная линия 279"/>
            <p:cNvCxnSpPr>
              <a:stCxn id="250" idx="3"/>
              <a:endCxn id="247" idx="0"/>
            </p:cNvCxnSpPr>
            <p:nvPr/>
          </p:nvCxnSpPr>
          <p:spPr>
            <a:xfrm rot="16200000" flipH="1">
              <a:off x="3497346" y="1816436"/>
              <a:ext cx="99730" cy="2504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1" name="Прямая соединительная линия 280"/>
            <p:cNvCxnSpPr>
              <a:stCxn id="249" idx="7"/>
              <a:endCxn id="255" idx="4"/>
            </p:cNvCxnSpPr>
            <p:nvPr/>
          </p:nvCxnSpPr>
          <p:spPr>
            <a:xfrm rot="5400000" flipH="1" flipV="1">
              <a:off x="3782472" y="1419599"/>
              <a:ext cx="23118" cy="45007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3" name="Прямая соединительная линия 282"/>
            <p:cNvCxnSpPr>
              <a:stCxn id="255" idx="3"/>
              <a:endCxn id="248" idx="0"/>
            </p:cNvCxnSpPr>
            <p:nvPr/>
          </p:nvCxnSpPr>
          <p:spPr>
            <a:xfrm rot="5400000">
              <a:off x="3789689" y="1557753"/>
              <a:ext cx="162554" cy="33671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4" name="Прямая соединительная линия 283"/>
            <p:cNvCxnSpPr>
              <a:stCxn id="246" idx="0"/>
              <a:endCxn id="247" idx="4"/>
            </p:cNvCxnSpPr>
            <p:nvPr/>
          </p:nvCxnSpPr>
          <p:spPr>
            <a:xfrm flipV="1">
              <a:off x="3357282" y="1911596"/>
              <a:ext cx="159534" cy="16644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5" name="Прямая соединительная линия 284"/>
            <p:cNvCxnSpPr>
              <a:stCxn id="247" idx="1"/>
              <a:endCxn id="248" idx="4"/>
            </p:cNvCxnSpPr>
            <p:nvPr/>
          </p:nvCxnSpPr>
          <p:spPr>
            <a:xfrm rot="5400000" flipH="1" flipV="1">
              <a:off x="3583044" y="1822150"/>
              <a:ext cx="58639" cy="9465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9" name="Прямая соединительная линия 338"/>
            <p:cNvCxnSpPr>
              <a:stCxn id="254" idx="0"/>
              <a:endCxn id="258" idx="3"/>
            </p:cNvCxnSpPr>
            <p:nvPr/>
          </p:nvCxnSpPr>
          <p:spPr>
            <a:xfrm flipV="1">
              <a:off x="2916791" y="1623297"/>
              <a:ext cx="193302" cy="25552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0" name="Прямая соединительная линия 339"/>
            <p:cNvCxnSpPr>
              <a:stCxn id="267" idx="5"/>
              <a:endCxn id="254" idx="7"/>
            </p:cNvCxnSpPr>
            <p:nvPr/>
          </p:nvCxnSpPr>
          <p:spPr>
            <a:xfrm rot="16200000" flipH="1">
              <a:off x="2807356" y="1776884"/>
              <a:ext cx="170699" cy="1242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3" name="Прямая соединительная линия 342"/>
            <p:cNvCxnSpPr>
              <a:stCxn id="254" idx="1"/>
              <a:endCxn id="257" idx="2"/>
            </p:cNvCxnSpPr>
            <p:nvPr/>
          </p:nvCxnSpPr>
          <p:spPr>
            <a:xfrm rot="16200000" flipH="1">
              <a:off x="2944196" y="1876693"/>
              <a:ext cx="77450" cy="12165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4" name="Прямая соединительная линия 343"/>
            <p:cNvCxnSpPr>
              <a:stCxn id="253" idx="4"/>
              <a:endCxn id="256" idx="1"/>
            </p:cNvCxnSpPr>
            <p:nvPr/>
          </p:nvCxnSpPr>
          <p:spPr>
            <a:xfrm rot="10800000" flipV="1">
              <a:off x="3123488" y="1779565"/>
              <a:ext cx="91462" cy="3950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0" name="Прямая соединительная линия 349"/>
            <p:cNvCxnSpPr>
              <a:stCxn id="256" idx="4"/>
              <a:endCxn id="254" idx="1"/>
            </p:cNvCxnSpPr>
            <p:nvPr/>
          </p:nvCxnSpPr>
          <p:spPr>
            <a:xfrm rot="10800000" flipV="1">
              <a:off x="2922094" y="1829310"/>
              <a:ext cx="162819" cy="6948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1" name="Прямая соединительная линия 350"/>
            <p:cNvCxnSpPr>
              <a:stCxn id="253" idx="1"/>
              <a:endCxn id="251" idx="5"/>
            </p:cNvCxnSpPr>
            <p:nvPr/>
          </p:nvCxnSpPr>
          <p:spPr>
            <a:xfrm rot="5400000" flipH="1" flipV="1">
              <a:off x="3307834" y="1701185"/>
              <a:ext cx="28002" cy="9804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9" name="Группа 365"/>
          <p:cNvGrpSpPr/>
          <p:nvPr/>
        </p:nvGrpSpPr>
        <p:grpSpPr>
          <a:xfrm rot="764819">
            <a:off x="3269578" y="2333256"/>
            <a:ext cx="472147" cy="550374"/>
            <a:chOff x="2652696" y="2204201"/>
            <a:chExt cx="551136" cy="642449"/>
          </a:xfrm>
        </p:grpSpPr>
        <p:sp>
          <p:nvSpPr>
            <p:cNvPr id="380" name="8-конечная звезда 379"/>
            <p:cNvSpPr/>
            <p:nvPr/>
          </p:nvSpPr>
          <p:spPr>
            <a:xfrm rot="19358116">
              <a:off x="2871949" y="2657642"/>
              <a:ext cx="72000" cy="72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81" name="8-конечная звезда 380"/>
            <p:cNvSpPr/>
            <p:nvPr/>
          </p:nvSpPr>
          <p:spPr>
            <a:xfrm rot="19358116">
              <a:off x="2727627" y="2779681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82" name="8-конечная звезда 381"/>
            <p:cNvSpPr/>
            <p:nvPr/>
          </p:nvSpPr>
          <p:spPr>
            <a:xfrm rot="19358116">
              <a:off x="2868332" y="2792650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83" name="8-конечная звезда 382"/>
            <p:cNvSpPr/>
            <p:nvPr/>
          </p:nvSpPr>
          <p:spPr>
            <a:xfrm rot="19358116">
              <a:off x="3149832" y="2435460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84" name="8-конечная звезда 383"/>
            <p:cNvSpPr/>
            <p:nvPr/>
          </p:nvSpPr>
          <p:spPr>
            <a:xfrm rot="21285766">
              <a:off x="3145278" y="2502344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85" name="8-конечная звезда 384"/>
            <p:cNvSpPr/>
            <p:nvPr/>
          </p:nvSpPr>
          <p:spPr>
            <a:xfrm rot="13849217" flipH="1" flipV="1">
              <a:off x="3086917" y="2509828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86" name="8-конечная звезда 385"/>
            <p:cNvSpPr/>
            <p:nvPr/>
          </p:nvSpPr>
          <p:spPr>
            <a:xfrm rot="19358116">
              <a:off x="3011210" y="2296838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87" name="8-конечная звезда 386"/>
            <p:cNvSpPr/>
            <p:nvPr/>
          </p:nvSpPr>
          <p:spPr>
            <a:xfrm rot="19358116">
              <a:off x="3036144" y="2204201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88" name="8-конечная звезда 387"/>
            <p:cNvSpPr/>
            <p:nvPr/>
          </p:nvSpPr>
          <p:spPr>
            <a:xfrm rot="13849217" flipH="1" flipV="1">
              <a:off x="2795573" y="2581266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89" name="8-конечная звезда 388"/>
            <p:cNvSpPr/>
            <p:nvPr/>
          </p:nvSpPr>
          <p:spPr>
            <a:xfrm rot="13849217" flipH="1" flipV="1">
              <a:off x="2652696" y="2652704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397" name="Прямая соединительная линия 396"/>
            <p:cNvCxnSpPr>
              <a:stCxn id="380" idx="4"/>
              <a:endCxn id="381" idx="0"/>
            </p:cNvCxnSpPr>
            <p:nvPr/>
          </p:nvCxnSpPr>
          <p:spPr>
            <a:xfrm rot="10800000" flipV="1">
              <a:off x="2785779" y="2715490"/>
              <a:ext cx="93559" cy="7692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8" name="Прямая соединительная линия 397"/>
            <p:cNvCxnSpPr>
              <a:stCxn id="380" idx="3"/>
              <a:endCxn id="382" idx="7"/>
            </p:cNvCxnSpPr>
            <p:nvPr/>
          </p:nvCxnSpPr>
          <p:spPr>
            <a:xfrm rot="5400000">
              <a:off x="2869260" y="2758983"/>
              <a:ext cx="63566" cy="424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9" name="Прямая соединительная линия 398"/>
            <p:cNvCxnSpPr>
              <a:stCxn id="381" idx="1"/>
              <a:endCxn id="382" idx="5"/>
            </p:cNvCxnSpPr>
            <p:nvPr/>
          </p:nvCxnSpPr>
          <p:spPr>
            <a:xfrm rot="5400000" flipH="1" flipV="1">
              <a:off x="2830193" y="2778009"/>
              <a:ext cx="323" cy="7643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0" name="Прямая соединительная линия 399"/>
            <p:cNvCxnSpPr>
              <a:stCxn id="380" idx="6"/>
              <a:endCxn id="388" idx="0"/>
            </p:cNvCxnSpPr>
            <p:nvPr/>
          </p:nvCxnSpPr>
          <p:spPr>
            <a:xfrm rot="16200000" flipV="1">
              <a:off x="2838817" y="2617745"/>
              <a:ext cx="42225" cy="5234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1" name="Прямая соединительная линия 400"/>
            <p:cNvCxnSpPr>
              <a:stCxn id="388" idx="6"/>
              <a:endCxn id="386" idx="3"/>
            </p:cNvCxnSpPr>
            <p:nvPr/>
          </p:nvCxnSpPr>
          <p:spPr>
            <a:xfrm flipV="1">
              <a:off x="2837112" y="2350599"/>
              <a:ext cx="197511" cy="23928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3" name="Прямая соединительная линия 402"/>
            <p:cNvCxnSpPr>
              <a:stCxn id="380" idx="0"/>
              <a:endCxn id="385" idx="2"/>
            </p:cNvCxnSpPr>
            <p:nvPr/>
          </p:nvCxnSpPr>
          <p:spPr>
            <a:xfrm flipV="1">
              <a:off x="2936561" y="2548011"/>
              <a:ext cx="155617" cy="12378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8" name="Прямая соединительная линия 407"/>
            <p:cNvCxnSpPr>
              <a:stCxn id="385" idx="6"/>
              <a:endCxn id="383" idx="4"/>
            </p:cNvCxnSpPr>
            <p:nvPr/>
          </p:nvCxnSpPr>
          <p:spPr>
            <a:xfrm flipV="1">
              <a:off x="3128456" y="2478846"/>
              <a:ext cx="26917" cy="3959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2" name="Прямая соединительная линия 421"/>
            <p:cNvCxnSpPr>
              <a:stCxn id="384" idx="6"/>
              <a:endCxn id="383" idx="3"/>
            </p:cNvCxnSpPr>
            <p:nvPr/>
          </p:nvCxnSpPr>
          <p:spPr>
            <a:xfrm rot="5400000" flipH="1" flipV="1">
              <a:off x="3163283" y="2492481"/>
              <a:ext cx="13221" cy="670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0" name="Прямая соединительная линия 449"/>
            <p:cNvCxnSpPr>
              <a:stCxn id="386" idx="2"/>
              <a:endCxn id="383" idx="6"/>
            </p:cNvCxnSpPr>
            <p:nvPr/>
          </p:nvCxnSpPr>
          <p:spPr>
            <a:xfrm rot="16200000" flipH="1">
              <a:off x="3059669" y="2340224"/>
              <a:ext cx="95704" cy="10585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1" name="Прямая соединительная линия 450"/>
            <p:cNvCxnSpPr>
              <a:stCxn id="386" idx="0"/>
              <a:endCxn id="387" idx="3"/>
            </p:cNvCxnSpPr>
            <p:nvPr/>
          </p:nvCxnSpPr>
          <p:spPr>
            <a:xfrm rot="20835181" flipV="1">
              <a:off x="3054209" y="2258557"/>
              <a:ext cx="10809" cy="4829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3" name="Прямая соединительная линия 452"/>
            <p:cNvCxnSpPr>
              <a:stCxn id="388" idx="2"/>
              <a:endCxn id="389" idx="6"/>
            </p:cNvCxnSpPr>
            <p:nvPr/>
          </p:nvCxnSpPr>
          <p:spPr>
            <a:xfrm rot="10800000" flipV="1">
              <a:off x="2694236" y="2619449"/>
              <a:ext cx="106599" cy="4187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1" name="Группа 367"/>
          <p:cNvGrpSpPr/>
          <p:nvPr/>
        </p:nvGrpSpPr>
        <p:grpSpPr>
          <a:xfrm rot="337753">
            <a:off x="2783978" y="2542447"/>
            <a:ext cx="624343" cy="1448739"/>
            <a:chOff x="2223728" y="2509488"/>
            <a:chExt cx="760100" cy="1763753"/>
          </a:xfrm>
        </p:grpSpPr>
        <p:sp>
          <p:nvSpPr>
            <p:cNvPr id="486" name="8-конечная звезда 485"/>
            <p:cNvSpPr/>
            <p:nvPr/>
          </p:nvSpPr>
          <p:spPr>
            <a:xfrm rot="19358116">
              <a:off x="2351045" y="4208441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87" name="8-конечная звезда 486"/>
            <p:cNvSpPr/>
            <p:nvPr/>
          </p:nvSpPr>
          <p:spPr>
            <a:xfrm rot="19358116">
              <a:off x="2225391" y="4082788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88" name="8-конечная звезда 487"/>
            <p:cNvSpPr/>
            <p:nvPr/>
          </p:nvSpPr>
          <p:spPr>
            <a:xfrm rot="19358116">
              <a:off x="2368267" y="4078534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94" name="8-конечная звезда 493"/>
            <p:cNvSpPr/>
            <p:nvPr/>
          </p:nvSpPr>
          <p:spPr>
            <a:xfrm rot="19358116">
              <a:off x="2582581" y="2868342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96" name="8-конечная звезда 495"/>
            <p:cNvSpPr/>
            <p:nvPr/>
          </p:nvSpPr>
          <p:spPr>
            <a:xfrm rot="19358116" flipV="1">
              <a:off x="2366604" y="3938248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98" name="8-конечная звезда 497"/>
            <p:cNvSpPr/>
            <p:nvPr/>
          </p:nvSpPr>
          <p:spPr>
            <a:xfrm rot="19358116" flipV="1">
              <a:off x="2223728" y="3938249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99" name="8-конечная звезда 498"/>
            <p:cNvSpPr/>
            <p:nvPr/>
          </p:nvSpPr>
          <p:spPr>
            <a:xfrm rot="19358116" flipV="1">
              <a:off x="2295165" y="3723934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00" name="8-конечная звезда 499"/>
            <p:cNvSpPr/>
            <p:nvPr/>
          </p:nvSpPr>
          <p:spPr>
            <a:xfrm rot="19358116" flipV="1">
              <a:off x="2295166" y="3295306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01" name="8-конечная звезда 500"/>
            <p:cNvSpPr/>
            <p:nvPr/>
          </p:nvSpPr>
          <p:spPr>
            <a:xfrm rot="19358116" flipV="1">
              <a:off x="2302520" y="3009553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02" name="8-конечная звезда 501"/>
            <p:cNvSpPr/>
            <p:nvPr/>
          </p:nvSpPr>
          <p:spPr>
            <a:xfrm rot="19358116" flipV="1">
              <a:off x="2302520" y="3152430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03" name="8-конечная звезда 502"/>
            <p:cNvSpPr/>
            <p:nvPr/>
          </p:nvSpPr>
          <p:spPr>
            <a:xfrm rot="19358116" flipV="1">
              <a:off x="2295167" y="2866677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04" name="8-конечная звезда 503"/>
            <p:cNvSpPr/>
            <p:nvPr/>
          </p:nvSpPr>
          <p:spPr>
            <a:xfrm rot="19358116" flipV="1">
              <a:off x="2295166" y="2723802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05" name="8-конечная звезда 504"/>
            <p:cNvSpPr/>
            <p:nvPr/>
          </p:nvSpPr>
          <p:spPr>
            <a:xfrm rot="19358116" flipV="1">
              <a:off x="2366605" y="2509488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06" name="8-конечная звезда 505"/>
            <p:cNvSpPr/>
            <p:nvPr/>
          </p:nvSpPr>
          <p:spPr>
            <a:xfrm rot="19358116" flipV="1">
              <a:off x="2438042" y="2723802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07" name="8-конечная звезда 506"/>
            <p:cNvSpPr/>
            <p:nvPr/>
          </p:nvSpPr>
          <p:spPr>
            <a:xfrm rot="19358116" flipV="1">
              <a:off x="2652356" y="3080993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08" name="8-конечная звезда 507"/>
            <p:cNvSpPr/>
            <p:nvPr/>
          </p:nvSpPr>
          <p:spPr>
            <a:xfrm rot="19358116" flipV="1">
              <a:off x="2795232" y="3080991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09" name="8-конечная звезда 508"/>
            <p:cNvSpPr/>
            <p:nvPr/>
          </p:nvSpPr>
          <p:spPr>
            <a:xfrm rot="19358116" flipV="1">
              <a:off x="2866671" y="3009554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 dirty="0"/>
            </a:p>
          </p:txBody>
        </p:sp>
        <p:sp>
          <p:nvSpPr>
            <p:cNvPr id="511" name="8-конечная звезда 510"/>
            <p:cNvSpPr/>
            <p:nvPr/>
          </p:nvSpPr>
          <p:spPr>
            <a:xfrm rot="19358116" flipV="1">
              <a:off x="2938109" y="3152430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512" name="Прямая соединительная линия 511"/>
            <p:cNvCxnSpPr>
              <a:stCxn id="509" idx="6"/>
              <a:endCxn id="511" idx="2"/>
            </p:cNvCxnSpPr>
            <p:nvPr/>
          </p:nvCxnSpPr>
          <p:spPr>
            <a:xfrm rot="16200000" flipH="1">
              <a:off x="2871981" y="3082005"/>
              <a:ext cx="106539" cy="4369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3" name="Прямая соединительная линия 512"/>
            <p:cNvCxnSpPr>
              <a:stCxn id="509" idx="4"/>
              <a:endCxn id="508" idx="0"/>
            </p:cNvCxnSpPr>
            <p:nvPr/>
          </p:nvCxnSpPr>
          <p:spPr>
            <a:xfrm rot="10800000" flipV="1">
              <a:off x="2836260" y="3046285"/>
              <a:ext cx="35102" cy="4369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4" name="Прямая соединительная линия 513"/>
            <p:cNvCxnSpPr>
              <a:stCxn id="511" idx="3"/>
              <a:endCxn id="508" idx="7"/>
            </p:cNvCxnSpPr>
            <p:nvPr/>
          </p:nvCxnSpPr>
          <p:spPr>
            <a:xfrm rot="16200000" flipV="1">
              <a:off x="2856848" y="3090789"/>
              <a:ext cx="65364" cy="9756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5" name="Прямая соединительная линия 514"/>
            <p:cNvCxnSpPr>
              <a:stCxn id="508" idx="3"/>
              <a:endCxn id="507" idx="7"/>
            </p:cNvCxnSpPr>
            <p:nvPr/>
          </p:nvCxnSpPr>
          <p:spPr>
            <a:xfrm rot="16200000" flipH="1" flipV="1">
              <a:off x="2743615" y="3055070"/>
              <a:ext cx="6077" cy="9756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6" name="Прямая соединительная линия 515"/>
            <p:cNvCxnSpPr>
              <a:stCxn id="507" idx="1"/>
              <a:endCxn id="494" idx="3"/>
            </p:cNvCxnSpPr>
            <p:nvPr/>
          </p:nvCxnSpPr>
          <p:spPr>
            <a:xfrm rot="16200000" flipV="1">
              <a:off x="2562578" y="2965519"/>
              <a:ext cx="159092" cy="7225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7" name="Прямая соединительная линия 516"/>
            <p:cNvCxnSpPr>
              <a:stCxn id="494" idx="5"/>
              <a:endCxn id="506" idx="6"/>
            </p:cNvCxnSpPr>
            <p:nvPr/>
          </p:nvCxnSpPr>
          <p:spPr>
            <a:xfrm rot="16200000" flipV="1">
              <a:off x="2465336" y="2774270"/>
              <a:ext cx="126925" cy="10804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8" name="Прямая соединительная линия 517"/>
            <p:cNvCxnSpPr>
              <a:stCxn id="506" idx="2"/>
              <a:endCxn id="505" idx="5"/>
            </p:cNvCxnSpPr>
            <p:nvPr/>
          </p:nvCxnSpPr>
          <p:spPr>
            <a:xfrm rot="16200000" flipV="1">
              <a:off x="2329984" y="2611448"/>
              <a:ext cx="173488" cy="6060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9" name="Прямая соединительная линия 518"/>
            <p:cNvCxnSpPr>
              <a:stCxn id="505" idx="5"/>
              <a:endCxn id="504" idx="0"/>
            </p:cNvCxnSpPr>
            <p:nvPr/>
          </p:nvCxnSpPr>
          <p:spPr>
            <a:xfrm rot="5400000">
              <a:off x="2272420" y="2618780"/>
              <a:ext cx="177783" cy="5023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0" name="Прямая соединительная линия 519"/>
            <p:cNvCxnSpPr>
              <a:stCxn id="504" idx="5"/>
              <a:endCxn id="503" idx="1"/>
            </p:cNvCxnSpPr>
            <p:nvPr/>
          </p:nvCxnSpPr>
          <p:spPr>
            <a:xfrm rot="16200000" flipH="1">
              <a:off x="2269246" y="2815061"/>
              <a:ext cx="97560" cy="607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1" name="Прямая соединительная линия 520"/>
            <p:cNvCxnSpPr>
              <a:stCxn id="501" idx="5"/>
              <a:endCxn id="502" idx="1"/>
            </p:cNvCxnSpPr>
            <p:nvPr/>
          </p:nvCxnSpPr>
          <p:spPr>
            <a:xfrm rot="16200000" flipH="1">
              <a:off x="2276598" y="3100813"/>
              <a:ext cx="97562" cy="607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2" name="Прямая соединительная линия 521"/>
            <p:cNvCxnSpPr>
              <a:stCxn id="501" idx="1"/>
              <a:endCxn id="503" idx="5"/>
            </p:cNvCxnSpPr>
            <p:nvPr/>
          </p:nvCxnSpPr>
          <p:spPr>
            <a:xfrm rot="16200000" flipV="1">
              <a:off x="2272923" y="2954261"/>
              <a:ext cx="97561" cy="1342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7" name="Прямая соединительная линия 556"/>
            <p:cNvCxnSpPr>
              <a:stCxn id="500" idx="1"/>
              <a:endCxn id="502" idx="5"/>
            </p:cNvCxnSpPr>
            <p:nvPr/>
          </p:nvCxnSpPr>
          <p:spPr>
            <a:xfrm rot="5400000" flipH="1" flipV="1">
              <a:off x="2272922" y="3246089"/>
              <a:ext cx="97561" cy="127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8" name="Прямая соединительная линия 557"/>
            <p:cNvCxnSpPr>
              <a:stCxn id="499" idx="1"/>
              <a:endCxn id="500" idx="5"/>
            </p:cNvCxnSpPr>
            <p:nvPr/>
          </p:nvCxnSpPr>
          <p:spPr>
            <a:xfrm rot="16200000" flipV="1">
              <a:off x="2126369" y="3529443"/>
              <a:ext cx="383313" cy="607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9" name="Прямая соединительная линия 558"/>
            <p:cNvCxnSpPr>
              <a:stCxn id="499" idx="6"/>
              <a:endCxn id="496" idx="2"/>
            </p:cNvCxnSpPr>
            <p:nvPr/>
          </p:nvCxnSpPr>
          <p:spPr>
            <a:xfrm rot="16200000" flipH="1">
              <a:off x="2264756" y="3832103"/>
              <a:ext cx="177977" cy="4369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0" name="Прямая соединительная линия 559"/>
            <p:cNvCxnSpPr>
              <a:stCxn id="496" idx="6"/>
              <a:endCxn id="488" idx="7"/>
            </p:cNvCxnSpPr>
            <p:nvPr/>
          </p:nvCxnSpPr>
          <p:spPr>
            <a:xfrm rot="5400000">
              <a:off x="2351348" y="4026783"/>
              <a:ext cx="99497" cy="448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1" name="Прямая соединительная линия 560"/>
            <p:cNvCxnSpPr>
              <a:stCxn id="486" idx="6"/>
              <a:endCxn id="487" idx="2"/>
            </p:cNvCxnSpPr>
            <p:nvPr/>
          </p:nvCxnSpPr>
          <p:spPr>
            <a:xfrm rot="16200000" flipV="1">
              <a:off x="2274359" y="4125666"/>
              <a:ext cx="83843" cy="9500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0" name="Прямая соединительная линия 579"/>
            <p:cNvCxnSpPr>
              <a:stCxn id="487" idx="7"/>
              <a:endCxn id="498" idx="5"/>
            </p:cNvCxnSpPr>
            <p:nvPr/>
          </p:nvCxnSpPr>
          <p:spPr>
            <a:xfrm rot="16200000" flipV="1">
              <a:off x="2200134" y="4027183"/>
              <a:ext cx="99261" cy="1242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1" name="Прямая соединительная линия 580"/>
            <p:cNvCxnSpPr>
              <a:stCxn id="498" idx="7"/>
              <a:endCxn id="496" idx="3"/>
            </p:cNvCxnSpPr>
            <p:nvPr/>
          </p:nvCxnSpPr>
          <p:spPr>
            <a:xfrm rot="5400000" flipH="1" flipV="1">
              <a:off x="2314987" y="3912327"/>
              <a:ext cx="6076" cy="9756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3" name="Прямая соединительная линия 582"/>
            <p:cNvCxnSpPr>
              <a:stCxn id="488" idx="3"/>
              <a:endCxn id="486" idx="7"/>
            </p:cNvCxnSpPr>
            <p:nvPr/>
          </p:nvCxnSpPr>
          <p:spPr>
            <a:xfrm rot="5400000">
              <a:off x="2351498" y="4168547"/>
              <a:ext cx="76434" cy="393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4" name="Группа 368"/>
          <p:cNvGrpSpPr/>
          <p:nvPr/>
        </p:nvGrpSpPr>
        <p:grpSpPr>
          <a:xfrm rot="350356">
            <a:off x="2043163" y="3629051"/>
            <a:ext cx="1251149" cy="1311341"/>
            <a:chOff x="1651719" y="4152057"/>
            <a:chExt cx="1484928" cy="1556366"/>
          </a:xfrm>
        </p:grpSpPr>
        <p:cxnSp>
          <p:nvCxnSpPr>
            <p:cNvPr id="582" name="Прямая соединительная линия 581"/>
            <p:cNvCxnSpPr>
              <a:stCxn id="601" idx="7"/>
              <a:endCxn id="615" idx="3"/>
            </p:cNvCxnSpPr>
            <p:nvPr/>
          </p:nvCxnSpPr>
          <p:spPr>
            <a:xfrm rot="5400000" flipH="1" flipV="1">
              <a:off x="2431189" y="4681845"/>
              <a:ext cx="83228" cy="502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96" name="8-конечная звезда 595"/>
            <p:cNvSpPr/>
            <p:nvPr/>
          </p:nvSpPr>
          <p:spPr>
            <a:xfrm rot="19358116">
              <a:off x="2727626" y="5227964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97" name="8-конечная звезда 596"/>
            <p:cNvSpPr/>
            <p:nvPr/>
          </p:nvSpPr>
          <p:spPr>
            <a:xfrm rot="19358116">
              <a:off x="2513311" y="4656460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98" name="8-конечная звезда 597"/>
            <p:cNvSpPr/>
            <p:nvPr/>
          </p:nvSpPr>
          <p:spPr>
            <a:xfrm rot="19358116">
              <a:off x="1792510" y="4439978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99" name="8-конечная звезда 598"/>
            <p:cNvSpPr/>
            <p:nvPr/>
          </p:nvSpPr>
          <p:spPr>
            <a:xfrm rot="19358116">
              <a:off x="2011077" y="4654291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00" name="8-конечная звезда 599"/>
            <p:cNvSpPr/>
            <p:nvPr/>
          </p:nvSpPr>
          <p:spPr>
            <a:xfrm rot="19358116">
              <a:off x="1939639" y="458285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01" name="8-конечная звезда 600"/>
            <p:cNvSpPr/>
            <p:nvPr/>
          </p:nvSpPr>
          <p:spPr>
            <a:xfrm rot="19358116">
              <a:off x="2439706" y="4725730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04" name="8-конечная звезда 603"/>
            <p:cNvSpPr/>
            <p:nvPr/>
          </p:nvSpPr>
          <p:spPr>
            <a:xfrm rot="19358116">
              <a:off x="1725325" y="4297100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05" name="8-конечная звезда 604"/>
            <p:cNvSpPr/>
            <p:nvPr/>
          </p:nvSpPr>
          <p:spPr>
            <a:xfrm rot="19358116">
              <a:off x="2584751" y="4870774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06" name="8-конечная звезда 605"/>
            <p:cNvSpPr/>
            <p:nvPr/>
          </p:nvSpPr>
          <p:spPr>
            <a:xfrm rot="19358116">
              <a:off x="3082647" y="565442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08" name="8-конечная звезда 607"/>
            <p:cNvSpPr/>
            <p:nvPr/>
          </p:nvSpPr>
          <p:spPr>
            <a:xfrm rot="19358116">
              <a:off x="1651719" y="4152057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09" name="8-конечная звезда 608"/>
            <p:cNvSpPr/>
            <p:nvPr/>
          </p:nvSpPr>
          <p:spPr>
            <a:xfrm rot="19358116">
              <a:off x="1723156" y="4509245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10" name="8-конечная звезда 609"/>
            <p:cNvSpPr/>
            <p:nvPr/>
          </p:nvSpPr>
          <p:spPr>
            <a:xfrm rot="19358116">
              <a:off x="1723157" y="4580683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11" name="8-конечная звезда 610"/>
            <p:cNvSpPr/>
            <p:nvPr/>
          </p:nvSpPr>
          <p:spPr>
            <a:xfrm rot="19358116">
              <a:off x="1662603" y="4305817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12" name="8-конечная звезда 611"/>
            <p:cNvSpPr/>
            <p:nvPr/>
          </p:nvSpPr>
          <p:spPr>
            <a:xfrm rot="19358116">
              <a:off x="2008909" y="4294931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13" name="8-конечная звезда 612"/>
            <p:cNvSpPr/>
            <p:nvPr/>
          </p:nvSpPr>
          <p:spPr>
            <a:xfrm rot="19358116">
              <a:off x="2151783" y="4294932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14" name="8-конечная звезда 613"/>
            <p:cNvSpPr/>
            <p:nvPr/>
          </p:nvSpPr>
          <p:spPr>
            <a:xfrm rot="19358116">
              <a:off x="2151785" y="4580684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15" name="8-конечная звезда 614"/>
            <p:cNvSpPr/>
            <p:nvPr/>
          </p:nvSpPr>
          <p:spPr>
            <a:xfrm rot="19358116">
              <a:off x="2456583" y="4599732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16" name="8-конечная звезда 615"/>
            <p:cNvSpPr/>
            <p:nvPr/>
          </p:nvSpPr>
          <p:spPr>
            <a:xfrm rot="19358116">
              <a:off x="2366098" y="4866436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17" name="8-конечная звезда 616"/>
            <p:cNvSpPr/>
            <p:nvPr/>
          </p:nvSpPr>
          <p:spPr>
            <a:xfrm rot="19358116">
              <a:off x="2305545" y="5080751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18" name="8-конечная звезда 617"/>
            <p:cNvSpPr/>
            <p:nvPr/>
          </p:nvSpPr>
          <p:spPr>
            <a:xfrm rot="19358116">
              <a:off x="2866164" y="5509377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619" name="Прямая соединительная линия 618"/>
            <p:cNvCxnSpPr>
              <a:stCxn id="614" idx="7"/>
              <a:endCxn id="613" idx="3"/>
            </p:cNvCxnSpPr>
            <p:nvPr/>
          </p:nvCxnSpPr>
          <p:spPr>
            <a:xfrm rot="16200000" flipV="1">
              <a:off x="2051917" y="4456537"/>
              <a:ext cx="242934" cy="574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0" name="Прямая соединительная линия 619"/>
            <p:cNvCxnSpPr>
              <a:stCxn id="615" idx="2"/>
              <a:endCxn id="597" idx="7"/>
            </p:cNvCxnSpPr>
            <p:nvPr/>
          </p:nvCxnSpPr>
          <p:spPr>
            <a:xfrm rot="16200000" flipH="1">
              <a:off x="2511530" y="4618261"/>
              <a:ext cx="18249" cy="5872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1" name="Прямая соединительная линия 620"/>
            <p:cNvCxnSpPr>
              <a:stCxn id="605" idx="7"/>
              <a:endCxn id="597" idx="2"/>
            </p:cNvCxnSpPr>
            <p:nvPr/>
          </p:nvCxnSpPr>
          <p:spPr>
            <a:xfrm rot="16200000" flipV="1">
              <a:off x="2515190" y="4764796"/>
              <a:ext cx="156451" cy="5608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2" name="Прямая соединительная линия 621"/>
            <p:cNvCxnSpPr>
              <a:stCxn id="596" idx="7"/>
              <a:endCxn id="605" idx="2"/>
            </p:cNvCxnSpPr>
            <p:nvPr/>
          </p:nvCxnSpPr>
          <p:spPr>
            <a:xfrm rot="16200000" flipV="1">
              <a:off x="2550910" y="5014830"/>
              <a:ext cx="299327" cy="12751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3" name="Прямая соединительная линия 622"/>
            <p:cNvCxnSpPr>
              <a:stCxn id="596" idx="5"/>
              <a:endCxn id="617" idx="2"/>
            </p:cNvCxnSpPr>
            <p:nvPr/>
          </p:nvCxnSpPr>
          <p:spPr>
            <a:xfrm rot="16200000" flipV="1">
              <a:off x="2465814" y="4993959"/>
              <a:ext cx="136541" cy="38766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4" name="Прямая соединительная линия 623"/>
            <p:cNvCxnSpPr>
              <a:stCxn id="618" idx="2"/>
              <a:endCxn id="606" idx="7"/>
            </p:cNvCxnSpPr>
            <p:nvPr/>
          </p:nvCxnSpPr>
          <p:spPr>
            <a:xfrm rot="16200000" flipH="1">
              <a:off x="2953794" y="5495222"/>
              <a:ext cx="106518" cy="21236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5" name="Прямая соединительная линия 624"/>
            <p:cNvCxnSpPr>
              <a:stCxn id="596" idx="2"/>
              <a:endCxn id="618" idx="6"/>
            </p:cNvCxnSpPr>
            <p:nvPr/>
          </p:nvCxnSpPr>
          <p:spPr>
            <a:xfrm rot="16200000" flipH="1">
              <a:off x="2713325" y="5352479"/>
              <a:ext cx="227695" cy="9496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3" name="Прямая соединительная линия 642"/>
            <p:cNvCxnSpPr>
              <a:stCxn id="613" idx="5"/>
              <a:endCxn id="612" idx="1"/>
            </p:cNvCxnSpPr>
            <p:nvPr/>
          </p:nvCxnSpPr>
          <p:spPr>
            <a:xfrm rot="16200000" flipH="1" flipV="1">
              <a:off x="2099076" y="4266503"/>
              <a:ext cx="5739" cy="10005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4" name="Прямая соединительная линия 643"/>
            <p:cNvCxnSpPr>
              <a:stCxn id="616" idx="5"/>
              <a:endCxn id="614" idx="2"/>
            </p:cNvCxnSpPr>
            <p:nvPr/>
          </p:nvCxnSpPr>
          <p:spPr>
            <a:xfrm rot="16200000" flipV="1">
              <a:off x="2143535" y="4662411"/>
              <a:ext cx="265715" cy="17979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5" name="Прямая соединительная линия 644"/>
            <p:cNvCxnSpPr>
              <a:stCxn id="616" idx="7"/>
              <a:endCxn id="601" idx="4"/>
            </p:cNvCxnSpPr>
            <p:nvPr/>
          </p:nvCxnSpPr>
          <p:spPr>
            <a:xfrm rot="5400000" flipH="1" flipV="1">
              <a:off x="2369152" y="4790533"/>
              <a:ext cx="97511" cy="5467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6" name="Прямая соединительная линия 645"/>
            <p:cNvCxnSpPr>
              <a:stCxn id="605" idx="6"/>
              <a:endCxn id="601" idx="2"/>
            </p:cNvCxnSpPr>
            <p:nvPr/>
          </p:nvCxnSpPr>
          <p:spPr>
            <a:xfrm rot="16200000" flipV="1">
              <a:off x="2488673" y="4768608"/>
              <a:ext cx="103234" cy="11439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8" name="Прямая соединительная линия 657"/>
            <p:cNvCxnSpPr>
              <a:stCxn id="600" idx="7"/>
              <a:endCxn id="612" idx="3"/>
            </p:cNvCxnSpPr>
            <p:nvPr/>
          </p:nvCxnSpPr>
          <p:spPr>
            <a:xfrm rot="5400000" flipH="1" flipV="1">
              <a:off x="1876356" y="4431810"/>
              <a:ext cx="245152" cy="5741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9" name="Прямая соединительная линия 658"/>
            <p:cNvCxnSpPr>
              <a:stCxn id="609" idx="3"/>
              <a:endCxn id="610" idx="7"/>
            </p:cNvCxnSpPr>
            <p:nvPr/>
          </p:nvCxnSpPr>
          <p:spPr>
            <a:xfrm rot="16200000" flipH="1">
              <a:off x="1730446" y="4563693"/>
              <a:ext cx="28620" cy="574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0" name="Прямая соединительная линия 659"/>
            <p:cNvCxnSpPr>
              <a:stCxn id="599" idx="1"/>
              <a:endCxn id="614" idx="4"/>
            </p:cNvCxnSpPr>
            <p:nvPr/>
          </p:nvCxnSpPr>
          <p:spPr>
            <a:xfrm rot="5400000" flipH="1" flipV="1">
              <a:off x="2075785" y="4604446"/>
              <a:ext cx="69485" cy="9138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7" name="Прямая соединительная линия 666"/>
            <p:cNvCxnSpPr>
              <a:stCxn id="611" idx="6"/>
              <a:endCxn id="608" idx="3"/>
            </p:cNvCxnSpPr>
            <p:nvPr/>
          </p:nvCxnSpPr>
          <p:spPr>
            <a:xfrm rot="16200000" flipV="1">
              <a:off x="1613180" y="4252335"/>
              <a:ext cx="115184" cy="64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8" name="Прямая соединительная линия 667"/>
            <p:cNvCxnSpPr>
              <a:stCxn id="612" idx="4"/>
              <a:endCxn id="598" idx="0"/>
            </p:cNvCxnSpPr>
            <p:nvPr/>
          </p:nvCxnSpPr>
          <p:spPr>
            <a:xfrm rot="10800000" flipV="1">
              <a:off x="1840970" y="4329640"/>
              <a:ext cx="172373" cy="12095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9" name="Прямая соединительная линия 668"/>
            <p:cNvCxnSpPr>
              <a:stCxn id="609" idx="0"/>
              <a:endCxn id="598" idx="4"/>
            </p:cNvCxnSpPr>
            <p:nvPr/>
          </p:nvCxnSpPr>
          <p:spPr>
            <a:xfrm flipV="1">
              <a:off x="1761923" y="4483364"/>
              <a:ext cx="36128" cy="3437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0" name="Прямая соединительная линия 669"/>
            <p:cNvCxnSpPr>
              <a:stCxn id="612" idx="5"/>
              <a:endCxn id="604" idx="1"/>
            </p:cNvCxnSpPr>
            <p:nvPr/>
          </p:nvCxnSpPr>
          <p:spPr>
            <a:xfrm rot="16200000" flipH="1" flipV="1">
              <a:off x="1887080" y="4205667"/>
              <a:ext cx="14026" cy="23001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1" name="Прямая соединительная линия 670"/>
            <p:cNvCxnSpPr>
              <a:stCxn id="599" idx="6"/>
              <a:endCxn id="600" idx="2"/>
            </p:cNvCxnSpPr>
            <p:nvPr/>
          </p:nvCxnSpPr>
          <p:spPr>
            <a:xfrm rot="16200000" flipV="1">
              <a:off x="1988098" y="4626239"/>
              <a:ext cx="28520" cy="3866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9" name="Прямая соединительная линия 688"/>
            <p:cNvCxnSpPr>
              <a:stCxn id="604" idx="4"/>
              <a:endCxn id="611" idx="1"/>
            </p:cNvCxnSpPr>
            <p:nvPr/>
          </p:nvCxnSpPr>
          <p:spPr>
            <a:xfrm rot="10800000">
              <a:off x="1705612" y="4330288"/>
              <a:ext cx="25254" cy="1019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2" name="Прямая соединительная линия 701"/>
            <p:cNvCxnSpPr>
              <a:stCxn id="614" idx="7"/>
              <a:endCxn id="612" idx="2"/>
            </p:cNvCxnSpPr>
            <p:nvPr/>
          </p:nvCxnSpPr>
          <p:spPr>
            <a:xfrm rot="16200000" flipV="1">
              <a:off x="1986349" y="4390968"/>
              <a:ext cx="247177" cy="13263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5" name="Группа 369"/>
          <p:cNvGrpSpPr/>
          <p:nvPr/>
        </p:nvGrpSpPr>
        <p:grpSpPr>
          <a:xfrm rot="685832">
            <a:off x="2593716" y="4710567"/>
            <a:ext cx="841399" cy="642815"/>
            <a:chOff x="2413837" y="5296478"/>
            <a:chExt cx="1002232" cy="765689"/>
          </a:xfrm>
        </p:grpSpPr>
        <p:sp>
          <p:nvSpPr>
            <p:cNvPr id="710" name="8-конечная звезда 709"/>
            <p:cNvSpPr/>
            <p:nvPr/>
          </p:nvSpPr>
          <p:spPr>
            <a:xfrm rot="19358116">
              <a:off x="2413837" y="5296478"/>
              <a:ext cx="72000" cy="72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11" name="8-конечная звезда 710"/>
            <p:cNvSpPr/>
            <p:nvPr/>
          </p:nvSpPr>
          <p:spPr>
            <a:xfrm rot="19358116">
              <a:off x="2472786" y="5648186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12" name="8-конечная звезда 711"/>
            <p:cNvSpPr/>
            <p:nvPr/>
          </p:nvSpPr>
          <p:spPr>
            <a:xfrm rot="19358116">
              <a:off x="2439705" y="5440110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13" name="8-конечная звезда 712"/>
            <p:cNvSpPr/>
            <p:nvPr/>
          </p:nvSpPr>
          <p:spPr>
            <a:xfrm rot="19358116">
              <a:off x="2511143" y="5368671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14" name="8-конечная звезда 713"/>
            <p:cNvSpPr/>
            <p:nvPr/>
          </p:nvSpPr>
          <p:spPr>
            <a:xfrm rot="19358116">
              <a:off x="2651850" y="5866569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15" name="8-конечная звезда 714"/>
            <p:cNvSpPr/>
            <p:nvPr/>
          </p:nvSpPr>
          <p:spPr>
            <a:xfrm rot="19358116">
              <a:off x="2804250" y="6018967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16" name="8-конечная звезда 715"/>
            <p:cNvSpPr/>
            <p:nvPr/>
          </p:nvSpPr>
          <p:spPr>
            <a:xfrm rot="19358116">
              <a:off x="2877049" y="6009445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17" name="8-конечная звезда 716"/>
            <p:cNvSpPr/>
            <p:nvPr/>
          </p:nvSpPr>
          <p:spPr>
            <a:xfrm rot="19358116">
              <a:off x="3151917" y="5938005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18" name="8-конечная звезда 717"/>
            <p:cNvSpPr/>
            <p:nvPr/>
          </p:nvSpPr>
          <p:spPr>
            <a:xfrm rot="19358116">
              <a:off x="2734173" y="5734577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19" name="8-конечная звезда 718"/>
            <p:cNvSpPr/>
            <p:nvPr/>
          </p:nvSpPr>
          <p:spPr>
            <a:xfrm rot="19358116">
              <a:off x="2794727" y="5652255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20" name="8-конечная звезда 719"/>
            <p:cNvSpPr/>
            <p:nvPr/>
          </p:nvSpPr>
          <p:spPr>
            <a:xfrm rot="19358116">
              <a:off x="3304648" y="5913195"/>
              <a:ext cx="43199" cy="4319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21" name="8-конечная звезда 720"/>
            <p:cNvSpPr/>
            <p:nvPr/>
          </p:nvSpPr>
          <p:spPr>
            <a:xfrm rot="19358116">
              <a:off x="3358469" y="5729846"/>
              <a:ext cx="57600" cy="576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22" name="8-конечная звезда 721"/>
            <p:cNvSpPr/>
            <p:nvPr/>
          </p:nvSpPr>
          <p:spPr>
            <a:xfrm rot="19358116">
              <a:off x="2651851" y="5509377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723" name="Прямая соединительная линия 722"/>
            <p:cNvCxnSpPr>
              <a:stCxn id="711" idx="2"/>
              <a:endCxn id="718" idx="6"/>
            </p:cNvCxnSpPr>
            <p:nvPr/>
          </p:nvCxnSpPr>
          <p:spPr>
            <a:xfrm rot="15514168" flipH="1">
              <a:off x="2586212" y="5611025"/>
              <a:ext cx="86411" cy="21360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4" name="Прямая соединительная линия 723"/>
            <p:cNvCxnSpPr>
              <a:stCxn id="718" idx="4"/>
              <a:endCxn id="714" idx="0"/>
            </p:cNvCxnSpPr>
            <p:nvPr/>
          </p:nvCxnSpPr>
          <p:spPr>
            <a:xfrm rot="10800000" flipV="1">
              <a:off x="2690618" y="5769286"/>
              <a:ext cx="47989" cy="10577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5" name="Прямая соединительная линия 724"/>
            <p:cNvCxnSpPr>
              <a:stCxn id="719" idx="3"/>
              <a:endCxn id="718" idx="0"/>
            </p:cNvCxnSpPr>
            <p:nvPr/>
          </p:nvCxnSpPr>
          <p:spPr>
            <a:xfrm rot="5400000">
              <a:off x="2769297" y="5698908"/>
              <a:ext cx="47804" cy="4051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6" name="Прямая соединительная линия 725"/>
            <p:cNvCxnSpPr>
              <a:stCxn id="717" idx="6"/>
              <a:endCxn id="719" idx="3"/>
            </p:cNvCxnSpPr>
            <p:nvPr/>
          </p:nvCxnSpPr>
          <p:spPr>
            <a:xfrm rot="16200000" flipV="1">
              <a:off x="2863346" y="5645375"/>
              <a:ext cx="247174" cy="34695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7" name="Прямая соединительная линия 726"/>
            <p:cNvCxnSpPr>
              <a:stCxn id="716" idx="1"/>
              <a:endCxn id="715" idx="1"/>
            </p:cNvCxnSpPr>
            <p:nvPr/>
          </p:nvCxnSpPr>
          <p:spPr>
            <a:xfrm rot="5400000">
              <a:off x="2878898" y="6002277"/>
              <a:ext cx="9522" cy="7279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8" name="Прямая соединительная линия 727"/>
            <p:cNvCxnSpPr>
              <a:stCxn id="717" idx="5"/>
              <a:endCxn id="716" idx="1"/>
            </p:cNvCxnSpPr>
            <p:nvPr/>
          </p:nvCxnSpPr>
          <p:spPr>
            <a:xfrm rot="16200000" flipH="1" flipV="1">
              <a:off x="2997493" y="5879300"/>
              <a:ext cx="77180" cy="23205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9" name="Прямая соединительная линия 728"/>
            <p:cNvCxnSpPr>
              <a:stCxn id="717" idx="1"/>
              <a:endCxn id="720" idx="5"/>
            </p:cNvCxnSpPr>
            <p:nvPr/>
          </p:nvCxnSpPr>
          <p:spPr>
            <a:xfrm rot="4714168" flipH="1" flipV="1">
              <a:off x="3245800" y="5890305"/>
              <a:ext cx="8162" cy="11378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30" name="Прямая соединительная линия 729"/>
            <p:cNvCxnSpPr>
              <a:stCxn id="720" idx="0"/>
              <a:endCxn id="721" idx="3"/>
            </p:cNvCxnSpPr>
            <p:nvPr/>
          </p:nvCxnSpPr>
          <p:spPr>
            <a:xfrm rot="20914168" flipV="1">
              <a:off x="3330485" y="5792491"/>
              <a:ext cx="65886" cy="12389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5" name="Прямая соединительная линия 754"/>
            <p:cNvCxnSpPr>
              <a:stCxn id="722" idx="6"/>
              <a:endCxn id="713" idx="2"/>
            </p:cNvCxnSpPr>
            <p:nvPr/>
          </p:nvCxnSpPr>
          <p:spPr>
            <a:xfrm rot="16200000" flipV="1">
              <a:off x="2559096" y="5412563"/>
              <a:ext cx="96680" cy="10581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6" name="Прямая соединительная линия 755"/>
            <p:cNvCxnSpPr>
              <a:stCxn id="713" idx="6"/>
              <a:endCxn id="710" idx="1"/>
            </p:cNvCxnSpPr>
            <p:nvPr/>
          </p:nvCxnSpPr>
          <p:spPr>
            <a:xfrm rot="16200000" flipV="1">
              <a:off x="2485163" y="5337617"/>
              <a:ext cx="36951" cy="3623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7" name="Прямая соединительная линия 756"/>
            <p:cNvCxnSpPr>
              <a:stCxn id="713" idx="4"/>
              <a:endCxn id="712" idx="0"/>
            </p:cNvCxnSpPr>
            <p:nvPr/>
          </p:nvCxnSpPr>
          <p:spPr>
            <a:xfrm rot="10800000" flipV="1">
              <a:off x="2488164" y="5412056"/>
              <a:ext cx="28520" cy="3866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8" name="Прямая соединительная линия 757"/>
            <p:cNvCxnSpPr>
              <a:stCxn id="712" idx="1"/>
              <a:endCxn id="722" idx="5"/>
            </p:cNvCxnSpPr>
            <p:nvPr/>
          </p:nvCxnSpPr>
          <p:spPr>
            <a:xfrm rot="16200000" flipH="1">
              <a:off x="2544049" y="5420114"/>
              <a:ext cx="57410" cy="15857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9" name="Прямая соединительная линия 758"/>
            <p:cNvCxnSpPr>
              <a:stCxn id="719" idx="6"/>
              <a:endCxn id="722" idx="2"/>
            </p:cNvCxnSpPr>
            <p:nvPr/>
          </p:nvCxnSpPr>
          <p:spPr>
            <a:xfrm rot="16200000" flipV="1">
              <a:off x="2690617" y="5544087"/>
              <a:ext cx="108544" cy="11665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6" name="Группа 509"/>
          <p:cNvGrpSpPr/>
          <p:nvPr/>
        </p:nvGrpSpPr>
        <p:grpSpPr>
          <a:xfrm rot="646126">
            <a:off x="5834525" y="4770199"/>
            <a:ext cx="498363" cy="696528"/>
            <a:chOff x="6580153" y="4869462"/>
            <a:chExt cx="599174" cy="837425"/>
          </a:xfrm>
        </p:grpSpPr>
        <p:sp>
          <p:nvSpPr>
            <p:cNvPr id="523" name="8-конечная звезда 522"/>
            <p:cNvSpPr/>
            <p:nvPr/>
          </p:nvSpPr>
          <p:spPr>
            <a:xfrm rot="1262594">
              <a:off x="6980055" y="4869462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24" name="8-конечная звезда 523"/>
            <p:cNvSpPr/>
            <p:nvPr/>
          </p:nvSpPr>
          <p:spPr>
            <a:xfrm rot="1262594">
              <a:off x="6581737" y="5081547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25" name="8-конечная звезда 524"/>
            <p:cNvSpPr/>
            <p:nvPr/>
          </p:nvSpPr>
          <p:spPr>
            <a:xfrm rot="1262594">
              <a:off x="6580153" y="5365720"/>
              <a:ext cx="53999" cy="5399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26" name="8-конечная звезда 525"/>
            <p:cNvSpPr/>
            <p:nvPr/>
          </p:nvSpPr>
          <p:spPr>
            <a:xfrm rot="1262594">
              <a:off x="7125328" y="5190401"/>
              <a:ext cx="53999" cy="5399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27" name="8-конечная звезда 526"/>
            <p:cNvSpPr/>
            <p:nvPr/>
          </p:nvSpPr>
          <p:spPr>
            <a:xfrm rot="1262594">
              <a:off x="6950246" y="5660087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528" name="Прямая соединительная линия 527"/>
            <p:cNvCxnSpPr>
              <a:stCxn id="526" idx="5"/>
              <a:endCxn id="523" idx="1"/>
            </p:cNvCxnSpPr>
            <p:nvPr/>
          </p:nvCxnSpPr>
          <p:spPr>
            <a:xfrm rot="15553874" flipV="1">
              <a:off x="6944340" y="5029646"/>
              <a:ext cx="278287" cy="6490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9" name="Прямая соединительная линия 528"/>
            <p:cNvCxnSpPr>
              <a:stCxn id="525" idx="0"/>
              <a:endCxn id="523" idx="2"/>
            </p:cNvCxnSpPr>
            <p:nvPr/>
          </p:nvCxnSpPr>
          <p:spPr>
            <a:xfrm rot="20953874" flipV="1">
              <a:off x="6591665" y="4970662"/>
              <a:ext cx="449849" cy="39318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0" name="Прямая соединительная линия 529"/>
            <p:cNvCxnSpPr>
              <a:stCxn id="527" idx="4"/>
              <a:endCxn id="525" idx="1"/>
            </p:cNvCxnSpPr>
            <p:nvPr/>
          </p:nvCxnSpPr>
          <p:spPr>
            <a:xfrm rot="10153874">
              <a:off x="6645133" y="5388491"/>
              <a:ext cx="279661" cy="31550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1" name="Прямая соединительная линия 530"/>
            <p:cNvCxnSpPr>
              <a:stCxn id="525" idx="6"/>
              <a:endCxn id="524" idx="1"/>
            </p:cNvCxnSpPr>
            <p:nvPr/>
          </p:nvCxnSpPr>
          <p:spPr>
            <a:xfrm rot="5400000" flipH="1" flipV="1">
              <a:off x="6510090" y="5250319"/>
              <a:ext cx="223966" cy="1043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2" name="Прямая соединительная линия 531"/>
            <p:cNvCxnSpPr>
              <a:stCxn id="524" idx="7"/>
              <a:endCxn id="523" idx="3"/>
            </p:cNvCxnSpPr>
            <p:nvPr/>
          </p:nvCxnSpPr>
          <p:spPr>
            <a:xfrm rot="4753874" flipH="1" flipV="1">
              <a:off x="6753726" y="4823982"/>
              <a:ext cx="119140" cy="36784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7" name="Группа 535"/>
          <p:cNvGrpSpPr/>
          <p:nvPr/>
        </p:nvGrpSpPr>
        <p:grpSpPr>
          <a:xfrm rot="323258">
            <a:off x="4207812" y="4351490"/>
            <a:ext cx="1464746" cy="1601856"/>
            <a:chOff x="4505825" y="4720146"/>
            <a:chExt cx="1719437" cy="1760703"/>
          </a:xfrm>
        </p:grpSpPr>
        <p:cxnSp>
          <p:nvCxnSpPr>
            <p:cNvPr id="537" name="Прямая соединительная линия 536"/>
            <p:cNvCxnSpPr>
              <a:stCxn id="578" idx="0"/>
              <a:endCxn id="577" idx="2"/>
            </p:cNvCxnSpPr>
            <p:nvPr/>
          </p:nvCxnSpPr>
          <p:spPr>
            <a:xfrm flipV="1">
              <a:off x="6132291" y="5060439"/>
              <a:ext cx="29275" cy="5622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8" name="Прямая соединительная линия 537"/>
            <p:cNvCxnSpPr>
              <a:stCxn id="552" idx="6"/>
              <a:endCxn id="549" idx="1"/>
            </p:cNvCxnSpPr>
            <p:nvPr/>
          </p:nvCxnSpPr>
          <p:spPr>
            <a:xfrm rot="5076742" flipH="1" flipV="1">
              <a:off x="5488064" y="6252517"/>
              <a:ext cx="41011" cy="4910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9" name="Прямая соединительная линия 538"/>
            <p:cNvCxnSpPr>
              <a:stCxn id="544" idx="7"/>
              <a:endCxn id="543" idx="2"/>
            </p:cNvCxnSpPr>
            <p:nvPr/>
          </p:nvCxnSpPr>
          <p:spPr>
            <a:xfrm rot="5400000" flipH="1" flipV="1">
              <a:off x="5632598" y="5774212"/>
              <a:ext cx="249589" cy="25138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40" name="Прямая соединительная линия 539"/>
            <p:cNvCxnSpPr>
              <a:stCxn id="548" idx="3"/>
              <a:endCxn id="547" idx="6"/>
            </p:cNvCxnSpPr>
            <p:nvPr/>
          </p:nvCxnSpPr>
          <p:spPr>
            <a:xfrm rot="5400000">
              <a:off x="6031085" y="5887865"/>
              <a:ext cx="47329" cy="4852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41" name="8-конечная звезда 540"/>
            <p:cNvSpPr/>
            <p:nvPr/>
          </p:nvSpPr>
          <p:spPr>
            <a:xfrm rot="1262594">
              <a:off x="5438730" y="5367299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42" name="8-конечная звезда 541"/>
            <p:cNvSpPr/>
            <p:nvPr/>
          </p:nvSpPr>
          <p:spPr>
            <a:xfrm rot="1262594">
              <a:off x="5079960" y="5365721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43" name="8-конечная звезда 542"/>
            <p:cNvSpPr/>
            <p:nvPr/>
          </p:nvSpPr>
          <p:spPr>
            <a:xfrm rot="1262594">
              <a:off x="5865779" y="5722910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44" name="8-конечная звезда 543"/>
            <p:cNvSpPr/>
            <p:nvPr/>
          </p:nvSpPr>
          <p:spPr>
            <a:xfrm rot="1262594">
              <a:off x="5580026" y="6008661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45" name="8-конечная звезда 544"/>
            <p:cNvSpPr/>
            <p:nvPr/>
          </p:nvSpPr>
          <p:spPr>
            <a:xfrm rot="1262594">
              <a:off x="5079960" y="565147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46" name="8-конечная звезда 545"/>
            <p:cNvSpPr/>
            <p:nvPr/>
          </p:nvSpPr>
          <p:spPr>
            <a:xfrm rot="1262594">
              <a:off x="5316555" y="5816629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47" name="8-конечная звезда 546"/>
            <p:cNvSpPr/>
            <p:nvPr/>
          </p:nvSpPr>
          <p:spPr>
            <a:xfrm rot="1262594">
              <a:off x="6006023" y="5934592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48" name="8-конечная звезда 547"/>
            <p:cNvSpPr/>
            <p:nvPr/>
          </p:nvSpPr>
          <p:spPr>
            <a:xfrm rot="1262594">
              <a:off x="6077460" y="5863154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49" name="8-конечная звезда 548"/>
            <p:cNvSpPr/>
            <p:nvPr/>
          </p:nvSpPr>
          <p:spPr>
            <a:xfrm rot="1262594">
              <a:off x="5505958" y="6220344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50" name="8-конечная звезда 549"/>
            <p:cNvSpPr/>
            <p:nvPr/>
          </p:nvSpPr>
          <p:spPr>
            <a:xfrm rot="1262594">
              <a:off x="5635118" y="6360537"/>
              <a:ext cx="43200" cy="43201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51" name="8-конечная звезда 550"/>
            <p:cNvSpPr/>
            <p:nvPr/>
          </p:nvSpPr>
          <p:spPr>
            <a:xfrm rot="1262594">
              <a:off x="5552493" y="6319546"/>
              <a:ext cx="36001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52" name="8-конечная звезда 551"/>
            <p:cNvSpPr/>
            <p:nvPr/>
          </p:nvSpPr>
          <p:spPr>
            <a:xfrm rot="1262594">
              <a:off x="5453808" y="6298081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53" name="8-конечная звезда 552"/>
            <p:cNvSpPr/>
            <p:nvPr/>
          </p:nvSpPr>
          <p:spPr>
            <a:xfrm rot="1262594">
              <a:off x="5564030" y="6444849"/>
              <a:ext cx="36001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554" name="Прямая соединительная линия 553"/>
            <p:cNvCxnSpPr>
              <a:stCxn id="546" idx="4"/>
              <a:endCxn id="545" idx="0"/>
            </p:cNvCxnSpPr>
            <p:nvPr/>
          </p:nvCxnSpPr>
          <p:spPr>
            <a:xfrm rot="10800000">
              <a:off x="5132159" y="5688168"/>
              <a:ext cx="185596" cy="13999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5" name="Прямая соединительная линия 554"/>
            <p:cNvCxnSpPr>
              <a:stCxn id="546" idx="0"/>
              <a:endCxn id="544" idx="4"/>
            </p:cNvCxnSpPr>
            <p:nvPr/>
          </p:nvCxnSpPr>
          <p:spPr>
            <a:xfrm>
              <a:off x="5351355" y="5841092"/>
              <a:ext cx="230472" cy="18487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6" name="Прямая соединительная линия 555"/>
            <p:cNvCxnSpPr>
              <a:stCxn id="541" idx="7"/>
              <a:endCxn id="543" idx="5"/>
            </p:cNvCxnSpPr>
            <p:nvPr/>
          </p:nvCxnSpPr>
          <p:spPr>
            <a:xfrm rot="16200000" flipH="1">
              <a:off x="5521930" y="5365350"/>
              <a:ext cx="338693" cy="38107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2" name="Прямая соединительная линия 561"/>
            <p:cNvCxnSpPr>
              <a:stCxn id="543" idx="0"/>
              <a:endCxn id="548" idx="5"/>
            </p:cNvCxnSpPr>
            <p:nvPr/>
          </p:nvCxnSpPr>
          <p:spPr>
            <a:xfrm>
              <a:off x="5917978" y="5759605"/>
              <a:ext cx="170173" cy="10510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3" name="Прямая соединительная линия 562"/>
            <p:cNvCxnSpPr>
              <a:stCxn id="549" idx="6"/>
              <a:endCxn id="544" idx="2"/>
            </p:cNvCxnSpPr>
            <p:nvPr/>
          </p:nvCxnSpPr>
          <p:spPr>
            <a:xfrm rot="5400000" flipH="1" flipV="1">
              <a:off x="5483534" y="6107747"/>
              <a:ext cx="160684" cy="6691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4" name="Прямая соединительная линия 563"/>
            <p:cNvCxnSpPr>
              <a:stCxn id="545" idx="5"/>
              <a:endCxn id="542" idx="2"/>
            </p:cNvCxnSpPr>
            <p:nvPr/>
          </p:nvCxnSpPr>
          <p:spPr>
            <a:xfrm rot="5400000" flipH="1" flipV="1">
              <a:off x="4978692" y="5535226"/>
              <a:ext cx="235879" cy="126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5" name="Прямая соединительная линия 564"/>
            <p:cNvCxnSpPr>
              <a:stCxn id="541" idx="4"/>
              <a:endCxn id="542" idx="7"/>
            </p:cNvCxnSpPr>
            <p:nvPr/>
          </p:nvCxnSpPr>
          <p:spPr>
            <a:xfrm rot="10800000">
              <a:off x="5131635" y="5381759"/>
              <a:ext cx="309257" cy="630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6" name="Прямая соединительная линия 565"/>
            <p:cNvCxnSpPr>
              <a:stCxn id="541" idx="3"/>
              <a:endCxn id="545" idx="6"/>
            </p:cNvCxnSpPr>
            <p:nvPr/>
          </p:nvCxnSpPr>
          <p:spPr>
            <a:xfrm rot="5400000">
              <a:off x="5158880" y="5370631"/>
              <a:ext cx="240419" cy="32486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7" name="Прямая соединительная линия 566"/>
            <p:cNvCxnSpPr>
              <a:stCxn id="571" idx="4"/>
              <a:endCxn id="572" idx="0"/>
            </p:cNvCxnSpPr>
            <p:nvPr/>
          </p:nvCxnSpPr>
          <p:spPr>
            <a:xfrm rot="10800000">
              <a:off x="5826511" y="4816048"/>
              <a:ext cx="37837" cy="1198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8" name="Прямая соединительная линия 567"/>
            <p:cNvCxnSpPr>
              <a:stCxn id="553" idx="7"/>
              <a:endCxn id="550" idx="2"/>
            </p:cNvCxnSpPr>
            <p:nvPr/>
          </p:nvCxnSpPr>
          <p:spPr>
            <a:xfrm rot="5076742" flipH="1" flipV="1">
              <a:off x="5599433" y="6401401"/>
              <a:ext cx="48362" cy="5473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9" name="Прямая соединительная линия 568"/>
            <p:cNvCxnSpPr>
              <a:stCxn id="550" idx="5"/>
              <a:endCxn id="551" idx="0"/>
            </p:cNvCxnSpPr>
            <p:nvPr/>
          </p:nvCxnSpPr>
          <p:spPr>
            <a:xfrm rot="15876742" flipV="1">
              <a:off x="5605596" y="6323750"/>
              <a:ext cx="24422" cy="5883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0" name="Прямая соединительная линия 569"/>
            <p:cNvCxnSpPr>
              <a:stCxn id="551" idx="4"/>
              <a:endCxn id="552" idx="0"/>
            </p:cNvCxnSpPr>
            <p:nvPr/>
          </p:nvCxnSpPr>
          <p:spPr>
            <a:xfrm rot="10476742">
              <a:off x="5499277" y="6326951"/>
              <a:ext cx="54190" cy="694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71" name="8-конечная звезда 570"/>
            <p:cNvSpPr/>
            <p:nvPr/>
          </p:nvSpPr>
          <p:spPr>
            <a:xfrm rot="1262594">
              <a:off x="5863147" y="4816497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72" name="8-конечная звезда 571"/>
            <p:cNvSpPr/>
            <p:nvPr/>
          </p:nvSpPr>
          <p:spPr>
            <a:xfrm rot="1262594">
              <a:off x="5791710" y="4791585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73" name="8-конечная звезда 572"/>
            <p:cNvSpPr/>
            <p:nvPr/>
          </p:nvSpPr>
          <p:spPr>
            <a:xfrm rot="1262594">
              <a:off x="5863147" y="4720146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74" name="8-конечная звезда 573"/>
            <p:cNvSpPr/>
            <p:nvPr/>
          </p:nvSpPr>
          <p:spPr>
            <a:xfrm rot="1262594">
              <a:off x="5459431" y="5316563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75" name="8-конечная звезда 574"/>
            <p:cNvSpPr/>
            <p:nvPr/>
          </p:nvSpPr>
          <p:spPr>
            <a:xfrm rot="1262594">
              <a:off x="6006023" y="5648841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76" name="8-конечная звезда 575"/>
            <p:cNvSpPr/>
            <p:nvPr/>
          </p:nvSpPr>
          <p:spPr>
            <a:xfrm rot="1262594">
              <a:off x="6080094" y="4865654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77" name="8-конечная звезда 576"/>
            <p:cNvSpPr/>
            <p:nvPr/>
          </p:nvSpPr>
          <p:spPr>
            <a:xfrm rot="1262594">
              <a:off x="6140800" y="4997800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78" name="8-конечная звезда 577"/>
            <p:cNvSpPr/>
            <p:nvPr/>
          </p:nvSpPr>
          <p:spPr>
            <a:xfrm rot="1262594">
              <a:off x="6080092" y="5079969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79" name="8-конечная звезда 578"/>
            <p:cNvSpPr/>
            <p:nvPr/>
          </p:nvSpPr>
          <p:spPr>
            <a:xfrm rot="1262594">
              <a:off x="6171262" y="5237777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84" name="8-конечная звезда 583"/>
            <p:cNvSpPr/>
            <p:nvPr/>
          </p:nvSpPr>
          <p:spPr>
            <a:xfrm rot="1262594">
              <a:off x="5766815" y="5403699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85" name="8-конечная звезда 584"/>
            <p:cNvSpPr/>
            <p:nvPr/>
          </p:nvSpPr>
          <p:spPr>
            <a:xfrm rot="1262594">
              <a:off x="5959331" y="5544442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86" name="8-конечная звезда 585"/>
            <p:cNvSpPr/>
            <p:nvPr/>
          </p:nvSpPr>
          <p:spPr>
            <a:xfrm rot="1262594">
              <a:off x="5943696" y="5461650"/>
              <a:ext cx="64801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587" name="Прямая соединительная линия 586"/>
            <p:cNvCxnSpPr>
              <a:stCxn id="586" idx="6"/>
              <a:endCxn id="579" idx="2"/>
            </p:cNvCxnSpPr>
            <p:nvPr/>
          </p:nvCxnSpPr>
          <p:spPr>
            <a:xfrm rot="5076742" flipH="1" flipV="1">
              <a:off x="6010447" y="5268924"/>
              <a:ext cx="155536" cy="21593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8" name="Прямая соединительная линия 587"/>
            <p:cNvCxnSpPr>
              <a:stCxn id="575" idx="4"/>
              <a:endCxn id="585" idx="2"/>
            </p:cNvCxnSpPr>
            <p:nvPr/>
          </p:nvCxnSpPr>
          <p:spPr>
            <a:xfrm rot="10476742">
              <a:off x="5979263" y="5595410"/>
              <a:ext cx="24675" cy="6661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9" name="Прямая соединительная линия 588"/>
            <p:cNvCxnSpPr>
              <a:stCxn id="579" idx="4"/>
              <a:endCxn id="578" idx="1"/>
            </p:cNvCxnSpPr>
            <p:nvPr/>
          </p:nvCxnSpPr>
          <p:spPr>
            <a:xfrm rot="10476742">
              <a:off x="6123955" y="5129044"/>
              <a:ext cx="42745" cy="12881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0" name="Прямая соединительная линия 589"/>
            <p:cNvCxnSpPr>
              <a:stCxn id="576" idx="1"/>
              <a:endCxn id="577" idx="5"/>
            </p:cNvCxnSpPr>
            <p:nvPr/>
          </p:nvCxnSpPr>
          <p:spPr>
            <a:xfrm rot="16200000" flipH="1">
              <a:off x="6097418" y="4937966"/>
              <a:ext cx="83264" cy="4198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1" name="Прямая соединительная линия 590"/>
            <p:cNvCxnSpPr>
              <a:stCxn id="586" idx="3"/>
              <a:endCxn id="584" idx="0"/>
            </p:cNvCxnSpPr>
            <p:nvPr/>
          </p:nvCxnSpPr>
          <p:spPr>
            <a:xfrm rot="5076742" flipH="1">
              <a:off x="5843065" y="5413984"/>
              <a:ext cx="78810" cy="11953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2" name="Прямая соединительная линия 591"/>
            <p:cNvCxnSpPr>
              <a:stCxn id="571" idx="0"/>
              <a:endCxn id="576" idx="4"/>
            </p:cNvCxnSpPr>
            <p:nvPr/>
          </p:nvCxnSpPr>
          <p:spPr>
            <a:xfrm>
              <a:off x="5897947" y="4840960"/>
              <a:ext cx="183948" cy="4199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3" name="Прямая соединительная линия 592"/>
            <p:cNvCxnSpPr>
              <a:stCxn id="571" idx="1"/>
              <a:endCxn id="573" idx="1"/>
            </p:cNvCxnSpPr>
            <p:nvPr/>
          </p:nvCxnSpPr>
          <p:spPr>
            <a:xfrm rot="5400000" flipH="1">
              <a:off x="5840280" y="4802771"/>
              <a:ext cx="96351" cy="158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4" name="Прямая соединительная линия 593"/>
            <p:cNvCxnSpPr>
              <a:stCxn id="631" idx="3"/>
              <a:endCxn id="650" idx="7"/>
            </p:cNvCxnSpPr>
            <p:nvPr/>
          </p:nvCxnSpPr>
          <p:spPr>
            <a:xfrm rot="5400000">
              <a:off x="4647637" y="5439196"/>
              <a:ext cx="41535" cy="25626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5" name="Прямая соединительная линия 594"/>
            <p:cNvCxnSpPr>
              <a:stCxn id="626" idx="4"/>
              <a:endCxn id="571" idx="1"/>
            </p:cNvCxnSpPr>
            <p:nvPr/>
          </p:nvCxnSpPr>
          <p:spPr>
            <a:xfrm rot="10800000">
              <a:off x="5888457" y="4850946"/>
              <a:ext cx="48623" cy="4258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02" name="Прямая соединительная линия 601"/>
            <p:cNvCxnSpPr>
              <a:stCxn id="607" idx="6"/>
              <a:endCxn id="571" idx="1"/>
            </p:cNvCxnSpPr>
            <p:nvPr/>
          </p:nvCxnSpPr>
          <p:spPr>
            <a:xfrm rot="16200000" flipV="1">
              <a:off x="5848002" y="4891401"/>
              <a:ext cx="86009" cy="510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03" name="Прямая соединительная линия 602"/>
            <p:cNvCxnSpPr>
              <a:stCxn id="574" idx="0"/>
              <a:endCxn id="584" idx="4"/>
            </p:cNvCxnSpPr>
            <p:nvPr/>
          </p:nvCxnSpPr>
          <p:spPr>
            <a:xfrm rot="21276742">
              <a:off x="5498898" y="5328732"/>
              <a:ext cx="265049" cy="10477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07" name="8-конечная звезда 606"/>
            <p:cNvSpPr/>
            <p:nvPr/>
          </p:nvSpPr>
          <p:spPr>
            <a:xfrm rot="1262594">
              <a:off x="5864200" y="4935514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26" name="8-конечная звезда 625"/>
            <p:cNvSpPr/>
            <p:nvPr/>
          </p:nvSpPr>
          <p:spPr>
            <a:xfrm rot="1262594">
              <a:off x="5935638" y="4879682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27" name="8-конечная звезда 626"/>
            <p:cNvSpPr/>
            <p:nvPr/>
          </p:nvSpPr>
          <p:spPr>
            <a:xfrm rot="1262594">
              <a:off x="5161892" y="6088085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28" name="8-конечная звезда 627"/>
            <p:cNvSpPr/>
            <p:nvPr/>
          </p:nvSpPr>
          <p:spPr>
            <a:xfrm rot="1262594">
              <a:off x="4804312" y="5883049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29" name="8-конечная звезда 628"/>
            <p:cNvSpPr/>
            <p:nvPr/>
          </p:nvSpPr>
          <p:spPr>
            <a:xfrm rot="1262594">
              <a:off x="4979165" y="5946480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30" name="8-конечная звезда 629"/>
            <p:cNvSpPr/>
            <p:nvPr/>
          </p:nvSpPr>
          <p:spPr>
            <a:xfrm rot="1262594">
              <a:off x="4937084" y="5722911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31" name="8-конечная звезда 630"/>
            <p:cNvSpPr/>
            <p:nvPr/>
          </p:nvSpPr>
          <p:spPr>
            <a:xfrm rot="1262594">
              <a:off x="4794208" y="5508596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32" name="8-конечная звезда 631"/>
            <p:cNvSpPr/>
            <p:nvPr/>
          </p:nvSpPr>
          <p:spPr>
            <a:xfrm rot="1262594">
              <a:off x="5310442" y="5915984"/>
              <a:ext cx="43200" cy="43201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33" name="8-конечная звезда 632"/>
            <p:cNvSpPr/>
            <p:nvPr/>
          </p:nvSpPr>
          <p:spPr>
            <a:xfrm rot="1262594">
              <a:off x="5067848" y="6016278"/>
              <a:ext cx="43200" cy="43201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34" name="8-конечная звезда 633"/>
            <p:cNvSpPr/>
            <p:nvPr/>
          </p:nvSpPr>
          <p:spPr>
            <a:xfrm rot="1262594">
              <a:off x="4864066" y="5721332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638" name="Прямая соединительная линия 637"/>
            <p:cNvCxnSpPr>
              <a:stCxn id="633" idx="5"/>
              <a:endCxn id="629" idx="0"/>
            </p:cNvCxnSpPr>
            <p:nvPr/>
          </p:nvCxnSpPr>
          <p:spPr>
            <a:xfrm rot="15876742" flipV="1">
              <a:off x="5036137" y="5977591"/>
              <a:ext cx="40139" cy="4586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9" name="Прямая соединительная линия 638"/>
            <p:cNvCxnSpPr>
              <a:stCxn id="632" idx="2"/>
              <a:endCxn id="627" idx="7"/>
            </p:cNvCxnSpPr>
            <p:nvPr/>
          </p:nvCxnSpPr>
          <p:spPr>
            <a:xfrm rot="5076742">
              <a:off x="5201071" y="5968776"/>
              <a:ext cx="135650" cy="12387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0" name="Прямая соединительная линия 639"/>
            <p:cNvCxnSpPr>
              <a:stCxn id="633" idx="1"/>
              <a:endCxn id="627" idx="4"/>
            </p:cNvCxnSpPr>
            <p:nvPr/>
          </p:nvCxnSpPr>
          <p:spPr>
            <a:xfrm rot="15876742" flipH="1">
              <a:off x="5103613" y="6051303"/>
              <a:ext cx="54313" cy="6066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1" name="Прямая соединительная линия 640"/>
            <p:cNvCxnSpPr>
              <a:stCxn id="545" idx="3"/>
              <a:endCxn id="630" idx="7"/>
            </p:cNvCxnSpPr>
            <p:nvPr/>
          </p:nvCxnSpPr>
          <p:spPr>
            <a:xfrm rot="5400000">
              <a:off x="5010766" y="5667428"/>
              <a:ext cx="49512" cy="9352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2" name="Прямая соединительная линия 641"/>
            <p:cNvCxnSpPr>
              <a:stCxn id="634" idx="0"/>
              <a:endCxn id="630" idx="4"/>
            </p:cNvCxnSpPr>
            <p:nvPr/>
          </p:nvCxnSpPr>
          <p:spPr>
            <a:xfrm flipV="1">
              <a:off x="4905825" y="5740216"/>
              <a:ext cx="33060" cy="1047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7" name="Прямая соединительная линия 646"/>
            <p:cNvCxnSpPr>
              <a:stCxn id="634" idx="6"/>
              <a:endCxn id="631" idx="1"/>
            </p:cNvCxnSpPr>
            <p:nvPr/>
          </p:nvCxnSpPr>
          <p:spPr>
            <a:xfrm rot="16200000" flipV="1">
              <a:off x="4781546" y="5610896"/>
              <a:ext cx="162503" cy="6125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8" name="Прямая соединительная линия 647"/>
            <p:cNvCxnSpPr>
              <a:stCxn id="634" idx="3"/>
              <a:endCxn id="628" idx="6"/>
            </p:cNvCxnSpPr>
            <p:nvPr/>
          </p:nvCxnSpPr>
          <p:spPr>
            <a:xfrm rot="5076742">
              <a:off x="4788556" y="5799902"/>
              <a:ext cx="130112" cy="3709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9" name="Прямая соединительная линия 648"/>
            <p:cNvCxnSpPr>
              <a:stCxn id="628" idx="0"/>
              <a:endCxn id="629" idx="4"/>
            </p:cNvCxnSpPr>
            <p:nvPr/>
          </p:nvCxnSpPr>
          <p:spPr>
            <a:xfrm rot="21276742">
              <a:off x="4859056" y="5913756"/>
              <a:ext cx="119364" cy="5601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50" name="8-конечная звезда 649"/>
            <p:cNvSpPr/>
            <p:nvPr/>
          </p:nvSpPr>
          <p:spPr>
            <a:xfrm rot="1262594">
              <a:off x="4505825" y="5577403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</p:grpSp>
      <p:grpSp>
        <p:nvGrpSpPr>
          <p:cNvPr id="18" name="Группа 805"/>
          <p:cNvGrpSpPr/>
          <p:nvPr/>
        </p:nvGrpSpPr>
        <p:grpSpPr>
          <a:xfrm>
            <a:off x="3077063" y="5363089"/>
            <a:ext cx="1485393" cy="986974"/>
            <a:chOff x="3077063" y="5363089"/>
            <a:chExt cx="1485393" cy="986974"/>
          </a:xfrm>
        </p:grpSpPr>
        <p:sp>
          <p:nvSpPr>
            <p:cNvPr id="676" name="8-конечная звезда 675"/>
            <p:cNvSpPr/>
            <p:nvPr/>
          </p:nvSpPr>
          <p:spPr>
            <a:xfrm rot="1262594">
              <a:off x="4295722" y="5867366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77" name="8-конечная звезда 676"/>
            <p:cNvSpPr/>
            <p:nvPr/>
          </p:nvSpPr>
          <p:spPr>
            <a:xfrm rot="1262594">
              <a:off x="4365581" y="600866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78" name="8-конечная звезда 677"/>
            <p:cNvSpPr/>
            <p:nvPr/>
          </p:nvSpPr>
          <p:spPr>
            <a:xfrm rot="1262594">
              <a:off x="4079829" y="593887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79" name="8-конечная звезда 678"/>
            <p:cNvSpPr/>
            <p:nvPr/>
          </p:nvSpPr>
          <p:spPr>
            <a:xfrm rot="1262594">
              <a:off x="4294142" y="6151538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80" name="8-конечная звезда 679"/>
            <p:cNvSpPr/>
            <p:nvPr/>
          </p:nvSpPr>
          <p:spPr>
            <a:xfrm rot="1262594">
              <a:off x="4365581" y="629606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81" name="8-конечная звезда 680"/>
            <p:cNvSpPr/>
            <p:nvPr/>
          </p:nvSpPr>
          <p:spPr>
            <a:xfrm rot="1262594">
              <a:off x="4508456" y="6080102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82" name="8-конечная звезда 681"/>
            <p:cNvSpPr/>
            <p:nvPr/>
          </p:nvSpPr>
          <p:spPr>
            <a:xfrm rot="1262594">
              <a:off x="4008390" y="5865786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83" name="8-конечная звезда 682"/>
            <p:cNvSpPr/>
            <p:nvPr/>
          </p:nvSpPr>
          <p:spPr>
            <a:xfrm rot="1262594">
              <a:off x="4438667" y="5795997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84" name="8-конечная звезда 683"/>
            <p:cNvSpPr/>
            <p:nvPr/>
          </p:nvSpPr>
          <p:spPr>
            <a:xfrm rot="1262594">
              <a:off x="4008391" y="5722910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85" name="8-конечная звезда 684"/>
            <p:cNvSpPr/>
            <p:nvPr/>
          </p:nvSpPr>
          <p:spPr>
            <a:xfrm rot="1262594">
              <a:off x="3794076" y="5865786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86" name="8-конечная звезда 685"/>
            <p:cNvSpPr/>
            <p:nvPr/>
          </p:nvSpPr>
          <p:spPr>
            <a:xfrm rot="1262594">
              <a:off x="3867163" y="565147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88" name="8-конечная звезда 687"/>
            <p:cNvSpPr/>
            <p:nvPr/>
          </p:nvSpPr>
          <p:spPr>
            <a:xfrm rot="1262594">
              <a:off x="3865514" y="600866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693" name="Прямая соединительная линия 692"/>
            <p:cNvCxnSpPr>
              <a:stCxn id="684" idx="4"/>
              <a:endCxn id="686" idx="0"/>
            </p:cNvCxnSpPr>
            <p:nvPr/>
          </p:nvCxnSpPr>
          <p:spPr>
            <a:xfrm rot="10800000">
              <a:off x="3919362" y="5688169"/>
              <a:ext cx="90830" cy="5204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94" name="8-конечная звезда 693"/>
            <p:cNvSpPr/>
            <p:nvPr/>
          </p:nvSpPr>
          <p:spPr>
            <a:xfrm rot="1262594">
              <a:off x="3935900" y="5661374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95" name="8-конечная звезда 694"/>
            <p:cNvSpPr/>
            <p:nvPr/>
          </p:nvSpPr>
          <p:spPr>
            <a:xfrm rot="1262594">
              <a:off x="3506746" y="5507017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96" name="8-конечная звезда 695"/>
            <p:cNvSpPr/>
            <p:nvPr/>
          </p:nvSpPr>
          <p:spPr>
            <a:xfrm rot="1262594">
              <a:off x="3505694" y="5363089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97" name="8-конечная звезда 696"/>
            <p:cNvSpPr/>
            <p:nvPr/>
          </p:nvSpPr>
          <p:spPr>
            <a:xfrm rot="1262594">
              <a:off x="3149556" y="5792769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98" name="8-конечная звезда 697"/>
            <p:cNvSpPr/>
            <p:nvPr/>
          </p:nvSpPr>
          <p:spPr>
            <a:xfrm rot="1262594">
              <a:off x="3506745" y="6078521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99" name="8-конечная звезда 698"/>
            <p:cNvSpPr/>
            <p:nvPr/>
          </p:nvSpPr>
          <p:spPr>
            <a:xfrm rot="1262594">
              <a:off x="3505692" y="6220345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00" name="8-конечная звезда 699"/>
            <p:cNvSpPr/>
            <p:nvPr/>
          </p:nvSpPr>
          <p:spPr>
            <a:xfrm rot="1262594">
              <a:off x="3077063" y="6006031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701" name="Прямая соединительная линия 700"/>
            <p:cNvCxnSpPr>
              <a:stCxn id="681" idx="6"/>
              <a:endCxn id="683" idx="0"/>
            </p:cNvCxnSpPr>
            <p:nvPr/>
          </p:nvCxnSpPr>
          <p:spPr>
            <a:xfrm rot="16200000" flipV="1">
              <a:off x="4393404" y="5930155"/>
              <a:ext cx="249211" cy="5428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3" name="Прямая соединительная линия 702"/>
            <p:cNvCxnSpPr>
              <a:stCxn id="683" idx="3"/>
              <a:endCxn id="676" idx="7"/>
            </p:cNvCxnSpPr>
            <p:nvPr/>
          </p:nvCxnSpPr>
          <p:spPr>
            <a:xfrm rot="5400000">
              <a:off x="4373037" y="5818654"/>
              <a:ext cx="52650" cy="8326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4" name="Прямая соединительная линия 703"/>
            <p:cNvCxnSpPr>
              <a:stCxn id="681" idx="4"/>
              <a:endCxn id="677" idx="0"/>
            </p:cNvCxnSpPr>
            <p:nvPr/>
          </p:nvCxnSpPr>
          <p:spPr>
            <a:xfrm rot="10800000">
              <a:off x="4417781" y="6045359"/>
              <a:ext cx="92477" cy="5204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5" name="Прямая соединительная линия 704"/>
            <p:cNvCxnSpPr>
              <a:stCxn id="679" idx="6"/>
              <a:endCxn id="677" idx="2"/>
            </p:cNvCxnSpPr>
            <p:nvPr/>
          </p:nvCxnSpPr>
          <p:spPr>
            <a:xfrm rot="5400000" flipH="1" flipV="1">
              <a:off x="4310623" y="6081077"/>
              <a:ext cx="92477" cy="5204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6" name="Прямая соединительная линия 705"/>
            <p:cNvCxnSpPr>
              <a:stCxn id="680" idx="5"/>
              <a:endCxn id="679" idx="1"/>
            </p:cNvCxnSpPr>
            <p:nvPr/>
          </p:nvCxnSpPr>
          <p:spPr>
            <a:xfrm rot="16200000" flipV="1">
              <a:off x="4309274" y="6226044"/>
              <a:ext cx="95177" cy="4951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7" name="Прямая соединительная линия 706"/>
            <p:cNvCxnSpPr>
              <a:stCxn id="680" idx="7"/>
              <a:endCxn id="681" idx="1"/>
            </p:cNvCxnSpPr>
            <p:nvPr/>
          </p:nvCxnSpPr>
          <p:spPr>
            <a:xfrm rot="5400000" flipH="1" flipV="1">
              <a:off x="4391675" y="6157356"/>
              <a:ext cx="180324" cy="12916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5" name="Прямая соединительная линия 744"/>
            <p:cNvCxnSpPr>
              <a:stCxn id="682" idx="7"/>
              <a:endCxn id="684" idx="1"/>
            </p:cNvCxnSpPr>
            <p:nvPr/>
          </p:nvCxnSpPr>
          <p:spPr>
            <a:xfrm rot="16200000" flipV="1">
              <a:off x="3999590" y="5821349"/>
              <a:ext cx="107239" cy="1371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6" name="Прямая соединительная линия 745"/>
            <p:cNvCxnSpPr>
              <a:stCxn id="685" idx="0"/>
              <a:endCxn id="682" idx="4"/>
            </p:cNvCxnSpPr>
            <p:nvPr/>
          </p:nvCxnSpPr>
          <p:spPr>
            <a:xfrm flipV="1">
              <a:off x="3846275" y="5883091"/>
              <a:ext cx="163916" cy="1939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7" name="Прямая соединительная линия 746"/>
            <p:cNvCxnSpPr>
              <a:stCxn id="678" idx="5"/>
              <a:endCxn id="682" idx="0"/>
            </p:cNvCxnSpPr>
            <p:nvPr/>
          </p:nvCxnSpPr>
          <p:spPr>
            <a:xfrm rot="16200000" flipV="1">
              <a:off x="4058869" y="5904201"/>
              <a:ext cx="38718" cy="3527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8" name="Прямая соединительная линия 747"/>
            <p:cNvCxnSpPr>
              <a:stCxn id="677" idx="5"/>
              <a:endCxn id="676" idx="1"/>
            </p:cNvCxnSpPr>
            <p:nvPr/>
          </p:nvCxnSpPr>
          <p:spPr>
            <a:xfrm rot="16200000" flipV="1">
              <a:off x="4320641" y="5950012"/>
              <a:ext cx="81615" cy="4034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9" name="Прямая соединительная линия 748"/>
            <p:cNvCxnSpPr>
              <a:stCxn id="678" idx="7"/>
              <a:endCxn id="677" idx="4"/>
            </p:cNvCxnSpPr>
            <p:nvPr/>
          </p:nvCxnSpPr>
          <p:spPr>
            <a:xfrm rot="16200000" flipH="1">
              <a:off x="4213913" y="5872500"/>
              <a:ext cx="71058" cy="23587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0" name="Прямая соединительная линия 749"/>
            <p:cNvCxnSpPr>
              <a:stCxn id="688" idx="5"/>
              <a:endCxn id="685" idx="1"/>
            </p:cNvCxnSpPr>
            <p:nvPr/>
          </p:nvCxnSpPr>
          <p:spPr>
            <a:xfrm rot="16200000" flipV="1">
              <a:off x="3810031" y="5939469"/>
              <a:ext cx="93529" cy="4951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1" name="Прямая соединительная линия 750"/>
            <p:cNvCxnSpPr>
              <a:stCxn id="688" idx="0"/>
              <a:endCxn id="678" idx="1"/>
            </p:cNvCxnSpPr>
            <p:nvPr/>
          </p:nvCxnSpPr>
          <p:spPr>
            <a:xfrm flipV="1">
              <a:off x="3917713" y="5990547"/>
              <a:ext cx="200079" cy="5481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2" name="Прямая соединительная линия 751"/>
            <p:cNvCxnSpPr>
              <a:stCxn id="682" idx="4"/>
              <a:endCxn id="686" idx="2"/>
            </p:cNvCxnSpPr>
            <p:nvPr/>
          </p:nvCxnSpPr>
          <p:spPr>
            <a:xfrm rot="10800000">
              <a:off x="3884469" y="5703673"/>
              <a:ext cx="125723" cy="17941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3" name="Прямая соединительная линия 752"/>
            <p:cNvCxnSpPr>
              <a:stCxn id="698" idx="7"/>
              <a:endCxn id="688" idx="3"/>
            </p:cNvCxnSpPr>
            <p:nvPr/>
          </p:nvCxnSpPr>
          <p:spPr>
            <a:xfrm rot="5400000" flipH="1" flipV="1">
              <a:off x="3685600" y="5909111"/>
              <a:ext cx="44724" cy="31975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4" name="Прямая соединительная линия 753"/>
            <p:cNvCxnSpPr>
              <a:stCxn id="697" idx="7"/>
              <a:endCxn id="685" idx="3"/>
            </p:cNvCxnSpPr>
            <p:nvPr/>
          </p:nvCxnSpPr>
          <p:spPr>
            <a:xfrm rot="16200000" flipH="1">
              <a:off x="3444573" y="5551920"/>
              <a:ext cx="98151" cy="60550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0" name="Прямая соединительная линия 759"/>
            <p:cNvCxnSpPr>
              <a:stCxn id="700" idx="6"/>
              <a:endCxn id="697" idx="3"/>
            </p:cNvCxnSpPr>
            <p:nvPr/>
          </p:nvCxnSpPr>
          <p:spPr>
            <a:xfrm rot="5400000" flipH="1" flipV="1">
              <a:off x="3034426" y="5890241"/>
              <a:ext cx="184091" cy="4989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3" name="Прямая соединительная линия 792"/>
            <p:cNvCxnSpPr>
              <a:stCxn id="698" idx="4"/>
              <a:endCxn id="697" idx="1"/>
            </p:cNvCxnSpPr>
            <p:nvPr/>
          </p:nvCxnSpPr>
          <p:spPr>
            <a:xfrm rot="10800000">
              <a:off x="3179928" y="5834109"/>
              <a:ext cx="328259" cy="25825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4" name="Прямая соединительная линия 793"/>
            <p:cNvCxnSpPr>
              <a:stCxn id="699" idx="6"/>
              <a:endCxn id="698" idx="1"/>
            </p:cNvCxnSpPr>
            <p:nvPr/>
          </p:nvCxnSpPr>
          <p:spPr>
            <a:xfrm rot="5400000" flipH="1" flipV="1">
              <a:off x="3482793" y="6167223"/>
              <a:ext cx="101684" cy="696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5" name="Прямая соединительная линия 794"/>
            <p:cNvCxnSpPr>
              <a:stCxn id="695" idx="0"/>
              <a:endCxn id="686" idx="4"/>
            </p:cNvCxnSpPr>
            <p:nvPr/>
          </p:nvCxnSpPr>
          <p:spPr>
            <a:xfrm>
              <a:off x="3548505" y="5536373"/>
              <a:ext cx="320459" cy="13240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6" name="Прямая соединительная линия 795"/>
            <p:cNvCxnSpPr>
              <a:stCxn id="695" idx="5"/>
              <a:endCxn id="696" idx="1"/>
            </p:cNvCxnSpPr>
            <p:nvPr/>
          </p:nvCxnSpPr>
          <p:spPr>
            <a:xfrm rot="5400000" flipH="1" flipV="1">
              <a:off x="3469620" y="5447494"/>
              <a:ext cx="111339" cy="1142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809" name="Овал 808"/>
          <p:cNvSpPr/>
          <p:nvPr/>
        </p:nvSpPr>
        <p:spPr>
          <a:xfrm>
            <a:off x="1285852" y="163710"/>
            <a:ext cx="6572296" cy="6516000"/>
          </a:xfrm>
          <a:prstGeom prst="ellipse">
            <a:avLst/>
          </a:prstGeom>
          <a:noFill/>
          <a:ln w="12700"/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cxnSp>
        <p:nvCxnSpPr>
          <p:cNvPr id="812" name="Прямая соединительная линия 811"/>
          <p:cNvCxnSpPr/>
          <p:nvPr/>
        </p:nvCxnSpPr>
        <p:spPr>
          <a:xfrm rot="5400000">
            <a:off x="3906615" y="6621267"/>
            <a:ext cx="259200" cy="71438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823" name="Прямая соединительная линия 822"/>
          <p:cNvCxnSpPr/>
          <p:nvPr/>
        </p:nvCxnSpPr>
        <p:spPr>
          <a:xfrm rot="16200000" flipH="1">
            <a:off x="5660447" y="6412520"/>
            <a:ext cx="252000" cy="142877"/>
          </a:xfrm>
          <a:prstGeom prst="line">
            <a:avLst/>
          </a:prstGeom>
          <a:scene3d>
            <a:camera prst="orthographicFront">
              <a:rot lat="0" lon="0" rev="10200000"/>
            </a:camera>
            <a:lightRig rig="threePt" dir="t"/>
          </a:scene3d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827" name="TextBox 826"/>
          <p:cNvSpPr txBox="1"/>
          <p:nvPr/>
        </p:nvSpPr>
        <p:spPr>
          <a:xfrm rot="21075957">
            <a:off x="4424797" y="6543091"/>
            <a:ext cx="1058667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1400" dirty="0" smtClean="0">
                <a:latin typeface="Bookman Old Style" pitchFamily="18" charset="0"/>
              </a:rPr>
              <a:t>грудень</a:t>
            </a:r>
            <a:endParaRPr lang="uk-UA" sz="1400" dirty="0">
              <a:latin typeface="Bookman Old Style" pitchFamily="18" charset="0"/>
            </a:endParaRPr>
          </a:p>
        </p:txBody>
      </p:sp>
      <p:sp>
        <p:nvSpPr>
          <p:cNvPr id="828" name="TextBox 827"/>
          <p:cNvSpPr txBox="1"/>
          <p:nvPr/>
        </p:nvSpPr>
        <p:spPr>
          <a:xfrm rot="19276280">
            <a:off x="6073450" y="5869472"/>
            <a:ext cx="1058667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1400" dirty="0" smtClean="0">
                <a:latin typeface="Bookman Old Style" pitchFamily="18" charset="0"/>
              </a:rPr>
              <a:t>листопад</a:t>
            </a:r>
            <a:endParaRPr lang="uk-UA" sz="1400" dirty="0">
              <a:latin typeface="Bookman Old Style" pitchFamily="18" charset="0"/>
            </a:endParaRPr>
          </a:p>
        </p:txBody>
      </p:sp>
      <p:sp>
        <p:nvSpPr>
          <p:cNvPr id="829" name="TextBox 828"/>
          <p:cNvSpPr txBox="1"/>
          <p:nvPr/>
        </p:nvSpPr>
        <p:spPr>
          <a:xfrm rot="17630071">
            <a:off x="7117024" y="4586123"/>
            <a:ext cx="1058667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1400" dirty="0" smtClean="0">
                <a:latin typeface="Bookman Old Style" pitchFamily="18" charset="0"/>
              </a:rPr>
              <a:t>жовтень</a:t>
            </a:r>
            <a:endParaRPr lang="uk-UA" sz="1400" dirty="0">
              <a:latin typeface="Bookman Old Style" pitchFamily="18" charset="0"/>
            </a:endParaRPr>
          </a:p>
        </p:txBody>
      </p:sp>
      <p:sp>
        <p:nvSpPr>
          <p:cNvPr id="830" name="TextBox 829"/>
          <p:cNvSpPr txBox="1"/>
          <p:nvPr/>
        </p:nvSpPr>
        <p:spPr>
          <a:xfrm rot="15714304">
            <a:off x="7341394" y="2882876"/>
            <a:ext cx="1058667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1400" dirty="0" smtClean="0">
                <a:latin typeface="Bookman Old Style" pitchFamily="18" charset="0"/>
              </a:rPr>
              <a:t>вересень</a:t>
            </a:r>
            <a:endParaRPr lang="uk-UA" sz="1400" dirty="0">
              <a:latin typeface="Bookman Old Style" pitchFamily="18" charset="0"/>
            </a:endParaRPr>
          </a:p>
        </p:txBody>
      </p:sp>
      <p:sp>
        <p:nvSpPr>
          <p:cNvPr id="831" name="TextBox 830"/>
          <p:cNvSpPr txBox="1"/>
          <p:nvPr/>
        </p:nvSpPr>
        <p:spPr>
          <a:xfrm rot="3220511">
            <a:off x="6748397" y="1310971"/>
            <a:ext cx="1058667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1400" dirty="0" smtClean="0">
                <a:latin typeface="Bookman Old Style" pitchFamily="18" charset="0"/>
              </a:rPr>
              <a:t>серпень</a:t>
            </a:r>
            <a:endParaRPr lang="uk-UA" sz="1400" dirty="0">
              <a:latin typeface="Bookman Old Style" pitchFamily="18" charset="0"/>
            </a:endParaRPr>
          </a:p>
        </p:txBody>
      </p:sp>
      <p:sp>
        <p:nvSpPr>
          <p:cNvPr id="832" name="TextBox 831"/>
          <p:cNvSpPr txBox="1"/>
          <p:nvPr/>
        </p:nvSpPr>
        <p:spPr>
          <a:xfrm rot="1586521">
            <a:off x="5448208" y="219585"/>
            <a:ext cx="1058667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1400" dirty="0" smtClean="0">
                <a:latin typeface="Bookman Old Style" pitchFamily="18" charset="0"/>
              </a:rPr>
              <a:t>липень</a:t>
            </a:r>
            <a:endParaRPr lang="uk-UA" sz="1400" dirty="0">
              <a:latin typeface="Bookman Old Style" pitchFamily="18" charset="0"/>
            </a:endParaRPr>
          </a:p>
        </p:txBody>
      </p:sp>
      <p:sp>
        <p:nvSpPr>
          <p:cNvPr id="833" name="TextBox 832"/>
          <p:cNvSpPr txBox="1"/>
          <p:nvPr/>
        </p:nvSpPr>
        <p:spPr>
          <a:xfrm rot="21422218">
            <a:off x="3660219" y="-66475"/>
            <a:ext cx="1058667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1400" dirty="0" smtClean="0">
                <a:latin typeface="Bookman Old Style" pitchFamily="18" charset="0"/>
              </a:rPr>
              <a:t>червень</a:t>
            </a:r>
            <a:endParaRPr lang="uk-UA" sz="1400" dirty="0">
              <a:latin typeface="Bookman Old Style" pitchFamily="18" charset="0"/>
            </a:endParaRPr>
          </a:p>
        </p:txBody>
      </p:sp>
      <p:sp>
        <p:nvSpPr>
          <p:cNvPr id="834" name="TextBox 833"/>
          <p:cNvSpPr txBox="1"/>
          <p:nvPr/>
        </p:nvSpPr>
        <p:spPr>
          <a:xfrm rot="19518500">
            <a:off x="2065156" y="559647"/>
            <a:ext cx="1058667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1400" dirty="0" smtClean="0">
                <a:latin typeface="Bookman Old Style" pitchFamily="18" charset="0"/>
              </a:rPr>
              <a:t>травень</a:t>
            </a:r>
            <a:endParaRPr lang="uk-UA" sz="1400" dirty="0">
              <a:latin typeface="Bookman Old Style" pitchFamily="18" charset="0"/>
            </a:endParaRPr>
          </a:p>
        </p:txBody>
      </p:sp>
      <p:sp>
        <p:nvSpPr>
          <p:cNvPr id="835" name="TextBox 834"/>
          <p:cNvSpPr txBox="1"/>
          <p:nvPr/>
        </p:nvSpPr>
        <p:spPr>
          <a:xfrm rot="17687757">
            <a:off x="1006358" y="1809320"/>
            <a:ext cx="1058667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1400" dirty="0" smtClean="0">
                <a:latin typeface="Bookman Old Style" pitchFamily="18" charset="0"/>
              </a:rPr>
              <a:t>квітень</a:t>
            </a:r>
          </a:p>
        </p:txBody>
      </p:sp>
      <p:sp>
        <p:nvSpPr>
          <p:cNvPr id="836" name="TextBox 835"/>
          <p:cNvSpPr txBox="1"/>
          <p:nvPr/>
        </p:nvSpPr>
        <p:spPr>
          <a:xfrm rot="4875169">
            <a:off x="749077" y="3754552"/>
            <a:ext cx="1058667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1400" dirty="0" smtClean="0">
                <a:latin typeface="Bookman Old Style" pitchFamily="18" charset="0"/>
              </a:rPr>
              <a:t>березень</a:t>
            </a:r>
          </a:p>
        </p:txBody>
      </p:sp>
      <p:sp>
        <p:nvSpPr>
          <p:cNvPr id="837" name="TextBox 836"/>
          <p:cNvSpPr txBox="1"/>
          <p:nvPr/>
        </p:nvSpPr>
        <p:spPr>
          <a:xfrm rot="3368098">
            <a:off x="1300985" y="5166505"/>
            <a:ext cx="1058667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1400" dirty="0" smtClean="0">
                <a:latin typeface="Bookman Old Style" pitchFamily="18" charset="0"/>
              </a:rPr>
              <a:t>лютий</a:t>
            </a:r>
          </a:p>
        </p:txBody>
      </p:sp>
      <p:sp>
        <p:nvSpPr>
          <p:cNvPr id="838" name="TextBox 837"/>
          <p:cNvSpPr txBox="1"/>
          <p:nvPr/>
        </p:nvSpPr>
        <p:spPr>
          <a:xfrm rot="1618209">
            <a:off x="2572415" y="6249465"/>
            <a:ext cx="1058667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1400" dirty="0" smtClean="0">
                <a:latin typeface="Bookman Old Style" pitchFamily="18" charset="0"/>
              </a:rPr>
              <a:t>січень</a:t>
            </a:r>
          </a:p>
        </p:txBody>
      </p:sp>
      <p:grpSp>
        <p:nvGrpSpPr>
          <p:cNvPr id="19" name="Группа 864"/>
          <p:cNvGrpSpPr/>
          <p:nvPr/>
        </p:nvGrpSpPr>
        <p:grpSpPr>
          <a:xfrm>
            <a:off x="3673098" y="578603"/>
            <a:ext cx="2665709" cy="6010528"/>
            <a:chOff x="3673098" y="578603"/>
            <a:chExt cx="2665709" cy="6010528"/>
          </a:xfrm>
        </p:grpSpPr>
        <p:sp>
          <p:nvSpPr>
            <p:cNvPr id="866" name="Полилиния 865"/>
            <p:cNvSpPr/>
            <p:nvPr/>
          </p:nvSpPr>
          <p:spPr>
            <a:xfrm>
              <a:off x="4702169" y="5535152"/>
              <a:ext cx="727087" cy="608492"/>
            </a:xfrm>
            <a:custGeom>
              <a:avLst/>
              <a:gdLst>
                <a:gd name="connsiteX0" fmla="*/ 2217 w 727087"/>
                <a:gd name="connsiteY0" fmla="*/ 109728 h 608492"/>
                <a:gd name="connsiteX1" fmla="*/ 8867 w 727087"/>
                <a:gd name="connsiteY1" fmla="*/ 146304 h 608492"/>
                <a:gd name="connsiteX2" fmla="*/ 15517 w 727087"/>
                <a:gd name="connsiteY2" fmla="*/ 152955 h 608492"/>
                <a:gd name="connsiteX3" fmla="*/ 28818 w 727087"/>
                <a:gd name="connsiteY3" fmla="*/ 169580 h 608492"/>
                <a:gd name="connsiteX4" fmla="*/ 48768 w 727087"/>
                <a:gd name="connsiteY4" fmla="*/ 176230 h 608492"/>
                <a:gd name="connsiteX5" fmla="*/ 121920 w 727087"/>
                <a:gd name="connsiteY5" fmla="*/ 172905 h 608492"/>
                <a:gd name="connsiteX6" fmla="*/ 158496 w 727087"/>
                <a:gd name="connsiteY6" fmla="*/ 166255 h 608492"/>
                <a:gd name="connsiteX7" fmla="*/ 181772 w 727087"/>
                <a:gd name="connsiteY7" fmla="*/ 162930 h 608492"/>
                <a:gd name="connsiteX8" fmla="*/ 221673 w 727087"/>
                <a:gd name="connsiteY8" fmla="*/ 152955 h 608492"/>
                <a:gd name="connsiteX9" fmla="*/ 231648 w 727087"/>
                <a:gd name="connsiteY9" fmla="*/ 149629 h 608492"/>
                <a:gd name="connsiteX10" fmla="*/ 318100 w 727087"/>
                <a:gd name="connsiteY10" fmla="*/ 156280 h 608492"/>
                <a:gd name="connsiteX11" fmla="*/ 338051 w 727087"/>
                <a:gd name="connsiteY11" fmla="*/ 162930 h 608492"/>
                <a:gd name="connsiteX12" fmla="*/ 358002 w 727087"/>
                <a:gd name="connsiteY12" fmla="*/ 176230 h 608492"/>
                <a:gd name="connsiteX13" fmla="*/ 361327 w 727087"/>
                <a:gd name="connsiteY13" fmla="*/ 192856 h 608492"/>
                <a:gd name="connsiteX14" fmla="*/ 354676 w 727087"/>
                <a:gd name="connsiteY14" fmla="*/ 229432 h 608492"/>
                <a:gd name="connsiteX15" fmla="*/ 348026 w 727087"/>
                <a:gd name="connsiteY15" fmla="*/ 242732 h 608492"/>
                <a:gd name="connsiteX16" fmla="*/ 341376 w 727087"/>
                <a:gd name="connsiteY16" fmla="*/ 279308 h 608492"/>
                <a:gd name="connsiteX17" fmla="*/ 334726 w 727087"/>
                <a:gd name="connsiteY17" fmla="*/ 395686 h 608492"/>
                <a:gd name="connsiteX18" fmla="*/ 331401 w 727087"/>
                <a:gd name="connsiteY18" fmla="*/ 478813 h 608492"/>
                <a:gd name="connsiteX19" fmla="*/ 341376 w 727087"/>
                <a:gd name="connsiteY19" fmla="*/ 528690 h 608492"/>
                <a:gd name="connsiteX20" fmla="*/ 351351 w 727087"/>
                <a:gd name="connsiteY20" fmla="*/ 535340 h 608492"/>
                <a:gd name="connsiteX21" fmla="*/ 367977 w 727087"/>
                <a:gd name="connsiteY21" fmla="*/ 551965 h 608492"/>
                <a:gd name="connsiteX22" fmla="*/ 384602 w 727087"/>
                <a:gd name="connsiteY22" fmla="*/ 561941 h 608492"/>
                <a:gd name="connsiteX23" fmla="*/ 394578 w 727087"/>
                <a:gd name="connsiteY23" fmla="*/ 571916 h 608492"/>
                <a:gd name="connsiteX24" fmla="*/ 427828 w 727087"/>
                <a:gd name="connsiteY24" fmla="*/ 578566 h 608492"/>
                <a:gd name="connsiteX25" fmla="*/ 447779 w 727087"/>
                <a:gd name="connsiteY25" fmla="*/ 585216 h 608492"/>
                <a:gd name="connsiteX26" fmla="*/ 464404 w 727087"/>
                <a:gd name="connsiteY26" fmla="*/ 595192 h 608492"/>
                <a:gd name="connsiteX27" fmla="*/ 474380 w 727087"/>
                <a:gd name="connsiteY27" fmla="*/ 601842 h 608492"/>
                <a:gd name="connsiteX28" fmla="*/ 494330 w 727087"/>
                <a:gd name="connsiteY28" fmla="*/ 608492 h 608492"/>
                <a:gd name="connsiteX29" fmla="*/ 550857 w 727087"/>
                <a:gd name="connsiteY29" fmla="*/ 605167 h 608492"/>
                <a:gd name="connsiteX30" fmla="*/ 560832 w 727087"/>
                <a:gd name="connsiteY30" fmla="*/ 598517 h 608492"/>
                <a:gd name="connsiteX31" fmla="*/ 580783 w 727087"/>
                <a:gd name="connsiteY31" fmla="*/ 591867 h 608492"/>
                <a:gd name="connsiteX32" fmla="*/ 604058 w 727087"/>
                <a:gd name="connsiteY32" fmla="*/ 585216 h 608492"/>
                <a:gd name="connsiteX33" fmla="*/ 627334 w 727087"/>
                <a:gd name="connsiteY33" fmla="*/ 575241 h 608492"/>
                <a:gd name="connsiteX34" fmla="*/ 637309 w 727087"/>
                <a:gd name="connsiteY34" fmla="*/ 568591 h 608492"/>
                <a:gd name="connsiteX35" fmla="*/ 647284 w 727087"/>
                <a:gd name="connsiteY35" fmla="*/ 565266 h 608492"/>
                <a:gd name="connsiteX36" fmla="*/ 657260 w 727087"/>
                <a:gd name="connsiteY36" fmla="*/ 555291 h 608492"/>
                <a:gd name="connsiteX37" fmla="*/ 680535 w 727087"/>
                <a:gd name="connsiteY37" fmla="*/ 541990 h 608492"/>
                <a:gd name="connsiteX38" fmla="*/ 693836 w 727087"/>
                <a:gd name="connsiteY38" fmla="*/ 525365 h 608492"/>
                <a:gd name="connsiteX39" fmla="*/ 697161 w 727087"/>
                <a:gd name="connsiteY39" fmla="*/ 515389 h 608492"/>
                <a:gd name="connsiteX40" fmla="*/ 707136 w 727087"/>
                <a:gd name="connsiteY40" fmla="*/ 495439 h 608492"/>
                <a:gd name="connsiteX41" fmla="*/ 710461 w 727087"/>
                <a:gd name="connsiteY41" fmla="*/ 422287 h 608492"/>
                <a:gd name="connsiteX42" fmla="*/ 713786 w 727087"/>
                <a:gd name="connsiteY42" fmla="*/ 405661 h 608492"/>
                <a:gd name="connsiteX43" fmla="*/ 717111 w 727087"/>
                <a:gd name="connsiteY43" fmla="*/ 385711 h 608492"/>
                <a:gd name="connsiteX44" fmla="*/ 723762 w 727087"/>
                <a:gd name="connsiteY44" fmla="*/ 339160 h 608492"/>
                <a:gd name="connsiteX45" fmla="*/ 727087 w 727087"/>
                <a:gd name="connsiteY45" fmla="*/ 329184 h 608492"/>
                <a:gd name="connsiteX46" fmla="*/ 723762 w 727087"/>
                <a:gd name="connsiteY46" fmla="*/ 295933 h 608492"/>
                <a:gd name="connsiteX47" fmla="*/ 713786 w 727087"/>
                <a:gd name="connsiteY47" fmla="*/ 262683 h 608492"/>
                <a:gd name="connsiteX48" fmla="*/ 707136 w 727087"/>
                <a:gd name="connsiteY48" fmla="*/ 236082 h 608492"/>
                <a:gd name="connsiteX49" fmla="*/ 700486 w 727087"/>
                <a:gd name="connsiteY49" fmla="*/ 212806 h 608492"/>
                <a:gd name="connsiteX50" fmla="*/ 693836 w 727087"/>
                <a:gd name="connsiteY50" fmla="*/ 202831 h 608492"/>
                <a:gd name="connsiteX51" fmla="*/ 690511 w 727087"/>
                <a:gd name="connsiteY51" fmla="*/ 192856 h 608492"/>
                <a:gd name="connsiteX52" fmla="*/ 673885 w 727087"/>
                <a:gd name="connsiteY52" fmla="*/ 176230 h 608492"/>
                <a:gd name="connsiteX53" fmla="*/ 650610 w 727087"/>
                <a:gd name="connsiteY53" fmla="*/ 152955 h 608492"/>
                <a:gd name="connsiteX54" fmla="*/ 643959 w 727087"/>
                <a:gd name="connsiteY54" fmla="*/ 146304 h 608492"/>
                <a:gd name="connsiteX55" fmla="*/ 624009 w 727087"/>
                <a:gd name="connsiteY55" fmla="*/ 139654 h 608492"/>
                <a:gd name="connsiteX56" fmla="*/ 607383 w 727087"/>
                <a:gd name="connsiteY56" fmla="*/ 126354 h 608492"/>
                <a:gd name="connsiteX57" fmla="*/ 600733 w 727087"/>
                <a:gd name="connsiteY57" fmla="*/ 116379 h 608492"/>
                <a:gd name="connsiteX58" fmla="*/ 584108 w 727087"/>
                <a:gd name="connsiteY58" fmla="*/ 99753 h 608492"/>
                <a:gd name="connsiteX59" fmla="*/ 580783 w 727087"/>
                <a:gd name="connsiteY59" fmla="*/ 89778 h 608492"/>
                <a:gd name="connsiteX60" fmla="*/ 557507 w 727087"/>
                <a:gd name="connsiteY60" fmla="*/ 69827 h 608492"/>
                <a:gd name="connsiteX61" fmla="*/ 554182 w 727087"/>
                <a:gd name="connsiteY61" fmla="*/ 59852 h 608492"/>
                <a:gd name="connsiteX62" fmla="*/ 544207 w 727087"/>
                <a:gd name="connsiteY62" fmla="*/ 53202 h 608492"/>
                <a:gd name="connsiteX63" fmla="*/ 537556 w 727087"/>
                <a:gd name="connsiteY63" fmla="*/ 46552 h 608492"/>
                <a:gd name="connsiteX64" fmla="*/ 530906 w 727087"/>
                <a:gd name="connsiteY64" fmla="*/ 36576 h 608492"/>
                <a:gd name="connsiteX65" fmla="*/ 520931 w 727087"/>
                <a:gd name="connsiteY65" fmla="*/ 33251 h 608492"/>
                <a:gd name="connsiteX66" fmla="*/ 500980 w 727087"/>
                <a:gd name="connsiteY66" fmla="*/ 19951 h 608492"/>
                <a:gd name="connsiteX67" fmla="*/ 491005 w 727087"/>
                <a:gd name="connsiteY67" fmla="*/ 13301 h 608492"/>
                <a:gd name="connsiteX68" fmla="*/ 481030 w 727087"/>
                <a:gd name="connsiteY68" fmla="*/ 9976 h 608492"/>
                <a:gd name="connsiteX69" fmla="*/ 471055 w 727087"/>
                <a:gd name="connsiteY69" fmla="*/ 3325 h 608492"/>
                <a:gd name="connsiteX70" fmla="*/ 454429 w 727087"/>
                <a:gd name="connsiteY70" fmla="*/ 0 h 608492"/>
                <a:gd name="connsiteX71" fmla="*/ 354676 w 727087"/>
                <a:gd name="connsiteY71" fmla="*/ 3325 h 608492"/>
                <a:gd name="connsiteX72" fmla="*/ 348026 w 727087"/>
                <a:gd name="connsiteY72" fmla="*/ 9976 h 608492"/>
                <a:gd name="connsiteX73" fmla="*/ 338051 w 727087"/>
                <a:gd name="connsiteY73" fmla="*/ 16626 h 608492"/>
                <a:gd name="connsiteX74" fmla="*/ 318100 w 727087"/>
                <a:gd name="connsiteY74" fmla="*/ 43227 h 608492"/>
                <a:gd name="connsiteX75" fmla="*/ 308125 w 727087"/>
                <a:gd name="connsiteY75" fmla="*/ 46552 h 608492"/>
                <a:gd name="connsiteX76" fmla="*/ 304800 w 727087"/>
                <a:gd name="connsiteY76" fmla="*/ 56527 h 608492"/>
                <a:gd name="connsiteX77" fmla="*/ 294825 w 727087"/>
                <a:gd name="connsiteY77" fmla="*/ 59852 h 608492"/>
                <a:gd name="connsiteX78" fmla="*/ 274874 w 727087"/>
                <a:gd name="connsiteY78" fmla="*/ 69827 h 608492"/>
                <a:gd name="connsiteX79" fmla="*/ 264899 w 727087"/>
                <a:gd name="connsiteY79" fmla="*/ 76477 h 608492"/>
                <a:gd name="connsiteX80" fmla="*/ 215023 w 727087"/>
                <a:gd name="connsiteY80" fmla="*/ 86453 h 608492"/>
                <a:gd name="connsiteX81" fmla="*/ 38793 w 727087"/>
                <a:gd name="connsiteY81" fmla="*/ 89778 h 608492"/>
                <a:gd name="connsiteX82" fmla="*/ 22167 w 727087"/>
                <a:gd name="connsiteY82" fmla="*/ 99753 h 608492"/>
                <a:gd name="connsiteX83" fmla="*/ 2217 w 727087"/>
                <a:gd name="connsiteY83" fmla="*/ 109728 h 6084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</a:cxnLst>
              <a:rect l="l" t="t" r="r" b="b"/>
              <a:pathLst>
                <a:path w="727087" h="608492">
                  <a:moveTo>
                    <a:pt x="2217" y="109728"/>
                  </a:moveTo>
                  <a:cubicBezTo>
                    <a:pt x="0" y="117486"/>
                    <a:pt x="4011" y="138210"/>
                    <a:pt x="8867" y="146304"/>
                  </a:cubicBezTo>
                  <a:cubicBezTo>
                    <a:pt x="10480" y="148992"/>
                    <a:pt x="13300" y="150738"/>
                    <a:pt x="15517" y="152955"/>
                  </a:cubicBezTo>
                  <a:cubicBezTo>
                    <a:pt x="19123" y="163773"/>
                    <a:pt x="17046" y="164348"/>
                    <a:pt x="28818" y="169580"/>
                  </a:cubicBezTo>
                  <a:cubicBezTo>
                    <a:pt x="35224" y="172427"/>
                    <a:pt x="48768" y="176230"/>
                    <a:pt x="48768" y="176230"/>
                  </a:cubicBezTo>
                  <a:cubicBezTo>
                    <a:pt x="73152" y="175122"/>
                    <a:pt x="97569" y="174584"/>
                    <a:pt x="121920" y="172905"/>
                  </a:cubicBezTo>
                  <a:cubicBezTo>
                    <a:pt x="153180" y="170749"/>
                    <a:pt x="135575" y="170422"/>
                    <a:pt x="158496" y="166255"/>
                  </a:cubicBezTo>
                  <a:cubicBezTo>
                    <a:pt x="166207" y="164853"/>
                    <a:pt x="174026" y="164122"/>
                    <a:pt x="181772" y="162930"/>
                  </a:cubicBezTo>
                  <a:cubicBezTo>
                    <a:pt x="206712" y="159093"/>
                    <a:pt x="197327" y="161071"/>
                    <a:pt x="221673" y="152955"/>
                  </a:cubicBezTo>
                  <a:lnTo>
                    <a:pt x="231648" y="149629"/>
                  </a:lnTo>
                  <a:cubicBezTo>
                    <a:pt x="270569" y="151399"/>
                    <a:pt x="288383" y="147365"/>
                    <a:pt x="318100" y="156280"/>
                  </a:cubicBezTo>
                  <a:cubicBezTo>
                    <a:pt x="324814" y="158294"/>
                    <a:pt x="332218" y="159042"/>
                    <a:pt x="338051" y="162930"/>
                  </a:cubicBezTo>
                  <a:lnTo>
                    <a:pt x="358002" y="176230"/>
                  </a:lnTo>
                  <a:cubicBezTo>
                    <a:pt x="359110" y="181772"/>
                    <a:pt x="361327" y="187204"/>
                    <a:pt x="361327" y="192856"/>
                  </a:cubicBezTo>
                  <a:cubicBezTo>
                    <a:pt x="361327" y="194535"/>
                    <a:pt x="355758" y="226186"/>
                    <a:pt x="354676" y="229432"/>
                  </a:cubicBezTo>
                  <a:cubicBezTo>
                    <a:pt x="353108" y="234134"/>
                    <a:pt x="349766" y="238091"/>
                    <a:pt x="348026" y="242732"/>
                  </a:cubicBezTo>
                  <a:cubicBezTo>
                    <a:pt x="344724" y="251537"/>
                    <a:pt x="342047" y="272258"/>
                    <a:pt x="341376" y="279308"/>
                  </a:cubicBezTo>
                  <a:cubicBezTo>
                    <a:pt x="338221" y="312438"/>
                    <a:pt x="336050" y="365238"/>
                    <a:pt x="334726" y="395686"/>
                  </a:cubicBezTo>
                  <a:cubicBezTo>
                    <a:pt x="333521" y="423391"/>
                    <a:pt x="332509" y="451104"/>
                    <a:pt x="331401" y="478813"/>
                  </a:cubicBezTo>
                  <a:cubicBezTo>
                    <a:pt x="331562" y="480259"/>
                    <a:pt x="334303" y="523975"/>
                    <a:pt x="341376" y="528690"/>
                  </a:cubicBezTo>
                  <a:lnTo>
                    <a:pt x="351351" y="535340"/>
                  </a:lnTo>
                  <a:cubicBezTo>
                    <a:pt x="362755" y="552443"/>
                    <a:pt x="352141" y="539295"/>
                    <a:pt x="367977" y="551965"/>
                  </a:cubicBezTo>
                  <a:cubicBezTo>
                    <a:pt x="381018" y="562399"/>
                    <a:pt x="367278" y="556166"/>
                    <a:pt x="384602" y="561941"/>
                  </a:cubicBezTo>
                  <a:cubicBezTo>
                    <a:pt x="387927" y="565266"/>
                    <a:pt x="390665" y="569308"/>
                    <a:pt x="394578" y="571916"/>
                  </a:cubicBezTo>
                  <a:cubicBezTo>
                    <a:pt x="400909" y="576137"/>
                    <a:pt x="425856" y="578284"/>
                    <a:pt x="427828" y="578566"/>
                  </a:cubicBezTo>
                  <a:cubicBezTo>
                    <a:pt x="434478" y="580783"/>
                    <a:pt x="442823" y="580259"/>
                    <a:pt x="447779" y="585216"/>
                  </a:cubicBezTo>
                  <a:cubicBezTo>
                    <a:pt x="460766" y="598205"/>
                    <a:pt x="447141" y="586561"/>
                    <a:pt x="464404" y="595192"/>
                  </a:cubicBezTo>
                  <a:cubicBezTo>
                    <a:pt x="467979" y="596979"/>
                    <a:pt x="470728" y="600219"/>
                    <a:pt x="474380" y="601842"/>
                  </a:cubicBezTo>
                  <a:cubicBezTo>
                    <a:pt x="480786" y="604689"/>
                    <a:pt x="494330" y="608492"/>
                    <a:pt x="494330" y="608492"/>
                  </a:cubicBezTo>
                  <a:cubicBezTo>
                    <a:pt x="513172" y="607384"/>
                    <a:pt x="532191" y="607967"/>
                    <a:pt x="550857" y="605167"/>
                  </a:cubicBezTo>
                  <a:cubicBezTo>
                    <a:pt x="554809" y="604574"/>
                    <a:pt x="557180" y="600140"/>
                    <a:pt x="560832" y="598517"/>
                  </a:cubicBezTo>
                  <a:cubicBezTo>
                    <a:pt x="567238" y="595670"/>
                    <a:pt x="573982" y="593568"/>
                    <a:pt x="580783" y="591867"/>
                  </a:cubicBezTo>
                  <a:cubicBezTo>
                    <a:pt x="585041" y="590802"/>
                    <a:pt x="599290" y="587600"/>
                    <a:pt x="604058" y="585216"/>
                  </a:cubicBezTo>
                  <a:cubicBezTo>
                    <a:pt x="627021" y="573735"/>
                    <a:pt x="599655" y="582161"/>
                    <a:pt x="627334" y="575241"/>
                  </a:cubicBezTo>
                  <a:cubicBezTo>
                    <a:pt x="630659" y="573024"/>
                    <a:pt x="633735" y="570378"/>
                    <a:pt x="637309" y="568591"/>
                  </a:cubicBezTo>
                  <a:cubicBezTo>
                    <a:pt x="640444" y="567024"/>
                    <a:pt x="644368" y="567210"/>
                    <a:pt x="647284" y="565266"/>
                  </a:cubicBezTo>
                  <a:cubicBezTo>
                    <a:pt x="651197" y="562658"/>
                    <a:pt x="653647" y="558301"/>
                    <a:pt x="657260" y="555291"/>
                  </a:cubicBezTo>
                  <a:cubicBezTo>
                    <a:pt x="670870" y="543949"/>
                    <a:pt x="664267" y="552835"/>
                    <a:pt x="680535" y="541990"/>
                  </a:cubicBezTo>
                  <a:cubicBezTo>
                    <a:pt x="686223" y="538198"/>
                    <a:pt x="690277" y="530703"/>
                    <a:pt x="693836" y="525365"/>
                  </a:cubicBezTo>
                  <a:cubicBezTo>
                    <a:pt x="694944" y="522040"/>
                    <a:pt x="695594" y="518524"/>
                    <a:pt x="697161" y="515389"/>
                  </a:cubicBezTo>
                  <a:cubicBezTo>
                    <a:pt x="710054" y="489603"/>
                    <a:pt x="698777" y="520515"/>
                    <a:pt x="707136" y="495439"/>
                  </a:cubicBezTo>
                  <a:cubicBezTo>
                    <a:pt x="708244" y="471055"/>
                    <a:pt x="708658" y="446629"/>
                    <a:pt x="710461" y="422287"/>
                  </a:cubicBezTo>
                  <a:cubicBezTo>
                    <a:pt x="710878" y="416651"/>
                    <a:pt x="712775" y="411222"/>
                    <a:pt x="713786" y="405661"/>
                  </a:cubicBezTo>
                  <a:cubicBezTo>
                    <a:pt x="714992" y="399028"/>
                    <a:pt x="716158" y="392385"/>
                    <a:pt x="717111" y="385711"/>
                  </a:cubicBezTo>
                  <a:cubicBezTo>
                    <a:pt x="719127" y="371599"/>
                    <a:pt x="720585" y="353455"/>
                    <a:pt x="723762" y="339160"/>
                  </a:cubicBezTo>
                  <a:cubicBezTo>
                    <a:pt x="724522" y="335738"/>
                    <a:pt x="725979" y="332509"/>
                    <a:pt x="727087" y="329184"/>
                  </a:cubicBezTo>
                  <a:cubicBezTo>
                    <a:pt x="725979" y="318100"/>
                    <a:pt x="725337" y="306960"/>
                    <a:pt x="723762" y="295933"/>
                  </a:cubicBezTo>
                  <a:cubicBezTo>
                    <a:pt x="720999" y="276596"/>
                    <a:pt x="718409" y="285798"/>
                    <a:pt x="713786" y="262683"/>
                  </a:cubicBezTo>
                  <a:cubicBezTo>
                    <a:pt x="707025" y="228877"/>
                    <a:pt x="713953" y="259941"/>
                    <a:pt x="707136" y="236082"/>
                  </a:cubicBezTo>
                  <a:cubicBezTo>
                    <a:pt x="705715" y="231109"/>
                    <a:pt x="703144" y="218122"/>
                    <a:pt x="700486" y="212806"/>
                  </a:cubicBezTo>
                  <a:cubicBezTo>
                    <a:pt x="698699" y="209232"/>
                    <a:pt x="695623" y="206405"/>
                    <a:pt x="693836" y="202831"/>
                  </a:cubicBezTo>
                  <a:cubicBezTo>
                    <a:pt x="692269" y="199696"/>
                    <a:pt x="692614" y="195660"/>
                    <a:pt x="690511" y="192856"/>
                  </a:cubicBezTo>
                  <a:cubicBezTo>
                    <a:pt x="685808" y="186586"/>
                    <a:pt x="678233" y="182751"/>
                    <a:pt x="673885" y="176230"/>
                  </a:cubicBezTo>
                  <a:cubicBezTo>
                    <a:pt x="658641" y="153364"/>
                    <a:pt x="668167" y="158807"/>
                    <a:pt x="650610" y="152955"/>
                  </a:cubicBezTo>
                  <a:cubicBezTo>
                    <a:pt x="648393" y="150738"/>
                    <a:pt x="646763" y="147706"/>
                    <a:pt x="643959" y="146304"/>
                  </a:cubicBezTo>
                  <a:cubicBezTo>
                    <a:pt x="637689" y="143169"/>
                    <a:pt x="624009" y="139654"/>
                    <a:pt x="624009" y="139654"/>
                  </a:cubicBezTo>
                  <a:cubicBezTo>
                    <a:pt x="604952" y="111069"/>
                    <a:pt x="630327" y="144708"/>
                    <a:pt x="607383" y="126354"/>
                  </a:cubicBezTo>
                  <a:cubicBezTo>
                    <a:pt x="604262" y="123858"/>
                    <a:pt x="603364" y="119386"/>
                    <a:pt x="600733" y="116379"/>
                  </a:cubicBezTo>
                  <a:cubicBezTo>
                    <a:pt x="595572" y="110481"/>
                    <a:pt x="584108" y="99753"/>
                    <a:pt x="584108" y="99753"/>
                  </a:cubicBezTo>
                  <a:cubicBezTo>
                    <a:pt x="583000" y="96428"/>
                    <a:pt x="582820" y="92630"/>
                    <a:pt x="580783" y="89778"/>
                  </a:cubicBezTo>
                  <a:cubicBezTo>
                    <a:pt x="573452" y="79515"/>
                    <a:pt x="567093" y="76218"/>
                    <a:pt x="557507" y="69827"/>
                  </a:cubicBezTo>
                  <a:cubicBezTo>
                    <a:pt x="556399" y="66502"/>
                    <a:pt x="556371" y="62589"/>
                    <a:pt x="554182" y="59852"/>
                  </a:cubicBezTo>
                  <a:cubicBezTo>
                    <a:pt x="551686" y="56732"/>
                    <a:pt x="547328" y="55698"/>
                    <a:pt x="544207" y="53202"/>
                  </a:cubicBezTo>
                  <a:cubicBezTo>
                    <a:pt x="541759" y="51244"/>
                    <a:pt x="539514" y="49000"/>
                    <a:pt x="537556" y="46552"/>
                  </a:cubicBezTo>
                  <a:cubicBezTo>
                    <a:pt x="535059" y="43431"/>
                    <a:pt x="534027" y="39073"/>
                    <a:pt x="530906" y="36576"/>
                  </a:cubicBezTo>
                  <a:cubicBezTo>
                    <a:pt x="528169" y="34386"/>
                    <a:pt x="523995" y="34953"/>
                    <a:pt x="520931" y="33251"/>
                  </a:cubicBezTo>
                  <a:cubicBezTo>
                    <a:pt x="513944" y="29370"/>
                    <a:pt x="507630" y="24384"/>
                    <a:pt x="500980" y="19951"/>
                  </a:cubicBezTo>
                  <a:cubicBezTo>
                    <a:pt x="497655" y="17734"/>
                    <a:pt x="494796" y="14565"/>
                    <a:pt x="491005" y="13301"/>
                  </a:cubicBezTo>
                  <a:lnTo>
                    <a:pt x="481030" y="9976"/>
                  </a:lnTo>
                  <a:cubicBezTo>
                    <a:pt x="477705" y="7759"/>
                    <a:pt x="474797" y="4728"/>
                    <a:pt x="471055" y="3325"/>
                  </a:cubicBezTo>
                  <a:cubicBezTo>
                    <a:pt x="465763" y="1340"/>
                    <a:pt x="460081" y="0"/>
                    <a:pt x="454429" y="0"/>
                  </a:cubicBezTo>
                  <a:cubicBezTo>
                    <a:pt x="421160" y="0"/>
                    <a:pt x="387927" y="2217"/>
                    <a:pt x="354676" y="3325"/>
                  </a:cubicBezTo>
                  <a:cubicBezTo>
                    <a:pt x="352459" y="5542"/>
                    <a:pt x="350474" y="8017"/>
                    <a:pt x="348026" y="9976"/>
                  </a:cubicBezTo>
                  <a:cubicBezTo>
                    <a:pt x="344906" y="12472"/>
                    <a:pt x="340682" y="13619"/>
                    <a:pt x="338051" y="16626"/>
                  </a:cubicBezTo>
                  <a:cubicBezTo>
                    <a:pt x="336225" y="18713"/>
                    <a:pt x="325219" y="38955"/>
                    <a:pt x="318100" y="43227"/>
                  </a:cubicBezTo>
                  <a:cubicBezTo>
                    <a:pt x="315095" y="45030"/>
                    <a:pt x="311450" y="45444"/>
                    <a:pt x="308125" y="46552"/>
                  </a:cubicBezTo>
                  <a:cubicBezTo>
                    <a:pt x="307017" y="49877"/>
                    <a:pt x="307278" y="54049"/>
                    <a:pt x="304800" y="56527"/>
                  </a:cubicBezTo>
                  <a:cubicBezTo>
                    <a:pt x="302322" y="59005"/>
                    <a:pt x="297960" y="58285"/>
                    <a:pt x="294825" y="59852"/>
                  </a:cubicBezTo>
                  <a:cubicBezTo>
                    <a:pt x="269045" y="72742"/>
                    <a:pt x="299946" y="61470"/>
                    <a:pt x="274874" y="69827"/>
                  </a:cubicBezTo>
                  <a:cubicBezTo>
                    <a:pt x="271549" y="72044"/>
                    <a:pt x="268655" y="75111"/>
                    <a:pt x="264899" y="76477"/>
                  </a:cubicBezTo>
                  <a:cubicBezTo>
                    <a:pt x="254960" y="80091"/>
                    <a:pt x="226540" y="86069"/>
                    <a:pt x="215023" y="86453"/>
                  </a:cubicBezTo>
                  <a:cubicBezTo>
                    <a:pt x="156302" y="88410"/>
                    <a:pt x="97536" y="88670"/>
                    <a:pt x="38793" y="89778"/>
                  </a:cubicBezTo>
                  <a:cubicBezTo>
                    <a:pt x="21471" y="95552"/>
                    <a:pt x="35208" y="89321"/>
                    <a:pt x="22167" y="99753"/>
                  </a:cubicBezTo>
                  <a:cubicBezTo>
                    <a:pt x="8793" y="110452"/>
                    <a:pt x="4434" y="101970"/>
                    <a:pt x="2217" y="109728"/>
                  </a:cubicBezTo>
                  <a:close/>
                </a:path>
              </a:pathLst>
            </a:custGeom>
            <a:solidFill>
              <a:srgbClr val="FFFF00">
                <a:alpha val="15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67" name="Полилиния 866"/>
            <p:cNvSpPr/>
            <p:nvPr/>
          </p:nvSpPr>
          <p:spPr>
            <a:xfrm>
              <a:off x="3757771" y="4531861"/>
              <a:ext cx="2347096" cy="2057270"/>
            </a:xfrm>
            <a:custGeom>
              <a:avLst/>
              <a:gdLst>
                <a:gd name="connsiteX0" fmla="*/ 761028 w 2347096"/>
                <a:gd name="connsiteY0" fmla="*/ 2035194 h 2057270"/>
                <a:gd name="connsiteX1" fmla="*/ 927282 w 2347096"/>
                <a:gd name="connsiteY1" fmla="*/ 2038519 h 2057270"/>
                <a:gd name="connsiteX2" fmla="*/ 947233 w 2347096"/>
                <a:gd name="connsiteY2" fmla="*/ 2035194 h 2057270"/>
                <a:gd name="connsiteX3" fmla="*/ 963858 w 2347096"/>
                <a:gd name="connsiteY3" fmla="*/ 2031868 h 2057270"/>
                <a:gd name="connsiteX4" fmla="*/ 1060286 w 2347096"/>
                <a:gd name="connsiteY4" fmla="*/ 2028543 h 2057270"/>
                <a:gd name="connsiteX5" fmla="*/ 1113487 w 2347096"/>
                <a:gd name="connsiteY5" fmla="*/ 2018568 h 2057270"/>
                <a:gd name="connsiteX6" fmla="*/ 1130113 w 2347096"/>
                <a:gd name="connsiteY6" fmla="*/ 2015243 h 2057270"/>
                <a:gd name="connsiteX7" fmla="*/ 1183314 w 2347096"/>
                <a:gd name="connsiteY7" fmla="*/ 2011918 h 2057270"/>
                <a:gd name="connsiteX8" fmla="*/ 1249816 w 2347096"/>
                <a:gd name="connsiteY8" fmla="*/ 2005268 h 2057270"/>
                <a:gd name="connsiteX9" fmla="*/ 1269766 w 2347096"/>
                <a:gd name="connsiteY9" fmla="*/ 2001943 h 2057270"/>
                <a:gd name="connsiteX10" fmla="*/ 1279742 w 2347096"/>
                <a:gd name="connsiteY10" fmla="*/ 1998618 h 2057270"/>
                <a:gd name="connsiteX11" fmla="*/ 1336268 w 2347096"/>
                <a:gd name="connsiteY11" fmla="*/ 1995292 h 2057270"/>
                <a:gd name="connsiteX12" fmla="*/ 1369519 w 2347096"/>
                <a:gd name="connsiteY12" fmla="*/ 1988642 h 2057270"/>
                <a:gd name="connsiteX13" fmla="*/ 1389470 w 2347096"/>
                <a:gd name="connsiteY13" fmla="*/ 1985317 h 2057270"/>
                <a:gd name="connsiteX14" fmla="*/ 1422721 w 2347096"/>
                <a:gd name="connsiteY14" fmla="*/ 1981992 h 2057270"/>
                <a:gd name="connsiteX15" fmla="*/ 1449321 w 2347096"/>
                <a:gd name="connsiteY15" fmla="*/ 1978667 h 2057270"/>
                <a:gd name="connsiteX16" fmla="*/ 1482572 w 2347096"/>
                <a:gd name="connsiteY16" fmla="*/ 1968692 h 2057270"/>
                <a:gd name="connsiteX17" fmla="*/ 1505848 w 2347096"/>
                <a:gd name="connsiteY17" fmla="*/ 1965367 h 2057270"/>
                <a:gd name="connsiteX18" fmla="*/ 1519148 w 2347096"/>
                <a:gd name="connsiteY18" fmla="*/ 1962042 h 2057270"/>
                <a:gd name="connsiteX19" fmla="*/ 1559049 w 2347096"/>
                <a:gd name="connsiteY19" fmla="*/ 1955391 h 2057270"/>
                <a:gd name="connsiteX20" fmla="*/ 1572350 w 2347096"/>
                <a:gd name="connsiteY20" fmla="*/ 1952066 h 2057270"/>
                <a:gd name="connsiteX21" fmla="*/ 1592300 w 2347096"/>
                <a:gd name="connsiteY21" fmla="*/ 1945416 h 2057270"/>
                <a:gd name="connsiteX22" fmla="*/ 1622226 w 2347096"/>
                <a:gd name="connsiteY22" fmla="*/ 1938766 h 2057270"/>
                <a:gd name="connsiteX23" fmla="*/ 1648827 w 2347096"/>
                <a:gd name="connsiteY23" fmla="*/ 1932116 h 2057270"/>
                <a:gd name="connsiteX24" fmla="*/ 1658802 w 2347096"/>
                <a:gd name="connsiteY24" fmla="*/ 1925466 h 2057270"/>
                <a:gd name="connsiteX25" fmla="*/ 1698703 w 2347096"/>
                <a:gd name="connsiteY25" fmla="*/ 1918815 h 2057270"/>
                <a:gd name="connsiteX26" fmla="*/ 1725304 w 2347096"/>
                <a:gd name="connsiteY26" fmla="*/ 1912165 h 2057270"/>
                <a:gd name="connsiteX27" fmla="*/ 1735279 w 2347096"/>
                <a:gd name="connsiteY27" fmla="*/ 1908840 h 2057270"/>
                <a:gd name="connsiteX28" fmla="*/ 1745254 w 2347096"/>
                <a:gd name="connsiteY28" fmla="*/ 1902190 h 2057270"/>
                <a:gd name="connsiteX29" fmla="*/ 1758555 w 2347096"/>
                <a:gd name="connsiteY29" fmla="*/ 1898865 h 2057270"/>
                <a:gd name="connsiteX30" fmla="*/ 1788481 w 2347096"/>
                <a:gd name="connsiteY30" fmla="*/ 1888890 h 2057270"/>
                <a:gd name="connsiteX31" fmla="*/ 1798456 w 2347096"/>
                <a:gd name="connsiteY31" fmla="*/ 1885564 h 2057270"/>
                <a:gd name="connsiteX32" fmla="*/ 1821732 w 2347096"/>
                <a:gd name="connsiteY32" fmla="*/ 1875589 h 2057270"/>
                <a:gd name="connsiteX33" fmla="*/ 1854982 w 2347096"/>
                <a:gd name="connsiteY33" fmla="*/ 1868939 h 2057270"/>
                <a:gd name="connsiteX34" fmla="*/ 1881583 w 2347096"/>
                <a:gd name="connsiteY34" fmla="*/ 1862289 h 2057270"/>
                <a:gd name="connsiteX35" fmla="*/ 1901534 w 2347096"/>
                <a:gd name="connsiteY35" fmla="*/ 1855639 h 2057270"/>
                <a:gd name="connsiteX36" fmla="*/ 1911509 w 2347096"/>
                <a:gd name="connsiteY36" fmla="*/ 1852314 h 2057270"/>
                <a:gd name="connsiteX37" fmla="*/ 1938110 w 2347096"/>
                <a:gd name="connsiteY37" fmla="*/ 1845663 h 2057270"/>
                <a:gd name="connsiteX38" fmla="*/ 1958060 w 2347096"/>
                <a:gd name="connsiteY38" fmla="*/ 1839013 h 2057270"/>
                <a:gd name="connsiteX39" fmla="*/ 1971361 w 2347096"/>
                <a:gd name="connsiteY39" fmla="*/ 1835688 h 2057270"/>
                <a:gd name="connsiteX40" fmla="*/ 1991311 w 2347096"/>
                <a:gd name="connsiteY40" fmla="*/ 1829038 h 2057270"/>
                <a:gd name="connsiteX41" fmla="*/ 2001286 w 2347096"/>
                <a:gd name="connsiteY41" fmla="*/ 1825713 h 2057270"/>
                <a:gd name="connsiteX42" fmla="*/ 2017912 w 2347096"/>
                <a:gd name="connsiteY42" fmla="*/ 1815738 h 2057270"/>
                <a:gd name="connsiteX43" fmla="*/ 2034537 w 2347096"/>
                <a:gd name="connsiteY43" fmla="*/ 1809087 h 2057270"/>
                <a:gd name="connsiteX44" fmla="*/ 2047838 w 2347096"/>
                <a:gd name="connsiteY44" fmla="*/ 1805762 h 2057270"/>
                <a:gd name="connsiteX45" fmla="*/ 2067788 w 2347096"/>
                <a:gd name="connsiteY45" fmla="*/ 1799112 h 2057270"/>
                <a:gd name="connsiteX46" fmla="*/ 2077764 w 2347096"/>
                <a:gd name="connsiteY46" fmla="*/ 1795787 h 2057270"/>
                <a:gd name="connsiteX47" fmla="*/ 2087739 w 2347096"/>
                <a:gd name="connsiteY47" fmla="*/ 1792462 h 2057270"/>
                <a:gd name="connsiteX48" fmla="*/ 2091064 w 2347096"/>
                <a:gd name="connsiteY48" fmla="*/ 1782487 h 2057270"/>
                <a:gd name="connsiteX49" fmla="*/ 2111014 w 2347096"/>
                <a:gd name="connsiteY49" fmla="*/ 1775836 h 2057270"/>
                <a:gd name="connsiteX50" fmla="*/ 2117665 w 2347096"/>
                <a:gd name="connsiteY50" fmla="*/ 1769186 h 2057270"/>
                <a:gd name="connsiteX51" fmla="*/ 2180841 w 2347096"/>
                <a:gd name="connsiteY51" fmla="*/ 1735935 h 2057270"/>
                <a:gd name="connsiteX52" fmla="*/ 2207442 w 2347096"/>
                <a:gd name="connsiteY52" fmla="*/ 1722635 h 2057270"/>
                <a:gd name="connsiteX53" fmla="*/ 2227393 w 2347096"/>
                <a:gd name="connsiteY53" fmla="*/ 1709335 h 2057270"/>
                <a:gd name="connsiteX54" fmla="*/ 2263969 w 2347096"/>
                <a:gd name="connsiteY54" fmla="*/ 1699359 h 2057270"/>
                <a:gd name="connsiteX55" fmla="*/ 2293894 w 2347096"/>
                <a:gd name="connsiteY55" fmla="*/ 1686059 h 2057270"/>
                <a:gd name="connsiteX56" fmla="*/ 2303870 w 2347096"/>
                <a:gd name="connsiteY56" fmla="*/ 1682734 h 2057270"/>
                <a:gd name="connsiteX57" fmla="*/ 2323820 w 2347096"/>
                <a:gd name="connsiteY57" fmla="*/ 1669434 h 2057270"/>
                <a:gd name="connsiteX58" fmla="*/ 2347096 w 2347096"/>
                <a:gd name="connsiteY58" fmla="*/ 1652808 h 2057270"/>
                <a:gd name="connsiteX59" fmla="*/ 2343771 w 2347096"/>
                <a:gd name="connsiteY59" fmla="*/ 1642833 h 2057270"/>
                <a:gd name="connsiteX60" fmla="*/ 2333796 w 2347096"/>
                <a:gd name="connsiteY60" fmla="*/ 1636183 h 2057270"/>
                <a:gd name="connsiteX61" fmla="*/ 2297220 w 2347096"/>
                <a:gd name="connsiteY61" fmla="*/ 1626207 h 2057270"/>
                <a:gd name="connsiteX62" fmla="*/ 2287244 w 2347096"/>
                <a:gd name="connsiteY62" fmla="*/ 1622882 h 2057270"/>
                <a:gd name="connsiteX63" fmla="*/ 2277269 w 2347096"/>
                <a:gd name="connsiteY63" fmla="*/ 1616232 h 2057270"/>
                <a:gd name="connsiteX64" fmla="*/ 2257318 w 2347096"/>
                <a:gd name="connsiteY64" fmla="*/ 1589631 h 2057270"/>
                <a:gd name="connsiteX65" fmla="*/ 2244018 w 2347096"/>
                <a:gd name="connsiteY65" fmla="*/ 1582981 h 2057270"/>
                <a:gd name="connsiteX66" fmla="*/ 2237368 w 2347096"/>
                <a:gd name="connsiteY66" fmla="*/ 1573006 h 2057270"/>
                <a:gd name="connsiteX67" fmla="*/ 2224068 w 2347096"/>
                <a:gd name="connsiteY67" fmla="*/ 1569681 h 2057270"/>
                <a:gd name="connsiteX68" fmla="*/ 2210767 w 2347096"/>
                <a:gd name="connsiteY68" fmla="*/ 1563031 h 2057270"/>
                <a:gd name="connsiteX69" fmla="*/ 2200792 w 2347096"/>
                <a:gd name="connsiteY69" fmla="*/ 1559706 h 2057270"/>
                <a:gd name="connsiteX70" fmla="*/ 2174191 w 2347096"/>
                <a:gd name="connsiteY70" fmla="*/ 1549730 h 2057270"/>
                <a:gd name="connsiteX71" fmla="*/ 2164216 w 2347096"/>
                <a:gd name="connsiteY71" fmla="*/ 1543080 h 2057270"/>
                <a:gd name="connsiteX72" fmla="*/ 2130965 w 2347096"/>
                <a:gd name="connsiteY72" fmla="*/ 1536430 h 2057270"/>
                <a:gd name="connsiteX73" fmla="*/ 2094389 w 2347096"/>
                <a:gd name="connsiteY73" fmla="*/ 1529780 h 2057270"/>
                <a:gd name="connsiteX74" fmla="*/ 2074438 w 2347096"/>
                <a:gd name="connsiteY74" fmla="*/ 1523130 h 2057270"/>
                <a:gd name="connsiteX75" fmla="*/ 2051163 w 2347096"/>
                <a:gd name="connsiteY75" fmla="*/ 1516479 h 2057270"/>
                <a:gd name="connsiteX76" fmla="*/ 1994636 w 2347096"/>
                <a:gd name="connsiteY76" fmla="*/ 1509829 h 2057270"/>
                <a:gd name="connsiteX77" fmla="*/ 1815081 w 2347096"/>
                <a:gd name="connsiteY77" fmla="*/ 1513154 h 2057270"/>
                <a:gd name="connsiteX78" fmla="*/ 1785156 w 2347096"/>
                <a:gd name="connsiteY78" fmla="*/ 1523130 h 2057270"/>
                <a:gd name="connsiteX79" fmla="*/ 1751905 w 2347096"/>
                <a:gd name="connsiteY79" fmla="*/ 1533105 h 2057270"/>
                <a:gd name="connsiteX80" fmla="*/ 1731954 w 2347096"/>
                <a:gd name="connsiteY80" fmla="*/ 1546405 h 2057270"/>
                <a:gd name="connsiteX81" fmla="*/ 1721979 w 2347096"/>
                <a:gd name="connsiteY81" fmla="*/ 1553055 h 2057270"/>
                <a:gd name="connsiteX82" fmla="*/ 1708678 w 2347096"/>
                <a:gd name="connsiteY82" fmla="*/ 1559706 h 2057270"/>
                <a:gd name="connsiteX83" fmla="*/ 1702028 w 2347096"/>
                <a:gd name="connsiteY83" fmla="*/ 1569681 h 2057270"/>
                <a:gd name="connsiteX84" fmla="*/ 1695378 w 2347096"/>
                <a:gd name="connsiteY84" fmla="*/ 1589631 h 2057270"/>
                <a:gd name="connsiteX85" fmla="*/ 1698703 w 2347096"/>
                <a:gd name="connsiteY85" fmla="*/ 1642833 h 2057270"/>
                <a:gd name="connsiteX86" fmla="*/ 1698703 w 2347096"/>
                <a:gd name="connsiteY86" fmla="*/ 1706010 h 2057270"/>
                <a:gd name="connsiteX87" fmla="*/ 1688728 w 2347096"/>
                <a:gd name="connsiteY87" fmla="*/ 1712660 h 2057270"/>
                <a:gd name="connsiteX88" fmla="*/ 1668777 w 2347096"/>
                <a:gd name="connsiteY88" fmla="*/ 1719310 h 2057270"/>
                <a:gd name="connsiteX89" fmla="*/ 1658802 w 2347096"/>
                <a:gd name="connsiteY89" fmla="*/ 1722635 h 2057270"/>
                <a:gd name="connsiteX90" fmla="*/ 1645502 w 2347096"/>
                <a:gd name="connsiteY90" fmla="*/ 1729285 h 2057270"/>
                <a:gd name="connsiteX91" fmla="*/ 1598950 w 2347096"/>
                <a:gd name="connsiteY91" fmla="*/ 1735935 h 2057270"/>
                <a:gd name="connsiteX92" fmla="*/ 1306342 w 2347096"/>
                <a:gd name="connsiteY92" fmla="*/ 1732610 h 2057270"/>
                <a:gd name="connsiteX93" fmla="*/ 1293042 w 2347096"/>
                <a:gd name="connsiteY93" fmla="*/ 1729285 h 2057270"/>
                <a:gd name="connsiteX94" fmla="*/ 1273092 w 2347096"/>
                <a:gd name="connsiteY94" fmla="*/ 1722635 h 2057270"/>
                <a:gd name="connsiteX95" fmla="*/ 1256466 w 2347096"/>
                <a:gd name="connsiteY95" fmla="*/ 1712660 h 2057270"/>
                <a:gd name="connsiteX96" fmla="*/ 1236516 w 2347096"/>
                <a:gd name="connsiteY96" fmla="*/ 1699359 h 2057270"/>
                <a:gd name="connsiteX97" fmla="*/ 1229865 w 2347096"/>
                <a:gd name="connsiteY97" fmla="*/ 1692709 h 2057270"/>
                <a:gd name="connsiteX98" fmla="*/ 1209915 w 2347096"/>
                <a:gd name="connsiteY98" fmla="*/ 1686059 h 2057270"/>
                <a:gd name="connsiteX99" fmla="*/ 1189964 w 2347096"/>
                <a:gd name="connsiteY99" fmla="*/ 1676084 h 2057270"/>
                <a:gd name="connsiteX100" fmla="*/ 1176664 w 2347096"/>
                <a:gd name="connsiteY100" fmla="*/ 1662783 h 2057270"/>
                <a:gd name="connsiteX101" fmla="*/ 1150063 w 2347096"/>
                <a:gd name="connsiteY101" fmla="*/ 1629532 h 2057270"/>
                <a:gd name="connsiteX102" fmla="*/ 1130113 w 2347096"/>
                <a:gd name="connsiteY102" fmla="*/ 1616232 h 2057270"/>
                <a:gd name="connsiteX103" fmla="*/ 1110162 w 2347096"/>
                <a:gd name="connsiteY103" fmla="*/ 1609582 h 2057270"/>
                <a:gd name="connsiteX104" fmla="*/ 1100187 w 2347096"/>
                <a:gd name="connsiteY104" fmla="*/ 1602932 h 2057270"/>
                <a:gd name="connsiteX105" fmla="*/ 1080236 w 2347096"/>
                <a:gd name="connsiteY105" fmla="*/ 1596282 h 2057270"/>
                <a:gd name="connsiteX106" fmla="*/ 1070261 w 2347096"/>
                <a:gd name="connsiteY106" fmla="*/ 1592956 h 2057270"/>
                <a:gd name="connsiteX107" fmla="*/ 1050310 w 2347096"/>
                <a:gd name="connsiteY107" fmla="*/ 1582981 h 2057270"/>
                <a:gd name="connsiteX108" fmla="*/ 1030360 w 2347096"/>
                <a:gd name="connsiteY108" fmla="*/ 1573006 h 2057270"/>
                <a:gd name="connsiteX109" fmla="*/ 1007084 w 2347096"/>
                <a:gd name="connsiteY109" fmla="*/ 1563031 h 2057270"/>
                <a:gd name="connsiteX110" fmla="*/ 997109 w 2347096"/>
                <a:gd name="connsiteY110" fmla="*/ 1553055 h 2057270"/>
                <a:gd name="connsiteX111" fmla="*/ 977158 w 2347096"/>
                <a:gd name="connsiteY111" fmla="*/ 1546405 h 2057270"/>
                <a:gd name="connsiteX112" fmla="*/ 967183 w 2347096"/>
                <a:gd name="connsiteY112" fmla="*/ 1539755 h 2057270"/>
                <a:gd name="connsiteX113" fmla="*/ 957208 w 2347096"/>
                <a:gd name="connsiteY113" fmla="*/ 1536430 h 2057270"/>
                <a:gd name="connsiteX114" fmla="*/ 940582 w 2347096"/>
                <a:gd name="connsiteY114" fmla="*/ 1523130 h 2057270"/>
                <a:gd name="connsiteX115" fmla="*/ 904006 w 2347096"/>
                <a:gd name="connsiteY115" fmla="*/ 1486554 h 2057270"/>
                <a:gd name="connsiteX116" fmla="*/ 894031 w 2347096"/>
                <a:gd name="connsiteY116" fmla="*/ 1476578 h 2057270"/>
                <a:gd name="connsiteX117" fmla="*/ 884056 w 2347096"/>
                <a:gd name="connsiteY117" fmla="*/ 1466603 h 2057270"/>
                <a:gd name="connsiteX118" fmla="*/ 880731 w 2347096"/>
                <a:gd name="connsiteY118" fmla="*/ 1456628 h 2057270"/>
                <a:gd name="connsiteX119" fmla="*/ 870756 w 2347096"/>
                <a:gd name="connsiteY119" fmla="*/ 1449978 h 2057270"/>
                <a:gd name="connsiteX120" fmla="*/ 864105 w 2347096"/>
                <a:gd name="connsiteY120" fmla="*/ 1443327 h 2057270"/>
                <a:gd name="connsiteX121" fmla="*/ 847480 w 2347096"/>
                <a:gd name="connsiteY121" fmla="*/ 1413402 h 2057270"/>
                <a:gd name="connsiteX122" fmla="*/ 834180 w 2347096"/>
                <a:gd name="connsiteY122" fmla="*/ 1396776 h 2057270"/>
                <a:gd name="connsiteX123" fmla="*/ 830854 w 2347096"/>
                <a:gd name="connsiteY123" fmla="*/ 1386801 h 2057270"/>
                <a:gd name="connsiteX124" fmla="*/ 820879 w 2347096"/>
                <a:gd name="connsiteY124" fmla="*/ 1383476 h 2057270"/>
                <a:gd name="connsiteX125" fmla="*/ 814229 w 2347096"/>
                <a:gd name="connsiteY125" fmla="*/ 1363525 h 2057270"/>
                <a:gd name="connsiteX126" fmla="*/ 797604 w 2347096"/>
                <a:gd name="connsiteY126" fmla="*/ 1340250 h 2057270"/>
                <a:gd name="connsiteX127" fmla="*/ 794278 w 2347096"/>
                <a:gd name="connsiteY127" fmla="*/ 1330274 h 2057270"/>
                <a:gd name="connsiteX128" fmla="*/ 787628 w 2347096"/>
                <a:gd name="connsiteY128" fmla="*/ 1320299 h 2057270"/>
                <a:gd name="connsiteX129" fmla="*/ 780978 w 2347096"/>
                <a:gd name="connsiteY129" fmla="*/ 1300348 h 2057270"/>
                <a:gd name="connsiteX130" fmla="*/ 777653 w 2347096"/>
                <a:gd name="connsiteY130" fmla="*/ 1290373 h 2057270"/>
                <a:gd name="connsiteX131" fmla="*/ 774328 w 2347096"/>
                <a:gd name="connsiteY131" fmla="*/ 1280398 h 2057270"/>
                <a:gd name="connsiteX132" fmla="*/ 771003 w 2347096"/>
                <a:gd name="connsiteY132" fmla="*/ 1193946 h 2057270"/>
                <a:gd name="connsiteX133" fmla="*/ 767678 w 2347096"/>
                <a:gd name="connsiteY133" fmla="*/ 1183970 h 2057270"/>
                <a:gd name="connsiteX134" fmla="*/ 771003 w 2347096"/>
                <a:gd name="connsiteY134" fmla="*/ 1160695 h 2057270"/>
                <a:gd name="connsiteX135" fmla="*/ 774328 w 2347096"/>
                <a:gd name="connsiteY135" fmla="*/ 1150719 h 2057270"/>
                <a:gd name="connsiteX136" fmla="*/ 784303 w 2347096"/>
                <a:gd name="connsiteY136" fmla="*/ 1144069 h 2057270"/>
                <a:gd name="connsiteX137" fmla="*/ 790953 w 2347096"/>
                <a:gd name="connsiteY137" fmla="*/ 1124119 h 2057270"/>
                <a:gd name="connsiteX138" fmla="*/ 784303 w 2347096"/>
                <a:gd name="connsiteY138" fmla="*/ 1057617 h 2057270"/>
                <a:gd name="connsiteX139" fmla="*/ 777653 w 2347096"/>
                <a:gd name="connsiteY139" fmla="*/ 1047642 h 2057270"/>
                <a:gd name="connsiteX140" fmla="*/ 771003 w 2347096"/>
                <a:gd name="connsiteY140" fmla="*/ 1040991 h 2057270"/>
                <a:gd name="connsiteX141" fmla="*/ 761028 w 2347096"/>
                <a:gd name="connsiteY141" fmla="*/ 1021041 h 2057270"/>
                <a:gd name="connsiteX142" fmla="*/ 751052 w 2347096"/>
                <a:gd name="connsiteY142" fmla="*/ 1014391 h 2057270"/>
                <a:gd name="connsiteX143" fmla="*/ 744402 w 2347096"/>
                <a:gd name="connsiteY143" fmla="*/ 1007740 h 2057270"/>
                <a:gd name="connsiteX144" fmla="*/ 721126 w 2347096"/>
                <a:gd name="connsiteY144" fmla="*/ 997765 h 2057270"/>
                <a:gd name="connsiteX145" fmla="*/ 711151 w 2347096"/>
                <a:gd name="connsiteY145" fmla="*/ 987790 h 2057270"/>
                <a:gd name="connsiteX146" fmla="*/ 671250 w 2347096"/>
                <a:gd name="connsiteY146" fmla="*/ 984465 h 2057270"/>
                <a:gd name="connsiteX147" fmla="*/ 588123 w 2347096"/>
                <a:gd name="connsiteY147" fmla="*/ 981140 h 2057270"/>
                <a:gd name="connsiteX148" fmla="*/ 574822 w 2347096"/>
                <a:gd name="connsiteY148" fmla="*/ 977815 h 2057270"/>
                <a:gd name="connsiteX149" fmla="*/ 554872 w 2347096"/>
                <a:gd name="connsiteY149" fmla="*/ 971164 h 2057270"/>
                <a:gd name="connsiteX150" fmla="*/ 538246 w 2347096"/>
                <a:gd name="connsiteY150" fmla="*/ 941239 h 2057270"/>
                <a:gd name="connsiteX151" fmla="*/ 531596 w 2347096"/>
                <a:gd name="connsiteY151" fmla="*/ 934588 h 2057270"/>
                <a:gd name="connsiteX152" fmla="*/ 514971 w 2347096"/>
                <a:gd name="connsiteY152" fmla="*/ 914638 h 2057270"/>
                <a:gd name="connsiteX153" fmla="*/ 504996 w 2347096"/>
                <a:gd name="connsiteY153" fmla="*/ 907988 h 2057270"/>
                <a:gd name="connsiteX154" fmla="*/ 491695 w 2347096"/>
                <a:gd name="connsiteY154" fmla="*/ 894687 h 2057270"/>
                <a:gd name="connsiteX155" fmla="*/ 488370 w 2347096"/>
                <a:gd name="connsiteY155" fmla="*/ 884712 h 2057270"/>
                <a:gd name="connsiteX156" fmla="*/ 478395 w 2347096"/>
                <a:gd name="connsiteY156" fmla="*/ 864762 h 2057270"/>
                <a:gd name="connsiteX157" fmla="*/ 481720 w 2347096"/>
                <a:gd name="connsiteY157" fmla="*/ 831511 h 2057270"/>
                <a:gd name="connsiteX158" fmla="*/ 488370 w 2347096"/>
                <a:gd name="connsiteY158" fmla="*/ 811560 h 2057270"/>
                <a:gd name="connsiteX159" fmla="*/ 498345 w 2347096"/>
                <a:gd name="connsiteY159" fmla="*/ 791610 h 2057270"/>
                <a:gd name="connsiteX160" fmla="*/ 495020 w 2347096"/>
                <a:gd name="connsiteY160" fmla="*/ 761684 h 2057270"/>
                <a:gd name="connsiteX161" fmla="*/ 488370 w 2347096"/>
                <a:gd name="connsiteY161" fmla="*/ 738408 h 2057270"/>
                <a:gd name="connsiteX162" fmla="*/ 485045 w 2347096"/>
                <a:gd name="connsiteY162" fmla="*/ 725108 h 2057270"/>
                <a:gd name="connsiteX163" fmla="*/ 481720 w 2347096"/>
                <a:gd name="connsiteY163" fmla="*/ 715132 h 2057270"/>
                <a:gd name="connsiteX164" fmla="*/ 471745 w 2347096"/>
                <a:gd name="connsiteY164" fmla="*/ 688532 h 2057270"/>
                <a:gd name="connsiteX165" fmla="*/ 461769 w 2347096"/>
                <a:gd name="connsiteY165" fmla="*/ 671906 h 2057270"/>
                <a:gd name="connsiteX166" fmla="*/ 448469 w 2347096"/>
                <a:gd name="connsiteY166" fmla="*/ 651956 h 2057270"/>
                <a:gd name="connsiteX167" fmla="*/ 445144 w 2347096"/>
                <a:gd name="connsiteY167" fmla="*/ 641980 h 2057270"/>
                <a:gd name="connsiteX168" fmla="*/ 438494 w 2347096"/>
                <a:gd name="connsiteY168" fmla="*/ 632005 h 2057270"/>
                <a:gd name="connsiteX169" fmla="*/ 431844 w 2347096"/>
                <a:gd name="connsiteY169" fmla="*/ 612055 h 2057270"/>
                <a:gd name="connsiteX170" fmla="*/ 435169 w 2347096"/>
                <a:gd name="connsiteY170" fmla="*/ 588779 h 2057270"/>
                <a:gd name="connsiteX171" fmla="*/ 501670 w 2347096"/>
                <a:gd name="connsiteY171" fmla="*/ 588779 h 2057270"/>
                <a:gd name="connsiteX172" fmla="*/ 521621 w 2347096"/>
                <a:gd name="connsiteY172" fmla="*/ 608730 h 2057270"/>
                <a:gd name="connsiteX173" fmla="*/ 528271 w 2347096"/>
                <a:gd name="connsiteY173" fmla="*/ 618705 h 2057270"/>
                <a:gd name="connsiteX174" fmla="*/ 531596 w 2347096"/>
                <a:gd name="connsiteY174" fmla="*/ 628680 h 2057270"/>
                <a:gd name="connsiteX175" fmla="*/ 548222 w 2347096"/>
                <a:gd name="connsiteY175" fmla="*/ 645306 h 2057270"/>
                <a:gd name="connsiteX176" fmla="*/ 568172 w 2347096"/>
                <a:gd name="connsiteY176" fmla="*/ 658606 h 2057270"/>
                <a:gd name="connsiteX177" fmla="*/ 578148 w 2347096"/>
                <a:gd name="connsiteY177" fmla="*/ 665256 h 2057270"/>
                <a:gd name="connsiteX178" fmla="*/ 594773 w 2347096"/>
                <a:gd name="connsiteY178" fmla="*/ 678556 h 2057270"/>
                <a:gd name="connsiteX179" fmla="*/ 601423 w 2347096"/>
                <a:gd name="connsiteY179" fmla="*/ 685207 h 2057270"/>
                <a:gd name="connsiteX180" fmla="*/ 614724 w 2347096"/>
                <a:gd name="connsiteY180" fmla="*/ 691857 h 2057270"/>
                <a:gd name="connsiteX181" fmla="*/ 621374 w 2347096"/>
                <a:gd name="connsiteY181" fmla="*/ 701832 h 2057270"/>
                <a:gd name="connsiteX182" fmla="*/ 641324 w 2347096"/>
                <a:gd name="connsiteY182" fmla="*/ 708482 h 2057270"/>
                <a:gd name="connsiteX183" fmla="*/ 651300 w 2347096"/>
                <a:gd name="connsiteY183" fmla="*/ 711807 h 2057270"/>
                <a:gd name="connsiteX184" fmla="*/ 661275 w 2347096"/>
                <a:gd name="connsiteY184" fmla="*/ 715132 h 2057270"/>
                <a:gd name="connsiteX185" fmla="*/ 687876 w 2347096"/>
                <a:gd name="connsiteY185" fmla="*/ 721783 h 2057270"/>
                <a:gd name="connsiteX186" fmla="*/ 751052 w 2347096"/>
                <a:gd name="connsiteY186" fmla="*/ 718458 h 2057270"/>
                <a:gd name="connsiteX187" fmla="*/ 771003 w 2347096"/>
                <a:gd name="connsiteY187" fmla="*/ 708482 h 2057270"/>
                <a:gd name="connsiteX188" fmla="*/ 790953 w 2347096"/>
                <a:gd name="connsiteY188" fmla="*/ 701832 h 2057270"/>
                <a:gd name="connsiteX189" fmla="*/ 797604 w 2347096"/>
                <a:gd name="connsiteY189" fmla="*/ 695182 h 2057270"/>
                <a:gd name="connsiteX190" fmla="*/ 807579 w 2347096"/>
                <a:gd name="connsiteY190" fmla="*/ 671906 h 2057270"/>
                <a:gd name="connsiteX191" fmla="*/ 804254 w 2347096"/>
                <a:gd name="connsiteY191" fmla="*/ 638655 h 2057270"/>
                <a:gd name="connsiteX192" fmla="*/ 797604 w 2347096"/>
                <a:gd name="connsiteY192" fmla="*/ 628680 h 2057270"/>
                <a:gd name="connsiteX193" fmla="*/ 784303 w 2347096"/>
                <a:gd name="connsiteY193" fmla="*/ 602079 h 2057270"/>
                <a:gd name="connsiteX194" fmla="*/ 780978 w 2347096"/>
                <a:gd name="connsiteY194" fmla="*/ 592104 h 2057270"/>
                <a:gd name="connsiteX195" fmla="*/ 774328 w 2347096"/>
                <a:gd name="connsiteY195" fmla="*/ 582129 h 2057270"/>
                <a:gd name="connsiteX196" fmla="*/ 767678 w 2347096"/>
                <a:gd name="connsiteY196" fmla="*/ 555528 h 2057270"/>
                <a:gd name="connsiteX197" fmla="*/ 754377 w 2347096"/>
                <a:gd name="connsiteY197" fmla="*/ 535578 h 2057270"/>
                <a:gd name="connsiteX198" fmla="*/ 747727 w 2347096"/>
                <a:gd name="connsiteY198" fmla="*/ 515627 h 2057270"/>
                <a:gd name="connsiteX199" fmla="*/ 737752 w 2347096"/>
                <a:gd name="connsiteY199" fmla="*/ 505652 h 2057270"/>
                <a:gd name="connsiteX200" fmla="*/ 731102 w 2347096"/>
                <a:gd name="connsiteY200" fmla="*/ 495676 h 2057270"/>
                <a:gd name="connsiteX201" fmla="*/ 721126 w 2347096"/>
                <a:gd name="connsiteY201" fmla="*/ 489026 h 2057270"/>
                <a:gd name="connsiteX202" fmla="*/ 704501 w 2347096"/>
                <a:gd name="connsiteY202" fmla="*/ 472401 h 2057270"/>
                <a:gd name="connsiteX203" fmla="*/ 684550 w 2347096"/>
                <a:gd name="connsiteY203" fmla="*/ 455775 h 2057270"/>
                <a:gd name="connsiteX204" fmla="*/ 664600 w 2347096"/>
                <a:gd name="connsiteY204" fmla="*/ 449125 h 2057270"/>
                <a:gd name="connsiteX205" fmla="*/ 634674 w 2347096"/>
                <a:gd name="connsiteY205" fmla="*/ 432500 h 2057270"/>
                <a:gd name="connsiteX206" fmla="*/ 618049 w 2347096"/>
                <a:gd name="connsiteY206" fmla="*/ 415874 h 2057270"/>
                <a:gd name="connsiteX207" fmla="*/ 601423 w 2347096"/>
                <a:gd name="connsiteY207" fmla="*/ 399249 h 2057270"/>
                <a:gd name="connsiteX208" fmla="*/ 584798 w 2347096"/>
                <a:gd name="connsiteY208" fmla="*/ 385948 h 2057270"/>
                <a:gd name="connsiteX209" fmla="*/ 581473 w 2347096"/>
                <a:gd name="connsiteY209" fmla="*/ 375973 h 2057270"/>
                <a:gd name="connsiteX210" fmla="*/ 564847 w 2347096"/>
                <a:gd name="connsiteY210" fmla="*/ 362673 h 2057270"/>
                <a:gd name="connsiteX211" fmla="*/ 558197 w 2347096"/>
                <a:gd name="connsiteY211" fmla="*/ 352698 h 2057270"/>
                <a:gd name="connsiteX212" fmla="*/ 544897 w 2347096"/>
                <a:gd name="connsiteY212" fmla="*/ 336072 h 2057270"/>
                <a:gd name="connsiteX213" fmla="*/ 538246 w 2347096"/>
                <a:gd name="connsiteY213" fmla="*/ 316122 h 2057270"/>
                <a:gd name="connsiteX214" fmla="*/ 534921 w 2347096"/>
                <a:gd name="connsiteY214" fmla="*/ 306146 h 2057270"/>
                <a:gd name="connsiteX215" fmla="*/ 528271 w 2347096"/>
                <a:gd name="connsiteY215" fmla="*/ 296171 h 2057270"/>
                <a:gd name="connsiteX216" fmla="*/ 524946 w 2347096"/>
                <a:gd name="connsiteY216" fmla="*/ 223019 h 2057270"/>
                <a:gd name="connsiteX217" fmla="*/ 514971 w 2347096"/>
                <a:gd name="connsiteY217" fmla="*/ 203068 h 2057270"/>
                <a:gd name="connsiteX218" fmla="*/ 511646 w 2347096"/>
                <a:gd name="connsiteY218" fmla="*/ 193093 h 2057270"/>
                <a:gd name="connsiteX219" fmla="*/ 498345 w 2347096"/>
                <a:gd name="connsiteY219" fmla="*/ 176468 h 2057270"/>
                <a:gd name="connsiteX220" fmla="*/ 491695 w 2347096"/>
                <a:gd name="connsiteY220" fmla="*/ 166492 h 2057270"/>
                <a:gd name="connsiteX221" fmla="*/ 471745 w 2347096"/>
                <a:gd name="connsiteY221" fmla="*/ 156517 h 2057270"/>
                <a:gd name="connsiteX222" fmla="*/ 445144 w 2347096"/>
                <a:gd name="connsiteY222" fmla="*/ 139892 h 2057270"/>
                <a:gd name="connsiteX223" fmla="*/ 435169 w 2347096"/>
                <a:gd name="connsiteY223" fmla="*/ 136567 h 2057270"/>
                <a:gd name="connsiteX224" fmla="*/ 425193 w 2347096"/>
                <a:gd name="connsiteY224" fmla="*/ 133242 h 2057270"/>
                <a:gd name="connsiteX225" fmla="*/ 375317 w 2347096"/>
                <a:gd name="connsiteY225" fmla="*/ 136567 h 2057270"/>
                <a:gd name="connsiteX226" fmla="*/ 368667 w 2347096"/>
                <a:gd name="connsiteY226" fmla="*/ 146542 h 2057270"/>
                <a:gd name="connsiteX227" fmla="*/ 358692 w 2347096"/>
                <a:gd name="connsiteY227" fmla="*/ 183118 h 2057270"/>
                <a:gd name="connsiteX228" fmla="*/ 355366 w 2347096"/>
                <a:gd name="connsiteY228" fmla="*/ 193093 h 2057270"/>
                <a:gd name="connsiteX229" fmla="*/ 358692 w 2347096"/>
                <a:gd name="connsiteY229" fmla="*/ 209719 h 2057270"/>
                <a:gd name="connsiteX230" fmla="*/ 365342 w 2347096"/>
                <a:gd name="connsiteY230" fmla="*/ 272895 h 2057270"/>
                <a:gd name="connsiteX231" fmla="*/ 365342 w 2347096"/>
                <a:gd name="connsiteY231" fmla="*/ 356023 h 2057270"/>
                <a:gd name="connsiteX232" fmla="*/ 358692 w 2347096"/>
                <a:gd name="connsiteY232" fmla="*/ 379298 h 2057270"/>
                <a:gd name="connsiteX233" fmla="*/ 352041 w 2347096"/>
                <a:gd name="connsiteY233" fmla="*/ 385948 h 2057270"/>
                <a:gd name="connsiteX234" fmla="*/ 345391 w 2347096"/>
                <a:gd name="connsiteY234" fmla="*/ 395924 h 2057270"/>
                <a:gd name="connsiteX235" fmla="*/ 328766 w 2347096"/>
                <a:gd name="connsiteY235" fmla="*/ 399249 h 2057270"/>
                <a:gd name="connsiteX236" fmla="*/ 292190 w 2347096"/>
                <a:gd name="connsiteY236" fmla="*/ 395924 h 2057270"/>
                <a:gd name="connsiteX237" fmla="*/ 268914 w 2347096"/>
                <a:gd name="connsiteY237" fmla="*/ 369323 h 2057270"/>
                <a:gd name="connsiteX238" fmla="*/ 258939 w 2347096"/>
                <a:gd name="connsiteY238" fmla="*/ 362673 h 2057270"/>
                <a:gd name="connsiteX239" fmla="*/ 252289 w 2347096"/>
                <a:gd name="connsiteY239" fmla="*/ 342722 h 2057270"/>
                <a:gd name="connsiteX240" fmla="*/ 248964 w 2347096"/>
                <a:gd name="connsiteY240" fmla="*/ 332747 h 2057270"/>
                <a:gd name="connsiteX241" fmla="*/ 245638 w 2347096"/>
                <a:gd name="connsiteY241" fmla="*/ 319447 h 2057270"/>
                <a:gd name="connsiteX242" fmla="*/ 238988 w 2347096"/>
                <a:gd name="connsiteY242" fmla="*/ 309471 h 2057270"/>
                <a:gd name="connsiteX243" fmla="*/ 232338 w 2347096"/>
                <a:gd name="connsiteY243" fmla="*/ 289521 h 2057270"/>
                <a:gd name="connsiteX244" fmla="*/ 229013 w 2347096"/>
                <a:gd name="connsiteY244" fmla="*/ 279546 h 2057270"/>
                <a:gd name="connsiteX245" fmla="*/ 222363 w 2347096"/>
                <a:gd name="connsiteY245" fmla="*/ 269570 h 2057270"/>
                <a:gd name="connsiteX246" fmla="*/ 212388 w 2347096"/>
                <a:gd name="connsiteY246" fmla="*/ 239644 h 2057270"/>
                <a:gd name="connsiteX247" fmla="*/ 209062 w 2347096"/>
                <a:gd name="connsiteY247" fmla="*/ 229669 h 2057270"/>
                <a:gd name="connsiteX248" fmla="*/ 202412 w 2347096"/>
                <a:gd name="connsiteY248" fmla="*/ 216369 h 2057270"/>
                <a:gd name="connsiteX249" fmla="*/ 192437 w 2347096"/>
                <a:gd name="connsiteY249" fmla="*/ 199743 h 2057270"/>
                <a:gd name="connsiteX250" fmla="*/ 185787 w 2347096"/>
                <a:gd name="connsiteY250" fmla="*/ 179793 h 2057270"/>
                <a:gd name="connsiteX251" fmla="*/ 179137 w 2347096"/>
                <a:gd name="connsiteY251" fmla="*/ 149867 h 2057270"/>
                <a:gd name="connsiteX252" fmla="*/ 175812 w 2347096"/>
                <a:gd name="connsiteY252" fmla="*/ 86690 h 2057270"/>
                <a:gd name="connsiteX253" fmla="*/ 162511 w 2347096"/>
                <a:gd name="connsiteY253" fmla="*/ 30164 h 2057270"/>
                <a:gd name="connsiteX254" fmla="*/ 155861 w 2347096"/>
                <a:gd name="connsiteY254" fmla="*/ 20188 h 2057270"/>
                <a:gd name="connsiteX255" fmla="*/ 132585 w 2347096"/>
                <a:gd name="connsiteY255" fmla="*/ 13538 h 2057270"/>
                <a:gd name="connsiteX256" fmla="*/ 122610 w 2347096"/>
                <a:gd name="connsiteY256" fmla="*/ 6888 h 2057270"/>
                <a:gd name="connsiteX257" fmla="*/ 66084 w 2347096"/>
                <a:gd name="connsiteY257" fmla="*/ 6888 h 2057270"/>
                <a:gd name="connsiteX258" fmla="*/ 52783 w 2347096"/>
                <a:gd name="connsiteY258" fmla="*/ 10213 h 2057270"/>
                <a:gd name="connsiteX259" fmla="*/ 26182 w 2347096"/>
                <a:gd name="connsiteY259" fmla="*/ 30164 h 2057270"/>
                <a:gd name="connsiteX260" fmla="*/ 19532 w 2347096"/>
                <a:gd name="connsiteY260" fmla="*/ 43464 h 2057270"/>
                <a:gd name="connsiteX261" fmla="*/ 12882 w 2347096"/>
                <a:gd name="connsiteY261" fmla="*/ 53439 h 2057270"/>
                <a:gd name="connsiteX262" fmla="*/ 2907 w 2347096"/>
                <a:gd name="connsiteY262" fmla="*/ 76715 h 2057270"/>
                <a:gd name="connsiteX263" fmla="*/ 6232 w 2347096"/>
                <a:gd name="connsiteY263" fmla="*/ 99991 h 2057270"/>
                <a:gd name="connsiteX264" fmla="*/ 12882 w 2347096"/>
                <a:gd name="connsiteY264" fmla="*/ 113291 h 2057270"/>
                <a:gd name="connsiteX265" fmla="*/ 29508 w 2347096"/>
                <a:gd name="connsiteY265" fmla="*/ 136567 h 2057270"/>
                <a:gd name="connsiteX266" fmla="*/ 39483 w 2347096"/>
                <a:gd name="connsiteY266" fmla="*/ 159842 h 2057270"/>
                <a:gd name="connsiteX267" fmla="*/ 52783 w 2347096"/>
                <a:gd name="connsiteY267" fmla="*/ 189768 h 2057270"/>
                <a:gd name="connsiteX268" fmla="*/ 59433 w 2347096"/>
                <a:gd name="connsiteY268" fmla="*/ 362673 h 2057270"/>
                <a:gd name="connsiteX269" fmla="*/ 62758 w 2347096"/>
                <a:gd name="connsiteY269" fmla="*/ 472401 h 2057270"/>
                <a:gd name="connsiteX270" fmla="*/ 66084 w 2347096"/>
                <a:gd name="connsiteY270" fmla="*/ 512302 h 2057270"/>
                <a:gd name="connsiteX271" fmla="*/ 69409 w 2347096"/>
                <a:gd name="connsiteY271" fmla="*/ 525602 h 2057270"/>
                <a:gd name="connsiteX272" fmla="*/ 76059 w 2347096"/>
                <a:gd name="connsiteY272" fmla="*/ 548878 h 2057270"/>
                <a:gd name="connsiteX273" fmla="*/ 82709 w 2347096"/>
                <a:gd name="connsiteY273" fmla="*/ 568828 h 2057270"/>
                <a:gd name="connsiteX274" fmla="*/ 86034 w 2347096"/>
                <a:gd name="connsiteY274" fmla="*/ 582129 h 2057270"/>
                <a:gd name="connsiteX275" fmla="*/ 92684 w 2347096"/>
                <a:gd name="connsiteY275" fmla="*/ 605404 h 2057270"/>
                <a:gd name="connsiteX276" fmla="*/ 102660 w 2347096"/>
                <a:gd name="connsiteY276" fmla="*/ 655281 h 2057270"/>
                <a:gd name="connsiteX277" fmla="*/ 105985 w 2347096"/>
                <a:gd name="connsiteY277" fmla="*/ 668581 h 2057270"/>
                <a:gd name="connsiteX278" fmla="*/ 112635 w 2347096"/>
                <a:gd name="connsiteY278" fmla="*/ 698507 h 2057270"/>
                <a:gd name="connsiteX279" fmla="*/ 122610 w 2347096"/>
                <a:gd name="connsiteY279" fmla="*/ 738408 h 2057270"/>
                <a:gd name="connsiteX280" fmla="*/ 132585 w 2347096"/>
                <a:gd name="connsiteY280" fmla="*/ 791610 h 2057270"/>
                <a:gd name="connsiteX281" fmla="*/ 135910 w 2347096"/>
                <a:gd name="connsiteY281" fmla="*/ 801585 h 2057270"/>
                <a:gd name="connsiteX282" fmla="*/ 139236 w 2347096"/>
                <a:gd name="connsiteY282" fmla="*/ 814885 h 2057270"/>
                <a:gd name="connsiteX283" fmla="*/ 145886 w 2347096"/>
                <a:gd name="connsiteY283" fmla="*/ 828186 h 2057270"/>
                <a:gd name="connsiteX284" fmla="*/ 152536 w 2347096"/>
                <a:gd name="connsiteY284" fmla="*/ 848136 h 2057270"/>
                <a:gd name="connsiteX285" fmla="*/ 159186 w 2347096"/>
                <a:gd name="connsiteY285" fmla="*/ 861436 h 2057270"/>
                <a:gd name="connsiteX286" fmla="*/ 162511 w 2347096"/>
                <a:gd name="connsiteY286" fmla="*/ 871412 h 2057270"/>
                <a:gd name="connsiteX287" fmla="*/ 172486 w 2347096"/>
                <a:gd name="connsiteY287" fmla="*/ 878062 h 2057270"/>
                <a:gd name="connsiteX288" fmla="*/ 182462 w 2347096"/>
                <a:gd name="connsiteY288" fmla="*/ 901338 h 2057270"/>
                <a:gd name="connsiteX289" fmla="*/ 189112 w 2347096"/>
                <a:gd name="connsiteY289" fmla="*/ 921288 h 2057270"/>
                <a:gd name="connsiteX290" fmla="*/ 192437 w 2347096"/>
                <a:gd name="connsiteY290" fmla="*/ 931263 h 2057270"/>
                <a:gd name="connsiteX291" fmla="*/ 189112 w 2347096"/>
                <a:gd name="connsiteY291" fmla="*/ 947889 h 2057270"/>
                <a:gd name="connsiteX292" fmla="*/ 199087 w 2347096"/>
                <a:gd name="connsiteY292" fmla="*/ 1011066 h 2057270"/>
                <a:gd name="connsiteX293" fmla="*/ 205737 w 2347096"/>
                <a:gd name="connsiteY293" fmla="*/ 1054292 h 2057270"/>
                <a:gd name="connsiteX294" fmla="*/ 219038 w 2347096"/>
                <a:gd name="connsiteY294" fmla="*/ 1077567 h 2057270"/>
                <a:gd name="connsiteX295" fmla="*/ 232338 w 2347096"/>
                <a:gd name="connsiteY295" fmla="*/ 1107493 h 2057270"/>
                <a:gd name="connsiteX296" fmla="*/ 242313 w 2347096"/>
                <a:gd name="connsiteY296" fmla="*/ 1110818 h 2057270"/>
                <a:gd name="connsiteX297" fmla="*/ 248964 w 2347096"/>
                <a:gd name="connsiteY297" fmla="*/ 1120794 h 2057270"/>
                <a:gd name="connsiteX298" fmla="*/ 268914 w 2347096"/>
                <a:gd name="connsiteY298" fmla="*/ 1137419 h 2057270"/>
                <a:gd name="connsiteX299" fmla="*/ 275564 w 2347096"/>
                <a:gd name="connsiteY299" fmla="*/ 1147394 h 2057270"/>
                <a:gd name="connsiteX300" fmla="*/ 295515 w 2347096"/>
                <a:gd name="connsiteY300" fmla="*/ 1167345 h 2057270"/>
                <a:gd name="connsiteX301" fmla="*/ 312140 w 2347096"/>
                <a:gd name="connsiteY301" fmla="*/ 1183970 h 2057270"/>
                <a:gd name="connsiteX302" fmla="*/ 325441 w 2347096"/>
                <a:gd name="connsiteY302" fmla="*/ 1200596 h 2057270"/>
                <a:gd name="connsiteX303" fmla="*/ 335416 w 2347096"/>
                <a:gd name="connsiteY303" fmla="*/ 1203921 h 2057270"/>
                <a:gd name="connsiteX304" fmla="*/ 338741 w 2347096"/>
                <a:gd name="connsiteY304" fmla="*/ 1213896 h 2057270"/>
                <a:gd name="connsiteX305" fmla="*/ 398593 w 2347096"/>
                <a:gd name="connsiteY305" fmla="*/ 1237172 h 2057270"/>
                <a:gd name="connsiteX306" fmla="*/ 428518 w 2347096"/>
                <a:gd name="connsiteY306" fmla="*/ 1263772 h 2057270"/>
                <a:gd name="connsiteX307" fmla="*/ 435169 w 2347096"/>
                <a:gd name="connsiteY307" fmla="*/ 1270423 h 2057270"/>
                <a:gd name="connsiteX308" fmla="*/ 448469 w 2347096"/>
                <a:gd name="connsiteY308" fmla="*/ 1277073 h 2057270"/>
                <a:gd name="connsiteX309" fmla="*/ 455119 w 2347096"/>
                <a:gd name="connsiteY309" fmla="*/ 1287048 h 2057270"/>
                <a:gd name="connsiteX310" fmla="*/ 465094 w 2347096"/>
                <a:gd name="connsiteY310" fmla="*/ 1290373 h 2057270"/>
                <a:gd name="connsiteX311" fmla="*/ 475070 w 2347096"/>
                <a:gd name="connsiteY311" fmla="*/ 1297023 h 2057270"/>
                <a:gd name="connsiteX312" fmla="*/ 488370 w 2347096"/>
                <a:gd name="connsiteY312" fmla="*/ 1323624 h 2057270"/>
                <a:gd name="connsiteX313" fmla="*/ 498345 w 2347096"/>
                <a:gd name="connsiteY313" fmla="*/ 1333599 h 2057270"/>
                <a:gd name="connsiteX314" fmla="*/ 504996 w 2347096"/>
                <a:gd name="connsiteY314" fmla="*/ 1346900 h 2057270"/>
                <a:gd name="connsiteX315" fmla="*/ 518296 w 2347096"/>
                <a:gd name="connsiteY315" fmla="*/ 1366850 h 2057270"/>
                <a:gd name="connsiteX316" fmla="*/ 531596 w 2347096"/>
                <a:gd name="connsiteY316" fmla="*/ 1390126 h 2057270"/>
                <a:gd name="connsiteX317" fmla="*/ 534921 w 2347096"/>
                <a:gd name="connsiteY317" fmla="*/ 1413402 h 2057270"/>
                <a:gd name="connsiteX318" fmla="*/ 541572 w 2347096"/>
                <a:gd name="connsiteY318" fmla="*/ 1420052 h 2057270"/>
                <a:gd name="connsiteX319" fmla="*/ 548222 w 2347096"/>
                <a:gd name="connsiteY319" fmla="*/ 1443327 h 2057270"/>
                <a:gd name="connsiteX320" fmla="*/ 564847 w 2347096"/>
                <a:gd name="connsiteY320" fmla="*/ 1456628 h 2057270"/>
                <a:gd name="connsiteX321" fmla="*/ 571497 w 2347096"/>
                <a:gd name="connsiteY321" fmla="*/ 1466603 h 2057270"/>
                <a:gd name="connsiteX322" fmla="*/ 588123 w 2347096"/>
                <a:gd name="connsiteY322" fmla="*/ 1503179 h 2057270"/>
                <a:gd name="connsiteX323" fmla="*/ 594773 w 2347096"/>
                <a:gd name="connsiteY323" fmla="*/ 1516479 h 2057270"/>
                <a:gd name="connsiteX324" fmla="*/ 601423 w 2347096"/>
                <a:gd name="connsiteY324" fmla="*/ 1549730 h 2057270"/>
                <a:gd name="connsiteX325" fmla="*/ 611398 w 2347096"/>
                <a:gd name="connsiteY325" fmla="*/ 1556380 h 2057270"/>
                <a:gd name="connsiteX326" fmla="*/ 618049 w 2347096"/>
                <a:gd name="connsiteY326" fmla="*/ 1573006 h 2057270"/>
                <a:gd name="connsiteX327" fmla="*/ 631349 w 2347096"/>
                <a:gd name="connsiteY327" fmla="*/ 1599607 h 2057270"/>
                <a:gd name="connsiteX328" fmla="*/ 634674 w 2347096"/>
                <a:gd name="connsiteY328" fmla="*/ 1612907 h 2057270"/>
                <a:gd name="connsiteX329" fmla="*/ 637999 w 2347096"/>
                <a:gd name="connsiteY329" fmla="*/ 1622882 h 2057270"/>
                <a:gd name="connsiteX330" fmla="*/ 644649 w 2347096"/>
                <a:gd name="connsiteY330" fmla="*/ 1649483 h 2057270"/>
                <a:gd name="connsiteX331" fmla="*/ 651300 w 2347096"/>
                <a:gd name="connsiteY331" fmla="*/ 1662783 h 2057270"/>
                <a:gd name="connsiteX332" fmla="*/ 657950 w 2347096"/>
                <a:gd name="connsiteY332" fmla="*/ 1682734 h 2057270"/>
                <a:gd name="connsiteX333" fmla="*/ 661275 w 2347096"/>
                <a:gd name="connsiteY333" fmla="*/ 1692709 h 2057270"/>
                <a:gd name="connsiteX334" fmla="*/ 667925 w 2347096"/>
                <a:gd name="connsiteY334" fmla="*/ 1706010 h 2057270"/>
                <a:gd name="connsiteX335" fmla="*/ 687876 w 2347096"/>
                <a:gd name="connsiteY335" fmla="*/ 1715985 h 2057270"/>
                <a:gd name="connsiteX336" fmla="*/ 697851 w 2347096"/>
                <a:gd name="connsiteY336" fmla="*/ 1706010 h 2057270"/>
                <a:gd name="connsiteX337" fmla="*/ 691201 w 2347096"/>
                <a:gd name="connsiteY337" fmla="*/ 1696034 h 2057270"/>
                <a:gd name="connsiteX338" fmla="*/ 667925 w 2347096"/>
                <a:gd name="connsiteY338" fmla="*/ 1699359 h 2057270"/>
                <a:gd name="connsiteX339" fmla="*/ 674575 w 2347096"/>
                <a:gd name="connsiteY339" fmla="*/ 1715985 h 2057270"/>
                <a:gd name="connsiteX340" fmla="*/ 681225 w 2347096"/>
                <a:gd name="connsiteY340" fmla="*/ 1749236 h 2057270"/>
                <a:gd name="connsiteX341" fmla="*/ 687876 w 2347096"/>
                <a:gd name="connsiteY341" fmla="*/ 1775836 h 2057270"/>
                <a:gd name="connsiteX342" fmla="*/ 691201 w 2347096"/>
                <a:gd name="connsiteY342" fmla="*/ 1805762 h 2057270"/>
                <a:gd name="connsiteX343" fmla="*/ 697851 w 2347096"/>
                <a:gd name="connsiteY343" fmla="*/ 1825713 h 2057270"/>
                <a:gd name="connsiteX344" fmla="*/ 704501 w 2347096"/>
                <a:gd name="connsiteY344" fmla="*/ 1852314 h 2057270"/>
                <a:gd name="connsiteX345" fmla="*/ 714476 w 2347096"/>
                <a:gd name="connsiteY345" fmla="*/ 1885564 h 2057270"/>
                <a:gd name="connsiteX346" fmla="*/ 721126 w 2347096"/>
                <a:gd name="connsiteY346" fmla="*/ 1892215 h 2057270"/>
                <a:gd name="connsiteX347" fmla="*/ 727777 w 2347096"/>
                <a:gd name="connsiteY347" fmla="*/ 1912165 h 2057270"/>
                <a:gd name="connsiteX348" fmla="*/ 731102 w 2347096"/>
                <a:gd name="connsiteY348" fmla="*/ 1922140 h 2057270"/>
                <a:gd name="connsiteX349" fmla="*/ 751052 w 2347096"/>
                <a:gd name="connsiteY349" fmla="*/ 1948741 h 2057270"/>
                <a:gd name="connsiteX350" fmla="*/ 754377 w 2347096"/>
                <a:gd name="connsiteY350" fmla="*/ 1958716 h 2057270"/>
                <a:gd name="connsiteX351" fmla="*/ 761028 w 2347096"/>
                <a:gd name="connsiteY351" fmla="*/ 1968692 h 2057270"/>
                <a:gd name="connsiteX352" fmla="*/ 777653 w 2347096"/>
                <a:gd name="connsiteY352" fmla="*/ 1991967 h 2057270"/>
                <a:gd name="connsiteX353" fmla="*/ 777653 w 2347096"/>
                <a:gd name="connsiteY353" fmla="*/ 2011918 h 2057270"/>
                <a:gd name="connsiteX354" fmla="*/ 757702 w 2347096"/>
                <a:gd name="connsiteY354" fmla="*/ 2018568 h 2057270"/>
                <a:gd name="connsiteX355" fmla="*/ 757702 w 2347096"/>
                <a:gd name="connsiteY355" fmla="*/ 2041844 h 2057270"/>
                <a:gd name="connsiteX356" fmla="*/ 767678 w 2347096"/>
                <a:gd name="connsiteY356" fmla="*/ 2035194 h 2057270"/>
                <a:gd name="connsiteX357" fmla="*/ 761028 w 2347096"/>
                <a:gd name="connsiteY357" fmla="*/ 2035194 h 20572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</a:cxnLst>
              <a:rect l="l" t="t" r="r" b="b"/>
              <a:pathLst>
                <a:path w="2347096" h="2057270">
                  <a:moveTo>
                    <a:pt x="761028" y="2035194"/>
                  </a:moveTo>
                  <a:cubicBezTo>
                    <a:pt x="827255" y="2057270"/>
                    <a:pt x="773970" y="2042003"/>
                    <a:pt x="927282" y="2038519"/>
                  </a:cubicBezTo>
                  <a:lnTo>
                    <a:pt x="947233" y="2035194"/>
                  </a:lnTo>
                  <a:cubicBezTo>
                    <a:pt x="952793" y="2034183"/>
                    <a:pt x="958216" y="2032200"/>
                    <a:pt x="963858" y="2031868"/>
                  </a:cubicBezTo>
                  <a:cubicBezTo>
                    <a:pt x="995964" y="2029979"/>
                    <a:pt x="1028143" y="2029651"/>
                    <a:pt x="1060286" y="2028543"/>
                  </a:cubicBezTo>
                  <a:cubicBezTo>
                    <a:pt x="1099990" y="2017199"/>
                    <a:pt x="1067110" y="2025193"/>
                    <a:pt x="1113487" y="2018568"/>
                  </a:cubicBezTo>
                  <a:cubicBezTo>
                    <a:pt x="1119082" y="2017769"/>
                    <a:pt x="1124487" y="2015779"/>
                    <a:pt x="1130113" y="2015243"/>
                  </a:cubicBezTo>
                  <a:cubicBezTo>
                    <a:pt x="1147801" y="2013558"/>
                    <a:pt x="1165607" y="2013394"/>
                    <a:pt x="1183314" y="2011918"/>
                  </a:cubicBezTo>
                  <a:cubicBezTo>
                    <a:pt x="1205515" y="2010068"/>
                    <a:pt x="1227841" y="2008930"/>
                    <a:pt x="1249816" y="2005268"/>
                  </a:cubicBezTo>
                  <a:cubicBezTo>
                    <a:pt x="1256466" y="2004160"/>
                    <a:pt x="1263185" y="2003405"/>
                    <a:pt x="1269766" y="2001943"/>
                  </a:cubicBezTo>
                  <a:cubicBezTo>
                    <a:pt x="1273188" y="2001183"/>
                    <a:pt x="1276254" y="1998967"/>
                    <a:pt x="1279742" y="1998618"/>
                  </a:cubicBezTo>
                  <a:cubicBezTo>
                    <a:pt x="1298523" y="1996740"/>
                    <a:pt x="1317426" y="1996401"/>
                    <a:pt x="1336268" y="1995292"/>
                  </a:cubicBezTo>
                  <a:cubicBezTo>
                    <a:pt x="1354411" y="1989245"/>
                    <a:pt x="1341137" y="1993008"/>
                    <a:pt x="1369519" y="1988642"/>
                  </a:cubicBezTo>
                  <a:cubicBezTo>
                    <a:pt x="1376183" y="1987617"/>
                    <a:pt x="1382780" y="1986153"/>
                    <a:pt x="1389470" y="1985317"/>
                  </a:cubicBezTo>
                  <a:cubicBezTo>
                    <a:pt x="1400523" y="1983935"/>
                    <a:pt x="1411650" y="1983222"/>
                    <a:pt x="1422721" y="1981992"/>
                  </a:cubicBezTo>
                  <a:cubicBezTo>
                    <a:pt x="1431602" y="1981005"/>
                    <a:pt x="1440454" y="1979775"/>
                    <a:pt x="1449321" y="1978667"/>
                  </a:cubicBezTo>
                  <a:cubicBezTo>
                    <a:pt x="1459730" y="1975198"/>
                    <a:pt x="1471518" y="1970702"/>
                    <a:pt x="1482572" y="1968692"/>
                  </a:cubicBezTo>
                  <a:cubicBezTo>
                    <a:pt x="1490283" y="1967290"/>
                    <a:pt x="1498137" y="1966769"/>
                    <a:pt x="1505848" y="1965367"/>
                  </a:cubicBezTo>
                  <a:cubicBezTo>
                    <a:pt x="1510344" y="1964550"/>
                    <a:pt x="1514657" y="1962884"/>
                    <a:pt x="1519148" y="1962042"/>
                  </a:cubicBezTo>
                  <a:cubicBezTo>
                    <a:pt x="1532401" y="1959557"/>
                    <a:pt x="1545968" y="1958661"/>
                    <a:pt x="1559049" y="1955391"/>
                  </a:cubicBezTo>
                  <a:cubicBezTo>
                    <a:pt x="1563483" y="1954283"/>
                    <a:pt x="1567973" y="1953379"/>
                    <a:pt x="1572350" y="1952066"/>
                  </a:cubicBezTo>
                  <a:cubicBezTo>
                    <a:pt x="1579064" y="1950052"/>
                    <a:pt x="1585426" y="1946791"/>
                    <a:pt x="1592300" y="1945416"/>
                  </a:cubicBezTo>
                  <a:cubicBezTo>
                    <a:pt x="1603729" y="1943130"/>
                    <a:pt x="1611268" y="1941897"/>
                    <a:pt x="1622226" y="1938766"/>
                  </a:cubicBezTo>
                  <a:cubicBezTo>
                    <a:pt x="1646082" y="1931950"/>
                    <a:pt x="1615027" y="1938876"/>
                    <a:pt x="1648827" y="1932116"/>
                  </a:cubicBezTo>
                  <a:cubicBezTo>
                    <a:pt x="1652152" y="1929899"/>
                    <a:pt x="1655228" y="1927253"/>
                    <a:pt x="1658802" y="1925466"/>
                  </a:cubicBezTo>
                  <a:cubicBezTo>
                    <a:pt x="1669946" y="1919893"/>
                    <a:pt x="1689210" y="1919870"/>
                    <a:pt x="1698703" y="1918815"/>
                  </a:cubicBezTo>
                  <a:cubicBezTo>
                    <a:pt x="1707570" y="1916598"/>
                    <a:pt x="1716633" y="1915055"/>
                    <a:pt x="1725304" y="1912165"/>
                  </a:cubicBezTo>
                  <a:cubicBezTo>
                    <a:pt x="1728629" y="1911057"/>
                    <a:pt x="1732144" y="1910407"/>
                    <a:pt x="1735279" y="1908840"/>
                  </a:cubicBezTo>
                  <a:cubicBezTo>
                    <a:pt x="1738853" y="1907053"/>
                    <a:pt x="1741581" y="1903764"/>
                    <a:pt x="1745254" y="1902190"/>
                  </a:cubicBezTo>
                  <a:cubicBezTo>
                    <a:pt x="1749455" y="1900390"/>
                    <a:pt x="1754178" y="1900178"/>
                    <a:pt x="1758555" y="1898865"/>
                  </a:cubicBezTo>
                  <a:cubicBezTo>
                    <a:pt x="1768626" y="1895844"/>
                    <a:pt x="1778506" y="1892215"/>
                    <a:pt x="1788481" y="1888890"/>
                  </a:cubicBezTo>
                  <a:cubicBezTo>
                    <a:pt x="1791806" y="1887782"/>
                    <a:pt x="1795321" y="1887131"/>
                    <a:pt x="1798456" y="1885564"/>
                  </a:cubicBezTo>
                  <a:cubicBezTo>
                    <a:pt x="1806986" y="1881299"/>
                    <a:pt x="1812644" y="1877686"/>
                    <a:pt x="1821732" y="1875589"/>
                  </a:cubicBezTo>
                  <a:cubicBezTo>
                    <a:pt x="1832745" y="1873048"/>
                    <a:pt x="1844259" y="1872513"/>
                    <a:pt x="1854982" y="1868939"/>
                  </a:cubicBezTo>
                  <a:cubicBezTo>
                    <a:pt x="1885256" y="1858849"/>
                    <a:pt x="1837439" y="1874328"/>
                    <a:pt x="1881583" y="1862289"/>
                  </a:cubicBezTo>
                  <a:cubicBezTo>
                    <a:pt x="1888346" y="1860445"/>
                    <a:pt x="1894884" y="1857856"/>
                    <a:pt x="1901534" y="1855639"/>
                  </a:cubicBezTo>
                  <a:cubicBezTo>
                    <a:pt x="1904859" y="1854531"/>
                    <a:pt x="1908109" y="1853164"/>
                    <a:pt x="1911509" y="1852314"/>
                  </a:cubicBezTo>
                  <a:cubicBezTo>
                    <a:pt x="1920376" y="1850097"/>
                    <a:pt x="1929439" y="1848553"/>
                    <a:pt x="1938110" y="1845663"/>
                  </a:cubicBezTo>
                  <a:cubicBezTo>
                    <a:pt x="1944760" y="1843446"/>
                    <a:pt x="1951260" y="1840713"/>
                    <a:pt x="1958060" y="1839013"/>
                  </a:cubicBezTo>
                  <a:cubicBezTo>
                    <a:pt x="1962494" y="1837905"/>
                    <a:pt x="1966984" y="1837001"/>
                    <a:pt x="1971361" y="1835688"/>
                  </a:cubicBezTo>
                  <a:cubicBezTo>
                    <a:pt x="1978075" y="1833674"/>
                    <a:pt x="1984661" y="1831255"/>
                    <a:pt x="1991311" y="1829038"/>
                  </a:cubicBezTo>
                  <a:lnTo>
                    <a:pt x="2001286" y="1825713"/>
                  </a:lnTo>
                  <a:cubicBezTo>
                    <a:pt x="2011189" y="1815812"/>
                    <a:pt x="2004098" y="1820919"/>
                    <a:pt x="2017912" y="1815738"/>
                  </a:cubicBezTo>
                  <a:cubicBezTo>
                    <a:pt x="2023501" y="1813642"/>
                    <a:pt x="2028875" y="1810975"/>
                    <a:pt x="2034537" y="1809087"/>
                  </a:cubicBezTo>
                  <a:cubicBezTo>
                    <a:pt x="2038873" y="1807642"/>
                    <a:pt x="2043461" y="1807075"/>
                    <a:pt x="2047838" y="1805762"/>
                  </a:cubicBezTo>
                  <a:cubicBezTo>
                    <a:pt x="2054552" y="1803748"/>
                    <a:pt x="2061138" y="1801329"/>
                    <a:pt x="2067788" y="1799112"/>
                  </a:cubicBezTo>
                  <a:lnTo>
                    <a:pt x="2077764" y="1795787"/>
                  </a:lnTo>
                  <a:lnTo>
                    <a:pt x="2087739" y="1792462"/>
                  </a:lnTo>
                  <a:cubicBezTo>
                    <a:pt x="2088847" y="1789137"/>
                    <a:pt x="2088212" y="1784524"/>
                    <a:pt x="2091064" y="1782487"/>
                  </a:cubicBezTo>
                  <a:cubicBezTo>
                    <a:pt x="2096768" y="1778412"/>
                    <a:pt x="2111014" y="1775836"/>
                    <a:pt x="2111014" y="1775836"/>
                  </a:cubicBezTo>
                  <a:cubicBezTo>
                    <a:pt x="2113231" y="1773619"/>
                    <a:pt x="2114990" y="1770821"/>
                    <a:pt x="2117665" y="1769186"/>
                  </a:cubicBezTo>
                  <a:cubicBezTo>
                    <a:pt x="2164078" y="1740823"/>
                    <a:pt x="2153259" y="1745129"/>
                    <a:pt x="2180841" y="1735935"/>
                  </a:cubicBezTo>
                  <a:cubicBezTo>
                    <a:pt x="2202704" y="1714075"/>
                    <a:pt x="2161588" y="1753203"/>
                    <a:pt x="2207442" y="1722635"/>
                  </a:cubicBezTo>
                  <a:cubicBezTo>
                    <a:pt x="2214092" y="1718202"/>
                    <a:pt x="2219811" y="1711863"/>
                    <a:pt x="2227393" y="1709335"/>
                  </a:cubicBezTo>
                  <a:cubicBezTo>
                    <a:pt x="2252705" y="1700897"/>
                    <a:pt x="2240469" y="1704059"/>
                    <a:pt x="2263969" y="1699359"/>
                  </a:cubicBezTo>
                  <a:cubicBezTo>
                    <a:pt x="2279776" y="1688821"/>
                    <a:pt x="2270154" y="1693972"/>
                    <a:pt x="2293894" y="1686059"/>
                  </a:cubicBezTo>
                  <a:lnTo>
                    <a:pt x="2303870" y="1682734"/>
                  </a:lnTo>
                  <a:cubicBezTo>
                    <a:pt x="2310520" y="1678301"/>
                    <a:pt x="2318169" y="1675085"/>
                    <a:pt x="2323820" y="1669434"/>
                  </a:cubicBezTo>
                  <a:cubicBezTo>
                    <a:pt x="2339599" y="1653655"/>
                    <a:pt x="2331173" y="1658116"/>
                    <a:pt x="2347096" y="1652808"/>
                  </a:cubicBezTo>
                  <a:cubicBezTo>
                    <a:pt x="2345988" y="1649483"/>
                    <a:pt x="2345960" y="1645570"/>
                    <a:pt x="2343771" y="1642833"/>
                  </a:cubicBezTo>
                  <a:cubicBezTo>
                    <a:pt x="2341275" y="1639713"/>
                    <a:pt x="2337448" y="1637806"/>
                    <a:pt x="2333796" y="1636183"/>
                  </a:cubicBezTo>
                  <a:cubicBezTo>
                    <a:pt x="2315451" y="1628029"/>
                    <a:pt x="2315102" y="1630677"/>
                    <a:pt x="2297220" y="1626207"/>
                  </a:cubicBezTo>
                  <a:cubicBezTo>
                    <a:pt x="2293819" y="1625357"/>
                    <a:pt x="2290569" y="1623990"/>
                    <a:pt x="2287244" y="1622882"/>
                  </a:cubicBezTo>
                  <a:cubicBezTo>
                    <a:pt x="2283919" y="1620665"/>
                    <a:pt x="2279900" y="1619239"/>
                    <a:pt x="2277269" y="1616232"/>
                  </a:cubicBezTo>
                  <a:cubicBezTo>
                    <a:pt x="2272902" y="1611241"/>
                    <a:pt x="2265434" y="1595042"/>
                    <a:pt x="2257318" y="1589631"/>
                  </a:cubicBezTo>
                  <a:cubicBezTo>
                    <a:pt x="2253194" y="1586882"/>
                    <a:pt x="2248451" y="1585198"/>
                    <a:pt x="2244018" y="1582981"/>
                  </a:cubicBezTo>
                  <a:cubicBezTo>
                    <a:pt x="2241801" y="1579656"/>
                    <a:pt x="2240693" y="1575223"/>
                    <a:pt x="2237368" y="1573006"/>
                  </a:cubicBezTo>
                  <a:cubicBezTo>
                    <a:pt x="2233566" y="1570471"/>
                    <a:pt x="2228347" y="1571286"/>
                    <a:pt x="2224068" y="1569681"/>
                  </a:cubicBezTo>
                  <a:cubicBezTo>
                    <a:pt x="2219427" y="1567941"/>
                    <a:pt x="2215323" y="1564984"/>
                    <a:pt x="2210767" y="1563031"/>
                  </a:cubicBezTo>
                  <a:cubicBezTo>
                    <a:pt x="2207546" y="1561650"/>
                    <a:pt x="2204117" y="1560814"/>
                    <a:pt x="2200792" y="1559706"/>
                  </a:cubicBezTo>
                  <a:cubicBezTo>
                    <a:pt x="2177402" y="1544110"/>
                    <a:pt x="2207058" y="1562055"/>
                    <a:pt x="2174191" y="1549730"/>
                  </a:cubicBezTo>
                  <a:cubicBezTo>
                    <a:pt x="2170449" y="1548327"/>
                    <a:pt x="2167790" y="1544867"/>
                    <a:pt x="2164216" y="1543080"/>
                  </a:cubicBezTo>
                  <a:cubicBezTo>
                    <a:pt x="2154930" y="1538437"/>
                    <a:pt x="2139543" y="1537655"/>
                    <a:pt x="2130965" y="1536430"/>
                  </a:cubicBezTo>
                  <a:cubicBezTo>
                    <a:pt x="2103666" y="1527330"/>
                    <a:pt x="2147024" y="1541058"/>
                    <a:pt x="2094389" y="1529780"/>
                  </a:cubicBezTo>
                  <a:cubicBezTo>
                    <a:pt x="2087535" y="1528311"/>
                    <a:pt x="2081088" y="1525347"/>
                    <a:pt x="2074438" y="1523130"/>
                  </a:cubicBezTo>
                  <a:cubicBezTo>
                    <a:pt x="2064922" y="1519958"/>
                    <a:pt x="2061612" y="1518569"/>
                    <a:pt x="2051163" y="1516479"/>
                  </a:cubicBezTo>
                  <a:cubicBezTo>
                    <a:pt x="2028923" y="1512031"/>
                    <a:pt x="2020155" y="1512149"/>
                    <a:pt x="1994636" y="1509829"/>
                  </a:cubicBezTo>
                  <a:cubicBezTo>
                    <a:pt x="1934784" y="1510937"/>
                    <a:pt x="1874868" y="1510165"/>
                    <a:pt x="1815081" y="1513154"/>
                  </a:cubicBezTo>
                  <a:cubicBezTo>
                    <a:pt x="1810907" y="1513363"/>
                    <a:pt x="1792230" y="1521362"/>
                    <a:pt x="1785156" y="1523130"/>
                  </a:cubicBezTo>
                  <a:cubicBezTo>
                    <a:pt x="1777720" y="1524989"/>
                    <a:pt x="1756763" y="1529866"/>
                    <a:pt x="1751905" y="1533105"/>
                  </a:cubicBezTo>
                  <a:lnTo>
                    <a:pt x="1731954" y="1546405"/>
                  </a:lnTo>
                  <a:cubicBezTo>
                    <a:pt x="1728629" y="1548622"/>
                    <a:pt x="1725553" y="1551268"/>
                    <a:pt x="1721979" y="1553055"/>
                  </a:cubicBezTo>
                  <a:lnTo>
                    <a:pt x="1708678" y="1559706"/>
                  </a:lnTo>
                  <a:cubicBezTo>
                    <a:pt x="1706461" y="1563031"/>
                    <a:pt x="1703651" y="1566029"/>
                    <a:pt x="1702028" y="1569681"/>
                  </a:cubicBezTo>
                  <a:cubicBezTo>
                    <a:pt x="1699181" y="1576087"/>
                    <a:pt x="1695378" y="1589631"/>
                    <a:pt x="1695378" y="1589631"/>
                  </a:cubicBezTo>
                  <a:cubicBezTo>
                    <a:pt x="1696486" y="1607365"/>
                    <a:pt x="1697094" y="1625137"/>
                    <a:pt x="1698703" y="1642833"/>
                  </a:cubicBezTo>
                  <a:cubicBezTo>
                    <a:pt x="1701347" y="1671921"/>
                    <a:pt x="1709097" y="1667031"/>
                    <a:pt x="1698703" y="1706010"/>
                  </a:cubicBezTo>
                  <a:cubicBezTo>
                    <a:pt x="1697673" y="1709871"/>
                    <a:pt x="1692380" y="1711037"/>
                    <a:pt x="1688728" y="1712660"/>
                  </a:cubicBezTo>
                  <a:cubicBezTo>
                    <a:pt x="1682322" y="1715507"/>
                    <a:pt x="1675427" y="1717093"/>
                    <a:pt x="1668777" y="1719310"/>
                  </a:cubicBezTo>
                  <a:cubicBezTo>
                    <a:pt x="1665452" y="1720418"/>
                    <a:pt x="1661937" y="1721068"/>
                    <a:pt x="1658802" y="1722635"/>
                  </a:cubicBezTo>
                  <a:cubicBezTo>
                    <a:pt x="1654369" y="1724852"/>
                    <a:pt x="1650341" y="1728210"/>
                    <a:pt x="1645502" y="1729285"/>
                  </a:cubicBezTo>
                  <a:cubicBezTo>
                    <a:pt x="1630200" y="1732685"/>
                    <a:pt x="1598950" y="1735935"/>
                    <a:pt x="1598950" y="1735935"/>
                  </a:cubicBezTo>
                  <a:lnTo>
                    <a:pt x="1306342" y="1732610"/>
                  </a:lnTo>
                  <a:cubicBezTo>
                    <a:pt x="1301773" y="1732511"/>
                    <a:pt x="1297419" y="1730598"/>
                    <a:pt x="1293042" y="1729285"/>
                  </a:cubicBezTo>
                  <a:cubicBezTo>
                    <a:pt x="1286328" y="1727271"/>
                    <a:pt x="1273092" y="1722635"/>
                    <a:pt x="1273092" y="1722635"/>
                  </a:cubicBezTo>
                  <a:cubicBezTo>
                    <a:pt x="1252371" y="1701917"/>
                    <a:pt x="1282374" y="1729933"/>
                    <a:pt x="1256466" y="1712660"/>
                  </a:cubicBezTo>
                  <a:cubicBezTo>
                    <a:pt x="1231560" y="1696055"/>
                    <a:pt x="1260234" y="1707265"/>
                    <a:pt x="1236516" y="1699359"/>
                  </a:cubicBezTo>
                  <a:cubicBezTo>
                    <a:pt x="1234299" y="1697142"/>
                    <a:pt x="1232669" y="1694111"/>
                    <a:pt x="1229865" y="1692709"/>
                  </a:cubicBezTo>
                  <a:cubicBezTo>
                    <a:pt x="1223595" y="1689574"/>
                    <a:pt x="1215747" y="1689947"/>
                    <a:pt x="1209915" y="1686059"/>
                  </a:cubicBezTo>
                  <a:cubicBezTo>
                    <a:pt x="1197024" y="1677465"/>
                    <a:pt x="1203731" y="1680673"/>
                    <a:pt x="1189964" y="1676084"/>
                  </a:cubicBezTo>
                  <a:cubicBezTo>
                    <a:pt x="1181098" y="1649482"/>
                    <a:pt x="1194397" y="1680516"/>
                    <a:pt x="1176664" y="1662783"/>
                  </a:cubicBezTo>
                  <a:cubicBezTo>
                    <a:pt x="1158877" y="1644996"/>
                    <a:pt x="1169807" y="1642695"/>
                    <a:pt x="1150063" y="1629532"/>
                  </a:cubicBezTo>
                  <a:cubicBezTo>
                    <a:pt x="1143413" y="1625099"/>
                    <a:pt x="1137695" y="1618759"/>
                    <a:pt x="1130113" y="1616232"/>
                  </a:cubicBezTo>
                  <a:cubicBezTo>
                    <a:pt x="1123463" y="1614015"/>
                    <a:pt x="1115995" y="1613470"/>
                    <a:pt x="1110162" y="1609582"/>
                  </a:cubicBezTo>
                  <a:cubicBezTo>
                    <a:pt x="1106837" y="1607365"/>
                    <a:pt x="1103839" y="1604555"/>
                    <a:pt x="1100187" y="1602932"/>
                  </a:cubicBezTo>
                  <a:cubicBezTo>
                    <a:pt x="1093781" y="1600085"/>
                    <a:pt x="1086886" y="1598499"/>
                    <a:pt x="1080236" y="1596282"/>
                  </a:cubicBezTo>
                  <a:cubicBezTo>
                    <a:pt x="1076911" y="1595174"/>
                    <a:pt x="1073177" y="1594900"/>
                    <a:pt x="1070261" y="1592956"/>
                  </a:cubicBezTo>
                  <a:cubicBezTo>
                    <a:pt x="1057370" y="1584362"/>
                    <a:pt x="1064077" y="1587570"/>
                    <a:pt x="1050310" y="1582981"/>
                  </a:cubicBezTo>
                  <a:cubicBezTo>
                    <a:pt x="1021723" y="1563923"/>
                    <a:pt x="1057892" y="1586772"/>
                    <a:pt x="1030360" y="1573006"/>
                  </a:cubicBezTo>
                  <a:cubicBezTo>
                    <a:pt x="1007398" y="1561525"/>
                    <a:pt x="1034765" y="1569951"/>
                    <a:pt x="1007084" y="1563031"/>
                  </a:cubicBezTo>
                  <a:cubicBezTo>
                    <a:pt x="1003759" y="1559706"/>
                    <a:pt x="1001220" y="1555339"/>
                    <a:pt x="997109" y="1553055"/>
                  </a:cubicBezTo>
                  <a:cubicBezTo>
                    <a:pt x="990981" y="1549651"/>
                    <a:pt x="977158" y="1546405"/>
                    <a:pt x="977158" y="1546405"/>
                  </a:cubicBezTo>
                  <a:cubicBezTo>
                    <a:pt x="973833" y="1544188"/>
                    <a:pt x="970757" y="1541542"/>
                    <a:pt x="967183" y="1539755"/>
                  </a:cubicBezTo>
                  <a:cubicBezTo>
                    <a:pt x="964048" y="1538188"/>
                    <a:pt x="959945" y="1538619"/>
                    <a:pt x="957208" y="1536430"/>
                  </a:cubicBezTo>
                  <a:cubicBezTo>
                    <a:pt x="935723" y="1519242"/>
                    <a:pt x="965656" y="1531487"/>
                    <a:pt x="940582" y="1523130"/>
                  </a:cubicBezTo>
                  <a:lnTo>
                    <a:pt x="904006" y="1486554"/>
                  </a:lnTo>
                  <a:lnTo>
                    <a:pt x="894031" y="1476578"/>
                  </a:lnTo>
                  <a:lnTo>
                    <a:pt x="884056" y="1466603"/>
                  </a:lnTo>
                  <a:cubicBezTo>
                    <a:pt x="882948" y="1463278"/>
                    <a:pt x="882920" y="1459365"/>
                    <a:pt x="880731" y="1456628"/>
                  </a:cubicBezTo>
                  <a:cubicBezTo>
                    <a:pt x="878235" y="1453508"/>
                    <a:pt x="873876" y="1452474"/>
                    <a:pt x="870756" y="1449978"/>
                  </a:cubicBezTo>
                  <a:cubicBezTo>
                    <a:pt x="868308" y="1448019"/>
                    <a:pt x="866322" y="1445544"/>
                    <a:pt x="864105" y="1443327"/>
                  </a:cubicBezTo>
                  <a:cubicBezTo>
                    <a:pt x="859923" y="1430782"/>
                    <a:pt x="858914" y="1424838"/>
                    <a:pt x="847480" y="1413402"/>
                  </a:cubicBezTo>
                  <a:cubicBezTo>
                    <a:pt x="841295" y="1407216"/>
                    <a:pt x="838375" y="1405165"/>
                    <a:pt x="834180" y="1396776"/>
                  </a:cubicBezTo>
                  <a:cubicBezTo>
                    <a:pt x="832612" y="1393641"/>
                    <a:pt x="833332" y="1389279"/>
                    <a:pt x="830854" y="1386801"/>
                  </a:cubicBezTo>
                  <a:cubicBezTo>
                    <a:pt x="828376" y="1384323"/>
                    <a:pt x="824204" y="1384584"/>
                    <a:pt x="820879" y="1383476"/>
                  </a:cubicBezTo>
                  <a:cubicBezTo>
                    <a:pt x="818662" y="1376826"/>
                    <a:pt x="818117" y="1369358"/>
                    <a:pt x="814229" y="1363525"/>
                  </a:cubicBezTo>
                  <a:cubicBezTo>
                    <a:pt x="804505" y="1348939"/>
                    <a:pt x="809977" y="1356747"/>
                    <a:pt x="797604" y="1340250"/>
                  </a:cubicBezTo>
                  <a:cubicBezTo>
                    <a:pt x="796495" y="1336925"/>
                    <a:pt x="795846" y="1333409"/>
                    <a:pt x="794278" y="1330274"/>
                  </a:cubicBezTo>
                  <a:cubicBezTo>
                    <a:pt x="792491" y="1326700"/>
                    <a:pt x="789251" y="1323951"/>
                    <a:pt x="787628" y="1320299"/>
                  </a:cubicBezTo>
                  <a:cubicBezTo>
                    <a:pt x="784781" y="1313893"/>
                    <a:pt x="783195" y="1306998"/>
                    <a:pt x="780978" y="1300348"/>
                  </a:cubicBezTo>
                  <a:lnTo>
                    <a:pt x="777653" y="1290373"/>
                  </a:lnTo>
                  <a:lnTo>
                    <a:pt x="774328" y="1280398"/>
                  </a:lnTo>
                  <a:cubicBezTo>
                    <a:pt x="773220" y="1251581"/>
                    <a:pt x="772987" y="1222716"/>
                    <a:pt x="771003" y="1193946"/>
                  </a:cubicBezTo>
                  <a:cubicBezTo>
                    <a:pt x="770762" y="1190449"/>
                    <a:pt x="767678" y="1187475"/>
                    <a:pt x="767678" y="1183970"/>
                  </a:cubicBezTo>
                  <a:cubicBezTo>
                    <a:pt x="767678" y="1176133"/>
                    <a:pt x="769466" y="1168380"/>
                    <a:pt x="771003" y="1160695"/>
                  </a:cubicBezTo>
                  <a:cubicBezTo>
                    <a:pt x="771690" y="1157258"/>
                    <a:pt x="772138" y="1153456"/>
                    <a:pt x="774328" y="1150719"/>
                  </a:cubicBezTo>
                  <a:cubicBezTo>
                    <a:pt x="776824" y="1147598"/>
                    <a:pt x="780978" y="1146286"/>
                    <a:pt x="784303" y="1144069"/>
                  </a:cubicBezTo>
                  <a:cubicBezTo>
                    <a:pt x="786520" y="1137419"/>
                    <a:pt x="791365" y="1131117"/>
                    <a:pt x="790953" y="1124119"/>
                  </a:cubicBezTo>
                  <a:cubicBezTo>
                    <a:pt x="790759" y="1120817"/>
                    <a:pt x="792977" y="1074965"/>
                    <a:pt x="784303" y="1057617"/>
                  </a:cubicBezTo>
                  <a:cubicBezTo>
                    <a:pt x="782516" y="1054043"/>
                    <a:pt x="780149" y="1050763"/>
                    <a:pt x="777653" y="1047642"/>
                  </a:cubicBezTo>
                  <a:cubicBezTo>
                    <a:pt x="775695" y="1045194"/>
                    <a:pt x="773220" y="1043208"/>
                    <a:pt x="771003" y="1040991"/>
                  </a:cubicBezTo>
                  <a:cubicBezTo>
                    <a:pt x="768299" y="1032879"/>
                    <a:pt x="767473" y="1027486"/>
                    <a:pt x="761028" y="1021041"/>
                  </a:cubicBezTo>
                  <a:cubicBezTo>
                    <a:pt x="758202" y="1018215"/>
                    <a:pt x="754173" y="1016888"/>
                    <a:pt x="751052" y="1014391"/>
                  </a:cubicBezTo>
                  <a:cubicBezTo>
                    <a:pt x="748604" y="1012433"/>
                    <a:pt x="747010" y="1009479"/>
                    <a:pt x="744402" y="1007740"/>
                  </a:cubicBezTo>
                  <a:cubicBezTo>
                    <a:pt x="736185" y="1002261"/>
                    <a:pt x="729993" y="1000720"/>
                    <a:pt x="721126" y="997765"/>
                  </a:cubicBezTo>
                  <a:cubicBezTo>
                    <a:pt x="717801" y="994440"/>
                    <a:pt x="715694" y="989002"/>
                    <a:pt x="711151" y="987790"/>
                  </a:cubicBezTo>
                  <a:cubicBezTo>
                    <a:pt x="698255" y="984351"/>
                    <a:pt x="684577" y="985185"/>
                    <a:pt x="671250" y="984465"/>
                  </a:cubicBezTo>
                  <a:cubicBezTo>
                    <a:pt x="643559" y="982968"/>
                    <a:pt x="615832" y="982248"/>
                    <a:pt x="588123" y="981140"/>
                  </a:cubicBezTo>
                  <a:cubicBezTo>
                    <a:pt x="583689" y="980032"/>
                    <a:pt x="579199" y="979128"/>
                    <a:pt x="574822" y="977815"/>
                  </a:cubicBezTo>
                  <a:cubicBezTo>
                    <a:pt x="568108" y="975801"/>
                    <a:pt x="554872" y="971164"/>
                    <a:pt x="554872" y="971164"/>
                  </a:cubicBezTo>
                  <a:cubicBezTo>
                    <a:pt x="550690" y="958618"/>
                    <a:pt x="549682" y="952676"/>
                    <a:pt x="538246" y="941239"/>
                  </a:cubicBezTo>
                  <a:cubicBezTo>
                    <a:pt x="536029" y="939022"/>
                    <a:pt x="533554" y="937036"/>
                    <a:pt x="531596" y="934588"/>
                  </a:cubicBezTo>
                  <a:cubicBezTo>
                    <a:pt x="521136" y="921512"/>
                    <a:pt x="529186" y="926484"/>
                    <a:pt x="514971" y="914638"/>
                  </a:cubicBezTo>
                  <a:cubicBezTo>
                    <a:pt x="511901" y="912080"/>
                    <a:pt x="508030" y="910589"/>
                    <a:pt x="504996" y="907988"/>
                  </a:cubicBezTo>
                  <a:cubicBezTo>
                    <a:pt x="500235" y="903907"/>
                    <a:pt x="491695" y="894687"/>
                    <a:pt x="491695" y="894687"/>
                  </a:cubicBezTo>
                  <a:cubicBezTo>
                    <a:pt x="490587" y="891362"/>
                    <a:pt x="489937" y="887847"/>
                    <a:pt x="488370" y="884712"/>
                  </a:cubicBezTo>
                  <a:cubicBezTo>
                    <a:pt x="475479" y="858930"/>
                    <a:pt x="486752" y="889834"/>
                    <a:pt x="478395" y="864762"/>
                  </a:cubicBezTo>
                  <a:cubicBezTo>
                    <a:pt x="479503" y="853678"/>
                    <a:pt x="479667" y="842459"/>
                    <a:pt x="481720" y="831511"/>
                  </a:cubicBezTo>
                  <a:cubicBezTo>
                    <a:pt x="483012" y="824621"/>
                    <a:pt x="486153" y="818210"/>
                    <a:pt x="488370" y="811560"/>
                  </a:cubicBezTo>
                  <a:cubicBezTo>
                    <a:pt x="492958" y="797794"/>
                    <a:pt x="489751" y="804501"/>
                    <a:pt x="498345" y="791610"/>
                  </a:cubicBezTo>
                  <a:cubicBezTo>
                    <a:pt x="497237" y="781635"/>
                    <a:pt x="496546" y="771604"/>
                    <a:pt x="495020" y="761684"/>
                  </a:cubicBezTo>
                  <a:cubicBezTo>
                    <a:pt x="493287" y="750421"/>
                    <a:pt x="491267" y="748548"/>
                    <a:pt x="488370" y="738408"/>
                  </a:cubicBezTo>
                  <a:cubicBezTo>
                    <a:pt x="487115" y="734014"/>
                    <a:pt x="486300" y="729502"/>
                    <a:pt x="485045" y="725108"/>
                  </a:cubicBezTo>
                  <a:cubicBezTo>
                    <a:pt x="484082" y="721738"/>
                    <a:pt x="482570" y="718533"/>
                    <a:pt x="481720" y="715132"/>
                  </a:cubicBezTo>
                  <a:cubicBezTo>
                    <a:pt x="475968" y="692124"/>
                    <a:pt x="482692" y="704952"/>
                    <a:pt x="471745" y="688532"/>
                  </a:cubicBezTo>
                  <a:cubicBezTo>
                    <a:pt x="462327" y="660275"/>
                    <a:pt x="475462" y="694725"/>
                    <a:pt x="461769" y="671906"/>
                  </a:cubicBezTo>
                  <a:cubicBezTo>
                    <a:pt x="447329" y="647842"/>
                    <a:pt x="473839" y="677326"/>
                    <a:pt x="448469" y="651956"/>
                  </a:cubicBezTo>
                  <a:cubicBezTo>
                    <a:pt x="447361" y="648631"/>
                    <a:pt x="446711" y="645115"/>
                    <a:pt x="445144" y="641980"/>
                  </a:cubicBezTo>
                  <a:cubicBezTo>
                    <a:pt x="443357" y="638406"/>
                    <a:pt x="440117" y="635657"/>
                    <a:pt x="438494" y="632005"/>
                  </a:cubicBezTo>
                  <a:cubicBezTo>
                    <a:pt x="435647" y="625599"/>
                    <a:pt x="431844" y="612055"/>
                    <a:pt x="431844" y="612055"/>
                  </a:cubicBezTo>
                  <a:cubicBezTo>
                    <a:pt x="432952" y="604296"/>
                    <a:pt x="428494" y="592887"/>
                    <a:pt x="435169" y="588779"/>
                  </a:cubicBezTo>
                  <a:cubicBezTo>
                    <a:pt x="448902" y="580328"/>
                    <a:pt x="485309" y="586734"/>
                    <a:pt x="501670" y="588779"/>
                  </a:cubicBezTo>
                  <a:cubicBezTo>
                    <a:pt x="508320" y="595429"/>
                    <a:pt x="516404" y="600905"/>
                    <a:pt x="521621" y="608730"/>
                  </a:cubicBezTo>
                  <a:cubicBezTo>
                    <a:pt x="523838" y="612055"/>
                    <a:pt x="526484" y="615131"/>
                    <a:pt x="528271" y="618705"/>
                  </a:cubicBezTo>
                  <a:cubicBezTo>
                    <a:pt x="529838" y="621840"/>
                    <a:pt x="529493" y="625876"/>
                    <a:pt x="531596" y="628680"/>
                  </a:cubicBezTo>
                  <a:cubicBezTo>
                    <a:pt x="536299" y="634950"/>
                    <a:pt x="541701" y="640958"/>
                    <a:pt x="548222" y="645306"/>
                  </a:cubicBezTo>
                  <a:lnTo>
                    <a:pt x="568172" y="658606"/>
                  </a:lnTo>
                  <a:lnTo>
                    <a:pt x="578148" y="665256"/>
                  </a:lnTo>
                  <a:cubicBezTo>
                    <a:pt x="591394" y="685125"/>
                    <a:pt x="576927" y="667847"/>
                    <a:pt x="594773" y="678556"/>
                  </a:cubicBezTo>
                  <a:cubicBezTo>
                    <a:pt x="597461" y="680169"/>
                    <a:pt x="598814" y="683468"/>
                    <a:pt x="601423" y="685207"/>
                  </a:cubicBezTo>
                  <a:cubicBezTo>
                    <a:pt x="605547" y="687957"/>
                    <a:pt x="610290" y="689640"/>
                    <a:pt x="614724" y="691857"/>
                  </a:cubicBezTo>
                  <a:cubicBezTo>
                    <a:pt x="616941" y="695182"/>
                    <a:pt x="617985" y="699714"/>
                    <a:pt x="621374" y="701832"/>
                  </a:cubicBezTo>
                  <a:cubicBezTo>
                    <a:pt x="627318" y="705547"/>
                    <a:pt x="634674" y="706265"/>
                    <a:pt x="641324" y="708482"/>
                  </a:cubicBezTo>
                  <a:lnTo>
                    <a:pt x="651300" y="711807"/>
                  </a:lnTo>
                  <a:cubicBezTo>
                    <a:pt x="654625" y="712915"/>
                    <a:pt x="657838" y="714444"/>
                    <a:pt x="661275" y="715132"/>
                  </a:cubicBezTo>
                  <a:cubicBezTo>
                    <a:pt x="681337" y="719146"/>
                    <a:pt x="672538" y="716671"/>
                    <a:pt x="687876" y="721783"/>
                  </a:cubicBezTo>
                  <a:cubicBezTo>
                    <a:pt x="708935" y="720675"/>
                    <a:pt x="730051" y="720367"/>
                    <a:pt x="751052" y="718458"/>
                  </a:cubicBezTo>
                  <a:cubicBezTo>
                    <a:pt x="762484" y="717419"/>
                    <a:pt x="760773" y="713029"/>
                    <a:pt x="771003" y="708482"/>
                  </a:cubicBezTo>
                  <a:cubicBezTo>
                    <a:pt x="777409" y="705635"/>
                    <a:pt x="790953" y="701832"/>
                    <a:pt x="790953" y="701832"/>
                  </a:cubicBezTo>
                  <a:cubicBezTo>
                    <a:pt x="793170" y="699615"/>
                    <a:pt x="795865" y="697790"/>
                    <a:pt x="797604" y="695182"/>
                  </a:cubicBezTo>
                  <a:cubicBezTo>
                    <a:pt x="803083" y="686965"/>
                    <a:pt x="804624" y="680773"/>
                    <a:pt x="807579" y="671906"/>
                  </a:cubicBezTo>
                  <a:cubicBezTo>
                    <a:pt x="806471" y="660822"/>
                    <a:pt x="806759" y="649509"/>
                    <a:pt x="804254" y="638655"/>
                  </a:cubicBezTo>
                  <a:cubicBezTo>
                    <a:pt x="803355" y="634761"/>
                    <a:pt x="799227" y="632332"/>
                    <a:pt x="797604" y="628680"/>
                  </a:cubicBezTo>
                  <a:cubicBezTo>
                    <a:pt x="785377" y="601170"/>
                    <a:pt x="797960" y="615738"/>
                    <a:pt x="784303" y="602079"/>
                  </a:cubicBezTo>
                  <a:cubicBezTo>
                    <a:pt x="783195" y="598754"/>
                    <a:pt x="782545" y="595239"/>
                    <a:pt x="780978" y="592104"/>
                  </a:cubicBezTo>
                  <a:cubicBezTo>
                    <a:pt x="779191" y="588530"/>
                    <a:pt x="775731" y="585871"/>
                    <a:pt x="774328" y="582129"/>
                  </a:cubicBezTo>
                  <a:cubicBezTo>
                    <a:pt x="770928" y="573061"/>
                    <a:pt x="772411" y="564046"/>
                    <a:pt x="767678" y="555528"/>
                  </a:cubicBezTo>
                  <a:cubicBezTo>
                    <a:pt x="763796" y="548541"/>
                    <a:pt x="754377" y="535578"/>
                    <a:pt x="754377" y="535578"/>
                  </a:cubicBezTo>
                  <a:cubicBezTo>
                    <a:pt x="752160" y="528928"/>
                    <a:pt x="752684" y="520584"/>
                    <a:pt x="747727" y="515627"/>
                  </a:cubicBezTo>
                  <a:cubicBezTo>
                    <a:pt x="744402" y="512302"/>
                    <a:pt x="740762" y="509264"/>
                    <a:pt x="737752" y="505652"/>
                  </a:cubicBezTo>
                  <a:cubicBezTo>
                    <a:pt x="735194" y="502582"/>
                    <a:pt x="733928" y="498502"/>
                    <a:pt x="731102" y="495676"/>
                  </a:cubicBezTo>
                  <a:cubicBezTo>
                    <a:pt x="728276" y="492850"/>
                    <a:pt x="724451" y="491243"/>
                    <a:pt x="721126" y="489026"/>
                  </a:cubicBezTo>
                  <a:cubicBezTo>
                    <a:pt x="708934" y="470739"/>
                    <a:pt x="721126" y="486255"/>
                    <a:pt x="704501" y="472401"/>
                  </a:cubicBezTo>
                  <a:cubicBezTo>
                    <a:pt x="695552" y="464944"/>
                    <a:pt x="695164" y="460493"/>
                    <a:pt x="684550" y="455775"/>
                  </a:cubicBezTo>
                  <a:cubicBezTo>
                    <a:pt x="678144" y="452928"/>
                    <a:pt x="670433" y="453013"/>
                    <a:pt x="664600" y="449125"/>
                  </a:cubicBezTo>
                  <a:cubicBezTo>
                    <a:pt x="641733" y="433881"/>
                    <a:pt x="652231" y="438352"/>
                    <a:pt x="634674" y="432500"/>
                  </a:cubicBezTo>
                  <a:cubicBezTo>
                    <a:pt x="621376" y="412551"/>
                    <a:pt x="635781" y="431389"/>
                    <a:pt x="618049" y="415874"/>
                  </a:cubicBezTo>
                  <a:cubicBezTo>
                    <a:pt x="612151" y="410713"/>
                    <a:pt x="607944" y="403596"/>
                    <a:pt x="601423" y="399249"/>
                  </a:cubicBezTo>
                  <a:cubicBezTo>
                    <a:pt x="588839" y="390860"/>
                    <a:pt x="594273" y="395425"/>
                    <a:pt x="584798" y="385948"/>
                  </a:cubicBezTo>
                  <a:cubicBezTo>
                    <a:pt x="583690" y="382623"/>
                    <a:pt x="583276" y="378978"/>
                    <a:pt x="581473" y="375973"/>
                  </a:cubicBezTo>
                  <a:cubicBezTo>
                    <a:pt x="578315" y="370710"/>
                    <a:pt x="569376" y="365692"/>
                    <a:pt x="564847" y="362673"/>
                  </a:cubicBezTo>
                  <a:cubicBezTo>
                    <a:pt x="562630" y="359348"/>
                    <a:pt x="560693" y="355819"/>
                    <a:pt x="558197" y="352698"/>
                  </a:cubicBezTo>
                  <a:cubicBezTo>
                    <a:pt x="551289" y="344062"/>
                    <a:pt x="550013" y="347583"/>
                    <a:pt x="544897" y="336072"/>
                  </a:cubicBezTo>
                  <a:cubicBezTo>
                    <a:pt x="542050" y="329666"/>
                    <a:pt x="540463" y="322772"/>
                    <a:pt x="538246" y="316122"/>
                  </a:cubicBezTo>
                  <a:cubicBezTo>
                    <a:pt x="537137" y="312797"/>
                    <a:pt x="536865" y="309062"/>
                    <a:pt x="534921" y="306146"/>
                  </a:cubicBezTo>
                  <a:lnTo>
                    <a:pt x="528271" y="296171"/>
                  </a:lnTo>
                  <a:cubicBezTo>
                    <a:pt x="527163" y="271787"/>
                    <a:pt x="526892" y="247350"/>
                    <a:pt x="524946" y="223019"/>
                  </a:cubicBezTo>
                  <a:cubicBezTo>
                    <a:pt x="524150" y="213071"/>
                    <a:pt x="519240" y="211607"/>
                    <a:pt x="514971" y="203068"/>
                  </a:cubicBezTo>
                  <a:cubicBezTo>
                    <a:pt x="513404" y="199933"/>
                    <a:pt x="513213" y="196228"/>
                    <a:pt x="511646" y="193093"/>
                  </a:cubicBezTo>
                  <a:cubicBezTo>
                    <a:pt x="504821" y="179443"/>
                    <a:pt x="506595" y="186780"/>
                    <a:pt x="498345" y="176468"/>
                  </a:cubicBezTo>
                  <a:cubicBezTo>
                    <a:pt x="495848" y="173347"/>
                    <a:pt x="494521" y="169318"/>
                    <a:pt x="491695" y="166492"/>
                  </a:cubicBezTo>
                  <a:cubicBezTo>
                    <a:pt x="485250" y="160047"/>
                    <a:pt x="479857" y="159221"/>
                    <a:pt x="471745" y="156517"/>
                  </a:cubicBezTo>
                  <a:cubicBezTo>
                    <a:pt x="461205" y="140710"/>
                    <a:pt x="468885" y="147806"/>
                    <a:pt x="445144" y="139892"/>
                  </a:cubicBezTo>
                  <a:lnTo>
                    <a:pt x="435169" y="136567"/>
                  </a:lnTo>
                  <a:lnTo>
                    <a:pt x="425193" y="133242"/>
                  </a:lnTo>
                  <a:cubicBezTo>
                    <a:pt x="408568" y="134350"/>
                    <a:pt x="391536" y="132751"/>
                    <a:pt x="375317" y="136567"/>
                  </a:cubicBezTo>
                  <a:cubicBezTo>
                    <a:pt x="371427" y="137482"/>
                    <a:pt x="370290" y="142890"/>
                    <a:pt x="368667" y="146542"/>
                  </a:cubicBezTo>
                  <a:cubicBezTo>
                    <a:pt x="360513" y="164890"/>
                    <a:pt x="363164" y="165233"/>
                    <a:pt x="358692" y="183118"/>
                  </a:cubicBezTo>
                  <a:cubicBezTo>
                    <a:pt x="357842" y="186518"/>
                    <a:pt x="356475" y="189768"/>
                    <a:pt x="355366" y="193093"/>
                  </a:cubicBezTo>
                  <a:cubicBezTo>
                    <a:pt x="356475" y="198635"/>
                    <a:pt x="358130" y="204095"/>
                    <a:pt x="358692" y="209719"/>
                  </a:cubicBezTo>
                  <a:cubicBezTo>
                    <a:pt x="365347" y="276257"/>
                    <a:pt x="357146" y="240111"/>
                    <a:pt x="365342" y="272895"/>
                  </a:cubicBezTo>
                  <a:cubicBezTo>
                    <a:pt x="368757" y="317296"/>
                    <a:pt x="370729" y="312926"/>
                    <a:pt x="365342" y="356023"/>
                  </a:cubicBezTo>
                  <a:cubicBezTo>
                    <a:pt x="365113" y="357853"/>
                    <a:pt x="360435" y="376393"/>
                    <a:pt x="358692" y="379298"/>
                  </a:cubicBezTo>
                  <a:cubicBezTo>
                    <a:pt x="357079" y="381986"/>
                    <a:pt x="353999" y="383500"/>
                    <a:pt x="352041" y="385948"/>
                  </a:cubicBezTo>
                  <a:cubicBezTo>
                    <a:pt x="349544" y="389069"/>
                    <a:pt x="348861" y="393941"/>
                    <a:pt x="345391" y="395924"/>
                  </a:cubicBezTo>
                  <a:cubicBezTo>
                    <a:pt x="340484" y="398728"/>
                    <a:pt x="334308" y="398141"/>
                    <a:pt x="328766" y="399249"/>
                  </a:cubicBezTo>
                  <a:cubicBezTo>
                    <a:pt x="316574" y="398141"/>
                    <a:pt x="304161" y="398489"/>
                    <a:pt x="292190" y="395924"/>
                  </a:cubicBezTo>
                  <a:cubicBezTo>
                    <a:pt x="277894" y="392861"/>
                    <a:pt x="279769" y="376560"/>
                    <a:pt x="268914" y="369323"/>
                  </a:cubicBezTo>
                  <a:lnTo>
                    <a:pt x="258939" y="362673"/>
                  </a:lnTo>
                  <a:lnTo>
                    <a:pt x="252289" y="342722"/>
                  </a:lnTo>
                  <a:cubicBezTo>
                    <a:pt x="251181" y="339397"/>
                    <a:pt x="249814" y="336147"/>
                    <a:pt x="248964" y="332747"/>
                  </a:cubicBezTo>
                  <a:cubicBezTo>
                    <a:pt x="247855" y="328314"/>
                    <a:pt x="247438" y="323647"/>
                    <a:pt x="245638" y="319447"/>
                  </a:cubicBezTo>
                  <a:cubicBezTo>
                    <a:pt x="244064" y="315774"/>
                    <a:pt x="240611" y="313123"/>
                    <a:pt x="238988" y="309471"/>
                  </a:cubicBezTo>
                  <a:cubicBezTo>
                    <a:pt x="236141" y="303065"/>
                    <a:pt x="234555" y="296171"/>
                    <a:pt x="232338" y="289521"/>
                  </a:cubicBezTo>
                  <a:cubicBezTo>
                    <a:pt x="231230" y="286196"/>
                    <a:pt x="230957" y="282462"/>
                    <a:pt x="229013" y="279546"/>
                  </a:cubicBezTo>
                  <a:cubicBezTo>
                    <a:pt x="226796" y="276221"/>
                    <a:pt x="223986" y="273222"/>
                    <a:pt x="222363" y="269570"/>
                  </a:cubicBezTo>
                  <a:cubicBezTo>
                    <a:pt x="222357" y="269557"/>
                    <a:pt x="214053" y="244638"/>
                    <a:pt x="212388" y="239644"/>
                  </a:cubicBezTo>
                  <a:cubicBezTo>
                    <a:pt x="211280" y="236319"/>
                    <a:pt x="210629" y="232804"/>
                    <a:pt x="209062" y="229669"/>
                  </a:cubicBezTo>
                  <a:cubicBezTo>
                    <a:pt x="206845" y="225236"/>
                    <a:pt x="204365" y="220925"/>
                    <a:pt x="202412" y="216369"/>
                  </a:cubicBezTo>
                  <a:cubicBezTo>
                    <a:pt x="195937" y="201261"/>
                    <a:pt x="203496" y="210804"/>
                    <a:pt x="192437" y="199743"/>
                  </a:cubicBezTo>
                  <a:cubicBezTo>
                    <a:pt x="190220" y="193093"/>
                    <a:pt x="187487" y="186593"/>
                    <a:pt x="185787" y="179793"/>
                  </a:cubicBezTo>
                  <a:cubicBezTo>
                    <a:pt x="181091" y="161009"/>
                    <a:pt x="183358" y="170973"/>
                    <a:pt x="179137" y="149867"/>
                  </a:cubicBezTo>
                  <a:cubicBezTo>
                    <a:pt x="178029" y="128808"/>
                    <a:pt x="177088" y="107740"/>
                    <a:pt x="175812" y="86690"/>
                  </a:cubicBezTo>
                  <a:cubicBezTo>
                    <a:pt x="171842" y="21196"/>
                    <a:pt x="183579" y="55447"/>
                    <a:pt x="162511" y="30164"/>
                  </a:cubicBezTo>
                  <a:cubicBezTo>
                    <a:pt x="159953" y="27094"/>
                    <a:pt x="158982" y="22685"/>
                    <a:pt x="155861" y="20188"/>
                  </a:cubicBezTo>
                  <a:cubicBezTo>
                    <a:pt x="153693" y="18453"/>
                    <a:pt x="133454" y="13755"/>
                    <a:pt x="132585" y="13538"/>
                  </a:cubicBezTo>
                  <a:cubicBezTo>
                    <a:pt x="129260" y="11321"/>
                    <a:pt x="126352" y="8291"/>
                    <a:pt x="122610" y="6888"/>
                  </a:cubicBezTo>
                  <a:cubicBezTo>
                    <a:pt x="104242" y="0"/>
                    <a:pt x="84825" y="5326"/>
                    <a:pt x="66084" y="6888"/>
                  </a:cubicBezTo>
                  <a:cubicBezTo>
                    <a:pt x="61650" y="7996"/>
                    <a:pt x="56586" y="7678"/>
                    <a:pt x="52783" y="10213"/>
                  </a:cubicBezTo>
                  <a:cubicBezTo>
                    <a:pt x="14576" y="35685"/>
                    <a:pt x="52137" y="21513"/>
                    <a:pt x="26182" y="30164"/>
                  </a:cubicBezTo>
                  <a:cubicBezTo>
                    <a:pt x="23965" y="34597"/>
                    <a:pt x="21991" y="39160"/>
                    <a:pt x="19532" y="43464"/>
                  </a:cubicBezTo>
                  <a:cubicBezTo>
                    <a:pt x="17549" y="46934"/>
                    <a:pt x="14456" y="49766"/>
                    <a:pt x="12882" y="53439"/>
                  </a:cubicBezTo>
                  <a:cubicBezTo>
                    <a:pt x="0" y="83499"/>
                    <a:pt x="19602" y="51673"/>
                    <a:pt x="2907" y="76715"/>
                  </a:cubicBezTo>
                  <a:cubicBezTo>
                    <a:pt x="4015" y="84474"/>
                    <a:pt x="4170" y="92430"/>
                    <a:pt x="6232" y="99991"/>
                  </a:cubicBezTo>
                  <a:cubicBezTo>
                    <a:pt x="7536" y="104773"/>
                    <a:pt x="10423" y="108987"/>
                    <a:pt x="12882" y="113291"/>
                  </a:cubicBezTo>
                  <a:cubicBezTo>
                    <a:pt x="16772" y="120099"/>
                    <a:pt x="25225" y="130857"/>
                    <a:pt x="29508" y="136567"/>
                  </a:cubicBezTo>
                  <a:cubicBezTo>
                    <a:pt x="40213" y="168681"/>
                    <a:pt x="23046" y="118747"/>
                    <a:pt x="39483" y="159842"/>
                  </a:cubicBezTo>
                  <a:cubicBezTo>
                    <a:pt x="51354" y="189520"/>
                    <a:pt x="39989" y="170577"/>
                    <a:pt x="52783" y="189768"/>
                  </a:cubicBezTo>
                  <a:cubicBezTo>
                    <a:pt x="69074" y="254934"/>
                    <a:pt x="55310" y="195688"/>
                    <a:pt x="59433" y="362673"/>
                  </a:cubicBezTo>
                  <a:cubicBezTo>
                    <a:pt x="60336" y="399255"/>
                    <a:pt x="61133" y="435844"/>
                    <a:pt x="62758" y="472401"/>
                  </a:cubicBezTo>
                  <a:cubicBezTo>
                    <a:pt x="63351" y="485734"/>
                    <a:pt x="64428" y="499059"/>
                    <a:pt x="66084" y="512302"/>
                  </a:cubicBezTo>
                  <a:cubicBezTo>
                    <a:pt x="66651" y="516836"/>
                    <a:pt x="68207" y="521193"/>
                    <a:pt x="69409" y="525602"/>
                  </a:cubicBezTo>
                  <a:cubicBezTo>
                    <a:pt x="71532" y="533387"/>
                    <a:pt x="73686" y="541166"/>
                    <a:pt x="76059" y="548878"/>
                  </a:cubicBezTo>
                  <a:cubicBezTo>
                    <a:pt x="78120" y="555578"/>
                    <a:pt x="81009" y="562028"/>
                    <a:pt x="82709" y="568828"/>
                  </a:cubicBezTo>
                  <a:cubicBezTo>
                    <a:pt x="83817" y="573262"/>
                    <a:pt x="84779" y="577735"/>
                    <a:pt x="86034" y="582129"/>
                  </a:cubicBezTo>
                  <a:cubicBezTo>
                    <a:pt x="92386" y="604361"/>
                    <a:pt x="86447" y="578374"/>
                    <a:pt x="92684" y="605404"/>
                  </a:cubicBezTo>
                  <a:cubicBezTo>
                    <a:pt x="110149" y="681088"/>
                    <a:pt x="91483" y="599402"/>
                    <a:pt x="102660" y="655281"/>
                  </a:cubicBezTo>
                  <a:cubicBezTo>
                    <a:pt x="103556" y="659762"/>
                    <a:pt x="105089" y="664100"/>
                    <a:pt x="105985" y="668581"/>
                  </a:cubicBezTo>
                  <a:cubicBezTo>
                    <a:pt x="111837" y="697841"/>
                    <a:pt x="106164" y="679094"/>
                    <a:pt x="112635" y="698507"/>
                  </a:cubicBezTo>
                  <a:cubicBezTo>
                    <a:pt x="121633" y="761493"/>
                    <a:pt x="109372" y="688765"/>
                    <a:pt x="122610" y="738408"/>
                  </a:cubicBezTo>
                  <a:cubicBezTo>
                    <a:pt x="134675" y="783652"/>
                    <a:pt x="124961" y="757299"/>
                    <a:pt x="132585" y="791610"/>
                  </a:cubicBezTo>
                  <a:cubicBezTo>
                    <a:pt x="133345" y="795031"/>
                    <a:pt x="134947" y="798215"/>
                    <a:pt x="135910" y="801585"/>
                  </a:cubicBezTo>
                  <a:cubicBezTo>
                    <a:pt x="137166" y="805979"/>
                    <a:pt x="137631" y="810606"/>
                    <a:pt x="139236" y="814885"/>
                  </a:cubicBezTo>
                  <a:cubicBezTo>
                    <a:pt x="140977" y="819526"/>
                    <a:pt x="144045" y="823584"/>
                    <a:pt x="145886" y="828186"/>
                  </a:cubicBezTo>
                  <a:cubicBezTo>
                    <a:pt x="148489" y="834694"/>
                    <a:pt x="149401" y="841866"/>
                    <a:pt x="152536" y="848136"/>
                  </a:cubicBezTo>
                  <a:cubicBezTo>
                    <a:pt x="154753" y="852569"/>
                    <a:pt x="157234" y="856880"/>
                    <a:pt x="159186" y="861436"/>
                  </a:cubicBezTo>
                  <a:cubicBezTo>
                    <a:pt x="160567" y="864658"/>
                    <a:pt x="160321" y="868675"/>
                    <a:pt x="162511" y="871412"/>
                  </a:cubicBezTo>
                  <a:cubicBezTo>
                    <a:pt x="165007" y="874533"/>
                    <a:pt x="169161" y="875845"/>
                    <a:pt x="172486" y="878062"/>
                  </a:cubicBezTo>
                  <a:cubicBezTo>
                    <a:pt x="181285" y="913249"/>
                    <a:pt x="169338" y="871809"/>
                    <a:pt x="182462" y="901338"/>
                  </a:cubicBezTo>
                  <a:cubicBezTo>
                    <a:pt x="185309" y="907744"/>
                    <a:pt x="186895" y="914638"/>
                    <a:pt x="189112" y="921288"/>
                  </a:cubicBezTo>
                  <a:lnTo>
                    <a:pt x="192437" y="931263"/>
                  </a:lnTo>
                  <a:cubicBezTo>
                    <a:pt x="191329" y="936805"/>
                    <a:pt x="189112" y="942237"/>
                    <a:pt x="189112" y="947889"/>
                  </a:cubicBezTo>
                  <a:cubicBezTo>
                    <a:pt x="189112" y="975420"/>
                    <a:pt x="195619" y="983321"/>
                    <a:pt x="199087" y="1011066"/>
                  </a:cubicBezTo>
                  <a:cubicBezTo>
                    <a:pt x="199901" y="1017581"/>
                    <a:pt x="202691" y="1045155"/>
                    <a:pt x="205737" y="1054292"/>
                  </a:cubicBezTo>
                  <a:cubicBezTo>
                    <a:pt x="208548" y="1062726"/>
                    <a:pt x="214175" y="1070272"/>
                    <a:pt x="219038" y="1077567"/>
                  </a:cubicBezTo>
                  <a:cubicBezTo>
                    <a:pt x="221070" y="1083663"/>
                    <a:pt x="225152" y="1101745"/>
                    <a:pt x="232338" y="1107493"/>
                  </a:cubicBezTo>
                  <a:cubicBezTo>
                    <a:pt x="235075" y="1109682"/>
                    <a:pt x="238988" y="1109710"/>
                    <a:pt x="242313" y="1110818"/>
                  </a:cubicBezTo>
                  <a:cubicBezTo>
                    <a:pt x="244530" y="1114143"/>
                    <a:pt x="246138" y="1117968"/>
                    <a:pt x="248964" y="1120794"/>
                  </a:cubicBezTo>
                  <a:cubicBezTo>
                    <a:pt x="275119" y="1146949"/>
                    <a:pt x="241678" y="1104736"/>
                    <a:pt x="268914" y="1137419"/>
                  </a:cubicBezTo>
                  <a:cubicBezTo>
                    <a:pt x="271472" y="1140489"/>
                    <a:pt x="272909" y="1144407"/>
                    <a:pt x="275564" y="1147394"/>
                  </a:cubicBezTo>
                  <a:cubicBezTo>
                    <a:pt x="281812" y="1154423"/>
                    <a:pt x="290298" y="1159520"/>
                    <a:pt x="295515" y="1167345"/>
                  </a:cubicBezTo>
                  <a:cubicBezTo>
                    <a:pt x="304382" y="1180645"/>
                    <a:pt x="298840" y="1175103"/>
                    <a:pt x="312140" y="1183970"/>
                  </a:cubicBezTo>
                  <a:cubicBezTo>
                    <a:pt x="315162" y="1188504"/>
                    <a:pt x="320174" y="1197436"/>
                    <a:pt x="325441" y="1200596"/>
                  </a:cubicBezTo>
                  <a:cubicBezTo>
                    <a:pt x="328446" y="1202399"/>
                    <a:pt x="332091" y="1202813"/>
                    <a:pt x="335416" y="1203921"/>
                  </a:cubicBezTo>
                  <a:cubicBezTo>
                    <a:pt x="336524" y="1207246"/>
                    <a:pt x="336263" y="1211418"/>
                    <a:pt x="338741" y="1213896"/>
                  </a:cubicBezTo>
                  <a:cubicBezTo>
                    <a:pt x="355570" y="1230724"/>
                    <a:pt x="376449" y="1232251"/>
                    <a:pt x="398593" y="1237172"/>
                  </a:cubicBezTo>
                  <a:cubicBezTo>
                    <a:pt x="416393" y="1249039"/>
                    <a:pt x="405742" y="1240996"/>
                    <a:pt x="428518" y="1263772"/>
                  </a:cubicBezTo>
                  <a:cubicBezTo>
                    <a:pt x="430735" y="1265989"/>
                    <a:pt x="432365" y="1269021"/>
                    <a:pt x="435169" y="1270423"/>
                  </a:cubicBezTo>
                  <a:lnTo>
                    <a:pt x="448469" y="1277073"/>
                  </a:lnTo>
                  <a:cubicBezTo>
                    <a:pt x="450686" y="1280398"/>
                    <a:pt x="451999" y="1284552"/>
                    <a:pt x="455119" y="1287048"/>
                  </a:cubicBezTo>
                  <a:cubicBezTo>
                    <a:pt x="457856" y="1289237"/>
                    <a:pt x="461959" y="1288806"/>
                    <a:pt x="465094" y="1290373"/>
                  </a:cubicBezTo>
                  <a:cubicBezTo>
                    <a:pt x="468669" y="1292160"/>
                    <a:pt x="471745" y="1294806"/>
                    <a:pt x="475070" y="1297023"/>
                  </a:cubicBezTo>
                  <a:cubicBezTo>
                    <a:pt x="479161" y="1309297"/>
                    <a:pt x="478947" y="1311060"/>
                    <a:pt x="488370" y="1323624"/>
                  </a:cubicBezTo>
                  <a:cubicBezTo>
                    <a:pt x="491191" y="1327386"/>
                    <a:pt x="495612" y="1329773"/>
                    <a:pt x="498345" y="1333599"/>
                  </a:cubicBezTo>
                  <a:cubicBezTo>
                    <a:pt x="501226" y="1337633"/>
                    <a:pt x="502446" y="1342649"/>
                    <a:pt x="504996" y="1346900"/>
                  </a:cubicBezTo>
                  <a:cubicBezTo>
                    <a:pt x="509108" y="1353753"/>
                    <a:pt x="514184" y="1359997"/>
                    <a:pt x="518296" y="1366850"/>
                  </a:cubicBezTo>
                  <a:cubicBezTo>
                    <a:pt x="543607" y="1409036"/>
                    <a:pt x="508593" y="1355621"/>
                    <a:pt x="531596" y="1390126"/>
                  </a:cubicBezTo>
                  <a:cubicBezTo>
                    <a:pt x="532704" y="1397885"/>
                    <a:pt x="532442" y="1405967"/>
                    <a:pt x="534921" y="1413402"/>
                  </a:cubicBezTo>
                  <a:cubicBezTo>
                    <a:pt x="535912" y="1416376"/>
                    <a:pt x="540170" y="1417248"/>
                    <a:pt x="541572" y="1420052"/>
                  </a:cubicBezTo>
                  <a:cubicBezTo>
                    <a:pt x="545924" y="1428755"/>
                    <a:pt x="543316" y="1435150"/>
                    <a:pt x="548222" y="1443327"/>
                  </a:cubicBezTo>
                  <a:cubicBezTo>
                    <a:pt x="551382" y="1448593"/>
                    <a:pt x="560314" y="1453606"/>
                    <a:pt x="564847" y="1456628"/>
                  </a:cubicBezTo>
                  <a:cubicBezTo>
                    <a:pt x="567064" y="1459953"/>
                    <a:pt x="569556" y="1463110"/>
                    <a:pt x="571497" y="1466603"/>
                  </a:cubicBezTo>
                  <a:cubicBezTo>
                    <a:pt x="585037" y="1490974"/>
                    <a:pt x="577993" y="1480387"/>
                    <a:pt x="588123" y="1503179"/>
                  </a:cubicBezTo>
                  <a:cubicBezTo>
                    <a:pt x="590136" y="1507708"/>
                    <a:pt x="592556" y="1512046"/>
                    <a:pt x="594773" y="1516479"/>
                  </a:cubicBezTo>
                  <a:cubicBezTo>
                    <a:pt x="594784" y="1516544"/>
                    <a:pt x="599218" y="1546423"/>
                    <a:pt x="601423" y="1549730"/>
                  </a:cubicBezTo>
                  <a:cubicBezTo>
                    <a:pt x="603640" y="1553055"/>
                    <a:pt x="608073" y="1554163"/>
                    <a:pt x="611398" y="1556380"/>
                  </a:cubicBezTo>
                  <a:cubicBezTo>
                    <a:pt x="613615" y="1561922"/>
                    <a:pt x="615548" y="1567586"/>
                    <a:pt x="618049" y="1573006"/>
                  </a:cubicBezTo>
                  <a:cubicBezTo>
                    <a:pt x="622203" y="1582007"/>
                    <a:pt x="628945" y="1589989"/>
                    <a:pt x="631349" y="1599607"/>
                  </a:cubicBezTo>
                  <a:cubicBezTo>
                    <a:pt x="632457" y="1604040"/>
                    <a:pt x="633419" y="1608513"/>
                    <a:pt x="634674" y="1612907"/>
                  </a:cubicBezTo>
                  <a:cubicBezTo>
                    <a:pt x="635637" y="1616277"/>
                    <a:pt x="637077" y="1619501"/>
                    <a:pt x="637999" y="1622882"/>
                  </a:cubicBezTo>
                  <a:cubicBezTo>
                    <a:pt x="640404" y="1631700"/>
                    <a:pt x="640561" y="1641308"/>
                    <a:pt x="644649" y="1649483"/>
                  </a:cubicBezTo>
                  <a:cubicBezTo>
                    <a:pt x="646866" y="1653916"/>
                    <a:pt x="649459" y="1658181"/>
                    <a:pt x="651300" y="1662783"/>
                  </a:cubicBezTo>
                  <a:cubicBezTo>
                    <a:pt x="653904" y="1669292"/>
                    <a:pt x="655733" y="1676084"/>
                    <a:pt x="657950" y="1682734"/>
                  </a:cubicBezTo>
                  <a:cubicBezTo>
                    <a:pt x="659058" y="1686059"/>
                    <a:pt x="659708" y="1689574"/>
                    <a:pt x="661275" y="1692709"/>
                  </a:cubicBezTo>
                  <a:cubicBezTo>
                    <a:pt x="663492" y="1697143"/>
                    <a:pt x="664752" y="1702202"/>
                    <a:pt x="667925" y="1706010"/>
                  </a:cubicBezTo>
                  <a:cubicBezTo>
                    <a:pt x="672883" y="1711960"/>
                    <a:pt x="681067" y="1713716"/>
                    <a:pt x="687876" y="1715985"/>
                  </a:cubicBezTo>
                  <a:cubicBezTo>
                    <a:pt x="691201" y="1712660"/>
                    <a:pt x="697078" y="1710648"/>
                    <a:pt x="697851" y="1706010"/>
                  </a:cubicBezTo>
                  <a:cubicBezTo>
                    <a:pt x="698508" y="1702068"/>
                    <a:pt x="695102" y="1696901"/>
                    <a:pt x="691201" y="1696034"/>
                  </a:cubicBezTo>
                  <a:cubicBezTo>
                    <a:pt x="683550" y="1694334"/>
                    <a:pt x="675684" y="1698251"/>
                    <a:pt x="667925" y="1699359"/>
                  </a:cubicBezTo>
                  <a:cubicBezTo>
                    <a:pt x="670142" y="1704901"/>
                    <a:pt x="672688" y="1710322"/>
                    <a:pt x="674575" y="1715985"/>
                  </a:cubicBezTo>
                  <a:cubicBezTo>
                    <a:pt x="678771" y="1728572"/>
                    <a:pt x="678277" y="1735479"/>
                    <a:pt x="681225" y="1749236"/>
                  </a:cubicBezTo>
                  <a:cubicBezTo>
                    <a:pt x="683140" y="1758173"/>
                    <a:pt x="687876" y="1775836"/>
                    <a:pt x="687876" y="1775836"/>
                  </a:cubicBezTo>
                  <a:cubicBezTo>
                    <a:pt x="688984" y="1785811"/>
                    <a:pt x="689233" y="1795920"/>
                    <a:pt x="691201" y="1805762"/>
                  </a:cubicBezTo>
                  <a:cubicBezTo>
                    <a:pt x="692576" y="1812636"/>
                    <a:pt x="696151" y="1818912"/>
                    <a:pt x="697851" y="1825713"/>
                  </a:cubicBezTo>
                  <a:lnTo>
                    <a:pt x="704501" y="1852314"/>
                  </a:lnTo>
                  <a:cubicBezTo>
                    <a:pt x="706008" y="1858342"/>
                    <a:pt x="711778" y="1882865"/>
                    <a:pt x="714476" y="1885564"/>
                  </a:cubicBezTo>
                  <a:lnTo>
                    <a:pt x="721126" y="1892215"/>
                  </a:lnTo>
                  <a:lnTo>
                    <a:pt x="727777" y="1912165"/>
                  </a:lnTo>
                  <a:cubicBezTo>
                    <a:pt x="728885" y="1915490"/>
                    <a:pt x="728624" y="1919662"/>
                    <a:pt x="731102" y="1922140"/>
                  </a:cubicBezTo>
                  <a:cubicBezTo>
                    <a:pt x="738978" y="1930017"/>
                    <a:pt x="747293" y="1937464"/>
                    <a:pt x="751052" y="1948741"/>
                  </a:cubicBezTo>
                  <a:cubicBezTo>
                    <a:pt x="752160" y="1952066"/>
                    <a:pt x="752810" y="1955581"/>
                    <a:pt x="754377" y="1958716"/>
                  </a:cubicBezTo>
                  <a:cubicBezTo>
                    <a:pt x="756164" y="1962291"/>
                    <a:pt x="758705" y="1965440"/>
                    <a:pt x="761028" y="1968692"/>
                  </a:cubicBezTo>
                  <a:cubicBezTo>
                    <a:pt x="781644" y="1997554"/>
                    <a:pt x="761985" y="1968464"/>
                    <a:pt x="777653" y="1991967"/>
                  </a:cubicBezTo>
                  <a:cubicBezTo>
                    <a:pt x="779358" y="1997082"/>
                    <a:pt x="784815" y="2006803"/>
                    <a:pt x="777653" y="2011918"/>
                  </a:cubicBezTo>
                  <a:cubicBezTo>
                    <a:pt x="771949" y="2015992"/>
                    <a:pt x="757702" y="2018568"/>
                    <a:pt x="757702" y="2018568"/>
                  </a:cubicBezTo>
                  <a:cubicBezTo>
                    <a:pt x="756134" y="2023272"/>
                    <a:pt x="749352" y="2037669"/>
                    <a:pt x="757702" y="2041844"/>
                  </a:cubicBezTo>
                  <a:cubicBezTo>
                    <a:pt x="761276" y="2043631"/>
                    <a:pt x="764353" y="2037411"/>
                    <a:pt x="767678" y="2035194"/>
                  </a:cubicBezTo>
                  <a:cubicBezTo>
                    <a:pt x="771353" y="2024167"/>
                    <a:pt x="771003" y="2028723"/>
                    <a:pt x="761028" y="2035194"/>
                  </a:cubicBezTo>
                  <a:close/>
                </a:path>
              </a:pathLst>
            </a:custGeom>
            <a:solidFill>
              <a:srgbClr val="FFFF00">
                <a:alpha val="15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68" name="Полилиния 867"/>
            <p:cNvSpPr/>
            <p:nvPr/>
          </p:nvSpPr>
          <p:spPr>
            <a:xfrm>
              <a:off x="3673098" y="578603"/>
              <a:ext cx="2665709" cy="4021138"/>
            </a:xfrm>
            <a:custGeom>
              <a:avLst/>
              <a:gdLst>
                <a:gd name="connsiteX0" fmla="*/ 87824 w 2665709"/>
                <a:gd name="connsiteY0" fmla="*/ 4008895 h 4021138"/>
                <a:gd name="connsiteX1" fmla="*/ 103322 w 2665709"/>
                <a:gd name="connsiteY1" fmla="*/ 3977899 h 4021138"/>
                <a:gd name="connsiteX2" fmla="*/ 118821 w 2665709"/>
                <a:gd name="connsiteY2" fmla="*/ 3967566 h 4021138"/>
                <a:gd name="connsiteX3" fmla="*/ 129153 w 2665709"/>
                <a:gd name="connsiteY3" fmla="*/ 3952068 h 4021138"/>
                <a:gd name="connsiteX4" fmla="*/ 160149 w 2665709"/>
                <a:gd name="connsiteY4" fmla="*/ 3936570 h 4021138"/>
                <a:gd name="connsiteX5" fmla="*/ 216977 w 2665709"/>
                <a:gd name="connsiteY5" fmla="*/ 3941736 h 4021138"/>
                <a:gd name="connsiteX6" fmla="*/ 247973 w 2665709"/>
                <a:gd name="connsiteY6" fmla="*/ 3967566 h 4021138"/>
                <a:gd name="connsiteX7" fmla="*/ 263471 w 2665709"/>
                <a:gd name="connsiteY7" fmla="*/ 3977899 h 4021138"/>
                <a:gd name="connsiteX8" fmla="*/ 309966 w 2665709"/>
                <a:gd name="connsiteY8" fmla="*/ 3988231 h 4021138"/>
                <a:gd name="connsiteX9" fmla="*/ 371960 w 2665709"/>
                <a:gd name="connsiteY9" fmla="*/ 3977899 h 4021138"/>
                <a:gd name="connsiteX10" fmla="*/ 382292 w 2665709"/>
                <a:gd name="connsiteY10" fmla="*/ 3967566 h 4021138"/>
                <a:gd name="connsiteX11" fmla="*/ 397790 w 2665709"/>
                <a:gd name="connsiteY11" fmla="*/ 3962400 h 4021138"/>
                <a:gd name="connsiteX12" fmla="*/ 423621 w 2665709"/>
                <a:gd name="connsiteY12" fmla="*/ 3941736 h 4021138"/>
                <a:gd name="connsiteX13" fmla="*/ 454617 w 2665709"/>
                <a:gd name="connsiteY13" fmla="*/ 3926238 h 4021138"/>
                <a:gd name="connsiteX14" fmla="*/ 464949 w 2665709"/>
                <a:gd name="connsiteY14" fmla="*/ 3915905 h 4021138"/>
                <a:gd name="connsiteX15" fmla="*/ 480448 w 2665709"/>
                <a:gd name="connsiteY15" fmla="*/ 3910739 h 4021138"/>
                <a:gd name="connsiteX16" fmla="*/ 495946 w 2665709"/>
                <a:gd name="connsiteY16" fmla="*/ 3879743 h 4021138"/>
                <a:gd name="connsiteX17" fmla="*/ 506278 w 2665709"/>
                <a:gd name="connsiteY17" fmla="*/ 3828082 h 4021138"/>
                <a:gd name="connsiteX18" fmla="*/ 501112 w 2665709"/>
                <a:gd name="connsiteY18" fmla="*/ 3750590 h 4021138"/>
                <a:gd name="connsiteX19" fmla="*/ 495946 w 2665709"/>
                <a:gd name="connsiteY19" fmla="*/ 3729926 h 4021138"/>
                <a:gd name="connsiteX20" fmla="*/ 475282 w 2665709"/>
                <a:gd name="connsiteY20" fmla="*/ 3678265 h 4021138"/>
                <a:gd name="connsiteX21" fmla="*/ 464949 w 2665709"/>
                <a:gd name="connsiteY21" fmla="*/ 3667933 h 4021138"/>
                <a:gd name="connsiteX22" fmla="*/ 444285 w 2665709"/>
                <a:gd name="connsiteY22" fmla="*/ 3636936 h 4021138"/>
                <a:gd name="connsiteX23" fmla="*/ 423621 w 2665709"/>
                <a:gd name="connsiteY23" fmla="*/ 3611105 h 4021138"/>
                <a:gd name="connsiteX24" fmla="*/ 382292 w 2665709"/>
                <a:gd name="connsiteY24" fmla="*/ 3600773 h 4021138"/>
                <a:gd name="connsiteX25" fmla="*/ 340963 w 2665709"/>
                <a:gd name="connsiteY25" fmla="*/ 3564611 h 4021138"/>
                <a:gd name="connsiteX26" fmla="*/ 330631 w 2665709"/>
                <a:gd name="connsiteY26" fmla="*/ 3554278 h 4021138"/>
                <a:gd name="connsiteX27" fmla="*/ 315133 w 2665709"/>
                <a:gd name="connsiteY27" fmla="*/ 3497451 h 4021138"/>
                <a:gd name="connsiteX28" fmla="*/ 346129 w 2665709"/>
                <a:gd name="connsiteY28" fmla="*/ 3471621 h 4021138"/>
                <a:gd name="connsiteX29" fmla="*/ 377126 w 2665709"/>
                <a:gd name="connsiteY29" fmla="*/ 3461289 h 4021138"/>
                <a:gd name="connsiteX30" fmla="*/ 392624 w 2665709"/>
                <a:gd name="connsiteY30" fmla="*/ 3456122 h 4021138"/>
                <a:gd name="connsiteX31" fmla="*/ 423621 w 2665709"/>
                <a:gd name="connsiteY31" fmla="*/ 3435458 h 4021138"/>
                <a:gd name="connsiteX32" fmla="*/ 454617 w 2665709"/>
                <a:gd name="connsiteY32" fmla="*/ 3419960 h 4021138"/>
                <a:gd name="connsiteX33" fmla="*/ 470116 w 2665709"/>
                <a:gd name="connsiteY33" fmla="*/ 3404461 h 4021138"/>
                <a:gd name="connsiteX34" fmla="*/ 485614 w 2665709"/>
                <a:gd name="connsiteY34" fmla="*/ 3394129 h 4021138"/>
                <a:gd name="connsiteX35" fmla="*/ 490780 w 2665709"/>
                <a:gd name="connsiteY35" fmla="*/ 3378631 h 4021138"/>
                <a:gd name="connsiteX36" fmla="*/ 501112 w 2665709"/>
                <a:gd name="connsiteY36" fmla="*/ 3363133 h 4021138"/>
                <a:gd name="connsiteX37" fmla="*/ 511444 w 2665709"/>
                <a:gd name="connsiteY37" fmla="*/ 3321804 h 4021138"/>
                <a:gd name="connsiteX38" fmla="*/ 521777 w 2665709"/>
                <a:gd name="connsiteY38" fmla="*/ 3311472 h 4021138"/>
                <a:gd name="connsiteX39" fmla="*/ 516610 w 2665709"/>
                <a:gd name="connsiteY39" fmla="*/ 3285641 h 4021138"/>
                <a:gd name="connsiteX40" fmla="*/ 501112 w 2665709"/>
                <a:gd name="connsiteY40" fmla="*/ 3270143 h 4021138"/>
                <a:gd name="connsiteX41" fmla="*/ 480448 w 2665709"/>
                <a:gd name="connsiteY41" fmla="*/ 3254644 h 4021138"/>
                <a:gd name="connsiteX42" fmla="*/ 454617 w 2665709"/>
                <a:gd name="connsiteY42" fmla="*/ 3249478 h 4021138"/>
                <a:gd name="connsiteX43" fmla="*/ 330631 w 2665709"/>
                <a:gd name="connsiteY43" fmla="*/ 3244312 h 4021138"/>
                <a:gd name="connsiteX44" fmla="*/ 320299 w 2665709"/>
                <a:gd name="connsiteY44" fmla="*/ 3223648 h 4021138"/>
                <a:gd name="connsiteX45" fmla="*/ 309966 w 2665709"/>
                <a:gd name="connsiteY45" fmla="*/ 3208150 h 4021138"/>
                <a:gd name="connsiteX46" fmla="*/ 304800 w 2665709"/>
                <a:gd name="connsiteY46" fmla="*/ 3171987 h 4021138"/>
                <a:gd name="connsiteX47" fmla="*/ 299634 w 2665709"/>
                <a:gd name="connsiteY47" fmla="*/ 3156489 h 4021138"/>
                <a:gd name="connsiteX48" fmla="*/ 304800 w 2665709"/>
                <a:gd name="connsiteY48" fmla="*/ 3135824 h 4021138"/>
                <a:gd name="connsiteX49" fmla="*/ 325465 w 2665709"/>
                <a:gd name="connsiteY49" fmla="*/ 3078997 h 4021138"/>
                <a:gd name="connsiteX50" fmla="*/ 340963 w 2665709"/>
                <a:gd name="connsiteY50" fmla="*/ 3068665 h 4021138"/>
                <a:gd name="connsiteX51" fmla="*/ 356461 w 2665709"/>
                <a:gd name="connsiteY51" fmla="*/ 3037668 h 4021138"/>
                <a:gd name="connsiteX52" fmla="*/ 366794 w 2665709"/>
                <a:gd name="connsiteY52" fmla="*/ 3001505 h 4021138"/>
                <a:gd name="connsiteX53" fmla="*/ 371960 w 2665709"/>
                <a:gd name="connsiteY53" fmla="*/ 2794861 h 4021138"/>
                <a:gd name="connsiteX54" fmla="*/ 377126 w 2665709"/>
                <a:gd name="connsiteY54" fmla="*/ 2769031 h 4021138"/>
                <a:gd name="connsiteX55" fmla="*/ 371960 w 2665709"/>
                <a:gd name="connsiteY55" fmla="*/ 2707038 h 4021138"/>
                <a:gd name="connsiteX56" fmla="*/ 366794 w 2665709"/>
                <a:gd name="connsiteY56" fmla="*/ 2691539 h 4021138"/>
                <a:gd name="connsiteX57" fmla="*/ 356461 w 2665709"/>
                <a:gd name="connsiteY57" fmla="*/ 2681207 h 4021138"/>
                <a:gd name="connsiteX58" fmla="*/ 361627 w 2665709"/>
                <a:gd name="connsiteY58" fmla="*/ 2624380 h 4021138"/>
                <a:gd name="connsiteX59" fmla="*/ 382292 w 2665709"/>
                <a:gd name="connsiteY59" fmla="*/ 2598550 h 4021138"/>
                <a:gd name="connsiteX60" fmla="*/ 408122 w 2665709"/>
                <a:gd name="connsiteY60" fmla="*/ 2572719 h 4021138"/>
                <a:gd name="connsiteX61" fmla="*/ 454617 w 2665709"/>
                <a:gd name="connsiteY61" fmla="*/ 2562387 h 4021138"/>
                <a:gd name="connsiteX62" fmla="*/ 470116 w 2665709"/>
                <a:gd name="connsiteY62" fmla="*/ 2557221 h 4021138"/>
                <a:gd name="connsiteX63" fmla="*/ 485614 w 2665709"/>
                <a:gd name="connsiteY63" fmla="*/ 2546889 h 4021138"/>
                <a:gd name="connsiteX64" fmla="*/ 490780 w 2665709"/>
                <a:gd name="connsiteY64" fmla="*/ 2531390 h 4021138"/>
                <a:gd name="connsiteX65" fmla="*/ 511444 w 2665709"/>
                <a:gd name="connsiteY65" fmla="*/ 2500394 h 4021138"/>
                <a:gd name="connsiteX66" fmla="*/ 521777 w 2665709"/>
                <a:gd name="connsiteY66" fmla="*/ 2484895 h 4021138"/>
                <a:gd name="connsiteX67" fmla="*/ 547607 w 2665709"/>
                <a:gd name="connsiteY67" fmla="*/ 2438400 h 4021138"/>
                <a:gd name="connsiteX68" fmla="*/ 573438 w 2665709"/>
                <a:gd name="connsiteY68" fmla="*/ 2412570 h 4021138"/>
                <a:gd name="connsiteX69" fmla="*/ 594102 w 2665709"/>
                <a:gd name="connsiteY69" fmla="*/ 2376407 h 4021138"/>
                <a:gd name="connsiteX70" fmla="*/ 609600 w 2665709"/>
                <a:gd name="connsiteY70" fmla="*/ 2360909 h 4021138"/>
                <a:gd name="connsiteX71" fmla="*/ 635431 w 2665709"/>
                <a:gd name="connsiteY71" fmla="*/ 2314414 h 4021138"/>
                <a:gd name="connsiteX72" fmla="*/ 656095 w 2665709"/>
                <a:gd name="connsiteY72" fmla="*/ 2288583 h 4021138"/>
                <a:gd name="connsiteX73" fmla="*/ 661261 w 2665709"/>
                <a:gd name="connsiteY73" fmla="*/ 2273085 h 4021138"/>
                <a:gd name="connsiteX74" fmla="*/ 671594 w 2665709"/>
                <a:gd name="connsiteY74" fmla="*/ 2262753 h 4021138"/>
                <a:gd name="connsiteX75" fmla="*/ 681926 w 2665709"/>
                <a:gd name="connsiteY75" fmla="*/ 2247255 h 4021138"/>
                <a:gd name="connsiteX76" fmla="*/ 697424 w 2665709"/>
                <a:gd name="connsiteY76" fmla="*/ 2216258 h 4021138"/>
                <a:gd name="connsiteX77" fmla="*/ 702590 w 2665709"/>
                <a:gd name="connsiteY77" fmla="*/ 2200760 h 4021138"/>
                <a:gd name="connsiteX78" fmla="*/ 718088 w 2665709"/>
                <a:gd name="connsiteY78" fmla="*/ 2190428 h 4021138"/>
                <a:gd name="connsiteX79" fmla="*/ 743919 w 2665709"/>
                <a:gd name="connsiteY79" fmla="*/ 2143933 h 4021138"/>
                <a:gd name="connsiteX80" fmla="*/ 769749 w 2665709"/>
                <a:gd name="connsiteY80" fmla="*/ 2118102 h 4021138"/>
                <a:gd name="connsiteX81" fmla="*/ 780082 w 2665709"/>
                <a:gd name="connsiteY81" fmla="*/ 2107770 h 4021138"/>
                <a:gd name="connsiteX82" fmla="*/ 795580 w 2665709"/>
                <a:gd name="connsiteY82" fmla="*/ 2081939 h 4021138"/>
                <a:gd name="connsiteX83" fmla="*/ 821410 w 2665709"/>
                <a:gd name="connsiteY83" fmla="*/ 2056109 h 4021138"/>
                <a:gd name="connsiteX84" fmla="*/ 836909 w 2665709"/>
                <a:gd name="connsiteY84" fmla="*/ 2030278 h 4021138"/>
                <a:gd name="connsiteX85" fmla="*/ 842075 w 2665709"/>
                <a:gd name="connsiteY85" fmla="*/ 2014780 h 4021138"/>
                <a:gd name="connsiteX86" fmla="*/ 857573 w 2665709"/>
                <a:gd name="connsiteY86" fmla="*/ 2009614 h 4021138"/>
                <a:gd name="connsiteX87" fmla="*/ 867905 w 2665709"/>
                <a:gd name="connsiteY87" fmla="*/ 1994116 h 4021138"/>
                <a:gd name="connsiteX88" fmla="*/ 893736 w 2665709"/>
                <a:gd name="connsiteY88" fmla="*/ 1973451 h 4021138"/>
                <a:gd name="connsiteX89" fmla="*/ 904068 w 2665709"/>
                <a:gd name="connsiteY89" fmla="*/ 1957953 h 4021138"/>
                <a:gd name="connsiteX90" fmla="*/ 909234 w 2665709"/>
                <a:gd name="connsiteY90" fmla="*/ 1942455 h 4021138"/>
                <a:gd name="connsiteX91" fmla="*/ 924733 w 2665709"/>
                <a:gd name="connsiteY91" fmla="*/ 1937289 h 4021138"/>
                <a:gd name="connsiteX92" fmla="*/ 935065 w 2665709"/>
                <a:gd name="connsiteY92" fmla="*/ 1926956 h 4021138"/>
                <a:gd name="connsiteX93" fmla="*/ 945397 w 2665709"/>
                <a:gd name="connsiteY93" fmla="*/ 1911458 h 4021138"/>
                <a:gd name="connsiteX94" fmla="*/ 976394 w 2665709"/>
                <a:gd name="connsiteY94" fmla="*/ 1880461 h 4021138"/>
                <a:gd name="connsiteX95" fmla="*/ 1002224 w 2665709"/>
                <a:gd name="connsiteY95" fmla="*/ 1854631 h 4021138"/>
                <a:gd name="connsiteX96" fmla="*/ 1012556 w 2665709"/>
                <a:gd name="connsiteY96" fmla="*/ 1839133 h 4021138"/>
                <a:gd name="connsiteX97" fmla="*/ 1033221 w 2665709"/>
                <a:gd name="connsiteY97" fmla="*/ 1818468 h 4021138"/>
                <a:gd name="connsiteX98" fmla="*/ 1059051 w 2665709"/>
                <a:gd name="connsiteY98" fmla="*/ 1771973 h 4021138"/>
                <a:gd name="connsiteX99" fmla="*/ 1074549 w 2665709"/>
                <a:gd name="connsiteY99" fmla="*/ 1761641 h 4021138"/>
                <a:gd name="connsiteX100" fmla="*/ 1084882 w 2665709"/>
                <a:gd name="connsiteY100" fmla="*/ 1725478 h 4021138"/>
                <a:gd name="connsiteX101" fmla="*/ 1095214 w 2665709"/>
                <a:gd name="connsiteY101" fmla="*/ 1694482 h 4021138"/>
                <a:gd name="connsiteX102" fmla="*/ 1100380 w 2665709"/>
                <a:gd name="connsiteY102" fmla="*/ 1678983 h 4021138"/>
                <a:gd name="connsiteX103" fmla="*/ 1110712 w 2665709"/>
                <a:gd name="connsiteY103" fmla="*/ 1637655 h 4021138"/>
                <a:gd name="connsiteX104" fmla="*/ 1126210 w 2665709"/>
                <a:gd name="connsiteY104" fmla="*/ 1585994 h 4021138"/>
                <a:gd name="connsiteX105" fmla="*/ 1131377 w 2665709"/>
                <a:gd name="connsiteY105" fmla="*/ 1570495 h 4021138"/>
                <a:gd name="connsiteX106" fmla="*/ 1146875 w 2665709"/>
                <a:gd name="connsiteY106" fmla="*/ 1554997 h 4021138"/>
                <a:gd name="connsiteX107" fmla="*/ 1157207 w 2665709"/>
                <a:gd name="connsiteY107" fmla="*/ 1524000 h 4021138"/>
                <a:gd name="connsiteX108" fmla="*/ 1162373 w 2665709"/>
                <a:gd name="connsiteY108" fmla="*/ 1508502 h 4021138"/>
                <a:gd name="connsiteX109" fmla="*/ 1177871 w 2665709"/>
                <a:gd name="connsiteY109" fmla="*/ 1493004 h 4021138"/>
                <a:gd name="connsiteX110" fmla="*/ 1183038 w 2665709"/>
                <a:gd name="connsiteY110" fmla="*/ 1477505 h 4021138"/>
                <a:gd name="connsiteX111" fmla="*/ 1193370 w 2665709"/>
                <a:gd name="connsiteY111" fmla="*/ 1462007 h 4021138"/>
                <a:gd name="connsiteX112" fmla="*/ 1198536 w 2665709"/>
                <a:gd name="connsiteY112" fmla="*/ 1441343 h 4021138"/>
                <a:gd name="connsiteX113" fmla="*/ 1224366 w 2665709"/>
                <a:gd name="connsiteY113" fmla="*/ 1415512 h 4021138"/>
                <a:gd name="connsiteX114" fmla="*/ 1239865 w 2665709"/>
                <a:gd name="connsiteY114" fmla="*/ 1384516 h 4021138"/>
                <a:gd name="connsiteX115" fmla="*/ 1255363 w 2665709"/>
                <a:gd name="connsiteY115" fmla="*/ 1379350 h 4021138"/>
                <a:gd name="connsiteX116" fmla="*/ 1260529 w 2665709"/>
                <a:gd name="connsiteY116" fmla="*/ 1363851 h 4021138"/>
                <a:gd name="connsiteX117" fmla="*/ 1291526 w 2665709"/>
                <a:gd name="connsiteY117" fmla="*/ 1343187 h 4021138"/>
                <a:gd name="connsiteX118" fmla="*/ 1296692 w 2665709"/>
                <a:gd name="connsiteY118" fmla="*/ 1327689 h 4021138"/>
                <a:gd name="connsiteX119" fmla="*/ 1322522 w 2665709"/>
                <a:gd name="connsiteY119" fmla="*/ 1307024 h 4021138"/>
                <a:gd name="connsiteX120" fmla="*/ 1332855 w 2665709"/>
                <a:gd name="connsiteY120" fmla="*/ 1296692 h 4021138"/>
                <a:gd name="connsiteX121" fmla="*/ 1348353 w 2665709"/>
                <a:gd name="connsiteY121" fmla="*/ 1291526 h 4021138"/>
                <a:gd name="connsiteX122" fmla="*/ 1544665 w 2665709"/>
                <a:gd name="connsiteY122" fmla="*/ 1286360 h 4021138"/>
                <a:gd name="connsiteX123" fmla="*/ 1580827 w 2665709"/>
                <a:gd name="connsiteY123" fmla="*/ 1281194 h 4021138"/>
                <a:gd name="connsiteX124" fmla="*/ 1596326 w 2665709"/>
                <a:gd name="connsiteY124" fmla="*/ 1276028 h 4021138"/>
                <a:gd name="connsiteX125" fmla="*/ 1616990 w 2665709"/>
                <a:gd name="connsiteY125" fmla="*/ 1270861 h 4021138"/>
                <a:gd name="connsiteX126" fmla="*/ 1663485 w 2665709"/>
                <a:gd name="connsiteY126" fmla="*/ 1250197 h 4021138"/>
                <a:gd name="connsiteX127" fmla="*/ 1678983 w 2665709"/>
                <a:gd name="connsiteY127" fmla="*/ 1245031 h 4021138"/>
                <a:gd name="connsiteX128" fmla="*/ 1694482 w 2665709"/>
                <a:gd name="connsiteY128" fmla="*/ 1239865 h 4021138"/>
                <a:gd name="connsiteX129" fmla="*/ 1704814 w 2665709"/>
                <a:gd name="connsiteY129" fmla="*/ 1224366 h 4021138"/>
                <a:gd name="connsiteX130" fmla="*/ 1725478 w 2665709"/>
                <a:gd name="connsiteY130" fmla="*/ 1214034 h 4021138"/>
                <a:gd name="connsiteX131" fmla="*/ 1740977 w 2665709"/>
                <a:gd name="connsiteY131" fmla="*/ 1203702 h 4021138"/>
                <a:gd name="connsiteX132" fmla="*/ 1766807 w 2665709"/>
                <a:gd name="connsiteY132" fmla="*/ 1183038 h 4021138"/>
                <a:gd name="connsiteX133" fmla="*/ 1797804 w 2665709"/>
                <a:gd name="connsiteY133" fmla="*/ 1162373 h 4021138"/>
                <a:gd name="connsiteX134" fmla="*/ 1808136 w 2665709"/>
                <a:gd name="connsiteY134" fmla="*/ 1146875 h 4021138"/>
                <a:gd name="connsiteX135" fmla="*/ 1823634 w 2665709"/>
                <a:gd name="connsiteY135" fmla="*/ 1141709 h 4021138"/>
                <a:gd name="connsiteX136" fmla="*/ 1839133 w 2665709"/>
                <a:gd name="connsiteY136" fmla="*/ 1131377 h 4021138"/>
                <a:gd name="connsiteX137" fmla="*/ 1859797 w 2665709"/>
                <a:gd name="connsiteY137" fmla="*/ 1105546 h 4021138"/>
                <a:gd name="connsiteX138" fmla="*/ 1880461 w 2665709"/>
                <a:gd name="connsiteY138" fmla="*/ 1074550 h 4021138"/>
                <a:gd name="connsiteX139" fmla="*/ 1890794 w 2665709"/>
                <a:gd name="connsiteY139" fmla="*/ 1043553 h 4021138"/>
                <a:gd name="connsiteX140" fmla="*/ 1895960 w 2665709"/>
                <a:gd name="connsiteY140" fmla="*/ 1028055 h 4021138"/>
                <a:gd name="connsiteX141" fmla="*/ 1906292 w 2665709"/>
                <a:gd name="connsiteY141" fmla="*/ 1017722 h 4021138"/>
                <a:gd name="connsiteX142" fmla="*/ 1911458 w 2665709"/>
                <a:gd name="connsiteY142" fmla="*/ 1002224 h 4021138"/>
                <a:gd name="connsiteX143" fmla="*/ 1932122 w 2665709"/>
                <a:gd name="connsiteY143" fmla="*/ 971228 h 4021138"/>
                <a:gd name="connsiteX144" fmla="*/ 1937288 w 2665709"/>
                <a:gd name="connsiteY144" fmla="*/ 955729 h 4021138"/>
                <a:gd name="connsiteX145" fmla="*/ 1947621 w 2665709"/>
                <a:gd name="connsiteY145" fmla="*/ 945397 h 4021138"/>
                <a:gd name="connsiteX146" fmla="*/ 1957953 w 2665709"/>
                <a:gd name="connsiteY146" fmla="*/ 929899 h 4021138"/>
                <a:gd name="connsiteX147" fmla="*/ 1963119 w 2665709"/>
                <a:gd name="connsiteY147" fmla="*/ 914400 h 4021138"/>
                <a:gd name="connsiteX148" fmla="*/ 1994116 w 2665709"/>
                <a:gd name="connsiteY148" fmla="*/ 873072 h 4021138"/>
                <a:gd name="connsiteX149" fmla="*/ 1999282 w 2665709"/>
                <a:gd name="connsiteY149" fmla="*/ 857573 h 4021138"/>
                <a:gd name="connsiteX150" fmla="*/ 2019946 w 2665709"/>
                <a:gd name="connsiteY150" fmla="*/ 826577 h 4021138"/>
                <a:gd name="connsiteX151" fmla="*/ 2030278 w 2665709"/>
                <a:gd name="connsiteY151" fmla="*/ 811078 h 4021138"/>
                <a:gd name="connsiteX152" fmla="*/ 2040610 w 2665709"/>
                <a:gd name="connsiteY152" fmla="*/ 795580 h 4021138"/>
                <a:gd name="connsiteX153" fmla="*/ 2045777 w 2665709"/>
                <a:gd name="connsiteY153" fmla="*/ 780082 h 4021138"/>
                <a:gd name="connsiteX154" fmla="*/ 2061275 w 2665709"/>
                <a:gd name="connsiteY154" fmla="*/ 769750 h 4021138"/>
                <a:gd name="connsiteX155" fmla="*/ 2081939 w 2665709"/>
                <a:gd name="connsiteY155" fmla="*/ 743919 h 4021138"/>
                <a:gd name="connsiteX156" fmla="*/ 2097438 w 2665709"/>
                <a:gd name="connsiteY156" fmla="*/ 733587 h 4021138"/>
                <a:gd name="connsiteX157" fmla="*/ 2138766 w 2665709"/>
                <a:gd name="connsiteY157" fmla="*/ 702590 h 4021138"/>
                <a:gd name="connsiteX158" fmla="*/ 2149099 w 2665709"/>
                <a:gd name="connsiteY158" fmla="*/ 692258 h 4021138"/>
                <a:gd name="connsiteX159" fmla="*/ 2164597 w 2665709"/>
                <a:gd name="connsiteY159" fmla="*/ 687092 h 4021138"/>
                <a:gd name="connsiteX160" fmla="*/ 2185261 w 2665709"/>
                <a:gd name="connsiteY160" fmla="*/ 661261 h 4021138"/>
                <a:gd name="connsiteX161" fmla="*/ 2216258 w 2665709"/>
                <a:gd name="connsiteY161" fmla="*/ 650929 h 4021138"/>
                <a:gd name="connsiteX162" fmla="*/ 2236922 w 2665709"/>
                <a:gd name="connsiteY162" fmla="*/ 640597 h 4021138"/>
                <a:gd name="connsiteX163" fmla="*/ 2262753 w 2665709"/>
                <a:gd name="connsiteY163" fmla="*/ 625099 h 4021138"/>
                <a:gd name="connsiteX164" fmla="*/ 2288583 w 2665709"/>
                <a:gd name="connsiteY164" fmla="*/ 599268 h 4021138"/>
                <a:gd name="connsiteX165" fmla="*/ 2298916 w 2665709"/>
                <a:gd name="connsiteY165" fmla="*/ 588936 h 4021138"/>
                <a:gd name="connsiteX166" fmla="*/ 2314414 w 2665709"/>
                <a:gd name="connsiteY166" fmla="*/ 583770 h 4021138"/>
                <a:gd name="connsiteX167" fmla="*/ 2345410 w 2665709"/>
                <a:gd name="connsiteY167" fmla="*/ 552773 h 4021138"/>
                <a:gd name="connsiteX168" fmla="*/ 2355743 w 2665709"/>
                <a:gd name="connsiteY168" fmla="*/ 542441 h 4021138"/>
                <a:gd name="connsiteX169" fmla="*/ 2381573 w 2665709"/>
                <a:gd name="connsiteY169" fmla="*/ 516611 h 4021138"/>
                <a:gd name="connsiteX170" fmla="*/ 2407404 w 2665709"/>
                <a:gd name="connsiteY170" fmla="*/ 501112 h 4021138"/>
                <a:gd name="connsiteX171" fmla="*/ 2422902 w 2665709"/>
                <a:gd name="connsiteY171" fmla="*/ 490780 h 4021138"/>
                <a:gd name="connsiteX172" fmla="*/ 2495227 w 2665709"/>
                <a:gd name="connsiteY172" fmla="*/ 480448 h 4021138"/>
                <a:gd name="connsiteX173" fmla="*/ 2526224 w 2665709"/>
                <a:gd name="connsiteY173" fmla="*/ 470116 h 4021138"/>
                <a:gd name="connsiteX174" fmla="*/ 2536556 w 2665709"/>
                <a:gd name="connsiteY174" fmla="*/ 454617 h 4021138"/>
                <a:gd name="connsiteX175" fmla="*/ 2567553 w 2665709"/>
                <a:gd name="connsiteY175" fmla="*/ 444285 h 4021138"/>
                <a:gd name="connsiteX176" fmla="*/ 2598549 w 2665709"/>
                <a:gd name="connsiteY176" fmla="*/ 423621 h 4021138"/>
                <a:gd name="connsiteX177" fmla="*/ 2614048 w 2665709"/>
                <a:gd name="connsiteY177" fmla="*/ 413289 h 4021138"/>
                <a:gd name="connsiteX178" fmla="*/ 2629546 w 2665709"/>
                <a:gd name="connsiteY178" fmla="*/ 408122 h 4021138"/>
                <a:gd name="connsiteX179" fmla="*/ 2655377 w 2665709"/>
                <a:gd name="connsiteY179" fmla="*/ 387458 h 4021138"/>
                <a:gd name="connsiteX180" fmla="*/ 2665709 w 2665709"/>
                <a:gd name="connsiteY180" fmla="*/ 371960 h 4021138"/>
                <a:gd name="connsiteX181" fmla="*/ 2660543 w 2665709"/>
                <a:gd name="connsiteY181" fmla="*/ 356461 h 4021138"/>
                <a:gd name="connsiteX182" fmla="*/ 2645044 w 2665709"/>
                <a:gd name="connsiteY182" fmla="*/ 351295 h 4021138"/>
                <a:gd name="connsiteX183" fmla="*/ 2629546 w 2665709"/>
                <a:gd name="connsiteY183" fmla="*/ 340963 h 4021138"/>
                <a:gd name="connsiteX184" fmla="*/ 2598549 w 2665709"/>
                <a:gd name="connsiteY184" fmla="*/ 330631 h 4021138"/>
                <a:gd name="connsiteX185" fmla="*/ 2577885 w 2665709"/>
                <a:gd name="connsiteY185" fmla="*/ 304800 h 4021138"/>
                <a:gd name="connsiteX186" fmla="*/ 2557221 w 2665709"/>
                <a:gd name="connsiteY186" fmla="*/ 273804 h 4021138"/>
                <a:gd name="connsiteX187" fmla="*/ 2552055 w 2665709"/>
                <a:gd name="connsiteY187" fmla="*/ 258305 h 4021138"/>
                <a:gd name="connsiteX188" fmla="*/ 2541722 w 2665709"/>
                <a:gd name="connsiteY188" fmla="*/ 247973 h 4021138"/>
                <a:gd name="connsiteX189" fmla="*/ 2536556 w 2665709"/>
                <a:gd name="connsiteY189" fmla="*/ 216977 h 4021138"/>
                <a:gd name="connsiteX190" fmla="*/ 2531390 w 2665709"/>
                <a:gd name="connsiteY190" fmla="*/ 201478 h 4021138"/>
                <a:gd name="connsiteX191" fmla="*/ 2515892 w 2665709"/>
                <a:gd name="connsiteY191" fmla="*/ 165316 h 4021138"/>
                <a:gd name="connsiteX192" fmla="*/ 2479729 w 2665709"/>
                <a:gd name="connsiteY192" fmla="*/ 139485 h 4021138"/>
                <a:gd name="connsiteX193" fmla="*/ 2464231 w 2665709"/>
                <a:gd name="connsiteY193" fmla="*/ 129153 h 4021138"/>
                <a:gd name="connsiteX194" fmla="*/ 2433234 w 2665709"/>
                <a:gd name="connsiteY194" fmla="*/ 118821 h 4021138"/>
                <a:gd name="connsiteX195" fmla="*/ 2402238 w 2665709"/>
                <a:gd name="connsiteY195" fmla="*/ 108489 h 4021138"/>
                <a:gd name="connsiteX196" fmla="*/ 2386739 w 2665709"/>
                <a:gd name="connsiteY196" fmla="*/ 103322 h 4021138"/>
                <a:gd name="connsiteX197" fmla="*/ 2371241 w 2665709"/>
                <a:gd name="connsiteY197" fmla="*/ 92990 h 4021138"/>
                <a:gd name="connsiteX198" fmla="*/ 2340244 w 2665709"/>
                <a:gd name="connsiteY198" fmla="*/ 87824 h 4021138"/>
                <a:gd name="connsiteX199" fmla="*/ 2293749 w 2665709"/>
                <a:gd name="connsiteY199" fmla="*/ 72326 h 4021138"/>
                <a:gd name="connsiteX200" fmla="*/ 2278251 w 2665709"/>
                <a:gd name="connsiteY200" fmla="*/ 67160 h 4021138"/>
                <a:gd name="connsiteX201" fmla="*/ 2262753 w 2665709"/>
                <a:gd name="connsiteY201" fmla="*/ 56828 h 4021138"/>
                <a:gd name="connsiteX202" fmla="*/ 2231756 w 2665709"/>
                <a:gd name="connsiteY202" fmla="*/ 46495 h 4021138"/>
                <a:gd name="connsiteX203" fmla="*/ 2216258 w 2665709"/>
                <a:gd name="connsiteY203" fmla="*/ 36163 h 4021138"/>
                <a:gd name="connsiteX204" fmla="*/ 2200760 w 2665709"/>
                <a:gd name="connsiteY204" fmla="*/ 30997 h 4021138"/>
                <a:gd name="connsiteX205" fmla="*/ 2190427 w 2665709"/>
                <a:gd name="connsiteY205" fmla="*/ 20665 h 4021138"/>
                <a:gd name="connsiteX206" fmla="*/ 2159431 w 2665709"/>
                <a:gd name="connsiteY206" fmla="*/ 10333 h 4021138"/>
                <a:gd name="connsiteX207" fmla="*/ 2143933 w 2665709"/>
                <a:gd name="connsiteY207" fmla="*/ 5166 h 4021138"/>
                <a:gd name="connsiteX208" fmla="*/ 2128434 w 2665709"/>
                <a:gd name="connsiteY208" fmla="*/ 0 h 4021138"/>
                <a:gd name="connsiteX209" fmla="*/ 1999282 w 2665709"/>
                <a:gd name="connsiteY209" fmla="*/ 5166 h 4021138"/>
                <a:gd name="connsiteX210" fmla="*/ 1988949 w 2665709"/>
                <a:gd name="connsiteY210" fmla="*/ 15499 h 4021138"/>
                <a:gd name="connsiteX211" fmla="*/ 1968285 w 2665709"/>
                <a:gd name="connsiteY211" fmla="*/ 20665 h 4021138"/>
                <a:gd name="connsiteX212" fmla="*/ 1952787 w 2665709"/>
                <a:gd name="connsiteY212" fmla="*/ 30997 h 4021138"/>
                <a:gd name="connsiteX213" fmla="*/ 1937288 w 2665709"/>
                <a:gd name="connsiteY213" fmla="*/ 36163 h 4021138"/>
                <a:gd name="connsiteX214" fmla="*/ 1926956 w 2665709"/>
                <a:gd name="connsiteY214" fmla="*/ 51661 h 4021138"/>
                <a:gd name="connsiteX215" fmla="*/ 1901126 w 2665709"/>
                <a:gd name="connsiteY215" fmla="*/ 72326 h 4021138"/>
                <a:gd name="connsiteX216" fmla="*/ 1890794 w 2665709"/>
                <a:gd name="connsiteY216" fmla="*/ 87824 h 4021138"/>
                <a:gd name="connsiteX217" fmla="*/ 1864963 w 2665709"/>
                <a:gd name="connsiteY217" fmla="*/ 108489 h 4021138"/>
                <a:gd name="connsiteX218" fmla="*/ 1844299 w 2665709"/>
                <a:gd name="connsiteY218" fmla="*/ 139485 h 4021138"/>
                <a:gd name="connsiteX219" fmla="*/ 1833966 w 2665709"/>
                <a:gd name="connsiteY219" fmla="*/ 154983 h 4021138"/>
                <a:gd name="connsiteX220" fmla="*/ 1823634 w 2665709"/>
                <a:gd name="connsiteY220" fmla="*/ 185980 h 4021138"/>
                <a:gd name="connsiteX221" fmla="*/ 1818468 w 2665709"/>
                <a:gd name="connsiteY221" fmla="*/ 201478 h 4021138"/>
                <a:gd name="connsiteX222" fmla="*/ 1808136 w 2665709"/>
                <a:gd name="connsiteY222" fmla="*/ 289302 h 4021138"/>
                <a:gd name="connsiteX223" fmla="*/ 1797804 w 2665709"/>
                <a:gd name="connsiteY223" fmla="*/ 304800 h 4021138"/>
                <a:gd name="connsiteX224" fmla="*/ 1792638 w 2665709"/>
                <a:gd name="connsiteY224" fmla="*/ 320299 h 4021138"/>
                <a:gd name="connsiteX225" fmla="*/ 1777139 w 2665709"/>
                <a:gd name="connsiteY225" fmla="*/ 325465 h 4021138"/>
                <a:gd name="connsiteX226" fmla="*/ 1761641 w 2665709"/>
                <a:gd name="connsiteY226" fmla="*/ 335797 h 4021138"/>
                <a:gd name="connsiteX227" fmla="*/ 1746143 w 2665709"/>
                <a:gd name="connsiteY227" fmla="*/ 340963 h 4021138"/>
                <a:gd name="connsiteX228" fmla="*/ 1678983 w 2665709"/>
                <a:gd name="connsiteY228" fmla="*/ 351295 h 4021138"/>
                <a:gd name="connsiteX229" fmla="*/ 1632488 w 2665709"/>
                <a:gd name="connsiteY229" fmla="*/ 361628 h 4021138"/>
                <a:gd name="connsiteX230" fmla="*/ 1616990 w 2665709"/>
                <a:gd name="connsiteY230" fmla="*/ 371960 h 4021138"/>
                <a:gd name="connsiteX231" fmla="*/ 1591160 w 2665709"/>
                <a:gd name="connsiteY231" fmla="*/ 377126 h 4021138"/>
                <a:gd name="connsiteX232" fmla="*/ 1570495 w 2665709"/>
                <a:gd name="connsiteY232" fmla="*/ 382292 h 4021138"/>
                <a:gd name="connsiteX233" fmla="*/ 1554997 w 2665709"/>
                <a:gd name="connsiteY233" fmla="*/ 387458 h 4021138"/>
                <a:gd name="connsiteX234" fmla="*/ 1518834 w 2665709"/>
                <a:gd name="connsiteY234" fmla="*/ 397790 h 4021138"/>
                <a:gd name="connsiteX235" fmla="*/ 1472339 w 2665709"/>
                <a:gd name="connsiteY235" fmla="*/ 418455 h 4021138"/>
                <a:gd name="connsiteX236" fmla="*/ 1456841 w 2665709"/>
                <a:gd name="connsiteY236" fmla="*/ 423621 h 4021138"/>
                <a:gd name="connsiteX237" fmla="*/ 1441343 w 2665709"/>
                <a:gd name="connsiteY237" fmla="*/ 428787 h 4021138"/>
                <a:gd name="connsiteX238" fmla="*/ 1405180 w 2665709"/>
                <a:gd name="connsiteY238" fmla="*/ 454617 h 4021138"/>
                <a:gd name="connsiteX239" fmla="*/ 1374183 w 2665709"/>
                <a:gd name="connsiteY239" fmla="*/ 475282 h 4021138"/>
                <a:gd name="connsiteX240" fmla="*/ 1358685 w 2665709"/>
                <a:gd name="connsiteY240" fmla="*/ 485614 h 4021138"/>
                <a:gd name="connsiteX241" fmla="*/ 1327688 w 2665709"/>
                <a:gd name="connsiteY241" fmla="*/ 511444 h 4021138"/>
                <a:gd name="connsiteX242" fmla="*/ 1317356 w 2665709"/>
                <a:gd name="connsiteY242" fmla="*/ 521777 h 4021138"/>
                <a:gd name="connsiteX243" fmla="*/ 1286360 w 2665709"/>
                <a:gd name="connsiteY243" fmla="*/ 542441 h 4021138"/>
                <a:gd name="connsiteX244" fmla="*/ 1270861 w 2665709"/>
                <a:gd name="connsiteY244" fmla="*/ 552773 h 4021138"/>
                <a:gd name="connsiteX245" fmla="*/ 1260529 w 2665709"/>
                <a:gd name="connsiteY245" fmla="*/ 568272 h 4021138"/>
                <a:gd name="connsiteX246" fmla="*/ 1245031 w 2665709"/>
                <a:gd name="connsiteY246" fmla="*/ 573438 h 4021138"/>
                <a:gd name="connsiteX247" fmla="*/ 1229533 w 2665709"/>
                <a:gd name="connsiteY247" fmla="*/ 583770 h 4021138"/>
                <a:gd name="connsiteX248" fmla="*/ 1224366 w 2665709"/>
                <a:gd name="connsiteY248" fmla="*/ 599268 h 4021138"/>
                <a:gd name="connsiteX249" fmla="*/ 1193370 w 2665709"/>
                <a:gd name="connsiteY249" fmla="*/ 619933 h 4021138"/>
                <a:gd name="connsiteX250" fmla="*/ 1177871 w 2665709"/>
                <a:gd name="connsiteY250" fmla="*/ 630265 h 4021138"/>
                <a:gd name="connsiteX251" fmla="*/ 1146875 w 2665709"/>
                <a:gd name="connsiteY251" fmla="*/ 656095 h 4021138"/>
                <a:gd name="connsiteX252" fmla="*/ 1126210 w 2665709"/>
                <a:gd name="connsiteY252" fmla="*/ 676760 h 4021138"/>
                <a:gd name="connsiteX253" fmla="*/ 1110712 w 2665709"/>
                <a:gd name="connsiteY253" fmla="*/ 692258 h 4021138"/>
                <a:gd name="connsiteX254" fmla="*/ 1095214 w 2665709"/>
                <a:gd name="connsiteY254" fmla="*/ 702590 h 4021138"/>
                <a:gd name="connsiteX255" fmla="*/ 1084882 w 2665709"/>
                <a:gd name="connsiteY255" fmla="*/ 718089 h 4021138"/>
                <a:gd name="connsiteX256" fmla="*/ 1069383 w 2665709"/>
                <a:gd name="connsiteY256" fmla="*/ 723255 h 4021138"/>
                <a:gd name="connsiteX257" fmla="*/ 1059051 w 2665709"/>
                <a:gd name="connsiteY257" fmla="*/ 754251 h 4021138"/>
                <a:gd name="connsiteX258" fmla="*/ 1048719 w 2665709"/>
                <a:gd name="connsiteY258" fmla="*/ 774916 h 4021138"/>
                <a:gd name="connsiteX259" fmla="*/ 1043553 w 2665709"/>
                <a:gd name="connsiteY259" fmla="*/ 790414 h 4021138"/>
                <a:gd name="connsiteX260" fmla="*/ 1022888 w 2665709"/>
                <a:gd name="connsiteY260" fmla="*/ 821411 h 4021138"/>
                <a:gd name="connsiteX261" fmla="*/ 1012556 w 2665709"/>
                <a:gd name="connsiteY261" fmla="*/ 852407 h 4021138"/>
                <a:gd name="connsiteX262" fmla="*/ 1007390 w 2665709"/>
                <a:gd name="connsiteY262" fmla="*/ 867905 h 4021138"/>
                <a:gd name="connsiteX263" fmla="*/ 997058 w 2665709"/>
                <a:gd name="connsiteY263" fmla="*/ 888570 h 4021138"/>
                <a:gd name="connsiteX264" fmla="*/ 991892 w 2665709"/>
                <a:gd name="connsiteY264" fmla="*/ 909234 h 4021138"/>
                <a:gd name="connsiteX265" fmla="*/ 981560 w 2665709"/>
                <a:gd name="connsiteY265" fmla="*/ 960895 h 4021138"/>
                <a:gd name="connsiteX266" fmla="*/ 971227 w 2665709"/>
                <a:gd name="connsiteY266" fmla="*/ 991892 h 4021138"/>
                <a:gd name="connsiteX267" fmla="*/ 940231 w 2665709"/>
                <a:gd name="connsiteY267" fmla="*/ 1012556 h 4021138"/>
                <a:gd name="connsiteX268" fmla="*/ 919566 w 2665709"/>
                <a:gd name="connsiteY268" fmla="*/ 1033221 h 4021138"/>
                <a:gd name="connsiteX269" fmla="*/ 898902 w 2665709"/>
                <a:gd name="connsiteY269" fmla="*/ 1038387 h 4021138"/>
                <a:gd name="connsiteX270" fmla="*/ 883404 w 2665709"/>
                <a:gd name="connsiteY270" fmla="*/ 1048719 h 4021138"/>
                <a:gd name="connsiteX271" fmla="*/ 862739 w 2665709"/>
                <a:gd name="connsiteY271" fmla="*/ 1074550 h 4021138"/>
                <a:gd name="connsiteX272" fmla="*/ 847241 w 2665709"/>
                <a:gd name="connsiteY272" fmla="*/ 1079716 h 4021138"/>
                <a:gd name="connsiteX273" fmla="*/ 836909 w 2665709"/>
                <a:gd name="connsiteY273" fmla="*/ 1110712 h 4021138"/>
                <a:gd name="connsiteX274" fmla="*/ 831743 w 2665709"/>
                <a:gd name="connsiteY274" fmla="*/ 1126211 h 4021138"/>
                <a:gd name="connsiteX275" fmla="*/ 821410 w 2665709"/>
                <a:gd name="connsiteY275" fmla="*/ 1198536 h 4021138"/>
                <a:gd name="connsiteX276" fmla="*/ 805912 w 2665709"/>
                <a:gd name="connsiteY276" fmla="*/ 1245031 h 4021138"/>
                <a:gd name="connsiteX277" fmla="*/ 800746 w 2665709"/>
                <a:gd name="connsiteY277" fmla="*/ 1260529 h 4021138"/>
                <a:gd name="connsiteX278" fmla="*/ 785248 w 2665709"/>
                <a:gd name="connsiteY278" fmla="*/ 1291526 h 4021138"/>
                <a:gd name="connsiteX279" fmla="*/ 769749 w 2665709"/>
                <a:gd name="connsiteY279" fmla="*/ 1296692 h 4021138"/>
                <a:gd name="connsiteX280" fmla="*/ 738753 w 2665709"/>
                <a:gd name="connsiteY280" fmla="*/ 1317356 h 4021138"/>
                <a:gd name="connsiteX281" fmla="*/ 718088 w 2665709"/>
                <a:gd name="connsiteY281" fmla="*/ 1338021 h 4021138"/>
                <a:gd name="connsiteX282" fmla="*/ 702590 w 2665709"/>
                <a:gd name="connsiteY282" fmla="*/ 1343187 h 4021138"/>
                <a:gd name="connsiteX283" fmla="*/ 671594 w 2665709"/>
                <a:gd name="connsiteY283" fmla="*/ 1363851 h 4021138"/>
                <a:gd name="connsiteX284" fmla="*/ 656095 w 2665709"/>
                <a:gd name="connsiteY284" fmla="*/ 1394848 h 4021138"/>
                <a:gd name="connsiteX285" fmla="*/ 640597 w 2665709"/>
                <a:gd name="connsiteY285" fmla="*/ 1405180 h 4021138"/>
                <a:gd name="connsiteX286" fmla="*/ 614766 w 2665709"/>
                <a:gd name="connsiteY286" fmla="*/ 1482672 h 4021138"/>
                <a:gd name="connsiteX287" fmla="*/ 609600 w 2665709"/>
                <a:gd name="connsiteY287" fmla="*/ 1498170 h 4021138"/>
                <a:gd name="connsiteX288" fmla="*/ 604434 w 2665709"/>
                <a:gd name="connsiteY288" fmla="*/ 1513668 h 4021138"/>
                <a:gd name="connsiteX289" fmla="*/ 588936 w 2665709"/>
                <a:gd name="connsiteY289" fmla="*/ 1524000 h 4021138"/>
                <a:gd name="connsiteX290" fmla="*/ 568271 w 2665709"/>
                <a:gd name="connsiteY290" fmla="*/ 1544665 h 4021138"/>
                <a:gd name="connsiteX291" fmla="*/ 537275 w 2665709"/>
                <a:gd name="connsiteY291" fmla="*/ 1554997 h 4021138"/>
                <a:gd name="connsiteX292" fmla="*/ 521777 w 2665709"/>
                <a:gd name="connsiteY292" fmla="*/ 1560163 h 4021138"/>
                <a:gd name="connsiteX293" fmla="*/ 495946 w 2665709"/>
                <a:gd name="connsiteY293" fmla="*/ 1591160 h 4021138"/>
                <a:gd name="connsiteX294" fmla="*/ 480448 w 2665709"/>
                <a:gd name="connsiteY294" fmla="*/ 1601492 h 4021138"/>
                <a:gd name="connsiteX295" fmla="*/ 475282 w 2665709"/>
                <a:gd name="connsiteY295" fmla="*/ 1616990 h 4021138"/>
                <a:gd name="connsiteX296" fmla="*/ 444285 w 2665709"/>
                <a:gd name="connsiteY296" fmla="*/ 1658319 h 4021138"/>
                <a:gd name="connsiteX297" fmla="*/ 433953 w 2665709"/>
                <a:gd name="connsiteY297" fmla="*/ 1689316 h 4021138"/>
                <a:gd name="connsiteX298" fmla="*/ 423621 w 2665709"/>
                <a:gd name="connsiteY298" fmla="*/ 1735811 h 4021138"/>
                <a:gd name="connsiteX299" fmla="*/ 428787 w 2665709"/>
                <a:gd name="connsiteY299" fmla="*/ 1808136 h 4021138"/>
                <a:gd name="connsiteX300" fmla="*/ 439119 w 2665709"/>
                <a:gd name="connsiteY300" fmla="*/ 1890794 h 4021138"/>
                <a:gd name="connsiteX301" fmla="*/ 423621 w 2665709"/>
                <a:gd name="connsiteY301" fmla="*/ 1994116 h 4021138"/>
                <a:gd name="connsiteX302" fmla="*/ 413288 w 2665709"/>
                <a:gd name="connsiteY302" fmla="*/ 2014780 h 4021138"/>
                <a:gd name="connsiteX303" fmla="*/ 392624 w 2665709"/>
                <a:gd name="connsiteY303" fmla="*/ 2045777 h 4021138"/>
                <a:gd name="connsiteX304" fmla="*/ 371960 w 2665709"/>
                <a:gd name="connsiteY304" fmla="*/ 2076773 h 4021138"/>
                <a:gd name="connsiteX305" fmla="*/ 366794 w 2665709"/>
                <a:gd name="connsiteY305" fmla="*/ 2092272 h 4021138"/>
                <a:gd name="connsiteX306" fmla="*/ 356461 w 2665709"/>
                <a:gd name="connsiteY306" fmla="*/ 2102604 h 4021138"/>
                <a:gd name="connsiteX307" fmla="*/ 340963 w 2665709"/>
                <a:gd name="connsiteY307" fmla="*/ 2133600 h 4021138"/>
                <a:gd name="connsiteX308" fmla="*/ 330631 w 2665709"/>
                <a:gd name="connsiteY308" fmla="*/ 2143933 h 4021138"/>
                <a:gd name="connsiteX309" fmla="*/ 320299 w 2665709"/>
                <a:gd name="connsiteY309" fmla="*/ 2159431 h 4021138"/>
                <a:gd name="connsiteX310" fmla="*/ 304800 w 2665709"/>
                <a:gd name="connsiteY310" fmla="*/ 2164597 h 4021138"/>
                <a:gd name="connsiteX311" fmla="*/ 278970 w 2665709"/>
                <a:gd name="connsiteY311" fmla="*/ 2195594 h 4021138"/>
                <a:gd name="connsiteX312" fmla="*/ 263471 w 2665709"/>
                <a:gd name="connsiteY312" fmla="*/ 2200760 h 4021138"/>
                <a:gd name="connsiteX313" fmla="*/ 253139 w 2665709"/>
                <a:gd name="connsiteY313" fmla="*/ 2381573 h 4021138"/>
                <a:gd name="connsiteX314" fmla="*/ 232475 w 2665709"/>
                <a:gd name="connsiteY314" fmla="*/ 2412570 h 4021138"/>
                <a:gd name="connsiteX315" fmla="*/ 211810 w 2665709"/>
                <a:gd name="connsiteY315" fmla="*/ 2438400 h 4021138"/>
                <a:gd name="connsiteX316" fmla="*/ 154983 w 2665709"/>
                <a:gd name="connsiteY316" fmla="*/ 2459065 h 4021138"/>
                <a:gd name="connsiteX317" fmla="*/ 139485 w 2665709"/>
                <a:gd name="connsiteY317" fmla="*/ 2464231 h 4021138"/>
                <a:gd name="connsiteX318" fmla="*/ 82658 w 2665709"/>
                <a:gd name="connsiteY318" fmla="*/ 2490061 h 4021138"/>
                <a:gd name="connsiteX319" fmla="*/ 72326 w 2665709"/>
                <a:gd name="connsiteY319" fmla="*/ 2639878 h 4021138"/>
                <a:gd name="connsiteX320" fmla="*/ 46495 w 2665709"/>
                <a:gd name="connsiteY320" fmla="*/ 2676041 h 4021138"/>
                <a:gd name="connsiteX321" fmla="*/ 41329 w 2665709"/>
                <a:gd name="connsiteY321" fmla="*/ 2691539 h 4021138"/>
                <a:gd name="connsiteX322" fmla="*/ 25831 w 2665709"/>
                <a:gd name="connsiteY322" fmla="*/ 2696705 h 4021138"/>
                <a:gd name="connsiteX323" fmla="*/ 10333 w 2665709"/>
                <a:gd name="connsiteY323" fmla="*/ 2743200 h 4021138"/>
                <a:gd name="connsiteX324" fmla="*/ 15499 w 2665709"/>
                <a:gd name="connsiteY324" fmla="*/ 2779363 h 4021138"/>
                <a:gd name="connsiteX325" fmla="*/ 20665 w 2665709"/>
                <a:gd name="connsiteY325" fmla="*/ 2794861 h 4021138"/>
                <a:gd name="connsiteX326" fmla="*/ 25831 w 2665709"/>
                <a:gd name="connsiteY326" fmla="*/ 2825858 h 4021138"/>
                <a:gd name="connsiteX327" fmla="*/ 36163 w 2665709"/>
                <a:gd name="connsiteY327" fmla="*/ 2862021 h 4021138"/>
                <a:gd name="connsiteX328" fmla="*/ 41329 w 2665709"/>
                <a:gd name="connsiteY328" fmla="*/ 2887851 h 4021138"/>
                <a:gd name="connsiteX329" fmla="*/ 51661 w 2665709"/>
                <a:gd name="connsiteY329" fmla="*/ 2903350 h 4021138"/>
                <a:gd name="connsiteX330" fmla="*/ 72326 w 2665709"/>
                <a:gd name="connsiteY330" fmla="*/ 2949844 h 4021138"/>
                <a:gd name="connsiteX331" fmla="*/ 77492 w 2665709"/>
                <a:gd name="connsiteY331" fmla="*/ 2965343 h 4021138"/>
                <a:gd name="connsiteX332" fmla="*/ 87824 w 2665709"/>
                <a:gd name="connsiteY332" fmla="*/ 2980841 h 4021138"/>
                <a:gd name="connsiteX333" fmla="*/ 98156 w 2665709"/>
                <a:gd name="connsiteY333" fmla="*/ 3011838 h 4021138"/>
                <a:gd name="connsiteX334" fmla="*/ 103322 w 2665709"/>
                <a:gd name="connsiteY334" fmla="*/ 3053166 h 4021138"/>
                <a:gd name="connsiteX335" fmla="*/ 108488 w 2665709"/>
                <a:gd name="connsiteY335" fmla="*/ 3068665 h 4021138"/>
                <a:gd name="connsiteX336" fmla="*/ 123987 w 2665709"/>
                <a:gd name="connsiteY336" fmla="*/ 3109994 h 4021138"/>
                <a:gd name="connsiteX337" fmla="*/ 123987 w 2665709"/>
                <a:gd name="connsiteY337" fmla="*/ 3368299 h 4021138"/>
                <a:gd name="connsiteX338" fmla="*/ 113655 w 2665709"/>
                <a:gd name="connsiteY338" fmla="*/ 3388963 h 4021138"/>
                <a:gd name="connsiteX339" fmla="*/ 103322 w 2665709"/>
                <a:gd name="connsiteY339" fmla="*/ 3435458 h 4021138"/>
                <a:gd name="connsiteX340" fmla="*/ 82658 w 2665709"/>
                <a:gd name="connsiteY340" fmla="*/ 3476787 h 4021138"/>
                <a:gd name="connsiteX341" fmla="*/ 67160 w 2665709"/>
                <a:gd name="connsiteY341" fmla="*/ 3528448 h 4021138"/>
                <a:gd name="connsiteX342" fmla="*/ 61994 w 2665709"/>
                <a:gd name="connsiteY342" fmla="*/ 3549112 h 4021138"/>
                <a:gd name="connsiteX343" fmla="*/ 56827 w 2665709"/>
                <a:gd name="connsiteY343" fmla="*/ 3564611 h 4021138"/>
                <a:gd name="connsiteX344" fmla="*/ 51661 w 2665709"/>
                <a:gd name="connsiteY344" fmla="*/ 3595607 h 4021138"/>
                <a:gd name="connsiteX345" fmla="*/ 46495 w 2665709"/>
                <a:gd name="connsiteY345" fmla="*/ 3611105 h 4021138"/>
                <a:gd name="connsiteX346" fmla="*/ 41329 w 2665709"/>
                <a:gd name="connsiteY346" fmla="*/ 3642102 h 4021138"/>
                <a:gd name="connsiteX347" fmla="*/ 25831 w 2665709"/>
                <a:gd name="connsiteY347" fmla="*/ 3693763 h 4021138"/>
                <a:gd name="connsiteX348" fmla="*/ 10333 w 2665709"/>
                <a:gd name="connsiteY348" fmla="*/ 3724760 h 4021138"/>
                <a:gd name="connsiteX349" fmla="*/ 0 w 2665709"/>
                <a:gd name="connsiteY349" fmla="*/ 3755756 h 4021138"/>
                <a:gd name="connsiteX350" fmla="*/ 15499 w 2665709"/>
                <a:gd name="connsiteY350" fmla="*/ 3879743 h 4021138"/>
                <a:gd name="connsiteX351" fmla="*/ 25831 w 2665709"/>
                <a:gd name="connsiteY351" fmla="*/ 3895241 h 4021138"/>
                <a:gd name="connsiteX352" fmla="*/ 41329 w 2665709"/>
                <a:gd name="connsiteY352" fmla="*/ 3926238 h 4021138"/>
                <a:gd name="connsiteX353" fmla="*/ 56827 w 2665709"/>
                <a:gd name="connsiteY353" fmla="*/ 3962400 h 4021138"/>
                <a:gd name="connsiteX354" fmla="*/ 67160 w 2665709"/>
                <a:gd name="connsiteY354" fmla="*/ 3998563 h 4021138"/>
                <a:gd name="connsiteX355" fmla="*/ 87824 w 2665709"/>
                <a:gd name="connsiteY355" fmla="*/ 4008895 h 40211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</a:cxnLst>
              <a:rect l="l" t="t" r="r" b="b"/>
              <a:pathLst>
                <a:path w="2665709" h="4021138">
                  <a:moveTo>
                    <a:pt x="87824" y="4008895"/>
                  </a:moveTo>
                  <a:cubicBezTo>
                    <a:pt x="93851" y="4005451"/>
                    <a:pt x="93308" y="3987913"/>
                    <a:pt x="103322" y="3977899"/>
                  </a:cubicBezTo>
                  <a:cubicBezTo>
                    <a:pt x="107713" y="3973508"/>
                    <a:pt x="113655" y="3971010"/>
                    <a:pt x="118821" y="3967566"/>
                  </a:cubicBezTo>
                  <a:cubicBezTo>
                    <a:pt x="122265" y="3962400"/>
                    <a:pt x="124763" y="3956458"/>
                    <a:pt x="129153" y="3952068"/>
                  </a:cubicBezTo>
                  <a:cubicBezTo>
                    <a:pt x="139167" y="3942054"/>
                    <a:pt x="147544" y="3940772"/>
                    <a:pt x="160149" y="3936570"/>
                  </a:cubicBezTo>
                  <a:cubicBezTo>
                    <a:pt x="179092" y="3938292"/>
                    <a:pt x="198378" y="3937751"/>
                    <a:pt x="216977" y="3941736"/>
                  </a:cubicBezTo>
                  <a:cubicBezTo>
                    <a:pt x="227336" y="3943956"/>
                    <a:pt x="241284" y="3961992"/>
                    <a:pt x="247973" y="3967566"/>
                  </a:cubicBezTo>
                  <a:cubicBezTo>
                    <a:pt x="252743" y="3971541"/>
                    <a:pt x="257918" y="3975122"/>
                    <a:pt x="263471" y="3977899"/>
                  </a:cubicBezTo>
                  <a:cubicBezTo>
                    <a:pt x="276187" y="3984257"/>
                    <a:pt x="298065" y="3986247"/>
                    <a:pt x="309966" y="3988231"/>
                  </a:cubicBezTo>
                  <a:cubicBezTo>
                    <a:pt x="312917" y="3987809"/>
                    <a:pt x="364407" y="3981136"/>
                    <a:pt x="371960" y="3977899"/>
                  </a:cubicBezTo>
                  <a:cubicBezTo>
                    <a:pt x="376437" y="3975980"/>
                    <a:pt x="378115" y="3970072"/>
                    <a:pt x="382292" y="3967566"/>
                  </a:cubicBezTo>
                  <a:cubicBezTo>
                    <a:pt x="386961" y="3964764"/>
                    <a:pt x="392919" y="3964835"/>
                    <a:pt x="397790" y="3962400"/>
                  </a:cubicBezTo>
                  <a:cubicBezTo>
                    <a:pt x="418987" y="3951801"/>
                    <a:pt x="407606" y="3954548"/>
                    <a:pt x="423621" y="3941736"/>
                  </a:cubicBezTo>
                  <a:cubicBezTo>
                    <a:pt x="437928" y="3930291"/>
                    <a:pt x="438247" y="3931695"/>
                    <a:pt x="454617" y="3926238"/>
                  </a:cubicBezTo>
                  <a:cubicBezTo>
                    <a:pt x="458061" y="3922794"/>
                    <a:pt x="460772" y="3918411"/>
                    <a:pt x="464949" y="3915905"/>
                  </a:cubicBezTo>
                  <a:cubicBezTo>
                    <a:pt x="469619" y="3913103"/>
                    <a:pt x="476196" y="3914141"/>
                    <a:pt x="480448" y="3910739"/>
                  </a:cubicBezTo>
                  <a:cubicBezTo>
                    <a:pt x="488088" y="3904627"/>
                    <a:pt x="493827" y="3888925"/>
                    <a:pt x="495946" y="3879743"/>
                  </a:cubicBezTo>
                  <a:cubicBezTo>
                    <a:pt x="499895" y="3862631"/>
                    <a:pt x="506278" y="3828082"/>
                    <a:pt x="506278" y="3828082"/>
                  </a:cubicBezTo>
                  <a:cubicBezTo>
                    <a:pt x="504556" y="3802251"/>
                    <a:pt x="503822" y="3776336"/>
                    <a:pt x="501112" y="3750590"/>
                  </a:cubicBezTo>
                  <a:cubicBezTo>
                    <a:pt x="500369" y="3743529"/>
                    <a:pt x="497986" y="3736727"/>
                    <a:pt x="495946" y="3729926"/>
                  </a:cubicBezTo>
                  <a:cubicBezTo>
                    <a:pt x="491364" y="3714652"/>
                    <a:pt x="484697" y="3692387"/>
                    <a:pt x="475282" y="3678265"/>
                  </a:cubicBezTo>
                  <a:cubicBezTo>
                    <a:pt x="472580" y="3674212"/>
                    <a:pt x="468393" y="3671377"/>
                    <a:pt x="464949" y="3667933"/>
                  </a:cubicBezTo>
                  <a:cubicBezTo>
                    <a:pt x="455870" y="3640696"/>
                    <a:pt x="465783" y="3662734"/>
                    <a:pt x="444285" y="3636936"/>
                  </a:cubicBezTo>
                  <a:cubicBezTo>
                    <a:pt x="440085" y="3631897"/>
                    <a:pt x="431413" y="3614444"/>
                    <a:pt x="423621" y="3611105"/>
                  </a:cubicBezTo>
                  <a:cubicBezTo>
                    <a:pt x="382346" y="3593415"/>
                    <a:pt x="412386" y="3615820"/>
                    <a:pt x="382292" y="3600773"/>
                  </a:cubicBezTo>
                  <a:cubicBezTo>
                    <a:pt x="365207" y="3592230"/>
                    <a:pt x="354427" y="3578075"/>
                    <a:pt x="340963" y="3564611"/>
                  </a:cubicBezTo>
                  <a:lnTo>
                    <a:pt x="330631" y="3554278"/>
                  </a:lnTo>
                  <a:cubicBezTo>
                    <a:pt x="317522" y="3514952"/>
                    <a:pt x="322435" y="3533961"/>
                    <a:pt x="315133" y="3497451"/>
                  </a:cubicBezTo>
                  <a:cubicBezTo>
                    <a:pt x="322946" y="3466199"/>
                    <a:pt x="312697" y="3480739"/>
                    <a:pt x="346129" y="3471621"/>
                  </a:cubicBezTo>
                  <a:cubicBezTo>
                    <a:pt x="356636" y="3468755"/>
                    <a:pt x="366794" y="3464733"/>
                    <a:pt x="377126" y="3461289"/>
                  </a:cubicBezTo>
                  <a:lnTo>
                    <a:pt x="392624" y="3456122"/>
                  </a:lnTo>
                  <a:cubicBezTo>
                    <a:pt x="422003" y="3426743"/>
                    <a:pt x="393714" y="3450411"/>
                    <a:pt x="423621" y="3435458"/>
                  </a:cubicBezTo>
                  <a:cubicBezTo>
                    <a:pt x="463683" y="3415428"/>
                    <a:pt x="415659" y="3432946"/>
                    <a:pt x="454617" y="3419960"/>
                  </a:cubicBezTo>
                  <a:cubicBezTo>
                    <a:pt x="459783" y="3414794"/>
                    <a:pt x="464503" y="3409138"/>
                    <a:pt x="470116" y="3404461"/>
                  </a:cubicBezTo>
                  <a:cubicBezTo>
                    <a:pt x="474886" y="3400486"/>
                    <a:pt x="481735" y="3398977"/>
                    <a:pt x="485614" y="3394129"/>
                  </a:cubicBezTo>
                  <a:cubicBezTo>
                    <a:pt x="489016" y="3389877"/>
                    <a:pt x="488345" y="3383502"/>
                    <a:pt x="490780" y="3378631"/>
                  </a:cubicBezTo>
                  <a:cubicBezTo>
                    <a:pt x="493557" y="3373078"/>
                    <a:pt x="497668" y="3368299"/>
                    <a:pt x="501112" y="3363133"/>
                  </a:cubicBezTo>
                  <a:cubicBezTo>
                    <a:pt x="502223" y="3357579"/>
                    <a:pt x="506678" y="3329746"/>
                    <a:pt x="511444" y="3321804"/>
                  </a:cubicBezTo>
                  <a:cubicBezTo>
                    <a:pt x="513950" y="3317627"/>
                    <a:pt x="518333" y="3314916"/>
                    <a:pt x="521777" y="3311472"/>
                  </a:cubicBezTo>
                  <a:cubicBezTo>
                    <a:pt x="520055" y="3302862"/>
                    <a:pt x="520537" y="3293495"/>
                    <a:pt x="516610" y="3285641"/>
                  </a:cubicBezTo>
                  <a:cubicBezTo>
                    <a:pt x="513343" y="3279107"/>
                    <a:pt x="506659" y="3274898"/>
                    <a:pt x="501112" y="3270143"/>
                  </a:cubicBezTo>
                  <a:cubicBezTo>
                    <a:pt x="494575" y="3264539"/>
                    <a:pt x="488316" y="3258141"/>
                    <a:pt x="480448" y="3254644"/>
                  </a:cubicBezTo>
                  <a:cubicBezTo>
                    <a:pt x="472424" y="3251078"/>
                    <a:pt x="463377" y="3250082"/>
                    <a:pt x="454617" y="3249478"/>
                  </a:cubicBezTo>
                  <a:cubicBezTo>
                    <a:pt x="413350" y="3246632"/>
                    <a:pt x="371960" y="3246034"/>
                    <a:pt x="330631" y="3244312"/>
                  </a:cubicBezTo>
                  <a:cubicBezTo>
                    <a:pt x="327187" y="3237424"/>
                    <a:pt x="324120" y="3230334"/>
                    <a:pt x="320299" y="3223648"/>
                  </a:cubicBezTo>
                  <a:cubicBezTo>
                    <a:pt x="317218" y="3218257"/>
                    <a:pt x="311750" y="3214097"/>
                    <a:pt x="309966" y="3208150"/>
                  </a:cubicBezTo>
                  <a:cubicBezTo>
                    <a:pt x="306467" y="3196487"/>
                    <a:pt x="307188" y="3183927"/>
                    <a:pt x="304800" y="3171987"/>
                  </a:cubicBezTo>
                  <a:cubicBezTo>
                    <a:pt x="303732" y="3166647"/>
                    <a:pt x="301356" y="3161655"/>
                    <a:pt x="299634" y="3156489"/>
                  </a:cubicBezTo>
                  <a:cubicBezTo>
                    <a:pt x="301356" y="3149601"/>
                    <a:pt x="303260" y="3142755"/>
                    <a:pt x="304800" y="3135824"/>
                  </a:cubicBezTo>
                  <a:cubicBezTo>
                    <a:pt x="309096" y="3116493"/>
                    <a:pt x="310419" y="3094043"/>
                    <a:pt x="325465" y="3078997"/>
                  </a:cubicBezTo>
                  <a:cubicBezTo>
                    <a:pt x="329855" y="3074607"/>
                    <a:pt x="335797" y="3072109"/>
                    <a:pt x="340963" y="3068665"/>
                  </a:cubicBezTo>
                  <a:cubicBezTo>
                    <a:pt x="353947" y="3029710"/>
                    <a:pt x="336433" y="3077724"/>
                    <a:pt x="356461" y="3037668"/>
                  </a:cubicBezTo>
                  <a:cubicBezTo>
                    <a:pt x="360166" y="3030259"/>
                    <a:pt x="365139" y="3008122"/>
                    <a:pt x="366794" y="3001505"/>
                  </a:cubicBezTo>
                  <a:cubicBezTo>
                    <a:pt x="368516" y="2932624"/>
                    <a:pt x="368901" y="2863696"/>
                    <a:pt x="371960" y="2794861"/>
                  </a:cubicBezTo>
                  <a:cubicBezTo>
                    <a:pt x="372350" y="2786089"/>
                    <a:pt x="377126" y="2777812"/>
                    <a:pt x="377126" y="2769031"/>
                  </a:cubicBezTo>
                  <a:cubicBezTo>
                    <a:pt x="377126" y="2748295"/>
                    <a:pt x="374700" y="2727592"/>
                    <a:pt x="371960" y="2707038"/>
                  </a:cubicBezTo>
                  <a:cubicBezTo>
                    <a:pt x="371240" y="2701640"/>
                    <a:pt x="369596" y="2696209"/>
                    <a:pt x="366794" y="2691539"/>
                  </a:cubicBezTo>
                  <a:cubicBezTo>
                    <a:pt x="364288" y="2687362"/>
                    <a:pt x="359905" y="2684651"/>
                    <a:pt x="356461" y="2681207"/>
                  </a:cubicBezTo>
                  <a:cubicBezTo>
                    <a:pt x="358183" y="2662265"/>
                    <a:pt x="358937" y="2643209"/>
                    <a:pt x="361627" y="2624380"/>
                  </a:cubicBezTo>
                  <a:cubicBezTo>
                    <a:pt x="364698" y="2602884"/>
                    <a:pt x="366892" y="2612026"/>
                    <a:pt x="382292" y="2598550"/>
                  </a:cubicBezTo>
                  <a:cubicBezTo>
                    <a:pt x="391456" y="2590532"/>
                    <a:pt x="396182" y="2575107"/>
                    <a:pt x="408122" y="2572719"/>
                  </a:cubicBezTo>
                  <a:cubicBezTo>
                    <a:pt x="425880" y="2569167"/>
                    <a:pt x="437591" y="2567251"/>
                    <a:pt x="454617" y="2562387"/>
                  </a:cubicBezTo>
                  <a:cubicBezTo>
                    <a:pt x="459853" y="2560891"/>
                    <a:pt x="464950" y="2558943"/>
                    <a:pt x="470116" y="2557221"/>
                  </a:cubicBezTo>
                  <a:cubicBezTo>
                    <a:pt x="475282" y="2553777"/>
                    <a:pt x="481736" y="2551737"/>
                    <a:pt x="485614" y="2546889"/>
                  </a:cubicBezTo>
                  <a:cubicBezTo>
                    <a:pt x="489016" y="2542637"/>
                    <a:pt x="488135" y="2536150"/>
                    <a:pt x="490780" y="2531390"/>
                  </a:cubicBezTo>
                  <a:cubicBezTo>
                    <a:pt x="496810" y="2520535"/>
                    <a:pt x="504556" y="2510726"/>
                    <a:pt x="511444" y="2500394"/>
                  </a:cubicBezTo>
                  <a:lnTo>
                    <a:pt x="521777" y="2484895"/>
                  </a:lnTo>
                  <a:cubicBezTo>
                    <a:pt x="528273" y="2465407"/>
                    <a:pt x="529845" y="2456162"/>
                    <a:pt x="547607" y="2438400"/>
                  </a:cubicBezTo>
                  <a:lnTo>
                    <a:pt x="573438" y="2412570"/>
                  </a:lnTo>
                  <a:cubicBezTo>
                    <a:pt x="579754" y="2399937"/>
                    <a:pt x="584974" y="2387361"/>
                    <a:pt x="594102" y="2376407"/>
                  </a:cubicBezTo>
                  <a:cubicBezTo>
                    <a:pt x="598779" y="2370795"/>
                    <a:pt x="604434" y="2366075"/>
                    <a:pt x="609600" y="2360909"/>
                  </a:cubicBezTo>
                  <a:cubicBezTo>
                    <a:pt x="618693" y="2333630"/>
                    <a:pt x="611745" y="2349942"/>
                    <a:pt x="635431" y="2314414"/>
                  </a:cubicBezTo>
                  <a:cubicBezTo>
                    <a:pt x="648465" y="2294863"/>
                    <a:pt x="641373" y="2303307"/>
                    <a:pt x="656095" y="2288583"/>
                  </a:cubicBezTo>
                  <a:cubicBezTo>
                    <a:pt x="657817" y="2283417"/>
                    <a:pt x="658459" y="2277754"/>
                    <a:pt x="661261" y="2273085"/>
                  </a:cubicBezTo>
                  <a:cubicBezTo>
                    <a:pt x="663767" y="2268908"/>
                    <a:pt x="668551" y="2266556"/>
                    <a:pt x="671594" y="2262753"/>
                  </a:cubicBezTo>
                  <a:cubicBezTo>
                    <a:pt x="675473" y="2257905"/>
                    <a:pt x="678482" y="2252421"/>
                    <a:pt x="681926" y="2247255"/>
                  </a:cubicBezTo>
                  <a:cubicBezTo>
                    <a:pt x="694910" y="2208300"/>
                    <a:pt x="677396" y="2256314"/>
                    <a:pt x="697424" y="2216258"/>
                  </a:cubicBezTo>
                  <a:cubicBezTo>
                    <a:pt x="699859" y="2211387"/>
                    <a:pt x="699188" y="2205012"/>
                    <a:pt x="702590" y="2200760"/>
                  </a:cubicBezTo>
                  <a:cubicBezTo>
                    <a:pt x="706469" y="2195912"/>
                    <a:pt x="712922" y="2193872"/>
                    <a:pt x="718088" y="2190428"/>
                  </a:cubicBezTo>
                  <a:cubicBezTo>
                    <a:pt x="724585" y="2170939"/>
                    <a:pt x="726156" y="2161697"/>
                    <a:pt x="743919" y="2143933"/>
                  </a:cubicBezTo>
                  <a:lnTo>
                    <a:pt x="769749" y="2118102"/>
                  </a:lnTo>
                  <a:lnTo>
                    <a:pt x="780082" y="2107770"/>
                  </a:lnTo>
                  <a:cubicBezTo>
                    <a:pt x="789053" y="2080857"/>
                    <a:pt x="779372" y="2102200"/>
                    <a:pt x="795580" y="2081939"/>
                  </a:cubicBezTo>
                  <a:cubicBezTo>
                    <a:pt x="815258" y="2057340"/>
                    <a:pt x="794844" y="2073820"/>
                    <a:pt x="821410" y="2056109"/>
                  </a:cubicBezTo>
                  <a:cubicBezTo>
                    <a:pt x="836049" y="2012201"/>
                    <a:pt x="815632" y="2065741"/>
                    <a:pt x="836909" y="2030278"/>
                  </a:cubicBezTo>
                  <a:cubicBezTo>
                    <a:pt x="839711" y="2025609"/>
                    <a:pt x="838224" y="2018631"/>
                    <a:pt x="842075" y="2014780"/>
                  </a:cubicBezTo>
                  <a:cubicBezTo>
                    <a:pt x="845926" y="2010929"/>
                    <a:pt x="852407" y="2011336"/>
                    <a:pt x="857573" y="2009614"/>
                  </a:cubicBezTo>
                  <a:cubicBezTo>
                    <a:pt x="861017" y="2004448"/>
                    <a:pt x="864026" y="1998964"/>
                    <a:pt x="867905" y="1994116"/>
                  </a:cubicBezTo>
                  <a:cubicBezTo>
                    <a:pt x="876318" y="1983599"/>
                    <a:pt x="882228" y="1981123"/>
                    <a:pt x="893736" y="1973451"/>
                  </a:cubicBezTo>
                  <a:cubicBezTo>
                    <a:pt x="897180" y="1968285"/>
                    <a:pt x="901291" y="1963506"/>
                    <a:pt x="904068" y="1957953"/>
                  </a:cubicBezTo>
                  <a:cubicBezTo>
                    <a:pt x="906503" y="1953082"/>
                    <a:pt x="905383" y="1946305"/>
                    <a:pt x="909234" y="1942455"/>
                  </a:cubicBezTo>
                  <a:cubicBezTo>
                    <a:pt x="913085" y="1938604"/>
                    <a:pt x="919567" y="1939011"/>
                    <a:pt x="924733" y="1937289"/>
                  </a:cubicBezTo>
                  <a:cubicBezTo>
                    <a:pt x="928177" y="1933845"/>
                    <a:pt x="932022" y="1930760"/>
                    <a:pt x="935065" y="1926956"/>
                  </a:cubicBezTo>
                  <a:cubicBezTo>
                    <a:pt x="938943" y="1922108"/>
                    <a:pt x="941272" y="1916098"/>
                    <a:pt x="945397" y="1911458"/>
                  </a:cubicBezTo>
                  <a:cubicBezTo>
                    <a:pt x="955105" y="1900537"/>
                    <a:pt x="968289" y="1892619"/>
                    <a:pt x="976394" y="1880461"/>
                  </a:cubicBezTo>
                  <a:cubicBezTo>
                    <a:pt x="990170" y="1859797"/>
                    <a:pt x="981560" y="1868407"/>
                    <a:pt x="1002224" y="1854631"/>
                  </a:cubicBezTo>
                  <a:cubicBezTo>
                    <a:pt x="1005668" y="1849465"/>
                    <a:pt x="1008515" y="1843847"/>
                    <a:pt x="1012556" y="1839133"/>
                  </a:cubicBezTo>
                  <a:cubicBezTo>
                    <a:pt x="1018896" y="1831737"/>
                    <a:pt x="1033221" y="1818468"/>
                    <a:pt x="1033221" y="1818468"/>
                  </a:cubicBezTo>
                  <a:cubicBezTo>
                    <a:pt x="1038604" y="1802318"/>
                    <a:pt x="1043826" y="1782123"/>
                    <a:pt x="1059051" y="1771973"/>
                  </a:cubicBezTo>
                  <a:lnTo>
                    <a:pt x="1074549" y="1761641"/>
                  </a:lnTo>
                  <a:cubicBezTo>
                    <a:pt x="1091894" y="1709615"/>
                    <a:pt x="1065445" y="1790271"/>
                    <a:pt x="1084882" y="1725478"/>
                  </a:cubicBezTo>
                  <a:cubicBezTo>
                    <a:pt x="1088011" y="1715046"/>
                    <a:pt x="1091770" y="1704814"/>
                    <a:pt x="1095214" y="1694482"/>
                  </a:cubicBezTo>
                  <a:cubicBezTo>
                    <a:pt x="1096936" y="1689316"/>
                    <a:pt x="1099059" y="1684266"/>
                    <a:pt x="1100380" y="1678983"/>
                  </a:cubicBezTo>
                  <a:lnTo>
                    <a:pt x="1110712" y="1637655"/>
                  </a:lnTo>
                  <a:cubicBezTo>
                    <a:pt x="1118519" y="1606425"/>
                    <a:pt x="1113633" y="1623724"/>
                    <a:pt x="1126210" y="1585994"/>
                  </a:cubicBezTo>
                  <a:cubicBezTo>
                    <a:pt x="1127932" y="1580828"/>
                    <a:pt x="1127526" y="1574346"/>
                    <a:pt x="1131377" y="1570495"/>
                  </a:cubicBezTo>
                  <a:lnTo>
                    <a:pt x="1146875" y="1554997"/>
                  </a:lnTo>
                  <a:lnTo>
                    <a:pt x="1157207" y="1524000"/>
                  </a:lnTo>
                  <a:cubicBezTo>
                    <a:pt x="1158929" y="1518834"/>
                    <a:pt x="1158522" y="1512353"/>
                    <a:pt x="1162373" y="1508502"/>
                  </a:cubicBezTo>
                  <a:lnTo>
                    <a:pt x="1177871" y="1493004"/>
                  </a:lnTo>
                  <a:cubicBezTo>
                    <a:pt x="1179593" y="1487838"/>
                    <a:pt x="1180602" y="1482376"/>
                    <a:pt x="1183038" y="1477505"/>
                  </a:cubicBezTo>
                  <a:cubicBezTo>
                    <a:pt x="1185815" y="1471952"/>
                    <a:pt x="1190924" y="1467714"/>
                    <a:pt x="1193370" y="1462007"/>
                  </a:cubicBezTo>
                  <a:cubicBezTo>
                    <a:pt x="1196167" y="1455481"/>
                    <a:pt x="1195739" y="1447869"/>
                    <a:pt x="1198536" y="1441343"/>
                  </a:cubicBezTo>
                  <a:cubicBezTo>
                    <a:pt x="1205424" y="1425269"/>
                    <a:pt x="1210589" y="1424697"/>
                    <a:pt x="1224366" y="1415512"/>
                  </a:cubicBezTo>
                  <a:cubicBezTo>
                    <a:pt x="1227769" y="1405304"/>
                    <a:pt x="1230762" y="1391798"/>
                    <a:pt x="1239865" y="1384516"/>
                  </a:cubicBezTo>
                  <a:cubicBezTo>
                    <a:pt x="1244117" y="1381114"/>
                    <a:pt x="1250197" y="1381072"/>
                    <a:pt x="1255363" y="1379350"/>
                  </a:cubicBezTo>
                  <a:cubicBezTo>
                    <a:pt x="1257085" y="1374184"/>
                    <a:pt x="1256678" y="1367702"/>
                    <a:pt x="1260529" y="1363851"/>
                  </a:cubicBezTo>
                  <a:cubicBezTo>
                    <a:pt x="1269310" y="1355070"/>
                    <a:pt x="1291526" y="1343187"/>
                    <a:pt x="1291526" y="1343187"/>
                  </a:cubicBezTo>
                  <a:cubicBezTo>
                    <a:pt x="1293248" y="1338021"/>
                    <a:pt x="1293890" y="1332358"/>
                    <a:pt x="1296692" y="1327689"/>
                  </a:cubicBezTo>
                  <a:cubicBezTo>
                    <a:pt x="1302450" y="1318092"/>
                    <a:pt x="1314398" y="1313523"/>
                    <a:pt x="1322522" y="1307024"/>
                  </a:cubicBezTo>
                  <a:cubicBezTo>
                    <a:pt x="1326326" y="1303981"/>
                    <a:pt x="1328678" y="1299198"/>
                    <a:pt x="1332855" y="1296692"/>
                  </a:cubicBezTo>
                  <a:cubicBezTo>
                    <a:pt x="1337524" y="1293890"/>
                    <a:pt x="1342914" y="1291791"/>
                    <a:pt x="1348353" y="1291526"/>
                  </a:cubicBezTo>
                  <a:cubicBezTo>
                    <a:pt x="1413735" y="1288337"/>
                    <a:pt x="1479228" y="1288082"/>
                    <a:pt x="1544665" y="1286360"/>
                  </a:cubicBezTo>
                  <a:cubicBezTo>
                    <a:pt x="1556719" y="1284638"/>
                    <a:pt x="1568887" y="1283582"/>
                    <a:pt x="1580827" y="1281194"/>
                  </a:cubicBezTo>
                  <a:cubicBezTo>
                    <a:pt x="1586167" y="1280126"/>
                    <a:pt x="1591090" y="1277524"/>
                    <a:pt x="1596326" y="1276028"/>
                  </a:cubicBezTo>
                  <a:cubicBezTo>
                    <a:pt x="1603153" y="1274077"/>
                    <a:pt x="1610102" y="1272583"/>
                    <a:pt x="1616990" y="1270861"/>
                  </a:cubicBezTo>
                  <a:cubicBezTo>
                    <a:pt x="1641550" y="1254487"/>
                    <a:pt x="1626597" y="1262493"/>
                    <a:pt x="1663485" y="1250197"/>
                  </a:cubicBezTo>
                  <a:lnTo>
                    <a:pt x="1678983" y="1245031"/>
                  </a:lnTo>
                  <a:lnTo>
                    <a:pt x="1694482" y="1239865"/>
                  </a:lnTo>
                  <a:cubicBezTo>
                    <a:pt x="1697926" y="1234699"/>
                    <a:pt x="1700044" y="1228341"/>
                    <a:pt x="1704814" y="1224366"/>
                  </a:cubicBezTo>
                  <a:cubicBezTo>
                    <a:pt x="1710730" y="1219436"/>
                    <a:pt x="1718792" y="1217855"/>
                    <a:pt x="1725478" y="1214034"/>
                  </a:cubicBezTo>
                  <a:cubicBezTo>
                    <a:pt x="1730869" y="1210954"/>
                    <a:pt x="1735811" y="1207146"/>
                    <a:pt x="1740977" y="1203702"/>
                  </a:cubicBezTo>
                  <a:cubicBezTo>
                    <a:pt x="1760068" y="1175066"/>
                    <a:pt x="1740386" y="1197717"/>
                    <a:pt x="1766807" y="1183038"/>
                  </a:cubicBezTo>
                  <a:cubicBezTo>
                    <a:pt x="1777662" y="1177007"/>
                    <a:pt x="1797804" y="1162373"/>
                    <a:pt x="1797804" y="1162373"/>
                  </a:cubicBezTo>
                  <a:cubicBezTo>
                    <a:pt x="1801248" y="1157207"/>
                    <a:pt x="1803288" y="1150754"/>
                    <a:pt x="1808136" y="1146875"/>
                  </a:cubicBezTo>
                  <a:cubicBezTo>
                    <a:pt x="1812388" y="1143473"/>
                    <a:pt x="1818763" y="1144144"/>
                    <a:pt x="1823634" y="1141709"/>
                  </a:cubicBezTo>
                  <a:cubicBezTo>
                    <a:pt x="1829188" y="1138932"/>
                    <a:pt x="1833967" y="1134821"/>
                    <a:pt x="1839133" y="1131377"/>
                  </a:cubicBezTo>
                  <a:cubicBezTo>
                    <a:pt x="1850766" y="1096475"/>
                    <a:pt x="1834633" y="1134305"/>
                    <a:pt x="1859797" y="1105546"/>
                  </a:cubicBezTo>
                  <a:cubicBezTo>
                    <a:pt x="1867974" y="1096201"/>
                    <a:pt x="1880461" y="1074550"/>
                    <a:pt x="1880461" y="1074550"/>
                  </a:cubicBezTo>
                  <a:lnTo>
                    <a:pt x="1890794" y="1043553"/>
                  </a:lnTo>
                  <a:cubicBezTo>
                    <a:pt x="1892516" y="1038387"/>
                    <a:pt x="1892110" y="1031906"/>
                    <a:pt x="1895960" y="1028055"/>
                  </a:cubicBezTo>
                  <a:lnTo>
                    <a:pt x="1906292" y="1017722"/>
                  </a:lnTo>
                  <a:cubicBezTo>
                    <a:pt x="1908014" y="1012556"/>
                    <a:pt x="1908813" y="1006984"/>
                    <a:pt x="1911458" y="1002224"/>
                  </a:cubicBezTo>
                  <a:cubicBezTo>
                    <a:pt x="1917488" y="991369"/>
                    <a:pt x="1932122" y="971228"/>
                    <a:pt x="1932122" y="971228"/>
                  </a:cubicBezTo>
                  <a:cubicBezTo>
                    <a:pt x="1933844" y="966062"/>
                    <a:pt x="1934486" y="960399"/>
                    <a:pt x="1937288" y="955729"/>
                  </a:cubicBezTo>
                  <a:cubicBezTo>
                    <a:pt x="1939794" y="951552"/>
                    <a:pt x="1944578" y="949200"/>
                    <a:pt x="1947621" y="945397"/>
                  </a:cubicBezTo>
                  <a:cubicBezTo>
                    <a:pt x="1951500" y="940549"/>
                    <a:pt x="1954509" y="935065"/>
                    <a:pt x="1957953" y="929899"/>
                  </a:cubicBezTo>
                  <a:cubicBezTo>
                    <a:pt x="1959675" y="924733"/>
                    <a:pt x="1960474" y="919160"/>
                    <a:pt x="1963119" y="914400"/>
                  </a:cubicBezTo>
                  <a:cubicBezTo>
                    <a:pt x="1977723" y="888112"/>
                    <a:pt x="1978439" y="888748"/>
                    <a:pt x="1994116" y="873072"/>
                  </a:cubicBezTo>
                  <a:cubicBezTo>
                    <a:pt x="1995838" y="867906"/>
                    <a:pt x="1996637" y="862333"/>
                    <a:pt x="1999282" y="857573"/>
                  </a:cubicBezTo>
                  <a:cubicBezTo>
                    <a:pt x="2005312" y="846718"/>
                    <a:pt x="2013058" y="836909"/>
                    <a:pt x="2019946" y="826577"/>
                  </a:cubicBezTo>
                  <a:lnTo>
                    <a:pt x="2030278" y="811078"/>
                  </a:lnTo>
                  <a:cubicBezTo>
                    <a:pt x="2033722" y="805912"/>
                    <a:pt x="2038646" y="801470"/>
                    <a:pt x="2040610" y="795580"/>
                  </a:cubicBezTo>
                  <a:cubicBezTo>
                    <a:pt x="2042332" y="790414"/>
                    <a:pt x="2042375" y="784334"/>
                    <a:pt x="2045777" y="780082"/>
                  </a:cubicBezTo>
                  <a:cubicBezTo>
                    <a:pt x="2049656" y="775234"/>
                    <a:pt x="2056427" y="773629"/>
                    <a:pt x="2061275" y="769750"/>
                  </a:cubicBezTo>
                  <a:cubicBezTo>
                    <a:pt x="2086840" y="749297"/>
                    <a:pt x="2055084" y="770773"/>
                    <a:pt x="2081939" y="743919"/>
                  </a:cubicBezTo>
                  <a:cubicBezTo>
                    <a:pt x="2086330" y="739529"/>
                    <a:pt x="2092765" y="737676"/>
                    <a:pt x="2097438" y="733587"/>
                  </a:cubicBezTo>
                  <a:cubicBezTo>
                    <a:pt x="2133970" y="701622"/>
                    <a:pt x="2108652" y="712628"/>
                    <a:pt x="2138766" y="702590"/>
                  </a:cubicBezTo>
                  <a:cubicBezTo>
                    <a:pt x="2142210" y="699146"/>
                    <a:pt x="2144922" y="694764"/>
                    <a:pt x="2149099" y="692258"/>
                  </a:cubicBezTo>
                  <a:cubicBezTo>
                    <a:pt x="2153768" y="689456"/>
                    <a:pt x="2160345" y="690494"/>
                    <a:pt x="2164597" y="687092"/>
                  </a:cubicBezTo>
                  <a:cubicBezTo>
                    <a:pt x="2176761" y="677361"/>
                    <a:pt x="2171221" y="668281"/>
                    <a:pt x="2185261" y="661261"/>
                  </a:cubicBezTo>
                  <a:cubicBezTo>
                    <a:pt x="2195002" y="656390"/>
                    <a:pt x="2206517" y="655800"/>
                    <a:pt x="2216258" y="650929"/>
                  </a:cubicBezTo>
                  <a:cubicBezTo>
                    <a:pt x="2223146" y="647485"/>
                    <a:pt x="2230514" y="644869"/>
                    <a:pt x="2236922" y="640597"/>
                  </a:cubicBezTo>
                  <a:cubicBezTo>
                    <a:pt x="2265287" y="621688"/>
                    <a:pt x="2226780" y="637090"/>
                    <a:pt x="2262753" y="625099"/>
                  </a:cubicBezTo>
                  <a:lnTo>
                    <a:pt x="2288583" y="599268"/>
                  </a:lnTo>
                  <a:cubicBezTo>
                    <a:pt x="2292027" y="595824"/>
                    <a:pt x="2294295" y="590476"/>
                    <a:pt x="2298916" y="588936"/>
                  </a:cubicBezTo>
                  <a:lnTo>
                    <a:pt x="2314414" y="583770"/>
                  </a:lnTo>
                  <a:lnTo>
                    <a:pt x="2345410" y="552773"/>
                  </a:lnTo>
                  <a:cubicBezTo>
                    <a:pt x="2348854" y="549329"/>
                    <a:pt x="2353041" y="546494"/>
                    <a:pt x="2355743" y="542441"/>
                  </a:cubicBezTo>
                  <a:cubicBezTo>
                    <a:pt x="2373456" y="515871"/>
                    <a:pt x="2356972" y="536293"/>
                    <a:pt x="2381573" y="516611"/>
                  </a:cubicBezTo>
                  <a:cubicBezTo>
                    <a:pt x="2401835" y="500401"/>
                    <a:pt x="2380487" y="510084"/>
                    <a:pt x="2407404" y="501112"/>
                  </a:cubicBezTo>
                  <a:cubicBezTo>
                    <a:pt x="2412570" y="497668"/>
                    <a:pt x="2417012" y="492743"/>
                    <a:pt x="2422902" y="490780"/>
                  </a:cubicBezTo>
                  <a:cubicBezTo>
                    <a:pt x="2431839" y="487801"/>
                    <a:pt x="2490893" y="480990"/>
                    <a:pt x="2495227" y="480448"/>
                  </a:cubicBezTo>
                  <a:cubicBezTo>
                    <a:pt x="2505559" y="477004"/>
                    <a:pt x="2520183" y="479178"/>
                    <a:pt x="2526224" y="470116"/>
                  </a:cubicBezTo>
                  <a:cubicBezTo>
                    <a:pt x="2529668" y="464950"/>
                    <a:pt x="2531291" y="457908"/>
                    <a:pt x="2536556" y="454617"/>
                  </a:cubicBezTo>
                  <a:cubicBezTo>
                    <a:pt x="2545792" y="448845"/>
                    <a:pt x="2558491" y="450326"/>
                    <a:pt x="2567553" y="444285"/>
                  </a:cubicBezTo>
                  <a:lnTo>
                    <a:pt x="2598549" y="423621"/>
                  </a:lnTo>
                  <a:cubicBezTo>
                    <a:pt x="2603715" y="420177"/>
                    <a:pt x="2608158" y="415253"/>
                    <a:pt x="2614048" y="413289"/>
                  </a:cubicBezTo>
                  <a:cubicBezTo>
                    <a:pt x="2619214" y="411567"/>
                    <a:pt x="2624675" y="410557"/>
                    <a:pt x="2629546" y="408122"/>
                  </a:cubicBezTo>
                  <a:cubicBezTo>
                    <a:pt x="2638495" y="403647"/>
                    <a:pt x="2648971" y="395465"/>
                    <a:pt x="2655377" y="387458"/>
                  </a:cubicBezTo>
                  <a:cubicBezTo>
                    <a:pt x="2659256" y="382610"/>
                    <a:pt x="2662265" y="377126"/>
                    <a:pt x="2665709" y="371960"/>
                  </a:cubicBezTo>
                  <a:cubicBezTo>
                    <a:pt x="2663987" y="366794"/>
                    <a:pt x="2664394" y="360312"/>
                    <a:pt x="2660543" y="356461"/>
                  </a:cubicBezTo>
                  <a:cubicBezTo>
                    <a:pt x="2656692" y="352610"/>
                    <a:pt x="2649915" y="353730"/>
                    <a:pt x="2645044" y="351295"/>
                  </a:cubicBezTo>
                  <a:cubicBezTo>
                    <a:pt x="2639491" y="348518"/>
                    <a:pt x="2635220" y="343485"/>
                    <a:pt x="2629546" y="340963"/>
                  </a:cubicBezTo>
                  <a:cubicBezTo>
                    <a:pt x="2619593" y="336540"/>
                    <a:pt x="2598549" y="330631"/>
                    <a:pt x="2598549" y="330631"/>
                  </a:cubicBezTo>
                  <a:cubicBezTo>
                    <a:pt x="2569913" y="311540"/>
                    <a:pt x="2592564" y="331222"/>
                    <a:pt x="2577885" y="304800"/>
                  </a:cubicBezTo>
                  <a:cubicBezTo>
                    <a:pt x="2571855" y="293945"/>
                    <a:pt x="2557221" y="273804"/>
                    <a:pt x="2557221" y="273804"/>
                  </a:cubicBezTo>
                  <a:cubicBezTo>
                    <a:pt x="2555499" y="268638"/>
                    <a:pt x="2554857" y="262975"/>
                    <a:pt x="2552055" y="258305"/>
                  </a:cubicBezTo>
                  <a:cubicBezTo>
                    <a:pt x="2549549" y="254128"/>
                    <a:pt x="2543432" y="252534"/>
                    <a:pt x="2541722" y="247973"/>
                  </a:cubicBezTo>
                  <a:cubicBezTo>
                    <a:pt x="2538044" y="238165"/>
                    <a:pt x="2538828" y="227202"/>
                    <a:pt x="2536556" y="216977"/>
                  </a:cubicBezTo>
                  <a:cubicBezTo>
                    <a:pt x="2535375" y="211661"/>
                    <a:pt x="2532886" y="206714"/>
                    <a:pt x="2531390" y="201478"/>
                  </a:cubicBezTo>
                  <a:cubicBezTo>
                    <a:pt x="2525620" y="181282"/>
                    <a:pt x="2529374" y="181045"/>
                    <a:pt x="2515892" y="165316"/>
                  </a:cubicBezTo>
                  <a:cubicBezTo>
                    <a:pt x="2486441" y="130956"/>
                    <a:pt x="2507228" y="153234"/>
                    <a:pt x="2479729" y="139485"/>
                  </a:cubicBezTo>
                  <a:cubicBezTo>
                    <a:pt x="2474176" y="136708"/>
                    <a:pt x="2469905" y="131675"/>
                    <a:pt x="2464231" y="129153"/>
                  </a:cubicBezTo>
                  <a:cubicBezTo>
                    <a:pt x="2454278" y="124730"/>
                    <a:pt x="2443566" y="122265"/>
                    <a:pt x="2433234" y="118821"/>
                  </a:cubicBezTo>
                  <a:lnTo>
                    <a:pt x="2402238" y="108489"/>
                  </a:lnTo>
                  <a:cubicBezTo>
                    <a:pt x="2397072" y="106767"/>
                    <a:pt x="2391270" y="106343"/>
                    <a:pt x="2386739" y="103322"/>
                  </a:cubicBezTo>
                  <a:cubicBezTo>
                    <a:pt x="2381573" y="99878"/>
                    <a:pt x="2377131" y="94953"/>
                    <a:pt x="2371241" y="92990"/>
                  </a:cubicBezTo>
                  <a:cubicBezTo>
                    <a:pt x="2361304" y="89678"/>
                    <a:pt x="2350576" y="89546"/>
                    <a:pt x="2340244" y="87824"/>
                  </a:cubicBezTo>
                  <a:lnTo>
                    <a:pt x="2293749" y="72326"/>
                  </a:lnTo>
                  <a:cubicBezTo>
                    <a:pt x="2288583" y="70604"/>
                    <a:pt x="2282782" y="70181"/>
                    <a:pt x="2278251" y="67160"/>
                  </a:cubicBezTo>
                  <a:cubicBezTo>
                    <a:pt x="2273085" y="63716"/>
                    <a:pt x="2268427" y="59350"/>
                    <a:pt x="2262753" y="56828"/>
                  </a:cubicBezTo>
                  <a:cubicBezTo>
                    <a:pt x="2252800" y="52405"/>
                    <a:pt x="2231756" y="46495"/>
                    <a:pt x="2231756" y="46495"/>
                  </a:cubicBezTo>
                  <a:cubicBezTo>
                    <a:pt x="2226590" y="43051"/>
                    <a:pt x="2221811" y="38940"/>
                    <a:pt x="2216258" y="36163"/>
                  </a:cubicBezTo>
                  <a:cubicBezTo>
                    <a:pt x="2211387" y="33728"/>
                    <a:pt x="2205429" y="33799"/>
                    <a:pt x="2200760" y="30997"/>
                  </a:cubicBezTo>
                  <a:cubicBezTo>
                    <a:pt x="2196583" y="28491"/>
                    <a:pt x="2194784" y="22843"/>
                    <a:pt x="2190427" y="20665"/>
                  </a:cubicBezTo>
                  <a:cubicBezTo>
                    <a:pt x="2180686" y="15795"/>
                    <a:pt x="2169763" y="13777"/>
                    <a:pt x="2159431" y="10333"/>
                  </a:cubicBezTo>
                  <a:lnTo>
                    <a:pt x="2143933" y="5166"/>
                  </a:lnTo>
                  <a:lnTo>
                    <a:pt x="2128434" y="0"/>
                  </a:lnTo>
                  <a:cubicBezTo>
                    <a:pt x="2085383" y="1722"/>
                    <a:pt x="2042104" y="408"/>
                    <a:pt x="1999282" y="5166"/>
                  </a:cubicBezTo>
                  <a:cubicBezTo>
                    <a:pt x="1994441" y="5704"/>
                    <a:pt x="1993306" y="13321"/>
                    <a:pt x="1988949" y="15499"/>
                  </a:cubicBezTo>
                  <a:cubicBezTo>
                    <a:pt x="1982599" y="18674"/>
                    <a:pt x="1975173" y="18943"/>
                    <a:pt x="1968285" y="20665"/>
                  </a:cubicBezTo>
                  <a:cubicBezTo>
                    <a:pt x="1963119" y="24109"/>
                    <a:pt x="1958340" y="28220"/>
                    <a:pt x="1952787" y="30997"/>
                  </a:cubicBezTo>
                  <a:cubicBezTo>
                    <a:pt x="1947916" y="33432"/>
                    <a:pt x="1941540" y="32761"/>
                    <a:pt x="1937288" y="36163"/>
                  </a:cubicBezTo>
                  <a:cubicBezTo>
                    <a:pt x="1932440" y="40041"/>
                    <a:pt x="1930834" y="46813"/>
                    <a:pt x="1926956" y="51661"/>
                  </a:cubicBezTo>
                  <a:cubicBezTo>
                    <a:pt x="1918542" y="62179"/>
                    <a:pt x="1912636" y="64652"/>
                    <a:pt x="1901126" y="72326"/>
                  </a:cubicBezTo>
                  <a:cubicBezTo>
                    <a:pt x="1897682" y="77492"/>
                    <a:pt x="1894673" y="82976"/>
                    <a:pt x="1890794" y="87824"/>
                  </a:cubicBezTo>
                  <a:cubicBezTo>
                    <a:pt x="1882383" y="98338"/>
                    <a:pt x="1876467" y="100819"/>
                    <a:pt x="1864963" y="108489"/>
                  </a:cubicBezTo>
                  <a:lnTo>
                    <a:pt x="1844299" y="139485"/>
                  </a:lnTo>
                  <a:lnTo>
                    <a:pt x="1833966" y="154983"/>
                  </a:lnTo>
                  <a:lnTo>
                    <a:pt x="1823634" y="185980"/>
                  </a:lnTo>
                  <a:lnTo>
                    <a:pt x="1818468" y="201478"/>
                  </a:lnTo>
                  <a:cubicBezTo>
                    <a:pt x="1818001" y="207553"/>
                    <a:pt x="1817090" y="268410"/>
                    <a:pt x="1808136" y="289302"/>
                  </a:cubicBezTo>
                  <a:cubicBezTo>
                    <a:pt x="1805690" y="295009"/>
                    <a:pt x="1801248" y="299634"/>
                    <a:pt x="1797804" y="304800"/>
                  </a:cubicBezTo>
                  <a:cubicBezTo>
                    <a:pt x="1796082" y="309966"/>
                    <a:pt x="1796489" y="316448"/>
                    <a:pt x="1792638" y="320299"/>
                  </a:cubicBezTo>
                  <a:cubicBezTo>
                    <a:pt x="1788787" y="324150"/>
                    <a:pt x="1782010" y="323030"/>
                    <a:pt x="1777139" y="325465"/>
                  </a:cubicBezTo>
                  <a:cubicBezTo>
                    <a:pt x="1771586" y="328242"/>
                    <a:pt x="1767194" y="333020"/>
                    <a:pt x="1761641" y="335797"/>
                  </a:cubicBezTo>
                  <a:cubicBezTo>
                    <a:pt x="1756770" y="338232"/>
                    <a:pt x="1751379" y="339467"/>
                    <a:pt x="1746143" y="340963"/>
                  </a:cubicBezTo>
                  <a:cubicBezTo>
                    <a:pt x="1713881" y="350181"/>
                    <a:pt x="1724781" y="344753"/>
                    <a:pt x="1678983" y="351295"/>
                  </a:cubicBezTo>
                  <a:cubicBezTo>
                    <a:pt x="1663674" y="353482"/>
                    <a:pt x="1647533" y="357866"/>
                    <a:pt x="1632488" y="361628"/>
                  </a:cubicBezTo>
                  <a:cubicBezTo>
                    <a:pt x="1627322" y="365072"/>
                    <a:pt x="1622803" y="369780"/>
                    <a:pt x="1616990" y="371960"/>
                  </a:cubicBezTo>
                  <a:cubicBezTo>
                    <a:pt x="1608769" y="375043"/>
                    <a:pt x="1599731" y="375221"/>
                    <a:pt x="1591160" y="377126"/>
                  </a:cubicBezTo>
                  <a:cubicBezTo>
                    <a:pt x="1584229" y="378666"/>
                    <a:pt x="1577322" y="380341"/>
                    <a:pt x="1570495" y="382292"/>
                  </a:cubicBezTo>
                  <a:cubicBezTo>
                    <a:pt x="1565259" y="383788"/>
                    <a:pt x="1560233" y="385962"/>
                    <a:pt x="1554997" y="387458"/>
                  </a:cubicBezTo>
                  <a:cubicBezTo>
                    <a:pt x="1509581" y="400434"/>
                    <a:pt x="1556002" y="385402"/>
                    <a:pt x="1518834" y="397790"/>
                  </a:cubicBezTo>
                  <a:cubicBezTo>
                    <a:pt x="1494274" y="414163"/>
                    <a:pt x="1509225" y="406159"/>
                    <a:pt x="1472339" y="418455"/>
                  </a:cubicBezTo>
                  <a:lnTo>
                    <a:pt x="1456841" y="423621"/>
                  </a:lnTo>
                  <a:cubicBezTo>
                    <a:pt x="1451675" y="425343"/>
                    <a:pt x="1445874" y="425767"/>
                    <a:pt x="1441343" y="428787"/>
                  </a:cubicBezTo>
                  <a:cubicBezTo>
                    <a:pt x="1390998" y="462348"/>
                    <a:pt x="1469197" y="409804"/>
                    <a:pt x="1405180" y="454617"/>
                  </a:cubicBezTo>
                  <a:cubicBezTo>
                    <a:pt x="1395007" y="461738"/>
                    <a:pt x="1384515" y="468394"/>
                    <a:pt x="1374183" y="475282"/>
                  </a:cubicBezTo>
                  <a:cubicBezTo>
                    <a:pt x="1369017" y="478726"/>
                    <a:pt x="1363075" y="481224"/>
                    <a:pt x="1358685" y="485614"/>
                  </a:cubicBezTo>
                  <a:cubicBezTo>
                    <a:pt x="1321863" y="522436"/>
                    <a:pt x="1363657" y="482668"/>
                    <a:pt x="1327688" y="511444"/>
                  </a:cubicBezTo>
                  <a:cubicBezTo>
                    <a:pt x="1323885" y="514487"/>
                    <a:pt x="1321253" y="518854"/>
                    <a:pt x="1317356" y="521777"/>
                  </a:cubicBezTo>
                  <a:cubicBezTo>
                    <a:pt x="1307422" y="529228"/>
                    <a:pt x="1296692" y="535553"/>
                    <a:pt x="1286360" y="542441"/>
                  </a:cubicBezTo>
                  <a:lnTo>
                    <a:pt x="1270861" y="552773"/>
                  </a:lnTo>
                  <a:cubicBezTo>
                    <a:pt x="1267417" y="557939"/>
                    <a:pt x="1265377" y="564393"/>
                    <a:pt x="1260529" y="568272"/>
                  </a:cubicBezTo>
                  <a:cubicBezTo>
                    <a:pt x="1256277" y="571674"/>
                    <a:pt x="1249902" y="571003"/>
                    <a:pt x="1245031" y="573438"/>
                  </a:cubicBezTo>
                  <a:cubicBezTo>
                    <a:pt x="1239478" y="576215"/>
                    <a:pt x="1234699" y="580326"/>
                    <a:pt x="1229533" y="583770"/>
                  </a:cubicBezTo>
                  <a:cubicBezTo>
                    <a:pt x="1227811" y="588936"/>
                    <a:pt x="1228217" y="595417"/>
                    <a:pt x="1224366" y="599268"/>
                  </a:cubicBezTo>
                  <a:cubicBezTo>
                    <a:pt x="1215585" y="608049"/>
                    <a:pt x="1203702" y="613045"/>
                    <a:pt x="1193370" y="619933"/>
                  </a:cubicBezTo>
                  <a:cubicBezTo>
                    <a:pt x="1188204" y="623377"/>
                    <a:pt x="1182261" y="625875"/>
                    <a:pt x="1177871" y="630265"/>
                  </a:cubicBezTo>
                  <a:cubicBezTo>
                    <a:pt x="1124129" y="684007"/>
                    <a:pt x="1197222" y="612940"/>
                    <a:pt x="1146875" y="656095"/>
                  </a:cubicBezTo>
                  <a:cubicBezTo>
                    <a:pt x="1139479" y="662435"/>
                    <a:pt x="1133098" y="669872"/>
                    <a:pt x="1126210" y="676760"/>
                  </a:cubicBezTo>
                  <a:cubicBezTo>
                    <a:pt x="1121044" y="681926"/>
                    <a:pt x="1116791" y="688205"/>
                    <a:pt x="1110712" y="692258"/>
                  </a:cubicBezTo>
                  <a:lnTo>
                    <a:pt x="1095214" y="702590"/>
                  </a:lnTo>
                  <a:cubicBezTo>
                    <a:pt x="1091770" y="707756"/>
                    <a:pt x="1089730" y="714210"/>
                    <a:pt x="1084882" y="718089"/>
                  </a:cubicBezTo>
                  <a:cubicBezTo>
                    <a:pt x="1080630" y="721491"/>
                    <a:pt x="1072548" y="718824"/>
                    <a:pt x="1069383" y="723255"/>
                  </a:cubicBezTo>
                  <a:cubicBezTo>
                    <a:pt x="1063053" y="732117"/>
                    <a:pt x="1063921" y="744510"/>
                    <a:pt x="1059051" y="754251"/>
                  </a:cubicBezTo>
                  <a:cubicBezTo>
                    <a:pt x="1055607" y="761139"/>
                    <a:pt x="1051753" y="767837"/>
                    <a:pt x="1048719" y="774916"/>
                  </a:cubicBezTo>
                  <a:cubicBezTo>
                    <a:pt x="1046574" y="779921"/>
                    <a:pt x="1046198" y="785654"/>
                    <a:pt x="1043553" y="790414"/>
                  </a:cubicBezTo>
                  <a:cubicBezTo>
                    <a:pt x="1037522" y="801269"/>
                    <a:pt x="1022888" y="821411"/>
                    <a:pt x="1022888" y="821411"/>
                  </a:cubicBezTo>
                  <a:lnTo>
                    <a:pt x="1012556" y="852407"/>
                  </a:lnTo>
                  <a:cubicBezTo>
                    <a:pt x="1010834" y="857573"/>
                    <a:pt x="1009825" y="863034"/>
                    <a:pt x="1007390" y="867905"/>
                  </a:cubicBezTo>
                  <a:cubicBezTo>
                    <a:pt x="1003946" y="874793"/>
                    <a:pt x="999762" y="881359"/>
                    <a:pt x="997058" y="888570"/>
                  </a:cubicBezTo>
                  <a:cubicBezTo>
                    <a:pt x="994565" y="895218"/>
                    <a:pt x="993284" y="902272"/>
                    <a:pt x="991892" y="909234"/>
                  </a:cubicBezTo>
                  <a:cubicBezTo>
                    <a:pt x="986307" y="937158"/>
                    <a:pt x="988759" y="936899"/>
                    <a:pt x="981560" y="960895"/>
                  </a:cubicBezTo>
                  <a:cubicBezTo>
                    <a:pt x="978430" y="971327"/>
                    <a:pt x="980289" y="985851"/>
                    <a:pt x="971227" y="991892"/>
                  </a:cubicBezTo>
                  <a:cubicBezTo>
                    <a:pt x="960895" y="998780"/>
                    <a:pt x="949012" y="1003775"/>
                    <a:pt x="940231" y="1012556"/>
                  </a:cubicBezTo>
                  <a:cubicBezTo>
                    <a:pt x="933343" y="1019444"/>
                    <a:pt x="929017" y="1030858"/>
                    <a:pt x="919566" y="1033221"/>
                  </a:cubicBezTo>
                  <a:lnTo>
                    <a:pt x="898902" y="1038387"/>
                  </a:lnTo>
                  <a:cubicBezTo>
                    <a:pt x="893736" y="1041831"/>
                    <a:pt x="887794" y="1044329"/>
                    <a:pt x="883404" y="1048719"/>
                  </a:cubicBezTo>
                  <a:cubicBezTo>
                    <a:pt x="872849" y="1059274"/>
                    <a:pt x="875516" y="1066883"/>
                    <a:pt x="862739" y="1074550"/>
                  </a:cubicBezTo>
                  <a:cubicBezTo>
                    <a:pt x="858070" y="1077352"/>
                    <a:pt x="852407" y="1077994"/>
                    <a:pt x="847241" y="1079716"/>
                  </a:cubicBezTo>
                  <a:lnTo>
                    <a:pt x="836909" y="1110712"/>
                  </a:lnTo>
                  <a:lnTo>
                    <a:pt x="831743" y="1126211"/>
                  </a:lnTo>
                  <a:cubicBezTo>
                    <a:pt x="830212" y="1138456"/>
                    <a:pt x="825137" y="1183630"/>
                    <a:pt x="821410" y="1198536"/>
                  </a:cubicBezTo>
                  <a:cubicBezTo>
                    <a:pt x="821409" y="1198541"/>
                    <a:pt x="808496" y="1237279"/>
                    <a:pt x="805912" y="1245031"/>
                  </a:cubicBezTo>
                  <a:lnTo>
                    <a:pt x="800746" y="1260529"/>
                  </a:lnTo>
                  <a:cubicBezTo>
                    <a:pt x="797343" y="1270739"/>
                    <a:pt x="794353" y="1284243"/>
                    <a:pt x="785248" y="1291526"/>
                  </a:cubicBezTo>
                  <a:cubicBezTo>
                    <a:pt x="780996" y="1294928"/>
                    <a:pt x="774915" y="1294970"/>
                    <a:pt x="769749" y="1296692"/>
                  </a:cubicBezTo>
                  <a:cubicBezTo>
                    <a:pt x="759417" y="1303580"/>
                    <a:pt x="747534" y="1308575"/>
                    <a:pt x="738753" y="1317356"/>
                  </a:cubicBezTo>
                  <a:cubicBezTo>
                    <a:pt x="731865" y="1324244"/>
                    <a:pt x="727330" y="1334940"/>
                    <a:pt x="718088" y="1338021"/>
                  </a:cubicBezTo>
                  <a:cubicBezTo>
                    <a:pt x="712922" y="1339743"/>
                    <a:pt x="707350" y="1340542"/>
                    <a:pt x="702590" y="1343187"/>
                  </a:cubicBezTo>
                  <a:cubicBezTo>
                    <a:pt x="691735" y="1349217"/>
                    <a:pt x="671594" y="1363851"/>
                    <a:pt x="671594" y="1363851"/>
                  </a:cubicBezTo>
                  <a:cubicBezTo>
                    <a:pt x="667392" y="1376455"/>
                    <a:pt x="666109" y="1384834"/>
                    <a:pt x="656095" y="1394848"/>
                  </a:cubicBezTo>
                  <a:cubicBezTo>
                    <a:pt x="651705" y="1399238"/>
                    <a:pt x="645763" y="1401736"/>
                    <a:pt x="640597" y="1405180"/>
                  </a:cubicBezTo>
                  <a:lnTo>
                    <a:pt x="614766" y="1482672"/>
                  </a:lnTo>
                  <a:lnTo>
                    <a:pt x="609600" y="1498170"/>
                  </a:lnTo>
                  <a:cubicBezTo>
                    <a:pt x="607878" y="1503336"/>
                    <a:pt x="608965" y="1510647"/>
                    <a:pt x="604434" y="1513668"/>
                  </a:cubicBezTo>
                  <a:cubicBezTo>
                    <a:pt x="599268" y="1517112"/>
                    <a:pt x="593650" y="1519959"/>
                    <a:pt x="588936" y="1524000"/>
                  </a:cubicBezTo>
                  <a:cubicBezTo>
                    <a:pt x="581540" y="1530340"/>
                    <a:pt x="577513" y="1541584"/>
                    <a:pt x="568271" y="1544665"/>
                  </a:cubicBezTo>
                  <a:lnTo>
                    <a:pt x="537275" y="1554997"/>
                  </a:lnTo>
                  <a:lnTo>
                    <a:pt x="521777" y="1560163"/>
                  </a:lnTo>
                  <a:cubicBezTo>
                    <a:pt x="511618" y="1575399"/>
                    <a:pt x="510860" y="1578731"/>
                    <a:pt x="495946" y="1591160"/>
                  </a:cubicBezTo>
                  <a:cubicBezTo>
                    <a:pt x="491176" y="1595135"/>
                    <a:pt x="485614" y="1598048"/>
                    <a:pt x="480448" y="1601492"/>
                  </a:cubicBezTo>
                  <a:cubicBezTo>
                    <a:pt x="478726" y="1606658"/>
                    <a:pt x="478084" y="1612321"/>
                    <a:pt x="475282" y="1616990"/>
                  </a:cubicBezTo>
                  <a:cubicBezTo>
                    <a:pt x="456922" y="1647588"/>
                    <a:pt x="465729" y="1593986"/>
                    <a:pt x="444285" y="1658319"/>
                  </a:cubicBezTo>
                  <a:cubicBezTo>
                    <a:pt x="440841" y="1668651"/>
                    <a:pt x="436595" y="1678750"/>
                    <a:pt x="433953" y="1689316"/>
                  </a:cubicBezTo>
                  <a:cubicBezTo>
                    <a:pt x="426657" y="1718499"/>
                    <a:pt x="430179" y="1703018"/>
                    <a:pt x="423621" y="1735811"/>
                  </a:cubicBezTo>
                  <a:cubicBezTo>
                    <a:pt x="425343" y="1759919"/>
                    <a:pt x="426382" y="1784086"/>
                    <a:pt x="428787" y="1808136"/>
                  </a:cubicBezTo>
                  <a:cubicBezTo>
                    <a:pt x="431550" y="1835765"/>
                    <a:pt x="439119" y="1890794"/>
                    <a:pt x="439119" y="1890794"/>
                  </a:cubicBezTo>
                  <a:cubicBezTo>
                    <a:pt x="431530" y="2019805"/>
                    <a:pt x="450655" y="1946808"/>
                    <a:pt x="423621" y="1994116"/>
                  </a:cubicBezTo>
                  <a:cubicBezTo>
                    <a:pt x="419800" y="2000802"/>
                    <a:pt x="417250" y="2008176"/>
                    <a:pt x="413288" y="2014780"/>
                  </a:cubicBezTo>
                  <a:cubicBezTo>
                    <a:pt x="406899" y="2025428"/>
                    <a:pt x="392624" y="2045777"/>
                    <a:pt x="392624" y="2045777"/>
                  </a:cubicBezTo>
                  <a:cubicBezTo>
                    <a:pt x="380759" y="2093236"/>
                    <a:pt x="397907" y="2044339"/>
                    <a:pt x="371960" y="2076773"/>
                  </a:cubicBezTo>
                  <a:cubicBezTo>
                    <a:pt x="368558" y="2081025"/>
                    <a:pt x="369596" y="2087602"/>
                    <a:pt x="366794" y="2092272"/>
                  </a:cubicBezTo>
                  <a:cubicBezTo>
                    <a:pt x="364288" y="2096449"/>
                    <a:pt x="359905" y="2099160"/>
                    <a:pt x="356461" y="2102604"/>
                  </a:cubicBezTo>
                  <a:cubicBezTo>
                    <a:pt x="351004" y="2118974"/>
                    <a:pt x="352408" y="2119293"/>
                    <a:pt x="340963" y="2133600"/>
                  </a:cubicBezTo>
                  <a:cubicBezTo>
                    <a:pt x="337920" y="2137404"/>
                    <a:pt x="333674" y="2140129"/>
                    <a:pt x="330631" y="2143933"/>
                  </a:cubicBezTo>
                  <a:cubicBezTo>
                    <a:pt x="326753" y="2148781"/>
                    <a:pt x="325147" y="2155553"/>
                    <a:pt x="320299" y="2159431"/>
                  </a:cubicBezTo>
                  <a:cubicBezTo>
                    <a:pt x="316047" y="2162833"/>
                    <a:pt x="309966" y="2162875"/>
                    <a:pt x="304800" y="2164597"/>
                  </a:cubicBezTo>
                  <a:cubicBezTo>
                    <a:pt x="251187" y="2200339"/>
                    <a:pt x="331408" y="2143156"/>
                    <a:pt x="278970" y="2195594"/>
                  </a:cubicBezTo>
                  <a:cubicBezTo>
                    <a:pt x="275119" y="2199445"/>
                    <a:pt x="268637" y="2199038"/>
                    <a:pt x="263471" y="2200760"/>
                  </a:cubicBezTo>
                  <a:cubicBezTo>
                    <a:pt x="240344" y="2270142"/>
                    <a:pt x="263811" y="2194807"/>
                    <a:pt x="253139" y="2381573"/>
                  </a:cubicBezTo>
                  <a:cubicBezTo>
                    <a:pt x="252136" y="2399119"/>
                    <a:pt x="243139" y="2399773"/>
                    <a:pt x="232475" y="2412570"/>
                  </a:cubicBezTo>
                  <a:cubicBezTo>
                    <a:pt x="226014" y="2420324"/>
                    <a:pt x="221377" y="2432933"/>
                    <a:pt x="211810" y="2438400"/>
                  </a:cubicBezTo>
                  <a:cubicBezTo>
                    <a:pt x="201740" y="2444155"/>
                    <a:pt x="164392" y="2455929"/>
                    <a:pt x="154983" y="2459065"/>
                  </a:cubicBezTo>
                  <a:cubicBezTo>
                    <a:pt x="149817" y="2460787"/>
                    <a:pt x="144016" y="2461210"/>
                    <a:pt x="139485" y="2464231"/>
                  </a:cubicBezTo>
                  <a:cubicBezTo>
                    <a:pt x="101182" y="2489765"/>
                    <a:pt x="120665" y="2482460"/>
                    <a:pt x="82658" y="2490061"/>
                  </a:cubicBezTo>
                  <a:cubicBezTo>
                    <a:pt x="62017" y="2551987"/>
                    <a:pt x="88452" y="2467864"/>
                    <a:pt x="72326" y="2639878"/>
                  </a:cubicBezTo>
                  <a:cubicBezTo>
                    <a:pt x="69215" y="2673060"/>
                    <a:pt x="67855" y="2668922"/>
                    <a:pt x="46495" y="2676041"/>
                  </a:cubicBezTo>
                  <a:cubicBezTo>
                    <a:pt x="44773" y="2681207"/>
                    <a:pt x="45180" y="2687688"/>
                    <a:pt x="41329" y="2691539"/>
                  </a:cubicBezTo>
                  <a:cubicBezTo>
                    <a:pt x="37478" y="2695390"/>
                    <a:pt x="28633" y="2692036"/>
                    <a:pt x="25831" y="2696705"/>
                  </a:cubicBezTo>
                  <a:cubicBezTo>
                    <a:pt x="17426" y="2710714"/>
                    <a:pt x="10333" y="2743200"/>
                    <a:pt x="10333" y="2743200"/>
                  </a:cubicBezTo>
                  <a:cubicBezTo>
                    <a:pt x="12055" y="2755254"/>
                    <a:pt x="13111" y="2767423"/>
                    <a:pt x="15499" y="2779363"/>
                  </a:cubicBezTo>
                  <a:cubicBezTo>
                    <a:pt x="16567" y="2784703"/>
                    <a:pt x="19484" y="2789545"/>
                    <a:pt x="20665" y="2794861"/>
                  </a:cubicBezTo>
                  <a:cubicBezTo>
                    <a:pt x="22937" y="2805086"/>
                    <a:pt x="23777" y="2815587"/>
                    <a:pt x="25831" y="2825858"/>
                  </a:cubicBezTo>
                  <a:cubicBezTo>
                    <a:pt x="35492" y="2874163"/>
                    <a:pt x="26317" y="2822638"/>
                    <a:pt x="36163" y="2862021"/>
                  </a:cubicBezTo>
                  <a:cubicBezTo>
                    <a:pt x="38293" y="2870539"/>
                    <a:pt x="38246" y="2879630"/>
                    <a:pt x="41329" y="2887851"/>
                  </a:cubicBezTo>
                  <a:cubicBezTo>
                    <a:pt x="43509" y="2893665"/>
                    <a:pt x="49139" y="2897676"/>
                    <a:pt x="51661" y="2903350"/>
                  </a:cubicBezTo>
                  <a:cubicBezTo>
                    <a:pt x="76251" y="2958677"/>
                    <a:pt x="48944" y="2914771"/>
                    <a:pt x="72326" y="2949844"/>
                  </a:cubicBezTo>
                  <a:cubicBezTo>
                    <a:pt x="74048" y="2955010"/>
                    <a:pt x="75057" y="2960472"/>
                    <a:pt x="77492" y="2965343"/>
                  </a:cubicBezTo>
                  <a:cubicBezTo>
                    <a:pt x="80269" y="2970896"/>
                    <a:pt x="85302" y="2975167"/>
                    <a:pt x="87824" y="2980841"/>
                  </a:cubicBezTo>
                  <a:cubicBezTo>
                    <a:pt x="92247" y="2990794"/>
                    <a:pt x="98156" y="3011838"/>
                    <a:pt x="98156" y="3011838"/>
                  </a:cubicBezTo>
                  <a:cubicBezTo>
                    <a:pt x="99878" y="3025614"/>
                    <a:pt x="100839" y="3039507"/>
                    <a:pt x="103322" y="3053166"/>
                  </a:cubicBezTo>
                  <a:cubicBezTo>
                    <a:pt x="104296" y="3058524"/>
                    <a:pt x="106992" y="3063429"/>
                    <a:pt x="108488" y="3068665"/>
                  </a:cubicBezTo>
                  <a:cubicBezTo>
                    <a:pt x="117866" y="3101487"/>
                    <a:pt x="107938" y="3077895"/>
                    <a:pt x="123987" y="3109994"/>
                  </a:cubicBezTo>
                  <a:cubicBezTo>
                    <a:pt x="140662" y="3210045"/>
                    <a:pt x="136269" y="3171785"/>
                    <a:pt x="123987" y="3368299"/>
                  </a:cubicBezTo>
                  <a:cubicBezTo>
                    <a:pt x="123507" y="3375985"/>
                    <a:pt x="116359" y="3381752"/>
                    <a:pt x="113655" y="3388963"/>
                  </a:cubicBezTo>
                  <a:cubicBezTo>
                    <a:pt x="109674" y="3399577"/>
                    <a:pt x="105779" y="3425628"/>
                    <a:pt x="103322" y="3435458"/>
                  </a:cubicBezTo>
                  <a:cubicBezTo>
                    <a:pt x="98556" y="3454523"/>
                    <a:pt x="94366" y="3457274"/>
                    <a:pt x="82658" y="3476787"/>
                  </a:cubicBezTo>
                  <a:cubicBezTo>
                    <a:pt x="72141" y="3539887"/>
                    <a:pt x="85179" y="3480395"/>
                    <a:pt x="67160" y="3528448"/>
                  </a:cubicBezTo>
                  <a:cubicBezTo>
                    <a:pt x="64667" y="3535096"/>
                    <a:pt x="63945" y="3542285"/>
                    <a:pt x="61994" y="3549112"/>
                  </a:cubicBezTo>
                  <a:cubicBezTo>
                    <a:pt x="60498" y="3554348"/>
                    <a:pt x="58549" y="3559445"/>
                    <a:pt x="56827" y="3564611"/>
                  </a:cubicBezTo>
                  <a:cubicBezTo>
                    <a:pt x="55105" y="3574943"/>
                    <a:pt x="53933" y="3585382"/>
                    <a:pt x="51661" y="3595607"/>
                  </a:cubicBezTo>
                  <a:cubicBezTo>
                    <a:pt x="50480" y="3600923"/>
                    <a:pt x="47676" y="3605789"/>
                    <a:pt x="46495" y="3611105"/>
                  </a:cubicBezTo>
                  <a:cubicBezTo>
                    <a:pt x="44223" y="3621330"/>
                    <a:pt x="43383" y="3631831"/>
                    <a:pt x="41329" y="3642102"/>
                  </a:cubicBezTo>
                  <a:cubicBezTo>
                    <a:pt x="37426" y="3661619"/>
                    <a:pt x="32419" y="3673998"/>
                    <a:pt x="25831" y="3693763"/>
                  </a:cubicBezTo>
                  <a:cubicBezTo>
                    <a:pt x="6996" y="3750269"/>
                    <a:pt x="37032" y="3664688"/>
                    <a:pt x="10333" y="3724760"/>
                  </a:cubicBezTo>
                  <a:cubicBezTo>
                    <a:pt x="5910" y="3734712"/>
                    <a:pt x="0" y="3755756"/>
                    <a:pt x="0" y="3755756"/>
                  </a:cubicBezTo>
                  <a:cubicBezTo>
                    <a:pt x="3041" y="3798326"/>
                    <a:pt x="2879" y="3838729"/>
                    <a:pt x="15499" y="3879743"/>
                  </a:cubicBezTo>
                  <a:cubicBezTo>
                    <a:pt x="17325" y="3885677"/>
                    <a:pt x="23054" y="3889688"/>
                    <a:pt x="25831" y="3895241"/>
                  </a:cubicBezTo>
                  <a:cubicBezTo>
                    <a:pt x="47222" y="3938023"/>
                    <a:pt x="11715" y="3881814"/>
                    <a:pt x="41329" y="3926238"/>
                  </a:cubicBezTo>
                  <a:cubicBezTo>
                    <a:pt x="56159" y="3985558"/>
                    <a:pt x="35423" y="3912458"/>
                    <a:pt x="56827" y="3962400"/>
                  </a:cubicBezTo>
                  <a:cubicBezTo>
                    <a:pt x="66754" y="3985563"/>
                    <a:pt x="57111" y="3978465"/>
                    <a:pt x="67160" y="3998563"/>
                  </a:cubicBezTo>
                  <a:cubicBezTo>
                    <a:pt x="78447" y="4021138"/>
                    <a:pt x="81797" y="4012339"/>
                    <a:pt x="87824" y="4008895"/>
                  </a:cubicBezTo>
                  <a:close/>
                </a:path>
              </a:pathLst>
            </a:custGeom>
            <a:solidFill>
              <a:srgbClr val="FFFF00">
                <a:alpha val="15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</p:grpSp>
      <p:sp>
        <p:nvSpPr>
          <p:cNvPr id="635" name="8-конечная звезда 634"/>
          <p:cNvSpPr/>
          <p:nvPr/>
        </p:nvSpPr>
        <p:spPr>
          <a:xfrm rot="1262594">
            <a:off x="5582729" y="5703374"/>
            <a:ext cx="72483" cy="72483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636" name="8-конечная звезда 635"/>
          <p:cNvSpPr/>
          <p:nvPr/>
        </p:nvSpPr>
        <p:spPr>
          <a:xfrm rot="1262594">
            <a:off x="5795920" y="5426428"/>
            <a:ext cx="64800" cy="648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637" name="8-конечная звезда 636"/>
          <p:cNvSpPr/>
          <p:nvPr/>
        </p:nvSpPr>
        <p:spPr>
          <a:xfrm rot="1262594">
            <a:off x="5712172" y="5367300"/>
            <a:ext cx="64800" cy="648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651" name="8-конечная звезда 650"/>
          <p:cNvSpPr/>
          <p:nvPr/>
        </p:nvSpPr>
        <p:spPr>
          <a:xfrm rot="1262594">
            <a:off x="5855048" y="5497866"/>
            <a:ext cx="64800" cy="648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653" name="8-конечная звезда 652"/>
          <p:cNvSpPr/>
          <p:nvPr/>
        </p:nvSpPr>
        <p:spPr>
          <a:xfrm rot="1262594">
            <a:off x="5651464" y="5653121"/>
            <a:ext cx="54000" cy="540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654" name="8-конечная звезда 653"/>
          <p:cNvSpPr/>
          <p:nvPr/>
        </p:nvSpPr>
        <p:spPr>
          <a:xfrm rot="1262594">
            <a:off x="5508588" y="5794349"/>
            <a:ext cx="54000" cy="540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655" name="8-конечная звезда 654"/>
          <p:cNvSpPr/>
          <p:nvPr/>
        </p:nvSpPr>
        <p:spPr>
          <a:xfrm rot="1262594">
            <a:off x="5594054" y="5435581"/>
            <a:ext cx="43200" cy="432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656" name="8-конечная звезда 655"/>
          <p:cNvSpPr/>
          <p:nvPr/>
        </p:nvSpPr>
        <p:spPr>
          <a:xfrm rot="1262594">
            <a:off x="5792762" y="5649894"/>
            <a:ext cx="43200" cy="432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657" name="8-конечная звезда 656"/>
          <p:cNvSpPr/>
          <p:nvPr/>
        </p:nvSpPr>
        <p:spPr>
          <a:xfrm rot="1262594">
            <a:off x="4939785" y="6225677"/>
            <a:ext cx="72483" cy="72483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661" name="8-конечная звезда 660"/>
          <p:cNvSpPr/>
          <p:nvPr/>
        </p:nvSpPr>
        <p:spPr>
          <a:xfrm rot="1262594">
            <a:off x="5367293" y="6010241"/>
            <a:ext cx="64800" cy="648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662" name="8-конечная звезда 661"/>
          <p:cNvSpPr/>
          <p:nvPr/>
        </p:nvSpPr>
        <p:spPr>
          <a:xfrm rot="1262594">
            <a:off x="5365712" y="6151539"/>
            <a:ext cx="54000" cy="540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663" name="8-конечная звезда 662"/>
          <p:cNvSpPr/>
          <p:nvPr/>
        </p:nvSpPr>
        <p:spPr>
          <a:xfrm rot="1262594">
            <a:off x="5222837" y="6222976"/>
            <a:ext cx="54000" cy="540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666" name="8-конечная звезда 665"/>
          <p:cNvSpPr/>
          <p:nvPr/>
        </p:nvSpPr>
        <p:spPr>
          <a:xfrm rot="1262594">
            <a:off x="4651333" y="6151539"/>
            <a:ext cx="54000" cy="540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672" name="8-конечная звезда 671"/>
          <p:cNvSpPr/>
          <p:nvPr/>
        </p:nvSpPr>
        <p:spPr>
          <a:xfrm rot="1262594">
            <a:off x="4792629" y="6078522"/>
            <a:ext cx="43200" cy="432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673" name="8-конечная звезда 672"/>
          <p:cNvSpPr/>
          <p:nvPr/>
        </p:nvSpPr>
        <p:spPr>
          <a:xfrm rot="1262594">
            <a:off x="4578315" y="6007084"/>
            <a:ext cx="43200" cy="432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731" name="8-конечная звезда 730"/>
          <p:cNvSpPr/>
          <p:nvPr/>
        </p:nvSpPr>
        <p:spPr>
          <a:xfrm rot="386549">
            <a:off x="4844414" y="6075066"/>
            <a:ext cx="54000" cy="540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732" name="8-конечная звезда 731"/>
          <p:cNvSpPr/>
          <p:nvPr/>
        </p:nvSpPr>
        <p:spPr>
          <a:xfrm rot="1262594">
            <a:off x="4721192" y="6149960"/>
            <a:ext cx="43200" cy="432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cxnSp>
        <p:nvCxnSpPr>
          <p:cNvPr id="733" name="Прямая соединительная линия 732"/>
          <p:cNvCxnSpPr>
            <a:stCxn id="653" idx="5"/>
            <a:endCxn id="655" idx="1"/>
          </p:cNvCxnSpPr>
          <p:nvPr/>
        </p:nvCxnSpPr>
        <p:spPr>
          <a:xfrm rot="16200000" flipV="1">
            <a:off x="5556700" y="5544646"/>
            <a:ext cx="178526" cy="43076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34" name="Прямая соединительная линия 733"/>
          <p:cNvCxnSpPr>
            <a:stCxn id="655" idx="7"/>
            <a:endCxn id="637" idx="3"/>
          </p:cNvCxnSpPr>
          <p:nvPr/>
        </p:nvCxnSpPr>
        <p:spPr>
          <a:xfrm rot="5400000" flipH="1" flipV="1">
            <a:off x="5657402" y="5390848"/>
            <a:ext cx="35554" cy="79570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35" name="Прямая соединительная линия 734"/>
          <p:cNvCxnSpPr>
            <a:stCxn id="653" idx="7"/>
            <a:endCxn id="656" idx="3"/>
          </p:cNvCxnSpPr>
          <p:nvPr/>
        </p:nvCxnSpPr>
        <p:spPr>
          <a:xfrm rot="16200000" flipH="1">
            <a:off x="5743326" y="5628969"/>
            <a:ext cx="11107" cy="91484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36" name="Прямая соединительная линия 735"/>
          <p:cNvCxnSpPr>
            <a:stCxn id="637" idx="0"/>
            <a:endCxn id="636" idx="5"/>
          </p:cNvCxnSpPr>
          <p:nvPr/>
        </p:nvCxnSpPr>
        <p:spPr>
          <a:xfrm>
            <a:off x="5774811" y="5411334"/>
            <a:ext cx="40353" cy="17886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37" name="Прямая соединительная линия 736"/>
          <p:cNvCxnSpPr>
            <a:stCxn id="651" idx="5"/>
            <a:endCxn id="636" idx="0"/>
          </p:cNvCxnSpPr>
          <p:nvPr/>
        </p:nvCxnSpPr>
        <p:spPr>
          <a:xfrm rot="16200000" flipV="1">
            <a:off x="5851328" y="5477693"/>
            <a:ext cx="30196" cy="15733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38" name="Прямая соединительная линия 737"/>
          <p:cNvCxnSpPr>
            <a:stCxn id="656" idx="7"/>
            <a:endCxn id="651" idx="1"/>
          </p:cNvCxnSpPr>
          <p:nvPr/>
        </p:nvCxnSpPr>
        <p:spPr>
          <a:xfrm rot="5400000" flipH="1" flipV="1">
            <a:off x="5815929" y="5578048"/>
            <a:ext cx="102849" cy="66502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72" name="Прямая соединительная линия 771"/>
          <p:cNvCxnSpPr>
            <a:stCxn id="653" idx="3"/>
            <a:endCxn id="635" idx="6"/>
          </p:cNvCxnSpPr>
          <p:nvPr/>
        </p:nvCxnSpPr>
        <p:spPr>
          <a:xfrm rot="5400000">
            <a:off x="5635534" y="5687534"/>
            <a:ext cx="14707" cy="21806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73" name="Прямая соединительная линия 772"/>
          <p:cNvCxnSpPr>
            <a:stCxn id="635" idx="3"/>
            <a:endCxn id="654" idx="7"/>
          </p:cNvCxnSpPr>
          <p:nvPr/>
        </p:nvCxnSpPr>
        <p:spPr>
          <a:xfrm rot="5400000">
            <a:off x="5545030" y="5769564"/>
            <a:ext cx="56055" cy="25589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74" name="Прямая соединительная линия 773"/>
          <p:cNvCxnSpPr>
            <a:stCxn id="654" idx="2"/>
            <a:endCxn id="661" idx="6"/>
          </p:cNvCxnSpPr>
          <p:nvPr/>
        </p:nvCxnSpPr>
        <p:spPr>
          <a:xfrm rot="5400000">
            <a:off x="5385683" y="5872192"/>
            <a:ext cx="165854" cy="114566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89" name="Прямая соединительная линия 788"/>
          <p:cNvCxnSpPr>
            <a:stCxn id="657" idx="4"/>
            <a:endCxn id="732" idx="1"/>
          </p:cNvCxnSpPr>
          <p:nvPr/>
        </p:nvCxnSpPr>
        <p:spPr>
          <a:xfrm rot="10800000">
            <a:off x="4751564" y="6191300"/>
            <a:ext cx="190639" cy="57606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90" name="Прямая соединительная линия 789"/>
          <p:cNvCxnSpPr>
            <a:stCxn id="663" idx="3"/>
            <a:endCxn id="657" idx="0"/>
          </p:cNvCxnSpPr>
          <p:nvPr/>
        </p:nvCxnSpPr>
        <p:spPr>
          <a:xfrm rot="5400000">
            <a:off x="5110511" y="6160279"/>
            <a:ext cx="13993" cy="215312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91" name="Прямая соединительная линия 790"/>
          <p:cNvCxnSpPr>
            <a:stCxn id="662" idx="3"/>
            <a:endCxn id="663" idx="7"/>
          </p:cNvCxnSpPr>
          <p:nvPr/>
        </p:nvCxnSpPr>
        <p:spPr>
          <a:xfrm rot="5400000">
            <a:off x="5296520" y="6167494"/>
            <a:ext cx="49511" cy="93527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92" name="Прямая соединительная линия 791"/>
          <p:cNvCxnSpPr>
            <a:stCxn id="661" idx="2"/>
            <a:endCxn id="662" idx="5"/>
          </p:cNvCxnSpPr>
          <p:nvPr/>
        </p:nvCxnSpPr>
        <p:spPr>
          <a:xfrm rot="5400000">
            <a:off x="5344412" y="6110217"/>
            <a:ext cx="80985" cy="6310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08" name="Прямая соединительная линия 807"/>
          <p:cNvCxnSpPr>
            <a:stCxn id="672" idx="4"/>
            <a:endCxn id="673" idx="0"/>
          </p:cNvCxnSpPr>
          <p:nvPr/>
        </p:nvCxnSpPr>
        <p:spPr>
          <a:xfrm rot="10800000">
            <a:off x="4620074" y="6036440"/>
            <a:ext cx="173996" cy="55926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10" name="Прямая соединительная линия 809"/>
          <p:cNvCxnSpPr>
            <a:stCxn id="666" idx="4"/>
            <a:endCxn id="672" idx="2"/>
          </p:cNvCxnSpPr>
          <p:nvPr/>
        </p:nvCxnSpPr>
        <p:spPr>
          <a:xfrm rot="10800000" flipH="1">
            <a:off x="4653133" y="6120282"/>
            <a:ext cx="153339" cy="48563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11" name="Прямая соединительная линия 810"/>
          <p:cNvCxnSpPr>
            <a:stCxn id="672" idx="7"/>
            <a:endCxn id="731" idx="5"/>
          </p:cNvCxnSpPr>
          <p:nvPr/>
        </p:nvCxnSpPr>
        <p:spPr>
          <a:xfrm rot="5400000" flipH="1" flipV="1">
            <a:off x="4839078" y="6075844"/>
            <a:ext cx="10399" cy="20616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13" name="Прямая соединительная линия 812"/>
          <p:cNvCxnSpPr>
            <a:stCxn id="732" idx="3"/>
            <a:endCxn id="666" idx="0"/>
          </p:cNvCxnSpPr>
          <p:nvPr/>
        </p:nvCxnSpPr>
        <p:spPr>
          <a:xfrm rot="5400000">
            <a:off x="4709341" y="6174522"/>
            <a:ext cx="7903" cy="19520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40" name="TextBox 839"/>
          <p:cNvSpPr txBox="1"/>
          <p:nvPr/>
        </p:nvSpPr>
        <p:spPr>
          <a:xfrm rot="17609775">
            <a:off x="5766738" y="3925096"/>
            <a:ext cx="70215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ДІВА</a:t>
            </a:r>
            <a:endParaRPr lang="uk-UA" sz="8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841" name="TextBox 840"/>
          <p:cNvSpPr txBox="1"/>
          <p:nvPr/>
        </p:nvSpPr>
        <p:spPr>
          <a:xfrm rot="18844704">
            <a:off x="5747959" y="5088146"/>
            <a:ext cx="761432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ТЕРЕЗИ</a:t>
            </a:r>
            <a:endParaRPr lang="uk-UA" sz="8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849" name="TextBox 848"/>
          <p:cNvSpPr txBox="1"/>
          <p:nvPr/>
        </p:nvSpPr>
        <p:spPr>
          <a:xfrm rot="20935033">
            <a:off x="4668509" y="5142956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ЗМІЄНОСЕЦЬ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850" name="TextBox 849"/>
          <p:cNvSpPr txBox="1"/>
          <p:nvPr/>
        </p:nvSpPr>
        <p:spPr>
          <a:xfrm rot="20435732">
            <a:off x="5011383" y="6191548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СКОРПІОН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851" name="TextBox 850"/>
          <p:cNvSpPr txBox="1"/>
          <p:nvPr/>
        </p:nvSpPr>
        <p:spPr>
          <a:xfrm rot="730692">
            <a:off x="3582908" y="6077797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СТРІЛЕЦЬ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852" name="TextBox 851"/>
          <p:cNvSpPr txBox="1"/>
          <p:nvPr/>
        </p:nvSpPr>
        <p:spPr>
          <a:xfrm rot="3763062">
            <a:off x="2175723" y="4842273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КОЗЕРОГ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857" name="TextBox 856"/>
          <p:cNvSpPr txBox="1"/>
          <p:nvPr/>
        </p:nvSpPr>
        <p:spPr>
          <a:xfrm rot="3718070">
            <a:off x="2740230" y="4568320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ВОДОЛІЙ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858" name="TextBox 857"/>
          <p:cNvSpPr txBox="1"/>
          <p:nvPr/>
        </p:nvSpPr>
        <p:spPr>
          <a:xfrm rot="17731778">
            <a:off x="2647441" y="2971766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РИБИ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860" name="TextBox 859"/>
          <p:cNvSpPr txBox="1"/>
          <p:nvPr/>
        </p:nvSpPr>
        <p:spPr>
          <a:xfrm rot="19380116">
            <a:off x="3051864" y="2465752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ОВЕН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861" name="TextBox 860"/>
          <p:cNvSpPr txBox="1"/>
          <p:nvPr/>
        </p:nvSpPr>
        <p:spPr>
          <a:xfrm rot="20497662">
            <a:off x="3653295" y="2246753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ТЕЛЕЦЬ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862" name="TextBox 861"/>
          <p:cNvSpPr txBox="1"/>
          <p:nvPr/>
        </p:nvSpPr>
        <p:spPr>
          <a:xfrm rot="1816433">
            <a:off x="4710285" y="1924869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БЛИЗНЯТА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863" name="TextBox 862"/>
          <p:cNvSpPr txBox="1"/>
          <p:nvPr/>
        </p:nvSpPr>
        <p:spPr>
          <a:xfrm rot="1060210">
            <a:off x="5153839" y="2349047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РАК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864" name="TextBox 863"/>
          <p:cNvSpPr txBox="1"/>
          <p:nvPr/>
        </p:nvSpPr>
        <p:spPr>
          <a:xfrm rot="3557862">
            <a:off x="5753744" y="2991864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ЛЕВ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869" name="TextBox 868"/>
          <p:cNvSpPr txBox="1"/>
          <p:nvPr/>
        </p:nvSpPr>
        <p:spPr>
          <a:xfrm rot="706623">
            <a:off x="4378060" y="3359747"/>
            <a:ext cx="74999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МАЛИЙ </a:t>
            </a:r>
          </a:p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КІВШ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870" name="TextBox 869"/>
          <p:cNvSpPr txBox="1"/>
          <p:nvPr/>
        </p:nvSpPr>
        <p:spPr>
          <a:xfrm rot="3515078">
            <a:off x="4487023" y="3232569"/>
            <a:ext cx="982593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ВЕЛИКИЙ КІВШ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871" name="TextBox 870"/>
          <p:cNvSpPr txBox="1"/>
          <p:nvPr/>
        </p:nvSpPr>
        <p:spPr>
          <a:xfrm rot="3052228">
            <a:off x="4877667" y="3064467"/>
            <a:ext cx="982593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ВЕЛИКА ВЕДМЕДИЦЯ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grpSp>
        <p:nvGrpSpPr>
          <p:cNvPr id="20" name="Группа 352"/>
          <p:cNvGrpSpPr/>
          <p:nvPr/>
        </p:nvGrpSpPr>
        <p:grpSpPr>
          <a:xfrm rot="1024166">
            <a:off x="4501018" y="3398827"/>
            <a:ext cx="322963" cy="278566"/>
            <a:chOff x="4513747" y="3364748"/>
            <a:chExt cx="476035" cy="410596"/>
          </a:xfrm>
        </p:grpSpPr>
        <p:sp>
          <p:nvSpPr>
            <p:cNvPr id="40" name="8-конечная звезда 39"/>
            <p:cNvSpPr/>
            <p:nvPr/>
          </p:nvSpPr>
          <p:spPr>
            <a:xfrm rot="21105294">
              <a:off x="4513747" y="3364748"/>
              <a:ext cx="108000" cy="108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1" name="8-конечная звезда 40"/>
            <p:cNvSpPr/>
            <p:nvPr/>
          </p:nvSpPr>
          <p:spPr>
            <a:xfrm rot="19358116">
              <a:off x="4935782" y="3721344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2" name="8-конечная звезда 41"/>
            <p:cNvSpPr/>
            <p:nvPr/>
          </p:nvSpPr>
          <p:spPr>
            <a:xfrm rot="19358116">
              <a:off x="4914167" y="3628291"/>
              <a:ext cx="72000" cy="72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3" name="8-конечная звезда 42"/>
            <p:cNvSpPr/>
            <p:nvPr/>
          </p:nvSpPr>
          <p:spPr>
            <a:xfrm rot="19358116">
              <a:off x="4793544" y="3721982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4" name="8-конечная звезда 43"/>
            <p:cNvSpPr/>
            <p:nvPr/>
          </p:nvSpPr>
          <p:spPr>
            <a:xfrm rot="19358116" flipV="1">
              <a:off x="4767751" y="3610262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5" name="8-конечная звезда 44"/>
            <p:cNvSpPr/>
            <p:nvPr/>
          </p:nvSpPr>
          <p:spPr>
            <a:xfrm rot="19358116">
              <a:off x="4671645" y="3579107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6" name="8-конечная звезда 45"/>
            <p:cNvSpPr/>
            <p:nvPr/>
          </p:nvSpPr>
          <p:spPr>
            <a:xfrm rot="21285766">
              <a:off x="4594599" y="3502476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48" name="Прямая соединительная линия 47"/>
            <p:cNvCxnSpPr>
              <a:stCxn id="43" idx="1"/>
              <a:endCxn id="41" idx="5"/>
            </p:cNvCxnSpPr>
            <p:nvPr/>
          </p:nvCxnSpPr>
          <p:spPr>
            <a:xfrm rot="16200000" flipH="1">
              <a:off x="4881512" y="3690247"/>
              <a:ext cx="2383" cy="10663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" name="Прямая соединительная линия 51"/>
            <p:cNvCxnSpPr>
              <a:stCxn id="44" idx="7"/>
              <a:endCxn id="42" idx="5"/>
            </p:cNvCxnSpPr>
            <p:nvPr/>
          </p:nvCxnSpPr>
          <p:spPr>
            <a:xfrm rot="16200000" flipH="1">
              <a:off x="4852203" y="3597224"/>
              <a:ext cx="23349" cy="10121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" name="Прямая соединительная линия 54"/>
            <p:cNvCxnSpPr>
              <a:stCxn id="41" idx="7"/>
              <a:endCxn id="42" idx="2"/>
            </p:cNvCxnSpPr>
            <p:nvPr/>
          </p:nvCxnSpPr>
          <p:spPr>
            <a:xfrm rot="5400000" flipH="1" flipV="1">
              <a:off x="4954852" y="3704420"/>
              <a:ext cx="28680" cy="564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" name="Прямая соединительная линия 63"/>
            <p:cNvCxnSpPr>
              <a:stCxn id="44" idx="6"/>
              <a:endCxn id="43" idx="6"/>
            </p:cNvCxnSpPr>
            <p:nvPr/>
          </p:nvCxnSpPr>
          <p:spPr>
            <a:xfrm rot="5400000">
              <a:off x="4765359" y="3686551"/>
              <a:ext cx="74386" cy="386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" name="Прямая соединительная линия 67"/>
            <p:cNvCxnSpPr>
              <a:stCxn id="45" idx="1"/>
              <a:endCxn id="44" idx="3"/>
            </p:cNvCxnSpPr>
            <p:nvPr/>
          </p:nvCxnSpPr>
          <p:spPr>
            <a:xfrm rot="16200000" flipH="1">
              <a:off x="4722427" y="3584557"/>
              <a:ext cx="30585" cy="6046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" name="Прямая соединительная линия 73"/>
            <p:cNvCxnSpPr>
              <a:stCxn id="46" idx="1"/>
              <a:endCxn id="45" idx="6"/>
            </p:cNvCxnSpPr>
            <p:nvPr/>
          </p:nvCxnSpPr>
          <p:spPr>
            <a:xfrm rot="16200000" flipH="1">
              <a:off x="4636374" y="3540454"/>
              <a:ext cx="41958" cy="4273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7" name="Прямая соединительная линия 76"/>
            <p:cNvCxnSpPr>
              <a:stCxn id="40" idx="2"/>
              <a:endCxn id="46" idx="5"/>
            </p:cNvCxnSpPr>
            <p:nvPr/>
          </p:nvCxnSpPr>
          <p:spPr>
            <a:xfrm rot="16200000" flipH="1">
              <a:off x="4568392" y="3479288"/>
              <a:ext cx="38719" cy="2452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692" name="8-конечная звезда 691"/>
          <p:cNvSpPr/>
          <p:nvPr/>
        </p:nvSpPr>
        <p:spPr>
          <a:xfrm rot="1262594">
            <a:off x="862488" y="4882071"/>
            <a:ext cx="36000" cy="360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740" name="8-конечная звезда 739"/>
          <p:cNvSpPr/>
          <p:nvPr/>
        </p:nvSpPr>
        <p:spPr>
          <a:xfrm rot="1262594">
            <a:off x="4579895" y="4079837"/>
            <a:ext cx="54000" cy="540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grpSp>
        <p:nvGrpSpPr>
          <p:cNvPr id="21" name="Группа 741"/>
          <p:cNvGrpSpPr/>
          <p:nvPr/>
        </p:nvGrpSpPr>
        <p:grpSpPr>
          <a:xfrm>
            <a:off x="4364528" y="3150090"/>
            <a:ext cx="618304" cy="978555"/>
            <a:chOff x="4585684" y="3442682"/>
            <a:chExt cx="618304" cy="978555"/>
          </a:xfrm>
        </p:grpSpPr>
        <p:sp>
          <p:nvSpPr>
            <p:cNvPr id="743" name="8-конечная звезда 742"/>
            <p:cNvSpPr/>
            <p:nvPr/>
          </p:nvSpPr>
          <p:spPr>
            <a:xfrm rot="1262594">
              <a:off x="4722770" y="4365589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44" name="8-конечная звезда 743"/>
            <p:cNvSpPr/>
            <p:nvPr/>
          </p:nvSpPr>
          <p:spPr>
            <a:xfrm rot="1262594">
              <a:off x="4867295" y="4367237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62" name="8-конечная звезда 761"/>
            <p:cNvSpPr/>
            <p:nvPr/>
          </p:nvSpPr>
          <p:spPr>
            <a:xfrm rot="1262594">
              <a:off x="4942874" y="3442682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63" name="8-конечная звезда 762"/>
            <p:cNvSpPr/>
            <p:nvPr/>
          </p:nvSpPr>
          <p:spPr>
            <a:xfrm rot="1262594">
              <a:off x="5157188" y="3728434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65" name="8-конечная звезда 764"/>
            <p:cNvSpPr/>
            <p:nvPr/>
          </p:nvSpPr>
          <p:spPr>
            <a:xfrm rot="1262594">
              <a:off x="5150346" y="3935907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66" name="8-конечная звезда 765"/>
            <p:cNvSpPr/>
            <p:nvPr/>
          </p:nvSpPr>
          <p:spPr>
            <a:xfrm rot="1262594">
              <a:off x="4793157" y="4007346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69" name="8-конечная звезда 768"/>
            <p:cNvSpPr/>
            <p:nvPr/>
          </p:nvSpPr>
          <p:spPr>
            <a:xfrm rot="1262594">
              <a:off x="4585684" y="4014186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70" name="8-конечная звезда 769"/>
            <p:cNvSpPr/>
            <p:nvPr/>
          </p:nvSpPr>
          <p:spPr>
            <a:xfrm rot="1262594">
              <a:off x="4657122" y="4157062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75" name="8-конечная звезда 774"/>
            <p:cNvSpPr/>
            <p:nvPr/>
          </p:nvSpPr>
          <p:spPr>
            <a:xfrm rot="1262594">
              <a:off x="4721718" y="4221660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76" name="8-конечная звезда 775"/>
            <p:cNvSpPr/>
            <p:nvPr/>
          </p:nvSpPr>
          <p:spPr>
            <a:xfrm rot="1262594">
              <a:off x="4937085" y="4008397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78" name="8-конечная звезда 777"/>
            <p:cNvSpPr/>
            <p:nvPr/>
          </p:nvSpPr>
          <p:spPr>
            <a:xfrm rot="1262594">
              <a:off x="4863014" y="4291518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79" name="8-конечная звезда 778"/>
            <p:cNvSpPr/>
            <p:nvPr/>
          </p:nvSpPr>
          <p:spPr>
            <a:xfrm rot="1262594">
              <a:off x="4720138" y="3934329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80" name="8-конечная звезда 779"/>
            <p:cNvSpPr/>
            <p:nvPr/>
          </p:nvSpPr>
          <p:spPr>
            <a:xfrm rot="1262594">
              <a:off x="4655542" y="3941168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781" name="Прямая соединительная линия 780"/>
            <p:cNvCxnSpPr>
              <a:stCxn id="780" idx="3"/>
              <a:endCxn id="779" idx="4"/>
            </p:cNvCxnSpPr>
            <p:nvPr/>
          </p:nvCxnSpPr>
          <p:spPr>
            <a:xfrm rot="5400000" flipH="1" flipV="1">
              <a:off x="4678909" y="3924049"/>
              <a:ext cx="20611" cy="6424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3" name="Прямая соединительная линия 782"/>
            <p:cNvCxnSpPr>
              <a:stCxn id="779" idx="1"/>
              <a:endCxn id="766" idx="5"/>
            </p:cNvCxnSpPr>
            <p:nvPr/>
          </p:nvCxnSpPr>
          <p:spPr>
            <a:xfrm rot="16200000" flipH="1">
              <a:off x="4755959" y="3958265"/>
              <a:ext cx="40584" cy="6160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4" name="Прямая соединительная линия 783"/>
            <p:cNvCxnSpPr>
              <a:stCxn id="766" idx="7"/>
              <a:endCxn id="776" idx="4"/>
            </p:cNvCxnSpPr>
            <p:nvPr/>
          </p:nvCxnSpPr>
          <p:spPr>
            <a:xfrm rot="16200000" flipH="1">
              <a:off x="4886184" y="3973001"/>
              <a:ext cx="4457" cy="10094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5" name="Прямая соединительная линия 784"/>
            <p:cNvCxnSpPr>
              <a:stCxn id="765" idx="7"/>
              <a:endCxn id="763" idx="1"/>
            </p:cNvCxnSpPr>
            <p:nvPr/>
          </p:nvCxnSpPr>
          <p:spPr>
            <a:xfrm rot="16200000" flipV="1">
              <a:off x="5104316" y="3858991"/>
              <a:ext cx="176588" cy="504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6" name="Прямая соединительная линия 785"/>
            <p:cNvCxnSpPr>
              <a:stCxn id="765" idx="3"/>
              <a:endCxn id="776" idx="7"/>
            </p:cNvCxnSpPr>
            <p:nvPr/>
          </p:nvCxnSpPr>
          <p:spPr>
            <a:xfrm rot="5400000">
              <a:off x="5042748" y="3914820"/>
              <a:ext cx="55626" cy="16360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7" name="Прямая соединительная линия 786"/>
            <p:cNvCxnSpPr>
              <a:stCxn id="775" idx="3"/>
              <a:endCxn id="770" idx="1"/>
            </p:cNvCxnSpPr>
            <p:nvPr/>
          </p:nvCxnSpPr>
          <p:spPr>
            <a:xfrm rot="5400000" flipH="1">
              <a:off x="4680521" y="4211349"/>
              <a:ext cx="52715" cy="3371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8" name="Прямая соединительная линия 787"/>
            <p:cNvCxnSpPr>
              <a:stCxn id="778" idx="1"/>
              <a:endCxn id="775" idx="0"/>
            </p:cNvCxnSpPr>
            <p:nvPr/>
          </p:nvCxnSpPr>
          <p:spPr>
            <a:xfrm rot="5400000" flipH="1">
              <a:off x="4791387" y="4229032"/>
              <a:ext cx="72505" cy="12136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7" name="Прямая соединительная линия 796"/>
            <p:cNvCxnSpPr>
              <a:stCxn id="743" idx="5"/>
              <a:endCxn id="775" idx="2"/>
            </p:cNvCxnSpPr>
            <p:nvPr/>
          </p:nvCxnSpPr>
          <p:spPr>
            <a:xfrm rot="16200000" flipV="1">
              <a:off x="4687254" y="4316361"/>
              <a:ext cx="101016" cy="209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8" name="Прямая соединительная линия 797"/>
            <p:cNvCxnSpPr>
              <a:stCxn id="744" idx="1"/>
              <a:endCxn id="778" idx="1"/>
            </p:cNvCxnSpPr>
            <p:nvPr/>
          </p:nvCxnSpPr>
          <p:spPr>
            <a:xfrm rot="5400000" flipH="1">
              <a:off x="4850319" y="4363972"/>
              <a:ext cx="92944" cy="1693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9" name="Прямая соединительная линия 798"/>
            <p:cNvCxnSpPr>
              <a:stCxn id="744" idx="3"/>
              <a:endCxn id="743" idx="0"/>
            </p:cNvCxnSpPr>
            <p:nvPr/>
          </p:nvCxnSpPr>
          <p:spPr>
            <a:xfrm rot="5400000" flipH="1">
              <a:off x="4820837" y="4356416"/>
              <a:ext cx="2916" cy="9465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0" name="Прямая соединительная линия 799"/>
            <p:cNvCxnSpPr>
              <a:stCxn id="769" idx="1"/>
              <a:endCxn id="770" idx="5"/>
            </p:cNvCxnSpPr>
            <p:nvPr/>
          </p:nvCxnSpPr>
          <p:spPr>
            <a:xfrm rot="16200000" flipH="1">
              <a:off x="4594749" y="4082806"/>
              <a:ext cx="100108" cy="5243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1" name="Прямая соединительная линия 800"/>
            <p:cNvCxnSpPr>
              <a:stCxn id="769" idx="7"/>
              <a:endCxn id="780" idx="4"/>
            </p:cNvCxnSpPr>
            <p:nvPr/>
          </p:nvCxnSpPr>
          <p:spPr>
            <a:xfrm rot="5400000" flipH="1" flipV="1">
              <a:off x="4605915" y="3977258"/>
              <a:ext cx="75380" cy="2627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3" name="Прямая соединительная линия 802"/>
            <p:cNvCxnSpPr>
              <a:stCxn id="763" idx="5"/>
              <a:endCxn id="762" idx="1"/>
            </p:cNvCxnSpPr>
            <p:nvPr/>
          </p:nvCxnSpPr>
          <p:spPr>
            <a:xfrm rot="16200000" flipV="1">
              <a:off x="4951939" y="3511302"/>
              <a:ext cx="242984" cy="19531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2" name="Группа 803"/>
          <p:cNvGrpSpPr/>
          <p:nvPr/>
        </p:nvGrpSpPr>
        <p:grpSpPr>
          <a:xfrm rot="454036">
            <a:off x="3942773" y="3396132"/>
            <a:ext cx="418878" cy="573235"/>
            <a:chOff x="3898064" y="3436893"/>
            <a:chExt cx="418878" cy="573235"/>
          </a:xfrm>
        </p:grpSpPr>
        <p:sp>
          <p:nvSpPr>
            <p:cNvPr id="805" name="8-конечная звезда 804"/>
            <p:cNvSpPr/>
            <p:nvPr/>
          </p:nvSpPr>
          <p:spPr>
            <a:xfrm rot="1262594">
              <a:off x="4053798" y="3840511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06" name="8-конечная звезда 805"/>
            <p:cNvSpPr/>
            <p:nvPr/>
          </p:nvSpPr>
          <p:spPr>
            <a:xfrm rot="1262594">
              <a:off x="4252142" y="3672152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14" name="8-конечная звезда 813"/>
            <p:cNvSpPr/>
            <p:nvPr/>
          </p:nvSpPr>
          <p:spPr>
            <a:xfrm rot="1262594">
              <a:off x="3898064" y="3719192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15" name="8-конечная звезда 814"/>
            <p:cNvSpPr/>
            <p:nvPr/>
          </p:nvSpPr>
          <p:spPr>
            <a:xfrm rot="1262594">
              <a:off x="4129328" y="3832601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16" name="8-конечная звезда 815"/>
            <p:cNvSpPr/>
            <p:nvPr/>
          </p:nvSpPr>
          <p:spPr>
            <a:xfrm rot="1262594">
              <a:off x="4222705" y="343689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17" name="8-конечная звезда 816"/>
            <p:cNvSpPr/>
            <p:nvPr/>
          </p:nvSpPr>
          <p:spPr>
            <a:xfrm rot="1262594">
              <a:off x="4018053" y="3557848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18" name="8-конечная звезда 817"/>
            <p:cNvSpPr/>
            <p:nvPr/>
          </p:nvSpPr>
          <p:spPr>
            <a:xfrm rot="1262594">
              <a:off x="3975458" y="377970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19" name="8-конечная звезда 818"/>
            <p:cNvSpPr/>
            <p:nvPr/>
          </p:nvSpPr>
          <p:spPr>
            <a:xfrm rot="1262594">
              <a:off x="4214245" y="3963328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820" name="Прямая соединительная линия 819"/>
            <p:cNvCxnSpPr>
              <a:stCxn id="805" idx="0"/>
              <a:endCxn id="815" idx="4"/>
            </p:cNvCxnSpPr>
            <p:nvPr/>
          </p:nvCxnSpPr>
          <p:spPr>
            <a:xfrm rot="21145964" flipV="1">
              <a:off x="4097931" y="3855587"/>
              <a:ext cx="34663" cy="1450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1" name="Прямая соединительная линия 820"/>
            <p:cNvCxnSpPr>
              <a:stCxn id="805" idx="4"/>
              <a:endCxn id="818" idx="1"/>
            </p:cNvCxnSpPr>
            <p:nvPr/>
          </p:nvCxnSpPr>
          <p:spPr>
            <a:xfrm rot="10345964">
              <a:off x="4015195" y="3828721"/>
              <a:ext cx="38393" cy="2944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2" name="Прямая соединительная линия 821"/>
            <p:cNvCxnSpPr>
              <a:stCxn id="814" idx="1"/>
              <a:endCxn id="818" idx="4"/>
            </p:cNvCxnSpPr>
            <p:nvPr/>
          </p:nvCxnSpPr>
          <p:spPr>
            <a:xfrm rot="15745964" flipH="1">
              <a:off x="3950389" y="3773471"/>
              <a:ext cx="20100" cy="3126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4" name="Прямая соединительная линия 823"/>
            <p:cNvCxnSpPr>
              <a:stCxn id="814" idx="7"/>
              <a:endCxn id="817" idx="2"/>
            </p:cNvCxnSpPr>
            <p:nvPr/>
          </p:nvCxnSpPr>
          <p:spPr>
            <a:xfrm rot="4945964" flipH="1" flipV="1">
              <a:off x="3939038" y="3628473"/>
              <a:ext cx="117356" cy="9153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5" name="Прямая соединительная линия 824"/>
            <p:cNvCxnSpPr>
              <a:stCxn id="817" idx="0"/>
              <a:endCxn id="806" idx="3"/>
            </p:cNvCxnSpPr>
            <p:nvPr/>
          </p:nvCxnSpPr>
          <p:spPr>
            <a:xfrm rot="21145964">
              <a:off x="4079166" y="3582919"/>
              <a:ext cx="166853" cy="14641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6" name="Прямая соединительная линия 825"/>
            <p:cNvCxnSpPr>
              <a:stCxn id="817" idx="0"/>
              <a:endCxn id="816" idx="3"/>
            </p:cNvCxnSpPr>
            <p:nvPr/>
          </p:nvCxnSpPr>
          <p:spPr>
            <a:xfrm rot="21145964" flipV="1">
              <a:off x="4063045" y="3485571"/>
              <a:ext cx="169192" cy="9826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39" name="Прямая соединительная линия 838"/>
            <p:cNvCxnSpPr>
              <a:stCxn id="815" idx="6"/>
              <a:endCxn id="806" idx="2"/>
            </p:cNvCxnSpPr>
            <p:nvPr/>
          </p:nvCxnSpPr>
          <p:spPr>
            <a:xfrm rot="4945964" flipH="1" flipV="1">
              <a:off x="4180141" y="3728855"/>
              <a:ext cx="85989" cy="11184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42" name="Прямая соединительная линия 841"/>
            <p:cNvCxnSpPr>
              <a:stCxn id="819" idx="5"/>
              <a:endCxn id="815" idx="0"/>
            </p:cNvCxnSpPr>
            <p:nvPr/>
          </p:nvCxnSpPr>
          <p:spPr>
            <a:xfrm rot="15745964" flipV="1">
              <a:off x="4163706" y="3908900"/>
              <a:ext cx="92701" cy="2417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43" name="Прямая соединительная линия 842"/>
            <p:cNvCxnSpPr>
              <a:stCxn id="806" idx="6"/>
              <a:endCxn id="816" idx="1"/>
            </p:cNvCxnSpPr>
            <p:nvPr/>
          </p:nvCxnSpPr>
          <p:spPr>
            <a:xfrm rot="15745964" flipV="1">
              <a:off x="4184021" y="3576072"/>
              <a:ext cx="188804" cy="1073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5" name="Группа 843"/>
          <p:cNvGrpSpPr/>
          <p:nvPr/>
        </p:nvGrpSpPr>
        <p:grpSpPr>
          <a:xfrm rot="863702">
            <a:off x="3894714" y="3192591"/>
            <a:ext cx="283138" cy="325688"/>
            <a:chOff x="3581341" y="3244782"/>
            <a:chExt cx="283138" cy="325688"/>
          </a:xfrm>
        </p:grpSpPr>
        <p:sp>
          <p:nvSpPr>
            <p:cNvPr id="845" name="8-конечная звезда 844"/>
            <p:cNvSpPr/>
            <p:nvPr/>
          </p:nvSpPr>
          <p:spPr>
            <a:xfrm rot="1262594">
              <a:off x="3810479" y="3244782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46" name="8-конечная звезда 845"/>
            <p:cNvSpPr/>
            <p:nvPr/>
          </p:nvSpPr>
          <p:spPr>
            <a:xfrm rot="1262594">
              <a:off x="3696294" y="3349536"/>
              <a:ext cx="72483" cy="72483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47" name="8-конечная звезда 846"/>
            <p:cNvSpPr/>
            <p:nvPr/>
          </p:nvSpPr>
          <p:spPr>
            <a:xfrm rot="1262594">
              <a:off x="3659939" y="3505670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48" name="8-конечная звезда 847"/>
            <p:cNvSpPr/>
            <p:nvPr/>
          </p:nvSpPr>
          <p:spPr>
            <a:xfrm rot="1262594">
              <a:off x="3671149" y="3261989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53" name="8-конечная звезда 852"/>
            <p:cNvSpPr/>
            <p:nvPr/>
          </p:nvSpPr>
          <p:spPr>
            <a:xfrm rot="1262594">
              <a:off x="3581341" y="3367035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854" name="Прямая соединительная линия 853"/>
            <p:cNvCxnSpPr>
              <a:stCxn id="848" idx="7"/>
              <a:endCxn id="845" idx="3"/>
            </p:cNvCxnSpPr>
            <p:nvPr/>
          </p:nvCxnSpPr>
          <p:spPr>
            <a:xfrm rot="15336298" flipH="1">
              <a:off x="3762348" y="3243604"/>
              <a:ext cx="21266" cy="7677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55" name="Прямая соединительная линия 854"/>
            <p:cNvCxnSpPr>
              <a:stCxn id="846" idx="5"/>
              <a:endCxn id="848" idx="2"/>
            </p:cNvCxnSpPr>
            <p:nvPr/>
          </p:nvCxnSpPr>
          <p:spPr>
            <a:xfrm rot="15336298" flipV="1">
              <a:off x="3688072" y="3329582"/>
              <a:ext cx="33590" cy="1812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56" name="Прямая соединительная линия 855"/>
            <p:cNvCxnSpPr>
              <a:stCxn id="853" idx="7"/>
              <a:endCxn id="846" idx="3"/>
            </p:cNvCxnSpPr>
            <p:nvPr/>
          </p:nvCxnSpPr>
          <p:spPr>
            <a:xfrm rot="15336298" flipH="1">
              <a:off x="3657530" y="3368000"/>
              <a:ext cx="27706" cy="5077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59" name="Прямая соединительная линия 858"/>
            <p:cNvCxnSpPr>
              <a:stCxn id="847" idx="4"/>
              <a:endCxn id="853" idx="1"/>
            </p:cNvCxnSpPr>
            <p:nvPr/>
          </p:nvCxnSpPr>
          <p:spPr>
            <a:xfrm rot="9936298">
              <a:off x="3639554" y="3426198"/>
              <a:ext cx="9886" cy="10308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6" name="Группа 864"/>
          <p:cNvGrpSpPr/>
          <p:nvPr/>
        </p:nvGrpSpPr>
        <p:grpSpPr>
          <a:xfrm rot="21433529">
            <a:off x="3657042" y="4010332"/>
            <a:ext cx="707622" cy="622149"/>
            <a:chOff x="3591204" y="4423662"/>
            <a:chExt cx="707622" cy="622149"/>
          </a:xfrm>
        </p:grpSpPr>
        <p:sp>
          <p:nvSpPr>
            <p:cNvPr id="872" name="8-конечная звезда 871"/>
            <p:cNvSpPr/>
            <p:nvPr/>
          </p:nvSpPr>
          <p:spPr>
            <a:xfrm rot="1262594">
              <a:off x="3946300" y="4423662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74" name="8-конечная звезда 873"/>
            <p:cNvSpPr/>
            <p:nvPr/>
          </p:nvSpPr>
          <p:spPr>
            <a:xfrm rot="1262594">
              <a:off x="4091407" y="4572050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75" name="8-конечная звезда 874"/>
            <p:cNvSpPr/>
            <p:nvPr/>
          </p:nvSpPr>
          <p:spPr>
            <a:xfrm rot="1262594">
              <a:off x="3936952" y="457990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76" name="8-конечная звезда 875"/>
            <p:cNvSpPr/>
            <p:nvPr/>
          </p:nvSpPr>
          <p:spPr>
            <a:xfrm rot="1262594">
              <a:off x="3802532" y="4629571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77" name="8-конечная звезда 876"/>
            <p:cNvSpPr/>
            <p:nvPr/>
          </p:nvSpPr>
          <p:spPr>
            <a:xfrm rot="1262594">
              <a:off x="4094144" y="4499531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79" name="8-конечная звезда 878"/>
            <p:cNvSpPr/>
            <p:nvPr/>
          </p:nvSpPr>
          <p:spPr>
            <a:xfrm rot="1262594">
              <a:off x="4252026" y="4448001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80" name="8-конечная звезда 879"/>
            <p:cNvSpPr/>
            <p:nvPr/>
          </p:nvSpPr>
          <p:spPr>
            <a:xfrm rot="1262594">
              <a:off x="4069939" y="4999011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81" name="8-конечная звезда 880"/>
            <p:cNvSpPr/>
            <p:nvPr/>
          </p:nvSpPr>
          <p:spPr>
            <a:xfrm rot="1262594">
              <a:off x="3949916" y="4778630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82" name="8-конечная звезда 881"/>
            <p:cNvSpPr/>
            <p:nvPr/>
          </p:nvSpPr>
          <p:spPr>
            <a:xfrm rot="1262594">
              <a:off x="3808725" y="4485700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83" name="8-конечная звезда 882"/>
            <p:cNvSpPr/>
            <p:nvPr/>
          </p:nvSpPr>
          <p:spPr>
            <a:xfrm rot="1262594">
              <a:off x="3591204" y="4546681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84" name="8-конечная звезда 883"/>
            <p:cNvSpPr/>
            <p:nvPr/>
          </p:nvSpPr>
          <p:spPr>
            <a:xfrm rot="1262594">
              <a:off x="4001682" y="4923618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85" name="8-конечная звезда 884"/>
            <p:cNvSpPr/>
            <p:nvPr/>
          </p:nvSpPr>
          <p:spPr>
            <a:xfrm rot="1262594">
              <a:off x="3665657" y="4478203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886" name="Прямая соединительная линия 885"/>
            <p:cNvCxnSpPr>
              <a:stCxn id="882" idx="3"/>
              <a:endCxn id="885" idx="0"/>
            </p:cNvCxnSpPr>
            <p:nvPr/>
          </p:nvCxnSpPr>
          <p:spPr>
            <a:xfrm rot="5566471" flipH="1">
              <a:off x="3756065" y="4461211"/>
              <a:ext cx="6027" cy="10373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87" name="Прямая соединительная линия 886"/>
            <p:cNvCxnSpPr>
              <a:stCxn id="882" idx="7"/>
              <a:endCxn id="872" idx="3"/>
            </p:cNvCxnSpPr>
            <p:nvPr/>
          </p:nvCxnSpPr>
          <p:spPr>
            <a:xfrm rot="5566471" flipH="1" flipV="1">
              <a:off x="3883816" y="4437409"/>
              <a:ext cx="34971" cy="9399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88" name="Прямая соединительная линия 887"/>
            <p:cNvCxnSpPr>
              <a:stCxn id="872" idx="0"/>
              <a:endCxn id="877" idx="5"/>
            </p:cNvCxnSpPr>
            <p:nvPr/>
          </p:nvCxnSpPr>
          <p:spPr>
            <a:xfrm rot="166471">
              <a:off x="4008179" y="4470115"/>
              <a:ext cx="100625" cy="2901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89" name="Прямая соединительная линия 888"/>
            <p:cNvCxnSpPr>
              <a:stCxn id="883" idx="0"/>
              <a:endCxn id="882" idx="2"/>
            </p:cNvCxnSpPr>
            <p:nvPr/>
          </p:nvCxnSpPr>
          <p:spPr>
            <a:xfrm rot="166471" flipV="1">
              <a:off x="3637705" y="4526435"/>
              <a:ext cx="184758" cy="5655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90" name="Прямая соединительная линия 889"/>
            <p:cNvCxnSpPr>
              <a:stCxn id="876" idx="3"/>
              <a:endCxn id="883" idx="0"/>
            </p:cNvCxnSpPr>
            <p:nvPr/>
          </p:nvCxnSpPr>
          <p:spPr>
            <a:xfrm rot="5566471" flipH="1">
              <a:off x="3680253" y="4536746"/>
              <a:ext cx="80795" cy="17252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91" name="Прямая соединительная линия 890"/>
            <p:cNvCxnSpPr>
              <a:stCxn id="877" idx="6"/>
              <a:endCxn id="879" idx="3"/>
            </p:cNvCxnSpPr>
            <p:nvPr/>
          </p:nvCxnSpPr>
          <p:spPr>
            <a:xfrm rot="5566471" flipH="1" flipV="1">
              <a:off x="4176810" y="4427513"/>
              <a:ext cx="26366" cy="12696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92" name="Прямая соединительная линия 891"/>
            <p:cNvCxnSpPr>
              <a:stCxn id="876" idx="7"/>
              <a:endCxn id="875" idx="3"/>
            </p:cNvCxnSpPr>
            <p:nvPr/>
          </p:nvCxnSpPr>
          <p:spPr>
            <a:xfrm rot="5566471" flipH="1" flipV="1">
              <a:off x="3880829" y="4589923"/>
              <a:ext cx="31826" cy="8362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93" name="Прямая соединительная линия 892"/>
            <p:cNvCxnSpPr>
              <a:stCxn id="881" idx="5"/>
              <a:endCxn id="875" idx="1"/>
            </p:cNvCxnSpPr>
            <p:nvPr/>
          </p:nvCxnSpPr>
          <p:spPr>
            <a:xfrm rot="5566471" flipH="1" flipV="1">
              <a:off x="3894650" y="4704174"/>
              <a:ext cx="149432" cy="387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94" name="Прямая соединительная линия 893"/>
            <p:cNvCxnSpPr>
              <a:stCxn id="874" idx="7"/>
              <a:endCxn id="879" idx="3"/>
            </p:cNvCxnSpPr>
            <p:nvPr/>
          </p:nvCxnSpPr>
          <p:spPr>
            <a:xfrm rot="5566471" flipH="1" flipV="1">
              <a:off x="4142348" y="4481673"/>
              <a:ext cx="112428" cy="10564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95" name="Прямая соединительная линия 894"/>
            <p:cNvCxnSpPr>
              <a:stCxn id="884" idx="5"/>
              <a:endCxn id="881" idx="1"/>
            </p:cNvCxnSpPr>
            <p:nvPr/>
          </p:nvCxnSpPr>
          <p:spPr>
            <a:xfrm rot="16366471" flipV="1">
              <a:off x="3948459" y="4856148"/>
              <a:ext cx="100411" cy="3659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96" name="Прямая соединительная линия 895"/>
            <p:cNvCxnSpPr>
              <a:stCxn id="884" idx="0"/>
              <a:endCxn id="880" idx="5"/>
            </p:cNvCxnSpPr>
            <p:nvPr/>
          </p:nvCxnSpPr>
          <p:spPr>
            <a:xfrm rot="166471">
              <a:off x="4042302" y="4953980"/>
              <a:ext cx="42675" cy="4604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97" name="Прямая соединительная линия 896"/>
            <p:cNvCxnSpPr>
              <a:stCxn id="875" idx="7"/>
              <a:endCxn id="874" idx="3"/>
            </p:cNvCxnSpPr>
            <p:nvPr/>
          </p:nvCxnSpPr>
          <p:spPr>
            <a:xfrm rot="16366471" flipH="1">
              <a:off x="4036695" y="4550145"/>
              <a:ext cx="8969" cy="10566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7" name="Группа 897"/>
          <p:cNvGrpSpPr/>
          <p:nvPr/>
        </p:nvGrpSpPr>
        <p:grpSpPr>
          <a:xfrm rot="20868841">
            <a:off x="4169768" y="4203281"/>
            <a:ext cx="364793" cy="303543"/>
            <a:chOff x="4320396" y="4640299"/>
            <a:chExt cx="364793" cy="303543"/>
          </a:xfrm>
        </p:grpSpPr>
        <p:sp>
          <p:nvSpPr>
            <p:cNvPr id="899" name="8-конечная звезда 898"/>
            <p:cNvSpPr/>
            <p:nvPr/>
          </p:nvSpPr>
          <p:spPr>
            <a:xfrm rot="1262594">
              <a:off x="4517547" y="4740786"/>
              <a:ext cx="82800" cy="82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900" name="8-конечная звезда 899"/>
            <p:cNvSpPr/>
            <p:nvPr/>
          </p:nvSpPr>
          <p:spPr>
            <a:xfrm rot="1262594">
              <a:off x="4454500" y="4871359"/>
              <a:ext cx="72483" cy="72483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901" name="8-конечная звезда 900"/>
            <p:cNvSpPr/>
            <p:nvPr/>
          </p:nvSpPr>
          <p:spPr>
            <a:xfrm rot="1262594">
              <a:off x="4422696" y="4640299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902" name="8-конечная звезда 901"/>
            <p:cNvSpPr/>
            <p:nvPr/>
          </p:nvSpPr>
          <p:spPr>
            <a:xfrm rot="1262594">
              <a:off x="4320396" y="4727622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903" name="8-конечная звезда 902"/>
            <p:cNvSpPr/>
            <p:nvPr/>
          </p:nvSpPr>
          <p:spPr>
            <a:xfrm rot="1262594">
              <a:off x="4435966" y="4793163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904" name="8-конечная звезда 903"/>
            <p:cNvSpPr/>
            <p:nvPr/>
          </p:nvSpPr>
          <p:spPr>
            <a:xfrm rot="1262594">
              <a:off x="4379104" y="4868544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905" name="8-конечная звезда 904"/>
            <p:cNvSpPr/>
            <p:nvPr/>
          </p:nvSpPr>
          <p:spPr>
            <a:xfrm rot="1262594">
              <a:off x="4638389" y="4862034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906" name="Прямая соединительная линия 905"/>
            <p:cNvCxnSpPr>
              <a:stCxn id="904" idx="0"/>
              <a:endCxn id="903" idx="1"/>
            </p:cNvCxnSpPr>
            <p:nvPr/>
          </p:nvCxnSpPr>
          <p:spPr>
            <a:xfrm rot="731159" flipV="1">
              <a:off x="4431431" y="4833949"/>
              <a:ext cx="30350" cy="7039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07" name="Прямая соединительная линия 906"/>
            <p:cNvCxnSpPr>
              <a:stCxn id="904" idx="0"/>
              <a:endCxn id="900" idx="7"/>
            </p:cNvCxnSpPr>
            <p:nvPr/>
          </p:nvCxnSpPr>
          <p:spPr>
            <a:xfrm rot="731159" flipV="1">
              <a:off x="4426252" y="4882464"/>
              <a:ext cx="95700" cy="2830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08" name="Прямая соединительная линия 907"/>
            <p:cNvCxnSpPr>
              <a:stCxn id="905" idx="3"/>
              <a:endCxn id="900" idx="7"/>
            </p:cNvCxnSpPr>
            <p:nvPr/>
          </p:nvCxnSpPr>
          <p:spPr>
            <a:xfrm rot="6131159">
              <a:off x="4570835" y="4836733"/>
              <a:ext cx="22596" cy="11435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09" name="Прямая соединительная линия 908"/>
            <p:cNvCxnSpPr>
              <a:stCxn id="904" idx="5"/>
              <a:endCxn id="902" idx="1"/>
            </p:cNvCxnSpPr>
            <p:nvPr/>
          </p:nvCxnSpPr>
          <p:spPr>
            <a:xfrm rot="16931159" flipV="1">
              <a:off x="4329369" y="4791718"/>
              <a:ext cx="87563" cy="5952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10" name="Прямая соединительная линия 909"/>
            <p:cNvCxnSpPr>
              <a:stCxn id="902" idx="6"/>
              <a:endCxn id="901" idx="4"/>
            </p:cNvCxnSpPr>
            <p:nvPr/>
          </p:nvCxnSpPr>
          <p:spPr>
            <a:xfrm rot="6131159" flipH="1" flipV="1">
              <a:off x="4344512" y="4664822"/>
              <a:ext cx="87431" cy="5483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11" name="Прямая соединительная линия 910"/>
            <p:cNvCxnSpPr>
              <a:stCxn id="899" idx="5"/>
              <a:endCxn id="901" idx="1"/>
            </p:cNvCxnSpPr>
            <p:nvPr/>
          </p:nvCxnSpPr>
          <p:spPr>
            <a:xfrm rot="16931159" flipV="1">
              <a:off x="4479035" y="4666168"/>
              <a:ext cx="39667" cy="9710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12" name="Прямая соединительная линия 911"/>
            <p:cNvCxnSpPr>
              <a:stCxn id="905" idx="5"/>
              <a:endCxn id="899" idx="0"/>
            </p:cNvCxnSpPr>
            <p:nvPr/>
          </p:nvCxnSpPr>
          <p:spPr>
            <a:xfrm rot="16931159" flipV="1">
              <a:off x="4597966" y="4796745"/>
              <a:ext cx="53943" cy="6761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9" name="Группа 912"/>
          <p:cNvGrpSpPr/>
          <p:nvPr/>
        </p:nvGrpSpPr>
        <p:grpSpPr>
          <a:xfrm rot="21163619">
            <a:off x="4223693" y="4099681"/>
            <a:ext cx="993512" cy="887928"/>
            <a:chOff x="4435965" y="4516219"/>
            <a:chExt cx="993512" cy="887928"/>
          </a:xfrm>
        </p:grpSpPr>
        <p:sp>
          <p:nvSpPr>
            <p:cNvPr id="914" name="8-конечная звезда 913"/>
            <p:cNvSpPr/>
            <p:nvPr/>
          </p:nvSpPr>
          <p:spPr>
            <a:xfrm rot="1262594">
              <a:off x="5165705" y="4806709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915" name="8-конечная звезда 914"/>
            <p:cNvSpPr/>
            <p:nvPr/>
          </p:nvSpPr>
          <p:spPr>
            <a:xfrm rot="1262594">
              <a:off x="5280300" y="5037389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916" name="8-конечная звезда 915"/>
            <p:cNvSpPr/>
            <p:nvPr/>
          </p:nvSpPr>
          <p:spPr>
            <a:xfrm rot="1262594">
              <a:off x="4651332" y="522284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917" name="8-конечная звезда 916"/>
            <p:cNvSpPr/>
            <p:nvPr/>
          </p:nvSpPr>
          <p:spPr>
            <a:xfrm rot="1262594">
              <a:off x="4783129" y="4979042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918" name="8-конечная звезда 917"/>
            <p:cNvSpPr/>
            <p:nvPr/>
          </p:nvSpPr>
          <p:spPr>
            <a:xfrm rot="1262594">
              <a:off x="4986676" y="5077037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919" name="8-конечная звезда 918"/>
            <p:cNvSpPr/>
            <p:nvPr/>
          </p:nvSpPr>
          <p:spPr>
            <a:xfrm rot="1262594">
              <a:off x="4794208" y="4794216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920" name="8-конечная звезда 919"/>
            <p:cNvSpPr/>
            <p:nvPr/>
          </p:nvSpPr>
          <p:spPr>
            <a:xfrm rot="1262594">
              <a:off x="4849671" y="4633634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921" name="8-конечная звезда 920"/>
            <p:cNvSpPr/>
            <p:nvPr/>
          </p:nvSpPr>
          <p:spPr>
            <a:xfrm rot="1262594">
              <a:off x="5058250" y="4516219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922" name="8-конечная звезда 921"/>
            <p:cNvSpPr/>
            <p:nvPr/>
          </p:nvSpPr>
          <p:spPr>
            <a:xfrm rot="1262594">
              <a:off x="5117889" y="4661680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923" name="8-конечная звезда 922"/>
            <p:cNvSpPr/>
            <p:nvPr/>
          </p:nvSpPr>
          <p:spPr>
            <a:xfrm rot="1262594">
              <a:off x="4951211" y="4790628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924" name="8-конечная звезда 923"/>
            <p:cNvSpPr/>
            <p:nvPr/>
          </p:nvSpPr>
          <p:spPr>
            <a:xfrm rot="1262594">
              <a:off x="5083894" y="4879579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925" name="8-конечная звезда 924"/>
            <p:cNvSpPr/>
            <p:nvPr/>
          </p:nvSpPr>
          <p:spPr>
            <a:xfrm rot="1262594">
              <a:off x="5133713" y="5101992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926" name="8-конечная звезда 925"/>
            <p:cNvSpPr/>
            <p:nvPr/>
          </p:nvSpPr>
          <p:spPr>
            <a:xfrm rot="1262594">
              <a:off x="4435965" y="5221792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927" name="8-конечная звезда 926"/>
            <p:cNvSpPr/>
            <p:nvPr/>
          </p:nvSpPr>
          <p:spPr>
            <a:xfrm rot="1262594">
              <a:off x="5382677" y="5357347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928" name="8-конечная звезда 927"/>
            <p:cNvSpPr/>
            <p:nvPr/>
          </p:nvSpPr>
          <p:spPr>
            <a:xfrm rot="1262594">
              <a:off x="5198708" y="4541675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929" name="8-конечная звезда 928"/>
            <p:cNvSpPr/>
            <p:nvPr/>
          </p:nvSpPr>
          <p:spPr>
            <a:xfrm rot="1262594">
              <a:off x="5118800" y="4603493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930" name="8-конечная звезда 929"/>
            <p:cNvSpPr/>
            <p:nvPr/>
          </p:nvSpPr>
          <p:spPr>
            <a:xfrm rot="1262594">
              <a:off x="4793156" y="5221792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931" name="Прямая соединительная линия 930"/>
            <p:cNvCxnSpPr>
              <a:stCxn id="924" idx="4"/>
              <a:endCxn id="923" idx="0"/>
            </p:cNvCxnSpPr>
            <p:nvPr/>
          </p:nvCxnSpPr>
          <p:spPr>
            <a:xfrm rot="11236381">
              <a:off x="4999338" y="4832812"/>
              <a:ext cx="90428" cy="5858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32" name="Прямая соединительная линия 931"/>
            <p:cNvCxnSpPr>
              <a:stCxn id="926" idx="0"/>
              <a:endCxn id="916" idx="3"/>
            </p:cNvCxnSpPr>
            <p:nvPr/>
          </p:nvCxnSpPr>
          <p:spPr>
            <a:xfrm>
              <a:off x="4481204" y="5253594"/>
              <a:ext cx="172454" cy="721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33" name="Прямая соединительная линия 932"/>
            <p:cNvCxnSpPr>
              <a:stCxn id="916" idx="7"/>
              <a:endCxn id="930" idx="3"/>
            </p:cNvCxnSpPr>
            <p:nvPr/>
          </p:nvCxnSpPr>
          <p:spPr>
            <a:xfrm rot="16200000" flipH="1">
              <a:off x="4741182" y="5200703"/>
              <a:ext cx="15813" cy="9216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34" name="Прямая соединительная линия 933"/>
            <p:cNvCxnSpPr>
              <a:stCxn id="930" idx="6"/>
              <a:endCxn id="917" idx="1"/>
            </p:cNvCxnSpPr>
            <p:nvPr/>
          </p:nvCxnSpPr>
          <p:spPr>
            <a:xfrm rot="16636381" flipV="1">
              <a:off x="4727727" y="5112925"/>
              <a:ext cx="190597" cy="2822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35" name="Прямая соединительная линия 934"/>
            <p:cNvCxnSpPr>
              <a:stCxn id="917" idx="0"/>
              <a:endCxn id="918" idx="4"/>
            </p:cNvCxnSpPr>
            <p:nvPr/>
          </p:nvCxnSpPr>
          <p:spPr>
            <a:xfrm rot="436381">
              <a:off x="4830969" y="5025748"/>
              <a:ext cx="161867" cy="5858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36" name="Прямая соединительная линия 935"/>
            <p:cNvCxnSpPr>
              <a:stCxn id="925" idx="4"/>
              <a:endCxn id="918" idx="6"/>
            </p:cNvCxnSpPr>
            <p:nvPr/>
          </p:nvCxnSpPr>
          <p:spPr>
            <a:xfrm rot="11236381">
              <a:off x="5021263" y="5086102"/>
              <a:ext cx="116361" cy="2593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37" name="Прямая соединительная линия 936"/>
            <p:cNvCxnSpPr>
              <a:stCxn id="927" idx="4"/>
              <a:endCxn id="925" idx="0"/>
            </p:cNvCxnSpPr>
            <p:nvPr/>
          </p:nvCxnSpPr>
          <p:spPr>
            <a:xfrm rot="11236381">
              <a:off x="5171921" y="5152181"/>
              <a:ext cx="226311" cy="20667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38" name="Прямая соединительная линия 937"/>
            <p:cNvCxnSpPr>
              <a:stCxn id="923" idx="6"/>
              <a:endCxn id="922" idx="4"/>
            </p:cNvCxnSpPr>
            <p:nvPr/>
          </p:nvCxnSpPr>
          <p:spPr>
            <a:xfrm rot="5836381" flipH="1" flipV="1">
              <a:off x="4989190" y="4677527"/>
              <a:ext cx="129215" cy="11636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39" name="Прямая соединительная линия 938"/>
            <p:cNvCxnSpPr>
              <a:stCxn id="914" idx="5"/>
              <a:endCxn id="922" idx="1"/>
            </p:cNvCxnSpPr>
            <p:nvPr/>
          </p:nvCxnSpPr>
          <p:spPr>
            <a:xfrm rot="16636381" flipV="1">
              <a:off x="5124557" y="4740910"/>
              <a:ext cx="91689" cy="4103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40" name="Прямая соединительная линия 939"/>
            <p:cNvCxnSpPr>
              <a:stCxn id="924" idx="7"/>
              <a:endCxn id="914" idx="2"/>
            </p:cNvCxnSpPr>
            <p:nvPr/>
          </p:nvCxnSpPr>
          <p:spPr>
            <a:xfrm rot="5836381" flipH="1" flipV="1">
              <a:off x="5144770" y="4858898"/>
              <a:ext cx="32500" cy="4716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41" name="Прямая соединительная линия 940"/>
            <p:cNvCxnSpPr>
              <a:stCxn id="924" idx="0"/>
              <a:endCxn id="915" idx="4"/>
            </p:cNvCxnSpPr>
            <p:nvPr/>
          </p:nvCxnSpPr>
          <p:spPr>
            <a:xfrm rot="436381">
              <a:off x="5127702" y="4926113"/>
              <a:ext cx="163151" cy="12220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42" name="Прямая соединительная линия 941"/>
            <p:cNvCxnSpPr>
              <a:stCxn id="919" idx="5"/>
              <a:endCxn id="920" idx="2"/>
            </p:cNvCxnSpPr>
            <p:nvPr/>
          </p:nvCxnSpPr>
          <p:spPr>
            <a:xfrm rot="5836381" flipH="1" flipV="1">
              <a:off x="4780111" y="4720058"/>
              <a:ext cx="116999" cy="4226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43" name="Прямая соединительная линия 942"/>
            <p:cNvCxnSpPr>
              <a:stCxn id="919" idx="7"/>
              <a:endCxn id="923" idx="3"/>
            </p:cNvCxnSpPr>
            <p:nvPr/>
          </p:nvCxnSpPr>
          <p:spPr>
            <a:xfrm rot="16636381" flipH="1">
              <a:off x="4897427" y="4764866"/>
              <a:ext cx="4563" cy="10911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44" name="Прямая соединительная линия 943"/>
            <p:cNvCxnSpPr>
              <a:stCxn id="917" idx="7"/>
              <a:endCxn id="923" idx="3"/>
            </p:cNvCxnSpPr>
            <p:nvPr/>
          </p:nvCxnSpPr>
          <p:spPr>
            <a:xfrm rot="5836381" flipH="1" flipV="1">
              <a:off x="4804080" y="4863486"/>
              <a:ext cx="180179" cy="9670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45" name="Прямая соединительная линия 944"/>
            <p:cNvCxnSpPr>
              <a:stCxn id="918" idx="6"/>
              <a:endCxn id="924" idx="3"/>
            </p:cNvCxnSpPr>
            <p:nvPr/>
          </p:nvCxnSpPr>
          <p:spPr>
            <a:xfrm rot="5836381" flipH="1" flipV="1">
              <a:off x="4970817" y="4977229"/>
              <a:ext cx="167954" cy="4192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46" name="Прямая соединительная линия 945"/>
            <p:cNvCxnSpPr>
              <a:stCxn id="929" idx="2"/>
              <a:endCxn id="920" idx="0"/>
            </p:cNvCxnSpPr>
            <p:nvPr/>
          </p:nvCxnSpPr>
          <p:spPr>
            <a:xfrm rot="5836381">
              <a:off x="4992443" y="4545867"/>
              <a:ext cx="50785" cy="22732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47" name="Прямая соединительная линия 946"/>
            <p:cNvCxnSpPr>
              <a:stCxn id="920" idx="7"/>
              <a:endCxn id="921" idx="3"/>
            </p:cNvCxnSpPr>
            <p:nvPr/>
          </p:nvCxnSpPr>
          <p:spPr>
            <a:xfrm rot="5836381" flipH="1" flipV="1">
              <a:off x="4923522" y="4528997"/>
              <a:ext cx="114878" cy="14586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48" name="Прямая соединительная линия 947"/>
            <p:cNvCxnSpPr>
              <a:stCxn id="928" idx="4"/>
              <a:endCxn id="921" idx="0"/>
            </p:cNvCxnSpPr>
            <p:nvPr/>
          </p:nvCxnSpPr>
          <p:spPr>
            <a:xfrm rot="11236381" flipV="1">
              <a:off x="5110574" y="4550973"/>
              <a:ext cx="89572" cy="764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49" name="Прямая соединительная линия 948"/>
            <p:cNvCxnSpPr>
              <a:stCxn id="929" idx="7"/>
              <a:endCxn id="928" idx="2"/>
            </p:cNvCxnSpPr>
            <p:nvPr/>
          </p:nvCxnSpPr>
          <p:spPr>
            <a:xfrm rot="5836381" flipH="1" flipV="1">
              <a:off x="5170356" y="4579226"/>
              <a:ext cx="36579" cy="4585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963" name="TextBox 962"/>
          <p:cNvSpPr txBox="1"/>
          <p:nvPr/>
        </p:nvSpPr>
        <p:spPr>
          <a:xfrm rot="20427836">
            <a:off x="4312786" y="3767192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ДРАКОН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1031" name="TextBox 1030"/>
          <p:cNvSpPr txBox="1"/>
          <p:nvPr/>
        </p:nvSpPr>
        <p:spPr>
          <a:xfrm rot="1676119">
            <a:off x="4036762" y="4150987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ЛІРА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1032" name="TextBox 1031"/>
          <p:cNvSpPr txBox="1"/>
          <p:nvPr/>
        </p:nvSpPr>
        <p:spPr>
          <a:xfrm rot="20597836">
            <a:off x="3511146" y="4247261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ЛЕБІДЬ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1033" name="TextBox 1032"/>
          <p:cNvSpPr txBox="1"/>
          <p:nvPr/>
        </p:nvSpPr>
        <p:spPr>
          <a:xfrm>
            <a:off x="4464951" y="4673094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ГЕРКУЛЕС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1034" name="TextBox 1033"/>
          <p:cNvSpPr txBox="1"/>
          <p:nvPr/>
        </p:nvSpPr>
        <p:spPr>
          <a:xfrm rot="19798960">
            <a:off x="3853515" y="3247022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КАССІОПЕЯ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1035" name="TextBox 1034"/>
          <p:cNvSpPr txBox="1"/>
          <p:nvPr/>
        </p:nvSpPr>
        <p:spPr>
          <a:xfrm rot="878061">
            <a:off x="3725907" y="3795529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ЦЕФЕЙ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grpSp>
        <p:nvGrpSpPr>
          <p:cNvPr id="31" name="Группа 1035"/>
          <p:cNvGrpSpPr/>
          <p:nvPr/>
        </p:nvGrpSpPr>
        <p:grpSpPr>
          <a:xfrm rot="1746363">
            <a:off x="5125341" y="4240078"/>
            <a:ext cx="205893" cy="255656"/>
            <a:chOff x="5649885" y="4479091"/>
            <a:chExt cx="205893" cy="255656"/>
          </a:xfrm>
        </p:grpSpPr>
        <p:sp>
          <p:nvSpPr>
            <p:cNvPr id="1037" name="8-конечная звезда 1036"/>
            <p:cNvSpPr/>
            <p:nvPr/>
          </p:nvSpPr>
          <p:spPr>
            <a:xfrm rot="1262594">
              <a:off x="5790978" y="4634851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38" name="8-конечная звезда 1037"/>
            <p:cNvSpPr/>
            <p:nvPr/>
          </p:nvSpPr>
          <p:spPr>
            <a:xfrm rot="1262594">
              <a:off x="5739275" y="4680747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39" name="8-конечная звезда 1038"/>
            <p:cNvSpPr/>
            <p:nvPr/>
          </p:nvSpPr>
          <p:spPr>
            <a:xfrm rot="1262594">
              <a:off x="5791618" y="4509978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40" name="8-конечная звезда 1039"/>
            <p:cNvSpPr/>
            <p:nvPr/>
          </p:nvSpPr>
          <p:spPr>
            <a:xfrm rot="1262594">
              <a:off x="5691637" y="4479091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42" name="8-конечная звезда 1041"/>
            <p:cNvSpPr/>
            <p:nvPr/>
          </p:nvSpPr>
          <p:spPr>
            <a:xfrm rot="1262594">
              <a:off x="5649885" y="4665368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044" name="Прямая соединительная линия 1043"/>
            <p:cNvCxnSpPr>
              <a:stCxn id="1038" idx="3"/>
              <a:endCxn id="1042" idx="0"/>
            </p:cNvCxnSpPr>
            <p:nvPr/>
          </p:nvCxnSpPr>
          <p:spPr>
            <a:xfrm rot="9053637">
              <a:off x="5700633" y="4684088"/>
              <a:ext cx="31981" cy="4525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45" name="Прямая соединительная линия 1044"/>
            <p:cNvCxnSpPr>
              <a:stCxn id="1039" idx="5"/>
              <a:endCxn id="1040" idx="0"/>
            </p:cNvCxnSpPr>
            <p:nvPr/>
          </p:nvCxnSpPr>
          <p:spPr>
            <a:xfrm rot="19853637" flipH="1" flipV="1">
              <a:off x="5739023" y="4490630"/>
              <a:ext cx="63005" cy="3949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46" name="Прямая соединительная линия 1045"/>
            <p:cNvCxnSpPr>
              <a:stCxn id="1037" idx="6"/>
              <a:endCxn id="1039" idx="1"/>
            </p:cNvCxnSpPr>
            <p:nvPr/>
          </p:nvCxnSpPr>
          <p:spPr>
            <a:xfrm rot="19853637" flipV="1">
              <a:off x="5816340" y="4565090"/>
              <a:ext cx="31913" cy="6848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47" name="Прямая соединительная линия 1046"/>
            <p:cNvCxnSpPr>
              <a:stCxn id="1038" idx="0"/>
              <a:endCxn id="1037" idx="2"/>
            </p:cNvCxnSpPr>
            <p:nvPr/>
          </p:nvCxnSpPr>
          <p:spPr>
            <a:xfrm rot="3653637" flipH="1" flipV="1">
              <a:off x="5797822" y="4693758"/>
              <a:ext cx="7572" cy="2741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32" name="Группа 1047"/>
          <p:cNvGrpSpPr/>
          <p:nvPr/>
        </p:nvGrpSpPr>
        <p:grpSpPr>
          <a:xfrm>
            <a:off x="5075546" y="3879550"/>
            <a:ext cx="785174" cy="543266"/>
            <a:chOff x="5507009" y="4000504"/>
            <a:chExt cx="785174" cy="543266"/>
          </a:xfrm>
        </p:grpSpPr>
        <p:sp>
          <p:nvSpPr>
            <p:cNvPr id="1049" name="8-конечная звезда 1048"/>
            <p:cNvSpPr/>
            <p:nvPr/>
          </p:nvSpPr>
          <p:spPr>
            <a:xfrm rot="1262594">
              <a:off x="6081349" y="4500570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50" name="8-конечная звезда 1049"/>
            <p:cNvSpPr/>
            <p:nvPr/>
          </p:nvSpPr>
          <p:spPr>
            <a:xfrm rot="1262594">
              <a:off x="6227383" y="4130931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51" name="8-конечная звезда 1050"/>
            <p:cNvSpPr/>
            <p:nvPr/>
          </p:nvSpPr>
          <p:spPr>
            <a:xfrm rot="1262594">
              <a:off x="6155945" y="4273807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52" name="8-конечная звезда 1051"/>
            <p:cNvSpPr/>
            <p:nvPr/>
          </p:nvSpPr>
          <p:spPr>
            <a:xfrm rot="1262594">
              <a:off x="5727386" y="4272229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53" name="8-конечная звезда 1052"/>
            <p:cNvSpPr/>
            <p:nvPr/>
          </p:nvSpPr>
          <p:spPr>
            <a:xfrm rot="1262594">
              <a:off x="5651465" y="4151274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54" name="8-конечная звезда 1053"/>
            <p:cNvSpPr/>
            <p:nvPr/>
          </p:nvSpPr>
          <p:spPr>
            <a:xfrm rot="1262594">
              <a:off x="5798824" y="4057915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55" name="8-конечная звезда 1054"/>
            <p:cNvSpPr/>
            <p:nvPr/>
          </p:nvSpPr>
          <p:spPr>
            <a:xfrm rot="1262594">
              <a:off x="5868614" y="4202439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56" name="8-конечная звезда 1055"/>
            <p:cNvSpPr/>
            <p:nvPr/>
          </p:nvSpPr>
          <p:spPr>
            <a:xfrm rot="1262594">
              <a:off x="5941700" y="4294151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57" name="8-конечная звезда 1056"/>
            <p:cNvSpPr/>
            <p:nvPr/>
          </p:nvSpPr>
          <p:spPr>
            <a:xfrm rot="1262594">
              <a:off x="5507009" y="4143380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58" name="8-конечная звезда 1057"/>
            <p:cNvSpPr/>
            <p:nvPr/>
          </p:nvSpPr>
          <p:spPr>
            <a:xfrm rot="1262594">
              <a:off x="5507009" y="4056336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59" name="8-конечная звезда 1058"/>
            <p:cNvSpPr/>
            <p:nvPr/>
          </p:nvSpPr>
          <p:spPr>
            <a:xfrm rot="1262594">
              <a:off x="5649885" y="4000504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062" name="Прямая соединительная линия 1061"/>
            <p:cNvCxnSpPr>
              <a:stCxn id="1054" idx="5"/>
              <a:endCxn id="1059" idx="0"/>
            </p:cNvCxnSpPr>
            <p:nvPr/>
          </p:nvCxnSpPr>
          <p:spPr>
            <a:xfrm rot="16200000" flipV="1">
              <a:off x="5738063" y="3983442"/>
              <a:ext cx="30381" cy="12321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64" name="Прямая соединительная линия 1063"/>
            <p:cNvCxnSpPr>
              <a:stCxn id="1053" idx="6"/>
              <a:endCxn id="1054" idx="3"/>
            </p:cNvCxnSpPr>
            <p:nvPr/>
          </p:nvCxnSpPr>
          <p:spPr>
            <a:xfrm rot="5400000" flipH="1" flipV="1">
              <a:off x="5716057" y="4067982"/>
              <a:ext cx="57197" cy="11299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65" name="Прямая соединительная линия 1064"/>
            <p:cNvCxnSpPr>
              <a:stCxn id="1055" idx="5"/>
              <a:endCxn id="1054" idx="1"/>
            </p:cNvCxnSpPr>
            <p:nvPr/>
          </p:nvCxnSpPr>
          <p:spPr>
            <a:xfrm rot="16200000" flipV="1">
              <a:off x="5813131" y="4133245"/>
              <a:ext cx="95176" cy="4786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66" name="Прямая соединительная линия 1065"/>
            <p:cNvCxnSpPr>
              <a:stCxn id="1052" idx="4"/>
              <a:endCxn id="1053" idx="1"/>
            </p:cNvCxnSpPr>
            <p:nvPr/>
          </p:nvCxnSpPr>
          <p:spPr>
            <a:xfrm rot="10800000">
              <a:off x="5689429" y="4202948"/>
              <a:ext cx="39759" cy="8658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67" name="Прямая соединительная линия 1066"/>
            <p:cNvCxnSpPr>
              <a:stCxn id="1052" idx="0"/>
              <a:endCxn id="1056" idx="3"/>
            </p:cNvCxnSpPr>
            <p:nvPr/>
          </p:nvCxnSpPr>
          <p:spPr>
            <a:xfrm>
              <a:off x="5779585" y="4308924"/>
              <a:ext cx="164441" cy="2319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68" name="Прямая соединительная линия 1067"/>
            <p:cNvCxnSpPr>
              <a:stCxn id="1056" idx="4"/>
              <a:endCxn id="1051" idx="4"/>
            </p:cNvCxnSpPr>
            <p:nvPr/>
          </p:nvCxnSpPr>
          <p:spPr>
            <a:xfrm rot="10800000" flipH="1">
              <a:off x="5943500" y="4294574"/>
              <a:ext cx="214605" cy="1688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69" name="Прямая соединительная линия 1068"/>
            <p:cNvCxnSpPr>
              <a:stCxn id="1049" idx="5"/>
              <a:endCxn id="1056" idx="1"/>
            </p:cNvCxnSpPr>
            <p:nvPr/>
          </p:nvCxnSpPr>
          <p:spPr>
            <a:xfrm rot="16200000" flipV="1">
              <a:off x="5958619" y="4366870"/>
              <a:ext cx="156605" cy="11451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71" name="Прямая соединительная линия 1070"/>
            <p:cNvCxnSpPr>
              <a:stCxn id="1051" idx="6"/>
              <a:endCxn id="1050" idx="2"/>
            </p:cNvCxnSpPr>
            <p:nvPr/>
          </p:nvCxnSpPr>
          <p:spPr>
            <a:xfrm rot="5400000" flipH="1" flipV="1">
              <a:off x="6182865" y="4210684"/>
              <a:ext cx="82398" cy="4817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72" name="Прямая соединительная линия 1071"/>
            <p:cNvCxnSpPr>
              <a:stCxn id="1059" idx="3"/>
              <a:endCxn id="1057" idx="0"/>
            </p:cNvCxnSpPr>
            <p:nvPr/>
          </p:nvCxnSpPr>
          <p:spPr>
            <a:xfrm rot="5400000">
              <a:off x="5529327" y="4050317"/>
              <a:ext cx="141861" cy="10297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73" name="Прямая соединительная линия 1072"/>
            <p:cNvCxnSpPr>
              <a:stCxn id="1049" idx="0"/>
              <a:endCxn id="1051" idx="1"/>
            </p:cNvCxnSpPr>
            <p:nvPr/>
          </p:nvCxnSpPr>
          <p:spPr>
            <a:xfrm flipV="1">
              <a:off x="6123108" y="4335815"/>
              <a:ext cx="78393" cy="19411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74" name="Прямая соединительная линия 1073"/>
            <p:cNvCxnSpPr>
              <a:stCxn id="1057" idx="6"/>
              <a:endCxn id="1058" idx="2"/>
            </p:cNvCxnSpPr>
            <p:nvPr/>
          </p:nvCxnSpPr>
          <p:spPr>
            <a:xfrm rot="16200000" flipV="1">
              <a:off x="5505246" y="4113702"/>
              <a:ext cx="46726" cy="1551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75" name="Прямая соединительная линия 1074"/>
            <p:cNvCxnSpPr>
              <a:stCxn id="1059" idx="3"/>
              <a:endCxn id="1058" idx="7"/>
            </p:cNvCxnSpPr>
            <p:nvPr/>
          </p:nvCxnSpPr>
          <p:spPr>
            <a:xfrm rot="5400000">
              <a:off x="5580902" y="3998322"/>
              <a:ext cx="38290" cy="10339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76" name="Прямая соединительная линия 1075"/>
            <p:cNvCxnSpPr>
              <a:stCxn id="1056" idx="4"/>
              <a:endCxn id="1055" idx="1"/>
            </p:cNvCxnSpPr>
            <p:nvPr/>
          </p:nvCxnSpPr>
          <p:spPr>
            <a:xfrm rot="10800000">
              <a:off x="5906577" y="4254114"/>
              <a:ext cx="36924" cy="5734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33" name="Группа 1076"/>
          <p:cNvGrpSpPr/>
          <p:nvPr/>
        </p:nvGrpSpPr>
        <p:grpSpPr>
          <a:xfrm>
            <a:off x="5643570" y="3457239"/>
            <a:ext cx="263830" cy="471827"/>
            <a:chOff x="6221390" y="3221002"/>
            <a:chExt cx="263830" cy="471827"/>
          </a:xfrm>
        </p:grpSpPr>
        <p:cxnSp>
          <p:nvCxnSpPr>
            <p:cNvPr id="1078" name="Прямая соединительная линия 1077"/>
            <p:cNvCxnSpPr>
              <a:stCxn id="1085" idx="2"/>
              <a:endCxn id="1081" idx="1"/>
            </p:cNvCxnSpPr>
            <p:nvPr/>
          </p:nvCxnSpPr>
          <p:spPr>
            <a:xfrm rot="5400000" flipH="1" flipV="1">
              <a:off x="6100411" y="3468600"/>
              <a:ext cx="286172" cy="1652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079" name="8-конечная звезда 1078"/>
            <p:cNvSpPr/>
            <p:nvPr/>
          </p:nvSpPr>
          <p:spPr>
            <a:xfrm rot="1262594">
              <a:off x="6236996" y="3506754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80" name="8-конечная звезда 1079"/>
            <p:cNvSpPr/>
            <p:nvPr/>
          </p:nvSpPr>
          <p:spPr>
            <a:xfrm rot="1262594">
              <a:off x="6308434" y="3292440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81" name="8-конечная звезда 1080"/>
            <p:cNvSpPr/>
            <p:nvPr/>
          </p:nvSpPr>
          <p:spPr>
            <a:xfrm rot="1262594">
              <a:off x="6221390" y="3292438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82" name="8-конечная звезда 1081"/>
            <p:cNvSpPr/>
            <p:nvPr/>
          </p:nvSpPr>
          <p:spPr>
            <a:xfrm rot="1262594">
              <a:off x="6292828" y="3308046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83" name="8-конечная звезда 1082"/>
            <p:cNvSpPr/>
            <p:nvPr/>
          </p:nvSpPr>
          <p:spPr>
            <a:xfrm rot="1262594">
              <a:off x="6364265" y="3221002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84" name="8-конечная звезда 1083"/>
            <p:cNvSpPr/>
            <p:nvPr/>
          </p:nvSpPr>
          <p:spPr>
            <a:xfrm rot="1262594">
              <a:off x="6442020" y="3556268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85" name="8-конечная звезда 1084"/>
            <p:cNvSpPr/>
            <p:nvPr/>
          </p:nvSpPr>
          <p:spPr>
            <a:xfrm rot="1262594">
              <a:off x="6221390" y="3578191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86" name="8-конечная звезда 1085"/>
            <p:cNvSpPr/>
            <p:nvPr/>
          </p:nvSpPr>
          <p:spPr>
            <a:xfrm rot="1262594">
              <a:off x="6221390" y="3649629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087" name="Прямая соединительная линия 1086"/>
            <p:cNvCxnSpPr>
              <a:stCxn id="1085" idx="6"/>
              <a:endCxn id="1082" idx="3"/>
            </p:cNvCxnSpPr>
            <p:nvPr/>
          </p:nvCxnSpPr>
          <p:spPr>
            <a:xfrm rot="5400000" flipH="1" flipV="1">
              <a:off x="6152110" y="3437054"/>
              <a:ext cx="241215" cy="4394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88" name="Прямая соединительная линия 1087"/>
            <p:cNvCxnSpPr>
              <a:stCxn id="1085" idx="0"/>
              <a:endCxn id="1080" idx="7"/>
            </p:cNvCxnSpPr>
            <p:nvPr/>
          </p:nvCxnSpPr>
          <p:spPr>
            <a:xfrm flipV="1">
              <a:off x="6263149" y="3305269"/>
              <a:ext cx="86625" cy="30227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89" name="Прямая соединительная линия 1088"/>
            <p:cNvCxnSpPr>
              <a:stCxn id="1086" idx="7"/>
              <a:endCxn id="1083" idx="2"/>
            </p:cNvCxnSpPr>
            <p:nvPr/>
          </p:nvCxnSpPr>
          <p:spPr>
            <a:xfrm rot="5400000" flipH="1" flipV="1">
              <a:off x="6120571" y="3404921"/>
              <a:ext cx="399697" cy="11537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90" name="Прямая соединительная линия 1089"/>
            <p:cNvCxnSpPr>
              <a:stCxn id="1086" idx="0"/>
              <a:endCxn id="1084" idx="3"/>
            </p:cNvCxnSpPr>
            <p:nvPr/>
          </p:nvCxnSpPr>
          <p:spPr>
            <a:xfrm flipV="1">
              <a:off x="6263149" y="3586639"/>
              <a:ext cx="180731" cy="9234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91" name="Прямая соединительная линия 1090"/>
            <p:cNvCxnSpPr>
              <a:stCxn id="1086" idx="1"/>
              <a:endCxn id="1085" idx="1"/>
            </p:cNvCxnSpPr>
            <p:nvPr/>
          </p:nvCxnSpPr>
          <p:spPr>
            <a:xfrm rot="5400000" flipH="1">
              <a:off x="6216042" y="3655250"/>
              <a:ext cx="71438" cy="158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34" name="Группа 1091"/>
          <p:cNvGrpSpPr/>
          <p:nvPr/>
        </p:nvGrpSpPr>
        <p:grpSpPr>
          <a:xfrm>
            <a:off x="6786578" y="3357562"/>
            <a:ext cx="257514" cy="478144"/>
            <a:chOff x="7435836" y="3006688"/>
            <a:chExt cx="257514" cy="478144"/>
          </a:xfrm>
        </p:grpSpPr>
        <p:cxnSp>
          <p:nvCxnSpPr>
            <p:cNvPr id="1093" name="Прямая соединительная линия 1092"/>
            <p:cNvCxnSpPr>
              <a:stCxn id="1095" idx="7"/>
              <a:endCxn id="1094" idx="3"/>
            </p:cNvCxnSpPr>
            <p:nvPr/>
          </p:nvCxnSpPr>
          <p:spPr>
            <a:xfrm rot="5400000" flipH="1" flipV="1">
              <a:off x="7511096" y="3103624"/>
              <a:ext cx="49512" cy="9352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094" name="8-конечная звезда 1093"/>
            <p:cNvSpPr/>
            <p:nvPr/>
          </p:nvSpPr>
          <p:spPr>
            <a:xfrm rot="1262594">
              <a:off x="7580290" y="3087669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95" name="8-конечная звезда 1094"/>
            <p:cNvSpPr/>
            <p:nvPr/>
          </p:nvSpPr>
          <p:spPr>
            <a:xfrm rot="1262594">
              <a:off x="7437414" y="3159107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96" name="8-конечная звезда 1095"/>
            <p:cNvSpPr/>
            <p:nvPr/>
          </p:nvSpPr>
          <p:spPr>
            <a:xfrm rot="1262594">
              <a:off x="7437415" y="3294018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97" name="8-конечная звезда 1096"/>
            <p:cNvSpPr/>
            <p:nvPr/>
          </p:nvSpPr>
          <p:spPr>
            <a:xfrm rot="1262594">
              <a:off x="7588255" y="3300335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98" name="8-конечная звезда 1097"/>
            <p:cNvSpPr/>
            <p:nvPr/>
          </p:nvSpPr>
          <p:spPr>
            <a:xfrm rot="1262594">
              <a:off x="7650150" y="3006688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99" name="8-конечная звезда 1098"/>
            <p:cNvSpPr/>
            <p:nvPr/>
          </p:nvSpPr>
          <p:spPr>
            <a:xfrm rot="1262594">
              <a:off x="7585028" y="3441632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00" name="8-конечная звезда 1099"/>
            <p:cNvSpPr/>
            <p:nvPr/>
          </p:nvSpPr>
          <p:spPr>
            <a:xfrm rot="1262594">
              <a:off x="7435836" y="3363878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101" name="Прямая соединительная линия 1100"/>
            <p:cNvCxnSpPr>
              <a:stCxn id="1096" idx="5"/>
              <a:endCxn id="1095" idx="2"/>
            </p:cNvCxnSpPr>
            <p:nvPr/>
          </p:nvCxnSpPr>
          <p:spPr>
            <a:xfrm rot="5400000" flipH="1" flipV="1">
              <a:off x="7411566" y="3253192"/>
              <a:ext cx="85038" cy="126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02" name="Прямая соединительная линия 1101"/>
            <p:cNvCxnSpPr>
              <a:stCxn id="1100" idx="2"/>
              <a:endCxn id="1096" idx="2"/>
            </p:cNvCxnSpPr>
            <p:nvPr/>
          </p:nvCxnSpPr>
          <p:spPr>
            <a:xfrm rot="5400000" flipH="1" flipV="1">
              <a:off x="7422490" y="3373407"/>
              <a:ext cx="59420" cy="504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03" name="Прямая соединительная линия 1102"/>
            <p:cNvCxnSpPr>
              <a:stCxn id="1097" idx="3"/>
              <a:endCxn id="1096" idx="0"/>
            </p:cNvCxnSpPr>
            <p:nvPr/>
          </p:nvCxnSpPr>
          <p:spPr>
            <a:xfrm rot="5400000" flipH="1">
              <a:off x="7536305" y="3284023"/>
              <a:ext cx="7585" cy="10096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04" name="Прямая соединительная линия 1103"/>
            <p:cNvCxnSpPr>
              <a:stCxn id="1098" idx="2"/>
              <a:endCxn id="1094" idx="6"/>
            </p:cNvCxnSpPr>
            <p:nvPr/>
          </p:nvCxnSpPr>
          <p:spPr>
            <a:xfrm rot="5400000">
              <a:off x="7619979" y="3045454"/>
              <a:ext cx="41023" cy="4700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05" name="Прямая соединительная линия 1104"/>
            <p:cNvCxnSpPr>
              <a:stCxn id="1097" idx="5"/>
              <a:endCxn id="1094" idx="2"/>
            </p:cNvCxnSpPr>
            <p:nvPr/>
          </p:nvCxnSpPr>
          <p:spPr>
            <a:xfrm rot="16200000" flipV="1">
              <a:off x="7519548" y="3217916"/>
              <a:ext cx="162793" cy="669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06" name="Прямая соединительная линия 1105"/>
            <p:cNvCxnSpPr>
              <a:stCxn id="1099" idx="6"/>
              <a:endCxn id="1097" idx="2"/>
            </p:cNvCxnSpPr>
            <p:nvPr/>
          </p:nvCxnSpPr>
          <p:spPr>
            <a:xfrm rot="16200000" flipV="1">
              <a:off x="7564703" y="3393392"/>
              <a:ext cx="90539" cy="882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35" name="Группа 1106"/>
          <p:cNvGrpSpPr/>
          <p:nvPr/>
        </p:nvGrpSpPr>
        <p:grpSpPr>
          <a:xfrm>
            <a:off x="6596902" y="2563327"/>
            <a:ext cx="397148" cy="776439"/>
            <a:chOff x="7150610" y="2045465"/>
            <a:chExt cx="397148" cy="776439"/>
          </a:xfrm>
        </p:grpSpPr>
        <p:cxnSp>
          <p:nvCxnSpPr>
            <p:cNvPr id="1108" name="Прямая соединительная линия 1107"/>
            <p:cNvCxnSpPr>
              <a:stCxn id="1115" idx="6"/>
              <a:endCxn id="1111" idx="3"/>
            </p:cNvCxnSpPr>
            <p:nvPr/>
          </p:nvCxnSpPr>
          <p:spPr>
            <a:xfrm rot="5400000" flipH="1" flipV="1">
              <a:off x="7358363" y="2364100"/>
              <a:ext cx="182975" cy="10624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09" name="Прямая соединительная линия 1108"/>
            <p:cNvCxnSpPr>
              <a:stCxn id="1116" idx="6"/>
              <a:endCxn id="1113" idx="2"/>
            </p:cNvCxnSpPr>
            <p:nvPr/>
          </p:nvCxnSpPr>
          <p:spPr>
            <a:xfrm rot="5400000" flipH="1" flipV="1">
              <a:off x="7401264" y="2726571"/>
              <a:ext cx="99198" cy="99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110" name="8-конечная звезда 1109"/>
            <p:cNvSpPr/>
            <p:nvPr/>
          </p:nvSpPr>
          <p:spPr>
            <a:xfrm rot="1262594">
              <a:off x="7223100" y="243676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11" name="8-конечная звезда 1110"/>
            <p:cNvSpPr/>
            <p:nvPr/>
          </p:nvSpPr>
          <p:spPr>
            <a:xfrm rot="1262594">
              <a:off x="7500958" y="2292834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12" name="8-конечная звезда 1111"/>
            <p:cNvSpPr/>
            <p:nvPr/>
          </p:nvSpPr>
          <p:spPr>
            <a:xfrm rot="1262594">
              <a:off x="7150610" y="2632228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13" name="8-конечная звезда 1112"/>
            <p:cNvSpPr/>
            <p:nvPr/>
          </p:nvSpPr>
          <p:spPr>
            <a:xfrm rot="1262594">
              <a:off x="7436361" y="2632228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15" name="8-конечная звезда 1114"/>
            <p:cNvSpPr/>
            <p:nvPr/>
          </p:nvSpPr>
          <p:spPr>
            <a:xfrm rot="1262594">
              <a:off x="7364925" y="2507149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16" name="8-конечная звезда 1115"/>
            <p:cNvSpPr/>
            <p:nvPr/>
          </p:nvSpPr>
          <p:spPr>
            <a:xfrm rot="1262594">
              <a:off x="7418566" y="2775104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17" name="8-конечная звезда 1116"/>
            <p:cNvSpPr/>
            <p:nvPr/>
          </p:nvSpPr>
          <p:spPr>
            <a:xfrm rot="1262594">
              <a:off x="7150610" y="2489352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118" name="Прямая соединительная линия 1117"/>
            <p:cNvCxnSpPr>
              <a:stCxn id="1110" idx="0"/>
              <a:endCxn id="1115" idx="4"/>
            </p:cNvCxnSpPr>
            <p:nvPr/>
          </p:nvCxnSpPr>
          <p:spPr>
            <a:xfrm>
              <a:off x="7275299" y="2473458"/>
              <a:ext cx="91187" cy="4868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19" name="Прямая соединительная линия 1118"/>
            <p:cNvCxnSpPr>
              <a:stCxn id="1113" idx="5"/>
              <a:endCxn id="1115" idx="0"/>
            </p:cNvCxnSpPr>
            <p:nvPr/>
          </p:nvCxnSpPr>
          <p:spPr>
            <a:xfrm rot="16200000" flipV="1">
              <a:off x="7382566" y="2566550"/>
              <a:ext cx="95293" cy="4009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20" name="Прямая соединительная линия 1119"/>
            <p:cNvCxnSpPr>
              <a:stCxn id="1112" idx="5"/>
              <a:endCxn id="1117" idx="2"/>
            </p:cNvCxnSpPr>
            <p:nvPr/>
          </p:nvCxnSpPr>
          <p:spPr>
            <a:xfrm rot="5400000" flipH="1" flipV="1">
              <a:off x="7115232" y="2583869"/>
              <a:ext cx="99653" cy="109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21" name="Прямая соединительная линия 1120"/>
            <p:cNvCxnSpPr>
              <a:stCxn id="1110" idx="6"/>
              <a:endCxn id="1452" idx="1"/>
            </p:cNvCxnSpPr>
            <p:nvPr/>
          </p:nvCxnSpPr>
          <p:spPr>
            <a:xfrm rot="5400000" flipH="1" flipV="1">
              <a:off x="7079437" y="2225824"/>
              <a:ext cx="393099" cy="3238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22" name="Прямая соединительная линия 1121"/>
            <p:cNvCxnSpPr>
              <a:stCxn id="1117" idx="5"/>
              <a:endCxn id="1110" idx="3"/>
            </p:cNvCxnSpPr>
            <p:nvPr/>
          </p:nvCxnSpPr>
          <p:spPr>
            <a:xfrm rot="5400000" flipH="1" flipV="1">
              <a:off x="7186646" y="2452589"/>
              <a:ext cx="16642" cy="6091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23" name="Прямая соединительная линия 1122"/>
            <p:cNvCxnSpPr>
              <a:stCxn id="1116" idx="4"/>
              <a:endCxn id="1112" idx="0"/>
            </p:cNvCxnSpPr>
            <p:nvPr/>
          </p:nvCxnSpPr>
          <p:spPr>
            <a:xfrm rot="10800000">
              <a:off x="7195849" y="2664030"/>
              <a:ext cx="224278" cy="12607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142" name="TextBox 1141"/>
          <p:cNvSpPr txBox="1"/>
          <p:nvPr/>
        </p:nvSpPr>
        <p:spPr>
          <a:xfrm rot="16603593">
            <a:off x="6374398" y="3552569"/>
            <a:ext cx="70215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ВОРОН</a:t>
            </a:r>
            <a:endParaRPr lang="uk-UA" sz="8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1143" name="TextBox 1142"/>
          <p:cNvSpPr txBox="1"/>
          <p:nvPr/>
        </p:nvSpPr>
        <p:spPr>
          <a:xfrm rot="1344264">
            <a:off x="6361487" y="3207591"/>
            <a:ext cx="70215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ЧАША</a:t>
            </a:r>
            <a:endParaRPr lang="uk-UA" sz="8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1144" name="TextBox 1143"/>
          <p:cNvSpPr txBox="1"/>
          <p:nvPr/>
        </p:nvSpPr>
        <p:spPr>
          <a:xfrm rot="18282438">
            <a:off x="5516759" y="4198782"/>
            <a:ext cx="70215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ВОЛОПАС</a:t>
            </a:r>
            <a:endParaRPr lang="uk-UA" sz="8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1145" name="TextBox 1144"/>
          <p:cNvSpPr txBox="1"/>
          <p:nvPr/>
        </p:nvSpPr>
        <p:spPr>
          <a:xfrm rot="19413718">
            <a:off x="4784916" y="4110512"/>
            <a:ext cx="70215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ПН </a:t>
            </a:r>
          </a:p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КОРОНА</a:t>
            </a:r>
            <a:endParaRPr lang="uk-UA" sz="8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1146" name="TextBox 1145"/>
          <p:cNvSpPr txBox="1"/>
          <p:nvPr/>
        </p:nvSpPr>
        <p:spPr>
          <a:xfrm rot="19546177">
            <a:off x="5211106" y="4610626"/>
            <a:ext cx="70215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ЗМІЯ</a:t>
            </a:r>
            <a:endParaRPr lang="uk-UA" sz="8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1147" name="TextBox 1146"/>
          <p:cNvSpPr txBox="1"/>
          <p:nvPr/>
        </p:nvSpPr>
        <p:spPr>
          <a:xfrm>
            <a:off x="4358604" y="5319481"/>
            <a:ext cx="70215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ЗМІЯ</a:t>
            </a:r>
            <a:endParaRPr lang="uk-UA" sz="8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grpSp>
        <p:nvGrpSpPr>
          <p:cNvPr id="36" name="Группа 1147"/>
          <p:cNvGrpSpPr/>
          <p:nvPr/>
        </p:nvGrpSpPr>
        <p:grpSpPr>
          <a:xfrm>
            <a:off x="4143372" y="5239587"/>
            <a:ext cx="178722" cy="332553"/>
            <a:chOff x="4446920" y="5936171"/>
            <a:chExt cx="178722" cy="332553"/>
          </a:xfrm>
        </p:grpSpPr>
        <p:sp>
          <p:nvSpPr>
            <p:cNvPr id="1149" name="8-конечная звезда 1148"/>
            <p:cNvSpPr/>
            <p:nvPr/>
          </p:nvSpPr>
          <p:spPr>
            <a:xfrm rot="1262594">
              <a:off x="4507404" y="6221924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50" name="8-конечная звезда 1149"/>
            <p:cNvSpPr/>
            <p:nvPr/>
          </p:nvSpPr>
          <p:spPr>
            <a:xfrm rot="1262594">
              <a:off x="4578842" y="6079048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51" name="8-конечная звезда 1150"/>
            <p:cNvSpPr/>
            <p:nvPr/>
          </p:nvSpPr>
          <p:spPr>
            <a:xfrm rot="1262594">
              <a:off x="4446920" y="6079048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52" name="8-конечная звезда 1151"/>
            <p:cNvSpPr/>
            <p:nvPr/>
          </p:nvSpPr>
          <p:spPr>
            <a:xfrm rot="1262594">
              <a:off x="4507404" y="5936171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153" name="Прямая соединительная линия 1152"/>
            <p:cNvCxnSpPr>
              <a:stCxn id="1149" idx="7"/>
              <a:endCxn id="1150" idx="1"/>
            </p:cNvCxnSpPr>
            <p:nvPr/>
          </p:nvCxnSpPr>
          <p:spPr>
            <a:xfrm rot="5400000" flipH="1" flipV="1">
              <a:off x="4525970" y="6150051"/>
              <a:ext cx="111991" cy="5955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54" name="Прямая соединительная линия 1153"/>
            <p:cNvCxnSpPr>
              <a:stCxn id="1151" idx="6"/>
              <a:endCxn id="1152" idx="2"/>
            </p:cNvCxnSpPr>
            <p:nvPr/>
          </p:nvCxnSpPr>
          <p:spPr>
            <a:xfrm rot="5400000" flipH="1" flipV="1">
              <a:off x="4450963" y="6009170"/>
              <a:ext cx="99199" cy="4368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55" name="Прямая соединительная линия 1154"/>
            <p:cNvCxnSpPr>
              <a:stCxn id="1150" idx="5"/>
              <a:endCxn id="1152" idx="0"/>
            </p:cNvCxnSpPr>
            <p:nvPr/>
          </p:nvCxnSpPr>
          <p:spPr>
            <a:xfrm rot="16200000" flipV="1">
              <a:off x="4516147" y="6004470"/>
              <a:ext cx="113091" cy="4009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56" name="Прямая соединительная линия 1155"/>
            <p:cNvCxnSpPr>
              <a:stCxn id="1151" idx="1"/>
              <a:endCxn id="1149" idx="5"/>
            </p:cNvCxnSpPr>
            <p:nvPr/>
          </p:nvCxnSpPr>
          <p:spPr>
            <a:xfrm rot="16200000" flipH="1">
              <a:off x="4450508" y="6153145"/>
              <a:ext cx="100108" cy="4148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37" name="Группа 1156"/>
          <p:cNvGrpSpPr/>
          <p:nvPr/>
        </p:nvGrpSpPr>
        <p:grpSpPr>
          <a:xfrm>
            <a:off x="3508323" y="4643446"/>
            <a:ext cx="699645" cy="615672"/>
            <a:chOff x="3730532" y="5367300"/>
            <a:chExt cx="699645" cy="615672"/>
          </a:xfrm>
        </p:grpSpPr>
        <p:sp>
          <p:nvSpPr>
            <p:cNvPr id="1158" name="8-конечная звезда 1157"/>
            <p:cNvSpPr/>
            <p:nvPr/>
          </p:nvSpPr>
          <p:spPr>
            <a:xfrm rot="1262594">
              <a:off x="4383377" y="5445580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59" name="8-конечная звезда 1158"/>
            <p:cNvSpPr/>
            <p:nvPr/>
          </p:nvSpPr>
          <p:spPr>
            <a:xfrm rot="1262594">
              <a:off x="4159161" y="5732385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60" name="8-конечная звезда 1159"/>
            <p:cNvSpPr/>
            <p:nvPr/>
          </p:nvSpPr>
          <p:spPr>
            <a:xfrm rot="1262594">
              <a:off x="4303686" y="5519719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61" name="8-конечная звезда 1160"/>
            <p:cNvSpPr/>
            <p:nvPr/>
          </p:nvSpPr>
          <p:spPr>
            <a:xfrm rot="1262594">
              <a:off x="3944848" y="5660947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62" name="8-конечная звезда 1161"/>
            <p:cNvSpPr/>
            <p:nvPr/>
          </p:nvSpPr>
          <p:spPr>
            <a:xfrm rot="1262594">
              <a:off x="3730532" y="5660945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63" name="8-конечная звезда 1162"/>
            <p:cNvSpPr/>
            <p:nvPr/>
          </p:nvSpPr>
          <p:spPr>
            <a:xfrm rot="1262594">
              <a:off x="3867094" y="5367300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64" name="8-конечная звезда 1163"/>
            <p:cNvSpPr/>
            <p:nvPr/>
          </p:nvSpPr>
          <p:spPr>
            <a:xfrm rot="1262594">
              <a:off x="4006811" y="5507018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65" name="8-конечная звезда 1164"/>
            <p:cNvSpPr/>
            <p:nvPr/>
          </p:nvSpPr>
          <p:spPr>
            <a:xfrm rot="1262594">
              <a:off x="3800919" y="5375622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66" name="8-конечная звезда 1165"/>
            <p:cNvSpPr/>
            <p:nvPr/>
          </p:nvSpPr>
          <p:spPr>
            <a:xfrm rot="1262594">
              <a:off x="4221652" y="5936172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167" name="Прямая соединительная линия 1166"/>
            <p:cNvCxnSpPr>
              <a:stCxn id="1160" idx="7"/>
              <a:endCxn id="1158" idx="7"/>
            </p:cNvCxnSpPr>
            <p:nvPr/>
          </p:nvCxnSpPr>
          <p:spPr>
            <a:xfrm rot="5400000" flipH="1" flipV="1">
              <a:off x="4353622" y="5461218"/>
              <a:ext cx="76277" cy="7280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68" name="Прямая соединительная линия 1167"/>
            <p:cNvCxnSpPr>
              <a:stCxn id="1164" idx="5"/>
              <a:endCxn id="1163" idx="0"/>
            </p:cNvCxnSpPr>
            <p:nvPr/>
          </p:nvCxnSpPr>
          <p:spPr>
            <a:xfrm rot="16200000" flipV="1">
              <a:off x="3925915" y="5415152"/>
              <a:ext cx="97544" cy="8990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69" name="Прямая соединительная линия 1168"/>
            <p:cNvCxnSpPr>
              <a:stCxn id="1159" idx="6"/>
              <a:endCxn id="1160" idx="3"/>
            </p:cNvCxnSpPr>
            <p:nvPr/>
          </p:nvCxnSpPr>
          <p:spPr>
            <a:xfrm rot="5400000" flipH="1" flipV="1">
              <a:off x="4162682" y="5590856"/>
              <a:ext cx="176504" cy="11015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70" name="Прямая соединительная линия 1169"/>
            <p:cNvCxnSpPr>
              <a:stCxn id="1159" idx="5"/>
              <a:endCxn id="1164" idx="1"/>
            </p:cNvCxnSpPr>
            <p:nvPr/>
          </p:nvCxnSpPr>
          <p:spPr>
            <a:xfrm rot="16200000" flipV="1">
              <a:off x="4013014" y="5572527"/>
              <a:ext cx="186353" cy="13801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71" name="Прямая соединительная линия 1170"/>
            <p:cNvCxnSpPr>
              <a:stCxn id="1162" idx="7"/>
              <a:endCxn id="1161" idx="4"/>
            </p:cNvCxnSpPr>
            <p:nvPr/>
          </p:nvCxnSpPr>
          <p:spPr>
            <a:xfrm rot="16200000" flipH="1">
              <a:off x="3863792" y="5595396"/>
              <a:ext cx="1270" cy="16444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72" name="Прямая соединительная линия 1171"/>
            <p:cNvCxnSpPr>
              <a:stCxn id="1161" idx="7"/>
              <a:endCxn id="1159" idx="3"/>
            </p:cNvCxnSpPr>
            <p:nvPr/>
          </p:nvCxnSpPr>
          <p:spPr>
            <a:xfrm rot="16200000" flipH="1">
              <a:off x="4032322" y="5641184"/>
              <a:ext cx="93364" cy="16496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73" name="Прямая соединительная линия 1172"/>
            <p:cNvCxnSpPr>
              <a:stCxn id="1166" idx="5"/>
              <a:endCxn id="1159" idx="1"/>
            </p:cNvCxnSpPr>
            <p:nvPr/>
          </p:nvCxnSpPr>
          <p:spPr>
            <a:xfrm rot="16200000" flipV="1">
              <a:off x="4139274" y="5841910"/>
              <a:ext cx="154129" cy="3842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74" name="Прямая соединительная линия 1173"/>
            <p:cNvCxnSpPr>
              <a:stCxn id="1165" idx="1"/>
              <a:endCxn id="1163" idx="0"/>
            </p:cNvCxnSpPr>
            <p:nvPr/>
          </p:nvCxnSpPr>
          <p:spPr>
            <a:xfrm rot="5400000" flipH="1" flipV="1">
              <a:off x="3877240" y="5367913"/>
              <a:ext cx="9072" cy="9591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38" name="Группа 1174"/>
          <p:cNvGrpSpPr/>
          <p:nvPr/>
        </p:nvGrpSpPr>
        <p:grpSpPr>
          <a:xfrm rot="556316">
            <a:off x="2987677" y="2685344"/>
            <a:ext cx="850325" cy="1621014"/>
            <a:chOff x="2494991" y="3188512"/>
            <a:chExt cx="850325" cy="1621014"/>
          </a:xfrm>
        </p:grpSpPr>
        <p:sp>
          <p:nvSpPr>
            <p:cNvPr id="1176" name="8-конечная звезда 1175"/>
            <p:cNvSpPr/>
            <p:nvPr/>
          </p:nvSpPr>
          <p:spPr>
            <a:xfrm rot="1262594">
              <a:off x="2997889" y="428406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77" name="8-конечная звезда 1176"/>
            <p:cNvSpPr/>
            <p:nvPr/>
          </p:nvSpPr>
          <p:spPr>
            <a:xfrm rot="1262594">
              <a:off x="2907837" y="4157669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78" name="8-конечная звезда 1177"/>
            <p:cNvSpPr/>
            <p:nvPr/>
          </p:nvSpPr>
          <p:spPr>
            <a:xfrm rot="1262594">
              <a:off x="2634556" y="4257229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79" name="8-конечная звезда 1178"/>
            <p:cNvSpPr/>
            <p:nvPr/>
          </p:nvSpPr>
          <p:spPr>
            <a:xfrm rot="1262594">
              <a:off x="2858909" y="4744726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80" name="8-конечная звезда 1179"/>
            <p:cNvSpPr/>
            <p:nvPr/>
          </p:nvSpPr>
          <p:spPr>
            <a:xfrm rot="1262594">
              <a:off x="2494991" y="3845711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81" name="8-конечная звезда 1180"/>
            <p:cNvSpPr/>
            <p:nvPr/>
          </p:nvSpPr>
          <p:spPr>
            <a:xfrm rot="1262594">
              <a:off x="2788519" y="3870175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82" name="8-конечная звезда 1181"/>
            <p:cNvSpPr/>
            <p:nvPr/>
          </p:nvSpPr>
          <p:spPr>
            <a:xfrm rot="1262594">
              <a:off x="2651069" y="4437026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83" name="8-конечная звезда 1182"/>
            <p:cNvSpPr/>
            <p:nvPr/>
          </p:nvSpPr>
          <p:spPr>
            <a:xfrm rot="1262594">
              <a:off x="2705575" y="4725541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84" name="8-конечная звезда 1183"/>
            <p:cNvSpPr/>
            <p:nvPr/>
          </p:nvSpPr>
          <p:spPr>
            <a:xfrm rot="1262594">
              <a:off x="2835305" y="3731537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86" name="8-конечная звезда 1185"/>
            <p:cNvSpPr/>
            <p:nvPr/>
          </p:nvSpPr>
          <p:spPr>
            <a:xfrm rot="1262594">
              <a:off x="3177825" y="3386081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87" name="8-конечная звезда 1186"/>
            <p:cNvSpPr/>
            <p:nvPr/>
          </p:nvSpPr>
          <p:spPr>
            <a:xfrm rot="1262594">
              <a:off x="2950797" y="4438987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88" name="8-конечная звезда 1187"/>
            <p:cNvSpPr/>
            <p:nvPr/>
          </p:nvSpPr>
          <p:spPr>
            <a:xfrm rot="1262594">
              <a:off x="2856880" y="4307084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89" name="8-конечная звезда 1188"/>
            <p:cNvSpPr/>
            <p:nvPr/>
          </p:nvSpPr>
          <p:spPr>
            <a:xfrm rot="1262594">
              <a:off x="3083493" y="3460101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90" name="8-конечная звезда 1189"/>
            <p:cNvSpPr/>
            <p:nvPr/>
          </p:nvSpPr>
          <p:spPr>
            <a:xfrm rot="1262594">
              <a:off x="3147923" y="4328438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91" name="8-конечная звезда 1190"/>
            <p:cNvSpPr/>
            <p:nvPr/>
          </p:nvSpPr>
          <p:spPr>
            <a:xfrm rot="1262594">
              <a:off x="3131601" y="4625819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92" name="8-конечная звезда 1191"/>
            <p:cNvSpPr/>
            <p:nvPr/>
          </p:nvSpPr>
          <p:spPr>
            <a:xfrm rot="1262594">
              <a:off x="3108579" y="4484810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93" name="8-конечная звезда 1192"/>
            <p:cNvSpPr/>
            <p:nvPr/>
          </p:nvSpPr>
          <p:spPr>
            <a:xfrm rot="1262594">
              <a:off x="2983274" y="4650033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94" name="8-конечная звезда 1193"/>
            <p:cNvSpPr/>
            <p:nvPr/>
          </p:nvSpPr>
          <p:spPr>
            <a:xfrm rot="1262594">
              <a:off x="3109446" y="3695960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95" name="8-конечная звезда 1194"/>
            <p:cNvSpPr/>
            <p:nvPr/>
          </p:nvSpPr>
          <p:spPr>
            <a:xfrm rot="1262594">
              <a:off x="3298516" y="3874730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96" name="8-конечная звезда 1195"/>
            <p:cNvSpPr/>
            <p:nvPr/>
          </p:nvSpPr>
          <p:spPr>
            <a:xfrm rot="1262594">
              <a:off x="3216501" y="3815736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97" name="8-конечная звезда 1196"/>
            <p:cNvSpPr/>
            <p:nvPr/>
          </p:nvSpPr>
          <p:spPr>
            <a:xfrm rot="1262594">
              <a:off x="3234842" y="3530720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99" name="8-конечная звезда 1198"/>
            <p:cNvSpPr/>
            <p:nvPr/>
          </p:nvSpPr>
          <p:spPr>
            <a:xfrm rot="1262594">
              <a:off x="3114104" y="3188512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00" name="8-конечная звезда 1199"/>
            <p:cNvSpPr/>
            <p:nvPr/>
          </p:nvSpPr>
          <p:spPr>
            <a:xfrm rot="1262594">
              <a:off x="3126185" y="3308529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01" name="8-конечная звезда 1200"/>
            <p:cNvSpPr/>
            <p:nvPr/>
          </p:nvSpPr>
          <p:spPr>
            <a:xfrm rot="1262594">
              <a:off x="2952827" y="3576761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02" name="8-конечная звезда 1201"/>
            <p:cNvSpPr/>
            <p:nvPr/>
          </p:nvSpPr>
          <p:spPr>
            <a:xfrm rot="1262594">
              <a:off x="3163361" y="3967512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203" name="Прямая соединительная линия 1202"/>
            <p:cNvCxnSpPr>
              <a:stCxn id="1200" idx="1"/>
              <a:endCxn id="1186" idx="0"/>
            </p:cNvCxnSpPr>
            <p:nvPr/>
          </p:nvCxnSpPr>
          <p:spPr>
            <a:xfrm rot="15643684" flipH="1">
              <a:off x="3154562" y="3358635"/>
              <a:ext cx="79987" cy="5881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04" name="Прямая соединительная линия 1203"/>
            <p:cNvCxnSpPr>
              <a:stCxn id="1176" idx="5"/>
              <a:endCxn id="1188" idx="6"/>
            </p:cNvCxnSpPr>
            <p:nvPr/>
          </p:nvCxnSpPr>
          <p:spPr>
            <a:xfrm rot="15643684" flipH="1" flipV="1">
              <a:off x="2952345" y="4236435"/>
              <a:ext cx="2810" cy="12240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05" name="Прямая соединительная линия 1204"/>
            <p:cNvCxnSpPr>
              <a:stCxn id="1181" idx="7"/>
              <a:endCxn id="1184" idx="3"/>
            </p:cNvCxnSpPr>
            <p:nvPr/>
          </p:nvCxnSpPr>
          <p:spPr>
            <a:xfrm rot="4843684" flipH="1" flipV="1">
              <a:off x="2783865" y="3826164"/>
              <a:ext cx="120431" cy="659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06" name="Прямая соединительная линия 1205"/>
            <p:cNvCxnSpPr>
              <a:stCxn id="1181" idx="5"/>
              <a:endCxn id="1180" idx="6"/>
            </p:cNvCxnSpPr>
            <p:nvPr/>
          </p:nvCxnSpPr>
          <p:spPr>
            <a:xfrm rot="15643684" flipV="1">
              <a:off x="2639362" y="3729826"/>
              <a:ext cx="68067" cy="26118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07" name="Прямая соединительная линия 1206"/>
            <p:cNvCxnSpPr>
              <a:stCxn id="1177" idx="0"/>
              <a:endCxn id="1181" idx="0"/>
            </p:cNvCxnSpPr>
            <p:nvPr/>
          </p:nvCxnSpPr>
          <p:spPr>
            <a:xfrm rot="21043684" flipH="1" flipV="1">
              <a:off x="2875099" y="3906475"/>
              <a:ext cx="71438" cy="30296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08" name="Прямая соединительная линия 1207"/>
            <p:cNvCxnSpPr>
              <a:stCxn id="1178" idx="5"/>
              <a:endCxn id="1180" idx="1"/>
            </p:cNvCxnSpPr>
            <p:nvPr/>
          </p:nvCxnSpPr>
          <p:spPr>
            <a:xfrm rot="15643684" flipV="1">
              <a:off x="2414200" y="4056364"/>
              <a:ext cx="365946" cy="5501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09" name="Прямая соединительная линия 1208"/>
            <p:cNvCxnSpPr>
              <a:stCxn id="1179" idx="5"/>
              <a:endCxn id="1182" idx="7"/>
            </p:cNvCxnSpPr>
            <p:nvPr/>
          </p:nvCxnSpPr>
          <p:spPr>
            <a:xfrm rot="15643684" flipV="1">
              <a:off x="2631014" y="4537452"/>
              <a:ext cx="318871" cy="12567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10" name="Прямая соединительная линия 1209"/>
            <p:cNvCxnSpPr>
              <a:stCxn id="1183" idx="5"/>
              <a:endCxn id="1182" idx="1"/>
            </p:cNvCxnSpPr>
            <p:nvPr/>
          </p:nvCxnSpPr>
          <p:spPr>
            <a:xfrm rot="4843684" flipH="1" flipV="1">
              <a:off x="2584676" y="4605093"/>
              <a:ext cx="241292" cy="638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11" name="Прямая соединительная линия 1210"/>
            <p:cNvCxnSpPr>
              <a:stCxn id="1182" idx="0"/>
              <a:endCxn id="1178" idx="1"/>
            </p:cNvCxnSpPr>
            <p:nvPr/>
          </p:nvCxnSpPr>
          <p:spPr>
            <a:xfrm rot="21043684" flipV="1">
              <a:off x="2690672" y="4318381"/>
              <a:ext cx="2036" cy="15619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12" name="Прямая соединительная линия 1211"/>
            <p:cNvCxnSpPr>
              <a:stCxn id="1178" idx="7"/>
              <a:endCxn id="1177" idx="4"/>
            </p:cNvCxnSpPr>
            <p:nvPr/>
          </p:nvCxnSpPr>
          <p:spPr>
            <a:xfrm rot="4843684" flipH="1" flipV="1">
              <a:off x="2772096" y="4114235"/>
              <a:ext cx="62369" cy="22644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13" name="Прямая соединительная линия 1212"/>
            <p:cNvCxnSpPr>
              <a:stCxn id="1188" idx="4"/>
              <a:endCxn id="1178" idx="0"/>
            </p:cNvCxnSpPr>
            <p:nvPr/>
          </p:nvCxnSpPr>
          <p:spPr>
            <a:xfrm rot="10243684">
              <a:off x="2700114" y="4288405"/>
              <a:ext cx="155649" cy="4884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14" name="Прямая соединительная линия 1213"/>
            <p:cNvCxnSpPr>
              <a:stCxn id="1187" idx="4"/>
              <a:endCxn id="1188" idx="0"/>
            </p:cNvCxnSpPr>
            <p:nvPr/>
          </p:nvCxnSpPr>
          <p:spPr>
            <a:xfrm rot="10243684">
              <a:off x="2918427" y="4341007"/>
              <a:ext cx="24822" cy="11805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15" name="Прямая соединительная линия 1214"/>
            <p:cNvCxnSpPr>
              <a:stCxn id="1192" idx="1"/>
              <a:endCxn id="1187" idx="1"/>
            </p:cNvCxnSpPr>
            <p:nvPr/>
          </p:nvCxnSpPr>
          <p:spPr>
            <a:xfrm rot="4843684" flipH="1">
              <a:off x="3033606" y="4437901"/>
              <a:ext cx="63030" cy="14445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16" name="Прямая соединительная линия 1215"/>
            <p:cNvCxnSpPr>
              <a:stCxn id="1190" idx="4"/>
              <a:endCxn id="1176" idx="7"/>
            </p:cNvCxnSpPr>
            <p:nvPr/>
          </p:nvCxnSpPr>
          <p:spPr>
            <a:xfrm rot="10243684">
              <a:off x="3053708" y="4292334"/>
              <a:ext cx="91633" cy="5886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17" name="Прямая соединительная линия 1216"/>
            <p:cNvCxnSpPr>
              <a:stCxn id="1191" idx="5"/>
              <a:endCxn id="1192" idx="1"/>
            </p:cNvCxnSpPr>
            <p:nvPr/>
          </p:nvCxnSpPr>
          <p:spPr>
            <a:xfrm rot="4843684" flipH="1" flipV="1">
              <a:off x="3094687" y="4572782"/>
              <a:ext cx="97606" cy="1186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18" name="Прямая соединительная линия 1217"/>
            <p:cNvCxnSpPr>
              <a:stCxn id="1193" idx="5"/>
              <a:endCxn id="1187" idx="2"/>
            </p:cNvCxnSpPr>
            <p:nvPr/>
          </p:nvCxnSpPr>
          <p:spPr>
            <a:xfrm rot="15643684" flipV="1">
              <a:off x="2900915" y="4570232"/>
              <a:ext cx="163446" cy="277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22" name="Прямая соединительная линия 1221"/>
            <p:cNvCxnSpPr>
              <a:stCxn id="1186" idx="3"/>
              <a:endCxn id="1189" idx="6"/>
            </p:cNvCxnSpPr>
            <p:nvPr/>
          </p:nvCxnSpPr>
          <p:spPr>
            <a:xfrm rot="4843684">
              <a:off x="3139220" y="3414104"/>
              <a:ext cx="29236" cy="5809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23" name="Прямая соединительная линия 1222"/>
            <p:cNvCxnSpPr>
              <a:stCxn id="1201" idx="7"/>
              <a:endCxn id="1189" idx="3"/>
            </p:cNvCxnSpPr>
            <p:nvPr/>
          </p:nvCxnSpPr>
          <p:spPr>
            <a:xfrm rot="4843684" flipH="1" flipV="1">
              <a:off x="3007143" y="3497550"/>
              <a:ext cx="69605" cy="10121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24" name="Прямая соединительная линия 1223"/>
            <p:cNvCxnSpPr>
              <a:stCxn id="1189" idx="0"/>
              <a:endCxn id="1197" idx="3"/>
            </p:cNvCxnSpPr>
            <p:nvPr/>
          </p:nvCxnSpPr>
          <p:spPr>
            <a:xfrm rot="21043684">
              <a:off x="3151515" y="3497212"/>
              <a:ext cx="79959" cy="7332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25" name="Прямая соединительная линия 1224"/>
            <p:cNvCxnSpPr>
              <a:stCxn id="1184" idx="7"/>
              <a:endCxn id="1194" idx="3"/>
            </p:cNvCxnSpPr>
            <p:nvPr/>
          </p:nvCxnSpPr>
          <p:spPr>
            <a:xfrm rot="15643684" flipH="1">
              <a:off x="2990370" y="3625934"/>
              <a:ext cx="17702" cy="22456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26" name="Прямая соединительная линия 1225"/>
            <p:cNvCxnSpPr>
              <a:stCxn id="1234" idx="4"/>
              <a:endCxn id="1235" idx="3"/>
            </p:cNvCxnSpPr>
            <p:nvPr/>
          </p:nvCxnSpPr>
          <p:spPr>
            <a:xfrm rot="10243684">
              <a:off x="2699341" y="3721058"/>
              <a:ext cx="61638" cy="4494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27" name="Прямая соединительная линия 1226"/>
            <p:cNvCxnSpPr>
              <a:stCxn id="1184" idx="3"/>
              <a:endCxn id="1234" idx="0"/>
            </p:cNvCxnSpPr>
            <p:nvPr/>
          </p:nvCxnSpPr>
          <p:spPr>
            <a:xfrm rot="4843684">
              <a:off x="2822722" y="3762592"/>
              <a:ext cx="6783" cy="2444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28" name="Прямая соединительная линия 1227"/>
            <p:cNvCxnSpPr>
              <a:stCxn id="1184" idx="6"/>
              <a:endCxn id="1201" idx="3"/>
            </p:cNvCxnSpPr>
            <p:nvPr/>
          </p:nvCxnSpPr>
          <p:spPr>
            <a:xfrm rot="4843684" flipH="1" flipV="1">
              <a:off x="2859066" y="3620656"/>
              <a:ext cx="108711" cy="10168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29" name="Прямая соединительная линия 1228"/>
            <p:cNvCxnSpPr>
              <a:stCxn id="1201" idx="1"/>
              <a:endCxn id="1194" idx="4"/>
            </p:cNvCxnSpPr>
            <p:nvPr/>
          </p:nvCxnSpPr>
          <p:spPr>
            <a:xfrm rot="15643684" flipH="1">
              <a:off x="2994153" y="3611633"/>
              <a:ext cx="108430" cy="10923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30" name="Прямая соединительная линия 1229"/>
            <p:cNvCxnSpPr>
              <a:stCxn id="1196" idx="2"/>
              <a:endCxn id="1202" idx="5"/>
            </p:cNvCxnSpPr>
            <p:nvPr/>
          </p:nvCxnSpPr>
          <p:spPr>
            <a:xfrm rot="4843684">
              <a:off x="3155926" y="3880926"/>
              <a:ext cx="99047" cy="6896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31" name="Прямая соединительная линия 1230"/>
            <p:cNvCxnSpPr>
              <a:stCxn id="1196" idx="1"/>
              <a:endCxn id="1195" idx="4"/>
            </p:cNvCxnSpPr>
            <p:nvPr/>
          </p:nvCxnSpPr>
          <p:spPr>
            <a:xfrm rot="15643684" flipH="1">
              <a:off x="3256244" y="3852470"/>
              <a:ext cx="36992" cy="4530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32" name="Прямая соединительная линия 1231"/>
            <p:cNvCxnSpPr>
              <a:stCxn id="1196" idx="4"/>
              <a:endCxn id="1194" idx="0"/>
            </p:cNvCxnSpPr>
            <p:nvPr/>
          </p:nvCxnSpPr>
          <p:spPr>
            <a:xfrm rot="10243684">
              <a:off x="3163392" y="3723326"/>
              <a:ext cx="45960" cy="11184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33" name="Прямая соединительная линия 1232"/>
            <p:cNvCxnSpPr>
              <a:stCxn id="1200" idx="5"/>
              <a:endCxn id="1199" idx="2"/>
            </p:cNvCxnSpPr>
            <p:nvPr/>
          </p:nvCxnSpPr>
          <p:spPr>
            <a:xfrm rot="4843684" flipH="1" flipV="1">
              <a:off x="3095813" y="3271380"/>
              <a:ext cx="77560" cy="153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234" name="8-конечная звезда 1233"/>
            <p:cNvSpPr/>
            <p:nvPr/>
          </p:nvSpPr>
          <p:spPr>
            <a:xfrm rot="1262594">
              <a:off x="2762396" y="3743439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35" name="8-конечная звезда 1234"/>
            <p:cNvSpPr/>
            <p:nvPr/>
          </p:nvSpPr>
          <p:spPr>
            <a:xfrm rot="1262594">
              <a:off x="2694262" y="3695945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</p:grpSp>
      <p:grpSp>
        <p:nvGrpSpPr>
          <p:cNvPr id="39" name="Группа 1235"/>
          <p:cNvGrpSpPr/>
          <p:nvPr/>
        </p:nvGrpSpPr>
        <p:grpSpPr>
          <a:xfrm>
            <a:off x="3456177" y="4393132"/>
            <a:ext cx="187129" cy="178876"/>
            <a:chOff x="3434255" y="5077337"/>
            <a:chExt cx="187129" cy="178876"/>
          </a:xfrm>
        </p:grpSpPr>
        <p:sp>
          <p:nvSpPr>
            <p:cNvPr id="1237" name="8-конечная звезда 1236"/>
            <p:cNvSpPr/>
            <p:nvPr/>
          </p:nvSpPr>
          <p:spPr>
            <a:xfrm rot="1262594">
              <a:off x="3506746" y="5149828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38" name="8-конечная звезда 1237"/>
            <p:cNvSpPr/>
            <p:nvPr/>
          </p:nvSpPr>
          <p:spPr>
            <a:xfrm rot="1262594">
              <a:off x="3578184" y="5149828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39" name="8-конечная звезда 1238"/>
            <p:cNvSpPr/>
            <p:nvPr/>
          </p:nvSpPr>
          <p:spPr>
            <a:xfrm rot="1262594">
              <a:off x="3505693" y="5077337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40" name="8-конечная звезда 1239"/>
            <p:cNvSpPr/>
            <p:nvPr/>
          </p:nvSpPr>
          <p:spPr>
            <a:xfrm rot="1262594">
              <a:off x="3459167" y="5102249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41" name="8-конечная звезда 1240"/>
            <p:cNvSpPr/>
            <p:nvPr/>
          </p:nvSpPr>
          <p:spPr>
            <a:xfrm rot="1262594">
              <a:off x="3434255" y="5077337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42" name="8-конечная звезда 1241"/>
            <p:cNvSpPr/>
            <p:nvPr/>
          </p:nvSpPr>
          <p:spPr>
            <a:xfrm rot="1262594">
              <a:off x="3530605" y="5220213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243" name="Прямая соединительная линия 1242"/>
            <p:cNvCxnSpPr>
              <a:stCxn id="1241" idx="5"/>
              <a:endCxn id="1239" idx="6"/>
            </p:cNvCxnSpPr>
            <p:nvPr/>
          </p:nvCxnSpPr>
          <p:spPr>
            <a:xfrm rot="5400000" flipH="1" flipV="1">
              <a:off x="3487376" y="5036108"/>
              <a:ext cx="351" cy="8521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44" name="Прямая соединительная линия 1243"/>
            <p:cNvCxnSpPr>
              <a:stCxn id="1237" idx="0"/>
              <a:endCxn id="1239" idx="7"/>
            </p:cNvCxnSpPr>
            <p:nvPr/>
          </p:nvCxnSpPr>
          <p:spPr>
            <a:xfrm flipH="1" flipV="1">
              <a:off x="3540142" y="5088028"/>
              <a:ext cx="8363" cy="9115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45" name="Прямая соединительная линия 1244"/>
            <p:cNvCxnSpPr>
              <a:stCxn id="1237" idx="3"/>
              <a:endCxn id="1240" idx="2"/>
            </p:cNvCxnSpPr>
            <p:nvPr/>
          </p:nvCxnSpPr>
          <p:spPr>
            <a:xfrm rot="5400000" flipH="1">
              <a:off x="3468080" y="5139673"/>
              <a:ext cx="43150" cy="3790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46" name="Прямая соединительная линия 1245"/>
            <p:cNvCxnSpPr>
              <a:stCxn id="1237" idx="1"/>
              <a:endCxn id="1238" idx="4"/>
            </p:cNvCxnSpPr>
            <p:nvPr/>
          </p:nvCxnSpPr>
          <p:spPr>
            <a:xfrm rot="5400000" flipH="1" flipV="1">
              <a:off x="3544623" y="5156166"/>
              <a:ext cx="27496" cy="4250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47" name="Прямая соединительная линия 1246"/>
            <p:cNvCxnSpPr>
              <a:stCxn id="1242" idx="3"/>
              <a:endCxn id="1237" idx="1"/>
            </p:cNvCxnSpPr>
            <p:nvPr/>
          </p:nvCxnSpPr>
          <p:spPr>
            <a:xfrm rot="5400000" flipH="1" flipV="1">
              <a:off x="3507459" y="5215864"/>
              <a:ext cx="54354" cy="496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47" name="Группа 1247"/>
          <p:cNvGrpSpPr/>
          <p:nvPr/>
        </p:nvGrpSpPr>
        <p:grpSpPr>
          <a:xfrm>
            <a:off x="2045297" y="2018036"/>
            <a:ext cx="1169381" cy="1250650"/>
            <a:chOff x="1581077" y="2383120"/>
            <a:chExt cx="1169381" cy="1250650"/>
          </a:xfrm>
        </p:grpSpPr>
        <p:sp>
          <p:nvSpPr>
            <p:cNvPr id="1249" name="8-конечная звезда 1248"/>
            <p:cNvSpPr/>
            <p:nvPr/>
          </p:nvSpPr>
          <p:spPr>
            <a:xfrm rot="1262594">
              <a:off x="2063417" y="3089247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50" name="8-конечная звезда 1249"/>
            <p:cNvSpPr/>
            <p:nvPr/>
          </p:nvSpPr>
          <p:spPr>
            <a:xfrm rot="1262594">
              <a:off x="2061769" y="2803495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51" name="8-конечная звезда 1250"/>
            <p:cNvSpPr/>
            <p:nvPr/>
          </p:nvSpPr>
          <p:spPr>
            <a:xfrm rot="1262594">
              <a:off x="1865251" y="3579770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52" name="8-конечная звезда 1251"/>
            <p:cNvSpPr/>
            <p:nvPr/>
          </p:nvSpPr>
          <p:spPr>
            <a:xfrm rot="1262594">
              <a:off x="1920541" y="2803495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53" name="8-конечная звезда 1252"/>
            <p:cNvSpPr/>
            <p:nvPr/>
          </p:nvSpPr>
          <p:spPr>
            <a:xfrm rot="1262594">
              <a:off x="2490397" y="258753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55" name="8-конечная звезда 1254"/>
            <p:cNvSpPr/>
            <p:nvPr/>
          </p:nvSpPr>
          <p:spPr>
            <a:xfrm rot="1262594">
              <a:off x="1920541" y="3160685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56" name="8-конечная звезда 1255"/>
            <p:cNvSpPr/>
            <p:nvPr/>
          </p:nvSpPr>
          <p:spPr>
            <a:xfrm rot="1262594">
              <a:off x="1581077" y="3295598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57" name="8-конечная звезда 1256"/>
            <p:cNvSpPr/>
            <p:nvPr/>
          </p:nvSpPr>
          <p:spPr>
            <a:xfrm rot="1262594">
              <a:off x="2336790" y="2648240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58" name="8-конечная звезда 1257"/>
            <p:cNvSpPr/>
            <p:nvPr/>
          </p:nvSpPr>
          <p:spPr>
            <a:xfrm rot="1262594">
              <a:off x="2571736" y="2668872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59" name="8-конечная звезда 1258"/>
            <p:cNvSpPr/>
            <p:nvPr/>
          </p:nvSpPr>
          <p:spPr>
            <a:xfrm rot="1262594">
              <a:off x="2560782" y="2383120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60" name="8-конечная звезда 1259"/>
            <p:cNvSpPr/>
            <p:nvPr/>
          </p:nvSpPr>
          <p:spPr>
            <a:xfrm rot="1262594">
              <a:off x="2643174" y="2586480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61" name="8-конечная звезда 1260"/>
            <p:cNvSpPr/>
            <p:nvPr/>
          </p:nvSpPr>
          <p:spPr>
            <a:xfrm rot="1262594">
              <a:off x="2275030" y="2668872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62" name="8-конечная звезда 1261"/>
            <p:cNvSpPr/>
            <p:nvPr/>
          </p:nvSpPr>
          <p:spPr>
            <a:xfrm rot="1262594">
              <a:off x="2703658" y="2383120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263" name="Прямая соединительная линия 1262"/>
            <p:cNvCxnSpPr>
              <a:stCxn id="1262" idx="6"/>
              <a:endCxn id="1259" idx="7"/>
            </p:cNvCxnSpPr>
            <p:nvPr/>
          </p:nvCxnSpPr>
          <p:spPr>
            <a:xfrm rot="16200000" flipH="1" flipV="1">
              <a:off x="2664344" y="2325903"/>
              <a:ext cx="12338" cy="12989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64" name="Прямая соединительная линия 1263"/>
            <p:cNvCxnSpPr>
              <a:stCxn id="1258" idx="5"/>
              <a:endCxn id="1253" idx="7"/>
            </p:cNvCxnSpPr>
            <p:nvPr/>
          </p:nvCxnSpPr>
          <p:spPr>
            <a:xfrm rot="16200000" flipV="1">
              <a:off x="2530194" y="2615447"/>
              <a:ext cx="67318" cy="4356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65" name="Прямая соединительная линия 1264"/>
            <p:cNvCxnSpPr>
              <a:stCxn id="1260" idx="0"/>
              <a:endCxn id="1258" idx="1"/>
            </p:cNvCxnSpPr>
            <p:nvPr/>
          </p:nvCxnSpPr>
          <p:spPr>
            <a:xfrm flipH="1">
              <a:off x="2604637" y="2618282"/>
              <a:ext cx="83776" cy="9537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66" name="Прямая соединительная линия 1265"/>
            <p:cNvCxnSpPr>
              <a:stCxn id="1252" idx="7"/>
              <a:endCxn id="1261" idx="5"/>
            </p:cNvCxnSpPr>
            <p:nvPr/>
          </p:nvCxnSpPr>
          <p:spPr>
            <a:xfrm rot="5400000" flipH="1" flipV="1">
              <a:off x="2056250" y="2586853"/>
              <a:ext cx="148644" cy="31671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67" name="Прямая соединительная линия 1266"/>
            <p:cNvCxnSpPr>
              <a:stCxn id="1256" idx="6"/>
              <a:endCxn id="1252" idx="2"/>
            </p:cNvCxnSpPr>
            <p:nvPr/>
          </p:nvCxnSpPr>
          <p:spPr>
            <a:xfrm rot="5400000" flipH="1" flipV="1">
              <a:off x="1560446" y="2920360"/>
              <a:ext cx="442065" cy="31273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68" name="Прямая соединительная линия 1267"/>
            <p:cNvCxnSpPr>
              <a:stCxn id="1256" idx="7"/>
              <a:endCxn id="1255" idx="2"/>
            </p:cNvCxnSpPr>
            <p:nvPr/>
          </p:nvCxnSpPr>
          <p:spPr>
            <a:xfrm rot="5400000" flipH="1" flipV="1">
              <a:off x="1739486" y="3116483"/>
              <a:ext cx="101958" cy="29476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69" name="Прямая соединительная линия 1268"/>
            <p:cNvCxnSpPr>
              <a:stCxn id="1251" idx="4"/>
              <a:endCxn id="1256" idx="0"/>
            </p:cNvCxnSpPr>
            <p:nvPr/>
          </p:nvCxnSpPr>
          <p:spPr>
            <a:xfrm rot="10800000">
              <a:off x="1643716" y="3339633"/>
              <a:ext cx="223336" cy="25744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70" name="Прямая соединительная линия 1269"/>
            <p:cNvCxnSpPr>
              <a:stCxn id="1251" idx="7"/>
              <a:endCxn id="1249" idx="2"/>
            </p:cNvCxnSpPr>
            <p:nvPr/>
          </p:nvCxnSpPr>
          <p:spPr>
            <a:xfrm rot="5400000" flipH="1" flipV="1">
              <a:off x="1771643" y="3286729"/>
              <a:ext cx="454361" cy="16379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71" name="Прямая соединительная линия 1270"/>
            <p:cNvCxnSpPr>
              <a:stCxn id="1249" idx="5"/>
              <a:endCxn id="1250" idx="2"/>
            </p:cNvCxnSpPr>
            <p:nvPr/>
          </p:nvCxnSpPr>
          <p:spPr>
            <a:xfrm rot="16200000" flipV="1">
              <a:off x="1961325" y="2973444"/>
              <a:ext cx="235879" cy="38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72" name="Прямая соединительная линия 1271"/>
            <p:cNvCxnSpPr>
              <a:stCxn id="1250" idx="0"/>
              <a:endCxn id="1257" idx="3"/>
            </p:cNvCxnSpPr>
            <p:nvPr/>
          </p:nvCxnSpPr>
          <p:spPr>
            <a:xfrm flipV="1">
              <a:off x="2113968" y="2693796"/>
              <a:ext cx="225614" cy="14639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73" name="Прямая соединительная линия 1272"/>
            <p:cNvCxnSpPr>
              <a:stCxn id="1262" idx="1"/>
              <a:endCxn id="1260" idx="7"/>
            </p:cNvCxnSpPr>
            <p:nvPr/>
          </p:nvCxnSpPr>
          <p:spPr>
            <a:xfrm rot="5400000">
              <a:off x="2626022" y="2489841"/>
              <a:ext cx="172475" cy="4860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75" name="Прямая соединительная линия 1274"/>
            <p:cNvCxnSpPr>
              <a:stCxn id="1259" idx="3"/>
              <a:endCxn id="1253" idx="6"/>
            </p:cNvCxnSpPr>
            <p:nvPr/>
          </p:nvCxnSpPr>
          <p:spPr>
            <a:xfrm rot="5400000">
              <a:off x="2458289" y="2484824"/>
              <a:ext cx="173313" cy="3570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76" name="Прямая соединительная линия 1275"/>
            <p:cNvCxnSpPr>
              <a:stCxn id="1253" idx="4"/>
              <a:endCxn id="1261" idx="0"/>
            </p:cNvCxnSpPr>
            <p:nvPr/>
          </p:nvCxnSpPr>
          <p:spPr>
            <a:xfrm rot="10800000" flipV="1">
              <a:off x="2320270" y="2604838"/>
              <a:ext cx="171929" cy="9583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321" name="TextBox 1320"/>
          <p:cNvSpPr txBox="1"/>
          <p:nvPr/>
        </p:nvSpPr>
        <p:spPr>
          <a:xfrm rot="19006284">
            <a:off x="2318899" y="2446336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КИТ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1322" name="TextBox 1321"/>
          <p:cNvSpPr txBox="1"/>
          <p:nvPr/>
        </p:nvSpPr>
        <p:spPr>
          <a:xfrm rot="1643483">
            <a:off x="2860400" y="3446467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ПЕГАС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1323" name="TextBox 1322"/>
          <p:cNvSpPr txBox="1"/>
          <p:nvPr/>
        </p:nvSpPr>
        <p:spPr>
          <a:xfrm rot="19006284">
            <a:off x="3176155" y="2941114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АНДРОМЕДА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1324" name="TextBox 1323"/>
          <p:cNvSpPr txBox="1"/>
          <p:nvPr/>
        </p:nvSpPr>
        <p:spPr>
          <a:xfrm rot="2331135">
            <a:off x="3061230" y="4429631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ДЕЛЬФІН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1325" name="TextBox 1324"/>
          <p:cNvSpPr txBox="1"/>
          <p:nvPr/>
        </p:nvSpPr>
        <p:spPr>
          <a:xfrm rot="222291">
            <a:off x="3388198" y="5006245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ОРЕЛ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1326" name="TextBox 1325"/>
          <p:cNvSpPr txBox="1"/>
          <p:nvPr/>
        </p:nvSpPr>
        <p:spPr>
          <a:xfrm rot="222291">
            <a:off x="3888264" y="5524741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ЩИТ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1327" name="TextBox 1326"/>
          <p:cNvSpPr txBox="1"/>
          <p:nvPr/>
        </p:nvSpPr>
        <p:spPr>
          <a:xfrm rot="20047852">
            <a:off x="5597382" y="3512765"/>
            <a:ext cx="70215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ВОЛОССЯ ВЕРОНІКИ</a:t>
            </a:r>
            <a:endParaRPr lang="uk-UA" sz="8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grpSp>
        <p:nvGrpSpPr>
          <p:cNvPr id="49" name="Группа 1414"/>
          <p:cNvGrpSpPr/>
          <p:nvPr/>
        </p:nvGrpSpPr>
        <p:grpSpPr>
          <a:xfrm>
            <a:off x="4589796" y="2578586"/>
            <a:ext cx="829916" cy="343506"/>
            <a:chOff x="4589796" y="2578586"/>
            <a:chExt cx="829916" cy="343506"/>
          </a:xfrm>
        </p:grpSpPr>
        <p:sp>
          <p:nvSpPr>
            <p:cNvPr id="1330" name="8-конечная звезда 1329"/>
            <p:cNvSpPr/>
            <p:nvPr/>
          </p:nvSpPr>
          <p:spPr>
            <a:xfrm rot="1262594">
              <a:off x="5365712" y="2651077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32" name="8-конечная звезда 1331"/>
            <p:cNvSpPr/>
            <p:nvPr/>
          </p:nvSpPr>
          <p:spPr>
            <a:xfrm rot="1262594">
              <a:off x="4589796" y="2875292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33" name="8-конечная звезда 1332"/>
            <p:cNvSpPr/>
            <p:nvPr/>
          </p:nvSpPr>
          <p:spPr>
            <a:xfrm rot="1262594">
              <a:off x="4732672" y="2875292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34" name="8-конечная звезда 1333"/>
            <p:cNvSpPr/>
            <p:nvPr/>
          </p:nvSpPr>
          <p:spPr>
            <a:xfrm rot="1262594">
              <a:off x="4875548" y="2660978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35" name="8-конечная звезда 1334"/>
            <p:cNvSpPr/>
            <p:nvPr/>
          </p:nvSpPr>
          <p:spPr>
            <a:xfrm rot="1262594">
              <a:off x="5018424" y="2578586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36" name="8-конечная звезда 1335"/>
            <p:cNvSpPr/>
            <p:nvPr/>
          </p:nvSpPr>
          <p:spPr>
            <a:xfrm rot="1262594">
              <a:off x="5232738" y="2650024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337" name="Прямая соединительная линия 1336"/>
            <p:cNvCxnSpPr>
              <a:stCxn id="1332" idx="0"/>
              <a:endCxn id="1333" idx="3"/>
            </p:cNvCxnSpPr>
            <p:nvPr/>
          </p:nvCxnSpPr>
          <p:spPr>
            <a:xfrm>
              <a:off x="4635035" y="2907094"/>
              <a:ext cx="99653" cy="109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38" name="Прямая соединительная линия 1337"/>
            <p:cNvCxnSpPr>
              <a:stCxn id="1333" idx="7"/>
              <a:endCxn id="1334" idx="3"/>
            </p:cNvCxnSpPr>
            <p:nvPr/>
          </p:nvCxnSpPr>
          <p:spPr>
            <a:xfrm rot="5400000" flipH="1" flipV="1">
              <a:off x="4729854" y="2741481"/>
              <a:ext cx="195312" cy="10010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39" name="Прямая соединительная линия 1338"/>
            <p:cNvCxnSpPr>
              <a:stCxn id="1330" idx="2"/>
              <a:endCxn id="1336" idx="0"/>
            </p:cNvCxnSpPr>
            <p:nvPr/>
          </p:nvCxnSpPr>
          <p:spPr>
            <a:xfrm rot="5400000" flipH="1">
              <a:off x="5319772" y="2640031"/>
              <a:ext cx="21450" cy="10504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40" name="Прямая соединительная линия 1339"/>
            <p:cNvCxnSpPr>
              <a:stCxn id="1336" idx="3"/>
              <a:endCxn id="1335" idx="0"/>
            </p:cNvCxnSpPr>
            <p:nvPr/>
          </p:nvCxnSpPr>
          <p:spPr>
            <a:xfrm rot="5400000" flipH="1">
              <a:off x="5112940" y="2561112"/>
              <a:ext cx="72537" cy="17109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41" name="Прямая соединительная линия 1340"/>
            <p:cNvCxnSpPr>
              <a:stCxn id="1335" idx="3"/>
              <a:endCxn id="1334" idx="7"/>
            </p:cNvCxnSpPr>
            <p:nvPr/>
          </p:nvCxnSpPr>
          <p:spPr>
            <a:xfrm rot="5400000">
              <a:off x="4938691" y="2593128"/>
              <a:ext cx="63390" cy="10010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355" name="TextBox 1354"/>
          <p:cNvSpPr txBox="1"/>
          <p:nvPr/>
        </p:nvSpPr>
        <p:spPr>
          <a:xfrm>
            <a:off x="4714876" y="2643182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РИСЬ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cxnSp>
        <p:nvCxnSpPr>
          <p:cNvPr id="1364" name="Прямая соединительная линия 1363"/>
          <p:cNvCxnSpPr/>
          <p:nvPr/>
        </p:nvCxnSpPr>
        <p:spPr>
          <a:xfrm rot="16537753" flipV="1">
            <a:off x="4727773" y="3164312"/>
            <a:ext cx="314852" cy="4989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50" name="Группа 1415"/>
          <p:cNvGrpSpPr/>
          <p:nvPr/>
        </p:nvGrpSpPr>
        <p:grpSpPr>
          <a:xfrm>
            <a:off x="4149687" y="2792374"/>
            <a:ext cx="463574" cy="463575"/>
            <a:chOff x="4149687" y="2792374"/>
            <a:chExt cx="463574" cy="463575"/>
          </a:xfrm>
        </p:grpSpPr>
        <p:cxnSp>
          <p:nvCxnSpPr>
            <p:cNvPr id="1342" name="Прямая соединительная линия 1341"/>
            <p:cNvCxnSpPr>
              <a:stCxn id="1359" idx="7"/>
              <a:endCxn id="1358" idx="2"/>
            </p:cNvCxnSpPr>
            <p:nvPr/>
          </p:nvCxnSpPr>
          <p:spPr>
            <a:xfrm rot="5400000" flipH="1" flipV="1">
              <a:off x="4370340" y="3027617"/>
              <a:ext cx="58114" cy="9977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356" name="8-конечная звезда 1355"/>
            <p:cNvSpPr/>
            <p:nvPr/>
          </p:nvSpPr>
          <p:spPr>
            <a:xfrm rot="1262594">
              <a:off x="4577261" y="3101985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57" name="8-конечная звезда 1356"/>
            <p:cNvSpPr/>
            <p:nvPr/>
          </p:nvSpPr>
          <p:spPr>
            <a:xfrm rot="1262594">
              <a:off x="4530737" y="3219949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58" name="8-конечная звезда 1357"/>
            <p:cNvSpPr/>
            <p:nvPr/>
          </p:nvSpPr>
          <p:spPr>
            <a:xfrm rot="1262594">
              <a:off x="4435440" y="3006688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59" name="8-конечная звезда 1358"/>
            <p:cNvSpPr/>
            <p:nvPr/>
          </p:nvSpPr>
          <p:spPr>
            <a:xfrm rot="1262594">
              <a:off x="4308170" y="3093732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360" name="Прямая соединительная линия 1359"/>
            <p:cNvCxnSpPr>
              <a:stCxn id="1357" idx="6"/>
              <a:endCxn id="1356" idx="2"/>
            </p:cNvCxnSpPr>
            <p:nvPr/>
          </p:nvCxnSpPr>
          <p:spPr>
            <a:xfrm rot="5400000" flipH="1" flipV="1">
              <a:off x="4529817" y="3162168"/>
              <a:ext cx="84364" cy="3359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65" name="Прямая соединительная линия 1364"/>
            <p:cNvCxnSpPr>
              <a:stCxn id="1358" idx="0"/>
              <a:endCxn id="1357" idx="4"/>
            </p:cNvCxnSpPr>
            <p:nvPr/>
          </p:nvCxnSpPr>
          <p:spPr>
            <a:xfrm>
              <a:off x="4477199" y="3036044"/>
              <a:ext cx="54738" cy="19544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370" name="8-конечная звезда 1369"/>
            <p:cNvSpPr/>
            <p:nvPr/>
          </p:nvSpPr>
          <p:spPr>
            <a:xfrm rot="1262594">
              <a:off x="4221126" y="3006688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71" name="8-конечная звезда 1370"/>
            <p:cNvSpPr/>
            <p:nvPr/>
          </p:nvSpPr>
          <p:spPr>
            <a:xfrm rot="1262594">
              <a:off x="4451046" y="2879418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72" name="8-конечная звезда 1371"/>
            <p:cNvSpPr/>
            <p:nvPr/>
          </p:nvSpPr>
          <p:spPr>
            <a:xfrm rot="1262594">
              <a:off x="4364001" y="2792374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73" name="8-конечная звезда 1372"/>
            <p:cNvSpPr/>
            <p:nvPr/>
          </p:nvSpPr>
          <p:spPr>
            <a:xfrm rot="1262594">
              <a:off x="4149687" y="2935250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375" name="Прямая соединительная линия 1374"/>
            <p:cNvCxnSpPr>
              <a:stCxn id="868" idx="67"/>
              <a:endCxn id="1373" idx="1"/>
            </p:cNvCxnSpPr>
            <p:nvPr/>
          </p:nvCxnSpPr>
          <p:spPr>
            <a:xfrm flipH="1" flipV="1">
              <a:off x="4180058" y="2976590"/>
              <a:ext cx="40647" cy="4041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76" name="Прямая соединительная линия 1375"/>
            <p:cNvCxnSpPr>
              <a:stCxn id="1371" idx="5"/>
              <a:endCxn id="1372" idx="0"/>
            </p:cNvCxnSpPr>
            <p:nvPr/>
          </p:nvCxnSpPr>
          <p:spPr>
            <a:xfrm rot="16200000" flipV="1">
              <a:off x="4405044" y="2822446"/>
              <a:ext cx="59548" cy="5811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77" name="Прямая соединительная линия 1376"/>
            <p:cNvCxnSpPr>
              <a:stCxn id="1370" idx="0"/>
              <a:endCxn id="1371" idx="4"/>
            </p:cNvCxnSpPr>
            <p:nvPr/>
          </p:nvCxnSpPr>
          <p:spPr>
            <a:xfrm flipV="1">
              <a:off x="4262885" y="2893262"/>
              <a:ext cx="189602" cy="14278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78" name="Прямая соединительная линия 1377"/>
            <p:cNvCxnSpPr>
              <a:stCxn id="1359" idx="5"/>
              <a:endCxn id="1370" idx="1"/>
            </p:cNvCxnSpPr>
            <p:nvPr/>
          </p:nvCxnSpPr>
          <p:spPr>
            <a:xfrm rot="16200000" flipV="1">
              <a:off x="4262466" y="3037059"/>
              <a:ext cx="47564" cy="6950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1379" name="Прямая соединительная линия 1378"/>
          <p:cNvCxnSpPr>
            <a:stCxn id="1358" idx="6"/>
            <a:endCxn id="1371" idx="2"/>
          </p:cNvCxnSpPr>
          <p:nvPr/>
        </p:nvCxnSpPr>
        <p:spPr>
          <a:xfrm rot="5400000" flipH="1" flipV="1">
            <a:off x="4421367" y="2964606"/>
            <a:ext cx="86952" cy="94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394" name="TextBox 1393"/>
          <p:cNvSpPr txBox="1"/>
          <p:nvPr/>
        </p:nvSpPr>
        <p:spPr>
          <a:xfrm>
            <a:off x="4143372" y="2887144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ЖИРАФ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grpSp>
        <p:nvGrpSpPr>
          <p:cNvPr id="51" name="Группа 1394"/>
          <p:cNvGrpSpPr/>
          <p:nvPr/>
        </p:nvGrpSpPr>
        <p:grpSpPr>
          <a:xfrm>
            <a:off x="4224353" y="2365325"/>
            <a:ext cx="411190" cy="414417"/>
            <a:chOff x="4017933" y="1986213"/>
            <a:chExt cx="411190" cy="414417"/>
          </a:xfrm>
        </p:grpSpPr>
        <p:cxnSp>
          <p:nvCxnSpPr>
            <p:cNvPr id="1396" name="Прямая соединительная линия 1395"/>
            <p:cNvCxnSpPr>
              <a:stCxn id="1404" idx="7"/>
              <a:endCxn id="1400" idx="1"/>
            </p:cNvCxnSpPr>
            <p:nvPr/>
          </p:nvCxnSpPr>
          <p:spPr>
            <a:xfrm rot="16200000" flipV="1">
              <a:off x="4354956" y="2311979"/>
              <a:ext cx="116410" cy="15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97" name="Прямая соединительная линия 1396"/>
            <p:cNvCxnSpPr>
              <a:stCxn id="1404" idx="4"/>
              <a:endCxn id="1399" idx="1"/>
            </p:cNvCxnSpPr>
            <p:nvPr/>
          </p:nvCxnSpPr>
          <p:spPr>
            <a:xfrm rot="10800000">
              <a:off x="4198773" y="2252202"/>
              <a:ext cx="174565" cy="11907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98" name="Прямая соединительная линия 1397"/>
            <p:cNvCxnSpPr>
              <a:stCxn id="1402" idx="7"/>
              <a:endCxn id="1401" idx="3"/>
            </p:cNvCxnSpPr>
            <p:nvPr/>
          </p:nvCxnSpPr>
          <p:spPr>
            <a:xfrm rot="16200000" flipH="1">
              <a:off x="4223525" y="1870252"/>
              <a:ext cx="6" cy="30784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399" name="8-конечная звезда 1398"/>
            <p:cNvSpPr/>
            <p:nvPr/>
          </p:nvSpPr>
          <p:spPr>
            <a:xfrm rot="1262594">
              <a:off x="4160809" y="2200527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00" name="8-конечная звезда 1399"/>
            <p:cNvSpPr/>
            <p:nvPr/>
          </p:nvSpPr>
          <p:spPr>
            <a:xfrm rot="1262594">
              <a:off x="4375123" y="2202175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01" name="8-конечная звезда 1400"/>
            <p:cNvSpPr/>
            <p:nvPr/>
          </p:nvSpPr>
          <p:spPr>
            <a:xfrm rot="1262594">
              <a:off x="4375123" y="198621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02" name="8-конечная звезда 1401"/>
            <p:cNvSpPr/>
            <p:nvPr/>
          </p:nvSpPr>
          <p:spPr>
            <a:xfrm rot="1262594">
              <a:off x="4017933" y="200813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03" name="8-конечная звезда 1402"/>
            <p:cNvSpPr/>
            <p:nvPr/>
          </p:nvSpPr>
          <p:spPr>
            <a:xfrm rot="1262594">
              <a:off x="4089371" y="2222449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04" name="8-конечная звезда 1403"/>
            <p:cNvSpPr/>
            <p:nvPr/>
          </p:nvSpPr>
          <p:spPr>
            <a:xfrm rot="1262594">
              <a:off x="4371896" y="2357430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405" name="Прямая соединительная линия 1404"/>
            <p:cNvCxnSpPr>
              <a:stCxn id="1400" idx="5"/>
              <a:endCxn id="1401" idx="2"/>
            </p:cNvCxnSpPr>
            <p:nvPr/>
          </p:nvCxnSpPr>
          <p:spPr>
            <a:xfrm rot="5400000" flipH="1" flipV="1">
              <a:off x="4308750" y="2120823"/>
              <a:ext cx="166089" cy="126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06" name="Прямая соединительная линия 1405"/>
            <p:cNvCxnSpPr>
              <a:stCxn id="1403" idx="6"/>
              <a:endCxn id="1402" idx="0"/>
            </p:cNvCxnSpPr>
            <p:nvPr/>
          </p:nvCxnSpPr>
          <p:spPr>
            <a:xfrm rot="16200000" flipV="1">
              <a:off x="4008388" y="2106572"/>
              <a:ext cx="179422" cy="5593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07" name="Прямая соединительная линия 1406"/>
            <p:cNvCxnSpPr>
              <a:stCxn id="1399" idx="5"/>
              <a:endCxn id="1403" idx="0"/>
            </p:cNvCxnSpPr>
            <p:nvPr/>
          </p:nvCxnSpPr>
          <p:spPr>
            <a:xfrm rot="16200000" flipH="1" flipV="1">
              <a:off x="4131062" y="2213360"/>
              <a:ext cx="56291" cy="3527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08" name="Прямая соединительная линия 1407"/>
            <p:cNvCxnSpPr>
              <a:stCxn id="1400" idx="3"/>
              <a:endCxn id="1399" idx="7"/>
            </p:cNvCxnSpPr>
            <p:nvPr/>
          </p:nvCxnSpPr>
          <p:spPr>
            <a:xfrm rot="5400000" flipH="1">
              <a:off x="4283179" y="2145868"/>
              <a:ext cx="23574" cy="16496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417" name="TextBox 1416"/>
          <p:cNvSpPr txBox="1"/>
          <p:nvPr/>
        </p:nvSpPr>
        <p:spPr>
          <a:xfrm>
            <a:off x="4286248" y="2428868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ВІЗНИЧИЙ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grpSp>
        <p:nvGrpSpPr>
          <p:cNvPr id="53" name="Группа 1417"/>
          <p:cNvGrpSpPr/>
          <p:nvPr/>
        </p:nvGrpSpPr>
        <p:grpSpPr>
          <a:xfrm>
            <a:off x="3808104" y="2509849"/>
            <a:ext cx="470249" cy="704837"/>
            <a:chOff x="3357553" y="2345049"/>
            <a:chExt cx="470249" cy="704837"/>
          </a:xfrm>
        </p:grpSpPr>
        <p:cxnSp>
          <p:nvCxnSpPr>
            <p:cNvPr id="1419" name="Прямая соединительная линия 1418"/>
            <p:cNvCxnSpPr>
              <a:stCxn id="1425" idx="6"/>
              <a:endCxn id="1424" idx="0"/>
            </p:cNvCxnSpPr>
            <p:nvPr/>
          </p:nvCxnSpPr>
          <p:spPr>
            <a:xfrm rot="16200000" flipV="1">
              <a:off x="3691172" y="2584715"/>
              <a:ext cx="109630" cy="12902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20" name="Прямая соединительная линия 1419"/>
            <p:cNvCxnSpPr>
              <a:stCxn id="1423" idx="5"/>
              <a:endCxn id="1427" idx="6"/>
            </p:cNvCxnSpPr>
            <p:nvPr/>
          </p:nvCxnSpPr>
          <p:spPr>
            <a:xfrm rot="16200000" flipV="1">
              <a:off x="3407723" y="2536764"/>
              <a:ext cx="24387" cy="6601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421" name="8-конечная звезда 1420"/>
            <p:cNvSpPr/>
            <p:nvPr/>
          </p:nvSpPr>
          <p:spPr>
            <a:xfrm rot="1262594">
              <a:off x="3486402" y="2345049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22" name="8-конечная звезда 1421"/>
            <p:cNvSpPr/>
            <p:nvPr/>
          </p:nvSpPr>
          <p:spPr>
            <a:xfrm rot="1262594">
              <a:off x="3557840" y="2487925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23" name="8-конечная звезда 1422"/>
            <p:cNvSpPr/>
            <p:nvPr/>
          </p:nvSpPr>
          <p:spPr>
            <a:xfrm rot="1262594">
              <a:off x="3436886" y="2579638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24" name="8-конечная звезда 1423"/>
            <p:cNvSpPr/>
            <p:nvPr/>
          </p:nvSpPr>
          <p:spPr>
            <a:xfrm rot="1262594">
              <a:off x="3629278" y="2557715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25" name="8-конечная звезда 1424"/>
            <p:cNvSpPr/>
            <p:nvPr/>
          </p:nvSpPr>
          <p:spPr>
            <a:xfrm rot="1262594">
              <a:off x="3773802" y="2702239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26" name="8-конечная звезда 1425"/>
            <p:cNvSpPr/>
            <p:nvPr/>
          </p:nvSpPr>
          <p:spPr>
            <a:xfrm rot="1262594">
              <a:off x="3770575" y="2413260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27" name="8-конечная звезда 1426"/>
            <p:cNvSpPr/>
            <p:nvPr/>
          </p:nvSpPr>
          <p:spPr>
            <a:xfrm rot="1262594">
              <a:off x="3357553" y="2556136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28" name="8-конечная звезда 1427"/>
            <p:cNvSpPr/>
            <p:nvPr/>
          </p:nvSpPr>
          <p:spPr>
            <a:xfrm rot="1262594">
              <a:off x="3699137" y="2435183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29" name="8-конечная звезда 1428"/>
            <p:cNvSpPr/>
            <p:nvPr/>
          </p:nvSpPr>
          <p:spPr>
            <a:xfrm rot="1262594">
              <a:off x="3413385" y="3006686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30" name="8-конечная звезда 1429"/>
            <p:cNvSpPr/>
            <p:nvPr/>
          </p:nvSpPr>
          <p:spPr>
            <a:xfrm rot="1262594">
              <a:off x="3500429" y="2841888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31" name="8-конечная звезда 1430"/>
            <p:cNvSpPr/>
            <p:nvPr/>
          </p:nvSpPr>
          <p:spPr>
            <a:xfrm rot="1262594">
              <a:off x="3571867" y="2643180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432" name="Прямая соединительная линия 1431"/>
            <p:cNvCxnSpPr>
              <a:stCxn id="1422" idx="6"/>
              <a:endCxn id="1421" idx="7"/>
            </p:cNvCxnSpPr>
            <p:nvPr/>
          </p:nvCxnSpPr>
          <p:spPr>
            <a:xfrm rot="16200000" flipV="1">
              <a:off x="3501986" y="2397176"/>
              <a:ext cx="128640" cy="5645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33" name="Прямая соединительная линия 1432"/>
            <p:cNvCxnSpPr>
              <a:stCxn id="1431" idx="4"/>
              <a:endCxn id="1423" idx="0"/>
            </p:cNvCxnSpPr>
            <p:nvPr/>
          </p:nvCxnSpPr>
          <p:spPr>
            <a:xfrm rot="10800000">
              <a:off x="3489086" y="2616334"/>
              <a:ext cx="84223" cy="4069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34" name="Прямая соединительная линия 1433"/>
            <p:cNvCxnSpPr>
              <a:stCxn id="1424" idx="5"/>
              <a:endCxn id="1422" idx="0"/>
            </p:cNvCxnSpPr>
            <p:nvPr/>
          </p:nvCxnSpPr>
          <p:spPr>
            <a:xfrm rot="16200000" flipV="1">
              <a:off x="3609967" y="2524693"/>
              <a:ext cx="35421" cy="3527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35" name="Прямая соединительная линия 1434"/>
            <p:cNvCxnSpPr>
              <a:stCxn id="1426" idx="5"/>
              <a:endCxn id="1428" idx="7"/>
            </p:cNvCxnSpPr>
            <p:nvPr/>
          </p:nvCxnSpPr>
          <p:spPr>
            <a:xfrm rot="16200000" flipH="1" flipV="1">
              <a:off x="3745495" y="2410102"/>
              <a:ext cx="32892" cy="4292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36" name="Прямая соединительная линия 1435"/>
            <p:cNvCxnSpPr>
              <a:stCxn id="1424" idx="7"/>
              <a:endCxn id="1428" idx="3"/>
            </p:cNvCxnSpPr>
            <p:nvPr/>
          </p:nvCxnSpPr>
          <p:spPr>
            <a:xfrm rot="5400000" flipH="1" flipV="1">
              <a:off x="3636875" y="2509631"/>
              <a:ext cx="108198" cy="2004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37" name="Прямая соединительная линия 1436"/>
            <p:cNvCxnSpPr>
              <a:stCxn id="1429" idx="5"/>
              <a:endCxn id="1430" idx="1"/>
            </p:cNvCxnSpPr>
            <p:nvPr/>
          </p:nvCxnSpPr>
          <p:spPr>
            <a:xfrm rot="5400000" flipH="1" flipV="1">
              <a:off x="3415848" y="2893594"/>
              <a:ext cx="125318" cy="10458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38" name="Прямая соединительная линия 1437"/>
            <p:cNvCxnSpPr>
              <a:stCxn id="1430" idx="7"/>
              <a:endCxn id="1431" idx="2"/>
            </p:cNvCxnSpPr>
            <p:nvPr/>
          </p:nvCxnSpPr>
          <p:spPr>
            <a:xfrm rot="5400000" flipH="1" flipV="1">
              <a:off x="3478851" y="2747857"/>
              <a:ext cx="169778" cy="4394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39" name="Прямая соединительная линия 1438"/>
            <p:cNvCxnSpPr>
              <a:stCxn id="1431" idx="7"/>
              <a:endCxn id="1424" idx="6"/>
            </p:cNvCxnSpPr>
            <p:nvPr/>
          </p:nvCxnSpPr>
          <p:spPr>
            <a:xfrm rot="5400000" flipH="1" flipV="1">
              <a:off x="3591344" y="2581380"/>
              <a:ext cx="96493" cy="5276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40" name="Прямая соединительная линия 1439"/>
            <p:cNvCxnSpPr>
              <a:stCxn id="1425" idx="5"/>
              <a:endCxn id="1431" idx="0"/>
            </p:cNvCxnSpPr>
            <p:nvPr/>
          </p:nvCxnSpPr>
          <p:spPr>
            <a:xfrm rot="16200000" flipV="1">
              <a:off x="3685719" y="2600444"/>
              <a:ext cx="32029" cy="17621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42" name="Прямая соединительная линия 1441"/>
            <p:cNvCxnSpPr>
              <a:stCxn id="1423" idx="7"/>
              <a:endCxn id="1422" idx="5"/>
            </p:cNvCxnSpPr>
            <p:nvPr/>
          </p:nvCxnSpPr>
          <p:spPr>
            <a:xfrm rot="5400000" flipH="1" flipV="1">
              <a:off x="3478506" y="2500305"/>
              <a:ext cx="105424" cy="8531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446" name="TextBox 1445"/>
          <p:cNvSpPr txBox="1"/>
          <p:nvPr/>
        </p:nvSpPr>
        <p:spPr>
          <a:xfrm>
            <a:off x="3536257" y="2500306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ПЕРСЕЙ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grpSp>
        <p:nvGrpSpPr>
          <p:cNvPr id="54" name="Группа 1446"/>
          <p:cNvGrpSpPr/>
          <p:nvPr/>
        </p:nvGrpSpPr>
        <p:grpSpPr>
          <a:xfrm rot="248670">
            <a:off x="5476076" y="1848327"/>
            <a:ext cx="1857394" cy="3278058"/>
            <a:chOff x="5649885" y="1363613"/>
            <a:chExt cx="1857394" cy="3278058"/>
          </a:xfrm>
        </p:grpSpPr>
        <p:cxnSp>
          <p:nvCxnSpPr>
            <p:cNvPr id="1448" name="Прямая соединительная линия 1447"/>
            <p:cNvCxnSpPr>
              <a:stCxn id="1452" idx="5"/>
              <a:endCxn id="1459" idx="0"/>
            </p:cNvCxnSpPr>
            <p:nvPr/>
          </p:nvCxnSpPr>
          <p:spPr>
            <a:xfrm rot="15951330" flipV="1">
              <a:off x="6678064" y="1878821"/>
              <a:ext cx="184799" cy="10014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449" name="8-конечная звезда 1448"/>
            <p:cNvSpPr/>
            <p:nvPr/>
          </p:nvSpPr>
          <p:spPr>
            <a:xfrm rot="1262594">
              <a:off x="6993443" y="4282014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50" name="8-конечная звезда 1449"/>
            <p:cNvSpPr/>
            <p:nvPr/>
          </p:nvSpPr>
          <p:spPr>
            <a:xfrm rot="1262594">
              <a:off x="6729090" y="4587671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51" name="8-конечная звезда 1450"/>
            <p:cNvSpPr/>
            <p:nvPr/>
          </p:nvSpPr>
          <p:spPr>
            <a:xfrm rot="1262594">
              <a:off x="7169532" y="3766935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52" name="8-конечная звезда 1451"/>
            <p:cNvSpPr/>
            <p:nvPr/>
          </p:nvSpPr>
          <p:spPr>
            <a:xfrm rot="1262594">
              <a:off x="6814253" y="2015573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53" name="8-конечная звезда 1452"/>
            <p:cNvSpPr/>
            <p:nvPr/>
          </p:nvSpPr>
          <p:spPr>
            <a:xfrm rot="1262594">
              <a:off x="7464079" y="2899614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54" name="8-конечная звезда 1453"/>
            <p:cNvSpPr/>
            <p:nvPr/>
          </p:nvSpPr>
          <p:spPr>
            <a:xfrm rot="1262594">
              <a:off x="7346383" y="3252271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56" name="8-конечная звезда 1455"/>
            <p:cNvSpPr/>
            <p:nvPr/>
          </p:nvSpPr>
          <p:spPr>
            <a:xfrm rot="1262594">
              <a:off x="5792762" y="1450658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57" name="8-конечная звезда 1456"/>
            <p:cNvSpPr/>
            <p:nvPr/>
          </p:nvSpPr>
          <p:spPr>
            <a:xfrm rot="1262594">
              <a:off x="5721323" y="1363613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58" name="8-конечная звезда 1457"/>
            <p:cNvSpPr/>
            <p:nvPr/>
          </p:nvSpPr>
          <p:spPr>
            <a:xfrm rot="1262594">
              <a:off x="5649885" y="1435052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59" name="8-конечная звезда 1458"/>
            <p:cNvSpPr/>
            <p:nvPr/>
          </p:nvSpPr>
          <p:spPr>
            <a:xfrm rot="1262594">
              <a:off x="6672082" y="1810999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60" name="8-конечная звезда 1459"/>
            <p:cNvSpPr/>
            <p:nvPr/>
          </p:nvSpPr>
          <p:spPr>
            <a:xfrm rot="1262594">
              <a:off x="7374765" y="2462338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61" name="8-конечная звезда 1460"/>
            <p:cNvSpPr/>
            <p:nvPr/>
          </p:nvSpPr>
          <p:spPr>
            <a:xfrm rot="1262594">
              <a:off x="5722903" y="1509717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62" name="8-конечная звезда 1461"/>
            <p:cNvSpPr/>
            <p:nvPr/>
          </p:nvSpPr>
          <p:spPr>
            <a:xfrm rot="1262594">
              <a:off x="5865777" y="1508068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63" name="8-конечная звезда 1462"/>
            <p:cNvSpPr/>
            <p:nvPr/>
          </p:nvSpPr>
          <p:spPr>
            <a:xfrm rot="1262594">
              <a:off x="6080093" y="1579507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64" name="8-конечная звезда 1463"/>
            <p:cNvSpPr/>
            <p:nvPr/>
          </p:nvSpPr>
          <p:spPr>
            <a:xfrm rot="1262594">
              <a:off x="6292919" y="1539389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65" name="8-конечная звезда 1464"/>
            <p:cNvSpPr/>
            <p:nvPr/>
          </p:nvSpPr>
          <p:spPr>
            <a:xfrm rot="1262594">
              <a:off x="7215023" y="2403289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466" name="Прямая соединительная линия 1465"/>
            <p:cNvCxnSpPr>
              <a:stCxn id="1465" idx="4"/>
              <a:endCxn id="1452" idx="7"/>
            </p:cNvCxnSpPr>
            <p:nvPr/>
          </p:nvCxnSpPr>
          <p:spPr>
            <a:xfrm rot="10551330">
              <a:off x="6870239" y="2015861"/>
              <a:ext cx="331941" cy="41727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68" name="Прямая соединительная линия 1467"/>
            <p:cNvCxnSpPr>
              <a:stCxn id="1459" idx="5"/>
              <a:endCxn id="1472" idx="7"/>
            </p:cNvCxnSpPr>
            <p:nvPr/>
          </p:nvCxnSpPr>
          <p:spPr>
            <a:xfrm rot="15951330" flipV="1">
              <a:off x="6480732" y="1622938"/>
              <a:ext cx="281766" cy="10650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69" name="Прямая соединительная линия 1468"/>
            <p:cNvCxnSpPr>
              <a:stCxn id="1465" idx="0"/>
              <a:endCxn id="1460" idx="4"/>
            </p:cNvCxnSpPr>
            <p:nvPr/>
          </p:nvCxnSpPr>
          <p:spPr>
            <a:xfrm rot="21351330">
              <a:off x="7268673" y="2436093"/>
              <a:ext cx="106082" cy="4397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70" name="Прямая соединительная линия 1469"/>
            <p:cNvCxnSpPr>
              <a:stCxn id="1453" idx="5"/>
              <a:endCxn id="1460" idx="0"/>
            </p:cNvCxnSpPr>
            <p:nvPr/>
          </p:nvCxnSpPr>
          <p:spPr>
            <a:xfrm rot="15951330" flipV="1">
              <a:off x="7240181" y="2681279"/>
              <a:ext cx="413073" cy="3061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71" name="Прямая соединительная линия 1470"/>
            <p:cNvCxnSpPr>
              <a:stCxn id="1464" idx="7"/>
              <a:endCxn id="1472" idx="5"/>
            </p:cNvCxnSpPr>
            <p:nvPr/>
          </p:nvCxnSpPr>
          <p:spPr>
            <a:xfrm rot="5151330" flipH="1" flipV="1">
              <a:off x="6425307" y="1450742"/>
              <a:ext cx="16661" cy="17976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472" name="8-конечная звезда 1471"/>
            <p:cNvSpPr/>
            <p:nvPr/>
          </p:nvSpPr>
          <p:spPr>
            <a:xfrm rot="1262594">
              <a:off x="6506643" y="1523491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473" name="Прямая соединительная линия 1472"/>
            <p:cNvCxnSpPr>
              <a:stCxn id="1450" idx="0"/>
              <a:endCxn id="1449" idx="2"/>
            </p:cNvCxnSpPr>
            <p:nvPr/>
          </p:nvCxnSpPr>
          <p:spPr>
            <a:xfrm rot="21351330" flipV="1">
              <a:off x="6771105" y="4342885"/>
              <a:ext cx="249828" cy="27281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74" name="Прямая соединительная линия 1473"/>
            <p:cNvCxnSpPr>
              <a:stCxn id="1449" idx="6"/>
              <a:endCxn id="1451" idx="1"/>
            </p:cNvCxnSpPr>
            <p:nvPr/>
          </p:nvCxnSpPr>
          <p:spPr>
            <a:xfrm rot="5151330" flipH="1" flipV="1">
              <a:off x="6887082" y="3944785"/>
              <a:ext cx="458408" cy="20596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75" name="Прямая соединительная линия 1474"/>
            <p:cNvCxnSpPr>
              <a:stCxn id="1451" idx="0"/>
              <a:endCxn id="1454" idx="1"/>
            </p:cNvCxnSpPr>
            <p:nvPr/>
          </p:nvCxnSpPr>
          <p:spPr>
            <a:xfrm rot="21351330" flipV="1">
              <a:off x="7196730" y="3300125"/>
              <a:ext cx="198065" cy="49209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76" name="Прямая соединительная линия 1475"/>
            <p:cNvCxnSpPr>
              <a:stCxn id="1454" idx="5"/>
              <a:endCxn id="1453" idx="1"/>
            </p:cNvCxnSpPr>
            <p:nvPr/>
          </p:nvCxnSpPr>
          <p:spPr>
            <a:xfrm rot="5151330" flipH="1" flipV="1">
              <a:off x="7275539" y="3018784"/>
              <a:ext cx="302585" cy="15751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77" name="Прямая соединительная линия 1476"/>
            <p:cNvCxnSpPr>
              <a:stCxn id="1461" idx="1"/>
              <a:endCxn id="1456" idx="1"/>
            </p:cNvCxnSpPr>
            <p:nvPr/>
          </p:nvCxnSpPr>
          <p:spPr>
            <a:xfrm rot="5400000" flipH="1" flipV="1">
              <a:off x="5757302" y="1495561"/>
              <a:ext cx="69393" cy="6226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78" name="Прямая соединительная линия 1477"/>
            <p:cNvCxnSpPr>
              <a:stCxn id="1461" idx="4"/>
              <a:endCxn id="1458" idx="2"/>
            </p:cNvCxnSpPr>
            <p:nvPr/>
          </p:nvCxnSpPr>
          <p:spPr>
            <a:xfrm rot="10800000">
              <a:off x="5663730" y="1476812"/>
              <a:ext cx="60975" cy="5021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79" name="Прямая соединительная линия 1478"/>
            <p:cNvCxnSpPr>
              <a:stCxn id="1458" idx="6"/>
              <a:endCxn id="1457" idx="2"/>
            </p:cNvCxnSpPr>
            <p:nvPr/>
          </p:nvCxnSpPr>
          <p:spPr>
            <a:xfrm rot="5400000" flipH="1" flipV="1">
              <a:off x="5691644" y="1392970"/>
              <a:ext cx="31121" cy="5592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80" name="Прямая соединительная линия 1479"/>
            <p:cNvCxnSpPr>
              <a:stCxn id="1456" idx="4"/>
              <a:endCxn id="1457" idx="1"/>
            </p:cNvCxnSpPr>
            <p:nvPr/>
          </p:nvCxnSpPr>
          <p:spPr>
            <a:xfrm rot="10800000">
              <a:off x="5751695" y="1404954"/>
              <a:ext cx="42509" cy="5954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81" name="Прямая соединительная линия 1480"/>
            <p:cNvCxnSpPr>
              <a:stCxn id="1462" idx="5"/>
              <a:endCxn id="1456" idx="1"/>
            </p:cNvCxnSpPr>
            <p:nvPr/>
          </p:nvCxnSpPr>
          <p:spPr>
            <a:xfrm rot="16200000" flipV="1">
              <a:off x="5843276" y="1471855"/>
              <a:ext cx="18396" cy="5868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82" name="Прямая соединительная линия 1481"/>
            <p:cNvCxnSpPr>
              <a:stCxn id="1463" idx="4"/>
              <a:endCxn id="1462" idx="1"/>
            </p:cNvCxnSpPr>
            <p:nvPr/>
          </p:nvCxnSpPr>
          <p:spPr>
            <a:xfrm rot="10800000">
              <a:off x="5903740" y="1559742"/>
              <a:ext cx="178154" cy="3707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83" name="Прямая соединительная линия 1482"/>
            <p:cNvCxnSpPr>
              <a:stCxn id="1464" idx="4"/>
              <a:endCxn id="1463" idx="0"/>
            </p:cNvCxnSpPr>
            <p:nvPr/>
          </p:nvCxnSpPr>
          <p:spPr>
            <a:xfrm rot="10551330" flipV="1">
              <a:off x="6130356" y="1562641"/>
              <a:ext cx="166303" cy="4761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496" name="TextBox 1495"/>
          <p:cNvSpPr txBox="1"/>
          <p:nvPr/>
        </p:nvSpPr>
        <p:spPr>
          <a:xfrm rot="17554639">
            <a:off x="6425445" y="4413514"/>
            <a:ext cx="70215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ГІДРА</a:t>
            </a:r>
            <a:endParaRPr lang="uk-UA" sz="8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1497" name="TextBox 1496"/>
          <p:cNvSpPr txBox="1"/>
          <p:nvPr/>
        </p:nvSpPr>
        <p:spPr>
          <a:xfrm rot="2825122">
            <a:off x="6027795" y="2087985"/>
            <a:ext cx="70215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ГІДРА</a:t>
            </a:r>
            <a:endParaRPr lang="uk-UA" sz="8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grpSp>
        <p:nvGrpSpPr>
          <p:cNvPr id="56" name="Группа 1497"/>
          <p:cNvGrpSpPr/>
          <p:nvPr/>
        </p:nvGrpSpPr>
        <p:grpSpPr>
          <a:xfrm>
            <a:off x="6143636" y="2320312"/>
            <a:ext cx="195600" cy="465746"/>
            <a:chOff x="6507142" y="1664972"/>
            <a:chExt cx="195600" cy="465746"/>
          </a:xfrm>
        </p:grpSpPr>
        <p:sp>
          <p:nvSpPr>
            <p:cNvPr id="1499" name="8-конечная звезда 1498"/>
            <p:cNvSpPr/>
            <p:nvPr/>
          </p:nvSpPr>
          <p:spPr>
            <a:xfrm rot="1262594">
              <a:off x="6507142" y="1935118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00" name="8-конечная звезда 1499"/>
            <p:cNvSpPr/>
            <p:nvPr/>
          </p:nvSpPr>
          <p:spPr>
            <a:xfrm rot="1262594">
              <a:off x="6659542" y="2087518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01" name="8-конечная звезда 1500"/>
            <p:cNvSpPr/>
            <p:nvPr/>
          </p:nvSpPr>
          <p:spPr>
            <a:xfrm rot="1262594">
              <a:off x="6578580" y="1664972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502" name="Прямая соединительная линия 1501"/>
            <p:cNvCxnSpPr>
              <a:stCxn id="1499" idx="7"/>
              <a:endCxn id="1500" idx="1"/>
            </p:cNvCxnSpPr>
            <p:nvPr/>
          </p:nvCxnSpPr>
          <p:spPr>
            <a:xfrm rot="16200000" flipH="1">
              <a:off x="6528741" y="1967687"/>
              <a:ext cx="180911" cy="14143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03" name="Прямая соединительная линия 1502"/>
            <p:cNvCxnSpPr>
              <a:stCxn id="1499" idx="6"/>
              <a:endCxn id="1501" idx="3"/>
            </p:cNvCxnSpPr>
            <p:nvPr/>
          </p:nvCxnSpPr>
          <p:spPr>
            <a:xfrm rot="5400000" flipH="1" flipV="1">
              <a:off x="6437861" y="1793980"/>
              <a:ext cx="241216" cy="4394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04" name="Прямая соединительная линия 1503"/>
            <p:cNvCxnSpPr>
              <a:stCxn id="1500" idx="1"/>
              <a:endCxn id="1501" idx="0"/>
            </p:cNvCxnSpPr>
            <p:nvPr/>
          </p:nvCxnSpPr>
          <p:spPr>
            <a:xfrm rot="5400000" flipH="1">
              <a:off x="6437861" y="1876806"/>
              <a:ext cx="434530" cy="6957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505" name="TextBox 1504"/>
          <p:cNvSpPr txBox="1"/>
          <p:nvPr/>
        </p:nvSpPr>
        <p:spPr>
          <a:xfrm rot="2919709">
            <a:off x="5898977" y="2708998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СЕКСТАНТ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grpSp>
        <p:nvGrpSpPr>
          <p:cNvPr id="57" name="Группа 1505"/>
          <p:cNvGrpSpPr/>
          <p:nvPr/>
        </p:nvGrpSpPr>
        <p:grpSpPr>
          <a:xfrm rot="749591">
            <a:off x="3889553" y="1287574"/>
            <a:ext cx="751019" cy="682461"/>
            <a:chOff x="3475433" y="722250"/>
            <a:chExt cx="751019" cy="682461"/>
          </a:xfrm>
        </p:grpSpPr>
        <p:sp>
          <p:nvSpPr>
            <p:cNvPr id="1507" name="8-конечная звезда 1506"/>
            <p:cNvSpPr/>
            <p:nvPr/>
          </p:nvSpPr>
          <p:spPr>
            <a:xfrm rot="1262594">
              <a:off x="3936952" y="93656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08" name="8-конечная звезда 1507"/>
            <p:cNvSpPr/>
            <p:nvPr/>
          </p:nvSpPr>
          <p:spPr>
            <a:xfrm rot="1262594">
              <a:off x="3861710" y="99514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09" name="8-конечная звезда 1508"/>
            <p:cNvSpPr/>
            <p:nvPr/>
          </p:nvSpPr>
          <p:spPr>
            <a:xfrm rot="1262594">
              <a:off x="3801265" y="1015071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10" name="8-конечная звезда 1509"/>
            <p:cNvSpPr/>
            <p:nvPr/>
          </p:nvSpPr>
          <p:spPr>
            <a:xfrm rot="1262594">
              <a:off x="3931325" y="1272302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11" name="8-конечная звезда 1510"/>
            <p:cNvSpPr/>
            <p:nvPr/>
          </p:nvSpPr>
          <p:spPr>
            <a:xfrm rot="1262594">
              <a:off x="3772232" y="1170400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12" name="8-конечная звезда 1511"/>
            <p:cNvSpPr/>
            <p:nvPr/>
          </p:nvSpPr>
          <p:spPr>
            <a:xfrm rot="1262594">
              <a:off x="4008391" y="722250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13" name="8-конечная звезда 1512"/>
            <p:cNvSpPr/>
            <p:nvPr/>
          </p:nvSpPr>
          <p:spPr>
            <a:xfrm rot="1262594">
              <a:off x="3582465" y="867829"/>
              <a:ext cx="72483" cy="72483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14" name="8-конечная звезда 1513"/>
            <p:cNvSpPr/>
            <p:nvPr/>
          </p:nvSpPr>
          <p:spPr>
            <a:xfrm rot="1262594">
              <a:off x="3476620" y="1247307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15" name="8-конечная звезда 1514"/>
            <p:cNvSpPr/>
            <p:nvPr/>
          </p:nvSpPr>
          <p:spPr>
            <a:xfrm rot="1262594">
              <a:off x="3618055" y="1357911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16" name="8-конечная звезда 1515"/>
            <p:cNvSpPr/>
            <p:nvPr/>
          </p:nvSpPr>
          <p:spPr>
            <a:xfrm rot="1262594">
              <a:off x="3475433" y="1099907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17" name="8-конечная звезда 1516"/>
            <p:cNvSpPr/>
            <p:nvPr/>
          </p:nvSpPr>
          <p:spPr>
            <a:xfrm rot="1262594">
              <a:off x="3512979" y="1317945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18" name="8-конечная звезда 1517"/>
            <p:cNvSpPr/>
            <p:nvPr/>
          </p:nvSpPr>
          <p:spPr>
            <a:xfrm rot="1262594">
              <a:off x="4153969" y="1153581"/>
              <a:ext cx="72483" cy="72483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519" name="Прямая соединительная линия 1518"/>
            <p:cNvCxnSpPr>
              <a:stCxn id="1515" idx="4"/>
              <a:endCxn id="1517" idx="0"/>
            </p:cNvCxnSpPr>
            <p:nvPr/>
          </p:nvCxnSpPr>
          <p:spPr>
            <a:xfrm rot="9917941">
              <a:off x="3562163" y="1342336"/>
              <a:ext cx="53509" cy="3798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20" name="Прямая соединительная линия 1519"/>
            <p:cNvCxnSpPr>
              <a:stCxn id="1517" idx="4"/>
              <a:endCxn id="1514" idx="1"/>
            </p:cNvCxnSpPr>
            <p:nvPr/>
          </p:nvCxnSpPr>
          <p:spPr>
            <a:xfrm rot="9917941" flipH="1">
              <a:off x="3509274" y="1292124"/>
              <a:ext cx="5514" cy="4078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21" name="Прямая соединительная линия 1520"/>
            <p:cNvCxnSpPr>
              <a:stCxn id="1514" idx="6"/>
              <a:endCxn id="1516" idx="1"/>
            </p:cNvCxnSpPr>
            <p:nvPr/>
          </p:nvCxnSpPr>
          <p:spPr>
            <a:xfrm rot="4517941" flipH="1" flipV="1">
              <a:off x="3457984" y="1183603"/>
              <a:ext cx="100789" cy="2635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22" name="Прямая соединительная линия 1521"/>
            <p:cNvCxnSpPr>
              <a:stCxn id="1509" idx="7"/>
              <a:endCxn id="1507" idx="3"/>
            </p:cNvCxnSpPr>
            <p:nvPr/>
          </p:nvCxnSpPr>
          <p:spPr>
            <a:xfrm rot="4517941" flipH="1" flipV="1">
              <a:off x="3879700" y="953882"/>
              <a:ext cx="32818" cy="9787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23" name="Прямая соединительная линия 1522"/>
            <p:cNvCxnSpPr>
              <a:stCxn id="1509" idx="5"/>
              <a:endCxn id="1513" idx="1"/>
            </p:cNvCxnSpPr>
            <p:nvPr/>
          </p:nvCxnSpPr>
          <p:spPr>
            <a:xfrm rot="15317941" flipV="1">
              <a:off x="3663241" y="898541"/>
              <a:ext cx="124245" cy="15750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24" name="Прямая соединительная линия 1523"/>
            <p:cNvCxnSpPr>
              <a:stCxn id="1510" idx="4"/>
              <a:endCxn id="1511" idx="1"/>
            </p:cNvCxnSpPr>
            <p:nvPr/>
          </p:nvCxnSpPr>
          <p:spPr>
            <a:xfrm rot="9917941">
              <a:off x="3820776" y="1207582"/>
              <a:ext cx="101768" cy="9651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25" name="Прямая соединительная линия 1524"/>
            <p:cNvCxnSpPr>
              <a:stCxn id="1511" idx="6"/>
              <a:endCxn id="1509" idx="1"/>
            </p:cNvCxnSpPr>
            <p:nvPr/>
          </p:nvCxnSpPr>
          <p:spPr>
            <a:xfrm rot="4517941" flipH="1" flipV="1">
              <a:off x="3776922" y="1091437"/>
              <a:ext cx="94313" cy="5607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26" name="Прямая соединительная линия 1525"/>
            <p:cNvCxnSpPr>
              <a:stCxn id="1514" idx="0"/>
              <a:endCxn id="1511" idx="2"/>
            </p:cNvCxnSpPr>
            <p:nvPr/>
          </p:nvCxnSpPr>
          <p:spPr>
            <a:xfrm rot="20717941">
              <a:off x="3519071" y="1244220"/>
              <a:ext cx="273254" cy="1326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27" name="Прямая соединительная линия 1526"/>
            <p:cNvCxnSpPr>
              <a:stCxn id="1513" idx="6"/>
              <a:endCxn id="1512" idx="3"/>
            </p:cNvCxnSpPr>
            <p:nvPr/>
          </p:nvCxnSpPr>
          <p:spPr>
            <a:xfrm rot="5400000" flipH="1" flipV="1">
              <a:off x="3766202" y="625732"/>
              <a:ext cx="110033" cy="37899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28" name="Прямая соединительная линия 1527"/>
            <p:cNvCxnSpPr>
              <a:stCxn id="1507" idx="6"/>
              <a:endCxn id="1512" idx="7"/>
            </p:cNvCxnSpPr>
            <p:nvPr/>
          </p:nvCxnSpPr>
          <p:spPr>
            <a:xfrm rot="5400000" flipH="1" flipV="1">
              <a:off x="3916818" y="795117"/>
              <a:ext cx="200077" cy="8641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29" name="Прямая соединительная линия 1528"/>
            <p:cNvCxnSpPr>
              <a:stCxn id="1510" idx="0"/>
              <a:endCxn id="1518" idx="3"/>
            </p:cNvCxnSpPr>
            <p:nvPr/>
          </p:nvCxnSpPr>
          <p:spPr>
            <a:xfrm rot="20717941" flipV="1">
              <a:off x="3973111" y="1228272"/>
              <a:ext cx="194395" cy="5699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30" name="Прямая соединительная линия 1529"/>
            <p:cNvCxnSpPr>
              <a:stCxn id="1518" idx="5"/>
              <a:endCxn id="1507" idx="5"/>
            </p:cNvCxnSpPr>
            <p:nvPr/>
          </p:nvCxnSpPr>
          <p:spPr>
            <a:xfrm rot="16200000" flipV="1">
              <a:off x="3955335" y="936543"/>
              <a:ext cx="217814" cy="22250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58" name="Группа 1536"/>
          <p:cNvGrpSpPr/>
          <p:nvPr/>
        </p:nvGrpSpPr>
        <p:grpSpPr>
          <a:xfrm rot="21798">
            <a:off x="3893346" y="1000108"/>
            <a:ext cx="696517" cy="357190"/>
            <a:chOff x="3365448" y="434919"/>
            <a:chExt cx="780759" cy="400391"/>
          </a:xfrm>
        </p:grpSpPr>
        <p:cxnSp>
          <p:nvCxnSpPr>
            <p:cNvPr id="1538" name="Прямая соединительная линия 1537"/>
            <p:cNvCxnSpPr>
              <a:stCxn id="1542" idx="6"/>
              <a:endCxn id="1544" idx="0"/>
            </p:cNvCxnSpPr>
            <p:nvPr/>
          </p:nvCxnSpPr>
          <p:spPr>
            <a:xfrm rot="16200000" flipV="1">
              <a:off x="4012805" y="470477"/>
              <a:ext cx="101003" cy="12427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39" name="Прямая соединительная линия 1538"/>
            <p:cNvCxnSpPr>
              <a:stCxn id="1547" idx="7"/>
              <a:endCxn id="1544" idx="0"/>
            </p:cNvCxnSpPr>
            <p:nvPr/>
          </p:nvCxnSpPr>
          <p:spPr>
            <a:xfrm rot="16200000" flipH="1">
              <a:off x="3936040" y="416982"/>
              <a:ext cx="34363" cy="9589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540" name="8-конечная звезда 1539"/>
            <p:cNvSpPr/>
            <p:nvPr/>
          </p:nvSpPr>
          <p:spPr>
            <a:xfrm rot="1262594">
              <a:off x="3652780" y="509516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41" name="8-конечная звезда 1540"/>
            <p:cNvSpPr/>
            <p:nvPr/>
          </p:nvSpPr>
          <p:spPr>
            <a:xfrm rot="1262594">
              <a:off x="3724217" y="580953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42" name="8-конечная звезда 1541"/>
            <p:cNvSpPr/>
            <p:nvPr/>
          </p:nvSpPr>
          <p:spPr>
            <a:xfrm rot="1262594">
              <a:off x="4081407" y="580953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43" name="8-конечная звезда 1542"/>
            <p:cNvSpPr/>
            <p:nvPr/>
          </p:nvSpPr>
          <p:spPr>
            <a:xfrm rot="1262594">
              <a:off x="3509904" y="652392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44" name="8-конечная звезда 1543"/>
            <p:cNvSpPr/>
            <p:nvPr/>
          </p:nvSpPr>
          <p:spPr>
            <a:xfrm rot="1262594">
              <a:off x="3938531" y="438077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45" name="8-конечная звезда 1544"/>
            <p:cNvSpPr/>
            <p:nvPr/>
          </p:nvSpPr>
          <p:spPr>
            <a:xfrm rot="1262594">
              <a:off x="3365448" y="579374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46" name="8-конечная звезда 1545"/>
            <p:cNvSpPr/>
            <p:nvPr/>
          </p:nvSpPr>
          <p:spPr>
            <a:xfrm rot="1262594">
              <a:off x="3935374" y="649234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47" name="8-конечная звезда 1546"/>
            <p:cNvSpPr/>
            <p:nvPr/>
          </p:nvSpPr>
          <p:spPr>
            <a:xfrm rot="1262594">
              <a:off x="3863935" y="434919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48" name="8-конечная звезда 1547"/>
            <p:cNvSpPr/>
            <p:nvPr/>
          </p:nvSpPr>
          <p:spPr>
            <a:xfrm rot="1262594">
              <a:off x="3506746" y="521964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49" name="8-конечная звезда 1548"/>
            <p:cNvSpPr/>
            <p:nvPr/>
          </p:nvSpPr>
          <p:spPr>
            <a:xfrm rot="1262594">
              <a:off x="3649621" y="720672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50" name="8-конечная звезда 1549"/>
            <p:cNvSpPr/>
            <p:nvPr/>
          </p:nvSpPr>
          <p:spPr>
            <a:xfrm rot="1262594">
              <a:off x="3506746" y="792110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551" name="Прямая соединительная линия 1550"/>
            <p:cNvCxnSpPr>
              <a:stCxn id="1541" idx="7"/>
              <a:endCxn id="1546" idx="4"/>
            </p:cNvCxnSpPr>
            <p:nvPr/>
          </p:nvCxnSpPr>
          <p:spPr>
            <a:xfrm rot="16200000" flipH="1">
              <a:off x="3830079" y="556342"/>
              <a:ext cx="62881" cy="15059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52" name="Прямая соединительная линия 1551"/>
            <p:cNvCxnSpPr>
              <a:stCxn id="1546" idx="0"/>
              <a:endCxn id="1542" idx="3"/>
            </p:cNvCxnSpPr>
            <p:nvPr/>
          </p:nvCxnSpPr>
          <p:spPr>
            <a:xfrm flipV="1">
              <a:off x="3977133" y="626509"/>
              <a:ext cx="107066" cy="5208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53" name="Прямая соединительная линия 1552"/>
            <p:cNvCxnSpPr>
              <a:stCxn id="1540" idx="7"/>
              <a:endCxn id="1547" idx="4"/>
            </p:cNvCxnSpPr>
            <p:nvPr/>
          </p:nvCxnSpPr>
          <p:spPr>
            <a:xfrm rot="5400000" flipH="1" flipV="1">
              <a:off x="3750084" y="413468"/>
              <a:ext cx="79997" cy="15058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54" name="Прямая соединительная линия 1553"/>
            <p:cNvCxnSpPr>
              <a:stCxn id="1541" idx="5"/>
              <a:endCxn id="1540" idx="0"/>
            </p:cNvCxnSpPr>
            <p:nvPr/>
          </p:nvCxnSpPr>
          <p:spPr>
            <a:xfrm rot="16200000" flipV="1">
              <a:off x="3714343" y="554627"/>
              <a:ext cx="30195" cy="2804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55" name="Прямая соединительная линия 1554"/>
            <p:cNvCxnSpPr>
              <a:stCxn id="1540" idx="4"/>
              <a:endCxn id="1548" idx="0"/>
            </p:cNvCxnSpPr>
            <p:nvPr/>
          </p:nvCxnSpPr>
          <p:spPr>
            <a:xfrm rot="10800000" flipV="1">
              <a:off x="3548505" y="530282"/>
              <a:ext cx="106436" cy="2103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56" name="Прямая соединительная линия 1555"/>
            <p:cNvCxnSpPr>
              <a:stCxn id="1548" idx="3"/>
              <a:endCxn id="1545" idx="6"/>
            </p:cNvCxnSpPr>
            <p:nvPr/>
          </p:nvCxnSpPr>
          <p:spPr>
            <a:xfrm rot="5400000">
              <a:off x="3440955" y="513524"/>
              <a:ext cx="28840" cy="10646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57" name="Прямая соединительная линия 1556"/>
            <p:cNvCxnSpPr>
              <a:stCxn id="1543" idx="7"/>
              <a:endCxn id="1541" idx="3"/>
            </p:cNvCxnSpPr>
            <p:nvPr/>
          </p:nvCxnSpPr>
          <p:spPr>
            <a:xfrm rot="5400000" flipH="1" flipV="1">
              <a:off x="3626897" y="571525"/>
              <a:ext cx="45127" cy="15509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58" name="Прямая соединительная линия 1557"/>
            <p:cNvCxnSpPr>
              <a:stCxn id="1543" idx="3"/>
              <a:endCxn id="1545" idx="1"/>
            </p:cNvCxnSpPr>
            <p:nvPr/>
          </p:nvCxnSpPr>
          <p:spPr>
            <a:xfrm rot="5400000" flipH="1">
              <a:off x="3424604" y="609856"/>
              <a:ext cx="66900" cy="10928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59" name="Прямая соединительная линия 1558"/>
            <p:cNvCxnSpPr>
              <a:stCxn id="1549" idx="3"/>
              <a:endCxn id="1543" idx="0"/>
            </p:cNvCxnSpPr>
            <p:nvPr/>
          </p:nvCxnSpPr>
          <p:spPr>
            <a:xfrm rot="5400000" flipH="1">
              <a:off x="3584703" y="684266"/>
              <a:ext cx="54617" cy="7893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60" name="Прямая соединительная линия 1559"/>
            <p:cNvCxnSpPr>
              <a:stCxn id="1550" idx="6"/>
              <a:endCxn id="1543" idx="2"/>
            </p:cNvCxnSpPr>
            <p:nvPr/>
          </p:nvCxnSpPr>
          <p:spPr>
            <a:xfrm rot="16200000" flipV="1">
              <a:off x="3494126" y="751575"/>
              <a:ext cx="78520" cy="543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562" name="TextBox 1561"/>
          <p:cNvSpPr txBox="1"/>
          <p:nvPr/>
        </p:nvSpPr>
        <p:spPr>
          <a:xfrm rot="21428907">
            <a:off x="3675003" y="1582718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ОРІОН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1563" name="TextBox 1562"/>
          <p:cNvSpPr txBox="1"/>
          <p:nvPr/>
        </p:nvSpPr>
        <p:spPr>
          <a:xfrm rot="21428907">
            <a:off x="3718874" y="939776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ЗАЄЦЬ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grpSp>
        <p:nvGrpSpPr>
          <p:cNvPr id="59" name="Группа 1563"/>
          <p:cNvGrpSpPr/>
          <p:nvPr/>
        </p:nvGrpSpPr>
        <p:grpSpPr>
          <a:xfrm>
            <a:off x="4572000" y="1379220"/>
            <a:ext cx="1256069" cy="478144"/>
            <a:chOff x="4294142" y="785794"/>
            <a:chExt cx="1256069" cy="478144"/>
          </a:xfrm>
        </p:grpSpPr>
        <p:cxnSp>
          <p:nvCxnSpPr>
            <p:cNvPr id="1565" name="Прямая соединительная линия 1564"/>
            <p:cNvCxnSpPr>
              <a:stCxn id="1574" idx="4"/>
              <a:endCxn id="1575" idx="0"/>
            </p:cNvCxnSpPr>
            <p:nvPr/>
          </p:nvCxnSpPr>
          <p:spPr>
            <a:xfrm rot="10800000">
              <a:off x="4620075" y="1178656"/>
              <a:ext cx="46726" cy="5592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66" name="Прямая соединительная линия 1565"/>
            <p:cNvCxnSpPr>
              <a:stCxn id="1575" idx="4"/>
              <a:endCxn id="1572" idx="1"/>
            </p:cNvCxnSpPr>
            <p:nvPr/>
          </p:nvCxnSpPr>
          <p:spPr>
            <a:xfrm rot="10800000">
              <a:off x="4465813" y="1119201"/>
              <a:ext cx="113945" cy="4394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567" name="8-конечная звезда 1566"/>
            <p:cNvSpPr/>
            <p:nvPr/>
          </p:nvSpPr>
          <p:spPr>
            <a:xfrm rot="1262594">
              <a:off x="4294142" y="84485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68" name="8-конечная звезда 1567"/>
            <p:cNvSpPr/>
            <p:nvPr/>
          </p:nvSpPr>
          <p:spPr>
            <a:xfrm rot="1262594">
              <a:off x="5222837" y="793689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69" name="8-конечная звезда 1568"/>
            <p:cNvSpPr/>
            <p:nvPr/>
          </p:nvSpPr>
          <p:spPr>
            <a:xfrm rot="1262594">
              <a:off x="4435440" y="785794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70" name="8-конечная звезда 1569"/>
            <p:cNvSpPr/>
            <p:nvPr/>
          </p:nvSpPr>
          <p:spPr>
            <a:xfrm rot="1262594">
              <a:off x="4935505" y="934985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71" name="8-конечная звезда 1570"/>
            <p:cNvSpPr/>
            <p:nvPr/>
          </p:nvSpPr>
          <p:spPr>
            <a:xfrm rot="1262594">
              <a:off x="5507011" y="1077861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72" name="8-конечная звезда 1571"/>
            <p:cNvSpPr/>
            <p:nvPr/>
          </p:nvSpPr>
          <p:spPr>
            <a:xfrm rot="1262594">
              <a:off x="4435441" y="1077861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73" name="8-конечная звезда 1572"/>
            <p:cNvSpPr/>
            <p:nvPr/>
          </p:nvSpPr>
          <p:spPr>
            <a:xfrm rot="1262594">
              <a:off x="4649753" y="1006423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74" name="8-конечная звезда 1573"/>
            <p:cNvSpPr/>
            <p:nvPr/>
          </p:nvSpPr>
          <p:spPr>
            <a:xfrm rot="1262594">
              <a:off x="4665360" y="1220738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75" name="8-конечная звезда 1574"/>
            <p:cNvSpPr/>
            <p:nvPr/>
          </p:nvSpPr>
          <p:spPr>
            <a:xfrm rot="1262594">
              <a:off x="4578316" y="1149299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576" name="Прямая соединительная линия 1575"/>
            <p:cNvCxnSpPr>
              <a:stCxn id="1584" idx="4"/>
              <a:endCxn id="1570" idx="7"/>
            </p:cNvCxnSpPr>
            <p:nvPr/>
          </p:nvCxnSpPr>
          <p:spPr>
            <a:xfrm rot="10800000">
              <a:off x="4976846" y="947814"/>
              <a:ext cx="319231" cy="7749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77" name="Прямая соединительная линия 1576"/>
            <p:cNvCxnSpPr>
              <a:stCxn id="1584" idx="7"/>
              <a:endCxn id="1568" idx="1"/>
            </p:cNvCxnSpPr>
            <p:nvPr/>
          </p:nvCxnSpPr>
          <p:spPr>
            <a:xfrm rot="16200000" flipV="1">
              <a:off x="5214037" y="892127"/>
              <a:ext cx="178677" cy="8514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78" name="Прямая соединительная линия 1577"/>
            <p:cNvCxnSpPr>
              <a:stCxn id="1569" idx="7"/>
              <a:endCxn id="1570" idx="4"/>
            </p:cNvCxnSpPr>
            <p:nvPr/>
          </p:nvCxnSpPr>
          <p:spPr>
            <a:xfrm rot="16200000" flipH="1">
              <a:off x="4631760" y="643643"/>
              <a:ext cx="150206" cy="46016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79" name="Прямая соединительная линия 1578"/>
            <p:cNvCxnSpPr>
              <a:stCxn id="1567" idx="7"/>
              <a:endCxn id="1569" idx="3"/>
            </p:cNvCxnSpPr>
            <p:nvPr/>
          </p:nvCxnSpPr>
          <p:spPr>
            <a:xfrm rot="5400000" flipH="1" flipV="1">
              <a:off x="4369196" y="792786"/>
              <a:ext cx="44725" cy="9148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80" name="Прямая соединительная линия 1579"/>
            <p:cNvCxnSpPr>
              <a:stCxn id="1573" idx="7"/>
              <a:endCxn id="1570" idx="3"/>
            </p:cNvCxnSpPr>
            <p:nvPr/>
          </p:nvCxnSpPr>
          <p:spPr>
            <a:xfrm rot="5400000" flipH="1" flipV="1">
              <a:off x="4787281" y="869168"/>
              <a:ext cx="53896" cy="24627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81" name="Прямая соединительная линия 1580"/>
            <p:cNvCxnSpPr>
              <a:stCxn id="1572" idx="7"/>
              <a:endCxn id="1573" idx="3"/>
            </p:cNvCxnSpPr>
            <p:nvPr/>
          </p:nvCxnSpPr>
          <p:spPr>
            <a:xfrm rot="5400000" flipH="1" flipV="1">
              <a:off x="4537249" y="976326"/>
              <a:ext cx="53896" cy="17483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82" name="Прямая соединительная линия 1581"/>
            <p:cNvCxnSpPr>
              <a:stCxn id="1575" idx="0"/>
              <a:endCxn id="1573" idx="2"/>
            </p:cNvCxnSpPr>
            <p:nvPr/>
          </p:nvCxnSpPr>
          <p:spPr>
            <a:xfrm flipV="1">
              <a:off x="4620075" y="1048182"/>
              <a:ext cx="43522" cy="13047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83" name="Прямая соединительная линия 1582"/>
            <p:cNvCxnSpPr>
              <a:stCxn id="1571" idx="0"/>
              <a:endCxn id="1584" idx="0"/>
            </p:cNvCxnSpPr>
            <p:nvPr/>
          </p:nvCxnSpPr>
          <p:spPr>
            <a:xfrm flipH="1" flipV="1">
              <a:off x="5346474" y="1044698"/>
              <a:ext cx="202296" cy="6251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584" name="8-конечная звезда 1583"/>
            <p:cNvSpPr/>
            <p:nvPr/>
          </p:nvSpPr>
          <p:spPr>
            <a:xfrm rot="1262594">
              <a:off x="5294275" y="100800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</p:grpSp>
      <p:sp>
        <p:nvSpPr>
          <p:cNvPr id="1585" name="TextBox 1584"/>
          <p:cNvSpPr txBox="1"/>
          <p:nvPr/>
        </p:nvSpPr>
        <p:spPr>
          <a:xfrm rot="21418783">
            <a:off x="4861881" y="1591243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ЄДИНОРІГ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1586" name="8-конечная звезда 1585"/>
          <p:cNvSpPr/>
          <p:nvPr/>
        </p:nvSpPr>
        <p:spPr>
          <a:xfrm rot="1262594">
            <a:off x="4224282" y="652391"/>
            <a:ext cx="64800" cy="648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587" name="8-конечная звезда 1586"/>
          <p:cNvSpPr/>
          <p:nvPr/>
        </p:nvSpPr>
        <p:spPr>
          <a:xfrm rot="1262594">
            <a:off x="4367159" y="580953"/>
            <a:ext cx="64800" cy="648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588" name="8-конечная звезда 1587"/>
          <p:cNvSpPr/>
          <p:nvPr/>
        </p:nvSpPr>
        <p:spPr>
          <a:xfrm rot="1262594">
            <a:off x="4007338" y="649760"/>
            <a:ext cx="46800" cy="468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589" name="8-конечная звезда 1588"/>
          <p:cNvSpPr/>
          <p:nvPr/>
        </p:nvSpPr>
        <p:spPr>
          <a:xfrm rot="1262594">
            <a:off x="4159738" y="802160"/>
            <a:ext cx="46800" cy="468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590" name="8-конечная звезда 1589"/>
          <p:cNvSpPr/>
          <p:nvPr/>
        </p:nvSpPr>
        <p:spPr>
          <a:xfrm rot="1262594">
            <a:off x="4721717" y="506884"/>
            <a:ext cx="46800" cy="468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591" name="8-конечная звезда 1590"/>
          <p:cNvSpPr/>
          <p:nvPr/>
        </p:nvSpPr>
        <p:spPr>
          <a:xfrm rot="1262594">
            <a:off x="4435966" y="374962"/>
            <a:ext cx="46800" cy="468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592" name="8-конечная звезда 1591"/>
          <p:cNvSpPr/>
          <p:nvPr/>
        </p:nvSpPr>
        <p:spPr>
          <a:xfrm rot="1262594">
            <a:off x="4507403" y="578321"/>
            <a:ext cx="46800" cy="468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593" name="8-конечная звезда 1592"/>
          <p:cNvSpPr/>
          <p:nvPr/>
        </p:nvSpPr>
        <p:spPr>
          <a:xfrm rot="1262594">
            <a:off x="4793156" y="589276"/>
            <a:ext cx="46800" cy="468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cxnSp>
        <p:nvCxnSpPr>
          <p:cNvPr id="1594" name="Прямая соединительная линия 1593"/>
          <p:cNvCxnSpPr>
            <a:stCxn id="1589" idx="6"/>
            <a:endCxn id="1586" idx="2"/>
          </p:cNvCxnSpPr>
          <p:nvPr/>
        </p:nvCxnSpPr>
        <p:spPr>
          <a:xfrm rot="5400000" flipH="1" flipV="1">
            <a:off x="4173949" y="732622"/>
            <a:ext cx="88691" cy="53508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95" name="Прямая соединительная линия 1594"/>
          <p:cNvCxnSpPr>
            <a:stCxn id="1589" idx="4"/>
            <a:endCxn id="1588" idx="0"/>
          </p:cNvCxnSpPr>
          <p:nvPr/>
        </p:nvCxnSpPr>
        <p:spPr>
          <a:xfrm rot="10800000">
            <a:off x="4052577" y="681562"/>
            <a:ext cx="108722" cy="135596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01" name="Прямая соединительная линия 1600"/>
          <p:cNvCxnSpPr>
            <a:stCxn id="1592" idx="0"/>
            <a:endCxn id="1590" idx="2"/>
          </p:cNvCxnSpPr>
          <p:nvPr/>
        </p:nvCxnSpPr>
        <p:spPr>
          <a:xfrm flipV="1">
            <a:off x="4552642" y="552123"/>
            <a:ext cx="184073" cy="58000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02" name="Прямая соединительная линия 1601"/>
          <p:cNvCxnSpPr>
            <a:stCxn id="1593" idx="5"/>
            <a:endCxn id="1590" idx="0"/>
          </p:cNvCxnSpPr>
          <p:nvPr/>
        </p:nvCxnSpPr>
        <p:spPr>
          <a:xfrm rot="16200000" flipV="1">
            <a:off x="4760703" y="544939"/>
            <a:ext cx="52606" cy="40099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03" name="Прямая соединительная линия 1602"/>
          <p:cNvCxnSpPr>
            <a:stCxn id="1593" idx="3"/>
            <a:endCxn id="1592" idx="1"/>
          </p:cNvCxnSpPr>
          <p:nvPr/>
        </p:nvCxnSpPr>
        <p:spPr>
          <a:xfrm rot="5400000">
            <a:off x="4667274" y="495207"/>
            <a:ext cx="928" cy="254868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04" name="Прямая соединительная линия 1603"/>
          <p:cNvCxnSpPr>
            <a:stCxn id="1592" idx="0"/>
            <a:endCxn id="1591" idx="1"/>
          </p:cNvCxnSpPr>
          <p:nvPr/>
        </p:nvCxnSpPr>
        <p:spPr>
          <a:xfrm flipH="1" flipV="1">
            <a:off x="4468867" y="419746"/>
            <a:ext cx="83775" cy="190377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05" name="Прямая соединительная линия 1604"/>
          <p:cNvCxnSpPr>
            <a:stCxn id="1587" idx="6"/>
            <a:endCxn id="1591" idx="2"/>
          </p:cNvCxnSpPr>
          <p:nvPr/>
        </p:nvCxnSpPr>
        <p:spPr>
          <a:xfrm rot="5400000" flipH="1" flipV="1">
            <a:off x="4349622" y="481773"/>
            <a:ext cx="162913" cy="39771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06" name="Прямая соединительная линия 1605"/>
          <p:cNvCxnSpPr>
            <a:stCxn id="1587" idx="3"/>
            <a:endCxn id="1586" idx="7"/>
          </p:cNvCxnSpPr>
          <p:nvPr/>
        </p:nvCxnSpPr>
        <p:spPr>
          <a:xfrm rot="5400000">
            <a:off x="4305558" y="607242"/>
            <a:ext cx="45126" cy="83661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07" name="Прямая соединительная линия 1606"/>
          <p:cNvCxnSpPr>
            <a:stCxn id="1587" idx="0"/>
            <a:endCxn id="1592" idx="3"/>
          </p:cNvCxnSpPr>
          <p:nvPr/>
        </p:nvCxnSpPr>
        <p:spPr>
          <a:xfrm flipV="1">
            <a:off x="4429798" y="611222"/>
            <a:ext cx="79621" cy="13765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626" name="TextBox 1625"/>
          <p:cNvSpPr txBox="1"/>
          <p:nvPr/>
        </p:nvSpPr>
        <p:spPr>
          <a:xfrm rot="21424529">
            <a:off x="3871274" y="439239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ГОЛУБ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1688" name="TextBox 1687"/>
          <p:cNvSpPr txBox="1"/>
          <p:nvPr/>
        </p:nvSpPr>
        <p:spPr>
          <a:xfrm rot="21198477">
            <a:off x="4941379" y="1116449"/>
            <a:ext cx="74999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ВЕЛИКИЙ ПЕС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grpSp>
        <p:nvGrpSpPr>
          <p:cNvPr id="60" name="Группа 1680"/>
          <p:cNvGrpSpPr/>
          <p:nvPr/>
        </p:nvGrpSpPr>
        <p:grpSpPr>
          <a:xfrm>
            <a:off x="4643438" y="792109"/>
            <a:ext cx="910202" cy="630311"/>
            <a:chOff x="4654035" y="792109"/>
            <a:chExt cx="910202" cy="630311"/>
          </a:xfrm>
        </p:grpSpPr>
        <p:sp>
          <p:nvSpPr>
            <p:cNvPr id="1627" name="8-конечная звезда 1626"/>
            <p:cNvSpPr/>
            <p:nvPr/>
          </p:nvSpPr>
          <p:spPr>
            <a:xfrm rot="1262594">
              <a:off x="4938355" y="1226001"/>
              <a:ext cx="79200" cy="79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628" name="8-конечная звезда 1627"/>
            <p:cNvSpPr/>
            <p:nvPr/>
          </p:nvSpPr>
          <p:spPr>
            <a:xfrm rot="1262594">
              <a:off x="4654035" y="1153581"/>
              <a:ext cx="72483" cy="72483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629" name="8-конечная звезда 1628"/>
            <p:cNvSpPr/>
            <p:nvPr/>
          </p:nvSpPr>
          <p:spPr>
            <a:xfrm rot="1262594">
              <a:off x="4795788" y="1140148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630" name="8-конечная звезда 1629"/>
            <p:cNvSpPr/>
            <p:nvPr/>
          </p:nvSpPr>
          <p:spPr>
            <a:xfrm rot="1262594">
              <a:off x="4721718" y="1006950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632" name="8-конечная звезда 1631"/>
            <p:cNvSpPr/>
            <p:nvPr/>
          </p:nvSpPr>
          <p:spPr>
            <a:xfrm rot="1262594">
              <a:off x="5151398" y="936564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633" name="8-конечная звезда 1632"/>
            <p:cNvSpPr/>
            <p:nvPr/>
          </p:nvSpPr>
          <p:spPr>
            <a:xfrm rot="1262594">
              <a:off x="5294275" y="1079441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634" name="8-конечная звезда 1633"/>
            <p:cNvSpPr/>
            <p:nvPr/>
          </p:nvSpPr>
          <p:spPr>
            <a:xfrm rot="1262594">
              <a:off x="5510237" y="100800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635" name="8-конечная звезда 1634"/>
            <p:cNvSpPr/>
            <p:nvPr/>
          </p:nvSpPr>
          <p:spPr>
            <a:xfrm rot="1262594">
              <a:off x="5078382" y="792109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637" name="8-конечная звезда 1636"/>
            <p:cNvSpPr/>
            <p:nvPr/>
          </p:nvSpPr>
          <p:spPr>
            <a:xfrm rot="1262594">
              <a:off x="4722771" y="866775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638" name="8-конечная звезда 1637"/>
            <p:cNvSpPr/>
            <p:nvPr/>
          </p:nvSpPr>
          <p:spPr>
            <a:xfrm rot="1262594">
              <a:off x="5078382" y="1292176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639" name="8-конечная звезда 1638"/>
            <p:cNvSpPr/>
            <p:nvPr/>
          </p:nvSpPr>
          <p:spPr>
            <a:xfrm rot="1262594">
              <a:off x="5149820" y="1379220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640" name="8-конечная звезда 1639"/>
            <p:cNvSpPr/>
            <p:nvPr/>
          </p:nvSpPr>
          <p:spPr>
            <a:xfrm rot="1262594">
              <a:off x="5006944" y="1379220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641" name="Прямая соединительная линия 1640"/>
            <p:cNvCxnSpPr>
              <a:stCxn id="1637" idx="0"/>
              <a:endCxn id="1632" idx="3"/>
            </p:cNvCxnSpPr>
            <p:nvPr/>
          </p:nvCxnSpPr>
          <p:spPr>
            <a:xfrm>
              <a:off x="4774970" y="903470"/>
              <a:ext cx="378754" cy="7105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42" name="Прямая соединительная линия 1641"/>
            <p:cNvCxnSpPr>
              <a:stCxn id="1632" idx="5"/>
              <a:endCxn id="1635" idx="0"/>
            </p:cNvCxnSpPr>
            <p:nvPr/>
          </p:nvCxnSpPr>
          <p:spPr>
            <a:xfrm rot="16200000" flipV="1">
              <a:off x="5085076" y="856531"/>
              <a:ext cx="117425" cy="4729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43" name="Прямая соединительная линия 1642"/>
            <p:cNvCxnSpPr>
              <a:stCxn id="1629" idx="5"/>
              <a:endCxn id="1630" idx="1"/>
            </p:cNvCxnSpPr>
            <p:nvPr/>
          </p:nvCxnSpPr>
          <p:spPr>
            <a:xfrm rot="16200000" flipV="1">
              <a:off x="4739223" y="1067130"/>
              <a:ext cx="91206" cy="6041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44" name="Прямая соединительная линия 1643"/>
            <p:cNvCxnSpPr>
              <a:stCxn id="1629" idx="4"/>
              <a:endCxn id="1628" idx="0"/>
            </p:cNvCxnSpPr>
            <p:nvPr/>
          </p:nvCxnSpPr>
          <p:spPr>
            <a:xfrm rot="10800000" flipV="1">
              <a:off x="4724101" y="1160914"/>
              <a:ext cx="73848" cy="4192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45" name="Прямая соединительная линия 1644"/>
            <p:cNvCxnSpPr>
              <a:stCxn id="1627" idx="6"/>
              <a:endCxn id="1629" idx="7"/>
            </p:cNvCxnSpPr>
            <p:nvPr/>
          </p:nvCxnSpPr>
          <p:spPr>
            <a:xfrm rot="16200000" flipV="1">
              <a:off x="4890360" y="1126828"/>
              <a:ext cx="69250" cy="13437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46" name="Прямая соединительная линия 1645"/>
            <p:cNvCxnSpPr>
              <a:stCxn id="1640" idx="7"/>
              <a:endCxn id="1638" idx="3"/>
            </p:cNvCxnSpPr>
            <p:nvPr/>
          </p:nvCxnSpPr>
          <p:spPr>
            <a:xfrm rot="5400000" flipH="1" flipV="1">
              <a:off x="5029512" y="1341319"/>
              <a:ext cx="69502" cy="3195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47" name="Прямая соединительная линия 1646"/>
            <p:cNvCxnSpPr>
              <a:stCxn id="1638" idx="5"/>
              <a:endCxn id="1627" idx="7"/>
            </p:cNvCxnSpPr>
            <p:nvPr/>
          </p:nvCxnSpPr>
          <p:spPr>
            <a:xfrm rot="16200000" flipV="1">
              <a:off x="5030420" y="1233245"/>
              <a:ext cx="44514" cy="7706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48" name="Прямая соединительная линия 1647"/>
            <p:cNvCxnSpPr>
              <a:stCxn id="1640" idx="1"/>
              <a:endCxn id="1639" idx="4"/>
            </p:cNvCxnSpPr>
            <p:nvPr/>
          </p:nvCxnSpPr>
          <p:spPr>
            <a:xfrm rot="5400000" flipH="1" flipV="1">
              <a:off x="5080540" y="1349839"/>
              <a:ext cx="27496" cy="11394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49" name="Прямая соединительная линия 1648"/>
            <p:cNvCxnSpPr>
              <a:stCxn id="1639" idx="6"/>
              <a:endCxn id="1638" idx="1"/>
            </p:cNvCxnSpPr>
            <p:nvPr/>
          </p:nvCxnSpPr>
          <p:spPr>
            <a:xfrm rot="16200000" flipV="1">
              <a:off x="5120393" y="1321877"/>
              <a:ext cx="47145" cy="7042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70" name="Прямая соединительная линия 1669"/>
            <p:cNvCxnSpPr>
              <a:stCxn id="1633" idx="7"/>
              <a:endCxn id="1634" idx="2"/>
            </p:cNvCxnSpPr>
            <p:nvPr/>
          </p:nvCxnSpPr>
          <p:spPr>
            <a:xfrm rot="5400000" flipH="1" flipV="1">
              <a:off x="5419107" y="987044"/>
              <a:ext cx="35276" cy="18159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71" name="Прямая соединительная линия 1670"/>
            <p:cNvCxnSpPr>
              <a:stCxn id="1633" idx="5"/>
              <a:endCxn id="1632" idx="1"/>
            </p:cNvCxnSpPr>
            <p:nvPr/>
          </p:nvCxnSpPr>
          <p:spPr>
            <a:xfrm rot="16200000" flipV="1">
              <a:off x="5203073" y="974527"/>
              <a:ext cx="93529" cy="12095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72" name="Прямая соединительная линия 1671"/>
            <p:cNvCxnSpPr>
              <a:stCxn id="1629" idx="6"/>
              <a:endCxn id="1632" idx="3"/>
            </p:cNvCxnSpPr>
            <p:nvPr/>
          </p:nvCxnSpPr>
          <p:spPr>
            <a:xfrm rot="5400000" flipH="1" flipV="1">
              <a:off x="4912882" y="901467"/>
              <a:ext cx="167782" cy="31390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73" name="Прямая соединительная линия 1672"/>
            <p:cNvCxnSpPr>
              <a:stCxn id="1627" idx="6"/>
              <a:endCxn id="1633" idx="3"/>
            </p:cNvCxnSpPr>
            <p:nvPr/>
          </p:nvCxnSpPr>
          <p:spPr>
            <a:xfrm rot="5400000" flipH="1" flipV="1">
              <a:off x="5088768" y="1020810"/>
              <a:ext cx="111238" cy="30442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691" name="Овал 1690"/>
          <p:cNvSpPr/>
          <p:nvPr/>
        </p:nvSpPr>
        <p:spPr>
          <a:xfrm>
            <a:off x="3643306" y="392604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692" name="Овал 1691"/>
          <p:cNvSpPr/>
          <p:nvPr/>
        </p:nvSpPr>
        <p:spPr>
          <a:xfrm>
            <a:off x="5786446" y="500042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693" name="Овал 1692"/>
          <p:cNvSpPr/>
          <p:nvPr/>
        </p:nvSpPr>
        <p:spPr>
          <a:xfrm>
            <a:off x="5286380" y="321166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694" name="Овал 1693"/>
          <p:cNvSpPr/>
          <p:nvPr/>
        </p:nvSpPr>
        <p:spPr>
          <a:xfrm rot="3951920">
            <a:off x="4729808" y="243941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695" name="Овал 1694"/>
          <p:cNvSpPr/>
          <p:nvPr/>
        </p:nvSpPr>
        <p:spPr>
          <a:xfrm>
            <a:off x="4143372" y="285728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697" name="Овал 1696"/>
          <p:cNvSpPr/>
          <p:nvPr/>
        </p:nvSpPr>
        <p:spPr>
          <a:xfrm rot="3951920">
            <a:off x="7101981" y="1505961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698" name="Овал 1697"/>
          <p:cNvSpPr/>
          <p:nvPr/>
        </p:nvSpPr>
        <p:spPr>
          <a:xfrm rot="3951920">
            <a:off x="7387733" y="2006027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699" name="Овал 1698"/>
          <p:cNvSpPr/>
          <p:nvPr/>
        </p:nvSpPr>
        <p:spPr>
          <a:xfrm rot="3951920">
            <a:off x="6720927" y="1101197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00" name="Овал 1699"/>
          <p:cNvSpPr/>
          <p:nvPr/>
        </p:nvSpPr>
        <p:spPr>
          <a:xfrm rot="3951920">
            <a:off x="6292299" y="744007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01" name="Овал 1700"/>
          <p:cNvSpPr/>
          <p:nvPr/>
        </p:nvSpPr>
        <p:spPr>
          <a:xfrm rot="3951920">
            <a:off x="7602047" y="2529957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02" name="Овал 1701"/>
          <p:cNvSpPr/>
          <p:nvPr/>
        </p:nvSpPr>
        <p:spPr>
          <a:xfrm rot="3951920">
            <a:off x="7721059" y="3077597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03" name="Овал 1702"/>
          <p:cNvSpPr/>
          <p:nvPr/>
        </p:nvSpPr>
        <p:spPr>
          <a:xfrm rot="3951920">
            <a:off x="7220993" y="5101725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04" name="Овал 1703"/>
          <p:cNvSpPr/>
          <p:nvPr/>
        </p:nvSpPr>
        <p:spPr>
          <a:xfrm rot="3951920">
            <a:off x="7459171" y="4649233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05" name="Овал 1704"/>
          <p:cNvSpPr/>
          <p:nvPr/>
        </p:nvSpPr>
        <p:spPr>
          <a:xfrm rot="3951920">
            <a:off x="7649620" y="4149167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06" name="Овал 1705"/>
          <p:cNvSpPr/>
          <p:nvPr/>
        </p:nvSpPr>
        <p:spPr>
          <a:xfrm rot="3951920">
            <a:off x="7721059" y="3577663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07" name="Овал 1706"/>
          <p:cNvSpPr/>
          <p:nvPr/>
        </p:nvSpPr>
        <p:spPr>
          <a:xfrm rot="3951920">
            <a:off x="5958973" y="6244733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08" name="Овал 1707"/>
          <p:cNvSpPr/>
          <p:nvPr/>
        </p:nvSpPr>
        <p:spPr>
          <a:xfrm rot="3951920">
            <a:off x="6435175" y="5958981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10" name="Овал 1709"/>
          <p:cNvSpPr/>
          <p:nvPr/>
        </p:nvSpPr>
        <p:spPr>
          <a:xfrm rot="3951920">
            <a:off x="5458907" y="6459047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11" name="Овал 1710"/>
          <p:cNvSpPr/>
          <p:nvPr/>
        </p:nvSpPr>
        <p:spPr>
          <a:xfrm rot="3951920">
            <a:off x="4887403" y="6578059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12" name="Овал 1711"/>
          <p:cNvSpPr/>
          <p:nvPr/>
        </p:nvSpPr>
        <p:spPr>
          <a:xfrm rot="3951920">
            <a:off x="4363472" y="6578059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13" name="Овал 1712"/>
          <p:cNvSpPr/>
          <p:nvPr/>
        </p:nvSpPr>
        <p:spPr>
          <a:xfrm rot="3951920">
            <a:off x="2291771" y="5649364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14" name="Овал 1713"/>
          <p:cNvSpPr/>
          <p:nvPr/>
        </p:nvSpPr>
        <p:spPr>
          <a:xfrm rot="3951920">
            <a:off x="2744263" y="6006555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15" name="Овал 1714"/>
          <p:cNvSpPr/>
          <p:nvPr/>
        </p:nvSpPr>
        <p:spPr>
          <a:xfrm rot="3951920">
            <a:off x="3220464" y="6292306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16" name="Овал 1715"/>
          <p:cNvSpPr/>
          <p:nvPr/>
        </p:nvSpPr>
        <p:spPr>
          <a:xfrm rot="3951920">
            <a:off x="3744395" y="6459047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17" name="Овал 1716"/>
          <p:cNvSpPr/>
          <p:nvPr/>
        </p:nvSpPr>
        <p:spPr>
          <a:xfrm rot="3951920">
            <a:off x="1934580" y="5220737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18" name="Овал 1717"/>
          <p:cNvSpPr/>
          <p:nvPr/>
        </p:nvSpPr>
        <p:spPr>
          <a:xfrm rot="3951920">
            <a:off x="1386941" y="3791978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19" name="Овал 1718"/>
          <p:cNvSpPr/>
          <p:nvPr/>
        </p:nvSpPr>
        <p:spPr>
          <a:xfrm rot="3951920">
            <a:off x="1505953" y="4315907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20" name="Овал 1719"/>
          <p:cNvSpPr/>
          <p:nvPr/>
        </p:nvSpPr>
        <p:spPr>
          <a:xfrm rot="3951920">
            <a:off x="1672693" y="4744535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21" name="Овал 1720"/>
          <p:cNvSpPr/>
          <p:nvPr/>
        </p:nvSpPr>
        <p:spPr>
          <a:xfrm rot="3951920">
            <a:off x="1458379" y="2672833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22" name="Овал 1721"/>
          <p:cNvSpPr/>
          <p:nvPr/>
        </p:nvSpPr>
        <p:spPr>
          <a:xfrm rot="3951920">
            <a:off x="1648829" y="2148903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23" name="Овал 1722"/>
          <p:cNvSpPr/>
          <p:nvPr/>
        </p:nvSpPr>
        <p:spPr>
          <a:xfrm rot="3951920">
            <a:off x="1386941" y="3244337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24" name="Овал 1723"/>
          <p:cNvSpPr/>
          <p:nvPr/>
        </p:nvSpPr>
        <p:spPr>
          <a:xfrm rot="3951920">
            <a:off x="1887007" y="1672701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25" name="Овал 1724"/>
          <p:cNvSpPr/>
          <p:nvPr/>
        </p:nvSpPr>
        <p:spPr>
          <a:xfrm rot="3951920">
            <a:off x="2220332" y="1244073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26" name="Овал 1725"/>
          <p:cNvSpPr/>
          <p:nvPr/>
        </p:nvSpPr>
        <p:spPr>
          <a:xfrm rot="3951920">
            <a:off x="2648961" y="886883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27" name="Овал 1726"/>
          <p:cNvSpPr/>
          <p:nvPr/>
        </p:nvSpPr>
        <p:spPr>
          <a:xfrm rot="3951920">
            <a:off x="3077587" y="601131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28" name="TextBox 1727"/>
          <p:cNvSpPr txBox="1"/>
          <p:nvPr/>
        </p:nvSpPr>
        <p:spPr>
          <a:xfrm>
            <a:off x="3892286" y="142852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15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729" name="TextBox 1728"/>
          <p:cNvSpPr txBox="1"/>
          <p:nvPr/>
        </p:nvSpPr>
        <p:spPr>
          <a:xfrm>
            <a:off x="3461148" y="238432"/>
            <a:ext cx="253596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731" name="TextBox 1730"/>
          <p:cNvSpPr txBox="1"/>
          <p:nvPr/>
        </p:nvSpPr>
        <p:spPr>
          <a:xfrm>
            <a:off x="4500562" y="95556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25</a:t>
            </a:r>
            <a:endParaRPr lang="uk-UA" sz="1100" spc="-150" dirty="0">
              <a:latin typeface="Bookman Old Style" pitchFamily="18" charset="0"/>
            </a:endParaRPr>
          </a:p>
        </p:txBody>
      </p:sp>
      <p:grpSp>
        <p:nvGrpSpPr>
          <p:cNvPr id="61" name="Группа 1197"/>
          <p:cNvGrpSpPr/>
          <p:nvPr/>
        </p:nvGrpSpPr>
        <p:grpSpPr>
          <a:xfrm rot="21354696">
            <a:off x="2583855" y="805065"/>
            <a:ext cx="1400198" cy="1093329"/>
            <a:chOff x="2144581" y="479367"/>
            <a:chExt cx="1460831" cy="1140676"/>
          </a:xfrm>
        </p:grpSpPr>
        <p:sp>
          <p:nvSpPr>
            <p:cNvPr id="1219" name="8-конечная звезда 1218"/>
            <p:cNvSpPr/>
            <p:nvPr/>
          </p:nvSpPr>
          <p:spPr>
            <a:xfrm rot="1262594">
              <a:off x="2578365" y="1117765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20" name="8-конечная звезда 1219"/>
            <p:cNvSpPr/>
            <p:nvPr/>
          </p:nvSpPr>
          <p:spPr>
            <a:xfrm rot="1262594">
              <a:off x="3551412" y="1194462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21" name="8-конечная звезда 1220"/>
            <p:cNvSpPr/>
            <p:nvPr/>
          </p:nvSpPr>
          <p:spPr>
            <a:xfrm rot="1262594">
              <a:off x="3384989" y="1332011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54" name="8-конечная звезда 1253"/>
            <p:cNvSpPr/>
            <p:nvPr/>
          </p:nvSpPr>
          <p:spPr>
            <a:xfrm rot="1262594">
              <a:off x="3095241" y="1304155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74" name="8-конечная звезда 1273"/>
            <p:cNvSpPr/>
            <p:nvPr/>
          </p:nvSpPr>
          <p:spPr>
            <a:xfrm rot="1262594">
              <a:off x="2929435" y="153307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77" name="8-конечная звезда 1276"/>
            <p:cNvSpPr/>
            <p:nvPr/>
          </p:nvSpPr>
          <p:spPr>
            <a:xfrm rot="1262594">
              <a:off x="3009220" y="146223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79" name="8-конечная звезда 1278"/>
            <p:cNvSpPr/>
            <p:nvPr/>
          </p:nvSpPr>
          <p:spPr>
            <a:xfrm rot="1262594">
              <a:off x="3548411" y="1127375"/>
              <a:ext cx="46799" cy="4679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80" name="8-конечная звезда 1279"/>
            <p:cNvSpPr/>
            <p:nvPr/>
          </p:nvSpPr>
          <p:spPr>
            <a:xfrm rot="1262594">
              <a:off x="3198092" y="1027614"/>
              <a:ext cx="46799" cy="4679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81" name="8-конечная звезда 1280"/>
            <p:cNvSpPr/>
            <p:nvPr/>
          </p:nvSpPr>
          <p:spPr>
            <a:xfrm rot="1262594">
              <a:off x="3071678" y="479367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83" name="8-конечная звезда 1282"/>
            <p:cNvSpPr/>
            <p:nvPr/>
          </p:nvSpPr>
          <p:spPr>
            <a:xfrm rot="1262594">
              <a:off x="3140705" y="559023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84" name="8-конечная звезда 1283"/>
            <p:cNvSpPr/>
            <p:nvPr/>
          </p:nvSpPr>
          <p:spPr>
            <a:xfrm rot="1262594">
              <a:off x="3247015" y="1388560"/>
              <a:ext cx="46799" cy="4679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85" name="8-конечная звезда 1284"/>
            <p:cNvSpPr/>
            <p:nvPr/>
          </p:nvSpPr>
          <p:spPr>
            <a:xfrm rot="1262594">
              <a:off x="2417342" y="1270696"/>
              <a:ext cx="46799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86" name="8-конечная звезда 1285"/>
            <p:cNvSpPr/>
            <p:nvPr/>
          </p:nvSpPr>
          <p:spPr>
            <a:xfrm rot="1262594">
              <a:off x="2906040" y="932018"/>
              <a:ext cx="46799" cy="4679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87" name="8-конечная звезда 1286"/>
            <p:cNvSpPr/>
            <p:nvPr/>
          </p:nvSpPr>
          <p:spPr>
            <a:xfrm rot="1262594">
              <a:off x="2831699" y="926704"/>
              <a:ext cx="46799" cy="4679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88" name="8-конечная звезда 1287"/>
            <p:cNvSpPr/>
            <p:nvPr/>
          </p:nvSpPr>
          <p:spPr>
            <a:xfrm rot="1262594">
              <a:off x="2811458" y="983820"/>
              <a:ext cx="46799" cy="4679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89" name="8-конечная звезда 1288"/>
            <p:cNvSpPr/>
            <p:nvPr/>
          </p:nvSpPr>
          <p:spPr>
            <a:xfrm rot="1262594">
              <a:off x="2730652" y="1068925"/>
              <a:ext cx="46799" cy="4679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90" name="8-конечная звезда 1289"/>
            <p:cNvSpPr/>
            <p:nvPr/>
          </p:nvSpPr>
          <p:spPr>
            <a:xfrm rot="1262594">
              <a:off x="2694603" y="1573243"/>
              <a:ext cx="46799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96" name="8-конечная звезда 1295"/>
            <p:cNvSpPr/>
            <p:nvPr/>
          </p:nvSpPr>
          <p:spPr>
            <a:xfrm rot="1262594">
              <a:off x="2144581" y="653426"/>
              <a:ext cx="46799" cy="4679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297" name="Прямая соединительная линия 1296"/>
            <p:cNvCxnSpPr>
              <a:stCxn id="1283" idx="5"/>
              <a:endCxn id="1281" idx="7"/>
            </p:cNvCxnSpPr>
            <p:nvPr/>
          </p:nvCxnSpPr>
          <p:spPr>
            <a:xfrm rot="16445304" flipV="1">
              <a:off x="3103093" y="505714"/>
              <a:ext cx="64882" cy="4287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99" name="Прямая соединительная линия 1298"/>
            <p:cNvCxnSpPr>
              <a:stCxn id="1290" idx="6"/>
              <a:endCxn id="1274" idx="2"/>
            </p:cNvCxnSpPr>
            <p:nvPr/>
          </p:nvCxnSpPr>
          <p:spPr>
            <a:xfrm rot="5645304" flipH="1" flipV="1">
              <a:off x="2833939" y="1469780"/>
              <a:ext cx="5267" cy="22052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00" name="Прямая соединительная линия 1299"/>
            <p:cNvCxnSpPr>
              <a:stCxn id="1274" idx="7"/>
              <a:endCxn id="1277" idx="2"/>
            </p:cNvCxnSpPr>
            <p:nvPr/>
          </p:nvCxnSpPr>
          <p:spPr>
            <a:xfrm rot="5645304" flipH="1" flipV="1">
              <a:off x="2984904" y="1510358"/>
              <a:ext cx="37827" cy="4282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01" name="Прямая соединительная линия 1300"/>
            <p:cNvCxnSpPr>
              <a:stCxn id="1277" idx="7"/>
              <a:endCxn id="1254" idx="2"/>
            </p:cNvCxnSpPr>
            <p:nvPr/>
          </p:nvCxnSpPr>
          <p:spPr>
            <a:xfrm rot="5645304" flipH="1" flipV="1">
              <a:off x="3024076" y="1395899"/>
              <a:ext cx="125287" cy="4282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02" name="Прямая соединительная линия 1301"/>
            <p:cNvCxnSpPr>
              <a:stCxn id="1254" idx="0"/>
              <a:endCxn id="1284" idx="4"/>
            </p:cNvCxnSpPr>
            <p:nvPr/>
          </p:nvCxnSpPr>
          <p:spPr>
            <a:xfrm rot="245304">
              <a:off x="3145333" y="1344536"/>
              <a:ext cx="105349" cy="5533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03" name="Прямая соединительная линия 1302"/>
            <p:cNvCxnSpPr>
              <a:stCxn id="1284" idx="0"/>
              <a:endCxn id="1221" idx="3"/>
            </p:cNvCxnSpPr>
            <p:nvPr/>
          </p:nvCxnSpPr>
          <p:spPr>
            <a:xfrm rot="245304" flipV="1">
              <a:off x="3294170" y="1366649"/>
              <a:ext cx="91227" cy="5703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04" name="Прямая соединительная линия 1303"/>
            <p:cNvCxnSpPr>
              <a:stCxn id="1221" idx="7"/>
              <a:endCxn id="1220" idx="4"/>
            </p:cNvCxnSpPr>
            <p:nvPr/>
          </p:nvCxnSpPr>
          <p:spPr>
            <a:xfrm rot="5645304" flipH="1" flipV="1">
              <a:off x="3422817" y="1226640"/>
              <a:ext cx="144242" cy="10653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05" name="Прямая соединительная линия 1304"/>
            <p:cNvCxnSpPr>
              <a:stCxn id="1289" idx="7"/>
              <a:endCxn id="1288" idx="2"/>
            </p:cNvCxnSpPr>
            <p:nvPr/>
          </p:nvCxnSpPr>
          <p:spPr>
            <a:xfrm rot="5645304" flipH="1" flipV="1">
              <a:off x="2772313" y="1032413"/>
              <a:ext cx="57265" cy="4705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06" name="Прямая соединительная линия 1305"/>
            <p:cNvCxnSpPr>
              <a:stCxn id="1219" idx="7"/>
              <a:endCxn id="1289" idx="3"/>
            </p:cNvCxnSpPr>
            <p:nvPr/>
          </p:nvCxnSpPr>
          <p:spPr>
            <a:xfrm rot="5645304" flipH="1" flipV="1">
              <a:off x="2661747" y="1067771"/>
              <a:ext cx="39212" cy="10008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07" name="Прямая соединительная линия 1306"/>
            <p:cNvCxnSpPr>
              <a:stCxn id="1219" idx="2"/>
              <a:endCxn id="1285" idx="7"/>
            </p:cNvCxnSpPr>
            <p:nvPr/>
          </p:nvCxnSpPr>
          <p:spPr>
            <a:xfrm rot="5645304">
              <a:off x="2466970" y="1164765"/>
              <a:ext cx="123858" cy="12503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08" name="Прямая соединительная линия 1307"/>
            <p:cNvCxnSpPr>
              <a:stCxn id="1285" idx="1"/>
              <a:endCxn id="1290" idx="5"/>
            </p:cNvCxnSpPr>
            <p:nvPr/>
          </p:nvCxnSpPr>
          <p:spPr>
            <a:xfrm rot="16445304" flipH="1">
              <a:off x="2459020" y="1307307"/>
              <a:ext cx="240704" cy="27612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10" name="Прямая соединительная линия 1309"/>
            <p:cNvCxnSpPr>
              <a:stCxn id="1286" idx="6"/>
              <a:endCxn id="1283" idx="2"/>
            </p:cNvCxnSpPr>
            <p:nvPr/>
          </p:nvCxnSpPr>
          <p:spPr>
            <a:xfrm rot="5645304" flipH="1" flipV="1">
              <a:off x="2874766" y="672007"/>
              <a:ext cx="344010" cy="19382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11" name="Прямая соединительная линия 1310"/>
            <p:cNvCxnSpPr>
              <a:stCxn id="1287" idx="0"/>
              <a:endCxn id="1286" idx="4"/>
            </p:cNvCxnSpPr>
            <p:nvPr/>
          </p:nvCxnSpPr>
          <p:spPr>
            <a:xfrm rot="245304" flipV="1">
              <a:off x="2877386" y="945937"/>
              <a:ext cx="29766" cy="1364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12" name="Прямая соединительная линия 1311"/>
            <p:cNvCxnSpPr>
              <a:stCxn id="1288" idx="0"/>
              <a:endCxn id="1287" idx="1"/>
            </p:cNvCxnSpPr>
            <p:nvPr/>
          </p:nvCxnSpPr>
          <p:spPr>
            <a:xfrm rot="245304" flipV="1">
              <a:off x="2858280" y="971263"/>
              <a:ext cx="4737" cy="4458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13" name="Прямая соединительная линия 1312"/>
            <p:cNvCxnSpPr>
              <a:stCxn id="1280" idx="0"/>
              <a:endCxn id="1279" idx="4"/>
            </p:cNvCxnSpPr>
            <p:nvPr/>
          </p:nvCxnSpPr>
          <p:spPr>
            <a:xfrm rot="245304">
              <a:off x="3240764" y="1070453"/>
              <a:ext cx="311774" cy="6088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19" name="Прямая соединительная линия 1318"/>
            <p:cNvCxnSpPr>
              <a:stCxn id="1296" idx="0"/>
              <a:endCxn id="1281" idx="3"/>
            </p:cNvCxnSpPr>
            <p:nvPr/>
          </p:nvCxnSpPr>
          <p:spPr>
            <a:xfrm rot="245304" flipV="1">
              <a:off x="2197109" y="480980"/>
              <a:ext cx="869294" cy="23553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20" name="Прямая соединительная линия 1319"/>
            <p:cNvCxnSpPr>
              <a:stCxn id="1220" idx="5"/>
              <a:endCxn id="1279" idx="1"/>
            </p:cNvCxnSpPr>
            <p:nvPr/>
          </p:nvCxnSpPr>
          <p:spPr>
            <a:xfrm rot="5645304" flipH="1" flipV="1">
              <a:off x="3561603" y="1178438"/>
              <a:ext cx="25555" cy="1207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369" name="TextBox 1368"/>
          <p:cNvSpPr txBox="1"/>
          <p:nvPr/>
        </p:nvSpPr>
        <p:spPr>
          <a:xfrm>
            <a:off x="3143240" y="1142984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ЕРІДАН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grpSp>
        <p:nvGrpSpPr>
          <p:cNvPr id="62" name="Группа 1493"/>
          <p:cNvGrpSpPr/>
          <p:nvPr/>
        </p:nvGrpSpPr>
        <p:grpSpPr>
          <a:xfrm>
            <a:off x="1792760" y="4140544"/>
            <a:ext cx="614178" cy="1056610"/>
            <a:chOff x="1792760" y="4140544"/>
            <a:chExt cx="614178" cy="1056610"/>
          </a:xfrm>
        </p:grpSpPr>
        <p:sp>
          <p:nvSpPr>
            <p:cNvPr id="1380" name="8-конечная звезда 1379"/>
            <p:cNvSpPr/>
            <p:nvPr/>
          </p:nvSpPr>
          <p:spPr>
            <a:xfrm rot="1262594">
              <a:off x="2009705" y="4140544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81" name="8-конечная звезда 1380"/>
            <p:cNvSpPr/>
            <p:nvPr/>
          </p:nvSpPr>
          <p:spPr>
            <a:xfrm rot="1262594">
              <a:off x="1792760" y="4221659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82" name="8-конечная звезда 1381"/>
            <p:cNvSpPr/>
            <p:nvPr/>
          </p:nvSpPr>
          <p:spPr>
            <a:xfrm rot="1262594">
              <a:off x="2007074" y="4650288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83" name="8-конечная звезда 1382"/>
            <p:cNvSpPr/>
            <p:nvPr/>
          </p:nvSpPr>
          <p:spPr>
            <a:xfrm rot="1262594">
              <a:off x="2149950" y="4435973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84" name="8-конечная звезда 1383"/>
            <p:cNvSpPr/>
            <p:nvPr/>
          </p:nvSpPr>
          <p:spPr>
            <a:xfrm rot="1262594">
              <a:off x="2149950" y="4864602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85" name="8-конечная звезда 1384"/>
            <p:cNvSpPr/>
            <p:nvPr/>
          </p:nvSpPr>
          <p:spPr>
            <a:xfrm rot="1262594">
              <a:off x="2292825" y="5150354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86" name="8-конечная звезда 1385"/>
            <p:cNvSpPr/>
            <p:nvPr/>
          </p:nvSpPr>
          <p:spPr>
            <a:xfrm rot="1262594">
              <a:off x="2363738" y="5093996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388" name="Прямая соединительная линия 1387"/>
            <p:cNvCxnSpPr>
              <a:stCxn id="1381" idx="7"/>
              <a:endCxn id="1380" idx="3"/>
            </p:cNvCxnSpPr>
            <p:nvPr/>
          </p:nvCxnSpPr>
          <p:spPr>
            <a:xfrm rot="5400000" flipH="1" flipV="1">
              <a:off x="1900291" y="4123353"/>
              <a:ext cx="49458" cy="17495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89" name="Прямая соединительная линия 1388"/>
            <p:cNvCxnSpPr>
              <a:stCxn id="1383" idx="5"/>
              <a:endCxn id="1380" idx="1"/>
            </p:cNvCxnSpPr>
            <p:nvPr/>
          </p:nvCxnSpPr>
          <p:spPr>
            <a:xfrm rot="16200000" flipV="1">
              <a:off x="1991837" y="4265977"/>
              <a:ext cx="235437" cy="10858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90" name="Прямая соединительная линия 1389"/>
            <p:cNvCxnSpPr>
              <a:stCxn id="1382" idx="4"/>
              <a:endCxn id="1381" idx="1"/>
            </p:cNvCxnSpPr>
            <p:nvPr/>
          </p:nvCxnSpPr>
          <p:spPr>
            <a:xfrm rot="10800000">
              <a:off x="1825661" y="4266444"/>
              <a:ext cx="182974" cy="39884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91" name="Прямая соединительная линия 1390"/>
            <p:cNvCxnSpPr>
              <a:stCxn id="1384" idx="6"/>
              <a:endCxn id="1383" idx="2"/>
            </p:cNvCxnSpPr>
            <p:nvPr/>
          </p:nvCxnSpPr>
          <p:spPr>
            <a:xfrm rot="16200000" flipV="1">
              <a:off x="1980875" y="4665286"/>
              <a:ext cx="384951" cy="1680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92" name="Прямая соединительная линия 1391"/>
            <p:cNvCxnSpPr>
              <a:stCxn id="1384" idx="0"/>
              <a:endCxn id="1382" idx="1"/>
            </p:cNvCxnSpPr>
            <p:nvPr/>
          </p:nvCxnSpPr>
          <p:spPr>
            <a:xfrm flipH="1" flipV="1">
              <a:off x="2039975" y="4695072"/>
              <a:ext cx="155214" cy="20133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93" name="Прямая соединительная линия 1392"/>
            <p:cNvCxnSpPr>
              <a:stCxn id="1386" idx="2"/>
              <a:endCxn id="1385" idx="7"/>
            </p:cNvCxnSpPr>
            <p:nvPr/>
          </p:nvCxnSpPr>
          <p:spPr>
            <a:xfrm rot="5400000">
              <a:off x="2343347" y="5130018"/>
              <a:ext cx="28498" cy="3997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09" name="Прямая соединительная линия 1408"/>
            <p:cNvCxnSpPr>
              <a:stCxn id="1385" idx="4"/>
              <a:endCxn id="1384" idx="1"/>
            </p:cNvCxnSpPr>
            <p:nvPr/>
          </p:nvCxnSpPr>
          <p:spPr>
            <a:xfrm rot="10800000">
              <a:off x="2182852" y="4909386"/>
              <a:ext cx="111535" cy="25596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10" name="Прямая соединительная линия 1409"/>
            <p:cNvCxnSpPr>
              <a:stCxn id="1386" idx="4"/>
              <a:endCxn id="1384" idx="1"/>
            </p:cNvCxnSpPr>
            <p:nvPr/>
          </p:nvCxnSpPr>
          <p:spPr>
            <a:xfrm rot="10800000">
              <a:off x="2182851" y="4909386"/>
              <a:ext cx="182328" cy="19845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493" name="TextBox 1492"/>
          <p:cNvSpPr txBox="1"/>
          <p:nvPr/>
        </p:nvSpPr>
        <p:spPr>
          <a:xfrm rot="3270530">
            <a:off x="1593435" y="4712403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ПД РИБА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1531" name="8-конечная звезда 1530"/>
          <p:cNvSpPr/>
          <p:nvPr/>
        </p:nvSpPr>
        <p:spPr>
          <a:xfrm rot="1262594">
            <a:off x="5008523" y="365060"/>
            <a:ext cx="54000" cy="540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grpSp>
        <p:nvGrpSpPr>
          <p:cNvPr id="63" name="Группа 1682"/>
          <p:cNvGrpSpPr/>
          <p:nvPr/>
        </p:nvGrpSpPr>
        <p:grpSpPr>
          <a:xfrm>
            <a:off x="5060722" y="401756"/>
            <a:ext cx="2493877" cy="2152192"/>
            <a:chOff x="5060722" y="401756"/>
            <a:chExt cx="2493877" cy="2152192"/>
          </a:xfrm>
        </p:grpSpPr>
        <p:cxnSp>
          <p:nvCxnSpPr>
            <p:cNvPr id="709" name="Прямая соединительная линия 708"/>
            <p:cNvCxnSpPr>
              <a:stCxn id="1536" idx="5"/>
              <a:endCxn id="1535" idx="1"/>
            </p:cNvCxnSpPr>
            <p:nvPr/>
          </p:nvCxnSpPr>
          <p:spPr>
            <a:xfrm rot="5400000" flipH="1" flipV="1">
              <a:off x="6276013" y="1313207"/>
              <a:ext cx="95572" cy="1714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331" name="8-конечная звезда 1330"/>
            <p:cNvSpPr/>
            <p:nvPr/>
          </p:nvSpPr>
          <p:spPr>
            <a:xfrm rot="1262594">
              <a:off x="6221917" y="1649892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387" name="Прямая соединительная линия 1386"/>
            <p:cNvCxnSpPr>
              <a:stCxn id="1533" idx="4"/>
              <a:endCxn id="1532" idx="0"/>
            </p:cNvCxnSpPr>
            <p:nvPr/>
          </p:nvCxnSpPr>
          <p:spPr>
            <a:xfrm rot="10800000">
              <a:off x="5489351" y="687508"/>
              <a:ext cx="521105" cy="19492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532" name="8-конечная звезда 1531"/>
            <p:cNvSpPr/>
            <p:nvPr/>
          </p:nvSpPr>
          <p:spPr>
            <a:xfrm rot="1262594">
              <a:off x="5437151" y="65081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33" name="8-конечная звезда 1532"/>
            <p:cNvSpPr/>
            <p:nvPr/>
          </p:nvSpPr>
          <p:spPr>
            <a:xfrm rot="1262594">
              <a:off x="6008654" y="865125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34" name="8-конечная звезда 1533"/>
            <p:cNvSpPr/>
            <p:nvPr/>
          </p:nvSpPr>
          <p:spPr>
            <a:xfrm rot="1262594">
              <a:off x="5794341" y="129375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35" name="8-конечная звезда 1534"/>
            <p:cNvSpPr/>
            <p:nvPr/>
          </p:nvSpPr>
          <p:spPr>
            <a:xfrm rot="1262594">
              <a:off x="6294406" y="1222317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36" name="8-конечная звезда 1535"/>
            <p:cNvSpPr/>
            <p:nvPr/>
          </p:nvSpPr>
          <p:spPr>
            <a:xfrm rot="1262594">
              <a:off x="6295985" y="1366771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61" name="8-конечная звезда 1560"/>
            <p:cNvSpPr/>
            <p:nvPr/>
          </p:nvSpPr>
          <p:spPr>
            <a:xfrm rot="1262594">
              <a:off x="6794472" y="1293755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96" name="8-конечная звезда 1595"/>
            <p:cNvSpPr/>
            <p:nvPr/>
          </p:nvSpPr>
          <p:spPr>
            <a:xfrm rot="1262594">
              <a:off x="6079040" y="721198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97" name="8-конечная звезда 1596"/>
            <p:cNvSpPr/>
            <p:nvPr/>
          </p:nvSpPr>
          <p:spPr>
            <a:xfrm rot="1262594">
              <a:off x="7507799" y="2507148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98" name="8-конечная звезда 1597"/>
            <p:cNvSpPr/>
            <p:nvPr/>
          </p:nvSpPr>
          <p:spPr>
            <a:xfrm rot="1262594">
              <a:off x="7150609" y="1875160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99" name="8-конечная звезда 1598"/>
            <p:cNvSpPr/>
            <p:nvPr/>
          </p:nvSpPr>
          <p:spPr>
            <a:xfrm rot="1262594">
              <a:off x="6875812" y="1517970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600" name="Прямая соединительная линия 1599"/>
            <p:cNvCxnSpPr>
              <a:stCxn id="1599" idx="6"/>
              <a:endCxn id="1561" idx="1"/>
            </p:cNvCxnSpPr>
            <p:nvPr/>
          </p:nvCxnSpPr>
          <p:spPr>
            <a:xfrm rot="16200000" flipV="1">
              <a:off x="6782974" y="1394890"/>
              <a:ext cx="174102" cy="7517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08" name="Прямая соединительная линия 1607"/>
            <p:cNvCxnSpPr>
              <a:stCxn id="1331" idx="7"/>
              <a:endCxn id="1536" idx="2"/>
            </p:cNvCxnSpPr>
            <p:nvPr/>
          </p:nvCxnSpPr>
          <p:spPr>
            <a:xfrm rot="5400000" flipH="1" flipV="1">
              <a:off x="6174536" y="1521576"/>
              <a:ext cx="234381" cy="5005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09" name="Прямая соединительная линия 1608"/>
            <p:cNvCxnSpPr>
              <a:stCxn id="1535" idx="6"/>
              <a:endCxn id="1533" idx="0"/>
            </p:cNvCxnSpPr>
            <p:nvPr/>
          </p:nvCxnSpPr>
          <p:spPr>
            <a:xfrm rot="16200000" flipV="1">
              <a:off x="6034828" y="927845"/>
              <a:ext cx="322298" cy="27024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10" name="Прямая соединительная линия 1609"/>
            <p:cNvCxnSpPr>
              <a:stCxn id="1534" idx="6"/>
              <a:endCxn id="1533" idx="2"/>
            </p:cNvCxnSpPr>
            <p:nvPr/>
          </p:nvCxnSpPr>
          <p:spPr>
            <a:xfrm rot="5400000" flipH="1" flipV="1">
              <a:off x="5739382" y="1008978"/>
              <a:ext cx="378230" cy="19492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11" name="Прямая соединительная линия 1610"/>
            <p:cNvCxnSpPr>
              <a:stCxn id="1532" idx="4"/>
              <a:endCxn id="1531" idx="0"/>
            </p:cNvCxnSpPr>
            <p:nvPr/>
          </p:nvCxnSpPr>
          <p:spPr>
            <a:xfrm rot="10800000">
              <a:off x="5060722" y="401756"/>
              <a:ext cx="378230" cy="26636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54" name="Прямая соединительная линия 1653"/>
            <p:cNvCxnSpPr>
              <a:stCxn id="1597" idx="5"/>
              <a:endCxn id="1598" idx="0"/>
            </p:cNvCxnSpPr>
            <p:nvPr/>
          </p:nvCxnSpPr>
          <p:spPr>
            <a:xfrm rot="16200000" flipV="1">
              <a:off x="7057672" y="2045138"/>
              <a:ext cx="602202" cy="32585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55" name="Прямая соединительная линия 1654"/>
            <p:cNvCxnSpPr>
              <a:stCxn id="1598" idx="5"/>
              <a:endCxn id="1599" idx="1"/>
            </p:cNvCxnSpPr>
            <p:nvPr/>
          </p:nvCxnSpPr>
          <p:spPr>
            <a:xfrm rot="16200000" flipV="1">
              <a:off x="6879400" y="1592067"/>
              <a:ext cx="314422" cy="25579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56" name="Прямая соединительная линия 1655"/>
            <p:cNvCxnSpPr>
              <a:stCxn id="1561" idx="4"/>
              <a:endCxn id="1596" idx="1"/>
            </p:cNvCxnSpPr>
            <p:nvPr/>
          </p:nvCxnSpPr>
          <p:spPr>
            <a:xfrm rot="10800000">
              <a:off x="6111941" y="765982"/>
              <a:ext cx="684332" cy="54507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57" name="Прямая соединительная линия 1656"/>
            <p:cNvCxnSpPr>
              <a:stCxn id="1533" idx="6"/>
              <a:endCxn id="1596" idx="3"/>
            </p:cNvCxnSpPr>
            <p:nvPr/>
          </p:nvCxnSpPr>
          <p:spPr>
            <a:xfrm rot="5400000" flipH="1" flipV="1">
              <a:off x="6006789" y="792660"/>
              <a:ext cx="112827" cy="3570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684" name="TextBox 1683"/>
          <p:cNvSpPr txBox="1"/>
          <p:nvPr/>
        </p:nvSpPr>
        <p:spPr>
          <a:xfrm rot="923649">
            <a:off x="5384852" y="804240"/>
            <a:ext cx="70215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КОРМА</a:t>
            </a:r>
            <a:endParaRPr lang="uk-UA" sz="8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1685" name="TextBox 1684"/>
          <p:cNvSpPr txBox="1"/>
          <p:nvPr/>
        </p:nvSpPr>
        <p:spPr>
          <a:xfrm rot="1029259">
            <a:off x="5726624" y="1144629"/>
            <a:ext cx="70215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КОМПАС</a:t>
            </a:r>
            <a:endParaRPr lang="uk-UA" sz="8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1686" name="TextBox 1685"/>
          <p:cNvSpPr txBox="1"/>
          <p:nvPr/>
        </p:nvSpPr>
        <p:spPr>
          <a:xfrm rot="2655036">
            <a:off x="6627970" y="1693846"/>
            <a:ext cx="70215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ВІТРИЛА</a:t>
            </a:r>
            <a:endParaRPr lang="uk-UA" sz="8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grpSp>
        <p:nvGrpSpPr>
          <p:cNvPr id="65" name="Группа 1793"/>
          <p:cNvGrpSpPr/>
          <p:nvPr/>
        </p:nvGrpSpPr>
        <p:grpSpPr>
          <a:xfrm>
            <a:off x="6572264" y="3651209"/>
            <a:ext cx="904055" cy="1962717"/>
            <a:chOff x="6579106" y="3651209"/>
            <a:chExt cx="904055" cy="1962717"/>
          </a:xfrm>
        </p:grpSpPr>
        <p:cxnSp>
          <p:nvCxnSpPr>
            <p:cNvPr id="1374" name="Прямая соединительная линия 1373"/>
            <p:cNvCxnSpPr>
              <a:stCxn id="1735" idx="3"/>
              <a:endCxn id="1737" idx="7"/>
            </p:cNvCxnSpPr>
            <p:nvPr/>
          </p:nvCxnSpPr>
          <p:spPr>
            <a:xfrm rot="5400000" flipH="1">
              <a:off x="7098637" y="4700638"/>
              <a:ext cx="15812" cy="23504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709" name="Овал 1708"/>
            <p:cNvSpPr/>
            <p:nvPr/>
          </p:nvSpPr>
          <p:spPr>
            <a:xfrm rot="3951920">
              <a:off x="6863802" y="5577926"/>
              <a:ext cx="36000" cy="36000"/>
            </a:xfrm>
            <a:prstGeom prst="ellipse">
              <a:avLst/>
            </a:prstGeom>
            <a:solidFill>
              <a:srgbClr val="C00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631" name="Прямая соединительная линия 1630"/>
            <p:cNvCxnSpPr>
              <a:stCxn id="1774" idx="5"/>
              <a:endCxn id="1773" idx="2"/>
            </p:cNvCxnSpPr>
            <p:nvPr/>
          </p:nvCxnSpPr>
          <p:spPr>
            <a:xfrm rot="5400000" flipH="1" flipV="1">
              <a:off x="7109755" y="4107339"/>
              <a:ext cx="182045" cy="7253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36" name="Прямая соединительная линия 1635"/>
            <p:cNvCxnSpPr>
              <a:stCxn id="1736" idx="7"/>
              <a:endCxn id="1735" idx="2"/>
            </p:cNvCxnSpPr>
            <p:nvPr/>
          </p:nvCxnSpPr>
          <p:spPr>
            <a:xfrm rot="5400000" flipH="1" flipV="1">
              <a:off x="7201648" y="4843103"/>
              <a:ext cx="40098" cy="3069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50" name="Прямая соединительная линия 1649"/>
            <p:cNvCxnSpPr>
              <a:stCxn id="1696" idx="7"/>
              <a:endCxn id="1736" idx="1"/>
            </p:cNvCxnSpPr>
            <p:nvPr/>
          </p:nvCxnSpPr>
          <p:spPr>
            <a:xfrm rot="5400000" flipH="1" flipV="1">
              <a:off x="6926996" y="4973061"/>
              <a:ext cx="331144" cy="20379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51" name="Прямая соединительная линия 1650"/>
            <p:cNvCxnSpPr>
              <a:stCxn id="1690" idx="7"/>
              <a:endCxn id="1696" idx="2"/>
            </p:cNvCxnSpPr>
            <p:nvPr/>
          </p:nvCxnSpPr>
          <p:spPr>
            <a:xfrm rot="5400000" flipH="1" flipV="1">
              <a:off x="6780817" y="5282497"/>
              <a:ext cx="181289" cy="16968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52" name="Прямая соединительная линия 1651"/>
            <p:cNvCxnSpPr>
              <a:stCxn id="1690" idx="5"/>
              <a:endCxn id="1689" idx="1"/>
            </p:cNvCxnSpPr>
            <p:nvPr/>
          </p:nvCxnSpPr>
          <p:spPr>
            <a:xfrm rot="16200000" flipV="1">
              <a:off x="6626175" y="5323847"/>
              <a:ext cx="174953" cy="6041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53" name="Прямая соединительная линия 1652"/>
            <p:cNvCxnSpPr>
              <a:stCxn id="1689" idx="3"/>
              <a:endCxn id="1687" idx="1"/>
            </p:cNvCxnSpPr>
            <p:nvPr/>
          </p:nvCxnSpPr>
          <p:spPr>
            <a:xfrm rot="5400000">
              <a:off x="6626343" y="5240358"/>
              <a:ext cx="11883" cy="4055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687" name="8-конечная звезда 1686"/>
            <p:cNvSpPr/>
            <p:nvPr/>
          </p:nvSpPr>
          <p:spPr>
            <a:xfrm rot="1262594">
              <a:off x="6579106" y="5221792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689" name="8-конечная звезда 1688"/>
            <p:cNvSpPr/>
            <p:nvPr/>
          </p:nvSpPr>
          <p:spPr>
            <a:xfrm rot="1262594">
              <a:off x="6650544" y="5221792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690" name="8-конечная звезда 1689"/>
            <p:cNvSpPr/>
            <p:nvPr/>
          </p:nvSpPr>
          <p:spPr>
            <a:xfrm rot="1262594">
              <a:off x="6724613" y="5438737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696" name="8-конечная звезда 1695"/>
            <p:cNvSpPr/>
            <p:nvPr/>
          </p:nvSpPr>
          <p:spPr>
            <a:xfrm rot="1262594">
              <a:off x="6938997" y="522449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730" name="8-конечная звезда 1729"/>
            <p:cNvSpPr/>
            <p:nvPr/>
          </p:nvSpPr>
          <p:spPr>
            <a:xfrm rot="1262594">
              <a:off x="7293487" y="4150222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732" name="8-конечная звезда 1731"/>
            <p:cNvSpPr/>
            <p:nvPr/>
          </p:nvSpPr>
          <p:spPr>
            <a:xfrm rot="1262594">
              <a:off x="7293486" y="4864600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733" name="8-конечная звезда 1732"/>
            <p:cNvSpPr/>
            <p:nvPr/>
          </p:nvSpPr>
          <p:spPr>
            <a:xfrm rot="1262594">
              <a:off x="6875812" y="5007478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734" name="8-конечная звезда 1733"/>
            <p:cNvSpPr/>
            <p:nvPr/>
          </p:nvSpPr>
          <p:spPr>
            <a:xfrm rot="1262594">
              <a:off x="6793420" y="4946994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735" name="8-конечная звезда 1734"/>
            <p:cNvSpPr/>
            <p:nvPr/>
          </p:nvSpPr>
          <p:spPr>
            <a:xfrm rot="1262594">
              <a:off x="7222048" y="4793164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736" name="8-конечная звезда 1735"/>
            <p:cNvSpPr/>
            <p:nvPr/>
          </p:nvSpPr>
          <p:spPr>
            <a:xfrm rot="1262594">
              <a:off x="7161564" y="4864602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737" name="8-конечная звезда 1736"/>
            <p:cNvSpPr/>
            <p:nvPr/>
          </p:nvSpPr>
          <p:spPr>
            <a:xfrm rot="1262594">
              <a:off x="6937348" y="4794216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754" name="Прямая соединительная линия 1753"/>
            <p:cNvCxnSpPr>
              <a:stCxn id="1733" idx="4"/>
              <a:endCxn id="1734" idx="1"/>
            </p:cNvCxnSpPr>
            <p:nvPr/>
          </p:nvCxnSpPr>
          <p:spPr>
            <a:xfrm rot="10800000">
              <a:off x="6826321" y="4991778"/>
              <a:ext cx="51052" cy="3069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55" name="Прямая соединительная линия 1754"/>
            <p:cNvCxnSpPr>
              <a:stCxn id="1734" idx="0"/>
              <a:endCxn id="1737" idx="3"/>
            </p:cNvCxnSpPr>
            <p:nvPr/>
          </p:nvCxnSpPr>
          <p:spPr>
            <a:xfrm flipV="1">
              <a:off x="6838659" y="4832179"/>
              <a:ext cx="101015" cy="14661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56" name="Прямая соединительная линия 1755"/>
            <p:cNvCxnSpPr>
              <a:stCxn id="1733" idx="7"/>
              <a:endCxn id="1736" idx="3"/>
            </p:cNvCxnSpPr>
            <p:nvPr/>
          </p:nvCxnSpPr>
          <p:spPr>
            <a:xfrm rot="5400000" flipH="1" flipV="1">
              <a:off x="6980151" y="4837948"/>
              <a:ext cx="123874" cy="24298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65" name="Прямая соединительная линия 1764"/>
            <p:cNvCxnSpPr>
              <a:stCxn id="1773" idx="7"/>
              <a:endCxn id="1771" idx="2"/>
            </p:cNvCxnSpPr>
            <p:nvPr/>
          </p:nvCxnSpPr>
          <p:spPr>
            <a:xfrm rot="5400000" flipH="1" flipV="1">
              <a:off x="7166963" y="3803278"/>
              <a:ext cx="317837" cy="11809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66" name="Прямая соединительная линия 1765"/>
            <p:cNvCxnSpPr>
              <a:stCxn id="1775" idx="5"/>
              <a:endCxn id="1771" idx="0"/>
            </p:cNvCxnSpPr>
            <p:nvPr/>
          </p:nvCxnSpPr>
          <p:spPr>
            <a:xfrm rot="16200000" flipV="1">
              <a:off x="7345751" y="3761977"/>
              <a:ext cx="178582" cy="3043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67" name="Прямая соединительная линия 1766"/>
            <p:cNvCxnSpPr>
              <a:stCxn id="1735" idx="5"/>
              <a:endCxn id="1775" idx="1"/>
            </p:cNvCxnSpPr>
            <p:nvPr/>
          </p:nvCxnSpPr>
          <p:spPr>
            <a:xfrm rot="5400000" flipH="1" flipV="1">
              <a:off x="6909641" y="4235560"/>
              <a:ext cx="885926" cy="23331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68" name="Прямая соединительная линия 1767"/>
            <p:cNvCxnSpPr>
              <a:stCxn id="1732" idx="3"/>
              <a:endCxn id="1735" idx="1"/>
            </p:cNvCxnSpPr>
            <p:nvPr/>
          </p:nvCxnSpPr>
          <p:spPr>
            <a:xfrm rot="5400000" flipH="1">
              <a:off x="7245449" y="4847449"/>
              <a:ext cx="59553" cy="4055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771" name="8-конечная звезда 1770"/>
            <p:cNvSpPr/>
            <p:nvPr/>
          </p:nvSpPr>
          <p:spPr>
            <a:xfrm rot="1262594">
              <a:off x="7367625" y="3651209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772" name="8-конечная звезда 1771"/>
            <p:cNvSpPr/>
            <p:nvPr/>
          </p:nvSpPr>
          <p:spPr>
            <a:xfrm rot="1262594">
              <a:off x="7222047" y="4221660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773" name="8-конечная звезда 1772"/>
            <p:cNvSpPr/>
            <p:nvPr/>
          </p:nvSpPr>
          <p:spPr>
            <a:xfrm rot="1262594">
              <a:off x="7222048" y="4007346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774" name="8-конечная звезда 1773"/>
            <p:cNvSpPr/>
            <p:nvPr/>
          </p:nvSpPr>
          <p:spPr>
            <a:xfrm rot="1262594">
              <a:off x="7150609" y="4232614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775" name="8-конечная звезда 1774"/>
            <p:cNvSpPr/>
            <p:nvPr/>
          </p:nvSpPr>
          <p:spPr>
            <a:xfrm rot="1262594">
              <a:off x="7436361" y="3864470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787" name="Прямая соединительная линия 1786"/>
            <p:cNvCxnSpPr>
              <a:stCxn id="1730" idx="5"/>
              <a:endCxn id="1773" idx="1"/>
            </p:cNvCxnSpPr>
            <p:nvPr/>
          </p:nvCxnSpPr>
          <p:spPr>
            <a:xfrm rot="16200000" flipV="1">
              <a:off x="7231114" y="4075965"/>
              <a:ext cx="100108" cy="5243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88" name="Прямая соединительная линия 1787"/>
            <p:cNvCxnSpPr>
              <a:stCxn id="1772" idx="5"/>
              <a:endCxn id="1773" idx="2"/>
            </p:cNvCxnSpPr>
            <p:nvPr/>
          </p:nvCxnSpPr>
          <p:spPr>
            <a:xfrm rot="5400000" flipH="1" flipV="1">
              <a:off x="7150951" y="4137581"/>
              <a:ext cx="171091" cy="110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795" name="TextBox 1794"/>
          <p:cNvSpPr txBox="1"/>
          <p:nvPr/>
        </p:nvSpPr>
        <p:spPr>
          <a:xfrm rot="17330145">
            <a:off x="6850552" y="4484570"/>
            <a:ext cx="70215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ЦЕНТАВР</a:t>
            </a:r>
            <a:endParaRPr lang="uk-UA" sz="8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1804" name="TextBox 1803"/>
          <p:cNvSpPr txBox="1"/>
          <p:nvPr/>
        </p:nvSpPr>
        <p:spPr>
          <a:xfrm>
            <a:off x="5535360" y="309870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15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05" name="TextBox 1804"/>
          <p:cNvSpPr txBox="1"/>
          <p:nvPr/>
        </p:nvSpPr>
        <p:spPr>
          <a:xfrm>
            <a:off x="5104222" y="166994"/>
            <a:ext cx="253596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06" name="TextBox 1805"/>
          <p:cNvSpPr txBox="1"/>
          <p:nvPr/>
        </p:nvSpPr>
        <p:spPr>
          <a:xfrm>
            <a:off x="6072198" y="571480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25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07" name="TextBox 1806"/>
          <p:cNvSpPr txBox="1"/>
          <p:nvPr/>
        </p:nvSpPr>
        <p:spPr>
          <a:xfrm>
            <a:off x="6892682" y="1310002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15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08" name="TextBox 1807"/>
          <p:cNvSpPr txBox="1"/>
          <p:nvPr/>
        </p:nvSpPr>
        <p:spPr>
          <a:xfrm>
            <a:off x="6572264" y="928670"/>
            <a:ext cx="253596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09" name="TextBox 1808"/>
          <p:cNvSpPr txBox="1"/>
          <p:nvPr/>
        </p:nvSpPr>
        <p:spPr>
          <a:xfrm>
            <a:off x="7249872" y="1810068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25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10" name="TextBox 1809"/>
          <p:cNvSpPr txBox="1"/>
          <p:nvPr/>
        </p:nvSpPr>
        <p:spPr>
          <a:xfrm>
            <a:off x="7572396" y="2857496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15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11" name="TextBox 1810"/>
          <p:cNvSpPr txBox="1"/>
          <p:nvPr/>
        </p:nvSpPr>
        <p:spPr>
          <a:xfrm>
            <a:off x="7500958" y="2333288"/>
            <a:ext cx="253596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12" name="TextBox 1811"/>
          <p:cNvSpPr txBox="1"/>
          <p:nvPr/>
        </p:nvSpPr>
        <p:spPr>
          <a:xfrm>
            <a:off x="7607062" y="3357562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25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16" name="TextBox 1815"/>
          <p:cNvSpPr txBox="1"/>
          <p:nvPr/>
        </p:nvSpPr>
        <p:spPr>
          <a:xfrm>
            <a:off x="7392748" y="4429132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15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17" name="TextBox 1816"/>
          <p:cNvSpPr txBox="1"/>
          <p:nvPr/>
        </p:nvSpPr>
        <p:spPr>
          <a:xfrm>
            <a:off x="7572396" y="3929066"/>
            <a:ext cx="253596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18" name="TextBox 1817"/>
          <p:cNvSpPr txBox="1"/>
          <p:nvPr/>
        </p:nvSpPr>
        <p:spPr>
          <a:xfrm>
            <a:off x="7178434" y="4929198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25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19" name="TextBox 1818"/>
          <p:cNvSpPr txBox="1"/>
          <p:nvPr/>
        </p:nvSpPr>
        <p:spPr>
          <a:xfrm>
            <a:off x="6392616" y="5810596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15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20" name="TextBox 1819"/>
          <p:cNvSpPr txBox="1"/>
          <p:nvPr/>
        </p:nvSpPr>
        <p:spPr>
          <a:xfrm>
            <a:off x="6818734" y="5453406"/>
            <a:ext cx="253596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21" name="TextBox 1820"/>
          <p:cNvSpPr txBox="1"/>
          <p:nvPr/>
        </p:nvSpPr>
        <p:spPr>
          <a:xfrm>
            <a:off x="5929322" y="6143644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25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22" name="TextBox 1821"/>
          <p:cNvSpPr txBox="1"/>
          <p:nvPr/>
        </p:nvSpPr>
        <p:spPr>
          <a:xfrm>
            <a:off x="4820980" y="6453538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15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23" name="TextBox 1822"/>
          <p:cNvSpPr txBox="1"/>
          <p:nvPr/>
        </p:nvSpPr>
        <p:spPr>
          <a:xfrm>
            <a:off x="5429256" y="6357958"/>
            <a:ext cx="253596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24" name="TextBox 1823"/>
          <p:cNvSpPr txBox="1"/>
          <p:nvPr/>
        </p:nvSpPr>
        <p:spPr>
          <a:xfrm>
            <a:off x="4323020" y="6500834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25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25" name="TextBox 1824"/>
          <p:cNvSpPr txBox="1"/>
          <p:nvPr/>
        </p:nvSpPr>
        <p:spPr>
          <a:xfrm>
            <a:off x="3106468" y="6239224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15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26" name="TextBox 1825"/>
          <p:cNvSpPr txBox="1"/>
          <p:nvPr/>
        </p:nvSpPr>
        <p:spPr>
          <a:xfrm>
            <a:off x="3714744" y="6429396"/>
            <a:ext cx="253596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27" name="TextBox 1826"/>
          <p:cNvSpPr txBox="1"/>
          <p:nvPr/>
        </p:nvSpPr>
        <p:spPr>
          <a:xfrm>
            <a:off x="2643174" y="5953472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25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28" name="TextBox 1827"/>
          <p:cNvSpPr txBox="1"/>
          <p:nvPr/>
        </p:nvSpPr>
        <p:spPr>
          <a:xfrm>
            <a:off x="1820584" y="5214950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15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29" name="TextBox 1828"/>
          <p:cNvSpPr txBox="1"/>
          <p:nvPr/>
        </p:nvSpPr>
        <p:spPr>
          <a:xfrm>
            <a:off x="2214546" y="5619436"/>
            <a:ext cx="253596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30" name="TextBox 1829"/>
          <p:cNvSpPr txBox="1"/>
          <p:nvPr/>
        </p:nvSpPr>
        <p:spPr>
          <a:xfrm>
            <a:off x="1534832" y="4714884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25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31" name="TextBox 1830"/>
          <p:cNvSpPr txBox="1"/>
          <p:nvPr/>
        </p:nvSpPr>
        <p:spPr>
          <a:xfrm>
            <a:off x="1214414" y="3786190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15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32" name="TextBox 1831"/>
          <p:cNvSpPr txBox="1"/>
          <p:nvPr/>
        </p:nvSpPr>
        <p:spPr>
          <a:xfrm>
            <a:off x="1357290" y="4286256"/>
            <a:ext cx="253596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33" name="TextBox 1832"/>
          <p:cNvSpPr txBox="1"/>
          <p:nvPr/>
        </p:nvSpPr>
        <p:spPr>
          <a:xfrm>
            <a:off x="1177642" y="3214686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25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34" name="TextBox 1833"/>
          <p:cNvSpPr txBox="1"/>
          <p:nvPr/>
        </p:nvSpPr>
        <p:spPr>
          <a:xfrm>
            <a:off x="1428728" y="2071678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15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35" name="TextBox 1834"/>
          <p:cNvSpPr txBox="1"/>
          <p:nvPr/>
        </p:nvSpPr>
        <p:spPr>
          <a:xfrm>
            <a:off x="1285852" y="2643182"/>
            <a:ext cx="253596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36" name="TextBox 1835"/>
          <p:cNvSpPr txBox="1"/>
          <p:nvPr/>
        </p:nvSpPr>
        <p:spPr>
          <a:xfrm>
            <a:off x="1643042" y="1643050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25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37" name="TextBox 1836"/>
          <p:cNvSpPr txBox="1"/>
          <p:nvPr/>
        </p:nvSpPr>
        <p:spPr>
          <a:xfrm>
            <a:off x="2392088" y="809936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15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38" name="TextBox 1837"/>
          <p:cNvSpPr txBox="1"/>
          <p:nvPr/>
        </p:nvSpPr>
        <p:spPr>
          <a:xfrm>
            <a:off x="2034898" y="1142984"/>
            <a:ext cx="253596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39" name="TextBox 1838"/>
          <p:cNvSpPr txBox="1"/>
          <p:nvPr/>
        </p:nvSpPr>
        <p:spPr>
          <a:xfrm>
            <a:off x="2857488" y="500042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25</a:t>
            </a:r>
            <a:endParaRPr lang="uk-UA" sz="1100" spc="-150" dirty="0">
              <a:latin typeface="Bookman Old Style" pitchFamily="18" charset="0"/>
            </a:endParaRPr>
          </a:p>
        </p:txBody>
      </p:sp>
      <p:grpSp>
        <p:nvGrpSpPr>
          <p:cNvPr id="66" name="Группа 1849"/>
          <p:cNvGrpSpPr/>
          <p:nvPr/>
        </p:nvGrpSpPr>
        <p:grpSpPr>
          <a:xfrm rot="8610507">
            <a:off x="1152525" y="9525"/>
            <a:ext cx="6837363" cy="6837363"/>
            <a:chOff x="1152525" y="9525"/>
            <a:chExt cx="6837363" cy="6837363"/>
          </a:xfrm>
        </p:grpSpPr>
        <p:pic>
          <p:nvPicPr>
            <p:cNvPr id="1030" name="Picture 6" descr="K:\Зоряне небо\ПОЛУКРУГ 90  1.png"/>
            <p:cNvPicPr>
              <a:picLocks noChangeAspect="1" noChangeArrowheads="1"/>
            </p:cNvPicPr>
            <p:nvPr/>
          </p:nvPicPr>
          <p:blipFill>
            <a:blip r:embed="rId3"/>
            <a:srcRect/>
            <a:stretch>
              <a:fillRect/>
            </a:stretch>
          </p:blipFill>
          <p:spPr bwMode="auto">
            <a:xfrm>
              <a:off x="1152525" y="9525"/>
              <a:ext cx="6837363" cy="6837363"/>
            </a:xfrm>
            <a:prstGeom prst="rect">
              <a:avLst/>
            </a:prstGeom>
            <a:noFill/>
          </p:spPr>
        </p:pic>
        <p:cxnSp>
          <p:nvCxnSpPr>
            <p:cNvPr id="1843" name="Прямая соединительная линия 1842"/>
            <p:cNvCxnSpPr/>
            <p:nvPr/>
          </p:nvCxnSpPr>
          <p:spPr>
            <a:xfrm rot="5400000">
              <a:off x="4409394" y="480312"/>
              <a:ext cx="324562" cy="651"/>
            </a:xfrm>
            <a:prstGeom prst="line">
              <a:avLst/>
            </a:prstGeom>
            <a:ln w="28575">
              <a:solidFill>
                <a:srgbClr val="C0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846" name="TextBox 1845"/>
            <p:cNvSpPr txBox="1"/>
            <p:nvPr/>
          </p:nvSpPr>
          <p:spPr>
            <a:xfrm rot="10836269">
              <a:off x="4071934" y="642918"/>
              <a:ext cx="1058667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uk-UA" sz="1400" b="1" dirty="0" smtClean="0">
                  <a:solidFill>
                    <a:srgbClr val="9E0000"/>
                  </a:solidFill>
                  <a:latin typeface="Bookman Old Style" pitchFamily="18" charset="0"/>
                </a:rPr>
                <a:t>Північ</a:t>
              </a:r>
            </a:p>
          </p:txBody>
        </p:sp>
        <p:sp>
          <p:nvSpPr>
            <p:cNvPr id="1847" name="TextBox 1846"/>
            <p:cNvSpPr txBox="1"/>
            <p:nvPr/>
          </p:nvSpPr>
          <p:spPr>
            <a:xfrm rot="10731270">
              <a:off x="4013399" y="2090314"/>
              <a:ext cx="1058667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uk-UA" sz="1600" b="1" i="1" dirty="0" err="1" smtClean="0">
                  <a:solidFill>
                    <a:srgbClr val="9E0000"/>
                  </a:solidFill>
                  <a:latin typeface="Bookman Old Style" pitchFamily="18" charset="0"/>
                </a:rPr>
                <a:t>пн</a:t>
              </a:r>
              <a:endParaRPr lang="uk-UA" sz="1600" b="1" i="1" dirty="0" smtClean="0">
                <a:solidFill>
                  <a:srgbClr val="9E0000"/>
                </a:solidFill>
                <a:latin typeface="Bookman Old Style" pitchFamily="18" charset="0"/>
              </a:endParaRPr>
            </a:p>
          </p:txBody>
        </p:sp>
        <p:sp>
          <p:nvSpPr>
            <p:cNvPr id="1848" name="TextBox 1847"/>
            <p:cNvSpPr txBox="1"/>
            <p:nvPr/>
          </p:nvSpPr>
          <p:spPr>
            <a:xfrm rot="10879063">
              <a:off x="6072198" y="2928934"/>
              <a:ext cx="1058667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uk-UA" sz="1600" b="1" i="1" dirty="0" err="1" smtClean="0">
                  <a:solidFill>
                    <a:srgbClr val="9E0000"/>
                  </a:solidFill>
                  <a:latin typeface="Bookman Old Style" pitchFamily="18" charset="0"/>
                </a:rPr>
                <a:t>зх</a:t>
              </a:r>
              <a:endParaRPr lang="uk-UA" sz="1600" b="1" i="1" dirty="0" smtClean="0">
                <a:solidFill>
                  <a:srgbClr val="9E0000"/>
                </a:solidFill>
                <a:latin typeface="Bookman Old Style" pitchFamily="18" charset="0"/>
              </a:endParaRPr>
            </a:p>
          </p:txBody>
        </p:sp>
        <p:sp>
          <p:nvSpPr>
            <p:cNvPr id="1849" name="TextBox 1848"/>
            <p:cNvSpPr txBox="1"/>
            <p:nvPr/>
          </p:nvSpPr>
          <p:spPr>
            <a:xfrm rot="10757285">
              <a:off x="2071670" y="2928934"/>
              <a:ext cx="1058667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uk-UA" sz="1600" b="1" i="1" dirty="0" err="1" smtClean="0">
                  <a:solidFill>
                    <a:srgbClr val="9E0000"/>
                  </a:solidFill>
                  <a:latin typeface="Bookman Old Style" pitchFamily="18" charset="0"/>
                </a:rPr>
                <a:t>сх</a:t>
              </a:r>
              <a:endParaRPr lang="uk-UA" sz="1600" b="1" i="1" dirty="0" smtClean="0">
                <a:solidFill>
                  <a:srgbClr val="9E0000"/>
                </a:solidFill>
                <a:latin typeface="Bookman Old Style" pitchFamily="18" charset="0"/>
              </a:endParaRPr>
            </a:p>
          </p:txBody>
        </p:sp>
      </p:grpSp>
      <p:sp>
        <p:nvSpPr>
          <p:cNvPr id="1328" name="Овал 1327">
            <a:hlinkClick r:id="rId4" action="ppaction://hlinksldjump"/>
          </p:cNvPr>
          <p:cNvSpPr/>
          <p:nvPr/>
        </p:nvSpPr>
        <p:spPr>
          <a:xfrm>
            <a:off x="4534314" y="105166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329" name="Овал 1328">
            <a:hlinkClick r:id="rId5" action="ppaction://hlinksldjump"/>
          </p:cNvPr>
          <p:cNvSpPr/>
          <p:nvPr/>
        </p:nvSpPr>
        <p:spPr>
          <a:xfrm>
            <a:off x="5143504" y="176604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343" name="Овал 1342">
            <a:hlinkClick r:id="rId6" action="ppaction://hlinksldjump"/>
          </p:cNvPr>
          <p:cNvSpPr/>
          <p:nvPr/>
        </p:nvSpPr>
        <p:spPr>
          <a:xfrm>
            <a:off x="5605884" y="329004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344" name="Овал 1343">
            <a:hlinkClick r:id="rId7" action="ppaction://hlinksldjump"/>
          </p:cNvPr>
          <p:cNvSpPr/>
          <p:nvPr/>
        </p:nvSpPr>
        <p:spPr>
          <a:xfrm>
            <a:off x="6143636" y="571480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345" name="Овал 1344">
            <a:hlinkClick r:id="rId8" action="ppaction://hlinksldjump"/>
          </p:cNvPr>
          <p:cNvSpPr/>
          <p:nvPr/>
        </p:nvSpPr>
        <p:spPr>
          <a:xfrm>
            <a:off x="6606016" y="928670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346" name="Овал 1345">
            <a:hlinkClick r:id="rId9" action="ppaction://hlinksldjump"/>
          </p:cNvPr>
          <p:cNvSpPr/>
          <p:nvPr/>
        </p:nvSpPr>
        <p:spPr>
          <a:xfrm>
            <a:off x="6963206" y="1319612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347" name="Овал 1346">
            <a:hlinkClick r:id="rId10" action="ppaction://hlinksldjump"/>
          </p:cNvPr>
          <p:cNvSpPr/>
          <p:nvPr/>
        </p:nvSpPr>
        <p:spPr>
          <a:xfrm>
            <a:off x="7286644" y="1819678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348" name="Овал 1347">
            <a:hlinkClick r:id="rId11" action="ppaction://hlinksldjump"/>
          </p:cNvPr>
          <p:cNvSpPr/>
          <p:nvPr/>
        </p:nvSpPr>
        <p:spPr>
          <a:xfrm>
            <a:off x="7500958" y="2319744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349" name="Овал 1348">
            <a:hlinkClick r:id="rId12" action="ppaction://hlinksldjump"/>
          </p:cNvPr>
          <p:cNvSpPr/>
          <p:nvPr/>
        </p:nvSpPr>
        <p:spPr>
          <a:xfrm>
            <a:off x="7606148" y="2857496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350" name="Овал 1349">
            <a:hlinkClick r:id="rId13" action="ppaction://hlinksldjump"/>
          </p:cNvPr>
          <p:cNvSpPr/>
          <p:nvPr/>
        </p:nvSpPr>
        <p:spPr>
          <a:xfrm>
            <a:off x="7643834" y="3357562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351" name="Овал 1350">
            <a:hlinkClick r:id="rId14" action="ppaction://hlinksldjump"/>
          </p:cNvPr>
          <p:cNvSpPr/>
          <p:nvPr/>
        </p:nvSpPr>
        <p:spPr>
          <a:xfrm>
            <a:off x="7572396" y="3929066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352" name="Овал 1351">
            <a:hlinkClick r:id="rId15" action="ppaction://hlinksldjump"/>
          </p:cNvPr>
          <p:cNvSpPr/>
          <p:nvPr/>
        </p:nvSpPr>
        <p:spPr>
          <a:xfrm>
            <a:off x="7429520" y="4429132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353" name="Овал 1352">
            <a:hlinkClick r:id="rId16" action="ppaction://hlinksldjump"/>
          </p:cNvPr>
          <p:cNvSpPr/>
          <p:nvPr/>
        </p:nvSpPr>
        <p:spPr>
          <a:xfrm>
            <a:off x="7215206" y="4929198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354" name="Овал 1353">
            <a:hlinkClick r:id="rId17" action="ppaction://hlinksldjump"/>
          </p:cNvPr>
          <p:cNvSpPr/>
          <p:nvPr/>
        </p:nvSpPr>
        <p:spPr>
          <a:xfrm>
            <a:off x="6820330" y="5463016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361" name="Овал 1360">
            <a:hlinkClick r:id="rId18" action="ppaction://hlinksldjump"/>
          </p:cNvPr>
          <p:cNvSpPr/>
          <p:nvPr/>
        </p:nvSpPr>
        <p:spPr>
          <a:xfrm>
            <a:off x="6429388" y="5820206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362" name="Овал 1361">
            <a:hlinkClick r:id="rId19" action="ppaction://hlinksldjump"/>
          </p:cNvPr>
          <p:cNvSpPr/>
          <p:nvPr/>
        </p:nvSpPr>
        <p:spPr>
          <a:xfrm>
            <a:off x="5929322" y="6143644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363" name="Овал 1362">
            <a:hlinkClick r:id="rId20" action="ppaction://hlinksldjump"/>
          </p:cNvPr>
          <p:cNvSpPr/>
          <p:nvPr/>
        </p:nvSpPr>
        <p:spPr>
          <a:xfrm>
            <a:off x="5391570" y="6357958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366" name="Овал 1365">
            <a:hlinkClick r:id="rId21" action="ppaction://hlinksldjump"/>
          </p:cNvPr>
          <p:cNvSpPr/>
          <p:nvPr/>
        </p:nvSpPr>
        <p:spPr>
          <a:xfrm>
            <a:off x="4857752" y="6463148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367" name="Овал 1366">
            <a:hlinkClick r:id="rId22" action="ppaction://hlinksldjump"/>
          </p:cNvPr>
          <p:cNvSpPr/>
          <p:nvPr/>
        </p:nvSpPr>
        <p:spPr>
          <a:xfrm>
            <a:off x="4357686" y="6500834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368" name="Овал 1367">
            <a:hlinkClick r:id="rId23" action="ppaction://hlinksldjump"/>
          </p:cNvPr>
          <p:cNvSpPr/>
          <p:nvPr/>
        </p:nvSpPr>
        <p:spPr>
          <a:xfrm>
            <a:off x="3714744" y="6391710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395" name="Овал 1394">
            <a:hlinkClick r:id="rId24" action="ppaction://hlinksldjump"/>
          </p:cNvPr>
          <p:cNvSpPr/>
          <p:nvPr/>
        </p:nvSpPr>
        <p:spPr>
          <a:xfrm>
            <a:off x="3143240" y="6215082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411" name="Овал 1410">
            <a:hlinkClick r:id="rId25" action="ppaction://hlinksldjump"/>
          </p:cNvPr>
          <p:cNvSpPr/>
          <p:nvPr/>
        </p:nvSpPr>
        <p:spPr>
          <a:xfrm>
            <a:off x="2676926" y="5963082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412" name="Овал 1411">
            <a:hlinkClick r:id="rId26" action="ppaction://hlinksldjump"/>
          </p:cNvPr>
          <p:cNvSpPr/>
          <p:nvPr/>
        </p:nvSpPr>
        <p:spPr>
          <a:xfrm>
            <a:off x="2214546" y="5605892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413" name="Овал 1412">
            <a:hlinkClick r:id="rId27" action="ppaction://hlinksldjump"/>
          </p:cNvPr>
          <p:cNvSpPr/>
          <p:nvPr/>
        </p:nvSpPr>
        <p:spPr>
          <a:xfrm>
            <a:off x="1857356" y="5177264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414" name="Овал 1413">
            <a:hlinkClick r:id="rId28" action="ppaction://hlinksldjump"/>
          </p:cNvPr>
          <p:cNvSpPr/>
          <p:nvPr/>
        </p:nvSpPr>
        <p:spPr>
          <a:xfrm>
            <a:off x="1571604" y="4714884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415" name="Овал 1414">
            <a:hlinkClick r:id="rId29" action="ppaction://hlinksldjump"/>
          </p:cNvPr>
          <p:cNvSpPr/>
          <p:nvPr/>
        </p:nvSpPr>
        <p:spPr>
          <a:xfrm>
            <a:off x="1391042" y="4286256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416" name="Овал 1415">
            <a:hlinkClick r:id="rId30" action="ppaction://hlinksldjump"/>
          </p:cNvPr>
          <p:cNvSpPr/>
          <p:nvPr/>
        </p:nvSpPr>
        <p:spPr>
          <a:xfrm>
            <a:off x="1285852" y="3786190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418" name="Овал 1417">
            <a:hlinkClick r:id="rId31" action="ppaction://hlinksldjump"/>
          </p:cNvPr>
          <p:cNvSpPr/>
          <p:nvPr/>
        </p:nvSpPr>
        <p:spPr>
          <a:xfrm>
            <a:off x="1214414" y="3214686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441" name="Овал 1440">
            <a:hlinkClick r:id="rId32" action="ppaction://hlinksldjump"/>
          </p:cNvPr>
          <p:cNvSpPr/>
          <p:nvPr/>
        </p:nvSpPr>
        <p:spPr>
          <a:xfrm>
            <a:off x="1319604" y="2643182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443" name="Овал 1442">
            <a:hlinkClick r:id="rId33" action="ppaction://hlinksldjump"/>
          </p:cNvPr>
          <p:cNvSpPr/>
          <p:nvPr/>
        </p:nvSpPr>
        <p:spPr>
          <a:xfrm>
            <a:off x="1472004" y="2071678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444" name="Овал 1443">
            <a:hlinkClick r:id="rId34" action="ppaction://hlinksldjump"/>
          </p:cNvPr>
          <p:cNvSpPr/>
          <p:nvPr/>
        </p:nvSpPr>
        <p:spPr>
          <a:xfrm>
            <a:off x="1714480" y="1643050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445" name="Овал 1444">
            <a:hlinkClick r:id="rId35" action="ppaction://hlinksldjump"/>
          </p:cNvPr>
          <p:cNvSpPr/>
          <p:nvPr/>
        </p:nvSpPr>
        <p:spPr>
          <a:xfrm>
            <a:off x="2071670" y="1142984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447" name="Овал 1446">
            <a:hlinkClick r:id="rId36" action="ppaction://hlinksldjump"/>
          </p:cNvPr>
          <p:cNvSpPr/>
          <p:nvPr/>
        </p:nvSpPr>
        <p:spPr>
          <a:xfrm>
            <a:off x="2462612" y="819546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455" name="Овал 1454">
            <a:hlinkClick r:id="rId37" action="ppaction://hlinksldjump"/>
          </p:cNvPr>
          <p:cNvSpPr/>
          <p:nvPr/>
        </p:nvSpPr>
        <p:spPr>
          <a:xfrm>
            <a:off x="2891240" y="500042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467" name="Овал 1466">
            <a:hlinkClick r:id="rId38" action="ppaction://hlinksldjump"/>
          </p:cNvPr>
          <p:cNvSpPr/>
          <p:nvPr/>
        </p:nvSpPr>
        <p:spPr>
          <a:xfrm>
            <a:off x="3500430" y="248042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484" name="Овал 1483">
            <a:hlinkClick r:id="rId39" action="ppaction://hlinksldjump"/>
          </p:cNvPr>
          <p:cNvSpPr/>
          <p:nvPr/>
        </p:nvSpPr>
        <p:spPr>
          <a:xfrm>
            <a:off x="3962810" y="142852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485" name="TextBox 1484"/>
          <p:cNvSpPr txBox="1"/>
          <p:nvPr/>
        </p:nvSpPr>
        <p:spPr>
          <a:xfrm>
            <a:off x="214282" y="149346"/>
            <a:ext cx="2071702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ru-RU" sz="2000" b="1" dirty="0" smtClean="0">
                <a:solidFill>
                  <a:schemeClr val="bg1"/>
                </a:solidFill>
                <a:latin typeface="Bookman Old Style" pitchFamily="18" charset="0"/>
              </a:rPr>
              <a:t>15 листопада</a:t>
            </a:r>
            <a:endParaRPr lang="uk-UA" sz="2000" b="1" dirty="0">
              <a:solidFill>
                <a:schemeClr val="bg1"/>
              </a:solidFill>
              <a:latin typeface="Bookman Old Style" pitchFamily="18" charset="0"/>
            </a:endParaRPr>
          </a:p>
        </p:txBody>
      </p:sp>
      <p:pic>
        <p:nvPicPr>
          <p:cNvPr id="1487" name="Picture 12" descr="MCj04326750000[1]">
            <a:hlinkClick r:id="rId40" action="ppaction://hlinksldjump"/>
          </p:cNvPr>
          <p:cNvPicPr>
            <a:picLocks noChangeAspect="1" noChangeArrowheads="1"/>
          </p:cNvPicPr>
          <p:nvPr/>
        </p:nvPicPr>
        <p:blipFill>
          <a:blip r:embed="rId41" cstate="print">
            <a:duotone>
              <a:schemeClr val="accent2">
                <a:shade val="45000"/>
                <a:satMod val="135000"/>
              </a:schemeClr>
              <a:prstClr val="white"/>
            </a:duotone>
          </a:blip>
          <a:srcRect/>
          <a:stretch>
            <a:fillRect/>
          </a:stretch>
        </p:blipFill>
        <p:spPr bwMode="auto">
          <a:xfrm>
            <a:off x="71406" y="5778000"/>
            <a:ext cx="1079999" cy="1080000"/>
          </a:xfrm>
          <a:prstGeom prst="rect">
            <a:avLst/>
          </a:prstGeom>
          <a:noFill/>
        </p:spPr>
      </p:pic>
    </p:spTree>
  </p:cSld>
  <p:clrMapOvr>
    <a:masterClrMapping/>
  </p:clrMapOvr>
  <p:transition advClick="0"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148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148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Овал 7"/>
          <p:cNvSpPr/>
          <p:nvPr/>
        </p:nvSpPr>
        <p:spPr>
          <a:xfrm>
            <a:off x="1161024" y="0"/>
            <a:ext cx="6840000" cy="6840000"/>
          </a:xfrm>
          <a:prstGeom prst="ellipse">
            <a:avLst/>
          </a:prstGeom>
          <a:solidFill>
            <a:srgbClr val="0036A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807" name="Овал 806"/>
          <p:cNvSpPr/>
          <p:nvPr/>
        </p:nvSpPr>
        <p:spPr>
          <a:xfrm>
            <a:off x="2643174" y="2071678"/>
            <a:ext cx="3786214" cy="3786214"/>
          </a:xfrm>
          <a:prstGeom prst="ellipse">
            <a:avLst/>
          </a:prstGeom>
          <a:noFill/>
          <a:ln w="19050">
            <a:solidFill>
              <a:srgbClr val="C00000"/>
            </a:solidFill>
            <a:prstDash val="sysDash"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cxnSp>
        <p:nvCxnSpPr>
          <p:cNvPr id="10" name="Прямая соединительная линия 9"/>
          <p:cNvCxnSpPr>
            <a:stCxn id="23" idx="2"/>
            <a:endCxn id="23" idx="6"/>
          </p:cNvCxnSpPr>
          <p:nvPr/>
        </p:nvCxnSpPr>
        <p:spPr>
          <a:xfrm rot="10800000" flipH="1">
            <a:off x="1428728" y="3429000"/>
            <a:ext cx="6286544" cy="1588"/>
          </a:xfrm>
          <a:prstGeom prst="line">
            <a:avLst/>
          </a:prstGeom>
          <a:ln w="12700"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12" name="Прямая соединительная линия 11"/>
          <p:cNvCxnSpPr/>
          <p:nvPr/>
        </p:nvCxnSpPr>
        <p:spPr>
          <a:xfrm rot="16200000" flipH="1">
            <a:off x="1428728" y="3499644"/>
            <a:ext cx="6286544" cy="1588"/>
          </a:xfrm>
          <a:prstGeom prst="line">
            <a:avLst/>
          </a:prstGeom>
          <a:ln w="12700"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13" name="Овал 12"/>
          <p:cNvSpPr/>
          <p:nvPr/>
        </p:nvSpPr>
        <p:spPr>
          <a:xfrm>
            <a:off x="3428992" y="2285992"/>
            <a:ext cx="2286016" cy="2286016"/>
          </a:xfrm>
          <a:prstGeom prst="ellipse">
            <a:avLst/>
          </a:prstGeom>
          <a:noFill/>
          <a:ln w="12700"/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23" name="Овал 22"/>
          <p:cNvSpPr/>
          <p:nvPr/>
        </p:nvSpPr>
        <p:spPr>
          <a:xfrm>
            <a:off x="1428728" y="285728"/>
            <a:ext cx="6286544" cy="6286544"/>
          </a:xfrm>
          <a:prstGeom prst="ellipse">
            <a:avLst/>
          </a:prstGeom>
          <a:noFill/>
          <a:ln w="12700"/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24" name="Овал 23"/>
          <p:cNvSpPr/>
          <p:nvPr/>
        </p:nvSpPr>
        <p:spPr>
          <a:xfrm>
            <a:off x="1928794" y="785794"/>
            <a:ext cx="5286412" cy="5286412"/>
          </a:xfrm>
          <a:prstGeom prst="ellipse">
            <a:avLst/>
          </a:prstGeom>
          <a:noFill/>
          <a:ln w="12700"/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cxnSp>
        <p:nvCxnSpPr>
          <p:cNvPr id="28" name="Прямая соединительная линия 27"/>
          <p:cNvCxnSpPr>
            <a:stCxn id="23" idx="3"/>
            <a:endCxn id="23" idx="7"/>
          </p:cNvCxnSpPr>
          <p:nvPr/>
        </p:nvCxnSpPr>
        <p:spPr>
          <a:xfrm rot="5400000" flipH="1" flipV="1">
            <a:off x="2349370" y="1206372"/>
            <a:ext cx="4445260" cy="4445256"/>
          </a:xfrm>
          <a:prstGeom prst="line">
            <a:avLst/>
          </a:prstGeom>
          <a:ln w="12700"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30" name="Прямая соединительная линия 29"/>
          <p:cNvCxnSpPr>
            <a:stCxn id="23" idx="1"/>
            <a:endCxn id="23" idx="5"/>
          </p:cNvCxnSpPr>
          <p:nvPr/>
        </p:nvCxnSpPr>
        <p:spPr>
          <a:xfrm rot="16200000" flipH="1">
            <a:off x="2349370" y="1206372"/>
            <a:ext cx="4445260" cy="4445256"/>
          </a:xfrm>
          <a:prstGeom prst="line">
            <a:avLst/>
          </a:prstGeom>
          <a:ln w="12700"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grpSp>
        <p:nvGrpSpPr>
          <p:cNvPr id="2" name="Группа 359"/>
          <p:cNvGrpSpPr/>
          <p:nvPr/>
        </p:nvGrpSpPr>
        <p:grpSpPr>
          <a:xfrm rot="684282">
            <a:off x="4805835" y="2798468"/>
            <a:ext cx="955301" cy="1073931"/>
            <a:chOff x="4940036" y="2439714"/>
            <a:chExt cx="1186162" cy="1333461"/>
          </a:xfrm>
        </p:grpSpPr>
        <p:sp>
          <p:nvSpPr>
            <p:cNvPr id="83" name="8-конечная звезда 82"/>
            <p:cNvSpPr/>
            <p:nvPr/>
          </p:nvSpPr>
          <p:spPr>
            <a:xfrm rot="578312">
              <a:off x="5261829" y="3077799"/>
              <a:ext cx="90000" cy="90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4" name="8-конечная звезда 83"/>
            <p:cNvSpPr/>
            <p:nvPr/>
          </p:nvSpPr>
          <p:spPr>
            <a:xfrm rot="21105294">
              <a:off x="5363088" y="3005642"/>
              <a:ext cx="79200" cy="79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5" name="8-конечная звезда 84"/>
            <p:cNvSpPr/>
            <p:nvPr/>
          </p:nvSpPr>
          <p:spPr>
            <a:xfrm rot="21105294">
              <a:off x="5505486" y="3148039"/>
              <a:ext cx="72000" cy="72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6" name="8-конечная звезда 85"/>
            <p:cNvSpPr/>
            <p:nvPr/>
          </p:nvSpPr>
          <p:spPr>
            <a:xfrm rot="19358116">
              <a:off x="5585146" y="3708375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8" name="8-конечная звезда 87"/>
            <p:cNvSpPr/>
            <p:nvPr/>
          </p:nvSpPr>
          <p:spPr>
            <a:xfrm rot="19358116">
              <a:off x="5494317" y="3565499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9" name="8-конечная звезда 88"/>
            <p:cNvSpPr/>
            <p:nvPr/>
          </p:nvSpPr>
          <p:spPr>
            <a:xfrm rot="19358116">
              <a:off x="5442270" y="3442014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90" name="8-конечная звезда 89"/>
            <p:cNvSpPr/>
            <p:nvPr/>
          </p:nvSpPr>
          <p:spPr>
            <a:xfrm rot="19358116">
              <a:off x="5436487" y="3293354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92" name="Прямая соединительная линия 91"/>
            <p:cNvCxnSpPr>
              <a:stCxn id="84" idx="1"/>
              <a:endCxn id="85" idx="6"/>
            </p:cNvCxnSpPr>
            <p:nvPr/>
          </p:nvCxnSpPr>
          <p:spPr>
            <a:xfrm rot="16200000" flipH="1">
              <a:off x="5445633" y="3057720"/>
              <a:ext cx="79473" cy="10190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6" name="Прямая соединительная линия 95"/>
            <p:cNvCxnSpPr>
              <a:stCxn id="83" idx="1"/>
              <a:endCxn id="90" idx="6"/>
            </p:cNvCxnSpPr>
            <p:nvPr/>
          </p:nvCxnSpPr>
          <p:spPr>
            <a:xfrm rot="16200000" flipH="1">
              <a:off x="5319442" y="3172926"/>
              <a:ext cx="137551" cy="11069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0" name="Прямая соединительная линия 99"/>
            <p:cNvCxnSpPr>
              <a:stCxn id="84" idx="3"/>
              <a:endCxn id="83" idx="7"/>
            </p:cNvCxnSpPr>
            <p:nvPr/>
          </p:nvCxnSpPr>
          <p:spPr>
            <a:xfrm rot="5400000">
              <a:off x="5351367" y="3069130"/>
              <a:ext cx="19787" cy="3546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3" name="Прямая соединительная линия 102"/>
            <p:cNvCxnSpPr>
              <a:stCxn id="85" idx="3"/>
              <a:endCxn id="90" idx="0"/>
            </p:cNvCxnSpPr>
            <p:nvPr/>
          </p:nvCxnSpPr>
          <p:spPr>
            <a:xfrm rot="5400000">
              <a:off x="5450595" y="3231081"/>
              <a:ext cx="87548" cy="5115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6" name="Прямая соединительная линия 105"/>
            <p:cNvCxnSpPr>
              <a:stCxn id="90" idx="2"/>
              <a:endCxn id="89" idx="7"/>
            </p:cNvCxnSpPr>
            <p:nvPr/>
          </p:nvCxnSpPr>
          <p:spPr>
            <a:xfrm rot="16200000" flipH="1">
              <a:off x="5413872" y="3377199"/>
              <a:ext cx="116642" cy="1356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9" name="Прямая соединительная линия 108"/>
            <p:cNvCxnSpPr>
              <a:stCxn id="89" idx="2"/>
              <a:endCxn id="88" idx="6"/>
            </p:cNvCxnSpPr>
            <p:nvPr/>
          </p:nvCxnSpPr>
          <p:spPr>
            <a:xfrm rot="16200000" flipH="1">
              <a:off x="5464702" y="3529795"/>
              <a:ext cx="71983" cy="1272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0" name="Прямая соединительная линия 119"/>
            <p:cNvCxnSpPr>
              <a:stCxn id="88" idx="2"/>
              <a:endCxn id="86" idx="6"/>
            </p:cNvCxnSpPr>
            <p:nvPr/>
          </p:nvCxnSpPr>
          <p:spPr>
            <a:xfrm rot="16200000" flipH="1">
              <a:off x="5526444" y="3643585"/>
              <a:ext cx="91374" cy="5150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28" name="8-конечная звезда 127"/>
            <p:cNvSpPr/>
            <p:nvPr/>
          </p:nvSpPr>
          <p:spPr>
            <a:xfrm rot="19358116">
              <a:off x="5075043" y="2871397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 dirty="0"/>
            </a:p>
          </p:txBody>
        </p:sp>
        <p:sp>
          <p:nvSpPr>
            <p:cNvPr id="129" name="8-конечная звезда 128"/>
            <p:cNvSpPr/>
            <p:nvPr/>
          </p:nvSpPr>
          <p:spPr>
            <a:xfrm rot="19358116">
              <a:off x="5225788" y="2439714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0" name="8-конечная звезда 129"/>
            <p:cNvSpPr/>
            <p:nvPr/>
          </p:nvSpPr>
          <p:spPr>
            <a:xfrm rot="19358116">
              <a:off x="4940036" y="2654028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59" name="8-конечная звезда 258"/>
            <p:cNvSpPr/>
            <p:nvPr/>
          </p:nvSpPr>
          <p:spPr>
            <a:xfrm rot="19358116">
              <a:off x="5225788" y="279690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60" name="8-конечная звезда 259"/>
            <p:cNvSpPr/>
            <p:nvPr/>
          </p:nvSpPr>
          <p:spPr>
            <a:xfrm rot="19358116">
              <a:off x="5582977" y="2654028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61" name="8-конечная звезда 260"/>
            <p:cNvSpPr/>
            <p:nvPr/>
          </p:nvSpPr>
          <p:spPr>
            <a:xfrm rot="19358116">
              <a:off x="5650801" y="3150479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62" name="8-конечная звезда 261"/>
            <p:cNvSpPr/>
            <p:nvPr/>
          </p:nvSpPr>
          <p:spPr>
            <a:xfrm>
              <a:off x="5715008" y="2928934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 dirty="0"/>
            </a:p>
          </p:txBody>
        </p:sp>
        <p:sp>
          <p:nvSpPr>
            <p:cNvPr id="263" name="8-конечная звезда 262"/>
            <p:cNvSpPr/>
            <p:nvPr/>
          </p:nvSpPr>
          <p:spPr>
            <a:xfrm>
              <a:off x="5286380" y="2643182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 dirty="0"/>
            </a:p>
          </p:txBody>
        </p:sp>
        <p:sp>
          <p:nvSpPr>
            <p:cNvPr id="264" name="8-конечная звезда 263"/>
            <p:cNvSpPr/>
            <p:nvPr/>
          </p:nvSpPr>
          <p:spPr>
            <a:xfrm>
              <a:off x="6072198" y="2857496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 dirty="0"/>
            </a:p>
          </p:txBody>
        </p:sp>
        <p:cxnSp>
          <p:nvCxnSpPr>
            <p:cNvPr id="265" name="Прямая соединительная линия 264"/>
            <p:cNvCxnSpPr>
              <a:stCxn id="128" idx="2"/>
              <a:endCxn id="83" idx="5"/>
            </p:cNvCxnSpPr>
            <p:nvPr/>
          </p:nvCxnSpPr>
          <p:spPr>
            <a:xfrm rot="16200000" flipH="1">
              <a:off x="5101177" y="2906492"/>
              <a:ext cx="182398" cy="17681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8" name="Прямая соединительная линия 267"/>
            <p:cNvCxnSpPr>
              <a:stCxn id="128" idx="6"/>
              <a:endCxn id="130" idx="2"/>
            </p:cNvCxnSpPr>
            <p:nvPr/>
          </p:nvCxnSpPr>
          <p:spPr>
            <a:xfrm rot="16200000" flipV="1">
              <a:off x="4946469" y="2739440"/>
              <a:ext cx="172604" cy="9869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1" name="Прямая соединительная линия 270"/>
            <p:cNvCxnSpPr>
              <a:stCxn id="129" idx="4"/>
              <a:endCxn id="130" idx="0"/>
            </p:cNvCxnSpPr>
            <p:nvPr/>
          </p:nvCxnSpPr>
          <p:spPr>
            <a:xfrm rot="10800000" flipV="1">
              <a:off x="4988495" y="2483100"/>
              <a:ext cx="242834" cy="18154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5" name="Прямая соединительная линия 274"/>
            <p:cNvCxnSpPr>
              <a:stCxn id="259" idx="5"/>
              <a:endCxn id="128" idx="0"/>
            </p:cNvCxnSpPr>
            <p:nvPr/>
          </p:nvCxnSpPr>
          <p:spPr>
            <a:xfrm rot="16200000" flipH="1" flipV="1">
              <a:off x="5137609" y="2790055"/>
              <a:ext cx="58157" cy="11867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8" name="Прямая соединительная линия 277"/>
            <p:cNvCxnSpPr>
              <a:stCxn id="263" idx="3"/>
              <a:endCxn id="259" idx="7"/>
            </p:cNvCxnSpPr>
            <p:nvPr/>
          </p:nvCxnSpPr>
          <p:spPr>
            <a:xfrm rot="5400000">
              <a:off x="5221398" y="2724252"/>
              <a:ext cx="107868" cy="3791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2" name="Прямая соединительная линия 281"/>
            <p:cNvCxnSpPr>
              <a:stCxn id="260" idx="6"/>
              <a:endCxn id="129" idx="1"/>
            </p:cNvCxnSpPr>
            <p:nvPr/>
          </p:nvCxnSpPr>
          <p:spPr>
            <a:xfrm rot="16200000" flipV="1">
              <a:off x="5341936" y="2407914"/>
              <a:ext cx="189268" cy="31404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7" name="Прямая соединительная линия 286"/>
            <p:cNvCxnSpPr>
              <a:stCxn id="260" idx="4"/>
              <a:endCxn id="263" idx="0"/>
            </p:cNvCxnSpPr>
            <p:nvPr/>
          </p:nvCxnSpPr>
          <p:spPr>
            <a:xfrm rot="10800000">
              <a:off x="5340380" y="2670182"/>
              <a:ext cx="248138" cy="2723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4" name="Прямая соединительная линия 293"/>
            <p:cNvCxnSpPr>
              <a:stCxn id="86" idx="0"/>
              <a:endCxn id="261" idx="3"/>
            </p:cNvCxnSpPr>
            <p:nvPr/>
          </p:nvCxnSpPr>
          <p:spPr>
            <a:xfrm flipV="1">
              <a:off x="5643297" y="3186320"/>
              <a:ext cx="23112" cy="53479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2" name="Прямая соединительная линия 301"/>
            <p:cNvCxnSpPr>
              <a:stCxn id="262" idx="2"/>
              <a:endCxn id="261" idx="0"/>
            </p:cNvCxnSpPr>
            <p:nvPr/>
          </p:nvCxnSpPr>
          <p:spPr>
            <a:xfrm rot="5400000">
              <a:off x="5625248" y="3040794"/>
              <a:ext cx="174621" cy="5890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5" name="Прямая соединительная линия 304"/>
            <p:cNvCxnSpPr>
              <a:stCxn id="264" idx="4"/>
              <a:endCxn id="260" idx="1"/>
            </p:cNvCxnSpPr>
            <p:nvPr/>
          </p:nvCxnSpPr>
          <p:spPr>
            <a:xfrm rot="10800000">
              <a:off x="5636738" y="2684616"/>
              <a:ext cx="435460" cy="19988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0" name="Прямая соединительная линия 309"/>
            <p:cNvCxnSpPr>
              <a:stCxn id="264" idx="3"/>
              <a:endCxn id="262" idx="0"/>
            </p:cNvCxnSpPr>
            <p:nvPr/>
          </p:nvCxnSpPr>
          <p:spPr>
            <a:xfrm rot="5400000">
              <a:off x="5898384" y="2774212"/>
              <a:ext cx="52346" cy="31109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3" name="Группа 361"/>
          <p:cNvGrpSpPr/>
          <p:nvPr/>
        </p:nvGrpSpPr>
        <p:grpSpPr>
          <a:xfrm rot="566496">
            <a:off x="5490804" y="2555408"/>
            <a:ext cx="738836" cy="811859"/>
            <a:chOff x="5722238" y="1868210"/>
            <a:chExt cx="1036132" cy="1138538"/>
          </a:xfrm>
        </p:grpSpPr>
        <p:sp>
          <p:nvSpPr>
            <p:cNvPr id="317" name="8-конечная звезда 316"/>
            <p:cNvSpPr/>
            <p:nvPr/>
          </p:nvSpPr>
          <p:spPr>
            <a:xfrm rot="19358116">
              <a:off x="5870898" y="2156130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20" name="8-конечная звезда 319"/>
            <p:cNvSpPr/>
            <p:nvPr/>
          </p:nvSpPr>
          <p:spPr>
            <a:xfrm rot="19358116">
              <a:off x="6137259" y="2299006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21" name="8-конечная звезда 320"/>
            <p:cNvSpPr/>
            <p:nvPr/>
          </p:nvSpPr>
          <p:spPr>
            <a:xfrm rot="19358116">
              <a:off x="6299525" y="2727634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22" name="8-конечная звезда 321"/>
            <p:cNvSpPr/>
            <p:nvPr/>
          </p:nvSpPr>
          <p:spPr>
            <a:xfrm rot="19358116">
              <a:off x="6565887" y="2941948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23" name="8-конечная звезда 322"/>
            <p:cNvSpPr/>
            <p:nvPr/>
          </p:nvSpPr>
          <p:spPr>
            <a:xfrm rot="19358116">
              <a:off x="5864476" y="2225400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24" name="8-конечная звезда 323"/>
            <p:cNvSpPr/>
            <p:nvPr/>
          </p:nvSpPr>
          <p:spPr>
            <a:xfrm rot="19358116">
              <a:off x="6011605" y="2296838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25" name="8-конечная звезда 324"/>
            <p:cNvSpPr/>
            <p:nvPr/>
          </p:nvSpPr>
          <p:spPr>
            <a:xfrm rot="19358116">
              <a:off x="6583109" y="2725465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26" name="8-конечная звезда 325"/>
            <p:cNvSpPr/>
            <p:nvPr/>
          </p:nvSpPr>
          <p:spPr>
            <a:xfrm rot="19358116">
              <a:off x="6440233" y="2654028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27" name="8-конечная звезда 326"/>
            <p:cNvSpPr/>
            <p:nvPr/>
          </p:nvSpPr>
          <p:spPr>
            <a:xfrm rot="19358116">
              <a:off x="6440233" y="2225399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28" name="8-конечная звезда 327"/>
            <p:cNvSpPr/>
            <p:nvPr/>
          </p:nvSpPr>
          <p:spPr>
            <a:xfrm rot="19358116">
              <a:off x="6154481" y="2153962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29" name="8-конечная звезда 328"/>
            <p:cNvSpPr/>
            <p:nvPr/>
          </p:nvSpPr>
          <p:spPr>
            <a:xfrm rot="19358116">
              <a:off x="6083043" y="1868210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30" name="8-конечная звезда 329"/>
            <p:cNvSpPr/>
            <p:nvPr/>
          </p:nvSpPr>
          <p:spPr>
            <a:xfrm rot="19358116">
              <a:off x="5793676" y="2078907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 dirty="0"/>
            </a:p>
          </p:txBody>
        </p:sp>
        <p:sp>
          <p:nvSpPr>
            <p:cNvPr id="331" name="8-конечная звезда 330"/>
            <p:cNvSpPr/>
            <p:nvPr/>
          </p:nvSpPr>
          <p:spPr>
            <a:xfrm rot="19358116">
              <a:off x="5722238" y="2078908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 dirty="0"/>
            </a:p>
          </p:txBody>
        </p:sp>
        <p:sp>
          <p:nvSpPr>
            <p:cNvPr id="332" name="8-конечная звезда 331"/>
            <p:cNvSpPr/>
            <p:nvPr/>
          </p:nvSpPr>
          <p:spPr>
            <a:xfrm rot="21342597">
              <a:off x="6287807" y="2644478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 dirty="0"/>
            </a:p>
          </p:txBody>
        </p:sp>
        <p:sp>
          <p:nvSpPr>
            <p:cNvPr id="333" name="8-конечная звезда 332"/>
            <p:cNvSpPr/>
            <p:nvPr/>
          </p:nvSpPr>
          <p:spPr>
            <a:xfrm rot="21342597">
              <a:off x="6230567" y="2087171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 dirty="0"/>
            </a:p>
          </p:txBody>
        </p:sp>
        <p:cxnSp>
          <p:nvCxnSpPr>
            <p:cNvPr id="334" name="Прямая соединительная линия 333"/>
            <p:cNvCxnSpPr>
              <a:stCxn id="326" idx="7"/>
              <a:endCxn id="327" idx="3"/>
            </p:cNvCxnSpPr>
            <p:nvPr/>
          </p:nvCxnSpPr>
          <p:spPr>
            <a:xfrm rot="16200000" flipV="1">
              <a:off x="6279680" y="2463127"/>
              <a:ext cx="375107" cy="717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8" name="Прямая соединительная линия 337"/>
            <p:cNvCxnSpPr>
              <a:stCxn id="325" idx="6"/>
              <a:endCxn id="326" idx="1"/>
            </p:cNvCxnSpPr>
            <p:nvPr/>
          </p:nvCxnSpPr>
          <p:spPr>
            <a:xfrm rot="16200000" flipV="1">
              <a:off x="6520664" y="2657946"/>
              <a:ext cx="46391" cy="9972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41" name="8-конечная звезда 340"/>
            <p:cNvSpPr/>
            <p:nvPr/>
          </p:nvSpPr>
          <p:spPr>
            <a:xfrm rot="19358116">
              <a:off x="6722370" y="2650413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 dirty="0"/>
            </a:p>
          </p:txBody>
        </p:sp>
        <p:cxnSp>
          <p:nvCxnSpPr>
            <p:cNvPr id="342" name="Прямая соединительная линия 341"/>
            <p:cNvCxnSpPr>
              <a:stCxn id="341" idx="4"/>
              <a:endCxn id="325" idx="0"/>
            </p:cNvCxnSpPr>
            <p:nvPr/>
          </p:nvCxnSpPr>
          <p:spPr>
            <a:xfrm rot="10800000" flipV="1">
              <a:off x="6631568" y="2679337"/>
              <a:ext cx="94496" cy="5674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5" name="Прямая соединительная линия 344"/>
            <p:cNvCxnSpPr>
              <a:stCxn id="326" idx="6"/>
              <a:endCxn id="328" idx="2"/>
            </p:cNvCxnSpPr>
            <p:nvPr/>
          </p:nvCxnSpPr>
          <p:spPr>
            <a:xfrm rot="16200000" flipV="1">
              <a:off x="6095783" y="2304505"/>
              <a:ext cx="457148" cy="25298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6" name="Прямая соединительная линия 345"/>
            <p:cNvCxnSpPr>
              <a:stCxn id="328" idx="4"/>
              <a:endCxn id="320" idx="6"/>
            </p:cNvCxnSpPr>
            <p:nvPr/>
          </p:nvCxnSpPr>
          <p:spPr>
            <a:xfrm rot="10800000" flipV="1">
              <a:off x="6149996" y="2197347"/>
              <a:ext cx="10026" cy="10830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7" name="Прямая соединительная линия 346"/>
            <p:cNvCxnSpPr>
              <a:stCxn id="320" idx="3"/>
              <a:endCxn id="332" idx="6"/>
            </p:cNvCxnSpPr>
            <p:nvPr/>
          </p:nvCxnSpPr>
          <p:spPr>
            <a:xfrm rot="16200000" flipH="1">
              <a:off x="6094402" y="2434469"/>
              <a:ext cx="281010" cy="13910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8" name="Прямая соединительная линия 347"/>
            <p:cNvCxnSpPr>
              <a:stCxn id="332" idx="2"/>
              <a:endCxn id="321" idx="6"/>
            </p:cNvCxnSpPr>
            <p:nvPr/>
          </p:nvCxnSpPr>
          <p:spPr>
            <a:xfrm rot="16200000" flipH="1">
              <a:off x="6282780" y="2704800"/>
              <a:ext cx="53855" cy="510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9" name="Прямая соединительная линия 348"/>
            <p:cNvCxnSpPr>
              <a:stCxn id="321" idx="1"/>
              <a:endCxn id="322" idx="5"/>
            </p:cNvCxnSpPr>
            <p:nvPr/>
          </p:nvCxnSpPr>
          <p:spPr>
            <a:xfrm rot="16200000" flipH="1">
              <a:off x="6362254" y="2766122"/>
              <a:ext cx="205704" cy="20213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3" name="Прямая соединительная линия 372"/>
            <p:cNvCxnSpPr>
              <a:stCxn id="329" idx="2"/>
              <a:endCxn id="328" idx="6"/>
            </p:cNvCxnSpPr>
            <p:nvPr/>
          </p:nvCxnSpPr>
          <p:spPr>
            <a:xfrm rot="16200000" flipH="1">
              <a:off x="6024345" y="2018753"/>
              <a:ext cx="242834" cy="3866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4" name="Прямая соединительная линия 373"/>
            <p:cNvCxnSpPr>
              <a:stCxn id="324" idx="1"/>
              <a:endCxn id="320" idx="5"/>
            </p:cNvCxnSpPr>
            <p:nvPr/>
          </p:nvCxnSpPr>
          <p:spPr>
            <a:xfrm rot="5400000" flipH="1" flipV="1">
              <a:off x="6101294" y="2291172"/>
              <a:ext cx="324" cy="7218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5" name="Прямая соединительная линия 374"/>
            <p:cNvCxnSpPr>
              <a:stCxn id="323" idx="2"/>
              <a:endCxn id="324" idx="5"/>
            </p:cNvCxnSpPr>
            <p:nvPr/>
          </p:nvCxnSpPr>
          <p:spPr>
            <a:xfrm rot="16200000" flipH="1">
              <a:off x="5936657" y="2245064"/>
              <a:ext cx="46392" cy="10398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6" name="Прямая соединительная линия 375"/>
            <p:cNvCxnSpPr>
              <a:stCxn id="317" idx="3"/>
              <a:endCxn id="323" idx="3"/>
            </p:cNvCxnSpPr>
            <p:nvPr/>
          </p:nvCxnSpPr>
          <p:spPr>
            <a:xfrm rot="5400000">
              <a:off x="5864182" y="2244349"/>
              <a:ext cx="58519" cy="1110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7" name="Прямая соединительная линия 376"/>
            <p:cNvCxnSpPr>
              <a:stCxn id="328" idx="4"/>
              <a:endCxn id="317" idx="1"/>
            </p:cNvCxnSpPr>
            <p:nvPr/>
          </p:nvCxnSpPr>
          <p:spPr>
            <a:xfrm rot="10800000">
              <a:off x="5935410" y="2192836"/>
              <a:ext cx="224612" cy="451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2" name="Прямая соединительная линия 391"/>
            <p:cNvCxnSpPr>
              <a:stCxn id="323" idx="6"/>
              <a:endCxn id="331" idx="4"/>
            </p:cNvCxnSpPr>
            <p:nvPr/>
          </p:nvCxnSpPr>
          <p:spPr>
            <a:xfrm rot="16200000" flipV="1">
              <a:off x="5738957" y="2094808"/>
              <a:ext cx="123109" cy="14915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3" name="Прямая соединительная линия 392"/>
            <p:cNvCxnSpPr>
              <a:stCxn id="331" idx="5"/>
              <a:endCxn id="330" idx="4"/>
            </p:cNvCxnSpPr>
            <p:nvPr/>
          </p:nvCxnSpPr>
          <p:spPr>
            <a:xfrm rot="16200000" flipH="1">
              <a:off x="5753225" y="2063687"/>
              <a:ext cx="13315" cy="7497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4" name="Прямая соединительная линия 393"/>
            <p:cNvCxnSpPr>
              <a:stCxn id="330" idx="0"/>
              <a:endCxn id="317" idx="6"/>
            </p:cNvCxnSpPr>
            <p:nvPr/>
          </p:nvCxnSpPr>
          <p:spPr>
            <a:xfrm>
              <a:off x="5825982" y="2085983"/>
              <a:ext cx="57653" cy="7679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2" name="Прямая соединительная линия 401"/>
            <p:cNvCxnSpPr>
              <a:stCxn id="326" idx="5"/>
              <a:endCxn id="332" idx="0"/>
            </p:cNvCxnSpPr>
            <p:nvPr/>
          </p:nvCxnSpPr>
          <p:spPr>
            <a:xfrm rot="16200000" flipV="1">
              <a:off x="6373961" y="2610929"/>
              <a:ext cx="16309" cy="11671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7" name="Прямая соединительная линия 406"/>
            <p:cNvCxnSpPr>
              <a:stCxn id="333" idx="3"/>
              <a:endCxn id="328" idx="0"/>
            </p:cNvCxnSpPr>
            <p:nvPr/>
          </p:nvCxnSpPr>
          <p:spPr>
            <a:xfrm rot="5400000">
              <a:off x="6206480" y="2131099"/>
              <a:ext cx="29938" cy="3701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4" name="Группа 360"/>
          <p:cNvGrpSpPr/>
          <p:nvPr/>
        </p:nvGrpSpPr>
        <p:grpSpPr>
          <a:xfrm>
            <a:off x="5857884" y="3286124"/>
            <a:ext cx="726496" cy="1393323"/>
            <a:chOff x="6515287" y="3086269"/>
            <a:chExt cx="726496" cy="1393323"/>
          </a:xfrm>
        </p:grpSpPr>
        <p:sp>
          <p:nvSpPr>
            <p:cNvPr id="411" name="8-конечная звезда 410"/>
            <p:cNvSpPr/>
            <p:nvPr/>
          </p:nvSpPr>
          <p:spPr>
            <a:xfrm rot="19358116">
              <a:off x="7166183" y="3880039"/>
              <a:ext cx="75600" cy="756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12" name="8-конечная звезда 411"/>
            <p:cNvSpPr/>
            <p:nvPr/>
          </p:nvSpPr>
          <p:spPr>
            <a:xfrm rot="19358116">
              <a:off x="6658163" y="3581966"/>
              <a:ext cx="72000" cy="72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13" name="8-конечная звезда 412"/>
            <p:cNvSpPr/>
            <p:nvPr/>
          </p:nvSpPr>
          <p:spPr>
            <a:xfrm rot="19358116">
              <a:off x="6868862" y="3578468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14" name="8-конечная звезда 413"/>
            <p:cNvSpPr/>
            <p:nvPr/>
          </p:nvSpPr>
          <p:spPr>
            <a:xfrm rot="19358116">
              <a:off x="6947529" y="3089885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15" name="8-конечная звезда 414"/>
            <p:cNvSpPr/>
            <p:nvPr/>
          </p:nvSpPr>
          <p:spPr>
            <a:xfrm rot="19358116">
              <a:off x="7011737" y="3439846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16" name="8-конечная звезда 415"/>
            <p:cNvSpPr/>
            <p:nvPr/>
          </p:nvSpPr>
          <p:spPr>
            <a:xfrm rot="19358116" flipV="1">
              <a:off x="7017303" y="3302535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17" name="8-конечная звезда 416"/>
            <p:cNvSpPr/>
            <p:nvPr/>
          </p:nvSpPr>
          <p:spPr>
            <a:xfrm rot="19358116">
              <a:off x="6876091" y="387570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18" name="8-конечная звезда 417"/>
            <p:cNvSpPr/>
            <p:nvPr/>
          </p:nvSpPr>
          <p:spPr>
            <a:xfrm rot="19358116">
              <a:off x="7086790" y="3657772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20" name="8-конечная звезда 419"/>
            <p:cNvSpPr/>
            <p:nvPr/>
          </p:nvSpPr>
          <p:spPr>
            <a:xfrm rot="19358116">
              <a:off x="6729600" y="4157840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421" name="Прямая соединительная линия 420"/>
            <p:cNvCxnSpPr>
              <a:stCxn id="416" idx="6"/>
              <a:endCxn id="414" idx="2"/>
            </p:cNvCxnSpPr>
            <p:nvPr/>
          </p:nvCxnSpPr>
          <p:spPr>
            <a:xfrm rot="5400000" flipH="1">
              <a:off x="6919866" y="3209394"/>
              <a:ext cx="205219" cy="6312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4" name="Прямая соединительная линия 423"/>
            <p:cNvCxnSpPr>
              <a:stCxn id="415" idx="7"/>
              <a:endCxn id="416" idx="6"/>
            </p:cNvCxnSpPr>
            <p:nvPr/>
          </p:nvCxnSpPr>
          <p:spPr>
            <a:xfrm rot="5400000" flipH="1" flipV="1">
              <a:off x="6999919" y="3385968"/>
              <a:ext cx="96522" cy="1171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8" name="Прямая соединительная линия 427"/>
            <p:cNvCxnSpPr>
              <a:stCxn id="418" idx="7"/>
              <a:endCxn id="415" idx="1"/>
            </p:cNvCxnSpPr>
            <p:nvPr/>
          </p:nvCxnSpPr>
          <p:spPr>
            <a:xfrm rot="16200000" flipV="1">
              <a:off x="6992591" y="3543340"/>
              <a:ext cx="187498" cy="4168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1" name="Прямая соединительная линия 430"/>
            <p:cNvCxnSpPr>
              <a:stCxn id="413" idx="0"/>
              <a:endCxn id="415" idx="4"/>
            </p:cNvCxnSpPr>
            <p:nvPr/>
          </p:nvCxnSpPr>
          <p:spPr>
            <a:xfrm flipV="1">
              <a:off x="6917321" y="3483232"/>
              <a:ext cx="99957" cy="10585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6" name="Прямая соединительная линия 435"/>
            <p:cNvCxnSpPr>
              <a:stCxn id="412" idx="1"/>
              <a:endCxn id="413" idx="4"/>
            </p:cNvCxnSpPr>
            <p:nvPr/>
          </p:nvCxnSpPr>
          <p:spPr>
            <a:xfrm rot="5400000" flipH="1" flipV="1">
              <a:off x="6801675" y="3550022"/>
              <a:ext cx="895" cy="14455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9" name="Прямая соединительная линия 438"/>
            <p:cNvCxnSpPr>
              <a:stCxn id="411" idx="6"/>
              <a:endCxn id="418" idx="2"/>
            </p:cNvCxnSpPr>
            <p:nvPr/>
          </p:nvCxnSpPr>
          <p:spPr>
            <a:xfrm rot="16200000" flipV="1">
              <a:off x="7049520" y="3756272"/>
              <a:ext cx="197718" cy="6532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2" name="Прямая соединительная линия 441"/>
            <p:cNvCxnSpPr>
              <a:stCxn id="417" idx="6"/>
              <a:endCxn id="413" idx="2"/>
            </p:cNvCxnSpPr>
            <p:nvPr/>
          </p:nvCxnSpPr>
          <p:spPr>
            <a:xfrm rot="5400000" flipH="1" flipV="1">
              <a:off x="6772318" y="3741315"/>
              <a:ext cx="254317" cy="2554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8" name="Прямая соединительная линия 447"/>
            <p:cNvCxnSpPr>
              <a:stCxn id="417" idx="0"/>
              <a:endCxn id="411" idx="5"/>
            </p:cNvCxnSpPr>
            <p:nvPr/>
          </p:nvCxnSpPr>
          <p:spPr>
            <a:xfrm>
              <a:off x="6924550" y="3886317"/>
              <a:ext cx="241968" cy="2650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2" name="Прямая соединительная линия 451"/>
            <p:cNvCxnSpPr>
              <a:stCxn id="417" idx="4"/>
              <a:endCxn id="420" idx="0"/>
            </p:cNvCxnSpPr>
            <p:nvPr/>
          </p:nvCxnSpPr>
          <p:spPr>
            <a:xfrm rot="10800000" flipV="1">
              <a:off x="6761906" y="3919088"/>
              <a:ext cx="119726" cy="24582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56" name="8-конечная звезда 455"/>
            <p:cNvSpPr/>
            <p:nvPr/>
          </p:nvSpPr>
          <p:spPr>
            <a:xfrm rot="19358116">
              <a:off x="7097638" y="4097246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 dirty="0"/>
            </a:p>
          </p:txBody>
        </p:sp>
        <p:sp>
          <p:nvSpPr>
            <p:cNvPr id="457" name="8-конечная звезда 456"/>
            <p:cNvSpPr/>
            <p:nvPr/>
          </p:nvSpPr>
          <p:spPr>
            <a:xfrm rot="19358116">
              <a:off x="6947528" y="4232892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 dirty="0"/>
            </a:p>
          </p:txBody>
        </p:sp>
        <p:cxnSp>
          <p:nvCxnSpPr>
            <p:cNvPr id="458" name="Прямая соединительная линия 457"/>
            <p:cNvCxnSpPr>
              <a:stCxn id="456" idx="7"/>
              <a:endCxn id="411" idx="3"/>
            </p:cNvCxnSpPr>
            <p:nvPr/>
          </p:nvCxnSpPr>
          <p:spPr>
            <a:xfrm rot="5400000" flipH="1" flipV="1">
              <a:off x="7092503" y="3991027"/>
              <a:ext cx="142181" cy="7073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1" name="Прямая соединительная линия 460"/>
            <p:cNvCxnSpPr>
              <a:stCxn id="457" idx="0"/>
              <a:endCxn id="456" idx="4"/>
            </p:cNvCxnSpPr>
            <p:nvPr/>
          </p:nvCxnSpPr>
          <p:spPr>
            <a:xfrm flipV="1">
              <a:off x="6995987" y="4140632"/>
              <a:ext cx="107192" cy="10287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4" name="Прямая соединительная линия 463"/>
            <p:cNvCxnSpPr>
              <a:stCxn id="420" idx="3"/>
              <a:endCxn id="457" idx="6"/>
            </p:cNvCxnSpPr>
            <p:nvPr/>
          </p:nvCxnSpPr>
          <p:spPr>
            <a:xfrm rot="16200000" flipH="1">
              <a:off x="6829299" y="4109590"/>
              <a:ext cx="44752" cy="21293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67" name="8-конечная звезда 466"/>
            <p:cNvSpPr/>
            <p:nvPr/>
          </p:nvSpPr>
          <p:spPr>
            <a:xfrm rot="19358116">
              <a:off x="6872476" y="3086269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68" name="8-конечная звезда 467"/>
            <p:cNvSpPr/>
            <p:nvPr/>
          </p:nvSpPr>
          <p:spPr>
            <a:xfrm rot="19358116">
              <a:off x="6872476" y="3300583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69" name="8-конечная звезда 468"/>
            <p:cNvSpPr/>
            <p:nvPr/>
          </p:nvSpPr>
          <p:spPr>
            <a:xfrm rot="19358116">
              <a:off x="6729600" y="4443592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70" name="8-конечная звезда 469"/>
            <p:cNvSpPr/>
            <p:nvPr/>
          </p:nvSpPr>
          <p:spPr>
            <a:xfrm rot="19358116">
              <a:off x="6515287" y="4300715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471" name="Прямая соединительная линия 470"/>
            <p:cNvCxnSpPr>
              <a:stCxn id="468" idx="1"/>
              <a:endCxn id="467" idx="2"/>
            </p:cNvCxnSpPr>
            <p:nvPr/>
          </p:nvCxnSpPr>
          <p:spPr>
            <a:xfrm rot="5400000" flipH="1">
              <a:off x="6803659" y="3216317"/>
              <a:ext cx="202400" cy="691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5" name="Прямая соединительная линия 474"/>
            <p:cNvCxnSpPr>
              <a:stCxn id="467" idx="1"/>
              <a:endCxn id="414" idx="4"/>
            </p:cNvCxnSpPr>
            <p:nvPr/>
          </p:nvCxnSpPr>
          <p:spPr>
            <a:xfrm rot="16200000" flipH="1">
              <a:off x="6917388" y="3097589"/>
              <a:ext cx="26610" cy="4475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8" name="Прямая соединительная линия 477"/>
            <p:cNvCxnSpPr>
              <a:stCxn id="415" idx="6"/>
              <a:endCxn id="468" idx="1"/>
            </p:cNvCxnSpPr>
            <p:nvPr/>
          </p:nvCxnSpPr>
          <p:spPr>
            <a:xfrm rot="16200000" flipV="1">
              <a:off x="6903128" y="3326164"/>
              <a:ext cx="124412" cy="11403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2" name="Прямая соединительная линия 481"/>
            <p:cNvCxnSpPr>
              <a:stCxn id="469" idx="0"/>
              <a:endCxn id="457" idx="4"/>
            </p:cNvCxnSpPr>
            <p:nvPr/>
          </p:nvCxnSpPr>
          <p:spPr>
            <a:xfrm flipV="1">
              <a:off x="6761906" y="4276278"/>
              <a:ext cx="191163" cy="17439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5" name="Прямая соединительная линия 484"/>
            <p:cNvCxnSpPr>
              <a:stCxn id="470" idx="0"/>
              <a:endCxn id="420" idx="4"/>
            </p:cNvCxnSpPr>
            <p:nvPr/>
          </p:nvCxnSpPr>
          <p:spPr>
            <a:xfrm flipV="1">
              <a:off x="6547593" y="4186764"/>
              <a:ext cx="185701" cy="12102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5" name="Группа 362"/>
          <p:cNvGrpSpPr/>
          <p:nvPr/>
        </p:nvGrpSpPr>
        <p:grpSpPr>
          <a:xfrm rot="1585141">
            <a:off x="5304453" y="2021759"/>
            <a:ext cx="538571" cy="514328"/>
            <a:chOff x="5297225" y="1370312"/>
            <a:chExt cx="554067" cy="623337"/>
          </a:xfrm>
        </p:grpSpPr>
        <p:sp>
          <p:nvSpPr>
            <p:cNvPr id="127" name="8-конечная звезда 126"/>
            <p:cNvSpPr/>
            <p:nvPr/>
          </p:nvSpPr>
          <p:spPr>
            <a:xfrm rot="19358116">
              <a:off x="5585146" y="1708111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1" name="8-конечная звезда 130"/>
            <p:cNvSpPr/>
            <p:nvPr/>
          </p:nvSpPr>
          <p:spPr>
            <a:xfrm rot="19358116">
              <a:off x="5442271" y="1370312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2" name="8-конечная звезда 131"/>
            <p:cNvSpPr/>
            <p:nvPr/>
          </p:nvSpPr>
          <p:spPr>
            <a:xfrm rot="19358116">
              <a:off x="5509370" y="1801157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4" name="8-конечная звезда 133"/>
            <p:cNvSpPr/>
            <p:nvPr/>
          </p:nvSpPr>
          <p:spPr>
            <a:xfrm rot="19358116">
              <a:off x="5297225" y="1582458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5" name="8-конечная звезда 134"/>
            <p:cNvSpPr/>
            <p:nvPr/>
          </p:nvSpPr>
          <p:spPr>
            <a:xfrm rot="19358116">
              <a:off x="5440101" y="1939649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6" name="8-конечная звезда 135"/>
            <p:cNvSpPr/>
            <p:nvPr/>
          </p:nvSpPr>
          <p:spPr>
            <a:xfrm rot="19358116">
              <a:off x="5797292" y="1653895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37" name="Прямая соединительная линия 136"/>
            <p:cNvCxnSpPr>
              <a:stCxn id="127" idx="6"/>
              <a:endCxn id="131" idx="2"/>
            </p:cNvCxnSpPr>
            <p:nvPr/>
          </p:nvCxnSpPr>
          <p:spPr>
            <a:xfrm rot="16200000" flipV="1">
              <a:off x="5402961" y="1519837"/>
              <a:ext cx="286297" cy="10354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0" name="Прямая соединительная линия 139"/>
            <p:cNvCxnSpPr>
              <a:stCxn id="132" idx="6"/>
              <a:endCxn id="134" idx="2"/>
            </p:cNvCxnSpPr>
            <p:nvPr/>
          </p:nvCxnSpPr>
          <p:spPr>
            <a:xfrm rot="16200000" flipV="1">
              <a:off x="5341900" y="1629629"/>
              <a:ext cx="174673" cy="17725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3" name="Прямая соединительная линия 142"/>
            <p:cNvCxnSpPr>
              <a:stCxn id="135" idx="0"/>
              <a:endCxn id="132" idx="3"/>
            </p:cNvCxnSpPr>
            <p:nvPr/>
          </p:nvCxnSpPr>
          <p:spPr>
            <a:xfrm flipV="1">
              <a:off x="5488560" y="1844166"/>
              <a:ext cx="39540" cy="10609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9" name="Прямая соединительная линия 148"/>
            <p:cNvCxnSpPr>
              <a:stCxn id="136" idx="5"/>
              <a:endCxn id="127" idx="1"/>
            </p:cNvCxnSpPr>
            <p:nvPr/>
          </p:nvCxnSpPr>
          <p:spPr>
            <a:xfrm rot="16200000" flipH="1" flipV="1">
              <a:off x="5689841" y="1637125"/>
              <a:ext cx="67508" cy="14787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3" name="Прямая соединительная линия 152"/>
            <p:cNvCxnSpPr>
              <a:stCxn id="134" idx="0"/>
              <a:endCxn id="131" idx="4"/>
            </p:cNvCxnSpPr>
            <p:nvPr/>
          </p:nvCxnSpPr>
          <p:spPr>
            <a:xfrm flipV="1">
              <a:off x="5345684" y="1422375"/>
              <a:ext cx="103236" cy="17069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8" name="Прямая соединительная линия 157"/>
            <p:cNvCxnSpPr>
              <a:stCxn id="132" idx="0"/>
              <a:endCxn id="127" idx="4"/>
            </p:cNvCxnSpPr>
            <p:nvPr/>
          </p:nvCxnSpPr>
          <p:spPr>
            <a:xfrm flipV="1">
              <a:off x="5548137" y="1760174"/>
              <a:ext cx="43658" cy="4947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64" name="8-конечная звезда 163"/>
            <p:cNvSpPr/>
            <p:nvPr/>
          </p:nvSpPr>
          <p:spPr>
            <a:xfrm rot="19358116">
              <a:off x="5449625" y="1734858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</p:grpSp>
      <p:grpSp>
        <p:nvGrpSpPr>
          <p:cNvPr id="6" name="Группа 363"/>
          <p:cNvGrpSpPr/>
          <p:nvPr/>
        </p:nvGrpSpPr>
        <p:grpSpPr>
          <a:xfrm rot="589541">
            <a:off x="4520577" y="1928802"/>
            <a:ext cx="656137" cy="504421"/>
            <a:chOff x="4294925" y="1294537"/>
            <a:chExt cx="841986" cy="647297"/>
          </a:xfrm>
        </p:grpSpPr>
        <p:sp>
          <p:nvSpPr>
            <p:cNvPr id="161" name="8-конечная звезда 160"/>
            <p:cNvSpPr/>
            <p:nvPr/>
          </p:nvSpPr>
          <p:spPr>
            <a:xfrm rot="578312">
              <a:off x="5046604" y="1792826"/>
              <a:ext cx="90000" cy="90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62" name="8-конечная звезда 161"/>
            <p:cNvSpPr/>
            <p:nvPr/>
          </p:nvSpPr>
          <p:spPr>
            <a:xfrm rot="21105294">
              <a:off x="4934460" y="1862634"/>
              <a:ext cx="79200" cy="79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63" name="8-конечная звезда 162"/>
            <p:cNvSpPr/>
            <p:nvPr/>
          </p:nvSpPr>
          <p:spPr>
            <a:xfrm rot="19358116">
              <a:off x="4654283" y="1868210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65" name="8-конечная звезда 164"/>
            <p:cNvSpPr/>
            <p:nvPr/>
          </p:nvSpPr>
          <p:spPr>
            <a:xfrm rot="19358116">
              <a:off x="4868598" y="1582458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66" name="8-конечная звезда 165"/>
            <p:cNvSpPr/>
            <p:nvPr/>
          </p:nvSpPr>
          <p:spPr>
            <a:xfrm rot="19358116">
              <a:off x="4868598" y="1725332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67" name="8-конечная звезда 166"/>
            <p:cNvSpPr/>
            <p:nvPr/>
          </p:nvSpPr>
          <p:spPr>
            <a:xfrm rot="19358116">
              <a:off x="5082911" y="1653895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70" name="8-конечная звезда 169"/>
            <p:cNvSpPr/>
            <p:nvPr/>
          </p:nvSpPr>
          <p:spPr>
            <a:xfrm rot="19358116">
              <a:off x="4935782" y="1435328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71" name="8-конечная звезда 170"/>
            <p:cNvSpPr/>
            <p:nvPr/>
          </p:nvSpPr>
          <p:spPr>
            <a:xfrm rot="19358116">
              <a:off x="5009304" y="1723165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72" name="8-конечная звезда 171"/>
            <p:cNvSpPr/>
            <p:nvPr/>
          </p:nvSpPr>
          <p:spPr>
            <a:xfrm rot="19358116">
              <a:off x="4652114" y="1294537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73" name="8-конечная звезда 172"/>
            <p:cNvSpPr/>
            <p:nvPr/>
          </p:nvSpPr>
          <p:spPr>
            <a:xfrm rot="628005">
              <a:off x="4504127" y="1503738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74" name="8-конечная звезда 173"/>
            <p:cNvSpPr/>
            <p:nvPr/>
          </p:nvSpPr>
          <p:spPr>
            <a:xfrm rot="19358116">
              <a:off x="4794990" y="1805487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77" name="8-конечная звезда 176"/>
            <p:cNvSpPr/>
            <p:nvPr/>
          </p:nvSpPr>
          <p:spPr>
            <a:xfrm rot="19358116">
              <a:off x="4513576" y="1370313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78" name="8-конечная звезда 177"/>
            <p:cNvSpPr/>
            <p:nvPr/>
          </p:nvSpPr>
          <p:spPr>
            <a:xfrm rot="19358116">
              <a:off x="4799329" y="1513188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79" name="8-конечная звезда 178"/>
            <p:cNvSpPr/>
            <p:nvPr/>
          </p:nvSpPr>
          <p:spPr>
            <a:xfrm rot="19358116">
              <a:off x="4585014" y="1636673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80" name="8-конечная звезда 179"/>
            <p:cNvSpPr/>
            <p:nvPr/>
          </p:nvSpPr>
          <p:spPr>
            <a:xfrm rot="19358116">
              <a:off x="4442138" y="1565235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82" name="8-конечная звезда 181"/>
            <p:cNvSpPr/>
            <p:nvPr/>
          </p:nvSpPr>
          <p:spPr>
            <a:xfrm rot="19358116">
              <a:off x="4370699" y="1565235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83" name="8-конечная звезда 182"/>
            <p:cNvSpPr/>
            <p:nvPr/>
          </p:nvSpPr>
          <p:spPr>
            <a:xfrm rot="19358116">
              <a:off x="4294925" y="1580288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84" name="Прямая соединительная линия 183"/>
            <p:cNvCxnSpPr>
              <a:stCxn id="172" idx="2"/>
              <a:endCxn id="170" idx="5"/>
            </p:cNvCxnSpPr>
            <p:nvPr/>
          </p:nvCxnSpPr>
          <p:spPr>
            <a:xfrm rot="16200000" flipH="1">
              <a:off x="4748704" y="1271423"/>
              <a:ext cx="125437" cy="24919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9" name="Прямая соединительная линия 188"/>
            <p:cNvCxnSpPr>
              <a:stCxn id="170" idx="4"/>
              <a:endCxn id="165" idx="0"/>
            </p:cNvCxnSpPr>
            <p:nvPr/>
          </p:nvCxnSpPr>
          <p:spPr>
            <a:xfrm rot="10800000" flipV="1">
              <a:off x="4917057" y="1478714"/>
              <a:ext cx="24266" cy="11435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0" name="Прямая соединительная линия 189"/>
            <p:cNvCxnSpPr>
              <a:stCxn id="165" idx="2"/>
              <a:endCxn id="171" idx="5"/>
            </p:cNvCxnSpPr>
            <p:nvPr/>
          </p:nvCxnSpPr>
          <p:spPr>
            <a:xfrm rot="16200000" flipH="1">
              <a:off x="4905250" y="1637650"/>
              <a:ext cx="110978" cy="9751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1" name="Прямая соединительная линия 190"/>
            <p:cNvCxnSpPr>
              <a:stCxn id="171" idx="0"/>
              <a:endCxn id="167" idx="4"/>
            </p:cNvCxnSpPr>
            <p:nvPr/>
          </p:nvCxnSpPr>
          <p:spPr>
            <a:xfrm flipV="1">
              <a:off x="5048071" y="1697281"/>
              <a:ext cx="40381" cy="3437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2" name="Прямая соединительная линия 191"/>
            <p:cNvCxnSpPr>
              <a:stCxn id="171" idx="2"/>
              <a:endCxn id="161" idx="5"/>
            </p:cNvCxnSpPr>
            <p:nvPr/>
          </p:nvCxnSpPr>
          <p:spPr>
            <a:xfrm rot="16200000" flipH="1">
              <a:off x="5035189" y="1770756"/>
              <a:ext cx="39196" cy="2154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3" name="Прямая соединительная линия 192"/>
            <p:cNvCxnSpPr>
              <a:stCxn id="178" idx="5"/>
              <a:endCxn id="177" idx="1"/>
            </p:cNvCxnSpPr>
            <p:nvPr/>
          </p:nvCxnSpPr>
          <p:spPr>
            <a:xfrm rot="16200000" flipV="1">
              <a:off x="4621721" y="1363386"/>
              <a:ext cx="134265" cy="22152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4" name="Прямая соединительная линия 203"/>
            <p:cNvCxnSpPr>
              <a:stCxn id="165" idx="2"/>
              <a:endCxn id="178" idx="2"/>
            </p:cNvCxnSpPr>
            <p:nvPr/>
          </p:nvCxnSpPr>
          <p:spPr>
            <a:xfrm rot="5400000" flipH="1">
              <a:off x="4851899" y="1570832"/>
              <a:ext cx="59578" cy="6059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5" name="Прямая соединительная линия 204"/>
            <p:cNvCxnSpPr>
              <a:stCxn id="166" idx="5"/>
              <a:endCxn id="179" idx="1"/>
            </p:cNvCxnSpPr>
            <p:nvPr/>
          </p:nvCxnSpPr>
          <p:spPr>
            <a:xfrm rot="16200000" flipV="1">
              <a:off x="4721499" y="1601406"/>
              <a:ext cx="75367" cy="21931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6" name="Прямая соединительная линия 205"/>
            <p:cNvCxnSpPr>
              <a:stCxn id="171" idx="5"/>
              <a:endCxn id="166" idx="1"/>
            </p:cNvCxnSpPr>
            <p:nvPr/>
          </p:nvCxnSpPr>
          <p:spPr>
            <a:xfrm rot="16200000" flipH="1" flipV="1">
              <a:off x="4958915" y="1705339"/>
              <a:ext cx="14024" cy="8713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2" name="Прямая соединительная линия 221"/>
            <p:cNvCxnSpPr>
              <a:stCxn id="174" idx="7"/>
              <a:endCxn id="166" idx="4"/>
            </p:cNvCxnSpPr>
            <p:nvPr/>
          </p:nvCxnSpPr>
          <p:spPr>
            <a:xfrm rot="5400000" flipH="1" flipV="1">
              <a:off x="4828319" y="1759859"/>
              <a:ext cx="36960" cy="5467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3" name="Прямая соединительная линия 222"/>
            <p:cNvCxnSpPr>
              <a:stCxn id="163" idx="0"/>
              <a:endCxn id="174" idx="5"/>
            </p:cNvCxnSpPr>
            <p:nvPr/>
          </p:nvCxnSpPr>
          <p:spPr>
            <a:xfrm flipV="1">
              <a:off x="4702742" y="1824217"/>
              <a:ext cx="92439" cy="5460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4" name="Прямая соединительная линия 223"/>
            <p:cNvCxnSpPr>
              <a:stCxn id="174" idx="1"/>
              <a:endCxn id="162" idx="5"/>
            </p:cNvCxnSpPr>
            <p:nvPr/>
          </p:nvCxnSpPr>
          <p:spPr>
            <a:xfrm rot="16200000" flipH="1">
              <a:off x="4865876" y="1802080"/>
              <a:ext cx="48581" cy="10433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9" name="Прямая соединительная линия 228"/>
            <p:cNvCxnSpPr>
              <a:stCxn id="173" idx="1"/>
              <a:endCxn id="179" idx="7"/>
            </p:cNvCxnSpPr>
            <p:nvPr/>
          </p:nvCxnSpPr>
          <p:spPr>
            <a:xfrm rot="16200000" flipH="1">
              <a:off x="4532931" y="1548173"/>
              <a:ext cx="93828" cy="8374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0" name="Прямая соединительная линия 229"/>
            <p:cNvCxnSpPr>
              <a:stCxn id="180" idx="1"/>
              <a:endCxn id="179" idx="6"/>
            </p:cNvCxnSpPr>
            <p:nvPr/>
          </p:nvCxnSpPr>
          <p:spPr>
            <a:xfrm rot="16200000" flipH="1">
              <a:off x="4531509" y="1577080"/>
              <a:ext cx="41382" cy="9110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1" name="Прямая соединительная линия 230"/>
            <p:cNvCxnSpPr>
              <a:stCxn id="183" idx="1"/>
              <a:endCxn id="180" idx="5"/>
            </p:cNvCxnSpPr>
            <p:nvPr/>
          </p:nvCxnSpPr>
          <p:spPr>
            <a:xfrm rot="5400000" flipH="1" flipV="1">
              <a:off x="4384466" y="1546798"/>
              <a:ext cx="11428" cy="10449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7" name="Группа 364"/>
          <p:cNvGrpSpPr/>
          <p:nvPr/>
        </p:nvGrpSpPr>
        <p:grpSpPr>
          <a:xfrm rot="824949">
            <a:off x="3473154" y="1928802"/>
            <a:ext cx="957465" cy="487051"/>
            <a:chOff x="2866670" y="1509356"/>
            <a:chExt cx="1220286" cy="620745"/>
          </a:xfrm>
        </p:grpSpPr>
        <p:cxnSp>
          <p:nvCxnSpPr>
            <p:cNvPr id="221" name="Прямая соединительная линия 220"/>
            <p:cNvCxnSpPr>
              <a:stCxn id="245" idx="5"/>
              <a:endCxn id="248" idx="1"/>
            </p:cNvCxnSpPr>
            <p:nvPr/>
          </p:nvCxnSpPr>
          <p:spPr>
            <a:xfrm rot="16200000" flipV="1">
              <a:off x="3859472" y="1675800"/>
              <a:ext cx="4245" cy="30736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2" name="Прямая соединительная линия 231"/>
            <p:cNvCxnSpPr>
              <a:stCxn id="266" idx="2"/>
              <a:endCxn id="251" idx="6"/>
            </p:cNvCxnSpPr>
            <p:nvPr/>
          </p:nvCxnSpPr>
          <p:spPr>
            <a:xfrm rot="16200000" flipH="1">
              <a:off x="3278275" y="1609729"/>
              <a:ext cx="95704" cy="11435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45" name="8-конечная звезда 244"/>
            <p:cNvSpPr/>
            <p:nvPr/>
          </p:nvSpPr>
          <p:spPr>
            <a:xfrm rot="19358116">
              <a:off x="4014956" y="1800387"/>
              <a:ext cx="72000" cy="72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46" name="8-конечная звезда 245"/>
            <p:cNvSpPr/>
            <p:nvPr/>
          </p:nvSpPr>
          <p:spPr>
            <a:xfrm rot="19358116">
              <a:off x="3299131" y="2065301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47" name="8-конечная звезда 246"/>
            <p:cNvSpPr/>
            <p:nvPr/>
          </p:nvSpPr>
          <p:spPr>
            <a:xfrm rot="19358116">
              <a:off x="3511275" y="1868210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48" name="8-конечная звезда 247"/>
            <p:cNvSpPr/>
            <p:nvPr/>
          </p:nvSpPr>
          <p:spPr>
            <a:xfrm rot="19358116">
              <a:off x="3654151" y="1796772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49" name="8-конечная звезда 248"/>
            <p:cNvSpPr/>
            <p:nvPr/>
          </p:nvSpPr>
          <p:spPr>
            <a:xfrm rot="21105294">
              <a:off x="3505700" y="1648320"/>
              <a:ext cx="79200" cy="79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50" name="8-конечная звезда 249"/>
            <p:cNvSpPr/>
            <p:nvPr/>
          </p:nvSpPr>
          <p:spPr>
            <a:xfrm rot="19358116">
              <a:off x="3511276" y="172533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51" name="8-конечная звезда 250"/>
            <p:cNvSpPr/>
            <p:nvPr/>
          </p:nvSpPr>
          <p:spPr>
            <a:xfrm rot="19358116">
              <a:off x="3370569" y="1708111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52" name="8-конечная звезда 251"/>
            <p:cNvSpPr/>
            <p:nvPr/>
          </p:nvSpPr>
          <p:spPr>
            <a:xfrm rot="19358116">
              <a:off x="3439837" y="172533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53" name="8-конечная звезда 252"/>
            <p:cNvSpPr/>
            <p:nvPr/>
          </p:nvSpPr>
          <p:spPr>
            <a:xfrm rot="19358116">
              <a:off x="3208301" y="1727503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54" name="8-конечная звезда 253"/>
            <p:cNvSpPr/>
            <p:nvPr/>
          </p:nvSpPr>
          <p:spPr>
            <a:xfrm rot="19358116">
              <a:off x="2868332" y="1868209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55" name="8-конечная звезда 254"/>
            <p:cNvSpPr/>
            <p:nvPr/>
          </p:nvSpPr>
          <p:spPr>
            <a:xfrm rot="19358116">
              <a:off x="4012788" y="1583904"/>
              <a:ext cx="61200" cy="61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56" name="8-конечная звезда 255"/>
            <p:cNvSpPr/>
            <p:nvPr/>
          </p:nvSpPr>
          <p:spPr>
            <a:xfrm rot="19358116">
              <a:off x="3080479" y="1794601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57" name="8-конечная звезда 256"/>
            <p:cNvSpPr/>
            <p:nvPr/>
          </p:nvSpPr>
          <p:spPr>
            <a:xfrm rot="19358116">
              <a:off x="3009040" y="1937479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58" name="8-конечная звезда 257"/>
            <p:cNvSpPr/>
            <p:nvPr/>
          </p:nvSpPr>
          <p:spPr>
            <a:xfrm rot="19358116">
              <a:off x="3091363" y="1580288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66" name="8-конечная звезда 265"/>
            <p:cNvSpPr/>
            <p:nvPr/>
          </p:nvSpPr>
          <p:spPr>
            <a:xfrm rot="19358116">
              <a:off x="3234239" y="1580289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67" name="8-конечная звезда 266"/>
            <p:cNvSpPr/>
            <p:nvPr/>
          </p:nvSpPr>
          <p:spPr>
            <a:xfrm rot="19358116" flipV="1">
              <a:off x="2866670" y="1652232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69" name="8-конечная звезда 268"/>
            <p:cNvSpPr/>
            <p:nvPr/>
          </p:nvSpPr>
          <p:spPr>
            <a:xfrm rot="19358116" flipV="1">
              <a:off x="3509612" y="1580794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70" name="8-конечная звезда 269"/>
            <p:cNvSpPr/>
            <p:nvPr/>
          </p:nvSpPr>
          <p:spPr>
            <a:xfrm rot="19358116" flipV="1">
              <a:off x="3438174" y="1509356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276" name="Прямая соединительная линия 275"/>
            <p:cNvCxnSpPr>
              <a:stCxn id="269" idx="4"/>
              <a:endCxn id="251" idx="0"/>
            </p:cNvCxnSpPr>
            <p:nvPr/>
          </p:nvCxnSpPr>
          <p:spPr>
            <a:xfrm rot="10800000" flipV="1">
              <a:off x="3428721" y="1617526"/>
              <a:ext cx="85583" cy="10332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7" name="Прямая соединительная линия 276"/>
            <p:cNvCxnSpPr>
              <a:stCxn id="269" idx="2"/>
              <a:endCxn id="270" idx="6"/>
            </p:cNvCxnSpPr>
            <p:nvPr/>
          </p:nvCxnSpPr>
          <p:spPr>
            <a:xfrm rot="16200000" flipV="1">
              <a:off x="3479203" y="1546089"/>
              <a:ext cx="35101" cy="4369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9" name="Прямая соединительная линия 278"/>
            <p:cNvCxnSpPr>
              <a:stCxn id="252" idx="5"/>
              <a:endCxn id="250" idx="4"/>
            </p:cNvCxnSpPr>
            <p:nvPr/>
          </p:nvCxnSpPr>
          <p:spPr>
            <a:xfrm rot="16200000" flipH="1">
              <a:off x="3468459" y="1720362"/>
              <a:ext cx="19973" cy="7674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0" name="Прямая соединительная линия 279"/>
            <p:cNvCxnSpPr>
              <a:stCxn id="250" idx="3"/>
              <a:endCxn id="247" idx="0"/>
            </p:cNvCxnSpPr>
            <p:nvPr/>
          </p:nvCxnSpPr>
          <p:spPr>
            <a:xfrm rot="16200000" flipH="1">
              <a:off x="3497346" y="1816436"/>
              <a:ext cx="99730" cy="2504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1" name="Прямая соединительная линия 280"/>
            <p:cNvCxnSpPr>
              <a:stCxn id="249" idx="7"/>
              <a:endCxn id="255" idx="4"/>
            </p:cNvCxnSpPr>
            <p:nvPr/>
          </p:nvCxnSpPr>
          <p:spPr>
            <a:xfrm rot="5400000" flipH="1" flipV="1">
              <a:off x="3782472" y="1419599"/>
              <a:ext cx="23118" cy="45007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3" name="Прямая соединительная линия 282"/>
            <p:cNvCxnSpPr>
              <a:stCxn id="255" idx="3"/>
              <a:endCxn id="248" idx="0"/>
            </p:cNvCxnSpPr>
            <p:nvPr/>
          </p:nvCxnSpPr>
          <p:spPr>
            <a:xfrm rot="5400000">
              <a:off x="3789689" y="1557753"/>
              <a:ext cx="162554" cy="33671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4" name="Прямая соединительная линия 283"/>
            <p:cNvCxnSpPr>
              <a:stCxn id="246" idx="0"/>
              <a:endCxn id="247" idx="4"/>
            </p:cNvCxnSpPr>
            <p:nvPr/>
          </p:nvCxnSpPr>
          <p:spPr>
            <a:xfrm flipV="1">
              <a:off x="3357282" y="1911596"/>
              <a:ext cx="159534" cy="16644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5" name="Прямая соединительная линия 284"/>
            <p:cNvCxnSpPr>
              <a:stCxn id="247" idx="1"/>
              <a:endCxn id="248" idx="4"/>
            </p:cNvCxnSpPr>
            <p:nvPr/>
          </p:nvCxnSpPr>
          <p:spPr>
            <a:xfrm rot="5400000" flipH="1" flipV="1">
              <a:off x="3583044" y="1822150"/>
              <a:ext cx="58639" cy="9465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9" name="Прямая соединительная линия 338"/>
            <p:cNvCxnSpPr>
              <a:stCxn id="254" idx="0"/>
              <a:endCxn id="258" idx="3"/>
            </p:cNvCxnSpPr>
            <p:nvPr/>
          </p:nvCxnSpPr>
          <p:spPr>
            <a:xfrm flipV="1">
              <a:off x="2916791" y="1623297"/>
              <a:ext cx="193302" cy="25552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0" name="Прямая соединительная линия 339"/>
            <p:cNvCxnSpPr>
              <a:stCxn id="267" idx="5"/>
              <a:endCxn id="254" idx="7"/>
            </p:cNvCxnSpPr>
            <p:nvPr/>
          </p:nvCxnSpPr>
          <p:spPr>
            <a:xfrm rot="16200000" flipH="1">
              <a:off x="2807356" y="1776884"/>
              <a:ext cx="170699" cy="1242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3" name="Прямая соединительная линия 342"/>
            <p:cNvCxnSpPr>
              <a:stCxn id="254" idx="1"/>
              <a:endCxn id="257" idx="2"/>
            </p:cNvCxnSpPr>
            <p:nvPr/>
          </p:nvCxnSpPr>
          <p:spPr>
            <a:xfrm rot="16200000" flipH="1">
              <a:off x="2944196" y="1876693"/>
              <a:ext cx="77450" cy="12165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4" name="Прямая соединительная линия 343"/>
            <p:cNvCxnSpPr>
              <a:stCxn id="253" idx="4"/>
              <a:endCxn id="256" idx="1"/>
            </p:cNvCxnSpPr>
            <p:nvPr/>
          </p:nvCxnSpPr>
          <p:spPr>
            <a:xfrm rot="10800000" flipV="1">
              <a:off x="3123488" y="1779565"/>
              <a:ext cx="91462" cy="3950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0" name="Прямая соединительная линия 349"/>
            <p:cNvCxnSpPr>
              <a:stCxn id="256" idx="4"/>
              <a:endCxn id="254" idx="1"/>
            </p:cNvCxnSpPr>
            <p:nvPr/>
          </p:nvCxnSpPr>
          <p:spPr>
            <a:xfrm rot="10800000" flipV="1">
              <a:off x="2922094" y="1829310"/>
              <a:ext cx="162819" cy="6948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1" name="Прямая соединительная линия 350"/>
            <p:cNvCxnSpPr>
              <a:stCxn id="253" idx="1"/>
              <a:endCxn id="251" idx="5"/>
            </p:cNvCxnSpPr>
            <p:nvPr/>
          </p:nvCxnSpPr>
          <p:spPr>
            <a:xfrm rot="5400000" flipH="1" flipV="1">
              <a:off x="3307834" y="1701185"/>
              <a:ext cx="28002" cy="9804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9" name="Группа 365"/>
          <p:cNvGrpSpPr/>
          <p:nvPr/>
        </p:nvGrpSpPr>
        <p:grpSpPr>
          <a:xfrm rot="764819">
            <a:off x="3269578" y="2333256"/>
            <a:ext cx="472147" cy="550374"/>
            <a:chOff x="2652696" y="2204201"/>
            <a:chExt cx="551136" cy="642449"/>
          </a:xfrm>
        </p:grpSpPr>
        <p:sp>
          <p:nvSpPr>
            <p:cNvPr id="380" name="8-конечная звезда 379"/>
            <p:cNvSpPr/>
            <p:nvPr/>
          </p:nvSpPr>
          <p:spPr>
            <a:xfrm rot="19358116">
              <a:off x="2871949" y="2657642"/>
              <a:ext cx="72000" cy="72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81" name="8-конечная звезда 380"/>
            <p:cNvSpPr/>
            <p:nvPr/>
          </p:nvSpPr>
          <p:spPr>
            <a:xfrm rot="19358116">
              <a:off x="2727627" y="2779681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82" name="8-конечная звезда 381"/>
            <p:cNvSpPr/>
            <p:nvPr/>
          </p:nvSpPr>
          <p:spPr>
            <a:xfrm rot="19358116">
              <a:off x="2868332" y="2792650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83" name="8-конечная звезда 382"/>
            <p:cNvSpPr/>
            <p:nvPr/>
          </p:nvSpPr>
          <p:spPr>
            <a:xfrm rot="19358116">
              <a:off x="3149832" y="2435460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84" name="8-конечная звезда 383"/>
            <p:cNvSpPr/>
            <p:nvPr/>
          </p:nvSpPr>
          <p:spPr>
            <a:xfrm rot="21285766">
              <a:off x="3145278" y="2502344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85" name="8-конечная звезда 384"/>
            <p:cNvSpPr/>
            <p:nvPr/>
          </p:nvSpPr>
          <p:spPr>
            <a:xfrm rot="13849217" flipH="1" flipV="1">
              <a:off x="3086917" y="2509828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86" name="8-конечная звезда 385"/>
            <p:cNvSpPr/>
            <p:nvPr/>
          </p:nvSpPr>
          <p:spPr>
            <a:xfrm rot="19358116">
              <a:off x="3011210" y="2296838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87" name="8-конечная звезда 386"/>
            <p:cNvSpPr/>
            <p:nvPr/>
          </p:nvSpPr>
          <p:spPr>
            <a:xfrm rot="19358116">
              <a:off x="3036144" y="2204201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88" name="8-конечная звезда 387"/>
            <p:cNvSpPr/>
            <p:nvPr/>
          </p:nvSpPr>
          <p:spPr>
            <a:xfrm rot="13849217" flipH="1" flipV="1">
              <a:off x="2795573" y="2581266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89" name="8-конечная звезда 388"/>
            <p:cNvSpPr/>
            <p:nvPr/>
          </p:nvSpPr>
          <p:spPr>
            <a:xfrm rot="13849217" flipH="1" flipV="1">
              <a:off x="2652696" y="2652704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397" name="Прямая соединительная линия 396"/>
            <p:cNvCxnSpPr>
              <a:stCxn id="380" idx="4"/>
              <a:endCxn id="381" idx="0"/>
            </p:cNvCxnSpPr>
            <p:nvPr/>
          </p:nvCxnSpPr>
          <p:spPr>
            <a:xfrm rot="10800000" flipV="1">
              <a:off x="2785779" y="2715490"/>
              <a:ext cx="93559" cy="7692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8" name="Прямая соединительная линия 397"/>
            <p:cNvCxnSpPr>
              <a:stCxn id="380" idx="3"/>
              <a:endCxn id="382" idx="7"/>
            </p:cNvCxnSpPr>
            <p:nvPr/>
          </p:nvCxnSpPr>
          <p:spPr>
            <a:xfrm rot="5400000">
              <a:off x="2869260" y="2758983"/>
              <a:ext cx="63566" cy="424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9" name="Прямая соединительная линия 398"/>
            <p:cNvCxnSpPr>
              <a:stCxn id="381" idx="1"/>
              <a:endCxn id="382" idx="5"/>
            </p:cNvCxnSpPr>
            <p:nvPr/>
          </p:nvCxnSpPr>
          <p:spPr>
            <a:xfrm rot="5400000" flipH="1" flipV="1">
              <a:off x="2830193" y="2778009"/>
              <a:ext cx="323" cy="7643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0" name="Прямая соединительная линия 399"/>
            <p:cNvCxnSpPr>
              <a:stCxn id="380" idx="6"/>
              <a:endCxn id="388" idx="0"/>
            </p:cNvCxnSpPr>
            <p:nvPr/>
          </p:nvCxnSpPr>
          <p:spPr>
            <a:xfrm rot="16200000" flipV="1">
              <a:off x="2838817" y="2617745"/>
              <a:ext cx="42225" cy="5234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1" name="Прямая соединительная линия 400"/>
            <p:cNvCxnSpPr>
              <a:stCxn id="388" idx="6"/>
              <a:endCxn id="386" idx="3"/>
            </p:cNvCxnSpPr>
            <p:nvPr/>
          </p:nvCxnSpPr>
          <p:spPr>
            <a:xfrm flipV="1">
              <a:off x="2837112" y="2350599"/>
              <a:ext cx="197511" cy="23928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3" name="Прямая соединительная линия 402"/>
            <p:cNvCxnSpPr>
              <a:stCxn id="380" idx="0"/>
              <a:endCxn id="385" idx="2"/>
            </p:cNvCxnSpPr>
            <p:nvPr/>
          </p:nvCxnSpPr>
          <p:spPr>
            <a:xfrm flipV="1">
              <a:off x="2936561" y="2548011"/>
              <a:ext cx="155617" cy="12378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8" name="Прямая соединительная линия 407"/>
            <p:cNvCxnSpPr>
              <a:stCxn id="385" idx="6"/>
              <a:endCxn id="383" idx="4"/>
            </p:cNvCxnSpPr>
            <p:nvPr/>
          </p:nvCxnSpPr>
          <p:spPr>
            <a:xfrm flipV="1">
              <a:off x="3128456" y="2478846"/>
              <a:ext cx="26917" cy="3959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2" name="Прямая соединительная линия 421"/>
            <p:cNvCxnSpPr>
              <a:stCxn id="384" idx="6"/>
              <a:endCxn id="383" idx="3"/>
            </p:cNvCxnSpPr>
            <p:nvPr/>
          </p:nvCxnSpPr>
          <p:spPr>
            <a:xfrm rot="5400000" flipH="1" flipV="1">
              <a:off x="3163283" y="2492481"/>
              <a:ext cx="13221" cy="670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0" name="Прямая соединительная линия 449"/>
            <p:cNvCxnSpPr>
              <a:stCxn id="386" idx="2"/>
              <a:endCxn id="383" idx="6"/>
            </p:cNvCxnSpPr>
            <p:nvPr/>
          </p:nvCxnSpPr>
          <p:spPr>
            <a:xfrm rot="16200000" flipH="1">
              <a:off x="3059669" y="2340224"/>
              <a:ext cx="95704" cy="10585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1" name="Прямая соединительная линия 450"/>
            <p:cNvCxnSpPr>
              <a:stCxn id="386" idx="0"/>
              <a:endCxn id="387" idx="3"/>
            </p:cNvCxnSpPr>
            <p:nvPr/>
          </p:nvCxnSpPr>
          <p:spPr>
            <a:xfrm rot="20835181" flipV="1">
              <a:off x="3054209" y="2258557"/>
              <a:ext cx="10809" cy="4829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3" name="Прямая соединительная линия 452"/>
            <p:cNvCxnSpPr>
              <a:stCxn id="388" idx="2"/>
              <a:endCxn id="389" idx="6"/>
            </p:cNvCxnSpPr>
            <p:nvPr/>
          </p:nvCxnSpPr>
          <p:spPr>
            <a:xfrm rot="10800000" flipV="1">
              <a:off x="2694236" y="2619449"/>
              <a:ext cx="106599" cy="4187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1" name="Группа 367"/>
          <p:cNvGrpSpPr/>
          <p:nvPr/>
        </p:nvGrpSpPr>
        <p:grpSpPr>
          <a:xfrm rot="337753">
            <a:off x="2783978" y="2542447"/>
            <a:ext cx="624343" cy="1448739"/>
            <a:chOff x="2223728" y="2509488"/>
            <a:chExt cx="760100" cy="1763753"/>
          </a:xfrm>
        </p:grpSpPr>
        <p:sp>
          <p:nvSpPr>
            <p:cNvPr id="486" name="8-конечная звезда 485"/>
            <p:cNvSpPr/>
            <p:nvPr/>
          </p:nvSpPr>
          <p:spPr>
            <a:xfrm rot="19358116">
              <a:off x="2351045" y="4208441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87" name="8-конечная звезда 486"/>
            <p:cNvSpPr/>
            <p:nvPr/>
          </p:nvSpPr>
          <p:spPr>
            <a:xfrm rot="19358116">
              <a:off x="2225391" y="4082788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88" name="8-конечная звезда 487"/>
            <p:cNvSpPr/>
            <p:nvPr/>
          </p:nvSpPr>
          <p:spPr>
            <a:xfrm rot="19358116">
              <a:off x="2368267" y="4078534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94" name="8-конечная звезда 493"/>
            <p:cNvSpPr/>
            <p:nvPr/>
          </p:nvSpPr>
          <p:spPr>
            <a:xfrm rot="19358116">
              <a:off x="2582581" y="2868342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96" name="8-конечная звезда 495"/>
            <p:cNvSpPr/>
            <p:nvPr/>
          </p:nvSpPr>
          <p:spPr>
            <a:xfrm rot="19358116" flipV="1">
              <a:off x="2366604" y="3938248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98" name="8-конечная звезда 497"/>
            <p:cNvSpPr/>
            <p:nvPr/>
          </p:nvSpPr>
          <p:spPr>
            <a:xfrm rot="19358116" flipV="1">
              <a:off x="2223728" y="3938249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99" name="8-конечная звезда 498"/>
            <p:cNvSpPr/>
            <p:nvPr/>
          </p:nvSpPr>
          <p:spPr>
            <a:xfrm rot="19358116" flipV="1">
              <a:off x="2295165" y="3723934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00" name="8-конечная звезда 499"/>
            <p:cNvSpPr/>
            <p:nvPr/>
          </p:nvSpPr>
          <p:spPr>
            <a:xfrm rot="19358116" flipV="1">
              <a:off x="2295166" y="3295306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01" name="8-конечная звезда 500"/>
            <p:cNvSpPr/>
            <p:nvPr/>
          </p:nvSpPr>
          <p:spPr>
            <a:xfrm rot="19358116" flipV="1">
              <a:off x="2302520" y="3009553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02" name="8-конечная звезда 501"/>
            <p:cNvSpPr/>
            <p:nvPr/>
          </p:nvSpPr>
          <p:spPr>
            <a:xfrm rot="19358116" flipV="1">
              <a:off x="2302520" y="3152430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03" name="8-конечная звезда 502"/>
            <p:cNvSpPr/>
            <p:nvPr/>
          </p:nvSpPr>
          <p:spPr>
            <a:xfrm rot="19358116" flipV="1">
              <a:off x="2295167" y="2866677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04" name="8-конечная звезда 503"/>
            <p:cNvSpPr/>
            <p:nvPr/>
          </p:nvSpPr>
          <p:spPr>
            <a:xfrm rot="19358116" flipV="1">
              <a:off x="2295166" y="2723802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05" name="8-конечная звезда 504"/>
            <p:cNvSpPr/>
            <p:nvPr/>
          </p:nvSpPr>
          <p:spPr>
            <a:xfrm rot="19358116" flipV="1">
              <a:off x="2366605" y="2509488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06" name="8-конечная звезда 505"/>
            <p:cNvSpPr/>
            <p:nvPr/>
          </p:nvSpPr>
          <p:spPr>
            <a:xfrm rot="19358116" flipV="1">
              <a:off x="2438042" y="2723802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07" name="8-конечная звезда 506"/>
            <p:cNvSpPr/>
            <p:nvPr/>
          </p:nvSpPr>
          <p:spPr>
            <a:xfrm rot="19358116" flipV="1">
              <a:off x="2652356" y="3080993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08" name="8-конечная звезда 507"/>
            <p:cNvSpPr/>
            <p:nvPr/>
          </p:nvSpPr>
          <p:spPr>
            <a:xfrm rot="19358116" flipV="1">
              <a:off x="2795232" y="3080991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09" name="8-конечная звезда 508"/>
            <p:cNvSpPr/>
            <p:nvPr/>
          </p:nvSpPr>
          <p:spPr>
            <a:xfrm rot="19358116" flipV="1">
              <a:off x="2866671" y="3009554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 dirty="0"/>
            </a:p>
          </p:txBody>
        </p:sp>
        <p:sp>
          <p:nvSpPr>
            <p:cNvPr id="511" name="8-конечная звезда 510"/>
            <p:cNvSpPr/>
            <p:nvPr/>
          </p:nvSpPr>
          <p:spPr>
            <a:xfrm rot="19358116" flipV="1">
              <a:off x="2938109" y="3152430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512" name="Прямая соединительная линия 511"/>
            <p:cNvCxnSpPr>
              <a:stCxn id="509" idx="6"/>
              <a:endCxn id="511" idx="2"/>
            </p:cNvCxnSpPr>
            <p:nvPr/>
          </p:nvCxnSpPr>
          <p:spPr>
            <a:xfrm rot="16200000" flipH="1">
              <a:off x="2871981" y="3082005"/>
              <a:ext cx="106539" cy="4369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3" name="Прямая соединительная линия 512"/>
            <p:cNvCxnSpPr>
              <a:stCxn id="509" idx="4"/>
              <a:endCxn id="508" idx="0"/>
            </p:cNvCxnSpPr>
            <p:nvPr/>
          </p:nvCxnSpPr>
          <p:spPr>
            <a:xfrm rot="10800000" flipV="1">
              <a:off x="2836260" y="3046285"/>
              <a:ext cx="35102" cy="4369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4" name="Прямая соединительная линия 513"/>
            <p:cNvCxnSpPr>
              <a:stCxn id="511" idx="3"/>
              <a:endCxn id="508" idx="7"/>
            </p:cNvCxnSpPr>
            <p:nvPr/>
          </p:nvCxnSpPr>
          <p:spPr>
            <a:xfrm rot="16200000" flipV="1">
              <a:off x="2856848" y="3090789"/>
              <a:ext cx="65364" cy="9756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5" name="Прямая соединительная линия 514"/>
            <p:cNvCxnSpPr>
              <a:stCxn id="508" idx="3"/>
              <a:endCxn id="507" idx="7"/>
            </p:cNvCxnSpPr>
            <p:nvPr/>
          </p:nvCxnSpPr>
          <p:spPr>
            <a:xfrm rot="16200000" flipH="1" flipV="1">
              <a:off x="2743615" y="3055070"/>
              <a:ext cx="6077" cy="9756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6" name="Прямая соединительная линия 515"/>
            <p:cNvCxnSpPr>
              <a:stCxn id="507" idx="1"/>
              <a:endCxn id="494" idx="3"/>
            </p:cNvCxnSpPr>
            <p:nvPr/>
          </p:nvCxnSpPr>
          <p:spPr>
            <a:xfrm rot="16200000" flipV="1">
              <a:off x="2562578" y="2965519"/>
              <a:ext cx="159092" cy="7225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7" name="Прямая соединительная линия 516"/>
            <p:cNvCxnSpPr>
              <a:stCxn id="494" idx="5"/>
              <a:endCxn id="506" idx="6"/>
            </p:cNvCxnSpPr>
            <p:nvPr/>
          </p:nvCxnSpPr>
          <p:spPr>
            <a:xfrm rot="16200000" flipV="1">
              <a:off x="2465336" y="2774270"/>
              <a:ext cx="126925" cy="10804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8" name="Прямая соединительная линия 517"/>
            <p:cNvCxnSpPr>
              <a:stCxn id="506" idx="2"/>
              <a:endCxn id="505" idx="5"/>
            </p:cNvCxnSpPr>
            <p:nvPr/>
          </p:nvCxnSpPr>
          <p:spPr>
            <a:xfrm rot="16200000" flipV="1">
              <a:off x="2329984" y="2611448"/>
              <a:ext cx="173488" cy="6060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9" name="Прямая соединительная линия 518"/>
            <p:cNvCxnSpPr>
              <a:stCxn id="505" idx="5"/>
              <a:endCxn id="504" idx="0"/>
            </p:cNvCxnSpPr>
            <p:nvPr/>
          </p:nvCxnSpPr>
          <p:spPr>
            <a:xfrm rot="5400000">
              <a:off x="2272420" y="2618780"/>
              <a:ext cx="177783" cy="5023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0" name="Прямая соединительная линия 519"/>
            <p:cNvCxnSpPr>
              <a:stCxn id="504" idx="5"/>
              <a:endCxn id="503" idx="1"/>
            </p:cNvCxnSpPr>
            <p:nvPr/>
          </p:nvCxnSpPr>
          <p:spPr>
            <a:xfrm rot="16200000" flipH="1">
              <a:off x="2269246" y="2815061"/>
              <a:ext cx="97560" cy="607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1" name="Прямая соединительная линия 520"/>
            <p:cNvCxnSpPr>
              <a:stCxn id="501" idx="5"/>
              <a:endCxn id="502" idx="1"/>
            </p:cNvCxnSpPr>
            <p:nvPr/>
          </p:nvCxnSpPr>
          <p:spPr>
            <a:xfrm rot="16200000" flipH="1">
              <a:off x="2276598" y="3100813"/>
              <a:ext cx="97562" cy="607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2" name="Прямая соединительная линия 521"/>
            <p:cNvCxnSpPr>
              <a:stCxn id="501" idx="1"/>
              <a:endCxn id="503" idx="5"/>
            </p:cNvCxnSpPr>
            <p:nvPr/>
          </p:nvCxnSpPr>
          <p:spPr>
            <a:xfrm rot="16200000" flipV="1">
              <a:off x="2272923" y="2954261"/>
              <a:ext cx="97561" cy="1342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7" name="Прямая соединительная линия 556"/>
            <p:cNvCxnSpPr>
              <a:stCxn id="500" idx="1"/>
              <a:endCxn id="502" idx="5"/>
            </p:cNvCxnSpPr>
            <p:nvPr/>
          </p:nvCxnSpPr>
          <p:spPr>
            <a:xfrm rot="5400000" flipH="1" flipV="1">
              <a:off x="2272922" y="3246089"/>
              <a:ext cx="97561" cy="127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8" name="Прямая соединительная линия 557"/>
            <p:cNvCxnSpPr>
              <a:stCxn id="499" idx="1"/>
              <a:endCxn id="500" idx="5"/>
            </p:cNvCxnSpPr>
            <p:nvPr/>
          </p:nvCxnSpPr>
          <p:spPr>
            <a:xfrm rot="16200000" flipV="1">
              <a:off x="2126369" y="3529443"/>
              <a:ext cx="383313" cy="607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9" name="Прямая соединительная линия 558"/>
            <p:cNvCxnSpPr>
              <a:stCxn id="499" idx="6"/>
              <a:endCxn id="496" idx="2"/>
            </p:cNvCxnSpPr>
            <p:nvPr/>
          </p:nvCxnSpPr>
          <p:spPr>
            <a:xfrm rot="16200000" flipH="1">
              <a:off x="2264756" y="3832103"/>
              <a:ext cx="177977" cy="4369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0" name="Прямая соединительная линия 559"/>
            <p:cNvCxnSpPr>
              <a:stCxn id="496" idx="6"/>
              <a:endCxn id="488" idx="7"/>
            </p:cNvCxnSpPr>
            <p:nvPr/>
          </p:nvCxnSpPr>
          <p:spPr>
            <a:xfrm rot="5400000">
              <a:off x="2351348" y="4026783"/>
              <a:ext cx="99497" cy="448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1" name="Прямая соединительная линия 560"/>
            <p:cNvCxnSpPr>
              <a:stCxn id="486" idx="6"/>
              <a:endCxn id="487" idx="2"/>
            </p:cNvCxnSpPr>
            <p:nvPr/>
          </p:nvCxnSpPr>
          <p:spPr>
            <a:xfrm rot="16200000" flipV="1">
              <a:off x="2274359" y="4125666"/>
              <a:ext cx="83843" cy="9500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0" name="Прямая соединительная линия 579"/>
            <p:cNvCxnSpPr>
              <a:stCxn id="487" idx="7"/>
              <a:endCxn id="498" idx="5"/>
            </p:cNvCxnSpPr>
            <p:nvPr/>
          </p:nvCxnSpPr>
          <p:spPr>
            <a:xfrm rot="16200000" flipV="1">
              <a:off x="2200134" y="4027183"/>
              <a:ext cx="99261" cy="1242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1" name="Прямая соединительная линия 580"/>
            <p:cNvCxnSpPr>
              <a:stCxn id="498" idx="7"/>
              <a:endCxn id="496" idx="3"/>
            </p:cNvCxnSpPr>
            <p:nvPr/>
          </p:nvCxnSpPr>
          <p:spPr>
            <a:xfrm rot="5400000" flipH="1" flipV="1">
              <a:off x="2314987" y="3912327"/>
              <a:ext cx="6076" cy="9756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3" name="Прямая соединительная линия 582"/>
            <p:cNvCxnSpPr>
              <a:stCxn id="488" idx="3"/>
              <a:endCxn id="486" idx="7"/>
            </p:cNvCxnSpPr>
            <p:nvPr/>
          </p:nvCxnSpPr>
          <p:spPr>
            <a:xfrm rot="5400000">
              <a:off x="2351498" y="4168547"/>
              <a:ext cx="76434" cy="393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4" name="Группа 368"/>
          <p:cNvGrpSpPr/>
          <p:nvPr/>
        </p:nvGrpSpPr>
        <p:grpSpPr>
          <a:xfrm rot="350356">
            <a:off x="2043163" y="3629051"/>
            <a:ext cx="1251149" cy="1311341"/>
            <a:chOff x="1651719" y="4152057"/>
            <a:chExt cx="1484928" cy="1556366"/>
          </a:xfrm>
        </p:grpSpPr>
        <p:cxnSp>
          <p:nvCxnSpPr>
            <p:cNvPr id="582" name="Прямая соединительная линия 581"/>
            <p:cNvCxnSpPr>
              <a:stCxn id="601" idx="7"/>
              <a:endCxn id="615" idx="3"/>
            </p:cNvCxnSpPr>
            <p:nvPr/>
          </p:nvCxnSpPr>
          <p:spPr>
            <a:xfrm rot="5400000" flipH="1" flipV="1">
              <a:off x="2431189" y="4681845"/>
              <a:ext cx="83228" cy="502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96" name="8-конечная звезда 595"/>
            <p:cNvSpPr/>
            <p:nvPr/>
          </p:nvSpPr>
          <p:spPr>
            <a:xfrm rot="19358116">
              <a:off x="2727626" y="5227964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97" name="8-конечная звезда 596"/>
            <p:cNvSpPr/>
            <p:nvPr/>
          </p:nvSpPr>
          <p:spPr>
            <a:xfrm rot="19358116">
              <a:off x="2513311" y="4656460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98" name="8-конечная звезда 597"/>
            <p:cNvSpPr/>
            <p:nvPr/>
          </p:nvSpPr>
          <p:spPr>
            <a:xfrm rot="19358116">
              <a:off x="1792510" y="4439978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99" name="8-конечная звезда 598"/>
            <p:cNvSpPr/>
            <p:nvPr/>
          </p:nvSpPr>
          <p:spPr>
            <a:xfrm rot="19358116">
              <a:off x="2011077" y="4654291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00" name="8-конечная звезда 599"/>
            <p:cNvSpPr/>
            <p:nvPr/>
          </p:nvSpPr>
          <p:spPr>
            <a:xfrm rot="19358116">
              <a:off x="1939639" y="458285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01" name="8-конечная звезда 600"/>
            <p:cNvSpPr/>
            <p:nvPr/>
          </p:nvSpPr>
          <p:spPr>
            <a:xfrm rot="19358116">
              <a:off x="2439706" y="4725730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04" name="8-конечная звезда 603"/>
            <p:cNvSpPr/>
            <p:nvPr/>
          </p:nvSpPr>
          <p:spPr>
            <a:xfrm rot="19358116">
              <a:off x="1725325" y="4297100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05" name="8-конечная звезда 604"/>
            <p:cNvSpPr/>
            <p:nvPr/>
          </p:nvSpPr>
          <p:spPr>
            <a:xfrm rot="19358116">
              <a:off x="2584751" y="4870774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06" name="8-конечная звезда 605"/>
            <p:cNvSpPr/>
            <p:nvPr/>
          </p:nvSpPr>
          <p:spPr>
            <a:xfrm rot="19358116">
              <a:off x="3082647" y="565442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08" name="8-конечная звезда 607"/>
            <p:cNvSpPr/>
            <p:nvPr/>
          </p:nvSpPr>
          <p:spPr>
            <a:xfrm rot="19358116">
              <a:off x="1651719" y="4152057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09" name="8-конечная звезда 608"/>
            <p:cNvSpPr/>
            <p:nvPr/>
          </p:nvSpPr>
          <p:spPr>
            <a:xfrm rot="19358116">
              <a:off x="1723156" y="4509245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10" name="8-конечная звезда 609"/>
            <p:cNvSpPr/>
            <p:nvPr/>
          </p:nvSpPr>
          <p:spPr>
            <a:xfrm rot="19358116">
              <a:off x="1723157" y="4580683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11" name="8-конечная звезда 610"/>
            <p:cNvSpPr/>
            <p:nvPr/>
          </p:nvSpPr>
          <p:spPr>
            <a:xfrm rot="19358116">
              <a:off x="1662603" y="4305817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12" name="8-конечная звезда 611"/>
            <p:cNvSpPr/>
            <p:nvPr/>
          </p:nvSpPr>
          <p:spPr>
            <a:xfrm rot="19358116">
              <a:off x="2008909" y="4294931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13" name="8-конечная звезда 612"/>
            <p:cNvSpPr/>
            <p:nvPr/>
          </p:nvSpPr>
          <p:spPr>
            <a:xfrm rot="19358116">
              <a:off x="2151783" y="4294932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14" name="8-конечная звезда 613"/>
            <p:cNvSpPr/>
            <p:nvPr/>
          </p:nvSpPr>
          <p:spPr>
            <a:xfrm rot="19358116">
              <a:off x="2151785" y="4580684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15" name="8-конечная звезда 614"/>
            <p:cNvSpPr/>
            <p:nvPr/>
          </p:nvSpPr>
          <p:spPr>
            <a:xfrm rot="19358116">
              <a:off x="2456583" y="4599732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16" name="8-конечная звезда 615"/>
            <p:cNvSpPr/>
            <p:nvPr/>
          </p:nvSpPr>
          <p:spPr>
            <a:xfrm rot="19358116">
              <a:off x="2366098" y="4866436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17" name="8-конечная звезда 616"/>
            <p:cNvSpPr/>
            <p:nvPr/>
          </p:nvSpPr>
          <p:spPr>
            <a:xfrm rot="19358116">
              <a:off x="2305545" y="5080751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18" name="8-конечная звезда 617"/>
            <p:cNvSpPr/>
            <p:nvPr/>
          </p:nvSpPr>
          <p:spPr>
            <a:xfrm rot="19358116">
              <a:off x="2866164" y="5509377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619" name="Прямая соединительная линия 618"/>
            <p:cNvCxnSpPr>
              <a:stCxn id="614" idx="7"/>
              <a:endCxn id="613" idx="3"/>
            </p:cNvCxnSpPr>
            <p:nvPr/>
          </p:nvCxnSpPr>
          <p:spPr>
            <a:xfrm rot="16200000" flipV="1">
              <a:off x="2051917" y="4456537"/>
              <a:ext cx="242934" cy="574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0" name="Прямая соединительная линия 619"/>
            <p:cNvCxnSpPr>
              <a:stCxn id="615" idx="2"/>
              <a:endCxn id="597" idx="7"/>
            </p:cNvCxnSpPr>
            <p:nvPr/>
          </p:nvCxnSpPr>
          <p:spPr>
            <a:xfrm rot="16200000" flipH="1">
              <a:off x="2511530" y="4618261"/>
              <a:ext cx="18249" cy="5872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1" name="Прямая соединительная линия 620"/>
            <p:cNvCxnSpPr>
              <a:stCxn id="605" idx="7"/>
              <a:endCxn id="597" idx="2"/>
            </p:cNvCxnSpPr>
            <p:nvPr/>
          </p:nvCxnSpPr>
          <p:spPr>
            <a:xfrm rot="16200000" flipV="1">
              <a:off x="2515190" y="4764796"/>
              <a:ext cx="156451" cy="5608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2" name="Прямая соединительная линия 621"/>
            <p:cNvCxnSpPr>
              <a:stCxn id="596" idx="7"/>
              <a:endCxn id="605" idx="2"/>
            </p:cNvCxnSpPr>
            <p:nvPr/>
          </p:nvCxnSpPr>
          <p:spPr>
            <a:xfrm rot="16200000" flipV="1">
              <a:off x="2550910" y="5014830"/>
              <a:ext cx="299327" cy="12751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3" name="Прямая соединительная линия 622"/>
            <p:cNvCxnSpPr>
              <a:stCxn id="596" idx="5"/>
              <a:endCxn id="617" idx="2"/>
            </p:cNvCxnSpPr>
            <p:nvPr/>
          </p:nvCxnSpPr>
          <p:spPr>
            <a:xfrm rot="16200000" flipV="1">
              <a:off x="2465814" y="4993959"/>
              <a:ext cx="136541" cy="38766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4" name="Прямая соединительная линия 623"/>
            <p:cNvCxnSpPr>
              <a:stCxn id="618" idx="2"/>
              <a:endCxn id="606" idx="7"/>
            </p:cNvCxnSpPr>
            <p:nvPr/>
          </p:nvCxnSpPr>
          <p:spPr>
            <a:xfrm rot="16200000" flipH="1">
              <a:off x="2953794" y="5495222"/>
              <a:ext cx="106518" cy="21236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5" name="Прямая соединительная линия 624"/>
            <p:cNvCxnSpPr>
              <a:stCxn id="596" idx="2"/>
              <a:endCxn id="618" idx="6"/>
            </p:cNvCxnSpPr>
            <p:nvPr/>
          </p:nvCxnSpPr>
          <p:spPr>
            <a:xfrm rot="16200000" flipH="1">
              <a:off x="2713325" y="5352479"/>
              <a:ext cx="227695" cy="9496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3" name="Прямая соединительная линия 642"/>
            <p:cNvCxnSpPr>
              <a:stCxn id="613" idx="5"/>
              <a:endCxn id="612" idx="1"/>
            </p:cNvCxnSpPr>
            <p:nvPr/>
          </p:nvCxnSpPr>
          <p:spPr>
            <a:xfrm rot="16200000" flipH="1" flipV="1">
              <a:off x="2099076" y="4266503"/>
              <a:ext cx="5739" cy="10005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4" name="Прямая соединительная линия 643"/>
            <p:cNvCxnSpPr>
              <a:stCxn id="616" idx="5"/>
              <a:endCxn id="614" idx="2"/>
            </p:cNvCxnSpPr>
            <p:nvPr/>
          </p:nvCxnSpPr>
          <p:spPr>
            <a:xfrm rot="16200000" flipV="1">
              <a:off x="2143535" y="4662411"/>
              <a:ext cx="265715" cy="17979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5" name="Прямая соединительная линия 644"/>
            <p:cNvCxnSpPr>
              <a:stCxn id="616" idx="7"/>
              <a:endCxn id="601" idx="4"/>
            </p:cNvCxnSpPr>
            <p:nvPr/>
          </p:nvCxnSpPr>
          <p:spPr>
            <a:xfrm rot="5400000" flipH="1" flipV="1">
              <a:off x="2369152" y="4790533"/>
              <a:ext cx="97511" cy="5467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6" name="Прямая соединительная линия 645"/>
            <p:cNvCxnSpPr>
              <a:stCxn id="605" idx="6"/>
              <a:endCxn id="601" idx="2"/>
            </p:cNvCxnSpPr>
            <p:nvPr/>
          </p:nvCxnSpPr>
          <p:spPr>
            <a:xfrm rot="16200000" flipV="1">
              <a:off x="2488673" y="4768608"/>
              <a:ext cx="103234" cy="11439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8" name="Прямая соединительная линия 657"/>
            <p:cNvCxnSpPr>
              <a:stCxn id="600" idx="7"/>
              <a:endCxn id="612" idx="3"/>
            </p:cNvCxnSpPr>
            <p:nvPr/>
          </p:nvCxnSpPr>
          <p:spPr>
            <a:xfrm rot="5400000" flipH="1" flipV="1">
              <a:off x="1876356" y="4431810"/>
              <a:ext cx="245152" cy="5741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9" name="Прямая соединительная линия 658"/>
            <p:cNvCxnSpPr>
              <a:stCxn id="609" idx="3"/>
              <a:endCxn id="610" idx="7"/>
            </p:cNvCxnSpPr>
            <p:nvPr/>
          </p:nvCxnSpPr>
          <p:spPr>
            <a:xfrm rot="16200000" flipH="1">
              <a:off x="1730446" y="4563693"/>
              <a:ext cx="28620" cy="574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0" name="Прямая соединительная линия 659"/>
            <p:cNvCxnSpPr>
              <a:stCxn id="599" idx="1"/>
              <a:endCxn id="614" idx="4"/>
            </p:cNvCxnSpPr>
            <p:nvPr/>
          </p:nvCxnSpPr>
          <p:spPr>
            <a:xfrm rot="5400000" flipH="1" flipV="1">
              <a:off x="2075785" y="4604446"/>
              <a:ext cx="69485" cy="9138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7" name="Прямая соединительная линия 666"/>
            <p:cNvCxnSpPr>
              <a:stCxn id="611" idx="6"/>
              <a:endCxn id="608" idx="3"/>
            </p:cNvCxnSpPr>
            <p:nvPr/>
          </p:nvCxnSpPr>
          <p:spPr>
            <a:xfrm rot="16200000" flipV="1">
              <a:off x="1613180" y="4252335"/>
              <a:ext cx="115184" cy="64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8" name="Прямая соединительная линия 667"/>
            <p:cNvCxnSpPr>
              <a:stCxn id="612" idx="4"/>
              <a:endCxn id="598" idx="0"/>
            </p:cNvCxnSpPr>
            <p:nvPr/>
          </p:nvCxnSpPr>
          <p:spPr>
            <a:xfrm rot="10800000" flipV="1">
              <a:off x="1840970" y="4329640"/>
              <a:ext cx="172373" cy="12095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9" name="Прямая соединительная линия 668"/>
            <p:cNvCxnSpPr>
              <a:stCxn id="609" idx="0"/>
              <a:endCxn id="598" idx="4"/>
            </p:cNvCxnSpPr>
            <p:nvPr/>
          </p:nvCxnSpPr>
          <p:spPr>
            <a:xfrm flipV="1">
              <a:off x="1761923" y="4483364"/>
              <a:ext cx="36128" cy="3437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0" name="Прямая соединительная линия 669"/>
            <p:cNvCxnSpPr>
              <a:stCxn id="612" idx="5"/>
              <a:endCxn id="604" idx="1"/>
            </p:cNvCxnSpPr>
            <p:nvPr/>
          </p:nvCxnSpPr>
          <p:spPr>
            <a:xfrm rot="16200000" flipH="1" flipV="1">
              <a:off x="1887080" y="4205667"/>
              <a:ext cx="14026" cy="23001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1" name="Прямая соединительная линия 670"/>
            <p:cNvCxnSpPr>
              <a:stCxn id="599" idx="6"/>
              <a:endCxn id="600" idx="2"/>
            </p:cNvCxnSpPr>
            <p:nvPr/>
          </p:nvCxnSpPr>
          <p:spPr>
            <a:xfrm rot="16200000" flipV="1">
              <a:off x="1988098" y="4626239"/>
              <a:ext cx="28520" cy="3866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9" name="Прямая соединительная линия 688"/>
            <p:cNvCxnSpPr>
              <a:stCxn id="604" idx="4"/>
              <a:endCxn id="611" idx="1"/>
            </p:cNvCxnSpPr>
            <p:nvPr/>
          </p:nvCxnSpPr>
          <p:spPr>
            <a:xfrm rot="10800000">
              <a:off x="1705612" y="4330288"/>
              <a:ext cx="25254" cy="1019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2" name="Прямая соединительная линия 701"/>
            <p:cNvCxnSpPr>
              <a:stCxn id="614" idx="7"/>
              <a:endCxn id="612" idx="2"/>
            </p:cNvCxnSpPr>
            <p:nvPr/>
          </p:nvCxnSpPr>
          <p:spPr>
            <a:xfrm rot="16200000" flipV="1">
              <a:off x="1986349" y="4390968"/>
              <a:ext cx="247177" cy="13263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5" name="Группа 369"/>
          <p:cNvGrpSpPr/>
          <p:nvPr/>
        </p:nvGrpSpPr>
        <p:grpSpPr>
          <a:xfrm rot="685832">
            <a:off x="2593716" y="4710567"/>
            <a:ext cx="841399" cy="642815"/>
            <a:chOff x="2413837" y="5296478"/>
            <a:chExt cx="1002232" cy="765689"/>
          </a:xfrm>
        </p:grpSpPr>
        <p:sp>
          <p:nvSpPr>
            <p:cNvPr id="710" name="8-конечная звезда 709"/>
            <p:cNvSpPr/>
            <p:nvPr/>
          </p:nvSpPr>
          <p:spPr>
            <a:xfrm rot="19358116">
              <a:off x="2413837" y="5296478"/>
              <a:ext cx="72000" cy="72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11" name="8-конечная звезда 710"/>
            <p:cNvSpPr/>
            <p:nvPr/>
          </p:nvSpPr>
          <p:spPr>
            <a:xfrm rot="19358116">
              <a:off x="2472786" y="5648186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12" name="8-конечная звезда 711"/>
            <p:cNvSpPr/>
            <p:nvPr/>
          </p:nvSpPr>
          <p:spPr>
            <a:xfrm rot="19358116">
              <a:off x="2439705" y="5440110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13" name="8-конечная звезда 712"/>
            <p:cNvSpPr/>
            <p:nvPr/>
          </p:nvSpPr>
          <p:spPr>
            <a:xfrm rot="19358116">
              <a:off x="2511143" y="5368671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14" name="8-конечная звезда 713"/>
            <p:cNvSpPr/>
            <p:nvPr/>
          </p:nvSpPr>
          <p:spPr>
            <a:xfrm rot="19358116">
              <a:off x="2651850" y="5866569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15" name="8-конечная звезда 714"/>
            <p:cNvSpPr/>
            <p:nvPr/>
          </p:nvSpPr>
          <p:spPr>
            <a:xfrm rot="19358116">
              <a:off x="2804250" y="6018967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16" name="8-конечная звезда 715"/>
            <p:cNvSpPr/>
            <p:nvPr/>
          </p:nvSpPr>
          <p:spPr>
            <a:xfrm rot="19358116">
              <a:off x="2877049" y="6009445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17" name="8-конечная звезда 716"/>
            <p:cNvSpPr/>
            <p:nvPr/>
          </p:nvSpPr>
          <p:spPr>
            <a:xfrm rot="19358116">
              <a:off x="3151917" y="5938005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18" name="8-конечная звезда 717"/>
            <p:cNvSpPr/>
            <p:nvPr/>
          </p:nvSpPr>
          <p:spPr>
            <a:xfrm rot="19358116">
              <a:off x="2734173" y="5734577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19" name="8-конечная звезда 718"/>
            <p:cNvSpPr/>
            <p:nvPr/>
          </p:nvSpPr>
          <p:spPr>
            <a:xfrm rot="19358116">
              <a:off x="2794727" y="5652255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20" name="8-конечная звезда 719"/>
            <p:cNvSpPr/>
            <p:nvPr/>
          </p:nvSpPr>
          <p:spPr>
            <a:xfrm rot="19358116">
              <a:off x="3304648" y="5913195"/>
              <a:ext cx="43199" cy="4319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21" name="8-конечная звезда 720"/>
            <p:cNvSpPr/>
            <p:nvPr/>
          </p:nvSpPr>
          <p:spPr>
            <a:xfrm rot="19358116">
              <a:off x="3358469" y="5729846"/>
              <a:ext cx="57600" cy="576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22" name="8-конечная звезда 721"/>
            <p:cNvSpPr/>
            <p:nvPr/>
          </p:nvSpPr>
          <p:spPr>
            <a:xfrm rot="19358116">
              <a:off x="2651851" y="5509377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723" name="Прямая соединительная линия 722"/>
            <p:cNvCxnSpPr>
              <a:stCxn id="711" idx="2"/>
              <a:endCxn id="718" idx="6"/>
            </p:cNvCxnSpPr>
            <p:nvPr/>
          </p:nvCxnSpPr>
          <p:spPr>
            <a:xfrm rot="15514168" flipH="1">
              <a:off x="2586212" y="5611025"/>
              <a:ext cx="86411" cy="21360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4" name="Прямая соединительная линия 723"/>
            <p:cNvCxnSpPr>
              <a:stCxn id="718" idx="4"/>
              <a:endCxn id="714" idx="0"/>
            </p:cNvCxnSpPr>
            <p:nvPr/>
          </p:nvCxnSpPr>
          <p:spPr>
            <a:xfrm rot="10800000" flipV="1">
              <a:off x="2690618" y="5769286"/>
              <a:ext cx="47989" cy="10577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5" name="Прямая соединительная линия 724"/>
            <p:cNvCxnSpPr>
              <a:stCxn id="719" idx="3"/>
              <a:endCxn id="718" idx="0"/>
            </p:cNvCxnSpPr>
            <p:nvPr/>
          </p:nvCxnSpPr>
          <p:spPr>
            <a:xfrm rot="5400000">
              <a:off x="2769297" y="5698908"/>
              <a:ext cx="47804" cy="4051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6" name="Прямая соединительная линия 725"/>
            <p:cNvCxnSpPr>
              <a:stCxn id="717" idx="6"/>
              <a:endCxn id="719" idx="3"/>
            </p:cNvCxnSpPr>
            <p:nvPr/>
          </p:nvCxnSpPr>
          <p:spPr>
            <a:xfrm rot="16200000" flipV="1">
              <a:off x="2863346" y="5645375"/>
              <a:ext cx="247174" cy="34695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7" name="Прямая соединительная линия 726"/>
            <p:cNvCxnSpPr>
              <a:stCxn id="716" idx="1"/>
              <a:endCxn id="715" idx="1"/>
            </p:cNvCxnSpPr>
            <p:nvPr/>
          </p:nvCxnSpPr>
          <p:spPr>
            <a:xfrm rot="5400000">
              <a:off x="2878898" y="6002277"/>
              <a:ext cx="9522" cy="7279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8" name="Прямая соединительная линия 727"/>
            <p:cNvCxnSpPr>
              <a:stCxn id="717" idx="5"/>
              <a:endCxn id="716" idx="1"/>
            </p:cNvCxnSpPr>
            <p:nvPr/>
          </p:nvCxnSpPr>
          <p:spPr>
            <a:xfrm rot="16200000" flipH="1" flipV="1">
              <a:off x="2997493" y="5879300"/>
              <a:ext cx="77180" cy="23205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9" name="Прямая соединительная линия 728"/>
            <p:cNvCxnSpPr>
              <a:stCxn id="717" idx="1"/>
              <a:endCxn id="720" idx="5"/>
            </p:cNvCxnSpPr>
            <p:nvPr/>
          </p:nvCxnSpPr>
          <p:spPr>
            <a:xfrm rot="4714168" flipH="1" flipV="1">
              <a:off x="3245800" y="5890305"/>
              <a:ext cx="8162" cy="11378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30" name="Прямая соединительная линия 729"/>
            <p:cNvCxnSpPr>
              <a:stCxn id="720" idx="0"/>
              <a:endCxn id="721" idx="3"/>
            </p:cNvCxnSpPr>
            <p:nvPr/>
          </p:nvCxnSpPr>
          <p:spPr>
            <a:xfrm rot="20914168" flipV="1">
              <a:off x="3330485" y="5792491"/>
              <a:ext cx="65886" cy="12389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5" name="Прямая соединительная линия 754"/>
            <p:cNvCxnSpPr>
              <a:stCxn id="722" idx="6"/>
              <a:endCxn id="713" idx="2"/>
            </p:cNvCxnSpPr>
            <p:nvPr/>
          </p:nvCxnSpPr>
          <p:spPr>
            <a:xfrm rot="16200000" flipV="1">
              <a:off x="2559096" y="5412563"/>
              <a:ext cx="96680" cy="10581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6" name="Прямая соединительная линия 755"/>
            <p:cNvCxnSpPr>
              <a:stCxn id="713" idx="6"/>
              <a:endCxn id="710" idx="1"/>
            </p:cNvCxnSpPr>
            <p:nvPr/>
          </p:nvCxnSpPr>
          <p:spPr>
            <a:xfrm rot="16200000" flipV="1">
              <a:off x="2485163" y="5337617"/>
              <a:ext cx="36951" cy="3623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7" name="Прямая соединительная линия 756"/>
            <p:cNvCxnSpPr>
              <a:stCxn id="713" idx="4"/>
              <a:endCxn id="712" idx="0"/>
            </p:cNvCxnSpPr>
            <p:nvPr/>
          </p:nvCxnSpPr>
          <p:spPr>
            <a:xfrm rot="10800000" flipV="1">
              <a:off x="2488164" y="5412056"/>
              <a:ext cx="28520" cy="3866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8" name="Прямая соединительная линия 757"/>
            <p:cNvCxnSpPr>
              <a:stCxn id="712" idx="1"/>
              <a:endCxn id="722" idx="5"/>
            </p:cNvCxnSpPr>
            <p:nvPr/>
          </p:nvCxnSpPr>
          <p:spPr>
            <a:xfrm rot="16200000" flipH="1">
              <a:off x="2544049" y="5420114"/>
              <a:ext cx="57410" cy="15857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9" name="Прямая соединительная линия 758"/>
            <p:cNvCxnSpPr>
              <a:stCxn id="719" idx="6"/>
              <a:endCxn id="722" idx="2"/>
            </p:cNvCxnSpPr>
            <p:nvPr/>
          </p:nvCxnSpPr>
          <p:spPr>
            <a:xfrm rot="16200000" flipV="1">
              <a:off x="2690617" y="5544087"/>
              <a:ext cx="108544" cy="11665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6" name="Группа 509"/>
          <p:cNvGrpSpPr/>
          <p:nvPr/>
        </p:nvGrpSpPr>
        <p:grpSpPr>
          <a:xfrm rot="646126">
            <a:off x="5834525" y="4770199"/>
            <a:ext cx="498363" cy="696528"/>
            <a:chOff x="6580153" y="4869462"/>
            <a:chExt cx="599174" cy="837425"/>
          </a:xfrm>
        </p:grpSpPr>
        <p:sp>
          <p:nvSpPr>
            <p:cNvPr id="523" name="8-конечная звезда 522"/>
            <p:cNvSpPr/>
            <p:nvPr/>
          </p:nvSpPr>
          <p:spPr>
            <a:xfrm rot="1262594">
              <a:off x="6980055" y="4869462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24" name="8-конечная звезда 523"/>
            <p:cNvSpPr/>
            <p:nvPr/>
          </p:nvSpPr>
          <p:spPr>
            <a:xfrm rot="1262594">
              <a:off x="6581737" y="5081547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25" name="8-конечная звезда 524"/>
            <p:cNvSpPr/>
            <p:nvPr/>
          </p:nvSpPr>
          <p:spPr>
            <a:xfrm rot="1262594">
              <a:off x="6580153" y="5365720"/>
              <a:ext cx="53999" cy="5399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26" name="8-конечная звезда 525"/>
            <p:cNvSpPr/>
            <p:nvPr/>
          </p:nvSpPr>
          <p:spPr>
            <a:xfrm rot="1262594">
              <a:off x="7125328" y="5190401"/>
              <a:ext cx="53999" cy="5399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27" name="8-конечная звезда 526"/>
            <p:cNvSpPr/>
            <p:nvPr/>
          </p:nvSpPr>
          <p:spPr>
            <a:xfrm rot="1262594">
              <a:off x="6950246" y="5660087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528" name="Прямая соединительная линия 527"/>
            <p:cNvCxnSpPr>
              <a:stCxn id="526" idx="5"/>
              <a:endCxn id="523" idx="1"/>
            </p:cNvCxnSpPr>
            <p:nvPr/>
          </p:nvCxnSpPr>
          <p:spPr>
            <a:xfrm rot="15553874" flipV="1">
              <a:off x="6944340" y="5029646"/>
              <a:ext cx="278287" cy="6490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9" name="Прямая соединительная линия 528"/>
            <p:cNvCxnSpPr>
              <a:stCxn id="525" idx="0"/>
              <a:endCxn id="523" idx="2"/>
            </p:cNvCxnSpPr>
            <p:nvPr/>
          </p:nvCxnSpPr>
          <p:spPr>
            <a:xfrm rot="20953874" flipV="1">
              <a:off x="6591665" y="4970662"/>
              <a:ext cx="449849" cy="39318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0" name="Прямая соединительная линия 529"/>
            <p:cNvCxnSpPr>
              <a:stCxn id="527" idx="4"/>
              <a:endCxn id="525" idx="1"/>
            </p:cNvCxnSpPr>
            <p:nvPr/>
          </p:nvCxnSpPr>
          <p:spPr>
            <a:xfrm rot="10153874">
              <a:off x="6645133" y="5388491"/>
              <a:ext cx="279661" cy="31550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1" name="Прямая соединительная линия 530"/>
            <p:cNvCxnSpPr>
              <a:stCxn id="525" idx="6"/>
              <a:endCxn id="524" idx="1"/>
            </p:cNvCxnSpPr>
            <p:nvPr/>
          </p:nvCxnSpPr>
          <p:spPr>
            <a:xfrm rot="5400000" flipH="1" flipV="1">
              <a:off x="6510090" y="5250319"/>
              <a:ext cx="223966" cy="1043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2" name="Прямая соединительная линия 531"/>
            <p:cNvCxnSpPr>
              <a:stCxn id="524" idx="7"/>
              <a:endCxn id="523" idx="3"/>
            </p:cNvCxnSpPr>
            <p:nvPr/>
          </p:nvCxnSpPr>
          <p:spPr>
            <a:xfrm rot="4753874" flipH="1" flipV="1">
              <a:off x="6753726" y="4823982"/>
              <a:ext cx="119140" cy="36784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7" name="Группа 535"/>
          <p:cNvGrpSpPr/>
          <p:nvPr/>
        </p:nvGrpSpPr>
        <p:grpSpPr>
          <a:xfrm rot="323258">
            <a:off x="4207812" y="4351490"/>
            <a:ext cx="1464746" cy="1601856"/>
            <a:chOff x="4505825" y="4720146"/>
            <a:chExt cx="1719437" cy="1760703"/>
          </a:xfrm>
        </p:grpSpPr>
        <p:cxnSp>
          <p:nvCxnSpPr>
            <p:cNvPr id="537" name="Прямая соединительная линия 536"/>
            <p:cNvCxnSpPr>
              <a:stCxn id="578" idx="0"/>
              <a:endCxn id="577" idx="2"/>
            </p:cNvCxnSpPr>
            <p:nvPr/>
          </p:nvCxnSpPr>
          <p:spPr>
            <a:xfrm flipV="1">
              <a:off x="6132291" y="5060439"/>
              <a:ext cx="29275" cy="5622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8" name="Прямая соединительная линия 537"/>
            <p:cNvCxnSpPr>
              <a:stCxn id="552" idx="6"/>
              <a:endCxn id="549" idx="1"/>
            </p:cNvCxnSpPr>
            <p:nvPr/>
          </p:nvCxnSpPr>
          <p:spPr>
            <a:xfrm rot="5076742" flipH="1" flipV="1">
              <a:off x="5488064" y="6252517"/>
              <a:ext cx="41011" cy="4910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9" name="Прямая соединительная линия 538"/>
            <p:cNvCxnSpPr>
              <a:stCxn id="544" idx="7"/>
              <a:endCxn id="543" idx="2"/>
            </p:cNvCxnSpPr>
            <p:nvPr/>
          </p:nvCxnSpPr>
          <p:spPr>
            <a:xfrm rot="5400000" flipH="1" flipV="1">
              <a:off x="5632598" y="5774212"/>
              <a:ext cx="249589" cy="25138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40" name="Прямая соединительная линия 539"/>
            <p:cNvCxnSpPr>
              <a:stCxn id="548" idx="3"/>
              <a:endCxn id="547" idx="6"/>
            </p:cNvCxnSpPr>
            <p:nvPr/>
          </p:nvCxnSpPr>
          <p:spPr>
            <a:xfrm rot="5400000">
              <a:off x="6031085" y="5887865"/>
              <a:ext cx="47329" cy="4852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41" name="8-конечная звезда 540"/>
            <p:cNvSpPr/>
            <p:nvPr/>
          </p:nvSpPr>
          <p:spPr>
            <a:xfrm rot="1262594">
              <a:off x="5438730" y="5367299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42" name="8-конечная звезда 541"/>
            <p:cNvSpPr/>
            <p:nvPr/>
          </p:nvSpPr>
          <p:spPr>
            <a:xfrm rot="1262594">
              <a:off x="5079960" y="5365721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43" name="8-конечная звезда 542"/>
            <p:cNvSpPr/>
            <p:nvPr/>
          </p:nvSpPr>
          <p:spPr>
            <a:xfrm rot="1262594">
              <a:off x="5865779" y="5722910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44" name="8-конечная звезда 543"/>
            <p:cNvSpPr/>
            <p:nvPr/>
          </p:nvSpPr>
          <p:spPr>
            <a:xfrm rot="1262594">
              <a:off x="5580026" y="6008661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45" name="8-конечная звезда 544"/>
            <p:cNvSpPr/>
            <p:nvPr/>
          </p:nvSpPr>
          <p:spPr>
            <a:xfrm rot="1262594">
              <a:off x="5079960" y="565147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46" name="8-конечная звезда 545"/>
            <p:cNvSpPr/>
            <p:nvPr/>
          </p:nvSpPr>
          <p:spPr>
            <a:xfrm rot="1262594">
              <a:off x="5316555" y="5816629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47" name="8-конечная звезда 546"/>
            <p:cNvSpPr/>
            <p:nvPr/>
          </p:nvSpPr>
          <p:spPr>
            <a:xfrm rot="1262594">
              <a:off x="6006023" y="5934592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48" name="8-конечная звезда 547"/>
            <p:cNvSpPr/>
            <p:nvPr/>
          </p:nvSpPr>
          <p:spPr>
            <a:xfrm rot="1262594">
              <a:off x="6077460" y="5863154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49" name="8-конечная звезда 548"/>
            <p:cNvSpPr/>
            <p:nvPr/>
          </p:nvSpPr>
          <p:spPr>
            <a:xfrm rot="1262594">
              <a:off x="5505958" y="6220344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50" name="8-конечная звезда 549"/>
            <p:cNvSpPr/>
            <p:nvPr/>
          </p:nvSpPr>
          <p:spPr>
            <a:xfrm rot="1262594">
              <a:off x="5635118" y="6360537"/>
              <a:ext cx="43200" cy="43201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51" name="8-конечная звезда 550"/>
            <p:cNvSpPr/>
            <p:nvPr/>
          </p:nvSpPr>
          <p:spPr>
            <a:xfrm rot="1262594">
              <a:off x="5552493" y="6319546"/>
              <a:ext cx="36001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52" name="8-конечная звезда 551"/>
            <p:cNvSpPr/>
            <p:nvPr/>
          </p:nvSpPr>
          <p:spPr>
            <a:xfrm rot="1262594">
              <a:off x="5453808" y="6298081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53" name="8-конечная звезда 552"/>
            <p:cNvSpPr/>
            <p:nvPr/>
          </p:nvSpPr>
          <p:spPr>
            <a:xfrm rot="1262594">
              <a:off x="5564030" y="6444849"/>
              <a:ext cx="36001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554" name="Прямая соединительная линия 553"/>
            <p:cNvCxnSpPr>
              <a:stCxn id="546" idx="4"/>
              <a:endCxn id="545" idx="0"/>
            </p:cNvCxnSpPr>
            <p:nvPr/>
          </p:nvCxnSpPr>
          <p:spPr>
            <a:xfrm rot="10800000">
              <a:off x="5132159" y="5688168"/>
              <a:ext cx="185596" cy="13999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5" name="Прямая соединительная линия 554"/>
            <p:cNvCxnSpPr>
              <a:stCxn id="546" idx="0"/>
              <a:endCxn id="544" idx="4"/>
            </p:cNvCxnSpPr>
            <p:nvPr/>
          </p:nvCxnSpPr>
          <p:spPr>
            <a:xfrm>
              <a:off x="5351355" y="5841092"/>
              <a:ext cx="230472" cy="18487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6" name="Прямая соединительная линия 555"/>
            <p:cNvCxnSpPr>
              <a:stCxn id="541" idx="7"/>
              <a:endCxn id="543" idx="5"/>
            </p:cNvCxnSpPr>
            <p:nvPr/>
          </p:nvCxnSpPr>
          <p:spPr>
            <a:xfrm rot="16200000" flipH="1">
              <a:off x="5521930" y="5365350"/>
              <a:ext cx="338693" cy="38107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2" name="Прямая соединительная линия 561"/>
            <p:cNvCxnSpPr>
              <a:stCxn id="543" idx="0"/>
              <a:endCxn id="548" idx="5"/>
            </p:cNvCxnSpPr>
            <p:nvPr/>
          </p:nvCxnSpPr>
          <p:spPr>
            <a:xfrm>
              <a:off x="5917978" y="5759605"/>
              <a:ext cx="170173" cy="10510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3" name="Прямая соединительная линия 562"/>
            <p:cNvCxnSpPr>
              <a:stCxn id="549" idx="6"/>
              <a:endCxn id="544" idx="2"/>
            </p:cNvCxnSpPr>
            <p:nvPr/>
          </p:nvCxnSpPr>
          <p:spPr>
            <a:xfrm rot="5400000" flipH="1" flipV="1">
              <a:off x="5483534" y="6107747"/>
              <a:ext cx="160684" cy="6691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4" name="Прямая соединительная линия 563"/>
            <p:cNvCxnSpPr>
              <a:stCxn id="545" idx="5"/>
              <a:endCxn id="542" idx="2"/>
            </p:cNvCxnSpPr>
            <p:nvPr/>
          </p:nvCxnSpPr>
          <p:spPr>
            <a:xfrm rot="5400000" flipH="1" flipV="1">
              <a:off x="4978692" y="5535226"/>
              <a:ext cx="235879" cy="126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5" name="Прямая соединительная линия 564"/>
            <p:cNvCxnSpPr>
              <a:stCxn id="541" idx="4"/>
              <a:endCxn id="542" idx="7"/>
            </p:cNvCxnSpPr>
            <p:nvPr/>
          </p:nvCxnSpPr>
          <p:spPr>
            <a:xfrm rot="10800000">
              <a:off x="5131635" y="5381759"/>
              <a:ext cx="309257" cy="630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6" name="Прямая соединительная линия 565"/>
            <p:cNvCxnSpPr>
              <a:stCxn id="541" idx="3"/>
              <a:endCxn id="545" idx="6"/>
            </p:cNvCxnSpPr>
            <p:nvPr/>
          </p:nvCxnSpPr>
          <p:spPr>
            <a:xfrm rot="5400000">
              <a:off x="5158880" y="5370631"/>
              <a:ext cx="240419" cy="32486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7" name="Прямая соединительная линия 566"/>
            <p:cNvCxnSpPr>
              <a:stCxn id="571" idx="4"/>
              <a:endCxn id="572" idx="0"/>
            </p:cNvCxnSpPr>
            <p:nvPr/>
          </p:nvCxnSpPr>
          <p:spPr>
            <a:xfrm rot="10800000">
              <a:off x="5826511" y="4816048"/>
              <a:ext cx="37837" cy="1198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8" name="Прямая соединительная линия 567"/>
            <p:cNvCxnSpPr>
              <a:stCxn id="553" idx="7"/>
              <a:endCxn id="550" idx="2"/>
            </p:cNvCxnSpPr>
            <p:nvPr/>
          </p:nvCxnSpPr>
          <p:spPr>
            <a:xfrm rot="5076742" flipH="1" flipV="1">
              <a:off x="5599433" y="6401401"/>
              <a:ext cx="48362" cy="5473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9" name="Прямая соединительная линия 568"/>
            <p:cNvCxnSpPr>
              <a:stCxn id="550" idx="5"/>
              <a:endCxn id="551" idx="0"/>
            </p:cNvCxnSpPr>
            <p:nvPr/>
          </p:nvCxnSpPr>
          <p:spPr>
            <a:xfrm rot="15876742" flipV="1">
              <a:off x="5605596" y="6323750"/>
              <a:ext cx="24422" cy="5883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0" name="Прямая соединительная линия 569"/>
            <p:cNvCxnSpPr>
              <a:stCxn id="551" idx="4"/>
              <a:endCxn id="552" idx="0"/>
            </p:cNvCxnSpPr>
            <p:nvPr/>
          </p:nvCxnSpPr>
          <p:spPr>
            <a:xfrm rot="10476742">
              <a:off x="5499277" y="6326951"/>
              <a:ext cx="54190" cy="694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71" name="8-конечная звезда 570"/>
            <p:cNvSpPr/>
            <p:nvPr/>
          </p:nvSpPr>
          <p:spPr>
            <a:xfrm rot="1262594">
              <a:off x="5863147" y="4816497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72" name="8-конечная звезда 571"/>
            <p:cNvSpPr/>
            <p:nvPr/>
          </p:nvSpPr>
          <p:spPr>
            <a:xfrm rot="1262594">
              <a:off x="5791710" y="4791585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73" name="8-конечная звезда 572"/>
            <p:cNvSpPr/>
            <p:nvPr/>
          </p:nvSpPr>
          <p:spPr>
            <a:xfrm rot="1262594">
              <a:off x="5863147" y="4720146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74" name="8-конечная звезда 573"/>
            <p:cNvSpPr/>
            <p:nvPr/>
          </p:nvSpPr>
          <p:spPr>
            <a:xfrm rot="1262594">
              <a:off x="5459431" y="5316563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75" name="8-конечная звезда 574"/>
            <p:cNvSpPr/>
            <p:nvPr/>
          </p:nvSpPr>
          <p:spPr>
            <a:xfrm rot="1262594">
              <a:off x="6006023" y="5648841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76" name="8-конечная звезда 575"/>
            <p:cNvSpPr/>
            <p:nvPr/>
          </p:nvSpPr>
          <p:spPr>
            <a:xfrm rot="1262594">
              <a:off x="6080094" y="4865654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77" name="8-конечная звезда 576"/>
            <p:cNvSpPr/>
            <p:nvPr/>
          </p:nvSpPr>
          <p:spPr>
            <a:xfrm rot="1262594">
              <a:off x="6140800" y="4997800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78" name="8-конечная звезда 577"/>
            <p:cNvSpPr/>
            <p:nvPr/>
          </p:nvSpPr>
          <p:spPr>
            <a:xfrm rot="1262594">
              <a:off x="6080092" y="5079969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79" name="8-конечная звезда 578"/>
            <p:cNvSpPr/>
            <p:nvPr/>
          </p:nvSpPr>
          <p:spPr>
            <a:xfrm rot="1262594">
              <a:off x="6171262" y="5237777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84" name="8-конечная звезда 583"/>
            <p:cNvSpPr/>
            <p:nvPr/>
          </p:nvSpPr>
          <p:spPr>
            <a:xfrm rot="1262594">
              <a:off x="5766815" y="5403699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85" name="8-конечная звезда 584"/>
            <p:cNvSpPr/>
            <p:nvPr/>
          </p:nvSpPr>
          <p:spPr>
            <a:xfrm rot="1262594">
              <a:off x="5959331" y="5544442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86" name="8-конечная звезда 585"/>
            <p:cNvSpPr/>
            <p:nvPr/>
          </p:nvSpPr>
          <p:spPr>
            <a:xfrm rot="1262594">
              <a:off x="5943696" y="5461650"/>
              <a:ext cx="64801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587" name="Прямая соединительная линия 586"/>
            <p:cNvCxnSpPr>
              <a:stCxn id="586" idx="6"/>
              <a:endCxn id="579" idx="2"/>
            </p:cNvCxnSpPr>
            <p:nvPr/>
          </p:nvCxnSpPr>
          <p:spPr>
            <a:xfrm rot="5076742" flipH="1" flipV="1">
              <a:off x="6010447" y="5268924"/>
              <a:ext cx="155536" cy="21593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8" name="Прямая соединительная линия 587"/>
            <p:cNvCxnSpPr>
              <a:stCxn id="575" idx="4"/>
              <a:endCxn id="585" idx="2"/>
            </p:cNvCxnSpPr>
            <p:nvPr/>
          </p:nvCxnSpPr>
          <p:spPr>
            <a:xfrm rot="10476742">
              <a:off x="5979263" y="5595410"/>
              <a:ext cx="24675" cy="6661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9" name="Прямая соединительная линия 588"/>
            <p:cNvCxnSpPr>
              <a:stCxn id="579" idx="4"/>
              <a:endCxn id="578" idx="1"/>
            </p:cNvCxnSpPr>
            <p:nvPr/>
          </p:nvCxnSpPr>
          <p:spPr>
            <a:xfrm rot="10476742">
              <a:off x="6123955" y="5129044"/>
              <a:ext cx="42745" cy="12881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0" name="Прямая соединительная линия 589"/>
            <p:cNvCxnSpPr>
              <a:stCxn id="576" idx="1"/>
              <a:endCxn id="577" idx="5"/>
            </p:cNvCxnSpPr>
            <p:nvPr/>
          </p:nvCxnSpPr>
          <p:spPr>
            <a:xfrm rot="16200000" flipH="1">
              <a:off x="6097418" y="4937966"/>
              <a:ext cx="83264" cy="4198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1" name="Прямая соединительная линия 590"/>
            <p:cNvCxnSpPr>
              <a:stCxn id="586" idx="3"/>
              <a:endCxn id="584" idx="0"/>
            </p:cNvCxnSpPr>
            <p:nvPr/>
          </p:nvCxnSpPr>
          <p:spPr>
            <a:xfrm rot="5076742" flipH="1">
              <a:off x="5843065" y="5413984"/>
              <a:ext cx="78810" cy="11953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2" name="Прямая соединительная линия 591"/>
            <p:cNvCxnSpPr>
              <a:stCxn id="571" idx="0"/>
              <a:endCxn id="576" idx="4"/>
            </p:cNvCxnSpPr>
            <p:nvPr/>
          </p:nvCxnSpPr>
          <p:spPr>
            <a:xfrm>
              <a:off x="5897947" y="4840960"/>
              <a:ext cx="183948" cy="4199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3" name="Прямая соединительная линия 592"/>
            <p:cNvCxnSpPr>
              <a:stCxn id="571" idx="1"/>
              <a:endCxn id="573" idx="1"/>
            </p:cNvCxnSpPr>
            <p:nvPr/>
          </p:nvCxnSpPr>
          <p:spPr>
            <a:xfrm rot="5400000" flipH="1">
              <a:off x="5840280" y="4802771"/>
              <a:ext cx="96351" cy="158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4" name="Прямая соединительная линия 593"/>
            <p:cNvCxnSpPr>
              <a:stCxn id="631" idx="3"/>
              <a:endCxn id="650" idx="7"/>
            </p:cNvCxnSpPr>
            <p:nvPr/>
          </p:nvCxnSpPr>
          <p:spPr>
            <a:xfrm rot="5400000">
              <a:off x="4647637" y="5439196"/>
              <a:ext cx="41535" cy="25626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5" name="Прямая соединительная линия 594"/>
            <p:cNvCxnSpPr>
              <a:stCxn id="626" idx="4"/>
              <a:endCxn id="571" idx="1"/>
            </p:cNvCxnSpPr>
            <p:nvPr/>
          </p:nvCxnSpPr>
          <p:spPr>
            <a:xfrm rot="10800000">
              <a:off x="5888457" y="4850946"/>
              <a:ext cx="48623" cy="4258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02" name="Прямая соединительная линия 601"/>
            <p:cNvCxnSpPr>
              <a:stCxn id="607" idx="6"/>
              <a:endCxn id="571" idx="1"/>
            </p:cNvCxnSpPr>
            <p:nvPr/>
          </p:nvCxnSpPr>
          <p:spPr>
            <a:xfrm rot="16200000" flipV="1">
              <a:off x="5848002" y="4891401"/>
              <a:ext cx="86009" cy="510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03" name="Прямая соединительная линия 602"/>
            <p:cNvCxnSpPr>
              <a:stCxn id="574" idx="0"/>
              <a:endCxn id="584" idx="4"/>
            </p:cNvCxnSpPr>
            <p:nvPr/>
          </p:nvCxnSpPr>
          <p:spPr>
            <a:xfrm rot="21276742">
              <a:off x="5498898" y="5328732"/>
              <a:ext cx="265049" cy="10477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07" name="8-конечная звезда 606"/>
            <p:cNvSpPr/>
            <p:nvPr/>
          </p:nvSpPr>
          <p:spPr>
            <a:xfrm rot="1262594">
              <a:off x="5864200" y="4935514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26" name="8-конечная звезда 625"/>
            <p:cNvSpPr/>
            <p:nvPr/>
          </p:nvSpPr>
          <p:spPr>
            <a:xfrm rot="1262594">
              <a:off x="5935638" y="4879682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27" name="8-конечная звезда 626"/>
            <p:cNvSpPr/>
            <p:nvPr/>
          </p:nvSpPr>
          <p:spPr>
            <a:xfrm rot="1262594">
              <a:off x="5161892" y="6088085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28" name="8-конечная звезда 627"/>
            <p:cNvSpPr/>
            <p:nvPr/>
          </p:nvSpPr>
          <p:spPr>
            <a:xfrm rot="1262594">
              <a:off x="4804312" y="5883049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29" name="8-конечная звезда 628"/>
            <p:cNvSpPr/>
            <p:nvPr/>
          </p:nvSpPr>
          <p:spPr>
            <a:xfrm rot="1262594">
              <a:off x="4979165" y="5946480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30" name="8-конечная звезда 629"/>
            <p:cNvSpPr/>
            <p:nvPr/>
          </p:nvSpPr>
          <p:spPr>
            <a:xfrm rot="1262594">
              <a:off x="4937084" y="5722911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31" name="8-конечная звезда 630"/>
            <p:cNvSpPr/>
            <p:nvPr/>
          </p:nvSpPr>
          <p:spPr>
            <a:xfrm rot="1262594">
              <a:off x="4794208" y="5508596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32" name="8-конечная звезда 631"/>
            <p:cNvSpPr/>
            <p:nvPr/>
          </p:nvSpPr>
          <p:spPr>
            <a:xfrm rot="1262594">
              <a:off x="5310442" y="5915984"/>
              <a:ext cx="43200" cy="43201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33" name="8-конечная звезда 632"/>
            <p:cNvSpPr/>
            <p:nvPr/>
          </p:nvSpPr>
          <p:spPr>
            <a:xfrm rot="1262594">
              <a:off x="5067848" y="6016278"/>
              <a:ext cx="43200" cy="43201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34" name="8-конечная звезда 633"/>
            <p:cNvSpPr/>
            <p:nvPr/>
          </p:nvSpPr>
          <p:spPr>
            <a:xfrm rot="1262594">
              <a:off x="4864066" y="5721332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638" name="Прямая соединительная линия 637"/>
            <p:cNvCxnSpPr>
              <a:stCxn id="633" idx="5"/>
              <a:endCxn id="629" idx="0"/>
            </p:cNvCxnSpPr>
            <p:nvPr/>
          </p:nvCxnSpPr>
          <p:spPr>
            <a:xfrm rot="15876742" flipV="1">
              <a:off x="5036137" y="5977591"/>
              <a:ext cx="40139" cy="4586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9" name="Прямая соединительная линия 638"/>
            <p:cNvCxnSpPr>
              <a:stCxn id="632" idx="2"/>
              <a:endCxn id="627" idx="7"/>
            </p:cNvCxnSpPr>
            <p:nvPr/>
          </p:nvCxnSpPr>
          <p:spPr>
            <a:xfrm rot="5076742">
              <a:off x="5201071" y="5968776"/>
              <a:ext cx="135650" cy="12387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0" name="Прямая соединительная линия 639"/>
            <p:cNvCxnSpPr>
              <a:stCxn id="633" idx="1"/>
              <a:endCxn id="627" idx="4"/>
            </p:cNvCxnSpPr>
            <p:nvPr/>
          </p:nvCxnSpPr>
          <p:spPr>
            <a:xfrm rot="15876742" flipH="1">
              <a:off x="5103613" y="6051303"/>
              <a:ext cx="54313" cy="6066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1" name="Прямая соединительная линия 640"/>
            <p:cNvCxnSpPr>
              <a:stCxn id="545" idx="3"/>
              <a:endCxn id="630" idx="7"/>
            </p:cNvCxnSpPr>
            <p:nvPr/>
          </p:nvCxnSpPr>
          <p:spPr>
            <a:xfrm rot="5400000">
              <a:off x="5010766" y="5667428"/>
              <a:ext cx="49512" cy="9352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2" name="Прямая соединительная линия 641"/>
            <p:cNvCxnSpPr>
              <a:stCxn id="634" idx="0"/>
              <a:endCxn id="630" idx="4"/>
            </p:cNvCxnSpPr>
            <p:nvPr/>
          </p:nvCxnSpPr>
          <p:spPr>
            <a:xfrm flipV="1">
              <a:off x="4905825" y="5740216"/>
              <a:ext cx="33060" cy="1047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7" name="Прямая соединительная линия 646"/>
            <p:cNvCxnSpPr>
              <a:stCxn id="634" idx="6"/>
              <a:endCxn id="631" idx="1"/>
            </p:cNvCxnSpPr>
            <p:nvPr/>
          </p:nvCxnSpPr>
          <p:spPr>
            <a:xfrm rot="16200000" flipV="1">
              <a:off x="4781546" y="5610896"/>
              <a:ext cx="162503" cy="6125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8" name="Прямая соединительная линия 647"/>
            <p:cNvCxnSpPr>
              <a:stCxn id="634" idx="3"/>
              <a:endCxn id="628" idx="6"/>
            </p:cNvCxnSpPr>
            <p:nvPr/>
          </p:nvCxnSpPr>
          <p:spPr>
            <a:xfrm rot="5076742">
              <a:off x="4788556" y="5799902"/>
              <a:ext cx="130112" cy="3709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9" name="Прямая соединительная линия 648"/>
            <p:cNvCxnSpPr>
              <a:stCxn id="628" idx="0"/>
              <a:endCxn id="629" idx="4"/>
            </p:cNvCxnSpPr>
            <p:nvPr/>
          </p:nvCxnSpPr>
          <p:spPr>
            <a:xfrm rot="21276742">
              <a:off x="4859056" y="5913756"/>
              <a:ext cx="119364" cy="5601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50" name="8-конечная звезда 649"/>
            <p:cNvSpPr/>
            <p:nvPr/>
          </p:nvSpPr>
          <p:spPr>
            <a:xfrm rot="1262594">
              <a:off x="4505825" y="5577403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</p:grpSp>
      <p:grpSp>
        <p:nvGrpSpPr>
          <p:cNvPr id="18" name="Группа 805"/>
          <p:cNvGrpSpPr/>
          <p:nvPr/>
        </p:nvGrpSpPr>
        <p:grpSpPr>
          <a:xfrm>
            <a:off x="3077063" y="5363089"/>
            <a:ext cx="1485393" cy="986974"/>
            <a:chOff x="3077063" y="5363089"/>
            <a:chExt cx="1485393" cy="986974"/>
          </a:xfrm>
        </p:grpSpPr>
        <p:sp>
          <p:nvSpPr>
            <p:cNvPr id="676" name="8-конечная звезда 675"/>
            <p:cNvSpPr/>
            <p:nvPr/>
          </p:nvSpPr>
          <p:spPr>
            <a:xfrm rot="1262594">
              <a:off x="4295722" y="5867366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77" name="8-конечная звезда 676"/>
            <p:cNvSpPr/>
            <p:nvPr/>
          </p:nvSpPr>
          <p:spPr>
            <a:xfrm rot="1262594">
              <a:off x="4365581" y="600866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78" name="8-конечная звезда 677"/>
            <p:cNvSpPr/>
            <p:nvPr/>
          </p:nvSpPr>
          <p:spPr>
            <a:xfrm rot="1262594">
              <a:off x="4079829" y="593887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79" name="8-конечная звезда 678"/>
            <p:cNvSpPr/>
            <p:nvPr/>
          </p:nvSpPr>
          <p:spPr>
            <a:xfrm rot="1262594">
              <a:off x="4294142" y="6151538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80" name="8-конечная звезда 679"/>
            <p:cNvSpPr/>
            <p:nvPr/>
          </p:nvSpPr>
          <p:spPr>
            <a:xfrm rot="1262594">
              <a:off x="4365581" y="629606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81" name="8-конечная звезда 680"/>
            <p:cNvSpPr/>
            <p:nvPr/>
          </p:nvSpPr>
          <p:spPr>
            <a:xfrm rot="1262594">
              <a:off x="4508456" y="6080102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82" name="8-конечная звезда 681"/>
            <p:cNvSpPr/>
            <p:nvPr/>
          </p:nvSpPr>
          <p:spPr>
            <a:xfrm rot="1262594">
              <a:off x="4008390" y="5865786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83" name="8-конечная звезда 682"/>
            <p:cNvSpPr/>
            <p:nvPr/>
          </p:nvSpPr>
          <p:spPr>
            <a:xfrm rot="1262594">
              <a:off x="4438667" y="5795997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84" name="8-конечная звезда 683"/>
            <p:cNvSpPr/>
            <p:nvPr/>
          </p:nvSpPr>
          <p:spPr>
            <a:xfrm rot="1262594">
              <a:off x="4008391" y="5722910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85" name="8-конечная звезда 684"/>
            <p:cNvSpPr/>
            <p:nvPr/>
          </p:nvSpPr>
          <p:spPr>
            <a:xfrm rot="1262594">
              <a:off x="3794076" y="5865786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86" name="8-конечная звезда 685"/>
            <p:cNvSpPr/>
            <p:nvPr/>
          </p:nvSpPr>
          <p:spPr>
            <a:xfrm rot="1262594">
              <a:off x="3867163" y="565147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88" name="8-конечная звезда 687"/>
            <p:cNvSpPr/>
            <p:nvPr/>
          </p:nvSpPr>
          <p:spPr>
            <a:xfrm rot="1262594">
              <a:off x="3865514" y="600866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693" name="Прямая соединительная линия 692"/>
            <p:cNvCxnSpPr>
              <a:stCxn id="684" idx="4"/>
              <a:endCxn id="686" idx="0"/>
            </p:cNvCxnSpPr>
            <p:nvPr/>
          </p:nvCxnSpPr>
          <p:spPr>
            <a:xfrm rot="10800000">
              <a:off x="3919362" y="5688169"/>
              <a:ext cx="90830" cy="5204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94" name="8-конечная звезда 693"/>
            <p:cNvSpPr/>
            <p:nvPr/>
          </p:nvSpPr>
          <p:spPr>
            <a:xfrm rot="1262594">
              <a:off x="3935900" y="5661374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95" name="8-конечная звезда 694"/>
            <p:cNvSpPr/>
            <p:nvPr/>
          </p:nvSpPr>
          <p:spPr>
            <a:xfrm rot="1262594">
              <a:off x="3506746" y="5507017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96" name="8-конечная звезда 695"/>
            <p:cNvSpPr/>
            <p:nvPr/>
          </p:nvSpPr>
          <p:spPr>
            <a:xfrm rot="1262594">
              <a:off x="3505694" y="5363089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97" name="8-конечная звезда 696"/>
            <p:cNvSpPr/>
            <p:nvPr/>
          </p:nvSpPr>
          <p:spPr>
            <a:xfrm rot="1262594">
              <a:off x="3149556" y="5792769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98" name="8-конечная звезда 697"/>
            <p:cNvSpPr/>
            <p:nvPr/>
          </p:nvSpPr>
          <p:spPr>
            <a:xfrm rot="1262594">
              <a:off x="3506745" y="6078521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99" name="8-конечная звезда 698"/>
            <p:cNvSpPr/>
            <p:nvPr/>
          </p:nvSpPr>
          <p:spPr>
            <a:xfrm rot="1262594">
              <a:off x="3505692" y="6220345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00" name="8-конечная звезда 699"/>
            <p:cNvSpPr/>
            <p:nvPr/>
          </p:nvSpPr>
          <p:spPr>
            <a:xfrm rot="1262594">
              <a:off x="3077063" y="6006031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701" name="Прямая соединительная линия 700"/>
            <p:cNvCxnSpPr>
              <a:stCxn id="681" idx="6"/>
              <a:endCxn id="683" idx="0"/>
            </p:cNvCxnSpPr>
            <p:nvPr/>
          </p:nvCxnSpPr>
          <p:spPr>
            <a:xfrm rot="16200000" flipV="1">
              <a:off x="4393404" y="5930155"/>
              <a:ext cx="249211" cy="5428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3" name="Прямая соединительная линия 702"/>
            <p:cNvCxnSpPr>
              <a:stCxn id="683" idx="3"/>
              <a:endCxn id="676" idx="7"/>
            </p:cNvCxnSpPr>
            <p:nvPr/>
          </p:nvCxnSpPr>
          <p:spPr>
            <a:xfrm rot="5400000">
              <a:off x="4373037" y="5818654"/>
              <a:ext cx="52650" cy="8326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4" name="Прямая соединительная линия 703"/>
            <p:cNvCxnSpPr>
              <a:stCxn id="681" idx="4"/>
              <a:endCxn id="677" idx="0"/>
            </p:cNvCxnSpPr>
            <p:nvPr/>
          </p:nvCxnSpPr>
          <p:spPr>
            <a:xfrm rot="10800000">
              <a:off x="4417781" y="6045359"/>
              <a:ext cx="92477" cy="5204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5" name="Прямая соединительная линия 704"/>
            <p:cNvCxnSpPr>
              <a:stCxn id="679" idx="6"/>
              <a:endCxn id="677" idx="2"/>
            </p:cNvCxnSpPr>
            <p:nvPr/>
          </p:nvCxnSpPr>
          <p:spPr>
            <a:xfrm rot="5400000" flipH="1" flipV="1">
              <a:off x="4310623" y="6081077"/>
              <a:ext cx="92477" cy="5204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6" name="Прямая соединительная линия 705"/>
            <p:cNvCxnSpPr>
              <a:stCxn id="680" idx="5"/>
              <a:endCxn id="679" idx="1"/>
            </p:cNvCxnSpPr>
            <p:nvPr/>
          </p:nvCxnSpPr>
          <p:spPr>
            <a:xfrm rot="16200000" flipV="1">
              <a:off x="4309274" y="6226044"/>
              <a:ext cx="95177" cy="4951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7" name="Прямая соединительная линия 706"/>
            <p:cNvCxnSpPr>
              <a:stCxn id="680" idx="7"/>
              <a:endCxn id="681" idx="1"/>
            </p:cNvCxnSpPr>
            <p:nvPr/>
          </p:nvCxnSpPr>
          <p:spPr>
            <a:xfrm rot="5400000" flipH="1" flipV="1">
              <a:off x="4391675" y="6157356"/>
              <a:ext cx="180324" cy="12916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5" name="Прямая соединительная линия 744"/>
            <p:cNvCxnSpPr>
              <a:stCxn id="682" idx="7"/>
              <a:endCxn id="684" idx="1"/>
            </p:cNvCxnSpPr>
            <p:nvPr/>
          </p:nvCxnSpPr>
          <p:spPr>
            <a:xfrm rot="16200000" flipV="1">
              <a:off x="3999590" y="5821349"/>
              <a:ext cx="107239" cy="1371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6" name="Прямая соединительная линия 745"/>
            <p:cNvCxnSpPr>
              <a:stCxn id="685" idx="0"/>
              <a:endCxn id="682" idx="4"/>
            </p:cNvCxnSpPr>
            <p:nvPr/>
          </p:nvCxnSpPr>
          <p:spPr>
            <a:xfrm flipV="1">
              <a:off x="3846275" y="5883091"/>
              <a:ext cx="163916" cy="1939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7" name="Прямая соединительная линия 746"/>
            <p:cNvCxnSpPr>
              <a:stCxn id="678" idx="5"/>
              <a:endCxn id="682" idx="0"/>
            </p:cNvCxnSpPr>
            <p:nvPr/>
          </p:nvCxnSpPr>
          <p:spPr>
            <a:xfrm rot="16200000" flipV="1">
              <a:off x="4058869" y="5904201"/>
              <a:ext cx="38718" cy="3527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8" name="Прямая соединительная линия 747"/>
            <p:cNvCxnSpPr>
              <a:stCxn id="677" idx="5"/>
              <a:endCxn id="676" idx="1"/>
            </p:cNvCxnSpPr>
            <p:nvPr/>
          </p:nvCxnSpPr>
          <p:spPr>
            <a:xfrm rot="16200000" flipV="1">
              <a:off x="4320641" y="5950012"/>
              <a:ext cx="81615" cy="4034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9" name="Прямая соединительная линия 748"/>
            <p:cNvCxnSpPr>
              <a:stCxn id="678" idx="7"/>
              <a:endCxn id="677" idx="4"/>
            </p:cNvCxnSpPr>
            <p:nvPr/>
          </p:nvCxnSpPr>
          <p:spPr>
            <a:xfrm rot="16200000" flipH="1">
              <a:off x="4213913" y="5872500"/>
              <a:ext cx="71058" cy="23587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0" name="Прямая соединительная линия 749"/>
            <p:cNvCxnSpPr>
              <a:stCxn id="688" idx="5"/>
              <a:endCxn id="685" idx="1"/>
            </p:cNvCxnSpPr>
            <p:nvPr/>
          </p:nvCxnSpPr>
          <p:spPr>
            <a:xfrm rot="16200000" flipV="1">
              <a:off x="3810031" y="5939469"/>
              <a:ext cx="93529" cy="4951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1" name="Прямая соединительная линия 750"/>
            <p:cNvCxnSpPr>
              <a:stCxn id="688" idx="0"/>
              <a:endCxn id="678" idx="1"/>
            </p:cNvCxnSpPr>
            <p:nvPr/>
          </p:nvCxnSpPr>
          <p:spPr>
            <a:xfrm flipV="1">
              <a:off x="3917713" y="5990547"/>
              <a:ext cx="200079" cy="5481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2" name="Прямая соединительная линия 751"/>
            <p:cNvCxnSpPr>
              <a:stCxn id="682" idx="4"/>
              <a:endCxn id="686" idx="2"/>
            </p:cNvCxnSpPr>
            <p:nvPr/>
          </p:nvCxnSpPr>
          <p:spPr>
            <a:xfrm rot="10800000">
              <a:off x="3884469" y="5703673"/>
              <a:ext cx="125723" cy="17941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3" name="Прямая соединительная линия 752"/>
            <p:cNvCxnSpPr>
              <a:stCxn id="698" idx="7"/>
              <a:endCxn id="688" idx="3"/>
            </p:cNvCxnSpPr>
            <p:nvPr/>
          </p:nvCxnSpPr>
          <p:spPr>
            <a:xfrm rot="5400000" flipH="1" flipV="1">
              <a:off x="3685600" y="5909111"/>
              <a:ext cx="44724" cy="31975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4" name="Прямая соединительная линия 753"/>
            <p:cNvCxnSpPr>
              <a:stCxn id="697" idx="7"/>
              <a:endCxn id="685" idx="3"/>
            </p:cNvCxnSpPr>
            <p:nvPr/>
          </p:nvCxnSpPr>
          <p:spPr>
            <a:xfrm rot="16200000" flipH="1">
              <a:off x="3444573" y="5551920"/>
              <a:ext cx="98151" cy="60550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0" name="Прямая соединительная линия 759"/>
            <p:cNvCxnSpPr>
              <a:stCxn id="700" idx="6"/>
              <a:endCxn id="697" idx="3"/>
            </p:cNvCxnSpPr>
            <p:nvPr/>
          </p:nvCxnSpPr>
          <p:spPr>
            <a:xfrm rot="5400000" flipH="1" flipV="1">
              <a:off x="3034426" y="5890241"/>
              <a:ext cx="184091" cy="4989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3" name="Прямая соединительная линия 792"/>
            <p:cNvCxnSpPr>
              <a:stCxn id="698" idx="4"/>
              <a:endCxn id="697" idx="1"/>
            </p:cNvCxnSpPr>
            <p:nvPr/>
          </p:nvCxnSpPr>
          <p:spPr>
            <a:xfrm rot="10800000">
              <a:off x="3179928" y="5834109"/>
              <a:ext cx="328259" cy="25825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4" name="Прямая соединительная линия 793"/>
            <p:cNvCxnSpPr>
              <a:stCxn id="699" idx="6"/>
              <a:endCxn id="698" idx="1"/>
            </p:cNvCxnSpPr>
            <p:nvPr/>
          </p:nvCxnSpPr>
          <p:spPr>
            <a:xfrm rot="5400000" flipH="1" flipV="1">
              <a:off x="3482793" y="6167223"/>
              <a:ext cx="101684" cy="696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5" name="Прямая соединительная линия 794"/>
            <p:cNvCxnSpPr>
              <a:stCxn id="695" idx="0"/>
              <a:endCxn id="686" idx="4"/>
            </p:cNvCxnSpPr>
            <p:nvPr/>
          </p:nvCxnSpPr>
          <p:spPr>
            <a:xfrm>
              <a:off x="3548505" y="5536373"/>
              <a:ext cx="320459" cy="13240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6" name="Прямая соединительная линия 795"/>
            <p:cNvCxnSpPr>
              <a:stCxn id="695" idx="5"/>
              <a:endCxn id="696" idx="1"/>
            </p:cNvCxnSpPr>
            <p:nvPr/>
          </p:nvCxnSpPr>
          <p:spPr>
            <a:xfrm rot="5400000" flipH="1" flipV="1">
              <a:off x="3469620" y="5447494"/>
              <a:ext cx="111339" cy="1142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809" name="Овал 808"/>
          <p:cNvSpPr/>
          <p:nvPr/>
        </p:nvSpPr>
        <p:spPr>
          <a:xfrm>
            <a:off x="1285852" y="163710"/>
            <a:ext cx="6572296" cy="6516000"/>
          </a:xfrm>
          <a:prstGeom prst="ellipse">
            <a:avLst/>
          </a:prstGeom>
          <a:noFill/>
          <a:ln w="12700"/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cxnSp>
        <p:nvCxnSpPr>
          <p:cNvPr id="812" name="Прямая соединительная линия 811"/>
          <p:cNvCxnSpPr/>
          <p:nvPr/>
        </p:nvCxnSpPr>
        <p:spPr>
          <a:xfrm rot="5400000">
            <a:off x="3906615" y="6621267"/>
            <a:ext cx="259200" cy="71438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823" name="Прямая соединительная линия 822"/>
          <p:cNvCxnSpPr/>
          <p:nvPr/>
        </p:nvCxnSpPr>
        <p:spPr>
          <a:xfrm rot="16200000" flipH="1">
            <a:off x="5660447" y="6412520"/>
            <a:ext cx="252000" cy="142877"/>
          </a:xfrm>
          <a:prstGeom prst="line">
            <a:avLst/>
          </a:prstGeom>
          <a:scene3d>
            <a:camera prst="orthographicFront">
              <a:rot lat="0" lon="0" rev="10200000"/>
            </a:camera>
            <a:lightRig rig="threePt" dir="t"/>
          </a:scene3d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827" name="TextBox 826"/>
          <p:cNvSpPr txBox="1"/>
          <p:nvPr/>
        </p:nvSpPr>
        <p:spPr>
          <a:xfrm rot="21075957">
            <a:off x="4424797" y="6543091"/>
            <a:ext cx="1058667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1400" dirty="0" smtClean="0">
                <a:latin typeface="Bookman Old Style" pitchFamily="18" charset="0"/>
              </a:rPr>
              <a:t>грудень</a:t>
            </a:r>
            <a:endParaRPr lang="uk-UA" sz="1400" dirty="0">
              <a:latin typeface="Bookman Old Style" pitchFamily="18" charset="0"/>
            </a:endParaRPr>
          </a:p>
        </p:txBody>
      </p:sp>
      <p:sp>
        <p:nvSpPr>
          <p:cNvPr id="828" name="TextBox 827"/>
          <p:cNvSpPr txBox="1"/>
          <p:nvPr/>
        </p:nvSpPr>
        <p:spPr>
          <a:xfrm rot="19276280">
            <a:off x="6073450" y="5869472"/>
            <a:ext cx="1058667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1400" dirty="0" smtClean="0">
                <a:latin typeface="Bookman Old Style" pitchFamily="18" charset="0"/>
              </a:rPr>
              <a:t>листопад</a:t>
            </a:r>
            <a:endParaRPr lang="uk-UA" sz="1400" dirty="0">
              <a:latin typeface="Bookman Old Style" pitchFamily="18" charset="0"/>
            </a:endParaRPr>
          </a:p>
        </p:txBody>
      </p:sp>
      <p:sp>
        <p:nvSpPr>
          <p:cNvPr id="829" name="TextBox 828"/>
          <p:cNvSpPr txBox="1"/>
          <p:nvPr/>
        </p:nvSpPr>
        <p:spPr>
          <a:xfrm rot="17630071">
            <a:off x="7117024" y="4586123"/>
            <a:ext cx="1058667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1400" dirty="0" smtClean="0">
                <a:latin typeface="Bookman Old Style" pitchFamily="18" charset="0"/>
              </a:rPr>
              <a:t>жовтень</a:t>
            </a:r>
            <a:endParaRPr lang="uk-UA" sz="1400" dirty="0">
              <a:latin typeface="Bookman Old Style" pitchFamily="18" charset="0"/>
            </a:endParaRPr>
          </a:p>
        </p:txBody>
      </p:sp>
      <p:sp>
        <p:nvSpPr>
          <p:cNvPr id="830" name="TextBox 829"/>
          <p:cNvSpPr txBox="1"/>
          <p:nvPr/>
        </p:nvSpPr>
        <p:spPr>
          <a:xfrm rot="15714304">
            <a:off x="7341394" y="2882876"/>
            <a:ext cx="1058667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1400" dirty="0" smtClean="0">
                <a:latin typeface="Bookman Old Style" pitchFamily="18" charset="0"/>
              </a:rPr>
              <a:t>вересень</a:t>
            </a:r>
            <a:endParaRPr lang="uk-UA" sz="1400" dirty="0">
              <a:latin typeface="Bookman Old Style" pitchFamily="18" charset="0"/>
            </a:endParaRPr>
          </a:p>
        </p:txBody>
      </p:sp>
      <p:sp>
        <p:nvSpPr>
          <p:cNvPr id="831" name="TextBox 830"/>
          <p:cNvSpPr txBox="1"/>
          <p:nvPr/>
        </p:nvSpPr>
        <p:spPr>
          <a:xfrm rot="3220511">
            <a:off x="6748397" y="1310971"/>
            <a:ext cx="1058667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1400" dirty="0" smtClean="0">
                <a:latin typeface="Bookman Old Style" pitchFamily="18" charset="0"/>
              </a:rPr>
              <a:t>серпень</a:t>
            </a:r>
            <a:endParaRPr lang="uk-UA" sz="1400" dirty="0">
              <a:latin typeface="Bookman Old Style" pitchFamily="18" charset="0"/>
            </a:endParaRPr>
          </a:p>
        </p:txBody>
      </p:sp>
      <p:sp>
        <p:nvSpPr>
          <p:cNvPr id="832" name="TextBox 831"/>
          <p:cNvSpPr txBox="1"/>
          <p:nvPr/>
        </p:nvSpPr>
        <p:spPr>
          <a:xfrm rot="1586521">
            <a:off x="5448208" y="219585"/>
            <a:ext cx="1058667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1400" dirty="0" smtClean="0">
                <a:latin typeface="Bookman Old Style" pitchFamily="18" charset="0"/>
              </a:rPr>
              <a:t>липень</a:t>
            </a:r>
            <a:endParaRPr lang="uk-UA" sz="1400" dirty="0">
              <a:latin typeface="Bookman Old Style" pitchFamily="18" charset="0"/>
            </a:endParaRPr>
          </a:p>
        </p:txBody>
      </p:sp>
      <p:sp>
        <p:nvSpPr>
          <p:cNvPr id="833" name="TextBox 832"/>
          <p:cNvSpPr txBox="1"/>
          <p:nvPr/>
        </p:nvSpPr>
        <p:spPr>
          <a:xfrm rot="21422218">
            <a:off x="3660219" y="-66475"/>
            <a:ext cx="1058667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1400" dirty="0" smtClean="0">
                <a:latin typeface="Bookman Old Style" pitchFamily="18" charset="0"/>
              </a:rPr>
              <a:t>червень</a:t>
            </a:r>
            <a:endParaRPr lang="uk-UA" sz="1400" dirty="0">
              <a:latin typeface="Bookman Old Style" pitchFamily="18" charset="0"/>
            </a:endParaRPr>
          </a:p>
        </p:txBody>
      </p:sp>
      <p:sp>
        <p:nvSpPr>
          <p:cNvPr id="834" name="TextBox 833"/>
          <p:cNvSpPr txBox="1"/>
          <p:nvPr/>
        </p:nvSpPr>
        <p:spPr>
          <a:xfrm rot="19518500">
            <a:off x="2065156" y="559647"/>
            <a:ext cx="1058667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1400" dirty="0" smtClean="0">
                <a:latin typeface="Bookman Old Style" pitchFamily="18" charset="0"/>
              </a:rPr>
              <a:t>травень</a:t>
            </a:r>
            <a:endParaRPr lang="uk-UA" sz="1400" dirty="0">
              <a:latin typeface="Bookman Old Style" pitchFamily="18" charset="0"/>
            </a:endParaRPr>
          </a:p>
        </p:txBody>
      </p:sp>
      <p:sp>
        <p:nvSpPr>
          <p:cNvPr id="835" name="TextBox 834"/>
          <p:cNvSpPr txBox="1"/>
          <p:nvPr/>
        </p:nvSpPr>
        <p:spPr>
          <a:xfrm rot="17687757">
            <a:off x="1006358" y="1809320"/>
            <a:ext cx="1058667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1400" dirty="0" smtClean="0">
                <a:latin typeface="Bookman Old Style" pitchFamily="18" charset="0"/>
              </a:rPr>
              <a:t>квітень</a:t>
            </a:r>
          </a:p>
        </p:txBody>
      </p:sp>
      <p:sp>
        <p:nvSpPr>
          <p:cNvPr id="836" name="TextBox 835"/>
          <p:cNvSpPr txBox="1"/>
          <p:nvPr/>
        </p:nvSpPr>
        <p:spPr>
          <a:xfrm rot="4875169">
            <a:off x="749077" y="3754552"/>
            <a:ext cx="1058667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1400" dirty="0" smtClean="0">
                <a:latin typeface="Bookman Old Style" pitchFamily="18" charset="0"/>
              </a:rPr>
              <a:t>березень</a:t>
            </a:r>
          </a:p>
        </p:txBody>
      </p:sp>
      <p:sp>
        <p:nvSpPr>
          <p:cNvPr id="837" name="TextBox 836"/>
          <p:cNvSpPr txBox="1"/>
          <p:nvPr/>
        </p:nvSpPr>
        <p:spPr>
          <a:xfrm rot="3368098">
            <a:off x="1300985" y="5166505"/>
            <a:ext cx="1058667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1400" dirty="0" smtClean="0">
                <a:latin typeface="Bookman Old Style" pitchFamily="18" charset="0"/>
              </a:rPr>
              <a:t>лютий</a:t>
            </a:r>
          </a:p>
        </p:txBody>
      </p:sp>
      <p:sp>
        <p:nvSpPr>
          <p:cNvPr id="838" name="TextBox 837"/>
          <p:cNvSpPr txBox="1"/>
          <p:nvPr/>
        </p:nvSpPr>
        <p:spPr>
          <a:xfrm rot="1618209">
            <a:off x="2572415" y="6249465"/>
            <a:ext cx="1058667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1400" dirty="0" smtClean="0">
                <a:latin typeface="Bookman Old Style" pitchFamily="18" charset="0"/>
              </a:rPr>
              <a:t>січень</a:t>
            </a:r>
          </a:p>
        </p:txBody>
      </p:sp>
      <p:grpSp>
        <p:nvGrpSpPr>
          <p:cNvPr id="19" name="Группа 864"/>
          <p:cNvGrpSpPr/>
          <p:nvPr/>
        </p:nvGrpSpPr>
        <p:grpSpPr>
          <a:xfrm>
            <a:off x="3673098" y="578603"/>
            <a:ext cx="2665709" cy="6010528"/>
            <a:chOff x="3673098" y="578603"/>
            <a:chExt cx="2665709" cy="6010528"/>
          </a:xfrm>
        </p:grpSpPr>
        <p:sp>
          <p:nvSpPr>
            <p:cNvPr id="866" name="Полилиния 865"/>
            <p:cNvSpPr/>
            <p:nvPr/>
          </p:nvSpPr>
          <p:spPr>
            <a:xfrm>
              <a:off x="4702169" y="5535152"/>
              <a:ext cx="727087" cy="608492"/>
            </a:xfrm>
            <a:custGeom>
              <a:avLst/>
              <a:gdLst>
                <a:gd name="connsiteX0" fmla="*/ 2217 w 727087"/>
                <a:gd name="connsiteY0" fmla="*/ 109728 h 608492"/>
                <a:gd name="connsiteX1" fmla="*/ 8867 w 727087"/>
                <a:gd name="connsiteY1" fmla="*/ 146304 h 608492"/>
                <a:gd name="connsiteX2" fmla="*/ 15517 w 727087"/>
                <a:gd name="connsiteY2" fmla="*/ 152955 h 608492"/>
                <a:gd name="connsiteX3" fmla="*/ 28818 w 727087"/>
                <a:gd name="connsiteY3" fmla="*/ 169580 h 608492"/>
                <a:gd name="connsiteX4" fmla="*/ 48768 w 727087"/>
                <a:gd name="connsiteY4" fmla="*/ 176230 h 608492"/>
                <a:gd name="connsiteX5" fmla="*/ 121920 w 727087"/>
                <a:gd name="connsiteY5" fmla="*/ 172905 h 608492"/>
                <a:gd name="connsiteX6" fmla="*/ 158496 w 727087"/>
                <a:gd name="connsiteY6" fmla="*/ 166255 h 608492"/>
                <a:gd name="connsiteX7" fmla="*/ 181772 w 727087"/>
                <a:gd name="connsiteY7" fmla="*/ 162930 h 608492"/>
                <a:gd name="connsiteX8" fmla="*/ 221673 w 727087"/>
                <a:gd name="connsiteY8" fmla="*/ 152955 h 608492"/>
                <a:gd name="connsiteX9" fmla="*/ 231648 w 727087"/>
                <a:gd name="connsiteY9" fmla="*/ 149629 h 608492"/>
                <a:gd name="connsiteX10" fmla="*/ 318100 w 727087"/>
                <a:gd name="connsiteY10" fmla="*/ 156280 h 608492"/>
                <a:gd name="connsiteX11" fmla="*/ 338051 w 727087"/>
                <a:gd name="connsiteY11" fmla="*/ 162930 h 608492"/>
                <a:gd name="connsiteX12" fmla="*/ 358002 w 727087"/>
                <a:gd name="connsiteY12" fmla="*/ 176230 h 608492"/>
                <a:gd name="connsiteX13" fmla="*/ 361327 w 727087"/>
                <a:gd name="connsiteY13" fmla="*/ 192856 h 608492"/>
                <a:gd name="connsiteX14" fmla="*/ 354676 w 727087"/>
                <a:gd name="connsiteY14" fmla="*/ 229432 h 608492"/>
                <a:gd name="connsiteX15" fmla="*/ 348026 w 727087"/>
                <a:gd name="connsiteY15" fmla="*/ 242732 h 608492"/>
                <a:gd name="connsiteX16" fmla="*/ 341376 w 727087"/>
                <a:gd name="connsiteY16" fmla="*/ 279308 h 608492"/>
                <a:gd name="connsiteX17" fmla="*/ 334726 w 727087"/>
                <a:gd name="connsiteY17" fmla="*/ 395686 h 608492"/>
                <a:gd name="connsiteX18" fmla="*/ 331401 w 727087"/>
                <a:gd name="connsiteY18" fmla="*/ 478813 h 608492"/>
                <a:gd name="connsiteX19" fmla="*/ 341376 w 727087"/>
                <a:gd name="connsiteY19" fmla="*/ 528690 h 608492"/>
                <a:gd name="connsiteX20" fmla="*/ 351351 w 727087"/>
                <a:gd name="connsiteY20" fmla="*/ 535340 h 608492"/>
                <a:gd name="connsiteX21" fmla="*/ 367977 w 727087"/>
                <a:gd name="connsiteY21" fmla="*/ 551965 h 608492"/>
                <a:gd name="connsiteX22" fmla="*/ 384602 w 727087"/>
                <a:gd name="connsiteY22" fmla="*/ 561941 h 608492"/>
                <a:gd name="connsiteX23" fmla="*/ 394578 w 727087"/>
                <a:gd name="connsiteY23" fmla="*/ 571916 h 608492"/>
                <a:gd name="connsiteX24" fmla="*/ 427828 w 727087"/>
                <a:gd name="connsiteY24" fmla="*/ 578566 h 608492"/>
                <a:gd name="connsiteX25" fmla="*/ 447779 w 727087"/>
                <a:gd name="connsiteY25" fmla="*/ 585216 h 608492"/>
                <a:gd name="connsiteX26" fmla="*/ 464404 w 727087"/>
                <a:gd name="connsiteY26" fmla="*/ 595192 h 608492"/>
                <a:gd name="connsiteX27" fmla="*/ 474380 w 727087"/>
                <a:gd name="connsiteY27" fmla="*/ 601842 h 608492"/>
                <a:gd name="connsiteX28" fmla="*/ 494330 w 727087"/>
                <a:gd name="connsiteY28" fmla="*/ 608492 h 608492"/>
                <a:gd name="connsiteX29" fmla="*/ 550857 w 727087"/>
                <a:gd name="connsiteY29" fmla="*/ 605167 h 608492"/>
                <a:gd name="connsiteX30" fmla="*/ 560832 w 727087"/>
                <a:gd name="connsiteY30" fmla="*/ 598517 h 608492"/>
                <a:gd name="connsiteX31" fmla="*/ 580783 w 727087"/>
                <a:gd name="connsiteY31" fmla="*/ 591867 h 608492"/>
                <a:gd name="connsiteX32" fmla="*/ 604058 w 727087"/>
                <a:gd name="connsiteY32" fmla="*/ 585216 h 608492"/>
                <a:gd name="connsiteX33" fmla="*/ 627334 w 727087"/>
                <a:gd name="connsiteY33" fmla="*/ 575241 h 608492"/>
                <a:gd name="connsiteX34" fmla="*/ 637309 w 727087"/>
                <a:gd name="connsiteY34" fmla="*/ 568591 h 608492"/>
                <a:gd name="connsiteX35" fmla="*/ 647284 w 727087"/>
                <a:gd name="connsiteY35" fmla="*/ 565266 h 608492"/>
                <a:gd name="connsiteX36" fmla="*/ 657260 w 727087"/>
                <a:gd name="connsiteY36" fmla="*/ 555291 h 608492"/>
                <a:gd name="connsiteX37" fmla="*/ 680535 w 727087"/>
                <a:gd name="connsiteY37" fmla="*/ 541990 h 608492"/>
                <a:gd name="connsiteX38" fmla="*/ 693836 w 727087"/>
                <a:gd name="connsiteY38" fmla="*/ 525365 h 608492"/>
                <a:gd name="connsiteX39" fmla="*/ 697161 w 727087"/>
                <a:gd name="connsiteY39" fmla="*/ 515389 h 608492"/>
                <a:gd name="connsiteX40" fmla="*/ 707136 w 727087"/>
                <a:gd name="connsiteY40" fmla="*/ 495439 h 608492"/>
                <a:gd name="connsiteX41" fmla="*/ 710461 w 727087"/>
                <a:gd name="connsiteY41" fmla="*/ 422287 h 608492"/>
                <a:gd name="connsiteX42" fmla="*/ 713786 w 727087"/>
                <a:gd name="connsiteY42" fmla="*/ 405661 h 608492"/>
                <a:gd name="connsiteX43" fmla="*/ 717111 w 727087"/>
                <a:gd name="connsiteY43" fmla="*/ 385711 h 608492"/>
                <a:gd name="connsiteX44" fmla="*/ 723762 w 727087"/>
                <a:gd name="connsiteY44" fmla="*/ 339160 h 608492"/>
                <a:gd name="connsiteX45" fmla="*/ 727087 w 727087"/>
                <a:gd name="connsiteY45" fmla="*/ 329184 h 608492"/>
                <a:gd name="connsiteX46" fmla="*/ 723762 w 727087"/>
                <a:gd name="connsiteY46" fmla="*/ 295933 h 608492"/>
                <a:gd name="connsiteX47" fmla="*/ 713786 w 727087"/>
                <a:gd name="connsiteY47" fmla="*/ 262683 h 608492"/>
                <a:gd name="connsiteX48" fmla="*/ 707136 w 727087"/>
                <a:gd name="connsiteY48" fmla="*/ 236082 h 608492"/>
                <a:gd name="connsiteX49" fmla="*/ 700486 w 727087"/>
                <a:gd name="connsiteY49" fmla="*/ 212806 h 608492"/>
                <a:gd name="connsiteX50" fmla="*/ 693836 w 727087"/>
                <a:gd name="connsiteY50" fmla="*/ 202831 h 608492"/>
                <a:gd name="connsiteX51" fmla="*/ 690511 w 727087"/>
                <a:gd name="connsiteY51" fmla="*/ 192856 h 608492"/>
                <a:gd name="connsiteX52" fmla="*/ 673885 w 727087"/>
                <a:gd name="connsiteY52" fmla="*/ 176230 h 608492"/>
                <a:gd name="connsiteX53" fmla="*/ 650610 w 727087"/>
                <a:gd name="connsiteY53" fmla="*/ 152955 h 608492"/>
                <a:gd name="connsiteX54" fmla="*/ 643959 w 727087"/>
                <a:gd name="connsiteY54" fmla="*/ 146304 h 608492"/>
                <a:gd name="connsiteX55" fmla="*/ 624009 w 727087"/>
                <a:gd name="connsiteY55" fmla="*/ 139654 h 608492"/>
                <a:gd name="connsiteX56" fmla="*/ 607383 w 727087"/>
                <a:gd name="connsiteY56" fmla="*/ 126354 h 608492"/>
                <a:gd name="connsiteX57" fmla="*/ 600733 w 727087"/>
                <a:gd name="connsiteY57" fmla="*/ 116379 h 608492"/>
                <a:gd name="connsiteX58" fmla="*/ 584108 w 727087"/>
                <a:gd name="connsiteY58" fmla="*/ 99753 h 608492"/>
                <a:gd name="connsiteX59" fmla="*/ 580783 w 727087"/>
                <a:gd name="connsiteY59" fmla="*/ 89778 h 608492"/>
                <a:gd name="connsiteX60" fmla="*/ 557507 w 727087"/>
                <a:gd name="connsiteY60" fmla="*/ 69827 h 608492"/>
                <a:gd name="connsiteX61" fmla="*/ 554182 w 727087"/>
                <a:gd name="connsiteY61" fmla="*/ 59852 h 608492"/>
                <a:gd name="connsiteX62" fmla="*/ 544207 w 727087"/>
                <a:gd name="connsiteY62" fmla="*/ 53202 h 608492"/>
                <a:gd name="connsiteX63" fmla="*/ 537556 w 727087"/>
                <a:gd name="connsiteY63" fmla="*/ 46552 h 608492"/>
                <a:gd name="connsiteX64" fmla="*/ 530906 w 727087"/>
                <a:gd name="connsiteY64" fmla="*/ 36576 h 608492"/>
                <a:gd name="connsiteX65" fmla="*/ 520931 w 727087"/>
                <a:gd name="connsiteY65" fmla="*/ 33251 h 608492"/>
                <a:gd name="connsiteX66" fmla="*/ 500980 w 727087"/>
                <a:gd name="connsiteY66" fmla="*/ 19951 h 608492"/>
                <a:gd name="connsiteX67" fmla="*/ 491005 w 727087"/>
                <a:gd name="connsiteY67" fmla="*/ 13301 h 608492"/>
                <a:gd name="connsiteX68" fmla="*/ 481030 w 727087"/>
                <a:gd name="connsiteY68" fmla="*/ 9976 h 608492"/>
                <a:gd name="connsiteX69" fmla="*/ 471055 w 727087"/>
                <a:gd name="connsiteY69" fmla="*/ 3325 h 608492"/>
                <a:gd name="connsiteX70" fmla="*/ 454429 w 727087"/>
                <a:gd name="connsiteY70" fmla="*/ 0 h 608492"/>
                <a:gd name="connsiteX71" fmla="*/ 354676 w 727087"/>
                <a:gd name="connsiteY71" fmla="*/ 3325 h 608492"/>
                <a:gd name="connsiteX72" fmla="*/ 348026 w 727087"/>
                <a:gd name="connsiteY72" fmla="*/ 9976 h 608492"/>
                <a:gd name="connsiteX73" fmla="*/ 338051 w 727087"/>
                <a:gd name="connsiteY73" fmla="*/ 16626 h 608492"/>
                <a:gd name="connsiteX74" fmla="*/ 318100 w 727087"/>
                <a:gd name="connsiteY74" fmla="*/ 43227 h 608492"/>
                <a:gd name="connsiteX75" fmla="*/ 308125 w 727087"/>
                <a:gd name="connsiteY75" fmla="*/ 46552 h 608492"/>
                <a:gd name="connsiteX76" fmla="*/ 304800 w 727087"/>
                <a:gd name="connsiteY76" fmla="*/ 56527 h 608492"/>
                <a:gd name="connsiteX77" fmla="*/ 294825 w 727087"/>
                <a:gd name="connsiteY77" fmla="*/ 59852 h 608492"/>
                <a:gd name="connsiteX78" fmla="*/ 274874 w 727087"/>
                <a:gd name="connsiteY78" fmla="*/ 69827 h 608492"/>
                <a:gd name="connsiteX79" fmla="*/ 264899 w 727087"/>
                <a:gd name="connsiteY79" fmla="*/ 76477 h 608492"/>
                <a:gd name="connsiteX80" fmla="*/ 215023 w 727087"/>
                <a:gd name="connsiteY80" fmla="*/ 86453 h 608492"/>
                <a:gd name="connsiteX81" fmla="*/ 38793 w 727087"/>
                <a:gd name="connsiteY81" fmla="*/ 89778 h 608492"/>
                <a:gd name="connsiteX82" fmla="*/ 22167 w 727087"/>
                <a:gd name="connsiteY82" fmla="*/ 99753 h 608492"/>
                <a:gd name="connsiteX83" fmla="*/ 2217 w 727087"/>
                <a:gd name="connsiteY83" fmla="*/ 109728 h 6084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</a:cxnLst>
              <a:rect l="l" t="t" r="r" b="b"/>
              <a:pathLst>
                <a:path w="727087" h="608492">
                  <a:moveTo>
                    <a:pt x="2217" y="109728"/>
                  </a:moveTo>
                  <a:cubicBezTo>
                    <a:pt x="0" y="117486"/>
                    <a:pt x="4011" y="138210"/>
                    <a:pt x="8867" y="146304"/>
                  </a:cubicBezTo>
                  <a:cubicBezTo>
                    <a:pt x="10480" y="148992"/>
                    <a:pt x="13300" y="150738"/>
                    <a:pt x="15517" y="152955"/>
                  </a:cubicBezTo>
                  <a:cubicBezTo>
                    <a:pt x="19123" y="163773"/>
                    <a:pt x="17046" y="164348"/>
                    <a:pt x="28818" y="169580"/>
                  </a:cubicBezTo>
                  <a:cubicBezTo>
                    <a:pt x="35224" y="172427"/>
                    <a:pt x="48768" y="176230"/>
                    <a:pt x="48768" y="176230"/>
                  </a:cubicBezTo>
                  <a:cubicBezTo>
                    <a:pt x="73152" y="175122"/>
                    <a:pt x="97569" y="174584"/>
                    <a:pt x="121920" y="172905"/>
                  </a:cubicBezTo>
                  <a:cubicBezTo>
                    <a:pt x="153180" y="170749"/>
                    <a:pt x="135575" y="170422"/>
                    <a:pt x="158496" y="166255"/>
                  </a:cubicBezTo>
                  <a:cubicBezTo>
                    <a:pt x="166207" y="164853"/>
                    <a:pt x="174026" y="164122"/>
                    <a:pt x="181772" y="162930"/>
                  </a:cubicBezTo>
                  <a:cubicBezTo>
                    <a:pt x="206712" y="159093"/>
                    <a:pt x="197327" y="161071"/>
                    <a:pt x="221673" y="152955"/>
                  </a:cubicBezTo>
                  <a:lnTo>
                    <a:pt x="231648" y="149629"/>
                  </a:lnTo>
                  <a:cubicBezTo>
                    <a:pt x="270569" y="151399"/>
                    <a:pt x="288383" y="147365"/>
                    <a:pt x="318100" y="156280"/>
                  </a:cubicBezTo>
                  <a:cubicBezTo>
                    <a:pt x="324814" y="158294"/>
                    <a:pt x="332218" y="159042"/>
                    <a:pt x="338051" y="162930"/>
                  </a:cubicBezTo>
                  <a:lnTo>
                    <a:pt x="358002" y="176230"/>
                  </a:lnTo>
                  <a:cubicBezTo>
                    <a:pt x="359110" y="181772"/>
                    <a:pt x="361327" y="187204"/>
                    <a:pt x="361327" y="192856"/>
                  </a:cubicBezTo>
                  <a:cubicBezTo>
                    <a:pt x="361327" y="194535"/>
                    <a:pt x="355758" y="226186"/>
                    <a:pt x="354676" y="229432"/>
                  </a:cubicBezTo>
                  <a:cubicBezTo>
                    <a:pt x="353108" y="234134"/>
                    <a:pt x="349766" y="238091"/>
                    <a:pt x="348026" y="242732"/>
                  </a:cubicBezTo>
                  <a:cubicBezTo>
                    <a:pt x="344724" y="251537"/>
                    <a:pt x="342047" y="272258"/>
                    <a:pt x="341376" y="279308"/>
                  </a:cubicBezTo>
                  <a:cubicBezTo>
                    <a:pt x="338221" y="312438"/>
                    <a:pt x="336050" y="365238"/>
                    <a:pt x="334726" y="395686"/>
                  </a:cubicBezTo>
                  <a:cubicBezTo>
                    <a:pt x="333521" y="423391"/>
                    <a:pt x="332509" y="451104"/>
                    <a:pt x="331401" y="478813"/>
                  </a:cubicBezTo>
                  <a:cubicBezTo>
                    <a:pt x="331562" y="480259"/>
                    <a:pt x="334303" y="523975"/>
                    <a:pt x="341376" y="528690"/>
                  </a:cubicBezTo>
                  <a:lnTo>
                    <a:pt x="351351" y="535340"/>
                  </a:lnTo>
                  <a:cubicBezTo>
                    <a:pt x="362755" y="552443"/>
                    <a:pt x="352141" y="539295"/>
                    <a:pt x="367977" y="551965"/>
                  </a:cubicBezTo>
                  <a:cubicBezTo>
                    <a:pt x="381018" y="562399"/>
                    <a:pt x="367278" y="556166"/>
                    <a:pt x="384602" y="561941"/>
                  </a:cubicBezTo>
                  <a:cubicBezTo>
                    <a:pt x="387927" y="565266"/>
                    <a:pt x="390665" y="569308"/>
                    <a:pt x="394578" y="571916"/>
                  </a:cubicBezTo>
                  <a:cubicBezTo>
                    <a:pt x="400909" y="576137"/>
                    <a:pt x="425856" y="578284"/>
                    <a:pt x="427828" y="578566"/>
                  </a:cubicBezTo>
                  <a:cubicBezTo>
                    <a:pt x="434478" y="580783"/>
                    <a:pt x="442823" y="580259"/>
                    <a:pt x="447779" y="585216"/>
                  </a:cubicBezTo>
                  <a:cubicBezTo>
                    <a:pt x="460766" y="598205"/>
                    <a:pt x="447141" y="586561"/>
                    <a:pt x="464404" y="595192"/>
                  </a:cubicBezTo>
                  <a:cubicBezTo>
                    <a:pt x="467979" y="596979"/>
                    <a:pt x="470728" y="600219"/>
                    <a:pt x="474380" y="601842"/>
                  </a:cubicBezTo>
                  <a:cubicBezTo>
                    <a:pt x="480786" y="604689"/>
                    <a:pt x="494330" y="608492"/>
                    <a:pt x="494330" y="608492"/>
                  </a:cubicBezTo>
                  <a:cubicBezTo>
                    <a:pt x="513172" y="607384"/>
                    <a:pt x="532191" y="607967"/>
                    <a:pt x="550857" y="605167"/>
                  </a:cubicBezTo>
                  <a:cubicBezTo>
                    <a:pt x="554809" y="604574"/>
                    <a:pt x="557180" y="600140"/>
                    <a:pt x="560832" y="598517"/>
                  </a:cubicBezTo>
                  <a:cubicBezTo>
                    <a:pt x="567238" y="595670"/>
                    <a:pt x="573982" y="593568"/>
                    <a:pt x="580783" y="591867"/>
                  </a:cubicBezTo>
                  <a:cubicBezTo>
                    <a:pt x="585041" y="590802"/>
                    <a:pt x="599290" y="587600"/>
                    <a:pt x="604058" y="585216"/>
                  </a:cubicBezTo>
                  <a:cubicBezTo>
                    <a:pt x="627021" y="573735"/>
                    <a:pt x="599655" y="582161"/>
                    <a:pt x="627334" y="575241"/>
                  </a:cubicBezTo>
                  <a:cubicBezTo>
                    <a:pt x="630659" y="573024"/>
                    <a:pt x="633735" y="570378"/>
                    <a:pt x="637309" y="568591"/>
                  </a:cubicBezTo>
                  <a:cubicBezTo>
                    <a:pt x="640444" y="567024"/>
                    <a:pt x="644368" y="567210"/>
                    <a:pt x="647284" y="565266"/>
                  </a:cubicBezTo>
                  <a:cubicBezTo>
                    <a:pt x="651197" y="562658"/>
                    <a:pt x="653647" y="558301"/>
                    <a:pt x="657260" y="555291"/>
                  </a:cubicBezTo>
                  <a:cubicBezTo>
                    <a:pt x="670870" y="543949"/>
                    <a:pt x="664267" y="552835"/>
                    <a:pt x="680535" y="541990"/>
                  </a:cubicBezTo>
                  <a:cubicBezTo>
                    <a:pt x="686223" y="538198"/>
                    <a:pt x="690277" y="530703"/>
                    <a:pt x="693836" y="525365"/>
                  </a:cubicBezTo>
                  <a:cubicBezTo>
                    <a:pt x="694944" y="522040"/>
                    <a:pt x="695594" y="518524"/>
                    <a:pt x="697161" y="515389"/>
                  </a:cubicBezTo>
                  <a:cubicBezTo>
                    <a:pt x="710054" y="489603"/>
                    <a:pt x="698777" y="520515"/>
                    <a:pt x="707136" y="495439"/>
                  </a:cubicBezTo>
                  <a:cubicBezTo>
                    <a:pt x="708244" y="471055"/>
                    <a:pt x="708658" y="446629"/>
                    <a:pt x="710461" y="422287"/>
                  </a:cubicBezTo>
                  <a:cubicBezTo>
                    <a:pt x="710878" y="416651"/>
                    <a:pt x="712775" y="411222"/>
                    <a:pt x="713786" y="405661"/>
                  </a:cubicBezTo>
                  <a:cubicBezTo>
                    <a:pt x="714992" y="399028"/>
                    <a:pt x="716158" y="392385"/>
                    <a:pt x="717111" y="385711"/>
                  </a:cubicBezTo>
                  <a:cubicBezTo>
                    <a:pt x="719127" y="371599"/>
                    <a:pt x="720585" y="353455"/>
                    <a:pt x="723762" y="339160"/>
                  </a:cubicBezTo>
                  <a:cubicBezTo>
                    <a:pt x="724522" y="335738"/>
                    <a:pt x="725979" y="332509"/>
                    <a:pt x="727087" y="329184"/>
                  </a:cubicBezTo>
                  <a:cubicBezTo>
                    <a:pt x="725979" y="318100"/>
                    <a:pt x="725337" y="306960"/>
                    <a:pt x="723762" y="295933"/>
                  </a:cubicBezTo>
                  <a:cubicBezTo>
                    <a:pt x="720999" y="276596"/>
                    <a:pt x="718409" y="285798"/>
                    <a:pt x="713786" y="262683"/>
                  </a:cubicBezTo>
                  <a:cubicBezTo>
                    <a:pt x="707025" y="228877"/>
                    <a:pt x="713953" y="259941"/>
                    <a:pt x="707136" y="236082"/>
                  </a:cubicBezTo>
                  <a:cubicBezTo>
                    <a:pt x="705715" y="231109"/>
                    <a:pt x="703144" y="218122"/>
                    <a:pt x="700486" y="212806"/>
                  </a:cubicBezTo>
                  <a:cubicBezTo>
                    <a:pt x="698699" y="209232"/>
                    <a:pt x="695623" y="206405"/>
                    <a:pt x="693836" y="202831"/>
                  </a:cubicBezTo>
                  <a:cubicBezTo>
                    <a:pt x="692269" y="199696"/>
                    <a:pt x="692614" y="195660"/>
                    <a:pt x="690511" y="192856"/>
                  </a:cubicBezTo>
                  <a:cubicBezTo>
                    <a:pt x="685808" y="186586"/>
                    <a:pt x="678233" y="182751"/>
                    <a:pt x="673885" y="176230"/>
                  </a:cubicBezTo>
                  <a:cubicBezTo>
                    <a:pt x="658641" y="153364"/>
                    <a:pt x="668167" y="158807"/>
                    <a:pt x="650610" y="152955"/>
                  </a:cubicBezTo>
                  <a:cubicBezTo>
                    <a:pt x="648393" y="150738"/>
                    <a:pt x="646763" y="147706"/>
                    <a:pt x="643959" y="146304"/>
                  </a:cubicBezTo>
                  <a:cubicBezTo>
                    <a:pt x="637689" y="143169"/>
                    <a:pt x="624009" y="139654"/>
                    <a:pt x="624009" y="139654"/>
                  </a:cubicBezTo>
                  <a:cubicBezTo>
                    <a:pt x="604952" y="111069"/>
                    <a:pt x="630327" y="144708"/>
                    <a:pt x="607383" y="126354"/>
                  </a:cubicBezTo>
                  <a:cubicBezTo>
                    <a:pt x="604262" y="123858"/>
                    <a:pt x="603364" y="119386"/>
                    <a:pt x="600733" y="116379"/>
                  </a:cubicBezTo>
                  <a:cubicBezTo>
                    <a:pt x="595572" y="110481"/>
                    <a:pt x="584108" y="99753"/>
                    <a:pt x="584108" y="99753"/>
                  </a:cubicBezTo>
                  <a:cubicBezTo>
                    <a:pt x="583000" y="96428"/>
                    <a:pt x="582820" y="92630"/>
                    <a:pt x="580783" y="89778"/>
                  </a:cubicBezTo>
                  <a:cubicBezTo>
                    <a:pt x="573452" y="79515"/>
                    <a:pt x="567093" y="76218"/>
                    <a:pt x="557507" y="69827"/>
                  </a:cubicBezTo>
                  <a:cubicBezTo>
                    <a:pt x="556399" y="66502"/>
                    <a:pt x="556371" y="62589"/>
                    <a:pt x="554182" y="59852"/>
                  </a:cubicBezTo>
                  <a:cubicBezTo>
                    <a:pt x="551686" y="56732"/>
                    <a:pt x="547328" y="55698"/>
                    <a:pt x="544207" y="53202"/>
                  </a:cubicBezTo>
                  <a:cubicBezTo>
                    <a:pt x="541759" y="51244"/>
                    <a:pt x="539514" y="49000"/>
                    <a:pt x="537556" y="46552"/>
                  </a:cubicBezTo>
                  <a:cubicBezTo>
                    <a:pt x="535059" y="43431"/>
                    <a:pt x="534027" y="39073"/>
                    <a:pt x="530906" y="36576"/>
                  </a:cubicBezTo>
                  <a:cubicBezTo>
                    <a:pt x="528169" y="34386"/>
                    <a:pt x="523995" y="34953"/>
                    <a:pt x="520931" y="33251"/>
                  </a:cubicBezTo>
                  <a:cubicBezTo>
                    <a:pt x="513944" y="29370"/>
                    <a:pt x="507630" y="24384"/>
                    <a:pt x="500980" y="19951"/>
                  </a:cubicBezTo>
                  <a:cubicBezTo>
                    <a:pt x="497655" y="17734"/>
                    <a:pt x="494796" y="14565"/>
                    <a:pt x="491005" y="13301"/>
                  </a:cubicBezTo>
                  <a:lnTo>
                    <a:pt x="481030" y="9976"/>
                  </a:lnTo>
                  <a:cubicBezTo>
                    <a:pt x="477705" y="7759"/>
                    <a:pt x="474797" y="4728"/>
                    <a:pt x="471055" y="3325"/>
                  </a:cubicBezTo>
                  <a:cubicBezTo>
                    <a:pt x="465763" y="1340"/>
                    <a:pt x="460081" y="0"/>
                    <a:pt x="454429" y="0"/>
                  </a:cubicBezTo>
                  <a:cubicBezTo>
                    <a:pt x="421160" y="0"/>
                    <a:pt x="387927" y="2217"/>
                    <a:pt x="354676" y="3325"/>
                  </a:cubicBezTo>
                  <a:cubicBezTo>
                    <a:pt x="352459" y="5542"/>
                    <a:pt x="350474" y="8017"/>
                    <a:pt x="348026" y="9976"/>
                  </a:cubicBezTo>
                  <a:cubicBezTo>
                    <a:pt x="344906" y="12472"/>
                    <a:pt x="340682" y="13619"/>
                    <a:pt x="338051" y="16626"/>
                  </a:cubicBezTo>
                  <a:cubicBezTo>
                    <a:pt x="336225" y="18713"/>
                    <a:pt x="325219" y="38955"/>
                    <a:pt x="318100" y="43227"/>
                  </a:cubicBezTo>
                  <a:cubicBezTo>
                    <a:pt x="315095" y="45030"/>
                    <a:pt x="311450" y="45444"/>
                    <a:pt x="308125" y="46552"/>
                  </a:cubicBezTo>
                  <a:cubicBezTo>
                    <a:pt x="307017" y="49877"/>
                    <a:pt x="307278" y="54049"/>
                    <a:pt x="304800" y="56527"/>
                  </a:cubicBezTo>
                  <a:cubicBezTo>
                    <a:pt x="302322" y="59005"/>
                    <a:pt x="297960" y="58285"/>
                    <a:pt x="294825" y="59852"/>
                  </a:cubicBezTo>
                  <a:cubicBezTo>
                    <a:pt x="269045" y="72742"/>
                    <a:pt x="299946" y="61470"/>
                    <a:pt x="274874" y="69827"/>
                  </a:cubicBezTo>
                  <a:cubicBezTo>
                    <a:pt x="271549" y="72044"/>
                    <a:pt x="268655" y="75111"/>
                    <a:pt x="264899" y="76477"/>
                  </a:cubicBezTo>
                  <a:cubicBezTo>
                    <a:pt x="254960" y="80091"/>
                    <a:pt x="226540" y="86069"/>
                    <a:pt x="215023" y="86453"/>
                  </a:cubicBezTo>
                  <a:cubicBezTo>
                    <a:pt x="156302" y="88410"/>
                    <a:pt x="97536" y="88670"/>
                    <a:pt x="38793" y="89778"/>
                  </a:cubicBezTo>
                  <a:cubicBezTo>
                    <a:pt x="21471" y="95552"/>
                    <a:pt x="35208" y="89321"/>
                    <a:pt x="22167" y="99753"/>
                  </a:cubicBezTo>
                  <a:cubicBezTo>
                    <a:pt x="8793" y="110452"/>
                    <a:pt x="4434" y="101970"/>
                    <a:pt x="2217" y="109728"/>
                  </a:cubicBezTo>
                  <a:close/>
                </a:path>
              </a:pathLst>
            </a:custGeom>
            <a:solidFill>
              <a:srgbClr val="FFFF00">
                <a:alpha val="15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67" name="Полилиния 866"/>
            <p:cNvSpPr/>
            <p:nvPr/>
          </p:nvSpPr>
          <p:spPr>
            <a:xfrm>
              <a:off x="3757771" y="4531861"/>
              <a:ext cx="2347096" cy="2057270"/>
            </a:xfrm>
            <a:custGeom>
              <a:avLst/>
              <a:gdLst>
                <a:gd name="connsiteX0" fmla="*/ 761028 w 2347096"/>
                <a:gd name="connsiteY0" fmla="*/ 2035194 h 2057270"/>
                <a:gd name="connsiteX1" fmla="*/ 927282 w 2347096"/>
                <a:gd name="connsiteY1" fmla="*/ 2038519 h 2057270"/>
                <a:gd name="connsiteX2" fmla="*/ 947233 w 2347096"/>
                <a:gd name="connsiteY2" fmla="*/ 2035194 h 2057270"/>
                <a:gd name="connsiteX3" fmla="*/ 963858 w 2347096"/>
                <a:gd name="connsiteY3" fmla="*/ 2031868 h 2057270"/>
                <a:gd name="connsiteX4" fmla="*/ 1060286 w 2347096"/>
                <a:gd name="connsiteY4" fmla="*/ 2028543 h 2057270"/>
                <a:gd name="connsiteX5" fmla="*/ 1113487 w 2347096"/>
                <a:gd name="connsiteY5" fmla="*/ 2018568 h 2057270"/>
                <a:gd name="connsiteX6" fmla="*/ 1130113 w 2347096"/>
                <a:gd name="connsiteY6" fmla="*/ 2015243 h 2057270"/>
                <a:gd name="connsiteX7" fmla="*/ 1183314 w 2347096"/>
                <a:gd name="connsiteY7" fmla="*/ 2011918 h 2057270"/>
                <a:gd name="connsiteX8" fmla="*/ 1249816 w 2347096"/>
                <a:gd name="connsiteY8" fmla="*/ 2005268 h 2057270"/>
                <a:gd name="connsiteX9" fmla="*/ 1269766 w 2347096"/>
                <a:gd name="connsiteY9" fmla="*/ 2001943 h 2057270"/>
                <a:gd name="connsiteX10" fmla="*/ 1279742 w 2347096"/>
                <a:gd name="connsiteY10" fmla="*/ 1998618 h 2057270"/>
                <a:gd name="connsiteX11" fmla="*/ 1336268 w 2347096"/>
                <a:gd name="connsiteY11" fmla="*/ 1995292 h 2057270"/>
                <a:gd name="connsiteX12" fmla="*/ 1369519 w 2347096"/>
                <a:gd name="connsiteY12" fmla="*/ 1988642 h 2057270"/>
                <a:gd name="connsiteX13" fmla="*/ 1389470 w 2347096"/>
                <a:gd name="connsiteY13" fmla="*/ 1985317 h 2057270"/>
                <a:gd name="connsiteX14" fmla="*/ 1422721 w 2347096"/>
                <a:gd name="connsiteY14" fmla="*/ 1981992 h 2057270"/>
                <a:gd name="connsiteX15" fmla="*/ 1449321 w 2347096"/>
                <a:gd name="connsiteY15" fmla="*/ 1978667 h 2057270"/>
                <a:gd name="connsiteX16" fmla="*/ 1482572 w 2347096"/>
                <a:gd name="connsiteY16" fmla="*/ 1968692 h 2057270"/>
                <a:gd name="connsiteX17" fmla="*/ 1505848 w 2347096"/>
                <a:gd name="connsiteY17" fmla="*/ 1965367 h 2057270"/>
                <a:gd name="connsiteX18" fmla="*/ 1519148 w 2347096"/>
                <a:gd name="connsiteY18" fmla="*/ 1962042 h 2057270"/>
                <a:gd name="connsiteX19" fmla="*/ 1559049 w 2347096"/>
                <a:gd name="connsiteY19" fmla="*/ 1955391 h 2057270"/>
                <a:gd name="connsiteX20" fmla="*/ 1572350 w 2347096"/>
                <a:gd name="connsiteY20" fmla="*/ 1952066 h 2057270"/>
                <a:gd name="connsiteX21" fmla="*/ 1592300 w 2347096"/>
                <a:gd name="connsiteY21" fmla="*/ 1945416 h 2057270"/>
                <a:gd name="connsiteX22" fmla="*/ 1622226 w 2347096"/>
                <a:gd name="connsiteY22" fmla="*/ 1938766 h 2057270"/>
                <a:gd name="connsiteX23" fmla="*/ 1648827 w 2347096"/>
                <a:gd name="connsiteY23" fmla="*/ 1932116 h 2057270"/>
                <a:gd name="connsiteX24" fmla="*/ 1658802 w 2347096"/>
                <a:gd name="connsiteY24" fmla="*/ 1925466 h 2057270"/>
                <a:gd name="connsiteX25" fmla="*/ 1698703 w 2347096"/>
                <a:gd name="connsiteY25" fmla="*/ 1918815 h 2057270"/>
                <a:gd name="connsiteX26" fmla="*/ 1725304 w 2347096"/>
                <a:gd name="connsiteY26" fmla="*/ 1912165 h 2057270"/>
                <a:gd name="connsiteX27" fmla="*/ 1735279 w 2347096"/>
                <a:gd name="connsiteY27" fmla="*/ 1908840 h 2057270"/>
                <a:gd name="connsiteX28" fmla="*/ 1745254 w 2347096"/>
                <a:gd name="connsiteY28" fmla="*/ 1902190 h 2057270"/>
                <a:gd name="connsiteX29" fmla="*/ 1758555 w 2347096"/>
                <a:gd name="connsiteY29" fmla="*/ 1898865 h 2057270"/>
                <a:gd name="connsiteX30" fmla="*/ 1788481 w 2347096"/>
                <a:gd name="connsiteY30" fmla="*/ 1888890 h 2057270"/>
                <a:gd name="connsiteX31" fmla="*/ 1798456 w 2347096"/>
                <a:gd name="connsiteY31" fmla="*/ 1885564 h 2057270"/>
                <a:gd name="connsiteX32" fmla="*/ 1821732 w 2347096"/>
                <a:gd name="connsiteY32" fmla="*/ 1875589 h 2057270"/>
                <a:gd name="connsiteX33" fmla="*/ 1854982 w 2347096"/>
                <a:gd name="connsiteY33" fmla="*/ 1868939 h 2057270"/>
                <a:gd name="connsiteX34" fmla="*/ 1881583 w 2347096"/>
                <a:gd name="connsiteY34" fmla="*/ 1862289 h 2057270"/>
                <a:gd name="connsiteX35" fmla="*/ 1901534 w 2347096"/>
                <a:gd name="connsiteY35" fmla="*/ 1855639 h 2057270"/>
                <a:gd name="connsiteX36" fmla="*/ 1911509 w 2347096"/>
                <a:gd name="connsiteY36" fmla="*/ 1852314 h 2057270"/>
                <a:gd name="connsiteX37" fmla="*/ 1938110 w 2347096"/>
                <a:gd name="connsiteY37" fmla="*/ 1845663 h 2057270"/>
                <a:gd name="connsiteX38" fmla="*/ 1958060 w 2347096"/>
                <a:gd name="connsiteY38" fmla="*/ 1839013 h 2057270"/>
                <a:gd name="connsiteX39" fmla="*/ 1971361 w 2347096"/>
                <a:gd name="connsiteY39" fmla="*/ 1835688 h 2057270"/>
                <a:gd name="connsiteX40" fmla="*/ 1991311 w 2347096"/>
                <a:gd name="connsiteY40" fmla="*/ 1829038 h 2057270"/>
                <a:gd name="connsiteX41" fmla="*/ 2001286 w 2347096"/>
                <a:gd name="connsiteY41" fmla="*/ 1825713 h 2057270"/>
                <a:gd name="connsiteX42" fmla="*/ 2017912 w 2347096"/>
                <a:gd name="connsiteY42" fmla="*/ 1815738 h 2057270"/>
                <a:gd name="connsiteX43" fmla="*/ 2034537 w 2347096"/>
                <a:gd name="connsiteY43" fmla="*/ 1809087 h 2057270"/>
                <a:gd name="connsiteX44" fmla="*/ 2047838 w 2347096"/>
                <a:gd name="connsiteY44" fmla="*/ 1805762 h 2057270"/>
                <a:gd name="connsiteX45" fmla="*/ 2067788 w 2347096"/>
                <a:gd name="connsiteY45" fmla="*/ 1799112 h 2057270"/>
                <a:gd name="connsiteX46" fmla="*/ 2077764 w 2347096"/>
                <a:gd name="connsiteY46" fmla="*/ 1795787 h 2057270"/>
                <a:gd name="connsiteX47" fmla="*/ 2087739 w 2347096"/>
                <a:gd name="connsiteY47" fmla="*/ 1792462 h 2057270"/>
                <a:gd name="connsiteX48" fmla="*/ 2091064 w 2347096"/>
                <a:gd name="connsiteY48" fmla="*/ 1782487 h 2057270"/>
                <a:gd name="connsiteX49" fmla="*/ 2111014 w 2347096"/>
                <a:gd name="connsiteY49" fmla="*/ 1775836 h 2057270"/>
                <a:gd name="connsiteX50" fmla="*/ 2117665 w 2347096"/>
                <a:gd name="connsiteY50" fmla="*/ 1769186 h 2057270"/>
                <a:gd name="connsiteX51" fmla="*/ 2180841 w 2347096"/>
                <a:gd name="connsiteY51" fmla="*/ 1735935 h 2057270"/>
                <a:gd name="connsiteX52" fmla="*/ 2207442 w 2347096"/>
                <a:gd name="connsiteY52" fmla="*/ 1722635 h 2057270"/>
                <a:gd name="connsiteX53" fmla="*/ 2227393 w 2347096"/>
                <a:gd name="connsiteY53" fmla="*/ 1709335 h 2057270"/>
                <a:gd name="connsiteX54" fmla="*/ 2263969 w 2347096"/>
                <a:gd name="connsiteY54" fmla="*/ 1699359 h 2057270"/>
                <a:gd name="connsiteX55" fmla="*/ 2293894 w 2347096"/>
                <a:gd name="connsiteY55" fmla="*/ 1686059 h 2057270"/>
                <a:gd name="connsiteX56" fmla="*/ 2303870 w 2347096"/>
                <a:gd name="connsiteY56" fmla="*/ 1682734 h 2057270"/>
                <a:gd name="connsiteX57" fmla="*/ 2323820 w 2347096"/>
                <a:gd name="connsiteY57" fmla="*/ 1669434 h 2057270"/>
                <a:gd name="connsiteX58" fmla="*/ 2347096 w 2347096"/>
                <a:gd name="connsiteY58" fmla="*/ 1652808 h 2057270"/>
                <a:gd name="connsiteX59" fmla="*/ 2343771 w 2347096"/>
                <a:gd name="connsiteY59" fmla="*/ 1642833 h 2057270"/>
                <a:gd name="connsiteX60" fmla="*/ 2333796 w 2347096"/>
                <a:gd name="connsiteY60" fmla="*/ 1636183 h 2057270"/>
                <a:gd name="connsiteX61" fmla="*/ 2297220 w 2347096"/>
                <a:gd name="connsiteY61" fmla="*/ 1626207 h 2057270"/>
                <a:gd name="connsiteX62" fmla="*/ 2287244 w 2347096"/>
                <a:gd name="connsiteY62" fmla="*/ 1622882 h 2057270"/>
                <a:gd name="connsiteX63" fmla="*/ 2277269 w 2347096"/>
                <a:gd name="connsiteY63" fmla="*/ 1616232 h 2057270"/>
                <a:gd name="connsiteX64" fmla="*/ 2257318 w 2347096"/>
                <a:gd name="connsiteY64" fmla="*/ 1589631 h 2057270"/>
                <a:gd name="connsiteX65" fmla="*/ 2244018 w 2347096"/>
                <a:gd name="connsiteY65" fmla="*/ 1582981 h 2057270"/>
                <a:gd name="connsiteX66" fmla="*/ 2237368 w 2347096"/>
                <a:gd name="connsiteY66" fmla="*/ 1573006 h 2057270"/>
                <a:gd name="connsiteX67" fmla="*/ 2224068 w 2347096"/>
                <a:gd name="connsiteY67" fmla="*/ 1569681 h 2057270"/>
                <a:gd name="connsiteX68" fmla="*/ 2210767 w 2347096"/>
                <a:gd name="connsiteY68" fmla="*/ 1563031 h 2057270"/>
                <a:gd name="connsiteX69" fmla="*/ 2200792 w 2347096"/>
                <a:gd name="connsiteY69" fmla="*/ 1559706 h 2057270"/>
                <a:gd name="connsiteX70" fmla="*/ 2174191 w 2347096"/>
                <a:gd name="connsiteY70" fmla="*/ 1549730 h 2057270"/>
                <a:gd name="connsiteX71" fmla="*/ 2164216 w 2347096"/>
                <a:gd name="connsiteY71" fmla="*/ 1543080 h 2057270"/>
                <a:gd name="connsiteX72" fmla="*/ 2130965 w 2347096"/>
                <a:gd name="connsiteY72" fmla="*/ 1536430 h 2057270"/>
                <a:gd name="connsiteX73" fmla="*/ 2094389 w 2347096"/>
                <a:gd name="connsiteY73" fmla="*/ 1529780 h 2057270"/>
                <a:gd name="connsiteX74" fmla="*/ 2074438 w 2347096"/>
                <a:gd name="connsiteY74" fmla="*/ 1523130 h 2057270"/>
                <a:gd name="connsiteX75" fmla="*/ 2051163 w 2347096"/>
                <a:gd name="connsiteY75" fmla="*/ 1516479 h 2057270"/>
                <a:gd name="connsiteX76" fmla="*/ 1994636 w 2347096"/>
                <a:gd name="connsiteY76" fmla="*/ 1509829 h 2057270"/>
                <a:gd name="connsiteX77" fmla="*/ 1815081 w 2347096"/>
                <a:gd name="connsiteY77" fmla="*/ 1513154 h 2057270"/>
                <a:gd name="connsiteX78" fmla="*/ 1785156 w 2347096"/>
                <a:gd name="connsiteY78" fmla="*/ 1523130 h 2057270"/>
                <a:gd name="connsiteX79" fmla="*/ 1751905 w 2347096"/>
                <a:gd name="connsiteY79" fmla="*/ 1533105 h 2057270"/>
                <a:gd name="connsiteX80" fmla="*/ 1731954 w 2347096"/>
                <a:gd name="connsiteY80" fmla="*/ 1546405 h 2057270"/>
                <a:gd name="connsiteX81" fmla="*/ 1721979 w 2347096"/>
                <a:gd name="connsiteY81" fmla="*/ 1553055 h 2057270"/>
                <a:gd name="connsiteX82" fmla="*/ 1708678 w 2347096"/>
                <a:gd name="connsiteY82" fmla="*/ 1559706 h 2057270"/>
                <a:gd name="connsiteX83" fmla="*/ 1702028 w 2347096"/>
                <a:gd name="connsiteY83" fmla="*/ 1569681 h 2057270"/>
                <a:gd name="connsiteX84" fmla="*/ 1695378 w 2347096"/>
                <a:gd name="connsiteY84" fmla="*/ 1589631 h 2057270"/>
                <a:gd name="connsiteX85" fmla="*/ 1698703 w 2347096"/>
                <a:gd name="connsiteY85" fmla="*/ 1642833 h 2057270"/>
                <a:gd name="connsiteX86" fmla="*/ 1698703 w 2347096"/>
                <a:gd name="connsiteY86" fmla="*/ 1706010 h 2057270"/>
                <a:gd name="connsiteX87" fmla="*/ 1688728 w 2347096"/>
                <a:gd name="connsiteY87" fmla="*/ 1712660 h 2057270"/>
                <a:gd name="connsiteX88" fmla="*/ 1668777 w 2347096"/>
                <a:gd name="connsiteY88" fmla="*/ 1719310 h 2057270"/>
                <a:gd name="connsiteX89" fmla="*/ 1658802 w 2347096"/>
                <a:gd name="connsiteY89" fmla="*/ 1722635 h 2057270"/>
                <a:gd name="connsiteX90" fmla="*/ 1645502 w 2347096"/>
                <a:gd name="connsiteY90" fmla="*/ 1729285 h 2057270"/>
                <a:gd name="connsiteX91" fmla="*/ 1598950 w 2347096"/>
                <a:gd name="connsiteY91" fmla="*/ 1735935 h 2057270"/>
                <a:gd name="connsiteX92" fmla="*/ 1306342 w 2347096"/>
                <a:gd name="connsiteY92" fmla="*/ 1732610 h 2057270"/>
                <a:gd name="connsiteX93" fmla="*/ 1293042 w 2347096"/>
                <a:gd name="connsiteY93" fmla="*/ 1729285 h 2057270"/>
                <a:gd name="connsiteX94" fmla="*/ 1273092 w 2347096"/>
                <a:gd name="connsiteY94" fmla="*/ 1722635 h 2057270"/>
                <a:gd name="connsiteX95" fmla="*/ 1256466 w 2347096"/>
                <a:gd name="connsiteY95" fmla="*/ 1712660 h 2057270"/>
                <a:gd name="connsiteX96" fmla="*/ 1236516 w 2347096"/>
                <a:gd name="connsiteY96" fmla="*/ 1699359 h 2057270"/>
                <a:gd name="connsiteX97" fmla="*/ 1229865 w 2347096"/>
                <a:gd name="connsiteY97" fmla="*/ 1692709 h 2057270"/>
                <a:gd name="connsiteX98" fmla="*/ 1209915 w 2347096"/>
                <a:gd name="connsiteY98" fmla="*/ 1686059 h 2057270"/>
                <a:gd name="connsiteX99" fmla="*/ 1189964 w 2347096"/>
                <a:gd name="connsiteY99" fmla="*/ 1676084 h 2057270"/>
                <a:gd name="connsiteX100" fmla="*/ 1176664 w 2347096"/>
                <a:gd name="connsiteY100" fmla="*/ 1662783 h 2057270"/>
                <a:gd name="connsiteX101" fmla="*/ 1150063 w 2347096"/>
                <a:gd name="connsiteY101" fmla="*/ 1629532 h 2057270"/>
                <a:gd name="connsiteX102" fmla="*/ 1130113 w 2347096"/>
                <a:gd name="connsiteY102" fmla="*/ 1616232 h 2057270"/>
                <a:gd name="connsiteX103" fmla="*/ 1110162 w 2347096"/>
                <a:gd name="connsiteY103" fmla="*/ 1609582 h 2057270"/>
                <a:gd name="connsiteX104" fmla="*/ 1100187 w 2347096"/>
                <a:gd name="connsiteY104" fmla="*/ 1602932 h 2057270"/>
                <a:gd name="connsiteX105" fmla="*/ 1080236 w 2347096"/>
                <a:gd name="connsiteY105" fmla="*/ 1596282 h 2057270"/>
                <a:gd name="connsiteX106" fmla="*/ 1070261 w 2347096"/>
                <a:gd name="connsiteY106" fmla="*/ 1592956 h 2057270"/>
                <a:gd name="connsiteX107" fmla="*/ 1050310 w 2347096"/>
                <a:gd name="connsiteY107" fmla="*/ 1582981 h 2057270"/>
                <a:gd name="connsiteX108" fmla="*/ 1030360 w 2347096"/>
                <a:gd name="connsiteY108" fmla="*/ 1573006 h 2057270"/>
                <a:gd name="connsiteX109" fmla="*/ 1007084 w 2347096"/>
                <a:gd name="connsiteY109" fmla="*/ 1563031 h 2057270"/>
                <a:gd name="connsiteX110" fmla="*/ 997109 w 2347096"/>
                <a:gd name="connsiteY110" fmla="*/ 1553055 h 2057270"/>
                <a:gd name="connsiteX111" fmla="*/ 977158 w 2347096"/>
                <a:gd name="connsiteY111" fmla="*/ 1546405 h 2057270"/>
                <a:gd name="connsiteX112" fmla="*/ 967183 w 2347096"/>
                <a:gd name="connsiteY112" fmla="*/ 1539755 h 2057270"/>
                <a:gd name="connsiteX113" fmla="*/ 957208 w 2347096"/>
                <a:gd name="connsiteY113" fmla="*/ 1536430 h 2057270"/>
                <a:gd name="connsiteX114" fmla="*/ 940582 w 2347096"/>
                <a:gd name="connsiteY114" fmla="*/ 1523130 h 2057270"/>
                <a:gd name="connsiteX115" fmla="*/ 904006 w 2347096"/>
                <a:gd name="connsiteY115" fmla="*/ 1486554 h 2057270"/>
                <a:gd name="connsiteX116" fmla="*/ 894031 w 2347096"/>
                <a:gd name="connsiteY116" fmla="*/ 1476578 h 2057270"/>
                <a:gd name="connsiteX117" fmla="*/ 884056 w 2347096"/>
                <a:gd name="connsiteY117" fmla="*/ 1466603 h 2057270"/>
                <a:gd name="connsiteX118" fmla="*/ 880731 w 2347096"/>
                <a:gd name="connsiteY118" fmla="*/ 1456628 h 2057270"/>
                <a:gd name="connsiteX119" fmla="*/ 870756 w 2347096"/>
                <a:gd name="connsiteY119" fmla="*/ 1449978 h 2057270"/>
                <a:gd name="connsiteX120" fmla="*/ 864105 w 2347096"/>
                <a:gd name="connsiteY120" fmla="*/ 1443327 h 2057270"/>
                <a:gd name="connsiteX121" fmla="*/ 847480 w 2347096"/>
                <a:gd name="connsiteY121" fmla="*/ 1413402 h 2057270"/>
                <a:gd name="connsiteX122" fmla="*/ 834180 w 2347096"/>
                <a:gd name="connsiteY122" fmla="*/ 1396776 h 2057270"/>
                <a:gd name="connsiteX123" fmla="*/ 830854 w 2347096"/>
                <a:gd name="connsiteY123" fmla="*/ 1386801 h 2057270"/>
                <a:gd name="connsiteX124" fmla="*/ 820879 w 2347096"/>
                <a:gd name="connsiteY124" fmla="*/ 1383476 h 2057270"/>
                <a:gd name="connsiteX125" fmla="*/ 814229 w 2347096"/>
                <a:gd name="connsiteY125" fmla="*/ 1363525 h 2057270"/>
                <a:gd name="connsiteX126" fmla="*/ 797604 w 2347096"/>
                <a:gd name="connsiteY126" fmla="*/ 1340250 h 2057270"/>
                <a:gd name="connsiteX127" fmla="*/ 794278 w 2347096"/>
                <a:gd name="connsiteY127" fmla="*/ 1330274 h 2057270"/>
                <a:gd name="connsiteX128" fmla="*/ 787628 w 2347096"/>
                <a:gd name="connsiteY128" fmla="*/ 1320299 h 2057270"/>
                <a:gd name="connsiteX129" fmla="*/ 780978 w 2347096"/>
                <a:gd name="connsiteY129" fmla="*/ 1300348 h 2057270"/>
                <a:gd name="connsiteX130" fmla="*/ 777653 w 2347096"/>
                <a:gd name="connsiteY130" fmla="*/ 1290373 h 2057270"/>
                <a:gd name="connsiteX131" fmla="*/ 774328 w 2347096"/>
                <a:gd name="connsiteY131" fmla="*/ 1280398 h 2057270"/>
                <a:gd name="connsiteX132" fmla="*/ 771003 w 2347096"/>
                <a:gd name="connsiteY132" fmla="*/ 1193946 h 2057270"/>
                <a:gd name="connsiteX133" fmla="*/ 767678 w 2347096"/>
                <a:gd name="connsiteY133" fmla="*/ 1183970 h 2057270"/>
                <a:gd name="connsiteX134" fmla="*/ 771003 w 2347096"/>
                <a:gd name="connsiteY134" fmla="*/ 1160695 h 2057270"/>
                <a:gd name="connsiteX135" fmla="*/ 774328 w 2347096"/>
                <a:gd name="connsiteY135" fmla="*/ 1150719 h 2057270"/>
                <a:gd name="connsiteX136" fmla="*/ 784303 w 2347096"/>
                <a:gd name="connsiteY136" fmla="*/ 1144069 h 2057270"/>
                <a:gd name="connsiteX137" fmla="*/ 790953 w 2347096"/>
                <a:gd name="connsiteY137" fmla="*/ 1124119 h 2057270"/>
                <a:gd name="connsiteX138" fmla="*/ 784303 w 2347096"/>
                <a:gd name="connsiteY138" fmla="*/ 1057617 h 2057270"/>
                <a:gd name="connsiteX139" fmla="*/ 777653 w 2347096"/>
                <a:gd name="connsiteY139" fmla="*/ 1047642 h 2057270"/>
                <a:gd name="connsiteX140" fmla="*/ 771003 w 2347096"/>
                <a:gd name="connsiteY140" fmla="*/ 1040991 h 2057270"/>
                <a:gd name="connsiteX141" fmla="*/ 761028 w 2347096"/>
                <a:gd name="connsiteY141" fmla="*/ 1021041 h 2057270"/>
                <a:gd name="connsiteX142" fmla="*/ 751052 w 2347096"/>
                <a:gd name="connsiteY142" fmla="*/ 1014391 h 2057270"/>
                <a:gd name="connsiteX143" fmla="*/ 744402 w 2347096"/>
                <a:gd name="connsiteY143" fmla="*/ 1007740 h 2057270"/>
                <a:gd name="connsiteX144" fmla="*/ 721126 w 2347096"/>
                <a:gd name="connsiteY144" fmla="*/ 997765 h 2057270"/>
                <a:gd name="connsiteX145" fmla="*/ 711151 w 2347096"/>
                <a:gd name="connsiteY145" fmla="*/ 987790 h 2057270"/>
                <a:gd name="connsiteX146" fmla="*/ 671250 w 2347096"/>
                <a:gd name="connsiteY146" fmla="*/ 984465 h 2057270"/>
                <a:gd name="connsiteX147" fmla="*/ 588123 w 2347096"/>
                <a:gd name="connsiteY147" fmla="*/ 981140 h 2057270"/>
                <a:gd name="connsiteX148" fmla="*/ 574822 w 2347096"/>
                <a:gd name="connsiteY148" fmla="*/ 977815 h 2057270"/>
                <a:gd name="connsiteX149" fmla="*/ 554872 w 2347096"/>
                <a:gd name="connsiteY149" fmla="*/ 971164 h 2057270"/>
                <a:gd name="connsiteX150" fmla="*/ 538246 w 2347096"/>
                <a:gd name="connsiteY150" fmla="*/ 941239 h 2057270"/>
                <a:gd name="connsiteX151" fmla="*/ 531596 w 2347096"/>
                <a:gd name="connsiteY151" fmla="*/ 934588 h 2057270"/>
                <a:gd name="connsiteX152" fmla="*/ 514971 w 2347096"/>
                <a:gd name="connsiteY152" fmla="*/ 914638 h 2057270"/>
                <a:gd name="connsiteX153" fmla="*/ 504996 w 2347096"/>
                <a:gd name="connsiteY153" fmla="*/ 907988 h 2057270"/>
                <a:gd name="connsiteX154" fmla="*/ 491695 w 2347096"/>
                <a:gd name="connsiteY154" fmla="*/ 894687 h 2057270"/>
                <a:gd name="connsiteX155" fmla="*/ 488370 w 2347096"/>
                <a:gd name="connsiteY155" fmla="*/ 884712 h 2057270"/>
                <a:gd name="connsiteX156" fmla="*/ 478395 w 2347096"/>
                <a:gd name="connsiteY156" fmla="*/ 864762 h 2057270"/>
                <a:gd name="connsiteX157" fmla="*/ 481720 w 2347096"/>
                <a:gd name="connsiteY157" fmla="*/ 831511 h 2057270"/>
                <a:gd name="connsiteX158" fmla="*/ 488370 w 2347096"/>
                <a:gd name="connsiteY158" fmla="*/ 811560 h 2057270"/>
                <a:gd name="connsiteX159" fmla="*/ 498345 w 2347096"/>
                <a:gd name="connsiteY159" fmla="*/ 791610 h 2057270"/>
                <a:gd name="connsiteX160" fmla="*/ 495020 w 2347096"/>
                <a:gd name="connsiteY160" fmla="*/ 761684 h 2057270"/>
                <a:gd name="connsiteX161" fmla="*/ 488370 w 2347096"/>
                <a:gd name="connsiteY161" fmla="*/ 738408 h 2057270"/>
                <a:gd name="connsiteX162" fmla="*/ 485045 w 2347096"/>
                <a:gd name="connsiteY162" fmla="*/ 725108 h 2057270"/>
                <a:gd name="connsiteX163" fmla="*/ 481720 w 2347096"/>
                <a:gd name="connsiteY163" fmla="*/ 715132 h 2057270"/>
                <a:gd name="connsiteX164" fmla="*/ 471745 w 2347096"/>
                <a:gd name="connsiteY164" fmla="*/ 688532 h 2057270"/>
                <a:gd name="connsiteX165" fmla="*/ 461769 w 2347096"/>
                <a:gd name="connsiteY165" fmla="*/ 671906 h 2057270"/>
                <a:gd name="connsiteX166" fmla="*/ 448469 w 2347096"/>
                <a:gd name="connsiteY166" fmla="*/ 651956 h 2057270"/>
                <a:gd name="connsiteX167" fmla="*/ 445144 w 2347096"/>
                <a:gd name="connsiteY167" fmla="*/ 641980 h 2057270"/>
                <a:gd name="connsiteX168" fmla="*/ 438494 w 2347096"/>
                <a:gd name="connsiteY168" fmla="*/ 632005 h 2057270"/>
                <a:gd name="connsiteX169" fmla="*/ 431844 w 2347096"/>
                <a:gd name="connsiteY169" fmla="*/ 612055 h 2057270"/>
                <a:gd name="connsiteX170" fmla="*/ 435169 w 2347096"/>
                <a:gd name="connsiteY170" fmla="*/ 588779 h 2057270"/>
                <a:gd name="connsiteX171" fmla="*/ 501670 w 2347096"/>
                <a:gd name="connsiteY171" fmla="*/ 588779 h 2057270"/>
                <a:gd name="connsiteX172" fmla="*/ 521621 w 2347096"/>
                <a:gd name="connsiteY172" fmla="*/ 608730 h 2057270"/>
                <a:gd name="connsiteX173" fmla="*/ 528271 w 2347096"/>
                <a:gd name="connsiteY173" fmla="*/ 618705 h 2057270"/>
                <a:gd name="connsiteX174" fmla="*/ 531596 w 2347096"/>
                <a:gd name="connsiteY174" fmla="*/ 628680 h 2057270"/>
                <a:gd name="connsiteX175" fmla="*/ 548222 w 2347096"/>
                <a:gd name="connsiteY175" fmla="*/ 645306 h 2057270"/>
                <a:gd name="connsiteX176" fmla="*/ 568172 w 2347096"/>
                <a:gd name="connsiteY176" fmla="*/ 658606 h 2057270"/>
                <a:gd name="connsiteX177" fmla="*/ 578148 w 2347096"/>
                <a:gd name="connsiteY177" fmla="*/ 665256 h 2057270"/>
                <a:gd name="connsiteX178" fmla="*/ 594773 w 2347096"/>
                <a:gd name="connsiteY178" fmla="*/ 678556 h 2057270"/>
                <a:gd name="connsiteX179" fmla="*/ 601423 w 2347096"/>
                <a:gd name="connsiteY179" fmla="*/ 685207 h 2057270"/>
                <a:gd name="connsiteX180" fmla="*/ 614724 w 2347096"/>
                <a:gd name="connsiteY180" fmla="*/ 691857 h 2057270"/>
                <a:gd name="connsiteX181" fmla="*/ 621374 w 2347096"/>
                <a:gd name="connsiteY181" fmla="*/ 701832 h 2057270"/>
                <a:gd name="connsiteX182" fmla="*/ 641324 w 2347096"/>
                <a:gd name="connsiteY182" fmla="*/ 708482 h 2057270"/>
                <a:gd name="connsiteX183" fmla="*/ 651300 w 2347096"/>
                <a:gd name="connsiteY183" fmla="*/ 711807 h 2057270"/>
                <a:gd name="connsiteX184" fmla="*/ 661275 w 2347096"/>
                <a:gd name="connsiteY184" fmla="*/ 715132 h 2057270"/>
                <a:gd name="connsiteX185" fmla="*/ 687876 w 2347096"/>
                <a:gd name="connsiteY185" fmla="*/ 721783 h 2057270"/>
                <a:gd name="connsiteX186" fmla="*/ 751052 w 2347096"/>
                <a:gd name="connsiteY186" fmla="*/ 718458 h 2057270"/>
                <a:gd name="connsiteX187" fmla="*/ 771003 w 2347096"/>
                <a:gd name="connsiteY187" fmla="*/ 708482 h 2057270"/>
                <a:gd name="connsiteX188" fmla="*/ 790953 w 2347096"/>
                <a:gd name="connsiteY188" fmla="*/ 701832 h 2057270"/>
                <a:gd name="connsiteX189" fmla="*/ 797604 w 2347096"/>
                <a:gd name="connsiteY189" fmla="*/ 695182 h 2057270"/>
                <a:gd name="connsiteX190" fmla="*/ 807579 w 2347096"/>
                <a:gd name="connsiteY190" fmla="*/ 671906 h 2057270"/>
                <a:gd name="connsiteX191" fmla="*/ 804254 w 2347096"/>
                <a:gd name="connsiteY191" fmla="*/ 638655 h 2057270"/>
                <a:gd name="connsiteX192" fmla="*/ 797604 w 2347096"/>
                <a:gd name="connsiteY192" fmla="*/ 628680 h 2057270"/>
                <a:gd name="connsiteX193" fmla="*/ 784303 w 2347096"/>
                <a:gd name="connsiteY193" fmla="*/ 602079 h 2057270"/>
                <a:gd name="connsiteX194" fmla="*/ 780978 w 2347096"/>
                <a:gd name="connsiteY194" fmla="*/ 592104 h 2057270"/>
                <a:gd name="connsiteX195" fmla="*/ 774328 w 2347096"/>
                <a:gd name="connsiteY195" fmla="*/ 582129 h 2057270"/>
                <a:gd name="connsiteX196" fmla="*/ 767678 w 2347096"/>
                <a:gd name="connsiteY196" fmla="*/ 555528 h 2057270"/>
                <a:gd name="connsiteX197" fmla="*/ 754377 w 2347096"/>
                <a:gd name="connsiteY197" fmla="*/ 535578 h 2057270"/>
                <a:gd name="connsiteX198" fmla="*/ 747727 w 2347096"/>
                <a:gd name="connsiteY198" fmla="*/ 515627 h 2057270"/>
                <a:gd name="connsiteX199" fmla="*/ 737752 w 2347096"/>
                <a:gd name="connsiteY199" fmla="*/ 505652 h 2057270"/>
                <a:gd name="connsiteX200" fmla="*/ 731102 w 2347096"/>
                <a:gd name="connsiteY200" fmla="*/ 495676 h 2057270"/>
                <a:gd name="connsiteX201" fmla="*/ 721126 w 2347096"/>
                <a:gd name="connsiteY201" fmla="*/ 489026 h 2057270"/>
                <a:gd name="connsiteX202" fmla="*/ 704501 w 2347096"/>
                <a:gd name="connsiteY202" fmla="*/ 472401 h 2057270"/>
                <a:gd name="connsiteX203" fmla="*/ 684550 w 2347096"/>
                <a:gd name="connsiteY203" fmla="*/ 455775 h 2057270"/>
                <a:gd name="connsiteX204" fmla="*/ 664600 w 2347096"/>
                <a:gd name="connsiteY204" fmla="*/ 449125 h 2057270"/>
                <a:gd name="connsiteX205" fmla="*/ 634674 w 2347096"/>
                <a:gd name="connsiteY205" fmla="*/ 432500 h 2057270"/>
                <a:gd name="connsiteX206" fmla="*/ 618049 w 2347096"/>
                <a:gd name="connsiteY206" fmla="*/ 415874 h 2057270"/>
                <a:gd name="connsiteX207" fmla="*/ 601423 w 2347096"/>
                <a:gd name="connsiteY207" fmla="*/ 399249 h 2057270"/>
                <a:gd name="connsiteX208" fmla="*/ 584798 w 2347096"/>
                <a:gd name="connsiteY208" fmla="*/ 385948 h 2057270"/>
                <a:gd name="connsiteX209" fmla="*/ 581473 w 2347096"/>
                <a:gd name="connsiteY209" fmla="*/ 375973 h 2057270"/>
                <a:gd name="connsiteX210" fmla="*/ 564847 w 2347096"/>
                <a:gd name="connsiteY210" fmla="*/ 362673 h 2057270"/>
                <a:gd name="connsiteX211" fmla="*/ 558197 w 2347096"/>
                <a:gd name="connsiteY211" fmla="*/ 352698 h 2057270"/>
                <a:gd name="connsiteX212" fmla="*/ 544897 w 2347096"/>
                <a:gd name="connsiteY212" fmla="*/ 336072 h 2057270"/>
                <a:gd name="connsiteX213" fmla="*/ 538246 w 2347096"/>
                <a:gd name="connsiteY213" fmla="*/ 316122 h 2057270"/>
                <a:gd name="connsiteX214" fmla="*/ 534921 w 2347096"/>
                <a:gd name="connsiteY214" fmla="*/ 306146 h 2057270"/>
                <a:gd name="connsiteX215" fmla="*/ 528271 w 2347096"/>
                <a:gd name="connsiteY215" fmla="*/ 296171 h 2057270"/>
                <a:gd name="connsiteX216" fmla="*/ 524946 w 2347096"/>
                <a:gd name="connsiteY216" fmla="*/ 223019 h 2057270"/>
                <a:gd name="connsiteX217" fmla="*/ 514971 w 2347096"/>
                <a:gd name="connsiteY217" fmla="*/ 203068 h 2057270"/>
                <a:gd name="connsiteX218" fmla="*/ 511646 w 2347096"/>
                <a:gd name="connsiteY218" fmla="*/ 193093 h 2057270"/>
                <a:gd name="connsiteX219" fmla="*/ 498345 w 2347096"/>
                <a:gd name="connsiteY219" fmla="*/ 176468 h 2057270"/>
                <a:gd name="connsiteX220" fmla="*/ 491695 w 2347096"/>
                <a:gd name="connsiteY220" fmla="*/ 166492 h 2057270"/>
                <a:gd name="connsiteX221" fmla="*/ 471745 w 2347096"/>
                <a:gd name="connsiteY221" fmla="*/ 156517 h 2057270"/>
                <a:gd name="connsiteX222" fmla="*/ 445144 w 2347096"/>
                <a:gd name="connsiteY222" fmla="*/ 139892 h 2057270"/>
                <a:gd name="connsiteX223" fmla="*/ 435169 w 2347096"/>
                <a:gd name="connsiteY223" fmla="*/ 136567 h 2057270"/>
                <a:gd name="connsiteX224" fmla="*/ 425193 w 2347096"/>
                <a:gd name="connsiteY224" fmla="*/ 133242 h 2057270"/>
                <a:gd name="connsiteX225" fmla="*/ 375317 w 2347096"/>
                <a:gd name="connsiteY225" fmla="*/ 136567 h 2057270"/>
                <a:gd name="connsiteX226" fmla="*/ 368667 w 2347096"/>
                <a:gd name="connsiteY226" fmla="*/ 146542 h 2057270"/>
                <a:gd name="connsiteX227" fmla="*/ 358692 w 2347096"/>
                <a:gd name="connsiteY227" fmla="*/ 183118 h 2057270"/>
                <a:gd name="connsiteX228" fmla="*/ 355366 w 2347096"/>
                <a:gd name="connsiteY228" fmla="*/ 193093 h 2057270"/>
                <a:gd name="connsiteX229" fmla="*/ 358692 w 2347096"/>
                <a:gd name="connsiteY229" fmla="*/ 209719 h 2057270"/>
                <a:gd name="connsiteX230" fmla="*/ 365342 w 2347096"/>
                <a:gd name="connsiteY230" fmla="*/ 272895 h 2057270"/>
                <a:gd name="connsiteX231" fmla="*/ 365342 w 2347096"/>
                <a:gd name="connsiteY231" fmla="*/ 356023 h 2057270"/>
                <a:gd name="connsiteX232" fmla="*/ 358692 w 2347096"/>
                <a:gd name="connsiteY232" fmla="*/ 379298 h 2057270"/>
                <a:gd name="connsiteX233" fmla="*/ 352041 w 2347096"/>
                <a:gd name="connsiteY233" fmla="*/ 385948 h 2057270"/>
                <a:gd name="connsiteX234" fmla="*/ 345391 w 2347096"/>
                <a:gd name="connsiteY234" fmla="*/ 395924 h 2057270"/>
                <a:gd name="connsiteX235" fmla="*/ 328766 w 2347096"/>
                <a:gd name="connsiteY235" fmla="*/ 399249 h 2057270"/>
                <a:gd name="connsiteX236" fmla="*/ 292190 w 2347096"/>
                <a:gd name="connsiteY236" fmla="*/ 395924 h 2057270"/>
                <a:gd name="connsiteX237" fmla="*/ 268914 w 2347096"/>
                <a:gd name="connsiteY237" fmla="*/ 369323 h 2057270"/>
                <a:gd name="connsiteX238" fmla="*/ 258939 w 2347096"/>
                <a:gd name="connsiteY238" fmla="*/ 362673 h 2057270"/>
                <a:gd name="connsiteX239" fmla="*/ 252289 w 2347096"/>
                <a:gd name="connsiteY239" fmla="*/ 342722 h 2057270"/>
                <a:gd name="connsiteX240" fmla="*/ 248964 w 2347096"/>
                <a:gd name="connsiteY240" fmla="*/ 332747 h 2057270"/>
                <a:gd name="connsiteX241" fmla="*/ 245638 w 2347096"/>
                <a:gd name="connsiteY241" fmla="*/ 319447 h 2057270"/>
                <a:gd name="connsiteX242" fmla="*/ 238988 w 2347096"/>
                <a:gd name="connsiteY242" fmla="*/ 309471 h 2057270"/>
                <a:gd name="connsiteX243" fmla="*/ 232338 w 2347096"/>
                <a:gd name="connsiteY243" fmla="*/ 289521 h 2057270"/>
                <a:gd name="connsiteX244" fmla="*/ 229013 w 2347096"/>
                <a:gd name="connsiteY244" fmla="*/ 279546 h 2057270"/>
                <a:gd name="connsiteX245" fmla="*/ 222363 w 2347096"/>
                <a:gd name="connsiteY245" fmla="*/ 269570 h 2057270"/>
                <a:gd name="connsiteX246" fmla="*/ 212388 w 2347096"/>
                <a:gd name="connsiteY246" fmla="*/ 239644 h 2057270"/>
                <a:gd name="connsiteX247" fmla="*/ 209062 w 2347096"/>
                <a:gd name="connsiteY247" fmla="*/ 229669 h 2057270"/>
                <a:gd name="connsiteX248" fmla="*/ 202412 w 2347096"/>
                <a:gd name="connsiteY248" fmla="*/ 216369 h 2057270"/>
                <a:gd name="connsiteX249" fmla="*/ 192437 w 2347096"/>
                <a:gd name="connsiteY249" fmla="*/ 199743 h 2057270"/>
                <a:gd name="connsiteX250" fmla="*/ 185787 w 2347096"/>
                <a:gd name="connsiteY250" fmla="*/ 179793 h 2057270"/>
                <a:gd name="connsiteX251" fmla="*/ 179137 w 2347096"/>
                <a:gd name="connsiteY251" fmla="*/ 149867 h 2057270"/>
                <a:gd name="connsiteX252" fmla="*/ 175812 w 2347096"/>
                <a:gd name="connsiteY252" fmla="*/ 86690 h 2057270"/>
                <a:gd name="connsiteX253" fmla="*/ 162511 w 2347096"/>
                <a:gd name="connsiteY253" fmla="*/ 30164 h 2057270"/>
                <a:gd name="connsiteX254" fmla="*/ 155861 w 2347096"/>
                <a:gd name="connsiteY254" fmla="*/ 20188 h 2057270"/>
                <a:gd name="connsiteX255" fmla="*/ 132585 w 2347096"/>
                <a:gd name="connsiteY255" fmla="*/ 13538 h 2057270"/>
                <a:gd name="connsiteX256" fmla="*/ 122610 w 2347096"/>
                <a:gd name="connsiteY256" fmla="*/ 6888 h 2057270"/>
                <a:gd name="connsiteX257" fmla="*/ 66084 w 2347096"/>
                <a:gd name="connsiteY257" fmla="*/ 6888 h 2057270"/>
                <a:gd name="connsiteX258" fmla="*/ 52783 w 2347096"/>
                <a:gd name="connsiteY258" fmla="*/ 10213 h 2057270"/>
                <a:gd name="connsiteX259" fmla="*/ 26182 w 2347096"/>
                <a:gd name="connsiteY259" fmla="*/ 30164 h 2057270"/>
                <a:gd name="connsiteX260" fmla="*/ 19532 w 2347096"/>
                <a:gd name="connsiteY260" fmla="*/ 43464 h 2057270"/>
                <a:gd name="connsiteX261" fmla="*/ 12882 w 2347096"/>
                <a:gd name="connsiteY261" fmla="*/ 53439 h 2057270"/>
                <a:gd name="connsiteX262" fmla="*/ 2907 w 2347096"/>
                <a:gd name="connsiteY262" fmla="*/ 76715 h 2057270"/>
                <a:gd name="connsiteX263" fmla="*/ 6232 w 2347096"/>
                <a:gd name="connsiteY263" fmla="*/ 99991 h 2057270"/>
                <a:gd name="connsiteX264" fmla="*/ 12882 w 2347096"/>
                <a:gd name="connsiteY264" fmla="*/ 113291 h 2057270"/>
                <a:gd name="connsiteX265" fmla="*/ 29508 w 2347096"/>
                <a:gd name="connsiteY265" fmla="*/ 136567 h 2057270"/>
                <a:gd name="connsiteX266" fmla="*/ 39483 w 2347096"/>
                <a:gd name="connsiteY266" fmla="*/ 159842 h 2057270"/>
                <a:gd name="connsiteX267" fmla="*/ 52783 w 2347096"/>
                <a:gd name="connsiteY267" fmla="*/ 189768 h 2057270"/>
                <a:gd name="connsiteX268" fmla="*/ 59433 w 2347096"/>
                <a:gd name="connsiteY268" fmla="*/ 362673 h 2057270"/>
                <a:gd name="connsiteX269" fmla="*/ 62758 w 2347096"/>
                <a:gd name="connsiteY269" fmla="*/ 472401 h 2057270"/>
                <a:gd name="connsiteX270" fmla="*/ 66084 w 2347096"/>
                <a:gd name="connsiteY270" fmla="*/ 512302 h 2057270"/>
                <a:gd name="connsiteX271" fmla="*/ 69409 w 2347096"/>
                <a:gd name="connsiteY271" fmla="*/ 525602 h 2057270"/>
                <a:gd name="connsiteX272" fmla="*/ 76059 w 2347096"/>
                <a:gd name="connsiteY272" fmla="*/ 548878 h 2057270"/>
                <a:gd name="connsiteX273" fmla="*/ 82709 w 2347096"/>
                <a:gd name="connsiteY273" fmla="*/ 568828 h 2057270"/>
                <a:gd name="connsiteX274" fmla="*/ 86034 w 2347096"/>
                <a:gd name="connsiteY274" fmla="*/ 582129 h 2057270"/>
                <a:gd name="connsiteX275" fmla="*/ 92684 w 2347096"/>
                <a:gd name="connsiteY275" fmla="*/ 605404 h 2057270"/>
                <a:gd name="connsiteX276" fmla="*/ 102660 w 2347096"/>
                <a:gd name="connsiteY276" fmla="*/ 655281 h 2057270"/>
                <a:gd name="connsiteX277" fmla="*/ 105985 w 2347096"/>
                <a:gd name="connsiteY277" fmla="*/ 668581 h 2057270"/>
                <a:gd name="connsiteX278" fmla="*/ 112635 w 2347096"/>
                <a:gd name="connsiteY278" fmla="*/ 698507 h 2057270"/>
                <a:gd name="connsiteX279" fmla="*/ 122610 w 2347096"/>
                <a:gd name="connsiteY279" fmla="*/ 738408 h 2057270"/>
                <a:gd name="connsiteX280" fmla="*/ 132585 w 2347096"/>
                <a:gd name="connsiteY280" fmla="*/ 791610 h 2057270"/>
                <a:gd name="connsiteX281" fmla="*/ 135910 w 2347096"/>
                <a:gd name="connsiteY281" fmla="*/ 801585 h 2057270"/>
                <a:gd name="connsiteX282" fmla="*/ 139236 w 2347096"/>
                <a:gd name="connsiteY282" fmla="*/ 814885 h 2057270"/>
                <a:gd name="connsiteX283" fmla="*/ 145886 w 2347096"/>
                <a:gd name="connsiteY283" fmla="*/ 828186 h 2057270"/>
                <a:gd name="connsiteX284" fmla="*/ 152536 w 2347096"/>
                <a:gd name="connsiteY284" fmla="*/ 848136 h 2057270"/>
                <a:gd name="connsiteX285" fmla="*/ 159186 w 2347096"/>
                <a:gd name="connsiteY285" fmla="*/ 861436 h 2057270"/>
                <a:gd name="connsiteX286" fmla="*/ 162511 w 2347096"/>
                <a:gd name="connsiteY286" fmla="*/ 871412 h 2057270"/>
                <a:gd name="connsiteX287" fmla="*/ 172486 w 2347096"/>
                <a:gd name="connsiteY287" fmla="*/ 878062 h 2057270"/>
                <a:gd name="connsiteX288" fmla="*/ 182462 w 2347096"/>
                <a:gd name="connsiteY288" fmla="*/ 901338 h 2057270"/>
                <a:gd name="connsiteX289" fmla="*/ 189112 w 2347096"/>
                <a:gd name="connsiteY289" fmla="*/ 921288 h 2057270"/>
                <a:gd name="connsiteX290" fmla="*/ 192437 w 2347096"/>
                <a:gd name="connsiteY290" fmla="*/ 931263 h 2057270"/>
                <a:gd name="connsiteX291" fmla="*/ 189112 w 2347096"/>
                <a:gd name="connsiteY291" fmla="*/ 947889 h 2057270"/>
                <a:gd name="connsiteX292" fmla="*/ 199087 w 2347096"/>
                <a:gd name="connsiteY292" fmla="*/ 1011066 h 2057270"/>
                <a:gd name="connsiteX293" fmla="*/ 205737 w 2347096"/>
                <a:gd name="connsiteY293" fmla="*/ 1054292 h 2057270"/>
                <a:gd name="connsiteX294" fmla="*/ 219038 w 2347096"/>
                <a:gd name="connsiteY294" fmla="*/ 1077567 h 2057270"/>
                <a:gd name="connsiteX295" fmla="*/ 232338 w 2347096"/>
                <a:gd name="connsiteY295" fmla="*/ 1107493 h 2057270"/>
                <a:gd name="connsiteX296" fmla="*/ 242313 w 2347096"/>
                <a:gd name="connsiteY296" fmla="*/ 1110818 h 2057270"/>
                <a:gd name="connsiteX297" fmla="*/ 248964 w 2347096"/>
                <a:gd name="connsiteY297" fmla="*/ 1120794 h 2057270"/>
                <a:gd name="connsiteX298" fmla="*/ 268914 w 2347096"/>
                <a:gd name="connsiteY298" fmla="*/ 1137419 h 2057270"/>
                <a:gd name="connsiteX299" fmla="*/ 275564 w 2347096"/>
                <a:gd name="connsiteY299" fmla="*/ 1147394 h 2057270"/>
                <a:gd name="connsiteX300" fmla="*/ 295515 w 2347096"/>
                <a:gd name="connsiteY300" fmla="*/ 1167345 h 2057270"/>
                <a:gd name="connsiteX301" fmla="*/ 312140 w 2347096"/>
                <a:gd name="connsiteY301" fmla="*/ 1183970 h 2057270"/>
                <a:gd name="connsiteX302" fmla="*/ 325441 w 2347096"/>
                <a:gd name="connsiteY302" fmla="*/ 1200596 h 2057270"/>
                <a:gd name="connsiteX303" fmla="*/ 335416 w 2347096"/>
                <a:gd name="connsiteY303" fmla="*/ 1203921 h 2057270"/>
                <a:gd name="connsiteX304" fmla="*/ 338741 w 2347096"/>
                <a:gd name="connsiteY304" fmla="*/ 1213896 h 2057270"/>
                <a:gd name="connsiteX305" fmla="*/ 398593 w 2347096"/>
                <a:gd name="connsiteY305" fmla="*/ 1237172 h 2057270"/>
                <a:gd name="connsiteX306" fmla="*/ 428518 w 2347096"/>
                <a:gd name="connsiteY306" fmla="*/ 1263772 h 2057270"/>
                <a:gd name="connsiteX307" fmla="*/ 435169 w 2347096"/>
                <a:gd name="connsiteY307" fmla="*/ 1270423 h 2057270"/>
                <a:gd name="connsiteX308" fmla="*/ 448469 w 2347096"/>
                <a:gd name="connsiteY308" fmla="*/ 1277073 h 2057270"/>
                <a:gd name="connsiteX309" fmla="*/ 455119 w 2347096"/>
                <a:gd name="connsiteY309" fmla="*/ 1287048 h 2057270"/>
                <a:gd name="connsiteX310" fmla="*/ 465094 w 2347096"/>
                <a:gd name="connsiteY310" fmla="*/ 1290373 h 2057270"/>
                <a:gd name="connsiteX311" fmla="*/ 475070 w 2347096"/>
                <a:gd name="connsiteY311" fmla="*/ 1297023 h 2057270"/>
                <a:gd name="connsiteX312" fmla="*/ 488370 w 2347096"/>
                <a:gd name="connsiteY312" fmla="*/ 1323624 h 2057270"/>
                <a:gd name="connsiteX313" fmla="*/ 498345 w 2347096"/>
                <a:gd name="connsiteY313" fmla="*/ 1333599 h 2057270"/>
                <a:gd name="connsiteX314" fmla="*/ 504996 w 2347096"/>
                <a:gd name="connsiteY314" fmla="*/ 1346900 h 2057270"/>
                <a:gd name="connsiteX315" fmla="*/ 518296 w 2347096"/>
                <a:gd name="connsiteY315" fmla="*/ 1366850 h 2057270"/>
                <a:gd name="connsiteX316" fmla="*/ 531596 w 2347096"/>
                <a:gd name="connsiteY316" fmla="*/ 1390126 h 2057270"/>
                <a:gd name="connsiteX317" fmla="*/ 534921 w 2347096"/>
                <a:gd name="connsiteY317" fmla="*/ 1413402 h 2057270"/>
                <a:gd name="connsiteX318" fmla="*/ 541572 w 2347096"/>
                <a:gd name="connsiteY318" fmla="*/ 1420052 h 2057270"/>
                <a:gd name="connsiteX319" fmla="*/ 548222 w 2347096"/>
                <a:gd name="connsiteY319" fmla="*/ 1443327 h 2057270"/>
                <a:gd name="connsiteX320" fmla="*/ 564847 w 2347096"/>
                <a:gd name="connsiteY320" fmla="*/ 1456628 h 2057270"/>
                <a:gd name="connsiteX321" fmla="*/ 571497 w 2347096"/>
                <a:gd name="connsiteY321" fmla="*/ 1466603 h 2057270"/>
                <a:gd name="connsiteX322" fmla="*/ 588123 w 2347096"/>
                <a:gd name="connsiteY322" fmla="*/ 1503179 h 2057270"/>
                <a:gd name="connsiteX323" fmla="*/ 594773 w 2347096"/>
                <a:gd name="connsiteY323" fmla="*/ 1516479 h 2057270"/>
                <a:gd name="connsiteX324" fmla="*/ 601423 w 2347096"/>
                <a:gd name="connsiteY324" fmla="*/ 1549730 h 2057270"/>
                <a:gd name="connsiteX325" fmla="*/ 611398 w 2347096"/>
                <a:gd name="connsiteY325" fmla="*/ 1556380 h 2057270"/>
                <a:gd name="connsiteX326" fmla="*/ 618049 w 2347096"/>
                <a:gd name="connsiteY326" fmla="*/ 1573006 h 2057270"/>
                <a:gd name="connsiteX327" fmla="*/ 631349 w 2347096"/>
                <a:gd name="connsiteY327" fmla="*/ 1599607 h 2057270"/>
                <a:gd name="connsiteX328" fmla="*/ 634674 w 2347096"/>
                <a:gd name="connsiteY328" fmla="*/ 1612907 h 2057270"/>
                <a:gd name="connsiteX329" fmla="*/ 637999 w 2347096"/>
                <a:gd name="connsiteY329" fmla="*/ 1622882 h 2057270"/>
                <a:gd name="connsiteX330" fmla="*/ 644649 w 2347096"/>
                <a:gd name="connsiteY330" fmla="*/ 1649483 h 2057270"/>
                <a:gd name="connsiteX331" fmla="*/ 651300 w 2347096"/>
                <a:gd name="connsiteY331" fmla="*/ 1662783 h 2057270"/>
                <a:gd name="connsiteX332" fmla="*/ 657950 w 2347096"/>
                <a:gd name="connsiteY332" fmla="*/ 1682734 h 2057270"/>
                <a:gd name="connsiteX333" fmla="*/ 661275 w 2347096"/>
                <a:gd name="connsiteY333" fmla="*/ 1692709 h 2057270"/>
                <a:gd name="connsiteX334" fmla="*/ 667925 w 2347096"/>
                <a:gd name="connsiteY334" fmla="*/ 1706010 h 2057270"/>
                <a:gd name="connsiteX335" fmla="*/ 687876 w 2347096"/>
                <a:gd name="connsiteY335" fmla="*/ 1715985 h 2057270"/>
                <a:gd name="connsiteX336" fmla="*/ 697851 w 2347096"/>
                <a:gd name="connsiteY336" fmla="*/ 1706010 h 2057270"/>
                <a:gd name="connsiteX337" fmla="*/ 691201 w 2347096"/>
                <a:gd name="connsiteY337" fmla="*/ 1696034 h 2057270"/>
                <a:gd name="connsiteX338" fmla="*/ 667925 w 2347096"/>
                <a:gd name="connsiteY338" fmla="*/ 1699359 h 2057270"/>
                <a:gd name="connsiteX339" fmla="*/ 674575 w 2347096"/>
                <a:gd name="connsiteY339" fmla="*/ 1715985 h 2057270"/>
                <a:gd name="connsiteX340" fmla="*/ 681225 w 2347096"/>
                <a:gd name="connsiteY340" fmla="*/ 1749236 h 2057270"/>
                <a:gd name="connsiteX341" fmla="*/ 687876 w 2347096"/>
                <a:gd name="connsiteY341" fmla="*/ 1775836 h 2057270"/>
                <a:gd name="connsiteX342" fmla="*/ 691201 w 2347096"/>
                <a:gd name="connsiteY342" fmla="*/ 1805762 h 2057270"/>
                <a:gd name="connsiteX343" fmla="*/ 697851 w 2347096"/>
                <a:gd name="connsiteY343" fmla="*/ 1825713 h 2057270"/>
                <a:gd name="connsiteX344" fmla="*/ 704501 w 2347096"/>
                <a:gd name="connsiteY344" fmla="*/ 1852314 h 2057270"/>
                <a:gd name="connsiteX345" fmla="*/ 714476 w 2347096"/>
                <a:gd name="connsiteY345" fmla="*/ 1885564 h 2057270"/>
                <a:gd name="connsiteX346" fmla="*/ 721126 w 2347096"/>
                <a:gd name="connsiteY346" fmla="*/ 1892215 h 2057270"/>
                <a:gd name="connsiteX347" fmla="*/ 727777 w 2347096"/>
                <a:gd name="connsiteY347" fmla="*/ 1912165 h 2057270"/>
                <a:gd name="connsiteX348" fmla="*/ 731102 w 2347096"/>
                <a:gd name="connsiteY348" fmla="*/ 1922140 h 2057270"/>
                <a:gd name="connsiteX349" fmla="*/ 751052 w 2347096"/>
                <a:gd name="connsiteY349" fmla="*/ 1948741 h 2057270"/>
                <a:gd name="connsiteX350" fmla="*/ 754377 w 2347096"/>
                <a:gd name="connsiteY350" fmla="*/ 1958716 h 2057270"/>
                <a:gd name="connsiteX351" fmla="*/ 761028 w 2347096"/>
                <a:gd name="connsiteY351" fmla="*/ 1968692 h 2057270"/>
                <a:gd name="connsiteX352" fmla="*/ 777653 w 2347096"/>
                <a:gd name="connsiteY352" fmla="*/ 1991967 h 2057270"/>
                <a:gd name="connsiteX353" fmla="*/ 777653 w 2347096"/>
                <a:gd name="connsiteY353" fmla="*/ 2011918 h 2057270"/>
                <a:gd name="connsiteX354" fmla="*/ 757702 w 2347096"/>
                <a:gd name="connsiteY354" fmla="*/ 2018568 h 2057270"/>
                <a:gd name="connsiteX355" fmla="*/ 757702 w 2347096"/>
                <a:gd name="connsiteY355" fmla="*/ 2041844 h 2057270"/>
                <a:gd name="connsiteX356" fmla="*/ 767678 w 2347096"/>
                <a:gd name="connsiteY356" fmla="*/ 2035194 h 2057270"/>
                <a:gd name="connsiteX357" fmla="*/ 761028 w 2347096"/>
                <a:gd name="connsiteY357" fmla="*/ 2035194 h 20572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</a:cxnLst>
              <a:rect l="l" t="t" r="r" b="b"/>
              <a:pathLst>
                <a:path w="2347096" h="2057270">
                  <a:moveTo>
                    <a:pt x="761028" y="2035194"/>
                  </a:moveTo>
                  <a:cubicBezTo>
                    <a:pt x="827255" y="2057270"/>
                    <a:pt x="773970" y="2042003"/>
                    <a:pt x="927282" y="2038519"/>
                  </a:cubicBezTo>
                  <a:lnTo>
                    <a:pt x="947233" y="2035194"/>
                  </a:lnTo>
                  <a:cubicBezTo>
                    <a:pt x="952793" y="2034183"/>
                    <a:pt x="958216" y="2032200"/>
                    <a:pt x="963858" y="2031868"/>
                  </a:cubicBezTo>
                  <a:cubicBezTo>
                    <a:pt x="995964" y="2029979"/>
                    <a:pt x="1028143" y="2029651"/>
                    <a:pt x="1060286" y="2028543"/>
                  </a:cubicBezTo>
                  <a:cubicBezTo>
                    <a:pt x="1099990" y="2017199"/>
                    <a:pt x="1067110" y="2025193"/>
                    <a:pt x="1113487" y="2018568"/>
                  </a:cubicBezTo>
                  <a:cubicBezTo>
                    <a:pt x="1119082" y="2017769"/>
                    <a:pt x="1124487" y="2015779"/>
                    <a:pt x="1130113" y="2015243"/>
                  </a:cubicBezTo>
                  <a:cubicBezTo>
                    <a:pt x="1147801" y="2013558"/>
                    <a:pt x="1165607" y="2013394"/>
                    <a:pt x="1183314" y="2011918"/>
                  </a:cubicBezTo>
                  <a:cubicBezTo>
                    <a:pt x="1205515" y="2010068"/>
                    <a:pt x="1227841" y="2008930"/>
                    <a:pt x="1249816" y="2005268"/>
                  </a:cubicBezTo>
                  <a:cubicBezTo>
                    <a:pt x="1256466" y="2004160"/>
                    <a:pt x="1263185" y="2003405"/>
                    <a:pt x="1269766" y="2001943"/>
                  </a:cubicBezTo>
                  <a:cubicBezTo>
                    <a:pt x="1273188" y="2001183"/>
                    <a:pt x="1276254" y="1998967"/>
                    <a:pt x="1279742" y="1998618"/>
                  </a:cubicBezTo>
                  <a:cubicBezTo>
                    <a:pt x="1298523" y="1996740"/>
                    <a:pt x="1317426" y="1996401"/>
                    <a:pt x="1336268" y="1995292"/>
                  </a:cubicBezTo>
                  <a:cubicBezTo>
                    <a:pt x="1354411" y="1989245"/>
                    <a:pt x="1341137" y="1993008"/>
                    <a:pt x="1369519" y="1988642"/>
                  </a:cubicBezTo>
                  <a:cubicBezTo>
                    <a:pt x="1376183" y="1987617"/>
                    <a:pt x="1382780" y="1986153"/>
                    <a:pt x="1389470" y="1985317"/>
                  </a:cubicBezTo>
                  <a:cubicBezTo>
                    <a:pt x="1400523" y="1983935"/>
                    <a:pt x="1411650" y="1983222"/>
                    <a:pt x="1422721" y="1981992"/>
                  </a:cubicBezTo>
                  <a:cubicBezTo>
                    <a:pt x="1431602" y="1981005"/>
                    <a:pt x="1440454" y="1979775"/>
                    <a:pt x="1449321" y="1978667"/>
                  </a:cubicBezTo>
                  <a:cubicBezTo>
                    <a:pt x="1459730" y="1975198"/>
                    <a:pt x="1471518" y="1970702"/>
                    <a:pt x="1482572" y="1968692"/>
                  </a:cubicBezTo>
                  <a:cubicBezTo>
                    <a:pt x="1490283" y="1967290"/>
                    <a:pt x="1498137" y="1966769"/>
                    <a:pt x="1505848" y="1965367"/>
                  </a:cubicBezTo>
                  <a:cubicBezTo>
                    <a:pt x="1510344" y="1964550"/>
                    <a:pt x="1514657" y="1962884"/>
                    <a:pt x="1519148" y="1962042"/>
                  </a:cubicBezTo>
                  <a:cubicBezTo>
                    <a:pt x="1532401" y="1959557"/>
                    <a:pt x="1545968" y="1958661"/>
                    <a:pt x="1559049" y="1955391"/>
                  </a:cubicBezTo>
                  <a:cubicBezTo>
                    <a:pt x="1563483" y="1954283"/>
                    <a:pt x="1567973" y="1953379"/>
                    <a:pt x="1572350" y="1952066"/>
                  </a:cubicBezTo>
                  <a:cubicBezTo>
                    <a:pt x="1579064" y="1950052"/>
                    <a:pt x="1585426" y="1946791"/>
                    <a:pt x="1592300" y="1945416"/>
                  </a:cubicBezTo>
                  <a:cubicBezTo>
                    <a:pt x="1603729" y="1943130"/>
                    <a:pt x="1611268" y="1941897"/>
                    <a:pt x="1622226" y="1938766"/>
                  </a:cubicBezTo>
                  <a:cubicBezTo>
                    <a:pt x="1646082" y="1931950"/>
                    <a:pt x="1615027" y="1938876"/>
                    <a:pt x="1648827" y="1932116"/>
                  </a:cubicBezTo>
                  <a:cubicBezTo>
                    <a:pt x="1652152" y="1929899"/>
                    <a:pt x="1655228" y="1927253"/>
                    <a:pt x="1658802" y="1925466"/>
                  </a:cubicBezTo>
                  <a:cubicBezTo>
                    <a:pt x="1669946" y="1919893"/>
                    <a:pt x="1689210" y="1919870"/>
                    <a:pt x="1698703" y="1918815"/>
                  </a:cubicBezTo>
                  <a:cubicBezTo>
                    <a:pt x="1707570" y="1916598"/>
                    <a:pt x="1716633" y="1915055"/>
                    <a:pt x="1725304" y="1912165"/>
                  </a:cubicBezTo>
                  <a:cubicBezTo>
                    <a:pt x="1728629" y="1911057"/>
                    <a:pt x="1732144" y="1910407"/>
                    <a:pt x="1735279" y="1908840"/>
                  </a:cubicBezTo>
                  <a:cubicBezTo>
                    <a:pt x="1738853" y="1907053"/>
                    <a:pt x="1741581" y="1903764"/>
                    <a:pt x="1745254" y="1902190"/>
                  </a:cubicBezTo>
                  <a:cubicBezTo>
                    <a:pt x="1749455" y="1900390"/>
                    <a:pt x="1754178" y="1900178"/>
                    <a:pt x="1758555" y="1898865"/>
                  </a:cubicBezTo>
                  <a:cubicBezTo>
                    <a:pt x="1768626" y="1895844"/>
                    <a:pt x="1778506" y="1892215"/>
                    <a:pt x="1788481" y="1888890"/>
                  </a:cubicBezTo>
                  <a:cubicBezTo>
                    <a:pt x="1791806" y="1887782"/>
                    <a:pt x="1795321" y="1887131"/>
                    <a:pt x="1798456" y="1885564"/>
                  </a:cubicBezTo>
                  <a:cubicBezTo>
                    <a:pt x="1806986" y="1881299"/>
                    <a:pt x="1812644" y="1877686"/>
                    <a:pt x="1821732" y="1875589"/>
                  </a:cubicBezTo>
                  <a:cubicBezTo>
                    <a:pt x="1832745" y="1873048"/>
                    <a:pt x="1844259" y="1872513"/>
                    <a:pt x="1854982" y="1868939"/>
                  </a:cubicBezTo>
                  <a:cubicBezTo>
                    <a:pt x="1885256" y="1858849"/>
                    <a:pt x="1837439" y="1874328"/>
                    <a:pt x="1881583" y="1862289"/>
                  </a:cubicBezTo>
                  <a:cubicBezTo>
                    <a:pt x="1888346" y="1860445"/>
                    <a:pt x="1894884" y="1857856"/>
                    <a:pt x="1901534" y="1855639"/>
                  </a:cubicBezTo>
                  <a:cubicBezTo>
                    <a:pt x="1904859" y="1854531"/>
                    <a:pt x="1908109" y="1853164"/>
                    <a:pt x="1911509" y="1852314"/>
                  </a:cubicBezTo>
                  <a:cubicBezTo>
                    <a:pt x="1920376" y="1850097"/>
                    <a:pt x="1929439" y="1848553"/>
                    <a:pt x="1938110" y="1845663"/>
                  </a:cubicBezTo>
                  <a:cubicBezTo>
                    <a:pt x="1944760" y="1843446"/>
                    <a:pt x="1951260" y="1840713"/>
                    <a:pt x="1958060" y="1839013"/>
                  </a:cubicBezTo>
                  <a:cubicBezTo>
                    <a:pt x="1962494" y="1837905"/>
                    <a:pt x="1966984" y="1837001"/>
                    <a:pt x="1971361" y="1835688"/>
                  </a:cubicBezTo>
                  <a:cubicBezTo>
                    <a:pt x="1978075" y="1833674"/>
                    <a:pt x="1984661" y="1831255"/>
                    <a:pt x="1991311" y="1829038"/>
                  </a:cubicBezTo>
                  <a:lnTo>
                    <a:pt x="2001286" y="1825713"/>
                  </a:lnTo>
                  <a:cubicBezTo>
                    <a:pt x="2011189" y="1815812"/>
                    <a:pt x="2004098" y="1820919"/>
                    <a:pt x="2017912" y="1815738"/>
                  </a:cubicBezTo>
                  <a:cubicBezTo>
                    <a:pt x="2023501" y="1813642"/>
                    <a:pt x="2028875" y="1810975"/>
                    <a:pt x="2034537" y="1809087"/>
                  </a:cubicBezTo>
                  <a:cubicBezTo>
                    <a:pt x="2038873" y="1807642"/>
                    <a:pt x="2043461" y="1807075"/>
                    <a:pt x="2047838" y="1805762"/>
                  </a:cubicBezTo>
                  <a:cubicBezTo>
                    <a:pt x="2054552" y="1803748"/>
                    <a:pt x="2061138" y="1801329"/>
                    <a:pt x="2067788" y="1799112"/>
                  </a:cubicBezTo>
                  <a:lnTo>
                    <a:pt x="2077764" y="1795787"/>
                  </a:lnTo>
                  <a:lnTo>
                    <a:pt x="2087739" y="1792462"/>
                  </a:lnTo>
                  <a:cubicBezTo>
                    <a:pt x="2088847" y="1789137"/>
                    <a:pt x="2088212" y="1784524"/>
                    <a:pt x="2091064" y="1782487"/>
                  </a:cubicBezTo>
                  <a:cubicBezTo>
                    <a:pt x="2096768" y="1778412"/>
                    <a:pt x="2111014" y="1775836"/>
                    <a:pt x="2111014" y="1775836"/>
                  </a:cubicBezTo>
                  <a:cubicBezTo>
                    <a:pt x="2113231" y="1773619"/>
                    <a:pt x="2114990" y="1770821"/>
                    <a:pt x="2117665" y="1769186"/>
                  </a:cubicBezTo>
                  <a:cubicBezTo>
                    <a:pt x="2164078" y="1740823"/>
                    <a:pt x="2153259" y="1745129"/>
                    <a:pt x="2180841" y="1735935"/>
                  </a:cubicBezTo>
                  <a:cubicBezTo>
                    <a:pt x="2202704" y="1714075"/>
                    <a:pt x="2161588" y="1753203"/>
                    <a:pt x="2207442" y="1722635"/>
                  </a:cubicBezTo>
                  <a:cubicBezTo>
                    <a:pt x="2214092" y="1718202"/>
                    <a:pt x="2219811" y="1711863"/>
                    <a:pt x="2227393" y="1709335"/>
                  </a:cubicBezTo>
                  <a:cubicBezTo>
                    <a:pt x="2252705" y="1700897"/>
                    <a:pt x="2240469" y="1704059"/>
                    <a:pt x="2263969" y="1699359"/>
                  </a:cubicBezTo>
                  <a:cubicBezTo>
                    <a:pt x="2279776" y="1688821"/>
                    <a:pt x="2270154" y="1693972"/>
                    <a:pt x="2293894" y="1686059"/>
                  </a:cubicBezTo>
                  <a:lnTo>
                    <a:pt x="2303870" y="1682734"/>
                  </a:lnTo>
                  <a:cubicBezTo>
                    <a:pt x="2310520" y="1678301"/>
                    <a:pt x="2318169" y="1675085"/>
                    <a:pt x="2323820" y="1669434"/>
                  </a:cubicBezTo>
                  <a:cubicBezTo>
                    <a:pt x="2339599" y="1653655"/>
                    <a:pt x="2331173" y="1658116"/>
                    <a:pt x="2347096" y="1652808"/>
                  </a:cubicBezTo>
                  <a:cubicBezTo>
                    <a:pt x="2345988" y="1649483"/>
                    <a:pt x="2345960" y="1645570"/>
                    <a:pt x="2343771" y="1642833"/>
                  </a:cubicBezTo>
                  <a:cubicBezTo>
                    <a:pt x="2341275" y="1639713"/>
                    <a:pt x="2337448" y="1637806"/>
                    <a:pt x="2333796" y="1636183"/>
                  </a:cubicBezTo>
                  <a:cubicBezTo>
                    <a:pt x="2315451" y="1628029"/>
                    <a:pt x="2315102" y="1630677"/>
                    <a:pt x="2297220" y="1626207"/>
                  </a:cubicBezTo>
                  <a:cubicBezTo>
                    <a:pt x="2293819" y="1625357"/>
                    <a:pt x="2290569" y="1623990"/>
                    <a:pt x="2287244" y="1622882"/>
                  </a:cubicBezTo>
                  <a:cubicBezTo>
                    <a:pt x="2283919" y="1620665"/>
                    <a:pt x="2279900" y="1619239"/>
                    <a:pt x="2277269" y="1616232"/>
                  </a:cubicBezTo>
                  <a:cubicBezTo>
                    <a:pt x="2272902" y="1611241"/>
                    <a:pt x="2265434" y="1595042"/>
                    <a:pt x="2257318" y="1589631"/>
                  </a:cubicBezTo>
                  <a:cubicBezTo>
                    <a:pt x="2253194" y="1586882"/>
                    <a:pt x="2248451" y="1585198"/>
                    <a:pt x="2244018" y="1582981"/>
                  </a:cubicBezTo>
                  <a:cubicBezTo>
                    <a:pt x="2241801" y="1579656"/>
                    <a:pt x="2240693" y="1575223"/>
                    <a:pt x="2237368" y="1573006"/>
                  </a:cubicBezTo>
                  <a:cubicBezTo>
                    <a:pt x="2233566" y="1570471"/>
                    <a:pt x="2228347" y="1571286"/>
                    <a:pt x="2224068" y="1569681"/>
                  </a:cubicBezTo>
                  <a:cubicBezTo>
                    <a:pt x="2219427" y="1567941"/>
                    <a:pt x="2215323" y="1564984"/>
                    <a:pt x="2210767" y="1563031"/>
                  </a:cubicBezTo>
                  <a:cubicBezTo>
                    <a:pt x="2207546" y="1561650"/>
                    <a:pt x="2204117" y="1560814"/>
                    <a:pt x="2200792" y="1559706"/>
                  </a:cubicBezTo>
                  <a:cubicBezTo>
                    <a:pt x="2177402" y="1544110"/>
                    <a:pt x="2207058" y="1562055"/>
                    <a:pt x="2174191" y="1549730"/>
                  </a:cubicBezTo>
                  <a:cubicBezTo>
                    <a:pt x="2170449" y="1548327"/>
                    <a:pt x="2167790" y="1544867"/>
                    <a:pt x="2164216" y="1543080"/>
                  </a:cubicBezTo>
                  <a:cubicBezTo>
                    <a:pt x="2154930" y="1538437"/>
                    <a:pt x="2139543" y="1537655"/>
                    <a:pt x="2130965" y="1536430"/>
                  </a:cubicBezTo>
                  <a:cubicBezTo>
                    <a:pt x="2103666" y="1527330"/>
                    <a:pt x="2147024" y="1541058"/>
                    <a:pt x="2094389" y="1529780"/>
                  </a:cubicBezTo>
                  <a:cubicBezTo>
                    <a:pt x="2087535" y="1528311"/>
                    <a:pt x="2081088" y="1525347"/>
                    <a:pt x="2074438" y="1523130"/>
                  </a:cubicBezTo>
                  <a:cubicBezTo>
                    <a:pt x="2064922" y="1519958"/>
                    <a:pt x="2061612" y="1518569"/>
                    <a:pt x="2051163" y="1516479"/>
                  </a:cubicBezTo>
                  <a:cubicBezTo>
                    <a:pt x="2028923" y="1512031"/>
                    <a:pt x="2020155" y="1512149"/>
                    <a:pt x="1994636" y="1509829"/>
                  </a:cubicBezTo>
                  <a:cubicBezTo>
                    <a:pt x="1934784" y="1510937"/>
                    <a:pt x="1874868" y="1510165"/>
                    <a:pt x="1815081" y="1513154"/>
                  </a:cubicBezTo>
                  <a:cubicBezTo>
                    <a:pt x="1810907" y="1513363"/>
                    <a:pt x="1792230" y="1521362"/>
                    <a:pt x="1785156" y="1523130"/>
                  </a:cubicBezTo>
                  <a:cubicBezTo>
                    <a:pt x="1777720" y="1524989"/>
                    <a:pt x="1756763" y="1529866"/>
                    <a:pt x="1751905" y="1533105"/>
                  </a:cubicBezTo>
                  <a:lnTo>
                    <a:pt x="1731954" y="1546405"/>
                  </a:lnTo>
                  <a:cubicBezTo>
                    <a:pt x="1728629" y="1548622"/>
                    <a:pt x="1725553" y="1551268"/>
                    <a:pt x="1721979" y="1553055"/>
                  </a:cubicBezTo>
                  <a:lnTo>
                    <a:pt x="1708678" y="1559706"/>
                  </a:lnTo>
                  <a:cubicBezTo>
                    <a:pt x="1706461" y="1563031"/>
                    <a:pt x="1703651" y="1566029"/>
                    <a:pt x="1702028" y="1569681"/>
                  </a:cubicBezTo>
                  <a:cubicBezTo>
                    <a:pt x="1699181" y="1576087"/>
                    <a:pt x="1695378" y="1589631"/>
                    <a:pt x="1695378" y="1589631"/>
                  </a:cubicBezTo>
                  <a:cubicBezTo>
                    <a:pt x="1696486" y="1607365"/>
                    <a:pt x="1697094" y="1625137"/>
                    <a:pt x="1698703" y="1642833"/>
                  </a:cubicBezTo>
                  <a:cubicBezTo>
                    <a:pt x="1701347" y="1671921"/>
                    <a:pt x="1709097" y="1667031"/>
                    <a:pt x="1698703" y="1706010"/>
                  </a:cubicBezTo>
                  <a:cubicBezTo>
                    <a:pt x="1697673" y="1709871"/>
                    <a:pt x="1692380" y="1711037"/>
                    <a:pt x="1688728" y="1712660"/>
                  </a:cubicBezTo>
                  <a:cubicBezTo>
                    <a:pt x="1682322" y="1715507"/>
                    <a:pt x="1675427" y="1717093"/>
                    <a:pt x="1668777" y="1719310"/>
                  </a:cubicBezTo>
                  <a:cubicBezTo>
                    <a:pt x="1665452" y="1720418"/>
                    <a:pt x="1661937" y="1721068"/>
                    <a:pt x="1658802" y="1722635"/>
                  </a:cubicBezTo>
                  <a:cubicBezTo>
                    <a:pt x="1654369" y="1724852"/>
                    <a:pt x="1650341" y="1728210"/>
                    <a:pt x="1645502" y="1729285"/>
                  </a:cubicBezTo>
                  <a:cubicBezTo>
                    <a:pt x="1630200" y="1732685"/>
                    <a:pt x="1598950" y="1735935"/>
                    <a:pt x="1598950" y="1735935"/>
                  </a:cubicBezTo>
                  <a:lnTo>
                    <a:pt x="1306342" y="1732610"/>
                  </a:lnTo>
                  <a:cubicBezTo>
                    <a:pt x="1301773" y="1732511"/>
                    <a:pt x="1297419" y="1730598"/>
                    <a:pt x="1293042" y="1729285"/>
                  </a:cubicBezTo>
                  <a:cubicBezTo>
                    <a:pt x="1286328" y="1727271"/>
                    <a:pt x="1273092" y="1722635"/>
                    <a:pt x="1273092" y="1722635"/>
                  </a:cubicBezTo>
                  <a:cubicBezTo>
                    <a:pt x="1252371" y="1701917"/>
                    <a:pt x="1282374" y="1729933"/>
                    <a:pt x="1256466" y="1712660"/>
                  </a:cubicBezTo>
                  <a:cubicBezTo>
                    <a:pt x="1231560" y="1696055"/>
                    <a:pt x="1260234" y="1707265"/>
                    <a:pt x="1236516" y="1699359"/>
                  </a:cubicBezTo>
                  <a:cubicBezTo>
                    <a:pt x="1234299" y="1697142"/>
                    <a:pt x="1232669" y="1694111"/>
                    <a:pt x="1229865" y="1692709"/>
                  </a:cubicBezTo>
                  <a:cubicBezTo>
                    <a:pt x="1223595" y="1689574"/>
                    <a:pt x="1215747" y="1689947"/>
                    <a:pt x="1209915" y="1686059"/>
                  </a:cubicBezTo>
                  <a:cubicBezTo>
                    <a:pt x="1197024" y="1677465"/>
                    <a:pt x="1203731" y="1680673"/>
                    <a:pt x="1189964" y="1676084"/>
                  </a:cubicBezTo>
                  <a:cubicBezTo>
                    <a:pt x="1181098" y="1649482"/>
                    <a:pt x="1194397" y="1680516"/>
                    <a:pt x="1176664" y="1662783"/>
                  </a:cubicBezTo>
                  <a:cubicBezTo>
                    <a:pt x="1158877" y="1644996"/>
                    <a:pt x="1169807" y="1642695"/>
                    <a:pt x="1150063" y="1629532"/>
                  </a:cubicBezTo>
                  <a:cubicBezTo>
                    <a:pt x="1143413" y="1625099"/>
                    <a:pt x="1137695" y="1618759"/>
                    <a:pt x="1130113" y="1616232"/>
                  </a:cubicBezTo>
                  <a:cubicBezTo>
                    <a:pt x="1123463" y="1614015"/>
                    <a:pt x="1115995" y="1613470"/>
                    <a:pt x="1110162" y="1609582"/>
                  </a:cubicBezTo>
                  <a:cubicBezTo>
                    <a:pt x="1106837" y="1607365"/>
                    <a:pt x="1103839" y="1604555"/>
                    <a:pt x="1100187" y="1602932"/>
                  </a:cubicBezTo>
                  <a:cubicBezTo>
                    <a:pt x="1093781" y="1600085"/>
                    <a:pt x="1086886" y="1598499"/>
                    <a:pt x="1080236" y="1596282"/>
                  </a:cubicBezTo>
                  <a:cubicBezTo>
                    <a:pt x="1076911" y="1595174"/>
                    <a:pt x="1073177" y="1594900"/>
                    <a:pt x="1070261" y="1592956"/>
                  </a:cubicBezTo>
                  <a:cubicBezTo>
                    <a:pt x="1057370" y="1584362"/>
                    <a:pt x="1064077" y="1587570"/>
                    <a:pt x="1050310" y="1582981"/>
                  </a:cubicBezTo>
                  <a:cubicBezTo>
                    <a:pt x="1021723" y="1563923"/>
                    <a:pt x="1057892" y="1586772"/>
                    <a:pt x="1030360" y="1573006"/>
                  </a:cubicBezTo>
                  <a:cubicBezTo>
                    <a:pt x="1007398" y="1561525"/>
                    <a:pt x="1034765" y="1569951"/>
                    <a:pt x="1007084" y="1563031"/>
                  </a:cubicBezTo>
                  <a:cubicBezTo>
                    <a:pt x="1003759" y="1559706"/>
                    <a:pt x="1001220" y="1555339"/>
                    <a:pt x="997109" y="1553055"/>
                  </a:cubicBezTo>
                  <a:cubicBezTo>
                    <a:pt x="990981" y="1549651"/>
                    <a:pt x="977158" y="1546405"/>
                    <a:pt x="977158" y="1546405"/>
                  </a:cubicBezTo>
                  <a:cubicBezTo>
                    <a:pt x="973833" y="1544188"/>
                    <a:pt x="970757" y="1541542"/>
                    <a:pt x="967183" y="1539755"/>
                  </a:cubicBezTo>
                  <a:cubicBezTo>
                    <a:pt x="964048" y="1538188"/>
                    <a:pt x="959945" y="1538619"/>
                    <a:pt x="957208" y="1536430"/>
                  </a:cubicBezTo>
                  <a:cubicBezTo>
                    <a:pt x="935723" y="1519242"/>
                    <a:pt x="965656" y="1531487"/>
                    <a:pt x="940582" y="1523130"/>
                  </a:cubicBezTo>
                  <a:lnTo>
                    <a:pt x="904006" y="1486554"/>
                  </a:lnTo>
                  <a:lnTo>
                    <a:pt x="894031" y="1476578"/>
                  </a:lnTo>
                  <a:lnTo>
                    <a:pt x="884056" y="1466603"/>
                  </a:lnTo>
                  <a:cubicBezTo>
                    <a:pt x="882948" y="1463278"/>
                    <a:pt x="882920" y="1459365"/>
                    <a:pt x="880731" y="1456628"/>
                  </a:cubicBezTo>
                  <a:cubicBezTo>
                    <a:pt x="878235" y="1453508"/>
                    <a:pt x="873876" y="1452474"/>
                    <a:pt x="870756" y="1449978"/>
                  </a:cubicBezTo>
                  <a:cubicBezTo>
                    <a:pt x="868308" y="1448019"/>
                    <a:pt x="866322" y="1445544"/>
                    <a:pt x="864105" y="1443327"/>
                  </a:cubicBezTo>
                  <a:cubicBezTo>
                    <a:pt x="859923" y="1430782"/>
                    <a:pt x="858914" y="1424838"/>
                    <a:pt x="847480" y="1413402"/>
                  </a:cubicBezTo>
                  <a:cubicBezTo>
                    <a:pt x="841295" y="1407216"/>
                    <a:pt x="838375" y="1405165"/>
                    <a:pt x="834180" y="1396776"/>
                  </a:cubicBezTo>
                  <a:cubicBezTo>
                    <a:pt x="832612" y="1393641"/>
                    <a:pt x="833332" y="1389279"/>
                    <a:pt x="830854" y="1386801"/>
                  </a:cubicBezTo>
                  <a:cubicBezTo>
                    <a:pt x="828376" y="1384323"/>
                    <a:pt x="824204" y="1384584"/>
                    <a:pt x="820879" y="1383476"/>
                  </a:cubicBezTo>
                  <a:cubicBezTo>
                    <a:pt x="818662" y="1376826"/>
                    <a:pt x="818117" y="1369358"/>
                    <a:pt x="814229" y="1363525"/>
                  </a:cubicBezTo>
                  <a:cubicBezTo>
                    <a:pt x="804505" y="1348939"/>
                    <a:pt x="809977" y="1356747"/>
                    <a:pt x="797604" y="1340250"/>
                  </a:cubicBezTo>
                  <a:cubicBezTo>
                    <a:pt x="796495" y="1336925"/>
                    <a:pt x="795846" y="1333409"/>
                    <a:pt x="794278" y="1330274"/>
                  </a:cubicBezTo>
                  <a:cubicBezTo>
                    <a:pt x="792491" y="1326700"/>
                    <a:pt x="789251" y="1323951"/>
                    <a:pt x="787628" y="1320299"/>
                  </a:cubicBezTo>
                  <a:cubicBezTo>
                    <a:pt x="784781" y="1313893"/>
                    <a:pt x="783195" y="1306998"/>
                    <a:pt x="780978" y="1300348"/>
                  </a:cubicBezTo>
                  <a:lnTo>
                    <a:pt x="777653" y="1290373"/>
                  </a:lnTo>
                  <a:lnTo>
                    <a:pt x="774328" y="1280398"/>
                  </a:lnTo>
                  <a:cubicBezTo>
                    <a:pt x="773220" y="1251581"/>
                    <a:pt x="772987" y="1222716"/>
                    <a:pt x="771003" y="1193946"/>
                  </a:cubicBezTo>
                  <a:cubicBezTo>
                    <a:pt x="770762" y="1190449"/>
                    <a:pt x="767678" y="1187475"/>
                    <a:pt x="767678" y="1183970"/>
                  </a:cubicBezTo>
                  <a:cubicBezTo>
                    <a:pt x="767678" y="1176133"/>
                    <a:pt x="769466" y="1168380"/>
                    <a:pt x="771003" y="1160695"/>
                  </a:cubicBezTo>
                  <a:cubicBezTo>
                    <a:pt x="771690" y="1157258"/>
                    <a:pt x="772138" y="1153456"/>
                    <a:pt x="774328" y="1150719"/>
                  </a:cubicBezTo>
                  <a:cubicBezTo>
                    <a:pt x="776824" y="1147598"/>
                    <a:pt x="780978" y="1146286"/>
                    <a:pt x="784303" y="1144069"/>
                  </a:cubicBezTo>
                  <a:cubicBezTo>
                    <a:pt x="786520" y="1137419"/>
                    <a:pt x="791365" y="1131117"/>
                    <a:pt x="790953" y="1124119"/>
                  </a:cubicBezTo>
                  <a:cubicBezTo>
                    <a:pt x="790759" y="1120817"/>
                    <a:pt x="792977" y="1074965"/>
                    <a:pt x="784303" y="1057617"/>
                  </a:cubicBezTo>
                  <a:cubicBezTo>
                    <a:pt x="782516" y="1054043"/>
                    <a:pt x="780149" y="1050763"/>
                    <a:pt x="777653" y="1047642"/>
                  </a:cubicBezTo>
                  <a:cubicBezTo>
                    <a:pt x="775695" y="1045194"/>
                    <a:pt x="773220" y="1043208"/>
                    <a:pt x="771003" y="1040991"/>
                  </a:cubicBezTo>
                  <a:cubicBezTo>
                    <a:pt x="768299" y="1032879"/>
                    <a:pt x="767473" y="1027486"/>
                    <a:pt x="761028" y="1021041"/>
                  </a:cubicBezTo>
                  <a:cubicBezTo>
                    <a:pt x="758202" y="1018215"/>
                    <a:pt x="754173" y="1016888"/>
                    <a:pt x="751052" y="1014391"/>
                  </a:cubicBezTo>
                  <a:cubicBezTo>
                    <a:pt x="748604" y="1012433"/>
                    <a:pt x="747010" y="1009479"/>
                    <a:pt x="744402" y="1007740"/>
                  </a:cubicBezTo>
                  <a:cubicBezTo>
                    <a:pt x="736185" y="1002261"/>
                    <a:pt x="729993" y="1000720"/>
                    <a:pt x="721126" y="997765"/>
                  </a:cubicBezTo>
                  <a:cubicBezTo>
                    <a:pt x="717801" y="994440"/>
                    <a:pt x="715694" y="989002"/>
                    <a:pt x="711151" y="987790"/>
                  </a:cubicBezTo>
                  <a:cubicBezTo>
                    <a:pt x="698255" y="984351"/>
                    <a:pt x="684577" y="985185"/>
                    <a:pt x="671250" y="984465"/>
                  </a:cubicBezTo>
                  <a:cubicBezTo>
                    <a:pt x="643559" y="982968"/>
                    <a:pt x="615832" y="982248"/>
                    <a:pt x="588123" y="981140"/>
                  </a:cubicBezTo>
                  <a:cubicBezTo>
                    <a:pt x="583689" y="980032"/>
                    <a:pt x="579199" y="979128"/>
                    <a:pt x="574822" y="977815"/>
                  </a:cubicBezTo>
                  <a:cubicBezTo>
                    <a:pt x="568108" y="975801"/>
                    <a:pt x="554872" y="971164"/>
                    <a:pt x="554872" y="971164"/>
                  </a:cubicBezTo>
                  <a:cubicBezTo>
                    <a:pt x="550690" y="958618"/>
                    <a:pt x="549682" y="952676"/>
                    <a:pt x="538246" y="941239"/>
                  </a:cubicBezTo>
                  <a:cubicBezTo>
                    <a:pt x="536029" y="939022"/>
                    <a:pt x="533554" y="937036"/>
                    <a:pt x="531596" y="934588"/>
                  </a:cubicBezTo>
                  <a:cubicBezTo>
                    <a:pt x="521136" y="921512"/>
                    <a:pt x="529186" y="926484"/>
                    <a:pt x="514971" y="914638"/>
                  </a:cubicBezTo>
                  <a:cubicBezTo>
                    <a:pt x="511901" y="912080"/>
                    <a:pt x="508030" y="910589"/>
                    <a:pt x="504996" y="907988"/>
                  </a:cubicBezTo>
                  <a:cubicBezTo>
                    <a:pt x="500235" y="903907"/>
                    <a:pt x="491695" y="894687"/>
                    <a:pt x="491695" y="894687"/>
                  </a:cubicBezTo>
                  <a:cubicBezTo>
                    <a:pt x="490587" y="891362"/>
                    <a:pt x="489937" y="887847"/>
                    <a:pt x="488370" y="884712"/>
                  </a:cubicBezTo>
                  <a:cubicBezTo>
                    <a:pt x="475479" y="858930"/>
                    <a:pt x="486752" y="889834"/>
                    <a:pt x="478395" y="864762"/>
                  </a:cubicBezTo>
                  <a:cubicBezTo>
                    <a:pt x="479503" y="853678"/>
                    <a:pt x="479667" y="842459"/>
                    <a:pt x="481720" y="831511"/>
                  </a:cubicBezTo>
                  <a:cubicBezTo>
                    <a:pt x="483012" y="824621"/>
                    <a:pt x="486153" y="818210"/>
                    <a:pt x="488370" y="811560"/>
                  </a:cubicBezTo>
                  <a:cubicBezTo>
                    <a:pt x="492958" y="797794"/>
                    <a:pt x="489751" y="804501"/>
                    <a:pt x="498345" y="791610"/>
                  </a:cubicBezTo>
                  <a:cubicBezTo>
                    <a:pt x="497237" y="781635"/>
                    <a:pt x="496546" y="771604"/>
                    <a:pt x="495020" y="761684"/>
                  </a:cubicBezTo>
                  <a:cubicBezTo>
                    <a:pt x="493287" y="750421"/>
                    <a:pt x="491267" y="748548"/>
                    <a:pt x="488370" y="738408"/>
                  </a:cubicBezTo>
                  <a:cubicBezTo>
                    <a:pt x="487115" y="734014"/>
                    <a:pt x="486300" y="729502"/>
                    <a:pt x="485045" y="725108"/>
                  </a:cubicBezTo>
                  <a:cubicBezTo>
                    <a:pt x="484082" y="721738"/>
                    <a:pt x="482570" y="718533"/>
                    <a:pt x="481720" y="715132"/>
                  </a:cubicBezTo>
                  <a:cubicBezTo>
                    <a:pt x="475968" y="692124"/>
                    <a:pt x="482692" y="704952"/>
                    <a:pt x="471745" y="688532"/>
                  </a:cubicBezTo>
                  <a:cubicBezTo>
                    <a:pt x="462327" y="660275"/>
                    <a:pt x="475462" y="694725"/>
                    <a:pt x="461769" y="671906"/>
                  </a:cubicBezTo>
                  <a:cubicBezTo>
                    <a:pt x="447329" y="647842"/>
                    <a:pt x="473839" y="677326"/>
                    <a:pt x="448469" y="651956"/>
                  </a:cubicBezTo>
                  <a:cubicBezTo>
                    <a:pt x="447361" y="648631"/>
                    <a:pt x="446711" y="645115"/>
                    <a:pt x="445144" y="641980"/>
                  </a:cubicBezTo>
                  <a:cubicBezTo>
                    <a:pt x="443357" y="638406"/>
                    <a:pt x="440117" y="635657"/>
                    <a:pt x="438494" y="632005"/>
                  </a:cubicBezTo>
                  <a:cubicBezTo>
                    <a:pt x="435647" y="625599"/>
                    <a:pt x="431844" y="612055"/>
                    <a:pt x="431844" y="612055"/>
                  </a:cubicBezTo>
                  <a:cubicBezTo>
                    <a:pt x="432952" y="604296"/>
                    <a:pt x="428494" y="592887"/>
                    <a:pt x="435169" y="588779"/>
                  </a:cubicBezTo>
                  <a:cubicBezTo>
                    <a:pt x="448902" y="580328"/>
                    <a:pt x="485309" y="586734"/>
                    <a:pt x="501670" y="588779"/>
                  </a:cubicBezTo>
                  <a:cubicBezTo>
                    <a:pt x="508320" y="595429"/>
                    <a:pt x="516404" y="600905"/>
                    <a:pt x="521621" y="608730"/>
                  </a:cubicBezTo>
                  <a:cubicBezTo>
                    <a:pt x="523838" y="612055"/>
                    <a:pt x="526484" y="615131"/>
                    <a:pt x="528271" y="618705"/>
                  </a:cubicBezTo>
                  <a:cubicBezTo>
                    <a:pt x="529838" y="621840"/>
                    <a:pt x="529493" y="625876"/>
                    <a:pt x="531596" y="628680"/>
                  </a:cubicBezTo>
                  <a:cubicBezTo>
                    <a:pt x="536299" y="634950"/>
                    <a:pt x="541701" y="640958"/>
                    <a:pt x="548222" y="645306"/>
                  </a:cubicBezTo>
                  <a:lnTo>
                    <a:pt x="568172" y="658606"/>
                  </a:lnTo>
                  <a:lnTo>
                    <a:pt x="578148" y="665256"/>
                  </a:lnTo>
                  <a:cubicBezTo>
                    <a:pt x="591394" y="685125"/>
                    <a:pt x="576927" y="667847"/>
                    <a:pt x="594773" y="678556"/>
                  </a:cubicBezTo>
                  <a:cubicBezTo>
                    <a:pt x="597461" y="680169"/>
                    <a:pt x="598814" y="683468"/>
                    <a:pt x="601423" y="685207"/>
                  </a:cubicBezTo>
                  <a:cubicBezTo>
                    <a:pt x="605547" y="687957"/>
                    <a:pt x="610290" y="689640"/>
                    <a:pt x="614724" y="691857"/>
                  </a:cubicBezTo>
                  <a:cubicBezTo>
                    <a:pt x="616941" y="695182"/>
                    <a:pt x="617985" y="699714"/>
                    <a:pt x="621374" y="701832"/>
                  </a:cubicBezTo>
                  <a:cubicBezTo>
                    <a:pt x="627318" y="705547"/>
                    <a:pt x="634674" y="706265"/>
                    <a:pt x="641324" y="708482"/>
                  </a:cubicBezTo>
                  <a:lnTo>
                    <a:pt x="651300" y="711807"/>
                  </a:lnTo>
                  <a:cubicBezTo>
                    <a:pt x="654625" y="712915"/>
                    <a:pt x="657838" y="714444"/>
                    <a:pt x="661275" y="715132"/>
                  </a:cubicBezTo>
                  <a:cubicBezTo>
                    <a:pt x="681337" y="719146"/>
                    <a:pt x="672538" y="716671"/>
                    <a:pt x="687876" y="721783"/>
                  </a:cubicBezTo>
                  <a:cubicBezTo>
                    <a:pt x="708935" y="720675"/>
                    <a:pt x="730051" y="720367"/>
                    <a:pt x="751052" y="718458"/>
                  </a:cubicBezTo>
                  <a:cubicBezTo>
                    <a:pt x="762484" y="717419"/>
                    <a:pt x="760773" y="713029"/>
                    <a:pt x="771003" y="708482"/>
                  </a:cubicBezTo>
                  <a:cubicBezTo>
                    <a:pt x="777409" y="705635"/>
                    <a:pt x="790953" y="701832"/>
                    <a:pt x="790953" y="701832"/>
                  </a:cubicBezTo>
                  <a:cubicBezTo>
                    <a:pt x="793170" y="699615"/>
                    <a:pt x="795865" y="697790"/>
                    <a:pt x="797604" y="695182"/>
                  </a:cubicBezTo>
                  <a:cubicBezTo>
                    <a:pt x="803083" y="686965"/>
                    <a:pt x="804624" y="680773"/>
                    <a:pt x="807579" y="671906"/>
                  </a:cubicBezTo>
                  <a:cubicBezTo>
                    <a:pt x="806471" y="660822"/>
                    <a:pt x="806759" y="649509"/>
                    <a:pt x="804254" y="638655"/>
                  </a:cubicBezTo>
                  <a:cubicBezTo>
                    <a:pt x="803355" y="634761"/>
                    <a:pt x="799227" y="632332"/>
                    <a:pt x="797604" y="628680"/>
                  </a:cubicBezTo>
                  <a:cubicBezTo>
                    <a:pt x="785377" y="601170"/>
                    <a:pt x="797960" y="615738"/>
                    <a:pt x="784303" y="602079"/>
                  </a:cubicBezTo>
                  <a:cubicBezTo>
                    <a:pt x="783195" y="598754"/>
                    <a:pt x="782545" y="595239"/>
                    <a:pt x="780978" y="592104"/>
                  </a:cubicBezTo>
                  <a:cubicBezTo>
                    <a:pt x="779191" y="588530"/>
                    <a:pt x="775731" y="585871"/>
                    <a:pt x="774328" y="582129"/>
                  </a:cubicBezTo>
                  <a:cubicBezTo>
                    <a:pt x="770928" y="573061"/>
                    <a:pt x="772411" y="564046"/>
                    <a:pt x="767678" y="555528"/>
                  </a:cubicBezTo>
                  <a:cubicBezTo>
                    <a:pt x="763796" y="548541"/>
                    <a:pt x="754377" y="535578"/>
                    <a:pt x="754377" y="535578"/>
                  </a:cubicBezTo>
                  <a:cubicBezTo>
                    <a:pt x="752160" y="528928"/>
                    <a:pt x="752684" y="520584"/>
                    <a:pt x="747727" y="515627"/>
                  </a:cubicBezTo>
                  <a:cubicBezTo>
                    <a:pt x="744402" y="512302"/>
                    <a:pt x="740762" y="509264"/>
                    <a:pt x="737752" y="505652"/>
                  </a:cubicBezTo>
                  <a:cubicBezTo>
                    <a:pt x="735194" y="502582"/>
                    <a:pt x="733928" y="498502"/>
                    <a:pt x="731102" y="495676"/>
                  </a:cubicBezTo>
                  <a:cubicBezTo>
                    <a:pt x="728276" y="492850"/>
                    <a:pt x="724451" y="491243"/>
                    <a:pt x="721126" y="489026"/>
                  </a:cubicBezTo>
                  <a:cubicBezTo>
                    <a:pt x="708934" y="470739"/>
                    <a:pt x="721126" y="486255"/>
                    <a:pt x="704501" y="472401"/>
                  </a:cubicBezTo>
                  <a:cubicBezTo>
                    <a:pt x="695552" y="464944"/>
                    <a:pt x="695164" y="460493"/>
                    <a:pt x="684550" y="455775"/>
                  </a:cubicBezTo>
                  <a:cubicBezTo>
                    <a:pt x="678144" y="452928"/>
                    <a:pt x="670433" y="453013"/>
                    <a:pt x="664600" y="449125"/>
                  </a:cubicBezTo>
                  <a:cubicBezTo>
                    <a:pt x="641733" y="433881"/>
                    <a:pt x="652231" y="438352"/>
                    <a:pt x="634674" y="432500"/>
                  </a:cubicBezTo>
                  <a:cubicBezTo>
                    <a:pt x="621376" y="412551"/>
                    <a:pt x="635781" y="431389"/>
                    <a:pt x="618049" y="415874"/>
                  </a:cubicBezTo>
                  <a:cubicBezTo>
                    <a:pt x="612151" y="410713"/>
                    <a:pt x="607944" y="403596"/>
                    <a:pt x="601423" y="399249"/>
                  </a:cubicBezTo>
                  <a:cubicBezTo>
                    <a:pt x="588839" y="390860"/>
                    <a:pt x="594273" y="395425"/>
                    <a:pt x="584798" y="385948"/>
                  </a:cubicBezTo>
                  <a:cubicBezTo>
                    <a:pt x="583690" y="382623"/>
                    <a:pt x="583276" y="378978"/>
                    <a:pt x="581473" y="375973"/>
                  </a:cubicBezTo>
                  <a:cubicBezTo>
                    <a:pt x="578315" y="370710"/>
                    <a:pt x="569376" y="365692"/>
                    <a:pt x="564847" y="362673"/>
                  </a:cubicBezTo>
                  <a:cubicBezTo>
                    <a:pt x="562630" y="359348"/>
                    <a:pt x="560693" y="355819"/>
                    <a:pt x="558197" y="352698"/>
                  </a:cubicBezTo>
                  <a:cubicBezTo>
                    <a:pt x="551289" y="344062"/>
                    <a:pt x="550013" y="347583"/>
                    <a:pt x="544897" y="336072"/>
                  </a:cubicBezTo>
                  <a:cubicBezTo>
                    <a:pt x="542050" y="329666"/>
                    <a:pt x="540463" y="322772"/>
                    <a:pt x="538246" y="316122"/>
                  </a:cubicBezTo>
                  <a:cubicBezTo>
                    <a:pt x="537137" y="312797"/>
                    <a:pt x="536865" y="309062"/>
                    <a:pt x="534921" y="306146"/>
                  </a:cubicBezTo>
                  <a:lnTo>
                    <a:pt x="528271" y="296171"/>
                  </a:lnTo>
                  <a:cubicBezTo>
                    <a:pt x="527163" y="271787"/>
                    <a:pt x="526892" y="247350"/>
                    <a:pt x="524946" y="223019"/>
                  </a:cubicBezTo>
                  <a:cubicBezTo>
                    <a:pt x="524150" y="213071"/>
                    <a:pt x="519240" y="211607"/>
                    <a:pt x="514971" y="203068"/>
                  </a:cubicBezTo>
                  <a:cubicBezTo>
                    <a:pt x="513404" y="199933"/>
                    <a:pt x="513213" y="196228"/>
                    <a:pt x="511646" y="193093"/>
                  </a:cubicBezTo>
                  <a:cubicBezTo>
                    <a:pt x="504821" y="179443"/>
                    <a:pt x="506595" y="186780"/>
                    <a:pt x="498345" y="176468"/>
                  </a:cubicBezTo>
                  <a:cubicBezTo>
                    <a:pt x="495848" y="173347"/>
                    <a:pt x="494521" y="169318"/>
                    <a:pt x="491695" y="166492"/>
                  </a:cubicBezTo>
                  <a:cubicBezTo>
                    <a:pt x="485250" y="160047"/>
                    <a:pt x="479857" y="159221"/>
                    <a:pt x="471745" y="156517"/>
                  </a:cubicBezTo>
                  <a:cubicBezTo>
                    <a:pt x="461205" y="140710"/>
                    <a:pt x="468885" y="147806"/>
                    <a:pt x="445144" y="139892"/>
                  </a:cubicBezTo>
                  <a:lnTo>
                    <a:pt x="435169" y="136567"/>
                  </a:lnTo>
                  <a:lnTo>
                    <a:pt x="425193" y="133242"/>
                  </a:lnTo>
                  <a:cubicBezTo>
                    <a:pt x="408568" y="134350"/>
                    <a:pt x="391536" y="132751"/>
                    <a:pt x="375317" y="136567"/>
                  </a:cubicBezTo>
                  <a:cubicBezTo>
                    <a:pt x="371427" y="137482"/>
                    <a:pt x="370290" y="142890"/>
                    <a:pt x="368667" y="146542"/>
                  </a:cubicBezTo>
                  <a:cubicBezTo>
                    <a:pt x="360513" y="164890"/>
                    <a:pt x="363164" y="165233"/>
                    <a:pt x="358692" y="183118"/>
                  </a:cubicBezTo>
                  <a:cubicBezTo>
                    <a:pt x="357842" y="186518"/>
                    <a:pt x="356475" y="189768"/>
                    <a:pt x="355366" y="193093"/>
                  </a:cubicBezTo>
                  <a:cubicBezTo>
                    <a:pt x="356475" y="198635"/>
                    <a:pt x="358130" y="204095"/>
                    <a:pt x="358692" y="209719"/>
                  </a:cubicBezTo>
                  <a:cubicBezTo>
                    <a:pt x="365347" y="276257"/>
                    <a:pt x="357146" y="240111"/>
                    <a:pt x="365342" y="272895"/>
                  </a:cubicBezTo>
                  <a:cubicBezTo>
                    <a:pt x="368757" y="317296"/>
                    <a:pt x="370729" y="312926"/>
                    <a:pt x="365342" y="356023"/>
                  </a:cubicBezTo>
                  <a:cubicBezTo>
                    <a:pt x="365113" y="357853"/>
                    <a:pt x="360435" y="376393"/>
                    <a:pt x="358692" y="379298"/>
                  </a:cubicBezTo>
                  <a:cubicBezTo>
                    <a:pt x="357079" y="381986"/>
                    <a:pt x="353999" y="383500"/>
                    <a:pt x="352041" y="385948"/>
                  </a:cubicBezTo>
                  <a:cubicBezTo>
                    <a:pt x="349544" y="389069"/>
                    <a:pt x="348861" y="393941"/>
                    <a:pt x="345391" y="395924"/>
                  </a:cubicBezTo>
                  <a:cubicBezTo>
                    <a:pt x="340484" y="398728"/>
                    <a:pt x="334308" y="398141"/>
                    <a:pt x="328766" y="399249"/>
                  </a:cubicBezTo>
                  <a:cubicBezTo>
                    <a:pt x="316574" y="398141"/>
                    <a:pt x="304161" y="398489"/>
                    <a:pt x="292190" y="395924"/>
                  </a:cubicBezTo>
                  <a:cubicBezTo>
                    <a:pt x="277894" y="392861"/>
                    <a:pt x="279769" y="376560"/>
                    <a:pt x="268914" y="369323"/>
                  </a:cubicBezTo>
                  <a:lnTo>
                    <a:pt x="258939" y="362673"/>
                  </a:lnTo>
                  <a:lnTo>
                    <a:pt x="252289" y="342722"/>
                  </a:lnTo>
                  <a:cubicBezTo>
                    <a:pt x="251181" y="339397"/>
                    <a:pt x="249814" y="336147"/>
                    <a:pt x="248964" y="332747"/>
                  </a:cubicBezTo>
                  <a:cubicBezTo>
                    <a:pt x="247855" y="328314"/>
                    <a:pt x="247438" y="323647"/>
                    <a:pt x="245638" y="319447"/>
                  </a:cubicBezTo>
                  <a:cubicBezTo>
                    <a:pt x="244064" y="315774"/>
                    <a:pt x="240611" y="313123"/>
                    <a:pt x="238988" y="309471"/>
                  </a:cubicBezTo>
                  <a:cubicBezTo>
                    <a:pt x="236141" y="303065"/>
                    <a:pt x="234555" y="296171"/>
                    <a:pt x="232338" y="289521"/>
                  </a:cubicBezTo>
                  <a:cubicBezTo>
                    <a:pt x="231230" y="286196"/>
                    <a:pt x="230957" y="282462"/>
                    <a:pt x="229013" y="279546"/>
                  </a:cubicBezTo>
                  <a:cubicBezTo>
                    <a:pt x="226796" y="276221"/>
                    <a:pt x="223986" y="273222"/>
                    <a:pt x="222363" y="269570"/>
                  </a:cubicBezTo>
                  <a:cubicBezTo>
                    <a:pt x="222357" y="269557"/>
                    <a:pt x="214053" y="244638"/>
                    <a:pt x="212388" y="239644"/>
                  </a:cubicBezTo>
                  <a:cubicBezTo>
                    <a:pt x="211280" y="236319"/>
                    <a:pt x="210629" y="232804"/>
                    <a:pt x="209062" y="229669"/>
                  </a:cubicBezTo>
                  <a:cubicBezTo>
                    <a:pt x="206845" y="225236"/>
                    <a:pt x="204365" y="220925"/>
                    <a:pt x="202412" y="216369"/>
                  </a:cubicBezTo>
                  <a:cubicBezTo>
                    <a:pt x="195937" y="201261"/>
                    <a:pt x="203496" y="210804"/>
                    <a:pt x="192437" y="199743"/>
                  </a:cubicBezTo>
                  <a:cubicBezTo>
                    <a:pt x="190220" y="193093"/>
                    <a:pt x="187487" y="186593"/>
                    <a:pt x="185787" y="179793"/>
                  </a:cubicBezTo>
                  <a:cubicBezTo>
                    <a:pt x="181091" y="161009"/>
                    <a:pt x="183358" y="170973"/>
                    <a:pt x="179137" y="149867"/>
                  </a:cubicBezTo>
                  <a:cubicBezTo>
                    <a:pt x="178029" y="128808"/>
                    <a:pt x="177088" y="107740"/>
                    <a:pt x="175812" y="86690"/>
                  </a:cubicBezTo>
                  <a:cubicBezTo>
                    <a:pt x="171842" y="21196"/>
                    <a:pt x="183579" y="55447"/>
                    <a:pt x="162511" y="30164"/>
                  </a:cubicBezTo>
                  <a:cubicBezTo>
                    <a:pt x="159953" y="27094"/>
                    <a:pt x="158982" y="22685"/>
                    <a:pt x="155861" y="20188"/>
                  </a:cubicBezTo>
                  <a:cubicBezTo>
                    <a:pt x="153693" y="18453"/>
                    <a:pt x="133454" y="13755"/>
                    <a:pt x="132585" y="13538"/>
                  </a:cubicBezTo>
                  <a:cubicBezTo>
                    <a:pt x="129260" y="11321"/>
                    <a:pt x="126352" y="8291"/>
                    <a:pt x="122610" y="6888"/>
                  </a:cubicBezTo>
                  <a:cubicBezTo>
                    <a:pt x="104242" y="0"/>
                    <a:pt x="84825" y="5326"/>
                    <a:pt x="66084" y="6888"/>
                  </a:cubicBezTo>
                  <a:cubicBezTo>
                    <a:pt x="61650" y="7996"/>
                    <a:pt x="56586" y="7678"/>
                    <a:pt x="52783" y="10213"/>
                  </a:cubicBezTo>
                  <a:cubicBezTo>
                    <a:pt x="14576" y="35685"/>
                    <a:pt x="52137" y="21513"/>
                    <a:pt x="26182" y="30164"/>
                  </a:cubicBezTo>
                  <a:cubicBezTo>
                    <a:pt x="23965" y="34597"/>
                    <a:pt x="21991" y="39160"/>
                    <a:pt x="19532" y="43464"/>
                  </a:cubicBezTo>
                  <a:cubicBezTo>
                    <a:pt x="17549" y="46934"/>
                    <a:pt x="14456" y="49766"/>
                    <a:pt x="12882" y="53439"/>
                  </a:cubicBezTo>
                  <a:cubicBezTo>
                    <a:pt x="0" y="83499"/>
                    <a:pt x="19602" y="51673"/>
                    <a:pt x="2907" y="76715"/>
                  </a:cubicBezTo>
                  <a:cubicBezTo>
                    <a:pt x="4015" y="84474"/>
                    <a:pt x="4170" y="92430"/>
                    <a:pt x="6232" y="99991"/>
                  </a:cubicBezTo>
                  <a:cubicBezTo>
                    <a:pt x="7536" y="104773"/>
                    <a:pt x="10423" y="108987"/>
                    <a:pt x="12882" y="113291"/>
                  </a:cubicBezTo>
                  <a:cubicBezTo>
                    <a:pt x="16772" y="120099"/>
                    <a:pt x="25225" y="130857"/>
                    <a:pt x="29508" y="136567"/>
                  </a:cubicBezTo>
                  <a:cubicBezTo>
                    <a:pt x="40213" y="168681"/>
                    <a:pt x="23046" y="118747"/>
                    <a:pt x="39483" y="159842"/>
                  </a:cubicBezTo>
                  <a:cubicBezTo>
                    <a:pt x="51354" y="189520"/>
                    <a:pt x="39989" y="170577"/>
                    <a:pt x="52783" y="189768"/>
                  </a:cubicBezTo>
                  <a:cubicBezTo>
                    <a:pt x="69074" y="254934"/>
                    <a:pt x="55310" y="195688"/>
                    <a:pt x="59433" y="362673"/>
                  </a:cubicBezTo>
                  <a:cubicBezTo>
                    <a:pt x="60336" y="399255"/>
                    <a:pt x="61133" y="435844"/>
                    <a:pt x="62758" y="472401"/>
                  </a:cubicBezTo>
                  <a:cubicBezTo>
                    <a:pt x="63351" y="485734"/>
                    <a:pt x="64428" y="499059"/>
                    <a:pt x="66084" y="512302"/>
                  </a:cubicBezTo>
                  <a:cubicBezTo>
                    <a:pt x="66651" y="516836"/>
                    <a:pt x="68207" y="521193"/>
                    <a:pt x="69409" y="525602"/>
                  </a:cubicBezTo>
                  <a:cubicBezTo>
                    <a:pt x="71532" y="533387"/>
                    <a:pt x="73686" y="541166"/>
                    <a:pt x="76059" y="548878"/>
                  </a:cubicBezTo>
                  <a:cubicBezTo>
                    <a:pt x="78120" y="555578"/>
                    <a:pt x="81009" y="562028"/>
                    <a:pt x="82709" y="568828"/>
                  </a:cubicBezTo>
                  <a:cubicBezTo>
                    <a:pt x="83817" y="573262"/>
                    <a:pt x="84779" y="577735"/>
                    <a:pt x="86034" y="582129"/>
                  </a:cubicBezTo>
                  <a:cubicBezTo>
                    <a:pt x="92386" y="604361"/>
                    <a:pt x="86447" y="578374"/>
                    <a:pt x="92684" y="605404"/>
                  </a:cubicBezTo>
                  <a:cubicBezTo>
                    <a:pt x="110149" y="681088"/>
                    <a:pt x="91483" y="599402"/>
                    <a:pt x="102660" y="655281"/>
                  </a:cubicBezTo>
                  <a:cubicBezTo>
                    <a:pt x="103556" y="659762"/>
                    <a:pt x="105089" y="664100"/>
                    <a:pt x="105985" y="668581"/>
                  </a:cubicBezTo>
                  <a:cubicBezTo>
                    <a:pt x="111837" y="697841"/>
                    <a:pt x="106164" y="679094"/>
                    <a:pt x="112635" y="698507"/>
                  </a:cubicBezTo>
                  <a:cubicBezTo>
                    <a:pt x="121633" y="761493"/>
                    <a:pt x="109372" y="688765"/>
                    <a:pt x="122610" y="738408"/>
                  </a:cubicBezTo>
                  <a:cubicBezTo>
                    <a:pt x="134675" y="783652"/>
                    <a:pt x="124961" y="757299"/>
                    <a:pt x="132585" y="791610"/>
                  </a:cubicBezTo>
                  <a:cubicBezTo>
                    <a:pt x="133345" y="795031"/>
                    <a:pt x="134947" y="798215"/>
                    <a:pt x="135910" y="801585"/>
                  </a:cubicBezTo>
                  <a:cubicBezTo>
                    <a:pt x="137166" y="805979"/>
                    <a:pt x="137631" y="810606"/>
                    <a:pt x="139236" y="814885"/>
                  </a:cubicBezTo>
                  <a:cubicBezTo>
                    <a:pt x="140977" y="819526"/>
                    <a:pt x="144045" y="823584"/>
                    <a:pt x="145886" y="828186"/>
                  </a:cubicBezTo>
                  <a:cubicBezTo>
                    <a:pt x="148489" y="834694"/>
                    <a:pt x="149401" y="841866"/>
                    <a:pt x="152536" y="848136"/>
                  </a:cubicBezTo>
                  <a:cubicBezTo>
                    <a:pt x="154753" y="852569"/>
                    <a:pt x="157234" y="856880"/>
                    <a:pt x="159186" y="861436"/>
                  </a:cubicBezTo>
                  <a:cubicBezTo>
                    <a:pt x="160567" y="864658"/>
                    <a:pt x="160321" y="868675"/>
                    <a:pt x="162511" y="871412"/>
                  </a:cubicBezTo>
                  <a:cubicBezTo>
                    <a:pt x="165007" y="874533"/>
                    <a:pt x="169161" y="875845"/>
                    <a:pt x="172486" y="878062"/>
                  </a:cubicBezTo>
                  <a:cubicBezTo>
                    <a:pt x="181285" y="913249"/>
                    <a:pt x="169338" y="871809"/>
                    <a:pt x="182462" y="901338"/>
                  </a:cubicBezTo>
                  <a:cubicBezTo>
                    <a:pt x="185309" y="907744"/>
                    <a:pt x="186895" y="914638"/>
                    <a:pt x="189112" y="921288"/>
                  </a:cubicBezTo>
                  <a:lnTo>
                    <a:pt x="192437" y="931263"/>
                  </a:lnTo>
                  <a:cubicBezTo>
                    <a:pt x="191329" y="936805"/>
                    <a:pt x="189112" y="942237"/>
                    <a:pt x="189112" y="947889"/>
                  </a:cubicBezTo>
                  <a:cubicBezTo>
                    <a:pt x="189112" y="975420"/>
                    <a:pt x="195619" y="983321"/>
                    <a:pt x="199087" y="1011066"/>
                  </a:cubicBezTo>
                  <a:cubicBezTo>
                    <a:pt x="199901" y="1017581"/>
                    <a:pt x="202691" y="1045155"/>
                    <a:pt x="205737" y="1054292"/>
                  </a:cubicBezTo>
                  <a:cubicBezTo>
                    <a:pt x="208548" y="1062726"/>
                    <a:pt x="214175" y="1070272"/>
                    <a:pt x="219038" y="1077567"/>
                  </a:cubicBezTo>
                  <a:cubicBezTo>
                    <a:pt x="221070" y="1083663"/>
                    <a:pt x="225152" y="1101745"/>
                    <a:pt x="232338" y="1107493"/>
                  </a:cubicBezTo>
                  <a:cubicBezTo>
                    <a:pt x="235075" y="1109682"/>
                    <a:pt x="238988" y="1109710"/>
                    <a:pt x="242313" y="1110818"/>
                  </a:cubicBezTo>
                  <a:cubicBezTo>
                    <a:pt x="244530" y="1114143"/>
                    <a:pt x="246138" y="1117968"/>
                    <a:pt x="248964" y="1120794"/>
                  </a:cubicBezTo>
                  <a:cubicBezTo>
                    <a:pt x="275119" y="1146949"/>
                    <a:pt x="241678" y="1104736"/>
                    <a:pt x="268914" y="1137419"/>
                  </a:cubicBezTo>
                  <a:cubicBezTo>
                    <a:pt x="271472" y="1140489"/>
                    <a:pt x="272909" y="1144407"/>
                    <a:pt x="275564" y="1147394"/>
                  </a:cubicBezTo>
                  <a:cubicBezTo>
                    <a:pt x="281812" y="1154423"/>
                    <a:pt x="290298" y="1159520"/>
                    <a:pt x="295515" y="1167345"/>
                  </a:cubicBezTo>
                  <a:cubicBezTo>
                    <a:pt x="304382" y="1180645"/>
                    <a:pt x="298840" y="1175103"/>
                    <a:pt x="312140" y="1183970"/>
                  </a:cubicBezTo>
                  <a:cubicBezTo>
                    <a:pt x="315162" y="1188504"/>
                    <a:pt x="320174" y="1197436"/>
                    <a:pt x="325441" y="1200596"/>
                  </a:cubicBezTo>
                  <a:cubicBezTo>
                    <a:pt x="328446" y="1202399"/>
                    <a:pt x="332091" y="1202813"/>
                    <a:pt x="335416" y="1203921"/>
                  </a:cubicBezTo>
                  <a:cubicBezTo>
                    <a:pt x="336524" y="1207246"/>
                    <a:pt x="336263" y="1211418"/>
                    <a:pt x="338741" y="1213896"/>
                  </a:cubicBezTo>
                  <a:cubicBezTo>
                    <a:pt x="355570" y="1230724"/>
                    <a:pt x="376449" y="1232251"/>
                    <a:pt x="398593" y="1237172"/>
                  </a:cubicBezTo>
                  <a:cubicBezTo>
                    <a:pt x="416393" y="1249039"/>
                    <a:pt x="405742" y="1240996"/>
                    <a:pt x="428518" y="1263772"/>
                  </a:cubicBezTo>
                  <a:cubicBezTo>
                    <a:pt x="430735" y="1265989"/>
                    <a:pt x="432365" y="1269021"/>
                    <a:pt x="435169" y="1270423"/>
                  </a:cubicBezTo>
                  <a:lnTo>
                    <a:pt x="448469" y="1277073"/>
                  </a:lnTo>
                  <a:cubicBezTo>
                    <a:pt x="450686" y="1280398"/>
                    <a:pt x="451999" y="1284552"/>
                    <a:pt x="455119" y="1287048"/>
                  </a:cubicBezTo>
                  <a:cubicBezTo>
                    <a:pt x="457856" y="1289237"/>
                    <a:pt x="461959" y="1288806"/>
                    <a:pt x="465094" y="1290373"/>
                  </a:cubicBezTo>
                  <a:cubicBezTo>
                    <a:pt x="468669" y="1292160"/>
                    <a:pt x="471745" y="1294806"/>
                    <a:pt x="475070" y="1297023"/>
                  </a:cubicBezTo>
                  <a:cubicBezTo>
                    <a:pt x="479161" y="1309297"/>
                    <a:pt x="478947" y="1311060"/>
                    <a:pt x="488370" y="1323624"/>
                  </a:cubicBezTo>
                  <a:cubicBezTo>
                    <a:pt x="491191" y="1327386"/>
                    <a:pt x="495612" y="1329773"/>
                    <a:pt x="498345" y="1333599"/>
                  </a:cubicBezTo>
                  <a:cubicBezTo>
                    <a:pt x="501226" y="1337633"/>
                    <a:pt x="502446" y="1342649"/>
                    <a:pt x="504996" y="1346900"/>
                  </a:cubicBezTo>
                  <a:cubicBezTo>
                    <a:pt x="509108" y="1353753"/>
                    <a:pt x="514184" y="1359997"/>
                    <a:pt x="518296" y="1366850"/>
                  </a:cubicBezTo>
                  <a:cubicBezTo>
                    <a:pt x="543607" y="1409036"/>
                    <a:pt x="508593" y="1355621"/>
                    <a:pt x="531596" y="1390126"/>
                  </a:cubicBezTo>
                  <a:cubicBezTo>
                    <a:pt x="532704" y="1397885"/>
                    <a:pt x="532442" y="1405967"/>
                    <a:pt x="534921" y="1413402"/>
                  </a:cubicBezTo>
                  <a:cubicBezTo>
                    <a:pt x="535912" y="1416376"/>
                    <a:pt x="540170" y="1417248"/>
                    <a:pt x="541572" y="1420052"/>
                  </a:cubicBezTo>
                  <a:cubicBezTo>
                    <a:pt x="545924" y="1428755"/>
                    <a:pt x="543316" y="1435150"/>
                    <a:pt x="548222" y="1443327"/>
                  </a:cubicBezTo>
                  <a:cubicBezTo>
                    <a:pt x="551382" y="1448593"/>
                    <a:pt x="560314" y="1453606"/>
                    <a:pt x="564847" y="1456628"/>
                  </a:cubicBezTo>
                  <a:cubicBezTo>
                    <a:pt x="567064" y="1459953"/>
                    <a:pt x="569556" y="1463110"/>
                    <a:pt x="571497" y="1466603"/>
                  </a:cubicBezTo>
                  <a:cubicBezTo>
                    <a:pt x="585037" y="1490974"/>
                    <a:pt x="577993" y="1480387"/>
                    <a:pt x="588123" y="1503179"/>
                  </a:cubicBezTo>
                  <a:cubicBezTo>
                    <a:pt x="590136" y="1507708"/>
                    <a:pt x="592556" y="1512046"/>
                    <a:pt x="594773" y="1516479"/>
                  </a:cubicBezTo>
                  <a:cubicBezTo>
                    <a:pt x="594784" y="1516544"/>
                    <a:pt x="599218" y="1546423"/>
                    <a:pt x="601423" y="1549730"/>
                  </a:cubicBezTo>
                  <a:cubicBezTo>
                    <a:pt x="603640" y="1553055"/>
                    <a:pt x="608073" y="1554163"/>
                    <a:pt x="611398" y="1556380"/>
                  </a:cubicBezTo>
                  <a:cubicBezTo>
                    <a:pt x="613615" y="1561922"/>
                    <a:pt x="615548" y="1567586"/>
                    <a:pt x="618049" y="1573006"/>
                  </a:cubicBezTo>
                  <a:cubicBezTo>
                    <a:pt x="622203" y="1582007"/>
                    <a:pt x="628945" y="1589989"/>
                    <a:pt x="631349" y="1599607"/>
                  </a:cubicBezTo>
                  <a:cubicBezTo>
                    <a:pt x="632457" y="1604040"/>
                    <a:pt x="633419" y="1608513"/>
                    <a:pt x="634674" y="1612907"/>
                  </a:cubicBezTo>
                  <a:cubicBezTo>
                    <a:pt x="635637" y="1616277"/>
                    <a:pt x="637077" y="1619501"/>
                    <a:pt x="637999" y="1622882"/>
                  </a:cubicBezTo>
                  <a:cubicBezTo>
                    <a:pt x="640404" y="1631700"/>
                    <a:pt x="640561" y="1641308"/>
                    <a:pt x="644649" y="1649483"/>
                  </a:cubicBezTo>
                  <a:cubicBezTo>
                    <a:pt x="646866" y="1653916"/>
                    <a:pt x="649459" y="1658181"/>
                    <a:pt x="651300" y="1662783"/>
                  </a:cubicBezTo>
                  <a:cubicBezTo>
                    <a:pt x="653904" y="1669292"/>
                    <a:pt x="655733" y="1676084"/>
                    <a:pt x="657950" y="1682734"/>
                  </a:cubicBezTo>
                  <a:cubicBezTo>
                    <a:pt x="659058" y="1686059"/>
                    <a:pt x="659708" y="1689574"/>
                    <a:pt x="661275" y="1692709"/>
                  </a:cubicBezTo>
                  <a:cubicBezTo>
                    <a:pt x="663492" y="1697143"/>
                    <a:pt x="664752" y="1702202"/>
                    <a:pt x="667925" y="1706010"/>
                  </a:cubicBezTo>
                  <a:cubicBezTo>
                    <a:pt x="672883" y="1711960"/>
                    <a:pt x="681067" y="1713716"/>
                    <a:pt x="687876" y="1715985"/>
                  </a:cubicBezTo>
                  <a:cubicBezTo>
                    <a:pt x="691201" y="1712660"/>
                    <a:pt x="697078" y="1710648"/>
                    <a:pt x="697851" y="1706010"/>
                  </a:cubicBezTo>
                  <a:cubicBezTo>
                    <a:pt x="698508" y="1702068"/>
                    <a:pt x="695102" y="1696901"/>
                    <a:pt x="691201" y="1696034"/>
                  </a:cubicBezTo>
                  <a:cubicBezTo>
                    <a:pt x="683550" y="1694334"/>
                    <a:pt x="675684" y="1698251"/>
                    <a:pt x="667925" y="1699359"/>
                  </a:cubicBezTo>
                  <a:cubicBezTo>
                    <a:pt x="670142" y="1704901"/>
                    <a:pt x="672688" y="1710322"/>
                    <a:pt x="674575" y="1715985"/>
                  </a:cubicBezTo>
                  <a:cubicBezTo>
                    <a:pt x="678771" y="1728572"/>
                    <a:pt x="678277" y="1735479"/>
                    <a:pt x="681225" y="1749236"/>
                  </a:cubicBezTo>
                  <a:cubicBezTo>
                    <a:pt x="683140" y="1758173"/>
                    <a:pt x="687876" y="1775836"/>
                    <a:pt x="687876" y="1775836"/>
                  </a:cubicBezTo>
                  <a:cubicBezTo>
                    <a:pt x="688984" y="1785811"/>
                    <a:pt x="689233" y="1795920"/>
                    <a:pt x="691201" y="1805762"/>
                  </a:cubicBezTo>
                  <a:cubicBezTo>
                    <a:pt x="692576" y="1812636"/>
                    <a:pt x="696151" y="1818912"/>
                    <a:pt x="697851" y="1825713"/>
                  </a:cubicBezTo>
                  <a:lnTo>
                    <a:pt x="704501" y="1852314"/>
                  </a:lnTo>
                  <a:cubicBezTo>
                    <a:pt x="706008" y="1858342"/>
                    <a:pt x="711778" y="1882865"/>
                    <a:pt x="714476" y="1885564"/>
                  </a:cubicBezTo>
                  <a:lnTo>
                    <a:pt x="721126" y="1892215"/>
                  </a:lnTo>
                  <a:lnTo>
                    <a:pt x="727777" y="1912165"/>
                  </a:lnTo>
                  <a:cubicBezTo>
                    <a:pt x="728885" y="1915490"/>
                    <a:pt x="728624" y="1919662"/>
                    <a:pt x="731102" y="1922140"/>
                  </a:cubicBezTo>
                  <a:cubicBezTo>
                    <a:pt x="738978" y="1930017"/>
                    <a:pt x="747293" y="1937464"/>
                    <a:pt x="751052" y="1948741"/>
                  </a:cubicBezTo>
                  <a:cubicBezTo>
                    <a:pt x="752160" y="1952066"/>
                    <a:pt x="752810" y="1955581"/>
                    <a:pt x="754377" y="1958716"/>
                  </a:cubicBezTo>
                  <a:cubicBezTo>
                    <a:pt x="756164" y="1962291"/>
                    <a:pt x="758705" y="1965440"/>
                    <a:pt x="761028" y="1968692"/>
                  </a:cubicBezTo>
                  <a:cubicBezTo>
                    <a:pt x="781644" y="1997554"/>
                    <a:pt x="761985" y="1968464"/>
                    <a:pt x="777653" y="1991967"/>
                  </a:cubicBezTo>
                  <a:cubicBezTo>
                    <a:pt x="779358" y="1997082"/>
                    <a:pt x="784815" y="2006803"/>
                    <a:pt x="777653" y="2011918"/>
                  </a:cubicBezTo>
                  <a:cubicBezTo>
                    <a:pt x="771949" y="2015992"/>
                    <a:pt x="757702" y="2018568"/>
                    <a:pt x="757702" y="2018568"/>
                  </a:cubicBezTo>
                  <a:cubicBezTo>
                    <a:pt x="756134" y="2023272"/>
                    <a:pt x="749352" y="2037669"/>
                    <a:pt x="757702" y="2041844"/>
                  </a:cubicBezTo>
                  <a:cubicBezTo>
                    <a:pt x="761276" y="2043631"/>
                    <a:pt x="764353" y="2037411"/>
                    <a:pt x="767678" y="2035194"/>
                  </a:cubicBezTo>
                  <a:cubicBezTo>
                    <a:pt x="771353" y="2024167"/>
                    <a:pt x="771003" y="2028723"/>
                    <a:pt x="761028" y="2035194"/>
                  </a:cubicBezTo>
                  <a:close/>
                </a:path>
              </a:pathLst>
            </a:custGeom>
            <a:solidFill>
              <a:srgbClr val="FFFF00">
                <a:alpha val="15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68" name="Полилиния 867"/>
            <p:cNvSpPr/>
            <p:nvPr/>
          </p:nvSpPr>
          <p:spPr>
            <a:xfrm>
              <a:off x="3673098" y="578603"/>
              <a:ext cx="2665709" cy="4021138"/>
            </a:xfrm>
            <a:custGeom>
              <a:avLst/>
              <a:gdLst>
                <a:gd name="connsiteX0" fmla="*/ 87824 w 2665709"/>
                <a:gd name="connsiteY0" fmla="*/ 4008895 h 4021138"/>
                <a:gd name="connsiteX1" fmla="*/ 103322 w 2665709"/>
                <a:gd name="connsiteY1" fmla="*/ 3977899 h 4021138"/>
                <a:gd name="connsiteX2" fmla="*/ 118821 w 2665709"/>
                <a:gd name="connsiteY2" fmla="*/ 3967566 h 4021138"/>
                <a:gd name="connsiteX3" fmla="*/ 129153 w 2665709"/>
                <a:gd name="connsiteY3" fmla="*/ 3952068 h 4021138"/>
                <a:gd name="connsiteX4" fmla="*/ 160149 w 2665709"/>
                <a:gd name="connsiteY4" fmla="*/ 3936570 h 4021138"/>
                <a:gd name="connsiteX5" fmla="*/ 216977 w 2665709"/>
                <a:gd name="connsiteY5" fmla="*/ 3941736 h 4021138"/>
                <a:gd name="connsiteX6" fmla="*/ 247973 w 2665709"/>
                <a:gd name="connsiteY6" fmla="*/ 3967566 h 4021138"/>
                <a:gd name="connsiteX7" fmla="*/ 263471 w 2665709"/>
                <a:gd name="connsiteY7" fmla="*/ 3977899 h 4021138"/>
                <a:gd name="connsiteX8" fmla="*/ 309966 w 2665709"/>
                <a:gd name="connsiteY8" fmla="*/ 3988231 h 4021138"/>
                <a:gd name="connsiteX9" fmla="*/ 371960 w 2665709"/>
                <a:gd name="connsiteY9" fmla="*/ 3977899 h 4021138"/>
                <a:gd name="connsiteX10" fmla="*/ 382292 w 2665709"/>
                <a:gd name="connsiteY10" fmla="*/ 3967566 h 4021138"/>
                <a:gd name="connsiteX11" fmla="*/ 397790 w 2665709"/>
                <a:gd name="connsiteY11" fmla="*/ 3962400 h 4021138"/>
                <a:gd name="connsiteX12" fmla="*/ 423621 w 2665709"/>
                <a:gd name="connsiteY12" fmla="*/ 3941736 h 4021138"/>
                <a:gd name="connsiteX13" fmla="*/ 454617 w 2665709"/>
                <a:gd name="connsiteY13" fmla="*/ 3926238 h 4021138"/>
                <a:gd name="connsiteX14" fmla="*/ 464949 w 2665709"/>
                <a:gd name="connsiteY14" fmla="*/ 3915905 h 4021138"/>
                <a:gd name="connsiteX15" fmla="*/ 480448 w 2665709"/>
                <a:gd name="connsiteY15" fmla="*/ 3910739 h 4021138"/>
                <a:gd name="connsiteX16" fmla="*/ 495946 w 2665709"/>
                <a:gd name="connsiteY16" fmla="*/ 3879743 h 4021138"/>
                <a:gd name="connsiteX17" fmla="*/ 506278 w 2665709"/>
                <a:gd name="connsiteY17" fmla="*/ 3828082 h 4021138"/>
                <a:gd name="connsiteX18" fmla="*/ 501112 w 2665709"/>
                <a:gd name="connsiteY18" fmla="*/ 3750590 h 4021138"/>
                <a:gd name="connsiteX19" fmla="*/ 495946 w 2665709"/>
                <a:gd name="connsiteY19" fmla="*/ 3729926 h 4021138"/>
                <a:gd name="connsiteX20" fmla="*/ 475282 w 2665709"/>
                <a:gd name="connsiteY20" fmla="*/ 3678265 h 4021138"/>
                <a:gd name="connsiteX21" fmla="*/ 464949 w 2665709"/>
                <a:gd name="connsiteY21" fmla="*/ 3667933 h 4021138"/>
                <a:gd name="connsiteX22" fmla="*/ 444285 w 2665709"/>
                <a:gd name="connsiteY22" fmla="*/ 3636936 h 4021138"/>
                <a:gd name="connsiteX23" fmla="*/ 423621 w 2665709"/>
                <a:gd name="connsiteY23" fmla="*/ 3611105 h 4021138"/>
                <a:gd name="connsiteX24" fmla="*/ 382292 w 2665709"/>
                <a:gd name="connsiteY24" fmla="*/ 3600773 h 4021138"/>
                <a:gd name="connsiteX25" fmla="*/ 340963 w 2665709"/>
                <a:gd name="connsiteY25" fmla="*/ 3564611 h 4021138"/>
                <a:gd name="connsiteX26" fmla="*/ 330631 w 2665709"/>
                <a:gd name="connsiteY26" fmla="*/ 3554278 h 4021138"/>
                <a:gd name="connsiteX27" fmla="*/ 315133 w 2665709"/>
                <a:gd name="connsiteY27" fmla="*/ 3497451 h 4021138"/>
                <a:gd name="connsiteX28" fmla="*/ 346129 w 2665709"/>
                <a:gd name="connsiteY28" fmla="*/ 3471621 h 4021138"/>
                <a:gd name="connsiteX29" fmla="*/ 377126 w 2665709"/>
                <a:gd name="connsiteY29" fmla="*/ 3461289 h 4021138"/>
                <a:gd name="connsiteX30" fmla="*/ 392624 w 2665709"/>
                <a:gd name="connsiteY30" fmla="*/ 3456122 h 4021138"/>
                <a:gd name="connsiteX31" fmla="*/ 423621 w 2665709"/>
                <a:gd name="connsiteY31" fmla="*/ 3435458 h 4021138"/>
                <a:gd name="connsiteX32" fmla="*/ 454617 w 2665709"/>
                <a:gd name="connsiteY32" fmla="*/ 3419960 h 4021138"/>
                <a:gd name="connsiteX33" fmla="*/ 470116 w 2665709"/>
                <a:gd name="connsiteY33" fmla="*/ 3404461 h 4021138"/>
                <a:gd name="connsiteX34" fmla="*/ 485614 w 2665709"/>
                <a:gd name="connsiteY34" fmla="*/ 3394129 h 4021138"/>
                <a:gd name="connsiteX35" fmla="*/ 490780 w 2665709"/>
                <a:gd name="connsiteY35" fmla="*/ 3378631 h 4021138"/>
                <a:gd name="connsiteX36" fmla="*/ 501112 w 2665709"/>
                <a:gd name="connsiteY36" fmla="*/ 3363133 h 4021138"/>
                <a:gd name="connsiteX37" fmla="*/ 511444 w 2665709"/>
                <a:gd name="connsiteY37" fmla="*/ 3321804 h 4021138"/>
                <a:gd name="connsiteX38" fmla="*/ 521777 w 2665709"/>
                <a:gd name="connsiteY38" fmla="*/ 3311472 h 4021138"/>
                <a:gd name="connsiteX39" fmla="*/ 516610 w 2665709"/>
                <a:gd name="connsiteY39" fmla="*/ 3285641 h 4021138"/>
                <a:gd name="connsiteX40" fmla="*/ 501112 w 2665709"/>
                <a:gd name="connsiteY40" fmla="*/ 3270143 h 4021138"/>
                <a:gd name="connsiteX41" fmla="*/ 480448 w 2665709"/>
                <a:gd name="connsiteY41" fmla="*/ 3254644 h 4021138"/>
                <a:gd name="connsiteX42" fmla="*/ 454617 w 2665709"/>
                <a:gd name="connsiteY42" fmla="*/ 3249478 h 4021138"/>
                <a:gd name="connsiteX43" fmla="*/ 330631 w 2665709"/>
                <a:gd name="connsiteY43" fmla="*/ 3244312 h 4021138"/>
                <a:gd name="connsiteX44" fmla="*/ 320299 w 2665709"/>
                <a:gd name="connsiteY44" fmla="*/ 3223648 h 4021138"/>
                <a:gd name="connsiteX45" fmla="*/ 309966 w 2665709"/>
                <a:gd name="connsiteY45" fmla="*/ 3208150 h 4021138"/>
                <a:gd name="connsiteX46" fmla="*/ 304800 w 2665709"/>
                <a:gd name="connsiteY46" fmla="*/ 3171987 h 4021138"/>
                <a:gd name="connsiteX47" fmla="*/ 299634 w 2665709"/>
                <a:gd name="connsiteY47" fmla="*/ 3156489 h 4021138"/>
                <a:gd name="connsiteX48" fmla="*/ 304800 w 2665709"/>
                <a:gd name="connsiteY48" fmla="*/ 3135824 h 4021138"/>
                <a:gd name="connsiteX49" fmla="*/ 325465 w 2665709"/>
                <a:gd name="connsiteY49" fmla="*/ 3078997 h 4021138"/>
                <a:gd name="connsiteX50" fmla="*/ 340963 w 2665709"/>
                <a:gd name="connsiteY50" fmla="*/ 3068665 h 4021138"/>
                <a:gd name="connsiteX51" fmla="*/ 356461 w 2665709"/>
                <a:gd name="connsiteY51" fmla="*/ 3037668 h 4021138"/>
                <a:gd name="connsiteX52" fmla="*/ 366794 w 2665709"/>
                <a:gd name="connsiteY52" fmla="*/ 3001505 h 4021138"/>
                <a:gd name="connsiteX53" fmla="*/ 371960 w 2665709"/>
                <a:gd name="connsiteY53" fmla="*/ 2794861 h 4021138"/>
                <a:gd name="connsiteX54" fmla="*/ 377126 w 2665709"/>
                <a:gd name="connsiteY54" fmla="*/ 2769031 h 4021138"/>
                <a:gd name="connsiteX55" fmla="*/ 371960 w 2665709"/>
                <a:gd name="connsiteY55" fmla="*/ 2707038 h 4021138"/>
                <a:gd name="connsiteX56" fmla="*/ 366794 w 2665709"/>
                <a:gd name="connsiteY56" fmla="*/ 2691539 h 4021138"/>
                <a:gd name="connsiteX57" fmla="*/ 356461 w 2665709"/>
                <a:gd name="connsiteY57" fmla="*/ 2681207 h 4021138"/>
                <a:gd name="connsiteX58" fmla="*/ 361627 w 2665709"/>
                <a:gd name="connsiteY58" fmla="*/ 2624380 h 4021138"/>
                <a:gd name="connsiteX59" fmla="*/ 382292 w 2665709"/>
                <a:gd name="connsiteY59" fmla="*/ 2598550 h 4021138"/>
                <a:gd name="connsiteX60" fmla="*/ 408122 w 2665709"/>
                <a:gd name="connsiteY60" fmla="*/ 2572719 h 4021138"/>
                <a:gd name="connsiteX61" fmla="*/ 454617 w 2665709"/>
                <a:gd name="connsiteY61" fmla="*/ 2562387 h 4021138"/>
                <a:gd name="connsiteX62" fmla="*/ 470116 w 2665709"/>
                <a:gd name="connsiteY62" fmla="*/ 2557221 h 4021138"/>
                <a:gd name="connsiteX63" fmla="*/ 485614 w 2665709"/>
                <a:gd name="connsiteY63" fmla="*/ 2546889 h 4021138"/>
                <a:gd name="connsiteX64" fmla="*/ 490780 w 2665709"/>
                <a:gd name="connsiteY64" fmla="*/ 2531390 h 4021138"/>
                <a:gd name="connsiteX65" fmla="*/ 511444 w 2665709"/>
                <a:gd name="connsiteY65" fmla="*/ 2500394 h 4021138"/>
                <a:gd name="connsiteX66" fmla="*/ 521777 w 2665709"/>
                <a:gd name="connsiteY66" fmla="*/ 2484895 h 4021138"/>
                <a:gd name="connsiteX67" fmla="*/ 547607 w 2665709"/>
                <a:gd name="connsiteY67" fmla="*/ 2438400 h 4021138"/>
                <a:gd name="connsiteX68" fmla="*/ 573438 w 2665709"/>
                <a:gd name="connsiteY68" fmla="*/ 2412570 h 4021138"/>
                <a:gd name="connsiteX69" fmla="*/ 594102 w 2665709"/>
                <a:gd name="connsiteY69" fmla="*/ 2376407 h 4021138"/>
                <a:gd name="connsiteX70" fmla="*/ 609600 w 2665709"/>
                <a:gd name="connsiteY70" fmla="*/ 2360909 h 4021138"/>
                <a:gd name="connsiteX71" fmla="*/ 635431 w 2665709"/>
                <a:gd name="connsiteY71" fmla="*/ 2314414 h 4021138"/>
                <a:gd name="connsiteX72" fmla="*/ 656095 w 2665709"/>
                <a:gd name="connsiteY72" fmla="*/ 2288583 h 4021138"/>
                <a:gd name="connsiteX73" fmla="*/ 661261 w 2665709"/>
                <a:gd name="connsiteY73" fmla="*/ 2273085 h 4021138"/>
                <a:gd name="connsiteX74" fmla="*/ 671594 w 2665709"/>
                <a:gd name="connsiteY74" fmla="*/ 2262753 h 4021138"/>
                <a:gd name="connsiteX75" fmla="*/ 681926 w 2665709"/>
                <a:gd name="connsiteY75" fmla="*/ 2247255 h 4021138"/>
                <a:gd name="connsiteX76" fmla="*/ 697424 w 2665709"/>
                <a:gd name="connsiteY76" fmla="*/ 2216258 h 4021138"/>
                <a:gd name="connsiteX77" fmla="*/ 702590 w 2665709"/>
                <a:gd name="connsiteY77" fmla="*/ 2200760 h 4021138"/>
                <a:gd name="connsiteX78" fmla="*/ 718088 w 2665709"/>
                <a:gd name="connsiteY78" fmla="*/ 2190428 h 4021138"/>
                <a:gd name="connsiteX79" fmla="*/ 743919 w 2665709"/>
                <a:gd name="connsiteY79" fmla="*/ 2143933 h 4021138"/>
                <a:gd name="connsiteX80" fmla="*/ 769749 w 2665709"/>
                <a:gd name="connsiteY80" fmla="*/ 2118102 h 4021138"/>
                <a:gd name="connsiteX81" fmla="*/ 780082 w 2665709"/>
                <a:gd name="connsiteY81" fmla="*/ 2107770 h 4021138"/>
                <a:gd name="connsiteX82" fmla="*/ 795580 w 2665709"/>
                <a:gd name="connsiteY82" fmla="*/ 2081939 h 4021138"/>
                <a:gd name="connsiteX83" fmla="*/ 821410 w 2665709"/>
                <a:gd name="connsiteY83" fmla="*/ 2056109 h 4021138"/>
                <a:gd name="connsiteX84" fmla="*/ 836909 w 2665709"/>
                <a:gd name="connsiteY84" fmla="*/ 2030278 h 4021138"/>
                <a:gd name="connsiteX85" fmla="*/ 842075 w 2665709"/>
                <a:gd name="connsiteY85" fmla="*/ 2014780 h 4021138"/>
                <a:gd name="connsiteX86" fmla="*/ 857573 w 2665709"/>
                <a:gd name="connsiteY86" fmla="*/ 2009614 h 4021138"/>
                <a:gd name="connsiteX87" fmla="*/ 867905 w 2665709"/>
                <a:gd name="connsiteY87" fmla="*/ 1994116 h 4021138"/>
                <a:gd name="connsiteX88" fmla="*/ 893736 w 2665709"/>
                <a:gd name="connsiteY88" fmla="*/ 1973451 h 4021138"/>
                <a:gd name="connsiteX89" fmla="*/ 904068 w 2665709"/>
                <a:gd name="connsiteY89" fmla="*/ 1957953 h 4021138"/>
                <a:gd name="connsiteX90" fmla="*/ 909234 w 2665709"/>
                <a:gd name="connsiteY90" fmla="*/ 1942455 h 4021138"/>
                <a:gd name="connsiteX91" fmla="*/ 924733 w 2665709"/>
                <a:gd name="connsiteY91" fmla="*/ 1937289 h 4021138"/>
                <a:gd name="connsiteX92" fmla="*/ 935065 w 2665709"/>
                <a:gd name="connsiteY92" fmla="*/ 1926956 h 4021138"/>
                <a:gd name="connsiteX93" fmla="*/ 945397 w 2665709"/>
                <a:gd name="connsiteY93" fmla="*/ 1911458 h 4021138"/>
                <a:gd name="connsiteX94" fmla="*/ 976394 w 2665709"/>
                <a:gd name="connsiteY94" fmla="*/ 1880461 h 4021138"/>
                <a:gd name="connsiteX95" fmla="*/ 1002224 w 2665709"/>
                <a:gd name="connsiteY95" fmla="*/ 1854631 h 4021138"/>
                <a:gd name="connsiteX96" fmla="*/ 1012556 w 2665709"/>
                <a:gd name="connsiteY96" fmla="*/ 1839133 h 4021138"/>
                <a:gd name="connsiteX97" fmla="*/ 1033221 w 2665709"/>
                <a:gd name="connsiteY97" fmla="*/ 1818468 h 4021138"/>
                <a:gd name="connsiteX98" fmla="*/ 1059051 w 2665709"/>
                <a:gd name="connsiteY98" fmla="*/ 1771973 h 4021138"/>
                <a:gd name="connsiteX99" fmla="*/ 1074549 w 2665709"/>
                <a:gd name="connsiteY99" fmla="*/ 1761641 h 4021138"/>
                <a:gd name="connsiteX100" fmla="*/ 1084882 w 2665709"/>
                <a:gd name="connsiteY100" fmla="*/ 1725478 h 4021138"/>
                <a:gd name="connsiteX101" fmla="*/ 1095214 w 2665709"/>
                <a:gd name="connsiteY101" fmla="*/ 1694482 h 4021138"/>
                <a:gd name="connsiteX102" fmla="*/ 1100380 w 2665709"/>
                <a:gd name="connsiteY102" fmla="*/ 1678983 h 4021138"/>
                <a:gd name="connsiteX103" fmla="*/ 1110712 w 2665709"/>
                <a:gd name="connsiteY103" fmla="*/ 1637655 h 4021138"/>
                <a:gd name="connsiteX104" fmla="*/ 1126210 w 2665709"/>
                <a:gd name="connsiteY104" fmla="*/ 1585994 h 4021138"/>
                <a:gd name="connsiteX105" fmla="*/ 1131377 w 2665709"/>
                <a:gd name="connsiteY105" fmla="*/ 1570495 h 4021138"/>
                <a:gd name="connsiteX106" fmla="*/ 1146875 w 2665709"/>
                <a:gd name="connsiteY106" fmla="*/ 1554997 h 4021138"/>
                <a:gd name="connsiteX107" fmla="*/ 1157207 w 2665709"/>
                <a:gd name="connsiteY107" fmla="*/ 1524000 h 4021138"/>
                <a:gd name="connsiteX108" fmla="*/ 1162373 w 2665709"/>
                <a:gd name="connsiteY108" fmla="*/ 1508502 h 4021138"/>
                <a:gd name="connsiteX109" fmla="*/ 1177871 w 2665709"/>
                <a:gd name="connsiteY109" fmla="*/ 1493004 h 4021138"/>
                <a:gd name="connsiteX110" fmla="*/ 1183038 w 2665709"/>
                <a:gd name="connsiteY110" fmla="*/ 1477505 h 4021138"/>
                <a:gd name="connsiteX111" fmla="*/ 1193370 w 2665709"/>
                <a:gd name="connsiteY111" fmla="*/ 1462007 h 4021138"/>
                <a:gd name="connsiteX112" fmla="*/ 1198536 w 2665709"/>
                <a:gd name="connsiteY112" fmla="*/ 1441343 h 4021138"/>
                <a:gd name="connsiteX113" fmla="*/ 1224366 w 2665709"/>
                <a:gd name="connsiteY113" fmla="*/ 1415512 h 4021138"/>
                <a:gd name="connsiteX114" fmla="*/ 1239865 w 2665709"/>
                <a:gd name="connsiteY114" fmla="*/ 1384516 h 4021138"/>
                <a:gd name="connsiteX115" fmla="*/ 1255363 w 2665709"/>
                <a:gd name="connsiteY115" fmla="*/ 1379350 h 4021138"/>
                <a:gd name="connsiteX116" fmla="*/ 1260529 w 2665709"/>
                <a:gd name="connsiteY116" fmla="*/ 1363851 h 4021138"/>
                <a:gd name="connsiteX117" fmla="*/ 1291526 w 2665709"/>
                <a:gd name="connsiteY117" fmla="*/ 1343187 h 4021138"/>
                <a:gd name="connsiteX118" fmla="*/ 1296692 w 2665709"/>
                <a:gd name="connsiteY118" fmla="*/ 1327689 h 4021138"/>
                <a:gd name="connsiteX119" fmla="*/ 1322522 w 2665709"/>
                <a:gd name="connsiteY119" fmla="*/ 1307024 h 4021138"/>
                <a:gd name="connsiteX120" fmla="*/ 1332855 w 2665709"/>
                <a:gd name="connsiteY120" fmla="*/ 1296692 h 4021138"/>
                <a:gd name="connsiteX121" fmla="*/ 1348353 w 2665709"/>
                <a:gd name="connsiteY121" fmla="*/ 1291526 h 4021138"/>
                <a:gd name="connsiteX122" fmla="*/ 1544665 w 2665709"/>
                <a:gd name="connsiteY122" fmla="*/ 1286360 h 4021138"/>
                <a:gd name="connsiteX123" fmla="*/ 1580827 w 2665709"/>
                <a:gd name="connsiteY123" fmla="*/ 1281194 h 4021138"/>
                <a:gd name="connsiteX124" fmla="*/ 1596326 w 2665709"/>
                <a:gd name="connsiteY124" fmla="*/ 1276028 h 4021138"/>
                <a:gd name="connsiteX125" fmla="*/ 1616990 w 2665709"/>
                <a:gd name="connsiteY125" fmla="*/ 1270861 h 4021138"/>
                <a:gd name="connsiteX126" fmla="*/ 1663485 w 2665709"/>
                <a:gd name="connsiteY126" fmla="*/ 1250197 h 4021138"/>
                <a:gd name="connsiteX127" fmla="*/ 1678983 w 2665709"/>
                <a:gd name="connsiteY127" fmla="*/ 1245031 h 4021138"/>
                <a:gd name="connsiteX128" fmla="*/ 1694482 w 2665709"/>
                <a:gd name="connsiteY128" fmla="*/ 1239865 h 4021138"/>
                <a:gd name="connsiteX129" fmla="*/ 1704814 w 2665709"/>
                <a:gd name="connsiteY129" fmla="*/ 1224366 h 4021138"/>
                <a:gd name="connsiteX130" fmla="*/ 1725478 w 2665709"/>
                <a:gd name="connsiteY130" fmla="*/ 1214034 h 4021138"/>
                <a:gd name="connsiteX131" fmla="*/ 1740977 w 2665709"/>
                <a:gd name="connsiteY131" fmla="*/ 1203702 h 4021138"/>
                <a:gd name="connsiteX132" fmla="*/ 1766807 w 2665709"/>
                <a:gd name="connsiteY132" fmla="*/ 1183038 h 4021138"/>
                <a:gd name="connsiteX133" fmla="*/ 1797804 w 2665709"/>
                <a:gd name="connsiteY133" fmla="*/ 1162373 h 4021138"/>
                <a:gd name="connsiteX134" fmla="*/ 1808136 w 2665709"/>
                <a:gd name="connsiteY134" fmla="*/ 1146875 h 4021138"/>
                <a:gd name="connsiteX135" fmla="*/ 1823634 w 2665709"/>
                <a:gd name="connsiteY135" fmla="*/ 1141709 h 4021138"/>
                <a:gd name="connsiteX136" fmla="*/ 1839133 w 2665709"/>
                <a:gd name="connsiteY136" fmla="*/ 1131377 h 4021138"/>
                <a:gd name="connsiteX137" fmla="*/ 1859797 w 2665709"/>
                <a:gd name="connsiteY137" fmla="*/ 1105546 h 4021138"/>
                <a:gd name="connsiteX138" fmla="*/ 1880461 w 2665709"/>
                <a:gd name="connsiteY138" fmla="*/ 1074550 h 4021138"/>
                <a:gd name="connsiteX139" fmla="*/ 1890794 w 2665709"/>
                <a:gd name="connsiteY139" fmla="*/ 1043553 h 4021138"/>
                <a:gd name="connsiteX140" fmla="*/ 1895960 w 2665709"/>
                <a:gd name="connsiteY140" fmla="*/ 1028055 h 4021138"/>
                <a:gd name="connsiteX141" fmla="*/ 1906292 w 2665709"/>
                <a:gd name="connsiteY141" fmla="*/ 1017722 h 4021138"/>
                <a:gd name="connsiteX142" fmla="*/ 1911458 w 2665709"/>
                <a:gd name="connsiteY142" fmla="*/ 1002224 h 4021138"/>
                <a:gd name="connsiteX143" fmla="*/ 1932122 w 2665709"/>
                <a:gd name="connsiteY143" fmla="*/ 971228 h 4021138"/>
                <a:gd name="connsiteX144" fmla="*/ 1937288 w 2665709"/>
                <a:gd name="connsiteY144" fmla="*/ 955729 h 4021138"/>
                <a:gd name="connsiteX145" fmla="*/ 1947621 w 2665709"/>
                <a:gd name="connsiteY145" fmla="*/ 945397 h 4021138"/>
                <a:gd name="connsiteX146" fmla="*/ 1957953 w 2665709"/>
                <a:gd name="connsiteY146" fmla="*/ 929899 h 4021138"/>
                <a:gd name="connsiteX147" fmla="*/ 1963119 w 2665709"/>
                <a:gd name="connsiteY147" fmla="*/ 914400 h 4021138"/>
                <a:gd name="connsiteX148" fmla="*/ 1994116 w 2665709"/>
                <a:gd name="connsiteY148" fmla="*/ 873072 h 4021138"/>
                <a:gd name="connsiteX149" fmla="*/ 1999282 w 2665709"/>
                <a:gd name="connsiteY149" fmla="*/ 857573 h 4021138"/>
                <a:gd name="connsiteX150" fmla="*/ 2019946 w 2665709"/>
                <a:gd name="connsiteY150" fmla="*/ 826577 h 4021138"/>
                <a:gd name="connsiteX151" fmla="*/ 2030278 w 2665709"/>
                <a:gd name="connsiteY151" fmla="*/ 811078 h 4021138"/>
                <a:gd name="connsiteX152" fmla="*/ 2040610 w 2665709"/>
                <a:gd name="connsiteY152" fmla="*/ 795580 h 4021138"/>
                <a:gd name="connsiteX153" fmla="*/ 2045777 w 2665709"/>
                <a:gd name="connsiteY153" fmla="*/ 780082 h 4021138"/>
                <a:gd name="connsiteX154" fmla="*/ 2061275 w 2665709"/>
                <a:gd name="connsiteY154" fmla="*/ 769750 h 4021138"/>
                <a:gd name="connsiteX155" fmla="*/ 2081939 w 2665709"/>
                <a:gd name="connsiteY155" fmla="*/ 743919 h 4021138"/>
                <a:gd name="connsiteX156" fmla="*/ 2097438 w 2665709"/>
                <a:gd name="connsiteY156" fmla="*/ 733587 h 4021138"/>
                <a:gd name="connsiteX157" fmla="*/ 2138766 w 2665709"/>
                <a:gd name="connsiteY157" fmla="*/ 702590 h 4021138"/>
                <a:gd name="connsiteX158" fmla="*/ 2149099 w 2665709"/>
                <a:gd name="connsiteY158" fmla="*/ 692258 h 4021138"/>
                <a:gd name="connsiteX159" fmla="*/ 2164597 w 2665709"/>
                <a:gd name="connsiteY159" fmla="*/ 687092 h 4021138"/>
                <a:gd name="connsiteX160" fmla="*/ 2185261 w 2665709"/>
                <a:gd name="connsiteY160" fmla="*/ 661261 h 4021138"/>
                <a:gd name="connsiteX161" fmla="*/ 2216258 w 2665709"/>
                <a:gd name="connsiteY161" fmla="*/ 650929 h 4021138"/>
                <a:gd name="connsiteX162" fmla="*/ 2236922 w 2665709"/>
                <a:gd name="connsiteY162" fmla="*/ 640597 h 4021138"/>
                <a:gd name="connsiteX163" fmla="*/ 2262753 w 2665709"/>
                <a:gd name="connsiteY163" fmla="*/ 625099 h 4021138"/>
                <a:gd name="connsiteX164" fmla="*/ 2288583 w 2665709"/>
                <a:gd name="connsiteY164" fmla="*/ 599268 h 4021138"/>
                <a:gd name="connsiteX165" fmla="*/ 2298916 w 2665709"/>
                <a:gd name="connsiteY165" fmla="*/ 588936 h 4021138"/>
                <a:gd name="connsiteX166" fmla="*/ 2314414 w 2665709"/>
                <a:gd name="connsiteY166" fmla="*/ 583770 h 4021138"/>
                <a:gd name="connsiteX167" fmla="*/ 2345410 w 2665709"/>
                <a:gd name="connsiteY167" fmla="*/ 552773 h 4021138"/>
                <a:gd name="connsiteX168" fmla="*/ 2355743 w 2665709"/>
                <a:gd name="connsiteY168" fmla="*/ 542441 h 4021138"/>
                <a:gd name="connsiteX169" fmla="*/ 2381573 w 2665709"/>
                <a:gd name="connsiteY169" fmla="*/ 516611 h 4021138"/>
                <a:gd name="connsiteX170" fmla="*/ 2407404 w 2665709"/>
                <a:gd name="connsiteY170" fmla="*/ 501112 h 4021138"/>
                <a:gd name="connsiteX171" fmla="*/ 2422902 w 2665709"/>
                <a:gd name="connsiteY171" fmla="*/ 490780 h 4021138"/>
                <a:gd name="connsiteX172" fmla="*/ 2495227 w 2665709"/>
                <a:gd name="connsiteY172" fmla="*/ 480448 h 4021138"/>
                <a:gd name="connsiteX173" fmla="*/ 2526224 w 2665709"/>
                <a:gd name="connsiteY173" fmla="*/ 470116 h 4021138"/>
                <a:gd name="connsiteX174" fmla="*/ 2536556 w 2665709"/>
                <a:gd name="connsiteY174" fmla="*/ 454617 h 4021138"/>
                <a:gd name="connsiteX175" fmla="*/ 2567553 w 2665709"/>
                <a:gd name="connsiteY175" fmla="*/ 444285 h 4021138"/>
                <a:gd name="connsiteX176" fmla="*/ 2598549 w 2665709"/>
                <a:gd name="connsiteY176" fmla="*/ 423621 h 4021138"/>
                <a:gd name="connsiteX177" fmla="*/ 2614048 w 2665709"/>
                <a:gd name="connsiteY177" fmla="*/ 413289 h 4021138"/>
                <a:gd name="connsiteX178" fmla="*/ 2629546 w 2665709"/>
                <a:gd name="connsiteY178" fmla="*/ 408122 h 4021138"/>
                <a:gd name="connsiteX179" fmla="*/ 2655377 w 2665709"/>
                <a:gd name="connsiteY179" fmla="*/ 387458 h 4021138"/>
                <a:gd name="connsiteX180" fmla="*/ 2665709 w 2665709"/>
                <a:gd name="connsiteY180" fmla="*/ 371960 h 4021138"/>
                <a:gd name="connsiteX181" fmla="*/ 2660543 w 2665709"/>
                <a:gd name="connsiteY181" fmla="*/ 356461 h 4021138"/>
                <a:gd name="connsiteX182" fmla="*/ 2645044 w 2665709"/>
                <a:gd name="connsiteY182" fmla="*/ 351295 h 4021138"/>
                <a:gd name="connsiteX183" fmla="*/ 2629546 w 2665709"/>
                <a:gd name="connsiteY183" fmla="*/ 340963 h 4021138"/>
                <a:gd name="connsiteX184" fmla="*/ 2598549 w 2665709"/>
                <a:gd name="connsiteY184" fmla="*/ 330631 h 4021138"/>
                <a:gd name="connsiteX185" fmla="*/ 2577885 w 2665709"/>
                <a:gd name="connsiteY185" fmla="*/ 304800 h 4021138"/>
                <a:gd name="connsiteX186" fmla="*/ 2557221 w 2665709"/>
                <a:gd name="connsiteY186" fmla="*/ 273804 h 4021138"/>
                <a:gd name="connsiteX187" fmla="*/ 2552055 w 2665709"/>
                <a:gd name="connsiteY187" fmla="*/ 258305 h 4021138"/>
                <a:gd name="connsiteX188" fmla="*/ 2541722 w 2665709"/>
                <a:gd name="connsiteY188" fmla="*/ 247973 h 4021138"/>
                <a:gd name="connsiteX189" fmla="*/ 2536556 w 2665709"/>
                <a:gd name="connsiteY189" fmla="*/ 216977 h 4021138"/>
                <a:gd name="connsiteX190" fmla="*/ 2531390 w 2665709"/>
                <a:gd name="connsiteY190" fmla="*/ 201478 h 4021138"/>
                <a:gd name="connsiteX191" fmla="*/ 2515892 w 2665709"/>
                <a:gd name="connsiteY191" fmla="*/ 165316 h 4021138"/>
                <a:gd name="connsiteX192" fmla="*/ 2479729 w 2665709"/>
                <a:gd name="connsiteY192" fmla="*/ 139485 h 4021138"/>
                <a:gd name="connsiteX193" fmla="*/ 2464231 w 2665709"/>
                <a:gd name="connsiteY193" fmla="*/ 129153 h 4021138"/>
                <a:gd name="connsiteX194" fmla="*/ 2433234 w 2665709"/>
                <a:gd name="connsiteY194" fmla="*/ 118821 h 4021138"/>
                <a:gd name="connsiteX195" fmla="*/ 2402238 w 2665709"/>
                <a:gd name="connsiteY195" fmla="*/ 108489 h 4021138"/>
                <a:gd name="connsiteX196" fmla="*/ 2386739 w 2665709"/>
                <a:gd name="connsiteY196" fmla="*/ 103322 h 4021138"/>
                <a:gd name="connsiteX197" fmla="*/ 2371241 w 2665709"/>
                <a:gd name="connsiteY197" fmla="*/ 92990 h 4021138"/>
                <a:gd name="connsiteX198" fmla="*/ 2340244 w 2665709"/>
                <a:gd name="connsiteY198" fmla="*/ 87824 h 4021138"/>
                <a:gd name="connsiteX199" fmla="*/ 2293749 w 2665709"/>
                <a:gd name="connsiteY199" fmla="*/ 72326 h 4021138"/>
                <a:gd name="connsiteX200" fmla="*/ 2278251 w 2665709"/>
                <a:gd name="connsiteY200" fmla="*/ 67160 h 4021138"/>
                <a:gd name="connsiteX201" fmla="*/ 2262753 w 2665709"/>
                <a:gd name="connsiteY201" fmla="*/ 56828 h 4021138"/>
                <a:gd name="connsiteX202" fmla="*/ 2231756 w 2665709"/>
                <a:gd name="connsiteY202" fmla="*/ 46495 h 4021138"/>
                <a:gd name="connsiteX203" fmla="*/ 2216258 w 2665709"/>
                <a:gd name="connsiteY203" fmla="*/ 36163 h 4021138"/>
                <a:gd name="connsiteX204" fmla="*/ 2200760 w 2665709"/>
                <a:gd name="connsiteY204" fmla="*/ 30997 h 4021138"/>
                <a:gd name="connsiteX205" fmla="*/ 2190427 w 2665709"/>
                <a:gd name="connsiteY205" fmla="*/ 20665 h 4021138"/>
                <a:gd name="connsiteX206" fmla="*/ 2159431 w 2665709"/>
                <a:gd name="connsiteY206" fmla="*/ 10333 h 4021138"/>
                <a:gd name="connsiteX207" fmla="*/ 2143933 w 2665709"/>
                <a:gd name="connsiteY207" fmla="*/ 5166 h 4021138"/>
                <a:gd name="connsiteX208" fmla="*/ 2128434 w 2665709"/>
                <a:gd name="connsiteY208" fmla="*/ 0 h 4021138"/>
                <a:gd name="connsiteX209" fmla="*/ 1999282 w 2665709"/>
                <a:gd name="connsiteY209" fmla="*/ 5166 h 4021138"/>
                <a:gd name="connsiteX210" fmla="*/ 1988949 w 2665709"/>
                <a:gd name="connsiteY210" fmla="*/ 15499 h 4021138"/>
                <a:gd name="connsiteX211" fmla="*/ 1968285 w 2665709"/>
                <a:gd name="connsiteY211" fmla="*/ 20665 h 4021138"/>
                <a:gd name="connsiteX212" fmla="*/ 1952787 w 2665709"/>
                <a:gd name="connsiteY212" fmla="*/ 30997 h 4021138"/>
                <a:gd name="connsiteX213" fmla="*/ 1937288 w 2665709"/>
                <a:gd name="connsiteY213" fmla="*/ 36163 h 4021138"/>
                <a:gd name="connsiteX214" fmla="*/ 1926956 w 2665709"/>
                <a:gd name="connsiteY214" fmla="*/ 51661 h 4021138"/>
                <a:gd name="connsiteX215" fmla="*/ 1901126 w 2665709"/>
                <a:gd name="connsiteY215" fmla="*/ 72326 h 4021138"/>
                <a:gd name="connsiteX216" fmla="*/ 1890794 w 2665709"/>
                <a:gd name="connsiteY216" fmla="*/ 87824 h 4021138"/>
                <a:gd name="connsiteX217" fmla="*/ 1864963 w 2665709"/>
                <a:gd name="connsiteY217" fmla="*/ 108489 h 4021138"/>
                <a:gd name="connsiteX218" fmla="*/ 1844299 w 2665709"/>
                <a:gd name="connsiteY218" fmla="*/ 139485 h 4021138"/>
                <a:gd name="connsiteX219" fmla="*/ 1833966 w 2665709"/>
                <a:gd name="connsiteY219" fmla="*/ 154983 h 4021138"/>
                <a:gd name="connsiteX220" fmla="*/ 1823634 w 2665709"/>
                <a:gd name="connsiteY220" fmla="*/ 185980 h 4021138"/>
                <a:gd name="connsiteX221" fmla="*/ 1818468 w 2665709"/>
                <a:gd name="connsiteY221" fmla="*/ 201478 h 4021138"/>
                <a:gd name="connsiteX222" fmla="*/ 1808136 w 2665709"/>
                <a:gd name="connsiteY222" fmla="*/ 289302 h 4021138"/>
                <a:gd name="connsiteX223" fmla="*/ 1797804 w 2665709"/>
                <a:gd name="connsiteY223" fmla="*/ 304800 h 4021138"/>
                <a:gd name="connsiteX224" fmla="*/ 1792638 w 2665709"/>
                <a:gd name="connsiteY224" fmla="*/ 320299 h 4021138"/>
                <a:gd name="connsiteX225" fmla="*/ 1777139 w 2665709"/>
                <a:gd name="connsiteY225" fmla="*/ 325465 h 4021138"/>
                <a:gd name="connsiteX226" fmla="*/ 1761641 w 2665709"/>
                <a:gd name="connsiteY226" fmla="*/ 335797 h 4021138"/>
                <a:gd name="connsiteX227" fmla="*/ 1746143 w 2665709"/>
                <a:gd name="connsiteY227" fmla="*/ 340963 h 4021138"/>
                <a:gd name="connsiteX228" fmla="*/ 1678983 w 2665709"/>
                <a:gd name="connsiteY228" fmla="*/ 351295 h 4021138"/>
                <a:gd name="connsiteX229" fmla="*/ 1632488 w 2665709"/>
                <a:gd name="connsiteY229" fmla="*/ 361628 h 4021138"/>
                <a:gd name="connsiteX230" fmla="*/ 1616990 w 2665709"/>
                <a:gd name="connsiteY230" fmla="*/ 371960 h 4021138"/>
                <a:gd name="connsiteX231" fmla="*/ 1591160 w 2665709"/>
                <a:gd name="connsiteY231" fmla="*/ 377126 h 4021138"/>
                <a:gd name="connsiteX232" fmla="*/ 1570495 w 2665709"/>
                <a:gd name="connsiteY232" fmla="*/ 382292 h 4021138"/>
                <a:gd name="connsiteX233" fmla="*/ 1554997 w 2665709"/>
                <a:gd name="connsiteY233" fmla="*/ 387458 h 4021138"/>
                <a:gd name="connsiteX234" fmla="*/ 1518834 w 2665709"/>
                <a:gd name="connsiteY234" fmla="*/ 397790 h 4021138"/>
                <a:gd name="connsiteX235" fmla="*/ 1472339 w 2665709"/>
                <a:gd name="connsiteY235" fmla="*/ 418455 h 4021138"/>
                <a:gd name="connsiteX236" fmla="*/ 1456841 w 2665709"/>
                <a:gd name="connsiteY236" fmla="*/ 423621 h 4021138"/>
                <a:gd name="connsiteX237" fmla="*/ 1441343 w 2665709"/>
                <a:gd name="connsiteY237" fmla="*/ 428787 h 4021138"/>
                <a:gd name="connsiteX238" fmla="*/ 1405180 w 2665709"/>
                <a:gd name="connsiteY238" fmla="*/ 454617 h 4021138"/>
                <a:gd name="connsiteX239" fmla="*/ 1374183 w 2665709"/>
                <a:gd name="connsiteY239" fmla="*/ 475282 h 4021138"/>
                <a:gd name="connsiteX240" fmla="*/ 1358685 w 2665709"/>
                <a:gd name="connsiteY240" fmla="*/ 485614 h 4021138"/>
                <a:gd name="connsiteX241" fmla="*/ 1327688 w 2665709"/>
                <a:gd name="connsiteY241" fmla="*/ 511444 h 4021138"/>
                <a:gd name="connsiteX242" fmla="*/ 1317356 w 2665709"/>
                <a:gd name="connsiteY242" fmla="*/ 521777 h 4021138"/>
                <a:gd name="connsiteX243" fmla="*/ 1286360 w 2665709"/>
                <a:gd name="connsiteY243" fmla="*/ 542441 h 4021138"/>
                <a:gd name="connsiteX244" fmla="*/ 1270861 w 2665709"/>
                <a:gd name="connsiteY244" fmla="*/ 552773 h 4021138"/>
                <a:gd name="connsiteX245" fmla="*/ 1260529 w 2665709"/>
                <a:gd name="connsiteY245" fmla="*/ 568272 h 4021138"/>
                <a:gd name="connsiteX246" fmla="*/ 1245031 w 2665709"/>
                <a:gd name="connsiteY246" fmla="*/ 573438 h 4021138"/>
                <a:gd name="connsiteX247" fmla="*/ 1229533 w 2665709"/>
                <a:gd name="connsiteY247" fmla="*/ 583770 h 4021138"/>
                <a:gd name="connsiteX248" fmla="*/ 1224366 w 2665709"/>
                <a:gd name="connsiteY248" fmla="*/ 599268 h 4021138"/>
                <a:gd name="connsiteX249" fmla="*/ 1193370 w 2665709"/>
                <a:gd name="connsiteY249" fmla="*/ 619933 h 4021138"/>
                <a:gd name="connsiteX250" fmla="*/ 1177871 w 2665709"/>
                <a:gd name="connsiteY250" fmla="*/ 630265 h 4021138"/>
                <a:gd name="connsiteX251" fmla="*/ 1146875 w 2665709"/>
                <a:gd name="connsiteY251" fmla="*/ 656095 h 4021138"/>
                <a:gd name="connsiteX252" fmla="*/ 1126210 w 2665709"/>
                <a:gd name="connsiteY252" fmla="*/ 676760 h 4021138"/>
                <a:gd name="connsiteX253" fmla="*/ 1110712 w 2665709"/>
                <a:gd name="connsiteY253" fmla="*/ 692258 h 4021138"/>
                <a:gd name="connsiteX254" fmla="*/ 1095214 w 2665709"/>
                <a:gd name="connsiteY254" fmla="*/ 702590 h 4021138"/>
                <a:gd name="connsiteX255" fmla="*/ 1084882 w 2665709"/>
                <a:gd name="connsiteY255" fmla="*/ 718089 h 4021138"/>
                <a:gd name="connsiteX256" fmla="*/ 1069383 w 2665709"/>
                <a:gd name="connsiteY256" fmla="*/ 723255 h 4021138"/>
                <a:gd name="connsiteX257" fmla="*/ 1059051 w 2665709"/>
                <a:gd name="connsiteY257" fmla="*/ 754251 h 4021138"/>
                <a:gd name="connsiteX258" fmla="*/ 1048719 w 2665709"/>
                <a:gd name="connsiteY258" fmla="*/ 774916 h 4021138"/>
                <a:gd name="connsiteX259" fmla="*/ 1043553 w 2665709"/>
                <a:gd name="connsiteY259" fmla="*/ 790414 h 4021138"/>
                <a:gd name="connsiteX260" fmla="*/ 1022888 w 2665709"/>
                <a:gd name="connsiteY260" fmla="*/ 821411 h 4021138"/>
                <a:gd name="connsiteX261" fmla="*/ 1012556 w 2665709"/>
                <a:gd name="connsiteY261" fmla="*/ 852407 h 4021138"/>
                <a:gd name="connsiteX262" fmla="*/ 1007390 w 2665709"/>
                <a:gd name="connsiteY262" fmla="*/ 867905 h 4021138"/>
                <a:gd name="connsiteX263" fmla="*/ 997058 w 2665709"/>
                <a:gd name="connsiteY263" fmla="*/ 888570 h 4021138"/>
                <a:gd name="connsiteX264" fmla="*/ 991892 w 2665709"/>
                <a:gd name="connsiteY264" fmla="*/ 909234 h 4021138"/>
                <a:gd name="connsiteX265" fmla="*/ 981560 w 2665709"/>
                <a:gd name="connsiteY265" fmla="*/ 960895 h 4021138"/>
                <a:gd name="connsiteX266" fmla="*/ 971227 w 2665709"/>
                <a:gd name="connsiteY266" fmla="*/ 991892 h 4021138"/>
                <a:gd name="connsiteX267" fmla="*/ 940231 w 2665709"/>
                <a:gd name="connsiteY267" fmla="*/ 1012556 h 4021138"/>
                <a:gd name="connsiteX268" fmla="*/ 919566 w 2665709"/>
                <a:gd name="connsiteY268" fmla="*/ 1033221 h 4021138"/>
                <a:gd name="connsiteX269" fmla="*/ 898902 w 2665709"/>
                <a:gd name="connsiteY269" fmla="*/ 1038387 h 4021138"/>
                <a:gd name="connsiteX270" fmla="*/ 883404 w 2665709"/>
                <a:gd name="connsiteY270" fmla="*/ 1048719 h 4021138"/>
                <a:gd name="connsiteX271" fmla="*/ 862739 w 2665709"/>
                <a:gd name="connsiteY271" fmla="*/ 1074550 h 4021138"/>
                <a:gd name="connsiteX272" fmla="*/ 847241 w 2665709"/>
                <a:gd name="connsiteY272" fmla="*/ 1079716 h 4021138"/>
                <a:gd name="connsiteX273" fmla="*/ 836909 w 2665709"/>
                <a:gd name="connsiteY273" fmla="*/ 1110712 h 4021138"/>
                <a:gd name="connsiteX274" fmla="*/ 831743 w 2665709"/>
                <a:gd name="connsiteY274" fmla="*/ 1126211 h 4021138"/>
                <a:gd name="connsiteX275" fmla="*/ 821410 w 2665709"/>
                <a:gd name="connsiteY275" fmla="*/ 1198536 h 4021138"/>
                <a:gd name="connsiteX276" fmla="*/ 805912 w 2665709"/>
                <a:gd name="connsiteY276" fmla="*/ 1245031 h 4021138"/>
                <a:gd name="connsiteX277" fmla="*/ 800746 w 2665709"/>
                <a:gd name="connsiteY277" fmla="*/ 1260529 h 4021138"/>
                <a:gd name="connsiteX278" fmla="*/ 785248 w 2665709"/>
                <a:gd name="connsiteY278" fmla="*/ 1291526 h 4021138"/>
                <a:gd name="connsiteX279" fmla="*/ 769749 w 2665709"/>
                <a:gd name="connsiteY279" fmla="*/ 1296692 h 4021138"/>
                <a:gd name="connsiteX280" fmla="*/ 738753 w 2665709"/>
                <a:gd name="connsiteY280" fmla="*/ 1317356 h 4021138"/>
                <a:gd name="connsiteX281" fmla="*/ 718088 w 2665709"/>
                <a:gd name="connsiteY281" fmla="*/ 1338021 h 4021138"/>
                <a:gd name="connsiteX282" fmla="*/ 702590 w 2665709"/>
                <a:gd name="connsiteY282" fmla="*/ 1343187 h 4021138"/>
                <a:gd name="connsiteX283" fmla="*/ 671594 w 2665709"/>
                <a:gd name="connsiteY283" fmla="*/ 1363851 h 4021138"/>
                <a:gd name="connsiteX284" fmla="*/ 656095 w 2665709"/>
                <a:gd name="connsiteY284" fmla="*/ 1394848 h 4021138"/>
                <a:gd name="connsiteX285" fmla="*/ 640597 w 2665709"/>
                <a:gd name="connsiteY285" fmla="*/ 1405180 h 4021138"/>
                <a:gd name="connsiteX286" fmla="*/ 614766 w 2665709"/>
                <a:gd name="connsiteY286" fmla="*/ 1482672 h 4021138"/>
                <a:gd name="connsiteX287" fmla="*/ 609600 w 2665709"/>
                <a:gd name="connsiteY287" fmla="*/ 1498170 h 4021138"/>
                <a:gd name="connsiteX288" fmla="*/ 604434 w 2665709"/>
                <a:gd name="connsiteY288" fmla="*/ 1513668 h 4021138"/>
                <a:gd name="connsiteX289" fmla="*/ 588936 w 2665709"/>
                <a:gd name="connsiteY289" fmla="*/ 1524000 h 4021138"/>
                <a:gd name="connsiteX290" fmla="*/ 568271 w 2665709"/>
                <a:gd name="connsiteY290" fmla="*/ 1544665 h 4021138"/>
                <a:gd name="connsiteX291" fmla="*/ 537275 w 2665709"/>
                <a:gd name="connsiteY291" fmla="*/ 1554997 h 4021138"/>
                <a:gd name="connsiteX292" fmla="*/ 521777 w 2665709"/>
                <a:gd name="connsiteY292" fmla="*/ 1560163 h 4021138"/>
                <a:gd name="connsiteX293" fmla="*/ 495946 w 2665709"/>
                <a:gd name="connsiteY293" fmla="*/ 1591160 h 4021138"/>
                <a:gd name="connsiteX294" fmla="*/ 480448 w 2665709"/>
                <a:gd name="connsiteY294" fmla="*/ 1601492 h 4021138"/>
                <a:gd name="connsiteX295" fmla="*/ 475282 w 2665709"/>
                <a:gd name="connsiteY295" fmla="*/ 1616990 h 4021138"/>
                <a:gd name="connsiteX296" fmla="*/ 444285 w 2665709"/>
                <a:gd name="connsiteY296" fmla="*/ 1658319 h 4021138"/>
                <a:gd name="connsiteX297" fmla="*/ 433953 w 2665709"/>
                <a:gd name="connsiteY297" fmla="*/ 1689316 h 4021138"/>
                <a:gd name="connsiteX298" fmla="*/ 423621 w 2665709"/>
                <a:gd name="connsiteY298" fmla="*/ 1735811 h 4021138"/>
                <a:gd name="connsiteX299" fmla="*/ 428787 w 2665709"/>
                <a:gd name="connsiteY299" fmla="*/ 1808136 h 4021138"/>
                <a:gd name="connsiteX300" fmla="*/ 439119 w 2665709"/>
                <a:gd name="connsiteY300" fmla="*/ 1890794 h 4021138"/>
                <a:gd name="connsiteX301" fmla="*/ 423621 w 2665709"/>
                <a:gd name="connsiteY301" fmla="*/ 1994116 h 4021138"/>
                <a:gd name="connsiteX302" fmla="*/ 413288 w 2665709"/>
                <a:gd name="connsiteY302" fmla="*/ 2014780 h 4021138"/>
                <a:gd name="connsiteX303" fmla="*/ 392624 w 2665709"/>
                <a:gd name="connsiteY303" fmla="*/ 2045777 h 4021138"/>
                <a:gd name="connsiteX304" fmla="*/ 371960 w 2665709"/>
                <a:gd name="connsiteY304" fmla="*/ 2076773 h 4021138"/>
                <a:gd name="connsiteX305" fmla="*/ 366794 w 2665709"/>
                <a:gd name="connsiteY305" fmla="*/ 2092272 h 4021138"/>
                <a:gd name="connsiteX306" fmla="*/ 356461 w 2665709"/>
                <a:gd name="connsiteY306" fmla="*/ 2102604 h 4021138"/>
                <a:gd name="connsiteX307" fmla="*/ 340963 w 2665709"/>
                <a:gd name="connsiteY307" fmla="*/ 2133600 h 4021138"/>
                <a:gd name="connsiteX308" fmla="*/ 330631 w 2665709"/>
                <a:gd name="connsiteY308" fmla="*/ 2143933 h 4021138"/>
                <a:gd name="connsiteX309" fmla="*/ 320299 w 2665709"/>
                <a:gd name="connsiteY309" fmla="*/ 2159431 h 4021138"/>
                <a:gd name="connsiteX310" fmla="*/ 304800 w 2665709"/>
                <a:gd name="connsiteY310" fmla="*/ 2164597 h 4021138"/>
                <a:gd name="connsiteX311" fmla="*/ 278970 w 2665709"/>
                <a:gd name="connsiteY311" fmla="*/ 2195594 h 4021138"/>
                <a:gd name="connsiteX312" fmla="*/ 263471 w 2665709"/>
                <a:gd name="connsiteY312" fmla="*/ 2200760 h 4021138"/>
                <a:gd name="connsiteX313" fmla="*/ 253139 w 2665709"/>
                <a:gd name="connsiteY313" fmla="*/ 2381573 h 4021138"/>
                <a:gd name="connsiteX314" fmla="*/ 232475 w 2665709"/>
                <a:gd name="connsiteY314" fmla="*/ 2412570 h 4021138"/>
                <a:gd name="connsiteX315" fmla="*/ 211810 w 2665709"/>
                <a:gd name="connsiteY315" fmla="*/ 2438400 h 4021138"/>
                <a:gd name="connsiteX316" fmla="*/ 154983 w 2665709"/>
                <a:gd name="connsiteY316" fmla="*/ 2459065 h 4021138"/>
                <a:gd name="connsiteX317" fmla="*/ 139485 w 2665709"/>
                <a:gd name="connsiteY317" fmla="*/ 2464231 h 4021138"/>
                <a:gd name="connsiteX318" fmla="*/ 82658 w 2665709"/>
                <a:gd name="connsiteY318" fmla="*/ 2490061 h 4021138"/>
                <a:gd name="connsiteX319" fmla="*/ 72326 w 2665709"/>
                <a:gd name="connsiteY319" fmla="*/ 2639878 h 4021138"/>
                <a:gd name="connsiteX320" fmla="*/ 46495 w 2665709"/>
                <a:gd name="connsiteY320" fmla="*/ 2676041 h 4021138"/>
                <a:gd name="connsiteX321" fmla="*/ 41329 w 2665709"/>
                <a:gd name="connsiteY321" fmla="*/ 2691539 h 4021138"/>
                <a:gd name="connsiteX322" fmla="*/ 25831 w 2665709"/>
                <a:gd name="connsiteY322" fmla="*/ 2696705 h 4021138"/>
                <a:gd name="connsiteX323" fmla="*/ 10333 w 2665709"/>
                <a:gd name="connsiteY323" fmla="*/ 2743200 h 4021138"/>
                <a:gd name="connsiteX324" fmla="*/ 15499 w 2665709"/>
                <a:gd name="connsiteY324" fmla="*/ 2779363 h 4021138"/>
                <a:gd name="connsiteX325" fmla="*/ 20665 w 2665709"/>
                <a:gd name="connsiteY325" fmla="*/ 2794861 h 4021138"/>
                <a:gd name="connsiteX326" fmla="*/ 25831 w 2665709"/>
                <a:gd name="connsiteY326" fmla="*/ 2825858 h 4021138"/>
                <a:gd name="connsiteX327" fmla="*/ 36163 w 2665709"/>
                <a:gd name="connsiteY327" fmla="*/ 2862021 h 4021138"/>
                <a:gd name="connsiteX328" fmla="*/ 41329 w 2665709"/>
                <a:gd name="connsiteY328" fmla="*/ 2887851 h 4021138"/>
                <a:gd name="connsiteX329" fmla="*/ 51661 w 2665709"/>
                <a:gd name="connsiteY329" fmla="*/ 2903350 h 4021138"/>
                <a:gd name="connsiteX330" fmla="*/ 72326 w 2665709"/>
                <a:gd name="connsiteY330" fmla="*/ 2949844 h 4021138"/>
                <a:gd name="connsiteX331" fmla="*/ 77492 w 2665709"/>
                <a:gd name="connsiteY331" fmla="*/ 2965343 h 4021138"/>
                <a:gd name="connsiteX332" fmla="*/ 87824 w 2665709"/>
                <a:gd name="connsiteY332" fmla="*/ 2980841 h 4021138"/>
                <a:gd name="connsiteX333" fmla="*/ 98156 w 2665709"/>
                <a:gd name="connsiteY333" fmla="*/ 3011838 h 4021138"/>
                <a:gd name="connsiteX334" fmla="*/ 103322 w 2665709"/>
                <a:gd name="connsiteY334" fmla="*/ 3053166 h 4021138"/>
                <a:gd name="connsiteX335" fmla="*/ 108488 w 2665709"/>
                <a:gd name="connsiteY335" fmla="*/ 3068665 h 4021138"/>
                <a:gd name="connsiteX336" fmla="*/ 123987 w 2665709"/>
                <a:gd name="connsiteY336" fmla="*/ 3109994 h 4021138"/>
                <a:gd name="connsiteX337" fmla="*/ 123987 w 2665709"/>
                <a:gd name="connsiteY337" fmla="*/ 3368299 h 4021138"/>
                <a:gd name="connsiteX338" fmla="*/ 113655 w 2665709"/>
                <a:gd name="connsiteY338" fmla="*/ 3388963 h 4021138"/>
                <a:gd name="connsiteX339" fmla="*/ 103322 w 2665709"/>
                <a:gd name="connsiteY339" fmla="*/ 3435458 h 4021138"/>
                <a:gd name="connsiteX340" fmla="*/ 82658 w 2665709"/>
                <a:gd name="connsiteY340" fmla="*/ 3476787 h 4021138"/>
                <a:gd name="connsiteX341" fmla="*/ 67160 w 2665709"/>
                <a:gd name="connsiteY341" fmla="*/ 3528448 h 4021138"/>
                <a:gd name="connsiteX342" fmla="*/ 61994 w 2665709"/>
                <a:gd name="connsiteY342" fmla="*/ 3549112 h 4021138"/>
                <a:gd name="connsiteX343" fmla="*/ 56827 w 2665709"/>
                <a:gd name="connsiteY343" fmla="*/ 3564611 h 4021138"/>
                <a:gd name="connsiteX344" fmla="*/ 51661 w 2665709"/>
                <a:gd name="connsiteY344" fmla="*/ 3595607 h 4021138"/>
                <a:gd name="connsiteX345" fmla="*/ 46495 w 2665709"/>
                <a:gd name="connsiteY345" fmla="*/ 3611105 h 4021138"/>
                <a:gd name="connsiteX346" fmla="*/ 41329 w 2665709"/>
                <a:gd name="connsiteY346" fmla="*/ 3642102 h 4021138"/>
                <a:gd name="connsiteX347" fmla="*/ 25831 w 2665709"/>
                <a:gd name="connsiteY347" fmla="*/ 3693763 h 4021138"/>
                <a:gd name="connsiteX348" fmla="*/ 10333 w 2665709"/>
                <a:gd name="connsiteY348" fmla="*/ 3724760 h 4021138"/>
                <a:gd name="connsiteX349" fmla="*/ 0 w 2665709"/>
                <a:gd name="connsiteY349" fmla="*/ 3755756 h 4021138"/>
                <a:gd name="connsiteX350" fmla="*/ 15499 w 2665709"/>
                <a:gd name="connsiteY350" fmla="*/ 3879743 h 4021138"/>
                <a:gd name="connsiteX351" fmla="*/ 25831 w 2665709"/>
                <a:gd name="connsiteY351" fmla="*/ 3895241 h 4021138"/>
                <a:gd name="connsiteX352" fmla="*/ 41329 w 2665709"/>
                <a:gd name="connsiteY352" fmla="*/ 3926238 h 4021138"/>
                <a:gd name="connsiteX353" fmla="*/ 56827 w 2665709"/>
                <a:gd name="connsiteY353" fmla="*/ 3962400 h 4021138"/>
                <a:gd name="connsiteX354" fmla="*/ 67160 w 2665709"/>
                <a:gd name="connsiteY354" fmla="*/ 3998563 h 4021138"/>
                <a:gd name="connsiteX355" fmla="*/ 87824 w 2665709"/>
                <a:gd name="connsiteY355" fmla="*/ 4008895 h 40211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</a:cxnLst>
              <a:rect l="l" t="t" r="r" b="b"/>
              <a:pathLst>
                <a:path w="2665709" h="4021138">
                  <a:moveTo>
                    <a:pt x="87824" y="4008895"/>
                  </a:moveTo>
                  <a:cubicBezTo>
                    <a:pt x="93851" y="4005451"/>
                    <a:pt x="93308" y="3987913"/>
                    <a:pt x="103322" y="3977899"/>
                  </a:cubicBezTo>
                  <a:cubicBezTo>
                    <a:pt x="107713" y="3973508"/>
                    <a:pt x="113655" y="3971010"/>
                    <a:pt x="118821" y="3967566"/>
                  </a:cubicBezTo>
                  <a:cubicBezTo>
                    <a:pt x="122265" y="3962400"/>
                    <a:pt x="124763" y="3956458"/>
                    <a:pt x="129153" y="3952068"/>
                  </a:cubicBezTo>
                  <a:cubicBezTo>
                    <a:pt x="139167" y="3942054"/>
                    <a:pt x="147544" y="3940772"/>
                    <a:pt x="160149" y="3936570"/>
                  </a:cubicBezTo>
                  <a:cubicBezTo>
                    <a:pt x="179092" y="3938292"/>
                    <a:pt x="198378" y="3937751"/>
                    <a:pt x="216977" y="3941736"/>
                  </a:cubicBezTo>
                  <a:cubicBezTo>
                    <a:pt x="227336" y="3943956"/>
                    <a:pt x="241284" y="3961992"/>
                    <a:pt x="247973" y="3967566"/>
                  </a:cubicBezTo>
                  <a:cubicBezTo>
                    <a:pt x="252743" y="3971541"/>
                    <a:pt x="257918" y="3975122"/>
                    <a:pt x="263471" y="3977899"/>
                  </a:cubicBezTo>
                  <a:cubicBezTo>
                    <a:pt x="276187" y="3984257"/>
                    <a:pt x="298065" y="3986247"/>
                    <a:pt x="309966" y="3988231"/>
                  </a:cubicBezTo>
                  <a:cubicBezTo>
                    <a:pt x="312917" y="3987809"/>
                    <a:pt x="364407" y="3981136"/>
                    <a:pt x="371960" y="3977899"/>
                  </a:cubicBezTo>
                  <a:cubicBezTo>
                    <a:pt x="376437" y="3975980"/>
                    <a:pt x="378115" y="3970072"/>
                    <a:pt x="382292" y="3967566"/>
                  </a:cubicBezTo>
                  <a:cubicBezTo>
                    <a:pt x="386961" y="3964764"/>
                    <a:pt x="392919" y="3964835"/>
                    <a:pt x="397790" y="3962400"/>
                  </a:cubicBezTo>
                  <a:cubicBezTo>
                    <a:pt x="418987" y="3951801"/>
                    <a:pt x="407606" y="3954548"/>
                    <a:pt x="423621" y="3941736"/>
                  </a:cubicBezTo>
                  <a:cubicBezTo>
                    <a:pt x="437928" y="3930291"/>
                    <a:pt x="438247" y="3931695"/>
                    <a:pt x="454617" y="3926238"/>
                  </a:cubicBezTo>
                  <a:cubicBezTo>
                    <a:pt x="458061" y="3922794"/>
                    <a:pt x="460772" y="3918411"/>
                    <a:pt x="464949" y="3915905"/>
                  </a:cubicBezTo>
                  <a:cubicBezTo>
                    <a:pt x="469619" y="3913103"/>
                    <a:pt x="476196" y="3914141"/>
                    <a:pt x="480448" y="3910739"/>
                  </a:cubicBezTo>
                  <a:cubicBezTo>
                    <a:pt x="488088" y="3904627"/>
                    <a:pt x="493827" y="3888925"/>
                    <a:pt x="495946" y="3879743"/>
                  </a:cubicBezTo>
                  <a:cubicBezTo>
                    <a:pt x="499895" y="3862631"/>
                    <a:pt x="506278" y="3828082"/>
                    <a:pt x="506278" y="3828082"/>
                  </a:cubicBezTo>
                  <a:cubicBezTo>
                    <a:pt x="504556" y="3802251"/>
                    <a:pt x="503822" y="3776336"/>
                    <a:pt x="501112" y="3750590"/>
                  </a:cubicBezTo>
                  <a:cubicBezTo>
                    <a:pt x="500369" y="3743529"/>
                    <a:pt x="497986" y="3736727"/>
                    <a:pt x="495946" y="3729926"/>
                  </a:cubicBezTo>
                  <a:cubicBezTo>
                    <a:pt x="491364" y="3714652"/>
                    <a:pt x="484697" y="3692387"/>
                    <a:pt x="475282" y="3678265"/>
                  </a:cubicBezTo>
                  <a:cubicBezTo>
                    <a:pt x="472580" y="3674212"/>
                    <a:pt x="468393" y="3671377"/>
                    <a:pt x="464949" y="3667933"/>
                  </a:cubicBezTo>
                  <a:cubicBezTo>
                    <a:pt x="455870" y="3640696"/>
                    <a:pt x="465783" y="3662734"/>
                    <a:pt x="444285" y="3636936"/>
                  </a:cubicBezTo>
                  <a:cubicBezTo>
                    <a:pt x="440085" y="3631897"/>
                    <a:pt x="431413" y="3614444"/>
                    <a:pt x="423621" y="3611105"/>
                  </a:cubicBezTo>
                  <a:cubicBezTo>
                    <a:pt x="382346" y="3593415"/>
                    <a:pt x="412386" y="3615820"/>
                    <a:pt x="382292" y="3600773"/>
                  </a:cubicBezTo>
                  <a:cubicBezTo>
                    <a:pt x="365207" y="3592230"/>
                    <a:pt x="354427" y="3578075"/>
                    <a:pt x="340963" y="3564611"/>
                  </a:cubicBezTo>
                  <a:lnTo>
                    <a:pt x="330631" y="3554278"/>
                  </a:lnTo>
                  <a:cubicBezTo>
                    <a:pt x="317522" y="3514952"/>
                    <a:pt x="322435" y="3533961"/>
                    <a:pt x="315133" y="3497451"/>
                  </a:cubicBezTo>
                  <a:cubicBezTo>
                    <a:pt x="322946" y="3466199"/>
                    <a:pt x="312697" y="3480739"/>
                    <a:pt x="346129" y="3471621"/>
                  </a:cubicBezTo>
                  <a:cubicBezTo>
                    <a:pt x="356636" y="3468755"/>
                    <a:pt x="366794" y="3464733"/>
                    <a:pt x="377126" y="3461289"/>
                  </a:cubicBezTo>
                  <a:lnTo>
                    <a:pt x="392624" y="3456122"/>
                  </a:lnTo>
                  <a:cubicBezTo>
                    <a:pt x="422003" y="3426743"/>
                    <a:pt x="393714" y="3450411"/>
                    <a:pt x="423621" y="3435458"/>
                  </a:cubicBezTo>
                  <a:cubicBezTo>
                    <a:pt x="463683" y="3415428"/>
                    <a:pt x="415659" y="3432946"/>
                    <a:pt x="454617" y="3419960"/>
                  </a:cubicBezTo>
                  <a:cubicBezTo>
                    <a:pt x="459783" y="3414794"/>
                    <a:pt x="464503" y="3409138"/>
                    <a:pt x="470116" y="3404461"/>
                  </a:cubicBezTo>
                  <a:cubicBezTo>
                    <a:pt x="474886" y="3400486"/>
                    <a:pt x="481735" y="3398977"/>
                    <a:pt x="485614" y="3394129"/>
                  </a:cubicBezTo>
                  <a:cubicBezTo>
                    <a:pt x="489016" y="3389877"/>
                    <a:pt x="488345" y="3383502"/>
                    <a:pt x="490780" y="3378631"/>
                  </a:cubicBezTo>
                  <a:cubicBezTo>
                    <a:pt x="493557" y="3373078"/>
                    <a:pt x="497668" y="3368299"/>
                    <a:pt x="501112" y="3363133"/>
                  </a:cubicBezTo>
                  <a:cubicBezTo>
                    <a:pt x="502223" y="3357579"/>
                    <a:pt x="506678" y="3329746"/>
                    <a:pt x="511444" y="3321804"/>
                  </a:cubicBezTo>
                  <a:cubicBezTo>
                    <a:pt x="513950" y="3317627"/>
                    <a:pt x="518333" y="3314916"/>
                    <a:pt x="521777" y="3311472"/>
                  </a:cubicBezTo>
                  <a:cubicBezTo>
                    <a:pt x="520055" y="3302862"/>
                    <a:pt x="520537" y="3293495"/>
                    <a:pt x="516610" y="3285641"/>
                  </a:cubicBezTo>
                  <a:cubicBezTo>
                    <a:pt x="513343" y="3279107"/>
                    <a:pt x="506659" y="3274898"/>
                    <a:pt x="501112" y="3270143"/>
                  </a:cubicBezTo>
                  <a:cubicBezTo>
                    <a:pt x="494575" y="3264539"/>
                    <a:pt x="488316" y="3258141"/>
                    <a:pt x="480448" y="3254644"/>
                  </a:cubicBezTo>
                  <a:cubicBezTo>
                    <a:pt x="472424" y="3251078"/>
                    <a:pt x="463377" y="3250082"/>
                    <a:pt x="454617" y="3249478"/>
                  </a:cubicBezTo>
                  <a:cubicBezTo>
                    <a:pt x="413350" y="3246632"/>
                    <a:pt x="371960" y="3246034"/>
                    <a:pt x="330631" y="3244312"/>
                  </a:cubicBezTo>
                  <a:cubicBezTo>
                    <a:pt x="327187" y="3237424"/>
                    <a:pt x="324120" y="3230334"/>
                    <a:pt x="320299" y="3223648"/>
                  </a:cubicBezTo>
                  <a:cubicBezTo>
                    <a:pt x="317218" y="3218257"/>
                    <a:pt x="311750" y="3214097"/>
                    <a:pt x="309966" y="3208150"/>
                  </a:cubicBezTo>
                  <a:cubicBezTo>
                    <a:pt x="306467" y="3196487"/>
                    <a:pt x="307188" y="3183927"/>
                    <a:pt x="304800" y="3171987"/>
                  </a:cubicBezTo>
                  <a:cubicBezTo>
                    <a:pt x="303732" y="3166647"/>
                    <a:pt x="301356" y="3161655"/>
                    <a:pt x="299634" y="3156489"/>
                  </a:cubicBezTo>
                  <a:cubicBezTo>
                    <a:pt x="301356" y="3149601"/>
                    <a:pt x="303260" y="3142755"/>
                    <a:pt x="304800" y="3135824"/>
                  </a:cubicBezTo>
                  <a:cubicBezTo>
                    <a:pt x="309096" y="3116493"/>
                    <a:pt x="310419" y="3094043"/>
                    <a:pt x="325465" y="3078997"/>
                  </a:cubicBezTo>
                  <a:cubicBezTo>
                    <a:pt x="329855" y="3074607"/>
                    <a:pt x="335797" y="3072109"/>
                    <a:pt x="340963" y="3068665"/>
                  </a:cubicBezTo>
                  <a:cubicBezTo>
                    <a:pt x="353947" y="3029710"/>
                    <a:pt x="336433" y="3077724"/>
                    <a:pt x="356461" y="3037668"/>
                  </a:cubicBezTo>
                  <a:cubicBezTo>
                    <a:pt x="360166" y="3030259"/>
                    <a:pt x="365139" y="3008122"/>
                    <a:pt x="366794" y="3001505"/>
                  </a:cubicBezTo>
                  <a:cubicBezTo>
                    <a:pt x="368516" y="2932624"/>
                    <a:pt x="368901" y="2863696"/>
                    <a:pt x="371960" y="2794861"/>
                  </a:cubicBezTo>
                  <a:cubicBezTo>
                    <a:pt x="372350" y="2786089"/>
                    <a:pt x="377126" y="2777812"/>
                    <a:pt x="377126" y="2769031"/>
                  </a:cubicBezTo>
                  <a:cubicBezTo>
                    <a:pt x="377126" y="2748295"/>
                    <a:pt x="374700" y="2727592"/>
                    <a:pt x="371960" y="2707038"/>
                  </a:cubicBezTo>
                  <a:cubicBezTo>
                    <a:pt x="371240" y="2701640"/>
                    <a:pt x="369596" y="2696209"/>
                    <a:pt x="366794" y="2691539"/>
                  </a:cubicBezTo>
                  <a:cubicBezTo>
                    <a:pt x="364288" y="2687362"/>
                    <a:pt x="359905" y="2684651"/>
                    <a:pt x="356461" y="2681207"/>
                  </a:cubicBezTo>
                  <a:cubicBezTo>
                    <a:pt x="358183" y="2662265"/>
                    <a:pt x="358937" y="2643209"/>
                    <a:pt x="361627" y="2624380"/>
                  </a:cubicBezTo>
                  <a:cubicBezTo>
                    <a:pt x="364698" y="2602884"/>
                    <a:pt x="366892" y="2612026"/>
                    <a:pt x="382292" y="2598550"/>
                  </a:cubicBezTo>
                  <a:cubicBezTo>
                    <a:pt x="391456" y="2590532"/>
                    <a:pt x="396182" y="2575107"/>
                    <a:pt x="408122" y="2572719"/>
                  </a:cubicBezTo>
                  <a:cubicBezTo>
                    <a:pt x="425880" y="2569167"/>
                    <a:pt x="437591" y="2567251"/>
                    <a:pt x="454617" y="2562387"/>
                  </a:cubicBezTo>
                  <a:cubicBezTo>
                    <a:pt x="459853" y="2560891"/>
                    <a:pt x="464950" y="2558943"/>
                    <a:pt x="470116" y="2557221"/>
                  </a:cubicBezTo>
                  <a:cubicBezTo>
                    <a:pt x="475282" y="2553777"/>
                    <a:pt x="481736" y="2551737"/>
                    <a:pt x="485614" y="2546889"/>
                  </a:cubicBezTo>
                  <a:cubicBezTo>
                    <a:pt x="489016" y="2542637"/>
                    <a:pt x="488135" y="2536150"/>
                    <a:pt x="490780" y="2531390"/>
                  </a:cubicBezTo>
                  <a:cubicBezTo>
                    <a:pt x="496810" y="2520535"/>
                    <a:pt x="504556" y="2510726"/>
                    <a:pt x="511444" y="2500394"/>
                  </a:cubicBezTo>
                  <a:lnTo>
                    <a:pt x="521777" y="2484895"/>
                  </a:lnTo>
                  <a:cubicBezTo>
                    <a:pt x="528273" y="2465407"/>
                    <a:pt x="529845" y="2456162"/>
                    <a:pt x="547607" y="2438400"/>
                  </a:cubicBezTo>
                  <a:lnTo>
                    <a:pt x="573438" y="2412570"/>
                  </a:lnTo>
                  <a:cubicBezTo>
                    <a:pt x="579754" y="2399937"/>
                    <a:pt x="584974" y="2387361"/>
                    <a:pt x="594102" y="2376407"/>
                  </a:cubicBezTo>
                  <a:cubicBezTo>
                    <a:pt x="598779" y="2370795"/>
                    <a:pt x="604434" y="2366075"/>
                    <a:pt x="609600" y="2360909"/>
                  </a:cubicBezTo>
                  <a:cubicBezTo>
                    <a:pt x="618693" y="2333630"/>
                    <a:pt x="611745" y="2349942"/>
                    <a:pt x="635431" y="2314414"/>
                  </a:cubicBezTo>
                  <a:cubicBezTo>
                    <a:pt x="648465" y="2294863"/>
                    <a:pt x="641373" y="2303307"/>
                    <a:pt x="656095" y="2288583"/>
                  </a:cubicBezTo>
                  <a:cubicBezTo>
                    <a:pt x="657817" y="2283417"/>
                    <a:pt x="658459" y="2277754"/>
                    <a:pt x="661261" y="2273085"/>
                  </a:cubicBezTo>
                  <a:cubicBezTo>
                    <a:pt x="663767" y="2268908"/>
                    <a:pt x="668551" y="2266556"/>
                    <a:pt x="671594" y="2262753"/>
                  </a:cubicBezTo>
                  <a:cubicBezTo>
                    <a:pt x="675473" y="2257905"/>
                    <a:pt x="678482" y="2252421"/>
                    <a:pt x="681926" y="2247255"/>
                  </a:cubicBezTo>
                  <a:cubicBezTo>
                    <a:pt x="694910" y="2208300"/>
                    <a:pt x="677396" y="2256314"/>
                    <a:pt x="697424" y="2216258"/>
                  </a:cubicBezTo>
                  <a:cubicBezTo>
                    <a:pt x="699859" y="2211387"/>
                    <a:pt x="699188" y="2205012"/>
                    <a:pt x="702590" y="2200760"/>
                  </a:cubicBezTo>
                  <a:cubicBezTo>
                    <a:pt x="706469" y="2195912"/>
                    <a:pt x="712922" y="2193872"/>
                    <a:pt x="718088" y="2190428"/>
                  </a:cubicBezTo>
                  <a:cubicBezTo>
                    <a:pt x="724585" y="2170939"/>
                    <a:pt x="726156" y="2161697"/>
                    <a:pt x="743919" y="2143933"/>
                  </a:cubicBezTo>
                  <a:lnTo>
                    <a:pt x="769749" y="2118102"/>
                  </a:lnTo>
                  <a:lnTo>
                    <a:pt x="780082" y="2107770"/>
                  </a:lnTo>
                  <a:cubicBezTo>
                    <a:pt x="789053" y="2080857"/>
                    <a:pt x="779372" y="2102200"/>
                    <a:pt x="795580" y="2081939"/>
                  </a:cubicBezTo>
                  <a:cubicBezTo>
                    <a:pt x="815258" y="2057340"/>
                    <a:pt x="794844" y="2073820"/>
                    <a:pt x="821410" y="2056109"/>
                  </a:cubicBezTo>
                  <a:cubicBezTo>
                    <a:pt x="836049" y="2012201"/>
                    <a:pt x="815632" y="2065741"/>
                    <a:pt x="836909" y="2030278"/>
                  </a:cubicBezTo>
                  <a:cubicBezTo>
                    <a:pt x="839711" y="2025609"/>
                    <a:pt x="838224" y="2018631"/>
                    <a:pt x="842075" y="2014780"/>
                  </a:cubicBezTo>
                  <a:cubicBezTo>
                    <a:pt x="845926" y="2010929"/>
                    <a:pt x="852407" y="2011336"/>
                    <a:pt x="857573" y="2009614"/>
                  </a:cubicBezTo>
                  <a:cubicBezTo>
                    <a:pt x="861017" y="2004448"/>
                    <a:pt x="864026" y="1998964"/>
                    <a:pt x="867905" y="1994116"/>
                  </a:cubicBezTo>
                  <a:cubicBezTo>
                    <a:pt x="876318" y="1983599"/>
                    <a:pt x="882228" y="1981123"/>
                    <a:pt x="893736" y="1973451"/>
                  </a:cubicBezTo>
                  <a:cubicBezTo>
                    <a:pt x="897180" y="1968285"/>
                    <a:pt x="901291" y="1963506"/>
                    <a:pt x="904068" y="1957953"/>
                  </a:cubicBezTo>
                  <a:cubicBezTo>
                    <a:pt x="906503" y="1953082"/>
                    <a:pt x="905383" y="1946305"/>
                    <a:pt x="909234" y="1942455"/>
                  </a:cubicBezTo>
                  <a:cubicBezTo>
                    <a:pt x="913085" y="1938604"/>
                    <a:pt x="919567" y="1939011"/>
                    <a:pt x="924733" y="1937289"/>
                  </a:cubicBezTo>
                  <a:cubicBezTo>
                    <a:pt x="928177" y="1933845"/>
                    <a:pt x="932022" y="1930760"/>
                    <a:pt x="935065" y="1926956"/>
                  </a:cubicBezTo>
                  <a:cubicBezTo>
                    <a:pt x="938943" y="1922108"/>
                    <a:pt x="941272" y="1916098"/>
                    <a:pt x="945397" y="1911458"/>
                  </a:cubicBezTo>
                  <a:cubicBezTo>
                    <a:pt x="955105" y="1900537"/>
                    <a:pt x="968289" y="1892619"/>
                    <a:pt x="976394" y="1880461"/>
                  </a:cubicBezTo>
                  <a:cubicBezTo>
                    <a:pt x="990170" y="1859797"/>
                    <a:pt x="981560" y="1868407"/>
                    <a:pt x="1002224" y="1854631"/>
                  </a:cubicBezTo>
                  <a:cubicBezTo>
                    <a:pt x="1005668" y="1849465"/>
                    <a:pt x="1008515" y="1843847"/>
                    <a:pt x="1012556" y="1839133"/>
                  </a:cubicBezTo>
                  <a:cubicBezTo>
                    <a:pt x="1018896" y="1831737"/>
                    <a:pt x="1033221" y="1818468"/>
                    <a:pt x="1033221" y="1818468"/>
                  </a:cubicBezTo>
                  <a:cubicBezTo>
                    <a:pt x="1038604" y="1802318"/>
                    <a:pt x="1043826" y="1782123"/>
                    <a:pt x="1059051" y="1771973"/>
                  </a:cubicBezTo>
                  <a:lnTo>
                    <a:pt x="1074549" y="1761641"/>
                  </a:lnTo>
                  <a:cubicBezTo>
                    <a:pt x="1091894" y="1709615"/>
                    <a:pt x="1065445" y="1790271"/>
                    <a:pt x="1084882" y="1725478"/>
                  </a:cubicBezTo>
                  <a:cubicBezTo>
                    <a:pt x="1088011" y="1715046"/>
                    <a:pt x="1091770" y="1704814"/>
                    <a:pt x="1095214" y="1694482"/>
                  </a:cubicBezTo>
                  <a:cubicBezTo>
                    <a:pt x="1096936" y="1689316"/>
                    <a:pt x="1099059" y="1684266"/>
                    <a:pt x="1100380" y="1678983"/>
                  </a:cubicBezTo>
                  <a:lnTo>
                    <a:pt x="1110712" y="1637655"/>
                  </a:lnTo>
                  <a:cubicBezTo>
                    <a:pt x="1118519" y="1606425"/>
                    <a:pt x="1113633" y="1623724"/>
                    <a:pt x="1126210" y="1585994"/>
                  </a:cubicBezTo>
                  <a:cubicBezTo>
                    <a:pt x="1127932" y="1580828"/>
                    <a:pt x="1127526" y="1574346"/>
                    <a:pt x="1131377" y="1570495"/>
                  </a:cubicBezTo>
                  <a:lnTo>
                    <a:pt x="1146875" y="1554997"/>
                  </a:lnTo>
                  <a:lnTo>
                    <a:pt x="1157207" y="1524000"/>
                  </a:lnTo>
                  <a:cubicBezTo>
                    <a:pt x="1158929" y="1518834"/>
                    <a:pt x="1158522" y="1512353"/>
                    <a:pt x="1162373" y="1508502"/>
                  </a:cubicBezTo>
                  <a:lnTo>
                    <a:pt x="1177871" y="1493004"/>
                  </a:lnTo>
                  <a:cubicBezTo>
                    <a:pt x="1179593" y="1487838"/>
                    <a:pt x="1180602" y="1482376"/>
                    <a:pt x="1183038" y="1477505"/>
                  </a:cubicBezTo>
                  <a:cubicBezTo>
                    <a:pt x="1185815" y="1471952"/>
                    <a:pt x="1190924" y="1467714"/>
                    <a:pt x="1193370" y="1462007"/>
                  </a:cubicBezTo>
                  <a:cubicBezTo>
                    <a:pt x="1196167" y="1455481"/>
                    <a:pt x="1195739" y="1447869"/>
                    <a:pt x="1198536" y="1441343"/>
                  </a:cubicBezTo>
                  <a:cubicBezTo>
                    <a:pt x="1205424" y="1425269"/>
                    <a:pt x="1210589" y="1424697"/>
                    <a:pt x="1224366" y="1415512"/>
                  </a:cubicBezTo>
                  <a:cubicBezTo>
                    <a:pt x="1227769" y="1405304"/>
                    <a:pt x="1230762" y="1391798"/>
                    <a:pt x="1239865" y="1384516"/>
                  </a:cubicBezTo>
                  <a:cubicBezTo>
                    <a:pt x="1244117" y="1381114"/>
                    <a:pt x="1250197" y="1381072"/>
                    <a:pt x="1255363" y="1379350"/>
                  </a:cubicBezTo>
                  <a:cubicBezTo>
                    <a:pt x="1257085" y="1374184"/>
                    <a:pt x="1256678" y="1367702"/>
                    <a:pt x="1260529" y="1363851"/>
                  </a:cubicBezTo>
                  <a:cubicBezTo>
                    <a:pt x="1269310" y="1355070"/>
                    <a:pt x="1291526" y="1343187"/>
                    <a:pt x="1291526" y="1343187"/>
                  </a:cubicBezTo>
                  <a:cubicBezTo>
                    <a:pt x="1293248" y="1338021"/>
                    <a:pt x="1293890" y="1332358"/>
                    <a:pt x="1296692" y="1327689"/>
                  </a:cubicBezTo>
                  <a:cubicBezTo>
                    <a:pt x="1302450" y="1318092"/>
                    <a:pt x="1314398" y="1313523"/>
                    <a:pt x="1322522" y="1307024"/>
                  </a:cubicBezTo>
                  <a:cubicBezTo>
                    <a:pt x="1326326" y="1303981"/>
                    <a:pt x="1328678" y="1299198"/>
                    <a:pt x="1332855" y="1296692"/>
                  </a:cubicBezTo>
                  <a:cubicBezTo>
                    <a:pt x="1337524" y="1293890"/>
                    <a:pt x="1342914" y="1291791"/>
                    <a:pt x="1348353" y="1291526"/>
                  </a:cubicBezTo>
                  <a:cubicBezTo>
                    <a:pt x="1413735" y="1288337"/>
                    <a:pt x="1479228" y="1288082"/>
                    <a:pt x="1544665" y="1286360"/>
                  </a:cubicBezTo>
                  <a:cubicBezTo>
                    <a:pt x="1556719" y="1284638"/>
                    <a:pt x="1568887" y="1283582"/>
                    <a:pt x="1580827" y="1281194"/>
                  </a:cubicBezTo>
                  <a:cubicBezTo>
                    <a:pt x="1586167" y="1280126"/>
                    <a:pt x="1591090" y="1277524"/>
                    <a:pt x="1596326" y="1276028"/>
                  </a:cubicBezTo>
                  <a:cubicBezTo>
                    <a:pt x="1603153" y="1274077"/>
                    <a:pt x="1610102" y="1272583"/>
                    <a:pt x="1616990" y="1270861"/>
                  </a:cubicBezTo>
                  <a:cubicBezTo>
                    <a:pt x="1641550" y="1254487"/>
                    <a:pt x="1626597" y="1262493"/>
                    <a:pt x="1663485" y="1250197"/>
                  </a:cubicBezTo>
                  <a:lnTo>
                    <a:pt x="1678983" y="1245031"/>
                  </a:lnTo>
                  <a:lnTo>
                    <a:pt x="1694482" y="1239865"/>
                  </a:lnTo>
                  <a:cubicBezTo>
                    <a:pt x="1697926" y="1234699"/>
                    <a:pt x="1700044" y="1228341"/>
                    <a:pt x="1704814" y="1224366"/>
                  </a:cubicBezTo>
                  <a:cubicBezTo>
                    <a:pt x="1710730" y="1219436"/>
                    <a:pt x="1718792" y="1217855"/>
                    <a:pt x="1725478" y="1214034"/>
                  </a:cubicBezTo>
                  <a:cubicBezTo>
                    <a:pt x="1730869" y="1210954"/>
                    <a:pt x="1735811" y="1207146"/>
                    <a:pt x="1740977" y="1203702"/>
                  </a:cubicBezTo>
                  <a:cubicBezTo>
                    <a:pt x="1760068" y="1175066"/>
                    <a:pt x="1740386" y="1197717"/>
                    <a:pt x="1766807" y="1183038"/>
                  </a:cubicBezTo>
                  <a:cubicBezTo>
                    <a:pt x="1777662" y="1177007"/>
                    <a:pt x="1797804" y="1162373"/>
                    <a:pt x="1797804" y="1162373"/>
                  </a:cubicBezTo>
                  <a:cubicBezTo>
                    <a:pt x="1801248" y="1157207"/>
                    <a:pt x="1803288" y="1150754"/>
                    <a:pt x="1808136" y="1146875"/>
                  </a:cubicBezTo>
                  <a:cubicBezTo>
                    <a:pt x="1812388" y="1143473"/>
                    <a:pt x="1818763" y="1144144"/>
                    <a:pt x="1823634" y="1141709"/>
                  </a:cubicBezTo>
                  <a:cubicBezTo>
                    <a:pt x="1829188" y="1138932"/>
                    <a:pt x="1833967" y="1134821"/>
                    <a:pt x="1839133" y="1131377"/>
                  </a:cubicBezTo>
                  <a:cubicBezTo>
                    <a:pt x="1850766" y="1096475"/>
                    <a:pt x="1834633" y="1134305"/>
                    <a:pt x="1859797" y="1105546"/>
                  </a:cubicBezTo>
                  <a:cubicBezTo>
                    <a:pt x="1867974" y="1096201"/>
                    <a:pt x="1880461" y="1074550"/>
                    <a:pt x="1880461" y="1074550"/>
                  </a:cubicBezTo>
                  <a:lnTo>
                    <a:pt x="1890794" y="1043553"/>
                  </a:lnTo>
                  <a:cubicBezTo>
                    <a:pt x="1892516" y="1038387"/>
                    <a:pt x="1892110" y="1031906"/>
                    <a:pt x="1895960" y="1028055"/>
                  </a:cubicBezTo>
                  <a:lnTo>
                    <a:pt x="1906292" y="1017722"/>
                  </a:lnTo>
                  <a:cubicBezTo>
                    <a:pt x="1908014" y="1012556"/>
                    <a:pt x="1908813" y="1006984"/>
                    <a:pt x="1911458" y="1002224"/>
                  </a:cubicBezTo>
                  <a:cubicBezTo>
                    <a:pt x="1917488" y="991369"/>
                    <a:pt x="1932122" y="971228"/>
                    <a:pt x="1932122" y="971228"/>
                  </a:cubicBezTo>
                  <a:cubicBezTo>
                    <a:pt x="1933844" y="966062"/>
                    <a:pt x="1934486" y="960399"/>
                    <a:pt x="1937288" y="955729"/>
                  </a:cubicBezTo>
                  <a:cubicBezTo>
                    <a:pt x="1939794" y="951552"/>
                    <a:pt x="1944578" y="949200"/>
                    <a:pt x="1947621" y="945397"/>
                  </a:cubicBezTo>
                  <a:cubicBezTo>
                    <a:pt x="1951500" y="940549"/>
                    <a:pt x="1954509" y="935065"/>
                    <a:pt x="1957953" y="929899"/>
                  </a:cubicBezTo>
                  <a:cubicBezTo>
                    <a:pt x="1959675" y="924733"/>
                    <a:pt x="1960474" y="919160"/>
                    <a:pt x="1963119" y="914400"/>
                  </a:cubicBezTo>
                  <a:cubicBezTo>
                    <a:pt x="1977723" y="888112"/>
                    <a:pt x="1978439" y="888748"/>
                    <a:pt x="1994116" y="873072"/>
                  </a:cubicBezTo>
                  <a:cubicBezTo>
                    <a:pt x="1995838" y="867906"/>
                    <a:pt x="1996637" y="862333"/>
                    <a:pt x="1999282" y="857573"/>
                  </a:cubicBezTo>
                  <a:cubicBezTo>
                    <a:pt x="2005312" y="846718"/>
                    <a:pt x="2013058" y="836909"/>
                    <a:pt x="2019946" y="826577"/>
                  </a:cubicBezTo>
                  <a:lnTo>
                    <a:pt x="2030278" y="811078"/>
                  </a:lnTo>
                  <a:cubicBezTo>
                    <a:pt x="2033722" y="805912"/>
                    <a:pt x="2038646" y="801470"/>
                    <a:pt x="2040610" y="795580"/>
                  </a:cubicBezTo>
                  <a:cubicBezTo>
                    <a:pt x="2042332" y="790414"/>
                    <a:pt x="2042375" y="784334"/>
                    <a:pt x="2045777" y="780082"/>
                  </a:cubicBezTo>
                  <a:cubicBezTo>
                    <a:pt x="2049656" y="775234"/>
                    <a:pt x="2056427" y="773629"/>
                    <a:pt x="2061275" y="769750"/>
                  </a:cubicBezTo>
                  <a:cubicBezTo>
                    <a:pt x="2086840" y="749297"/>
                    <a:pt x="2055084" y="770773"/>
                    <a:pt x="2081939" y="743919"/>
                  </a:cubicBezTo>
                  <a:cubicBezTo>
                    <a:pt x="2086330" y="739529"/>
                    <a:pt x="2092765" y="737676"/>
                    <a:pt x="2097438" y="733587"/>
                  </a:cubicBezTo>
                  <a:cubicBezTo>
                    <a:pt x="2133970" y="701622"/>
                    <a:pt x="2108652" y="712628"/>
                    <a:pt x="2138766" y="702590"/>
                  </a:cubicBezTo>
                  <a:cubicBezTo>
                    <a:pt x="2142210" y="699146"/>
                    <a:pt x="2144922" y="694764"/>
                    <a:pt x="2149099" y="692258"/>
                  </a:cubicBezTo>
                  <a:cubicBezTo>
                    <a:pt x="2153768" y="689456"/>
                    <a:pt x="2160345" y="690494"/>
                    <a:pt x="2164597" y="687092"/>
                  </a:cubicBezTo>
                  <a:cubicBezTo>
                    <a:pt x="2176761" y="677361"/>
                    <a:pt x="2171221" y="668281"/>
                    <a:pt x="2185261" y="661261"/>
                  </a:cubicBezTo>
                  <a:cubicBezTo>
                    <a:pt x="2195002" y="656390"/>
                    <a:pt x="2206517" y="655800"/>
                    <a:pt x="2216258" y="650929"/>
                  </a:cubicBezTo>
                  <a:cubicBezTo>
                    <a:pt x="2223146" y="647485"/>
                    <a:pt x="2230514" y="644869"/>
                    <a:pt x="2236922" y="640597"/>
                  </a:cubicBezTo>
                  <a:cubicBezTo>
                    <a:pt x="2265287" y="621688"/>
                    <a:pt x="2226780" y="637090"/>
                    <a:pt x="2262753" y="625099"/>
                  </a:cubicBezTo>
                  <a:lnTo>
                    <a:pt x="2288583" y="599268"/>
                  </a:lnTo>
                  <a:cubicBezTo>
                    <a:pt x="2292027" y="595824"/>
                    <a:pt x="2294295" y="590476"/>
                    <a:pt x="2298916" y="588936"/>
                  </a:cubicBezTo>
                  <a:lnTo>
                    <a:pt x="2314414" y="583770"/>
                  </a:lnTo>
                  <a:lnTo>
                    <a:pt x="2345410" y="552773"/>
                  </a:lnTo>
                  <a:cubicBezTo>
                    <a:pt x="2348854" y="549329"/>
                    <a:pt x="2353041" y="546494"/>
                    <a:pt x="2355743" y="542441"/>
                  </a:cubicBezTo>
                  <a:cubicBezTo>
                    <a:pt x="2373456" y="515871"/>
                    <a:pt x="2356972" y="536293"/>
                    <a:pt x="2381573" y="516611"/>
                  </a:cubicBezTo>
                  <a:cubicBezTo>
                    <a:pt x="2401835" y="500401"/>
                    <a:pt x="2380487" y="510084"/>
                    <a:pt x="2407404" y="501112"/>
                  </a:cubicBezTo>
                  <a:cubicBezTo>
                    <a:pt x="2412570" y="497668"/>
                    <a:pt x="2417012" y="492743"/>
                    <a:pt x="2422902" y="490780"/>
                  </a:cubicBezTo>
                  <a:cubicBezTo>
                    <a:pt x="2431839" y="487801"/>
                    <a:pt x="2490893" y="480990"/>
                    <a:pt x="2495227" y="480448"/>
                  </a:cubicBezTo>
                  <a:cubicBezTo>
                    <a:pt x="2505559" y="477004"/>
                    <a:pt x="2520183" y="479178"/>
                    <a:pt x="2526224" y="470116"/>
                  </a:cubicBezTo>
                  <a:cubicBezTo>
                    <a:pt x="2529668" y="464950"/>
                    <a:pt x="2531291" y="457908"/>
                    <a:pt x="2536556" y="454617"/>
                  </a:cubicBezTo>
                  <a:cubicBezTo>
                    <a:pt x="2545792" y="448845"/>
                    <a:pt x="2558491" y="450326"/>
                    <a:pt x="2567553" y="444285"/>
                  </a:cubicBezTo>
                  <a:lnTo>
                    <a:pt x="2598549" y="423621"/>
                  </a:lnTo>
                  <a:cubicBezTo>
                    <a:pt x="2603715" y="420177"/>
                    <a:pt x="2608158" y="415253"/>
                    <a:pt x="2614048" y="413289"/>
                  </a:cubicBezTo>
                  <a:cubicBezTo>
                    <a:pt x="2619214" y="411567"/>
                    <a:pt x="2624675" y="410557"/>
                    <a:pt x="2629546" y="408122"/>
                  </a:cubicBezTo>
                  <a:cubicBezTo>
                    <a:pt x="2638495" y="403647"/>
                    <a:pt x="2648971" y="395465"/>
                    <a:pt x="2655377" y="387458"/>
                  </a:cubicBezTo>
                  <a:cubicBezTo>
                    <a:pt x="2659256" y="382610"/>
                    <a:pt x="2662265" y="377126"/>
                    <a:pt x="2665709" y="371960"/>
                  </a:cubicBezTo>
                  <a:cubicBezTo>
                    <a:pt x="2663987" y="366794"/>
                    <a:pt x="2664394" y="360312"/>
                    <a:pt x="2660543" y="356461"/>
                  </a:cubicBezTo>
                  <a:cubicBezTo>
                    <a:pt x="2656692" y="352610"/>
                    <a:pt x="2649915" y="353730"/>
                    <a:pt x="2645044" y="351295"/>
                  </a:cubicBezTo>
                  <a:cubicBezTo>
                    <a:pt x="2639491" y="348518"/>
                    <a:pt x="2635220" y="343485"/>
                    <a:pt x="2629546" y="340963"/>
                  </a:cubicBezTo>
                  <a:cubicBezTo>
                    <a:pt x="2619593" y="336540"/>
                    <a:pt x="2598549" y="330631"/>
                    <a:pt x="2598549" y="330631"/>
                  </a:cubicBezTo>
                  <a:cubicBezTo>
                    <a:pt x="2569913" y="311540"/>
                    <a:pt x="2592564" y="331222"/>
                    <a:pt x="2577885" y="304800"/>
                  </a:cubicBezTo>
                  <a:cubicBezTo>
                    <a:pt x="2571855" y="293945"/>
                    <a:pt x="2557221" y="273804"/>
                    <a:pt x="2557221" y="273804"/>
                  </a:cubicBezTo>
                  <a:cubicBezTo>
                    <a:pt x="2555499" y="268638"/>
                    <a:pt x="2554857" y="262975"/>
                    <a:pt x="2552055" y="258305"/>
                  </a:cubicBezTo>
                  <a:cubicBezTo>
                    <a:pt x="2549549" y="254128"/>
                    <a:pt x="2543432" y="252534"/>
                    <a:pt x="2541722" y="247973"/>
                  </a:cubicBezTo>
                  <a:cubicBezTo>
                    <a:pt x="2538044" y="238165"/>
                    <a:pt x="2538828" y="227202"/>
                    <a:pt x="2536556" y="216977"/>
                  </a:cubicBezTo>
                  <a:cubicBezTo>
                    <a:pt x="2535375" y="211661"/>
                    <a:pt x="2532886" y="206714"/>
                    <a:pt x="2531390" y="201478"/>
                  </a:cubicBezTo>
                  <a:cubicBezTo>
                    <a:pt x="2525620" y="181282"/>
                    <a:pt x="2529374" y="181045"/>
                    <a:pt x="2515892" y="165316"/>
                  </a:cubicBezTo>
                  <a:cubicBezTo>
                    <a:pt x="2486441" y="130956"/>
                    <a:pt x="2507228" y="153234"/>
                    <a:pt x="2479729" y="139485"/>
                  </a:cubicBezTo>
                  <a:cubicBezTo>
                    <a:pt x="2474176" y="136708"/>
                    <a:pt x="2469905" y="131675"/>
                    <a:pt x="2464231" y="129153"/>
                  </a:cubicBezTo>
                  <a:cubicBezTo>
                    <a:pt x="2454278" y="124730"/>
                    <a:pt x="2443566" y="122265"/>
                    <a:pt x="2433234" y="118821"/>
                  </a:cubicBezTo>
                  <a:lnTo>
                    <a:pt x="2402238" y="108489"/>
                  </a:lnTo>
                  <a:cubicBezTo>
                    <a:pt x="2397072" y="106767"/>
                    <a:pt x="2391270" y="106343"/>
                    <a:pt x="2386739" y="103322"/>
                  </a:cubicBezTo>
                  <a:cubicBezTo>
                    <a:pt x="2381573" y="99878"/>
                    <a:pt x="2377131" y="94953"/>
                    <a:pt x="2371241" y="92990"/>
                  </a:cubicBezTo>
                  <a:cubicBezTo>
                    <a:pt x="2361304" y="89678"/>
                    <a:pt x="2350576" y="89546"/>
                    <a:pt x="2340244" y="87824"/>
                  </a:cubicBezTo>
                  <a:lnTo>
                    <a:pt x="2293749" y="72326"/>
                  </a:lnTo>
                  <a:cubicBezTo>
                    <a:pt x="2288583" y="70604"/>
                    <a:pt x="2282782" y="70181"/>
                    <a:pt x="2278251" y="67160"/>
                  </a:cubicBezTo>
                  <a:cubicBezTo>
                    <a:pt x="2273085" y="63716"/>
                    <a:pt x="2268427" y="59350"/>
                    <a:pt x="2262753" y="56828"/>
                  </a:cubicBezTo>
                  <a:cubicBezTo>
                    <a:pt x="2252800" y="52405"/>
                    <a:pt x="2231756" y="46495"/>
                    <a:pt x="2231756" y="46495"/>
                  </a:cubicBezTo>
                  <a:cubicBezTo>
                    <a:pt x="2226590" y="43051"/>
                    <a:pt x="2221811" y="38940"/>
                    <a:pt x="2216258" y="36163"/>
                  </a:cubicBezTo>
                  <a:cubicBezTo>
                    <a:pt x="2211387" y="33728"/>
                    <a:pt x="2205429" y="33799"/>
                    <a:pt x="2200760" y="30997"/>
                  </a:cubicBezTo>
                  <a:cubicBezTo>
                    <a:pt x="2196583" y="28491"/>
                    <a:pt x="2194784" y="22843"/>
                    <a:pt x="2190427" y="20665"/>
                  </a:cubicBezTo>
                  <a:cubicBezTo>
                    <a:pt x="2180686" y="15795"/>
                    <a:pt x="2169763" y="13777"/>
                    <a:pt x="2159431" y="10333"/>
                  </a:cubicBezTo>
                  <a:lnTo>
                    <a:pt x="2143933" y="5166"/>
                  </a:lnTo>
                  <a:lnTo>
                    <a:pt x="2128434" y="0"/>
                  </a:lnTo>
                  <a:cubicBezTo>
                    <a:pt x="2085383" y="1722"/>
                    <a:pt x="2042104" y="408"/>
                    <a:pt x="1999282" y="5166"/>
                  </a:cubicBezTo>
                  <a:cubicBezTo>
                    <a:pt x="1994441" y="5704"/>
                    <a:pt x="1993306" y="13321"/>
                    <a:pt x="1988949" y="15499"/>
                  </a:cubicBezTo>
                  <a:cubicBezTo>
                    <a:pt x="1982599" y="18674"/>
                    <a:pt x="1975173" y="18943"/>
                    <a:pt x="1968285" y="20665"/>
                  </a:cubicBezTo>
                  <a:cubicBezTo>
                    <a:pt x="1963119" y="24109"/>
                    <a:pt x="1958340" y="28220"/>
                    <a:pt x="1952787" y="30997"/>
                  </a:cubicBezTo>
                  <a:cubicBezTo>
                    <a:pt x="1947916" y="33432"/>
                    <a:pt x="1941540" y="32761"/>
                    <a:pt x="1937288" y="36163"/>
                  </a:cubicBezTo>
                  <a:cubicBezTo>
                    <a:pt x="1932440" y="40041"/>
                    <a:pt x="1930834" y="46813"/>
                    <a:pt x="1926956" y="51661"/>
                  </a:cubicBezTo>
                  <a:cubicBezTo>
                    <a:pt x="1918542" y="62179"/>
                    <a:pt x="1912636" y="64652"/>
                    <a:pt x="1901126" y="72326"/>
                  </a:cubicBezTo>
                  <a:cubicBezTo>
                    <a:pt x="1897682" y="77492"/>
                    <a:pt x="1894673" y="82976"/>
                    <a:pt x="1890794" y="87824"/>
                  </a:cubicBezTo>
                  <a:cubicBezTo>
                    <a:pt x="1882383" y="98338"/>
                    <a:pt x="1876467" y="100819"/>
                    <a:pt x="1864963" y="108489"/>
                  </a:cubicBezTo>
                  <a:lnTo>
                    <a:pt x="1844299" y="139485"/>
                  </a:lnTo>
                  <a:lnTo>
                    <a:pt x="1833966" y="154983"/>
                  </a:lnTo>
                  <a:lnTo>
                    <a:pt x="1823634" y="185980"/>
                  </a:lnTo>
                  <a:lnTo>
                    <a:pt x="1818468" y="201478"/>
                  </a:lnTo>
                  <a:cubicBezTo>
                    <a:pt x="1818001" y="207553"/>
                    <a:pt x="1817090" y="268410"/>
                    <a:pt x="1808136" y="289302"/>
                  </a:cubicBezTo>
                  <a:cubicBezTo>
                    <a:pt x="1805690" y="295009"/>
                    <a:pt x="1801248" y="299634"/>
                    <a:pt x="1797804" y="304800"/>
                  </a:cubicBezTo>
                  <a:cubicBezTo>
                    <a:pt x="1796082" y="309966"/>
                    <a:pt x="1796489" y="316448"/>
                    <a:pt x="1792638" y="320299"/>
                  </a:cubicBezTo>
                  <a:cubicBezTo>
                    <a:pt x="1788787" y="324150"/>
                    <a:pt x="1782010" y="323030"/>
                    <a:pt x="1777139" y="325465"/>
                  </a:cubicBezTo>
                  <a:cubicBezTo>
                    <a:pt x="1771586" y="328242"/>
                    <a:pt x="1767194" y="333020"/>
                    <a:pt x="1761641" y="335797"/>
                  </a:cubicBezTo>
                  <a:cubicBezTo>
                    <a:pt x="1756770" y="338232"/>
                    <a:pt x="1751379" y="339467"/>
                    <a:pt x="1746143" y="340963"/>
                  </a:cubicBezTo>
                  <a:cubicBezTo>
                    <a:pt x="1713881" y="350181"/>
                    <a:pt x="1724781" y="344753"/>
                    <a:pt x="1678983" y="351295"/>
                  </a:cubicBezTo>
                  <a:cubicBezTo>
                    <a:pt x="1663674" y="353482"/>
                    <a:pt x="1647533" y="357866"/>
                    <a:pt x="1632488" y="361628"/>
                  </a:cubicBezTo>
                  <a:cubicBezTo>
                    <a:pt x="1627322" y="365072"/>
                    <a:pt x="1622803" y="369780"/>
                    <a:pt x="1616990" y="371960"/>
                  </a:cubicBezTo>
                  <a:cubicBezTo>
                    <a:pt x="1608769" y="375043"/>
                    <a:pt x="1599731" y="375221"/>
                    <a:pt x="1591160" y="377126"/>
                  </a:cubicBezTo>
                  <a:cubicBezTo>
                    <a:pt x="1584229" y="378666"/>
                    <a:pt x="1577322" y="380341"/>
                    <a:pt x="1570495" y="382292"/>
                  </a:cubicBezTo>
                  <a:cubicBezTo>
                    <a:pt x="1565259" y="383788"/>
                    <a:pt x="1560233" y="385962"/>
                    <a:pt x="1554997" y="387458"/>
                  </a:cubicBezTo>
                  <a:cubicBezTo>
                    <a:pt x="1509581" y="400434"/>
                    <a:pt x="1556002" y="385402"/>
                    <a:pt x="1518834" y="397790"/>
                  </a:cubicBezTo>
                  <a:cubicBezTo>
                    <a:pt x="1494274" y="414163"/>
                    <a:pt x="1509225" y="406159"/>
                    <a:pt x="1472339" y="418455"/>
                  </a:cubicBezTo>
                  <a:lnTo>
                    <a:pt x="1456841" y="423621"/>
                  </a:lnTo>
                  <a:cubicBezTo>
                    <a:pt x="1451675" y="425343"/>
                    <a:pt x="1445874" y="425767"/>
                    <a:pt x="1441343" y="428787"/>
                  </a:cubicBezTo>
                  <a:cubicBezTo>
                    <a:pt x="1390998" y="462348"/>
                    <a:pt x="1469197" y="409804"/>
                    <a:pt x="1405180" y="454617"/>
                  </a:cubicBezTo>
                  <a:cubicBezTo>
                    <a:pt x="1395007" y="461738"/>
                    <a:pt x="1384515" y="468394"/>
                    <a:pt x="1374183" y="475282"/>
                  </a:cubicBezTo>
                  <a:cubicBezTo>
                    <a:pt x="1369017" y="478726"/>
                    <a:pt x="1363075" y="481224"/>
                    <a:pt x="1358685" y="485614"/>
                  </a:cubicBezTo>
                  <a:cubicBezTo>
                    <a:pt x="1321863" y="522436"/>
                    <a:pt x="1363657" y="482668"/>
                    <a:pt x="1327688" y="511444"/>
                  </a:cubicBezTo>
                  <a:cubicBezTo>
                    <a:pt x="1323885" y="514487"/>
                    <a:pt x="1321253" y="518854"/>
                    <a:pt x="1317356" y="521777"/>
                  </a:cubicBezTo>
                  <a:cubicBezTo>
                    <a:pt x="1307422" y="529228"/>
                    <a:pt x="1296692" y="535553"/>
                    <a:pt x="1286360" y="542441"/>
                  </a:cubicBezTo>
                  <a:lnTo>
                    <a:pt x="1270861" y="552773"/>
                  </a:lnTo>
                  <a:cubicBezTo>
                    <a:pt x="1267417" y="557939"/>
                    <a:pt x="1265377" y="564393"/>
                    <a:pt x="1260529" y="568272"/>
                  </a:cubicBezTo>
                  <a:cubicBezTo>
                    <a:pt x="1256277" y="571674"/>
                    <a:pt x="1249902" y="571003"/>
                    <a:pt x="1245031" y="573438"/>
                  </a:cubicBezTo>
                  <a:cubicBezTo>
                    <a:pt x="1239478" y="576215"/>
                    <a:pt x="1234699" y="580326"/>
                    <a:pt x="1229533" y="583770"/>
                  </a:cubicBezTo>
                  <a:cubicBezTo>
                    <a:pt x="1227811" y="588936"/>
                    <a:pt x="1228217" y="595417"/>
                    <a:pt x="1224366" y="599268"/>
                  </a:cubicBezTo>
                  <a:cubicBezTo>
                    <a:pt x="1215585" y="608049"/>
                    <a:pt x="1203702" y="613045"/>
                    <a:pt x="1193370" y="619933"/>
                  </a:cubicBezTo>
                  <a:cubicBezTo>
                    <a:pt x="1188204" y="623377"/>
                    <a:pt x="1182261" y="625875"/>
                    <a:pt x="1177871" y="630265"/>
                  </a:cubicBezTo>
                  <a:cubicBezTo>
                    <a:pt x="1124129" y="684007"/>
                    <a:pt x="1197222" y="612940"/>
                    <a:pt x="1146875" y="656095"/>
                  </a:cubicBezTo>
                  <a:cubicBezTo>
                    <a:pt x="1139479" y="662435"/>
                    <a:pt x="1133098" y="669872"/>
                    <a:pt x="1126210" y="676760"/>
                  </a:cubicBezTo>
                  <a:cubicBezTo>
                    <a:pt x="1121044" y="681926"/>
                    <a:pt x="1116791" y="688205"/>
                    <a:pt x="1110712" y="692258"/>
                  </a:cubicBezTo>
                  <a:lnTo>
                    <a:pt x="1095214" y="702590"/>
                  </a:lnTo>
                  <a:cubicBezTo>
                    <a:pt x="1091770" y="707756"/>
                    <a:pt x="1089730" y="714210"/>
                    <a:pt x="1084882" y="718089"/>
                  </a:cubicBezTo>
                  <a:cubicBezTo>
                    <a:pt x="1080630" y="721491"/>
                    <a:pt x="1072548" y="718824"/>
                    <a:pt x="1069383" y="723255"/>
                  </a:cubicBezTo>
                  <a:cubicBezTo>
                    <a:pt x="1063053" y="732117"/>
                    <a:pt x="1063921" y="744510"/>
                    <a:pt x="1059051" y="754251"/>
                  </a:cubicBezTo>
                  <a:cubicBezTo>
                    <a:pt x="1055607" y="761139"/>
                    <a:pt x="1051753" y="767837"/>
                    <a:pt x="1048719" y="774916"/>
                  </a:cubicBezTo>
                  <a:cubicBezTo>
                    <a:pt x="1046574" y="779921"/>
                    <a:pt x="1046198" y="785654"/>
                    <a:pt x="1043553" y="790414"/>
                  </a:cubicBezTo>
                  <a:cubicBezTo>
                    <a:pt x="1037522" y="801269"/>
                    <a:pt x="1022888" y="821411"/>
                    <a:pt x="1022888" y="821411"/>
                  </a:cubicBezTo>
                  <a:lnTo>
                    <a:pt x="1012556" y="852407"/>
                  </a:lnTo>
                  <a:cubicBezTo>
                    <a:pt x="1010834" y="857573"/>
                    <a:pt x="1009825" y="863034"/>
                    <a:pt x="1007390" y="867905"/>
                  </a:cubicBezTo>
                  <a:cubicBezTo>
                    <a:pt x="1003946" y="874793"/>
                    <a:pt x="999762" y="881359"/>
                    <a:pt x="997058" y="888570"/>
                  </a:cubicBezTo>
                  <a:cubicBezTo>
                    <a:pt x="994565" y="895218"/>
                    <a:pt x="993284" y="902272"/>
                    <a:pt x="991892" y="909234"/>
                  </a:cubicBezTo>
                  <a:cubicBezTo>
                    <a:pt x="986307" y="937158"/>
                    <a:pt x="988759" y="936899"/>
                    <a:pt x="981560" y="960895"/>
                  </a:cubicBezTo>
                  <a:cubicBezTo>
                    <a:pt x="978430" y="971327"/>
                    <a:pt x="980289" y="985851"/>
                    <a:pt x="971227" y="991892"/>
                  </a:cubicBezTo>
                  <a:cubicBezTo>
                    <a:pt x="960895" y="998780"/>
                    <a:pt x="949012" y="1003775"/>
                    <a:pt x="940231" y="1012556"/>
                  </a:cubicBezTo>
                  <a:cubicBezTo>
                    <a:pt x="933343" y="1019444"/>
                    <a:pt x="929017" y="1030858"/>
                    <a:pt x="919566" y="1033221"/>
                  </a:cubicBezTo>
                  <a:lnTo>
                    <a:pt x="898902" y="1038387"/>
                  </a:lnTo>
                  <a:cubicBezTo>
                    <a:pt x="893736" y="1041831"/>
                    <a:pt x="887794" y="1044329"/>
                    <a:pt x="883404" y="1048719"/>
                  </a:cubicBezTo>
                  <a:cubicBezTo>
                    <a:pt x="872849" y="1059274"/>
                    <a:pt x="875516" y="1066883"/>
                    <a:pt x="862739" y="1074550"/>
                  </a:cubicBezTo>
                  <a:cubicBezTo>
                    <a:pt x="858070" y="1077352"/>
                    <a:pt x="852407" y="1077994"/>
                    <a:pt x="847241" y="1079716"/>
                  </a:cubicBezTo>
                  <a:lnTo>
                    <a:pt x="836909" y="1110712"/>
                  </a:lnTo>
                  <a:lnTo>
                    <a:pt x="831743" y="1126211"/>
                  </a:lnTo>
                  <a:cubicBezTo>
                    <a:pt x="830212" y="1138456"/>
                    <a:pt x="825137" y="1183630"/>
                    <a:pt x="821410" y="1198536"/>
                  </a:cubicBezTo>
                  <a:cubicBezTo>
                    <a:pt x="821409" y="1198541"/>
                    <a:pt x="808496" y="1237279"/>
                    <a:pt x="805912" y="1245031"/>
                  </a:cubicBezTo>
                  <a:lnTo>
                    <a:pt x="800746" y="1260529"/>
                  </a:lnTo>
                  <a:cubicBezTo>
                    <a:pt x="797343" y="1270739"/>
                    <a:pt x="794353" y="1284243"/>
                    <a:pt x="785248" y="1291526"/>
                  </a:cubicBezTo>
                  <a:cubicBezTo>
                    <a:pt x="780996" y="1294928"/>
                    <a:pt x="774915" y="1294970"/>
                    <a:pt x="769749" y="1296692"/>
                  </a:cubicBezTo>
                  <a:cubicBezTo>
                    <a:pt x="759417" y="1303580"/>
                    <a:pt x="747534" y="1308575"/>
                    <a:pt x="738753" y="1317356"/>
                  </a:cubicBezTo>
                  <a:cubicBezTo>
                    <a:pt x="731865" y="1324244"/>
                    <a:pt x="727330" y="1334940"/>
                    <a:pt x="718088" y="1338021"/>
                  </a:cubicBezTo>
                  <a:cubicBezTo>
                    <a:pt x="712922" y="1339743"/>
                    <a:pt x="707350" y="1340542"/>
                    <a:pt x="702590" y="1343187"/>
                  </a:cubicBezTo>
                  <a:cubicBezTo>
                    <a:pt x="691735" y="1349217"/>
                    <a:pt x="671594" y="1363851"/>
                    <a:pt x="671594" y="1363851"/>
                  </a:cubicBezTo>
                  <a:cubicBezTo>
                    <a:pt x="667392" y="1376455"/>
                    <a:pt x="666109" y="1384834"/>
                    <a:pt x="656095" y="1394848"/>
                  </a:cubicBezTo>
                  <a:cubicBezTo>
                    <a:pt x="651705" y="1399238"/>
                    <a:pt x="645763" y="1401736"/>
                    <a:pt x="640597" y="1405180"/>
                  </a:cubicBezTo>
                  <a:lnTo>
                    <a:pt x="614766" y="1482672"/>
                  </a:lnTo>
                  <a:lnTo>
                    <a:pt x="609600" y="1498170"/>
                  </a:lnTo>
                  <a:cubicBezTo>
                    <a:pt x="607878" y="1503336"/>
                    <a:pt x="608965" y="1510647"/>
                    <a:pt x="604434" y="1513668"/>
                  </a:cubicBezTo>
                  <a:cubicBezTo>
                    <a:pt x="599268" y="1517112"/>
                    <a:pt x="593650" y="1519959"/>
                    <a:pt x="588936" y="1524000"/>
                  </a:cubicBezTo>
                  <a:cubicBezTo>
                    <a:pt x="581540" y="1530340"/>
                    <a:pt x="577513" y="1541584"/>
                    <a:pt x="568271" y="1544665"/>
                  </a:cubicBezTo>
                  <a:lnTo>
                    <a:pt x="537275" y="1554997"/>
                  </a:lnTo>
                  <a:lnTo>
                    <a:pt x="521777" y="1560163"/>
                  </a:lnTo>
                  <a:cubicBezTo>
                    <a:pt x="511618" y="1575399"/>
                    <a:pt x="510860" y="1578731"/>
                    <a:pt x="495946" y="1591160"/>
                  </a:cubicBezTo>
                  <a:cubicBezTo>
                    <a:pt x="491176" y="1595135"/>
                    <a:pt x="485614" y="1598048"/>
                    <a:pt x="480448" y="1601492"/>
                  </a:cubicBezTo>
                  <a:cubicBezTo>
                    <a:pt x="478726" y="1606658"/>
                    <a:pt x="478084" y="1612321"/>
                    <a:pt x="475282" y="1616990"/>
                  </a:cubicBezTo>
                  <a:cubicBezTo>
                    <a:pt x="456922" y="1647588"/>
                    <a:pt x="465729" y="1593986"/>
                    <a:pt x="444285" y="1658319"/>
                  </a:cubicBezTo>
                  <a:cubicBezTo>
                    <a:pt x="440841" y="1668651"/>
                    <a:pt x="436595" y="1678750"/>
                    <a:pt x="433953" y="1689316"/>
                  </a:cubicBezTo>
                  <a:cubicBezTo>
                    <a:pt x="426657" y="1718499"/>
                    <a:pt x="430179" y="1703018"/>
                    <a:pt x="423621" y="1735811"/>
                  </a:cubicBezTo>
                  <a:cubicBezTo>
                    <a:pt x="425343" y="1759919"/>
                    <a:pt x="426382" y="1784086"/>
                    <a:pt x="428787" y="1808136"/>
                  </a:cubicBezTo>
                  <a:cubicBezTo>
                    <a:pt x="431550" y="1835765"/>
                    <a:pt x="439119" y="1890794"/>
                    <a:pt x="439119" y="1890794"/>
                  </a:cubicBezTo>
                  <a:cubicBezTo>
                    <a:pt x="431530" y="2019805"/>
                    <a:pt x="450655" y="1946808"/>
                    <a:pt x="423621" y="1994116"/>
                  </a:cubicBezTo>
                  <a:cubicBezTo>
                    <a:pt x="419800" y="2000802"/>
                    <a:pt x="417250" y="2008176"/>
                    <a:pt x="413288" y="2014780"/>
                  </a:cubicBezTo>
                  <a:cubicBezTo>
                    <a:pt x="406899" y="2025428"/>
                    <a:pt x="392624" y="2045777"/>
                    <a:pt x="392624" y="2045777"/>
                  </a:cubicBezTo>
                  <a:cubicBezTo>
                    <a:pt x="380759" y="2093236"/>
                    <a:pt x="397907" y="2044339"/>
                    <a:pt x="371960" y="2076773"/>
                  </a:cubicBezTo>
                  <a:cubicBezTo>
                    <a:pt x="368558" y="2081025"/>
                    <a:pt x="369596" y="2087602"/>
                    <a:pt x="366794" y="2092272"/>
                  </a:cubicBezTo>
                  <a:cubicBezTo>
                    <a:pt x="364288" y="2096449"/>
                    <a:pt x="359905" y="2099160"/>
                    <a:pt x="356461" y="2102604"/>
                  </a:cubicBezTo>
                  <a:cubicBezTo>
                    <a:pt x="351004" y="2118974"/>
                    <a:pt x="352408" y="2119293"/>
                    <a:pt x="340963" y="2133600"/>
                  </a:cubicBezTo>
                  <a:cubicBezTo>
                    <a:pt x="337920" y="2137404"/>
                    <a:pt x="333674" y="2140129"/>
                    <a:pt x="330631" y="2143933"/>
                  </a:cubicBezTo>
                  <a:cubicBezTo>
                    <a:pt x="326753" y="2148781"/>
                    <a:pt x="325147" y="2155553"/>
                    <a:pt x="320299" y="2159431"/>
                  </a:cubicBezTo>
                  <a:cubicBezTo>
                    <a:pt x="316047" y="2162833"/>
                    <a:pt x="309966" y="2162875"/>
                    <a:pt x="304800" y="2164597"/>
                  </a:cubicBezTo>
                  <a:cubicBezTo>
                    <a:pt x="251187" y="2200339"/>
                    <a:pt x="331408" y="2143156"/>
                    <a:pt x="278970" y="2195594"/>
                  </a:cubicBezTo>
                  <a:cubicBezTo>
                    <a:pt x="275119" y="2199445"/>
                    <a:pt x="268637" y="2199038"/>
                    <a:pt x="263471" y="2200760"/>
                  </a:cubicBezTo>
                  <a:cubicBezTo>
                    <a:pt x="240344" y="2270142"/>
                    <a:pt x="263811" y="2194807"/>
                    <a:pt x="253139" y="2381573"/>
                  </a:cubicBezTo>
                  <a:cubicBezTo>
                    <a:pt x="252136" y="2399119"/>
                    <a:pt x="243139" y="2399773"/>
                    <a:pt x="232475" y="2412570"/>
                  </a:cubicBezTo>
                  <a:cubicBezTo>
                    <a:pt x="226014" y="2420324"/>
                    <a:pt x="221377" y="2432933"/>
                    <a:pt x="211810" y="2438400"/>
                  </a:cubicBezTo>
                  <a:cubicBezTo>
                    <a:pt x="201740" y="2444155"/>
                    <a:pt x="164392" y="2455929"/>
                    <a:pt x="154983" y="2459065"/>
                  </a:cubicBezTo>
                  <a:cubicBezTo>
                    <a:pt x="149817" y="2460787"/>
                    <a:pt x="144016" y="2461210"/>
                    <a:pt x="139485" y="2464231"/>
                  </a:cubicBezTo>
                  <a:cubicBezTo>
                    <a:pt x="101182" y="2489765"/>
                    <a:pt x="120665" y="2482460"/>
                    <a:pt x="82658" y="2490061"/>
                  </a:cubicBezTo>
                  <a:cubicBezTo>
                    <a:pt x="62017" y="2551987"/>
                    <a:pt x="88452" y="2467864"/>
                    <a:pt x="72326" y="2639878"/>
                  </a:cubicBezTo>
                  <a:cubicBezTo>
                    <a:pt x="69215" y="2673060"/>
                    <a:pt x="67855" y="2668922"/>
                    <a:pt x="46495" y="2676041"/>
                  </a:cubicBezTo>
                  <a:cubicBezTo>
                    <a:pt x="44773" y="2681207"/>
                    <a:pt x="45180" y="2687688"/>
                    <a:pt x="41329" y="2691539"/>
                  </a:cubicBezTo>
                  <a:cubicBezTo>
                    <a:pt x="37478" y="2695390"/>
                    <a:pt x="28633" y="2692036"/>
                    <a:pt x="25831" y="2696705"/>
                  </a:cubicBezTo>
                  <a:cubicBezTo>
                    <a:pt x="17426" y="2710714"/>
                    <a:pt x="10333" y="2743200"/>
                    <a:pt x="10333" y="2743200"/>
                  </a:cubicBezTo>
                  <a:cubicBezTo>
                    <a:pt x="12055" y="2755254"/>
                    <a:pt x="13111" y="2767423"/>
                    <a:pt x="15499" y="2779363"/>
                  </a:cubicBezTo>
                  <a:cubicBezTo>
                    <a:pt x="16567" y="2784703"/>
                    <a:pt x="19484" y="2789545"/>
                    <a:pt x="20665" y="2794861"/>
                  </a:cubicBezTo>
                  <a:cubicBezTo>
                    <a:pt x="22937" y="2805086"/>
                    <a:pt x="23777" y="2815587"/>
                    <a:pt x="25831" y="2825858"/>
                  </a:cubicBezTo>
                  <a:cubicBezTo>
                    <a:pt x="35492" y="2874163"/>
                    <a:pt x="26317" y="2822638"/>
                    <a:pt x="36163" y="2862021"/>
                  </a:cubicBezTo>
                  <a:cubicBezTo>
                    <a:pt x="38293" y="2870539"/>
                    <a:pt x="38246" y="2879630"/>
                    <a:pt x="41329" y="2887851"/>
                  </a:cubicBezTo>
                  <a:cubicBezTo>
                    <a:pt x="43509" y="2893665"/>
                    <a:pt x="49139" y="2897676"/>
                    <a:pt x="51661" y="2903350"/>
                  </a:cubicBezTo>
                  <a:cubicBezTo>
                    <a:pt x="76251" y="2958677"/>
                    <a:pt x="48944" y="2914771"/>
                    <a:pt x="72326" y="2949844"/>
                  </a:cubicBezTo>
                  <a:cubicBezTo>
                    <a:pt x="74048" y="2955010"/>
                    <a:pt x="75057" y="2960472"/>
                    <a:pt x="77492" y="2965343"/>
                  </a:cubicBezTo>
                  <a:cubicBezTo>
                    <a:pt x="80269" y="2970896"/>
                    <a:pt x="85302" y="2975167"/>
                    <a:pt x="87824" y="2980841"/>
                  </a:cubicBezTo>
                  <a:cubicBezTo>
                    <a:pt x="92247" y="2990794"/>
                    <a:pt x="98156" y="3011838"/>
                    <a:pt x="98156" y="3011838"/>
                  </a:cubicBezTo>
                  <a:cubicBezTo>
                    <a:pt x="99878" y="3025614"/>
                    <a:pt x="100839" y="3039507"/>
                    <a:pt x="103322" y="3053166"/>
                  </a:cubicBezTo>
                  <a:cubicBezTo>
                    <a:pt x="104296" y="3058524"/>
                    <a:pt x="106992" y="3063429"/>
                    <a:pt x="108488" y="3068665"/>
                  </a:cubicBezTo>
                  <a:cubicBezTo>
                    <a:pt x="117866" y="3101487"/>
                    <a:pt x="107938" y="3077895"/>
                    <a:pt x="123987" y="3109994"/>
                  </a:cubicBezTo>
                  <a:cubicBezTo>
                    <a:pt x="140662" y="3210045"/>
                    <a:pt x="136269" y="3171785"/>
                    <a:pt x="123987" y="3368299"/>
                  </a:cubicBezTo>
                  <a:cubicBezTo>
                    <a:pt x="123507" y="3375985"/>
                    <a:pt x="116359" y="3381752"/>
                    <a:pt x="113655" y="3388963"/>
                  </a:cubicBezTo>
                  <a:cubicBezTo>
                    <a:pt x="109674" y="3399577"/>
                    <a:pt x="105779" y="3425628"/>
                    <a:pt x="103322" y="3435458"/>
                  </a:cubicBezTo>
                  <a:cubicBezTo>
                    <a:pt x="98556" y="3454523"/>
                    <a:pt x="94366" y="3457274"/>
                    <a:pt x="82658" y="3476787"/>
                  </a:cubicBezTo>
                  <a:cubicBezTo>
                    <a:pt x="72141" y="3539887"/>
                    <a:pt x="85179" y="3480395"/>
                    <a:pt x="67160" y="3528448"/>
                  </a:cubicBezTo>
                  <a:cubicBezTo>
                    <a:pt x="64667" y="3535096"/>
                    <a:pt x="63945" y="3542285"/>
                    <a:pt x="61994" y="3549112"/>
                  </a:cubicBezTo>
                  <a:cubicBezTo>
                    <a:pt x="60498" y="3554348"/>
                    <a:pt x="58549" y="3559445"/>
                    <a:pt x="56827" y="3564611"/>
                  </a:cubicBezTo>
                  <a:cubicBezTo>
                    <a:pt x="55105" y="3574943"/>
                    <a:pt x="53933" y="3585382"/>
                    <a:pt x="51661" y="3595607"/>
                  </a:cubicBezTo>
                  <a:cubicBezTo>
                    <a:pt x="50480" y="3600923"/>
                    <a:pt x="47676" y="3605789"/>
                    <a:pt x="46495" y="3611105"/>
                  </a:cubicBezTo>
                  <a:cubicBezTo>
                    <a:pt x="44223" y="3621330"/>
                    <a:pt x="43383" y="3631831"/>
                    <a:pt x="41329" y="3642102"/>
                  </a:cubicBezTo>
                  <a:cubicBezTo>
                    <a:pt x="37426" y="3661619"/>
                    <a:pt x="32419" y="3673998"/>
                    <a:pt x="25831" y="3693763"/>
                  </a:cubicBezTo>
                  <a:cubicBezTo>
                    <a:pt x="6996" y="3750269"/>
                    <a:pt x="37032" y="3664688"/>
                    <a:pt x="10333" y="3724760"/>
                  </a:cubicBezTo>
                  <a:cubicBezTo>
                    <a:pt x="5910" y="3734712"/>
                    <a:pt x="0" y="3755756"/>
                    <a:pt x="0" y="3755756"/>
                  </a:cubicBezTo>
                  <a:cubicBezTo>
                    <a:pt x="3041" y="3798326"/>
                    <a:pt x="2879" y="3838729"/>
                    <a:pt x="15499" y="3879743"/>
                  </a:cubicBezTo>
                  <a:cubicBezTo>
                    <a:pt x="17325" y="3885677"/>
                    <a:pt x="23054" y="3889688"/>
                    <a:pt x="25831" y="3895241"/>
                  </a:cubicBezTo>
                  <a:cubicBezTo>
                    <a:pt x="47222" y="3938023"/>
                    <a:pt x="11715" y="3881814"/>
                    <a:pt x="41329" y="3926238"/>
                  </a:cubicBezTo>
                  <a:cubicBezTo>
                    <a:pt x="56159" y="3985558"/>
                    <a:pt x="35423" y="3912458"/>
                    <a:pt x="56827" y="3962400"/>
                  </a:cubicBezTo>
                  <a:cubicBezTo>
                    <a:pt x="66754" y="3985563"/>
                    <a:pt x="57111" y="3978465"/>
                    <a:pt x="67160" y="3998563"/>
                  </a:cubicBezTo>
                  <a:cubicBezTo>
                    <a:pt x="78447" y="4021138"/>
                    <a:pt x="81797" y="4012339"/>
                    <a:pt x="87824" y="4008895"/>
                  </a:cubicBezTo>
                  <a:close/>
                </a:path>
              </a:pathLst>
            </a:custGeom>
            <a:solidFill>
              <a:srgbClr val="FFFF00">
                <a:alpha val="15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</p:grpSp>
      <p:sp>
        <p:nvSpPr>
          <p:cNvPr id="635" name="8-конечная звезда 634"/>
          <p:cNvSpPr/>
          <p:nvPr/>
        </p:nvSpPr>
        <p:spPr>
          <a:xfrm rot="1262594">
            <a:off x="5582729" y="5703374"/>
            <a:ext cx="72483" cy="72483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636" name="8-конечная звезда 635"/>
          <p:cNvSpPr/>
          <p:nvPr/>
        </p:nvSpPr>
        <p:spPr>
          <a:xfrm rot="1262594">
            <a:off x="5795920" y="5426428"/>
            <a:ext cx="64800" cy="648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637" name="8-конечная звезда 636"/>
          <p:cNvSpPr/>
          <p:nvPr/>
        </p:nvSpPr>
        <p:spPr>
          <a:xfrm rot="1262594">
            <a:off x="5712172" y="5367300"/>
            <a:ext cx="64800" cy="648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651" name="8-конечная звезда 650"/>
          <p:cNvSpPr/>
          <p:nvPr/>
        </p:nvSpPr>
        <p:spPr>
          <a:xfrm rot="1262594">
            <a:off x="5855048" y="5497866"/>
            <a:ext cx="64800" cy="648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653" name="8-конечная звезда 652"/>
          <p:cNvSpPr/>
          <p:nvPr/>
        </p:nvSpPr>
        <p:spPr>
          <a:xfrm rot="1262594">
            <a:off x="5651464" y="5653121"/>
            <a:ext cx="54000" cy="540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654" name="8-конечная звезда 653"/>
          <p:cNvSpPr/>
          <p:nvPr/>
        </p:nvSpPr>
        <p:spPr>
          <a:xfrm rot="1262594">
            <a:off x="5508588" y="5794349"/>
            <a:ext cx="54000" cy="540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655" name="8-конечная звезда 654"/>
          <p:cNvSpPr/>
          <p:nvPr/>
        </p:nvSpPr>
        <p:spPr>
          <a:xfrm rot="1262594">
            <a:off x="5594054" y="5435581"/>
            <a:ext cx="43200" cy="432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656" name="8-конечная звезда 655"/>
          <p:cNvSpPr/>
          <p:nvPr/>
        </p:nvSpPr>
        <p:spPr>
          <a:xfrm rot="1262594">
            <a:off x="5792762" y="5649894"/>
            <a:ext cx="43200" cy="432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657" name="8-конечная звезда 656"/>
          <p:cNvSpPr/>
          <p:nvPr/>
        </p:nvSpPr>
        <p:spPr>
          <a:xfrm rot="1262594">
            <a:off x="4939785" y="6225677"/>
            <a:ext cx="72483" cy="72483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661" name="8-конечная звезда 660"/>
          <p:cNvSpPr/>
          <p:nvPr/>
        </p:nvSpPr>
        <p:spPr>
          <a:xfrm rot="1262594">
            <a:off x="5367293" y="6010241"/>
            <a:ext cx="64800" cy="648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662" name="8-конечная звезда 661"/>
          <p:cNvSpPr/>
          <p:nvPr/>
        </p:nvSpPr>
        <p:spPr>
          <a:xfrm rot="1262594">
            <a:off x="5365712" y="6151539"/>
            <a:ext cx="54000" cy="540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663" name="8-конечная звезда 662"/>
          <p:cNvSpPr/>
          <p:nvPr/>
        </p:nvSpPr>
        <p:spPr>
          <a:xfrm rot="1262594">
            <a:off x="5222837" y="6222976"/>
            <a:ext cx="54000" cy="540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666" name="8-конечная звезда 665"/>
          <p:cNvSpPr/>
          <p:nvPr/>
        </p:nvSpPr>
        <p:spPr>
          <a:xfrm rot="1262594">
            <a:off x="4651333" y="6151539"/>
            <a:ext cx="54000" cy="540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672" name="8-конечная звезда 671"/>
          <p:cNvSpPr/>
          <p:nvPr/>
        </p:nvSpPr>
        <p:spPr>
          <a:xfrm rot="1262594">
            <a:off x="4792629" y="6078522"/>
            <a:ext cx="43200" cy="432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673" name="8-конечная звезда 672"/>
          <p:cNvSpPr/>
          <p:nvPr/>
        </p:nvSpPr>
        <p:spPr>
          <a:xfrm rot="1262594">
            <a:off x="4578315" y="6007084"/>
            <a:ext cx="43200" cy="432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731" name="8-конечная звезда 730"/>
          <p:cNvSpPr/>
          <p:nvPr/>
        </p:nvSpPr>
        <p:spPr>
          <a:xfrm rot="386549">
            <a:off x="4844414" y="6075066"/>
            <a:ext cx="54000" cy="540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732" name="8-конечная звезда 731"/>
          <p:cNvSpPr/>
          <p:nvPr/>
        </p:nvSpPr>
        <p:spPr>
          <a:xfrm rot="1262594">
            <a:off x="4721192" y="6149960"/>
            <a:ext cx="43200" cy="432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cxnSp>
        <p:nvCxnSpPr>
          <p:cNvPr id="733" name="Прямая соединительная линия 732"/>
          <p:cNvCxnSpPr>
            <a:stCxn id="653" idx="5"/>
            <a:endCxn id="655" idx="1"/>
          </p:cNvCxnSpPr>
          <p:nvPr/>
        </p:nvCxnSpPr>
        <p:spPr>
          <a:xfrm rot="16200000" flipV="1">
            <a:off x="5556700" y="5544646"/>
            <a:ext cx="178526" cy="43076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34" name="Прямая соединительная линия 733"/>
          <p:cNvCxnSpPr>
            <a:stCxn id="655" idx="7"/>
            <a:endCxn id="637" idx="3"/>
          </p:cNvCxnSpPr>
          <p:nvPr/>
        </p:nvCxnSpPr>
        <p:spPr>
          <a:xfrm rot="5400000" flipH="1" flipV="1">
            <a:off x="5657402" y="5390848"/>
            <a:ext cx="35554" cy="79570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35" name="Прямая соединительная линия 734"/>
          <p:cNvCxnSpPr>
            <a:stCxn id="653" idx="7"/>
            <a:endCxn id="656" idx="3"/>
          </p:cNvCxnSpPr>
          <p:nvPr/>
        </p:nvCxnSpPr>
        <p:spPr>
          <a:xfrm rot="16200000" flipH="1">
            <a:off x="5743326" y="5628969"/>
            <a:ext cx="11107" cy="91484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36" name="Прямая соединительная линия 735"/>
          <p:cNvCxnSpPr>
            <a:stCxn id="637" idx="0"/>
            <a:endCxn id="636" idx="5"/>
          </p:cNvCxnSpPr>
          <p:nvPr/>
        </p:nvCxnSpPr>
        <p:spPr>
          <a:xfrm>
            <a:off x="5774811" y="5411334"/>
            <a:ext cx="40353" cy="17886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37" name="Прямая соединительная линия 736"/>
          <p:cNvCxnSpPr>
            <a:stCxn id="651" idx="5"/>
            <a:endCxn id="636" idx="0"/>
          </p:cNvCxnSpPr>
          <p:nvPr/>
        </p:nvCxnSpPr>
        <p:spPr>
          <a:xfrm rot="16200000" flipV="1">
            <a:off x="5851328" y="5477693"/>
            <a:ext cx="30196" cy="15733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38" name="Прямая соединительная линия 737"/>
          <p:cNvCxnSpPr>
            <a:stCxn id="656" idx="7"/>
            <a:endCxn id="651" idx="1"/>
          </p:cNvCxnSpPr>
          <p:nvPr/>
        </p:nvCxnSpPr>
        <p:spPr>
          <a:xfrm rot="5400000" flipH="1" flipV="1">
            <a:off x="5815929" y="5578048"/>
            <a:ext cx="102849" cy="66502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72" name="Прямая соединительная линия 771"/>
          <p:cNvCxnSpPr>
            <a:stCxn id="653" idx="3"/>
            <a:endCxn id="635" idx="6"/>
          </p:cNvCxnSpPr>
          <p:nvPr/>
        </p:nvCxnSpPr>
        <p:spPr>
          <a:xfrm rot="5400000">
            <a:off x="5635534" y="5687534"/>
            <a:ext cx="14707" cy="21806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73" name="Прямая соединительная линия 772"/>
          <p:cNvCxnSpPr>
            <a:stCxn id="635" idx="3"/>
            <a:endCxn id="654" idx="7"/>
          </p:cNvCxnSpPr>
          <p:nvPr/>
        </p:nvCxnSpPr>
        <p:spPr>
          <a:xfrm rot="5400000">
            <a:off x="5545030" y="5769564"/>
            <a:ext cx="56055" cy="25589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74" name="Прямая соединительная линия 773"/>
          <p:cNvCxnSpPr>
            <a:stCxn id="654" idx="2"/>
            <a:endCxn id="661" idx="6"/>
          </p:cNvCxnSpPr>
          <p:nvPr/>
        </p:nvCxnSpPr>
        <p:spPr>
          <a:xfrm rot="5400000">
            <a:off x="5385683" y="5872192"/>
            <a:ext cx="165854" cy="114566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89" name="Прямая соединительная линия 788"/>
          <p:cNvCxnSpPr>
            <a:stCxn id="657" idx="4"/>
            <a:endCxn id="732" idx="1"/>
          </p:cNvCxnSpPr>
          <p:nvPr/>
        </p:nvCxnSpPr>
        <p:spPr>
          <a:xfrm rot="10800000">
            <a:off x="4751564" y="6191300"/>
            <a:ext cx="190639" cy="57606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90" name="Прямая соединительная линия 789"/>
          <p:cNvCxnSpPr>
            <a:stCxn id="663" idx="3"/>
            <a:endCxn id="657" idx="0"/>
          </p:cNvCxnSpPr>
          <p:nvPr/>
        </p:nvCxnSpPr>
        <p:spPr>
          <a:xfrm rot="5400000">
            <a:off x="5110511" y="6160279"/>
            <a:ext cx="13993" cy="215312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91" name="Прямая соединительная линия 790"/>
          <p:cNvCxnSpPr>
            <a:stCxn id="662" idx="3"/>
            <a:endCxn id="663" idx="7"/>
          </p:cNvCxnSpPr>
          <p:nvPr/>
        </p:nvCxnSpPr>
        <p:spPr>
          <a:xfrm rot="5400000">
            <a:off x="5296520" y="6167494"/>
            <a:ext cx="49511" cy="93527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92" name="Прямая соединительная линия 791"/>
          <p:cNvCxnSpPr>
            <a:stCxn id="661" idx="2"/>
            <a:endCxn id="662" idx="5"/>
          </p:cNvCxnSpPr>
          <p:nvPr/>
        </p:nvCxnSpPr>
        <p:spPr>
          <a:xfrm rot="5400000">
            <a:off x="5344412" y="6110217"/>
            <a:ext cx="80985" cy="6310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08" name="Прямая соединительная линия 807"/>
          <p:cNvCxnSpPr>
            <a:stCxn id="672" idx="4"/>
            <a:endCxn id="673" idx="0"/>
          </p:cNvCxnSpPr>
          <p:nvPr/>
        </p:nvCxnSpPr>
        <p:spPr>
          <a:xfrm rot="10800000">
            <a:off x="4620074" y="6036440"/>
            <a:ext cx="173996" cy="55926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10" name="Прямая соединительная линия 809"/>
          <p:cNvCxnSpPr>
            <a:stCxn id="666" idx="4"/>
            <a:endCxn id="672" idx="2"/>
          </p:cNvCxnSpPr>
          <p:nvPr/>
        </p:nvCxnSpPr>
        <p:spPr>
          <a:xfrm rot="10800000" flipH="1">
            <a:off x="4653133" y="6120282"/>
            <a:ext cx="153339" cy="48563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11" name="Прямая соединительная линия 810"/>
          <p:cNvCxnSpPr>
            <a:stCxn id="672" idx="7"/>
            <a:endCxn id="731" idx="5"/>
          </p:cNvCxnSpPr>
          <p:nvPr/>
        </p:nvCxnSpPr>
        <p:spPr>
          <a:xfrm rot="5400000" flipH="1" flipV="1">
            <a:off x="4839078" y="6075844"/>
            <a:ext cx="10399" cy="20616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13" name="Прямая соединительная линия 812"/>
          <p:cNvCxnSpPr>
            <a:stCxn id="732" idx="3"/>
            <a:endCxn id="666" idx="0"/>
          </p:cNvCxnSpPr>
          <p:nvPr/>
        </p:nvCxnSpPr>
        <p:spPr>
          <a:xfrm rot="5400000">
            <a:off x="4709341" y="6174522"/>
            <a:ext cx="7903" cy="19520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40" name="TextBox 839"/>
          <p:cNvSpPr txBox="1"/>
          <p:nvPr/>
        </p:nvSpPr>
        <p:spPr>
          <a:xfrm rot="17609775">
            <a:off x="5766738" y="3925096"/>
            <a:ext cx="70215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ДІВА</a:t>
            </a:r>
            <a:endParaRPr lang="uk-UA" sz="8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841" name="TextBox 840"/>
          <p:cNvSpPr txBox="1"/>
          <p:nvPr/>
        </p:nvSpPr>
        <p:spPr>
          <a:xfrm rot="18844704">
            <a:off x="5747959" y="5088146"/>
            <a:ext cx="761432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ТЕРЕЗИ</a:t>
            </a:r>
            <a:endParaRPr lang="uk-UA" sz="8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849" name="TextBox 848"/>
          <p:cNvSpPr txBox="1"/>
          <p:nvPr/>
        </p:nvSpPr>
        <p:spPr>
          <a:xfrm rot="20935033">
            <a:off x="4668509" y="5142956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ЗМІЄНОСЕЦЬ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850" name="TextBox 849"/>
          <p:cNvSpPr txBox="1"/>
          <p:nvPr/>
        </p:nvSpPr>
        <p:spPr>
          <a:xfrm rot="20435732">
            <a:off x="5011383" y="6191548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СКОРПІОН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851" name="TextBox 850"/>
          <p:cNvSpPr txBox="1"/>
          <p:nvPr/>
        </p:nvSpPr>
        <p:spPr>
          <a:xfrm rot="730692">
            <a:off x="3582908" y="6077797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СТРІЛЕЦЬ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852" name="TextBox 851"/>
          <p:cNvSpPr txBox="1"/>
          <p:nvPr/>
        </p:nvSpPr>
        <p:spPr>
          <a:xfrm rot="3763062">
            <a:off x="2175723" y="4842273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КОЗЕРОГ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857" name="TextBox 856"/>
          <p:cNvSpPr txBox="1"/>
          <p:nvPr/>
        </p:nvSpPr>
        <p:spPr>
          <a:xfrm rot="3718070">
            <a:off x="2740230" y="4568320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ВОДОЛІЙ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858" name="TextBox 857"/>
          <p:cNvSpPr txBox="1"/>
          <p:nvPr/>
        </p:nvSpPr>
        <p:spPr>
          <a:xfrm rot="17731778">
            <a:off x="2647441" y="2971766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РИБИ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860" name="TextBox 859"/>
          <p:cNvSpPr txBox="1"/>
          <p:nvPr/>
        </p:nvSpPr>
        <p:spPr>
          <a:xfrm rot="19380116">
            <a:off x="3051864" y="2465752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ОВЕН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861" name="TextBox 860"/>
          <p:cNvSpPr txBox="1"/>
          <p:nvPr/>
        </p:nvSpPr>
        <p:spPr>
          <a:xfrm rot="20497662">
            <a:off x="3653295" y="2246753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ТЕЛЕЦЬ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862" name="TextBox 861"/>
          <p:cNvSpPr txBox="1"/>
          <p:nvPr/>
        </p:nvSpPr>
        <p:spPr>
          <a:xfrm rot="1816433">
            <a:off x="4710285" y="1924869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БЛИЗНЯТА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863" name="TextBox 862"/>
          <p:cNvSpPr txBox="1"/>
          <p:nvPr/>
        </p:nvSpPr>
        <p:spPr>
          <a:xfrm rot="1060210">
            <a:off x="5153839" y="2349047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РАК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864" name="TextBox 863"/>
          <p:cNvSpPr txBox="1"/>
          <p:nvPr/>
        </p:nvSpPr>
        <p:spPr>
          <a:xfrm rot="3557862">
            <a:off x="5753744" y="2991864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ЛЕВ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869" name="TextBox 868"/>
          <p:cNvSpPr txBox="1"/>
          <p:nvPr/>
        </p:nvSpPr>
        <p:spPr>
          <a:xfrm rot="706623">
            <a:off x="4378060" y="3359747"/>
            <a:ext cx="74999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МАЛИЙ </a:t>
            </a:r>
          </a:p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КІВШ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870" name="TextBox 869"/>
          <p:cNvSpPr txBox="1"/>
          <p:nvPr/>
        </p:nvSpPr>
        <p:spPr>
          <a:xfrm rot="3515078">
            <a:off x="4487023" y="3232569"/>
            <a:ext cx="982593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ВЕЛИКИЙ КІВШ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871" name="TextBox 870"/>
          <p:cNvSpPr txBox="1"/>
          <p:nvPr/>
        </p:nvSpPr>
        <p:spPr>
          <a:xfrm rot="3052228">
            <a:off x="4877667" y="3064467"/>
            <a:ext cx="982593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ВЕЛИКА ВЕДМЕДИЦЯ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grpSp>
        <p:nvGrpSpPr>
          <p:cNvPr id="20" name="Группа 352"/>
          <p:cNvGrpSpPr/>
          <p:nvPr/>
        </p:nvGrpSpPr>
        <p:grpSpPr>
          <a:xfrm rot="1024166">
            <a:off x="4501018" y="3398827"/>
            <a:ext cx="322963" cy="278566"/>
            <a:chOff x="4513747" y="3364748"/>
            <a:chExt cx="476035" cy="410596"/>
          </a:xfrm>
        </p:grpSpPr>
        <p:sp>
          <p:nvSpPr>
            <p:cNvPr id="40" name="8-конечная звезда 39"/>
            <p:cNvSpPr/>
            <p:nvPr/>
          </p:nvSpPr>
          <p:spPr>
            <a:xfrm rot="21105294">
              <a:off x="4513747" y="3364748"/>
              <a:ext cx="108000" cy="108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1" name="8-конечная звезда 40"/>
            <p:cNvSpPr/>
            <p:nvPr/>
          </p:nvSpPr>
          <p:spPr>
            <a:xfrm rot="19358116">
              <a:off x="4935782" y="3721344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2" name="8-конечная звезда 41"/>
            <p:cNvSpPr/>
            <p:nvPr/>
          </p:nvSpPr>
          <p:spPr>
            <a:xfrm rot="19358116">
              <a:off x="4914167" y="3628291"/>
              <a:ext cx="72000" cy="72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3" name="8-конечная звезда 42"/>
            <p:cNvSpPr/>
            <p:nvPr/>
          </p:nvSpPr>
          <p:spPr>
            <a:xfrm rot="19358116">
              <a:off x="4793544" y="3721982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4" name="8-конечная звезда 43"/>
            <p:cNvSpPr/>
            <p:nvPr/>
          </p:nvSpPr>
          <p:spPr>
            <a:xfrm rot="19358116" flipV="1">
              <a:off x="4767751" y="3610262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5" name="8-конечная звезда 44"/>
            <p:cNvSpPr/>
            <p:nvPr/>
          </p:nvSpPr>
          <p:spPr>
            <a:xfrm rot="19358116">
              <a:off x="4671645" y="3579107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6" name="8-конечная звезда 45"/>
            <p:cNvSpPr/>
            <p:nvPr/>
          </p:nvSpPr>
          <p:spPr>
            <a:xfrm rot="21285766">
              <a:off x="4594599" y="3502476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48" name="Прямая соединительная линия 47"/>
            <p:cNvCxnSpPr>
              <a:stCxn id="43" idx="1"/>
              <a:endCxn id="41" idx="5"/>
            </p:cNvCxnSpPr>
            <p:nvPr/>
          </p:nvCxnSpPr>
          <p:spPr>
            <a:xfrm rot="16200000" flipH="1">
              <a:off x="4881512" y="3690247"/>
              <a:ext cx="2383" cy="10663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" name="Прямая соединительная линия 51"/>
            <p:cNvCxnSpPr>
              <a:stCxn id="44" idx="7"/>
              <a:endCxn id="42" idx="5"/>
            </p:cNvCxnSpPr>
            <p:nvPr/>
          </p:nvCxnSpPr>
          <p:spPr>
            <a:xfrm rot="16200000" flipH="1">
              <a:off x="4852203" y="3597224"/>
              <a:ext cx="23349" cy="10121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" name="Прямая соединительная линия 54"/>
            <p:cNvCxnSpPr>
              <a:stCxn id="41" idx="7"/>
              <a:endCxn id="42" idx="2"/>
            </p:cNvCxnSpPr>
            <p:nvPr/>
          </p:nvCxnSpPr>
          <p:spPr>
            <a:xfrm rot="5400000" flipH="1" flipV="1">
              <a:off x="4954852" y="3704420"/>
              <a:ext cx="28680" cy="564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" name="Прямая соединительная линия 63"/>
            <p:cNvCxnSpPr>
              <a:stCxn id="44" idx="6"/>
              <a:endCxn id="43" idx="6"/>
            </p:cNvCxnSpPr>
            <p:nvPr/>
          </p:nvCxnSpPr>
          <p:spPr>
            <a:xfrm rot="5400000">
              <a:off x="4765359" y="3686551"/>
              <a:ext cx="74386" cy="386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" name="Прямая соединительная линия 67"/>
            <p:cNvCxnSpPr>
              <a:stCxn id="45" idx="1"/>
              <a:endCxn id="44" idx="3"/>
            </p:cNvCxnSpPr>
            <p:nvPr/>
          </p:nvCxnSpPr>
          <p:spPr>
            <a:xfrm rot="16200000" flipH="1">
              <a:off x="4722427" y="3584557"/>
              <a:ext cx="30585" cy="6046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" name="Прямая соединительная линия 73"/>
            <p:cNvCxnSpPr>
              <a:stCxn id="46" idx="1"/>
              <a:endCxn id="45" idx="6"/>
            </p:cNvCxnSpPr>
            <p:nvPr/>
          </p:nvCxnSpPr>
          <p:spPr>
            <a:xfrm rot="16200000" flipH="1">
              <a:off x="4636374" y="3540454"/>
              <a:ext cx="41958" cy="4273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7" name="Прямая соединительная линия 76"/>
            <p:cNvCxnSpPr>
              <a:stCxn id="40" idx="2"/>
              <a:endCxn id="46" idx="5"/>
            </p:cNvCxnSpPr>
            <p:nvPr/>
          </p:nvCxnSpPr>
          <p:spPr>
            <a:xfrm rot="16200000" flipH="1">
              <a:off x="4568392" y="3479288"/>
              <a:ext cx="38719" cy="2452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692" name="8-конечная звезда 691"/>
          <p:cNvSpPr/>
          <p:nvPr/>
        </p:nvSpPr>
        <p:spPr>
          <a:xfrm rot="1262594">
            <a:off x="862488" y="4882071"/>
            <a:ext cx="36000" cy="360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740" name="8-конечная звезда 739"/>
          <p:cNvSpPr/>
          <p:nvPr/>
        </p:nvSpPr>
        <p:spPr>
          <a:xfrm rot="1262594">
            <a:off x="4579895" y="4079837"/>
            <a:ext cx="54000" cy="540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grpSp>
        <p:nvGrpSpPr>
          <p:cNvPr id="21" name="Группа 741"/>
          <p:cNvGrpSpPr/>
          <p:nvPr/>
        </p:nvGrpSpPr>
        <p:grpSpPr>
          <a:xfrm>
            <a:off x="4364528" y="3150090"/>
            <a:ext cx="618304" cy="978555"/>
            <a:chOff x="4585684" y="3442682"/>
            <a:chExt cx="618304" cy="978555"/>
          </a:xfrm>
        </p:grpSpPr>
        <p:sp>
          <p:nvSpPr>
            <p:cNvPr id="743" name="8-конечная звезда 742"/>
            <p:cNvSpPr/>
            <p:nvPr/>
          </p:nvSpPr>
          <p:spPr>
            <a:xfrm rot="1262594">
              <a:off x="4722770" y="4365589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44" name="8-конечная звезда 743"/>
            <p:cNvSpPr/>
            <p:nvPr/>
          </p:nvSpPr>
          <p:spPr>
            <a:xfrm rot="1262594">
              <a:off x="4867295" y="4367237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62" name="8-конечная звезда 761"/>
            <p:cNvSpPr/>
            <p:nvPr/>
          </p:nvSpPr>
          <p:spPr>
            <a:xfrm rot="1262594">
              <a:off x="4942874" y="3442682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63" name="8-конечная звезда 762"/>
            <p:cNvSpPr/>
            <p:nvPr/>
          </p:nvSpPr>
          <p:spPr>
            <a:xfrm rot="1262594">
              <a:off x="5157188" y="3728434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65" name="8-конечная звезда 764"/>
            <p:cNvSpPr/>
            <p:nvPr/>
          </p:nvSpPr>
          <p:spPr>
            <a:xfrm rot="1262594">
              <a:off x="5150346" y="3935907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66" name="8-конечная звезда 765"/>
            <p:cNvSpPr/>
            <p:nvPr/>
          </p:nvSpPr>
          <p:spPr>
            <a:xfrm rot="1262594">
              <a:off x="4793157" y="4007346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69" name="8-конечная звезда 768"/>
            <p:cNvSpPr/>
            <p:nvPr/>
          </p:nvSpPr>
          <p:spPr>
            <a:xfrm rot="1262594">
              <a:off x="4585684" y="4014186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70" name="8-конечная звезда 769"/>
            <p:cNvSpPr/>
            <p:nvPr/>
          </p:nvSpPr>
          <p:spPr>
            <a:xfrm rot="1262594">
              <a:off x="4657122" y="4157062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75" name="8-конечная звезда 774"/>
            <p:cNvSpPr/>
            <p:nvPr/>
          </p:nvSpPr>
          <p:spPr>
            <a:xfrm rot="1262594">
              <a:off x="4721718" y="4221660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76" name="8-конечная звезда 775"/>
            <p:cNvSpPr/>
            <p:nvPr/>
          </p:nvSpPr>
          <p:spPr>
            <a:xfrm rot="1262594">
              <a:off x="4937085" y="4008397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78" name="8-конечная звезда 777"/>
            <p:cNvSpPr/>
            <p:nvPr/>
          </p:nvSpPr>
          <p:spPr>
            <a:xfrm rot="1262594">
              <a:off x="4863014" y="4291518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79" name="8-конечная звезда 778"/>
            <p:cNvSpPr/>
            <p:nvPr/>
          </p:nvSpPr>
          <p:spPr>
            <a:xfrm rot="1262594">
              <a:off x="4720138" y="3934329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80" name="8-конечная звезда 779"/>
            <p:cNvSpPr/>
            <p:nvPr/>
          </p:nvSpPr>
          <p:spPr>
            <a:xfrm rot="1262594">
              <a:off x="4655542" y="3941168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781" name="Прямая соединительная линия 780"/>
            <p:cNvCxnSpPr>
              <a:stCxn id="780" idx="3"/>
              <a:endCxn id="779" idx="4"/>
            </p:cNvCxnSpPr>
            <p:nvPr/>
          </p:nvCxnSpPr>
          <p:spPr>
            <a:xfrm rot="5400000" flipH="1" flipV="1">
              <a:off x="4678909" y="3924049"/>
              <a:ext cx="20611" cy="6424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3" name="Прямая соединительная линия 782"/>
            <p:cNvCxnSpPr>
              <a:stCxn id="779" idx="1"/>
              <a:endCxn id="766" idx="5"/>
            </p:cNvCxnSpPr>
            <p:nvPr/>
          </p:nvCxnSpPr>
          <p:spPr>
            <a:xfrm rot="16200000" flipH="1">
              <a:off x="4755959" y="3958265"/>
              <a:ext cx="40584" cy="6160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4" name="Прямая соединительная линия 783"/>
            <p:cNvCxnSpPr>
              <a:stCxn id="766" idx="7"/>
              <a:endCxn id="776" idx="4"/>
            </p:cNvCxnSpPr>
            <p:nvPr/>
          </p:nvCxnSpPr>
          <p:spPr>
            <a:xfrm rot="16200000" flipH="1">
              <a:off x="4886184" y="3973001"/>
              <a:ext cx="4457" cy="10094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5" name="Прямая соединительная линия 784"/>
            <p:cNvCxnSpPr>
              <a:stCxn id="765" idx="7"/>
              <a:endCxn id="763" idx="1"/>
            </p:cNvCxnSpPr>
            <p:nvPr/>
          </p:nvCxnSpPr>
          <p:spPr>
            <a:xfrm rot="16200000" flipV="1">
              <a:off x="5104316" y="3858991"/>
              <a:ext cx="176588" cy="504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6" name="Прямая соединительная линия 785"/>
            <p:cNvCxnSpPr>
              <a:stCxn id="765" idx="3"/>
              <a:endCxn id="776" idx="7"/>
            </p:cNvCxnSpPr>
            <p:nvPr/>
          </p:nvCxnSpPr>
          <p:spPr>
            <a:xfrm rot="5400000">
              <a:off x="5042748" y="3914820"/>
              <a:ext cx="55626" cy="16360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7" name="Прямая соединительная линия 786"/>
            <p:cNvCxnSpPr>
              <a:stCxn id="775" idx="3"/>
              <a:endCxn id="770" idx="1"/>
            </p:cNvCxnSpPr>
            <p:nvPr/>
          </p:nvCxnSpPr>
          <p:spPr>
            <a:xfrm rot="5400000" flipH="1">
              <a:off x="4680521" y="4211349"/>
              <a:ext cx="52715" cy="3371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8" name="Прямая соединительная линия 787"/>
            <p:cNvCxnSpPr>
              <a:stCxn id="778" idx="1"/>
              <a:endCxn id="775" idx="0"/>
            </p:cNvCxnSpPr>
            <p:nvPr/>
          </p:nvCxnSpPr>
          <p:spPr>
            <a:xfrm rot="5400000" flipH="1">
              <a:off x="4791387" y="4229032"/>
              <a:ext cx="72505" cy="12136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7" name="Прямая соединительная линия 796"/>
            <p:cNvCxnSpPr>
              <a:stCxn id="743" idx="5"/>
              <a:endCxn id="775" idx="2"/>
            </p:cNvCxnSpPr>
            <p:nvPr/>
          </p:nvCxnSpPr>
          <p:spPr>
            <a:xfrm rot="16200000" flipV="1">
              <a:off x="4687254" y="4316361"/>
              <a:ext cx="101016" cy="209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8" name="Прямая соединительная линия 797"/>
            <p:cNvCxnSpPr>
              <a:stCxn id="744" idx="1"/>
              <a:endCxn id="778" idx="1"/>
            </p:cNvCxnSpPr>
            <p:nvPr/>
          </p:nvCxnSpPr>
          <p:spPr>
            <a:xfrm rot="5400000" flipH="1">
              <a:off x="4850319" y="4363972"/>
              <a:ext cx="92944" cy="1693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9" name="Прямая соединительная линия 798"/>
            <p:cNvCxnSpPr>
              <a:stCxn id="744" idx="3"/>
              <a:endCxn id="743" idx="0"/>
            </p:cNvCxnSpPr>
            <p:nvPr/>
          </p:nvCxnSpPr>
          <p:spPr>
            <a:xfrm rot="5400000" flipH="1">
              <a:off x="4820837" y="4356416"/>
              <a:ext cx="2916" cy="9465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0" name="Прямая соединительная линия 799"/>
            <p:cNvCxnSpPr>
              <a:stCxn id="769" idx="1"/>
              <a:endCxn id="770" idx="5"/>
            </p:cNvCxnSpPr>
            <p:nvPr/>
          </p:nvCxnSpPr>
          <p:spPr>
            <a:xfrm rot="16200000" flipH="1">
              <a:off x="4594749" y="4082806"/>
              <a:ext cx="100108" cy="5243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1" name="Прямая соединительная линия 800"/>
            <p:cNvCxnSpPr>
              <a:stCxn id="769" idx="7"/>
              <a:endCxn id="780" idx="4"/>
            </p:cNvCxnSpPr>
            <p:nvPr/>
          </p:nvCxnSpPr>
          <p:spPr>
            <a:xfrm rot="5400000" flipH="1" flipV="1">
              <a:off x="4605915" y="3977258"/>
              <a:ext cx="75380" cy="2627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3" name="Прямая соединительная линия 802"/>
            <p:cNvCxnSpPr>
              <a:stCxn id="763" idx="5"/>
              <a:endCxn id="762" idx="1"/>
            </p:cNvCxnSpPr>
            <p:nvPr/>
          </p:nvCxnSpPr>
          <p:spPr>
            <a:xfrm rot="16200000" flipV="1">
              <a:off x="4951939" y="3511302"/>
              <a:ext cx="242984" cy="19531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2" name="Группа 803"/>
          <p:cNvGrpSpPr/>
          <p:nvPr/>
        </p:nvGrpSpPr>
        <p:grpSpPr>
          <a:xfrm rot="454036">
            <a:off x="3942773" y="3396132"/>
            <a:ext cx="418878" cy="573235"/>
            <a:chOff x="3898064" y="3436893"/>
            <a:chExt cx="418878" cy="573235"/>
          </a:xfrm>
        </p:grpSpPr>
        <p:sp>
          <p:nvSpPr>
            <p:cNvPr id="805" name="8-конечная звезда 804"/>
            <p:cNvSpPr/>
            <p:nvPr/>
          </p:nvSpPr>
          <p:spPr>
            <a:xfrm rot="1262594">
              <a:off x="4053798" y="3840511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06" name="8-конечная звезда 805"/>
            <p:cNvSpPr/>
            <p:nvPr/>
          </p:nvSpPr>
          <p:spPr>
            <a:xfrm rot="1262594">
              <a:off x="4252142" y="3672152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14" name="8-конечная звезда 813"/>
            <p:cNvSpPr/>
            <p:nvPr/>
          </p:nvSpPr>
          <p:spPr>
            <a:xfrm rot="1262594">
              <a:off x="3898064" y="3719192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15" name="8-конечная звезда 814"/>
            <p:cNvSpPr/>
            <p:nvPr/>
          </p:nvSpPr>
          <p:spPr>
            <a:xfrm rot="1262594">
              <a:off x="4129328" y="3832601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16" name="8-конечная звезда 815"/>
            <p:cNvSpPr/>
            <p:nvPr/>
          </p:nvSpPr>
          <p:spPr>
            <a:xfrm rot="1262594">
              <a:off x="4222705" y="343689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17" name="8-конечная звезда 816"/>
            <p:cNvSpPr/>
            <p:nvPr/>
          </p:nvSpPr>
          <p:spPr>
            <a:xfrm rot="1262594">
              <a:off x="4018053" y="3557848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18" name="8-конечная звезда 817"/>
            <p:cNvSpPr/>
            <p:nvPr/>
          </p:nvSpPr>
          <p:spPr>
            <a:xfrm rot="1262594">
              <a:off x="3975458" y="377970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19" name="8-конечная звезда 818"/>
            <p:cNvSpPr/>
            <p:nvPr/>
          </p:nvSpPr>
          <p:spPr>
            <a:xfrm rot="1262594">
              <a:off x="4214245" y="3963328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820" name="Прямая соединительная линия 819"/>
            <p:cNvCxnSpPr>
              <a:stCxn id="805" idx="0"/>
              <a:endCxn id="815" idx="4"/>
            </p:cNvCxnSpPr>
            <p:nvPr/>
          </p:nvCxnSpPr>
          <p:spPr>
            <a:xfrm rot="21145964" flipV="1">
              <a:off x="4097931" y="3855587"/>
              <a:ext cx="34663" cy="1450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1" name="Прямая соединительная линия 820"/>
            <p:cNvCxnSpPr>
              <a:stCxn id="805" idx="4"/>
              <a:endCxn id="818" idx="1"/>
            </p:cNvCxnSpPr>
            <p:nvPr/>
          </p:nvCxnSpPr>
          <p:spPr>
            <a:xfrm rot="10345964">
              <a:off x="4015195" y="3828721"/>
              <a:ext cx="38393" cy="2944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2" name="Прямая соединительная линия 821"/>
            <p:cNvCxnSpPr>
              <a:stCxn id="814" idx="1"/>
              <a:endCxn id="818" idx="4"/>
            </p:cNvCxnSpPr>
            <p:nvPr/>
          </p:nvCxnSpPr>
          <p:spPr>
            <a:xfrm rot="15745964" flipH="1">
              <a:off x="3950389" y="3773471"/>
              <a:ext cx="20100" cy="3126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4" name="Прямая соединительная линия 823"/>
            <p:cNvCxnSpPr>
              <a:stCxn id="814" idx="7"/>
              <a:endCxn id="817" idx="2"/>
            </p:cNvCxnSpPr>
            <p:nvPr/>
          </p:nvCxnSpPr>
          <p:spPr>
            <a:xfrm rot="4945964" flipH="1" flipV="1">
              <a:off x="3939038" y="3628473"/>
              <a:ext cx="117356" cy="9153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5" name="Прямая соединительная линия 824"/>
            <p:cNvCxnSpPr>
              <a:stCxn id="817" idx="0"/>
              <a:endCxn id="806" idx="3"/>
            </p:cNvCxnSpPr>
            <p:nvPr/>
          </p:nvCxnSpPr>
          <p:spPr>
            <a:xfrm rot="21145964">
              <a:off x="4079166" y="3582919"/>
              <a:ext cx="166853" cy="14641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6" name="Прямая соединительная линия 825"/>
            <p:cNvCxnSpPr>
              <a:stCxn id="817" idx="0"/>
              <a:endCxn id="816" idx="3"/>
            </p:cNvCxnSpPr>
            <p:nvPr/>
          </p:nvCxnSpPr>
          <p:spPr>
            <a:xfrm rot="21145964" flipV="1">
              <a:off x="4063045" y="3485571"/>
              <a:ext cx="169192" cy="9826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39" name="Прямая соединительная линия 838"/>
            <p:cNvCxnSpPr>
              <a:stCxn id="815" idx="6"/>
              <a:endCxn id="806" idx="2"/>
            </p:cNvCxnSpPr>
            <p:nvPr/>
          </p:nvCxnSpPr>
          <p:spPr>
            <a:xfrm rot="4945964" flipH="1" flipV="1">
              <a:off x="4180141" y="3728855"/>
              <a:ext cx="85989" cy="11184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42" name="Прямая соединительная линия 841"/>
            <p:cNvCxnSpPr>
              <a:stCxn id="819" idx="5"/>
              <a:endCxn id="815" idx="0"/>
            </p:cNvCxnSpPr>
            <p:nvPr/>
          </p:nvCxnSpPr>
          <p:spPr>
            <a:xfrm rot="15745964" flipV="1">
              <a:off x="4163706" y="3908900"/>
              <a:ext cx="92701" cy="2417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43" name="Прямая соединительная линия 842"/>
            <p:cNvCxnSpPr>
              <a:stCxn id="806" idx="6"/>
              <a:endCxn id="816" idx="1"/>
            </p:cNvCxnSpPr>
            <p:nvPr/>
          </p:nvCxnSpPr>
          <p:spPr>
            <a:xfrm rot="15745964" flipV="1">
              <a:off x="4184021" y="3576072"/>
              <a:ext cx="188804" cy="1073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5" name="Группа 843"/>
          <p:cNvGrpSpPr/>
          <p:nvPr/>
        </p:nvGrpSpPr>
        <p:grpSpPr>
          <a:xfrm rot="863702">
            <a:off x="3894714" y="3192591"/>
            <a:ext cx="283138" cy="325688"/>
            <a:chOff x="3581341" y="3244782"/>
            <a:chExt cx="283138" cy="325688"/>
          </a:xfrm>
        </p:grpSpPr>
        <p:sp>
          <p:nvSpPr>
            <p:cNvPr id="845" name="8-конечная звезда 844"/>
            <p:cNvSpPr/>
            <p:nvPr/>
          </p:nvSpPr>
          <p:spPr>
            <a:xfrm rot="1262594">
              <a:off x="3810479" y="3244782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46" name="8-конечная звезда 845"/>
            <p:cNvSpPr/>
            <p:nvPr/>
          </p:nvSpPr>
          <p:spPr>
            <a:xfrm rot="1262594">
              <a:off x="3696294" y="3349536"/>
              <a:ext cx="72483" cy="72483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47" name="8-конечная звезда 846"/>
            <p:cNvSpPr/>
            <p:nvPr/>
          </p:nvSpPr>
          <p:spPr>
            <a:xfrm rot="1262594">
              <a:off x="3659939" y="3505670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48" name="8-конечная звезда 847"/>
            <p:cNvSpPr/>
            <p:nvPr/>
          </p:nvSpPr>
          <p:spPr>
            <a:xfrm rot="1262594">
              <a:off x="3671149" y="3261989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53" name="8-конечная звезда 852"/>
            <p:cNvSpPr/>
            <p:nvPr/>
          </p:nvSpPr>
          <p:spPr>
            <a:xfrm rot="1262594">
              <a:off x="3581341" y="3367035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854" name="Прямая соединительная линия 853"/>
            <p:cNvCxnSpPr>
              <a:stCxn id="848" idx="7"/>
              <a:endCxn id="845" idx="3"/>
            </p:cNvCxnSpPr>
            <p:nvPr/>
          </p:nvCxnSpPr>
          <p:spPr>
            <a:xfrm rot="15336298" flipH="1">
              <a:off x="3762348" y="3243604"/>
              <a:ext cx="21266" cy="7677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55" name="Прямая соединительная линия 854"/>
            <p:cNvCxnSpPr>
              <a:stCxn id="846" idx="5"/>
              <a:endCxn id="848" idx="2"/>
            </p:cNvCxnSpPr>
            <p:nvPr/>
          </p:nvCxnSpPr>
          <p:spPr>
            <a:xfrm rot="15336298" flipV="1">
              <a:off x="3688072" y="3329582"/>
              <a:ext cx="33590" cy="1812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56" name="Прямая соединительная линия 855"/>
            <p:cNvCxnSpPr>
              <a:stCxn id="853" idx="7"/>
              <a:endCxn id="846" idx="3"/>
            </p:cNvCxnSpPr>
            <p:nvPr/>
          </p:nvCxnSpPr>
          <p:spPr>
            <a:xfrm rot="15336298" flipH="1">
              <a:off x="3657530" y="3368000"/>
              <a:ext cx="27706" cy="5077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59" name="Прямая соединительная линия 858"/>
            <p:cNvCxnSpPr>
              <a:stCxn id="847" idx="4"/>
              <a:endCxn id="853" idx="1"/>
            </p:cNvCxnSpPr>
            <p:nvPr/>
          </p:nvCxnSpPr>
          <p:spPr>
            <a:xfrm rot="9936298">
              <a:off x="3639554" y="3426198"/>
              <a:ext cx="9886" cy="10308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6" name="Группа 864"/>
          <p:cNvGrpSpPr/>
          <p:nvPr/>
        </p:nvGrpSpPr>
        <p:grpSpPr>
          <a:xfrm rot="21433529">
            <a:off x="3657042" y="4010332"/>
            <a:ext cx="707622" cy="622149"/>
            <a:chOff x="3591204" y="4423662"/>
            <a:chExt cx="707622" cy="622149"/>
          </a:xfrm>
        </p:grpSpPr>
        <p:sp>
          <p:nvSpPr>
            <p:cNvPr id="872" name="8-конечная звезда 871"/>
            <p:cNvSpPr/>
            <p:nvPr/>
          </p:nvSpPr>
          <p:spPr>
            <a:xfrm rot="1262594">
              <a:off x="3946300" y="4423662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74" name="8-конечная звезда 873"/>
            <p:cNvSpPr/>
            <p:nvPr/>
          </p:nvSpPr>
          <p:spPr>
            <a:xfrm rot="1262594">
              <a:off x="4091407" y="4572050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75" name="8-конечная звезда 874"/>
            <p:cNvSpPr/>
            <p:nvPr/>
          </p:nvSpPr>
          <p:spPr>
            <a:xfrm rot="1262594">
              <a:off x="3936952" y="457990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76" name="8-конечная звезда 875"/>
            <p:cNvSpPr/>
            <p:nvPr/>
          </p:nvSpPr>
          <p:spPr>
            <a:xfrm rot="1262594">
              <a:off x="3802532" y="4629571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77" name="8-конечная звезда 876"/>
            <p:cNvSpPr/>
            <p:nvPr/>
          </p:nvSpPr>
          <p:spPr>
            <a:xfrm rot="1262594">
              <a:off x="4094144" y="4499531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79" name="8-конечная звезда 878"/>
            <p:cNvSpPr/>
            <p:nvPr/>
          </p:nvSpPr>
          <p:spPr>
            <a:xfrm rot="1262594">
              <a:off x="4252026" y="4448001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80" name="8-конечная звезда 879"/>
            <p:cNvSpPr/>
            <p:nvPr/>
          </p:nvSpPr>
          <p:spPr>
            <a:xfrm rot="1262594">
              <a:off x="4069939" y="4999011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81" name="8-конечная звезда 880"/>
            <p:cNvSpPr/>
            <p:nvPr/>
          </p:nvSpPr>
          <p:spPr>
            <a:xfrm rot="1262594">
              <a:off x="3949916" y="4778630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82" name="8-конечная звезда 881"/>
            <p:cNvSpPr/>
            <p:nvPr/>
          </p:nvSpPr>
          <p:spPr>
            <a:xfrm rot="1262594">
              <a:off x="3808725" y="4485700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83" name="8-конечная звезда 882"/>
            <p:cNvSpPr/>
            <p:nvPr/>
          </p:nvSpPr>
          <p:spPr>
            <a:xfrm rot="1262594">
              <a:off x="3591204" y="4546681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84" name="8-конечная звезда 883"/>
            <p:cNvSpPr/>
            <p:nvPr/>
          </p:nvSpPr>
          <p:spPr>
            <a:xfrm rot="1262594">
              <a:off x="4001682" y="4923618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85" name="8-конечная звезда 884"/>
            <p:cNvSpPr/>
            <p:nvPr/>
          </p:nvSpPr>
          <p:spPr>
            <a:xfrm rot="1262594">
              <a:off x="3665657" y="4478203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886" name="Прямая соединительная линия 885"/>
            <p:cNvCxnSpPr>
              <a:stCxn id="882" idx="3"/>
              <a:endCxn id="885" idx="0"/>
            </p:cNvCxnSpPr>
            <p:nvPr/>
          </p:nvCxnSpPr>
          <p:spPr>
            <a:xfrm rot="5566471" flipH="1">
              <a:off x="3756065" y="4461211"/>
              <a:ext cx="6027" cy="10373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87" name="Прямая соединительная линия 886"/>
            <p:cNvCxnSpPr>
              <a:stCxn id="882" idx="7"/>
              <a:endCxn id="872" idx="3"/>
            </p:cNvCxnSpPr>
            <p:nvPr/>
          </p:nvCxnSpPr>
          <p:spPr>
            <a:xfrm rot="5566471" flipH="1" flipV="1">
              <a:off x="3883816" y="4437409"/>
              <a:ext cx="34971" cy="9399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88" name="Прямая соединительная линия 887"/>
            <p:cNvCxnSpPr>
              <a:stCxn id="872" idx="0"/>
              <a:endCxn id="877" idx="5"/>
            </p:cNvCxnSpPr>
            <p:nvPr/>
          </p:nvCxnSpPr>
          <p:spPr>
            <a:xfrm rot="166471">
              <a:off x="4008179" y="4470115"/>
              <a:ext cx="100625" cy="2901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89" name="Прямая соединительная линия 888"/>
            <p:cNvCxnSpPr>
              <a:stCxn id="883" idx="0"/>
              <a:endCxn id="882" idx="2"/>
            </p:cNvCxnSpPr>
            <p:nvPr/>
          </p:nvCxnSpPr>
          <p:spPr>
            <a:xfrm rot="166471" flipV="1">
              <a:off x="3637705" y="4526435"/>
              <a:ext cx="184758" cy="5655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90" name="Прямая соединительная линия 889"/>
            <p:cNvCxnSpPr>
              <a:stCxn id="876" idx="3"/>
              <a:endCxn id="883" idx="0"/>
            </p:cNvCxnSpPr>
            <p:nvPr/>
          </p:nvCxnSpPr>
          <p:spPr>
            <a:xfrm rot="5566471" flipH="1">
              <a:off x="3680253" y="4536746"/>
              <a:ext cx="80795" cy="17252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91" name="Прямая соединительная линия 890"/>
            <p:cNvCxnSpPr>
              <a:stCxn id="877" idx="6"/>
              <a:endCxn id="879" idx="3"/>
            </p:cNvCxnSpPr>
            <p:nvPr/>
          </p:nvCxnSpPr>
          <p:spPr>
            <a:xfrm rot="5566471" flipH="1" flipV="1">
              <a:off x="4176810" y="4427513"/>
              <a:ext cx="26366" cy="12696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92" name="Прямая соединительная линия 891"/>
            <p:cNvCxnSpPr>
              <a:stCxn id="876" idx="7"/>
              <a:endCxn id="875" idx="3"/>
            </p:cNvCxnSpPr>
            <p:nvPr/>
          </p:nvCxnSpPr>
          <p:spPr>
            <a:xfrm rot="5566471" flipH="1" flipV="1">
              <a:off x="3880829" y="4589923"/>
              <a:ext cx="31826" cy="8362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93" name="Прямая соединительная линия 892"/>
            <p:cNvCxnSpPr>
              <a:stCxn id="881" idx="5"/>
              <a:endCxn id="875" idx="1"/>
            </p:cNvCxnSpPr>
            <p:nvPr/>
          </p:nvCxnSpPr>
          <p:spPr>
            <a:xfrm rot="5566471" flipH="1" flipV="1">
              <a:off x="3894650" y="4704174"/>
              <a:ext cx="149432" cy="387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94" name="Прямая соединительная линия 893"/>
            <p:cNvCxnSpPr>
              <a:stCxn id="874" idx="7"/>
              <a:endCxn id="879" idx="3"/>
            </p:cNvCxnSpPr>
            <p:nvPr/>
          </p:nvCxnSpPr>
          <p:spPr>
            <a:xfrm rot="5566471" flipH="1" flipV="1">
              <a:off x="4142348" y="4481673"/>
              <a:ext cx="112428" cy="10564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95" name="Прямая соединительная линия 894"/>
            <p:cNvCxnSpPr>
              <a:stCxn id="884" idx="5"/>
              <a:endCxn id="881" idx="1"/>
            </p:cNvCxnSpPr>
            <p:nvPr/>
          </p:nvCxnSpPr>
          <p:spPr>
            <a:xfrm rot="16366471" flipV="1">
              <a:off x="3948459" y="4856148"/>
              <a:ext cx="100411" cy="3659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96" name="Прямая соединительная линия 895"/>
            <p:cNvCxnSpPr>
              <a:stCxn id="884" idx="0"/>
              <a:endCxn id="880" idx="5"/>
            </p:cNvCxnSpPr>
            <p:nvPr/>
          </p:nvCxnSpPr>
          <p:spPr>
            <a:xfrm rot="166471">
              <a:off x="4042302" y="4953980"/>
              <a:ext cx="42675" cy="4604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97" name="Прямая соединительная линия 896"/>
            <p:cNvCxnSpPr>
              <a:stCxn id="875" idx="7"/>
              <a:endCxn id="874" idx="3"/>
            </p:cNvCxnSpPr>
            <p:nvPr/>
          </p:nvCxnSpPr>
          <p:spPr>
            <a:xfrm rot="16366471" flipH="1">
              <a:off x="4036695" y="4550145"/>
              <a:ext cx="8969" cy="10566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7" name="Группа 897"/>
          <p:cNvGrpSpPr/>
          <p:nvPr/>
        </p:nvGrpSpPr>
        <p:grpSpPr>
          <a:xfrm rot="20868841">
            <a:off x="4169768" y="4203281"/>
            <a:ext cx="364793" cy="303543"/>
            <a:chOff x="4320396" y="4640299"/>
            <a:chExt cx="364793" cy="303543"/>
          </a:xfrm>
        </p:grpSpPr>
        <p:sp>
          <p:nvSpPr>
            <p:cNvPr id="899" name="8-конечная звезда 898"/>
            <p:cNvSpPr/>
            <p:nvPr/>
          </p:nvSpPr>
          <p:spPr>
            <a:xfrm rot="1262594">
              <a:off x="4517547" y="4740786"/>
              <a:ext cx="82800" cy="82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900" name="8-конечная звезда 899"/>
            <p:cNvSpPr/>
            <p:nvPr/>
          </p:nvSpPr>
          <p:spPr>
            <a:xfrm rot="1262594">
              <a:off x="4454500" y="4871359"/>
              <a:ext cx="72483" cy="72483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901" name="8-конечная звезда 900"/>
            <p:cNvSpPr/>
            <p:nvPr/>
          </p:nvSpPr>
          <p:spPr>
            <a:xfrm rot="1262594">
              <a:off x="4422696" y="4640299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902" name="8-конечная звезда 901"/>
            <p:cNvSpPr/>
            <p:nvPr/>
          </p:nvSpPr>
          <p:spPr>
            <a:xfrm rot="1262594">
              <a:off x="4320396" y="4727622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903" name="8-конечная звезда 902"/>
            <p:cNvSpPr/>
            <p:nvPr/>
          </p:nvSpPr>
          <p:spPr>
            <a:xfrm rot="1262594">
              <a:off x="4435966" y="4793163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904" name="8-конечная звезда 903"/>
            <p:cNvSpPr/>
            <p:nvPr/>
          </p:nvSpPr>
          <p:spPr>
            <a:xfrm rot="1262594">
              <a:off x="4379104" y="4868544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905" name="8-конечная звезда 904"/>
            <p:cNvSpPr/>
            <p:nvPr/>
          </p:nvSpPr>
          <p:spPr>
            <a:xfrm rot="1262594">
              <a:off x="4638389" y="4862034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906" name="Прямая соединительная линия 905"/>
            <p:cNvCxnSpPr>
              <a:stCxn id="904" idx="0"/>
              <a:endCxn id="903" idx="1"/>
            </p:cNvCxnSpPr>
            <p:nvPr/>
          </p:nvCxnSpPr>
          <p:spPr>
            <a:xfrm rot="731159" flipV="1">
              <a:off x="4431431" y="4833949"/>
              <a:ext cx="30350" cy="7039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07" name="Прямая соединительная линия 906"/>
            <p:cNvCxnSpPr>
              <a:stCxn id="904" idx="0"/>
              <a:endCxn id="900" idx="7"/>
            </p:cNvCxnSpPr>
            <p:nvPr/>
          </p:nvCxnSpPr>
          <p:spPr>
            <a:xfrm rot="731159" flipV="1">
              <a:off x="4426252" y="4882464"/>
              <a:ext cx="95700" cy="2830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08" name="Прямая соединительная линия 907"/>
            <p:cNvCxnSpPr>
              <a:stCxn id="905" idx="3"/>
              <a:endCxn id="900" idx="7"/>
            </p:cNvCxnSpPr>
            <p:nvPr/>
          </p:nvCxnSpPr>
          <p:spPr>
            <a:xfrm rot="6131159">
              <a:off x="4570835" y="4836733"/>
              <a:ext cx="22596" cy="11435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09" name="Прямая соединительная линия 908"/>
            <p:cNvCxnSpPr>
              <a:stCxn id="904" idx="5"/>
              <a:endCxn id="902" idx="1"/>
            </p:cNvCxnSpPr>
            <p:nvPr/>
          </p:nvCxnSpPr>
          <p:spPr>
            <a:xfrm rot="16931159" flipV="1">
              <a:off x="4329369" y="4791718"/>
              <a:ext cx="87563" cy="5952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10" name="Прямая соединительная линия 909"/>
            <p:cNvCxnSpPr>
              <a:stCxn id="902" idx="6"/>
              <a:endCxn id="901" idx="4"/>
            </p:cNvCxnSpPr>
            <p:nvPr/>
          </p:nvCxnSpPr>
          <p:spPr>
            <a:xfrm rot="6131159" flipH="1" flipV="1">
              <a:off x="4344512" y="4664822"/>
              <a:ext cx="87431" cy="5483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11" name="Прямая соединительная линия 910"/>
            <p:cNvCxnSpPr>
              <a:stCxn id="899" idx="5"/>
              <a:endCxn id="901" idx="1"/>
            </p:cNvCxnSpPr>
            <p:nvPr/>
          </p:nvCxnSpPr>
          <p:spPr>
            <a:xfrm rot="16931159" flipV="1">
              <a:off x="4479035" y="4666168"/>
              <a:ext cx="39667" cy="9710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12" name="Прямая соединительная линия 911"/>
            <p:cNvCxnSpPr>
              <a:stCxn id="905" idx="5"/>
              <a:endCxn id="899" idx="0"/>
            </p:cNvCxnSpPr>
            <p:nvPr/>
          </p:nvCxnSpPr>
          <p:spPr>
            <a:xfrm rot="16931159" flipV="1">
              <a:off x="4597966" y="4796745"/>
              <a:ext cx="53943" cy="6761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9" name="Группа 912"/>
          <p:cNvGrpSpPr/>
          <p:nvPr/>
        </p:nvGrpSpPr>
        <p:grpSpPr>
          <a:xfrm rot="21163619">
            <a:off x="4223693" y="4099681"/>
            <a:ext cx="993512" cy="887928"/>
            <a:chOff x="4435965" y="4516219"/>
            <a:chExt cx="993512" cy="887928"/>
          </a:xfrm>
        </p:grpSpPr>
        <p:sp>
          <p:nvSpPr>
            <p:cNvPr id="914" name="8-конечная звезда 913"/>
            <p:cNvSpPr/>
            <p:nvPr/>
          </p:nvSpPr>
          <p:spPr>
            <a:xfrm rot="1262594">
              <a:off x="5165705" y="4806709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915" name="8-конечная звезда 914"/>
            <p:cNvSpPr/>
            <p:nvPr/>
          </p:nvSpPr>
          <p:spPr>
            <a:xfrm rot="1262594">
              <a:off x="5280300" y="5037389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916" name="8-конечная звезда 915"/>
            <p:cNvSpPr/>
            <p:nvPr/>
          </p:nvSpPr>
          <p:spPr>
            <a:xfrm rot="1262594">
              <a:off x="4651332" y="522284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917" name="8-конечная звезда 916"/>
            <p:cNvSpPr/>
            <p:nvPr/>
          </p:nvSpPr>
          <p:spPr>
            <a:xfrm rot="1262594">
              <a:off x="4783129" y="4979042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918" name="8-конечная звезда 917"/>
            <p:cNvSpPr/>
            <p:nvPr/>
          </p:nvSpPr>
          <p:spPr>
            <a:xfrm rot="1262594">
              <a:off x="4986676" y="5077037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919" name="8-конечная звезда 918"/>
            <p:cNvSpPr/>
            <p:nvPr/>
          </p:nvSpPr>
          <p:spPr>
            <a:xfrm rot="1262594">
              <a:off x="4794208" y="4794216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920" name="8-конечная звезда 919"/>
            <p:cNvSpPr/>
            <p:nvPr/>
          </p:nvSpPr>
          <p:spPr>
            <a:xfrm rot="1262594">
              <a:off x="4849671" y="4633634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921" name="8-конечная звезда 920"/>
            <p:cNvSpPr/>
            <p:nvPr/>
          </p:nvSpPr>
          <p:spPr>
            <a:xfrm rot="1262594">
              <a:off x="5058250" y="4516219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922" name="8-конечная звезда 921"/>
            <p:cNvSpPr/>
            <p:nvPr/>
          </p:nvSpPr>
          <p:spPr>
            <a:xfrm rot="1262594">
              <a:off x="5117889" y="4661680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923" name="8-конечная звезда 922"/>
            <p:cNvSpPr/>
            <p:nvPr/>
          </p:nvSpPr>
          <p:spPr>
            <a:xfrm rot="1262594">
              <a:off x="4951211" y="4790628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924" name="8-конечная звезда 923"/>
            <p:cNvSpPr/>
            <p:nvPr/>
          </p:nvSpPr>
          <p:spPr>
            <a:xfrm rot="1262594">
              <a:off x="5083894" y="4879579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925" name="8-конечная звезда 924"/>
            <p:cNvSpPr/>
            <p:nvPr/>
          </p:nvSpPr>
          <p:spPr>
            <a:xfrm rot="1262594">
              <a:off x="5133713" y="5101992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926" name="8-конечная звезда 925"/>
            <p:cNvSpPr/>
            <p:nvPr/>
          </p:nvSpPr>
          <p:spPr>
            <a:xfrm rot="1262594">
              <a:off x="4435965" y="5221792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927" name="8-конечная звезда 926"/>
            <p:cNvSpPr/>
            <p:nvPr/>
          </p:nvSpPr>
          <p:spPr>
            <a:xfrm rot="1262594">
              <a:off x="5382677" y="5357347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928" name="8-конечная звезда 927"/>
            <p:cNvSpPr/>
            <p:nvPr/>
          </p:nvSpPr>
          <p:spPr>
            <a:xfrm rot="1262594">
              <a:off x="5198708" y="4541675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929" name="8-конечная звезда 928"/>
            <p:cNvSpPr/>
            <p:nvPr/>
          </p:nvSpPr>
          <p:spPr>
            <a:xfrm rot="1262594">
              <a:off x="5118800" y="4603493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930" name="8-конечная звезда 929"/>
            <p:cNvSpPr/>
            <p:nvPr/>
          </p:nvSpPr>
          <p:spPr>
            <a:xfrm rot="1262594">
              <a:off x="4793156" y="5221792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931" name="Прямая соединительная линия 930"/>
            <p:cNvCxnSpPr>
              <a:stCxn id="924" idx="4"/>
              <a:endCxn id="923" idx="0"/>
            </p:cNvCxnSpPr>
            <p:nvPr/>
          </p:nvCxnSpPr>
          <p:spPr>
            <a:xfrm rot="11236381">
              <a:off x="4999338" y="4832812"/>
              <a:ext cx="90428" cy="5858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32" name="Прямая соединительная линия 931"/>
            <p:cNvCxnSpPr>
              <a:stCxn id="926" idx="0"/>
              <a:endCxn id="916" idx="3"/>
            </p:cNvCxnSpPr>
            <p:nvPr/>
          </p:nvCxnSpPr>
          <p:spPr>
            <a:xfrm>
              <a:off x="4481204" y="5253594"/>
              <a:ext cx="172454" cy="721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33" name="Прямая соединительная линия 932"/>
            <p:cNvCxnSpPr>
              <a:stCxn id="916" idx="7"/>
              <a:endCxn id="930" idx="3"/>
            </p:cNvCxnSpPr>
            <p:nvPr/>
          </p:nvCxnSpPr>
          <p:spPr>
            <a:xfrm rot="16200000" flipH="1">
              <a:off x="4741182" y="5200703"/>
              <a:ext cx="15813" cy="9216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34" name="Прямая соединительная линия 933"/>
            <p:cNvCxnSpPr>
              <a:stCxn id="930" idx="6"/>
              <a:endCxn id="917" idx="1"/>
            </p:cNvCxnSpPr>
            <p:nvPr/>
          </p:nvCxnSpPr>
          <p:spPr>
            <a:xfrm rot="16636381" flipV="1">
              <a:off x="4727727" y="5112925"/>
              <a:ext cx="190597" cy="2822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35" name="Прямая соединительная линия 934"/>
            <p:cNvCxnSpPr>
              <a:stCxn id="917" idx="0"/>
              <a:endCxn id="918" idx="4"/>
            </p:cNvCxnSpPr>
            <p:nvPr/>
          </p:nvCxnSpPr>
          <p:spPr>
            <a:xfrm rot="436381">
              <a:off x="4830969" y="5025748"/>
              <a:ext cx="161867" cy="5858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36" name="Прямая соединительная линия 935"/>
            <p:cNvCxnSpPr>
              <a:stCxn id="925" idx="4"/>
              <a:endCxn id="918" idx="6"/>
            </p:cNvCxnSpPr>
            <p:nvPr/>
          </p:nvCxnSpPr>
          <p:spPr>
            <a:xfrm rot="11236381">
              <a:off x="5021263" y="5086102"/>
              <a:ext cx="116361" cy="2593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37" name="Прямая соединительная линия 936"/>
            <p:cNvCxnSpPr>
              <a:stCxn id="927" idx="4"/>
              <a:endCxn id="925" idx="0"/>
            </p:cNvCxnSpPr>
            <p:nvPr/>
          </p:nvCxnSpPr>
          <p:spPr>
            <a:xfrm rot="11236381">
              <a:off x="5171921" y="5152181"/>
              <a:ext cx="226311" cy="20667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38" name="Прямая соединительная линия 937"/>
            <p:cNvCxnSpPr>
              <a:stCxn id="923" idx="6"/>
              <a:endCxn id="922" idx="4"/>
            </p:cNvCxnSpPr>
            <p:nvPr/>
          </p:nvCxnSpPr>
          <p:spPr>
            <a:xfrm rot="5836381" flipH="1" flipV="1">
              <a:off x="4989190" y="4677527"/>
              <a:ext cx="129215" cy="11636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39" name="Прямая соединительная линия 938"/>
            <p:cNvCxnSpPr>
              <a:stCxn id="914" idx="5"/>
              <a:endCxn id="922" idx="1"/>
            </p:cNvCxnSpPr>
            <p:nvPr/>
          </p:nvCxnSpPr>
          <p:spPr>
            <a:xfrm rot="16636381" flipV="1">
              <a:off x="5124557" y="4740910"/>
              <a:ext cx="91689" cy="4103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40" name="Прямая соединительная линия 939"/>
            <p:cNvCxnSpPr>
              <a:stCxn id="924" idx="7"/>
              <a:endCxn id="914" idx="2"/>
            </p:cNvCxnSpPr>
            <p:nvPr/>
          </p:nvCxnSpPr>
          <p:spPr>
            <a:xfrm rot="5836381" flipH="1" flipV="1">
              <a:off x="5144770" y="4858898"/>
              <a:ext cx="32500" cy="4716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41" name="Прямая соединительная линия 940"/>
            <p:cNvCxnSpPr>
              <a:stCxn id="924" idx="0"/>
              <a:endCxn id="915" idx="4"/>
            </p:cNvCxnSpPr>
            <p:nvPr/>
          </p:nvCxnSpPr>
          <p:spPr>
            <a:xfrm rot="436381">
              <a:off x="5127702" y="4926113"/>
              <a:ext cx="163151" cy="12220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42" name="Прямая соединительная линия 941"/>
            <p:cNvCxnSpPr>
              <a:stCxn id="919" idx="5"/>
              <a:endCxn id="920" idx="2"/>
            </p:cNvCxnSpPr>
            <p:nvPr/>
          </p:nvCxnSpPr>
          <p:spPr>
            <a:xfrm rot="5836381" flipH="1" flipV="1">
              <a:off x="4780111" y="4720058"/>
              <a:ext cx="116999" cy="4226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43" name="Прямая соединительная линия 942"/>
            <p:cNvCxnSpPr>
              <a:stCxn id="919" idx="7"/>
              <a:endCxn id="923" idx="3"/>
            </p:cNvCxnSpPr>
            <p:nvPr/>
          </p:nvCxnSpPr>
          <p:spPr>
            <a:xfrm rot="16636381" flipH="1">
              <a:off x="4897427" y="4764866"/>
              <a:ext cx="4563" cy="10911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44" name="Прямая соединительная линия 943"/>
            <p:cNvCxnSpPr>
              <a:stCxn id="917" idx="7"/>
              <a:endCxn id="923" idx="3"/>
            </p:cNvCxnSpPr>
            <p:nvPr/>
          </p:nvCxnSpPr>
          <p:spPr>
            <a:xfrm rot="5836381" flipH="1" flipV="1">
              <a:off x="4804080" y="4863486"/>
              <a:ext cx="180179" cy="9670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45" name="Прямая соединительная линия 944"/>
            <p:cNvCxnSpPr>
              <a:stCxn id="918" idx="6"/>
              <a:endCxn id="924" idx="3"/>
            </p:cNvCxnSpPr>
            <p:nvPr/>
          </p:nvCxnSpPr>
          <p:spPr>
            <a:xfrm rot="5836381" flipH="1" flipV="1">
              <a:off x="4970817" y="4977229"/>
              <a:ext cx="167954" cy="4192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46" name="Прямая соединительная линия 945"/>
            <p:cNvCxnSpPr>
              <a:stCxn id="929" idx="2"/>
              <a:endCxn id="920" idx="0"/>
            </p:cNvCxnSpPr>
            <p:nvPr/>
          </p:nvCxnSpPr>
          <p:spPr>
            <a:xfrm rot="5836381">
              <a:off x="4992443" y="4545867"/>
              <a:ext cx="50785" cy="22732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47" name="Прямая соединительная линия 946"/>
            <p:cNvCxnSpPr>
              <a:stCxn id="920" idx="7"/>
              <a:endCxn id="921" idx="3"/>
            </p:cNvCxnSpPr>
            <p:nvPr/>
          </p:nvCxnSpPr>
          <p:spPr>
            <a:xfrm rot="5836381" flipH="1" flipV="1">
              <a:off x="4923522" y="4528997"/>
              <a:ext cx="114878" cy="14586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48" name="Прямая соединительная линия 947"/>
            <p:cNvCxnSpPr>
              <a:stCxn id="928" idx="4"/>
              <a:endCxn id="921" idx="0"/>
            </p:cNvCxnSpPr>
            <p:nvPr/>
          </p:nvCxnSpPr>
          <p:spPr>
            <a:xfrm rot="11236381" flipV="1">
              <a:off x="5110574" y="4550973"/>
              <a:ext cx="89572" cy="764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49" name="Прямая соединительная линия 948"/>
            <p:cNvCxnSpPr>
              <a:stCxn id="929" idx="7"/>
              <a:endCxn id="928" idx="2"/>
            </p:cNvCxnSpPr>
            <p:nvPr/>
          </p:nvCxnSpPr>
          <p:spPr>
            <a:xfrm rot="5836381" flipH="1" flipV="1">
              <a:off x="5170356" y="4579226"/>
              <a:ext cx="36579" cy="4585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963" name="TextBox 962"/>
          <p:cNvSpPr txBox="1"/>
          <p:nvPr/>
        </p:nvSpPr>
        <p:spPr>
          <a:xfrm rot="20427836">
            <a:off x="4312786" y="3767192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ДРАКОН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1031" name="TextBox 1030"/>
          <p:cNvSpPr txBox="1"/>
          <p:nvPr/>
        </p:nvSpPr>
        <p:spPr>
          <a:xfrm rot="1676119">
            <a:off x="4036762" y="4150987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ЛІРА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1032" name="TextBox 1031"/>
          <p:cNvSpPr txBox="1"/>
          <p:nvPr/>
        </p:nvSpPr>
        <p:spPr>
          <a:xfrm rot="20597836">
            <a:off x="3511146" y="4247261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ЛЕБІДЬ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1033" name="TextBox 1032"/>
          <p:cNvSpPr txBox="1"/>
          <p:nvPr/>
        </p:nvSpPr>
        <p:spPr>
          <a:xfrm>
            <a:off x="4464951" y="4673094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ГЕРКУЛЕС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1034" name="TextBox 1033"/>
          <p:cNvSpPr txBox="1"/>
          <p:nvPr/>
        </p:nvSpPr>
        <p:spPr>
          <a:xfrm rot="19798960">
            <a:off x="3853515" y="3247022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КАССІОПЕЯ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1035" name="TextBox 1034"/>
          <p:cNvSpPr txBox="1"/>
          <p:nvPr/>
        </p:nvSpPr>
        <p:spPr>
          <a:xfrm rot="878061">
            <a:off x="3725907" y="3795529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ЦЕФЕЙ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grpSp>
        <p:nvGrpSpPr>
          <p:cNvPr id="31" name="Группа 1035"/>
          <p:cNvGrpSpPr/>
          <p:nvPr/>
        </p:nvGrpSpPr>
        <p:grpSpPr>
          <a:xfrm rot="1746363">
            <a:off x="5125341" y="4240078"/>
            <a:ext cx="205893" cy="255656"/>
            <a:chOff x="5649885" y="4479091"/>
            <a:chExt cx="205893" cy="255656"/>
          </a:xfrm>
        </p:grpSpPr>
        <p:sp>
          <p:nvSpPr>
            <p:cNvPr id="1037" name="8-конечная звезда 1036"/>
            <p:cNvSpPr/>
            <p:nvPr/>
          </p:nvSpPr>
          <p:spPr>
            <a:xfrm rot="1262594">
              <a:off x="5790978" y="4634851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38" name="8-конечная звезда 1037"/>
            <p:cNvSpPr/>
            <p:nvPr/>
          </p:nvSpPr>
          <p:spPr>
            <a:xfrm rot="1262594">
              <a:off x="5739275" y="4680747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39" name="8-конечная звезда 1038"/>
            <p:cNvSpPr/>
            <p:nvPr/>
          </p:nvSpPr>
          <p:spPr>
            <a:xfrm rot="1262594">
              <a:off x="5791618" y="4509978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40" name="8-конечная звезда 1039"/>
            <p:cNvSpPr/>
            <p:nvPr/>
          </p:nvSpPr>
          <p:spPr>
            <a:xfrm rot="1262594">
              <a:off x="5691637" y="4479091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42" name="8-конечная звезда 1041"/>
            <p:cNvSpPr/>
            <p:nvPr/>
          </p:nvSpPr>
          <p:spPr>
            <a:xfrm rot="1262594">
              <a:off x="5649885" y="4665368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044" name="Прямая соединительная линия 1043"/>
            <p:cNvCxnSpPr>
              <a:stCxn id="1038" idx="3"/>
              <a:endCxn id="1042" idx="0"/>
            </p:cNvCxnSpPr>
            <p:nvPr/>
          </p:nvCxnSpPr>
          <p:spPr>
            <a:xfrm rot="9053637">
              <a:off x="5700633" y="4684088"/>
              <a:ext cx="31981" cy="4525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45" name="Прямая соединительная линия 1044"/>
            <p:cNvCxnSpPr>
              <a:stCxn id="1039" idx="5"/>
              <a:endCxn id="1040" idx="0"/>
            </p:cNvCxnSpPr>
            <p:nvPr/>
          </p:nvCxnSpPr>
          <p:spPr>
            <a:xfrm rot="19853637" flipH="1" flipV="1">
              <a:off x="5739023" y="4490630"/>
              <a:ext cx="63005" cy="3949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46" name="Прямая соединительная линия 1045"/>
            <p:cNvCxnSpPr>
              <a:stCxn id="1037" idx="6"/>
              <a:endCxn id="1039" idx="1"/>
            </p:cNvCxnSpPr>
            <p:nvPr/>
          </p:nvCxnSpPr>
          <p:spPr>
            <a:xfrm rot="19853637" flipV="1">
              <a:off x="5816340" y="4565090"/>
              <a:ext cx="31913" cy="6848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47" name="Прямая соединительная линия 1046"/>
            <p:cNvCxnSpPr>
              <a:stCxn id="1038" idx="0"/>
              <a:endCxn id="1037" idx="2"/>
            </p:cNvCxnSpPr>
            <p:nvPr/>
          </p:nvCxnSpPr>
          <p:spPr>
            <a:xfrm rot="3653637" flipH="1" flipV="1">
              <a:off x="5797822" y="4693758"/>
              <a:ext cx="7572" cy="2741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32" name="Группа 1047"/>
          <p:cNvGrpSpPr/>
          <p:nvPr/>
        </p:nvGrpSpPr>
        <p:grpSpPr>
          <a:xfrm>
            <a:off x="5075546" y="3879550"/>
            <a:ext cx="785174" cy="543266"/>
            <a:chOff x="5507009" y="4000504"/>
            <a:chExt cx="785174" cy="543266"/>
          </a:xfrm>
        </p:grpSpPr>
        <p:sp>
          <p:nvSpPr>
            <p:cNvPr id="1049" name="8-конечная звезда 1048"/>
            <p:cNvSpPr/>
            <p:nvPr/>
          </p:nvSpPr>
          <p:spPr>
            <a:xfrm rot="1262594">
              <a:off x="6081349" y="4500570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50" name="8-конечная звезда 1049"/>
            <p:cNvSpPr/>
            <p:nvPr/>
          </p:nvSpPr>
          <p:spPr>
            <a:xfrm rot="1262594">
              <a:off x="6227383" y="4130931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51" name="8-конечная звезда 1050"/>
            <p:cNvSpPr/>
            <p:nvPr/>
          </p:nvSpPr>
          <p:spPr>
            <a:xfrm rot="1262594">
              <a:off x="6155945" y="4273807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52" name="8-конечная звезда 1051"/>
            <p:cNvSpPr/>
            <p:nvPr/>
          </p:nvSpPr>
          <p:spPr>
            <a:xfrm rot="1262594">
              <a:off x="5727386" y="4272229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53" name="8-конечная звезда 1052"/>
            <p:cNvSpPr/>
            <p:nvPr/>
          </p:nvSpPr>
          <p:spPr>
            <a:xfrm rot="1262594">
              <a:off x="5651465" y="4151274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54" name="8-конечная звезда 1053"/>
            <p:cNvSpPr/>
            <p:nvPr/>
          </p:nvSpPr>
          <p:spPr>
            <a:xfrm rot="1262594">
              <a:off x="5798824" y="4057915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55" name="8-конечная звезда 1054"/>
            <p:cNvSpPr/>
            <p:nvPr/>
          </p:nvSpPr>
          <p:spPr>
            <a:xfrm rot="1262594">
              <a:off x="5868614" y="4202439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56" name="8-конечная звезда 1055"/>
            <p:cNvSpPr/>
            <p:nvPr/>
          </p:nvSpPr>
          <p:spPr>
            <a:xfrm rot="1262594">
              <a:off x="5941700" y="4294151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57" name="8-конечная звезда 1056"/>
            <p:cNvSpPr/>
            <p:nvPr/>
          </p:nvSpPr>
          <p:spPr>
            <a:xfrm rot="1262594">
              <a:off x="5507009" y="4143380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58" name="8-конечная звезда 1057"/>
            <p:cNvSpPr/>
            <p:nvPr/>
          </p:nvSpPr>
          <p:spPr>
            <a:xfrm rot="1262594">
              <a:off x="5507009" y="4056336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59" name="8-конечная звезда 1058"/>
            <p:cNvSpPr/>
            <p:nvPr/>
          </p:nvSpPr>
          <p:spPr>
            <a:xfrm rot="1262594">
              <a:off x="5649885" y="4000504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062" name="Прямая соединительная линия 1061"/>
            <p:cNvCxnSpPr>
              <a:stCxn id="1054" idx="5"/>
              <a:endCxn id="1059" idx="0"/>
            </p:cNvCxnSpPr>
            <p:nvPr/>
          </p:nvCxnSpPr>
          <p:spPr>
            <a:xfrm rot="16200000" flipV="1">
              <a:off x="5738063" y="3983442"/>
              <a:ext cx="30381" cy="12321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64" name="Прямая соединительная линия 1063"/>
            <p:cNvCxnSpPr>
              <a:stCxn id="1053" idx="6"/>
              <a:endCxn id="1054" idx="3"/>
            </p:cNvCxnSpPr>
            <p:nvPr/>
          </p:nvCxnSpPr>
          <p:spPr>
            <a:xfrm rot="5400000" flipH="1" flipV="1">
              <a:off x="5716057" y="4067982"/>
              <a:ext cx="57197" cy="11299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65" name="Прямая соединительная линия 1064"/>
            <p:cNvCxnSpPr>
              <a:stCxn id="1055" idx="5"/>
              <a:endCxn id="1054" idx="1"/>
            </p:cNvCxnSpPr>
            <p:nvPr/>
          </p:nvCxnSpPr>
          <p:spPr>
            <a:xfrm rot="16200000" flipV="1">
              <a:off x="5813131" y="4133245"/>
              <a:ext cx="95176" cy="4786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66" name="Прямая соединительная линия 1065"/>
            <p:cNvCxnSpPr>
              <a:stCxn id="1052" idx="4"/>
              <a:endCxn id="1053" idx="1"/>
            </p:cNvCxnSpPr>
            <p:nvPr/>
          </p:nvCxnSpPr>
          <p:spPr>
            <a:xfrm rot="10800000">
              <a:off x="5689429" y="4202948"/>
              <a:ext cx="39759" cy="8658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67" name="Прямая соединительная линия 1066"/>
            <p:cNvCxnSpPr>
              <a:stCxn id="1052" idx="0"/>
              <a:endCxn id="1056" idx="3"/>
            </p:cNvCxnSpPr>
            <p:nvPr/>
          </p:nvCxnSpPr>
          <p:spPr>
            <a:xfrm>
              <a:off x="5779585" y="4308924"/>
              <a:ext cx="164441" cy="2319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68" name="Прямая соединительная линия 1067"/>
            <p:cNvCxnSpPr>
              <a:stCxn id="1056" idx="4"/>
              <a:endCxn id="1051" idx="4"/>
            </p:cNvCxnSpPr>
            <p:nvPr/>
          </p:nvCxnSpPr>
          <p:spPr>
            <a:xfrm rot="10800000" flipH="1">
              <a:off x="5943500" y="4294574"/>
              <a:ext cx="214605" cy="1688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69" name="Прямая соединительная линия 1068"/>
            <p:cNvCxnSpPr>
              <a:stCxn id="1049" idx="5"/>
              <a:endCxn id="1056" idx="1"/>
            </p:cNvCxnSpPr>
            <p:nvPr/>
          </p:nvCxnSpPr>
          <p:spPr>
            <a:xfrm rot="16200000" flipV="1">
              <a:off x="5958619" y="4366870"/>
              <a:ext cx="156605" cy="11451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71" name="Прямая соединительная линия 1070"/>
            <p:cNvCxnSpPr>
              <a:stCxn id="1051" idx="6"/>
              <a:endCxn id="1050" idx="2"/>
            </p:cNvCxnSpPr>
            <p:nvPr/>
          </p:nvCxnSpPr>
          <p:spPr>
            <a:xfrm rot="5400000" flipH="1" flipV="1">
              <a:off x="6182865" y="4210684"/>
              <a:ext cx="82398" cy="4817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72" name="Прямая соединительная линия 1071"/>
            <p:cNvCxnSpPr>
              <a:stCxn id="1059" idx="3"/>
              <a:endCxn id="1057" idx="0"/>
            </p:cNvCxnSpPr>
            <p:nvPr/>
          </p:nvCxnSpPr>
          <p:spPr>
            <a:xfrm rot="5400000">
              <a:off x="5529327" y="4050317"/>
              <a:ext cx="141861" cy="10297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73" name="Прямая соединительная линия 1072"/>
            <p:cNvCxnSpPr>
              <a:stCxn id="1049" idx="0"/>
              <a:endCxn id="1051" idx="1"/>
            </p:cNvCxnSpPr>
            <p:nvPr/>
          </p:nvCxnSpPr>
          <p:spPr>
            <a:xfrm flipV="1">
              <a:off x="6123108" y="4335815"/>
              <a:ext cx="78393" cy="19411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74" name="Прямая соединительная линия 1073"/>
            <p:cNvCxnSpPr>
              <a:stCxn id="1057" idx="6"/>
              <a:endCxn id="1058" idx="2"/>
            </p:cNvCxnSpPr>
            <p:nvPr/>
          </p:nvCxnSpPr>
          <p:spPr>
            <a:xfrm rot="16200000" flipV="1">
              <a:off x="5505246" y="4113702"/>
              <a:ext cx="46726" cy="1551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75" name="Прямая соединительная линия 1074"/>
            <p:cNvCxnSpPr>
              <a:stCxn id="1059" idx="3"/>
              <a:endCxn id="1058" idx="7"/>
            </p:cNvCxnSpPr>
            <p:nvPr/>
          </p:nvCxnSpPr>
          <p:spPr>
            <a:xfrm rot="5400000">
              <a:off x="5580902" y="3998322"/>
              <a:ext cx="38290" cy="10339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76" name="Прямая соединительная линия 1075"/>
            <p:cNvCxnSpPr>
              <a:stCxn id="1056" idx="4"/>
              <a:endCxn id="1055" idx="1"/>
            </p:cNvCxnSpPr>
            <p:nvPr/>
          </p:nvCxnSpPr>
          <p:spPr>
            <a:xfrm rot="10800000">
              <a:off x="5906577" y="4254114"/>
              <a:ext cx="36924" cy="5734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33" name="Группа 1076"/>
          <p:cNvGrpSpPr/>
          <p:nvPr/>
        </p:nvGrpSpPr>
        <p:grpSpPr>
          <a:xfrm>
            <a:off x="5643570" y="3457239"/>
            <a:ext cx="263830" cy="471827"/>
            <a:chOff x="6221390" y="3221002"/>
            <a:chExt cx="263830" cy="471827"/>
          </a:xfrm>
        </p:grpSpPr>
        <p:cxnSp>
          <p:nvCxnSpPr>
            <p:cNvPr id="1078" name="Прямая соединительная линия 1077"/>
            <p:cNvCxnSpPr>
              <a:stCxn id="1085" idx="2"/>
              <a:endCxn id="1081" idx="1"/>
            </p:cNvCxnSpPr>
            <p:nvPr/>
          </p:nvCxnSpPr>
          <p:spPr>
            <a:xfrm rot="5400000" flipH="1" flipV="1">
              <a:off x="6100411" y="3468600"/>
              <a:ext cx="286172" cy="1652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079" name="8-конечная звезда 1078"/>
            <p:cNvSpPr/>
            <p:nvPr/>
          </p:nvSpPr>
          <p:spPr>
            <a:xfrm rot="1262594">
              <a:off x="6236996" y="3506754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80" name="8-конечная звезда 1079"/>
            <p:cNvSpPr/>
            <p:nvPr/>
          </p:nvSpPr>
          <p:spPr>
            <a:xfrm rot="1262594">
              <a:off x="6308434" y="3292440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81" name="8-конечная звезда 1080"/>
            <p:cNvSpPr/>
            <p:nvPr/>
          </p:nvSpPr>
          <p:spPr>
            <a:xfrm rot="1262594">
              <a:off x="6221390" y="3292438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82" name="8-конечная звезда 1081"/>
            <p:cNvSpPr/>
            <p:nvPr/>
          </p:nvSpPr>
          <p:spPr>
            <a:xfrm rot="1262594">
              <a:off x="6292828" y="3308046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83" name="8-конечная звезда 1082"/>
            <p:cNvSpPr/>
            <p:nvPr/>
          </p:nvSpPr>
          <p:spPr>
            <a:xfrm rot="1262594">
              <a:off x="6364265" y="3221002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84" name="8-конечная звезда 1083"/>
            <p:cNvSpPr/>
            <p:nvPr/>
          </p:nvSpPr>
          <p:spPr>
            <a:xfrm rot="1262594">
              <a:off x="6442020" y="3556268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85" name="8-конечная звезда 1084"/>
            <p:cNvSpPr/>
            <p:nvPr/>
          </p:nvSpPr>
          <p:spPr>
            <a:xfrm rot="1262594">
              <a:off x="6221390" y="3578191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86" name="8-конечная звезда 1085"/>
            <p:cNvSpPr/>
            <p:nvPr/>
          </p:nvSpPr>
          <p:spPr>
            <a:xfrm rot="1262594">
              <a:off x="6221390" y="3649629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087" name="Прямая соединительная линия 1086"/>
            <p:cNvCxnSpPr>
              <a:stCxn id="1085" idx="6"/>
              <a:endCxn id="1082" idx="3"/>
            </p:cNvCxnSpPr>
            <p:nvPr/>
          </p:nvCxnSpPr>
          <p:spPr>
            <a:xfrm rot="5400000" flipH="1" flipV="1">
              <a:off x="6152110" y="3437054"/>
              <a:ext cx="241215" cy="4394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88" name="Прямая соединительная линия 1087"/>
            <p:cNvCxnSpPr>
              <a:stCxn id="1085" idx="0"/>
              <a:endCxn id="1080" idx="7"/>
            </p:cNvCxnSpPr>
            <p:nvPr/>
          </p:nvCxnSpPr>
          <p:spPr>
            <a:xfrm flipV="1">
              <a:off x="6263149" y="3305269"/>
              <a:ext cx="86625" cy="30227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89" name="Прямая соединительная линия 1088"/>
            <p:cNvCxnSpPr>
              <a:stCxn id="1086" idx="7"/>
              <a:endCxn id="1083" idx="2"/>
            </p:cNvCxnSpPr>
            <p:nvPr/>
          </p:nvCxnSpPr>
          <p:spPr>
            <a:xfrm rot="5400000" flipH="1" flipV="1">
              <a:off x="6120571" y="3404921"/>
              <a:ext cx="399697" cy="11537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90" name="Прямая соединительная линия 1089"/>
            <p:cNvCxnSpPr>
              <a:stCxn id="1086" idx="0"/>
              <a:endCxn id="1084" idx="3"/>
            </p:cNvCxnSpPr>
            <p:nvPr/>
          </p:nvCxnSpPr>
          <p:spPr>
            <a:xfrm flipV="1">
              <a:off x="6263149" y="3586639"/>
              <a:ext cx="180731" cy="9234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91" name="Прямая соединительная линия 1090"/>
            <p:cNvCxnSpPr>
              <a:stCxn id="1086" idx="1"/>
              <a:endCxn id="1085" idx="1"/>
            </p:cNvCxnSpPr>
            <p:nvPr/>
          </p:nvCxnSpPr>
          <p:spPr>
            <a:xfrm rot="5400000" flipH="1">
              <a:off x="6216042" y="3655250"/>
              <a:ext cx="71438" cy="158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34" name="Группа 1091"/>
          <p:cNvGrpSpPr/>
          <p:nvPr/>
        </p:nvGrpSpPr>
        <p:grpSpPr>
          <a:xfrm>
            <a:off x="6786578" y="3357562"/>
            <a:ext cx="257514" cy="478144"/>
            <a:chOff x="7435836" y="3006688"/>
            <a:chExt cx="257514" cy="478144"/>
          </a:xfrm>
        </p:grpSpPr>
        <p:cxnSp>
          <p:nvCxnSpPr>
            <p:cNvPr id="1093" name="Прямая соединительная линия 1092"/>
            <p:cNvCxnSpPr>
              <a:stCxn id="1095" idx="7"/>
              <a:endCxn id="1094" idx="3"/>
            </p:cNvCxnSpPr>
            <p:nvPr/>
          </p:nvCxnSpPr>
          <p:spPr>
            <a:xfrm rot="5400000" flipH="1" flipV="1">
              <a:off x="7511096" y="3103624"/>
              <a:ext cx="49512" cy="9352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094" name="8-конечная звезда 1093"/>
            <p:cNvSpPr/>
            <p:nvPr/>
          </p:nvSpPr>
          <p:spPr>
            <a:xfrm rot="1262594">
              <a:off x="7580290" y="3087669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95" name="8-конечная звезда 1094"/>
            <p:cNvSpPr/>
            <p:nvPr/>
          </p:nvSpPr>
          <p:spPr>
            <a:xfrm rot="1262594">
              <a:off x="7437414" y="3159107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96" name="8-конечная звезда 1095"/>
            <p:cNvSpPr/>
            <p:nvPr/>
          </p:nvSpPr>
          <p:spPr>
            <a:xfrm rot="1262594">
              <a:off x="7437415" y="3294018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97" name="8-конечная звезда 1096"/>
            <p:cNvSpPr/>
            <p:nvPr/>
          </p:nvSpPr>
          <p:spPr>
            <a:xfrm rot="1262594">
              <a:off x="7588255" y="3300335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98" name="8-конечная звезда 1097"/>
            <p:cNvSpPr/>
            <p:nvPr/>
          </p:nvSpPr>
          <p:spPr>
            <a:xfrm rot="1262594">
              <a:off x="7650150" y="3006688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99" name="8-конечная звезда 1098"/>
            <p:cNvSpPr/>
            <p:nvPr/>
          </p:nvSpPr>
          <p:spPr>
            <a:xfrm rot="1262594">
              <a:off x="7585028" y="3441632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00" name="8-конечная звезда 1099"/>
            <p:cNvSpPr/>
            <p:nvPr/>
          </p:nvSpPr>
          <p:spPr>
            <a:xfrm rot="1262594">
              <a:off x="7435836" y="3363878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101" name="Прямая соединительная линия 1100"/>
            <p:cNvCxnSpPr>
              <a:stCxn id="1096" idx="5"/>
              <a:endCxn id="1095" idx="2"/>
            </p:cNvCxnSpPr>
            <p:nvPr/>
          </p:nvCxnSpPr>
          <p:spPr>
            <a:xfrm rot="5400000" flipH="1" flipV="1">
              <a:off x="7411566" y="3253192"/>
              <a:ext cx="85038" cy="126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02" name="Прямая соединительная линия 1101"/>
            <p:cNvCxnSpPr>
              <a:stCxn id="1100" idx="2"/>
              <a:endCxn id="1096" idx="2"/>
            </p:cNvCxnSpPr>
            <p:nvPr/>
          </p:nvCxnSpPr>
          <p:spPr>
            <a:xfrm rot="5400000" flipH="1" flipV="1">
              <a:off x="7422490" y="3373407"/>
              <a:ext cx="59420" cy="504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03" name="Прямая соединительная линия 1102"/>
            <p:cNvCxnSpPr>
              <a:stCxn id="1097" idx="3"/>
              <a:endCxn id="1096" idx="0"/>
            </p:cNvCxnSpPr>
            <p:nvPr/>
          </p:nvCxnSpPr>
          <p:spPr>
            <a:xfrm rot="5400000" flipH="1">
              <a:off x="7536305" y="3284023"/>
              <a:ext cx="7585" cy="10096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04" name="Прямая соединительная линия 1103"/>
            <p:cNvCxnSpPr>
              <a:stCxn id="1098" idx="2"/>
              <a:endCxn id="1094" idx="6"/>
            </p:cNvCxnSpPr>
            <p:nvPr/>
          </p:nvCxnSpPr>
          <p:spPr>
            <a:xfrm rot="5400000">
              <a:off x="7619979" y="3045454"/>
              <a:ext cx="41023" cy="4700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05" name="Прямая соединительная линия 1104"/>
            <p:cNvCxnSpPr>
              <a:stCxn id="1097" idx="5"/>
              <a:endCxn id="1094" idx="2"/>
            </p:cNvCxnSpPr>
            <p:nvPr/>
          </p:nvCxnSpPr>
          <p:spPr>
            <a:xfrm rot="16200000" flipV="1">
              <a:off x="7519548" y="3217916"/>
              <a:ext cx="162793" cy="669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06" name="Прямая соединительная линия 1105"/>
            <p:cNvCxnSpPr>
              <a:stCxn id="1099" idx="6"/>
              <a:endCxn id="1097" idx="2"/>
            </p:cNvCxnSpPr>
            <p:nvPr/>
          </p:nvCxnSpPr>
          <p:spPr>
            <a:xfrm rot="16200000" flipV="1">
              <a:off x="7564703" y="3393392"/>
              <a:ext cx="90539" cy="882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35" name="Группа 1106"/>
          <p:cNvGrpSpPr/>
          <p:nvPr/>
        </p:nvGrpSpPr>
        <p:grpSpPr>
          <a:xfrm>
            <a:off x="6596902" y="2563327"/>
            <a:ext cx="397148" cy="776439"/>
            <a:chOff x="7150610" y="2045465"/>
            <a:chExt cx="397148" cy="776439"/>
          </a:xfrm>
        </p:grpSpPr>
        <p:cxnSp>
          <p:nvCxnSpPr>
            <p:cNvPr id="1108" name="Прямая соединительная линия 1107"/>
            <p:cNvCxnSpPr>
              <a:stCxn id="1115" idx="6"/>
              <a:endCxn id="1111" idx="3"/>
            </p:cNvCxnSpPr>
            <p:nvPr/>
          </p:nvCxnSpPr>
          <p:spPr>
            <a:xfrm rot="5400000" flipH="1" flipV="1">
              <a:off x="7358363" y="2364100"/>
              <a:ext cx="182975" cy="10624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09" name="Прямая соединительная линия 1108"/>
            <p:cNvCxnSpPr>
              <a:stCxn id="1116" idx="6"/>
              <a:endCxn id="1113" idx="2"/>
            </p:cNvCxnSpPr>
            <p:nvPr/>
          </p:nvCxnSpPr>
          <p:spPr>
            <a:xfrm rot="5400000" flipH="1" flipV="1">
              <a:off x="7401264" y="2726571"/>
              <a:ext cx="99198" cy="99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110" name="8-конечная звезда 1109"/>
            <p:cNvSpPr/>
            <p:nvPr/>
          </p:nvSpPr>
          <p:spPr>
            <a:xfrm rot="1262594">
              <a:off x="7223100" y="243676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11" name="8-конечная звезда 1110"/>
            <p:cNvSpPr/>
            <p:nvPr/>
          </p:nvSpPr>
          <p:spPr>
            <a:xfrm rot="1262594">
              <a:off x="7500958" y="2292834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12" name="8-конечная звезда 1111"/>
            <p:cNvSpPr/>
            <p:nvPr/>
          </p:nvSpPr>
          <p:spPr>
            <a:xfrm rot="1262594">
              <a:off x="7150610" y="2632228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13" name="8-конечная звезда 1112"/>
            <p:cNvSpPr/>
            <p:nvPr/>
          </p:nvSpPr>
          <p:spPr>
            <a:xfrm rot="1262594">
              <a:off x="7436361" y="2632228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15" name="8-конечная звезда 1114"/>
            <p:cNvSpPr/>
            <p:nvPr/>
          </p:nvSpPr>
          <p:spPr>
            <a:xfrm rot="1262594">
              <a:off x="7364925" y="2507149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16" name="8-конечная звезда 1115"/>
            <p:cNvSpPr/>
            <p:nvPr/>
          </p:nvSpPr>
          <p:spPr>
            <a:xfrm rot="1262594">
              <a:off x="7418566" y="2775104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17" name="8-конечная звезда 1116"/>
            <p:cNvSpPr/>
            <p:nvPr/>
          </p:nvSpPr>
          <p:spPr>
            <a:xfrm rot="1262594">
              <a:off x="7150610" y="2489352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118" name="Прямая соединительная линия 1117"/>
            <p:cNvCxnSpPr>
              <a:stCxn id="1110" idx="0"/>
              <a:endCxn id="1115" idx="4"/>
            </p:cNvCxnSpPr>
            <p:nvPr/>
          </p:nvCxnSpPr>
          <p:spPr>
            <a:xfrm>
              <a:off x="7275299" y="2473458"/>
              <a:ext cx="91187" cy="4868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19" name="Прямая соединительная линия 1118"/>
            <p:cNvCxnSpPr>
              <a:stCxn id="1113" idx="5"/>
              <a:endCxn id="1115" idx="0"/>
            </p:cNvCxnSpPr>
            <p:nvPr/>
          </p:nvCxnSpPr>
          <p:spPr>
            <a:xfrm rot="16200000" flipV="1">
              <a:off x="7382566" y="2566550"/>
              <a:ext cx="95293" cy="4009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20" name="Прямая соединительная линия 1119"/>
            <p:cNvCxnSpPr>
              <a:stCxn id="1112" idx="5"/>
              <a:endCxn id="1117" idx="2"/>
            </p:cNvCxnSpPr>
            <p:nvPr/>
          </p:nvCxnSpPr>
          <p:spPr>
            <a:xfrm rot="5400000" flipH="1" flipV="1">
              <a:off x="7115232" y="2583869"/>
              <a:ext cx="99653" cy="109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21" name="Прямая соединительная линия 1120"/>
            <p:cNvCxnSpPr>
              <a:stCxn id="1110" idx="6"/>
              <a:endCxn id="1452" idx="1"/>
            </p:cNvCxnSpPr>
            <p:nvPr/>
          </p:nvCxnSpPr>
          <p:spPr>
            <a:xfrm rot="5400000" flipH="1" flipV="1">
              <a:off x="7079437" y="2225824"/>
              <a:ext cx="393099" cy="3238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22" name="Прямая соединительная линия 1121"/>
            <p:cNvCxnSpPr>
              <a:stCxn id="1117" idx="5"/>
              <a:endCxn id="1110" idx="3"/>
            </p:cNvCxnSpPr>
            <p:nvPr/>
          </p:nvCxnSpPr>
          <p:spPr>
            <a:xfrm rot="5400000" flipH="1" flipV="1">
              <a:off x="7186646" y="2452589"/>
              <a:ext cx="16642" cy="6091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23" name="Прямая соединительная линия 1122"/>
            <p:cNvCxnSpPr>
              <a:stCxn id="1116" idx="4"/>
              <a:endCxn id="1112" idx="0"/>
            </p:cNvCxnSpPr>
            <p:nvPr/>
          </p:nvCxnSpPr>
          <p:spPr>
            <a:xfrm rot="10800000">
              <a:off x="7195849" y="2664030"/>
              <a:ext cx="224278" cy="12607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142" name="TextBox 1141"/>
          <p:cNvSpPr txBox="1"/>
          <p:nvPr/>
        </p:nvSpPr>
        <p:spPr>
          <a:xfrm rot="16603593">
            <a:off x="6374398" y="3552569"/>
            <a:ext cx="70215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ВОРОН</a:t>
            </a:r>
            <a:endParaRPr lang="uk-UA" sz="8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1143" name="TextBox 1142"/>
          <p:cNvSpPr txBox="1"/>
          <p:nvPr/>
        </p:nvSpPr>
        <p:spPr>
          <a:xfrm rot="1344264">
            <a:off x="6361487" y="3207591"/>
            <a:ext cx="70215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ЧАША</a:t>
            </a:r>
            <a:endParaRPr lang="uk-UA" sz="8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1144" name="TextBox 1143"/>
          <p:cNvSpPr txBox="1"/>
          <p:nvPr/>
        </p:nvSpPr>
        <p:spPr>
          <a:xfrm rot="18282438">
            <a:off x="5516759" y="4198782"/>
            <a:ext cx="70215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ВОЛОПАС</a:t>
            </a:r>
            <a:endParaRPr lang="uk-UA" sz="8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1145" name="TextBox 1144"/>
          <p:cNvSpPr txBox="1"/>
          <p:nvPr/>
        </p:nvSpPr>
        <p:spPr>
          <a:xfrm rot="19413718">
            <a:off x="4784916" y="4110512"/>
            <a:ext cx="70215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ПН </a:t>
            </a:r>
          </a:p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КОРОНА</a:t>
            </a:r>
            <a:endParaRPr lang="uk-UA" sz="8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1146" name="TextBox 1145"/>
          <p:cNvSpPr txBox="1"/>
          <p:nvPr/>
        </p:nvSpPr>
        <p:spPr>
          <a:xfrm rot="19546177">
            <a:off x="5211106" y="4610626"/>
            <a:ext cx="70215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ЗМІЯ</a:t>
            </a:r>
            <a:endParaRPr lang="uk-UA" sz="8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1147" name="TextBox 1146"/>
          <p:cNvSpPr txBox="1"/>
          <p:nvPr/>
        </p:nvSpPr>
        <p:spPr>
          <a:xfrm>
            <a:off x="4358604" y="5319481"/>
            <a:ext cx="70215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ЗМІЯ</a:t>
            </a:r>
            <a:endParaRPr lang="uk-UA" sz="8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grpSp>
        <p:nvGrpSpPr>
          <p:cNvPr id="36" name="Группа 1147"/>
          <p:cNvGrpSpPr/>
          <p:nvPr/>
        </p:nvGrpSpPr>
        <p:grpSpPr>
          <a:xfrm>
            <a:off x="4143372" y="5239587"/>
            <a:ext cx="178722" cy="332553"/>
            <a:chOff x="4446920" y="5936171"/>
            <a:chExt cx="178722" cy="332553"/>
          </a:xfrm>
        </p:grpSpPr>
        <p:sp>
          <p:nvSpPr>
            <p:cNvPr id="1149" name="8-конечная звезда 1148"/>
            <p:cNvSpPr/>
            <p:nvPr/>
          </p:nvSpPr>
          <p:spPr>
            <a:xfrm rot="1262594">
              <a:off x="4507404" y="6221924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50" name="8-конечная звезда 1149"/>
            <p:cNvSpPr/>
            <p:nvPr/>
          </p:nvSpPr>
          <p:spPr>
            <a:xfrm rot="1262594">
              <a:off x="4578842" y="6079048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51" name="8-конечная звезда 1150"/>
            <p:cNvSpPr/>
            <p:nvPr/>
          </p:nvSpPr>
          <p:spPr>
            <a:xfrm rot="1262594">
              <a:off x="4446920" y="6079048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52" name="8-конечная звезда 1151"/>
            <p:cNvSpPr/>
            <p:nvPr/>
          </p:nvSpPr>
          <p:spPr>
            <a:xfrm rot="1262594">
              <a:off x="4507404" y="5936171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153" name="Прямая соединительная линия 1152"/>
            <p:cNvCxnSpPr>
              <a:stCxn id="1149" idx="7"/>
              <a:endCxn id="1150" idx="1"/>
            </p:cNvCxnSpPr>
            <p:nvPr/>
          </p:nvCxnSpPr>
          <p:spPr>
            <a:xfrm rot="5400000" flipH="1" flipV="1">
              <a:off x="4525970" y="6150051"/>
              <a:ext cx="111991" cy="5955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54" name="Прямая соединительная линия 1153"/>
            <p:cNvCxnSpPr>
              <a:stCxn id="1151" idx="6"/>
              <a:endCxn id="1152" idx="2"/>
            </p:cNvCxnSpPr>
            <p:nvPr/>
          </p:nvCxnSpPr>
          <p:spPr>
            <a:xfrm rot="5400000" flipH="1" flipV="1">
              <a:off x="4450963" y="6009170"/>
              <a:ext cx="99199" cy="4368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55" name="Прямая соединительная линия 1154"/>
            <p:cNvCxnSpPr>
              <a:stCxn id="1150" idx="5"/>
              <a:endCxn id="1152" idx="0"/>
            </p:cNvCxnSpPr>
            <p:nvPr/>
          </p:nvCxnSpPr>
          <p:spPr>
            <a:xfrm rot="16200000" flipV="1">
              <a:off x="4516147" y="6004470"/>
              <a:ext cx="113091" cy="4009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56" name="Прямая соединительная линия 1155"/>
            <p:cNvCxnSpPr>
              <a:stCxn id="1151" idx="1"/>
              <a:endCxn id="1149" idx="5"/>
            </p:cNvCxnSpPr>
            <p:nvPr/>
          </p:nvCxnSpPr>
          <p:spPr>
            <a:xfrm rot="16200000" flipH="1">
              <a:off x="4450508" y="6153145"/>
              <a:ext cx="100108" cy="4148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37" name="Группа 1156"/>
          <p:cNvGrpSpPr/>
          <p:nvPr/>
        </p:nvGrpSpPr>
        <p:grpSpPr>
          <a:xfrm>
            <a:off x="3508323" y="4643446"/>
            <a:ext cx="699645" cy="615672"/>
            <a:chOff x="3730532" y="5367300"/>
            <a:chExt cx="699645" cy="615672"/>
          </a:xfrm>
        </p:grpSpPr>
        <p:sp>
          <p:nvSpPr>
            <p:cNvPr id="1158" name="8-конечная звезда 1157"/>
            <p:cNvSpPr/>
            <p:nvPr/>
          </p:nvSpPr>
          <p:spPr>
            <a:xfrm rot="1262594">
              <a:off x="4383377" y="5445580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59" name="8-конечная звезда 1158"/>
            <p:cNvSpPr/>
            <p:nvPr/>
          </p:nvSpPr>
          <p:spPr>
            <a:xfrm rot="1262594">
              <a:off x="4159161" y="5732385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60" name="8-конечная звезда 1159"/>
            <p:cNvSpPr/>
            <p:nvPr/>
          </p:nvSpPr>
          <p:spPr>
            <a:xfrm rot="1262594">
              <a:off x="4303686" y="5519719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61" name="8-конечная звезда 1160"/>
            <p:cNvSpPr/>
            <p:nvPr/>
          </p:nvSpPr>
          <p:spPr>
            <a:xfrm rot="1262594">
              <a:off x="3944848" y="5660947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62" name="8-конечная звезда 1161"/>
            <p:cNvSpPr/>
            <p:nvPr/>
          </p:nvSpPr>
          <p:spPr>
            <a:xfrm rot="1262594">
              <a:off x="3730532" y="5660945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63" name="8-конечная звезда 1162"/>
            <p:cNvSpPr/>
            <p:nvPr/>
          </p:nvSpPr>
          <p:spPr>
            <a:xfrm rot="1262594">
              <a:off x="3867094" y="5367300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64" name="8-конечная звезда 1163"/>
            <p:cNvSpPr/>
            <p:nvPr/>
          </p:nvSpPr>
          <p:spPr>
            <a:xfrm rot="1262594">
              <a:off x="4006811" y="5507018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65" name="8-конечная звезда 1164"/>
            <p:cNvSpPr/>
            <p:nvPr/>
          </p:nvSpPr>
          <p:spPr>
            <a:xfrm rot="1262594">
              <a:off x="3800919" y="5375622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66" name="8-конечная звезда 1165"/>
            <p:cNvSpPr/>
            <p:nvPr/>
          </p:nvSpPr>
          <p:spPr>
            <a:xfrm rot="1262594">
              <a:off x="4221652" y="5936172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167" name="Прямая соединительная линия 1166"/>
            <p:cNvCxnSpPr>
              <a:stCxn id="1160" idx="7"/>
              <a:endCxn id="1158" idx="7"/>
            </p:cNvCxnSpPr>
            <p:nvPr/>
          </p:nvCxnSpPr>
          <p:spPr>
            <a:xfrm rot="5400000" flipH="1" flipV="1">
              <a:off x="4353622" y="5461218"/>
              <a:ext cx="76277" cy="7280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68" name="Прямая соединительная линия 1167"/>
            <p:cNvCxnSpPr>
              <a:stCxn id="1164" idx="5"/>
              <a:endCxn id="1163" idx="0"/>
            </p:cNvCxnSpPr>
            <p:nvPr/>
          </p:nvCxnSpPr>
          <p:spPr>
            <a:xfrm rot="16200000" flipV="1">
              <a:off x="3925915" y="5415152"/>
              <a:ext cx="97544" cy="8990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69" name="Прямая соединительная линия 1168"/>
            <p:cNvCxnSpPr>
              <a:stCxn id="1159" idx="6"/>
              <a:endCxn id="1160" idx="3"/>
            </p:cNvCxnSpPr>
            <p:nvPr/>
          </p:nvCxnSpPr>
          <p:spPr>
            <a:xfrm rot="5400000" flipH="1" flipV="1">
              <a:off x="4162682" y="5590856"/>
              <a:ext cx="176504" cy="11015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70" name="Прямая соединительная линия 1169"/>
            <p:cNvCxnSpPr>
              <a:stCxn id="1159" idx="5"/>
              <a:endCxn id="1164" idx="1"/>
            </p:cNvCxnSpPr>
            <p:nvPr/>
          </p:nvCxnSpPr>
          <p:spPr>
            <a:xfrm rot="16200000" flipV="1">
              <a:off x="4013014" y="5572527"/>
              <a:ext cx="186353" cy="13801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71" name="Прямая соединительная линия 1170"/>
            <p:cNvCxnSpPr>
              <a:stCxn id="1162" idx="7"/>
              <a:endCxn id="1161" idx="4"/>
            </p:cNvCxnSpPr>
            <p:nvPr/>
          </p:nvCxnSpPr>
          <p:spPr>
            <a:xfrm rot="16200000" flipH="1">
              <a:off x="3863792" y="5595396"/>
              <a:ext cx="1270" cy="16444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72" name="Прямая соединительная линия 1171"/>
            <p:cNvCxnSpPr>
              <a:stCxn id="1161" idx="7"/>
              <a:endCxn id="1159" idx="3"/>
            </p:cNvCxnSpPr>
            <p:nvPr/>
          </p:nvCxnSpPr>
          <p:spPr>
            <a:xfrm rot="16200000" flipH="1">
              <a:off x="4032322" y="5641184"/>
              <a:ext cx="93364" cy="16496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73" name="Прямая соединительная линия 1172"/>
            <p:cNvCxnSpPr>
              <a:stCxn id="1166" idx="5"/>
              <a:endCxn id="1159" idx="1"/>
            </p:cNvCxnSpPr>
            <p:nvPr/>
          </p:nvCxnSpPr>
          <p:spPr>
            <a:xfrm rot="16200000" flipV="1">
              <a:off x="4139274" y="5841910"/>
              <a:ext cx="154129" cy="3842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74" name="Прямая соединительная линия 1173"/>
            <p:cNvCxnSpPr>
              <a:stCxn id="1165" idx="1"/>
              <a:endCxn id="1163" idx="0"/>
            </p:cNvCxnSpPr>
            <p:nvPr/>
          </p:nvCxnSpPr>
          <p:spPr>
            <a:xfrm rot="5400000" flipH="1" flipV="1">
              <a:off x="3877240" y="5367913"/>
              <a:ext cx="9072" cy="9591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38" name="Группа 1174"/>
          <p:cNvGrpSpPr/>
          <p:nvPr/>
        </p:nvGrpSpPr>
        <p:grpSpPr>
          <a:xfrm rot="556316">
            <a:off x="2987677" y="2685344"/>
            <a:ext cx="850325" cy="1621014"/>
            <a:chOff x="2494991" y="3188512"/>
            <a:chExt cx="850325" cy="1621014"/>
          </a:xfrm>
        </p:grpSpPr>
        <p:sp>
          <p:nvSpPr>
            <p:cNvPr id="1176" name="8-конечная звезда 1175"/>
            <p:cNvSpPr/>
            <p:nvPr/>
          </p:nvSpPr>
          <p:spPr>
            <a:xfrm rot="1262594">
              <a:off x="2997889" y="428406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77" name="8-конечная звезда 1176"/>
            <p:cNvSpPr/>
            <p:nvPr/>
          </p:nvSpPr>
          <p:spPr>
            <a:xfrm rot="1262594">
              <a:off x="2907837" y="4157669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78" name="8-конечная звезда 1177"/>
            <p:cNvSpPr/>
            <p:nvPr/>
          </p:nvSpPr>
          <p:spPr>
            <a:xfrm rot="1262594">
              <a:off x="2634556" y="4257229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79" name="8-конечная звезда 1178"/>
            <p:cNvSpPr/>
            <p:nvPr/>
          </p:nvSpPr>
          <p:spPr>
            <a:xfrm rot="1262594">
              <a:off x="2858909" y="4744726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80" name="8-конечная звезда 1179"/>
            <p:cNvSpPr/>
            <p:nvPr/>
          </p:nvSpPr>
          <p:spPr>
            <a:xfrm rot="1262594">
              <a:off x="2494991" y="3845711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81" name="8-конечная звезда 1180"/>
            <p:cNvSpPr/>
            <p:nvPr/>
          </p:nvSpPr>
          <p:spPr>
            <a:xfrm rot="1262594">
              <a:off x="2788519" y="3870175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82" name="8-конечная звезда 1181"/>
            <p:cNvSpPr/>
            <p:nvPr/>
          </p:nvSpPr>
          <p:spPr>
            <a:xfrm rot="1262594">
              <a:off x="2651069" y="4437026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83" name="8-конечная звезда 1182"/>
            <p:cNvSpPr/>
            <p:nvPr/>
          </p:nvSpPr>
          <p:spPr>
            <a:xfrm rot="1262594">
              <a:off x="2705575" y="4725541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84" name="8-конечная звезда 1183"/>
            <p:cNvSpPr/>
            <p:nvPr/>
          </p:nvSpPr>
          <p:spPr>
            <a:xfrm rot="1262594">
              <a:off x="2835305" y="3731537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86" name="8-конечная звезда 1185"/>
            <p:cNvSpPr/>
            <p:nvPr/>
          </p:nvSpPr>
          <p:spPr>
            <a:xfrm rot="1262594">
              <a:off x="3177825" y="3386081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87" name="8-конечная звезда 1186"/>
            <p:cNvSpPr/>
            <p:nvPr/>
          </p:nvSpPr>
          <p:spPr>
            <a:xfrm rot="1262594">
              <a:off x="2950797" y="4438987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88" name="8-конечная звезда 1187"/>
            <p:cNvSpPr/>
            <p:nvPr/>
          </p:nvSpPr>
          <p:spPr>
            <a:xfrm rot="1262594">
              <a:off x="2856880" y="4307084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89" name="8-конечная звезда 1188"/>
            <p:cNvSpPr/>
            <p:nvPr/>
          </p:nvSpPr>
          <p:spPr>
            <a:xfrm rot="1262594">
              <a:off x="3083493" y="3460101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90" name="8-конечная звезда 1189"/>
            <p:cNvSpPr/>
            <p:nvPr/>
          </p:nvSpPr>
          <p:spPr>
            <a:xfrm rot="1262594">
              <a:off x="3147923" y="4328438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91" name="8-конечная звезда 1190"/>
            <p:cNvSpPr/>
            <p:nvPr/>
          </p:nvSpPr>
          <p:spPr>
            <a:xfrm rot="1262594">
              <a:off x="3131601" y="4625819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92" name="8-конечная звезда 1191"/>
            <p:cNvSpPr/>
            <p:nvPr/>
          </p:nvSpPr>
          <p:spPr>
            <a:xfrm rot="1262594">
              <a:off x="3108579" y="4484810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93" name="8-конечная звезда 1192"/>
            <p:cNvSpPr/>
            <p:nvPr/>
          </p:nvSpPr>
          <p:spPr>
            <a:xfrm rot="1262594">
              <a:off x="2983274" y="4650033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94" name="8-конечная звезда 1193"/>
            <p:cNvSpPr/>
            <p:nvPr/>
          </p:nvSpPr>
          <p:spPr>
            <a:xfrm rot="1262594">
              <a:off x="3109446" y="3695960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95" name="8-конечная звезда 1194"/>
            <p:cNvSpPr/>
            <p:nvPr/>
          </p:nvSpPr>
          <p:spPr>
            <a:xfrm rot="1262594">
              <a:off x="3298516" y="3874730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96" name="8-конечная звезда 1195"/>
            <p:cNvSpPr/>
            <p:nvPr/>
          </p:nvSpPr>
          <p:spPr>
            <a:xfrm rot="1262594">
              <a:off x="3216501" y="3815736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97" name="8-конечная звезда 1196"/>
            <p:cNvSpPr/>
            <p:nvPr/>
          </p:nvSpPr>
          <p:spPr>
            <a:xfrm rot="1262594">
              <a:off x="3234842" y="3530720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99" name="8-конечная звезда 1198"/>
            <p:cNvSpPr/>
            <p:nvPr/>
          </p:nvSpPr>
          <p:spPr>
            <a:xfrm rot="1262594">
              <a:off x="3114104" y="3188512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00" name="8-конечная звезда 1199"/>
            <p:cNvSpPr/>
            <p:nvPr/>
          </p:nvSpPr>
          <p:spPr>
            <a:xfrm rot="1262594">
              <a:off x="3126185" y="3308529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01" name="8-конечная звезда 1200"/>
            <p:cNvSpPr/>
            <p:nvPr/>
          </p:nvSpPr>
          <p:spPr>
            <a:xfrm rot="1262594">
              <a:off x="2952827" y="3576761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02" name="8-конечная звезда 1201"/>
            <p:cNvSpPr/>
            <p:nvPr/>
          </p:nvSpPr>
          <p:spPr>
            <a:xfrm rot="1262594">
              <a:off x="3163361" y="3967512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203" name="Прямая соединительная линия 1202"/>
            <p:cNvCxnSpPr>
              <a:stCxn id="1200" idx="1"/>
              <a:endCxn id="1186" idx="0"/>
            </p:cNvCxnSpPr>
            <p:nvPr/>
          </p:nvCxnSpPr>
          <p:spPr>
            <a:xfrm rot="15643684" flipH="1">
              <a:off x="3154562" y="3358635"/>
              <a:ext cx="79987" cy="5881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04" name="Прямая соединительная линия 1203"/>
            <p:cNvCxnSpPr>
              <a:stCxn id="1176" idx="5"/>
              <a:endCxn id="1188" idx="6"/>
            </p:cNvCxnSpPr>
            <p:nvPr/>
          </p:nvCxnSpPr>
          <p:spPr>
            <a:xfrm rot="15643684" flipH="1" flipV="1">
              <a:off x="2952345" y="4236435"/>
              <a:ext cx="2810" cy="12240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05" name="Прямая соединительная линия 1204"/>
            <p:cNvCxnSpPr>
              <a:stCxn id="1181" idx="7"/>
              <a:endCxn id="1184" idx="3"/>
            </p:cNvCxnSpPr>
            <p:nvPr/>
          </p:nvCxnSpPr>
          <p:spPr>
            <a:xfrm rot="4843684" flipH="1" flipV="1">
              <a:off x="2783865" y="3826164"/>
              <a:ext cx="120431" cy="659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06" name="Прямая соединительная линия 1205"/>
            <p:cNvCxnSpPr>
              <a:stCxn id="1181" idx="5"/>
              <a:endCxn id="1180" idx="6"/>
            </p:cNvCxnSpPr>
            <p:nvPr/>
          </p:nvCxnSpPr>
          <p:spPr>
            <a:xfrm rot="15643684" flipV="1">
              <a:off x="2639362" y="3729826"/>
              <a:ext cx="68067" cy="26118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07" name="Прямая соединительная линия 1206"/>
            <p:cNvCxnSpPr>
              <a:stCxn id="1177" idx="0"/>
              <a:endCxn id="1181" idx="0"/>
            </p:cNvCxnSpPr>
            <p:nvPr/>
          </p:nvCxnSpPr>
          <p:spPr>
            <a:xfrm rot="21043684" flipH="1" flipV="1">
              <a:off x="2875099" y="3906475"/>
              <a:ext cx="71438" cy="30296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08" name="Прямая соединительная линия 1207"/>
            <p:cNvCxnSpPr>
              <a:stCxn id="1178" idx="5"/>
              <a:endCxn id="1180" idx="1"/>
            </p:cNvCxnSpPr>
            <p:nvPr/>
          </p:nvCxnSpPr>
          <p:spPr>
            <a:xfrm rot="15643684" flipV="1">
              <a:off x="2414200" y="4056364"/>
              <a:ext cx="365946" cy="5501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09" name="Прямая соединительная линия 1208"/>
            <p:cNvCxnSpPr>
              <a:stCxn id="1179" idx="5"/>
              <a:endCxn id="1182" idx="7"/>
            </p:cNvCxnSpPr>
            <p:nvPr/>
          </p:nvCxnSpPr>
          <p:spPr>
            <a:xfrm rot="15643684" flipV="1">
              <a:off x="2631014" y="4537452"/>
              <a:ext cx="318871" cy="12567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10" name="Прямая соединительная линия 1209"/>
            <p:cNvCxnSpPr>
              <a:stCxn id="1183" idx="5"/>
              <a:endCxn id="1182" idx="1"/>
            </p:cNvCxnSpPr>
            <p:nvPr/>
          </p:nvCxnSpPr>
          <p:spPr>
            <a:xfrm rot="4843684" flipH="1" flipV="1">
              <a:off x="2584676" y="4605093"/>
              <a:ext cx="241292" cy="638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11" name="Прямая соединительная линия 1210"/>
            <p:cNvCxnSpPr>
              <a:stCxn id="1182" idx="0"/>
              <a:endCxn id="1178" idx="1"/>
            </p:cNvCxnSpPr>
            <p:nvPr/>
          </p:nvCxnSpPr>
          <p:spPr>
            <a:xfrm rot="21043684" flipV="1">
              <a:off x="2690672" y="4318381"/>
              <a:ext cx="2036" cy="15619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12" name="Прямая соединительная линия 1211"/>
            <p:cNvCxnSpPr>
              <a:stCxn id="1178" idx="7"/>
              <a:endCxn id="1177" idx="4"/>
            </p:cNvCxnSpPr>
            <p:nvPr/>
          </p:nvCxnSpPr>
          <p:spPr>
            <a:xfrm rot="4843684" flipH="1" flipV="1">
              <a:off x="2772096" y="4114235"/>
              <a:ext cx="62369" cy="22644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13" name="Прямая соединительная линия 1212"/>
            <p:cNvCxnSpPr>
              <a:stCxn id="1188" idx="4"/>
              <a:endCxn id="1178" idx="0"/>
            </p:cNvCxnSpPr>
            <p:nvPr/>
          </p:nvCxnSpPr>
          <p:spPr>
            <a:xfrm rot="10243684">
              <a:off x="2700114" y="4288405"/>
              <a:ext cx="155649" cy="4884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14" name="Прямая соединительная линия 1213"/>
            <p:cNvCxnSpPr>
              <a:stCxn id="1187" idx="4"/>
              <a:endCxn id="1188" idx="0"/>
            </p:cNvCxnSpPr>
            <p:nvPr/>
          </p:nvCxnSpPr>
          <p:spPr>
            <a:xfrm rot="10243684">
              <a:off x="2918427" y="4341007"/>
              <a:ext cx="24822" cy="11805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15" name="Прямая соединительная линия 1214"/>
            <p:cNvCxnSpPr>
              <a:stCxn id="1192" idx="1"/>
              <a:endCxn id="1187" idx="1"/>
            </p:cNvCxnSpPr>
            <p:nvPr/>
          </p:nvCxnSpPr>
          <p:spPr>
            <a:xfrm rot="4843684" flipH="1">
              <a:off x="3033606" y="4437901"/>
              <a:ext cx="63030" cy="14445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16" name="Прямая соединительная линия 1215"/>
            <p:cNvCxnSpPr>
              <a:stCxn id="1190" idx="4"/>
              <a:endCxn id="1176" idx="7"/>
            </p:cNvCxnSpPr>
            <p:nvPr/>
          </p:nvCxnSpPr>
          <p:spPr>
            <a:xfrm rot="10243684">
              <a:off x="3053708" y="4292334"/>
              <a:ext cx="91633" cy="5886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17" name="Прямая соединительная линия 1216"/>
            <p:cNvCxnSpPr>
              <a:stCxn id="1191" idx="5"/>
              <a:endCxn id="1192" idx="1"/>
            </p:cNvCxnSpPr>
            <p:nvPr/>
          </p:nvCxnSpPr>
          <p:spPr>
            <a:xfrm rot="4843684" flipH="1" flipV="1">
              <a:off x="3094687" y="4572782"/>
              <a:ext cx="97606" cy="1186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18" name="Прямая соединительная линия 1217"/>
            <p:cNvCxnSpPr>
              <a:stCxn id="1193" idx="5"/>
              <a:endCxn id="1187" idx="2"/>
            </p:cNvCxnSpPr>
            <p:nvPr/>
          </p:nvCxnSpPr>
          <p:spPr>
            <a:xfrm rot="15643684" flipV="1">
              <a:off x="2900915" y="4570232"/>
              <a:ext cx="163446" cy="277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22" name="Прямая соединительная линия 1221"/>
            <p:cNvCxnSpPr>
              <a:stCxn id="1186" idx="3"/>
              <a:endCxn id="1189" idx="6"/>
            </p:cNvCxnSpPr>
            <p:nvPr/>
          </p:nvCxnSpPr>
          <p:spPr>
            <a:xfrm rot="4843684">
              <a:off x="3139220" y="3414104"/>
              <a:ext cx="29236" cy="5809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23" name="Прямая соединительная линия 1222"/>
            <p:cNvCxnSpPr>
              <a:stCxn id="1201" idx="7"/>
              <a:endCxn id="1189" idx="3"/>
            </p:cNvCxnSpPr>
            <p:nvPr/>
          </p:nvCxnSpPr>
          <p:spPr>
            <a:xfrm rot="4843684" flipH="1" flipV="1">
              <a:off x="3007143" y="3497550"/>
              <a:ext cx="69605" cy="10121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24" name="Прямая соединительная линия 1223"/>
            <p:cNvCxnSpPr>
              <a:stCxn id="1189" idx="0"/>
              <a:endCxn id="1197" idx="3"/>
            </p:cNvCxnSpPr>
            <p:nvPr/>
          </p:nvCxnSpPr>
          <p:spPr>
            <a:xfrm rot="21043684">
              <a:off x="3151515" y="3497212"/>
              <a:ext cx="79959" cy="7332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25" name="Прямая соединительная линия 1224"/>
            <p:cNvCxnSpPr>
              <a:stCxn id="1184" idx="7"/>
              <a:endCxn id="1194" idx="3"/>
            </p:cNvCxnSpPr>
            <p:nvPr/>
          </p:nvCxnSpPr>
          <p:spPr>
            <a:xfrm rot="15643684" flipH="1">
              <a:off x="2990370" y="3625934"/>
              <a:ext cx="17702" cy="22456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26" name="Прямая соединительная линия 1225"/>
            <p:cNvCxnSpPr>
              <a:stCxn id="1234" idx="4"/>
              <a:endCxn id="1235" idx="3"/>
            </p:cNvCxnSpPr>
            <p:nvPr/>
          </p:nvCxnSpPr>
          <p:spPr>
            <a:xfrm rot="10243684">
              <a:off x="2699341" y="3721058"/>
              <a:ext cx="61638" cy="4494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27" name="Прямая соединительная линия 1226"/>
            <p:cNvCxnSpPr>
              <a:stCxn id="1184" idx="3"/>
              <a:endCxn id="1234" idx="0"/>
            </p:cNvCxnSpPr>
            <p:nvPr/>
          </p:nvCxnSpPr>
          <p:spPr>
            <a:xfrm rot="4843684">
              <a:off x="2822722" y="3762592"/>
              <a:ext cx="6783" cy="2444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28" name="Прямая соединительная линия 1227"/>
            <p:cNvCxnSpPr>
              <a:stCxn id="1184" idx="6"/>
              <a:endCxn id="1201" idx="3"/>
            </p:cNvCxnSpPr>
            <p:nvPr/>
          </p:nvCxnSpPr>
          <p:spPr>
            <a:xfrm rot="4843684" flipH="1" flipV="1">
              <a:off x="2859066" y="3620656"/>
              <a:ext cx="108711" cy="10168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29" name="Прямая соединительная линия 1228"/>
            <p:cNvCxnSpPr>
              <a:stCxn id="1201" idx="1"/>
              <a:endCxn id="1194" idx="4"/>
            </p:cNvCxnSpPr>
            <p:nvPr/>
          </p:nvCxnSpPr>
          <p:spPr>
            <a:xfrm rot="15643684" flipH="1">
              <a:off x="2994153" y="3611633"/>
              <a:ext cx="108430" cy="10923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30" name="Прямая соединительная линия 1229"/>
            <p:cNvCxnSpPr>
              <a:stCxn id="1196" idx="2"/>
              <a:endCxn id="1202" idx="5"/>
            </p:cNvCxnSpPr>
            <p:nvPr/>
          </p:nvCxnSpPr>
          <p:spPr>
            <a:xfrm rot="4843684">
              <a:off x="3155926" y="3880926"/>
              <a:ext cx="99047" cy="6896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31" name="Прямая соединительная линия 1230"/>
            <p:cNvCxnSpPr>
              <a:stCxn id="1196" idx="1"/>
              <a:endCxn id="1195" idx="4"/>
            </p:cNvCxnSpPr>
            <p:nvPr/>
          </p:nvCxnSpPr>
          <p:spPr>
            <a:xfrm rot="15643684" flipH="1">
              <a:off x="3256244" y="3852470"/>
              <a:ext cx="36992" cy="4530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32" name="Прямая соединительная линия 1231"/>
            <p:cNvCxnSpPr>
              <a:stCxn id="1196" idx="4"/>
              <a:endCxn id="1194" idx="0"/>
            </p:cNvCxnSpPr>
            <p:nvPr/>
          </p:nvCxnSpPr>
          <p:spPr>
            <a:xfrm rot="10243684">
              <a:off x="3163392" y="3723326"/>
              <a:ext cx="45960" cy="11184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33" name="Прямая соединительная линия 1232"/>
            <p:cNvCxnSpPr>
              <a:stCxn id="1200" idx="5"/>
              <a:endCxn id="1199" idx="2"/>
            </p:cNvCxnSpPr>
            <p:nvPr/>
          </p:nvCxnSpPr>
          <p:spPr>
            <a:xfrm rot="4843684" flipH="1" flipV="1">
              <a:off x="3095813" y="3271380"/>
              <a:ext cx="77560" cy="153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234" name="8-конечная звезда 1233"/>
            <p:cNvSpPr/>
            <p:nvPr/>
          </p:nvSpPr>
          <p:spPr>
            <a:xfrm rot="1262594">
              <a:off x="2762396" y="3743439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35" name="8-конечная звезда 1234"/>
            <p:cNvSpPr/>
            <p:nvPr/>
          </p:nvSpPr>
          <p:spPr>
            <a:xfrm rot="1262594">
              <a:off x="2694262" y="3695945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</p:grpSp>
      <p:grpSp>
        <p:nvGrpSpPr>
          <p:cNvPr id="39" name="Группа 1235"/>
          <p:cNvGrpSpPr/>
          <p:nvPr/>
        </p:nvGrpSpPr>
        <p:grpSpPr>
          <a:xfrm>
            <a:off x="3456177" y="4393132"/>
            <a:ext cx="187129" cy="178876"/>
            <a:chOff x="3434255" y="5077337"/>
            <a:chExt cx="187129" cy="178876"/>
          </a:xfrm>
        </p:grpSpPr>
        <p:sp>
          <p:nvSpPr>
            <p:cNvPr id="1237" name="8-конечная звезда 1236"/>
            <p:cNvSpPr/>
            <p:nvPr/>
          </p:nvSpPr>
          <p:spPr>
            <a:xfrm rot="1262594">
              <a:off x="3506746" y="5149828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38" name="8-конечная звезда 1237"/>
            <p:cNvSpPr/>
            <p:nvPr/>
          </p:nvSpPr>
          <p:spPr>
            <a:xfrm rot="1262594">
              <a:off x="3578184" y="5149828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39" name="8-конечная звезда 1238"/>
            <p:cNvSpPr/>
            <p:nvPr/>
          </p:nvSpPr>
          <p:spPr>
            <a:xfrm rot="1262594">
              <a:off x="3505693" y="5077337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40" name="8-конечная звезда 1239"/>
            <p:cNvSpPr/>
            <p:nvPr/>
          </p:nvSpPr>
          <p:spPr>
            <a:xfrm rot="1262594">
              <a:off x="3459167" y="5102249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41" name="8-конечная звезда 1240"/>
            <p:cNvSpPr/>
            <p:nvPr/>
          </p:nvSpPr>
          <p:spPr>
            <a:xfrm rot="1262594">
              <a:off x="3434255" y="5077337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42" name="8-конечная звезда 1241"/>
            <p:cNvSpPr/>
            <p:nvPr/>
          </p:nvSpPr>
          <p:spPr>
            <a:xfrm rot="1262594">
              <a:off x="3530605" y="5220213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243" name="Прямая соединительная линия 1242"/>
            <p:cNvCxnSpPr>
              <a:stCxn id="1241" idx="5"/>
              <a:endCxn id="1239" idx="6"/>
            </p:cNvCxnSpPr>
            <p:nvPr/>
          </p:nvCxnSpPr>
          <p:spPr>
            <a:xfrm rot="5400000" flipH="1" flipV="1">
              <a:off x="3487376" y="5036108"/>
              <a:ext cx="351" cy="8521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44" name="Прямая соединительная линия 1243"/>
            <p:cNvCxnSpPr>
              <a:stCxn id="1237" idx="0"/>
              <a:endCxn id="1239" idx="7"/>
            </p:cNvCxnSpPr>
            <p:nvPr/>
          </p:nvCxnSpPr>
          <p:spPr>
            <a:xfrm flipH="1" flipV="1">
              <a:off x="3540142" y="5088028"/>
              <a:ext cx="8363" cy="9115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45" name="Прямая соединительная линия 1244"/>
            <p:cNvCxnSpPr>
              <a:stCxn id="1237" idx="3"/>
              <a:endCxn id="1240" idx="2"/>
            </p:cNvCxnSpPr>
            <p:nvPr/>
          </p:nvCxnSpPr>
          <p:spPr>
            <a:xfrm rot="5400000" flipH="1">
              <a:off x="3468080" y="5139673"/>
              <a:ext cx="43150" cy="3790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46" name="Прямая соединительная линия 1245"/>
            <p:cNvCxnSpPr>
              <a:stCxn id="1237" idx="1"/>
              <a:endCxn id="1238" idx="4"/>
            </p:cNvCxnSpPr>
            <p:nvPr/>
          </p:nvCxnSpPr>
          <p:spPr>
            <a:xfrm rot="5400000" flipH="1" flipV="1">
              <a:off x="3544623" y="5156166"/>
              <a:ext cx="27496" cy="4250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47" name="Прямая соединительная линия 1246"/>
            <p:cNvCxnSpPr>
              <a:stCxn id="1242" idx="3"/>
              <a:endCxn id="1237" idx="1"/>
            </p:cNvCxnSpPr>
            <p:nvPr/>
          </p:nvCxnSpPr>
          <p:spPr>
            <a:xfrm rot="5400000" flipH="1" flipV="1">
              <a:off x="3507459" y="5215864"/>
              <a:ext cx="54354" cy="496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47" name="Группа 1247"/>
          <p:cNvGrpSpPr/>
          <p:nvPr/>
        </p:nvGrpSpPr>
        <p:grpSpPr>
          <a:xfrm>
            <a:off x="2045297" y="2018036"/>
            <a:ext cx="1169381" cy="1250650"/>
            <a:chOff x="1581077" y="2383120"/>
            <a:chExt cx="1169381" cy="1250650"/>
          </a:xfrm>
        </p:grpSpPr>
        <p:sp>
          <p:nvSpPr>
            <p:cNvPr id="1249" name="8-конечная звезда 1248"/>
            <p:cNvSpPr/>
            <p:nvPr/>
          </p:nvSpPr>
          <p:spPr>
            <a:xfrm rot="1262594">
              <a:off x="2063417" y="3089247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50" name="8-конечная звезда 1249"/>
            <p:cNvSpPr/>
            <p:nvPr/>
          </p:nvSpPr>
          <p:spPr>
            <a:xfrm rot="1262594">
              <a:off x="2061769" y="2803495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51" name="8-конечная звезда 1250"/>
            <p:cNvSpPr/>
            <p:nvPr/>
          </p:nvSpPr>
          <p:spPr>
            <a:xfrm rot="1262594">
              <a:off x="1865251" y="3579770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52" name="8-конечная звезда 1251"/>
            <p:cNvSpPr/>
            <p:nvPr/>
          </p:nvSpPr>
          <p:spPr>
            <a:xfrm rot="1262594">
              <a:off x="1920541" y="2803495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53" name="8-конечная звезда 1252"/>
            <p:cNvSpPr/>
            <p:nvPr/>
          </p:nvSpPr>
          <p:spPr>
            <a:xfrm rot="1262594">
              <a:off x="2490397" y="258753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55" name="8-конечная звезда 1254"/>
            <p:cNvSpPr/>
            <p:nvPr/>
          </p:nvSpPr>
          <p:spPr>
            <a:xfrm rot="1262594">
              <a:off x="1920541" y="3160685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56" name="8-конечная звезда 1255"/>
            <p:cNvSpPr/>
            <p:nvPr/>
          </p:nvSpPr>
          <p:spPr>
            <a:xfrm rot="1262594">
              <a:off x="1581077" y="3295598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57" name="8-конечная звезда 1256"/>
            <p:cNvSpPr/>
            <p:nvPr/>
          </p:nvSpPr>
          <p:spPr>
            <a:xfrm rot="1262594">
              <a:off x="2336790" y="2648240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58" name="8-конечная звезда 1257"/>
            <p:cNvSpPr/>
            <p:nvPr/>
          </p:nvSpPr>
          <p:spPr>
            <a:xfrm rot="1262594">
              <a:off x="2571736" y="2668872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59" name="8-конечная звезда 1258"/>
            <p:cNvSpPr/>
            <p:nvPr/>
          </p:nvSpPr>
          <p:spPr>
            <a:xfrm rot="1262594">
              <a:off x="2560782" y="2383120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60" name="8-конечная звезда 1259"/>
            <p:cNvSpPr/>
            <p:nvPr/>
          </p:nvSpPr>
          <p:spPr>
            <a:xfrm rot="1262594">
              <a:off x="2643174" y="2586480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61" name="8-конечная звезда 1260"/>
            <p:cNvSpPr/>
            <p:nvPr/>
          </p:nvSpPr>
          <p:spPr>
            <a:xfrm rot="1262594">
              <a:off x="2275030" y="2668872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62" name="8-конечная звезда 1261"/>
            <p:cNvSpPr/>
            <p:nvPr/>
          </p:nvSpPr>
          <p:spPr>
            <a:xfrm rot="1262594">
              <a:off x="2703658" y="2383120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263" name="Прямая соединительная линия 1262"/>
            <p:cNvCxnSpPr>
              <a:stCxn id="1262" idx="6"/>
              <a:endCxn id="1259" idx="7"/>
            </p:cNvCxnSpPr>
            <p:nvPr/>
          </p:nvCxnSpPr>
          <p:spPr>
            <a:xfrm rot="16200000" flipH="1" flipV="1">
              <a:off x="2664344" y="2325903"/>
              <a:ext cx="12338" cy="12989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64" name="Прямая соединительная линия 1263"/>
            <p:cNvCxnSpPr>
              <a:stCxn id="1258" idx="5"/>
              <a:endCxn id="1253" idx="7"/>
            </p:cNvCxnSpPr>
            <p:nvPr/>
          </p:nvCxnSpPr>
          <p:spPr>
            <a:xfrm rot="16200000" flipV="1">
              <a:off x="2530194" y="2615447"/>
              <a:ext cx="67318" cy="4356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65" name="Прямая соединительная линия 1264"/>
            <p:cNvCxnSpPr>
              <a:stCxn id="1260" idx="0"/>
              <a:endCxn id="1258" idx="1"/>
            </p:cNvCxnSpPr>
            <p:nvPr/>
          </p:nvCxnSpPr>
          <p:spPr>
            <a:xfrm flipH="1">
              <a:off x="2604637" y="2618282"/>
              <a:ext cx="83776" cy="9537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66" name="Прямая соединительная линия 1265"/>
            <p:cNvCxnSpPr>
              <a:stCxn id="1252" idx="7"/>
              <a:endCxn id="1261" idx="5"/>
            </p:cNvCxnSpPr>
            <p:nvPr/>
          </p:nvCxnSpPr>
          <p:spPr>
            <a:xfrm rot="5400000" flipH="1" flipV="1">
              <a:off x="2056250" y="2586853"/>
              <a:ext cx="148644" cy="31671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67" name="Прямая соединительная линия 1266"/>
            <p:cNvCxnSpPr>
              <a:stCxn id="1256" idx="6"/>
              <a:endCxn id="1252" idx="2"/>
            </p:cNvCxnSpPr>
            <p:nvPr/>
          </p:nvCxnSpPr>
          <p:spPr>
            <a:xfrm rot="5400000" flipH="1" flipV="1">
              <a:off x="1560446" y="2920360"/>
              <a:ext cx="442065" cy="31273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68" name="Прямая соединительная линия 1267"/>
            <p:cNvCxnSpPr>
              <a:stCxn id="1256" idx="7"/>
              <a:endCxn id="1255" idx="2"/>
            </p:cNvCxnSpPr>
            <p:nvPr/>
          </p:nvCxnSpPr>
          <p:spPr>
            <a:xfrm rot="5400000" flipH="1" flipV="1">
              <a:off x="1739486" y="3116483"/>
              <a:ext cx="101958" cy="29476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69" name="Прямая соединительная линия 1268"/>
            <p:cNvCxnSpPr>
              <a:stCxn id="1251" idx="4"/>
              <a:endCxn id="1256" idx="0"/>
            </p:cNvCxnSpPr>
            <p:nvPr/>
          </p:nvCxnSpPr>
          <p:spPr>
            <a:xfrm rot="10800000">
              <a:off x="1643716" y="3339633"/>
              <a:ext cx="223336" cy="25744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70" name="Прямая соединительная линия 1269"/>
            <p:cNvCxnSpPr>
              <a:stCxn id="1251" idx="7"/>
              <a:endCxn id="1249" idx="2"/>
            </p:cNvCxnSpPr>
            <p:nvPr/>
          </p:nvCxnSpPr>
          <p:spPr>
            <a:xfrm rot="5400000" flipH="1" flipV="1">
              <a:off x="1771643" y="3286729"/>
              <a:ext cx="454361" cy="16379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71" name="Прямая соединительная линия 1270"/>
            <p:cNvCxnSpPr>
              <a:stCxn id="1249" idx="5"/>
              <a:endCxn id="1250" idx="2"/>
            </p:cNvCxnSpPr>
            <p:nvPr/>
          </p:nvCxnSpPr>
          <p:spPr>
            <a:xfrm rot="16200000" flipV="1">
              <a:off x="1961325" y="2973444"/>
              <a:ext cx="235879" cy="38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72" name="Прямая соединительная линия 1271"/>
            <p:cNvCxnSpPr>
              <a:stCxn id="1250" idx="0"/>
              <a:endCxn id="1257" idx="3"/>
            </p:cNvCxnSpPr>
            <p:nvPr/>
          </p:nvCxnSpPr>
          <p:spPr>
            <a:xfrm flipV="1">
              <a:off x="2113968" y="2693796"/>
              <a:ext cx="225614" cy="14639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73" name="Прямая соединительная линия 1272"/>
            <p:cNvCxnSpPr>
              <a:stCxn id="1262" idx="1"/>
              <a:endCxn id="1260" idx="7"/>
            </p:cNvCxnSpPr>
            <p:nvPr/>
          </p:nvCxnSpPr>
          <p:spPr>
            <a:xfrm rot="5400000">
              <a:off x="2626022" y="2489841"/>
              <a:ext cx="172475" cy="4860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75" name="Прямая соединительная линия 1274"/>
            <p:cNvCxnSpPr>
              <a:stCxn id="1259" idx="3"/>
              <a:endCxn id="1253" idx="6"/>
            </p:cNvCxnSpPr>
            <p:nvPr/>
          </p:nvCxnSpPr>
          <p:spPr>
            <a:xfrm rot="5400000">
              <a:off x="2458289" y="2484824"/>
              <a:ext cx="173313" cy="3570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76" name="Прямая соединительная линия 1275"/>
            <p:cNvCxnSpPr>
              <a:stCxn id="1253" idx="4"/>
              <a:endCxn id="1261" idx="0"/>
            </p:cNvCxnSpPr>
            <p:nvPr/>
          </p:nvCxnSpPr>
          <p:spPr>
            <a:xfrm rot="10800000" flipV="1">
              <a:off x="2320270" y="2604838"/>
              <a:ext cx="171929" cy="9583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321" name="TextBox 1320"/>
          <p:cNvSpPr txBox="1"/>
          <p:nvPr/>
        </p:nvSpPr>
        <p:spPr>
          <a:xfrm rot="19006284">
            <a:off x="2318899" y="2446336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КИТ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1322" name="TextBox 1321"/>
          <p:cNvSpPr txBox="1"/>
          <p:nvPr/>
        </p:nvSpPr>
        <p:spPr>
          <a:xfrm rot="1643483">
            <a:off x="2860400" y="3446467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ПЕГАС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1323" name="TextBox 1322"/>
          <p:cNvSpPr txBox="1"/>
          <p:nvPr/>
        </p:nvSpPr>
        <p:spPr>
          <a:xfrm rot="19006284">
            <a:off x="3176155" y="2941114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АНДРОМЕДА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1324" name="TextBox 1323"/>
          <p:cNvSpPr txBox="1"/>
          <p:nvPr/>
        </p:nvSpPr>
        <p:spPr>
          <a:xfrm rot="2331135">
            <a:off x="3061230" y="4429631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ДЕЛЬФІН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1325" name="TextBox 1324"/>
          <p:cNvSpPr txBox="1"/>
          <p:nvPr/>
        </p:nvSpPr>
        <p:spPr>
          <a:xfrm rot="222291">
            <a:off x="3388198" y="5006245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ОРЕЛ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1326" name="TextBox 1325"/>
          <p:cNvSpPr txBox="1"/>
          <p:nvPr/>
        </p:nvSpPr>
        <p:spPr>
          <a:xfrm rot="222291">
            <a:off x="3888264" y="5524741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ЩИТ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1327" name="TextBox 1326"/>
          <p:cNvSpPr txBox="1"/>
          <p:nvPr/>
        </p:nvSpPr>
        <p:spPr>
          <a:xfrm rot="20047852">
            <a:off x="5597382" y="3512765"/>
            <a:ext cx="70215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ВОЛОССЯ ВЕРОНІКИ</a:t>
            </a:r>
            <a:endParaRPr lang="uk-UA" sz="8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grpSp>
        <p:nvGrpSpPr>
          <p:cNvPr id="49" name="Группа 1414"/>
          <p:cNvGrpSpPr/>
          <p:nvPr/>
        </p:nvGrpSpPr>
        <p:grpSpPr>
          <a:xfrm>
            <a:off x="4589796" y="2578586"/>
            <a:ext cx="829916" cy="343506"/>
            <a:chOff x="4589796" y="2578586"/>
            <a:chExt cx="829916" cy="343506"/>
          </a:xfrm>
        </p:grpSpPr>
        <p:sp>
          <p:nvSpPr>
            <p:cNvPr id="1330" name="8-конечная звезда 1329"/>
            <p:cNvSpPr/>
            <p:nvPr/>
          </p:nvSpPr>
          <p:spPr>
            <a:xfrm rot="1262594">
              <a:off x="5365712" y="2651077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32" name="8-конечная звезда 1331"/>
            <p:cNvSpPr/>
            <p:nvPr/>
          </p:nvSpPr>
          <p:spPr>
            <a:xfrm rot="1262594">
              <a:off x="4589796" y="2875292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33" name="8-конечная звезда 1332"/>
            <p:cNvSpPr/>
            <p:nvPr/>
          </p:nvSpPr>
          <p:spPr>
            <a:xfrm rot="1262594">
              <a:off x="4732672" y="2875292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34" name="8-конечная звезда 1333"/>
            <p:cNvSpPr/>
            <p:nvPr/>
          </p:nvSpPr>
          <p:spPr>
            <a:xfrm rot="1262594">
              <a:off x="4875548" y="2660978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35" name="8-конечная звезда 1334"/>
            <p:cNvSpPr/>
            <p:nvPr/>
          </p:nvSpPr>
          <p:spPr>
            <a:xfrm rot="1262594">
              <a:off x="5018424" y="2578586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36" name="8-конечная звезда 1335"/>
            <p:cNvSpPr/>
            <p:nvPr/>
          </p:nvSpPr>
          <p:spPr>
            <a:xfrm rot="1262594">
              <a:off x="5232738" y="2650024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337" name="Прямая соединительная линия 1336"/>
            <p:cNvCxnSpPr>
              <a:stCxn id="1332" idx="0"/>
              <a:endCxn id="1333" idx="3"/>
            </p:cNvCxnSpPr>
            <p:nvPr/>
          </p:nvCxnSpPr>
          <p:spPr>
            <a:xfrm>
              <a:off x="4635035" y="2907094"/>
              <a:ext cx="99653" cy="109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38" name="Прямая соединительная линия 1337"/>
            <p:cNvCxnSpPr>
              <a:stCxn id="1333" idx="7"/>
              <a:endCxn id="1334" idx="3"/>
            </p:cNvCxnSpPr>
            <p:nvPr/>
          </p:nvCxnSpPr>
          <p:spPr>
            <a:xfrm rot="5400000" flipH="1" flipV="1">
              <a:off x="4729854" y="2741481"/>
              <a:ext cx="195312" cy="10010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39" name="Прямая соединительная линия 1338"/>
            <p:cNvCxnSpPr>
              <a:stCxn id="1330" idx="2"/>
              <a:endCxn id="1336" idx="0"/>
            </p:cNvCxnSpPr>
            <p:nvPr/>
          </p:nvCxnSpPr>
          <p:spPr>
            <a:xfrm rot="5400000" flipH="1">
              <a:off x="5319772" y="2640031"/>
              <a:ext cx="21450" cy="10504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40" name="Прямая соединительная линия 1339"/>
            <p:cNvCxnSpPr>
              <a:stCxn id="1336" idx="3"/>
              <a:endCxn id="1335" idx="0"/>
            </p:cNvCxnSpPr>
            <p:nvPr/>
          </p:nvCxnSpPr>
          <p:spPr>
            <a:xfrm rot="5400000" flipH="1">
              <a:off x="5112940" y="2561112"/>
              <a:ext cx="72537" cy="17109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41" name="Прямая соединительная линия 1340"/>
            <p:cNvCxnSpPr>
              <a:stCxn id="1335" idx="3"/>
              <a:endCxn id="1334" idx="7"/>
            </p:cNvCxnSpPr>
            <p:nvPr/>
          </p:nvCxnSpPr>
          <p:spPr>
            <a:xfrm rot="5400000">
              <a:off x="4938691" y="2593128"/>
              <a:ext cx="63390" cy="10010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355" name="TextBox 1354"/>
          <p:cNvSpPr txBox="1"/>
          <p:nvPr/>
        </p:nvSpPr>
        <p:spPr>
          <a:xfrm>
            <a:off x="4714876" y="2643182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РИСЬ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cxnSp>
        <p:nvCxnSpPr>
          <p:cNvPr id="1364" name="Прямая соединительная линия 1363"/>
          <p:cNvCxnSpPr/>
          <p:nvPr/>
        </p:nvCxnSpPr>
        <p:spPr>
          <a:xfrm rot="16537753" flipV="1">
            <a:off x="4727773" y="3164312"/>
            <a:ext cx="314852" cy="4989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50" name="Группа 1415"/>
          <p:cNvGrpSpPr/>
          <p:nvPr/>
        </p:nvGrpSpPr>
        <p:grpSpPr>
          <a:xfrm>
            <a:off x="4149687" y="2792374"/>
            <a:ext cx="463574" cy="463575"/>
            <a:chOff x="4149687" y="2792374"/>
            <a:chExt cx="463574" cy="463575"/>
          </a:xfrm>
        </p:grpSpPr>
        <p:cxnSp>
          <p:nvCxnSpPr>
            <p:cNvPr id="1342" name="Прямая соединительная линия 1341"/>
            <p:cNvCxnSpPr>
              <a:stCxn id="1359" idx="7"/>
              <a:endCxn id="1358" idx="2"/>
            </p:cNvCxnSpPr>
            <p:nvPr/>
          </p:nvCxnSpPr>
          <p:spPr>
            <a:xfrm rot="5400000" flipH="1" flipV="1">
              <a:off x="4370340" y="3027617"/>
              <a:ext cx="58114" cy="9977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356" name="8-конечная звезда 1355"/>
            <p:cNvSpPr/>
            <p:nvPr/>
          </p:nvSpPr>
          <p:spPr>
            <a:xfrm rot="1262594">
              <a:off x="4577261" y="3101985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57" name="8-конечная звезда 1356"/>
            <p:cNvSpPr/>
            <p:nvPr/>
          </p:nvSpPr>
          <p:spPr>
            <a:xfrm rot="1262594">
              <a:off x="4530737" y="3219949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58" name="8-конечная звезда 1357"/>
            <p:cNvSpPr/>
            <p:nvPr/>
          </p:nvSpPr>
          <p:spPr>
            <a:xfrm rot="1262594">
              <a:off x="4435440" y="3006688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59" name="8-конечная звезда 1358"/>
            <p:cNvSpPr/>
            <p:nvPr/>
          </p:nvSpPr>
          <p:spPr>
            <a:xfrm rot="1262594">
              <a:off x="4308170" y="3093732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360" name="Прямая соединительная линия 1359"/>
            <p:cNvCxnSpPr>
              <a:stCxn id="1357" idx="6"/>
              <a:endCxn id="1356" idx="2"/>
            </p:cNvCxnSpPr>
            <p:nvPr/>
          </p:nvCxnSpPr>
          <p:spPr>
            <a:xfrm rot="5400000" flipH="1" flipV="1">
              <a:off x="4529817" y="3162168"/>
              <a:ext cx="84364" cy="3359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65" name="Прямая соединительная линия 1364"/>
            <p:cNvCxnSpPr>
              <a:stCxn id="1358" idx="0"/>
              <a:endCxn id="1357" idx="4"/>
            </p:cNvCxnSpPr>
            <p:nvPr/>
          </p:nvCxnSpPr>
          <p:spPr>
            <a:xfrm>
              <a:off x="4477199" y="3036044"/>
              <a:ext cx="54738" cy="19544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370" name="8-конечная звезда 1369"/>
            <p:cNvSpPr/>
            <p:nvPr/>
          </p:nvSpPr>
          <p:spPr>
            <a:xfrm rot="1262594">
              <a:off x="4221126" y="3006688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71" name="8-конечная звезда 1370"/>
            <p:cNvSpPr/>
            <p:nvPr/>
          </p:nvSpPr>
          <p:spPr>
            <a:xfrm rot="1262594">
              <a:off x="4451046" y="2879418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72" name="8-конечная звезда 1371"/>
            <p:cNvSpPr/>
            <p:nvPr/>
          </p:nvSpPr>
          <p:spPr>
            <a:xfrm rot="1262594">
              <a:off x="4364001" y="2792374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73" name="8-конечная звезда 1372"/>
            <p:cNvSpPr/>
            <p:nvPr/>
          </p:nvSpPr>
          <p:spPr>
            <a:xfrm rot="1262594">
              <a:off x="4149687" y="2935250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375" name="Прямая соединительная линия 1374"/>
            <p:cNvCxnSpPr>
              <a:stCxn id="868" idx="67"/>
              <a:endCxn id="1373" idx="1"/>
            </p:cNvCxnSpPr>
            <p:nvPr/>
          </p:nvCxnSpPr>
          <p:spPr>
            <a:xfrm flipH="1" flipV="1">
              <a:off x="4180058" y="2976590"/>
              <a:ext cx="40647" cy="4041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76" name="Прямая соединительная линия 1375"/>
            <p:cNvCxnSpPr>
              <a:stCxn id="1371" idx="5"/>
              <a:endCxn id="1372" idx="0"/>
            </p:cNvCxnSpPr>
            <p:nvPr/>
          </p:nvCxnSpPr>
          <p:spPr>
            <a:xfrm rot="16200000" flipV="1">
              <a:off x="4405044" y="2822446"/>
              <a:ext cx="59548" cy="5811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77" name="Прямая соединительная линия 1376"/>
            <p:cNvCxnSpPr>
              <a:stCxn id="1370" idx="0"/>
              <a:endCxn id="1371" idx="4"/>
            </p:cNvCxnSpPr>
            <p:nvPr/>
          </p:nvCxnSpPr>
          <p:spPr>
            <a:xfrm flipV="1">
              <a:off x="4262885" y="2893262"/>
              <a:ext cx="189602" cy="14278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78" name="Прямая соединительная линия 1377"/>
            <p:cNvCxnSpPr>
              <a:stCxn id="1359" idx="5"/>
              <a:endCxn id="1370" idx="1"/>
            </p:cNvCxnSpPr>
            <p:nvPr/>
          </p:nvCxnSpPr>
          <p:spPr>
            <a:xfrm rot="16200000" flipV="1">
              <a:off x="4262466" y="3037059"/>
              <a:ext cx="47564" cy="6950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1379" name="Прямая соединительная линия 1378"/>
          <p:cNvCxnSpPr>
            <a:stCxn id="1358" idx="6"/>
            <a:endCxn id="1371" idx="2"/>
          </p:cNvCxnSpPr>
          <p:nvPr/>
        </p:nvCxnSpPr>
        <p:spPr>
          <a:xfrm rot="5400000" flipH="1" flipV="1">
            <a:off x="4421367" y="2964606"/>
            <a:ext cx="86952" cy="94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394" name="TextBox 1393"/>
          <p:cNvSpPr txBox="1"/>
          <p:nvPr/>
        </p:nvSpPr>
        <p:spPr>
          <a:xfrm>
            <a:off x="4143372" y="2887144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ЖИРАФ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grpSp>
        <p:nvGrpSpPr>
          <p:cNvPr id="51" name="Группа 1394"/>
          <p:cNvGrpSpPr/>
          <p:nvPr/>
        </p:nvGrpSpPr>
        <p:grpSpPr>
          <a:xfrm>
            <a:off x="4224353" y="2365325"/>
            <a:ext cx="411190" cy="414417"/>
            <a:chOff x="4017933" y="1986213"/>
            <a:chExt cx="411190" cy="414417"/>
          </a:xfrm>
        </p:grpSpPr>
        <p:cxnSp>
          <p:nvCxnSpPr>
            <p:cNvPr id="1396" name="Прямая соединительная линия 1395"/>
            <p:cNvCxnSpPr>
              <a:stCxn id="1404" idx="7"/>
              <a:endCxn id="1400" idx="1"/>
            </p:cNvCxnSpPr>
            <p:nvPr/>
          </p:nvCxnSpPr>
          <p:spPr>
            <a:xfrm rot="16200000" flipV="1">
              <a:off x="4354956" y="2311979"/>
              <a:ext cx="116410" cy="15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97" name="Прямая соединительная линия 1396"/>
            <p:cNvCxnSpPr>
              <a:stCxn id="1404" idx="4"/>
              <a:endCxn id="1399" idx="1"/>
            </p:cNvCxnSpPr>
            <p:nvPr/>
          </p:nvCxnSpPr>
          <p:spPr>
            <a:xfrm rot="10800000">
              <a:off x="4198773" y="2252202"/>
              <a:ext cx="174565" cy="11907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98" name="Прямая соединительная линия 1397"/>
            <p:cNvCxnSpPr>
              <a:stCxn id="1402" idx="7"/>
              <a:endCxn id="1401" idx="3"/>
            </p:cNvCxnSpPr>
            <p:nvPr/>
          </p:nvCxnSpPr>
          <p:spPr>
            <a:xfrm rot="16200000" flipH="1">
              <a:off x="4223525" y="1870252"/>
              <a:ext cx="6" cy="30784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399" name="8-конечная звезда 1398"/>
            <p:cNvSpPr/>
            <p:nvPr/>
          </p:nvSpPr>
          <p:spPr>
            <a:xfrm rot="1262594">
              <a:off x="4160809" y="2200527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00" name="8-конечная звезда 1399"/>
            <p:cNvSpPr/>
            <p:nvPr/>
          </p:nvSpPr>
          <p:spPr>
            <a:xfrm rot="1262594">
              <a:off x="4375123" y="2202175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01" name="8-конечная звезда 1400"/>
            <p:cNvSpPr/>
            <p:nvPr/>
          </p:nvSpPr>
          <p:spPr>
            <a:xfrm rot="1262594">
              <a:off x="4375123" y="198621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02" name="8-конечная звезда 1401"/>
            <p:cNvSpPr/>
            <p:nvPr/>
          </p:nvSpPr>
          <p:spPr>
            <a:xfrm rot="1262594">
              <a:off x="4017933" y="200813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03" name="8-конечная звезда 1402"/>
            <p:cNvSpPr/>
            <p:nvPr/>
          </p:nvSpPr>
          <p:spPr>
            <a:xfrm rot="1262594">
              <a:off x="4089371" y="2222449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04" name="8-конечная звезда 1403"/>
            <p:cNvSpPr/>
            <p:nvPr/>
          </p:nvSpPr>
          <p:spPr>
            <a:xfrm rot="1262594">
              <a:off x="4371896" y="2357430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405" name="Прямая соединительная линия 1404"/>
            <p:cNvCxnSpPr>
              <a:stCxn id="1400" idx="5"/>
              <a:endCxn id="1401" idx="2"/>
            </p:cNvCxnSpPr>
            <p:nvPr/>
          </p:nvCxnSpPr>
          <p:spPr>
            <a:xfrm rot="5400000" flipH="1" flipV="1">
              <a:off x="4308750" y="2120823"/>
              <a:ext cx="166089" cy="126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06" name="Прямая соединительная линия 1405"/>
            <p:cNvCxnSpPr>
              <a:stCxn id="1403" idx="6"/>
              <a:endCxn id="1402" idx="0"/>
            </p:cNvCxnSpPr>
            <p:nvPr/>
          </p:nvCxnSpPr>
          <p:spPr>
            <a:xfrm rot="16200000" flipV="1">
              <a:off x="4008388" y="2106572"/>
              <a:ext cx="179422" cy="5593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07" name="Прямая соединительная линия 1406"/>
            <p:cNvCxnSpPr>
              <a:stCxn id="1399" idx="5"/>
              <a:endCxn id="1403" idx="0"/>
            </p:cNvCxnSpPr>
            <p:nvPr/>
          </p:nvCxnSpPr>
          <p:spPr>
            <a:xfrm rot="16200000" flipH="1" flipV="1">
              <a:off x="4131062" y="2213360"/>
              <a:ext cx="56291" cy="3527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08" name="Прямая соединительная линия 1407"/>
            <p:cNvCxnSpPr>
              <a:stCxn id="1400" idx="3"/>
              <a:endCxn id="1399" idx="7"/>
            </p:cNvCxnSpPr>
            <p:nvPr/>
          </p:nvCxnSpPr>
          <p:spPr>
            <a:xfrm rot="5400000" flipH="1">
              <a:off x="4283179" y="2145868"/>
              <a:ext cx="23574" cy="16496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417" name="TextBox 1416"/>
          <p:cNvSpPr txBox="1"/>
          <p:nvPr/>
        </p:nvSpPr>
        <p:spPr>
          <a:xfrm>
            <a:off x="4286248" y="2428868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ВІЗНИЧИЙ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grpSp>
        <p:nvGrpSpPr>
          <p:cNvPr id="53" name="Группа 1417"/>
          <p:cNvGrpSpPr/>
          <p:nvPr/>
        </p:nvGrpSpPr>
        <p:grpSpPr>
          <a:xfrm>
            <a:off x="3808104" y="2509849"/>
            <a:ext cx="470249" cy="704837"/>
            <a:chOff x="3357553" y="2345049"/>
            <a:chExt cx="470249" cy="704837"/>
          </a:xfrm>
        </p:grpSpPr>
        <p:cxnSp>
          <p:nvCxnSpPr>
            <p:cNvPr id="1419" name="Прямая соединительная линия 1418"/>
            <p:cNvCxnSpPr>
              <a:stCxn id="1425" idx="6"/>
              <a:endCxn id="1424" idx="0"/>
            </p:cNvCxnSpPr>
            <p:nvPr/>
          </p:nvCxnSpPr>
          <p:spPr>
            <a:xfrm rot="16200000" flipV="1">
              <a:off x="3691172" y="2584715"/>
              <a:ext cx="109630" cy="12902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20" name="Прямая соединительная линия 1419"/>
            <p:cNvCxnSpPr>
              <a:stCxn id="1423" idx="5"/>
              <a:endCxn id="1427" idx="6"/>
            </p:cNvCxnSpPr>
            <p:nvPr/>
          </p:nvCxnSpPr>
          <p:spPr>
            <a:xfrm rot="16200000" flipV="1">
              <a:off x="3407723" y="2536764"/>
              <a:ext cx="24387" cy="6601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421" name="8-конечная звезда 1420"/>
            <p:cNvSpPr/>
            <p:nvPr/>
          </p:nvSpPr>
          <p:spPr>
            <a:xfrm rot="1262594">
              <a:off x="3486402" y="2345049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22" name="8-конечная звезда 1421"/>
            <p:cNvSpPr/>
            <p:nvPr/>
          </p:nvSpPr>
          <p:spPr>
            <a:xfrm rot="1262594">
              <a:off x="3557840" y="2487925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23" name="8-конечная звезда 1422"/>
            <p:cNvSpPr/>
            <p:nvPr/>
          </p:nvSpPr>
          <p:spPr>
            <a:xfrm rot="1262594">
              <a:off x="3436886" y="2579638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24" name="8-конечная звезда 1423"/>
            <p:cNvSpPr/>
            <p:nvPr/>
          </p:nvSpPr>
          <p:spPr>
            <a:xfrm rot="1262594">
              <a:off x="3629278" y="2557715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25" name="8-конечная звезда 1424"/>
            <p:cNvSpPr/>
            <p:nvPr/>
          </p:nvSpPr>
          <p:spPr>
            <a:xfrm rot="1262594">
              <a:off x="3773802" y="2702239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26" name="8-конечная звезда 1425"/>
            <p:cNvSpPr/>
            <p:nvPr/>
          </p:nvSpPr>
          <p:spPr>
            <a:xfrm rot="1262594">
              <a:off x="3770575" y="2413260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27" name="8-конечная звезда 1426"/>
            <p:cNvSpPr/>
            <p:nvPr/>
          </p:nvSpPr>
          <p:spPr>
            <a:xfrm rot="1262594">
              <a:off x="3357553" y="2556136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28" name="8-конечная звезда 1427"/>
            <p:cNvSpPr/>
            <p:nvPr/>
          </p:nvSpPr>
          <p:spPr>
            <a:xfrm rot="1262594">
              <a:off x="3699137" y="2435183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29" name="8-конечная звезда 1428"/>
            <p:cNvSpPr/>
            <p:nvPr/>
          </p:nvSpPr>
          <p:spPr>
            <a:xfrm rot="1262594">
              <a:off x="3413385" y="3006686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30" name="8-конечная звезда 1429"/>
            <p:cNvSpPr/>
            <p:nvPr/>
          </p:nvSpPr>
          <p:spPr>
            <a:xfrm rot="1262594">
              <a:off x="3500429" y="2841888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31" name="8-конечная звезда 1430"/>
            <p:cNvSpPr/>
            <p:nvPr/>
          </p:nvSpPr>
          <p:spPr>
            <a:xfrm rot="1262594">
              <a:off x="3571867" y="2643180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432" name="Прямая соединительная линия 1431"/>
            <p:cNvCxnSpPr>
              <a:stCxn id="1422" idx="6"/>
              <a:endCxn id="1421" idx="7"/>
            </p:cNvCxnSpPr>
            <p:nvPr/>
          </p:nvCxnSpPr>
          <p:spPr>
            <a:xfrm rot="16200000" flipV="1">
              <a:off x="3501986" y="2397176"/>
              <a:ext cx="128640" cy="5645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33" name="Прямая соединительная линия 1432"/>
            <p:cNvCxnSpPr>
              <a:stCxn id="1431" idx="4"/>
              <a:endCxn id="1423" idx="0"/>
            </p:cNvCxnSpPr>
            <p:nvPr/>
          </p:nvCxnSpPr>
          <p:spPr>
            <a:xfrm rot="10800000">
              <a:off x="3489086" y="2616334"/>
              <a:ext cx="84223" cy="4069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34" name="Прямая соединительная линия 1433"/>
            <p:cNvCxnSpPr>
              <a:stCxn id="1424" idx="5"/>
              <a:endCxn id="1422" idx="0"/>
            </p:cNvCxnSpPr>
            <p:nvPr/>
          </p:nvCxnSpPr>
          <p:spPr>
            <a:xfrm rot="16200000" flipV="1">
              <a:off x="3609967" y="2524693"/>
              <a:ext cx="35421" cy="3527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35" name="Прямая соединительная линия 1434"/>
            <p:cNvCxnSpPr>
              <a:stCxn id="1426" idx="5"/>
              <a:endCxn id="1428" idx="7"/>
            </p:cNvCxnSpPr>
            <p:nvPr/>
          </p:nvCxnSpPr>
          <p:spPr>
            <a:xfrm rot="16200000" flipH="1" flipV="1">
              <a:off x="3745495" y="2410102"/>
              <a:ext cx="32892" cy="4292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36" name="Прямая соединительная линия 1435"/>
            <p:cNvCxnSpPr>
              <a:stCxn id="1424" idx="7"/>
              <a:endCxn id="1428" idx="3"/>
            </p:cNvCxnSpPr>
            <p:nvPr/>
          </p:nvCxnSpPr>
          <p:spPr>
            <a:xfrm rot="5400000" flipH="1" flipV="1">
              <a:off x="3636875" y="2509631"/>
              <a:ext cx="108198" cy="2004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37" name="Прямая соединительная линия 1436"/>
            <p:cNvCxnSpPr>
              <a:stCxn id="1429" idx="5"/>
              <a:endCxn id="1430" idx="1"/>
            </p:cNvCxnSpPr>
            <p:nvPr/>
          </p:nvCxnSpPr>
          <p:spPr>
            <a:xfrm rot="5400000" flipH="1" flipV="1">
              <a:off x="3415848" y="2893594"/>
              <a:ext cx="125318" cy="10458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38" name="Прямая соединительная линия 1437"/>
            <p:cNvCxnSpPr>
              <a:stCxn id="1430" idx="7"/>
              <a:endCxn id="1431" idx="2"/>
            </p:cNvCxnSpPr>
            <p:nvPr/>
          </p:nvCxnSpPr>
          <p:spPr>
            <a:xfrm rot="5400000" flipH="1" flipV="1">
              <a:off x="3478851" y="2747857"/>
              <a:ext cx="169778" cy="4394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39" name="Прямая соединительная линия 1438"/>
            <p:cNvCxnSpPr>
              <a:stCxn id="1431" idx="7"/>
              <a:endCxn id="1424" idx="6"/>
            </p:cNvCxnSpPr>
            <p:nvPr/>
          </p:nvCxnSpPr>
          <p:spPr>
            <a:xfrm rot="5400000" flipH="1" flipV="1">
              <a:off x="3591344" y="2581380"/>
              <a:ext cx="96493" cy="5276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40" name="Прямая соединительная линия 1439"/>
            <p:cNvCxnSpPr>
              <a:stCxn id="1425" idx="5"/>
              <a:endCxn id="1431" idx="0"/>
            </p:cNvCxnSpPr>
            <p:nvPr/>
          </p:nvCxnSpPr>
          <p:spPr>
            <a:xfrm rot="16200000" flipV="1">
              <a:off x="3685719" y="2600444"/>
              <a:ext cx="32029" cy="17621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42" name="Прямая соединительная линия 1441"/>
            <p:cNvCxnSpPr>
              <a:stCxn id="1423" idx="7"/>
              <a:endCxn id="1422" idx="5"/>
            </p:cNvCxnSpPr>
            <p:nvPr/>
          </p:nvCxnSpPr>
          <p:spPr>
            <a:xfrm rot="5400000" flipH="1" flipV="1">
              <a:off x="3478506" y="2500305"/>
              <a:ext cx="105424" cy="8531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446" name="TextBox 1445"/>
          <p:cNvSpPr txBox="1"/>
          <p:nvPr/>
        </p:nvSpPr>
        <p:spPr>
          <a:xfrm>
            <a:off x="3536257" y="2500306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ПЕРСЕЙ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grpSp>
        <p:nvGrpSpPr>
          <p:cNvPr id="54" name="Группа 1446"/>
          <p:cNvGrpSpPr/>
          <p:nvPr/>
        </p:nvGrpSpPr>
        <p:grpSpPr>
          <a:xfrm rot="248670">
            <a:off x="5476076" y="1848327"/>
            <a:ext cx="1857394" cy="3278058"/>
            <a:chOff x="5649885" y="1363613"/>
            <a:chExt cx="1857394" cy="3278058"/>
          </a:xfrm>
        </p:grpSpPr>
        <p:cxnSp>
          <p:nvCxnSpPr>
            <p:cNvPr id="1448" name="Прямая соединительная линия 1447"/>
            <p:cNvCxnSpPr>
              <a:stCxn id="1452" idx="5"/>
              <a:endCxn id="1459" idx="0"/>
            </p:cNvCxnSpPr>
            <p:nvPr/>
          </p:nvCxnSpPr>
          <p:spPr>
            <a:xfrm rot="15951330" flipV="1">
              <a:off x="6678064" y="1878821"/>
              <a:ext cx="184799" cy="10014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449" name="8-конечная звезда 1448"/>
            <p:cNvSpPr/>
            <p:nvPr/>
          </p:nvSpPr>
          <p:spPr>
            <a:xfrm rot="1262594">
              <a:off x="6993443" y="4282014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50" name="8-конечная звезда 1449"/>
            <p:cNvSpPr/>
            <p:nvPr/>
          </p:nvSpPr>
          <p:spPr>
            <a:xfrm rot="1262594">
              <a:off x="6729090" y="4587671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51" name="8-конечная звезда 1450"/>
            <p:cNvSpPr/>
            <p:nvPr/>
          </p:nvSpPr>
          <p:spPr>
            <a:xfrm rot="1262594">
              <a:off x="7169532" y="3766935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52" name="8-конечная звезда 1451"/>
            <p:cNvSpPr/>
            <p:nvPr/>
          </p:nvSpPr>
          <p:spPr>
            <a:xfrm rot="1262594">
              <a:off x="6814253" y="2015573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53" name="8-конечная звезда 1452"/>
            <p:cNvSpPr/>
            <p:nvPr/>
          </p:nvSpPr>
          <p:spPr>
            <a:xfrm rot="1262594">
              <a:off x="7464079" y="2899614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54" name="8-конечная звезда 1453"/>
            <p:cNvSpPr/>
            <p:nvPr/>
          </p:nvSpPr>
          <p:spPr>
            <a:xfrm rot="1262594">
              <a:off x="7346383" y="3252271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56" name="8-конечная звезда 1455"/>
            <p:cNvSpPr/>
            <p:nvPr/>
          </p:nvSpPr>
          <p:spPr>
            <a:xfrm rot="1262594">
              <a:off x="5792762" y="1450658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57" name="8-конечная звезда 1456"/>
            <p:cNvSpPr/>
            <p:nvPr/>
          </p:nvSpPr>
          <p:spPr>
            <a:xfrm rot="1262594">
              <a:off x="5721323" y="1363613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58" name="8-конечная звезда 1457"/>
            <p:cNvSpPr/>
            <p:nvPr/>
          </p:nvSpPr>
          <p:spPr>
            <a:xfrm rot="1262594">
              <a:off x="5649885" y="1435052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59" name="8-конечная звезда 1458"/>
            <p:cNvSpPr/>
            <p:nvPr/>
          </p:nvSpPr>
          <p:spPr>
            <a:xfrm rot="1262594">
              <a:off x="6672082" y="1810999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60" name="8-конечная звезда 1459"/>
            <p:cNvSpPr/>
            <p:nvPr/>
          </p:nvSpPr>
          <p:spPr>
            <a:xfrm rot="1262594">
              <a:off x="7374765" y="2462338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61" name="8-конечная звезда 1460"/>
            <p:cNvSpPr/>
            <p:nvPr/>
          </p:nvSpPr>
          <p:spPr>
            <a:xfrm rot="1262594">
              <a:off x="5722903" y="1509717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62" name="8-конечная звезда 1461"/>
            <p:cNvSpPr/>
            <p:nvPr/>
          </p:nvSpPr>
          <p:spPr>
            <a:xfrm rot="1262594">
              <a:off x="5865777" y="1508068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63" name="8-конечная звезда 1462"/>
            <p:cNvSpPr/>
            <p:nvPr/>
          </p:nvSpPr>
          <p:spPr>
            <a:xfrm rot="1262594">
              <a:off x="6080093" y="1579507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64" name="8-конечная звезда 1463"/>
            <p:cNvSpPr/>
            <p:nvPr/>
          </p:nvSpPr>
          <p:spPr>
            <a:xfrm rot="1262594">
              <a:off x="6292919" y="1539389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65" name="8-конечная звезда 1464"/>
            <p:cNvSpPr/>
            <p:nvPr/>
          </p:nvSpPr>
          <p:spPr>
            <a:xfrm rot="1262594">
              <a:off x="7215023" y="2403289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466" name="Прямая соединительная линия 1465"/>
            <p:cNvCxnSpPr>
              <a:stCxn id="1465" idx="4"/>
              <a:endCxn id="1452" idx="7"/>
            </p:cNvCxnSpPr>
            <p:nvPr/>
          </p:nvCxnSpPr>
          <p:spPr>
            <a:xfrm rot="10551330">
              <a:off x="6870239" y="2015861"/>
              <a:ext cx="331941" cy="41727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68" name="Прямая соединительная линия 1467"/>
            <p:cNvCxnSpPr>
              <a:stCxn id="1459" idx="5"/>
              <a:endCxn id="1472" idx="7"/>
            </p:cNvCxnSpPr>
            <p:nvPr/>
          </p:nvCxnSpPr>
          <p:spPr>
            <a:xfrm rot="15951330" flipV="1">
              <a:off x="6480732" y="1622938"/>
              <a:ext cx="281766" cy="10650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69" name="Прямая соединительная линия 1468"/>
            <p:cNvCxnSpPr>
              <a:stCxn id="1465" idx="0"/>
              <a:endCxn id="1460" idx="4"/>
            </p:cNvCxnSpPr>
            <p:nvPr/>
          </p:nvCxnSpPr>
          <p:spPr>
            <a:xfrm rot="21351330">
              <a:off x="7268673" y="2436093"/>
              <a:ext cx="106082" cy="4397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70" name="Прямая соединительная линия 1469"/>
            <p:cNvCxnSpPr>
              <a:stCxn id="1453" idx="5"/>
              <a:endCxn id="1460" idx="0"/>
            </p:cNvCxnSpPr>
            <p:nvPr/>
          </p:nvCxnSpPr>
          <p:spPr>
            <a:xfrm rot="15951330" flipV="1">
              <a:off x="7240181" y="2681279"/>
              <a:ext cx="413073" cy="3061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71" name="Прямая соединительная линия 1470"/>
            <p:cNvCxnSpPr>
              <a:stCxn id="1464" idx="7"/>
              <a:endCxn id="1472" idx="5"/>
            </p:cNvCxnSpPr>
            <p:nvPr/>
          </p:nvCxnSpPr>
          <p:spPr>
            <a:xfrm rot="5151330" flipH="1" flipV="1">
              <a:off x="6425307" y="1450742"/>
              <a:ext cx="16661" cy="17976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472" name="8-конечная звезда 1471"/>
            <p:cNvSpPr/>
            <p:nvPr/>
          </p:nvSpPr>
          <p:spPr>
            <a:xfrm rot="1262594">
              <a:off x="6506643" y="1523491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473" name="Прямая соединительная линия 1472"/>
            <p:cNvCxnSpPr>
              <a:stCxn id="1450" idx="0"/>
              <a:endCxn id="1449" idx="2"/>
            </p:cNvCxnSpPr>
            <p:nvPr/>
          </p:nvCxnSpPr>
          <p:spPr>
            <a:xfrm rot="21351330" flipV="1">
              <a:off x="6771105" y="4342885"/>
              <a:ext cx="249828" cy="27281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74" name="Прямая соединительная линия 1473"/>
            <p:cNvCxnSpPr>
              <a:stCxn id="1449" idx="6"/>
              <a:endCxn id="1451" idx="1"/>
            </p:cNvCxnSpPr>
            <p:nvPr/>
          </p:nvCxnSpPr>
          <p:spPr>
            <a:xfrm rot="5151330" flipH="1" flipV="1">
              <a:off x="6887082" y="3944785"/>
              <a:ext cx="458408" cy="20596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75" name="Прямая соединительная линия 1474"/>
            <p:cNvCxnSpPr>
              <a:stCxn id="1451" idx="0"/>
              <a:endCxn id="1454" idx="1"/>
            </p:cNvCxnSpPr>
            <p:nvPr/>
          </p:nvCxnSpPr>
          <p:spPr>
            <a:xfrm rot="21351330" flipV="1">
              <a:off x="7196730" y="3300125"/>
              <a:ext cx="198065" cy="49209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76" name="Прямая соединительная линия 1475"/>
            <p:cNvCxnSpPr>
              <a:stCxn id="1454" idx="5"/>
              <a:endCxn id="1453" idx="1"/>
            </p:cNvCxnSpPr>
            <p:nvPr/>
          </p:nvCxnSpPr>
          <p:spPr>
            <a:xfrm rot="5151330" flipH="1" flipV="1">
              <a:off x="7275539" y="3018784"/>
              <a:ext cx="302585" cy="15751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77" name="Прямая соединительная линия 1476"/>
            <p:cNvCxnSpPr>
              <a:stCxn id="1461" idx="1"/>
              <a:endCxn id="1456" idx="1"/>
            </p:cNvCxnSpPr>
            <p:nvPr/>
          </p:nvCxnSpPr>
          <p:spPr>
            <a:xfrm rot="5400000" flipH="1" flipV="1">
              <a:off x="5757302" y="1495561"/>
              <a:ext cx="69393" cy="6226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78" name="Прямая соединительная линия 1477"/>
            <p:cNvCxnSpPr>
              <a:stCxn id="1461" idx="4"/>
              <a:endCxn id="1458" idx="2"/>
            </p:cNvCxnSpPr>
            <p:nvPr/>
          </p:nvCxnSpPr>
          <p:spPr>
            <a:xfrm rot="10800000">
              <a:off x="5663730" y="1476812"/>
              <a:ext cx="60975" cy="5021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79" name="Прямая соединительная линия 1478"/>
            <p:cNvCxnSpPr>
              <a:stCxn id="1458" idx="6"/>
              <a:endCxn id="1457" idx="2"/>
            </p:cNvCxnSpPr>
            <p:nvPr/>
          </p:nvCxnSpPr>
          <p:spPr>
            <a:xfrm rot="5400000" flipH="1" flipV="1">
              <a:off x="5691644" y="1392970"/>
              <a:ext cx="31121" cy="5592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80" name="Прямая соединительная линия 1479"/>
            <p:cNvCxnSpPr>
              <a:stCxn id="1456" idx="4"/>
              <a:endCxn id="1457" idx="1"/>
            </p:cNvCxnSpPr>
            <p:nvPr/>
          </p:nvCxnSpPr>
          <p:spPr>
            <a:xfrm rot="10800000">
              <a:off x="5751695" y="1404954"/>
              <a:ext cx="42509" cy="5954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81" name="Прямая соединительная линия 1480"/>
            <p:cNvCxnSpPr>
              <a:stCxn id="1462" idx="5"/>
              <a:endCxn id="1456" idx="1"/>
            </p:cNvCxnSpPr>
            <p:nvPr/>
          </p:nvCxnSpPr>
          <p:spPr>
            <a:xfrm rot="16200000" flipV="1">
              <a:off x="5843276" y="1471855"/>
              <a:ext cx="18396" cy="5868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82" name="Прямая соединительная линия 1481"/>
            <p:cNvCxnSpPr>
              <a:stCxn id="1463" idx="4"/>
              <a:endCxn id="1462" idx="1"/>
            </p:cNvCxnSpPr>
            <p:nvPr/>
          </p:nvCxnSpPr>
          <p:spPr>
            <a:xfrm rot="10800000">
              <a:off x="5903740" y="1559742"/>
              <a:ext cx="178154" cy="3707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83" name="Прямая соединительная линия 1482"/>
            <p:cNvCxnSpPr>
              <a:stCxn id="1464" idx="4"/>
              <a:endCxn id="1463" idx="0"/>
            </p:cNvCxnSpPr>
            <p:nvPr/>
          </p:nvCxnSpPr>
          <p:spPr>
            <a:xfrm rot="10551330" flipV="1">
              <a:off x="6130356" y="1562641"/>
              <a:ext cx="166303" cy="4761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496" name="TextBox 1495"/>
          <p:cNvSpPr txBox="1"/>
          <p:nvPr/>
        </p:nvSpPr>
        <p:spPr>
          <a:xfrm rot="17554639">
            <a:off x="6425445" y="4413514"/>
            <a:ext cx="70215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ГІДРА</a:t>
            </a:r>
            <a:endParaRPr lang="uk-UA" sz="8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1497" name="TextBox 1496"/>
          <p:cNvSpPr txBox="1"/>
          <p:nvPr/>
        </p:nvSpPr>
        <p:spPr>
          <a:xfrm rot="2825122">
            <a:off x="6027795" y="2087985"/>
            <a:ext cx="70215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ГІДРА</a:t>
            </a:r>
            <a:endParaRPr lang="uk-UA" sz="8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grpSp>
        <p:nvGrpSpPr>
          <p:cNvPr id="56" name="Группа 1497"/>
          <p:cNvGrpSpPr/>
          <p:nvPr/>
        </p:nvGrpSpPr>
        <p:grpSpPr>
          <a:xfrm>
            <a:off x="6143636" y="2320312"/>
            <a:ext cx="195600" cy="465746"/>
            <a:chOff x="6507142" y="1664972"/>
            <a:chExt cx="195600" cy="465746"/>
          </a:xfrm>
        </p:grpSpPr>
        <p:sp>
          <p:nvSpPr>
            <p:cNvPr id="1499" name="8-конечная звезда 1498"/>
            <p:cNvSpPr/>
            <p:nvPr/>
          </p:nvSpPr>
          <p:spPr>
            <a:xfrm rot="1262594">
              <a:off x="6507142" y="1935118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00" name="8-конечная звезда 1499"/>
            <p:cNvSpPr/>
            <p:nvPr/>
          </p:nvSpPr>
          <p:spPr>
            <a:xfrm rot="1262594">
              <a:off x="6659542" y="2087518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01" name="8-конечная звезда 1500"/>
            <p:cNvSpPr/>
            <p:nvPr/>
          </p:nvSpPr>
          <p:spPr>
            <a:xfrm rot="1262594">
              <a:off x="6578580" y="1664972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502" name="Прямая соединительная линия 1501"/>
            <p:cNvCxnSpPr>
              <a:stCxn id="1499" idx="7"/>
              <a:endCxn id="1500" idx="1"/>
            </p:cNvCxnSpPr>
            <p:nvPr/>
          </p:nvCxnSpPr>
          <p:spPr>
            <a:xfrm rot="16200000" flipH="1">
              <a:off x="6528741" y="1967687"/>
              <a:ext cx="180911" cy="14143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03" name="Прямая соединительная линия 1502"/>
            <p:cNvCxnSpPr>
              <a:stCxn id="1499" idx="6"/>
              <a:endCxn id="1501" idx="3"/>
            </p:cNvCxnSpPr>
            <p:nvPr/>
          </p:nvCxnSpPr>
          <p:spPr>
            <a:xfrm rot="5400000" flipH="1" flipV="1">
              <a:off x="6437861" y="1793980"/>
              <a:ext cx="241216" cy="4394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04" name="Прямая соединительная линия 1503"/>
            <p:cNvCxnSpPr>
              <a:stCxn id="1500" idx="1"/>
              <a:endCxn id="1501" idx="0"/>
            </p:cNvCxnSpPr>
            <p:nvPr/>
          </p:nvCxnSpPr>
          <p:spPr>
            <a:xfrm rot="5400000" flipH="1">
              <a:off x="6437861" y="1876806"/>
              <a:ext cx="434530" cy="6957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505" name="TextBox 1504"/>
          <p:cNvSpPr txBox="1"/>
          <p:nvPr/>
        </p:nvSpPr>
        <p:spPr>
          <a:xfrm rot="2919709">
            <a:off x="5898977" y="2708998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СЕКСТАНТ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grpSp>
        <p:nvGrpSpPr>
          <p:cNvPr id="57" name="Группа 1505"/>
          <p:cNvGrpSpPr/>
          <p:nvPr/>
        </p:nvGrpSpPr>
        <p:grpSpPr>
          <a:xfrm rot="749591">
            <a:off x="3889553" y="1287574"/>
            <a:ext cx="751019" cy="682461"/>
            <a:chOff x="3475433" y="722250"/>
            <a:chExt cx="751019" cy="682461"/>
          </a:xfrm>
        </p:grpSpPr>
        <p:sp>
          <p:nvSpPr>
            <p:cNvPr id="1507" name="8-конечная звезда 1506"/>
            <p:cNvSpPr/>
            <p:nvPr/>
          </p:nvSpPr>
          <p:spPr>
            <a:xfrm rot="1262594">
              <a:off x="3936952" y="93656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08" name="8-конечная звезда 1507"/>
            <p:cNvSpPr/>
            <p:nvPr/>
          </p:nvSpPr>
          <p:spPr>
            <a:xfrm rot="1262594">
              <a:off x="3861710" y="99514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09" name="8-конечная звезда 1508"/>
            <p:cNvSpPr/>
            <p:nvPr/>
          </p:nvSpPr>
          <p:spPr>
            <a:xfrm rot="1262594">
              <a:off x="3801265" y="1015071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10" name="8-конечная звезда 1509"/>
            <p:cNvSpPr/>
            <p:nvPr/>
          </p:nvSpPr>
          <p:spPr>
            <a:xfrm rot="1262594">
              <a:off x="3931325" y="1272302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11" name="8-конечная звезда 1510"/>
            <p:cNvSpPr/>
            <p:nvPr/>
          </p:nvSpPr>
          <p:spPr>
            <a:xfrm rot="1262594">
              <a:off x="3772232" y="1170400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12" name="8-конечная звезда 1511"/>
            <p:cNvSpPr/>
            <p:nvPr/>
          </p:nvSpPr>
          <p:spPr>
            <a:xfrm rot="1262594">
              <a:off x="4008391" y="722250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13" name="8-конечная звезда 1512"/>
            <p:cNvSpPr/>
            <p:nvPr/>
          </p:nvSpPr>
          <p:spPr>
            <a:xfrm rot="1262594">
              <a:off x="3582465" y="867829"/>
              <a:ext cx="72483" cy="72483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14" name="8-конечная звезда 1513"/>
            <p:cNvSpPr/>
            <p:nvPr/>
          </p:nvSpPr>
          <p:spPr>
            <a:xfrm rot="1262594">
              <a:off x="3476620" y="1247307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15" name="8-конечная звезда 1514"/>
            <p:cNvSpPr/>
            <p:nvPr/>
          </p:nvSpPr>
          <p:spPr>
            <a:xfrm rot="1262594">
              <a:off x="3618055" y="1357911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16" name="8-конечная звезда 1515"/>
            <p:cNvSpPr/>
            <p:nvPr/>
          </p:nvSpPr>
          <p:spPr>
            <a:xfrm rot="1262594">
              <a:off x="3475433" y="1099907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17" name="8-конечная звезда 1516"/>
            <p:cNvSpPr/>
            <p:nvPr/>
          </p:nvSpPr>
          <p:spPr>
            <a:xfrm rot="1262594">
              <a:off x="3512979" y="1317945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18" name="8-конечная звезда 1517"/>
            <p:cNvSpPr/>
            <p:nvPr/>
          </p:nvSpPr>
          <p:spPr>
            <a:xfrm rot="1262594">
              <a:off x="4153969" y="1153581"/>
              <a:ext cx="72483" cy="72483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519" name="Прямая соединительная линия 1518"/>
            <p:cNvCxnSpPr>
              <a:stCxn id="1515" idx="4"/>
              <a:endCxn id="1517" idx="0"/>
            </p:cNvCxnSpPr>
            <p:nvPr/>
          </p:nvCxnSpPr>
          <p:spPr>
            <a:xfrm rot="9917941">
              <a:off x="3562163" y="1342336"/>
              <a:ext cx="53509" cy="3798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20" name="Прямая соединительная линия 1519"/>
            <p:cNvCxnSpPr>
              <a:stCxn id="1517" idx="4"/>
              <a:endCxn id="1514" idx="1"/>
            </p:cNvCxnSpPr>
            <p:nvPr/>
          </p:nvCxnSpPr>
          <p:spPr>
            <a:xfrm rot="9917941" flipH="1">
              <a:off x="3509274" y="1292124"/>
              <a:ext cx="5514" cy="4078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21" name="Прямая соединительная линия 1520"/>
            <p:cNvCxnSpPr>
              <a:stCxn id="1514" idx="6"/>
              <a:endCxn id="1516" idx="1"/>
            </p:cNvCxnSpPr>
            <p:nvPr/>
          </p:nvCxnSpPr>
          <p:spPr>
            <a:xfrm rot="4517941" flipH="1" flipV="1">
              <a:off x="3457984" y="1183603"/>
              <a:ext cx="100789" cy="2635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22" name="Прямая соединительная линия 1521"/>
            <p:cNvCxnSpPr>
              <a:stCxn id="1509" idx="7"/>
              <a:endCxn id="1507" idx="3"/>
            </p:cNvCxnSpPr>
            <p:nvPr/>
          </p:nvCxnSpPr>
          <p:spPr>
            <a:xfrm rot="4517941" flipH="1" flipV="1">
              <a:off x="3879700" y="953882"/>
              <a:ext cx="32818" cy="9787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23" name="Прямая соединительная линия 1522"/>
            <p:cNvCxnSpPr>
              <a:stCxn id="1509" idx="5"/>
              <a:endCxn id="1513" idx="1"/>
            </p:cNvCxnSpPr>
            <p:nvPr/>
          </p:nvCxnSpPr>
          <p:spPr>
            <a:xfrm rot="15317941" flipV="1">
              <a:off x="3663241" y="898541"/>
              <a:ext cx="124245" cy="15750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24" name="Прямая соединительная линия 1523"/>
            <p:cNvCxnSpPr>
              <a:stCxn id="1510" idx="4"/>
              <a:endCxn id="1511" idx="1"/>
            </p:cNvCxnSpPr>
            <p:nvPr/>
          </p:nvCxnSpPr>
          <p:spPr>
            <a:xfrm rot="9917941">
              <a:off x="3820776" y="1207582"/>
              <a:ext cx="101768" cy="9651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25" name="Прямая соединительная линия 1524"/>
            <p:cNvCxnSpPr>
              <a:stCxn id="1511" idx="6"/>
              <a:endCxn id="1509" idx="1"/>
            </p:cNvCxnSpPr>
            <p:nvPr/>
          </p:nvCxnSpPr>
          <p:spPr>
            <a:xfrm rot="4517941" flipH="1" flipV="1">
              <a:off x="3776922" y="1091437"/>
              <a:ext cx="94313" cy="5607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26" name="Прямая соединительная линия 1525"/>
            <p:cNvCxnSpPr>
              <a:stCxn id="1514" idx="0"/>
              <a:endCxn id="1511" idx="2"/>
            </p:cNvCxnSpPr>
            <p:nvPr/>
          </p:nvCxnSpPr>
          <p:spPr>
            <a:xfrm rot="20717941">
              <a:off x="3519071" y="1244220"/>
              <a:ext cx="273254" cy="1326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27" name="Прямая соединительная линия 1526"/>
            <p:cNvCxnSpPr>
              <a:stCxn id="1513" idx="6"/>
              <a:endCxn id="1512" idx="3"/>
            </p:cNvCxnSpPr>
            <p:nvPr/>
          </p:nvCxnSpPr>
          <p:spPr>
            <a:xfrm rot="5400000" flipH="1" flipV="1">
              <a:off x="3766202" y="625732"/>
              <a:ext cx="110033" cy="37899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28" name="Прямая соединительная линия 1527"/>
            <p:cNvCxnSpPr>
              <a:stCxn id="1507" idx="6"/>
              <a:endCxn id="1512" idx="7"/>
            </p:cNvCxnSpPr>
            <p:nvPr/>
          </p:nvCxnSpPr>
          <p:spPr>
            <a:xfrm rot="5400000" flipH="1" flipV="1">
              <a:off x="3916818" y="795117"/>
              <a:ext cx="200077" cy="8641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29" name="Прямая соединительная линия 1528"/>
            <p:cNvCxnSpPr>
              <a:stCxn id="1510" idx="0"/>
              <a:endCxn id="1518" idx="3"/>
            </p:cNvCxnSpPr>
            <p:nvPr/>
          </p:nvCxnSpPr>
          <p:spPr>
            <a:xfrm rot="20717941" flipV="1">
              <a:off x="3973111" y="1228272"/>
              <a:ext cx="194395" cy="5699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30" name="Прямая соединительная линия 1529"/>
            <p:cNvCxnSpPr>
              <a:stCxn id="1518" idx="5"/>
              <a:endCxn id="1507" idx="5"/>
            </p:cNvCxnSpPr>
            <p:nvPr/>
          </p:nvCxnSpPr>
          <p:spPr>
            <a:xfrm rot="16200000" flipV="1">
              <a:off x="3955335" y="936543"/>
              <a:ext cx="217814" cy="22250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58" name="Группа 1536"/>
          <p:cNvGrpSpPr/>
          <p:nvPr/>
        </p:nvGrpSpPr>
        <p:grpSpPr>
          <a:xfrm rot="21798">
            <a:off x="3893346" y="1000108"/>
            <a:ext cx="696517" cy="357190"/>
            <a:chOff x="3365448" y="434919"/>
            <a:chExt cx="780759" cy="400391"/>
          </a:xfrm>
        </p:grpSpPr>
        <p:cxnSp>
          <p:nvCxnSpPr>
            <p:cNvPr id="1538" name="Прямая соединительная линия 1537"/>
            <p:cNvCxnSpPr>
              <a:stCxn id="1542" idx="6"/>
              <a:endCxn id="1544" idx="0"/>
            </p:cNvCxnSpPr>
            <p:nvPr/>
          </p:nvCxnSpPr>
          <p:spPr>
            <a:xfrm rot="16200000" flipV="1">
              <a:off x="4012805" y="470477"/>
              <a:ext cx="101003" cy="12427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39" name="Прямая соединительная линия 1538"/>
            <p:cNvCxnSpPr>
              <a:stCxn id="1547" idx="7"/>
              <a:endCxn id="1544" idx="0"/>
            </p:cNvCxnSpPr>
            <p:nvPr/>
          </p:nvCxnSpPr>
          <p:spPr>
            <a:xfrm rot="16200000" flipH="1">
              <a:off x="3936040" y="416982"/>
              <a:ext cx="34363" cy="9589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540" name="8-конечная звезда 1539"/>
            <p:cNvSpPr/>
            <p:nvPr/>
          </p:nvSpPr>
          <p:spPr>
            <a:xfrm rot="1262594">
              <a:off x="3652780" y="509516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41" name="8-конечная звезда 1540"/>
            <p:cNvSpPr/>
            <p:nvPr/>
          </p:nvSpPr>
          <p:spPr>
            <a:xfrm rot="1262594">
              <a:off x="3724217" y="580953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42" name="8-конечная звезда 1541"/>
            <p:cNvSpPr/>
            <p:nvPr/>
          </p:nvSpPr>
          <p:spPr>
            <a:xfrm rot="1262594">
              <a:off x="4081407" y="580953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43" name="8-конечная звезда 1542"/>
            <p:cNvSpPr/>
            <p:nvPr/>
          </p:nvSpPr>
          <p:spPr>
            <a:xfrm rot="1262594">
              <a:off x="3509904" y="652392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44" name="8-конечная звезда 1543"/>
            <p:cNvSpPr/>
            <p:nvPr/>
          </p:nvSpPr>
          <p:spPr>
            <a:xfrm rot="1262594">
              <a:off x="3938531" y="438077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45" name="8-конечная звезда 1544"/>
            <p:cNvSpPr/>
            <p:nvPr/>
          </p:nvSpPr>
          <p:spPr>
            <a:xfrm rot="1262594">
              <a:off x="3365448" y="579374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46" name="8-конечная звезда 1545"/>
            <p:cNvSpPr/>
            <p:nvPr/>
          </p:nvSpPr>
          <p:spPr>
            <a:xfrm rot="1262594">
              <a:off x="3935374" y="649234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47" name="8-конечная звезда 1546"/>
            <p:cNvSpPr/>
            <p:nvPr/>
          </p:nvSpPr>
          <p:spPr>
            <a:xfrm rot="1262594">
              <a:off x="3863935" y="434919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48" name="8-конечная звезда 1547"/>
            <p:cNvSpPr/>
            <p:nvPr/>
          </p:nvSpPr>
          <p:spPr>
            <a:xfrm rot="1262594">
              <a:off x="3506746" y="521964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49" name="8-конечная звезда 1548"/>
            <p:cNvSpPr/>
            <p:nvPr/>
          </p:nvSpPr>
          <p:spPr>
            <a:xfrm rot="1262594">
              <a:off x="3649621" y="720672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50" name="8-конечная звезда 1549"/>
            <p:cNvSpPr/>
            <p:nvPr/>
          </p:nvSpPr>
          <p:spPr>
            <a:xfrm rot="1262594">
              <a:off x="3506746" y="792110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551" name="Прямая соединительная линия 1550"/>
            <p:cNvCxnSpPr>
              <a:stCxn id="1541" idx="7"/>
              <a:endCxn id="1546" idx="4"/>
            </p:cNvCxnSpPr>
            <p:nvPr/>
          </p:nvCxnSpPr>
          <p:spPr>
            <a:xfrm rot="16200000" flipH="1">
              <a:off x="3830079" y="556342"/>
              <a:ext cx="62881" cy="15059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52" name="Прямая соединительная линия 1551"/>
            <p:cNvCxnSpPr>
              <a:stCxn id="1546" idx="0"/>
              <a:endCxn id="1542" idx="3"/>
            </p:cNvCxnSpPr>
            <p:nvPr/>
          </p:nvCxnSpPr>
          <p:spPr>
            <a:xfrm flipV="1">
              <a:off x="3977133" y="626509"/>
              <a:ext cx="107066" cy="5208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53" name="Прямая соединительная линия 1552"/>
            <p:cNvCxnSpPr>
              <a:stCxn id="1540" idx="7"/>
              <a:endCxn id="1547" idx="4"/>
            </p:cNvCxnSpPr>
            <p:nvPr/>
          </p:nvCxnSpPr>
          <p:spPr>
            <a:xfrm rot="5400000" flipH="1" flipV="1">
              <a:off x="3750084" y="413468"/>
              <a:ext cx="79997" cy="15058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54" name="Прямая соединительная линия 1553"/>
            <p:cNvCxnSpPr>
              <a:stCxn id="1541" idx="5"/>
              <a:endCxn id="1540" idx="0"/>
            </p:cNvCxnSpPr>
            <p:nvPr/>
          </p:nvCxnSpPr>
          <p:spPr>
            <a:xfrm rot="16200000" flipV="1">
              <a:off x="3714343" y="554627"/>
              <a:ext cx="30195" cy="2804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55" name="Прямая соединительная линия 1554"/>
            <p:cNvCxnSpPr>
              <a:stCxn id="1540" idx="4"/>
              <a:endCxn id="1548" idx="0"/>
            </p:cNvCxnSpPr>
            <p:nvPr/>
          </p:nvCxnSpPr>
          <p:spPr>
            <a:xfrm rot="10800000" flipV="1">
              <a:off x="3548505" y="530282"/>
              <a:ext cx="106436" cy="2103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56" name="Прямая соединительная линия 1555"/>
            <p:cNvCxnSpPr>
              <a:stCxn id="1548" idx="3"/>
              <a:endCxn id="1545" idx="6"/>
            </p:cNvCxnSpPr>
            <p:nvPr/>
          </p:nvCxnSpPr>
          <p:spPr>
            <a:xfrm rot="5400000">
              <a:off x="3440955" y="513524"/>
              <a:ext cx="28840" cy="10646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57" name="Прямая соединительная линия 1556"/>
            <p:cNvCxnSpPr>
              <a:stCxn id="1543" idx="7"/>
              <a:endCxn id="1541" idx="3"/>
            </p:cNvCxnSpPr>
            <p:nvPr/>
          </p:nvCxnSpPr>
          <p:spPr>
            <a:xfrm rot="5400000" flipH="1" flipV="1">
              <a:off x="3626897" y="571525"/>
              <a:ext cx="45127" cy="15509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58" name="Прямая соединительная линия 1557"/>
            <p:cNvCxnSpPr>
              <a:stCxn id="1543" idx="3"/>
              <a:endCxn id="1545" idx="1"/>
            </p:cNvCxnSpPr>
            <p:nvPr/>
          </p:nvCxnSpPr>
          <p:spPr>
            <a:xfrm rot="5400000" flipH="1">
              <a:off x="3424604" y="609856"/>
              <a:ext cx="66900" cy="10928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59" name="Прямая соединительная линия 1558"/>
            <p:cNvCxnSpPr>
              <a:stCxn id="1549" idx="3"/>
              <a:endCxn id="1543" idx="0"/>
            </p:cNvCxnSpPr>
            <p:nvPr/>
          </p:nvCxnSpPr>
          <p:spPr>
            <a:xfrm rot="5400000" flipH="1">
              <a:off x="3584703" y="684266"/>
              <a:ext cx="54617" cy="7893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60" name="Прямая соединительная линия 1559"/>
            <p:cNvCxnSpPr>
              <a:stCxn id="1550" idx="6"/>
              <a:endCxn id="1543" idx="2"/>
            </p:cNvCxnSpPr>
            <p:nvPr/>
          </p:nvCxnSpPr>
          <p:spPr>
            <a:xfrm rot="16200000" flipV="1">
              <a:off x="3494126" y="751575"/>
              <a:ext cx="78520" cy="543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562" name="TextBox 1561"/>
          <p:cNvSpPr txBox="1"/>
          <p:nvPr/>
        </p:nvSpPr>
        <p:spPr>
          <a:xfrm rot="21428907">
            <a:off x="3675003" y="1582718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ОРІОН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1563" name="TextBox 1562"/>
          <p:cNvSpPr txBox="1"/>
          <p:nvPr/>
        </p:nvSpPr>
        <p:spPr>
          <a:xfrm rot="21428907">
            <a:off x="3718874" y="939776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ЗАЄЦЬ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grpSp>
        <p:nvGrpSpPr>
          <p:cNvPr id="59" name="Группа 1563"/>
          <p:cNvGrpSpPr/>
          <p:nvPr/>
        </p:nvGrpSpPr>
        <p:grpSpPr>
          <a:xfrm>
            <a:off x="4572000" y="1379220"/>
            <a:ext cx="1256069" cy="478144"/>
            <a:chOff x="4294142" y="785794"/>
            <a:chExt cx="1256069" cy="478144"/>
          </a:xfrm>
        </p:grpSpPr>
        <p:cxnSp>
          <p:nvCxnSpPr>
            <p:cNvPr id="1565" name="Прямая соединительная линия 1564"/>
            <p:cNvCxnSpPr>
              <a:stCxn id="1574" idx="4"/>
              <a:endCxn id="1575" idx="0"/>
            </p:cNvCxnSpPr>
            <p:nvPr/>
          </p:nvCxnSpPr>
          <p:spPr>
            <a:xfrm rot="10800000">
              <a:off x="4620075" y="1178656"/>
              <a:ext cx="46726" cy="5592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66" name="Прямая соединительная линия 1565"/>
            <p:cNvCxnSpPr>
              <a:stCxn id="1575" idx="4"/>
              <a:endCxn id="1572" idx="1"/>
            </p:cNvCxnSpPr>
            <p:nvPr/>
          </p:nvCxnSpPr>
          <p:spPr>
            <a:xfrm rot="10800000">
              <a:off x="4465813" y="1119201"/>
              <a:ext cx="113945" cy="4394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567" name="8-конечная звезда 1566"/>
            <p:cNvSpPr/>
            <p:nvPr/>
          </p:nvSpPr>
          <p:spPr>
            <a:xfrm rot="1262594">
              <a:off x="4294142" y="84485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68" name="8-конечная звезда 1567"/>
            <p:cNvSpPr/>
            <p:nvPr/>
          </p:nvSpPr>
          <p:spPr>
            <a:xfrm rot="1262594">
              <a:off x="5222837" y="793689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69" name="8-конечная звезда 1568"/>
            <p:cNvSpPr/>
            <p:nvPr/>
          </p:nvSpPr>
          <p:spPr>
            <a:xfrm rot="1262594">
              <a:off x="4435440" y="785794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70" name="8-конечная звезда 1569"/>
            <p:cNvSpPr/>
            <p:nvPr/>
          </p:nvSpPr>
          <p:spPr>
            <a:xfrm rot="1262594">
              <a:off x="4935505" y="934985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71" name="8-конечная звезда 1570"/>
            <p:cNvSpPr/>
            <p:nvPr/>
          </p:nvSpPr>
          <p:spPr>
            <a:xfrm rot="1262594">
              <a:off x="5507011" y="1077861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72" name="8-конечная звезда 1571"/>
            <p:cNvSpPr/>
            <p:nvPr/>
          </p:nvSpPr>
          <p:spPr>
            <a:xfrm rot="1262594">
              <a:off x="4435441" y="1077861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73" name="8-конечная звезда 1572"/>
            <p:cNvSpPr/>
            <p:nvPr/>
          </p:nvSpPr>
          <p:spPr>
            <a:xfrm rot="1262594">
              <a:off x="4649753" y="1006423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74" name="8-конечная звезда 1573"/>
            <p:cNvSpPr/>
            <p:nvPr/>
          </p:nvSpPr>
          <p:spPr>
            <a:xfrm rot="1262594">
              <a:off x="4665360" y="1220738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75" name="8-конечная звезда 1574"/>
            <p:cNvSpPr/>
            <p:nvPr/>
          </p:nvSpPr>
          <p:spPr>
            <a:xfrm rot="1262594">
              <a:off x="4578316" y="1149299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576" name="Прямая соединительная линия 1575"/>
            <p:cNvCxnSpPr>
              <a:stCxn id="1584" idx="4"/>
              <a:endCxn id="1570" idx="7"/>
            </p:cNvCxnSpPr>
            <p:nvPr/>
          </p:nvCxnSpPr>
          <p:spPr>
            <a:xfrm rot="10800000">
              <a:off x="4976846" y="947814"/>
              <a:ext cx="319231" cy="7749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77" name="Прямая соединительная линия 1576"/>
            <p:cNvCxnSpPr>
              <a:stCxn id="1584" idx="7"/>
              <a:endCxn id="1568" idx="1"/>
            </p:cNvCxnSpPr>
            <p:nvPr/>
          </p:nvCxnSpPr>
          <p:spPr>
            <a:xfrm rot="16200000" flipV="1">
              <a:off x="5214037" y="892127"/>
              <a:ext cx="178677" cy="8514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78" name="Прямая соединительная линия 1577"/>
            <p:cNvCxnSpPr>
              <a:stCxn id="1569" idx="7"/>
              <a:endCxn id="1570" idx="4"/>
            </p:cNvCxnSpPr>
            <p:nvPr/>
          </p:nvCxnSpPr>
          <p:spPr>
            <a:xfrm rot="16200000" flipH="1">
              <a:off x="4631760" y="643643"/>
              <a:ext cx="150206" cy="46016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79" name="Прямая соединительная линия 1578"/>
            <p:cNvCxnSpPr>
              <a:stCxn id="1567" idx="7"/>
              <a:endCxn id="1569" idx="3"/>
            </p:cNvCxnSpPr>
            <p:nvPr/>
          </p:nvCxnSpPr>
          <p:spPr>
            <a:xfrm rot="5400000" flipH="1" flipV="1">
              <a:off x="4369196" y="792786"/>
              <a:ext cx="44725" cy="9148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80" name="Прямая соединительная линия 1579"/>
            <p:cNvCxnSpPr>
              <a:stCxn id="1573" idx="7"/>
              <a:endCxn id="1570" idx="3"/>
            </p:cNvCxnSpPr>
            <p:nvPr/>
          </p:nvCxnSpPr>
          <p:spPr>
            <a:xfrm rot="5400000" flipH="1" flipV="1">
              <a:off x="4787281" y="869168"/>
              <a:ext cx="53896" cy="24627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81" name="Прямая соединительная линия 1580"/>
            <p:cNvCxnSpPr>
              <a:stCxn id="1572" idx="7"/>
              <a:endCxn id="1573" idx="3"/>
            </p:cNvCxnSpPr>
            <p:nvPr/>
          </p:nvCxnSpPr>
          <p:spPr>
            <a:xfrm rot="5400000" flipH="1" flipV="1">
              <a:off x="4537249" y="976326"/>
              <a:ext cx="53896" cy="17483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82" name="Прямая соединительная линия 1581"/>
            <p:cNvCxnSpPr>
              <a:stCxn id="1575" idx="0"/>
              <a:endCxn id="1573" idx="2"/>
            </p:cNvCxnSpPr>
            <p:nvPr/>
          </p:nvCxnSpPr>
          <p:spPr>
            <a:xfrm flipV="1">
              <a:off x="4620075" y="1048182"/>
              <a:ext cx="43522" cy="13047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83" name="Прямая соединительная линия 1582"/>
            <p:cNvCxnSpPr>
              <a:stCxn id="1571" idx="0"/>
              <a:endCxn id="1584" idx="0"/>
            </p:cNvCxnSpPr>
            <p:nvPr/>
          </p:nvCxnSpPr>
          <p:spPr>
            <a:xfrm flipH="1" flipV="1">
              <a:off x="5346474" y="1044698"/>
              <a:ext cx="202296" cy="6251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584" name="8-конечная звезда 1583"/>
            <p:cNvSpPr/>
            <p:nvPr/>
          </p:nvSpPr>
          <p:spPr>
            <a:xfrm rot="1262594">
              <a:off x="5294275" y="100800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</p:grpSp>
      <p:sp>
        <p:nvSpPr>
          <p:cNvPr id="1585" name="TextBox 1584"/>
          <p:cNvSpPr txBox="1"/>
          <p:nvPr/>
        </p:nvSpPr>
        <p:spPr>
          <a:xfrm rot="21418783">
            <a:off x="4861881" y="1591243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ЄДИНОРІГ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1586" name="8-конечная звезда 1585"/>
          <p:cNvSpPr/>
          <p:nvPr/>
        </p:nvSpPr>
        <p:spPr>
          <a:xfrm rot="1262594">
            <a:off x="4224282" y="652391"/>
            <a:ext cx="64800" cy="648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587" name="8-конечная звезда 1586"/>
          <p:cNvSpPr/>
          <p:nvPr/>
        </p:nvSpPr>
        <p:spPr>
          <a:xfrm rot="1262594">
            <a:off x="4367159" y="580953"/>
            <a:ext cx="64800" cy="648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588" name="8-конечная звезда 1587"/>
          <p:cNvSpPr/>
          <p:nvPr/>
        </p:nvSpPr>
        <p:spPr>
          <a:xfrm rot="1262594">
            <a:off x="4007338" y="649760"/>
            <a:ext cx="46800" cy="468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589" name="8-конечная звезда 1588"/>
          <p:cNvSpPr/>
          <p:nvPr/>
        </p:nvSpPr>
        <p:spPr>
          <a:xfrm rot="1262594">
            <a:off x="4159738" y="802160"/>
            <a:ext cx="46800" cy="468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590" name="8-конечная звезда 1589"/>
          <p:cNvSpPr/>
          <p:nvPr/>
        </p:nvSpPr>
        <p:spPr>
          <a:xfrm rot="1262594">
            <a:off x="4721717" y="506884"/>
            <a:ext cx="46800" cy="468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591" name="8-конечная звезда 1590"/>
          <p:cNvSpPr/>
          <p:nvPr/>
        </p:nvSpPr>
        <p:spPr>
          <a:xfrm rot="1262594">
            <a:off x="4435966" y="374962"/>
            <a:ext cx="46800" cy="468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592" name="8-конечная звезда 1591"/>
          <p:cNvSpPr/>
          <p:nvPr/>
        </p:nvSpPr>
        <p:spPr>
          <a:xfrm rot="1262594">
            <a:off x="4507403" y="578321"/>
            <a:ext cx="46800" cy="468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593" name="8-конечная звезда 1592"/>
          <p:cNvSpPr/>
          <p:nvPr/>
        </p:nvSpPr>
        <p:spPr>
          <a:xfrm rot="1262594">
            <a:off x="4793156" y="589276"/>
            <a:ext cx="46800" cy="468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cxnSp>
        <p:nvCxnSpPr>
          <p:cNvPr id="1594" name="Прямая соединительная линия 1593"/>
          <p:cNvCxnSpPr>
            <a:stCxn id="1589" idx="6"/>
            <a:endCxn id="1586" idx="2"/>
          </p:cNvCxnSpPr>
          <p:nvPr/>
        </p:nvCxnSpPr>
        <p:spPr>
          <a:xfrm rot="5400000" flipH="1" flipV="1">
            <a:off x="4173949" y="732622"/>
            <a:ext cx="88691" cy="53508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95" name="Прямая соединительная линия 1594"/>
          <p:cNvCxnSpPr>
            <a:stCxn id="1589" idx="4"/>
            <a:endCxn id="1588" idx="0"/>
          </p:cNvCxnSpPr>
          <p:nvPr/>
        </p:nvCxnSpPr>
        <p:spPr>
          <a:xfrm rot="10800000">
            <a:off x="4052577" y="681562"/>
            <a:ext cx="108722" cy="135596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01" name="Прямая соединительная линия 1600"/>
          <p:cNvCxnSpPr>
            <a:stCxn id="1592" idx="0"/>
            <a:endCxn id="1590" idx="2"/>
          </p:cNvCxnSpPr>
          <p:nvPr/>
        </p:nvCxnSpPr>
        <p:spPr>
          <a:xfrm flipV="1">
            <a:off x="4552642" y="552123"/>
            <a:ext cx="184073" cy="58000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02" name="Прямая соединительная линия 1601"/>
          <p:cNvCxnSpPr>
            <a:stCxn id="1593" idx="5"/>
            <a:endCxn id="1590" idx="0"/>
          </p:cNvCxnSpPr>
          <p:nvPr/>
        </p:nvCxnSpPr>
        <p:spPr>
          <a:xfrm rot="16200000" flipV="1">
            <a:off x="4760703" y="544939"/>
            <a:ext cx="52606" cy="40099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03" name="Прямая соединительная линия 1602"/>
          <p:cNvCxnSpPr>
            <a:stCxn id="1593" idx="3"/>
            <a:endCxn id="1592" idx="1"/>
          </p:cNvCxnSpPr>
          <p:nvPr/>
        </p:nvCxnSpPr>
        <p:spPr>
          <a:xfrm rot="5400000">
            <a:off x="4667274" y="495207"/>
            <a:ext cx="928" cy="254868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04" name="Прямая соединительная линия 1603"/>
          <p:cNvCxnSpPr>
            <a:stCxn id="1592" idx="0"/>
            <a:endCxn id="1591" idx="1"/>
          </p:cNvCxnSpPr>
          <p:nvPr/>
        </p:nvCxnSpPr>
        <p:spPr>
          <a:xfrm flipH="1" flipV="1">
            <a:off x="4468867" y="419746"/>
            <a:ext cx="83775" cy="190377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05" name="Прямая соединительная линия 1604"/>
          <p:cNvCxnSpPr>
            <a:stCxn id="1587" idx="6"/>
            <a:endCxn id="1591" idx="2"/>
          </p:cNvCxnSpPr>
          <p:nvPr/>
        </p:nvCxnSpPr>
        <p:spPr>
          <a:xfrm rot="5400000" flipH="1" flipV="1">
            <a:off x="4349622" y="481773"/>
            <a:ext cx="162913" cy="39771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06" name="Прямая соединительная линия 1605"/>
          <p:cNvCxnSpPr>
            <a:stCxn id="1587" idx="3"/>
            <a:endCxn id="1586" idx="7"/>
          </p:cNvCxnSpPr>
          <p:nvPr/>
        </p:nvCxnSpPr>
        <p:spPr>
          <a:xfrm rot="5400000">
            <a:off x="4305558" y="607242"/>
            <a:ext cx="45126" cy="83661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07" name="Прямая соединительная линия 1606"/>
          <p:cNvCxnSpPr>
            <a:stCxn id="1587" idx="0"/>
            <a:endCxn id="1592" idx="3"/>
          </p:cNvCxnSpPr>
          <p:nvPr/>
        </p:nvCxnSpPr>
        <p:spPr>
          <a:xfrm flipV="1">
            <a:off x="4429798" y="611222"/>
            <a:ext cx="79621" cy="13765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626" name="TextBox 1625"/>
          <p:cNvSpPr txBox="1"/>
          <p:nvPr/>
        </p:nvSpPr>
        <p:spPr>
          <a:xfrm rot="21424529">
            <a:off x="3871274" y="439239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ГОЛУБ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1688" name="TextBox 1687"/>
          <p:cNvSpPr txBox="1"/>
          <p:nvPr/>
        </p:nvSpPr>
        <p:spPr>
          <a:xfrm rot="21198477">
            <a:off x="4941379" y="1116449"/>
            <a:ext cx="74999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ВЕЛИКИЙ ПЕС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grpSp>
        <p:nvGrpSpPr>
          <p:cNvPr id="60" name="Группа 1680"/>
          <p:cNvGrpSpPr/>
          <p:nvPr/>
        </p:nvGrpSpPr>
        <p:grpSpPr>
          <a:xfrm>
            <a:off x="4643438" y="792109"/>
            <a:ext cx="910202" cy="630311"/>
            <a:chOff x="4654035" y="792109"/>
            <a:chExt cx="910202" cy="630311"/>
          </a:xfrm>
        </p:grpSpPr>
        <p:sp>
          <p:nvSpPr>
            <p:cNvPr id="1627" name="8-конечная звезда 1626"/>
            <p:cNvSpPr/>
            <p:nvPr/>
          </p:nvSpPr>
          <p:spPr>
            <a:xfrm rot="1262594">
              <a:off x="4938355" y="1226001"/>
              <a:ext cx="79200" cy="79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628" name="8-конечная звезда 1627"/>
            <p:cNvSpPr/>
            <p:nvPr/>
          </p:nvSpPr>
          <p:spPr>
            <a:xfrm rot="1262594">
              <a:off x="4654035" y="1153581"/>
              <a:ext cx="72483" cy="72483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629" name="8-конечная звезда 1628"/>
            <p:cNvSpPr/>
            <p:nvPr/>
          </p:nvSpPr>
          <p:spPr>
            <a:xfrm rot="1262594">
              <a:off x="4795788" y="1140148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630" name="8-конечная звезда 1629"/>
            <p:cNvSpPr/>
            <p:nvPr/>
          </p:nvSpPr>
          <p:spPr>
            <a:xfrm rot="1262594">
              <a:off x="4721718" y="1006950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632" name="8-конечная звезда 1631"/>
            <p:cNvSpPr/>
            <p:nvPr/>
          </p:nvSpPr>
          <p:spPr>
            <a:xfrm rot="1262594">
              <a:off x="5151398" y="936564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633" name="8-конечная звезда 1632"/>
            <p:cNvSpPr/>
            <p:nvPr/>
          </p:nvSpPr>
          <p:spPr>
            <a:xfrm rot="1262594">
              <a:off x="5294275" y="1079441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634" name="8-конечная звезда 1633"/>
            <p:cNvSpPr/>
            <p:nvPr/>
          </p:nvSpPr>
          <p:spPr>
            <a:xfrm rot="1262594">
              <a:off x="5510237" y="100800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635" name="8-конечная звезда 1634"/>
            <p:cNvSpPr/>
            <p:nvPr/>
          </p:nvSpPr>
          <p:spPr>
            <a:xfrm rot="1262594">
              <a:off x="5078382" y="792109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637" name="8-конечная звезда 1636"/>
            <p:cNvSpPr/>
            <p:nvPr/>
          </p:nvSpPr>
          <p:spPr>
            <a:xfrm rot="1262594">
              <a:off x="4722771" y="866775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638" name="8-конечная звезда 1637"/>
            <p:cNvSpPr/>
            <p:nvPr/>
          </p:nvSpPr>
          <p:spPr>
            <a:xfrm rot="1262594">
              <a:off x="5078382" y="1292176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639" name="8-конечная звезда 1638"/>
            <p:cNvSpPr/>
            <p:nvPr/>
          </p:nvSpPr>
          <p:spPr>
            <a:xfrm rot="1262594">
              <a:off x="5149820" y="1379220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640" name="8-конечная звезда 1639"/>
            <p:cNvSpPr/>
            <p:nvPr/>
          </p:nvSpPr>
          <p:spPr>
            <a:xfrm rot="1262594">
              <a:off x="5006944" y="1379220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641" name="Прямая соединительная линия 1640"/>
            <p:cNvCxnSpPr>
              <a:stCxn id="1637" idx="0"/>
              <a:endCxn id="1632" idx="3"/>
            </p:cNvCxnSpPr>
            <p:nvPr/>
          </p:nvCxnSpPr>
          <p:spPr>
            <a:xfrm>
              <a:off x="4774970" y="903470"/>
              <a:ext cx="378754" cy="7105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42" name="Прямая соединительная линия 1641"/>
            <p:cNvCxnSpPr>
              <a:stCxn id="1632" idx="5"/>
              <a:endCxn id="1635" idx="0"/>
            </p:cNvCxnSpPr>
            <p:nvPr/>
          </p:nvCxnSpPr>
          <p:spPr>
            <a:xfrm rot="16200000" flipV="1">
              <a:off x="5085076" y="856531"/>
              <a:ext cx="117425" cy="4729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43" name="Прямая соединительная линия 1642"/>
            <p:cNvCxnSpPr>
              <a:stCxn id="1629" idx="5"/>
              <a:endCxn id="1630" idx="1"/>
            </p:cNvCxnSpPr>
            <p:nvPr/>
          </p:nvCxnSpPr>
          <p:spPr>
            <a:xfrm rot="16200000" flipV="1">
              <a:off x="4739223" y="1067130"/>
              <a:ext cx="91206" cy="6041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44" name="Прямая соединительная линия 1643"/>
            <p:cNvCxnSpPr>
              <a:stCxn id="1629" idx="4"/>
              <a:endCxn id="1628" idx="0"/>
            </p:cNvCxnSpPr>
            <p:nvPr/>
          </p:nvCxnSpPr>
          <p:spPr>
            <a:xfrm rot="10800000" flipV="1">
              <a:off x="4724101" y="1160914"/>
              <a:ext cx="73848" cy="4192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45" name="Прямая соединительная линия 1644"/>
            <p:cNvCxnSpPr>
              <a:stCxn id="1627" idx="6"/>
              <a:endCxn id="1629" idx="7"/>
            </p:cNvCxnSpPr>
            <p:nvPr/>
          </p:nvCxnSpPr>
          <p:spPr>
            <a:xfrm rot="16200000" flipV="1">
              <a:off x="4890360" y="1126828"/>
              <a:ext cx="69250" cy="13437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46" name="Прямая соединительная линия 1645"/>
            <p:cNvCxnSpPr>
              <a:stCxn id="1640" idx="7"/>
              <a:endCxn id="1638" idx="3"/>
            </p:cNvCxnSpPr>
            <p:nvPr/>
          </p:nvCxnSpPr>
          <p:spPr>
            <a:xfrm rot="5400000" flipH="1" flipV="1">
              <a:off x="5029512" y="1341319"/>
              <a:ext cx="69502" cy="3195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47" name="Прямая соединительная линия 1646"/>
            <p:cNvCxnSpPr>
              <a:stCxn id="1638" idx="5"/>
              <a:endCxn id="1627" idx="7"/>
            </p:cNvCxnSpPr>
            <p:nvPr/>
          </p:nvCxnSpPr>
          <p:spPr>
            <a:xfrm rot="16200000" flipV="1">
              <a:off x="5030420" y="1233245"/>
              <a:ext cx="44514" cy="7706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48" name="Прямая соединительная линия 1647"/>
            <p:cNvCxnSpPr>
              <a:stCxn id="1640" idx="1"/>
              <a:endCxn id="1639" idx="4"/>
            </p:cNvCxnSpPr>
            <p:nvPr/>
          </p:nvCxnSpPr>
          <p:spPr>
            <a:xfrm rot="5400000" flipH="1" flipV="1">
              <a:off x="5080540" y="1349839"/>
              <a:ext cx="27496" cy="11394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49" name="Прямая соединительная линия 1648"/>
            <p:cNvCxnSpPr>
              <a:stCxn id="1639" idx="6"/>
              <a:endCxn id="1638" idx="1"/>
            </p:cNvCxnSpPr>
            <p:nvPr/>
          </p:nvCxnSpPr>
          <p:spPr>
            <a:xfrm rot="16200000" flipV="1">
              <a:off x="5120393" y="1321877"/>
              <a:ext cx="47145" cy="7042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70" name="Прямая соединительная линия 1669"/>
            <p:cNvCxnSpPr>
              <a:stCxn id="1633" idx="7"/>
              <a:endCxn id="1634" idx="2"/>
            </p:cNvCxnSpPr>
            <p:nvPr/>
          </p:nvCxnSpPr>
          <p:spPr>
            <a:xfrm rot="5400000" flipH="1" flipV="1">
              <a:off x="5419107" y="987044"/>
              <a:ext cx="35276" cy="18159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71" name="Прямая соединительная линия 1670"/>
            <p:cNvCxnSpPr>
              <a:stCxn id="1633" idx="5"/>
              <a:endCxn id="1632" idx="1"/>
            </p:cNvCxnSpPr>
            <p:nvPr/>
          </p:nvCxnSpPr>
          <p:spPr>
            <a:xfrm rot="16200000" flipV="1">
              <a:off x="5203073" y="974527"/>
              <a:ext cx="93529" cy="12095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72" name="Прямая соединительная линия 1671"/>
            <p:cNvCxnSpPr>
              <a:stCxn id="1629" idx="6"/>
              <a:endCxn id="1632" idx="3"/>
            </p:cNvCxnSpPr>
            <p:nvPr/>
          </p:nvCxnSpPr>
          <p:spPr>
            <a:xfrm rot="5400000" flipH="1" flipV="1">
              <a:off x="4912882" y="901467"/>
              <a:ext cx="167782" cy="31390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73" name="Прямая соединительная линия 1672"/>
            <p:cNvCxnSpPr>
              <a:stCxn id="1627" idx="6"/>
              <a:endCxn id="1633" idx="3"/>
            </p:cNvCxnSpPr>
            <p:nvPr/>
          </p:nvCxnSpPr>
          <p:spPr>
            <a:xfrm rot="5400000" flipH="1" flipV="1">
              <a:off x="5088768" y="1020810"/>
              <a:ext cx="111238" cy="30442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691" name="Овал 1690"/>
          <p:cNvSpPr/>
          <p:nvPr/>
        </p:nvSpPr>
        <p:spPr>
          <a:xfrm>
            <a:off x="3643306" y="392604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692" name="Овал 1691"/>
          <p:cNvSpPr/>
          <p:nvPr/>
        </p:nvSpPr>
        <p:spPr>
          <a:xfrm>
            <a:off x="5786446" y="500042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693" name="Овал 1692"/>
          <p:cNvSpPr/>
          <p:nvPr/>
        </p:nvSpPr>
        <p:spPr>
          <a:xfrm>
            <a:off x="5286380" y="321166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694" name="Овал 1693"/>
          <p:cNvSpPr/>
          <p:nvPr/>
        </p:nvSpPr>
        <p:spPr>
          <a:xfrm rot="3951920">
            <a:off x="4729808" y="243941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695" name="Овал 1694"/>
          <p:cNvSpPr/>
          <p:nvPr/>
        </p:nvSpPr>
        <p:spPr>
          <a:xfrm>
            <a:off x="4143372" y="285728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697" name="Овал 1696"/>
          <p:cNvSpPr/>
          <p:nvPr/>
        </p:nvSpPr>
        <p:spPr>
          <a:xfrm rot="3951920">
            <a:off x="7101981" y="1505961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698" name="Овал 1697"/>
          <p:cNvSpPr/>
          <p:nvPr/>
        </p:nvSpPr>
        <p:spPr>
          <a:xfrm rot="3951920">
            <a:off x="7387733" y="2006027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699" name="Овал 1698"/>
          <p:cNvSpPr/>
          <p:nvPr/>
        </p:nvSpPr>
        <p:spPr>
          <a:xfrm rot="3951920">
            <a:off x="6720927" y="1101197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00" name="Овал 1699"/>
          <p:cNvSpPr/>
          <p:nvPr/>
        </p:nvSpPr>
        <p:spPr>
          <a:xfrm rot="3951920">
            <a:off x="6292299" y="744007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01" name="Овал 1700"/>
          <p:cNvSpPr/>
          <p:nvPr/>
        </p:nvSpPr>
        <p:spPr>
          <a:xfrm rot="3951920">
            <a:off x="7602047" y="2529957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02" name="Овал 1701"/>
          <p:cNvSpPr/>
          <p:nvPr/>
        </p:nvSpPr>
        <p:spPr>
          <a:xfrm rot="3951920">
            <a:off x="7721059" y="3077597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03" name="Овал 1702"/>
          <p:cNvSpPr/>
          <p:nvPr/>
        </p:nvSpPr>
        <p:spPr>
          <a:xfrm rot="3951920">
            <a:off x="7220993" y="5101725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04" name="Овал 1703"/>
          <p:cNvSpPr/>
          <p:nvPr/>
        </p:nvSpPr>
        <p:spPr>
          <a:xfrm rot="3951920">
            <a:off x="7459171" y="4649233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05" name="Овал 1704"/>
          <p:cNvSpPr/>
          <p:nvPr/>
        </p:nvSpPr>
        <p:spPr>
          <a:xfrm rot="3951920">
            <a:off x="7649620" y="4149167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06" name="Овал 1705"/>
          <p:cNvSpPr/>
          <p:nvPr/>
        </p:nvSpPr>
        <p:spPr>
          <a:xfrm rot="3951920">
            <a:off x="7721059" y="3577663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07" name="Овал 1706"/>
          <p:cNvSpPr/>
          <p:nvPr/>
        </p:nvSpPr>
        <p:spPr>
          <a:xfrm rot="3951920">
            <a:off x="5958973" y="6244733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08" name="Овал 1707"/>
          <p:cNvSpPr/>
          <p:nvPr/>
        </p:nvSpPr>
        <p:spPr>
          <a:xfrm rot="3951920">
            <a:off x="6435175" y="5958981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10" name="Овал 1709"/>
          <p:cNvSpPr/>
          <p:nvPr/>
        </p:nvSpPr>
        <p:spPr>
          <a:xfrm rot="3951920">
            <a:off x="5458907" y="6459047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11" name="Овал 1710"/>
          <p:cNvSpPr/>
          <p:nvPr/>
        </p:nvSpPr>
        <p:spPr>
          <a:xfrm rot="3951920">
            <a:off x="4887403" y="6578059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12" name="Овал 1711"/>
          <p:cNvSpPr/>
          <p:nvPr/>
        </p:nvSpPr>
        <p:spPr>
          <a:xfrm rot="3951920">
            <a:off x="4363472" y="6578059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13" name="Овал 1712"/>
          <p:cNvSpPr/>
          <p:nvPr/>
        </p:nvSpPr>
        <p:spPr>
          <a:xfrm rot="3951920">
            <a:off x="2291771" y="5649364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14" name="Овал 1713"/>
          <p:cNvSpPr/>
          <p:nvPr/>
        </p:nvSpPr>
        <p:spPr>
          <a:xfrm rot="3951920">
            <a:off x="2744263" y="6006555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15" name="Овал 1714"/>
          <p:cNvSpPr/>
          <p:nvPr/>
        </p:nvSpPr>
        <p:spPr>
          <a:xfrm rot="3951920">
            <a:off x="3220464" y="6292306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16" name="Овал 1715"/>
          <p:cNvSpPr/>
          <p:nvPr/>
        </p:nvSpPr>
        <p:spPr>
          <a:xfrm rot="3951920">
            <a:off x="3744395" y="6459047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17" name="Овал 1716"/>
          <p:cNvSpPr/>
          <p:nvPr/>
        </p:nvSpPr>
        <p:spPr>
          <a:xfrm rot="3951920">
            <a:off x="1934580" y="5220737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18" name="Овал 1717"/>
          <p:cNvSpPr/>
          <p:nvPr/>
        </p:nvSpPr>
        <p:spPr>
          <a:xfrm rot="3951920">
            <a:off x="1386941" y="3791978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19" name="Овал 1718"/>
          <p:cNvSpPr/>
          <p:nvPr/>
        </p:nvSpPr>
        <p:spPr>
          <a:xfrm rot="3951920">
            <a:off x="1505953" y="4315907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20" name="Овал 1719"/>
          <p:cNvSpPr/>
          <p:nvPr/>
        </p:nvSpPr>
        <p:spPr>
          <a:xfrm rot="3951920">
            <a:off x="1672693" y="4744535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21" name="Овал 1720"/>
          <p:cNvSpPr/>
          <p:nvPr/>
        </p:nvSpPr>
        <p:spPr>
          <a:xfrm rot="3951920">
            <a:off x="1458379" y="2672833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22" name="Овал 1721"/>
          <p:cNvSpPr/>
          <p:nvPr/>
        </p:nvSpPr>
        <p:spPr>
          <a:xfrm rot="3951920">
            <a:off x="1648829" y="2148903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23" name="Овал 1722"/>
          <p:cNvSpPr/>
          <p:nvPr/>
        </p:nvSpPr>
        <p:spPr>
          <a:xfrm rot="3951920">
            <a:off x="1386941" y="3244337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24" name="Овал 1723"/>
          <p:cNvSpPr/>
          <p:nvPr/>
        </p:nvSpPr>
        <p:spPr>
          <a:xfrm rot="3951920">
            <a:off x="1887007" y="1672701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25" name="Овал 1724"/>
          <p:cNvSpPr/>
          <p:nvPr/>
        </p:nvSpPr>
        <p:spPr>
          <a:xfrm rot="3951920">
            <a:off x="2220332" y="1244073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26" name="Овал 1725"/>
          <p:cNvSpPr/>
          <p:nvPr/>
        </p:nvSpPr>
        <p:spPr>
          <a:xfrm rot="3951920">
            <a:off x="2648961" y="886883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27" name="Овал 1726"/>
          <p:cNvSpPr/>
          <p:nvPr/>
        </p:nvSpPr>
        <p:spPr>
          <a:xfrm rot="3951920">
            <a:off x="3077587" y="601131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28" name="TextBox 1727"/>
          <p:cNvSpPr txBox="1"/>
          <p:nvPr/>
        </p:nvSpPr>
        <p:spPr>
          <a:xfrm>
            <a:off x="3892286" y="142852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15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729" name="TextBox 1728"/>
          <p:cNvSpPr txBox="1"/>
          <p:nvPr/>
        </p:nvSpPr>
        <p:spPr>
          <a:xfrm>
            <a:off x="3461148" y="238432"/>
            <a:ext cx="253596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731" name="TextBox 1730"/>
          <p:cNvSpPr txBox="1"/>
          <p:nvPr/>
        </p:nvSpPr>
        <p:spPr>
          <a:xfrm>
            <a:off x="4500562" y="95556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25</a:t>
            </a:r>
            <a:endParaRPr lang="uk-UA" sz="1100" spc="-150" dirty="0">
              <a:latin typeface="Bookman Old Style" pitchFamily="18" charset="0"/>
            </a:endParaRPr>
          </a:p>
        </p:txBody>
      </p:sp>
      <p:grpSp>
        <p:nvGrpSpPr>
          <p:cNvPr id="61" name="Группа 1197"/>
          <p:cNvGrpSpPr/>
          <p:nvPr/>
        </p:nvGrpSpPr>
        <p:grpSpPr>
          <a:xfrm rot="21354696">
            <a:off x="2583855" y="805065"/>
            <a:ext cx="1400198" cy="1093329"/>
            <a:chOff x="2144581" y="479367"/>
            <a:chExt cx="1460831" cy="1140676"/>
          </a:xfrm>
        </p:grpSpPr>
        <p:sp>
          <p:nvSpPr>
            <p:cNvPr id="1219" name="8-конечная звезда 1218"/>
            <p:cNvSpPr/>
            <p:nvPr/>
          </p:nvSpPr>
          <p:spPr>
            <a:xfrm rot="1262594">
              <a:off x="2578365" y="1117765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20" name="8-конечная звезда 1219"/>
            <p:cNvSpPr/>
            <p:nvPr/>
          </p:nvSpPr>
          <p:spPr>
            <a:xfrm rot="1262594">
              <a:off x="3551412" y="1194462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21" name="8-конечная звезда 1220"/>
            <p:cNvSpPr/>
            <p:nvPr/>
          </p:nvSpPr>
          <p:spPr>
            <a:xfrm rot="1262594">
              <a:off x="3384989" y="1332011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54" name="8-конечная звезда 1253"/>
            <p:cNvSpPr/>
            <p:nvPr/>
          </p:nvSpPr>
          <p:spPr>
            <a:xfrm rot="1262594">
              <a:off x="3095241" y="1304155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74" name="8-конечная звезда 1273"/>
            <p:cNvSpPr/>
            <p:nvPr/>
          </p:nvSpPr>
          <p:spPr>
            <a:xfrm rot="1262594">
              <a:off x="2929435" y="153307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77" name="8-конечная звезда 1276"/>
            <p:cNvSpPr/>
            <p:nvPr/>
          </p:nvSpPr>
          <p:spPr>
            <a:xfrm rot="1262594">
              <a:off x="3009220" y="146223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79" name="8-конечная звезда 1278"/>
            <p:cNvSpPr/>
            <p:nvPr/>
          </p:nvSpPr>
          <p:spPr>
            <a:xfrm rot="1262594">
              <a:off x="3548411" y="1127375"/>
              <a:ext cx="46799" cy="4679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80" name="8-конечная звезда 1279"/>
            <p:cNvSpPr/>
            <p:nvPr/>
          </p:nvSpPr>
          <p:spPr>
            <a:xfrm rot="1262594">
              <a:off x="3198092" y="1027614"/>
              <a:ext cx="46799" cy="4679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81" name="8-конечная звезда 1280"/>
            <p:cNvSpPr/>
            <p:nvPr/>
          </p:nvSpPr>
          <p:spPr>
            <a:xfrm rot="1262594">
              <a:off x="3071678" y="479367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83" name="8-конечная звезда 1282"/>
            <p:cNvSpPr/>
            <p:nvPr/>
          </p:nvSpPr>
          <p:spPr>
            <a:xfrm rot="1262594">
              <a:off x="3140705" y="559023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84" name="8-конечная звезда 1283"/>
            <p:cNvSpPr/>
            <p:nvPr/>
          </p:nvSpPr>
          <p:spPr>
            <a:xfrm rot="1262594">
              <a:off x="3247015" y="1388560"/>
              <a:ext cx="46799" cy="4679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85" name="8-конечная звезда 1284"/>
            <p:cNvSpPr/>
            <p:nvPr/>
          </p:nvSpPr>
          <p:spPr>
            <a:xfrm rot="1262594">
              <a:off x="2417342" y="1270696"/>
              <a:ext cx="46799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86" name="8-конечная звезда 1285"/>
            <p:cNvSpPr/>
            <p:nvPr/>
          </p:nvSpPr>
          <p:spPr>
            <a:xfrm rot="1262594">
              <a:off x="2906040" y="932018"/>
              <a:ext cx="46799" cy="4679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87" name="8-конечная звезда 1286"/>
            <p:cNvSpPr/>
            <p:nvPr/>
          </p:nvSpPr>
          <p:spPr>
            <a:xfrm rot="1262594">
              <a:off x="2831699" y="926704"/>
              <a:ext cx="46799" cy="4679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88" name="8-конечная звезда 1287"/>
            <p:cNvSpPr/>
            <p:nvPr/>
          </p:nvSpPr>
          <p:spPr>
            <a:xfrm rot="1262594">
              <a:off x="2811458" y="983820"/>
              <a:ext cx="46799" cy="4679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89" name="8-конечная звезда 1288"/>
            <p:cNvSpPr/>
            <p:nvPr/>
          </p:nvSpPr>
          <p:spPr>
            <a:xfrm rot="1262594">
              <a:off x="2730652" y="1068925"/>
              <a:ext cx="46799" cy="4679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90" name="8-конечная звезда 1289"/>
            <p:cNvSpPr/>
            <p:nvPr/>
          </p:nvSpPr>
          <p:spPr>
            <a:xfrm rot="1262594">
              <a:off x="2694603" y="1573243"/>
              <a:ext cx="46799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96" name="8-конечная звезда 1295"/>
            <p:cNvSpPr/>
            <p:nvPr/>
          </p:nvSpPr>
          <p:spPr>
            <a:xfrm rot="1262594">
              <a:off x="2144581" y="653426"/>
              <a:ext cx="46799" cy="4679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297" name="Прямая соединительная линия 1296"/>
            <p:cNvCxnSpPr>
              <a:stCxn id="1283" idx="5"/>
              <a:endCxn id="1281" idx="7"/>
            </p:cNvCxnSpPr>
            <p:nvPr/>
          </p:nvCxnSpPr>
          <p:spPr>
            <a:xfrm rot="16445304" flipV="1">
              <a:off x="3103093" y="505714"/>
              <a:ext cx="64882" cy="4287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99" name="Прямая соединительная линия 1298"/>
            <p:cNvCxnSpPr>
              <a:stCxn id="1290" idx="6"/>
              <a:endCxn id="1274" idx="2"/>
            </p:cNvCxnSpPr>
            <p:nvPr/>
          </p:nvCxnSpPr>
          <p:spPr>
            <a:xfrm rot="5645304" flipH="1" flipV="1">
              <a:off x="2833939" y="1469780"/>
              <a:ext cx="5267" cy="22052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00" name="Прямая соединительная линия 1299"/>
            <p:cNvCxnSpPr>
              <a:stCxn id="1274" idx="7"/>
              <a:endCxn id="1277" idx="2"/>
            </p:cNvCxnSpPr>
            <p:nvPr/>
          </p:nvCxnSpPr>
          <p:spPr>
            <a:xfrm rot="5645304" flipH="1" flipV="1">
              <a:off x="2984904" y="1510358"/>
              <a:ext cx="37827" cy="4282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01" name="Прямая соединительная линия 1300"/>
            <p:cNvCxnSpPr>
              <a:stCxn id="1277" idx="7"/>
              <a:endCxn id="1254" idx="2"/>
            </p:cNvCxnSpPr>
            <p:nvPr/>
          </p:nvCxnSpPr>
          <p:spPr>
            <a:xfrm rot="5645304" flipH="1" flipV="1">
              <a:off x="3024076" y="1395899"/>
              <a:ext cx="125287" cy="4282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02" name="Прямая соединительная линия 1301"/>
            <p:cNvCxnSpPr>
              <a:stCxn id="1254" idx="0"/>
              <a:endCxn id="1284" idx="4"/>
            </p:cNvCxnSpPr>
            <p:nvPr/>
          </p:nvCxnSpPr>
          <p:spPr>
            <a:xfrm rot="245304">
              <a:off x="3145333" y="1344536"/>
              <a:ext cx="105349" cy="5533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03" name="Прямая соединительная линия 1302"/>
            <p:cNvCxnSpPr>
              <a:stCxn id="1284" idx="0"/>
              <a:endCxn id="1221" idx="3"/>
            </p:cNvCxnSpPr>
            <p:nvPr/>
          </p:nvCxnSpPr>
          <p:spPr>
            <a:xfrm rot="245304" flipV="1">
              <a:off x="3294170" y="1366649"/>
              <a:ext cx="91227" cy="5703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04" name="Прямая соединительная линия 1303"/>
            <p:cNvCxnSpPr>
              <a:stCxn id="1221" idx="7"/>
              <a:endCxn id="1220" idx="4"/>
            </p:cNvCxnSpPr>
            <p:nvPr/>
          </p:nvCxnSpPr>
          <p:spPr>
            <a:xfrm rot="5645304" flipH="1" flipV="1">
              <a:off x="3422817" y="1226640"/>
              <a:ext cx="144242" cy="10653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05" name="Прямая соединительная линия 1304"/>
            <p:cNvCxnSpPr>
              <a:stCxn id="1289" idx="7"/>
              <a:endCxn id="1288" idx="2"/>
            </p:cNvCxnSpPr>
            <p:nvPr/>
          </p:nvCxnSpPr>
          <p:spPr>
            <a:xfrm rot="5645304" flipH="1" flipV="1">
              <a:off x="2772313" y="1032413"/>
              <a:ext cx="57265" cy="4705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06" name="Прямая соединительная линия 1305"/>
            <p:cNvCxnSpPr>
              <a:stCxn id="1219" idx="7"/>
              <a:endCxn id="1289" idx="3"/>
            </p:cNvCxnSpPr>
            <p:nvPr/>
          </p:nvCxnSpPr>
          <p:spPr>
            <a:xfrm rot="5645304" flipH="1" flipV="1">
              <a:off x="2661747" y="1067771"/>
              <a:ext cx="39212" cy="10008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07" name="Прямая соединительная линия 1306"/>
            <p:cNvCxnSpPr>
              <a:stCxn id="1219" idx="2"/>
              <a:endCxn id="1285" idx="7"/>
            </p:cNvCxnSpPr>
            <p:nvPr/>
          </p:nvCxnSpPr>
          <p:spPr>
            <a:xfrm rot="5645304">
              <a:off x="2466970" y="1164765"/>
              <a:ext cx="123858" cy="12503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08" name="Прямая соединительная линия 1307"/>
            <p:cNvCxnSpPr>
              <a:stCxn id="1285" idx="1"/>
              <a:endCxn id="1290" idx="5"/>
            </p:cNvCxnSpPr>
            <p:nvPr/>
          </p:nvCxnSpPr>
          <p:spPr>
            <a:xfrm rot="16445304" flipH="1">
              <a:off x="2459020" y="1307307"/>
              <a:ext cx="240704" cy="27612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10" name="Прямая соединительная линия 1309"/>
            <p:cNvCxnSpPr>
              <a:stCxn id="1286" idx="6"/>
              <a:endCxn id="1283" idx="2"/>
            </p:cNvCxnSpPr>
            <p:nvPr/>
          </p:nvCxnSpPr>
          <p:spPr>
            <a:xfrm rot="5645304" flipH="1" flipV="1">
              <a:off x="2874766" y="672007"/>
              <a:ext cx="344010" cy="19382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11" name="Прямая соединительная линия 1310"/>
            <p:cNvCxnSpPr>
              <a:stCxn id="1287" idx="0"/>
              <a:endCxn id="1286" idx="4"/>
            </p:cNvCxnSpPr>
            <p:nvPr/>
          </p:nvCxnSpPr>
          <p:spPr>
            <a:xfrm rot="245304" flipV="1">
              <a:off x="2877386" y="945937"/>
              <a:ext cx="29766" cy="1364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12" name="Прямая соединительная линия 1311"/>
            <p:cNvCxnSpPr>
              <a:stCxn id="1288" idx="0"/>
              <a:endCxn id="1287" idx="1"/>
            </p:cNvCxnSpPr>
            <p:nvPr/>
          </p:nvCxnSpPr>
          <p:spPr>
            <a:xfrm rot="245304" flipV="1">
              <a:off x="2858280" y="971263"/>
              <a:ext cx="4737" cy="4458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13" name="Прямая соединительная линия 1312"/>
            <p:cNvCxnSpPr>
              <a:stCxn id="1280" idx="0"/>
              <a:endCxn id="1279" idx="4"/>
            </p:cNvCxnSpPr>
            <p:nvPr/>
          </p:nvCxnSpPr>
          <p:spPr>
            <a:xfrm rot="245304">
              <a:off x="3240764" y="1070453"/>
              <a:ext cx="311774" cy="6088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19" name="Прямая соединительная линия 1318"/>
            <p:cNvCxnSpPr>
              <a:stCxn id="1296" idx="0"/>
              <a:endCxn id="1281" idx="3"/>
            </p:cNvCxnSpPr>
            <p:nvPr/>
          </p:nvCxnSpPr>
          <p:spPr>
            <a:xfrm rot="245304" flipV="1">
              <a:off x="2197109" y="480980"/>
              <a:ext cx="869294" cy="23553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20" name="Прямая соединительная линия 1319"/>
            <p:cNvCxnSpPr>
              <a:stCxn id="1220" idx="5"/>
              <a:endCxn id="1279" idx="1"/>
            </p:cNvCxnSpPr>
            <p:nvPr/>
          </p:nvCxnSpPr>
          <p:spPr>
            <a:xfrm rot="5645304" flipH="1" flipV="1">
              <a:off x="3561603" y="1178438"/>
              <a:ext cx="25555" cy="1207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369" name="TextBox 1368"/>
          <p:cNvSpPr txBox="1"/>
          <p:nvPr/>
        </p:nvSpPr>
        <p:spPr>
          <a:xfrm>
            <a:off x="3143240" y="1142984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ЕРІДАН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grpSp>
        <p:nvGrpSpPr>
          <p:cNvPr id="62" name="Группа 1493"/>
          <p:cNvGrpSpPr/>
          <p:nvPr/>
        </p:nvGrpSpPr>
        <p:grpSpPr>
          <a:xfrm>
            <a:off x="1792760" y="4140544"/>
            <a:ext cx="614178" cy="1056610"/>
            <a:chOff x="1792760" y="4140544"/>
            <a:chExt cx="614178" cy="1056610"/>
          </a:xfrm>
        </p:grpSpPr>
        <p:sp>
          <p:nvSpPr>
            <p:cNvPr id="1380" name="8-конечная звезда 1379"/>
            <p:cNvSpPr/>
            <p:nvPr/>
          </p:nvSpPr>
          <p:spPr>
            <a:xfrm rot="1262594">
              <a:off x="2009705" y="4140544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81" name="8-конечная звезда 1380"/>
            <p:cNvSpPr/>
            <p:nvPr/>
          </p:nvSpPr>
          <p:spPr>
            <a:xfrm rot="1262594">
              <a:off x="1792760" y="4221659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82" name="8-конечная звезда 1381"/>
            <p:cNvSpPr/>
            <p:nvPr/>
          </p:nvSpPr>
          <p:spPr>
            <a:xfrm rot="1262594">
              <a:off x="2007074" y="4650288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83" name="8-конечная звезда 1382"/>
            <p:cNvSpPr/>
            <p:nvPr/>
          </p:nvSpPr>
          <p:spPr>
            <a:xfrm rot="1262594">
              <a:off x="2149950" y="4435973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84" name="8-конечная звезда 1383"/>
            <p:cNvSpPr/>
            <p:nvPr/>
          </p:nvSpPr>
          <p:spPr>
            <a:xfrm rot="1262594">
              <a:off x="2149950" y="4864602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85" name="8-конечная звезда 1384"/>
            <p:cNvSpPr/>
            <p:nvPr/>
          </p:nvSpPr>
          <p:spPr>
            <a:xfrm rot="1262594">
              <a:off x="2292825" y="5150354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86" name="8-конечная звезда 1385"/>
            <p:cNvSpPr/>
            <p:nvPr/>
          </p:nvSpPr>
          <p:spPr>
            <a:xfrm rot="1262594">
              <a:off x="2363738" y="5093996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388" name="Прямая соединительная линия 1387"/>
            <p:cNvCxnSpPr>
              <a:stCxn id="1381" idx="7"/>
              <a:endCxn id="1380" idx="3"/>
            </p:cNvCxnSpPr>
            <p:nvPr/>
          </p:nvCxnSpPr>
          <p:spPr>
            <a:xfrm rot="5400000" flipH="1" flipV="1">
              <a:off x="1900291" y="4123353"/>
              <a:ext cx="49458" cy="17495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89" name="Прямая соединительная линия 1388"/>
            <p:cNvCxnSpPr>
              <a:stCxn id="1383" idx="5"/>
              <a:endCxn id="1380" idx="1"/>
            </p:cNvCxnSpPr>
            <p:nvPr/>
          </p:nvCxnSpPr>
          <p:spPr>
            <a:xfrm rot="16200000" flipV="1">
              <a:off x="1991837" y="4265977"/>
              <a:ext cx="235437" cy="10858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90" name="Прямая соединительная линия 1389"/>
            <p:cNvCxnSpPr>
              <a:stCxn id="1382" idx="4"/>
              <a:endCxn id="1381" idx="1"/>
            </p:cNvCxnSpPr>
            <p:nvPr/>
          </p:nvCxnSpPr>
          <p:spPr>
            <a:xfrm rot="10800000">
              <a:off x="1825661" y="4266444"/>
              <a:ext cx="182974" cy="39884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91" name="Прямая соединительная линия 1390"/>
            <p:cNvCxnSpPr>
              <a:stCxn id="1384" idx="6"/>
              <a:endCxn id="1383" idx="2"/>
            </p:cNvCxnSpPr>
            <p:nvPr/>
          </p:nvCxnSpPr>
          <p:spPr>
            <a:xfrm rot="16200000" flipV="1">
              <a:off x="1980875" y="4665286"/>
              <a:ext cx="384951" cy="1680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92" name="Прямая соединительная линия 1391"/>
            <p:cNvCxnSpPr>
              <a:stCxn id="1384" idx="0"/>
              <a:endCxn id="1382" idx="1"/>
            </p:cNvCxnSpPr>
            <p:nvPr/>
          </p:nvCxnSpPr>
          <p:spPr>
            <a:xfrm flipH="1" flipV="1">
              <a:off x="2039975" y="4695072"/>
              <a:ext cx="155214" cy="20133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93" name="Прямая соединительная линия 1392"/>
            <p:cNvCxnSpPr>
              <a:stCxn id="1386" idx="2"/>
              <a:endCxn id="1385" idx="7"/>
            </p:cNvCxnSpPr>
            <p:nvPr/>
          </p:nvCxnSpPr>
          <p:spPr>
            <a:xfrm rot="5400000">
              <a:off x="2343347" y="5130018"/>
              <a:ext cx="28498" cy="3997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09" name="Прямая соединительная линия 1408"/>
            <p:cNvCxnSpPr>
              <a:stCxn id="1385" idx="4"/>
              <a:endCxn id="1384" idx="1"/>
            </p:cNvCxnSpPr>
            <p:nvPr/>
          </p:nvCxnSpPr>
          <p:spPr>
            <a:xfrm rot="10800000">
              <a:off x="2182852" y="4909386"/>
              <a:ext cx="111535" cy="25596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10" name="Прямая соединительная линия 1409"/>
            <p:cNvCxnSpPr>
              <a:stCxn id="1386" idx="4"/>
              <a:endCxn id="1384" idx="1"/>
            </p:cNvCxnSpPr>
            <p:nvPr/>
          </p:nvCxnSpPr>
          <p:spPr>
            <a:xfrm rot="10800000">
              <a:off x="2182851" y="4909386"/>
              <a:ext cx="182328" cy="19845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493" name="TextBox 1492"/>
          <p:cNvSpPr txBox="1"/>
          <p:nvPr/>
        </p:nvSpPr>
        <p:spPr>
          <a:xfrm rot="3270530">
            <a:off x="1593435" y="4712403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ПД РИБА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1531" name="8-конечная звезда 1530"/>
          <p:cNvSpPr/>
          <p:nvPr/>
        </p:nvSpPr>
        <p:spPr>
          <a:xfrm rot="1262594">
            <a:off x="5008523" y="365060"/>
            <a:ext cx="54000" cy="540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grpSp>
        <p:nvGrpSpPr>
          <p:cNvPr id="63" name="Группа 1682"/>
          <p:cNvGrpSpPr/>
          <p:nvPr/>
        </p:nvGrpSpPr>
        <p:grpSpPr>
          <a:xfrm>
            <a:off x="5060722" y="401756"/>
            <a:ext cx="2493877" cy="2152192"/>
            <a:chOff x="5060722" y="401756"/>
            <a:chExt cx="2493877" cy="2152192"/>
          </a:xfrm>
        </p:grpSpPr>
        <p:cxnSp>
          <p:nvCxnSpPr>
            <p:cNvPr id="709" name="Прямая соединительная линия 708"/>
            <p:cNvCxnSpPr>
              <a:stCxn id="1536" idx="5"/>
              <a:endCxn id="1535" idx="1"/>
            </p:cNvCxnSpPr>
            <p:nvPr/>
          </p:nvCxnSpPr>
          <p:spPr>
            <a:xfrm rot="5400000" flipH="1" flipV="1">
              <a:off x="6276013" y="1313207"/>
              <a:ext cx="95572" cy="1714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331" name="8-конечная звезда 1330"/>
            <p:cNvSpPr/>
            <p:nvPr/>
          </p:nvSpPr>
          <p:spPr>
            <a:xfrm rot="1262594">
              <a:off x="6221917" y="1649892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387" name="Прямая соединительная линия 1386"/>
            <p:cNvCxnSpPr>
              <a:stCxn id="1533" idx="4"/>
              <a:endCxn id="1532" idx="0"/>
            </p:cNvCxnSpPr>
            <p:nvPr/>
          </p:nvCxnSpPr>
          <p:spPr>
            <a:xfrm rot="10800000">
              <a:off x="5489351" y="687508"/>
              <a:ext cx="521105" cy="19492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532" name="8-конечная звезда 1531"/>
            <p:cNvSpPr/>
            <p:nvPr/>
          </p:nvSpPr>
          <p:spPr>
            <a:xfrm rot="1262594">
              <a:off x="5437151" y="65081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33" name="8-конечная звезда 1532"/>
            <p:cNvSpPr/>
            <p:nvPr/>
          </p:nvSpPr>
          <p:spPr>
            <a:xfrm rot="1262594">
              <a:off x="6008654" y="865125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34" name="8-конечная звезда 1533"/>
            <p:cNvSpPr/>
            <p:nvPr/>
          </p:nvSpPr>
          <p:spPr>
            <a:xfrm rot="1262594">
              <a:off x="5794341" y="129375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35" name="8-конечная звезда 1534"/>
            <p:cNvSpPr/>
            <p:nvPr/>
          </p:nvSpPr>
          <p:spPr>
            <a:xfrm rot="1262594">
              <a:off x="6294406" y="1222317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36" name="8-конечная звезда 1535"/>
            <p:cNvSpPr/>
            <p:nvPr/>
          </p:nvSpPr>
          <p:spPr>
            <a:xfrm rot="1262594">
              <a:off x="6295985" y="1366771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61" name="8-конечная звезда 1560"/>
            <p:cNvSpPr/>
            <p:nvPr/>
          </p:nvSpPr>
          <p:spPr>
            <a:xfrm rot="1262594">
              <a:off x="6794472" y="1293755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96" name="8-конечная звезда 1595"/>
            <p:cNvSpPr/>
            <p:nvPr/>
          </p:nvSpPr>
          <p:spPr>
            <a:xfrm rot="1262594">
              <a:off x="6079040" y="721198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97" name="8-конечная звезда 1596"/>
            <p:cNvSpPr/>
            <p:nvPr/>
          </p:nvSpPr>
          <p:spPr>
            <a:xfrm rot="1262594">
              <a:off x="7507799" y="2507148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98" name="8-конечная звезда 1597"/>
            <p:cNvSpPr/>
            <p:nvPr/>
          </p:nvSpPr>
          <p:spPr>
            <a:xfrm rot="1262594">
              <a:off x="7150609" y="1875160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99" name="8-конечная звезда 1598"/>
            <p:cNvSpPr/>
            <p:nvPr/>
          </p:nvSpPr>
          <p:spPr>
            <a:xfrm rot="1262594">
              <a:off x="6875812" y="1517970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600" name="Прямая соединительная линия 1599"/>
            <p:cNvCxnSpPr>
              <a:stCxn id="1599" idx="6"/>
              <a:endCxn id="1561" idx="1"/>
            </p:cNvCxnSpPr>
            <p:nvPr/>
          </p:nvCxnSpPr>
          <p:spPr>
            <a:xfrm rot="16200000" flipV="1">
              <a:off x="6782974" y="1394890"/>
              <a:ext cx="174102" cy="7517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08" name="Прямая соединительная линия 1607"/>
            <p:cNvCxnSpPr>
              <a:stCxn id="1331" idx="7"/>
              <a:endCxn id="1536" idx="2"/>
            </p:cNvCxnSpPr>
            <p:nvPr/>
          </p:nvCxnSpPr>
          <p:spPr>
            <a:xfrm rot="5400000" flipH="1" flipV="1">
              <a:off x="6174536" y="1521576"/>
              <a:ext cx="234381" cy="5005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09" name="Прямая соединительная линия 1608"/>
            <p:cNvCxnSpPr>
              <a:stCxn id="1535" idx="6"/>
              <a:endCxn id="1533" idx="0"/>
            </p:cNvCxnSpPr>
            <p:nvPr/>
          </p:nvCxnSpPr>
          <p:spPr>
            <a:xfrm rot="16200000" flipV="1">
              <a:off x="6034828" y="927845"/>
              <a:ext cx="322298" cy="27024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10" name="Прямая соединительная линия 1609"/>
            <p:cNvCxnSpPr>
              <a:stCxn id="1534" idx="6"/>
              <a:endCxn id="1533" idx="2"/>
            </p:cNvCxnSpPr>
            <p:nvPr/>
          </p:nvCxnSpPr>
          <p:spPr>
            <a:xfrm rot="5400000" flipH="1" flipV="1">
              <a:off x="5739382" y="1008978"/>
              <a:ext cx="378230" cy="19492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11" name="Прямая соединительная линия 1610"/>
            <p:cNvCxnSpPr>
              <a:stCxn id="1532" idx="4"/>
              <a:endCxn id="1531" idx="0"/>
            </p:cNvCxnSpPr>
            <p:nvPr/>
          </p:nvCxnSpPr>
          <p:spPr>
            <a:xfrm rot="10800000">
              <a:off x="5060722" y="401756"/>
              <a:ext cx="378230" cy="26636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54" name="Прямая соединительная линия 1653"/>
            <p:cNvCxnSpPr>
              <a:stCxn id="1597" idx="5"/>
              <a:endCxn id="1598" idx="0"/>
            </p:cNvCxnSpPr>
            <p:nvPr/>
          </p:nvCxnSpPr>
          <p:spPr>
            <a:xfrm rot="16200000" flipV="1">
              <a:off x="7057672" y="2045138"/>
              <a:ext cx="602202" cy="32585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55" name="Прямая соединительная линия 1654"/>
            <p:cNvCxnSpPr>
              <a:stCxn id="1598" idx="5"/>
              <a:endCxn id="1599" idx="1"/>
            </p:cNvCxnSpPr>
            <p:nvPr/>
          </p:nvCxnSpPr>
          <p:spPr>
            <a:xfrm rot="16200000" flipV="1">
              <a:off x="6879400" y="1592067"/>
              <a:ext cx="314422" cy="25579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56" name="Прямая соединительная линия 1655"/>
            <p:cNvCxnSpPr>
              <a:stCxn id="1561" idx="4"/>
              <a:endCxn id="1596" idx="1"/>
            </p:cNvCxnSpPr>
            <p:nvPr/>
          </p:nvCxnSpPr>
          <p:spPr>
            <a:xfrm rot="10800000">
              <a:off x="6111941" y="765982"/>
              <a:ext cx="684332" cy="54507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57" name="Прямая соединительная линия 1656"/>
            <p:cNvCxnSpPr>
              <a:stCxn id="1533" idx="6"/>
              <a:endCxn id="1596" idx="3"/>
            </p:cNvCxnSpPr>
            <p:nvPr/>
          </p:nvCxnSpPr>
          <p:spPr>
            <a:xfrm rot="5400000" flipH="1" flipV="1">
              <a:off x="6006789" y="792660"/>
              <a:ext cx="112827" cy="3570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684" name="TextBox 1683"/>
          <p:cNvSpPr txBox="1"/>
          <p:nvPr/>
        </p:nvSpPr>
        <p:spPr>
          <a:xfrm rot="923649">
            <a:off x="5384852" y="804240"/>
            <a:ext cx="70215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КОРМА</a:t>
            </a:r>
            <a:endParaRPr lang="uk-UA" sz="8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1685" name="TextBox 1684"/>
          <p:cNvSpPr txBox="1"/>
          <p:nvPr/>
        </p:nvSpPr>
        <p:spPr>
          <a:xfrm rot="1029259">
            <a:off x="5726624" y="1144629"/>
            <a:ext cx="70215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КОМПАС</a:t>
            </a:r>
            <a:endParaRPr lang="uk-UA" sz="8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1686" name="TextBox 1685"/>
          <p:cNvSpPr txBox="1"/>
          <p:nvPr/>
        </p:nvSpPr>
        <p:spPr>
          <a:xfrm rot="2655036">
            <a:off x="6627970" y="1693846"/>
            <a:ext cx="70215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ВІТРИЛА</a:t>
            </a:r>
            <a:endParaRPr lang="uk-UA" sz="8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grpSp>
        <p:nvGrpSpPr>
          <p:cNvPr id="65" name="Группа 1793"/>
          <p:cNvGrpSpPr/>
          <p:nvPr/>
        </p:nvGrpSpPr>
        <p:grpSpPr>
          <a:xfrm>
            <a:off x="6572264" y="3651209"/>
            <a:ext cx="904055" cy="1962717"/>
            <a:chOff x="6579106" y="3651209"/>
            <a:chExt cx="904055" cy="1962717"/>
          </a:xfrm>
        </p:grpSpPr>
        <p:cxnSp>
          <p:nvCxnSpPr>
            <p:cNvPr id="1374" name="Прямая соединительная линия 1373"/>
            <p:cNvCxnSpPr>
              <a:stCxn id="1735" idx="3"/>
              <a:endCxn id="1737" idx="7"/>
            </p:cNvCxnSpPr>
            <p:nvPr/>
          </p:nvCxnSpPr>
          <p:spPr>
            <a:xfrm rot="5400000" flipH="1">
              <a:off x="7098637" y="4700638"/>
              <a:ext cx="15812" cy="23504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709" name="Овал 1708"/>
            <p:cNvSpPr/>
            <p:nvPr/>
          </p:nvSpPr>
          <p:spPr>
            <a:xfrm rot="3951920">
              <a:off x="6863802" y="5577926"/>
              <a:ext cx="36000" cy="36000"/>
            </a:xfrm>
            <a:prstGeom prst="ellipse">
              <a:avLst/>
            </a:prstGeom>
            <a:solidFill>
              <a:srgbClr val="C00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631" name="Прямая соединительная линия 1630"/>
            <p:cNvCxnSpPr>
              <a:stCxn id="1774" idx="5"/>
              <a:endCxn id="1773" idx="2"/>
            </p:cNvCxnSpPr>
            <p:nvPr/>
          </p:nvCxnSpPr>
          <p:spPr>
            <a:xfrm rot="5400000" flipH="1" flipV="1">
              <a:off x="7109755" y="4107339"/>
              <a:ext cx="182045" cy="7253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36" name="Прямая соединительная линия 1635"/>
            <p:cNvCxnSpPr>
              <a:stCxn id="1736" idx="7"/>
              <a:endCxn id="1735" idx="2"/>
            </p:cNvCxnSpPr>
            <p:nvPr/>
          </p:nvCxnSpPr>
          <p:spPr>
            <a:xfrm rot="5400000" flipH="1" flipV="1">
              <a:off x="7201648" y="4843103"/>
              <a:ext cx="40098" cy="3069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50" name="Прямая соединительная линия 1649"/>
            <p:cNvCxnSpPr>
              <a:stCxn id="1696" idx="7"/>
              <a:endCxn id="1736" idx="1"/>
            </p:cNvCxnSpPr>
            <p:nvPr/>
          </p:nvCxnSpPr>
          <p:spPr>
            <a:xfrm rot="5400000" flipH="1" flipV="1">
              <a:off x="6926996" y="4973061"/>
              <a:ext cx="331144" cy="20379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51" name="Прямая соединительная линия 1650"/>
            <p:cNvCxnSpPr>
              <a:stCxn id="1690" idx="7"/>
              <a:endCxn id="1696" idx="2"/>
            </p:cNvCxnSpPr>
            <p:nvPr/>
          </p:nvCxnSpPr>
          <p:spPr>
            <a:xfrm rot="5400000" flipH="1" flipV="1">
              <a:off x="6780817" y="5282497"/>
              <a:ext cx="181289" cy="16968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52" name="Прямая соединительная линия 1651"/>
            <p:cNvCxnSpPr>
              <a:stCxn id="1690" idx="5"/>
              <a:endCxn id="1689" idx="1"/>
            </p:cNvCxnSpPr>
            <p:nvPr/>
          </p:nvCxnSpPr>
          <p:spPr>
            <a:xfrm rot="16200000" flipV="1">
              <a:off x="6626175" y="5323847"/>
              <a:ext cx="174953" cy="6041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53" name="Прямая соединительная линия 1652"/>
            <p:cNvCxnSpPr>
              <a:stCxn id="1689" idx="3"/>
              <a:endCxn id="1687" idx="1"/>
            </p:cNvCxnSpPr>
            <p:nvPr/>
          </p:nvCxnSpPr>
          <p:spPr>
            <a:xfrm rot="5400000">
              <a:off x="6626343" y="5240358"/>
              <a:ext cx="11883" cy="4055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687" name="8-конечная звезда 1686"/>
            <p:cNvSpPr/>
            <p:nvPr/>
          </p:nvSpPr>
          <p:spPr>
            <a:xfrm rot="1262594">
              <a:off x="6579106" y="5221792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689" name="8-конечная звезда 1688"/>
            <p:cNvSpPr/>
            <p:nvPr/>
          </p:nvSpPr>
          <p:spPr>
            <a:xfrm rot="1262594">
              <a:off x="6650544" y="5221792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690" name="8-конечная звезда 1689"/>
            <p:cNvSpPr/>
            <p:nvPr/>
          </p:nvSpPr>
          <p:spPr>
            <a:xfrm rot="1262594">
              <a:off x="6724613" y="5438737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696" name="8-конечная звезда 1695"/>
            <p:cNvSpPr/>
            <p:nvPr/>
          </p:nvSpPr>
          <p:spPr>
            <a:xfrm rot="1262594">
              <a:off x="6938997" y="522449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730" name="8-конечная звезда 1729"/>
            <p:cNvSpPr/>
            <p:nvPr/>
          </p:nvSpPr>
          <p:spPr>
            <a:xfrm rot="1262594">
              <a:off x="7293487" y="4150222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732" name="8-конечная звезда 1731"/>
            <p:cNvSpPr/>
            <p:nvPr/>
          </p:nvSpPr>
          <p:spPr>
            <a:xfrm rot="1262594">
              <a:off x="7293486" y="4864600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733" name="8-конечная звезда 1732"/>
            <p:cNvSpPr/>
            <p:nvPr/>
          </p:nvSpPr>
          <p:spPr>
            <a:xfrm rot="1262594">
              <a:off x="6875812" y="5007478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734" name="8-конечная звезда 1733"/>
            <p:cNvSpPr/>
            <p:nvPr/>
          </p:nvSpPr>
          <p:spPr>
            <a:xfrm rot="1262594">
              <a:off x="6793420" y="4946994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735" name="8-конечная звезда 1734"/>
            <p:cNvSpPr/>
            <p:nvPr/>
          </p:nvSpPr>
          <p:spPr>
            <a:xfrm rot="1262594">
              <a:off x="7222048" y="4793164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736" name="8-конечная звезда 1735"/>
            <p:cNvSpPr/>
            <p:nvPr/>
          </p:nvSpPr>
          <p:spPr>
            <a:xfrm rot="1262594">
              <a:off x="7161564" y="4864602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737" name="8-конечная звезда 1736"/>
            <p:cNvSpPr/>
            <p:nvPr/>
          </p:nvSpPr>
          <p:spPr>
            <a:xfrm rot="1262594">
              <a:off x="6937348" y="4794216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754" name="Прямая соединительная линия 1753"/>
            <p:cNvCxnSpPr>
              <a:stCxn id="1733" idx="4"/>
              <a:endCxn id="1734" idx="1"/>
            </p:cNvCxnSpPr>
            <p:nvPr/>
          </p:nvCxnSpPr>
          <p:spPr>
            <a:xfrm rot="10800000">
              <a:off x="6826321" y="4991778"/>
              <a:ext cx="51052" cy="3069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55" name="Прямая соединительная линия 1754"/>
            <p:cNvCxnSpPr>
              <a:stCxn id="1734" idx="0"/>
              <a:endCxn id="1737" idx="3"/>
            </p:cNvCxnSpPr>
            <p:nvPr/>
          </p:nvCxnSpPr>
          <p:spPr>
            <a:xfrm flipV="1">
              <a:off x="6838659" y="4832179"/>
              <a:ext cx="101015" cy="14661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56" name="Прямая соединительная линия 1755"/>
            <p:cNvCxnSpPr>
              <a:stCxn id="1733" idx="7"/>
              <a:endCxn id="1736" idx="3"/>
            </p:cNvCxnSpPr>
            <p:nvPr/>
          </p:nvCxnSpPr>
          <p:spPr>
            <a:xfrm rot="5400000" flipH="1" flipV="1">
              <a:off x="6980151" y="4837948"/>
              <a:ext cx="123874" cy="24298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65" name="Прямая соединительная линия 1764"/>
            <p:cNvCxnSpPr>
              <a:stCxn id="1773" idx="7"/>
              <a:endCxn id="1771" idx="2"/>
            </p:cNvCxnSpPr>
            <p:nvPr/>
          </p:nvCxnSpPr>
          <p:spPr>
            <a:xfrm rot="5400000" flipH="1" flipV="1">
              <a:off x="7166963" y="3803278"/>
              <a:ext cx="317837" cy="11809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66" name="Прямая соединительная линия 1765"/>
            <p:cNvCxnSpPr>
              <a:stCxn id="1775" idx="5"/>
              <a:endCxn id="1771" idx="0"/>
            </p:cNvCxnSpPr>
            <p:nvPr/>
          </p:nvCxnSpPr>
          <p:spPr>
            <a:xfrm rot="16200000" flipV="1">
              <a:off x="7345751" y="3761977"/>
              <a:ext cx="178582" cy="3043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67" name="Прямая соединительная линия 1766"/>
            <p:cNvCxnSpPr>
              <a:stCxn id="1735" idx="5"/>
              <a:endCxn id="1775" idx="1"/>
            </p:cNvCxnSpPr>
            <p:nvPr/>
          </p:nvCxnSpPr>
          <p:spPr>
            <a:xfrm rot="5400000" flipH="1" flipV="1">
              <a:off x="6909641" y="4235560"/>
              <a:ext cx="885926" cy="23331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68" name="Прямая соединительная линия 1767"/>
            <p:cNvCxnSpPr>
              <a:stCxn id="1732" idx="3"/>
              <a:endCxn id="1735" idx="1"/>
            </p:cNvCxnSpPr>
            <p:nvPr/>
          </p:nvCxnSpPr>
          <p:spPr>
            <a:xfrm rot="5400000" flipH="1">
              <a:off x="7245449" y="4847449"/>
              <a:ext cx="59553" cy="4055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771" name="8-конечная звезда 1770"/>
            <p:cNvSpPr/>
            <p:nvPr/>
          </p:nvSpPr>
          <p:spPr>
            <a:xfrm rot="1262594">
              <a:off x="7367625" y="3651209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772" name="8-конечная звезда 1771"/>
            <p:cNvSpPr/>
            <p:nvPr/>
          </p:nvSpPr>
          <p:spPr>
            <a:xfrm rot="1262594">
              <a:off x="7222047" y="4221660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773" name="8-конечная звезда 1772"/>
            <p:cNvSpPr/>
            <p:nvPr/>
          </p:nvSpPr>
          <p:spPr>
            <a:xfrm rot="1262594">
              <a:off x="7222048" y="4007346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774" name="8-конечная звезда 1773"/>
            <p:cNvSpPr/>
            <p:nvPr/>
          </p:nvSpPr>
          <p:spPr>
            <a:xfrm rot="1262594">
              <a:off x="7150609" y="4232614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775" name="8-конечная звезда 1774"/>
            <p:cNvSpPr/>
            <p:nvPr/>
          </p:nvSpPr>
          <p:spPr>
            <a:xfrm rot="1262594">
              <a:off x="7436361" y="3864470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787" name="Прямая соединительная линия 1786"/>
            <p:cNvCxnSpPr>
              <a:stCxn id="1730" idx="5"/>
              <a:endCxn id="1773" idx="1"/>
            </p:cNvCxnSpPr>
            <p:nvPr/>
          </p:nvCxnSpPr>
          <p:spPr>
            <a:xfrm rot="16200000" flipV="1">
              <a:off x="7231114" y="4075965"/>
              <a:ext cx="100108" cy="5243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88" name="Прямая соединительная линия 1787"/>
            <p:cNvCxnSpPr>
              <a:stCxn id="1772" idx="5"/>
              <a:endCxn id="1773" idx="2"/>
            </p:cNvCxnSpPr>
            <p:nvPr/>
          </p:nvCxnSpPr>
          <p:spPr>
            <a:xfrm rot="5400000" flipH="1" flipV="1">
              <a:off x="7150951" y="4137581"/>
              <a:ext cx="171091" cy="110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795" name="TextBox 1794"/>
          <p:cNvSpPr txBox="1"/>
          <p:nvPr/>
        </p:nvSpPr>
        <p:spPr>
          <a:xfrm rot="17330145">
            <a:off x="6850552" y="4484570"/>
            <a:ext cx="70215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ЦЕНТАВР</a:t>
            </a:r>
            <a:endParaRPr lang="uk-UA" sz="8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1804" name="TextBox 1803"/>
          <p:cNvSpPr txBox="1"/>
          <p:nvPr/>
        </p:nvSpPr>
        <p:spPr>
          <a:xfrm>
            <a:off x="5535360" y="309870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15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05" name="TextBox 1804"/>
          <p:cNvSpPr txBox="1"/>
          <p:nvPr/>
        </p:nvSpPr>
        <p:spPr>
          <a:xfrm>
            <a:off x="5104222" y="166994"/>
            <a:ext cx="253596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06" name="TextBox 1805"/>
          <p:cNvSpPr txBox="1"/>
          <p:nvPr/>
        </p:nvSpPr>
        <p:spPr>
          <a:xfrm>
            <a:off x="6072198" y="571480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25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07" name="TextBox 1806"/>
          <p:cNvSpPr txBox="1"/>
          <p:nvPr/>
        </p:nvSpPr>
        <p:spPr>
          <a:xfrm>
            <a:off x="6892682" y="1310002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15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08" name="TextBox 1807"/>
          <p:cNvSpPr txBox="1"/>
          <p:nvPr/>
        </p:nvSpPr>
        <p:spPr>
          <a:xfrm>
            <a:off x="6572264" y="928670"/>
            <a:ext cx="253596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09" name="TextBox 1808"/>
          <p:cNvSpPr txBox="1"/>
          <p:nvPr/>
        </p:nvSpPr>
        <p:spPr>
          <a:xfrm>
            <a:off x="7249872" y="1810068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25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10" name="TextBox 1809"/>
          <p:cNvSpPr txBox="1"/>
          <p:nvPr/>
        </p:nvSpPr>
        <p:spPr>
          <a:xfrm>
            <a:off x="7572396" y="2857496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15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11" name="TextBox 1810"/>
          <p:cNvSpPr txBox="1"/>
          <p:nvPr/>
        </p:nvSpPr>
        <p:spPr>
          <a:xfrm>
            <a:off x="7500958" y="2333288"/>
            <a:ext cx="253596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12" name="TextBox 1811"/>
          <p:cNvSpPr txBox="1"/>
          <p:nvPr/>
        </p:nvSpPr>
        <p:spPr>
          <a:xfrm>
            <a:off x="7607062" y="3357562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25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16" name="TextBox 1815"/>
          <p:cNvSpPr txBox="1"/>
          <p:nvPr/>
        </p:nvSpPr>
        <p:spPr>
          <a:xfrm>
            <a:off x="7392748" y="4429132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15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17" name="TextBox 1816"/>
          <p:cNvSpPr txBox="1"/>
          <p:nvPr/>
        </p:nvSpPr>
        <p:spPr>
          <a:xfrm>
            <a:off x="7572396" y="3929066"/>
            <a:ext cx="253596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18" name="TextBox 1817"/>
          <p:cNvSpPr txBox="1"/>
          <p:nvPr/>
        </p:nvSpPr>
        <p:spPr>
          <a:xfrm>
            <a:off x="7178434" y="4929198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25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19" name="TextBox 1818"/>
          <p:cNvSpPr txBox="1"/>
          <p:nvPr/>
        </p:nvSpPr>
        <p:spPr>
          <a:xfrm>
            <a:off x="6392616" y="5810596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15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20" name="TextBox 1819"/>
          <p:cNvSpPr txBox="1"/>
          <p:nvPr/>
        </p:nvSpPr>
        <p:spPr>
          <a:xfrm>
            <a:off x="6818734" y="5453406"/>
            <a:ext cx="253596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21" name="TextBox 1820"/>
          <p:cNvSpPr txBox="1"/>
          <p:nvPr/>
        </p:nvSpPr>
        <p:spPr>
          <a:xfrm>
            <a:off x="5929322" y="6143644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25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22" name="TextBox 1821"/>
          <p:cNvSpPr txBox="1"/>
          <p:nvPr/>
        </p:nvSpPr>
        <p:spPr>
          <a:xfrm>
            <a:off x="4820980" y="6453538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15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23" name="TextBox 1822"/>
          <p:cNvSpPr txBox="1"/>
          <p:nvPr/>
        </p:nvSpPr>
        <p:spPr>
          <a:xfrm>
            <a:off x="5429256" y="6357958"/>
            <a:ext cx="253596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24" name="TextBox 1823"/>
          <p:cNvSpPr txBox="1"/>
          <p:nvPr/>
        </p:nvSpPr>
        <p:spPr>
          <a:xfrm>
            <a:off x="4323020" y="6500834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25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25" name="TextBox 1824"/>
          <p:cNvSpPr txBox="1"/>
          <p:nvPr/>
        </p:nvSpPr>
        <p:spPr>
          <a:xfrm>
            <a:off x="3106468" y="6239224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15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26" name="TextBox 1825"/>
          <p:cNvSpPr txBox="1"/>
          <p:nvPr/>
        </p:nvSpPr>
        <p:spPr>
          <a:xfrm>
            <a:off x="3714744" y="6429396"/>
            <a:ext cx="253596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27" name="TextBox 1826"/>
          <p:cNvSpPr txBox="1"/>
          <p:nvPr/>
        </p:nvSpPr>
        <p:spPr>
          <a:xfrm>
            <a:off x="2643174" y="5953472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25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28" name="TextBox 1827"/>
          <p:cNvSpPr txBox="1"/>
          <p:nvPr/>
        </p:nvSpPr>
        <p:spPr>
          <a:xfrm>
            <a:off x="1820584" y="5214950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15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29" name="TextBox 1828"/>
          <p:cNvSpPr txBox="1"/>
          <p:nvPr/>
        </p:nvSpPr>
        <p:spPr>
          <a:xfrm>
            <a:off x="2214546" y="5619436"/>
            <a:ext cx="253596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30" name="TextBox 1829"/>
          <p:cNvSpPr txBox="1"/>
          <p:nvPr/>
        </p:nvSpPr>
        <p:spPr>
          <a:xfrm>
            <a:off x="1534832" y="4714884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25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31" name="TextBox 1830"/>
          <p:cNvSpPr txBox="1"/>
          <p:nvPr/>
        </p:nvSpPr>
        <p:spPr>
          <a:xfrm>
            <a:off x="1214414" y="3786190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15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32" name="TextBox 1831"/>
          <p:cNvSpPr txBox="1"/>
          <p:nvPr/>
        </p:nvSpPr>
        <p:spPr>
          <a:xfrm>
            <a:off x="1357290" y="4286256"/>
            <a:ext cx="253596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33" name="TextBox 1832"/>
          <p:cNvSpPr txBox="1"/>
          <p:nvPr/>
        </p:nvSpPr>
        <p:spPr>
          <a:xfrm>
            <a:off x="1177642" y="3214686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25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34" name="TextBox 1833"/>
          <p:cNvSpPr txBox="1"/>
          <p:nvPr/>
        </p:nvSpPr>
        <p:spPr>
          <a:xfrm>
            <a:off x="1428728" y="2071678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15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35" name="TextBox 1834"/>
          <p:cNvSpPr txBox="1"/>
          <p:nvPr/>
        </p:nvSpPr>
        <p:spPr>
          <a:xfrm>
            <a:off x="1285852" y="2643182"/>
            <a:ext cx="253596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36" name="TextBox 1835"/>
          <p:cNvSpPr txBox="1"/>
          <p:nvPr/>
        </p:nvSpPr>
        <p:spPr>
          <a:xfrm>
            <a:off x="1643042" y="1643050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25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37" name="TextBox 1836"/>
          <p:cNvSpPr txBox="1"/>
          <p:nvPr/>
        </p:nvSpPr>
        <p:spPr>
          <a:xfrm>
            <a:off x="2392088" y="809936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15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38" name="TextBox 1837"/>
          <p:cNvSpPr txBox="1"/>
          <p:nvPr/>
        </p:nvSpPr>
        <p:spPr>
          <a:xfrm>
            <a:off x="2034898" y="1142984"/>
            <a:ext cx="253596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39" name="TextBox 1838"/>
          <p:cNvSpPr txBox="1"/>
          <p:nvPr/>
        </p:nvSpPr>
        <p:spPr>
          <a:xfrm>
            <a:off x="2857488" y="500042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25</a:t>
            </a:r>
            <a:endParaRPr lang="uk-UA" sz="1100" spc="-150" dirty="0">
              <a:latin typeface="Bookman Old Style" pitchFamily="18" charset="0"/>
            </a:endParaRPr>
          </a:p>
        </p:txBody>
      </p:sp>
      <p:grpSp>
        <p:nvGrpSpPr>
          <p:cNvPr id="66" name="Группа 1849"/>
          <p:cNvGrpSpPr/>
          <p:nvPr/>
        </p:nvGrpSpPr>
        <p:grpSpPr>
          <a:xfrm rot="9213375">
            <a:off x="1152525" y="9525"/>
            <a:ext cx="6837363" cy="6837363"/>
            <a:chOff x="1152525" y="9525"/>
            <a:chExt cx="6837363" cy="6837363"/>
          </a:xfrm>
        </p:grpSpPr>
        <p:pic>
          <p:nvPicPr>
            <p:cNvPr id="1030" name="Picture 6" descr="K:\Зоряне небо\ПОЛУКРУГ 90  1.png"/>
            <p:cNvPicPr>
              <a:picLocks noChangeAspect="1" noChangeArrowheads="1"/>
            </p:cNvPicPr>
            <p:nvPr/>
          </p:nvPicPr>
          <p:blipFill>
            <a:blip r:embed="rId3"/>
            <a:srcRect/>
            <a:stretch>
              <a:fillRect/>
            </a:stretch>
          </p:blipFill>
          <p:spPr bwMode="auto">
            <a:xfrm>
              <a:off x="1152525" y="9525"/>
              <a:ext cx="6837363" cy="6837363"/>
            </a:xfrm>
            <a:prstGeom prst="rect">
              <a:avLst/>
            </a:prstGeom>
            <a:noFill/>
          </p:spPr>
        </p:pic>
        <p:cxnSp>
          <p:nvCxnSpPr>
            <p:cNvPr id="1843" name="Прямая соединительная линия 1842"/>
            <p:cNvCxnSpPr/>
            <p:nvPr/>
          </p:nvCxnSpPr>
          <p:spPr>
            <a:xfrm rot="5400000">
              <a:off x="4409394" y="480312"/>
              <a:ext cx="324562" cy="651"/>
            </a:xfrm>
            <a:prstGeom prst="line">
              <a:avLst/>
            </a:prstGeom>
            <a:ln w="28575">
              <a:solidFill>
                <a:srgbClr val="C0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846" name="TextBox 1845"/>
            <p:cNvSpPr txBox="1"/>
            <p:nvPr/>
          </p:nvSpPr>
          <p:spPr>
            <a:xfrm rot="10836269">
              <a:off x="4071934" y="642918"/>
              <a:ext cx="1058667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uk-UA" sz="1400" b="1" dirty="0" smtClean="0">
                  <a:solidFill>
                    <a:srgbClr val="9E0000"/>
                  </a:solidFill>
                  <a:latin typeface="Bookman Old Style" pitchFamily="18" charset="0"/>
                </a:rPr>
                <a:t>Північ</a:t>
              </a:r>
            </a:p>
          </p:txBody>
        </p:sp>
        <p:sp>
          <p:nvSpPr>
            <p:cNvPr id="1847" name="TextBox 1846"/>
            <p:cNvSpPr txBox="1"/>
            <p:nvPr/>
          </p:nvSpPr>
          <p:spPr>
            <a:xfrm rot="10731270">
              <a:off x="4013399" y="2090314"/>
              <a:ext cx="1058667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uk-UA" sz="1600" b="1" i="1" dirty="0" err="1" smtClean="0">
                  <a:solidFill>
                    <a:srgbClr val="9E0000"/>
                  </a:solidFill>
                  <a:latin typeface="Bookman Old Style" pitchFamily="18" charset="0"/>
                </a:rPr>
                <a:t>пн</a:t>
              </a:r>
              <a:endParaRPr lang="uk-UA" sz="1600" b="1" i="1" dirty="0" smtClean="0">
                <a:solidFill>
                  <a:srgbClr val="9E0000"/>
                </a:solidFill>
                <a:latin typeface="Bookman Old Style" pitchFamily="18" charset="0"/>
              </a:endParaRPr>
            </a:p>
          </p:txBody>
        </p:sp>
        <p:sp>
          <p:nvSpPr>
            <p:cNvPr id="1848" name="TextBox 1847"/>
            <p:cNvSpPr txBox="1"/>
            <p:nvPr/>
          </p:nvSpPr>
          <p:spPr>
            <a:xfrm rot="10879063">
              <a:off x="6072198" y="2928934"/>
              <a:ext cx="1058667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uk-UA" sz="1600" b="1" i="1" dirty="0" err="1" smtClean="0">
                  <a:solidFill>
                    <a:srgbClr val="9E0000"/>
                  </a:solidFill>
                  <a:latin typeface="Bookman Old Style" pitchFamily="18" charset="0"/>
                </a:rPr>
                <a:t>зх</a:t>
              </a:r>
              <a:endParaRPr lang="uk-UA" sz="1600" b="1" i="1" dirty="0" smtClean="0">
                <a:solidFill>
                  <a:srgbClr val="9E0000"/>
                </a:solidFill>
                <a:latin typeface="Bookman Old Style" pitchFamily="18" charset="0"/>
              </a:endParaRPr>
            </a:p>
          </p:txBody>
        </p:sp>
        <p:sp>
          <p:nvSpPr>
            <p:cNvPr id="1849" name="TextBox 1848"/>
            <p:cNvSpPr txBox="1"/>
            <p:nvPr/>
          </p:nvSpPr>
          <p:spPr>
            <a:xfrm rot="10757285">
              <a:off x="2071670" y="2928934"/>
              <a:ext cx="1058667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uk-UA" sz="1600" b="1" i="1" dirty="0" err="1" smtClean="0">
                  <a:solidFill>
                    <a:srgbClr val="9E0000"/>
                  </a:solidFill>
                  <a:latin typeface="Bookman Old Style" pitchFamily="18" charset="0"/>
                </a:rPr>
                <a:t>сх</a:t>
              </a:r>
              <a:endParaRPr lang="uk-UA" sz="1600" b="1" i="1" dirty="0" smtClean="0">
                <a:solidFill>
                  <a:srgbClr val="9E0000"/>
                </a:solidFill>
                <a:latin typeface="Bookman Old Style" pitchFamily="18" charset="0"/>
              </a:endParaRPr>
            </a:p>
          </p:txBody>
        </p:sp>
      </p:grpSp>
      <p:sp>
        <p:nvSpPr>
          <p:cNvPr id="1845" name="Овал 1844">
            <a:hlinkClick r:id="rId4" action="ppaction://hlinksldjump"/>
          </p:cNvPr>
          <p:cNvSpPr/>
          <p:nvPr/>
        </p:nvSpPr>
        <p:spPr>
          <a:xfrm>
            <a:off x="4534314" y="105166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850" name="Овал 1849">
            <a:hlinkClick r:id="rId5" action="ppaction://hlinksldjump"/>
          </p:cNvPr>
          <p:cNvSpPr/>
          <p:nvPr/>
        </p:nvSpPr>
        <p:spPr>
          <a:xfrm>
            <a:off x="5143504" y="176604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851" name="Овал 1850">
            <a:hlinkClick r:id="rId6" action="ppaction://hlinksldjump"/>
          </p:cNvPr>
          <p:cNvSpPr/>
          <p:nvPr/>
        </p:nvSpPr>
        <p:spPr>
          <a:xfrm>
            <a:off x="5605884" y="329004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852" name="Овал 1851">
            <a:hlinkClick r:id="rId7" action="ppaction://hlinksldjump"/>
          </p:cNvPr>
          <p:cNvSpPr/>
          <p:nvPr/>
        </p:nvSpPr>
        <p:spPr>
          <a:xfrm>
            <a:off x="6143636" y="571480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853" name="Овал 1852">
            <a:hlinkClick r:id="rId8" action="ppaction://hlinksldjump"/>
          </p:cNvPr>
          <p:cNvSpPr/>
          <p:nvPr/>
        </p:nvSpPr>
        <p:spPr>
          <a:xfrm>
            <a:off x="6606016" y="928670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854" name="Овал 1853">
            <a:hlinkClick r:id="rId9" action="ppaction://hlinksldjump"/>
          </p:cNvPr>
          <p:cNvSpPr/>
          <p:nvPr/>
        </p:nvSpPr>
        <p:spPr>
          <a:xfrm>
            <a:off x="6963206" y="1319612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855" name="Овал 1854">
            <a:hlinkClick r:id="rId10" action="ppaction://hlinksldjump"/>
          </p:cNvPr>
          <p:cNvSpPr/>
          <p:nvPr/>
        </p:nvSpPr>
        <p:spPr>
          <a:xfrm>
            <a:off x="7286644" y="1819678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856" name="Овал 1855">
            <a:hlinkClick r:id="rId11" action="ppaction://hlinksldjump"/>
          </p:cNvPr>
          <p:cNvSpPr/>
          <p:nvPr/>
        </p:nvSpPr>
        <p:spPr>
          <a:xfrm>
            <a:off x="7500958" y="2319744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857" name="Овал 1856">
            <a:hlinkClick r:id="rId12" action="ppaction://hlinksldjump"/>
          </p:cNvPr>
          <p:cNvSpPr/>
          <p:nvPr/>
        </p:nvSpPr>
        <p:spPr>
          <a:xfrm>
            <a:off x="7606148" y="2857496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858" name="Овал 1857">
            <a:hlinkClick r:id="rId13" action="ppaction://hlinksldjump"/>
          </p:cNvPr>
          <p:cNvSpPr/>
          <p:nvPr/>
        </p:nvSpPr>
        <p:spPr>
          <a:xfrm>
            <a:off x="7643834" y="3357562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859" name="Овал 1858">
            <a:hlinkClick r:id="rId14" action="ppaction://hlinksldjump"/>
          </p:cNvPr>
          <p:cNvSpPr/>
          <p:nvPr/>
        </p:nvSpPr>
        <p:spPr>
          <a:xfrm>
            <a:off x="7572396" y="3929066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860" name="Овал 1859">
            <a:hlinkClick r:id="rId15" action="ppaction://hlinksldjump"/>
          </p:cNvPr>
          <p:cNvSpPr/>
          <p:nvPr/>
        </p:nvSpPr>
        <p:spPr>
          <a:xfrm>
            <a:off x="7429520" y="4429132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861" name="Овал 1860">
            <a:hlinkClick r:id="rId16" action="ppaction://hlinksldjump"/>
          </p:cNvPr>
          <p:cNvSpPr/>
          <p:nvPr/>
        </p:nvSpPr>
        <p:spPr>
          <a:xfrm>
            <a:off x="7215206" y="4929198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862" name="Овал 1861">
            <a:hlinkClick r:id="rId17" action="ppaction://hlinksldjump"/>
          </p:cNvPr>
          <p:cNvSpPr/>
          <p:nvPr/>
        </p:nvSpPr>
        <p:spPr>
          <a:xfrm>
            <a:off x="6820330" y="5463016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863" name="Овал 1862">
            <a:hlinkClick r:id="rId18" action="ppaction://hlinksldjump"/>
          </p:cNvPr>
          <p:cNvSpPr/>
          <p:nvPr/>
        </p:nvSpPr>
        <p:spPr>
          <a:xfrm>
            <a:off x="6429388" y="5820206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864" name="Овал 1863">
            <a:hlinkClick r:id="rId19" action="ppaction://hlinksldjump"/>
          </p:cNvPr>
          <p:cNvSpPr/>
          <p:nvPr/>
        </p:nvSpPr>
        <p:spPr>
          <a:xfrm>
            <a:off x="5929322" y="6143644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865" name="Овал 1864">
            <a:hlinkClick r:id="rId20" action="ppaction://hlinksldjump"/>
          </p:cNvPr>
          <p:cNvSpPr/>
          <p:nvPr/>
        </p:nvSpPr>
        <p:spPr>
          <a:xfrm>
            <a:off x="5391570" y="6357958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866" name="Овал 1865">
            <a:hlinkClick r:id="rId21" action="ppaction://hlinksldjump"/>
          </p:cNvPr>
          <p:cNvSpPr/>
          <p:nvPr/>
        </p:nvSpPr>
        <p:spPr>
          <a:xfrm>
            <a:off x="4857752" y="6463148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867" name="Овал 1866">
            <a:hlinkClick r:id="rId22" action="ppaction://hlinksldjump"/>
          </p:cNvPr>
          <p:cNvSpPr/>
          <p:nvPr/>
        </p:nvSpPr>
        <p:spPr>
          <a:xfrm>
            <a:off x="4357686" y="6500834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868" name="Овал 1867">
            <a:hlinkClick r:id="rId23" action="ppaction://hlinksldjump"/>
          </p:cNvPr>
          <p:cNvSpPr/>
          <p:nvPr/>
        </p:nvSpPr>
        <p:spPr>
          <a:xfrm>
            <a:off x="3714744" y="6391710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869" name="Овал 1868">
            <a:hlinkClick r:id="rId24" action="ppaction://hlinksldjump"/>
          </p:cNvPr>
          <p:cNvSpPr/>
          <p:nvPr/>
        </p:nvSpPr>
        <p:spPr>
          <a:xfrm>
            <a:off x="3143240" y="6215082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870" name="Овал 1869">
            <a:hlinkClick r:id="rId25" action="ppaction://hlinksldjump"/>
          </p:cNvPr>
          <p:cNvSpPr/>
          <p:nvPr/>
        </p:nvSpPr>
        <p:spPr>
          <a:xfrm>
            <a:off x="2676926" y="5963082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871" name="Овал 1870">
            <a:hlinkClick r:id="rId26" action="ppaction://hlinksldjump"/>
          </p:cNvPr>
          <p:cNvSpPr/>
          <p:nvPr/>
        </p:nvSpPr>
        <p:spPr>
          <a:xfrm>
            <a:off x="2214546" y="5605892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872" name="Овал 1871">
            <a:hlinkClick r:id="rId27" action="ppaction://hlinksldjump"/>
          </p:cNvPr>
          <p:cNvSpPr/>
          <p:nvPr/>
        </p:nvSpPr>
        <p:spPr>
          <a:xfrm>
            <a:off x="1857356" y="5177264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873" name="Овал 1872">
            <a:hlinkClick r:id="rId28" action="ppaction://hlinksldjump"/>
          </p:cNvPr>
          <p:cNvSpPr/>
          <p:nvPr/>
        </p:nvSpPr>
        <p:spPr>
          <a:xfrm>
            <a:off x="1571604" y="4714884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874" name="Овал 1873">
            <a:hlinkClick r:id="rId29" action="ppaction://hlinksldjump"/>
          </p:cNvPr>
          <p:cNvSpPr/>
          <p:nvPr/>
        </p:nvSpPr>
        <p:spPr>
          <a:xfrm>
            <a:off x="1391042" y="4286256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875" name="Овал 1874">
            <a:hlinkClick r:id="rId30" action="ppaction://hlinksldjump"/>
          </p:cNvPr>
          <p:cNvSpPr/>
          <p:nvPr/>
        </p:nvSpPr>
        <p:spPr>
          <a:xfrm>
            <a:off x="1285852" y="3786190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876" name="Овал 1875">
            <a:hlinkClick r:id="rId31" action="ppaction://hlinksldjump"/>
          </p:cNvPr>
          <p:cNvSpPr/>
          <p:nvPr/>
        </p:nvSpPr>
        <p:spPr>
          <a:xfrm>
            <a:off x="1214414" y="3214686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877" name="Овал 1876">
            <a:hlinkClick r:id="rId32" action="ppaction://hlinksldjump"/>
          </p:cNvPr>
          <p:cNvSpPr/>
          <p:nvPr/>
        </p:nvSpPr>
        <p:spPr>
          <a:xfrm>
            <a:off x="1319604" y="2643182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878" name="Овал 1877">
            <a:hlinkClick r:id="rId33" action="ppaction://hlinksldjump"/>
          </p:cNvPr>
          <p:cNvSpPr/>
          <p:nvPr/>
        </p:nvSpPr>
        <p:spPr>
          <a:xfrm>
            <a:off x="1472004" y="2071678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879" name="Овал 1878">
            <a:hlinkClick r:id="rId34" action="ppaction://hlinksldjump"/>
          </p:cNvPr>
          <p:cNvSpPr/>
          <p:nvPr/>
        </p:nvSpPr>
        <p:spPr>
          <a:xfrm>
            <a:off x="1714480" y="1643050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880" name="Овал 1879">
            <a:hlinkClick r:id="rId35" action="ppaction://hlinksldjump"/>
          </p:cNvPr>
          <p:cNvSpPr/>
          <p:nvPr/>
        </p:nvSpPr>
        <p:spPr>
          <a:xfrm>
            <a:off x="2071670" y="1142984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881" name="Овал 1880">
            <a:hlinkClick r:id="rId36" action="ppaction://hlinksldjump"/>
          </p:cNvPr>
          <p:cNvSpPr/>
          <p:nvPr/>
        </p:nvSpPr>
        <p:spPr>
          <a:xfrm>
            <a:off x="2462612" y="819546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882" name="Овал 1881">
            <a:hlinkClick r:id="rId37" action="ppaction://hlinksldjump"/>
          </p:cNvPr>
          <p:cNvSpPr/>
          <p:nvPr/>
        </p:nvSpPr>
        <p:spPr>
          <a:xfrm>
            <a:off x="2891240" y="500042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883" name="Овал 1882">
            <a:hlinkClick r:id="rId38" action="ppaction://hlinksldjump"/>
          </p:cNvPr>
          <p:cNvSpPr/>
          <p:nvPr/>
        </p:nvSpPr>
        <p:spPr>
          <a:xfrm>
            <a:off x="3500430" y="248042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884" name="Овал 1883">
            <a:hlinkClick r:id="rId39" action="ppaction://hlinksldjump"/>
          </p:cNvPr>
          <p:cNvSpPr/>
          <p:nvPr/>
        </p:nvSpPr>
        <p:spPr>
          <a:xfrm>
            <a:off x="3962810" y="142852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885" name="TextBox 1884"/>
          <p:cNvSpPr txBox="1"/>
          <p:nvPr/>
        </p:nvSpPr>
        <p:spPr>
          <a:xfrm>
            <a:off x="214282" y="149346"/>
            <a:ext cx="2071702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ru-RU" sz="2000" b="1" dirty="0" smtClean="0">
                <a:solidFill>
                  <a:schemeClr val="bg1"/>
                </a:solidFill>
                <a:latin typeface="Bookman Old Style" pitchFamily="18" charset="0"/>
              </a:rPr>
              <a:t>25 листопада</a:t>
            </a:r>
            <a:endParaRPr lang="uk-UA" sz="2000" b="1" dirty="0">
              <a:solidFill>
                <a:schemeClr val="bg1"/>
              </a:solidFill>
              <a:latin typeface="Bookman Old Style" pitchFamily="18" charset="0"/>
            </a:endParaRPr>
          </a:p>
        </p:txBody>
      </p:sp>
      <p:pic>
        <p:nvPicPr>
          <p:cNvPr id="1361" name="Picture 12" descr="MCj04326750000[1]">
            <a:hlinkClick r:id="rId40" action="ppaction://hlinksldjump"/>
          </p:cNvPr>
          <p:cNvPicPr>
            <a:picLocks noChangeAspect="1" noChangeArrowheads="1"/>
          </p:cNvPicPr>
          <p:nvPr/>
        </p:nvPicPr>
        <p:blipFill>
          <a:blip r:embed="rId41" cstate="print">
            <a:duotone>
              <a:schemeClr val="accent2">
                <a:shade val="45000"/>
                <a:satMod val="135000"/>
              </a:schemeClr>
              <a:prstClr val="white"/>
            </a:duotone>
          </a:blip>
          <a:srcRect/>
          <a:stretch>
            <a:fillRect/>
          </a:stretch>
        </p:blipFill>
        <p:spPr bwMode="auto">
          <a:xfrm>
            <a:off x="71406" y="5778000"/>
            <a:ext cx="1079999" cy="1080000"/>
          </a:xfrm>
          <a:prstGeom prst="rect">
            <a:avLst/>
          </a:prstGeom>
          <a:noFill/>
        </p:spPr>
      </p:pic>
    </p:spTree>
  </p:cSld>
  <p:clrMapOvr>
    <a:masterClrMapping/>
  </p:clrMapOvr>
  <p:transition advClick="0"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136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136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Овал 7"/>
          <p:cNvSpPr/>
          <p:nvPr/>
        </p:nvSpPr>
        <p:spPr>
          <a:xfrm>
            <a:off x="1161024" y="0"/>
            <a:ext cx="6840000" cy="6840000"/>
          </a:xfrm>
          <a:prstGeom prst="ellipse">
            <a:avLst/>
          </a:prstGeom>
          <a:solidFill>
            <a:srgbClr val="0036A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807" name="Овал 806"/>
          <p:cNvSpPr/>
          <p:nvPr/>
        </p:nvSpPr>
        <p:spPr>
          <a:xfrm>
            <a:off x="2643174" y="2071678"/>
            <a:ext cx="3786214" cy="3786214"/>
          </a:xfrm>
          <a:prstGeom prst="ellipse">
            <a:avLst/>
          </a:prstGeom>
          <a:noFill/>
          <a:ln w="19050">
            <a:solidFill>
              <a:srgbClr val="C00000"/>
            </a:solidFill>
            <a:prstDash val="sysDash"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cxnSp>
        <p:nvCxnSpPr>
          <p:cNvPr id="10" name="Прямая соединительная линия 9"/>
          <p:cNvCxnSpPr>
            <a:stCxn id="23" idx="2"/>
            <a:endCxn id="23" idx="6"/>
          </p:cNvCxnSpPr>
          <p:nvPr/>
        </p:nvCxnSpPr>
        <p:spPr>
          <a:xfrm rot="10800000" flipH="1">
            <a:off x="1428728" y="3429000"/>
            <a:ext cx="6286544" cy="1588"/>
          </a:xfrm>
          <a:prstGeom prst="line">
            <a:avLst/>
          </a:prstGeom>
          <a:ln w="12700"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12" name="Прямая соединительная линия 11"/>
          <p:cNvCxnSpPr/>
          <p:nvPr/>
        </p:nvCxnSpPr>
        <p:spPr>
          <a:xfrm rot="16200000" flipH="1">
            <a:off x="1428728" y="3499644"/>
            <a:ext cx="6286544" cy="1588"/>
          </a:xfrm>
          <a:prstGeom prst="line">
            <a:avLst/>
          </a:prstGeom>
          <a:ln w="12700"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13" name="Овал 12"/>
          <p:cNvSpPr/>
          <p:nvPr/>
        </p:nvSpPr>
        <p:spPr>
          <a:xfrm>
            <a:off x="3428992" y="2285992"/>
            <a:ext cx="2286016" cy="2286016"/>
          </a:xfrm>
          <a:prstGeom prst="ellipse">
            <a:avLst/>
          </a:prstGeom>
          <a:noFill/>
          <a:ln w="12700"/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23" name="Овал 22"/>
          <p:cNvSpPr/>
          <p:nvPr/>
        </p:nvSpPr>
        <p:spPr>
          <a:xfrm>
            <a:off x="1428728" y="285728"/>
            <a:ext cx="6286544" cy="6286544"/>
          </a:xfrm>
          <a:prstGeom prst="ellipse">
            <a:avLst/>
          </a:prstGeom>
          <a:noFill/>
          <a:ln w="12700"/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24" name="Овал 23"/>
          <p:cNvSpPr/>
          <p:nvPr/>
        </p:nvSpPr>
        <p:spPr>
          <a:xfrm>
            <a:off x="1928794" y="785794"/>
            <a:ext cx="5286412" cy="5286412"/>
          </a:xfrm>
          <a:prstGeom prst="ellipse">
            <a:avLst/>
          </a:prstGeom>
          <a:noFill/>
          <a:ln w="12700"/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cxnSp>
        <p:nvCxnSpPr>
          <p:cNvPr id="28" name="Прямая соединительная линия 27"/>
          <p:cNvCxnSpPr>
            <a:stCxn id="23" idx="3"/>
            <a:endCxn id="23" idx="7"/>
          </p:cNvCxnSpPr>
          <p:nvPr/>
        </p:nvCxnSpPr>
        <p:spPr>
          <a:xfrm rot="5400000" flipH="1" flipV="1">
            <a:off x="2349370" y="1206372"/>
            <a:ext cx="4445260" cy="4445256"/>
          </a:xfrm>
          <a:prstGeom prst="line">
            <a:avLst/>
          </a:prstGeom>
          <a:ln w="12700"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30" name="Прямая соединительная линия 29"/>
          <p:cNvCxnSpPr>
            <a:stCxn id="23" idx="1"/>
            <a:endCxn id="23" idx="5"/>
          </p:cNvCxnSpPr>
          <p:nvPr/>
        </p:nvCxnSpPr>
        <p:spPr>
          <a:xfrm rot="16200000" flipH="1">
            <a:off x="2349370" y="1206372"/>
            <a:ext cx="4445260" cy="4445256"/>
          </a:xfrm>
          <a:prstGeom prst="line">
            <a:avLst/>
          </a:prstGeom>
          <a:ln w="12700"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grpSp>
        <p:nvGrpSpPr>
          <p:cNvPr id="2" name="Группа 359"/>
          <p:cNvGrpSpPr/>
          <p:nvPr/>
        </p:nvGrpSpPr>
        <p:grpSpPr>
          <a:xfrm rot="684282">
            <a:off x="4805835" y="2798468"/>
            <a:ext cx="955301" cy="1073931"/>
            <a:chOff x="4940036" y="2439714"/>
            <a:chExt cx="1186162" cy="1333461"/>
          </a:xfrm>
        </p:grpSpPr>
        <p:sp>
          <p:nvSpPr>
            <p:cNvPr id="83" name="8-конечная звезда 82"/>
            <p:cNvSpPr/>
            <p:nvPr/>
          </p:nvSpPr>
          <p:spPr>
            <a:xfrm rot="578312">
              <a:off x="5261829" y="3077799"/>
              <a:ext cx="90000" cy="90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4" name="8-конечная звезда 83"/>
            <p:cNvSpPr/>
            <p:nvPr/>
          </p:nvSpPr>
          <p:spPr>
            <a:xfrm rot="21105294">
              <a:off x="5363088" y="3005642"/>
              <a:ext cx="79200" cy="79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5" name="8-конечная звезда 84"/>
            <p:cNvSpPr/>
            <p:nvPr/>
          </p:nvSpPr>
          <p:spPr>
            <a:xfrm rot="21105294">
              <a:off x="5505486" y="3148039"/>
              <a:ext cx="72000" cy="72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6" name="8-конечная звезда 85"/>
            <p:cNvSpPr/>
            <p:nvPr/>
          </p:nvSpPr>
          <p:spPr>
            <a:xfrm rot="19358116">
              <a:off x="5585146" y="3708375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8" name="8-конечная звезда 87"/>
            <p:cNvSpPr/>
            <p:nvPr/>
          </p:nvSpPr>
          <p:spPr>
            <a:xfrm rot="19358116">
              <a:off x="5494317" y="3565499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9" name="8-конечная звезда 88"/>
            <p:cNvSpPr/>
            <p:nvPr/>
          </p:nvSpPr>
          <p:spPr>
            <a:xfrm rot="19358116">
              <a:off x="5442270" y="3442014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90" name="8-конечная звезда 89"/>
            <p:cNvSpPr/>
            <p:nvPr/>
          </p:nvSpPr>
          <p:spPr>
            <a:xfrm rot="19358116">
              <a:off x="5436487" y="3293354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92" name="Прямая соединительная линия 91"/>
            <p:cNvCxnSpPr>
              <a:stCxn id="84" idx="1"/>
              <a:endCxn id="85" idx="6"/>
            </p:cNvCxnSpPr>
            <p:nvPr/>
          </p:nvCxnSpPr>
          <p:spPr>
            <a:xfrm rot="16200000" flipH="1">
              <a:off x="5445633" y="3057720"/>
              <a:ext cx="79473" cy="10190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6" name="Прямая соединительная линия 95"/>
            <p:cNvCxnSpPr>
              <a:stCxn id="83" idx="1"/>
              <a:endCxn id="90" idx="6"/>
            </p:cNvCxnSpPr>
            <p:nvPr/>
          </p:nvCxnSpPr>
          <p:spPr>
            <a:xfrm rot="16200000" flipH="1">
              <a:off x="5319442" y="3172926"/>
              <a:ext cx="137551" cy="11069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0" name="Прямая соединительная линия 99"/>
            <p:cNvCxnSpPr>
              <a:stCxn id="84" idx="3"/>
              <a:endCxn id="83" idx="7"/>
            </p:cNvCxnSpPr>
            <p:nvPr/>
          </p:nvCxnSpPr>
          <p:spPr>
            <a:xfrm rot="5400000">
              <a:off x="5351367" y="3069130"/>
              <a:ext cx="19787" cy="3546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3" name="Прямая соединительная линия 102"/>
            <p:cNvCxnSpPr>
              <a:stCxn id="85" idx="3"/>
              <a:endCxn id="90" idx="0"/>
            </p:cNvCxnSpPr>
            <p:nvPr/>
          </p:nvCxnSpPr>
          <p:spPr>
            <a:xfrm rot="5400000">
              <a:off x="5450595" y="3231081"/>
              <a:ext cx="87548" cy="5115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6" name="Прямая соединительная линия 105"/>
            <p:cNvCxnSpPr>
              <a:stCxn id="90" idx="2"/>
              <a:endCxn id="89" idx="7"/>
            </p:cNvCxnSpPr>
            <p:nvPr/>
          </p:nvCxnSpPr>
          <p:spPr>
            <a:xfrm rot="16200000" flipH="1">
              <a:off x="5413872" y="3377199"/>
              <a:ext cx="116642" cy="1356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9" name="Прямая соединительная линия 108"/>
            <p:cNvCxnSpPr>
              <a:stCxn id="89" idx="2"/>
              <a:endCxn id="88" idx="6"/>
            </p:cNvCxnSpPr>
            <p:nvPr/>
          </p:nvCxnSpPr>
          <p:spPr>
            <a:xfrm rot="16200000" flipH="1">
              <a:off x="5464702" y="3529795"/>
              <a:ext cx="71983" cy="1272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0" name="Прямая соединительная линия 119"/>
            <p:cNvCxnSpPr>
              <a:stCxn id="88" idx="2"/>
              <a:endCxn id="86" idx="6"/>
            </p:cNvCxnSpPr>
            <p:nvPr/>
          </p:nvCxnSpPr>
          <p:spPr>
            <a:xfrm rot="16200000" flipH="1">
              <a:off x="5526444" y="3643585"/>
              <a:ext cx="91374" cy="5150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28" name="8-конечная звезда 127"/>
            <p:cNvSpPr/>
            <p:nvPr/>
          </p:nvSpPr>
          <p:spPr>
            <a:xfrm rot="19358116">
              <a:off x="5075043" y="2871397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 dirty="0"/>
            </a:p>
          </p:txBody>
        </p:sp>
        <p:sp>
          <p:nvSpPr>
            <p:cNvPr id="129" name="8-конечная звезда 128"/>
            <p:cNvSpPr/>
            <p:nvPr/>
          </p:nvSpPr>
          <p:spPr>
            <a:xfrm rot="19358116">
              <a:off x="5225788" y="2439714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0" name="8-конечная звезда 129"/>
            <p:cNvSpPr/>
            <p:nvPr/>
          </p:nvSpPr>
          <p:spPr>
            <a:xfrm rot="19358116">
              <a:off x="4940036" y="2654028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59" name="8-конечная звезда 258"/>
            <p:cNvSpPr/>
            <p:nvPr/>
          </p:nvSpPr>
          <p:spPr>
            <a:xfrm rot="19358116">
              <a:off x="5225788" y="279690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60" name="8-конечная звезда 259"/>
            <p:cNvSpPr/>
            <p:nvPr/>
          </p:nvSpPr>
          <p:spPr>
            <a:xfrm rot="19358116">
              <a:off x="5582977" y="2654028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61" name="8-конечная звезда 260"/>
            <p:cNvSpPr/>
            <p:nvPr/>
          </p:nvSpPr>
          <p:spPr>
            <a:xfrm rot="19358116">
              <a:off x="5650801" y="3150479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62" name="8-конечная звезда 261"/>
            <p:cNvSpPr/>
            <p:nvPr/>
          </p:nvSpPr>
          <p:spPr>
            <a:xfrm>
              <a:off x="5715008" y="2928934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 dirty="0"/>
            </a:p>
          </p:txBody>
        </p:sp>
        <p:sp>
          <p:nvSpPr>
            <p:cNvPr id="263" name="8-конечная звезда 262"/>
            <p:cNvSpPr/>
            <p:nvPr/>
          </p:nvSpPr>
          <p:spPr>
            <a:xfrm>
              <a:off x="5286380" y="2643182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 dirty="0"/>
            </a:p>
          </p:txBody>
        </p:sp>
        <p:sp>
          <p:nvSpPr>
            <p:cNvPr id="264" name="8-конечная звезда 263"/>
            <p:cNvSpPr/>
            <p:nvPr/>
          </p:nvSpPr>
          <p:spPr>
            <a:xfrm>
              <a:off x="6072198" y="2857496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 dirty="0"/>
            </a:p>
          </p:txBody>
        </p:sp>
        <p:cxnSp>
          <p:nvCxnSpPr>
            <p:cNvPr id="265" name="Прямая соединительная линия 264"/>
            <p:cNvCxnSpPr>
              <a:stCxn id="128" idx="2"/>
              <a:endCxn id="83" idx="5"/>
            </p:cNvCxnSpPr>
            <p:nvPr/>
          </p:nvCxnSpPr>
          <p:spPr>
            <a:xfrm rot="16200000" flipH="1">
              <a:off x="5101177" y="2906492"/>
              <a:ext cx="182398" cy="17681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8" name="Прямая соединительная линия 267"/>
            <p:cNvCxnSpPr>
              <a:stCxn id="128" idx="6"/>
              <a:endCxn id="130" idx="2"/>
            </p:cNvCxnSpPr>
            <p:nvPr/>
          </p:nvCxnSpPr>
          <p:spPr>
            <a:xfrm rot="16200000" flipV="1">
              <a:off x="4946469" y="2739440"/>
              <a:ext cx="172604" cy="9869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1" name="Прямая соединительная линия 270"/>
            <p:cNvCxnSpPr>
              <a:stCxn id="129" idx="4"/>
              <a:endCxn id="130" idx="0"/>
            </p:cNvCxnSpPr>
            <p:nvPr/>
          </p:nvCxnSpPr>
          <p:spPr>
            <a:xfrm rot="10800000" flipV="1">
              <a:off x="4988495" y="2483100"/>
              <a:ext cx="242834" cy="18154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5" name="Прямая соединительная линия 274"/>
            <p:cNvCxnSpPr>
              <a:stCxn id="259" idx="5"/>
              <a:endCxn id="128" idx="0"/>
            </p:cNvCxnSpPr>
            <p:nvPr/>
          </p:nvCxnSpPr>
          <p:spPr>
            <a:xfrm rot="16200000" flipH="1" flipV="1">
              <a:off x="5137609" y="2790055"/>
              <a:ext cx="58157" cy="11867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8" name="Прямая соединительная линия 277"/>
            <p:cNvCxnSpPr>
              <a:stCxn id="263" idx="3"/>
              <a:endCxn id="259" idx="7"/>
            </p:cNvCxnSpPr>
            <p:nvPr/>
          </p:nvCxnSpPr>
          <p:spPr>
            <a:xfrm rot="5400000">
              <a:off x="5221398" y="2724252"/>
              <a:ext cx="107868" cy="3791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2" name="Прямая соединительная линия 281"/>
            <p:cNvCxnSpPr>
              <a:stCxn id="260" idx="6"/>
              <a:endCxn id="129" idx="1"/>
            </p:cNvCxnSpPr>
            <p:nvPr/>
          </p:nvCxnSpPr>
          <p:spPr>
            <a:xfrm rot="16200000" flipV="1">
              <a:off x="5341936" y="2407914"/>
              <a:ext cx="189268" cy="31404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7" name="Прямая соединительная линия 286"/>
            <p:cNvCxnSpPr>
              <a:stCxn id="260" idx="4"/>
              <a:endCxn id="263" idx="0"/>
            </p:cNvCxnSpPr>
            <p:nvPr/>
          </p:nvCxnSpPr>
          <p:spPr>
            <a:xfrm rot="10800000">
              <a:off x="5340380" y="2670182"/>
              <a:ext cx="248138" cy="2723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4" name="Прямая соединительная линия 293"/>
            <p:cNvCxnSpPr>
              <a:stCxn id="86" idx="0"/>
              <a:endCxn id="261" idx="3"/>
            </p:cNvCxnSpPr>
            <p:nvPr/>
          </p:nvCxnSpPr>
          <p:spPr>
            <a:xfrm flipV="1">
              <a:off x="5643297" y="3186320"/>
              <a:ext cx="23112" cy="53479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2" name="Прямая соединительная линия 301"/>
            <p:cNvCxnSpPr>
              <a:stCxn id="262" idx="2"/>
              <a:endCxn id="261" idx="0"/>
            </p:cNvCxnSpPr>
            <p:nvPr/>
          </p:nvCxnSpPr>
          <p:spPr>
            <a:xfrm rot="5400000">
              <a:off x="5625248" y="3040794"/>
              <a:ext cx="174621" cy="5890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5" name="Прямая соединительная линия 304"/>
            <p:cNvCxnSpPr>
              <a:stCxn id="264" idx="4"/>
              <a:endCxn id="260" idx="1"/>
            </p:cNvCxnSpPr>
            <p:nvPr/>
          </p:nvCxnSpPr>
          <p:spPr>
            <a:xfrm rot="10800000">
              <a:off x="5636738" y="2684616"/>
              <a:ext cx="435460" cy="19988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0" name="Прямая соединительная линия 309"/>
            <p:cNvCxnSpPr>
              <a:stCxn id="264" idx="3"/>
              <a:endCxn id="262" idx="0"/>
            </p:cNvCxnSpPr>
            <p:nvPr/>
          </p:nvCxnSpPr>
          <p:spPr>
            <a:xfrm rot="5400000">
              <a:off x="5898384" y="2774212"/>
              <a:ext cx="52346" cy="31109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3" name="Группа 361"/>
          <p:cNvGrpSpPr/>
          <p:nvPr/>
        </p:nvGrpSpPr>
        <p:grpSpPr>
          <a:xfrm rot="566496">
            <a:off x="5490804" y="2555408"/>
            <a:ext cx="738836" cy="811859"/>
            <a:chOff x="5722238" y="1868210"/>
            <a:chExt cx="1036132" cy="1138538"/>
          </a:xfrm>
        </p:grpSpPr>
        <p:sp>
          <p:nvSpPr>
            <p:cNvPr id="317" name="8-конечная звезда 316"/>
            <p:cNvSpPr/>
            <p:nvPr/>
          </p:nvSpPr>
          <p:spPr>
            <a:xfrm rot="19358116">
              <a:off x="5870898" y="2156130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20" name="8-конечная звезда 319"/>
            <p:cNvSpPr/>
            <p:nvPr/>
          </p:nvSpPr>
          <p:spPr>
            <a:xfrm rot="19358116">
              <a:off x="6137259" y="2299006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21" name="8-конечная звезда 320"/>
            <p:cNvSpPr/>
            <p:nvPr/>
          </p:nvSpPr>
          <p:spPr>
            <a:xfrm rot="19358116">
              <a:off x="6299525" y="2727634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22" name="8-конечная звезда 321"/>
            <p:cNvSpPr/>
            <p:nvPr/>
          </p:nvSpPr>
          <p:spPr>
            <a:xfrm rot="19358116">
              <a:off x="6565887" y="2941948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23" name="8-конечная звезда 322"/>
            <p:cNvSpPr/>
            <p:nvPr/>
          </p:nvSpPr>
          <p:spPr>
            <a:xfrm rot="19358116">
              <a:off x="5864476" y="2225400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24" name="8-конечная звезда 323"/>
            <p:cNvSpPr/>
            <p:nvPr/>
          </p:nvSpPr>
          <p:spPr>
            <a:xfrm rot="19358116">
              <a:off x="6011605" y="2296838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25" name="8-конечная звезда 324"/>
            <p:cNvSpPr/>
            <p:nvPr/>
          </p:nvSpPr>
          <p:spPr>
            <a:xfrm rot="19358116">
              <a:off x="6583109" y="2725465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26" name="8-конечная звезда 325"/>
            <p:cNvSpPr/>
            <p:nvPr/>
          </p:nvSpPr>
          <p:spPr>
            <a:xfrm rot="19358116">
              <a:off x="6440233" y="2654028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27" name="8-конечная звезда 326"/>
            <p:cNvSpPr/>
            <p:nvPr/>
          </p:nvSpPr>
          <p:spPr>
            <a:xfrm rot="19358116">
              <a:off x="6440233" y="2225399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28" name="8-конечная звезда 327"/>
            <p:cNvSpPr/>
            <p:nvPr/>
          </p:nvSpPr>
          <p:spPr>
            <a:xfrm rot="19358116">
              <a:off x="6154481" y="2153962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29" name="8-конечная звезда 328"/>
            <p:cNvSpPr/>
            <p:nvPr/>
          </p:nvSpPr>
          <p:spPr>
            <a:xfrm rot="19358116">
              <a:off x="6083043" y="1868210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30" name="8-конечная звезда 329"/>
            <p:cNvSpPr/>
            <p:nvPr/>
          </p:nvSpPr>
          <p:spPr>
            <a:xfrm rot="19358116">
              <a:off x="5793676" y="2078907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 dirty="0"/>
            </a:p>
          </p:txBody>
        </p:sp>
        <p:sp>
          <p:nvSpPr>
            <p:cNvPr id="331" name="8-конечная звезда 330"/>
            <p:cNvSpPr/>
            <p:nvPr/>
          </p:nvSpPr>
          <p:spPr>
            <a:xfrm rot="19358116">
              <a:off x="5722238" y="2078908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 dirty="0"/>
            </a:p>
          </p:txBody>
        </p:sp>
        <p:sp>
          <p:nvSpPr>
            <p:cNvPr id="332" name="8-конечная звезда 331"/>
            <p:cNvSpPr/>
            <p:nvPr/>
          </p:nvSpPr>
          <p:spPr>
            <a:xfrm rot="21342597">
              <a:off x="6287807" y="2644478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 dirty="0"/>
            </a:p>
          </p:txBody>
        </p:sp>
        <p:sp>
          <p:nvSpPr>
            <p:cNvPr id="333" name="8-конечная звезда 332"/>
            <p:cNvSpPr/>
            <p:nvPr/>
          </p:nvSpPr>
          <p:spPr>
            <a:xfrm rot="21342597">
              <a:off x="6230567" y="2087171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 dirty="0"/>
            </a:p>
          </p:txBody>
        </p:sp>
        <p:cxnSp>
          <p:nvCxnSpPr>
            <p:cNvPr id="334" name="Прямая соединительная линия 333"/>
            <p:cNvCxnSpPr>
              <a:stCxn id="326" idx="7"/>
              <a:endCxn id="327" idx="3"/>
            </p:cNvCxnSpPr>
            <p:nvPr/>
          </p:nvCxnSpPr>
          <p:spPr>
            <a:xfrm rot="16200000" flipV="1">
              <a:off x="6279680" y="2463127"/>
              <a:ext cx="375107" cy="717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8" name="Прямая соединительная линия 337"/>
            <p:cNvCxnSpPr>
              <a:stCxn id="325" idx="6"/>
              <a:endCxn id="326" idx="1"/>
            </p:cNvCxnSpPr>
            <p:nvPr/>
          </p:nvCxnSpPr>
          <p:spPr>
            <a:xfrm rot="16200000" flipV="1">
              <a:off x="6520664" y="2657946"/>
              <a:ext cx="46391" cy="9972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41" name="8-конечная звезда 340"/>
            <p:cNvSpPr/>
            <p:nvPr/>
          </p:nvSpPr>
          <p:spPr>
            <a:xfrm rot="19358116">
              <a:off x="6722370" y="2650413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 dirty="0"/>
            </a:p>
          </p:txBody>
        </p:sp>
        <p:cxnSp>
          <p:nvCxnSpPr>
            <p:cNvPr id="342" name="Прямая соединительная линия 341"/>
            <p:cNvCxnSpPr>
              <a:stCxn id="341" idx="4"/>
              <a:endCxn id="325" idx="0"/>
            </p:cNvCxnSpPr>
            <p:nvPr/>
          </p:nvCxnSpPr>
          <p:spPr>
            <a:xfrm rot="10800000" flipV="1">
              <a:off x="6631568" y="2679337"/>
              <a:ext cx="94496" cy="5674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5" name="Прямая соединительная линия 344"/>
            <p:cNvCxnSpPr>
              <a:stCxn id="326" idx="6"/>
              <a:endCxn id="328" idx="2"/>
            </p:cNvCxnSpPr>
            <p:nvPr/>
          </p:nvCxnSpPr>
          <p:spPr>
            <a:xfrm rot="16200000" flipV="1">
              <a:off x="6095783" y="2304505"/>
              <a:ext cx="457148" cy="25298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6" name="Прямая соединительная линия 345"/>
            <p:cNvCxnSpPr>
              <a:stCxn id="328" idx="4"/>
              <a:endCxn id="320" idx="6"/>
            </p:cNvCxnSpPr>
            <p:nvPr/>
          </p:nvCxnSpPr>
          <p:spPr>
            <a:xfrm rot="10800000" flipV="1">
              <a:off x="6149996" y="2197347"/>
              <a:ext cx="10026" cy="10830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7" name="Прямая соединительная линия 346"/>
            <p:cNvCxnSpPr>
              <a:stCxn id="320" idx="3"/>
              <a:endCxn id="332" idx="6"/>
            </p:cNvCxnSpPr>
            <p:nvPr/>
          </p:nvCxnSpPr>
          <p:spPr>
            <a:xfrm rot="16200000" flipH="1">
              <a:off x="6094402" y="2434469"/>
              <a:ext cx="281010" cy="13910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8" name="Прямая соединительная линия 347"/>
            <p:cNvCxnSpPr>
              <a:stCxn id="332" idx="2"/>
              <a:endCxn id="321" idx="6"/>
            </p:cNvCxnSpPr>
            <p:nvPr/>
          </p:nvCxnSpPr>
          <p:spPr>
            <a:xfrm rot="16200000" flipH="1">
              <a:off x="6282780" y="2704800"/>
              <a:ext cx="53855" cy="510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9" name="Прямая соединительная линия 348"/>
            <p:cNvCxnSpPr>
              <a:stCxn id="321" idx="1"/>
              <a:endCxn id="322" idx="5"/>
            </p:cNvCxnSpPr>
            <p:nvPr/>
          </p:nvCxnSpPr>
          <p:spPr>
            <a:xfrm rot="16200000" flipH="1">
              <a:off x="6362254" y="2766122"/>
              <a:ext cx="205704" cy="20213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3" name="Прямая соединительная линия 372"/>
            <p:cNvCxnSpPr>
              <a:stCxn id="329" idx="2"/>
              <a:endCxn id="328" idx="6"/>
            </p:cNvCxnSpPr>
            <p:nvPr/>
          </p:nvCxnSpPr>
          <p:spPr>
            <a:xfrm rot="16200000" flipH="1">
              <a:off x="6024345" y="2018753"/>
              <a:ext cx="242834" cy="3866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4" name="Прямая соединительная линия 373"/>
            <p:cNvCxnSpPr>
              <a:stCxn id="324" idx="1"/>
              <a:endCxn id="320" idx="5"/>
            </p:cNvCxnSpPr>
            <p:nvPr/>
          </p:nvCxnSpPr>
          <p:spPr>
            <a:xfrm rot="5400000" flipH="1" flipV="1">
              <a:off x="6101294" y="2291172"/>
              <a:ext cx="324" cy="7218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5" name="Прямая соединительная линия 374"/>
            <p:cNvCxnSpPr>
              <a:stCxn id="323" idx="2"/>
              <a:endCxn id="324" idx="5"/>
            </p:cNvCxnSpPr>
            <p:nvPr/>
          </p:nvCxnSpPr>
          <p:spPr>
            <a:xfrm rot="16200000" flipH="1">
              <a:off x="5936657" y="2245064"/>
              <a:ext cx="46392" cy="10398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6" name="Прямая соединительная линия 375"/>
            <p:cNvCxnSpPr>
              <a:stCxn id="317" idx="3"/>
              <a:endCxn id="323" idx="3"/>
            </p:cNvCxnSpPr>
            <p:nvPr/>
          </p:nvCxnSpPr>
          <p:spPr>
            <a:xfrm rot="5400000">
              <a:off x="5864182" y="2244349"/>
              <a:ext cx="58519" cy="1110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7" name="Прямая соединительная линия 376"/>
            <p:cNvCxnSpPr>
              <a:stCxn id="328" idx="4"/>
              <a:endCxn id="317" idx="1"/>
            </p:cNvCxnSpPr>
            <p:nvPr/>
          </p:nvCxnSpPr>
          <p:spPr>
            <a:xfrm rot="10800000">
              <a:off x="5935410" y="2192836"/>
              <a:ext cx="224612" cy="451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2" name="Прямая соединительная линия 391"/>
            <p:cNvCxnSpPr>
              <a:stCxn id="323" idx="6"/>
              <a:endCxn id="331" idx="4"/>
            </p:cNvCxnSpPr>
            <p:nvPr/>
          </p:nvCxnSpPr>
          <p:spPr>
            <a:xfrm rot="16200000" flipV="1">
              <a:off x="5738957" y="2094808"/>
              <a:ext cx="123109" cy="14915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3" name="Прямая соединительная линия 392"/>
            <p:cNvCxnSpPr>
              <a:stCxn id="331" idx="5"/>
              <a:endCxn id="330" idx="4"/>
            </p:cNvCxnSpPr>
            <p:nvPr/>
          </p:nvCxnSpPr>
          <p:spPr>
            <a:xfrm rot="16200000" flipH="1">
              <a:off x="5753225" y="2063687"/>
              <a:ext cx="13315" cy="7497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4" name="Прямая соединительная линия 393"/>
            <p:cNvCxnSpPr>
              <a:stCxn id="330" idx="0"/>
              <a:endCxn id="317" idx="6"/>
            </p:cNvCxnSpPr>
            <p:nvPr/>
          </p:nvCxnSpPr>
          <p:spPr>
            <a:xfrm>
              <a:off x="5825982" y="2085983"/>
              <a:ext cx="57653" cy="7679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2" name="Прямая соединительная линия 401"/>
            <p:cNvCxnSpPr>
              <a:stCxn id="326" idx="5"/>
              <a:endCxn id="332" idx="0"/>
            </p:cNvCxnSpPr>
            <p:nvPr/>
          </p:nvCxnSpPr>
          <p:spPr>
            <a:xfrm rot="16200000" flipV="1">
              <a:off x="6373961" y="2610929"/>
              <a:ext cx="16309" cy="11671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7" name="Прямая соединительная линия 406"/>
            <p:cNvCxnSpPr>
              <a:stCxn id="333" idx="3"/>
              <a:endCxn id="328" idx="0"/>
            </p:cNvCxnSpPr>
            <p:nvPr/>
          </p:nvCxnSpPr>
          <p:spPr>
            <a:xfrm rot="5400000">
              <a:off x="6206480" y="2131099"/>
              <a:ext cx="29938" cy="3701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4" name="Группа 360"/>
          <p:cNvGrpSpPr/>
          <p:nvPr/>
        </p:nvGrpSpPr>
        <p:grpSpPr>
          <a:xfrm>
            <a:off x="5857884" y="3286124"/>
            <a:ext cx="726496" cy="1393323"/>
            <a:chOff x="6515287" y="3086269"/>
            <a:chExt cx="726496" cy="1393323"/>
          </a:xfrm>
        </p:grpSpPr>
        <p:sp>
          <p:nvSpPr>
            <p:cNvPr id="411" name="8-конечная звезда 410"/>
            <p:cNvSpPr/>
            <p:nvPr/>
          </p:nvSpPr>
          <p:spPr>
            <a:xfrm rot="19358116">
              <a:off x="7166183" y="3880039"/>
              <a:ext cx="75600" cy="756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12" name="8-конечная звезда 411"/>
            <p:cNvSpPr/>
            <p:nvPr/>
          </p:nvSpPr>
          <p:spPr>
            <a:xfrm rot="19358116">
              <a:off x="6658163" y="3581966"/>
              <a:ext cx="72000" cy="72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13" name="8-конечная звезда 412"/>
            <p:cNvSpPr/>
            <p:nvPr/>
          </p:nvSpPr>
          <p:spPr>
            <a:xfrm rot="19358116">
              <a:off x="6868862" y="3578468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14" name="8-конечная звезда 413"/>
            <p:cNvSpPr/>
            <p:nvPr/>
          </p:nvSpPr>
          <p:spPr>
            <a:xfrm rot="19358116">
              <a:off x="6947529" y="3089885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15" name="8-конечная звезда 414"/>
            <p:cNvSpPr/>
            <p:nvPr/>
          </p:nvSpPr>
          <p:spPr>
            <a:xfrm rot="19358116">
              <a:off x="7011737" y="3439846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16" name="8-конечная звезда 415"/>
            <p:cNvSpPr/>
            <p:nvPr/>
          </p:nvSpPr>
          <p:spPr>
            <a:xfrm rot="19358116" flipV="1">
              <a:off x="7017303" y="3302535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17" name="8-конечная звезда 416"/>
            <p:cNvSpPr/>
            <p:nvPr/>
          </p:nvSpPr>
          <p:spPr>
            <a:xfrm rot="19358116">
              <a:off x="6876091" y="387570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18" name="8-конечная звезда 417"/>
            <p:cNvSpPr/>
            <p:nvPr/>
          </p:nvSpPr>
          <p:spPr>
            <a:xfrm rot="19358116">
              <a:off x="7086790" y="3657772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20" name="8-конечная звезда 419"/>
            <p:cNvSpPr/>
            <p:nvPr/>
          </p:nvSpPr>
          <p:spPr>
            <a:xfrm rot="19358116">
              <a:off x="6729600" y="4157840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421" name="Прямая соединительная линия 420"/>
            <p:cNvCxnSpPr>
              <a:stCxn id="416" idx="6"/>
              <a:endCxn id="414" idx="2"/>
            </p:cNvCxnSpPr>
            <p:nvPr/>
          </p:nvCxnSpPr>
          <p:spPr>
            <a:xfrm rot="5400000" flipH="1">
              <a:off x="6919866" y="3209394"/>
              <a:ext cx="205219" cy="6312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4" name="Прямая соединительная линия 423"/>
            <p:cNvCxnSpPr>
              <a:stCxn id="415" idx="7"/>
              <a:endCxn id="416" idx="6"/>
            </p:cNvCxnSpPr>
            <p:nvPr/>
          </p:nvCxnSpPr>
          <p:spPr>
            <a:xfrm rot="5400000" flipH="1" flipV="1">
              <a:off x="6999919" y="3385968"/>
              <a:ext cx="96522" cy="1171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8" name="Прямая соединительная линия 427"/>
            <p:cNvCxnSpPr>
              <a:stCxn id="418" idx="7"/>
              <a:endCxn id="415" idx="1"/>
            </p:cNvCxnSpPr>
            <p:nvPr/>
          </p:nvCxnSpPr>
          <p:spPr>
            <a:xfrm rot="16200000" flipV="1">
              <a:off x="6992591" y="3543340"/>
              <a:ext cx="187498" cy="4168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1" name="Прямая соединительная линия 430"/>
            <p:cNvCxnSpPr>
              <a:stCxn id="413" idx="0"/>
              <a:endCxn id="415" idx="4"/>
            </p:cNvCxnSpPr>
            <p:nvPr/>
          </p:nvCxnSpPr>
          <p:spPr>
            <a:xfrm flipV="1">
              <a:off x="6917321" y="3483232"/>
              <a:ext cx="99957" cy="10585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6" name="Прямая соединительная линия 435"/>
            <p:cNvCxnSpPr>
              <a:stCxn id="412" idx="1"/>
              <a:endCxn id="413" idx="4"/>
            </p:cNvCxnSpPr>
            <p:nvPr/>
          </p:nvCxnSpPr>
          <p:spPr>
            <a:xfrm rot="5400000" flipH="1" flipV="1">
              <a:off x="6801675" y="3550022"/>
              <a:ext cx="895" cy="14455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9" name="Прямая соединительная линия 438"/>
            <p:cNvCxnSpPr>
              <a:stCxn id="411" idx="6"/>
              <a:endCxn id="418" idx="2"/>
            </p:cNvCxnSpPr>
            <p:nvPr/>
          </p:nvCxnSpPr>
          <p:spPr>
            <a:xfrm rot="16200000" flipV="1">
              <a:off x="7049520" y="3756272"/>
              <a:ext cx="197718" cy="6532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2" name="Прямая соединительная линия 441"/>
            <p:cNvCxnSpPr>
              <a:stCxn id="417" idx="6"/>
              <a:endCxn id="413" idx="2"/>
            </p:cNvCxnSpPr>
            <p:nvPr/>
          </p:nvCxnSpPr>
          <p:spPr>
            <a:xfrm rot="5400000" flipH="1" flipV="1">
              <a:off x="6772318" y="3741315"/>
              <a:ext cx="254317" cy="2554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8" name="Прямая соединительная линия 447"/>
            <p:cNvCxnSpPr>
              <a:stCxn id="417" idx="0"/>
              <a:endCxn id="411" idx="5"/>
            </p:cNvCxnSpPr>
            <p:nvPr/>
          </p:nvCxnSpPr>
          <p:spPr>
            <a:xfrm>
              <a:off x="6924550" y="3886317"/>
              <a:ext cx="241968" cy="2650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2" name="Прямая соединительная линия 451"/>
            <p:cNvCxnSpPr>
              <a:stCxn id="417" idx="4"/>
              <a:endCxn id="420" idx="0"/>
            </p:cNvCxnSpPr>
            <p:nvPr/>
          </p:nvCxnSpPr>
          <p:spPr>
            <a:xfrm rot="10800000" flipV="1">
              <a:off x="6761906" y="3919088"/>
              <a:ext cx="119726" cy="24582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56" name="8-конечная звезда 455"/>
            <p:cNvSpPr/>
            <p:nvPr/>
          </p:nvSpPr>
          <p:spPr>
            <a:xfrm rot="19358116">
              <a:off x="7097638" y="4097246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 dirty="0"/>
            </a:p>
          </p:txBody>
        </p:sp>
        <p:sp>
          <p:nvSpPr>
            <p:cNvPr id="457" name="8-конечная звезда 456"/>
            <p:cNvSpPr/>
            <p:nvPr/>
          </p:nvSpPr>
          <p:spPr>
            <a:xfrm rot="19358116">
              <a:off x="6947528" y="4232892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 dirty="0"/>
            </a:p>
          </p:txBody>
        </p:sp>
        <p:cxnSp>
          <p:nvCxnSpPr>
            <p:cNvPr id="458" name="Прямая соединительная линия 457"/>
            <p:cNvCxnSpPr>
              <a:stCxn id="456" idx="7"/>
              <a:endCxn id="411" idx="3"/>
            </p:cNvCxnSpPr>
            <p:nvPr/>
          </p:nvCxnSpPr>
          <p:spPr>
            <a:xfrm rot="5400000" flipH="1" flipV="1">
              <a:off x="7092503" y="3991027"/>
              <a:ext cx="142181" cy="7073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1" name="Прямая соединительная линия 460"/>
            <p:cNvCxnSpPr>
              <a:stCxn id="457" idx="0"/>
              <a:endCxn id="456" idx="4"/>
            </p:cNvCxnSpPr>
            <p:nvPr/>
          </p:nvCxnSpPr>
          <p:spPr>
            <a:xfrm flipV="1">
              <a:off x="6995987" y="4140632"/>
              <a:ext cx="107192" cy="10287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4" name="Прямая соединительная линия 463"/>
            <p:cNvCxnSpPr>
              <a:stCxn id="420" idx="3"/>
              <a:endCxn id="457" idx="6"/>
            </p:cNvCxnSpPr>
            <p:nvPr/>
          </p:nvCxnSpPr>
          <p:spPr>
            <a:xfrm rot="16200000" flipH="1">
              <a:off x="6829299" y="4109590"/>
              <a:ext cx="44752" cy="21293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67" name="8-конечная звезда 466"/>
            <p:cNvSpPr/>
            <p:nvPr/>
          </p:nvSpPr>
          <p:spPr>
            <a:xfrm rot="19358116">
              <a:off x="6872476" y="3086269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68" name="8-конечная звезда 467"/>
            <p:cNvSpPr/>
            <p:nvPr/>
          </p:nvSpPr>
          <p:spPr>
            <a:xfrm rot="19358116">
              <a:off x="6872476" y="3300583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69" name="8-конечная звезда 468"/>
            <p:cNvSpPr/>
            <p:nvPr/>
          </p:nvSpPr>
          <p:spPr>
            <a:xfrm rot="19358116">
              <a:off x="6729600" y="4443592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70" name="8-конечная звезда 469"/>
            <p:cNvSpPr/>
            <p:nvPr/>
          </p:nvSpPr>
          <p:spPr>
            <a:xfrm rot="19358116">
              <a:off x="6515287" y="4300715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471" name="Прямая соединительная линия 470"/>
            <p:cNvCxnSpPr>
              <a:stCxn id="468" idx="1"/>
              <a:endCxn id="467" idx="2"/>
            </p:cNvCxnSpPr>
            <p:nvPr/>
          </p:nvCxnSpPr>
          <p:spPr>
            <a:xfrm rot="5400000" flipH="1">
              <a:off x="6803659" y="3216317"/>
              <a:ext cx="202400" cy="691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5" name="Прямая соединительная линия 474"/>
            <p:cNvCxnSpPr>
              <a:stCxn id="467" idx="1"/>
              <a:endCxn id="414" idx="4"/>
            </p:cNvCxnSpPr>
            <p:nvPr/>
          </p:nvCxnSpPr>
          <p:spPr>
            <a:xfrm rot="16200000" flipH="1">
              <a:off x="6917388" y="3097589"/>
              <a:ext cx="26610" cy="4475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8" name="Прямая соединительная линия 477"/>
            <p:cNvCxnSpPr>
              <a:stCxn id="415" idx="6"/>
              <a:endCxn id="468" idx="1"/>
            </p:cNvCxnSpPr>
            <p:nvPr/>
          </p:nvCxnSpPr>
          <p:spPr>
            <a:xfrm rot="16200000" flipV="1">
              <a:off x="6903128" y="3326164"/>
              <a:ext cx="124412" cy="11403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2" name="Прямая соединительная линия 481"/>
            <p:cNvCxnSpPr>
              <a:stCxn id="469" idx="0"/>
              <a:endCxn id="457" idx="4"/>
            </p:cNvCxnSpPr>
            <p:nvPr/>
          </p:nvCxnSpPr>
          <p:spPr>
            <a:xfrm flipV="1">
              <a:off x="6761906" y="4276278"/>
              <a:ext cx="191163" cy="17439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5" name="Прямая соединительная линия 484"/>
            <p:cNvCxnSpPr>
              <a:stCxn id="470" idx="0"/>
              <a:endCxn id="420" idx="4"/>
            </p:cNvCxnSpPr>
            <p:nvPr/>
          </p:nvCxnSpPr>
          <p:spPr>
            <a:xfrm flipV="1">
              <a:off x="6547593" y="4186764"/>
              <a:ext cx="185701" cy="12102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5" name="Группа 362"/>
          <p:cNvGrpSpPr/>
          <p:nvPr/>
        </p:nvGrpSpPr>
        <p:grpSpPr>
          <a:xfrm rot="1585141">
            <a:off x="5304453" y="2021759"/>
            <a:ext cx="538571" cy="514328"/>
            <a:chOff x="5297225" y="1370312"/>
            <a:chExt cx="554067" cy="623337"/>
          </a:xfrm>
        </p:grpSpPr>
        <p:sp>
          <p:nvSpPr>
            <p:cNvPr id="127" name="8-конечная звезда 126"/>
            <p:cNvSpPr/>
            <p:nvPr/>
          </p:nvSpPr>
          <p:spPr>
            <a:xfrm rot="19358116">
              <a:off x="5585146" y="1708111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1" name="8-конечная звезда 130"/>
            <p:cNvSpPr/>
            <p:nvPr/>
          </p:nvSpPr>
          <p:spPr>
            <a:xfrm rot="19358116">
              <a:off x="5442271" y="1370312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2" name="8-конечная звезда 131"/>
            <p:cNvSpPr/>
            <p:nvPr/>
          </p:nvSpPr>
          <p:spPr>
            <a:xfrm rot="19358116">
              <a:off x="5509370" y="1801157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4" name="8-конечная звезда 133"/>
            <p:cNvSpPr/>
            <p:nvPr/>
          </p:nvSpPr>
          <p:spPr>
            <a:xfrm rot="19358116">
              <a:off x="5297225" y="1582458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5" name="8-конечная звезда 134"/>
            <p:cNvSpPr/>
            <p:nvPr/>
          </p:nvSpPr>
          <p:spPr>
            <a:xfrm rot="19358116">
              <a:off x="5440101" y="1939649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6" name="8-конечная звезда 135"/>
            <p:cNvSpPr/>
            <p:nvPr/>
          </p:nvSpPr>
          <p:spPr>
            <a:xfrm rot="19358116">
              <a:off x="5797292" y="1653895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37" name="Прямая соединительная линия 136"/>
            <p:cNvCxnSpPr>
              <a:stCxn id="127" idx="6"/>
              <a:endCxn id="131" idx="2"/>
            </p:cNvCxnSpPr>
            <p:nvPr/>
          </p:nvCxnSpPr>
          <p:spPr>
            <a:xfrm rot="16200000" flipV="1">
              <a:off x="5402961" y="1519837"/>
              <a:ext cx="286297" cy="10354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0" name="Прямая соединительная линия 139"/>
            <p:cNvCxnSpPr>
              <a:stCxn id="132" idx="6"/>
              <a:endCxn id="134" idx="2"/>
            </p:cNvCxnSpPr>
            <p:nvPr/>
          </p:nvCxnSpPr>
          <p:spPr>
            <a:xfrm rot="16200000" flipV="1">
              <a:off x="5341900" y="1629629"/>
              <a:ext cx="174673" cy="17725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3" name="Прямая соединительная линия 142"/>
            <p:cNvCxnSpPr>
              <a:stCxn id="135" idx="0"/>
              <a:endCxn id="132" idx="3"/>
            </p:cNvCxnSpPr>
            <p:nvPr/>
          </p:nvCxnSpPr>
          <p:spPr>
            <a:xfrm flipV="1">
              <a:off x="5488560" y="1844166"/>
              <a:ext cx="39540" cy="10609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9" name="Прямая соединительная линия 148"/>
            <p:cNvCxnSpPr>
              <a:stCxn id="136" idx="5"/>
              <a:endCxn id="127" idx="1"/>
            </p:cNvCxnSpPr>
            <p:nvPr/>
          </p:nvCxnSpPr>
          <p:spPr>
            <a:xfrm rot="16200000" flipH="1" flipV="1">
              <a:off x="5689841" y="1637125"/>
              <a:ext cx="67508" cy="14787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3" name="Прямая соединительная линия 152"/>
            <p:cNvCxnSpPr>
              <a:stCxn id="134" idx="0"/>
              <a:endCxn id="131" idx="4"/>
            </p:cNvCxnSpPr>
            <p:nvPr/>
          </p:nvCxnSpPr>
          <p:spPr>
            <a:xfrm flipV="1">
              <a:off x="5345684" y="1422375"/>
              <a:ext cx="103236" cy="17069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8" name="Прямая соединительная линия 157"/>
            <p:cNvCxnSpPr>
              <a:stCxn id="132" idx="0"/>
              <a:endCxn id="127" idx="4"/>
            </p:cNvCxnSpPr>
            <p:nvPr/>
          </p:nvCxnSpPr>
          <p:spPr>
            <a:xfrm flipV="1">
              <a:off x="5548137" y="1760174"/>
              <a:ext cx="43658" cy="4947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64" name="8-конечная звезда 163"/>
            <p:cNvSpPr/>
            <p:nvPr/>
          </p:nvSpPr>
          <p:spPr>
            <a:xfrm rot="19358116">
              <a:off x="5449625" y="1734858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</p:grpSp>
      <p:grpSp>
        <p:nvGrpSpPr>
          <p:cNvPr id="6" name="Группа 363"/>
          <p:cNvGrpSpPr/>
          <p:nvPr/>
        </p:nvGrpSpPr>
        <p:grpSpPr>
          <a:xfrm rot="589541">
            <a:off x="4520577" y="1928802"/>
            <a:ext cx="656137" cy="504421"/>
            <a:chOff x="4294925" y="1294537"/>
            <a:chExt cx="841986" cy="647297"/>
          </a:xfrm>
        </p:grpSpPr>
        <p:sp>
          <p:nvSpPr>
            <p:cNvPr id="161" name="8-конечная звезда 160"/>
            <p:cNvSpPr/>
            <p:nvPr/>
          </p:nvSpPr>
          <p:spPr>
            <a:xfrm rot="578312">
              <a:off x="5046604" y="1792826"/>
              <a:ext cx="90000" cy="90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62" name="8-конечная звезда 161"/>
            <p:cNvSpPr/>
            <p:nvPr/>
          </p:nvSpPr>
          <p:spPr>
            <a:xfrm rot="21105294">
              <a:off x="4934460" y="1862634"/>
              <a:ext cx="79200" cy="79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63" name="8-конечная звезда 162"/>
            <p:cNvSpPr/>
            <p:nvPr/>
          </p:nvSpPr>
          <p:spPr>
            <a:xfrm rot="19358116">
              <a:off x="4654283" y="1868210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65" name="8-конечная звезда 164"/>
            <p:cNvSpPr/>
            <p:nvPr/>
          </p:nvSpPr>
          <p:spPr>
            <a:xfrm rot="19358116">
              <a:off x="4868598" y="1582458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66" name="8-конечная звезда 165"/>
            <p:cNvSpPr/>
            <p:nvPr/>
          </p:nvSpPr>
          <p:spPr>
            <a:xfrm rot="19358116">
              <a:off x="4868598" y="1725332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67" name="8-конечная звезда 166"/>
            <p:cNvSpPr/>
            <p:nvPr/>
          </p:nvSpPr>
          <p:spPr>
            <a:xfrm rot="19358116">
              <a:off x="5082911" y="1653895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70" name="8-конечная звезда 169"/>
            <p:cNvSpPr/>
            <p:nvPr/>
          </p:nvSpPr>
          <p:spPr>
            <a:xfrm rot="19358116">
              <a:off x="4935782" y="1435328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71" name="8-конечная звезда 170"/>
            <p:cNvSpPr/>
            <p:nvPr/>
          </p:nvSpPr>
          <p:spPr>
            <a:xfrm rot="19358116">
              <a:off x="5009304" y="1723165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72" name="8-конечная звезда 171"/>
            <p:cNvSpPr/>
            <p:nvPr/>
          </p:nvSpPr>
          <p:spPr>
            <a:xfrm rot="19358116">
              <a:off x="4652114" y="1294537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73" name="8-конечная звезда 172"/>
            <p:cNvSpPr/>
            <p:nvPr/>
          </p:nvSpPr>
          <p:spPr>
            <a:xfrm rot="628005">
              <a:off x="4504127" y="1503738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74" name="8-конечная звезда 173"/>
            <p:cNvSpPr/>
            <p:nvPr/>
          </p:nvSpPr>
          <p:spPr>
            <a:xfrm rot="19358116">
              <a:off x="4794990" y="1805487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77" name="8-конечная звезда 176"/>
            <p:cNvSpPr/>
            <p:nvPr/>
          </p:nvSpPr>
          <p:spPr>
            <a:xfrm rot="19358116">
              <a:off x="4513576" y="1370313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78" name="8-конечная звезда 177"/>
            <p:cNvSpPr/>
            <p:nvPr/>
          </p:nvSpPr>
          <p:spPr>
            <a:xfrm rot="19358116">
              <a:off x="4799329" y="1513188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79" name="8-конечная звезда 178"/>
            <p:cNvSpPr/>
            <p:nvPr/>
          </p:nvSpPr>
          <p:spPr>
            <a:xfrm rot="19358116">
              <a:off x="4585014" y="1636673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80" name="8-конечная звезда 179"/>
            <p:cNvSpPr/>
            <p:nvPr/>
          </p:nvSpPr>
          <p:spPr>
            <a:xfrm rot="19358116">
              <a:off x="4442138" y="1565235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82" name="8-конечная звезда 181"/>
            <p:cNvSpPr/>
            <p:nvPr/>
          </p:nvSpPr>
          <p:spPr>
            <a:xfrm rot="19358116">
              <a:off x="4370699" y="1565235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83" name="8-конечная звезда 182"/>
            <p:cNvSpPr/>
            <p:nvPr/>
          </p:nvSpPr>
          <p:spPr>
            <a:xfrm rot="19358116">
              <a:off x="4294925" y="1580288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84" name="Прямая соединительная линия 183"/>
            <p:cNvCxnSpPr>
              <a:stCxn id="172" idx="2"/>
              <a:endCxn id="170" idx="5"/>
            </p:cNvCxnSpPr>
            <p:nvPr/>
          </p:nvCxnSpPr>
          <p:spPr>
            <a:xfrm rot="16200000" flipH="1">
              <a:off x="4748704" y="1271423"/>
              <a:ext cx="125437" cy="24919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9" name="Прямая соединительная линия 188"/>
            <p:cNvCxnSpPr>
              <a:stCxn id="170" idx="4"/>
              <a:endCxn id="165" idx="0"/>
            </p:cNvCxnSpPr>
            <p:nvPr/>
          </p:nvCxnSpPr>
          <p:spPr>
            <a:xfrm rot="10800000" flipV="1">
              <a:off x="4917057" y="1478714"/>
              <a:ext cx="24266" cy="11435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0" name="Прямая соединительная линия 189"/>
            <p:cNvCxnSpPr>
              <a:stCxn id="165" idx="2"/>
              <a:endCxn id="171" idx="5"/>
            </p:cNvCxnSpPr>
            <p:nvPr/>
          </p:nvCxnSpPr>
          <p:spPr>
            <a:xfrm rot="16200000" flipH="1">
              <a:off x="4905250" y="1637650"/>
              <a:ext cx="110978" cy="9751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1" name="Прямая соединительная линия 190"/>
            <p:cNvCxnSpPr>
              <a:stCxn id="171" idx="0"/>
              <a:endCxn id="167" idx="4"/>
            </p:cNvCxnSpPr>
            <p:nvPr/>
          </p:nvCxnSpPr>
          <p:spPr>
            <a:xfrm flipV="1">
              <a:off x="5048071" y="1697281"/>
              <a:ext cx="40381" cy="3437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2" name="Прямая соединительная линия 191"/>
            <p:cNvCxnSpPr>
              <a:stCxn id="171" idx="2"/>
              <a:endCxn id="161" idx="5"/>
            </p:cNvCxnSpPr>
            <p:nvPr/>
          </p:nvCxnSpPr>
          <p:spPr>
            <a:xfrm rot="16200000" flipH="1">
              <a:off x="5035189" y="1770756"/>
              <a:ext cx="39196" cy="2154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3" name="Прямая соединительная линия 192"/>
            <p:cNvCxnSpPr>
              <a:stCxn id="178" idx="5"/>
              <a:endCxn id="177" idx="1"/>
            </p:cNvCxnSpPr>
            <p:nvPr/>
          </p:nvCxnSpPr>
          <p:spPr>
            <a:xfrm rot="16200000" flipV="1">
              <a:off x="4621721" y="1363386"/>
              <a:ext cx="134265" cy="22152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4" name="Прямая соединительная линия 203"/>
            <p:cNvCxnSpPr>
              <a:stCxn id="165" idx="2"/>
              <a:endCxn id="178" idx="2"/>
            </p:cNvCxnSpPr>
            <p:nvPr/>
          </p:nvCxnSpPr>
          <p:spPr>
            <a:xfrm rot="5400000" flipH="1">
              <a:off x="4851899" y="1570832"/>
              <a:ext cx="59578" cy="6059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5" name="Прямая соединительная линия 204"/>
            <p:cNvCxnSpPr>
              <a:stCxn id="166" idx="5"/>
              <a:endCxn id="179" idx="1"/>
            </p:cNvCxnSpPr>
            <p:nvPr/>
          </p:nvCxnSpPr>
          <p:spPr>
            <a:xfrm rot="16200000" flipV="1">
              <a:off x="4721499" y="1601406"/>
              <a:ext cx="75367" cy="21931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6" name="Прямая соединительная линия 205"/>
            <p:cNvCxnSpPr>
              <a:stCxn id="171" idx="5"/>
              <a:endCxn id="166" idx="1"/>
            </p:cNvCxnSpPr>
            <p:nvPr/>
          </p:nvCxnSpPr>
          <p:spPr>
            <a:xfrm rot="16200000" flipH="1" flipV="1">
              <a:off x="4958915" y="1705339"/>
              <a:ext cx="14024" cy="8713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2" name="Прямая соединительная линия 221"/>
            <p:cNvCxnSpPr>
              <a:stCxn id="174" idx="7"/>
              <a:endCxn id="166" idx="4"/>
            </p:cNvCxnSpPr>
            <p:nvPr/>
          </p:nvCxnSpPr>
          <p:spPr>
            <a:xfrm rot="5400000" flipH="1" flipV="1">
              <a:off x="4828319" y="1759859"/>
              <a:ext cx="36960" cy="5467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3" name="Прямая соединительная линия 222"/>
            <p:cNvCxnSpPr>
              <a:stCxn id="163" idx="0"/>
              <a:endCxn id="174" idx="5"/>
            </p:cNvCxnSpPr>
            <p:nvPr/>
          </p:nvCxnSpPr>
          <p:spPr>
            <a:xfrm flipV="1">
              <a:off x="4702742" y="1824217"/>
              <a:ext cx="92439" cy="5460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4" name="Прямая соединительная линия 223"/>
            <p:cNvCxnSpPr>
              <a:stCxn id="174" idx="1"/>
              <a:endCxn id="162" idx="5"/>
            </p:cNvCxnSpPr>
            <p:nvPr/>
          </p:nvCxnSpPr>
          <p:spPr>
            <a:xfrm rot="16200000" flipH="1">
              <a:off x="4865876" y="1802080"/>
              <a:ext cx="48581" cy="10433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9" name="Прямая соединительная линия 228"/>
            <p:cNvCxnSpPr>
              <a:stCxn id="173" idx="1"/>
              <a:endCxn id="179" idx="7"/>
            </p:cNvCxnSpPr>
            <p:nvPr/>
          </p:nvCxnSpPr>
          <p:spPr>
            <a:xfrm rot="16200000" flipH="1">
              <a:off x="4532931" y="1548173"/>
              <a:ext cx="93828" cy="8374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0" name="Прямая соединительная линия 229"/>
            <p:cNvCxnSpPr>
              <a:stCxn id="180" idx="1"/>
              <a:endCxn id="179" idx="6"/>
            </p:cNvCxnSpPr>
            <p:nvPr/>
          </p:nvCxnSpPr>
          <p:spPr>
            <a:xfrm rot="16200000" flipH="1">
              <a:off x="4531509" y="1577080"/>
              <a:ext cx="41382" cy="9110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1" name="Прямая соединительная линия 230"/>
            <p:cNvCxnSpPr>
              <a:stCxn id="183" idx="1"/>
              <a:endCxn id="180" idx="5"/>
            </p:cNvCxnSpPr>
            <p:nvPr/>
          </p:nvCxnSpPr>
          <p:spPr>
            <a:xfrm rot="5400000" flipH="1" flipV="1">
              <a:off x="4384466" y="1546798"/>
              <a:ext cx="11428" cy="10449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7" name="Группа 364"/>
          <p:cNvGrpSpPr/>
          <p:nvPr/>
        </p:nvGrpSpPr>
        <p:grpSpPr>
          <a:xfrm rot="824949">
            <a:off x="3473154" y="1928802"/>
            <a:ext cx="957465" cy="487051"/>
            <a:chOff x="2866670" y="1509356"/>
            <a:chExt cx="1220286" cy="620745"/>
          </a:xfrm>
        </p:grpSpPr>
        <p:cxnSp>
          <p:nvCxnSpPr>
            <p:cNvPr id="221" name="Прямая соединительная линия 220"/>
            <p:cNvCxnSpPr>
              <a:stCxn id="245" idx="5"/>
              <a:endCxn id="248" idx="1"/>
            </p:cNvCxnSpPr>
            <p:nvPr/>
          </p:nvCxnSpPr>
          <p:spPr>
            <a:xfrm rot="16200000" flipV="1">
              <a:off x="3859472" y="1675800"/>
              <a:ext cx="4245" cy="30736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2" name="Прямая соединительная линия 231"/>
            <p:cNvCxnSpPr>
              <a:stCxn id="266" idx="2"/>
              <a:endCxn id="251" idx="6"/>
            </p:cNvCxnSpPr>
            <p:nvPr/>
          </p:nvCxnSpPr>
          <p:spPr>
            <a:xfrm rot="16200000" flipH="1">
              <a:off x="3278275" y="1609729"/>
              <a:ext cx="95704" cy="11435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45" name="8-конечная звезда 244"/>
            <p:cNvSpPr/>
            <p:nvPr/>
          </p:nvSpPr>
          <p:spPr>
            <a:xfrm rot="19358116">
              <a:off x="4014956" y="1800387"/>
              <a:ext cx="72000" cy="72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46" name="8-конечная звезда 245"/>
            <p:cNvSpPr/>
            <p:nvPr/>
          </p:nvSpPr>
          <p:spPr>
            <a:xfrm rot="19358116">
              <a:off x="3299131" y="2065301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47" name="8-конечная звезда 246"/>
            <p:cNvSpPr/>
            <p:nvPr/>
          </p:nvSpPr>
          <p:spPr>
            <a:xfrm rot="19358116">
              <a:off x="3511275" y="1868210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48" name="8-конечная звезда 247"/>
            <p:cNvSpPr/>
            <p:nvPr/>
          </p:nvSpPr>
          <p:spPr>
            <a:xfrm rot="19358116">
              <a:off x="3654151" y="1796772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49" name="8-конечная звезда 248"/>
            <p:cNvSpPr/>
            <p:nvPr/>
          </p:nvSpPr>
          <p:spPr>
            <a:xfrm rot="21105294">
              <a:off x="3505700" y="1648320"/>
              <a:ext cx="79200" cy="79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50" name="8-конечная звезда 249"/>
            <p:cNvSpPr/>
            <p:nvPr/>
          </p:nvSpPr>
          <p:spPr>
            <a:xfrm rot="19358116">
              <a:off x="3511276" y="172533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51" name="8-конечная звезда 250"/>
            <p:cNvSpPr/>
            <p:nvPr/>
          </p:nvSpPr>
          <p:spPr>
            <a:xfrm rot="19358116">
              <a:off x="3370569" y="1708111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52" name="8-конечная звезда 251"/>
            <p:cNvSpPr/>
            <p:nvPr/>
          </p:nvSpPr>
          <p:spPr>
            <a:xfrm rot="19358116">
              <a:off x="3439837" y="172533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53" name="8-конечная звезда 252"/>
            <p:cNvSpPr/>
            <p:nvPr/>
          </p:nvSpPr>
          <p:spPr>
            <a:xfrm rot="19358116">
              <a:off x="3208301" y="1727503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54" name="8-конечная звезда 253"/>
            <p:cNvSpPr/>
            <p:nvPr/>
          </p:nvSpPr>
          <p:spPr>
            <a:xfrm rot="19358116">
              <a:off x="2868332" y="1868209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55" name="8-конечная звезда 254"/>
            <p:cNvSpPr/>
            <p:nvPr/>
          </p:nvSpPr>
          <p:spPr>
            <a:xfrm rot="19358116">
              <a:off x="4012788" y="1583904"/>
              <a:ext cx="61200" cy="61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56" name="8-конечная звезда 255"/>
            <p:cNvSpPr/>
            <p:nvPr/>
          </p:nvSpPr>
          <p:spPr>
            <a:xfrm rot="19358116">
              <a:off x="3080479" y="1794601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57" name="8-конечная звезда 256"/>
            <p:cNvSpPr/>
            <p:nvPr/>
          </p:nvSpPr>
          <p:spPr>
            <a:xfrm rot="19358116">
              <a:off x="3009040" y="1937479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58" name="8-конечная звезда 257"/>
            <p:cNvSpPr/>
            <p:nvPr/>
          </p:nvSpPr>
          <p:spPr>
            <a:xfrm rot="19358116">
              <a:off x="3091363" y="1580288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66" name="8-конечная звезда 265"/>
            <p:cNvSpPr/>
            <p:nvPr/>
          </p:nvSpPr>
          <p:spPr>
            <a:xfrm rot="19358116">
              <a:off x="3234239" y="1580289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67" name="8-конечная звезда 266"/>
            <p:cNvSpPr/>
            <p:nvPr/>
          </p:nvSpPr>
          <p:spPr>
            <a:xfrm rot="19358116" flipV="1">
              <a:off x="2866670" y="1652232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69" name="8-конечная звезда 268"/>
            <p:cNvSpPr/>
            <p:nvPr/>
          </p:nvSpPr>
          <p:spPr>
            <a:xfrm rot="19358116" flipV="1">
              <a:off x="3509612" y="1580794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70" name="8-конечная звезда 269"/>
            <p:cNvSpPr/>
            <p:nvPr/>
          </p:nvSpPr>
          <p:spPr>
            <a:xfrm rot="19358116" flipV="1">
              <a:off x="3438174" y="1509356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276" name="Прямая соединительная линия 275"/>
            <p:cNvCxnSpPr>
              <a:stCxn id="269" idx="4"/>
              <a:endCxn id="251" idx="0"/>
            </p:cNvCxnSpPr>
            <p:nvPr/>
          </p:nvCxnSpPr>
          <p:spPr>
            <a:xfrm rot="10800000" flipV="1">
              <a:off x="3428721" y="1617526"/>
              <a:ext cx="85583" cy="10332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7" name="Прямая соединительная линия 276"/>
            <p:cNvCxnSpPr>
              <a:stCxn id="269" idx="2"/>
              <a:endCxn id="270" idx="6"/>
            </p:cNvCxnSpPr>
            <p:nvPr/>
          </p:nvCxnSpPr>
          <p:spPr>
            <a:xfrm rot="16200000" flipV="1">
              <a:off x="3479203" y="1546089"/>
              <a:ext cx="35101" cy="4369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9" name="Прямая соединительная линия 278"/>
            <p:cNvCxnSpPr>
              <a:stCxn id="252" idx="5"/>
              <a:endCxn id="250" idx="4"/>
            </p:cNvCxnSpPr>
            <p:nvPr/>
          </p:nvCxnSpPr>
          <p:spPr>
            <a:xfrm rot="16200000" flipH="1">
              <a:off x="3468459" y="1720362"/>
              <a:ext cx="19973" cy="7674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0" name="Прямая соединительная линия 279"/>
            <p:cNvCxnSpPr>
              <a:stCxn id="250" idx="3"/>
              <a:endCxn id="247" idx="0"/>
            </p:cNvCxnSpPr>
            <p:nvPr/>
          </p:nvCxnSpPr>
          <p:spPr>
            <a:xfrm rot="16200000" flipH="1">
              <a:off x="3497346" y="1816436"/>
              <a:ext cx="99730" cy="2504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1" name="Прямая соединительная линия 280"/>
            <p:cNvCxnSpPr>
              <a:stCxn id="249" idx="7"/>
              <a:endCxn id="255" idx="4"/>
            </p:cNvCxnSpPr>
            <p:nvPr/>
          </p:nvCxnSpPr>
          <p:spPr>
            <a:xfrm rot="5400000" flipH="1" flipV="1">
              <a:off x="3782472" y="1419599"/>
              <a:ext cx="23118" cy="45007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3" name="Прямая соединительная линия 282"/>
            <p:cNvCxnSpPr>
              <a:stCxn id="255" idx="3"/>
              <a:endCxn id="248" idx="0"/>
            </p:cNvCxnSpPr>
            <p:nvPr/>
          </p:nvCxnSpPr>
          <p:spPr>
            <a:xfrm rot="5400000">
              <a:off x="3789689" y="1557753"/>
              <a:ext cx="162554" cy="33671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4" name="Прямая соединительная линия 283"/>
            <p:cNvCxnSpPr>
              <a:stCxn id="246" idx="0"/>
              <a:endCxn id="247" idx="4"/>
            </p:cNvCxnSpPr>
            <p:nvPr/>
          </p:nvCxnSpPr>
          <p:spPr>
            <a:xfrm flipV="1">
              <a:off x="3357282" y="1911596"/>
              <a:ext cx="159534" cy="16644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5" name="Прямая соединительная линия 284"/>
            <p:cNvCxnSpPr>
              <a:stCxn id="247" idx="1"/>
              <a:endCxn id="248" idx="4"/>
            </p:cNvCxnSpPr>
            <p:nvPr/>
          </p:nvCxnSpPr>
          <p:spPr>
            <a:xfrm rot="5400000" flipH="1" flipV="1">
              <a:off x="3583044" y="1822150"/>
              <a:ext cx="58639" cy="9465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9" name="Прямая соединительная линия 338"/>
            <p:cNvCxnSpPr>
              <a:stCxn id="254" idx="0"/>
              <a:endCxn id="258" idx="3"/>
            </p:cNvCxnSpPr>
            <p:nvPr/>
          </p:nvCxnSpPr>
          <p:spPr>
            <a:xfrm flipV="1">
              <a:off x="2916791" y="1623297"/>
              <a:ext cx="193302" cy="25552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0" name="Прямая соединительная линия 339"/>
            <p:cNvCxnSpPr>
              <a:stCxn id="267" idx="5"/>
              <a:endCxn id="254" idx="7"/>
            </p:cNvCxnSpPr>
            <p:nvPr/>
          </p:nvCxnSpPr>
          <p:spPr>
            <a:xfrm rot="16200000" flipH="1">
              <a:off x="2807356" y="1776884"/>
              <a:ext cx="170699" cy="1242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3" name="Прямая соединительная линия 342"/>
            <p:cNvCxnSpPr>
              <a:stCxn id="254" idx="1"/>
              <a:endCxn id="257" idx="2"/>
            </p:cNvCxnSpPr>
            <p:nvPr/>
          </p:nvCxnSpPr>
          <p:spPr>
            <a:xfrm rot="16200000" flipH="1">
              <a:off x="2944196" y="1876693"/>
              <a:ext cx="77450" cy="12165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4" name="Прямая соединительная линия 343"/>
            <p:cNvCxnSpPr>
              <a:stCxn id="253" idx="4"/>
              <a:endCxn id="256" idx="1"/>
            </p:cNvCxnSpPr>
            <p:nvPr/>
          </p:nvCxnSpPr>
          <p:spPr>
            <a:xfrm rot="10800000" flipV="1">
              <a:off x="3123488" y="1779565"/>
              <a:ext cx="91462" cy="3950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0" name="Прямая соединительная линия 349"/>
            <p:cNvCxnSpPr>
              <a:stCxn id="256" idx="4"/>
              <a:endCxn id="254" idx="1"/>
            </p:cNvCxnSpPr>
            <p:nvPr/>
          </p:nvCxnSpPr>
          <p:spPr>
            <a:xfrm rot="10800000" flipV="1">
              <a:off x="2922094" y="1829310"/>
              <a:ext cx="162819" cy="6948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1" name="Прямая соединительная линия 350"/>
            <p:cNvCxnSpPr>
              <a:stCxn id="253" idx="1"/>
              <a:endCxn id="251" idx="5"/>
            </p:cNvCxnSpPr>
            <p:nvPr/>
          </p:nvCxnSpPr>
          <p:spPr>
            <a:xfrm rot="5400000" flipH="1" flipV="1">
              <a:off x="3307834" y="1701185"/>
              <a:ext cx="28002" cy="9804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9" name="Группа 365"/>
          <p:cNvGrpSpPr/>
          <p:nvPr/>
        </p:nvGrpSpPr>
        <p:grpSpPr>
          <a:xfrm rot="764819">
            <a:off x="3269578" y="2333256"/>
            <a:ext cx="472147" cy="550374"/>
            <a:chOff x="2652696" y="2204201"/>
            <a:chExt cx="551136" cy="642449"/>
          </a:xfrm>
        </p:grpSpPr>
        <p:sp>
          <p:nvSpPr>
            <p:cNvPr id="380" name="8-конечная звезда 379"/>
            <p:cNvSpPr/>
            <p:nvPr/>
          </p:nvSpPr>
          <p:spPr>
            <a:xfrm rot="19358116">
              <a:off x="2871949" y="2657642"/>
              <a:ext cx="72000" cy="72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81" name="8-конечная звезда 380"/>
            <p:cNvSpPr/>
            <p:nvPr/>
          </p:nvSpPr>
          <p:spPr>
            <a:xfrm rot="19358116">
              <a:off x="2727627" y="2779681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82" name="8-конечная звезда 381"/>
            <p:cNvSpPr/>
            <p:nvPr/>
          </p:nvSpPr>
          <p:spPr>
            <a:xfrm rot="19358116">
              <a:off x="2868332" y="2792650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83" name="8-конечная звезда 382"/>
            <p:cNvSpPr/>
            <p:nvPr/>
          </p:nvSpPr>
          <p:spPr>
            <a:xfrm rot="19358116">
              <a:off x="3149832" y="2435460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84" name="8-конечная звезда 383"/>
            <p:cNvSpPr/>
            <p:nvPr/>
          </p:nvSpPr>
          <p:spPr>
            <a:xfrm rot="21285766">
              <a:off x="3145278" y="2502344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85" name="8-конечная звезда 384"/>
            <p:cNvSpPr/>
            <p:nvPr/>
          </p:nvSpPr>
          <p:spPr>
            <a:xfrm rot="13849217" flipH="1" flipV="1">
              <a:off x="3086917" y="2509828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86" name="8-конечная звезда 385"/>
            <p:cNvSpPr/>
            <p:nvPr/>
          </p:nvSpPr>
          <p:spPr>
            <a:xfrm rot="19358116">
              <a:off x="3011210" y="2296838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87" name="8-конечная звезда 386"/>
            <p:cNvSpPr/>
            <p:nvPr/>
          </p:nvSpPr>
          <p:spPr>
            <a:xfrm rot="19358116">
              <a:off x="3036144" y="2204201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88" name="8-конечная звезда 387"/>
            <p:cNvSpPr/>
            <p:nvPr/>
          </p:nvSpPr>
          <p:spPr>
            <a:xfrm rot="13849217" flipH="1" flipV="1">
              <a:off x="2795573" y="2581266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89" name="8-конечная звезда 388"/>
            <p:cNvSpPr/>
            <p:nvPr/>
          </p:nvSpPr>
          <p:spPr>
            <a:xfrm rot="13849217" flipH="1" flipV="1">
              <a:off x="2652696" y="2652704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397" name="Прямая соединительная линия 396"/>
            <p:cNvCxnSpPr>
              <a:stCxn id="380" idx="4"/>
              <a:endCxn id="381" idx="0"/>
            </p:cNvCxnSpPr>
            <p:nvPr/>
          </p:nvCxnSpPr>
          <p:spPr>
            <a:xfrm rot="10800000" flipV="1">
              <a:off x="2785779" y="2715490"/>
              <a:ext cx="93559" cy="7692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8" name="Прямая соединительная линия 397"/>
            <p:cNvCxnSpPr>
              <a:stCxn id="380" idx="3"/>
              <a:endCxn id="382" idx="7"/>
            </p:cNvCxnSpPr>
            <p:nvPr/>
          </p:nvCxnSpPr>
          <p:spPr>
            <a:xfrm rot="5400000">
              <a:off x="2869260" y="2758983"/>
              <a:ext cx="63566" cy="424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9" name="Прямая соединительная линия 398"/>
            <p:cNvCxnSpPr>
              <a:stCxn id="381" idx="1"/>
              <a:endCxn id="382" idx="5"/>
            </p:cNvCxnSpPr>
            <p:nvPr/>
          </p:nvCxnSpPr>
          <p:spPr>
            <a:xfrm rot="5400000" flipH="1" flipV="1">
              <a:off x="2830193" y="2778009"/>
              <a:ext cx="323" cy="7643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0" name="Прямая соединительная линия 399"/>
            <p:cNvCxnSpPr>
              <a:stCxn id="380" idx="6"/>
              <a:endCxn id="388" idx="0"/>
            </p:cNvCxnSpPr>
            <p:nvPr/>
          </p:nvCxnSpPr>
          <p:spPr>
            <a:xfrm rot="16200000" flipV="1">
              <a:off x="2838817" y="2617745"/>
              <a:ext cx="42225" cy="5234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1" name="Прямая соединительная линия 400"/>
            <p:cNvCxnSpPr>
              <a:stCxn id="388" idx="6"/>
              <a:endCxn id="386" idx="3"/>
            </p:cNvCxnSpPr>
            <p:nvPr/>
          </p:nvCxnSpPr>
          <p:spPr>
            <a:xfrm flipV="1">
              <a:off x="2837112" y="2350599"/>
              <a:ext cx="197511" cy="23928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3" name="Прямая соединительная линия 402"/>
            <p:cNvCxnSpPr>
              <a:stCxn id="380" idx="0"/>
              <a:endCxn id="385" idx="2"/>
            </p:cNvCxnSpPr>
            <p:nvPr/>
          </p:nvCxnSpPr>
          <p:spPr>
            <a:xfrm flipV="1">
              <a:off x="2936561" y="2548011"/>
              <a:ext cx="155617" cy="12378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8" name="Прямая соединительная линия 407"/>
            <p:cNvCxnSpPr>
              <a:stCxn id="385" idx="6"/>
              <a:endCxn id="383" idx="4"/>
            </p:cNvCxnSpPr>
            <p:nvPr/>
          </p:nvCxnSpPr>
          <p:spPr>
            <a:xfrm flipV="1">
              <a:off x="3128456" y="2478846"/>
              <a:ext cx="26917" cy="3959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2" name="Прямая соединительная линия 421"/>
            <p:cNvCxnSpPr>
              <a:stCxn id="384" idx="6"/>
              <a:endCxn id="383" idx="3"/>
            </p:cNvCxnSpPr>
            <p:nvPr/>
          </p:nvCxnSpPr>
          <p:spPr>
            <a:xfrm rot="5400000" flipH="1" flipV="1">
              <a:off x="3163283" y="2492481"/>
              <a:ext cx="13221" cy="670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0" name="Прямая соединительная линия 449"/>
            <p:cNvCxnSpPr>
              <a:stCxn id="386" idx="2"/>
              <a:endCxn id="383" idx="6"/>
            </p:cNvCxnSpPr>
            <p:nvPr/>
          </p:nvCxnSpPr>
          <p:spPr>
            <a:xfrm rot="16200000" flipH="1">
              <a:off x="3059669" y="2340224"/>
              <a:ext cx="95704" cy="10585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1" name="Прямая соединительная линия 450"/>
            <p:cNvCxnSpPr>
              <a:stCxn id="386" idx="0"/>
              <a:endCxn id="387" idx="3"/>
            </p:cNvCxnSpPr>
            <p:nvPr/>
          </p:nvCxnSpPr>
          <p:spPr>
            <a:xfrm rot="20835181" flipV="1">
              <a:off x="3054209" y="2258557"/>
              <a:ext cx="10809" cy="4829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3" name="Прямая соединительная линия 452"/>
            <p:cNvCxnSpPr>
              <a:stCxn id="388" idx="2"/>
              <a:endCxn id="389" idx="6"/>
            </p:cNvCxnSpPr>
            <p:nvPr/>
          </p:nvCxnSpPr>
          <p:spPr>
            <a:xfrm rot="10800000" flipV="1">
              <a:off x="2694236" y="2619449"/>
              <a:ext cx="106599" cy="4187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1" name="Группа 367"/>
          <p:cNvGrpSpPr/>
          <p:nvPr/>
        </p:nvGrpSpPr>
        <p:grpSpPr>
          <a:xfrm rot="337753">
            <a:off x="2783978" y="2542447"/>
            <a:ext cx="624343" cy="1448739"/>
            <a:chOff x="2223728" y="2509488"/>
            <a:chExt cx="760100" cy="1763753"/>
          </a:xfrm>
        </p:grpSpPr>
        <p:sp>
          <p:nvSpPr>
            <p:cNvPr id="486" name="8-конечная звезда 485"/>
            <p:cNvSpPr/>
            <p:nvPr/>
          </p:nvSpPr>
          <p:spPr>
            <a:xfrm rot="19358116">
              <a:off x="2351045" y="4208441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87" name="8-конечная звезда 486"/>
            <p:cNvSpPr/>
            <p:nvPr/>
          </p:nvSpPr>
          <p:spPr>
            <a:xfrm rot="19358116">
              <a:off x="2225391" y="4082788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88" name="8-конечная звезда 487"/>
            <p:cNvSpPr/>
            <p:nvPr/>
          </p:nvSpPr>
          <p:spPr>
            <a:xfrm rot="19358116">
              <a:off x="2368267" y="4078534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94" name="8-конечная звезда 493"/>
            <p:cNvSpPr/>
            <p:nvPr/>
          </p:nvSpPr>
          <p:spPr>
            <a:xfrm rot="19358116">
              <a:off x="2582581" y="2868342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96" name="8-конечная звезда 495"/>
            <p:cNvSpPr/>
            <p:nvPr/>
          </p:nvSpPr>
          <p:spPr>
            <a:xfrm rot="19358116" flipV="1">
              <a:off x="2366604" y="3938248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98" name="8-конечная звезда 497"/>
            <p:cNvSpPr/>
            <p:nvPr/>
          </p:nvSpPr>
          <p:spPr>
            <a:xfrm rot="19358116" flipV="1">
              <a:off x="2223728" y="3938249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99" name="8-конечная звезда 498"/>
            <p:cNvSpPr/>
            <p:nvPr/>
          </p:nvSpPr>
          <p:spPr>
            <a:xfrm rot="19358116" flipV="1">
              <a:off x="2295165" y="3723934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00" name="8-конечная звезда 499"/>
            <p:cNvSpPr/>
            <p:nvPr/>
          </p:nvSpPr>
          <p:spPr>
            <a:xfrm rot="19358116" flipV="1">
              <a:off x="2295166" y="3295306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01" name="8-конечная звезда 500"/>
            <p:cNvSpPr/>
            <p:nvPr/>
          </p:nvSpPr>
          <p:spPr>
            <a:xfrm rot="19358116" flipV="1">
              <a:off x="2302520" y="3009553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02" name="8-конечная звезда 501"/>
            <p:cNvSpPr/>
            <p:nvPr/>
          </p:nvSpPr>
          <p:spPr>
            <a:xfrm rot="19358116" flipV="1">
              <a:off x="2302520" y="3152430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03" name="8-конечная звезда 502"/>
            <p:cNvSpPr/>
            <p:nvPr/>
          </p:nvSpPr>
          <p:spPr>
            <a:xfrm rot="19358116" flipV="1">
              <a:off x="2295167" y="2866677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04" name="8-конечная звезда 503"/>
            <p:cNvSpPr/>
            <p:nvPr/>
          </p:nvSpPr>
          <p:spPr>
            <a:xfrm rot="19358116" flipV="1">
              <a:off x="2295166" y="2723802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05" name="8-конечная звезда 504"/>
            <p:cNvSpPr/>
            <p:nvPr/>
          </p:nvSpPr>
          <p:spPr>
            <a:xfrm rot="19358116" flipV="1">
              <a:off x="2366605" y="2509488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06" name="8-конечная звезда 505"/>
            <p:cNvSpPr/>
            <p:nvPr/>
          </p:nvSpPr>
          <p:spPr>
            <a:xfrm rot="19358116" flipV="1">
              <a:off x="2438042" y="2723802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07" name="8-конечная звезда 506"/>
            <p:cNvSpPr/>
            <p:nvPr/>
          </p:nvSpPr>
          <p:spPr>
            <a:xfrm rot="19358116" flipV="1">
              <a:off x="2652356" y="3080993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08" name="8-конечная звезда 507"/>
            <p:cNvSpPr/>
            <p:nvPr/>
          </p:nvSpPr>
          <p:spPr>
            <a:xfrm rot="19358116" flipV="1">
              <a:off x="2795232" y="3080991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09" name="8-конечная звезда 508"/>
            <p:cNvSpPr/>
            <p:nvPr/>
          </p:nvSpPr>
          <p:spPr>
            <a:xfrm rot="19358116" flipV="1">
              <a:off x="2866671" y="3009554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 dirty="0"/>
            </a:p>
          </p:txBody>
        </p:sp>
        <p:sp>
          <p:nvSpPr>
            <p:cNvPr id="511" name="8-конечная звезда 510"/>
            <p:cNvSpPr/>
            <p:nvPr/>
          </p:nvSpPr>
          <p:spPr>
            <a:xfrm rot="19358116" flipV="1">
              <a:off x="2938109" y="3152430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512" name="Прямая соединительная линия 511"/>
            <p:cNvCxnSpPr>
              <a:stCxn id="509" idx="6"/>
              <a:endCxn id="511" idx="2"/>
            </p:cNvCxnSpPr>
            <p:nvPr/>
          </p:nvCxnSpPr>
          <p:spPr>
            <a:xfrm rot="16200000" flipH="1">
              <a:off x="2871981" y="3082005"/>
              <a:ext cx="106539" cy="4369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3" name="Прямая соединительная линия 512"/>
            <p:cNvCxnSpPr>
              <a:stCxn id="509" idx="4"/>
              <a:endCxn id="508" idx="0"/>
            </p:cNvCxnSpPr>
            <p:nvPr/>
          </p:nvCxnSpPr>
          <p:spPr>
            <a:xfrm rot="10800000" flipV="1">
              <a:off x="2836260" y="3046285"/>
              <a:ext cx="35102" cy="4369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4" name="Прямая соединительная линия 513"/>
            <p:cNvCxnSpPr>
              <a:stCxn id="511" idx="3"/>
              <a:endCxn id="508" idx="7"/>
            </p:cNvCxnSpPr>
            <p:nvPr/>
          </p:nvCxnSpPr>
          <p:spPr>
            <a:xfrm rot="16200000" flipV="1">
              <a:off x="2856848" y="3090789"/>
              <a:ext cx="65364" cy="9756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5" name="Прямая соединительная линия 514"/>
            <p:cNvCxnSpPr>
              <a:stCxn id="508" idx="3"/>
              <a:endCxn id="507" idx="7"/>
            </p:cNvCxnSpPr>
            <p:nvPr/>
          </p:nvCxnSpPr>
          <p:spPr>
            <a:xfrm rot="16200000" flipH="1" flipV="1">
              <a:off x="2743615" y="3055070"/>
              <a:ext cx="6077" cy="9756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6" name="Прямая соединительная линия 515"/>
            <p:cNvCxnSpPr>
              <a:stCxn id="507" idx="1"/>
              <a:endCxn id="494" idx="3"/>
            </p:cNvCxnSpPr>
            <p:nvPr/>
          </p:nvCxnSpPr>
          <p:spPr>
            <a:xfrm rot="16200000" flipV="1">
              <a:off x="2562578" y="2965519"/>
              <a:ext cx="159092" cy="7225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7" name="Прямая соединительная линия 516"/>
            <p:cNvCxnSpPr>
              <a:stCxn id="494" idx="5"/>
              <a:endCxn id="506" idx="6"/>
            </p:cNvCxnSpPr>
            <p:nvPr/>
          </p:nvCxnSpPr>
          <p:spPr>
            <a:xfrm rot="16200000" flipV="1">
              <a:off x="2465336" y="2774270"/>
              <a:ext cx="126925" cy="10804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8" name="Прямая соединительная линия 517"/>
            <p:cNvCxnSpPr>
              <a:stCxn id="506" idx="2"/>
              <a:endCxn id="505" idx="5"/>
            </p:cNvCxnSpPr>
            <p:nvPr/>
          </p:nvCxnSpPr>
          <p:spPr>
            <a:xfrm rot="16200000" flipV="1">
              <a:off x="2329984" y="2611448"/>
              <a:ext cx="173488" cy="6060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9" name="Прямая соединительная линия 518"/>
            <p:cNvCxnSpPr>
              <a:stCxn id="505" idx="5"/>
              <a:endCxn id="504" idx="0"/>
            </p:cNvCxnSpPr>
            <p:nvPr/>
          </p:nvCxnSpPr>
          <p:spPr>
            <a:xfrm rot="5400000">
              <a:off x="2272420" y="2618780"/>
              <a:ext cx="177783" cy="5023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0" name="Прямая соединительная линия 519"/>
            <p:cNvCxnSpPr>
              <a:stCxn id="504" idx="5"/>
              <a:endCxn id="503" idx="1"/>
            </p:cNvCxnSpPr>
            <p:nvPr/>
          </p:nvCxnSpPr>
          <p:spPr>
            <a:xfrm rot="16200000" flipH="1">
              <a:off x="2269246" y="2815061"/>
              <a:ext cx="97560" cy="607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1" name="Прямая соединительная линия 520"/>
            <p:cNvCxnSpPr>
              <a:stCxn id="501" idx="5"/>
              <a:endCxn id="502" idx="1"/>
            </p:cNvCxnSpPr>
            <p:nvPr/>
          </p:nvCxnSpPr>
          <p:spPr>
            <a:xfrm rot="16200000" flipH="1">
              <a:off x="2276598" y="3100813"/>
              <a:ext cx="97562" cy="607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2" name="Прямая соединительная линия 521"/>
            <p:cNvCxnSpPr>
              <a:stCxn id="501" idx="1"/>
              <a:endCxn id="503" idx="5"/>
            </p:cNvCxnSpPr>
            <p:nvPr/>
          </p:nvCxnSpPr>
          <p:spPr>
            <a:xfrm rot="16200000" flipV="1">
              <a:off x="2272923" y="2954261"/>
              <a:ext cx="97561" cy="1342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7" name="Прямая соединительная линия 556"/>
            <p:cNvCxnSpPr>
              <a:stCxn id="500" idx="1"/>
              <a:endCxn id="502" idx="5"/>
            </p:cNvCxnSpPr>
            <p:nvPr/>
          </p:nvCxnSpPr>
          <p:spPr>
            <a:xfrm rot="5400000" flipH="1" flipV="1">
              <a:off x="2272922" y="3246089"/>
              <a:ext cx="97561" cy="127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8" name="Прямая соединительная линия 557"/>
            <p:cNvCxnSpPr>
              <a:stCxn id="499" idx="1"/>
              <a:endCxn id="500" idx="5"/>
            </p:cNvCxnSpPr>
            <p:nvPr/>
          </p:nvCxnSpPr>
          <p:spPr>
            <a:xfrm rot="16200000" flipV="1">
              <a:off x="2126369" y="3529443"/>
              <a:ext cx="383313" cy="607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9" name="Прямая соединительная линия 558"/>
            <p:cNvCxnSpPr>
              <a:stCxn id="499" idx="6"/>
              <a:endCxn id="496" idx="2"/>
            </p:cNvCxnSpPr>
            <p:nvPr/>
          </p:nvCxnSpPr>
          <p:spPr>
            <a:xfrm rot="16200000" flipH="1">
              <a:off x="2264756" y="3832103"/>
              <a:ext cx="177977" cy="4369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0" name="Прямая соединительная линия 559"/>
            <p:cNvCxnSpPr>
              <a:stCxn id="496" idx="6"/>
              <a:endCxn id="488" idx="7"/>
            </p:cNvCxnSpPr>
            <p:nvPr/>
          </p:nvCxnSpPr>
          <p:spPr>
            <a:xfrm rot="5400000">
              <a:off x="2351348" y="4026783"/>
              <a:ext cx="99497" cy="448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1" name="Прямая соединительная линия 560"/>
            <p:cNvCxnSpPr>
              <a:stCxn id="486" idx="6"/>
              <a:endCxn id="487" idx="2"/>
            </p:cNvCxnSpPr>
            <p:nvPr/>
          </p:nvCxnSpPr>
          <p:spPr>
            <a:xfrm rot="16200000" flipV="1">
              <a:off x="2274359" y="4125666"/>
              <a:ext cx="83843" cy="9500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0" name="Прямая соединительная линия 579"/>
            <p:cNvCxnSpPr>
              <a:stCxn id="487" idx="7"/>
              <a:endCxn id="498" idx="5"/>
            </p:cNvCxnSpPr>
            <p:nvPr/>
          </p:nvCxnSpPr>
          <p:spPr>
            <a:xfrm rot="16200000" flipV="1">
              <a:off x="2200134" y="4027183"/>
              <a:ext cx="99261" cy="1242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1" name="Прямая соединительная линия 580"/>
            <p:cNvCxnSpPr>
              <a:stCxn id="498" idx="7"/>
              <a:endCxn id="496" idx="3"/>
            </p:cNvCxnSpPr>
            <p:nvPr/>
          </p:nvCxnSpPr>
          <p:spPr>
            <a:xfrm rot="5400000" flipH="1" flipV="1">
              <a:off x="2314987" y="3912327"/>
              <a:ext cx="6076" cy="9756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3" name="Прямая соединительная линия 582"/>
            <p:cNvCxnSpPr>
              <a:stCxn id="488" idx="3"/>
              <a:endCxn id="486" idx="7"/>
            </p:cNvCxnSpPr>
            <p:nvPr/>
          </p:nvCxnSpPr>
          <p:spPr>
            <a:xfrm rot="5400000">
              <a:off x="2351498" y="4168547"/>
              <a:ext cx="76434" cy="393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4" name="Группа 368"/>
          <p:cNvGrpSpPr/>
          <p:nvPr/>
        </p:nvGrpSpPr>
        <p:grpSpPr>
          <a:xfrm rot="350356">
            <a:off x="2043163" y="3629051"/>
            <a:ext cx="1251149" cy="1311341"/>
            <a:chOff x="1651719" y="4152057"/>
            <a:chExt cx="1484928" cy="1556366"/>
          </a:xfrm>
        </p:grpSpPr>
        <p:cxnSp>
          <p:nvCxnSpPr>
            <p:cNvPr id="582" name="Прямая соединительная линия 581"/>
            <p:cNvCxnSpPr>
              <a:stCxn id="601" idx="7"/>
              <a:endCxn id="615" idx="3"/>
            </p:cNvCxnSpPr>
            <p:nvPr/>
          </p:nvCxnSpPr>
          <p:spPr>
            <a:xfrm rot="5400000" flipH="1" flipV="1">
              <a:off x="2431189" y="4681845"/>
              <a:ext cx="83228" cy="502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96" name="8-конечная звезда 595"/>
            <p:cNvSpPr/>
            <p:nvPr/>
          </p:nvSpPr>
          <p:spPr>
            <a:xfrm rot="19358116">
              <a:off x="2727626" y="5227964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97" name="8-конечная звезда 596"/>
            <p:cNvSpPr/>
            <p:nvPr/>
          </p:nvSpPr>
          <p:spPr>
            <a:xfrm rot="19358116">
              <a:off x="2513311" y="4656460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98" name="8-конечная звезда 597"/>
            <p:cNvSpPr/>
            <p:nvPr/>
          </p:nvSpPr>
          <p:spPr>
            <a:xfrm rot="19358116">
              <a:off x="1792510" y="4439978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99" name="8-конечная звезда 598"/>
            <p:cNvSpPr/>
            <p:nvPr/>
          </p:nvSpPr>
          <p:spPr>
            <a:xfrm rot="19358116">
              <a:off x="2011077" y="4654291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00" name="8-конечная звезда 599"/>
            <p:cNvSpPr/>
            <p:nvPr/>
          </p:nvSpPr>
          <p:spPr>
            <a:xfrm rot="19358116">
              <a:off x="1939639" y="458285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01" name="8-конечная звезда 600"/>
            <p:cNvSpPr/>
            <p:nvPr/>
          </p:nvSpPr>
          <p:spPr>
            <a:xfrm rot="19358116">
              <a:off x="2439706" y="4725730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04" name="8-конечная звезда 603"/>
            <p:cNvSpPr/>
            <p:nvPr/>
          </p:nvSpPr>
          <p:spPr>
            <a:xfrm rot="19358116">
              <a:off x="1725325" y="4297100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05" name="8-конечная звезда 604"/>
            <p:cNvSpPr/>
            <p:nvPr/>
          </p:nvSpPr>
          <p:spPr>
            <a:xfrm rot="19358116">
              <a:off x="2584751" y="4870774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06" name="8-конечная звезда 605"/>
            <p:cNvSpPr/>
            <p:nvPr/>
          </p:nvSpPr>
          <p:spPr>
            <a:xfrm rot="19358116">
              <a:off x="3082647" y="565442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08" name="8-конечная звезда 607"/>
            <p:cNvSpPr/>
            <p:nvPr/>
          </p:nvSpPr>
          <p:spPr>
            <a:xfrm rot="19358116">
              <a:off x="1651719" y="4152057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09" name="8-конечная звезда 608"/>
            <p:cNvSpPr/>
            <p:nvPr/>
          </p:nvSpPr>
          <p:spPr>
            <a:xfrm rot="19358116">
              <a:off x="1723156" y="4509245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10" name="8-конечная звезда 609"/>
            <p:cNvSpPr/>
            <p:nvPr/>
          </p:nvSpPr>
          <p:spPr>
            <a:xfrm rot="19358116">
              <a:off x="1723157" y="4580683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11" name="8-конечная звезда 610"/>
            <p:cNvSpPr/>
            <p:nvPr/>
          </p:nvSpPr>
          <p:spPr>
            <a:xfrm rot="19358116">
              <a:off x="1662603" y="4305817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12" name="8-конечная звезда 611"/>
            <p:cNvSpPr/>
            <p:nvPr/>
          </p:nvSpPr>
          <p:spPr>
            <a:xfrm rot="19358116">
              <a:off x="2008909" y="4294931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13" name="8-конечная звезда 612"/>
            <p:cNvSpPr/>
            <p:nvPr/>
          </p:nvSpPr>
          <p:spPr>
            <a:xfrm rot="19358116">
              <a:off x="2151783" y="4294932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14" name="8-конечная звезда 613"/>
            <p:cNvSpPr/>
            <p:nvPr/>
          </p:nvSpPr>
          <p:spPr>
            <a:xfrm rot="19358116">
              <a:off x="2151785" y="4580684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15" name="8-конечная звезда 614"/>
            <p:cNvSpPr/>
            <p:nvPr/>
          </p:nvSpPr>
          <p:spPr>
            <a:xfrm rot="19358116">
              <a:off x="2456583" y="4599732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16" name="8-конечная звезда 615"/>
            <p:cNvSpPr/>
            <p:nvPr/>
          </p:nvSpPr>
          <p:spPr>
            <a:xfrm rot="19358116">
              <a:off x="2366098" y="4866436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17" name="8-конечная звезда 616"/>
            <p:cNvSpPr/>
            <p:nvPr/>
          </p:nvSpPr>
          <p:spPr>
            <a:xfrm rot="19358116">
              <a:off x="2305545" y="5080751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18" name="8-конечная звезда 617"/>
            <p:cNvSpPr/>
            <p:nvPr/>
          </p:nvSpPr>
          <p:spPr>
            <a:xfrm rot="19358116">
              <a:off x="2866164" y="5509377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619" name="Прямая соединительная линия 618"/>
            <p:cNvCxnSpPr>
              <a:stCxn id="614" idx="7"/>
              <a:endCxn id="613" idx="3"/>
            </p:cNvCxnSpPr>
            <p:nvPr/>
          </p:nvCxnSpPr>
          <p:spPr>
            <a:xfrm rot="16200000" flipV="1">
              <a:off x="2051917" y="4456537"/>
              <a:ext cx="242934" cy="574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0" name="Прямая соединительная линия 619"/>
            <p:cNvCxnSpPr>
              <a:stCxn id="615" idx="2"/>
              <a:endCxn id="597" idx="7"/>
            </p:cNvCxnSpPr>
            <p:nvPr/>
          </p:nvCxnSpPr>
          <p:spPr>
            <a:xfrm rot="16200000" flipH="1">
              <a:off x="2511530" y="4618261"/>
              <a:ext cx="18249" cy="5872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1" name="Прямая соединительная линия 620"/>
            <p:cNvCxnSpPr>
              <a:stCxn id="605" idx="7"/>
              <a:endCxn id="597" idx="2"/>
            </p:cNvCxnSpPr>
            <p:nvPr/>
          </p:nvCxnSpPr>
          <p:spPr>
            <a:xfrm rot="16200000" flipV="1">
              <a:off x="2515190" y="4764796"/>
              <a:ext cx="156451" cy="5608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2" name="Прямая соединительная линия 621"/>
            <p:cNvCxnSpPr>
              <a:stCxn id="596" idx="7"/>
              <a:endCxn id="605" idx="2"/>
            </p:cNvCxnSpPr>
            <p:nvPr/>
          </p:nvCxnSpPr>
          <p:spPr>
            <a:xfrm rot="16200000" flipV="1">
              <a:off x="2550910" y="5014830"/>
              <a:ext cx="299327" cy="12751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3" name="Прямая соединительная линия 622"/>
            <p:cNvCxnSpPr>
              <a:stCxn id="596" idx="5"/>
              <a:endCxn id="617" idx="2"/>
            </p:cNvCxnSpPr>
            <p:nvPr/>
          </p:nvCxnSpPr>
          <p:spPr>
            <a:xfrm rot="16200000" flipV="1">
              <a:off x="2465814" y="4993959"/>
              <a:ext cx="136541" cy="38766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4" name="Прямая соединительная линия 623"/>
            <p:cNvCxnSpPr>
              <a:stCxn id="618" idx="2"/>
              <a:endCxn id="606" idx="7"/>
            </p:cNvCxnSpPr>
            <p:nvPr/>
          </p:nvCxnSpPr>
          <p:spPr>
            <a:xfrm rot="16200000" flipH="1">
              <a:off x="2953794" y="5495222"/>
              <a:ext cx="106518" cy="21236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5" name="Прямая соединительная линия 624"/>
            <p:cNvCxnSpPr>
              <a:stCxn id="596" idx="2"/>
              <a:endCxn id="618" idx="6"/>
            </p:cNvCxnSpPr>
            <p:nvPr/>
          </p:nvCxnSpPr>
          <p:spPr>
            <a:xfrm rot="16200000" flipH="1">
              <a:off x="2713325" y="5352479"/>
              <a:ext cx="227695" cy="9496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3" name="Прямая соединительная линия 642"/>
            <p:cNvCxnSpPr>
              <a:stCxn id="613" idx="5"/>
              <a:endCxn id="612" idx="1"/>
            </p:cNvCxnSpPr>
            <p:nvPr/>
          </p:nvCxnSpPr>
          <p:spPr>
            <a:xfrm rot="16200000" flipH="1" flipV="1">
              <a:off x="2099076" y="4266503"/>
              <a:ext cx="5739" cy="10005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4" name="Прямая соединительная линия 643"/>
            <p:cNvCxnSpPr>
              <a:stCxn id="616" idx="5"/>
              <a:endCxn id="614" idx="2"/>
            </p:cNvCxnSpPr>
            <p:nvPr/>
          </p:nvCxnSpPr>
          <p:spPr>
            <a:xfrm rot="16200000" flipV="1">
              <a:off x="2143535" y="4662411"/>
              <a:ext cx="265715" cy="17979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5" name="Прямая соединительная линия 644"/>
            <p:cNvCxnSpPr>
              <a:stCxn id="616" idx="7"/>
              <a:endCxn id="601" idx="4"/>
            </p:cNvCxnSpPr>
            <p:nvPr/>
          </p:nvCxnSpPr>
          <p:spPr>
            <a:xfrm rot="5400000" flipH="1" flipV="1">
              <a:off x="2369152" y="4790533"/>
              <a:ext cx="97511" cy="5467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6" name="Прямая соединительная линия 645"/>
            <p:cNvCxnSpPr>
              <a:stCxn id="605" idx="6"/>
              <a:endCxn id="601" idx="2"/>
            </p:cNvCxnSpPr>
            <p:nvPr/>
          </p:nvCxnSpPr>
          <p:spPr>
            <a:xfrm rot="16200000" flipV="1">
              <a:off x="2488673" y="4768608"/>
              <a:ext cx="103234" cy="11439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8" name="Прямая соединительная линия 657"/>
            <p:cNvCxnSpPr>
              <a:stCxn id="600" idx="7"/>
              <a:endCxn id="612" idx="3"/>
            </p:cNvCxnSpPr>
            <p:nvPr/>
          </p:nvCxnSpPr>
          <p:spPr>
            <a:xfrm rot="5400000" flipH="1" flipV="1">
              <a:off x="1876356" y="4431810"/>
              <a:ext cx="245152" cy="5741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9" name="Прямая соединительная линия 658"/>
            <p:cNvCxnSpPr>
              <a:stCxn id="609" idx="3"/>
              <a:endCxn id="610" idx="7"/>
            </p:cNvCxnSpPr>
            <p:nvPr/>
          </p:nvCxnSpPr>
          <p:spPr>
            <a:xfrm rot="16200000" flipH="1">
              <a:off x="1730446" y="4563693"/>
              <a:ext cx="28620" cy="574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0" name="Прямая соединительная линия 659"/>
            <p:cNvCxnSpPr>
              <a:stCxn id="599" idx="1"/>
              <a:endCxn id="614" idx="4"/>
            </p:cNvCxnSpPr>
            <p:nvPr/>
          </p:nvCxnSpPr>
          <p:spPr>
            <a:xfrm rot="5400000" flipH="1" flipV="1">
              <a:off x="2075785" y="4604446"/>
              <a:ext cx="69485" cy="9138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7" name="Прямая соединительная линия 666"/>
            <p:cNvCxnSpPr>
              <a:stCxn id="611" idx="6"/>
              <a:endCxn id="608" idx="3"/>
            </p:cNvCxnSpPr>
            <p:nvPr/>
          </p:nvCxnSpPr>
          <p:spPr>
            <a:xfrm rot="16200000" flipV="1">
              <a:off x="1613180" y="4252335"/>
              <a:ext cx="115184" cy="64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8" name="Прямая соединительная линия 667"/>
            <p:cNvCxnSpPr>
              <a:stCxn id="612" idx="4"/>
              <a:endCxn id="598" idx="0"/>
            </p:cNvCxnSpPr>
            <p:nvPr/>
          </p:nvCxnSpPr>
          <p:spPr>
            <a:xfrm rot="10800000" flipV="1">
              <a:off x="1840970" y="4329640"/>
              <a:ext cx="172373" cy="12095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9" name="Прямая соединительная линия 668"/>
            <p:cNvCxnSpPr>
              <a:stCxn id="609" idx="0"/>
              <a:endCxn id="598" idx="4"/>
            </p:cNvCxnSpPr>
            <p:nvPr/>
          </p:nvCxnSpPr>
          <p:spPr>
            <a:xfrm flipV="1">
              <a:off x="1761923" y="4483364"/>
              <a:ext cx="36128" cy="3437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0" name="Прямая соединительная линия 669"/>
            <p:cNvCxnSpPr>
              <a:stCxn id="612" idx="5"/>
              <a:endCxn id="604" idx="1"/>
            </p:cNvCxnSpPr>
            <p:nvPr/>
          </p:nvCxnSpPr>
          <p:spPr>
            <a:xfrm rot="16200000" flipH="1" flipV="1">
              <a:off x="1887080" y="4205667"/>
              <a:ext cx="14026" cy="23001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1" name="Прямая соединительная линия 670"/>
            <p:cNvCxnSpPr>
              <a:stCxn id="599" idx="6"/>
              <a:endCxn id="600" idx="2"/>
            </p:cNvCxnSpPr>
            <p:nvPr/>
          </p:nvCxnSpPr>
          <p:spPr>
            <a:xfrm rot="16200000" flipV="1">
              <a:off x="1988098" y="4626239"/>
              <a:ext cx="28520" cy="3866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9" name="Прямая соединительная линия 688"/>
            <p:cNvCxnSpPr>
              <a:stCxn id="604" idx="4"/>
              <a:endCxn id="611" idx="1"/>
            </p:cNvCxnSpPr>
            <p:nvPr/>
          </p:nvCxnSpPr>
          <p:spPr>
            <a:xfrm rot="10800000">
              <a:off x="1705612" y="4330288"/>
              <a:ext cx="25254" cy="1019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2" name="Прямая соединительная линия 701"/>
            <p:cNvCxnSpPr>
              <a:stCxn id="614" idx="7"/>
              <a:endCxn id="612" idx="2"/>
            </p:cNvCxnSpPr>
            <p:nvPr/>
          </p:nvCxnSpPr>
          <p:spPr>
            <a:xfrm rot="16200000" flipV="1">
              <a:off x="1986349" y="4390968"/>
              <a:ext cx="247177" cy="13263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5" name="Группа 369"/>
          <p:cNvGrpSpPr/>
          <p:nvPr/>
        </p:nvGrpSpPr>
        <p:grpSpPr>
          <a:xfrm rot="685832">
            <a:off x="2593716" y="4710567"/>
            <a:ext cx="841399" cy="642815"/>
            <a:chOff x="2413837" y="5296478"/>
            <a:chExt cx="1002232" cy="765689"/>
          </a:xfrm>
        </p:grpSpPr>
        <p:sp>
          <p:nvSpPr>
            <p:cNvPr id="710" name="8-конечная звезда 709"/>
            <p:cNvSpPr/>
            <p:nvPr/>
          </p:nvSpPr>
          <p:spPr>
            <a:xfrm rot="19358116">
              <a:off x="2413837" y="5296478"/>
              <a:ext cx="72000" cy="72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11" name="8-конечная звезда 710"/>
            <p:cNvSpPr/>
            <p:nvPr/>
          </p:nvSpPr>
          <p:spPr>
            <a:xfrm rot="19358116">
              <a:off x="2472786" y="5648186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12" name="8-конечная звезда 711"/>
            <p:cNvSpPr/>
            <p:nvPr/>
          </p:nvSpPr>
          <p:spPr>
            <a:xfrm rot="19358116">
              <a:off x="2439705" y="5440110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13" name="8-конечная звезда 712"/>
            <p:cNvSpPr/>
            <p:nvPr/>
          </p:nvSpPr>
          <p:spPr>
            <a:xfrm rot="19358116">
              <a:off x="2511143" y="5368671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14" name="8-конечная звезда 713"/>
            <p:cNvSpPr/>
            <p:nvPr/>
          </p:nvSpPr>
          <p:spPr>
            <a:xfrm rot="19358116">
              <a:off x="2651850" y="5866569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15" name="8-конечная звезда 714"/>
            <p:cNvSpPr/>
            <p:nvPr/>
          </p:nvSpPr>
          <p:spPr>
            <a:xfrm rot="19358116">
              <a:off x="2804250" y="6018967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16" name="8-конечная звезда 715"/>
            <p:cNvSpPr/>
            <p:nvPr/>
          </p:nvSpPr>
          <p:spPr>
            <a:xfrm rot="19358116">
              <a:off x="2877049" y="6009445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17" name="8-конечная звезда 716"/>
            <p:cNvSpPr/>
            <p:nvPr/>
          </p:nvSpPr>
          <p:spPr>
            <a:xfrm rot="19358116">
              <a:off x="3151917" y="5938005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18" name="8-конечная звезда 717"/>
            <p:cNvSpPr/>
            <p:nvPr/>
          </p:nvSpPr>
          <p:spPr>
            <a:xfrm rot="19358116">
              <a:off x="2734173" y="5734577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19" name="8-конечная звезда 718"/>
            <p:cNvSpPr/>
            <p:nvPr/>
          </p:nvSpPr>
          <p:spPr>
            <a:xfrm rot="19358116">
              <a:off x="2794727" y="5652255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20" name="8-конечная звезда 719"/>
            <p:cNvSpPr/>
            <p:nvPr/>
          </p:nvSpPr>
          <p:spPr>
            <a:xfrm rot="19358116">
              <a:off x="3304648" y="5913195"/>
              <a:ext cx="43199" cy="4319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21" name="8-конечная звезда 720"/>
            <p:cNvSpPr/>
            <p:nvPr/>
          </p:nvSpPr>
          <p:spPr>
            <a:xfrm rot="19358116">
              <a:off x="3358469" y="5729846"/>
              <a:ext cx="57600" cy="576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22" name="8-конечная звезда 721"/>
            <p:cNvSpPr/>
            <p:nvPr/>
          </p:nvSpPr>
          <p:spPr>
            <a:xfrm rot="19358116">
              <a:off x="2651851" y="5509377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723" name="Прямая соединительная линия 722"/>
            <p:cNvCxnSpPr>
              <a:stCxn id="711" idx="2"/>
              <a:endCxn id="718" idx="6"/>
            </p:cNvCxnSpPr>
            <p:nvPr/>
          </p:nvCxnSpPr>
          <p:spPr>
            <a:xfrm rot="15514168" flipH="1">
              <a:off x="2586212" y="5611025"/>
              <a:ext cx="86411" cy="21360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4" name="Прямая соединительная линия 723"/>
            <p:cNvCxnSpPr>
              <a:stCxn id="718" idx="4"/>
              <a:endCxn id="714" idx="0"/>
            </p:cNvCxnSpPr>
            <p:nvPr/>
          </p:nvCxnSpPr>
          <p:spPr>
            <a:xfrm rot="10800000" flipV="1">
              <a:off x="2690618" y="5769286"/>
              <a:ext cx="47989" cy="10577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5" name="Прямая соединительная линия 724"/>
            <p:cNvCxnSpPr>
              <a:stCxn id="719" idx="3"/>
              <a:endCxn id="718" idx="0"/>
            </p:cNvCxnSpPr>
            <p:nvPr/>
          </p:nvCxnSpPr>
          <p:spPr>
            <a:xfrm rot="5400000">
              <a:off x="2769297" y="5698908"/>
              <a:ext cx="47804" cy="4051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6" name="Прямая соединительная линия 725"/>
            <p:cNvCxnSpPr>
              <a:stCxn id="717" idx="6"/>
              <a:endCxn id="719" idx="3"/>
            </p:cNvCxnSpPr>
            <p:nvPr/>
          </p:nvCxnSpPr>
          <p:spPr>
            <a:xfrm rot="16200000" flipV="1">
              <a:off x="2863346" y="5645375"/>
              <a:ext cx="247174" cy="34695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7" name="Прямая соединительная линия 726"/>
            <p:cNvCxnSpPr>
              <a:stCxn id="716" idx="1"/>
              <a:endCxn id="715" idx="1"/>
            </p:cNvCxnSpPr>
            <p:nvPr/>
          </p:nvCxnSpPr>
          <p:spPr>
            <a:xfrm rot="5400000">
              <a:off x="2878898" y="6002277"/>
              <a:ext cx="9522" cy="7279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8" name="Прямая соединительная линия 727"/>
            <p:cNvCxnSpPr>
              <a:stCxn id="717" idx="5"/>
              <a:endCxn id="716" idx="1"/>
            </p:cNvCxnSpPr>
            <p:nvPr/>
          </p:nvCxnSpPr>
          <p:spPr>
            <a:xfrm rot="16200000" flipH="1" flipV="1">
              <a:off x="2997493" y="5879300"/>
              <a:ext cx="77180" cy="23205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9" name="Прямая соединительная линия 728"/>
            <p:cNvCxnSpPr>
              <a:stCxn id="717" idx="1"/>
              <a:endCxn id="720" idx="5"/>
            </p:cNvCxnSpPr>
            <p:nvPr/>
          </p:nvCxnSpPr>
          <p:spPr>
            <a:xfrm rot="4714168" flipH="1" flipV="1">
              <a:off x="3245800" y="5890305"/>
              <a:ext cx="8162" cy="11378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30" name="Прямая соединительная линия 729"/>
            <p:cNvCxnSpPr>
              <a:stCxn id="720" idx="0"/>
              <a:endCxn id="721" idx="3"/>
            </p:cNvCxnSpPr>
            <p:nvPr/>
          </p:nvCxnSpPr>
          <p:spPr>
            <a:xfrm rot="20914168" flipV="1">
              <a:off x="3330485" y="5792491"/>
              <a:ext cx="65886" cy="12389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5" name="Прямая соединительная линия 754"/>
            <p:cNvCxnSpPr>
              <a:stCxn id="722" idx="6"/>
              <a:endCxn id="713" idx="2"/>
            </p:cNvCxnSpPr>
            <p:nvPr/>
          </p:nvCxnSpPr>
          <p:spPr>
            <a:xfrm rot="16200000" flipV="1">
              <a:off x="2559096" y="5412563"/>
              <a:ext cx="96680" cy="10581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6" name="Прямая соединительная линия 755"/>
            <p:cNvCxnSpPr>
              <a:stCxn id="713" idx="6"/>
              <a:endCxn id="710" idx="1"/>
            </p:cNvCxnSpPr>
            <p:nvPr/>
          </p:nvCxnSpPr>
          <p:spPr>
            <a:xfrm rot="16200000" flipV="1">
              <a:off x="2485163" y="5337617"/>
              <a:ext cx="36951" cy="3623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7" name="Прямая соединительная линия 756"/>
            <p:cNvCxnSpPr>
              <a:stCxn id="713" idx="4"/>
              <a:endCxn id="712" idx="0"/>
            </p:cNvCxnSpPr>
            <p:nvPr/>
          </p:nvCxnSpPr>
          <p:spPr>
            <a:xfrm rot="10800000" flipV="1">
              <a:off x="2488164" y="5412056"/>
              <a:ext cx="28520" cy="3866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8" name="Прямая соединительная линия 757"/>
            <p:cNvCxnSpPr>
              <a:stCxn id="712" idx="1"/>
              <a:endCxn id="722" idx="5"/>
            </p:cNvCxnSpPr>
            <p:nvPr/>
          </p:nvCxnSpPr>
          <p:spPr>
            <a:xfrm rot="16200000" flipH="1">
              <a:off x="2544049" y="5420114"/>
              <a:ext cx="57410" cy="15857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9" name="Прямая соединительная линия 758"/>
            <p:cNvCxnSpPr>
              <a:stCxn id="719" idx="6"/>
              <a:endCxn id="722" idx="2"/>
            </p:cNvCxnSpPr>
            <p:nvPr/>
          </p:nvCxnSpPr>
          <p:spPr>
            <a:xfrm rot="16200000" flipV="1">
              <a:off x="2690617" y="5544087"/>
              <a:ext cx="108544" cy="11665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6" name="Группа 509"/>
          <p:cNvGrpSpPr/>
          <p:nvPr/>
        </p:nvGrpSpPr>
        <p:grpSpPr>
          <a:xfrm rot="646126">
            <a:off x="5834525" y="4770199"/>
            <a:ext cx="498363" cy="696528"/>
            <a:chOff x="6580153" y="4869462"/>
            <a:chExt cx="599174" cy="837425"/>
          </a:xfrm>
        </p:grpSpPr>
        <p:sp>
          <p:nvSpPr>
            <p:cNvPr id="523" name="8-конечная звезда 522"/>
            <p:cNvSpPr/>
            <p:nvPr/>
          </p:nvSpPr>
          <p:spPr>
            <a:xfrm rot="1262594">
              <a:off x="6980055" y="4869462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24" name="8-конечная звезда 523"/>
            <p:cNvSpPr/>
            <p:nvPr/>
          </p:nvSpPr>
          <p:spPr>
            <a:xfrm rot="1262594">
              <a:off x="6581737" y="5081547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25" name="8-конечная звезда 524"/>
            <p:cNvSpPr/>
            <p:nvPr/>
          </p:nvSpPr>
          <p:spPr>
            <a:xfrm rot="1262594">
              <a:off x="6580153" y="5365720"/>
              <a:ext cx="53999" cy="5399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26" name="8-конечная звезда 525"/>
            <p:cNvSpPr/>
            <p:nvPr/>
          </p:nvSpPr>
          <p:spPr>
            <a:xfrm rot="1262594">
              <a:off x="7125328" y="5190401"/>
              <a:ext cx="53999" cy="5399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27" name="8-конечная звезда 526"/>
            <p:cNvSpPr/>
            <p:nvPr/>
          </p:nvSpPr>
          <p:spPr>
            <a:xfrm rot="1262594">
              <a:off x="6950246" y="5660087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528" name="Прямая соединительная линия 527"/>
            <p:cNvCxnSpPr>
              <a:stCxn id="526" idx="5"/>
              <a:endCxn id="523" idx="1"/>
            </p:cNvCxnSpPr>
            <p:nvPr/>
          </p:nvCxnSpPr>
          <p:spPr>
            <a:xfrm rot="15553874" flipV="1">
              <a:off x="6944340" y="5029646"/>
              <a:ext cx="278287" cy="6490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9" name="Прямая соединительная линия 528"/>
            <p:cNvCxnSpPr>
              <a:stCxn id="525" idx="0"/>
              <a:endCxn id="523" idx="2"/>
            </p:cNvCxnSpPr>
            <p:nvPr/>
          </p:nvCxnSpPr>
          <p:spPr>
            <a:xfrm rot="20953874" flipV="1">
              <a:off x="6591665" y="4970662"/>
              <a:ext cx="449849" cy="39318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0" name="Прямая соединительная линия 529"/>
            <p:cNvCxnSpPr>
              <a:stCxn id="527" idx="4"/>
              <a:endCxn id="525" idx="1"/>
            </p:cNvCxnSpPr>
            <p:nvPr/>
          </p:nvCxnSpPr>
          <p:spPr>
            <a:xfrm rot="10153874">
              <a:off x="6645133" y="5388491"/>
              <a:ext cx="279661" cy="31550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1" name="Прямая соединительная линия 530"/>
            <p:cNvCxnSpPr>
              <a:stCxn id="525" idx="6"/>
              <a:endCxn id="524" idx="1"/>
            </p:cNvCxnSpPr>
            <p:nvPr/>
          </p:nvCxnSpPr>
          <p:spPr>
            <a:xfrm rot="5400000" flipH="1" flipV="1">
              <a:off x="6510090" y="5250319"/>
              <a:ext cx="223966" cy="1043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2" name="Прямая соединительная линия 531"/>
            <p:cNvCxnSpPr>
              <a:stCxn id="524" idx="7"/>
              <a:endCxn id="523" idx="3"/>
            </p:cNvCxnSpPr>
            <p:nvPr/>
          </p:nvCxnSpPr>
          <p:spPr>
            <a:xfrm rot="4753874" flipH="1" flipV="1">
              <a:off x="6753726" y="4823982"/>
              <a:ext cx="119140" cy="36784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7" name="Группа 535"/>
          <p:cNvGrpSpPr/>
          <p:nvPr/>
        </p:nvGrpSpPr>
        <p:grpSpPr>
          <a:xfrm rot="323258">
            <a:off x="4207812" y="4351490"/>
            <a:ext cx="1464746" cy="1601856"/>
            <a:chOff x="4505825" y="4720146"/>
            <a:chExt cx="1719437" cy="1760703"/>
          </a:xfrm>
        </p:grpSpPr>
        <p:cxnSp>
          <p:nvCxnSpPr>
            <p:cNvPr id="537" name="Прямая соединительная линия 536"/>
            <p:cNvCxnSpPr>
              <a:stCxn id="578" idx="0"/>
              <a:endCxn id="577" idx="2"/>
            </p:cNvCxnSpPr>
            <p:nvPr/>
          </p:nvCxnSpPr>
          <p:spPr>
            <a:xfrm flipV="1">
              <a:off x="6132291" y="5060439"/>
              <a:ext cx="29275" cy="5622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8" name="Прямая соединительная линия 537"/>
            <p:cNvCxnSpPr>
              <a:stCxn id="552" idx="6"/>
              <a:endCxn id="549" idx="1"/>
            </p:cNvCxnSpPr>
            <p:nvPr/>
          </p:nvCxnSpPr>
          <p:spPr>
            <a:xfrm rot="5076742" flipH="1" flipV="1">
              <a:off x="5488064" y="6252517"/>
              <a:ext cx="41011" cy="4910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9" name="Прямая соединительная линия 538"/>
            <p:cNvCxnSpPr>
              <a:stCxn id="544" idx="7"/>
              <a:endCxn id="543" idx="2"/>
            </p:cNvCxnSpPr>
            <p:nvPr/>
          </p:nvCxnSpPr>
          <p:spPr>
            <a:xfrm rot="5400000" flipH="1" flipV="1">
              <a:off x="5632598" y="5774212"/>
              <a:ext cx="249589" cy="25138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40" name="Прямая соединительная линия 539"/>
            <p:cNvCxnSpPr>
              <a:stCxn id="548" idx="3"/>
              <a:endCxn id="547" idx="6"/>
            </p:cNvCxnSpPr>
            <p:nvPr/>
          </p:nvCxnSpPr>
          <p:spPr>
            <a:xfrm rot="5400000">
              <a:off x="6031085" y="5887865"/>
              <a:ext cx="47329" cy="4852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41" name="8-конечная звезда 540"/>
            <p:cNvSpPr/>
            <p:nvPr/>
          </p:nvSpPr>
          <p:spPr>
            <a:xfrm rot="1262594">
              <a:off x="5438730" y="5367299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42" name="8-конечная звезда 541"/>
            <p:cNvSpPr/>
            <p:nvPr/>
          </p:nvSpPr>
          <p:spPr>
            <a:xfrm rot="1262594">
              <a:off x="5079960" y="5365721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43" name="8-конечная звезда 542"/>
            <p:cNvSpPr/>
            <p:nvPr/>
          </p:nvSpPr>
          <p:spPr>
            <a:xfrm rot="1262594">
              <a:off x="5865779" y="5722910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44" name="8-конечная звезда 543"/>
            <p:cNvSpPr/>
            <p:nvPr/>
          </p:nvSpPr>
          <p:spPr>
            <a:xfrm rot="1262594">
              <a:off x="5580026" y="6008661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45" name="8-конечная звезда 544"/>
            <p:cNvSpPr/>
            <p:nvPr/>
          </p:nvSpPr>
          <p:spPr>
            <a:xfrm rot="1262594">
              <a:off x="5079960" y="565147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46" name="8-конечная звезда 545"/>
            <p:cNvSpPr/>
            <p:nvPr/>
          </p:nvSpPr>
          <p:spPr>
            <a:xfrm rot="1262594">
              <a:off x="5316555" y="5816629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47" name="8-конечная звезда 546"/>
            <p:cNvSpPr/>
            <p:nvPr/>
          </p:nvSpPr>
          <p:spPr>
            <a:xfrm rot="1262594">
              <a:off x="6006023" y="5934592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48" name="8-конечная звезда 547"/>
            <p:cNvSpPr/>
            <p:nvPr/>
          </p:nvSpPr>
          <p:spPr>
            <a:xfrm rot="1262594">
              <a:off x="6077460" y="5863154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49" name="8-конечная звезда 548"/>
            <p:cNvSpPr/>
            <p:nvPr/>
          </p:nvSpPr>
          <p:spPr>
            <a:xfrm rot="1262594">
              <a:off x="5505958" y="6220344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50" name="8-конечная звезда 549"/>
            <p:cNvSpPr/>
            <p:nvPr/>
          </p:nvSpPr>
          <p:spPr>
            <a:xfrm rot="1262594">
              <a:off x="5635118" y="6360537"/>
              <a:ext cx="43200" cy="43201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51" name="8-конечная звезда 550"/>
            <p:cNvSpPr/>
            <p:nvPr/>
          </p:nvSpPr>
          <p:spPr>
            <a:xfrm rot="1262594">
              <a:off x="5552493" y="6319546"/>
              <a:ext cx="36001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52" name="8-конечная звезда 551"/>
            <p:cNvSpPr/>
            <p:nvPr/>
          </p:nvSpPr>
          <p:spPr>
            <a:xfrm rot="1262594">
              <a:off x="5453808" y="6298081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53" name="8-конечная звезда 552"/>
            <p:cNvSpPr/>
            <p:nvPr/>
          </p:nvSpPr>
          <p:spPr>
            <a:xfrm rot="1262594">
              <a:off x="5564030" y="6444849"/>
              <a:ext cx="36001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554" name="Прямая соединительная линия 553"/>
            <p:cNvCxnSpPr>
              <a:stCxn id="546" idx="4"/>
              <a:endCxn id="545" idx="0"/>
            </p:cNvCxnSpPr>
            <p:nvPr/>
          </p:nvCxnSpPr>
          <p:spPr>
            <a:xfrm rot="10800000">
              <a:off x="5132159" y="5688168"/>
              <a:ext cx="185596" cy="13999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5" name="Прямая соединительная линия 554"/>
            <p:cNvCxnSpPr>
              <a:stCxn id="546" idx="0"/>
              <a:endCxn id="544" idx="4"/>
            </p:cNvCxnSpPr>
            <p:nvPr/>
          </p:nvCxnSpPr>
          <p:spPr>
            <a:xfrm>
              <a:off x="5351355" y="5841092"/>
              <a:ext cx="230472" cy="18487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6" name="Прямая соединительная линия 555"/>
            <p:cNvCxnSpPr>
              <a:stCxn id="541" idx="7"/>
              <a:endCxn id="543" idx="5"/>
            </p:cNvCxnSpPr>
            <p:nvPr/>
          </p:nvCxnSpPr>
          <p:spPr>
            <a:xfrm rot="16200000" flipH="1">
              <a:off x="5521930" y="5365350"/>
              <a:ext cx="338693" cy="38107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2" name="Прямая соединительная линия 561"/>
            <p:cNvCxnSpPr>
              <a:stCxn id="543" idx="0"/>
              <a:endCxn id="548" idx="5"/>
            </p:cNvCxnSpPr>
            <p:nvPr/>
          </p:nvCxnSpPr>
          <p:spPr>
            <a:xfrm>
              <a:off x="5917978" y="5759605"/>
              <a:ext cx="170173" cy="10510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3" name="Прямая соединительная линия 562"/>
            <p:cNvCxnSpPr>
              <a:stCxn id="549" idx="6"/>
              <a:endCxn id="544" idx="2"/>
            </p:cNvCxnSpPr>
            <p:nvPr/>
          </p:nvCxnSpPr>
          <p:spPr>
            <a:xfrm rot="5400000" flipH="1" flipV="1">
              <a:off x="5483534" y="6107747"/>
              <a:ext cx="160684" cy="6691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4" name="Прямая соединительная линия 563"/>
            <p:cNvCxnSpPr>
              <a:stCxn id="545" idx="5"/>
              <a:endCxn id="542" idx="2"/>
            </p:cNvCxnSpPr>
            <p:nvPr/>
          </p:nvCxnSpPr>
          <p:spPr>
            <a:xfrm rot="5400000" flipH="1" flipV="1">
              <a:off x="4978692" y="5535226"/>
              <a:ext cx="235879" cy="126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5" name="Прямая соединительная линия 564"/>
            <p:cNvCxnSpPr>
              <a:stCxn id="541" idx="4"/>
              <a:endCxn id="542" idx="7"/>
            </p:cNvCxnSpPr>
            <p:nvPr/>
          </p:nvCxnSpPr>
          <p:spPr>
            <a:xfrm rot="10800000">
              <a:off x="5131635" y="5381759"/>
              <a:ext cx="309257" cy="630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6" name="Прямая соединительная линия 565"/>
            <p:cNvCxnSpPr>
              <a:stCxn id="541" idx="3"/>
              <a:endCxn id="545" idx="6"/>
            </p:cNvCxnSpPr>
            <p:nvPr/>
          </p:nvCxnSpPr>
          <p:spPr>
            <a:xfrm rot="5400000">
              <a:off x="5158880" y="5370631"/>
              <a:ext cx="240419" cy="32486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7" name="Прямая соединительная линия 566"/>
            <p:cNvCxnSpPr>
              <a:stCxn id="571" idx="4"/>
              <a:endCxn id="572" idx="0"/>
            </p:cNvCxnSpPr>
            <p:nvPr/>
          </p:nvCxnSpPr>
          <p:spPr>
            <a:xfrm rot="10800000">
              <a:off x="5826511" y="4816048"/>
              <a:ext cx="37837" cy="1198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8" name="Прямая соединительная линия 567"/>
            <p:cNvCxnSpPr>
              <a:stCxn id="553" idx="7"/>
              <a:endCxn id="550" idx="2"/>
            </p:cNvCxnSpPr>
            <p:nvPr/>
          </p:nvCxnSpPr>
          <p:spPr>
            <a:xfrm rot="5076742" flipH="1" flipV="1">
              <a:off x="5599433" y="6401401"/>
              <a:ext cx="48362" cy="5473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9" name="Прямая соединительная линия 568"/>
            <p:cNvCxnSpPr>
              <a:stCxn id="550" idx="5"/>
              <a:endCxn id="551" idx="0"/>
            </p:cNvCxnSpPr>
            <p:nvPr/>
          </p:nvCxnSpPr>
          <p:spPr>
            <a:xfrm rot="15876742" flipV="1">
              <a:off x="5605596" y="6323750"/>
              <a:ext cx="24422" cy="5883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0" name="Прямая соединительная линия 569"/>
            <p:cNvCxnSpPr>
              <a:stCxn id="551" idx="4"/>
              <a:endCxn id="552" idx="0"/>
            </p:cNvCxnSpPr>
            <p:nvPr/>
          </p:nvCxnSpPr>
          <p:spPr>
            <a:xfrm rot="10476742">
              <a:off x="5499277" y="6326951"/>
              <a:ext cx="54190" cy="694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71" name="8-конечная звезда 570"/>
            <p:cNvSpPr/>
            <p:nvPr/>
          </p:nvSpPr>
          <p:spPr>
            <a:xfrm rot="1262594">
              <a:off x="5863147" y="4816497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72" name="8-конечная звезда 571"/>
            <p:cNvSpPr/>
            <p:nvPr/>
          </p:nvSpPr>
          <p:spPr>
            <a:xfrm rot="1262594">
              <a:off x="5791710" y="4791585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73" name="8-конечная звезда 572"/>
            <p:cNvSpPr/>
            <p:nvPr/>
          </p:nvSpPr>
          <p:spPr>
            <a:xfrm rot="1262594">
              <a:off x="5863147" y="4720146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74" name="8-конечная звезда 573"/>
            <p:cNvSpPr/>
            <p:nvPr/>
          </p:nvSpPr>
          <p:spPr>
            <a:xfrm rot="1262594">
              <a:off x="5459431" y="5316563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75" name="8-конечная звезда 574"/>
            <p:cNvSpPr/>
            <p:nvPr/>
          </p:nvSpPr>
          <p:spPr>
            <a:xfrm rot="1262594">
              <a:off x="6006023" y="5648841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76" name="8-конечная звезда 575"/>
            <p:cNvSpPr/>
            <p:nvPr/>
          </p:nvSpPr>
          <p:spPr>
            <a:xfrm rot="1262594">
              <a:off x="6080094" y="4865654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77" name="8-конечная звезда 576"/>
            <p:cNvSpPr/>
            <p:nvPr/>
          </p:nvSpPr>
          <p:spPr>
            <a:xfrm rot="1262594">
              <a:off x="6140800" y="4997800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78" name="8-конечная звезда 577"/>
            <p:cNvSpPr/>
            <p:nvPr/>
          </p:nvSpPr>
          <p:spPr>
            <a:xfrm rot="1262594">
              <a:off x="6080092" y="5079969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79" name="8-конечная звезда 578"/>
            <p:cNvSpPr/>
            <p:nvPr/>
          </p:nvSpPr>
          <p:spPr>
            <a:xfrm rot="1262594">
              <a:off x="6171262" y="5237777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84" name="8-конечная звезда 583"/>
            <p:cNvSpPr/>
            <p:nvPr/>
          </p:nvSpPr>
          <p:spPr>
            <a:xfrm rot="1262594">
              <a:off x="5766815" y="5403699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85" name="8-конечная звезда 584"/>
            <p:cNvSpPr/>
            <p:nvPr/>
          </p:nvSpPr>
          <p:spPr>
            <a:xfrm rot="1262594">
              <a:off x="5959331" y="5544442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86" name="8-конечная звезда 585"/>
            <p:cNvSpPr/>
            <p:nvPr/>
          </p:nvSpPr>
          <p:spPr>
            <a:xfrm rot="1262594">
              <a:off x="5943696" y="5461650"/>
              <a:ext cx="64801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587" name="Прямая соединительная линия 586"/>
            <p:cNvCxnSpPr>
              <a:stCxn id="586" idx="6"/>
              <a:endCxn id="579" idx="2"/>
            </p:cNvCxnSpPr>
            <p:nvPr/>
          </p:nvCxnSpPr>
          <p:spPr>
            <a:xfrm rot="5076742" flipH="1" flipV="1">
              <a:off x="6010447" y="5268924"/>
              <a:ext cx="155536" cy="21593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8" name="Прямая соединительная линия 587"/>
            <p:cNvCxnSpPr>
              <a:stCxn id="575" idx="4"/>
              <a:endCxn id="585" idx="2"/>
            </p:cNvCxnSpPr>
            <p:nvPr/>
          </p:nvCxnSpPr>
          <p:spPr>
            <a:xfrm rot="10476742">
              <a:off x="5979263" y="5595410"/>
              <a:ext cx="24675" cy="6661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9" name="Прямая соединительная линия 588"/>
            <p:cNvCxnSpPr>
              <a:stCxn id="579" idx="4"/>
              <a:endCxn id="578" idx="1"/>
            </p:cNvCxnSpPr>
            <p:nvPr/>
          </p:nvCxnSpPr>
          <p:spPr>
            <a:xfrm rot="10476742">
              <a:off x="6123955" y="5129044"/>
              <a:ext cx="42745" cy="12881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0" name="Прямая соединительная линия 589"/>
            <p:cNvCxnSpPr>
              <a:stCxn id="576" idx="1"/>
              <a:endCxn id="577" idx="5"/>
            </p:cNvCxnSpPr>
            <p:nvPr/>
          </p:nvCxnSpPr>
          <p:spPr>
            <a:xfrm rot="16200000" flipH="1">
              <a:off x="6097418" y="4937966"/>
              <a:ext cx="83264" cy="4198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1" name="Прямая соединительная линия 590"/>
            <p:cNvCxnSpPr>
              <a:stCxn id="586" idx="3"/>
              <a:endCxn id="584" idx="0"/>
            </p:cNvCxnSpPr>
            <p:nvPr/>
          </p:nvCxnSpPr>
          <p:spPr>
            <a:xfrm rot="5076742" flipH="1">
              <a:off x="5843065" y="5413984"/>
              <a:ext cx="78810" cy="11953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2" name="Прямая соединительная линия 591"/>
            <p:cNvCxnSpPr>
              <a:stCxn id="571" idx="0"/>
              <a:endCxn id="576" idx="4"/>
            </p:cNvCxnSpPr>
            <p:nvPr/>
          </p:nvCxnSpPr>
          <p:spPr>
            <a:xfrm>
              <a:off x="5897947" y="4840960"/>
              <a:ext cx="183948" cy="4199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3" name="Прямая соединительная линия 592"/>
            <p:cNvCxnSpPr>
              <a:stCxn id="571" idx="1"/>
              <a:endCxn id="573" idx="1"/>
            </p:cNvCxnSpPr>
            <p:nvPr/>
          </p:nvCxnSpPr>
          <p:spPr>
            <a:xfrm rot="5400000" flipH="1">
              <a:off x="5840280" y="4802771"/>
              <a:ext cx="96351" cy="158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4" name="Прямая соединительная линия 593"/>
            <p:cNvCxnSpPr>
              <a:stCxn id="631" idx="3"/>
              <a:endCxn id="650" idx="7"/>
            </p:cNvCxnSpPr>
            <p:nvPr/>
          </p:nvCxnSpPr>
          <p:spPr>
            <a:xfrm rot="5400000">
              <a:off x="4647637" y="5439196"/>
              <a:ext cx="41535" cy="25626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5" name="Прямая соединительная линия 594"/>
            <p:cNvCxnSpPr>
              <a:stCxn id="626" idx="4"/>
              <a:endCxn id="571" idx="1"/>
            </p:cNvCxnSpPr>
            <p:nvPr/>
          </p:nvCxnSpPr>
          <p:spPr>
            <a:xfrm rot="10800000">
              <a:off x="5888457" y="4850946"/>
              <a:ext cx="48623" cy="4258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02" name="Прямая соединительная линия 601"/>
            <p:cNvCxnSpPr>
              <a:stCxn id="607" idx="6"/>
              <a:endCxn id="571" idx="1"/>
            </p:cNvCxnSpPr>
            <p:nvPr/>
          </p:nvCxnSpPr>
          <p:spPr>
            <a:xfrm rot="16200000" flipV="1">
              <a:off x="5848002" y="4891401"/>
              <a:ext cx="86009" cy="510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03" name="Прямая соединительная линия 602"/>
            <p:cNvCxnSpPr>
              <a:stCxn id="574" idx="0"/>
              <a:endCxn id="584" idx="4"/>
            </p:cNvCxnSpPr>
            <p:nvPr/>
          </p:nvCxnSpPr>
          <p:spPr>
            <a:xfrm rot="21276742">
              <a:off x="5498898" y="5328732"/>
              <a:ext cx="265049" cy="10477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07" name="8-конечная звезда 606"/>
            <p:cNvSpPr/>
            <p:nvPr/>
          </p:nvSpPr>
          <p:spPr>
            <a:xfrm rot="1262594">
              <a:off x="5864200" y="4935514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26" name="8-конечная звезда 625"/>
            <p:cNvSpPr/>
            <p:nvPr/>
          </p:nvSpPr>
          <p:spPr>
            <a:xfrm rot="1262594">
              <a:off x="5935638" y="4879682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27" name="8-конечная звезда 626"/>
            <p:cNvSpPr/>
            <p:nvPr/>
          </p:nvSpPr>
          <p:spPr>
            <a:xfrm rot="1262594">
              <a:off x="5161892" y="6088085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28" name="8-конечная звезда 627"/>
            <p:cNvSpPr/>
            <p:nvPr/>
          </p:nvSpPr>
          <p:spPr>
            <a:xfrm rot="1262594">
              <a:off x="4804312" y="5883049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29" name="8-конечная звезда 628"/>
            <p:cNvSpPr/>
            <p:nvPr/>
          </p:nvSpPr>
          <p:spPr>
            <a:xfrm rot="1262594">
              <a:off x="4979165" y="5946480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30" name="8-конечная звезда 629"/>
            <p:cNvSpPr/>
            <p:nvPr/>
          </p:nvSpPr>
          <p:spPr>
            <a:xfrm rot="1262594">
              <a:off x="4937084" y="5722911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31" name="8-конечная звезда 630"/>
            <p:cNvSpPr/>
            <p:nvPr/>
          </p:nvSpPr>
          <p:spPr>
            <a:xfrm rot="1262594">
              <a:off x="4794208" y="5508596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32" name="8-конечная звезда 631"/>
            <p:cNvSpPr/>
            <p:nvPr/>
          </p:nvSpPr>
          <p:spPr>
            <a:xfrm rot="1262594">
              <a:off x="5310442" y="5915984"/>
              <a:ext cx="43200" cy="43201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33" name="8-конечная звезда 632"/>
            <p:cNvSpPr/>
            <p:nvPr/>
          </p:nvSpPr>
          <p:spPr>
            <a:xfrm rot="1262594">
              <a:off x="5067848" y="6016278"/>
              <a:ext cx="43200" cy="43201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34" name="8-конечная звезда 633"/>
            <p:cNvSpPr/>
            <p:nvPr/>
          </p:nvSpPr>
          <p:spPr>
            <a:xfrm rot="1262594">
              <a:off x="4864066" y="5721332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638" name="Прямая соединительная линия 637"/>
            <p:cNvCxnSpPr>
              <a:stCxn id="633" idx="5"/>
              <a:endCxn id="629" idx="0"/>
            </p:cNvCxnSpPr>
            <p:nvPr/>
          </p:nvCxnSpPr>
          <p:spPr>
            <a:xfrm rot="15876742" flipV="1">
              <a:off x="5036137" y="5977591"/>
              <a:ext cx="40139" cy="4586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9" name="Прямая соединительная линия 638"/>
            <p:cNvCxnSpPr>
              <a:stCxn id="632" idx="2"/>
              <a:endCxn id="627" idx="7"/>
            </p:cNvCxnSpPr>
            <p:nvPr/>
          </p:nvCxnSpPr>
          <p:spPr>
            <a:xfrm rot="5076742">
              <a:off x="5201071" y="5968776"/>
              <a:ext cx="135650" cy="12387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0" name="Прямая соединительная линия 639"/>
            <p:cNvCxnSpPr>
              <a:stCxn id="633" idx="1"/>
              <a:endCxn id="627" idx="4"/>
            </p:cNvCxnSpPr>
            <p:nvPr/>
          </p:nvCxnSpPr>
          <p:spPr>
            <a:xfrm rot="15876742" flipH="1">
              <a:off x="5103613" y="6051303"/>
              <a:ext cx="54313" cy="6066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1" name="Прямая соединительная линия 640"/>
            <p:cNvCxnSpPr>
              <a:stCxn id="545" idx="3"/>
              <a:endCxn id="630" idx="7"/>
            </p:cNvCxnSpPr>
            <p:nvPr/>
          </p:nvCxnSpPr>
          <p:spPr>
            <a:xfrm rot="5400000">
              <a:off x="5010766" y="5667428"/>
              <a:ext cx="49512" cy="9352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2" name="Прямая соединительная линия 641"/>
            <p:cNvCxnSpPr>
              <a:stCxn id="634" idx="0"/>
              <a:endCxn id="630" idx="4"/>
            </p:cNvCxnSpPr>
            <p:nvPr/>
          </p:nvCxnSpPr>
          <p:spPr>
            <a:xfrm flipV="1">
              <a:off x="4905825" y="5740216"/>
              <a:ext cx="33060" cy="1047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7" name="Прямая соединительная линия 646"/>
            <p:cNvCxnSpPr>
              <a:stCxn id="634" idx="6"/>
              <a:endCxn id="631" idx="1"/>
            </p:cNvCxnSpPr>
            <p:nvPr/>
          </p:nvCxnSpPr>
          <p:spPr>
            <a:xfrm rot="16200000" flipV="1">
              <a:off x="4781546" y="5610896"/>
              <a:ext cx="162503" cy="6125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8" name="Прямая соединительная линия 647"/>
            <p:cNvCxnSpPr>
              <a:stCxn id="634" idx="3"/>
              <a:endCxn id="628" idx="6"/>
            </p:cNvCxnSpPr>
            <p:nvPr/>
          </p:nvCxnSpPr>
          <p:spPr>
            <a:xfrm rot="5076742">
              <a:off x="4788556" y="5799902"/>
              <a:ext cx="130112" cy="3709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9" name="Прямая соединительная линия 648"/>
            <p:cNvCxnSpPr>
              <a:stCxn id="628" idx="0"/>
              <a:endCxn id="629" idx="4"/>
            </p:cNvCxnSpPr>
            <p:nvPr/>
          </p:nvCxnSpPr>
          <p:spPr>
            <a:xfrm rot="21276742">
              <a:off x="4859056" y="5913756"/>
              <a:ext cx="119364" cy="5601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50" name="8-конечная звезда 649"/>
            <p:cNvSpPr/>
            <p:nvPr/>
          </p:nvSpPr>
          <p:spPr>
            <a:xfrm rot="1262594">
              <a:off x="4505825" y="5577403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</p:grpSp>
      <p:grpSp>
        <p:nvGrpSpPr>
          <p:cNvPr id="18" name="Группа 805"/>
          <p:cNvGrpSpPr/>
          <p:nvPr/>
        </p:nvGrpSpPr>
        <p:grpSpPr>
          <a:xfrm>
            <a:off x="3077063" y="5363089"/>
            <a:ext cx="1485393" cy="986974"/>
            <a:chOff x="3077063" y="5363089"/>
            <a:chExt cx="1485393" cy="986974"/>
          </a:xfrm>
        </p:grpSpPr>
        <p:sp>
          <p:nvSpPr>
            <p:cNvPr id="676" name="8-конечная звезда 675"/>
            <p:cNvSpPr/>
            <p:nvPr/>
          </p:nvSpPr>
          <p:spPr>
            <a:xfrm rot="1262594">
              <a:off x="4295722" y="5867366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77" name="8-конечная звезда 676"/>
            <p:cNvSpPr/>
            <p:nvPr/>
          </p:nvSpPr>
          <p:spPr>
            <a:xfrm rot="1262594">
              <a:off x="4365581" y="600866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78" name="8-конечная звезда 677"/>
            <p:cNvSpPr/>
            <p:nvPr/>
          </p:nvSpPr>
          <p:spPr>
            <a:xfrm rot="1262594">
              <a:off x="4079829" y="593887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79" name="8-конечная звезда 678"/>
            <p:cNvSpPr/>
            <p:nvPr/>
          </p:nvSpPr>
          <p:spPr>
            <a:xfrm rot="1262594">
              <a:off x="4294142" y="6151538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80" name="8-конечная звезда 679"/>
            <p:cNvSpPr/>
            <p:nvPr/>
          </p:nvSpPr>
          <p:spPr>
            <a:xfrm rot="1262594">
              <a:off x="4365581" y="629606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81" name="8-конечная звезда 680"/>
            <p:cNvSpPr/>
            <p:nvPr/>
          </p:nvSpPr>
          <p:spPr>
            <a:xfrm rot="1262594">
              <a:off x="4508456" y="6080102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82" name="8-конечная звезда 681"/>
            <p:cNvSpPr/>
            <p:nvPr/>
          </p:nvSpPr>
          <p:spPr>
            <a:xfrm rot="1262594">
              <a:off x="4008390" y="5865786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83" name="8-конечная звезда 682"/>
            <p:cNvSpPr/>
            <p:nvPr/>
          </p:nvSpPr>
          <p:spPr>
            <a:xfrm rot="1262594">
              <a:off x="4438667" y="5795997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84" name="8-конечная звезда 683"/>
            <p:cNvSpPr/>
            <p:nvPr/>
          </p:nvSpPr>
          <p:spPr>
            <a:xfrm rot="1262594">
              <a:off x="4008391" y="5722910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85" name="8-конечная звезда 684"/>
            <p:cNvSpPr/>
            <p:nvPr/>
          </p:nvSpPr>
          <p:spPr>
            <a:xfrm rot="1262594">
              <a:off x="3794076" y="5865786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86" name="8-конечная звезда 685"/>
            <p:cNvSpPr/>
            <p:nvPr/>
          </p:nvSpPr>
          <p:spPr>
            <a:xfrm rot="1262594">
              <a:off x="3867163" y="565147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88" name="8-конечная звезда 687"/>
            <p:cNvSpPr/>
            <p:nvPr/>
          </p:nvSpPr>
          <p:spPr>
            <a:xfrm rot="1262594">
              <a:off x="3865514" y="600866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693" name="Прямая соединительная линия 692"/>
            <p:cNvCxnSpPr>
              <a:stCxn id="684" idx="4"/>
              <a:endCxn id="686" idx="0"/>
            </p:cNvCxnSpPr>
            <p:nvPr/>
          </p:nvCxnSpPr>
          <p:spPr>
            <a:xfrm rot="10800000">
              <a:off x="3919362" y="5688169"/>
              <a:ext cx="90830" cy="5204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94" name="8-конечная звезда 693"/>
            <p:cNvSpPr/>
            <p:nvPr/>
          </p:nvSpPr>
          <p:spPr>
            <a:xfrm rot="1262594">
              <a:off x="3935900" y="5661374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95" name="8-конечная звезда 694"/>
            <p:cNvSpPr/>
            <p:nvPr/>
          </p:nvSpPr>
          <p:spPr>
            <a:xfrm rot="1262594">
              <a:off x="3506746" y="5507017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96" name="8-конечная звезда 695"/>
            <p:cNvSpPr/>
            <p:nvPr/>
          </p:nvSpPr>
          <p:spPr>
            <a:xfrm rot="1262594">
              <a:off x="3505694" y="5363089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97" name="8-конечная звезда 696"/>
            <p:cNvSpPr/>
            <p:nvPr/>
          </p:nvSpPr>
          <p:spPr>
            <a:xfrm rot="1262594">
              <a:off x="3149556" y="5792769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98" name="8-конечная звезда 697"/>
            <p:cNvSpPr/>
            <p:nvPr/>
          </p:nvSpPr>
          <p:spPr>
            <a:xfrm rot="1262594">
              <a:off x="3506745" y="6078521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99" name="8-конечная звезда 698"/>
            <p:cNvSpPr/>
            <p:nvPr/>
          </p:nvSpPr>
          <p:spPr>
            <a:xfrm rot="1262594">
              <a:off x="3505692" y="6220345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00" name="8-конечная звезда 699"/>
            <p:cNvSpPr/>
            <p:nvPr/>
          </p:nvSpPr>
          <p:spPr>
            <a:xfrm rot="1262594">
              <a:off x="3077063" y="6006031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701" name="Прямая соединительная линия 700"/>
            <p:cNvCxnSpPr>
              <a:stCxn id="681" idx="6"/>
              <a:endCxn id="683" idx="0"/>
            </p:cNvCxnSpPr>
            <p:nvPr/>
          </p:nvCxnSpPr>
          <p:spPr>
            <a:xfrm rot="16200000" flipV="1">
              <a:off x="4393404" y="5930155"/>
              <a:ext cx="249211" cy="5428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3" name="Прямая соединительная линия 702"/>
            <p:cNvCxnSpPr>
              <a:stCxn id="683" idx="3"/>
              <a:endCxn id="676" idx="7"/>
            </p:cNvCxnSpPr>
            <p:nvPr/>
          </p:nvCxnSpPr>
          <p:spPr>
            <a:xfrm rot="5400000">
              <a:off x="4373037" y="5818654"/>
              <a:ext cx="52650" cy="8326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4" name="Прямая соединительная линия 703"/>
            <p:cNvCxnSpPr>
              <a:stCxn id="681" idx="4"/>
              <a:endCxn id="677" idx="0"/>
            </p:cNvCxnSpPr>
            <p:nvPr/>
          </p:nvCxnSpPr>
          <p:spPr>
            <a:xfrm rot="10800000">
              <a:off x="4417781" y="6045359"/>
              <a:ext cx="92477" cy="5204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5" name="Прямая соединительная линия 704"/>
            <p:cNvCxnSpPr>
              <a:stCxn id="679" idx="6"/>
              <a:endCxn id="677" idx="2"/>
            </p:cNvCxnSpPr>
            <p:nvPr/>
          </p:nvCxnSpPr>
          <p:spPr>
            <a:xfrm rot="5400000" flipH="1" flipV="1">
              <a:off x="4310623" y="6081077"/>
              <a:ext cx="92477" cy="5204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6" name="Прямая соединительная линия 705"/>
            <p:cNvCxnSpPr>
              <a:stCxn id="680" idx="5"/>
              <a:endCxn id="679" idx="1"/>
            </p:cNvCxnSpPr>
            <p:nvPr/>
          </p:nvCxnSpPr>
          <p:spPr>
            <a:xfrm rot="16200000" flipV="1">
              <a:off x="4309274" y="6226044"/>
              <a:ext cx="95177" cy="4951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7" name="Прямая соединительная линия 706"/>
            <p:cNvCxnSpPr>
              <a:stCxn id="680" idx="7"/>
              <a:endCxn id="681" idx="1"/>
            </p:cNvCxnSpPr>
            <p:nvPr/>
          </p:nvCxnSpPr>
          <p:spPr>
            <a:xfrm rot="5400000" flipH="1" flipV="1">
              <a:off x="4391675" y="6157356"/>
              <a:ext cx="180324" cy="12916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5" name="Прямая соединительная линия 744"/>
            <p:cNvCxnSpPr>
              <a:stCxn id="682" idx="7"/>
              <a:endCxn id="684" idx="1"/>
            </p:cNvCxnSpPr>
            <p:nvPr/>
          </p:nvCxnSpPr>
          <p:spPr>
            <a:xfrm rot="16200000" flipV="1">
              <a:off x="3999590" y="5821349"/>
              <a:ext cx="107239" cy="1371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6" name="Прямая соединительная линия 745"/>
            <p:cNvCxnSpPr>
              <a:stCxn id="685" idx="0"/>
              <a:endCxn id="682" idx="4"/>
            </p:cNvCxnSpPr>
            <p:nvPr/>
          </p:nvCxnSpPr>
          <p:spPr>
            <a:xfrm flipV="1">
              <a:off x="3846275" y="5883091"/>
              <a:ext cx="163916" cy="1939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7" name="Прямая соединительная линия 746"/>
            <p:cNvCxnSpPr>
              <a:stCxn id="678" idx="5"/>
              <a:endCxn id="682" idx="0"/>
            </p:cNvCxnSpPr>
            <p:nvPr/>
          </p:nvCxnSpPr>
          <p:spPr>
            <a:xfrm rot="16200000" flipV="1">
              <a:off x="4058869" y="5904201"/>
              <a:ext cx="38718" cy="3527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8" name="Прямая соединительная линия 747"/>
            <p:cNvCxnSpPr>
              <a:stCxn id="677" idx="5"/>
              <a:endCxn id="676" idx="1"/>
            </p:cNvCxnSpPr>
            <p:nvPr/>
          </p:nvCxnSpPr>
          <p:spPr>
            <a:xfrm rot="16200000" flipV="1">
              <a:off x="4320641" y="5950012"/>
              <a:ext cx="81615" cy="4034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9" name="Прямая соединительная линия 748"/>
            <p:cNvCxnSpPr>
              <a:stCxn id="678" idx="7"/>
              <a:endCxn id="677" idx="4"/>
            </p:cNvCxnSpPr>
            <p:nvPr/>
          </p:nvCxnSpPr>
          <p:spPr>
            <a:xfrm rot="16200000" flipH="1">
              <a:off x="4213913" y="5872500"/>
              <a:ext cx="71058" cy="23587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0" name="Прямая соединительная линия 749"/>
            <p:cNvCxnSpPr>
              <a:stCxn id="688" idx="5"/>
              <a:endCxn id="685" idx="1"/>
            </p:cNvCxnSpPr>
            <p:nvPr/>
          </p:nvCxnSpPr>
          <p:spPr>
            <a:xfrm rot="16200000" flipV="1">
              <a:off x="3810031" y="5939469"/>
              <a:ext cx="93529" cy="4951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1" name="Прямая соединительная линия 750"/>
            <p:cNvCxnSpPr>
              <a:stCxn id="688" idx="0"/>
              <a:endCxn id="678" idx="1"/>
            </p:cNvCxnSpPr>
            <p:nvPr/>
          </p:nvCxnSpPr>
          <p:spPr>
            <a:xfrm flipV="1">
              <a:off x="3917713" y="5990547"/>
              <a:ext cx="200079" cy="5481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2" name="Прямая соединительная линия 751"/>
            <p:cNvCxnSpPr>
              <a:stCxn id="682" idx="4"/>
              <a:endCxn id="686" idx="2"/>
            </p:cNvCxnSpPr>
            <p:nvPr/>
          </p:nvCxnSpPr>
          <p:spPr>
            <a:xfrm rot="10800000">
              <a:off x="3884469" y="5703673"/>
              <a:ext cx="125723" cy="17941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3" name="Прямая соединительная линия 752"/>
            <p:cNvCxnSpPr>
              <a:stCxn id="698" idx="7"/>
              <a:endCxn id="688" idx="3"/>
            </p:cNvCxnSpPr>
            <p:nvPr/>
          </p:nvCxnSpPr>
          <p:spPr>
            <a:xfrm rot="5400000" flipH="1" flipV="1">
              <a:off x="3685600" y="5909111"/>
              <a:ext cx="44724" cy="31975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4" name="Прямая соединительная линия 753"/>
            <p:cNvCxnSpPr>
              <a:stCxn id="697" idx="7"/>
              <a:endCxn id="685" idx="3"/>
            </p:cNvCxnSpPr>
            <p:nvPr/>
          </p:nvCxnSpPr>
          <p:spPr>
            <a:xfrm rot="16200000" flipH="1">
              <a:off x="3444573" y="5551920"/>
              <a:ext cx="98151" cy="60550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0" name="Прямая соединительная линия 759"/>
            <p:cNvCxnSpPr>
              <a:stCxn id="700" idx="6"/>
              <a:endCxn id="697" idx="3"/>
            </p:cNvCxnSpPr>
            <p:nvPr/>
          </p:nvCxnSpPr>
          <p:spPr>
            <a:xfrm rot="5400000" flipH="1" flipV="1">
              <a:off x="3034426" y="5890241"/>
              <a:ext cx="184091" cy="4989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3" name="Прямая соединительная линия 792"/>
            <p:cNvCxnSpPr>
              <a:stCxn id="698" idx="4"/>
              <a:endCxn id="697" idx="1"/>
            </p:cNvCxnSpPr>
            <p:nvPr/>
          </p:nvCxnSpPr>
          <p:spPr>
            <a:xfrm rot="10800000">
              <a:off x="3179928" y="5834109"/>
              <a:ext cx="328259" cy="25825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4" name="Прямая соединительная линия 793"/>
            <p:cNvCxnSpPr>
              <a:stCxn id="699" idx="6"/>
              <a:endCxn id="698" idx="1"/>
            </p:cNvCxnSpPr>
            <p:nvPr/>
          </p:nvCxnSpPr>
          <p:spPr>
            <a:xfrm rot="5400000" flipH="1" flipV="1">
              <a:off x="3482793" y="6167223"/>
              <a:ext cx="101684" cy="696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5" name="Прямая соединительная линия 794"/>
            <p:cNvCxnSpPr>
              <a:stCxn id="695" idx="0"/>
              <a:endCxn id="686" idx="4"/>
            </p:cNvCxnSpPr>
            <p:nvPr/>
          </p:nvCxnSpPr>
          <p:spPr>
            <a:xfrm>
              <a:off x="3548505" y="5536373"/>
              <a:ext cx="320459" cy="13240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6" name="Прямая соединительная линия 795"/>
            <p:cNvCxnSpPr>
              <a:stCxn id="695" idx="5"/>
              <a:endCxn id="696" idx="1"/>
            </p:cNvCxnSpPr>
            <p:nvPr/>
          </p:nvCxnSpPr>
          <p:spPr>
            <a:xfrm rot="5400000" flipH="1" flipV="1">
              <a:off x="3469620" y="5447494"/>
              <a:ext cx="111339" cy="1142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809" name="Овал 808"/>
          <p:cNvSpPr/>
          <p:nvPr/>
        </p:nvSpPr>
        <p:spPr>
          <a:xfrm>
            <a:off x="1285852" y="163710"/>
            <a:ext cx="6572296" cy="6516000"/>
          </a:xfrm>
          <a:prstGeom prst="ellipse">
            <a:avLst/>
          </a:prstGeom>
          <a:noFill/>
          <a:ln w="12700"/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cxnSp>
        <p:nvCxnSpPr>
          <p:cNvPr id="812" name="Прямая соединительная линия 811"/>
          <p:cNvCxnSpPr/>
          <p:nvPr/>
        </p:nvCxnSpPr>
        <p:spPr>
          <a:xfrm rot="5400000">
            <a:off x="3906615" y="6621267"/>
            <a:ext cx="259200" cy="71438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823" name="Прямая соединительная линия 822"/>
          <p:cNvCxnSpPr/>
          <p:nvPr/>
        </p:nvCxnSpPr>
        <p:spPr>
          <a:xfrm rot="16200000" flipH="1">
            <a:off x="5660447" y="6412520"/>
            <a:ext cx="252000" cy="142877"/>
          </a:xfrm>
          <a:prstGeom prst="line">
            <a:avLst/>
          </a:prstGeom>
          <a:scene3d>
            <a:camera prst="orthographicFront">
              <a:rot lat="0" lon="0" rev="10200000"/>
            </a:camera>
            <a:lightRig rig="threePt" dir="t"/>
          </a:scene3d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827" name="TextBox 826"/>
          <p:cNvSpPr txBox="1"/>
          <p:nvPr/>
        </p:nvSpPr>
        <p:spPr>
          <a:xfrm rot="21075957">
            <a:off x="4424797" y="6543091"/>
            <a:ext cx="1058667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1400" dirty="0" smtClean="0">
                <a:latin typeface="Bookman Old Style" pitchFamily="18" charset="0"/>
              </a:rPr>
              <a:t>грудень</a:t>
            </a:r>
            <a:endParaRPr lang="uk-UA" sz="1400" dirty="0">
              <a:latin typeface="Bookman Old Style" pitchFamily="18" charset="0"/>
            </a:endParaRPr>
          </a:p>
        </p:txBody>
      </p:sp>
      <p:sp>
        <p:nvSpPr>
          <p:cNvPr id="828" name="TextBox 827"/>
          <p:cNvSpPr txBox="1"/>
          <p:nvPr/>
        </p:nvSpPr>
        <p:spPr>
          <a:xfrm rot="19276280">
            <a:off x="6073450" y="5869472"/>
            <a:ext cx="1058667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1400" dirty="0" smtClean="0">
                <a:latin typeface="Bookman Old Style" pitchFamily="18" charset="0"/>
              </a:rPr>
              <a:t>листопад</a:t>
            </a:r>
            <a:endParaRPr lang="uk-UA" sz="1400" dirty="0">
              <a:latin typeface="Bookman Old Style" pitchFamily="18" charset="0"/>
            </a:endParaRPr>
          </a:p>
        </p:txBody>
      </p:sp>
      <p:sp>
        <p:nvSpPr>
          <p:cNvPr id="829" name="TextBox 828"/>
          <p:cNvSpPr txBox="1"/>
          <p:nvPr/>
        </p:nvSpPr>
        <p:spPr>
          <a:xfrm rot="17630071">
            <a:off x="7117024" y="4586123"/>
            <a:ext cx="1058667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1400" dirty="0" smtClean="0">
                <a:latin typeface="Bookman Old Style" pitchFamily="18" charset="0"/>
              </a:rPr>
              <a:t>жовтень</a:t>
            </a:r>
            <a:endParaRPr lang="uk-UA" sz="1400" dirty="0">
              <a:latin typeface="Bookman Old Style" pitchFamily="18" charset="0"/>
            </a:endParaRPr>
          </a:p>
        </p:txBody>
      </p:sp>
      <p:sp>
        <p:nvSpPr>
          <p:cNvPr id="830" name="TextBox 829"/>
          <p:cNvSpPr txBox="1"/>
          <p:nvPr/>
        </p:nvSpPr>
        <p:spPr>
          <a:xfrm rot="15714304">
            <a:off x="7341394" y="2882876"/>
            <a:ext cx="1058667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1400" dirty="0" smtClean="0">
                <a:latin typeface="Bookman Old Style" pitchFamily="18" charset="0"/>
              </a:rPr>
              <a:t>вересень</a:t>
            </a:r>
            <a:endParaRPr lang="uk-UA" sz="1400" dirty="0">
              <a:latin typeface="Bookman Old Style" pitchFamily="18" charset="0"/>
            </a:endParaRPr>
          </a:p>
        </p:txBody>
      </p:sp>
      <p:sp>
        <p:nvSpPr>
          <p:cNvPr id="831" name="TextBox 830"/>
          <p:cNvSpPr txBox="1"/>
          <p:nvPr/>
        </p:nvSpPr>
        <p:spPr>
          <a:xfrm rot="3220511">
            <a:off x="6748397" y="1310971"/>
            <a:ext cx="1058667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1400" dirty="0" smtClean="0">
                <a:latin typeface="Bookman Old Style" pitchFamily="18" charset="0"/>
              </a:rPr>
              <a:t>серпень</a:t>
            </a:r>
            <a:endParaRPr lang="uk-UA" sz="1400" dirty="0">
              <a:latin typeface="Bookman Old Style" pitchFamily="18" charset="0"/>
            </a:endParaRPr>
          </a:p>
        </p:txBody>
      </p:sp>
      <p:sp>
        <p:nvSpPr>
          <p:cNvPr id="832" name="TextBox 831"/>
          <p:cNvSpPr txBox="1"/>
          <p:nvPr/>
        </p:nvSpPr>
        <p:spPr>
          <a:xfrm rot="1586521">
            <a:off x="5448208" y="219585"/>
            <a:ext cx="1058667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1400" dirty="0" smtClean="0">
                <a:latin typeface="Bookman Old Style" pitchFamily="18" charset="0"/>
              </a:rPr>
              <a:t>липень</a:t>
            </a:r>
            <a:endParaRPr lang="uk-UA" sz="1400" dirty="0">
              <a:latin typeface="Bookman Old Style" pitchFamily="18" charset="0"/>
            </a:endParaRPr>
          </a:p>
        </p:txBody>
      </p:sp>
      <p:sp>
        <p:nvSpPr>
          <p:cNvPr id="833" name="TextBox 832"/>
          <p:cNvSpPr txBox="1"/>
          <p:nvPr/>
        </p:nvSpPr>
        <p:spPr>
          <a:xfrm rot="21422218">
            <a:off x="3660219" y="-66475"/>
            <a:ext cx="1058667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1400" dirty="0" smtClean="0">
                <a:latin typeface="Bookman Old Style" pitchFamily="18" charset="0"/>
              </a:rPr>
              <a:t>червень</a:t>
            </a:r>
            <a:endParaRPr lang="uk-UA" sz="1400" dirty="0">
              <a:latin typeface="Bookman Old Style" pitchFamily="18" charset="0"/>
            </a:endParaRPr>
          </a:p>
        </p:txBody>
      </p:sp>
      <p:sp>
        <p:nvSpPr>
          <p:cNvPr id="834" name="TextBox 833"/>
          <p:cNvSpPr txBox="1"/>
          <p:nvPr/>
        </p:nvSpPr>
        <p:spPr>
          <a:xfrm rot="19518500">
            <a:off x="2065156" y="559647"/>
            <a:ext cx="1058667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1400" dirty="0" smtClean="0">
                <a:latin typeface="Bookman Old Style" pitchFamily="18" charset="0"/>
              </a:rPr>
              <a:t>травень</a:t>
            </a:r>
            <a:endParaRPr lang="uk-UA" sz="1400" dirty="0">
              <a:latin typeface="Bookman Old Style" pitchFamily="18" charset="0"/>
            </a:endParaRPr>
          </a:p>
        </p:txBody>
      </p:sp>
      <p:sp>
        <p:nvSpPr>
          <p:cNvPr id="835" name="TextBox 834"/>
          <p:cNvSpPr txBox="1"/>
          <p:nvPr/>
        </p:nvSpPr>
        <p:spPr>
          <a:xfrm rot="17687757">
            <a:off x="1006358" y="1809320"/>
            <a:ext cx="1058667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1400" dirty="0" smtClean="0">
                <a:latin typeface="Bookman Old Style" pitchFamily="18" charset="0"/>
              </a:rPr>
              <a:t>квітень</a:t>
            </a:r>
          </a:p>
        </p:txBody>
      </p:sp>
      <p:sp>
        <p:nvSpPr>
          <p:cNvPr id="836" name="TextBox 835"/>
          <p:cNvSpPr txBox="1"/>
          <p:nvPr/>
        </p:nvSpPr>
        <p:spPr>
          <a:xfrm rot="4875169">
            <a:off x="749077" y="3754552"/>
            <a:ext cx="1058667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1400" dirty="0" smtClean="0">
                <a:latin typeface="Bookman Old Style" pitchFamily="18" charset="0"/>
              </a:rPr>
              <a:t>березень</a:t>
            </a:r>
          </a:p>
        </p:txBody>
      </p:sp>
      <p:sp>
        <p:nvSpPr>
          <p:cNvPr id="837" name="TextBox 836"/>
          <p:cNvSpPr txBox="1"/>
          <p:nvPr/>
        </p:nvSpPr>
        <p:spPr>
          <a:xfrm rot="3368098">
            <a:off x="1300985" y="5166505"/>
            <a:ext cx="1058667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1400" dirty="0" smtClean="0">
                <a:latin typeface="Bookman Old Style" pitchFamily="18" charset="0"/>
              </a:rPr>
              <a:t>лютий</a:t>
            </a:r>
          </a:p>
        </p:txBody>
      </p:sp>
      <p:sp>
        <p:nvSpPr>
          <p:cNvPr id="838" name="TextBox 837"/>
          <p:cNvSpPr txBox="1"/>
          <p:nvPr/>
        </p:nvSpPr>
        <p:spPr>
          <a:xfrm rot="1618209">
            <a:off x="2572415" y="6249465"/>
            <a:ext cx="1058667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1400" dirty="0" smtClean="0">
                <a:latin typeface="Bookman Old Style" pitchFamily="18" charset="0"/>
              </a:rPr>
              <a:t>січень</a:t>
            </a:r>
          </a:p>
        </p:txBody>
      </p:sp>
      <p:grpSp>
        <p:nvGrpSpPr>
          <p:cNvPr id="19" name="Группа 864"/>
          <p:cNvGrpSpPr/>
          <p:nvPr/>
        </p:nvGrpSpPr>
        <p:grpSpPr>
          <a:xfrm>
            <a:off x="3673098" y="578603"/>
            <a:ext cx="2665709" cy="6010528"/>
            <a:chOff x="3673098" y="578603"/>
            <a:chExt cx="2665709" cy="6010528"/>
          </a:xfrm>
        </p:grpSpPr>
        <p:sp>
          <p:nvSpPr>
            <p:cNvPr id="866" name="Полилиния 865"/>
            <p:cNvSpPr/>
            <p:nvPr/>
          </p:nvSpPr>
          <p:spPr>
            <a:xfrm>
              <a:off x="4702169" y="5535152"/>
              <a:ext cx="727087" cy="608492"/>
            </a:xfrm>
            <a:custGeom>
              <a:avLst/>
              <a:gdLst>
                <a:gd name="connsiteX0" fmla="*/ 2217 w 727087"/>
                <a:gd name="connsiteY0" fmla="*/ 109728 h 608492"/>
                <a:gd name="connsiteX1" fmla="*/ 8867 w 727087"/>
                <a:gd name="connsiteY1" fmla="*/ 146304 h 608492"/>
                <a:gd name="connsiteX2" fmla="*/ 15517 w 727087"/>
                <a:gd name="connsiteY2" fmla="*/ 152955 h 608492"/>
                <a:gd name="connsiteX3" fmla="*/ 28818 w 727087"/>
                <a:gd name="connsiteY3" fmla="*/ 169580 h 608492"/>
                <a:gd name="connsiteX4" fmla="*/ 48768 w 727087"/>
                <a:gd name="connsiteY4" fmla="*/ 176230 h 608492"/>
                <a:gd name="connsiteX5" fmla="*/ 121920 w 727087"/>
                <a:gd name="connsiteY5" fmla="*/ 172905 h 608492"/>
                <a:gd name="connsiteX6" fmla="*/ 158496 w 727087"/>
                <a:gd name="connsiteY6" fmla="*/ 166255 h 608492"/>
                <a:gd name="connsiteX7" fmla="*/ 181772 w 727087"/>
                <a:gd name="connsiteY7" fmla="*/ 162930 h 608492"/>
                <a:gd name="connsiteX8" fmla="*/ 221673 w 727087"/>
                <a:gd name="connsiteY8" fmla="*/ 152955 h 608492"/>
                <a:gd name="connsiteX9" fmla="*/ 231648 w 727087"/>
                <a:gd name="connsiteY9" fmla="*/ 149629 h 608492"/>
                <a:gd name="connsiteX10" fmla="*/ 318100 w 727087"/>
                <a:gd name="connsiteY10" fmla="*/ 156280 h 608492"/>
                <a:gd name="connsiteX11" fmla="*/ 338051 w 727087"/>
                <a:gd name="connsiteY11" fmla="*/ 162930 h 608492"/>
                <a:gd name="connsiteX12" fmla="*/ 358002 w 727087"/>
                <a:gd name="connsiteY12" fmla="*/ 176230 h 608492"/>
                <a:gd name="connsiteX13" fmla="*/ 361327 w 727087"/>
                <a:gd name="connsiteY13" fmla="*/ 192856 h 608492"/>
                <a:gd name="connsiteX14" fmla="*/ 354676 w 727087"/>
                <a:gd name="connsiteY14" fmla="*/ 229432 h 608492"/>
                <a:gd name="connsiteX15" fmla="*/ 348026 w 727087"/>
                <a:gd name="connsiteY15" fmla="*/ 242732 h 608492"/>
                <a:gd name="connsiteX16" fmla="*/ 341376 w 727087"/>
                <a:gd name="connsiteY16" fmla="*/ 279308 h 608492"/>
                <a:gd name="connsiteX17" fmla="*/ 334726 w 727087"/>
                <a:gd name="connsiteY17" fmla="*/ 395686 h 608492"/>
                <a:gd name="connsiteX18" fmla="*/ 331401 w 727087"/>
                <a:gd name="connsiteY18" fmla="*/ 478813 h 608492"/>
                <a:gd name="connsiteX19" fmla="*/ 341376 w 727087"/>
                <a:gd name="connsiteY19" fmla="*/ 528690 h 608492"/>
                <a:gd name="connsiteX20" fmla="*/ 351351 w 727087"/>
                <a:gd name="connsiteY20" fmla="*/ 535340 h 608492"/>
                <a:gd name="connsiteX21" fmla="*/ 367977 w 727087"/>
                <a:gd name="connsiteY21" fmla="*/ 551965 h 608492"/>
                <a:gd name="connsiteX22" fmla="*/ 384602 w 727087"/>
                <a:gd name="connsiteY22" fmla="*/ 561941 h 608492"/>
                <a:gd name="connsiteX23" fmla="*/ 394578 w 727087"/>
                <a:gd name="connsiteY23" fmla="*/ 571916 h 608492"/>
                <a:gd name="connsiteX24" fmla="*/ 427828 w 727087"/>
                <a:gd name="connsiteY24" fmla="*/ 578566 h 608492"/>
                <a:gd name="connsiteX25" fmla="*/ 447779 w 727087"/>
                <a:gd name="connsiteY25" fmla="*/ 585216 h 608492"/>
                <a:gd name="connsiteX26" fmla="*/ 464404 w 727087"/>
                <a:gd name="connsiteY26" fmla="*/ 595192 h 608492"/>
                <a:gd name="connsiteX27" fmla="*/ 474380 w 727087"/>
                <a:gd name="connsiteY27" fmla="*/ 601842 h 608492"/>
                <a:gd name="connsiteX28" fmla="*/ 494330 w 727087"/>
                <a:gd name="connsiteY28" fmla="*/ 608492 h 608492"/>
                <a:gd name="connsiteX29" fmla="*/ 550857 w 727087"/>
                <a:gd name="connsiteY29" fmla="*/ 605167 h 608492"/>
                <a:gd name="connsiteX30" fmla="*/ 560832 w 727087"/>
                <a:gd name="connsiteY30" fmla="*/ 598517 h 608492"/>
                <a:gd name="connsiteX31" fmla="*/ 580783 w 727087"/>
                <a:gd name="connsiteY31" fmla="*/ 591867 h 608492"/>
                <a:gd name="connsiteX32" fmla="*/ 604058 w 727087"/>
                <a:gd name="connsiteY32" fmla="*/ 585216 h 608492"/>
                <a:gd name="connsiteX33" fmla="*/ 627334 w 727087"/>
                <a:gd name="connsiteY33" fmla="*/ 575241 h 608492"/>
                <a:gd name="connsiteX34" fmla="*/ 637309 w 727087"/>
                <a:gd name="connsiteY34" fmla="*/ 568591 h 608492"/>
                <a:gd name="connsiteX35" fmla="*/ 647284 w 727087"/>
                <a:gd name="connsiteY35" fmla="*/ 565266 h 608492"/>
                <a:gd name="connsiteX36" fmla="*/ 657260 w 727087"/>
                <a:gd name="connsiteY36" fmla="*/ 555291 h 608492"/>
                <a:gd name="connsiteX37" fmla="*/ 680535 w 727087"/>
                <a:gd name="connsiteY37" fmla="*/ 541990 h 608492"/>
                <a:gd name="connsiteX38" fmla="*/ 693836 w 727087"/>
                <a:gd name="connsiteY38" fmla="*/ 525365 h 608492"/>
                <a:gd name="connsiteX39" fmla="*/ 697161 w 727087"/>
                <a:gd name="connsiteY39" fmla="*/ 515389 h 608492"/>
                <a:gd name="connsiteX40" fmla="*/ 707136 w 727087"/>
                <a:gd name="connsiteY40" fmla="*/ 495439 h 608492"/>
                <a:gd name="connsiteX41" fmla="*/ 710461 w 727087"/>
                <a:gd name="connsiteY41" fmla="*/ 422287 h 608492"/>
                <a:gd name="connsiteX42" fmla="*/ 713786 w 727087"/>
                <a:gd name="connsiteY42" fmla="*/ 405661 h 608492"/>
                <a:gd name="connsiteX43" fmla="*/ 717111 w 727087"/>
                <a:gd name="connsiteY43" fmla="*/ 385711 h 608492"/>
                <a:gd name="connsiteX44" fmla="*/ 723762 w 727087"/>
                <a:gd name="connsiteY44" fmla="*/ 339160 h 608492"/>
                <a:gd name="connsiteX45" fmla="*/ 727087 w 727087"/>
                <a:gd name="connsiteY45" fmla="*/ 329184 h 608492"/>
                <a:gd name="connsiteX46" fmla="*/ 723762 w 727087"/>
                <a:gd name="connsiteY46" fmla="*/ 295933 h 608492"/>
                <a:gd name="connsiteX47" fmla="*/ 713786 w 727087"/>
                <a:gd name="connsiteY47" fmla="*/ 262683 h 608492"/>
                <a:gd name="connsiteX48" fmla="*/ 707136 w 727087"/>
                <a:gd name="connsiteY48" fmla="*/ 236082 h 608492"/>
                <a:gd name="connsiteX49" fmla="*/ 700486 w 727087"/>
                <a:gd name="connsiteY49" fmla="*/ 212806 h 608492"/>
                <a:gd name="connsiteX50" fmla="*/ 693836 w 727087"/>
                <a:gd name="connsiteY50" fmla="*/ 202831 h 608492"/>
                <a:gd name="connsiteX51" fmla="*/ 690511 w 727087"/>
                <a:gd name="connsiteY51" fmla="*/ 192856 h 608492"/>
                <a:gd name="connsiteX52" fmla="*/ 673885 w 727087"/>
                <a:gd name="connsiteY52" fmla="*/ 176230 h 608492"/>
                <a:gd name="connsiteX53" fmla="*/ 650610 w 727087"/>
                <a:gd name="connsiteY53" fmla="*/ 152955 h 608492"/>
                <a:gd name="connsiteX54" fmla="*/ 643959 w 727087"/>
                <a:gd name="connsiteY54" fmla="*/ 146304 h 608492"/>
                <a:gd name="connsiteX55" fmla="*/ 624009 w 727087"/>
                <a:gd name="connsiteY55" fmla="*/ 139654 h 608492"/>
                <a:gd name="connsiteX56" fmla="*/ 607383 w 727087"/>
                <a:gd name="connsiteY56" fmla="*/ 126354 h 608492"/>
                <a:gd name="connsiteX57" fmla="*/ 600733 w 727087"/>
                <a:gd name="connsiteY57" fmla="*/ 116379 h 608492"/>
                <a:gd name="connsiteX58" fmla="*/ 584108 w 727087"/>
                <a:gd name="connsiteY58" fmla="*/ 99753 h 608492"/>
                <a:gd name="connsiteX59" fmla="*/ 580783 w 727087"/>
                <a:gd name="connsiteY59" fmla="*/ 89778 h 608492"/>
                <a:gd name="connsiteX60" fmla="*/ 557507 w 727087"/>
                <a:gd name="connsiteY60" fmla="*/ 69827 h 608492"/>
                <a:gd name="connsiteX61" fmla="*/ 554182 w 727087"/>
                <a:gd name="connsiteY61" fmla="*/ 59852 h 608492"/>
                <a:gd name="connsiteX62" fmla="*/ 544207 w 727087"/>
                <a:gd name="connsiteY62" fmla="*/ 53202 h 608492"/>
                <a:gd name="connsiteX63" fmla="*/ 537556 w 727087"/>
                <a:gd name="connsiteY63" fmla="*/ 46552 h 608492"/>
                <a:gd name="connsiteX64" fmla="*/ 530906 w 727087"/>
                <a:gd name="connsiteY64" fmla="*/ 36576 h 608492"/>
                <a:gd name="connsiteX65" fmla="*/ 520931 w 727087"/>
                <a:gd name="connsiteY65" fmla="*/ 33251 h 608492"/>
                <a:gd name="connsiteX66" fmla="*/ 500980 w 727087"/>
                <a:gd name="connsiteY66" fmla="*/ 19951 h 608492"/>
                <a:gd name="connsiteX67" fmla="*/ 491005 w 727087"/>
                <a:gd name="connsiteY67" fmla="*/ 13301 h 608492"/>
                <a:gd name="connsiteX68" fmla="*/ 481030 w 727087"/>
                <a:gd name="connsiteY68" fmla="*/ 9976 h 608492"/>
                <a:gd name="connsiteX69" fmla="*/ 471055 w 727087"/>
                <a:gd name="connsiteY69" fmla="*/ 3325 h 608492"/>
                <a:gd name="connsiteX70" fmla="*/ 454429 w 727087"/>
                <a:gd name="connsiteY70" fmla="*/ 0 h 608492"/>
                <a:gd name="connsiteX71" fmla="*/ 354676 w 727087"/>
                <a:gd name="connsiteY71" fmla="*/ 3325 h 608492"/>
                <a:gd name="connsiteX72" fmla="*/ 348026 w 727087"/>
                <a:gd name="connsiteY72" fmla="*/ 9976 h 608492"/>
                <a:gd name="connsiteX73" fmla="*/ 338051 w 727087"/>
                <a:gd name="connsiteY73" fmla="*/ 16626 h 608492"/>
                <a:gd name="connsiteX74" fmla="*/ 318100 w 727087"/>
                <a:gd name="connsiteY74" fmla="*/ 43227 h 608492"/>
                <a:gd name="connsiteX75" fmla="*/ 308125 w 727087"/>
                <a:gd name="connsiteY75" fmla="*/ 46552 h 608492"/>
                <a:gd name="connsiteX76" fmla="*/ 304800 w 727087"/>
                <a:gd name="connsiteY76" fmla="*/ 56527 h 608492"/>
                <a:gd name="connsiteX77" fmla="*/ 294825 w 727087"/>
                <a:gd name="connsiteY77" fmla="*/ 59852 h 608492"/>
                <a:gd name="connsiteX78" fmla="*/ 274874 w 727087"/>
                <a:gd name="connsiteY78" fmla="*/ 69827 h 608492"/>
                <a:gd name="connsiteX79" fmla="*/ 264899 w 727087"/>
                <a:gd name="connsiteY79" fmla="*/ 76477 h 608492"/>
                <a:gd name="connsiteX80" fmla="*/ 215023 w 727087"/>
                <a:gd name="connsiteY80" fmla="*/ 86453 h 608492"/>
                <a:gd name="connsiteX81" fmla="*/ 38793 w 727087"/>
                <a:gd name="connsiteY81" fmla="*/ 89778 h 608492"/>
                <a:gd name="connsiteX82" fmla="*/ 22167 w 727087"/>
                <a:gd name="connsiteY82" fmla="*/ 99753 h 608492"/>
                <a:gd name="connsiteX83" fmla="*/ 2217 w 727087"/>
                <a:gd name="connsiteY83" fmla="*/ 109728 h 6084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</a:cxnLst>
              <a:rect l="l" t="t" r="r" b="b"/>
              <a:pathLst>
                <a:path w="727087" h="608492">
                  <a:moveTo>
                    <a:pt x="2217" y="109728"/>
                  </a:moveTo>
                  <a:cubicBezTo>
                    <a:pt x="0" y="117486"/>
                    <a:pt x="4011" y="138210"/>
                    <a:pt x="8867" y="146304"/>
                  </a:cubicBezTo>
                  <a:cubicBezTo>
                    <a:pt x="10480" y="148992"/>
                    <a:pt x="13300" y="150738"/>
                    <a:pt x="15517" y="152955"/>
                  </a:cubicBezTo>
                  <a:cubicBezTo>
                    <a:pt x="19123" y="163773"/>
                    <a:pt x="17046" y="164348"/>
                    <a:pt x="28818" y="169580"/>
                  </a:cubicBezTo>
                  <a:cubicBezTo>
                    <a:pt x="35224" y="172427"/>
                    <a:pt x="48768" y="176230"/>
                    <a:pt x="48768" y="176230"/>
                  </a:cubicBezTo>
                  <a:cubicBezTo>
                    <a:pt x="73152" y="175122"/>
                    <a:pt x="97569" y="174584"/>
                    <a:pt x="121920" y="172905"/>
                  </a:cubicBezTo>
                  <a:cubicBezTo>
                    <a:pt x="153180" y="170749"/>
                    <a:pt x="135575" y="170422"/>
                    <a:pt x="158496" y="166255"/>
                  </a:cubicBezTo>
                  <a:cubicBezTo>
                    <a:pt x="166207" y="164853"/>
                    <a:pt x="174026" y="164122"/>
                    <a:pt x="181772" y="162930"/>
                  </a:cubicBezTo>
                  <a:cubicBezTo>
                    <a:pt x="206712" y="159093"/>
                    <a:pt x="197327" y="161071"/>
                    <a:pt x="221673" y="152955"/>
                  </a:cubicBezTo>
                  <a:lnTo>
                    <a:pt x="231648" y="149629"/>
                  </a:lnTo>
                  <a:cubicBezTo>
                    <a:pt x="270569" y="151399"/>
                    <a:pt x="288383" y="147365"/>
                    <a:pt x="318100" y="156280"/>
                  </a:cubicBezTo>
                  <a:cubicBezTo>
                    <a:pt x="324814" y="158294"/>
                    <a:pt x="332218" y="159042"/>
                    <a:pt x="338051" y="162930"/>
                  </a:cubicBezTo>
                  <a:lnTo>
                    <a:pt x="358002" y="176230"/>
                  </a:lnTo>
                  <a:cubicBezTo>
                    <a:pt x="359110" y="181772"/>
                    <a:pt x="361327" y="187204"/>
                    <a:pt x="361327" y="192856"/>
                  </a:cubicBezTo>
                  <a:cubicBezTo>
                    <a:pt x="361327" y="194535"/>
                    <a:pt x="355758" y="226186"/>
                    <a:pt x="354676" y="229432"/>
                  </a:cubicBezTo>
                  <a:cubicBezTo>
                    <a:pt x="353108" y="234134"/>
                    <a:pt x="349766" y="238091"/>
                    <a:pt x="348026" y="242732"/>
                  </a:cubicBezTo>
                  <a:cubicBezTo>
                    <a:pt x="344724" y="251537"/>
                    <a:pt x="342047" y="272258"/>
                    <a:pt x="341376" y="279308"/>
                  </a:cubicBezTo>
                  <a:cubicBezTo>
                    <a:pt x="338221" y="312438"/>
                    <a:pt x="336050" y="365238"/>
                    <a:pt x="334726" y="395686"/>
                  </a:cubicBezTo>
                  <a:cubicBezTo>
                    <a:pt x="333521" y="423391"/>
                    <a:pt x="332509" y="451104"/>
                    <a:pt x="331401" y="478813"/>
                  </a:cubicBezTo>
                  <a:cubicBezTo>
                    <a:pt x="331562" y="480259"/>
                    <a:pt x="334303" y="523975"/>
                    <a:pt x="341376" y="528690"/>
                  </a:cubicBezTo>
                  <a:lnTo>
                    <a:pt x="351351" y="535340"/>
                  </a:lnTo>
                  <a:cubicBezTo>
                    <a:pt x="362755" y="552443"/>
                    <a:pt x="352141" y="539295"/>
                    <a:pt x="367977" y="551965"/>
                  </a:cubicBezTo>
                  <a:cubicBezTo>
                    <a:pt x="381018" y="562399"/>
                    <a:pt x="367278" y="556166"/>
                    <a:pt x="384602" y="561941"/>
                  </a:cubicBezTo>
                  <a:cubicBezTo>
                    <a:pt x="387927" y="565266"/>
                    <a:pt x="390665" y="569308"/>
                    <a:pt x="394578" y="571916"/>
                  </a:cubicBezTo>
                  <a:cubicBezTo>
                    <a:pt x="400909" y="576137"/>
                    <a:pt x="425856" y="578284"/>
                    <a:pt x="427828" y="578566"/>
                  </a:cubicBezTo>
                  <a:cubicBezTo>
                    <a:pt x="434478" y="580783"/>
                    <a:pt x="442823" y="580259"/>
                    <a:pt x="447779" y="585216"/>
                  </a:cubicBezTo>
                  <a:cubicBezTo>
                    <a:pt x="460766" y="598205"/>
                    <a:pt x="447141" y="586561"/>
                    <a:pt x="464404" y="595192"/>
                  </a:cubicBezTo>
                  <a:cubicBezTo>
                    <a:pt x="467979" y="596979"/>
                    <a:pt x="470728" y="600219"/>
                    <a:pt x="474380" y="601842"/>
                  </a:cubicBezTo>
                  <a:cubicBezTo>
                    <a:pt x="480786" y="604689"/>
                    <a:pt x="494330" y="608492"/>
                    <a:pt x="494330" y="608492"/>
                  </a:cubicBezTo>
                  <a:cubicBezTo>
                    <a:pt x="513172" y="607384"/>
                    <a:pt x="532191" y="607967"/>
                    <a:pt x="550857" y="605167"/>
                  </a:cubicBezTo>
                  <a:cubicBezTo>
                    <a:pt x="554809" y="604574"/>
                    <a:pt x="557180" y="600140"/>
                    <a:pt x="560832" y="598517"/>
                  </a:cubicBezTo>
                  <a:cubicBezTo>
                    <a:pt x="567238" y="595670"/>
                    <a:pt x="573982" y="593568"/>
                    <a:pt x="580783" y="591867"/>
                  </a:cubicBezTo>
                  <a:cubicBezTo>
                    <a:pt x="585041" y="590802"/>
                    <a:pt x="599290" y="587600"/>
                    <a:pt x="604058" y="585216"/>
                  </a:cubicBezTo>
                  <a:cubicBezTo>
                    <a:pt x="627021" y="573735"/>
                    <a:pt x="599655" y="582161"/>
                    <a:pt x="627334" y="575241"/>
                  </a:cubicBezTo>
                  <a:cubicBezTo>
                    <a:pt x="630659" y="573024"/>
                    <a:pt x="633735" y="570378"/>
                    <a:pt x="637309" y="568591"/>
                  </a:cubicBezTo>
                  <a:cubicBezTo>
                    <a:pt x="640444" y="567024"/>
                    <a:pt x="644368" y="567210"/>
                    <a:pt x="647284" y="565266"/>
                  </a:cubicBezTo>
                  <a:cubicBezTo>
                    <a:pt x="651197" y="562658"/>
                    <a:pt x="653647" y="558301"/>
                    <a:pt x="657260" y="555291"/>
                  </a:cubicBezTo>
                  <a:cubicBezTo>
                    <a:pt x="670870" y="543949"/>
                    <a:pt x="664267" y="552835"/>
                    <a:pt x="680535" y="541990"/>
                  </a:cubicBezTo>
                  <a:cubicBezTo>
                    <a:pt x="686223" y="538198"/>
                    <a:pt x="690277" y="530703"/>
                    <a:pt x="693836" y="525365"/>
                  </a:cubicBezTo>
                  <a:cubicBezTo>
                    <a:pt x="694944" y="522040"/>
                    <a:pt x="695594" y="518524"/>
                    <a:pt x="697161" y="515389"/>
                  </a:cubicBezTo>
                  <a:cubicBezTo>
                    <a:pt x="710054" y="489603"/>
                    <a:pt x="698777" y="520515"/>
                    <a:pt x="707136" y="495439"/>
                  </a:cubicBezTo>
                  <a:cubicBezTo>
                    <a:pt x="708244" y="471055"/>
                    <a:pt x="708658" y="446629"/>
                    <a:pt x="710461" y="422287"/>
                  </a:cubicBezTo>
                  <a:cubicBezTo>
                    <a:pt x="710878" y="416651"/>
                    <a:pt x="712775" y="411222"/>
                    <a:pt x="713786" y="405661"/>
                  </a:cubicBezTo>
                  <a:cubicBezTo>
                    <a:pt x="714992" y="399028"/>
                    <a:pt x="716158" y="392385"/>
                    <a:pt x="717111" y="385711"/>
                  </a:cubicBezTo>
                  <a:cubicBezTo>
                    <a:pt x="719127" y="371599"/>
                    <a:pt x="720585" y="353455"/>
                    <a:pt x="723762" y="339160"/>
                  </a:cubicBezTo>
                  <a:cubicBezTo>
                    <a:pt x="724522" y="335738"/>
                    <a:pt x="725979" y="332509"/>
                    <a:pt x="727087" y="329184"/>
                  </a:cubicBezTo>
                  <a:cubicBezTo>
                    <a:pt x="725979" y="318100"/>
                    <a:pt x="725337" y="306960"/>
                    <a:pt x="723762" y="295933"/>
                  </a:cubicBezTo>
                  <a:cubicBezTo>
                    <a:pt x="720999" y="276596"/>
                    <a:pt x="718409" y="285798"/>
                    <a:pt x="713786" y="262683"/>
                  </a:cubicBezTo>
                  <a:cubicBezTo>
                    <a:pt x="707025" y="228877"/>
                    <a:pt x="713953" y="259941"/>
                    <a:pt x="707136" y="236082"/>
                  </a:cubicBezTo>
                  <a:cubicBezTo>
                    <a:pt x="705715" y="231109"/>
                    <a:pt x="703144" y="218122"/>
                    <a:pt x="700486" y="212806"/>
                  </a:cubicBezTo>
                  <a:cubicBezTo>
                    <a:pt x="698699" y="209232"/>
                    <a:pt x="695623" y="206405"/>
                    <a:pt x="693836" y="202831"/>
                  </a:cubicBezTo>
                  <a:cubicBezTo>
                    <a:pt x="692269" y="199696"/>
                    <a:pt x="692614" y="195660"/>
                    <a:pt x="690511" y="192856"/>
                  </a:cubicBezTo>
                  <a:cubicBezTo>
                    <a:pt x="685808" y="186586"/>
                    <a:pt x="678233" y="182751"/>
                    <a:pt x="673885" y="176230"/>
                  </a:cubicBezTo>
                  <a:cubicBezTo>
                    <a:pt x="658641" y="153364"/>
                    <a:pt x="668167" y="158807"/>
                    <a:pt x="650610" y="152955"/>
                  </a:cubicBezTo>
                  <a:cubicBezTo>
                    <a:pt x="648393" y="150738"/>
                    <a:pt x="646763" y="147706"/>
                    <a:pt x="643959" y="146304"/>
                  </a:cubicBezTo>
                  <a:cubicBezTo>
                    <a:pt x="637689" y="143169"/>
                    <a:pt x="624009" y="139654"/>
                    <a:pt x="624009" y="139654"/>
                  </a:cubicBezTo>
                  <a:cubicBezTo>
                    <a:pt x="604952" y="111069"/>
                    <a:pt x="630327" y="144708"/>
                    <a:pt x="607383" y="126354"/>
                  </a:cubicBezTo>
                  <a:cubicBezTo>
                    <a:pt x="604262" y="123858"/>
                    <a:pt x="603364" y="119386"/>
                    <a:pt x="600733" y="116379"/>
                  </a:cubicBezTo>
                  <a:cubicBezTo>
                    <a:pt x="595572" y="110481"/>
                    <a:pt x="584108" y="99753"/>
                    <a:pt x="584108" y="99753"/>
                  </a:cubicBezTo>
                  <a:cubicBezTo>
                    <a:pt x="583000" y="96428"/>
                    <a:pt x="582820" y="92630"/>
                    <a:pt x="580783" y="89778"/>
                  </a:cubicBezTo>
                  <a:cubicBezTo>
                    <a:pt x="573452" y="79515"/>
                    <a:pt x="567093" y="76218"/>
                    <a:pt x="557507" y="69827"/>
                  </a:cubicBezTo>
                  <a:cubicBezTo>
                    <a:pt x="556399" y="66502"/>
                    <a:pt x="556371" y="62589"/>
                    <a:pt x="554182" y="59852"/>
                  </a:cubicBezTo>
                  <a:cubicBezTo>
                    <a:pt x="551686" y="56732"/>
                    <a:pt x="547328" y="55698"/>
                    <a:pt x="544207" y="53202"/>
                  </a:cubicBezTo>
                  <a:cubicBezTo>
                    <a:pt x="541759" y="51244"/>
                    <a:pt x="539514" y="49000"/>
                    <a:pt x="537556" y="46552"/>
                  </a:cubicBezTo>
                  <a:cubicBezTo>
                    <a:pt x="535059" y="43431"/>
                    <a:pt x="534027" y="39073"/>
                    <a:pt x="530906" y="36576"/>
                  </a:cubicBezTo>
                  <a:cubicBezTo>
                    <a:pt x="528169" y="34386"/>
                    <a:pt x="523995" y="34953"/>
                    <a:pt x="520931" y="33251"/>
                  </a:cubicBezTo>
                  <a:cubicBezTo>
                    <a:pt x="513944" y="29370"/>
                    <a:pt x="507630" y="24384"/>
                    <a:pt x="500980" y="19951"/>
                  </a:cubicBezTo>
                  <a:cubicBezTo>
                    <a:pt x="497655" y="17734"/>
                    <a:pt x="494796" y="14565"/>
                    <a:pt x="491005" y="13301"/>
                  </a:cubicBezTo>
                  <a:lnTo>
                    <a:pt x="481030" y="9976"/>
                  </a:lnTo>
                  <a:cubicBezTo>
                    <a:pt x="477705" y="7759"/>
                    <a:pt x="474797" y="4728"/>
                    <a:pt x="471055" y="3325"/>
                  </a:cubicBezTo>
                  <a:cubicBezTo>
                    <a:pt x="465763" y="1340"/>
                    <a:pt x="460081" y="0"/>
                    <a:pt x="454429" y="0"/>
                  </a:cubicBezTo>
                  <a:cubicBezTo>
                    <a:pt x="421160" y="0"/>
                    <a:pt x="387927" y="2217"/>
                    <a:pt x="354676" y="3325"/>
                  </a:cubicBezTo>
                  <a:cubicBezTo>
                    <a:pt x="352459" y="5542"/>
                    <a:pt x="350474" y="8017"/>
                    <a:pt x="348026" y="9976"/>
                  </a:cubicBezTo>
                  <a:cubicBezTo>
                    <a:pt x="344906" y="12472"/>
                    <a:pt x="340682" y="13619"/>
                    <a:pt x="338051" y="16626"/>
                  </a:cubicBezTo>
                  <a:cubicBezTo>
                    <a:pt x="336225" y="18713"/>
                    <a:pt x="325219" y="38955"/>
                    <a:pt x="318100" y="43227"/>
                  </a:cubicBezTo>
                  <a:cubicBezTo>
                    <a:pt x="315095" y="45030"/>
                    <a:pt x="311450" y="45444"/>
                    <a:pt x="308125" y="46552"/>
                  </a:cubicBezTo>
                  <a:cubicBezTo>
                    <a:pt x="307017" y="49877"/>
                    <a:pt x="307278" y="54049"/>
                    <a:pt x="304800" y="56527"/>
                  </a:cubicBezTo>
                  <a:cubicBezTo>
                    <a:pt x="302322" y="59005"/>
                    <a:pt x="297960" y="58285"/>
                    <a:pt x="294825" y="59852"/>
                  </a:cubicBezTo>
                  <a:cubicBezTo>
                    <a:pt x="269045" y="72742"/>
                    <a:pt x="299946" y="61470"/>
                    <a:pt x="274874" y="69827"/>
                  </a:cubicBezTo>
                  <a:cubicBezTo>
                    <a:pt x="271549" y="72044"/>
                    <a:pt x="268655" y="75111"/>
                    <a:pt x="264899" y="76477"/>
                  </a:cubicBezTo>
                  <a:cubicBezTo>
                    <a:pt x="254960" y="80091"/>
                    <a:pt x="226540" y="86069"/>
                    <a:pt x="215023" y="86453"/>
                  </a:cubicBezTo>
                  <a:cubicBezTo>
                    <a:pt x="156302" y="88410"/>
                    <a:pt x="97536" y="88670"/>
                    <a:pt x="38793" y="89778"/>
                  </a:cubicBezTo>
                  <a:cubicBezTo>
                    <a:pt x="21471" y="95552"/>
                    <a:pt x="35208" y="89321"/>
                    <a:pt x="22167" y="99753"/>
                  </a:cubicBezTo>
                  <a:cubicBezTo>
                    <a:pt x="8793" y="110452"/>
                    <a:pt x="4434" y="101970"/>
                    <a:pt x="2217" y="109728"/>
                  </a:cubicBezTo>
                  <a:close/>
                </a:path>
              </a:pathLst>
            </a:custGeom>
            <a:solidFill>
              <a:srgbClr val="FFFF00">
                <a:alpha val="15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67" name="Полилиния 866"/>
            <p:cNvSpPr/>
            <p:nvPr/>
          </p:nvSpPr>
          <p:spPr>
            <a:xfrm>
              <a:off x="3757771" y="4531861"/>
              <a:ext cx="2347096" cy="2057270"/>
            </a:xfrm>
            <a:custGeom>
              <a:avLst/>
              <a:gdLst>
                <a:gd name="connsiteX0" fmla="*/ 761028 w 2347096"/>
                <a:gd name="connsiteY0" fmla="*/ 2035194 h 2057270"/>
                <a:gd name="connsiteX1" fmla="*/ 927282 w 2347096"/>
                <a:gd name="connsiteY1" fmla="*/ 2038519 h 2057270"/>
                <a:gd name="connsiteX2" fmla="*/ 947233 w 2347096"/>
                <a:gd name="connsiteY2" fmla="*/ 2035194 h 2057270"/>
                <a:gd name="connsiteX3" fmla="*/ 963858 w 2347096"/>
                <a:gd name="connsiteY3" fmla="*/ 2031868 h 2057270"/>
                <a:gd name="connsiteX4" fmla="*/ 1060286 w 2347096"/>
                <a:gd name="connsiteY4" fmla="*/ 2028543 h 2057270"/>
                <a:gd name="connsiteX5" fmla="*/ 1113487 w 2347096"/>
                <a:gd name="connsiteY5" fmla="*/ 2018568 h 2057270"/>
                <a:gd name="connsiteX6" fmla="*/ 1130113 w 2347096"/>
                <a:gd name="connsiteY6" fmla="*/ 2015243 h 2057270"/>
                <a:gd name="connsiteX7" fmla="*/ 1183314 w 2347096"/>
                <a:gd name="connsiteY7" fmla="*/ 2011918 h 2057270"/>
                <a:gd name="connsiteX8" fmla="*/ 1249816 w 2347096"/>
                <a:gd name="connsiteY8" fmla="*/ 2005268 h 2057270"/>
                <a:gd name="connsiteX9" fmla="*/ 1269766 w 2347096"/>
                <a:gd name="connsiteY9" fmla="*/ 2001943 h 2057270"/>
                <a:gd name="connsiteX10" fmla="*/ 1279742 w 2347096"/>
                <a:gd name="connsiteY10" fmla="*/ 1998618 h 2057270"/>
                <a:gd name="connsiteX11" fmla="*/ 1336268 w 2347096"/>
                <a:gd name="connsiteY11" fmla="*/ 1995292 h 2057270"/>
                <a:gd name="connsiteX12" fmla="*/ 1369519 w 2347096"/>
                <a:gd name="connsiteY12" fmla="*/ 1988642 h 2057270"/>
                <a:gd name="connsiteX13" fmla="*/ 1389470 w 2347096"/>
                <a:gd name="connsiteY13" fmla="*/ 1985317 h 2057270"/>
                <a:gd name="connsiteX14" fmla="*/ 1422721 w 2347096"/>
                <a:gd name="connsiteY14" fmla="*/ 1981992 h 2057270"/>
                <a:gd name="connsiteX15" fmla="*/ 1449321 w 2347096"/>
                <a:gd name="connsiteY15" fmla="*/ 1978667 h 2057270"/>
                <a:gd name="connsiteX16" fmla="*/ 1482572 w 2347096"/>
                <a:gd name="connsiteY16" fmla="*/ 1968692 h 2057270"/>
                <a:gd name="connsiteX17" fmla="*/ 1505848 w 2347096"/>
                <a:gd name="connsiteY17" fmla="*/ 1965367 h 2057270"/>
                <a:gd name="connsiteX18" fmla="*/ 1519148 w 2347096"/>
                <a:gd name="connsiteY18" fmla="*/ 1962042 h 2057270"/>
                <a:gd name="connsiteX19" fmla="*/ 1559049 w 2347096"/>
                <a:gd name="connsiteY19" fmla="*/ 1955391 h 2057270"/>
                <a:gd name="connsiteX20" fmla="*/ 1572350 w 2347096"/>
                <a:gd name="connsiteY20" fmla="*/ 1952066 h 2057270"/>
                <a:gd name="connsiteX21" fmla="*/ 1592300 w 2347096"/>
                <a:gd name="connsiteY21" fmla="*/ 1945416 h 2057270"/>
                <a:gd name="connsiteX22" fmla="*/ 1622226 w 2347096"/>
                <a:gd name="connsiteY22" fmla="*/ 1938766 h 2057270"/>
                <a:gd name="connsiteX23" fmla="*/ 1648827 w 2347096"/>
                <a:gd name="connsiteY23" fmla="*/ 1932116 h 2057270"/>
                <a:gd name="connsiteX24" fmla="*/ 1658802 w 2347096"/>
                <a:gd name="connsiteY24" fmla="*/ 1925466 h 2057270"/>
                <a:gd name="connsiteX25" fmla="*/ 1698703 w 2347096"/>
                <a:gd name="connsiteY25" fmla="*/ 1918815 h 2057270"/>
                <a:gd name="connsiteX26" fmla="*/ 1725304 w 2347096"/>
                <a:gd name="connsiteY26" fmla="*/ 1912165 h 2057270"/>
                <a:gd name="connsiteX27" fmla="*/ 1735279 w 2347096"/>
                <a:gd name="connsiteY27" fmla="*/ 1908840 h 2057270"/>
                <a:gd name="connsiteX28" fmla="*/ 1745254 w 2347096"/>
                <a:gd name="connsiteY28" fmla="*/ 1902190 h 2057270"/>
                <a:gd name="connsiteX29" fmla="*/ 1758555 w 2347096"/>
                <a:gd name="connsiteY29" fmla="*/ 1898865 h 2057270"/>
                <a:gd name="connsiteX30" fmla="*/ 1788481 w 2347096"/>
                <a:gd name="connsiteY30" fmla="*/ 1888890 h 2057270"/>
                <a:gd name="connsiteX31" fmla="*/ 1798456 w 2347096"/>
                <a:gd name="connsiteY31" fmla="*/ 1885564 h 2057270"/>
                <a:gd name="connsiteX32" fmla="*/ 1821732 w 2347096"/>
                <a:gd name="connsiteY32" fmla="*/ 1875589 h 2057270"/>
                <a:gd name="connsiteX33" fmla="*/ 1854982 w 2347096"/>
                <a:gd name="connsiteY33" fmla="*/ 1868939 h 2057270"/>
                <a:gd name="connsiteX34" fmla="*/ 1881583 w 2347096"/>
                <a:gd name="connsiteY34" fmla="*/ 1862289 h 2057270"/>
                <a:gd name="connsiteX35" fmla="*/ 1901534 w 2347096"/>
                <a:gd name="connsiteY35" fmla="*/ 1855639 h 2057270"/>
                <a:gd name="connsiteX36" fmla="*/ 1911509 w 2347096"/>
                <a:gd name="connsiteY36" fmla="*/ 1852314 h 2057270"/>
                <a:gd name="connsiteX37" fmla="*/ 1938110 w 2347096"/>
                <a:gd name="connsiteY37" fmla="*/ 1845663 h 2057270"/>
                <a:gd name="connsiteX38" fmla="*/ 1958060 w 2347096"/>
                <a:gd name="connsiteY38" fmla="*/ 1839013 h 2057270"/>
                <a:gd name="connsiteX39" fmla="*/ 1971361 w 2347096"/>
                <a:gd name="connsiteY39" fmla="*/ 1835688 h 2057270"/>
                <a:gd name="connsiteX40" fmla="*/ 1991311 w 2347096"/>
                <a:gd name="connsiteY40" fmla="*/ 1829038 h 2057270"/>
                <a:gd name="connsiteX41" fmla="*/ 2001286 w 2347096"/>
                <a:gd name="connsiteY41" fmla="*/ 1825713 h 2057270"/>
                <a:gd name="connsiteX42" fmla="*/ 2017912 w 2347096"/>
                <a:gd name="connsiteY42" fmla="*/ 1815738 h 2057270"/>
                <a:gd name="connsiteX43" fmla="*/ 2034537 w 2347096"/>
                <a:gd name="connsiteY43" fmla="*/ 1809087 h 2057270"/>
                <a:gd name="connsiteX44" fmla="*/ 2047838 w 2347096"/>
                <a:gd name="connsiteY44" fmla="*/ 1805762 h 2057270"/>
                <a:gd name="connsiteX45" fmla="*/ 2067788 w 2347096"/>
                <a:gd name="connsiteY45" fmla="*/ 1799112 h 2057270"/>
                <a:gd name="connsiteX46" fmla="*/ 2077764 w 2347096"/>
                <a:gd name="connsiteY46" fmla="*/ 1795787 h 2057270"/>
                <a:gd name="connsiteX47" fmla="*/ 2087739 w 2347096"/>
                <a:gd name="connsiteY47" fmla="*/ 1792462 h 2057270"/>
                <a:gd name="connsiteX48" fmla="*/ 2091064 w 2347096"/>
                <a:gd name="connsiteY48" fmla="*/ 1782487 h 2057270"/>
                <a:gd name="connsiteX49" fmla="*/ 2111014 w 2347096"/>
                <a:gd name="connsiteY49" fmla="*/ 1775836 h 2057270"/>
                <a:gd name="connsiteX50" fmla="*/ 2117665 w 2347096"/>
                <a:gd name="connsiteY50" fmla="*/ 1769186 h 2057270"/>
                <a:gd name="connsiteX51" fmla="*/ 2180841 w 2347096"/>
                <a:gd name="connsiteY51" fmla="*/ 1735935 h 2057270"/>
                <a:gd name="connsiteX52" fmla="*/ 2207442 w 2347096"/>
                <a:gd name="connsiteY52" fmla="*/ 1722635 h 2057270"/>
                <a:gd name="connsiteX53" fmla="*/ 2227393 w 2347096"/>
                <a:gd name="connsiteY53" fmla="*/ 1709335 h 2057270"/>
                <a:gd name="connsiteX54" fmla="*/ 2263969 w 2347096"/>
                <a:gd name="connsiteY54" fmla="*/ 1699359 h 2057270"/>
                <a:gd name="connsiteX55" fmla="*/ 2293894 w 2347096"/>
                <a:gd name="connsiteY55" fmla="*/ 1686059 h 2057270"/>
                <a:gd name="connsiteX56" fmla="*/ 2303870 w 2347096"/>
                <a:gd name="connsiteY56" fmla="*/ 1682734 h 2057270"/>
                <a:gd name="connsiteX57" fmla="*/ 2323820 w 2347096"/>
                <a:gd name="connsiteY57" fmla="*/ 1669434 h 2057270"/>
                <a:gd name="connsiteX58" fmla="*/ 2347096 w 2347096"/>
                <a:gd name="connsiteY58" fmla="*/ 1652808 h 2057270"/>
                <a:gd name="connsiteX59" fmla="*/ 2343771 w 2347096"/>
                <a:gd name="connsiteY59" fmla="*/ 1642833 h 2057270"/>
                <a:gd name="connsiteX60" fmla="*/ 2333796 w 2347096"/>
                <a:gd name="connsiteY60" fmla="*/ 1636183 h 2057270"/>
                <a:gd name="connsiteX61" fmla="*/ 2297220 w 2347096"/>
                <a:gd name="connsiteY61" fmla="*/ 1626207 h 2057270"/>
                <a:gd name="connsiteX62" fmla="*/ 2287244 w 2347096"/>
                <a:gd name="connsiteY62" fmla="*/ 1622882 h 2057270"/>
                <a:gd name="connsiteX63" fmla="*/ 2277269 w 2347096"/>
                <a:gd name="connsiteY63" fmla="*/ 1616232 h 2057270"/>
                <a:gd name="connsiteX64" fmla="*/ 2257318 w 2347096"/>
                <a:gd name="connsiteY64" fmla="*/ 1589631 h 2057270"/>
                <a:gd name="connsiteX65" fmla="*/ 2244018 w 2347096"/>
                <a:gd name="connsiteY65" fmla="*/ 1582981 h 2057270"/>
                <a:gd name="connsiteX66" fmla="*/ 2237368 w 2347096"/>
                <a:gd name="connsiteY66" fmla="*/ 1573006 h 2057270"/>
                <a:gd name="connsiteX67" fmla="*/ 2224068 w 2347096"/>
                <a:gd name="connsiteY67" fmla="*/ 1569681 h 2057270"/>
                <a:gd name="connsiteX68" fmla="*/ 2210767 w 2347096"/>
                <a:gd name="connsiteY68" fmla="*/ 1563031 h 2057270"/>
                <a:gd name="connsiteX69" fmla="*/ 2200792 w 2347096"/>
                <a:gd name="connsiteY69" fmla="*/ 1559706 h 2057270"/>
                <a:gd name="connsiteX70" fmla="*/ 2174191 w 2347096"/>
                <a:gd name="connsiteY70" fmla="*/ 1549730 h 2057270"/>
                <a:gd name="connsiteX71" fmla="*/ 2164216 w 2347096"/>
                <a:gd name="connsiteY71" fmla="*/ 1543080 h 2057270"/>
                <a:gd name="connsiteX72" fmla="*/ 2130965 w 2347096"/>
                <a:gd name="connsiteY72" fmla="*/ 1536430 h 2057270"/>
                <a:gd name="connsiteX73" fmla="*/ 2094389 w 2347096"/>
                <a:gd name="connsiteY73" fmla="*/ 1529780 h 2057270"/>
                <a:gd name="connsiteX74" fmla="*/ 2074438 w 2347096"/>
                <a:gd name="connsiteY74" fmla="*/ 1523130 h 2057270"/>
                <a:gd name="connsiteX75" fmla="*/ 2051163 w 2347096"/>
                <a:gd name="connsiteY75" fmla="*/ 1516479 h 2057270"/>
                <a:gd name="connsiteX76" fmla="*/ 1994636 w 2347096"/>
                <a:gd name="connsiteY76" fmla="*/ 1509829 h 2057270"/>
                <a:gd name="connsiteX77" fmla="*/ 1815081 w 2347096"/>
                <a:gd name="connsiteY77" fmla="*/ 1513154 h 2057270"/>
                <a:gd name="connsiteX78" fmla="*/ 1785156 w 2347096"/>
                <a:gd name="connsiteY78" fmla="*/ 1523130 h 2057270"/>
                <a:gd name="connsiteX79" fmla="*/ 1751905 w 2347096"/>
                <a:gd name="connsiteY79" fmla="*/ 1533105 h 2057270"/>
                <a:gd name="connsiteX80" fmla="*/ 1731954 w 2347096"/>
                <a:gd name="connsiteY80" fmla="*/ 1546405 h 2057270"/>
                <a:gd name="connsiteX81" fmla="*/ 1721979 w 2347096"/>
                <a:gd name="connsiteY81" fmla="*/ 1553055 h 2057270"/>
                <a:gd name="connsiteX82" fmla="*/ 1708678 w 2347096"/>
                <a:gd name="connsiteY82" fmla="*/ 1559706 h 2057270"/>
                <a:gd name="connsiteX83" fmla="*/ 1702028 w 2347096"/>
                <a:gd name="connsiteY83" fmla="*/ 1569681 h 2057270"/>
                <a:gd name="connsiteX84" fmla="*/ 1695378 w 2347096"/>
                <a:gd name="connsiteY84" fmla="*/ 1589631 h 2057270"/>
                <a:gd name="connsiteX85" fmla="*/ 1698703 w 2347096"/>
                <a:gd name="connsiteY85" fmla="*/ 1642833 h 2057270"/>
                <a:gd name="connsiteX86" fmla="*/ 1698703 w 2347096"/>
                <a:gd name="connsiteY86" fmla="*/ 1706010 h 2057270"/>
                <a:gd name="connsiteX87" fmla="*/ 1688728 w 2347096"/>
                <a:gd name="connsiteY87" fmla="*/ 1712660 h 2057270"/>
                <a:gd name="connsiteX88" fmla="*/ 1668777 w 2347096"/>
                <a:gd name="connsiteY88" fmla="*/ 1719310 h 2057270"/>
                <a:gd name="connsiteX89" fmla="*/ 1658802 w 2347096"/>
                <a:gd name="connsiteY89" fmla="*/ 1722635 h 2057270"/>
                <a:gd name="connsiteX90" fmla="*/ 1645502 w 2347096"/>
                <a:gd name="connsiteY90" fmla="*/ 1729285 h 2057270"/>
                <a:gd name="connsiteX91" fmla="*/ 1598950 w 2347096"/>
                <a:gd name="connsiteY91" fmla="*/ 1735935 h 2057270"/>
                <a:gd name="connsiteX92" fmla="*/ 1306342 w 2347096"/>
                <a:gd name="connsiteY92" fmla="*/ 1732610 h 2057270"/>
                <a:gd name="connsiteX93" fmla="*/ 1293042 w 2347096"/>
                <a:gd name="connsiteY93" fmla="*/ 1729285 h 2057270"/>
                <a:gd name="connsiteX94" fmla="*/ 1273092 w 2347096"/>
                <a:gd name="connsiteY94" fmla="*/ 1722635 h 2057270"/>
                <a:gd name="connsiteX95" fmla="*/ 1256466 w 2347096"/>
                <a:gd name="connsiteY95" fmla="*/ 1712660 h 2057270"/>
                <a:gd name="connsiteX96" fmla="*/ 1236516 w 2347096"/>
                <a:gd name="connsiteY96" fmla="*/ 1699359 h 2057270"/>
                <a:gd name="connsiteX97" fmla="*/ 1229865 w 2347096"/>
                <a:gd name="connsiteY97" fmla="*/ 1692709 h 2057270"/>
                <a:gd name="connsiteX98" fmla="*/ 1209915 w 2347096"/>
                <a:gd name="connsiteY98" fmla="*/ 1686059 h 2057270"/>
                <a:gd name="connsiteX99" fmla="*/ 1189964 w 2347096"/>
                <a:gd name="connsiteY99" fmla="*/ 1676084 h 2057270"/>
                <a:gd name="connsiteX100" fmla="*/ 1176664 w 2347096"/>
                <a:gd name="connsiteY100" fmla="*/ 1662783 h 2057270"/>
                <a:gd name="connsiteX101" fmla="*/ 1150063 w 2347096"/>
                <a:gd name="connsiteY101" fmla="*/ 1629532 h 2057270"/>
                <a:gd name="connsiteX102" fmla="*/ 1130113 w 2347096"/>
                <a:gd name="connsiteY102" fmla="*/ 1616232 h 2057270"/>
                <a:gd name="connsiteX103" fmla="*/ 1110162 w 2347096"/>
                <a:gd name="connsiteY103" fmla="*/ 1609582 h 2057270"/>
                <a:gd name="connsiteX104" fmla="*/ 1100187 w 2347096"/>
                <a:gd name="connsiteY104" fmla="*/ 1602932 h 2057270"/>
                <a:gd name="connsiteX105" fmla="*/ 1080236 w 2347096"/>
                <a:gd name="connsiteY105" fmla="*/ 1596282 h 2057270"/>
                <a:gd name="connsiteX106" fmla="*/ 1070261 w 2347096"/>
                <a:gd name="connsiteY106" fmla="*/ 1592956 h 2057270"/>
                <a:gd name="connsiteX107" fmla="*/ 1050310 w 2347096"/>
                <a:gd name="connsiteY107" fmla="*/ 1582981 h 2057270"/>
                <a:gd name="connsiteX108" fmla="*/ 1030360 w 2347096"/>
                <a:gd name="connsiteY108" fmla="*/ 1573006 h 2057270"/>
                <a:gd name="connsiteX109" fmla="*/ 1007084 w 2347096"/>
                <a:gd name="connsiteY109" fmla="*/ 1563031 h 2057270"/>
                <a:gd name="connsiteX110" fmla="*/ 997109 w 2347096"/>
                <a:gd name="connsiteY110" fmla="*/ 1553055 h 2057270"/>
                <a:gd name="connsiteX111" fmla="*/ 977158 w 2347096"/>
                <a:gd name="connsiteY111" fmla="*/ 1546405 h 2057270"/>
                <a:gd name="connsiteX112" fmla="*/ 967183 w 2347096"/>
                <a:gd name="connsiteY112" fmla="*/ 1539755 h 2057270"/>
                <a:gd name="connsiteX113" fmla="*/ 957208 w 2347096"/>
                <a:gd name="connsiteY113" fmla="*/ 1536430 h 2057270"/>
                <a:gd name="connsiteX114" fmla="*/ 940582 w 2347096"/>
                <a:gd name="connsiteY114" fmla="*/ 1523130 h 2057270"/>
                <a:gd name="connsiteX115" fmla="*/ 904006 w 2347096"/>
                <a:gd name="connsiteY115" fmla="*/ 1486554 h 2057270"/>
                <a:gd name="connsiteX116" fmla="*/ 894031 w 2347096"/>
                <a:gd name="connsiteY116" fmla="*/ 1476578 h 2057270"/>
                <a:gd name="connsiteX117" fmla="*/ 884056 w 2347096"/>
                <a:gd name="connsiteY117" fmla="*/ 1466603 h 2057270"/>
                <a:gd name="connsiteX118" fmla="*/ 880731 w 2347096"/>
                <a:gd name="connsiteY118" fmla="*/ 1456628 h 2057270"/>
                <a:gd name="connsiteX119" fmla="*/ 870756 w 2347096"/>
                <a:gd name="connsiteY119" fmla="*/ 1449978 h 2057270"/>
                <a:gd name="connsiteX120" fmla="*/ 864105 w 2347096"/>
                <a:gd name="connsiteY120" fmla="*/ 1443327 h 2057270"/>
                <a:gd name="connsiteX121" fmla="*/ 847480 w 2347096"/>
                <a:gd name="connsiteY121" fmla="*/ 1413402 h 2057270"/>
                <a:gd name="connsiteX122" fmla="*/ 834180 w 2347096"/>
                <a:gd name="connsiteY122" fmla="*/ 1396776 h 2057270"/>
                <a:gd name="connsiteX123" fmla="*/ 830854 w 2347096"/>
                <a:gd name="connsiteY123" fmla="*/ 1386801 h 2057270"/>
                <a:gd name="connsiteX124" fmla="*/ 820879 w 2347096"/>
                <a:gd name="connsiteY124" fmla="*/ 1383476 h 2057270"/>
                <a:gd name="connsiteX125" fmla="*/ 814229 w 2347096"/>
                <a:gd name="connsiteY125" fmla="*/ 1363525 h 2057270"/>
                <a:gd name="connsiteX126" fmla="*/ 797604 w 2347096"/>
                <a:gd name="connsiteY126" fmla="*/ 1340250 h 2057270"/>
                <a:gd name="connsiteX127" fmla="*/ 794278 w 2347096"/>
                <a:gd name="connsiteY127" fmla="*/ 1330274 h 2057270"/>
                <a:gd name="connsiteX128" fmla="*/ 787628 w 2347096"/>
                <a:gd name="connsiteY128" fmla="*/ 1320299 h 2057270"/>
                <a:gd name="connsiteX129" fmla="*/ 780978 w 2347096"/>
                <a:gd name="connsiteY129" fmla="*/ 1300348 h 2057270"/>
                <a:gd name="connsiteX130" fmla="*/ 777653 w 2347096"/>
                <a:gd name="connsiteY130" fmla="*/ 1290373 h 2057270"/>
                <a:gd name="connsiteX131" fmla="*/ 774328 w 2347096"/>
                <a:gd name="connsiteY131" fmla="*/ 1280398 h 2057270"/>
                <a:gd name="connsiteX132" fmla="*/ 771003 w 2347096"/>
                <a:gd name="connsiteY132" fmla="*/ 1193946 h 2057270"/>
                <a:gd name="connsiteX133" fmla="*/ 767678 w 2347096"/>
                <a:gd name="connsiteY133" fmla="*/ 1183970 h 2057270"/>
                <a:gd name="connsiteX134" fmla="*/ 771003 w 2347096"/>
                <a:gd name="connsiteY134" fmla="*/ 1160695 h 2057270"/>
                <a:gd name="connsiteX135" fmla="*/ 774328 w 2347096"/>
                <a:gd name="connsiteY135" fmla="*/ 1150719 h 2057270"/>
                <a:gd name="connsiteX136" fmla="*/ 784303 w 2347096"/>
                <a:gd name="connsiteY136" fmla="*/ 1144069 h 2057270"/>
                <a:gd name="connsiteX137" fmla="*/ 790953 w 2347096"/>
                <a:gd name="connsiteY137" fmla="*/ 1124119 h 2057270"/>
                <a:gd name="connsiteX138" fmla="*/ 784303 w 2347096"/>
                <a:gd name="connsiteY138" fmla="*/ 1057617 h 2057270"/>
                <a:gd name="connsiteX139" fmla="*/ 777653 w 2347096"/>
                <a:gd name="connsiteY139" fmla="*/ 1047642 h 2057270"/>
                <a:gd name="connsiteX140" fmla="*/ 771003 w 2347096"/>
                <a:gd name="connsiteY140" fmla="*/ 1040991 h 2057270"/>
                <a:gd name="connsiteX141" fmla="*/ 761028 w 2347096"/>
                <a:gd name="connsiteY141" fmla="*/ 1021041 h 2057270"/>
                <a:gd name="connsiteX142" fmla="*/ 751052 w 2347096"/>
                <a:gd name="connsiteY142" fmla="*/ 1014391 h 2057270"/>
                <a:gd name="connsiteX143" fmla="*/ 744402 w 2347096"/>
                <a:gd name="connsiteY143" fmla="*/ 1007740 h 2057270"/>
                <a:gd name="connsiteX144" fmla="*/ 721126 w 2347096"/>
                <a:gd name="connsiteY144" fmla="*/ 997765 h 2057270"/>
                <a:gd name="connsiteX145" fmla="*/ 711151 w 2347096"/>
                <a:gd name="connsiteY145" fmla="*/ 987790 h 2057270"/>
                <a:gd name="connsiteX146" fmla="*/ 671250 w 2347096"/>
                <a:gd name="connsiteY146" fmla="*/ 984465 h 2057270"/>
                <a:gd name="connsiteX147" fmla="*/ 588123 w 2347096"/>
                <a:gd name="connsiteY147" fmla="*/ 981140 h 2057270"/>
                <a:gd name="connsiteX148" fmla="*/ 574822 w 2347096"/>
                <a:gd name="connsiteY148" fmla="*/ 977815 h 2057270"/>
                <a:gd name="connsiteX149" fmla="*/ 554872 w 2347096"/>
                <a:gd name="connsiteY149" fmla="*/ 971164 h 2057270"/>
                <a:gd name="connsiteX150" fmla="*/ 538246 w 2347096"/>
                <a:gd name="connsiteY150" fmla="*/ 941239 h 2057270"/>
                <a:gd name="connsiteX151" fmla="*/ 531596 w 2347096"/>
                <a:gd name="connsiteY151" fmla="*/ 934588 h 2057270"/>
                <a:gd name="connsiteX152" fmla="*/ 514971 w 2347096"/>
                <a:gd name="connsiteY152" fmla="*/ 914638 h 2057270"/>
                <a:gd name="connsiteX153" fmla="*/ 504996 w 2347096"/>
                <a:gd name="connsiteY153" fmla="*/ 907988 h 2057270"/>
                <a:gd name="connsiteX154" fmla="*/ 491695 w 2347096"/>
                <a:gd name="connsiteY154" fmla="*/ 894687 h 2057270"/>
                <a:gd name="connsiteX155" fmla="*/ 488370 w 2347096"/>
                <a:gd name="connsiteY155" fmla="*/ 884712 h 2057270"/>
                <a:gd name="connsiteX156" fmla="*/ 478395 w 2347096"/>
                <a:gd name="connsiteY156" fmla="*/ 864762 h 2057270"/>
                <a:gd name="connsiteX157" fmla="*/ 481720 w 2347096"/>
                <a:gd name="connsiteY157" fmla="*/ 831511 h 2057270"/>
                <a:gd name="connsiteX158" fmla="*/ 488370 w 2347096"/>
                <a:gd name="connsiteY158" fmla="*/ 811560 h 2057270"/>
                <a:gd name="connsiteX159" fmla="*/ 498345 w 2347096"/>
                <a:gd name="connsiteY159" fmla="*/ 791610 h 2057270"/>
                <a:gd name="connsiteX160" fmla="*/ 495020 w 2347096"/>
                <a:gd name="connsiteY160" fmla="*/ 761684 h 2057270"/>
                <a:gd name="connsiteX161" fmla="*/ 488370 w 2347096"/>
                <a:gd name="connsiteY161" fmla="*/ 738408 h 2057270"/>
                <a:gd name="connsiteX162" fmla="*/ 485045 w 2347096"/>
                <a:gd name="connsiteY162" fmla="*/ 725108 h 2057270"/>
                <a:gd name="connsiteX163" fmla="*/ 481720 w 2347096"/>
                <a:gd name="connsiteY163" fmla="*/ 715132 h 2057270"/>
                <a:gd name="connsiteX164" fmla="*/ 471745 w 2347096"/>
                <a:gd name="connsiteY164" fmla="*/ 688532 h 2057270"/>
                <a:gd name="connsiteX165" fmla="*/ 461769 w 2347096"/>
                <a:gd name="connsiteY165" fmla="*/ 671906 h 2057270"/>
                <a:gd name="connsiteX166" fmla="*/ 448469 w 2347096"/>
                <a:gd name="connsiteY166" fmla="*/ 651956 h 2057270"/>
                <a:gd name="connsiteX167" fmla="*/ 445144 w 2347096"/>
                <a:gd name="connsiteY167" fmla="*/ 641980 h 2057270"/>
                <a:gd name="connsiteX168" fmla="*/ 438494 w 2347096"/>
                <a:gd name="connsiteY168" fmla="*/ 632005 h 2057270"/>
                <a:gd name="connsiteX169" fmla="*/ 431844 w 2347096"/>
                <a:gd name="connsiteY169" fmla="*/ 612055 h 2057270"/>
                <a:gd name="connsiteX170" fmla="*/ 435169 w 2347096"/>
                <a:gd name="connsiteY170" fmla="*/ 588779 h 2057270"/>
                <a:gd name="connsiteX171" fmla="*/ 501670 w 2347096"/>
                <a:gd name="connsiteY171" fmla="*/ 588779 h 2057270"/>
                <a:gd name="connsiteX172" fmla="*/ 521621 w 2347096"/>
                <a:gd name="connsiteY172" fmla="*/ 608730 h 2057270"/>
                <a:gd name="connsiteX173" fmla="*/ 528271 w 2347096"/>
                <a:gd name="connsiteY173" fmla="*/ 618705 h 2057270"/>
                <a:gd name="connsiteX174" fmla="*/ 531596 w 2347096"/>
                <a:gd name="connsiteY174" fmla="*/ 628680 h 2057270"/>
                <a:gd name="connsiteX175" fmla="*/ 548222 w 2347096"/>
                <a:gd name="connsiteY175" fmla="*/ 645306 h 2057270"/>
                <a:gd name="connsiteX176" fmla="*/ 568172 w 2347096"/>
                <a:gd name="connsiteY176" fmla="*/ 658606 h 2057270"/>
                <a:gd name="connsiteX177" fmla="*/ 578148 w 2347096"/>
                <a:gd name="connsiteY177" fmla="*/ 665256 h 2057270"/>
                <a:gd name="connsiteX178" fmla="*/ 594773 w 2347096"/>
                <a:gd name="connsiteY178" fmla="*/ 678556 h 2057270"/>
                <a:gd name="connsiteX179" fmla="*/ 601423 w 2347096"/>
                <a:gd name="connsiteY179" fmla="*/ 685207 h 2057270"/>
                <a:gd name="connsiteX180" fmla="*/ 614724 w 2347096"/>
                <a:gd name="connsiteY180" fmla="*/ 691857 h 2057270"/>
                <a:gd name="connsiteX181" fmla="*/ 621374 w 2347096"/>
                <a:gd name="connsiteY181" fmla="*/ 701832 h 2057270"/>
                <a:gd name="connsiteX182" fmla="*/ 641324 w 2347096"/>
                <a:gd name="connsiteY182" fmla="*/ 708482 h 2057270"/>
                <a:gd name="connsiteX183" fmla="*/ 651300 w 2347096"/>
                <a:gd name="connsiteY183" fmla="*/ 711807 h 2057270"/>
                <a:gd name="connsiteX184" fmla="*/ 661275 w 2347096"/>
                <a:gd name="connsiteY184" fmla="*/ 715132 h 2057270"/>
                <a:gd name="connsiteX185" fmla="*/ 687876 w 2347096"/>
                <a:gd name="connsiteY185" fmla="*/ 721783 h 2057270"/>
                <a:gd name="connsiteX186" fmla="*/ 751052 w 2347096"/>
                <a:gd name="connsiteY186" fmla="*/ 718458 h 2057270"/>
                <a:gd name="connsiteX187" fmla="*/ 771003 w 2347096"/>
                <a:gd name="connsiteY187" fmla="*/ 708482 h 2057270"/>
                <a:gd name="connsiteX188" fmla="*/ 790953 w 2347096"/>
                <a:gd name="connsiteY188" fmla="*/ 701832 h 2057270"/>
                <a:gd name="connsiteX189" fmla="*/ 797604 w 2347096"/>
                <a:gd name="connsiteY189" fmla="*/ 695182 h 2057270"/>
                <a:gd name="connsiteX190" fmla="*/ 807579 w 2347096"/>
                <a:gd name="connsiteY190" fmla="*/ 671906 h 2057270"/>
                <a:gd name="connsiteX191" fmla="*/ 804254 w 2347096"/>
                <a:gd name="connsiteY191" fmla="*/ 638655 h 2057270"/>
                <a:gd name="connsiteX192" fmla="*/ 797604 w 2347096"/>
                <a:gd name="connsiteY192" fmla="*/ 628680 h 2057270"/>
                <a:gd name="connsiteX193" fmla="*/ 784303 w 2347096"/>
                <a:gd name="connsiteY193" fmla="*/ 602079 h 2057270"/>
                <a:gd name="connsiteX194" fmla="*/ 780978 w 2347096"/>
                <a:gd name="connsiteY194" fmla="*/ 592104 h 2057270"/>
                <a:gd name="connsiteX195" fmla="*/ 774328 w 2347096"/>
                <a:gd name="connsiteY195" fmla="*/ 582129 h 2057270"/>
                <a:gd name="connsiteX196" fmla="*/ 767678 w 2347096"/>
                <a:gd name="connsiteY196" fmla="*/ 555528 h 2057270"/>
                <a:gd name="connsiteX197" fmla="*/ 754377 w 2347096"/>
                <a:gd name="connsiteY197" fmla="*/ 535578 h 2057270"/>
                <a:gd name="connsiteX198" fmla="*/ 747727 w 2347096"/>
                <a:gd name="connsiteY198" fmla="*/ 515627 h 2057270"/>
                <a:gd name="connsiteX199" fmla="*/ 737752 w 2347096"/>
                <a:gd name="connsiteY199" fmla="*/ 505652 h 2057270"/>
                <a:gd name="connsiteX200" fmla="*/ 731102 w 2347096"/>
                <a:gd name="connsiteY200" fmla="*/ 495676 h 2057270"/>
                <a:gd name="connsiteX201" fmla="*/ 721126 w 2347096"/>
                <a:gd name="connsiteY201" fmla="*/ 489026 h 2057270"/>
                <a:gd name="connsiteX202" fmla="*/ 704501 w 2347096"/>
                <a:gd name="connsiteY202" fmla="*/ 472401 h 2057270"/>
                <a:gd name="connsiteX203" fmla="*/ 684550 w 2347096"/>
                <a:gd name="connsiteY203" fmla="*/ 455775 h 2057270"/>
                <a:gd name="connsiteX204" fmla="*/ 664600 w 2347096"/>
                <a:gd name="connsiteY204" fmla="*/ 449125 h 2057270"/>
                <a:gd name="connsiteX205" fmla="*/ 634674 w 2347096"/>
                <a:gd name="connsiteY205" fmla="*/ 432500 h 2057270"/>
                <a:gd name="connsiteX206" fmla="*/ 618049 w 2347096"/>
                <a:gd name="connsiteY206" fmla="*/ 415874 h 2057270"/>
                <a:gd name="connsiteX207" fmla="*/ 601423 w 2347096"/>
                <a:gd name="connsiteY207" fmla="*/ 399249 h 2057270"/>
                <a:gd name="connsiteX208" fmla="*/ 584798 w 2347096"/>
                <a:gd name="connsiteY208" fmla="*/ 385948 h 2057270"/>
                <a:gd name="connsiteX209" fmla="*/ 581473 w 2347096"/>
                <a:gd name="connsiteY209" fmla="*/ 375973 h 2057270"/>
                <a:gd name="connsiteX210" fmla="*/ 564847 w 2347096"/>
                <a:gd name="connsiteY210" fmla="*/ 362673 h 2057270"/>
                <a:gd name="connsiteX211" fmla="*/ 558197 w 2347096"/>
                <a:gd name="connsiteY211" fmla="*/ 352698 h 2057270"/>
                <a:gd name="connsiteX212" fmla="*/ 544897 w 2347096"/>
                <a:gd name="connsiteY212" fmla="*/ 336072 h 2057270"/>
                <a:gd name="connsiteX213" fmla="*/ 538246 w 2347096"/>
                <a:gd name="connsiteY213" fmla="*/ 316122 h 2057270"/>
                <a:gd name="connsiteX214" fmla="*/ 534921 w 2347096"/>
                <a:gd name="connsiteY214" fmla="*/ 306146 h 2057270"/>
                <a:gd name="connsiteX215" fmla="*/ 528271 w 2347096"/>
                <a:gd name="connsiteY215" fmla="*/ 296171 h 2057270"/>
                <a:gd name="connsiteX216" fmla="*/ 524946 w 2347096"/>
                <a:gd name="connsiteY216" fmla="*/ 223019 h 2057270"/>
                <a:gd name="connsiteX217" fmla="*/ 514971 w 2347096"/>
                <a:gd name="connsiteY217" fmla="*/ 203068 h 2057270"/>
                <a:gd name="connsiteX218" fmla="*/ 511646 w 2347096"/>
                <a:gd name="connsiteY218" fmla="*/ 193093 h 2057270"/>
                <a:gd name="connsiteX219" fmla="*/ 498345 w 2347096"/>
                <a:gd name="connsiteY219" fmla="*/ 176468 h 2057270"/>
                <a:gd name="connsiteX220" fmla="*/ 491695 w 2347096"/>
                <a:gd name="connsiteY220" fmla="*/ 166492 h 2057270"/>
                <a:gd name="connsiteX221" fmla="*/ 471745 w 2347096"/>
                <a:gd name="connsiteY221" fmla="*/ 156517 h 2057270"/>
                <a:gd name="connsiteX222" fmla="*/ 445144 w 2347096"/>
                <a:gd name="connsiteY222" fmla="*/ 139892 h 2057270"/>
                <a:gd name="connsiteX223" fmla="*/ 435169 w 2347096"/>
                <a:gd name="connsiteY223" fmla="*/ 136567 h 2057270"/>
                <a:gd name="connsiteX224" fmla="*/ 425193 w 2347096"/>
                <a:gd name="connsiteY224" fmla="*/ 133242 h 2057270"/>
                <a:gd name="connsiteX225" fmla="*/ 375317 w 2347096"/>
                <a:gd name="connsiteY225" fmla="*/ 136567 h 2057270"/>
                <a:gd name="connsiteX226" fmla="*/ 368667 w 2347096"/>
                <a:gd name="connsiteY226" fmla="*/ 146542 h 2057270"/>
                <a:gd name="connsiteX227" fmla="*/ 358692 w 2347096"/>
                <a:gd name="connsiteY227" fmla="*/ 183118 h 2057270"/>
                <a:gd name="connsiteX228" fmla="*/ 355366 w 2347096"/>
                <a:gd name="connsiteY228" fmla="*/ 193093 h 2057270"/>
                <a:gd name="connsiteX229" fmla="*/ 358692 w 2347096"/>
                <a:gd name="connsiteY229" fmla="*/ 209719 h 2057270"/>
                <a:gd name="connsiteX230" fmla="*/ 365342 w 2347096"/>
                <a:gd name="connsiteY230" fmla="*/ 272895 h 2057270"/>
                <a:gd name="connsiteX231" fmla="*/ 365342 w 2347096"/>
                <a:gd name="connsiteY231" fmla="*/ 356023 h 2057270"/>
                <a:gd name="connsiteX232" fmla="*/ 358692 w 2347096"/>
                <a:gd name="connsiteY232" fmla="*/ 379298 h 2057270"/>
                <a:gd name="connsiteX233" fmla="*/ 352041 w 2347096"/>
                <a:gd name="connsiteY233" fmla="*/ 385948 h 2057270"/>
                <a:gd name="connsiteX234" fmla="*/ 345391 w 2347096"/>
                <a:gd name="connsiteY234" fmla="*/ 395924 h 2057270"/>
                <a:gd name="connsiteX235" fmla="*/ 328766 w 2347096"/>
                <a:gd name="connsiteY235" fmla="*/ 399249 h 2057270"/>
                <a:gd name="connsiteX236" fmla="*/ 292190 w 2347096"/>
                <a:gd name="connsiteY236" fmla="*/ 395924 h 2057270"/>
                <a:gd name="connsiteX237" fmla="*/ 268914 w 2347096"/>
                <a:gd name="connsiteY237" fmla="*/ 369323 h 2057270"/>
                <a:gd name="connsiteX238" fmla="*/ 258939 w 2347096"/>
                <a:gd name="connsiteY238" fmla="*/ 362673 h 2057270"/>
                <a:gd name="connsiteX239" fmla="*/ 252289 w 2347096"/>
                <a:gd name="connsiteY239" fmla="*/ 342722 h 2057270"/>
                <a:gd name="connsiteX240" fmla="*/ 248964 w 2347096"/>
                <a:gd name="connsiteY240" fmla="*/ 332747 h 2057270"/>
                <a:gd name="connsiteX241" fmla="*/ 245638 w 2347096"/>
                <a:gd name="connsiteY241" fmla="*/ 319447 h 2057270"/>
                <a:gd name="connsiteX242" fmla="*/ 238988 w 2347096"/>
                <a:gd name="connsiteY242" fmla="*/ 309471 h 2057270"/>
                <a:gd name="connsiteX243" fmla="*/ 232338 w 2347096"/>
                <a:gd name="connsiteY243" fmla="*/ 289521 h 2057270"/>
                <a:gd name="connsiteX244" fmla="*/ 229013 w 2347096"/>
                <a:gd name="connsiteY244" fmla="*/ 279546 h 2057270"/>
                <a:gd name="connsiteX245" fmla="*/ 222363 w 2347096"/>
                <a:gd name="connsiteY245" fmla="*/ 269570 h 2057270"/>
                <a:gd name="connsiteX246" fmla="*/ 212388 w 2347096"/>
                <a:gd name="connsiteY246" fmla="*/ 239644 h 2057270"/>
                <a:gd name="connsiteX247" fmla="*/ 209062 w 2347096"/>
                <a:gd name="connsiteY247" fmla="*/ 229669 h 2057270"/>
                <a:gd name="connsiteX248" fmla="*/ 202412 w 2347096"/>
                <a:gd name="connsiteY248" fmla="*/ 216369 h 2057270"/>
                <a:gd name="connsiteX249" fmla="*/ 192437 w 2347096"/>
                <a:gd name="connsiteY249" fmla="*/ 199743 h 2057270"/>
                <a:gd name="connsiteX250" fmla="*/ 185787 w 2347096"/>
                <a:gd name="connsiteY250" fmla="*/ 179793 h 2057270"/>
                <a:gd name="connsiteX251" fmla="*/ 179137 w 2347096"/>
                <a:gd name="connsiteY251" fmla="*/ 149867 h 2057270"/>
                <a:gd name="connsiteX252" fmla="*/ 175812 w 2347096"/>
                <a:gd name="connsiteY252" fmla="*/ 86690 h 2057270"/>
                <a:gd name="connsiteX253" fmla="*/ 162511 w 2347096"/>
                <a:gd name="connsiteY253" fmla="*/ 30164 h 2057270"/>
                <a:gd name="connsiteX254" fmla="*/ 155861 w 2347096"/>
                <a:gd name="connsiteY254" fmla="*/ 20188 h 2057270"/>
                <a:gd name="connsiteX255" fmla="*/ 132585 w 2347096"/>
                <a:gd name="connsiteY255" fmla="*/ 13538 h 2057270"/>
                <a:gd name="connsiteX256" fmla="*/ 122610 w 2347096"/>
                <a:gd name="connsiteY256" fmla="*/ 6888 h 2057270"/>
                <a:gd name="connsiteX257" fmla="*/ 66084 w 2347096"/>
                <a:gd name="connsiteY257" fmla="*/ 6888 h 2057270"/>
                <a:gd name="connsiteX258" fmla="*/ 52783 w 2347096"/>
                <a:gd name="connsiteY258" fmla="*/ 10213 h 2057270"/>
                <a:gd name="connsiteX259" fmla="*/ 26182 w 2347096"/>
                <a:gd name="connsiteY259" fmla="*/ 30164 h 2057270"/>
                <a:gd name="connsiteX260" fmla="*/ 19532 w 2347096"/>
                <a:gd name="connsiteY260" fmla="*/ 43464 h 2057270"/>
                <a:gd name="connsiteX261" fmla="*/ 12882 w 2347096"/>
                <a:gd name="connsiteY261" fmla="*/ 53439 h 2057270"/>
                <a:gd name="connsiteX262" fmla="*/ 2907 w 2347096"/>
                <a:gd name="connsiteY262" fmla="*/ 76715 h 2057270"/>
                <a:gd name="connsiteX263" fmla="*/ 6232 w 2347096"/>
                <a:gd name="connsiteY263" fmla="*/ 99991 h 2057270"/>
                <a:gd name="connsiteX264" fmla="*/ 12882 w 2347096"/>
                <a:gd name="connsiteY264" fmla="*/ 113291 h 2057270"/>
                <a:gd name="connsiteX265" fmla="*/ 29508 w 2347096"/>
                <a:gd name="connsiteY265" fmla="*/ 136567 h 2057270"/>
                <a:gd name="connsiteX266" fmla="*/ 39483 w 2347096"/>
                <a:gd name="connsiteY266" fmla="*/ 159842 h 2057270"/>
                <a:gd name="connsiteX267" fmla="*/ 52783 w 2347096"/>
                <a:gd name="connsiteY267" fmla="*/ 189768 h 2057270"/>
                <a:gd name="connsiteX268" fmla="*/ 59433 w 2347096"/>
                <a:gd name="connsiteY268" fmla="*/ 362673 h 2057270"/>
                <a:gd name="connsiteX269" fmla="*/ 62758 w 2347096"/>
                <a:gd name="connsiteY269" fmla="*/ 472401 h 2057270"/>
                <a:gd name="connsiteX270" fmla="*/ 66084 w 2347096"/>
                <a:gd name="connsiteY270" fmla="*/ 512302 h 2057270"/>
                <a:gd name="connsiteX271" fmla="*/ 69409 w 2347096"/>
                <a:gd name="connsiteY271" fmla="*/ 525602 h 2057270"/>
                <a:gd name="connsiteX272" fmla="*/ 76059 w 2347096"/>
                <a:gd name="connsiteY272" fmla="*/ 548878 h 2057270"/>
                <a:gd name="connsiteX273" fmla="*/ 82709 w 2347096"/>
                <a:gd name="connsiteY273" fmla="*/ 568828 h 2057270"/>
                <a:gd name="connsiteX274" fmla="*/ 86034 w 2347096"/>
                <a:gd name="connsiteY274" fmla="*/ 582129 h 2057270"/>
                <a:gd name="connsiteX275" fmla="*/ 92684 w 2347096"/>
                <a:gd name="connsiteY275" fmla="*/ 605404 h 2057270"/>
                <a:gd name="connsiteX276" fmla="*/ 102660 w 2347096"/>
                <a:gd name="connsiteY276" fmla="*/ 655281 h 2057270"/>
                <a:gd name="connsiteX277" fmla="*/ 105985 w 2347096"/>
                <a:gd name="connsiteY277" fmla="*/ 668581 h 2057270"/>
                <a:gd name="connsiteX278" fmla="*/ 112635 w 2347096"/>
                <a:gd name="connsiteY278" fmla="*/ 698507 h 2057270"/>
                <a:gd name="connsiteX279" fmla="*/ 122610 w 2347096"/>
                <a:gd name="connsiteY279" fmla="*/ 738408 h 2057270"/>
                <a:gd name="connsiteX280" fmla="*/ 132585 w 2347096"/>
                <a:gd name="connsiteY280" fmla="*/ 791610 h 2057270"/>
                <a:gd name="connsiteX281" fmla="*/ 135910 w 2347096"/>
                <a:gd name="connsiteY281" fmla="*/ 801585 h 2057270"/>
                <a:gd name="connsiteX282" fmla="*/ 139236 w 2347096"/>
                <a:gd name="connsiteY282" fmla="*/ 814885 h 2057270"/>
                <a:gd name="connsiteX283" fmla="*/ 145886 w 2347096"/>
                <a:gd name="connsiteY283" fmla="*/ 828186 h 2057270"/>
                <a:gd name="connsiteX284" fmla="*/ 152536 w 2347096"/>
                <a:gd name="connsiteY284" fmla="*/ 848136 h 2057270"/>
                <a:gd name="connsiteX285" fmla="*/ 159186 w 2347096"/>
                <a:gd name="connsiteY285" fmla="*/ 861436 h 2057270"/>
                <a:gd name="connsiteX286" fmla="*/ 162511 w 2347096"/>
                <a:gd name="connsiteY286" fmla="*/ 871412 h 2057270"/>
                <a:gd name="connsiteX287" fmla="*/ 172486 w 2347096"/>
                <a:gd name="connsiteY287" fmla="*/ 878062 h 2057270"/>
                <a:gd name="connsiteX288" fmla="*/ 182462 w 2347096"/>
                <a:gd name="connsiteY288" fmla="*/ 901338 h 2057270"/>
                <a:gd name="connsiteX289" fmla="*/ 189112 w 2347096"/>
                <a:gd name="connsiteY289" fmla="*/ 921288 h 2057270"/>
                <a:gd name="connsiteX290" fmla="*/ 192437 w 2347096"/>
                <a:gd name="connsiteY290" fmla="*/ 931263 h 2057270"/>
                <a:gd name="connsiteX291" fmla="*/ 189112 w 2347096"/>
                <a:gd name="connsiteY291" fmla="*/ 947889 h 2057270"/>
                <a:gd name="connsiteX292" fmla="*/ 199087 w 2347096"/>
                <a:gd name="connsiteY292" fmla="*/ 1011066 h 2057270"/>
                <a:gd name="connsiteX293" fmla="*/ 205737 w 2347096"/>
                <a:gd name="connsiteY293" fmla="*/ 1054292 h 2057270"/>
                <a:gd name="connsiteX294" fmla="*/ 219038 w 2347096"/>
                <a:gd name="connsiteY294" fmla="*/ 1077567 h 2057270"/>
                <a:gd name="connsiteX295" fmla="*/ 232338 w 2347096"/>
                <a:gd name="connsiteY295" fmla="*/ 1107493 h 2057270"/>
                <a:gd name="connsiteX296" fmla="*/ 242313 w 2347096"/>
                <a:gd name="connsiteY296" fmla="*/ 1110818 h 2057270"/>
                <a:gd name="connsiteX297" fmla="*/ 248964 w 2347096"/>
                <a:gd name="connsiteY297" fmla="*/ 1120794 h 2057270"/>
                <a:gd name="connsiteX298" fmla="*/ 268914 w 2347096"/>
                <a:gd name="connsiteY298" fmla="*/ 1137419 h 2057270"/>
                <a:gd name="connsiteX299" fmla="*/ 275564 w 2347096"/>
                <a:gd name="connsiteY299" fmla="*/ 1147394 h 2057270"/>
                <a:gd name="connsiteX300" fmla="*/ 295515 w 2347096"/>
                <a:gd name="connsiteY300" fmla="*/ 1167345 h 2057270"/>
                <a:gd name="connsiteX301" fmla="*/ 312140 w 2347096"/>
                <a:gd name="connsiteY301" fmla="*/ 1183970 h 2057270"/>
                <a:gd name="connsiteX302" fmla="*/ 325441 w 2347096"/>
                <a:gd name="connsiteY302" fmla="*/ 1200596 h 2057270"/>
                <a:gd name="connsiteX303" fmla="*/ 335416 w 2347096"/>
                <a:gd name="connsiteY303" fmla="*/ 1203921 h 2057270"/>
                <a:gd name="connsiteX304" fmla="*/ 338741 w 2347096"/>
                <a:gd name="connsiteY304" fmla="*/ 1213896 h 2057270"/>
                <a:gd name="connsiteX305" fmla="*/ 398593 w 2347096"/>
                <a:gd name="connsiteY305" fmla="*/ 1237172 h 2057270"/>
                <a:gd name="connsiteX306" fmla="*/ 428518 w 2347096"/>
                <a:gd name="connsiteY306" fmla="*/ 1263772 h 2057270"/>
                <a:gd name="connsiteX307" fmla="*/ 435169 w 2347096"/>
                <a:gd name="connsiteY307" fmla="*/ 1270423 h 2057270"/>
                <a:gd name="connsiteX308" fmla="*/ 448469 w 2347096"/>
                <a:gd name="connsiteY308" fmla="*/ 1277073 h 2057270"/>
                <a:gd name="connsiteX309" fmla="*/ 455119 w 2347096"/>
                <a:gd name="connsiteY309" fmla="*/ 1287048 h 2057270"/>
                <a:gd name="connsiteX310" fmla="*/ 465094 w 2347096"/>
                <a:gd name="connsiteY310" fmla="*/ 1290373 h 2057270"/>
                <a:gd name="connsiteX311" fmla="*/ 475070 w 2347096"/>
                <a:gd name="connsiteY311" fmla="*/ 1297023 h 2057270"/>
                <a:gd name="connsiteX312" fmla="*/ 488370 w 2347096"/>
                <a:gd name="connsiteY312" fmla="*/ 1323624 h 2057270"/>
                <a:gd name="connsiteX313" fmla="*/ 498345 w 2347096"/>
                <a:gd name="connsiteY313" fmla="*/ 1333599 h 2057270"/>
                <a:gd name="connsiteX314" fmla="*/ 504996 w 2347096"/>
                <a:gd name="connsiteY314" fmla="*/ 1346900 h 2057270"/>
                <a:gd name="connsiteX315" fmla="*/ 518296 w 2347096"/>
                <a:gd name="connsiteY315" fmla="*/ 1366850 h 2057270"/>
                <a:gd name="connsiteX316" fmla="*/ 531596 w 2347096"/>
                <a:gd name="connsiteY316" fmla="*/ 1390126 h 2057270"/>
                <a:gd name="connsiteX317" fmla="*/ 534921 w 2347096"/>
                <a:gd name="connsiteY317" fmla="*/ 1413402 h 2057270"/>
                <a:gd name="connsiteX318" fmla="*/ 541572 w 2347096"/>
                <a:gd name="connsiteY318" fmla="*/ 1420052 h 2057270"/>
                <a:gd name="connsiteX319" fmla="*/ 548222 w 2347096"/>
                <a:gd name="connsiteY319" fmla="*/ 1443327 h 2057270"/>
                <a:gd name="connsiteX320" fmla="*/ 564847 w 2347096"/>
                <a:gd name="connsiteY320" fmla="*/ 1456628 h 2057270"/>
                <a:gd name="connsiteX321" fmla="*/ 571497 w 2347096"/>
                <a:gd name="connsiteY321" fmla="*/ 1466603 h 2057270"/>
                <a:gd name="connsiteX322" fmla="*/ 588123 w 2347096"/>
                <a:gd name="connsiteY322" fmla="*/ 1503179 h 2057270"/>
                <a:gd name="connsiteX323" fmla="*/ 594773 w 2347096"/>
                <a:gd name="connsiteY323" fmla="*/ 1516479 h 2057270"/>
                <a:gd name="connsiteX324" fmla="*/ 601423 w 2347096"/>
                <a:gd name="connsiteY324" fmla="*/ 1549730 h 2057270"/>
                <a:gd name="connsiteX325" fmla="*/ 611398 w 2347096"/>
                <a:gd name="connsiteY325" fmla="*/ 1556380 h 2057270"/>
                <a:gd name="connsiteX326" fmla="*/ 618049 w 2347096"/>
                <a:gd name="connsiteY326" fmla="*/ 1573006 h 2057270"/>
                <a:gd name="connsiteX327" fmla="*/ 631349 w 2347096"/>
                <a:gd name="connsiteY327" fmla="*/ 1599607 h 2057270"/>
                <a:gd name="connsiteX328" fmla="*/ 634674 w 2347096"/>
                <a:gd name="connsiteY328" fmla="*/ 1612907 h 2057270"/>
                <a:gd name="connsiteX329" fmla="*/ 637999 w 2347096"/>
                <a:gd name="connsiteY329" fmla="*/ 1622882 h 2057270"/>
                <a:gd name="connsiteX330" fmla="*/ 644649 w 2347096"/>
                <a:gd name="connsiteY330" fmla="*/ 1649483 h 2057270"/>
                <a:gd name="connsiteX331" fmla="*/ 651300 w 2347096"/>
                <a:gd name="connsiteY331" fmla="*/ 1662783 h 2057270"/>
                <a:gd name="connsiteX332" fmla="*/ 657950 w 2347096"/>
                <a:gd name="connsiteY332" fmla="*/ 1682734 h 2057270"/>
                <a:gd name="connsiteX333" fmla="*/ 661275 w 2347096"/>
                <a:gd name="connsiteY333" fmla="*/ 1692709 h 2057270"/>
                <a:gd name="connsiteX334" fmla="*/ 667925 w 2347096"/>
                <a:gd name="connsiteY334" fmla="*/ 1706010 h 2057270"/>
                <a:gd name="connsiteX335" fmla="*/ 687876 w 2347096"/>
                <a:gd name="connsiteY335" fmla="*/ 1715985 h 2057270"/>
                <a:gd name="connsiteX336" fmla="*/ 697851 w 2347096"/>
                <a:gd name="connsiteY336" fmla="*/ 1706010 h 2057270"/>
                <a:gd name="connsiteX337" fmla="*/ 691201 w 2347096"/>
                <a:gd name="connsiteY337" fmla="*/ 1696034 h 2057270"/>
                <a:gd name="connsiteX338" fmla="*/ 667925 w 2347096"/>
                <a:gd name="connsiteY338" fmla="*/ 1699359 h 2057270"/>
                <a:gd name="connsiteX339" fmla="*/ 674575 w 2347096"/>
                <a:gd name="connsiteY339" fmla="*/ 1715985 h 2057270"/>
                <a:gd name="connsiteX340" fmla="*/ 681225 w 2347096"/>
                <a:gd name="connsiteY340" fmla="*/ 1749236 h 2057270"/>
                <a:gd name="connsiteX341" fmla="*/ 687876 w 2347096"/>
                <a:gd name="connsiteY341" fmla="*/ 1775836 h 2057270"/>
                <a:gd name="connsiteX342" fmla="*/ 691201 w 2347096"/>
                <a:gd name="connsiteY342" fmla="*/ 1805762 h 2057270"/>
                <a:gd name="connsiteX343" fmla="*/ 697851 w 2347096"/>
                <a:gd name="connsiteY343" fmla="*/ 1825713 h 2057270"/>
                <a:gd name="connsiteX344" fmla="*/ 704501 w 2347096"/>
                <a:gd name="connsiteY344" fmla="*/ 1852314 h 2057270"/>
                <a:gd name="connsiteX345" fmla="*/ 714476 w 2347096"/>
                <a:gd name="connsiteY345" fmla="*/ 1885564 h 2057270"/>
                <a:gd name="connsiteX346" fmla="*/ 721126 w 2347096"/>
                <a:gd name="connsiteY346" fmla="*/ 1892215 h 2057270"/>
                <a:gd name="connsiteX347" fmla="*/ 727777 w 2347096"/>
                <a:gd name="connsiteY347" fmla="*/ 1912165 h 2057270"/>
                <a:gd name="connsiteX348" fmla="*/ 731102 w 2347096"/>
                <a:gd name="connsiteY348" fmla="*/ 1922140 h 2057270"/>
                <a:gd name="connsiteX349" fmla="*/ 751052 w 2347096"/>
                <a:gd name="connsiteY349" fmla="*/ 1948741 h 2057270"/>
                <a:gd name="connsiteX350" fmla="*/ 754377 w 2347096"/>
                <a:gd name="connsiteY350" fmla="*/ 1958716 h 2057270"/>
                <a:gd name="connsiteX351" fmla="*/ 761028 w 2347096"/>
                <a:gd name="connsiteY351" fmla="*/ 1968692 h 2057270"/>
                <a:gd name="connsiteX352" fmla="*/ 777653 w 2347096"/>
                <a:gd name="connsiteY352" fmla="*/ 1991967 h 2057270"/>
                <a:gd name="connsiteX353" fmla="*/ 777653 w 2347096"/>
                <a:gd name="connsiteY353" fmla="*/ 2011918 h 2057270"/>
                <a:gd name="connsiteX354" fmla="*/ 757702 w 2347096"/>
                <a:gd name="connsiteY354" fmla="*/ 2018568 h 2057270"/>
                <a:gd name="connsiteX355" fmla="*/ 757702 w 2347096"/>
                <a:gd name="connsiteY355" fmla="*/ 2041844 h 2057270"/>
                <a:gd name="connsiteX356" fmla="*/ 767678 w 2347096"/>
                <a:gd name="connsiteY356" fmla="*/ 2035194 h 2057270"/>
                <a:gd name="connsiteX357" fmla="*/ 761028 w 2347096"/>
                <a:gd name="connsiteY357" fmla="*/ 2035194 h 20572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</a:cxnLst>
              <a:rect l="l" t="t" r="r" b="b"/>
              <a:pathLst>
                <a:path w="2347096" h="2057270">
                  <a:moveTo>
                    <a:pt x="761028" y="2035194"/>
                  </a:moveTo>
                  <a:cubicBezTo>
                    <a:pt x="827255" y="2057270"/>
                    <a:pt x="773970" y="2042003"/>
                    <a:pt x="927282" y="2038519"/>
                  </a:cubicBezTo>
                  <a:lnTo>
                    <a:pt x="947233" y="2035194"/>
                  </a:lnTo>
                  <a:cubicBezTo>
                    <a:pt x="952793" y="2034183"/>
                    <a:pt x="958216" y="2032200"/>
                    <a:pt x="963858" y="2031868"/>
                  </a:cubicBezTo>
                  <a:cubicBezTo>
                    <a:pt x="995964" y="2029979"/>
                    <a:pt x="1028143" y="2029651"/>
                    <a:pt x="1060286" y="2028543"/>
                  </a:cubicBezTo>
                  <a:cubicBezTo>
                    <a:pt x="1099990" y="2017199"/>
                    <a:pt x="1067110" y="2025193"/>
                    <a:pt x="1113487" y="2018568"/>
                  </a:cubicBezTo>
                  <a:cubicBezTo>
                    <a:pt x="1119082" y="2017769"/>
                    <a:pt x="1124487" y="2015779"/>
                    <a:pt x="1130113" y="2015243"/>
                  </a:cubicBezTo>
                  <a:cubicBezTo>
                    <a:pt x="1147801" y="2013558"/>
                    <a:pt x="1165607" y="2013394"/>
                    <a:pt x="1183314" y="2011918"/>
                  </a:cubicBezTo>
                  <a:cubicBezTo>
                    <a:pt x="1205515" y="2010068"/>
                    <a:pt x="1227841" y="2008930"/>
                    <a:pt x="1249816" y="2005268"/>
                  </a:cubicBezTo>
                  <a:cubicBezTo>
                    <a:pt x="1256466" y="2004160"/>
                    <a:pt x="1263185" y="2003405"/>
                    <a:pt x="1269766" y="2001943"/>
                  </a:cubicBezTo>
                  <a:cubicBezTo>
                    <a:pt x="1273188" y="2001183"/>
                    <a:pt x="1276254" y="1998967"/>
                    <a:pt x="1279742" y="1998618"/>
                  </a:cubicBezTo>
                  <a:cubicBezTo>
                    <a:pt x="1298523" y="1996740"/>
                    <a:pt x="1317426" y="1996401"/>
                    <a:pt x="1336268" y="1995292"/>
                  </a:cubicBezTo>
                  <a:cubicBezTo>
                    <a:pt x="1354411" y="1989245"/>
                    <a:pt x="1341137" y="1993008"/>
                    <a:pt x="1369519" y="1988642"/>
                  </a:cubicBezTo>
                  <a:cubicBezTo>
                    <a:pt x="1376183" y="1987617"/>
                    <a:pt x="1382780" y="1986153"/>
                    <a:pt x="1389470" y="1985317"/>
                  </a:cubicBezTo>
                  <a:cubicBezTo>
                    <a:pt x="1400523" y="1983935"/>
                    <a:pt x="1411650" y="1983222"/>
                    <a:pt x="1422721" y="1981992"/>
                  </a:cubicBezTo>
                  <a:cubicBezTo>
                    <a:pt x="1431602" y="1981005"/>
                    <a:pt x="1440454" y="1979775"/>
                    <a:pt x="1449321" y="1978667"/>
                  </a:cubicBezTo>
                  <a:cubicBezTo>
                    <a:pt x="1459730" y="1975198"/>
                    <a:pt x="1471518" y="1970702"/>
                    <a:pt x="1482572" y="1968692"/>
                  </a:cubicBezTo>
                  <a:cubicBezTo>
                    <a:pt x="1490283" y="1967290"/>
                    <a:pt x="1498137" y="1966769"/>
                    <a:pt x="1505848" y="1965367"/>
                  </a:cubicBezTo>
                  <a:cubicBezTo>
                    <a:pt x="1510344" y="1964550"/>
                    <a:pt x="1514657" y="1962884"/>
                    <a:pt x="1519148" y="1962042"/>
                  </a:cubicBezTo>
                  <a:cubicBezTo>
                    <a:pt x="1532401" y="1959557"/>
                    <a:pt x="1545968" y="1958661"/>
                    <a:pt x="1559049" y="1955391"/>
                  </a:cubicBezTo>
                  <a:cubicBezTo>
                    <a:pt x="1563483" y="1954283"/>
                    <a:pt x="1567973" y="1953379"/>
                    <a:pt x="1572350" y="1952066"/>
                  </a:cubicBezTo>
                  <a:cubicBezTo>
                    <a:pt x="1579064" y="1950052"/>
                    <a:pt x="1585426" y="1946791"/>
                    <a:pt x="1592300" y="1945416"/>
                  </a:cubicBezTo>
                  <a:cubicBezTo>
                    <a:pt x="1603729" y="1943130"/>
                    <a:pt x="1611268" y="1941897"/>
                    <a:pt x="1622226" y="1938766"/>
                  </a:cubicBezTo>
                  <a:cubicBezTo>
                    <a:pt x="1646082" y="1931950"/>
                    <a:pt x="1615027" y="1938876"/>
                    <a:pt x="1648827" y="1932116"/>
                  </a:cubicBezTo>
                  <a:cubicBezTo>
                    <a:pt x="1652152" y="1929899"/>
                    <a:pt x="1655228" y="1927253"/>
                    <a:pt x="1658802" y="1925466"/>
                  </a:cubicBezTo>
                  <a:cubicBezTo>
                    <a:pt x="1669946" y="1919893"/>
                    <a:pt x="1689210" y="1919870"/>
                    <a:pt x="1698703" y="1918815"/>
                  </a:cubicBezTo>
                  <a:cubicBezTo>
                    <a:pt x="1707570" y="1916598"/>
                    <a:pt x="1716633" y="1915055"/>
                    <a:pt x="1725304" y="1912165"/>
                  </a:cubicBezTo>
                  <a:cubicBezTo>
                    <a:pt x="1728629" y="1911057"/>
                    <a:pt x="1732144" y="1910407"/>
                    <a:pt x="1735279" y="1908840"/>
                  </a:cubicBezTo>
                  <a:cubicBezTo>
                    <a:pt x="1738853" y="1907053"/>
                    <a:pt x="1741581" y="1903764"/>
                    <a:pt x="1745254" y="1902190"/>
                  </a:cubicBezTo>
                  <a:cubicBezTo>
                    <a:pt x="1749455" y="1900390"/>
                    <a:pt x="1754178" y="1900178"/>
                    <a:pt x="1758555" y="1898865"/>
                  </a:cubicBezTo>
                  <a:cubicBezTo>
                    <a:pt x="1768626" y="1895844"/>
                    <a:pt x="1778506" y="1892215"/>
                    <a:pt x="1788481" y="1888890"/>
                  </a:cubicBezTo>
                  <a:cubicBezTo>
                    <a:pt x="1791806" y="1887782"/>
                    <a:pt x="1795321" y="1887131"/>
                    <a:pt x="1798456" y="1885564"/>
                  </a:cubicBezTo>
                  <a:cubicBezTo>
                    <a:pt x="1806986" y="1881299"/>
                    <a:pt x="1812644" y="1877686"/>
                    <a:pt x="1821732" y="1875589"/>
                  </a:cubicBezTo>
                  <a:cubicBezTo>
                    <a:pt x="1832745" y="1873048"/>
                    <a:pt x="1844259" y="1872513"/>
                    <a:pt x="1854982" y="1868939"/>
                  </a:cubicBezTo>
                  <a:cubicBezTo>
                    <a:pt x="1885256" y="1858849"/>
                    <a:pt x="1837439" y="1874328"/>
                    <a:pt x="1881583" y="1862289"/>
                  </a:cubicBezTo>
                  <a:cubicBezTo>
                    <a:pt x="1888346" y="1860445"/>
                    <a:pt x="1894884" y="1857856"/>
                    <a:pt x="1901534" y="1855639"/>
                  </a:cubicBezTo>
                  <a:cubicBezTo>
                    <a:pt x="1904859" y="1854531"/>
                    <a:pt x="1908109" y="1853164"/>
                    <a:pt x="1911509" y="1852314"/>
                  </a:cubicBezTo>
                  <a:cubicBezTo>
                    <a:pt x="1920376" y="1850097"/>
                    <a:pt x="1929439" y="1848553"/>
                    <a:pt x="1938110" y="1845663"/>
                  </a:cubicBezTo>
                  <a:cubicBezTo>
                    <a:pt x="1944760" y="1843446"/>
                    <a:pt x="1951260" y="1840713"/>
                    <a:pt x="1958060" y="1839013"/>
                  </a:cubicBezTo>
                  <a:cubicBezTo>
                    <a:pt x="1962494" y="1837905"/>
                    <a:pt x="1966984" y="1837001"/>
                    <a:pt x="1971361" y="1835688"/>
                  </a:cubicBezTo>
                  <a:cubicBezTo>
                    <a:pt x="1978075" y="1833674"/>
                    <a:pt x="1984661" y="1831255"/>
                    <a:pt x="1991311" y="1829038"/>
                  </a:cubicBezTo>
                  <a:lnTo>
                    <a:pt x="2001286" y="1825713"/>
                  </a:lnTo>
                  <a:cubicBezTo>
                    <a:pt x="2011189" y="1815812"/>
                    <a:pt x="2004098" y="1820919"/>
                    <a:pt x="2017912" y="1815738"/>
                  </a:cubicBezTo>
                  <a:cubicBezTo>
                    <a:pt x="2023501" y="1813642"/>
                    <a:pt x="2028875" y="1810975"/>
                    <a:pt x="2034537" y="1809087"/>
                  </a:cubicBezTo>
                  <a:cubicBezTo>
                    <a:pt x="2038873" y="1807642"/>
                    <a:pt x="2043461" y="1807075"/>
                    <a:pt x="2047838" y="1805762"/>
                  </a:cubicBezTo>
                  <a:cubicBezTo>
                    <a:pt x="2054552" y="1803748"/>
                    <a:pt x="2061138" y="1801329"/>
                    <a:pt x="2067788" y="1799112"/>
                  </a:cubicBezTo>
                  <a:lnTo>
                    <a:pt x="2077764" y="1795787"/>
                  </a:lnTo>
                  <a:lnTo>
                    <a:pt x="2087739" y="1792462"/>
                  </a:lnTo>
                  <a:cubicBezTo>
                    <a:pt x="2088847" y="1789137"/>
                    <a:pt x="2088212" y="1784524"/>
                    <a:pt x="2091064" y="1782487"/>
                  </a:cubicBezTo>
                  <a:cubicBezTo>
                    <a:pt x="2096768" y="1778412"/>
                    <a:pt x="2111014" y="1775836"/>
                    <a:pt x="2111014" y="1775836"/>
                  </a:cubicBezTo>
                  <a:cubicBezTo>
                    <a:pt x="2113231" y="1773619"/>
                    <a:pt x="2114990" y="1770821"/>
                    <a:pt x="2117665" y="1769186"/>
                  </a:cubicBezTo>
                  <a:cubicBezTo>
                    <a:pt x="2164078" y="1740823"/>
                    <a:pt x="2153259" y="1745129"/>
                    <a:pt x="2180841" y="1735935"/>
                  </a:cubicBezTo>
                  <a:cubicBezTo>
                    <a:pt x="2202704" y="1714075"/>
                    <a:pt x="2161588" y="1753203"/>
                    <a:pt x="2207442" y="1722635"/>
                  </a:cubicBezTo>
                  <a:cubicBezTo>
                    <a:pt x="2214092" y="1718202"/>
                    <a:pt x="2219811" y="1711863"/>
                    <a:pt x="2227393" y="1709335"/>
                  </a:cubicBezTo>
                  <a:cubicBezTo>
                    <a:pt x="2252705" y="1700897"/>
                    <a:pt x="2240469" y="1704059"/>
                    <a:pt x="2263969" y="1699359"/>
                  </a:cubicBezTo>
                  <a:cubicBezTo>
                    <a:pt x="2279776" y="1688821"/>
                    <a:pt x="2270154" y="1693972"/>
                    <a:pt x="2293894" y="1686059"/>
                  </a:cubicBezTo>
                  <a:lnTo>
                    <a:pt x="2303870" y="1682734"/>
                  </a:lnTo>
                  <a:cubicBezTo>
                    <a:pt x="2310520" y="1678301"/>
                    <a:pt x="2318169" y="1675085"/>
                    <a:pt x="2323820" y="1669434"/>
                  </a:cubicBezTo>
                  <a:cubicBezTo>
                    <a:pt x="2339599" y="1653655"/>
                    <a:pt x="2331173" y="1658116"/>
                    <a:pt x="2347096" y="1652808"/>
                  </a:cubicBezTo>
                  <a:cubicBezTo>
                    <a:pt x="2345988" y="1649483"/>
                    <a:pt x="2345960" y="1645570"/>
                    <a:pt x="2343771" y="1642833"/>
                  </a:cubicBezTo>
                  <a:cubicBezTo>
                    <a:pt x="2341275" y="1639713"/>
                    <a:pt x="2337448" y="1637806"/>
                    <a:pt x="2333796" y="1636183"/>
                  </a:cubicBezTo>
                  <a:cubicBezTo>
                    <a:pt x="2315451" y="1628029"/>
                    <a:pt x="2315102" y="1630677"/>
                    <a:pt x="2297220" y="1626207"/>
                  </a:cubicBezTo>
                  <a:cubicBezTo>
                    <a:pt x="2293819" y="1625357"/>
                    <a:pt x="2290569" y="1623990"/>
                    <a:pt x="2287244" y="1622882"/>
                  </a:cubicBezTo>
                  <a:cubicBezTo>
                    <a:pt x="2283919" y="1620665"/>
                    <a:pt x="2279900" y="1619239"/>
                    <a:pt x="2277269" y="1616232"/>
                  </a:cubicBezTo>
                  <a:cubicBezTo>
                    <a:pt x="2272902" y="1611241"/>
                    <a:pt x="2265434" y="1595042"/>
                    <a:pt x="2257318" y="1589631"/>
                  </a:cubicBezTo>
                  <a:cubicBezTo>
                    <a:pt x="2253194" y="1586882"/>
                    <a:pt x="2248451" y="1585198"/>
                    <a:pt x="2244018" y="1582981"/>
                  </a:cubicBezTo>
                  <a:cubicBezTo>
                    <a:pt x="2241801" y="1579656"/>
                    <a:pt x="2240693" y="1575223"/>
                    <a:pt x="2237368" y="1573006"/>
                  </a:cubicBezTo>
                  <a:cubicBezTo>
                    <a:pt x="2233566" y="1570471"/>
                    <a:pt x="2228347" y="1571286"/>
                    <a:pt x="2224068" y="1569681"/>
                  </a:cubicBezTo>
                  <a:cubicBezTo>
                    <a:pt x="2219427" y="1567941"/>
                    <a:pt x="2215323" y="1564984"/>
                    <a:pt x="2210767" y="1563031"/>
                  </a:cubicBezTo>
                  <a:cubicBezTo>
                    <a:pt x="2207546" y="1561650"/>
                    <a:pt x="2204117" y="1560814"/>
                    <a:pt x="2200792" y="1559706"/>
                  </a:cubicBezTo>
                  <a:cubicBezTo>
                    <a:pt x="2177402" y="1544110"/>
                    <a:pt x="2207058" y="1562055"/>
                    <a:pt x="2174191" y="1549730"/>
                  </a:cubicBezTo>
                  <a:cubicBezTo>
                    <a:pt x="2170449" y="1548327"/>
                    <a:pt x="2167790" y="1544867"/>
                    <a:pt x="2164216" y="1543080"/>
                  </a:cubicBezTo>
                  <a:cubicBezTo>
                    <a:pt x="2154930" y="1538437"/>
                    <a:pt x="2139543" y="1537655"/>
                    <a:pt x="2130965" y="1536430"/>
                  </a:cubicBezTo>
                  <a:cubicBezTo>
                    <a:pt x="2103666" y="1527330"/>
                    <a:pt x="2147024" y="1541058"/>
                    <a:pt x="2094389" y="1529780"/>
                  </a:cubicBezTo>
                  <a:cubicBezTo>
                    <a:pt x="2087535" y="1528311"/>
                    <a:pt x="2081088" y="1525347"/>
                    <a:pt x="2074438" y="1523130"/>
                  </a:cubicBezTo>
                  <a:cubicBezTo>
                    <a:pt x="2064922" y="1519958"/>
                    <a:pt x="2061612" y="1518569"/>
                    <a:pt x="2051163" y="1516479"/>
                  </a:cubicBezTo>
                  <a:cubicBezTo>
                    <a:pt x="2028923" y="1512031"/>
                    <a:pt x="2020155" y="1512149"/>
                    <a:pt x="1994636" y="1509829"/>
                  </a:cubicBezTo>
                  <a:cubicBezTo>
                    <a:pt x="1934784" y="1510937"/>
                    <a:pt x="1874868" y="1510165"/>
                    <a:pt x="1815081" y="1513154"/>
                  </a:cubicBezTo>
                  <a:cubicBezTo>
                    <a:pt x="1810907" y="1513363"/>
                    <a:pt x="1792230" y="1521362"/>
                    <a:pt x="1785156" y="1523130"/>
                  </a:cubicBezTo>
                  <a:cubicBezTo>
                    <a:pt x="1777720" y="1524989"/>
                    <a:pt x="1756763" y="1529866"/>
                    <a:pt x="1751905" y="1533105"/>
                  </a:cubicBezTo>
                  <a:lnTo>
                    <a:pt x="1731954" y="1546405"/>
                  </a:lnTo>
                  <a:cubicBezTo>
                    <a:pt x="1728629" y="1548622"/>
                    <a:pt x="1725553" y="1551268"/>
                    <a:pt x="1721979" y="1553055"/>
                  </a:cubicBezTo>
                  <a:lnTo>
                    <a:pt x="1708678" y="1559706"/>
                  </a:lnTo>
                  <a:cubicBezTo>
                    <a:pt x="1706461" y="1563031"/>
                    <a:pt x="1703651" y="1566029"/>
                    <a:pt x="1702028" y="1569681"/>
                  </a:cubicBezTo>
                  <a:cubicBezTo>
                    <a:pt x="1699181" y="1576087"/>
                    <a:pt x="1695378" y="1589631"/>
                    <a:pt x="1695378" y="1589631"/>
                  </a:cubicBezTo>
                  <a:cubicBezTo>
                    <a:pt x="1696486" y="1607365"/>
                    <a:pt x="1697094" y="1625137"/>
                    <a:pt x="1698703" y="1642833"/>
                  </a:cubicBezTo>
                  <a:cubicBezTo>
                    <a:pt x="1701347" y="1671921"/>
                    <a:pt x="1709097" y="1667031"/>
                    <a:pt x="1698703" y="1706010"/>
                  </a:cubicBezTo>
                  <a:cubicBezTo>
                    <a:pt x="1697673" y="1709871"/>
                    <a:pt x="1692380" y="1711037"/>
                    <a:pt x="1688728" y="1712660"/>
                  </a:cubicBezTo>
                  <a:cubicBezTo>
                    <a:pt x="1682322" y="1715507"/>
                    <a:pt x="1675427" y="1717093"/>
                    <a:pt x="1668777" y="1719310"/>
                  </a:cubicBezTo>
                  <a:cubicBezTo>
                    <a:pt x="1665452" y="1720418"/>
                    <a:pt x="1661937" y="1721068"/>
                    <a:pt x="1658802" y="1722635"/>
                  </a:cubicBezTo>
                  <a:cubicBezTo>
                    <a:pt x="1654369" y="1724852"/>
                    <a:pt x="1650341" y="1728210"/>
                    <a:pt x="1645502" y="1729285"/>
                  </a:cubicBezTo>
                  <a:cubicBezTo>
                    <a:pt x="1630200" y="1732685"/>
                    <a:pt x="1598950" y="1735935"/>
                    <a:pt x="1598950" y="1735935"/>
                  </a:cubicBezTo>
                  <a:lnTo>
                    <a:pt x="1306342" y="1732610"/>
                  </a:lnTo>
                  <a:cubicBezTo>
                    <a:pt x="1301773" y="1732511"/>
                    <a:pt x="1297419" y="1730598"/>
                    <a:pt x="1293042" y="1729285"/>
                  </a:cubicBezTo>
                  <a:cubicBezTo>
                    <a:pt x="1286328" y="1727271"/>
                    <a:pt x="1273092" y="1722635"/>
                    <a:pt x="1273092" y="1722635"/>
                  </a:cubicBezTo>
                  <a:cubicBezTo>
                    <a:pt x="1252371" y="1701917"/>
                    <a:pt x="1282374" y="1729933"/>
                    <a:pt x="1256466" y="1712660"/>
                  </a:cubicBezTo>
                  <a:cubicBezTo>
                    <a:pt x="1231560" y="1696055"/>
                    <a:pt x="1260234" y="1707265"/>
                    <a:pt x="1236516" y="1699359"/>
                  </a:cubicBezTo>
                  <a:cubicBezTo>
                    <a:pt x="1234299" y="1697142"/>
                    <a:pt x="1232669" y="1694111"/>
                    <a:pt x="1229865" y="1692709"/>
                  </a:cubicBezTo>
                  <a:cubicBezTo>
                    <a:pt x="1223595" y="1689574"/>
                    <a:pt x="1215747" y="1689947"/>
                    <a:pt x="1209915" y="1686059"/>
                  </a:cubicBezTo>
                  <a:cubicBezTo>
                    <a:pt x="1197024" y="1677465"/>
                    <a:pt x="1203731" y="1680673"/>
                    <a:pt x="1189964" y="1676084"/>
                  </a:cubicBezTo>
                  <a:cubicBezTo>
                    <a:pt x="1181098" y="1649482"/>
                    <a:pt x="1194397" y="1680516"/>
                    <a:pt x="1176664" y="1662783"/>
                  </a:cubicBezTo>
                  <a:cubicBezTo>
                    <a:pt x="1158877" y="1644996"/>
                    <a:pt x="1169807" y="1642695"/>
                    <a:pt x="1150063" y="1629532"/>
                  </a:cubicBezTo>
                  <a:cubicBezTo>
                    <a:pt x="1143413" y="1625099"/>
                    <a:pt x="1137695" y="1618759"/>
                    <a:pt x="1130113" y="1616232"/>
                  </a:cubicBezTo>
                  <a:cubicBezTo>
                    <a:pt x="1123463" y="1614015"/>
                    <a:pt x="1115995" y="1613470"/>
                    <a:pt x="1110162" y="1609582"/>
                  </a:cubicBezTo>
                  <a:cubicBezTo>
                    <a:pt x="1106837" y="1607365"/>
                    <a:pt x="1103839" y="1604555"/>
                    <a:pt x="1100187" y="1602932"/>
                  </a:cubicBezTo>
                  <a:cubicBezTo>
                    <a:pt x="1093781" y="1600085"/>
                    <a:pt x="1086886" y="1598499"/>
                    <a:pt x="1080236" y="1596282"/>
                  </a:cubicBezTo>
                  <a:cubicBezTo>
                    <a:pt x="1076911" y="1595174"/>
                    <a:pt x="1073177" y="1594900"/>
                    <a:pt x="1070261" y="1592956"/>
                  </a:cubicBezTo>
                  <a:cubicBezTo>
                    <a:pt x="1057370" y="1584362"/>
                    <a:pt x="1064077" y="1587570"/>
                    <a:pt x="1050310" y="1582981"/>
                  </a:cubicBezTo>
                  <a:cubicBezTo>
                    <a:pt x="1021723" y="1563923"/>
                    <a:pt x="1057892" y="1586772"/>
                    <a:pt x="1030360" y="1573006"/>
                  </a:cubicBezTo>
                  <a:cubicBezTo>
                    <a:pt x="1007398" y="1561525"/>
                    <a:pt x="1034765" y="1569951"/>
                    <a:pt x="1007084" y="1563031"/>
                  </a:cubicBezTo>
                  <a:cubicBezTo>
                    <a:pt x="1003759" y="1559706"/>
                    <a:pt x="1001220" y="1555339"/>
                    <a:pt x="997109" y="1553055"/>
                  </a:cubicBezTo>
                  <a:cubicBezTo>
                    <a:pt x="990981" y="1549651"/>
                    <a:pt x="977158" y="1546405"/>
                    <a:pt x="977158" y="1546405"/>
                  </a:cubicBezTo>
                  <a:cubicBezTo>
                    <a:pt x="973833" y="1544188"/>
                    <a:pt x="970757" y="1541542"/>
                    <a:pt x="967183" y="1539755"/>
                  </a:cubicBezTo>
                  <a:cubicBezTo>
                    <a:pt x="964048" y="1538188"/>
                    <a:pt x="959945" y="1538619"/>
                    <a:pt x="957208" y="1536430"/>
                  </a:cubicBezTo>
                  <a:cubicBezTo>
                    <a:pt x="935723" y="1519242"/>
                    <a:pt x="965656" y="1531487"/>
                    <a:pt x="940582" y="1523130"/>
                  </a:cubicBezTo>
                  <a:lnTo>
                    <a:pt x="904006" y="1486554"/>
                  </a:lnTo>
                  <a:lnTo>
                    <a:pt x="894031" y="1476578"/>
                  </a:lnTo>
                  <a:lnTo>
                    <a:pt x="884056" y="1466603"/>
                  </a:lnTo>
                  <a:cubicBezTo>
                    <a:pt x="882948" y="1463278"/>
                    <a:pt x="882920" y="1459365"/>
                    <a:pt x="880731" y="1456628"/>
                  </a:cubicBezTo>
                  <a:cubicBezTo>
                    <a:pt x="878235" y="1453508"/>
                    <a:pt x="873876" y="1452474"/>
                    <a:pt x="870756" y="1449978"/>
                  </a:cubicBezTo>
                  <a:cubicBezTo>
                    <a:pt x="868308" y="1448019"/>
                    <a:pt x="866322" y="1445544"/>
                    <a:pt x="864105" y="1443327"/>
                  </a:cubicBezTo>
                  <a:cubicBezTo>
                    <a:pt x="859923" y="1430782"/>
                    <a:pt x="858914" y="1424838"/>
                    <a:pt x="847480" y="1413402"/>
                  </a:cubicBezTo>
                  <a:cubicBezTo>
                    <a:pt x="841295" y="1407216"/>
                    <a:pt x="838375" y="1405165"/>
                    <a:pt x="834180" y="1396776"/>
                  </a:cubicBezTo>
                  <a:cubicBezTo>
                    <a:pt x="832612" y="1393641"/>
                    <a:pt x="833332" y="1389279"/>
                    <a:pt x="830854" y="1386801"/>
                  </a:cubicBezTo>
                  <a:cubicBezTo>
                    <a:pt x="828376" y="1384323"/>
                    <a:pt x="824204" y="1384584"/>
                    <a:pt x="820879" y="1383476"/>
                  </a:cubicBezTo>
                  <a:cubicBezTo>
                    <a:pt x="818662" y="1376826"/>
                    <a:pt x="818117" y="1369358"/>
                    <a:pt x="814229" y="1363525"/>
                  </a:cubicBezTo>
                  <a:cubicBezTo>
                    <a:pt x="804505" y="1348939"/>
                    <a:pt x="809977" y="1356747"/>
                    <a:pt x="797604" y="1340250"/>
                  </a:cubicBezTo>
                  <a:cubicBezTo>
                    <a:pt x="796495" y="1336925"/>
                    <a:pt x="795846" y="1333409"/>
                    <a:pt x="794278" y="1330274"/>
                  </a:cubicBezTo>
                  <a:cubicBezTo>
                    <a:pt x="792491" y="1326700"/>
                    <a:pt x="789251" y="1323951"/>
                    <a:pt x="787628" y="1320299"/>
                  </a:cubicBezTo>
                  <a:cubicBezTo>
                    <a:pt x="784781" y="1313893"/>
                    <a:pt x="783195" y="1306998"/>
                    <a:pt x="780978" y="1300348"/>
                  </a:cubicBezTo>
                  <a:lnTo>
                    <a:pt x="777653" y="1290373"/>
                  </a:lnTo>
                  <a:lnTo>
                    <a:pt x="774328" y="1280398"/>
                  </a:lnTo>
                  <a:cubicBezTo>
                    <a:pt x="773220" y="1251581"/>
                    <a:pt x="772987" y="1222716"/>
                    <a:pt x="771003" y="1193946"/>
                  </a:cubicBezTo>
                  <a:cubicBezTo>
                    <a:pt x="770762" y="1190449"/>
                    <a:pt x="767678" y="1187475"/>
                    <a:pt x="767678" y="1183970"/>
                  </a:cubicBezTo>
                  <a:cubicBezTo>
                    <a:pt x="767678" y="1176133"/>
                    <a:pt x="769466" y="1168380"/>
                    <a:pt x="771003" y="1160695"/>
                  </a:cubicBezTo>
                  <a:cubicBezTo>
                    <a:pt x="771690" y="1157258"/>
                    <a:pt x="772138" y="1153456"/>
                    <a:pt x="774328" y="1150719"/>
                  </a:cubicBezTo>
                  <a:cubicBezTo>
                    <a:pt x="776824" y="1147598"/>
                    <a:pt x="780978" y="1146286"/>
                    <a:pt x="784303" y="1144069"/>
                  </a:cubicBezTo>
                  <a:cubicBezTo>
                    <a:pt x="786520" y="1137419"/>
                    <a:pt x="791365" y="1131117"/>
                    <a:pt x="790953" y="1124119"/>
                  </a:cubicBezTo>
                  <a:cubicBezTo>
                    <a:pt x="790759" y="1120817"/>
                    <a:pt x="792977" y="1074965"/>
                    <a:pt x="784303" y="1057617"/>
                  </a:cubicBezTo>
                  <a:cubicBezTo>
                    <a:pt x="782516" y="1054043"/>
                    <a:pt x="780149" y="1050763"/>
                    <a:pt x="777653" y="1047642"/>
                  </a:cubicBezTo>
                  <a:cubicBezTo>
                    <a:pt x="775695" y="1045194"/>
                    <a:pt x="773220" y="1043208"/>
                    <a:pt x="771003" y="1040991"/>
                  </a:cubicBezTo>
                  <a:cubicBezTo>
                    <a:pt x="768299" y="1032879"/>
                    <a:pt x="767473" y="1027486"/>
                    <a:pt x="761028" y="1021041"/>
                  </a:cubicBezTo>
                  <a:cubicBezTo>
                    <a:pt x="758202" y="1018215"/>
                    <a:pt x="754173" y="1016888"/>
                    <a:pt x="751052" y="1014391"/>
                  </a:cubicBezTo>
                  <a:cubicBezTo>
                    <a:pt x="748604" y="1012433"/>
                    <a:pt x="747010" y="1009479"/>
                    <a:pt x="744402" y="1007740"/>
                  </a:cubicBezTo>
                  <a:cubicBezTo>
                    <a:pt x="736185" y="1002261"/>
                    <a:pt x="729993" y="1000720"/>
                    <a:pt x="721126" y="997765"/>
                  </a:cubicBezTo>
                  <a:cubicBezTo>
                    <a:pt x="717801" y="994440"/>
                    <a:pt x="715694" y="989002"/>
                    <a:pt x="711151" y="987790"/>
                  </a:cubicBezTo>
                  <a:cubicBezTo>
                    <a:pt x="698255" y="984351"/>
                    <a:pt x="684577" y="985185"/>
                    <a:pt x="671250" y="984465"/>
                  </a:cubicBezTo>
                  <a:cubicBezTo>
                    <a:pt x="643559" y="982968"/>
                    <a:pt x="615832" y="982248"/>
                    <a:pt x="588123" y="981140"/>
                  </a:cubicBezTo>
                  <a:cubicBezTo>
                    <a:pt x="583689" y="980032"/>
                    <a:pt x="579199" y="979128"/>
                    <a:pt x="574822" y="977815"/>
                  </a:cubicBezTo>
                  <a:cubicBezTo>
                    <a:pt x="568108" y="975801"/>
                    <a:pt x="554872" y="971164"/>
                    <a:pt x="554872" y="971164"/>
                  </a:cubicBezTo>
                  <a:cubicBezTo>
                    <a:pt x="550690" y="958618"/>
                    <a:pt x="549682" y="952676"/>
                    <a:pt x="538246" y="941239"/>
                  </a:cubicBezTo>
                  <a:cubicBezTo>
                    <a:pt x="536029" y="939022"/>
                    <a:pt x="533554" y="937036"/>
                    <a:pt x="531596" y="934588"/>
                  </a:cubicBezTo>
                  <a:cubicBezTo>
                    <a:pt x="521136" y="921512"/>
                    <a:pt x="529186" y="926484"/>
                    <a:pt x="514971" y="914638"/>
                  </a:cubicBezTo>
                  <a:cubicBezTo>
                    <a:pt x="511901" y="912080"/>
                    <a:pt x="508030" y="910589"/>
                    <a:pt x="504996" y="907988"/>
                  </a:cubicBezTo>
                  <a:cubicBezTo>
                    <a:pt x="500235" y="903907"/>
                    <a:pt x="491695" y="894687"/>
                    <a:pt x="491695" y="894687"/>
                  </a:cubicBezTo>
                  <a:cubicBezTo>
                    <a:pt x="490587" y="891362"/>
                    <a:pt x="489937" y="887847"/>
                    <a:pt x="488370" y="884712"/>
                  </a:cubicBezTo>
                  <a:cubicBezTo>
                    <a:pt x="475479" y="858930"/>
                    <a:pt x="486752" y="889834"/>
                    <a:pt x="478395" y="864762"/>
                  </a:cubicBezTo>
                  <a:cubicBezTo>
                    <a:pt x="479503" y="853678"/>
                    <a:pt x="479667" y="842459"/>
                    <a:pt x="481720" y="831511"/>
                  </a:cubicBezTo>
                  <a:cubicBezTo>
                    <a:pt x="483012" y="824621"/>
                    <a:pt x="486153" y="818210"/>
                    <a:pt x="488370" y="811560"/>
                  </a:cubicBezTo>
                  <a:cubicBezTo>
                    <a:pt x="492958" y="797794"/>
                    <a:pt x="489751" y="804501"/>
                    <a:pt x="498345" y="791610"/>
                  </a:cubicBezTo>
                  <a:cubicBezTo>
                    <a:pt x="497237" y="781635"/>
                    <a:pt x="496546" y="771604"/>
                    <a:pt x="495020" y="761684"/>
                  </a:cubicBezTo>
                  <a:cubicBezTo>
                    <a:pt x="493287" y="750421"/>
                    <a:pt x="491267" y="748548"/>
                    <a:pt x="488370" y="738408"/>
                  </a:cubicBezTo>
                  <a:cubicBezTo>
                    <a:pt x="487115" y="734014"/>
                    <a:pt x="486300" y="729502"/>
                    <a:pt x="485045" y="725108"/>
                  </a:cubicBezTo>
                  <a:cubicBezTo>
                    <a:pt x="484082" y="721738"/>
                    <a:pt x="482570" y="718533"/>
                    <a:pt x="481720" y="715132"/>
                  </a:cubicBezTo>
                  <a:cubicBezTo>
                    <a:pt x="475968" y="692124"/>
                    <a:pt x="482692" y="704952"/>
                    <a:pt x="471745" y="688532"/>
                  </a:cubicBezTo>
                  <a:cubicBezTo>
                    <a:pt x="462327" y="660275"/>
                    <a:pt x="475462" y="694725"/>
                    <a:pt x="461769" y="671906"/>
                  </a:cubicBezTo>
                  <a:cubicBezTo>
                    <a:pt x="447329" y="647842"/>
                    <a:pt x="473839" y="677326"/>
                    <a:pt x="448469" y="651956"/>
                  </a:cubicBezTo>
                  <a:cubicBezTo>
                    <a:pt x="447361" y="648631"/>
                    <a:pt x="446711" y="645115"/>
                    <a:pt x="445144" y="641980"/>
                  </a:cubicBezTo>
                  <a:cubicBezTo>
                    <a:pt x="443357" y="638406"/>
                    <a:pt x="440117" y="635657"/>
                    <a:pt x="438494" y="632005"/>
                  </a:cubicBezTo>
                  <a:cubicBezTo>
                    <a:pt x="435647" y="625599"/>
                    <a:pt x="431844" y="612055"/>
                    <a:pt x="431844" y="612055"/>
                  </a:cubicBezTo>
                  <a:cubicBezTo>
                    <a:pt x="432952" y="604296"/>
                    <a:pt x="428494" y="592887"/>
                    <a:pt x="435169" y="588779"/>
                  </a:cubicBezTo>
                  <a:cubicBezTo>
                    <a:pt x="448902" y="580328"/>
                    <a:pt x="485309" y="586734"/>
                    <a:pt x="501670" y="588779"/>
                  </a:cubicBezTo>
                  <a:cubicBezTo>
                    <a:pt x="508320" y="595429"/>
                    <a:pt x="516404" y="600905"/>
                    <a:pt x="521621" y="608730"/>
                  </a:cubicBezTo>
                  <a:cubicBezTo>
                    <a:pt x="523838" y="612055"/>
                    <a:pt x="526484" y="615131"/>
                    <a:pt x="528271" y="618705"/>
                  </a:cubicBezTo>
                  <a:cubicBezTo>
                    <a:pt x="529838" y="621840"/>
                    <a:pt x="529493" y="625876"/>
                    <a:pt x="531596" y="628680"/>
                  </a:cubicBezTo>
                  <a:cubicBezTo>
                    <a:pt x="536299" y="634950"/>
                    <a:pt x="541701" y="640958"/>
                    <a:pt x="548222" y="645306"/>
                  </a:cubicBezTo>
                  <a:lnTo>
                    <a:pt x="568172" y="658606"/>
                  </a:lnTo>
                  <a:lnTo>
                    <a:pt x="578148" y="665256"/>
                  </a:lnTo>
                  <a:cubicBezTo>
                    <a:pt x="591394" y="685125"/>
                    <a:pt x="576927" y="667847"/>
                    <a:pt x="594773" y="678556"/>
                  </a:cubicBezTo>
                  <a:cubicBezTo>
                    <a:pt x="597461" y="680169"/>
                    <a:pt x="598814" y="683468"/>
                    <a:pt x="601423" y="685207"/>
                  </a:cubicBezTo>
                  <a:cubicBezTo>
                    <a:pt x="605547" y="687957"/>
                    <a:pt x="610290" y="689640"/>
                    <a:pt x="614724" y="691857"/>
                  </a:cubicBezTo>
                  <a:cubicBezTo>
                    <a:pt x="616941" y="695182"/>
                    <a:pt x="617985" y="699714"/>
                    <a:pt x="621374" y="701832"/>
                  </a:cubicBezTo>
                  <a:cubicBezTo>
                    <a:pt x="627318" y="705547"/>
                    <a:pt x="634674" y="706265"/>
                    <a:pt x="641324" y="708482"/>
                  </a:cubicBezTo>
                  <a:lnTo>
                    <a:pt x="651300" y="711807"/>
                  </a:lnTo>
                  <a:cubicBezTo>
                    <a:pt x="654625" y="712915"/>
                    <a:pt x="657838" y="714444"/>
                    <a:pt x="661275" y="715132"/>
                  </a:cubicBezTo>
                  <a:cubicBezTo>
                    <a:pt x="681337" y="719146"/>
                    <a:pt x="672538" y="716671"/>
                    <a:pt x="687876" y="721783"/>
                  </a:cubicBezTo>
                  <a:cubicBezTo>
                    <a:pt x="708935" y="720675"/>
                    <a:pt x="730051" y="720367"/>
                    <a:pt x="751052" y="718458"/>
                  </a:cubicBezTo>
                  <a:cubicBezTo>
                    <a:pt x="762484" y="717419"/>
                    <a:pt x="760773" y="713029"/>
                    <a:pt x="771003" y="708482"/>
                  </a:cubicBezTo>
                  <a:cubicBezTo>
                    <a:pt x="777409" y="705635"/>
                    <a:pt x="790953" y="701832"/>
                    <a:pt x="790953" y="701832"/>
                  </a:cubicBezTo>
                  <a:cubicBezTo>
                    <a:pt x="793170" y="699615"/>
                    <a:pt x="795865" y="697790"/>
                    <a:pt x="797604" y="695182"/>
                  </a:cubicBezTo>
                  <a:cubicBezTo>
                    <a:pt x="803083" y="686965"/>
                    <a:pt x="804624" y="680773"/>
                    <a:pt x="807579" y="671906"/>
                  </a:cubicBezTo>
                  <a:cubicBezTo>
                    <a:pt x="806471" y="660822"/>
                    <a:pt x="806759" y="649509"/>
                    <a:pt x="804254" y="638655"/>
                  </a:cubicBezTo>
                  <a:cubicBezTo>
                    <a:pt x="803355" y="634761"/>
                    <a:pt x="799227" y="632332"/>
                    <a:pt x="797604" y="628680"/>
                  </a:cubicBezTo>
                  <a:cubicBezTo>
                    <a:pt x="785377" y="601170"/>
                    <a:pt x="797960" y="615738"/>
                    <a:pt x="784303" y="602079"/>
                  </a:cubicBezTo>
                  <a:cubicBezTo>
                    <a:pt x="783195" y="598754"/>
                    <a:pt x="782545" y="595239"/>
                    <a:pt x="780978" y="592104"/>
                  </a:cubicBezTo>
                  <a:cubicBezTo>
                    <a:pt x="779191" y="588530"/>
                    <a:pt x="775731" y="585871"/>
                    <a:pt x="774328" y="582129"/>
                  </a:cubicBezTo>
                  <a:cubicBezTo>
                    <a:pt x="770928" y="573061"/>
                    <a:pt x="772411" y="564046"/>
                    <a:pt x="767678" y="555528"/>
                  </a:cubicBezTo>
                  <a:cubicBezTo>
                    <a:pt x="763796" y="548541"/>
                    <a:pt x="754377" y="535578"/>
                    <a:pt x="754377" y="535578"/>
                  </a:cubicBezTo>
                  <a:cubicBezTo>
                    <a:pt x="752160" y="528928"/>
                    <a:pt x="752684" y="520584"/>
                    <a:pt x="747727" y="515627"/>
                  </a:cubicBezTo>
                  <a:cubicBezTo>
                    <a:pt x="744402" y="512302"/>
                    <a:pt x="740762" y="509264"/>
                    <a:pt x="737752" y="505652"/>
                  </a:cubicBezTo>
                  <a:cubicBezTo>
                    <a:pt x="735194" y="502582"/>
                    <a:pt x="733928" y="498502"/>
                    <a:pt x="731102" y="495676"/>
                  </a:cubicBezTo>
                  <a:cubicBezTo>
                    <a:pt x="728276" y="492850"/>
                    <a:pt x="724451" y="491243"/>
                    <a:pt x="721126" y="489026"/>
                  </a:cubicBezTo>
                  <a:cubicBezTo>
                    <a:pt x="708934" y="470739"/>
                    <a:pt x="721126" y="486255"/>
                    <a:pt x="704501" y="472401"/>
                  </a:cubicBezTo>
                  <a:cubicBezTo>
                    <a:pt x="695552" y="464944"/>
                    <a:pt x="695164" y="460493"/>
                    <a:pt x="684550" y="455775"/>
                  </a:cubicBezTo>
                  <a:cubicBezTo>
                    <a:pt x="678144" y="452928"/>
                    <a:pt x="670433" y="453013"/>
                    <a:pt x="664600" y="449125"/>
                  </a:cubicBezTo>
                  <a:cubicBezTo>
                    <a:pt x="641733" y="433881"/>
                    <a:pt x="652231" y="438352"/>
                    <a:pt x="634674" y="432500"/>
                  </a:cubicBezTo>
                  <a:cubicBezTo>
                    <a:pt x="621376" y="412551"/>
                    <a:pt x="635781" y="431389"/>
                    <a:pt x="618049" y="415874"/>
                  </a:cubicBezTo>
                  <a:cubicBezTo>
                    <a:pt x="612151" y="410713"/>
                    <a:pt x="607944" y="403596"/>
                    <a:pt x="601423" y="399249"/>
                  </a:cubicBezTo>
                  <a:cubicBezTo>
                    <a:pt x="588839" y="390860"/>
                    <a:pt x="594273" y="395425"/>
                    <a:pt x="584798" y="385948"/>
                  </a:cubicBezTo>
                  <a:cubicBezTo>
                    <a:pt x="583690" y="382623"/>
                    <a:pt x="583276" y="378978"/>
                    <a:pt x="581473" y="375973"/>
                  </a:cubicBezTo>
                  <a:cubicBezTo>
                    <a:pt x="578315" y="370710"/>
                    <a:pt x="569376" y="365692"/>
                    <a:pt x="564847" y="362673"/>
                  </a:cubicBezTo>
                  <a:cubicBezTo>
                    <a:pt x="562630" y="359348"/>
                    <a:pt x="560693" y="355819"/>
                    <a:pt x="558197" y="352698"/>
                  </a:cubicBezTo>
                  <a:cubicBezTo>
                    <a:pt x="551289" y="344062"/>
                    <a:pt x="550013" y="347583"/>
                    <a:pt x="544897" y="336072"/>
                  </a:cubicBezTo>
                  <a:cubicBezTo>
                    <a:pt x="542050" y="329666"/>
                    <a:pt x="540463" y="322772"/>
                    <a:pt x="538246" y="316122"/>
                  </a:cubicBezTo>
                  <a:cubicBezTo>
                    <a:pt x="537137" y="312797"/>
                    <a:pt x="536865" y="309062"/>
                    <a:pt x="534921" y="306146"/>
                  </a:cubicBezTo>
                  <a:lnTo>
                    <a:pt x="528271" y="296171"/>
                  </a:lnTo>
                  <a:cubicBezTo>
                    <a:pt x="527163" y="271787"/>
                    <a:pt x="526892" y="247350"/>
                    <a:pt x="524946" y="223019"/>
                  </a:cubicBezTo>
                  <a:cubicBezTo>
                    <a:pt x="524150" y="213071"/>
                    <a:pt x="519240" y="211607"/>
                    <a:pt x="514971" y="203068"/>
                  </a:cubicBezTo>
                  <a:cubicBezTo>
                    <a:pt x="513404" y="199933"/>
                    <a:pt x="513213" y="196228"/>
                    <a:pt x="511646" y="193093"/>
                  </a:cubicBezTo>
                  <a:cubicBezTo>
                    <a:pt x="504821" y="179443"/>
                    <a:pt x="506595" y="186780"/>
                    <a:pt x="498345" y="176468"/>
                  </a:cubicBezTo>
                  <a:cubicBezTo>
                    <a:pt x="495848" y="173347"/>
                    <a:pt x="494521" y="169318"/>
                    <a:pt x="491695" y="166492"/>
                  </a:cubicBezTo>
                  <a:cubicBezTo>
                    <a:pt x="485250" y="160047"/>
                    <a:pt x="479857" y="159221"/>
                    <a:pt x="471745" y="156517"/>
                  </a:cubicBezTo>
                  <a:cubicBezTo>
                    <a:pt x="461205" y="140710"/>
                    <a:pt x="468885" y="147806"/>
                    <a:pt x="445144" y="139892"/>
                  </a:cubicBezTo>
                  <a:lnTo>
                    <a:pt x="435169" y="136567"/>
                  </a:lnTo>
                  <a:lnTo>
                    <a:pt x="425193" y="133242"/>
                  </a:lnTo>
                  <a:cubicBezTo>
                    <a:pt x="408568" y="134350"/>
                    <a:pt x="391536" y="132751"/>
                    <a:pt x="375317" y="136567"/>
                  </a:cubicBezTo>
                  <a:cubicBezTo>
                    <a:pt x="371427" y="137482"/>
                    <a:pt x="370290" y="142890"/>
                    <a:pt x="368667" y="146542"/>
                  </a:cubicBezTo>
                  <a:cubicBezTo>
                    <a:pt x="360513" y="164890"/>
                    <a:pt x="363164" y="165233"/>
                    <a:pt x="358692" y="183118"/>
                  </a:cubicBezTo>
                  <a:cubicBezTo>
                    <a:pt x="357842" y="186518"/>
                    <a:pt x="356475" y="189768"/>
                    <a:pt x="355366" y="193093"/>
                  </a:cubicBezTo>
                  <a:cubicBezTo>
                    <a:pt x="356475" y="198635"/>
                    <a:pt x="358130" y="204095"/>
                    <a:pt x="358692" y="209719"/>
                  </a:cubicBezTo>
                  <a:cubicBezTo>
                    <a:pt x="365347" y="276257"/>
                    <a:pt x="357146" y="240111"/>
                    <a:pt x="365342" y="272895"/>
                  </a:cubicBezTo>
                  <a:cubicBezTo>
                    <a:pt x="368757" y="317296"/>
                    <a:pt x="370729" y="312926"/>
                    <a:pt x="365342" y="356023"/>
                  </a:cubicBezTo>
                  <a:cubicBezTo>
                    <a:pt x="365113" y="357853"/>
                    <a:pt x="360435" y="376393"/>
                    <a:pt x="358692" y="379298"/>
                  </a:cubicBezTo>
                  <a:cubicBezTo>
                    <a:pt x="357079" y="381986"/>
                    <a:pt x="353999" y="383500"/>
                    <a:pt x="352041" y="385948"/>
                  </a:cubicBezTo>
                  <a:cubicBezTo>
                    <a:pt x="349544" y="389069"/>
                    <a:pt x="348861" y="393941"/>
                    <a:pt x="345391" y="395924"/>
                  </a:cubicBezTo>
                  <a:cubicBezTo>
                    <a:pt x="340484" y="398728"/>
                    <a:pt x="334308" y="398141"/>
                    <a:pt x="328766" y="399249"/>
                  </a:cubicBezTo>
                  <a:cubicBezTo>
                    <a:pt x="316574" y="398141"/>
                    <a:pt x="304161" y="398489"/>
                    <a:pt x="292190" y="395924"/>
                  </a:cubicBezTo>
                  <a:cubicBezTo>
                    <a:pt x="277894" y="392861"/>
                    <a:pt x="279769" y="376560"/>
                    <a:pt x="268914" y="369323"/>
                  </a:cubicBezTo>
                  <a:lnTo>
                    <a:pt x="258939" y="362673"/>
                  </a:lnTo>
                  <a:lnTo>
                    <a:pt x="252289" y="342722"/>
                  </a:lnTo>
                  <a:cubicBezTo>
                    <a:pt x="251181" y="339397"/>
                    <a:pt x="249814" y="336147"/>
                    <a:pt x="248964" y="332747"/>
                  </a:cubicBezTo>
                  <a:cubicBezTo>
                    <a:pt x="247855" y="328314"/>
                    <a:pt x="247438" y="323647"/>
                    <a:pt x="245638" y="319447"/>
                  </a:cubicBezTo>
                  <a:cubicBezTo>
                    <a:pt x="244064" y="315774"/>
                    <a:pt x="240611" y="313123"/>
                    <a:pt x="238988" y="309471"/>
                  </a:cubicBezTo>
                  <a:cubicBezTo>
                    <a:pt x="236141" y="303065"/>
                    <a:pt x="234555" y="296171"/>
                    <a:pt x="232338" y="289521"/>
                  </a:cubicBezTo>
                  <a:cubicBezTo>
                    <a:pt x="231230" y="286196"/>
                    <a:pt x="230957" y="282462"/>
                    <a:pt x="229013" y="279546"/>
                  </a:cubicBezTo>
                  <a:cubicBezTo>
                    <a:pt x="226796" y="276221"/>
                    <a:pt x="223986" y="273222"/>
                    <a:pt x="222363" y="269570"/>
                  </a:cubicBezTo>
                  <a:cubicBezTo>
                    <a:pt x="222357" y="269557"/>
                    <a:pt x="214053" y="244638"/>
                    <a:pt x="212388" y="239644"/>
                  </a:cubicBezTo>
                  <a:cubicBezTo>
                    <a:pt x="211280" y="236319"/>
                    <a:pt x="210629" y="232804"/>
                    <a:pt x="209062" y="229669"/>
                  </a:cubicBezTo>
                  <a:cubicBezTo>
                    <a:pt x="206845" y="225236"/>
                    <a:pt x="204365" y="220925"/>
                    <a:pt x="202412" y="216369"/>
                  </a:cubicBezTo>
                  <a:cubicBezTo>
                    <a:pt x="195937" y="201261"/>
                    <a:pt x="203496" y="210804"/>
                    <a:pt x="192437" y="199743"/>
                  </a:cubicBezTo>
                  <a:cubicBezTo>
                    <a:pt x="190220" y="193093"/>
                    <a:pt x="187487" y="186593"/>
                    <a:pt x="185787" y="179793"/>
                  </a:cubicBezTo>
                  <a:cubicBezTo>
                    <a:pt x="181091" y="161009"/>
                    <a:pt x="183358" y="170973"/>
                    <a:pt x="179137" y="149867"/>
                  </a:cubicBezTo>
                  <a:cubicBezTo>
                    <a:pt x="178029" y="128808"/>
                    <a:pt x="177088" y="107740"/>
                    <a:pt x="175812" y="86690"/>
                  </a:cubicBezTo>
                  <a:cubicBezTo>
                    <a:pt x="171842" y="21196"/>
                    <a:pt x="183579" y="55447"/>
                    <a:pt x="162511" y="30164"/>
                  </a:cubicBezTo>
                  <a:cubicBezTo>
                    <a:pt x="159953" y="27094"/>
                    <a:pt x="158982" y="22685"/>
                    <a:pt x="155861" y="20188"/>
                  </a:cubicBezTo>
                  <a:cubicBezTo>
                    <a:pt x="153693" y="18453"/>
                    <a:pt x="133454" y="13755"/>
                    <a:pt x="132585" y="13538"/>
                  </a:cubicBezTo>
                  <a:cubicBezTo>
                    <a:pt x="129260" y="11321"/>
                    <a:pt x="126352" y="8291"/>
                    <a:pt x="122610" y="6888"/>
                  </a:cubicBezTo>
                  <a:cubicBezTo>
                    <a:pt x="104242" y="0"/>
                    <a:pt x="84825" y="5326"/>
                    <a:pt x="66084" y="6888"/>
                  </a:cubicBezTo>
                  <a:cubicBezTo>
                    <a:pt x="61650" y="7996"/>
                    <a:pt x="56586" y="7678"/>
                    <a:pt x="52783" y="10213"/>
                  </a:cubicBezTo>
                  <a:cubicBezTo>
                    <a:pt x="14576" y="35685"/>
                    <a:pt x="52137" y="21513"/>
                    <a:pt x="26182" y="30164"/>
                  </a:cubicBezTo>
                  <a:cubicBezTo>
                    <a:pt x="23965" y="34597"/>
                    <a:pt x="21991" y="39160"/>
                    <a:pt x="19532" y="43464"/>
                  </a:cubicBezTo>
                  <a:cubicBezTo>
                    <a:pt x="17549" y="46934"/>
                    <a:pt x="14456" y="49766"/>
                    <a:pt x="12882" y="53439"/>
                  </a:cubicBezTo>
                  <a:cubicBezTo>
                    <a:pt x="0" y="83499"/>
                    <a:pt x="19602" y="51673"/>
                    <a:pt x="2907" y="76715"/>
                  </a:cubicBezTo>
                  <a:cubicBezTo>
                    <a:pt x="4015" y="84474"/>
                    <a:pt x="4170" y="92430"/>
                    <a:pt x="6232" y="99991"/>
                  </a:cubicBezTo>
                  <a:cubicBezTo>
                    <a:pt x="7536" y="104773"/>
                    <a:pt x="10423" y="108987"/>
                    <a:pt x="12882" y="113291"/>
                  </a:cubicBezTo>
                  <a:cubicBezTo>
                    <a:pt x="16772" y="120099"/>
                    <a:pt x="25225" y="130857"/>
                    <a:pt x="29508" y="136567"/>
                  </a:cubicBezTo>
                  <a:cubicBezTo>
                    <a:pt x="40213" y="168681"/>
                    <a:pt x="23046" y="118747"/>
                    <a:pt x="39483" y="159842"/>
                  </a:cubicBezTo>
                  <a:cubicBezTo>
                    <a:pt x="51354" y="189520"/>
                    <a:pt x="39989" y="170577"/>
                    <a:pt x="52783" y="189768"/>
                  </a:cubicBezTo>
                  <a:cubicBezTo>
                    <a:pt x="69074" y="254934"/>
                    <a:pt x="55310" y="195688"/>
                    <a:pt x="59433" y="362673"/>
                  </a:cubicBezTo>
                  <a:cubicBezTo>
                    <a:pt x="60336" y="399255"/>
                    <a:pt x="61133" y="435844"/>
                    <a:pt x="62758" y="472401"/>
                  </a:cubicBezTo>
                  <a:cubicBezTo>
                    <a:pt x="63351" y="485734"/>
                    <a:pt x="64428" y="499059"/>
                    <a:pt x="66084" y="512302"/>
                  </a:cubicBezTo>
                  <a:cubicBezTo>
                    <a:pt x="66651" y="516836"/>
                    <a:pt x="68207" y="521193"/>
                    <a:pt x="69409" y="525602"/>
                  </a:cubicBezTo>
                  <a:cubicBezTo>
                    <a:pt x="71532" y="533387"/>
                    <a:pt x="73686" y="541166"/>
                    <a:pt x="76059" y="548878"/>
                  </a:cubicBezTo>
                  <a:cubicBezTo>
                    <a:pt x="78120" y="555578"/>
                    <a:pt x="81009" y="562028"/>
                    <a:pt x="82709" y="568828"/>
                  </a:cubicBezTo>
                  <a:cubicBezTo>
                    <a:pt x="83817" y="573262"/>
                    <a:pt x="84779" y="577735"/>
                    <a:pt x="86034" y="582129"/>
                  </a:cubicBezTo>
                  <a:cubicBezTo>
                    <a:pt x="92386" y="604361"/>
                    <a:pt x="86447" y="578374"/>
                    <a:pt x="92684" y="605404"/>
                  </a:cubicBezTo>
                  <a:cubicBezTo>
                    <a:pt x="110149" y="681088"/>
                    <a:pt x="91483" y="599402"/>
                    <a:pt x="102660" y="655281"/>
                  </a:cubicBezTo>
                  <a:cubicBezTo>
                    <a:pt x="103556" y="659762"/>
                    <a:pt x="105089" y="664100"/>
                    <a:pt x="105985" y="668581"/>
                  </a:cubicBezTo>
                  <a:cubicBezTo>
                    <a:pt x="111837" y="697841"/>
                    <a:pt x="106164" y="679094"/>
                    <a:pt x="112635" y="698507"/>
                  </a:cubicBezTo>
                  <a:cubicBezTo>
                    <a:pt x="121633" y="761493"/>
                    <a:pt x="109372" y="688765"/>
                    <a:pt x="122610" y="738408"/>
                  </a:cubicBezTo>
                  <a:cubicBezTo>
                    <a:pt x="134675" y="783652"/>
                    <a:pt x="124961" y="757299"/>
                    <a:pt x="132585" y="791610"/>
                  </a:cubicBezTo>
                  <a:cubicBezTo>
                    <a:pt x="133345" y="795031"/>
                    <a:pt x="134947" y="798215"/>
                    <a:pt x="135910" y="801585"/>
                  </a:cubicBezTo>
                  <a:cubicBezTo>
                    <a:pt x="137166" y="805979"/>
                    <a:pt x="137631" y="810606"/>
                    <a:pt x="139236" y="814885"/>
                  </a:cubicBezTo>
                  <a:cubicBezTo>
                    <a:pt x="140977" y="819526"/>
                    <a:pt x="144045" y="823584"/>
                    <a:pt x="145886" y="828186"/>
                  </a:cubicBezTo>
                  <a:cubicBezTo>
                    <a:pt x="148489" y="834694"/>
                    <a:pt x="149401" y="841866"/>
                    <a:pt x="152536" y="848136"/>
                  </a:cubicBezTo>
                  <a:cubicBezTo>
                    <a:pt x="154753" y="852569"/>
                    <a:pt x="157234" y="856880"/>
                    <a:pt x="159186" y="861436"/>
                  </a:cubicBezTo>
                  <a:cubicBezTo>
                    <a:pt x="160567" y="864658"/>
                    <a:pt x="160321" y="868675"/>
                    <a:pt x="162511" y="871412"/>
                  </a:cubicBezTo>
                  <a:cubicBezTo>
                    <a:pt x="165007" y="874533"/>
                    <a:pt x="169161" y="875845"/>
                    <a:pt x="172486" y="878062"/>
                  </a:cubicBezTo>
                  <a:cubicBezTo>
                    <a:pt x="181285" y="913249"/>
                    <a:pt x="169338" y="871809"/>
                    <a:pt x="182462" y="901338"/>
                  </a:cubicBezTo>
                  <a:cubicBezTo>
                    <a:pt x="185309" y="907744"/>
                    <a:pt x="186895" y="914638"/>
                    <a:pt x="189112" y="921288"/>
                  </a:cubicBezTo>
                  <a:lnTo>
                    <a:pt x="192437" y="931263"/>
                  </a:lnTo>
                  <a:cubicBezTo>
                    <a:pt x="191329" y="936805"/>
                    <a:pt x="189112" y="942237"/>
                    <a:pt x="189112" y="947889"/>
                  </a:cubicBezTo>
                  <a:cubicBezTo>
                    <a:pt x="189112" y="975420"/>
                    <a:pt x="195619" y="983321"/>
                    <a:pt x="199087" y="1011066"/>
                  </a:cubicBezTo>
                  <a:cubicBezTo>
                    <a:pt x="199901" y="1017581"/>
                    <a:pt x="202691" y="1045155"/>
                    <a:pt x="205737" y="1054292"/>
                  </a:cubicBezTo>
                  <a:cubicBezTo>
                    <a:pt x="208548" y="1062726"/>
                    <a:pt x="214175" y="1070272"/>
                    <a:pt x="219038" y="1077567"/>
                  </a:cubicBezTo>
                  <a:cubicBezTo>
                    <a:pt x="221070" y="1083663"/>
                    <a:pt x="225152" y="1101745"/>
                    <a:pt x="232338" y="1107493"/>
                  </a:cubicBezTo>
                  <a:cubicBezTo>
                    <a:pt x="235075" y="1109682"/>
                    <a:pt x="238988" y="1109710"/>
                    <a:pt x="242313" y="1110818"/>
                  </a:cubicBezTo>
                  <a:cubicBezTo>
                    <a:pt x="244530" y="1114143"/>
                    <a:pt x="246138" y="1117968"/>
                    <a:pt x="248964" y="1120794"/>
                  </a:cubicBezTo>
                  <a:cubicBezTo>
                    <a:pt x="275119" y="1146949"/>
                    <a:pt x="241678" y="1104736"/>
                    <a:pt x="268914" y="1137419"/>
                  </a:cubicBezTo>
                  <a:cubicBezTo>
                    <a:pt x="271472" y="1140489"/>
                    <a:pt x="272909" y="1144407"/>
                    <a:pt x="275564" y="1147394"/>
                  </a:cubicBezTo>
                  <a:cubicBezTo>
                    <a:pt x="281812" y="1154423"/>
                    <a:pt x="290298" y="1159520"/>
                    <a:pt x="295515" y="1167345"/>
                  </a:cubicBezTo>
                  <a:cubicBezTo>
                    <a:pt x="304382" y="1180645"/>
                    <a:pt x="298840" y="1175103"/>
                    <a:pt x="312140" y="1183970"/>
                  </a:cubicBezTo>
                  <a:cubicBezTo>
                    <a:pt x="315162" y="1188504"/>
                    <a:pt x="320174" y="1197436"/>
                    <a:pt x="325441" y="1200596"/>
                  </a:cubicBezTo>
                  <a:cubicBezTo>
                    <a:pt x="328446" y="1202399"/>
                    <a:pt x="332091" y="1202813"/>
                    <a:pt x="335416" y="1203921"/>
                  </a:cubicBezTo>
                  <a:cubicBezTo>
                    <a:pt x="336524" y="1207246"/>
                    <a:pt x="336263" y="1211418"/>
                    <a:pt x="338741" y="1213896"/>
                  </a:cubicBezTo>
                  <a:cubicBezTo>
                    <a:pt x="355570" y="1230724"/>
                    <a:pt x="376449" y="1232251"/>
                    <a:pt x="398593" y="1237172"/>
                  </a:cubicBezTo>
                  <a:cubicBezTo>
                    <a:pt x="416393" y="1249039"/>
                    <a:pt x="405742" y="1240996"/>
                    <a:pt x="428518" y="1263772"/>
                  </a:cubicBezTo>
                  <a:cubicBezTo>
                    <a:pt x="430735" y="1265989"/>
                    <a:pt x="432365" y="1269021"/>
                    <a:pt x="435169" y="1270423"/>
                  </a:cubicBezTo>
                  <a:lnTo>
                    <a:pt x="448469" y="1277073"/>
                  </a:lnTo>
                  <a:cubicBezTo>
                    <a:pt x="450686" y="1280398"/>
                    <a:pt x="451999" y="1284552"/>
                    <a:pt x="455119" y="1287048"/>
                  </a:cubicBezTo>
                  <a:cubicBezTo>
                    <a:pt x="457856" y="1289237"/>
                    <a:pt x="461959" y="1288806"/>
                    <a:pt x="465094" y="1290373"/>
                  </a:cubicBezTo>
                  <a:cubicBezTo>
                    <a:pt x="468669" y="1292160"/>
                    <a:pt x="471745" y="1294806"/>
                    <a:pt x="475070" y="1297023"/>
                  </a:cubicBezTo>
                  <a:cubicBezTo>
                    <a:pt x="479161" y="1309297"/>
                    <a:pt x="478947" y="1311060"/>
                    <a:pt x="488370" y="1323624"/>
                  </a:cubicBezTo>
                  <a:cubicBezTo>
                    <a:pt x="491191" y="1327386"/>
                    <a:pt x="495612" y="1329773"/>
                    <a:pt x="498345" y="1333599"/>
                  </a:cubicBezTo>
                  <a:cubicBezTo>
                    <a:pt x="501226" y="1337633"/>
                    <a:pt x="502446" y="1342649"/>
                    <a:pt x="504996" y="1346900"/>
                  </a:cubicBezTo>
                  <a:cubicBezTo>
                    <a:pt x="509108" y="1353753"/>
                    <a:pt x="514184" y="1359997"/>
                    <a:pt x="518296" y="1366850"/>
                  </a:cubicBezTo>
                  <a:cubicBezTo>
                    <a:pt x="543607" y="1409036"/>
                    <a:pt x="508593" y="1355621"/>
                    <a:pt x="531596" y="1390126"/>
                  </a:cubicBezTo>
                  <a:cubicBezTo>
                    <a:pt x="532704" y="1397885"/>
                    <a:pt x="532442" y="1405967"/>
                    <a:pt x="534921" y="1413402"/>
                  </a:cubicBezTo>
                  <a:cubicBezTo>
                    <a:pt x="535912" y="1416376"/>
                    <a:pt x="540170" y="1417248"/>
                    <a:pt x="541572" y="1420052"/>
                  </a:cubicBezTo>
                  <a:cubicBezTo>
                    <a:pt x="545924" y="1428755"/>
                    <a:pt x="543316" y="1435150"/>
                    <a:pt x="548222" y="1443327"/>
                  </a:cubicBezTo>
                  <a:cubicBezTo>
                    <a:pt x="551382" y="1448593"/>
                    <a:pt x="560314" y="1453606"/>
                    <a:pt x="564847" y="1456628"/>
                  </a:cubicBezTo>
                  <a:cubicBezTo>
                    <a:pt x="567064" y="1459953"/>
                    <a:pt x="569556" y="1463110"/>
                    <a:pt x="571497" y="1466603"/>
                  </a:cubicBezTo>
                  <a:cubicBezTo>
                    <a:pt x="585037" y="1490974"/>
                    <a:pt x="577993" y="1480387"/>
                    <a:pt x="588123" y="1503179"/>
                  </a:cubicBezTo>
                  <a:cubicBezTo>
                    <a:pt x="590136" y="1507708"/>
                    <a:pt x="592556" y="1512046"/>
                    <a:pt x="594773" y="1516479"/>
                  </a:cubicBezTo>
                  <a:cubicBezTo>
                    <a:pt x="594784" y="1516544"/>
                    <a:pt x="599218" y="1546423"/>
                    <a:pt x="601423" y="1549730"/>
                  </a:cubicBezTo>
                  <a:cubicBezTo>
                    <a:pt x="603640" y="1553055"/>
                    <a:pt x="608073" y="1554163"/>
                    <a:pt x="611398" y="1556380"/>
                  </a:cubicBezTo>
                  <a:cubicBezTo>
                    <a:pt x="613615" y="1561922"/>
                    <a:pt x="615548" y="1567586"/>
                    <a:pt x="618049" y="1573006"/>
                  </a:cubicBezTo>
                  <a:cubicBezTo>
                    <a:pt x="622203" y="1582007"/>
                    <a:pt x="628945" y="1589989"/>
                    <a:pt x="631349" y="1599607"/>
                  </a:cubicBezTo>
                  <a:cubicBezTo>
                    <a:pt x="632457" y="1604040"/>
                    <a:pt x="633419" y="1608513"/>
                    <a:pt x="634674" y="1612907"/>
                  </a:cubicBezTo>
                  <a:cubicBezTo>
                    <a:pt x="635637" y="1616277"/>
                    <a:pt x="637077" y="1619501"/>
                    <a:pt x="637999" y="1622882"/>
                  </a:cubicBezTo>
                  <a:cubicBezTo>
                    <a:pt x="640404" y="1631700"/>
                    <a:pt x="640561" y="1641308"/>
                    <a:pt x="644649" y="1649483"/>
                  </a:cubicBezTo>
                  <a:cubicBezTo>
                    <a:pt x="646866" y="1653916"/>
                    <a:pt x="649459" y="1658181"/>
                    <a:pt x="651300" y="1662783"/>
                  </a:cubicBezTo>
                  <a:cubicBezTo>
                    <a:pt x="653904" y="1669292"/>
                    <a:pt x="655733" y="1676084"/>
                    <a:pt x="657950" y="1682734"/>
                  </a:cubicBezTo>
                  <a:cubicBezTo>
                    <a:pt x="659058" y="1686059"/>
                    <a:pt x="659708" y="1689574"/>
                    <a:pt x="661275" y="1692709"/>
                  </a:cubicBezTo>
                  <a:cubicBezTo>
                    <a:pt x="663492" y="1697143"/>
                    <a:pt x="664752" y="1702202"/>
                    <a:pt x="667925" y="1706010"/>
                  </a:cubicBezTo>
                  <a:cubicBezTo>
                    <a:pt x="672883" y="1711960"/>
                    <a:pt x="681067" y="1713716"/>
                    <a:pt x="687876" y="1715985"/>
                  </a:cubicBezTo>
                  <a:cubicBezTo>
                    <a:pt x="691201" y="1712660"/>
                    <a:pt x="697078" y="1710648"/>
                    <a:pt x="697851" y="1706010"/>
                  </a:cubicBezTo>
                  <a:cubicBezTo>
                    <a:pt x="698508" y="1702068"/>
                    <a:pt x="695102" y="1696901"/>
                    <a:pt x="691201" y="1696034"/>
                  </a:cubicBezTo>
                  <a:cubicBezTo>
                    <a:pt x="683550" y="1694334"/>
                    <a:pt x="675684" y="1698251"/>
                    <a:pt x="667925" y="1699359"/>
                  </a:cubicBezTo>
                  <a:cubicBezTo>
                    <a:pt x="670142" y="1704901"/>
                    <a:pt x="672688" y="1710322"/>
                    <a:pt x="674575" y="1715985"/>
                  </a:cubicBezTo>
                  <a:cubicBezTo>
                    <a:pt x="678771" y="1728572"/>
                    <a:pt x="678277" y="1735479"/>
                    <a:pt x="681225" y="1749236"/>
                  </a:cubicBezTo>
                  <a:cubicBezTo>
                    <a:pt x="683140" y="1758173"/>
                    <a:pt x="687876" y="1775836"/>
                    <a:pt x="687876" y="1775836"/>
                  </a:cubicBezTo>
                  <a:cubicBezTo>
                    <a:pt x="688984" y="1785811"/>
                    <a:pt x="689233" y="1795920"/>
                    <a:pt x="691201" y="1805762"/>
                  </a:cubicBezTo>
                  <a:cubicBezTo>
                    <a:pt x="692576" y="1812636"/>
                    <a:pt x="696151" y="1818912"/>
                    <a:pt x="697851" y="1825713"/>
                  </a:cubicBezTo>
                  <a:lnTo>
                    <a:pt x="704501" y="1852314"/>
                  </a:lnTo>
                  <a:cubicBezTo>
                    <a:pt x="706008" y="1858342"/>
                    <a:pt x="711778" y="1882865"/>
                    <a:pt x="714476" y="1885564"/>
                  </a:cubicBezTo>
                  <a:lnTo>
                    <a:pt x="721126" y="1892215"/>
                  </a:lnTo>
                  <a:lnTo>
                    <a:pt x="727777" y="1912165"/>
                  </a:lnTo>
                  <a:cubicBezTo>
                    <a:pt x="728885" y="1915490"/>
                    <a:pt x="728624" y="1919662"/>
                    <a:pt x="731102" y="1922140"/>
                  </a:cubicBezTo>
                  <a:cubicBezTo>
                    <a:pt x="738978" y="1930017"/>
                    <a:pt x="747293" y="1937464"/>
                    <a:pt x="751052" y="1948741"/>
                  </a:cubicBezTo>
                  <a:cubicBezTo>
                    <a:pt x="752160" y="1952066"/>
                    <a:pt x="752810" y="1955581"/>
                    <a:pt x="754377" y="1958716"/>
                  </a:cubicBezTo>
                  <a:cubicBezTo>
                    <a:pt x="756164" y="1962291"/>
                    <a:pt x="758705" y="1965440"/>
                    <a:pt x="761028" y="1968692"/>
                  </a:cubicBezTo>
                  <a:cubicBezTo>
                    <a:pt x="781644" y="1997554"/>
                    <a:pt x="761985" y="1968464"/>
                    <a:pt x="777653" y="1991967"/>
                  </a:cubicBezTo>
                  <a:cubicBezTo>
                    <a:pt x="779358" y="1997082"/>
                    <a:pt x="784815" y="2006803"/>
                    <a:pt x="777653" y="2011918"/>
                  </a:cubicBezTo>
                  <a:cubicBezTo>
                    <a:pt x="771949" y="2015992"/>
                    <a:pt x="757702" y="2018568"/>
                    <a:pt x="757702" y="2018568"/>
                  </a:cubicBezTo>
                  <a:cubicBezTo>
                    <a:pt x="756134" y="2023272"/>
                    <a:pt x="749352" y="2037669"/>
                    <a:pt x="757702" y="2041844"/>
                  </a:cubicBezTo>
                  <a:cubicBezTo>
                    <a:pt x="761276" y="2043631"/>
                    <a:pt x="764353" y="2037411"/>
                    <a:pt x="767678" y="2035194"/>
                  </a:cubicBezTo>
                  <a:cubicBezTo>
                    <a:pt x="771353" y="2024167"/>
                    <a:pt x="771003" y="2028723"/>
                    <a:pt x="761028" y="2035194"/>
                  </a:cubicBezTo>
                  <a:close/>
                </a:path>
              </a:pathLst>
            </a:custGeom>
            <a:solidFill>
              <a:srgbClr val="FFFF00">
                <a:alpha val="15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68" name="Полилиния 867"/>
            <p:cNvSpPr/>
            <p:nvPr/>
          </p:nvSpPr>
          <p:spPr>
            <a:xfrm>
              <a:off x="3673098" y="578603"/>
              <a:ext cx="2665709" cy="4021138"/>
            </a:xfrm>
            <a:custGeom>
              <a:avLst/>
              <a:gdLst>
                <a:gd name="connsiteX0" fmla="*/ 87824 w 2665709"/>
                <a:gd name="connsiteY0" fmla="*/ 4008895 h 4021138"/>
                <a:gd name="connsiteX1" fmla="*/ 103322 w 2665709"/>
                <a:gd name="connsiteY1" fmla="*/ 3977899 h 4021138"/>
                <a:gd name="connsiteX2" fmla="*/ 118821 w 2665709"/>
                <a:gd name="connsiteY2" fmla="*/ 3967566 h 4021138"/>
                <a:gd name="connsiteX3" fmla="*/ 129153 w 2665709"/>
                <a:gd name="connsiteY3" fmla="*/ 3952068 h 4021138"/>
                <a:gd name="connsiteX4" fmla="*/ 160149 w 2665709"/>
                <a:gd name="connsiteY4" fmla="*/ 3936570 h 4021138"/>
                <a:gd name="connsiteX5" fmla="*/ 216977 w 2665709"/>
                <a:gd name="connsiteY5" fmla="*/ 3941736 h 4021138"/>
                <a:gd name="connsiteX6" fmla="*/ 247973 w 2665709"/>
                <a:gd name="connsiteY6" fmla="*/ 3967566 h 4021138"/>
                <a:gd name="connsiteX7" fmla="*/ 263471 w 2665709"/>
                <a:gd name="connsiteY7" fmla="*/ 3977899 h 4021138"/>
                <a:gd name="connsiteX8" fmla="*/ 309966 w 2665709"/>
                <a:gd name="connsiteY8" fmla="*/ 3988231 h 4021138"/>
                <a:gd name="connsiteX9" fmla="*/ 371960 w 2665709"/>
                <a:gd name="connsiteY9" fmla="*/ 3977899 h 4021138"/>
                <a:gd name="connsiteX10" fmla="*/ 382292 w 2665709"/>
                <a:gd name="connsiteY10" fmla="*/ 3967566 h 4021138"/>
                <a:gd name="connsiteX11" fmla="*/ 397790 w 2665709"/>
                <a:gd name="connsiteY11" fmla="*/ 3962400 h 4021138"/>
                <a:gd name="connsiteX12" fmla="*/ 423621 w 2665709"/>
                <a:gd name="connsiteY12" fmla="*/ 3941736 h 4021138"/>
                <a:gd name="connsiteX13" fmla="*/ 454617 w 2665709"/>
                <a:gd name="connsiteY13" fmla="*/ 3926238 h 4021138"/>
                <a:gd name="connsiteX14" fmla="*/ 464949 w 2665709"/>
                <a:gd name="connsiteY14" fmla="*/ 3915905 h 4021138"/>
                <a:gd name="connsiteX15" fmla="*/ 480448 w 2665709"/>
                <a:gd name="connsiteY15" fmla="*/ 3910739 h 4021138"/>
                <a:gd name="connsiteX16" fmla="*/ 495946 w 2665709"/>
                <a:gd name="connsiteY16" fmla="*/ 3879743 h 4021138"/>
                <a:gd name="connsiteX17" fmla="*/ 506278 w 2665709"/>
                <a:gd name="connsiteY17" fmla="*/ 3828082 h 4021138"/>
                <a:gd name="connsiteX18" fmla="*/ 501112 w 2665709"/>
                <a:gd name="connsiteY18" fmla="*/ 3750590 h 4021138"/>
                <a:gd name="connsiteX19" fmla="*/ 495946 w 2665709"/>
                <a:gd name="connsiteY19" fmla="*/ 3729926 h 4021138"/>
                <a:gd name="connsiteX20" fmla="*/ 475282 w 2665709"/>
                <a:gd name="connsiteY20" fmla="*/ 3678265 h 4021138"/>
                <a:gd name="connsiteX21" fmla="*/ 464949 w 2665709"/>
                <a:gd name="connsiteY21" fmla="*/ 3667933 h 4021138"/>
                <a:gd name="connsiteX22" fmla="*/ 444285 w 2665709"/>
                <a:gd name="connsiteY22" fmla="*/ 3636936 h 4021138"/>
                <a:gd name="connsiteX23" fmla="*/ 423621 w 2665709"/>
                <a:gd name="connsiteY23" fmla="*/ 3611105 h 4021138"/>
                <a:gd name="connsiteX24" fmla="*/ 382292 w 2665709"/>
                <a:gd name="connsiteY24" fmla="*/ 3600773 h 4021138"/>
                <a:gd name="connsiteX25" fmla="*/ 340963 w 2665709"/>
                <a:gd name="connsiteY25" fmla="*/ 3564611 h 4021138"/>
                <a:gd name="connsiteX26" fmla="*/ 330631 w 2665709"/>
                <a:gd name="connsiteY26" fmla="*/ 3554278 h 4021138"/>
                <a:gd name="connsiteX27" fmla="*/ 315133 w 2665709"/>
                <a:gd name="connsiteY27" fmla="*/ 3497451 h 4021138"/>
                <a:gd name="connsiteX28" fmla="*/ 346129 w 2665709"/>
                <a:gd name="connsiteY28" fmla="*/ 3471621 h 4021138"/>
                <a:gd name="connsiteX29" fmla="*/ 377126 w 2665709"/>
                <a:gd name="connsiteY29" fmla="*/ 3461289 h 4021138"/>
                <a:gd name="connsiteX30" fmla="*/ 392624 w 2665709"/>
                <a:gd name="connsiteY30" fmla="*/ 3456122 h 4021138"/>
                <a:gd name="connsiteX31" fmla="*/ 423621 w 2665709"/>
                <a:gd name="connsiteY31" fmla="*/ 3435458 h 4021138"/>
                <a:gd name="connsiteX32" fmla="*/ 454617 w 2665709"/>
                <a:gd name="connsiteY32" fmla="*/ 3419960 h 4021138"/>
                <a:gd name="connsiteX33" fmla="*/ 470116 w 2665709"/>
                <a:gd name="connsiteY33" fmla="*/ 3404461 h 4021138"/>
                <a:gd name="connsiteX34" fmla="*/ 485614 w 2665709"/>
                <a:gd name="connsiteY34" fmla="*/ 3394129 h 4021138"/>
                <a:gd name="connsiteX35" fmla="*/ 490780 w 2665709"/>
                <a:gd name="connsiteY35" fmla="*/ 3378631 h 4021138"/>
                <a:gd name="connsiteX36" fmla="*/ 501112 w 2665709"/>
                <a:gd name="connsiteY36" fmla="*/ 3363133 h 4021138"/>
                <a:gd name="connsiteX37" fmla="*/ 511444 w 2665709"/>
                <a:gd name="connsiteY37" fmla="*/ 3321804 h 4021138"/>
                <a:gd name="connsiteX38" fmla="*/ 521777 w 2665709"/>
                <a:gd name="connsiteY38" fmla="*/ 3311472 h 4021138"/>
                <a:gd name="connsiteX39" fmla="*/ 516610 w 2665709"/>
                <a:gd name="connsiteY39" fmla="*/ 3285641 h 4021138"/>
                <a:gd name="connsiteX40" fmla="*/ 501112 w 2665709"/>
                <a:gd name="connsiteY40" fmla="*/ 3270143 h 4021138"/>
                <a:gd name="connsiteX41" fmla="*/ 480448 w 2665709"/>
                <a:gd name="connsiteY41" fmla="*/ 3254644 h 4021138"/>
                <a:gd name="connsiteX42" fmla="*/ 454617 w 2665709"/>
                <a:gd name="connsiteY42" fmla="*/ 3249478 h 4021138"/>
                <a:gd name="connsiteX43" fmla="*/ 330631 w 2665709"/>
                <a:gd name="connsiteY43" fmla="*/ 3244312 h 4021138"/>
                <a:gd name="connsiteX44" fmla="*/ 320299 w 2665709"/>
                <a:gd name="connsiteY44" fmla="*/ 3223648 h 4021138"/>
                <a:gd name="connsiteX45" fmla="*/ 309966 w 2665709"/>
                <a:gd name="connsiteY45" fmla="*/ 3208150 h 4021138"/>
                <a:gd name="connsiteX46" fmla="*/ 304800 w 2665709"/>
                <a:gd name="connsiteY46" fmla="*/ 3171987 h 4021138"/>
                <a:gd name="connsiteX47" fmla="*/ 299634 w 2665709"/>
                <a:gd name="connsiteY47" fmla="*/ 3156489 h 4021138"/>
                <a:gd name="connsiteX48" fmla="*/ 304800 w 2665709"/>
                <a:gd name="connsiteY48" fmla="*/ 3135824 h 4021138"/>
                <a:gd name="connsiteX49" fmla="*/ 325465 w 2665709"/>
                <a:gd name="connsiteY49" fmla="*/ 3078997 h 4021138"/>
                <a:gd name="connsiteX50" fmla="*/ 340963 w 2665709"/>
                <a:gd name="connsiteY50" fmla="*/ 3068665 h 4021138"/>
                <a:gd name="connsiteX51" fmla="*/ 356461 w 2665709"/>
                <a:gd name="connsiteY51" fmla="*/ 3037668 h 4021138"/>
                <a:gd name="connsiteX52" fmla="*/ 366794 w 2665709"/>
                <a:gd name="connsiteY52" fmla="*/ 3001505 h 4021138"/>
                <a:gd name="connsiteX53" fmla="*/ 371960 w 2665709"/>
                <a:gd name="connsiteY53" fmla="*/ 2794861 h 4021138"/>
                <a:gd name="connsiteX54" fmla="*/ 377126 w 2665709"/>
                <a:gd name="connsiteY54" fmla="*/ 2769031 h 4021138"/>
                <a:gd name="connsiteX55" fmla="*/ 371960 w 2665709"/>
                <a:gd name="connsiteY55" fmla="*/ 2707038 h 4021138"/>
                <a:gd name="connsiteX56" fmla="*/ 366794 w 2665709"/>
                <a:gd name="connsiteY56" fmla="*/ 2691539 h 4021138"/>
                <a:gd name="connsiteX57" fmla="*/ 356461 w 2665709"/>
                <a:gd name="connsiteY57" fmla="*/ 2681207 h 4021138"/>
                <a:gd name="connsiteX58" fmla="*/ 361627 w 2665709"/>
                <a:gd name="connsiteY58" fmla="*/ 2624380 h 4021138"/>
                <a:gd name="connsiteX59" fmla="*/ 382292 w 2665709"/>
                <a:gd name="connsiteY59" fmla="*/ 2598550 h 4021138"/>
                <a:gd name="connsiteX60" fmla="*/ 408122 w 2665709"/>
                <a:gd name="connsiteY60" fmla="*/ 2572719 h 4021138"/>
                <a:gd name="connsiteX61" fmla="*/ 454617 w 2665709"/>
                <a:gd name="connsiteY61" fmla="*/ 2562387 h 4021138"/>
                <a:gd name="connsiteX62" fmla="*/ 470116 w 2665709"/>
                <a:gd name="connsiteY62" fmla="*/ 2557221 h 4021138"/>
                <a:gd name="connsiteX63" fmla="*/ 485614 w 2665709"/>
                <a:gd name="connsiteY63" fmla="*/ 2546889 h 4021138"/>
                <a:gd name="connsiteX64" fmla="*/ 490780 w 2665709"/>
                <a:gd name="connsiteY64" fmla="*/ 2531390 h 4021138"/>
                <a:gd name="connsiteX65" fmla="*/ 511444 w 2665709"/>
                <a:gd name="connsiteY65" fmla="*/ 2500394 h 4021138"/>
                <a:gd name="connsiteX66" fmla="*/ 521777 w 2665709"/>
                <a:gd name="connsiteY66" fmla="*/ 2484895 h 4021138"/>
                <a:gd name="connsiteX67" fmla="*/ 547607 w 2665709"/>
                <a:gd name="connsiteY67" fmla="*/ 2438400 h 4021138"/>
                <a:gd name="connsiteX68" fmla="*/ 573438 w 2665709"/>
                <a:gd name="connsiteY68" fmla="*/ 2412570 h 4021138"/>
                <a:gd name="connsiteX69" fmla="*/ 594102 w 2665709"/>
                <a:gd name="connsiteY69" fmla="*/ 2376407 h 4021138"/>
                <a:gd name="connsiteX70" fmla="*/ 609600 w 2665709"/>
                <a:gd name="connsiteY70" fmla="*/ 2360909 h 4021138"/>
                <a:gd name="connsiteX71" fmla="*/ 635431 w 2665709"/>
                <a:gd name="connsiteY71" fmla="*/ 2314414 h 4021138"/>
                <a:gd name="connsiteX72" fmla="*/ 656095 w 2665709"/>
                <a:gd name="connsiteY72" fmla="*/ 2288583 h 4021138"/>
                <a:gd name="connsiteX73" fmla="*/ 661261 w 2665709"/>
                <a:gd name="connsiteY73" fmla="*/ 2273085 h 4021138"/>
                <a:gd name="connsiteX74" fmla="*/ 671594 w 2665709"/>
                <a:gd name="connsiteY74" fmla="*/ 2262753 h 4021138"/>
                <a:gd name="connsiteX75" fmla="*/ 681926 w 2665709"/>
                <a:gd name="connsiteY75" fmla="*/ 2247255 h 4021138"/>
                <a:gd name="connsiteX76" fmla="*/ 697424 w 2665709"/>
                <a:gd name="connsiteY76" fmla="*/ 2216258 h 4021138"/>
                <a:gd name="connsiteX77" fmla="*/ 702590 w 2665709"/>
                <a:gd name="connsiteY77" fmla="*/ 2200760 h 4021138"/>
                <a:gd name="connsiteX78" fmla="*/ 718088 w 2665709"/>
                <a:gd name="connsiteY78" fmla="*/ 2190428 h 4021138"/>
                <a:gd name="connsiteX79" fmla="*/ 743919 w 2665709"/>
                <a:gd name="connsiteY79" fmla="*/ 2143933 h 4021138"/>
                <a:gd name="connsiteX80" fmla="*/ 769749 w 2665709"/>
                <a:gd name="connsiteY80" fmla="*/ 2118102 h 4021138"/>
                <a:gd name="connsiteX81" fmla="*/ 780082 w 2665709"/>
                <a:gd name="connsiteY81" fmla="*/ 2107770 h 4021138"/>
                <a:gd name="connsiteX82" fmla="*/ 795580 w 2665709"/>
                <a:gd name="connsiteY82" fmla="*/ 2081939 h 4021138"/>
                <a:gd name="connsiteX83" fmla="*/ 821410 w 2665709"/>
                <a:gd name="connsiteY83" fmla="*/ 2056109 h 4021138"/>
                <a:gd name="connsiteX84" fmla="*/ 836909 w 2665709"/>
                <a:gd name="connsiteY84" fmla="*/ 2030278 h 4021138"/>
                <a:gd name="connsiteX85" fmla="*/ 842075 w 2665709"/>
                <a:gd name="connsiteY85" fmla="*/ 2014780 h 4021138"/>
                <a:gd name="connsiteX86" fmla="*/ 857573 w 2665709"/>
                <a:gd name="connsiteY86" fmla="*/ 2009614 h 4021138"/>
                <a:gd name="connsiteX87" fmla="*/ 867905 w 2665709"/>
                <a:gd name="connsiteY87" fmla="*/ 1994116 h 4021138"/>
                <a:gd name="connsiteX88" fmla="*/ 893736 w 2665709"/>
                <a:gd name="connsiteY88" fmla="*/ 1973451 h 4021138"/>
                <a:gd name="connsiteX89" fmla="*/ 904068 w 2665709"/>
                <a:gd name="connsiteY89" fmla="*/ 1957953 h 4021138"/>
                <a:gd name="connsiteX90" fmla="*/ 909234 w 2665709"/>
                <a:gd name="connsiteY90" fmla="*/ 1942455 h 4021138"/>
                <a:gd name="connsiteX91" fmla="*/ 924733 w 2665709"/>
                <a:gd name="connsiteY91" fmla="*/ 1937289 h 4021138"/>
                <a:gd name="connsiteX92" fmla="*/ 935065 w 2665709"/>
                <a:gd name="connsiteY92" fmla="*/ 1926956 h 4021138"/>
                <a:gd name="connsiteX93" fmla="*/ 945397 w 2665709"/>
                <a:gd name="connsiteY93" fmla="*/ 1911458 h 4021138"/>
                <a:gd name="connsiteX94" fmla="*/ 976394 w 2665709"/>
                <a:gd name="connsiteY94" fmla="*/ 1880461 h 4021138"/>
                <a:gd name="connsiteX95" fmla="*/ 1002224 w 2665709"/>
                <a:gd name="connsiteY95" fmla="*/ 1854631 h 4021138"/>
                <a:gd name="connsiteX96" fmla="*/ 1012556 w 2665709"/>
                <a:gd name="connsiteY96" fmla="*/ 1839133 h 4021138"/>
                <a:gd name="connsiteX97" fmla="*/ 1033221 w 2665709"/>
                <a:gd name="connsiteY97" fmla="*/ 1818468 h 4021138"/>
                <a:gd name="connsiteX98" fmla="*/ 1059051 w 2665709"/>
                <a:gd name="connsiteY98" fmla="*/ 1771973 h 4021138"/>
                <a:gd name="connsiteX99" fmla="*/ 1074549 w 2665709"/>
                <a:gd name="connsiteY99" fmla="*/ 1761641 h 4021138"/>
                <a:gd name="connsiteX100" fmla="*/ 1084882 w 2665709"/>
                <a:gd name="connsiteY100" fmla="*/ 1725478 h 4021138"/>
                <a:gd name="connsiteX101" fmla="*/ 1095214 w 2665709"/>
                <a:gd name="connsiteY101" fmla="*/ 1694482 h 4021138"/>
                <a:gd name="connsiteX102" fmla="*/ 1100380 w 2665709"/>
                <a:gd name="connsiteY102" fmla="*/ 1678983 h 4021138"/>
                <a:gd name="connsiteX103" fmla="*/ 1110712 w 2665709"/>
                <a:gd name="connsiteY103" fmla="*/ 1637655 h 4021138"/>
                <a:gd name="connsiteX104" fmla="*/ 1126210 w 2665709"/>
                <a:gd name="connsiteY104" fmla="*/ 1585994 h 4021138"/>
                <a:gd name="connsiteX105" fmla="*/ 1131377 w 2665709"/>
                <a:gd name="connsiteY105" fmla="*/ 1570495 h 4021138"/>
                <a:gd name="connsiteX106" fmla="*/ 1146875 w 2665709"/>
                <a:gd name="connsiteY106" fmla="*/ 1554997 h 4021138"/>
                <a:gd name="connsiteX107" fmla="*/ 1157207 w 2665709"/>
                <a:gd name="connsiteY107" fmla="*/ 1524000 h 4021138"/>
                <a:gd name="connsiteX108" fmla="*/ 1162373 w 2665709"/>
                <a:gd name="connsiteY108" fmla="*/ 1508502 h 4021138"/>
                <a:gd name="connsiteX109" fmla="*/ 1177871 w 2665709"/>
                <a:gd name="connsiteY109" fmla="*/ 1493004 h 4021138"/>
                <a:gd name="connsiteX110" fmla="*/ 1183038 w 2665709"/>
                <a:gd name="connsiteY110" fmla="*/ 1477505 h 4021138"/>
                <a:gd name="connsiteX111" fmla="*/ 1193370 w 2665709"/>
                <a:gd name="connsiteY111" fmla="*/ 1462007 h 4021138"/>
                <a:gd name="connsiteX112" fmla="*/ 1198536 w 2665709"/>
                <a:gd name="connsiteY112" fmla="*/ 1441343 h 4021138"/>
                <a:gd name="connsiteX113" fmla="*/ 1224366 w 2665709"/>
                <a:gd name="connsiteY113" fmla="*/ 1415512 h 4021138"/>
                <a:gd name="connsiteX114" fmla="*/ 1239865 w 2665709"/>
                <a:gd name="connsiteY114" fmla="*/ 1384516 h 4021138"/>
                <a:gd name="connsiteX115" fmla="*/ 1255363 w 2665709"/>
                <a:gd name="connsiteY115" fmla="*/ 1379350 h 4021138"/>
                <a:gd name="connsiteX116" fmla="*/ 1260529 w 2665709"/>
                <a:gd name="connsiteY116" fmla="*/ 1363851 h 4021138"/>
                <a:gd name="connsiteX117" fmla="*/ 1291526 w 2665709"/>
                <a:gd name="connsiteY117" fmla="*/ 1343187 h 4021138"/>
                <a:gd name="connsiteX118" fmla="*/ 1296692 w 2665709"/>
                <a:gd name="connsiteY118" fmla="*/ 1327689 h 4021138"/>
                <a:gd name="connsiteX119" fmla="*/ 1322522 w 2665709"/>
                <a:gd name="connsiteY119" fmla="*/ 1307024 h 4021138"/>
                <a:gd name="connsiteX120" fmla="*/ 1332855 w 2665709"/>
                <a:gd name="connsiteY120" fmla="*/ 1296692 h 4021138"/>
                <a:gd name="connsiteX121" fmla="*/ 1348353 w 2665709"/>
                <a:gd name="connsiteY121" fmla="*/ 1291526 h 4021138"/>
                <a:gd name="connsiteX122" fmla="*/ 1544665 w 2665709"/>
                <a:gd name="connsiteY122" fmla="*/ 1286360 h 4021138"/>
                <a:gd name="connsiteX123" fmla="*/ 1580827 w 2665709"/>
                <a:gd name="connsiteY123" fmla="*/ 1281194 h 4021138"/>
                <a:gd name="connsiteX124" fmla="*/ 1596326 w 2665709"/>
                <a:gd name="connsiteY124" fmla="*/ 1276028 h 4021138"/>
                <a:gd name="connsiteX125" fmla="*/ 1616990 w 2665709"/>
                <a:gd name="connsiteY125" fmla="*/ 1270861 h 4021138"/>
                <a:gd name="connsiteX126" fmla="*/ 1663485 w 2665709"/>
                <a:gd name="connsiteY126" fmla="*/ 1250197 h 4021138"/>
                <a:gd name="connsiteX127" fmla="*/ 1678983 w 2665709"/>
                <a:gd name="connsiteY127" fmla="*/ 1245031 h 4021138"/>
                <a:gd name="connsiteX128" fmla="*/ 1694482 w 2665709"/>
                <a:gd name="connsiteY128" fmla="*/ 1239865 h 4021138"/>
                <a:gd name="connsiteX129" fmla="*/ 1704814 w 2665709"/>
                <a:gd name="connsiteY129" fmla="*/ 1224366 h 4021138"/>
                <a:gd name="connsiteX130" fmla="*/ 1725478 w 2665709"/>
                <a:gd name="connsiteY130" fmla="*/ 1214034 h 4021138"/>
                <a:gd name="connsiteX131" fmla="*/ 1740977 w 2665709"/>
                <a:gd name="connsiteY131" fmla="*/ 1203702 h 4021138"/>
                <a:gd name="connsiteX132" fmla="*/ 1766807 w 2665709"/>
                <a:gd name="connsiteY132" fmla="*/ 1183038 h 4021138"/>
                <a:gd name="connsiteX133" fmla="*/ 1797804 w 2665709"/>
                <a:gd name="connsiteY133" fmla="*/ 1162373 h 4021138"/>
                <a:gd name="connsiteX134" fmla="*/ 1808136 w 2665709"/>
                <a:gd name="connsiteY134" fmla="*/ 1146875 h 4021138"/>
                <a:gd name="connsiteX135" fmla="*/ 1823634 w 2665709"/>
                <a:gd name="connsiteY135" fmla="*/ 1141709 h 4021138"/>
                <a:gd name="connsiteX136" fmla="*/ 1839133 w 2665709"/>
                <a:gd name="connsiteY136" fmla="*/ 1131377 h 4021138"/>
                <a:gd name="connsiteX137" fmla="*/ 1859797 w 2665709"/>
                <a:gd name="connsiteY137" fmla="*/ 1105546 h 4021138"/>
                <a:gd name="connsiteX138" fmla="*/ 1880461 w 2665709"/>
                <a:gd name="connsiteY138" fmla="*/ 1074550 h 4021138"/>
                <a:gd name="connsiteX139" fmla="*/ 1890794 w 2665709"/>
                <a:gd name="connsiteY139" fmla="*/ 1043553 h 4021138"/>
                <a:gd name="connsiteX140" fmla="*/ 1895960 w 2665709"/>
                <a:gd name="connsiteY140" fmla="*/ 1028055 h 4021138"/>
                <a:gd name="connsiteX141" fmla="*/ 1906292 w 2665709"/>
                <a:gd name="connsiteY141" fmla="*/ 1017722 h 4021138"/>
                <a:gd name="connsiteX142" fmla="*/ 1911458 w 2665709"/>
                <a:gd name="connsiteY142" fmla="*/ 1002224 h 4021138"/>
                <a:gd name="connsiteX143" fmla="*/ 1932122 w 2665709"/>
                <a:gd name="connsiteY143" fmla="*/ 971228 h 4021138"/>
                <a:gd name="connsiteX144" fmla="*/ 1937288 w 2665709"/>
                <a:gd name="connsiteY144" fmla="*/ 955729 h 4021138"/>
                <a:gd name="connsiteX145" fmla="*/ 1947621 w 2665709"/>
                <a:gd name="connsiteY145" fmla="*/ 945397 h 4021138"/>
                <a:gd name="connsiteX146" fmla="*/ 1957953 w 2665709"/>
                <a:gd name="connsiteY146" fmla="*/ 929899 h 4021138"/>
                <a:gd name="connsiteX147" fmla="*/ 1963119 w 2665709"/>
                <a:gd name="connsiteY147" fmla="*/ 914400 h 4021138"/>
                <a:gd name="connsiteX148" fmla="*/ 1994116 w 2665709"/>
                <a:gd name="connsiteY148" fmla="*/ 873072 h 4021138"/>
                <a:gd name="connsiteX149" fmla="*/ 1999282 w 2665709"/>
                <a:gd name="connsiteY149" fmla="*/ 857573 h 4021138"/>
                <a:gd name="connsiteX150" fmla="*/ 2019946 w 2665709"/>
                <a:gd name="connsiteY150" fmla="*/ 826577 h 4021138"/>
                <a:gd name="connsiteX151" fmla="*/ 2030278 w 2665709"/>
                <a:gd name="connsiteY151" fmla="*/ 811078 h 4021138"/>
                <a:gd name="connsiteX152" fmla="*/ 2040610 w 2665709"/>
                <a:gd name="connsiteY152" fmla="*/ 795580 h 4021138"/>
                <a:gd name="connsiteX153" fmla="*/ 2045777 w 2665709"/>
                <a:gd name="connsiteY153" fmla="*/ 780082 h 4021138"/>
                <a:gd name="connsiteX154" fmla="*/ 2061275 w 2665709"/>
                <a:gd name="connsiteY154" fmla="*/ 769750 h 4021138"/>
                <a:gd name="connsiteX155" fmla="*/ 2081939 w 2665709"/>
                <a:gd name="connsiteY155" fmla="*/ 743919 h 4021138"/>
                <a:gd name="connsiteX156" fmla="*/ 2097438 w 2665709"/>
                <a:gd name="connsiteY156" fmla="*/ 733587 h 4021138"/>
                <a:gd name="connsiteX157" fmla="*/ 2138766 w 2665709"/>
                <a:gd name="connsiteY157" fmla="*/ 702590 h 4021138"/>
                <a:gd name="connsiteX158" fmla="*/ 2149099 w 2665709"/>
                <a:gd name="connsiteY158" fmla="*/ 692258 h 4021138"/>
                <a:gd name="connsiteX159" fmla="*/ 2164597 w 2665709"/>
                <a:gd name="connsiteY159" fmla="*/ 687092 h 4021138"/>
                <a:gd name="connsiteX160" fmla="*/ 2185261 w 2665709"/>
                <a:gd name="connsiteY160" fmla="*/ 661261 h 4021138"/>
                <a:gd name="connsiteX161" fmla="*/ 2216258 w 2665709"/>
                <a:gd name="connsiteY161" fmla="*/ 650929 h 4021138"/>
                <a:gd name="connsiteX162" fmla="*/ 2236922 w 2665709"/>
                <a:gd name="connsiteY162" fmla="*/ 640597 h 4021138"/>
                <a:gd name="connsiteX163" fmla="*/ 2262753 w 2665709"/>
                <a:gd name="connsiteY163" fmla="*/ 625099 h 4021138"/>
                <a:gd name="connsiteX164" fmla="*/ 2288583 w 2665709"/>
                <a:gd name="connsiteY164" fmla="*/ 599268 h 4021138"/>
                <a:gd name="connsiteX165" fmla="*/ 2298916 w 2665709"/>
                <a:gd name="connsiteY165" fmla="*/ 588936 h 4021138"/>
                <a:gd name="connsiteX166" fmla="*/ 2314414 w 2665709"/>
                <a:gd name="connsiteY166" fmla="*/ 583770 h 4021138"/>
                <a:gd name="connsiteX167" fmla="*/ 2345410 w 2665709"/>
                <a:gd name="connsiteY167" fmla="*/ 552773 h 4021138"/>
                <a:gd name="connsiteX168" fmla="*/ 2355743 w 2665709"/>
                <a:gd name="connsiteY168" fmla="*/ 542441 h 4021138"/>
                <a:gd name="connsiteX169" fmla="*/ 2381573 w 2665709"/>
                <a:gd name="connsiteY169" fmla="*/ 516611 h 4021138"/>
                <a:gd name="connsiteX170" fmla="*/ 2407404 w 2665709"/>
                <a:gd name="connsiteY170" fmla="*/ 501112 h 4021138"/>
                <a:gd name="connsiteX171" fmla="*/ 2422902 w 2665709"/>
                <a:gd name="connsiteY171" fmla="*/ 490780 h 4021138"/>
                <a:gd name="connsiteX172" fmla="*/ 2495227 w 2665709"/>
                <a:gd name="connsiteY172" fmla="*/ 480448 h 4021138"/>
                <a:gd name="connsiteX173" fmla="*/ 2526224 w 2665709"/>
                <a:gd name="connsiteY173" fmla="*/ 470116 h 4021138"/>
                <a:gd name="connsiteX174" fmla="*/ 2536556 w 2665709"/>
                <a:gd name="connsiteY174" fmla="*/ 454617 h 4021138"/>
                <a:gd name="connsiteX175" fmla="*/ 2567553 w 2665709"/>
                <a:gd name="connsiteY175" fmla="*/ 444285 h 4021138"/>
                <a:gd name="connsiteX176" fmla="*/ 2598549 w 2665709"/>
                <a:gd name="connsiteY176" fmla="*/ 423621 h 4021138"/>
                <a:gd name="connsiteX177" fmla="*/ 2614048 w 2665709"/>
                <a:gd name="connsiteY177" fmla="*/ 413289 h 4021138"/>
                <a:gd name="connsiteX178" fmla="*/ 2629546 w 2665709"/>
                <a:gd name="connsiteY178" fmla="*/ 408122 h 4021138"/>
                <a:gd name="connsiteX179" fmla="*/ 2655377 w 2665709"/>
                <a:gd name="connsiteY179" fmla="*/ 387458 h 4021138"/>
                <a:gd name="connsiteX180" fmla="*/ 2665709 w 2665709"/>
                <a:gd name="connsiteY180" fmla="*/ 371960 h 4021138"/>
                <a:gd name="connsiteX181" fmla="*/ 2660543 w 2665709"/>
                <a:gd name="connsiteY181" fmla="*/ 356461 h 4021138"/>
                <a:gd name="connsiteX182" fmla="*/ 2645044 w 2665709"/>
                <a:gd name="connsiteY182" fmla="*/ 351295 h 4021138"/>
                <a:gd name="connsiteX183" fmla="*/ 2629546 w 2665709"/>
                <a:gd name="connsiteY183" fmla="*/ 340963 h 4021138"/>
                <a:gd name="connsiteX184" fmla="*/ 2598549 w 2665709"/>
                <a:gd name="connsiteY184" fmla="*/ 330631 h 4021138"/>
                <a:gd name="connsiteX185" fmla="*/ 2577885 w 2665709"/>
                <a:gd name="connsiteY185" fmla="*/ 304800 h 4021138"/>
                <a:gd name="connsiteX186" fmla="*/ 2557221 w 2665709"/>
                <a:gd name="connsiteY186" fmla="*/ 273804 h 4021138"/>
                <a:gd name="connsiteX187" fmla="*/ 2552055 w 2665709"/>
                <a:gd name="connsiteY187" fmla="*/ 258305 h 4021138"/>
                <a:gd name="connsiteX188" fmla="*/ 2541722 w 2665709"/>
                <a:gd name="connsiteY188" fmla="*/ 247973 h 4021138"/>
                <a:gd name="connsiteX189" fmla="*/ 2536556 w 2665709"/>
                <a:gd name="connsiteY189" fmla="*/ 216977 h 4021138"/>
                <a:gd name="connsiteX190" fmla="*/ 2531390 w 2665709"/>
                <a:gd name="connsiteY190" fmla="*/ 201478 h 4021138"/>
                <a:gd name="connsiteX191" fmla="*/ 2515892 w 2665709"/>
                <a:gd name="connsiteY191" fmla="*/ 165316 h 4021138"/>
                <a:gd name="connsiteX192" fmla="*/ 2479729 w 2665709"/>
                <a:gd name="connsiteY192" fmla="*/ 139485 h 4021138"/>
                <a:gd name="connsiteX193" fmla="*/ 2464231 w 2665709"/>
                <a:gd name="connsiteY193" fmla="*/ 129153 h 4021138"/>
                <a:gd name="connsiteX194" fmla="*/ 2433234 w 2665709"/>
                <a:gd name="connsiteY194" fmla="*/ 118821 h 4021138"/>
                <a:gd name="connsiteX195" fmla="*/ 2402238 w 2665709"/>
                <a:gd name="connsiteY195" fmla="*/ 108489 h 4021138"/>
                <a:gd name="connsiteX196" fmla="*/ 2386739 w 2665709"/>
                <a:gd name="connsiteY196" fmla="*/ 103322 h 4021138"/>
                <a:gd name="connsiteX197" fmla="*/ 2371241 w 2665709"/>
                <a:gd name="connsiteY197" fmla="*/ 92990 h 4021138"/>
                <a:gd name="connsiteX198" fmla="*/ 2340244 w 2665709"/>
                <a:gd name="connsiteY198" fmla="*/ 87824 h 4021138"/>
                <a:gd name="connsiteX199" fmla="*/ 2293749 w 2665709"/>
                <a:gd name="connsiteY199" fmla="*/ 72326 h 4021138"/>
                <a:gd name="connsiteX200" fmla="*/ 2278251 w 2665709"/>
                <a:gd name="connsiteY200" fmla="*/ 67160 h 4021138"/>
                <a:gd name="connsiteX201" fmla="*/ 2262753 w 2665709"/>
                <a:gd name="connsiteY201" fmla="*/ 56828 h 4021138"/>
                <a:gd name="connsiteX202" fmla="*/ 2231756 w 2665709"/>
                <a:gd name="connsiteY202" fmla="*/ 46495 h 4021138"/>
                <a:gd name="connsiteX203" fmla="*/ 2216258 w 2665709"/>
                <a:gd name="connsiteY203" fmla="*/ 36163 h 4021138"/>
                <a:gd name="connsiteX204" fmla="*/ 2200760 w 2665709"/>
                <a:gd name="connsiteY204" fmla="*/ 30997 h 4021138"/>
                <a:gd name="connsiteX205" fmla="*/ 2190427 w 2665709"/>
                <a:gd name="connsiteY205" fmla="*/ 20665 h 4021138"/>
                <a:gd name="connsiteX206" fmla="*/ 2159431 w 2665709"/>
                <a:gd name="connsiteY206" fmla="*/ 10333 h 4021138"/>
                <a:gd name="connsiteX207" fmla="*/ 2143933 w 2665709"/>
                <a:gd name="connsiteY207" fmla="*/ 5166 h 4021138"/>
                <a:gd name="connsiteX208" fmla="*/ 2128434 w 2665709"/>
                <a:gd name="connsiteY208" fmla="*/ 0 h 4021138"/>
                <a:gd name="connsiteX209" fmla="*/ 1999282 w 2665709"/>
                <a:gd name="connsiteY209" fmla="*/ 5166 h 4021138"/>
                <a:gd name="connsiteX210" fmla="*/ 1988949 w 2665709"/>
                <a:gd name="connsiteY210" fmla="*/ 15499 h 4021138"/>
                <a:gd name="connsiteX211" fmla="*/ 1968285 w 2665709"/>
                <a:gd name="connsiteY211" fmla="*/ 20665 h 4021138"/>
                <a:gd name="connsiteX212" fmla="*/ 1952787 w 2665709"/>
                <a:gd name="connsiteY212" fmla="*/ 30997 h 4021138"/>
                <a:gd name="connsiteX213" fmla="*/ 1937288 w 2665709"/>
                <a:gd name="connsiteY213" fmla="*/ 36163 h 4021138"/>
                <a:gd name="connsiteX214" fmla="*/ 1926956 w 2665709"/>
                <a:gd name="connsiteY214" fmla="*/ 51661 h 4021138"/>
                <a:gd name="connsiteX215" fmla="*/ 1901126 w 2665709"/>
                <a:gd name="connsiteY215" fmla="*/ 72326 h 4021138"/>
                <a:gd name="connsiteX216" fmla="*/ 1890794 w 2665709"/>
                <a:gd name="connsiteY216" fmla="*/ 87824 h 4021138"/>
                <a:gd name="connsiteX217" fmla="*/ 1864963 w 2665709"/>
                <a:gd name="connsiteY217" fmla="*/ 108489 h 4021138"/>
                <a:gd name="connsiteX218" fmla="*/ 1844299 w 2665709"/>
                <a:gd name="connsiteY218" fmla="*/ 139485 h 4021138"/>
                <a:gd name="connsiteX219" fmla="*/ 1833966 w 2665709"/>
                <a:gd name="connsiteY219" fmla="*/ 154983 h 4021138"/>
                <a:gd name="connsiteX220" fmla="*/ 1823634 w 2665709"/>
                <a:gd name="connsiteY220" fmla="*/ 185980 h 4021138"/>
                <a:gd name="connsiteX221" fmla="*/ 1818468 w 2665709"/>
                <a:gd name="connsiteY221" fmla="*/ 201478 h 4021138"/>
                <a:gd name="connsiteX222" fmla="*/ 1808136 w 2665709"/>
                <a:gd name="connsiteY222" fmla="*/ 289302 h 4021138"/>
                <a:gd name="connsiteX223" fmla="*/ 1797804 w 2665709"/>
                <a:gd name="connsiteY223" fmla="*/ 304800 h 4021138"/>
                <a:gd name="connsiteX224" fmla="*/ 1792638 w 2665709"/>
                <a:gd name="connsiteY224" fmla="*/ 320299 h 4021138"/>
                <a:gd name="connsiteX225" fmla="*/ 1777139 w 2665709"/>
                <a:gd name="connsiteY225" fmla="*/ 325465 h 4021138"/>
                <a:gd name="connsiteX226" fmla="*/ 1761641 w 2665709"/>
                <a:gd name="connsiteY226" fmla="*/ 335797 h 4021138"/>
                <a:gd name="connsiteX227" fmla="*/ 1746143 w 2665709"/>
                <a:gd name="connsiteY227" fmla="*/ 340963 h 4021138"/>
                <a:gd name="connsiteX228" fmla="*/ 1678983 w 2665709"/>
                <a:gd name="connsiteY228" fmla="*/ 351295 h 4021138"/>
                <a:gd name="connsiteX229" fmla="*/ 1632488 w 2665709"/>
                <a:gd name="connsiteY229" fmla="*/ 361628 h 4021138"/>
                <a:gd name="connsiteX230" fmla="*/ 1616990 w 2665709"/>
                <a:gd name="connsiteY230" fmla="*/ 371960 h 4021138"/>
                <a:gd name="connsiteX231" fmla="*/ 1591160 w 2665709"/>
                <a:gd name="connsiteY231" fmla="*/ 377126 h 4021138"/>
                <a:gd name="connsiteX232" fmla="*/ 1570495 w 2665709"/>
                <a:gd name="connsiteY232" fmla="*/ 382292 h 4021138"/>
                <a:gd name="connsiteX233" fmla="*/ 1554997 w 2665709"/>
                <a:gd name="connsiteY233" fmla="*/ 387458 h 4021138"/>
                <a:gd name="connsiteX234" fmla="*/ 1518834 w 2665709"/>
                <a:gd name="connsiteY234" fmla="*/ 397790 h 4021138"/>
                <a:gd name="connsiteX235" fmla="*/ 1472339 w 2665709"/>
                <a:gd name="connsiteY235" fmla="*/ 418455 h 4021138"/>
                <a:gd name="connsiteX236" fmla="*/ 1456841 w 2665709"/>
                <a:gd name="connsiteY236" fmla="*/ 423621 h 4021138"/>
                <a:gd name="connsiteX237" fmla="*/ 1441343 w 2665709"/>
                <a:gd name="connsiteY237" fmla="*/ 428787 h 4021138"/>
                <a:gd name="connsiteX238" fmla="*/ 1405180 w 2665709"/>
                <a:gd name="connsiteY238" fmla="*/ 454617 h 4021138"/>
                <a:gd name="connsiteX239" fmla="*/ 1374183 w 2665709"/>
                <a:gd name="connsiteY239" fmla="*/ 475282 h 4021138"/>
                <a:gd name="connsiteX240" fmla="*/ 1358685 w 2665709"/>
                <a:gd name="connsiteY240" fmla="*/ 485614 h 4021138"/>
                <a:gd name="connsiteX241" fmla="*/ 1327688 w 2665709"/>
                <a:gd name="connsiteY241" fmla="*/ 511444 h 4021138"/>
                <a:gd name="connsiteX242" fmla="*/ 1317356 w 2665709"/>
                <a:gd name="connsiteY242" fmla="*/ 521777 h 4021138"/>
                <a:gd name="connsiteX243" fmla="*/ 1286360 w 2665709"/>
                <a:gd name="connsiteY243" fmla="*/ 542441 h 4021138"/>
                <a:gd name="connsiteX244" fmla="*/ 1270861 w 2665709"/>
                <a:gd name="connsiteY244" fmla="*/ 552773 h 4021138"/>
                <a:gd name="connsiteX245" fmla="*/ 1260529 w 2665709"/>
                <a:gd name="connsiteY245" fmla="*/ 568272 h 4021138"/>
                <a:gd name="connsiteX246" fmla="*/ 1245031 w 2665709"/>
                <a:gd name="connsiteY246" fmla="*/ 573438 h 4021138"/>
                <a:gd name="connsiteX247" fmla="*/ 1229533 w 2665709"/>
                <a:gd name="connsiteY247" fmla="*/ 583770 h 4021138"/>
                <a:gd name="connsiteX248" fmla="*/ 1224366 w 2665709"/>
                <a:gd name="connsiteY248" fmla="*/ 599268 h 4021138"/>
                <a:gd name="connsiteX249" fmla="*/ 1193370 w 2665709"/>
                <a:gd name="connsiteY249" fmla="*/ 619933 h 4021138"/>
                <a:gd name="connsiteX250" fmla="*/ 1177871 w 2665709"/>
                <a:gd name="connsiteY250" fmla="*/ 630265 h 4021138"/>
                <a:gd name="connsiteX251" fmla="*/ 1146875 w 2665709"/>
                <a:gd name="connsiteY251" fmla="*/ 656095 h 4021138"/>
                <a:gd name="connsiteX252" fmla="*/ 1126210 w 2665709"/>
                <a:gd name="connsiteY252" fmla="*/ 676760 h 4021138"/>
                <a:gd name="connsiteX253" fmla="*/ 1110712 w 2665709"/>
                <a:gd name="connsiteY253" fmla="*/ 692258 h 4021138"/>
                <a:gd name="connsiteX254" fmla="*/ 1095214 w 2665709"/>
                <a:gd name="connsiteY254" fmla="*/ 702590 h 4021138"/>
                <a:gd name="connsiteX255" fmla="*/ 1084882 w 2665709"/>
                <a:gd name="connsiteY255" fmla="*/ 718089 h 4021138"/>
                <a:gd name="connsiteX256" fmla="*/ 1069383 w 2665709"/>
                <a:gd name="connsiteY256" fmla="*/ 723255 h 4021138"/>
                <a:gd name="connsiteX257" fmla="*/ 1059051 w 2665709"/>
                <a:gd name="connsiteY257" fmla="*/ 754251 h 4021138"/>
                <a:gd name="connsiteX258" fmla="*/ 1048719 w 2665709"/>
                <a:gd name="connsiteY258" fmla="*/ 774916 h 4021138"/>
                <a:gd name="connsiteX259" fmla="*/ 1043553 w 2665709"/>
                <a:gd name="connsiteY259" fmla="*/ 790414 h 4021138"/>
                <a:gd name="connsiteX260" fmla="*/ 1022888 w 2665709"/>
                <a:gd name="connsiteY260" fmla="*/ 821411 h 4021138"/>
                <a:gd name="connsiteX261" fmla="*/ 1012556 w 2665709"/>
                <a:gd name="connsiteY261" fmla="*/ 852407 h 4021138"/>
                <a:gd name="connsiteX262" fmla="*/ 1007390 w 2665709"/>
                <a:gd name="connsiteY262" fmla="*/ 867905 h 4021138"/>
                <a:gd name="connsiteX263" fmla="*/ 997058 w 2665709"/>
                <a:gd name="connsiteY263" fmla="*/ 888570 h 4021138"/>
                <a:gd name="connsiteX264" fmla="*/ 991892 w 2665709"/>
                <a:gd name="connsiteY264" fmla="*/ 909234 h 4021138"/>
                <a:gd name="connsiteX265" fmla="*/ 981560 w 2665709"/>
                <a:gd name="connsiteY265" fmla="*/ 960895 h 4021138"/>
                <a:gd name="connsiteX266" fmla="*/ 971227 w 2665709"/>
                <a:gd name="connsiteY266" fmla="*/ 991892 h 4021138"/>
                <a:gd name="connsiteX267" fmla="*/ 940231 w 2665709"/>
                <a:gd name="connsiteY267" fmla="*/ 1012556 h 4021138"/>
                <a:gd name="connsiteX268" fmla="*/ 919566 w 2665709"/>
                <a:gd name="connsiteY268" fmla="*/ 1033221 h 4021138"/>
                <a:gd name="connsiteX269" fmla="*/ 898902 w 2665709"/>
                <a:gd name="connsiteY269" fmla="*/ 1038387 h 4021138"/>
                <a:gd name="connsiteX270" fmla="*/ 883404 w 2665709"/>
                <a:gd name="connsiteY270" fmla="*/ 1048719 h 4021138"/>
                <a:gd name="connsiteX271" fmla="*/ 862739 w 2665709"/>
                <a:gd name="connsiteY271" fmla="*/ 1074550 h 4021138"/>
                <a:gd name="connsiteX272" fmla="*/ 847241 w 2665709"/>
                <a:gd name="connsiteY272" fmla="*/ 1079716 h 4021138"/>
                <a:gd name="connsiteX273" fmla="*/ 836909 w 2665709"/>
                <a:gd name="connsiteY273" fmla="*/ 1110712 h 4021138"/>
                <a:gd name="connsiteX274" fmla="*/ 831743 w 2665709"/>
                <a:gd name="connsiteY274" fmla="*/ 1126211 h 4021138"/>
                <a:gd name="connsiteX275" fmla="*/ 821410 w 2665709"/>
                <a:gd name="connsiteY275" fmla="*/ 1198536 h 4021138"/>
                <a:gd name="connsiteX276" fmla="*/ 805912 w 2665709"/>
                <a:gd name="connsiteY276" fmla="*/ 1245031 h 4021138"/>
                <a:gd name="connsiteX277" fmla="*/ 800746 w 2665709"/>
                <a:gd name="connsiteY277" fmla="*/ 1260529 h 4021138"/>
                <a:gd name="connsiteX278" fmla="*/ 785248 w 2665709"/>
                <a:gd name="connsiteY278" fmla="*/ 1291526 h 4021138"/>
                <a:gd name="connsiteX279" fmla="*/ 769749 w 2665709"/>
                <a:gd name="connsiteY279" fmla="*/ 1296692 h 4021138"/>
                <a:gd name="connsiteX280" fmla="*/ 738753 w 2665709"/>
                <a:gd name="connsiteY280" fmla="*/ 1317356 h 4021138"/>
                <a:gd name="connsiteX281" fmla="*/ 718088 w 2665709"/>
                <a:gd name="connsiteY281" fmla="*/ 1338021 h 4021138"/>
                <a:gd name="connsiteX282" fmla="*/ 702590 w 2665709"/>
                <a:gd name="connsiteY282" fmla="*/ 1343187 h 4021138"/>
                <a:gd name="connsiteX283" fmla="*/ 671594 w 2665709"/>
                <a:gd name="connsiteY283" fmla="*/ 1363851 h 4021138"/>
                <a:gd name="connsiteX284" fmla="*/ 656095 w 2665709"/>
                <a:gd name="connsiteY284" fmla="*/ 1394848 h 4021138"/>
                <a:gd name="connsiteX285" fmla="*/ 640597 w 2665709"/>
                <a:gd name="connsiteY285" fmla="*/ 1405180 h 4021138"/>
                <a:gd name="connsiteX286" fmla="*/ 614766 w 2665709"/>
                <a:gd name="connsiteY286" fmla="*/ 1482672 h 4021138"/>
                <a:gd name="connsiteX287" fmla="*/ 609600 w 2665709"/>
                <a:gd name="connsiteY287" fmla="*/ 1498170 h 4021138"/>
                <a:gd name="connsiteX288" fmla="*/ 604434 w 2665709"/>
                <a:gd name="connsiteY288" fmla="*/ 1513668 h 4021138"/>
                <a:gd name="connsiteX289" fmla="*/ 588936 w 2665709"/>
                <a:gd name="connsiteY289" fmla="*/ 1524000 h 4021138"/>
                <a:gd name="connsiteX290" fmla="*/ 568271 w 2665709"/>
                <a:gd name="connsiteY290" fmla="*/ 1544665 h 4021138"/>
                <a:gd name="connsiteX291" fmla="*/ 537275 w 2665709"/>
                <a:gd name="connsiteY291" fmla="*/ 1554997 h 4021138"/>
                <a:gd name="connsiteX292" fmla="*/ 521777 w 2665709"/>
                <a:gd name="connsiteY292" fmla="*/ 1560163 h 4021138"/>
                <a:gd name="connsiteX293" fmla="*/ 495946 w 2665709"/>
                <a:gd name="connsiteY293" fmla="*/ 1591160 h 4021138"/>
                <a:gd name="connsiteX294" fmla="*/ 480448 w 2665709"/>
                <a:gd name="connsiteY294" fmla="*/ 1601492 h 4021138"/>
                <a:gd name="connsiteX295" fmla="*/ 475282 w 2665709"/>
                <a:gd name="connsiteY295" fmla="*/ 1616990 h 4021138"/>
                <a:gd name="connsiteX296" fmla="*/ 444285 w 2665709"/>
                <a:gd name="connsiteY296" fmla="*/ 1658319 h 4021138"/>
                <a:gd name="connsiteX297" fmla="*/ 433953 w 2665709"/>
                <a:gd name="connsiteY297" fmla="*/ 1689316 h 4021138"/>
                <a:gd name="connsiteX298" fmla="*/ 423621 w 2665709"/>
                <a:gd name="connsiteY298" fmla="*/ 1735811 h 4021138"/>
                <a:gd name="connsiteX299" fmla="*/ 428787 w 2665709"/>
                <a:gd name="connsiteY299" fmla="*/ 1808136 h 4021138"/>
                <a:gd name="connsiteX300" fmla="*/ 439119 w 2665709"/>
                <a:gd name="connsiteY300" fmla="*/ 1890794 h 4021138"/>
                <a:gd name="connsiteX301" fmla="*/ 423621 w 2665709"/>
                <a:gd name="connsiteY301" fmla="*/ 1994116 h 4021138"/>
                <a:gd name="connsiteX302" fmla="*/ 413288 w 2665709"/>
                <a:gd name="connsiteY302" fmla="*/ 2014780 h 4021138"/>
                <a:gd name="connsiteX303" fmla="*/ 392624 w 2665709"/>
                <a:gd name="connsiteY303" fmla="*/ 2045777 h 4021138"/>
                <a:gd name="connsiteX304" fmla="*/ 371960 w 2665709"/>
                <a:gd name="connsiteY304" fmla="*/ 2076773 h 4021138"/>
                <a:gd name="connsiteX305" fmla="*/ 366794 w 2665709"/>
                <a:gd name="connsiteY305" fmla="*/ 2092272 h 4021138"/>
                <a:gd name="connsiteX306" fmla="*/ 356461 w 2665709"/>
                <a:gd name="connsiteY306" fmla="*/ 2102604 h 4021138"/>
                <a:gd name="connsiteX307" fmla="*/ 340963 w 2665709"/>
                <a:gd name="connsiteY307" fmla="*/ 2133600 h 4021138"/>
                <a:gd name="connsiteX308" fmla="*/ 330631 w 2665709"/>
                <a:gd name="connsiteY308" fmla="*/ 2143933 h 4021138"/>
                <a:gd name="connsiteX309" fmla="*/ 320299 w 2665709"/>
                <a:gd name="connsiteY309" fmla="*/ 2159431 h 4021138"/>
                <a:gd name="connsiteX310" fmla="*/ 304800 w 2665709"/>
                <a:gd name="connsiteY310" fmla="*/ 2164597 h 4021138"/>
                <a:gd name="connsiteX311" fmla="*/ 278970 w 2665709"/>
                <a:gd name="connsiteY311" fmla="*/ 2195594 h 4021138"/>
                <a:gd name="connsiteX312" fmla="*/ 263471 w 2665709"/>
                <a:gd name="connsiteY312" fmla="*/ 2200760 h 4021138"/>
                <a:gd name="connsiteX313" fmla="*/ 253139 w 2665709"/>
                <a:gd name="connsiteY313" fmla="*/ 2381573 h 4021138"/>
                <a:gd name="connsiteX314" fmla="*/ 232475 w 2665709"/>
                <a:gd name="connsiteY314" fmla="*/ 2412570 h 4021138"/>
                <a:gd name="connsiteX315" fmla="*/ 211810 w 2665709"/>
                <a:gd name="connsiteY315" fmla="*/ 2438400 h 4021138"/>
                <a:gd name="connsiteX316" fmla="*/ 154983 w 2665709"/>
                <a:gd name="connsiteY316" fmla="*/ 2459065 h 4021138"/>
                <a:gd name="connsiteX317" fmla="*/ 139485 w 2665709"/>
                <a:gd name="connsiteY317" fmla="*/ 2464231 h 4021138"/>
                <a:gd name="connsiteX318" fmla="*/ 82658 w 2665709"/>
                <a:gd name="connsiteY318" fmla="*/ 2490061 h 4021138"/>
                <a:gd name="connsiteX319" fmla="*/ 72326 w 2665709"/>
                <a:gd name="connsiteY319" fmla="*/ 2639878 h 4021138"/>
                <a:gd name="connsiteX320" fmla="*/ 46495 w 2665709"/>
                <a:gd name="connsiteY320" fmla="*/ 2676041 h 4021138"/>
                <a:gd name="connsiteX321" fmla="*/ 41329 w 2665709"/>
                <a:gd name="connsiteY321" fmla="*/ 2691539 h 4021138"/>
                <a:gd name="connsiteX322" fmla="*/ 25831 w 2665709"/>
                <a:gd name="connsiteY322" fmla="*/ 2696705 h 4021138"/>
                <a:gd name="connsiteX323" fmla="*/ 10333 w 2665709"/>
                <a:gd name="connsiteY323" fmla="*/ 2743200 h 4021138"/>
                <a:gd name="connsiteX324" fmla="*/ 15499 w 2665709"/>
                <a:gd name="connsiteY324" fmla="*/ 2779363 h 4021138"/>
                <a:gd name="connsiteX325" fmla="*/ 20665 w 2665709"/>
                <a:gd name="connsiteY325" fmla="*/ 2794861 h 4021138"/>
                <a:gd name="connsiteX326" fmla="*/ 25831 w 2665709"/>
                <a:gd name="connsiteY326" fmla="*/ 2825858 h 4021138"/>
                <a:gd name="connsiteX327" fmla="*/ 36163 w 2665709"/>
                <a:gd name="connsiteY327" fmla="*/ 2862021 h 4021138"/>
                <a:gd name="connsiteX328" fmla="*/ 41329 w 2665709"/>
                <a:gd name="connsiteY328" fmla="*/ 2887851 h 4021138"/>
                <a:gd name="connsiteX329" fmla="*/ 51661 w 2665709"/>
                <a:gd name="connsiteY329" fmla="*/ 2903350 h 4021138"/>
                <a:gd name="connsiteX330" fmla="*/ 72326 w 2665709"/>
                <a:gd name="connsiteY330" fmla="*/ 2949844 h 4021138"/>
                <a:gd name="connsiteX331" fmla="*/ 77492 w 2665709"/>
                <a:gd name="connsiteY331" fmla="*/ 2965343 h 4021138"/>
                <a:gd name="connsiteX332" fmla="*/ 87824 w 2665709"/>
                <a:gd name="connsiteY332" fmla="*/ 2980841 h 4021138"/>
                <a:gd name="connsiteX333" fmla="*/ 98156 w 2665709"/>
                <a:gd name="connsiteY333" fmla="*/ 3011838 h 4021138"/>
                <a:gd name="connsiteX334" fmla="*/ 103322 w 2665709"/>
                <a:gd name="connsiteY334" fmla="*/ 3053166 h 4021138"/>
                <a:gd name="connsiteX335" fmla="*/ 108488 w 2665709"/>
                <a:gd name="connsiteY335" fmla="*/ 3068665 h 4021138"/>
                <a:gd name="connsiteX336" fmla="*/ 123987 w 2665709"/>
                <a:gd name="connsiteY336" fmla="*/ 3109994 h 4021138"/>
                <a:gd name="connsiteX337" fmla="*/ 123987 w 2665709"/>
                <a:gd name="connsiteY337" fmla="*/ 3368299 h 4021138"/>
                <a:gd name="connsiteX338" fmla="*/ 113655 w 2665709"/>
                <a:gd name="connsiteY338" fmla="*/ 3388963 h 4021138"/>
                <a:gd name="connsiteX339" fmla="*/ 103322 w 2665709"/>
                <a:gd name="connsiteY339" fmla="*/ 3435458 h 4021138"/>
                <a:gd name="connsiteX340" fmla="*/ 82658 w 2665709"/>
                <a:gd name="connsiteY340" fmla="*/ 3476787 h 4021138"/>
                <a:gd name="connsiteX341" fmla="*/ 67160 w 2665709"/>
                <a:gd name="connsiteY341" fmla="*/ 3528448 h 4021138"/>
                <a:gd name="connsiteX342" fmla="*/ 61994 w 2665709"/>
                <a:gd name="connsiteY342" fmla="*/ 3549112 h 4021138"/>
                <a:gd name="connsiteX343" fmla="*/ 56827 w 2665709"/>
                <a:gd name="connsiteY343" fmla="*/ 3564611 h 4021138"/>
                <a:gd name="connsiteX344" fmla="*/ 51661 w 2665709"/>
                <a:gd name="connsiteY344" fmla="*/ 3595607 h 4021138"/>
                <a:gd name="connsiteX345" fmla="*/ 46495 w 2665709"/>
                <a:gd name="connsiteY345" fmla="*/ 3611105 h 4021138"/>
                <a:gd name="connsiteX346" fmla="*/ 41329 w 2665709"/>
                <a:gd name="connsiteY346" fmla="*/ 3642102 h 4021138"/>
                <a:gd name="connsiteX347" fmla="*/ 25831 w 2665709"/>
                <a:gd name="connsiteY347" fmla="*/ 3693763 h 4021138"/>
                <a:gd name="connsiteX348" fmla="*/ 10333 w 2665709"/>
                <a:gd name="connsiteY348" fmla="*/ 3724760 h 4021138"/>
                <a:gd name="connsiteX349" fmla="*/ 0 w 2665709"/>
                <a:gd name="connsiteY349" fmla="*/ 3755756 h 4021138"/>
                <a:gd name="connsiteX350" fmla="*/ 15499 w 2665709"/>
                <a:gd name="connsiteY350" fmla="*/ 3879743 h 4021138"/>
                <a:gd name="connsiteX351" fmla="*/ 25831 w 2665709"/>
                <a:gd name="connsiteY351" fmla="*/ 3895241 h 4021138"/>
                <a:gd name="connsiteX352" fmla="*/ 41329 w 2665709"/>
                <a:gd name="connsiteY352" fmla="*/ 3926238 h 4021138"/>
                <a:gd name="connsiteX353" fmla="*/ 56827 w 2665709"/>
                <a:gd name="connsiteY353" fmla="*/ 3962400 h 4021138"/>
                <a:gd name="connsiteX354" fmla="*/ 67160 w 2665709"/>
                <a:gd name="connsiteY354" fmla="*/ 3998563 h 4021138"/>
                <a:gd name="connsiteX355" fmla="*/ 87824 w 2665709"/>
                <a:gd name="connsiteY355" fmla="*/ 4008895 h 40211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</a:cxnLst>
              <a:rect l="l" t="t" r="r" b="b"/>
              <a:pathLst>
                <a:path w="2665709" h="4021138">
                  <a:moveTo>
                    <a:pt x="87824" y="4008895"/>
                  </a:moveTo>
                  <a:cubicBezTo>
                    <a:pt x="93851" y="4005451"/>
                    <a:pt x="93308" y="3987913"/>
                    <a:pt x="103322" y="3977899"/>
                  </a:cubicBezTo>
                  <a:cubicBezTo>
                    <a:pt x="107713" y="3973508"/>
                    <a:pt x="113655" y="3971010"/>
                    <a:pt x="118821" y="3967566"/>
                  </a:cubicBezTo>
                  <a:cubicBezTo>
                    <a:pt x="122265" y="3962400"/>
                    <a:pt x="124763" y="3956458"/>
                    <a:pt x="129153" y="3952068"/>
                  </a:cubicBezTo>
                  <a:cubicBezTo>
                    <a:pt x="139167" y="3942054"/>
                    <a:pt x="147544" y="3940772"/>
                    <a:pt x="160149" y="3936570"/>
                  </a:cubicBezTo>
                  <a:cubicBezTo>
                    <a:pt x="179092" y="3938292"/>
                    <a:pt x="198378" y="3937751"/>
                    <a:pt x="216977" y="3941736"/>
                  </a:cubicBezTo>
                  <a:cubicBezTo>
                    <a:pt x="227336" y="3943956"/>
                    <a:pt x="241284" y="3961992"/>
                    <a:pt x="247973" y="3967566"/>
                  </a:cubicBezTo>
                  <a:cubicBezTo>
                    <a:pt x="252743" y="3971541"/>
                    <a:pt x="257918" y="3975122"/>
                    <a:pt x="263471" y="3977899"/>
                  </a:cubicBezTo>
                  <a:cubicBezTo>
                    <a:pt x="276187" y="3984257"/>
                    <a:pt x="298065" y="3986247"/>
                    <a:pt x="309966" y="3988231"/>
                  </a:cubicBezTo>
                  <a:cubicBezTo>
                    <a:pt x="312917" y="3987809"/>
                    <a:pt x="364407" y="3981136"/>
                    <a:pt x="371960" y="3977899"/>
                  </a:cubicBezTo>
                  <a:cubicBezTo>
                    <a:pt x="376437" y="3975980"/>
                    <a:pt x="378115" y="3970072"/>
                    <a:pt x="382292" y="3967566"/>
                  </a:cubicBezTo>
                  <a:cubicBezTo>
                    <a:pt x="386961" y="3964764"/>
                    <a:pt x="392919" y="3964835"/>
                    <a:pt x="397790" y="3962400"/>
                  </a:cubicBezTo>
                  <a:cubicBezTo>
                    <a:pt x="418987" y="3951801"/>
                    <a:pt x="407606" y="3954548"/>
                    <a:pt x="423621" y="3941736"/>
                  </a:cubicBezTo>
                  <a:cubicBezTo>
                    <a:pt x="437928" y="3930291"/>
                    <a:pt x="438247" y="3931695"/>
                    <a:pt x="454617" y="3926238"/>
                  </a:cubicBezTo>
                  <a:cubicBezTo>
                    <a:pt x="458061" y="3922794"/>
                    <a:pt x="460772" y="3918411"/>
                    <a:pt x="464949" y="3915905"/>
                  </a:cubicBezTo>
                  <a:cubicBezTo>
                    <a:pt x="469619" y="3913103"/>
                    <a:pt x="476196" y="3914141"/>
                    <a:pt x="480448" y="3910739"/>
                  </a:cubicBezTo>
                  <a:cubicBezTo>
                    <a:pt x="488088" y="3904627"/>
                    <a:pt x="493827" y="3888925"/>
                    <a:pt x="495946" y="3879743"/>
                  </a:cubicBezTo>
                  <a:cubicBezTo>
                    <a:pt x="499895" y="3862631"/>
                    <a:pt x="506278" y="3828082"/>
                    <a:pt x="506278" y="3828082"/>
                  </a:cubicBezTo>
                  <a:cubicBezTo>
                    <a:pt x="504556" y="3802251"/>
                    <a:pt x="503822" y="3776336"/>
                    <a:pt x="501112" y="3750590"/>
                  </a:cubicBezTo>
                  <a:cubicBezTo>
                    <a:pt x="500369" y="3743529"/>
                    <a:pt x="497986" y="3736727"/>
                    <a:pt x="495946" y="3729926"/>
                  </a:cubicBezTo>
                  <a:cubicBezTo>
                    <a:pt x="491364" y="3714652"/>
                    <a:pt x="484697" y="3692387"/>
                    <a:pt x="475282" y="3678265"/>
                  </a:cubicBezTo>
                  <a:cubicBezTo>
                    <a:pt x="472580" y="3674212"/>
                    <a:pt x="468393" y="3671377"/>
                    <a:pt x="464949" y="3667933"/>
                  </a:cubicBezTo>
                  <a:cubicBezTo>
                    <a:pt x="455870" y="3640696"/>
                    <a:pt x="465783" y="3662734"/>
                    <a:pt x="444285" y="3636936"/>
                  </a:cubicBezTo>
                  <a:cubicBezTo>
                    <a:pt x="440085" y="3631897"/>
                    <a:pt x="431413" y="3614444"/>
                    <a:pt x="423621" y="3611105"/>
                  </a:cubicBezTo>
                  <a:cubicBezTo>
                    <a:pt x="382346" y="3593415"/>
                    <a:pt x="412386" y="3615820"/>
                    <a:pt x="382292" y="3600773"/>
                  </a:cubicBezTo>
                  <a:cubicBezTo>
                    <a:pt x="365207" y="3592230"/>
                    <a:pt x="354427" y="3578075"/>
                    <a:pt x="340963" y="3564611"/>
                  </a:cubicBezTo>
                  <a:lnTo>
                    <a:pt x="330631" y="3554278"/>
                  </a:lnTo>
                  <a:cubicBezTo>
                    <a:pt x="317522" y="3514952"/>
                    <a:pt x="322435" y="3533961"/>
                    <a:pt x="315133" y="3497451"/>
                  </a:cubicBezTo>
                  <a:cubicBezTo>
                    <a:pt x="322946" y="3466199"/>
                    <a:pt x="312697" y="3480739"/>
                    <a:pt x="346129" y="3471621"/>
                  </a:cubicBezTo>
                  <a:cubicBezTo>
                    <a:pt x="356636" y="3468755"/>
                    <a:pt x="366794" y="3464733"/>
                    <a:pt x="377126" y="3461289"/>
                  </a:cubicBezTo>
                  <a:lnTo>
                    <a:pt x="392624" y="3456122"/>
                  </a:lnTo>
                  <a:cubicBezTo>
                    <a:pt x="422003" y="3426743"/>
                    <a:pt x="393714" y="3450411"/>
                    <a:pt x="423621" y="3435458"/>
                  </a:cubicBezTo>
                  <a:cubicBezTo>
                    <a:pt x="463683" y="3415428"/>
                    <a:pt x="415659" y="3432946"/>
                    <a:pt x="454617" y="3419960"/>
                  </a:cubicBezTo>
                  <a:cubicBezTo>
                    <a:pt x="459783" y="3414794"/>
                    <a:pt x="464503" y="3409138"/>
                    <a:pt x="470116" y="3404461"/>
                  </a:cubicBezTo>
                  <a:cubicBezTo>
                    <a:pt x="474886" y="3400486"/>
                    <a:pt x="481735" y="3398977"/>
                    <a:pt x="485614" y="3394129"/>
                  </a:cubicBezTo>
                  <a:cubicBezTo>
                    <a:pt x="489016" y="3389877"/>
                    <a:pt x="488345" y="3383502"/>
                    <a:pt x="490780" y="3378631"/>
                  </a:cubicBezTo>
                  <a:cubicBezTo>
                    <a:pt x="493557" y="3373078"/>
                    <a:pt x="497668" y="3368299"/>
                    <a:pt x="501112" y="3363133"/>
                  </a:cubicBezTo>
                  <a:cubicBezTo>
                    <a:pt x="502223" y="3357579"/>
                    <a:pt x="506678" y="3329746"/>
                    <a:pt x="511444" y="3321804"/>
                  </a:cubicBezTo>
                  <a:cubicBezTo>
                    <a:pt x="513950" y="3317627"/>
                    <a:pt x="518333" y="3314916"/>
                    <a:pt x="521777" y="3311472"/>
                  </a:cubicBezTo>
                  <a:cubicBezTo>
                    <a:pt x="520055" y="3302862"/>
                    <a:pt x="520537" y="3293495"/>
                    <a:pt x="516610" y="3285641"/>
                  </a:cubicBezTo>
                  <a:cubicBezTo>
                    <a:pt x="513343" y="3279107"/>
                    <a:pt x="506659" y="3274898"/>
                    <a:pt x="501112" y="3270143"/>
                  </a:cubicBezTo>
                  <a:cubicBezTo>
                    <a:pt x="494575" y="3264539"/>
                    <a:pt x="488316" y="3258141"/>
                    <a:pt x="480448" y="3254644"/>
                  </a:cubicBezTo>
                  <a:cubicBezTo>
                    <a:pt x="472424" y="3251078"/>
                    <a:pt x="463377" y="3250082"/>
                    <a:pt x="454617" y="3249478"/>
                  </a:cubicBezTo>
                  <a:cubicBezTo>
                    <a:pt x="413350" y="3246632"/>
                    <a:pt x="371960" y="3246034"/>
                    <a:pt x="330631" y="3244312"/>
                  </a:cubicBezTo>
                  <a:cubicBezTo>
                    <a:pt x="327187" y="3237424"/>
                    <a:pt x="324120" y="3230334"/>
                    <a:pt x="320299" y="3223648"/>
                  </a:cubicBezTo>
                  <a:cubicBezTo>
                    <a:pt x="317218" y="3218257"/>
                    <a:pt x="311750" y="3214097"/>
                    <a:pt x="309966" y="3208150"/>
                  </a:cubicBezTo>
                  <a:cubicBezTo>
                    <a:pt x="306467" y="3196487"/>
                    <a:pt x="307188" y="3183927"/>
                    <a:pt x="304800" y="3171987"/>
                  </a:cubicBezTo>
                  <a:cubicBezTo>
                    <a:pt x="303732" y="3166647"/>
                    <a:pt x="301356" y="3161655"/>
                    <a:pt x="299634" y="3156489"/>
                  </a:cubicBezTo>
                  <a:cubicBezTo>
                    <a:pt x="301356" y="3149601"/>
                    <a:pt x="303260" y="3142755"/>
                    <a:pt x="304800" y="3135824"/>
                  </a:cubicBezTo>
                  <a:cubicBezTo>
                    <a:pt x="309096" y="3116493"/>
                    <a:pt x="310419" y="3094043"/>
                    <a:pt x="325465" y="3078997"/>
                  </a:cubicBezTo>
                  <a:cubicBezTo>
                    <a:pt x="329855" y="3074607"/>
                    <a:pt x="335797" y="3072109"/>
                    <a:pt x="340963" y="3068665"/>
                  </a:cubicBezTo>
                  <a:cubicBezTo>
                    <a:pt x="353947" y="3029710"/>
                    <a:pt x="336433" y="3077724"/>
                    <a:pt x="356461" y="3037668"/>
                  </a:cubicBezTo>
                  <a:cubicBezTo>
                    <a:pt x="360166" y="3030259"/>
                    <a:pt x="365139" y="3008122"/>
                    <a:pt x="366794" y="3001505"/>
                  </a:cubicBezTo>
                  <a:cubicBezTo>
                    <a:pt x="368516" y="2932624"/>
                    <a:pt x="368901" y="2863696"/>
                    <a:pt x="371960" y="2794861"/>
                  </a:cubicBezTo>
                  <a:cubicBezTo>
                    <a:pt x="372350" y="2786089"/>
                    <a:pt x="377126" y="2777812"/>
                    <a:pt x="377126" y="2769031"/>
                  </a:cubicBezTo>
                  <a:cubicBezTo>
                    <a:pt x="377126" y="2748295"/>
                    <a:pt x="374700" y="2727592"/>
                    <a:pt x="371960" y="2707038"/>
                  </a:cubicBezTo>
                  <a:cubicBezTo>
                    <a:pt x="371240" y="2701640"/>
                    <a:pt x="369596" y="2696209"/>
                    <a:pt x="366794" y="2691539"/>
                  </a:cubicBezTo>
                  <a:cubicBezTo>
                    <a:pt x="364288" y="2687362"/>
                    <a:pt x="359905" y="2684651"/>
                    <a:pt x="356461" y="2681207"/>
                  </a:cubicBezTo>
                  <a:cubicBezTo>
                    <a:pt x="358183" y="2662265"/>
                    <a:pt x="358937" y="2643209"/>
                    <a:pt x="361627" y="2624380"/>
                  </a:cubicBezTo>
                  <a:cubicBezTo>
                    <a:pt x="364698" y="2602884"/>
                    <a:pt x="366892" y="2612026"/>
                    <a:pt x="382292" y="2598550"/>
                  </a:cubicBezTo>
                  <a:cubicBezTo>
                    <a:pt x="391456" y="2590532"/>
                    <a:pt x="396182" y="2575107"/>
                    <a:pt x="408122" y="2572719"/>
                  </a:cubicBezTo>
                  <a:cubicBezTo>
                    <a:pt x="425880" y="2569167"/>
                    <a:pt x="437591" y="2567251"/>
                    <a:pt x="454617" y="2562387"/>
                  </a:cubicBezTo>
                  <a:cubicBezTo>
                    <a:pt x="459853" y="2560891"/>
                    <a:pt x="464950" y="2558943"/>
                    <a:pt x="470116" y="2557221"/>
                  </a:cubicBezTo>
                  <a:cubicBezTo>
                    <a:pt x="475282" y="2553777"/>
                    <a:pt x="481736" y="2551737"/>
                    <a:pt x="485614" y="2546889"/>
                  </a:cubicBezTo>
                  <a:cubicBezTo>
                    <a:pt x="489016" y="2542637"/>
                    <a:pt x="488135" y="2536150"/>
                    <a:pt x="490780" y="2531390"/>
                  </a:cubicBezTo>
                  <a:cubicBezTo>
                    <a:pt x="496810" y="2520535"/>
                    <a:pt x="504556" y="2510726"/>
                    <a:pt x="511444" y="2500394"/>
                  </a:cubicBezTo>
                  <a:lnTo>
                    <a:pt x="521777" y="2484895"/>
                  </a:lnTo>
                  <a:cubicBezTo>
                    <a:pt x="528273" y="2465407"/>
                    <a:pt x="529845" y="2456162"/>
                    <a:pt x="547607" y="2438400"/>
                  </a:cubicBezTo>
                  <a:lnTo>
                    <a:pt x="573438" y="2412570"/>
                  </a:lnTo>
                  <a:cubicBezTo>
                    <a:pt x="579754" y="2399937"/>
                    <a:pt x="584974" y="2387361"/>
                    <a:pt x="594102" y="2376407"/>
                  </a:cubicBezTo>
                  <a:cubicBezTo>
                    <a:pt x="598779" y="2370795"/>
                    <a:pt x="604434" y="2366075"/>
                    <a:pt x="609600" y="2360909"/>
                  </a:cubicBezTo>
                  <a:cubicBezTo>
                    <a:pt x="618693" y="2333630"/>
                    <a:pt x="611745" y="2349942"/>
                    <a:pt x="635431" y="2314414"/>
                  </a:cubicBezTo>
                  <a:cubicBezTo>
                    <a:pt x="648465" y="2294863"/>
                    <a:pt x="641373" y="2303307"/>
                    <a:pt x="656095" y="2288583"/>
                  </a:cubicBezTo>
                  <a:cubicBezTo>
                    <a:pt x="657817" y="2283417"/>
                    <a:pt x="658459" y="2277754"/>
                    <a:pt x="661261" y="2273085"/>
                  </a:cubicBezTo>
                  <a:cubicBezTo>
                    <a:pt x="663767" y="2268908"/>
                    <a:pt x="668551" y="2266556"/>
                    <a:pt x="671594" y="2262753"/>
                  </a:cubicBezTo>
                  <a:cubicBezTo>
                    <a:pt x="675473" y="2257905"/>
                    <a:pt x="678482" y="2252421"/>
                    <a:pt x="681926" y="2247255"/>
                  </a:cubicBezTo>
                  <a:cubicBezTo>
                    <a:pt x="694910" y="2208300"/>
                    <a:pt x="677396" y="2256314"/>
                    <a:pt x="697424" y="2216258"/>
                  </a:cubicBezTo>
                  <a:cubicBezTo>
                    <a:pt x="699859" y="2211387"/>
                    <a:pt x="699188" y="2205012"/>
                    <a:pt x="702590" y="2200760"/>
                  </a:cubicBezTo>
                  <a:cubicBezTo>
                    <a:pt x="706469" y="2195912"/>
                    <a:pt x="712922" y="2193872"/>
                    <a:pt x="718088" y="2190428"/>
                  </a:cubicBezTo>
                  <a:cubicBezTo>
                    <a:pt x="724585" y="2170939"/>
                    <a:pt x="726156" y="2161697"/>
                    <a:pt x="743919" y="2143933"/>
                  </a:cubicBezTo>
                  <a:lnTo>
                    <a:pt x="769749" y="2118102"/>
                  </a:lnTo>
                  <a:lnTo>
                    <a:pt x="780082" y="2107770"/>
                  </a:lnTo>
                  <a:cubicBezTo>
                    <a:pt x="789053" y="2080857"/>
                    <a:pt x="779372" y="2102200"/>
                    <a:pt x="795580" y="2081939"/>
                  </a:cubicBezTo>
                  <a:cubicBezTo>
                    <a:pt x="815258" y="2057340"/>
                    <a:pt x="794844" y="2073820"/>
                    <a:pt x="821410" y="2056109"/>
                  </a:cubicBezTo>
                  <a:cubicBezTo>
                    <a:pt x="836049" y="2012201"/>
                    <a:pt x="815632" y="2065741"/>
                    <a:pt x="836909" y="2030278"/>
                  </a:cubicBezTo>
                  <a:cubicBezTo>
                    <a:pt x="839711" y="2025609"/>
                    <a:pt x="838224" y="2018631"/>
                    <a:pt x="842075" y="2014780"/>
                  </a:cubicBezTo>
                  <a:cubicBezTo>
                    <a:pt x="845926" y="2010929"/>
                    <a:pt x="852407" y="2011336"/>
                    <a:pt x="857573" y="2009614"/>
                  </a:cubicBezTo>
                  <a:cubicBezTo>
                    <a:pt x="861017" y="2004448"/>
                    <a:pt x="864026" y="1998964"/>
                    <a:pt x="867905" y="1994116"/>
                  </a:cubicBezTo>
                  <a:cubicBezTo>
                    <a:pt x="876318" y="1983599"/>
                    <a:pt x="882228" y="1981123"/>
                    <a:pt x="893736" y="1973451"/>
                  </a:cubicBezTo>
                  <a:cubicBezTo>
                    <a:pt x="897180" y="1968285"/>
                    <a:pt x="901291" y="1963506"/>
                    <a:pt x="904068" y="1957953"/>
                  </a:cubicBezTo>
                  <a:cubicBezTo>
                    <a:pt x="906503" y="1953082"/>
                    <a:pt x="905383" y="1946305"/>
                    <a:pt x="909234" y="1942455"/>
                  </a:cubicBezTo>
                  <a:cubicBezTo>
                    <a:pt x="913085" y="1938604"/>
                    <a:pt x="919567" y="1939011"/>
                    <a:pt x="924733" y="1937289"/>
                  </a:cubicBezTo>
                  <a:cubicBezTo>
                    <a:pt x="928177" y="1933845"/>
                    <a:pt x="932022" y="1930760"/>
                    <a:pt x="935065" y="1926956"/>
                  </a:cubicBezTo>
                  <a:cubicBezTo>
                    <a:pt x="938943" y="1922108"/>
                    <a:pt x="941272" y="1916098"/>
                    <a:pt x="945397" y="1911458"/>
                  </a:cubicBezTo>
                  <a:cubicBezTo>
                    <a:pt x="955105" y="1900537"/>
                    <a:pt x="968289" y="1892619"/>
                    <a:pt x="976394" y="1880461"/>
                  </a:cubicBezTo>
                  <a:cubicBezTo>
                    <a:pt x="990170" y="1859797"/>
                    <a:pt x="981560" y="1868407"/>
                    <a:pt x="1002224" y="1854631"/>
                  </a:cubicBezTo>
                  <a:cubicBezTo>
                    <a:pt x="1005668" y="1849465"/>
                    <a:pt x="1008515" y="1843847"/>
                    <a:pt x="1012556" y="1839133"/>
                  </a:cubicBezTo>
                  <a:cubicBezTo>
                    <a:pt x="1018896" y="1831737"/>
                    <a:pt x="1033221" y="1818468"/>
                    <a:pt x="1033221" y="1818468"/>
                  </a:cubicBezTo>
                  <a:cubicBezTo>
                    <a:pt x="1038604" y="1802318"/>
                    <a:pt x="1043826" y="1782123"/>
                    <a:pt x="1059051" y="1771973"/>
                  </a:cubicBezTo>
                  <a:lnTo>
                    <a:pt x="1074549" y="1761641"/>
                  </a:lnTo>
                  <a:cubicBezTo>
                    <a:pt x="1091894" y="1709615"/>
                    <a:pt x="1065445" y="1790271"/>
                    <a:pt x="1084882" y="1725478"/>
                  </a:cubicBezTo>
                  <a:cubicBezTo>
                    <a:pt x="1088011" y="1715046"/>
                    <a:pt x="1091770" y="1704814"/>
                    <a:pt x="1095214" y="1694482"/>
                  </a:cubicBezTo>
                  <a:cubicBezTo>
                    <a:pt x="1096936" y="1689316"/>
                    <a:pt x="1099059" y="1684266"/>
                    <a:pt x="1100380" y="1678983"/>
                  </a:cubicBezTo>
                  <a:lnTo>
                    <a:pt x="1110712" y="1637655"/>
                  </a:lnTo>
                  <a:cubicBezTo>
                    <a:pt x="1118519" y="1606425"/>
                    <a:pt x="1113633" y="1623724"/>
                    <a:pt x="1126210" y="1585994"/>
                  </a:cubicBezTo>
                  <a:cubicBezTo>
                    <a:pt x="1127932" y="1580828"/>
                    <a:pt x="1127526" y="1574346"/>
                    <a:pt x="1131377" y="1570495"/>
                  </a:cubicBezTo>
                  <a:lnTo>
                    <a:pt x="1146875" y="1554997"/>
                  </a:lnTo>
                  <a:lnTo>
                    <a:pt x="1157207" y="1524000"/>
                  </a:lnTo>
                  <a:cubicBezTo>
                    <a:pt x="1158929" y="1518834"/>
                    <a:pt x="1158522" y="1512353"/>
                    <a:pt x="1162373" y="1508502"/>
                  </a:cubicBezTo>
                  <a:lnTo>
                    <a:pt x="1177871" y="1493004"/>
                  </a:lnTo>
                  <a:cubicBezTo>
                    <a:pt x="1179593" y="1487838"/>
                    <a:pt x="1180602" y="1482376"/>
                    <a:pt x="1183038" y="1477505"/>
                  </a:cubicBezTo>
                  <a:cubicBezTo>
                    <a:pt x="1185815" y="1471952"/>
                    <a:pt x="1190924" y="1467714"/>
                    <a:pt x="1193370" y="1462007"/>
                  </a:cubicBezTo>
                  <a:cubicBezTo>
                    <a:pt x="1196167" y="1455481"/>
                    <a:pt x="1195739" y="1447869"/>
                    <a:pt x="1198536" y="1441343"/>
                  </a:cubicBezTo>
                  <a:cubicBezTo>
                    <a:pt x="1205424" y="1425269"/>
                    <a:pt x="1210589" y="1424697"/>
                    <a:pt x="1224366" y="1415512"/>
                  </a:cubicBezTo>
                  <a:cubicBezTo>
                    <a:pt x="1227769" y="1405304"/>
                    <a:pt x="1230762" y="1391798"/>
                    <a:pt x="1239865" y="1384516"/>
                  </a:cubicBezTo>
                  <a:cubicBezTo>
                    <a:pt x="1244117" y="1381114"/>
                    <a:pt x="1250197" y="1381072"/>
                    <a:pt x="1255363" y="1379350"/>
                  </a:cubicBezTo>
                  <a:cubicBezTo>
                    <a:pt x="1257085" y="1374184"/>
                    <a:pt x="1256678" y="1367702"/>
                    <a:pt x="1260529" y="1363851"/>
                  </a:cubicBezTo>
                  <a:cubicBezTo>
                    <a:pt x="1269310" y="1355070"/>
                    <a:pt x="1291526" y="1343187"/>
                    <a:pt x="1291526" y="1343187"/>
                  </a:cubicBezTo>
                  <a:cubicBezTo>
                    <a:pt x="1293248" y="1338021"/>
                    <a:pt x="1293890" y="1332358"/>
                    <a:pt x="1296692" y="1327689"/>
                  </a:cubicBezTo>
                  <a:cubicBezTo>
                    <a:pt x="1302450" y="1318092"/>
                    <a:pt x="1314398" y="1313523"/>
                    <a:pt x="1322522" y="1307024"/>
                  </a:cubicBezTo>
                  <a:cubicBezTo>
                    <a:pt x="1326326" y="1303981"/>
                    <a:pt x="1328678" y="1299198"/>
                    <a:pt x="1332855" y="1296692"/>
                  </a:cubicBezTo>
                  <a:cubicBezTo>
                    <a:pt x="1337524" y="1293890"/>
                    <a:pt x="1342914" y="1291791"/>
                    <a:pt x="1348353" y="1291526"/>
                  </a:cubicBezTo>
                  <a:cubicBezTo>
                    <a:pt x="1413735" y="1288337"/>
                    <a:pt x="1479228" y="1288082"/>
                    <a:pt x="1544665" y="1286360"/>
                  </a:cubicBezTo>
                  <a:cubicBezTo>
                    <a:pt x="1556719" y="1284638"/>
                    <a:pt x="1568887" y="1283582"/>
                    <a:pt x="1580827" y="1281194"/>
                  </a:cubicBezTo>
                  <a:cubicBezTo>
                    <a:pt x="1586167" y="1280126"/>
                    <a:pt x="1591090" y="1277524"/>
                    <a:pt x="1596326" y="1276028"/>
                  </a:cubicBezTo>
                  <a:cubicBezTo>
                    <a:pt x="1603153" y="1274077"/>
                    <a:pt x="1610102" y="1272583"/>
                    <a:pt x="1616990" y="1270861"/>
                  </a:cubicBezTo>
                  <a:cubicBezTo>
                    <a:pt x="1641550" y="1254487"/>
                    <a:pt x="1626597" y="1262493"/>
                    <a:pt x="1663485" y="1250197"/>
                  </a:cubicBezTo>
                  <a:lnTo>
                    <a:pt x="1678983" y="1245031"/>
                  </a:lnTo>
                  <a:lnTo>
                    <a:pt x="1694482" y="1239865"/>
                  </a:lnTo>
                  <a:cubicBezTo>
                    <a:pt x="1697926" y="1234699"/>
                    <a:pt x="1700044" y="1228341"/>
                    <a:pt x="1704814" y="1224366"/>
                  </a:cubicBezTo>
                  <a:cubicBezTo>
                    <a:pt x="1710730" y="1219436"/>
                    <a:pt x="1718792" y="1217855"/>
                    <a:pt x="1725478" y="1214034"/>
                  </a:cubicBezTo>
                  <a:cubicBezTo>
                    <a:pt x="1730869" y="1210954"/>
                    <a:pt x="1735811" y="1207146"/>
                    <a:pt x="1740977" y="1203702"/>
                  </a:cubicBezTo>
                  <a:cubicBezTo>
                    <a:pt x="1760068" y="1175066"/>
                    <a:pt x="1740386" y="1197717"/>
                    <a:pt x="1766807" y="1183038"/>
                  </a:cubicBezTo>
                  <a:cubicBezTo>
                    <a:pt x="1777662" y="1177007"/>
                    <a:pt x="1797804" y="1162373"/>
                    <a:pt x="1797804" y="1162373"/>
                  </a:cubicBezTo>
                  <a:cubicBezTo>
                    <a:pt x="1801248" y="1157207"/>
                    <a:pt x="1803288" y="1150754"/>
                    <a:pt x="1808136" y="1146875"/>
                  </a:cubicBezTo>
                  <a:cubicBezTo>
                    <a:pt x="1812388" y="1143473"/>
                    <a:pt x="1818763" y="1144144"/>
                    <a:pt x="1823634" y="1141709"/>
                  </a:cubicBezTo>
                  <a:cubicBezTo>
                    <a:pt x="1829188" y="1138932"/>
                    <a:pt x="1833967" y="1134821"/>
                    <a:pt x="1839133" y="1131377"/>
                  </a:cubicBezTo>
                  <a:cubicBezTo>
                    <a:pt x="1850766" y="1096475"/>
                    <a:pt x="1834633" y="1134305"/>
                    <a:pt x="1859797" y="1105546"/>
                  </a:cubicBezTo>
                  <a:cubicBezTo>
                    <a:pt x="1867974" y="1096201"/>
                    <a:pt x="1880461" y="1074550"/>
                    <a:pt x="1880461" y="1074550"/>
                  </a:cubicBezTo>
                  <a:lnTo>
                    <a:pt x="1890794" y="1043553"/>
                  </a:lnTo>
                  <a:cubicBezTo>
                    <a:pt x="1892516" y="1038387"/>
                    <a:pt x="1892110" y="1031906"/>
                    <a:pt x="1895960" y="1028055"/>
                  </a:cubicBezTo>
                  <a:lnTo>
                    <a:pt x="1906292" y="1017722"/>
                  </a:lnTo>
                  <a:cubicBezTo>
                    <a:pt x="1908014" y="1012556"/>
                    <a:pt x="1908813" y="1006984"/>
                    <a:pt x="1911458" y="1002224"/>
                  </a:cubicBezTo>
                  <a:cubicBezTo>
                    <a:pt x="1917488" y="991369"/>
                    <a:pt x="1932122" y="971228"/>
                    <a:pt x="1932122" y="971228"/>
                  </a:cubicBezTo>
                  <a:cubicBezTo>
                    <a:pt x="1933844" y="966062"/>
                    <a:pt x="1934486" y="960399"/>
                    <a:pt x="1937288" y="955729"/>
                  </a:cubicBezTo>
                  <a:cubicBezTo>
                    <a:pt x="1939794" y="951552"/>
                    <a:pt x="1944578" y="949200"/>
                    <a:pt x="1947621" y="945397"/>
                  </a:cubicBezTo>
                  <a:cubicBezTo>
                    <a:pt x="1951500" y="940549"/>
                    <a:pt x="1954509" y="935065"/>
                    <a:pt x="1957953" y="929899"/>
                  </a:cubicBezTo>
                  <a:cubicBezTo>
                    <a:pt x="1959675" y="924733"/>
                    <a:pt x="1960474" y="919160"/>
                    <a:pt x="1963119" y="914400"/>
                  </a:cubicBezTo>
                  <a:cubicBezTo>
                    <a:pt x="1977723" y="888112"/>
                    <a:pt x="1978439" y="888748"/>
                    <a:pt x="1994116" y="873072"/>
                  </a:cubicBezTo>
                  <a:cubicBezTo>
                    <a:pt x="1995838" y="867906"/>
                    <a:pt x="1996637" y="862333"/>
                    <a:pt x="1999282" y="857573"/>
                  </a:cubicBezTo>
                  <a:cubicBezTo>
                    <a:pt x="2005312" y="846718"/>
                    <a:pt x="2013058" y="836909"/>
                    <a:pt x="2019946" y="826577"/>
                  </a:cubicBezTo>
                  <a:lnTo>
                    <a:pt x="2030278" y="811078"/>
                  </a:lnTo>
                  <a:cubicBezTo>
                    <a:pt x="2033722" y="805912"/>
                    <a:pt x="2038646" y="801470"/>
                    <a:pt x="2040610" y="795580"/>
                  </a:cubicBezTo>
                  <a:cubicBezTo>
                    <a:pt x="2042332" y="790414"/>
                    <a:pt x="2042375" y="784334"/>
                    <a:pt x="2045777" y="780082"/>
                  </a:cubicBezTo>
                  <a:cubicBezTo>
                    <a:pt x="2049656" y="775234"/>
                    <a:pt x="2056427" y="773629"/>
                    <a:pt x="2061275" y="769750"/>
                  </a:cubicBezTo>
                  <a:cubicBezTo>
                    <a:pt x="2086840" y="749297"/>
                    <a:pt x="2055084" y="770773"/>
                    <a:pt x="2081939" y="743919"/>
                  </a:cubicBezTo>
                  <a:cubicBezTo>
                    <a:pt x="2086330" y="739529"/>
                    <a:pt x="2092765" y="737676"/>
                    <a:pt x="2097438" y="733587"/>
                  </a:cubicBezTo>
                  <a:cubicBezTo>
                    <a:pt x="2133970" y="701622"/>
                    <a:pt x="2108652" y="712628"/>
                    <a:pt x="2138766" y="702590"/>
                  </a:cubicBezTo>
                  <a:cubicBezTo>
                    <a:pt x="2142210" y="699146"/>
                    <a:pt x="2144922" y="694764"/>
                    <a:pt x="2149099" y="692258"/>
                  </a:cubicBezTo>
                  <a:cubicBezTo>
                    <a:pt x="2153768" y="689456"/>
                    <a:pt x="2160345" y="690494"/>
                    <a:pt x="2164597" y="687092"/>
                  </a:cubicBezTo>
                  <a:cubicBezTo>
                    <a:pt x="2176761" y="677361"/>
                    <a:pt x="2171221" y="668281"/>
                    <a:pt x="2185261" y="661261"/>
                  </a:cubicBezTo>
                  <a:cubicBezTo>
                    <a:pt x="2195002" y="656390"/>
                    <a:pt x="2206517" y="655800"/>
                    <a:pt x="2216258" y="650929"/>
                  </a:cubicBezTo>
                  <a:cubicBezTo>
                    <a:pt x="2223146" y="647485"/>
                    <a:pt x="2230514" y="644869"/>
                    <a:pt x="2236922" y="640597"/>
                  </a:cubicBezTo>
                  <a:cubicBezTo>
                    <a:pt x="2265287" y="621688"/>
                    <a:pt x="2226780" y="637090"/>
                    <a:pt x="2262753" y="625099"/>
                  </a:cubicBezTo>
                  <a:lnTo>
                    <a:pt x="2288583" y="599268"/>
                  </a:lnTo>
                  <a:cubicBezTo>
                    <a:pt x="2292027" y="595824"/>
                    <a:pt x="2294295" y="590476"/>
                    <a:pt x="2298916" y="588936"/>
                  </a:cubicBezTo>
                  <a:lnTo>
                    <a:pt x="2314414" y="583770"/>
                  </a:lnTo>
                  <a:lnTo>
                    <a:pt x="2345410" y="552773"/>
                  </a:lnTo>
                  <a:cubicBezTo>
                    <a:pt x="2348854" y="549329"/>
                    <a:pt x="2353041" y="546494"/>
                    <a:pt x="2355743" y="542441"/>
                  </a:cubicBezTo>
                  <a:cubicBezTo>
                    <a:pt x="2373456" y="515871"/>
                    <a:pt x="2356972" y="536293"/>
                    <a:pt x="2381573" y="516611"/>
                  </a:cubicBezTo>
                  <a:cubicBezTo>
                    <a:pt x="2401835" y="500401"/>
                    <a:pt x="2380487" y="510084"/>
                    <a:pt x="2407404" y="501112"/>
                  </a:cubicBezTo>
                  <a:cubicBezTo>
                    <a:pt x="2412570" y="497668"/>
                    <a:pt x="2417012" y="492743"/>
                    <a:pt x="2422902" y="490780"/>
                  </a:cubicBezTo>
                  <a:cubicBezTo>
                    <a:pt x="2431839" y="487801"/>
                    <a:pt x="2490893" y="480990"/>
                    <a:pt x="2495227" y="480448"/>
                  </a:cubicBezTo>
                  <a:cubicBezTo>
                    <a:pt x="2505559" y="477004"/>
                    <a:pt x="2520183" y="479178"/>
                    <a:pt x="2526224" y="470116"/>
                  </a:cubicBezTo>
                  <a:cubicBezTo>
                    <a:pt x="2529668" y="464950"/>
                    <a:pt x="2531291" y="457908"/>
                    <a:pt x="2536556" y="454617"/>
                  </a:cubicBezTo>
                  <a:cubicBezTo>
                    <a:pt x="2545792" y="448845"/>
                    <a:pt x="2558491" y="450326"/>
                    <a:pt x="2567553" y="444285"/>
                  </a:cubicBezTo>
                  <a:lnTo>
                    <a:pt x="2598549" y="423621"/>
                  </a:lnTo>
                  <a:cubicBezTo>
                    <a:pt x="2603715" y="420177"/>
                    <a:pt x="2608158" y="415253"/>
                    <a:pt x="2614048" y="413289"/>
                  </a:cubicBezTo>
                  <a:cubicBezTo>
                    <a:pt x="2619214" y="411567"/>
                    <a:pt x="2624675" y="410557"/>
                    <a:pt x="2629546" y="408122"/>
                  </a:cubicBezTo>
                  <a:cubicBezTo>
                    <a:pt x="2638495" y="403647"/>
                    <a:pt x="2648971" y="395465"/>
                    <a:pt x="2655377" y="387458"/>
                  </a:cubicBezTo>
                  <a:cubicBezTo>
                    <a:pt x="2659256" y="382610"/>
                    <a:pt x="2662265" y="377126"/>
                    <a:pt x="2665709" y="371960"/>
                  </a:cubicBezTo>
                  <a:cubicBezTo>
                    <a:pt x="2663987" y="366794"/>
                    <a:pt x="2664394" y="360312"/>
                    <a:pt x="2660543" y="356461"/>
                  </a:cubicBezTo>
                  <a:cubicBezTo>
                    <a:pt x="2656692" y="352610"/>
                    <a:pt x="2649915" y="353730"/>
                    <a:pt x="2645044" y="351295"/>
                  </a:cubicBezTo>
                  <a:cubicBezTo>
                    <a:pt x="2639491" y="348518"/>
                    <a:pt x="2635220" y="343485"/>
                    <a:pt x="2629546" y="340963"/>
                  </a:cubicBezTo>
                  <a:cubicBezTo>
                    <a:pt x="2619593" y="336540"/>
                    <a:pt x="2598549" y="330631"/>
                    <a:pt x="2598549" y="330631"/>
                  </a:cubicBezTo>
                  <a:cubicBezTo>
                    <a:pt x="2569913" y="311540"/>
                    <a:pt x="2592564" y="331222"/>
                    <a:pt x="2577885" y="304800"/>
                  </a:cubicBezTo>
                  <a:cubicBezTo>
                    <a:pt x="2571855" y="293945"/>
                    <a:pt x="2557221" y="273804"/>
                    <a:pt x="2557221" y="273804"/>
                  </a:cubicBezTo>
                  <a:cubicBezTo>
                    <a:pt x="2555499" y="268638"/>
                    <a:pt x="2554857" y="262975"/>
                    <a:pt x="2552055" y="258305"/>
                  </a:cubicBezTo>
                  <a:cubicBezTo>
                    <a:pt x="2549549" y="254128"/>
                    <a:pt x="2543432" y="252534"/>
                    <a:pt x="2541722" y="247973"/>
                  </a:cubicBezTo>
                  <a:cubicBezTo>
                    <a:pt x="2538044" y="238165"/>
                    <a:pt x="2538828" y="227202"/>
                    <a:pt x="2536556" y="216977"/>
                  </a:cubicBezTo>
                  <a:cubicBezTo>
                    <a:pt x="2535375" y="211661"/>
                    <a:pt x="2532886" y="206714"/>
                    <a:pt x="2531390" y="201478"/>
                  </a:cubicBezTo>
                  <a:cubicBezTo>
                    <a:pt x="2525620" y="181282"/>
                    <a:pt x="2529374" y="181045"/>
                    <a:pt x="2515892" y="165316"/>
                  </a:cubicBezTo>
                  <a:cubicBezTo>
                    <a:pt x="2486441" y="130956"/>
                    <a:pt x="2507228" y="153234"/>
                    <a:pt x="2479729" y="139485"/>
                  </a:cubicBezTo>
                  <a:cubicBezTo>
                    <a:pt x="2474176" y="136708"/>
                    <a:pt x="2469905" y="131675"/>
                    <a:pt x="2464231" y="129153"/>
                  </a:cubicBezTo>
                  <a:cubicBezTo>
                    <a:pt x="2454278" y="124730"/>
                    <a:pt x="2443566" y="122265"/>
                    <a:pt x="2433234" y="118821"/>
                  </a:cubicBezTo>
                  <a:lnTo>
                    <a:pt x="2402238" y="108489"/>
                  </a:lnTo>
                  <a:cubicBezTo>
                    <a:pt x="2397072" y="106767"/>
                    <a:pt x="2391270" y="106343"/>
                    <a:pt x="2386739" y="103322"/>
                  </a:cubicBezTo>
                  <a:cubicBezTo>
                    <a:pt x="2381573" y="99878"/>
                    <a:pt x="2377131" y="94953"/>
                    <a:pt x="2371241" y="92990"/>
                  </a:cubicBezTo>
                  <a:cubicBezTo>
                    <a:pt x="2361304" y="89678"/>
                    <a:pt x="2350576" y="89546"/>
                    <a:pt x="2340244" y="87824"/>
                  </a:cubicBezTo>
                  <a:lnTo>
                    <a:pt x="2293749" y="72326"/>
                  </a:lnTo>
                  <a:cubicBezTo>
                    <a:pt x="2288583" y="70604"/>
                    <a:pt x="2282782" y="70181"/>
                    <a:pt x="2278251" y="67160"/>
                  </a:cubicBezTo>
                  <a:cubicBezTo>
                    <a:pt x="2273085" y="63716"/>
                    <a:pt x="2268427" y="59350"/>
                    <a:pt x="2262753" y="56828"/>
                  </a:cubicBezTo>
                  <a:cubicBezTo>
                    <a:pt x="2252800" y="52405"/>
                    <a:pt x="2231756" y="46495"/>
                    <a:pt x="2231756" y="46495"/>
                  </a:cubicBezTo>
                  <a:cubicBezTo>
                    <a:pt x="2226590" y="43051"/>
                    <a:pt x="2221811" y="38940"/>
                    <a:pt x="2216258" y="36163"/>
                  </a:cubicBezTo>
                  <a:cubicBezTo>
                    <a:pt x="2211387" y="33728"/>
                    <a:pt x="2205429" y="33799"/>
                    <a:pt x="2200760" y="30997"/>
                  </a:cubicBezTo>
                  <a:cubicBezTo>
                    <a:pt x="2196583" y="28491"/>
                    <a:pt x="2194784" y="22843"/>
                    <a:pt x="2190427" y="20665"/>
                  </a:cubicBezTo>
                  <a:cubicBezTo>
                    <a:pt x="2180686" y="15795"/>
                    <a:pt x="2169763" y="13777"/>
                    <a:pt x="2159431" y="10333"/>
                  </a:cubicBezTo>
                  <a:lnTo>
                    <a:pt x="2143933" y="5166"/>
                  </a:lnTo>
                  <a:lnTo>
                    <a:pt x="2128434" y="0"/>
                  </a:lnTo>
                  <a:cubicBezTo>
                    <a:pt x="2085383" y="1722"/>
                    <a:pt x="2042104" y="408"/>
                    <a:pt x="1999282" y="5166"/>
                  </a:cubicBezTo>
                  <a:cubicBezTo>
                    <a:pt x="1994441" y="5704"/>
                    <a:pt x="1993306" y="13321"/>
                    <a:pt x="1988949" y="15499"/>
                  </a:cubicBezTo>
                  <a:cubicBezTo>
                    <a:pt x="1982599" y="18674"/>
                    <a:pt x="1975173" y="18943"/>
                    <a:pt x="1968285" y="20665"/>
                  </a:cubicBezTo>
                  <a:cubicBezTo>
                    <a:pt x="1963119" y="24109"/>
                    <a:pt x="1958340" y="28220"/>
                    <a:pt x="1952787" y="30997"/>
                  </a:cubicBezTo>
                  <a:cubicBezTo>
                    <a:pt x="1947916" y="33432"/>
                    <a:pt x="1941540" y="32761"/>
                    <a:pt x="1937288" y="36163"/>
                  </a:cubicBezTo>
                  <a:cubicBezTo>
                    <a:pt x="1932440" y="40041"/>
                    <a:pt x="1930834" y="46813"/>
                    <a:pt x="1926956" y="51661"/>
                  </a:cubicBezTo>
                  <a:cubicBezTo>
                    <a:pt x="1918542" y="62179"/>
                    <a:pt x="1912636" y="64652"/>
                    <a:pt x="1901126" y="72326"/>
                  </a:cubicBezTo>
                  <a:cubicBezTo>
                    <a:pt x="1897682" y="77492"/>
                    <a:pt x="1894673" y="82976"/>
                    <a:pt x="1890794" y="87824"/>
                  </a:cubicBezTo>
                  <a:cubicBezTo>
                    <a:pt x="1882383" y="98338"/>
                    <a:pt x="1876467" y="100819"/>
                    <a:pt x="1864963" y="108489"/>
                  </a:cubicBezTo>
                  <a:lnTo>
                    <a:pt x="1844299" y="139485"/>
                  </a:lnTo>
                  <a:lnTo>
                    <a:pt x="1833966" y="154983"/>
                  </a:lnTo>
                  <a:lnTo>
                    <a:pt x="1823634" y="185980"/>
                  </a:lnTo>
                  <a:lnTo>
                    <a:pt x="1818468" y="201478"/>
                  </a:lnTo>
                  <a:cubicBezTo>
                    <a:pt x="1818001" y="207553"/>
                    <a:pt x="1817090" y="268410"/>
                    <a:pt x="1808136" y="289302"/>
                  </a:cubicBezTo>
                  <a:cubicBezTo>
                    <a:pt x="1805690" y="295009"/>
                    <a:pt x="1801248" y="299634"/>
                    <a:pt x="1797804" y="304800"/>
                  </a:cubicBezTo>
                  <a:cubicBezTo>
                    <a:pt x="1796082" y="309966"/>
                    <a:pt x="1796489" y="316448"/>
                    <a:pt x="1792638" y="320299"/>
                  </a:cubicBezTo>
                  <a:cubicBezTo>
                    <a:pt x="1788787" y="324150"/>
                    <a:pt x="1782010" y="323030"/>
                    <a:pt x="1777139" y="325465"/>
                  </a:cubicBezTo>
                  <a:cubicBezTo>
                    <a:pt x="1771586" y="328242"/>
                    <a:pt x="1767194" y="333020"/>
                    <a:pt x="1761641" y="335797"/>
                  </a:cubicBezTo>
                  <a:cubicBezTo>
                    <a:pt x="1756770" y="338232"/>
                    <a:pt x="1751379" y="339467"/>
                    <a:pt x="1746143" y="340963"/>
                  </a:cubicBezTo>
                  <a:cubicBezTo>
                    <a:pt x="1713881" y="350181"/>
                    <a:pt x="1724781" y="344753"/>
                    <a:pt x="1678983" y="351295"/>
                  </a:cubicBezTo>
                  <a:cubicBezTo>
                    <a:pt x="1663674" y="353482"/>
                    <a:pt x="1647533" y="357866"/>
                    <a:pt x="1632488" y="361628"/>
                  </a:cubicBezTo>
                  <a:cubicBezTo>
                    <a:pt x="1627322" y="365072"/>
                    <a:pt x="1622803" y="369780"/>
                    <a:pt x="1616990" y="371960"/>
                  </a:cubicBezTo>
                  <a:cubicBezTo>
                    <a:pt x="1608769" y="375043"/>
                    <a:pt x="1599731" y="375221"/>
                    <a:pt x="1591160" y="377126"/>
                  </a:cubicBezTo>
                  <a:cubicBezTo>
                    <a:pt x="1584229" y="378666"/>
                    <a:pt x="1577322" y="380341"/>
                    <a:pt x="1570495" y="382292"/>
                  </a:cubicBezTo>
                  <a:cubicBezTo>
                    <a:pt x="1565259" y="383788"/>
                    <a:pt x="1560233" y="385962"/>
                    <a:pt x="1554997" y="387458"/>
                  </a:cubicBezTo>
                  <a:cubicBezTo>
                    <a:pt x="1509581" y="400434"/>
                    <a:pt x="1556002" y="385402"/>
                    <a:pt x="1518834" y="397790"/>
                  </a:cubicBezTo>
                  <a:cubicBezTo>
                    <a:pt x="1494274" y="414163"/>
                    <a:pt x="1509225" y="406159"/>
                    <a:pt x="1472339" y="418455"/>
                  </a:cubicBezTo>
                  <a:lnTo>
                    <a:pt x="1456841" y="423621"/>
                  </a:lnTo>
                  <a:cubicBezTo>
                    <a:pt x="1451675" y="425343"/>
                    <a:pt x="1445874" y="425767"/>
                    <a:pt x="1441343" y="428787"/>
                  </a:cubicBezTo>
                  <a:cubicBezTo>
                    <a:pt x="1390998" y="462348"/>
                    <a:pt x="1469197" y="409804"/>
                    <a:pt x="1405180" y="454617"/>
                  </a:cubicBezTo>
                  <a:cubicBezTo>
                    <a:pt x="1395007" y="461738"/>
                    <a:pt x="1384515" y="468394"/>
                    <a:pt x="1374183" y="475282"/>
                  </a:cubicBezTo>
                  <a:cubicBezTo>
                    <a:pt x="1369017" y="478726"/>
                    <a:pt x="1363075" y="481224"/>
                    <a:pt x="1358685" y="485614"/>
                  </a:cubicBezTo>
                  <a:cubicBezTo>
                    <a:pt x="1321863" y="522436"/>
                    <a:pt x="1363657" y="482668"/>
                    <a:pt x="1327688" y="511444"/>
                  </a:cubicBezTo>
                  <a:cubicBezTo>
                    <a:pt x="1323885" y="514487"/>
                    <a:pt x="1321253" y="518854"/>
                    <a:pt x="1317356" y="521777"/>
                  </a:cubicBezTo>
                  <a:cubicBezTo>
                    <a:pt x="1307422" y="529228"/>
                    <a:pt x="1296692" y="535553"/>
                    <a:pt x="1286360" y="542441"/>
                  </a:cubicBezTo>
                  <a:lnTo>
                    <a:pt x="1270861" y="552773"/>
                  </a:lnTo>
                  <a:cubicBezTo>
                    <a:pt x="1267417" y="557939"/>
                    <a:pt x="1265377" y="564393"/>
                    <a:pt x="1260529" y="568272"/>
                  </a:cubicBezTo>
                  <a:cubicBezTo>
                    <a:pt x="1256277" y="571674"/>
                    <a:pt x="1249902" y="571003"/>
                    <a:pt x="1245031" y="573438"/>
                  </a:cubicBezTo>
                  <a:cubicBezTo>
                    <a:pt x="1239478" y="576215"/>
                    <a:pt x="1234699" y="580326"/>
                    <a:pt x="1229533" y="583770"/>
                  </a:cubicBezTo>
                  <a:cubicBezTo>
                    <a:pt x="1227811" y="588936"/>
                    <a:pt x="1228217" y="595417"/>
                    <a:pt x="1224366" y="599268"/>
                  </a:cubicBezTo>
                  <a:cubicBezTo>
                    <a:pt x="1215585" y="608049"/>
                    <a:pt x="1203702" y="613045"/>
                    <a:pt x="1193370" y="619933"/>
                  </a:cubicBezTo>
                  <a:cubicBezTo>
                    <a:pt x="1188204" y="623377"/>
                    <a:pt x="1182261" y="625875"/>
                    <a:pt x="1177871" y="630265"/>
                  </a:cubicBezTo>
                  <a:cubicBezTo>
                    <a:pt x="1124129" y="684007"/>
                    <a:pt x="1197222" y="612940"/>
                    <a:pt x="1146875" y="656095"/>
                  </a:cubicBezTo>
                  <a:cubicBezTo>
                    <a:pt x="1139479" y="662435"/>
                    <a:pt x="1133098" y="669872"/>
                    <a:pt x="1126210" y="676760"/>
                  </a:cubicBezTo>
                  <a:cubicBezTo>
                    <a:pt x="1121044" y="681926"/>
                    <a:pt x="1116791" y="688205"/>
                    <a:pt x="1110712" y="692258"/>
                  </a:cubicBezTo>
                  <a:lnTo>
                    <a:pt x="1095214" y="702590"/>
                  </a:lnTo>
                  <a:cubicBezTo>
                    <a:pt x="1091770" y="707756"/>
                    <a:pt x="1089730" y="714210"/>
                    <a:pt x="1084882" y="718089"/>
                  </a:cubicBezTo>
                  <a:cubicBezTo>
                    <a:pt x="1080630" y="721491"/>
                    <a:pt x="1072548" y="718824"/>
                    <a:pt x="1069383" y="723255"/>
                  </a:cubicBezTo>
                  <a:cubicBezTo>
                    <a:pt x="1063053" y="732117"/>
                    <a:pt x="1063921" y="744510"/>
                    <a:pt x="1059051" y="754251"/>
                  </a:cubicBezTo>
                  <a:cubicBezTo>
                    <a:pt x="1055607" y="761139"/>
                    <a:pt x="1051753" y="767837"/>
                    <a:pt x="1048719" y="774916"/>
                  </a:cubicBezTo>
                  <a:cubicBezTo>
                    <a:pt x="1046574" y="779921"/>
                    <a:pt x="1046198" y="785654"/>
                    <a:pt x="1043553" y="790414"/>
                  </a:cubicBezTo>
                  <a:cubicBezTo>
                    <a:pt x="1037522" y="801269"/>
                    <a:pt x="1022888" y="821411"/>
                    <a:pt x="1022888" y="821411"/>
                  </a:cubicBezTo>
                  <a:lnTo>
                    <a:pt x="1012556" y="852407"/>
                  </a:lnTo>
                  <a:cubicBezTo>
                    <a:pt x="1010834" y="857573"/>
                    <a:pt x="1009825" y="863034"/>
                    <a:pt x="1007390" y="867905"/>
                  </a:cubicBezTo>
                  <a:cubicBezTo>
                    <a:pt x="1003946" y="874793"/>
                    <a:pt x="999762" y="881359"/>
                    <a:pt x="997058" y="888570"/>
                  </a:cubicBezTo>
                  <a:cubicBezTo>
                    <a:pt x="994565" y="895218"/>
                    <a:pt x="993284" y="902272"/>
                    <a:pt x="991892" y="909234"/>
                  </a:cubicBezTo>
                  <a:cubicBezTo>
                    <a:pt x="986307" y="937158"/>
                    <a:pt x="988759" y="936899"/>
                    <a:pt x="981560" y="960895"/>
                  </a:cubicBezTo>
                  <a:cubicBezTo>
                    <a:pt x="978430" y="971327"/>
                    <a:pt x="980289" y="985851"/>
                    <a:pt x="971227" y="991892"/>
                  </a:cubicBezTo>
                  <a:cubicBezTo>
                    <a:pt x="960895" y="998780"/>
                    <a:pt x="949012" y="1003775"/>
                    <a:pt x="940231" y="1012556"/>
                  </a:cubicBezTo>
                  <a:cubicBezTo>
                    <a:pt x="933343" y="1019444"/>
                    <a:pt x="929017" y="1030858"/>
                    <a:pt x="919566" y="1033221"/>
                  </a:cubicBezTo>
                  <a:lnTo>
                    <a:pt x="898902" y="1038387"/>
                  </a:lnTo>
                  <a:cubicBezTo>
                    <a:pt x="893736" y="1041831"/>
                    <a:pt x="887794" y="1044329"/>
                    <a:pt x="883404" y="1048719"/>
                  </a:cubicBezTo>
                  <a:cubicBezTo>
                    <a:pt x="872849" y="1059274"/>
                    <a:pt x="875516" y="1066883"/>
                    <a:pt x="862739" y="1074550"/>
                  </a:cubicBezTo>
                  <a:cubicBezTo>
                    <a:pt x="858070" y="1077352"/>
                    <a:pt x="852407" y="1077994"/>
                    <a:pt x="847241" y="1079716"/>
                  </a:cubicBezTo>
                  <a:lnTo>
                    <a:pt x="836909" y="1110712"/>
                  </a:lnTo>
                  <a:lnTo>
                    <a:pt x="831743" y="1126211"/>
                  </a:lnTo>
                  <a:cubicBezTo>
                    <a:pt x="830212" y="1138456"/>
                    <a:pt x="825137" y="1183630"/>
                    <a:pt x="821410" y="1198536"/>
                  </a:cubicBezTo>
                  <a:cubicBezTo>
                    <a:pt x="821409" y="1198541"/>
                    <a:pt x="808496" y="1237279"/>
                    <a:pt x="805912" y="1245031"/>
                  </a:cubicBezTo>
                  <a:lnTo>
                    <a:pt x="800746" y="1260529"/>
                  </a:lnTo>
                  <a:cubicBezTo>
                    <a:pt x="797343" y="1270739"/>
                    <a:pt x="794353" y="1284243"/>
                    <a:pt x="785248" y="1291526"/>
                  </a:cubicBezTo>
                  <a:cubicBezTo>
                    <a:pt x="780996" y="1294928"/>
                    <a:pt x="774915" y="1294970"/>
                    <a:pt x="769749" y="1296692"/>
                  </a:cubicBezTo>
                  <a:cubicBezTo>
                    <a:pt x="759417" y="1303580"/>
                    <a:pt x="747534" y="1308575"/>
                    <a:pt x="738753" y="1317356"/>
                  </a:cubicBezTo>
                  <a:cubicBezTo>
                    <a:pt x="731865" y="1324244"/>
                    <a:pt x="727330" y="1334940"/>
                    <a:pt x="718088" y="1338021"/>
                  </a:cubicBezTo>
                  <a:cubicBezTo>
                    <a:pt x="712922" y="1339743"/>
                    <a:pt x="707350" y="1340542"/>
                    <a:pt x="702590" y="1343187"/>
                  </a:cubicBezTo>
                  <a:cubicBezTo>
                    <a:pt x="691735" y="1349217"/>
                    <a:pt x="671594" y="1363851"/>
                    <a:pt x="671594" y="1363851"/>
                  </a:cubicBezTo>
                  <a:cubicBezTo>
                    <a:pt x="667392" y="1376455"/>
                    <a:pt x="666109" y="1384834"/>
                    <a:pt x="656095" y="1394848"/>
                  </a:cubicBezTo>
                  <a:cubicBezTo>
                    <a:pt x="651705" y="1399238"/>
                    <a:pt x="645763" y="1401736"/>
                    <a:pt x="640597" y="1405180"/>
                  </a:cubicBezTo>
                  <a:lnTo>
                    <a:pt x="614766" y="1482672"/>
                  </a:lnTo>
                  <a:lnTo>
                    <a:pt x="609600" y="1498170"/>
                  </a:lnTo>
                  <a:cubicBezTo>
                    <a:pt x="607878" y="1503336"/>
                    <a:pt x="608965" y="1510647"/>
                    <a:pt x="604434" y="1513668"/>
                  </a:cubicBezTo>
                  <a:cubicBezTo>
                    <a:pt x="599268" y="1517112"/>
                    <a:pt x="593650" y="1519959"/>
                    <a:pt x="588936" y="1524000"/>
                  </a:cubicBezTo>
                  <a:cubicBezTo>
                    <a:pt x="581540" y="1530340"/>
                    <a:pt x="577513" y="1541584"/>
                    <a:pt x="568271" y="1544665"/>
                  </a:cubicBezTo>
                  <a:lnTo>
                    <a:pt x="537275" y="1554997"/>
                  </a:lnTo>
                  <a:lnTo>
                    <a:pt x="521777" y="1560163"/>
                  </a:lnTo>
                  <a:cubicBezTo>
                    <a:pt x="511618" y="1575399"/>
                    <a:pt x="510860" y="1578731"/>
                    <a:pt x="495946" y="1591160"/>
                  </a:cubicBezTo>
                  <a:cubicBezTo>
                    <a:pt x="491176" y="1595135"/>
                    <a:pt x="485614" y="1598048"/>
                    <a:pt x="480448" y="1601492"/>
                  </a:cubicBezTo>
                  <a:cubicBezTo>
                    <a:pt x="478726" y="1606658"/>
                    <a:pt x="478084" y="1612321"/>
                    <a:pt x="475282" y="1616990"/>
                  </a:cubicBezTo>
                  <a:cubicBezTo>
                    <a:pt x="456922" y="1647588"/>
                    <a:pt x="465729" y="1593986"/>
                    <a:pt x="444285" y="1658319"/>
                  </a:cubicBezTo>
                  <a:cubicBezTo>
                    <a:pt x="440841" y="1668651"/>
                    <a:pt x="436595" y="1678750"/>
                    <a:pt x="433953" y="1689316"/>
                  </a:cubicBezTo>
                  <a:cubicBezTo>
                    <a:pt x="426657" y="1718499"/>
                    <a:pt x="430179" y="1703018"/>
                    <a:pt x="423621" y="1735811"/>
                  </a:cubicBezTo>
                  <a:cubicBezTo>
                    <a:pt x="425343" y="1759919"/>
                    <a:pt x="426382" y="1784086"/>
                    <a:pt x="428787" y="1808136"/>
                  </a:cubicBezTo>
                  <a:cubicBezTo>
                    <a:pt x="431550" y="1835765"/>
                    <a:pt x="439119" y="1890794"/>
                    <a:pt x="439119" y="1890794"/>
                  </a:cubicBezTo>
                  <a:cubicBezTo>
                    <a:pt x="431530" y="2019805"/>
                    <a:pt x="450655" y="1946808"/>
                    <a:pt x="423621" y="1994116"/>
                  </a:cubicBezTo>
                  <a:cubicBezTo>
                    <a:pt x="419800" y="2000802"/>
                    <a:pt x="417250" y="2008176"/>
                    <a:pt x="413288" y="2014780"/>
                  </a:cubicBezTo>
                  <a:cubicBezTo>
                    <a:pt x="406899" y="2025428"/>
                    <a:pt x="392624" y="2045777"/>
                    <a:pt x="392624" y="2045777"/>
                  </a:cubicBezTo>
                  <a:cubicBezTo>
                    <a:pt x="380759" y="2093236"/>
                    <a:pt x="397907" y="2044339"/>
                    <a:pt x="371960" y="2076773"/>
                  </a:cubicBezTo>
                  <a:cubicBezTo>
                    <a:pt x="368558" y="2081025"/>
                    <a:pt x="369596" y="2087602"/>
                    <a:pt x="366794" y="2092272"/>
                  </a:cubicBezTo>
                  <a:cubicBezTo>
                    <a:pt x="364288" y="2096449"/>
                    <a:pt x="359905" y="2099160"/>
                    <a:pt x="356461" y="2102604"/>
                  </a:cubicBezTo>
                  <a:cubicBezTo>
                    <a:pt x="351004" y="2118974"/>
                    <a:pt x="352408" y="2119293"/>
                    <a:pt x="340963" y="2133600"/>
                  </a:cubicBezTo>
                  <a:cubicBezTo>
                    <a:pt x="337920" y="2137404"/>
                    <a:pt x="333674" y="2140129"/>
                    <a:pt x="330631" y="2143933"/>
                  </a:cubicBezTo>
                  <a:cubicBezTo>
                    <a:pt x="326753" y="2148781"/>
                    <a:pt x="325147" y="2155553"/>
                    <a:pt x="320299" y="2159431"/>
                  </a:cubicBezTo>
                  <a:cubicBezTo>
                    <a:pt x="316047" y="2162833"/>
                    <a:pt x="309966" y="2162875"/>
                    <a:pt x="304800" y="2164597"/>
                  </a:cubicBezTo>
                  <a:cubicBezTo>
                    <a:pt x="251187" y="2200339"/>
                    <a:pt x="331408" y="2143156"/>
                    <a:pt x="278970" y="2195594"/>
                  </a:cubicBezTo>
                  <a:cubicBezTo>
                    <a:pt x="275119" y="2199445"/>
                    <a:pt x="268637" y="2199038"/>
                    <a:pt x="263471" y="2200760"/>
                  </a:cubicBezTo>
                  <a:cubicBezTo>
                    <a:pt x="240344" y="2270142"/>
                    <a:pt x="263811" y="2194807"/>
                    <a:pt x="253139" y="2381573"/>
                  </a:cubicBezTo>
                  <a:cubicBezTo>
                    <a:pt x="252136" y="2399119"/>
                    <a:pt x="243139" y="2399773"/>
                    <a:pt x="232475" y="2412570"/>
                  </a:cubicBezTo>
                  <a:cubicBezTo>
                    <a:pt x="226014" y="2420324"/>
                    <a:pt x="221377" y="2432933"/>
                    <a:pt x="211810" y="2438400"/>
                  </a:cubicBezTo>
                  <a:cubicBezTo>
                    <a:pt x="201740" y="2444155"/>
                    <a:pt x="164392" y="2455929"/>
                    <a:pt x="154983" y="2459065"/>
                  </a:cubicBezTo>
                  <a:cubicBezTo>
                    <a:pt x="149817" y="2460787"/>
                    <a:pt x="144016" y="2461210"/>
                    <a:pt x="139485" y="2464231"/>
                  </a:cubicBezTo>
                  <a:cubicBezTo>
                    <a:pt x="101182" y="2489765"/>
                    <a:pt x="120665" y="2482460"/>
                    <a:pt x="82658" y="2490061"/>
                  </a:cubicBezTo>
                  <a:cubicBezTo>
                    <a:pt x="62017" y="2551987"/>
                    <a:pt x="88452" y="2467864"/>
                    <a:pt x="72326" y="2639878"/>
                  </a:cubicBezTo>
                  <a:cubicBezTo>
                    <a:pt x="69215" y="2673060"/>
                    <a:pt x="67855" y="2668922"/>
                    <a:pt x="46495" y="2676041"/>
                  </a:cubicBezTo>
                  <a:cubicBezTo>
                    <a:pt x="44773" y="2681207"/>
                    <a:pt x="45180" y="2687688"/>
                    <a:pt x="41329" y="2691539"/>
                  </a:cubicBezTo>
                  <a:cubicBezTo>
                    <a:pt x="37478" y="2695390"/>
                    <a:pt x="28633" y="2692036"/>
                    <a:pt x="25831" y="2696705"/>
                  </a:cubicBezTo>
                  <a:cubicBezTo>
                    <a:pt x="17426" y="2710714"/>
                    <a:pt x="10333" y="2743200"/>
                    <a:pt x="10333" y="2743200"/>
                  </a:cubicBezTo>
                  <a:cubicBezTo>
                    <a:pt x="12055" y="2755254"/>
                    <a:pt x="13111" y="2767423"/>
                    <a:pt x="15499" y="2779363"/>
                  </a:cubicBezTo>
                  <a:cubicBezTo>
                    <a:pt x="16567" y="2784703"/>
                    <a:pt x="19484" y="2789545"/>
                    <a:pt x="20665" y="2794861"/>
                  </a:cubicBezTo>
                  <a:cubicBezTo>
                    <a:pt x="22937" y="2805086"/>
                    <a:pt x="23777" y="2815587"/>
                    <a:pt x="25831" y="2825858"/>
                  </a:cubicBezTo>
                  <a:cubicBezTo>
                    <a:pt x="35492" y="2874163"/>
                    <a:pt x="26317" y="2822638"/>
                    <a:pt x="36163" y="2862021"/>
                  </a:cubicBezTo>
                  <a:cubicBezTo>
                    <a:pt x="38293" y="2870539"/>
                    <a:pt x="38246" y="2879630"/>
                    <a:pt x="41329" y="2887851"/>
                  </a:cubicBezTo>
                  <a:cubicBezTo>
                    <a:pt x="43509" y="2893665"/>
                    <a:pt x="49139" y="2897676"/>
                    <a:pt x="51661" y="2903350"/>
                  </a:cubicBezTo>
                  <a:cubicBezTo>
                    <a:pt x="76251" y="2958677"/>
                    <a:pt x="48944" y="2914771"/>
                    <a:pt x="72326" y="2949844"/>
                  </a:cubicBezTo>
                  <a:cubicBezTo>
                    <a:pt x="74048" y="2955010"/>
                    <a:pt x="75057" y="2960472"/>
                    <a:pt x="77492" y="2965343"/>
                  </a:cubicBezTo>
                  <a:cubicBezTo>
                    <a:pt x="80269" y="2970896"/>
                    <a:pt x="85302" y="2975167"/>
                    <a:pt x="87824" y="2980841"/>
                  </a:cubicBezTo>
                  <a:cubicBezTo>
                    <a:pt x="92247" y="2990794"/>
                    <a:pt x="98156" y="3011838"/>
                    <a:pt x="98156" y="3011838"/>
                  </a:cubicBezTo>
                  <a:cubicBezTo>
                    <a:pt x="99878" y="3025614"/>
                    <a:pt x="100839" y="3039507"/>
                    <a:pt x="103322" y="3053166"/>
                  </a:cubicBezTo>
                  <a:cubicBezTo>
                    <a:pt x="104296" y="3058524"/>
                    <a:pt x="106992" y="3063429"/>
                    <a:pt x="108488" y="3068665"/>
                  </a:cubicBezTo>
                  <a:cubicBezTo>
                    <a:pt x="117866" y="3101487"/>
                    <a:pt x="107938" y="3077895"/>
                    <a:pt x="123987" y="3109994"/>
                  </a:cubicBezTo>
                  <a:cubicBezTo>
                    <a:pt x="140662" y="3210045"/>
                    <a:pt x="136269" y="3171785"/>
                    <a:pt x="123987" y="3368299"/>
                  </a:cubicBezTo>
                  <a:cubicBezTo>
                    <a:pt x="123507" y="3375985"/>
                    <a:pt x="116359" y="3381752"/>
                    <a:pt x="113655" y="3388963"/>
                  </a:cubicBezTo>
                  <a:cubicBezTo>
                    <a:pt x="109674" y="3399577"/>
                    <a:pt x="105779" y="3425628"/>
                    <a:pt x="103322" y="3435458"/>
                  </a:cubicBezTo>
                  <a:cubicBezTo>
                    <a:pt x="98556" y="3454523"/>
                    <a:pt x="94366" y="3457274"/>
                    <a:pt x="82658" y="3476787"/>
                  </a:cubicBezTo>
                  <a:cubicBezTo>
                    <a:pt x="72141" y="3539887"/>
                    <a:pt x="85179" y="3480395"/>
                    <a:pt x="67160" y="3528448"/>
                  </a:cubicBezTo>
                  <a:cubicBezTo>
                    <a:pt x="64667" y="3535096"/>
                    <a:pt x="63945" y="3542285"/>
                    <a:pt x="61994" y="3549112"/>
                  </a:cubicBezTo>
                  <a:cubicBezTo>
                    <a:pt x="60498" y="3554348"/>
                    <a:pt x="58549" y="3559445"/>
                    <a:pt x="56827" y="3564611"/>
                  </a:cubicBezTo>
                  <a:cubicBezTo>
                    <a:pt x="55105" y="3574943"/>
                    <a:pt x="53933" y="3585382"/>
                    <a:pt x="51661" y="3595607"/>
                  </a:cubicBezTo>
                  <a:cubicBezTo>
                    <a:pt x="50480" y="3600923"/>
                    <a:pt x="47676" y="3605789"/>
                    <a:pt x="46495" y="3611105"/>
                  </a:cubicBezTo>
                  <a:cubicBezTo>
                    <a:pt x="44223" y="3621330"/>
                    <a:pt x="43383" y="3631831"/>
                    <a:pt x="41329" y="3642102"/>
                  </a:cubicBezTo>
                  <a:cubicBezTo>
                    <a:pt x="37426" y="3661619"/>
                    <a:pt x="32419" y="3673998"/>
                    <a:pt x="25831" y="3693763"/>
                  </a:cubicBezTo>
                  <a:cubicBezTo>
                    <a:pt x="6996" y="3750269"/>
                    <a:pt x="37032" y="3664688"/>
                    <a:pt x="10333" y="3724760"/>
                  </a:cubicBezTo>
                  <a:cubicBezTo>
                    <a:pt x="5910" y="3734712"/>
                    <a:pt x="0" y="3755756"/>
                    <a:pt x="0" y="3755756"/>
                  </a:cubicBezTo>
                  <a:cubicBezTo>
                    <a:pt x="3041" y="3798326"/>
                    <a:pt x="2879" y="3838729"/>
                    <a:pt x="15499" y="3879743"/>
                  </a:cubicBezTo>
                  <a:cubicBezTo>
                    <a:pt x="17325" y="3885677"/>
                    <a:pt x="23054" y="3889688"/>
                    <a:pt x="25831" y="3895241"/>
                  </a:cubicBezTo>
                  <a:cubicBezTo>
                    <a:pt x="47222" y="3938023"/>
                    <a:pt x="11715" y="3881814"/>
                    <a:pt x="41329" y="3926238"/>
                  </a:cubicBezTo>
                  <a:cubicBezTo>
                    <a:pt x="56159" y="3985558"/>
                    <a:pt x="35423" y="3912458"/>
                    <a:pt x="56827" y="3962400"/>
                  </a:cubicBezTo>
                  <a:cubicBezTo>
                    <a:pt x="66754" y="3985563"/>
                    <a:pt x="57111" y="3978465"/>
                    <a:pt x="67160" y="3998563"/>
                  </a:cubicBezTo>
                  <a:cubicBezTo>
                    <a:pt x="78447" y="4021138"/>
                    <a:pt x="81797" y="4012339"/>
                    <a:pt x="87824" y="4008895"/>
                  </a:cubicBezTo>
                  <a:close/>
                </a:path>
              </a:pathLst>
            </a:custGeom>
            <a:solidFill>
              <a:srgbClr val="FFFF00">
                <a:alpha val="15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</p:grpSp>
      <p:sp>
        <p:nvSpPr>
          <p:cNvPr id="635" name="8-конечная звезда 634"/>
          <p:cNvSpPr/>
          <p:nvPr/>
        </p:nvSpPr>
        <p:spPr>
          <a:xfrm rot="1262594">
            <a:off x="5582729" y="5703374"/>
            <a:ext cx="72483" cy="72483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636" name="8-конечная звезда 635"/>
          <p:cNvSpPr/>
          <p:nvPr/>
        </p:nvSpPr>
        <p:spPr>
          <a:xfrm rot="1262594">
            <a:off x="5795920" y="5426428"/>
            <a:ext cx="64800" cy="648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637" name="8-конечная звезда 636"/>
          <p:cNvSpPr/>
          <p:nvPr/>
        </p:nvSpPr>
        <p:spPr>
          <a:xfrm rot="1262594">
            <a:off x="5712172" y="5367300"/>
            <a:ext cx="64800" cy="648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651" name="8-конечная звезда 650"/>
          <p:cNvSpPr/>
          <p:nvPr/>
        </p:nvSpPr>
        <p:spPr>
          <a:xfrm rot="1262594">
            <a:off x="5855048" y="5497866"/>
            <a:ext cx="64800" cy="648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653" name="8-конечная звезда 652"/>
          <p:cNvSpPr/>
          <p:nvPr/>
        </p:nvSpPr>
        <p:spPr>
          <a:xfrm rot="1262594">
            <a:off x="5651464" y="5653121"/>
            <a:ext cx="54000" cy="540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654" name="8-конечная звезда 653"/>
          <p:cNvSpPr/>
          <p:nvPr/>
        </p:nvSpPr>
        <p:spPr>
          <a:xfrm rot="1262594">
            <a:off x="5508588" y="5794349"/>
            <a:ext cx="54000" cy="540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655" name="8-конечная звезда 654"/>
          <p:cNvSpPr/>
          <p:nvPr/>
        </p:nvSpPr>
        <p:spPr>
          <a:xfrm rot="1262594">
            <a:off x="5594054" y="5435581"/>
            <a:ext cx="43200" cy="432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656" name="8-конечная звезда 655"/>
          <p:cNvSpPr/>
          <p:nvPr/>
        </p:nvSpPr>
        <p:spPr>
          <a:xfrm rot="1262594">
            <a:off x="5792762" y="5649894"/>
            <a:ext cx="43200" cy="432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657" name="8-конечная звезда 656"/>
          <p:cNvSpPr/>
          <p:nvPr/>
        </p:nvSpPr>
        <p:spPr>
          <a:xfrm rot="1262594">
            <a:off x="4939785" y="6225677"/>
            <a:ext cx="72483" cy="72483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661" name="8-конечная звезда 660"/>
          <p:cNvSpPr/>
          <p:nvPr/>
        </p:nvSpPr>
        <p:spPr>
          <a:xfrm rot="1262594">
            <a:off x="5367293" y="6010241"/>
            <a:ext cx="64800" cy="648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662" name="8-конечная звезда 661"/>
          <p:cNvSpPr/>
          <p:nvPr/>
        </p:nvSpPr>
        <p:spPr>
          <a:xfrm rot="1262594">
            <a:off x="5365712" y="6151539"/>
            <a:ext cx="54000" cy="540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663" name="8-конечная звезда 662"/>
          <p:cNvSpPr/>
          <p:nvPr/>
        </p:nvSpPr>
        <p:spPr>
          <a:xfrm rot="1262594">
            <a:off x="5222837" y="6222976"/>
            <a:ext cx="54000" cy="540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666" name="8-конечная звезда 665"/>
          <p:cNvSpPr/>
          <p:nvPr/>
        </p:nvSpPr>
        <p:spPr>
          <a:xfrm rot="1262594">
            <a:off x="4651333" y="6151539"/>
            <a:ext cx="54000" cy="540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672" name="8-конечная звезда 671"/>
          <p:cNvSpPr/>
          <p:nvPr/>
        </p:nvSpPr>
        <p:spPr>
          <a:xfrm rot="1262594">
            <a:off x="4792629" y="6078522"/>
            <a:ext cx="43200" cy="432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673" name="8-конечная звезда 672"/>
          <p:cNvSpPr/>
          <p:nvPr/>
        </p:nvSpPr>
        <p:spPr>
          <a:xfrm rot="1262594">
            <a:off x="4578315" y="6007084"/>
            <a:ext cx="43200" cy="432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731" name="8-конечная звезда 730"/>
          <p:cNvSpPr/>
          <p:nvPr/>
        </p:nvSpPr>
        <p:spPr>
          <a:xfrm rot="386549">
            <a:off x="4844414" y="6075066"/>
            <a:ext cx="54000" cy="540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732" name="8-конечная звезда 731"/>
          <p:cNvSpPr/>
          <p:nvPr/>
        </p:nvSpPr>
        <p:spPr>
          <a:xfrm rot="1262594">
            <a:off x="4721192" y="6149960"/>
            <a:ext cx="43200" cy="432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cxnSp>
        <p:nvCxnSpPr>
          <p:cNvPr id="733" name="Прямая соединительная линия 732"/>
          <p:cNvCxnSpPr>
            <a:stCxn id="653" idx="5"/>
            <a:endCxn id="655" idx="1"/>
          </p:cNvCxnSpPr>
          <p:nvPr/>
        </p:nvCxnSpPr>
        <p:spPr>
          <a:xfrm rot="16200000" flipV="1">
            <a:off x="5556700" y="5544646"/>
            <a:ext cx="178526" cy="43076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34" name="Прямая соединительная линия 733"/>
          <p:cNvCxnSpPr>
            <a:stCxn id="655" idx="7"/>
            <a:endCxn id="637" idx="3"/>
          </p:cNvCxnSpPr>
          <p:nvPr/>
        </p:nvCxnSpPr>
        <p:spPr>
          <a:xfrm rot="5400000" flipH="1" flipV="1">
            <a:off x="5657402" y="5390848"/>
            <a:ext cx="35554" cy="79570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35" name="Прямая соединительная линия 734"/>
          <p:cNvCxnSpPr>
            <a:stCxn id="653" idx="7"/>
            <a:endCxn id="656" idx="3"/>
          </p:cNvCxnSpPr>
          <p:nvPr/>
        </p:nvCxnSpPr>
        <p:spPr>
          <a:xfrm rot="16200000" flipH="1">
            <a:off x="5743326" y="5628969"/>
            <a:ext cx="11107" cy="91484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36" name="Прямая соединительная линия 735"/>
          <p:cNvCxnSpPr>
            <a:stCxn id="637" idx="0"/>
            <a:endCxn id="636" idx="5"/>
          </p:cNvCxnSpPr>
          <p:nvPr/>
        </p:nvCxnSpPr>
        <p:spPr>
          <a:xfrm>
            <a:off x="5774811" y="5411334"/>
            <a:ext cx="40353" cy="17886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37" name="Прямая соединительная линия 736"/>
          <p:cNvCxnSpPr>
            <a:stCxn id="651" idx="5"/>
            <a:endCxn id="636" idx="0"/>
          </p:cNvCxnSpPr>
          <p:nvPr/>
        </p:nvCxnSpPr>
        <p:spPr>
          <a:xfrm rot="16200000" flipV="1">
            <a:off x="5851328" y="5477693"/>
            <a:ext cx="30196" cy="15733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38" name="Прямая соединительная линия 737"/>
          <p:cNvCxnSpPr>
            <a:stCxn id="656" idx="7"/>
            <a:endCxn id="651" idx="1"/>
          </p:cNvCxnSpPr>
          <p:nvPr/>
        </p:nvCxnSpPr>
        <p:spPr>
          <a:xfrm rot="5400000" flipH="1" flipV="1">
            <a:off x="5815929" y="5578048"/>
            <a:ext cx="102849" cy="66502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72" name="Прямая соединительная линия 771"/>
          <p:cNvCxnSpPr>
            <a:stCxn id="653" idx="3"/>
            <a:endCxn id="635" idx="6"/>
          </p:cNvCxnSpPr>
          <p:nvPr/>
        </p:nvCxnSpPr>
        <p:spPr>
          <a:xfrm rot="5400000">
            <a:off x="5635534" y="5687534"/>
            <a:ext cx="14707" cy="21806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73" name="Прямая соединительная линия 772"/>
          <p:cNvCxnSpPr>
            <a:stCxn id="635" idx="3"/>
            <a:endCxn id="654" idx="7"/>
          </p:cNvCxnSpPr>
          <p:nvPr/>
        </p:nvCxnSpPr>
        <p:spPr>
          <a:xfrm rot="5400000">
            <a:off x="5545030" y="5769564"/>
            <a:ext cx="56055" cy="25589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74" name="Прямая соединительная линия 773"/>
          <p:cNvCxnSpPr>
            <a:stCxn id="654" idx="2"/>
            <a:endCxn id="661" idx="6"/>
          </p:cNvCxnSpPr>
          <p:nvPr/>
        </p:nvCxnSpPr>
        <p:spPr>
          <a:xfrm rot="5400000">
            <a:off x="5385683" y="5872192"/>
            <a:ext cx="165854" cy="114566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89" name="Прямая соединительная линия 788"/>
          <p:cNvCxnSpPr>
            <a:stCxn id="657" idx="4"/>
            <a:endCxn id="732" idx="1"/>
          </p:cNvCxnSpPr>
          <p:nvPr/>
        </p:nvCxnSpPr>
        <p:spPr>
          <a:xfrm rot="10800000">
            <a:off x="4751564" y="6191300"/>
            <a:ext cx="190639" cy="57606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90" name="Прямая соединительная линия 789"/>
          <p:cNvCxnSpPr>
            <a:stCxn id="663" idx="3"/>
            <a:endCxn id="657" idx="0"/>
          </p:cNvCxnSpPr>
          <p:nvPr/>
        </p:nvCxnSpPr>
        <p:spPr>
          <a:xfrm rot="5400000">
            <a:off x="5110511" y="6160279"/>
            <a:ext cx="13993" cy="215312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91" name="Прямая соединительная линия 790"/>
          <p:cNvCxnSpPr>
            <a:stCxn id="662" idx="3"/>
            <a:endCxn id="663" idx="7"/>
          </p:cNvCxnSpPr>
          <p:nvPr/>
        </p:nvCxnSpPr>
        <p:spPr>
          <a:xfrm rot="5400000">
            <a:off x="5296520" y="6167494"/>
            <a:ext cx="49511" cy="93527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92" name="Прямая соединительная линия 791"/>
          <p:cNvCxnSpPr>
            <a:stCxn id="661" idx="2"/>
            <a:endCxn id="662" idx="5"/>
          </p:cNvCxnSpPr>
          <p:nvPr/>
        </p:nvCxnSpPr>
        <p:spPr>
          <a:xfrm rot="5400000">
            <a:off x="5344412" y="6110217"/>
            <a:ext cx="80985" cy="6310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08" name="Прямая соединительная линия 807"/>
          <p:cNvCxnSpPr>
            <a:stCxn id="672" idx="4"/>
            <a:endCxn id="673" idx="0"/>
          </p:cNvCxnSpPr>
          <p:nvPr/>
        </p:nvCxnSpPr>
        <p:spPr>
          <a:xfrm rot="10800000">
            <a:off x="4620074" y="6036440"/>
            <a:ext cx="173996" cy="55926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10" name="Прямая соединительная линия 809"/>
          <p:cNvCxnSpPr>
            <a:stCxn id="666" idx="4"/>
            <a:endCxn id="672" idx="2"/>
          </p:cNvCxnSpPr>
          <p:nvPr/>
        </p:nvCxnSpPr>
        <p:spPr>
          <a:xfrm rot="10800000" flipH="1">
            <a:off x="4653133" y="6120282"/>
            <a:ext cx="153339" cy="48563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11" name="Прямая соединительная линия 810"/>
          <p:cNvCxnSpPr>
            <a:stCxn id="672" idx="7"/>
            <a:endCxn id="731" idx="5"/>
          </p:cNvCxnSpPr>
          <p:nvPr/>
        </p:nvCxnSpPr>
        <p:spPr>
          <a:xfrm rot="5400000" flipH="1" flipV="1">
            <a:off x="4839078" y="6075844"/>
            <a:ext cx="10399" cy="20616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13" name="Прямая соединительная линия 812"/>
          <p:cNvCxnSpPr>
            <a:stCxn id="732" idx="3"/>
            <a:endCxn id="666" idx="0"/>
          </p:cNvCxnSpPr>
          <p:nvPr/>
        </p:nvCxnSpPr>
        <p:spPr>
          <a:xfrm rot="5400000">
            <a:off x="4709341" y="6174522"/>
            <a:ext cx="7903" cy="19520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40" name="TextBox 839"/>
          <p:cNvSpPr txBox="1"/>
          <p:nvPr/>
        </p:nvSpPr>
        <p:spPr>
          <a:xfrm rot="17609775">
            <a:off x="5766738" y="3925096"/>
            <a:ext cx="70215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ДІВА</a:t>
            </a:r>
            <a:endParaRPr lang="uk-UA" sz="8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841" name="TextBox 840"/>
          <p:cNvSpPr txBox="1"/>
          <p:nvPr/>
        </p:nvSpPr>
        <p:spPr>
          <a:xfrm rot="18844704">
            <a:off x="5747959" y="5088146"/>
            <a:ext cx="761432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ТЕРЕЗИ</a:t>
            </a:r>
            <a:endParaRPr lang="uk-UA" sz="8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849" name="TextBox 848"/>
          <p:cNvSpPr txBox="1"/>
          <p:nvPr/>
        </p:nvSpPr>
        <p:spPr>
          <a:xfrm rot="20935033">
            <a:off x="4668509" y="5142956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ЗМІЄНОСЕЦЬ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850" name="TextBox 849"/>
          <p:cNvSpPr txBox="1"/>
          <p:nvPr/>
        </p:nvSpPr>
        <p:spPr>
          <a:xfrm rot="20435732">
            <a:off x="5011383" y="6191548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СКОРПІОН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851" name="TextBox 850"/>
          <p:cNvSpPr txBox="1"/>
          <p:nvPr/>
        </p:nvSpPr>
        <p:spPr>
          <a:xfrm rot="730692">
            <a:off x="3582908" y="6077797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СТРІЛЕЦЬ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852" name="TextBox 851"/>
          <p:cNvSpPr txBox="1"/>
          <p:nvPr/>
        </p:nvSpPr>
        <p:spPr>
          <a:xfrm rot="3763062">
            <a:off x="2175723" y="4842273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КОЗЕРОГ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857" name="TextBox 856"/>
          <p:cNvSpPr txBox="1"/>
          <p:nvPr/>
        </p:nvSpPr>
        <p:spPr>
          <a:xfrm rot="3718070">
            <a:off x="2740230" y="4568320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ВОДОЛІЙ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858" name="TextBox 857"/>
          <p:cNvSpPr txBox="1"/>
          <p:nvPr/>
        </p:nvSpPr>
        <p:spPr>
          <a:xfrm rot="17731778">
            <a:off x="2647441" y="2971766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РИБИ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860" name="TextBox 859"/>
          <p:cNvSpPr txBox="1"/>
          <p:nvPr/>
        </p:nvSpPr>
        <p:spPr>
          <a:xfrm rot="19380116">
            <a:off x="3051864" y="2465752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ОВЕН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861" name="TextBox 860"/>
          <p:cNvSpPr txBox="1"/>
          <p:nvPr/>
        </p:nvSpPr>
        <p:spPr>
          <a:xfrm rot="20497662">
            <a:off x="3653295" y="2246753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ТЕЛЕЦЬ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862" name="TextBox 861"/>
          <p:cNvSpPr txBox="1"/>
          <p:nvPr/>
        </p:nvSpPr>
        <p:spPr>
          <a:xfrm rot="1816433">
            <a:off x="4710285" y="1924869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БЛИЗНЯТА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863" name="TextBox 862"/>
          <p:cNvSpPr txBox="1"/>
          <p:nvPr/>
        </p:nvSpPr>
        <p:spPr>
          <a:xfrm rot="1060210">
            <a:off x="5153839" y="2349047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РАК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864" name="TextBox 863"/>
          <p:cNvSpPr txBox="1"/>
          <p:nvPr/>
        </p:nvSpPr>
        <p:spPr>
          <a:xfrm rot="3557862">
            <a:off x="5753744" y="2991864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ЛЕВ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869" name="TextBox 868"/>
          <p:cNvSpPr txBox="1"/>
          <p:nvPr/>
        </p:nvSpPr>
        <p:spPr>
          <a:xfrm rot="706623">
            <a:off x="4378060" y="3359747"/>
            <a:ext cx="74999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МАЛИЙ </a:t>
            </a:r>
          </a:p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КІВШ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870" name="TextBox 869"/>
          <p:cNvSpPr txBox="1"/>
          <p:nvPr/>
        </p:nvSpPr>
        <p:spPr>
          <a:xfrm rot="3515078">
            <a:off x="4487023" y="3232569"/>
            <a:ext cx="982593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ВЕЛИКИЙ КІВШ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871" name="TextBox 870"/>
          <p:cNvSpPr txBox="1"/>
          <p:nvPr/>
        </p:nvSpPr>
        <p:spPr>
          <a:xfrm rot="3052228">
            <a:off x="4877667" y="3064467"/>
            <a:ext cx="982593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ВЕЛИКА ВЕДМЕДИЦЯ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grpSp>
        <p:nvGrpSpPr>
          <p:cNvPr id="20" name="Группа 352"/>
          <p:cNvGrpSpPr/>
          <p:nvPr/>
        </p:nvGrpSpPr>
        <p:grpSpPr>
          <a:xfrm rot="1024166">
            <a:off x="4501018" y="3398827"/>
            <a:ext cx="322963" cy="278566"/>
            <a:chOff x="4513747" y="3364748"/>
            <a:chExt cx="476035" cy="410596"/>
          </a:xfrm>
        </p:grpSpPr>
        <p:sp>
          <p:nvSpPr>
            <p:cNvPr id="40" name="8-конечная звезда 39"/>
            <p:cNvSpPr/>
            <p:nvPr/>
          </p:nvSpPr>
          <p:spPr>
            <a:xfrm rot="21105294">
              <a:off x="4513747" y="3364748"/>
              <a:ext cx="108000" cy="108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1" name="8-конечная звезда 40"/>
            <p:cNvSpPr/>
            <p:nvPr/>
          </p:nvSpPr>
          <p:spPr>
            <a:xfrm rot="19358116">
              <a:off x="4935782" y="3721344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2" name="8-конечная звезда 41"/>
            <p:cNvSpPr/>
            <p:nvPr/>
          </p:nvSpPr>
          <p:spPr>
            <a:xfrm rot="19358116">
              <a:off x="4914167" y="3628291"/>
              <a:ext cx="72000" cy="72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3" name="8-конечная звезда 42"/>
            <p:cNvSpPr/>
            <p:nvPr/>
          </p:nvSpPr>
          <p:spPr>
            <a:xfrm rot="19358116">
              <a:off x="4793544" y="3721982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4" name="8-конечная звезда 43"/>
            <p:cNvSpPr/>
            <p:nvPr/>
          </p:nvSpPr>
          <p:spPr>
            <a:xfrm rot="19358116" flipV="1">
              <a:off x="4767751" y="3610262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5" name="8-конечная звезда 44"/>
            <p:cNvSpPr/>
            <p:nvPr/>
          </p:nvSpPr>
          <p:spPr>
            <a:xfrm rot="19358116">
              <a:off x="4671645" y="3579107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6" name="8-конечная звезда 45"/>
            <p:cNvSpPr/>
            <p:nvPr/>
          </p:nvSpPr>
          <p:spPr>
            <a:xfrm rot="21285766">
              <a:off x="4594599" y="3502476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48" name="Прямая соединительная линия 47"/>
            <p:cNvCxnSpPr>
              <a:stCxn id="43" idx="1"/>
              <a:endCxn id="41" idx="5"/>
            </p:cNvCxnSpPr>
            <p:nvPr/>
          </p:nvCxnSpPr>
          <p:spPr>
            <a:xfrm rot="16200000" flipH="1">
              <a:off x="4881512" y="3690247"/>
              <a:ext cx="2383" cy="10663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" name="Прямая соединительная линия 51"/>
            <p:cNvCxnSpPr>
              <a:stCxn id="44" idx="7"/>
              <a:endCxn id="42" idx="5"/>
            </p:cNvCxnSpPr>
            <p:nvPr/>
          </p:nvCxnSpPr>
          <p:spPr>
            <a:xfrm rot="16200000" flipH="1">
              <a:off x="4852203" y="3597224"/>
              <a:ext cx="23349" cy="10121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" name="Прямая соединительная линия 54"/>
            <p:cNvCxnSpPr>
              <a:stCxn id="41" idx="7"/>
              <a:endCxn id="42" idx="2"/>
            </p:cNvCxnSpPr>
            <p:nvPr/>
          </p:nvCxnSpPr>
          <p:spPr>
            <a:xfrm rot="5400000" flipH="1" flipV="1">
              <a:off x="4954852" y="3704420"/>
              <a:ext cx="28680" cy="564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" name="Прямая соединительная линия 63"/>
            <p:cNvCxnSpPr>
              <a:stCxn id="44" idx="6"/>
              <a:endCxn id="43" idx="6"/>
            </p:cNvCxnSpPr>
            <p:nvPr/>
          </p:nvCxnSpPr>
          <p:spPr>
            <a:xfrm rot="5400000">
              <a:off x="4765359" y="3686551"/>
              <a:ext cx="74386" cy="386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" name="Прямая соединительная линия 67"/>
            <p:cNvCxnSpPr>
              <a:stCxn id="45" idx="1"/>
              <a:endCxn id="44" idx="3"/>
            </p:cNvCxnSpPr>
            <p:nvPr/>
          </p:nvCxnSpPr>
          <p:spPr>
            <a:xfrm rot="16200000" flipH="1">
              <a:off x="4722427" y="3584557"/>
              <a:ext cx="30585" cy="6046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" name="Прямая соединительная линия 73"/>
            <p:cNvCxnSpPr>
              <a:stCxn id="46" idx="1"/>
              <a:endCxn id="45" idx="6"/>
            </p:cNvCxnSpPr>
            <p:nvPr/>
          </p:nvCxnSpPr>
          <p:spPr>
            <a:xfrm rot="16200000" flipH="1">
              <a:off x="4636374" y="3540454"/>
              <a:ext cx="41958" cy="4273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7" name="Прямая соединительная линия 76"/>
            <p:cNvCxnSpPr>
              <a:stCxn id="40" idx="2"/>
              <a:endCxn id="46" idx="5"/>
            </p:cNvCxnSpPr>
            <p:nvPr/>
          </p:nvCxnSpPr>
          <p:spPr>
            <a:xfrm rot="16200000" flipH="1">
              <a:off x="4568392" y="3479288"/>
              <a:ext cx="38719" cy="2452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692" name="8-конечная звезда 691"/>
          <p:cNvSpPr/>
          <p:nvPr/>
        </p:nvSpPr>
        <p:spPr>
          <a:xfrm rot="1262594">
            <a:off x="862488" y="4882071"/>
            <a:ext cx="36000" cy="360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740" name="8-конечная звезда 739"/>
          <p:cNvSpPr/>
          <p:nvPr/>
        </p:nvSpPr>
        <p:spPr>
          <a:xfrm rot="1262594">
            <a:off x="4579895" y="4079837"/>
            <a:ext cx="54000" cy="540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grpSp>
        <p:nvGrpSpPr>
          <p:cNvPr id="21" name="Группа 741"/>
          <p:cNvGrpSpPr/>
          <p:nvPr/>
        </p:nvGrpSpPr>
        <p:grpSpPr>
          <a:xfrm>
            <a:off x="4364528" y="3150090"/>
            <a:ext cx="618304" cy="978555"/>
            <a:chOff x="4585684" y="3442682"/>
            <a:chExt cx="618304" cy="978555"/>
          </a:xfrm>
        </p:grpSpPr>
        <p:sp>
          <p:nvSpPr>
            <p:cNvPr id="743" name="8-конечная звезда 742"/>
            <p:cNvSpPr/>
            <p:nvPr/>
          </p:nvSpPr>
          <p:spPr>
            <a:xfrm rot="1262594">
              <a:off x="4722770" y="4365589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44" name="8-конечная звезда 743"/>
            <p:cNvSpPr/>
            <p:nvPr/>
          </p:nvSpPr>
          <p:spPr>
            <a:xfrm rot="1262594">
              <a:off x="4867295" y="4367237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62" name="8-конечная звезда 761"/>
            <p:cNvSpPr/>
            <p:nvPr/>
          </p:nvSpPr>
          <p:spPr>
            <a:xfrm rot="1262594">
              <a:off x="4942874" y="3442682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63" name="8-конечная звезда 762"/>
            <p:cNvSpPr/>
            <p:nvPr/>
          </p:nvSpPr>
          <p:spPr>
            <a:xfrm rot="1262594">
              <a:off x="5157188" y="3728434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65" name="8-конечная звезда 764"/>
            <p:cNvSpPr/>
            <p:nvPr/>
          </p:nvSpPr>
          <p:spPr>
            <a:xfrm rot="1262594">
              <a:off x="5150346" y="3935907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66" name="8-конечная звезда 765"/>
            <p:cNvSpPr/>
            <p:nvPr/>
          </p:nvSpPr>
          <p:spPr>
            <a:xfrm rot="1262594">
              <a:off x="4793157" y="4007346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69" name="8-конечная звезда 768"/>
            <p:cNvSpPr/>
            <p:nvPr/>
          </p:nvSpPr>
          <p:spPr>
            <a:xfrm rot="1262594">
              <a:off x="4585684" y="4014186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70" name="8-конечная звезда 769"/>
            <p:cNvSpPr/>
            <p:nvPr/>
          </p:nvSpPr>
          <p:spPr>
            <a:xfrm rot="1262594">
              <a:off x="4657122" y="4157062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75" name="8-конечная звезда 774"/>
            <p:cNvSpPr/>
            <p:nvPr/>
          </p:nvSpPr>
          <p:spPr>
            <a:xfrm rot="1262594">
              <a:off x="4721718" y="4221660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76" name="8-конечная звезда 775"/>
            <p:cNvSpPr/>
            <p:nvPr/>
          </p:nvSpPr>
          <p:spPr>
            <a:xfrm rot="1262594">
              <a:off x="4937085" y="4008397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78" name="8-конечная звезда 777"/>
            <p:cNvSpPr/>
            <p:nvPr/>
          </p:nvSpPr>
          <p:spPr>
            <a:xfrm rot="1262594">
              <a:off x="4863014" y="4291518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79" name="8-конечная звезда 778"/>
            <p:cNvSpPr/>
            <p:nvPr/>
          </p:nvSpPr>
          <p:spPr>
            <a:xfrm rot="1262594">
              <a:off x="4720138" y="3934329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80" name="8-конечная звезда 779"/>
            <p:cNvSpPr/>
            <p:nvPr/>
          </p:nvSpPr>
          <p:spPr>
            <a:xfrm rot="1262594">
              <a:off x="4655542" y="3941168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781" name="Прямая соединительная линия 780"/>
            <p:cNvCxnSpPr>
              <a:stCxn id="780" idx="3"/>
              <a:endCxn id="779" idx="4"/>
            </p:cNvCxnSpPr>
            <p:nvPr/>
          </p:nvCxnSpPr>
          <p:spPr>
            <a:xfrm rot="5400000" flipH="1" flipV="1">
              <a:off x="4678909" y="3924049"/>
              <a:ext cx="20611" cy="6424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3" name="Прямая соединительная линия 782"/>
            <p:cNvCxnSpPr>
              <a:stCxn id="779" idx="1"/>
              <a:endCxn id="766" idx="5"/>
            </p:cNvCxnSpPr>
            <p:nvPr/>
          </p:nvCxnSpPr>
          <p:spPr>
            <a:xfrm rot="16200000" flipH="1">
              <a:off x="4755959" y="3958265"/>
              <a:ext cx="40584" cy="6160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4" name="Прямая соединительная линия 783"/>
            <p:cNvCxnSpPr>
              <a:stCxn id="766" idx="7"/>
              <a:endCxn id="776" idx="4"/>
            </p:cNvCxnSpPr>
            <p:nvPr/>
          </p:nvCxnSpPr>
          <p:spPr>
            <a:xfrm rot="16200000" flipH="1">
              <a:off x="4886184" y="3973001"/>
              <a:ext cx="4457" cy="10094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5" name="Прямая соединительная линия 784"/>
            <p:cNvCxnSpPr>
              <a:stCxn id="765" idx="7"/>
              <a:endCxn id="763" idx="1"/>
            </p:cNvCxnSpPr>
            <p:nvPr/>
          </p:nvCxnSpPr>
          <p:spPr>
            <a:xfrm rot="16200000" flipV="1">
              <a:off x="5104316" y="3858991"/>
              <a:ext cx="176588" cy="504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6" name="Прямая соединительная линия 785"/>
            <p:cNvCxnSpPr>
              <a:stCxn id="765" idx="3"/>
              <a:endCxn id="776" idx="7"/>
            </p:cNvCxnSpPr>
            <p:nvPr/>
          </p:nvCxnSpPr>
          <p:spPr>
            <a:xfrm rot="5400000">
              <a:off x="5042748" y="3914820"/>
              <a:ext cx="55626" cy="16360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7" name="Прямая соединительная линия 786"/>
            <p:cNvCxnSpPr>
              <a:stCxn id="775" idx="3"/>
              <a:endCxn id="770" idx="1"/>
            </p:cNvCxnSpPr>
            <p:nvPr/>
          </p:nvCxnSpPr>
          <p:spPr>
            <a:xfrm rot="5400000" flipH="1">
              <a:off x="4680521" y="4211349"/>
              <a:ext cx="52715" cy="3371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8" name="Прямая соединительная линия 787"/>
            <p:cNvCxnSpPr>
              <a:stCxn id="778" idx="1"/>
              <a:endCxn id="775" idx="0"/>
            </p:cNvCxnSpPr>
            <p:nvPr/>
          </p:nvCxnSpPr>
          <p:spPr>
            <a:xfrm rot="5400000" flipH="1">
              <a:off x="4791387" y="4229032"/>
              <a:ext cx="72505" cy="12136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7" name="Прямая соединительная линия 796"/>
            <p:cNvCxnSpPr>
              <a:stCxn id="743" idx="5"/>
              <a:endCxn id="775" idx="2"/>
            </p:cNvCxnSpPr>
            <p:nvPr/>
          </p:nvCxnSpPr>
          <p:spPr>
            <a:xfrm rot="16200000" flipV="1">
              <a:off x="4687254" y="4316361"/>
              <a:ext cx="101016" cy="209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8" name="Прямая соединительная линия 797"/>
            <p:cNvCxnSpPr>
              <a:stCxn id="744" idx="1"/>
              <a:endCxn id="778" idx="1"/>
            </p:cNvCxnSpPr>
            <p:nvPr/>
          </p:nvCxnSpPr>
          <p:spPr>
            <a:xfrm rot="5400000" flipH="1">
              <a:off x="4850319" y="4363972"/>
              <a:ext cx="92944" cy="1693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9" name="Прямая соединительная линия 798"/>
            <p:cNvCxnSpPr>
              <a:stCxn id="744" idx="3"/>
              <a:endCxn id="743" idx="0"/>
            </p:cNvCxnSpPr>
            <p:nvPr/>
          </p:nvCxnSpPr>
          <p:spPr>
            <a:xfrm rot="5400000" flipH="1">
              <a:off x="4820837" y="4356416"/>
              <a:ext cx="2916" cy="9465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0" name="Прямая соединительная линия 799"/>
            <p:cNvCxnSpPr>
              <a:stCxn id="769" idx="1"/>
              <a:endCxn id="770" idx="5"/>
            </p:cNvCxnSpPr>
            <p:nvPr/>
          </p:nvCxnSpPr>
          <p:spPr>
            <a:xfrm rot="16200000" flipH="1">
              <a:off x="4594749" y="4082806"/>
              <a:ext cx="100108" cy="5243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1" name="Прямая соединительная линия 800"/>
            <p:cNvCxnSpPr>
              <a:stCxn id="769" idx="7"/>
              <a:endCxn id="780" idx="4"/>
            </p:cNvCxnSpPr>
            <p:nvPr/>
          </p:nvCxnSpPr>
          <p:spPr>
            <a:xfrm rot="5400000" flipH="1" flipV="1">
              <a:off x="4605915" y="3977258"/>
              <a:ext cx="75380" cy="2627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3" name="Прямая соединительная линия 802"/>
            <p:cNvCxnSpPr>
              <a:stCxn id="763" idx="5"/>
              <a:endCxn id="762" idx="1"/>
            </p:cNvCxnSpPr>
            <p:nvPr/>
          </p:nvCxnSpPr>
          <p:spPr>
            <a:xfrm rot="16200000" flipV="1">
              <a:off x="4951939" y="3511302"/>
              <a:ext cx="242984" cy="19531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2" name="Группа 803"/>
          <p:cNvGrpSpPr/>
          <p:nvPr/>
        </p:nvGrpSpPr>
        <p:grpSpPr>
          <a:xfrm rot="454036">
            <a:off x="3942773" y="3396132"/>
            <a:ext cx="418878" cy="573235"/>
            <a:chOff x="3898064" y="3436893"/>
            <a:chExt cx="418878" cy="573235"/>
          </a:xfrm>
        </p:grpSpPr>
        <p:sp>
          <p:nvSpPr>
            <p:cNvPr id="805" name="8-конечная звезда 804"/>
            <p:cNvSpPr/>
            <p:nvPr/>
          </p:nvSpPr>
          <p:spPr>
            <a:xfrm rot="1262594">
              <a:off x="4053798" y="3840511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06" name="8-конечная звезда 805"/>
            <p:cNvSpPr/>
            <p:nvPr/>
          </p:nvSpPr>
          <p:spPr>
            <a:xfrm rot="1262594">
              <a:off x="4252142" y="3672152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14" name="8-конечная звезда 813"/>
            <p:cNvSpPr/>
            <p:nvPr/>
          </p:nvSpPr>
          <p:spPr>
            <a:xfrm rot="1262594">
              <a:off x="3898064" y="3719192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15" name="8-конечная звезда 814"/>
            <p:cNvSpPr/>
            <p:nvPr/>
          </p:nvSpPr>
          <p:spPr>
            <a:xfrm rot="1262594">
              <a:off x="4129328" y="3832601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16" name="8-конечная звезда 815"/>
            <p:cNvSpPr/>
            <p:nvPr/>
          </p:nvSpPr>
          <p:spPr>
            <a:xfrm rot="1262594">
              <a:off x="4222705" y="343689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17" name="8-конечная звезда 816"/>
            <p:cNvSpPr/>
            <p:nvPr/>
          </p:nvSpPr>
          <p:spPr>
            <a:xfrm rot="1262594">
              <a:off x="4018053" y="3557848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18" name="8-конечная звезда 817"/>
            <p:cNvSpPr/>
            <p:nvPr/>
          </p:nvSpPr>
          <p:spPr>
            <a:xfrm rot="1262594">
              <a:off x="3975458" y="377970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19" name="8-конечная звезда 818"/>
            <p:cNvSpPr/>
            <p:nvPr/>
          </p:nvSpPr>
          <p:spPr>
            <a:xfrm rot="1262594">
              <a:off x="4214245" y="3963328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820" name="Прямая соединительная линия 819"/>
            <p:cNvCxnSpPr>
              <a:stCxn id="805" idx="0"/>
              <a:endCxn id="815" idx="4"/>
            </p:cNvCxnSpPr>
            <p:nvPr/>
          </p:nvCxnSpPr>
          <p:spPr>
            <a:xfrm rot="21145964" flipV="1">
              <a:off x="4097931" y="3855587"/>
              <a:ext cx="34663" cy="1450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1" name="Прямая соединительная линия 820"/>
            <p:cNvCxnSpPr>
              <a:stCxn id="805" idx="4"/>
              <a:endCxn id="818" idx="1"/>
            </p:cNvCxnSpPr>
            <p:nvPr/>
          </p:nvCxnSpPr>
          <p:spPr>
            <a:xfrm rot="10345964">
              <a:off x="4015195" y="3828721"/>
              <a:ext cx="38393" cy="2944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2" name="Прямая соединительная линия 821"/>
            <p:cNvCxnSpPr>
              <a:stCxn id="814" idx="1"/>
              <a:endCxn id="818" idx="4"/>
            </p:cNvCxnSpPr>
            <p:nvPr/>
          </p:nvCxnSpPr>
          <p:spPr>
            <a:xfrm rot="15745964" flipH="1">
              <a:off x="3950389" y="3773471"/>
              <a:ext cx="20100" cy="3126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4" name="Прямая соединительная линия 823"/>
            <p:cNvCxnSpPr>
              <a:stCxn id="814" idx="7"/>
              <a:endCxn id="817" idx="2"/>
            </p:cNvCxnSpPr>
            <p:nvPr/>
          </p:nvCxnSpPr>
          <p:spPr>
            <a:xfrm rot="4945964" flipH="1" flipV="1">
              <a:off x="3939038" y="3628473"/>
              <a:ext cx="117356" cy="9153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5" name="Прямая соединительная линия 824"/>
            <p:cNvCxnSpPr>
              <a:stCxn id="817" idx="0"/>
              <a:endCxn id="806" idx="3"/>
            </p:cNvCxnSpPr>
            <p:nvPr/>
          </p:nvCxnSpPr>
          <p:spPr>
            <a:xfrm rot="21145964">
              <a:off x="4079166" y="3582919"/>
              <a:ext cx="166853" cy="14641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6" name="Прямая соединительная линия 825"/>
            <p:cNvCxnSpPr>
              <a:stCxn id="817" idx="0"/>
              <a:endCxn id="816" idx="3"/>
            </p:cNvCxnSpPr>
            <p:nvPr/>
          </p:nvCxnSpPr>
          <p:spPr>
            <a:xfrm rot="21145964" flipV="1">
              <a:off x="4063045" y="3485571"/>
              <a:ext cx="169192" cy="9826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39" name="Прямая соединительная линия 838"/>
            <p:cNvCxnSpPr>
              <a:stCxn id="815" idx="6"/>
              <a:endCxn id="806" idx="2"/>
            </p:cNvCxnSpPr>
            <p:nvPr/>
          </p:nvCxnSpPr>
          <p:spPr>
            <a:xfrm rot="4945964" flipH="1" flipV="1">
              <a:off x="4180141" y="3728855"/>
              <a:ext cx="85989" cy="11184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42" name="Прямая соединительная линия 841"/>
            <p:cNvCxnSpPr>
              <a:stCxn id="819" idx="5"/>
              <a:endCxn id="815" idx="0"/>
            </p:cNvCxnSpPr>
            <p:nvPr/>
          </p:nvCxnSpPr>
          <p:spPr>
            <a:xfrm rot="15745964" flipV="1">
              <a:off x="4163706" y="3908900"/>
              <a:ext cx="92701" cy="2417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43" name="Прямая соединительная линия 842"/>
            <p:cNvCxnSpPr>
              <a:stCxn id="806" idx="6"/>
              <a:endCxn id="816" idx="1"/>
            </p:cNvCxnSpPr>
            <p:nvPr/>
          </p:nvCxnSpPr>
          <p:spPr>
            <a:xfrm rot="15745964" flipV="1">
              <a:off x="4184021" y="3576072"/>
              <a:ext cx="188804" cy="1073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5" name="Группа 843"/>
          <p:cNvGrpSpPr/>
          <p:nvPr/>
        </p:nvGrpSpPr>
        <p:grpSpPr>
          <a:xfrm rot="863702">
            <a:off x="3894714" y="3192591"/>
            <a:ext cx="283138" cy="325688"/>
            <a:chOff x="3581341" y="3244782"/>
            <a:chExt cx="283138" cy="325688"/>
          </a:xfrm>
        </p:grpSpPr>
        <p:sp>
          <p:nvSpPr>
            <p:cNvPr id="845" name="8-конечная звезда 844"/>
            <p:cNvSpPr/>
            <p:nvPr/>
          </p:nvSpPr>
          <p:spPr>
            <a:xfrm rot="1262594">
              <a:off x="3810479" y="3244782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46" name="8-конечная звезда 845"/>
            <p:cNvSpPr/>
            <p:nvPr/>
          </p:nvSpPr>
          <p:spPr>
            <a:xfrm rot="1262594">
              <a:off x="3696294" y="3349536"/>
              <a:ext cx="72483" cy="72483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47" name="8-конечная звезда 846"/>
            <p:cNvSpPr/>
            <p:nvPr/>
          </p:nvSpPr>
          <p:spPr>
            <a:xfrm rot="1262594">
              <a:off x="3659939" y="3505670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48" name="8-конечная звезда 847"/>
            <p:cNvSpPr/>
            <p:nvPr/>
          </p:nvSpPr>
          <p:spPr>
            <a:xfrm rot="1262594">
              <a:off x="3671149" y="3261989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53" name="8-конечная звезда 852"/>
            <p:cNvSpPr/>
            <p:nvPr/>
          </p:nvSpPr>
          <p:spPr>
            <a:xfrm rot="1262594">
              <a:off x="3581341" y="3367035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854" name="Прямая соединительная линия 853"/>
            <p:cNvCxnSpPr>
              <a:stCxn id="848" idx="7"/>
              <a:endCxn id="845" idx="3"/>
            </p:cNvCxnSpPr>
            <p:nvPr/>
          </p:nvCxnSpPr>
          <p:spPr>
            <a:xfrm rot="15336298" flipH="1">
              <a:off x="3762348" y="3243604"/>
              <a:ext cx="21266" cy="7677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55" name="Прямая соединительная линия 854"/>
            <p:cNvCxnSpPr>
              <a:stCxn id="846" idx="5"/>
              <a:endCxn id="848" idx="2"/>
            </p:cNvCxnSpPr>
            <p:nvPr/>
          </p:nvCxnSpPr>
          <p:spPr>
            <a:xfrm rot="15336298" flipV="1">
              <a:off x="3688072" y="3329582"/>
              <a:ext cx="33590" cy="1812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56" name="Прямая соединительная линия 855"/>
            <p:cNvCxnSpPr>
              <a:stCxn id="853" idx="7"/>
              <a:endCxn id="846" idx="3"/>
            </p:cNvCxnSpPr>
            <p:nvPr/>
          </p:nvCxnSpPr>
          <p:spPr>
            <a:xfrm rot="15336298" flipH="1">
              <a:off x="3657530" y="3368000"/>
              <a:ext cx="27706" cy="5077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59" name="Прямая соединительная линия 858"/>
            <p:cNvCxnSpPr>
              <a:stCxn id="847" idx="4"/>
              <a:endCxn id="853" idx="1"/>
            </p:cNvCxnSpPr>
            <p:nvPr/>
          </p:nvCxnSpPr>
          <p:spPr>
            <a:xfrm rot="9936298">
              <a:off x="3639554" y="3426198"/>
              <a:ext cx="9886" cy="10308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6" name="Группа 864"/>
          <p:cNvGrpSpPr/>
          <p:nvPr/>
        </p:nvGrpSpPr>
        <p:grpSpPr>
          <a:xfrm rot="21433529">
            <a:off x="3657042" y="4010332"/>
            <a:ext cx="707622" cy="622149"/>
            <a:chOff x="3591204" y="4423662"/>
            <a:chExt cx="707622" cy="622149"/>
          </a:xfrm>
        </p:grpSpPr>
        <p:sp>
          <p:nvSpPr>
            <p:cNvPr id="872" name="8-конечная звезда 871"/>
            <p:cNvSpPr/>
            <p:nvPr/>
          </p:nvSpPr>
          <p:spPr>
            <a:xfrm rot="1262594">
              <a:off x="3946300" y="4423662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74" name="8-конечная звезда 873"/>
            <p:cNvSpPr/>
            <p:nvPr/>
          </p:nvSpPr>
          <p:spPr>
            <a:xfrm rot="1262594">
              <a:off x="4091407" y="4572050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75" name="8-конечная звезда 874"/>
            <p:cNvSpPr/>
            <p:nvPr/>
          </p:nvSpPr>
          <p:spPr>
            <a:xfrm rot="1262594">
              <a:off x="3936952" y="457990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76" name="8-конечная звезда 875"/>
            <p:cNvSpPr/>
            <p:nvPr/>
          </p:nvSpPr>
          <p:spPr>
            <a:xfrm rot="1262594">
              <a:off x="3802532" y="4629571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77" name="8-конечная звезда 876"/>
            <p:cNvSpPr/>
            <p:nvPr/>
          </p:nvSpPr>
          <p:spPr>
            <a:xfrm rot="1262594">
              <a:off x="4094144" y="4499531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79" name="8-конечная звезда 878"/>
            <p:cNvSpPr/>
            <p:nvPr/>
          </p:nvSpPr>
          <p:spPr>
            <a:xfrm rot="1262594">
              <a:off x="4252026" y="4448001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80" name="8-конечная звезда 879"/>
            <p:cNvSpPr/>
            <p:nvPr/>
          </p:nvSpPr>
          <p:spPr>
            <a:xfrm rot="1262594">
              <a:off x="4069939" y="4999011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81" name="8-конечная звезда 880"/>
            <p:cNvSpPr/>
            <p:nvPr/>
          </p:nvSpPr>
          <p:spPr>
            <a:xfrm rot="1262594">
              <a:off x="3949916" y="4778630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82" name="8-конечная звезда 881"/>
            <p:cNvSpPr/>
            <p:nvPr/>
          </p:nvSpPr>
          <p:spPr>
            <a:xfrm rot="1262594">
              <a:off x="3808725" y="4485700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83" name="8-конечная звезда 882"/>
            <p:cNvSpPr/>
            <p:nvPr/>
          </p:nvSpPr>
          <p:spPr>
            <a:xfrm rot="1262594">
              <a:off x="3591204" y="4546681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84" name="8-конечная звезда 883"/>
            <p:cNvSpPr/>
            <p:nvPr/>
          </p:nvSpPr>
          <p:spPr>
            <a:xfrm rot="1262594">
              <a:off x="4001682" y="4923618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85" name="8-конечная звезда 884"/>
            <p:cNvSpPr/>
            <p:nvPr/>
          </p:nvSpPr>
          <p:spPr>
            <a:xfrm rot="1262594">
              <a:off x="3665657" y="4478203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886" name="Прямая соединительная линия 885"/>
            <p:cNvCxnSpPr>
              <a:stCxn id="882" idx="3"/>
              <a:endCxn id="885" idx="0"/>
            </p:cNvCxnSpPr>
            <p:nvPr/>
          </p:nvCxnSpPr>
          <p:spPr>
            <a:xfrm rot="5566471" flipH="1">
              <a:off x="3756065" y="4461211"/>
              <a:ext cx="6027" cy="10373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87" name="Прямая соединительная линия 886"/>
            <p:cNvCxnSpPr>
              <a:stCxn id="882" idx="7"/>
              <a:endCxn id="872" idx="3"/>
            </p:cNvCxnSpPr>
            <p:nvPr/>
          </p:nvCxnSpPr>
          <p:spPr>
            <a:xfrm rot="5566471" flipH="1" flipV="1">
              <a:off x="3883816" y="4437409"/>
              <a:ext cx="34971" cy="9399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88" name="Прямая соединительная линия 887"/>
            <p:cNvCxnSpPr>
              <a:stCxn id="872" idx="0"/>
              <a:endCxn id="877" idx="5"/>
            </p:cNvCxnSpPr>
            <p:nvPr/>
          </p:nvCxnSpPr>
          <p:spPr>
            <a:xfrm rot="166471">
              <a:off x="4008179" y="4470115"/>
              <a:ext cx="100625" cy="2901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89" name="Прямая соединительная линия 888"/>
            <p:cNvCxnSpPr>
              <a:stCxn id="883" idx="0"/>
              <a:endCxn id="882" idx="2"/>
            </p:cNvCxnSpPr>
            <p:nvPr/>
          </p:nvCxnSpPr>
          <p:spPr>
            <a:xfrm rot="166471" flipV="1">
              <a:off x="3637705" y="4526435"/>
              <a:ext cx="184758" cy="5655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90" name="Прямая соединительная линия 889"/>
            <p:cNvCxnSpPr>
              <a:stCxn id="876" idx="3"/>
              <a:endCxn id="883" idx="0"/>
            </p:cNvCxnSpPr>
            <p:nvPr/>
          </p:nvCxnSpPr>
          <p:spPr>
            <a:xfrm rot="5566471" flipH="1">
              <a:off x="3680253" y="4536746"/>
              <a:ext cx="80795" cy="17252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91" name="Прямая соединительная линия 890"/>
            <p:cNvCxnSpPr>
              <a:stCxn id="877" idx="6"/>
              <a:endCxn id="879" idx="3"/>
            </p:cNvCxnSpPr>
            <p:nvPr/>
          </p:nvCxnSpPr>
          <p:spPr>
            <a:xfrm rot="5566471" flipH="1" flipV="1">
              <a:off x="4176810" y="4427513"/>
              <a:ext cx="26366" cy="12696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92" name="Прямая соединительная линия 891"/>
            <p:cNvCxnSpPr>
              <a:stCxn id="876" idx="7"/>
              <a:endCxn id="875" idx="3"/>
            </p:cNvCxnSpPr>
            <p:nvPr/>
          </p:nvCxnSpPr>
          <p:spPr>
            <a:xfrm rot="5566471" flipH="1" flipV="1">
              <a:off x="3880829" y="4589923"/>
              <a:ext cx="31826" cy="8362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93" name="Прямая соединительная линия 892"/>
            <p:cNvCxnSpPr>
              <a:stCxn id="881" idx="5"/>
              <a:endCxn id="875" idx="1"/>
            </p:cNvCxnSpPr>
            <p:nvPr/>
          </p:nvCxnSpPr>
          <p:spPr>
            <a:xfrm rot="5566471" flipH="1" flipV="1">
              <a:off x="3894650" y="4704174"/>
              <a:ext cx="149432" cy="387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94" name="Прямая соединительная линия 893"/>
            <p:cNvCxnSpPr>
              <a:stCxn id="874" idx="7"/>
              <a:endCxn id="879" idx="3"/>
            </p:cNvCxnSpPr>
            <p:nvPr/>
          </p:nvCxnSpPr>
          <p:spPr>
            <a:xfrm rot="5566471" flipH="1" flipV="1">
              <a:off x="4142348" y="4481673"/>
              <a:ext cx="112428" cy="10564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95" name="Прямая соединительная линия 894"/>
            <p:cNvCxnSpPr>
              <a:stCxn id="884" idx="5"/>
              <a:endCxn id="881" idx="1"/>
            </p:cNvCxnSpPr>
            <p:nvPr/>
          </p:nvCxnSpPr>
          <p:spPr>
            <a:xfrm rot="16366471" flipV="1">
              <a:off x="3948459" y="4856148"/>
              <a:ext cx="100411" cy="3659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96" name="Прямая соединительная линия 895"/>
            <p:cNvCxnSpPr>
              <a:stCxn id="884" idx="0"/>
              <a:endCxn id="880" idx="5"/>
            </p:cNvCxnSpPr>
            <p:nvPr/>
          </p:nvCxnSpPr>
          <p:spPr>
            <a:xfrm rot="166471">
              <a:off x="4042302" y="4953980"/>
              <a:ext cx="42675" cy="4604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97" name="Прямая соединительная линия 896"/>
            <p:cNvCxnSpPr>
              <a:stCxn id="875" idx="7"/>
              <a:endCxn id="874" idx="3"/>
            </p:cNvCxnSpPr>
            <p:nvPr/>
          </p:nvCxnSpPr>
          <p:spPr>
            <a:xfrm rot="16366471" flipH="1">
              <a:off x="4036695" y="4550145"/>
              <a:ext cx="8969" cy="10566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7" name="Группа 897"/>
          <p:cNvGrpSpPr/>
          <p:nvPr/>
        </p:nvGrpSpPr>
        <p:grpSpPr>
          <a:xfrm rot="20868841">
            <a:off x="4169768" y="4203281"/>
            <a:ext cx="364793" cy="303543"/>
            <a:chOff x="4320396" y="4640299"/>
            <a:chExt cx="364793" cy="303543"/>
          </a:xfrm>
        </p:grpSpPr>
        <p:sp>
          <p:nvSpPr>
            <p:cNvPr id="899" name="8-конечная звезда 898"/>
            <p:cNvSpPr/>
            <p:nvPr/>
          </p:nvSpPr>
          <p:spPr>
            <a:xfrm rot="1262594">
              <a:off x="4517547" y="4740786"/>
              <a:ext cx="82800" cy="82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900" name="8-конечная звезда 899"/>
            <p:cNvSpPr/>
            <p:nvPr/>
          </p:nvSpPr>
          <p:spPr>
            <a:xfrm rot="1262594">
              <a:off x="4454500" y="4871359"/>
              <a:ext cx="72483" cy="72483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901" name="8-конечная звезда 900"/>
            <p:cNvSpPr/>
            <p:nvPr/>
          </p:nvSpPr>
          <p:spPr>
            <a:xfrm rot="1262594">
              <a:off x="4422696" y="4640299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902" name="8-конечная звезда 901"/>
            <p:cNvSpPr/>
            <p:nvPr/>
          </p:nvSpPr>
          <p:spPr>
            <a:xfrm rot="1262594">
              <a:off x="4320396" y="4727622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903" name="8-конечная звезда 902"/>
            <p:cNvSpPr/>
            <p:nvPr/>
          </p:nvSpPr>
          <p:spPr>
            <a:xfrm rot="1262594">
              <a:off x="4435966" y="4793163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904" name="8-конечная звезда 903"/>
            <p:cNvSpPr/>
            <p:nvPr/>
          </p:nvSpPr>
          <p:spPr>
            <a:xfrm rot="1262594">
              <a:off x="4379104" y="4868544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905" name="8-конечная звезда 904"/>
            <p:cNvSpPr/>
            <p:nvPr/>
          </p:nvSpPr>
          <p:spPr>
            <a:xfrm rot="1262594">
              <a:off x="4638389" y="4862034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906" name="Прямая соединительная линия 905"/>
            <p:cNvCxnSpPr>
              <a:stCxn id="904" idx="0"/>
              <a:endCxn id="903" idx="1"/>
            </p:cNvCxnSpPr>
            <p:nvPr/>
          </p:nvCxnSpPr>
          <p:spPr>
            <a:xfrm rot="731159" flipV="1">
              <a:off x="4431431" y="4833949"/>
              <a:ext cx="30350" cy="7039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07" name="Прямая соединительная линия 906"/>
            <p:cNvCxnSpPr>
              <a:stCxn id="904" idx="0"/>
              <a:endCxn id="900" idx="7"/>
            </p:cNvCxnSpPr>
            <p:nvPr/>
          </p:nvCxnSpPr>
          <p:spPr>
            <a:xfrm rot="731159" flipV="1">
              <a:off x="4426252" y="4882464"/>
              <a:ext cx="95700" cy="2830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08" name="Прямая соединительная линия 907"/>
            <p:cNvCxnSpPr>
              <a:stCxn id="905" idx="3"/>
              <a:endCxn id="900" idx="7"/>
            </p:cNvCxnSpPr>
            <p:nvPr/>
          </p:nvCxnSpPr>
          <p:spPr>
            <a:xfrm rot="6131159">
              <a:off x="4570835" y="4836733"/>
              <a:ext cx="22596" cy="11435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09" name="Прямая соединительная линия 908"/>
            <p:cNvCxnSpPr>
              <a:stCxn id="904" idx="5"/>
              <a:endCxn id="902" idx="1"/>
            </p:cNvCxnSpPr>
            <p:nvPr/>
          </p:nvCxnSpPr>
          <p:spPr>
            <a:xfrm rot="16931159" flipV="1">
              <a:off x="4329369" y="4791718"/>
              <a:ext cx="87563" cy="5952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10" name="Прямая соединительная линия 909"/>
            <p:cNvCxnSpPr>
              <a:stCxn id="902" idx="6"/>
              <a:endCxn id="901" idx="4"/>
            </p:cNvCxnSpPr>
            <p:nvPr/>
          </p:nvCxnSpPr>
          <p:spPr>
            <a:xfrm rot="6131159" flipH="1" flipV="1">
              <a:off x="4344512" y="4664822"/>
              <a:ext cx="87431" cy="5483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11" name="Прямая соединительная линия 910"/>
            <p:cNvCxnSpPr>
              <a:stCxn id="899" idx="5"/>
              <a:endCxn id="901" idx="1"/>
            </p:cNvCxnSpPr>
            <p:nvPr/>
          </p:nvCxnSpPr>
          <p:spPr>
            <a:xfrm rot="16931159" flipV="1">
              <a:off x="4479035" y="4666168"/>
              <a:ext cx="39667" cy="9710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12" name="Прямая соединительная линия 911"/>
            <p:cNvCxnSpPr>
              <a:stCxn id="905" idx="5"/>
              <a:endCxn id="899" idx="0"/>
            </p:cNvCxnSpPr>
            <p:nvPr/>
          </p:nvCxnSpPr>
          <p:spPr>
            <a:xfrm rot="16931159" flipV="1">
              <a:off x="4597966" y="4796745"/>
              <a:ext cx="53943" cy="6761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9" name="Группа 912"/>
          <p:cNvGrpSpPr/>
          <p:nvPr/>
        </p:nvGrpSpPr>
        <p:grpSpPr>
          <a:xfrm rot="21163619">
            <a:off x="4223693" y="4099681"/>
            <a:ext cx="993512" cy="887928"/>
            <a:chOff x="4435965" y="4516219"/>
            <a:chExt cx="993512" cy="887928"/>
          </a:xfrm>
        </p:grpSpPr>
        <p:sp>
          <p:nvSpPr>
            <p:cNvPr id="914" name="8-конечная звезда 913"/>
            <p:cNvSpPr/>
            <p:nvPr/>
          </p:nvSpPr>
          <p:spPr>
            <a:xfrm rot="1262594">
              <a:off x="5165705" y="4806709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915" name="8-конечная звезда 914"/>
            <p:cNvSpPr/>
            <p:nvPr/>
          </p:nvSpPr>
          <p:spPr>
            <a:xfrm rot="1262594">
              <a:off x="5280300" y="5037389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916" name="8-конечная звезда 915"/>
            <p:cNvSpPr/>
            <p:nvPr/>
          </p:nvSpPr>
          <p:spPr>
            <a:xfrm rot="1262594">
              <a:off x="4651332" y="522284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917" name="8-конечная звезда 916"/>
            <p:cNvSpPr/>
            <p:nvPr/>
          </p:nvSpPr>
          <p:spPr>
            <a:xfrm rot="1262594">
              <a:off x="4783129" y="4979042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918" name="8-конечная звезда 917"/>
            <p:cNvSpPr/>
            <p:nvPr/>
          </p:nvSpPr>
          <p:spPr>
            <a:xfrm rot="1262594">
              <a:off x="4986676" y="5077037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919" name="8-конечная звезда 918"/>
            <p:cNvSpPr/>
            <p:nvPr/>
          </p:nvSpPr>
          <p:spPr>
            <a:xfrm rot="1262594">
              <a:off x="4794208" y="4794216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920" name="8-конечная звезда 919"/>
            <p:cNvSpPr/>
            <p:nvPr/>
          </p:nvSpPr>
          <p:spPr>
            <a:xfrm rot="1262594">
              <a:off x="4849671" y="4633634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921" name="8-конечная звезда 920"/>
            <p:cNvSpPr/>
            <p:nvPr/>
          </p:nvSpPr>
          <p:spPr>
            <a:xfrm rot="1262594">
              <a:off x="5058250" y="4516219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922" name="8-конечная звезда 921"/>
            <p:cNvSpPr/>
            <p:nvPr/>
          </p:nvSpPr>
          <p:spPr>
            <a:xfrm rot="1262594">
              <a:off x="5117889" y="4661680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923" name="8-конечная звезда 922"/>
            <p:cNvSpPr/>
            <p:nvPr/>
          </p:nvSpPr>
          <p:spPr>
            <a:xfrm rot="1262594">
              <a:off x="4951211" y="4790628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924" name="8-конечная звезда 923"/>
            <p:cNvSpPr/>
            <p:nvPr/>
          </p:nvSpPr>
          <p:spPr>
            <a:xfrm rot="1262594">
              <a:off x="5083894" y="4879579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925" name="8-конечная звезда 924"/>
            <p:cNvSpPr/>
            <p:nvPr/>
          </p:nvSpPr>
          <p:spPr>
            <a:xfrm rot="1262594">
              <a:off x="5133713" y="5101992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926" name="8-конечная звезда 925"/>
            <p:cNvSpPr/>
            <p:nvPr/>
          </p:nvSpPr>
          <p:spPr>
            <a:xfrm rot="1262594">
              <a:off x="4435965" y="5221792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927" name="8-конечная звезда 926"/>
            <p:cNvSpPr/>
            <p:nvPr/>
          </p:nvSpPr>
          <p:spPr>
            <a:xfrm rot="1262594">
              <a:off x="5382677" y="5357347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928" name="8-конечная звезда 927"/>
            <p:cNvSpPr/>
            <p:nvPr/>
          </p:nvSpPr>
          <p:spPr>
            <a:xfrm rot="1262594">
              <a:off x="5198708" y="4541675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929" name="8-конечная звезда 928"/>
            <p:cNvSpPr/>
            <p:nvPr/>
          </p:nvSpPr>
          <p:spPr>
            <a:xfrm rot="1262594">
              <a:off x="5118800" y="4603493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930" name="8-конечная звезда 929"/>
            <p:cNvSpPr/>
            <p:nvPr/>
          </p:nvSpPr>
          <p:spPr>
            <a:xfrm rot="1262594">
              <a:off x="4793156" y="5221792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931" name="Прямая соединительная линия 930"/>
            <p:cNvCxnSpPr>
              <a:stCxn id="924" idx="4"/>
              <a:endCxn id="923" idx="0"/>
            </p:cNvCxnSpPr>
            <p:nvPr/>
          </p:nvCxnSpPr>
          <p:spPr>
            <a:xfrm rot="11236381">
              <a:off x="4999338" y="4832812"/>
              <a:ext cx="90428" cy="5858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32" name="Прямая соединительная линия 931"/>
            <p:cNvCxnSpPr>
              <a:stCxn id="926" idx="0"/>
              <a:endCxn id="916" idx="3"/>
            </p:cNvCxnSpPr>
            <p:nvPr/>
          </p:nvCxnSpPr>
          <p:spPr>
            <a:xfrm>
              <a:off x="4481204" y="5253594"/>
              <a:ext cx="172454" cy="721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33" name="Прямая соединительная линия 932"/>
            <p:cNvCxnSpPr>
              <a:stCxn id="916" idx="7"/>
              <a:endCxn id="930" idx="3"/>
            </p:cNvCxnSpPr>
            <p:nvPr/>
          </p:nvCxnSpPr>
          <p:spPr>
            <a:xfrm rot="16200000" flipH="1">
              <a:off x="4741182" y="5200703"/>
              <a:ext cx="15813" cy="9216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34" name="Прямая соединительная линия 933"/>
            <p:cNvCxnSpPr>
              <a:stCxn id="930" idx="6"/>
              <a:endCxn id="917" idx="1"/>
            </p:cNvCxnSpPr>
            <p:nvPr/>
          </p:nvCxnSpPr>
          <p:spPr>
            <a:xfrm rot="16636381" flipV="1">
              <a:off x="4727727" y="5112925"/>
              <a:ext cx="190597" cy="2822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35" name="Прямая соединительная линия 934"/>
            <p:cNvCxnSpPr>
              <a:stCxn id="917" idx="0"/>
              <a:endCxn id="918" idx="4"/>
            </p:cNvCxnSpPr>
            <p:nvPr/>
          </p:nvCxnSpPr>
          <p:spPr>
            <a:xfrm rot="436381">
              <a:off x="4830969" y="5025748"/>
              <a:ext cx="161867" cy="5858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36" name="Прямая соединительная линия 935"/>
            <p:cNvCxnSpPr>
              <a:stCxn id="925" idx="4"/>
              <a:endCxn id="918" idx="6"/>
            </p:cNvCxnSpPr>
            <p:nvPr/>
          </p:nvCxnSpPr>
          <p:spPr>
            <a:xfrm rot="11236381">
              <a:off x="5021263" y="5086102"/>
              <a:ext cx="116361" cy="2593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37" name="Прямая соединительная линия 936"/>
            <p:cNvCxnSpPr>
              <a:stCxn id="927" idx="4"/>
              <a:endCxn id="925" idx="0"/>
            </p:cNvCxnSpPr>
            <p:nvPr/>
          </p:nvCxnSpPr>
          <p:spPr>
            <a:xfrm rot="11236381">
              <a:off x="5171921" y="5152181"/>
              <a:ext cx="226311" cy="20667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38" name="Прямая соединительная линия 937"/>
            <p:cNvCxnSpPr>
              <a:stCxn id="923" idx="6"/>
              <a:endCxn id="922" idx="4"/>
            </p:cNvCxnSpPr>
            <p:nvPr/>
          </p:nvCxnSpPr>
          <p:spPr>
            <a:xfrm rot="5836381" flipH="1" flipV="1">
              <a:off x="4989190" y="4677527"/>
              <a:ext cx="129215" cy="11636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39" name="Прямая соединительная линия 938"/>
            <p:cNvCxnSpPr>
              <a:stCxn id="914" idx="5"/>
              <a:endCxn id="922" idx="1"/>
            </p:cNvCxnSpPr>
            <p:nvPr/>
          </p:nvCxnSpPr>
          <p:spPr>
            <a:xfrm rot="16636381" flipV="1">
              <a:off x="5124557" y="4740910"/>
              <a:ext cx="91689" cy="4103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40" name="Прямая соединительная линия 939"/>
            <p:cNvCxnSpPr>
              <a:stCxn id="924" idx="7"/>
              <a:endCxn id="914" idx="2"/>
            </p:cNvCxnSpPr>
            <p:nvPr/>
          </p:nvCxnSpPr>
          <p:spPr>
            <a:xfrm rot="5836381" flipH="1" flipV="1">
              <a:off x="5144770" y="4858898"/>
              <a:ext cx="32500" cy="4716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41" name="Прямая соединительная линия 940"/>
            <p:cNvCxnSpPr>
              <a:stCxn id="924" idx="0"/>
              <a:endCxn id="915" idx="4"/>
            </p:cNvCxnSpPr>
            <p:nvPr/>
          </p:nvCxnSpPr>
          <p:spPr>
            <a:xfrm rot="436381">
              <a:off x="5127702" y="4926113"/>
              <a:ext cx="163151" cy="12220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42" name="Прямая соединительная линия 941"/>
            <p:cNvCxnSpPr>
              <a:stCxn id="919" idx="5"/>
              <a:endCxn id="920" idx="2"/>
            </p:cNvCxnSpPr>
            <p:nvPr/>
          </p:nvCxnSpPr>
          <p:spPr>
            <a:xfrm rot="5836381" flipH="1" flipV="1">
              <a:off x="4780111" y="4720058"/>
              <a:ext cx="116999" cy="4226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43" name="Прямая соединительная линия 942"/>
            <p:cNvCxnSpPr>
              <a:stCxn id="919" idx="7"/>
              <a:endCxn id="923" idx="3"/>
            </p:cNvCxnSpPr>
            <p:nvPr/>
          </p:nvCxnSpPr>
          <p:spPr>
            <a:xfrm rot="16636381" flipH="1">
              <a:off x="4897427" y="4764866"/>
              <a:ext cx="4563" cy="10911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44" name="Прямая соединительная линия 943"/>
            <p:cNvCxnSpPr>
              <a:stCxn id="917" idx="7"/>
              <a:endCxn id="923" idx="3"/>
            </p:cNvCxnSpPr>
            <p:nvPr/>
          </p:nvCxnSpPr>
          <p:spPr>
            <a:xfrm rot="5836381" flipH="1" flipV="1">
              <a:off x="4804080" y="4863486"/>
              <a:ext cx="180179" cy="9670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45" name="Прямая соединительная линия 944"/>
            <p:cNvCxnSpPr>
              <a:stCxn id="918" idx="6"/>
              <a:endCxn id="924" idx="3"/>
            </p:cNvCxnSpPr>
            <p:nvPr/>
          </p:nvCxnSpPr>
          <p:spPr>
            <a:xfrm rot="5836381" flipH="1" flipV="1">
              <a:off x="4970817" y="4977229"/>
              <a:ext cx="167954" cy="4192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46" name="Прямая соединительная линия 945"/>
            <p:cNvCxnSpPr>
              <a:stCxn id="929" idx="2"/>
              <a:endCxn id="920" idx="0"/>
            </p:cNvCxnSpPr>
            <p:nvPr/>
          </p:nvCxnSpPr>
          <p:spPr>
            <a:xfrm rot="5836381">
              <a:off x="4992443" y="4545867"/>
              <a:ext cx="50785" cy="22732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47" name="Прямая соединительная линия 946"/>
            <p:cNvCxnSpPr>
              <a:stCxn id="920" idx="7"/>
              <a:endCxn id="921" idx="3"/>
            </p:cNvCxnSpPr>
            <p:nvPr/>
          </p:nvCxnSpPr>
          <p:spPr>
            <a:xfrm rot="5836381" flipH="1" flipV="1">
              <a:off x="4923522" y="4528997"/>
              <a:ext cx="114878" cy="14586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48" name="Прямая соединительная линия 947"/>
            <p:cNvCxnSpPr>
              <a:stCxn id="928" idx="4"/>
              <a:endCxn id="921" idx="0"/>
            </p:cNvCxnSpPr>
            <p:nvPr/>
          </p:nvCxnSpPr>
          <p:spPr>
            <a:xfrm rot="11236381" flipV="1">
              <a:off x="5110574" y="4550973"/>
              <a:ext cx="89572" cy="764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49" name="Прямая соединительная линия 948"/>
            <p:cNvCxnSpPr>
              <a:stCxn id="929" idx="7"/>
              <a:endCxn id="928" idx="2"/>
            </p:cNvCxnSpPr>
            <p:nvPr/>
          </p:nvCxnSpPr>
          <p:spPr>
            <a:xfrm rot="5836381" flipH="1" flipV="1">
              <a:off x="5170356" y="4579226"/>
              <a:ext cx="36579" cy="4585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963" name="TextBox 962"/>
          <p:cNvSpPr txBox="1"/>
          <p:nvPr/>
        </p:nvSpPr>
        <p:spPr>
          <a:xfrm rot="20427836">
            <a:off x="4312786" y="3767192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ДРАКОН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1031" name="TextBox 1030"/>
          <p:cNvSpPr txBox="1"/>
          <p:nvPr/>
        </p:nvSpPr>
        <p:spPr>
          <a:xfrm rot="1676119">
            <a:off x="4036762" y="4150987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ЛІРА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1032" name="TextBox 1031"/>
          <p:cNvSpPr txBox="1"/>
          <p:nvPr/>
        </p:nvSpPr>
        <p:spPr>
          <a:xfrm rot="20597836">
            <a:off x="3511146" y="4247261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ЛЕБІДЬ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1033" name="TextBox 1032"/>
          <p:cNvSpPr txBox="1"/>
          <p:nvPr/>
        </p:nvSpPr>
        <p:spPr>
          <a:xfrm>
            <a:off x="4464951" y="4673094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ГЕРКУЛЕС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1034" name="TextBox 1033"/>
          <p:cNvSpPr txBox="1"/>
          <p:nvPr/>
        </p:nvSpPr>
        <p:spPr>
          <a:xfrm rot="19798960">
            <a:off x="3853515" y="3247022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КАССІОПЕЯ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1035" name="TextBox 1034"/>
          <p:cNvSpPr txBox="1"/>
          <p:nvPr/>
        </p:nvSpPr>
        <p:spPr>
          <a:xfrm rot="878061">
            <a:off x="3725907" y="3795529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ЦЕФЕЙ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grpSp>
        <p:nvGrpSpPr>
          <p:cNvPr id="31" name="Группа 1035"/>
          <p:cNvGrpSpPr/>
          <p:nvPr/>
        </p:nvGrpSpPr>
        <p:grpSpPr>
          <a:xfrm rot="1746363">
            <a:off x="5125341" y="4240078"/>
            <a:ext cx="205893" cy="255656"/>
            <a:chOff x="5649885" y="4479091"/>
            <a:chExt cx="205893" cy="255656"/>
          </a:xfrm>
        </p:grpSpPr>
        <p:sp>
          <p:nvSpPr>
            <p:cNvPr id="1037" name="8-конечная звезда 1036"/>
            <p:cNvSpPr/>
            <p:nvPr/>
          </p:nvSpPr>
          <p:spPr>
            <a:xfrm rot="1262594">
              <a:off x="5790978" y="4634851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38" name="8-конечная звезда 1037"/>
            <p:cNvSpPr/>
            <p:nvPr/>
          </p:nvSpPr>
          <p:spPr>
            <a:xfrm rot="1262594">
              <a:off x="5739275" y="4680747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39" name="8-конечная звезда 1038"/>
            <p:cNvSpPr/>
            <p:nvPr/>
          </p:nvSpPr>
          <p:spPr>
            <a:xfrm rot="1262594">
              <a:off x="5791618" y="4509978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40" name="8-конечная звезда 1039"/>
            <p:cNvSpPr/>
            <p:nvPr/>
          </p:nvSpPr>
          <p:spPr>
            <a:xfrm rot="1262594">
              <a:off x="5691637" y="4479091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42" name="8-конечная звезда 1041"/>
            <p:cNvSpPr/>
            <p:nvPr/>
          </p:nvSpPr>
          <p:spPr>
            <a:xfrm rot="1262594">
              <a:off x="5649885" y="4665368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044" name="Прямая соединительная линия 1043"/>
            <p:cNvCxnSpPr>
              <a:stCxn id="1038" idx="3"/>
              <a:endCxn id="1042" idx="0"/>
            </p:cNvCxnSpPr>
            <p:nvPr/>
          </p:nvCxnSpPr>
          <p:spPr>
            <a:xfrm rot="9053637">
              <a:off x="5700633" y="4684088"/>
              <a:ext cx="31981" cy="4525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45" name="Прямая соединительная линия 1044"/>
            <p:cNvCxnSpPr>
              <a:stCxn id="1039" idx="5"/>
              <a:endCxn id="1040" idx="0"/>
            </p:cNvCxnSpPr>
            <p:nvPr/>
          </p:nvCxnSpPr>
          <p:spPr>
            <a:xfrm rot="19853637" flipH="1" flipV="1">
              <a:off x="5739023" y="4490630"/>
              <a:ext cx="63005" cy="3949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46" name="Прямая соединительная линия 1045"/>
            <p:cNvCxnSpPr>
              <a:stCxn id="1037" idx="6"/>
              <a:endCxn id="1039" idx="1"/>
            </p:cNvCxnSpPr>
            <p:nvPr/>
          </p:nvCxnSpPr>
          <p:spPr>
            <a:xfrm rot="19853637" flipV="1">
              <a:off x="5816340" y="4565090"/>
              <a:ext cx="31913" cy="6848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47" name="Прямая соединительная линия 1046"/>
            <p:cNvCxnSpPr>
              <a:stCxn id="1038" idx="0"/>
              <a:endCxn id="1037" idx="2"/>
            </p:cNvCxnSpPr>
            <p:nvPr/>
          </p:nvCxnSpPr>
          <p:spPr>
            <a:xfrm rot="3653637" flipH="1" flipV="1">
              <a:off x="5797822" y="4693758"/>
              <a:ext cx="7572" cy="2741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32" name="Группа 1047"/>
          <p:cNvGrpSpPr/>
          <p:nvPr/>
        </p:nvGrpSpPr>
        <p:grpSpPr>
          <a:xfrm>
            <a:off x="5075546" y="3879550"/>
            <a:ext cx="785174" cy="543266"/>
            <a:chOff x="5507009" y="4000504"/>
            <a:chExt cx="785174" cy="543266"/>
          </a:xfrm>
        </p:grpSpPr>
        <p:sp>
          <p:nvSpPr>
            <p:cNvPr id="1049" name="8-конечная звезда 1048"/>
            <p:cNvSpPr/>
            <p:nvPr/>
          </p:nvSpPr>
          <p:spPr>
            <a:xfrm rot="1262594">
              <a:off x="6081349" y="4500570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50" name="8-конечная звезда 1049"/>
            <p:cNvSpPr/>
            <p:nvPr/>
          </p:nvSpPr>
          <p:spPr>
            <a:xfrm rot="1262594">
              <a:off x="6227383" y="4130931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51" name="8-конечная звезда 1050"/>
            <p:cNvSpPr/>
            <p:nvPr/>
          </p:nvSpPr>
          <p:spPr>
            <a:xfrm rot="1262594">
              <a:off x="6155945" y="4273807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52" name="8-конечная звезда 1051"/>
            <p:cNvSpPr/>
            <p:nvPr/>
          </p:nvSpPr>
          <p:spPr>
            <a:xfrm rot="1262594">
              <a:off x="5727386" y="4272229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53" name="8-конечная звезда 1052"/>
            <p:cNvSpPr/>
            <p:nvPr/>
          </p:nvSpPr>
          <p:spPr>
            <a:xfrm rot="1262594">
              <a:off x="5651465" y="4151274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54" name="8-конечная звезда 1053"/>
            <p:cNvSpPr/>
            <p:nvPr/>
          </p:nvSpPr>
          <p:spPr>
            <a:xfrm rot="1262594">
              <a:off x="5798824" y="4057915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55" name="8-конечная звезда 1054"/>
            <p:cNvSpPr/>
            <p:nvPr/>
          </p:nvSpPr>
          <p:spPr>
            <a:xfrm rot="1262594">
              <a:off x="5868614" y="4202439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56" name="8-конечная звезда 1055"/>
            <p:cNvSpPr/>
            <p:nvPr/>
          </p:nvSpPr>
          <p:spPr>
            <a:xfrm rot="1262594">
              <a:off x="5941700" y="4294151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57" name="8-конечная звезда 1056"/>
            <p:cNvSpPr/>
            <p:nvPr/>
          </p:nvSpPr>
          <p:spPr>
            <a:xfrm rot="1262594">
              <a:off x="5507009" y="4143380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58" name="8-конечная звезда 1057"/>
            <p:cNvSpPr/>
            <p:nvPr/>
          </p:nvSpPr>
          <p:spPr>
            <a:xfrm rot="1262594">
              <a:off x="5507009" y="4056336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59" name="8-конечная звезда 1058"/>
            <p:cNvSpPr/>
            <p:nvPr/>
          </p:nvSpPr>
          <p:spPr>
            <a:xfrm rot="1262594">
              <a:off x="5649885" y="4000504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062" name="Прямая соединительная линия 1061"/>
            <p:cNvCxnSpPr>
              <a:stCxn id="1054" idx="5"/>
              <a:endCxn id="1059" idx="0"/>
            </p:cNvCxnSpPr>
            <p:nvPr/>
          </p:nvCxnSpPr>
          <p:spPr>
            <a:xfrm rot="16200000" flipV="1">
              <a:off x="5738063" y="3983442"/>
              <a:ext cx="30381" cy="12321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64" name="Прямая соединительная линия 1063"/>
            <p:cNvCxnSpPr>
              <a:stCxn id="1053" idx="6"/>
              <a:endCxn id="1054" idx="3"/>
            </p:cNvCxnSpPr>
            <p:nvPr/>
          </p:nvCxnSpPr>
          <p:spPr>
            <a:xfrm rot="5400000" flipH="1" flipV="1">
              <a:off x="5716057" y="4067982"/>
              <a:ext cx="57197" cy="11299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65" name="Прямая соединительная линия 1064"/>
            <p:cNvCxnSpPr>
              <a:stCxn id="1055" idx="5"/>
              <a:endCxn id="1054" idx="1"/>
            </p:cNvCxnSpPr>
            <p:nvPr/>
          </p:nvCxnSpPr>
          <p:spPr>
            <a:xfrm rot="16200000" flipV="1">
              <a:off x="5813131" y="4133245"/>
              <a:ext cx="95176" cy="4786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66" name="Прямая соединительная линия 1065"/>
            <p:cNvCxnSpPr>
              <a:stCxn id="1052" idx="4"/>
              <a:endCxn id="1053" idx="1"/>
            </p:cNvCxnSpPr>
            <p:nvPr/>
          </p:nvCxnSpPr>
          <p:spPr>
            <a:xfrm rot="10800000">
              <a:off x="5689429" y="4202948"/>
              <a:ext cx="39759" cy="8658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67" name="Прямая соединительная линия 1066"/>
            <p:cNvCxnSpPr>
              <a:stCxn id="1052" idx="0"/>
              <a:endCxn id="1056" idx="3"/>
            </p:cNvCxnSpPr>
            <p:nvPr/>
          </p:nvCxnSpPr>
          <p:spPr>
            <a:xfrm>
              <a:off x="5779585" y="4308924"/>
              <a:ext cx="164441" cy="2319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68" name="Прямая соединительная линия 1067"/>
            <p:cNvCxnSpPr>
              <a:stCxn id="1056" idx="4"/>
              <a:endCxn id="1051" idx="4"/>
            </p:cNvCxnSpPr>
            <p:nvPr/>
          </p:nvCxnSpPr>
          <p:spPr>
            <a:xfrm rot="10800000" flipH="1">
              <a:off x="5943500" y="4294574"/>
              <a:ext cx="214605" cy="1688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69" name="Прямая соединительная линия 1068"/>
            <p:cNvCxnSpPr>
              <a:stCxn id="1049" idx="5"/>
              <a:endCxn id="1056" idx="1"/>
            </p:cNvCxnSpPr>
            <p:nvPr/>
          </p:nvCxnSpPr>
          <p:spPr>
            <a:xfrm rot="16200000" flipV="1">
              <a:off x="5958619" y="4366870"/>
              <a:ext cx="156605" cy="11451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71" name="Прямая соединительная линия 1070"/>
            <p:cNvCxnSpPr>
              <a:stCxn id="1051" idx="6"/>
              <a:endCxn id="1050" idx="2"/>
            </p:cNvCxnSpPr>
            <p:nvPr/>
          </p:nvCxnSpPr>
          <p:spPr>
            <a:xfrm rot="5400000" flipH="1" flipV="1">
              <a:off x="6182865" y="4210684"/>
              <a:ext cx="82398" cy="4817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72" name="Прямая соединительная линия 1071"/>
            <p:cNvCxnSpPr>
              <a:stCxn id="1059" idx="3"/>
              <a:endCxn id="1057" idx="0"/>
            </p:cNvCxnSpPr>
            <p:nvPr/>
          </p:nvCxnSpPr>
          <p:spPr>
            <a:xfrm rot="5400000">
              <a:off x="5529327" y="4050317"/>
              <a:ext cx="141861" cy="10297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73" name="Прямая соединительная линия 1072"/>
            <p:cNvCxnSpPr>
              <a:stCxn id="1049" idx="0"/>
              <a:endCxn id="1051" idx="1"/>
            </p:cNvCxnSpPr>
            <p:nvPr/>
          </p:nvCxnSpPr>
          <p:spPr>
            <a:xfrm flipV="1">
              <a:off x="6123108" y="4335815"/>
              <a:ext cx="78393" cy="19411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74" name="Прямая соединительная линия 1073"/>
            <p:cNvCxnSpPr>
              <a:stCxn id="1057" idx="6"/>
              <a:endCxn id="1058" idx="2"/>
            </p:cNvCxnSpPr>
            <p:nvPr/>
          </p:nvCxnSpPr>
          <p:spPr>
            <a:xfrm rot="16200000" flipV="1">
              <a:off x="5505246" y="4113702"/>
              <a:ext cx="46726" cy="1551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75" name="Прямая соединительная линия 1074"/>
            <p:cNvCxnSpPr>
              <a:stCxn id="1059" idx="3"/>
              <a:endCxn id="1058" idx="7"/>
            </p:cNvCxnSpPr>
            <p:nvPr/>
          </p:nvCxnSpPr>
          <p:spPr>
            <a:xfrm rot="5400000">
              <a:off x="5580902" y="3998322"/>
              <a:ext cx="38290" cy="10339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76" name="Прямая соединительная линия 1075"/>
            <p:cNvCxnSpPr>
              <a:stCxn id="1056" idx="4"/>
              <a:endCxn id="1055" idx="1"/>
            </p:cNvCxnSpPr>
            <p:nvPr/>
          </p:nvCxnSpPr>
          <p:spPr>
            <a:xfrm rot="10800000">
              <a:off x="5906577" y="4254114"/>
              <a:ext cx="36924" cy="5734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33" name="Группа 1076"/>
          <p:cNvGrpSpPr/>
          <p:nvPr/>
        </p:nvGrpSpPr>
        <p:grpSpPr>
          <a:xfrm>
            <a:off x="5643570" y="3457239"/>
            <a:ext cx="263830" cy="471827"/>
            <a:chOff x="6221390" y="3221002"/>
            <a:chExt cx="263830" cy="471827"/>
          </a:xfrm>
        </p:grpSpPr>
        <p:cxnSp>
          <p:nvCxnSpPr>
            <p:cNvPr id="1078" name="Прямая соединительная линия 1077"/>
            <p:cNvCxnSpPr>
              <a:stCxn id="1085" idx="2"/>
              <a:endCxn id="1081" idx="1"/>
            </p:cNvCxnSpPr>
            <p:nvPr/>
          </p:nvCxnSpPr>
          <p:spPr>
            <a:xfrm rot="5400000" flipH="1" flipV="1">
              <a:off x="6100411" y="3468600"/>
              <a:ext cx="286172" cy="1652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079" name="8-конечная звезда 1078"/>
            <p:cNvSpPr/>
            <p:nvPr/>
          </p:nvSpPr>
          <p:spPr>
            <a:xfrm rot="1262594">
              <a:off x="6236996" y="3506754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80" name="8-конечная звезда 1079"/>
            <p:cNvSpPr/>
            <p:nvPr/>
          </p:nvSpPr>
          <p:spPr>
            <a:xfrm rot="1262594">
              <a:off x="6308434" y="3292440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81" name="8-конечная звезда 1080"/>
            <p:cNvSpPr/>
            <p:nvPr/>
          </p:nvSpPr>
          <p:spPr>
            <a:xfrm rot="1262594">
              <a:off x="6221390" y="3292438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82" name="8-конечная звезда 1081"/>
            <p:cNvSpPr/>
            <p:nvPr/>
          </p:nvSpPr>
          <p:spPr>
            <a:xfrm rot="1262594">
              <a:off x="6292828" y="3308046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83" name="8-конечная звезда 1082"/>
            <p:cNvSpPr/>
            <p:nvPr/>
          </p:nvSpPr>
          <p:spPr>
            <a:xfrm rot="1262594">
              <a:off x="6364265" y="3221002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84" name="8-конечная звезда 1083"/>
            <p:cNvSpPr/>
            <p:nvPr/>
          </p:nvSpPr>
          <p:spPr>
            <a:xfrm rot="1262594">
              <a:off x="6442020" y="3556268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85" name="8-конечная звезда 1084"/>
            <p:cNvSpPr/>
            <p:nvPr/>
          </p:nvSpPr>
          <p:spPr>
            <a:xfrm rot="1262594">
              <a:off x="6221390" y="3578191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86" name="8-конечная звезда 1085"/>
            <p:cNvSpPr/>
            <p:nvPr/>
          </p:nvSpPr>
          <p:spPr>
            <a:xfrm rot="1262594">
              <a:off x="6221390" y="3649629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087" name="Прямая соединительная линия 1086"/>
            <p:cNvCxnSpPr>
              <a:stCxn id="1085" idx="6"/>
              <a:endCxn id="1082" idx="3"/>
            </p:cNvCxnSpPr>
            <p:nvPr/>
          </p:nvCxnSpPr>
          <p:spPr>
            <a:xfrm rot="5400000" flipH="1" flipV="1">
              <a:off x="6152110" y="3437054"/>
              <a:ext cx="241215" cy="4394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88" name="Прямая соединительная линия 1087"/>
            <p:cNvCxnSpPr>
              <a:stCxn id="1085" idx="0"/>
              <a:endCxn id="1080" idx="7"/>
            </p:cNvCxnSpPr>
            <p:nvPr/>
          </p:nvCxnSpPr>
          <p:spPr>
            <a:xfrm flipV="1">
              <a:off x="6263149" y="3305269"/>
              <a:ext cx="86625" cy="30227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89" name="Прямая соединительная линия 1088"/>
            <p:cNvCxnSpPr>
              <a:stCxn id="1086" idx="7"/>
              <a:endCxn id="1083" idx="2"/>
            </p:cNvCxnSpPr>
            <p:nvPr/>
          </p:nvCxnSpPr>
          <p:spPr>
            <a:xfrm rot="5400000" flipH="1" flipV="1">
              <a:off x="6120571" y="3404921"/>
              <a:ext cx="399697" cy="11537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90" name="Прямая соединительная линия 1089"/>
            <p:cNvCxnSpPr>
              <a:stCxn id="1086" idx="0"/>
              <a:endCxn id="1084" idx="3"/>
            </p:cNvCxnSpPr>
            <p:nvPr/>
          </p:nvCxnSpPr>
          <p:spPr>
            <a:xfrm flipV="1">
              <a:off x="6263149" y="3586639"/>
              <a:ext cx="180731" cy="9234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91" name="Прямая соединительная линия 1090"/>
            <p:cNvCxnSpPr>
              <a:stCxn id="1086" idx="1"/>
              <a:endCxn id="1085" idx="1"/>
            </p:cNvCxnSpPr>
            <p:nvPr/>
          </p:nvCxnSpPr>
          <p:spPr>
            <a:xfrm rot="5400000" flipH="1">
              <a:off x="6216042" y="3655250"/>
              <a:ext cx="71438" cy="158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34" name="Группа 1091"/>
          <p:cNvGrpSpPr/>
          <p:nvPr/>
        </p:nvGrpSpPr>
        <p:grpSpPr>
          <a:xfrm>
            <a:off x="6786578" y="3357562"/>
            <a:ext cx="257514" cy="478144"/>
            <a:chOff x="7435836" y="3006688"/>
            <a:chExt cx="257514" cy="478144"/>
          </a:xfrm>
        </p:grpSpPr>
        <p:cxnSp>
          <p:nvCxnSpPr>
            <p:cNvPr id="1093" name="Прямая соединительная линия 1092"/>
            <p:cNvCxnSpPr>
              <a:stCxn id="1095" idx="7"/>
              <a:endCxn id="1094" idx="3"/>
            </p:cNvCxnSpPr>
            <p:nvPr/>
          </p:nvCxnSpPr>
          <p:spPr>
            <a:xfrm rot="5400000" flipH="1" flipV="1">
              <a:off x="7511096" y="3103624"/>
              <a:ext cx="49512" cy="9352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094" name="8-конечная звезда 1093"/>
            <p:cNvSpPr/>
            <p:nvPr/>
          </p:nvSpPr>
          <p:spPr>
            <a:xfrm rot="1262594">
              <a:off x="7580290" y="3087669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95" name="8-конечная звезда 1094"/>
            <p:cNvSpPr/>
            <p:nvPr/>
          </p:nvSpPr>
          <p:spPr>
            <a:xfrm rot="1262594">
              <a:off x="7437414" y="3159107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96" name="8-конечная звезда 1095"/>
            <p:cNvSpPr/>
            <p:nvPr/>
          </p:nvSpPr>
          <p:spPr>
            <a:xfrm rot="1262594">
              <a:off x="7437415" y="3294018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97" name="8-конечная звезда 1096"/>
            <p:cNvSpPr/>
            <p:nvPr/>
          </p:nvSpPr>
          <p:spPr>
            <a:xfrm rot="1262594">
              <a:off x="7588255" y="3300335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98" name="8-конечная звезда 1097"/>
            <p:cNvSpPr/>
            <p:nvPr/>
          </p:nvSpPr>
          <p:spPr>
            <a:xfrm rot="1262594">
              <a:off x="7650150" y="3006688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99" name="8-конечная звезда 1098"/>
            <p:cNvSpPr/>
            <p:nvPr/>
          </p:nvSpPr>
          <p:spPr>
            <a:xfrm rot="1262594">
              <a:off x="7585028" y="3441632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00" name="8-конечная звезда 1099"/>
            <p:cNvSpPr/>
            <p:nvPr/>
          </p:nvSpPr>
          <p:spPr>
            <a:xfrm rot="1262594">
              <a:off x="7435836" y="3363878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101" name="Прямая соединительная линия 1100"/>
            <p:cNvCxnSpPr>
              <a:stCxn id="1096" idx="5"/>
              <a:endCxn id="1095" idx="2"/>
            </p:cNvCxnSpPr>
            <p:nvPr/>
          </p:nvCxnSpPr>
          <p:spPr>
            <a:xfrm rot="5400000" flipH="1" flipV="1">
              <a:off x="7411566" y="3253192"/>
              <a:ext cx="85038" cy="126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02" name="Прямая соединительная линия 1101"/>
            <p:cNvCxnSpPr>
              <a:stCxn id="1100" idx="2"/>
              <a:endCxn id="1096" idx="2"/>
            </p:cNvCxnSpPr>
            <p:nvPr/>
          </p:nvCxnSpPr>
          <p:spPr>
            <a:xfrm rot="5400000" flipH="1" flipV="1">
              <a:off x="7422490" y="3373407"/>
              <a:ext cx="59420" cy="504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03" name="Прямая соединительная линия 1102"/>
            <p:cNvCxnSpPr>
              <a:stCxn id="1097" idx="3"/>
              <a:endCxn id="1096" idx="0"/>
            </p:cNvCxnSpPr>
            <p:nvPr/>
          </p:nvCxnSpPr>
          <p:spPr>
            <a:xfrm rot="5400000" flipH="1">
              <a:off x="7536305" y="3284023"/>
              <a:ext cx="7585" cy="10096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04" name="Прямая соединительная линия 1103"/>
            <p:cNvCxnSpPr>
              <a:stCxn id="1098" idx="2"/>
              <a:endCxn id="1094" idx="6"/>
            </p:cNvCxnSpPr>
            <p:nvPr/>
          </p:nvCxnSpPr>
          <p:spPr>
            <a:xfrm rot="5400000">
              <a:off x="7619979" y="3045454"/>
              <a:ext cx="41023" cy="4700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05" name="Прямая соединительная линия 1104"/>
            <p:cNvCxnSpPr>
              <a:stCxn id="1097" idx="5"/>
              <a:endCxn id="1094" idx="2"/>
            </p:cNvCxnSpPr>
            <p:nvPr/>
          </p:nvCxnSpPr>
          <p:spPr>
            <a:xfrm rot="16200000" flipV="1">
              <a:off x="7519548" y="3217916"/>
              <a:ext cx="162793" cy="669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06" name="Прямая соединительная линия 1105"/>
            <p:cNvCxnSpPr>
              <a:stCxn id="1099" idx="6"/>
              <a:endCxn id="1097" idx="2"/>
            </p:cNvCxnSpPr>
            <p:nvPr/>
          </p:nvCxnSpPr>
          <p:spPr>
            <a:xfrm rot="16200000" flipV="1">
              <a:off x="7564703" y="3393392"/>
              <a:ext cx="90539" cy="882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35" name="Группа 1106"/>
          <p:cNvGrpSpPr/>
          <p:nvPr/>
        </p:nvGrpSpPr>
        <p:grpSpPr>
          <a:xfrm>
            <a:off x="6596902" y="2563327"/>
            <a:ext cx="397148" cy="776439"/>
            <a:chOff x="7150610" y="2045465"/>
            <a:chExt cx="397148" cy="776439"/>
          </a:xfrm>
        </p:grpSpPr>
        <p:cxnSp>
          <p:nvCxnSpPr>
            <p:cNvPr id="1108" name="Прямая соединительная линия 1107"/>
            <p:cNvCxnSpPr>
              <a:stCxn id="1115" idx="6"/>
              <a:endCxn id="1111" idx="3"/>
            </p:cNvCxnSpPr>
            <p:nvPr/>
          </p:nvCxnSpPr>
          <p:spPr>
            <a:xfrm rot="5400000" flipH="1" flipV="1">
              <a:off x="7358363" y="2364100"/>
              <a:ext cx="182975" cy="10624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09" name="Прямая соединительная линия 1108"/>
            <p:cNvCxnSpPr>
              <a:stCxn id="1116" idx="6"/>
              <a:endCxn id="1113" idx="2"/>
            </p:cNvCxnSpPr>
            <p:nvPr/>
          </p:nvCxnSpPr>
          <p:spPr>
            <a:xfrm rot="5400000" flipH="1" flipV="1">
              <a:off x="7401264" y="2726571"/>
              <a:ext cx="99198" cy="99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110" name="8-конечная звезда 1109"/>
            <p:cNvSpPr/>
            <p:nvPr/>
          </p:nvSpPr>
          <p:spPr>
            <a:xfrm rot="1262594">
              <a:off x="7223100" y="243676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11" name="8-конечная звезда 1110"/>
            <p:cNvSpPr/>
            <p:nvPr/>
          </p:nvSpPr>
          <p:spPr>
            <a:xfrm rot="1262594">
              <a:off x="7500958" y="2292834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12" name="8-конечная звезда 1111"/>
            <p:cNvSpPr/>
            <p:nvPr/>
          </p:nvSpPr>
          <p:spPr>
            <a:xfrm rot="1262594">
              <a:off x="7150610" y="2632228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13" name="8-конечная звезда 1112"/>
            <p:cNvSpPr/>
            <p:nvPr/>
          </p:nvSpPr>
          <p:spPr>
            <a:xfrm rot="1262594">
              <a:off x="7436361" y="2632228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15" name="8-конечная звезда 1114"/>
            <p:cNvSpPr/>
            <p:nvPr/>
          </p:nvSpPr>
          <p:spPr>
            <a:xfrm rot="1262594">
              <a:off x="7364925" y="2507149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16" name="8-конечная звезда 1115"/>
            <p:cNvSpPr/>
            <p:nvPr/>
          </p:nvSpPr>
          <p:spPr>
            <a:xfrm rot="1262594">
              <a:off x="7418566" y="2775104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17" name="8-конечная звезда 1116"/>
            <p:cNvSpPr/>
            <p:nvPr/>
          </p:nvSpPr>
          <p:spPr>
            <a:xfrm rot="1262594">
              <a:off x="7150610" y="2489352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118" name="Прямая соединительная линия 1117"/>
            <p:cNvCxnSpPr>
              <a:stCxn id="1110" idx="0"/>
              <a:endCxn id="1115" idx="4"/>
            </p:cNvCxnSpPr>
            <p:nvPr/>
          </p:nvCxnSpPr>
          <p:spPr>
            <a:xfrm>
              <a:off x="7275299" y="2473458"/>
              <a:ext cx="91187" cy="4868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19" name="Прямая соединительная линия 1118"/>
            <p:cNvCxnSpPr>
              <a:stCxn id="1113" idx="5"/>
              <a:endCxn id="1115" idx="0"/>
            </p:cNvCxnSpPr>
            <p:nvPr/>
          </p:nvCxnSpPr>
          <p:spPr>
            <a:xfrm rot="16200000" flipV="1">
              <a:off x="7382566" y="2566550"/>
              <a:ext cx="95293" cy="4009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20" name="Прямая соединительная линия 1119"/>
            <p:cNvCxnSpPr>
              <a:stCxn id="1112" idx="5"/>
              <a:endCxn id="1117" idx="2"/>
            </p:cNvCxnSpPr>
            <p:nvPr/>
          </p:nvCxnSpPr>
          <p:spPr>
            <a:xfrm rot="5400000" flipH="1" flipV="1">
              <a:off x="7115232" y="2583869"/>
              <a:ext cx="99653" cy="109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21" name="Прямая соединительная линия 1120"/>
            <p:cNvCxnSpPr>
              <a:stCxn id="1110" idx="6"/>
              <a:endCxn id="1452" idx="1"/>
            </p:cNvCxnSpPr>
            <p:nvPr/>
          </p:nvCxnSpPr>
          <p:spPr>
            <a:xfrm rot="5400000" flipH="1" flipV="1">
              <a:off x="7079437" y="2225824"/>
              <a:ext cx="393099" cy="3238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22" name="Прямая соединительная линия 1121"/>
            <p:cNvCxnSpPr>
              <a:stCxn id="1117" idx="5"/>
              <a:endCxn id="1110" idx="3"/>
            </p:cNvCxnSpPr>
            <p:nvPr/>
          </p:nvCxnSpPr>
          <p:spPr>
            <a:xfrm rot="5400000" flipH="1" flipV="1">
              <a:off x="7186646" y="2452589"/>
              <a:ext cx="16642" cy="6091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23" name="Прямая соединительная линия 1122"/>
            <p:cNvCxnSpPr>
              <a:stCxn id="1116" idx="4"/>
              <a:endCxn id="1112" idx="0"/>
            </p:cNvCxnSpPr>
            <p:nvPr/>
          </p:nvCxnSpPr>
          <p:spPr>
            <a:xfrm rot="10800000">
              <a:off x="7195849" y="2664030"/>
              <a:ext cx="224278" cy="12607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142" name="TextBox 1141"/>
          <p:cNvSpPr txBox="1"/>
          <p:nvPr/>
        </p:nvSpPr>
        <p:spPr>
          <a:xfrm rot="16603593">
            <a:off x="6374398" y="3552569"/>
            <a:ext cx="70215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ВОРОН</a:t>
            </a:r>
            <a:endParaRPr lang="uk-UA" sz="8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1143" name="TextBox 1142"/>
          <p:cNvSpPr txBox="1"/>
          <p:nvPr/>
        </p:nvSpPr>
        <p:spPr>
          <a:xfrm rot="1344264">
            <a:off x="6361487" y="3207591"/>
            <a:ext cx="70215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ЧАША</a:t>
            </a:r>
            <a:endParaRPr lang="uk-UA" sz="8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1144" name="TextBox 1143"/>
          <p:cNvSpPr txBox="1"/>
          <p:nvPr/>
        </p:nvSpPr>
        <p:spPr>
          <a:xfrm rot="18282438">
            <a:off x="5516759" y="4198782"/>
            <a:ext cx="70215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ВОЛОПАС</a:t>
            </a:r>
            <a:endParaRPr lang="uk-UA" sz="8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1145" name="TextBox 1144"/>
          <p:cNvSpPr txBox="1"/>
          <p:nvPr/>
        </p:nvSpPr>
        <p:spPr>
          <a:xfrm rot="19413718">
            <a:off x="4784916" y="4110512"/>
            <a:ext cx="70215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ПН </a:t>
            </a:r>
          </a:p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КОРОНА</a:t>
            </a:r>
            <a:endParaRPr lang="uk-UA" sz="8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1146" name="TextBox 1145"/>
          <p:cNvSpPr txBox="1"/>
          <p:nvPr/>
        </p:nvSpPr>
        <p:spPr>
          <a:xfrm rot="19546177">
            <a:off x="5211106" y="4610626"/>
            <a:ext cx="70215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ЗМІЯ</a:t>
            </a:r>
            <a:endParaRPr lang="uk-UA" sz="8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1147" name="TextBox 1146"/>
          <p:cNvSpPr txBox="1"/>
          <p:nvPr/>
        </p:nvSpPr>
        <p:spPr>
          <a:xfrm>
            <a:off x="4358604" y="5319481"/>
            <a:ext cx="70215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ЗМІЯ</a:t>
            </a:r>
            <a:endParaRPr lang="uk-UA" sz="8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grpSp>
        <p:nvGrpSpPr>
          <p:cNvPr id="36" name="Группа 1147"/>
          <p:cNvGrpSpPr/>
          <p:nvPr/>
        </p:nvGrpSpPr>
        <p:grpSpPr>
          <a:xfrm>
            <a:off x="4143372" y="5239587"/>
            <a:ext cx="178722" cy="332553"/>
            <a:chOff x="4446920" y="5936171"/>
            <a:chExt cx="178722" cy="332553"/>
          </a:xfrm>
        </p:grpSpPr>
        <p:sp>
          <p:nvSpPr>
            <p:cNvPr id="1149" name="8-конечная звезда 1148"/>
            <p:cNvSpPr/>
            <p:nvPr/>
          </p:nvSpPr>
          <p:spPr>
            <a:xfrm rot="1262594">
              <a:off x="4507404" y="6221924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50" name="8-конечная звезда 1149"/>
            <p:cNvSpPr/>
            <p:nvPr/>
          </p:nvSpPr>
          <p:spPr>
            <a:xfrm rot="1262594">
              <a:off x="4578842" y="6079048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51" name="8-конечная звезда 1150"/>
            <p:cNvSpPr/>
            <p:nvPr/>
          </p:nvSpPr>
          <p:spPr>
            <a:xfrm rot="1262594">
              <a:off x="4446920" y="6079048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52" name="8-конечная звезда 1151"/>
            <p:cNvSpPr/>
            <p:nvPr/>
          </p:nvSpPr>
          <p:spPr>
            <a:xfrm rot="1262594">
              <a:off x="4507404" y="5936171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153" name="Прямая соединительная линия 1152"/>
            <p:cNvCxnSpPr>
              <a:stCxn id="1149" idx="7"/>
              <a:endCxn id="1150" idx="1"/>
            </p:cNvCxnSpPr>
            <p:nvPr/>
          </p:nvCxnSpPr>
          <p:spPr>
            <a:xfrm rot="5400000" flipH="1" flipV="1">
              <a:off x="4525970" y="6150051"/>
              <a:ext cx="111991" cy="5955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54" name="Прямая соединительная линия 1153"/>
            <p:cNvCxnSpPr>
              <a:stCxn id="1151" idx="6"/>
              <a:endCxn id="1152" idx="2"/>
            </p:cNvCxnSpPr>
            <p:nvPr/>
          </p:nvCxnSpPr>
          <p:spPr>
            <a:xfrm rot="5400000" flipH="1" flipV="1">
              <a:off x="4450963" y="6009170"/>
              <a:ext cx="99199" cy="4368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55" name="Прямая соединительная линия 1154"/>
            <p:cNvCxnSpPr>
              <a:stCxn id="1150" idx="5"/>
              <a:endCxn id="1152" idx="0"/>
            </p:cNvCxnSpPr>
            <p:nvPr/>
          </p:nvCxnSpPr>
          <p:spPr>
            <a:xfrm rot="16200000" flipV="1">
              <a:off x="4516147" y="6004470"/>
              <a:ext cx="113091" cy="4009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56" name="Прямая соединительная линия 1155"/>
            <p:cNvCxnSpPr>
              <a:stCxn id="1151" idx="1"/>
              <a:endCxn id="1149" idx="5"/>
            </p:cNvCxnSpPr>
            <p:nvPr/>
          </p:nvCxnSpPr>
          <p:spPr>
            <a:xfrm rot="16200000" flipH="1">
              <a:off x="4450508" y="6153145"/>
              <a:ext cx="100108" cy="4148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37" name="Группа 1156"/>
          <p:cNvGrpSpPr/>
          <p:nvPr/>
        </p:nvGrpSpPr>
        <p:grpSpPr>
          <a:xfrm>
            <a:off x="3508323" y="4643446"/>
            <a:ext cx="699645" cy="615672"/>
            <a:chOff x="3730532" y="5367300"/>
            <a:chExt cx="699645" cy="615672"/>
          </a:xfrm>
        </p:grpSpPr>
        <p:sp>
          <p:nvSpPr>
            <p:cNvPr id="1158" name="8-конечная звезда 1157"/>
            <p:cNvSpPr/>
            <p:nvPr/>
          </p:nvSpPr>
          <p:spPr>
            <a:xfrm rot="1262594">
              <a:off x="4383377" y="5445580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59" name="8-конечная звезда 1158"/>
            <p:cNvSpPr/>
            <p:nvPr/>
          </p:nvSpPr>
          <p:spPr>
            <a:xfrm rot="1262594">
              <a:off x="4159161" y="5732385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60" name="8-конечная звезда 1159"/>
            <p:cNvSpPr/>
            <p:nvPr/>
          </p:nvSpPr>
          <p:spPr>
            <a:xfrm rot="1262594">
              <a:off x="4303686" y="5519719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61" name="8-конечная звезда 1160"/>
            <p:cNvSpPr/>
            <p:nvPr/>
          </p:nvSpPr>
          <p:spPr>
            <a:xfrm rot="1262594">
              <a:off x="3944848" y="5660947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62" name="8-конечная звезда 1161"/>
            <p:cNvSpPr/>
            <p:nvPr/>
          </p:nvSpPr>
          <p:spPr>
            <a:xfrm rot="1262594">
              <a:off x="3730532" y="5660945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63" name="8-конечная звезда 1162"/>
            <p:cNvSpPr/>
            <p:nvPr/>
          </p:nvSpPr>
          <p:spPr>
            <a:xfrm rot="1262594">
              <a:off x="3867094" y="5367300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64" name="8-конечная звезда 1163"/>
            <p:cNvSpPr/>
            <p:nvPr/>
          </p:nvSpPr>
          <p:spPr>
            <a:xfrm rot="1262594">
              <a:off x="4006811" y="5507018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65" name="8-конечная звезда 1164"/>
            <p:cNvSpPr/>
            <p:nvPr/>
          </p:nvSpPr>
          <p:spPr>
            <a:xfrm rot="1262594">
              <a:off x="3800919" y="5375622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66" name="8-конечная звезда 1165"/>
            <p:cNvSpPr/>
            <p:nvPr/>
          </p:nvSpPr>
          <p:spPr>
            <a:xfrm rot="1262594">
              <a:off x="4221652" y="5936172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167" name="Прямая соединительная линия 1166"/>
            <p:cNvCxnSpPr>
              <a:stCxn id="1160" idx="7"/>
              <a:endCxn id="1158" idx="7"/>
            </p:cNvCxnSpPr>
            <p:nvPr/>
          </p:nvCxnSpPr>
          <p:spPr>
            <a:xfrm rot="5400000" flipH="1" flipV="1">
              <a:off x="4353622" y="5461218"/>
              <a:ext cx="76277" cy="7280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68" name="Прямая соединительная линия 1167"/>
            <p:cNvCxnSpPr>
              <a:stCxn id="1164" idx="5"/>
              <a:endCxn id="1163" idx="0"/>
            </p:cNvCxnSpPr>
            <p:nvPr/>
          </p:nvCxnSpPr>
          <p:spPr>
            <a:xfrm rot="16200000" flipV="1">
              <a:off x="3925915" y="5415152"/>
              <a:ext cx="97544" cy="8990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69" name="Прямая соединительная линия 1168"/>
            <p:cNvCxnSpPr>
              <a:stCxn id="1159" idx="6"/>
              <a:endCxn id="1160" idx="3"/>
            </p:cNvCxnSpPr>
            <p:nvPr/>
          </p:nvCxnSpPr>
          <p:spPr>
            <a:xfrm rot="5400000" flipH="1" flipV="1">
              <a:off x="4162682" y="5590856"/>
              <a:ext cx="176504" cy="11015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70" name="Прямая соединительная линия 1169"/>
            <p:cNvCxnSpPr>
              <a:stCxn id="1159" idx="5"/>
              <a:endCxn id="1164" idx="1"/>
            </p:cNvCxnSpPr>
            <p:nvPr/>
          </p:nvCxnSpPr>
          <p:spPr>
            <a:xfrm rot="16200000" flipV="1">
              <a:off x="4013014" y="5572527"/>
              <a:ext cx="186353" cy="13801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71" name="Прямая соединительная линия 1170"/>
            <p:cNvCxnSpPr>
              <a:stCxn id="1162" idx="7"/>
              <a:endCxn id="1161" idx="4"/>
            </p:cNvCxnSpPr>
            <p:nvPr/>
          </p:nvCxnSpPr>
          <p:spPr>
            <a:xfrm rot="16200000" flipH="1">
              <a:off x="3863792" y="5595396"/>
              <a:ext cx="1270" cy="16444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72" name="Прямая соединительная линия 1171"/>
            <p:cNvCxnSpPr>
              <a:stCxn id="1161" idx="7"/>
              <a:endCxn id="1159" idx="3"/>
            </p:cNvCxnSpPr>
            <p:nvPr/>
          </p:nvCxnSpPr>
          <p:spPr>
            <a:xfrm rot="16200000" flipH="1">
              <a:off x="4032322" y="5641184"/>
              <a:ext cx="93364" cy="16496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73" name="Прямая соединительная линия 1172"/>
            <p:cNvCxnSpPr>
              <a:stCxn id="1166" idx="5"/>
              <a:endCxn id="1159" idx="1"/>
            </p:cNvCxnSpPr>
            <p:nvPr/>
          </p:nvCxnSpPr>
          <p:spPr>
            <a:xfrm rot="16200000" flipV="1">
              <a:off x="4139274" y="5841910"/>
              <a:ext cx="154129" cy="3842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74" name="Прямая соединительная линия 1173"/>
            <p:cNvCxnSpPr>
              <a:stCxn id="1165" idx="1"/>
              <a:endCxn id="1163" idx="0"/>
            </p:cNvCxnSpPr>
            <p:nvPr/>
          </p:nvCxnSpPr>
          <p:spPr>
            <a:xfrm rot="5400000" flipH="1" flipV="1">
              <a:off x="3877240" y="5367913"/>
              <a:ext cx="9072" cy="9591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38" name="Группа 1174"/>
          <p:cNvGrpSpPr/>
          <p:nvPr/>
        </p:nvGrpSpPr>
        <p:grpSpPr>
          <a:xfrm rot="556316">
            <a:off x="2987677" y="2685344"/>
            <a:ext cx="850325" cy="1621014"/>
            <a:chOff x="2494991" y="3188512"/>
            <a:chExt cx="850325" cy="1621014"/>
          </a:xfrm>
        </p:grpSpPr>
        <p:sp>
          <p:nvSpPr>
            <p:cNvPr id="1176" name="8-конечная звезда 1175"/>
            <p:cNvSpPr/>
            <p:nvPr/>
          </p:nvSpPr>
          <p:spPr>
            <a:xfrm rot="1262594">
              <a:off x="2997889" y="428406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77" name="8-конечная звезда 1176"/>
            <p:cNvSpPr/>
            <p:nvPr/>
          </p:nvSpPr>
          <p:spPr>
            <a:xfrm rot="1262594">
              <a:off x="2907837" y="4157669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78" name="8-конечная звезда 1177"/>
            <p:cNvSpPr/>
            <p:nvPr/>
          </p:nvSpPr>
          <p:spPr>
            <a:xfrm rot="1262594">
              <a:off x="2634556" y="4257229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79" name="8-конечная звезда 1178"/>
            <p:cNvSpPr/>
            <p:nvPr/>
          </p:nvSpPr>
          <p:spPr>
            <a:xfrm rot="1262594">
              <a:off x="2858909" y="4744726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80" name="8-конечная звезда 1179"/>
            <p:cNvSpPr/>
            <p:nvPr/>
          </p:nvSpPr>
          <p:spPr>
            <a:xfrm rot="1262594">
              <a:off x="2494991" y="3845711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81" name="8-конечная звезда 1180"/>
            <p:cNvSpPr/>
            <p:nvPr/>
          </p:nvSpPr>
          <p:spPr>
            <a:xfrm rot="1262594">
              <a:off x="2788519" y="3870175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82" name="8-конечная звезда 1181"/>
            <p:cNvSpPr/>
            <p:nvPr/>
          </p:nvSpPr>
          <p:spPr>
            <a:xfrm rot="1262594">
              <a:off x="2651069" y="4437026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83" name="8-конечная звезда 1182"/>
            <p:cNvSpPr/>
            <p:nvPr/>
          </p:nvSpPr>
          <p:spPr>
            <a:xfrm rot="1262594">
              <a:off x="2705575" y="4725541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84" name="8-конечная звезда 1183"/>
            <p:cNvSpPr/>
            <p:nvPr/>
          </p:nvSpPr>
          <p:spPr>
            <a:xfrm rot="1262594">
              <a:off x="2835305" y="3731537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86" name="8-конечная звезда 1185"/>
            <p:cNvSpPr/>
            <p:nvPr/>
          </p:nvSpPr>
          <p:spPr>
            <a:xfrm rot="1262594">
              <a:off x="3177825" y="3386081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87" name="8-конечная звезда 1186"/>
            <p:cNvSpPr/>
            <p:nvPr/>
          </p:nvSpPr>
          <p:spPr>
            <a:xfrm rot="1262594">
              <a:off x="2950797" y="4438987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88" name="8-конечная звезда 1187"/>
            <p:cNvSpPr/>
            <p:nvPr/>
          </p:nvSpPr>
          <p:spPr>
            <a:xfrm rot="1262594">
              <a:off x="2856880" y="4307084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89" name="8-конечная звезда 1188"/>
            <p:cNvSpPr/>
            <p:nvPr/>
          </p:nvSpPr>
          <p:spPr>
            <a:xfrm rot="1262594">
              <a:off x="3083493" y="3460101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90" name="8-конечная звезда 1189"/>
            <p:cNvSpPr/>
            <p:nvPr/>
          </p:nvSpPr>
          <p:spPr>
            <a:xfrm rot="1262594">
              <a:off x="3147923" y="4328438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91" name="8-конечная звезда 1190"/>
            <p:cNvSpPr/>
            <p:nvPr/>
          </p:nvSpPr>
          <p:spPr>
            <a:xfrm rot="1262594">
              <a:off x="3131601" y="4625819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92" name="8-конечная звезда 1191"/>
            <p:cNvSpPr/>
            <p:nvPr/>
          </p:nvSpPr>
          <p:spPr>
            <a:xfrm rot="1262594">
              <a:off x="3108579" y="4484810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93" name="8-конечная звезда 1192"/>
            <p:cNvSpPr/>
            <p:nvPr/>
          </p:nvSpPr>
          <p:spPr>
            <a:xfrm rot="1262594">
              <a:off x="2983274" y="4650033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94" name="8-конечная звезда 1193"/>
            <p:cNvSpPr/>
            <p:nvPr/>
          </p:nvSpPr>
          <p:spPr>
            <a:xfrm rot="1262594">
              <a:off x="3109446" y="3695960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95" name="8-конечная звезда 1194"/>
            <p:cNvSpPr/>
            <p:nvPr/>
          </p:nvSpPr>
          <p:spPr>
            <a:xfrm rot="1262594">
              <a:off x="3298516" y="3874730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96" name="8-конечная звезда 1195"/>
            <p:cNvSpPr/>
            <p:nvPr/>
          </p:nvSpPr>
          <p:spPr>
            <a:xfrm rot="1262594">
              <a:off x="3216501" y="3815736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97" name="8-конечная звезда 1196"/>
            <p:cNvSpPr/>
            <p:nvPr/>
          </p:nvSpPr>
          <p:spPr>
            <a:xfrm rot="1262594">
              <a:off x="3234842" y="3530720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99" name="8-конечная звезда 1198"/>
            <p:cNvSpPr/>
            <p:nvPr/>
          </p:nvSpPr>
          <p:spPr>
            <a:xfrm rot="1262594">
              <a:off x="3114104" y="3188512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00" name="8-конечная звезда 1199"/>
            <p:cNvSpPr/>
            <p:nvPr/>
          </p:nvSpPr>
          <p:spPr>
            <a:xfrm rot="1262594">
              <a:off x="3126185" y="3308529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01" name="8-конечная звезда 1200"/>
            <p:cNvSpPr/>
            <p:nvPr/>
          </p:nvSpPr>
          <p:spPr>
            <a:xfrm rot="1262594">
              <a:off x="2952827" y="3576761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02" name="8-конечная звезда 1201"/>
            <p:cNvSpPr/>
            <p:nvPr/>
          </p:nvSpPr>
          <p:spPr>
            <a:xfrm rot="1262594">
              <a:off x="3163361" y="3967512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203" name="Прямая соединительная линия 1202"/>
            <p:cNvCxnSpPr>
              <a:stCxn id="1200" idx="1"/>
              <a:endCxn id="1186" idx="0"/>
            </p:cNvCxnSpPr>
            <p:nvPr/>
          </p:nvCxnSpPr>
          <p:spPr>
            <a:xfrm rot="15643684" flipH="1">
              <a:off x="3154562" y="3358635"/>
              <a:ext cx="79987" cy="5881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04" name="Прямая соединительная линия 1203"/>
            <p:cNvCxnSpPr>
              <a:stCxn id="1176" idx="5"/>
              <a:endCxn id="1188" idx="6"/>
            </p:cNvCxnSpPr>
            <p:nvPr/>
          </p:nvCxnSpPr>
          <p:spPr>
            <a:xfrm rot="15643684" flipH="1" flipV="1">
              <a:off x="2952345" y="4236435"/>
              <a:ext cx="2810" cy="12240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05" name="Прямая соединительная линия 1204"/>
            <p:cNvCxnSpPr>
              <a:stCxn id="1181" idx="7"/>
              <a:endCxn id="1184" idx="3"/>
            </p:cNvCxnSpPr>
            <p:nvPr/>
          </p:nvCxnSpPr>
          <p:spPr>
            <a:xfrm rot="4843684" flipH="1" flipV="1">
              <a:off x="2783865" y="3826164"/>
              <a:ext cx="120431" cy="659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06" name="Прямая соединительная линия 1205"/>
            <p:cNvCxnSpPr>
              <a:stCxn id="1181" idx="5"/>
              <a:endCxn id="1180" idx="6"/>
            </p:cNvCxnSpPr>
            <p:nvPr/>
          </p:nvCxnSpPr>
          <p:spPr>
            <a:xfrm rot="15643684" flipV="1">
              <a:off x="2639362" y="3729826"/>
              <a:ext cx="68067" cy="26118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07" name="Прямая соединительная линия 1206"/>
            <p:cNvCxnSpPr>
              <a:stCxn id="1177" idx="0"/>
              <a:endCxn id="1181" idx="0"/>
            </p:cNvCxnSpPr>
            <p:nvPr/>
          </p:nvCxnSpPr>
          <p:spPr>
            <a:xfrm rot="21043684" flipH="1" flipV="1">
              <a:off x="2875099" y="3906475"/>
              <a:ext cx="71438" cy="30296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08" name="Прямая соединительная линия 1207"/>
            <p:cNvCxnSpPr>
              <a:stCxn id="1178" idx="5"/>
              <a:endCxn id="1180" idx="1"/>
            </p:cNvCxnSpPr>
            <p:nvPr/>
          </p:nvCxnSpPr>
          <p:spPr>
            <a:xfrm rot="15643684" flipV="1">
              <a:off x="2414200" y="4056364"/>
              <a:ext cx="365946" cy="5501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09" name="Прямая соединительная линия 1208"/>
            <p:cNvCxnSpPr>
              <a:stCxn id="1179" idx="5"/>
              <a:endCxn id="1182" idx="7"/>
            </p:cNvCxnSpPr>
            <p:nvPr/>
          </p:nvCxnSpPr>
          <p:spPr>
            <a:xfrm rot="15643684" flipV="1">
              <a:off x="2631014" y="4537452"/>
              <a:ext cx="318871" cy="12567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10" name="Прямая соединительная линия 1209"/>
            <p:cNvCxnSpPr>
              <a:stCxn id="1183" idx="5"/>
              <a:endCxn id="1182" idx="1"/>
            </p:cNvCxnSpPr>
            <p:nvPr/>
          </p:nvCxnSpPr>
          <p:spPr>
            <a:xfrm rot="4843684" flipH="1" flipV="1">
              <a:off x="2584676" y="4605093"/>
              <a:ext cx="241292" cy="638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11" name="Прямая соединительная линия 1210"/>
            <p:cNvCxnSpPr>
              <a:stCxn id="1182" idx="0"/>
              <a:endCxn id="1178" idx="1"/>
            </p:cNvCxnSpPr>
            <p:nvPr/>
          </p:nvCxnSpPr>
          <p:spPr>
            <a:xfrm rot="21043684" flipV="1">
              <a:off x="2690672" y="4318381"/>
              <a:ext cx="2036" cy="15619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12" name="Прямая соединительная линия 1211"/>
            <p:cNvCxnSpPr>
              <a:stCxn id="1178" idx="7"/>
              <a:endCxn id="1177" idx="4"/>
            </p:cNvCxnSpPr>
            <p:nvPr/>
          </p:nvCxnSpPr>
          <p:spPr>
            <a:xfrm rot="4843684" flipH="1" flipV="1">
              <a:off x="2772096" y="4114235"/>
              <a:ext cx="62369" cy="22644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13" name="Прямая соединительная линия 1212"/>
            <p:cNvCxnSpPr>
              <a:stCxn id="1188" idx="4"/>
              <a:endCxn id="1178" idx="0"/>
            </p:cNvCxnSpPr>
            <p:nvPr/>
          </p:nvCxnSpPr>
          <p:spPr>
            <a:xfrm rot="10243684">
              <a:off x="2700114" y="4288405"/>
              <a:ext cx="155649" cy="4884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14" name="Прямая соединительная линия 1213"/>
            <p:cNvCxnSpPr>
              <a:stCxn id="1187" idx="4"/>
              <a:endCxn id="1188" idx="0"/>
            </p:cNvCxnSpPr>
            <p:nvPr/>
          </p:nvCxnSpPr>
          <p:spPr>
            <a:xfrm rot="10243684">
              <a:off x="2918427" y="4341007"/>
              <a:ext cx="24822" cy="11805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15" name="Прямая соединительная линия 1214"/>
            <p:cNvCxnSpPr>
              <a:stCxn id="1192" idx="1"/>
              <a:endCxn id="1187" idx="1"/>
            </p:cNvCxnSpPr>
            <p:nvPr/>
          </p:nvCxnSpPr>
          <p:spPr>
            <a:xfrm rot="4843684" flipH="1">
              <a:off x="3033606" y="4437901"/>
              <a:ext cx="63030" cy="14445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16" name="Прямая соединительная линия 1215"/>
            <p:cNvCxnSpPr>
              <a:stCxn id="1190" idx="4"/>
              <a:endCxn id="1176" idx="7"/>
            </p:cNvCxnSpPr>
            <p:nvPr/>
          </p:nvCxnSpPr>
          <p:spPr>
            <a:xfrm rot="10243684">
              <a:off x="3053708" y="4292334"/>
              <a:ext cx="91633" cy="5886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17" name="Прямая соединительная линия 1216"/>
            <p:cNvCxnSpPr>
              <a:stCxn id="1191" idx="5"/>
              <a:endCxn id="1192" idx="1"/>
            </p:cNvCxnSpPr>
            <p:nvPr/>
          </p:nvCxnSpPr>
          <p:spPr>
            <a:xfrm rot="4843684" flipH="1" flipV="1">
              <a:off x="3094687" y="4572782"/>
              <a:ext cx="97606" cy="1186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18" name="Прямая соединительная линия 1217"/>
            <p:cNvCxnSpPr>
              <a:stCxn id="1193" idx="5"/>
              <a:endCxn id="1187" idx="2"/>
            </p:cNvCxnSpPr>
            <p:nvPr/>
          </p:nvCxnSpPr>
          <p:spPr>
            <a:xfrm rot="15643684" flipV="1">
              <a:off x="2900915" y="4570232"/>
              <a:ext cx="163446" cy="277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22" name="Прямая соединительная линия 1221"/>
            <p:cNvCxnSpPr>
              <a:stCxn id="1186" idx="3"/>
              <a:endCxn id="1189" idx="6"/>
            </p:cNvCxnSpPr>
            <p:nvPr/>
          </p:nvCxnSpPr>
          <p:spPr>
            <a:xfrm rot="4843684">
              <a:off x="3139220" y="3414104"/>
              <a:ext cx="29236" cy="5809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23" name="Прямая соединительная линия 1222"/>
            <p:cNvCxnSpPr>
              <a:stCxn id="1201" idx="7"/>
              <a:endCxn id="1189" idx="3"/>
            </p:cNvCxnSpPr>
            <p:nvPr/>
          </p:nvCxnSpPr>
          <p:spPr>
            <a:xfrm rot="4843684" flipH="1" flipV="1">
              <a:off x="3007143" y="3497550"/>
              <a:ext cx="69605" cy="10121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24" name="Прямая соединительная линия 1223"/>
            <p:cNvCxnSpPr>
              <a:stCxn id="1189" idx="0"/>
              <a:endCxn id="1197" idx="3"/>
            </p:cNvCxnSpPr>
            <p:nvPr/>
          </p:nvCxnSpPr>
          <p:spPr>
            <a:xfrm rot="21043684">
              <a:off x="3151515" y="3497212"/>
              <a:ext cx="79959" cy="7332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25" name="Прямая соединительная линия 1224"/>
            <p:cNvCxnSpPr>
              <a:stCxn id="1184" idx="7"/>
              <a:endCxn id="1194" idx="3"/>
            </p:cNvCxnSpPr>
            <p:nvPr/>
          </p:nvCxnSpPr>
          <p:spPr>
            <a:xfrm rot="15643684" flipH="1">
              <a:off x="2990370" y="3625934"/>
              <a:ext cx="17702" cy="22456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26" name="Прямая соединительная линия 1225"/>
            <p:cNvCxnSpPr>
              <a:stCxn id="1234" idx="4"/>
              <a:endCxn id="1235" idx="3"/>
            </p:cNvCxnSpPr>
            <p:nvPr/>
          </p:nvCxnSpPr>
          <p:spPr>
            <a:xfrm rot="10243684">
              <a:off x="2699341" y="3721058"/>
              <a:ext cx="61638" cy="4494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27" name="Прямая соединительная линия 1226"/>
            <p:cNvCxnSpPr>
              <a:stCxn id="1184" idx="3"/>
              <a:endCxn id="1234" idx="0"/>
            </p:cNvCxnSpPr>
            <p:nvPr/>
          </p:nvCxnSpPr>
          <p:spPr>
            <a:xfrm rot="4843684">
              <a:off x="2822722" y="3762592"/>
              <a:ext cx="6783" cy="2444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28" name="Прямая соединительная линия 1227"/>
            <p:cNvCxnSpPr>
              <a:stCxn id="1184" idx="6"/>
              <a:endCxn id="1201" idx="3"/>
            </p:cNvCxnSpPr>
            <p:nvPr/>
          </p:nvCxnSpPr>
          <p:spPr>
            <a:xfrm rot="4843684" flipH="1" flipV="1">
              <a:off x="2859066" y="3620656"/>
              <a:ext cx="108711" cy="10168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29" name="Прямая соединительная линия 1228"/>
            <p:cNvCxnSpPr>
              <a:stCxn id="1201" idx="1"/>
              <a:endCxn id="1194" idx="4"/>
            </p:cNvCxnSpPr>
            <p:nvPr/>
          </p:nvCxnSpPr>
          <p:spPr>
            <a:xfrm rot="15643684" flipH="1">
              <a:off x="2994153" y="3611633"/>
              <a:ext cx="108430" cy="10923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30" name="Прямая соединительная линия 1229"/>
            <p:cNvCxnSpPr>
              <a:stCxn id="1196" idx="2"/>
              <a:endCxn id="1202" idx="5"/>
            </p:cNvCxnSpPr>
            <p:nvPr/>
          </p:nvCxnSpPr>
          <p:spPr>
            <a:xfrm rot="4843684">
              <a:off x="3155926" y="3880926"/>
              <a:ext cx="99047" cy="6896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31" name="Прямая соединительная линия 1230"/>
            <p:cNvCxnSpPr>
              <a:stCxn id="1196" idx="1"/>
              <a:endCxn id="1195" idx="4"/>
            </p:cNvCxnSpPr>
            <p:nvPr/>
          </p:nvCxnSpPr>
          <p:spPr>
            <a:xfrm rot="15643684" flipH="1">
              <a:off x="3256244" y="3852470"/>
              <a:ext cx="36992" cy="4530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32" name="Прямая соединительная линия 1231"/>
            <p:cNvCxnSpPr>
              <a:stCxn id="1196" idx="4"/>
              <a:endCxn id="1194" idx="0"/>
            </p:cNvCxnSpPr>
            <p:nvPr/>
          </p:nvCxnSpPr>
          <p:spPr>
            <a:xfrm rot="10243684">
              <a:off x="3163392" y="3723326"/>
              <a:ext cx="45960" cy="11184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33" name="Прямая соединительная линия 1232"/>
            <p:cNvCxnSpPr>
              <a:stCxn id="1200" idx="5"/>
              <a:endCxn id="1199" idx="2"/>
            </p:cNvCxnSpPr>
            <p:nvPr/>
          </p:nvCxnSpPr>
          <p:spPr>
            <a:xfrm rot="4843684" flipH="1" flipV="1">
              <a:off x="3095813" y="3271380"/>
              <a:ext cx="77560" cy="153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234" name="8-конечная звезда 1233"/>
            <p:cNvSpPr/>
            <p:nvPr/>
          </p:nvSpPr>
          <p:spPr>
            <a:xfrm rot="1262594">
              <a:off x="2762396" y="3743439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35" name="8-конечная звезда 1234"/>
            <p:cNvSpPr/>
            <p:nvPr/>
          </p:nvSpPr>
          <p:spPr>
            <a:xfrm rot="1262594">
              <a:off x="2694262" y="3695945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</p:grpSp>
      <p:grpSp>
        <p:nvGrpSpPr>
          <p:cNvPr id="39" name="Группа 1235"/>
          <p:cNvGrpSpPr/>
          <p:nvPr/>
        </p:nvGrpSpPr>
        <p:grpSpPr>
          <a:xfrm>
            <a:off x="3456177" y="4393132"/>
            <a:ext cx="187129" cy="178876"/>
            <a:chOff x="3434255" y="5077337"/>
            <a:chExt cx="187129" cy="178876"/>
          </a:xfrm>
        </p:grpSpPr>
        <p:sp>
          <p:nvSpPr>
            <p:cNvPr id="1237" name="8-конечная звезда 1236"/>
            <p:cNvSpPr/>
            <p:nvPr/>
          </p:nvSpPr>
          <p:spPr>
            <a:xfrm rot="1262594">
              <a:off x="3506746" y="5149828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38" name="8-конечная звезда 1237"/>
            <p:cNvSpPr/>
            <p:nvPr/>
          </p:nvSpPr>
          <p:spPr>
            <a:xfrm rot="1262594">
              <a:off x="3578184" y="5149828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39" name="8-конечная звезда 1238"/>
            <p:cNvSpPr/>
            <p:nvPr/>
          </p:nvSpPr>
          <p:spPr>
            <a:xfrm rot="1262594">
              <a:off x="3505693" y="5077337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40" name="8-конечная звезда 1239"/>
            <p:cNvSpPr/>
            <p:nvPr/>
          </p:nvSpPr>
          <p:spPr>
            <a:xfrm rot="1262594">
              <a:off x="3459167" y="5102249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41" name="8-конечная звезда 1240"/>
            <p:cNvSpPr/>
            <p:nvPr/>
          </p:nvSpPr>
          <p:spPr>
            <a:xfrm rot="1262594">
              <a:off x="3434255" y="5077337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42" name="8-конечная звезда 1241"/>
            <p:cNvSpPr/>
            <p:nvPr/>
          </p:nvSpPr>
          <p:spPr>
            <a:xfrm rot="1262594">
              <a:off x="3530605" y="5220213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243" name="Прямая соединительная линия 1242"/>
            <p:cNvCxnSpPr>
              <a:stCxn id="1241" idx="5"/>
              <a:endCxn id="1239" idx="6"/>
            </p:cNvCxnSpPr>
            <p:nvPr/>
          </p:nvCxnSpPr>
          <p:spPr>
            <a:xfrm rot="5400000" flipH="1" flipV="1">
              <a:off x="3487376" y="5036108"/>
              <a:ext cx="351" cy="8521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44" name="Прямая соединительная линия 1243"/>
            <p:cNvCxnSpPr>
              <a:stCxn id="1237" idx="0"/>
              <a:endCxn id="1239" idx="7"/>
            </p:cNvCxnSpPr>
            <p:nvPr/>
          </p:nvCxnSpPr>
          <p:spPr>
            <a:xfrm flipH="1" flipV="1">
              <a:off x="3540142" y="5088028"/>
              <a:ext cx="8363" cy="9115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45" name="Прямая соединительная линия 1244"/>
            <p:cNvCxnSpPr>
              <a:stCxn id="1237" idx="3"/>
              <a:endCxn id="1240" idx="2"/>
            </p:cNvCxnSpPr>
            <p:nvPr/>
          </p:nvCxnSpPr>
          <p:spPr>
            <a:xfrm rot="5400000" flipH="1">
              <a:off x="3468080" y="5139673"/>
              <a:ext cx="43150" cy="3790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46" name="Прямая соединительная линия 1245"/>
            <p:cNvCxnSpPr>
              <a:stCxn id="1237" idx="1"/>
              <a:endCxn id="1238" idx="4"/>
            </p:cNvCxnSpPr>
            <p:nvPr/>
          </p:nvCxnSpPr>
          <p:spPr>
            <a:xfrm rot="5400000" flipH="1" flipV="1">
              <a:off x="3544623" y="5156166"/>
              <a:ext cx="27496" cy="4250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47" name="Прямая соединительная линия 1246"/>
            <p:cNvCxnSpPr>
              <a:stCxn id="1242" idx="3"/>
              <a:endCxn id="1237" idx="1"/>
            </p:cNvCxnSpPr>
            <p:nvPr/>
          </p:nvCxnSpPr>
          <p:spPr>
            <a:xfrm rot="5400000" flipH="1" flipV="1">
              <a:off x="3507459" y="5215864"/>
              <a:ext cx="54354" cy="496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47" name="Группа 1247"/>
          <p:cNvGrpSpPr/>
          <p:nvPr/>
        </p:nvGrpSpPr>
        <p:grpSpPr>
          <a:xfrm>
            <a:off x="2045297" y="2018036"/>
            <a:ext cx="1169381" cy="1250650"/>
            <a:chOff x="1581077" y="2383120"/>
            <a:chExt cx="1169381" cy="1250650"/>
          </a:xfrm>
        </p:grpSpPr>
        <p:sp>
          <p:nvSpPr>
            <p:cNvPr id="1249" name="8-конечная звезда 1248"/>
            <p:cNvSpPr/>
            <p:nvPr/>
          </p:nvSpPr>
          <p:spPr>
            <a:xfrm rot="1262594">
              <a:off x="2063417" y="3089247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50" name="8-конечная звезда 1249"/>
            <p:cNvSpPr/>
            <p:nvPr/>
          </p:nvSpPr>
          <p:spPr>
            <a:xfrm rot="1262594">
              <a:off x="2061769" y="2803495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51" name="8-конечная звезда 1250"/>
            <p:cNvSpPr/>
            <p:nvPr/>
          </p:nvSpPr>
          <p:spPr>
            <a:xfrm rot="1262594">
              <a:off x="1865251" y="3579770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52" name="8-конечная звезда 1251"/>
            <p:cNvSpPr/>
            <p:nvPr/>
          </p:nvSpPr>
          <p:spPr>
            <a:xfrm rot="1262594">
              <a:off x="1920541" y="2803495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53" name="8-конечная звезда 1252"/>
            <p:cNvSpPr/>
            <p:nvPr/>
          </p:nvSpPr>
          <p:spPr>
            <a:xfrm rot="1262594">
              <a:off x="2490397" y="258753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55" name="8-конечная звезда 1254"/>
            <p:cNvSpPr/>
            <p:nvPr/>
          </p:nvSpPr>
          <p:spPr>
            <a:xfrm rot="1262594">
              <a:off x="1920541" y="3160685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56" name="8-конечная звезда 1255"/>
            <p:cNvSpPr/>
            <p:nvPr/>
          </p:nvSpPr>
          <p:spPr>
            <a:xfrm rot="1262594">
              <a:off x="1581077" y="3295598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57" name="8-конечная звезда 1256"/>
            <p:cNvSpPr/>
            <p:nvPr/>
          </p:nvSpPr>
          <p:spPr>
            <a:xfrm rot="1262594">
              <a:off x="2336790" y="2648240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58" name="8-конечная звезда 1257"/>
            <p:cNvSpPr/>
            <p:nvPr/>
          </p:nvSpPr>
          <p:spPr>
            <a:xfrm rot="1262594">
              <a:off x="2571736" y="2668872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59" name="8-конечная звезда 1258"/>
            <p:cNvSpPr/>
            <p:nvPr/>
          </p:nvSpPr>
          <p:spPr>
            <a:xfrm rot="1262594">
              <a:off x="2560782" y="2383120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60" name="8-конечная звезда 1259"/>
            <p:cNvSpPr/>
            <p:nvPr/>
          </p:nvSpPr>
          <p:spPr>
            <a:xfrm rot="1262594">
              <a:off x="2643174" y="2586480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61" name="8-конечная звезда 1260"/>
            <p:cNvSpPr/>
            <p:nvPr/>
          </p:nvSpPr>
          <p:spPr>
            <a:xfrm rot="1262594">
              <a:off x="2275030" y="2668872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62" name="8-конечная звезда 1261"/>
            <p:cNvSpPr/>
            <p:nvPr/>
          </p:nvSpPr>
          <p:spPr>
            <a:xfrm rot="1262594">
              <a:off x="2703658" y="2383120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263" name="Прямая соединительная линия 1262"/>
            <p:cNvCxnSpPr>
              <a:stCxn id="1262" idx="6"/>
              <a:endCxn id="1259" idx="7"/>
            </p:cNvCxnSpPr>
            <p:nvPr/>
          </p:nvCxnSpPr>
          <p:spPr>
            <a:xfrm rot="16200000" flipH="1" flipV="1">
              <a:off x="2664344" y="2325903"/>
              <a:ext cx="12338" cy="12989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64" name="Прямая соединительная линия 1263"/>
            <p:cNvCxnSpPr>
              <a:stCxn id="1258" idx="5"/>
              <a:endCxn id="1253" idx="7"/>
            </p:cNvCxnSpPr>
            <p:nvPr/>
          </p:nvCxnSpPr>
          <p:spPr>
            <a:xfrm rot="16200000" flipV="1">
              <a:off x="2530194" y="2615447"/>
              <a:ext cx="67318" cy="4356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65" name="Прямая соединительная линия 1264"/>
            <p:cNvCxnSpPr>
              <a:stCxn id="1260" idx="0"/>
              <a:endCxn id="1258" idx="1"/>
            </p:cNvCxnSpPr>
            <p:nvPr/>
          </p:nvCxnSpPr>
          <p:spPr>
            <a:xfrm flipH="1">
              <a:off x="2604637" y="2618282"/>
              <a:ext cx="83776" cy="9537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66" name="Прямая соединительная линия 1265"/>
            <p:cNvCxnSpPr>
              <a:stCxn id="1252" idx="7"/>
              <a:endCxn id="1261" idx="5"/>
            </p:cNvCxnSpPr>
            <p:nvPr/>
          </p:nvCxnSpPr>
          <p:spPr>
            <a:xfrm rot="5400000" flipH="1" flipV="1">
              <a:off x="2056250" y="2586853"/>
              <a:ext cx="148644" cy="31671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67" name="Прямая соединительная линия 1266"/>
            <p:cNvCxnSpPr>
              <a:stCxn id="1256" idx="6"/>
              <a:endCxn id="1252" idx="2"/>
            </p:cNvCxnSpPr>
            <p:nvPr/>
          </p:nvCxnSpPr>
          <p:spPr>
            <a:xfrm rot="5400000" flipH="1" flipV="1">
              <a:off x="1560446" y="2920360"/>
              <a:ext cx="442065" cy="31273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68" name="Прямая соединительная линия 1267"/>
            <p:cNvCxnSpPr>
              <a:stCxn id="1256" idx="7"/>
              <a:endCxn id="1255" idx="2"/>
            </p:cNvCxnSpPr>
            <p:nvPr/>
          </p:nvCxnSpPr>
          <p:spPr>
            <a:xfrm rot="5400000" flipH="1" flipV="1">
              <a:off x="1739486" y="3116483"/>
              <a:ext cx="101958" cy="29476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69" name="Прямая соединительная линия 1268"/>
            <p:cNvCxnSpPr>
              <a:stCxn id="1251" idx="4"/>
              <a:endCxn id="1256" idx="0"/>
            </p:cNvCxnSpPr>
            <p:nvPr/>
          </p:nvCxnSpPr>
          <p:spPr>
            <a:xfrm rot="10800000">
              <a:off x="1643716" y="3339633"/>
              <a:ext cx="223336" cy="25744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70" name="Прямая соединительная линия 1269"/>
            <p:cNvCxnSpPr>
              <a:stCxn id="1251" idx="7"/>
              <a:endCxn id="1249" idx="2"/>
            </p:cNvCxnSpPr>
            <p:nvPr/>
          </p:nvCxnSpPr>
          <p:spPr>
            <a:xfrm rot="5400000" flipH="1" flipV="1">
              <a:off x="1771643" y="3286729"/>
              <a:ext cx="454361" cy="16379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71" name="Прямая соединительная линия 1270"/>
            <p:cNvCxnSpPr>
              <a:stCxn id="1249" idx="5"/>
              <a:endCxn id="1250" idx="2"/>
            </p:cNvCxnSpPr>
            <p:nvPr/>
          </p:nvCxnSpPr>
          <p:spPr>
            <a:xfrm rot="16200000" flipV="1">
              <a:off x="1961325" y="2973444"/>
              <a:ext cx="235879" cy="38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72" name="Прямая соединительная линия 1271"/>
            <p:cNvCxnSpPr>
              <a:stCxn id="1250" idx="0"/>
              <a:endCxn id="1257" idx="3"/>
            </p:cNvCxnSpPr>
            <p:nvPr/>
          </p:nvCxnSpPr>
          <p:spPr>
            <a:xfrm flipV="1">
              <a:off x="2113968" y="2693796"/>
              <a:ext cx="225614" cy="14639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73" name="Прямая соединительная линия 1272"/>
            <p:cNvCxnSpPr>
              <a:stCxn id="1262" idx="1"/>
              <a:endCxn id="1260" idx="7"/>
            </p:cNvCxnSpPr>
            <p:nvPr/>
          </p:nvCxnSpPr>
          <p:spPr>
            <a:xfrm rot="5400000">
              <a:off x="2626022" y="2489841"/>
              <a:ext cx="172475" cy="4860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75" name="Прямая соединительная линия 1274"/>
            <p:cNvCxnSpPr>
              <a:stCxn id="1259" idx="3"/>
              <a:endCxn id="1253" idx="6"/>
            </p:cNvCxnSpPr>
            <p:nvPr/>
          </p:nvCxnSpPr>
          <p:spPr>
            <a:xfrm rot="5400000">
              <a:off x="2458289" y="2484824"/>
              <a:ext cx="173313" cy="3570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76" name="Прямая соединительная линия 1275"/>
            <p:cNvCxnSpPr>
              <a:stCxn id="1253" idx="4"/>
              <a:endCxn id="1261" idx="0"/>
            </p:cNvCxnSpPr>
            <p:nvPr/>
          </p:nvCxnSpPr>
          <p:spPr>
            <a:xfrm rot="10800000" flipV="1">
              <a:off x="2320270" y="2604838"/>
              <a:ext cx="171929" cy="9583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321" name="TextBox 1320"/>
          <p:cNvSpPr txBox="1"/>
          <p:nvPr/>
        </p:nvSpPr>
        <p:spPr>
          <a:xfrm rot="19006284">
            <a:off x="2318899" y="2446336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КИТ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1322" name="TextBox 1321"/>
          <p:cNvSpPr txBox="1"/>
          <p:nvPr/>
        </p:nvSpPr>
        <p:spPr>
          <a:xfrm rot="1643483">
            <a:off x="2860400" y="3446467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ПЕГАС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1323" name="TextBox 1322"/>
          <p:cNvSpPr txBox="1"/>
          <p:nvPr/>
        </p:nvSpPr>
        <p:spPr>
          <a:xfrm rot="19006284">
            <a:off x="3176155" y="2941114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АНДРОМЕДА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1324" name="TextBox 1323"/>
          <p:cNvSpPr txBox="1"/>
          <p:nvPr/>
        </p:nvSpPr>
        <p:spPr>
          <a:xfrm rot="2331135">
            <a:off x="3061230" y="4429631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ДЕЛЬФІН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1325" name="TextBox 1324"/>
          <p:cNvSpPr txBox="1"/>
          <p:nvPr/>
        </p:nvSpPr>
        <p:spPr>
          <a:xfrm rot="222291">
            <a:off x="3388198" y="5006245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ОРЕЛ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1326" name="TextBox 1325"/>
          <p:cNvSpPr txBox="1"/>
          <p:nvPr/>
        </p:nvSpPr>
        <p:spPr>
          <a:xfrm rot="222291">
            <a:off x="3888264" y="5524741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ЩИТ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1327" name="TextBox 1326"/>
          <p:cNvSpPr txBox="1"/>
          <p:nvPr/>
        </p:nvSpPr>
        <p:spPr>
          <a:xfrm rot="20047852">
            <a:off x="5597382" y="3512765"/>
            <a:ext cx="70215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ВОЛОССЯ ВЕРОНІКИ</a:t>
            </a:r>
            <a:endParaRPr lang="uk-UA" sz="8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grpSp>
        <p:nvGrpSpPr>
          <p:cNvPr id="49" name="Группа 1414"/>
          <p:cNvGrpSpPr/>
          <p:nvPr/>
        </p:nvGrpSpPr>
        <p:grpSpPr>
          <a:xfrm>
            <a:off x="4589796" y="2578586"/>
            <a:ext cx="829916" cy="343506"/>
            <a:chOff x="4589796" y="2578586"/>
            <a:chExt cx="829916" cy="343506"/>
          </a:xfrm>
        </p:grpSpPr>
        <p:sp>
          <p:nvSpPr>
            <p:cNvPr id="1330" name="8-конечная звезда 1329"/>
            <p:cNvSpPr/>
            <p:nvPr/>
          </p:nvSpPr>
          <p:spPr>
            <a:xfrm rot="1262594">
              <a:off x="5365712" y="2651077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32" name="8-конечная звезда 1331"/>
            <p:cNvSpPr/>
            <p:nvPr/>
          </p:nvSpPr>
          <p:spPr>
            <a:xfrm rot="1262594">
              <a:off x="4589796" y="2875292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33" name="8-конечная звезда 1332"/>
            <p:cNvSpPr/>
            <p:nvPr/>
          </p:nvSpPr>
          <p:spPr>
            <a:xfrm rot="1262594">
              <a:off x="4732672" y="2875292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34" name="8-конечная звезда 1333"/>
            <p:cNvSpPr/>
            <p:nvPr/>
          </p:nvSpPr>
          <p:spPr>
            <a:xfrm rot="1262594">
              <a:off x="4875548" y="2660978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35" name="8-конечная звезда 1334"/>
            <p:cNvSpPr/>
            <p:nvPr/>
          </p:nvSpPr>
          <p:spPr>
            <a:xfrm rot="1262594">
              <a:off x="5018424" y="2578586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36" name="8-конечная звезда 1335"/>
            <p:cNvSpPr/>
            <p:nvPr/>
          </p:nvSpPr>
          <p:spPr>
            <a:xfrm rot="1262594">
              <a:off x="5232738" y="2650024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337" name="Прямая соединительная линия 1336"/>
            <p:cNvCxnSpPr>
              <a:stCxn id="1332" idx="0"/>
              <a:endCxn id="1333" idx="3"/>
            </p:cNvCxnSpPr>
            <p:nvPr/>
          </p:nvCxnSpPr>
          <p:spPr>
            <a:xfrm>
              <a:off x="4635035" y="2907094"/>
              <a:ext cx="99653" cy="109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38" name="Прямая соединительная линия 1337"/>
            <p:cNvCxnSpPr>
              <a:stCxn id="1333" idx="7"/>
              <a:endCxn id="1334" idx="3"/>
            </p:cNvCxnSpPr>
            <p:nvPr/>
          </p:nvCxnSpPr>
          <p:spPr>
            <a:xfrm rot="5400000" flipH="1" flipV="1">
              <a:off x="4729854" y="2741481"/>
              <a:ext cx="195312" cy="10010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39" name="Прямая соединительная линия 1338"/>
            <p:cNvCxnSpPr>
              <a:stCxn id="1330" idx="2"/>
              <a:endCxn id="1336" idx="0"/>
            </p:cNvCxnSpPr>
            <p:nvPr/>
          </p:nvCxnSpPr>
          <p:spPr>
            <a:xfrm rot="5400000" flipH="1">
              <a:off x="5319772" y="2640031"/>
              <a:ext cx="21450" cy="10504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40" name="Прямая соединительная линия 1339"/>
            <p:cNvCxnSpPr>
              <a:stCxn id="1336" idx="3"/>
              <a:endCxn id="1335" idx="0"/>
            </p:cNvCxnSpPr>
            <p:nvPr/>
          </p:nvCxnSpPr>
          <p:spPr>
            <a:xfrm rot="5400000" flipH="1">
              <a:off x="5112940" y="2561112"/>
              <a:ext cx="72537" cy="17109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41" name="Прямая соединительная линия 1340"/>
            <p:cNvCxnSpPr>
              <a:stCxn id="1335" idx="3"/>
              <a:endCxn id="1334" idx="7"/>
            </p:cNvCxnSpPr>
            <p:nvPr/>
          </p:nvCxnSpPr>
          <p:spPr>
            <a:xfrm rot="5400000">
              <a:off x="4938691" y="2593128"/>
              <a:ext cx="63390" cy="10010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355" name="TextBox 1354"/>
          <p:cNvSpPr txBox="1"/>
          <p:nvPr/>
        </p:nvSpPr>
        <p:spPr>
          <a:xfrm>
            <a:off x="4714876" y="2643182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РИСЬ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cxnSp>
        <p:nvCxnSpPr>
          <p:cNvPr id="1364" name="Прямая соединительная линия 1363"/>
          <p:cNvCxnSpPr/>
          <p:nvPr/>
        </p:nvCxnSpPr>
        <p:spPr>
          <a:xfrm rot="16537753" flipV="1">
            <a:off x="4727773" y="3164312"/>
            <a:ext cx="314852" cy="4989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50" name="Группа 1415"/>
          <p:cNvGrpSpPr/>
          <p:nvPr/>
        </p:nvGrpSpPr>
        <p:grpSpPr>
          <a:xfrm>
            <a:off x="4149687" y="2792374"/>
            <a:ext cx="463574" cy="463575"/>
            <a:chOff x="4149687" y="2792374"/>
            <a:chExt cx="463574" cy="463575"/>
          </a:xfrm>
        </p:grpSpPr>
        <p:cxnSp>
          <p:nvCxnSpPr>
            <p:cNvPr id="1342" name="Прямая соединительная линия 1341"/>
            <p:cNvCxnSpPr>
              <a:stCxn id="1359" idx="7"/>
              <a:endCxn id="1358" idx="2"/>
            </p:cNvCxnSpPr>
            <p:nvPr/>
          </p:nvCxnSpPr>
          <p:spPr>
            <a:xfrm rot="5400000" flipH="1" flipV="1">
              <a:off x="4370340" y="3027617"/>
              <a:ext cx="58114" cy="9977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356" name="8-конечная звезда 1355"/>
            <p:cNvSpPr/>
            <p:nvPr/>
          </p:nvSpPr>
          <p:spPr>
            <a:xfrm rot="1262594">
              <a:off x="4577261" y="3101985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57" name="8-конечная звезда 1356"/>
            <p:cNvSpPr/>
            <p:nvPr/>
          </p:nvSpPr>
          <p:spPr>
            <a:xfrm rot="1262594">
              <a:off x="4530737" y="3219949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58" name="8-конечная звезда 1357"/>
            <p:cNvSpPr/>
            <p:nvPr/>
          </p:nvSpPr>
          <p:spPr>
            <a:xfrm rot="1262594">
              <a:off x="4435440" y="3006688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59" name="8-конечная звезда 1358"/>
            <p:cNvSpPr/>
            <p:nvPr/>
          </p:nvSpPr>
          <p:spPr>
            <a:xfrm rot="1262594">
              <a:off x="4308170" y="3093732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360" name="Прямая соединительная линия 1359"/>
            <p:cNvCxnSpPr>
              <a:stCxn id="1357" idx="6"/>
              <a:endCxn id="1356" idx="2"/>
            </p:cNvCxnSpPr>
            <p:nvPr/>
          </p:nvCxnSpPr>
          <p:spPr>
            <a:xfrm rot="5400000" flipH="1" flipV="1">
              <a:off x="4529817" y="3162168"/>
              <a:ext cx="84364" cy="3359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65" name="Прямая соединительная линия 1364"/>
            <p:cNvCxnSpPr>
              <a:stCxn id="1358" idx="0"/>
              <a:endCxn id="1357" idx="4"/>
            </p:cNvCxnSpPr>
            <p:nvPr/>
          </p:nvCxnSpPr>
          <p:spPr>
            <a:xfrm>
              <a:off x="4477199" y="3036044"/>
              <a:ext cx="54738" cy="19544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370" name="8-конечная звезда 1369"/>
            <p:cNvSpPr/>
            <p:nvPr/>
          </p:nvSpPr>
          <p:spPr>
            <a:xfrm rot="1262594">
              <a:off x="4221126" y="3006688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71" name="8-конечная звезда 1370"/>
            <p:cNvSpPr/>
            <p:nvPr/>
          </p:nvSpPr>
          <p:spPr>
            <a:xfrm rot="1262594">
              <a:off x="4451046" y="2879418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72" name="8-конечная звезда 1371"/>
            <p:cNvSpPr/>
            <p:nvPr/>
          </p:nvSpPr>
          <p:spPr>
            <a:xfrm rot="1262594">
              <a:off x="4364001" y="2792374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73" name="8-конечная звезда 1372"/>
            <p:cNvSpPr/>
            <p:nvPr/>
          </p:nvSpPr>
          <p:spPr>
            <a:xfrm rot="1262594">
              <a:off x="4149687" y="2935250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375" name="Прямая соединительная линия 1374"/>
            <p:cNvCxnSpPr>
              <a:stCxn id="868" idx="67"/>
              <a:endCxn id="1373" idx="1"/>
            </p:cNvCxnSpPr>
            <p:nvPr/>
          </p:nvCxnSpPr>
          <p:spPr>
            <a:xfrm flipH="1" flipV="1">
              <a:off x="4180058" y="2976590"/>
              <a:ext cx="40647" cy="4041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76" name="Прямая соединительная линия 1375"/>
            <p:cNvCxnSpPr>
              <a:stCxn id="1371" idx="5"/>
              <a:endCxn id="1372" idx="0"/>
            </p:cNvCxnSpPr>
            <p:nvPr/>
          </p:nvCxnSpPr>
          <p:spPr>
            <a:xfrm rot="16200000" flipV="1">
              <a:off x="4405044" y="2822446"/>
              <a:ext cx="59548" cy="5811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77" name="Прямая соединительная линия 1376"/>
            <p:cNvCxnSpPr>
              <a:stCxn id="1370" idx="0"/>
              <a:endCxn id="1371" idx="4"/>
            </p:cNvCxnSpPr>
            <p:nvPr/>
          </p:nvCxnSpPr>
          <p:spPr>
            <a:xfrm flipV="1">
              <a:off x="4262885" y="2893262"/>
              <a:ext cx="189602" cy="14278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78" name="Прямая соединительная линия 1377"/>
            <p:cNvCxnSpPr>
              <a:stCxn id="1359" idx="5"/>
              <a:endCxn id="1370" idx="1"/>
            </p:cNvCxnSpPr>
            <p:nvPr/>
          </p:nvCxnSpPr>
          <p:spPr>
            <a:xfrm rot="16200000" flipV="1">
              <a:off x="4262466" y="3037059"/>
              <a:ext cx="47564" cy="6950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1379" name="Прямая соединительная линия 1378"/>
          <p:cNvCxnSpPr>
            <a:stCxn id="1358" idx="6"/>
            <a:endCxn id="1371" idx="2"/>
          </p:cNvCxnSpPr>
          <p:nvPr/>
        </p:nvCxnSpPr>
        <p:spPr>
          <a:xfrm rot="5400000" flipH="1" flipV="1">
            <a:off x="4421367" y="2964606"/>
            <a:ext cx="86952" cy="94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394" name="TextBox 1393"/>
          <p:cNvSpPr txBox="1"/>
          <p:nvPr/>
        </p:nvSpPr>
        <p:spPr>
          <a:xfrm>
            <a:off x="4143372" y="2887144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ЖИРАФ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grpSp>
        <p:nvGrpSpPr>
          <p:cNvPr id="51" name="Группа 1394"/>
          <p:cNvGrpSpPr/>
          <p:nvPr/>
        </p:nvGrpSpPr>
        <p:grpSpPr>
          <a:xfrm>
            <a:off x="4224353" y="2365325"/>
            <a:ext cx="411190" cy="414417"/>
            <a:chOff x="4017933" y="1986213"/>
            <a:chExt cx="411190" cy="414417"/>
          </a:xfrm>
        </p:grpSpPr>
        <p:cxnSp>
          <p:nvCxnSpPr>
            <p:cNvPr id="1396" name="Прямая соединительная линия 1395"/>
            <p:cNvCxnSpPr>
              <a:stCxn id="1404" idx="7"/>
              <a:endCxn id="1400" idx="1"/>
            </p:cNvCxnSpPr>
            <p:nvPr/>
          </p:nvCxnSpPr>
          <p:spPr>
            <a:xfrm rot="16200000" flipV="1">
              <a:off x="4354956" y="2311979"/>
              <a:ext cx="116410" cy="15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97" name="Прямая соединительная линия 1396"/>
            <p:cNvCxnSpPr>
              <a:stCxn id="1404" idx="4"/>
              <a:endCxn id="1399" idx="1"/>
            </p:cNvCxnSpPr>
            <p:nvPr/>
          </p:nvCxnSpPr>
          <p:spPr>
            <a:xfrm rot="10800000">
              <a:off x="4198773" y="2252202"/>
              <a:ext cx="174565" cy="11907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98" name="Прямая соединительная линия 1397"/>
            <p:cNvCxnSpPr>
              <a:stCxn id="1402" idx="7"/>
              <a:endCxn id="1401" idx="3"/>
            </p:cNvCxnSpPr>
            <p:nvPr/>
          </p:nvCxnSpPr>
          <p:spPr>
            <a:xfrm rot="16200000" flipH="1">
              <a:off x="4223525" y="1870252"/>
              <a:ext cx="6" cy="30784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399" name="8-конечная звезда 1398"/>
            <p:cNvSpPr/>
            <p:nvPr/>
          </p:nvSpPr>
          <p:spPr>
            <a:xfrm rot="1262594">
              <a:off x="4160809" y="2200527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00" name="8-конечная звезда 1399"/>
            <p:cNvSpPr/>
            <p:nvPr/>
          </p:nvSpPr>
          <p:spPr>
            <a:xfrm rot="1262594">
              <a:off x="4375123" y="2202175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01" name="8-конечная звезда 1400"/>
            <p:cNvSpPr/>
            <p:nvPr/>
          </p:nvSpPr>
          <p:spPr>
            <a:xfrm rot="1262594">
              <a:off x="4375123" y="198621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02" name="8-конечная звезда 1401"/>
            <p:cNvSpPr/>
            <p:nvPr/>
          </p:nvSpPr>
          <p:spPr>
            <a:xfrm rot="1262594">
              <a:off x="4017933" y="200813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03" name="8-конечная звезда 1402"/>
            <p:cNvSpPr/>
            <p:nvPr/>
          </p:nvSpPr>
          <p:spPr>
            <a:xfrm rot="1262594">
              <a:off x="4089371" y="2222449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04" name="8-конечная звезда 1403"/>
            <p:cNvSpPr/>
            <p:nvPr/>
          </p:nvSpPr>
          <p:spPr>
            <a:xfrm rot="1262594">
              <a:off x="4371896" y="2357430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405" name="Прямая соединительная линия 1404"/>
            <p:cNvCxnSpPr>
              <a:stCxn id="1400" idx="5"/>
              <a:endCxn id="1401" idx="2"/>
            </p:cNvCxnSpPr>
            <p:nvPr/>
          </p:nvCxnSpPr>
          <p:spPr>
            <a:xfrm rot="5400000" flipH="1" flipV="1">
              <a:off x="4308750" y="2120823"/>
              <a:ext cx="166089" cy="126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06" name="Прямая соединительная линия 1405"/>
            <p:cNvCxnSpPr>
              <a:stCxn id="1403" idx="6"/>
              <a:endCxn id="1402" idx="0"/>
            </p:cNvCxnSpPr>
            <p:nvPr/>
          </p:nvCxnSpPr>
          <p:spPr>
            <a:xfrm rot="16200000" flipV="1">
              <a:off x="4008388" y="2106572"/>
              <a:ext cx="179422" cy="5593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07" name="Прямая соединительная линия 1406"/>
            <p:cNvCxnSpPr>
              <a:stCxn id="1399" idx="5"/>
              <a:endCxn id="1403" idx="0"/>
            </p:cNvCxnSpPr>
            <p:nvPr/>
          </p:nvCxnSpPr>
          <p:spPr>
            <a:xfrm rot="16200000" flipH="1" flipV="1">
              <a:off x="4131062" y="2213360"/>
              <a:ext cx="56291" cy="3527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08" name="Прямая соединительная линия 1407"/>
            <p:cNvCxnSpPr>
              <a:stCxn id="1400" idx="3"/>
              <a:endCxn id="1399" idx="7"/>
            </p:cNvCxnSpPr>
            <p:nvPr/>
          </p:nvCxnSpPr>
          <p:spPr>
            <a:xfrm rot="5400000" flipH="1">
              <a:off x="4283179" y="2145868"/>
              <a:ext cx="23574" cy="16496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417" name="TextBox 1416"/>
          <p:cNvSpPr txBox="1"/>
          <p:nvPr/>
        </p:nvSpPr>
        <p:spPr>
          <a:xfrm>
            <a:off x="4286248" y="2428868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ВІЗНИЧИЙ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grpSp>
        <p:nvGrpSpPr>
          <p:cNvPr id="53" name="Группа 1417"/>
          <p:cNvGrpSpPr/>
          <p:nvPr/>
        </p:nvGrpSpPr>
        <p:grpSpPr>
          <a:xfrm>
            <a:off x="3808104" y="2509849"/>
            <a:ext cx="470249" cy="704837"/>
            <a:chOff x="3357553" y="2345049"/>
            <a:chExt cx="470249" cy="704837"/>
          </a:xfrm>
        </p:grpSpPr>
        <p:cxnSp>
          <p:nvCxnSpPr>
            <p:cNvPr id="1419" name="Прямая соединительная линия 1418"/>
            <p:cNvCxnSpPr>
              <a:stCxn id="1425" idx="6"/>
              <a:endCxn id="1424" idx="0"/>
            </p:cNvCxnSpPr>
            <p:nvPr/>
          </p:nvCxnSpPr>
          <p:spPr>
            <a:xfrm rot="16200000" flipV="1">
              <a:off x="3691172" y="2584715"/>
              <a:ext cx="109630" cy="12902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20" name="Прямая соединительная линия 1419"/>
            <p:cNvCxnSpPr>
              <a:stCxn id="1423" idx="5"/>
              <a:endCxn id="1427" idx="6"/>
            </p:cNvCxnSpPr>
            <p:nvPr/>
          </p:nvCxnSpPr>
          <p:spPr>
            <a:xfrm rot="16200000" flipV="1">
              <a:off x="3407723" y="2536764"/>
              <a:ext cx="24387" cy="6601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421" name="8-конечная звезда 1420"/>
            <p:cNvSpPr/>
            <p:nvPr/>
          </p:nvSpPr>
          <p:spPr>
            <a:xfrm rot="1262594">
              <a:off x="3486402" y="2345049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22" name="8-конечная звезда 1421"/>
            <p:cNvSpPr/>
            <p:nvPr/>
          </p:nvSpPr>
          <p:spPr>
            <a:xfrm rot="1262594">
              <a:off x="3557840" y="2487925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23" name="8-конечная звезда 1422"/>
            <p:cNvSpPr/>
            <p:nvPr/>
          </p:nvSpPr>
          <p:spPr>
            <a:xfrm rot="1262594">
              <a:off x="3436886" y="2579638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24" name="8-конечная звезда 1423"/>
            <p:cNvSpPr/>
            <p:nvPr/>
          </p:nvSpPr>
          <p:spPr>
            <a:xfrm rot="1262594">
              <a:off x="3629278" y="2557715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25" name="8-конечная звезда 1424"/>
            <p:cNvSpPr/>
            <p:nvPr/>
          </p:nvSpPr>
          <p:spPr>
            <a:xfrm rot="1262594">
              <a:off x="3773802" y="2702239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26" name="8-конечная звезда 1425"/>
            <p:cNvSpPr/>
            <p:nvPr/>
          </p:nvSpPr>
          <p:spPr>
            <a:xfrm rot="1262594">
              <a:off x="3770575" y="2413260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27" name="8-конечная звезда 1426"/>
            <p:cNvSpPr/>
            <p:nvPr/>
          </p:nvSpPr>
          <p:spPr>
            <a:xfrm rot="1262594">
              <a:off x="3357553" y="2556136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28" name="8-конечная звезда 1427"/>
            <p:cNvSpPr/>
            <p:nvPr/>
          </p:nvSpPr>
          <p:spPr>
            <a:xfrm rot="1262594">
              <a:off x="3699137" y="2435183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29" name="8-конечная звезда 1428"/>
            <p:cNvSpPr/>
            <p:nvPr/>
          </p:nvSpPr>
          <p:spPr>
            <a:xfrm rot="1262594">
              <a:off x="3413385" y="3006686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30" name="8-конечная звезда 1429"/>
            <p:cNvSpPr/>
            <p:nvPr/>
          </p:nvSpPr>
          <p:spPr>
            <a:xfrm rot="1262594">
              <a:off x="3500429" y="2841888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31" name="8-конечная звезда 1430"/>
            <p:cNvSpPr/>
            <p:nvPr/>
          </p:nvSpPr>
          <p:spPr>
            <a:xfrm rot="1262594">
              <a:off x="3571867" y="2643180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432" name="Прямая соединительная линия 1431"/>
            <p:cNvCxnSpPr>
              <a:stCxn id="1422" idx="6"/>
              <a:endCxn id="1421" idx="7"/>
            </p:cNvCxnSpPr>
            <p:nvPr/>
          </p:nvCxnSpPr>
          <p:spPr>
            <a:xfrm rot="16200000" flipV="1">
              <a:off x="3501986" y="2397176"/>
              <a:ext cx="128640" cy="5645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33" name="Прямая соединительная линия 1432"/>
            <p:cNvCxnSpPr>
              <a:stCxn id="1431" idx="4"/>
              <a:endCxn id="1423" idx="0"/>
            </p:cNvCxnSpPr>
            <p:nvPr/>
          </p:nvCxnSpPr>
          <p:spPr>
            <a:xfrm rot="10800000">
              <a:off x="3489086" y="2616334"/>
              <a:ext cx="84223" cy="4069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34" name="Прямая соединительная линия 1433"/>
            <p:cNvCxnSpPr>
              <a:stCxn id="1424" idx="5"/>
              <a:endCxn id="1422" idx="0"/>
            </p:cNvCxnSpPr>
            <p:nvPr/>
          </p:nvCxnSpPr>
          <p:spPr>
            <a:xfrm rot="16200000" flipV="1">
              <a:off x="3609967" y="2524693"/>
              <a:ext cx="35421" cy="3527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35" name="Прямая соединительная линия 1434"/>
            <p:cNvCxnSpPr>
              <a:stCxn id="1426" idx="5"/>
              <a:endCxn id="1428" idx="7"/>
            </p:cNvCxnSpPr>
            <p:nvPr/>
          </p:nvCxnSpPr>
          <p:spPr>
            <a:xfrm rot="16200000" flipH="1" flipV="1">
              <a:off x="3745495" y="2410102"/>
              <a:ext cx="32892" cy="4292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36" name="Прямая соединительная линия 1435"/>
            <p:cNvCxnSpPr>
              <a:stCxn id="1424" idx="7"/>
              <a:endCxn id="1428" idx="3"/>
            </p:cNvCxnSpPr>
            <p:nvPr/>
          </p:nvCxnSpPr>
          <p:spPr>
            <a:xfrm rot="5400000" flipH="1" flipV="1">
              <a:off x="3636875" y="2509631"/>
              <a:ext cx="108198" cy="2004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37" name="Прямая соединительная линия 1436"/>
            <p:cNvCxnSpPr>
              <a:stCxn id="1429" idx="5"/>
              <a:endCxn id="1430" idx="1"/>
            </p:cNvCxnSpPr>
            <p:nvPr/>
          </p:nvCxnSpPr>
          <p:spPr>
            <a:xfrm rot="5400000" flipH="1" flipV="1">
              <a:off x="3415848" y="2893594"/>
              <a:ext cx="125318" cy="10458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38" name="Прямая соединительная линия 1437"/>
            <p:cNvCxnSpPr>
              <a:stCxn id="1430" idx="7"/>
              <a:endCxn id="1431" idx="2"/>
            </p:cNvCxnSpPr>
            <p:nvPr/>
          </p:nvCxnSpPr>
          <p:spPr>
            <a:xfrm rot="5400000" flipH="1" flipV="1">
              <a:off x="3478851" y="2747857"/>
              <a:ext cx="169778" cy="4394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39" name="Прямая соединительная линия 1438"/>
            <p:cNvCxnSpPr>
              <a:stCxn id="1431" idx="7"/>
              <a:endCxn id="1424" idx="6"/>
            </p:cNvCxnSpPr>
            <p:nvPr/>
          </p:nvCxnSpPr>
          <p:spPr>
            <a:xfrm rot="5400000" flipH="1" flipV="1">
              <a:off x="3591344" y="2581380"/>
              <a:ext cx="96493" cy="5276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40" name="Прямая соединительная линия 1439"/>
            <p:cNvCxnSpPr>
              <a:stCxn id="1425" idx="5"/>
              <a:endCxn id="1431" idx="0"/>
            </p:cNvCxnSpPr>
            <p:nvPr/>
          </p:nvCxnSpPr>
          <p:spPr>
            <a:xfrm rot="16200000" flipV="1">
              <a:off x="3685719" y="2600444"/>
              <a:ext cx="32029" cy="17621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42" name="Прямая соединительная линия 1441"/>
            <p:cNvCxnSpPr>
              <a:stCxn id="1423" idx="7"/>
              <a:endCxn id="1422" idx="5"/>
            </p:cNvCxnSpPr>
            <p:nvPr/>
          </p:nvCxnSpPr>
          <p:spPr>
            <a:xfrm rot="5400000" flipH="1" flipV="1">
              <a:off x="3478506" y="2500305"/>
              <a:ext cx="105424" cy="8531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446" name="TextBox 1445"/>
          <p:cNvSpPr txBox="1"/>
          <p:nvPr/>
        </p:nvSpPr>
        <p:spPr>
          <a:xfrm>
            <a:off x="3536257" y="2500306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ПЕРСЕЙ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grpSp>
        <p:nvGrpSpPr>
          <p:cNvPr id="54" name="Группа 1446"/>
          <p:cNvGrpSpPr/>
          <p:nvPr/>
        </p:nvGrpSpPr>
        <p:grpSpPr>
          <a:xfrm rot="248670">
            <a:off x="5476076" y="1848327"/>
            <a:ext cx="1857394" cy="3278058"/>
            <a:chOff x="5649885" y="1363613"/>
            <a:chExt cx="1857394" cy="3278058"/>
          </a:xfrm>
        </p:grpSpPr>
        <p:cxnSp>
          <p:nvCxnSpPr>
            <p:cNvPr id="1448" name="Прямая соединительная линия 1447"/>
            <p:cNvCxnSpPr>
              <a:stCxn id="1452" idx="5"/>
              <a:endCxn id="1459" idx="0"/>
            </p:cNvCxnSpPr>
            <p:nvPr/>
          </p:nvCxnSpPr>
          <p:spPr>
            <a:xfrm rot="15951330" flipV="1">
              <a:off x="6678064" y="1878821"/>
              <a:ext cx="184799" cy="10014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449" name="8-конечная звезда 1448"/>
            <p:cNvSpPr/>
            <p:nvPr/>
          </p:nvSpPr>
          <p:spPr>
            <a:xfrm rot="1262594">
              <a:off x="6993443" y="4282014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50" name="8-конечная звезда 1449"/>
            <p:cNvSpPr/>
            <p:nvPr/>
          </p:nvSpPr>
          <p:spPr>
            <a:xfrm rot="1262594">
              <a:off x="6729090" y="4587671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51" name="8-конечная звезда 1450"/>
            <p:cNvSpPr/>
            <p:nvPr/>
          </p:nvSpPr>
          <p:spPr>
            <a:xfrm rot="1262594">
              <a:off x="7169532" y="3766935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52" name="8-конечная звезда 1451"/>
            <p:cNvSpPr/>
            <p:nvPr/>
          </p:nvSpPr>
          <p:spPr>
            <a:xfrm rot="1262594">
              <a:off x="6814253" y="2015573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53" name="8-конечная звезда 1452"/>
            <p:cNvSpPr/>
            <p:nvPr/>
          </p:nvSpPr>
          <p:spPr>
            <a:xfrm rot="1262594">
              <a:off x="7464079" y="2899614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54" name="8-конечная звезда 1453"/>
            <p:cNvSpPr/>
            <p:nvPr/>
          </p:nvSpPr>
          <p:spPr>
            <a:xfrm rot="1262594">
              <a:off x="7346383" y="3252271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56" name="8-конечная звезда 1455"/>
            <p:cNvSpPr/>
            <p:nvPr/>
          </p:nvSpPr>
          <p:spPr>
            <a:xfrm rot="1262594">
              <a:off x="5792762" y="1450658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57" name="8-конечная звезда 1456"/>
            <p:cNvSpPr/>
            <p:nvPr/>
          </p:nvSpPr>
          <p:spPr>
            <a:xfrm rot="1262594">
              <a:off x="5721323" y="1363613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58" name="8-конечная звезда 1457"/>
            <p:cNvSpPr/>
            <p:nvPr/>
          </p:nvSpPr>
          <p:spPr>
            <a:xfrm rot="1262594">
              <a:off x="5649885" y="1435052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59" name="8-конечная звезда 1458"/>
            <p:cNvSpPr/>
            <p:nvPr/>
          </p:nvSpPr>
          <p:spPr>
            <a:xfrm rot="1262594">
              <a:off x="6672082" y="1810999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60" name="8-конечная звезда 1459"/>
            <p:cNvSpPr/>
            <p:nvPr/>
          </p:nvSpPr>
          <p:spPr>
            <a:xfrm rot="1262594">
              <a:off x="7374765" y="2462338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61" name="8-конечная звезда 1460"/>
            <p:cNvSpPr/>
            <p:nvPr/>
          </p:nvSpPr>
          <p:spPr>
            <a:xfrm rot="1262594">
              <a:off x="5722903" y="1509717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62" name="8-конечная звезда 1461"/>
            <p:cNvSpPr/>
            <p:nvPr/>
          </p:nvSpPr>
          <p:spPr>
            <a:xfrm rot="1262594">
              <a:off x="5865777" y="1508068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63" name="8-конечная звезда 1462"/>
            <p:cNvSpPr/>
            <p:nvPr/>
          </p:nvSpPr>
          <p:spPr>
            <a:xfrm rot="1262594">
              <a:off x="6080093" y="1579507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64" name="8-конечная звезда 1463"/>
            <p:cNvSpPr/>
            <p:nvPr/>
          </p:nvSpPr>
          <p:spPr>
            <a:xfrm rot="1262594">
              <a:off x="6292919" y="1539389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65" name="8-конечная звезда 1464"/>
            <p:cNvSpPr/>
            <p:nvPr/>
          </p:nvSpPr>
          <p:spPr>
            <a:xfrm rot="1262594">
              <a:off x="7215023" y="2403289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466" name="Прямая соединительная линия 1465"/>
            <p:cNvCxnSpPr>
              <a:stCxn id="1465" idx="4"/>
              <a:endCxn id="1452" idx="7"/>
            </p:cNvCxnSpPr>
            <p:nvPr/>
          </p:nvCxnSpPr>
          <p:spPr>
            <a:xfrm rot="10551330">
              <a:off x="6870239" y="2015861"/>
              <a:ext cx="331941" cy="41727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68" name="Прямая соединительная линия 1467"/>
            <p:cNvCxnSpPr>
              <a:stCxn id="1459" idx="5"/>
              <a:endCxn id="1472" idx="7"/>
            </p:cNvCxnSpPr>
            <p:nvPr/>
          </p:nvCxnSpPr>
          <p:spPr>
            <a:xfrm rot="15951330" flipV="1">
              <a:off x="6480732" y="1622938"/>
              <a:ext cx="281766" cy="10650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69" name="Прямая соединительная линия 1468"/>
            <p:cNvCxnSpPr>
              <a:stCxn id="1465" idx="0"/>
              <a:endCxn id="1460" idx="4"/>
            </p:cNvCxnSpPr>
            <p:nvPr/>
          </p:nvCxnSpPr>
          <p:spPr>
            <a:xfrm rot="21351330">
              <a:off x="7268673" y="2436093"/>
              <a:ext cx="106082" cy="4397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70" name="Прямая соединительная линия 1469"/>
            <p:cNvCxnSpPr>
              <a:stCxn id="1453" idx="5"/>
              <a:endCxn id="1460" idx="0"/>
            </p:cNvCxnSpPr>
            <p:nvPr/>
          </p:nvCxnSpPr>
          <p:spPr>
            <a:xfrm rot="15951330" flipV="1">
              <a:off x="7240181" y="2681279"/>
              <a:ext cx="413073" cy="3061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71" name="Прямая соединительная линия 1470"/>
            <p:cNvCxnSpPr>
              <a:stCxn id="1464" idx="7"/>
              <a:endCxn id="1472" idx="5"/>
            </p:cNvCxnSpPr>
            <p:nvPr/>
          </p:nvCxnSpPr>
          <p:spPr>
            <a:xfrm rot="5151330" flipH="1" flipV="1">
              <a:off x="6425307" y="1450742"/>
              <a:ext cx="16661" cy="17976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472" name="8-конечная звезда 1471"/>
            <p:cNvSpPr/>
            <p:nvPr/>
          </p:nvSpPr>
          <p:spPr>
            <a:xfrm rot="1262594">
              <a:off x="6506643" y="1523491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473" name="Прямая соединительная линия 1472"/>
            <p:cNvCxnSpPr>
              <a:stCxn id="1450" idx="0"/>
              <a:endCxn id="1449" idx="2"/>
            </p:cNvCxnSpPr>
            <p:nvPr/>
          </p:nvCxnSpPr>
          <p:spPr>
            <a:xfrm rot="21351330" flipV="1">
              <a:off x="6771105" y="4342885"/>
              <a:ext cx="249828" cy="27281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74" name="Прямая соединительная линия 1473"/>
            <p:cNvCxnSpPr>
              <a:stCxn id="1449" idx="6"/>
              <a:endCxn id="1451" idx="1"/>
            </p:cNvCxnSpPr>
            <p:nvPr/>
          </p:nvCxnSpPr>
          <p:spPr>
            <a:xfrm rot="5151330" flipH="1" flipV="1">
              <a:off x="6887082" y="3944785"/>
              <a:ext cx="458408" cy="20596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75" name="Прямая соединительная линия 1474"/>
            <p:cNvCxnSpPr>
              <a:stCxn id="1451" idx="0"/>
              <a:endCxn id="1454" idx="1"/>
            </p:cNvCxnSpPr>
            <p:nvPr/>
          </p:nvCxnSpPr>
          <p:spPr>
            <a:xfrm rot="21351330" flipV="1">
              <a:off x="7196730" y="3300125"/>
              <a:ext cx="198065" cy="49209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76" name="Прямая соединительная линия 1475"/>
            <p:cNvCxnSpPr>
              <a:stCxn id="1454" idx="5"/>
              <a:endCxn id="1453" idx="1"/>
            </p:cNvCxnSpPr>
            <p:nvPr/>
          </p:nvCxnSpPr>
          <p:spPr>
            <a:xfrm rot="5151330" flipH="1" flipV="1">
              <a:off x="7275539" y="3018784"/>
              <a:ext cx="302585" cy="15751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77" name="Прямая соединительная линия 1476"/>
            <p:cNvCxnSpPr>
              <a:stCxn id="1461" idx="1"/>
              <a:endCxn id="1456" idx="1"/>
            </p:cNvCxnSpPr>
            <p:nvPr/>
          </p:nvCxnSpPr>
          <p:spPr>
            <a:xfrm rot="5400000" flipH="1" flipV="1">
              <a:off x="5757302" y="1495561"/>
              <a:ext cx="69393" cy="6226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78" name="Прямая соединительная линия 1477"/>
            <p:cNvCxnSpPr>
              <a:stCxn id="1461" idx="4"/>
              <a:endCxn id="1458" idx="2"/>
            </p:cNvCxnSpPr>
            <p:nvPr/>
          </p:nvCxnSpPr>
          <p:spPr>
            <a:xfrm rot="10800000">
              <a:off x="5663730" y="1476812"/>
              <a:ext cx="60975" cy="5021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79" name="Прямая соединительная линия 1478"/>
            <p:cNvCxnSpPr>
              <a:stCxn id="1458" idx="6"/>
              <a:endCxn id="1457" idx="2"/>
            </p:cNvCxnSpPr>
            <p:nvPr/>
          </p:nvCxnSpPr>
          <p:spPr>
            <a:xfrm rot="5400000" flipH="1" flipV="1">
              <a:off x="5691644" y="1392970"/>
              <a:ext cx="31121" cy="5592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80" name="Прямая соединительная линия 1479"/>
            <p:cNvCxnSpPr>
              <a:stCxn id="1456" idx="4"/>
              <a:endCxn id="1457" idx="1"/>
            </p:cNvCxnSpPr>
            <p:nvPr/>
          </p:nvCxnSpPr>
          <p:spPr>
            <a:xfrm rot="10800000">
              <a:off x="5751695" y="1404954"/>
              <a:ext cx="42509" cy="5954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81" name="Прямая соединительная линия 1480"/>
            <p:cNvCxnSpPr>
              <a:stCxn id="1462" idx="5"/>
              <a:endCxn id="1456" idx="1"/>
            </p:cNvCxnSpPr>
            <p:nvPr/>
          </p:nvCxnSpPr>
          <p:spPr>
            <a:xfrm rot="16200000" flipV="1">
              <a:off x="5843276" y="1471855"/>
              <a:ext cx="18396" cy="5868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82" name="Прямая соединительная линия 1481"/>
            <p:cNvCxnSpPr>
              <a:stCxn id="1463" idx="4"/>
              <a:endCxn id="1462" idx="1"/>
            </p:cNvCxnSpPr>
            <p:nvPr/>
          </p:nvCxnSpPr>
          <p:spPr>
            <a:xfrm rot="10800000">
              <a:off x="5903740" y="1559742"/>
              <a:ext cx="178154" cy="3707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83" name="Прямая соединительная линия 1482"/>
            <p:cNvCxnSpPr>
              <a:stCxn id="1464" idx="4"/>
              <a:endCxn id="1463" idx="0"/>
            </p:cNvCxnSpPr>
            <p:nvPr/>
          </p:nvCxnSpPr>
          <p:spPr>
            <a:xfrm rot="10551330" flipV="1">
              <a:off x="6130356" y="1562641"/>
              <a:ext cx="166303" cy="4761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496" name="TextBox 1495"/>
          <p:cNvSpPr txBox="1"/>
          <p:nvPr/>
        </p:nvSpPr>
        <p:spPr>
          <a:xfrm rot="17554639">
            <a:off x="6425445" y="4413514"/>
            <a:ext cx="70215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ГІДРА</a:t>
            </a:r>
            <a:endParaRPr lang="uk-UA" sz="8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1497" name="TextBox 1496"/>
          <p:cNvSpPr txBox="1"/>
          <p:nvPr/>
        </p:nvSpPr>
        <p:spPr>
          <a:xfrm rot="2825122">
            <a:off x="6027795" y="2087985"/>
            <a:ext cx="70215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ГІДРА</a:t>
            </a:r>
            <a:endParaRPr lang="uk-UA" sz="8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grpSp>
        <p:nvGrpSpPr>
          <p:cNvPr id="56" name="Группа 1497"/>
          <p:cNvGrpSpPr/>
          <p:nvPr/>
        </p:nvGrpSpPr>
        <p:grpSpPr>
          <a:xfrm>
            <a:off x="6143636" y="2320312"/>
            <a:ext cx="195600" cy="465746"/>
            <a:chOff x="6507142" y="1664972"/>
            <a:chExt cx="195600" cy="465746"/>
          </a:xfrm>
        </p:grpSpPr>
        <p:sp>
          <p:nvSpPr>
            <p:cNvPr id="1499" name="8-конечная звезда 1498"/>
            <p:cNvSpPr/>
            <p:nvPr/>
          </p:nvSpPr>
          <p:spPr>
            <a:xfrm rot="1262594">
              <a:off x="6507142" y="1935118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00" name="8-конечная звезда 1499"/>
            <p:cNvSpPr/>
            <p:nvPr/>
          </p:nvSpPr>
          <p:spPr>
            <a:xfrm rot="1262594">
              <a:off x="6659542" y="2087518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01" name="8-конечная звезда 1500"/>
            <p:cNvSpPr/>
            <p:nvPr/>
          </p:nvSpPr>
          <p:spPr>
            <a:xfrm rot="1262594">
              <a:off x="6578580" y="1664972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502" name="Прямая соединительная линия 1501"/>
            <p:cNvCxnSpPr>
              <a:stCxn id="1499" idx="7"/>
              <a:endCxn id="1500" idx="1"/>
            </p:cNvCxnSpPr>
            <p:nvPr/>
          </p:nvCxnSpPr>
          <p:spPr>
            <a:xfrm rot="16200000" flipH="1">
              <a:off x="6528741" y="1967687"/>
              <a:ext cx="180911" cy="14143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03" name="Прямая соединительная линия 1502"/>
            <p:cNvCxnSpPr>
              <a:stCxn id="1499" idx="6"/>
              <a:endCxn id="1501" idx="3"/>
            </p:cNvCxnSpPr>
            <p:nvPr/>
          </p:nvCxnSpPr>
          <p:spPr>
            <a:xfrm rot="5400000" flipH="1" flipV="1">
              <a:off x="6437861" y="1793980"/>
              <a:ext cx="241216" cy="4394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04" name="Прямая соединительная линия 1503"/>
            <p:cNvCxnSpPr>
              <a:stCxn id="1500" idx="1"/>
              <a:endCxn id="1501" idx="0"/>
            </p:cNvCxnSpPr>
            <p:nvPr/>
          </p:nvCxnSpPr>
          <p:spPr>
            <a:xfrm rot="5400000" flipH="1">
              <a:off x="6437861" y="1876806"/>
              <a:ext cx="434530" cy="6957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505" name="TextBox 1504"/>
          <p:cNvSpPr txBox="1"/>
          <p:nvPr/>
        </p:nvSpPr>
        <p:spPr>
          <a:xfrm rot="2919709">
            <a:off x="5898977" y="2708998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СЕКСТАНТ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grpSp>
        <p:nvGrpSpPr>
          <p:cNvPr id="57" name="Группа 1505"/>
          <p:cNvGrpSpPr/>
          <p:nvPr/>
        </p:nvGrpSpPr>
        <p:grpSpPr>
          <a:xfrm rot="749591">
            <a:off x="3889553" y="1287574"/>
            <a:ext cx="751019" cy="682461"/>
            <a:chOff x="3475433" y="722250"/>
            <a:chExt cx="751019" cy="682461"/>
          </a:xfrm>
        </p:grpSpPr>
        <p:sp>
          <p:nvSpPr>
            <p:cNvPr id="1507" name="8-конечная звезда 1506"/>
            <p:cNvSpPr/>
            <p:nvPr/>
          </p:nvSpPr>
          <p:spPr>
            <a:xfrm rot="1262594">
              <a:off x="3936952" y="93656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08" name="8-конечная звезда 1507"/>
            <p:cNvSpPr/>
            <p:nvPr/>
          </p:nvSpPr>
          <p:spPr>
            <a:xfrm rot="1262594">
              <a:off x="3861710" y="99514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09" name="8-конечная звезда 1508"/>
            <p:cNvSpPr/>
            <p:nvPr/>
          </p:nvSpPr>
          <p:spPr>
            <a:xfrm rot="1262594">
              <a:off x="3801265" y="1015071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10" name="8-конечная звезда 1509"/>
            <p:cNvSpPr/>
            <p:nvPr/>
          </p:nvSpPr>
          <p:spPr>
            <a:xfrm rot="1262594">
              <a:off x="3931325" y="1272302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11" name="8-конечная звезда 1510"/>
            <p:cNvSpPr/>
            <p:nvPr/>
          </p:nvSpPr>
          <p:spPr>
            <a:xfrm rot="1262594">
              <a:off x="3772232" y="1170400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12" name="8-конечная звезда 1511"/>
            <p:cNvSpPr/>
            <p:nvPr/>
          </p:nvSpPr>
          <p:spPr>
            <a:xfrm rot="1262594">
              <a:off x="4008391" y="722250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13" name="8-конечная звезда 1512"/>
            <p:cNvSpPr/>
            <p:nvPr/>
          </p:nvSpPr>
          <p:spPr>
            <a:xfrm rot="1262594">
              <a:off x="3582465" y="867829"/>
              <a:ext cx="72483" cy="72483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14" name="8-конечная звезда 1513"/>
            <p:cNvSpPr/>
            <p:nvPr/>
          </p:nvSpPr>
          <p:spPr>
            <a:xfrm rot="1262594">
              <a:off x="3476620" y="1247307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15" name="8-конечная звезда 1514"/>
            <p:cNvSpPr/>
            <p:nvPr/>
          </p:nvSpPr>
          <p:spPr>
            <a:xfrm rot="1262594">
              <a:off x="3618055" y="1357911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16" name="8-конечная звезда 1515"/>
            <p:cNvSpPr/>
            <p:nvPr/>
          </p:nvSpPr>
          <p:spPr>
            <a:xfrm rot="1262594">
              <a:off x="3475433" y="1099907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17" name="8-конечная звезда 1516"/>
            <p:cNvSpPr/>
            <p:nvPr/>
          </p:nvSpPr>
          <p:spPr>
            <a:xfrm rot="1262594">
              <a:off x="3512979" y="1317945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18" name="8-конечная звезда 1517"/>
            <p:cNvSpPr/>
            <p:nvPr/>
          </p:nvSpPr>
          <p:spPr>
            <a:xfrm rot="1262594">
              <a:off x="4153969" y="1153581"/>
              <a:ext cx="72483" cy="72483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519" name="Прямая соединительная линия 1518"/>
            <p:cNvCxnSpPr>
              <a:stCxn id="1515" idx="4"/>
              <a:endCxn id="1517" idx="0"/>
            </p:cNvCxnSpPr>
            <p:nvPr/>
          </p:nvCxnSpPr>
          <p:spPr>
            <a:xfrm rot="9917941">
              <a:off x="3562163" y="1342336"/>
              <a:ext cx="53509" cy="3798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20" name="Прямая соединительная линия 1519"/>
            <p:cNvCxnSpPr>
              <a:stCxn id="1517" idx="4"/>
              <a:endCxn id="1514" idx="1"/>
            </p:cNvCxnSpPr>
            <p:nvPr/>
          </p:nvCxnSpPr>
          <p:spPr>
            <a:xfrm rot="9917941" flipH="1">
              <a:off x="3509274" y="1292124"/>
              <a:ext cx="5514" cy="4078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21" name="Прямая соединительная линия 1520"/>
            <p:cNvCxnSpPr>
              <a:stCxn id="1514" idx="6"/>
              <a:endCxn id="1516" idx="1"/>
            </p:cNvCxnSpPr>
            <p:nvPr/>
          </p:nvCxnSpPr>
          <p:spPr>
            <a:xfrm rot="4517941" flipH="1" flipV="1">
              <a:off x="3457984" y="1183603"/>
              <a:ext cx="100789" cy="2635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22" name="Прямая соединительная линия 1521"/>
            <p:cNvCxnSpPr>
              <a:stCxn id="1509" idx="7"/>
              <a:endCxn id="1507" idx="3"/>
            </p:cNvCxnSpPr>
            <p:nvPr/>
          </p:nvCxnSpPr>
          <p:spPr>
            <a:xfrm rot="4517941" flipH="1" flipV="1">
              <a:off x="3879700" y="953882"/>
              <a:ext cx="32818" cy="9787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23" name="Прямая соединительная линия 1522"/>
            <p:cNvCxnSpPr>
              <a:stCxn id="1509" idx="5"/>
              <a:endCxn id="1513" idx="1"/>
            </p:cNvCxnSpPr>
            <p:nvPr/>
          </p:nvCxnSpPr>
          <p:spPr>
            <a:xfrm rot="15317941" flipV="1">
              <a:off x="3663241" y="898541"/>
              <a:ext cx="124245" cy="15750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24" name="Прямая соединительная линия 1523"/>
            <p:cNvCxnSpPr>
              <a:stCxn id="1510" idx="4"/>
              <a:endCxn id="1511" idx="1"/>
            </p:cNvCxnSpPr>
            <p:nvPr/>
          </p:nvCxnSpPr>
          <p:spPr>
            <a:xfrm rot="9917941">
              <a:off x="3820776" y="1207582"/>
              <a:ext cx="101768" cy="9651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25" name="Прямая соединительная линия 1524"/>
            <p:cNvCxnSpPr>
              <a:stCxn id="1511" idx="6"/>
              <a:endCxn id="1509" idx="1"/>
            </p:cNvCxnSpPr>
            <p:nvPr/>
          </p:nvCxnSpPr>
          <p:spPr>
            <a:xfrm rot="4517941" flipH="1" flipV="1">
              <a:off x="3776922" y="1091437"/>
              <a:ext cx="94313" cy="5607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26" name="Прямая соединительная линия 1525"/>
            <p:cNvCxnSpPr>
              <a:stCxn id="1514" idx="0"/>
              <a:endCxn id="1511" idx="2"/>
            </p:cNvCxnSpPr>
            <p:nvPr/>
          </p:nvCxnSpPr>
          <p:spPr>
            <a:xfrm rot="20717941">
              <a:off x="3519071" y="1244220"/>
              <a:ext cx="273254" cy="1326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27" name="Прямая соединительная линия 1526"/>
            <p:cNvCxnSpPr>
              <a:stCxn id="1513" idx="6"/>
              <a:endCxn id="1512" idx="3"/>
            </p:cNvCxnSpPr>
            <p:nvPr/>
          </p:nvCxnSpPr>
          <p:spPr>
            <a:xfrm rot="5400000" flipH="1" flipV="1">
              <a:off x="3766202" y="625732"/>
              <a:ext cx="110033" cy="37899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28" name="Прямая соединительная линия 1527"/>
            <p:cNvCxnSpPr>
              <a:stCxn id="1507" idx="6"/>
              <a:endCxn id="1512" idx="7"/>
            </p:cNvCxnSpPr>
            <p:nvPr/>
          </p:nvCxnSpPr>
          <p:spPr>
            <a:xfrm rot="5400000" flipH="1" flipV="1">
              <a:off x="3916818" y="795117"/>
              <a:ext cx="200077" cy="8641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29" name="Прямая соединительная линия 1528"/>
            <p:cNvCxnSpPr>
              <a:stCxn id="1510" idx="0"/>
              <a:endCxn id="1518" idx="3"/>
            </p:cNvCxnSpPr>
            <p:nvPr/>
          </p:nvCxnSpPr>
          <p:spPr>
            <a:xfrm rot="20717941" flipV="1">
              <a:off x="3973111" y="1228272"/>
              <a:ext cx="194395" cy="5699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30" name="Прямая соединительная линия 1529"/>
            <p:cNvCxnSpPr>
              <a:stCxn id="1518" idx="5"/>
              <a:endCxn id="1507" idx="5"/>
            </p:cNvCxnSpPr>
            <p:nvPr/>
          </p:nvCxnSpPr>
          <p:spPr>
            <a:xfrm rot="16200000" flipV="1">
              <a:off x="3955335" y="936543"/>
              <a:ext cx="217814" cy="22250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58" name="Группа 1536"/>
          <p:cNvGrpSpPr/>
          <p:nvPr/>
        </p:nvGrpSpPr>
        <p:grpSpPr>
          <a:xfrm rot="21798">
            <a:off x="3893346" y="1000108"/>
            <a:ext cx="696517" cy="357190"/>
            <a:chOff x="3365448" y="434919"/>
            <a:chExt cx="780759" cy="400391"/>
          </a:xfrm>
        </p:grpSpPr>
        <p:cxnSp>
          <p:nvCxnSpPr>
            <p:cNvPr id="1538" name="Прямая соединительная линия 1537"/>
            <p:cNvCxnSpPr>
              <a:stCxn id="1542" idx="6"/>
              <a:endCxn id="1544" idx="0"/>
            </p:cNvCxnSpPr>
            <p:nvPr/>
          </p:nvCxnSpPr>
          <p:spPr>
            <a:xfrm rot="16200000" flipV="1">
              <a:off x="4012805" y="470477"/>
              <a:ext cx="101003" cy="12427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39" name="Прямая соединительная линия 1538"/>
            <p:cNvCxnSpPr>
              <a:stCxn id="1547" idx="7"/>
              <a:endCxn id="1544" idx="0"/>
            </p:cNvCxnSpPr>
            <p:nvPr/>
          </p:nvCxnSpPr>
          <p:spPr>
            <a:xfrm rot="16200000" flipH="1">
              <a:off x="3936040" y="416982"/>
              <a:ext cx="34363" cy="9589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540" name="8-конечная звезда 1539"/>
            <p:cNvSpPr/>
            <p:nvPr/>
          </p:nvSpPr>
          <p:spPr>
            <a:xfrm rot="1262594">
              <a:off x="3652780" y="509516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41" name="8-конечная звезда 1540"/>
            <p:cNvSpPr/>
            <p:nvPr/>
          </p:nvSpPr>
          <p:spPr>
            <a:xfrm rot="1262594">
              <a:off x="3724217" y="580953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42" name="8-конечная звезда 1541"/>
            <p:cNvSpPr/>
            <p:nvPr/>
          </p:nvSpPr>
          <p:spPr>
            <a:xfrm rot="1262594">
              <a:off x="4081407" y="580953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43" name="8-конечная звезда 1542"/>
            <p:cNvSpPr/>
            <p:nvPr/>
          </p:nvSpPr>
          <p:spPr>
            <a:xfrm rot="1262594">
              <a:off x="3509904" y="652392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44" name="8-конечная звезда 1543"/>
            <p:cNvSpPr/>
            <p:nvPr/>
          </p:nvSpPr>
          <p:spPr>
            <a:xfrm rot="1262594">
              <a:off x="3938531" y="438077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45" name="8-конечная звезда 1544"/>
            <p:cNvSpPr/>
            <p:nvPr/>
          </p:nvSpPr>
          <p:spPr>
            <a:xfrm rot="1262594">
              <a:off x="3365448" y="579374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46" name="8-конечная звезда 1545"/>
            <p:cNvSpPr/>
            <p:nvPr/>
          </p:nvSpPr>
          <p:spPr>
            <a:xfrm rot="1262594">
              <a:off x="3935374" y="649234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47" name="8-конечная звезда 1546"/>
            <p:cNvSpPr/>
            <p:nvPr/>
          </p:nvSpPr>
          <p:spPr>
            <a:xfrm rot="1262594">
              <a:off x="3863935" y="434919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48" name="8-конечная звезда 1547"/>
            <p:cNvSpPr/>
            <p:nvPr/>
          </p:nvSpPr>
          <p:spPr>
            <a:xfrm rot="1262594">
              <a:off x="3506746" y="521964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49" name="8-конечная звезда 1548"/>
            <p:cNvSpPr/>
            <p:nvPr/>
          </p:nvSpPr>
          <p:spPr>
            <a:xfrm rot="1262594">
              <a:off x="3649621" y="720672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50" name="8-конечная звезда 1549"/>
            <p:cNvSpPr/>
            <p:nvPr/>
          </p:nvSpPr>
          <p:spPr>
            <a:xfrm rot="1262594">
              <a:off x="3506746" y="792110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551" name="Прямая соединительная линия 1550"/>
            <p:cNvCxnSpPr>
              <a:stCxn id="1541" idx="7"/>
              <a:endCxn id="1546" idx="4"/>
            </p:cNvCxnSpPr>
            <p:nvPr/>
          </p:nvCxnSpPr>
          <p:spPr>
            <a:xfrm rot="16200000" flipH="1">
              <a:off x="3830079" y="556342"/>
              <a:ext cx="62881" cy="15059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52" name="Прямая соединительная линия 1551"/>
            <p:cNvCxnSpPr>
              <a:stCxn id="1546" idx="0"/>
              <a:endCxn id="1542" idx="3"/>
            </p:cNvCxnSpPr>
            <p:nvPr/>
          </p:nvCxnSpPr>
          <p:spPr>
            <a:xfrm flipV="1">
              <a:off x="3977133" y="626509"/>
              <a:ext cx="107066" cy="5208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53" name="Прямая соединительная линия 1552"/>
            <p:cNvCxnSpPr>
              <a:stCxn id="1540" idx="7"/>
              <a:endCxn id="1547" idx="4"/>
            </p:cNvCxnSpPr>
            <p:nvPr/>
          </p:nvCxnSpPr>
          <p:spPr>
            <a:xfrm rot="5400000" flipH="1" flipV="1">
              <a:off x="3750084" y="413468"/>
              <a:ext cx="79997" cy="15058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54" name="Прямая соединительная линия 1553"/>
            <p:cNvCxnSpPr>
              <a:stCxn id="1541" idx="5"/>
              <a:endCxn id="1540" idx="0"/>
            </p:cNvCxnSpPr>
            <p:nvPr/>
          </p:nvCxnSpPr>
          <p:spPr>
            <a:xfrm rot="16200000" flipV="1">
              <a:off x="3714343" y="554627"/>
              <a:ext cx="30195" cy="2804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55" name="Прямая соединительная линия 1554"/>
            <p:cNvCxnSpPr>
              <a:stCxn id="1540" idx="4"/>
              <a:endCxn id="1548" idx="0"/>
            </p:cNvCxnSpPr>
            <p:nvPr/>
          </p:nvCxnSpPr>
          <p:spPr>
            <a:xfrm rot="10800000" flipV="1">
              <a:off x="3548505" y="530282"/>
              <a:ext cx="106436" cy="2103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56" name="Прямая соединительная линия 1555"/>
            <p:cNvCxnSpPr>
              <a:stCxn id="1548" idx="3"/>
              <a:endCxn id="1545" idx="6"/>
            </p:cNvCxnSpPr>
            <p:nvPr/>
          </p:nvCxnSpPr>
          <p:spPr>
            <a:xfrm rot="5400000">
              <a:off x="3440955" y="513524"/>
              <a:ext cx="28840" cy="10646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57" name="Прямая соединительная линия 1556"/>
            <p:cNvCxnSpPr>
              <a:stCxn id="1543" idx="7"/>
              <a:endCxn id="1541" idx="3"/>
            </p:cNvCxnSpPr>
            <p:nvPr/>
          </p:nvCxnSpPr>
          <p:spPr>
            <a:xfrm rot="5400000" flipH="1" flipV="1">
              <a:off x="3626897" y="571525"/>
              <a:ext cx="45127" cy="15509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58" name="Прямая соединительная линия 1557"/>
            <p:cNvCxnSpPr>
              <a:stCxn id="1543" idx="3"/>
              <a:endCxn id="1545" idx="1"/>
            </p:cNvCxnSpPr>
            <p:nvPr/>
          </p:nvCxnSpPr>
          <p:spPr>
            <a:xfrm rot="5400000" flipH="1">
              <a:off x="3424604" y="609856"/>
              <a:ext cx="66900" cy="10928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59" name="Прямая соединительная линия 1558"/>
            <p:cNvCxnSpPr>
              <a:stCxn id="1549" idx="3"/>
              <a:endCxn id="1543" idx="0"/>
            </p:cNvCxnSpPr>
            <p:nvPr/>
          </p:nvCxnSpPr>
          <p:spPr>
            <a:xfrm rot="5400000" flipH="1">
              <a:off x="3584703" y="684266"/>
              <a:ext cx="54617" cy="7893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60" name="Прямая соединительная линия 1559"/>
            <p:cNvCxnSpPr>
              <a:stCxn id="1550" idx="6"/>
              <a:endCxn id="1543" idx="2"/>
            </p:cNvCxnSpPr>
            <p:nvPr/>
          </p:nvCxnSpPr>
          <p:spPr>
            <a:xfrm rot="16200000" flipV="1">
              <a:off x="3494126" y="751575"/>
              <a:ext cx="78520" cy="543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562" name="TextBox 1561"/>
          <p:cNvSpPr txBox="1"/>
          <p:nvPr/>
        </p:nvSpPr>
        <p:spPr>
          <a:xfrm rot="21428907">
            <a:off x="3675003" y="1582718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ОРІОН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1563" name="TextBox 1562"/>
          <p:cNvSpPr txBox="1"/>
          <p:nvPr/>
        </p:nvSpPr>
        <p:spPr>
          <a:xfrm rot="21428907">
            <a:off x="3718874" y="939776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ЗАЄЦЬ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grpSp>
        <p:nvGrpSpPr>
          <p:cNvPr id="59" name="Группа 1563"/>
          <p:cNvGrpSpPr/>
          <p:nvPr/>
        </p:nvGrpSpPr>
        <p:grpSpPr>
          <a:xfrm>
            <a:off x="4572000" y="1379220"/>
            <a:ext cx="1256069" cy="478144"/>
            <a:chOff x="4294142" y="785794"/>
            <a:chExt cx="1256069" cy="478144"/>
          </a:xfrm>
        </p:grpSpPr>
        <p:cxnSp>
          <p:nvCxnSpPr>
            <p:cNvPr id="1565" name="Прямая соединительная линия 1564"/>
            <p:cNvCxnSpPr>
              <a:stCxn id="1574" idx="4"/>
              <a:endCxn id="1575" idx="0"/>
            </p:cNvCxnSpPr>
            <p:nvPr/>
          </p:nvCxnSpPr>
          <p:spPr>
            <a:xfrm rot="10800000">
              <a:off x="4620075" y="1178656"/>
              <a:ext cx="46726" cy="5592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66" name="Прямая соединительная линия 1565"/>
            <p:cNvCxnSpPr>
              <a:stCxn id="1575" idx="4"/>
              <a:endCxn id="1572" idx="1"/>
            </p:cNvCxnSpPr>
            <p:nvPr/>
          </p:nvCxnSpPr>
          <p:spPr>
            <a:xfrm rot="10800000">
              <a:off x="4465813" y="1119201"/>
              <a:ext cx="113945" cy="4394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567" name="8-конечная звезда 1566"/>
            <p:cNvSpPr/>
            <p:nvPr/>
          </p:nvSpPr>
          <p:spPr>
            <a:xfrm rot="1262594">
              <a:off x="4294142" y="84485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68" name="8-конечная звезда 1567"/>
            <p:cNvSpPr/>
            <p:nvPr/>
          </p:nvSpPr>
          <p:spPr>
            <a:xfrm rot="1262594">
              <a:off x="5222837" y="793689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69" name="8-конечная звезда 1568"/>
            <p:cNvSpPr/>
            <p:nvPr/>
          </p:nvSpPr>
          <p:spPr>
            <a:xfrm rot="1262594">
              <a:off x="4435440" y="785794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70" name="8-конечная звезда 1569"/>
            <p:cNvSpPr/>
            <p:nvPr/>
          </p:nvSpPr>
          <p:spPr>
            <a:xfrm rot="1262594">
              <a:off x="4935505" y="934985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71" name="8-конечная звезда 1570"/>
            <p:cNvSpPr/>
            <p:nvPr/>
          </p:nvSpPr>
          <p:spPr>
            <a:xfrm rot="1262594">
              <a:off x="5507011" y="1077861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72" name="8-конечная звезда 1571"/>
            <p:cNvSpPr/>
            <p:nvPr/>
          </p:nvSpPr>
          <p:spPr>
            <a:xfrm rot="1262594">
              <a:off x="4435441" y="1077861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73" name="8-конечная звезда 1572"/>
            <p:cNvSpPr/>
            <p:nvPr/>
          </p:nvSpPr>
          <p:spPr>
            <a:xfrm rot="1262594">
              <a:off x="4649753" y="1006423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74" name="8-конечная звезда 1573"/>
            <p:cNvSpPr/>
            <p:nvPr/>
          </p:nvSpPr>
          <p:spPr>
            <a:xfrm rot="1262594">
              <a:off x="4665360" y="1220738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75" name="8-конечная звезда 1574"/>
            <p:cNvSpPr/>
            <p:nvPr/>
          </p:nvSpPr>
          <p:spPr>
            <a:xfrm rot="1262594">
              <a:off x="4578316" y="1149299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576" name="Прямая соединительная линия 1575"/>
            <p:cNvCxnSpPr>
              <a:stCxn id="1584" idx="4"/>
              <a:endCxn id="1570" idx="7"/>
            </p:cNvCxnSpPr>
            <p:nvPr/>
          </p:nvCxnSpPr>
          <p:spPr>
            <a:xfrm rot="10800000">
              <a:off x="4976846" y="947814"/>
              <a:ext cx="319231" cy="7749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77" name="Прямая соединительная линия 1576"/>
            <p:cNvCxnSpPr>
              <a:stCxn id="1584" idx="7"/>
              <a:endCxn id="1568" idx="1"/>
            </p:cNvCxnSpPr>
            <p:nvPr/>
          </p:nvCxnSpPr>
          <p:spPr>
            <a:xfrm rot="16200000" flipV="1">
              <a:off x="5214037" y="892127"/>
              <a:ext cx="178677" cy="8514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78" name="Прямая соединительная линия 1577"/>
            <p:cNvCxnSpPr>
              <a:stCxn id="1569" idx="7"/>
              <a:endCxn id="1570" idx="4"/>
            </p:cNvCxnSpPr>
            <p:nvPr/>
          </p:nvCxnSpPr>
          <p:spPr>
            <a:xfrm rot="16200000" flipH="1">
              <a:off x="4631760" y="643643"/>
              <a:ext cx="150206" cy="46016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79" name="Прямая соединительная линия 1578"/>
            <p:cNvCxnSpPr>
              <a:stCxn id="1567" idx="7"/>
              <a:endCxn id="1569" idx="3"/>
            </p:cNvCxnSpPr>
            <p:nvPr/>
          </p:nvCxnSpPr>
          <p:spPr>
            <a:xfrm rot="5400000" flipH="1" flipV="1">
              <a:off x="4369196" y="792786"/>
              <a:ext cx="44725" cy="9148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80" name="Прямая соединительная линия 1579"/>
            <p:cNvCxnSpPr>
              <a:stCxn id="1573" idx="7"/>
              <a:endCxn id="1570" idx="3"/>
            </p:cNvCxnSpPr>
            <p:nvPr/>
          </p:nvCxnSpPr>
          <p:spPr>
            <a:xfrm rot="5400000" flipH="1" flipV="1">
              <a:off x="4787281" y="869168"/>
              <a:ext cx="53896" cy="24627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81" name="Прямая соединительная линия 1580"/>
            <p:cNvCxnSpPr>
              <a:stCxn id="1572" idx="7"/>
              <a:endCxn id="1573" idx="3"/>
            </p:cNvCxnSpPr>
            <p:nvPr/>
          </p:nvCxnSpPr>
          <p:spPr>
            <a:xfrm rot="5400000" flipH="1" flipV="1">
              <a:off x="4537249" y="976326"/>
              <a:ext cx="53896" cy="17483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82" name="Прямая соединительная линия 1581"/>
            <p:cNvCxnSpPr>
              <a:stCxn id="1575" idx="0"/>
              <a:endCxn id="1573" idx="2"/>
            </p:cNvCxnSpPr>
            <p:nvPr/>
          </p:nvCxnSpPr>
          <p:spPr>
            <a:xfrm flipV="1">
              <a:off x="4620075" y="1048182"/>
              <a:ext cx="43522" cy="13047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83" name="Прямая соединительная линия 1582"/>
            <p:cNvCxnSpPr>
              <a:stCxn id="1571" idx="0"/>
              <a:endCxn id="1584" idx="0"/>
            </p:cNvCxnSpPr>
            <p:nvPr/>
          </p:nvCxnSpPr>
          <p:spPr>
            <a:xfrm flipH="1" flipV="1">
              <a:off x="5346474" y="1044698"/>
              <a:ext cx="202296" cy="6251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584" name="8-конечная звезда 1583"/>
            <p:cNvSpPr/>
            <p:nvPr/>
          </p:nvSpPr>
          <p:spPr>
            <a:xfrm rot="1262594">
              <a:off x="5294275" y="100800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</p:grpSp>
      <p:sp>
        <p:nvSpPr>
          <p:cNvPr id="1585" name="TextBox 1584"/>
          <p:cNvSpPr txBox="1"/>
          <p:nvPr/>
        </p:nvSpPr>
        <p:spPr>
          <a:xfrm rot="21418783">
            <a:off x="4861881" y="1591243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ЄДИНОРІГ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1586" name="8-конечная звезда 1585"/>
          <p:cNvSpPr/>
          <p:nvPr/>
        </p:nvSpPr>
        <p:spPr>
          <a:xfrm rot="1262594">
            <a:off x="4224282" y="652391"/>
            <a:ext cx="64800" cy="648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587" name="8-конечная звезда 1586"/>
          <p:cNvSpPr/>
          <p:nvPr/>
        </p:nvSpPr>
        <p:spPr>
          <a:xfrm rot="1262594">
            <a:off x="4367159" y="580953"/>
            <a:ext cx="64800" cy="648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588" name="8-конечная звезда 1587"/>
          <p:cNvSpPr/>
          <p:nvPr/>
        </p:nvSpPr>
        <p:spPr>
          <a:xfrm rot="1262594">
            <a:off x="4007338" y="649760"/>
            <a:ext cx="46800" cy="468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589" name="8-конечная звезда 1588"/>
          <p:cNvSpPr/>
          <p:nvPr/>
        </p:nvSpPr>
        <p:spPr>
          <a:xfrm rot="1262594">
            <a:off x="4159738" y="802160"/>
            <a:ext cx="46800" cy="468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590" name="8-конечная звезда 1589"/>
          <p:cNvSpPr/>
          <p:nvPr/>
        </p:nvSpPr>
        <p:spPr>
          <a:xfrm rot="1262594">
            <a:off x="4721717" y="506884"/>
            <a:ext cx="46800" cy="468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591" name="8-конечная звезда 1590"/>
          <p:cNvSpPr/>
          <p:nvPr/>
        </p:nvSpPr>
        <p:spPr>
          <a:xfrm rot="1262594">
            <a:off x="4435966" y="374962"/>
            <a:ext cx="46800" cy="468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592" name="8-конечная звезда 1591"/>
          <p:cNvSpPr/>
          <p:nvPr/>
        </p:nvSpPr>
        <p:spPr>
          <a:xfrm rot="1262594">
            <a:off x="4507403" y="578321"/>
            <a:ext cx="46800" cy="468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593" name="8-конечная звезда 1592"/>
          <p:cNvSpPr/>
          <p:nvPr/>
        </p:nvSpPr>
        <p:spPr>
          <a:xfrm rot="1262594">
            <a:off x="4793156" y="589276"/>
            <a:ext cx="46800" cy="468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cxnSp>
        <p:nvCxnSpPr>
          <p:cNvPr id="1594" name="Прямая соединительная линия 1593"/>
          <p:cNvCxnSpPr>
            <a:stCxn id="1589" idx="6"/>
            <a:endCxn id="1586" idx="2"/>
          </p:cNvCxnSpPr>
          <p:nvPr/>
        </p:nvCxnSpPr>
        <p:spPr>
          <a:xfrm rot="5400000" flipH="1" flipV="1">
            <a:off x="4173949" y="732622"/>
            <a:ext cx="88691" cy="53508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95" name="Прямая соединительная линия 1594"/>
          <p:cNvCxnSpPr>
            <a:stCxn id="1589" idx="4"/>
            <a:endCxn id="1588" idx="0"/>
          </p:cNvCxnSpPr>
          <p:nvPr/>
        </p:nvCxnSpPr>
        <p:spPr>
          <a:xfrm rot="10800000">
            <a:off x="4052577" y="681562"/>
            <a:ext cx="108722" cy="135596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01" name="Прямая соединительная линия 1600"/>
          <p:cNvCxnSpPr>
            <a:stCxn id="1592" idx="0"/>
            <a:endCxn id="1590" idx="2"/>
          </p:cNvCxnSpPr>
          <p:nvPr/>
        </p:nvCxnSpPr>
        <p:spPr>
          <a:xfrm flipV="1">
            <a:off x="4552642" y="552123"/>
            <a:ext cx="184073" cy="58000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02" name="Прямая соединительная линия 1601"/>
          <p:cNvCxnSpPr>
            <a:stCxn id="1593" idx="5"/>
            <a:endCxn id="1590" idx="0"/>
          </p:cNvCxnSpPr>
          <p:nvPr/>
        </p:nvCxnSpPr>
        <p:spPr>
          <a:xfrm rot="16200000" flipV="1">
            <a:off x="4760703" y="544939"/>
            <a:ext cx="52606" cy="40099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03" name="Прямая соединительная линия 1602"/>
          <p:cNvCxnSpPr>
            <a:stCxn id="1593" idx="3"/>
            <a:endCxn id="1592" idx="1"/>
          </p:cNvCxnSpPr>
          <p:nvPr/>
        </p:nvCxnSpPr>
        <p:spPr>
          <a:xfrm rot="5400000">
            <a:off x="4667274" y="495207"/>
            <a:ext cx="928" cy="254868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04" name="Прямая соединительная линия 1603"/>
          <p:cNvCxnSpPr>
            <a:stCxn id="1592" idx="0"/>
            <a:endCxn id="1591" idx="1"/>
          </p:cNvCxnSpPr>
          <p:nvPr/>
        </p:nvCxnSpPr>
        <p:spPr>
          <a:xfrm flipH="1" flipV="1">
            <a:off x="4468867" y="419746"/>
            <a:ext cx="83775" cy="190377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05" name="Прямая соединительная линия 1604"/>
          <p:cNvCxnSpPr>
            <a:stCxn id="1587" idx="6"/>
            <a:endCxn id="1591" idx="2"/>
          </p:cNvCxnSpPr>
          <p:nvPr/>
        </p:nvCxnSpPr>
        <p:spPr>
          <a:xfrm rot="5400000" flipH="1" flipV="1">
            <a:off x="4349622" y="481773"/>
            <a:ext cx="162913" cy="39771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06" name="Прямая соединительная линия 1605"/>
          <p:cNvCxnSpPr>
            <a:stCxn id="1587" idx="3"/>
            <a:endCxn id="1586" idx="7"/>
          </p:cNvCxnSpPr>
          <p:nvPr/>
        </p:nvCxnSpPr>
        <p:spPr>
          <a:xfrm rot="5400000">
            <a:off x="4305558" y="607242"/>
            <a:ext cx="45126" cy="83661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07" name="Прямая соединительная линия 1606"/>
          <p:cNvCxnSpPr>
            <a:stCxn id="1587" idx="0"/>
            <a:endCxn id="1592" idx="3"/>
          </p:cNvCxnSpPr>
          <p:nvPr/>
        </p:nvCxnSpPr>
        <p:spPr>
          <a:xfrm flipV="1">
            <a:off x="4429798" y="611222"/>
            <a:ext cx="79621" cy="13765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626" name="TextBox 1625"/>
          <p:cNvSpPr txBox="1"/>
          <p:nvPr/>
        </p:nvSpPr>
        <p:spPr>
          <a:xfrm rot="21424529">
            <a:off x="3871274" y="439239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ГОЛУБ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1688" name="TextBox 1687"/>
          <p:cNvSpPr txBox="1"/>
          <p:nvPr/>
        </p:nvSpPr>
        <p:spPr>
          <a:xfrm rot="21198477">
            <a:off x="4941379" y="1116449"/>
            <a:ext cx="74999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ВЕЛИКИЙ ПЕС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grpSp>
        <p:nvGrpSpPr>
          <p:cNvPr id="60" name="Группа 1680"/>
          <p:cNvGrpSpPr/>
          <p:nvPr/>
        </p:nvGrpSpPr>
        <p:grpSpPr>
          <a:xfrm>
            <a:off x="4643438" y="792109"/>
            <a:ext cx="910202" cy="630311"/>
            <a:chOff x="4654035" y="792109"/>
            <a:chExt cx="910202" cy="630311"/>
          </a:xfrm>
        </p:grpSpPr>
        <p:sp>
          <p:nvSpPr>
            <p:cNvPr id="1627" name="8-конечная звезда 1626"/>
            <p:cNvSpPr/>
            <p:nvPr/>
          </p:nvSpPr>
          <p:spPr>
            <a:xfrm rot="1262594">
              <a:off x="4938355" y="1226001"/>
              <a:ext cx="79200" cy="79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628" name="8-конечная звезда 1627"/>
            <p:cNvSpPr/>
            <p:nvPr/>
          </p:nvSpPr>
          <p:spPr>
            <a:xfrm rot="1262594">
              <a:off x="4654035" y="1153581"/>
              <a:ext cx="72483" cy="72483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629" name="8-конечная звезда 1628"/>
            <p:cNvSpPr/>
            <p:nvPr/>
          </p:nvSpPr>
          <p:spPr>
            <a:xfrm rot="1262594">
              <a:off x="4795788" y="1140148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630" name="8-конечная звезда 1629"/>
            <p:cNvSpPr/>
            <p:nvPr/>
          </p:nvSpPr>
          <p:spPr>
            <a:xfrm rot="1262594">
              <a:off x="4721718" y="1006950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632" name="8-конечная звезда 1631"/>
            <p:cNvSpPr/>
            <p:nvPr/>
          </p:nvSpPr>
          <p:spPr>
            <a:xfrm rot="1262594">
              <a:off x="5151398" y="936564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633" name="8-конечная звезда 1632"/>
            <p:cNvSpPr/>
            <p:nvPr/>
          </p:nvSpPr>
          <p:spPr>
            <a:xfrm rot="1262594">
              <a:off x="5294275" y="1079441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634" name="8-конечная звезда 1633"/>
            <p:cNvSpPr/>
            <p:nvPr/>
          </p:nvSpPr>
          <p:spPr>
            <a:xfrm rot="1262594">
              <a:off x="5510237" y="100800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635" name="8-конечная звезда 1634"/>
            <p:cNvSpPr/>
            <p:nvPr/>
          </p:nvSpPr>
          <p:spPr>
            <a:xfrm rot="1262594">
              <a:off x="5078382" y="792109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637" name="8-конечная звезда 1636"/>
            <p:cNvSpPr/>
            <p:nvPr/>
          </p:nvSpPr>
          <p:spPr>
            <a:xfrm rot="1262594">
              <a:off x="4722771" y="866775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638" name="8-конечная звезда 1637"/>
            <p:cNvSpPr/>
            <p:nvPr/>
          </p:nvSpPr>
          <p:spPr>
            <a:xfrm rot="1262594">
              <a:off x="5078382" y="1292176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639" name="8-конечная звезда 1638"/>
            <p:cNvSpPr/>
            <p:nvPr/>
          </p:nvSpPr>
          <p:spPr>
            <a:xfrm rot="1262594">
              <a:off x="5149820" y="1379220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640" name="8-конечная звезда 1639"/>
            <p:cNvSpPr/>
            <p:nvPr/>
          </p:nvSpPr>
          <p:spPr>
            <a:xfrm rot="1262594">
              <a:off x="5006944" y="1379220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641" name="Прямая соединительная линия 1640"/>
            <p:cNvCxnSpPr>
              <a:stCxn id="1637" idx="0"/>
              <a:endCxn id="1632" idx="3"/>
            </p:cNvCxnSpPr>
            <p:nvPr/>
          </p:nvCxnSpPr>
          <p:spPr>
            <a:xfrm>
              <a:off x="4774970" y="903470"/>
              <a:ext cx="378754" cy="7105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42" name="Прямая соединительная линия 1641"/>
            <p:cNvCxnSpPr>
              <a:stCxn id="1632" idx="5"/>
              <a:endCxn id="1635" idx="0"/>
            </p:cNvCxnSpPr>
            <p:nvPr/>
          </p:nvCxnSpPr>
          <p:spPr>
            <a:xfrm rot="16200000" flipV="1">
              <a:off x="5085076" y="856531"/>
              <a:ext cx="117425" cy="4729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43" name="Прямая соединительная линия 1642"/>
            <p:cNvCxnSpPr>
              <a:stCxn id="1629" idx="5"/>
              <a:endCxn id="1630" idx="1"/>
            </p:cNvCxnSpPr>
            <p:nvPr/>
          </p:nvCxnSpPr>
          <p:spPr>
            <a:xfrm rot="16200000" flipV="1">
              <a:off x="4739223" y="1067130"/>
              <a:ext cx="91206" cy="6041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44" name="Прямая соединительная линия 1643"/>
            <p:cNvCxnSpPr>
              <a:stCxn id="1629" idx="4"/>
              <a:endCxn id="1628" idx="0"/>
            </p:cNvCxnSpPr>
            <p:nvPr/>
          </p:nvCxnSpPr>
          <p:spPr>
            <a:xfrm rot="10800000" flipV="1">
              <a:off x="4724101" y="1160914"/>
              <a:ext cx="73848" cy="4192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45" name="Прямая соединительная линия 1644"/>
            <p:cNvCxnSpPr>
              <a:stCxn id="1627" idx="6"/>
              <a:endCxn id="1629" idx="7"/>
            </p:cNvCxnSpPr>
            <p:nvPr/>
          </p:nvCxnSpPr>
          <p:spPr>
            <a:xfrm rot="16200000" flipV="1">
              <a:off x="4890360" y="1126828"/>
              <a:ext cx="69250" cy="13437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46" name="Прямая соединительная линия 1645"/>
            <p:cNvCxnSpPr>
              <a:stCxn id="1640" idx="7"/>
              <a:endCxn id="1638" idx="3"/>
            </p:cNvCxnSpPr>
            <p:nvPr/>
          </p:nvCxnSpPr>
          <p:spPr>
            <a:xfrm rot="5400000" flipH="1" flipV="1">
              <a:off x="5029512" y="1341319"/>
              <a:ext cx="69502" cy="3195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47" name="Прямая соединительная линия 1646"/>
            <p:cNvCxnSpPr>
              <a:stCxn id="1638" idx="5"/>
              <a:endCxn id="1627" idx="7"/>
            </p:cNvCxnSpPr>
            <p:nvPr/>
          </p:nvCxnSpPr>
          <p:spPr>
            <a:xfrm rot="16200000" flipV="1">
              <a:off x="5030420" y="1233245"/>
              <a:ext cx="44514" cy="7706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48" name="Прямая соединительная линия 1647"/>
            <p:cNvCxnSpPr>
              <a:stCxn id="1640" idx="1"/>
              <a:endCxn id="1639" idx="4"/>
            </p:cNvCxnSpPr>
            <p:nvPr/>
          </p:nvCxnSpPr>
          <p:spPr>
            <a:xfrm rot="5400000" flipH="1" flipV="1">
              <a:off x="5080540" y="1349839"/>
              <a:ext cx="27496" cy="11394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49" name="Прямая соединительная линия 1648"/>
            <p:cNvCxnSpPr>
              <a:stCxn id="1639" idx="6"/>
              <a:endCxn id="1638" idx="1"/>
            </p:cNvCxnSpPr>
            <p:nvPr/>
          </p:nvCxnSpPr>
          <p:spPr>
            <a:xfrm rot="16200000" flipV="1">
              <a:off x="5120393" y="1321877"/>
              <a:ext cx="47145" cy="7042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70" name="Прямая соединительная линия 1669"/>
            <p:cNvCxnSpPr>
              <a:stCxn id="1633" idx="7"/>
              <a:endCxn id="1634" idx="2"/>
            </p:cNvCxnSpPr>
            <p:nvPr/>
          </p:nvCxnSpPr>
          <p:spPr>
            <a:xfrm rot="5400000" flipH="1" flipV="1">
              <a:off x="5419107" y="987044"/>
              <a:ext cx="35276" cy="18159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71" name="Прямая соединительная линия 1670"/>
            <p:cNvCxnSpPr>
              <a:stCxn id="1633" idx="5"/>
              <a:endCxn id="1632" idx="1"/>
            </p:cNvCxnSpPr>
            <p:nvPr/>
          </p:nvCxnSpPr>
          <p:spPr>
            <a:xfrm rot="16200000" flipV="1">
              <a:off x="5203073" y="974527"/>
              <a:ext cx="93529" cy="12095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72" name="Прямая соединительная линия 1671"/>
            <p:cNvCxnSpPr>
              <a:stCxn id="1629" idx="6"/>
              <a:endCxn id="1632" idx="3"/>
            </p:cNvCxnSpPr>
            <p:nvPr/>
          </p:nvCxnSpPr>
          <p:spPr>
            <a:xfrm rot="5400000" flipH="1" flipV="1">
              <a:off x="4912882" y="901467"/>
              <a:ext cx="167782" cy="31390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73" name="Прямая соединительная линия 1672"/>
            <p:cNvCxnSpPr>
              <a:stCxn id="1627" idx="6"/>
              <a:endCxn id="1633" idx="3"/>
            </p:cNvCxnSpPr>
            <p:nvPr/>
          </p:nvCxnSpPr>
          <p:spPr>
            <a:xfrm rot="5400000" flipH="1" flipV="1">
              <a:off x="5088768" y="1020810"/>
              <a:ext cx="111238" cy="30442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691" name="Овал 1690"/>
          <p:cNvSpPr/>
          <p:nvPr/>
        </p:nvSpPr>
        <p:spPr>
          <a:xfrm>
            <a:off x="3643306" y="392604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692" name="Овал 1691"/>
          <p:cNvSpPr/>
          <p:nvPr/>
        </p:nvSpPr>
        <p:spPr>
          <a:xfrm>
            <a:off x="5786446" y="500042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693" name="Овал 1692"/>
          <p:cNvSpPr/>
          <p:nvPr/>
        </p:nvSpPr>
        <p:spPr>
          <a:xfrm>
            <a:off x="5286380" y="321166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694" name="Овал 1693"/>
          <p:cNvSpPr/>
          <p:nvPr/>
        </p:nvSpPr>
        <p:spPr>
          <a:xfrm rot="3951920">
            <a:off x="4729808" y="243941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695" name="Овал 1694"/>
          <p:cNvSpPr/>
          <p:nvPr/>
        </p:nvSpPr>
        <p:spPr>
          <a:xfrm>
            <a:off x="4143372" y="285728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697" name="Овал 1696"/>
          <p:cNvSpPr/>
          <p:nvPr/>
        </p:nvSpPr>
        <p:spPr>
          <a:xfrm rot="3951920">
            <a:off x="7101981" y="1505961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698" name="Овал 1697"/>
          <p:cNvSpPr/>
          <p:nvPr/>
        </p:nvSpPr>
        <p:spPr>
          <a:xfrm rot="3951920">
            <a:off x="7387733" y="2006027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699" name="Овал 1698"/>
          <p:cNvSpPr/>
          <p:nvPr/>
        </p:nvSpPr>
        <p:spPr>
          <a:xfrm rot="3951920">
            <a:off x="6720927" y="1101197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00" name="Овал 1699"/>
          <p:cNvSpPr/>
          <p:nvPr/>
        </p:nvSpPr>
        <p:spPr>
          <a:xfrm rot="3951920">
            <a:off x="6292299" y="744007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01" name="Овал 1700"/>
          <p:cNvSpPr/>
          <p:nvPr/>
        </p:nvSpPr>
        <p:spPr>
          <a:xfrm rot="3951920">
            <a:off x="7602047" y="2529957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02" name="Овал 1701"/>
          <p:cNvSpPr/>
          <p:nvPr/>
        </p:nvSpPr>
        <p:spPr>
          <a:xfrm rot="3951920">
            <a:off x="7721059" y="3077597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03" name="Овал 1702"/>
          <p:cNvSpPr/>
          <p:nvPr/>
        </p:nvSpPr>
        <p:spPr>
          <a:xfrm rot="3951920">
            <a:off x="7220993" y="5101725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04" name="Овал 1703"/>
          <p:cNvSpPr/>
          <p:nvPr/>
        </p:nvSpPr>
        <p:spPr>
          <a:xfrm rot="3951920">
            <a:off x="7459171" y="4649233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05" name="Овал 1704"/>
          <p:cNvSpPr/>
          <p:nvPr/>
        </p:nvSpPr>
        <p:spPr>
          <a:xfrm rot="3951920">
            <a:off x="7649620" y="4149167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06" name="Овал 1705"/>
          <p:cNvSpPr/>
          <p:nvPr/>
        </p:nvSpPr>
        <p:spPr>
          <a:xfrm rot="3951920">
            <a:off x="7721059" y="3577663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07" name="Овал 1706"/>
          <p:cNvSpPr/>
          <p:nvPr/>
        </p:nvSpPr>
        <p:spPr>
          <a:xfrm rot="3951920">
            <a:off x="5958973" y="6244733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08" name="Овал 1707"/>
          <p:cNvSpPr/>
          <p:nvPr/>
        </p:nvSpPr>
        <p:spPr>
          <a:xfrm rot="3951920">
            <a:off x="6435175" y="5958981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10" name="Овал 1709"/>
          <p:cNvSpPr/>
          <p:nvPr/>
        </p:nvSpPr>
        <p:spPr>
          <a:xfrm rot="3951920">
            <a:off x="5458907" y="6459047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11" name="Овал 1710"/>
          <p:cNvSpPr/>
          <p:nvPr/>
        </p:nvSpPr>
        <p:spPr>
          <a:xfrm rot="3951920">
            <a:off x="4887403" y="6578059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12" name="Овал 1711"/>
          <p:cNvSpPr/>
          <p:nvPr/>
        </p:nvSpPr>
        <p:spPr>
          <a:xfrm rot="3951920">
            <a:off x="4363472" y="6578059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13" name="Овал 1712"/>
          <p:cNvSpPr/>
          <p:nvPr/>
        </p:nvSpPr>
        <p:spPr>
          <a:xfrm rot="3951920">
            <a:off x="2291771" y="5649364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14" name="Овал 1713"/>
          <p:cNvSpPr/>
          <p:nvPr/>
        </p:nvSpPr>
        <p:spPr>
          <a:xfrm rot="3951920">
            <a:off x="2744263" y="6006555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15" name="Овал 1714"/>
          <p:cNvSpPr/>
          <p:nvPr/>
        </p:nvSpPr>
        <p:spPr>
          <a:xfrm rot="3951920">
            <a:off x="3220464" y="6292306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16" name="Овал 1715"/>
          <p:cNvSpPr/>
          <p:nvPr/>
        </p:nvSpPr>
        <p:spPr>
          <a:xfrm rot="3951920">
            <a:off x="3744395" y="6459047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17" name="Овал 1716"/>
          <p:cNvSpPr/>
          <p:nvPr/>
        </p:nvSpPr>
        <p:spPr>
          <a:xfrm rot="3951920">
            <a:off x="1934580" y="5220737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18" name="Овал 1717"/>
          <p:cNvSpPr/>
          <p:nvPr/>
        </p:nvSpPr>
        <p:spPr>
          <a:xfrm rot="3951920">
            <a:off x="1386941" y="3791978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19" name="Овал 1718"/>
          <p:cNvSpPr/>
          <p:nvPr/>
        </p:nvSpPr>
        <p:spPr>
          <a:xfrm rot="3951920">
            <a:off x="1505953" y="4315907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20" name="Овал 1719"/>
          <p:cNvSpPr/>
          <p:nvPr/>
        </p:nvSpPr>
        <p:spPr>
          <a:xfrm rot="3951920">
            <a:off x="1672693" y="4744535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21" name="Овал 1720"/>
          <p:cNvSpPr/>
          <p:nvPr/>
        </p:nvSpPr>
        <p:spPr>
          <a:xfrm rot="3951920">
            <a:off x="1458379" y="2672833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22" name="Овал 1721"/>
          <p:cNvSpPr/>
          <p:nvPr/>
        </p:nvSpPr>
        <p:spPr>
          <a:xfrm rot="3951920">
            <a:off x="1648829" y="2148903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23" name="Овал 1722"/>
          <p:cNvSpPr/>
          <p:nvPr/>
        </p:nvSpPr>
        <p:spPr>
          <a:xfrm rot="3951920">
            <a:off x="1386941" y="3244337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24" name="Овал 1723"/>
          <p:cNvSpPr/>
          <p:nvPr/>
        </p:nvSpPr>
        <p:spPr>
          <a:xfrm rot="3951920">
            <a:off x="1887007" y="1672701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25" name="Овал 1724"/>
          <p:cNvSpPr/>
          <p:nvPr/>
        </p:nvSpPr>
        <p:spPr>
          <a:xfrm rot="3951920">
            <a:off x="2220332" y="1244073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26" name="Овал 1725"/>
          <p:cNvSpPr/>
          <p:nvPr/>
        </p:nvSpPr>
        <p:spPr>
          <a:xfrm rot="3951920">
            <a:off x="2648961" y="886883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27" name="Овал 1726"/>
          <p:cNvSpPr/>
          <p:nvPr/>
        </p:nvSpPr>
        <p:spPr>
          <a:xfrm rot="3951920">
            <a:off x="3077587" y="601131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28" name="TextBox 1727"/>
          <p:cNvSpPr txBox="1"/>
          <p:nvPr/>
        </p:nvSpPr>
        <p:spPr>
          <a:xfrm>
            <a:off x="3892286" y="142852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15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729" name="TextBox 1728"/>
          <p:cNvSpPr txBox="1"/>
          <p:nvPr/>
        </p:nvSpPr>
        <p:spPr>
          <a:xfrm>
            <a:off x="3461148" y="238432"/>
            <a:ext cx="253596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731" name="TextBox 1730"/>
          <p:cNvSpPr txBox="1"/>
          <p:nvPr/>
        </p:nvSpPr>
        <p:spPr>
          <a:xfrm>
            <a:off x="4500562" y="95556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25</a:t>
            </a:r>
            <a:endParaRPr lang="uk-UA" sz="1100" spc="-150" dirty="0">
              <a:latin typeface="Bookman Old Style" pitchFamily="18" charset="0"/>
            </a:endParaRPr>
          </a:p>
        </p:txBody>
      </p:sp>
      <p:grpSp>
        <p:nvGrpSpPr>
          <p:cNvPr id="61" name="Группа 1197"/>
          <p:cNvGrpSpPr/>
          <p:nvPr/>
        </p:nvGrpSpPr>
        <p:grpSpPr>
          <a:xfrm rot="21354696">
            <a:off x="2583855" y="805065"/>
            <a:ext cx="1400198" cy="1093329"/>
            <a:chOff x="2144581" y="479367"/>
            <a:chExt cx="1460831" cy="1140676"/>
          </a:xfrm>
        </p:grpSpPr>
        <p:sp>
          <p:nvSpPr>
            <p:cNvPr id="1219" name="8-конечная звезда 1218"/>
            <p:cNvSpPr/>
            <p:nvPr/>
          </p:nvSpPr>
          <p:spPr>
            <a:xfrm rot="1262594">
              <a:off x="2578365" y="1117765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20" name="8-конечная звезда 1219"/>
            <p:cNvSpPr/>
            <p:nvPr/>
          </p:nvSpPr>
          <p:spPr>
            <a:xfrm rot="1262594">
              <a:off x="3551412" y="1194462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21" name="8-конечная звезда 1220"/>
            <p:cNvSpPr/>
            <p:nvPr/>
          </p:nvSpPr>
          <p:spPr>
            <a:xfrm rot="1262594">
              <a:off x="3384989" y="1332011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54" name="8-конечная звезда 1253"/>
            <p:cNvSpPr/>
            <p:nvPr/>
          </p:nvSpPr>
          <p:spPr>
            <a:xfrm rot="1262594">
              <a:off x="3095241" y="1304155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74" name="8-конечная звезда 1273"/>
            <p:cNvSpPr/>
            <p:nvPr/>
          </p:nvSpPr>
          <p:spPr>
            <a:xfrm rot="1262594">
              <a:off x="2929435" y="153307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77" name="8-конечная звезда 1276"/>
            <p:cNvSpPr/>
            <p:nvPr/>
          </p:nvSpPr>
          <p:spPr>
            <a:xfrm rot="1262594">
              <a:off x="3009220" y="146223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79" name="8-конечная звезда 1278"/>
            <p:cNvSpPr/>
            <p:nvPr/>
          </p:nvSpPr>
          <p:spPr>
            <a:xfrm rot="1262594">
              <a:off x="3548411" y="1127375"/>
              <a:ext cx="46799" cy="4679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80" name="8-конечная звезда 1279"/>
            <p:cNvSpPr/>
            <p:nvPr/>
          </p:nvSpPr>
          <p:spPr>
            <a:xfrm rot="1262594">
              <a:off x="3198092" y="1027614"/>
              <a:ext cx="46799" cy="4679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81" name="8-конечная звезда 1280"/>
            <p:cNvSpPr/>
            <p:nvPr/>
          </p:nvSpPr>
          <p:spPr>
            <a:xfrm rot="1262594">
              <a:off x="3071678" y="479367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83" name="8-конечная звезда 1282"/>
            <p:cNvSpPr/>
            <p:nvPr/>
          </p:nvSpPr>
          <p:spPr>
            <a:xfrm rot="1262594">
              <a:off x="3140705" y="559023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84" name="8-конечная звезда 1283"/>
            <p:cNvSpPr/>
            <p:nvPr/>
          </p:nvSpPr>
          <p:spPr>
            <a:xfrm rot="1262594">
              <a:off x="3247015" y="1388560"/>
              <a:ext cx="46799" cy="4679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85" name="8-конечная звезда 1284"/>
            <p:cNvSpPr/>
            <p:nvPr/>
          </p:nvSpPr>
          <p:spPr>
            <a:xfrm rot="1262594">
              <a:off x="2417342" y="1270696"/>
              <a:ext cx="46799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86" name="8-конечная звезда 1285"/>
            <p:cNvSpPr/>
            <p:nvPr/>
          </p:nvSpPr>
          <p:spPr>
            <a:xfrm rot="1262594">
              <a:off x="2906040" y="932018"/>
              <a:ext cx="46799" cy="4679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87" name="8-конечная звезда 1286"/>
            <p:cNvSpPr/>
            <p:nvPr/>
          </p:nvSpPr>
          <p:spPr>
            <a:xfrm rot="1262594">
              <a:off x="2831699" y="926704"/>
              <a:ext cx="46799" cy="4679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88" name="8-конечная звезда 1287"/>
            <p:cNvSpPr/>
            <p:nvPr/>
          </p:nvSpPr>
          <p:spPr>
            <a:xfrm rot="1262594">
              <a:off x="2811458" y="983820"/>
              <a:ext cx="46799" cy="4679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89" name="8-конечная звезда 1288"/>
            <p:cNvSpPr/>
            <p:nvPr/>
          </p:nvSpPr>
          <p:spPr>
            <a:xfrm rot="1262594">
              <a:off x="2730652" y="1068925"/>
              <a:ext cx="46799" cy="4679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90" name="8-конечная звезда 1289"/>
            <p:cNvSpPr/>
            <p:nvPr/>
          </p:nvSpPr>
          <p:spPr>
            <a:xfrm rot="1262594">
              <a:off x="2694603" y="1573243"/>
              <a:ext cx="46799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96" name="8-конечная звезда 1295"/>
            <p:cNvSpPr/>
            <p:nvPr/>
          </p:nvSpPr>
          <p:spPr>
            <a:xfrm rot="1262594">
              <a:off x="2144581" y="653426"/>
              <a:ext cx="46799" cy="4679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297" name="Прямая соединительная линия 1296"/>
            <p:cNvCxnSpPr>
              <a:stCxn id="1283" idx="5"/>
              <a:endCxn id="1281" idx="7"/>
            </p:cNvCxnSpPr>
            <p:nvPr/>
          </p:nvCxnSpPr>
          <p:spPr>
            <a:xfrm rot="16445304" flipV="1">
              <a:off x="3103093" y="505714"/>
              <a:ext cx="64882" cy="4287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99" name="Прямая соединительная линия 1298"/>
            <p:cNvCxnSpPr>
              <a:stCxn id="1290" idx="6"/>
              <a:endCxn id="1274" idx="2"/>
            </p:cNvCxnSpPr>
            <p:nvPr/>
          </p:nvCxnSpPr>
          <p:spPr>
            <a:xfrm rot="5645304" flipH="1" flipV="1">
              <a:off x="2833939" y="1469780"/>
              <a:ext cx="5267" cy="22052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00" name="Прямая соединительная линия 1299"/>
            <p:cNvCxnSpPr>
              <a:stCxn id="1274" idx="7"/>
              <a:endCxn id="1277" idx="2"/>
            </p:cNvCxnSpPr>
            <p:nvPr/>
          </p:nvCxnSpPr>
          <p:spPr>
            <a:xfrm rot="5645304" flipH="1" flipV="1">
              <a:off x="2984904" y="1510358"/>
              <a:ext cx="37827" cy="4282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01" name="Прямая соединительная линия 1300"/>
            <p:cNvCxnSpPr>
              <a:stCxn id="1277" idx="7"/>
              <a:endCxn id="1254" idx="2"/>
            </p:cNvCxnSpPr>
            <p:nvPr/>
          </p:nvCxnSpPr>
          <p:spPr>
            <a:xfrm rot="5645304" flipH="1" flipV="1">
              <a:off x="3024076" y="1395899"/>
              <a:ext cx="125287" cy="4282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02" name="Прямая соединительная линия 1301"/>
            <p:cNvCxnSpPr>
              <a:stCxn id="1254" idx="0"/>
              <a:endCxn id="1284" idx="4"/>
            </p:cNvCxnSpPr>
            <p:nvPr/>
          </p:nvCxnSpPr>
          <p:spPr>
            <a:xfrm rot="245304">
              <a:off x="3145333" y="1344536"/>
              <a:ext cx="105349" cy="5533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03" name="Прямая соединительная линия 1302"/>
            <p:cNvCxnSpPr>
              <a:stCxn id="1284" idx="0"/>
              <a:endCxn id="1221" idx="3"/>
            </p:cNvCxnSpPr>
            <p:nvPr/>
          </p:nvCxnSpPr>
          <p:spPr>
            <a:xfrm rot="245304" flipV="1">
              <a:off x="3294170" y="1366649"/>
              <a:ext cx="91227" cy="5703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04" name="Прямая соединительная линия 1303"/>
            <p:cNvCxnSpPr>
              <a:stCxn id="1221" idx="7"/>
              <a:endCxn id="1220" idx="4"/>
            </p:cNvCxnSpPr>
            <p:nvPr/>
          </p:nvCxnSpPr>
          <p:spPr>
            <a:xfrm rot="5645304" flipH="1" flipV="1">
              <a:off x="3422817" y="1226640"/>
              <a:ext cx="144242" cy="10653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05" name="Прямая соединительная линия 1304"/>
            <p:cNvCxnSpPr>
              <a:stCxn id="1289" idx="7"/>
              <a:endCxn id="1288" idx="2"/>
            </p:cNvCxnSpPr>
            <p:nvPr/>
          </p:nvCxnSpPr>
          <p:spPr>
            <a:xfrm rot="5645304" flipH="1" flipV="1">
              <a:off x="2772313" y="1032413"/>
              <a:ext cx="57265" cy="4705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06" name="Прямая соединительная линия 1305"/>
            <p:cNvCxnSpPr>
              <a:stCxn id="1219" idx="7"/>
              <a:endCxn id="1289" idx="3"/>
            </p:cNvCxnSpPr>
            <p:nvPr/>
          </p:nvCxnSpPr>
          <p:spPr>
            <a:xfrm rot="5645304" flipH="1" flipV="1">
              <a:off x="2661747" y="1067771"/>
              <a:ext cx="39212" cy="10008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07" name="Прямая соединительная линия 1306"/>
            <p:cNvCxnSpPr>
              <a:stCxn id="1219" idx="2"/>
              <a:endCxn id="1285" idx="7"/>
            </p:cNvCxnSpPr>
            <p:nvPr/>
          </p:nvCxnSpPr>
          <p:spPr>
            <a:xfrm rot="5645304">
              <a:off x="2466970" y="1164765"/>
              <a:ext cx="123858" cy="12503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08" name="Прямая соединительная линия 1307"/>
            <p:cNvCxnSpPr>
              <a:stCxn id="1285" idx="1"/>
              <a:endCxn id="1290" idx="5"/>
            </p:cNvCxnSpPr>
            <p:nvPr/>
          </p:nvCxnSpPr>
          <p:spPr>
            <a:xfrm rot="16445304" flipH="1">
              <a:off x="2459020" y="1307307"/>
              <a:ext cx="240704" cy="27612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10" name="Прямая соединительная линия 1309"/>
            <p:cNvCxnSpPr>
              <a:stCxn id="1286" idx="6"/>
              <a:endCxn id="1283" idx="2"/>
            </p:cNvCxnSpPr>
            <p:nvPr/>
          </p:nvCxnSpPr>
          <p:spPr>
            <a:xfrm rot="5645304" flipH="1" flipV="1">
              <a:off x="2874766" y="672007"/>
              <a:ext cx="344010" cy="19382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11" name="Прямая соединительная линия 1310"/>
            <p:cNvCxnSpPr>
              <a:stCxn id="1287" idx="0"/>
              <a:endCxn id="1286" idx="4"/>
            </p:cNvCxnSpPr>
            <p:nvPr/>
          </p:nvCxnSpPr>
          <p:spPr>
            <a:xfrm rot="245304" flipV="1">
              <a:off x="2877386" y="945937"/>
              <a:ext cx="29766" cy="1364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12" name="Прямая соединительная линия 1311"/>
            <p:cNvCxnSpPr>
              <a:stCxn id="1288" idx="0"/>
              <a:endCxn id="1287" idx="1"/>
            </p:cNvCxnSpPr>
            <p:nvPr/>
          </p:nvCxnSpPr>
          <p:spPr>
            <a:xfrm rot="245304" flipV="1">
              <a:off x="2858280" y="971263"/>
              <a:ext cx="4737" cy="4458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13" name="Прямая соединительная линия 1312"/>
            <p:cNvCxnSpPr>
              <a:stCxn id="1280" idx="0"/>
              <a:endCxn id="1279" idx="4"/>
            </p:cNvCxnSpPr>
            <p:nvPr/>
          </p:nvCxnSpPr>
          <p:spPr>
            <a:xfrm rot="245304">
              <a:off x="3240764" y="1070453"/>
              <a:ext cx="311774" cy="6088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19" name="Прямая соединительная линия 1318"/>
            <p:cNvCxnSpPr>
              <a:stCxn id="1296" idx="0"/>
              <a:endCxn id="1281" idx="3"/>
            </p:cNvCxnSpPr>
            <p:nvPr/>
          </p:nvCxnSpPr>
          <p:spPr>
            <a:xfrm rot="245304" flipV="1">
              <a:off x="2197109" y="480980"/>
              <a:ext cx="869294" cy="23553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20" name="Прямая соединительная линия 1319"/>
            <p:cNvCxnSpPr>
              <a:stCxn id="1220" idx="5"/>
              <a:endCxn id="1279" idx="1"/>
            </p:cNvCxnSpPr>
            <p:nvPr/>
          </p:nvCxnSpPr>
          <p:spPr>
            <a:xfrm rot="5645304" flipH="1" flipV="1">
              <a:off x="3561603" y="1178438"/>
              <a:ext cx="25555" cy="1207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369" name="TextBox 1368"/>
          <p:cNvSpPr txBox="1"/>
          <p:nvPr/>
        </p:nvSpPr>
        <p:spPr>
          <a:xfrm>
            <a:off x="3143240" y="1142984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ЕРІДАН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grpSp>
        <p:nvGrpSpPr>
          <p:cNvPr id="62" name="Группа 1493"/>
          <p:cNvGrpSpPr/>
          <p:nvPr/>
        </p:nvGrpSpPr>
        <p:grpSpPr>
          <a:xfrm>
            <a:off x="1792760" y="4140544"/>
            <a:ext cx="614178" cy="1056610"/>
            <a:chOff x="1792760" y="4140544"/>
            <a:chExt cx="614178" cy="1056610"/>
          </a:xfrm>
        </p:grpSpPr>
        <p:sp>
          <p:nvSpPr>
            <p:cNvPr id="1380" name="8-конечная звезда 1379"/>
            <p:cNvSpPr/>
            <p:nvPr/>
          </p:nvSpPr>
          <p:spPr>
            <a:xfrm rot="1262594">
              <a:off x="2009705" y="4140544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81" name="8-конечная звезда 1380"/>
            <p:cNvSpPr/>
            <p:nvPr/>
          </p:nvSpPr>
          <p:spPr>
            <a:xfrm rot="1262594">
              <a:off x="1792760" y="4221659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82" name="8-конечная звезда 1381"/>
            <p:cNvSpPr/>
            <p:nvPr/>
          </p:nvSpPr>
          <p:spPr>
            <a:xfrm rot="1262594">
              <a:off x="2007074" y="4650288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83" name="8-конечная звезда 1382"/>
            <p:cNvSpPr/>
            <p:nvPr/>
          </p:nvSpPr>
          <p:spPr>
            <a:xfrm rot="1262594">
              <a:off x="2149950" y="4435973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84" name="8-конечная звезда 1383"/>
            <p:cNvSpPr/>
            <p:nvPr/>
          </p:nvSpPr>
          <p:spPr>
            <a:xfrm rot="1262594">
              <a:off x="2149950" y="4864602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85" name="8-конечная звезда 1384"/>
            <p:cNvSpPr/>
            <p:nvPr/>
          </p:nvSpPr>
          <p:spPr>
            <a:xfrm rot="1262594">
              <a:off x="2292825" y="5150354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86" name="8-конечная звезда 1385"/>
            <p:cNvSpPr/>
            <p:nvPr/>
          </p:nvSpPr>
          <p:spPr>
            <a:xfrm rot="1262594">
              <a:off x="2363738" y="5093996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388" name="Прямая соединительная линия 1387"/>
            <p:cNvCxnSpPr>
              <a:stCxn id="1381" idx="7"/>
              <a:endCxn id="1380" idx="3"/>
            </p:cNvCxnSpPr>
            <p:nvPr/>
          </p:nvCxnSpPr>
          <p:spPr>
            <a:xfrm rot="5400000" flipH="1" flipV="1">
              <a:off x="1900291" y="4123353"/>
              <a:ext cx="49458" cy="17495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89" name="Прямая соединительная линия 1388"/>
            <p:cNvCxnSpPr>
              <a:stCxn id="1383" idx="5"/>
              <a:endCxn id="1380" idx="1"/>
            </p:cNvCxnSpPr>
            <p:nvPr/>
          </p:nvCxnSpPr>
          <p:spPr>
            <a:xfrm rot="16200000" flipV="1">
              <a:off x="1991837" y="4265977"/>
              <a:ext cx="235437" cy="10858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90" name="Прямая соединительная линия 1389"/>
            <p:cNvCxnSpPr>
              <a:stCxn id="1382" idx="4"/>
              <a:endCxn id="1381" idx="1"/>
            </p:cNvCxnSpPr>
            <p:nvPr/>
          </p:nvCxnSpPr>
          <p:spPr>
            <a:xfrm rot="10800000">
              <a:off x="1825661" y="4266444"/>
              <a:ext cx="182974" cy="39884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91" name="Прямая соединительная линия 1390"/>
            <p:cNvCxnSpPr>
              <a:stCxn id="1384" idx="6"/>
              <a:endCxn id="1383" idx="2"/>
            </p:cNvCxnSpPr>
            <p:nvPr/>
          </p:nvCxnSpPr>
          <p:spPr>
            <a:xfrm rot="16200000" flipV="1">
              <a:off x="1980875" y="4665286"/>
              <a:ext cx="384951" cy="1680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92" name="Прямая соединительная линия 1391"/>
            <p:cNvCxnSpPr>
              <a:stCxn id="1384" idx="0"/>
              <a:endCxn id="1382" idx="1"/>
            </p:cNvCxnSpPr>
            <p:nvPr/>
          </p:nvCxnSpPr>
          <p:spPr>
            <a:xfrm flipH="1" flipV="1">
              <a:off x="2039975" y="4695072"/>
              <a:ext cx="155214" cy="20133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93" name="Прямая соединительная линия 1392"/>
            <p:cNvCxnSpPr>
              <a:stCxn id="1386" idx="2"/>
              <a:endCxn id="1385" idx="7"/>
            </p:cNvCxnSpPr>
            <p:nvPr/>
          </p:nvCxnSpPr>
          <p:spPr>
            <a:xfrm rot="5400000">
              <a:off x="2343347" y="5130018"/>
              <a:ext cx="28498" cy="3997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09" name="Прямая соединительная линия 1408"/>
            <p:cNvCxnSpPr>
              <a:stCxn id="1385" idx="4"/>
              <a:endCxn id="1384" idx="1"/>
            </p:cNvCxnSpPr>
            <p:nvPr/>
          </p:nvCxnSpPr>
          <p:spPr>
            <a:xfrm rot="10800000">
              <a:off x="2182852" y="4909386"/>
              <a:ext cx="111535" cy="25596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10" name="Прямая соединительная линия 1409"/>
            <p:cNvCxnSpPr>
              <a:stCxn id="1386" idx="4"/>
              <a:endCxn id="1384" idx="1"/>
            </p:cNvCxnSpPr>
            <p:nvPr/>
          </p:nvCxnSpPr>
          <p:spPr>
            <a:xfrm rot="10800000">
              <a:off x="2182851" y="4909386"/>
              <a:ext cx="182328" cy="19845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493" name="TextBox 1492"/>
          <p:cNvSpPr txBox="1"/>
          <p:nvPr/>
        </p:nvSpPr>
        <p:spPr>
          <a:xfrm rot="3270530">
            <a:off x="1593435" y="4712403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ПД РИБА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1531" name="8-конечная звезда 1530"/>
          <p:cNvSpPr/>
          <p:nvPr/>
        </p:nvSpPr>
        <p:spPr>
          <a:xfrm rot="1262594">
            <a:off x="5008523" y="365060"/>
            <a:ext cx="54000" cy="540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grpSp>
        <p:nvGrpSpPr>
          <p:cNvPr id="63" name="Группа 1682"/>
          <p:cNvGrpSpPr/>
          <p:nvPr/>
        </p:nvGrpSpPr>
        <p:grpSpPr>
          <a:xfrm>
            <a:off x="5060722" y="401756"/>
            <a:ext cx="2493877" cy="2152192"/>
            <a:chOff x="5060722" y="401756"/>
            <a:chExt cx="2493877" cy="2152192"/>
          </a:xfrm>
        </p:grpSpPr>
        <p:cxnSp>
          <p:nvCxnSpPr>
            <p:cNvPr id="709" name="Прямая соединительная линия 708"/>
            <p:cNvCxnSpPr>
              <a:stCxn id="1536" idx="5"/>
              <a:endCxn id="1535" idx="1"/>
            </p:cNvCxnSpPr>
            <p:nvPr/>
          </p:nvCxnSpPr>
          <p:spPr>
            <a:xfrm rot="5400000" flipH="1" flipV="1">
              <a:off x="6276013" y="1313207"/>
              <a:ext cx="95572" cy="1714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331" name="8-конечная звезда 1330"/>
            <p:cNvSpPr/>
            <p:nvPr/>
          </p:nvSpPr>
          <p:spPr>
            <a:xfrm rot="1262594">
              <a:off x="6221917" y="1649892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387" name="Прямая соединительная линия 1386"/>
            <p:cNvCxnSpPr>
              <a:stCxn id="1533" idx="4"/>
              <a:endCxn id="1532" idx="0"/>
            </p:cNvCxnSpPr>
            <p:nvPr/>
          </p:nvCxnSpPr>
          <p:spPr>
            <a:xfrm rot="10800000">
              <a:off x="5489351" y="687508"/>
              <a:ext cx="521105" cy="19492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532" name="8-конечная звезда 1531"/>
            <p:cNvSpPr/>
            <p:nvPr/>
          </p:nvSpPr>
          <p:spPr>
            <a:xfrm rot="1262594">
              <a:off x="5437151" y="65081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33" name="8-конечная звезда 1532"/>
            <p:cNvSpPr/>
            <p:nvPr/>
          </p:nvSpPr>
          <p:spPr>
            <a:xfrm rot="1262594">
              <a:off x="6008654" y="865125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34" name="8-конечная звезда 1533"/>
            <p:cNvSpPr/>
            <p:nvPr/>
          </p:nvSpPr>
          <p:spPr>
            <a:xfrm rot="1262594">
              <a:off x="5794341" y="129375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35" name="8-конечная звезда 1534"/>
            <p:cNvSpPr/>
            <p:nvPr/>
          </p:nvSpPr>
          <p:spPr>
            <a:xfrm rot="1262594">
              <a:off x="6294406" y="1222317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36" name="8-конечная звезда 1535"/>
            <p:cNvSpPr/>
            <p:nvPr/>
          </p:nvSpPr>
          <p:spPr>
            <a:xfrm rot="1262594">
              <a:off x="6295985" y="1366771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61" name="8-конечная звезда 1560"/>
            <p:cNvSpPr/>
            <p:nvPr/>
          </p:nvSpPr>
          <p:spPr>
            <a:xfrm rot="1262594">
              <a:off x="6794472" y="1293755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96" name="8-конечная звезда 1595"/>
            <p:cNvSpPr/>
            <p:nvPr/>
          </p:nvSpPr>
          <p:spPr>
            <a:xfrm rot="1262594">
              <a:off x="6079040" y="721198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97" name="8-конечная звезда 1596"/>
            <p:cNvSpPr/>
            <p:nvPr/>
          </p:nvSpPr>
          <p:spPr>
            <a:xfrm rot="1262594">
              <a:off x="7507799" y="2507148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98" name="8-конечная звезда 1597"/>
            <p:cNvSpPr/>
            <p:nvPr/>
          </p:nvSpPr>
          <p:spPr>
            <a:xfrm rot="1262594">
              <a:off x="7150609" y="1875160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99" name="8-конечная звезда 1598"/>
            <p:cNvSpPr/>
            <p:nvPr/>
          </p:nvSpPr>
          <p:spPr>
            <a:xfrm rot="1262594">
              <a:off x="6875812" y="1517970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600" name="Прямая соединительная линия 1599"/>
            <p:cNvCxnSpPr>
              <a:stCxn id="1599" idx="6"/>
              <a:endCxn id="1561" idx="1"/>
            </p:cNvCxnSpPr>
            <p:nvPr/>
          </p:nvCxnSpPr>
          <p:spPr>
            <a:xfrm rot="16200000" flipV="1">
              <a:off x="6782974" y="1394890"/>
              <a:ext cx="174102" cy="7517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08" name="Прямая соединительная линия 1607"/>
            <p:cNvCxnSpPr>
              <a:stCxn id="1331" idx="7"/>
              <a:endCxn id="1536" idx="2"/>
            </p:cNvCxnSpPr>
            <p:nvPr/>
          </p:nvCxnSpPr>
          <p:spPr>
            <a:xfrm rot="5400000" flipH="1" flipV="1">
              <a:off x="6174536" y="1521576"/>
              <a:ext cx="234381" cy="5005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09" name="Прямая соединительная линия 1608"/>
            <p:cNvCxnSpPr>
              <a:stCxn id="1535" idx="6"/>
              <a:endCxn id="1533" idx="0"/>
            </p:cNvCxnSpPr>
            <p:nvPr/>
          </p:nvCxnSpPr>
          <p:spPr>
            <a:xfrm rot="16200000" flipV="1">
              <a:off x="6034828" y="927845"/>
              <a:ext cx="322298" cy="27024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10" name="Прямая соединительная линия 1609"/>
            <p:cNvCxnSpPr>
              <a:stCxn id="1534" idx="6"/>
              <a:endCxn id="1533" idx="2"/>
            </p:cNvCxnSpPr>
            <p:nvPr/>
          </p:nvCxnSpPr>
          <p:spPr>
            <a:xfrm rot="5400000" flipH="1" flipV="1">
              <a:off x="5739382" y="1008978"/>
              <a:ext cx="378230" cy="19492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11" name="Прямая соединительная линия 1610"/>
            <p:cNvCxnSpPr>
              <a:stCxn id="1532" idx="4"/>
              <a:endCxn id="1531" idx="0"/>
            </p:cNvCxnSpPr>
            <p:nvPr/>
          </p:nvCxnSpPr>
          <p:spPr>
            <a:xfrm rot="10800000">
              <a:off x="5060722" y="401756"/>
              <a:ext cx="378230" cy="26636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54" name="Прямая соединительная линия 1653"/>
            <p:cNvCxnSpPr>
              <a:stCxn id="1597" idx="5"/>
              <a:endCxn id="1598" idx="0"/>
            </p:cNvCxnSpPr>
            <p:nvPr/>
          </p:nvCxnSpPr>
          <p:spPr>
            <a:xfrm rot="16200000" flipV="1">
              <a:off x="7057672" y="2045138"/>
              <a:ext cx="602202" cy="32585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55" name="Прямая соединительная линия 1654"/>
            <p:cNvCxnSpPr>
              <a:stCxn id="1598" idx="5"/>
              <a:endCxn id="1599" idx="1"/>
            </p:cNvCxnSpPr>
            <p:nvPr/>
          </p:nvCxnSpPr>
          <p:spPr>
            <a:xfrm rot="16200000" flipV="1">
              <a:off x="6879400" y="1592067"/>
              <a:ext cx="314422" cy="25579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56" name="Прямая соединительная линия 1655"/>
            <p:cNvCxnSpPr>
              <a:stCxn id="1561" idx="4"/>
              <a:endCxn id="1596" idx="1"/>
            </p:cNvCxnSpPr>
            <p:nvPr/>
          </p:nvCxnSpPr>
          <p:spPr>
            <a:xfrm rot="10800000">
              <a:off x="6111941" y="765982"/>
              <a:ext cx="684332" cy="54507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57" name="Прямая соединительная линия 1656"/>
            <p:cNvCxnSpPr>
              <a:stCxn id="1533" idx="6"/>
              <a:endCxn id="1596" idx="3"/>
            </p:cNvCxnSpPr>
            <p:nvPr/>
          </p:nvCxnSpPr>
          <p:spPr>
            <a:xfrm rot="5400000" flipH="1" flipV="1">
              <a:off x="6006789" y="792660"/>
              <a:ext cx="112827" cy="3570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684" name="TextBox 1683"/>
          <p:cNvSpPr txBox="1"/>
          <p:nvPr/>
        </p:nvSpPr>
        <p:spPr>
          <a:xfrm rot="923649">
            <a:off x="5384852" y="804240"/>
            <a:ext cx="70215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КОРМА</a:t>
            </a:r>
            <a:endParaRPr lang="uk-UA" sz="8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1685" name="TextBox 1684"/>
          <p:cNvSpPr txBox="1"/>
          <p:nvPr/>
        </p:nvSpPr>
        <p:spPr>
          <a:xfrm rot="1029259">
            <a:off x="5726624" y="1144629"/>
            <a:ext cx="70215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КОМПАС</a:t>
            </a:r>
            <a:endParaRPr lang="uk-UA" sz="8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1686" name="TextBox 1685"/>
          <p:cNvSpPr txBox="1"/>
          <p:nvPr/>
        </p:nvSpPr>
        <p:spPr>
          <a:xfrm rot="2655036">
            <a:off x="6627970" y="1693846"/>
            <a:ext cx="70215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ВІТРИЛА</a:t>
            </a:r>
            <a:endParaRPr lang="uk-UA" sz="8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grpSp>
        <p:nvGrpSpPr>
          <p:cNvPr id="65" name="Группа 1793"/>
          <p:cNvGrpSpPr/>
          <p:nvPr/>
        </p:nvGrpSpPr>
        <p:grpSpPr>
          <a:xfrm>
            <a:off x="6572264" y="3651209"/>
            <a:ext cx="904055" cy="1962717"/>
            <a:chOff x="6579106" y="3651209"/>
            <a:chExt cx="904055" cy="1962717"/>
          </a:xfrm>
        </p:grpSpPr>
        <p:cxnSp>
          <p:nvCxnSpPr>
            <p:cNvPr id="1374" name="Прямая соединительная линия 1373"/>
            <p:cNvCxnSpPr>
              <a:stCxn id="1735" idx="3"/>
              <a:endCxn id="1737" idx="7"/>
            </p:cNvCxnSpPr>
            <p:nvPr/>
          </p:nvCxnSpPr>
          <p:spPr>
            <a:xfrm rot="5400000" flipH="1">
              <a:off x="7098637" y="4700638"/>
              <a:ext cx="15812" cy="23504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709" name="Овал 1708"/>
            <p:cNvSpPr/>
            <p:nvPr/>
          </p:nvSpPr>
          <p:spPr>
            <a:xfrm rot="3951920">
              <a:off x="6863802" y="5577926"/>
              <a:ext cx="36000" cy="36000"/>
            </a:xfrm>
            <a:prstGeom prst="ellipse">
              <a:avLst/>
            </a:prstGeom>
            <a:solidFill>
              <a:srgbClr val="C00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631" name="Прямая соединительная линия 1630"/>
            <p:cNvCxnSpPr>
              <a:stCxn id="1774" idx="5"/>
              <a:endCxn id="1773" idx="2"/>
            </p:cNvCxnSpPr>
            <p:nvPr/>
          </p:nvCxnSpPr>
          <p:spPr>
            <a:xfrm rot="5400000" flipH="1" flipV="1">
              <a:off x="7109755" y="4107339"/>
              <a:ext cx="182045" cy="7253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36" name="Прямая соединительная линия 1635"/>
            <p:cNvCxnSpPr>
              <a:stCxn id="1736" idx="7"/>
              <a:endCxn id="1735" idx="2"/>
            </p:cNvCxnSpPr>
            <p:nvPr/>
          </p:nvCxnSpPr>
          <p:spPr>
            <a:xfrm rot="5400000" flipH="1" flipV="1">
              <a:off x="7201648" y="4843103"/>
              <a:ext cx="40098" cy="3069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50" name="Прямая соединительная линия 1649"/>
            <p:cNvCxnSpPr>
              <a:stCxn id="1696" idx="7"/>
              <a:endCxn id="1736" idx="1"/>
            </p:cNvCxnSpPr>
            <p:nvPr/>
          </p:nvCxnSpPr>
          <p:spPr>
            <a:xfrm rot="5400000" flipH="1" flipV="1">
              <a:off x="6926996" y="4973061"/>
              <a:ext cx="331144" cy="20379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51" name="Прямая соединительная линия 1650"/>
            <p:cNvCxnSpPr>
              <a:stCxn id="1690" idx="7"/>
              <a:endCxn id="1696" idx="2"/>
            </p:cNvCxnSpPr>
            <p:nvPr/>
          </p:nvCxnSpPr>
          <p:spPr>
            <a:xfrm rot="5400000" flipH="1" flipV="1">
              <a:off x="6780817" y="5282497"/>
              <a:ext cx="181289" cy="16968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52" name="Прямая соединительная линия 1651"/>
            <p:cNvCxnSpPr>
              <a:stCxn id="1690" idx="5"/>
              <a:endCxn id="1689" idx="1"/>
            </p:cNvCxnSpPr>
            <p:nvPr/>
          </p:nvCxnSpPr>
          <p:spPr>
            <a:xfrm rot="16200000" flipV="1">
              <a:off x="6626175" y="5323847"/>
              <a:ext cx="174953" cy="6041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53" name="Прямая соединительная линия 1652"/>
            <p:cNvCxnSpPr>
              <a:stCxn id="1689" idx="3"/>
              <a:endCxn id="1687" idx="1"/>
            </p:cNvCxnSpPr>
            <p:nvPr/>
          </p:nvCxnSpPr>
          <p:spPr>
            <a:xfrm rot="5400000">
              <a:off x="6626343" y="5240358"/>
              <a:ext cx="11883" cy="4055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687" name="8-конечная звезда 1686"/>
            <p:cNvSpPr/>
            <p:nvPr/>
          </p:nvSpPr>
          <p:spPr>
            <a:xfrm rot="1262594">
              <a:off x="6579106" y="5221792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689" name="8-конечная звезда 1688"/>
            <p:cNvSpPr/>
            <p:nvPr/>
          </p:nvSpPr>
          <p:spPr>
            <a:xfrm rot="1262594">
              <a:off x="6650544" y="5221792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690" name="8-конечная звезда 1689"/>
            <p:cNvSpPr/>
            <p:nvPr/>
          </p:nvSpPr>
          <p:spPr>
            <a:xfrm rot="1262594">
              <a:off x="6724613" y="5438737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696" name="8-конечная звезда 1695"/>
            <p:cNvSpPr/>
            <p:nvPr/>
          </p:nvSpPr>
          <p:spPr>
            <a:xfrm rot="1262594">
              <a:off x="6938997" y="522449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730" name="8-конечная звезда 1729"/>
            <p:cNvSpPr/>
            <p:nvPr/>
          </p:nvSpPr>
          <p:spPr>
            <a:xfrm rot="1262594">
              <a:off x="7293487" y="4150222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732" name="8-конечная звезда 1731"/>
            <p:cNvSpPr/>
            <p:nvPr/>
          </p:nvSpPr>
          <p:spPr>
            <a:xfrm rot="1262594">
              <a:off x="7293486" y="4864600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733" name="8-конечная звезда 1732"/>
            <p:cNvSpPr/>
            <p:nvPr/>
          </p:nvSpPr>
          <p:spPr>
            <a:xfrm rot="1262594">
              <a:off x="6875812" y="5007478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734" name="8-конечная звезда 1733"/>
            <p:cNvSpPr/>
            <p:nvPr/>
          </p:nvSpPr>
          <p:spPr>
            <a:xfrm rot="1262594">
              <a:off x="6793420" y="4946994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735" name="8-конечная звезда 1734"/>
            <p:cNvSpPr/>
            <p:nvPr/>
          </p:nvSpPr>
          <p:spPr>
            <a:xfrm rot="1262594">
              <a:off x="7222048" y="4793164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736" name="8-конечная звезда 1735"/>
            <p:cNvSpPr/>
            <p:nvPr/>
          </p:nvSpPr>
          <p:spPr>
            <a:xfrm rot="1262594">
              <a:off x="7161564" y="4864602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737" name="8-конечная звезда 1736"/>
            <p:cNvSpPr/>
            <p:nvPr/>
          </p:nvSpPr>
          <p:spPr>
            <a:xfrm rot="1262594">
              <a:off x="6937348" y="4794216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754" name="Прямая соединительная линия 1753"/>
            <p:cNvCxnSpPr>
              <a:stCxn id="1733" idx="4"/>
              <a:endCxn id="1734" idx="1"/>
            </p:cNvCxnSpPr>
            <p:nvPr/>
          </p:nvCxnSpPr>
          <p:spPr>
            <a:xfrm rot="10800000">
              <a:off x="6826321" y="4991778"/>
              <a:ext cx="51052" cy="3069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55" name="Прямая соединительная линия 1754"/>
            <p:cNvCxnSpPr>
              <a:stCxn id="1734" idx="0"/>
              <a:endCxn id="1737" idx="3"/>
            </p:cNvCxnSpPr>
            <p:nvPr/>
          </p:nvCxnSpPr>
          <p:spPr>
            <a:xfrm flipV="1">
              <a:off x="6838659" y="4832179"/>
              <a:ext cx="101015" cy="14661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56" name="Прямая соединительная линия 1755"/>
            <p:cNvCxnSpPr>
              <a:stCxn id="1733" idx="7"/>
              <a:endCxn id="1736" idx="3"/>
            </p:cNvCxnSpPr>
            <p:nvPr/>
          </p:nvCxnSpPr>
          <p:spPr>
            <a:xfrm rot="5400000" flipH="1" flipV="1">
              <a:off x="6980151" y="4837948"/>
              <a:ext cx="123874" cy="24298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65" name="Прямая соединительная линия 1764"/>
            <p:cNvCxnSpPr>
              <a:stCxn id="1773" idx="7"/>
              <a:endCxn id="1771" idx="2"/>
            </p:cNvCxnSpPr>
            <p:nvPr/>
          </p:nvCxnSpPr>
          <p:spPr>
            <a:xfrm rot="5400000" flipH="1" flipV="1">
              <a:off x="7166963" y="3803278"/>
              <a:ext cx="317837" cy="11809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66" name="Прямая соединительная линия 1765"/>
            <p:cNvCxnSpPr>
              <a:stCxn id="1775" idx="5"/>
              <a:endCxn id="1771" idx="0"/>
            </p:cNvCxnSpPr>
            <p:nvPr/>
          </p:nvCxnSpPr>
          <p:spPr>
            <a:xfrm rot="16200000" flipV="1">
              <a:off x="7345751" y="3761977"/>
              <a:ext cx="178582" cy="3043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67" name="Прямая соединительная линия 1766"/>
            <p:cNvCxnSpPr>
              <a:stCxn id="1735" idx="5"/>
              <a:endCxn id="1775" idx="1"/>
            </p:cNvCxnSpPr>
            <p:nvPr/>
          </p:nvCxnSpPr>
          <p:spPr>
            <a:xfrm rot="5400000" flipH="1" flipV="1">
              <a:off x="6909641" y="4235560"/>
              <a:ext cx="885926" cy="23331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68" name="Прямая соединительная линия 1767"/>
            <p:cNvCxnSpPr>
              <a:stCxn id="1732" idx="3"/>
              <a:endCxn id="1735" idx="1"/>
            </p:cNvCxnSpPr>
            <p:nvPr/>
          </p:nvCxnSpPr>
          <p:spPr>
            <a:xfrm rot="5400000" flipH="1">
              <a:off x="7245449" y="4847449"/>
              <a:ext cx="59553" cy="4055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771" name="8-конечная звезда 1770"/>
            <p:cNvSpPr/>
            <p:nvPr/>
          </p:nvSpPr>
          <p:spPr>
            <a:xfrm rot="1262594">
              <a:off x="7367625" y="3651209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772" name="8-конечная звезда 1771"/>
            <p:cNvSpPr/>
            <p:nvPr/>
          </p:nvSpPr>
          <p:spPr>
            <a:xfrm rot="1262594">
              <a:off x="7222047" y="4221660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773" name="8-конечная звезда 1772"/>
            <p:cNvSpPr/>
            <p:nvPr/>
          </p:nvSpPr>
          <p:spPr>
            <a:xfrm rot="1262594">
              <a:off x="7222048" y="4007346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774" name="8-конечная звезда 1773"/>
            <p:cNvSpPr/>
            <p:nvPr/>
          </p:nvSpPr>
          <p:spPr>
            <a:xfrm rot="1262594">
              <a:off x="7150609" y="4232614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775" name="8-конечная звезда 1774"/>
            <p:cNvSpPr/>
            <p:nvPr/>
          </p:nvSpPr>
          <p:spPr>
            <a:xfrm rot="1262594">
              <a:off x="7436361" y="3864470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787" name="Прямая соединительная линия 1786"/>
            <p:cNvCxnSpPr>
              <a:stCxn id="1730" idx="5"/>
              <a:endCxn id="1773" idx="1"/>
            </p:cNvCxnSpPr>
            <p:nvPr/>
          </p:nvCxnSpPr>
          <p:spPr>
            <a:xfrm rot="16200000" flipV="1">
              <a:off x="7231114" y="4075965"/>
              <a:ext cx="100108" cy="5243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88" name="Прямая соединительная линия 1787"/>
            <p:cNvCxnSpPr>
              <a:stCxn id="1772" idx="5"/>
              <a:endCxn id="1773" idx="2"/>
            </p:cNvCxnSpPr>
            <p:nvPr/>
          </p:nvCxnSpPr>
          <p:spPr>
            <a:xfrm rot="5400000" flipH="1" flipV="1">
              <a:off x="7150951" y="4137581"/>
              <a:ext cx="171091" cy="110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795" name="TextBox 1794"/>
          <p:cNvSpPr txBox="1"/>
          <p:nvPr/>
        </p:nvSpPr>
        <p:spPr>
          <a:xfrm rot="17330145">
            <a:off x="6850552" y="4484570"/>
            <a:ext cx="70215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ЦЕНТАВР</a:t>
            </a:r>
            <a:endParaRPr lang="uk-UA" sz="8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1804" name="TextBox 1803"/>
          <p:cNvSpPr txBox="1"/>
          <p:nvPr/>
        </p:nvSpPr>
        <p:spPr>
          <a:xfrm>
            <a:off x="5535360" y="309870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15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05" name="TextBox 1804"/>
          <p:cNvSpPr txBox="1"/>
          <p:nvPr/>
        </p:nvSpPr>
        <p:spPr>
          <a:xfrm>
            <a:off x="5104222" y="166994"/>
            <a:ext cx="253596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06" name="TextBox 1805"/>
          <p:cNvSpPr txBox="1"/>
          <p:nvPr/>
        </p:nvSpPr>
        <p:spPr>
          <a:xfrm>
            <a:off x="6072198" y="571480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25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07" name="TextBox 1806"/>
          <p:cNvSpPr txBox="1"/>
          <p:nvPr/>
        </p:nvSpPr>
        <p:spPr>
          <a:xfrm>
            <a:off x="6892682" y="1310002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15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08" name="TextBox 1807"/>
          <p:cNvSpPr txBox="1"/>
          <p:nvPr/>
        </p:nvSpPr>
        <p:spPr>
          <a:xfrm>
            <a:off x="6572264" y="928670"/>
            <a:ext cx="253596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09" name="TextBox 1808"/>
          <p:cNvSpPr txBox="1"/>
          <p:nvPr/>
        </p:nvSpPr>
        <p:spPr>
          <a:xfrm>
            <a:off x="7249872" y="1810068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25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10" name="TextBox 1809"/>
          <p:cNvSpPr txBox="1"/>
          <p:nvPr/>
        </p:nvSpPr>
        <p:spPr>
          <a:xfrm>
            <a:off x="7572396" y="2857496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15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11" name="TextBox 1810"/>
          <p:cNvSpPr txBox="1"/>
          <p:nvPr/>
        </p:nvSpPr>
        <p:spPr>
          <a:xfrm>
            <a:off x="7500958" y="2333288"/>
            <a:ext cx="253596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12" name="TextBox 1811"/>
          <p:cNvSpPr txBox="1"/>
          <p:nvPr/>
        </p:nvSpPr>
        <p:spPr>
          <a:xfrm>
            <a:off x="7607062" y="3357562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25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16" name="TextBox 1815"/>
          <p:cNvSpPr txBox="1"/>
          <p:nvPr/>
        </p:nvSpPr>
        <p:spPr>
          <a:xfrm>
            <a:off x="7392748" y="4429132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15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17" name="TextBox 1816"/>
          <p:cNvSpPr txBox="1"/>
          <p:nvPr/>
        </p:nvSpPr>
        <p:spPr>
          <a:xfrm>
            <a:off x="7572396" y="3929066"/>
            <a:ext cx="253596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18" name="TextBox 1817"/>
          <p:cNvSpPr txBox="1"/>
          <p:nvPr/>
        </p:nvSpPr>
        <p:spPr>
          <a:xfrm>
            <a:off x="7178434" y="4929198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25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19" name="TextBox 1818"/>
          <p:cNvSpPr txBox="1"/>
          <p:nvPr/>
        </p:nvSpPr>
        <p:spPr>
          <a:xfrm>
            <a:off x="6392616" y="5810596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15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20" name="TextBox 1819"/>
          <p:cNvSpPr txBox="1"/>
          <p:nvPr/>
        </p:nvSpPr>
        <p:spPr>
          <a:xfrm>
            <a:off x="6818734" y="5453406"/>
            <a:ext cx="253596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21" name="TextBox 1820"/>
          <p:cNvSpPr txBox="1"/>
          <p:nvPr/>
        </p:nvSpPr>
        <p:spPr>
          <a:xfrm>
            <a:off x="5929322" y="6143644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25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22" name="TextBox 1821"/>
          <p:cNvSpPr txBox="1"/>
          <p:nvPr/>
        </p:nvSpPr>
        <p:spPr>
          <a:xfrm>
            <a:off x="4820980" y="6453538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15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23" name="TextBox 1822"/>
          <p:cNvSpPr txBox="1"/>
          <p:nvPr/>
        </p:nvSpPr>
        <p:spPr>
          <a:xfrm>
            <a:off x="5429256" y="6357958"/>
            <a:ext cx="253596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24" name="TextBox 1823"/>
          <p:cNvSpPr txBox="1"/>
          <p:nvPr/>
        </p:nvSpPr>
        <p:spPr>
          <a:xfrm>
            <a:off x="4323020" y="6500834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25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25" name="TextBox 1824"/>
          <p:cNvSpPr txBox="1"/>
          <p:nvPr/>
        </p:nvSpPr>
        <p:spPr>
          <a:xfrm>
            <a:off x="3106468" y="6239224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15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26" name="TextBox 1825"/>
          <p:cNvSpPr txBox="1"/>
          <p:nvPr/>
        </p:nvSpPr>
        <p:spPr>
          <a:xfrm>
            <a:off x="3714744" y="6429396"/>
            <a:ext cx="253596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27" name="TextBox 1826"/>
          <p:cNvSpPr txBox="1"/>
          <p:nvPr/>
        </p:nvSpPr>
        <p:spPr>
          <a:xfrm>
            <a:off x="2643174" y="5953472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25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28" name="TextBox 1827"/>
          <p:cNvSpPr txBox="1"/>
          <p:nvPr/>
        </p:nvSpPr>
        <p:spPr>
          <a:xfrm>
            <a:off x="1820584" y="5214950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15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29" name="TextBox 1828"/>
          <p:cNvSpPr txBox="1"/>
          <p:nvPr/>
        </p:nvSpPr>
        <p:spPr>
          <a:xfrm>
            <a:off x="2214546" y="5619436"/>
            <a:ext cx="253596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30" name="TextBox 1829"/>
          <p:cNvSpPr txBox="1"/>
          <p:nvPr/>
        </p:nvSpPr>
        <p:spPr>
          <a:xfrm>
            <a:off x="1534832" y="4714884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25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31" name="TextBox 1830"/>
          <p:cNvSpPr txBox="1"/>
          <p:nvPr/>
        </p:nvSpPr>
        <p:spPr>
          <a:xfrm>
            <a:off x="1214414" y="3786190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15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32" name="TextBox 1831"/>
          <p:cNvSpPr txBox="1"/>
          <p:nvPr/>
        </p:nvSpPr>
        <p:spPr>
          <a:xfrm>
            <a:off x="1357290" y="4286256"/>
            <a:ext cx="253596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33" name="TextBox 1832"/>
          <p:cNvSpPr txBox="1"/>
          <p:nvPr/>
        </p:nvSpPr>
        <p:spPr>
          <a:xfrm>
            <a:off x="1177642" y="3214686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25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34" name="TextBox 1833"/>
          <p:cNvSpPr txBox="1"/>
          <p:nvPr/>
        </p:nvSpPr>
        <p:spPr>
          <a:xfrm>
            <a:off x="1428728" y="2071678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15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35" name="TextBox 1834"/>
          <p:cNvSpPr txBox="1"/>
          <p:nvPr/>
        </p:nvSpPr>
        <p:spPr>
          <a:xfrm>
            <a:off x="1285852" y="2643182"/>
            <a:ext cx="253596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36" name="TextBox 1835"/>
          <p:cNvSpPr txBox="1"/>
          <p:nvPr/>
        </p:nvSpPr>
        <p:spPr>
          <a:xfrm>
            <a:off x="1643042" y="1643050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25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37" name="TextBox 1836"/>
          <p:cNvSpPr txBox="1"/>
          <p:nvPr/>
        </p:nvSpPr>
        <p:spPr>
          <a:xfrm>
            <a:off x="2392088" y="809936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15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38" name="TextBox 1837"/>
          <p:cNvSpPr txBox="1"/>
          <p:nvPr/>
        </p:nvSpPr>
        <p:spPr>
          <a:xfrm>
            <a:off x="2034898" y="1142984"/>
            <a:ext cx="253596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39" name="TextBox 1838"/>
          <p:cNvSpPr txBox="1"/>
          <p:nvPr/>
        </p:nvSpPr>
        <p:spPr>
          <a:xfrm>
            <a:off x="2857488" y="500042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25</a:t>
            </a:r>
            <a:endParaRPr lang="uk-UA" sz="1100" spc="-150" dirty="0">
              <a:latin typeface="Bookman Old Style" pitchFamily="18" charset="0"/>
            </a:endParaRPr>
          </a:p>
        </p:txBody>
      </p:sp>
      <p:grpSp>
        <p:nvGrpSpPr>
          <p:cNvPr id="66" name="Группа 1849"/>
          <p:cNvGrpSpPr/>
          <p:nvPr/>
        </p:nvGrpSpPr>
        <p:grpSpPr>
          <a:xfrm rot="9791483">
            <a:off x="1152525" y="9525"/>
            <a:ext cx="6837363" cy="6837363"/>
            <a:chOff x="1152525" y="9525"/>
            <a:chExt cx="6837363" cy="6837363"/>
          </a:xfrm>
        </p:grpSpPr>
        <p:pic>
          <p:nvPicPr>
            <p:cNvPr id="1030" name="Picture 6" descr="K:\Зоряне небо\ПОЛУКРУГ 90  1.png"/>
            <p:cNvPicPr>
              <a:picLocks noChangeAspect="1" noChangeArrowheads="1"/>
            </p:cNvPicPr>
            <p:nvPr/>
          </p:nvPicPr>
          <p:blipFill>
            <a:blip r:embed="rId3"/>
            <a:srcRect/>
            <a:stretch>
              <a:fillRect/>
            </a:stretch>
          </p:blipFill>
          <p:spPr bwMode="auto">
            <a:xfrm>
              <a:off x="1152525" y="9525"/>
              <a:ext cx="6837363" cy="6837363"/>
            </a:xfrm>
            <a:prstGeom prst="rect">
              <a:avLst/>
            </a:prstGeom>
            <a:noFill/>
          </p:spPr>
        </p:pic>
        <p:cxnSp>
          <p:nvCxnSpPr>
            <p:cNvPr id="1843" name="Прямая соединительная линия 1842"/>
            <p:cNvCxnSpPr/>
            <p:nvPr/>
          </p:nvCxnSpPr>
          <p:spPr>
            <a:xfrm rot="5400000">
              <a:off x="4409394" y="480312"/>
              <a:ext cx="324562" cy="651"/>
            </a:xfrm>
            <a:prstGeom prst="line">
              <a:avLst/>
            </a:prstGeom>
            <a:ln w="28575">
              <a:solidFill>
                <a:srgbClr val="C0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846" name="TextBox 1845"/>
            <p:cNvSpPr txBox="1"/>
            <p:nvPr/>
          </p:nvSpPr>
          <p:spPr>
            <a:xfrm rot="10836269">
              <a:off x="4071934" y="642918"/>
              <a:ext cx="1058667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uk-UA" sz="1400" b="1" dirty="0" smtClean="0">
                  <a:solidFill>
                    <a:srgbClr val="9E0000"/>
                  </a:solidFill>
                  <a:latin typeface="Bookman Old Style" pitchFamily="18" charset="0"/>
                </a:rPr>
                <a:t>Північ</a:t>
              </a:r>
            </a:p>
          </p:txBody>
        </p:sp>
        <p:sp>
          <p:nvSpPr>
            <p:cNvPr id="1847" name="TextBox 1846"/>
            <p:cNvSpPr txBox="1"/>
            <p:nvPr/>
          </p:nvSpPr>
          <p:spPr>
            <a:xfrm rot="10731270">
              <a:off x="4013399" y="2090314"/>
              <a:ext cx="1058667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uk-UA" sz="1600" b="1" i="1" dirty="0" err="1" smtClean="0">
                  <a:solidFill>
                    <a:srgbClr val="9E0000"/>
                  </a:solidFill>
                  <a:latin typeface="Bookman Old Style" pitchFamily="18" charset="0"/>
                </a:rPr>
                <a:t>пн</a:t>
              </a:r>
              <a:endParaRPr lang="uk-UA" sz="1600" b="1" i="1" dirty="0" smtClean="0">
                <a:solidFill>
                  <a:srgbClr val="9E0000"/>
                </a:solidFill>
                <a:latin typeface="Bookman Old Style" pitchFamily="18" charset="0"/>
              </a:endParaRPr>
            </a:p>
          </p:txBody>
        </p:sp>
        <p:sp>
          <p:nvSpPr>
            <p:cNvPr id="1848" name="TextBox 1847"/>
            <p:cNvSpPr txBox="1"/>
            <p:nvPr/>
          </p:nvSpPr>
          <p:spPr>
            <a:xfrm rot="10879063">
              <a:off x="6072198" y="2928934"/>
              <a:ext cx="1058667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uk-UA" sz="1600" b="1" i="1" dirty="0" err="1" smtClean="0">
                  <a:solidFill>
                    <a:srgbClr val="9E0000"/>
                  </a:solidFill>
                  <a:latin typeface="Bookman Old Style" pitchFamily="18" charset="0"/>
                </a:rPr>
                <a:t>зх</a:t>
              </a:r>
              <a:endParaRPr lang="uk-UA" sz="1600" b="1" i="1" dirty="0" smtClean="0">
                <a:solidFill>
                  <a:srgbClr val="9E0000"/>
                </a:solidFill>
                <a:latin typeface="Bookman Old Style" pitchFamily="18" charset="0"/>
              </a:endParaRPr>
            </a:p>
          </p:txBody>
        </p:sp>
        <p:sp>
          <p:nvSpPr>
            <p:cNvPr id="1849" name="TextBox 1848"/>
            <p:cNvSpPr txBox="1"/>
            <p:nvPr/>
          </p:nvSpPr>
          <p:spPr>
            <a:xfrm rot="10757285">
              <a:off x="2071670" y="2928934"/>
              <a:ext cx="1058667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uk-UA" sz="1600" b="1" i="1" dirty="0" err="1" smtClean="0">
                  <a:solidFill>
                    <a:srgbClr val="9E0000"/>
                  </a:solidFill>
                  <a:latin typeface="Bookman Old Style" pitchFamily="18" charset="0"/>
                </a:rPr>
                <a:t>сх</a:t>
              </a:r>
              <a:endParaRPr lang="uk-UA" sz="1600" b="1" i="1" dirty="0" smtClean="0">
                <a:solidFill>
                  <a:srgbClr val="9E0000"/>
                </a:solidFill>
                <a:latin typeface="Bookman Old Style" pitchFamily="18" charset="0"/>
              </a:endParaRPr>
            </a:p>
          </p:txBody>
        </p:sp>
      </p:grpSp>
      <p:sp>
        <p:nvSpPr>
          <p:cNvPr id="1328" name="Овал 1327">
            <a:hlinkClick r:id="rId4" action="ppaction://hlinksldjump"/>
          </p:cNvPr>
          <p:cNvSpPr/>
          <p:nvPr/>
        </p:nvSpPr>
        <p:spPr>
          <a:xfrm>
            <a:off x="4534314" y="105166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329" name="Овал 1328">
            <a:hlinkClick r:id="rId5" action="ppaction://hlinksldjump"/>
          </p:cNvPr>
          <p:cNvSpPr/>
          <p:nvPr/>
        </p:nvSpPr>
        <p:spPr>
          <a:xfrm>
            <a:off x="5143504" y="176604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343" name="Овал 1342">
            <a:hlinkClick r:id="rId6" action="ppaction://hlinksldjump"/>
          </p:cNvPr>
          <p:cNvSpPr/>
          <p:nvPr/>
        </p:nvSpPr>
        <p:spPr>
          <a:xfrm>
            <a:off x="5605884" y="329004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344" name="Овал 1343">
            <a:hlinkClick r:id="rId7" action="ppaction://hlinksldjump"/>
          </p:cNvPr>
          <p:cNvSpPr/>
          <p:nvPr/>
        </p:nvSpPr>
        <p:spPr>
          <a:xfrm>
            <a:off x="6143636" y="571480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345" name="Овал 1344">
            <a:hlinkClick r:id="rId8" action="ppaction://hlinksldjump"/>
          </p:cNvPr>
          <p:cNvSpPr/>
          <p:nvPr/>
        </p:nvSpPr>
        <p:spPr>
          <a:xfrm>
            <a:off x="6606016" y="928670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346" name="Овал 1345">
            <a:hlinkClick r:id="rId9" action="ppaction://hlinksldjump"/>
          </p:cNvPr>
          <p:cNvSpPr/>
          <p:nvPr/>
        </p:nvSpPr>
        <p:spPr>
          <a:xfrm>
            <a:off x="6963206" y="1319612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347" name="Овал 1346">
            <a:hlinkClick r:id="rId10" action="ppaction://hlinksldjump"/>
          </p:cNvPr>
          <p:cNvSpPr/>
          <p:nvPr/>
        </p:nvSpPr>
        <p:spPr>
          <a:xfrm>
            <a:off x="7286644" y="1819678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348" name="Овал 1347">
            <a:hlinkClick r:id="rId11" action="ppaction://hlinksldjump"/>
          </p:cNvPr>
          <p:cNvSpPr/>
          <p:nvPr/>
        </p:nvSpPr>
        <p:spPr>
          <a:xfrm>
            <a:off x="7500958" y="2319744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349" name="Овал 1348">
            <a:hlinkClick r:id="rId12" action="ppaction://hlinksldjump"/>
          </p:cNvPr>
          <p:cNvSpPr/>
          <p:nvPr/>
        </p:nvSpPr>
        <p:spPr>
          <a:xfrm>
            <a:off x="7606148" y="2857496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350" name="Овал 1349">
            <a:hlinkClick r:id="rId13" action="ppaction://hlinksldjump"/>
          </p:cNvPr>
          <p:cNvSpPr/>
          <p:nvPr/>
        </p:nvSpPr>
        <p:spPr>
          <a:xfrm>
            <a:off x="7643834" y="3357562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351" name="Овал 1350">
            <a:hlinkClick r:id="rId14" action="ppaction://hlinksldjump"/>
          </p:cNvPr>
          <p:cNvSpPr/>
          <p:nvPr/>
        </p:nvSpPr>
        <p:spPr>
          <a:xfrm>
            <a:off x="7572396" y="3929066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352" name="Овал 1351">
            <a:hlinkClick r:id="rId15" action="ppaction://hlinksldjump"/>
          </p:cNvPr>
          <p:cNvSpPr/>
          <p:nvPr/>
        </p:nvSpPr>
        <p:spPr>
          <a:xfrm>
            <a:off x="7429520" y="4429132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353" name="Овал 1352">
            <a:hlinkClick r:id="rId16" action="ppaction://hlinksldjump"/>
          </p:cNvPr>
          <p:cNvSpPr/>
          <p:nvPr/>
        </p:nvSpPr>
        <p:spPr>
          <a:xfrm>
            <a:off x="7215206" y="4929198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354" name="Овал 1353">
            <a:hlinkClick r:id="rId17" action="ppaction://hlinksldjump"/>
          </p:cNvPr>
          <p:cNvSpPr/>
          <p:nvPr/>
        </p:nvSpPr>
        <p:spPr>
          <a:xfrm>
            <a:off x="6820330" y="5463016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361" name="Овал 1360">
            <a:hlinkClick r:id="rId18" action="ppaction://hlinksldjump"/>
          </p:cNvPr>
          <p:cNvSpPr/>
          <p:nvPr/>
        </p:nvSpPr>
        <p:spPr>
          <a:xfrm>
            <a:off x="6429388" y="5820206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362" name="Овал 1361">
            <a:hlinkClick r:id="rId19" action="ppaction://hlinksldjump"/>
          </p:cNvPr>
          <p:cNvSpPr/>
          <p:nvPr/>
        </p:nvSpPr>
        <p:spPr>
          <a:xfrm>
            <a:off x="5929322" y="6143644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363" name="Овал 1362">
            <a:hlinkClick r:id="rId20" action="ppaction://hlinksldjump"/>
          </p:cNvPr>
          <p:cNvSpPr/>
          <p:nvPr/>
        </p:nvSpPr>
        <p:spPr>
          <a:xfrm>
            <a:off x="5391570" y="6357958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366" name="Овал 1365">
            <a:hlinkClick r:id="rId21" action="ppaction://hlinksldjump"/>
          </p:cNvPr>
          <p:cNvSpPr/>
          <p:nvPr/>
        </p:nvSpPr>
        <p:spPr>
          <a:xfrm>
            <a:off x="4857752" y="6463148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367" name="Овал 1366">
            <a:hlinkClick r:id="rId22" action="ppaction://hlinksldjump"/>
          </p:cNvPr>
          <p:cNvSpPr/>
          <p:nvPr/>
        </p:nvSpPr>
        <p:spPr>
          <a:xfrm>
            <a:off x="4357686" y="6500834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368" name="Овал 1367">
            <a:hlinkClick r:id="rId23" action="ppaction://hlinksldjump"/>
          </p:cNvPr>
          <p:cNvSpPr/>
          <p:nvPr/>
        </p:nvSpPr>
        <p:spPr>
          <a:xfrm>
            <a:off x="3714744" y="6391710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395" name="Овал 1394">
            <a:hlinkClick r:id="rId24" action="ppaction://hlinksldjump"/>
          </p:cNvPr>
          <p:cNvSpPr/>
          <p:nvPr/>
        </p:nvSpPr>
        <p:spPr>
          <a:xfrm>
            <a:off x="3143240" y="6215082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411" name="Овал 1410">
            <a:hlinkClick r:id="rId25" action="ppaction://hlinksldjump"/>
          </p:cNvPr>
          <p:cNvSpPr/>
          <p:nvPr/>
        </p:nvSpPr>
        <p:spPr>
          <a:xfrm>
            <a:off x="2676926" y="5963082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412" name="Овал 1411">
            <a:hlinkClick r:id="rId26" action="ppaction://hlinksldjump"/>
          </p:cNvPr>
          <p:cNvSpPr/>
          <p:nvPr/>
        </p:nvSpPr>
        <p:spPr>
          <a:xfrm>
            <a:off x="2214546" y="5605892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413" name="Овал 1412">
            <a:hlinkClick r:id="rId27" action="ppaction://hlinksldjump"/>
          </p:cNvPr>
          <p:cNvSpPr/>
          <p:nvPr/>
        </p:nvSpPr>
        <p:spPr>
          <a:xfrm>
            <a:off x="1857356" y="5177264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414" name="Овал 1413">
            <a:hlinkClick r:id="rId28" action="ppaction://hlinksldjump"/>
          </p:cNvPr>
          <p:cNvSpPr/>
          <p:nvPr/>
        </p:nvSpPr>
        <p:spPr>
          <a:xfrm>
            <a:off x="1571604" y="4714884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415" name="Овал 1414">
            <a:hlinkClick r:id="rId29" action="ppaction://hlinksldjump"/>
          </p:cNvPr>
          <p:cNvSpPr/>
          <p:nvPr/>
        </p:nvSpPr>
        <p:spPr>
          <a:xfrm>
            <a:off x="1391042" y="4286256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416" name="Овал 1415">
            <a:hlinkClick r:id="rId30" action="ppaction://hlinksldjump"/>
          </p:cNvPr>
          <p:cNvSpPr/>
          <p:nvPr/>
        </p:nvSpPr>
        <p:spPr>
          <a:xfrm>
            <a:off x="1285852" y="3786190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418" name="Овал 1417">
            <a:hlinkClick r:id="rId31" action="ppaction://hlinksldjump"/>
          </p:cNvPr>
          <p:cNvSpPr/>
          <p:nvPr/>
        </p:nvSpPr>
        <p:spPr>
          <a:xfrm>
            <a:off x="1214414" y="3214686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441" name="Овал 1440">
            <a:hlinkClick r:id="rId32" action="ppaction://hlinksldjump"/>
          </p:cNvPr>
          <p:cNvSpPr/>
          <p:nvPr/>
        </p:nvSpPr>
        <p:spPr>
          <a:xfrm>
            <a:off x="1319604" y="2643182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443" name="Овал 1442">
            <a:hlinkClick r:id="rId33" action="ppaction://hlinksldjump"/>
          </p:cNvPr>
          <p:cNvSpPr/>
          <p:nvPr/>
        </p:nvSpPr>
        <p:spPr>
          <a:xfrm>
            <a:off x="1472004" y="2071678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444" name="Овал 1443">
            <a:hlinkClick r:id="rId34" action="ppaction://hlinksldjump"/>
          </p:cNvPr>
          <p:cNvSpPr/>
          <p:nvPr/>
        </p:nvSpPr>
        <p:spPr>
          <a:xfrm>
            <a:off x="1714480" y="1643050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445" name="Овал 1444">
            <a:hlinkClick r:id="rId35" action="ppaction://hlinksldjump"/>
          </p:cNvPr>
          <p:cNvSpPr/>
          <p:nvPr/>
        </p:nvSpPr>
        <p:spPr>
          <a:xfrm>
            <a:off x="2071670" y="1142984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447" name="Овал 1446">
            <a:hlinkClick r:id="rId36" action="ppaction://hlinksldjump"/>
          </p:cNvPr>
          <p:cNvSpPr/>
          <p:nvPr/>
        </p:nvSpPr>
        <p:spPr>
          <a:xfrm>
            <a:off x="2462612" y="819546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455" name="Овал 1454">
            <a:hlinkClick r:id="rId37" action="ppaction://hlinksldjump"/>
          </p:cNvPr>
          <p:cNvSpPr/>
          <p:nvPr/>
        </p:nvSpPr>
        <p:spPr>
          <a:xfrm>
            <a:off x="2891240" y="500042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467" name="Овал 1466">
            <a:hlinkClick r:id="rId38" action="ppaction://hlinksldjump"/>
          </p:cNvPr>
          <p:cNvSpPr/>
          <p:nvPr/>
        </p:nvSpPr>
        <p:spPr>
          <a:xfrm>
            <a:off x="3500430" y="248042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484" name="Овал 1483">
            <a:hlinkClick r:id="rId39" action="ppaction://hlinksldjump"/>
          </p:cNvPr>
          <p:cNvSpPr/>
          <p:nvPr/>
        </p:nvSpPr>
        <p:spPr>
          <a:xfrm>
            <a:off x="3962810" y="142852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485" name="TextBox 1484"/>
          <p:cNvSpPr txBox="1"/>
          <p:nvPr/>
        </p:nvSpPr>
        <p:spPr>
          <a:xfrm>
            <a:off x="214282" y="149346"/>
            <a:ext cx="2071702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ru-RU" sz="2000" b="1" dirty="0" smtClean="0">
                <a:solidFill>
                  <a:schemeClr val="bg1"/>
                </a:solidFill>
                <a:latin typeface="Bookman Old Style" pitchFamily="18" charset="0"/>
              </a:rPr>
              <a:t>5 </a:t>
            </a:r>
            <a:r>
              <a:rPr lang="ru-RU" sz="2000" b="1" dirty="0" err="1" smtClean="0">
                <a:solidFill>
                  <a:schemeClr val="bg1"/>
                </a:solidFill>
                <a:latin typeface="Bookman Old Style" pitchFamily="18" charset="0"/>
              </a:rPr>
              <a:t>грудня</a:t>
            </a:r>
            <a:endParaRPr lang="uk-UA" sz="2000" b="1" dirty="0">
              <a:solidFill>
                <a:schemeClr val="bg1"/>
              </a:solidFill>
              <a:latin typeface="Bookman Old Style" pitchFamily="18" charset="0"/>
            </a:endParaRPr>
          </a:p>
        </p:txBody>
      </p:sp>
      <p:pic>
        <p:nvPicPr>
          <p:cNvPr id="1487" name="Picture 12" descr="MCj04326750000[1]">
            <a:hlinkClick r:id="rId40" action="ppaction://hlinksldjump"/>
          </p:cNvPr>
          <p:cNvPicPr>
            <a:picLocks noChangeAspect="1" noChangeArrowheads="1"/>
          </p:cNvPicPr>
          <p:nvPr/>
        </p:nvPicPr>
        <p:blipFill>
          <a:blip r:embed="rId41" cstate="print">
            <a:duotone>
              <a:schemeClr val="accent2">
                <a:shade val="45000"/>
                <a:satMod val="135000"/>
              </a:schemeClr>
              <a:prstClr val="white"/>
            </a:duotone>
          </a:blip>
          <a:srcRect/>
          <a:stretch>
            <a:fillRect/>
          </a:stretch>
        </p:blipFill>
        <p:spPr bwMode="auto">
          <a:xfrm>
            <a:off x="71406" y="5778000"/>
            <a:ext cx="1079999" cy="1080000"/>
          </a:xfrm>
          <a:prstGeom prst="rect">
            <a:avLst/>
          </a:prstGeom>
          <a:noFill/>
        </p:spPr>
      </p:pic>
    </p:spTree>
  </p:cSld>
  <p:clrMapOvr>
    <a:masterClrMapping/>
  </p:clrMapOvr>
  <p:transition advClick="0"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148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148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Овал 7"/>
          <p:cNvSpPr/>
          <p:nvPr/>
        </p:nvSpPr>
        <p:spPr>
          <a:xfrm>
            <a:off x="1161024" y="0"/>
            <a:ext cx="6840000" cy="6840000"/>
          </a:xfrm>
          <a:prstGeom prst="ellipse">
            <a:avLst/>
          </a:prstGeom>
          <a:solidFill>
            <a:srgbClr val="0036A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807" name="Овал 806"/>
          <p:cNvSpPr/>
          <p:nvPr/>
        </p:nvSpPr>
        <p:spPr>
          <a:xfrm>
            <a:off x="2643174" y="2071678"/>
            <a:ext cx="3786214" cy="3786214"/>
          </a:xfrm>
          <a:prstGeom prst="ellipse">
            <a:avLst/>
          </a:prstGeom>
          <a:noFill/>
          <a:ln w="19050">
            <a:solidFill>
              <a:srgbClr val="C00000"/>
            </a:solidFill>
            <a:prstDash val="sysDash"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cxnSp>
        <p:nvCxnSpPr>
          <p:cNvPr id="10" name="Прямая соединительная линия 9"/>
          <p:cNvCxnSpPr>
            <a:stCxn id="23" idx="2"/>
            <a:endCxn id="23" idx="6"/>
          </p:cNvCxnSpPr>
          <p:nvPr/>
        </p:nvCxnSpPr>
        <p:spPr>
          <a:xfrm rot="10800000" flipH="1">
            <a:off x="1428728" y="3429000"/>
            <a:ext cx="6286544" cy="1588"/>
          </a:xfrm>
          <a:prstGeom prst="line">
            <a:avLst/>
          </a:prstGeom>
          <a:ln w="12700"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12" name="Прямая соединительная линия 11"/>
          <p:cNvCxnSpPr/>
          <p:nvPr/>
        </p:nvCxnSpPr>
        <p:spPr>
          <a:xfrm rot="16200000" flipH="1">
            <a:off x="1428728" y="3499644"/>
            <a:ext cx="6286544" cy="1588"/>
          </a:xfrm>
          <a:prstGeom prst="line">
            <a:avLst/>
          </a:prstGeom>
          <a:ln w="12700"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13" name="Овал 12"/>
          <p:cNvSpPr/>
          <p:nvPr/>
        </p:nvSpPr>
        <p:spPr>
          <a:xfrm>
            <a:off x="3428992" y="2285992"/>
            <a:ext cx="2286016" cy="2286016"/>
          </a:xfrm>
          <a:prstGeom prst="ellipse">
            <a:avLst/>
          </a:prstGeom>
          <a:noFill/>
          <a:ln w="12700"/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23" name="Овал 22"/>
          <p:cNvSpPr/>
          <p:nvPr/>
        </p:nvSpPr>
        <p:spPr>
          <a:xfrm>
            <a:off x="1428728" y="285728"/>
            <a:ext cx="6286544" cy="6286544"/>
          </a:xfrm>
          <a:prstGeom prst="ellipse">
            <a:avLst/>
          </a:prstGeom>
          <a:noFill/>
          <a:ln w="12700"/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24" name="Овал 23"/>
          <p:cNvSpPr/>
          <p:nvPr/>
        </p:nvSpPr>
        <p:spPr>
          <a:xfrm>
            <a:off x="1928794" y="785794"/>
            <a:ext cx="5286412" cy="5286412"/>
          </a:xfrm>
          <a:prstGeom prst="ellipse">
            <a:avLst/>
          </a:prstGeom>
          <a:noFill/>
          <a:ln w="12700"/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cxnSp>
        <p:nvCxnSpPr>
          <p:cNvPr id="28" name="Прямая соединительная линия 27"/>
          <p:cNvCxnSpPr>
            <a:stCxn id="23" idx="3"/>
            <a:endCxn id="23" idx="7"/>
          </p:cNvCxnSpPr>
          <p:nvPr/>
        </p:nvCxnSpPr>
        <p:spPr>
          <a:xfrm rot="5400000" flipH="1" flipV="1">
            <a:off x="2349370" y="1206372"/>
            <a:ext cx="4445260" cy="4445256"/>
          </a:xfrm>
          <a:prstGeom prst="line">
            <a:avLst/>
          </a:prstGeom>
          <a:ln w="12700"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30" name="Прямая соединительная линия 29"/>
          <p:cNvCxnSpPr>
            <a:stCxn id="23" idx="1"/>
            <a:endCxn id="23" idx="5"/>
          </p:cNvCxnSpPr>
          <p:nvPr/>
        </p:nvCxnSpPr>
        <p:spPr>
          <a:xfrm rot="16200000" flipH="1">
            <a:off x="2349370" y="1206372"/>
            <a:ext cx="4445260" cy="4445256"/>
          </a:xfrm>
          <a:prstGeom prst="line">
            <a:avLst/>
          </a:prstGeom>
          <a:ln w="12700"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grpSp>
        <p:nvGrpSpPr>
          <p:cNvPr id="2" name="Группа 359"/>
          <p:cNvGrpSpPr/>
          <p:nvPr/>
        </p:nvGrpSpPr>
        <p:grpSpPr>
          <a:xfrm rot="684282">
            <a:off x="4805835" y="2798468"/>
            <a:ext cx="955301" cy="1073931"/>
            <a:chOff x="4940036" y="2439714"/>
            <a:chExt cx="1186162" cy="1333461"/>
          </a:xfrm>
        </p:grpSpPr>
        <p:sp>
          <p:nvSpPr>
            <p:cNvPr id="83" name="8-конечная звезда 82"/>
            <p:cNvSpPr/>
            <p:nvPr/>
          </p:nvSpPr>
          <p:spPr>
            <a:xfrm rot="578312">
              <a:off x="5261829" y="3077799"/>
              <a:ext cx="90000" cy="90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4" name="8-конечная звезда 83"/>
            <p:cNvSpPr/>
            <p:nvPr/>
          </p:nvSpPr>
          <p:spPr>
            <a:xfrm rot="21105294">
              <a:off x="5363088" y="3005642"/>
              <a:ext cx="79200" cy="79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5" name="8-конечная звезда 84"/>
            <p:cNvSpPr/>
            <p:nvPr/>
          </p:nvSpPr>
          <p:spPr>
            <a:xfrm rot="21105294">
              <a:off x="5505486" y="3148039"/>
              <a:ext cx="72000" cy="72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6" name="8-конечная звезда 85"/>
            <p:cNvSpPr/>
            <p:nvPr/>
          </p:nvSpPr>
          <p:spPr>
            <a:xfrm rot="19358116">
              <a:off x="5585146" y="3708375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8" name="8-конечная звезда 87"/>
            <p:cNvSpPr/>
            <p:nvPr/>
          </p:nvSpPr>
          <p:spPr>
            <a:xfrm rot="19358116">
              <a:off x="5494317" y="3565499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9" name="8-конечная звезда 88"/>
            <p:cNvSpPr/>
            <p:nvPr/>
          </p:nvSpPr>
          <p:spPr>
            <a:xfrm rot="19358116">
              <a:off x="5442270" y="3442014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90" name="8-конечная звезда 89"/>
            <p:cNvSpPr/>
            <p:nvPr/>
          </p:nvSpPr>
          <p:spPr>
            <a:xfrm rot="19358116">
              <a:off x="5436487" y="3293354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92" name="Прямая соединительная линия 91"/>
            <p:cNvCxnSpPr>
              <a:stCxn id="84" idx="1"/>
              <a:endCxn id="85" idx="6"/>
            </p:cNvCxnSpPr>
            <p:nvPr/>
          </p:nvCxnSpPr>
          <p:spPr>
            <a:xfrm rot="16200000" flipH="1">
              <a:off x="5445633" y="3057720"/>
              <a:ext cx="79473" cy="10190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6" name="Прямая соединительная линия 95"/>
            <p:cNvCxnSpPr>
              <a:stCxn id="83" idx="1"/>
              <a:endCxn id="90" idx="6"/>
            </p:cNvCxnSpPr>
            <p:nvPr/>
          </p:nvCxnSpPr>
          <p:spPr>
            <a:xfrm rot="16200000" flipH="1">
              <a:off x="5319442" y="3172926"/>
              <a:ext cx="137551" cy="11069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0" name="Прямая соединительная линия 99"/>
            <p:cNvCxnSpPr>
              <a:stCxn id="84" idx="3"/>
              <a:endCxn id="83" idx="7"/>
            </p:cNvCxnSpPr>
            <p:nvPr/>
          </p:nvCxnSpPr>
          <p:spPr>
            <a:xfrm rot="5400000">
              <a:off x="5351367" y="3069130"/>
              <a:ext cx="19787" cy="3546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3" name="Прямая соединительная линия 102"/>
            <p:cNvCxnSpPr>
              <a:stCxn id="85" idx="3"/>
              <a:endCxn id="90" idx="0"/>
            </p:cNvCxnSpPr>
            <p:nvPr/>
          </p:nvCxnSpPr>
          <p:spPr>
            <a:xfrm rot="5400000">
              <a:off x="5450595" y="3231081"/>
              <a:ext cx="87548" cy="5115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6" name="Прямая соединительная линия 105"/>
            <p:cNvCxnSpPr>
              <a:stCxn id="90" idx="2"/>
              <a:endCxn id="89" idx="7"/>
            </p:cNvCxnSpPr>
            <p:nvPr/>
          </p:nvCxnSpPr>
          <p:spPr>
            <a:xfrm rot="16200000" flipH="1">
              <a:off x="5413872" y="3377199"/>
              <a:ext cx="116642" cy="1356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9" name="Прямая соединительная линия 108"/>
            <p:cNvCxnSpPr>
              <a:stCxn id="89" idx="2"/>
              <a:endCxn id="88" idx="6"/>
            </p:cNvCxnSpPr>
            <p:nvPr/>
          </p:nvCxnSpPr>
          <p:spPr>
            <a:xfrm rot="16200000" flipH="1">
              <a:off x="5464702" y="3529795"/>
              <a:ext cx="71983" cy="1272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0" name="Прямая соединительная линия 119"/>
            <p:cNvCxnSpPr>
              <a:stCxn id="88" idx="2"/>
              <a:endCxn id="86" idx="6"/>
            </p:cNvCxnSpPr>
            <p:nvPr/>
          </p:nvCxnSpPr>
          <p:spPr>
            <a:xfrm rot="16200000" flipH="1">
              <a:off x="5526444" y="3643585"/>
              <a:ext cx="91374" cy="5150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28" name="8-конечная звезда 127"/>
            <p:cNvSpPr/>
            <p:nvPr/>
          </p:nvSpPr>
          <p:spPr>
            <a:xfrm rot="19358116">
              <a:off x="5075043" y="2871397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 dirty="0"/>
            </a:p>
          </p:txBody>
        </p:sp>
        <p:sp>
          <p:nvSpPr>
            <p:cNvPr id="129" name="8-конечная звезда 128"/>
            <p:cNvSpPr/>
            <p:nvPr/>
          </p:nvSpPr>
          <p:spPr>
            <a:xfrm rot="19358116">
              <a:off x="5225788" y="2439714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0" name="8-конечная звезда 129"/>
            <p:cNvSpPr/>
            <p:nvPr/>
          </p:nvSpPr>
          <p:spPr>
            <a:xfrm rot="19358116">
              <a:off x="4940036" y="2654028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59" name="8-конечная звезда 258"/>
            <p:cNvSpPr/>
            <p:nvPr/>
          </p:nvSpPr>
          <p:spPr>
            <a:xfrm rot="19358116">
              <a:off x="5225788" y="279690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60" name="8-конечная звезда 259"/>
            <p:cNvSpPr/>
            <p:nvPr/>
          </p:nvSpPr>
          <p:spPr>
            <a:xfrm rot="19358116">
              <a:off x="5582977" y="2654028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61" name="8-конечная звезда 260"/>
            <p:cNvSpPr/>
            <p:nvPr/>
          </p:nvSpPr>
          <p:spPr>
            <a:xfrm rot="19358116">
              <a:off x="5650801" y="3150479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62" name="8-конечная звезда 261"/>
            <p:cNvSpPr/>
            <p:nvPr/>
          </p:nvSpPr>
          <p:spPr>
            <a:xfrm>
              <a:off x="5715008" y="2928934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 dirty="0"/>
            </a:p>
          </p:txBody>
        </p:sp>
        <p:sp>
          <p:nvSpPr>
            <p:cNvPr id="263" name="8-конечная звезда 262"/>
            <p:cNvSpPr/>
            <p:nvPr/>
          </p:nvSpPr>
          <p:spPr>
            <a:xfrm>
              <a:off x="5286380" y="2643182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 dirty="0"/>
            </a:p>
          </p:txBody>
        </p:sp>
        <p:sp>
          <p:nvSpPr>
            <p:cNvPr id="264" name="8-конечная звезда 263"/>
            <p:cNvSpPr/>
            <p:nvPr/>
          </p:nvSpPr>
          <p:spPr>
            <a:xfrm>
              <a:off x="6072198" y="2857496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 dirty="0"/>
            </a:p>
          </p:txBody>
        </p:sp>
        <p:cxnSp>
          <p:nvCxnSpPr>
            <p:cNvPr id="265" name="Прямая соединительная линия 264"/>
            <p:cNvCxnSpPr>
              <a:stCxn id="128" idx="2"/>
              <a:endCxn id="83" idx="5"/>
            </p:cNvCxnSpPr>
            <p:nvPr/>
          </p:nvCxnSpPr>
          <p:spPr>
            <a:xfrm rot="16200000" flipH="1">
              <a:off x="5101177" y="2906492"/>
              <a:ext cx="182398" cy="17681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8" name="Прямая соединительная линия 267"/>
            <p:cNvCxnSpPr>
              <a:stCxn id="128" idx="6"/>
              <a:endCxn id="130" idx="2"/>
            </p:cNvCxnSpPr>
            <p:nvPr/>
          </p:nvCxnSpPr>
          <p:spPr>
            <a:xfrm rot="16200000" flipV="1">
              <a:off x="4946469" y="2739440"/>
              <a:ext cx="172604" cy="9869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1" name="Прямая соединительная линия 270"/>
            <p:cNvCxnSpPr>
              <a:stCxn id="129" idx="4"/>
              <a:endCxn id="130" idx="0"/>
            </p:cNvCxnSpPr>
            <p:nvPr/>
          </p:nvCxnSpPr>
          <p:spPr>
            <a:xfrm rot="10800000" flipV="1">
              <a:off x="4988495" y="2483100"/>
              <a:ext cx="242834" cy="18154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5" name="Прямая соединительная линия 274"/>
            <p:cNvCxnSpPr>
              <a:stCxn id="259" idx="5"/>
              <a:endCxn id="128" idx="0"/>
            </p:cNvCxnSpPr>
            <p:nvPr/>
          </p:nvCxnSpPr>
          <p:spPr>
            <a:xfrm rot="16200000" flipH="1" flipV="1">
              <a:off x="5137609" y="2790055"/>
              <a:ext cx="58157" cy="11867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8" name="Прямая соединительная линия 277"/>
            <p:cNvCxnSpPr>
              <a:stCxn id="263" idx="3"/>
              <a:endCxn id="259" idx="7"/>
            </p:cNvCxnSpPr>
            <p:nvPr/>
          </p:nvCxnSpPr>
          <p:spPr>
            <a:xfrm rot="5400000">
              <a:off x="5221398" y="2724252"/>
              <a:ext cx="107868" cy="3791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2" name="Прямая соединительная линия 281"/>
            <p:cNvCxnSpPr>
              <a:stCxn id="260" idx="6"/>
              <a:endCxn id="129" idx="1"/>
            </p:cNvCxnSpPr>
            <p:nvPr/>
          </p:nvCxnSpPr>
          <p:spPr>
            <a:xfrm rot="16200000" flipV="1">
              <a:off x="5341936" y="2407914"/>
              <a:ext cx="189268" cy="31404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7" name="Прямая соединительная линия 286"/>
            <p:cNvCxnSpPr>
              <a:stCxn id="260" idx="4"/>
              <a:endCxn id="263" idx="0"/>
            </p:cNvCxnSpPr>
            <p:nvPr/>
          </p:nvCxnSpPr>
          <p:spPr>
            <a:xfrm rot="10800000">
              <a:off x="5340380" y="2670182"/>
              <a:ext cx="248138" cy="2723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4" name="Прямая соединительная линия 293"/>
            <p:cNvCxnSpPr>
              <a:stCxn id="86" idx="0"/>
              <a:endCxn id="261" idx="3"/>
            </p:cNvCxnSpPr>
            <p:nvPr/>
          </p:nvCxnSpPr>
          <p:spPr>
            <a:xfrm flipV="1">
              <a:off x="5643297" y="3186320"/>
              <a:ext cx="23112" cy="53479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2" name="Прямая соединительная линия 301"/>
            <p:cNvCxnSpPr>
              <a:stCxn id="262" idx="2"/>
              <a:endCxn id="261" idx="0"/>
            </p:cNvCxnSpPr>
            <p:nvPr/>
          </p:nvCxnSpPr>
          <p:spPr>
            <a:xfrm rot="5400000">
              <a:off x="5625248" y="3040794"/>
              <a:ext cx="174621" cy="5890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5" name="Прямая соединительная линия 304"/>
            <p:cNvCxnSpPr>
              <a:stCxn id="264" idx="4"/>
              <a:endCxn id="260" idx="1"/>
            </p:cNvCxnSpPr>
            <p:nvPr/>
          </p:nvCxnSpPr>
          <p:spPr>
            <a:xfrm rot="10800000">
              <a:off x="5636738" y="2684616"/>
              <a:ext cx="435460" cy="19988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0" name="Прямая соединительная линия 309"/>
            <p:cNvCxnSpPr>
              <a:stCxn id="264" idx="3"/>
              <a:endCxn id="262" idx="0"/>
            </p:cNvCxnSpPr>
            <p:nvPr/>
          </p:nvCxnSpPr>
          <p:spPr>
            <a:xfrm rot="5400000">
              <a:off x="5898384" y="2774212"/>
              <a:ext cx="52346" cy="31109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3" name="Группа 361"/>
          <p:cNvGrpSpPr/>
          <p:nvPr/>
        </p:nvGrpSpPr>
        <p:grpSpPr>
          <a:xfrm rot="566496">
            <a:off x="5490804" y="2555408"/>
            <a:ext cx="738836" cy="811859"/>
            <a:chOff x="5722238" y="1868210"/>
            <a:chExt cx="1036132" cy="1138538"/>
          </a:xfrm>
        </p:grpSpPr>
        <p:sp>
          <p:nvSpPr>
            <p:cNvPr id="317" name="8-конечная звезда 316"/>
            <p:cNvSpPr/>
            <p:nvPr/>
          </p:nvSpPr>
          <p:spPr>
            <a:xfrm rot="19358116">
              <a:off x="5870898" y="2156130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20" name="8-конечная звезда 319"/>
            <p:cNvSpPr/>
            <p:nvPr/>
          </p:nvSpPr>
          <p:spPr>
            <a:xfrm rot="19358116">
              <a:off x="6137259" y="2299006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21" name="8-конечная звезда 320"/>
            <p:cNvSpPr/>
            <p:nvPr/>
          </p:nvSpPr>
          <p:spPr>
            <a:xfrm rot="19358116">
              <a:off x="6299525" y="2727634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22" name="8-конечная звезда 321"/>
            <p:cNvSpPr/>
            <p:nvPr/>
          </p:nvSpPr>
          <p:spPr>
            <a:xfrm rot="19358116">
              <a:off x="6565887" y="2941948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23" name="8-конечная звезда 322"/>
            <p:cNvSpPr/>
            <p:nvPr/>
          </p:nvSpPr>
          <p:spPr>
            <a:xfrm rot="19358116">
              <a:off x="5864476" y="2225400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24" name="8-конечная звезда 323"/>
            <p:cNvSpPr/>
            <p:nvPr/>
          </p:nvSpPr>
          <p:spPr>
            <a:xfrm rot="19358116">
              <a:off x="6011605" y="2296838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25" name="8-конечная звезда 324"/>
            <p:cNvSpPr/>
            <p:nvPr/>
          </p:nvSpPr>
          <p:spPr>
            <a:xfrm rot="19358116">
              <a:off x="6583109" y="2725465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26" name="8-конечная звезда 325"/>
            <p:cNvSpPr/>
            <p:nvPr/>
          </p:nvSpPr>
          <p:spPr>
            <a:xfrm rot="19358116">
              <a:off x="6440233" y="2654028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27" name="8-конечная звезда 326"/>
            <p:cNvSpPr/>
            <p:nvPr/>
          </p:nvSpPr>
          <p:spPr>
            <a:xfrm rot="19358116">
              <a:off x="6440233" y="2225399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28" name="8-конечная звезда 327"/>
            <p:cNvSpPr/>
            <p:nvPr/>
          </p:nvSpPr>
          <p:spPr>
            <a:xfrm rot="19358116">
              <a:off x="6154481" y="2153962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29" name="8-конечная звезда 328"/>
            <p:cNvSpPr/>
            <p:nvPr/>
          </p:nvSpPr>
          <p:spPr>
            <a:xfrm rot="19358116">
              <a:off x="6083043" y="1868210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30" name="8-конечная звезда 329"/>
            <p:cNvSpPr/>
            <p:nvPr/>
          </p:nvSpPr>
          <p:spPr>
            <a:xfrm rot="19358116">
              <a:off x="5793676" y="2078907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 dirty="0"/>
            </a:p>
          </p:txBody>
        </p:sp>
        <p:sp>
          <p:nvSpPr>
            <p:cNvPr id="331" name="8-конечная звезда 330"/>
            <p:cNvSpPr/>
            <p:nvPr/>
          </p:nvSpPr>
          <p:spPr>
            <a:xfrm rot="19358116">
              <a:off x="5722238" y="2078908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 dirty="0"/>
            </a:p>
          </p:txBody>
        </p:sp>
        <p:sp>
          <p:nvSpPr>
            <p:cNvPr id="332" name="8-конечная звезда 331"/>
            <p:cNvSpPr/>
            <p:nvPr/>
          </p:nvSpPr>
          <p:spPr>
            <a:xfrm rot="21342597">
              <a:off x="6287807" y="2644478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 dirty="0"/>
            </a:p>
          </p:txBody>
        </p:sp>
        <p:sp>
          <p:nvSpPr>
            <p:cNvPr id="333" name="8-конечная звезда 332"/>
            <p:cNvSpPr/>
            <p:nvPr/>
          </p:nvSpPr>
          <p:spPr>
            <a:xfrm rot="21342597">
              <a:off x="6230567" y="2087171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 dirty="0"/>
            </a:p>
          </p:txBody>
        </p:sp>
        <p:cxnSp>
          <p:nvCxnSpPr>
            <p:cNvPr id="334" name="Прямая соединительная линия 333"/>
            <p:cNvCxnSpPr>
              <a:stCxn id="326" idx="7"/>
              <a:endCxn id="327" idx="3"/>
            </p:cNvCxnSpPr>
            <p:nvPr/>
          </p:nvCxnSpPr>
          <p:spPr>
            <a:xfrm rot="16200000" flipV="1">
              <a:off x="6279680" y="2463127"/>
              <a:ext cx="375107" cy="717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8" name="Прямая соединительная линия 337"/>
            <p:cNvCxnSpPr>
              <a:stCxn id="325" idx="6"/>
              <a:endCxn id="326" idx="1"/>
            </p:cNvCxnSpPr>
            <p:nvPr/>
          </p:nvCxnSpPr>
          <p:spPr>
            <a:xfrm rot="16200000" flipV="1">
              <a:off x="6520664" y="2657946"/>
              <a:ext cx="46391" cy="9972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41" name="8-конечная звезда 340"/>
            <p:cNvSpPr/>
            <p:nvPr/>
          </p:nvSpPr>
          <p:spPr>
            <a:xfrm rot="19358116">
              <a:off x="6722370" y="2650413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 dirty="0"/>
            </a:p>
          </p:txBody>
        </p:sp>
        <p:cxnSp>
          <p:nvCxnSpPr>
            <p:cNvPr id="342" name="Прямая соединительная линия 341"/>
            <p:cNvCxnSpPr>
              <a:stCxn id="341" idx="4"/>
              <a:endCxn id="325" idx="0"/>
            </p:cNvCxnSpPr>
            <p:nvPr/>
          </p:nvCxnSpPr>
          <p:spPr>
            <a:xfrm rot="10800000" flipV="1">
              <a:off x="6631568" y="2679337"/>
              <a:ext cx="94496" cy="5674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5" name="Прямая соединительная линия 344"/>
            <p:cNvCxnSpPr>
              <a:stCxn id="326" idx="6"/>
              <a:endCxn id="328" idx="2"/>
            </p:cNvCxnSpPr>
            <p:nvPr/>
          </p:nvCxnSpPr>
          <p:spPr>
            <a:xfrm rot="16200000" flipV="1">
              <a:off x="6095783" y="2304505"/>
              <a:ext cx="457148" cy="25298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6" name="Прямая соединительная линия 345"/>
            <p:cNvCxnSpPr>
              <a:stCxn id="328" idx="4"/>
              <a:endCxn id="320" idx="6"/>
            </p:cNvCxnSpPr>
            <p:nvPr/>
          </p:nvCxnSpPr>
          <p:spPr>
            <a:xfrm rot="10800000" flipV="1">
              <a:off x="6149996" y="2197347"/>
              <a:ext cx="10026" cy="10830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7" name="Прямая соединительная линия 346"/>
            <p:cNvCxnSpPr>
              <a:stCxn id="320" idx="3"/>
              <a:endCxn id="332" idx="6"/>
            </p:cNvCxnSpPr>
            <p:nvPr/>
          </p:nvCxnSpPr>
          <p:spPr>
            <a:xfrm rot="16200000" flipH="1">
              <a:off x="6094402" y="2434469"/>
              <a:ext cx="281010" cy="13910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8" name="Прямая соединительная линия 347"/>
            <p:cNvCxnSpPr>
              <a:stCxn id="332" idx="2"/>
              <a:endCxn id="321" idx="6"/>
            </p:cNvCxnSpPr>
            <p:nvPr/>
          </p:nvCxnSpPr>
          <p:spPr>
            <a:xfrm rot="16200000" flipH="1">
              <a:off x="6282780" y="2704800"/>
              <a:ext cx="53855" cy="510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9" name="Прямая соединительная линия 348"/>
            <p:cNvCxnSpPr>
              <a:stCxn id="321" idx="1"/>
              <a:endCxn id="322" idx="5"/>
            </p:cNvCxnSpPr>
            <p:nvPr/>
          </p:nvCxnSpPr>
          <p:spPr>
            <a:xfrm rot="16200000" flipH="1">
              <a:off x="6362254" y="2766122"/>
              <a:ext cx="205704" cy="20213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3" name="Прямая соединительная линия 372"/>
            <p:cNvCxnSpPr>
              <a:stCxn id="329" idx="2"/>
              <a:endCxn id="328" idx="6"/>
            </p:cNvCxnSpPr>
            <p:nvPr/>
          </p:nvCxnSpPr>
          <p:spPr>
            <a:xfrm rot="16200000" flipH="1">
              <a:off x="6024345" y="2018753"/>
              <a:ext cx="242834" cy="3866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4" name="Прямая соединительная линия 373"/>
            <p:cNvCxnSpPr>
              <a:stCxn id="324" idx="1"/>
              <a:endCxn id="320" idx="5"/>
            </p:cNvCxnSpPr>
            <p:nvPr/>
          </p:nvCxnSpPr>
          <p:spPr>
            <a:xfrm rot="5400000" flipH="1" flipV="1">
              <a:off x="6101294" y="2291172"/>
              <a:ext cx="324" cy="7218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5" name="Прямая соединительная линия 374"/>
            <p:cNvCxnSpPr>
              <a:stCxn id="323" idx="2"/>
              <a:endCxn id="324" idx="5"/>
            </p:cNvCxnSpPr>
            <p:nvPr/>
          </p:nvCxnSpPr>
          <p:spPr>
            <a:xfrm rot="16200000" flipH="1">
              <a:off x="5936657" y="2245064"/>
              <a:ext cx="46392" cy="10398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6" name="Прямая соединительная линия 375"/>
            <p:cNvCxnSpPr>
              <a:stCxn id="317" idx="3"/>
              <a:endCxn id="323" idx="3"/>
            </p:cNvCxnSpPr>
            <p:nvPr/>
          </p:nvCxnSpPr>
          <p:spPr>
            <a:xfrm rot="5400000">
              <a:off x="5864182" y="2244349"/>
              <a:ext cx="58519" cy="1110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7" name="Прямая соединительная линия 376"/>
            <p:cNvCxnSpPr>
              <a:stCxn id="328" idx="4"/>
              <a:endCxn id="317" idx="1"/>
            </p:cNvCxnSpPr>
            <p:nvPr/>
          </p:nvCxnSpPr>
          <p:spPr>
            <a:xfrm rot="10800000">
              <a:off x="5935410" y="2192836"/>
              <a:ext cx="224612" cy="451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2" name="Прямая соединительная линия 391"/>
            <p:cNvCxnSpPr>
              <a:stCxn id="323" idx="6"/>
              <a:endCxn id="331" idx="4"/>
            </p:cNvCxnSpPr>
            <p:nvPr/>
          </p:nvCxnSpPr>
          <p:spPr>
            <a:xfrm rot="16200000" flipV="1">
              <a:off x="5738957" y="2094808"/>
              <a:ext cx="123109" cy="14915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3" name="Прямая соединительная линия 392"/>
            <p:cNvCxnSpPr>
              <a:stCxn id="331" idx="5"/>
              <a:endCxn id="330" idx="4"/>
            </p:cNvCxnSpPr>
            <p:nvPr/>
          </p:nvCxnSpPr>
          <p:spPr>
            <a:xfrm rot="16200000" flipH="1">
              <a:off x="5753225" y="2063687"/>
              <a:ext cx="13315" cy="7497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4" name="Прямая соединительная линия 393"/>
            <p:cNvCxnSpPr>
              <a:stCxn id="330" idx="0"/>
              <a:endCxn id="317" idx="6"/>
            </p:cNvCxnSpPr>
            <p:nvPr/>
          </p:nvCxnSpPr>
          <p:spPr>
            <a:xfrm>
              <a:off x="5825982" y="2085983"/>
              <a:ext cx="57653" cy="7679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2" name="Прямая соединительная линия 401"/>
            <p:cNvCxnSpPr>
              <a:stCxn id="326" idx="5"/>
              <a:endCxn id="332" idx="0"/>
            </p:cNvCxnSpPr>
            <p:nvPr/>
          </p:nvCxnSpPr>
          <p:spPr>
            <a:xfrm rot="16200000" flipV="1">
              <a:off x="6373961" y="2610929"/>
              <a:ext cx="16309" cy="11671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7" name="Прямая соединительная линия 406"/>
            <p:cNvCxnSpPr>
              <a:stCxn id="333" idx="3"/>
              <a:endCxn id="328" idx="0"/>
            </p:cNvCxnSpPr>
            <p:nvPr/>
          </p:nvCxnSpPr>
          <p:spPr>
            <a:xfrm rot="5400000">
              <a:off x="6206480" y="2131099"/>
              <a:ext cx="29938" cy="3701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4" name="Группа 360"/>
          <p:cNvGrpSpPr/>
          <p:nvPr/>
        </p:nvGrpSpPr>
        <p:grpSpPr>
          <a:xfrm>
            <a:off x="5857884" y="3286124"/>
            <a:ext cx="726496" cy="1393323"/>
            <a:chOff x="6515287" y="3086269"/>
            <a:chExt cx="726496" cy="1393323"/>
          </a:xfrm>
        </p:grpSpPr>
        <p:sp>
          <p:nvSpPr>
            <p:cNvPr id="411" name="8-конечная звезда 410"/>
            <p:cNvSpPr/>
            <p:nvPr/>
          </p:nvSpPr>
          <p:spPr>
            <a:xfrm rot="19358116">
              <a:off x="7166183" y="3880039"/>
              <a:ext cx="75600" cy="756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12" name="8-конечная звезда 411"/>
            <p:cNvSpPr/>
            <p:nvPr/>
          </p:nvSpPr>
          <p:spPr>
            <a:xfrm rot="19358116">
              <a:off x="6658163" y="3581966"/>
              <a:ext cx="72000" cy="72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13" name="8-конечная звезда 412"/>
            <p:cNvSpPr/>
            <p:nvPr/>
          </p:nvSpPr>
          <p:spPr>
            <a:xfrm rot="19358116">
              <a:off x="6868862" y="3578468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14" name="8-конечная звезда 413"/>
            <p:cNvSpPr/>
            <p:nvPr/>
          </p:nvSpPr>
          <p:spPr>
            <a:xfrm rot="19358116">
              <a:off x="6947529" y="3089885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15" name="8-конечная звезда 414"/>
            <p:cNvSpPr/>
            <p:nvPr/>
          </p:nvSpPr>
          <p:spPr>
            <a:xfrm rot="19358116">
              <a:off x="7011737" y="3439846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16" name="8-конечная звезда 415"/>
            <p:cNvSpPr/>
            <p:nvPr/>
          </p:nvSpPr>
          <p:spPr>
            <a:xfrm rot="19358116" flipV="1">
              <a:off x="7017303" y="3302535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17" name="8-конечная звезда 416"/>
            <p:cNvSpPr/>
            <p:nvPr/>
          </p:nvSpPr>
          <p:spPr>
            <a:xfrm rot="19358116">
              <a:off x="6876091" y="387570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18" name="8-конечная звезда 417"/>
            <p:cNvSpPr/>
            <p:nvPr/>
          </p:nvSpPr>
          <p:spPr>
            <a:xfrm rot="19358116">
              <a:off x="7086790" y="3657772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20" name="8-конечная звезда 419"/>
            <p:cNvSpPr/>
            <p:nvPr/>
          </p:nvSpPr>
          <p:spPr>
            <a:xfrm rot="19358116">
              <a:off x="6729600" y="4157840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421" name="Прямая соединительная линия 420"/>
            <p:cNvCxnSpPr>
              <a:stCxn id="416" idx="6"/>
              <a:endCxn id="414" idx="2"/>
            </p:cNvCxnSpPr>
            <p:nvPr/>
          </p:nvCxnSpPr>
          <p:spPr>
            <a:xfrm rot="5400000" flipH="1">
              <a:off x="6919866" y="3209394"/>
              <a:ext cx="205219" cy="6312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4" name="Прямая соединительная линия 423"/>
            <p:cNvCxnSpPr>
              <a:stCxn id="415" idx="7"/>
              <a:endCxn id="416" idx="6"/>
            </p:cNvCxnSpPr>
            <p:nvPr/>
          </p:nvCxnSpPr>
          <p:spPr>
            <a:xfrm rot="5400000" flipH="1" flipV="1">
              <a:off x="6999919" y="3385968"/>
              <a:ext cx="96522" cy="1171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8" name="Прямая соединительная линия 427"/>
            <p:cNvCxnSpPr>
              <a:stCxn id="418" idx="7"/>
              <a:endCxn id="415" idx="1"/>
            </p:cNvCxnSpPr>
            <p:nvPr/>
          </p:nvCxnSpPr>
          <p:spPr>
            <a:xfrm rot="16200000" flipV="1">
              <a:off x="6992591" y="3543340"/>
              <a:ext cx="187498" cy="4168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1" name="Прямая соединительная линия 430"/>
            <p:cNvCxnSpPr>
              <a:stCxn id="413" idx="0"/>
              <a:endCxn id="415" idx="4"/>
            </p:cNvCxnSpPr>
            <p:nvPr/>
          </p:nvCxnSpPr>
          <p:spPr>
            <a:xfrm flipV="1">
              <a:off x="6917321" y="3483232"/>
              <a:ext cx="99957" cy="10585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6" name="Прямая соединительная линия 435"/>
            <p:cNvCxnSpPr>
              <a:stCxn id="412" idx="1"/>
              <a:endCxn id="413" idx="4"/>
            </p:cNvCxnSpPr>
            <p:nvPr/>
          </p:nvCxnSpPr>
          <p:spPr>
            <a:xfrm rot="5400000" flipH="1" flipV="1">
              <a:off x="6801675" y="3550022"/>
              <a:ext cx="895" cy="14455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9" name="Прямая соединительная линия 438"/>
            <p:cNvCxnSpPr>
              <a:stCxn id="411" idx="6"/>
              <a:endCxn id="418" idx="2"/>
            </p:cNvCxnSpPr>
            <p:nvPr/>
          </p:nvCxnSpPr>
          <p:spPr>
            <a:xfrm rot="16200000" flipV="1">
              <a:off x="7049520" y="3756272"/>
              <a:ext cx="197718" cy="6532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2" name="Прямая соединительная линия 441"/>
            <p:cNvCxnSpPr>
              <a:stCxn id="417" idx="6"/>
              <a:endCxn id="413" idx="2"/>
            </p:cNvCxnSpPr>
            <p:nvPr/>
          </p:nvCxnSpPr>
          <p:spPr>
            <a:xfrm rot="5400000" flipH="1" flipV="1">
              <a:off x="6772318" y="3741315"/>
              <a:ext cx="254317" cy="2554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8" name="Прямая соединительная линия 447"/>
            <p:cNvCxnSpPr>
              <a:stCxn id="417" idx="0"/>
              <a:endCxn id="411" idx="5"/>
            </p:cNvCxnSpPr>
            <p:nvPr/>
          </p:nvCxnSpPr>
          <p:spPr>
            <a:xfrm>
              <a:off x="6924550" y="3886317"/>
              <a:ext cx="241968" cy="2650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2" name="Прямая соединительная линия 451"/>
            <p:cNvCxnSpPr>
              <a:stCxn id="417" idx="4"/>
              <a:endCxn id="420" idx="0"/>
            </p:cNvCxnSpPr>
            <p:nvPr/>
          </p:nvCxnSpPr>
          <p:spPr>
            <a:xfrm rot="10800000" flipV="1">
              <a:off x="6761906" y="3919088"/>
              <a:ext cx="119726" cy="24582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56" name="8-конечная звезда 455"/>
            <p:cNvSpPr/>
            <p:nvPr/>
          </p:nvSpPr>
          <p:spPr>
            <a:xfrm rot="19358116">
              <a:off x="7097638" y="4097246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 dirty="0"/>
            </a:p>
          </p:txBody>
        </p:sp>
        <p:sp>
          <p:nvSpPr>
            <p:cNvPr id="457" name="8-конечная звезда 456"/>
            <p:cNvSpPr/>
            <p:nvPr/>
          </p:nvSpPr>
          <p:spPr>
            <a:xfrm rot="19358116">
              <a:off x="6947528" y="4232892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 dirty="0"/>
            </a:p>
          </p:txBody>
        </p:sp>
        <p:cxnSp>
          <p:nvCxnSpPr>
            <p:cNvPr id="458" name="Прямая соединительная линия 457"/>
            <p:cNvCxnSpPr>
              <a:stCxn id="456" idx="7"/>
              <a:endCxn id="411" idx="3"/>
            </p:cNvCxnSpPr>
            <p:nvPr/>
          </p:nvCxnSpPr>
          <p:spPr>
            <a:xfrm rot="5400000" flipH="1" flipV="1">
              <a:off x="7092503" y="3991027"/>
              <a:ext cx="142181" cy="7073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1" name="Прямая соединительная линия 460"/>
            <p:cNvCxnSpPr>
              <a:stCxn id="457" idx="0"/>
              <a:endCxn id="456" idx="4"/>
            </p:cNvCxnSpPr>
            <p:nvPr/>
          </p:nvCxnSpPr>
          <p:spPr>
            <a:xfrm flipV="1">
              <a:off x="6995987" y="4140632"/>
              <a:ext cx="107192" cy="10287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4" name="Прямая соединительная линия 463"/>
            <p:cNvCxnSpPr>
              <a:stCxn id="420" idx="3"/>
              <a:endCxn id="457" idx="6"/>
            </p:cNvCxnSpPr>
            <p:nvPr/>
          </p:nvCxnSpPr>
          <p:spPr>
            <a:xfrm rot="16200000" flipH="1">
              <a:off x="6829299" y="4109590"/>
              <a:ext cx="44752" cy="21293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67" name="8-конечная звезда 466"/>
            <p:cNvSpPr/>
            <p:nvPr/>
          </p:nvSpPr>
          <p:spPr>
            <a:xfrm rot="19358116">
              <a:off x="6872476" y="3086269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68" name="8-конечная звезда 467"/>
            <p:cNvSpPr/>
            <p:nvPr/>
          </p:nvSpPr>
          <p:spPr>
            <a:xfrm rot="19358116">
              <a:off x="6872476" y="3300583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69" name="8-конечная звезда 468"/>
            <p:cNvSpPr/>
            <p:nvPr/>
          </p:nvSpPr>
          <p:spPr>
            <a:xfrm rot="19358116">
              <a:off x="6729600" y="4443592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70" name="8-конечная звезда 469"/>
            <p:cNvSpPr/>
            <p:nvPr/>
          </p:nvSpPr>
          <p:spPr>
            <a:xfrm rot="19358116">
              <a:off x="6515287" y="4300715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471" name="Прямая соединительная линия 470"/>
            <p:cNvCxnSpPr>
              <a:stCxn id="468" idx="1"/>
              <a:endCxn id="467" idx="2"/>
            </p:cNvCxnSpPr>
            <p:nvPr/>
          </p:nvCxnSpPr>
          <p:spPr>
            <a:xfrm rot="5400000" flipH="1">
              <a:off x="6803659" y="3216317"/>
              <a:ext cx="202400" cy="691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5" name="Прямая соединительная линия 474"/>
            <p:cNvCxnSpPr>
              <a:stCxn id="467" idx="1"/>
              <a:endCxn id="414" idx="4"/>
            </p:cNvCxnSpPr>
            <p:nvPr/>
          </p:nvCxnSpPr>
          <p:spPr>
            <a:xfrm rot="16200000" flipH="1">
              <a:off x="6917388" y="3097589"/>
              <a:ext cx="26610" cy="4475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8" name="Прямая соединительная линия 477"/>
            <p:cNvCxnSpPr>
              <a:stCxn id="415" idx="6"/>
              <a:endCxn id="468" idx="1"/>
            </p:cNvCxnSpPr>
            <p:nvPr/>
          </p:nvCxnSpPr>
          <p:spPr>
            <a:xfrm rot="16200000" flipV="1">
              <a:off x="6903128" y="3326164"/>
              <a:ext cx="124412" cy="11403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2" name="Прямая соединительная линия 481"/>
            <p:cNvCxnSpPr>
              <a:stCxn id="469" idx="0"/>
              <a:endCxn id="457" idx="4"/>
            </p:cNvCxnSpPr>
            <p:nvPr/>
          </p:nvCxnSpPr>
          <p:spPr>
            <a:xfrm flipV="1">
              <a:off x="6761906" y="4276278"/>
              <a:ext cx="191163" cy="17439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5" name="Прямая соединительная линия 484"/>
            <p:cNvCxnSpPr>
              <a:stCxn id="470" idx="0"/>
              <a:endCxn id="420" idx="4"/>
            </p:cNvCxnSpPr>
            <p:nvPr/>
          </p:nvCxnSpPr>
          <p:spPr>
            <a:xfrm flipV="1">
              <a:off x="6547593" y="4186764"/>
              <a:ext cx="185701" cy="12102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5" name="Группа 362"/>
          <p:cNvGrpSpPr/>
          <p:nvPr/>
        </p:nvGrpSpPr>
        <p:grpSpPr>
          <a:xfrm rot="1585141">
            <a:off x="5304453" y="2021759"/>
            <a:ext cx="538571" cy="514328"/>
            <a:chOff x="5297225" y="1370312"/>
            <a:chExt cx="554067" cy="623337"/>
          </a:xfrm>
        </p:grpSpPr>
        <p:sp>
          <p:nvSpPr>
            <p:cNvPr id="127" name="8-конечная звезда 126"/>
            <p:cNvSpPr/>
            <p:nvPr/>
          </p:nvSpPr>
          <p:spPr>
            <a:xfrm rot="19358116">
              <a:off x="5585146" y="1708111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1" name="8-конечная звезда 130"/>
            <p:cNvSpPr/>
            <p:nvPr/>
          </p:nvSpPr>
          <p:spPr>
            <a:xfrm rot="19358116">
              <a:off x="5442271" y="1370312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2" name="8-конечная звезда 131"/>
            <p:cNvSpPr/>
            <p:nvPr/>
          </p:nvSpPr>
          <p:spPr>
            <a:xfrm rot="19358116">
              <a:off x="5509370" y="1801157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4" name="8-конечная звезда 133"/>
            <p:cNvSpPr/>
            <p:nvPr/>
          </p:nvSpPr>
          <p:spPr>
            <a:xfrm rot="19358116">
              <a:off x="5297225" y="1582458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5" name="8-конечная звезда 134"/>
            <p:cNvSpPr/>
            <p:nvPr/>
          </p:nvSpPr>
          <p:spPr>
            <a:xfrm rot="19358116">
              <a:off x="5440101" y="1939649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6" name="8-конечная звезда 135"/>
            <p:cNvSpPr/>
            <p:nvPr/>
          </p:nvSpPr>
          <p:spPr>
            <a:xfrm rot="19358116">
              <a:off x="5797292" y="1653895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37" name="Прямая соединительная линия 136"/>
            <p:cNvCxnSpPr>
              <a:stCxn id="127" idx="6"/>
              <a:endCxn id="131" idx="2"/>
            </p:cNvCxnSpPr>
            <p:nvPr/>
          </p:nvCxnSpPr>
          <p:spPr>
            <a:xfrm rot="16200000" flipV="1">
              <a:off x="5402961" y="1519837"/>
              <a:ext cx="286297" cy="10354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0" name="Прямая соединительная линия 139"/>
            <p:cNvCxnSpPr>
              <a:stCxn id="132" idx="6"/>
              <a:endCxn id="134" idx="2"/>
            </p:cNvCxnSpPr>
            <p:nvPr/>
          </p:nvCxnSpPr>
          <p:spPr>
            <a:xfrm rot="16200000" flipV="1">
              <a:off x="5341900" y="1629629"/>
              <a:ext cx="174673" cy="17725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3" name="Прямая соединительная линия 142"/>
            <p:cNvCxnSpPr>
              <a:stCxn id="135" idx="0"/>
              <a:endCxn id="132" idx="3"/>
            </p:cNvCxnSpPr>
            <p:nvPr/>
          </p:nvCxnSpPr>
          <p:spPr>
            <a:xfrm flipV="1">
              <a:off x="5488560" y="1844166"/>
              <a:ext cx="39540" cy="10609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9" name="Прямая соединительная линия 148"/>
            <p:cNvCxnSpPr>
              <a:stCxn id="136" idx="5"/>
              <a:endCxn id="127" idx="1"/>
            </p:cNvCxnSpPr>
            <p:nvPr/>
          </p:nvCxnSpPr>
          <p:spPr>
            <a:xfrm rot="16200000" flipH="1" flipV="1">
              <a:off x="5689841" y="1637125"/>
              <a:ext cx="67508" cy="14787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3" name="Прямая соединительная линия 152"/>
            <p:cNvCxnSpPr>
              <a:stCxn id="134" idx="0"/>
              <a:endCxn id="131" idx="4"/>
            </p:cNvCxnSpPr>
            <p:nvPr/>
          </p:nvCxnSpPr>
          <p:spPr>
            <a:xfrm flipV="1">
              <a:off x="5345684" y="1422375"/>
              <a:ext cx="103236" cy="17069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8" name="Прямая соединительная линия 157"/>
            <p:cNvCxnSpPr>
              <a:stCxn id="132" idx="0"/>
              <a:endCxn id="127" idx="4"/>
            </p:cNvCxnSpPr>
            <p:nvPr/>
          </p:nvCxnSpPr>
          <p:spPr>
            <a:xfrm flipV="1">
              <a:off x="5548137" y="1760174"/>
              <a:ext cx="43658" cy="4947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64" name="8-конечная звезда 163"/>
            <p:cNvSpPr/>
            <p:nvPr/>
          </p:nvSpPr>
          <p:spPr>
            <a:xfrm rot="19358116">
              <a:off x="5449625" y="1734858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</p:grpSp>
      <p:grpSp>
        <p:nvGrpSpPr>
          <p:cNvPr id="6" name="Группа 363"/>
          <p:cNvGrpSpPr/>
          <p:nvPr/>
        </p:nvGrpSpPr>
        <p:grpSpPr>
          <a:xfrm rot="589541">
            <a:off x="4520577" y="1928802"/>
            <a:ext cx="656137" cy="504421"/>
            <a:chOff x="4294925" y="1294537"/>
            <a:chExt cx="841986" cy="647297"/>
          </a:xfrm>
        </p:grpSpPr>
        <p:sp>
          <p:nvSpPr>
            <p:cNvPr id="161" name="8-конечная звезда 160"/>
            <p:cNvSpPr/>
            <p:nvPr/>
          </p:nvSpPr>
          <p:spPr>
            <a:xfrm rot="578312">
              <a:off x="5046604" y="1792826"/>
              <a:ext cx="90000" cy="90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62" name="8-конечная звезда 161"/>
            <p:cNvSpPr/>
            <p:nvPr/>
          </p:nvSpPr>
          <p:spPr>
            <a:xfrm rot="21105294">
              <a:off x="4934460" y="1862634"/>
              <a:ext cx="79200" cy="79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63" name="8-конечная звезда 162"/>
            <p:cNvSpPr/>
            <p:nvPr/>
          </p:nvSpPr>
          <p:spPr>
            <a:xfrm rot="19358116">
              <a:off x="4654283" y="1868210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65" name="8-конечная звезда 164"/>
            <p:cNvSpPr/>
            <p:nvPr/>
          </p:nvSpPr>
          <p:spPr>
            <a:xfrm rot="19358116">
              <a:off x="4868598" y="1582458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66" name="8-конечная звезда 165"/>
            <p:cNvSpPr/>
            <p:nvPr/>
          </p:nvSpPr>
          <p:spPr>
            <a:xfrm rot="19358116">
              <a:off x="4868598" y="1725332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67" name="8-конечная звезда 166"/>
            <p:cNvSpPr/>
            <p:nvPr/>
          </p:nvSpPr>
          <p:spPr>
            <a:xfrm rot="19358116">
              <a:off x="5082911" y="1653895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70" name="8-конечная звезда 169"/>
            <p:cNvSpPr/>
            <p:nvPr/>
          </p:nvSpPr>
          <p:spPr>
            <a:xfrm rot="19358116">
              <a:off x="4935782" y="1435328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71" name="8-конечная звезда 170"/>
            <p:cNvSpPr/>
            <p:nvPr/>
          </p:nvSpPr>
          <p:spPr>
            <a:xfrm rot="19358116">
              <a:off x="5009304" y="1723165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72" name="8-конечная звезда 171"/>
            <p:cNvSpPr/>
            <p:nvPr/>
          </p:nvSpPr>
          <p:spPr>
            <a:xfrm rot="19358116">
              <a:off x="4652114" y="1294537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73" name="8-конечная звезда 172"/>
            <p:cNvSpPr/>
            <p:nvPr/>
          </p:nvSpPr>
          <p:spPr>
            <a:xfrm rot="628005">
              <a:off x="4504127" y="1503738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74" name="8-конечная звезда 173"/>
            <p:cNvSpPr/>
            <p:nvPr/>
          </p:nvSpPr>
          <p:spPr>
            <a:xfrm rot="19358116">
              <a:off x="4794990" y="1805487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77" name="8-конечная звезда 176"/>
            <p:cNvSpPr/>
            <p:nvPr/>
          </p:nvSpPr>
          <p:spPr>
            <a:xfrm rot="19358116">
              <a:off x="4513576" y="1370313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78" name="8-конечная звезда 177"/>
            <p:cNvSpPr/>
            <p:nvPr/>
          </p:nvSpPr>
          <p:spPr>
            <a:xfrm rot="19358116">
              <a:off x="4799329" y="1513188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79" name="8-конечная звезда 178"/>
            <p:cNvSpPr/>
            <p:nvPr/>
          </p:nvSpPr>
          <p:spPr>
            <a:xfrm rot="19358116">
              <a:off x="4585014" y="1636673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80" name="8-конечная звезда 179"/>
            <p:cNvSpPr/>
            <p:nvPr/>
          </p:nvSpPr>
          <p:spPr>
            <a:xfrm rot="19358116">
              <a:off x="4442138" y="1565235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82" name="8-конечная звезда 181"/>
            <p:cNvSpPr/>
            <p:nvPr/>
          </p:nvSpPr>
          <p:spPr>
            <a:xfrm rot="19358116">
              <a:off x="4370699" y="1565235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83" name="8-конечная звезда 182"/>
            <p:cNvSpPr/>
            <p:nvPr/>
          </p:nvSpPr>
          <p:spPr>
            <a:xfrm rot="19358116">
              <a:off x="4294925" y="1580288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84" name="Прямая соединительная линия 183"/>
            <p:cNvCxnSpPr>
              <a:stCxn id="172" idx="2"/>
              <a:endCxn id="170" idx="5"/>
            </p:cNvCxnSpPr>
            <p:nvPr/>
          </p:nvCxnSpPr>
          <p:spPr>
            <a:xfrm rot="16200000" flipH="1">
              <a:off x="4748704" y="1271423"/>
              <a:ext cx="125437" cy="24919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9" name="Прямая соединительная линия 188"/>
            <p:cNvCxnSpPr>
              <a:stCxn id="170" idx="4"/>
              <a:endCxn id="165" idx="0"/>
            </p:cNvCxnSpPr>
            <p:nvPr/>
          </p:nvCxnSpPr>
          <p:spPr>
            <a:xfrm rot="10800000" flipV="1">
              <a:off x="4917057" y="1478714"/>
              <a:ext cx="24266" cy="11435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0" name="Прямая соединительная линия 189"/>
            <p:cNvCxnSpPr>
              <a:stCxn id="165" idx="2"/>
              <a:endCxn id="171" idx="5"/>
            </p:cNvCxnSpPr>
            <p:nvPr/>
          </p:nvCxnSpPr>
          <p:spPr>
            <a:xfrm rot="16200000" flipH="1">
              <a:off x="4905250" y="1637650"/>
              <a:ext cx="110978" cy="9751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1" name="Прямая соединительная линия 190"/>
            <p:cNvCxnSpPr>
              <a:stCxn id="171" idx="0"/>
              <a:endCxn id="167" idx="4"/>
            </p:cNvCxnSpPr>
            <p:nvPr/>
          </p:nvCxnSpPr>
          <p:spPr>
            <a:xfrm flipV="1">
              <a:off x="5048071" y="1697281"/>
              <a:ext cx="40381" cy="3437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2" name="Прямая соединительная линия 191"/>
            <p:cNvCxnSpPr>
              <a:stCxn id="171" idx="2"/>
              <a:endCxn id="161" idx="5"/>
            </p:cNvCxnSpPr>
            <p:nvPr/>
          </p:nvCxnSpPr>
          <p:spPr>
            <a:xfrm rot="16200000" flipH="1">
              <a:off x="5035189" y="1770756"/>
              <a:ext cx="39196" cy="2154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3" name="Прямая соединительная линия 192"/>
            <p:cNvCxnSpPr>
              <a:stCxn id="178" idx="5"/>
              <a:endCxn id="177" idx="1"/>
            </p:cNvCxnSpPr>
            <p:nvPr/>
          </p:nvCxnSpPr>
          <p:spPr>
            <a:xfrm rot="16200000" flipV="1">
              <a:off x="4621721" y="1363386"/>
              <a:ext cx="134265" cy="22152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4" name="Прямая соединительная линия 203"/>
            <p:cNvCxnSpPr>
              <a:stCxn id="165" idx="2"/>
              <a:endCxn id="178" idx="2"/>
            </p:cNvCxnSpPr>
            <p:nvPr/>
          </p:nvCxnSpPr>
          <p:spPr>
            <a:xfrm rot="5400000" flipH="1">
              <a:off x="4851899" y="1570832"/>
              <a:ext cx="59578" cy="6059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5" name="Прямая соединительная линия 204"/>
            <p:cNvCxnSpPr>
              <a:stCxn id="166" idx="5"/>
              <a:endCxn id="179" idx="1"/>
            </p:cNvCxnSpPr>
            <p:nvPr/>
          </p:nvCxnSpPr>
          <p:spPr>
            <a:xfrm rot="16200000" flipV="1">
              <a:off x="4721499" y="1601406"/>
              <a:ext cx="75367" cy="21931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6" name="Прямая соединительная линия 205"/>
            <p:cNvCxnSpPr>
              <a:stCxn id="171" idx="5"/>
              <a:endCxn id="166" idx="1"/>
            </p:cNvCxnSpPr>
            <p:nvPr/>
          </p:nvCxnSpPr>
          <p:spPr>
            <a:xfrm rot="16200000" flipH="1" flipV="1">
              <a:off x="4958915" y="1705339"/>
              <a:ext cx="14024" cy="8713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2" name="Прямая соединительная линия 221"/>
            <p:cNvCxnSpPr>
              <a:stCxn id="174" idx="7"/>
              <a:endCxn id="166" idx="4"/>
            </p:cNvCxnSpPr>
            <p:nvPr/>
          </p:nvCxnSpPr>
          <p:spPr>
            <a:xfrm rot="5400000" flipH="1" flipV="1">
              <a:off x="4828319" y="1759859"/>
              <a:ext cx="36960" cy="5467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3" name="Прямая соединительная линия 222"/>
            <p:cNvCxnSpPr>
              <a:stCxn id="163" idx="0"/>
              <a:endCxn id="174" idx="5"/>
            </p:cNvCxnSpPr>
            <p:nvPr/>
          </p:nvCxnSpPr>
          <p:spPr>
            <a:xfrm flipV="1">
              <a:off x="4702742" y="1824217"/>
              <a:ext cx="92439" cy="5460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4" name="Прямая соединительная линия 223"/>
            <p:cNvCxnSpPr>
              <a:stCxn id="174" idx="1"/>
              <a:endCxn id="162" idx="5"/>
            </p:cNvCxnSpPr>
            <p:nvPr/>
          </p:nvCxnSpPr>
          <p:spPr>
            <a:xfrm rot="16200000" flipH="1">
              <a:off x="4865876" y="1802080"/>
              <a:ext cx="48581" cy="10433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9" name="Прямая соединительная линия 228"/>
            <p:cNvCxnSpPr>
              <a:stCxn id="173" idx="1"/>
              <a:endCxn id="179" idx="7"/>
            </p:cNvCxnSpPr>
            <p:nvPr/>
          </p:nvCxnSpPr>
          <p:spPr>
            <a:xfrm rot="16200000" flipH="1">
              <a:off x="4532931" y="1548173"/>
              <a:ext cx="93828" cy="8374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0" name="Прямая соединительная линия 229"/>
            <p:cNvCxnSpPr>
              <a:stCxn id="180" idx="1"/>
              <a:endCxn id="179" idx="6"/>
            </p:cNvCxnSpPr>
            <p:nvPr/>
          </p:nvCxnSpPr>
          <p:spPr>
            <a:xfrm rot="16200000" flipH="1">
              <a:off x="4531509" y="1577080"/>
              <a:ext cx="41382" cy="9110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1" name="Прямая соединительная линия 230"/>
            <p:cNvCxnSpPr>
              <a:stCxn id="183" idx="1"/>
              <a:endCxn id="180" idx="5"/>
            </p:cNvCxnSpPr>
            <p:nvPr/>
          </p:nvCxnSpPr>
          <p:spPr>
            <a:xfrm rot="5400000" flipH="1" flipV="1">
              <a:off x="4384466" y="1546798"/>
              <a:ext cx="11428" cy="10449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7" name="Группа 364"/>
          <p:cNvGrpSpPr/>
          <p:nvPr/>
        </p:nvGrpSpPr>
        <p:grpSpPr>
          <a:xfrm rot="824949">
            <a:off x="3473154" y="1928802"/>
            <a:ext cx="957465" cy="487051"/>
            <a:chOff x="2866670" y="1509356"/>
            <a:chExt cx="1220286" cy="620745"/>
          </a:xfrm>
        </p:grpSpPr>
        <p:cxnSp>
          <p:nvCxnSpPr>
            <p:cNvPr id="221" name="Прямая соединительная линия 220"/>
            <p:cNvCxnSpPr>
              <a:stCxn id="245" idx="5"/>
              <a:endCxn id="248" idx="1"/>
            </p:cNvCxnSpPr>
            <p:nvPr/>
          </p:nvCxnSpPr>
          <p:spPr>
            <a:xfrm rot="16200000" flipV="1">
              <a:off x="3859472" y="1675800"/>
              <a:ext cx="4245" cy="30736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2" name="Прямая соединительная линия 231"/>
            <p:cNvCxnSpPr>
              <a:stCxn id="266" idx="2"/>
              <a:endCxn id="251" idx="6"/>
            </p:cNvCxnSpPr>
            <p:nvPr/>
          </p:nvCxnSpPr>
          <p:spPr>
            <a:xfrm rot="16200000" flipH="1">
              <a:off x="3278275" y="1609729"/>
              <a:ext cx="95704" cy="11435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45" name="8-конечная звезда 244"/>
            <p:cNvSpPr/>
            <p:nvPr/>
          </p:nvSpPr>
          <p:spPr>
            <a:xfrm rot="19358116">
              <a:off x="4014956" y="1800387"/>
              <a:ext cx="72000" cy="72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46" name="8-конечная звезда 245"/>
            <p:cNvSpPr/>
            <p:nvPr/>
          </p:nvSpPr>
          <p:spPr>
            <a:xfrm rot="19358116">
              <a:off x="3299131" y="2065301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47" name="8-конечная звезда 246"/>
            <p:cNvSpPr/>
            <p:nvPr/>
          </p:nvSpPr>
          <p:spPr>
            <a:xfrm rot="19358116">
              <a:off x="3511275" y="1868210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48" name="8-конечная звезда 247"/>
            <p:cNvSpPr/>
            <p:nvPr/>
          </p:nvSpPr>
          <p:spPr>
            <a:xfrm rot="19358116">
              <a:off x="3654151" y="1796772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49" name="8-конечная звезда 248"/>
            <p:cNvSpPr/>
            <p:nvPr/>
          </p:nvSpPr>
          <p:spPr>
            <a:xfrm rot="21105294">
              <a:off x="3505700" y="1648320"/>
              <a:ext cx="79200" cy="79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50" name="8-конечная звезда 249"/>
            <p:cNvSpPr/>
            <p:nvPr/>
          </p:nvSpPr>
          <p:spPr>
            <a:xfrm rot="19358116">
              <a:off x="3511276" y="172533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51" name="8-конечная звезда 250"/>
            <p:cNvSpPr/>
            <p:nvPr/>
          </p:nvSpPr>
          <p:spPr>
            <a:xfrm rot="19358116">
              <a:off x="3370569" y="1708111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52" name="8-конечная звезда 251"/>
            <p:cNvSpPr/>
            <p:nvPr/>
          </p:nvSpPr>
          <p:spPr>
            <a:xfrm rot="19358116">
              <a:off x="3439837" y="172533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53" name="8-конечная звезда 252"/>
            <p:cNvSpPr/>
            <p:nvPr/>
          </p:nvSpPr>
          <p:spPr>
            <a:xfrm rot="19358116">
              <a:off x="3208301" y="1727503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54" name="8-конечная звезда 253"/>
            <p:cNvSpPr/>
            <p:nvPr/>
          </p:nvSpPr>
          <p:spPr>
            <a:xfrm rot="19358116">
              <a:off x="2868332" y="1868209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55" name="8-конечная звезда 254"/>
            <p:cNvSpPr/>
            <p:nvPr/>
          </p:nvSpPr>
          <p:spPr>
            <a:xfrm rot="19358116">
              <a:off x="4012788" y="1583904"/>
              <a:ext cx="61200" cy="61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56" name="8-конечная звезда 255"/>
            <p:cNvSpPr/>
            <p:nvPr/>
          </p:nvSpPr>
          <p:spPr>
            <a:xfrm rot="19358116">
              <a:off x="3080479" y="1794601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57" name="8-конечная звезда 256"/>
            <p:cNvSpPr/>
            <p:nvPr/>
          </p:nvSpPr>
          <p:spPr>
            <a:xfrm rot="19358116">
              <a:off x="3009040" y="1937479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58" name="8-конечная звезда 257"/>
            <p:cNvSpPr/>
            <p:nvPr/>
          </p:nvSpPr>
          <p:spPr>
            <a:xfrm rot="19358116">
              <a:off x="3091363" y="1580288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66" name="8-конечная звезда 265"/>
            <p:cNvSpPr/>
            <p:nvPr/>
          </p:nvSpPr>
          <p:spPr>
            <a:xfrm rot="19358116">
              <a:off x="3234239" y="1580289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67" name="8-конечная звезда 266"/>
            <p:cNvSpPr/>
            <p:nvPr/>
          </p:nvSpPr>
          <p:spPr>
            <a:xfrm rot="19358116" flipV="1">
              <a:off x="2866670" y="1652232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69" name="8-конечная звезда 268"/>
            <p:cNvSpPr/>
            <p:nvPr/>
          </p:nvSpPr>
          <p:spPr>
            <a:xfrm rot="19358116" flipV="1">
              <a:off x="3509612" y="1580794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70" name="8-конечная звезда 269"/>
            <p:cNvSpPr/>
            <p:nvPr/>
          </p:nvSpPr>
          <p:spPr>
            <a:xfrm rot="19358116" flipV="1">
              <a:off x="3438174" y="1509356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276" name="Прямая соединительная линия 275"/>
            <p:cNvCxnSpPr>
              <a:stCxn id="269" idx="4"/>
              <a:endCxn id="251" idx="0"/>
            </p:cNvCxnSpPr>
            <p:nvPr/>
          </p:nvCxnSpPr>
          <p:spPr>
            <a:xfrm rot="10800000" flipV="1">
              <a:off x="3428721" y="1617526"/>
              <a:ext cx="85583" cy="10332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7" name="Прямая соединительная линия 276"/>
            <p:cNvCxnSpPr>
              <a:stCxn id="269" idx="2"/>
              <a:endCxn id="270" idx="6"/>
            </p:cNvCxnSpPr>
            <p:nvPr/>
          </p:nvCxnSpPr>
          <p:spPr>
            <a:xfrm rot="16200000" flipV="1">
              <a:off x="3479203" y="1546089"/>
              <a:ext cx="35101" cy="4369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9" name="Прямая соединительная линия 278"/>
            <p:cNvCxnSpPr>
              <a:stCxn id="252" idx="5"/>
              <a:endCxn id="250" idx="4"/>
            </p:cNvCxnSpPr>
            <p:nvPr/>
          </p:nvCxnSpPr>
          <p:spPr>
            <a:xfrm rot="16200000" flipH="1">
              <a:off x="3468459" y="1720362"/>
              <a:ext cx="19973" cy="7674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0" name="Прямая соединительная линия 279"/>
            <p:cNvCxnSpPr>
              <a:stCxn id="250" idx="3"/>
              <a:endCxn id="247" idx="0"/>
            </p:cNvCxnSpPr>
            <p:nvPr/>
          </p:nvCxnSpPr>
          <p:spPr>
            <a:xfrm rot="16200000" flipH="1">
              <a:off x="3497346" y="1816436"/>
              <a:ext cx="99730" cy="2504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1" name="Прямая соединительная линия 280"/>
            <p:cNvCxnSpPr>
              <a:stCxn id="249" idx="7"/>
              <a:endCxn id="255" idx="4"/>
            </p:cNvCxnSpPr>
            <p:nvPr/>
          </p:nvCxnSpPr>
          <p:spPr>
            <a:xfrm rot="5400000" flipH="1" flipV="1">
              <a:off x="3782472" y="1419599"/>
              <a:ext cx="23118" cy="45007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3" name="Прямая соединительная линия 282"/>
            <p:cNvCxnSpPr>
              <a:stCxn id="255" idx="3"/>
              <a:endCxn id="248" idx="0"/>
            </p:cNvCxnSpPr>
            <p:nvPr/>
          </p:nvCxnSpPr>
          <p:spPr>
            <a:xfrm rot="5400000">
              <a:off x="3789689" y="1557753"/>
              <a:ext cx="162554" cy="33671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4" name="Прямая соединительная линия 283"/>
            <p:cNvCxnSpPr>
              <a:stCxn id="246" idx="0"/>
              <a:endCxn id="247" idx="4"/>
            </p:cNvCxnSpPr>
            <p:nvPr/>
          </p:nvCxnSpPr>
          <p:spPr>
            <a:xfrm flipV="1">
              <a:off x="3357282" y="1911596"/>
              <a:ext cx="159534" cy="16644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5" name="Прямая соединительная линия 284"/>
            <p:cNvCxnSpPr>
              <a:stCxn id="247" idx="1"/>
              <a:endCxn id="248" idx="4"/>
            </p:cNvCxnSpPr>
            <p:nvPr/>
          </p:nvCxnSpPr>
          <p:spPr>
            <a:xfrm rot="5400000" flipH="1" flipV="1">
              <a:off x="3583044" y="1822150"/>
              <a:ext cx="58639" cy="9465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9" name="Прямая соединительная линия 338"/>
            <p:cNvCxnSpPr>
              <a:stCxn id="254" idx="0"/>
              <a:endCxn id="258" idx="3"/>
            </p:cNvCxnSpPr>
            <p:nvPr/>
          </p:nvCxnSpPr>
          <p:spPr>
            <a:xfrm flipV="1">
              <a:off x="2916791" y="1623297"/>
              <a:ext cx="193302" cy="25552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0" name="Прямая соединительная линия 339"/>
            <p:cNvCxnSpPr>
              <a:stCxn id="267" idx="5"/>
              <a:endCxn id="254" idx="7"/>
            </p:cNvCxnSpPr>
            <p:nvPr/>
          </p:nvCxnSpPr>
          <p:spPr>
            <a:xfrm rot="16200000" flipH="1">
              <a:off x="2807356" y="1776884"/>
              <a:ext cx="170699" cy="1242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3" name="Прямая соединительная линия 342"/>
            <p:cNvCxnSpPr>
              <a:stCxn id="254" idx="1"/>
              <a:endCxn id="257" idx="2"/>
            </p:cNvCxnSpPr>
            <p:nvPr/>
          </p:nvCxnSpPr>
          <p:spPr>
            <a:xfrm rot="16200000" flipH="1">
              <a:off x="2944196" y="1876693"/>
              <a:ext cx="77450" cy="12165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4" name="Прямая соединительная линия 343"/>
            <p:cNvCxnSpPr>
              <a:stCxn id="253" idx="4"/>
              <a:endCxn id="256" idx="1"/>
            </p:cNvCxnSpPr>
            <p:nvPr/>
          </p:nvCxnSpPr>
          <p:spPr>
            <a:xfrm rot="10800000" flipV="1">
              <a:off x="3123488" y="1779565"/>
              <a:ext cx="91462" cy="3950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0" name="Прямая соединительная линия 349"/>
            <p:cNvCxnSpPr>
              <a:stCxn id="256" idx="4"/>
              <a:endCxn id="254" idx="1"/>
            </p:cNvCxnSpPr>
            <p:nvPr/>
          </p:nvCxnSpPr>
          <p:spPr>
            <a:xfrm rot="10800000" flipV="1">
              <a:off x="2922094" y="1829310"/>
              <a:ext cx="162819" cy="6948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1" name="Прямая соединительная линия 350"/>
            <p:cNvCxnSpPr>
              <a:stCxn id="253" idx="1"/>
              <a:endCxn id="251" idx="5"/>
            </p:cNvCxnSpPr>
            <p:nvPr/>
          </p:nvCxnSpPr>
          <p:spPr>
            <a:xfrm rot="5400000" flipH="1" flipV="1">
              <a:off x="3307834" y="1701185"/>
              <a:ext cx="28002" cy="9804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9" name="Группа 365"/>
          <p:cNvGrpSpPr/>
          <p:nvPr/>
        </p:nvGrpSpPr>
        <p:grpSpPr>
          <a:xfrm rot="764819">
            <a:off x="3269578" y="2333256"/>
            <a:ext cx="472147" cy="550374"/>
            <a:chOff x="2652696" y="2204201"/>
            <a:chExt cx="551136" cy="642449"/>
          </a:xfrm>
        </p:grpSpPr>
        <p:sp>
          <p:nvSpPr>
            <p:cNvPr id="380" name="8-конечная звезда 379"/>
            <p:cNvSpPr/>
            <p:nvPr/>
          </p:nvSpPr>
          <p:spPr>
            <a:xfrm rot="19358116">
              <a:off x="2871949" y="2657642"/>
              <a:ext cx="72000" cy="72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81" name="8-конечная звезда 380"/>
            <p:cNvSpPr/>
            <p:nvPr/>
          </p:nvSpPr>
          <p:spPr>
            <a:xfrm rot="19358116">
              <a:off x="2727627" y="2779681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82" name="8-конечная звезда 381"/>
            <p:cNvSpPr/>
            <p:nvPr/>
          </p:nvSpPr>
          <p:spPr>
            <a:xfrm rot="19358116">
              <a:off x="2868332" y="2792650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83" name="8-конечная звезда 382"/>
            <p:cNvSpPr/>
            <p:nvPr/>
          </p:nvSpPr>
          <p:spPr>
            <a:xfrm rot="19358116">
              <a:off x="3149832" y="2435460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84" name="8-конечная звезда 383"/>
            <p:cNvSpPr/>
            <p:nvPr/>
          </p:nvSpPr>
          <p:spPr>
            <a:xfrm rot="21285766">
              <a:off x="3145278" y="2502344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85" name="8-конечная звезда 384"/>
            <p:cNvSpPr/>
            <p:nvPr/>
          </p:nvSpPr>
          <p:spPr>
            <a:xfrm rot="13849217" flipH="1" flipV="1">
              <a:off x="3086917" y="2509828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86" name="8-конечная звезда 385"/>
            <p:cNvSpPr/>
            <p:nvPr/>
          </p:nvSpPr>
          <p:spPr>
            <a:xfrm rot="19358116">
              <a:off x="3011210" y="2296838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87" name="8-конечная звезда 386"/>
            <p:cNvSpPr/>
            <p:nvPr/>
          </p:nvSpPr>
          <p:spPr>
            <a:xfrm rot="19358116">
              <a:off x="3036144" y="2204201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88" name="8-конечная звезда 387"/>
            <p:cNvSpPr/>
            <p:nvPr/>
          </p:nvSpPr>
          <p:spPr>
            <a:xfrm rot="13849217" flipH="1" flipV="1">
              <a:off x="2795573" y="2581266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89" name="8-конечная звезда 388"/>
            <p:cNvSpPr/>
            <p:nvPr/>
          </p:nvSpPr>
          <p:spPr>
            <a:xfrm rot="13849217" flipH="1" flipV="1">
              <a:off x="2652696" y="2652704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397" name="Прямая соединительная линия 396"/>
            <p:cNvCxnSpPr>
              <a:stCxn id="380" idx="4"/>
              <a:endCxn id="381" idx="0"/>
            </p:cNvCxnSpPr>
            <p:nvPr/>
          </p:nvCxnSpPr>
          <p:spPr>
            <a:xfrm rot="10800000" flipV="1">
              <a:off x="2785779" y="2715490"/>
              <a:ext cx="93559" cy="7692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8" name="Прямая соединительная линия 397"/>
            <p:cNvCxnSpPr>
              <a:stCxn id="380" idx="3"/>
              <a:endCxn id="382" idx="7"/>
            </p:cNvCxnSpPr>
            <p:nvPr/>
          </p:nvCxnSpPr>
          <p:spPr>
            <a:xfrm rot="5400000">
              <a:off x="2869260" y="2758983"/>
              <a:ext cx="63566" cy="424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9" name="Прямая соединительная линия 398"/>
            <p:cNvCxnSpPr>
              <a:stCxn id="381" idx="1"/>
              <a:endCxn id="382" idx="5"/>
            </p:cNvCxnSpPr>
            <p:nvPr/>
          </p:nvCxnSpPr>
          <p:spPr>
            <a:xfrm rot="5400000" flipH="1" flipV="1">
              <a:off x="2830193" y="2778009"/>
              <a:ext cx="323" cy="7643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0" name="Прямая соединительная линия 399"/>
            <p:cNvCxnSpPr>
              <a:stCxn id="380" idx="6"/>
              <a:endCxn id="388" idx="0"/>
            </p:cNvCxnSpPr>
            <p:nvPr/>
          </p:nvCxnSpPr>
          <p:spPr>
            <a:xfrm rot="16200000" flipV="1">
              <a:off x="2838817" y="2617745"/>
              <a:ext cx="42225" cy="5234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1" name="Прямая соединительная линия 400"/>
            <p:cNvCxnSpPr>
              <a:stCxn id="388" idx="6"/>
              <a:endCxn id="386" idx="3"/>
            </p:cNvCxnSpPr>
            <p:nvPr/>
          </p:nvCxnSpPr>
          <p:spPr>
            <a:xfrm flipV="1">
              <a:off x="2837112" y="2350599"/>
              <a:ext cx="197511" cy="23928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3" name="Прямая соединительная линия 402"/>
            <p:cNvCxnSpPr>
              <a:stCxn id="380" idx="0"/>
              <a:endCxn id="385" idx="2"/>
            </p:cNvCxnSpPr>
            <p:nvPr/>
          </p:nvCxnSpPr>
          <p:spPr>
            <a:xfrm flipV="1">
              <a:off x="2936561" y="2548011"/>
              <a:ext cx="155617" cy="12378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8" name="Прямая соединительная линия 407"/>
            <p:cNvCxnSpPr>
              <a:stCxn id="385" idx="6"/>
              <a:endCxn id="383" idx="4"/>
            </p:cNvCxnSpPr>
            <p:nvPr/>
          </p:nvCxnSpPr>
          <p:spPr>
            <a:xfrm flipV="1">
              <a:off x="3128456" y="2478846"/>
              <a:ext cx="26917" cy="3959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2" name="Прямая соединительная линия 421"/>
            <p:cNvCxnSpPr>
              <a:stCxn id="384" idx="6"/>
              <a:endCxn id="383" idx="3"/>
            </p:cNvCxnSpPr>
            <p:nvPr/>
          </p:nvCxnSpPr>
          <p:spPr>
            <a:xfrm rot="5400000" flipH="1" flipV="1">
              <a:off x="3163283" y="2492481"/>
              <a:ext cx="13221" cy="670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0" name="Прямая соединительная линия 449"/>
            <p:cNvCxnSpPr>
              <a:stCxn id="386" idx="2"/>
              <a:endCxn id="383" idx="6"/>
            </p:cNvCxnSpPr>
            <p:nvPr/>
          </p:nvCxnSpPr>
          <p:spPr>
            <a:xfrm rot="16200000" flipH="1">
              <a:off x="3059669" y="2340224"/>
              <a:ext cx="95704" cy="10585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1" name="Прямая соединительная линия 450"/>
            <p:cNvCxnSpPr>
              <a:stCxn id="386" idx="0"/>
              <a:endCxn id="387" idx="3"/>
            </p:cNvCxnSpPr>
            <p:nvPr/>
          </p:nvCxnSpPr>
          <p:spPr>
            <a:xfrm rot="20835181" flipV="1">
              <a:off x="3054209" y="2258557"/>
              <a:ext cx="10809" cy="4829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3" name="Прямая соединительная линия 452"/>
            <p:cNvCxnSpPr>
              <a:stCxn id="388" idx="2"/>
              <a:endCxn id="389" idx="6"/>
            </p:cNvCxnSpPr>
            <p:nvPr/>
          </p:nvCxnSpPr>
          <p:spPr>
            <a:xfrm rot="10800000" flipV="1">
              <a:off x="2694236" y="2619449"/>
              <a:ext cx="106599" cy="4187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1" name="Группа 367"/>
          <p:cNvGrpSpPr/>
          <p:nvPr/>
        </p:nvGrpSpPr>
        <p:grpSpPr>
          <a:xfrm rot="337753">
            <a:off x="2783978" y="2542447"/>
            <a:ext cx="624343" cy="1448739"/>
            <a:chOff x="2223728" y="2509488"/>
            <a:chExt cx="760100" cy="1763753"/>
          </a:xfrm>
        </p:grpSpPr>
        <p:sp>
          <p:nvSpPr>
            <p:cNvPr id="486" name="8-конечная звезда 485"/>
            <p:cNvSpPr/>
            <p:nvPr/>
          </p:nvSpPr>
          <p:spPr>
            <a:xfrm rot="19358116">
              <a:off x="2351045" y="4208441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87" name="8-конечная звезда 486"/>
            <p:cNvSpPr/>
            <p:nvPr/>
          </p:nvSpPr>
          <p:spPr>
            <a:xfrm rot="19358116">
              <a:off x="2225391" y="4082788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88" name="8-конечная звезда 487"/>
            <p:cNvSpPr/>
            <p:nvPr/>
          </p:nvSpPr>
          <p:spPr>
            <a:xfrm rot="19358116">
              <a:off x="2368267" y="4078534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94" name="8-конечная звезда 493"/>
            <p:cNvSpPr/>
            <p:nvPr/>
          </p:nvSpPr>
          <p:spPr>
            <a:xfrm rot="19358116">
              <a:off x="2582581" y="2868342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96" name="8-конечная звезда 495"/>
            <p:cNvSpPr/>
            <p:nvPr/>
          </p:nvSpPr>
          <p:spPr>
            <a:xfrm rot="19358116" flipV="1">
              <a:off x="2366604" y="3938248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98" name="8-конечная звезда 497"/>
            <p:cNvSpPr/>
            <p:nvPr/>
          </p:nvSpPr>
          <p:spPr>
            <a:xfrm rot="19358116" flipV="1">
              <a:off x="2223728" y="3938249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99" name="8-конечная звезда 498"/>
            <p:cNvSpPr/>
            <p:nvPr/>
          </p:nvSpPr>
          <p:spPr>
            <a:xfrm rot="19358116" flipV="1">
              <a:off x="2295165" y="3723934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00" name="8-конечная звезда 499"/>
            <p:cNvSpPr/>
            <p:nvPr/>
          </p:nvSpPr>
          <p:spPr>
            <a:xfrm rot="19358116" flipV="1">
              <a:off x="2295166" y="3295306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01" name="8-конечная звезда 500"/>
            <p:cNvSpPr/>
            <p:nvPr/>
          </p:nvSpPr>
          <p:spPr>
            <a:xfrm rot="19358116" flipV="1">
              <a:off x="2302520" y="3009553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02" name="8-конечная звезда 501"/>
            <p:cNvSpPr/>
            <p:nvPr/>
          </p:nvSpPr>
          <p:spPr>
            <a:xfrm rot="19358116" flipV="1">
              <a:off x="2302520" y="3152430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03" name="8-конечная звезда 502"/>
            <p:cNvSpPr/>
            <p:nvPr/>
          </p:nvSpPr>
          <p:spPr>
            <a:xfrm rot="19358116" flipV="1">
              <a:off x="2295167" y="2866677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04" name="8-конечная звезда 503"/>
            <p:cNvSpPr/>
            <p:nvPr/>
          </p:nvSpPr>
          <p:spPr>
            <a:xfrm rot="19358116" flipV="1">
              <a:off x="2295166" y="2723802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05" name="8-конечная звезда 504"/>
            <p:cNvSpPr/>
            <p:nvPr/>
          </p:nvSpPr>
          <p:spPr>
            <a:xfrm rot="19358116" flipV="1">
              <a:off x="2366605" y="2509488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06" name="8-конечная звезда 505"/>
            <p:cNvSpPr/>
            <p:nvPr/>
          </p:nvSpPr>
          <p:spPr>
            <a:xfrm rot="19358116" flipV="1">
              <a:off x="2438042" y="2723802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07" name="8-конечная звезда 506"/>
            <p:cNvSpPr/>
            <p:nvPr/>
          </p:nvSpPr>
          <p:spPr>
            <a:xfrm rot="19358116" flipV="1">
              <a:off x="2652356" y="3080993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08" name="8-конечная звезда 507"/>
            <p:cNvSpPr/>
            <p:nvPr/>
          </p:nvSpPr>
          <p:spPr>
            <a:xfrm rot="19358116" flipV="1">
              <a:off x="2795232" y="3080991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09" name="8-конечная звезда 508"/>
            <p:cNvSpPr/>
            <p:nvPr/>
          </p:nvSpPr>
          <p:spPr>
            <a:xfrm rot="19358116" flipV="1">
              <a:off x="2866671" y="3009554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 dirty="0"/>
            </a:p>
          </p:txBody>
        </p:sp>
        <p:sp>
          <p:nvSpPr>
            <p:cNvPr id="511" name="8-конечная звезда 510"/>
            <p:cNvSpPr/>
            <p:nvPr/>
          </p:nvSpPr>
          <p:spPr>
            <a:xfrm rot="19358116" flipV="1">
              <a:off x="2938109" y="3152430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512" name="Прямая соединительная линия 511"/>
            <p:cNvCxnSpPr>
              <a:stCxn id="509" idx="6"/>
              <a:endCxn id="511" idx="2"/>
            </p:cNvCxnSpPr>
            <p:nvPr/>
          </p:nvCxnSpPr>
          <p:spPr>
            <a:xfrm rot="16200000" flipH="1">
              <a:off x="2871981" y="3082005"/>
              <a:ext cx="106539" cy="4369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3" name="Прямая соединительная линия 512"/>
            <p:cNvCxnSpPr>
              <a:stCxn id="509" idx="4"/>
              <a:endCxn id="508" idx="0"/>
            </p:cNvCxnSpPr>
            <p:nvPr/>
          </p:nvCxnSpPr>
          <p:spPr>
            <a:xfrm rot="10800000" flipV="1">
              <a:off x="2836260" y="3046285"/>
              <a:ext cx="35102" cy="4369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4" name="Прямая соединительная линия 513"/>
            <p:cNvCxnSpPr>
              <a:stCxn id="511" idx="3"/>
              <a:endCxn id="508" idx="7"/>
            </p:cNvCxnSpPr>
            <p:nvPr/>
          </p:nvCxnSpPr>
          <p:spPr>
            <a:xfrm rot="16200000" flipV="1">
              <a:off x="2856848" y="3090789"/>
              <a:ext cx="65364" cy="9756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5" name="Прямая соединительная линия 514"/>
            <p:cNvCxnSpPr>
              <a:stCxn id="508" idx="3"/>
              <a:endCxn id="507" idx="7"/>
            </p:cNvCxnSpPr>
            <p:nvPr/>
          </p:nvCxnSpPr>
          <p:spPr>
            <a:xfrm rot="16200000" flipH="1" flipV="1">
              <a:off x="2743615" y="3055070"/>
              <a:ext cx="6077" cy="9756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6" name="Прямая соединительная линия 515"/>
            <p:cNvCxnSpPr>
              <a:stCxn id="507" idx="1"/>
              <a:endCxn id="494" idx="3"/>
            </p:cNvCxnSpPr>
            <p:nvPr/>
          </p:nvCxnSpPr>
          <p:spPr>
            <a:xfrm rot="16200000" flipV="1">
              <a:off x="2562578" y="2965519"/>
              <a:ext cx="159092" cy="7225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7" name="Прямая соединительная линия 516"/>
            <p:cNvCxnSpPr>
              <a:stCxn id="494" idx="5"/>
              <a:endCxn id="506" idx="6"/>
            </p:cNvCxnSpPr>
            <p:nvPr/>
          </p:nvCxnSpPr>
          <p:spPr>
            <a:xfrm rot="16200000" flipV="1">
              <a:off x="2465336" y="2774270"/>
              <a:ext cx="126925" cy="10804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8" name="Прямая соединительная линия 517"/>
            <p:cNvCxnSpPr>
              <a:stCxn id="506" idx="2"/>
              <a:endCxn id="505" idx="5"/>
            </p:cNvCxnSpPr>
            <p:nvPr/>
          </p:nvCxnSpPr>
          <p:spPr>
            <a:xfrm rot="16200000" flipV="1">
              <a:off x="2329984" y="2611448"/>
              <a:ext cx="173488" cy="6060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9" name="Прямая соединительная линия 518"/>
            <p:cNvCxnSpPr>
              <a:stCxn id="505" idx="5"/>
              <a:endCxn id="504" idx="0"/>
            </p:cNvCxnSpPr>
            <p:nvPr/>
          </p:nvCxnSpPr>
          <p:spPr>
            <a:xfrm rot="5400000">
              <a:off x="2272420" y="2618780"/>
              <a:ext cx="177783" cy="5023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0" name="Прямая соединительная линия 519"/>
            <p:cNvCxnSpPr>
              <a:stCxn id="504" idx="5"/>
              <a:endCxn id="503" idx="1"/>
            </p:cNvCxnSpPr>
            <p:nvPr/>
          </p:nvCxnSpPr>
          <p:spPr>
            <a:xfrm rot="16200000" flipH="1">
              <a:off x="2269246" y="2815061"/>
              <a:ext cx="97560" cy="607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1" name="Прямая соединительная линия 520"/>
            <p:cNvCxnSpPr>
              <a:stCxn id="501" idx="5"/>
              <a:endCxn id="502" idx="1"/>
            </p:cNvCxnSpPr>
            <p:nvPr/>
          </p:nvCxnSpPr>
          <p:spPr>
            <a:xfrm rot="16200000" flipH="1">
              <a:off x="2276598" y="3100813"/>
              <a:ext cx="97562" cy="607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2" name="Прямая соединительная линия 521"/>
            <p:cNvCxnSpPr>
              <a:stCxn id="501" idx="1"/>
              <a:endCxn id="503" idx="5"/>
            </p:cNvCxnSpPr>
            <p:nvPr/>
          </p:nvCxnSpPr>
          <p:spPr>
            <a:xfrm rot="16200000" flipV="1">
              <a:off x="2272923" y="2954261"/>
              <a:ext cx="97561" cy="1342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7" name="Прямая соединительная линия 556"/>
            <p:cNvCxnSpPr>
              <a:stCxn id="500" idx="1"/>
              <a:endCxn id="502" idx="5"/>
            </p:cNvCxnSpPr>
            <p:nvPr/>
          </p:nvCxnSpPr>
          <p:spPr>
            <a:xfrm rot="5400000" flipH="1" flipV="1">
              <a:off x="2272922" y="3246089"/>
              <a:ext cx="97561" cy="127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8" name="Прямая соединительная линия 557"/>
            <p:cNvCxnSpPr>
              <a:stCxn id="499" idx="1"/>
              <a:endCxn id="500" idx="5"/>
            </p:cNvCxnSpPr>
            <p:nvPr/>
          </p:nvCxnSpPr>
          <p:spPr>
            <a:xfrm rot="16200000" flipV="1">
              <a:off x="2126369" y="3529443"/>
              <a:ext cx="383313" cy="607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9" name="Прямая соединительная линия 558"/>
            <p:cNvCxnSpPr>
              <a:stCxn id="499" idx="6"/>
              <a:endCxn id="496" idx="2"/>
            </p:cNvCxnSpPr>
            <p:nvPr/>
          </p:nvCxnSpPr>
          <p:spPr>
            <a:xfrm rot="16200000" flipH="1">
              <a:off x="2264756" y="3832103"/>
              <a:ext cx="177977" cy="4369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0" name="Прямая соединительная линия 559"/>
            <p:cNvCxnSpPr>
              <a:stCxn id="496" idx="6"/>
              <a:endCxn id="488" idx="7"/>
            </p:cNvCxnSpPr>
            <p:nvPr/>
          </p:nvCxnSpPr>
          <p:spPr>
            <a:xfrm rot="5400000">
              <a:off x="2351348" y="4026783"/>
              <a:ext cx="99497" cy="448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1" name="Прямая соединительная линия 560"/>
            <p:cNvCxnSpPr>
              <a:stCxn id="486" idx="6"/>
              <a:endCxn id="487" idx="2"/>
            </p:cNvCxnSpPr>
            <p:nvPr/>
          </p:nvCxnSpPr>
          <p:spPr>
            <a:xfrm rot="16200000" flipV="1">
              <a:off x="2274359" y="4125666"/>
              <a:ext cx="83843" cy="9500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0" name="Прямая соединительная линия 579"/>
            <p:cNvCxnSpPr>
              <a:stCxn id="487" idx="7"/>
              <a:endCxn id="498" idx="5"/>
            </p:cNvCxnSpPr>
            <p:nvPr/>
          </p:nvCxnSpPr>
          <p:spPr>
            <a:xfrm rot="16200000" flipV="1">
              <a:off x="2200134" y="4027183"/>
              <a:ext cx="99261" cy="1242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1" name="Прямая соединительная линия 580"/>
            <p:cNvCxnSpPr>
              <a:stCxn id="498" idx="7"/>
              <a:endCxn id="496" idx="3"/>
            </p:cNvCxnSpPr>
            <p:nvPr/>
          </p:nvCxnSpPr>
          <p:spPr>
            <a:xfrm rot="5400000" flipH="1" flipV="1">
              <a:off x="2314987" y="3912327"/>
              <a:ext cx="6076" cy="9756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3" name="Прямая соединительная линия 582"/>
            <p:cNvCxnSpPr>
              <a:stCxn id="488" idx="3"/>
              <a:endCxn id="486" idx="7"/>
            </p:cNvCxnSpPr>
            <p:nvPr/>
          </p:nvCxnSpPr>
          <p:spPr>
            <a:xfrm rot="5400000">
              <a:off x="2351498" y="4168547"/>
              <a:ext cx="76434" cy="393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4" name="Группа 368"/>
          <p:cNvGrpSpPr/>
          <p:nvPr/>
        </p:nvGrpSpPr>
        <p:grpSpPr>
          <a:xfrm rot="350356">
            <a:off x="2043163" y="3629051"/>
            <a:ext cx="1251149" cy="1311341"/>
            <a:chOff x="1651719" y="4152057"/>
            <a:chExt cx="1484928" cy="1556366"/>
          </a:xfrm>
        </p:grpSpPr>
        <p:cxnSp>
          <p:nvCxnSpPr>
            <p:cNvPr id="582" name="Прямая соединительная линия 581"/>
            <p:cNvCxnSpPr>
              <a:stCxn id="601" idx="7"/>
              <a:endCxn id="615" idx="3"/>
            </p:cNvCxnSpPr>
            <p:nvPr/>
          </p:nvCxnSpPr>
          <p:spPr>
            <a:xfrm rot="5400000" flipH="1" flipV="1">
              <a:off x="2431189" y="4681845"/>
              <a:ext cx="83228" cy="502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96" name="8-конечная звезда 595"/>
            <p:cNvSpPr/>
            <p:nvPr/>
          </p:nvSpPr>
          <p:spPr>
            <a:xfrm rot="19358116">
              <a:off x="2727626" y="5227964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97" name="8-конечная звезда 596"/>
            <p:cNvSpPr/>
            <p:nvPr/>
          </p:nvSpPr>
          <p:spPr>
            <a:xfrm rot="19358116">
              <a:off x="2513311" y="4656460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98" name="8-конечная звезда 597"/>
            <p:cNvSpPr/>
            <p:nvPr/>
          </p:nvSpPr>
          <p:spPr>
            <a:xfrm rot="19358116">
              <a:off x="1792510" y="4439978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99" name="8-конечная звезда 598"/>
            <p:cNvSpPr/>
            <p:nvPr/>
          </p:nvSpPr>
          <p:spPr>
            <a:xfrm rot="19358116">
              <a:off x="2011077" y="4654291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00" name="8-конечная звезда 599"/>
            <p:cNvSpPr/>
            <p:nvPr/>
          </p:nvSpPr>
          <p:spPr>
            <a:xfrm rot="19358116">
              <a:off x="1939639" y="458285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01" name="8-конечная звезда 600"/>
            <p:cNvSpPr/>
            <p:nvPr/>
          </p:nvSpPr>
          <p:spPr>
            <a:xfrm rot="19358116">
              <a:off x="2439706" y="4725730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04" name="8-конечная звезда 603"/>
            <p:cNvSpPr/>
            <p:nvPr/>
          </p:nvSpPr>
          <p:spPr>
            <a:xfrm rot="19358116">
              <a:off x="1725325" y="4297100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05" name="8-конечная звезда 604"/>
            <p:cNvSpPr/>
            <p:nvPr/>
          </p:nvSpPr>
          <p:spPr>
            <a:xfrm rot="19358116">
              <a:off x="2584751" y="4870774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06" name="8-конечная звезда 605"/>
            <p:cNvSpPr/>
            <p:nvPr/>
          </p:nvSpPr>
          <p:spPr>
            <a:xfrm rot="19358116">
              <a:off x="3082647" y="565442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08" name="8-конечная звезда 607"/>
            <p:cNvSpPr/>
            <p:nvPr/>
          </p:nvSpPr>
          <p:spPr>
            <a:xfrm rot="19358116">
              <a:off x="1651719" y="4152057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09" name="8-конечная звезда 608"/>
            <p:cNvSpPr/>
            <p:nvPr/>
          </p:nvSpPr>
          <p:spPr>
            <a:xfrm rot="19358116">
              <a:off x="1723156" y="4509245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10" name="8-конечная звезда 609"/>
            <p:cNvSpPr/>
            <p:nvPr/>
          </p:nvSpPr>
          <p:spPr>
            <a:xfrm rot="19358116">
              <a:off x="1723157" y="4580683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11" name="8-конечная звезда 610"/>
            <p:cNvSpPr/>
            <p:nvPr/>
          </p:nvSpPr>
          <p:spPr>
            <a:xfrm rot="19358116">
              <a:off x="1662603" y="4305817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12" name="8-конечная звезда 611"/>
            <p:cNvSpPr/>
            <p:nvPr/>
          </p:nvSpPr>
          <p:spPr>
            <a:xfrm rot="19358116">
              <a:off x="2008909" y="4294931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13" name="8-конечная звезда 612"/>
            <p:cNvSpPr/>
            <p:nvPr/>
          </p:nvSpPr>
          <p:spPr>
            <a:xfrm rot="19358116">
              <a:off x="2151783" y="4294932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14" name="8-конечная звезда 613"/>
            <p:cNvSpPr/>
            <p:nvPr/>
          </p:nvSpPr>
          <p:spPr>
            <a:xfrm rot="19358116">
              <a:off x="2151785" y="4580684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15" name="8-конечная звезда 614"/>
            <p:cNvSpPr/>
            <p:nvPr/>
          </p:nvSpPr>
          <p:spPr>
            <a:xfrm rot="19358116">
              <a:off x="2456583" y="4599732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16" name="8-конечная звезда 615"/>
            <p:cNvSpPr/>
            <p:nvPr/>
          </p:nvSpPr>
          <p:spPr>
            <a:xfrm rot="19358116">
              <a:off x="2366098" y="4866436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17" name="8-конечная звезда 616"/>
            <p:cNvSpPr/>
            <p:nvPr/>
          </p:nvSpPr>
          <p:spPr>
            <a:xfrm rot="19358116">
              <a:off x="2305545" y="5080751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18" name="8-конечная звезда 617"/>
            <p:cNvSpPr/>
            <p:nvPr/>
          </p:nvSpPr>
          <p:spPr>
            <a:xfrm rot="19358116">
              <a:off x="2866164" y="5509377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619" name="Прямая соединительная линия 618"/>
            <p:cNvCxnSpPr>
              <a:stCxn id="614" idx="7"/>
              <a:endCxn id="613" idx="3"/>
            </p:cNvCxnSpPr>
            <p:nvPr/>
          </p:nvCxnSpPr>
          <p:spPr>
            <a:xfrm rot="16200000" flipV="1">
              <a:off x="2051917" y="4456537"/>
              <a:ext cx="242934" cy="574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0" name="Прямая соединительная линия 619"/>
            <p:cNvCxnSpPr>
              <a:stCxn id="615" idx="2"/>
              <a:endCxn id="597" idx="7"/>
            </p:cNvCxnSpPr>
            <p:nvPr/>
          </p:nvCxnSpPr>
          <p:spPr>
            <a:xfrm rot="16200000" flipH="1">
              <a:off x="2511530" y="4618261"/>
              <a:ext cx="18249" cy="5872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1" name="Прямая соединительная линия 620"/>
            <p:cNvCxnSpPr>
              <a:stCxn id="605" idx="7"/>
              <a:endCxn id="597" idx="2"/>
            </p:cNvCxnSpPr>
            <p:nvPr/>
          </p:nvCxnSpPr>
          <p:spPr>
            <a:xfrm rot="16200000" flipV="1">
              <a:off x="2515190" y="4764796"/>
              <a:ext cx="156451" cy="5608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2" name="Прямая соединительная линия 621"/>
            <p:cNvCxnSpPr>
              <a:stCxn id="596" idx="7"/>
              <a:endCxn id="605" idx="2"/>
            </p:cNvCxnSpPr>
            <p:nvPr/>
          </p:nvCxnSpPr>
          <p:spPr>
            <a:xfrm rot="16200000" flipV="1">
              <a:off x="2550910" y="5014830"/>
              <a:ext cx="299327" cy="12751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3" name="Прямая соединительная линия 622"/>
            <p:cNvCxnSpPr>
              <a:stCxn id="596" idx="5"/>
              <a:endCxn id="617" idx="2"/>
            </p:cNvCxnSpPr>
            <p:nvPr/>
          </p:nvCxnSpPr>
          <p:spPr>
            <a:xfrm rot="16200000" flipV="1">
              <a:off x="2465814" y="4993959"/>
              <a:ext cx="136541" cy="38766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4" name="Прямая соединительная линия 623"/>
            <p:cNvCxnSpPr>
              <a:stCxn id="618" idx="2"/>
              <a:endCxn id="606" idx="7"/>
            </p:cNvCxnSpPr>
            <p:nvPr/>
          </p:nvCxnSpPr>
          <p:spPr>
            <a:xfrm rot="16200000" flipH="1">
              <a:off x="2953794" y="5495222"/>
              <a:ext cx="106518" cy="21236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5" name="Прямая соединительная линия 624"/>
            <p:cNvCxnSpPr>
              <a:stCxn id="596" idx="2"/>
              <a:endCxn id="618" idx="6"/>
            </p:cNvCxnSpPr>
            <p:nvPr/>
          </p:nvCxnSpPr>
          <p:spPr>
            <a:xfrm rot="16200000" flipH="1">
              <a:off x="2713325" y="5352479"/>
              <a:ext cx="227695" cy="9496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3" name="Прямая соединительная линия 642"/>
            <p:cNvCxnSpPr>
              <a:stCxn id="613" idx="5"/>
              <a:endCxn id="612" idx="1"/>
            </p:cNvCxnSpPr>
            <p:nvPr/>
          </p:nvCxnSpPr>
          <p:spPr>
            <a:xfrm rot="16200000" flipH="1" flipV="1">
              <a:off x="2099076" y="4266503"/>
              <a:ext cx="5739" cy="10005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4" name="Прямая соединительная линия 643"/>
            <p:cNvCxnSpPr>
              <a:stCxn id="616" idx="5"/>
              <a:endCxn id="614" idx="2"/>
            </p:cNvCxnSpPr>
            <p:nvPr/>
          </p:nvCxnSpPr>
          <p:spPr>
            <a:xfrm rot="16200000" flipV="1">
              <a:off x="2143535" y="4662411"/>
              <a:ext cx="265715" cy="17979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5" name="Прямая соединительная линия 644"/>
            <p:cNvCxnSpPr>
              <a:stCxn id="616" idx="7"/>
              <a:endCxn id="601" idx="4"/>
            </p:cNvCxnSpPr>
            <p:nvPr/>
          </p:nvCxnSpPr>
          <p:spPr>
            <a:xfrm rot="5400000" flipH="1" flipV="1">
              <a:off x="2369152" y="4790533"/>
              <a:ext cx="97511" cy="5467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6" name="Прямая соединительная линия 645"/>
            <p:cNvCxnSpPr>
              <a:stCxn id="605" idx="6"/>
              <a:endCxn id="601" idx="2"/>
            </p:cNvCxnSpPr>
            <p:nvPr/>
          </p:nvCxnSpPr>
          <p:spPr>
            <a:xfrm rot="16200000" flipV="1">
              <a:off x="2488673" y="4768608"/>
              <a:ext cx="103234" cy="11439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8" name="Прямая соединительная линия 657"/>
            <p:cNvCxnSpPr>
              <a:stCxn id="600" idx="7"/>
              <a:endCxn id="612" idx="3"/>
            </p:cNvCxnSpPr>
            <p:nvPr/>
          </p:nvCxnSpPr>
          <p:spPr>
            <a:xfrm rot="5400000" flipH="1" flipV="1">
              <a:off x="1876356" y="4431810"/>
              <a:ext cx="245152" cy="5741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9" name="Прямая соединительная линия 658"/>
            <p:cNvCxnSpPr>
              <a:stCxn id="609" idx="3"/>
              <a:endCxn id="610" idx="7"/>
            </p:cNvCxnSpPr>
            <p:nvPr/>
          </p:nvCxnSpPr>
          <p:spPr>
            <a:xfrm rot="16200000" flipH="1">
              <a:off x="1730446" y="4563693"/>
              <a:ext cx="28620" cy="574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0" name="Прямая соединительная линия 659"/>
            <p:cNvCxnSpPr>
              <a:stCxn id="599" idx="1"/>
              <a:endCxn id="614" idx="4"/>
            </p:cNvCxnSpPr>
            <p:nvPr/>
          </p:nvCxnSpPr>
          <p:spPr>
            <a:xfrm rot="5400000" flipH="1" flipV="1">
              <a:off x="2075785" y="4604446"/>
              <a:ext cx="69485" cy="9138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7" name="Прямая соединительная линия 666"/>
            <p:cNvCxnSpPr>
              <a:stCxn id="611" idx="6"/>
              <a:endCxn id="608" idx="3"/>
            </p:cNvCxnSpPr>
            <p:nvPr/>
          </p:nvCxnSpPr>
          <p:spPr>
            <a:xfrm rot="16200000" flipV="1">
              <a:off x="1613180" y="4252335"/>
              <a:ext cx="115184" cy="64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8" name="Прямая соединительная линия 667"/>
            <p:cNvCxnSpPr>
              <a:stCxn id="612" idx="4"/>
              <a:endCxn id="598" idx="0"/>
            </p:cNvCxnSpPr>
            <p:nvPr/>
          </p:nvCxnSpPr>
          <p:spPr>
            <a:xfrm rot="10800000" flipV="1">
              <a:off x="1840970" y="4329640"/>
              <a:ext cx="172373" cy="12095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9" name="Прямая соединительная линия 668"/>
            <p:cNvCxnSpPr>
              <a:stCxn id="609" idx="0"/>
              <a:endCxn id="598" idx="4"/>
            </p:cNvCxnSpPr>
            <p:nvPr/>
          </p:nvCxnSpPr>
          <p:spPr>
            <a:xfrm flipV="1">
              <a:off x="1761923" y="4483364"/>
              <a:ext cx="36128" cy="3437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0" name="Прямая соединительная линия 669"/>
            <p:cNvCxnSpPr>
              <a:stCxn id="612" idx="5"/>
              <a:endCxn id="604" idx="1"/>
            </p:cNvCxnSpPr>
            <p:nvPr/>
          </p:nvCxnSpPr>
          <p:spPr>
            <a:xfrm rot="16200000" flipH="1" flipV="1">
              <a:off x="1887080" y="4205667"/>
              <a:ext cx="14026" cy="23001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1" name="Прямая соединительная линия 670"/>
            <p:cNvCxnSpPr>
              <a:stCxn id="599" idx="6"/>
              <a:endCxn id="600" idx="2"/>
            </p:cNvCxnSpPr>
            <p:nvPr/>
          </p:nvCxnSpPr>
          <p:spPr>
            <a:xfrm rot="16200000" flipV="1">
              <a:off x="1988098" y="4626239"/>
              <a:ext cx="28520" cy="3866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9" name="Прямая соединительная линия 688"/>
            <p:cNvCxnSpPr>
              <a:stCxn id="604" idx="4"/>
              <a:endCxn id="611" idx="1"/>
            </p:cNvCxnSpPr>
            <p:nvPr/>
          </p:nvCxnSpPr>
          <p:spPr>
            <a:xfrm rot="10800000">
              <a:off x="1705612" y="4330288"/>
              <a:ext cx="25254" cy="1019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2" name="Прямая соединительная линия 701"/>
            <p:cNvCxnSpPr>
              <a:stCxn id="614" idx="7"/>
              <a:endCxn id="612" idx="2"/>
            </p:cNvCxnSpPr>
            <p:nvPr/>
          </p:nvCxnSpPr>
          <p:spPr>
            <a:xfrm rot="16200000" flipV="1">
              <a:off x="1986349" y="4390968"/>
              <a:ext cx="247177" cy="13263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5" name="Группа 369"/>
          <p:cNvGrpSpPr/>
          <p:nvPr/>
        </p:nvGrpSpPr>
        <p:grpSpPr>
          <a:xfrm rot="685832">
            <a:off x="2593716" y="4710567"/>
            <a:ext cx="841399" cy="642815"/>
            <a:chOff x="2413837" y="5296478"/>
            <a:chExt cx="1002232" cy="765689"/>
          </a:xfrm>
        </p:grpSpPr>
        <p:sp>
          <p:nvSpPr>
            <p:cNvPr id="710" name="8-конечная звезда 709"/>
            <p:cNvSpPr/>
            <p:nvPr/>
          </p:nvSpPr>
          <p:spPr>
            <a:xfrm rot="19358116">
              <a:off x="2413837" y="5296478"/>
              <a:ext cx="72000" cy="72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11" name="8-конечная звезда 710"/>
            <p:cNvSpPr/>
            <p:nvPr/>
          </p:nvSpPr>
          <p:spPr>
            <a:xfrm rot="19358116">
              <a:off x="2472786" y="5648186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12" name="8-конечная звезда 711"/>
            <p:cNvSpPr/>
            <p:nvPr/>
          </p:nvSpPr>
          <p:spPr>
            <a:xfrm rot="19358116">
              <a:off x="2439705" y="5440110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13" name="8-конечная звезда 712"/>
            <p:cNvSpPr/>
            <p:nvPr/>
          </p:nvSpPr>
          <p:spPr>
            <a:xfrm rot="19358116">
              <a:off x="2511143" y="5368671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14" name="8-конечная звезда 713"/>
            <p:cNvSpPr/>
            <p:nvPr/>
          </p:nvSpPr>
          <p:spPr>
            <a:xfrm rot="19358116">
              <a:off x="2651850" y="5866569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15" name="8-конечная звезда 714"/>
            <p:cNvSpPr/>
            <p:nvPr/>
          </p:nvSpPr>
          <p:spPr>
            <a:xfrm rot="19358116">
              <a:off x="2804250" y="6018967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16" name="8-конечная звезда 715"/>
            <p:cNvSpPr/>
            <p:nvPr/>
          </p:nvSpPr>
          <p:spPr>
            <a:xfrm rot="19358116">
              <a:off x="2877049" y="6009445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17" name="8-конечная звезда 716"/>
            <p:cNvSpPr/>
            <p:nvPr/>
          </p:nvSpPr>
          <p:spPr>
            <a:xfrm rot="19358116">
              <a:off x="3151917" y="5938005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18" name="8-конечная звезда 717"/>
            <p:cNvSpPr/>
            <p:nvPr/>
          </p:nvSpPr>
          <p:spPr>
            <a:xfrm rot="19358116">
              <a:off x="2734173" y="5734577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19" name="8-конечная звезда 718"/>
            <p:cNvSpPr/>
            <p:nvPr/>
          </p:nvSpPr>
          <p:spPr>
            <a:xfrm rot="19358116">
              <a:off x="2794727" y="5652255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20" name="8-конечная звезда 719"/>
            <p:cNvSpPr/>
            <p:nvPr/>
          </p:nvSpPr>
          <p:spPr>
            <a:xfrm rot="19358116">
              <a:off x="3304648" y="5913195"/>
              <a:ext cx="43199" cy="4319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21" name="8-конечная звезда 720"/>
            <p:cNvSpPr/>
            <p:nvPr/>
          </p:nvSpPr>
          <p:spPr>
            <a:xfrm rot="19358116">
              <a:off x="3358469" y="5729846"/>
              <a:ext cx="57600" cy="576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22" name="8-конечная звезда 721"/>
            <p:cNvSpPr/>
            <p:nvPr/>
          </p:nvSpPr>
          <p:spPr>
            <a:xfrm rot="19358116">
              <a:off x="2651851" y="5509377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723" name="Прямая соединительная линия 722"/>
            <p:cNvCxnSpPr>
              <a:stCxn id="711" idx="2"/>
              <a:endCxn id="718" idx="6"/>
            </p:cNvCxnSpPr>
            <p:nvPr/>
          </p:nvCxnSpPr>
          <p:spPr>
            <a:xfrm rot="15514168" flipH="1">
              <a:off x="2586212" y="5611025"/>
              <a:ext cx="86411" cy="21360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4" name="Прямая соединительная линия 723"/>
            <p:cNvCxnSpPr>
              <a:stCxn id="718" idx="4"/>
              <a:endCxn id="714" idx="0"/>
            </p:cNvCxnSpPr>
            <p:nvPr/>
          </p:nvCxnSpPr>
          <p:spPr>
            <a:xfrm rot="10800000" flipV="1">
              <a:off x="2690618" y="5769286"/>
              <a:ext cx="47989" cy="10577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5" name="Прямая соединительная линия 724"/>
            <p:cNvCxnSpPr>
              <a:stCxn id="719" idx="3"/>
              <a:endCxn id="718" idx="0"/>
            </p:cNvCxnSpPr>
            <p:nvPr/>
          </p:nvCxnSpPr>
          <p:spPr>
            <a:xfrm rot="5400000">
              <a:off x="2769297" y="5698908"/>
              <a:ext cx="47804" cy="4051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6" name="Прямая соединительная линия 725"/>
            <p:cNvCxnSpPr>
              <a:stCxn id="717" idx="6"/>
              <a:endCxn id="719" idx="3"/>
            </p:cNvCxnSpPr>
            <p:nvPr/>
          </p:nvCxnSpPr>
          <p:spPr>
            <a:xfrm rot="16200000" flipV="1">
              <a:off x="2863346" y="5645375"/>
              <a:ext cx="247174" cy="34695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7" name="Прямая соединительная линия 726"/>
            <p:cNvCxnSpPr>
              <a:stCxn id="716" idx="1"/>
              <a:endCxn id="715" idx="1"/>
            </p:cNvCxnSpPr>
            <p:nvPr/>
          </p:nvCxnSpPr>
          <p:spPr>
            <a:xfrm rot="5400000">
              <a:off x="2878898" y="6002277"/>
              <a:ext cx="9522" cy="7279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8" name="Прямая соединительная линия 727"/>
            <p:cNvCxnSpPr>
              <a:stCxn id="717" idx="5"/>
              <a:endCxn id="716" idx="1"/>
            </p:cNvCxnSpPr>
            <p:nvPr/>
          </p:nvCxnSpPr>
          <p:spPr>
            <a:xfrm rot="16200000" flipH="1" flipV="1">
              <a:off x="2997493" y="5879300"/>
              <a:ext cx="77180" cy="23205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9" name="Прямая соединительная линия 728"/>
            <p:cNvCxnSpPr>
              <a:stCxn id="717" idx="1"/>
              <a:endCxn id="720" idx="5"/>
            </p:cNvCxnSpPr>
            <p:nvPr/>
          </p:nvCxnSpPr>
          <p:spPr>
            <a:xfrm rot="4714168" flipH="1" flipV="1">
              <a:off x="3245800" y="5890305"/>
              <a:ext cx="8162" cy="11378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30" name="Прямая соединительная линия 729"/>
            <p:cNvCxnSpPr>
              <a:stCxn id="720" idx="0"/>
              <a:endCxn id="721" idx="3"/>
            </p:cNvCxnSpPr>
            <p:nvPr/>
          </p:nvCxnSpPr>
          <p:spPr>
            <a:xfrm rot="20914168" flipV="1">
              <a:off x="3330485" y="5792491"/>
              <a:ext cx="65886" cy="12389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5" name="Прямая соединительная линия 754"/>
            <p:cNvCxnSpPr>
              <a:stCxn id="722" idx="6"/>
              <a:endCxn id="713" idx="2"/>
            </p:cNvCxnSpPr>
            <p:nvPr/>
          </p:nvCxnSpPr>
          <p:spPr>
            <a:xfrm rot="16200000" flipV="1">
              <a:off x="2559096" y="5412563"/>
              <a:ext cx="96680" cy="10581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6" name="Прямая соединительная линия 755"/>
            <p:cNvCxnSpPr>
              <a:stCxn id="713" idx="6"/>
              <a:endCxn id="710" idx="1"/>
            </p:cNvCxnSpPr>
            <p:nvPr/>
          </p:nvCxnSpPr>
          <p:spPr>
            <a:xfrm rot="16200000" flipV="1">
              <a:off x="2485163" y="5337617"/>
              <a:ext cx="36951" cy="3623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7" name="Прямая соединительная линия 756"/>
            <p:cNvCxnSpPr>
              <a:stCxn id="713" idx="4"/>
              <a:endCxn id="712" idx="0"/>
            </p:cNvCxnSpPr>
            <p:nvPr/>
          </p:nvCxnSpPr>
          <p:spPr>
            <a:xfrm rot="10800000" flipV="1">
              <a:off x="2488164" y="5412056"/>
              <a:ext cx="28520" cy="3866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8" name="Прямая соединительная линия 757"/>
            <p:cNvCxnSpPr>
              <a:stCxn id="712" idx="1"/>
              <a:endCxn id="722" idx="5"/>
            </p:cNvCxnSpPr>
            <p:nvPr/>
          </p:nvCxnSpPr>
          <p:spPr>
            <a:xfrm rot="16200000" flipH="1">
              <a:off x="2544049" y="5420114"/>
              <a:ext cx="57410" cy="15857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9" name="Прямая соединительная линия 758"/>
            <p:cNvCxnSpPr>
              <a:stCxn id="719" idx="6"/>
              <a:endCxn id="722" idx="2"/>
            </p:cNvCxnSpPr>
            <p:nvPr/>
          </p:nvCxnSpPr>
          <p:spPr>
            <a:xfrm rot="16200000" flipV="1">
              <a:off x="2690617" y="5544087"/>
              <a:ext cx="108544" cy="11665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6" name="Группа 509"/>
          <p:cNvGrpSpPr/>
          <p:nvPr/>
        </p:nvGrpSpPr>
        <p:grpSpPr>
          <a:xfrm rot="646126">
            <a:off x="5834525" y="4770199"/>
            <a:ext cx="498363" cy="696528"/>
            <a:chOff x="6580153" y="4869462"/>
            <a:chExt cx="599174" cy="837425"/>
          </a:xfrm>
        </p:grpSpPr>
        <p:sp>
          <p:nvSpPr>
            <p:cNvPr id="523" name="8-конечная звезда 522"/>
            <p:cNvSpPr/>
            <p:nvPr/>
          </p:nvSpPr>
          <p:spPr>
            <a:xfrm rot="1262594">
              <a:off x="6980055" y="4869462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24" name="8-конечная звезда 523"/>
            <p:cNvSpPr/>
            <p:nvPr/>
          </p:nvSpPr>
          <p:spPr>
            <a:xfrm rot="1262594">
              <a:off x="6581737" y="5081547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25" name="8-конечная звезда 524"/>
            <p:cNvSpPr/>
            <p:nvPr/>
          </p:nvSpPr>
          <p:spPr>
            <a:xfrm rot="1262594">
              <a:off x="6580153" y="5365720"/>
              <a:ext cx="53999" cy="5399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26" name="8-конечная звезда 525"/>
            <p:cNvSpPr/>
            <p:nvPr/>
          </p:nvSpPr>
          <p:spPr>
            <a:xfrm rot="1262594">
              <a:off x="7125328" y="5190401"/>
              <a:ext cx="53999" cy="5399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27" name="8-конечная звезда 526"/>
            <p:cNvSpPr/>
            <p:nvPr/>
          </p:nvSpPr>
          <p:spPr>
            <a:xfrm rot="1262594">
              <a:off x="6950246" y="5660087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528" name="Прямая соединительная линия 527"/>
            <p:cNvCxnSpPr>
              <a:stCxn id="526" idx="5"/>
              <a:endCxn id="523" idx="1"/>
            </p:cNvCxnSpPr>
            <p:nvPr/>
          </p:nvCxnSpPr>
          <p:spPr>
            <a:xfrm rot="15553874" flipV="1">
              <a:off x="6944340" y="5029646"/>
              <a:ext cx="278287" cy="6490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9" name="Прямая соединительная линия 528"/>
            <p:cNvCxnSpPr>
              <a:stCxn id="525" idx="0"/>
              <a:endCxn id="523" idx="2"/>
            </p:cNvCxnSpPr>
            <p:nvPr/>
          </p:nvCxnSpPr>
          <p:spPr>
            <a:xfrm rot="20953874" flipV="1">
              <a:off x="6591665" y="4970662"/>
              <a:ext cx="449849" cy="39318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0" name="Прямая соединительная линия 529"/>
            <p:cNvCxnSpPr>
              <a:stCxn id="527" idx="4"/>
              <a:endCxn id="525" idx="1"/>
            </p:cNvCxnSpPr>
            <p:nvPr/>
          </p:nvCxnSpPr>
          <p:spPr>
            <a:xfrm rot="10153874">
              <a:off x="6645133" y="5388491"/>
              <a:ext cx="279661" cy="31550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1" name="Прямая соединительная линия 530"/>
            <p:cNvCxnSpPr>
              <a:stCxn id="525" idx="6"/>
              <a:endCxn id="524" idx="1"/>
            </p:cNvCxnSpPr>
            <p:nvPr/>
          </p:nvCxnSpPr>
          <p:spPr>
            <a:xfrm rot="5400000" flipH="1" flipV="1">
              <a:off x="6510090" y="5250319"/>
              <a:ext cx="223966" cy="1043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2" name="Прямая соединительная линия 531"/>
            <p:cNvCxnSpPr>
              <a:stCxn id="524" idx="7"/>
              <a:endCxn id="523" idx="3"/>
            </p:cNvCxnSpPr>
            <p:nvPr/>
          </p:nvCxnSpPr>
          <p:spPr>
            <a:xfrm rot="4753874" flipH="1" flipV="1">
              <a:off x="6753726" y="4823982"/>
              <a:ext cx="119140" cy="36784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7" name="Группа 535"/>
          <p:cNvGrpSpPr/>
          <p:nvPr/>
        </p:nvGrpSpPr>
        <p:grpSpPr>
          <a:xfrm rot="323258">
            <a:off x="4207812" y="4351490"/>
            <a:ext cx="1464746" cy="1601856"/>
            <a:chOff x="4505825" y="4720146"/>
            <a:chExt cx="1719437" cy="1760703"/>
          </a:xfrm>
        </p:grpSpPr>
        <p:cxnSp>
          <p:nvCxnSpPr>
            <p:cNvPr id="537" name="Прямая соединительная линия 536"/>
            <p:cNvCxnSpPr>
              <a:stCxn id="578" idx="0"/>
              <a:endCxn id="577" idx="2"/>
            </p:cNvCxnSpPr>
            <p:nvPr/>
          </p:nvCxnSpPr>
          <p:spPr>
            <a:xfrm flipV="1">
              <a:off x="6132291" y="5060439"/>
              <a:ext cx="29275" cy="5622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8" name="Прямая соединительная линия 537"/>
            <p:cNvCxnSpPr>
              <a:stCxn id="552" idx="6"/>
              <a:endCxn id="549" idx="1"/>
            </p:cNvCxnSpPr>
            <p:nvPr/>
          </p:nvCxnSpPr>
          <p:spPr>
            <a:xfrm rot="5076742" flipH="1" flipV="1">
              <a:off x="5488064" y="6252517"/>
              <a:ext cx="41011" cy="4910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9" name="Прямая соединительная линия 538"/>
            <p:cNvCxnSpPr>
              <a:stCxn id="544" idx="7"/>
              <a:endCxn id="543" idx="2"/>
            </p:cNvCxnSpPr>
            <p:nvPr/>
          </p:nvCxnSpPr>
          <p:spPr>
            <a:xfrm rot="5400000" flipH="1" flipV="1">
              <a:off x="5632598" y="5774212"/>
              <a:ext cx="249589" cy="25138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40" name="Прямая соединительная линия 539"/>
            <p:cNvCxnSpPr>
              <a:stCxn id="548" idx="3"/>
              <a:endCxn id="547" idx="6"/>
            </p:cNvCxnSpPr>
            <p:nvPr/>
          </p:nvCxnSpPr>
          <p:spPr>
            <a:xfrm rot="5400000">
              <a:off x="6031085" y="5887865"/>
              <a:ext cx="47329" cy="4852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41" name="8-конечная звезда 540"/>
            <p:cNvSpPr/>
            <p:nvPr/>
          </p:nvSpPr>
          <p:spPr>
            <a:xfrm rot="1262594">
              <a:off x="5438730" y="5367299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42" name="8-конечная звезда 541"/>
            <p:cNvSpPr/>
            <p:nvPr/>
          </p:nvSpPr>
          <p:spPr>
            <a:xfrm rot="1262594">
              <a:off x="5079960" y="5365721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43" name="8-конечная звезда 542"/>
            <p:cNvSpPr/>
            <p:nvPr/>
          </p:nvSpPr>
          <p:spPr>
            <a:xfrm rot="1262594">
              <a:off x="5865779" y="5722910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44" name="8-конечная звезда 543"/>
            <p:cNvSpPr/>
            <p:nvPr/>
          </p:nvSpPr>
          <p:spPr>
            <a:xfrm rot="1262594">
              <a:off x="5580026" y="6008661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45" name="8-конечная звезда 544"/>
            <p:cNvSpPr/>
            <p:nvPr/>
          </p:nvSpPr>
          <p:spPr>
            <a:xfrm rot="1262594">
              <a:off x="5079960" y="565147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46" name="8-конечная звезда 545"/>
            <p:cNvSpPr/>
            <p:nvPr/>
          </p:nvSpPr>
          <p:spPr>
            <a:xfrm rot="1262594">
              <a:off x="5316555" y="5816629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47" name="8-конечная звезда 546"/>
            <p:cNvSpPr/>
            <p:nvPr/>
          </p:nvSpPr>
          <p:spPr>
            <a:xfrm rot="1262594">
              <a:off x="6006023" y="5934592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48" name="8-конечная звезда 547"/>
            <p:cNvSpPr/>
            <p:nvPr/>
          </p:nvSpPr>
          <p:spPr>
            <a:xfrm rot="1262594">
              <a:off x="6077460" y="5863154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49" name="8-конечная звезда 548"/>
            <p:cNvSpPr/>
            <p:nvPr/>
          </p:nvSpPr>
          <p:spPr>
            <a:xfrm rot="1262594">
              <a:off x="5505958" y="6220344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50" name="8-конечная звезда 549"/>
            <p:cNvSpPr/>
            <p:nvPr/>
          </p:nvSpPr>
          <p:spPr>
            <a:xfrm rot="1262594">
              <a:off x="5635118" y="6360537"/>
              <a:ext cx="43200" cy="43201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51" name="8-конечная звезда 550"/>
            <p:cNvSpPr/>
            <p:nvPr/>
          </p:nvSpPr>
          <p:spPr>
            <a:xfrm rot="1262594">
              <a:off x="5552493" y="6319546"/>
              <a:ext cx="36001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52" name="8-конечная звезда 551"/>
            <p:cNvSpPr/>
            <p:nvPr/>
          </p:nvSpPr>
          <p:spPr>
            <a:xfrm rot="1262594">
              <a:off x="5453808" y="6298081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53" name="8-конечная звезда 552"/>
            <p:cNvSpPr/>
            <p:nvPr/>
          </p:nvSpPr>
          <p:spPr>
            <a:xfrm rot="1262594">
              <a:off x="5564030" y="6444849"/>
              <a:ext cx="36001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554" name="Прямая соединительная линия 553"/>
            <p:cNvCxnSpPr>
              <a:stCxn id="546" idx="4"/>
              <a:endCxn id="545" idx="0"/>
            </p:cNvCxnSpPr>
            <p:nvPr/>
          </p:nvCxnSpPr>
          <p:spPr>
            <a:xfrm rot="10800000">
              <a:off x="5132159" y="5688168"/>
              <a:ext cx="185596" cy="13999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5" name="Прямая соединительная линия 554"/>
            <p:cNvCxnSpPr>
              <a:stCxn id="546" idx="0"/>
              <a:endCxn id="544" idx="4"/>
            </p:cNvCxnSpPr>
            <p:nvPr/>
          </p:nvCxnSpPr>
          <p:spPr>
            <a:xfrm>
              <a:off x="5351355" y="5841092"/>
              <a:ext cx="230472" cy="18487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6" name="Прямая соединительная линия 555"/>
            <p:cNvCxnSpPr>
              <a:stCxn id="541" idx="7"/>
              <a:endCxn id="543" idx="5"/>
            </p:cNvCxnSpPr>
            <p:nvPr/>
          </p:nvCxnSpPr>
          <p:spPr>
            <a:xfrm rot="16200000" flipH="1">
              <a:off x="5521930" y="5365350"/>
              <a:ext cx="338693" cy="38107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2" name="Прямая соединительная линия 561"/>
            <p:cNvCxnSpPr>
              <a:stCxn id="543" idx="0"/>
              <a:endCxn id="548" idx="5"/>
            </p:cNvCxnSpPr>
            <p:nvPr/>
          </p:nvCxnSpPr>
          <p:spPr>
            <a:xfrm>
              <a:off x="5917978" y="5759605"/>
              <a:ext cx="170173" cy="10510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3" name="Прямая соединительная линия 562"/>
            <p:cNvCxnSpPr>
              <a:stCxn id="549" idx="6"/>
              <a:endCxn id="544" idx="2"/>
            </p:cNvCxnSpPr>
            <p:nvPr/>
          </p:nvCxnSpPr>
          <p:spPr>
            <a:xfrm rot="5400000" flipH="1" flipV="1">
              <a:off x="5483534" y="6107747"/>
              <a:ext cx="160684" cy="6691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4" name="Прямая соединительная линия 563"/>
            <p:cNvCxnSpPr>
              <a:stCxn id="545" idx="5"/>
              <a:endCxn id="542" idx="2"/>
            </p:cNvCxnSpPr>
            <p:nvPr/>
          </p:nvCxnSpPr>
          <p:spPr>
            <a:xfrm rot="5400000" flipH="1" flipV="1">
              <a:off x="4978692" y="5535226"/>
              <a:ext cx="235879" cy="126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5" name="Прямая соединительная линия 564"/>
            <p:cNvCxnSpPr>
              <a:stCxn id="541" idx="4"/>
              <a:endCxn id="542" idx="7"/>
            </p:cNvCxnSpPr>
            <p:nvPr/>
          </p:nvCxnSpPr>
          <p:spPr>
            <a:xfrm rot="10800000">
              <a:off x="5131635" y="5381759"/>
              <a:ext cx="309257" cy="630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6" name="Прямая соединительная линия 565"/>
            <p:cNvCxnSpPr>
              <a:stCxn id="541" idx="3"/>
              <a:endCxn id="545" idx="6"/>
            </p:cNvCxnSpPr>
            <p:nvPr/>
          </p:nvCxnSpPr>
          <p:spPr>
            <a:xfrm rot="5400000">
              <a:off x="5158880" y="5370631"/>
              <a:ext cx="240419" cy="32486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7" name="Прямая соединительная линия 566"/>
            <p:cNvCxnSpPr>
              <a:stCxn id="571" idx="4"/>
              <a:endCxn id="572" idx="0"/>
            </p:cNvCxnSpPr>
            <p:nvPr/>
          </p:nvCxnSpPr>
          <p:spPr>
            <a:xfrm rot="10800000">
              <a:off x="5826511" y="4816048"/>
              <a:ext cx="37837" cy="1198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8" name="Прямая соединительная линия 567"/>
            <p:cNvCxnSpPr>
              <a:stCxn id="553" idx="7"/>
              <a:endCxn id="550" idx="2"/>
            </p:cNvCxnSpPr>
            <p:nvPr/>
          </p:nvCxnSpPr>
          <p:spPr>
            <a:xfrm rot="5076742" flipH="1" flipV="1">
              <a:off x="5599433" y="6401401"/>
              <a:ext cx="48362" cy="5473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9" name="Прямая соединительная линия 568"/>
            <p:cNvCxnSpPr>
              <a:stCxn id="550" idx="5"/>
              <a:endCxn id="551" idx="0"/>
            </p:cNvCxnSpPr>
            <p:nvPr/>
          </p:nvCxnSpPr>
          <p:spPr>
            <a:xfrm rot="15876742" flipV="1">
              <a:off x="5605596" y="6323750"/>
              <a:ext cx="24422" cy="5883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0" name="Прямая соединительная линия 569"/>
            <p:cNvCxnSpPr>
              <a:stCxn id="551" idx="4"/>
              <a:endCxn id="552" idx="0"/>
            </p:cNvCxnSpPr>
            <p:nvPr/>
          </p:nvCxnSpPr>
          <p:spPr>
            <a:xfrm rot="10476742">
              <a:off x="5499277" y="6326951"/>
              <a:ext cx="54190" cy="694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71" name="8-конечная звезда 570"/>
            <p:cNvSpPr/>
            <p:nvPr/>
          </p:nvSpPr>
          <p:spPr>
            <a:xfrm rot="1262594">
              <a:off x="5863147" y="4816497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72" name="8-конечная звезда 571"/>
            <p:cNvSpPr/>
            <p:nvPr/>
          </p:nvSpPr>
          <p:spPr>
            <a:xfrm rot="1262594">
              <a:off x="5791710" y="4791585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73" name="8-конечная звезда 572"/>
            <p:cNvSpPr/>
            <p:nvPr/>
          </p:nvSpPr>
          <p:spPr>
            <a:xfrm rot="1262594">
              <a:off x="5863147" y="4720146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74" name="8-конечная звезда 573"/>
            <p:cNvSpPr/>
            <p:nvPr/>
          </p:nvSpPr>
          <p:spPr>
            <a:xfrm rot="1262594">
              <a:off x="5459431" y="5316563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75" name="8-конечная звезда 574"/>
            <p:cNvSpPr/>
            <p:nvPr/>
          </p:nvSpPr>
          <p:spPr>
            <a:xfrm rot="1262594">
              <a:off x="6006023" y="5648841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76" name="8-конечная звезда 575"/>
            <p:cNvSpPr/>
            <p:nvPr/>
          </p:nvSpPr>
          <p:spPr>
            <a:xfrm rot="1262594">
              <a:off x="6080094" y="4865654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77" name="8-конечная звезда 576"/>
            <p:cNvSpPr/>
            <p:nvPr/>
          </p:nvSpPr>
          <p:spPr>
            <a:xfrm rot="1262594">
              <a:off x="6140800" y="4997800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78" name="8-конечная звезда 577"/>
            <p:cNvSpPr/>
            <p:nvPr/>
          </p:nvSpPr>
          <p:spPr>
            <a:xfrm rot="1262594">
              <a:off x="6080092" y="5079969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79" name="8-конечная звезда 578"/>
            <p:cNvSpPr/>
            <p:nvPr/>
          </p:nvSpPr>
          <p:spPr>
            <a:xfrm rot="1262594">
              <a:off x="6171262" y="5237777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84" name="8-конечная звезда 583"/>
            <p:cNvSpPr/>
            <p:nvPr/>
          </p:nvSpPr>
          <p:spPr>
            <a:xfrm rot="1262594">
              <a:off x="5766815" y="5403699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85" name="8-конечная звезда 584"/>
            <p:cNvSpPr/>
            <p:nvPr/>
          </p:nvSpPr>
          <p:spPr>
            <a:xfrm rot="1262594">
              <a:off x="5959331" y="5544442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86" name="8-конечная звезда 585"/>
            <p:cNvSpPr/>
            <p:nvPr/>
          </p:nvSpPr>
          <p:spPr>
            <a:xfrm rot="1262594">
              <a:off x="5943696" y="5461650"/>
              <a:ext cx="64801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587" name="Прямая соединительная линия 586"/>
            <p:cNvCxnSpPr>
              <a:stCxn id="586" idx="6"/>
              <a:endCxn id="579" idx="2"/>
            </p:cNvCxnSpPr>
            <p:nvPr/>
          </p:nvCxnSpPr>
          <p:spPr>
            <a:xfrm rot="5076742" flipH="1" flipV="1">
              <a:off x="6010447" y="5268924"/>
              <a:ext cx="155536" cy="21593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8" name="Прямая соединительная линия 587"/>
            <p:cNvCxnSpPr>
              <a:stCxn id="575" idx="4"/>
              <a:endCxn id="585" idx="2"/>
            </p:cNvCxnSpPr>
            <p:nvPr/>
          </p:nvCxnSpPr>
          <p:spPr>
            <a:xfrm rot="10476742">
              <a:off x="5979263" y="5595410"/>
              <a:ext cx="24675" cy="6661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9" name="Прямая соединительная линия 588"/>
            <p:cNvCxnSpPr>
              <a:stCxn id="579" idx="4"/>
              <a:endCxn id="578" idx="1"/>
            </p:cNvCxnSpPr>
            <p:nvPr/>
          </p:nvCxnSpPr>
          <p:spPr>
            <a:xfrm rot="10476742">
              <a:off x="6123955" y="5129044"/>
              <a:ext cx="42745" cy="12881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0" name="Прямая соединительная линия 589"/>
            <p:cNvCxnSpPr>
              <a:stCxn id="576" idx="1"/>
              <a:endCxn id="577" idx="5"/>
            </p:cNvCxnSpPr>
            <p:nvPr/>
          </p:nvCxnSpPr>
          <p:spPr>
            <a:xfrm rot="16200000" flipH="1">
              <a:off x="6097418" y="4937966"/>
              <a:ext cx="83264" cy="4198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1" name="Прямая соединительная линия 590"/>
            <p:cNvCxnSpPr>
              <a:stCxn id="586" idx="3"/>
              <a:endCxn id="584" idx="0"/>
            </p:cNvCxnSpPr>
            <p:nvPr/>
          </p:nvCxnSpPr>
          <p:spPr>
            <a:xfrm rot="5076742" flipH="1">
              <a:off x="5843065" y="5413984"/>
              <a:ext cx="78810" cy="11953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2" name="Прямая соединительная линия 591"/>
            <p:cNvCxnSpPr>
              <a:stCxn id="571" idx="0"/>
              <a:endCxn id="576" idx="4"/>
            </p:cNvCxnSpPr>
            <p:nvPr/>
          </p:nvCxnSpPr>
          <p:spPr>
            <a:xfrm>
              <a:off x="5897947" y="4840960"/>
              <a:ext cx="183948" cy="4199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3" name="Прямая соединительная линия 592"/>
            <p:cNvCxnSpPr>
              <a:stCxn id="571" idx="1"/>
              <a:endCxn id="573" idx="1"/>
            </p:cNvCxnSpPr>
            <p:nvPr/>
          </p:nvCxnSpPr>
          <p:spPr>
            <a:xfrm rot="5400000" flipH="1">
              <a:off x="5840280" y="4802771"/>
              <a:ext cx="96351" cy="158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4" name="Прямая соединительная линия 593"/>
            <p:cNvCxnSpPr>
              <a:stCxn id="631" idx="3"/>
              <a:endCxn id="650" idx="7"/>
            </p:cNvCxnSpPr>
            <p:nvPr/>
          </p:nvCxnSpPr>
          <p:spPr>
            <a:xfrm rot="5400000">
              <a:off x="4647637" y="5439196"/>
              <a:ext cx="41535" cy="25626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5" name="Прямая соединительная линия 594"/>
            <p:cNvCxnSpPr>
              <a:stCxn id="626" idx="4"/>
              <a:endCxn id="571" idx="1"/>
            </p:cNvCxnSpPr>
            <p:nvPr/>
          </p:nvCxnSpPr>
          <p:spPr>
            <a:xfrm rot="10800000">
              <a:off x="5888457" y="4850946"/>
              <a:ext cx="48623" cy="4258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02" name="Прямая соединительная линия 601"/>
            <p:cNvCxnSpPr>
              <a:stCxn id="607" idx="6"/>
              <a:endCxn id="571" idx="1"/>
            </p:cNvCxnSpPr>
            <p:nvPr/>
          </p:nvCxnSpPr>
          <p:spPr>
            <a:xfrm rot="16200000" flipV="1">
              <a:off x="5848002" y="4891401"/>
              <a:ext cx="86009" cy="510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03" name="Прямая соединительная линия 602"/>
            <p:cNvCxnSpPr>
              <a:stCxn id="574" idx="0"/>
              <a:endCxn id="584" idx="4"/>
            </p:cNvCxnSpPr>
            <p:nvPr/>
          </p:nvCxnSpPr>
          <p:spPr>
            <a:xfrm rot="21276742">
              <a:off x="5498898" y="5328732"/>
              <a:ext cx="265049" cy="10477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07" name="8-конечная звезда 606"/>
            <p:cNvSpPr/>
            <p:nvPr/>
          </p:nvSpPr>
          <p:spPr>
            <a:xfrm rot="1262594">
              <a:off x="5864200" y="4935514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26" name="8-конечная звезда 625"/>
            <p:cNvSpPr/>
            <p:nvPr/>
          </p:nvSpPr>
          <p:spPr>
            <a:xfrm rot="1262594">
              <a:off x="5935638" y="4879682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27" name="8-конечная звезда 626"/>
            <p:cNvSpPr/>
            <p:nvPr/>
          </p:nvSpPr>
          <p:spPr>
            <a:xfrm rot="1262594">
              <a:off x="5161892" y="6088085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28" name="8-конечная звезда 627"/>
            <p:cNvSpPr/>
            <p:nvPr/>
          </p:nvSpPr>
          <p:spPr>
            <a:xfrm rot="1262594">
              <a:off x="4804312" y="5883049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29" name="8-конечная звезда 628"/>
            <p:cNvSpPr/>
            <p:nvPr/>
          </p:nvSpPr>
          <p:spPr>
            <a:xfrm rot="1262594">
              <a:off x="4979165" y="5946480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30" name="8-конечная звезда 629"/>
            <p:cNvSpPr/>
            <p:nvPr/>
          </p:nvSpPr>
          <p:spPr>
            <a:xfrm rot="1262594">
              <a:off x="4937084" y="5722911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31" name="8-конечная звезда 630"/>
            <p:cNvSpPr/>
            <p:nvPr/>
          </p:nvSpPr>
          <p:spPr>
            <a:xfrm rot="1262594">
              <a:off x="4794208" y="5508596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32" name="8-конечная звезда 631"/>
            <p:cNvSpPr/>
            <p:nvPr/>
          </p:nvSpPr>
          <p:spPr>
            <a:xfrm rot="1262594">
              <a:off x="5310442" y="5915984"/>
              <a:ext cx="43200" cy="43201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33" name="8-конечная звезда 632"/>
            <p:cNvSpPr/>
            <p:nvPr/>
          </p:nvSpPr>
          <p:spPr>
            <a:xfrm rot="1262594">
              <a:off x="5067848" y="6016278"/>
              <a:ext cx="43200" cy="43201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34" name="8-конечная звезда 633"/>
            <p:cNvSpPr/>
            <p:nvPr/>
          </p:nvSpPr>
          <p:spPr>
            <a:xfrm rot="1262594">
              <a:off x="4864066" y="5721332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638" name="Прямая соединительная линия 637"/>
            <p:cNvCxnSpPr>
              <a:stCxn id="633" idx="5"/>
              <a:endCxn id="629" idx="0"/>
            </p:cNvCxnSpPr>
            <p:nvPr/>
          </p:nvCxnSpPr>
          <p:spPr>
            <a:xfrm rot="15876742" flipV="1">
              <a:off x="5036137" y="5977591"/>
              <a:ext cx="40139" cy="4586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9" name="Прямая соединительная линия 638"/>
            <p:cNvCxnSpPr>
              <a:stCxn id="632" idx="2"/>
              <a:endCxn id="627" idx="7"/>
            </p:cNvCxnSpPr>
            <p:nvPr/>
          </p:nvCxnSpPr>
          <p:spPr>
            <a:xfrm rot="5076742">
              <a:off x="5201071" y="5968776"/>
              <a:ext cx="135650" cy="12387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0" name="Прямая соединительная линия 639"/>
            <p:cNvCxnSpPr>
              <a:stCxn id="633" idx="1"/>
              <a:endCxn id="627" idx="4"/>
            </p:cNvCxnSpPr>
            <p:nvPr/>
          </p:nvCxnSpPr>
          <p:spPr>
            <a:xfrm rot="15876742" flipH="1">
              <a:off x="5103613" y="6051303"/>
              <a:ext cx="54313" cy="6066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1" name="Прямая соединительная линия 640"/>
            <p:cNvCxnSpPr>
              <a:stCxn id="545" idx="3"/>
              <a:endCxn id="630" idx="7"/>
            </p:cNvCxnSpPr>
            <p:nvPr/>
          </p:nvCxnSpPr>
          <p:spPr>
            <a:xfrm rot="5400000">
              <a:off x="5010766" y="5667428"/>
              <a:ext cx="49512" cy="9352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2" name="Прямая соединительная линия 641"/>
            <p:cNvCxnSpPr>
              <a:stCxn id="634" idx="0"/>
              <a:endCxn id="630" idx="4"/>
            </p:cNvCxnSpPr>
            <p:nvPr/>
          </p:nvCxnSpPr>
          <p:spPr>
            <a:xfrm flipV="1">
              <a:off x="4905825" y="5740216"/>
              <a:ext cx="33060" cy="1047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7" name="Прямая соединительная линия 646"/>
            <p:cNvCxnSpPr>
              <a:stCxn id="634" idx="6"/>
              <a:endCxn id="631" idx="1"/>
            </p:cNvCxnSpPr>
            <p:nvPr/>
          </p:nvCxnSpPr>
          <p:spPr>
            <a:xfrm rot="16200000" flipV="1">
              <a:off x="4781546" y="5610896"/>
              <a:ext cx="162503" cy="6125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8" name="Прямая соединительная линия 647"/>
            <p:cNvCxnSpPr>
              <a:stCxn id="634" idx="3"/>
              <a:endCxn id="628" idx="6"/>
            </p:cNvCxnSpPr>
            <p:nvPr/>
          </p:nvCxnSpPr>
          <p:spPr>
            <a:xfrm rot="5076742">
              <a:off x="4788556" y="5799902"/>
              <a:ext cx="130112" cy="3709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9" name="Прямая соединительная линия 648"/>
            <p:cNvCxnSpPr>
              <a:stCxn id="628" idx="0"/>
              <a:endCxn id="629" idx="4"/>
            </p:cNvCxnSpPr>
            <p:nvPr/>
          </p:nvCxnSpPr>
          <p:spPr>
            <a:xfrm rot="21276742">
              <a:off x="4859056" y="5913756"/>
              <a:ext cx="119364" cy="5601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50" name="8-конечная звезда 649"/>
            <p:cNvSpPr/>
            <p:nvPr/>
          </p:nvSpPr>
          <p:spPr>
            <a:xfrm rot="1262594">
              <a:off x="4505825" y="5577403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</p:grpSp>
      <p:grpSp>
        <p:nvGrpSpPr>
          <p:cNvPr id="18" name="Группа 805"/>
          <p:cNvGrpSpPr/>
          <p:nvPr/>
        </p:nvGrpSpPr>
        <p:grpSpPr>
          <a:xfrm>
            <a:off x="3077063" y="5363089"/>
            <a:ext cx="1485393" cy="986974"/>
            <a:chOff x="3077063" y="5363089"/>
            <a:chExt cx="1485393" cy="986974"/>
          </a:xfrm>
        </p:grpSpPr>
        <p:sp>
          <p:nvSpPr>
            <p:cNvPr id="676" name="8-конечная звезда 675"/>
            <p:cNvSpPr/>
            <p:nvPr/>
          </p:nvSpPr>
          <p:spPr>
            <a:xfrm rot="1262594">
              <a:off x="4295722" y="5867366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77" name="8-конечная звезда 676"/>
            <p:cNvSpPr/>
            <p:nvPr/>
          </p:nvSpPr>
          <p:spPr>
            <a:xfrm rot="1262594">
              <a:off x="4365581" y="600866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78" name="8-конечная звезда 677"/>
            <p:cNvSpPr/>
            <p:nvPr/>
          </p:nvSpPr>
          <p:spPr>
            <a:xfrm rot="1262594">
              <a:off x="4079829" y="593887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79" name="8-конечная звезда 678"/>
            <p:cNvSpPr/>
            <p:nvPr/>
          </p:nvSpPr>
          <p:spPr>
            <a:xfrm rot="1262594">
              <a:off x="4294142" y="6151538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80" name="8-конечная звезда 679"/>
            <p:cNvSpPr/>
            <p:nvPr/>
          </p:nvSpPr>
          <p:spPr>
            <a:xfrm rot="1262594">
              <a:off x="4365581" y="629606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81" name="8-конечная звезда 680"/>
            <p:cNvSpPr/>
            <p:nvPr/>
          </p:nvSpPr>
          <p:spPr>
            <a:xfrm rot="1262594">
              <a:off x="4508456" y="6080102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82" name="8-конечная звезда 681"/>
            <p:cNvSpPr/>
            <p:nvPr/>
          </p:nvSpPr>
          <p:spPr>
            <a:xfrm rot="1262594">
              <a:off x="4008390" y="5865786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83" name="8-конечная звезда 682"/>
            <p:cNvSpPr/>
            <p:nvPr/>
          </p:nvSpPr>
          <p:spPr>
            <a:xfrm rot="1262594">
              <a:off x="4438667" y="5795997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84" name="8-конечная звезда 683"/>
            <p:cNvSpPr/>
            <p:nvPr/>
          </p:nvSpPr>
          <p:spPr>
            <a:xfrm rot="1262594">
              <a:off x="4008391" y="5722910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85" name="8-конечная звезда 684"/>
            <p:cNvSpPr/>
            <p:nvPr/>
          </p:nvSpPr>
          <p:spPr>
            <a:xfrm rot="1262594">
              <a:off x="3794076" y="5865786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86" name="8-конечная звезда 685"/>
            <p:cNvSpPr/>
            <p:nvPr/>
          </p:nvSpPr>
          <p:spPr>
            <a:xfrm rot="1262594">
              <a:off x="3867163" y="565147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88" name="8-конечная звезда 687"/>
            <p:cNvSpPr/>
            <p:nvPr/>
          </p:nvSpPr>
          <p:spPr>
            <a:xfrm rot="1262594">
              <a:off x="3865514" y="600866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693" name="Прямая соединительная линия 692"/>
            <p:cNvCxnSpPr>
              <a:stCxn id="684" idx="4"/>
              <a:endCxn id="686" idx="0"/>
            </p:cNvCxnSpPr>
            <p:nvPr/>
          </p:nvCxnSpPr>
          <p:spPr>
            <a:xfrm rot="10800000">
              <a:off x="3919362" y="5688169"/>
              <a:ext cx="90830" cy="5204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94" name="8-конечная звезда 693"/>
            <p:cNvSpPr/>
            <p:nvPr/>
          </p:nvSpPr>
          <p:spPr>
            <a:xfrm rot="1262594">
              <a:off x="3935900" y="5661374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95" name="8-конечная звезда 694"/>
            <p:cNvSpPr/>
            <p:nvPr/>
          </p:nvSpPr>
          <p:spPr>
            <a:xfrm rot="1262594">
              <a:off x="3506746" y="5507017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96" name="8-конечная звезда 695"/>
            <p:cNvSpPr/>
            <p:nvPr/>
          </p:nvSpPr>
          <p:spPr>
            <a:xfrm rot="1262594">
              <a:off x="3505694" y="5363089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97" name="8-конечная звезда 696"/>
            <p:cNvSpPr/>
            <p:nvPr/>
          </p:nvSpPr>
          <p:spPr>
            <a:xfrm rot="1262594">
              <a:off x="3149556" y="5792769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98" name="8-конечная звезда 697"/>
            <p:cNvSpPr/>
            <p:nvPr/>
          </p:nvSpPr>
          <p:spPr>
            <a:xfrm rot="1262594">
              <a:off x="3506745" y="6078521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99" name="8-конечная звезда 698"/>
            <p:cNvSpPr/>
            <p:nvPr/>
          </p:nvSpPr>
          <p:spPr>
            <a:xfrm rot="1262594">
              <a:off x="3505692" y="6220345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00" name="8-конечная звезда 699"/>
            <p:cNvSpPr/>
            <p:nvPr/>
          </p:nvSpPr>
          <p:spPr>
            <a:xfrm rot="1262594">
              <a:off x="3077063" y="6006031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701" name="Прямая соединительная линия 700"/>
            <p:cNvCxnSpPr>
              <a:stCxn id="681" idx="6"/>
              <a:endCxn id="683" idx="0"/>
            </p:cNvCxnSpPr>
            <p:nvPr/>
          </p:nvCxnSpPr>
          <p:spPr>
            <a:xfrm rot="16200000" flipV="1">
              <a:off x="4393404" y="5930155"/>
              <a:ext cx="249211" cy="5428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3" name="Прямая соединительная линия 702"/>
            <p:cNvCxnSpPr>
              <a:stCxn id="683" idx="3"/>
              <a:endCxn id="676" idx="7"/>
            </p:cNvCxnSpPr>
            <p:nvPr/>
          </p:nvCxnSpPr>
          <p:spPr>
            <a:xfrm rot="5400000">
              <a:off x="4373037" y="5818654"/>
              <a:ext cx="52650" cy="8326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4" name="Прямая соединительная линия 703"/>
            <p:cNvCxnSpPr>
              <a:stCxn id="681" idx="4"/>
              <a:endCxn id="677" idx="0"/>
            </p:cNvCxnSpPr>
            <p:nvPr/>
          </p:nvCxnSpPr>
          <p:spPr>
            <a:xfrm rot="10800000">
              <a:off x="4417781" y="6045359"/>
              <a:ext cx="92477" cy="5204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5" name="Прямая соединительная линия 704"/>
            <p:cNvCxnSpPr>
              <a:stCxn id="679" idx="6"/>
              <a:endCxn id="677" idx="2"/>
            </p:cNvCxnSpPr>
            <p:nvPr/>
          </p:nvCxnSpPr>
          <p:spPr>
            <a:xfrm rot="5400000" flipH="1" flipV="1">
              <a:off x="4310623" y="6081077"/>
              <a:ext cx="92477" cy="5204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6" name="Прямая соединительная линия 705"/>
            <p:cNvCxnSpPr>
              <a:stCxn id="680" idx="5"/>
              <a:endCxn id="679" idx="1"/>
            </p:cNvCxnSpPr>
            <p:nvPr/>
          </p:nvCxnSpPr>
          <p:spPr>
            <a:xfrm rot="16200000" flipV="1">
              <a:off x="4309274" y="6226044"/>
              <a:ext cx="95177" cy="4951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7" name="Прямая соединительная линия 706"/>
            <p:cNvCxnSpPr>
              <a:stCxn id="680" idx="7"/>
              <a:endCxn id="681" idx="1"/>
            </p:cNvCxnSpPr>
            <p:nvPr/>
          </p:nvCxnSpPr>
          <p:spPr>
            <a:xfrm rot="5400000" flipH="1" flipV="1">
              <a:off x="4391675" y="6157356"/>
              <a:ext cx="180324" cy="12916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5" name="Прямая соединительная линия 744"/>
            <p:cNvCxnSpPr>
              <a:stCxn id="682" idx="7"/>
              <a:endCxn id="684" idx="1"/>
            </p:cNvCxnSpPr>
            <p:nvPr/>
          </p:nvCxnSpPr>
          <p:spPr>
            <a:xfrm rot="16200000" flipV="1">
              <a:off x="3999590" y="5821349"/>
              <a:ext cx="107239" cy="1371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6" name="Прямая соединительная линия 745"/>
            <p:cNvCxnSpPr>
              <a:stCxn id="685" idx="0"/>
              <a:endCxn id="682" idx="4"/>
            </p:cNvCxnSpPr>
            <p:nvPr/>
          </p:nvCxnSpPr>
          <p:spPr>
            <a:xfrm flipV="1">
              <a:off x="3846275" y="5883091"/>
              <a:ext cx="163916" cy="1939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7" name="Прямая соединительная линия 746"/>
            <p:cNvCxnSpPr>
              <a:stCxn id="678" idx="5"/>
              <a:endCxn id="682" idx="0"/>
            </p:cNvCxnSpPr>
            <p:nvPr/>
          </p:nvCxnSpPr>
          <p:spPr>
            <a:xfrm rot="16200000" flipV="1">
              <a:off x="4058869" y="5904201"/>
              <a:ext cx="38718" cy="3527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8" name="Прямая соединительная линия 747"/>
            <p:cNvCxnSpPr>
              <a:stCxn id="677" idx="5"/>
              <a:endCxn id="676" idx="1"/>
            </p:cNvCxnSpPr>
            <p:nvPr/>
          </p:nvCxnSpPr>
          <p:spPr>
            <a:xfrm rot="16200000" flipV="1">
              <a:off x="4320641" y="5950012"/>
              <a:ext cx="81615" cy="4034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9" name="Прямая соединительная линия 748"/>
            <p:cNvCxnSpPr>
              <a:stCxn id="678" idx="7"/>
              <a:endCxn id="677" idx="4"/>
            </p:cNvCxnSpPr>
            <p:nvPr/>
          </p:nvCxnSpPr>
          <p:spPr>
            <a:xfrm rot="16200000" flipH="1">
              <a:off x="4213913" y="5872500"/>
              <a:ext cx="71058" cy="23587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0" name="Прямая соединительная линия 749"/>
            <p:cNvCxnSpPr>
              <a:stCxn id="688" idx="5"/>
              <a:endCxn id="685" idx="1"/>
            </p:cNvCxnSpPr>
            <p:nvPr/>
          </p:nvCxnSpPr>
          <p:spPr>
            <a:xfrm rot="16200000" flipV="1">
              <a:off x="3810031" y="5939469"/>
              <a:ext cx="93529" cy="4951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1" name="Прямая соединительная линия 750"/>
            <p:cNvCxnSpPr>
              <a:stCxn id="688" idx="0"/>
              <a:endCxn id="678" idx="1"/>
            </p:cNvCxnSpPr>
            <p:nvPr/>
          </p:nvCxnSpPr>
          <p:spPr>
            <a:xfrm flipV="1">
              <a:off x="3917713" y="5990547"/>
              <a:ext cx="200079" cy="5481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2" name="Прямая соединительная линия 751"/>
            <p:cNvCxnSpPr>
              <a:stCxn id="682" idx="4"/>
              <a:endCxn id="686" idx="2"/>
            </p:cNvCxnSpPr>
            <p:nvPr/>
          </p:nvCxnSpPr>
          <p:spPr>
            <a:xfrm rot="10800000">
              <a:off x="3884469" y="5703673"/>
              <a:ext cx="125723" cy="17941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3" name="Прямая соединительная линия 752"/>
            <p:cNvCxnSpPr>
              <a:stCxn id="698" idx="7"/>
              <a:endCxn id="688" idx="3"/>
            </p:cNvCxnSpPr>
            <p:nvPr/>
          </p:nvCxnSpPr>
          <p:spPr>
            <a:xfrm rot="5400000" flipH="1" flipV="1">
              <a:off x="3685600" y="5909111"/>
              <a:ext cx="44724" cy="31975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4" name="Прямая соединительная линия 753"/>
            <p:cNvCxnSpPr>
              <a:stCxn id="697" idx="7"/>
              <a:endCxn id="685" idx="3"/>
            </p:cNvCxnSpPr>
            <p:nvPr/>
          </p:nvCxnSpPr>
          <p:spPr>
            <a:xfrm rot="16200000" flipH="1">
              <a:off x="3444573" y="5551920"/>
              <a:ext cx="98151" cy="60550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0" name="Прямая соединительная линия 759"/>
            <p:cNvCxnSpPr>
              <a:stCxn id="700" idx="6"/>
              <a:endCxn id="697" idx="3"/>
            </p:cNvCxnSpPr>
            <p:nvPr/>
          </p:nvCxnSpPr>
          <p:spPr>
            <a:xfrm rot="5400000" flipH="1" flipV="1">
              <a:off x="3034426" y="5890241"/>
              <a:ext cx="184091" cy="4989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3" name="Прямая соединительная линия 792"/>
            <p:cNvCxnSpPr>
              <a:stCxn id="698" idx="4"/>
              <a:endCxn id="697" idx="1"/>
            </p:cNvCxnSpPr>
            <p:nvPr/>
          </p:nvCxnSpPr>
          <p:spPr>
            <a:xfrm rot="10800000">
              <a:off x="3179928" y="5834109"/>
              <a:ext cx="328259" cy="25825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4" name="Прямая соединительная линия 793"/>
            <p:cNvCxnSpPr>
              <a:stCxn id="699" idx="6"/>
              <a:endCxn id="698" idx="1"/>
            </p:cNvCxnSpPr>
            <p:nvPr/>
          </p:nvCxnSpPr>
          <p:spPr>
            <a:xfrm rot="5400000" flipH="1" flipV="1">
              <a:off x="3482793" y="6167223"/>
              <a:ext cx="101684" cy="696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5" name="Прямая соединительная линия 794"/>
            <p:cNvCxnSpPr>
              <a:stCxn id="695" idx="0"/>
              <a:endCxn id="686" idx="4"/>
            </p:cNvCxnSpPr>
            <p:nvPr/>
          </p:nvCxnSpPr>
          <p:spPr>
            <a:xfrm>
              <a:off x="3548505" y="5536373"/>
              <a:ext cx="320459" cy="13240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6" name="Прямая соединительная линия 795"/>
            <p:cNvCxnSpPr>
              <a:stCxn id="695" idx="5"/>
              <a:endCxn id="696" idx="1"/>
            </p:cNvCxnSpPr>
            <p:nvPr/>
          </p:nvCxnSpPr>
          <p:spPr>
            <a:xfrm rot="5400000" flipH="1" flipV="1">
              <a:off x="3469620" y="5447494"/>
              <a:ext cx="111339" cy="1142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809" name="Овал 808"/>
          <p:cNvSpPr/>
          <p:nvPr/>
        </p:nvSpPr>
        <p:spPr>
          <a:xfrm>
            <a:off x="1285852" y="163710"/>
            <a:ext cx="6572296" cy="6516000"/>
          </a:xfrm>
          <a:prstGeom prst="ellipse">
            <a:avLst/>
          </a:prstGeom>
          <a:noFill/>
          <a:ln w="12700"/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cxnSp>
        <p:nvCxnSpPr>
          <p:cNvPr id="812" name="Прямая соединительная линия 811"/>
          <p:cNvCxnSpPr/>
          <p:nvPr/>
        </p:nvCxnSpPr>
        <p:spPr>
          <a:xfrm rot="5400000">
            <a:off x="3906615" y="6621267"/>
            <a:ext cx="259200" cy="71438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823" name="Прямая соединительная линия 822"/>
          <p:cNvCxnSpPr/>
          <p:nvPr/>
        </p:nvCxnSpPr>
        <p:spPr>
          <a:xfrm rot="16200000" flipH="1">
            <a:off x="5660447" y="6412520"/>
            <a:ext cx="252000" cy="142877"/>
          </a:xfrm>
          <a:prstGeom prst="line">
            <a:avLst/>
          </a:prstGeom>
          <a:scene3d>
            <a:camera prst="orthographicFront">
              <a:rot lat="0" lon="0" rev="10200000"/>
            </a:camera>
            <a:lightRig rig="threePt" dir="t"/>
          </a:scene3d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827" name="TextBox 826"/>
          <p:cNvSpPr txBox="1"/>
          <p:nvPr/>
        </p:nvSpPr>
        <p:spPr>
          <a:xfrm rot="21075957">
            <a:off x="4424797" y="6543091"/>
            <a:ext cx="1058667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1400" dirty="0" smtClean="0">
                <a:latin typeface="Bookman Old Style" pitchFamily="18" charset="0"/>
              </a:rPr>
              <a:t>грудень</a:t>
            </a:r>
            <a:endParaRPr lang="uk-UA" sz="1400" dirty="0">
              <a:latin typeface="Bookman Old Style" pitchFamily="18" charset="0"/>
            </a:endParaRPr>
          </a:p>
        </p:txBody>
      </p:sp>
      <p:sp>
        <p:nvSpPr>
          <p:cNvPr id="828" name="TextBox 827"/>
          <p:cNvSpPr txBox="1"/>
          <p:nvPr/>
        </p:nvSpPr>
        <p:spPr>
          <a:xfrm rot="19276280">
            <a:off x="6073450" y="5869472"/>
            <a:ext cx="1058667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1400" dirty="0" smtClean="0">
                <a:latin typeface="Bookman Old Style" pitchFamily="18" charset="0"/>
              </a:rPr>
              <a:t>листопад</a:t>
            </a:r>
            <a:endParaRPr lang="uk-UA" sz="1400" dirty="0">
              <a:latin typeface="Bookman Old Style" pitchFamily="18" charset="0"/>
            </a:endParaRPr>
          </a:p>
        </p:txBody>
      </p:sp>
      <p:sp>
        <p:nvSpPr>
          <p:cNvPr id="829" name="TextBox 828"/>
          <p:cNvSpPr txBox="1"/>
          <p:nvPr/>
        </p:nvSpPr>
        <p:spPr>
          <a:xfrm rot="17630071">
            <a:off x="7117024" y="4586123"/>
            <a:ext cx="1058667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1400" dirty="0" smtClean="0">
                <a:latin typeface="Bookman Old Style" pitchFamily="18" charset="0"/>
              </a:rPr>
              <a:t>жовтень</a:t>
            </a:r>
            <a:endParaRPr lang="uk-UA" sz="1400" dirty="0">
              <a:latin typeface="Bookman Old Style" pitchFamily="18" charset="0"/>
            </a:endParaRPr>
          </a:p>
        </p:txBody>
      </p:sp>
      <p:sp>
        <p:nvSpPr>
          <p:cNvPr id="830" name="TextBox 829"/>
          <p:cNvSpPr txBox="1"/>
          <p:nvPr/>
        </p:nvSpPr>
        <p:spPr>
          <a:xfrm rot="15714304">
            <a:off x="7341394" y="2882876"/>
            <a:ext cx="1058667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1400" dirty="0" smtClean="0">
                <a:latin typeface="Bookman Old Style" pitchFamily="18" charset="0"/>
              </a:rPr>
              <a:t>вересень</a:t>
            </a:r>
            <a:endParaRPr lang="uk-UA" sz="1400" dirty="0">
              <a:latin typeface="Bookman Old Style" pitchFamily="18" charset="0"/>
            </a:endParaRPr>
          </a:p>
        </p:txBody>
      </p:sp>
      <p:sp>
        <p:nvSpPr>
          <p:cNvPr id="831" name="TextBox 830"/>
          <p:cNvSpPr txBox="1"/>
          <p:nvPr/>
        </p:nvSpPr>
        <p:spPr>
          <a:xfrm rot="3220511">
            <a:off x="6748397" y="1310971"/>
            <a:ext cx="1058667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1400" dirty="0" smtClean="0">
                <a:latin typeface="Bookman Old Style" pitchFamily="18" charset="0"/>
              </a:rPr>
              <a:t>серпень</a:t>
            </a:r>
            <a:endParaRPr lang="uk-UA" sz="1400" dirty="0">
              <a:latin typeface="Bookman Old Style" pitchFamily="18" charset="0"/>
            </a:endParaRPr>
          </a:p>
        </p:txBody>
      </p:sp>
      <p:sp>
        <p:nvSpPr>
          <p:cNvPr id="832" name="TextBox 831"/>
          <p:cNvSpPr txBox="1"/>
          <p:nvPr/>
        </p:nvSpPr>
        <p:spPr>
          <a:xfrm rot="1586521">
            <a:off x="5448208" y="219585"/>
            <a:ext cx="1058667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1400" dirty="0" smtClean="0">
                <a:latin typeface="Bookman Old Style" pitchFamily="18" charset="0"/>
              </a:rPr>
              <a:t>липень</a:t>
            </a:r>
            <a:endParaRPr lang="uk-UA" sz="1400" dirty="0">
              <a:latin typeface="Bookman Old Style" pitchFamily="18" charset="0"/>
            </a:endParaRPr>
          </a:p>
        </p:txBody>
      </p:sp>
      <p:sp>
        <p:nvSpPr>
          <p:cNvPr id="833" name="TextBox 832"/>
          <p:cNvSpPr txBox="1"/>
          <p:nvPr/>
        </p:nvSpPr>
        <p:spPr>
          <a:xfrm rot="21422218">
            <a:off x="3660219" y="-66475"/>
            <a:ext cx="1058667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1400" dirty="0" smtClean="0">
                <a:latin typeface="Bookman Old Style" pitchFamily="18" charset="0"/>
              </a:rPr>
              <a:t>червень</a:t>
            </a:r>
            <a:endParaRPr lang="uk-UA" sz="1400" dirty="0">
              <a:latin typeface="Bookman Old Style" pitchFamily="18" charset="0"/>
            </a:endParaRPr>
          </a:p>
        </p:txBody>
      </p:sp>
      <p:sp>
        <p:nvSpPr>
          <p:cNvPr id="834" name="TextBox 833"/>
          <p:cNvSpPr txBox="1"/>
          <p:nvPr/>
        </p:nvSpPr>
        <p:spPr>
          <a:xfrm rot="19518500">
            <a:off x="2065156" y="559647"/>
            <a:ext cx="1058667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1400" dirty="0" smtClean="0">
                <a:latin typeface="Bookman Old Style" pitchFamily="18" charset="0"/>
              </a:rPr>
              <a:t>травень</a:t>
            </a:r>
            <a:endParaRPr lang="uk-UA" sz="1400" dirty="0">
              <a:latin typeface="Bookman Old Style" pitchFamily="18" charset="0"/>
            </a:endParaRPr>
          </a:p>
        </p:txBody>
      </p:sp>
      <p:sp>
        <p:nvSpPr>
          <p:cNvPr id="835" name="TextBox 834"/>
          <p:cNvSpPr txBox="1"/>
          <p:nvPr/>
        </p:nvSpPr>
        <p:spPr>
          <a:xfrm rot="17687757">
            <a:off x="1006358" y="1809320"/>
            <a:ext cx="1058667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1400" dirty="0" smtClean="0">
                <a:latin typeface="Bookman Old Style" pitchFamily="18" charset="0"/>
              </a:rPr>
              <a:t>квітень</a:t>
            </a:r>
          </a:p>
        </p:txBody>
      </p:sp>
      <p:sp>
        <p:nvSpPr>
          <p:cNvPr id="836" name="TextBox 835"/>
          <p:cNvSpPr txBox="1"/>
          <p:nvPr/>
        </p:nvSpPr>
        <p:spPr>
          <a:xfrm rot="4875169">
            <a:off x="749077" y="3754552"/>
            <a:ext cx="1058667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1400" dirty="0" smtClean="0">
                <a:latin typeface="Bookman Old Style" pitchFamily="18" charset="0"/>
              </a:rPr>
              <a:t>березень</a:t>
            </a:r>
          </a:p>
        </p:txBody>
      </p:sp>
      <p:sp>
        <p:nvSpPr>
          <p:cNvPr id="837" name="TextBox 836"/>
          <p:cNvSpPr txBox="1"/>
          <p:nvPr/>
        </p:nvSpPr>
        <p:spPr>
          <a:xfrm rot="3368098">
            <a:off x="1300985" y="5166505"/>
            <a:ext cx="1058667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1400" dirty="0" smtClean="0">
                <a:latin typeface="Bookman Old Style" pitchFamily="18" charset="0"/>
              </a:rPr>
              <a:t>лютий</a:t>
            </a:r>
          </a:p>
        </p:txBody>
      </p:sp>
      <p:sp>
        <p:nvSpPr>
          <p:cNvPr id="838" name="TextBox 837"/>
          <p:cNvSpPr txBox="1"/>
          <p:nvPr/>
        </p:nvSpPr>
        <p:spPr>
          <a:xfrm rot="1618209">
            <a:off x="2572415" y="6249465"/>
            <a:ext cx="1058667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1400" dirty="0" smtClean="0">
                <a:latin typeface="Bookman Old Style" pitchFamily="18" charset="0"/>
              </a:rPr>
              <a:t>січень</a:t>
            </a:r>
          </a:p>
        </p:txBody>
      </p:sp>
      <p:grpSp>
        <p:nvGrpSpPr>
          <p:cNvPr id="19" name="Группа 864"/>
          <p:cNvGrpSpPr/>
          <p:nvPr/>
        </p:nvGrpSpPr>
        <p:grpSpPr>
          <a:xfrm>
            <a:off x="3673098" y="578603"/>
            <a:ext cx="2665709" cy="6010528"/>
            <a:chOff x="3673098" y="578603"/>
            <a:chExt cx="2665709" cy="6010528"/>
          </a:xfrm>
        </p:grpSpPr>
        <p:sp>
          <p:nvSpPr>
            <p:cNvPr id="866" name="Полилиния 865"/>
            <p:cNvSpPr/>
            <p:nvPr/>
          </p:nvSpPr>
          <p:spPr>
            <a:xfrm>
              <a:off x="4702169" y="5535152"/>
              <a:ext cx="727087" cy="608492"/>
            </a:xfrm>
            <a:custGeom>
              <a:avLst/>
              <a:gdLst>
                <a:gd name="connsiteX0" fmla="*/ 2217 w 727087"/>
                <a:gd name="connsiteY0" fmla="*/ 109728 h 608492"/>
                <a:gd name="connsiteX1" fmla="*/ 8867 w 727087"/>
                <a:gd name="connsiteY1" fmla="*/ 146304 h 608492"/>
                <a:gd name="connsiteX2" fmla="*/ 15517 w 727087"/>
                <a:gd name="connsiteY2" fmla="*/ 152955 h 608492"/>
                <a:gd name="connsiteX3" fmla="*/ 28818 w 727087"/>
                <a:gd name="connsiteY3" fmla="*/ 169580 h 608492"/>
                <a:gd name="connsiteX4" fmla="*/ 48768 w 727087"/>
                <a:gd name="connsiteY4" fmla="*/ 176230 h 608492"/>
                <a:gd name="connsiteX5" fmla="*/ 121920 w 727087"/>
                <a:gd name="connsiteY5" fmla="*/ 172905 h 608492"/>
                <a:gd name="connsiteX6" fmla="*/ 158496 w 727087"/>
                <a:gd name="connsiteY6" fmla="*/ 166255 h 608492"/>
                <a:gd name="connsiteX7" fmla="*/ 181772 w 727087"/>
                <a:gd name="connsiteY7" fmla="*/ 162930 h 608492"/>
                <a:gd name="connsiteX8" fmla="*/ 221673 w 727087"/>
                <a:gd name="connsiteY8" fmla="*/ 152955 h 608492"/>
                <a:gd name="connsiteX9" fmla="*/ 231648 w 727087"/>
                <a:gd name="connsiteY9" fmla="*/ 149629 h 608492"/>
                <a:gd name="connsiteX10" fmla="*/ 318100 w 727087"/>
                <a:gd name="connsiteY10" fmla="*/ 156280 h 608492"/>
                <a:gd name="connsiteX11" fmla="*/ 338051 w 727087"/>
                <a:gd name="connsiteY11" fmla="*/ 162930 h 608492"/>
                <a:gd name="connsiteX12" fmla="*/ 358002 w 727087"/>
                <a:gd name="connsiteY12" fmla="*/ 176230 h 608492"/>
                <a:gd name="connsiteX13" fmla="*/ 361327 w 727087"/>
                <a:gd name="connsiteY13" fmla="*/ 192856 h 608492"/>
                <a:gd name="connsiteX14" fmla="*/ 354676 w 727087"/>
                <a:gd name="connsiteY14" fmla="*/ 229432 h 608492"/>
                <a:gd name="connsiteX15" fmla="*/ 348026 w 727087"/>
                <a:gd name="connsiteY15" fmla="*/ 242732 h 608492"/>
                <a:gd name="connsiteX16" fmla="*/ 341376 w 727087"/>
                <a:gd name="connsiteY16" fmla="*/ 279308 h 608492"/>
                <a:gd name="connsiteX17" fmla="*/ 334726 w 727087"/>
                <a:gd name="connsiteY17" fmla="*/ 395686 h 608492"/>
                <a:gd name="connsiteX18" fmla="*/ 331401 w 727087"/>
                <a:gd name="connsiteY18" fmla="*/ 478813 h 608492"/>
                <a:gd name="connsiteX19" fmla="*/ 341376 w 727087"/>
                <a:gd name="connsiteY19" fmla="*/ 528690 h 608492"/>
                <a:gd name="connsiteX20" fmla="*/ 351351 w 727087"/>
                <a:gd name="connsiteY20" fmla="*/ 535340 h 608492"/>
                <a:gd name="connsiteX21" fmla="*/ 367977 w 727087"/>
                <a:gd name="connsiteY21" fmla="*/ 551965 h 608492"/>
                <a:gd name="connsiteX22" fmla="*/ 384602 w 727087"/>
                <a:gd name="connsiteY22" fmla="*/ 561941 h 608492"/>
                <a:gd name="connsiteX23" fmla="*/ 394578 w 727087"/>
                <a:gd name="connsiteY23" fmla="*/ 571916 h 608492"/>
                <a:gd name="connsiteX24" fmla="*/ 427828 w 727087"/>
                <a:gd name="connsiteY24" fmla="*/ 578566 h 608492"/>
                <a:gd name="connsiteX25" fmla="*/ 447779 w 727087"/>
                <a:gd name="connsiteY25" fmla="*/ 585216 h 608492"/>
                <a:gd name="connsiteX26" fmla="*/ 464404 w 727087"/>
                <a:gd name="connsiteY26" fmla="*/ 595192 h 608492"/>
                <a:gd name="connsiteX27" fmla="*/ 474380 w 727087"/>
                <a:gd name="connsiteY27" fmla="*/ 601842 h 608492"/>
                <a:gd name="connsiteX28" fmla="*/ 494330 w 727087"/>
                <a:gd name="connsiteY28" fmla="*/ 608492 h 608492"/>
                <a:gd name="connsiteX29" fmla="*/ 550857 w 727087"/>
                <a:gd name="connsiteY29" fmla="*/ 605167 h 608492"/>
                <a:gd name="connsiteX30" fmla="*/ 560832 w 727087"/>
                <a:gd name="connsiteY30" fmla="*/ 598517 h 608492"/>
                <a:gd name="connsiteX31" fmla="*/ 580783 w 727087"/>
                <a:gd name="connsiteY31" fmla="*/ 591867 h 608492"/>
                <a:gd name="connsiteX32" fmla="*/ 604058 w 727087"/>
                <a:gd name="connsiteY32" fmla="*/ 585216 h 608492"/>
                <a:gd name="connsiteX33" fmla="*/ 627334 w 727087"/>
                <a:gd name="connsiteY33" fmla="*/ 575241 h 608492"/>
                <a:gd name="connsiteX34" fmla="*/ 637309 w 727087"/>
                <a:gd name="connsiteY34" fmla="*/ 568591 h 608492"/>
                <a:gd name="connsiteX35" fmla="*/ 647284 w 727087"/>
                <a:gd name="connsiteY35" fmla="*/ 565266 h 608492"/>
                <a:gd name="connsiteX36" fmla="*/ 657260 w 727087"/>
                <a:gd name="connsiteY36" fmla="*/ 555291 h 608492"/>
                <a:gd name="connsiteX37" fmla="*/ 680535 w 727087"/>
                <a:gd name="connsiteY37" fmla="*/ 541990 h 608492"/>
                <a:gd name="connsiteX38" fmla="*/ 693836 w 727087"/>
                <a:gd name="connsiteY38" fmla="*/ 525365 h 608492"/>
                <a:gd name="connsiteX39" fmla="*/ 697161 w 727087"/>
                <a:gd name="connsiteY39" fmla="*/ 515389 h 608492"/>
                <a:gd name="connsiteX40" fmla="*/ 707136 w 727087"/>
                <a:gd name="connsiteY40" fmla="*/ 495439 h 608492"/>
                <a:gd name="connsiteX41" fmla="*/ 710461 w 727087"/>
                <a:gd name="connsiteY41" fmla="*/ 422287 h 608492"/>
                <a:gd name="connsiteX42" fmla="*/ 713786 w 727087"/>
                <a:gd name="connsiteY42" fmla="*/ 405661 h 608492"/>
                <a:gd name="connsiteX43" fmla="*/ 717111 w 727087"/>
                <a:gd name="connsiteY43" fmla="*/ 385711 h 608492"/>
                <a:gd name="connsiteX44" fmla="*/ 723762 w 727087"/>
                <a:gd name="connsiteY44" fmla="*/ 339160 h 608492"/>
                <a:gd name="connsiteX45" fmla="*/ 727087 w 727087"/>
                <a:gd name="connsiteY45" fmla="*/ 329184 h 608492"/>
                <a:gd name="connsiteX46" fmla="*/ 723762 w 727087"/>
                <a:gd name="connsiteY46" fmla="*/ 295933 h 608492"/>
                <a:gd name="connsiteX47" fmla="*/ 713786 w 727087"/>
                <a:gd name="connsiteY47" fmla="*/ 262683 h 608492"/>
                <a:gd name="connsiteX48" fmla="*/ 707136 w 727087"/>
                <a:gd name="connsiteY48" fmla="*/ 236082 h 608492"/>
                <a:gd name="connsiteX49" fmla="*/ 700486 w 727087"/>
                <a:gd name="connsiteY49" fmla="*/ 212806 h 608492"/>
                <a:gd name="connsiteX50" fmla="*/ 693836 w 727087"/>
                <a:gd name="connsiteY50" fmla="*/ 202831 h 608492"/>
                <a:gd name="connsiteX51" fmla="*/ 690511 w 727087"/>
                <a:gd name="connsiteY51" fmla="*/ 192856 h 608492"/>
                <a:gd name="connsiteX52" fmla="*/ 673885 w 727087"/>
                <a:gd name="connsiteY52" fmla="*/ 176230 h 608492"/>
                <a:gd name="connsiteX53" fmla="*/ 650610 w 727087"/>
                <a:gd name="connsiteY53" fmla="*/ 152955 h 608492"/>
                <a:gd name="connsiteX54" fmla="*/ 643959 w 727087"/>
                <a:gd name="connsiteY54" fmla="*/ 146304 h 608492"/>
                <a:gd name="connsiteX55" fmla="*/ 624009 w 727087"/>
                <a:gd name="connsiteY55" fmla="*/ 139654 h 608492"/>
                <a:gd name="connsiteX56" fmla="*/ 607383 w 727087"/>
                <a:gd name="connsiteY56" fmla="*/ 126354 h 608492"/>
                <a:gd name="connsiteX57" fmla="*/ 600733 w 727087"/>
                <a:gd name="connsiteY57" fmla="*/ 116379 h 608492"/>
                <a:gd name="connsiteX58" fmla="*/ 584108 w 727087"/>
                <a:gd name="connsiteY58" fmla="*/ 99753 h 608492"/>
                <a:gd name="connsiteX59" fmla="*/ 580783 w 727087"/>
                <a:gd name="connsiteY59" fmla="*/ 89778 h 608492"/>
                <a:gd name="connsiteX60" fmla="*/ 557507 w 727087"/>
                <a:gd name="connsiteY60" fmla="*/ 69827 h 608492"/>
                <a:gd name="connsiteX61" fmla="*/ 554182 w 727087"/>
                <a:gd name="connsiteY61" fmla="*/ 59852 h 608492"/>
                <a:gd name="connsiteX62" fmla="*/ 544207 w 727087"/>
                <a:gd name="connsiteY62" fmla="*/ 53202 h 608492"/>
                <a:gd name="connsiteX63" fmla="*/ 537556 w 727087"/>
                <a:gd name="connsiteY63" fmla="*/ 46552 h 608492"/>
                <a:gd name="connsiteX64" fmla="*/ 530906 w 727087"/>
                <a:gd name="connsiteY64" fmla="*/ 36576 h 608492"/>
                <a:gd name="connsiteX65" fmla="*/ 520931 w 727087"/>
                <a:gd name="connsiteY65" fmla="*/ 33251 h 608492"/>
                <a:gd name="connsiteX66" fmla="*/ 500980 w 727087"/>
                <a:gd name="connsiteY66" fmla="*/ 19951 h 608492"/>
                <a:gd name="connsiteX67" fmla="*/ 491005 w 727087"/>
                <a:gd name="connsiteY67" fmla="*/ 13301 h 608492"/>
                <a:gd name="connsiteX68" fmla="*/ 481030 w 727087"/>
                <a:gd name="connsiteY68" fmla="*/ 9976 h 608492"/>
                <a:gd name="connsiteX69" fmla="*/ 471055 w 727087"/>
                <a:gd name="connsiteY69" fmla="*/ 3325 h 608492"/>
                <a:gd name="connsiteX70" fmla="*/ 454429 w 727087"/>
                <a:gd name="connsiteY70" fmla="*/ 0 h 608492"/>
                <a:gd name="connsiteX71" fmla="*/ 354676 w 727087"/>
                <a:gd name="connsiteY71" fmla="*/ 3325 h 608492"/>
                <a:gd name="connsiteX72" fmla="*/ 348026 w 727087"/>
                <a:gd name="connsiteY72" fmla="*/ 9976 h 608492"/>
                <a:gd name="connsiteX73" fmla="*/ 338051 w 727087"/>
                <a:gd name="connsiteY73" fmla="*/ 16626 h 608492"/>
                <a:gd name="connsiteX74" fmla="*/ 318100 w 727087"/>
                <a:gd name="connsiteY74" fmla="*/ 43227 h 608492"/>
                <a:gd name="connsiteX75" fmla="*/ 308125 w 727087"/>
                <a:gd name="connsiteY75" fmla="*/ 46552 h 608492"/>
                <a:gd name="connsiteX76" fmla="*/ 304800 w 727087"/>
                <a:gd name="connsiteY76" fmla="*/ 56527 h 608492"/>
                <a:gd name="connsiteX77" fmla="*/ 294825 w 727087"/>
                <a:gd name="connsiteY77" fmla="*/ 59852 h 608492"/>
                <a:gd name="connsiteX78" fmla="*/ 274874 w 727087"/>
                <a:gd name="connsiteY78" fmla="*/ 69827 h 608492"/>
                <a:gd name="connsiteX79" fmla="*/ 264899 w 727087"/>
                <a:gd name="connsiteY79" fmla="*/ 76477 h 608492"/>
                <a:gd name="connsiteX80" fmla="*/ 215023 w 727087"/>
                <a:gd name="connsiteY80" fmla="*/ 86453 h 608492"/>
                <a:gd name="connsiteX81" fmla="*/ 38793 w 727087"/>
                <a:gd name="connsiteY81" fmla="*/ 89778 h 608492"/>
                <a:gd name="connsiteX82" fmla="*/ 22167 w 727087"/>
                <a:gd name="connsiteY82" fmla="*/ 99753 h 608492"/>
                <a:gd name="connsiteX83" fmla="*/ 2217 w 727087"/>
                <a:gd name="connsiteY83" fmla="*/ 109728 h 6084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</a:cxnLst>
              <a:rect l="l" t="t" r="r" b="b"/>
              <a:pathLst>
                <a:path w="727087" h="608492">
                  <a:moveTo>
                    <a:pt x="2217" y="109728"/>
                  </a:moveTo>
                  <a:cubicBezTo>
                    <a:pt x="0" y="117486"/>
                    <a:pt x="4011" y="138210"/>
                    <a:pt x="8867" y="146304"/>
                  </a:cubicBezTo>
                  <a:cubicBezTo>
                    <a:pt x="10480" y="148992"/>
                    <a:pt x="13300" y="150738"/>
                    <a:pt x="15517" y="152955"/>
                  </a:cubicBezTo>
                  <a:cubicBezTo>
                    <a:pt x="19123" y="163773"/>
                    <a:pt x="17046" y="164348"/>
                    <a:pt x="28818" y="169580"/>
                  </a:cubicBezTo>
                  <a:cubicBezTo>
                    <a:pt x="35224" y="172427"/>
                    <a:pt x="48768" y="176230"/>
                    <a:pt x="48768" y="176230"/>
                  </a:cubicBezTo>
                  <a:cubicBezTo>
                    <a:pt x="73152" y="175122"/>
                    <a:pt x="97569" y="174584"/>
                    <a:pt x="121920" y="172905"/>
                  </a:cubicBezTo>
                  <a:cubicBezTo>
                    <a:pt x="153180" y="170749"/>
                    <a:pt x="135575" y="170422"/>
                    <a:pt x="158496" y="166255"/>
                  </a:cubicBezTo>
                  <a:cubicBezTo>
                    <a:pt x="166207" y="164853"/>
                    <a:pt x="174026" y="164122"/>
                    <a:pt x="181772" y="162930"/>
                  </a:cubicBezTo>
                  <a:cubicBezTo>
                    <a:pt x="206712" y="159093"/>
                    <a:pt x="197327" y="161071"/>
                    <a:pt x="221673" y="152955"/>
                  </a:cubicBezTo>
                  <a:lnTo>
                    <a:pt x="231648" y="149629"/>
                  </a:lnTo>
                  <a:cubicBezTo>
                    <a:pt x="270569" y="151399"/>
                    <a:pt x="288383" y="147365"/>
                    <a:pt x="318100" y="156280"/>
                  </a:cubicBezTo>
                  <a:cubicBezTo>
                    <a:pt x="324814" y="158294"/>
                    <a:pt x="332218" y="159042"/>
                    <a:pt x="338051" y="162930"/>
                  </a:cubicBezTo>
                  <a:lnTo>
                    <a:pt x="358002" y="176230"/>
                  </a:lnTo>
                  <a:cubicBezTo>
                    <a:pt x="359110" y="181772"/>
                    <a:pt x="361327" y="187204"/>
                    <a:pt x="361327" y="192856"/>
                  </a:cubicBezTo>
                  <a:cubicBezTo>
                    <a:pt x="361327" y="194535"/>
                    <a:pt x="355758" y="226186"/>
                    <a:pt x="354676" y="229432"/>
                  </a:cubicBezTo>
                  <a:cubicBezTo>
                    <a:pt x="353108" y="234134"/>
                    <a:pt x="349766" y="238091"/>
                    <a:pt x="348026" y="242732"/>
                  </a:cubicBezTo>
                  <a:cubicBezTo>
                    <a:pt x="344724" y="251537"/>
                    <a:pt x="342047" y="272258"/>
                    <a:pt x="341376" y="279308"/>
                  </a:cubicBezTo>
                  <a:cubicBezTo>
                    <a:pt x="338221" y="312438"/>
                    <a:pt x="336050" y="365238"/>
                    <a:pt x="334726" y="395686"/>
                  </a:cubicBezTo>
                  <a:cubicBezTo>
                    <a:pt x="333521" y="423391"/>
                    <a:pt x="332509" y="451104"/>
                    <a:pt x="331401" y="478813"/>
                  </a:cubicBezTo>
                  <a:cubicBezTo>
                    <a:pt x="331562" y="480259"/>
                    <a:pt x="334303" y="523975"/>
                    <a:pt x="341376" y="528690"/>
                  </a:cubicBezTo>
                  <a:lnTo>
                    <a:pt x="351351" y="535340"/>
                  </a:lnTo>
                  <a:cubicBezTo>
                    <a:pt x="362755" y="552443"/>
                    <a:pt x="352141" y="539295"/>
                    <a:pt x="367977" y="551965"/>
                  </a:cubicBezTo>
                  <a:cubicBezTo>
                    <a:pt x="381018" y="562399"/>
                    <a:pt x="367278" y="556166"/>
                    <a:pt x="384602" y="561941"/>
                  </a:cubicBezTo>
                  <a:cubicBezTo>
                    <a:pt x="387927" y="565266"/>
                    <a:pt x="390665" y="569308"/>
                    <a:pt x="394578" y="571916"/>
                  </a:cubicBezTo>
                  <a:cubicBezTo>
                    <a:pt x="400909" y="576137"/>
                    <a:pt x="425856" y="578284"/>
                    <a:pt x="427828" y="578566"/>
                  </a:cubicBezTo>
                  <a:cubicBezTo>
                    <a:pt x="434478" y="580783"/>
                    <a:pt x="442823" y="580259"/>
                    <a:pt x="447779" y="585216"/>
                  </a:cubicBezTo>
                  <a:cubicBezTo>
                    <a:pt x="460766" y="598205"/>
                    <a:pt x="447141" y="586561"/>
                    <a:pt x="464404" y="595192"/>
                  </a:cubicBezTo>
                  <a:cubicBezTo>
                    <a:pt x="467979" y="596979"/>
                    <a:pt x="470728" y="600219"/>
                    <a:pt x="474380" y="601842"/>
                  </a:cubicBezTo>
                  <a:cubicBezTo>
                    <a:pt x="480786" y="604689"/>
                    <a:pt x="494330" y="608492"/>
                    <a:pt x="494330" y="608492"/>
                  </a:cubicBezTo>
                  <a:cubicBezTo>
                    <a:pt x="513172" y="607384"/>
                    <a:pt x="532191" y="607967"/>
                    <a:pt x="550857" y="605167"/>
                  </a:cubicBezTo>
                  <a:cubicBezTo>
                    <a:pt x="554809" y="604574"/>
                    <a:pt x="557180" y="600140"/>
                    <a:pt x="560832" y="598517"/>
                  </a:cubicBezTo>
                  <a:cubicBezTo>
                    <a:pt x="567238" y="595670"/>
                    <a:pt x="573982" y="593568"/>
                    <a:pt x="580783" y="591867"/>
                  </a:cubicBezTo>
                  <a:cubicBezTo>
                    <a:pt x="585041" y="590802"/>
                    <a:pt x="599290" y="587600"/>
                    <a:pt x="604058" y="585216"/>
                  </a:cubicBezTo>
                  <a:cubicBezTo>
                    <a:pt x="627021" y="573735"/>
                    <a:pt x="599655" y="582161"/>
                    <a:pt x="627334" y="575241"/>
                  </a:cubicBezTo>
                  <a:cubicBezTo>
                    <a:pt x="630659" y="573024"/>
                    <a:pt x="633735" y="570378"/>
                    <a:pt x="637309" y="568591"/>
                  </a:cubicBezTo>
                  <a:cubicBezTo>
                    <a:pt x="640444" y="567024"/>
                    <a:pt x="644368" y="567210"/>
                    <a:pt x="647284" y="565266"/>
                  </a:cubicBezTo>
                  <a:cubicBezTo>
                    <a:pt x="651197" y="562658"/>
                    <a:pt x="653647" y="558301"/>
                    <a:pt x="657260" y="555291"/>
                  </a:cubicBezTo>
                  <a:cubicBezTo>
                    <a:pt x="670870" y="543949"/>
                    <a:pt x="664267" y="552835"/>
                    <a:pt x="680535" y="541990"/>
                  </a:cubicBezTo>
                  <a:cubicBezTo>
                    <a:pt x="686223" y="538198"/>
                    <a:pt x="690277" y="530703"/>
                    <a:pt x="693836" y="525365"/>
                  </a:cubicBezTo>
                  <a:cubicBezTo>
                    <a:pt x="694944" y="522040"/>
                    <a:pt x="695594" y="518524"/>
                    <a:pt x="697161" y="515389"/>
                  </a:cubicBezTo>
                  <a:cubicBezTo>
                    <a:pt x="710054" y="489603"/>
                    <a:pt x="698777" y="520515"/>
                    <a:pt x="707136" y="495439"/>
                  </a:cubicBezTo>
                  <a:cubicBezTo>
                    <a:pt x="708244" y="471055"/>
                    <a:pt x="708658" y="446629"/>
                    <a:pt x="710461" y="422287"/>
                  </a:cubicBezTo>
                  <a:cubicBezTo>
                    <a:pt x="710878" y="416651"/>
                    <a:pt x="712775" y="411222"/>
                    <a:pt x="713786" y="405661"/>
                  </a:cubicBezTo>
                  <a:cubicBezTo>
                    <a:pt x="714992" y="399028"/>
                    <a:pt x="716158" y="392385"/>
                    <a:pt x="717111" y="385711"/>
                  </a:cubicBezTo>
                  <a:cubicBezTo>
                    <a:pt x="719127" y="371599"/>
                    <a:pt x="720585" y="353455"/>
                    <a:pt x="723762" y="339160"/>
                  </a:cubicBezTo>
                  <a:cubicBezTo>
                    <a:pt x="724522" y="335738"/>
                    <a:pt x="725979" y="332509"/>
                    <a:pt x="727087" y="329184"/>
                  </a:cubicBezTo>
                  <a:cubicBezTo>
                    <a:pt x="725979" y="318100"/>
                    <a:pt x="725337" y="306960"/>
                    <a:pt x="723762" y="295933"/>
                  </a:cubicBezTo>
                  <a:cubicBezTo>
                    <a:pt x="720999" y="276596"/>
                    <a:pt x="718409" y="285798"/>
                    <a:pt x="713786" y="262683"/>
                  </a:cubicBezTo>
                  <a:cubicBezTo>
                    <a:pt x="707025" y="228877"/>
                    <a:pt x="713953" y="259941"/>
                    <a:pt x="707136" y="236082"/>
                  </a:cubicBezTo>
                  <a:cubicBezTo>
                    <a:pt x="705715" y="231109"/>
                    <a:pt x="703144" y="218122"/>
                    <a:pt x="700486" y="212806"/>
                  </a:cubicBezTo>
                  <a:cubicBezTo>
                    <a:pt x="698699" y="209232"/>
                    <a:pt x="695623" y="206405"/>
                    <a:pt x="693836" y="202831"/>
                  </a:cubicBezTo>
                  <a:cubicBezTo>
                    <a:pt x="692269" y="199696"/>
                    <a:pt x="692614" y="195660"/>
                    <a:pt x="690511" y="192856"/>
                  </a:cubicBezTo>
                  <a:cubicBezTo>
                    <a:pt x="685808" y="186586"/>
                    <a:pt x="678233" y="182751"/>
                    <a:pt x="673885" y="176230"/>
                  </a:cubicBezTo>
                  <a:cubicBezTo>
                    <a:pt x="658641" y="153364"/>
                    <a:pt x="668167" y="158807"/>
                    <a:pt x="650610" y="152955"/>
                  </a:cubicBezTo>
                  <a:cubicBezTo>
                    <a:pt x="648393" y="150738"/>
                    <a:pt x="646763" y="147706"/>
                    <a:pt x="643959" y="146304"/>
                  </a:cubicBezTo>
                  <a:cubicBezTo>
                    <a:pt x="637689" y="143169"/>
                    <a:pt x="624009" y="139654"/>
                    <a:pt x="624009" y="139654"/>
                  </a:cubicBezTo>
                  <a:cubicBezTo>
                    <a:pt x="604952" y="111069"/>
                    <a:pt x="630327" y="144708"/>
                    <a:pt x="607383" y="126354"/>
                  </a:cubicBezTo>
                  <a:cubicBezTo>
                    <a:pt x="604262" y="123858"/>
                    <a:pt x="603364" y="119386"/>
                    <a:pt x="600733" y="116379"/>
                  </a:cubicBezTo>
                  <a:cubicBezTo>
                    <a:pt x="595572" y="110481"/>
                    <a:pt x="584108" y="99753"/>
                    <a:pt x="584108" y="99753"/>
                  </a:cubicBezTo>
                  <a:cubicBezTo>
                    <a:pt x="583000" y="96428"/>
                    <a:pt x="582820" y="92630"/>
                    <a:pt x="580783" y="89778"/>
                  </a:cubicBezTo>
                  <a:cubicBezTo>
                    <a:pt x="573452" y="79515"/>
                    <a:pt x="567093" y="76218"/>
                    <a:pt x="557507" y="69827"/>
                  </a:cubicBezTo>
                  <a:cubicBezTo>
                    <a:pt x="556399" y="66502"/>
                    <a:pt x="556371" y="62589"/>
                    <a:pt x="554182" y="59852"/>
                  </a:cubicBezTo>
                  <a:cubicBezTo>
                    <a:pt x="551686" y="56732"/>
                    <a:pt x="547328" y="55698"/>
                    <a:pt x="544207" y="53202"/>
                  </a:cubicBezTo>
                  <a:cubicBezTo>
                    <a:pt x="541759" y="51244"/>
                    <a:pt x="539514" y="49000"/>
                    <a:pt x="537556" y="46552"/>
                  </a:cubicBezTo>
                  <a:cubicBezTo>
                    <a:pt x="535059" y="43431"/>
                    <a:pt x="534027" y="39073"/>
                    <a:pt x="530906" y="36576"/>
                  </a:cubicBezTo>
                  <a:cubicBezTo>
                    <a:pt x="528169" y="34386"/>
                    <a:pt x="523995" y="34953"/>
                    <a:pt x="520931" y="33251"/>
                  </a:cubicBezTo>
                  <a:cubicBezTo>
                    <a:pt x="513944" y="29370"/>
                    <a:pt x="507630" y="24384"/>
                    <a:pt x="500980" y="19951"/>
                  </a:cubicBezTo>
                  <a:cubicBezTo>
                    <a:pt x="497655" y="17734"/>
                    <a:pt x="494796" y="14565"/>
                    <a:pt x="491005" y="13301"/>
                  </a:cubicBezTo>
                  <a:lnTo>
                    <a:pt x="481030" y="9976"/>
                  </a:lnTo>
                  <a:cubicBezTo>
                    <a:pt x="477705" y="7759"/>
                    <a:pt x="474797" y="4728"/>
                    <a:pt x="471055" y="3325"/>
                  </a:cubicBezTo>
                  <a:cubicBezTo>
                    <a:pt x="465763" y="1340"/>
                    <a:pt x="460081" y="0"/>
                    <a:pt x="454429" y="0"/>
                  </a:cubicBezTo>
                  <a:cubicBezTo>
                    <a:pt x="421160" y="0"/>
                    <a:pt x="387927" y="2217"/>
                    <a:pt x="354676" y="3325"/>
                  </a:cubicBezTo>
                  <a:cubicBezTo>
                    <a:pt x="352459" y="5542"/>
                    <a:pt x="350474" y="8017"/>
                    <a:pt x="348026" y="9976"/>
                  </a:cubicBezTo>
                  <a:cubicBezTo>
                    <a:pt x="344906" y="12472"/>
                    <a:pt x="340682" y="13619"/>
                    <a:pt x="338051" y="16626"/>
                  </a:cubicBezTo>
                  <a:cubicBezTo>
                    <a:pt x="336225" y="18713"/>
                    <a:pt x="325219" y="38955"/>
                    <a:pt x="318100" y="43227"/>
                  </a:cubicBezTo>
                  <a:cubicBezTo>
                    <a:pt x="315095" y="45030"/>
                    <a:pt x="311450" y="45444"/>
                    <a:pt x="308125" y="46552"/>
                  </a:cubicBezTo>
                  <a:cubicBezTo>
                    <a:pt x="307017" y="49877"/>
                    <a:pt x="307278" y="54049"/>
                    <a:pt x="304800" y="56527"/>
                  </a:cubicBezTo>
                  <a:cubicBezTo>
                    <a:pt x="302322" y="59005"/>
                    <a:pt x="297960" y="58285"/>
                    <a:pt x="294825" y="59852"/>
                  </a:cubicBezTo>
                  <a:cubicBezTo>
                    <a:pt x="269045" y="72742"/>
                    <a:pt x="299946" y="61470"/>
                    <a:pt x="274874" y="69827"/>
                  </a:cubicBezTo>
                  <a:cubicBezTo>
                    <a:pt x="271549" y="72044"/>
                    <a:pt x="268655" y="75111"/>
                    <a:pt x="264899" y="76477"/>
                  </a:cubicBezTo>
                  <a:cubicBezTo>
                    <a:pt x="254960" y="80091"/>
                    <a:pt x="226540" y="86069"/>
                    <a:pt x="215023" y="86453"/>
                  </a:cubicBezTo>
                  <a:cubicBezTo>
                    <a:pt x="156302" y="88410"/>
                    <a:pt x="97536" y="88670"/>
                    <a:pt x="38793" y="89778"/>
                  </a:cubicBezTo>
                  <a:cubicBezTo>
                    <a:pt x="21471" y="95552"/>
                    <a:pt x="35208" y="89321"/>
                    <a:pt x="22167" y="99753"/>
                  </a:cubicBezTo>
                  <a:cubicBezTo>
                    <a:pt x="8793" y="110452"/>
                    <a:pt x="4434" y="101970"/>
                    <a:pt x="2217" y="109728"/>
                  </a:cubicBezTo>
                  <a:close/>
                </a:path>
              </a:pathLst>
            </a:custGeom>
            <a:solidFill>
              <a:srgbClr val="FFFF00">
                <a:alpha val="15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67" name="Полилиния 866"/>
            <p:cNvSpPr/>
            <p:nvPr/>
          </p:nvSpPr>
          <p:spPr>
            <a:xfrm>
              <a:off x="3757771" y="4531861"/>
              <a:ext cx="2347096" cy="2057270"/>
            </a:xfrm>
            <a:custGeom>
              <a:avLst/>
              <a:gdLst>
                <a:gd name="connsiteX0" fmla="*/ 761028 w 2347096"/>
                <a:gd name="connsiteY0" fmla="*/ 2035194 h 2057270"/>
                <a:gd name="connsiteX1" fmla="*/ 927282 w 2347096"/>
                <a:gd name="connsiteY1" fmla="*/ 2038519 h 2057270"/>
                <a:gd name="connsiteX2" fmla="*/ 947233 w 2347096"/>
                <a:gd name="connsiteY2" fmla="*/ 2035194 h 2057270"/>
                <a:gd name="connsiteX3" fmla="*/ 963858 w 2347096"/>
                <a:gd name="connsiteY3" fmla="*/ 2031868 h 2057270"/>
                <a:gd name="connsiteX4" fmla="*/ 1060286 w 2347096"/>
                <a:gd name="connsiteY4" fmla="*/ 2028543 h 2057270"/>
                <a:gd name="connsiteX5" fmla="*/ 1113487 w 2347096"/>
                <a:gd name="connsiteY5" fmla="*/ 2018568 h 2057270"/>
                <a:gd name="connsiteX6" fmla="*/ 1130113 w 2347096"/>
                <a:gd name="connsiteY6" fmla="*/ 2015243 h 2057270"/>
                <a:gd name="connsiteX7" fmla="*/ 1183314 w 2347096"/>
                <a:gd name="connsiteY7" fmla="*/ 2011918 h 2057270"/>
                <a:gd name="connsiteX8" fmla="*/ 1249816 w 2347096"/>
                <a:gd name="connsiteY8" fmla="*/ 2005268 h 2057270"/>
                <a:gd name="connsiteX9" fmla="*/ 1269766 w 2347096"/>
                <a:gd name="connsiteY9" fmla="*/ 2001943 h 2057270"/>
                <a:gd name="connsiteX10" fmla="*/ 1279742 w 2347096"/>
                <a:gd name="connsiteY10" fmla="*/ 1998618 h 2057270"/>
                <a:gd name="connsiteX11" fmla="*/ 1336268 w 2347096"/>
                <a:gd name="connsiteY11" fmla="*/ 1995292 h 2057270"/>
                <a:gd name="connsiteX12" fmla="*/ 1369519 w 2347096"/>
                <a:gd name="connsiteY12" fmla="*/ 1988642 h 2057270"/>
                <a:gd name="connsiteX13" fmla="*/ 1389470 w 2347096"/>
                <a:gd name="connsiteY13" fmla="*/ 1985317 h 2057270"/>
                <a:gd name="connsiteX14" fmla="*/ 1422721 w 2347096"/>
                <a:gd name="connsiteY14" fmla="*/ 1981992 h 2057270"/>
                <a:gd name="connsiteX15" fmla="*/ 1449321 w 2347096"/>
                <a:gd name="connsiteY15" fmla="*/ 1978667 h 2057270"/>
                <a:gd name="connsiteX16" fmla="*/ 1482572 w 2347096"/>
                <a:gd name="connsiteY16" fmla="*/ 1968692 h 2057270"/>
                <a:gd name="connsiteX17" fmla="*/ 1505848 w 2347096"/>
                <a:gd name="connsiteY17" fmla="*/ 1965367 h 2057270"/>
                <a:gd name="connsiteX18" fmla="*/ 1519148 w 2347096"/>
                <a:gd name="connsiteY18" fmla="*/ 1962042 h 2057270"/>
                <a:gd name="connsiteX19" fmla="*/ 1559049 w 2347096"/>
                <a:gd name="connsiteY19" fmla="*/ 1955391 h 2057270"/>
                <a:gd name="connsiteX20" fmla="*/ 1572350 w 2347096"/>
                <a:gd name="connsiteY20" fmla="*/ 1952066 h 2057270"/>
                <a:gd name="connsiteX21" fmla="*/ 1592300 w 2347096"/>
                <a:gd name="connsiteY21" fmla="*/ 1945416 h 2057270"/>
                <a:gd name="connsiteX22" fmla="*/ 1622226 w 2347096"/>
                <a:gd name="connsiteY22" fmla="*/ 1938766 h 2057270"/>
                <a:gd name="connsiteX23" fmla="*/ 1648827 w 2347096"/>
                <a:gd name="connsiteY23" fmla="*/ 1932116 h 2057270"/>
                <a:gd name="connsiteX24" fmla="*/ 1658802 w 2347096"/>
                <a:gd name="connsiteY24" fmla="*/ 1925466 h 2057270"/>
                <a:gd name="connsiteX25" fmla="*/ 1698703 w 2347096"/>
                <a:gd name="connsiteY25" fmla="*/ 1918815 h 2057270"/>
                <a:gd name="connsiteX26" fmla="*/ 1725304 w 2347096"/>
                <a:gd name="connsiteY26" fmla="*/ 1912165 h 2057270"/>
                <a:gd name="connsiteX27" fmla="*/ 1735279 w 2347096"/>
                <a:gd name="connsiteY27" fmla="*/ 1908840 h 2057270"/>
                <a:gd name="connsiteX28" fmla="*/ 1745254 w 2347096"/>
                <a:gd name="connsiteY28" fmla="*/ 1902190 h 2057270"/>
                <a:gd name="connsiteX29" fmla="*/ 1758555 w 2347096"/>
                <a:gd name="connsiteY29" fmla="*/ 1898865 h 2057270"/>
                <a:gd name="connsiteX30" fmla="*/ 1788481 w 2347096"/>
                <a:gd name="connsiteY30" fmla="*/ 1888890 h 2057270"/>
                <a:gd name="connsiteX31" fmla="*/ 1798456 w 2347096"/>
                <a:gd name="connsiteY31" fmla="*/ 1885564 h 2057270"/>
                <a:gd name="connsiteX32" fmla="*/ 1821732 w 2347096"/>
                <a:gd name="connsiteY32" fmla="*/ 1875589 h 2057270"/>
                <a:gd name="connsiteX33" fmla="*/ 1854982 w 2347096"/>
                <a:gd name="connsiteY33" fmla="*/ 1868939 h 2057270"/>
                <a:gd name="connsiteX34" fmla="*/ 1881583 w 2347096"/>
                <a:gd name="connsiteY34" fmla="*/ 1862289 h 2057270"/>
                <a:gd name="connsiteX35" fmla="*/ 1901534 w 2347096"/>
                <a:gd name="connsiteY35" fmla="*/ 1855639 h 2057270"/>
                <a:gd name="connsiteX36" fmla="*/ 1911509 w 2347096"/>
                <a:gd name="connsiteY36" fmla="*/ 1852314 h 2057270"/>
                <a:gd name="connsiteX37" fmla="*/ 1938110 w 2347096"/>
                <a:gd name="connsiteY37" fmla="*/ 1845663 h 2057270"/>
                <a:gd name="connsiteX38" fmla="*/ 1958060 w 2347096"/>
                <a:gd name="connsiteY38" fmla="*/ 1839013 h 2057270"/>
                <a:gd name="connsiteX39" fmla="*/ 1971361 w 2347096"/>
                <a:gd name="connsiteY39" fmla="*/ 1835688 h 2057270"/>
                <a:gd name="connsiteX40" fmla="*/ 1991311 w 2347096"/>
                <a:gd name="connsiteY40" fmla="*/ 1829038 h 2057270"/>
                <a:gd name="connsiteX41" fmla="*/ 2001286 w 2347096"/>
                <a:gd name="connsiteY41" fmla="*/ 1825713 h 2057270"/>
                <a:gd name="connsiteX42" fmla="*/ 2017912 w 2347096"/>
                <a:gd name="connsiteY42" fmla="*/ 1815738 h 2057270"/>
                <a:gd name="connsiteX43" fmla="*/ 2034537 w 2347096"/>
                <a:gd name="connsiteY43" fmla="*/ 1809087 h 2057270"/>
                <a:gd name="connsiteX44" fmla="*/ 2047838 w 2347096"/>
                <a:gd name="connsiteY44" fmla="*/ 1805762 h 2057270"/>
                <a:gd name="connsiteX45" fmla="*/ 2067788 w 2347096"/>
                <a:gd name="connsiteY45" fmla="*/ 1799112 h 2057270"/>
                <a:gd name="connsiteX46" fmla="*/ 2077764 w 2347096"/>
                <a:gd name="connsiteY46" fmla="*/ 1795787 h 2057270"/>
                <a:gd name="connsiteX47" fmla="*/ 2087739 w 2347096"/>
                <a:gd name="connsiteY47" fmla="*/ 1792462 h 2057270"/>
                <a:gd name="connsiteX48" fmla="*/ 2091064 w 2347096"/>
                <a:gd name="connsiteY48" fmla="*/ 1782487 h 2057270"/>
                <a:gd name="connsiteX49" fmla="*/ 2111014 w 2347096"/>
                <a:gd name="connsiteY49" fmla="*/ 1775836 h 2057270"/>
                <a:gd name="connsiteX50" fmla="*/ 2117665 w 2347096"/>
                <a:gd name="connsiteY50" fmla="*/ 1769186 h 2057270"/>
                <a:gd name="connsiteX51" fmla="*/ 2180841 w 2347096"/>
                <a:gd name="connsiteY51" fmla="*/ 1735935 h 2057270"/>
                <a:gd name="connsiteX52" fmla="*/ 2207442 w 2347096"/>
                <a:gd name="connsiteY52" fmla="*/ 1722635 h 2057270"/>
                <a:gd name="connsiteX53" fmla="*/ 2227393 w 2347096"/>
                <a:gd name="connsiteY53" fmla="*/ 1709335 h 2057270"/>
                <a:gd name="connsiteX54" fmla="*/ 2263969 w 2347096"/>
                <a:gd name="connsiteY54" fmla="*/ 1699359 h 2057270"/>
                <a:gd name="connsiteX55" fmla="*/ 2293894 w 2347096"/>
                <a:gd name="connsiteY55" fmla="*/ 1686059 h 2057270"/>
                <a:gd name="connsiteX56" fmla="*/ 2303870 w 2347096"/>
                <a:gd name="connsiteY56" fmla="*/ 1682734 h 2057270"/>
                <a:gd name="connsiteX57" fmla="*/ 2323820 w 2347096"/>
                <a:gd name="connsiteY57" fmla="*/ 1669434 h 2057270"/>
                <a:gd name="connsiteX58" fmla="*/ 2347096 w 2347096"/>
                <a:gd name="connsiteY58" fmla="*/ 1652808 h 2057270"/>
                <a:gd name="connsiteX59" fmla="*/ 2343771 w 2347096"/>
                <a:gd name="connsiteY59" fmla="*/ 1642833 h 2057270"/>
                <a:gd name="connsiteX60" fmla="*/ 2333796 w 2347096"/>
                <a:gd name="connsiteY60" fmla="*/ 1636183 h 2057270"/>
                <a:gd name="connsiteX61" fmla="*/ 2297220 w 2347096"/>
                <a:gd name="connsiteY61" fmla="*/ 1626207 h 2057270"/>
                <a:gd name="connsiteX62" fmla="*/ 2287244 w 2347096"/>
                <a:gd name="connsiteY62" fmla="*/ 1622882 h 2057270"/>
                <a:gd name="connsiteX63" fmla="*/ 2277269 w 2347096"/>
                <a:gd name="connsiteY63" fmla="*/ 1616232 h 2057270"/>
                <a:gd name="connsiteX64" fmla="*/ 2257318 w 2347096"/>
                <a:gd name="connsiteY64" fmla="*/ 1589631 h 2057270"/>
                <a:gd name="connsiteX65" fmla="*/ 2244018 w 2347096"/>
                <a:gd name="connsiteY65" fmla="*/ 1582981 h 2057270"/>
                <a:gd name="connsiteX66" fmla="*/ 2237368 w 2347096"/>
                <a:gd name="connsiteY66" fmla="*/ 1573006 h 2057270"/>
                <a:gd name="connsiteX67" fmla="*/ 2224068 w 2347096"/>
                <a:gd name="connsiteY67" fmla="*/ 1569681 h 2057270"/>
                <a:gd name="connsiteX68" fmla="*/ 2210767 w 2347096"/>
                <a:gd name="connsiteY68" fmla="*/ 1563031 h 2057270"/>
                <a:gd name="connsiteX69" fmla="*/ 2200792 w 2347096"/>
                <a:gd name="connsiteY69" fmla="*/ 1559706 h 2057270"/>
                <a:gd name="connsiteX70" fmla="*/ 2174191 w 2347096"/>
                <a:gd name="connsiteY70" fmla="*/ 1549730 h 2057270"/>
                <a:gd name="connsiteX71" fmla="*/ 2164216 w 2347096"/>
                <a:gd name="connsiteY71" fmla="*/ 1543080 h 2057270"/>
                <a:gd name="connsiteX72" fmla="*/ 2130965 w 2347096"/>
                <a:gd name="connsiteY72" fmla="*/ 1536430 h 2057270"/>
                <a:gd name="connsiteX73" fmla="*/ 2094389 w 2347096"/>
                <a:gd name="connsiteY73" fmla="*/ 1529780 h 2057270"/>
                <a:gd name="connsiteX74" fmla="*/ 2074438 w 2347096"/>
                <a:gd name="connsiteY74" fmla="*/ 1523130 h 2057270"/>
                <a:gd name="connsiteX75" fmla="*/ 2051163 w 2347096"/>
                <a:gd name="connsiteY75" fmla="*/ 1516479 h 2057270"/>
                <a:gd name="connsiteX76" fmla="*/ 1994636 w 2347096"/>
                <a:gd name="connsiteY76" fmla="*/ 1509829 h 2057270"/>
                <a:gd name="connsiteX77" fmla="*/ 1815081 w 2347096"/>
                <a:gd name="connsiteY77" fmla="*/ 1513154 h 2057270"/>
                <a:gd name="connsiteX78" fmla="*/ 1785156 w 2347096"/>
                <a:gd name="connsiteY78" fmla="*/ 1523130 h 2057270"/>
                <a:gd name="connsiteX79" fmla="*/ 1751905 w 2347096"/>
                <a:gd name="connsiteY79" fmla="*/ 1533105 h 2057270"/>
                <a:gd name="connsiteX80" fmla="*/ 1731954 w 2347096"/>
                <a:gd name="connsiteY80" fmla="*/ 1546405 h 2057270"/>
                <a:gd name="connsiteX81" fmla="*/ 1721979 w 2347096"/>
                <a:gd name="connsiteY81" fmla="*/ 1553055 h 2057270"/>
                <a:gd name="connsiteX82" fmla="*/ 1708678 w 2347096"/>
                <a:gd name="connsiteY82" fmla="*/ 1559706 h 2057270"/>
                <a:gd name="connsiteX83" fmla="*/ 1702028 w 2347096"/>
                <a:gd name="connsiteY83" fmla="*/ 1569681 h 2057270"/>
                <a:gd name="connsiteX84" fmla="*/ 1695378 w 2347096"/>
                <a:gd name="connsiteY84" fmla="*/ 1589631 h 2057270"/>
                <a:gd name="connsiteX85" fmla="*/ 1698703 w 2347096"/>
                <a:gd name="connsiteY85" fmla="*/ 1642833 h 2057270"/>
                <a:gd name="connsiteX86" fmla="*/ 1698703 w 2347096"/>
                <a:gd name="connsiteY86" fmla="*/ 1706010 h 2057270"/>
                <a:gd name="connsiteX87" fmla="*/ 1688728 w 2347096"/>
                <a:gd name="connsiteY87" fmla="*/ 1712660 h 2057270"/>
                <a:gd name="connsiteX88" fmla="*/ 1668777 w 2347096"/>
                <a:gd name="connsiteY88" fmla="*/ 1719310 h 2057270"/>
                <a:gd name="connsiteX89" fmla="*/ 1658802 w 2347096"/>
                <a:gd name="connsiteY89" fmla="*/ 1722635 h 2057270"/>
                <a:gd name="connsiteX90" fmla="*/ 1645502 w 2347096"/>
                <a:gd name="connsiteY90" fmla="*/ 1729285 h 2057270"/>
                <a:gd name="connsiteX91" fmla="*/ 1598950 w 2347096"/>
                <a:gd name="connsiteY91" fmla="*/ 1735935 h 2057270"/>
                <a:gd name="connsiteX92" fmla="*/ 1306342 w 2347096"/>
                <a:gd name="connsiteY92" fmla="*/ 1732610 h 2057270"/>
                <a:gd name="connsiteX93" fmla="*/ 1293042 w 2347096"/>
                <a:gd name="connsiteY93" fmla="*/ 1729285 h 2057270"/>
                <a:gd name="connsiteX94" fmla="*/ 1273092 w 2347096"/>
                <a:gd name="connsiteY94" fmla="*/ 1722635 h 2057270"/>
                <a:gd name="connsiteX95" fmla="*/ 1256466 w 2347096"/>
                <a:gd name="connsiteY95" fmla="*/ 1712660 h 2057270"/>
                <a:gd name="connsiteX96" fmla="*/ 1236516 w 2347096"/>
                <a:gd name="connsiteY96" fmla="*/ 1699359 h 2057270"/>
                <a:gd name="connsiteX97" fmla="*/ 1229865 w 2347096"/>
                <a:gd name="connsiteY97" fmla="*/ 1692709 h 2057270"/>
                <a:gd name="connsiteX98" fmla="*/ 1209915 w 2347096"/>
                <a:gd name="connsiteY98" fmla="*/ 1686059 h 2057270"/>
                <a:gd name="connsiteX99" fmla="*/ 1189964 w 2347096"/>
                <a:gd name="connsiteY99" fmla="*/ 1676084 h 2057270"/>
                <a:gd name="connsiteX100" fmla="*/ 1176664 w 2347096"/>
                <a:gd name="connsiteY100" fmla="*/ 1662783 h 2057270"/>
                <a:gd name="connsiteX101" fmla="*/ 1150063 w 2347096"/>
                <a:gd name="connsiteY101" fmla="*/ 1629532 h 2057270"/>
                <a:gd name="connsiteX102" fmla="*/ 1130113 w 2347096"/>
                <a:gd name="connsiteY102" fmla="*/ 1616232 h 2057270"/>
                <a:gd name="connsiteX103" fmla="*/ 1110162 w 2347096"/>
                <a:gd name="connsiteY103" fmla="*/ 1609582 h 2057270"/>
                <a:gd name="connsiteX104" fmla="*/ 1100187 w 2347096"/>
                <a:gd name="connsiteY104" fmla="*/ 1602932 h 2057270"/>
                <a:gd name="connsiteX105" fmla="*/ 1080236 w 2347096"/>
                <a:gd name="connsiteY105" fmla="*/ 1596282 h 2057270"/>
                <a:gd name="connsiteX106" fmla="*/ 1070261 w 2347096"/>
                <a:gd name="connsiteY106" fmla="*/ 1592956 h 2057270"/>
                <a:gd name="connsiteX107" fmla="*/ 1050310 w 2347096"/>
                <a:gd name="connsiteY107" fmla="*/ 1582981 h 2057270"/>
                <a:gd name="connsiteX108" fmla="*/ 1030360 w 2347096"/>
                <a:gd name="connsiteY108" fmla="*/ 1573006 h 2057270"/>
                <a:gd name="connsiteX109" fmla="*/ 1007084 w 2347096"/>
                <a:gd name="connsiteY109" fmla="*/ 1563031 h 2057270"/>
                <a:gd name="connsiteX110" fmla="*/ 997109 w 2347096"/>
                <a:gd name="connsiteY110" fmla="*/ 1553055 h 2057270"/>
                <a:gd name="connsiteX111" fmla="*/ 977158 w 2347096"/>
                <a:gd name="connsiteY111" fmla="*/ 1546405 h 2057270"/>
                <a:gd name="connsiteX112" fmla="*/ 967183 w 2347096"/>
                <a:gd name="connsiteY112" fmla="*/ 1539755 h 2057270"/>
                <a:gd name="connsiteX113" fmla="*/ 957208 w 2347096"/>
                <a:gd name="connsiteY113" fmla="*/ 1536430 h 2057270"/>
                <a:gd name="connsiteX114" fmla="*/ 940582 w 2347096"/>
                <a:gd name="connsiteY114" fmla="*/ 1523130 h 2057270"/>
                <a:gd name="connsiteX115" fmla="*/ 904006 w 2347096"/>
                <a:gd name="connsiteY115" fmla="*/ 1486554 h 2057270"/>
                <a:gd name="connsiteX116" fmla="*/ 894031 w 2347096"/>
                <a:gd name="connsiteY116" fmla="*/ 1476578 h 2057270"/>
                <a:gd name="connsiteX117" fmla="*/ 884056 w 2347096"/>
                <a:gd name="connsiteY117" fmla="*/ 1466603 h 2057270"/>
                <a:gd name="connsiteX118" fmla="*/ 880731 w 2347096"/>
                <a:gd name="connsiteY118" fmla="*/ 1456628 h 2057270"/>
                <a:gd name="connsiteX119" fmla="*/ 870756 w 2347096"/>
                <a:gd name="connsiteY119" fmla="*/ 1449978 h 2057270"/>
                <a:gd name="connsiteX120" fmla="*/ 864105 w 2347096"/>
                <a:gd name="connsiteY120" fmla="*/ 1443327 h 2057270"/>
                <a:gd name="connsiteX121" fmla="*/ 847480 w 2347096"/>
                <a:gd name="connsiteY121" fmla="*/ 1413402 h 2057270"/>
                <a:gd name="connsiteX122" fmla="*/ 834180 w 2347096"/>
                <a:gd name="connsiteY122" fmla="*/ 1396776 h 2057270"/>
                <a:gd name="connsiteX123" fmla="*/ 830854 w 2347096"/>
                <a:gd name="connsiteY123" fmla="*/ 1386801 h 2057270"/>
                <a:gd name="connsiteX124" fmla="*/ 820879 w 2347096"/>
                <a:gd name="connsiteY124" fmla="*/ 1383476 h 2057270"/>
                <a:gd name="connsiteX125" fmla="*/ 814229 w 2347096"/>
                <a:gd name="connsiteY125" fmla="*/ 1363525 h 2057270"/>
                <a:gd name="connsiteX126" fmla="*/ 797604 w 2347096"/>
                <a:gd name="connsiteY126" fmla="*/ 1340250 h 2057270"/>
                <a:gd name="connsiteX127" fmla="*/ 794278 w 2347096"/>
                <a:gd name="connsiteY127" fmla="*/ 1330274 h 2057270"/>
                <a:gd name="connsiteX128" fmla="*/ 787628 w 2347096"/>
                <a:gd name="connsiteY128" fmla="*/ 1320299 h 2057270"/>
                <a:gd name="connsiteX129" fmla="*/ 780978 w 2347096"/>
                <a:gd name="connsiteY129" fmla="*/ 1300348 h 2057270"/>
                <a:gd name="connsiteX130" fmla="*/ 777653 w 2347096"/>
                <a:gd name="connsiteY130" fmla="*/ 1290373 h 2057270"/>
                <a:gd name="connsiteX131" fmla="*/ 774328 w 2347096"/>
                <a:gd name="connsiteY131" fmla="*/ 1280398 h 2057270"/>
                <a:gd name="connsiteX132" fmla="*/ 771003 w 2347096"/>
                <a:gd name="connsiteY132" fmla="*/ 1193946 h 2057270"/>
                <a:gd name="connsiteX133" fmla="*/ 767678 w 2347096"/>
                <a:gd name="connsiteY133" fmla="*/ 1183970 h 2057270"/>
                <a:gd name="connsiteX134" fmla="*/ 771003 w 2347096"/>
                <a:gd name="connsiteY134" fmla="*/ 1160695 h 2057270"/>
                <a:gd name="connsiteX135" fmla="*/ 774328 w 2347096"/>
                <a:gd name="connsiteY135" fmla="*/ 1150719 h 2057270"/>
                <a:gd name="connsiteX136" fmla="*/ 784303 w 2347096"/>
                <a:gd name="connsiteY136" fmla="*/ 1144069 h 2057270"/>
                <a:gd name="connsiteX137" fmla="*/ 790953 w 2347096"/>
                <a:gd name="connsiteY137" fmla="*/ 1124119 h 2057270"/>
                <a:gd name="connsiteX138" fmla="*/ 784303 w 2347096"/>
                <a:gd name="connsiteY138" fmla="*/ 1057617 h 2057270"/>
                <a:gd name="connsiteX139" fmla="*/ 777653 w 2347096"/>
                <a:gd name="connsiteY139" fmla="*/ 1047642 h 2057270"/>
                <a:gd name="connsiteX140" fmla="*/ 771003 w 2347096"/>
                <a:gd name="connsiteY140" fmla="*/ 1040991 h 2057270"/>
                <a:gd name="connsiteX141" fmla="*/ 761028 w 2347096"/>
                <a:gd name="connsiteY141" fmla="*/ 1021041 h 2057270"/>
                <a:gd name="connsiteX142" fmla="*/ 751052 w 2347096"/>
                <a:gd name="connsiteY142" fmla="*/ 1014391 h 2057270"/>
                <a:gd name="connsiteX143" fmla="*/ 744402 w 2347096"/>
                <a:gd name="connsiteY143" fmla="*/ 1007740 h 2057270"/>
                <a:gd name="connsiteX144" fmla="*/ 721126 w 2347096"/>
                <a:gd name="connsiteY144" fmla="*/ 997765 h 2057270"/>
                <a:gd name="connsiteX145" fmla="*/ 711151 w 2347096"/>
                <a:gd name="connsiteY145" fmla="*/ 987790 h 2057270"/>
                <a:gd name="connsiteX146" fmla="*/ 671250 w 2347096"/>
                <a:gd name="connsiteY146" fmla="*/ 984465 h 2057270"/>
                <a:gd name="connsiteX147" fmla="*/ 588123 w 2347096"/>
                <a:gd name="connsiteY147" fmla="*/ 981140 h 2057270"/>
                <a:gd name="connsiteX148" fmla="*/ 574822 w 2347096"/>
                <a:gd name="connsiteY148" fmla="*/ 977815 h 2057270"/>
                <a:gd name="connsiteX149" fmla="*/ 554872 w 2347096"/>
                <a:gd name="connsiteY149" fmla="*/ 971164 h 2057270"/>
                <a:gd name="connsiteX150" fmla="*/ 538246 w 2347096"/>
                <a:gd name="connsiteY150" fmla="*/ 941239 h 2057270"/>
                <a:gd name="connsiteX151" fmla="*/ 531596 w 2347096"/>
                <a:gd name="connsiteY151" fmla="*/ 934588 h 2057270"/>
                <a:gd name="connsiteX152" fmla="*/ 514971 w 2347096"/>
                <a:gd name="connsiteY152" fmla="*/ 914638 h 2057270"/>
                <a:gd name="connsiteX153" fmla="*/ 504996 w 2347096"/>
                <a:gd name="connsiteY153" fmla="*/ 907988 h 2057270"/>
                <a:gd name="connsiteX154" fmla="*/ 491695 w 2347096"/>
                <a:gd name="connsiteY154" fmla="*/ 894687 h 2057270"/>
                <a:gd name="connsiteX155" fmla="*/ 488370 w 2347096"/>
                <a:gd name="connsiteY155" fmla="*/ 884712 h 2057270"/>
                <a:gd name="connsiteX156" fmla="*/ 478395 w 2347096"/>
                <a:gd name="connsiteY156" fmla="*/ 864762 h 2057270"/>
                <a:gd name="connsiteX157" fmla="*/ 481720 w 2347096"/>
                <a:gd name="connsiteY157" fmla="*/ 831511 h 2057270"/>
                <a:gd name="connsiteX158" fmla="*/ 488370 w 2347096"/>
                <a:gd name="connsiteY158" fmla="*/ 811560 h 2057270"/>
                <a:gd name="connsiteX159" fmla="*/ 498345 w 2347096"/>
                <a:gd name="connsiteY159" fmla="*/ 791610 h 2057270"/>
                <a:gd name="connsiteX160" fmla="*/ 495020 w 2347096"/>
                <a:gd name="connsiteY160" fmla="*/ 761684 h 2057270"/>
                <a:gd name="connsiteX161" fmla="*/ 488370 w 2347096"/>
                <a:gd name="connsiteY161" fmla="*/ 738408 h 2057270"/>
                <a:gd name="connsiteX162" fmla="*/ 485045 w 2347096"/>
                <a:gd name="connsiteY162" fmla="*/ 725108 h 2057270"/>
                <a:gd name="connsiteX163" fmla="*/ 481720 w 2347096"/>
                <a:gd name="connsiteY163" fmla="*/ 715132 h 2057270"/>
                <a:gd name="connsiteX164" fmla="*/ 471745 w 2347096"/>
                <a:gd name="connsiteY164" fmla="*/ 688532 h 2057270"/>
                <a:gd name="connsiteX165" fmla="*/ 461769 w 2347096"/>
                <a:gd name="connsiteY165" fmla="*/ 671906 h 2057270"/>
                <a:gd name="connsiteX166" fmla="*/ 448469 w 2347096"/>
                <a:gd name="connsiteY166" fmla="*/ 651956 h 2057270"/>
                <a:gd name="connsiteX167" fmla="*/ 445144 w 2347096"/>
                <a:gd name="connsiteY167" fmla="*/ 641980 h 2057270"/>
                <a:gd name="connsiteX168" fmla="*/ 438494 w 2347096"/>
                <a:gd name="connsiteY168" fmla="*/ 632005 h 2057270"/>
                <a:gd name="connsiteX169" fmla="*/ 431844 w 2347096"/>
                <a:gd name="connsiteY169" fmla="*/ 612055 h 2057270"/>
                <a:gd name="connsiteX170" fmla="*/ 435169 w 2347096"/>
                <a:gd name="connsiteY170" fmla="*/ 588779 h 2057270"/>
                <a:gd name="connsiteX171" fmla="*/ 501670 w 2347096"/>
                <a:gd name="connsiteY171" fmla="*/ 588779 h 2057270"/>
                <a:gd name="connsiteX172" fmla="*/ 521621 w 2347096"/>
                <a:gd name="connsiteY172" fmla="*/ 608730 h 2057270"/>
                <a:gd name="connsiteX173" fmla="*/ 528271 w 2347096"/>
                <a:gd name="connsiteY173" fmla="*/ 618705 h 2057270"/>
                <a:gd name="connsiteX174" fmla="*/ 531596 w 2347096"/>
                <a:gd name="connsiteY174" fmla="*/ 628680 h 2057270"/>
                <a:gd name="connsiteX175" fmla="*/ 548222 w 2347096"/>
                <a:gd name="connsiteY175" fmla="*/ 645306 h 2057270"/>
                <a:gd name="connsiteX176" fmla="*/ 568172 w 2347096"/>
                <a:gd name="connsiteY176" fmla="*/ 658606 h 2057270"/>
                <a:gd name="connsiteX177" fmla="*/ 578148 w 2347096"/>
                <a:gd name="connsiteY177" fmla="*/ 665256 h 2057270"/>
                <a:gd name="connsiteX178" fmla="*/ 594773 w 2347096"/>
                <a:gd name="connsiteY178" fmla="*/ 678556 h 2057270"/>
                <a:gd name="connsiteX179" fmla="*/ 601423 w 2347096"/>
                <a:gd name="connsiteY179" fmla="*/ 685207 h 2057270"/>
                <a:gd name="connsiteX180" fmla="*/ 614724 w 2347096"/>
                <a:gd name="connsiteY180" fmla="*/ 691857 h 2057270"/>
                <a:gd name="connsiteX181" fmla="*/ 621374 w 2347096"/>
                <a:gd name="connsiteY181" fmla="*/ 701832 h 2057270"/>
                <a:gd name="connsiteX182" fmla="*/ 641324 w 2347096"/>
                <a:gd name="connsiteY182" fmla="*/ 708482 h 2057270"/>
                <a:gd name="connsiteX183" fmla="*/ 651300 w 2347096"/>
                <a:gd name="connsiteY183" fmla="*/ 711807 h 2057270"/>
                <a:gd name="connsiteX184" fmla="*/ 661275 w 2347096"/>
                <a:gd name="connsiteY184" fmla="*/ 715132 h 2057270"/>
                <a:gd name="connsiteX185" fmla="*/ 687876 w 2347096"/>
                <a:gd name="connsiteY185" fmla="*/ 721783 h 2057270"/>
                <a:gd name="connsiteX186" fmla="*/ 751052 w 2347096"/>
                <a:gd name="connsiteY186" fmla="*/ 718458 h 2057270"/>
                <a:gd name="connsiteX187" fmla="*/ 771003 w 2347096"/>
                <a:gd name="connsiteY187" fmla="*/ 708482 h 2057270"/>
                <a:gd name="connsiteX188" fmla="*/ 790953 w 2347096"/>
                <a:gd name="connsiteY188" fmla="*/ 701832 h 2057270"/>
                <a:gd name="connsiteX189" fmla="*/ 797604 w 2347096"/>
                <a:gd name="connsiteY189" fmla="*/ 695182 h 2057270"/>
                <a:gd name="connsiteX190" fmla="*/ 807579 w 2347096"/>
                <a:gd name="connsiteY190" fmla="*/ 671906 h 2057270"/>
                <a:gd name="connsiteX191" fmla="*/ 804254 w 2347096"/>
                <a:gd name="connsiteY191" fmla="*/ 638655 h 2057270"/>
                <a:gd name="connsiteX192" fmla="*/ 797604 w 2347096"/>
                <a:gd name="connsiteY192" fmla="*/ 628680 h 2057270"/>
                <a:gd name="connsiteX193" fmla="*/ 784303 w 2347096"/>
                <a:gd name="connsiteY193" fmla="*/ 602079 h 2057270"/>
                <a:gd name="connsiteX194" fmla="*/ 780978 w 2347096"/>
                <a:gd name="connsiteY194" fmla="*/ 592104 h 2057270"/>
                <a:gd name="connsiteX195" fmla="*/ 774328 w 2347096"/>
                <a:gd name="connsiteY195" fmla="*/ 582129 h 2057270"/>
                <a:gd name="connsiteX196" fmla="*/ 767678 w 2347096"/>
                <a:gd name="connsiteY196" fmla="*/ 555528 h 2057270"/>
                <a:gd name="connsiteX197" fmla="*/ 754377 w 2347096"/>
                <a:gd name="connsiteY197" fmla="*/ 535578 h 2057270"/>
                <a:gd name="connsiteX198" fmla="*/ 747727 w 2347096"/>
                <a:gd name="connsiteY198" fmla="*/ 515627 h 2057270"/>
                <a:gd name="connsiteX199" fmla="*/ 737752 w 2347096"/>
                <a:gd name="connsiteY199" fmla="*/ 505652 h 2057270"/>
                <a:gd name="connsiteX200" fmla="*/ 731102 w 2347096"/>
                <a:gd name="connsiteY200" fmla="*/ 495676 h 2057270"/>
                <a:gd name="connsiteX201" fmla="*/ 721126 w 2347096"/>
                <a:gd name="connsiteY201" fmla="*/ 489026 h 2057270"/>
                <a:gd name="connsiteX202" fmla="*/ 704501 w 2347096"/>
                <a:gd name="connsiteY202" fmla="*/ 472401 h 2057270"/>
                <a:gd name="connsiteX203" fmla="*/ 684550 w 2347096"/>
                <a:gd name="connsiteY203" fmla="*/ 455775 h 2057270"/>
                <a:gd name="connsiteX204" fmla="*/ 664600 w 2347096"/>
                <a:gd name="connsiteY204" fmla="*/ 449125 h 2057270"/>
                <a:gd name="connsiteX205" fmla="*/ 634674 w 2347096"/>
                <a:gd name="connsiteY205" fmla="*/ 432500 h 2057270"/>
                <a:gd name="connsiteX206" fmla="*/ 618049 w 2347096"/>
                <a:gd name="connsiteY206" fmla="*/ 415874 h 2057270"/>
                <a:gd name="connsiteX207" fmla="*/ 601423 w 2347096"/>
                <a:gd name="connsiteY207" fmla="*/ 399249 h 2057270"/>
                <a:gd name="connsiteX208" fmla="*/ 584798 w 2347096"/>
                <a:gd name="connsiteY208" fmla="*/ 385948 h 2057270"/>
                <a:gd name="connsiteX209" fmla="*/ 581473 w 2347096"/>
                <a:gd name="connsiteY209" fmla="*/ 375973 h 2057270"/>
                <a:gd name="connsiteX210" fmla="*/ 564847 w 2347096"/>
                <a:gd name="connsiteY210" fmla="*/ 362673 h 2057270"/>
                <a:gd name="connsiteX211" fmla="*/ 558197 w 2347096"/>
                <a:gd name="connsiteY211" fmla="*/ 352698 h 2057270"/>
                <a:gd name="connsiteX212" fmla="*/ 544897 w 2347096"/>
                <a:gd name="connsiteY212" fmla="*/ 336072 h 2057270"/>
                <a:gd name="connsiteX213" fmla="*/ 538246 w 2347096"/>
                <a:gd name="connsiteY213" fmla="*/ 316122 h 2057270"/>
                <a:gd name="connsiteX214" fmla="*/ 534921 w 2347096"/>
                <a:gd name="connsiteY214" fmla="*/ 306146 h 2057270"/>
                <a:gd name="connsiteX215" fmla="*/ 528271 w 2347096"/>
                <a:gd name="connsiteY215" fmla="*/ 296171 h 2057270"/>
                <a:gd name="connsiteX216" fmla="*/ 524946 w 2347096"/>
                <a:gd name="connsiteY216" fmla="*/ 223019 h 2057270"/>
                <a:gd name="connsiteX217" fmla="*/ 514971 w 2347096"/>
                <a:gd name="connsiteY217" fmla="*/ 203068 h 2057270"/>
                <a:gd name="connsiteX218" fmla="*/ 511646 w 2347096"/>
                <a:gd name="connsiteY218" fmla="*/ 193093 h 2057270"/>
                <a:gd name="connsiteX219" fmla="*/ 498345 w 2347096"/>
                <a:gd name="connsiteY219" fmla="*/ 176468 h 2057270"/>
                <a:gd name="connsiteX220" fmla="*/ 491695 w 2347096"/>
                <a:gd name="connsiteY220" fmla="*/ 166492 h 2057270"/>
                <a:gd name="connsiteX221" fmla="*/ 471745 w 2347096"/>
                <a:gd name="connsiteY221" fmla="*/ 156517 h 2057270"/>
                <a:gd name="connsiteX222" fmla="*/ 445144 w 2347096"/>
                <a:gd name="connsiteY222" fmla="*/ 139892 h 2057270"/>
                <a:gd name="connsiteX223" fmla="*/ 435169 w 2347096"/>
                <a:gd name="connsiteY223" fmla="*/ 136567 h 2057270"/>
                <a:gd name="connsiteX224" fmla="*/ 425193 w 2347096"/>
                <a:gd name="connsiteY224" fmla="*/ 133242 h 2057270"/>
                <a:gd name="connsiteX225" fmla="*/ 375317 w 2347096"/>
                <a:gd name="connsiteY225" fmla="*/ 136567 h 2057270"/>
                <a:gd name="connsiteX226" fmla="*/ 368667 w 2347096"/>
                <a:gd name="connsiteY226" fmla="*/ 146542 h 2057270"/>
                <a:gd name="connsiteX227" fmla="*/ 358692 w 2347096"/>
                <a:gd name="connsiteY227" fmla="*/ 183118 h 2057270"/>
                <a:gd name="connsiteX228" fmla="*/ 355366 w 2347096"/>
                <a:gd name="connsiteY228" fmla="*/ 193093 h 2057270"/>
                <a:gd name="connsiteX229" fmla="*/ 358692 w 2347096"/>
                <a:gd name="connsiteY229" fmla="*/ 209719 h 2057270"/>
                <a:gd name="connsiteX230" fmla="*/ 365342 w 2347096"/>
                <a:gd name="connsiteY230" fmla="*/ 272895 h 2057270"/>
                <a:gd name="connsiteX231" fmla="*/ 365342 w 2347096"/>
                <a:gd name="connsiteY231" fmla="*/ 356023 h 2057270"/>
                <a:gd name="connsiteX232" fmla="*/ 358692 w 2347096"/>
                <a:gd name="connsiteY232" fmla="*/ 379298 h 2057270"/>
                <a:gd name="connsiteX233" fmla="*/ 352041 w 2347096"/>
                <a:gd name="connsiteY233" fmla="*/ 385948 h 2057270"/>
                <a:gd name="connsiteX234" fmla="*/ 345391 w 2347096"/>
                <a:gd name="connsiteY234" fmla="*/ 395924 h 2057270"/>
                <a:gd name="connsiteX235" fmla="*/ 328766 w 2347096"/>
                <a:gd name="connsiteY235" fmla="*/ 399249 h 2057270"/>
                <a:gd name="connsiteX236" fmla="*/ 292190 w 2347096"/>
                <a:gd name="connsiteY236" fmla="*/ 395924 h 2057270"/>
                <a:gd name="connsiteX237" fmla="*/ 268914 w 2347096"/>
                <a:gd name="connsiteY237" fmla="*/ 369323 h 2057270"/>
                <a:gd name="connsiteX238" fmla="*/ 258939 w 2347096"/>
                <a:gd name="connsiteY238" fmla="*/ 362673 h 2057270"/>
                <a:gd name="connsiteX239" fmla="*/ 252289 w 2347096"/>
                <a:gd name="connsiteY239" fmla="*/ 342722 h 2057270"/>
                <a:gd name="connsiteX240" fmla="*/ 248964 w 2347096"/>
                <a:gd name="connsiteY240" fmla="*/ 332747 h 2057270"/>
                <a:gd name="connsiteX241" fmla="*/ 245638 w 2347096"/>
                <a:gd name="connsiteY241" fmla="*/ 319447 h 2057270"/>
                <a:gd name="connsiteX242" fmla="*/ 238988 w 2347096"/>
                <a:gd name="connsiteY242" fmla="*/ 309471 h 2057270"/>
                <a:gd name="connsiteX243" fmla="*/ 232338 w 2347096"/>
                <a:gd name="connsiteY243" fmla="*/ 289521 h 2057270"/>
                <a:gd name="connsiteX244" fmla="*/ 229013 w 2347096"/>
                <a:gd name="connsiteY244" fmla="*/ 279546 h 2057270"/>
                <a:gd name="connsiteX245" fmla="*/ 222363 w 2347096"/>
                <a:gd name="connsiteY245" fmla="*/ 269570 h 2057270"/>
                <a:gd name="connsiteX246" fmla="*/ 212388 w 2347096"/>
                <a:gd name="connsiteY246" fmla="*/ 239644 h 2057270"/>
                <a:gd name="connsiteX247" fmla="*/ 209062 w 2347096"/>
                <a:gd name="connsiteY247" fmla="*/ 229669 h 2057270"/>
                <a:gd name="connsiteX248" fmla="*/ 202412 w 2347096"/>
                <a:gd name="connsiteY248" fmla="*/ 216369 h 2057270"/>
                <a:gd name="connsiteX249" fmla="*/ 192437 w 2347096"/>
                <a:gd name="connsiteY249" fmla="*/ 199743 h 2057270"/>
                <a:gd name="connsiteX250" fmla="*/ 185787 w 2347096"/>
                <a:gd name="connsiteY250" fmla="*/ 179793 h 2057270"/>
                <a:gd name="connsiteX251" fmla="*/ 179137 w 2347096"/>
                <a:gd name="connsiteY251" fmla="*/ 149867 h 2057270"/>
                <a:gd name="connsiteX252" fmla="*/ 175812 w 2347096"/>
                <a:gd name="connsiteY252" fmla="*/ 86690 h 2057270"/>
                <a:gd name="connsiteX253" fmla="*/ 162511 w 2347096"/>
                <a:gd name="connsiteY253" fmla="*/ 30164 h 2057270"/>
                <a:gd name="connsiteX254" fmla="*/ 155861 w 2347096"/>
                <a:gd name="connsiteY254" fmla="*/ 20188 h 2057270"/>
                <a:gd name="connsiteX255" fmla="*/ 132585 w 2347096"/>
                <a:gd name="connsiteY255" fmla="*/ 13538 h 2057270"/>
                <a:gd name="connsiteX256" fmla="*/ 122610 w 2347096"/>
                <a:gd name="connsiteY256" fmla="*/ 6888 h 2057270"/>
                <a:gd name="connsiteX257" fmla="*/ 66084 w 2347096"/>
                <a:gd name="connsiteY257" fmla="*/ 6888 h 2057270"/>
                <a:gd name="connsiteX258" fmla="*/ 52783 w 2347096"/>
                <a:gd name="connsiteY258" fmla="*/ 10213 h 2057270"/>
                <a:gd name="connsiteX259" fmla="*/ 26182 w 2347096"/>
                <a:gd name="connsiteY259" fmla="*/ 30164 h 2057270"/>
                <a:gd name="connsiteX260" fmla="*/ 19532 w 2347096"/>
                <a:gd name="connsiteY260" fmla="*/ 43464 h 2057270"/>
                <a:gd name="connsiteX261" fmla="*/ 12882 w 2347096"/>
                <a:gd name="connsiteY261" fmla="*/ 53439 h 2057270"/>
                <a:gd name="connsiteX262" fmla="*/ 2907 w 2347096"/>
                <a:gd name="connsiteY262" fmla="*/ 76715 h 2057270"/>
                <a:gd name="connsiteX263" fmla="*/ 6232 w 2347096"/>
                <a:gd name="connsiteY263" fmla="*/ 99991 h 2057270"/>
                <a:gd name="connsiteX264" fmla="*/ 12882 w 2347096"/>
                <a:gd name="connsiteY264" fmla="*/ 113291 h 2057270"/>
                <a:gd name="connsiteX265" fmla="*/ 29508 w 2347096"/>
                <a:gd name="connsiteY265" fmla="*/ 136567 h 2057270"/>
                <a:gd name="connsiteX266" fmla="*/ 39483 w 2347096"/>
                <a:gd name="connsiteY266" fmla="*/ 159842 h 2057270"/>
                <a:gd name="connsiteX267" fmla="*/ 52783 w 2347096"/>
                <a:gd name="connsiteY267" fmla="*/ 189768 h 2057270"/>
                <a:gd name="connsiteX268" fmla="*/ 59433 w 2347096"/>
                <a:gd name="connsiteY268" fmla="*/ 362673 h 2057270"/>
                <a:gd name="connsiteX269" fmla="*/ 62758 w 2347096"/>
                <a:gd name="connsiteY269" fmla="*/ 472401 h 2057270"/>
                <a:gd name="connsiteX270" fmla="*/ 66084 w 2347096"/>
                <a:gd name="connsiteY270" fmla="*/ 512302 h 2057270"/>
                <a:gd name="connsiteX271" fmla="*/ 69409 w 2347096"/>
                <a:gd name="connsiteY271" fmla="*/ 525602 h 2057270"/>
                <a:gd name="connsiteX272" fmla="*/ 76059 w 2347096"/>
                <a:gd name="connsiteY272" fmla="*/ 548878 h 2057270"/>
                <a:gd name="connsiteX273" fmla="*/ 82709 w 2347096"/>
                <a:gd name="connsiteY273" fmla="*/ 568828 h 2057270"/>
                <a:gd name="connsiteX274" fmla="*/ 86034 w 2347096"/>
                <a:gd name="connsiteY274" fmla="*/ 582129 h 2057270"/>
                <a:gd name="connsiteX275" fmla="*/ 92684 w 2347096"/>
                <a:gd name="connsiteY275" fmla="*/ 605404 h 2057270"/>
                <a:gd name="connsiteX276" fmla="*/ 102660 w 2347096"/>
                <a:gd name="connsiteY276" fmla="*/ 655281 h 2057270"/>
                <a:gd name="connsiteX277" fmla="*/ 105985 w 2347096"/>
                <a:gd name="connsiteY277" fmla="*/ 668581 h 2057270"/>
                <a:gd name="connsiteX278" fmla="*/ 112635 w 2347096"/>
                <a:gd name="connsiteY278" fmla="*/ 698507 h 2057270"/>
                <a:gd name="connsiteX279" fmla="*/ 122610 w 2347096"/>
                <a:gd name="connsiteY279" fmla="*/ 738408 h 2057270"/>
                <a:gd name="connsiteX280" fmla="*/ 132585 w 2347096"/>
                <a:gd name="connsiteY280" fmla="*/ 791610 h 2057270"/>
                <a:gd name="connsiteX281" fmla="*/ 135910 w 2347096"/>
                <a:gd name="connsiteY281" fmla="*/ 801585 h 2057270"/>
                <a:gd name="connsiteX282" fmla="*/ 139236 w 2347096"/>
                <a:gd name="connsiteY282" fmla="*/ 814885 h 2057270"/>
                <a:gd name="connsiteX283" fmla="*/ 145886 w 2347096"/>
                <a:gd name="connsiteY283" fmla="*/ 828186 h 2057270"/>
                <a:gd name="connsiteX284" fmla="*/ 152536 w 2347096"/>
                <a:gd name="connsiteY284" fmla="*/ 848136 h 2057270"/>
                <a:gd name="connsiteX285" fmla="*/ 159186 w 2347096"/>
                <a:gd name="connsiteY285" fmla="*/ 861436 h 2057270"/>
                <a:gd name="connsiteX286" fmla="*/ 162511 w 2347096"/>
                <a:gd name="connsiteY286" fmla="*/ 871412 h 2057270"/>
                <a:gd name="connsiteX287" fmla="*/ 172486 w 2347096"/>
                <a:gd name="connsiteY287" fmla="*/ 878062 h 2057270"/>
                <a:gd name="connsiteX288" fmla="*/ 182462 w 2347096"/>
                <a:gd name="connsiteY288" fmla="*/ 901338 h 2057270"/>
                <a:gd name="connsiteX289" fmla="*/ 189112 w 2347096"/>
                <a:gd name="connsiteY289" fmla="*/ 921288 h 2057270"/>
                <a:gd name="connsiteX290" fmla="*/ 192437 w 2347096"/>
                <a:gd name="connsiteY290" fmla="*/ 931263 h 2057270"/>
                <a:gd name="connsiteX291" fmla="*/ 189112 w 2347096"/>
                <a:gd name="connsiteY291" fmla="*/ 947889 h 2057270"/>
                <a:gd name="connsiteX292" fmla="*/ 199087 w 2347096"/>
                <a:gd name="connsiteY292" fmla="*/ 1011066 h 2057270"/>
                <a:gd name="connsiteX293" fmla="*/ 205737 w 2347096"/>
                <a:gd name="connsiteY293" fmla="*/ 1054292 h 2057270"/>
                <a:gd name="connsiteX294" fmla="*/ 219038 w 2347096"/>
                <a:gd name="connsiteY294" fmla="*/ 1077567 h 2057270"/>
                <a:gd name="connsiteX295" fmla="*/ 232338 w 2347096"/>
                <a:gd name="connsiteY295" fmla="*/ 1107493 h 2057270"/>
                <a:gd name="connsiteX296" fmla="*/ 242313 w 2347096"/>
                <a:gd name="connsiteY296" fmla="*/ 1110818 h 2057270"/>
                <a:gd name="connsiteX297" fmla="*/ 248964 w 2347096"/>
                <a:gd name="connsiteY297" fmla="*/ 1120794 h 2057270"/>
                <a:gd name="connsiteX298" fmla="*/ 268914 w 2347096"/>
                <a:gd name="connsiteY298" fmla="*/ 1137419 h 2057270"/>
                <a:gd name="connsiteX299" fmla="*/ 275564 w 2347096"/>
                <a:gd name="connsiteY299" fmla="*/ 1147394 h 2057270"/>
                <a:gd name="connsiteX300" fmla="*/ 295515 w 2347096"/>
                <a:gd name="connsiteY300" fmla="*/ 1167345 h 2057270"/>
                <a:gd name="connsiteX301" fmla="*/ 312140 w 2347096"/>
                <a:gd name="connsiteY301" fmla="*/ 1183970 h 2057270"/>
                <a:gd name="connsiteX302" fmla="*/ 325441 w 2347096"/>
                <a:gd name="connsiteY302" fmla="*/ 1200596 h 2057270"/>
                <a:gd name="connsiteX303" fmla="*/ 335416 w 2347096"/>
                <a:gd name="connsiteY303" fmla="*/ 1203921 h 2057270"/>
                <a:gd name="connsiteX304" fmla="*/ 338741 w 2347096"/>
                <a:gd name="connsiteY304" fmla="*/ 1213896 h 2057270"/>
                <a:gd name="connsiteX305" fmla="*/ 398593 w 2347096"/>
                <a:gd name="connsiteY305" fmla="*/ 1237172 h 2057270"/>
                <a:gd name="connsiteX306" fmla="*/ 428518 w 2347096"/>
                <a:gd name="connsiteY306" fmla="*/ 1263772 h 2057270"/>
                <a:gd name="connsiteX307" fmla="*/ 435169 w 2347096"/>
                <a:gd name="connsiteY307" fmla="*/ 1270423 h 2057270"/>
                <a:gd name="connsiteX308" fmla="*/ 448469 w 2347096"/>
                <a:gd name="connsiteY308" fmla="*/ 1277073 h 2057270"/>
                <a:gd name="connsiteX309" fmla="*/ 455119 w 2347096"/>
                <a:gd name="connsiteY309" fmla="*/ 1287048 h 2057270"/>
                <a:gd name="connsiteX310" fmla="*/ 465094 w 2347096"/>
                <a:gd name="connsiteY310" fmla="*/ 1290373 h 2057270"/>
                <a:gd name="connsiteX311" fmla="*/ 475070 w 2347096"/>
                <a:gd name="connsiteY311" fmla="*/ 1297023 h 2057270"/>
                <a:gd name="connsiteX312" fmla="*/ 488370 w 2347096"/>
                <a:gd name="connsiteY312" fmla="*/ 1323624 h 2057270"/>
                <a:gd name="connsiteX313" fmla="*/ 498345 w 2347096"/>
                <a:gd name="connsiteY313" fmla="*/ 1333599 h 2057270"/>
                <a:gd name="connsiteX314" fmla="*/ 504996 w 2347096"/>
                <a:gd name="connsiteY314" fmla="*/ 1346900 h 2057270"/>
                <a:gd name="connsiteX315" fmla="*/ 518296 w 2347096"/>
                <a:gd name="connsiteY315" fmla="*/ 1366850 h 2057270"/>
                <a:gd name="connsiteX316" fmla="*/ 531596 w 2347096"/>
                <a:gd name="connsiteY316" fmla="*/ 1390126 h 2057270"/>
                <a:gd name="connsiteX317" fmla="*/ 534921 w 2347096"/>
                <a:gd name="connsiteY317" fmla="*/ 1413402 h 2057270"/>
                <a:gd name="connsiteX318" fmla="*/ 541572 w 2347096"/>
                <a:gd name="connsiteY318" fmla="*/ 1420052 h 2057270"/>
                <a:gd name="connsiteX319" fmla="*/ 548222 w 2347096"/>
                <a:gd name="connsiteY319" fmla="*/ 1443327 h 2057270"/>
                <a:gd name="connsiteX320" fmla="*/ 564847 w 2347096"/>
                <a:gd name="connsiteY320" fmla="*/ 1456628 h 2057270"/>
                <a:gd name="connsiteX321" fmla="*/ 571497 w 2347096"/>
                <a:gd name="connsiteY321" fmla="*/ 1466603 h 2057270"/>
                <a:gd name="connsiteX322" fmla="*/ 588123 w 2347096"/>
                <a:gd name="connsiteY322" fmla="*/ 1503179 h 2057270"/>
                <a:gd name="connsiteX323" fmla="*/ 594773 w 2347096"/>
                <a:gd name="connsiteY323" fmla="*/ 1516479 h 2057270"/>
                <a:gd name="connsiteX324" fmla="*/ 601423 w 2347096"/>
                <a:gd name="connsiteY324" fmla="*/ 1549730 h 2057270"/>
                <a:gd name="connsiteX325" fmla="*/ 611398 w 2347096"/>
                <a:gd name="connsiteY325" fmla="*/ 1556380 h 2057270"/>
                <a:gd name="connsiteX326" fmla="*/ 618049 w 2347096"/>
                <a:gd name="connsiteY326" fmla="*/ 1573006 h 2057270"/>
                <a:gd name="connsiteX327" fmla="*/ 631349 w 2347096"/>
                <a:gd name="connsiteY327" fmla="*/ 1599607 h 2057270"/>
                <a:gd name="connsiteX328" fmla="*/ 634674 w 2347096"/>
                <a:gd name="connsiteY328" fmla="*/ 1612907 h 2057270"/>
                <a:gd name="connsiteX329" fmla="*/ 637999 w 2347096"/>
                <a:gd name="connsiteY329" fmla="*/ 1622882 h 2057270"/>
                <a:gd name="connsiteX330" fmla="*/ 644649 w 2347096"/>
                <a:gd name="connsiteY330" fmla="*/ 1649483 h 2057270"/>
                <a:gd name="connsiteX331" fmla="*/ 651300 w 2347096"/>
                <a:gd name="connsiteY331" fmla="*/ 1662783 h 2057270"/>
                <a:gd name="connsiteX332" fmla="*/ 657950 w 2347096"/>
                <a:gd name="connsiteY332" fmla="*/ 1682734 h 2057270"/>
                <a:gd name="connsiteX333" fmla="*/ 661275 w 2347096"/>
                <a:gd name="connsiteY333" fmla="*/ 1692709 h 2057270"/>
                <a:gd name="connsiteX334" fmla="*/ 667925 w 2347096"/>
                <a:gd name="connsiteY334" fmla="*/ 1706010 h 2057270"/>
                <a:gd name="connsiteX335" fmla="*/ 687876 w 2347096"/>
                <a:gd name="connsiteY335" fmla="*/ 1715985 h 2057270"/>
                <a:gd name="connsiteX336" fmla="*/ 697851 w 2347096"/>
                <a:gd name="connsiteY336" fmla="*/ 1706010 h 2057270"/>
                <a:gd name="connsiteX337" fmla="*/ 691201 w 2347096"/>
                <a:gd name="connsiteY337" fmla="*/ 1696034 h 2057270"/>
                <a:gd name="connsiteX338" fmla="*/ 667925 w 2347096"/>
                <a:gd name="connsiteY338" fmla="*/ 1699359 h 2057270"/>
                <a:gd name="connsiteX339" fmla="*/ 674575 w 2347096"/>
                <a:gd name="connsiteY339" fmla="*/ 1715985 h 2057270"/>
                <a:gd name="connsiteX340" fmla="*/ 681225 w 2347096"/>
                <a:gd name="connsiteY340" fmla="*/ 1749236 h 2057270"/>
                <a:gd name="connsiteX341" fmla="*/ 687876 w 2347096"/>
                <a:gd name="connsiteY341" fmla="*/ 1775836 h 2057270"/>
                <a:gd name="connsiteX342" fmla="*/ 691201 w 2347096"/>
                <a:gd name="connsiteY342" fmla="*/ 1805762 h 2057270"/>
                <a:gd name="connsiteX343" fmla="*/ 697851 w 2347096"/>
                <a:gd name="connsiteY343" fmla="*/ 1825713 h 2057270"/>
                <a:gd name="connsiteX344" fmla="*/ 704501 w 2347096"/>
                <a:gd name="connsiteY344" fmla="*/ 1852314 h 2057270"/>
                <a:gd name="connsiteX345" fmla="*/ 714476 w 2347096"/>
                <a:gd name="connsiteY345" fmla="*/ 1885564 h 2057270"/>
                <a:gd name="connsiteX346" fmla="*/ 721126 w 2347096"/>
                <a:gd name="connsiteY346" fmla="*/ 1892215 h 2057270"/>
                <a:gd name="connsiteX347" fmla="*/ 727777 w 2347096"/>
                <a:gd name="connsiteY347" fmla="*/ 1912165 h 2057270"/>
                <a:gd name="connsiteX348" fmla="*/ 731102 w 2347096"/>
                <a:gd name="connsiteY348" fmla="*/ 1922140 h 2057270"/>
                <a:gd name="connsiteX349" fmla="*/ 751052 w 2347096"/>
                <a:gd name="connsiteY349" fmla="*/ 1948741 h 2057270"/>
                <a:gd name="connsiteX350" fmla="*/ 754377 w 2347096"/>
                <a:gd name="connsiteY350" fmla="*/ 1958716 h 2057270"/>
                <a:gd name="connsiteX351" fmla="*/ 761028 w 2347096"/>
                <a:gd name="connsiteY351" fmla="*/ 1968692 h 2057270"/>
                <a:gd name="connsiteX352" fmla="*/ 777653 w 2347096"/>
                <a:gd name="connsiteY352" fmla="*/ 1991967 h 2057270"/>
                <a:gd name="connsiteX353" fmla="*/ 777653 w 2347096"/>
                <a:gd name="connsiteY353" fmla="*/ 2011918 h 2057270"/>
                <a:gd name="connsiteX354" fmla="*/ 757702 w 2347096"/>
                <a:gd name="connsiteY354" fmla="*/ 2018568 h 2057270"/>
                <a:gd name="connsiteX355" fmla="*/ 757702 w 2347096"/>
                <a:gd name="connsiteY355" fmla="*/ 2041844 h 2057270"/>
                <a:gd name="connsiteX356" fmla="*/ 767678 w 2347096"/>
                <a:gd name="connsiteY356" fmla="*/ 2035194 h 2057270"/>
                <a:gd name="connsiteX357" fmla="*/ 761028 w 2347096"/>
                <a:gd name="connsiteY357" fmla="*/ 2035194 h 20572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</a:cxnLst>
              <a:rect l="l" t="t" r="r" b="b"/>
              <a:pathLst>
                <a:path w="2347096" h="2057270">
                  <a:moveTo>
                    <a:pt x="761028" y="2035194"/>
                  </a:moveTo>
                  <a:cubicBezTo>
                    <a:pt x="827255" y="2057270"/>
                    <a:pt x="773970" y="2042003"/>
                    <a:pt x="927282" y="2038519"/>
                  </a:cubicBezTo>
                  <a:lnTo>
                    <a:pt x="947233" y="2035194"/>
                  </a:lnTo>
                  <a:cubicBezTo>
                    <a:pt x="952793" y="2034183"/>
                    <a:pt x="958216" y="2032200"/>
                    <a:pt x="963858" y="2031868"/>
                  </a:cubicBezTo>
                  <a:cubicBezTo>
                    <a:pt x="995964" y="2029979"/>
                    <a:pt x="1028143" y="2029651"/>
                    <a:pt x="1060286" y="2028543"/>
                  </a:cubicBezTo>
                  <a:cubicBezTo>
                    <a:pt x="1099990" y="2017199"/>
                    <a:pt x="1067110" y="2025193"/>
                    <a:pt x="1113487" y="2018568"/>
                  </a:cubicBezTo>
                  <a:cubicBezTo>
                    <a:pt x="1119082" y="2017769"/>
                    <a:pt x="1124487" y="2015779"/>
                    <a:pt x="1130113" y="2015243"/>
                  </a:cubicBezTo>
                  <a:cubicBezTo>
                    <a:pt x="1147801" y="2013558"/>
                    <a:pt x="1165607" y="2013394"/>
                    <a:pt x="1183314" y="2011918"/>
                  </a:cubicBezTo>
                  <a:cubicBezTo>
                    <a:pt x="1205515" y="2010068"/>
                    <a:pt x="1227841" y="2008930"/>
                    <a:pt x="1249816" y="2005268"/>
                  </a:cubicBezTo>
                  <a:cubicBezTo>
                    <a:pt x="1256466" y="2004160"/>
                    <a:pt x="1263185" y="2003405"/>
                    <a:pt x="1269766" y="2001943"/>
                  </a:cubicBezTo>
                  <a:cubicBezTo>
                    <a:pt x="1273188" y="2001183"/>
                    <a:pt x="1276254" y="1998967"/>
                    <a:pt x="1279742" y="1998618"/>
                  </a:cubicBezTo>
                  <a:cubicBezTo>
                    <a:pt x="1298523" y="1996740"/>
                    <a:pt x="1317426" y="1996401"/>
                    <a:pt x="1336268" y="1995292"/>
                  </a:cubicBezTo>
                  <a:cubicBezTo>
                    <a:pt x="1354411" y="1989245"/>
                    <a:pt x="1341137" y="1993008"/>
                    <a:pt x="1369519" y="1988642"/>
                  </a:cubicBezTo>
                  <a:cubicBezTo>
                    <a:pt x="1376183" y="1987617"/>
                    <a:pt x="1382780" y="1986153"/>
                    <a:pt x="1389470" y="1985317"/>
                  </a:cubicBezTo>
                  <a:cubicBezTo>
                    <a:pt x="1400523" y="1983935"/>
                    <a:pt x="1411650" y="1983222"/>
                    <a:pt x="1422721" y="1981992"/>
                  </a:cubicBezTo>
                  <a:cubicBezTo>
                    <a:pt x="1431602" y="1981005"/>
                    <a:pt x="1440454" y="1979775"/>
                    <a:pt x="1449321" y="1978667"/>
                  </a:cubicBezTo>
                  <a:cubicBezTo>
                    <a:pt x="1459730" y="1975198"/>
                    <a:pt x="1471518" y="1970702"/>
                    <a:pt x="1482572" y="1968692"/>
                  </a:cubicBezTo>
                  <a:cubicBezTo>
                    <a:pt x="1490283" y="1967290"/>
                    <a:pt x="1498137" y="1966769"/>
                    <a:pt x="1505848" y="1965367"/>
                  </a:cubicBezTo>
                  <a:cubicBezTo>
                    <a:pt x="1510344" y="1964550"/>
                    <a:pt x="1514657" y="1962884"/>
                    <a:pt x="1519148" y="1962042"/>
                  </a:cubicBezTo>
                  <a:cubicBezTo>
                    <a:pt x="1532401" y="1959557"/>
                    <a:pt x="1545968" y="1958661"/>
                    <a:pt x="1559049" y="1955391"/>
                  </a:cubicBezTo>
                  <a:cubicBezTo>
                    <a:pt x="1563483" y="1954283"/>
                    <a:pt x="1567973" y="1953379"/>
                    <a:pt x="1572350" y="1952066"/>
                  </a:cubicBezTo>
                  <a:cubicBezTo>
                    <a:pt x="1579064" y="1950052"/>
                    <a:pt x="1585426" y="1946791"/>
                    <a:pt x="1592300" y="1945416"/>
                  </a:cubicBezTo>
                  <a:cubicBezTo>
                    <a:pt x="1603729" y="1943130"/>
                    <a:pt x="1611268" y="1941897"/>
                    <a:pt x="1622226" y="1938766"/>
                  </a:cubicBezTo>
                  <a:cubicBezTo>
                    <a:pt x="1646082" y="1931950"/>
                    <a:pt x="1615027" y="1938876"/>
                    <a:pt x="1648827" y="1932116"/>
                  </a:cubicBezTo>
                  <a:cubicBezTo>
                    <a:pt x="1652152" y="1929899"/>
                    <a:pt x="1655228" y="1927253"/>
                    <a:pt x="1658802" y="1925466"/>
                  </a:cubicBezTo>
                  <a:cubicBezTo>
                    <a:pt x="1669946" y="1919893"/>
                    <a:pt x="1689210" y="1919870"/>
                    <a:pt x="1698703" y="1918815"/>
                  </a:cubicBezTo>
                  <a:cubicBezTo>
                    <a:pt x="1707570" y="1916598"/>
                    <a:pt x="1716633" y="1915055"/>
                    <a:pt x="1725304" y="1912165"/>
                  </a:cubicBezTo>
                  <a:cubicBezTo>
                    <a:pt x="1728629" y="1911057"/>
                    <a:pt x="1732144" y="1910407"/>
                    <a:pt x="1735279" y="1908840"/>
                  </a:cubicBezTo>
                  <a:cubicBezTo>
                    <a:pt x="1738853" y="1907053"/>
                    <a:pt x="1741581" y="1903764"/>
                    <a:pt x="1745254" y="1902190"/>
                  </a:cubicBezTo>
                  <a:cubicBezTo>
                    <a:pt x="1749455" y="1900390"/>
                    <a:pt x="1754178" y="1900178"/>
                    <a:pt x="1758555" y="1898865"/>
                  </a:cubicBezTo>
                  <a:cubicBezTo>
                    <a:pt x="1768626" y="1895844"/>
                    <a:pt x="1778506" y="1892215"/>
                    <a:pt x="1788481" y="1888890"/>
                  </a:cubicBezTo>
                  <a:cubicBezTo>
                    <a:pt x="1791806" y="1887782"/>
                    <a:pt x="1795321" y="1887131"/>
                    <a:pt x="1798456" y="1885564"/>
                  </a:cubicBezTo>
                  <a:cubicBezTo>
                    <a:pt x="1806986" y="1881299"/>
                    <a:pt x="1812644" y="1877686"/>
                    <a:pt x="1821732" y="1875589"/>
                  </a:cubicBezTo>
                  <a:cubicBezTo>
                    <a:pt x="1832745" y="1873048"/>
                    <a:pt x="1844259" y="1872513"/>
                    <a:pt x="1854982" y="1868939"/>
                  </a:cubicBezTo>
                  <a:cubicBezTo>
                    <a:pt x="1885256" y="1858849"/>
                    <a:pt x="1837439" y="1874328"/>
                    <a:pt x="1881583" y="1862289"/>
                  </a:cubicBezTo>
                  <a:cubicBezTo>
                    <a:pt x="1888346" y="1860445"/>
                    <a:pt x="1894884" y="1857856"/>
                    <a:pt x="1901534" y="1855639"/>
                  </a:cubicBezTo>
                  <a:cubicBezTo>
                    <a:pt x="1904859" y="1854531"/>
                    <a:pt x="1908109" y="1853164"/>
                    <a:pt x="1911509" y="1852314"/>
                  </a:cubicBezTo>
                  <a:cubicBezTo>
                    <a:pt x="1920376" y="1850097"/>
                    <a:pt x="1929439" y="1848553"/>
                    <a:pt x="1938110" y="1845663"/>
                  </a:cubicBezTo>
                  <a:cubicBezTo>
                    <a:pt x="1944760" y="1843446"/>
                    <a:pt x="1951260" y="1840713"/>
                    <a:pt x="1958060" y="1839013"/>
                  </a:cubicBezTo>
                  <a:cubicBezTo>
                    <a:pt x="1962494" y="1837905"/>
                    <a:pt x="1966984" y="1837001"/>
                    <a:pt x="1971361" y="1835688"/>
                  </a:cubicBezTo>
                  <a:cubicBezTo>
                    <a:pt x="1978075" y="1833674"/>
                    <a:pt x="1984661" y="1831255"/>
                    <a:pt x="1991311" y="1829038"/>
                  </a:cubicBezTo>
                  <a:lnTo>
                    <a:pt x="2001286" y="1825713"/>
                  </a:lnTo>
                  <a:cubicBezTo>
                    <a:pt x="2011189" y="1815812"/>
                    <a:pt x="2004098" y="1820919"/>
                    <a:pt x="2017912" y="1815738"/>
                  </a:cubicBezTo>
                  <a:cubicBezTo>
                    <a:pt x="2023501" y="1813642"/>
                    <a:pt x="2028875" y="1810975"/>
                    <a:pt x="2034537" y="1809087"/>
                  </a:cubicBezTo>
                  <a:cubicBezTo>
                    <a:pt x="2038873" y="1807642"/>
                    <a:pt x="2043461" y="1807075"/>
                    <a:pt x="2047838" y="1805762"/>
                  </a:cubicBezTo>
                  <a:cubicBezTo>
                    <a:pt x="2054552" y="1803748"/>
                    <a:pt x="2061138" y="1801329"/>
                    <a:pt x="2067788" y="1799112"/>
                  </a:cubicBezTo>
                  <a:lnTo>
                    <a:pt x="2077764" y="1795787"/>
                  </a:lnTo>
                  <a:lnTo>
                    <a:pt x="2087739" y="1792462"/>
                  </a:lnTo>
                  <a:cubicBezTo>
                    <a:pt x="2088847" y="1789137"/>
                    <a:pt x="2088212" y="1784524"/>
                    <a:pt x="2091064" y="1782487"/>
                  </a:cubicBezTo>
                  <a:cubicBezTo>
                    <a:pt x="2096768" y="1778412"/>
                    <a:pt x="2111014" y="1775836"/>
                    <a:pt x="2111014" y="1775836"/>
                  </a:cubicBezTo>
                  <a:cubicBezTo>
                    <a:pt x="2113231" y="1773619"/>
                    <a:pt x="2114990" y="1770821"/>
                    <a:pt x="2117665" y="1769186"/>
                  </a:cubicBezTo>
                  <a:cubicBezTo>
                    <a:pt x="2164078" y="1740823"/>
                    <a:pt x="2153259" y="1745129"/>
                    <a:pt x="2180841" y="1735935"/>
                  </a:cubicBezTo>
                  <a:cubicBezTo>
                    <a:pt x="2202704" y="1714075"/>
                    <a:pt x="2161588" y="1753203"/>
                    <a:pt x="2207442" y="1722635"/>
                  </a:cubicBezTo>
                  <a:cubicBezTo>
                    <a:pt x="2214092" y="1718202"/>
                    <a:pt x="2219811" y="1711863"/>
                    <a:pt x="2227393" y="1709335"/>
                  </a:cubicBezTo>
                  <a:cubicBezTo>
                    <a:pt x="2252705" y="1700897"/>
                    <a:pt x="2240469" y="1704059"/>
                    <a:pt x="2263969" y="1699359"/>
                  </a:cubicBezTo>
                  <a:cubicBezTo>
                    <a:pt x="2279776" y="1688821"/>
                    <a:pt x="2270154" y="1693972"/>
                    <a:pt x="2293894" y="1686059"/>
                  </a:cubicBezTo>
                  <a:lnTo>
                    <a:pt x="2303870" y="1682734"/>
                  </a:lnTo>
                  <a:cubicBezTo>
                    <a:pt x="2310520" y="1678301"/>
                    <a:pt x="2318169" y="1675085"/>
                    <a:pt x="2323820" y="1669434"/>
                  </a:cubicBezTo>
                  <a:cubicBezTo>
                    <a:pt x="2339599" y="1653655"/>
                    <a:pt x="2331173" y="1658116"/>
                    <a:pt x="2347096" y="1652808"/>
                  </a:cubicBezTo>
                  <a:cubicBezTo>
                    <a:pt x="2345988" y="1649483"/>
                    <a:pt x="2345960" y="1645570"/>
                    <a:pt x="2343771" y="1642833"/>
                  </a:cubicBezTo>
                  <a:cubicBezTo>
                    <a:pt x="2341275" y="1639713"/>
                    <a:pt x="2337448" y="1637806"/>
                    <a:pt x="2333796" y="1636183"/>
                  </a:cubicBezTo>
                  <a:cubicBezTo>
                    <a:pt x="2315451" y="1628029"/>
                    <a:pt x="2315102" y="1630677"/>
                    <a:pt x="2297220" y="1626207"/>
                  </a:cubicBezTo>
                  <a:cubicBezTo>
                    <a:pt x="2293819" y="1625357"/>
                    <a:pt x="2290569" y="1623990"/>
                    <a:pt x="2287244" y="1622882"/>
                  </a:cubicBezTo>
                  <a:cubicBezTo>
                    <a:pt x="2283919" y="1620665"/>
                    <a:pt x="2279900" y="1619239"/>
                    <a:pt x="2277269" y="1616232"/>
                  </a:cubicBezTo>
                  <a:cubicBezTo>
                    <a:pt x="2272902" y="1611241"/>
                    <a:pt x="2265434" y="1595042"/>
                    <a:pt x="2257318" y="1589631"/>
                  </a:cubicBezTo>
                  <a:cubicBezTo>
                    <a:pt x="2253194" y="1586882"/>
                    <a:pt x="2248451" y="1585198"/>
                    <a:pt x="2244018" y="1582981"/>
                  </a:cubicBezTo>
                  <a:cubicBezTo>
                    <a:pt x="2241801" y="1579656"/>
                    <a:pt x="2240693" y="1575223"/>
                    <a:pt x="2237368" y="1573006"/>
                  </a:cubicBezTo>
                  <a:cubicBezTo>
                    <a:pt x="2233566" y="1570471"/>
                    <a:pt x="2228347" y="1571286"/>
                    <a:pt x="2224068" y="1569681"/>
                  </a:cubicBezTo>
                  <a:cubicBezTo>
                    <a:pt x="2219427" y="1567941"/>
                    <a:pt x="2215323" y="1564984"/>
                    <a:pt x="2210767" y="1563031"/>
                  </a:cubicBezTo>
                  <a:cubicBezTo>
                    <a:pt x="2207546" y="1561650"/>
                    <a:pt x="2204117" y="1560814"/>
                    <a:pt x="2200792" y="1559706"/>
                  </a:cubicBezTo>
                  <a:cubicBezTo>
                    <a:pt x="2177402" y="1544110"/>
                    <a:pt x="2207058" y="1562055"/>
                    <a:pt x="2174191" y="1549730"/>
                  </a:cubicBezTo>
                  <a:cubicBezTo>
                    <a:pt x="2170449" y="1548327"/>
                    <a:pt x="2167790" y="1544867"/>
                    <a:pt x="2164216" y="1543080"/>
                  </a:cubicBezTo>
                  <a:cubicBezTo>
                    <a:pt x="2154930" y="1538437"/>
                    <a:pt x="2139543" y="1537655"/>
                    <a:pt x="2130965" y="1536430"/>
                  </a:cubicBezTo>
                  <a:cubicBezTo>
                    <a:pt x="2103666" y="1527330"/>
                    <a:pt x="2147024" y="1541058"/>
                    <a:pt x="2094389" y="1529780"/>
                  </a:cubicBezTo>
                  <a:cubicBezTo>
                    <a:pt x="2087535" y="1528311"/>
                    <a:pt x="2081088" y="1525347"/>
                    <a:pt x="2074438" y="1523130"/>
                  </a:cubicBezTo>
                  <a:cubicBezTo>
                    <a:pt x="2064922" y="1519958"/>
                    <a:pt x="2061612" y="1518569"/>
                    <a:pt x="2051163" y="1516479"/>
                  </a:cubicBezTo>
                  <a:cubicBezTo>
                    <a:pt x="2028923" y="1512031"/>
                    <a:pt x="2020155" y="1512149"/>
                    <a:pt x="1994636" y="1509829"/>
                  </a:cubicBezTo>
                  <a:cubicBezTo>
                    <a:pt x="1934784" y="1510937"/>
                    <a:pt x="1874868" y="1510165"/>
                    <a:pt x="1815081" y="1513154"/>
                  </a:cubicBezTo>
                  <a:cubicBezTo>
                    <a:pt x="1810907" y="1513363"/>
                    <a:pt x="1792230" y="1521362"/>
                    <a:pt x="1785156" y="1523130"/>
                  </a:cubicBezTo>
                  <a:cubicBezTo>
                    <a:pt x="1777720" y="1524989"/>
                    <a:pt x="1756763" y="1529866"/>
                    <a:pt x="1751905" y="1533105"/>
                  </a:cubicBezTo>
                  <a:lnTo>
                    <a:pt x="1731954" y="1546405"/>
                  </a:lnTo>
                  <a:cubicBezTo>
                    <a:pt x="1728629" y="1548622"/>
                    <a:pt x="1725553" y="1551268"/>
                    <a:pt x="1721979" y="1553055"/>
                  </a:cubicBezTo>
                  <a:lnTo>
                    <a:pt x="1708678" y="1559706"/>
                  </a:lnTo>
                  <a:cubicBezTo>
                    <a:pt x="1706461" y="1563031"/>
                    <a:pt x="1703651" y="1566029"/>
                    <a:pt x="1702028" y="1569681"/>
                  </a:cubicBezTo>
                  <a:cubicBezTo>
                    <a:pt x="1699181" y="1576087"/>
                    <a:pt x="1695378" y="1589631"/>
                    <a:pt x="1695378" y="1589631"/>
                  </a:cubicBezTo>
                  <a:cubicBezTo>
                    <a:pt x="1696486" y="1607365"/>
                    <a:pt x="1697094" y="1625137"/>
                    <a:pt x="1698703" y="1642833"/>
                  </a:cubicBezTo>
                  <a:cubicBezTo>
                    <a:pt x="1701347" y="1671921"/>
                    <a:pt x="1709097" y="1667031"/>
                    <a:pt x="1698703" y="1706010"/>
                  </a:cubicBezTo>
                  <a:cubicBezTo>
                    <a:pt x="1697673" y="1709871"/>
                    <a:pt x="1692380" y="1711037"/>
                    <a:pt x="1688728" y="1712660"/>
                  </a:cubicBezTo>
                  <a:cubicBezTo>
                    <a:pt x="1682322" y="1715507"/>
                    <a:pt x="1675427" y="1717093"/>
                    <a:pt x="1668777" y="1719310"/>
                  </a:cubicBezTo>
                  <a:cubicBezTo>
                    <a:pt x="1665452" y="1720418"/>
                    <a:pt x="1661937" y="1721068"/>
                    <a:pt x="1658802" y="1722635"/>
                  </a:cubicBezTo>
                  <a:cubicBezTo>
                    <a:pt x="1654369" y="1724852"/>
                    <a:pt x="1650341" y="1728210"/>
                    <a:pt x="1645502" y="1729285"/>
                  </a:cubicBezTo>
                  <a:cubicBezTo>
                    <a:pt x="1630200" y="1732685"/>
                    <a:pt x="1598950" y="1735935"/>
                    <a:pt x="1598950" y="1735935"/>
                  </a:cubicBezTo>
                  <a:lnTo>
                    <a:pt x="1306342" y="1732610"/>
                  </a:lnTo>
                  <a:cubicBezTo>
                    <a:pt x="1301773" y="1732511"/>
                    <a:pt x="1297419" y="1730598"/>
                    <a:pt x="1293042" y="1729285"/>
                  </a:cubicBezTo>
                  <a:cubicBezTo>
                    <a:pt x="1286328" y="1727271"/>
                    <a:pt x="1273092" y="1722635"/>
                    <a:pt x="1273092" y="1722635"/>
                  </a:cubicBezTo>
                  <a:cubicBezTo>
                    <a:pt x="1252371" y="1701917"/>
                    <a:pt x="1282374" y="1729933"/>
                    <a:pt x="1256466" y="1712660"/>
                  </a:cubicBezTo>
                  <a:cubicBezTo>
                    <a:pt x="1231560" y="1696055"/>
                    <a:pt x="1260234" y="1707265"/>
                    <a:pt x="1236516" y="1699359"/>
                  </a:cubicBezTo>
                  <a:cubicBezTo>
                    <a:pt x="1234299" y="1697142"/>
                    <a:pt x="1232669" y="1694111"/>
                    <a:pt x="1229865" y="1692709"/>
                  </a:cubicBezTo>
                  <a:cubicBezTo>
                    <a:pt x="1223595" y="1689574"/>
                    <a:pt x="1215747" y="1689947"/>
                    <a:pt x="1209915" y="1686059"/>
                  </a:cubicBezTo>
                  <a:cubicBezTo>
                    <a:pt x="1197024" y="1677465"/>
                    <a:pt x="1203731" y="1680673"/>
                    <a:pt x="1189964" y="1676084"/>
                  </a:cubicBezTo>
                  <a:cubicBezTo>
                    <a:pt x="1181098" y="1649482"/>
                    <a:pt x="1194397" y="1680516"/>
                    <a:pt x="1176664" y="1662783"/>
                  </a:cubicBezTo>
                  <a:cubicBezTo>
                    <a:pt x="1158877" y="1644996"/>
                    <a:pt x="1169807" y="1642695"/>
                    <a:pt x="1150063" y="1629532"/>
                  </a:cubicBezTo>
                  <a:cubicBezTo>
                    <a:pt x="1143413" y="1625099"/>
                    <a:pt x="1137695" y="1618759"/>
                    <a:pt x="1130113" y="1616232"/>
                  </a:cubicBezTo>
                  <a:cubicBezTo>
                    <a:pt x="1123463" y="1614015"/>
                    <a:pt x="1115995" y="1613470"/>
                    <a:pt x="1110162" y="1609582"/>
                  </a:cubicBezTo>
                  <a:cubicBezTo>
                    <a:pt x="1106837" y="1607365"/>
                    <a:pt x="1103839" y="1604555"/>
                    <a:pt x="1100187" y="1602932"/>
                  </a:cubicBezTo>
                  <a:cubicBezTo>
                    <a:pt x="1093781" y="1600085"/>
                    <a:pt x="1086886" y="1598499"/>
                    <a:pt x="1080236" y="1596282"/>
                  </a:cubicBezTo>
                  <a:cubicBezTo>
                    <a:pt x="1076911" y="1595174"/>
                    <a:pt x="1073177" y="1594900"/>
                    <a:pt x="1070261" y="1592956"/>
                  </a:cubicBezTo>
                  <a:cubicBezTo>
                    <a:pt x="1057370" y="1584362"/>
                    <a:pt x="1064077" y="1587570"/>
                    <a:pt x="1050310" y="1582981"/>
                  </a:cubicBezTo>
                  <a:cubicBezTo>
                    <a:pt x="1021723" y="1563923"/>
                    <a:pt x="1057892" y="1586772"/>
                    <a:pt x="1030360" y="1573006"/>
                  </a:cubicBezTo>
                  <a:cubicBezTo>
                    <a:pt x="1007398" y="1561525"/>
                    <a:pt x="1034765" y="1569951"/>
                    <a:pt x="1007084" y="1563031"/>
                  </a:cubicBezTo>
                  <a:cubicBezTo>
                    <a:pt x="1003759" y="1559706"/>
                    <a:pt x="1001220" y="1555339"/>
                    <a:pt x="997109" y="1553055"/>
                  </a:cubicBezTo>
                  <a:cubicBezTo>
                    <a:pt x="990981" y="1549651"/>
                    <a:pt x="977158" y="1546405"/>
                    <a:pt x="977158" y="1546405"/>
                  </a:cubicBezTo>
                  <a:cubicBezTo>
                    <a:pt x="973833" y="1544188"/>
                    <a:pt x="970757" y="1541542"/>
                    <a:pt x="967183" y="1539755"/>
                  </a:cubicBezTo>
                  <a:cubicBezTo>
                    <a:pt x="964048" y="1538188"/>
                    <a:pt x="959945" y="1538619"/>
                    <a:pt x="957208" y="1536430"/>
                  </a:cubicBezTo>
                  <a:cubicBezTo>
                    <a:pt x="935723" y="1519242"/>
                    <a:pt x="965656" y="1531487"/>
                    <a:pt x="940582" y="1523130"/>
                  </a:cubicBezTo>
                  <a:lnTo>
                    <a:pt x="904006" y="1486554"/>
                  </a:lnTo>
                  <a:lnTo>
                    <a:pt x="894031" y="1476578"/>
                  </a:lnTo>
                  <a:lnTo>
                    <a:pt x="884056" y="1466603"/>
                  </a:lnTo>
                  <a:cubicBezTo>
                    <a:pt x="882948" y="1463278"/>
                    <a:pt x="882920" y="1459365"/>
                    <a:pt x="880731" y="1456628"/>
                  </a:cubicBezTo>
                  <a:cubicBezTo>
                    <a:pt x="878235" y="1453508"/>
                    <a:pt x="873876" y="1452474"/>
                    <a:pt x="870756" y="1449978"/>
                  </a:cubicBezTo>
                  <a:cubicBezTo>
                    <a:pt x="868308" y="1448019"/>
                    <a:pt x="866322" y="1445544"/>
                    <a:pt x="864105" y="1443327"/>
                  </a:cubicBezTo>
                  <a:cubicBezTo>
                    <a:pt x="859923" y="1430782"/>
                    <a:pt x="858914" y="1424838"/>
                    <a:pt x="847480" y="1413402"/>
                  </a:cubicBezTo>
                  <a:cubicBezTo>
                    <a:pt x="841295" y="1407216"/>
                    <a:pt x="838375" y="1405165"/>
                    <a:pt x="834180" y="1396776"/>
                  </a:cubicBezTo>
                  <a:cubicBezTo>
                    <a:pt x="832612" y="1393641"/>
                    <a:pt x="833332" y="1389279"/>
                    <a:pt x="830854" y="1386801"/>
                  </a:cubicBezTo>
                  <a:cubicBezTo>
                    <a:pt x="828376" y="1384323"/>
                    <a:pt x="824204" y="1384584"/>
                    <a:pt x="820879" y="1383476"/>
                  </a:cubicBezTo>
                  <a:cubicBezTo>
                    <a:pt x="818662" y="1376826"/>
                    <a:pt x="818117" y="1369358"/>
                    <a:pt x="814229" y="1363525"/>
                  </a:cubicBezTo>
                  <a:cubicBezTo>
                    <a:pt x="804505" y="1348939"/>
                    <a:pt x="809977" y="1356747"/>
                    <a:pt x="797604" y="1340250"/>
                  </a:cubicBezTo>
                  <a:cubicBezTo>
                    <a:pt x="796495" y="1336925"/>
                    <a:pt x="795846" y="1333409"/>
                    <a:pt x="794278" y="1330274"/>
                  </a:cubicBezTo>
                  <a:cubicBezTo>
                    <a:pt x="792491" y="1326700"/>
                    <a:pt x="789251" y="1323951"/>
                    <a:pt x="787628" y="1320299"/>
                  </a:cubicBezTo>
                  <a:cubicBezTo>
                    <a:pt x="784781" y="1313893"/>
                    <a:pt x="783195" y="1306998"/>
                    <a:pt x="780978" y="1300348"/>
                  </a:cubicBezTo>
                  <a:lnTo>
                    <a:pt x="777653" y="1290373"/>
                  </a:lnTo>
                  <a:lnTo>
                    <a:pt x="774328" y="1280398"/>
                  </a:lnTo>
                  <a:cubicBezTo>
                    <a:pt x="773220" y="1251581"/>
                    <a:pt x="772987" y="1222716"/>
                    <a:pt x="771003" y="1193946"/>
                  </a:cubicBezTo>
                  <a:cubicBezTo>
                    <a:pt x="770762" y="1190449"/>
                    <a:pt x="767678" y="1187475"/>
                    <a:pt x="767678" y="1183970"/>
                  </a:cubicBezTo>
                  <a:cubicBezTo>
                    <a:pt x="767678" y="1176133"/>
                    <a:pt x="769466" y="1168380"/>
                    <a:pt x="771003" y="1160695"/>
                  </a:cubicBezTo>
                  <a:cubicBezTo>
                    <a:pt x="771690" y="1157258"/>
                    <a:pt x="772138" y="1153456"/>
                    <a:pt x="774328" y="1150719"/>
                  </a:cubicBezTo>
                  <a:cubicBezTo>
                    <a:pt x="776824" y="1147598"/>
                    <a:pt x="780978" y="1146286"/>
                    <a:pt x="784303" y="1144069"/>
                  </a:cubicBezTo>
                  <a:cubicBezTo>
                    <a:pt x="786520" y="1137419"/>
                    <a:pt x="791365" y="1131117"/>
                    <a:pt x="790953" y="1124119"/>
                  </a:cubicBezTo>
                  <a:cubicBezTo>
                    <a:pt x="790759" y="1120817"/>
                    <a:pt x="792977" y="1074965"/>
                    <a:pt x="784303" y="1057617"/>
                  </a:cubicBezTo>
                  <a:cubicBezTo>
                    <a:pt x="782516" y="1054043"/>
                    <a:pt x="780149" y="1050763"/>
                    <a:pt x="777653" y="1047642"/>
                  </a:cubicBezTo>
                  <a:cubicBezTo>
                    <a:pt x="775695" y="1045194"/>
                    <a:pt x="773220" y="1043208"/>
                    <a:pt x="771003" y="1040991"/>
                  </a:cubicBezTo>
                  <a:cubicBezTo>
                    <a:pt x="768299" y="1032879"/>
                    <a:pt x="767473" y="1027486"/>
                    <a:pt x="761028" y="1021041"/>
                  </a:cubicBezTo>
                  <a:cubicBezTo>
                    <a:pt x="758202" y="1018215"/>
                    <a:pt x="754173" y="1016888"/>
                    <a:pt x="751052" y="1014391"/>
                  </a:cubicBezTo>
                  <a:cubicBezTo>
                    <a:pt x="748604" y="1012433"/>
                    <a:pt x="747010" y="1009479"/>
                    <a:pt x="744402" y="1007740"/>
                  </a:cubicBezTo>
                  <a:cubicBezTo>
                    <a:pt x="736185" y="1002261"/>
                    <a:pt x="729993" y="1000720"/>
                    <a:pt x="721126" y="997765"/>
                  </a:cubicBezTo>
                  <a:cubicBezTo>
                    <a:pt x="717801" y="994440"/>
                    <a:pt x="715694" y="989002"/>
                    <a:pt x="711151" y="987790"/>
                  </a:cubicBezTo>
                  <a:cubicBezTo>
                    <a:pt x="698255" y="984351"/>
                    <a:pt x="684577" y="985185"/>
                    <a:pt x="671250" y="984465"/>
                  </a:cubicBezTo>
                  <a:cubicBezTo>
                    <a:pt x="643559" y="982968"/>
                    <a:pt x="615832" y="982248"/>
                    <a:pt x="588123" y="981140"/>
                  </a:cubicBezTo>
                  <a:cubicBezTo>
                    <a:pt x="583689" y="980032"/>
                    <a:pt x="579199" y="979128"/>
                    <a:pt x="574822" y="977815"/>
                  </a:cubicBezTo>
                  <a:cubicBezTo>
                    <a:pt x="568108" y="975801"/>
                    <a:pt x="554872" y="971164"/>
                    <a:pt x="554872" y="971164"/>
                  </a:cubicBezTo>
                  <a:cubicBezTo>
                    <a:pt x="550690" y="958618"/>
                    <a:pt x="549682" y="952676"/>
                    <a:pt x="538246" y="941239"/>
                  </a:cubicBezTo>
                  <a:cubicBezTo>
                    <a:pt x="536029" y="939022"/>
                    <a:pt x="533554" y="937036"/>
                    <a:pt x="531596" y="934588"/>
                  </a:cubicBezTo>
                  <a:cubicBezTo>
                    <a:pt x="521136" y="921512"/>
                    <a:pt x="529186" y="926484"/>
                    <a:pt x="514971" y="914638"/>
                  </a:cubicBezTo>
                  <a:cubicBezTo>
                    <a:pt x="511901" y="912080"/>
                    <a:pt x="508030" y="910589"/>
                    <a:pt x="504996" y="907988"/>
                  </a:cubicBezTo>
                  <a:cubicBezTo>
                    <a:pt x="500235" y="903907"/>
                    <a:pt x="491695" y="894687"/>
                    <a:pt x="491695" y="894687"/>
                  </a:cubicBezTo>
                  <a:cubicBezTo>
                    <a:pt x="490587" y="891362"/>
                    <a:pt x="489937" y="887847"/>
                    <a:pt x="488370" y="884712"/>
                  </a:cubicBezTo>
                  <a:cubicBezTo>
                    <a:pt x="475479" y="858930"/>
                    <a:pt x="486752" y="889834"/>
                    <a:pt x="478395" y="864762"/>
                  </a:cubicBezTo>
                  <a:cubicBezTo>
                    <a:pt x="479503" y="853678"/>
                    <a:pt x="479667" y="842459"/>
                    <a:pt x="481720" y="831511"/>
                  </a:cubicBezTo>
                  <a:cubicBezTo>
                    <a:pt x="483012" y="824621"/>
                    <a:pt x="486153" y="818210"/>
                    <a:pt x="488370" y="811560"/>
                  </a:cubicBezTo>
                  <a:cubicBezTo>
                    <a:pt x="492958" y="797794"/>
                    <a:pt x="489751" y="804501"/>
                    <a:pt x="498345" y="791610"/>
                  </a:cubicBezTo>
                  <a:cubicBezTo>
                    <a:pt x="497237" y="781635"/>
                    <a:pt x="496546" y="771604"/>
                    <a:pt x="495020" y="761684"/>
                  </a:cubicBezTo>
                  <a:cubicBezTo>
                    <a:pt x="493287" y="750421"/>
                    <a:pt x="491267" y="748548"/>
                    <a:pt x="488370" y="738408"/>
                  </a:cubicBezTo>
                  <a:cubicBezTo>
                    <a:pt x="487115" y="734014"/>
                    <a:pt x="486300" y="729502"/>
                    <a:pt x="485045" y="725108"/>
                  </a:cubicBezTo>
                  <a:cubicBezTo>
                    <a:pt x="484082" y="721738"/>
                    <a:pt x="482570" y="718533"/>
                    <a:pt x="481720" y="715132"/>
                  </a:cubicBezTo>
                  <a:cubicBezTo>
                    <a:pt x="475968" y="692124"/>
                    <a:pt x="482692" y="704952"/>
                    <a:pt x="471745" y="688532"/>
                  </a:cubicBezTo>
                  <a:cubicBezTo>
                    <a:pt x="462327" y="660275"/>
                    <a:pt x="475462" y="694725"/>
                    <a:pt x="461769" y="671906"/>
                  </a:cubicBezTo>
                  <a:cubicBezTo>
                    <a:pt x="447329" y="647842"/>
                    <a:pt x="473839" y="677326"/>
                    <a:pt x="448469" y="651956"/>
                  </a:cubicBezTo>
                  <a:cubicBezTo>
                    <a:pt x="447361" y="648631"/>
                    <a:pt x="446711" y="645115"/>
                    <a:pt x="445144" y="641980"/>
                  </a:cubicBezTo>
                  <a:cubicBezTo>
                    <a:pt x="443357" y="638406"/>
                    <a:pt x="440117" y="635657"/>
                    <a:pt x="438494" y="632005"/>
                  </a:cubicBezTo>
                  <a:cubicBezTo>
                    <a:pt x="435647" y="625599"/>
                    <a:pt x="431844" y="612055"/>
                    <a:pt x="431844" y="612055"/>
                  </a:cubicBezTo>
                  <a:cubicBezTo>
                    <a:pt x="432952" y="604296"/>
                    <a:pt x="428494" y="592887"/>
                    <a:pt x="435169" y="588779"/>
                  </a:cubicBezTo>
                  <a:cubicBezTo>
                    <a:pt x="448902" y="580328"/>
                    <a:pt x="485309" y="586734"/>
                    <a:pt x="501670" y="588779"/>
                  </a:cubicBezTo>
                  <a:cubicBezTo>
                    <a:pt x="508320" y="595429"/>
                    <a:pt x="516404" y="600905"/>
                    <a:pt x="521621" y="608730"/>
                  </a:cubicBezTo>
                  <a:cubicBezTo>
                    <a:pt x="523838" y="612055"/>
                    <a:pt x="526484" y="615131"/>
                    <a:pt x="528271" y="618705"/>
                  </a:cubicBezTo>
                  <a:cubicBezTo>
                    <a:pt x="529838" y="621840"/>
                    <a:pt x="529493" y="625876"/>
                    <a:pt x="531596" y="628680"/>
                  </a:cubicBezTo>
                  <a:cubicBezTo>
                    <a:pt x="536299" y="634950"/>
                    <a:pt x="541701" y="640958"/>
                    <a:pt x="548222" y="645306"/>
                  </a:cubicBezTo>
                  <a:lnTo>
                    <a:pt x="568172" y="658606"/>
                  </a:lnTo>
                  <a:lnTo>
                    <a:pt x="578148" y="665256"/>
                  </a:lnTo>
                  <a:cubicBezTo>
                    <a:pt x="591394" y="685125"/>
                    <a:pt x="576927" y="667847"/>
                    <a:pt x="594773" y="678556"/>
                  </a:cubicBezTo>
                  <a:cubicBezTo>
                    <a:pt x="597461" y="680169"/>
                    <a:pt x="598814" y="683468"/>
                    <a:pt x="601423" y="685207"/>
                  </a:cubicBezTo>
                  <a:cubicBezTo>
                    <a:pt x="605547" y="687957"/>
                    <a:pt x="610290" y="689640"/>
                    <a:pt x="614724" y="691857"/>
                  </a:cubicBezTo>
                  <a:cubicBezTo>
                    <a:pt x="616941" y="695182"/>
                    <a:pt x="617985" y="699714"/>
                    <a:pt x="621374" y="701832"/>
                  </a:cubicBezTo>
                  <a:cubicBezTo>
                    <a:pt x="627318" y="705547"/>
                    <a:pt x="634674" y="706265"/>
                    <a:pt x="641324" y="708482"/>
                  </a:cubicBezTo>
                  <a:lnTo>
                    <a:pt x="651300" y="711807"/>
                  </a:lnTo>
                  <a:cubicBezTo>
                    <a:pt x="654625" y="712915"/>
                    <a:pt x="657838" y="714444"/>
                    <a:pt x="661275" y="715132"/>
                  </a:cubicBezTo>
                  <a:cubicBezTo>
                    <a:pt x="681337" y="719146"/>
                    <a:pt x="672538" y="716671"/>
                    <a:pt x="687876" y="721783"/>
                  </a:cubicBezTo>
                  <a:cubicBezTo>
                    <a:pt x="708935" y="720675"/>
                    <a:pt x="730051" y="720367"/>
                    <a:pt x="751052" y="718458"/>
                  </a:cubicBezTo>
                  <a:cubicBezTo>
                    <a:pt x="762484" y="717419"/>
                    <a:pt x="760773" y="713029"/>
                    <a:pt x="771003" y="708482"/>
                  </a:cubicBezTo>
                  <a:cubicBezTo>
                    <a:pt x="777409" y="705635"/>
                    <a:pt x="790953" y="701832"/>
                    <a:pt x="790953" y="701832"/>
                  </a:cubicBezTo>
                  <a:cubicBezTo>
                    <a:pt x="793170" y="699615"/>
                    <a:pt x="795865" y="697790"/>
                    <a:pt x="797604" y="695182"/>
                  </a:cubicBezTo>
                  <a:cubicBezTo>
                    <a:pt x="803083" y="686965"/>
                    <a:pt x="804624" y="680773"/>
                    <a:pt x="807579" y="671906"/>
                  </a:cubicBezTo>
                  <a:cubicBezTo>
                    <a:pt x="806471" y="660822"/>
                    <a:pt x="806759" y="649509"/>
                    <a:pt x="804254" y="638655"/>
                  </a:cubicBezTo>
                  <a:cubicBezTo>
                    <a:pt x="803355" y="634761"/>
                    <a:pt x="799227" y="632332"/>
                    <a:pt x="797604" y="628680"/>
                  </a:cubicBezTo>
                  <a:cubicBezTo>
                    <a:pt x="785377" y="601170"/>
                    <a:pt x="797960" y="615738"/>
                    <a:pt x="784303" y="602079"/>
                  </a:cubicBezTo>
                  <a:cubicBezTo>
                    <a:pt x="783195" y="598754"/>
                    <a:pt x="782545" y="595239"/>
                    <a:pt x="780978" y="592104"/>
                  </a:cubicBezTo>
                  <a:cubicBezTo>
                    <a:pt x="779191" y="588530"/>
                    <a:pt x="775731" y="585871"/>
                    <a:pt x="774328" y="582129"/>
                  </a:cubicBezTo>
                  <a:cubicBezTo>
                    <a:pt x="770928" y="573061"/>
                    <a:pt x="772411" y="564046"/>
                    <a:pt x="767678" y="555528"/>
                  </a:cubicBezTo>
                  <a:cubicBezTo>
                    <a:pt x="763796" y="548541"/>
                    <a:pt x="754377" y="535578"/>
                    <a:pt x="754377" y="535578"/>
                  </a:cubicBezTo>
                  <a:cubicBezTo>
                    <a:pt x="752160" y="528928"/>
                    <a:pt x="752684" y="520584"/>
                    <a:pt x="747727" y="515627"/>
                  </a:cubicBezTo>
                  <a:cubicBezTo>
                    <a:pt x="744402" y="512302"/>
                    <a:pt x="740762" y="509264"/>
                    <a:pt x="737752" y="505652"/>
                  </a:cubicBezTo>
                  <a:cubicBezTo>
                    <a:pt x="735194" y="502582"/>
                    <a:pt x="733928" y="498502"/>
                    <a:pt x="731102" y="495676"/>
                  </a:cubicBezTo>
                  <a:cubicBezTo>
                    <a:pt x="728276" y="492850"/>
                    <a:pt x="724451" y="491243"/>
                    <a:pt x="721126" y="489026"/>
                  </a:cubicBezTo>
                  <a:cubicBezTo>
                    <a:pt x="708934" y="470739"/>
                    <a:pt x="721126" y="486255"/>
                    <a:pt x="704501" y="472401"/>
                  </a:cubicBezTo>
                  <a:cubicBezTo>
                    <a:pt x="695552" y="464944"/>
                    <a:pt x="695164" y="460493"/>
                    <a:pt x="684550" y="455775"/>
                  </a:cubicBezTo>
                  <a:cubicBezTo>
                    <a:pt x="678144" y="452928"/>
                    <a:pt x="670433" y="453013"/>
                    <a:pt x="664600" y="449125"/>
                  </a:cubicBezTo>
                  <a:cubicBezTo>
                    <a:pt x="641733" y="433881"/>
                    <a:pt x="652231" y="438352"/>
                    <a:pt x="634674" y="432500"/>
                  </a:cubicBezTo>
                  <a:cubicBezTo>
                    <a:pt x="621376" y="412551"/>
                    <a:pt x="635781" y="431389"/>
                    <a:pt x="618049" y="415874"/>
                  </a:cubicBezTo>
                  <a:cubicBezTo>
                    <a:pt x="612151" y="410713"/>
                    <a:pt x="607944" y="403596"/>
                    <a:pt x="601423" y="399249"/>
                  </a:cubicBezTo>
                  <a:cubicBezTo>
                    <a:pt x="588839" y="390860"/>
                    <a:pt x="594273" y="395425"/>
                    <a:pt x="584798" y="385948"/>
                  </a:cubicBezTo>
                  <a:cubicBezTo>
                    <a:pt x="583690" y="382623"/>
                    <a:pt x="583276" y="378978"/>
                    <a:pt x="581473" y="375973"/>
                  </a:cubicBezTo>
                  <a:cubicBezTo>
                    <a:pt x="578315" y="370710"/>
                    <a:pt x="569376" y="365692"/>
                    <a:pt x="564847" y="362673"/>
                  </a:cubicBezTo>
                  <a:cubicBezTo>
                    <a:pt x="562630" y="359348"/>
                    <a:pt x="560693" y="355819"/>
                    <a:pt x="558197" y="352698"/>
                  </a:cubicBezTo>
                  <a:cubicBezTo>
                    <a:pt x="551289" y="344062"/>
                    <a:pt x="550013" y="347583"/>
                    <a:pt x="544897" y="336072"/>
                  </a:cubicBezTo>
                  <a:cubicBezTo>
                    <a:pt x="542050" y="329666"/>
                    <a:pt x="540463" y="322772"/>
                    <a:pt x="538246" y="316122"/>
                  </a:cubicBezTo>
                  <a:cubicBezTo>
                    <a:pt x="537137" y="312797"/>
                    <a:pt x="536865" y="309062"/>
                    <a:pt x="534921" y="306146"/>
                  </a:cubicBezTo>
                  <a:lnTo>
                    <a:pt x="528271" y="296171"/>
                  </a:lnTo>
                  <a:cubicBezTo>
                    <a:pt x="527163" y="271787"/>
                    <a:pt x="526892" y="247350"/>
                    <a:pt x="524946" y="223019"/>
                  </a:cubicBezTo>
                  <a:cubicBezTo>
                    <a:pt x="524150" y="213071"/>
                    <a:pt x="519240" y="211607"/>
                    <a:pt x="514971" y="203068"/>
                  </a:cubicBezTo>
                  <a:cubicBezTo>
                    <a:pt x="513404" y="199933"/>
                    <a:pt x="513213" y="196228"/>
                    <a:pt x="511646" y="193093"/>
                  </a:cubicBezTo>
                  <a:cubicBezTo>
                    <a:pt x="504821" y="179443"/>
                    <a:pt x="506595" y="186780"/>
                    <a:pt x="498345" y="176468"/>
                  </a:cubicBezTo>
                  <a:cubicBezTo>
                    <a:pt x="495848" y="173347"/>
                    <a:pt x="494521" y="169318"/>
                    <a:pt x="491695" y="166492"/>
                  </a:cubicBezTo>
                  <a:cubicBezTo>
                    <a:pt x="485250" y="160047"/>
                    <a:pt x="479857" y="159221"/>
                    <a:pt x="471745" y="156517"/>
                  </a:cubicBezTo>
                  <a:cubicBezTo>
                    <a:pt x="461205" y="140710"/>
                    <a:pt x="468885" y="147806"/>
                    <a:pt x="445144" y="139892"/>
                  </a:cubicBezTo>
                  <a:lnTo>
                    <a:pt x="435169" y="136567"/>
                  </a:lnTo>
                  <a:lnTo>
                    <a:pt x="425193" y="133242"/>
                  </a:lnTo>
                  <a:cubicBezTo>
                    <a:pt x="408568" y="134350"/>
                    <a:pt x="391536" y="132751"/>
                    <a:pt x="375317" y="136567"/>
                  </a:cubicBezTo>
                  <a:cubicBezTo>
                    <a:pt x="371427" y="137482"/>
                    <a:pt x="370290" y="142890"/>
                    <a:pt x="368667" y="146542"/>
                  </a:cubicBezTo>
                  <a:cubicBezTo>
                    <a:pt x="360513" y="164890"/>
                    <a:pt x="363164" y="165233"/>
                    <a:pt x="358692" y="183118"/>
                  </a:cubicBezTo>
                  <a:cubicBezTo>
                    <a:pt x="357842" y="186518"/>
                    <a:pt x="356475" y="189768"/>
                    <a:pt x="355366" y="193093"/>
                  </a:cubicBezTo>
                  <a:cubicBezTo>
                    <a:pt x="356475" y="198635"/>
                    <a:pt x="358130" y="204095"/>
                    <a:pt x="358692" y="209719"/>
                  </a:cubicBezTo>
                  <a:cubicBezTo>
                    <a:pt x="365347" y="276257"/>
                    <a:pt x="357146" y="240111"/>
                    <a:pt x="365342" y="272895"/>
                  </a:cubicBezTo>
                  <a:cubicBezTo>
                    <a:pt x="368757" y="317296"/>
                    <a:pt x="370729" y="312926"/>
                    <a:pt x="365342" y="356023"/>
                  </a:cubicBezTo>
                  <a:cubicBezTo>
                    <a:pt x="365113" y="357853"/>
                    <a:pt x="360435" y="376393"/>
                    <a:pt x="358692" y="379298"/>
                  </a:cubicBezTo>
                  <a:cubicBezTo>
                    <a:pt x="357079" y="381986"/>
                    <a:pt x="353999" y="383500"/>
                    <a:pt x="352041" y="385948"/>
                  </a:cubicBezTo>
                  <a:cubicBezTo>
                    <a:pt x="349544" y="389069"/>
                    <a:pt x="348861" y="393941"/>
                    <a:pt x="345391" y="395924"/>
                  </a:cubicBezTo>
                  <a:cubicBezTo>
                    <a:pt x="340484" y="398728"/>
                    <a:pt x="334308" y="398141"/>
                    <a:pt x="328766" y="399249"/>
                  </a:cubicBezTo>
                  <a:cubicBezTo>
                    <a:pt x="316574" y="398141"/>
                    <a:pt x="304161" y="398489"/>
                    <a:pt x="292190" y="395924"/>
                  </a:cubicBezTo>
                  <a:cubicBezTo>
                    <a:pt x="277894" y="392861"/>
                    <a:pt x="279769" y="376560"/>
                    <a:pt x="268914" y="369323"/>
                  </a:cubicBezTo>
                  <a:lnTo>
                    <a:pt x="258939" y="362673"/>
                  </a:lnTo>
                  <a:lnTo>
                    <a:pt x="252289" y="342722"/>
                  </a:lnTo>
                  <a:cubicBezTo>
                    <a:pt x="251181" y="339397"/>
                    <a:pt x="249814" y="336147"/>
                    <a:pt x="248964" y="332747"/>
                  </a:cubicBezTo>
                  <a:cubicBezTo>
                    <a:pt x="247855" y="328314"/>
                    <a:pt x="247438" y="323647"/>
                    <a:pt x="245638" y="319447"/>
                  </a:cubicBezTo>
                  <a:cubicBezTo>
                    <a:pt x="244064" y="315774"/>
                    <a:pt x="240611" y="313123"/>
                    <a:pt x="238988" y="309471"/>
                  </a:cubicBezTo>
                  <a:cubicBezTo>
                    <a:pt x="236141" y="303065"/>
                    <a:pt x="234555" y="296171"/>
                    <a:pt x="232338" y="289521"/>
                  </a:cubicBezTo>
                  <a:cubicBezTo>
                    <a:pt x="231230" y="286196"/>
                    <a:pt x="230957" y="282462"/>
                    <a:pt x="229013" y="279546"/>
                  </a:cubicBezTo>
                  <a:cubicBezTo>
                    <a:pt x="226796" y="276221"/>
                    <a:pt x="223986" y="273222"/>
                    <a:pt x="222363" y="269570"/>
                  </a:cubicBezTo>
                  <a:cubicBezTo>
                    <a:pt x="222357" y="269557"/>
                    <a:pt x="214053" y="244638"/>
                    <a:pt x="212388" y="239644"/>
                  </a:cubicBezTo>
                  <a:cubicBezTo>
                    <a:pt x="211280" y="236319"/>
                    <a:pt x="210629" y="232804"/>
                    <a:pt x="209062" y="229669"/>
                  </a:cubicBezTo>
                  <a:cubicBezTo>
                    <a:pt x="206845" y="225236"/>
                    <a:pt x="204365" y="220925"/>
                    <a:pt x="202412" y="216369"/>
                  </a:cubicBezTo>
                  <a:cubicBezTo>
                    <a:pt x="195937" y="201261"/>
                    <a:pt x="203496" y="210804"/>
                    <a:pt x="192437" y="199743"/>
                  </a:cubicBezTo>
                  <a:cubicBezTo>
                    <a:pt x="190220" y="193093"/>
                    <a:pt x="187487" y="186593"/>
                    <a:pt x="185787" y="179793"/>
                  </a:cubicBezTo>
                  <a:cubicBezTo>
                    <a:pt x="181091" y="161009"/>
                    <a:pt x="183358" y="170973"/>
                    <a:pt x="179137" y="149867"/>
                  </a:cubicBezTo>
                  <a:cubicBezTo>
                    <a:pt x="178029" y="128808"/>
                    <a:pt x="177088" y="107740"/>
                    <a:pt x="175812" y="86690"/>
                  </a:cubicBezTo>
                  <a:cubicBezTo>
                    <a:pt x="171842" y="21196"/>
                    <a:pt x="183579" y="55447"/>
                    <a:pt x="162511" y="30164"/>
                  </a:cubicBezTo>
                  <a:cubicBezTo>
                    <a:pt x="159953" y="27094"/>
                    <a:pt x="158982" y="22685"/>
                    <a:pt x="155861" y="20188"/>
                  </a:cubicBezTo>
                  <a:cubicBezTo>
                    <a:pt x="153693" y="18453"/>
                    <a:pt x="133454" y="13755"/>
                    <a:pt x="132585" y="13538"/>
                  </a:cubicBezTo>
                  <a:cubicBezTo>
                    <a:pt x="129260" y="11321"/>
                    <a:pt x="126352" y="8291"/>
                    <a:pt x="122610" y="6888"/>
                  </a:cubicBezTo>
                  <a:cubicBezTo>
                    <a:pt x="104242" y="0"/>
                    <a:pt x="84825" y="5326"/>
                    <a:pt x="66084" y="6888"/>
                  </a:cubicBezTo>
                  <a:cubicBezTo>
                    <a:pt x="61650" y="7996"/>
                    <a:pt x="56586" y="7678"/>
                    <a:pt x="52783" y="10213"/>
                  </a:cubicBezTo>
                  <a:cubicBezTo>
                    <a:pt x="14576" y="35685"/>
                    <a:pt x="52137" y="21513"/>
                    <a:pt x="26182" y="30164"/>
                  </a:cubicBezTo>
                  <a:cubicBezTo>
                    <a:pt x="23965" y="34597"/>
                    <a:pt x="21991" y="39160"/>
                    <a:pt x="19532" y="43464"/>
                  </a:cubicBezTo>
                  <a:cubicBezTo>
                    <a:pt x="17549" y="46934"/>
                    <a:pt x="14456" y="49766"/>
                    <a:pt x="12882" y="53439"/>
                  </a:cubicBezTo>
                  <a:cubicBezTo>
                    <a:pt x="0" y="83499"/>
                    <a:pt x="19602" y="51673"/>
                    <a:pt x="2907" y="76715"/>
                  </a:cubicBezTo>
                  <a:cubicBezTo>
                    <a:pt x="4015" y="84474"/>
                    <a:pt x="4170" y="92430"/>
                    <a:pt x="6232" y="99991"/>
                  </a:cubicBezTo>
                  <a:cubicBezTo>
                    <a:pt x="7536" y="104773"/>
                    <a:pt x="10423" y="108987"/>
                    <a:pt x="12882" y="113291"/>
                  </a:cubicBezTo>
                  <a:cubicBezTo>
                    <a:pt x="16772" y="120099"/>
                    <a:pt x="25225" y="130857"/>
                    <a:pt x="29508" y="136567"/>
                  </a:cubicBezTo>
                  <a:cubicBezTo>
                    <a:pt x="40213" y="168681"/>
                    <a:pt x="23046" y="118747"/>
                    <a:pt x="39483" y="159842"/>
                  </a:cubicBezTo>
                  <a:cubicBezTo>
                    <a:pt x="51354" y="189520"/>
                    <a:pt x="39989" y="170577"/>
                    <a:pt x="52783" y="189768"/>
                  </a:cubicBezTo>
                  <a:cubicBezTo>
                    <a:pt x="69074" y="254934"/>
                    <a:pt x="55310" y="195688"/>
                    <a:pt x="59433" y="362673"/>
                  </a:cubicBezTo>
                  <a:cubicBezTo>
                    <a:pt x="60336" y="399255"/>
                    <a:pt x="61133" y="435844"/>
                    <a:pt x="62758" y="472401"/>
                  </a:cubicBezTo>
                  <a:cubicBezTo>
                    <a:pt x="63351" y="485734"/>
                    <a:pt x="64428" y="499059"/>
                    <a:pt x="66084" y="512302"/>
                  </a:cubicBezTo>
                  <a:cubicBezTo>
                    <a:pt x="66651" y="516836"/>
                    <a:pt x="68207" y="521193"/>
                    <a:pt x="69409" y="525602"/>
                  </a:cubicBezTo>
                  <a:cubicBezTo>
                    <a:pt x="71532" y="533387"/>
                    <a:pt x="73686" y="541166"/>
                    <a:pt x="76059" y="548878"/>
                  </a:cubicBezTo>
                  <a:cubicBezTo>
                    <a:pt x="78120" y="555578"/>
                    <a:pt x="81009" y="562028"/>
                    <a:pt x="82709" y="568828"/>
                  </a:cubicBezTo>
                  <a:cubicBezTo>
                    <a:pt x="83817" y="573262"/>
                    <a:pt x="84779" y="577735"/>
                    <a:pt x="86034" y="582129"/>
                  </a:cubicBezTo>
                  <a:cubicBezTo>
                    <a:pt x="92386" y="604361"/>
                    <a:pt x="86447" y="578374"/>
                    <a:pt x="92684" y="605404"/>
                  </a:cubicBezTo>
                  <a:cubicBezTo>
                    <a:pt x="110149" y="681088"/>
                    <a:pt x="91483" y="599402"/>
                    <a:pt x="102660" y="655281"/>
                  </a:cubicBezTo>
                  <a:cubicBezTo>
                    <a:pt x="103556" y="659762"/>
                    <a:pt x="105089" y="664100"/>
                    <a:pt x="105985" y="668581"/>
                  </a:cubicBezTo>
                  <a:cubicBezTo>
                    <a:pt x="111837" y="697841"/>
                    <a:pt x="106164" y="679094"/>
                    <a:pt x="112635" y="698507"/>
                  </a:cubicBezTo>
                  <a:cubicBezTo>
                    <a:pt x="121633" y="761493"/>
                    <a:pt x="109372" y="688765"/>
                    <a:pt x="122610" y="738408"/>
                  </a:cubicBezTo>
                  <a:cubicBezTo>
                    <a:pt x="134675" y="783652"/>
                    <a:pt x="124961" y="757299"/>
                    <a:pt x="132585" y="791610"/>
                  </a:cubicBezTo>
                  <a:cubicBezTo>
                    <a:pt x="133345" y="795031"/>
                    <a:pt x="134947" y="798215"/>
                    <a:pt x="135910" y="801585"/>
                  </a:cubicBezTo>
                  <a:cubicBezTo>
                    <a:pt x="137166" y="805979"/>
                    <a:pt x="137631" y="810606"/>
                    <a:pt x="139236" y="814885"/>
                  </a:cubicBezTo>
                  <a:cubicBezTo>
                    <a:pt x="140977" y="819526"/>
                    <a:pt x="144045" y="823584"/>
                    <a:pt x="145886" y="828186"/>
                  </a:cubicBezTo>
                  <a:cubicBezTo>
                    <a:pt x="148489" y="834694"/>
                    <a:pt x="149401" y="841866"/>
                    <a:pt x="152536" y="848136"/>
                  </a:cubicBezTo>
                  <a:cubicBezTo>
                    <a:pt x="154753" y="852569"/>
                    <a:pt x="157234" y="856880"/>
                    <a:pt x="159186" y="861436"/>
                  </a:cubicBezTo>
                  <a:cubicBezTo>
                    <a:pt x="160567" y="864658"/>
                    <a:pt x="160321" y="868675"/>
                    <a:pt x="162511" y="871412"/>
                  </a:cubicBezTo>
                  <a:cubicBezTo>
                    <a:pt x="165007" y="874533"/>
                    <a:pt x="169161" y="875845"/>
                    <a:pt x="172486" y="878062"/>
                  </a:cubicBezTo>
                  <a:cubicBezTo>
                    <a:pt x="181285" y="913249"/>
                    <a:pt x="169338" y="871809"/>
                    <a:pt x="182462" y="901338"/>
                  </a:cubicBezTo>
                  <a:cubicBezTo>
                    <a:pt x="185309" y="907744"/>
                    <a:pt x="186895" y="914638"/>
                    <a:pt x="189112" y="921288"/>
                  </a:cubicBezTo>
                  <a:lnTo>
                    <a:pt x="192437" y="931263"/>
                  </a:lnTo>
                  <a:cubicBezTo>
                    <a:pt x="191329" y="936805"/>
                    <a:pt x="189112" y="942237"/>
                    <a:pt x="189112" y="947889"/>
                  </a:cubicBezTo>
                  <a:cubicBezTo>
                    <a:pt x="189112" y="975420"/>
                    <a:pt x="195619" y="983321"/>
                    <a:pt x="199087" y="1011066"/>
                  </a:cubicBezTo>
                  <a:cubicBezTo>
                    <a:pt x="199901" y="1017581"/>
                    <a:pt x="202691" y="1045155"/>
                    <a:pt x="205737" y="1054292"/>
                  </a:cubicBezTo>
                  <a:cubicBezTo>
                    <a:pt x="208548" y="1062726"/>
                    <a:pt x="214175" y="1070272"/>
                    <a:pt x="219038" y="1077567"/>
                  </a:cubicBezTo>
                  <a:cubicBezTo>
                    <a:pt x="221070" y="1083663"/>
                    <a:pt x="225152" y="1101745"/>
                    <a:pt x="232338" y="1107493"/>
                  </a:cubicBezTo>
                  <a:cubicBezTo>
                    <a:pt x="235075" y="1109682"/>
                    <a:pt x="238988" y="1109710"/>
                    <a:pt x="242313" y="1110818"/>
                  </a:cubicBezTo>
                  <a:cubicBezTo>
                    <a:pt x="244530" y="1114143"/>
                    <a:pt x="246138" y="1117968"/>
                    <a:pt x="248964" y="1120794"/>
                  </a:cubicBezTo>
                  <a:cubicBezTo>
                    <a:pt x="275119" y="1146949"/>
                    <a:pt x="241678" y="1104736"/>
                    <a:pt x="268914" y="1137419"/>
                  </a:cubicBezTo>
                  <a:cubicBezTo>
                    <a:pt x="271472" y="1140489"/>
                    <a:pt x="272909" y="1144407"/>
                    <a:pt x="275564" y="1147394"/>
                  </a:cubicBezTo>
                  <a:cubicBezTo>
                    <a:pt x="281812" y="1154423"/>
                    <a:pt x="290298" y="1159520"/>
                    <a:pt x="295515" y="1167345"/>
                  </a:cubicBezTo>
                  <a:cubicBezTo>
                    <a:pt x="304382" y="1180645"/>
                    <a:pt x="298840" y="1175103"/>
                    <a:pt x="312140" y="1183970"/>
                  </a:cubicBezTo>
                  <a:cubicBezTo>
                    <a:pt x="315162" y="1188504"/>
                    <a:pt x="320174" y="1197436"/>
                    <a:pt x="325441" y="1200596"/>
                  </a:cubicBezTo>
                  <a:cubicBezTo>
                    <a:pt x="328446" y="1202399"/>
                    <a:pt x="332091" y="1202813"/>
                    <a:pt x="335416" y="1203921"/>
                  </a:cubicBezTo>
                  <a:cubicBezTo>
                    <a:pt x="336524" y="1207246"/>
                    <a:pt x="336263" y="1211418"/>
                    <a:pt x="338741" y="1213896"/>
                  </a:cubicBezTo>
                  <a:cubicBezTo>
                    <a:pt x="355570" y="1230724"/>
                    <a:pt x="376449" y="1232251"/>
                    <a:pt x="398593" y="1237172"/>
                  </a:cubicBezTo>
                  <a:cubicBezTo>
                    <a:pt x="416393" y="1249039"/>
                    <a:pt x="405742" y="1240996"/>
                    <a:pt x="428518" y="1263772"/>
                  </a:cubicBezTo>
                  <a:cubicBezTo>
                    <a:pt x="430735" y="1265989"/>
                    <a:pt x="432365" y="1269021"/>
                    <a:pt x="435169" y="1270423"/>
                  </a:cubicBezTo>
                  <a:lnTo>
                    <a:pt x="448469" y="1277073"/>
                  </a:lnTo>
                  <a:cubicBezTo>
                    <a:pt x="450686" y="1280398"/>
                    <a:pt x="451999" y="1284552"/>
                    <a:pt x="455119" y="1287048"/>
                  </a:cubicBezTo>
                  <a:cubicBezTo>
                    <a:pt x="457856" y="1289237"/>
                    <a:pt x="461959" y="1288806"/>
                    <a:pt x="465094" y="1290373"/>
                  </a:cubicBezTo>
                  <a:cubicBezTo>
                    <a:pt x="468669" y="1292160"/>
                    <a:pt x="471745" y="1294806"/>
                    <a:pt x="475070" y="1297023"/>
                  </a:cubicBezTo>
                  <a:cubicBezTo>
                    <a:pt x="479161" y="1309297"/>
                    <a:pt x="478947" y="1311060"/>
                    <a:pt x="488370" y="1323624"/>
                  </a:cubicBezTo>
                  <a:cubicBezTo>
                    <a:pt x="491191" y="1327386"/>
                    <a:pt x="495612" y="1329773"/>
                    <a:pt x="498345" y="1333599"/>
                  </a:cubicBezTo>
                  <a:cubicBezTo>
                    <a:pt x="501226" y="1337633"/>
                    <a:pt x="502446" y="1342649"/>
                    <a:pt x="504996" y="1346900"/>
                  </a:cubicBezTo>
                  <a:cubicBezTo>
                    <a:pt x="509108" y="1353753"/>
                    <a:pt x="514184" y="1359997"/>
                    <a:pt x="518296" y="1366850"/>
                  </a:cubicBezTo>
                  <a:cubicBezTo>
                    <a:pt x="543607" y="1409036"/>
                    <a:pt x="508593" y="1355621"/>
                    <a:pt x="531596" y="1390126"/>
                  </a:cubicBezTo>
                  <a:cubicBezTo>
                    <a:pt x="532704" y="1397885"/>
                    <a:pt x="532442" y="1405967"/>
                    <a:pt x="534921" y="1413402"/>
                  </a:cubicBezTo>
                  <a:cubicBezTo>
                    <a:pt x="535912" y="1416376"/>
                    <a:pt x="540170" y="1417248"/>
                    <a:pt x="541572" y="1420052"/>
                  </a:cubicBezTo>
                  <a:cubicBezTo>
                    <a:pt x="545924" y="1428755"/>
                    <a:pt x="543316" y="1435150"/>
                    <a:pt x="548222" y="1443327"/>
                  </a:cubicBezTo>
                  <a:cubicBezTo>
                    <a:pt x="551382" y="1448593"/>
                    <a:pt x="560314" y="1453606"/>
                    <a:pt x="564847" y="1456628"/>
                  </a:cubicBezTo>
                  <a:cubicBezTo>
                    <a:pt x="567064" y="1459953"/>
                    <a:pt x="569556" y="1463110"/>
                    <a:pt x="571497" y="1466603"/>
                  </a:cubicBezTo>
                  <a:cubicBezTo>
                    <a:pt x="585037" y="1490974"/>
                    <a:pt x="577993" y="1480387"/>
                    <a:pt x="588123" y="1503179"/>
                  </a:cubicBezTo>
                  <a:cubicBezTo>
                    <a:pt x="590136" y="1507708"/>
                    <a:pt x="592556" y="1512046"/>
                    <a:pt x="594773" y="1516479"/>
                  </a:cubicBezTo>
                  <a:cubicBezTo>
                    <a:pt x="594784" y="1516544"/>
                    <a:pt x="599218" y="1546423"/>
                    <a:pt x="601423" y="1549730"/>
                  </a:cubicBezTo>
                  <a:cubicBezTo>
                    <a:pt x="603640" y="1553055"/>
                    <a:pt x="608073" y="1554163"/>
                    <a:pt x="611398" y="1556380"/>
                  </a:cubicBezTo>
                  <a:cubicBezTo>
                    <a:pt x="613615" y="1561922"/>
                    <a:pt x="615548" y="1567586"/>
                    <a:pt x="618049" y="1573006"/>
                  </a:cubicBezTo>
                  <a:cubicBezTo>
                    <a:pt x="622203" y="1582007"/>
                    <a:pt x="628945" y="1589989"/>
                    <a:pt x="631349" y="1599607"/>
                  </a:cubicBezTo>
                  <a:cubicBezTo>
                    <a:pt x="632457" y="1604040"/>
                    <a:pt x="633419" y="1608513"/>
                    <a:pt x="634674" y="1612907"/>
                  </a:cubicBezTo>
                  <a:cubicBezTo>
                    <a:pt x="635637" y="1616277"/>
                    <a:pt x="637077" y="1619501"/>
                    <a:pt x="637999" y="1622882"/>
                  </a:cubicBezTo>
                  <a:cubicBezTo>
                    <a:pt x="640404" y="1631700"/>
                    <a:pt x="640561" y="1641308"/>
                    <a:pt x="644649" y="1649483"/>
                  </a:cubicBezTo>
                  <a:cubicBezTo>
                    <a:pt x="646866" y="1653916"/>
                    <a:pt x="649459" y="1658181"/>
                    <a:pt x="651300" y="1662783"/>
                  </a:cubicBezTo>
                  <a:cubicBezTo>
                    <a:pt x="653904" y="1669292"/>
                    <a:pt x="655733" y="1676084"/>
                    <a:pt x="657950" y="1682734"/>
                  </a:cubicBezTo>
                  <a:cubicBezTo>
                    <a:pt x="659058" y="1686059"/>
                    <a:pt x="659708" y="1689574"/>
                    <a:pt x="661275" y="1692709"/>
                  </a:cubicBezTo>
                  <a:cubicBezTo>
                    <a:pt x="663492" y="1697143"/>
                    <a:pt x="664752" y="1702202"/>
                    <a:pt x="667925" y="1706010"/>
                  </a:cubicBezTo>
                  <a:cubicBezTo>
                    <a:pt x="672883" y="1711960"/>
                    <a:pt x="681067" y="1713716"/>
                    <a:pt x="687876" y="1715985"/>
                  </a:cubicBezTo>
                  <a:cubicBezTo>
                    <a:pt x="691201" y="1712660"/>
                    <a:pt x="697078" y="1710648"/>
                    <a:pt x="697851" y="1706010"/>
                  </a:cubicBezTo>
                  <a:cubicBezTo>
                    <a:pt x="698508" y="1702068"/>
                    <a:pt x="695102" y="1696901"/>
                    <a:pt x="691201" y="1696034"/>
                  </a:cubicBezTo>
                  <a:cubicBezTo>
                    <a:pt x="683550" y="1694334"/>
                    <a:pt x="675684" y="1698251"/>
                    <a:pt x="667925" y="1699359"/>
                  </a:cubicBezTo>
                  <a:cubicBezTo>
                    <a:pt x="670142" y="1704901"/>
                    <a:pt x="672688" y="1710322"/>
                    <a:pt x="674575" y="1715985"/>
                  </a:cubicBezTo>
                  <a:cubicBezTo>
                    <a:pt x="678771" y="1728572"/>
                    <a:pt x="678277" y="1735479"/>
                    <a:pt x="681225" y="1749236"/>
                  </a:cubicBezTo>
                  <a:cubicBezTo>
                    <a:pt x="683140" y="1758173"/>
                    <a:pt x="687876" y="1775836"/>
                    <a:pt x="687876" y="1775836"/>
                  </a:cubicBezTo>
                  <a:cubicBezTo>
                    <a:pt x="688984" y="1785811"/>
                    <a:pt x="689233" y="1795920"/>
                    <a:pt x="691201" y="1805762"/>
                  </a:cubicBezTo>
                  <a:cubicBezTo>
                    <a:pt x="692576" y="1812636"/>
                    <a:pt x="696151" y="1818912"/>
                    <a:pt x="697851" y="1825713"/>
                  </a:cubicBezTo>
                  <a:lnTo>
                    <a:pt x="704501" y="1852314"/>
                  </a:lnTo>
                  <a:cubicBezTo>
                    <a:pt x="706008" y="1858342"/>
                    <a:pt x="711778" y="1882865"/>
                    <a:pt x="714476" y="1885564"/>
                  </a:cubicBezTo>
                  <a:lnTo>
                    <a:pt x="721126" y="1892215"/>
                  </a:lnTo>
                  <a:lnTo>
                    <a:pt x="727777" y="1912165"/>
                  </a:lnTo>
                  <a:cubicBezTo>
                    <a:pt x="728885" y="1915490"/>
                    <a:pt x="728624" y="1919662"/>
                    <a:pt x="731102" y="1922140"/>
                  </a:cubicBezTo>
                  <a:cubicBezTo>
                    <a:pt x="738978" y="1930017"/>
                    <a:pt x="747293" y="1937464"/>
                    <a:pt x="751052" y="1948741"/>
                  </a:cubicBezTo>
                  <a:cubicBezTo>
                    <a:pt x="752160" y="1952066"/>
                    <a:pt x="752810" y="1955581"/>
                    <a:pt x="754377" y="1958716"/>
                  </a:cubicBezTo>
                  <a:cubicBezTo>
                    <a:pt x="756164" y="1962291"/>
                    <a:pt x="758705" y="1965440"/>
                    <a:pt x="761028" y="1968692"/>
                  </a:cubicBezTo>
                  <a:cubicBezTo>
                    <a:pt x="781644" y="1997554"/>
                    <a:pt x="761985" y="1968464"/>
                    <a:pt x="777653" y="1991967"/>
                  </a:cubicBezTo>
                  <a:cubicBezTo>
                    <a:pt x="779358" y="1997082"/>
                    <a:pt x="784815" y="2006803"/>
                    <a:pt x="777653" y="2011918"/>
                  </a:cubicBezTo>
                  <a:cubicBezTo>
                    <a:pt x="771949" y="2015992"/>
                    <a:pt x="757702" y="2018568"/>
                    <a:pt x="757702" y="2018568"/>
                  </a:cubicBezTo>
                  <a:cubicBezTo>
                    <a:pt x="756134" y="2023272"/>
                    <a:pt x="749352" y="2037669"/>
                    <a:pt x="757702" y="2041844"/>
                  </a:cubicBezTo>
                  <a:cubicBezTo>
                    <a:pt x="761276" y="2043631"/>
                    <a:pt x="764353" y="2037411"/>
                    <a:pt x="767678" y="2035194"/>
                  </a:cubicBezTo>
                  <a:cubicBezTo>
                    <a:pt x="771353" y="2024167"/>
                    <a:pt x="771003" y="2028723"/>
                    <a:pt x="761028" y="2035194"/>
                  </a:cubicBezTo>
                  <a:close/>
                </a:path>
              </a:pathLst>
            </a:custGeom>
            <a:solidFill>
              <a:srgbClr val="FFFF00">
                <a:alpha val="15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68" name="Полилиния 867"/>
            <p:cNvSpPr/>
            <p:nvPr/>
          </p:nvSpPr>
          <p:spPr>
            <a:xfrm>
              <a:off x="3673098" y="578603"/>
              <a:ext cx="2665709" cy="4021138"/>
            </a:xfrm>
            <a:custGeom>
              <a:avLst/>
              <a:gdLst>
                <a:gd name="connsiteX0" fmla="*/ 87824 w 2665709"/>
                <a:gd name="connsiteY0" fmla="*/ 4008895 h 4021138"/>
                <a:gd name="connsiteX1" fmla="*/ 103322 w 2665709"/>
                <a:gd name="connsiteY1" fmla="*/ 3977899 h 4021138"/>
                <a:gd name="connsiteX2" fmla="*/ 118821 w 2665709"/>
                <a:gd name="connsiteY2" fmla="*/ 3967566 h 4021138"/>
                <a:gd name="connsiteX3" fmla="*/ 129153 w 2665709"/>
                <a:gd name="connsiteY3" fmla="*/ 3952068 h 4021138"/>
                <a:gd name="connsiteX4" fmla="*/ 160149 w 2665709"/>
                <a:gd name="connsiteY4" fmla="*/ 3936570 h 4021138"/>
                <a:gd name="connsiteX5" fmla="*/ 216977 w 2665709"/>
                <a:gd name="connsiteY5" fmla="*/ 3941736 h 4021138"/>
                <a:gd name="connsiteX6" fmla="*/ 247973 w 2665709"/>
                <a:gd name="connsiteY6" fmla="*/ 3967566 h 4021138"/>
                <a:gd name="connsiteX7" fmla="*/ 263471 w 2665709"/>
                <a:gd name="connsiteY7" fmla="*/ 3977899 h 4021138"/>
                <a:gd name="connsiteX8" fmla="*/ 309966 w 2665709"/>
                <a:gd name="connsiteY8" fmla="*/ 3988231 h 4021138"/>
                <a:gd name="connsiteX9" fmla="*/ 371960 w 2665709"/>
                <a:gd name="connsiteY9" fmla="*/ 3977899 h 4021138"/>
                <a:gd name="connsiteX10" fmla="*/ 382292 w 2665709"/>
                <a:gd name="connsiteY10" fmla="*/ 3967566 h 4021138"/>
                <a:gd name="connsiteX11" fmla="*/ 397790 w 2665709"/>
                <a:gd name="connsiteY11" fmla="*/ 3962400 h 4021138"/>
                <a:gd name="connsiteX12" fmla="*/ 423621 w 2665709"/>
                <a:gd name="connsiteY12" fmla="*/ 3941736 h 4021138"/>
                <a:gd name="connsiteX13" fmla="*/ 454617 w 2665709"/>
                <a:gd name="connsiteY13" fmla="*/ 3926238 h 4021138"/>
                <a:gd name="connsiteX14" fmla="*/ 464949 w 2665709"/>
                <a:gd name="connsiteY14" fmla="*/ 3915905 h 4021138"/>
                <a:gd name="connsiteX15" fmla="*/ 480448 w 2665709"/>
                <a:gd name="connsiteY15" fmla="*/ 3910739 h 4021138"/>
                <a:gd name="connsiteX16" fmla="*/ 495946 w 2665709"/>
                <a:gd name="connsiteY16" fmla="*/ 3879743 h 4021138"/>
                <a:gd name="connsiteX17" fmla="*/ 506278 w 2665709"/>
                <a:gd name="connsiteY17" fmla="*/ 3828082 h 4021138"/>
                <a:gd name="connsiteX18" fmla="*/ 501112 w 2665709"/>
                <a:gd name="connsiteY18" fmla="*/ 3750590 h 4021138"/>
                <a:gd name="connsiteX19" fmla="*/ 495946 w 2665709"/>
                <a:gd name="connsiteY19" fmla="*/ 3729926 h 4021138"/>
                <a:gd name="connsiteX20" fmla="*/ 475282 w 2665709"/>
                <a:gd name="connsiteY20" fmla="*/ 3678265 h 4021138"/>
                <a:gd name="connsiteX21" fmla="*/ 464949 w 2665709"/>
                <a:gd name="connsiteY21" fmla="*/ 3667933 h 4021138"/>
                <a:gd name="connsiteX22" fmla="*/ 444285 w 2665709"/>
                <a:gd name="connsiteY22" fmla="*/ 3636936 h 4021138"/>
                <a:gd name="connsiteX23" fmla="*/ 423621 w 2665709"/>
                <a:gd name="connsiteY23" fmla="*/ 3611105 h 4021138"/>
                <a:gd name="connsiteX24" fmla="*/ 382292 w 2665709"/>
                <a:gd name="connsiteY24" fmla="*/ 3600773 h 4021138"/>
                <a:gd name="connsiteX25" fmla="*/ 340963 w 2665709"/>
                <a:gd name="connsiteY25" fmla="*/ 3564611 h 4021138"/>
                <a:gd name="connsiteX26" fmla="*/ 330631 w 2665709"/>
                <a:gd name="connsiteY26" fmla="*/ 3554278 h 4021138"/>
                <a:gd name="connsiteX27" fmla="*/ 315133 w 2665709"/>
                <a:gd name="connsiteY27" fmla="*/ 3497451 h 4021138"/>
                <a:gd name="connsiteX28" fmla="*/ 346129 w 2665709"/>
                <a:gd name="connsiteY28" fmla="*/ 3471621 h 4021138"/>
                <a:gd name="connsiteX29" fmla="*/ 377126 w 2665709"/>
                <a:gd name="connsiteY29" fmla="*/ 3461289 h 4021138"/>
                <a:gd name="connsiteX30" fmla="*/ 392624 w 2665709"/>
                <a:gd name="connsiteY30" fmla="*/ 3456122 h 4021138"/>
                <a:gd name="connsiteX31" fmla="*/ 423621 w 2665709"/>
                <a:gd name="connsiteY31" fmla="*/ 3435458 h 4021138"/>
                <a:gd name="connsiteX32" fmla="*/ 454617 w 2665709"/>
                <a:gd name="connsiteY32" fmla="*/ 3419960 h 4021138"/>
                <a:gd name="connsiteX33" fmla="*/ 470116 w 2665709"/>
                <a:gd name="connsiteY33" fmla="*/ 3404461 h 4021138"/>
                <a:gd name="connsiteX34" fmla="*/ 485614 w 2665709"/>
                <a:gd name="connsiteY34" fmla="*/ 3394129 h 4021138"/>
                <a:gd name="connsiteX35" fmla="*/ 490780 w 2665709"/>
                <a:gd name="connsiteY35" fmla="*/ 3378631 h 4021138"/>
                <a:gd name="connsiteX36" fmla="*/ 501112 w 2665709"/>
                <a:gd name="connsiteY36" fmla="*/ 3363133 h 4021138"/>
                <a:gd name="connsiteX37" fmla="*/ 511444 w 2665709"/>
                <a:gd name="connsiteY37" fmla="*/ 3321804 h 4021138"/>
                <a:gd name="connsiteX38" fmla="*/ 521777 w 2665709"/>
                <a:gd name="connsiteY38" fmla="*/ 3311472 h 4021138"/>
                <a:gd name="connsiteX39" fmla="*/ 516610 w 2665709"/>
                <a:gd name="connsiteY39" fmla="*/ 3285641 h 4021138"/>
                <a:gd name="connsiteX40" fmla="*/ 501112 w 2665709"/>
                <a:gd name="connsiteY40" fmla="*/ 3270143 h 4021138"/>
                <a:gd name="connsiteX41" fmla="*/ 480448 w 2665709"/>
                <a:gd name="connsiteY41" fmla="*/ 3254644 h 4021138"/>
                <a:gd name="connsiteX42" fmla="*/ 454617 w 2665709"/>
                <a:gd name="connsiteY42" fmla="*/ 3249478 h 4021138"/>
                <a:gd name="connsiteX43" fmla="*/ 330631 w 2665709"/>
                <a:gd name="connsiteY43" fmla="*/ 3244312 h 4021138"/>
                <a:gd name="connsiteX44" fmla="*/ 320299 w 2665709"/>
                <a:gd name="connsiteY44" fmla="*/ 3223648 h 4021138"/>
                <a:gd name="connsiteX45" fmla="*/ 309966 w 2665709"/>
                <a:gd name="connsiteY45" fmla="*/ 3208150 h 4021138"/>
                <a:gd name="connsiteX46" fmla="*/ 304800 w 2665709"/>
                <a:gd name="connsiteY46" fmla="*/ 3171987 h 4021138"/>
                <a:gd name="connsiteX47" fmla="*/ 299634 w 2665709"/>
                <a:gd name="connsiteY47" fmla="*/ 3156489 h 4021138"/>
                <a:gd name="connsiteX48" fmla="*/ 304800 w 2665709"/>
                <a:gd name="connsiteY48" fmla="*/ 3135824 h 4021138"/>
                <a:gd name="connsiteX49" fmla="*/ 325465 w 2665709"/>
                <a:gd name="connsiteY49" fmla="*/ 3078997 h 4021138"/>
                <a:gd name="connsiteX50" fmla="*/ 340963 w 2665709"/>
                <a:gd name="connsiteY50" fmla="*/ 3068665 h 4021138"/>
                <a:gd name="connsiteX51" fmla="*/ 356461 w 2665709"/>
                <a:gd name="connsiteY51" fmla="*/ 3037668 h 4021138"/>
                <a:gd name="connsiteX52" fmla="*/ 366794 w 2665709"/>
                <a:gd name="connsiteY52" fmla="*/ 3001505 h 4021138"/>
                <a:gd name="connsiteX53" fmla="*/ 371960 w 2665709"/>
                <a:gd name="connsiteY53" fmla="*/ 2794861 h 4021138"/>
                <a:gd name="connsiteX54" fmla="*/ 377126 w 2665709"/>
                <a:gd name="connsiteY54" fmla="*/ 2769031 h 4021138"/>
                <a:gd name="connsiteX55" fmla="*/ 371960 w 2665709"/>
                <a:gd name="connsiteY55" fmla="*/ 2707038 h 4021138"/>
                <a:gd name="connsiteX56" fmla="*/ 366794 w 2665709"/>
                <a:gd name="connsiteY56" fmla="*/ 2691539 h 4021138"/>
                <a:gd name="connsiteX57" fmla="*/ 356461 w 2665709"/>
                <a:gd name="connsiteY57" fmla="*/ 2681207 h 4021138"/>
                <a:gd name="connsiteX58" fmla="*/ 361627 w 2665709"/>
                <a:gd name="connsiteY58" fmla="*/ 2624380 h 4021138"/>
                <a:gd name="connsiteX59" fmla="*/ 382292 w 2665709"/>
                <a:gd name="connsiteY59" fmla="*/ 2598550 h 4021138"/>
                <a:gd name="connsiteX60" fmla="*/ 408122 w 2665709"/>
                <a:gd name="connsiteY60" fmla="*/ 2572719 h 4021138"/>
                <a:gd name="connsiteX61" fmla="*/ 454617 w 2665709"/>
                <a:gd name="connsiteY61" fmla="*/ 2562387 h 4021138"/>
                <a:gd name="connsiteX62" fmla="*/ 470116 w 2665709"/>
                <a:gd name="connsiteY62" fmla="*/ 2557221 h 4021138"/>
                <a:gd name="connsiteX63" fmla="*/ 485614 w 2665709"/>
                <a:gd name="connsiteY63" fmla="*/ 2546889 h 4021138"/>
                <a:gd name="connsiteX64" fmla="*/ 490780 w 2665709"/>
                <a:gd name="connsiteY64" fmla="*/ 2531390 h 4021138"/>
                <a:gd name="connsiteX65" fmla="*/ 511444 w 2665709"/>
                <a:gd name="connsiteY65" fmla="*/ 2500394 h 4021138"/>
                <a:gd name="connsiteX66" fmla="*/ 521777 w 2665709"/>
                <a:gd name="connsiteY66" fmla="*/ 2484895 h 4021138"/>
                <a:gd name="connsiteX67" fmla="*/ 547607 w 2665709"/>
                <a:gd name="connsiteY67" fmla="*/ 2438400 h 4021138"/>
                <a:gd name="connsiteX68" fmla="*/ 573438 w 2665709"/>
                <a:gd name="connsiteY68" fmla="*/ 2412570 h 4021138"/>
                <a:gd name="connsiteX69" fmla="*/ 594102 w 2665709"/>
                <a:gd name="connsiteY69" fmla="*/ 2376407 h 4021138"/>
                <a:gd name="connsiteX70" fmla="*/ 609600 w 2665709"/>
                <a:gd name="connsiteY70" fmla="*/ 2360909 h 4021138"/>
                <a:gd name="connsiteX71" fmla="*/ 635431 w 2665709"/>
                <a:gd name="connsiteY71" fmla="*/ 2314414 h 4021138"/>
                <a:gd name="connsiteX72" fmla="*/ 656095 w 2665709"/>
                <a:gd name="connsiteY72" fmla="*/ 2288583 h 4021138"/>
                <a:gd name="connsiteX73" fmla="*/ 661261 w 2665709"/>
                <a:gd name="connsiteY73" fmla="*/ 2273085 h 4021138"/>
                <a:gd name="connsiteX74" fmla="*/ 671594 w 2665709"/>
                <a:gd name="connsiteY74" fmla="*/ 2262753 h 4021138"/>
                <a:gd name="connsiteX75" fmla="*/ 681926 w 2665709"/>
                <a:gd name="connsiteY75" fmla="*/ 2247255 h 4021138"/>
                <a:gd name="connsiteX76" fmla="*/ 697424 w 2665709"/>
                <a:gd name="connsiteY76" fmla="*/ 2216258 h 4021138"/>
                <a:gd name="connsiteX77" fmla="*/ 702590 w 2665709"/>
                <a:gd name="connsiteY77" fmla="*/ 2200760 h 4021138"/>
                <a:gd name="connsiteX78" fmla="*/ 718088 w 2665709"/>
                <a:gd name="connsiteY78" fmla="*/ 2190428 h 4021138"/>
                <a:gd name="connsiteX79" fmla="*/ 743919 w 2665709"/>
                <a:gd name="connsiteY79" fmla="*/ 2143933 h 4021138"/>
                <a:gd name="connsiteX80" fmla="*/ 769749 w 2665709"/>
                <a:gd name="connsiteY80" fmla="*/ 2118102 h 4021138"/>
                <a:gd name="connsiteX81" fmla="*/ 780082 w 2665709"/>
                <a:gd name="connsiteY81" fmla="*/ 2107770 h 4021138"/>
                <a:gd name="connsiteX82" fmla="*/ 795580 w 2665709"/>
                <a:gd name="connsiteY82" fmla="*/ 2081939 h 4021138"/>
                <a:gd name="connsiteX83" fmla="*/ 821410 w 2665709"/>
                <a:gd name="connsiteY83" fmla="*/ 2056109 h 4021138"/>
                <a:gd name="connsiteX84" fmla="*/ 836909 w 2665709"/>
                <a:gd name="connsiteY84" fmla="*/ 2030278 h 4021138"/>
                <a:gd name="connsiteX85" fmla="*/ 842075 w 2665709"/>
                <a:gd name="connsiteY85" fmla="*/ 2014780 h 4021138"/>
                <a:gd name="connsiteX86" fmla="*/ 857573 w 2665709"/>
                <a:gd name="connsiteY86" fmla="*/ 2009614 h 4021138"/>
                <a:gd name="connsiteX87" fmla="*/ 867905 w 2665709"/>
                <a:gd name="connsiteY87" fmla="*/ 1994116 h 4021138"/>
                <a:gd name="connsiteX88" fmla="*/ 893736 w 2665709"/>
                <a:gd name="connsiteY88" fmla="*/ 1973451 h 4021138"/>
                <a:gd name="connsiteX89" fmla="*/ 904068 w 2665709"/>
                <a:gd name="connsiteY89" fmla="*/ 1957953 h 4021138"/>
                <a:gd name="connsiteX90" fmla="*/ 909234 w 2665709"/>
                <a:gd name="connsiteY90" fmla="*/ 1942455 h 4021138"/>
                <a:gd name="connsiteX91" fmla="*/ 924733 w 2665709"/>
                <a:gd name="connsiteY91" fmla="*/ 1937289 h 4021138"/>
                <a:gd name="connsiteX92" fmla="*/ 935065 w 2665709"/>
                <a:gd name="connsiteY92" fmla="*/ 1926956 h 4021138"/>
                <a:gd name="connsiteX93" fmla="*/ 945397 w 2665709"/>
                <a:gd name="connsiteY93" fmla="*/ 1911458 h 4021138"/>
                <a:gd name="connsiteX94" fmla="*/ 976394 w 2665709"/>
                <a:gd name="connsiteY94" fmla="*/ 1880461 h 4021138"/>
                <a:gd name="connsiteX95" fmla="*/ 1002224 w 2665709"/>
                <a:gd name="connsiteY95" fmla="*/ 1854631 h 4021138"/>
                <a:gd name="connsiteX96" fmla="*/ 1012556 w 2665709"/>
                <a:gd name="connsiteY96" fmla="*/ 1839133 h 4021138"/>
                <a:gd name="connsiteX97" fmla="*/ 1033221 w 2665709"/>
                <a:gd name="connsiteY97" fmla="*/ 1818468 h 4021138"/>
                <a:gd name="connsiteX98" fmla="*/ 1059051 w 2665709"/>
                <a:gd name="connsiteY98" fmla="*/ 1771973 h 4021138"/>
                <a:gd name="connsiteX99" fmla="*/ 1074549 w 2665709"/>
                <a:gd name="connsiteY99" fmla="*/ 1761641 h 4021138"/>
                <a:gd name="connsiteX100" fmla="*/ 1084882 w 2665709"/>
                <a:gd name="connsiteY100" fmla="*/ 1725478 h 4021138"/>
                <a:gd name="connsiteX101" fmla="*/ 1095214 w 2665709"/>
                <a:gd name="connsiteY101" fmla="*/ 1694482 h 4021138"/>
                <a:gd name="connsiteX102" fmla="*/ 1100380 w 2665709"/>
                <a:gd name="connsiteY102" fmla="*/ 1678983 h 4021138"/>
                <a:gd name="connsiteX103" fmla="*/ 1110712 w 2665709"/>
                <a:gd name="connsiteY103" fmla="*/ 1637655 h 4021138"/>
                <a:gd name="connsiteX104" fmla="*/ 1126210 w 2665709"/>
                <a:gd name="connsiteY104" fmla="*/ 1585994 h 4021138"/>
                <a:gd name="connsiteX105" fmla="*/ 1131377 w 2665709"/>
                <a:gd name="connsiteY105" fmla="*/ 1570495 h 4021138"/>
                <a:gd name="connsiteX106" fmla="*/ 1146875 w 2665709"/>
                <a:gd name="connsiteY106" fmla="*/ 1554997 h 4021138"/>
                <a:gd name="connsiteX107" fmla="*/ 1157207 w 2665709"/>
                <a:gd name="connsiteY107" fmla="*/ 1524000 h 4021138"/>
                <a:gd name="connsiteX108" fmla="*/ 1162373 w 2665709"/>
                <a:gd name="connsiteY108" fmla="*/ 1508502 h 4021138"/>
                <a:gd name="connsiteX109" fmla="*/ 1177871 w 2665709"/>
                <a:gd name="connsiteY109" fmla="*/ 1493004 h 4021138"/>
                <a:gd name="connsiteX110" fmla="*/ 1183038 w 2665709"/>
                <a:gd name="connsiteY110" fmla="*/ 1477505 h 4021138"/>
                <a:gd name="connsiteX111" fmla="*/ 1193370 w 2665709"/>
                <a:gd name="connsiteY111" fmla="*/ 1462007 h 4021138"/>
                <a:gd name="connsiteX112" fmla="*/ 1198536 w 2665709"/>
                <a:gd name="connsiteY112" fmla="*/ 1441343 h 4021138"/>
                <a:gd name="connsiteX113" fmla="*/ 1224366 w 2665709"/>
                <a:gd name="connsiteY113" fmla="*/ 1415512 h 4021138"/>
                <a:gd name="connsiteX114" fmla="*/ 1239865 w 2665709"/>
                <a:gd name="connsiteY114" fmla="*/ 1384516 h 4021138"/>
                <a:gd name="connsiteX115" fmla="*/ 1255363 w 2665709"/>
                <a:gd name="connsiteY115" fmla="*/ 1379350 h 4021138"/>
                <a:gd name="connsiteX116" fmla="*/ 1260529 w 2665709"/>
                <a:gd name="connsiteY116" fmla="*/ 1363851 h 4021138"/>
                <a:gd name="connsiteX117" fmla="*/ 1291526 w 2665709"/>
                <a:gd name="connsiteY117" fmla="*/ 1343187 h 4021138"/>
                <a:gd name="connsiteX118" fmla="*/ 1296692 w 2665709"/>
                <a:gd name="connsiteY118" fmla="*/ 1327689 h 4021138"/>
                <a:gd name="connsiteX119" fmla="*/ 1322522 w 2665709"/>
                <a:gd name="connsiteY119" fmla="*/ 1307024 h 4021138"/>
                <a:gd name="connsiteX120" fmla="*/ 1332855 w 2665709"/>
                <a:gd name="connsiteY120" fmla="*/ 1296692 h 4021138"/>
                <a:gd name="connsiteX121" fmla="*/ 1348353 w 2665709"/>
                <a:gd name="connsiteY121" fmla="*/ 1291526 h 4021138"/>
                <a:gd name="connsiteX122" fmla="*/ 1544665 w 2665709"/>
                <a:gd name="connsiteY122" fmla="*/ 1286360 h 4021138"/>
                <a:gd name="connsiteX123" fmla="*/ 1580827 w 2665709"/>
                <a:gd name="connsiteY123" fmla="*/ 1281194 h 4021138"/>
                <a:gd name="connsiteX124" fmla="*/ 1596326 w 2665709"/>
                <a:gd name="connsiteY124" fmla="*/ 1276028 h 4021138"/>
                <a:gd name="connsiteX125" fmla="*/ 1616990 w 2665709"/>
                <a:gd name="connsiteY125" fmla="*/ 1270861 h 4021138"/>
                <a:gd name="connsiteX126" fmla="*/ 1663485 w 2665709"/>
                <a:gd name="connsiteY126" fmla="*/ 1250197 h 4021138"/>
                <a:gd name="connsiteX127" fmla="*/ 1678983 w 2665709"/>
                <a:gd name="connsiteY127" fmla="*/ 1245031 h 4021138"/>
                <a:gd name="connsiteX128" fmla="*/ 1694482 w 2665709"/>
                <a:gd name="connsiteY128" fmla="*/ 1239865 h 4021138"/>
                <a:gd name="connsiteX129" fmla="*/ 1704814 w 2665709"/>
                <a:gd name="connsiteY129" fmla="*/ 1224366 h 4021138"/>
                <a:gd name="connsiteX130" fmla="*/ 1725478 w 2665709"/>
                <a:gd name="connsiteY130" fmla="*/ 1214034 h 4021138"/>
                <a:gd name="connsiteX131" fmla="*/ 1740977 w 2665709"/>
                <a:gd name="connsiteY131" fmla="*/ 1203702 h 4021138"/>
                <a:gd name="connsiteX132" fmla="*/ 1766807 w 2665709"/>
                <a:gd name="connsiteY132" fmla="*/ 1183038 h 4021138"/>
                <a:gd name="connsiteX133" fmla="*/ 1797804 w 2665709"/>
                <a:gd name="connsiteY133" fmla="*/ 1162373 h 4021138"/>
                <a:gd name="connsiteX134" fmla="*/ 1808136 w 2665709"/>
                <a:gd name="connsiteY134" fmla="*/ 1146875 h 4021138"/>
                <a:gd name="connsiteX135" fmla="*/ 1823634 w 2665709"/>
                <a:gd name="connsiteY135" fmla="*/ 1141709 h 4021138"/>
                <a:gd name="connsiteX136" fmla="*/ 1839133 w 2665709"/>
                <a:gd name="connsiteY136" fmla="*/ 1131377 h 4021138"/>
                <a:gd name="connsiteX137" fmla="*/ 1859797 w 2665709"/>
                <a:gd name="connsiteY137" fmla="*/ 1105546 h 4021138"/>
                <a:gd name="connsiteX138" fmla="*/ 1880461 w 2665709"/>
                <a:gd name="connsiteY138" fmla="*/ 1074550 h 4021138"/>
                <a:gd name="connsiteX139" fmla="*/ 1890794 w 2665709"/>
                <a:gd name="connsiteY139" fmla="*/ 1043553 h 4021138"/>
                <a:gd name="connsiteX140" fmla="*/ 1895960 w 2665709"/>
                <a:gd name="connsiteY140" fmla="*/ 1028055 h 4021138"/>
                <a:gd name="connsiteX141" fmla="*/ 1906292 w 2665709"/>
                <a:gd name="connsiteY141" fmla="*/ 1017722 h 4021138"/>
                <a:gd name="connsiteX142" fmla="*/ 1911458 w 2665709"/>
                <a:gd name="connsiteY142" fmla="*/ 1002224 h 4021138"/>
                <a:gd name="connsiteX143" fmla="*/ 1932122 w 2665709"/>
                <a:gd name="connsiteY143" fmla="*/ 971228 h 4021138"/>
                <a:gd name="connsiteX144" fmla="*/ 1937288 w 2665709"/>
                <a:gd name="connsiteY144" fmla="*/ 955729 h 4021138"/>
                <a:gd name="connsiteX145" fmla="*/ 1947621 w 2665709"/>
                <a:gd name="connsiteY145" fmla="*/ 945397 h 4021138"/>
                <a:gd name="connsiteX146" fmla="*/ 1957953 w 2665709"/>
                <a:gd name="connsiteY146" fmla="*/ 929899 h 4021138"/>
                <a:gd name="connsiteX147" fmla="*/ 1963119 w 2665709"/>
                <a:gd name="connsiteY147" fmla="*/ 914400 h 4021138"/>
                <a:gd name="connsiteX148" fmla="*/ 1994116 w 2665709"/>
                <a:gd name="connsiteY148" fmla="*/ 873072 h 4021138"/>
                <a:gd name="connsiteX149" fmla="*/ 1999282 w 2665709"/>
                <a:gd name="connsiteY149" fmla="*/ 857573 h 4021138"/>
                <a:gd name="connsiteX150" fmla="*/ 2019946 w 2665709"/>
                <a:gd name="connsiteY150" fmla="*/ 826577 h 4021138"/>
                <a:gd name="connsiteX151" fmla="*/ 2030278 w 2665709"/>
                <a:gd name="connsiteY151" fmla="*/ 811078 h 4021138"/>
                <a:gd name="connsiteX152" fmla="*/ 2040610 w 2665709"/>
                <a:gd name="connsiteY152" fmla="*/ 795580 h 4021138"/>
                <a:gd name="connsiteX153" fmla="*/ 2045777 w 2665709"/>
                <a:gd name="connsiteY153" fmla="*/ 780082 h 4021138"/>
                <a:gd name="connsiteX154" fmla="*/ 2061275 w 2665709"/>
                <a:gd name="connsiteY154" fmla="*/ 769750 h 4021138"/>
                <a:gd name="connsiteX155" fmla="*/ 2081939 w 2665709"/>
                <a:gd name="connsiteY155" fmla="*/ 743919 h 4021138"/>
                <a:gd name="connsiteX156" fmla="*/ 2097438 w 2665709"/>
                <a:gd name="connsiteY156" fmla="*/ 733587 h 4021138"/>
                <a:gd name="connsiteX157" fmla="*/ 2138766 w 2665709"/>
                <a:gd name="connsiteY157" fmla="*/ 702590 h 4021138"/>
                <a:gd name="connsiteX158" fmla="*/ 2149099 w 2665709"/>
                <a:gd name="connsiteY158" fmla="*/ 692258 h 4021138"/>
                <a:gd name="connsiteX159" fmla="*/ 2164597 w 2665709"/>
                <a:gd name="connsiteY159" fmla="*/ 687092 h 4021138"/>
                <a:gd name="connsiteX160" fmla="*/ 2185261 w 2665709"/>
                <a:gd name="connsiteY160" fmla="*/ 661261 h 4021138"/>
                <a:gd name="connsiteX161" fmla="*/ 2216258 w 2665709"/>
                <a:gd name="connsiteY161" fmla="*/ 650929 h 4021138"/>
                <a:gd name="connsiteX162" fmla="*/ 2236922 w 2665709"/>
                <a:gd name="connsiteY162" fmla="*/ 640597 h 4021138"/>
                <a:gd name="connsiteX163" fmla="*/ 2262753 w 2665709"/>
                <a:gd name="connsiteY163" fmla="*/ 625099 h 4021138"/>
                <a:gd name="connsiteX164" fmla="*/ 2288583 w 2665709"/>
                <a:gd name="connsiteY164" fmla="*/ 599268 h 4021138"/>
                <a:gd name="connsiteX165" fmla="*/ 2298916 w 2665709"/>
                <a:gd name="connsiteY165" fmla="*/ 588936 h 4021138"/>
                <a:gd name="connsiteX166" fmla="*/ 2314414 w 2665709"/>
                <a:gd name="connsiteY166" fmla="*/ 583770 h 4021138"/>
                <a:gd name="connsiteX167" fmla="*/ 2345410 w 2665709"/>
                <a:gd name="connsiteY167" fmla="*/ 552773 h 4021138"/>
                <a:gd name="connsiteX168" fmla="*/ 2355743 w 2665709"/>
                <a:gd name="connsiteY168" fmla="*/ 542441 h 4021138"/>
                <a:gd name="connsiteX169" fmla="*/ 2381573 w 2665709"/>
                <a:gd name="connsiteY169" fmla="*/ 516611 h 4021138"/>
                <a:gd name="connsiteX170" fmla="*/ 2407404 w 2665709"/>
                <a:gd name="connsiteY170" fmla="*/ 501112 h 4021138"/>
                <a:gd name="connsiteX171" fmla="*/ 2422902 w 2665709"/>
                <a:gd name="connsiteY171" fmla="*/ 490780 h 4021138"/>
                <a:gd name="connsiteX172" fmla="*/ 2495227 w 2665709"/>
                <a:gd name="connsiteY172" fmla="*/ 480448 h 4021138"/>
                <a:gd name="connsiteX173" fmla="*/ 2526224 w 2665709"/>
                <a:gd name="connsiteY173" fmla="*/ 470116 h 4021138"/>
                <a:gd name="connsiteX174" fmla="*/ 2536556 w 2665709"/>
                <a:gd name="connsiteY174" fmla="*/ 454617 h 4021138"/>
                <a:gd name="connsiteX175" fmla="*/ 2567553 w 2665709"/>
                <a:gd name="connsiteY175" fmla="*/ 444285 h 4021138"/>
                <a:gd name="connsiteX176" fmla="*/ 2598549 w 2665709"/>
                <a:gd name="connsiteY176" fmla="*/ 423621 h 4021138"/>
                <a:gd name="connsiteX177" fmla="*/ 2614048 w 2665709"/>
                <a:gd name="connsiteY177" fmla="*/ 413289 h 4021138"/>
                <a:gd name="connsiteX178" fmla="*/ 2629546 w 2665709"/>
                <a:gd name="connsiteY178" fmla="*/ 408122 h 4021138"/>
                <a:gd name="connsiteX179" fmla="*/ 2655377 w 2665709"/>
                <a:gd name="connsiteY179" fmla="*/ 387458 h 4021138"/>
                <a:gd name="connsiteX180" fmla="*/ 2665709 w 2665709"/>
                <a:gd name="connsiteY180" fmla="*/ 371960 h 4021138"/>
                <a:gd name="connsiteX181" fmla="*/ 2660543 w 2665709"/>
                <a:gd name="connsiteY181" fmla="*/ 356461 h 4021138"/>
                <a:gd name="connsiteX182" fmla="*/ 2645044 w 2665709"/>
                <a:gd name="connsiteY182" fmla="*/ 351295 h 4021138"/>
                <a:gd name="connsiteX183" fmla="*/ 2629546 w 2665709"/>
                <a:gd name="connsiteY183" fmla="*/ 340963 h 4021138"/>
                <a:gd name="connsiteX184" fmla="*/ 2598549 w 2665709"/>
                <a:gd name="connsiteY184" fmla="*/ 330631 h 4021138"/>
                <a:gd name="connsiteX185" fmla="*/ 2577885 w 2665709"/>
                <a:gd name="connsiteY185" fmla="*/ 304800 h 4021138"/>
                <a:gd name="connsiteX186" fmla="*/ 2557221 w 2665709"/>
                <a:gd name="connsiteY186" fmla="*/ 273804 h 4021138"/>
                <a:gd name="connsiteX187" fmla="*/ 2552055 w 2665709"/>
                <a:gd name="connsiteY187" fmla="*/ 258305 h 4021138"/>
                <a:gd name="connsiteX188" fmla="*/ 2541722 w 2665709"/>
                <a:gd name="connsiteY188" fmla="*/ 247973 h 4021138"/>
                <a:gd name="connsiteX189" fmla="*/ 2536556 w 2665709"/>
                <a:gd name="connsiteY189" fmla="*/ 216977 h 4021138"/>
                <a:gd name="connsiteX190" fmla="*/ 2531390 w 2665709"/>
                <a:gd name="connsiteY190" fmla="*/ 201478 h 4021138"/>
                <a:gd name="connsiteX191" fmla="*/ 2515892 w 2665709"/>
                <a:gd name="connsiteY191" fmla="*/ 165316 h 4021138"/>
                <a:gd name="connsiteX192" fmla="*/ 2479729 w 2665709"/>
                <a:gd name="connsiteY192" fmla="*/ 139485 h 4021138"/>
                <a:gd name="connsiteX193" fmla="*/ 2464231 w 2665709"/>
                <a:gd name="connsiteY193" fmla="*/ 129153 h 4021138"/>
                <a:gd name="connsiteX194" fmla="*/ 2433234 w 2665709"/>
                <a:gd name="connsiteY194" fmla="*/ 118821 h 4021138"/>
                <a:gd name="connsiteX195" fmla="*/ 2402238 w 2665709"/>
                <a:gd name="connsiteY195" fmla="*/ 108489 h 4021138"/>
                <a:gd name="connsiteX196" fmla="*/ 2386739 w 2665709"/>
                <a:gd name="connsiteY196" fmla="*/ 103322 h 4021138"/>
                <a:gd name="connsiteX197" fmla="*/ 2371241 w 2665709"/>
                <a:gd name="connsiteY197" fmla="*/ 92990 h 4021138"/>
                <a:gd name="connsiteX198" fmla="*/ 2340244 w 2665709"/>
                <a:gd name="connsiteY198" fmla="*/ 87824 h 4021138"/>
                <a:gd name="connsiteX199" fmla="*/ 2293749 w 2665709"/>
                <a:gd name="connsiteY199" fmla="*/ 72326 h 4021138"/>
                <a:gd name="connsiteX200" fmla="*/ 2278251 w 2665709"/>
                <a:gd name="connsiteY200" fmla="*/ 67160 h 4021138"/>
                <a:gd name="connsiteX201" fmla="*/ 2262753 w 2665709"/>
                <a:gd name="connsiteY201" fmla="*/ 56828 h 4021138"/>
                <a:gd name="connsiteX202" fmla="*/ 2231756 w 2665709"/>
                <a:gd name="connsiteY202" fmla="*/ 46495 h 4021138"/>
                <a:gd name="connsiteX203" fmla="*/ 2216258 w 2665709"/>
                <a:gd name="connsiteY203" fmla="*/ 36163 h 4021138"/>
                <a:gd name="connsiteX204" fmla="*/ 2200760 w 2665709"/>
                <a:gd name="connsiteY204" fmla="*/ 30997 h 4021138"/>
                <a:gd name="connsiteX205" fmla="*/ 2190427 w 2665709"/>
                <a:gd name="connsiteY205" fmla="*/ 20665 h 4021138"/>
                <a:gd name="connsiteX206" fmla="*/ 2159431 w 2665709"/>
                <a:gd name="connsiteY206" fmla="*/ 10333 h 4021138"/>
                <a:gd name="connsiteX207" fmla="*/ 2143933 w 2665709"/>
                <a:gd name="connsiteY207" fmla="*/ 5166 h 4021138"/>
                <a:gd name="connsiteX208" fmla="*/ 2128434 w 2665709"/>
                <a:gd name="connsiteY208" fmla="*/ 0 h 4021138"/>
                <a:gd name="connsiteX209" fmla="*/ 1999282 w 2665709"/>
                <a:gd name="connsiteY209" fmla="*/ 5166 h 4021138"/>
                <a:gd name="connsiteX210" fmla="*/ 1988949 w 2665709"/>
                <a:gd name="connsiteY210" fmla="*/ 15499 h 4021138"/>
                <a:gd name="connsiteX211" fmla="*/ 1968285 w 2665709"/>
                <a:gd name="connsiteY211" fmla="*/ 20665 h 4021138"/>
                <a:gd name="connsiteX212" fmla="*/ 1952787 w 2665709"/>
                <a:gd name="connsiteY212" fmla="*/ 30997 h 4021138"/>
                <a:gd name="connsiteX213" fmla="*/ 1937288 w 2665709"/>
                <a:gd name="connsiteY213" fmla="*/ 36163 h 4021138"/>
                <a:gd name="connsiteX214" fmla="*/ 1926956 w 2665709"/>
                <a:gd name="connsiteY214" fmla="*/ 51661 h 4021138"/>
                <a:gd name="connsiteX215" fmla="*/ 1901126 w 2665709"/>
                <a:gd name="connsiteY215" fmla="*/ 72326 h 4021138"/>
                <a:gd name="connsiteX216" fmla="*/ 1890794 w 2665709"/>
                <a:gd name="connsiteY216" fmla="*/ 87824 h 4021138"/>
                <a:gd name="connsiteX217" fmla="*/ 1864963 w 2665709"/>
                <a:gd name="connsiteY217" fmla="*/ 108489 h 4021138"/>
                <a:gd name="connsiteX218" fmla="*/ 1844299 w 2665709"/>
                <a:gd name="connsiteY218" fmla="*/ 139485 h 4021138"/>
                <a:gd name="connsiteX219" fmla="*/ 1833966 w 2665709"/>
                <a:gd name="connsiteY219" fmla="*/ 154983 h 4021138"/>
                <a:gd name="connsiteX220" fmla="*/ 1823634 w 2665709"/>
                <a:gd name="connsiteY220" fmla="*/ 185980 h 4021138"/>
                <a:gd name="connsiteX221" fmla="*/ 1818468 w 2665709"/>
                <a:gd name="connsiteY221" fmla="*/ 201478 h 4021138"/>
                <a:gd name="connsiteX222" fmla="*/ 1808136 w 2665709"/>
                <a:gd name="connsiteY222" fmla="*/ 289302 h 4021138"/>
                <a:gd name="connsiteX223" fmla="*/ 1797804 w 2665709"/>
                <a:gd name="connsiteY223" fmla="*/ 304800 h 4021138"/>
                <a:gd name="connsiteX224" fmla="*/ 1792638 w 2665709"/>
                <a:gd name="connsiteY224" fmla="*/ 320299 h 4021138"/>
                <a:gd name="connsiteX225" fmla="*/ 1777139 w 2665709"/>
                <a:gd name="connsiteY225" fmla="*/ 325465 h 4021138"/>
                <a:gd name="connsiteX226" fmla="*/ 1761641 w 2665709"/>
                <a:gd name="connsiteY226" fmla="*/ 335797 h 4021138"/>
                <a:gd name="connsiteX227" fmla="*/ 1746143 w 2665709"/>
                <a:gd name="connsiteY227" fmla="*/ 340963 h 4021138"/>
                <a:gd name="connsiteX228" fmla="*/ 1678983 w 2665709"/>
                <a:gd name="connsiteY228" fmla="*/ 351295 h 4021138"/>
                <a:gd name="connsiteX229" fmla="*/ 1632488 w 2665709"/>
                <a:gd name="connsiteY229" fmla="*/ 361628 h 4021138"/>
                <a:gd name="connsiteX230" fmla="*/ 1616990 w 2665709"/>
                <a:gd name="connsiteY230" fmla="*/ 371960 h 4021138"/>
                <a:gd name="connsiteX231" fmla="*/ 1591160 w 2665709"/>
                <a:gd name="connsiteY231" fmla="*/ 377126 h 4021138"/>
                <a:gd name="connsiteX232" fmla="*/ 1570495 w 2665709"/>
                <a:gd name="connsiteY232" fmla="*/ 382292 h 4021138"/>
                <a:gd name="connsiteX233" fmla="*/ 1554997 w 2665709"/>
                <a:gd name="connsiteY233" fmla="*/ 387458 h 4021138"/>
                <a:gd name="connsiteX234" fmla="*/ 1518834 w 2665709"/>
                <a:gd name="connsiteY234" fmla="*/ 397790 h 4021138"/>
                <a:gd name="connsiteX235" fmla="*/ 1472339 w 2665709"/>
                <a:gd name="connsiteY235" fmla="*/ 418455 h 4021138"/>
                <a:gd name="connsiteX236" fmla="*/ 1456841 w 2665709"/>
                <a:gd name="connsiteY236" fmla="*/ 423621 h 4021138"/>
                <a:gd name="connsiteX237" fmla="*/ 1441343 w 2665709"/>
                <a:gd name="connsiteY237" fmla="*/ 428787 h 4021138"/>
                <a:gd name="connsiteX238" fmla="*/ 1405180 w 2665709"/>
                <a:gd name="connsiteY238" fmla="*/ 454617 h 4021138"/>
                <a:gd name="connsiteX239" fmla="*/ 1374183 w 2665709"/>
                <a:gd name="connsiteY239" fmla="*/ 475282 h 4021138"/>
                <a:gd name="connsiteX240" fmla="*/ 1358685 w 2665709"/>
                <a:gd name="connsiteY240" fmla="*/ 485614 h 4021138"/>
                <a:gd name="connsiteX241" fmla="*/ 1327688 w 2665709"/>
                <a:gd name="connsiteY241" fmla="*/ 511444 h 4021138"/>
                <a:gd name="connsiteX242" fmla="*/ 1317356 w 2665709"/>
                <a:gd name="connsiteY242" fmla="*/ 521777 h 4021138"/>
                <a:gd name="connsiteX243" fmla="*/ 1286360 w 2665709"/>
                <a:gd name="connsiteY243" fmla="*/ 542441 h 4021138"/>
                <a:gd name="connsiteX244" fmla="*/ 1270861 w 2665709"/>
                <a:gd name="connsiteY244" fmla="*/ 552773 h 4021138"/>
                <a:gd name="connsiteX245" fmla="*/ 1260529 w 2665709"/>
                <a:gd name="connsiteY245" fmla="*/ 568272 h 4021138"/>
                <a:gd name="connsiteX246" fmla="*/ 1245031 w 2665709"/>
                <a:gd name="connsiteY246" fmla="*/ 573438 h 4021138"/>
                <a:gd name="connsiteX247" fmla="*/ 1229533 w 2665709"/>
                <a:gd name="connsiteY247" fmla="*/ 583770 h 4021138"/>
                <a:gd name="connsiteX248" fmla="*/ 1224366 w 2665709"/>
                <a:gd name="connsiteY248" fmla="*/ 599268 h 4021138"/>
                <a:gd name="connsiteX249" fmla="*/ 1193370 w 2665709"/>
                <a:gd name="connsiteY249" fmla="*/ 619933 h 4021138"/>
                <a:gd name="connsiteX250" fmla="*/ 1177871 w 2665709"/>
                <a:gd name="connsiteY250" fmla="*/ 630265 h 4021138"/>
                <a:gd name="connsiteX251" fmla="*/ 1146875 w 2665709"/>
                <a:gd name="connsiteY251" fmla="*/ 656095 h 4021138"/>
                <a:gd name="connsiteX252" fmla="*/ 1126210 w 2665709"/>
                <a:gd name="connsiteY252" fmla="*/ 676760 h 4021138"/>
                <a:gd name="connsiteX253" fmla="*/ 1110712 w 2665709"/>
                <a:gd name="connsiteY253" fmla="*/ 692258 h 4021138"/>
                <a:gd name="connsiteX254" fmla="*/ 1095214 w 2665709"/>
                <a:gd name="connsiteY254" fmla="*/ 702590 h 4021138"/>
                <a:gd name="connsiteX255" fmla="*/ 1084882 w 2665709"/>
                <a:gd name="connsiteY255" fmla="*/ 718089 h 4021138"/>
                <a:gd name="connsiteX256" fmla="*/ 1069383 w 2665709"/>
                <a:gd name="connsiteY256" fmla="*/ 723255 h 4021138"/>
                <a:gd name="connsiteX257" fmla="*/ 1059051 w 2665709"/>
                <a:gd name="connsiteY257" fmla="*/ 754251 h 4021138"/>
                <a:gd name="connsiteX258" fmla="*/ 1048719 w 2665709"/>
                <a:gd name="connsiteY258" fmla="*/ 774916 h 4021138"/>
                <a:gd name="connsiteX259" fmla="*/ 1043553 w 2665709"/>
                <a:gd name="connsiteY259" fmla="*/ 790414 h 4021138"/>
                <a:gd name="connsiteX260" fmla="*/ 1022888 w 2665709"/>
                <a:gd name="connsiteY260" fmla="*/ 821411 h 4021138"/>
                <a:gd name="connsiteX261" fmla="*/ 1012556 w 2665709"/>
                <a:gd name="connsiteY261" fmla="*/ 852407 h 4021138"/>
                <a:gd name="connsiteX262" fmla="*/ 1007390 w 2665709"/>
                <a:gd name="connsiteY262" fmla="*/ 867905 h 4021138"/>
                <a:gd name="connsiteX263" fmla="*/ 997058 w 2665709"/>
                <a:gd name="connsiteY263" fmla="*/ 888570 h 4021138"/>
                <a:gd name="connsiteX264" fmla="*/ 991892 w 2665709"/>
                <a:gd name="connsiteY264" fmla="*/ 909234 h 4021138"/>
                <a:gd name="connsiteX265" fmla="*/ 981560 w 2665709"/>
                <a:gd name="connsiteY265" fmla="*/ 960895 h 4021138"/>
                <a:gd name="connsiteX266" fmla="*/ 971227 w 2665709"/>
                <a:gd name="connsiteY266" fmla="*/ 991892 h 4021138"/>
                <a:gd name="connsiteX267" fmla="*/ 940231 w 2665709"/>
                <a:gd name="connsiteY267" fmla="*/ 1012556 h 4021138"/>
                <a:gd name="connsiteX268" fmla="*/ 919566 w 2665709"/>
                <a:gd name="connsiteY268" fmla="*/ 1033221 h 4021138"/>
                <a:gd name="connsiteX269" fmla="*/ 898902 w 2665709"/>
                <a:gd name="connsiteY269" fmla="*/ 1038387 h 4021138"/>
                <a:gd name="connsiteX270" fmla="*/ 883404 w 2665709"/>
                <a:gd name="connsiteY270" fmla="*/ 1048719 h 4021138"/>
                <a:gd name="connsiteX271" fmla="*/ 862739 w 2665709"/>
                <a:gd name="connsiteY271" fmla="*/ 1074550 h 4021138"/>
                <a:gd name="connsiteX272" fmla="*/ 847241 w 2665709"/>
                <a:gd name="connsiteY272" fmla="*/ 1079716 h 4021138"/>
                <a:gd name="connsiteX273" fmla="*/ 836909 w 2665709"/>
                <a:gd name="connsiteY273" fmla="*/ 1110712 h 4021138"/>
                <a:gd name="connsiteX274" fmla="*/ 831743 w 2665709"/>
                <a:gd name="connsiteY274" fmla="*/ 1126211 h 4021138"/>
                <a:gd name="connsiteX275" fmla="*/ 821410 w 2665709"/>
                <a:gd name="connsiteY275" fmla="*/ 1198536 h 4021138"/>
                <a:gd name="connsiteX276" fmla="*/ 805912 w 2665709"/>
                <a:gd name="connsiteY276" fmla="*/ 1245031 h 4021138"/>
                <a:gd name="connsiteX277" fmla="*/ 800746 w 2665709"/>
                <a:gd name="connsiteY277" fmla="*/ 1260529 h 4021138"/>
                <a:gd name="connsiteX278" fmla="*/ 785248 w 2665709"/>
                <a:gd name="connsiteY278" fmla="*/ 1291526 h 4021138"/>
                <a:gd name="connsiteX279" fmla="*/ 769749 w 2665709"/>
                <a:gd name="connsiteY279" fmla="*/ 1296692 h 4021138"/>
                <a:gd name="connsiteX280" fmla="*/ 738753 w 2665709"/>
                <a:gd name="connsiteY280" fmla="*/ 1317356 h 4021138"/>
                <a:gd name="connsiteX281" fmla="*/ 718088 w 2665709"/>
                <a:gd name="connsiteY281" fmla="*/ 1338021 h 4021138"/>
                <a:gd name="connsiteX282" fmla="*/ 702590 w 2665709"/>
                <a:gd name="connsiteY282" fmla="*/ 1343187 h 4021138"/>
                <a:gd name="connsiteX283" fmla="*/ 671594 w 2665709"/>
                <a:gd name="connsiteY283" fmla="*/ 1363851 h 4021138"/>
                <a:gd name="connsiteX284" fmla="*/ 656095 w 2665709"/>
                <a:gd name="connsiteY284" fmla="*/ 1394848 h 4021138"/>
                <a:gd name="connsiteX285" fmla="*/ 640597 w 2665709"/>
                <a:gd name="connsiteY285" fmla="*/ 1405180 h 4021138"/>
                <a:gd name="connsiteX286" fmla="*/ 614766 w 2665709"/>
                <a:gd name="connsiteY286" fmla="*/ 1482672 h 4021138"/>
                <a:gd name="connsiteX287" fmla="*/ 609600 w 2665709"/>
                <a:gd name="connsiteY287" fmla="*/ 1498170 h 4021138"/>
                <a:gd name="connsiteX288" fmla="*/ 604434 w 2665709"/>
                <a:gd name="connsiteY288" fmla="*/ 1513668 h 4021138"/>
                <a:gd name="connsiteX289" fmla="*/ 588936 w 2665709"/>
                <a:gd name="connsiteY289" fmla="*/ 1524000 h 4021138"/>
                <a:gd name="connsiteX290" fmla="*/ 568271 w 2665709"/>
                <a:gd name="connsiteY290" fmla="*/ 1544665 h 4021138"/>
                <a:gd name="connsiteX291" fmla="*/ 537275 w 2665709"/>
                <a:gd name="connsiteY291" fmla="*/ 1554997 h 4021138"/>
                <a:gd name="connsiteX292" fmla="*/ 521777 w 2665709"/>
                <a:gd name="connsiteY292" fmla="*/ 1560163 h 4021138"/>
                <a:gd name="connsiteX293" fmla="*/ 495946 w 2665709"/>
                <a:gd name="connsiteY293" fmla="*/ 1591160 h 4021138"/>
                <a:gd name="connsiteX294" fmla="*/ 480448 w 2665709"/>
                <a:gd name="connsiteY294" fmla="*/ 1601492 h 4021138"/>
                <a:gd name="connsiteX295" fmla="*/ 475282 w 2665709"/>
                <a:gd name="connsiteY295" fmla="*/ 1616990 h 4021138"/>
                <a:gd name="connsiteX296" fmla="*/ 444285 w 2665709"/>
                <a:gd name="connsiteY296" fmla="*/ 1658319 h 4021138"/>
                <a:gd name="connsiteX297" fmla="*/ 433953 w 2665709"/>
                <a:gd name="connsiteY297" fmla="*/ 1689316 h 4021138"/>
                <a:gd name="connsiteX298" fmla="*/ 423621 w 2665709"/>
                <a:gd name="connsiteY298" fmla="*/ 1735811 h 4021138"/>
                <a:gd name="connsiteX299" fmla="*/ 428787 w 2665709"/>
                <a:gd name="connsiteY299" fmla="*/ 1808136 h 4021138"/>
                <a:gd name="connsiteX300" fmla="*/ 439119 w 2665709"/>
                <a:gd name="connsiteY300" fmla="*/ 1890794 h 4021138"/>
                <a:gd name="connsiteX301" fmla="*/ 423621 w 2665709"/>
                <a:gd name="connsiteY301" fmla="*/ 1994116 h 4021138"/>
                <a:gd name="connsiteX302" fmla="*/ 413288 w 2665709"/>
                <a:gd name="connsiteY302" fmla="*/ 2014780 h 4021138"/>
                <a:gd name="connsiteX303" fmla="*/ 392624 w 2665709"/>
                <a:gd name="connsiteY303" fmla="*/ 2045777 h 4021138"/>
                <a:gd name="connsiteX304" fmla="*/ 371960 w 2665709"/>
                <a:gd name="connsiteY304" fmla="*/ 2076773 h 4021138"/>
                <a:gd name="connsiteX305" fmla="*/ 366794 w 2665709"/>
                <a:gd name="connsiteY305" fmla="*/ 2092272 h 4021138"/>
                <a:gd name="connsiteX306" fmla="*/ 356461 w 2665709"/>
                <a:gd name="connsiteY306" fmla="*/ 2102604 h 4021138"/>
                <a:gd name="connsiteX307" fmla="*/ 340963 w 2665709"/>
                <a:gd name="connsiteY307" fmla="*/ 2133600 h 4021138"/>
                <a:gd name="connsiteX308" fmla="*/ 330631 w 2665709"/>
                <a:gd name="connsiteY308" fmla="*/ 2143933 h 4021138"/>
                <a:gd name="connsiteX309" fmla="*/ 320299 w 2665709"/>
                <a:gd name="connsiteY309" fmla="*/ 2159431 h 4021138"/>
                <a:gd name="connsiteX310" fmla="*/ 304800 w 2665709"/>
                <a:gd name="connsiteY310" fmla="*/ 2164597 h 4021138"/>
                <a:gd name="connsiteX311" fmla="*/ 278970 w 2665709"/>
                <a:gd name="connsiteY311" fmla="*/ 2195594 h 4021138"/>
                <a:gd name="connsiteX312" fmla="*/ 263471 w 2665709"/>
                <a:gd name="connsiteY312" fmla="*/ 2200760 h 4021138"/>
                <a:gd name="connsiteX313" fmla="*/ 253139 w 2665709"/>
                <a:gd name="connsiteY313" fmla="*/ 2381573 h 4021138"/>
                <a:gd name="connsiteX314" fmla="*/ 232475 w 2665709"/>
                <a:gd name="connsiteY314" fmla="*/ 2412570 h 4021138"/>
                <a:gd name="connsiteX315" fmla="*/ 211810 w 2665709"/>
                <a:gd name="connsiteY315" fmla="*/ 2438400 h 4021138"/>
                <a:gd name="connsiteX316" fmla="*/ 154983 w 2665709"/>
                <a:gd name="connsiteY316" fmla="*/ 2459065 h 4021138"/>
                <a:gd name="connsiteX317" fmla="*/ 139485 w 2665709"/>
                <a:gd name="connsiteY317" fmla="*/ 2464231 h 4021138"/>
                <a:gd name="connsiteX318" fmla="*/ 82658 w 2665709"/>
                <a:gd name="connsiteY318" fmla="*/ 2490061 h 4021138"/>
                <a:gd name="connsiteX319" fmla="*/ 72326 w 2665709"/>
                <a:gd name="connsiteY319" fmla="*/ 2639878 h 4021138"/>
                <a:gd name="connsiteX320" fmla="*/ 46495 w 2665709"/>
                <a:gd name="connsiteY320" fmla="*/ 2676041 h 4021138"/>
                <a:gd name="connsiteX321" fmla="*/ 41329 w 2665709"/>
                <a:gd name="connsiteY321" fmla="*/ 2691539 h 4021138"/>
                <a:gd name="connsiteX322" fmla="*/ 25831 w 2665709"/>
                <a:gd name="connsiteY322" fmla="*/ 2696705 h 4021138"/>
                <a:gd name="connsiteX323" fmla="*/ 10333 w 2665709"/>
                <a:gd name="connsiteY323" fmla="*/ 2743200 h 4021138"/>
                <a:gd name="connsiteX324" fmla="*/ 15499 w 2665709"/>
                <a:gd name="connsiteY324" fmla="*/ 2779363 h 4021138"/>
                <a:gd name="connsiteX325" fmla="*/ 20665 w 2665709"/>
                <a:gd name="connsiteY325" fmla="*/ 2794861 h 4021138"/>
                <a:gd name="connsiteX326" fmla="*/ 25831 w 2665709"/>
                <a:gd name="connsiteY326" fmla="*/ 2825858 h 4021138"/>
                <a:gd name="connsiteX327" fmla="*/ 36163 w 2665709"/>
                <a:gd name="connsiteY327" fmla="*/ 2862021 h 4021138"/>
                <a:gd name="connsiteX328" fmla="*/ 41329 w 2665709"/>
                <a:gd name="connsiteY328" fmla="*/ 2887851 h 4021138"/>
                <a:gd name="connsiteX329" fmla="*/ 51661 w 2665709"/>
                <a:gd name="connsiteY329" fmla="*/ 2903350 h 4021138"/>
                <a:gd name="connsiteX330" fmla="*/ 72326 w 2665709"/>
                <a:gd name="connsiteY330" fmla="*/ 2949844 h 4021138"/>
                <a:gd name="connsiteX331" fmla="*/ 77492 w 2665709"/>
                <a:gd name="connsiteY331" fmla="*/ 2965343 h 4021138"/>
                <a:gd name="connsiteX332" fmla="*/ 87824 w 2665709"/>
                <a:gd name="connsiteY332" fmla="*/ 2980841 h 4021138"/>
                <a:gd name="connsiteX333" fmla="*/ 98156 w 2665709"/>
                <a:gd name="connsiteY333" fmla="*/ 3011838 h 4021138"/>
                <a:gd name="connsiteX334" fmla="*/ 103322 w 2665709"/>
                <a:gd name="connsiteY334" fmla="*/ 3053166 h 4021138"/>
                <a:gd name="connsiteX335" fmla="*/ 108488 w 2665709"/>
                <a:gd name="connsiteY335" fmla="*/ 3068665 h 4021138"/>
                <a:gd name="connsiteX336" fmla="*/ 123987 w 2665709"/>
                <a:gd name="connsiteY336" fmla="*/ 3109994 h 4021138"/>
                <a:gd name="connsiteX337" fmla="*/ 123987 w 2665709"/>
                <a:gd name="connsiteY337" fmla="*/ 3368299 h 4021138"/>
                <a:gd name="connsiteX338" fmla="*/ 113655 w 2665709"/>
                <a:gd name="connsiteY338" fmla="*/ 3388963 h 4021138"/>
                <a:gd name="connsiteX339" fmla="*/ 103322 w 2665709"/>
                <a:gd name="connsiteY339" fmla="*/ 3435458 h 4021138"/>
                <a:gd name="connsiteX340" fmla="*/ 82658 w 2665709"/>
                <a:gd name="connsiteY340" fmla="*/ 3476787 h 4021138"/>
                <a:gd name="connsiteX341" fmla="*/ 67160 w 2665709"/>
                <a:gd name="connsiteY341" fmla="*/ 3528448 h 4021138"/>
                <a:gd name="connsiteX342" fmla="*/ 61994 w 2665709"/>
                <a:gd name="connsiteY342" fmla="*/ 3549112 h 4021138"/>
                <a:gd name="connsiteX343" fmla="*/ 56827 w 2665709"/>
                <a:gd name="connsiteY343" fmla="*/ 3564611 h 4021138"/>
                <a:gd name="connsiteX344" fmla="*/ 51661 w 2665709"/>
                <a:gd name="connsiteY344" fmla="*/ 3595607 h 4021138"/>
                <a:gd name="connsiteX345" fmla="*/ 46495 w 2665709"/>
                <a:gd name="connsiteY345" fmla="*/ 3611105 h 4021138"/>
                <a:gd name="connsiteX346" fmla="*/ 41329 w 2665709"/>
                <a:gd name="connsiteY346" fmla="*/ 3642102 h 4021138"/>
                <a:gd name="connsiteX347" fmla="*/ 25831 w 2665709"/>
                <a:gd name="connsiteY347" fmla="*/ 3693763 h 4021138"/>
                <a:gd name="connsiteX348" fmla="*/ 10333 w 2665709"/>
                <a:gd name="connsiteY348" fmla="*/ 3724760 h 4021138"/>
                <a:gd name="connsiteX349" fmla="*/ 0 w 2665709"/>
                <a:gd name="connsiteY349" fmla="*/ 3755756 h 4021138"/>
                <a:gd name="connsiteX350" fmla="*/ 15499 w 2665709"/>
                <a:gd name="connsiteY350" fmla="*/ 3879743 h 4021138"/>
                <a:gd name="connsiteX351" fmla="*/ 25831 w 2665709"/>
                <a:gd name="connsiteY351" fmla="*/ 3895241 h 4021138"/>
                <a:gd name="connsiteX352" fmla="*/ 41329 w 2665709"/>
                <a:gd name="connsiteY352" fmla="*/ 3926238 h 4021138"/>
                <a:gd name="connsiteX353" fmla="*/ 56827 w 2665709"/>
                <a:gd name="connsiteY353" fmla="*/ 3962400 h 4021138"/>
                <a:gd name="connsiteX354" fmla="*/ 67160 w 2665709"/>
                <a:gd name="connsiteY354" fmla="*/ 3998563 h 4021138"/>
                <a:gd name="connsiteX355" fmla="*/ 87824 w 2665709"/>
                <a:gd name="connsiteY355" fmla="*/ 4008895 h 40211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</a:cxnLst>
              <a:rect l="l" t="t" r="r" b="b"/>
              <a:pathLst>
                <a:path w="2665709" h="4021138">
                  <a:moveTo>
                    <a:pt x="87824" y="4008895"/>
                  </a:moveTo>
                  <a:cubicBezTo>
                    <a:pt x="93851" y="4005451"/>
                    <a:pt x="93308" y="3987913"/>
                    <a:pt x="103322" y="3977899"/>
                  </a:cubicBezTo>
                  <a:cubicBezTo>
                    <a:pt x="107713" y="3973508"/>
                    <a:pt x="113655" y="3971010"/>
                    <a:pt x="118821" y="3967566"/>
                  </a:cubicBezTo>
                  <a:cubicBezTo>
                    <a:pt x="122265" y="3962400"/>
                    <a:pt x="124763" y="3956458"/>
                    <a:pt x="129153" y="3952068"/>
                  </a:cubicBezTo>
                  <a:cubicBezTo>
                    <a:pt x="139167" y="3942054"/>
                    <a:pt x="147544" y="3940772"/>
                    <a:pt x="160149" y="3936570"/>
                  </a:cubicBezTo>
                  <a:cubicBezTo>
                    <a:pt x="179092" y="3938292"/>
                    <a:pt x="198378" y="3937751"/>
                    <a:pt x="216977" y="3941736"/>
                  </a:cubicBezTo>
                  <a:cubicBezTo>
                    <a:pt x="227336" y="3943956"/>
                    <a:pt x="241284" y="3961992"/>
                    <a:pt x="247973" y="3967566"/>
                  </a:cubicBezTo>
                  <a:cubicBezTo>
                    <a:pt x="252743" y="3971541"/>
                    <a:pt x="257918" y="3975122"/>
                    <a:pt x="263471" y="3977899"/>
                  </a:cubicBezTo>
                  <a:cubicBezTo>
                    <a:pt x="276187" y="3984257"/>
                    <a:pt x="298065" y="3986247"/>
                    <a:pt x="309966" y="3988231"/>
                  </a:cubicBezTo>
                  <a:cubicBezTo>
                    <a:pt x="312917" y="3987809"/>
                    <a:pt x="364407" y="3981136"/>
                    <a:pt x="371960" y="3977899"/>
                  </a:cubicBezTo>
                  <a:cubicBezTo>
                    <a:pt x="376437" y="3975980"/>
                    <a:pt x="378115" y="3970072"/>
                    <a:pt x="382292" y="3967566"/>
                  </a:cubicBezTo>
                  <a:cubicBezTo>
                    <a:pt x="386961" y="3964764"/>
                    <a:pt x="392919" y="3964835"/>
                    <a:pt x="397790" y="3962400"/>
                  </a:cubicBezTo>
                  <a:cubicBezTo>
                    <a:pt x="418987" y="3951801"/>
                    <a:pt x="407606" y="3954548"/>
                    <a:pt x="423621" y="3941736"/>
                  </a:cubicBezTo>
                  <a:cubicBezTo>
                    <a:pt x="437928" y="3930291"/>
                    <a:pt x="438247" y="3931695"/>
                    <a:pt x="454617" y="3926238"/>
                  </a:cubicBezTo>
                  <a:cubicBezTo>
                    <a:pt x="458061" y="3922794"/>
                    <a:pt x="460772" y="3918411"/>
                    <a:pt x="464949" y="3915905"/>
                  </a:cubicBezTo>
                  <a:cubicBezTo>
                    <a:pt x="469619" y="3913103"/>
                    <a:pt x="476196" y="3914141"/>
                    <a:pt x="480448" y="3910739"/>
                  </a:cubicBezTo>
                  <a:cubicBezTo>
                    <a:pt x="488088" y="3904627"/>
                    <a:pt x="493827" y="3888925"/>
                    <a:pt x="495946" y="3879743"/>
                  </a:cubicBezTo>
                  <a:cubicBezTo>
                    <a:pt x="499895" y="3862631"/>
                    <a:pt x="506278" y="3828082"/>
                    <a:pt x="506278" y="3828082"/>
                  </a:cubicBezTo>
                  <a:cubicBezTo>
                    <a:pt x="504556" y="3802251"/>
                    <a:pt x="503822" y="3776336"/>
                    <a:pt x="501112" y="3750590"/>
                  </a:cubicBezTo>
                  <a:cubicBezTo>
                    <a:pt x="500369" y="3743529"/>
                    <a:pt x="497986" y="3736727"/>
                    <a:pt x="495946" y="3729926"/>
                  </a:cubicBezTo>
                  <a:cubicBezTo>
                    <a:pt x="491364" y="3714652"/>
                    <a:pt x="484697" y="3692387"/>
                    <a:pt x="475282" y="3678265"/>
                  </a:cubicBezTo>
                  <a:cubicBezTo>
                    <a:pt x="472580" y="3674212"/>
                    <a:pt x="468393" y="3671377"/>
                    <a:pt x="464949" y="3667933"/>
                  </a:cubicBezTo>
                  <a:cubicBezTo>
                    <a:pt x="455870" y="3640696"/>
                    <a:pt x="465783" y="3662734"/>
                    <a:pt x="444285" y="3636936"/>
                  </a:cubicBezTo>
                  <a:cubicBezTo>
                    <a:pt x="440085" y="3631897"/>
                    <a:pt x="431413" y="3614444"/>
                    <a:pt x="423621" y="3611105"/>
                  </a:cubicBezTo>
                  <a:cubicBezTo>
                    <a:pt x="382346" y="3593415"/>
                    <a:pt x="412386" y="3615820"/>
                    <a:pt x="382292" y="3600773"/>
                  </a:cubicBezTo>
                  <a:cubicBezTo>
                    <a:pt x="365207" y="3592230"/>
                    <a:pt x="354427" y="3578075"/>
                    <a:pt x="340963" y="3564611"/>
                  </a:cubicBezTo>
                  <a:lnTo>
                    <a:pt x="330631" y="3554278"/>
                  </a:lnTo>
                  <a:cubicBezTo>
                    <a:pt x="317522" y="3514952"/>
                    <a:pt x="322435" y="3533961"/>
                    <a:pt x="315133" y="3497451"/>
                  </a:cubicBezTo>
                  <a:cubicBezTo>
                    <a:pt x="322946" y="3466199"/>
                    <a:pt x="312697" y="3480739"/>
                    <a:pt x="346129" y="3471621"/>
                  </a:cubicBezTo>
                  <a:cubicBezTo>
                    <a:pt x="356636" y="3468755"/>
                    <a:pt x="366794" y="3464733"/>
                    <a:pt x="377126" y="3461289"/>
                  </a:cubicBezTo>
                  <a:lnTo>
                    <a:pt x="392624" y="3456122"/>
                  </a:lnTo>
                  <a:cubicBezTo>
                    <a:pt x="422003" y="3426743"/>
                    <a:pt x="393714" y="3450411"/>
                    <a:pt x="423621" y="3435458"/>
                  </a:cubicBezTo>
                  <a:cubicBezTo>
                    <a:pt x="463683" y="3415428"/>
                    <a:pt x="415659" y="3432946"/>
                    <a:pt x="454617" y="3419960"/>
                  </a:cubicBezTo>
                  <a:cubicBezTo>
                    <a:pt x="459783" y="3414794"/>
                    <a:pt x="464503" y="3409138"/>
                    <a:pt x="470116" y="3404461"/>
                  </a:cubicBezTo>
                  <a:cubicBezTo>
                    <a:pt x="474886" y="3400486"/>
                    <a:pt x="481735" y="3398977"/>
                    <a:pt x="485614" y="3394129"/>
                  </a:cubicBezTo>
                  <a:cubicBezTo>
                    <a:pt x="489016" y="3389877"/>
                    <a:pt x="488345" y="3383502"/>
                    <a:pt x="490780" y="3378631"/>
                  </a:cubicBezTo>
                  <a:cubicBezTo>
                    <a:pt x="493557" y="3373078"/>
                    <a:pt x="497668" y="3368299"/>
                    <a:pt x="501112" y="3363133"/>
                  </a:cubicBezTo>
                  <a:cubicBezTo>
                    <a:pt x="502223" y="3357579"/>
                    <a:pt x="506678" y="3329746"/>
                    <a:pt x="511444" y="3321804"/>
                  </a:cubicBezTo>
                  <a:cubicBezTo>
                    <a:pt x="513950" y="3317627"/>
                    <a:pt x="518333" y="3314916"/>
                    <a:pt x="521777" y="3311472"/>
                  </a:cubicBezTo>
                  <a:cubicBezTo>
                    <a:pt x="520055" y="3302862"/>
                    <a:pt x="520537" y="3293495"/>
                    <a:pt x="516610" y="3285641"/>
                  </a:cubicBezTo>
                  <a:cubicBezTo>
                    <a:pt x="513343" y="3279107"/>
                    <a:pt x="506659" y="3274898"/>
                    <a:pt x="501112" y="3270143"/>
                  </a:cubicBezTo>
                  <a:cubicBezTo>
                    <a:pt x="494575" y="3264539"/>
                    <a:pt x="488316" y="3258141"/>
                    <a:pt x="480448" y="3254644"/>
                  </a:cubicBezTo>
                  <a:cubicBezTo>
                    <a:pt x="472424" y="3251078"/>
                    <a:pt x="463377" y="3250082"/>
                    <a:pt x="454617" y="3249478"/>
                  </a:cubicBezTo>
                  <a:cubicBezTo>
                    <a:pt x="413350" y="3246632"/>
                    <a:pt x="371960" y="3246034"/>
                    <a:pt x="330631" y="3244312"/>
                  </a:cubicBezTo>
                  <a:cubicBezTo>
                    <a:pt x="327187" y="3237424"/>
                    <a:pt x="324120" y="3230334"/>
                    <a:pt x="320299" y="3223648"/>
                  </a:cubicBezTo>
                  <a:cubicBezTo>
                    <a:pt x="317218" y="3218257"/>
                    <a:pt x="311750" y="3214097"/>
                    <a:pt x="309966" y="3208150"/>
                  </a:cubicBezTo>
                  <a:cubicBezTo>
                    <a:pt x="306467" y="3196487"/>
                    <a:pt x="307188" y="3183927"/>
                    <a:pt x="304800" y="3171987"/>
                  </a:cubicBezTo>
                  <a:cubicBezTo>
                    <a:pt x="303732" y="3166647"/>
                    <a:pt x="301356" y="3161655"/>
                    <a:pt x="299634" y="3156489"/>
                  </a:cubicBezTo>
                  <a:cubicBezTo>
                    <a:pt x="301356" y="3149601"/>
                    <a:pt x="303260" y="3142755"/>
                    <a:pt x="304800" y="3135824"/>
                  </a:cubicBezTo>
                  <a:cubicBezTo>
                    <a:pt x="309096" y="3116493"/>
                    <a:pt x="310419" y="3094043"/>
                    <a:pt x="325465" y="3078997"/>
                  </a:cubicBezTo>
                  <a:cubicBezTo>
                    <a:pt x="329855" y="3074607"/>
                    <a:pt x="335797" y="3072109"/>
                    <a:pt x="340963" y="3068665"/>
                  </a:cubicBezTo>
                  <a:cubicBezTo>
                    <a:pt x="353947" y="3029710"/>
                    <a:pt x="336433" y="3077724"/>
                    <a:pt x="356461" y="3037668"/>
                  </a:cubicBezTo>
                  <a:cubicBezTo>
                    <a:pt x="360166" y="3030259"/>
                    <a:pt x="365139" y="3008122"/>
                    <a:pt x="366794" y="3001505"/>
                  </a:cubicBezTo>
                  <a:cubicBezTo>
                    <a:pt x="368516" y="2932624"/>
                    <a:pt x="368901" y="2863696"/>
                    <a:pt x="371960" y="2794861"/>
                  </a:cubicBezTo>
                  <a:cubicBezTo>
                    <a:pt x="372350" y="2786089"/>
                    <a:pt x="377126" y="2777812"/>
                    <a:pt x="377126" y="2769031"/>
                  </a:cubicBezTo>
                  <a:cubicBezTo>
                    <a:pt x="377126" y="2748295"/>
                    <a:pt x="374700" y="2727592"/>
                    <a:pt x="371960" y="2707038"/>
                  </a:cubicBezTo>
                  <a:cubicBezTo>
                    <a:pt x="371240" y="2701640"/>
                    <a:pt x="369596" y="2696209"/>
                    <a:pt x="366794" y="2691539"/>
                  </a:cubicBezTo>
                  <a:cubicBezTo>
                    <a:pt x="364288" y="2687362"/>
                    <a:pt x="359905" y="2684651"/>
                    <a:pt x="356461" y="2681207"/>
                  </a:cubicBezTo>
                  <a:cubicBezTo>
                    <a:pt x="358183" y="2662265"/>
                    <a:pt x="358937" y="2643209"/>
                    <a:pt x="361627" y="2624380"/>
                  </a:cubicBezTo>
                  <a:cubicBezTo>
                    <a:pt x="364698" y="2602884"/>
                    <a:pt x="366892" y="2612026"/>
                    <a:pt x="382292" y="2598550"/>
                  </a:cubicBezTo>
                  <a:cubicBezTo>
                    <a:pt x="391456" y="2590532"/>
                    <a:pt x="396182" y="2575107"/>
                    <a:pt x="408122" y="2572719"/>
                  </a:cubicBezTo>
                  <a:cubicBezTo>
                    <a:pt x="425880" y="2569167"/>
                    <a:pt x="437591" y="2567251"/>
                    <a:pt x="454617" y="2562387"/>
                  </a:cubicBezTo>
                  <a:cubicBezTo>
                    <a:pt x="459853" y="2560891"/>
                    <a:pt x="464950" y="2558943"/>
                    <a:pt x="470116" y="2557221"/>
                  </a:cubicBezTo>
                  <a:cubicBezTo>
                    <a:pt x="475282" y="2553777"/>
                    <a:pt x="481736" y="2551737"/>
                    <a:pt x="485614" y="2546889"/>
                  </a:cubicBezTo>
                  <a:cubicBezTo>
                    <a:pt x="489016" y="2542637"/>
                    <a:pt x="488135" y="2536150"/>
                    <a:pt x="490780" y="2531390"/>
                  </a:cubicBezTo>
                  <a:cubicBezTo>
                    <a:pt x="496810" y="2520535"/>
                    <a:pt x="504556" y="2510726"/>
                    <a:pt x="511444" y="2500394"/>
                  </a:cubicBezTo>
                  <a:lnTo>
                    <a:pt x="521777" y="2484895"/>
                  </a:lnTo>
                  <a:cubicBezTo>
                    <a:pt x="528273" y="2465407"/>
                    <a:pt x="529845" y="2456162"/>
                    <a:pt x="547607" y="2438400"/>
                  </a:cubicBezTo>
                  <a:lnTo>
                    <a:pt x="573438" y="2412570"/>
                  </a:lnTo>
                  <a:cubicBezTo>
                    <a:pt x="579754" y="2399937"/>
                    <a:pt x="584974" y="2387361"/>
                    <a:pt x="594102" y="2376407"/>
                  </a:cubicBezTo>
                  <a:cubicBezTo>
                    <a:pt x="598779" y="2370795"/>
                    <a:pt x="604434" y="2366075"/>
                    <a:pt x="609600" y="2360909"/>
                  </a:cubicBezTo>
                  <a:cubicBezTo>
                    <a:pt x="618693" y="2333630"/>
                    <a:pt x="611745" y="2349942"/>
                    <a:pt x="635431" y="2314414"/>
                  </a:cubicBezTo>
                  <a:cubicBezTo>
                    <a:pt x="648465" y="2294863"/>
                    <a:pt x="641373" y="2303307"/>
                    <a:pt x="656095" y="2288583"/>
                  </a:cubicBezTo>
                  <a:cubicBezTo>
                    <a:pt x="657817" y="2283417"/>
                    <a:pt x="658459" y="2277754"/>
                    <a:pt x="661261" y="2273085"/>
                  </a:cubicBezTo>
                  <a:cubicBezTo>
                    <a:pt x="663767" y="2268908"/>
                    <a:pt x="668551" y="2266556"/>
                    <a:pt x="671594" y="2262753"/>
                  </a:cubicBezTo>
                  <a:cubicBezTo>
                    <a:pt x="675473" y="2257905"/>
                    <a:pt x="678482" y="2252421"/>
                    <a:pt x="681926" y="2247255"/>
                  </a:cubicBezTo>
                  <a:cubicBezTo>
                    <a:pt x="694910" y="2208300"/>
                    <a:pt x="677396" y="2256314"/>
                    <a:pt x="697424" y="2216258"/>
                  </a:cubicBezTo>
                  <a:cubicBezTo>
                    <a:pt x="699859" y="2211387"/>
                    <a:pt x="699188" y="2205012"/>
                    <a:pt x="702590" y="2200760"/>
                  </a:cubicBezTo>
                  <a:cubicBezTo>
                    <a:pt x="706469" y="2195912"/>
                    <a:pt x="712922" y="2193872"/>
                    <a:pt x="718088" y="2190428"/>
                  </a:cubicBezTo>
                  <a:cubicBezTo>
                    <a:pt x="724585" y="2170939"/>
                    <a:pt x="726156" y="2161697"/>
                    <a:pt x="743919" y="2143933"/>
                  </a:cubicBezTo>
                  <a:lnTo>
                    <a:pt x="769749" y="2118102"/>
                  </a:lnTo>
                  <a:lnTo>
                    <a:pt x="780082" y="2107770"/>
                  </a:lnTo>
                  <a:cubicBezTo>
                    <a:pt x="789053" y="2080857"/>
                    <a:pt x="779372" y="2102200"/>
                    <a:pt x="795580" y="2081939"/>
                  </a:cubicBezTo>
                  <a:cubicBezTo>
                    <a:pt x="815258" y="2057340"/>
                    <a:pt x="794844" y="2073820"/>
                    <a:pt x="821410" y="2056109"/>
                  </a:cubicBezTo>
                  <a:cubicBezTo>
                    <a:pt x="836049" y="2012201"/>
                    <a:pt x="815632" y="2065741"/>
                    <a:pt x="836909" y="2030278"/>
                  </a:cubicBezTo>
                  <a:cubicBezTo>
                    <a:pt x="839711" y="2025609"/>
                    <a:pt x="838224" y="2018631"/>
                    <a:pt x="842075" y="2014780"/>
                  </a:cubicBezTo>
                  <a:cubicBezTo>
                    <a:pt x="845926" y="2010929"/>
                    <a:pt x="852407" y="2011336"/>
                    <a:pt x="857573" y="2009614"/>
                  </a:cubicBezTo>
                  <a:cubicBezTo>
                    <a:pt x="861017" y="2004448"/>
                    <a:pt x="864026" y="1998964"/>
                    <a:pt x="867905" y="1994116"/>
                  </a:cubicBezTo>
                  <a:cubicBezTo>
                    <a:pt x="876318" y="1983599"/>
                    <a:pt x="882228" y="1981123"/>
                    <a:pt x="893736" y="1973451"/>
                  </a:cubicBezTo>
                  <a:cubicBezTo>
                    <a:pt x="897180" y="1968285"/>
                    <a:pt x="901291" y="1963506"/>
                    <a:pt x="904068" y="1957953"/>
                  </a:cubicBezTo>
                  <a:cubicBezTo>
                    <a:pt x="906503" y="1953082"/>
                    <a:pt x="905383" y="1946305"/>
                    <a:pt x="909234" y="1942455"/>
                  </a:cubicBezTo>
                  <a:cubicBezTo>
                    <a:pt x="913085" y="1938604"/>
                    <a:pt x="919567" y="1939011"/>
                    <a:pt x="924733" y="1937289"/>
                  </a:cubicBezTo>
                  <a:cubicBezTo>
                    <a:pt x="928177" y="1933845"/>
                    <a:pt x="932022" y="1930760"/>
                    <a:pt x="935065" y="1926956"/>
                  </a:cubicBezTo>
                  <a:cubicBezTo>
                    <a:pt x="938943" y="1922108"/>
                    <a:pt x="941272" y="1916098"/>
                    <a:pt x="945397" y="1911458"/>
                  </a:cubicBezTo>
                  <a:cubicBezTo>
                    <a:pt x="955105" y="1900537"/>
                    <a:pt x="968289" y="1892619"/>
                    <a:pt x="976394" y="1880461"/>
                  </a:cubicBezTo>
                  <a:cubicBezTo>
                    <a:pt x="990170" y="1859797"/>
                    <a:pt x="981560" y="1868407"/>
                    <a:pt x="1002224" y="1854631"/>
                  </a:cubicBezTo>
                  <a:cubicBezTo>
                    <a:pt x="1005668" y="1849465"/>
                    <a:pt x="1008515" y="1843847"/>
                    <a:pt x="1012556" y="1839133"/>
                  </a:cubicBezTo>
                  <a:cubicBezTo>
                    <a:pt x="1018896" y="1831737"/>
                    <a:pt x="1033221" y="1818468"/>
                    <a:pt x="1033221" y="1818468"/>
                  </a:cubicBezTo>
                  <a:cubicBezTo>
                    <a:pt x="1038604" y="1802318"/>
                    <a:pt x="1043826" y="1782123"/>
                    <a:pt x="1059051" y="1771973"/>
                  </a:cubicBezTo>
                  <a:lnTo>
                    <a:pt x="1074549" y="1761641"/>
                  </a:lnTo>
                  <a:cubicBezTo>
                    <a:pt x="1091894" y="1709615"/>
                    <a:pt x="1065445" y="1790271"/>
                    <a:pt x="1084882" y="1725478"/>
                  </a:cubicBezTo>
                  <a:cubicBezTo>
                    <a:pt x="1088011" y="1715046"/>
                    <a:pt x="1091770" y="1704814"/>
                    <a:pt x="1095214" y="1694482"/>
                  </a:cubicBezTo>
                  <a:cubicBezTo>
                    <a:pt x="1096936" y="1689316"/>
                    <a:pt x="1099059" y="1684266"/>
                    <a:pt x="1100380" y="1678983"/>
                  </a:cubicBezTo>
                  <a:lnTo>
                    <a:pt x="1110712" y="1637655"/>
                  </a:lnTo>
                  <a:cubicBezTo>
                    <a:pt x="1118519" y="1606425"/>
                    <a:pt x="1113633" y="1623724"/>
                    <a:pt x="1126210" y="1585994"/>
                  </a:cubicBezTo>
                  <a:cubicBezTo>
                    <a:pt x="1127932" y="1580828"/>
                    <a:pt x="1127526" y="1574346"/>
                    <a:pt x="1131377" y="1570495"/>
                  </a:cubicBezTo>
                  <a:lnTo>
                    <a:pt x="1146875" y="1554997"/>
                  </a:lnTo>
                  <a:lnTo>
                    <a:pt x="1157207" y="1524000"/>
                  </a:lnTo>
                  <a:cubicBezTo>
                    <a:pt x="1158929" y="1518834"/>
                    <a:pt x="1158522" y="1512353"/>
                    <a:pt x="1162373" y="1508502"/>
                  </a:cubicBezTo>
                  <a:lnTo>
                    <a:pt x="1177871" y="1493004"/>
                  </a:lnTo>
                  <a:cubicBezTo>
                    <a:pt x="1179593" y="1487838"/>
                    <a:pt x="1180602" y="1482376"/>
                    <a:pt x="1183038" y="1477505"/>
                  </a:cubicBezTo>
                  <a:cubicBezTo>
                    <a:pt x="1185815" y="1471952"/>
                    <a:pt x="1190924" y="1467714"/>
                    <a:pt x="1193370" y="1462007"/>
                  </a:cubicBezTo>
                  <a:cubicBezTo>
                    <a:pt x="1196167" y="1455481"/>
                    <a:pt x="1195739" y="1447869"/>
                    <a:pt x="1198536" y="1441343"/>
                  </a:cubicBezTo>
                  <a:cubicBezTo>
                    <a:pt x="1205424" y="1425269"/>
                    <a:pt x="1210589" y="1424697"/>
                    <a:pt x="1224366" y="1415512"/>
                  </a:cubicBezTo>
                  <a:cubicBezTo>
                    <a:pt x="1227769" y="1405304"/>
                    <a:pt x="1230762" y="1391798"/>
                    <a:pt x="1239865" y="1384516"/>
                  </a:cubicBezTo>
                  <a:cubicBezTo>
                    <a:pt x="1244117" y="1381114"/>
                    <a:pt x="1250197" y="1381072"/>
                    <a:pt x="1255363" y="1379350"/>
                  </a:cubicBezTo>
                  <a:cubicBezTo>
                    <a:pt x="1257085" y="1374184"/>
                    <a:pt x="1256678" y="1367702"/>
                    <a:pt x="1260529" y="1363851"/>
                  </a:cubicBezTo>
                  <a:cubicBezTo>
                    <a:pt x="1269310" y="1355070"/>
                    <a:pt x="1291526" y="1343187"/>
                    <a:pt x="1291526" y="1343187"/>
                  </a:cubicBezTo>
                  <a:cubicBezTo>
                    <a:pt x="1293248" y="1338021"/>
                    <a:pt x="1293890" y="1332358"/>
                    <a:pt x="1296692" y="1327689"/>
                  </a:cubicBezTo>
                  <a:cubicBezTo>
                    <a:pt x="1302450" y="1318092"/>
                    <a:pt x="1314398" y="1313523"/>
                    <a:pt x="1322522" y="1307024"/>
                  </a:cubicBezTo>
                  <a:cubicBezTo>
                    <a:pt x="1326326" y="1303981"/>
                    <a:pt x="1328678" y="1299198"/>
                    <a:pt x="1332855" y="1296692"/>
                  </a:cubicBezTo>
                  <a:cubicBezTo>
                    <a:pt x="1337524" y="1293890"/>
                    <a:pt x="1342914" y="1291791"/>
                    <a:pt x="1348353" y="1291526"/>
                  </a:cubicBezTo>
                  <a:cubicBezTo>
                    <a:pt x="1413735" y="1288337"/>
                    <a:pt x="1479228" y="1288082"/>
                    <a:pt x="1544665" y="1286360"/>
                  </a:cubicBezTo>
                  <a:cubicBezTo>
                    <a:pt x="1556719" y="1284638"/>
                    <a:pt x="1568887" y="1283582"/>
                    <a:pt x="1580827" y="1281194"/>
                  </a:cubicBezTo>
                  <a:cubicBezTo>
                    <a:pt x="1586167" y="1280126"/>
                    <a:pt x="1591090" y="1277524"/>
                    <a:pt x="1596326" y="1276028"/>
                  </a:cubicBezTo>
                  <a:cubicBezTo>
                    <a:pt x="1603153" y="1274077"/>
                    <a:pt x="1610102" y="1272583"/>
                    <a:pt x="1616990" y="1270861"/>
                  </a:cubicBezTo>
                  <a:cubicBezTo>
                    <a:pt x="1641550" y="1254487"/>
                    <a:pt x="1626597" y="1262493"/>
                    <a:pt x="1663485" y="1250197"/>
                  </a:cubicBezTo>
                  <a:lnTo>
                    <a:pt x="1678983" y="1245031"/>
                  </a:lnTo>
                  <a:lnTo>
                    <a:pt x="1694482" y="1239865"/>
                  </a:lnTo>
                  <a:cubicBezTo>
                    <a:pt x="1697926" y="1234699"/>
                    <a:pt x="1700044" y="1228341"/>
                    <a:pt x="1704814" y="1224366"/>
                  </a:cubicBezTo>
                  <a:cubicBezTo>
                    <a:pt x="1710730" y="1219436"/>
                    <a:pt x="1718792" y="1217855"/>
                    <a:pt x="1725478" y="1214034"/>
                  </a:cubicBezTo>
                  <a:cubicBezTo>
                    <a:pt x="1730869" y="1210954"/>
                    <a:pt x="1735811" y="1207146"/>
                    <a:pt x="1740977" y="1203702"/>
                  </a:cubicBezTo>
                  <a:cubicBezTo>
                    <a:pt x="1760068" y="1175066"/>
                    <a:pt x="1740386" y="1197717"/>
                    <a:pt x="1766807" y="1183038"/>
                  </a:cubicBezTo>
                  <a:cubicBezTo>
                    <a:pt x="1777662" y="1177007"/>
                    <a:pt x="1797804" y="1162373"/>
                    <a:pt x="1797804" y="1162373"/>
                  </a:cubicBezTo>
                  <a:cubicBezTo>
                    <a:pt x="1801248" y="1157207"/>
                    <a:pt x="1803288" y="1150754"/>
                    <a:pt x="1808136" y="1146875"/>
                  </a:cubicBezTo>
                  <a:cubicBezTo>
                    <a:pt x="1812388" y="1143473"/>
                    <a:pt x="1818763" y="1144144"/>
                    <a:pt x="1823634" y="1141709"/>
                  </a:cubicBezTo>
                  <a:cubicBezTo>
                    <a:pt x="1829188" y="1138932"/>
                    <a:pt x="1833967" y="1134821"/>
                    <a:pt x="1839133" y="1131377"/>
                  </a:cubicBezTo>
                  <a:cubicBezTo>
                    <a:pt x="1850766" y="1096475"/>
                    <a:pt x="1834633" y="1134305"/>
                    <a:pt x="1859797" y="1105546"/>
                  </a:cubicBezTo>
                  <a:cubicBezTo>
                    <a:pt x="1867974" y="1096201"/>
                    <a:pt x="1880461" y="1074550"/>
                    <a:pt x="1880461" y="1074550"/>
                  </a:cubicBezTo>
                  <a:lnTo>
                    <a:pt x="1890794" y="1043553"/>
                  </a:lnTo>
                  <a:cubicBezTo>
                    <a:pt x="1892516" y="1038387"/>
                    <a:pt x="1892110" y="1031906"/>
                    <a:pt x="1895960" y="1028055"/>
                  </a:cubicBezTo>
                  <a:lnTo>
                    <a:pt x="1906292" y="1017722"/>
                  </a:lnTo>
                  <a:cubicBezTo>
                    <a:pt x="1908014" y="1012556"/>
                    <a:pt x="1908813" y="1006984"/>
                    <a:pt x="1911458" y="1002224"/>
                  </a:cubicBezTo>
                  <a:cubicBezTo>
                    <a:pt x="1917488" y="991369"/>
                    <a:pt x="1932122" y="971228"/>
                    <a:pt x="1932122" y="971228"/>
                  </a:cubicBezTo>
                  <a:cubicBezTo>
                    <a:pt x="1933844" y="966062"/>
                    <a:pt x="1934486" y="960399"/>
                    <a:pt x="1937288" y="955729"/>
                  </a:cubicBezTo>
                  <a:cubicBezTo>
                    <a:pt x="1939794" y="951552"/>
                    <a:pt x="1944578" y="949200"/>
                    <a:pt x="1947621" y="945397"/>
                  </a:cubicBezTo>
                  <a:cubicBezTo>
                    <a:pt x="1951500" y="940549"/>
                    <a:pt x="1954509" y="935065"/>
                    <a:pt x="1957953" y="929899"/>
                  </a:cubicBezTo>
                  <a:cubicBezTo>
                    <a:pt x="1959675" y="924733"/>
                    <a:pt x="1960474" y="919160"/>
                    <a:pt x="1963119" y="914400"/>
                  </a:cubicBezTo>
                  <a:cubicBezTo>
                    <a:pt x="1977723" y="888112"/>
                    <a:pt x="1978439" y="888748"/>
                    <a:pt x="1994116" y="873072"/>
                  </a:cubicBezTo>
                  <a:cubicBezTo>
                    <a:pt x="1995838" y="867906"/>
                    <a:pt x="1996637" y="862333"/>
                    <a:pt x="1999282" y="857573"/>
                  </a:cubicBezTo>
                  <a:cubicBezTo>
                    <a:pt x="2005312" y="846718"/>
                    <a:pt x="2013058" y="836909"/>
                    <a:pt x="2019946" y="826577"/>
                  </a:cubicBezTo>
                  <a:lnTo>
                    <a:pt x="2030278" y="811078"/>
                  </a:lnTo>
                  <a:cubicBezTo>
                    <a:pt x="2033722" y="805912"/>
                    <a:pt x="2038646" y="801470"/>
                    <a:pt x="2040610" y="795580"/>
                  </a:cubicBezTo>
                  <a:cubicBezTo>
                    <a:pt x="2042332" y="790414"/>
                    <a:pt x="2042375" y="784334"/>
                    <a:pt x="2045777" y="780082"/>
                  </a:cubicBezTo>
                  <a:cubicBezTo>
                    <a:pt x="2049656" y="775234"/>
                    <a:pt x="2056427" y="773629"/>
                    <a:pt x="2061275" y="769750"/>
                  </a:cubicBezTo>
                  <a:cubicBezTo>
                    <a:pt x="2086840" y="749297"/>
                    <a:pt x="2055084" y="770773"/>
                    <a:pt x="2081939" y="743919"/>
                  </a:cubicBezTo>
                  <a:cubicBezTo>
                    <a:pt x="2086330" y="739529"/>
                    <a:pt x="2092765" y="737676"/>
                    <a:pt x="2097438" y="733587"/>
                  </a:cubicBezTo>
                  <a:cubicBezTo>
                    <a:pt x="2133970" y="701622"/>
                    <a:pt x="2108652" y="712628"/>
                    <a:pt x="2138766" y="702590"/>
                  </a:cubicBezTo>
                  <a:cubicBezTo>
                    <a:pt x="2142210" y="699146"/>
                    <a:pt x="2144922" y="694764"/>
                    <a:pt x="2149099" y="692258"/>
                  </a:cubicBezTo>
                  <a:cubicBezTo>
                    <a:pt x="2153768" y="689456"/>
                    <a:pt x="2160345" y="690494"/>
                    <a:pt x="2164597" y="687092"/>
                  </a:cubicBezTo>
                  <a:cubicBezTo>
                    <a:pt x="2176761" y="677361"/>
                    <a:pt x="2171221" y="668281"/>
                    <a:pt x="2185261" y="661261"/>
                  </a:cubicBezTo>
                  <a:cubicBezTo>
                    <a:pt x="2195002" y="656390"/>
                    <a:pt x="2206517" y="655800"/>
                    <a:pt x="2216258" y="650929"/>
                  </a:cubicBezTo>
                  <a:cubicBezTo>
                    <a:pt x="2223146" y="647485"/>
                    <a:pt x="2230514" y="644869"/>
                    <a:pt x="2236922" y="640597"/>
                  </a:cubicBezTo>
                  <a:cubicBezTo>
                    <a:pt x="2265287" y="621688"/>
                    <a:pt x="2226780" y="637090"/>
                    <a:pt x="2262753" y="625099"/>
                  </a:cubicBezTo>
                  <a:lnTo>
                    <a:pt x="2288583" y="599268"/>
                  </a:lnTo>
                  <a:cubicBezTo>
                    <a:pt x="2292027" y="595824"/>
                    <a:pt x="2294295" y="590476"/>
                    <a:pt x="2298916" y="588936"/>
                  </a:cubicBezTo>
                  <a:lnTo>
                    <a:pt x="2314414" y="583770"/>
                  </a:lnTo>
                  <a:lnTo>
                    <a:pt x="2345410" y="552773"/>
                  </a:lnTo>
                  <a:cubicBezTo>
                    <a:pt x="2348854" y="549329"/>
                    <a:pt x="2353041" y="546494"/>
                    <a:pt x="2355743" y="542441"/>
                  </a:cubicBezTo>
                  <a:cubicBezTo>
                    <a:pt x="2373456" y="515871"/>
                    <a:pt x="2356972" y="536293"/>
                    <a:pt x="2381573" y="516611"/>
                  </a:cubicBezTo>
                  <a:cubicBezTo>
                    <a:pt x="2401835" y="500401"/>
                    <a:pt x="2380487" y="510084"/>
                    <a:pt x="2407404" y="501112"/>
                  </a:cubicBezTo>
                  <a:cubicBezTo>
                    <a:pt x="2412570" y="497668"/>
                    <a:pt x="2417012" y="492743"/>
                    <a:pt x="2422902" y="490780"/>
                  </a:cubicBezTo>
                  <a:cubicBezTo>
                    <a:pt x="2431839" y="487801"/>
                    <a:pt x="2490893" y="480990"/>
                    <a:pt x="2495227" y="480448"/>
                  </a:cubicBezTo>
                  <a:cubicBezTo>
                    <a:pt x="2505559" y="477004"/>
                    <a:pt x="2520183" y="479178"/>
                    <a:pt x="2526224" y="470116"/>
                  </a:cubicBezTo>
                  <a:cubicBezTo>
                    <a:pt x="2529668" y="464950"/>
                    <a:pt x="2531291" y="457908"/>
                    <a:pt x="2536556" y="454617"/>
                  </a:cubicBezTo>
                  <a:cubicBezTo>
                    <a:pt x="2545792" y="448845"/>
                    <a:pt x="2558491" y="450326"/>
                    <a:pt x="2567553" y="444285"/>
                  </a:cubicBezTo>
                  <a:lnTo>
                    <a:pt x="2598549" y="423621"/>
                  </a:lnTo>
                  <a:cubicBezTo>
                    <a:pt x="2603715" y="420177"/>
                    <a:pt x="2608158" y="415253"/>
                    <a:pt x="2614048" y="413289"/>
                  </a:cubicBezTo>
                  <a:cubicBezTo>
                    <a:pt x="2619214" y="411567"/>
                    <a:pt x="2624675" y="410557"/>
                    <a:pt x="2629546" y="408122"/>
                  </a:cubicBezTo>
                  <a:cubicBezTo>
                    <a:pt x="2638495" y="403647"/>
                    <a:pt x="2648971" y="395465"/>
                    <a:pt x="2655377" y="387458"/>
                  </a:cubicBezTo>
                  <a:cubicBezTo>
                    <a:pt x="2659256" y="382610"/>
                    <a:pt x="2662265" y="377126"/>
                    <a:pt x="2665709" y="371960"/>
                  </a:cubicBezTo>
                  <a:cubicBezTo>
                    <a:pt x="2663987" y="366794"/>
                    <a:pt x="2664394" y="360312"/>
                    <a:pt x="2660543" y="356461"/>
                  </a:cubicBezTo>
                  <a:cubicBezTo>
                    <a:pt x="2656692" y="352610"/>
                    <a:pt x="2649915" y="353730"/>
                    <a:pt x="2645044" y="351295"/>
                  </a:cubicBezTo>
                  <a:cubicBezTo>
                    <a:pt x="2639491" y="348518"/>
                    <a:pt x="2635220" y="343485"/>
                    <a:pt x="2629546" y="340963"/>
                  </a:cubicBezTo>
                  <a:cubicBezTo>
                    <a:pt x="2619593" y="336540"/>
                    <a:pt x="2598549" y="330631"/>
                    <a:pt x="2598549" y="330631"/>
                  </a:cubicBezTo>
                  <a:cubicBezTo>
                    <a:pt x="2569913" y="311540"/>
                    <a:pt x="2592564" y="331222"/>
                    <a:pt x="2577885" y="304800"/>
                  </a:cubicBezTo>
                  <a:cubicBezTo>
                    <a:pt x="2571855" y="293945"/>
                    <a:pt x="2557221" y="273804"/>
                    <a:pt x="2557221" y="273804"/>
                  </a:cubicBezTo>
                  <a:cubicBezTo>
                    <a:pt x="2555499" y="268638"/>
                    <a:pt x="2554857" y="262975"/>
                    <a:pt x="2552055" y="258305"/>
                  </a:cubicBezTo>
                  <a:cubicBezTo>
                    <a:pt x="2549549" y="254128"/>
                    <a:pt x="2543432" y="252534"/>
                    <a:pt x="2541722" y="247973"/>
                  </a:cubicBezTo>
                  <a:cubicBezTo>
                    <a:pt x="2538044" y="238165"/>
                    <a:pt x="2538828" y="227202"/>
                    <a:pt x="2536556" y="216977"/>
                  </a:cubicBezTo>
                  <a:cubicBezTo>
                    <a:pt x="2535375" y="211661"/>
                    <a:pt x="2532886" y="206714"/>
                    <a:pt x="2531390" y="201478"/>
                  </a:cubicBezTo>
                  <a:cubicBezTo>
                    <a:pt x="2525620" y="181282"/>
                    <a:pt x="2529374" y="181045"/>
                    <a:pt x="2515892" y="165316"/>
                  </a:cubicBezTo>
                  <a:cubicBezTo>
                    <a:pt x="2486441" y="130956"/>
                    <a:pt x="2507228" y="153234"/>
                    <a:pt x="2479729" y="139485"/>
                  </a:cubicBezTo>
                  <a:cubicBezTo>
                    <a:pt x="2474176" y="136708"/>
                    <a:pt x="2469905" y="131675"/>
                    <a:pt x="2464231" y="129153"/>
                  </a:cubicBezTo>
                  <a:cubicBezTo>
                    <a:pt x="2454278" y="124730"/>
                    <a:pt x="2443566" y="122265"/>
                    <a:pt x="2433234" y="118821"/>
                  </a:cubicBezTo>
                  <a:lnTo>
                    <a:pt x="2402238" y="108489"/>
                  </a:lnTo>
                  <a:cubicBezTo>
                    <a:pt x="2397072" y="106767"/>
                    <a:pt x="2391270" y="106343"/>
                    <a:pt x="2386739" y="103322"/>
                  </a:cubicBezTo>
                  <a:cubicBezTo>
                    <a:pt x="2381573" y="99878"/>
                    <a:pt x="2377131" y="94953"/>
                    <a:pt x="2371241" y="92990"/>
                  </a:cubicBezTo>
                  <a:cubicBezTo>
                    <a:pt x="2361304" y="89678"/>
                    <a:pt x="2350576" y="89546"/>
                    <a:pt x="2340244" y="87824"/>
                  </a:cubicBezTo>
                  <a:lnTo>
                    <a:pt x="2293749" y="72326"/>
                  </a:lnTo>
                  <a:cubicBezTo>
                    <a:pt x="2288583" y="70604"/>
                    <a:pt x="2282782" y="70181"/>
                    <a:pt x="2278251" y="67160"/>
                  </a:cubicBezTo>
                  <a:cubicBezTo>
                    <a:pt x="2273085" y="63716"/>
                    <a:pt x="2268427" y="59350"/>
                    <a:pt x="2262753" y="56828"/>
                  </a:cubicBezTo>
                  <a:cubicBezTo>
                    <a:pt x="2252800" y="52405"/>
                    <a:pt x="2231756" y="46495"/>
                    <a:pt x="2231756" y="46495"/>
                  </a:cubicBezTo>
                  <a:cubicBezTo>
                    <a:pt x="2226590" y="43051"/>
                    <a:pt x="2221811" y="38940"/>
                    <a:pt x="2216258" y="36163"/>
                  </a:cubicBezTo>
                  <a:cubicBezTo>
                    <a:pt x="2211387" y="33728"/>
                    <a:pt x="2205429" y="33799"/>
                    <a:pt x="2200760" y="30997"/>
                  </a:cubicBezTo>
                  <a:cubicBezTo>
                    <a:pt x="2196583" y="28491"/>
                    <a:pt x="2194784" y="22843"/>
                    <a:pt x="2190427" y="20665"/>
                  </a:cubicBezTo>
                  <a:cubicBezTo>
                    <a:pt x="2180686" y="15795"/>
                    <a:pt x="2169763" y="13777"/>
                    <a:pt x="2159431" y="10333"/>
                  </a:cubicBezTo>
                  <a:lnTo>
                    <a:pt x="2143933" y="5166"/>
                  </a:lnTo>
                  <a:lnTo>
                    <a:pt x="2128434" y="0"/>
                  </a:lnTo>
                  <a:cubicBezTo>
                    <a:pt x="2085383" y="1722"/>
                    <a:pt x="2042104" y="408"/>
                    <a:pt x="1999282" y="5166"/>
                  </a:cubicBezTo>
                  <a:cubicBezTo>
                    <a:pt x="1994441" y="5704"/>
                    <a:pt x="1993306" y="13321"/>
                    <a:pt x="1988949" y="15499"/>
                  </a:cubicBezTo>
                  <a:cubicBezTo>
                    <a:pt x="1982599" y="18674"/>
                    <a:pt x="1975173" y="18943"/>
                    <a:pt x="1968285" y="20665"/>
                  </a:cubicBezTo>
                  <a:cubicBezTo>
                    <a:pt x="1963119" y="24109"/>
                    <a:pt x="1958340" y="28220"/>
                    <a:pt x="1952787" y="30997"/>
                  </a:cubicBezTo>
                  <a:cubicBezTo>
                    <a:pt x="1947916" y="33432"/>
                    <a:pt x="1941540" y="32761"/>
                    <a:pt x="1937288" y="36163"/>
                  </a:cubicBezTo>
                  <a:cubicBezTo>
                    <a:pt x="1932440" y="40041"/>
                    <a:pt x="1930834" y="46813"/>
                    <a:pt x="1926956" y="51661"/>
                  </a:cubicBezTo>
                  <a:cubicBezTo>
                    <a:pt x="1918542" y="62179"/>
                    <a:pt x="1912636" y="64652"/>
                    <a:pt x="1901126" y="72326"/>
                  </a:cubicBezTo>
                  <a:cubicBezTo>
                    <a:pt x="1897682" y="77492"/>
                    <a:pt x="1894673" y="82976"/>
                    <a:pt x="1890794" y="87824"/>
                  </a:cubicBezTo>
                  <a:cubicBezTo>
                    <a:pt x="1882383" y="98338"/>
                    <a:pt x="1876467" y="100819"/>
                    <a:pt x="1864963" y="108489"/>
                  </a:cubicBezTo>
                  <a:lnTo>
                    <a:pt x="1844299" y="139485"/>
                  </a:lnTo>
                  <a:lnTo>
                    <a:pt x="1833966" y="154983"/>
                  </a:lnTo>
                  <a:lnTo>
                    <a:pt x="1823634" y="185980"/>
                  </a:lnTo>
                  <a:lnTo>
                    <a:pt x="1818468" y="201478"/>
                  </a:lnTo>
                  <a:cubicBezTo>
                    <a:pt x="1818001" y="207553"/>
                    <a:pt x="1817090" y="268410"/>
                    <a:pt x="1808136" y="289302"/>
                  </a:cubicBezTo>
                  <a:cubicBezTo>
                    <a:pt x="1805690" y="295009"/>
                    <a:pt x="1801248" y="299634"/>
                    <a:pt x="1797804" y="304800"/>
                  </a:cubicBezTo>
                  <a:cubicBezTo>
                    <a:pt x="1796082" y="309966"/>
                    <a:pt x="1796489" y="316448"/>
                    <a:pt x="1792638" y="320299"/>
                  </a:cubicBezTo>
                  <a:cubicBezTo>
                    <a:pt x="1788787" y="324150"/>
                    <a:pt x="1782010" y="323030"/>
                    <a:pt x="1777139" y="325465"/>
                  </a:cubicBezTo>
                  <a:cubicBezTo>
                    <a:pt x="1771586" y="328242"/>
                    <a:pt x="1767194" y="333020"/>
                    <a:pt x="1761641" y="335797"/>
                  </a:cubicBezTo>
                  <a:cubicBezTo>
                    <a:pt x="1756770" y="338232"/>
                    <a:pt x="1751379" y="339467"/>
                    <a:pt x="1746143" y="340963"/>
                  </a:cubicBezTo>
                  <a:cubicBezTo>
                    <a:pt x="1713881" y="350181"/>
                    <a:pt x="1724781" y="344753"/>
                    <a:pt x="1678983" y="351295"/>
                  </a:cubicBezTo>
                  <a:cubicBezTo>
                    <a:pt x="1663674" y="353482"/>
                    <a:pt x="1647533" y="357866"/>
                    <a:pt x="1632488" y="361628"/>
                  </a:cubicBezTo>
                  <a:cubicBezTo>
                    <a:pt x="1627322" y="365072"/>
                    <a:pt x="1622803" y="369780"/>
                    <a:pt x="1616990" y="371960"/>
                  </a:cubicBezTo>
                  <a:cubicBezTo>
                    <a:pt x="1608769" y="375043"/>
                    <a:pt x="1599731" y="375221"/>
                    <a:pt x="1591160" y="377126"/>
                  </a:cubicBezTo>
                  <a:cubicBezTo>
                    <a:pt x="1584229" y="378666"/>
                    <a:pt x="1577322" y="380341"/>
                    <a:pt x="1570495" y="382292"/>
                  </a:cubicBezTo>
                  <a:cubicBezTo>
                    <a:pt x="1565259" y="383788"/>
                    <a:pt x="1560233" y="385962"/>
                    <a:pt x="1554997" y="387458"/>
                  </a:cubicBezTo>
                  <a:cubicBezTo>
                    <a:pt x="1509581" y="400434"/>
                    <a:pt x="1556002" y="385402"/>
                    <a:pt x="1518834" y="397790"/>
                  </a:cubicBezTo>
                  <a:cubicBezTo>
                    <a:pt x="1494274" y="414163"/>
                    <a:pt x="1509225" y="406159"/>
                    <a:pt x="1472339" y="418455"/>
                  </a:cubicBezTo>
                  <a:lnTo>
                    <a:pt x="1456841" y="423621"/>
                  </a:lnTo>
                  <a:cubicBezTo>
                    <a:pt x="1451675" y="425343"/>
                    <a:pt x="1445874" y="425767"/>
                    <a:pt x="1441343" y="428787"/>
                  </a:cubicBezTo>
                  <a:cubicBezTo>
                    <a:pt x="1390998" y="462348"/>
                    <a:pt x="1469197" y="409804"/>
                    <a:pt x="1405180" y="454617"/>
                  </a:cubicBezTo>
                  <a:cubicBezTo>
                    <a:pt x="1395007" y="461738"/>
                    <a:pt x="1384515" y="468394"/>
                    <a:pt x="1374183" y="475282"/>
                  </a:cubicBezTo>
                  <a:cubicBezTo>
                    <a:pt x="1369017" y="478726"/>
                    <a:pt x="1363075" y="481224"/>
                    <a:pt x="1358685" y="485614"/>
                  </a:cubicBezTo>
                  <a:cubicBezTo>
                    <a:pt x="1321863" y="522436"/>
                    <a:pt x="1363657" y="482668"/>
                    <a:pt x="1327688" y="511444"/>
                  </a:cubicBezTo>
                  <a:cubicBezTo>
                    <a:pt x="1323885" y="514487"/>
                    <a:pt x="1321253" y="518854"/>
                    <a:pt x="1317356" y="521777"/>
                  </a:cubicBezTo>
                  <a:cubicBezTo>
                    <a:pt x="1307422" y="529228"/>
                    <a:pt x="1296692" y="535553"/>
                    <a:pt x="1286360" y="542441"/>
                  </a:cubicBezTo>
                  <a:lnTo>
                    <a:pt x="1270861" y="552773"/>
                  </a:lnTo>
                  <a:cubicBezTo>
                    <a:pt x="1267417" y="557939"/>
                    <a:pt x="1265377" y="564393"/>
                    <a:pt x="1260529" y="568272"/>
                  </a:cubicBezTo>
                  <a:cubicBezTo>
                    <a:pt x="1256277" y="571674"/>
                    <a:pt x="1249902" y="571003"/>
                    <a:pt x="1245031" y="573438"/>
                  </a:cubicBezTo>
                  <a:cubicBezTo>
                    <a:pt x="1239478" y="576215"/>
                    <a:pt x="1234699" y="580326"/>
                    <a:pt x="1229533" y="583770"/>
                  </a:cubicBezTo>
                  <a:cubicBezTo>
                    <a:pt x="1227811" y="588936"/>
                    <a:pt x="1228217" y="595417"/>
                    <a:pt x="1224366" y="599268"/>
                  </a:cubicBezTo>
                  <a:cubicBezTo>
                    <a:pt x="1215585" y="608049"/>
                    <a:pt x="1203702" y="613045"/>
                    <a:pt x="1193370" y="619933"/>
                  </a:cubicBezTo>
                  <a:cubicBezTo>
                    <a:pt x="1188204" y="623377"/>
                    <a:pt x="1182261" y="625875"/>
                    <a:pt x="1177871" y="630265"/>
                  </a:cubicBezTo>
                  <a:cubicBezTo>
                    <a:pt x="1124129" y="684007"/>
                    <a:pt x="1197222" y="612940"/>
                    <a:pt x="1146875" y="656095"/>
                  </a:cubicBezTo>
                  <a:cubicBezTo>
                    <a:pt x="1139479" y="662435"/>
                    <a:pt x="1133098" y="669872"/>
                    <a:pt x="1126210" y="676760"/>
                  </a:cubicBezTo>
                  <a:cubicBezTo>
                    <a:pt x="1121044" y="681926"/>
                    <a:pt x="1116791" y="688205"/>
                    <a:pt x="1110712" y="692258"/>
                  </a:cubicBezTo>
                  <a:lnTo>
                    <a:pt x="1095214" y="702590"/>
                  </a:lnTo>
                  <a:cubicBezTo>
                    <a:pt x="1091770" y="707756"/>
                    <a:pt x="1089730" y="714210"/>
                    <a:pt x="1084882" y="718089"/>
                  </a:cubicBezTo>
                  <a:cubicBezTo>
                    <a:pt x="1080630" y="721491"/>
                    <a:pt x="1072548" y="718824"/>
                    <a:pt x="1069383" y="723255"/>
                  </a:cubicBezTo>
                  <a:cubicBezTo>
                    <a:pt x="1063053" y="732117"/>
                    <a:pt x="1063921" y="744510"/>
                    <a:pt x="1059051" y="754251"/>
                  </a:cubicBezTo>
                  <a:cubicBezTo>
                    <a:pt x="1055607" y="761139"/>
                    <a:pt x="1051753" y="767837"/>
                    <a:pt x="1048719" y="774916"/>
                  </a:cubicBezTo>
                  <a:cubicBezTo>
                    <a:pt x="1046574" y="779921"/>
                    <a:pt x="1046198" y="785654"/>
                    <a:pt x="1043553" y="790414"/>
                  </a:cubicBezTo>
                  <a:cubicBezTo>
                    <a:pt x="1037522" y="801269"/>
                    <a:pt x="1022888" y="821411"/>
                    <a:pt x="1022888" y="821411"/>
                  </a:cubicBezTo>
                  <a:lnTo>
                    <a:pt x="1012556" y="852407"/>
                  </a:lnTo>
                  <a:cubicBezTo>
                    <a:pt x="1010834" y="857573"/>
                    <a:pt x="1009825" y="863034"/>
                    <a:pt x="1007390" y="867905"/>
                  </a:cubicBezTo>
                  <a:cubicBezTo>
                    <a:pt x="1003946" y="874793"/>
                    <a:pt x="999762" y="881359"/>
                    <a:pt x="997058" y="888570"/>
                  </a:cubicBezTo>
                  <a:cubicBezTo>
                    <a:pt x="994565" y="895218"/>
                    <a:pt x="993284" y="902272"/>
                    <a:pt x="991892" y="909234"/>
                  </a:cubicBezTo>
                  <a:cubicBezTo>
                    <a:pt x="986307" y="937158"/>
                    <a:pt x="988759" y="936899"/>
                    <a:pt x="981560" y="960895"/>
                  </a:cubicBezTo>
                  <a:cubicBezTo>
                    <a:pt x="978430" y="971327"/>
                    <a:pt x="980289" y="985851"/>
                    <a:pt x="971227" y="991892"/>
                  </a:cubicBezTo>
                  <a:cubicBezTo>
                    <a:pt x="960895" y="998780"/>
                    <a:pt x="949012" y="1003775"/>
                    <a:pt x="940231" y="1012556"/>
                  </a:cubicBezTo>
                  <a:cubicBezTo>
                    <a:pt x="933343" y="1019444"/>
                    <a:pt x="929017" y="1030858"/>
                    <a:pt x="919566" y="1033221"/>
                  </a:cubicBezTo>
                  <a:lnTo>
                    <a:pt x="898902" y="1038387"/>
                  </a:lnTo>
                  <a:cubicBezTo>
                    <a:pt x="893736" y="1041831"/>
                    <a:pt x="887794" y="1044329"/>
                    <a:pt x="883404" y="1048719"/>
                  </a:cubicBezTo>
                  <a:cubicBezTo>
                    <a:pt x="872849" y="1059274"/>
                    <a:pt x="875516" y="1066883"/>
                    <a:pt x="862739" y="1074550"/>
                  </a:cubicBezTo>
                  <a:cubicBezTo>
                    <a:pt x="858070" y="1077352"/>
                    <a:pt x="852407" y="1077994"/>
                    <a:pt x="847241" y="1079716"/>
                  </a:cubicBezTo>
                  <a:lnTo>
                    <a:pt x="836909" y="1110712"/>
                  </a:lnTo>
                  <a:lnTo>
                    <a:pt x="831743" y="1126211"/>
                  </a:lnTo>
                  <a:cubicBezTo>
                    <a:pt x="830212" y="1138456"/>
                    <a:pt x="825137" y="1183630"/>
                    <a:pt x="821410" y="1198536"/>
                  </a:cubicBezTo>
                  <a:cubicBezTo>
                    <a:pt x="821409" y="1198541"/>
                    <a:pt x="808496" y="1237279"/>
                    <a:pt x="805912" y="1245031"/>
                  </a:cubicBezTo>
                  <a:lnTo>
                    <a:pt x="800746" y="1260529"/>
                  </a:lnTo>
                  <a:cubicBezTo>
                    <a:pt x="797343" y="1270739"/>
                    <a:pt x="794353" y="1284243"/>
                    <a:pt x="785248" y="1291526"/>
                  </a:cubicBezTo>
                  <a:cubicBezTo>
                    <a:pt x="780996" y="1294928"/>
                    <a:pt x="774915" y="1294970"/>
                    <a:pt x="769749" y="1296692"/>
                  </a:cubicBezTo>
                  <a:cubicBezTo>
                    <a:pt x="759417" y="1303580"/>
                    <a:pt x="747534" y="1308575"/>
                    <a:pt x="738753" y="1317356"/>
                  </a:cubicBezTo>
                  <a:cubicBezTo>
                    <a:pt x="731865" y="1324244"/>
                    <a:pt x="727330" y="1334940"/>
                    <a:pt x="718088" y="1338021"/>
                  </a:cubicBezTo>
                  <a:cubicBezTo>
                    <a:pt x="712922" y="1339743"/>
                    <a:pt x="707350" y="1340542"/>
                    <a:pt x="702590" y="1343187"/>
                  </a:cubicBezTo>
                  <a:cubicBezTo>
                    <a:pt x="691735" y="1349217"/>
                    <a:pt x="671594" y="1363851"/>
                    <a:pt x="671594" y="1363851"/>
                  </a:cubicBezTo>
                  <a:cubicBezTo>
                    <a:pt x="667392" y="1376455"/>
                    <a:pt x="666109" y="1384834"/>
                    <a:pt x="656095" y="1394848"/>
                  </a:cubicBezTo>
                  <a:cubicBezTo>
                    <a:pt x="651705" y="1399238"/>
                    <a:pt x="645763" y="1401736"/>
                    <a:pt x="640597" y="1405180"/>
                  </a:cubicBezTo>
                  <a:lnTo>
                    <a:pt x="614766" y="1482672"/>
                  </a:lnTo>
                  <a:lnTo>
                    <a:pt x="609600" y="1498170"/>
                  </a:lnTo>
                  <a:cubicBezTo>
                    <a:pt x="607878" y="1503336"/>
                    <a:pt x="608965" y="1510647"/>
                    <a:pt x="604434" y="1513668"/>
                  </a:cubicBezTo>
                  <a:cubicBezTo>
                    <a:pt x="599268" y="1517112"/>
                    <a:pt x="593650" y="1519959"/>
                    <a:pt x="588936" y="1524000"/>
                  </a:cubicBezTo>
                  <a:cubicBezTo>
                    <a:pt x="581540" y="1530340"/>
                    <a:pt x="577513" y="1541584"/>
                    <a:pt x="568271" y="1544665"/>
                  </a:cubicBezTo>
                  <a:lnTo>
                    <a:pt x="537275" y="1554997"/>
                  </a:lnTo>
                  <a:lnTo>
                    <a:pt x="521777" y="1560163"/>
                  </a:lnTo>
                  <a:cubicBezTo>
                    <a:pt x="511618" y="1575399"/>
                    <a:pt x="510860" y="1578731"/>
                    <a:pt x="495946" y="1591160"/>
                  </a:cubicBezTo>
                  <a:cubicBezTo>
                    <a:pt x="491176" y="1595135"/>
                    <a:pt x="485614" y="1598048"/>
                    <a:pt x="480448" y="1601492"/>
                  </a:cubicBezTo>
                  <a:cubicBezTo>
                    <a:pt x="478726" y="1606658"/>
                    <a:pt x="478084" y="1612321"/>
                    <a:pt x="475282" y="1616990"/>
                  </a:cubicBezTo>
                  <a:cubicBezTo>
                    <a:pt x="456922" y="1647588"/>
                    <a:pt x="465729" y="1593986"/>
                    <a:pt x="444285" y="1658319"/>
                  </a:cubicBezTo>
                  <a:cubicBezTo>
                    <a:pt x="440841" y="1668651"/>
                    <a:pt x="436595" y="1678750"/>
                    <a:pt x="433953" y="1689316"/>
                  </a:cubicBezTo>
                  <a:cubicBezTo>
                    <a:pt x="426657" y="1718499"/>
                    <a:pt x="430179" y="1703018"/>
                    <a:pt x="423621" y="1735811"/>
                  </a:cubicBezTo>
                  <a:cubicBezTo>
                    <a:pt x="425343" y="1759919"/>
                    <a:pt x="426382" y="1784086"/>
                    <a:pt x="428787" y="1808136"/>
                  </a:cubicBezTo>
                  <a:cubicBezTo>
                    <a:pt x="431550" y="1835765"/>
                    <a:pt x="439119" y="1890794"/>
                    <a:pt x="439119" y="1890794"/>
                  </a:cubicBezTo>
                  <a:cubicBezTo>
                    <a:pt x="431530" y="2019805"/>
                    <a:pt x="450655" y="1946808"/>
                    <a:pt x="423621" y="1994116"/>
                  </a:cubicBezTo>
                  <a:cubicBezTo>
                    <a:pt x="419800" y="2000802"/>
                    <a:pt x="417250" y="2008176"/>
                    <a:pt x="413288" y="2014780"/>
                  </a:cubicBezTo>
                  <a:cubicBezTo>
                    <a:pt x="406899" y="2025428"/>
                    <a:pt x="392624" y="2045777"/>
                    <a:pt x="392624" y="2045777"/>
                  </a:cubicBezTo>
                  <a:cubicBezTo>
                    <a:pt x="380759" y="2093236"/>
                    <a:pt x="397907" y="2044339"/>
                    <a:pt x="371960" y="2076773"/>
                  </a:cubicBezTo>
                  <a:cubicBezTo>
                    <a:pt x="368558" y="2081025"/>
                    <a:pt x="369596" y="2087602"/>
                    <a:pt x="366794" y="2092272"/>
                  </a:cubicBezTo>
                  <a:cubicBezTo>
                    <a:pt x="364288" y="2096449"/>
                    <a:pt x="359905" y="2099160"/>
                    <a:pt x="356461" y="2102604"/>
                  </a:cubicBezTo>
                  <a:cubicBezTo>
                    <a:pt x="351004" y="2118974"/>
                    <a:pt x="352408" y="2119293"/>
                    <a:pt x="340963" y="2133600"/>
                  </a:cubicBezTo>
                  <a:cubicBezTo>
                    <a:pt x="337920" y="2137404"/>
                    <a:pt x="333674" y="2140129"/>
                    <a:pt x="330631" y="2143933"/>
                  </a:cubicBezTo>
                  <a:cubicBezTo>
                    <a:pt x="326753" y="2148781"/>
                    <a:pt x="325147" y="2155553"/>
                    <a:pt x="320299" y="2159431"/>
                  </a:cubicBezTo>
                  <a:cubicBezTo>
                    <a:pt x="316047" y="2162833"/>
                    <a:pt x="309966" y="2162875"/>
                    <a:pt x="304800" y="2164597"/>
                  </a:cubicBezTo>
                  <a:cubicBezTo>
                    <a:pt x="251187" y="2200339"/>
                    <a:pt x="331408" y="2143156"/>
                    <a:pt x="278970" y="2195594"/>
                  </a:cubicBezTo>
                  <a:cubicBezTo>
                    <a:pt x="275119" y="2199445"/>
                    <a:pt x="268637" y="2199038"/>
                    <a:pt x="263471" y="2200760"/>
                  </a:cubicBezTo>
                  <a:cubicBezTo>
                    <a:pt x="240344" y="2270142"/>
                    <a:pt x="263811" y="2194807"/>
                    <a:pt x="253139" y="2381573"/>
                  </a:cubicBezTo>
                  <a:cubicBezTo>
                    <a:pt x="252136" y="2399119"/>
                    <a:pt x="243139" y="2399773"/>
                    <a:pt x="232475" y="2412570"/>
                  </a:cubicBezTo>
                  <a:cubicBezTo>
                    <a:pt x="226014" y="2420324"/>
                    <a:pt x="221377" y="2432933"/>
                    <a:pt x="211810" y="2438400"/>
                  </a:cubicBezTo>
                  <a:cubicBezTo>
                    <a:pt x="201740" y="2444155"/>
                    <a:pt x="164392" y="2455929"/>
                    <a:pt x="154983" y="2459065"/>
                  </a:cubicBezTo>
                  <a:cubicBezTo>
                    <a:pt x="149817" y="2460787"/>
                    <a:pt x="144016" y="2461210"/>
                    <a:pt x="139485" y="2464231"/>
                  </a:cubicBezTo>
                  <a:cubicBezTo>
                    <a:pt x="101182" y="2489765"/>
                    <a:pt x="120665" y="2482460"/>
                    <a:pt x="82658" y="2490061"/>
                  </a:cubicBezTo>
                  <a:cubicBezTo>
                    <a:pt x="62017" y="2551987"/>
                    <a:pt x="88452" y="2467864"/>
                    <a:pt x="72326" y="2639878"/>
                  </a:cubicBezTo>
                  <a:cubicBezTo>
                    <a:pt x="69215" y="2673060"/>
                    <a:pt x="67855" y="2668922"/>
                    <a:pt x="46495" y="2676041"/>
                  </a:cubicBezTo>
                  <a:cubicBezTo>
                    <a:pt x="44773" y="2681207"/>
                    <a:pt x="45180" y="2687688"/>
                    <a:pt x="41329" y="2691539"/>
                  </a:cubicBezTo>
                  <a:cubicBezTo>
                    <a:pt x="37478" y="2695390"/>
                    <a:pt x="28633" y="2692036"/>
                    <a:pt x="25831" y="2696705"/>
                  </a:cubicBezTo>
                  <a:cubicBezTo>
                    <a:pt x="17426" y="2710714"/>
                    <a:pt x="10333" y="2743200"/>
                    <a:pt x="10333" y="2743200"/>
                  </a:cubicBezTo>
                  <a:cubicBezTo>
                    <a:pt x="12055" y="2755254"/>
                    <a:pt x="13111" y="2767423"/>
                    <a:pt x="15499" y="2779363"/>
                  </a:cubicBezTo>
                  <a:cubicBezTo>
                    <a:pt x="16567" y="2784703"/>
                    <a:pt x="19484" y="2789545"/>
                    <a:pt x="20665" y="2794861"/>
                  </a:cubicBezTo>
                  <a:cubicBezTo>
                    <a:pt x="22937" y="2805086"/>
                    <a:pt x="23777" y="2815587"/>
                    <a:pt x="25831" y="2825858"/>
                  </a:cubicBezTo>
                  <a:cubicBezTo>
                    <a:pt x="35492" y="2874163"/>
                    <a:pt x="26317" y="2822638"/>
                    <a:pt x="36163" y="2862021"/>
                  </a:cubicBezTo>
                  <a:cubicBezTo>
                    <a:pt x="38293" y="2870539"/>
                    <a:pt x="38246" y="2879630"/>
                    <a:pt x="41329" y="2887851"/>
                  </a:cubicBezTo>
                  <a:cubicBezTo>
                    <a:pt x="43509" y="2893665"/>
                    <a:pt x="49139" y="2897676"/>
                    <a:pt x="51661" y="2903350"/>
                  </a:cubicBezTo>
                  <a:cubicBezTo>
                    <a:pt x="76251" y="2958677"/>
                    <a:pt x="48944" y="2914771"/>
                    <a:pt x="72326" y="2949844"/>
                  </a:cubicBezTo>
                  <a:cubicBezTo>
                    <a:pt x="74048" y="2955010"/>
                    <a:pt x="75057" y="2960472"/>
                    <a:pt x="77492" y="2965343"/>
                  </a:cubicBezTo>
                  <a:cubicBezTo>
                    <a:pt x="80269" y="2970896"/>
                    <a:pt x="85302" y="2975167"/>
                    <a:pt x="87824" y="2980841"/>
                  </a:cubicBezTo>
                  <a:cubicBezTo>
                    <a:pt x="92247" y="2990794"/>
                    <a:pt x="98156" y="3011838"/>
                    <a:pt x="98156" y="3011838"/>
                  </a:cubicBezTo>
                  <a:cubicBezTo>
                    <a:pt x="99878" y="3025614"/>
                    <a:pt x="100839" y="3039507"/>
                    <a:pt x="103322" y="3053166"/>
                  </a:cubicBezTo>
                  <a:cubicBezTo>
                    <a:pt x="104296" y="3058524"/>
                    <a:pt x="106992" y="3063429"/>
                    <a:pt x="108488" y="3068665"/>
                  </a:cubicBezTo>
                  <a:cubicBezTo>
                    <a:pt x="117866" y="3101487"/>
                    <a:pt x="107938" y="3077895"/>
                    <a:pt x="123987" y="3109994"/>
                  </a:cubicBezTo>
                  <a:cubicBezTo>
                    <a:pt x="140662" y="3210045"/>
                    <a:pt x="136269" y="3171785"/>
                    <a:pt x="123987" y="3368299"/>
                  </a:cubicBezTo>
                  <a:cubicBezTo>
                    <a:pt x="123507" y="3375985"/>
                    <a:pt x="116359" y="3381752"/>
                    <a:pt x="113655" y="3388963"/>
                  </a:cubicBezTo>
                  <a:cubicBezTo>
                    <a:pt x="109674" y="3399577"/>
                    <a:pt x="105779" y="3425628"/>
                    <a:pt x="103322" y="3435458"/>
                  </a:cubicBezTo>
                  <a:cubicBezTo>
                    <a:pt x="98556" y="3454523"/>
                    <a:pt x="94366" y="3457274"/>
                    <a:pt x="82658" y="3476787"/>
                  </a:cubicBezTo>
                  <a:cubicBezTo>
                    <a:pt x="72141" y="3539887"/>
                    <a:pt x="85179" y="3480395"/>
                    <a:pt x="67160" y="3528448"/>
                  </a:cubicBezTo>
                  <a:cubicBezTo>
                    <a:pt x="64667" y="3535096"/>
                    <a:pt x="63945" y="3542285"/>
                    <a:pt x="61994" y="3549112"/>
                  </a:cubicBezTo>
                  <a:cubicBezTo>
                    <a:pt x="60498" y="3554348"/>
                    <a:pt x="58549" y="3559445"/>
                    <a:pt x="56827" y="3564611"/>
                  </a:cubicBezTo>
                  <a:cubicBezTo>
                    <a:pt x="55105" y="3574943"/>
                    <a:pt x="53933" y="3585382"/>
                    <a:pt x="51661" y="3595607"/>
                  </a:cubicBezTo>
                  <a:cubicBezTo>
                    <a:pt x="50480" y="3600923"/>
                    <a:pt x="47676" y="3605789"/>
                    <a:pt x="46495" y="3611105"/>
                  </a:cubicBezTo>
                  <a:cubicBezTo>
                    <a:pt x="44223" y="3621330"/>
                    <a:pt x="43383" y="3631831"/>
                    <a:pt x="41329" y="3642102"/>
                  </a:cubicBezTo>
                  <a:cubicBezTo>
                    <a:pt x="37426" y="3661619"/>
                    <a:pt x="32419" y="3673998"/>
                    <a:pt x="25831" y="3693763"/>
                  </a:cubicBezTo>
                  <a:cubicBezTo>
                    <a:pt x="6996" y="3750269"/>
                    <a:pt x="37032" y="3664688"/>
                    <a:pt x="10333" y="3724760"/>
                  </a:cubicBezTo>
                  <a:cubicBezTo>
                    <a:pt x="5910" y="3734712"/>
                    <a:pt x="0" y="3755756"/>
                    <a:pt x="0" y="3755756"/>
                  </a:cubicBezTo>
                  <a:cubicBezTo>
                    <a:pt x="3041" y="3798326"/>
                    <a:pt x="2879" y="3838729"/>
                    <a:pt x="15499" y="3879743"/>
                  </a:cubicBezTo>
                  <a:cubicBezTo>
                    <a:pt x="17325" y="3885677"/>
                    <a:pt x="23054" y="3889688"/>
                    <a:pt x="25831" y="3895241"/>
                  </a:cubicBezTo>
                  <a:cubicBezTo>
                    <a:pt x="47222" y="3938023"/>
                    <a:pt x="11715" y="3881814"/>
                    <a:pt x="41329" y="3926238"/>
                  </a:cubicBezTo>
                  <a:cubicBezTo>
                    <a:pt x="56159" y="3985558"/>
                    <a:pt x="35423" y="3912458"/>
                    <a:pt x="56827" y="3962400"/>
                  </a:cubicBezTo>
                  <a:cubicBezTo>
                    <a:pt x="66754" y="3985563"/>
                    <a:pt x="57111" y="3978465"/>
                    <a:pt x="67160" y="3998563"/>
                  </a:cubicBezTo>
                  <a:cubicBezTo>
                    <a:pt x="78447" y="4021138"/>
                    <a:pt x="81797" y="4012339"/>
                    <a:pt x="87824" y="4008895"/>
                  </a:cubicBezTo>
                  <a:close/>
                </a:path>
              </a:pathLst>
            </a:custGeom>
            <a:solidFill>
              <a:srgbClr val="FFFF00">
                <a:alpha val="15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</p:grpSp>
      <p:sp>
        <p:nvSpPr>
          <p:cNvPr id="635" name="8-конечная звезда 634"/>
          <p:cNvSpPr/>
          <p:nvPr/>
        </p:nvSpPr>
        <p:spPr>
          <a:xfrm rot="1262594">
            <a:off x="5582729" y="5703374"/>
            <a:ext cx="72483" cy="72483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636" name="8-конечная звезда 635"/>
          <p:cNvSpPr/>
          <p:nvPr/>
        </p:nvSpPr>
        <p:spPr>
          <a:xfrm rot="1262594">
            <a:off x="5795920" y="5426428"/>
            <a:ext cx="64800" cy="648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637" name="8-конечная звезда 636"/>
          <p:cNvSpPr/>
          <p:nvPr/>
        </p:nvSpPr>
        <p:spPr>
          <a:xfrm rot="1262594">
            <a:off x="5712172" y="5367300"/>
            <a:ext cx="64800" cy="648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651" name="8-конечная звезда 650"/>
          <p:cNvSpPr/>
          <p:nvPr/>
        </p:nvSpPr>
        <p:spPr>
          <a:xfrm rot="1262594">
            <a:off x="5855048" y="5497866"/>
            <a:ext cx="64800" cy="648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653" name="8-конечная звезда 652"/>
          <p:cNvSpPr/>
          <p:nvPr/>
        </p:nvSpPr>
        <p:spPr>
          <a:xfrm rot="1262594">
            <a:off x="5651464" y="5653121"/>
            <a:ext cx="54000" cy="540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654" name="8-конечная звезда 653"/>
          <p:cNvSpPr/>
          <p:nvPr/>
        </p:nvSpPr>
        <p:spPr>
          <a:xfrm rot="1262594">
            <a:off x="5508588" y="5794349"/>
            <a:ext cx="54000" cy="540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655" name="8-конечная звезда 654"/>
          <p:cNvSpPr/>
          <p:nvPr/>
        </p:nvSpPr>
        <p:spPr>
          <a:xfrm rot="1262594">
            <a:off x="5594054" y="5435581"/>
            <a:ext cx="43200" cy="432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656" name="8-конечная звезда 655"/>
          <p:cNvSpPr/>
          <p:nvPr/>
        </p:nvSpPr>
        <p:spPr>
          <a:xfrm rot="1262594">
            <a:off x="5792762" y="5649894"/>
            <a:ext cx="43200" cy="432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657" name="8-конечная звезда 656"/>
          <p:cNvSpPr/>
          <p:nvPr/>
        </p:nvSpPr>
        <p:spPr>
          <a:xfrm rot="1262594">
            <a:off x="4939785" y="6225677"/>
            <a:ext cx="72483" cy="72483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661" name="8-конечная звезда 660"/>
          <p:cNvSpPr/>
          <p:nvPr/>
        </p:nvSpPr>
        <p:spPr>
          <a:xfrm rot="1262594">
            <a:off x="5367293" y="6010241"/>
            <a:ext cx="64800" cy="648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662" name="8-конечная звезда 661"/>
          <p:cNvSpPr/>
          <p:nvPr/>
        </p:nvSpPr>
        <p:spPr>
          <a:xfrm rot="1262594">
            <a:off x="5365712" y="6151539"/>
            <a:ext cx="54000" cy="540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663" name="8-конечная звезда 662"/>
          <p:cNvSpPr/>
          <p:nvPr/>
        </p:nvSpPr>
        <p:spPr>
          <a:xfrm rot="1262594">
            <a:off x="5222837" y="6222976"/>
            <a:ext cx="54000" cy="540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666" name="8-конечная звезда 665"/>
          <p:cNvSpPr/>
          <p:nvPr/>
        </p:nvSpPr>
        <p:spPr>
          <a:xfrm rot="1262594">
            <a:off x="4651333" y="6151539"/>
            <a:ext cx="54000" cy="540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672" name="8-конечная звезда 671"/>
          <p:cNvSpPr/>
          <p:nvPr/>
        </p:nvSpPr>
        <p:spPr>
          <a:xfrm rot="1262594">
            <a:off x="4792629" y="6078522"/>
            <a:ext cx="43200" cy="432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673" name="8-конечная звезда 672"/>
          <p:cNvSpPr/>
          <p:nvPr/>
        </p:nvSpPr>
        <p:spPr>
          <a:xfrm rot="1262594">
            <a:off x="4578315" y="6007084"/>
            <a:ext cx="43200" cy="432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731" name="8-конечная звезда 730"/>
          <p:cNvSpPr/>
          <p:nvPr/>
        </p:nvSpPr>
        <p:spPr>
          <a:xfrm rot="386549">
            <a:off x="4844414" y="6075066"/>
            <a:ext cx="54000" cy="540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732" name="8-конечная звезда 731"/>
          <p:cNvSpPr/>
          <p:nvPr/>
        </p:nvSpPr>
        <p:spPr>
          <a:xfrm rot="1262594">
            <a:off x="4721192" y="6149960"/>
            <a:ext cx="43200" cy="432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cxnSp>
        <p:nvCxnSpPr>
          <p:cNvPr id="733" name="Прямая соединительная линия 732"/>
          <p:cNvCxnSpPr>
            <a:stCxn id="653" idx="5"/>
            <a:endCxn id="655" idx="1"/>
          </p:cNvCxnSpPr>
          <p:nvPr/>
        </p:nvCxnSpPr>
        <p:spPr>
          <a:xfrm rot="16200000" flipV="1">
            <a:off x="5556700" y="5544646"/>
            <a:ext cx="178526" cy="43076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34" name="Прямая соединительная линия 733"/>
          <p:cNvCxnSpPr>
            <a:stCxn id="655" idx="7"/>
            <a:endCxn id="637" idx="3"/>
          </p:cNvCxnSpPr>
          <p:nvPr/>
        </p:nvCxnSpPr>
        <p:spPr>
          <a:xfrm rot="5400000" flipH="1" flipV="1">
            <a:off x="5657402" y="5390848"/>
            <a:ext cx="35554" cy="79570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35" name="Прямая соединительная линия 734"/>
          <p:cNvCxnSpPr>
            <a:stCxn id="653" idx="7"/>
            <a:endCxn id="656" idx="3"/>
          </p:cNvCxnSpPr>
          <p:nvPr/>
        </p:nvCxnSpPr>
        <p:spPr>
          <a:xfrm rot="16200000" flipH="1">
            <a:off x="5743326" y="5628969"/>
            <a:ext cx="11107" cy="91484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36" name="Прямая соединительная линия 735"/>
          <p:cNvCxnSpPr>
            <a:stCxn id="637" idx="0"/>
            <a:endCxn id="636" idx="5"/>
          </p:cNvCxnSpPr>
          <p:nvPr/>
        </p:nvCxnSpPr>
        <p:spPr>
          <a:xfrm>
            <a:off x="5774811" y="5411334"/>
            <a:ext cx="40353" cy="17886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37" name="Прямая соединительная линия 736"/>
          <p:cNvCxnSpPr>
            <a:stCxn id="651" idx="5"/>
            <a:endCxn id="636" idx="0"/>
          </p:cNvCxnSpPr>
          <p:nvPr/>
        </p:nvCxnSpPr>
        <p:spPr>
          <a:xfrm rot="16200000" flipV="1">
            <a:off x="5851328" y="5477693"/>
            <a:ext cx="30196" cy="15733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38" name="Прямая соединительная линия 737"/>
          <p:cNvCxnSpPr>
            <a:stCxn id="656" idx="7"/>
            <a:endCxn id="651" idx="1"/>
          </p:cNvCxnSpPr>
          <p:nvPr/>
        </p:nvCxnSpPr>
        <p:spPr>
          <a:xfrm rot="5400000" flipH="1" flipV="1">
            <a:off x="5815929" y="5578048"/>
            <a:ext cx="102849" cy="66502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72" name="Прямая соединительная линия 771"/>
          <p:cNvCxnSpPr>
            <a:stCxn id="653" idx="3"/>
            <a:endCxn id="635" idx="6"/>
          </p:cNvCxnSpPr>
          <p:nvPr/>
        </p:nvCxnSpPr>
        <p:spPr>
          <a:xfrm rot="5400000">
            <a:off x="5635534" y="5687534"/>
            <a:ext cx="14707" cy="21806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73" name="Прямая соединительная линия 772"/>
          <p:cNvCxnSpPr>
            <a:stCxn id="635" idx="3"/>
            <a:endCxn id="654" idx="7"/>
          </p:cNvCxnSpPr>
          <p:nvPr/>
        </p:nvCxnSpPr>
        <p:spPr>
          <a:xfrm rot="5400000">
            <a:off x="5545030" y="5769564"/>
            <a:ext cx="56055" cy="25589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74" name="Прямая соединительная линия 773"/>
          <p:cNvCxnSpPr>
            <a:stCxn id="654" idx="2"/>
            <a:endCxn id="661" idx="6"/>
          </p:cNvCxnSpPr>
          <p:nvPr/>
        </p:nvCxnSpPr>
        <p:spPr>
          <a:xfrm rot="5400000">
            <a:off x="5385683" y="5872192"/>
            <a:ext cx="165854" cy="114566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89" name="Прямая соединительная линия 788"/>
          <p:cNvCxnSpPr>
            <a:stCxn id="657" idx="4"/>
            <a:endCxn id="732" idx="1"/>
          </p:cNvCxnSpPr>
          <p:nvPr/>
        </p:nvCxnSpPr>
        <p:spPr>
          <a:xfrm rot="10800000">
            <a:off x="4751564" y="6191300"/>
            <a:ext cx="190639" cy="57606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90" name="Прямая соединительная линия 789"/>
          <p:cNvCxnSpPr>
            <a:stCxn id="663" idx="3"/>
            <a:endCxn id="657" idx="0"/>
          </p:cNvCxnSpPr>
          <p:nvPr/>
        </p:nvCxnSpPr>
        <p:spPr>
          <a:xfrm rot="5400000">
            <a:off x="5110511" y="6160279"/>
            <a:ext cx="13993" cy="215312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91" name="Прямая соединительная линия 790"/>
          <p:cNvCxnSpPr>
            <a:stCxn id="662" idx="3"/>
            <a:endCxn id="663" idx="7"/>
          </p:cNvCxnSpPr>
          <p:nvPr/>
        </p:nvCxnSpPr>
        <p:spPr>
          <a:xfrm rot="5400000">
            <a:off x="5296520" y="6167494"/>
            <a:ext cx="49511" cy="93527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92" name="Прямая соединительная линия 791"/>
          <p:cNvCxnSpPr>
            <a:stCxn id="661" idx="2"/>
            <a:endCxn id="662" idx="5"/>
          </p:cNvCxnSpPr>
          <p:nvPr/>
        </p:nvCxnSpPr>
        <p:spPr>
          <a:xfrm rot="5400000">
            <a:off x="5344412" y="6110217"/>
            <a:ext cx="80985" cy="6310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08" name="Прямая соединительная линия 807"/>
          <p:cNvCxnSpPr>
            <a:stCxn id="672" idx="4"/>
            <a:endCxn id="673" idx="0"/>
          </p:cNvCxnSpPr>
          <p:nvPr/>
        </p:nvCxnSpPr>
        <p:spPr>
          <a:xfrm rot="10800000">
            <a:off x="4620074" y="6036440"/>
            <a:ext cx="173996" cy="55926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10" name="Прямая соединительная линия 809"/>
          <p:cNvCxnSpPr>
            <a:stCxn id="666" idx="4"/>
            <a:endCxn id="672" idx="2"/>
          </p:cNvCxnSpPr>
          <p:nvPr/>
        </p:nvCxnSpPr>
        <p:spPr>
          <a:xfrm rot="10800000" flipH="1">
            <a:off x="4653133" y="6120282"/>
            <a:ext cx="153339" cy="48563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11" name="Прямая соединительная линия 810"/>
          <p:cNvCxnSpPr>
            <a:stCxn id="672" idx="7"/>
            <a:endCxn id="731" idx="5"/>
          </p:cNvCxnSpPr>
          <p:nvPr/>
        </p:nvCxnSpPr>
        <p:spPr>
          <a:xfrm rot="5400000" flipH="1" flipV="1">
            <a:off x="4839078" y="6075844"/>
            <a:ext cx="10399" cy="20616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13" name="Прямая соединительная линия 812"/>
          <p:cNvCxnSpPr>
            <a:stCxn id="732" idx="3"/>
            <a:endCxn id="666" idx="0"/>
          </p:cNvCxnSpPr>
          <p:nvPr/>
        </p:nvCxnSpPr>
        <p:spPr>
          <a:xfrm rot="5400000">
            <a:off x="4709341" y="6174522"/>
            <a:ext cx="7903" cy="19520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40" name="TextBox 839"/>
          <p:cNvSpPr txBox="1"/>
          <p:nvPr/>
        </p:nvSpPr>
        <p:spPr>
          <a:xfrm rot="17609775">
            <a:off x="5766738" y="3925096"/>
            <a:ext cx="70215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ДІВА</a:t>
            </a:r>
            <a:endParaRPr lang="uk-UA" sz="8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841" name="TextBox 840"/>
          <p:cNvSpPr txBox="1"/>
          <p:nvPr/>
        </p:nvSpPr>
        <p:spPr>
          <a:xfrm rot="18844704">
            <a:off x="5747959" y="5088146"/>
            <a:ext cx="761432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ТЕРЕЗИ</a:t>
            </a:r>
            <a:endParaRPr lang="uk-UA" sz="8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849" name="TextBox 848"/>
          <p:cNvSpPr txBox="1"/>
          <p:nvPr/>
        </p:nvSpPr>
        <p:spPr>
          <a:xfrm rot="20935033">
            <a:off x="4668509" y="5142956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ЗМІЄНОСЕЦЬ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850" name="TextBox 849"/>
          <p:cNvSpPr txBox="1"/>
          <p:nvPr/>
        </p:nvSpPr>
        <p:spPr>
          <a:xfrm rot="20435732">
            <a:off x="5011383" y="6191548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СКОРПІОН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851" name="TextBox 850"/>
          <p:cNvSpPr txBox="1"/>
          <p:nvPr/>
        </p:nvSpPr>
        <p:spPr>
          <a:xfrm rot="730692">
            <a:off x="3582908" y="6077797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СТРІЛЕЦЬ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852" name="TextBox 851"/>
          <p:cNvSpPr txBox="1"/>
          <p:nvPr/>
        </p:nvSpPr>
        <p:spPr>
          <a:xfrm rot="3763062">
            <a:off x="2175723" y="4842273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КОЗЕРОГ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857" name="TextBox 856"/>
          <p:cNvSpPr txBox="1"/>
          <p:nvPr/>
        </p:nvSpPr>
        <p:spPr>
          <a:xfrm rot="3718070">
            <a:off x="2740230" y="4568320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ВОДОЛІЙ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858" name="TextBox 857"/>
          <p:cNvSpPr txBox="1"/>
          <p:nvPr/>
        </p:nvSpPr>
        <p:spPr>
          <a:xfrm rot="17731778">
            <a:off x="2647441" y="2971766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РИБИ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860" name="TextBox 859"/>
          <p:cNvSpPr txBox="1"/>
          <p:nvPr/>
        </p:nvSpPr>
        <p:spPr>
          <a:xfrm rot="19380116">
            <a:off x="3051864" y="2465752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ОВЕН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861" name="TextBox 860"/>
          <p:cNvSpPr txBox="1"/>
          <p:nvPr/>
        </p:nvSpPr>
        <p:spPr>
          <a:xfrm rot="20497662">
            <a:off x="3653295" y="2246753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ТЕЛЕЦЬ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862" name="TextBox 861"/>
          <p:cNvSpPr txBox="1"/>
          <p:nvPr/>
        </p:nvSpPr>
        <p:spPr>
          <a:xfrm rot="1816433">
            <a:off x="4710285" y="1924869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БЛИЗНЯТА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863" name="TextBox 862"/>
          <p:cNvSpPr txBox="1"/>
          <p:nvPr/>
        </p:nvSpPr>
        <p:spPr>
          <a:xfrm rot="1060210">
            <a:off x="5153839" y="2349047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РАК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864" name="TextBox 863"/>
          <p:cNvSpPr txBox="1"/>
          <p:nvPr/>
        </p:nvSpPr>
        <p:spPr>
          <a:xfrm rot="3557862">
            <a:off x="5753744" y="2991864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ЛЕВ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869" name="TextBox 868"/>
          <p:cNvSpPr txBox="1"/>
          <p:nvPr/>
        </p:nvSpPr>
        <p:spPr>
          <a:xfrm rot="706623">
            <a:off x="4378060" y="3359747"/>
            <a:ext cx="74999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МАЛИЙ </a:t>
            </a:r>
          </a:p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КІВШ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870" name="TextBox 869"/>
          <p:cNvSpPr txBox="1"/>
          <p:nvPr/>
        </p:nvSpPr>
        <p:spPr>
          <a:xfrm rot="3515078">
            <a:off x="4487023" y="3232569"/>
            <a:ext cx="982593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ВЕЛИКИЙ КІВШ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871" name="TextBox 870"/>
          <p:cNvSpPr txBox="1"/>
          <p:nvPr/>
        </p:nvSpPr>
        <p:spPr>
          <a:xfrm rot="3052228">
            <a:off x="4877667" y="3064467"/>
            <a:ext cx="982593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ВЕЛИКА ВЕДМЕДИЦЯ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grpSp>
        <p:nvGrpSpPr>
          <p:cNvPr id="20" name="Группа 352"/>
          <p:cNvGrpSpPr/>
          <p:nvPr/>
        </p:nvGrpSpPr>
        <p:grpSpPr>
          <a:xfrm rot="1024166">
            <a:off x="4501018" y="3398827"/>
            <a:ext cx="322963" cy="278566"/>
            <a:chOff x="4513747" y="3364748"/>
            <a:chExt cx="476035" cy="410596"/>
          </a:xfrm>
        </p:grpSpPr>
        <p:sp>
          <p:nvSpPr>
            <p:cNvPr id="40" name="8-конечная звезда 39"/>
            <p:cNvSpPr/>
            <p:nvPr/>
          </p:nvSpPr>
          <p:spPr>
            <a:xfrm rot="21105294">
              <a:off x="4513747" y="3364748"/>
              <a:ext cx="108000" cy="108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1" name="8-конечная звезда 40"/>
            <p:cNvSpPr/>
            <p:nvPr/>
          </p:nvSpPr>
          <p:spPr>
            <a:xfrm rot="19358116">
              <a:off x="4935782" y="3721344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2" name="8-конечная звезда 41"/>
            <p:cNvSpPr/>
            <p:nvPr/>
          </p:nvSpPr>
          <p:spPr>
            <a:xfrm rot="19358116">
              <a:off x="4914167" y="3628291"/>
              <a:ext cx="72000" cy="72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3" name="8-конечная звезда 42"/>
            <p:cNvSpPr/>
            <p:nvPr/>
          </p:nvSpPr>
          <p:spPr>
            <a:xfrm rot="19358116">
              <a:off x="4793544" y="3721982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4" name="8-конечная звезда 43"/>
            <p:cNvSpPr/>
            <p:nvPr/>
          </p:nvSpPr>
          <p:spPr>
            <a:xfrm rot="19358116" flipV="1">
              <a:off x="4767751" y="3610262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5" name="8-конечная звезда 44"/>
            <p:cNvSpPr/>
            <p:nvPr/>
          </p:nvSpPr>
          <p:spPr>
            <a:xfrm rot="19358116">
              <a:off x="4671645" y="3579107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6" name="8-конечная звезда 45"/>
            <p:cNvSpPr/>
            <p:nvPr/>
          </p:nvSpPr>
          <p:spPr>
            <a:xfrm rot="21285766">
              <a:off x="4594599" y="3502476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48" name="Прямая соединительная линия 47"/>
            <p:cNvCxnSpPr>
              <a:stCxn id="43" idx="1"/>
              <a:endCxn id="41" idx="5"/>
            </p:cNvCxnSpPr>
            <p:nvPr/>
          </p:nvCxnSpPr>
          <p:spPr>
            <a:xfrm rot="16200000" flipH="1">
              <a:off x="4881512" y="3690247"/>
              <a:ext cx="2383" cy="10663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" name="Прямая соединительная линия 51"/>
            <p:cNvCxnSpPr>
              <a:stCxn id="44" idx="7"/>
              <a:endCxn id="42" idx="5"/>
            </p:cNvCxnSpPr>
            <p:nvPr/>
          </p:nvCxnSpPr>
          <p:spPr>
            <a:xfrm rot="16200000" flipH="1">
              <a:off x="4852203" y="3597224"/>
              <a:ext cx="23349" cy="10121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" name="Прямая соединительная линия 54"/>
            <p:cNvCxnSpPr>
              <a:stCxn id="41" idx="7"/>
              <a:endCxn id="42" idx="2"/>
            </p:cNvCxnSpPr>
            <p:nvPr/>
          </p:nvCxnSpPr>
          <p:spPr>
            <a:xfrm rot="5400000" flipH="1" flipV="1">
              <a:off x="4954852" y="3704420"/>
              <a:ext cx="28680" cy="564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" name="Прямая соединительная линия 63"/>
            <p:cNvCxnSpPr>
              <a:stCxn id="44" idx="6"/>
              <a:endCxn id="43" idx="6"/>
            </p:cNvCxnSpPr>
            <p:nvPr/>
          </p:nvCxnSpPr>
          <p:spPr>
            <a:xfrm rot="5400000">
              <a:off x="4765359" y="3686551"/>
              <a:ext cx="74386" cy="386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" name="Прямая соединительная линия 67"/>
            <p:cNvCxnSpPr>
              <a:stCxn id="45" idx="1"/>
              <a:endCxn id="44" idx="3"/>
            </p:cNvCxnSpPr>
            <p:nvPr/>
          </p:nvCxnSpPr>
          <p:spPr>
            <a:xfrm rot="16200000" flipH="1">
              <a:off x="4722427" y="3584557"/>
              <a:ext cx="30585" cy="6046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" name="Прямая соединительная линия 73"/>
            <p:cNvCxnSpPr>
              <a:stCxn id="46" idx="1"/>
              <a:endCxn id="45" idx="6"/>
            </p:cNvCxnSpPr>
            <p:nvPr/>
          </p:nvCxnSpPr>
          <p:spPr>
            <a:xfrm rot="16200000" flipH="1">
              <a:off x="4636374" y="3540454"/>
              <a:ext cx="41958" cy="4273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7" name="Прямая соединительная линия 76"/>
            <p:cNvCxnSpPr>
              <a:stCxn id="40" idx="2"/>
              <a:endCxn id="46" idx="5"/>
            </p:cNvCxnSpPr>
            <p:nvPr/>
          </p:nvCxnSpPr>
          <p:spPr>
            <a:xfrm rot="16200000" flipH="1">
              <a:off x="4568392" y="3479288"/>
              <a:ext cx="38719" cy="2452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692" name="8-конечная звезда 691"/>
          <p:cNvSpPr/>
          <p:nvPr/>
        </p:nvSpPr>
        <p:spPr>
          <a:xfrm rot="1262594">
            <a:off x="862488" y="4882071"/>
            <a:ext cx="36000" cy="360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740" name="8-конечная звезда 739"/>
          <p:cNvSpPr/>
          <p:nvPr/>
        </p:nvSpPr>
        <p:spPr>
          <a:xfrm rot="1262594">
            <a:off x="4579895" y="4079837"/>
            <a:ext cx="54000" cy="540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grpSp>
        <p:nvGrpSpPr>
          <p:cNvPr id="21" name="Группа 741"/>
          <p:cNvGrpSpPr/>
          <p:nvPr/>
        </p:nvGrpSpPr>
        <p:grpSpPr>
          <a:xfrm>
            <a:off x="4364528" y="3150090"/>
            <a:ext cx="618304" cy="978555"/>
            <a:chOff x="4585684" y="3442682"/>
            <a:chExt cx="618304" cy="978555"/>
          </a:xfrm>
        </p:grpSpPr>
        <p:sp>
          <p:nvSpPr>
            <p:cNvPr id="743" name="8-конечная звезда 742"/>
            <p:cNvSpPr/>
            <p:nvPr/>
          </p:nvSpPr>
          <p:spPr>
            <a:xfrm rot="1262594">
              <a:off x="4722770" y="4365589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44" name="8-конечная звезда 743"/>
            <p:cNvSpPr/>
            <p:nvPr/>
          </p:nvSpPr>
          <p:spPr>
            <a:xfrm rot="1262594">
              <a:off x="4867295" y="4367237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62" name="8-конечная звезда 761"/>
            <p:cNvSpPr/>
            <p:nvPr/>
          </p:nvSpPr>
          <p:spPr>
            <a:xfrm rot="1262594">
              <a:off x="4942874" y="3442682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63" name="8-конечная звезда 762"/>
            <p:cNvSpPr/>
            <p:nvPr/>
          </p:nvSpPr>
          <p:spPr>
            <a:xfrm rot="1262594">
              <a:off x="5157188" y="3728434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65" name="8-конечная звезда 764"/>
            <p:cNvSpPr/>
            <p:nvPr/>
          </p:nvSpPr>
          <p:spPr>
            <a:xfrm rot="1262594">
              <a:off x="5150346" y="3935907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66" name="8-конечная звезда 765"/>
            <p:cNvSpPr/>
            <p:nvPr/>
          </p:nvSpPr>
          <p:spPr>
            <a:xfrm rot="1262594">
              <a:off x="4793157" y="4007346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69" name="8-конечная звезда 768"/>
            <p:cNvSpPr/>
            <p:nvPr/>
          </p:nvSpPr>
          <p:spPr>
            <a:xfrm rot="1262594">
              <a:off x="4585684" y="4014186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70" name="8-конечная звезда 769"/>
            <p:cNvSpPr/>
            <p:nvPr/>
          </p:nvSpPr>
          <p:spPr>
            <a:xfrm rot="1262594">
              <a:off x="4657122" y="4157062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75" name="8-конечная звезда 774"/>
            <p:cNvSpPr/>
            <p:nvPr/>
          </p:nvSpPr>
          <p:spPr>
            <a:xfrm rot="1262594">
              <a:off x="4721718" y="4221660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76" name="8-конечная звезда 775"/>
            <p:cNvSpPr/>
            <p:nvPr/>
          </p:nvSpPr>
          <p:spPr>
            <a:xfrm rot="1262594">
              <a:off x="4937085" y="4008397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78" name="8-конечная звезда 777"/>
            <p:cNvSpPr/>
            <p:nvPr/>
          </p:nvSpPr>
          <p:spPr>
            <a:xfrm rot="1262594">
              <a:off x="4863014" y="4291518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79" name="8-конечная звезда 778"/>
            <p:cNvSpPr/>
            <p:nvPr/>
          </p:nvSpPr>
          <p:spPr>
            <a:xfrm rot="1262594">
              <a:off x="4720138" y="3934329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80" name="8-конечная звезда 779"/>
            <p:cNvSpPr/>
            <p:nvPr/>
          </p:nvSpPr>
          <p:spPr>
            <a:xfrm rot="1262594">
              <a:off x="4655542" y="3941168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781" name="Прямая соединительная линия 780"/>
            <p:cNvCxnSpPr>
              <a:stCxn id="780" idx="3"/>
              <a:endCxn id="779" idx="4"/>
            </p:cNvCxnSpPr>
            <p:nvPr/>
          </p:nvCxnSpPr>
          <p:spPr>
            <a:xfrm rot="5400000" flipH="1" flipV="1">
              <a:off x="4678909" y="3924049"/>
              <a:ext cx="20611" cy="6424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3" name="Прямая соединительная линия 782"/>
            <p:cNvCxnSpPr>
              <a:stCxn id="779" idx="1"/>
              <a:endCxn id="766" idx="5"/>
            </p:cNvCxnSpPr>
            <p:nvPr/>
          </p:nvCxnSpPr>
          <p:spPr>
            <a:xfrm rot="16200000" flipH="1">
              <a:off x="4755959" y="3958265"/>
              <a:ext cx="40584" cy="6160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4" name="Прямая соединительная линия 783"/>
            <p:cNvCxnSpPr>
              <a:stCxn id="766" idx="7"/>
              <a:endCxn id="776" idx="4"/>
            </p:cNvCxnSpPr>
            <p:nvPr/>
          </p:nvCxnSpPr>
          <p:spPr>
            <a:xfrm rot="16200000" flipH="1">
              <a:off x="4886184" y="3973001"/>
              <a:ext cx="4457" cy="10094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5" name="Прямая соединительная линия 784"/>
            <p:cNvCxnSpPr>
              <a:stCxn id="765" idx="7"/>
              <a:endCxn id="763" idx="1"/>
            </p:cNvCxnSpPr>
            <p:nvPr/>
          </p:nvCxnSpPr>
          <p:spPr>
            <a:xfrm rot="16200000" flipV="1">
              <a:off x="5104316" y="3858991"/>
              <a:ext cx="176588" cy="504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6" name="Прямая соединительная линия 785"/>
            <p:cNvCxnSpPr>
              <a:stCxn id="765" idx="3"/>
              <a:endCxn id="776" idx="7"/>
            </p:cNvCxnSpPr>
            <p:nvPr/>
          </p:nvCxnSpPr>
          <p:spPr>
            <a:xfrm rot="5400000">
              <a:off x="5042748" y="3914820"/>
              <a:ext cx="55626" cy="16360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7" name="Прямая соединительная линия 786"/>
            <p:cNvCxnSpPr>
              <a:stCxn id="775" idx="3"/>
              <a:endCxn id="770" idx="1"/>
            </p:cNvCxnSpPr>
            <p:nvPr/>
          </p:nvCxnSpPr>
          <p:spPr>
            <a:xfrm rot="5400000" flipH="1">
              <a:off x="4680521" y="4211349"/>
              <a:ext cx="52715" cy="3371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8" name="Прямая соединительная линия 787"/>
            <p:cNvCxnSpPr>
              <a:stCxn id="778" idx="1"/>
              <a:endCxn id="775" idx="0"/>
            </p:cNvCxnSpPr>
            <p:nvPr/>
          </p:nvCxnSpPr>
          <p:spPr>
            <a:xfrm rot="5400000" flipH="1">
              <a:off x="4791387" y="4229032"/>
              <a:ext cx="72505" cy="12136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7" name="Прямая соединительная линия 796"/>
            <p:cNvCxnSpPr>
              <a:stCxn id="743" idx="5"/>
              <a:endCxn id="775" idx="2"/>
            </p:cNvCxnSpPr>
            <p:nvPr/>
          </p:nvCxnSpPr>
          <p:spPr>
            <a:xfrm rot="16200000" flipV="1">
              <a:off x="4687254" y="4316361"/>
              <a:ext cx="101016" cy="209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8" name="Прямая соединительная линия 797"/>
            <p:cNvCxnSpPr>
              <a:stCxn id="744" idx="1"/>
              <a:endCxn id="778" idx="1"/>
            </p:cNvCxnSpPr>
            <p:nvPr/>
          </p:nvCxnSpPr>
          <p:spPr>
            <a:xfrm rot="5400000" flipH="1">
              <a:off x="4850319" y="4363972"/>
              <a:ext cx="92944" cy="1693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9" name="Прямая соединительная линия 798"/>
            <p:cNvCxnSpPr>
              <a:stCxn id="744" idx="3"/>
              <a:endCxn id="743" idx="0"/>
            </p:cNvCxnSpPr>
            <p:nvPr/>
          </p:nvCxnSpPr>
          <p:spPr>
            <a:xfrm rot="5400000" flipH="1">
              <a:off x="4820837" y="4356416"/>
              <a:ext cx="2916" cy="9465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0" name="Прямая соединительная линия 799"/>
            <p:cNvCxnSpPr>
              <a:stCxn id="769" idx="1"/>
              <a:endCxn id="770" idx="5"/>
            </p:cNvCxnSpPr>
            <p:nvPr/>
          </p:nvCxnSpPr>
          <p:spPr>
            <a:xfrm rot="16200000" flipH="1">
              <a:off x="4594749" y="4082806"/>
              <a:ext cx="100108" cy="5243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1" name="Прямая соединительная линия 800"/>
            <p:cNvCxnSpPr>
              <a:stCxn id="769" idx="7"/>
              <a:endCxn id="780" idx="4"/>
            </p:cNvCxnSpPr>
            <p:nvPr/>
          </p:nvCxnSpPr>
          <p:spPr>
            <a:xfrm rot="5400000" flipH="1" flipV="1">
              <a:off x="4605915" y="3977258"/>
              <a:ext cx="75380" cy="2627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3" name="Прямая соединительная линия 802"/>
            <p:cNvCxnSpPr>
              <a:stCxn id="763" idx="5"/>
              <a:endCxn id="762" idx="1"/>
            </p:cNvCxnSpPr>
            <p:nvPr/>
          </p:nvCxnSpPr>
          <p:spPr>
            <a:xfrm rot="16200000" flipV="1">
              <a:off x="4951939" y="3511302"/>
              <a:ext cx="242984" cy="19531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2" name="Группа 803"/>
          <p:cNvGrpSpPr/>
          <p:nvPr/>
        </p:nvGrpSpPr>
        <p:grpSpPr>
          <a:xfrm rot="454036">
            <a:off x="3942773" y="3396132"/>
            <a:ext cx="418878" cy="573235"/>
            <a:chOff x="3898064" y="3436893"/>
            <a:chExt cx="418878" cy="573235"/>
          </a:xfrm>
        </p:grpSpPr>
        <p:sp>
          <p:nvSpPr>
            <p:cNvPr id="805" name="8-конечная звезда 804"/>
            <p:cNvSpPr/>
            <p:nvPr/>
          </p:nvSpPr>
          <p:spPr>
            <a:xfrm rot="1262594">
              <a:off x="4053798" y="3840511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06" name="8-конечная звезда 805"/>
            <p:cNvSpPr/>
            <p:nvPr/>
          </p:nvSpPr>
          <p:spPr>
            <a:xfrm rot="1262594">
              <a:off x="4252142" y="3672152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14" name="8-конечная звезда 813"/>
            <p:cNvSpPr/>
            <p:nvPr/>
          </p:nvSpPr>
          <p:spPr>
            <a:xfrm rot="1262594">
              <a:off x="3898064" y="3719192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15" name="8-конечная звезда 814"/>
            <p:cNvSpPr/>
            <p:nvPr/>
          </p:nvSpPr>
          <p:spPr>
            <a:xfrm rot="1262594">
              <a:off x="4129328" y="3832601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16" name="8-конечная звезда 815"/>
            <p:cNvSpPr/>
            <p:nvPr/>
          </p:nvSpPr>
          <p:spPr>
            <a:xfrm rot="1262594">
              <a:off x="4222705" y="343689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17" name="8-конечная звезда 816"/>
            <p:cNvSpPr/>
            <p:nvPr/>
          </p:nvSpPr>
          <p:spPr>
            <a:xfrm rot="1262594">
              <a:off x="4018053" y="3557848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18" name="8-конечная звезда 817"/>
            <p:cNvSpPr/>
            <p:nvPr/>
          </p:nvSpPr>
          <p:spPr>
            <a:xfrm rot="1262594">
              <a:off x="3975458" y="377970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19" name="8-конечная звезда 818"/>
            <p:cNvSpPr/>
            <p:nvPr/>
          </p:nvSpPr>
          <p:spPr>
            <a:xfrm rot="1262594">
              <a:off x="4214245" y="3963328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820" name="Прямая соединительная линия 819"/>
            <p:cNvCxnSpPr>
              <a:stCxn id="805" idx="0"/>
              <a:endCxn id="815" idx="4"/>
            </p:cNvCxnSpPr>
            <p:nvPr/>
          </p:nvCxnSpPr>
          <p:spPr>
            <a:xfrm rot="21145964" flipV="1">
              <a:off x="4097931" y="3855587"/>
              <a:ext cx="34663" cy="1450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1" name="Прямая соединительная линия 820"/>
            <p:cNvCxnSpPr>
              <a:stCxn id="805" idx="4"/>
              <a:endCxn id="818" idx="1"/>
            </p:cNvCxnSpPr>
            <p:nvPr/>
          </p:nvCxnSpPr>
          <p:spPr>
            <a:xfrm rot="10345964">
              <a:off x="4015195" y="3828721"/>
              <a:ext cx="38393" cy="2944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2" name="Прямая соединительная линия 821"/>
            <p:cNvCxnSpPr>
              <a:stCxn id="814" idx="1"/>
              <a:endCxn id="818" idx="4"/>
            </p:cNvCxnSpPr>
            <p:nvPr/>
          </p:nvCxnSpPr>
          <p:spPr>
            <a:xfrm rot="15745964" flipH="1">
              <a:off x="3950389" y="3773471"/>
              <a:ext cx="20100" cy="3126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4" name="Прямая соединительная линия 823"/>
            <p:cNvCxnSpPr>
              <a:stCxn id="814" idx="7"/>
              <a:endCxn id="817" idx="2"/>
            </p:cNvCxnSpPr>
            <p:nvPr/>
          </p:nvCxnSpPr>
          <p:spPr>
            <a:xfrm rot="4945964" flipH="1" flipV="1">
              <a:off x="3939038" y="3628473"/>
              <a:ext cx="117356" cy="9153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5" name="Прямая соединительная линия 824"/>
            <p:cNvCxnSpPr>
              <a:stCxn id="817" idx="0"/>
              <a:endCxn id="806" idx="3"/>
            </p:cNvCxnSpPr>
            <p:nvPr/>
          </p:nvCxnSpPr>
          <p:spPr>
            <a:xfrm rot="21145964">
              <a:off x="4079166" y="3582919"/>
              <a:ext cx="166853" cy="14641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6" name="Прямая соединительная линия 825"/>
            <p:cNvCxnSpPr>
              <a:stCxn id="817" idx="0"/>
              <a:endCxn id="816" idx="3"/>
            </p:cNvCxnSpPr>
            <p:nvPr/>
          </p:nvCxnSpPr>
          <p:spPr>
            <a:xfrm rot="21145964" flipV="1">
              <a:off x="4063045" y="3485571"/>
              <a:ext cx="169192" cy="9826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39" name="Прямая соединительная линия 838"/>
            <p:cNvCxnSpPr>
              <a:stCxn id="815" idx="6"/>
              <a:endCxn id="806" idx="2"/>
            </p:cNvCxnSpPr>
            <p:nvPr/>
          </p:nvCxnSpPr>
          <p:spPr>
            <a:xfrm rot="4945964" flipH="1" flipV="1">
              <a:off x="4180141" y="3728855"/>
              <a:ext cx="85989" cy="11184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42" name="Прямая соединительная линия 841"/>
            <p:cNvCxnSpPr>
              <a:stCxn id="819" idx="5"/>
              <a:endCxn id="815" idx="0"/>
            </p:cNvCxnSpPr>
            <p:nvPr/>
          </p:nvCxnSpPr>
          <p:spPr>
            <a:xfrm rot="15745964" flipV="1">
              <a:off x="4163706" y="3908900"/>
              <a:ext cx="92701" cy="2417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43" name="Прямая соединительная линия 842"/>
            <p:cNvCxnSpPr>
              <a:stCxn id="806" idx="6"/>
              <a:endCxn id="816" idx="1"/>
            </p:cNvCxnSpPr>
            <p:nvPr/>
          </p:nvCxnSpPr>
          <p:spPr>
            <a:xfrm rot="15745964" flipV="1">
              <a:off x="4184021" y="3576072"/>
              <a:ext cx="188804" cy="1073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5" name="Группа 843"/>
          <p:cNvGrpSpPr/>
          <p:nvPr/>
        </p:nvGrpSpPr>
        <p:grpSpPr>
          <a:xfrm rot="863702">
            <a:off x="3894714" y="3192591"/>
            <a:ext cx="283138" cy="325688"/>
            <a:chOff x="3581341" y="3244782"/>
            <a:chExt cx="283138" cy="325688"/>
          </a:xfrm>
        </p:grpSpPr>
        <p:sp>
          <p:nvSpPr>
            <p:cNvPr id="845" name="8-конечная звезда 844"/>
            <p:cNvSpPr/>
            <p:nvPr/>
          </p:nvSpPr>
          <p:spPr>
            <a:xfrm rot="1262594">
              <a:off x="3810479" y="3244782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46" name="8-конечная звезда 845"/>
            <p:cNvSpPr/>
            <p:nvPr/>
          </p:nvSpPr>
          <p:spPr>
            <a:xfrm rot="1262594">
              <a:off x="3696294" y="3349536"/>
              <a:ext cx="72483" cy="72483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47" name="8-конечная звезда 846"/>
            <p:cNvSpPr/>
            <p:nvPr/>
          </p:nvSpPr>
          <p:spPr>
            <a:xfrm rot="1262594">
              <a:off x="3659939" y="3505670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48" name="8-конечная звезда 847"/>
            <p:cNvSpPr/>
            <p:nvPr/>
          </p:nvSpPr>
          <p:spPr>
            <a:xfrm rot="1262594">
              <a:off x="3671149" y="3261989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53" name="8-конечная звезда 852"/>
            <p:cNvSpPr/>
            <p:nvPr/>
          </p:nvSpPr>
          <p:spPr>
            <a:xfrm rot="1262594">
              <a:off x="3581341" y="3367035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854" name="Прямая соединительная линия 853"/>
            <p:cNvCxnSpPr>
              <a:stCxn id="848" idx="7"/>
              <a:endCxn id="845" idx="3"/>
            </p:cNvCxnSpPr>
            <p:nvPr/>
          </p:nvCxnSpPr>
          <p:spPr>
            <a:xfrm rot="15336298" flipH="1">
              <a:off x="3762348" y="3243604"/>
              <a:ext cx="21266" cy="7677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55" name="Прямая соединительная линия 854"/>
            <p:cNvCxnSpPr>
              <a:stCxn id="846" idx="5"/>
              <a:endCxn id="848" idx="2"/>
            </p:cNvCxnSpPr>
            <p:nvPr/>
          </p:nvCxnSpPr>
          <p:spPr>
            <a:xfrm rot="15336298" flipV="1">
              <a:off x="3688072" y="3329582"/>
              <a:ext cx="33590" cy="1812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56" name="Прямая соединительная линия 855"/>
            <p:cNvCxnSpPr>
              <a:stCxn id="853" idx="7"/>
              <a:endCxn id="846" idx="3"/>
            </p:cNvCxnSpPr>
            <p:nvPr/>
          </p:nvCxnSpPr>
          <p:spPr>
            <a:xfrm rot="15336298" flipH="1">
              <a:off x="3657530" y="3368000"/>
              <a:ext cx="27706" cy="5077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59" name="Прямая соединительная линия 858"/>
            <p:cNvCxnSpPr>
              <a:stCxn id="847" idx="4"/>
              <a:endCxn id="853" idx="1"/>
            </p:cNvCxnSpPr>
            <p:nvPr/>
          </p:nvCxnSpPr>
          <p:spPr>
            <a:xfrm rot="9936298">
              <a:off x="3639554" y="3426198"/>
              <a:ext cx="9886" cy="10308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6" name="Группа 864"/>
          <p:cNvGrpSpPr/>
          <p:nvPr/>
        </p:nvGrpSpPr>
        <p:grpSpPr>
          <a:xfrm rot="21433529">
            <a:off x="3657042" y="4010332"/>
            <a:ext cx="707622" cy="622149"/>
            <a:chOff x="3591204" y="4423662"/>
            <a:chExt cx="707622" cy="622149"/>
          </a:xfrm>
        </p:grpSpPr>
        <p:sp>
          <p:nvSpPr>
            <p:cNvPr id="872" name="8-конечная звезда 871"/>
            <p:cNvSpPr/>
            <p:nvPr/>
          </p:nvSpPr>
          <p:spPr>
            <a:xfrm rot="1262594">
              <a:off x="3946300" y="4423662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74" name="8-конечная звезда 873"/>
            <p:cNvSpPr/>
            <p:nvPr/>
          </p:nvSpPr>
          <p:spPr>
            <a:xfrm rot="1262594">
              <a:off x="4091407" y="4572050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75" name="8-конечная звезда 874"/>
            <p:cNvSpPr/>
            <p:nvPr/>
          </p:nvSpPr>
          <p:spPr>
            <a:xfrm rot="1262594">
              <a:off x="3936952" y="457990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76" name="8-конечная звезда 875"/>
            <p:cNvSpPr/>
            <p:nvPr/>
          </p:nvSpPr>
          <p:spPr>
            <a:xfrm rot="1262594">
              <a:off x="3802532" y="4629571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77" name="8-конечная звезда 876"/>
            <p:cNvSpPr/>
            <p:nvPr/>
          </p:nvSpPr>
          <p:spPr>
            <a:xfrm rot="1262594">
              <a:off x="4094144" y="4499531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79" name="8-конечная звезда 878"/>
            <p:cNvSpPr/>
            <p:nvPr/>
          </p:nvSpPr>
          <p:spPr>
            <a:xfrm rot="1262594">
              <a:off x="4252026" y="4448001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80" name="8-конечная звезда 879"/>
            <p:cNvSpPr/>
            <p:nvPr/>
          </p:nvSpPr>
          <p:spPr>
            <a:xfrm rot="1262594">
              <a:off x="4069939" y="4999011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81" name="8-конечная звезда 880"/>
            <p:cNvSpPr/>
            <p:nvPr/>
          </p:nvSpPr>
          <p:spPr>
            <a:xfrm rot="1262594">
              <a:off x="3949916" y="4778630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82" name="8-конечная звезда 881"/>
            <p:cNvSpPr/>
            <p:nvPr/>
          </p:nvSpPr>
          <p:spPr>
            <a:xfrm rot="1262594">
              <a:off x="3808725" y="4485700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83" name="8-конечная звезда 882"/>
            <p:cNvSpPr/>
            <p:nvPr/>
          </p:nvSpPr>
          <p:spPr>
            <a:xfrm rot="1262594">
              <a:off x="3591204" y="4546681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84" name="8-конечная звезда 883"/>
            <p:cNvSpPr/>
            <p:nvPr/>
          </p:nvSpPr>
          <p:spPr>
            <a:xfrm rot="1262594">
              <a:off x="4001682" y="4923618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85" name="8-конечная звезда 884"/>
            <p:cNvSpPr/>
            <p:nvPr/>
          </p:nvSpPr>
          <p:spPr>
            <a:xfrm rot="1262594">
              <a:off x="3665657" y="4478203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886" name="Прямая соединительная линия 885"/>
            <p:cNvCxnSpPr>
              <a:stCxn id="882" idx="3"/>
              <a:endCxn id="885" idx="0"/>
            </p:cNvCxnSpPr>
            <p:nvPr/>
          </p:nvCxnSpPr>
          <p:spPr>
            <a:xfrm rot="5566471" flipH="1">
              <a:off x="3756065" y="4461211"/>
              <a:ext cx="6027" cy="10373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87" name="Прямая соединительная линия 886"/>
            <p:cNvCxnSpPr>
              <a:stCxn id="882" idx="7"/>
              <a:endCxn id="872" idx="3"/>
            </p:cNvCxnSpPr>
            <p:nvPr/>
          </p:nvCxnSpPr>
          <p:spPr>
            <a:xfrm rot="5566471" flipH="1" flipV="1">
              <a:off x="3883816" y="4437409"/>
              <a:ext cx="34971" cy="9399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88" name="Прямая соединительная линия 887"/>
            <p:cNvCxnSpPr>
              <a:stCxn id="872" idx="0"/>
              <a:endCxn id="877" idx="5"/>
            </p:cNvCxnSpPr>
            <p:nvPr/>
          </p:nvCxnSpPr>
          <p:spPr>
            <a:xfrm rot="166471">
              <a:off x="4008179" y="4470115"/>
              <a:ext cx="100625" cy="2901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89" name="Прямая соединительная линия 888"/>
            <p:cNvCxnSpPr>
              <a:stCxn id="883" idx="0"/>
              <a:endCxn id="882" idx="2"/>
            </p:cNvCxnSpPr>
            <p:nvPr/>
          </p:nvCxnSpPr>
          <p:spPr>
            <a:xfrm rot="166471" flipV="1">
              <a:off x="3637705" y="4526435"/>
              <a:ext cx="184758" cy="5655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90" name="Прямая соединительная линия 889"/>
            <p:cNvCxnSpPr>
              <a:stCxn id="876" idx="3"/>
              <a:endCxn id="883" idx="0"/>
            </p:cNvCxnSpPr>
            <p:nvPr/>
          </p:nvCxnSpPr>
          <p:spPr>
            <a:xfrm rot="5566471" flipH="1">
              <a:off x="3680253" y="4536746"/>
              <a:ext cx="80795" cy="17252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91" name="Прямая соединительная линия 890"/>
            <p:cNvCxnSpPr>
              <a:stCxn id="877" idx="6"/>
              <a:endCxn id="879" idx="3"/>
            </p:cNvCxnSpPr>
            <p:nvPr/>
          </p:nvCxnSpPr>
          <p:spPr>
            <a:xfrm rot="5566471" flipH="1" flipV="1">
              <a:off x="4176810" y="4427513"/>
              <a:ext cx="26366" cy="12696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92" name="Прямая соединительная линия 891"/>
            <p:cNvCxnSpPr>
              <a:stCxn id="876" idx="7"/>
              <a:endCxn id="875" idx="3"/>
            </p:cNvCxnSpPr>
            <p:nvPr/>
          </p:nvCxnSpPr>
          <p:spPr>
            <a:xfrm rot="5566471" flipH="1" flipV="1">
              <a:off x="3880829" y="4589923"/>
              <a:ext cx="31826" cy="8362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93" name="Прямая соединительная линия 892"/>
            <p:cNvCxnSpPr>
              <a:stCxn id="881" idx="5"/>
              <a:endCxn id="875" idx="1"/>
            </p:cNvCxnSpPr>
            <p:nvPr/>
          </p:nvCxnSpPr>
          <p:spPr>
            <a:xfrm rot="5566471" flipH="1" flipV="1">
              <a:off x="3894650" y="4704174"/>
              <a:ext cx="149432" cy="387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94" name="Прямая соединительная линия 893"/>
            <p:cNvCxnSpPr>
              <a:stCxn id="874" idx="7"/>
              <a:endCxn id="879" idx="3"/>
            </p:cNvCxnSpPr>
            <p:nvPr/>
          </p:nvCxnSpPr>
          <p:spPr>
            <a:xfrm rot="5566471" flipH="1" flipV="1">
              <a:off x="4142348" y="4481673"/>
              <a:ext cx="112428" cy="10564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95" name="Прямая соединительная линия 894"/>
            <p:cNvCxnSpPr>
              <a:stCxn id="884" idx="5"/>
              <a:endCxn id="881" idx="1"/>
            </p:cNvCxnSpPr>
            <p:nvPr/>
          </p:nvCxnSpPr>
          <p:spPr>
            <a:xfrm rot="16366471" flipV="1">
              <a:off x="3948459" y="4856148"/>
              <a:ext cx="100411" cy="3659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96" name="Прямая соединительная линия 895"/>
            <p:cNvCxnSpPr>
              <a:stCxn id="884" idx="0"/>
              <a:endCxn id="880" idx="5"/>
            </p:cNvCxnSpPr>
            <p:nvPr/>
          </p:nvCxnSpPr>
          <p:spPr>
            <a:xfrm rot="166471">
              <a:off x="4042302" y="4953980"/>
              <a:ext cx="42675" cy="4604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97" name="Прямая соединительная линия 896"/>
            <p:cNvCxnSpPr>
              <a:stCxn id="875" idx="7"/>
              <a:endCxn id="874" idx="3"/>
            </p:cNvCxnSpPr>
            <p:nvPr/>
          </p:nvCxnSpPr>
          <p:spPr>
            <a:xfrm rot="16366471" flipH="1">
              <a:off x="4036695" y="4550145"/>
              <a:ext cx="8969" cy="10566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7" name="Группа 897"/>
          <p:cNvGrpSpPr/>
          <p:nvPr/>
        </p:nvGrpSpPr>
        <p:grpSpPr>
          <a:xfrm rot="20868841">
            <a:off x="4169768" y="4203281"/>
            <a:ext cx="364793" cy="303543"/>
            <a:chOff x="4320396" y="4640299"/>
            <a:chExt cx="364793" cy="303543"/>
          </a:xfrm>
        </p:grpSpPr>
        <p:sp>
          <p:nvSpPr>
            <p:cNvPr id="899" name="8-конечная звезда 898"/>
            <p:cNvSpPr/>
            <p:nvPr/>
          </p:nvSpPr>
          <p:spPr>
            <a:xfrm rot="1262594">
              <a:off x="4517547" y="4740786"/>
              <a:ext cx="82800" cy="82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900" name="8-конечная звезда 899"/>
            <p:cNvSpPr/>
            <p:nvPr/>
          </p:nvSpPr>
          <p:spPr>
            <a:xfrm rot="1262594">
              <a:off x="4454500" y="4871359"/>
              <a:ext cx="72483" cy="72483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901" name="8-конечная звезда 900"/>
            <p:cNvSpPr/>
            <p:nvPr/>
          </p:nvSpPr>
          <p:spPr>
            <a:xfrm rot="1262594">
              <a:off x="4422696" y="4640299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902" name="8-конечная звезда 901"/>
            <p:cNvSpPr/>
            <p:nvPr/>
          </p:nvSpPr>
          <p:spPr>
            <a:xfrm rot="1262594">
              <a:off x="4320396" y="4727622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903" name="8-конечная звезда 902"/>
            <p:cNvSpPr/>
            <p:nvPr/>
          </p:nvSpPr>
          <p:spPr>
            <a:xfrm rot="1262594">
              <a:off x="4435966" y="4793163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904" name="8-конечная звезда 903"/>
            <p:cNvSpPr/>
            <p:nvPr/>
          </p:nvSpPr>
          <p:spPr>
            <a:xfrm rot="1262594">
              <a:off x="4379104" y="4868544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905" name="8-конечная звезда 904"/>
            <p:cNvSpPr/>
            <p:nvPr/>
          </p:nvSpPr>
          <p:spPr>
            <a:xfrm rot="1262594">
              <a:off x="4638389" y="4862034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906" name="Прямая соединительная линия 905"/>
            <p:cNvCxnSpPr>
              <a:stCxn id="904" idx="0"/>
              <a:endCxn id="903" idx="1"/>
            </p:cNvCxnSpPr>
            <p:nvPr/>
          </p:nvCxnSpPr>
          <p:spPr>
            <a:xfrm rot="731159" flipV="1">
              <a:off x="4431431" y="4833949"/>
              <a:ext cx="30350" cy="7039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07" name="Прямая соединительная линия 906"/>
            <p:cNvCxnSpPr>
              <a:stCxn id="904" idx="0"/>
              <a:endCxn id="900" idx="7"/>
            </p:cNvCxnSpPr>
            <p:nvPr/>
          </p:nvCxnSpPr>
          <p:spPr>
            <a:xfrm rot="731159" flipV="1">
              <a:off x="4426252" y="4882464"/>
              <a:ext cx="95700" cy="2830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08" name="Прямая соединительная линия 907"/>
            <p:cNvCxnSpPr>
              <a:stCxn id="905" idx="3"/>
              <a:endCxn id="900" idx="7"/>
            </p:cNvCxnSpPr>
            <p:nvPr/>
          </p:nvCxnSpPr>
          <p:spPr>
            <a:xfrm rot="6131159">
              <a:off x="4570835" y="4836733"/>
              <a:ext cx="22596" cy="11435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09" name="Прямая соединительная линия 908"/>
            <p:cNvCxnSpPr>
              <a:stCxn id="904" idx="5"/>
              <a:endCxn id="902" idx="1"/>
            </p:cNvCxnSpPr>
            <p:nvPr/>
          </p:nvCxnSpPr>
          <p:spPr>
            <a:xfrm rot="16931159" flipV="1">
              <a:off x="4329369" y="4791718"/>
              <a:ext cx="87563" cy="5952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10" name="Прямая соединительная линия 909"/>
            <p:cNvCxnSpPr>
              <a:stCxn id="902" idx="6"/>
              <a:endCxn id="901" idx="4"/>
            </p:cNvCxnSpPr>
            <p:nvPr/>
          </p:nvCxnSpPr>
          <p:spPr>
            <a:xfrm rot="6131159" flipH="1" flipV="1">
              <a:off x="4344512" y="4664822"/>
              <a:ext cx="87431" cy="5483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11" name="Прямая соединительная линия 910"/>
            <p:cNvCxnSpPr>
              <a:stCxn id="899" idx="5"/>
              <a:endCxn id="901" idx="1"/>
            </p:cNvCxnSpPr>
            <p:nvPr/>
          </p:nvCxnSpPr>
          <p:spPr>
            <a:xfrm rot="16931159" flipV="1">
              <a:off x="4479035" y="4666168"/>
              <a:ext cx="39667" cy="9710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12" name="Прямая соединительная линия 911"/>
            <p:cNvCxnSpPr>
              <a:stCxn id="905" idx="5"/>
              <a:endCxn id="899" idx="0"/>
            </p:cNvCxnSpPr>
            <p:nvPr/>
          </p:nvCxnSpPr>
          <p:spPr>
            <a:xfrm rot="16931159" flipV="1">
              <a:off x="4597966" y="4796745"/>
              <a:ext cx="53943" cy="6761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9" name="Группа 912"/>
          <p:cNvGrpSpPr/>
          <p:nvPr/>
        </p:nvGrpSpPr>
        <p:grpSpPr>
          <a:xfrm rot="21163619">
            <a:off x="4223693" y="4099681"/>
            <a:ext cx="993512" cy="887928"/>
            <a:chOff x="4435965" y="4516219"/>
            <a:chExt cx="993512" cy="887928"/>
          </a:xfrm>
        </p:grpSpPr>
        <p:sp>
          <p:nvSpPr>
            <p:cNvPr id="914" name="8-конечная звезда 913"/>
            <p:cNvSpPr/>
            <p:nvPr/>
          </p:nvSpPr>
          <p:spPr>
            <a:xfrm rot="1262594">
              <a:off x="5165705" y="4806709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915" name="8-конечная звезда 914"/>
            <p:cNvSpPr/>
            <p:nvPr/>
          </p:nvSpPr>
          <p:spPr>
            <a:xfrm rot="1262594">
              <a:off x="5280300" y="5037389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916" name="8-конечная звезда 915"/>
            <p:cNvSpPr/>
            <p:nvPr/>
          </p:nvSpPr>
          <p:spPr>
            <a:xfrm rot="1262594">
              <a:off x="4651332" y="522284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917" name="8-конечная звезда 916"/>
            <p:cNvSpPr/>
            <p:nvPr/>
          </p:nvSpPr>
          <p:spPr>
            <a:xfrm rot="1262594">
              <a:off x="4783129" y="4979042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918" name="8-конечная звезда 917"/>
            <p:cNvSpPr/>
            <p:nvPr/>
          </p:nvSpPr>
          <p:spPr>
            <a:xfrm rot="1262594">
              <a:off x="4986676" y="5077037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919" name="8-конечная звезда 918"/>
            <p:cNvSpPr/>
            <p:nvPr/>
          </p:nvSpPr>
          <p:spPr>
            <a:xfrm rot="1262594">
              <a:off x="4794208" y="4794216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920" name="8-конечная звезда 919"/>
            <p:cNvSpPr/>
            <p:nvPr/>
          </p:nvSpPr>
          <p:spPr>
            <a:xfrm rot="1262594">
              <a:off x="4849671" y="4633634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921" name="8-конечная звезда 920"/>
            <p:cNvSpPr/>
            <p:nvPr/>
          </p:nvSpPr>
          <p:spPr>
            <a:xfrm rot="1262594">
              <a:off x="5058250" y="4516219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922" name="8-конечная звезда 921"/>
            <p:cNvSpPr/>
            <p:nvPr/>
          </p:nvSpPr>
          <p:spPr>
            <a:xfrm rot="1262594">
              <a:off x="5117889" y="4661680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923" name="8-конечная звезда 922"/>
            <p:cNvSpPr/>
            <p:nvPr/>
          </p:nvSpPr>
          <p:spPr>
            <a:xfrm rot="1262594">
              <a:off x="4951211" y="4790628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924" name="8-конечная звезда 923"/>
            <p:cNvSpPr/>
            <p:nvPr/>
          </p:nvSpPr>
          <p:spPr>
            <a:xfrm rot="1262594">
              <a:off x="5083894" y="4879579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925" name="8-конечная звезда 924"/>
            <p:cNvSpPr/>
            <p:nvPr/>
          </p:nvSpPr>
          <p:spPr>
            <a:xfrm rot="1262594">
              <a:off x="5133713" y="5101992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926" name="8-конечная звезда 925"/>
            <p:cNvSpPr/>
            <p:nvPr/>
          </p:nvSpPr>
          <p:spPr>
            <a:xfrm rot="1262594">
              <a:off x="4435965" y="5221792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927" name="8-конечная звезда 926"/>
            <p:cNvSpPr/>
            <p:nvPr/>
          </p:nvSpPr>
          <p:spPr>
            <a:xfrm rot="1262594">
              <a:off x="5382677" y="5357347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928" name="8-конечная звезда 927"/>
            <p:cNvSpPr/>
            <p:nvPr/>
          </p:nvSpPr>
          <p:spPr>
            <a:xfrm rot="1262594">
              <a:off x="5198708" y="4541675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929" name="8-конечная звезда 928"/>
            <p:cNvSpPr/>
            <p:nvPr/>
          </p:nvSpPr>
          <p:spPr>
            <a:xfrm rot="1262594">
              <a:off x="5118800" y="4603493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930" name="8-конечная звезда 929"/>
            <p:cNvSpPr/>
            <p:nvPr/>
          </p:nvSpPr>
          <p:spPr>
            <a:xfrm rot="1262594">
              <a:off x="4793156" y="5221792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931" name="Прямая соединительная линия 930"/>
            <p:cNvCxnSpPr>
              <a:stCxn id="924" idx="4"/>
              <a:endCxn id="923" idx="0"/>
            </p:cNvCxnSpPr>
            <p:nvPr/>
          </p:nvCxnSpPr>
          <p:spPr>
            <a:xfrm rot="11236381">
              <a:off x="4999338" y="4832812"/>
              <a:ext cx="90428" cy="5858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32" name="Прямая соединительная линия 931"/>
            <p:cNvCxnSpPr>
              <a:stCxn id="926" idx="0"/>
              <a:endCxn id="916" idx="3"/>
            </p:cNvCxnSpPr>
            <p:nvPr/>
          </p:nvCxnSpPr>
          <p:spPr>
            <a:xfrm>
              <a:off x="4481204" y="5253594"/>
              <a:ext cx="172454" cy="721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33" name="Прямая соединительная линия 932"/>
            <p:cNvCxnSpPr>
              <a:stCxn id="916" idx="7"/>
              <a:endCxn id="930" idx="3"/>
            </p:cNvCxnSpPr>
            <p:nvPr/>
          </p:nvCxnSpPr>
          <p:spPr>
            <a:xfrm rot="16200000" flipH="1">
              <a:off x="4741182" y="5200703"/>
              <a:ext cx="15813" cy="9216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34" name="Прямая соединительная линия 933"/>
            <p:cNvCxnSpPr>
              <a:stCxn id="930" idx="6"/>
              <a:endCxn id="917" idx="1"/>
            </p:cNvCxnSpPr>
            <p:nvPr/>
          </p:nvCxnSpPr>
          <p:spPr>
            <a:xfrm rot="16636381" flipV="1">
              <a:off x="4727727" y="5112925"/>
              <a:ext cx="190597" cy="2822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35" name="Прямая соединительная линия 934"/>
            <p:cNvCxnSpPr>
              <a:stCxn id="917" idx="0"/>
              <a:endCxn id="918" idx="4"/>
            </p:cNvCxnSpPr>
            <p:nvPr/>
          </p:nvCxnSpPr>
          <p:spPr>
            <a:xfrm rot="436381">
              <a:off x="4830969" y="5025748"/>
              <a:ext cx="161867" cy="5858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36" name="Прямая соединительная линия 935"/>
            <p:cNvCxnSpPr>
              <a:stCxn id="925" idx="4"/>
              <a:endCxn id="918" idx="6"/>
            </p:cNvCxnSpPr>
            <p:nvPr/>
          </p:nvCxnSpPr>
          <p:spPr>
            <a:xfrm rot="11236381">
              <a:off x="5021263" y="5086102"/>
              <a:ext cx="116361" cy="2593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37" name="Прямая соединительная линия 936"/>
            <p:cNvCxnSpPr>
              <a:stCxn id="927" idx="4"/>
              <a:endCxn id="925" idx="0"/>
            </p:cNvCxnSpPr>
            <p:nvPr/>
          </p:nvCxnSpPr>
          <p:spPr>
            <a:xfrm rot="11236381">
              <a:off x="5171921" y="5152181"/>
              <a:ext cx="226311" cy="20667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38" name="Прямая соединительная линия 937"/>
            <p:cNvCxnSpPr>
              <a:stCxn id="923" idx="6"/>
              <a:endCxn id="922" idx="4"/>
            </p:cNvCxnSpPr>
            <p:nvPr/>
          </p:nvCxnSpPr>
          <p:spPr>
            <a:xfrm rot="5836381" flipH="1" flipV="1">
              <a:off x="4989190" y="4677527"/>
              <a:ext cx="129215" cy="11636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39" name="Прямая соединительная линия 938"/>
            <p:cNvCxnSpPr>
              <a:stCxn id="914" idx="5"/>
              <a:endCxn id="922" idx="1"/>
            </p:cNvCxnSpPr>
            <p:nvPr/>
          </p:nvCxnSpPr>
          <p:spPr>
            <a:xfrm rot="16636381" flipV="1">
              <a:off x="5124557" y="4740910"/>
              <a:ext cx="91689" cy="4103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40" name="Прямая соединительная линия 939"/>
            <p:cNvCxnSpPr>
              <a:stCxn id="924" idx="7"/>
              <a:endCxn id="914" idx="2"/>
            </p:cNvCxnSpPr>
            <p:nvPr/>
          </p:nvCxnSpPr>
          <p:spPr>
            <a:xfrm rot="5836381" flipH="1" flipV="1">
              <a:off x="5144770" y="4858898"/>
              <a:ext cx="32500" cy="4716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41" name="Прямая соединительная линия 940"/>
            <p:cNvCxnSpPr>
              <a:stCxn id="924" idx="0"/>
              <a:endCxn id="915" idx="4"/>
            </p:cNvCxnSpPr>
            <p:nvPr/>
          </p:nvCxnSpPr>
          <p:spPr>
            <a:xfrm rot="436381">
              <a:off x="5127702" y="4926113"/>
              <a:ext cx="163151" cy="12220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42" name="Прямая соединительная линия 941"/>
            <p:cNvCxnSpPr>
              <a:stCxn id="919" idx="5"/>
              <a:endCxn id="920" idx="2"/>
            </p:cNvCxnSpPr>
            <p:nvPr/>
          </p:nvCxnSpPr>
          <p:spPr>
            <a:xfrm rot="5836381" flipH="1" flipV="1">
              <a:off x="4780111" y="4720058"/>
              <a:ext cx="116999" cy="4226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43" name="Прямая соединительная линия 942"/>
            <p:cNvCxnSpPr>
              <a:stCxn id="919" idx="7"/>
              <a:endCxn id="923" idx="3"/>
            </p:cNvCxnSpPr>
            <p:nvPr/>
          </p:nvCxnSpPr>
          <p:spPr>
            <a:xfrm rot="16636381" flipH="1">
              <a:off x="4897427" y="4764866"/>
              <a:ext cx="4563" cy="10911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44" name="Прямая соединительная линия 943"/>
            <p:cNvCxnSpPr>
              <a:stCxn id="917" idx="7"/>
              <a:endCxn id="923" idx="3"/>
            </p:cNvCxnSpPr>
            <p:nvPr/>
          </p:nvCxnSpPr>
          <p:spPr>
            <a:xfrm rot="5836381" flipH="1" flipV="1">
              <a:off x="4804080" y="4863486"/>
              <a:ext cx="180179" cy="9670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45" name="Прямая соединительная линия 944"/>
            <p:cNvCxnSpPr>
              <a:stCxn id="918" idx="6"/>
              <a:endCxn id="924" idx="3"/>
            </p:cNvCxnSpPr>
            <p:nvPr/>
          </p:nvCxnSpPr>
          <p:spPr>
            <a:xfrm rot="5836381" flipH="1" flipV="1">
              <a:off x="4970817" y="4977229"/>
              <a:ext cx="167954" cy="4192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46" name="Прямая соединительная линия 945"/>
            <p:cNvCxnSpPr>
              <a:stCxn id="929" idx="2"/>
              <a:endCxn id="920" idx="0"/>
            </p:cNvCxnSpPr>
            <p:nvPr/>
          </p:nvCxnSpPr>
          <p:spPr>
            <a:xfrm rot="5836381">
              <a:off x="4992443" y="4545867"/>
              <a:ext cx="50785" cy="22732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47" name="Прямая соединительная линия 946"/>
            <p:cNvCxnSpPr>
              <a:stCxn id="920" idx="7"/>
              <a:endCxn id="921" idx="3"/>
            </p:cNvCxnSpPr>
            <p:nvPr/>
          </p:nvCxnSpPr>
          <p:spPr>
            <a:xfrm rot="5836381" flipH="1" flipV="1">
              <a:off x="4923522" y="4528997"/>
              <a:ext cx="114878" cy="14586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48" name="Прямая соединительная линия 947"/>
            <p:cNvCxnSpPr>
              <a:stCxn id="928" idx="4"/>
              <a:endCxn id="921" idx="0"/>
            </p:cNvCxnSpPr>
            <p:nvPr/>
          </p:nvCxnSpPr>
          <p:spPr>
            <a:xfrm rot="11236381" flipV="1">
              <a:off x="5110574" y="4550973"/>
              <a:ext cx="89572" cy="764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49" name="Прямая соединительная линия 948"/>
            <p:cNvCxnSpPr>
              <a:stCxn id="929" idx="7"/>
              <a:endCxn id="928" idx="2"/>
            </p:cNvCxnSpPr>
            <p:nvPr/>
          </p:nvCxnSpPr>
          <p:spPr>
            <a:xfrm rot="5836381" flipH="1" flipV="1">
              <a:off x="5170356" y="4579226"/>
              <a:ext cx="36579" cy="4585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963" name="TextBox 962"/>
          <p:cNvSpPr txBox="1"/>
          <p:nvPr/>
        </p:nvSpPr>
        <p:spPr>
          <a:xfrm rot="20427836">
            <a:off x="4312786" y="3767192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ДРАКОН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1031" name="TextBox 1030"/>
          <p:cNvSpPr txBox="1"/>
          <p:nvPr/>
        </p:nvSpPr>
        <p:spPr>
          <a:xfrm rot="1676119">
            <a:off x="4036762" y="4150987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ЛІРА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1032" name="TextBox 1031"/>
          <p:cNvSpPr txBox="1"/>
          <p:nvPr/>
        </p:nvSpPr>
        <p:spPr>
          <a:xfrm rot="20597836">
            <a:off x="3511146" y="4247261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ЛЕБІДЬ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1033" name="TextBox 1032"/>
          <p:cNvSpPr txBox="1"/>
          <p:nvPr/>
        </p:nvSpPr>
        <p:spPr>
          <a:xfrm>
            <a:off x="4464951" y="4673094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ГЕРКУЛЕС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1034" name="TextBox 1033"/>
          <p:cNvSpPr txBox="1"/>
          <p:nvPr/>
        </p:nvSpPr>
        <p:spPr>
          <a:xfrm rot="19798960">
            <a:off x="3853515" y="3247022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КАССІОПЕЯ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1035" name="TextBox 1034"/>
          <p:cNvSpPr txBox="1"/>
          <p:nvPr/>
        </p:nvSpPr>
        <p:spPr>
          <a:xfrm rot="878061">
            <a:off x="3725907" y="3795529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ЦЕФЕЙ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grpSp>
        <p:nvGrpSpPr>
          <p:cNvPr id="31" name="Группа 1035"/>
          <p:cNvGrpSpPr/>
          <p:nvPr/>
        </p:nvGrpSpPr>
        <p:grpSpPr>
          <a:xfrm rot="1746363">
            <a:off x="5125341" y="4240078"/>
            <a:ext cx="205893" cy="255656"/>
            <a:chOff x="5649885" y="4479091"/>
            <a:chExt cx="205893" cy="255656"/>
          </a:xfrm>
        </p:grpSpPr>
        <p:sp>
          <p:nvSpPr>
            <p:cNvPr id="1037" name="8-конечная звезда 1036"/>
            <p:cNvSpPr/>
            <p:nvPr/>
          </p:nvSpPr>
          <p:spPr>
            <a:xfrm rot="1262594">
              <a:off x="5790978" y="4634851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38" name="8-конечная звезда 1037"/>
            <p:cNvSpPr/>
            <p:nvPr/>
          </p:nvSpPr>
          <p:spPr>
            <a:xfrm rot="1262594">
              <a:off x="5739275" y="4680747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39" name="8-конечная звезда 1038"/>
            <p:cNvSpPr/>
            <p:nvPr/>
          </p:nvSpPr>
          <p:spPr>
            <a:xfrm rot="1262594">
              <a:off x="5791618" y="4509978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40" name="8-конечная звезда 1039"/>
            <p:cNvSpPr/>
            <p:nvPr/>
          </p:nvSpPr>
          <p:spPr>
            <a:xfrm rot="1262594">
              <a:off x="5691637" y="4479091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42" name="8-конечная звезда 1041"/>
            <p:cNvSpPr/>
            <p:nvPr/>
          </p:nvSpPr>
          <p:spPr>
            <a:xfrm rot="1262594">
              <a:off x="5649885" y="4665368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044" name="Прямая соединительная линия 1043"/>
            <p:cNvCxnSpPr>
              <a:stCxn id="1038" idx="3"/>
              <a:endCxn id="1042" idx="0"/>
            </p:cNvCxnSpPr>
            <p:nvPr/>
          </p:nvCxnSpPr>
          <p:spPr>
            <a:xfrm rot="9053637">
              <a:off x="5700633" y="4684088"/>
              <a:ext cx="31981" cy="4525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45" name="Прямая соединительная линия 1044"/>
            <p:cNvCxnSpPr>
              <a:stCxn id="1039" idx="5"/>
              <a:endCxn id="1040" idx="0"/>
            </p:cNvCxnSpPr>
            <p:nvPr/>
          </p:nvCxnSpPr>
          <p:spPr>
            <a:xfrm rot="19853637" flipH="1" flipV="1">
              <a:off x="5739023" y="4490630"/>
              <a:ext cx="63005" cy="3949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46" name="Прямая соединительная линия 1045"/>
            <p:cNvCxnSpPr>
              <a:stCxn id="1037" idx="6"/>
              <a:endCxn id="1039" idx="1"/>
            </p:cNvCxnSpPr>
            <p:nvPr/>
          </p:nvCxnSpPr>
          <p:spPr>
            <a:xfrm rot="19853637" flipV="1">
              <a:off x="5816340" y="4565090"/>
              <a:ext cx="31913" cy="6848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47" name="Прямая соединительная линия 1046"/>
            <p:cNvCxnSpPr>
              <a:stCxn id="1038" idx="0"/>
              <a:endCxn id="1037" idx="2"/>
            </p:cNvCxnSpPr>
            <p:nvPr/>
          </p:nvCxnSpPr>
          <p:spPr>
            <a:xfrm rot="3653637" flipH="1" flipV="1">
              <a:off x="5797822" y="4693758"/>
              <a:ext cx="7572" cy="2741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32" name="Группа 1047"/>
          <p:cNvGrpSpPr/>
          <p:nvPr/>
        </p:nvGrpSpPr>
        <p:grpSpPr>
          <a:xfrm>
            <a:off x="5075546" y="3879550"/>
            <a:ext cx="785174" cy="543266"/>
            <a:chOff x="5507009" y="4000504"/>
            <a:chExt cx="785174" cy="543266"/>
          </a:xfrm>
        </p:grpSpPr>
        <p:sp>
          <p:nvSpPr>
            <p:cNvPr id="1049" name="8-конечная звезда 1048"/>
            <p:cNvSpPr/>
            <p:nvPr/>
          </p:nvSpPr>
          <p:spPr>
            <a:xfrm rot="1262594">
              <a:off x="6081349" y="4500570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50" name="8-конечная звезда 1049"/>
            <p:cNvSpPr/>
            <p:nvPr/>
          </p:nvSpPr>
          <p:spPr>
            <a:xfrm rot="1262594">
              <a:off x="6227383" y="4130931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51" name="8-конечная звезда 1050"/>
            <p:cNvSpPr/>
            <p:nvPr/>
          </p:nvSpPr>
          <p:spPr>
            <a:xfrm rot="1262594">
              <a:off x="6155945" y="4273807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52" name="8-конечная звезда 1051"/>
            <p:cNvSpPr/>
            <p:nvPr/>
          </p:nvSpPr>
          <p:spPr>
            <a:xfrm rot="1262594">
              <a:off x="5727386" y="4272229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53" name="8-конечная звезда 1052"/>
            <p:cNvSpPr/>
            <p:nvPr/>
          </p:nvSpPr>
          <p:spPr>
            <a:xfrm rot="1262594">
              <a:off x="5651465" y="4151274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54" name="8-конечная звезда 1053"/>
            <p:cNvSpPr/>
            <p:nvPr/>
          </p:nvSpPr>
          <p:spPr>
            <a:xfrm rot="1262594">
              <a:off x="5798824" y="4057915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55" name="8-конечная звезда 1054"/>
            <p:cNvSpPr/>
            <p:nvPr/>
          </p:nvSpPr>
          <p:spPr>
            <a:xfrm rot="1262594">
              <a:off x="5868614" y="4202439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56" name="8-конечная звезда 1055"/>
            <p:cNvSpPr/>
            <p:nvPr/>
          </p:nvSpPr>
          <p:spPr>
            <a:xfrm rot="1262594">
              <a:off x="5941700" y="4294151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57" name="8-конечная звезда 1056"/>
            <p:cNvSpPr/>
            <p:nvPr/>
          </p:nvSpPr>
          <p:spPr>
            <a:xfrm rot="1262594">
              <a:off x="5507009" y="4143380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58" name="8-конечная звезда 1057"/>
            <p:cNvSpPr/>
            <p:nvPr/>
          </p:nvSpPr>
          <p:spPr>
            <a:xfrm rot="1262594">
              <a:off x="5507009" y="4056336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59" name="8-конечная звезда 1058"/>
            <p:cNvSpPr/>
            <p:nvPr/>
          </p:nvSpPr>
          <p:spPr>
            <a:xfrm rot="1262594">
              <a:off x="5649885" y="4000504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062" name="Прямая соединительная линия 1061"/>
            <p:cNvCxnSpPr>
              <a:stCxn id="1054" idx="5"/>
              <a:endCxn id="1059" idx="0"/>
            </p:cNvCxnSpPr>
            <p:nvPr/>
          </p:nvCxnSpPr>
          <p:spPr>
            <a:xfrm rot="16200000" flipV="1">
              <a:off x="5738063" y="3983442"/>
              <a:ext cx="30381" cy="12321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64" name="Прямая соединительная линия 1063"/>
            <p:cNvCxnSpPr>
              <a:stCxn id="1053" idx="6"/>
              <a:endCxn id="1054" idx="3"/>
            </p:cNvCxnSpPr>
            <p:nvPr/>
          </p:nvCxnSpPr>
          <p:spPr>
            <a:xfrm rot="5400000" flipH="1" flipV="1">
              <a:off x="5716057" y="4067982"/>
              <a:ext cx="57197" cy="11299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65" name="Прямая соединительная линия 1064"/>
            <p:cNvCxnSpPr>
              <a:stCxn id="1055" idx="5"/>
              <a:endCxn id="1054" idx="1"/>
            </p:cNvCxnSpPr>
            <p:nvPr/>
          </p:nvCxnSpPr>
          <p:spPr>
            <a:xfrm rot="16200000" flipV="1">
              <a:off x="5813131" y="4133245"/>
              <a:ext cx="95176" cy="4786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66" name="Прямая соединительная линия 1065"/>
            <p:cNvCxnSpPr>
              <a:stCxn id="1052" idx="4"/>
              <a:endCxn id="1053" idx="1"/>
            </p:cNvCxnSpPr>
            <p:nvPr/>
          </p:nvCxnSpPr>
          <p:spPr>
            <a:xfrm rot="10800000">
              <a:off x="5689429" y="4202948"/>
              <a:ext cx="39759" cy="8658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67" name="Прямая соединительная линия 1066"/>
            <p:cNvCxnSpPr>
              <a:stCxn id="1052" idx="0"/>
              <a:endCxn id="1056" idx="3"/>
            </p:cNvCxnSpPr>
            <p:nvPr/>
          </p:nvCxnSpPr>
          <p:spPr>
            <a:xfrm>
              <a:off x="5779585" y="4308924"/>
              <a:ext cx="164441" cy="2319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68" name="Прямая соединительная линия 1067"/>
            <p:cNvCxnSpPr>
              <a:stCxn id="1056" idx="4"/>
              <a:endCxn id="1051" idx="4"/>
            </p:cNvCxnSpPr>
            <p:nvPr/>
          </p:nvCxnSpPr>
          <p:spPr>
            <a:xfrm rot="10800000" flipH="1">
              <a:off x="5943500" y="4294574"/>
              <a:ext cx="214605" cy="1688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69" name="Прямая соединительная линия 1068"/>
            <p:cNvCxnSpPr>
              <a:stCxn id="1049" idx="5"/>
              <a:endCxn id="1056" idx="1"/>
            </p:cNvCxnSpPr>
            <p:nvPr/>
          </p:nvCxnSpPr>
          <p:spPr>
            <a:xfrm rot="16200000" flipV="1">
              <a:off x="5958619" y="4366870"/>
              <a:ext cx="156605" cy="11451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71" name="Прямая соединительная линия 1070"/>
            <p:cNvCxnSpPr>
              <a:stCxn id="1051" idx="6"/>
              <a:endCxn id="1050" idx="2"/>
            </p:cNvCxnSpPr>
            <p:nvPr/>
          </p:nvCxnSpPr>
          <p:spPr>
            <a:xfrm rot="5400000" flipH="1" flipV="1">
              <a:off x="6182865" y="4210684"/>
              <a:ext cx="82398" cy="4817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72" name="Прямая соединительная линия 1071"/>
            <p:cNvCxnSpPr>
              <a:stCxn id="1059" idx="3"/>
              <a:endCxn id="1057" idx="0"/>
            </p:cNvCxnSpPr>
            <p:nvPr/>
          </p:nvCxnSpPr>
          <p:spPr>
            <a:xfrm rot="5400000">
              <a:off x="5529327" y="4050317"/>
              <a:ext cx="141861" cy="10297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73" name="Прямая соединительная линия 1072"/>
            <p:cNvCxnSpPr>
              <a:stCxn id="1049" idx="0"/>
              <a:endCxn id="1051" idx="1"/>
            </p:cNvCxnSpPr>
            <p:nvPr/>
          </p:nvCxnSpPr>
          <p:spPr>
            <a:xfrm flipV="1">
              <a:off x="6123108" y="4335815"/>
              <a:ext cx="78393" cy="19411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74" name="Прямая соединительная линия 1073"/>
            <p:cNvCxnSpPr>
              <a:stCxn id="1057" idx="6"/>
              <a:endCxn id="1058" idx="2"/>
            </p:cNvCxnSpPr>
            <p:nvPr/>
          </p:nvCxnSpPr>
          <p:spPr>
            <a:xfrm rot="16200000" flipV="1">
              <a:off x="5505246" y="4113702"/>
              <a:ext cx="46726" cy="1551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75" name="Прямая соединительная линия 1074"/>
            <p:cNvCxnSpPr>
              <a:stCxn id="1059" idx="3"/>
              <a:endCxn id="1058" idx="7"/>
            </p:cNvCxnSpPr>
            <p:nvPr/>
          </p:nvCxnSpPr>
          <p:spPr>
            <a:xfrm rot="5400000">
              <a:off x="5580902" y="3998322"/>
              <a:ext cx="38290" cy="10339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76" name="Прямая соединительная линия 1075"/>
            <p:cNvCxnSpPr>
              <a:stCxn id="1056" idx="4"/>
              <a:endCxn id="1055" idx="1"/>
            </p:cNvCxnSpPr>
            <p:nvPr/>
          </p:nvCxnSpPr>
          <p:spPr>
            <a:xfrm rot="10800000">
              <a:off x="5906577" y="4254114"/>
              <a:ext cx="36924" cy="5734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33" name="Группа 1076"/>
          <p:cNvGrpSpPr/>
          <p:nvPr/>
        </p:nvGrpSpPr>
        <p:grpSpPr>
          <a:xfrm>
            <a:off x="5643570" y="3457239"/>
            <a:ext cx="263830" cy="471827"/>
            <a:chOff x="6221390" y="3221002"/>
            <a:chExt cx="263830" cy="471827"/>
          </a:xfrm>
        </p:grpSpPr>
        <p:cxnSp>
          <p:nvCxnSpPr>
            <p:cNvPr id="1078" name="Прямая соединительная линия 1077"/>
            <p:cNvCxnSpPr>
              <a:stCxn id="1085" idx="2"/>
              <a:endCxn id="1081" idx="1"/>
            </p:cNvCxnSpPr>
            <p:nvPr/>
          </p:nvCxnSpPr>
          <p:spPr>
            <a:xfrm rot="5400000" flipH="1" flipV="1">
              <a:off x="6100411" y="3468600"/>
              <a:ext cx="286172" cy="1652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079" name="8-конечная звезда 1078"/>
            <p:cNvSpPr/>
            <p:nvPr/>
          </p:nvSpPr>
          <p:spPr>
            <a:xfrm rot="1262594">
              <a:off x="6236996" y="3506754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80" name="8-конечная звезда 1079"/>
            <p:cNvSpPr/>
            <p:nvPr/>
          </p:nvSpPr>
          <p:spPr>
            <a:xfrm rot="1262594">
              <a:off x="6308434" y="3292440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81" name="8-конечная звезда 1080"/>
            <p:cNvSpPr/>
            <p:nvPr/>
          </p:nvSpPr>
          <p:spPr>
            <a:xfrm rot="1262594">
              <a:off x="6221390" y="3292438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82" name="8-конечная звезда 1081"/>
            <p:cNvSpPr/>
            <p:nvPr/>
          </p:nvSpPr>
          <p:spPr>
            <a:xfrm rot="1262594">
              <a:off x="6292828" y="3308046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83" name="8-конечная звезда 1082"/>
            <p:cNvSpPr/>
            <p:nvPr/>
          </p:nvSpPr>
          <p:spPr>
            <a:xfrm rot="1262594">
              <a:off x="6364265" y="3221002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84" name="8-конечная звезда 1083"/>
            <p:cNvSpPr/>
            <p:nvPr/>
          </p:nvSpPr>
          <p:spPr>
            <a:xfrm rot="1262594">
              <a:off x="6442020" y="3556268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85" name="8-конечная звезда 1084"/>
            <p:cNvSpPr/>
            <p:nvPr/>
          </p:nvSpPr>
          <p:spPr>
            <a:xfrm rot="1262594">
              <a:off x="6221390" y="3578191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86" name="8-конечная звезда 1085"/>
            <p:cNvSpPr/>
            <p:nvPr/>
          </p:nvSpPr>
          <p:spPr>
            <a:xfrm rot="1262594">
              <a:off x="6221390" y="3649629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087" name="Прямая соединительная линия 1086"/>
            <p:cNvCxnSpPr>
              <a:stCxn id="1085" idx="6"/>
              <a:endCxn id="1082" idx="3"/>
            </p:cNvCxnSpPr>
            <p:nvPr/>
          </p:nvCxnSpPr>
          <p:spPr>
            <a:xfrm rot="5400000" flipH="1" flipV="1">
              <a:off x="6152110" y="3437054"/>
              <a:ext cx="241215" cy="4394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88" name="Прямая соединительная линия 1087"/>
            <p:cNvCxnSpPr>
              <a:stCxn id="1085" idx="0"/>
              <a:endCxn id="1080" idx="7"/>
            </p:cNvCxnSpPr>
            <p:nvPr/>
          </p:nvCxnSpPr>
          <p:spPr>
            <a:xfrm flipV="1">
              <a:off x="6263149" y="3305269"/>
              <a:ext cx="86625" cy="30227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89" name="Прямая соединительная линия 1088"/>
            <p:cNvCxnSpPr>
              <a:stCxn id="1086" idx="7"/>
              <a:endCxn id="1083" idx="2"/>
            </p:cNvCxnSpPr>
            <p:nvPr/>
          </p:nvCxnSpPr>
          <p:spPr>
            <a:xfrm rot="5400000" flipH="1" flipV="1">
              <a:off x="6120571" y="3404921"/>
              <a:ext cx="399697" cy="11537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90" name="Прямая соединительная линия 1089"/>
            <p:cNvCxnSpPr>
              <a:stCxn id="1086" idx="0"/>
              <a:endCxn id="1084" idx="3"/>
            </p:cNvCxnSpPr>
            <p:nvPr/>
          </p:nvCxnSpPr>
          <p:spPr>
            <a:xfrm flipV="1">
              <a:off x="6263149" y="3586639"/>
              <a:ext cx="180731" cy="9234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91" name="Прямая соединительная линия 1090"/>
            <p:cNvCxnSpPr>
              <a:stCxn id="1086" idx="1"/>
              <a:endCxn id="1085" idx="1"/>
            </p:cNvCxnSpPr>
            <p:nvPr/>
          </p:nvCxnSpPr>
          <p:spPr>
            <a:xfrm rot="5400000" flipH="1">
              <a:off x="6216042" y="3655250"/>
              <a:ext cx="71438" cy="158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34" name="Группа 1091"/>
          <p:cNvGrpSpPr/>
          <p:nvPr/>
        </p:nvGrpSpPr>
        <p:grpSpPr>
          <a:xfrm>
            <a:off x="6786578" y="3357562"/>
            <a:ext cx="257514" cy="478144"/>
            <a:chOff x="7435836" y="3006688"/>
            <a:chExt cx="257514" cy="478144"/>
          </a:xfrm>
        </p:grpSpPr>
        <p:cxnSp>
          <p:nvCxnSpPr>
            <p:cNvPr id="1093" name="Прямая соединительная линия 1092"/>
            <p:cNvCxnSpPr>
              <a:stCxn id="1095" idx="7"/>
              <a:endCxn id="1094" idx="3"/>
            </p:cNvCxnSpPr>
            <p:nvPr/>
          </p:nvCxnSpPr>
          <p:spPr>
            <a:xfrm rot="5400000" flipH="1" flipV="1">
              <a:off x="7511096" y="3103624"/>
              <a:ext cx="49512" cy="9352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094" name="8-конечная звезда 1093"/>
            <p:cNvSpPr/>
            <p:nvPr/>
          </p:nvSpPr>
          <p:spPr>
            <a:xfrm rot="1262594">
              <a:off x="7580290" y="3087669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95" name="8-конечная звезда 1094"/>
            <p:cNvSpPr/>
            <p:nvPr/>
          </p:nvSpPr>
          <p:spPr>
            <a:xfrm rot="1262594">
              <a:off x="7437414" y="3159107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96" name="8-конечная звезда 1095"/>
            <p:cNvSpPr/>
            <p:nvPr/>
          </p:nvSpPr>
          <p:spPr>
            <a:xfrm rot="1262594">
              <a:off x="7437415" y="3294018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97" name="8-конечная звезда 1096"/>
            <p:cNvSpPr/>
            <p:nvPr/>
          </p:nvSpPr>
          <p:spPr>
            <a:xfrm rot="1262594">
              <a:off x="7588255" y="3300335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98" name="8-конечная звезда 1097"/>
            <p:cNvSpPr/>
            <p:nvPr/>
          </p:nvSpPr>
          <p:spPr>
            <a:xfrm rot="1262594">
              <a:off x="7650150" y="3006688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99" name="8-конечная звезда 1098"/>
            <p:cNvSpPr/>
            <p:nvPr/>
          </p:nvSpPr>
          <p:spPr>
            <a:xfrm rot="1262594">
              <a:off x="7585028" y="3441632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00" name="8-конечная звезда 1099"/>
            <p:cNvSpPr/>
            <p:nvPr/>
          </p:nvSpPr>
          <p:spPr>
            <a:xfrm rot="1262594">
              <a:off x="7435836" y="3363878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101" name="Прямая соединительная линия 1100"/>
            <p:cNvCxnSpPr>
              <a:stCxn id="1096" idx="5"/>
              <a:endCxn id="1095" idx="2"/>
            </p:cNvCxnSpPr>
            <p:nvPr/>
          </p:nvCxnSpPr>
          <p:spPr>
            <a:xfrm rot="5400000" flipH="1" flipV="1">
              <a:off x="7411566" y="3253192"/>
              <a:ext cx="85038" cy="126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02" name="Прямая соединительная линия 1101"/>
            <p:cNvCxnSpPr>
              <a:stCxn id="1100" idx="2"/>
              <a:endCxn id="1096" idx="2"/>
            </p:cNvCxnSpPr>
            <p:nvPr/>
          </p:nvCxnSpPr>
          <p:spPr>
            <a:xfrm rot="5400000" flipH="1" flipV="1">
              <a:off x="7422490" y="3373407"/>
              <a:ext cx="59420" cy="504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03" name="Прямая соединительная линия 1102"/>
            <p:cNvCxnSpPr>
              <a:stCxn id="1097" idx="3"/>
              <a:endCxn id="1096" idx="0"/>
            </p:cNvCxnSpPr>
            <p:nvPr/>
          </p:nvCxnSpPr>
          <p:spPr>
            <a:xfrm rot="5400000" flipH="1">
              <a:off x="7536305" y="3284023"/>
              <a:ext cx="7585" cy="10096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04" name="Прямая соединительная линия 1103"/>
            <p:cNvCxnSpPr>
              <a:stCxn id="1098" idx="2"/>
              <a:endCxn id="1094" idx="6"/>
            </p:cNvCxnSpPr>
            <p:nvPr/>
          </p:nvCxnSpPr>
          <p:spPr>
            <a:xfrm rot="5400000">
              <a:off x="7619979" y="3045454"/>
              <a:ext cx="41023" cy="4700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05" name="Прямая соединительная линия 1104"/>
            <p:cNvCxnSpPr>
              <a:stCxn id="1097" idx="5"/>
              <a:endCxn id="1094" idx="2"/>
            </p:cNvCxnSpPr>
            <p:nvPr/>
          </p:nvCxnSpPr>
          <p:spPr>
            <a:xfrm rot="16200000" flipV="1">
              <a:off x="7519548" y="3217916"/>
              <a:ext cx="162793" cy="669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06" name="Прямая соединительная линия 1105"/>
            <p:cNvCxnSpPr>
              <a:stCxn id="1099" idx="6"/>
              <a:endCxn id="1097" idx="2"/>
            </p:cNvCxnSpPr>
            <p:nvPr/>
          </p:nvCxnSpPr>
          <p:spPr>
            <a:xfrm rot="16200000" flipV="1">
              <a:off x="7564703" y="3393392"/>
              <a:ext cx="90539" cy="882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35" name="Группа 1106"/>
          <p:cNvGrpSpPr/>
          <p:nvPr/>
        </p:nvGrpSpPr>
        <p:grpSpPr>
          <a:xfrm>
            <a:off x="6596902" y="2563327"/>
            <a:ext cx="397148" cy="776439"/>
            <a:chOff x="7150610" y="2045465"/>
            <a:chExt cx="397148" cy="776439"/>
          </a:xfrm>
        </p:grpSpPr>
        <p:cxnSp>
          <p:nvCxnSpPr>
            <p:cNvPr id="1108" name="Прямая соединительная линия 1107"/>
            <p:cNvCxnSpPr>
              <a:stCxn id="1115" idx="6"/>
              <a:endCxn id="1111" idx="3"/>
            </p:cNvCxnSpPr>
            <p:nvPr/>
          </p:nvCxnSpPr>
          <p:spPr>
            <a:xfrm rot="5400000" flipH="1" flipV="1">
              <a:off x="7358363" y="2364100"/>
              <a:ext cx="182975" cy="10624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09" name="Прямая соединительная линия 1108"/>
            <p:cNvCxnSpPr>
              <a:stCxn id="1116" idx="6"/>
              <a:endCxn id="1113" idx="2"/>
            </p:cNvCxnSpPr>
            <p:nvPr/>
          </p:nvCxnSpPr>
          <p:spPr>
            <a:xfrm rot="5400000" flipH="1" flipV="1">
              <a:off x="7401264" y="2726571"/>
              <a:ext cx="99198" cy="99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110" name="8-конечная звезда 1109"/>
            <p:cNvSpPr/>
            <p:nvPr/>
          </p:nvSpPr>
          <p:spPr>
            <a:xfrm rot="1262594">
              <a:off x="7223100" y="243676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11" name="8-конечная звезда 1110"/>
            <p:cNvSpPr/>
            <p:nvPr/>
          </p:nvSpPr>
          <p:spPr>
            <a:xfrm rot="1262594">
              <a:off x="7500958" y="2292834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12" name="8-конечная звезда 1111"/>
            <p:cNvSpPr/>
            <p:nvPr/>
          </p:nvSpPr>
          <p:spPr>
            <a:xfrm rot="1262594">
              <a:off x="7150610" y="2632228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13" name="8-конечная звезда 1112"/>
            <p:cNvSpPr/>
            <p:nvPr/>
          </p:nvSpPr>
          <p:spPr>
            <a:xfrm rot="1262594">
              <a:off x="7436361" y="2632228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15" name="8-конечная звезда 1114"/>
            <p:cNvSpPr/>
            <p:nvPr/>
          </p:nvSpPr>
          <p:spPr>
            <a:xfrm rot="1262594">
              <a:off x="7364925" y="2507149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16" name="8-конечная звезда 1115"/>
            <p:cNvSpPr/>
            <p:nvPr/>
          </p:nvSpPr>
          <p:spPr>
            <a:xfrm rot="1262594">
              <a:off x="7418566" y="2775104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17" name="8-конечная звезда 1116"/>
            <p:cNvSpPr/>
            <p:nvPr/>
          </p:nvSpPr>
          <p:spPr>
            <a:xfrm rot="1262594">
              <a:off x="7150610" y="2489352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118" name="Прямая соединительная линия 1117"/>
            <p:cNvCxnSpPr>
              <a:stCxn id="1110" idx="0"/>
              <a:endCxn id="1115" idx="4"/>
            </p:cNvCxnSpPr>
            <p:nvPr/>
          </p:nvCxnSpPr>
          <p:spPr>
            <a:xfrm>
              <a:off x="7275299" y="2473458"/>
              <a:ext cx="91187" cy="4868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19" name="Прямая соединительная линия 1118"/>
            <p:cNvCxnSpPr>
              <a:stCxn id="1113" idx="5"/>
              <a:endCxn id="1115" idx="0"/>
            </p:cNvCxnSpPr>
            <p:nvPr/>
          </p:nvCxnSpPr>
          <p:spPr>
            <a:xfrm rot="16200000" flipV="1">
              <a:off x="7382566" y="2566550"/>
              <a:ext cx="95293" cy="4009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20" name="Прямая соединительная линия 1119"/>
            <p:cNvCxnSpPr>
              <a:stCxn id="1112" idx="5"/>
              <a:endCxn id="1117" idx="2"/>
            </p:cNvCxnSpPr>
            <p:nvPr/>
          </p:nvCxnSpPr>
          <p:spPr>
            <a:xfrm rot="5400000" flipH="1" flipV="1">
              <a:off x="7115232" y="2583869"/>
              <a:ext cx="99653" cy="109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21" name="Прямая соединительная линия 1120"/>
            <p:cNvCxnSpPr>
              <a:stCxn id="1110" idx="6"/>
              <a:endCxn id="1452" idx="1"/>
            </p:cNvCxnSpPr>
            <p:nvPr/>
          </p:nvCxnSpPr>
          <p:spPr>
            <a:xfrm rot="5400000" flipH="1" flipV="1">
              <a:off x="7079437" y="2225824"/>
              <a:ext cx="393099" cy="3238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22" name="Прямая соединительная линия 1121"/>
            <p:cNvCxnSpPr>
              <a:stCxn id="1117" idx="5"/>
              <a:endCxn id="1110" idx="3"/>
            </p:cNvCxnSpPr>
            <p:nvPr/>
          </p:nvCxnSpPr>
          <p:spPr>
            <a:xfrm rot="5400000" flipH="1" flipV="1">
              <a:off x="7186646" y="2452589"/>
              <a:ext cx="16642" cy="6091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23" name="Прямая соединительная линия 1122"/>
            <p:cNvCxnSpPr>
              <a:stCxn id="1116" idx="4"/>
              <a:endCxn id="1112" idx="0"/>
            </p:cNvCxnSpPr>
            <p:nvPr/>
          </p:nvCxnSpPr>
          <p:spPr>
            <a:xfrm rot="10800000">
              <a:off x="7195849" y="2664030"/>
              <a:ext cx="224278" cy="12607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142" name="TextBox 1141"/>
          <p:cNvSpPr txBox="1"/>
          <p:nvPr/>
        </p:nvSpPr>
        <p:spPr>
          <a:xfrm rot="16603593">
            <a:off x="6374398" y="3552569"/>
            <a:ext cx="70215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ВОРОН</a:t>
            </a:r>
            <a:endParaRPr lang="uk-UA" sz="8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1143" name="TextBox 1142"/>
          <p:cNvSpPr txBox="1"/>
          <p:nvPr/>
        </p:nvSpPr>
        <p:spPr>
          <a:xfrm rot="1344264">
            <a:off x="6361487" y="3207591"/>
            <a:ext cx="70215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ЧАША</a:t>
            </a:r>
            <a:endParaRPr lang="uk-UA" sz="8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1144" name="TextBox 1143"/>
          <p:cNvSpPr txBox="1"/>
          <p:nvPr/>
        </p:nvSpPr>
        <p:spPr>
          <a:xfrm rot="18282438">
            <a:off x="5516759" y="4198782"/>
            <a:ext cx="70215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ВОЛОПАС</a:t>
            </a:r>
            <a:endParaRPr lang="uk-UA" sz="8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1145" name="TextBox 1144"/>
          <p:cNvSpPr txBox="1"/>
          <p:nvPr/>
        </p:nvSpPr>
        <p:spPr>
          <a:xfrm rot="19413718">
            <a:off x="4784916" y="4110512"/>
            <a:ext cx="70215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ПН </a:t>
            </a:r>
          </a:p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КОРОНА</a:t>
            </a:r>
            <a:endParaRPr lang="uk-UA" sz="8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1146" name="TextBox 1145"/>
          <p:cNvSpPr txBox="1"/>
          <p:nvPr/>
        </p:nvSpPr>
        <p:spPr>
          <a:xfrm rot="19546177">
            <a:off x="5211106" y="4610626"/>
            <a:ext cx="70215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ЗМІЯ</a:t>
            </a:r>
            <a:endParaRPr lang="uk-UA" sz="8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1147" name="TextBox 1146"/>
          <p:cNvSpPr txBox="1"/>
          <p:nvPr/>
        </p:nvSpPr>
        <p:spPr>
          <a:xfrm>
            <a:off x="4358604" y="5319481"/>
            <a:ext cx="70215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ЗМІЯ</a:t>
            </a:r>
            <a:endParaRPr lang="uk-UA" sz="8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grpSp>
        <p:nvGrpSpPr>
          <p:cNvPr id="36" name="Группа 1147"/>
          <p:cNvGrpSpPr/>
          <p:nvPr/>
        </p:nvGrpSpPr>
        <p:grpSpPr>
          <a:xfrm>
            <a:off x="4143372" y="5239587"/>
            <a:ext cx="178722" cy="332553"/>
            <a:chOff x="4446920" y="5936171"/>
            <a:chExt cx="178722" cy="332553"/>
          </a:xfrm>
        </p:grpSpPr>
        <p:sp>
          <p:nvSpPr>
            <p:cNvPr id="1149" name="8-конечная звезда 1148"/>
            <p:cNvSpPr/>
            <p:nvPr/>
          </p:nvSpPr>
          <p:spPr>
            <a:xfrm rot="1262594">
              <a:off x="4507404" y="6221924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50" name="8-конечная звезда 1149"/>
            <p:cNvSpPr/>
            <p:nvPr/>
          </p:nvSpPr>
          <p:spPr>
            <a:xfrm rot="1262594">
              <a:off x="4578842" y="6079048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51" name="8-конечная звезда 1150"/>
            <p:cNvSpPr/>
            <p:nvPr/>
          </p:nvSpPr>
          <p:spPr>
            <a:xfrm rot="1262594">
              <a:off x="4446920" y="6079048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52" name="8-конечная звезда 1151"/>
            <p:cNvSpPr/>
            <p:nvPr/>
          </p:nvSpPr>
          <p:spPr>
            <a:xfrm rot="1262594">
              <a:off x="4507404" y="5936171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153" name="Прямая соединительная линия 1152"/>
            <p:cNvCxnSpPr>
              <a:stCxn id="1149" idx="7"/>
              <a:endCxn id="1150" idx="1"/>
            </p:cNvCxnSpPr>
            <p:nvPr/>
          </p:nvCxnSpPr>
          <p:spPr>
            <a:xfrm rot="5400000" flipH="1" flipV="1">
              <a:off x="4525970" y="6150051"/>
              <a:ext cx="111991" cy="5955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54" name="Прямая соединительная линия 1153"/>
            <p:cNvCxnSpPr>
              <a:stCxn id="1151" idx="6"/>
              <a:endCxn id="1152" idx="2"/>
            </p:cNvCxnSpPr>
            <p:nvPr/>
          </p:nvCxnSpPr>
          <p:spPr>
            <a:xfrm rot="5400000" flipH="1" flipV="1">
              <a:off x="4450963" y="6009170"/>
              <a:ext cx="99199" cy="4368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55" name="Прямая соединительная линия 1154"/>
            <p:cNvCxnSpPr>
              <a:stCxn id="1150" idx="5"/>
              <a:endCxn id="1152" idx="0"/>
            </p:cNvCxnSpPr>
            <p:nvPr/>
          </p:nvCxnSpPr>
          <p:spPr>
            <a:xfrm rot="16200000" flipV="1">
              <a:off x="4516147" y="6004470"/>
              <a:ext cx="113091" cy="4009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56" name="Прямая соединительная линия 1155"/>
            <p:cNvCxnSpPr>
              <a:stCxn id="1151" idx="1"/>
              <a:endCxn id="1149" idx="5"/>
            </p:cNvCxnSpPr>
            <p:nvPr/>
          </p:nvCxnSpPr>
          <p:spPr>
            <a:xfrm rot="16200000" flipH="1">
              <a:off x="4450508" y="6153145"/>
              <a:ext cx="100108" cy="4148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37" name="Группа 1156"/>
          <p:cNvGrpSpPr/>
          <p:nvPr/>
        </p:nvGrpSpPr>
        <p:grpSpPr>
          <a:xfrm>
            <a:off x="3508323" y="4643446"/>
            <a:ext cx="699645" cy="615672"/>
            <a:chOff x="3730532" y="5367300"/>
            <a:chExt cx="699645" cy="615672"/>
          </a:xfrm>
        </p:grpSpPr>
        <p:sp>
          <p:nvSpPr>
            <p:cNvPr id="1158" name="8-конечная звезда 1157"/>
            <p:cNvSpPr/>
            <p:nvPr/>
          </p:nvSpPr>
          <p:spPr>
            <a:xfrm rot="1262594">
              <a:off x="4383377" y="5445580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59" name="8-конечная звезда 1158"/>
            <p:cNvSpPr/>
            <p:nvPr/>
          </p:nvSpPr>
          <p:spPr>
            <a:xfrm rot="1262594">
              <a:off x="4159161" y="5732385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60" name="8-конечная звезда 1159"/>
            <p:cNvSpPr/>
            <p:nvPr/>
          </p:nvSpPr>
          <p:spPr>
            <a:xfrm rot="1262594">
              <a:off x="4303686" y="5519719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61" name="8-конечная звезда 1160"/>
            <p:cNvSpPr/>
            <p:nvPr/>
          </p:nvSpPr>
          <p:spPr>
            <a:xfrm rot="1262594">
              <a:off x="3944848" y="5660947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62" name="8-конечная звезда 1161"/>
            <p:cNvSpPr/>
            <p:nvPr/>
          </p:nvSpPr>
          <p:spPr>
            <a:xfrm rot="1262594">
              <a:off x="3730532" y="5660945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63" name="8-конечная звезда 1162"/>
            <p:cNvSpPr/>
            <p:nvPr/>
          </p:nvSpPr>
          <p:spPr>
            <a:xfrm rot="1262594">
              <a:off x="3867094" y="5367300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64" name="8-конечная звезда 1163"/>
            <p:cNvSpPr/>
            <p:nvPr/>
          </p:nvSpPr>
          <p:spPr>
            <a:xfrm rot="1262594">
              <a:off x="4006811" y="5507018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65" name="8-конечная звезда 1164"/>
            <p:cNvSpPr/>
            <p:nvPr/>
          </p:nvSpPr>
          <p:spPr>
            <a:xfrm rot="1262594">
              <a:off x="3800919" y="5375622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66" name="8-конечная звезда 1165"/>
            <p:cNvSpPr/>
            <p:nvPr/>
          </p:nvSpPr>
          <p:spPr>
            <a:xfrm rot="1262594">
              <a:off x="4221652" y="5936172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167" name="Прямая соединительная линия 1166"/>
            <p:cNvCxnSpPr>
              <a:stCxn id="1160" idx="7"/>
              <a:endCxn id="1158" idx="7"/>
            </p:cNvCxnSpPr>
            <p:nvPr/>
          </p:nvCxnSpPr>
          <p:spPr>
            <a:xfrm rot="5400000" flipH="1" flipV="1">
              <a:off x="4353622" y="5461218"/>
              <a:ext cx="76277" cy="7280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68" name="Прямая соединительная линия 1167"/>
            <p:cNvCxnSpPr>
              <a:stCxn id="1164" idx="5"/>
              <a:endCxn id="1163" idx="0"/>
            </p:cNvCxnSpPr>
            <p:nvPr/>
          </p:nvCxnSpPr>
          <p:spPr>
            <a:xfrm rot="16200000" flipV="1">
              <a:off x="3925915" y="5415152"/>
              <a:ext cx="97544" cy="8990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69" name="Прямая соединительная линия 1168"/>
            <p:cNvCxnSpPr>
              <a:stCxn id="1159" idx="6"/>
              <a:endCxn id="1160" idx="3"/>
            </p:cNvCxnSpPr>
            <p:nvPr/>
          </p:nvCxnSpPr>
          <p:spPr>
            <a:xfrm rot="5400000" flipH="1" flipV="1">
              <a:off x="4162682" y="5590856"/>
              <a:ext cx="176504" cy="11015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70" name="Прямая соединительная линия 1169"/>
            <p:cNvCxnSpPr>
              <a:stCxn id="1159" idx="5"/>
              <a:endCxn id="1164" idx="1"/>
            </p:cNvCxnSpPr>
            <p:nvPr/>
          </p:nvCxnSpPr>
          <p:spPr>
            <a:xfrm rot="16200000" flipV="1">
              <a:off x="4013014" y="5572527"/>
              <a:ext cx="186353" cy="13801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71" name="Прямая соединительная линия 1170"/>
            <p:cNvCxnSpPr>
              <a:stCxn id="1162" idx="7"/>
              <a:endCxn id="1161" idx="4"/>
            </p:cNvCxnSpPr>
            <p:nvPr/>
          </p:nvCxnSpPr>
          <p:spPr>
            <a:xfrm rot="16200000" flipH="1">
              <a:off x="3863792" y="5595396"/>
              <a:ext cx="1270" cy="16444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72" name="Прямая соединительная линия 1171"/>
            <p:cNvCxnSpPr>
              <a:stCxn id="1161" idx="7"/>
              <a:endCxn id="1159" idx="3"/>
            </p:cNvCxnSpPr>
            <p:nvPr/>
          </p:nvCxnSpPr>
          <p:spPr>
            <a:xfrm rot="16200000" flipH="1">
              <a:off x="4032322" y="5641184"/>
              <a:ext cx="93364" cy="16496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73" name="Прямая соединительная линия 1172"/>
            <p:cNvCxnSpPr>
              <a:stCxn id="1166" idx="5"/>
              <a:endCxn id="1159" idx="1"/>
            </p:cNvCxnSpPr>
            <p:nvPr/>
          </p:nvCxnSpPr>
          <p:spPr>
            <a:xfrm rot="16200000" flipV="1">
              <a:off x="4139274" y="5841910"/>
              <a:ext cx="154129" cy="3842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74" name="Прямая соединительная линия 1173"/>
            <p:cNvCxnSpPr>
              <a:stCxn id="1165" idx="1"/>
              <a:endCxn id="1163" idx="0"/>
            </p:cNvCxnSpPr>
            <p:nvPr/>
          </p:nvCxnSpPr>
          <p:spPr>
            <a:xfrm rot="5400000" flipH="1" flipV="1">
              <a:off x="3877240" y="5367913"/>
              <a:ext cx="9072" cy="9591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38" name="Группа 1174"/>
          <p:cNvGrpSpPr/>
          <p:nvPr/>
        </p:nvGrpSpPr>
        <p:grpSpPr>
          <a:xfrm rot="556316">
            <a:off x="2987677" y="2685344"/>
            <a:ext cx="850325" cy="1621014"/>
            <a:chOff x="2494991" y="3188512"/>
            <a:chExt cx="850325" cy="1621014"/>
          </a:xfrm>
        </p:grpSpPr>
        <p:sp>
          <p:nvSpPr>
            <p:cNvPr id="1176" name="8-конечная звезда 1175"/>
            <p:cNvSpPr/>
            <p:nvPr/>
          </p:nvSpPr>
          <p:spPr>
            <a:xfrm rot="1262594">
              <a:off x="2997889" y="428406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77" name="8-конечная звезда 1176"/>
            <p:cNvSpPr/>
            <p:nvPr/>
          </p:nvSpPr>
          <p:spPr>
            <a:xfrm rot="1262594">
              <a:off x="2907837" y="4157669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78" name="8-конечная звезда 1177"/>
            <p:cNvSpPr/>
            <p:nvPr/>
          </p:nvSpPr>
          <p:spPr>
            <a:xfrm rot="1262594">
              <a:off x="2634556" y="4257229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79" name="8-конечная звезда 1178"/>
            <p:cNvSpPr/>
            <p:nvPr/>
          </p:nvSpPr>
          <p:spPr>
            <a:xfrm rot="1262594">
              <a:off x="2858909" y="4744726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80" name="8-конечная звезда 1179"/>
            <p:cNvSpPr/>
            <p:nvPr/>
          </p:nvSpPr>
          <p:spPr>
            <a:xfrm rot="1262594">
              <a:off x="2494991" y="3845711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81" name="8-конечная звезда 1180"/>
            <p:cNvSpPr/>
            <p:nvPr/>
          </p:nvSpPr>
          <p:spPr>
            <a:xfrm rot="1262594">
              <a:off x="2788519" y="3870175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82" name="8-конечная звезда 1181"/>
            <p:cNvSpPr/>
            <p:nvPr/>
          </p:nvSpPr>
          <p:spPr>
            <a:xfrm rot="1262594">
              <a:off x="2651069" y="4437026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83" name="8-конечная звезда 1182"/>
            <p:cNvSpPr/>
            <p:nvPr/>
          </p:nvSpPr>
          <p:spPr>
            <a:xfrm rot="1262594">
              <a:off x="2705575" y="4725541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84" name="8-конечная звезда 1183"/>
            <p:cNvSpPr/>
            <p:nvPr/>
          </p:nvSpPr>
          <p:spPr>
            <a:xfrm rot="1262594">
              <a:off x="2835305" y="3731537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86" name="8-конечная звезда 1185"/>
            <p:cNvSpPr/>
            <p:nvPr/>
          </p:nvSpPr>
          <p:spPr>
            <a:xfrm rot="1262594">
              <a:off x="3177825" y="3386081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87" name="8-конечная звезда 1186"/>
            <p:cNvSpPr/>
            <p:nvPr/>
          </p:nvSpPr>
          <p:spPr>
            <a:xfrm rot="1262594">
              <a:off x="2950797" y="4438987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88" name="8-конечная звезда 1187"/>
            <p:cNvSpPr/>
            <p:nvPr/>
          </p:nvSpPr>
          <p:spPr>
            <a:xfrm rot="1262594">
              <a:off x="2856880" y="4307084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89" name="8-конечная звезда 1188"/>
            <p:cNvSpPr/>
            <p:nvPr/>
          </p:nvSpPr>
          <p:spPr>
            <a:xfrm rot="1262594">
              <a:off x="3083493" y="3460101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90" name="8-конечная звезда 1189"/>
            <p:cNvSpPr/>
            <p:nvPr/>
          </p:nvSpPr>
          <p:spPr>
            <a:xfrm rot="1262594">
              <a:off x="3147923" y="4328438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91" name="8-конечная звезда 1190"/>
            <p:cNvSpPr/>
            <p:nvPr/>
          </p:nvSpPr>
          <p:spPr>
            <a:xfrm rot="1262594">
              <a:off x="3131601" y="4625819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92" name="8-конечная звезда 1191"/>
            <p:cNvSpPr/>
            <p:nvPr/>
          </p:nvSpPr>
          <p:spPr>
            <a:xfrm rot="1262594">
              <a:off x="3108579" y="4484810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93" name="8-конечная звезда 1192"/>
            <p:cNvSpPr/>
            <p:nvPr/>
          </p:nvSpPr>
          <p:spPr>
            <a:xfrm rot="1262594">
              <a:off x="2983274" y="4650033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94" name="8-конечная звезда 1193"/>
            <p:cNvSpPr/>
            <p:nvPr/>
          </p:nvSpPr>
          <p:spPr>
            <a:xfrm rot="1262594">
              <a:off x="3109446" y="3695960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95" name="8-конечная звезда 1194"/>
            <p:cNvSpPr/>
            <p:nvPr/>
          </p:nvSpPr>
          <p:spPr>
            <a:xfrm rot="1262594">
              <a:off x="3298516" y="3874730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96" name="8-конечная звезда 1195"/>
            <p:cNvSpPr/>
            <p:nvPr/>
          </p:nvSpPr>
          <p:spPr>
            <a:xfrm rot="1262594">
              <a:off x="3216501" y="3815736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97" name="8-конечная звезда 1196"/>
            <p:cNvSpPr/>
            <p:nvPr/>
          </p:nvSpPr>
          <p:spPr>
            <a:xfrm rot="1262594">
              <a:off x="3234842" y="3530720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99" name="8-конечная звезда 1198"/>
            <p:cNvSpPr/>
            <p:nvPr/>
          </p:nvSpPr>
          <p:spPr>
            <a:xfrm rot="1262594">
              <a:off x="3114104" y="3188512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00" name="8-конечная звезда 1199"/>
            <p:cNvSpPr/>
            <p:nvPr/>
          </p:nvSpPr>
          <p:spPr>
            <a:xfrm rot="1262594">
              <a:off x="3126185" y="3308529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01" name="8-конечная звезда 1200"/>
            <p:cNvSpPr/>
            <p:nvPr/>
          </p:nvSpPr>
          <p:spPr>
            <a:xfrm rot="1262594">
              <a:off x="2952827" y="3576761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02" name="8-конечная звезда 1201"/>
            <p:cNvSpPr/>
            <p:nvPr/>
          </p:nvSpPr>
          <p:spPr>
            <a:xfrm rot="1262594">
              <a:off x="3163361" y="3967512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203" name="Прямая соединительная линия 1202"/>
            <p:cNvCxnSpPr>
              <a:stCxn id="1200" idx="1"/>
              <a:endCxn id="1186" idx="0"/>
            </p:cNvCxnSpPr>
            <p:nvPr/>
          </p:nvCxnSpPr>
          <p:spPr>
            <a:xfrm rot="15643684" flipH="1">
              <a:off x="3154562" y="3358635"/>
              <a:ext cx="79987" cy="5881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04" name="Прямая соединительная линия 1203"/>
            <p:cNvCxnSpPr>
              <a:stCxn id="1176" idx="5"/>
              <a:endCxn id="1188" idx="6"/>
            </p:cNvCxnSpPr>
            <p:nvPr/>
          </p:nvCxnSpPr>
          <p:spPr>
            <a:xfrm rot="15643684" flipH="1" flipV="1">
              <a:off x="2952345" y="4236435"/>
              <a:ext cx="2810" cy="12240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05" name="Прямая соединительная линия 1204"/>
            <p:cNvCxnSpPr>
              <a:stCxn id="1181" idx="7"/>
              <a:endCxn id="1184" idx="3"/>
            </p:cNvCxnSpPr>
            <p:nvPr/>
          </p:nvCxnSpPr>
          <p:spPr>
            <a:xfrm rot="4843684" flipH="1" flipV="1">
              <a:off x="2783865" y="3826164"/>
              <a:ext cx="120431" cy="659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06" name="Прямая соединительная линия 1205"/>
            <p:cNvCxnSpPr>
              <a:stCxn id="1181" idx="5"/>
              <a:endCxn id="1180" idx="6"/>
            </p:cNvCxnSpPr>
            <p:nvPr/>
          </p:nvCxnSpPr>
          <p:spPr>
            <a:xfrm rot="15643684" flipV="1">
              <a:off x="2639362" y="3729826"/>
              <a:ext cx="68067" cy="26118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07" name="Прямая соединительная линия 1206"/>
            <p:cNvCxnSpPr>
              <a:stCxn id="1177" idx="0"/>
              <a:endCxn id="1181" idx="0"/>
            </p:cNvCxnSpPr>
            <p:nvPr/>
          </p:nvCxnSpPr>
          <p:spPr>
            <a:xfrm rot="21043684" flipH="1" flipV="1">
              <a:off x="2875099" y="3906475"/>
              <a:ext cx="71438" cy="30296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08" name="Прямая соединительная линия 1207"/>
            <p:cNvCxnSpPr>
              <a:stCxn id="1178" idx="5"/>
              <a:endCxn id="1180" idx="1"/>
            </p:cNvCxnSpPr>
            <p:nvPr/>
          </p:nvCxnSpPr>
          <p:spPr>
            <a:xfrm rot="15643684" flipV="1">
              <a:off x="2414200" y="4056364"/>
              <a:ext cx="365946" cy="5501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09" name="Прямая соединительная линия 1208"/>
            <p:cNvCxnSpPr>
              <a:stCxn id="1179" idx="5"/>
              <a:endCxn id="1182" idx="7"/>
            </p:cNvCxnSpPr>
            <p:nvPr/>
          </p:nvCxnSpPr>
          <p:spPr>
            <a:xfrm rot="15643684" flipV="1">
              <a:off x="2631014" y="4537452"/>
              <a:ext cx="318871" cy="12567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10" name="Прямая соединительная линия 1209"/>
            <p:cNvCxnSpPr>
              <a:stCxn id="1183" idx="5"/>
              <a:endCxn id="1182" idx="1"/>
            </p:cNvCxnSpPr>
            <p:nvPr/>
          </p:nvCxnSpPr>
          <p:spPr>
            <a:xfrm rot="4843684" flipH="1" flipV="1">
              <a:off x="2584676" y="4605093"/>
              <a:ext cx="241292" cy="638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11" name="Прямая соединительная линия 1210"/>
            <p:cNvCxnSpPr>
              <a:stCxn id="1182" idx="0"/>
              <a:endCxn id="1178" idx="1"/>
            </p:cNvCxnSpPr>
            <p:nvPr/>
          </p:nvCxnSpPr>
          <p:spPr>
            <a:xfrm rot="21043684" flipV="1">
              <a:off x="2690672" y="4318381"/>
              <a:ext cx="2036" cy="15619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12" name="Прямая соединительная линия 1211"/>
            <p:cNvCxnSpPr>
              <a:stCxn id="1178" idx="7"/>
              <a:endCxn id="1177" idx="4"/>
            </p:cNvCxnSpPr>
            <p:nvPr/>
          </p:nvCxnSpPr>
          <p:spPr>
            <a:xfrm rot="4843684" flipH="1" flipV="1">
              <a:off x="2772096" y="4114235"/>
              <a:ext cx="62369" cy="22644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13" name="Прямая соединительная линия 1212"/>
            <p:cNvCxnSpPr>
              <a:stCxn id="1188" idx="4"/>
              <a:endCxn id="1178" idx="0"/>
            </p:cNvCxnSpPr>
            <p:nvPr/>
          </p:nvCxnSpPr>
          <p:spPr>
            <a:xfrm rot="10243684">
              <a:off x="2700114" y="4288405"/>
              <a:ext cx="155649" cy="4884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14" name="Прямая соединительная линия 1213"/>
            <p:cNvCxnSpPr>
              <a:stCxn id="1187" idx="4"/>
              <a:endCxn id="1188" idx="0"/>
            </p:cNvCxnSpPr>
            <p:nvPr/>
          </p:nvCxnSpPr>
          <p:spPr>
            <a:xfrm rot="10243684">
              <a:off x="2918427" y="4341007"/>
              <a:ext cx="24822" cy="11805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15" name="Прямая соединительная линия 1214"/>
            <p:cNvCxnSpPr>
              <a:stCxn id="1192" idx="1"/>
              <a:endCxn id="1187" idx="1"/>
            </p:cNvCxnSpPr>
            <p:nvPr/>
          </p:nvCxnSpPr>
          <p:spPr>
            <a:xfrm rot="4843684" flipH="1">
              <a:off x="3033606" y="4437901"/>
              <a:ext cx="63030" cy="14445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16" name="Прямая соединительная линия 1215"/>
            <p:cNvCxnSpPr>
              <a:stCxn id="1190" idx="4"/>
              <a:endCxn id="1176" idx="7"/>
            </p:cNvCxnSpPr>
            <p:nvPr/>
          </p:nvCxnSpPr>
          <p:spPr>
            <a:xfrm rot="10243684">
              <a:off x="3053708" y="4292334"/>
              <a:ext cx="91633" cy="5886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17" name="Прямая соединительная линия 1216"/>
            <p:cNvCxnSpPr>
              <a:stCxn id="1191" idx="5"/>
              <a:endCxn id="1192" idx="1"/>
            </p:cNvCxnSpPr>
            <p:nvPr/>
          </p:nvCxnSpPr>
          <p:spPr>
            <a:xfrm rot="4843684" flipH="1" flipV="1">
              <a:off x="3094687" y="4572782"/>
              <a:ext cx="97606" cy="1186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18" name="Прямая соединительная линия 1217"/>
            <p:cNvCxnSpPr>
              <a:stCxn id="1193" idx="5"/>
              <a:endCxn id="1187" idx="2"/>
            </p:cNvCxnSpPr>
            <p:nvPr/>
          </p:nvCxnSpPr>
          <p:spPr>
            <a:xfrm rot="15643684" flipV="1">
              <a:off x="2900915" y="4570232"/>
              <a:ext cx="163446" cy="277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22" name="Прямая соединительная линия 1221"/>
            <p:cNvCxnSpPr>
              <a:stCxn id="1186" idx="3"/>
              <a:endCxn id="1189" idx="6"/>
            </p:cNvCxnSpPr>
            <p:nvPr/>
          </p:nvCxnSpPr>
          <p:spPr>
            <a:xfrm rot="4843684">
              <a:off x="3139220" y="3414104"/>
              <a:ext cx="29236" cy="5809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23" name="Прямая соединительная линия 1222"/>
            <p:cNvCxnSpPr>
              <a:stCxn id="1201" idx="7"/>
              <a:endCxn id="1189" idx="3"/>
            </p:cNvCxnSpPr>
            <p:nvPr/>
          </p:nvCxnSpPr>
          <p:spPr>
            <a:xfrm rot="4843684" flipH="1" flipV="1">
              <a:off x="3007143" y="3497550"/>
              <a:ext cx="69605" cy="10121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24" name="Прямая соединительная линия 1223"/>
            <p:cNvCxnSpPr>
              <a:stCxn id="1189" idx="0"/>
              <a:endCxn id="1197" idx="3"/>
            </p:cNvCxnSpPr>
            <p:nvPr/>
          </p:nvCxnSpPr>
          <p:spPr>
            <a:xfrm rot="21043684">
              <a:off x="3151515" y="3497212"/>
              <a:ext cx="79959" cy="7332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25" name="Прямая соединительная линия 1224"/>
            <p:cNvCxnSpPr>
              <a:stCxn id="1184" idx="7"/>
              <a:endCxn id="1194" idx="3"/>
            </p:cNvCxnSpPr>
            <p:nvPr/>
          </p:nvCxnSpPr>
          <p:spPr>
            <a:xfrm rot="15643684" flipH="1">
              <a:off x="2990370" y="3625934"/>
              <a:ext cx="17702" cy="22456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26" name="Прямая соединительная линия 1225"/>
            <p:cNvCxnSpPr>
              <a:stCxn id="1234" idx="4"/>
              <a:endCxn id="1235" idx="3"/>
            </p:cNvCxnSpPr>
            <p:nvPr/>
          </p:nvCxnSpPr>
          <p:spPr>
            <a:xfrm rot="10243684">
              <a:off x="2699341" y="3721058"/>
              <a:ext cx="61638" cy="4494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27" name="Прямая соединительная линия 1226"/>
            <p:cNvCxnSpPr>
              <a:stCxn id="1184" idx="3"/>
              <a:endCxn id="1234" idx="0"/>
            </p:cNvCxnSpPr>
            <p:nvPr/>
          </p:nvCxnSpPr>
          <p:spPr>
            <a:xfrm rot="4843684">
              <a:off x="2822722" y="3762592"/>
              <a:ext cx="6783" cy="2444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28" name="Прямая соединительная линия 1227"/>
            <p:cNvCxnSpPr>
              <a:stCxn id="1184" idx="6"/>
              <a:endCxn id="1201" idx="3"/>
            </p:cNvCxnSpPr>
            <p:nvPr/>
          </p:nvCxnSpPr>
          <p:spPr>
            <a:xfrm rot="4843684" flipH="1" flipV="1">
              <a:off x="2859066" y="3620656"/>
              <a:ext cx="108711" cy="10168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29" name="Прямая соединительная линия 1228"/>
            <p:cNvCxnSpPr>
              <a:stCxn id="1201" idx="1"/>
              <a:endCxn id="1194" idx="4"/>
            </p:cNvCxnSpPr>
            <p:nvPr/>
          </p:nvCxnSpPr>
          <p:spPr>
            <a:xfrm rot="15643684" flipH="1">
              <a:off x="2994153" y="3611633"/>
              <a:ext cx="108430" cy="10923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30" name="Прямая соединительная линия 1229"/>
            <p:cNvCxnSpPr>
              <a:stCxn id="1196" idx="2"/>
              <a:endCxn id="1202" idx="5"/>
            </p:cNvCxnSpPr>
            <p:nvPr/>
          </p:nvCxnSpPr>
          <p:spPr>
            <a:xfrm rot="4843684">
              <a:off x="3155926" y="3880926"/>
              <a:ext cx="99047" cy="6896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31" name="Прямая соединительная линия 1230"/>
            <p:cNvCxnSpPr>
              <a:stCxn id="1196" idx="1"/>
              <a:endCxn id="1195" idx="4"/>
            </p:cNvCxnSpPr>
            <p:nvPr/>
          </p:nvCxnSpPr>
          <p:spPr>
            <a:xfrm rot="15643684" flipH="1">
              <a:off x="3256244" y="3852470"/>
              <a:ext cx="36992" cy="4530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32" name="Прямая соединительная линия 1231"/>
            <p:cNvCxnSpPr>
              <a:stCxn id="1196" idx="4"/>
              <a:endCxn id="1194" idx="0"/>
            </p:cNvCxnSpPr>
            <p:nvPr/>
          </p:nvCxnSpPr>
          <p:spPr>
            <a:xfrm rot="10243684">
              <a:off x="3163392" y="3723326"/>
              <a:ext cx="45960" cy="11184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33" name="Прямая соединительная линия 1232"/>
            <p:cNvCxnSpPr>
              <a:stCxn id="1200" idx="5"/>
              <a:endCxn id="1199" idx="2"/>
            </p:cNvCxnSpPr>
            <p:nvPr/>
          </p:nvCxnSpPr>
          <p:spPr>
            <a:xfrm rot="4843684" flipH="1" flipV="1">
              <a:off x="3095813" y="3271380"/>
              <a:ext cx="77560" cy="153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234" name="8-конечная звезда 1233"/>
            <p:cNvSpPr/>
            <p:nvPr/>
          </p:nvSpPr>
          <p:spPr>
            <a:xfrm rot="1262594">
              <a:off x="2762396" y="3743439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35" name="8-конечная звезда 1234"/>
            <p:cNvSpPr/>
            <p:nvPr/>
          </p:nvSpPr>
          <p:spPr>
            <a:xfrm rot="1262594">
              <a:off x="2694262" y="3695945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</p:grpSp>
      <p:grpSp>
        <p:nvGrpSpPr>
          <p:cNvPr id="39" name="Группа 1235"/>
          <p:cNvGrpSpPr/>
          <p:nvPr/>
        </p:nvGrpSpPr>
        <p:grpSpPr>
          <a:xfrm>
            <a:off x="3456177" y="4393132"/>
            <a:ext cx="187129" cy="178876"/>
            <a:chOff x="3434255" y="5077337"/>
            <a:chExt cx="187129" cy="178876"/>
          </a:xfrm>
        </p:grpSpPr>
        <p:sp>
          <p:nvSpPr>
            <p:cNvPr id="1237" name="8-конечная звезда 1236"/>
            <p:cNvSpPr/>
            <p:nvPr/>
          </p:nvSpPr>
          <p:spPr>
            <a:xfrm rot="1262594">
              <a:off x="3506746" y="5149828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38" name="8-конечная звезда 1237"/>
            <p:cNvSpPr/>
            <p:nvPr/>
          </p:nvSpPr>
          <p:spPr>
            <a:xfrm rot="1262594">
              <a:off x="3578184" y="5149828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39" name="8-конечная звезда 1238"/>
            <p:cNvSpPr/>
            <p:nvPr/>
          </p:nvSpPr>
          <p:spPr>
            <a:xfrm rot="1262594">
              <a:off x="3505693" y="5077337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40" name="8-конечная звезда 1239"/>
            <p:cNvSpPr/>
            <p:nvPr/>
          </p:nvSpPr>
          <p:spPr>
            <a:xfrm rot="1262594">
              <a:off x="3459167" y="5102249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41" name="8-конечная звезда 1240"/>
            <p:cNvSpPr/>
            <p:nvPr/>
          </p:nvSpPr>
          <p:spPr>
            <a:xfrm rot="1262594">
              <a:off x="3434255" y="5077337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42" name="8-конечная звезда 1241"/>
            <p:cNvSpPr/>
            <p:nvPr/>
          </p:nvSpPr>
          <p:spPr>
            <a:xfrm rot="1262594">
              <a:off x="3530605" y="5220213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243" name="Прямая соединительная линия 1242"/>
            <p:cNvCxnSpPr>
              <a:stCxn id="1241" idx="5"/>
              <a:endCxn id="1239" idx="6"/>
            </p:cNvCxnSpPr>
            <p:nvPr/>
          </p:nvCxnSpPr>
          <p:spPr>
            <a:xfrm rot="5400000" flipH="1" flipV="1">
              <a:off x="3487376" y="5036108"/>
              <a:ext cx="351" cy="8521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44" name="Прямая соединительная линия 1243"/>
            <p:cNvCxnSpPr>
              <a:stCxn id="1237" idx="0"/>
              <a:endCxn id="1239" idx="7"/>
            </p:cNvCxnSpPr>
            <p:nvPr/>
          </p:nvCxnSpPr>
          <p:spPr>
            <a:xfrm flipH="1" flipV="1">
              <a:off x="3540142" y="5088028"/>
              <a:ext cx="8363" cy="9115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45" name="Прямая соединительная линия 1244"/>
            <p:cNvCxnSpPr>
              <a:stCxn id="1237" idx="3"/>
              <a:endCxn id="1240" idx="2"/>
            </p:cNvCxnSpPr>
            <p:nvPr/>
          </p:nvCxnSpPr>
          <p:spPr>
            <a:xfrm rot="5400000" flipH="1">
              <a:off x="3468080" y="5139673"/>
              <a:ext cx="43150" cy="3790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46" name="Прямая соединительная линия 1245"/>
            <p:cNvCxnSpPr>
              <a:stCxn id="1237" idx="1"/>
              <a:endCxn id="1238" idx="4"/>
            </p:cNvCxnSpPr>
            <p:nvPr/>
          </p:nvCxnSpPr>
          <p:spPr>
            <a:xfrm rot="5400000" flipH="1" flipV="1">
              <a:off x="3544623" y="5156166"/>
              <a:ext cx="27496" cy="4250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47" name="Прямая соединительная линия 1246"/>
            <p:cNvCxnSpPr>
              <a:stCxn id="1242" idx="3"/>
              <a:endCxn id="1237" idx="1"/>
            </p:cNvCxnSpPr>
            <p:nvPr/>
          </p:nvCxnSpPr>
          <p:spPr>
            <a:xfrm rot="5400000" flipH="1" flipV="1">
              <a:off x="3507459" y="5215864"/>
              <a:ext cx="54354" cy="496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47" name="Группа 1247"/>
          <p:cNvGrpSpPr/>
          <p:nvPr/>
        </p:nvGrpSpPr>
        <p:grpSpPr>
          <a:xfrm>
            <a:off x="2045297" y="2018036"/>
            <a:ext cx="1169381" cy="1250650"/>
            <a:chOff x="1581077" y="2383120"/>
            <a:chExt cx="1169381" cy="1250650"/>
          </a:xfrm>
        </p:grpSpPr>
        <p:sp>
          <p:nvSpPr>
            <p:cNvPr id="1249" name="8-конечная звезда 1248"/>
            <p:cNvSpPr/>
            <p:nvPr/>
          </p:nvSpPr>
          <p:spPr>
            <a:xfrm rot="1262594">
              <a:off x="2063417" y="3089247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50" name="8-конечная звезда 1249"/>
            <p:cNvSpPr/>
            <p:nvPr/>
          </p:nvSpPr>
          <p:spPr>
            <a:xfrm rot="1262594">
              <a:off x="2061769" y="2803495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51" name="8-конечная звезда 1250"/>
            <p:cNvSpPr/>
            <p:nvPr/>
          </p:nvSpPr>
          <p:spPr>
            <a:xfrm rot="1262594">
              <a:off x="1865251" y="3579770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52" name="8-конечная звезда 1251"/>
            <p:cNvSpPr/>
            <p:nvPr/>
          </p:nvSpPr>
          <p:spPr>
            <a:xfrm rot="1262594">
              <a:off x="1920541" y="2803495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53" name="8-конечная звезда 1252"/>
            <p:cNvSpPr/>
            <p:nvPr/>
          </p:nvSpPr>
          <p:spPr>
            <a:xfrm rot="1262594">
              <a:off x="2490397" y="258753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55" name="8-конечная звезда 1254"/>
            <p:cNvSpPr/>
            <p:nvPr/>
          </p:nvSpPr>
          <p:spPr>
            <a:xfrm rot="1262594">
              <a:off x="1920541" y="3160685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56" name="8-конечная звезда 1255"/>
            <p:cNvSpPr/>
            <p:nvPr/>
          </p:nvSpPr>
          <p:spPr>
            <a:xfrm rot="1262594">
              <a:off x="1581077" y="3295598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57" name="8-конечная звезда 1256"/>
            <p:cNvSpPr/>
            <p:nvPr/>
          </p:nvSpPr>
          <p:spPr>
            <a:xfrm rot="1262594">
              <a:off x="2336790" y="2648240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58" name="8-конечная звезда 1257"/>
            <p:cNvSpPr/>
            <p:nvPr/>
          </p:nvSpPr>
          <p:spPr>
            <a:xfrm rot="1262594">
              <a:off x="2571736" y="2668872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59" name="8-конечная звезда 1258"/>
            <p:cNvSpPr/>
            <p:nvPr/>
          </p:nvSpPr>
          <p:spPr>
            <a:xfrm rot="1262594">
              <a:off x="2560782" y="2383120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60" name="8-конечная звезда 1259"/>
            <p:cNvSpPr/>
            <p:nvPr/>
          </p:nvSpPr>
          <p:spPr>
            <a:xfrm rot="1262594">
              <a:off x="2643174" y="2586480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61" name="8-конечная звезда 1260"/>
            <p:cNvSpPr/>
            <p:nvPr/>
          </p:nvSpPr>
          <p:spPr>
            <a:xfrm rot="1262594">
              <a:off x="2275030" y="2668872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62" name="8-конечная звезда 1261"/>
            <p:cNvSpPr/>
            <p:nvPr/>
          </p:nvSpPr>
          <p:spPr>
            <a:xfrm rot="1262594">
              <a:off x="2703658" y="2383120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263" name="Прямая соединительная линия 1262"/>
            <p:cNvCxnSpPr>
              <a:stCxn id="1262" idx="6"/>
              <a:endCxn id="1259" idx="7"/>
            </p:cNvCxnSpPr>
            <p:nvPr/>
          </p:nvCxnSpPr>
          <p:spPr>
            <a:xfrm rot="16200000" flipH="1" flipV="1">
              <a:off x="2664344" y="2325903"/>
              <a:ext cx="12338" cy="12989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64" name="Прямая соединительная линия 1263"/>
            <p:cNvCxnSpPr>
              <a:stCxn id="1258" idx="5"/>
              <a:endCxn id="1253" idx="7"/>
            </p:cNvCxnSpPr>
            <p:nvPr/>
          </p:nvCxnSpPr>
          <p:spPr>
            <a:xfrm rot="16200000" flipV="1">
              <a:off x="2530194" y="2615447"/>
              <a:ext cx="67318" cy="4356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65" name="Прямая соединительная линия 1264"/>
            <p:cNvCxnSpPr>
              <a:stCxn id="1260" idx="0"/>
              <a:endCxn id="1258" idx="1"/>
            </p:cNvCxnSpPr>
            <p:nvPr/>
          </p:nvCxnSpPr>
          <p:spPr>
            <a:xfrm flipH="1">
              <a:off x="2604637" y="2618282"/>
              <a:ext cx="83776" cy="9537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66" name="Прямая соединительная линия 1265"/>
            <p:cNvCxnSpPr>
              <a:stCxn id="1252" idx="7"/>
              <a:endCxn id="1261" idx="5"/>
            </p:cNvCxnSpPr>
            <p:nvPr/>
          </p:nvCxnSpPr>
          <p:spPr>
            <a:xfrm rot="5400000" flipH="1" flipV="1">
              <a:off x="2056250" y="2586853"/>
              <a:ext cx="148644" cy="31671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67" name="Прямая соединительная линия 1266"/>
            <p:cNvCxnSpPr>
              <a:stCxn id="1256" idx="6"/>
              <a:endCxn id="1252" idx="2"/>
            </p:cNvCxnSpPr>
            <p:nvPr/>
          </p:nvCxnSpPr>
          <p:spPr>
            <a:xfrm rot="5400000" flipH="1" flipV="1">
              <a:off x="1560446" y="2920360"/>
              <a:ext cx="442065" cy="31273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68" name="Прямая соединительная линия 1267"/>
            <p:cNvCxnSpPr>
              <a:stCxn id="1256" idx="7"/>
              <a:endCxn id="1255" idx="2"/>
            </p:cNvCxnSpPr>
            <p:nvPr/>
          </p:nvCxnSpPr>
          <p:spPr>
            <a:xfrm rot="5400000" flipH="1" flipV="1">
              <a:off x="1739486" y="3116483"/>
              <a:ext cx="101958" cy="29476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69" name="Прямая соединительная линия 1268"/>
            <p:cNvCxnSpPr>
              <a:stCxn id="1251" idx="4"/>
              <a:endCxn id="1256" idx="0"/>
            </p:cNvCxnSpPr>
            <p:nvPr/>
          </p:nvCxnSpPr>
          <p:spPr>
            <a:xfrm rot="10800000">
              <a:off x="1643716" y="3339633"/>
              <a:ext cx="223336" cy="25744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70" name="Прямая соединительная линия 1269"/>
            <p:cNvCxnSpPr>
              <a:stCxn id="1251" idx="7"/>
              <a:endCxn id="1249" idx="2"/>
            </p:cNvCxnSpPr>
            <p:nvPr/>
          </p:nvCxnSpPr>
          <p:spPr>
            <a:xfrm rot="5400000" flipH="1" flipV="1">
              <a:off x="1771643" y="3286729"/>
              <a:ext cx="454361" cy="16379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71" name="Прямая соединительная линия 1270"/>
            <p:cNvCxnSpPr>
              <a:stCxn id="1249" idx="5"/>
              <a:endCxn id="1250" idx="2"/>
            </p:cNvCxnSpPr>
            <p:nvPr/>
          </p:nvCxnSpPr>
          <p:spPr>
            <a:xfrm rot="16200000" flipV="1">
              <a:off x="1961325" y="2973444"/>
              <a:ext cx="235879" cy="38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72" name="Прямая соединительная линия 1271"/>
            <p:cNvCxnSpPr>
              <a:stCxn id="1250" idx="0"/>
              <a:endCxn id="1257" idx="3"/>
            </p:cNvCxnSpPr>
            <p:nvPr/>
          </p:nvCxnSpPr>
          <p:spPr>
            <a:xfrm flipV="1">
              <a:off x="2113968" y="2693796"/>
              <a:ext cx="225614" cy="14639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73" name="Прямая соединительная линия 1272"/>
            <p:cNvCxnSpPr>
              <a:stCxn id="1262" idx="1"/>
              <a:endCxn id="1260" idx="7"/>
            </p:cNvCxnSpPr>
            <p:nvPr/>
          </p:nvCxnSpPr>
          <p:spPr>
            <a:xfrm rot="5400000">
              <a:off x="2626022" y="2489841"/>
              <a:ext cx="172475" cy="4860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75" name="Прямая соединительная линия 1274"/>
            <p:cNvCxnSpPr>
              <a:stCxn id="1259" idx="3"/>
              <a:endCxn id="1253" idx="6"/>
            </p:cNvCxnSpPr>
            <p:nvPr/>
          </p:nvCxnSpPr>
          <p:spPr>
            <a:xfrm rot="5400000">
              <a:off x="2458289" y="2484824"/>
              <a:ext cx="173313" cy="3570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76" name="Прямая соединительная линия 1275"/>
            <p:cNvCxnSpPr>
              <a:stCxn id="1253" idx="4"/>
              <a:endCxn id="1261" idx="0"/>
            </p:cNvCxnSpPr>
            <p:nvPr/>
          </p:nvCxnSpPr>
          <p:spPr>
            <a:xfrm rot="10800000" flipV="1">
              <a:off x="2320270" y="2604838"/>
              <a:ext cx="171929" cy="9583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321" name="TextBox 1320"/>
          <p:cNvSpPr txBox="1"/>
          <p:nvPr/>
        </p:nvSpPr>
        <p:spPr>
          <a:xfrm rot="19006284">
            <a:off x="2318899" y="2446336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КИТ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1322" name="TextBox 1321"/>
          <p:cNvSpPr txBox="1"/>
          <p:nvPr/>
        </p:nvSpPr>
        <p:spPr>
          <a:xfrm rot="1643483">
            <a:off x="2860400" y="3446467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ПЕГАС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1323" name="TextBox 1322"/>
          <p:cNvSpPr txBox="1"/>
          <p:nvPr/>
        </p:nvSpPr>
        <p:spPr>
          <a:xfrm rot="19006284">
            <a:off x="3176155" y="2941114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АНДРОМЕДА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1324" name="TextBox 1323"/>
          <p:cNvSpPr txBox="1"/>
          <p:nvPr/>
        </p:nvSpPr>
        <p:spPr>
          <a:xfrm rot="2331135">
            <a:off x="3061230" y="4429631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ДЕЛЬФІН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1325" name="TextBox 1324"/>
          <p:cNvSpPr txBox="1"/>
          <p:nvPr/>
        </p:nvSpPr>
        <p:spPr>
          <a:xfrm rot="222291">
            <a:off x="3388198" y="5006245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ОРЕЛ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1326" name="TextBox 1325"/>
          <p:cNvSpPr txBox="1"/>
          <p:nvPr/>
        </p:nvSpPr>
        <p:spPr>
          <a:xfrm rot="222291">
            <a:off x="3888264" y="5524741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ЩИТ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1327" name="TextBox 1326"/>
          <p:cNvSpPr txBox="1"/>
          <p:nvPr/>
        </p:nvSpPr>
        <p:spPr>
          <a:xfrm rot="20047852">
            <a:off x="5597382" y="3512765"/>
            <a:ext cx="70215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ВОЛОССЯ ВЕРОНІКИ</a:t>
            </a:r>
            <a:endParaRPr lang="uk-UA" sz="8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grpSp>
        <p:nvGrpSpPr>
          <p:cNvPr id="49" name="Группа 1414"/>
          <p:cNvGrpSpPr/>
          <p:nvPr/>
        </p:nvGrpSpPr>
        <p:grpSpPr>
          <a:xfrm>
            <a:off x="4589796" y="2578586"/>
            <a:ext cx="829916" cy="343506"/>
            <a:chOff x="4589796" y="2578586"/>
            <a:chExt cx="829916" cy="343506"/>
          </a:xfrm>
        </p:grpSpPr>
        <p:sp>
          <p:nvSpPr>
            <p:cNvPr id="1330" name="8-конечная звезда 1329"/>
            <p:cNvSpPr/>
            <p:nvPr/>
          </p:nvSpPr>
          <p:spPr>
            <a:xfrm rot="1262594">
              <a:off x="5365712" y="2651077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32" name="8-конечная звезда 1331"/>
            <p:cNvSpPr/>
            <p:nvPr/>
          </p:nvSpPr>
          <p:spPr>
            <a:xfrm rot="1262594">
              <a:off x="4589796" y="2875292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33" name="8-конечная звезда 1332"/>
            <p:cNvSpPr/>
            <p:nvPr/>
          </p:nvSpPr>
          <p:spPr>
            <a:xfrm rot="1262594">
              <a:off x="4732672" y="2875292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34" name="8-конечная звезда 1333"/>
            <p:cNvSpPr/>
            <p:nvPr/>
          </p:nvSpPr>
          <p:spPr>
            <a:xfrm rot="1262594">
              <a:off x="4875548" y="2660978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35" name="8-конечная звезда 1334"/>
            <p:cNvSpPr/>
            <p:nvPr/>
          </p:nvSpPr>
          <p:spPr>
            <a:xfrm rot="1262594">
              <a:off x="5018424" y="2578586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36" name="8-конечная звезда 1335"/>
            <p:cNvSpPr/>
            <p:nvPr/>
          </p:nvSpPr>
          <p:spPr>
            <a:xfrm rot="1262594">
              <a:off x="5232738" y="2650024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337" name="Прямая соединительная линия 1336"/>
            <p:cNvCxnSpPr>
              <a:stCxn id="1332" idx="0"/>
              <a:endCxn id="1333" idx="3"/>
            </p:cNvCxnSpPr>
            <p:nvPr/>
          </p:nvCxnSpPr>
          <p:spPr>
            <a:xfrm>
              <a:off x="4635035" y="2907094"/>
              <a:ext cx="99653" cy="109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38" name="Прямая соединительная линия 1337"/>
            <p:cNvCxnSpPr>
              <a:stCxn id="1333" idx="7"/>
              <a:endCxn id="1334" idx="3"/>
            </p:cNvCxnSpPr>
            <p:nvPr/>
          </p:nvCxnSpPr>
          <p:spPr>
            <a:xfrm rot="5400000" flipH="1" flipV="1">
              <a:off x="4729854" y="2741481"/>
              <a:ext cx="195312" cy="10010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39" name="Прямая соединительная линия 1338"/>
            <p:cNvCxnSpPr>
              <a:stCxn id="1330" idx="2"/>
              <a:endCxn id="1336" idx="0"/>
            </p:cNvCxnSpPr>
            <p:nvPr/>
          </p:nvCxnSpPr>
          <p:spPr>
            <a:xfrm rot="5400000" flipH="1">
              <a:off x="5319772" y="2640031"/>
              <a:ext cx="21450" cy="10504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40" name="Прямая соединительная линия 1339"/>
            <p:cNvCxnSpPr>
              <a:stCxn id="1336" idx="3"/>
              <a:endCxn id="1335" idx="0"/>
            </p:cNvCxnSpPr>
            <p:nvPr/>
          </p:nvCxnSpPr>
          <p:spPr>
            <a:xfrm rot="5400000" flipH="1">
              <a:off x="5112940" y="2561112"/>
              <a:ext cx="72537" cy="17109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41" name="Прямая соединительная линия 1340"/>
            <p:cNvCxnSpPr>
              <a:stCxn id="1335" idx="3"/>
              <a:endCxn id="1334" idx="7"/>
            </p:cNvCxnSpPr>
            <p:nvPr/>
          </p:nvCxnSpPr>
          <p:spPr>
            <a:xfrm rot="5400000">
              <a:off x="4938691" y="2593128"/>
              <a:ext cx="63390" cy="10010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355" name="TextBox 1354"/>
          <p:cNvSpPr txBox="1"/>
          <p:nvPr/>
        </p:nvSpPr>
        <p:spPr>
          <a:xfrm>
            <a:off x="4714876" y="2643182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РИСЬ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cxnSp>
        <p:nvCxnSpPr>
          <p:cNvPr id="1364" name="Прямая соединительная линия 1363"/>
          <p:cNvCxnSpPr/>
          <p:nvPr/>
        </p:nvCxnSpPr>
        <p:spPr>
          <a:xfrm rot="16537753" flipV="1">
            <a:off x="4727773" y="3164312"/>
            <a:ext cx="314852" cy="4989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50" name="Группа 1415"/>
          <p:cNvGrpSpPr/>
          <p:nvPr/>
        </p:nvGrpSpPr>
        <p:grpSpPr>
          <a:xfrm>
            <a:off x="4149687" y="2792374"/>
            <a:ext cx="463574" cy="463575"/>
            <a:chOff x="4149687" y="2792374"/>
            <a:chExt cx="463574" cy="463575"/>
          </a:xfrm>
        </p:grpSpPr>
        <p:cxnSp>
          <p:nvCxnSpPr>
            <p:cNvPr id="1342" name="Прямая соединительная линия 1341"/>
            <p:cNvCxnSpPr>
              <a:stCxn id="1359" idx="7"/>
              <a:endCxn id="1358" idx="2"/>
            </p:cNvCxnSpPr>
            <p:nvPr/>
          </p:nvCxnSpPr>
          <p:spPr>
            <a:xfrm rot="5400000" flipH="1" flipV="1">
              <a:off x="4370340" y="3027617"/>
              <a:ext cx="58114" cy="9977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356" name="8-конечная звезда 1355"/>
            <p:cNvSpPr/>
            <p:nvPr/>
          </p:nvSpPr>
          <p:spPr>
            <a:xfrm rot="1262594">
              <a:off x="4577261" y="3101985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57" name="8-конечная звезда 1356"/>
            <p:cNvSpPr/>
            <p:nvPr/>
          </p:nvSpPr>
          <p:spPr>
            <a:xfrm rot="1262594">
              <a:off x="4530737" y="3219949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58" name="8-конечная звезда 1357"/>
            <p:cNvSpPr/>
            <p:nvPr/>
          </p:nvSpPr>
          <p:spPr>
            <a:xfrm rot="1262594">
              <a:off x="4435440" y="3006688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59" name="8-конечная звезда 1358"/>
            <p:cNvSpPr/>
            <p:nvPr/>
          </p:nvSpPr>
          <p:spPr>
            <a:xfrm rot="1262594">
              <a:off x="4308170" y="3093732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360" name="Прямая соединительная линия 1359"/>
            <p:cNvCxnSpPr>
              <a:stCxn id="1357" idx="6"/>
              <a:endCxn id="1356" idx="2"/>
            </p:cNvCxnSpPr>
            <p:nvPr/>
          </p:nvCxnSpPr>
          <p:spPr>
            <a:xfrm rot="5400000" flipH="1" flipV="1">
              <a:off x="4529817" y="3162168"/>
              <a:ext cx="84364" cy="3359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65" name="Прямая соединительная линия 1364"/>
            <p:cNvCxnSpPr>
              <a:stCxn id="1358" idx="0"/>
              <a:endCxn id="1357" idx="4"/>
            </p:cNvCxnSpPr>
            <p:nvPr/>
          </p:nvCxnSpPr>
          <p:spPr>
            <a:xfrm>
              <a:off x="4477199" y="3036044"/>
              <a:ext cx="54738" cy="19544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370" name="8-конечная звезда 1369"/>
            <p:cNvSpPr/>
            <p:nvPr/>
          </p:nvSpPr>
          <p:spPr>
            <a:xfrm rot="1262594">
              <a:off x="4221126" y="3006688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71" name="8-конечная звезда 1370"/>
            <p:cNvSpPr/>
            <p:nvPr/>
          </p:nvSpPr>
          <p:spPr>
            <a:xfrm rot="1262594">
              <a:off x="4451046" y="2879418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72" name="8-конечная звезда 1371"/>
            <p:cNvSpPr/>
            <p:nvPr/>
          </p:nvSpPr>
          <p:spPr>
            <a:xfrm rot="1262594">
              <a:off x="4364001" y="2792374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73" name="8-конечная звезда 1372"/>
            <p:cNvSpPr/>
            <p:nvPr/>
          </p:nvSpPr>
          <p:spPr>
            <a:xfrm rot="1262594">
              <a:off x="4149687" y="2935250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375" name="Прямая соединительная линия 1374"/>
            <p:cNvCxnSpPr>
              <a:stCxn id="868" idx="67"/>
              <a:endCxn id="1373" idx="1"/>
            </p:cNvCxnSpPr>
            <p:nvPr/>
          </p:nvCxnSpPr>
          <p:spPr>
            <a:xfrm flipH="1" flipV="1">
              <a:off x="4180058" y="2976590"/>
              <a:ext cx="40647" cy="4041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76" name="Прямая соединительная линия 1375"/>
            <p:cNvCxnSpPr>
              <a:stCxn id="1371" idx="5"/>
              <a:endCxn id="1372" idx="0"/>
            </p:cNvCxnSpPr>
            <p:nvPr/>
          </p:nvCxnSpPr>
          <p:spPr>
            <a:xfrm rot="16200000" flipV="1">
              <a:off x="4405044" y="2822446"/>
              <a:ext cx="59548" cy="5811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77" name="Прямая соединительная линия 1376"/>
            <p:cNvCxnSpPr>
              <a:stCxn id="1370" idx="0"/>
              <a:endCxn id="1371" idx="4"/>
            </p:cNvCxnSpPr>
            <p:nvPr/>
          </p:nvCxnSpPr>
          <p:spPr>
            <a:xfrm flipV="1">
              <a:off x="4262885" y="2893262"/>
              <a:ext cx="189602" cy="14278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78" name="Прямая соединительная линия 1377"/>
            <p:cNvCxnSpPr>
              <a:stCxn id="1359" idx="5"/>
              <a:endCxn id="1370" idx="1"/>
            </p:cNvCxnSpPr>
            <p:nvPr/>
          </p:nvCxnSpPr>
          <p:spPr>
            <a:xfrm rot="16200000" flipV="1">
              <a:off x="4262466" y="3037059"/>
              <a:ext cx="47564" cy="6950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1379" name="Прямая соединительная линия 1378"/>
          <p:cNvCxnSpPr>
            <a:stCxn id="1358" idx="6"/>
            <a:endCxn id="1371" idx="2"/>
          </p:cNvCxnSpPr>
          <p:nvPr/>
        </p:nvCxnSpPr>
        <p:spPr>
          <a:xfrm rot="5400000" flipH="1" flipV="1">
            <a:off x="4421367" y="2964606"/>
            <a:ext cx="86952" cy="94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394" name="TextBox 1393"/>
          <p:cNvSpPr txBox="1"/>
          <p:nvPr/>
        </p:nvSpPr>
        <p:spPr>
          <a:xfrm>
            <a:off x="4143372" y="2887144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ЖИРАФ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grpSp>
        <p:nvGrpSpPr>
          <p:cNvPr id="51" name="Группа 1394"/>
          <p:cNvGrpSpPr/>
          <p:nvPr/>
        </p:nvGrpSpPr>
        <p:grpSpPr>
          <a:xfrm>
            <a:off x="4224353" y="2365325"/>
            <a:ext cx="411190" cy="414417"/>
            <a:chOff x="4017933" y="1986213"/>
            <a:chExt cx="411190" cy="414417"/>
          </a:xfrm>
        </p:grpSpPr>
        <p:cxnSp>
          <p:nvCxnSpPr>
            <p:cNvPr id="1396" name="Прямая соединительная линия 1395"/>
            <p:cNvCxnSpPr>
              <a:stCxn id="1404" idx="7"/>
              <a:endCxn id="1400" idx="1"/>
            </p:cNvCxnSpPr>
            <p:nvPr/>
          </p:nvCxnSpPr>
          <p:spPr>
            <a:xfrm rot="16200000" flipV="1">
              <a:off x="4354956" y="2311979"/>
              <a:ext cx="116410" cy="15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97" name="Прямая соединительная линия 1396"/>
            <p:cNvCxnSpPr>
              <a:stCxn id="1404" idx="4"/>
              <a:endCxn id="1399" idx="1"/>
            </p:cNvCxnSpPr>
            <p:nvPr/>
          </p:nvCxnSpPr>
          <p:spPr>
            <a:xfrm rot="10800000">
              <a:off x="4198773" y="2252202"/>
              <a:ext cx="174565" cy="11907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98" name="Прямая соединительная линия 1397"/>
            <p:cNvCxnSpPr>
              <a:stCxn id="1402" idx="7"/>
              <a:endCxn id="1401" idx="3"/>
            </p:cNvCxnSpPr>
            <p:nvPr/>
          </p:nvCxnSpPr>
          <p:spPr>
            <a:xfrm rot="16200000" flipH="1">
              <a:off x="4223525" y="1870252"/>
              <a:ext cx="6" cy="30784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399" name="8-конечная звезда 1398"/>
            <p:cNvSpPr/>
            <p:nvPr/>
          </p:nvSpPr>
          <p:spPr>
            <a:xfrm rot="1262594">
              <a:off x="4160809" y="2200527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00" name="8-конечная звезда 1399"/>
            <p:cNvSpPr/>
            <p:nvPr/>
          </p:nvSpPr>
          <p:spPr>
            <a:xfrm rot="1262594">
              <a:off x="4375123" y="2202175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01" name="8-конечная звезда 1400"/>
            <p:cNvSpPr/>
            <p:nvPr/>
          </p:nvSpPr>
          <p:spPr>
            <a:xfrm rot="1262594">
              <a:off x="4375123" y="198621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02" name="8-конечная звезда 1401"/>
            <p:cNvSpPr/>
            <p:nvPr/>
          </p:nvSpPr>
          <p:spPr>
            <a:xfrm rot="1262594">
              <a:off x="4017933" y="200813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03" name="8-конечная звезда 1402"/>
            <p:cNvSpPr/>
            <p:nvPr/>
          </p:nvSpPr>
          <p:spPr>
            <a:xfrm rot="1262594">
              <a:off x="4089371" y="2222449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04" name="8-конечная звезда 1403"/>
            <p:cNvSpPr/>
            <p:nvPr/>
          </p:nvSpPr>
          <p:spPr>
            <a:xfrm rot="1262594">
              <a:off x="4371896" y="2357430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405" name="Прямая соединительная линия 1404"/>
            <p:cNvCxnSpPr>
              <a:stCxn id="1400" idx="5"/>
              <a:endCxn id="1401" idx="2"/>
            </p:cNvCxnSpPr>
            <p:nvPr/>
          </p:nvCxnSpPr>
          <p:spPr>
            <a:xfrm rot="5400000" flipH="1" flipV="1">
              <a:off x="4308750" y="2120823"/>
              <a:ext cx="166089" cy="126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06" name="Прямая соединительная линия 1405"/>
            <p:cNvCxnSpPr>
              <a:stCxn id="1403" idx="6"/>
              <a:endCxn id="1402" idx="0"/>
            </p:cNvCxnSpPr>
            <p:nvPr/>
          </p:nvCxnSpPr>
          <p:spPr>
            <a:xfrm rot="16200000" flipV="1">
              <a:off x="4008388" y="2106572"/>
              <a:ext cx="179422" cy="5593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07" name="Прямая соединительная линия 1406"/>
            <p:cNvCxnSpPr>
              <a:stCxn id="1399" idx="5"/>
              <a:endCxn id="1403" idx="0"/>
            </p:cNvCxnSpPr>
            <p:nvPr/>
          </p:nvCxnSpPr>
          <p:spPr>
            <a:xfrm rot="16200000" flipH="1" flipV="1">
              <a:off x="4131062" y="2213360"/>
              <a:ext cx="56291" cy="3527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08" name="Прямая соединительная линия 1407"/>
            <p:cNvCxnSpPr>
              <a:stCxn id="1400" idx="3"/>
              <a:endCxn id="1399" idx="7"/>
            </p:cNvCxnSpPr>
            <p:nvPr/>
          </p:nvCxnSpPr>
          <p:spPr>
            <a:xfrm rot="5400000" flipH="1">
              <a:off x="4283179" y="2145868"/>
              <a:ext cx="23574" cy="16496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417" name="TextBox 1416"/>
          <p:cNvSpPr txBox="1"/>
          <p:nvPr/>
        </p:nvSpPr>
        <p:spPr>
          <a:xfrm>
            <a:off x="4286248" y="2428868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ВІЗНИЧИЙ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grpSp>
        <p:nvGrpSpPr>
          <p:cNvPr id="53" name="Группа 1417"/>
          <p:cNvGrpSpPr/>
          <p:nvPr/>
        </p:nvGrpSpPr>
        <p:grpSpPr>
          <a:xfrm>
            <a:off x="3808104" y="2509849"/>
            <a:ext cx="470249" cy="704837"/>
            <a:chOff x="3357553" y="2345049"/>
            <a:chExt cx="470249" cy="704837"/>
          </a:xfrm>
        </p:grpSpPr>
        <p:cxnSp>
          <p:nvCxnSpPr>
            <p:cNvPr id="1419" name="Прямая соединительная линия 1418"/>
            <p:cNvCxnSpPr>
              <a:stCxn id="1425" idx="6"/>
              <a:endCxn id="1424" idx="0"/>
            </p:cNvCxnSpPr>
            <p:nvPr/>
          </p:nvCxnSpPr>
          <p:spPr>
            <a:xfrm rot="16200000" flipV="1">
              <a:off x="3691172" y="2584715"/>
              <a:ext cx="109630" cy="12902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20" name="Прямая соединительная линия 1419"/>
            <p:cNvCxnSpPr>
              <a:stCxn id="1423" idx="5"/>
              <a:endCxn id="1427" idx="6"/>
            </p:cNvCxnSpPr>
            <p:nvPr/>
          </p:nvCxnSpPr>
          <p:spPr>
            <a:xfrm rot="16200000" flipV="1">
              <a:off x="3407723" y="2536764"/>
              <a:ext cx="24387" cy="6601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421" name="8-конечная звезда 1420"/>
            <p:cNvSpPr/>
            <p:nvPr/>
          </p:nvSpPr>
          <p:spPr>
            <a:xfrm rot="1262594">
              <a:off x="3486402" y="2345049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22" name="8-конечная звезда 1421"/>
            <p:cNvSpPr/>
            <p:nvPr/>
          </p:nvSpPr>
          <p:spPr>
            <a:xfrm rot="1262594">
              <a:off x="3557840" y="2487925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23" name="8-конечная звезда 1422"/>
            <p:cNvSpPr/>
            <p:nvPr/>
          </p:nvSpPr>
          <p:spPr>
            <a:xfrm rot="1262594">
              <a:off x="3436886" y="2579638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24" name="8-конечная звезда 1423"/>
            <p:cNvSpPr/>
            <p:nvPr/>
          </p:nvSpPr>
          <p:spPr>
            <a:xfrm rot="1262594">
              <a:off x="3629278" y="2557715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25" name="8-конечная звезда 1424"/>
            <p:cNvSpPr/>
            <p:nvPr/>
          </p:nvSpPr>
          <p:spPr>
            <a:xfrm rot="1262594">
              <a:off x="3773802" y="2702239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26" name="8-конечная звезда 1425"/>
            <p:cNvSpPr/>
            <p:nvPr/>
          </p:nvSpPr>
          <p:spPr>
            <a:xfrm rot="1262594">
              <a:off x="3770575" y="2413260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27" name="8-конечная звезда 1426"/>
            <p:cNvSpPr/>
            <p:nvPr/>
          </p:nvSpPr>
          <p:spPr>
            <a:xfrm rot="1262594">
              <a:off x="3357553" y="2556136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28" name="8-конечная звезда 1427"/>
            <p:cNvSpPr/>
            <p:nvPr/>
          </p:nvSpPr>
          <p:spPr>
            <a:xfrm rot="1262594">
              <a:off x="3699137" y="2435183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29" name="8-конечная звезда 1428"/>
            <p:cNvSpPr/>
            <p:nvPr/>
          </p:nvSpPr>
          <p:spPr>
            <a:xfrm rot="1262594">
              <a:off x="3413385" y="3006686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30" name="8-конечная звезда 1429"/>
            <p:cNvSpPr/>
            <p:nvPr/>
          </p:nvSpPr>
          <p:spPr>
            <a:xfrm rot="1262594">
              <a:off x="3500429" y="2841888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31" name="8-конечная звезда 1430"/>
            <p:cNvSpPr/>
            <p:nvPr/>
          </p:nvSpPr>
          <p:spPr>
            <a:xfrm rot="1262594">
              <a:off x="3571867" y="2643180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432" name="Прямая соединительная линия 1431"/>
            <p:cNvCxnSpPr>
              <a:stCxn id="1422" idx="6"/>
              <a:endCxn id="1421" idx="7"/>
            </p:cNvCxnSpPr>
            <p:nvPr/>
          </p:nvCxnSpPr>
          <p:spPr>
            <a:xfrm rot="16200000" flipV="1">
              <a:off x="3501986" y="2397176"/>
              <a:ext cx="128640" cy="5645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33" name="Прямая соединительная линия 1432"/>
            <p:cNvCxnSpPr>
              <a:stCxn id="1431" idx="4"/>
              <a:endCxn id="1423" idx="0"/>
            </p:cNvCxnSpPr>
            <p:nvPr/>
          </p:nvCxnSpPr>
          <p:spPr>
            <a:xfrm rot="10800000">
              <a:off x="3489086" y="2616334"/>
              <a:ext cx="84223" cy="4069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34" name="Прямая соединительная линия 1433"/>
            <p:cNvCxnSpPr>
              <a:stCxn id="1424" idx="5"/>
              <a:endCxn id="1422" idx="0"/>
            </p:cNvCxnSpPr>
            <p:nvPr/>
          </p:nvCxnSpPr>
          <p:spPr>
            <a:xfrm rot="16200000" flipV="1">
              <a:off x="3609967" y="2524693"/>
              <a:ext cx="35421" cy="3527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35" name="Прямая соединительная линия 1434"/>
            <p:cNvCxnSpPr>
              <a:stCxn id="1426" idx="5"/>
              <a:endCxn id="1428" idx="7"/>
            </p:cNvCxnSpPr>
            <p:nvPr/>
          </p:nvCxnSpPr>
          <p:spPr>
            <a:xfrm rot="16200000" flipH="1" flipV="1">
              <a:off x="3745495" y="2410102"/>
              <a:ext cx="32892" cy="4292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36" name="Прямая соединительная линия 1435"/>
            <p:cNvCxnSpPr>
              <a:stCxn id="1424" idx="7"/>
              <a:endCxn id="1428" idx="3"/>
            </p:cNvCxnSpPr>
            <p:nvPr/>
          </p:nvCxnSpPr>
          <p:spPr>
            <a:xfrm rot="5400000" flipH="1" flipV="1">
              <a:off x="3636875" y="2509631"/>
              <a:ext cx="108198" cy="2004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37" name="Прямая соединительная линия 1436"/>
            <p:cNvCxnSpPr>
              <a:stCxn id="1429" idx="5"/>
              <a:endCxn id="1430" idx="1"/>
            </p:cNvCxnSpPr>
            <p:nvPr/>
          </p:nvCxnSpPr>
          <p:spPr>
            <a:xfrm rot="5400000" flipH="1" flipV="1">
              <a:off x="3415848" y="2893594"/>
              <a:ext cx="125318" cy="10458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38" name="Прямая соединительная линия 1437"/>
            <p:cNvCxnSpPr>
              <a:stCxn id="1430" idx="7"/>
              <a:endCxn id="1431" idx="2"/>
            </p:cNvCxnSpPr>
            <p:nvPr/>
          </p:nvCxnSpPr>
          <p:spPr>
            <a:xfrm rot="5400000" flipH="1" flipV="1">
              <a:off x="3478851" y="2747857"/>
              <a:ext cx="169778" cy="4394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39" name="Прямая соединительная линия 1438"/>
            <p:cNvCxnSpPr>
              <a:stCxn id="1431" idx="7"/>
              <a:endCxn id="1424" idx="6"/>
            </p:cNvCxnSpPr>
            <p:nvPr/>
          </p:nvCxnSpPr>
          <p:spPr>
            <a:xfrm rot="5400000" flipH="1" flipV="1">
              <a:off x="3591344" y="2581380"/>
              <a:ext cx="96493" cy="5276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40" name="Прямая соединительная линия 1439"/>
            <p:cNvCxnSpPr>
              <a:stCxn id="1425" idx="5"/>
              <a:endCxn id="1431" idx="0"/>
            </p:cNvCxnSpPr>
            <p:nvPr/>
          </p:nvCxnSpPr>
          <p:spPr>
            <a:xfrm rot="16200000" flipV="1">
              <a:off x="3685719" y="2600444"/>
              <a:ext cx="32029" cy="17621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42" name="Прямая соединительная линия 1441"/>
            <p:cNvCxnSpPr>
              <a:stCxn id="1423" idx="7"/>
              <a:endCxn id="1422" idx="5"/>
            </p:cNvCxnSpPr>
            <p:nvPr/>
          </p:nvCxnSpPr>
          <p:spPr>
            <a:xfrm rot="5400000" flipH="1" flipV="1">
              <a:off x="3478506" y="2500305"/>
              <a:ext cx="105424" cy="8531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446" name="TextBox 1445"/>
          <p:cNvSpPr txBox="1"/>
          <p:nvPr/>
        </p:nvSpPr>
        <p:spPr>
          <a:xfrm>
            <a:off x="3536257" y="2500306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ПЕРСЕЙ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grpSp>
        <p:nvGrpSpPr>
          <p:cNvPr id="54" name="Группа 1446"/>
          <p:cNvGrpSpPr/>
          <p:nvPr/>
        </p:nvGrpSpPr>
        <p:grpSpPr>
          <a:xfrm rot="248670">
            <a:off x="5476076" y="1848327"/>
            <a:ext cx="1857394" cy="3278058"/>
            <a:chOff x="5649885" y="1363613"/>
            <a:chExt cx="1857394" cy="3278058"/>
          </a:xfrm>
        </p:grpSpPr>
        <p:cxnSp>
          <p:nvCxnSpPr>
            <p:cNvPr id="1448" name="Прямая соединительная линия 1447"/>
            <p:cNvCxnSpPr>
              <a:stCxn id="1452" idx="5"/>
              <a:endCxn id="1459" idx="0"/>
            </p:cNvCxnSpPr>
            <p:nvPr/>
          </p:nvCxnSpPr>
          <p:spPr>
            <a:xfrm rot="15951330" flipV="1">
              <a:off x="6678064" y="1878821"/>
              <a:ext cx="184799" cy="10014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449" name="8-конечная звезда 1448"/>
            <p:cNvSpPr/>
            <p:nvPr/>
          </p:nvSpPr>
          <p:spPr>
            <a:xfrm rot="1262594">
              <a:off x="6993443" y="4282014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50" name="8-конечная звезда 1449"/>
            <p:cNvSpPr/>
            <p:nvPr/>
          </p:nvSpPr>
          <p:spPr>
            <a:xfrm rot="1262594">
              <a:off x="6729090" y="4587671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51" name="8-конечная звезда 1450"/>
            <p:cNvSpPr/>
            <p:nvPr/>
          </p:nvSpPr>
          <p:spPr>
            <a:xfrm rot="1262594">
              <a:off x="7169532" y="3766935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52" name="8-конечная звезда 1451"/>
            <p:cNvSpPr/>
            <p:nvPr/>
          </p:nvSpPr>
          <p:spPr>
            <a:xfrm rot="1262594">
              <a:off x="6814253" y="2015573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53" name="8-конечная звезда 1452"/>
            <p:cNvSpPr/>
            <p:nvPr/>
          </p:nvSpPr>
          <p:spPr>
            <a:xfrm rot="1262594">
              <a:off x="7464079" y="2899614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54" name="8-конечная звезда 1453"/>
            <p:cNvSpPr/>
            <p:nvPr/>
          </p:nvSpPr>
          <p:spPr>
            <a:xfrm rot="1262594">
              <a:off x="7346383" y="3252271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56" name="8-конечная звезда 1455"/>
            <p:cNvSpPr/>
            <p:nvPr/>
          </p:nvSpPr>
          <p:spPr>
            <a:xfrm rot="1262594">
              <a:off x="5792762" y="1450658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57" name="8-конечная звезда 1456"/>
            <p:cNvSpPr/>
            <p:nvPr/>
          </p:nvSpPr>
          <p:spPr>
            <a:xfrm rot="1262594">
              <a:off x="5721323" y="1363613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58" name="8-конечная звезда 1457"/>
            <p:cNvSpPr/>
            <p:nvPr/>
          </p:nvSpPr>
          <p:spPr>
            <a:xfrm rot="1262594">
              <a:off x="5649885" y="1435052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59" name="8-конечная звезда 1458"/>
            <p:cNvSpPr/>
            <p:nvPr/>
          </p:nvSpPr>
          <p:spPr>
            <a:xfrm rot="1262594">
              <a:off x="6672082" y="1810999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60" name="8-конечная звезда 1459"/>
            <p:cNvSpPr/>
            <p:nvPr/>
          </p:nvSpPr>
          <p:spPr>
            <a:xfrm rot="1262594">
              <a:off x="7374765" y="2462338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61" name="8-конечная звезда 1460"/>
            <p:cNvSpPr/>
            <p:nvPr/>
          </p:nvSpPr>
          <p:spPr>
            <a:xfrm rot="1262594">
              <a:off x="5722903" y="1509717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62" name="8-конечная звезда 1461"/>
            <p:cNvSpPr/>
            <p:nvPr/>
          </p:nvSpPr>
          <p:spPr>
            <a:xfrm rot="1262594">
              <a:off x="5865777" y="1508068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63" name="8-конечная звезда 1462"/>
            <p:cNvSpPr/>
            <p:nvPr/>
          </p:nvSpPr>
          <p:spPr>
            <a:xfrm rot="1262594">
              <a:off x="6080093" y="1579507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64" name="8-конечная звезда 1463"/>
            <p:cNvSpPr/>
            <p:nvPr/>
          </p:nvSpPr>
          <p:spPr>
            <a:xfrm rot="1262594">
              <a:off x="6292919" y="1539389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65" name="8-конечная звезда 1464"/>
            <p:cNvSpPr/>
            <p:nvPr/>
          </p:nvSpPr>
          <p:spPr>
            <a:xfrm rot="1262594">
              <a:off x="7215023" y="2403289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466" name="Прямая соединительная линия 1465"/>
            <p:cNvCxnSpPr>
              <a:stCxn id="1465" idx="4"/>
              <a:endCxn id="1452" idx="7"/>
            </p:cNvCxnSpPr>
            <p:nvPr/>
          </p:nvCxnSpPr>
          <p:spPr>
            <a:xfrm rot="10551330">
              <a:off x="6870239" y="2015861"/>
              <a:ext cx="331941" cy="41727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68" name="Прямая соединительная линия 1467"/>
            <p:cNvCxnSpPr>
              <a:stCxn id="1459" idx="5"/>
              <a:endCxn id="1472" idx="7"/>
            </p:cNvCxnSpPr>
            <p:nvPr/>
          </p:nvCxnSpPr>
          <p:spPr>
            <a:xfrm rot="15951330" flipV="1">
              <a:off x="6480732" y="1622938"/>
              <a:ext cx="281766" cy="10650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69" name="Прямая соединительная линия 1468"/>
            <p:cNvCxnSpPr>
              <a:stCxn id="1465" idx="0"/>
              <a:endCxn id="1460" idx="4"/>
            </p:cNvCxnSpPr>
            <p:nvPr/>
          </p:nvCxnSpPr>
          <p:spPr>
            <a:xfrm rot="21351330">
              <a:off x="7268673" y="2436093"/>
              <a:ext cx="106082" cy="4397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70" name="Прямая соединительная линия 1469"/>
            <p:cNvCxnSpPr>
              <a:stCxn id="1453" idx="5"/>
              <a:endCxn id="1460" idx="0"/>
            </p:cNvCxnSpPr>
            <p:nvPr/>
          </p:nvCxnSpPr>
          <p:spPr>
            <a:xfrm rot="15951330" flipV="1">
              <a:off x="7240181" y="2681279"/>
              <a:ext cx="413073" cy="3061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71" name="Прямая соединительная линия 1470"/>
            <p:cNvCxnSpPr>
              <a:stCxn id="1464" idx="7"/>
              <a:endCxn id="1472" idx="5"/>
            </p:cNvCxnSpPr>
            <p:nvPr/>
          </p:nvCxnSpPr>
          <p:spPr>
            <a:xfrm rot="5151330" flipH="1" flipV="1">
              <a:off x="6425307" y="1450742"/>
              <a:ext cx="16661" cy="17976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472" name="8-конечная звезда 1471"/>
            <p:cNvSpPr/>
            <p:nvPr/>
          </p:nvSpPr>
          <p:spPr>
            <a:xfrm rot="1262594">
              <a:off x="6506643" y="1523491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473" name="Прямая соединительная линия 1472"/>
            <p:cNvCxnSpPr>
              <a:stCxn id="1450" idx="0"/>
              <a:endCxn id="1449" idx="2"/>
            </p:cNvCxnSpPr>
            <p:nvPr/>
          </p:nvCxnSpPr>
          <p:spPr>
            <a:xfrm rot="21351330" flipV="1">
              <a:off x="6771105" y="4342885"/>
              <a:ext cx="249828" cy="27281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74" name="Прямая соединительная линия 1473"/>
            <p:cNvCxnSpPr>
              <a:stCxn id="1449" idx="6"/>
              <a:endCxn id="1451" idx="1"/>
            </p:cNvCxnSpPr>
            <p:nvPr/>
          </p:nvCxnSpPr>
          <p:spPr>
            <a:xfrm rot="5151330" flipH="1" flipV="1">
              <a:off x="6887082" y="3944785"/>
              <a:ext cx="458408" cy="20596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75" name="Прямая соединительная линия 1474"/>
            <p:cNvCxnSpPr>
              <a:stCxn id="1451" idx="0"/>
              <a:endCxn id="1454" idx="1"/>
            </p:cNvCxnSpPr>
            <p:nvPr/>
          </p:nvCxnSpPr>
          <p:spPr>
            <a:xfrm rot="21351330" flipV="1">
              <a:off x="7196730" y="3300125"/>
              <a:ext cx="198065" cy="49209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76" name="Прямая соединительная линия 1475"/>
            <p:cNvCxnSpPr>
              <a:stCxn id="1454" idx="5"/>
              <a:endCxn id="1453" idx="1"/>
            </p:cNvCxnSpPr>
            <p:nvPr/>
          </p:nvCxnSpPr>
          <p:spPr>
            <a:xfrm rot="5151330" flipH="1" flipV="1">
              <a:off x="7275539" y="3018784"/>
              <a:ext cx="302585" cy="15751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77" name="Прямая соединительная линия 1476"/>
            <p:cNvCxnSpPr>
              <a:stCxn id="1461" idx="1"/>
              <a:endCxn id="1456" idx="1"/>
            </p:cNvCxnSpPr>
            <p:nvPr/>
          </p:nvCxnSpPr>
          <p:spPr>
            <a:xfrm rot="5400000" flipH="1" flipV="1">
              <a:off x="5757302" y="1495561"/>
              <a:ext cx="69393" cy="6226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78" name="Прямая соединительная линия 1477"/>
            <p:cNvCxnSpPr>
              <a:stCxn id="1461" idx="4"/>
              <a:endCxn id="1458" idx="2"/>
            </p:cNvCxnSpPr>
            <p:nvPr/>
          </p:nvCxnSpPr>
          <p:spPr>
            <a:xfrm rot="10800000">
              <a:off x="5663730" y="1476812"/>
              <a:ext cx="60975" cy="5021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79" name="Прямая соединительная линия 1478"/>
            <p:cNvCxnSpPr>
              <a:stCxn id="1458" idx="6"/>
              <a:endCxn id="1457" idx="2"/>
            </p:cNvCxnSpPr>
            <p:nvPr/>
          </p:nvCxnSpPr>
          <p:spPr>
            <a:xfrm rot="5400000" flipH="1" flipV="1">
              <a:off x="5691644" y="1392970"/>
              <a:ext cx="31121" cy="5592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80" name="Прямая соединительная линия 1479"/>
            <p:cNvCxnSpPr>
              <a:stCxn id="1456" idx="4"/>
              <a:endCxn id="1457" idx="1"/>
            </p:cNvCxnSpPr>
            <p:nvPr/>
          </p:nvCxnSpPr>
          <p:spPr>
            <a:xfrm rot="10800000">
              <a:off x="5751695" y="1404954"/>
              <a:ext cx="42509" cy="5954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81" name="Прямая соединительная линия 1480"/>
            <p:cNvCxnSpPr>
              <a:stCxn id="1462" idx="5"/>
              <a:endCxn id="1456" idx="1"/>
            </p:cNvCxnSpPr>
            <p:nvPr/>
          </p:nvCxnSpPr>
          <p:spPr>
            <a:xfrm rot="16200000" flipV="1">
              <a:off x="5843276" y="1471855"/>
              <a:ext cx="18396" cy="5868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82" name="Прямая соединительная линия 1481"/>
            <p:cNvCxnSpPr>
              <a:stCxn id="1463" idx="4"/>
              <a:endCxn id="1462" idx="1"/>
            </p:cNvCxnSpPr>
            <p:nvPr/>
          </p:nvCxnSpPr>
          <p:spPr>
            <a:xfrm rot="10800000">
              <a:off x="5903740" y="1559742"/>
              <a:ext cx="178154" cy="3707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83" name="Прямая соединительная линия 1482"/>
            <p:cNvCxnSpPr>
              <a:stCxn id="1464" idx="4"/>
              <a:endCxn id="1463" idx="0"/>
            </p:cNvCxnSpPr>
            <p:nvPr/>
          </p:nvCxnSpPr>
          <p:spPr>
            <a:xfrm rot="10551330" flipV="1">
              <a:off x="6130356" y="1562641"/>
              <a:ext cx="166303" cy="4761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496" name="TextBox 1495"/>
          <p:cNvSpPr txBox="1"/>
          <p:nvPr/>
        </p:nvSpPr>
        <p:spPr>
          <a:xfrm rot="17554639">
            <a:off x="6425445" y="4413514"/>
            <a:ext cx="70215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ГІДРА</a:t>
            </a:r>
            <a:endParaRPr lang="uk-UA" sz="8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1497" name="TextBox 1496"/>
          <p:cNvSpPr txBox="1"/>
          <p:nvPr/>
        </p:nvSpPr>
        <p:spPr>
          <a:xfrm rot="2825122">
            <a:off x="6027795" y="2087985"/>
            <a:ext cx="70215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ГІДРА</a:t>
            </a:r>
            <a:endParaRPr lang="uk-UA" sz="8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grpSp>
        <p:nvGrpSpPr>
          <p:cNvPr id="56" name="Группа 1497"/>
          <p:cNvGrpSpPr/>
          <p:nvPr/>
        </p:nvGrpSpPr>
        <p:grpSpPr>
          <a:xfrm>
            <a:off x="6143636" y="2320312"/>
            <a:ext cx="195600" cy="465746"/>
            <a:chOff x="6507142" y="1664972"/>
            <a:chExt cx="195600" cy="465746"/>
          </a:xfrm>
        </p:grpSpPr>
        <p:sp>
          <p:nvSpPr>
            <p:cNvPr id="1499" name="8-конечная звезда 1498"/>
            <p:cNvSpPr/>
            <p:nvPr/>
          </p:nvSpPr>
          <p:spPr>
            <a:xfrm rot="1262594">
              <a:off x="6507142" y="1935118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00" name="8-конечная звезда 1499"/>
            <p:cNvSpPr/>
            <p:nvPr/>
          </p:nvSpPr>
          <p:spPr>
            <a:xfrm rot="1262594">
              <a:off x="6659542" y="2087518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01" name="8-конечная звезда 1500"/>
            <p:cNvSpPr/>
            <p:nvPr/>
          </p:nvSpPr>
          <p:spPr>
            <a:xfrm rot="1262594">
              <a:off x="6578580" y="1664972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502" name="Прямая соединительная линия 1501"/>
            <p:cNvCxnSpPr>
              <a:stCxn id="1499" idx="7"/>
              <a:endCxn id="1500" idx="1"/>
            </p:cNvCxnSpPr>
            <p:nvPr/>
          </p:nvCxnSpPr>
          <p:spPr>
            <a:xfrm rot="16200000" flipH="1">
              <a:off x="6528741" y="1967687"/>
              <a:ext cx="180911" cy="14143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03" name="Прямая соединительная линия 1502"/>
            <p:cNvCxnSpPr>
              <a:stCxn id="1499" idx="6"/>
              <a:endCxn id="1501" idx="3"/>
            </p:cNvCxnSpPr>
            <p:nvPr/>
          </p:nvCxnSpPr>
          <p:spPr>
            <a:xfrm rot="5400000" flipH="1" flipV="1">
              <a:off x="6437861" y="1793980"/>
              <a:ext cx="241216" cy="4394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04" name="Прямая соединительная линия 1503"/>
            <p:cNvCxnSpPr>
              <a:stCxn id="1500" idx="1"/>
              <a:endCxn id="1501" idx="0"/>
            </p:cNvCxnSpPr>
            <p:nvPr/>
          </p:nvCxnSpPr>
          <p:spPr>
            <a:xfrm rot="5400000" flipH="1">
              <a:off x="6437861" y="1876806"/>
              <a:ext cx="434530" cy="6957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505" name="TextBox 1504"/>
          <p:cNvSpPr txBox="1"/>
          <p:nvPr/>
        </p:nvSpPr>
        <p:spPr>
          <a:xfrm rot="2919709">
            <a:off x="5898977" y="2708998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СЕКСТАНТ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grpSp>
        <p:nvGrpSpPr>
          <p:cNvPr id="57" name="Группа 1505"/>
          <p:cNvGrpSpPr/>
          <p:nvPr/>
        </p:nvGrpSpPr>
        <p:grpSpPr>
          <a:xfrm rot="749591">
            <a:off x="3889553" y="1287574"/>
            <a:ext cx="751019" cy="682461"/>
            <a:chOff x="3475433" y="722250"/>
            <a:chExt cx="751019" cy="682461"/>
          </a:xfrm>
        </p:grpSpPr>
        <p:sp>
          <p:nvSpPr>
            <p:cNvPr id="1507" name="8-конечная звезда 1506"/>
            <p:cNvSpPr/>
            <p:nvPr/>
          </p:nvSpPr>
          <p:spPr>
            <a:xfrm rot="1262594">
              <a:off x="3936952" y="93656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08" name="8-конечная звезда 1507"/>
            <p:cNvSpPr/>
            <p:nvPr/>
          </p:nvSpPr>
          <p:spPr>
            <a:xfrm rot="1262594">
              <a:off x="3861710" y="99514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09" name="8-конечная звезда 1508"/>
            <p:cNvSpPr/>
            <p:nvPr/>
          </p:nvSpPr>
          <p:spPr>
            <a:xfrm rot="1262594">
              <a:off x="3801265" y="1015071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10" name="8-конечная звезда 1509"/>
            <p:cNvSpPr/>
            <p:nvPr/>
          </p:nvSpPr>
          <p:spPr>
            <a:xfrm rot="1262594">
              <a:off x="3931325" y="1272302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11" name="8-конечная звезда 1510"/>
            <p:cNvSpPr/>
            <p:nvPr/>
          </p:nvSpPr>
          <p:spPr>
            <a:xfrm rot="1262594">
              <a:off x="3772232" y="1170400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12" name="8-конечная звезда 1511"/>
            <p:cNvSpPr/>
            <p:nvPr/>
          </p:nvSpPr>
          <p:spPr>
            <a:xfrm rot="1262594">
              <a:off x="4008391" y="722250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13" name="8-конечная звезда 1512"/>
            <p:cNvSpPr/>
            <p:nvPr/>
          </p:nvSpPr>
          <p:spPr>
            <a:xfrm rot="1262594">
              <a:off x="3582465" y="867829"/>
              <a:ext cx="72483" cy="72483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14" name="8-конечная звезда 1513"/>
            <p:cNvSpPr/>
            <p:nvPr/>
          </p:nvSpPr>
          <p:spPr>
            <a:xfrm rot="1262594">
              <a:off x="3476620" y="1247307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15" name="8-конечная звезда 1514"/>
            <p:cNvSpPr/>
            <p:nvPr/>
          </p:nvSpPr>
          <p:spPr>
            <a:xfrm rot="1262594">
              <a:off x="3618055" y="1357911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16" name="8-конечная звезда 1515"/>
            <p:cNvSpPr/>
            <p:nvPr/>
          </p:nvSpPr>
          <p:spPr>
            <a:xfrm rot="1262594">
              <a:off x="3475433" y="1099907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17" name="8-конечная звезда 1516"/>
            <p:cNvSpPr/>
            <p:nvPr/>
          </p:nvSpPr>
          <p:spPr>
            <a:xfrm rot="1262594">
              <a:off x="3512979" y="1317945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18" name="8-конечная звезда 1517"/>
            <p:cNvSpPr/>
            <p:nvPr/>
          </p:nvSpPr>
          <p:spPr>
            <a:xfrm rot="1262594">
              <a:off x="4153969" y="1153581"/>
              <a:ext cx="72483" cy="72483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519" name="Прямая соединительная линия 1518"/>
            <p:cNvCxnSpPr>
              <a:stCxn id="1515" idx="4"/>
              <a:endCxn id="1517" idx="0"/>
            </p:cNvCxnSpPr>
            <p:nvPr/>
          </p:nvCxnSpPr>
          <p:spPr>
            <a:xfrm rot="9917941">
              <a:off x="3562163" y="1342336"/>
              <a:ext cx="53509" cy="3798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20" name="Прямая соединительная линия 1519"/>
            <p:cNvCxnSpPr>
              <a:stCxn id="1517" idx="4"/>
              <a:endCxn id="1514" idx="1"/>
            </p:cNvCxnSpPr>
            <p:nvPr/>
          </p:nvCxnSpPr>
          <p:spPr>
            <a:xfrm rot="9917941" flipH="1">
              <a:off x="3509274" y="1292124"/>
              <a:ext cx="5514" cy="4078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21" name="Прямая соединительная линия 1520"/>
            <p:cNvCxnSpPr>
              <a:stCxn id="1514" idx="6"/>
              <a:endCxn id="1516" idx="1"/>
            </p:cNvCxnSpPr>
            <p:nvPr/>
          </p:nvCxnSpPr>
          <p:spPr>
            <a:xfrm rot="4517941" flipH="1" flipV="1">
              <a:off x="3457984" y="1183603"/>
              <a:ext cx="100789" cy="2635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22" name="Прямая соединительная линия 1521"/>
            <p:cNvCxnSpPr>
              <a:stCxn id="1509" idx="7"/>
              <a:endCxn id="1507" idx="3"/>
            </p:cNvCxnSpPr>
            <p:nvPr/>
          </p:nvCxnSpPr>
          <p:spPr>
            <a:xfrm rot="4517941" flipH="1" flipV="1">
              <a:off x="3879700" y="953882"/>
              <a:ext cx="32818" cy="9787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23" name="Прямая соединительная линия 1522"/>
            <p:cNvCxnSpPr>
              <a:stCxn id="1509" idx="5"/>
              <a:endCxn id="1513" idx="1"/>
            </p:cNvCxnSpPr>
            <p:nvPr/>
          </p:nvCxnSpPr>
          <p:spPr>
            <a:xfrm rot="15317941" flipV="1">
              <a:off x="3663241" y="898541"/>
              <a:ext cx="124245" cy="15750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24" name="Прямая соединительная линия 1523"/>
            <p:cNvCxnSpPr>
              <a:stCxn id="1510" idx="4"/>
              <a:endCxn id="1511" idx="1"/>
            </p:cNvCxnSpPr>
            <p:nvPr/>
          </p:nvCxnSpPr>
          <p:spPr>
            <a:xfrm rot="9917941">
              <a:off x="3820776" y="1207582"/>
              <a:ext cx="101768" cy="9651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25" name="Прямая соединительная линия 1524"/>
            <p:cNvCxnSpPr>
              <a:stCxn id="1511" idx="6"/>
              <a:endCxn id="1509" idx="1"/>
            </p:cNvCxnSpPr>
            <p:nvPr/>
          </p:nvCxnSpPr>
          <p:spPr>
            <a:xfrm rot="4517941" flipH="1" flipV="1">
              <a:off x="3776922" y="1091437"/>
              <a:ext cx="94313" cy="5607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26" name="Прямая соединительная линия 1525"/>
            <p:cNvCxnSpPr>
              <a:stCxn id="1514" idx="0"/>
              <a:endCxn id="1511" idx="2"/>
            </p:cNvCxnSpPr>
            <p:nvPr/>
          </p:nvCxnSpPr>
          <p:spPr>
            <a:xfrm rot="20717941">
              <a:off x="3519071" y="1244220"/>
              <a:ext cx="273254" cy="1326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27" name="Прямая соединительная линия 1526"/>
            <p:cNvCxnSpPr>
              <a:stCxn id="1513" idx="6"/>
              <a:endCxn id="1512" idx="3"/>
            </p:cNvCxnSpPr>
            <p:nvPr/>
          </p:nvCxnSpPr>
          <p:spPr>
            <a:xfrm rot="5400000" flipH="1" flipV="1">
              <a:off x="3766202" y="625732"/>
              <a:ext cx="110033" cy="37899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28" name="Прямая соединительная линия 1527"/>
            <p:cNvCxnSpPr>
              <a:stCxn id="1507" idx="6"/>
              <a:endCxn id="1512" idx="7"/>
            </p:cNvCxnSpPr>
            <p:nvPr/>
          </p:nvCxnSpPr>
          <p:spPr>
            <a:xfrm rot="5400000" flipH="1" flipV="1">
              <a:off x="3916818" y="795117"/>
              <a:ext cx="200077" cy="8641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29" name="Прямая соединительная линия 1528"/>
            <p:cNvCxnSpPr>
              <a:stCxn id="1510" idx="0"/>
              <a:endCxn id="1518" idx="3"/>
            </p:cNvCxnSpPr>
            <p:nvPr/>
          </p:nvCxnSpPr>
          <p:spPr>
            <a:xfrm rot="20717941" flipV="1">
              <a:off x="3973111" y="1228272"/>
              <a:ext cx="194395" cy="5699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30" name="Прямая соединительная линия 1529"/>
            <p:cNvCxnSpPr>
              <a:stCxn id="1518" idx="5"/>
              <a:endCxn id="1507" idx="5"/>
            </p:cNvCxnSpPr>
            <p:nvPr/>
          </p:nvCxnSpPr>
          <p:spPr>
            <a:xfrm rot="16200000" flipV="1">
              <a:off x="3955335" y="936543"/>
              <a:ext cx="217814" cy="22250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58" name="Группа 1536"/>
          <p:cNvGrpSpPr/>
          <p:nvPr/>
        </p:nvGrpSpPr>
        <p:grpSpPr>
          <a:xfrm rot="21798">
            <a:off x="3893346" y="1000108"/>
            <a:ext cx="696517" cy="357190"/>
            <a:chOff x="3365448" y="434919"/>
            <a:chExt cx="780759" cy="400391"/>
          </a:xfrm>
        </p:grpSpPr>
        <p:cxnSp>
          <p:nvCxnSpPr>
            <p:cNvPr id="1538" name="Прямая соединительная линия 1537"/>
            <p:cNvCxnSpPr>
              <a:stCxn id="1542" idx="6"/>
              <a:endCxn id="1544" idx="0"/>
            </p:cNvCxnSpPr>
            <p:nvPr/>
          </p:nvCxnSpPr>
          <p:spPr>
            <a:xfrm rot="16200000" flipV="1">
              <a:off x="4012805" y="470477"/>
              <a:ext cx="101003" cy="12427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39" name="Прямая соединительная линия 1538"/>
            <p:cNvCxnSpPr>
              <a:stCxn id="1547" idx="7"/>
              <a:endCxn id="1544" idx="0"/>
            </p:cNvCxnSpPr>
            <p:nvPr/>
          </p:nvCxnSpPr>
          <p:spPr>
            <a:xfrm rot="16200000" flipH="1">
              <a:off x="3936040" y="416982"/>
              <a:ext cx="34363" cy="9589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540" name="8-конечная звезда 1539"/>
            <p:cNvSpPr/>
            <p:nvPr/>
          </p:nvSpPr>
          <p:spPr>
            <a:xfrm rot="1262594">
              <a:off x="3652780" y="509516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41" name="8-конечная звезда 1540"/>
            <p:cNvSpPr/>
            <p:nvPr/>
          </p:nvSpPr>
          <p:spPr>
            <a:xfrm rot="1262594">
              <a:off x="3724217" y="580953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42" name="8-конечная звезда 1541"/>
            <p:cNvSpPr/>
            <p:nvPr/>
          </p:nvSpPr>
          <p:spPr>
            <a:xfrm rot="1262594">
              <a:off x="4081407" y="580953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43" name="8-конечная звезда 1542"/>
            <p:cNvSpPr/>
            <p:nvPr/>
          </p:nvSpPr>
          <p:spPr>
            <a:xfrm rot="1262594">
              <a:off x="3509904" y="652392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44" name="8-конечная звезда 1543"/>
            <p:cNvSpPr/>
            <p:nvPr/>
          </p:nvSpPr>
          <p:spPr>
            <a:xfrm rot="1262594">
              <a:off x="3938531" y="438077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45" name="8-конечная звезда 1544"/>
            <p:cNvSpPr/>
            <p:nvPr/>
          </p:nvSpPr>
          <p:spPr>
            <a:xfrm rot="1262594">
              <a:off x="3365448" y="579374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46" name="8-конечная звезда 1545"/>
            <p:cNvSpPr/>
            <p:nvPr/>
          </p:nvSpPr>
          <p:spPr>
            <a:xfrm rot="1262594">
              <a:off x="3935374" y="649234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47" name="8-конечная звезда 1546"/>
            <p:cNvSpPr/>
            <p:nvPr/>
          </p:nvSpPr>
          <p:spPr>
            <a:xfrm rot="1262594">
              <a:off x="3863935" y="434919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48" name="8-конечная звезда 1547"/>
            <p:cNvSpPr/>
            <p:nvPr/>
          </p:nvSpPr>
          <p:spPr>
            <a:xfrm rot="1262594">
              <a:off x="3506746" y="521964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49" name="8-конечная звезда 1548"/>
            <p:cNvSpPr/>
            <p:nvPr/>
          </p:nvSpPr>
          <p:spPr>
            <a:xfrm rot="1262594">
              <a:off x="3649621" y="720672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50" name="8-конечная звезда 1549"/>
            <p:cNvSpPr/>
            <p:nvPr/>
          </p:nvSpPr>
          <p:spPr>
            <a:xfrm rot="1262594">
              <a:off x="3506746" y="792110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551" name="Прямая соединительная линия 1550"/>
            <p:cNvCxnSpPr>
              <a:stCxn id="1541" idx="7"/>
              <a:endCxn id="1546" idx="4"/>
            </p:cNvCxnSpPr>
            <p:nvPr/>
          </p:nvCxnSpPr>
          <p:spPr>
            <a:xfrm rot="16200000" flipH="1">
              <a:off x="3830079" y="556342"/>
              <a:ext cx="62881" cy="15059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52" name="Прямая соединительная линия 1551"/>
            <p:cNvCxnSpPr>
              <a:stCxn id="1546" idx="0"/>
              <a:endCxn id="1542" idx="3"/>
            </p:cNvCxnSpPr>
            <p:nvPr/>
          </p:nvCxnSpPr>
          <p:spPr>
            <a:xfrm flipV="1">
              <a:off x="3977133" y="626509"/>
              <a:ext cx="107066" cy="5208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53" name="Прямая соединительная линия 1552"/>
            <p:cNvCxnSpPr>
              <a:stCxn id="1540" idx="7"/>
              <a:endCxn id="1547" idx="4"/>
            </p:cNvCxnSpPr>
            <p:nvPr/>
          </p:nvCxnSpPr>
          <p:spPr>
            <a:xfrm rot="5400000" flipH="1" flipV="1">
              <a:off x="3750084" y="413468"/>
              <a:ext cx="79997" cy="15058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54" name="Прямая соединительная линия 1553"/>
            <p:cNvCxnSpPr>
              <a:stCxn id="1541" idx="5"/>
              <a:endCxn id="1540" idx="0"/>
            </p:cNvCxnSpPr>
            <p:nvPr/>
          </p:nvCxnSpPr>
          <p:spPr>
            <a:xfrm rot="16200000" flipV="1">
              <a:off x="3714343" y="554627"/>
              <a:ext cx="30195" cy="2804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55" name="Прямая соединительная линия 1554"/>
            <p:cNvCxnSpPr>
              <a:stCxn id="1540" idx="4"/>
              <a:endCxn id="1548" idx="0"/>
            </p:cNvCxnSpPr>
            <p:nvPr/>
          </p:nvCxnSpPr>
          <p:spPr>
            <a:xfrm rot="10800000" flipV="1">
              <a:off x="3548505" y="530282"/>
              <a:ext cx="106436" cy="2103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56" name="Прямая соединительная линия 1555"/>
            <p:cNvCxnSpPr>
              <a:stCxn id="1548" idx="3"/>
              <a:endCxn id="1545" idx="6"/>
            </p:cNvCxnSpPr>
            <p:nvPr/>
          </p:nvCxnSpPr>
          <p:spPr>
            <a:xfrm rot="5400000">
              <a:off x="3440955" y="513524"/>
              <a:ext cx="28840" cy="10646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57" name="Прямая соединительная линия 1556"/>
            <p:cNvCxnSpPr>
              <a:stCxn id="1543" idx="7"/>
              <a:endCxn id="1541" idx="3"/>
            </p:cNvCxnSpPr>
            <p:nvPr/>
          </p:nvCxnSpPr>
          <p:spPr>
            <a:xfrm rot="5400000" flipH="1" flipV="1">
              <a:off x="3626897" y="571525"/>
              <a:ext cx="45127" cy="15509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58" name="Прямая соединительная линия 1557"/>
            <p:cNvCxnSpPr>
              <a:stCxn id="1543" idx="3"/>
              <a:endCxn id="1545" idx="1"/>
            </p:cNvCxnSpPr>
            <p:nvPr/>
          </p:nvCxnSpPr>
          <p:spPr>
            <a:xfrm rot="5400000" flipH="1">
              <a:off x="3424604" y="609856"/>
              <a:ext cx="66900" cy="10928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59" name="Прямая соединительная линия 1558"/>
            <p:cNvCxnSpPr>
              <a:stCxn id="1549" idx="3"/>
              <a:endCxn id="1543" idx="0"/>
            </p:cNvCxnSpPr>
            <p:nvPr/>
          </p:nvCxnSpPr>
          <p:spPr>
            <a:xfrm rot="5400000" flipH="1">
              <a:off x="3584703" y="684266"/>
              <a:ext cx="54617" cy="7893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60" name="Прямая соединительная линия 1559"/>
            <p:cNvCxnSpPr>
              <a:stCxn id="1550" idx="6"/>
              <a:endCxn id="1543" idx="2"/>
            </p:cNvCxnSpPr>
            <p:nvPr/>
          </p:nvCxnSpPr>
          <p:spPr>
            <a:xfrm rot="16200000" flipV="1">
              <a:off x="3494126" y="751575"/>
              <a:ext cx="78520" cy="543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562" name="TextBox 1561"/>
          <p:cNvSpPr txBox="1"/>
          <p:nvPr/>
        </p:nvSpPr>
        <p:spPr>
          <a:xfrm rot="21428907">
            <a:off x="3675003" y="1582718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ОРІОН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1563" name="TextBox 1562"/>
          <p:cNvSpPr txBox="1"/>
          <p:nvPr/>
        </p:nvSpPr>
        <p:spPr>
          <a:xfrm rot="21428907">
            <a:off x="3718874" y="939776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ЗАЄЦЬ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grpSp>
        <p:nvGrpSpPr>
          <p:cNvPr id="59" name="Группа 1563"/>
          <p:cNvGrpSpPr/>
          <p:nvPr/>
        </p:nvGrpSpPr>
        <p:grpSpPr>
          <a:xfrm>
            <a:off x="4572000" y="1379220"/>
            <a:ext cx="1256069" cy="478144"/>
            <a:chOff x="4294142" y="785794"/>
            <a:chExt cx="1256069" cy="478144"/>
          </a:xfrm>
        </p:grpSpPr>
        <p:cxnSp>
          <p:nvCxnSpPr>
            <p:cNvPr id="1565" name="Прямая соединительная линия 1564"/>
            <p:cNvCxnSpPr>
              <a:stCxn id="1574" idx="4"/>
              <a:endCxn id="1575" idx="0"/>
            </p:cNvCxnSpPr>
            <p:nvPr/>
          </p:nvCxnSpPr>
          <p:spPr>
            <a:xfrm rot="10800000">
              <a:off x="4620075" y="1178656"/>
              <a:ext cx="46726" cy="5592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66" name="Прямая соединительная линия 1565"/>
            <p:cNvCxnSpPr>
              <a:stCxn id="1575" idx="4"/>
              <a:endCxn id="1572" idx="1"/>
            </p:cNvCxnSpPr>
            <p:nvPr/>
          </p:nvCxnSpPr>
          <p:spPr>
            <a:xfrm rot="10800000">
              <a:off x="4465813" y="1119201"/>
              <a:ext cx="113945" cy="4394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567" name="8-конечная звезда 1566"/>
            <p:cNvSpPr/>
            <p:nvPr/>
          </p:nvSpPr>
          <p:spPr>
            <a:xfrm rot="1262594">
              <a:off x="4294142" y="84485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68" name="8-конечная звезда 1567"/>
            <p:cNvSpPr/>
            <p:nvPr/>
          </p:nvSpPr>
          <p:spPr>
            <a:xfrm rot="1262594">
              <a:off x="5222837" y="793689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69" name="8-конечная звезда 1568"/>
            <p:cNvSpPr/>
            <p:nvPr/>
          </p:nvSpPr>
          <p:spPr>
            <a:xfrm rot="1262594">
              <a:off x="4435440" y="785794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70" name="8-конечная звезда 1569"/>
            <p:cNvSpPr/>
            <p:nvPr/>
          </p:nvSpPr>
          <p:spPr>
            <a:xfrm rot="1262594">
              <a:off x="4935505" y="934985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71" name="8-конечная звезда 1570"/>
            <p:cNvSpPr/>
            <p:nvPr/>
          </p:nvSpPr>
          <p:spPr>
            <a:xfrm rot="1262594">
              <a:off x="5507011" y="1077861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72" name="8-конечная звезда 1571"/>
            <p:cNvSpPr/>
            <p:nvPr/>
          </p:nvSpPr>
          <p:spPr>
            <a:xfrm rot="1262594">
              <a:off x="4435441" y="1077861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73" name="8-конечная звезда 1572"/>
            <p:cNvSpPr/>
            <p:nvPr/>
          </p:nvSpPr>
          <p:spPr>
            <a:xfrm rot="1262594">
              <a:off x="4649753" y="1006423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74" name="8-конечная звезда 1573"/>
            <p:cNvSpPr/>
            <p:nvPr/>
          </p:nvSpPr>
          <p:spPr>
            <a:xfrm rot="1262594">
              <a:off x="4665360" y="1220738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75" name="8-конечная звезда 1574"/>
            <p:cNvSpPr/>
            <p:nvPr/>
          </p:nvSpPr>
          <p:spPr>
            <a:xfrm rot="1262594">
              <a:off x="4578316" y="1149299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576" name="Прямая соединительная линия 1575"/>
            <p:cNvCxnSpPr>
              <a:stCxn id="1584" idx="4"/>
              <a:endCxn id="1570" idx="7"/>
            </p:cNvCxnSpPr>
            <p:nvPr/>
          </p:nvCxnSpPr>
          <p:spPr>
            <a:xfrm rot="10800000">
              <a:off x="4976846" y="947814"/>
              <a:ext cx="319231" cy="7749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77" name="Прямая соединительная линия 1576"/>
            <p:cNvCxnSpPr>
              <a:stCxn id="1584" idx="7"/>
              <a:endCxn id="1568" idx="1"/>
            </p:cNvCxnSpPr>
            <p:nvPr/>
          </p:nvCxnSpPr>
          <p:spPr>
            <a:xfrm rot="16200000" flipV="1">
              <a:off x="5214037" y="892127"/>
              <a:ext cx="178677" cy="8514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78" name="Прямая соединительная линия 1577"/>
            <p:cNvCxnSpPr>
              <a:stCxn id="1569" idx="7"/>
              <a:endCxn id="1570" idx="4"/>
            </p:cNvCxnSpPr>
            <p:nvPr/>
          </p:nvCxnSpPr>
          <p:spPr>
            <a:xfrm rot="16200000" flipH="1">
              <a:off x="4631760" y="643643"/>
              <a:ext cx="150206" cy="46016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79" name="Прямая соединительная линия 1578"/>
            <p:cNvCxnSpPr>
              <a:stCxn id="1567" idx="7"/>
              <a:endCxn id="1569" idx="3"/>
            </p:cNvCxnSpPr>
            <p:nvPr/>
          </p:nvCxnSpPr>
          <p:spPr>
            <a:xfrm rot="5400000" flipH="1" flipV="1">
              <a:off x="4369196" y="792786"/>
              <a:ext cx="44725" cy="9148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80" name="Прямая соединительная линия 1579"/>
            <p:cNvCxnSpPr>
              <a:stCxn id="1573" idx="7"/>
              <a:endCxn id="1570" idx="3"/>
            </p:cNvCxnSpPr>
            <p:nvPr/>
          </p:nvCxnSpPr>
          <p:spPr>
            <a:xfrm rot="5400000" flipH="1" flipV="1">
              <a:off x="4787281" y="869168"/>
              <a:ext cx="53896" cy="24627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81" name="Прямая соединительная линия 1580"/>
            <p:cNvCxnSpPr>
              <a:stCxn id="1572" idx="7"/>
              <a:endCxn id="1573" idx="3"/>
            </p:cNvCxnSpPr>
            <p:nvPr/>
          </p:nvCxnSpPr>
          <p:spPr>
            <a:xfrm rot="5400000" flipH="1" flipV="1">
              <a:off x="4537249" y="976326"/>
              <a:ext cx="53896" cy="17483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82" name="Прямая соединительная линия 1581"/>
            <p:cNvCxnSpPr>
              <a:stCxn id="1575" idx="0"/>
              <a:endCxn id="1573" idx="2"/>
            </p:cNvCxnSpPr>
            <p:nvPr/>
          </p:nvCxnSpPr>
          <p:spPr>
            <a:xfrm flipV="1">
              <a:off x="4620075" y="1048182"/>
              <a:ext cx="43522" cy="13047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83" name="Прямая соединительная линия 1582"/>
            <p:cNvCxnSpPr>
              <a:stCxn id="1571" idx="0"/>
              <a:endCxn id="1584" idx="0"/>
            </p:cNvCxnSpPr>
            <p:nvPr/>
          </p:nvCxnSpPr>
          <p:spPr>
            <a:xfrm flipH="1" flipV="1">
              <a:off x="5346474" y="1044698"/>
              <a:ext cx="202296" cy="6251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584" name="8-конечная звезда 1583"/>
            <p:cNvSpPr/>
            <p:nvPr/>
          </p:nvSpPr>
          <p:spPr>
            <a:xfrm rot="1262594">
              <a:off x="5294275" y="100800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</p:grpSp>
      <p:sp>
        <p:nvSpPr>
          <p:cNvPr id="1585" name="TextBox 1584"/>
          <p:cNvSpPr txBox="1"/>
          <p:nvPr/>
        </p:nvSpPr>
        <p:spPr>
          <a:xfrm rot="21418783">
            <a:off x="4861881" y="1591243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ЄДИНОРІГ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1586" name="8-конечная звезда 1585"/>
          <p:cNvSpPr/>
          <p:nvPr/>
        </p:nvSpPr>
        <p:spPr>
          <a:xfrm rot="1262594">
            <a:off x="4224282" y="652391"/>
            <a:ext cx="64800" cy="648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587" name="8-конечная звезда 1586"/>
          <p:cNvSpPr/>
          <p:nvPr/>
        </p:nvSpPr>
        <p:spPr>
          <a:xfrm rot="1262594">
            <a:off x="4367159" y="580953"/>
            <a:ext cx="64800" cy="648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588" name="8-конечная звезда 1587"/>
          <p:cNvSpPr/>
          <p:nvPr/>
        </p:nvSpPr>
        <p:spPr>
          <a:xfrm rot="1262594">
            <a:off x="4007338" y="649760"/>
            <a:ext cx="46800" cy="468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589" name="8-конечная звезда 1588"/>
          <p:cNvSpPr/>
          <p:nvPr/>
        </p:nvSpPr>
        <p:spPr>
          <a:xfrm rot="1262594">
            <a:off x="4159738" y="802160"/>
            <a:ext cx="46800" cy="468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590" name="8-конечная звезда 1589"/>
          <p:cNvSpPr/>
          <p:nvPr/>
        </p:nvSpPr>
        <p:spPr>
          <a:xfrm rot="1262594">
            <a:off x="4721717" y="506884"/>
            <a:ext cx="46800" cy="468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591" name="8-конечная звезда 1590"/>
          <p:cNvSpPr/>
          <p:nvPr/>
        </p:nvSpPr>
        <p:spPr>
          <a:xfrm rot="1262594">
            <a:off x="4435966" y="374962"/>
            <a:ext cx="46800" cy="468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592" name="8-конечная звезда 1591"/>
          <p:cNvSpPr/>
          <p:nvPr/>
        </p:nvSpPr>
        <p:spPr>
          <a:xfrm rot="1262594">
            <a:off x="4507403" y="578321"/>
            <a:ext cx="46800" cy="468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593" name="8-конечная звезда 1592"/>
          <p:cNvSpPr/>
          <p:nvPr/>
        </p:nvSpPr>
        <p:spPr>
          <a:xfrm rot="1262594">
            <a:off x="4793156" y="589276"/>
            <a:ext cx="46800" cy="468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cxnSp>
        <p:nvCxnSpPr>
          <p:cNvPr id="1594" name="Прямая соединительная линия 1593"/>
          <p:cNvCxnSpPr>
            <a:stCxn id="1589" idx="6"/>
            <a:endCxn id="1586" idx="2"/>
          </p:cNvCxnSpPr>
          <p:nvPr/>
        </p:nvCxnSpPr>
        <p:spPr>
          <a:xfrm rot="5400000" flipH="1" flipV="1">
            <a:off x="4173949" y="732622"/>
            <a:ext cx="88691" cy="53508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95" name="Прямая соединительная линия 1594"/>
          <p:cNvCxnSpPr>
            <a:stCxn id="1589" idx="4"/>
            <a:endCxn id="1588" idx="0"/>
          </p:cNvCxnSpPr>
          <p:nvPr/>
        </p:nvCxnSpPr>
        <p:spPr>
          <a:xfrm rot="10800000">
            <a:off x="4052577" y="681562"/>
            <a:ext cx="108722" cy="135596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01" name="Прямая соединительная линия 1600"/>
          <p:cNvCxnSpPr>
            <a:stCxn id="1592" idx="0"/>
            <a:endCxn id="1590" idx="2"/>
          </p:cNvCxnSpPr>
          <p:nvPr/>
        </p:nvCxnSpPr>
        <p:spPr>
          <a:xfrm flipV="1">
            <a:off x="4552642" y="552123"/>
            <a:ext cx="184073" cy="58000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02" name="Прямая соединительная линия 1601"/>
          <p:cNvCxnSpPr>
            <a:stCxn id="1593" idx="5"/>
            <a:endCxn id="1590" idx="0"/>
          </p:cNvCxnSpPr>
          <p:nvPr/>
        </p:nvCxnSpPr>
        <p:spPr>
          <a:xfrm rot="16200000" flipV="1">
            <a:off x="4760703" y="544939"/>
            <a:ext cx="52606" cy="40099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03" name="Прямая соединительная линия 1602"/>
          <p:cNvCxnSpPr>
            <a:stCxn id="1593" idx="3"/>
            <a:endCxn id="1592" idx="1"/>
          </p:cNvCxnSpPr>
          <p:nvPr/>
        </p:nvCxnSpPr>
        <p:spPr>
          <a:xfrm rot="5400000">
            <a:off x="4667274" y="495207"/>
            <a:ext cx="928" cy="254868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04" name="Прямая соединительная линия 1603"/>
          <p:cNvCxnSpPr>
            <a:stCxn id="1592" idx="0"/>
            <a:endCxn id="1591" idx="1"/>
          </p:cNvCxnSpPr>
          <p:nvPr/>
        </p:nvCxnSpPr>
        <p:spPr>
          <a:xfrm flipH="1" flipV="1">
            <a:off x="4468867" y="419746"/>
            <a:ext cx="83775" cy="190377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05" name="Прямая соединительная линия 1604"/>
          <p:cNvCxnSpPr>
            <a:stCxn id="1587" idx="6"/>
            <a:endCxn id="1591" idx="2"/>
          </p:cNvCxnSpPr>
          <p:nvPr/>
        </p:nvCxnSpPr>
        <p:spPr>
          <a:xfrm rot="5400000" flipH="1" flipV="1">
            <a:off x="4349622" y="481773"/>
            <a:ext cx="162913" cy="39771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06" name="Прямая соединительная линия 1605"/>
          <p:cNvCxnSpPr>
            <a:stCxn id="1587" idx="3"/>
            <a:endCxn id="1586" idx="7"/>
          </p:cNvCxnSpPr>
          <p:nvPr/>
        </p:nvCxnSpPr>
        <p:spPr>
          <a:xfrm rot="5400000">
            <a:off x="4305558" y="607242"/>
            <a:ext cx="45126" cy="83661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07" name="Прямая соединительная линия 1606"/>
          <p:cNvCxnSpPr>
            <a:stCxn id="1587" idx="0"/>
            <a:endCxn id="1592" idx="3"/>
          </p:cNvCxnSpPr>
          <p:nvPr/>
        </p:nvCxnSpPr>
        <p:spPr>
          <a:xfrm flipV="1">
            <a:off x="4429798" y="611222"/>
            <a:ext cx="79621" cy="13765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626" name="TextBox 1625"/>
          <p:cNvSpPr txBox="1"/>
          <p:nvPr/>
        </p:nvSpPr>
        <p:spPr>
          <a:xfrm rot="21424529">
            <a:off x="3871274" y="439239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ГОЛУБ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1688" name="TextBox 1687"/>
          <p:cNvSpPr txBox="1"/>
          <p:nvPr/>
        </p:nvSpPr>
        <p:spPr>
          <a:xfrm rot="21198477">
            <a:off x="4941379" y="1116449"/>
            <a:ext cx="74999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ВЕЛИКИЙ ПЕС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grpSp>
        <p:nvGrpSpPr>
          <p:cNvPr id="60" name="Группа 1680"/>
          <p:cNvGrpSpPr/>
          <p:nvPr/>
        </p:nvGrpSpPr>
        <p:grpSpPr>
          <a:xfrm>
            <a:off x="4643438" y="792109"/>
            <a:ext cx="910202" cy="630311"/>
            <a:chOff x="4654035" y="792109"/>
            <a:chExt cx="910202" cy="630311"/>
          </a:xfrm>
        </p:grpSpPr>
        <p:sp>
          <p:nvSpPr>
            <p:cNvPr id="1627" name="8-конечная звезда 1626"/>
            <p:cNvSpPr/>
            <p:nvPr/>
          </p:nvSpPr>
          <p:spPr>
            <a:xfrm rot="1262594">
              <a:off x="4938355" y="1226001"/>
              <a:ext cx="79200" cy="79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628" name="8-конечная звезда 1627"/>
            <p:cNvSpPr/>
            <p:nvPr/>
          </p:nvSpPr>
          <p:spPr>
            <a:xfrm rot="1262594">
              <a:off x="4654035" y="1153581"/>
              <a:ext cx="72483" cy="72483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629" name="8-конечная звезда 1628"/>
            <p:cNvSpPr/>
            <p:nvPr/>
          </p:nvSpPr>
          <p:spPr>
            <a:xfrm rot="1262594">
              <a:off x="4795788" y="1140148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630" name="8-конечная звезда 1629"/>
            <p:cNvSpPr/>
            <p:nvPr/>
          </p:nvSpPr>
          <p:spPr>
            <a:xfrm rot="1262594">
              <a:off x="4721718" y="1006950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632" name="8-конечная звезда 1631"/>
            <p:cNvSpPr/>
            <p:nvPr/>
          </p:nvSpPr>
          <p:spPr>
            <a:xfrm rot="1262594">
              <a:off x="5151398" y="936564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633" name="8-конечная звезда 1632"/>
            <p:cNvSpPr/>
            <p:nvPr/>
          </p:nvSpPr>
          <p:spPr>
            <a:xfrm rot="1262594">
              <a:off x="5294275" y="1079441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634" name="8-конечная звезда 1633"/>
            <p:cNvSpPr/>
            <p:nvPr/>
          </p:nvSpPr>
          <p:spPr>
            <a:xfrm rot="1262594">
              <a:off x="5510237" y="100800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635" name="8-конечная звезда 1634"/>
            <p:cNvSpPr/>
            <p:nvPr/>
          </p:nvSpPr>
          <p:spPr>
            <a:xfrm rot="1262594">
              <a:off x="5078382" y="792109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637" name="8-конечная звезда 1636"/>
            <p:cNvSpPr/>
            <p:nvPr/>
          </p:nvSpPr>
          <p:spPr>
            <a:xfrm rot="1262594">
              <a:off x="4722771" y="866775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638" name="8-конечная звезда 1637"/>
            <p:cNvSpPr/>
            <p:nvPr/>
          </p:nvSpPr>
          <p:spPr>
            <a:xfrm rot="1262594">
              <a:off x="5078382" y="1292176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639" name="8-конечная звезда 1638"/>
            <p:cNvSpPr/>
            <p:nvPr/>
          </p:nvSpPr>
          <p:spPr>
            <a:xfrm rot="1262594">
              <a:off x="5149820" y="1379220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640" name="8-конечная звезда 1639"/>
            <p:cNvSpPr/>
            <p:nvPr/>
          </p:nvSpPr>
          <p:spPr>
            <a:xfrm rot="1262594">
              <a:off x="5006944" y="1379220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641" name="Прямая соединительная линия 1640"/>
            <p:cNvCxnSpPr>
              <a:stCxn id="1637" idx="0"/>
              <a:endCxn id="1632" idx="3"/>
            </p:cNvCxnSpPr>
            <p:nvPr/>
          </p:nvCxnSpPr>
          <p:spPr>
            <a:xfrm>
              <a:off x="4774970" y="903470"/>
              <a:ext cx="378754" cy="7105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42" name="Прямая соединительная линия 1641"/>
            <p:cNvCxnSpPr>
              <a:stCxn id="1632" idx="5"/>
              <a:endCxn id="1635" idx="0"/>
            </p:cNvCxnSpPr>
            <p:nvPr/>
          </p:nvCxnSpPr>
          <p:spPr>
            <a:xfrm rot="16200000" flipV="1">
              <a:off x="5085076" y="856531"/>
              <a:ext cx="117425" cy="4729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43" name="Прямая соединительная линия 1642"/>
            <p:cNvCxnSpPr>
              <a:stCxn id="1629" idx="5"/>
              <a:endCxn id="1630" idx="1"/>
            </p:cNvCxnSpPr>
            <p:nvPr/>
          </p:nvCxnSpPr>
          <p:spPr>
            <a:xfrm rot="16200000" flipV="1">
              <a:off x="4739223" y="1067130"/>
              <a:ext cx="91206" cy="6041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44" name="Прямая соединительная линия 1643"/>
            <p:cNvCxnSpPr>
              <a:stCxn id="1629" idx="4"/>
              <a:endCxn id="1628" idx="0"/>
            </p:cNvCxnSpPr>
            <p:nvPr/>
          </p:nvCxnSpPr>
          <p:spPr>
            <a:xfrm rot="10800000" flipV="1">
              <a:off x="4724101" y="1160914"/>
              <a:ext cx="73848" cy="4192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45" name="Прямая соединительная линия 1644"/>
            <p:cNvCxnSpPr>
              <a:stCxn id="1627" idx="6"/>
              <a:endCxn id="1629" idx="7"/>
            </p:cNvCxnSpPr>
            <p:nvPr/>
          </p:nvCxnSpPr>
          <p:spPr>
            <a:xfrm rot="16200000" flipV="1">
              <a:off x="4890360" y="1126828"/>
              <a:ext cx="69250" cy="13437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46" name="Прямая соединительная линия 1645"/>
            <p:cNvCxnSpPr>
              <a:stCxn id="1640" idx="7"/>
              <a:endCxn id="1638" idx="3"/>
            </p:cNvCxnSpPr>
            <p:nvPr/>
          </p:nvCxnSpPr>
          <p:spPr>
            <a:xfrm rot="5400000" flipH="1" flipV="1">
              <a:off x="5029512" y="1341319"/>
              <a:ext cx="69502" cy="3195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47" name="Прямая соединительная линия 1646"/>
            <p:cNvCxnSpPr>
              <a:stCxn id="1638" idx="5"/>
              <a:endCxn id="1627" idx="7"/>
            </p:cNvCxnSpPr>
            <p:nvPr/>
          </p:nvCxnSpPr>
          <p:spPr>
            <a:xfrm rot="16200000" flipV="1">
              <a:off x="5030420" y="1233245"/>
              <a:ext cx="44514" cy="7706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48" name="Прямая соединительная линия 1647"/>
            <p:cNvCxnSpPr>
              <a:stCxn id="1640" idx="1"/>
              <a:endCxn id="1639" idx="4"/>
            </p:cNvCxnSpPr>
            <p:nvPr/>
          </p:nvCxnSpPr>
          <p:spPr>
            <a:xfrm rot="5400000" flipH="1" flipV="1">
              <a:off x="5080540" y="1349839"/>
              <a:ext cx="27496" cy="11394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49" name="Прямая соединительная линия 1648"/>
            <p:cNvCxnSpPr>
              <a:stCxn id="1639" idx="6"/>
              <a:endCxn id="1638" idx="1"/>
            </p:cNvCxnSpPr>
            <p:nvPr/>
          </p:nvCxnSpPr>
          <p:spPr>
            <a:xfrm rot="16200000" flipV="1">
              <a:off x="5120393" y="1321877"/>
              <a:ext cx="47145" cy="7042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70" name="Прямая соединительная линия 1669"/>
            <p:cNvCxnSpPr>
              <a:stCxn id="1633" idx="7"/>
              <a:endCxn id="1634" idx="2"/>
            </p:cNvCxnSpPr>
            <p:nvPr/>
          </p:nvCxnSpPr>
          <p:spPr>
            <a:xfrm rot="5400000" flipH="1" flipV="1">
              <a:off x="5419107" y="987044"/>
              <a:ext cx="35276" cy="18159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71" name="Прямая соединительная линия 1670"/>
            <p:cNvCxnSpPr>
              <a:stCxn id="1633" idx="5"/>
              <a:endCxn id="1632" idx="1"/>
            </p:cNvCxnSpPr>
            <p:nvPr/>
          </p:nvCxnSpPr>
          <p:spPr>
            <a:xfrm rot="16200000" flipV="1">
              <a:off x="5203073" y="974527"/>
              <a:ext cx="93529" cy="12095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72" name="Прямая соединительная линия 1671"/>
            <p:cNvCxnSpPr>
              <a:stCxn id="1629" idx="6"/>
              <a:endCxn id="1632" idx="3"/>
            </p:cNvCxnSpPr>
            <p:nvPr/>
          </p:nvCxnSpPr>
          <p:spPr>
            <a:xfrm rot="5400000" flipH="1" flipV="1">
              <a:off x="4912882" y="901467"/>
              <a:ext cx="167782" cy="31390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73" name="Прямая соединительная линия 1672"/>
            <p:cNvCxnSpPr>
              <a:stCxn id="1627" idx="6"/>
              <a:endCxn id="1633" idx="3"/>
            </p:cNvCxnSpPr>
            <p:nvPr/>
          </p:nvCxnSpPr>
          <p:spPr>
            <a:xfrm rot="5400000" flipH="1" flipV="1">
              <a:off x="5088768" y="1020810"/>
              <a:ext cx="111238" cy="30442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691" name="Овал 1690"/>
          <p:cNvSpPr/>
          <p:nvPr/>
        </p:nvSpPr>
        <p:spPr>
          <a:xfrm>
            <a:off x="3643306" y="392604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692" name="Овал 1691"/>
          <p:cNvSpPr/>
          <p:nvPr/>
        </p:nvSpPr>
        <p:spPr>
          <a:xfrm>
            <a:off x="5786446" y="500042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693" name="Овал 1692"/>
          <p:cNvSpPr/>
          <p:nvPr/>
        </p:nvSpPr>
        <p:spPr>
          <a:xfrm>
            <a:off x="5286380" y="321166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694" name="Овал 1693"/>
          <p:cNvSpPr/>
          <p:nvPr/>
        </p:nvSpPr>
        <p:spPr>
          <a:xfrm rot="3951920">
            <a:off x="4729808" y="243941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695" name="Овал 1694"/>
          <p:cNvSpPr/>
          <p:nvPr/>
        </p:nvSpPr>
        <p:spPr>
          <a:xfrm>
            <a:off x="4143372" y="285728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697" name="Овал 1696"/>
          <p:cNvSpPr/>
          <p:nvPr/>
        </p:nvSpPr>
        <p:spPr>
          <a:xfrm rot="3951920">
            <a:off x="7101981" y="1505961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698" name="Овал 1697"/>
          <p:cNvSpPr/>
          <p:nvPr/>
        </p:nvSpPr>
        <p:spPr>
          <a:xfrm rot="3951920">
            <a:off x="7387733" y="2006027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699" name="Овал 1698"/>
          <p:cNvSpPr/>
          <p:nvPr/>
        </p:nvSpPr>
        <p:spPr>
          <a:xfrm rot="3951920">
            <a:off x="6720927" y="1101197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00" name="Овал 1699"/>
          <p:cNvSpPr/>
          <p:nvPr/>
        </p:nvSpPr>
        <p:spPr>
          <a:xfrm rot="3951920">
            <a:off x="6292299" y="744007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01" name="Овал 1700"/>
          <p:cNvSpPr/>
          <p:nvPr/>
        </p:nvSpPr>
        <p:spPr>
          <a:xfrm rot="3951920">
            <a:off x="7602047" y="2529957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02" name="Овал 1701"/>
          <p:cNvSpPr/>
          <p:nvPr/>
        </p:nvSpPr>
        <p:spPr>
          <a:xfrm rot="3951920">
            <a:off x="7721059" y="3077597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03" name="Овал 1702"/>
          <p:cNvSpPr/>
          <p:nvPr/>
        </p:nvSpPr>
        <p:spPr>
          <a:xfrm rot="3951920">
            <a:off x="7220993" y="5101725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04" name="Овал 1703"/>
          <p:cNvSpPr/>
          <p:nvPr/>
        </p:nvSpPr>
        <p:spPr>
          <a:xfrm rot="3951920">
            <a:off x="7459171" y="4649233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05" name="Овал 1704"/>
          <p:cNvSpPr/>
          <p:nvPr/>
        </p:nvSpPr>
        <p:spPr>
          <a:xfrm rot="3951920">
            <a:off x="7649620" y="4149167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06" name="Овал 1705"/>
          <p:cNvSpPr/>
          <p:nvPr/>
        </p:nvSpPr>
        <p:spPr>
          <a:xfrm rot="3951920">
            <a:off x="7721059" y="3577663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07" name="Овал 1706"/>
          <p:cNvSpPr/>
          <p:nvPr/>
        </p:nvSpPr>
        <p:spPr>
          <a:xfrm rot="3951920">
            <a:off x="5958973" y="6244733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08" name="Овал 1707"/>
          <p:cNvSpPr/>
          <p:nvPr/>
        </p:nvSpPr>
        <p:spPr>
          <a:xfrm rot="3951920">
            <a:off x="6435175" y="5958981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10" name="Овал 1709"/>
          <p:cNvSpPr/>
          <p:nvPr/>
        </p:nvSpPr>
        <p:spPr>
          <a:xfrm rot="3951920">
            <a:off x="5458907" y="6459047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11" name="Овал 1710"/>
          <p:cNvSpPr/>
          <p:nvPr/>
        </p:nvSpPr>
        <p:spPr>
          <a:xfrm rot="3951920">
            <a:off x="4887403" y="6578059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12" name="Овал 1711"/>
          <p:cNvSpPr/>
          <p:nvPr/>
        </p:nvSpPr>
        <p:spPr>
          <a:xfrm rot="3951920">
            <a:off x="4363472" y="6578059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13" name="Овал 1712"/>
          <p:cNvSpPr/>
          <p:nvPr/>
        </p:nvSpPr>
        <p:spPr>
          <a:xfrm rot="3951920">
            <a:off x="2291771" y="5649364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14" name="Овал 1713"/>
          <p:cNvSpPr/>
          <p:nvPr/>
        </p:nvSpPr>
        <p:spPr>
          <a:xfrm rot="3951920">
            <a:off x="2744263" y="6006555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15" name="Овал 1714"/>
          <p:cNvSpPr/>
          <p:nvPr/>
        </p:nvSpPr>
        <p:spPr>
          <a:xfrm rot="3951920">
            <a:off x="3220464" y="6292306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16" name="Овал 1715"/>
          <p:cNvSpPr/>
          <p:nvPr/>
        </p:nvSpPr>
        <p:spPr>
          <a:xfrm rot="3951920">
            <a:off x="3744395" y="6459047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17" name="Овал 1716"/>
          <p:cNvSpPr/>
          <p:nvPr/>
        </p:nvSpPr>
        <p:spPr>
          <a:xfrm rot="3951920">
            <a:off x="1934580" y="5220737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18" name="Овал 1717"/>
          <p:cNvSpPr/>
          <p:nvPr/>
        </p:nvSpPr>
        <p:spPr>
          <a:xfrm rot="3951920">
            <a:off x="1386941" y="3791978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19" name="Овал 1718"/>
          <p:cNvSpPr/>
          <p:nvPr/>
        </p:nvSpPr>
        <p:spPr>
          <a:xfrm rot="3951920">
            <a:off x="1505953" y="4315907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20" name="Овал 1719"/>
          <p:cNvSpPr/>
          <p:nvPr/>
        </p:nvSpPr>
        <p:spPr>
          <a:xfrm rot="3951920">
            <a:off x="1672693" y="4744535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21" name="Овал 1720"/>
          <p:cNvSpPr/>
          <p:nvPr/>
        </p:nvSpPr>
        <p:spPr>
          <a:xfrm rot="3951920">
            <a:off x="1458379" y="2672833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22" name="Овал 1721"/>
          <p:cNvSpPr/>
          <p:nvPr/>
        </p:nvSpPr>
        <p:spPr>
          <a:xfrm rot="3951920">
            <a:off x="1648829" y="2148903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23" name="Овал 1722"/>
          <p:cNvSpPr/>
          <p:nvPr/>
        </p:nvSpPr>
        <p:spPr>
          <a:xfrm rot="3951920">
            <a:off x="1386941" y="3244337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24" name="Овал 1723"/>
          <p:cNvSpPr/>
          <p:nvPr/>
        </p:nvSpPr>
        <p:spPr>
          <a:xfrm rot="3951920">
            <a:off x="1887007" y="1672701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25" name="Овал 1724"/>
          <p:cNvSpPr/>
          <p:nvPr/>
        </p:nvSpPr>
        <p:spPr>
          <a:xfrm rot="3951920">
            <a:off x="2220332" y="1244073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26" name="Овал 1725"/>
          <p:cNvSpPr/>
          <p:nvPr/>
        </p:nvSpPr>
        <p:spPr>
          <a:xfrm rot="3951920">
            <a:off x="2648961" y="886883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27" name="Овал 1726"/>
          <p:cNvSpPr/>
          <p:nvPr/>
        </p:nvSpPr>
        <p:spPr>
          <a:xfrm rot="3951920">
            <a:off x="3077587" y="601131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28" name="TextBox 1727"/>
          <p:cNvSpPr txBox="1"/>
          <p:nvPr/>
        </p:nvSpPr>
        <p:spPr>
          <a:xfrm>
            <a:off x="3892286" y="142852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15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729" name="TextBox 1728"/>
          <p:cNvSpPr txBox="1"/>
          <p:nvPr/>
        </p:nvSpPr>
        <p:spPr>
          <a:xfrm>
            <a:off x="3461148" y="238432"/>
            <a:ext cx="253596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731" name="TextBox 1730"/>
          <p:cNvSpPr txBox="1"/>
          <p:nvPr/>
        </p:nvSpPr>
        <p:spPr>
          <a:xfrm>
            <a:off x="4500562" y="95556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25</a:t>
            </a:r>
            <a:endParaRPr lang="uk-UA" sz="1100" spc="-150" dirty="0">
              <a:latin typeface="Bookman Old Style" pitchFamily="18" charset="0"/>
            </a:endParaRPr>
          </a:p>
        </p:txBody>
      </p:sp>
      <p:grpSp>
        <p:nvGrpSpPr>
          <p:cNvPr id="61" name="Группа 1197"/>
          <p:cNvGrpSpPr/>
          <p:nvPr/>
        </p:nvGrpSpPr>
        <p:grpSpPr>
          <a:xfrm rot="21354696">
            <a:off x="2583855" y="805065"/>
            <a:ext cx="1400198" cy="1093329"/>
            <a:chOff x="2144581" y="479367"/>
            <a:chExt cx="1460831" cy="1140676"/>
          </a:xfrm>
        </p:grpSpPr>
        <p:sp>
          <p:nvSpPr>
            <p:cNvPr id="1219" name="8-конечная звезда 1218"/>
            <p:cNvSpPr/>
            <p:nvPr/>
          </p:nvSpPr>
          <p:spPr>
            <a:xfrm rot="1262594">
              <a:off x="2578365" y="1117765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20" name="8-конечная звезда 1219"/>
            <p:cNvSpPr/>
            <p:nvPr/>
          </p:nvSpPr>
          <p:spPr>
            <a:xfrm rot="1262594">
              <a:off x="3551412" y="1194462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21" name="8-конечная звезда 1220"/>
            <p:cNvSpPr/>
            <p:nvPr/>
          </p:nvSpPr>
          <p:spPr>
            <a:xfrm rot="1262594">
              <a:off x="3384989" y="1332011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54" name="8-конечная звезда 1253"/>
            <p:cNvSpPr/>
            <p:nvPr/>
          </p:nvSpPr>
          <p:spPr>
            <a:xfrm rot="1262594">
              <a:off x="3095241" y="1304155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74" name="8-конечная звезда 1273"/>
            <p:cNvSpPr/>
            <p:nvPr/>
          </p:nvSpPr>
          <p:spPr>
            <a:xfrm rot="1262594">
              <a:off x="2929435" y="153307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77" name="8-конечная звезда 1276"/>
            <p:cNvSpPr/>
            <p:nvPr/>
          </p:nvSpPr>
          <p:spPr>
            <a:xfrm rot="1262594">
              <a:off x="3009220" y="146223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79" name="8-конечная звезда 1278"/>
            <p:cNvSpPr/>
            <p:nvPr/>
          </p:nvSpPr>
          <p:spPr>
            <a:xfrm rot="1262594">
              <a:off x="3548411" y="1127375"/>
              <a:ext cx="46799" cy="4679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80" name="8-конечная звезда 1279"/>
            <p:cNvSpPr/>
            <p:nvPr/>
          </p:nvSpPr>
          <p:spPr>
            <a:xfrm rot="1262594">
              <a:off x="3198092" y="1027614"/>
              <a:ext cx="46799" cy="4679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81" name="8-конечная звезда 1280"/>
            <p:cNvSpPr/>
            <p:nvPr/>
          </p:nvSpPr>
          <p:spPr>
            <a:xfrm rot="1262594">
              <a:off x="3071678" y="479367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83" name="8-конечная звезда 1282"/>
            <p:cNvSpPr/>
            <p:nvPr/>
          </p:nvSpPr>
          <p:spPr>
            <a:xfrm rot="1262594">
              <a:off x="3140705" y="559023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84" name="8-конечная звезда 1283"/>
            <p:cNvSpPr/>
            <p:nvPr/>
          </p:nvSpPr>
          <p:spPr>
            <a:xfrm rot="1262594">
              <a:off x="3247015" y="1388560"/>
              <a:ext cx="46799" cy="4679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85" name="8-конечная звезда 1284"/>
            <p:cNvSpPr/>
            <p:nvPr/>
          </p:nvSpPr>
          <p:spPr>
            <a:xfrm rot="1262594">
              <a:off x="2417342" y="1270696"/>
              <a:ext cx="46799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86" name="8-конечная звезда 1285"/>
            <p:cNvSpPr/>
            <p:nvPr/>
          </p:nvSpPr>
          <p:spPr>
            <a:xfrm rot="1262594">
              <a:off x="2906040" y="932018"/>
              <a:ext cx="46799" cy="4679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87" name="8-конечная звезда 1286"/>
            <p:cNvSpPr/>
            <p:nvPr/>
          </p:nvSpPr>
          <p:spPr>
            <a:xfrm rot="1262594">
              <a:off x="2831699" y="926704"/>
              <a:ext cx="46799" cy="4679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88" name="8-конечная звезда 1287"/>
            <p:cNvSpPr/>
            <p:nvPr/>
          </p:nvSpPr>
          <p:spPr>
            <a:xfrm rot="1262594">
              <a:off x="2811458" y="983820"/>
              <a:ext cx="46799" cy="4679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89" name="8-конечная звезда 1288"/>
            <p:cNvSpPr/>
            <p:nvPr/>
          </p:nvSpPr>
          <p:spPr>
            <a:xfrm rot="1262594">
              <a:off x="2730652" y="1068925"/>
              <a:ext cx="46799" cy="4679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90" name="8-конечная звезда 1289"/>
            <p:cNvSpPr/>
            <p:nvPr/>
          </p:nvSpPr>
          <p:spPr>
            <a:xfrm rot="1262594">
              <a:off x="2694603" y="1573243"/>
              <a:ext cx="46799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96" name="8-конечная звезда 1295"/>
            <p:cNvSpPr/>
            <p:nvPr/>
          </p:nvSpPr>
          <p:spPr>
            <a:xfrm rot="1262594">
              <a:off x="2144581" y="653426"/>
              <a:ext cx="46799" cy="4679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297" name="Прямая соединительная линия 1296"/>
            <p:cNvCxnSpPr>
              <a:stCxn id="1283" idx="5"/>
              <a:endCxn id="1281" idx="7"/>
            </p:cNvCxnSpPr>
            <p:nvPr/>
          </p:nvCxnSpPr>
          <p:spPr>
            <a:xfrm rot="16445304" flipV="1">
              <a:off x="3103093" y="505714"/>
              <a:ext cx="64882" cy="4287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99" name="Прямая соединительная линия 1298"/>
            <p:cNvCxnSpPr>
              <a:stCxn id="1290" idx="6"/>
              <a:endCxn id="1274" idx="2"/>
            </p:cNvCxnSpPr>
            <p:nvPr/>
          </p:nvCxnSpPr>
          <p:spPr>
            <a:xfrm rot="5645304" flipH="1" flipV="1">
              <a:off x="2833939" y="1469780"/>
              <a:ext cx="5267" cy="22052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00" name="Прямая соединительная линия 1299"/>
            <p:cNvCxnSpPr>
              <a:stCxn id="1274" idx="7"/>
              <a:endCxn id="1277" idx="2"/>
            </p:cNvCxnSpPr>
            <p:nvPr/>
          </p:nvCxnSpPr>
          <p:spPr>
            <a:xfrm rot="5645304" flipH="1" flipV="1">
              <a:off x="2984904" y="1510358"/>
              <a:ext cx="37827" cy="4282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01" name="Прямая соединительная линия 1300"/>
            <p:cNvCxnSpPr>
              <a:stCxn id="1277" idx="7"/>
              <a:endCxn id="1254" idx="2"/>
            </p:cNvCxnSpPr>
            <p:nvPr/>
          </p:nvCxnSpPr>
          <p:spPr>
            <a:xfrm rot="5645304" flipH="1" flipV="1">
              <a:off x="3024076" y="1395899"/>
              <a:ext cx="125287" cy="4282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02" name="Прямая соединительная линия 1301"/>
            <p:cNvCxnSpPr>
              <a:stCxn id="1254" idx="0"/>
              <a:endCxn id="1284" idx="4"/>
            </p:cNvCxnSpPr>
            <p:nvPr/>
          </p:nvCxnSpPr>
          <p:spPr>
            <a:xfrm rot="245304">
              <a:off x="3145333" y="1344536"/>
              <a:ext cx="105349" cy="5533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03" name="Прямая соединительная линия 1302"/>
            <p:cNvCxnSpPr>
              <a:stCxn id="1284" idx="0"/>
              <a:endCxn id="1221" idx="3"/>
            </p:cNvCxnSpPr>
            <p:nvPr/>
          </p:nvCxnSpPr>
          <p:spPr>
            <a:xfrm rot="245304" flipV="1">
              <a:off x="3294170" y="1366649"/>
              <a:ext cx="91227" cy="5703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04" name="Прямая соединительная линия 1303"/>
            <p:cNvCxnSpPr>
              <a:stCxn id="1221" idx="7"/>
              <a:endCxn id="1220" idx="4"/>
            </p:cNvCxnSpPr>
            <p:nvPr/>
          </p:nvCxnSpPr>
          <p:spPr>
            <a:xfrm rot="5645304" flipH="1" flipV="1">
              <a:off x="3422817" y="1226640"/>
              <a:ext cx="144242" cy="10653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05" name="Прямая соединительная линия 1304"/>
            <p:cNvCxnSpPr>
              <a:stCxn id="1289" idx="7"/>
              <a:endCxn id="1288" idx="2"/>
            </p:cNvCxnSpPr>
            <p:nvPr/>
          </p:nvCxnSpPr>
          <p:spPr>
            <a:xfrm rot="5645304" flipH="1" flipV="1">
              <a:off x="2772313" y="1032413"/>
              <a:ext cx="57265" cy="4705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06" name="Прямая соединительная линия 1305"/>
            <p:cNvCxnSpPr>
              <a:stCxn id="1219" idx="7"/>
              <a:endCxn id="1289" idx="3"/>
            </p:cNvCxnSpPr>
            <p:nvPr/>
          </p:nvCxnSpPr>
          <p:spPr>
            <a:xfrm rot="5645304" flipH="1" flipV="1">
              <a:off x="2661747" y="1067771"/>
              <a:ext cx="39212" cy="10008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07" name="Прямая соединительная линия 1306"/>
            <p:cNvCxnSpPr>
              <a:stCxn id="1219" idx="2"/>
              <a:endCxn id="1285" idx="7"/>
            </p:cNvCxnSpPr>
            <p:nvPr/>
          </p:nvCxnSpPr>
          <p:spPr>
            <a:xfrm rot="5645304">
              <a:off x="2466970" y="1164765"/>
              <a:ext cx="123858" cy="12503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08" name="Прямая соединительная линия 1307"/>
            <p:cNvCxnSpPr>
              <a:stCxn id="1285" idx="1"/>
              <a:endCxn id="1290" idx="5"/>
            </p:cNvCxnSpPr>
            <p:nvPr/>
          </p:nvCxnSpPr>
          <p:spPr>
            <a:xfrm rot="16445304" flipH="1">
              <a:off x="2459020" y="1307307"/>
              <a:ext cx="240704" cy="27612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10" name="Прямая соединительная линия 1309"/>
            <p:cNvCxnSpPr>
              <a:stCxn id="1286" idx="6"/>
              <a:endCxn id="1283" idx="2"/>
            </p:cNvCxnSpPr>
            <p:nvPr/>
          </p:nvCxnSpPr>
          <p:spPr>
            <a:xfrm rot="5645304" flipH="1" flipV="1">
              <a:off x="2874766" y="672007"/>
              <a:ext cx="344010" cy="19382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11" name="Прямая соединительная линия 1310"/>
            <p:cNvCxnSpPr>
              <a:stCxn id="1287" idx="0"/>
              <a:endCxn id="1286" idx="4"/>
            </p:cNvCxnSpPr>
            <p:nvPr/>
          </p:nvCxnSpPr>
          <p:spPr>
            <a:xfrm rot="245304" flipV="1">
              <a:off x="2877386" y="945937"/>
              <a:ext cx="29766" cy="1364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12" name="Прямая соединительная линия 1311"/>
            <p:cNvCxnSpPr>
              <a:stCxn id="1288" idx="0"/>
              <a:endCxn id="1287" idx="1"/>
            </p:cNvCxnSpPr>
            <p:nvPr/>
          </p:nvCxnSpPr>
          <p:spPr>
            <a:xfrm rot="245304" flipV="1">
              <a:off x="2858280" y="971263"/>
              <a:ext cx="4737" cy="4458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13" name="Прямая соединительная линия 1312"/>
            <p:cNvCxnSpPr>
              <a:stCxn id="1280" idx="0"/>
              <a:endCxn id="1279" idx="4"/>
            </p:cNvCxnSpPr>
            <p:nvPr/>
          </p:nvCxnSpPr>
          <p:spPr>
            <a:xfrm rot="245304">
              <a:off x="3240764" y="1070453"/>
              <a:ext cx="311774" cy="6088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19" name="Прямая соединительная линия 1318"/>
            <p:cNvCxnSpPr>
              <a:stCxn id="1296" idx="0"/>
              <a:endCxn id="1281" idx="3"/>
            </p:cNvCxnSpPr>
            <p:nvPr/>
          </p:nvCxnSpPr>
          <p:spPr>
            <a:xfrm rot="245304" flipV="1">
              <a:off x="2197109" y="480980"/>
              <a:ext cx="869294" cy="23553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20" name="Прямая соединительная линия 1319"/>
            <p:cNvCxnSpPr>
              <a:stCxn id="1220" idx="5"/>
              <a:endCxn id="1279" idx="1"/>
            </p:cNvCxnSpPr>
            <p:nvPr/>
          </p:nvCxnSpPr>
          <p:spPr>
            <a:xfrm rot="5645304" flipH="1" flipV="1">
              <a:off x="3561603" y="1178438"/>
              <a:ext cx="25555" cy="1207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369" name="TextBox 1368"/>
          <p:cNvSpPr txBox="1"/>
          <p:nvPr/>
        </p:nvSpPr>
        <p:spPr>
          <a:xfrm>
            <a:off x="3143240" y="1142984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ЕРІДАН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grpSp>
        <p:nvGrpSpPr>
          <p:cNvPr id="62" name="Группа 1493"/>
          <p:cNvGrpSpPr/>
          <p:nvPr/>
        </p:nvGrpSpPr>
        <p:grpSpPr>
          <a:xfrm>
            <a:off x="1792760" y="4140544"/>
            <a:ext cx="614178" cy="1056610"/>
            <a:chOff x="1792760" y="4140544"/>
            <a:chExt cx="614178" cy="1056610"/>
          </a:xfrm>
        </p:grpSpPr>
        <p:sp>
          <p:nvSpPr>
            <p:cNvPr id="1380" name="8-конечная звезда 1379"/>
            <p:cNvSpPr/>
            <p:nvPr/>
          </p:nvSpPr>
          <p:spPr>
            <a:xfrm rot="1262594">
              <a:off x="2009705" y="4140544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81" name="8-конечная звезда 1380"/>
            <p:cNvSpPr/>
            <p:nvPr/>
          </p:nvSpPr>
          <p:spPr>
            <a:xfrm rot="1262594">
              <a:off x="1792760" y="4221659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82" name="8-конечная звезда 1381"/>
            <p:cNvSpPr/>
            <p:nvPr/>
          </p:nvSpPr>
          <p:spPr>
            <a:xfrm rot="1262594">
              <a:off x="2007074" y="4650288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83" name="8-конечная звезда 1382"/>
            <p:cNvSpPr/>
            <p:nvPr/>
          </p:nvSpPr>
          <p:spPr>
            <a:xfrm rot="1262594">
              <a:off x="2149950" y="4435973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84" name="8-конечная звезда 1383"/>
            <p:cNvSpPr/>
            <p:nvPr/>
          </p:nvSpPr>
          <p:spPr>
            <a:xfrm rot="1262594">
              <a:off x="2149950" y="4864602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85" name="8-конечная звезда 1384"/>
            <p:cNvSpPr/>
            <p:nvPr/>
          </p:nvSpPr>
          <p:spPr>
            <a:xfrm rot="1262594">
              <a:off x="2292825" y="5150354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86" name="8-конечная звезда 1385"/>
            <p:cNvSpPr/>
            <p:nvPr/>
          </p:nvSpPr>
          <p:spPr>
            <a:xfrm rot="1262594">
              <a:off x="2363738" y="5093996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388" name="Прямая соединительная линия 1387"/>
            <p:cNvCxnSpPr>
              <a:stCxn id="1381" idx="7"/>
              <a:endCxn id="1380" idx="3"/>
            </p:cNvCxnSpPr>
            <p:nvPr/>
          </p:nvCxnSpPr>
          <p:spPr>
            <a:xfrm rot="5400000" flipH="1" flipV="1">
              <a:off x="1900291" y="4123353"/>
              <a:ext cx="49458" cy="17495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89" name="Прямая соединительная линия 1388"/>
            <p:cNvCxnSpPr>
              <a:stCxn id="1383" idx="5"/>
              <a:endCxn id="1380" idx="1"/>
            </p:cNvCxnSpPr>
            <p:nvPr/>
          </p:nvCxnSpPr>
          <p:spPr>
            <a:xfrm rot="16200000" flipV="1">
              <a:off x="1991837" y="4265977"/>
              <a:ext cx="235437" cy="10858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90" name="Прямая соединительная линия 1389"/>
            <p:cNvCxnSpPr>
              <a:stCxn id="1382" idx="4"/>
              <a:endCxn id="1381" idx="1"/>
            </p:cNvCxnSpPr>
            <p:nvPr/>
          </p:nvCxnSpPr>
          <p:spPr>
            <a:xfrm rot="10800000">
              <a:off x="1825661" y="4266444"/>
              <a:ext cx="182974" cy="39884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91" name="Прямая соединительная линия 1390"/>
            <p:cNvCxnSpPr>
              <a:stCxn id="1384" idx="6"/>
              <a:endCxn id="1383" idx="2"/>
            </p:cNvCxnSpPr>
            <p:nvPr/>
          </p:nvCxnSpPr>
          <p:spPr>
            <a:xfrm rot="16200000" flipV="1">
              <a:off x="1980875" y="4665286"/>
              <a:ext cx="384951" cy="1680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92" name="Прямая соединительная линия 1391"/>
            <p:cNvCxnSpPr>
              <a:stCxn id="1384" idx="0"/>
              <a:endCxn id="1382" idx="1"/>
            </p:cNvCxnSpPr>
            <p:nvPr/>
          </p:nvCxnSpPr>
          <p:spPr>
            <a:xfrm flipH="1" flipV="1">
              <a:off x="2039975" y="4695072"/>
              <a:ext cx="155214" cy="20133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93" name="Прямая соединительная линия 1392"/>
            <p:cNvCxnSpPr>
              <a:stCxn id="1386" idx="2"/>
              <a:endCxn id="1385" idx="7"/>
            </p:cNvCxnSpPr>
            <p:nvPr/>
          </p:nvCxnSpPr>
          <p:spPr>
            <a:xfrm rot="5400000">
              <a:off x="2343347" y="5130018"/>
              <a:ext cx="28498" cy="3997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09" name="Прямая соединительная линия 1408"/>
            <p:cNvCxnSpPr>
              <a:stCxn id="1385" idx="4"/>
              <a:endCxn id="1384" idx="1"/>
            </p:cNvCxnSpPr>
            <p:nvPr/>
          </p:nvCxnSpPr>
          <p:spPr>
            <a:xfrm rot="10800000">
              <a:off x="2182852" y="4909386"/>
              <a:ext cx="111535" cy="25596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10" name="Прямая соединительная линия 1409"/>
            <p:cNvCxnSpPr>
              <a:stCxn id="1386" idx="4"/>
              <a:endCxn id="1384" idx="1"/>
            </p:cNvCxnSpPr>
            <p:nvPr/>
          </p:nvCxnSpPr>
          <p:spPr>
            <a:xfrm rot="10800000">
              <a:off x="2182851" y="4909386"/>
              <a:ext cx="182328" cy="19845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493" name="TextBox 1492"/>
          <p:cNvSpPr txBox="1"/>
          <p:nvPr/>
        </p:nvSpPr>
        <p:spPr>
          <a:xfrm rot="3270530">
            <a:off x="1593435" y="4712403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ПД РИБА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1531" name="8-конечная звезда 1530"/>
          <p:cNvSpPr/>
          <p:nvPr/>
        </p:nvSpPr>
        <p:spPr>
          <a:xfrm rot="1262594">
            <a:off x="5008523" y="365060"/>
            <a:ext cx="54000" cy="540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grpSp>
        <p:nvGrpSpPr>
          <p:cNvPr id="63" name="Группа 1682"/>
          <p:cNvGrpSpPr/>
          <p:nvPr/>
        </p:nvGrpSpPr>
        <p:grpSpPr>
          <a:xfrm>
            <a:off x="5060722" y="401756"/>
            <a:ext cx="2493877" cy="2152192"/>
            <a:chOff x="5060722" y="401756"/>
            <a:chExt cx="2493877" cy="2152192"/>
          </a:xfrm>
        </p:grpSpPr>
        <p:cxnSp>
          <p:nvCxnSpPr>
            <p:cNvPr id="709" name="Прямая соединительная линия 708"/>
            <p:cNvCxnSpPr>
              <a:stCxn id="1536" idx="5"/>
              <a:endCxn id="1535" idx="1"/>
            </p:cNvCxnSpPr>
            <p:nvPr/>
          </p:nvCxnSpPr>
          <p:spPr>
            <a:xfrm rot="5400000" flipH="1" flipV="1">
              <a:off x="6276013" y="1313207"/>
              <a:ext cx="95572" cy="1714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331" name="8-конечная звезда 1330"/>
            <p:cNvSpPr/>
            <p:nvPr/>
          </p:nvSpPr>
          <p:spPr>
            <a:xfrm rot="1262594">
              <a:off x="6221917" y="1649892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387" name="Прямая соединительная линия 1386"/>
            <p:cNvCxnSpPr>
              <a:stCxn id="1533" idx="4"/>
              <a:endCxn id="1532" idx="0"/>
            </p:cNvCxnSpPr>
            <p:nvPr/>
          </p:nvCxnSpPr>
          <p:spPr>
            <a:xfrm rot="10800000">
              <a:off x="5489351" y="687508"/>
              <a:ext cx="521105" cy="19492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532" name="8-конечная звезда 1531"/>
            <p:cNvSpPr/>
            <p:nvPr/>
          </p:nvSpPr>
          <p:spPr>
            <a:xfrm rot="1262594">
              <a:off x="5437151" y="65081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33" name="8-конечная звезда 1532"/>
            <p:cNvSpPr/>
            <p:nvPr/>
          </p:nvSpPr>
          <p:spPr>
            <a:xfrm rot="1262594">
              <a:off x="6008654" y="865125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34" name="8-конечная звезда 1533"/>
            <p:cNvSpPr/>
            <p:nvPr/>
          </p:nvSpPr>
          <p:spPr>
            <a:xfrm rot="1262594">
              <a:off x="5794341" y="129375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35" name="8-конечная звезда 1534"/>
            <p:cNvSpPr/>
            <p:nvPr/>
          </p:nvSpPr>
          <p:spPr>
            <a:xfrm rot="1262594">
              <a:off x="6294406" y="1222317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36" name="8-конечная звезда 1535"/>
            <p:cNvSpPr/>
            <p:nvPr/>
          </p:nvSpPr>
          <p:spPr>
            <a:xfrm rot="1262594">
              <a:off x="6295985" y="1366771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61" name="8-конечная звезда 1560"/>
            <p:cNvSpPr/>
            <p:nvPr/>
          </p:nvSpPr>
          <p:spPr>
            <a:xfrm rot="1262594">
              <a:off x="6794472" y="1293755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96" name="8-конечная звезда 1595"/>
            <p:cNvSpPr/>
            <p:nvPr/>
          </p:nvSpPr>
          <p:spPr>
            <a:xfrm rot="1262594">
              <a:off x="6079040" y="721198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97" name="8-конечная звезда 1596"/>
            <p:cNvSpPr/>
            <p:nvPr/>
          </p:nvSpPr>
          <p:spPr>
            <a:xfrm rot="1262594">
              <a:off x="7507799" y="2507148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98" name="8-конечная звезда 1597"/>
            <p:cNvSpPr/>
            <p:nvPr/>
          </p:nvSpPr>
          <p:spPr>
            <a:xfrm rot="1262594">
              <a:off x="7150609" y="1875160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99" name="8-конечная звезда 1598"/>
            <p:cNvSpPr/>
            <p:nvPr/>
          </p:nvSpPr>
          <p:spPr>
            <a:xfrm rot="1262594">
              <a:off x="6875812" y="1517970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600" name="Прямая соединительная линия 1599"/>
            <p:cNvCxnSpPr>
              <a:stCxn id="1599" idx="6"/>
              <a:endCxn id="1561" idx="1"/>
            </p:cNvCxnSpPr>
            <p:nvPr/>
          </p:nvCxnSpPr>
          <p:spPr>
            <a:xfrm rot="16200000" flipV="1">
              <a:off x="6782974" y="1394890"/>
              <a:ext cx="174102" cy="7517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08" name="Прямая соединительная линия 1607"/>
            <p:cNvCxnSpPr>
              <a:stCxn id="1331" idx="7"/>
              <a:endCxn id="1536" idx="2"/>
            </p:cNvCxnSpPr>
            <p:nvPr/>
          </p:nvCxnSpPr>
          <p:spPr>
            <a:xfrm rot="5400000" flipH="1" flipV="1">
              <a:off x="6174536" y="1521576"/>
              <a:ext cx="234381" cy="5005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09" name="Прямая соединительная линия 1608"/>
            <p:cNvCxnSpPr>
              <a:stCxn id="1535" idx="6"/>
              <a:endCxn id="1533" idx="0"/>
            </p:cNvCxnSpPr>
            <p:nvPr/>
          </p:nvCxnSpPr>
          <p:spPr>
            <a:xfrm rot="16200000" flipV="1">
              <a:off x="6034828" y="927845"/>
              <a:ext cx="322298" cy="27024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10" name="Прямая соединительная линия 1609"/>
            <p:cNvCxnSpPr>
              <a:stCxn id="1534" idx="6"/>
              <a:endCxn id="1533" idx="2"/>
            </p:cNvCxnSpPr>
            <p:nvPr/>
          </p:nvCxnSpPr>
          <p:spPr>
            <a:xfrm rot="5400000" flipH="1" flipV="1">
              <a:off x="5739382" y="1008978"/>
              <a:ext cx="378230" cy="19492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11" name="Прямая соединительная линия 1610"/>
            <p:cNvCxnSpPr>
              <a:stCxn id="1532" idx="4"/>
              <a:endCxn id="1531" idx="0"/>
            </p:cNvCxnSpPr>
            <p:nvPr/>
          </p:nvCxnSpPr>
          <p:spPr>
            <a:xfrm rot="10800000">
              <a:off x="5060722" y="401756"/>
              <a:ext cx="378230" cy="26636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54" name="Прямая соединительная линия 1653"/>
            <p:cNvCxnSpPr>
              <a:stCxn id="1597" idx="5"/>
              <a:endCxn id="1598" idx="0"/>
            </p:cNvCxnSpPr>
            <p:nvPr/>
          </p:nvCxnSpPr>
          <p:spPr>
            <a:xfrm rot="16200000" flipV="1">
              <a:off x="7057672" y="2045138"/>
              <a:ext cx="602202" cy="32585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55" name="Прямая соединительная линия 1654"/>
            <p:cNvCxnSpPr>
              <a:stCxn id="1598" idx="5"/>
              <a:endCxn id="1599" idx="1"/>
            </p:cNvCxnSpPr>
            <p:nvPr/>
          </p:nvCxnSpPr>
          <p:spPr>
            <a:xfrm rot="16200000" flipV="1">
              <a:off x="6879400" y="1592067"/>
              <a:ext cx="314422" cy="25579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56" name="Прямая соединительная линия 1655"/>
            <p:cNvCxnSpPr>
              <a:stCxn id="1561" idx="4"/>
              <a:endCxn id="1596" idx="1"/>
            </p:cNvCxnSpPr>
            <p:nvPr/>
          </p:nvCxnSpPr>
          <p:spPr>
            <a:xfrm rot="10800000">
              <a:off x="6111941" y="765982"/>
              <a:ext cx="684332" cy="54507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57" name="Прямая соединительная линия 1656"/>
            <p:cNvCxnSpPr>
              <a:stCxn id="1533" idx="6"/>
              <a:endCxn id="1596" idx="3"/>
            </p:cNvCxnSpPr>
            <p:nvPr/>
          </p:nvCxnSpPr>
          <p:spPr>
            <a:xfrm rot="5400000" flipH="1" flipV="1">
              <a:off x="6006789" y="792660"/>
              <a:ext cx="112827" cy="3570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684" name="TextBox 1683"/>
          <p:cNvSpPr txBox="1"/>
          <p:nvPr/>
        </p:nvSpPr>
        <p:spPr>
          <a:xfrm rot="923649">
            <a:off x="5384852" y="804240"/>
            <a:ext cx="70215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КОРМА</a:t>
            </a:r>
            <a:endParaRPr lang="uk-UA" sz="8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1685" name="TextBox 1684"/>
          <p:cNvSpPr txBox="1"/>
          <p:nvPr/>
        </p:nvSpPr>
        <p:spPr>
          <a:xfrm rot="1029259">
            <a:off x="5726624" y="1144629"/>
            <a:ext cx="70215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КОМПАС</a:t>
            </a:r>
            <a:endParaRPr lang="uk-UA" sz="8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1686" name="TextBox 1685"/>
          <p:cNvSpPr txBox="1"/>
          <p:nvPr/>
        </p:nvSpPr>
        <p:spPr>
          <a:xfrm rot="2655036">
            <a:off x="6627970" y="1693846"/>
            <a:ext cx="70215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ВІТРИЛА</a:t>
            </a:r>
            <a:endParaRPr lang="uk-UA" sz="8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grpSp>
        <p:nvGrpSpPr>
          <p:cNvPr id="65" name="Группа 1793"/>
          <p:cNvGrpSpPr/>
          <p:nvPr/>
        </p:nvGrpSpPr>
        <p:grpSpPr>
          <a:xfrm>
            <a:off x="6572264" y="3651209"/>
            <a:ext cx="904055" cy="1962717"/>
            <a:chOff x="6579106" y="3651209"/>
            <a:chExt cx="904055" cy="1962717"/>
          </a:xfrm>
        </p:grpSpPr>
        <p:cxnSp>
          <p:nvCxnSpPr>
            <p:cNvPr id="1374" name="Прямая соединительная линия 1373"/>
            <p:cNvCxnSpPr>
              <a:stCxn id="1735" idx="3"/>
              <a:endCxn id="1737" idx="7"/>
            </p:cNvCxnSpPr>
            <p:nvPr/>
          </p:nvCxnSpPr>
          <p:spPr>
            <a:xfrm rot="5400000" flipH="1">
              <a:off x="7098637" y="4700638"/>
              <a:ext cx="15812" cy="23504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709" name="Овал 1708"/>
            <p:cNvSpPr/>
            <p:nvPr/>
          </p:nvSpPr>
          <p:spPr>
            <a:xfrm rot="3951920">
              <a:off x="6863802" y="5577926"/>
              <a:ext cx="36000" cy="36000"/>
            </a:xfrm>
            <a:prstGeom prst="ellipse">
              <a:avLst/>
            </a:prstGeom>
            <a:solidFill>
              <a:srgbClr val="C00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631" name="Прямая соединительная линия 1630"/>
            <p:cNvCxnSpPr>
              <a:stCxn id="1774" idx="5"/>
              <a:endCxn id="1773" idx="2"/>
            </p:cNvCxnSpPr>
            <p:nvPr/>
          </p:nvCxnSpPr>
          <p:spPr>
            <a:xfrm rot="5400000" flipH="1" flipV="1">
              <a:off x="7109755" y="4107339"/>
              <a:ext cx="182045" cy="7253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36" name="Прямая соединительная линия 1635"/>
            <p:cNvCxnSpPr>
              <a:stCxn id="1736" idx="7"/>
              <a:endCxn id="1735" idx="2"/>
            </p:cNvCxnSpPr>
            <p:nvPr/>
          </p:nvCxnSpPr>
          <p:spPr>
            <a:xfrm rot="5400000" flipH="1" flipV="1">
              <a:off x="7201648" y="4843103"/>
              <a:ext cx="40098" cy="3069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50" name="Прямая соединительная линия 1649"/>
            <p:cNvCxnSpPr>
              <a:stCxn id="1696" idx="7"/>
              <a:endCxn id="1736" idx="1"/>
            </p:cNvCxnSpPr>
            <p:nvPr/>
          </p:nvCxnSpPr>
          <p:spPr>
            <a:xfrm rot="5400000" flipH="1" flipV="1">
              <a:off x="6926996" y="4973061"/>
              <a:ext cx="331144" cy="20379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51" name="Прямая соединительная линия 1650"/>
            <p:cNvCxnSpPr>
              <a:stCxn id="1690" idx="7"/>
              <a:endCxn id="1696" idx="2"/>
            </p:cNvCxnSpPr>
            <p:nvPr/>
          </p:nvCxnSpPr>
          <p:spPr>
            <a:xfrm rot="5400000" flipH="1" flipV="1">
              <a:off x="6780817" y="5282497"/>
              <a:ext cx="181289" cy="16968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52" name="Прямая соединительная линия 1651"/>
            <p:cNvCxnSpPr>
              <a:stCxn id="1690" idx="5"/>
              <a:endCxn id="1689" idx="1"/>
            </p:cNvCxnSpPr>
            <p:nvPr/>
          </p:nvCxnSpPr>
          <p:spPr>
            <a:xfrm rot="16200000" flipV="1">
              <a:off x="6626175" y="5323847"/>
              <a:ext cx="174953" cy="6041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53" name="Прямая соединительная линия 1652"/>
            <p:cNvCxnSpPr>
              <a:stCxn id="1689" idx="3"/>
              <a:endCxn id="1687" idx="1"/>
            </p:cNvCxnSpPr>
            <p:nvPr/>
          </p:nvCxnSpPr>
          <p:spPr>
            <a:xfrm rot="5400000">
              <a:off x="6626343" y="5240358"/>
              <a:ext cx="11883" cy="4055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687" name="8-конечная звезда 1686"/>
            <p:cNvSpPr/>
            <p:nvPr/>
          </p:nvSpPr>
          <p:spPr>
            <a:xfrm rot="1262594">
              <a:off x="6579106" y="5221792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689" name="8-конечная звезда 1688"/>
            <p:cNvSpPr/>
            <p:nvPr/>
          </p:nvSpPr>
          <p:spPr>
            <a:xfrm rot="1262594">
              <a:off x="6650544" y="5221792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690" name="8-конечная звезда 1689"/>
            <p:cNvSpPr/>
            <p:nvPr/>
          </p:nvSpPr>
          <p:spPr>
            <a:xfrm rot="1262594">
              <a:off x="6724613" y="5438737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696" name="8-конечная звезда 1695"/>
            <p:cNvSpPr/>
            <p:nvPr/>
          </p:nvSpPr>
          <p:spPr>
            <a:xfrm rot="1262594">
              <a:off x="6938997" y="522449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730" name="8-конечная звезда 1729"/>
            <p:cNvSpPr/>
            <p:nvPr/>
          </p:nvSpPr>
          <p:spPr>
            <a:xfrm rot="1262594">
              <a:off x="7293487" y="4150222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732" name="8-конечная звезда 1731"/>
            <p:cNvSpPr/>
            <p:nvPr/>
          </p:nvSpPr>
          <p:spPr>
            <a:xfrm rot="1262594">
              <a:off x="7293486" y="4864600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733" name="8-конечная звезда 1732"/>
            <p:cNvSpPr/>
            <p:nvPr/>
          </p:nvSpPr>
          <p:spPr>
            <a:xfrm rot="1262594">
              <a:off x="6875812" y="5007478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734" name="8-конечная звезда 1733"/>
            <p:cNvSpPr/>
            <p:nvPr/>
          </p:nvSpPr>
          <p:spPr>
            <a:xfrm rot="1262594">
              <a:off x="6793420" y="4946994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735" name="8-конечная звезда 1734"/>
            <p:cNvSpPr/>
            <p:nvPr/>
          </p:nvSpPr>
          <p:spPr>
            <a:xfrm rot="1262594">
              <a:off x="7222048" y="4793164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736" name="8-конечная звезда 1735"/>
            <p:cNvSpPr/>
            <p:nvPr/>
          </p:nvSpPr>
          <p:spPr>
            <a:xfrm rot="1262594">
              <a:off x="7161564" y="4864602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737" name="8-конечная звезда 1736"/>
            <p:cNvSpPr/>
            <p:nvPr/>
          </p:nvSpPr>
          <p:spPr>
            <a:xfrm rot="1262594">
              <a:off x="6937348" y="4794216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754" name="Прямая соединительная линия 1753"/>
            <p:cNvCxnSpPr>
              <a:stCxn id="1733" idx="4"/>
              <a:endCxn id="1734" idx="1"/>
            </p:cNvCxnSpPr>
            <p:nvPr/>
          </p:nvCxnSpPr>
          <p:spPr>
            <a:xfrm rot="10800000">
              <a:off x="6826321" y="4991778"/>
              <a:ext cx="51052" cy="3069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55" name="Прямая соединительная линия 1754"/>
            <p:cNvCxnSpPr>
              <a:stCxn id="1734" idx="0"/>
              <a:endCxn id="1737" idx="3"/>
            </p:cNvCxnSpPr>
            <p:nvPr/>
          </p:nvCxnSpPr>
          <p:spPr>
            <a:xfrm flipV="1">
              <a:off x="6838659" y="4832179"/>
              <a:ext cx="101015" cy="14661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56" name="Прямая соединительная линия 1755"/>
            <p:cNvCxnSpPr>
              <a:stCxn id="1733" idx="7"/>
              <a:endCxn id="1736" idx="3"/>
            </p:cNvCxnSpPr>
            <p:nvPr/>
          </p:nvCxnSpPr>
          <p:spPr>
            <a:xfrm rot="5400000" flipH="1" flipV="1">
              <a:off x="6980151" y="4837948"/>
              <a:ext cx="123874" cy="24298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65" name="Прямая соединительная линия 1764"/>
            <p:cNvCxnSpPr>
              <a:stCxn id="1773" idx="7"/>
              <a:endCxn id="1771" idx="2"/>
            </p:cNvCxnSpPr>
            <p:nvPr/>
          </p:nvCxnSpPr>
          <p:spPr>
            <a:xfrm rot="5400000" flipH="1" flipV="1">
              <a:off x="7166963" y="3803278"/>
              <a:ext cx="317837" cy="11809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66" name="Прямая соединительная линия 1765"/>
            <p:cNvCxnSpPr>
              <a:stCxn id="1775" idx="5"/>
              <a:endCxn id="1771" idx="0"/>
            </p:cNvCxnSpPr>
            <p:nvPr/>
          </p:nvCxnSpPr>
          <p:spPr>
            <a:xfrm rot="16200000" flipV="1">
              <a:off x="7345751" y="3761977"/>
              <a:ext cx="178582" cy="3043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67" name="Прямая соединительная линия 1766"/>
            <p:cNvCxnSpPr>
              <a:stCxn id="1735" idx="5"/>
              <a:endCxn id="1775" idx="1"/>
            </p:cNvCxnSpPr>
            <p:nvPr/>
          </p:nvCxnSpPr>
          <p:spPr>
            <a:xfrm rot="5400000" flipH="1" flipV="1">
              <a:off x="6909641" y="4235560"/>
              <a:ext cx="885926" cy="23331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68" name="Прямая соединительная линия 1767"/>
            <p:cNvCxnSpPr>
              <a:stCxn id="1732" idx="3"/>
              <a:endCxn id="1735" idx="1"/>
            </p:cNvCxnSpPr>
            <p:nvPr/>
          </p:nvCxnSpPr>
          <p:spPr>
            <a:xfrm rot="5400000" flipH="1">
              <a:off x="7245449" y="4847449"/>
              <a:ext cx="59553" cy="4055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771" name="8-конечная звезда 1770"/>
            <p:cNvSpPr/>
            <p:nvPr/>
          </p:nvSpPr>
          <p:spPr>
            <a:xfrm rot="1262594">
              <a:off x="7367625" y="3651209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772" name="8-конечная звезда 1771"/>
            <p:cNvSpPr/>
            <p:nvPr/>
          </p:nvSpPr>
          <p:spPr>
            <a:xfrm rot="1262594">
              <a:off x="7222047" y="4221660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773" name="8-конечная звезда 1772"/>
            <p:cNvSpPr/>
            <p:nvPr/>
          </p:nvSpPr>
          <p:spPr>
            <a:xfrm rot="1262594">
              <a:off x="7222048" y="4007346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774" name="8-конечная звезда 1773"/>
            <p:cNvSpPr/>
            <p:nvPr/>
          </p:nvSpPr>
          <p:spPr>
            <a:xfrm rot="1262594">
              <a:off x="7150609" y="4232614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775" name="8-конечная звезда 1774"/>
            <p:cNvSpPr/>
            <p:nvPr/>
          </p:nvSpPr>
          <p:spPr>
            <a:xfrm rot="1262594">
              <a:off x="7436361" y="3864470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787" name="Прямая соединительная линия 1786"/>
            <p:cNvCxnSpPr>
              <a:stCxn id="1730" idx="5"/>
              <a:endCxn id="1773" idx="1"/>
            </p:cNvCxnSpPr>
            <p:nvPr/>
          </p:nvCxnSpPr>
          <p:spPr>
            <a:xfrm rot="16200000" flipV="1">
              <a:off x="7231114" y="4075965"/>
              <a:ext cx="100108" cy="5243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88" name="Прямая соединительная линия 1787"/>
            <p:cNvCxnSpPr>
              <a:stCxn id="1772" idx="5"/>
              <a:endCxn id="1773" idx="2"/>
            </p:cNvCxnSpPr>
            <p:nvPr/>
          </p:nvCxnSpPr>
          <p:spPr>
            <a:xfrm rot="5400000" flipH="1" flipV="1">
              <a:off x="7150951" y="4137581"/>
              <a:ext cx="171091" cy="110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795" name="TextBox 1794"/>
          <p:cNvSpPr txBox="1"/>
          <p:nvPr/>
        </p:nvSpPr>
        <p:spPr>
          <a:xfrm rot="17330145">
            <a:off x="6850552" y="4484570"/>
            <a:ext cx="70215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ЦЕНТАВР</a:t>
            </a:r>
            <a:endParaRPr lang="uk-UA" sz="8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1804" name="TextBox 1803"/>
          <p:cNvSpPr txBox="1"/>
          <p:nvPr/>
        </p:nvSpPr>
        <p:spPr>
          <a:xfrm>
            <a:off x="5535360" y="309870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15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05" name="TextBox 1804"/>
          <p:cNvSpPr txBox="1"/>
          <p:nvPr/>
        </p:nvSpPr>
        <p:spPr>
          <a:xfrm>
            <a:off x="5104222" y="166994"/>
            <a:ext cx="253596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06" name="TextBox 1805"/>
          <p:cNvSpPr txBox="1"/>
          <p:nvPr/>
        </p:nvSpPr>
        <p:spPr>
          <a:xfrm>
            <a:off x="6072198" y="571480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25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07" name="TextBox 1806"/>
          <p:cNvSpPr txBox="1"/>
          <p:nvPr/>
        </p:nvSpPr>
        <p:spPr>
          <a:xfrm>
            <a:off x="6892682" y="1310002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15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08" name="TextBox 1807"/>
          <p:cNvSpPr txBox="1"/>
          <p:nvPr/>
        </p:nvSpPr>
        <p:spPr>
          <a:xfrm>
            <a:off x="6572264" y="928670"/>
            <a:ext cx="253596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09" name="TextBox 1808"/>
          <p:cNvSpPr txBox="1"/>
          <p:nvPr/>
        </p:nvSpPr>
        <p:spPr>
          <a:xfrm>
            <a:off x="7249872" y="1810068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25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10" name="TextBox 1809"/>
          <p:cNvSpPr txBox="1"/>
          <p:nvPr/>
        </p:nvSpPr>
        <p:spPr>
          <a:xfrm>
            <a:off x="7572396" y="2857496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15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11" name="TextBox 1810"/>
          <p:cNvSpPr txBox="1"/>
          <p:nvPr/>
        </p:nvSpPr>
        <p:spPr>
          <a:xfrm>
            <a:off x="7500958" y="2333288"/>
            <a:ext cx="253596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12" name="TextBox 1811"/>
          <p:cNvSpPr txBox="1"/>
          <p:nvPr/>
        </p:nvSpPr>
        <p:spPr>
          <a:xfrm>
            <a:off x="7607062" y="3357562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25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16" name="TextBox 1815"/>
          <p:cNvSpPr txBox="1"/>
          <p:nvPr/>
        </p:nvSpPr>
        <p:spPr>
          <a:xfrm>
            <a:off x="7392748" y="4429132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15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17" name="TextBox 1816"/>
          <p:cNvSpPr txBox="1"/>
          <p:nvPr/>
        </p:nvSpPr>
        <p:spPr>
          <a:xfrm>
            <a:off x="7572396" y="3929066"/>
            <a:ext cx="253596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18" name="TextBox 1817"/>
          <p:cNvSpPr txBox="1"/>
          <p:nvPr/>
        </p:nvSpPr>
        <p:spPr>
          <a:xfrm>
            <a:off x="7178434" y="4929198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25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19" name="TextBox 1818"/>
          <p:cNvSpPr txBox="1"/>
          <p:nvPr/>
        </p:nvSpPr>
        <p:spPr>
          <a:xfrm>
            <a:off x="6392616" y="5810596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15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20" name="TextBox 1819"/>
          <p:cNvSpPr txBox="1"/>
          <p:nvPr/>
        </p:nvSpPr>
        <p:spPr>
          <a:xfrm>
            <a:off x="6818734" y="5453406"/>
            <a:ext cx="253596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21" name="TextBox 1820"/>
          <p:cNvSpPr txBox="1"/>
          <p:nvPr/>
        </p:nvSpPr>
        <p:spPr>
          <a:xfrm>
            <a:off x="5929322" y="6143644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25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22" name="TextBox 1821"/>
          <p:cNvSpPr txBox="1"/>
          <p:nvPr/>
        </p:nvSpPr>
        <p:spPr>
          <a:xfrm>
            <a:off x="4820980" y="6453538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15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23" name="TextBox 1822"/>
          <p:cNvSpPr txBox="1"/>
          <p:nvPr/>
        </p:nvSpPr>
        <p:spPr>
          <a:xfrm>
            <a:off x="5429256" y="6357958"/>
            <a:ext cx="253596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24" name="TextBox 1823"/>
          <p:cNvSpPr txBox="1"/>
          <p:nvPr/>
        </p:nvSpPr>
        <p:spPr>
          <a:xfrm>
            <a:off x="4323020" y="6500834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25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25" name="TextBox 1824"/>
          <p:cNvSpPr txBox="1"/>
          <p:nvPr/>
        </p:nvSpPr>
        <p:spPr>
          <a:xfrm>
            <a:off x="3106468" y="6239224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15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26" name="TextBox 1825"/>
          <p:cNvSpPr txBox="1"/>
          <p:nvPr/>
        </p:nvSpPr>
        <p:spPr>
          <a:xfrm>
            <a:off x="3714744" y="6429396"/>
            <a:ext cx="253596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27" name="TextBox 1826"/>
          <p:cNvSpPr txBox="1"/>
          <p:nvPr/>
        </p:nvSpPr>
        <p:spPr>
          <a:xfrm>
            <a:off x="2643174" y="5953472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25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28" name="TextBox 1827"/>
          <p:cNvSpPr txBox="1"/>
          <p:nvPr/>
        </p:nvSpPr>
        <p:spPr>
          <a:xfrm>
            <a:off x="1820584" y="5214950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15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29" name="TextBox 1828"/>
          <p:cNvSpPr txBox="1"/>
          <p:nvPr/>
        </p:nvSpPr>
        <p:spPr>
          <a:xfrm>
            <a:off x="2214546" y="5619436"/>
            <a:ext cx="253596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30" name="TextBox 1829"/>
          <p:cNvSpPr txBox="1"/>
          <p:nvPr/>
        </p:nvSpPr>
        <p:spPr>
          <a:xfrm>
            <a:off x="1534832" y="4714884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25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31" name="TextBox 1830"/>
          <p:cNvSpPr txBox="1"/>
          <p:nvPr/>
        </p:nvSpPr>
        <p:spPr>
          <a:xfrm>
            <a:off x="1214414" y="3786190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15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32" name="TextBox 1831"/>
          <p:cNvSpPr txBox="1"/>
          <p:nvPr/>
        </p:nvSpPr>
        <p:spPr>
          <a:xfrm>
            <a:off x="1357290" y="4286256"/>
            <a:ext cx="253596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33" name="TextBox 1832"/>
          <p:cNvSpPr txBox="1"/>
          <p:nvPr/>
        </p:nvSpPr>
        <p:spPr>
          <a:xfrm>
            <a:off x="1177642" y="3214686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25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34" name="TextBox 1833"/>
          <p:cNvSpPr txBox="1"/>
          <p:nvPr/>
        </p:nvSpPr>
        <p:spPr>
          <a:xfrm>
            <a:off x="1428728" y="2071678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15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35" name="TextBox 1834"/>
          <p:cNvSpPr txBox="1"/>
          <p:nvPr/>
        </p:nvSpPr>
        <p:spPr>
          <a:xfrm>
            <a:off x="1285852" y="2643182"/>
            <a:ext cx="253596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36" name="TextBox 1835"/>
          <p:cNvSpPr txBox="1"/>
          <p:nvPr/>
        </p:nvSpPr>
        <p:spPr>
          <a:xfrm>
            <a:off x="1643042" y="1643050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25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37" name="TextBox 1836"/>
          <p:cNvSpPr txBox="1"/>
          <p:nvPr/>
        </p:nvSpPr>
        <p:spPr>
          <a:xfrm>
            <a:off x="2392088" y="809936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15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38" name="TextBox 1837"/>
          <p:cNvSpPr txBox="1"/>
          <p:nvPr/>
        </p:nvSpPr>
        <p:spPr>
          <a:xfrm>
            <a:off x="2034898" y="1142984"/>
            <a:ext cx="253596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39" name="TextBox 1838"/>
          <p:cNvSpPr txBox="1"/>
          <p:nvPr/>
        </p:nvSpPr>
        <p:spPr>
          <a:xfrm>
            <a:off x="2857488" y="500042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25</a:t>
            </a:r>
            <a:endParaRPr lang="uk-UA" sz="1100" spc="-150" dirty="0">
              <a:latin typeface="Bookman Old Style" pitchFamily="18" charset="0"/>
            </a:endParaRPr>
          </a:p>
        </p:txBody>
      </p:sp>
      <p:grpSp>
        <p:nvGrpSpPr>
          <p:cNvPr id="66" name="Группа 1849"/>
          <p:cNvGrpSpPr/>
          <p:nvPr/>
        </p:nvGrpSpPr>
        <p:grpSpPr>
          <a:xfrm rot="10438430">
            <a:off x="1152525" y="9525"/>
            <a:ext cx="6837363" cy="6837363"/>
            <a:chOff x="1152525" y="9525"/>
            <a:chExt cx="6837363" cy="6837363"/>
          </a:xfrm>
        </p:grpSpPr>
        <p:pic>
          <p:nvPicPr>
            <p:cNvPr id="1030" name="Picture 6" descr="K:\Зоряне небо\ПОЛУКРУГ 90  1.png"/>
            <p:cNvPicPr>
              <a:picLocks noChangeAspect="1" noChangeArrowheads="1"/>
            </p:cNvPicPr>
            <p:nvPr/>
          </p:nvPicPr>
          <p:blipFill>
            <a:blip r:embed="rId3"/>
            <a:srcRect/>
            <a:stretch>
              <a:fillRect/>
            </a:stretch>
          </p:blipFill>
          <p:spPr bwMode="auto">
            <a:xfrm>
              <a:off x="1152525" y="9525"/>
              <a:ext cx="6837363" cy="6837363"/>
            </a:xfrm>
            <a:prstGeom prst="rect">
              <a:avLst/>
            </a:prstGeom>
            <a:noFill/>
          </p:spPr>
        </p:pic>
        <p:cxnSp>
          <p:nvCxnSpPr>
            <p:cNvPr id="1843" name="Прямая соединительная линия 1842"/>
            <p:cNvCxnSpPr/>
            <p:nvPr/>
          </p:nvCxnSpPr>
          <p:spPr>
            <a:xfrm rot="5400000">
              <a:off x="4409394" y="480312"/>
              <a:ext cx="324562" cy="651"/>
            </a:xfrm>
            <a:prstGeom prst="line">
              <a:avLst/>
            </a:prstGeom>
            <a:ln w="28575">
              <a:solidFill>
                <a:srgbClr val="C0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846" name="TextBox 1845"/>
            <p:cNvSpPr txBox="1"/>
            <p:nvPr/>
          </p:nvSpPr>
          <p:spPr>
            <a:xfrm rot="10836269">
              <a:off x="4071934" y="642918"/>
              <a:ext cx="1058667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uk-UA" sz="1400" b="1" dirty="0" smtClean="0">
                  <a:solidFill>
                    <a:srgbClr val="9E0000"/>
                  </a:solidFill>
                  <a:latin typeface="Bookman Old Style" pitchFamily="18" charset="0"/>
                </a:rPr>
                <a:t>Північ</a:t>
              </a:r>
            </a:p>
          </p:txBody>
        </p:sp>
        <p:sp>
          <p:nvSpPr>
            <p:cNvPr id="1847" name="TextBox 1846"/>
            <p:cNvSpPr txBox="1"/>
            <p:nvPr/>
          </p:nvSpPr>
          <p:spPr>
            <a:xfrm rot="10731270">
              <a:off x="4013399" y="2090314"/>
              <a:ext cx="1058667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uk-UA" sz="1600" b="1" i="1" dirty="0" err="1" smtClean="0">
                  <a:solidFill>
                    <a:srgbClr val="9E0000"/>
                  </a:solidFill>
                  <a:latin typeface="Bookman Old Style" pitchFamily="18" charset="0"/>
                </a:rPr>
                <a:t>пн</a:t>
              </a:r>
              <a:endParaRPr lang="uk-UA" sz="1600" b="1" i="1" dirty="0" smtClean="0">
                <a:solidFill>
                  <a:srgbClr val="9E0000"/>
                </a:solidFill>
                <a:latin typeface="Bookman Old Style" pitchFamily="18" charset="0"/>
              </a:endParaRPr>
            </a:p>
          </p:txBody>
        </p:sp>
        <p:sp>
          <p:nvSpPr>
            <p:cNvPr id="1848" name="TextBox 1847"/>
            <p:cNvSpPr txBox="1"/>
            <p:nvPr/>
          </p:nvSpPr>
          <p:spPr>
            <a:xfrm rot="10879063">
              <a:off x="6072198" y="2928934"/>
              <a:ext cx="1058667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uk-UA" sz="1600" b="1" i="1" dirty="0" err="1" smtClean="0">
                  <a:solidFill>
                    <a:srgbClr val="9E0000"/>
                  </a:solidFill>
                  <a:latin typeface="Bookman Old Style" pitchFamily="18" charset="0"/>
                </a:rPr>
                <a:t>зх</a:t>
              </a:r>
              <a:endParaRPr lang="uk-UA" sz="1600" b="1" i="1" dirty="0" smtClean="0">
                <a:solidFill>
                  <a:srgbClr val="9E0000"/>
                </a:solidFill>
                <a:latin typeface="Bookman Old Style" pitchFamily="18" charset="0"/>
              </a:endParaRPr>
            </a:p>
          </p:txBody>
        </p:sp>
        <p:sp>
          <p:nvSpPr>
            <p:cNvPr id="1849" name="TextBox 1848"/>
            <p:cNvSpPr txBox="1"/>
            <p:nvPr/>
          </p:nvSpPr>
          <p:spPr>
            <a:xfrm rot="10757285">
              <a:off x="2071670" y="2928934"/>
              <a:ext cx="1058667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uk-UA" sz="1600" b="1" i="1" dirty="0" err="1" smtClean="0">
                  <a:solidFill>
                    <a:srgbClr val="9E0000"/>
                  </a:solidFill>
                  <a:latin typeface="Bookman Old Style" pitchFamily="18" charset="0"/>
                </a:rPr>
                <a:t>сх</a:t>
              </a:r>
              <a:endParaRPr lang="uk-UA" sz="1600" b="1" i="1" dirty="0" smtClean="0">
                <a:solidFill>
                  <a:srgbClr val="9E0000"/>
                </a:solidFill>
                <a:latin typeface="Bookman Old Style" pitchFamily="18" charset="0"/>
              </a:endParaRPr>
            </a:p>
          </p:txBody>
        </p:sp>
      </p:grpSp>
      <p:sp>
        <p:nvSpPr>
          <p:cNvPr id="1328" name="Овал 1327">
            <a:hlinkClick r:id="rId4" action="ppaction://hlinksldjump"/>
          </p:cNvPr>
          <p:cNvSpPr/>
          <p:nvPr/>
        </p:nvSpPr>
        <p:spPr>
          <a:xfrm>
            <a:off x="4534314" y="105166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329" name="Овал 1328">
            <a:hlinkClick r:id="rId5" action="ppaction://hlinksldjump"/>
          </p:cNvPr>
          <p:cNvSpPr/>
          <p:nvPr/>
        </p:nvSpPr>
        <p:spPr>
          <a:xfrm>
            <a:off x="5143504" y="176604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343" name="Овал 1342">
            <a:hlinkClick r:id="rId6" action="ppaction://hlinksldjump"/>
          </p:cNvPr>
          <p:cNvSpPr/>
          <p:nvPr/>
        </p:nvSpPr>
        <p:spPr>
          <a:xfrm>
            <a:off x="5605884" y="329004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344" name="Овал 1343">
            <a:hlinkClick r:id="rId7" action="ppaction://hlinksldjump"/>
          </p:cNvPr>
          <p:cNvSpPr/>
          <p:nvPr/>
        </p:nvSpPr>
        <p:spPr>
          <a:xfrm>
            <a:off x="6143636" y="571480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345" name="Овал 1344">
            <a:hlinkClick r:id="rId8" action="ppaction://hlinksldjump"/>
          </p:cNvPr>
          <p:cNvSpPr/>
          <p:nvPr/>
        </p:nvSpPr>
        <p:spPr>
          <a:xfrm>
            <a:off x="6606016" y="928670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346" name="Овал 1345">
            <a:hlinkClick r:id="rId9" action="ppaction://hlinksldjump"/>
          </p:cNvPr>
          <p:cNvSpPr/>
          <p:nvPr/>
        </p:nvSpPr>
        <p:spPr>
          <a:xfrm>
            <a:off x="6963206" y="1319612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347" name="Овал 1346">
            <a:hlinkClick r:id="rId10" action="ppaction://hlinksldjump"/>
          </p:cNvPr>
          <p:cNvSpPr/>
          <p:nvPr/>
        </p:nvSpPr>
        <p:spPr>
          <a:xfrm>
            <a:off x="7286644" y="1819678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348" name="Овал 1347">
            <a:hlinkClick r:id="rId11" action="ppaction://hlinksldjump"/>
          </p:cNvPr>
          <p:cNvSpPr/>
          <p:nvPr/>
        </p:nvSpPr>
        <p:spPr>
          <a:xfrm>
            <a:off x="7500958" y="2319744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349" name="Овал 1348">
            <a:hlinkClick r:id="rId12" action="ppaction://hlinksldjump"/>
          </p:cNvPr>
          <p:cNvSpPr/>
          <p:nvPr/>
        </p:nvSpPr>
        <p:spPr>
          <a:xfrm>
            <a:off x="7606148" y="2857496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350" name="Овал 1349">
            <a:hlinkClick r:id="rId13" action="ppaction://hlinksldjump"/>
          </p:cNvPr>
          <p:cNvSpPr/>
          <p:nvPr/>
        </p:nvSpPr>
        <p:spPr>
          <a:xfrm>
            <a:off x="7643834" y="3357562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351" name="Овал 1350">
            <a:hlinkClick r:id="rId14" action="ppaction://hlinksldjump"/>
          </p:cNvPr>
          <p:cNvSpPr/>
          <p:nvPr/>
        </p:nvSpPr>
        <p:spPr>
          <a:xfrm>
            <a:off x="7572396" y="3929066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352" name="Овал 1351">
            <a:hlinkClick r:id="rId15" action="ppaction://hlinksldjump"/>
          </p:cNvPr>
          <p:cNvSpPr/>
          <p:nvPr/>
        </p:nvSpPr>
        <p:spPr>
          <a:xfrm>
            <a:off x="7429520" y="4429132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353" name="Овал 1352">
            <a:hlinkClick r:id="rId16" action="ppaction://hlinksldjump"/>
          </p:cNvPr>
          <p:cNvSpPr/>
          <p:nvPr/>
        </p:nvSpPr>
        <p:spPr>
          <a:xfrm>
            <a:off x="7215206" y="4929198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354" name="Овал 1353">
            <a:hlinkClick r:id="rId17" action="ppaction://hlinksldjump"/>
          </p:cNvPr>
          <p:cNvSpPr/>
          <p:nvPr/>
        </p:nvSpPr>
        <p:spPr>
          <a:xfrm>
            <a:off x="6820330" y="5463016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361" name="Овал 1360">
            <a:hlinkClick r:id="rId18" action="ppaction://hlinksldjump"/>
          </p:cNvPr>
          <p:cNvSpPr/>
          <p:nvPr/>
        </p:nvSpPr>
        <p:spPr>
          <a:xfrm>
            <a:off x="6429388" y="5820206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362" name="Овал 1361">
            <a:hlinkClick r:id="rId19" action="ppaction://hlinksldjump"/>
          </p:cNvPr>
          <p:cNvSpPr/>
          <p:nvPr/>
        </p:nvSpPr>
        <p:spPr>
          <a:xfrm>
            <a:off x="5929322" y="6143644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363" name="Овал 1362">
            <a:hlinkClick r:id="rId20" action="ppaction://hlinksldjump"/>
          </p:cNvPr>
          <p:cNvSpPr/>
          <p:nvPr/>
        </p:nvSpPr>
        <p:spPr>
          <a:xfrm>
            <a:off x="5391570" y="6357958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366" name="Овал 1365">
            <a:hlinkClick r:id="rId21" action="ppaction://hlinksldjump"/>
          </p:cNvPr>
          <p:cNvSpPr/>
          <p:nvPr/>
        </p:nvSpPr>
        <p:spPr>
          <a:xfrm>
            <a:off x="4857752" y="6463148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367" name="Овал 1366">
            <a:hlinkClick r:id="rId22" action="ppaction://hlinksldjump"/>
          </p:cNvPr>
          <p:cNvSpPr/>
          <p:nvPr/>
        </p:nvSpPr>
        <p:spPr>
          <a:xfrm>
            <a:off x="4357686" y="6500834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368" name="Овал 1367">
            <a:hlinkClick r:id="rId23" action="ppaction://hlinksldjump"/>
          </p:cNvPr>
          <p:cNvSpPr/>
          <p:nvPr/>
        </p:nvSpPr>
        <p:spPr>
          <a:xfrm>
            <a:off x="3714744" y="6391710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395" name="Овал 1394">
            <a:hlinkClick r:id="rId24" action="ppaction://hlinksldjump"/>
          </p:cNvPr>
          <p:cNvSpPr/>
          <p:nvPr/>
        </p:nvSpPr>
        <p:spPr>
          <a:xfrm>
            <a:off x="3143240" y="6215082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411" name="Овал 1410">
            <a:hlinkClick r:id="rId25" action="ppaction://hlinksldjump"/>
          </p:cNvPr>
          <p:cNvSpPr/>
          <p:nvPr/>
        </p:nvSpPr>
        <p:spPr>
          <a:xfrm>
            <a:off x="2676926" y="5963082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412" name="Овал 1411">
            <a:hlinkClick r:id="rId26" action="ppaction://hlinksldjump"/>
          </p:cNvPr>
          <p:cNvSpPr/>
          <p:nvPr/>
        </p:nvSpPr>
        <p:spPr>
          <a:xfrm>
            <a:off x="2214546" y="5605892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413" name="Овал 1412">
            <a:hlinkClick r:id="rId27" action="ppaction://hlinksldjump"/>
          </p:cNvPr>
          <p:cNvSpPr/>
          <p:nvPr/>
        </p:nvSpPr>
        <p:spPr>
          <a:xfrm>
            <a:off x="1857356" y="5177264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414" name="Овал 1413">
            <a:hlinkClick r:id="rId28" action="ppaction://hlinksldjump"/>
          </p:cNvPr>
          <p:cNvSpPr/>
          <p:nvPr/>
        </p:nvSpPr>
        <p:spPr>
          <a:xfrm>
            <a:off x="1571604" y="4714884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415" name="Овал 1414">
            <a:hlinkClick r:id="rId29" action="ppaction://hlinksldjump"/>
          </p:cNvPr>
          <p:cNvSpPr/>
          <p:nvPr/>
        </p:nvSpPr>
        <p:spPr>
          <a:xfrm>
            <a:off x="1391042" y="4286256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416" name="Овал 1415">
            <a:hlinkClick r:id="rId30" action="ppaction://hlinksldjump"/>
          </p:cNvPr>
          <p:cNvSpPr/>
          <p:nvPr/>
        </p:nvSpPr>
        <p:spPr>
          <a:xfrm>
            <a:off x="1285852" y="3786190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418" name="Овал 1417">
            <a:hlinkClick r:id="rId31" action="ppaction://hlinksldjump"/>
          </p:cNvPr>
          <p:cNvSpPr/>
          <p:nvPr/>
        </p:nvSpPr>
        <p:spPr>
          <a:xfrm>
            <a:off x="1214414" y="3214686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441" name="Овал 1440">
            <a:hlinkClick r:id="rId32" action="ppaction://hlinksldjump"/>
          </p:cNvPr>
          <p:cNvSpPr/>
          <p:nvPr/>
        </p:nvSpPr>
        <p:spPr>
          <a:xfrm>
            <a:off x="1319604" y="2643182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443" name="Овал 1442">
            <a:hlinkClick r:id="rId33" action="ppaction://hlinksldjump"/>
          </p:cNvPr>
          <p:cNvSpPr/>
          <p:nvPr/>
        </p:nvSpPr>
        <p:spPr>
          <a:xfrm>
            <a:off x="1472004" y="2071678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444" name="Овал 1443">
            <a:hlinkClick r:id="rId34" action="ppaction://hlinksldjump"/>
          </p:cNvPr>
          <p:cNvSpPr/>
          <p:nvPr/>
        </p:nvSpPr>
        <p:spPr>
          <a:xfrm>
            <a:off x="1714480" y="1643050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445" name="Овал 1444">
            <a:hlinkClick r:id="rId35" action="ppaction://hlinksldjump"/>
          </p:cNvPr>
          <p:cNvSpPr/>
          <p:nvPr/>
        </p:nvSpPr>
        <p:spPr>
          <a:xfrm>
            <a:off x="2071670" y="1142984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447" name="Овал 1446">
            <a:hlinkClick r:id="rId36" action="ppaction://hlinksldjump"/>
          </p:cNvPr>
          <p:cNvSpPr/>
          <p:nvPr/>
        </p:nvSpPr>
        <p:spPr>
          <a:xfrm>
            <a:off x="2462612" y="819546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455" name="Овал 1454">
            <a:hlinkClick r:id="rId37" action="ppaction://hlinksldjump"/>
          </p:cNvPr>
          <p:cNvSpPr/>
          <p:nvPr/>
        </p:nvSpPr>
        <p:spPr>
          <a:xfrm>
            <a:off x="2891240" y="500042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467" name="Овал 1466">
            <a:hlinkClick r:id="rId38" action="ppaction://hlinksldjump"/>
          </p:cNvPr>
          <p:cNvSpPr/>
          <p:nvPr/>
        </p:nvSpPr>
        <p:spPr>
          <a:xfrm>
            <a:off x="3500430" y="248042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484" name="Овал 1483">
            <a:hlinkClick r:id="rId39" action="ppaction://hlinksldjump"/>
          </p:cNvPr>
          <p:cNvSpPr/>
          <p:nvPr/>
        </p:nvSpPr>
        <p:spPr>
          <a:xfrm>
            <a:off x="3962810" y="142852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485" name="TextBox 1484"/>
          <p:cNvSpPr txBox="1"/>
          <p:nvPr/>
        </p:nvSpPr>
        <p:spPr>
          <a:xfrm>
            <a:off x="214282" y="149346"/>
            <a:ext cx="2071702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ru-RU" sz="2000" b="1" dirty="0" smtClean="0">
                <a:solidFill>
                  <a:schemeClr val="bg1"/>
                </a:solidFill>
                <a:latin typeface="Bookman Old Style" pitchFamily="18" charset="0"/>
              </a:rPr>
              <a:t>15 </a:t>
            </a:r>
            <a:r>
              <a:rPr lang="ru-RU" sz="2000" b="1" dirty="0" err="1" smtClean="0">
                <a:solidFill>
                  <a:schemeClr val="bg1"/>
                </a:solidFill>
                <a:latin typeface="Bookman Old Style" pitchFamily="18" charset="0"/>
              </a:rPr>
              <a:t>грудня</a:t>
            </a:r>
            <a:endParaRPr lang="uk-UA" sz="2000" b="1" dirty="0">
              <a:solidFill>
                <a:schemeClr val="bg1"/>
              </a:solidFill>
              <a:latin typeface="Bookman Old Style" pitchFamily="18" charset="0"/>
            </a:endParaRPr>
          </a:p>
        </p:txBody>
      </p:sp>
      <p:pic>
        <p:nvPicPr>
          <p:cNvPr id="1487" name="Picture 12" descr="MCj04326750000[1]">
            <a:hlinkClick r:id="rId40" action="ppaction://hlinksldjump"/>
          </p:cNvPr>
          <p:cNvPicPr>
            <a:picLocks noChangeAspect="1" noChangeArrowheads="1"/>
          </p:cNvPicPr>
          <p:nvPr/>
        </p:nvPicPr>
        <p:blipFill>
          <a:blip r:embed="rId41" cstate="print">
            <a:duotone>
              <a:schemeClr val="accent2">
                <a:shade val="45000"/>
                <a:satMod val="135000"/>
              </a:schemeClr>
              <a:prstClr val="white"/>
            </a:duotone>
          </a:blip>
          <a:srcRect/>
          <a:stretch>
            <a:fillRect/>
          </a:stretch>
        </p:blipFill>
        <p:spPr bwMode="auto">
          <a:xfrm>
            <a:off x="71406" y="5778000"/>
            <a:ext cx="1079999" cy="1080000"/>
          </a:xfrm>
          <a:prstGeom prst="rect">
            <a:avLst/>
          </a:prstGeom>
          <a:noFill/>
        </p:spPr>
      </p:pic>
    </p:spTree>
  </p:cSld>
  <p:clrMapOvr>
    <a:masterClrMapping/>
  </p:clrMapOvr>
  <p:transition advClick="0"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148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148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Овал 7"/>
          <p:cNvSpPr/>
          <p:nvPr/>
        </p:nvSpPr>
        <p:spPr>
          <a:xfrm>
            <a:off x="1161024" y="0"/>
            <a:ext cx="6840000" cy="6840000"/>
          </a:xfrm>
          <a:prstGeom prst="ellipse">
            <a:avLst/>
          </a:prstGeom>
          <a:solidFill>
            <a:srgbClr val="0036A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807" name="Овал 806"/>
          <p:cNvSpPr/>
          <p:nvPr/>
        </p:nvSpPr>
        <p:spPr>
          <a:xfrm>
            <a:off x="2643174" y="2071678"/>
            <a:ext cx="3786214" cy="3786214"/>
          </a:xfrm>
          <a:prstGeom prst="ellipse">
            <a:avLst/>
          </a:prstGeom>
          <a:noFill/>
          <a:ln w="19050">
            <a:solidFill>
              <a:srgbClr val="C00000"/>
            </a:solidFill>
            <a:prstDash val="sysDash"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cxnSp>
        <p:nvCxnSpPr>
          <p:cNvPr id="10" name="Прямая соединительная линия 9"/>
          <p:cNvCxnSpPr>
            <a:stCxn id="23" idx="2"/>
            <a:endCxn id="23" idx="6"/>
          </p:cNvCxnSpPr>
          <p:nvPr/>
        </p:nvCxnSpPr>
        <p:spPr>
          <a:xfrm rot="10800000" flipH="1">
            <a:off x="1428728" y="3429000"/>
            <a:ext cx="6286544" cy="1588"/>
          </a:xfrm>
          <a:prstGeom prst="line">
            <a:avLst/>
          </a:prstGeom>
          <a:ln w="12700"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12" name="Прямая соединительная линия 11"/>
          <p:cNvCxnSpPr/>
          <p:nvPr/>
        </p:nvCxnSpPr>
        <p:spPr>
          <a:xfrm rot="16200000" flipH="1">
            <a:off x="1428728" y="3499644"/>
            <a:ext cx="6286544" cy="1588"/>
          </a:xfrm>
          <a:prstGeom prst="line">
            <a:avLst/>
          </a:prstGeom>
          <a:ln w="12700"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13" name="Овал 12"/>
          <p:cNvSpPr/>
          <p:nvPr/>
        </p:nvSpPr>
        <p:spPr>
          <a:xfrm>
            <a:off x="3428992" y="2285992"/>
            <a:ext cx="2286016" cy="2286016"/>
          </a:xfrm>
          <a:prstGeom prst="ellipse">
            <a:avLst/>
          </a:prstGeom>
          <a:noFill/>
          <a:ln w="12700"/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23" name="Овал 22"/>
          <p:cNvSpPr/>
          <p:nvPr/>
        </p:nvSpPr>
        <p:spPr>
          <a:xfrm>
            <a:off x="1428728" y="285728"/>
            <a:ext cx="6286544" cy="6286544"/>
          </a:xfrm>
          <a:prstGeom prst="ellipse">
            <a:avLst/>
          </a:prstGeom>
          <a:noFill/>
          <a:ln w="12700"/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24" name="Овал 23"/>
          <p:cNvSpPr/>
          <p:nvPr/>
        </p:nvSpPr>
        <p:spPr>
          <a:xfrm>
            <a:off x="1928794" y="785794"/>
            <a:ext cx="5286412" cy="5286412"/>
          </a:xfrm>
          <a:prstGeom prst="ellipse">
            <a:avLst/>
          </a:prstGeom>
          <a:noFill/>
          <a:ln w="12700"/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cxnSp>
        <p:nvCxnSpPr>
          <p:cNvPr id="28" name="Прямая соединительная линия 27"/>
          <p:cNvCxnSpPr>
            <a:stCxn id="23" idx="3"/>
            <a:endCxn id="23" idx="7"/>
          </p:cNvCxnSpPr>
          <p:nvPr/>
        </p:nvCxnSpPr>
        <p:spPr>
          <a:xfrm rot="5400000" flipH="1" flipV="1">
            <a:off x="2349370" y="1206372"/>
            <a:ext cx="4445260" cy="4445256"/>
          </a:xfrm>
          <a:prstGeom prst="line">
            <a:avLst/>
          </a:prstGeom>
          <a:ln w="12700"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30" name="Прямая соединительная линия 29"/>
          <p:cNvCxnSpPr>
            <a:stCxn id="23" idx="1"/>
            <a:endCxn id="23" idx="5"/>
          </p:cNvCxnSpPr>
          <p:nvPr/>
        </p:nvCxnSpPr>
        <p:spPr>
          <a:xfrm rot="16200000" flipH="1">
            <a:off x="2349370" y="1206372"/>
            <a:ext cx="4445260" cy="4445256"/>
          </a:xfrm>
          <a:prstGeom prst="line">
            <a:avLst/>
          </a:prstGeom>
          <a:ln w="12700"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grpSp>
        <p:nvGrpSpPr>
          <p:cNvPr id="2" name="Группа 359"/>
          <p:cNvGrpSpPr/>
          <p:nvPr/>
        </p:nvGrpSpPr>
        <p:grpSpPr>
          <a:xfrm rot="684282">
            <a:off x="4805835" y="2798468"/>
            <a:ext cx="955301" cy="1073931"/>
            <a:chOff x="4940036" y="2439714"/>
            <a:chExt cx="1186162" cy="1333461"/>
          </a:xfrm>
        </p:grpSpPr>
        <p:sp>
          <p:nvSpPr>
            <p:cNvPr id="83" name="8-конечная звезда 82"/>
            <p:cNvSpPr/>
            <p:nvPr/>
          </p:nvSpPr>
          <p:spPr>
            <a:xfrm rot="578312">
              <a:off x="5261829" y="3077799"/>
              <a:ext cx="90000" cy="90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4" name="8-конечная звезда 83"/>
            <p:cNvSpPr/>
            <p:nvPr/>
          </p:nvSpPr>
          <p:spPr>
            <a:xfrm rot="21105294">
              <a:off x="5363088" y="3005642"/>
              <a:ext cx="79200" cy="79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5" name="8-конечная звезда 84"/>
            <p:cNvSpPr/>
            <p:nvPr/>
          </p:nvSpPr>
          <p:spPr>
            <a:xfrm rot="21105294">
              <a:off x="5505486" y="3148039"/>
              <a:ext cx="72000" cy="72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6" name="8-конечная звезда 85"/>
            <p:cNvSpPr/>
            <p:nvPr/>
          </p:nvSpPr>
          <p:spPr>
            <a:xfrm rot="19358116">
              <a:off x="5585146" y="3708375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8" name="8-конечная звезда 87"/>
            <p:cNvSpPr/>
            <p:nvPr/>
          </p:nvSpPr>
          <p:spPr>
            <a:xfrm rot="19358116">
              <a:off x="5494317" y="3565499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9" name="8-конечная звезда 88"/>
            <p:cNvSpPr/>
            <p:nvPr/>
          </p:nvSpPr>
          <p:spPr>
            <a:xfrm rot="19358116">
              <a:off x="5442270" y="3442014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90" name="8-конечная звезда 89"/>
            <p:cNvSpPr/>
            <p:nvPr/>
          </p:nvSpPr>
          <p:spPr>
            <a:xfrm rot="19358116">
              <a:off x="5436487" y="3293354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92" name="Прямая соединительная линия 91"/>
            <p:cNvCxnSpPr>
              <a:stCxn id="84" idx="1"/>
              <a:endCxn id="85" idx="6"/>
            </p:cNvCxnSpPr>
            <p:nvPr/>
          </p:nvCxnSpPr>
          <p:spPr>
            <a:xfrm rot="16200000" flipH="1">
              <a:off x="5445633" y="3057720"/>
              <a:ext cx="79473" cy="10190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6" name="Прямая соединительная линия 95"/>
            <p:cNvCxnSpPr>
              <a:stCxn id="83" idx="1"/>
              <a:endCxn id="90" idx="6"/>
            </p:cNvCxnSpPr>
            <p:nvPr/>
          </p:nvCxnSpPr>
          <p:spPr>
            <a:xfrm rot="16200000" flipH="1">
              <a:off x="5319442" y="3172926"/>
              <a:ext cx="137551" cy="11069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0" name="Прямая соединительная линия 99"/>
            <p:cNvCxnSpPr>
              <a:stCxn id="84" idx="3"/>
              <a:endCxn id="83" idx="7"/>
            </p:cNvCxnSpPr>
            <p:nvPr/>
          </p:nvCxnSpPr>
          <p:spPr>
            <a:xfrm rot="5400000">
              <a:off x="5351367" y="3069130"/>
              <a:ext cx="19787" cy="3546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3" name="Прямая соединительная линия 102"/>
            <p:cNvCxnSpPr>
              <a:stCxn id="85" idx="3"/>
              <a:endCxn id="90" idx="0"/>
            </p:cNvCxnSpPr>
            <p:nvPr/>
          </p:nvCxnSpPr>
          <p:spPr>
            <a:xfrm rot="5400000">
              <a:off x="5450595" y="3231081"/>
              <a:ext cx="87548" cy="5115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6" name="Прямая соединительная линия 105"/>
            <p:cNvCxnSpPr>
              <a:stCxn id="90" idx="2"/>
              <a:endCxn id="89" idx="7"/>
            </p:cNvCxnSpPr>
            <p:nvPr/>
          </p:nvCxnSpPr>
          <p:spPr>
            <a:xfrm rot="16200000" flipH="1">
              <a:off x="5413872" y="3377199"/>
              <a:ext cx="116642" cy="1356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9" name="Прямая соединительная линия 108"/>
            <p:cNvCxnSpPr>
              <a:stCxn id="89" idx="2"/>
              <a:endCxn id="88" idx="6"/>
            </p:cNvCxnSpPr>
            <p:nvPr/>
          </p:nvCxnSpPr>
          <p:spPr>
            <a:xfrm rot="16200000" flipH="1">
              <a:off x="5464702" y="3529795"/>
              <a:ext cx="71983" cy="1272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0" name="Прямая соединительная линия 119"/>
            <p:cNvCxnSpPr>
              <a:stCxn id="88" idx="2"/>
              <a:endCxn id="86" idx="6"/>
            </p:cNvCxnSpPr>
            <p:nvPr/>
          </p:nvCxnSpPr>
          <p:spPr>
            <a:xfrm rot="16200000" flipH="1">
              <a:off x="5526444" y="3643585"/>
              <a:ext cx="91374" cy="5150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28" name="8-конечная звезда 127"/>
            <p:cNvSpPr/>
            <p:nvPr/>
          </p:nvSpPr>
          <p:spPr>
            <a:xfrm rot="19358116">
              <a:off x="5075043" y="2871397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 dirty="0"/>
            </a:p>
          </p:txBody>
        </p:sp>
        <p:sp>
          <p:nvSpPr>
            <p:cNvPr id="129" name="8-конечная звезда 128"/>
            <p:cNvSpPr/>
            <p:nvPr/>
          </p:nvSpPr>
          <p:spPr>
            <a:xfrm rot="19358116">
              <a:off x="5225788" y="2439714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0" name="8-конечная звезда 129"/>
            <p:cNvSpPr/>
            <p:nvPr/>
          </p:nvSpPr>
          <p:spPr>
            <a:xfrm rot="19358116">
              <a:off x="4940036" y="2654028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59" name="8-конечная звезда 258"/>
            <p:cNvSpPr/>
            <p:nvPr/>
          </p:nvSpPr>
          <p:spPr>
            <a:xfrm rot="19358116">
              <a:off x="5225788" y="279690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60" name="8-конечная звезда 259"/>
            <p:cNvSpPr/>
            <p:nvPr/>
          </p:nvSpPr>
          <p:spPr>
            <a:xfrm rot="19358116">
              <a:off x="5582977" y="2654028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61" name="8-конечная звезда 260"/>
            <p:cNvSpPr/>
            <p:nvPr/>
          </p:nvSpPr>
          <p:spPr>
            <a:xfrm rot="19358116">
              <a:off x="5650801" y="3150479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62" name="8-конечная звезда 261"/>
            <p:cNvSpPr/>
            <p:nvPr/>
          </p:nvSpPr>
          <p:spPr>
            <a:xfrm>
              <a:off x="5715008" y="2928934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 dirty="0"/>
            </a:p>
          </p:txBody>
        </p:sp>
        <p:sp>
          <p:nvSpPr>
            <p:cNvPr id="263" name="8-конечная звезда 262"/>
            <p:cNvSpPr/>
            <p:nvPr/>
          </p:nvSpPr>
          <p:spPr>
            <a:xfrm>
              <a:off x="5286380" y="2643182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 dirty="0"/>
            </a:p>
          </p:txBody>
        </p:sp>
        <p:sp>
          <p:nvSpPr>
            <p:cNvPr id="264" name="8-конечная звезда 263"/>
            <p:cNvSpPr/>
            <p:nvPr/>
          </p:nvSpPr>
          <p:spPr>
            <a:xfrm>
              <a:off x="6072198" y="2857496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 dirty="0"/>
            </a:p>
          </p:txBody>
        </p:sp>
        <p:cxnSp>
          <p:nvCxnSpPr>
            <p:cNvPr id="265" name="Прямая соединительная линия 264"/>
            <p:cNvCxnSpPr>
              <a:stCxn id="128" idx="2"/>
              <a:endCxn id="83" idx="5"/>
            </p:cNvCxnSpPr>
            <p:nvPr/>
          </p:nvCxnSpPr>
          <p:spPr>
            <a:xfrm rot="16200000" flipH="1">
              <a:off x="5101177" y="2906492"/>
              <a:ext cx="182398" cy="17681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8" name="Прямая соединительная линия 267"/>
            <p:cNvCxnSpPr>
              <a:stCxn id="128" idx="6"/>
              <a:endCxn id="130" idx="2"/>
            </p:cNvCxnSpPr>
            <p:nvPr/>
          </p:nvCxnSpPr>
          <p:spPr>
            <a:xfrm rot="16200000" flipV="1">
              <a:off x="4946469" y="2739440"/>
              <a:ext cx="172604" cy="9869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1" name="Прямая соединительная линия 270"/>
            <p:cNvCxnSpPr>
              <a:stCxn id="129" idx="4"/>
              <a:endCxn id="130" idx="0"/>
            </p:cNvCxnSpPr>
            <p:nvPr/>
          </p:nvCxnSpPr>
          <p:spPr>
            <a:xfrm rot="10800000" flipV="1">
              <a:off x="4988495" y="2483100"/>
              <a:ext cx="242834" cy="18154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5" name="Прямая соединительная линия 274"/>
            <p:cNvCxnSpPr>
              <a:stCxn id="259" idx="5"/>
              <a:endCxn id="128" idx="0"/>
            </p:cNvCxnSpPr>
            <p:nvPr/>
          </p:nvCxnSpPr>
          <p:spPr>
            <a:xfrm rot="16200000" flipH="1" flipV="1">
              <a:off x="5137609" y="2790055"/>
              <a:ext cx="58157" cy="11867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8" name="Прямая соединительная линия 277"/>
            <p:cNvCxnSpPr>
              <a:stCxn id="263" idx="3"/>
              <a:endCxn id="259" idx="7"/>
            </p:cNvCxnSpPr>
            <p:nvPr/>
          </p:nvCxnSpPr>
          <p:spPr>
            <a:xfrm rot="5400000">
              <a:off x="5221398" y="2724252"/>
              <a:ext cx="107868" cy="3791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2" name="Прямая соединительная линия 281"/>
            <p:cNvCxnSpPr>
              <a:stCxn id="260" idx="6"/>
              <a:endCxn id="129" idx="1"/>
            </p:cNvCxnSpPr>
            <p:nvPr/>
          </p:nvCxnSpPr>
          <p:spPr>
            <a:xfrm rot="16200000" flipV="1">
              <a:off x="5341936" y="2407914"/>
              <a:ext cx="189268" cy="31404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7" name="Прямая соединительная линия 286"/>
            <p:cNvCxnSpPr>
              <a:stCxn id="260" idx="4"/>
              <a:endCxn id="263" idx="0"/>
            </p:cNvCxnSpPr>
            <p:nvPr/>
          </p:nvCxnSpPr>
          <p:spPr>
            <a:xfrm rot="10800000">
              <a:off x="5340380" y="2670182"/>
              <a:ext cx="248138" cy="2723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4" name="Прямая соединительная линия 293"/>
            <p:cNvCxnSpPr>
              <a:stCxn id="86" idx="0"/>
              <a:endCxn id="261" idx="3"/>
            </p:cNvCxnSpPr>
            <p:nvPr/>
          </p:nvCxnSpPr>
          <p:spPr>
            <a:xfrm flipV="1">
              <a:off x="5643297" y="3186320"/>
              <a:ext cx="23112" cy="53479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2" name="Прямая соединительная линия 301"/>
            <p:cNvCxnSpPr>
              <a:stCxn id="262" idx="2"/>
              <a:endCxn id="261" idx="0"/>
            </p:cNvCxnSpPr>
            <p:nvPr/>
          </p:nvCxnSpPr>
          <p:spPr>
            <a:xfrm rot="5400000">
              <a:off x="5625248" y="3040794"/>
              <a:ext cx="174621" cy="5890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5" name="Прямая соединительная линия 304"/>
            <p:cNvCxnSpPr>
              <a:stCxn id="264" idx="4"/>
              <a:endCxn id="260" idx="1"/>
            </p:cNvCxnSpPr>
            <p:nvPr/>
          </p:nvCxnSpPr>
          <p:spPr>
            <a:xfrm rot="10800000">
              <a:off x="5636738" y="2684616"/>
              <a:ext cx="435460" cy="19988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0" name="Прямая соединительная линия 309"/>
            <p:cNvCxnSpPr>
              <a:stCxn id="264" idx="3"/>
              <a:endCxn id="262" idx="0"/>
            </p:cNvCxnSpPr>
            <p:nvPr/>
          </p:nvCxnSpPr>
          <p:spPr>
            <a:xfrm rot="5400000">
              <a:off x="5898384" y="2774212"/>
              <a:ext cx="52346" cy="31109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3" name="Группа 361"/>
          <p:cNvGrpSpPr/>
          <p:nvPr/>
        </p:nvGrpSpPr>
        <p:grpSpPr>
          <a:xfrm rot="566496">
            <a:off x="5490804" y="2555408"/>
            <a:ext cx="738836" cy="811859"/>
            <a:chOff x="5722238" y="1868210"/>
            <a:chExt cx="1036132" cy="1138538"/>
          </a:xfrm>
        </p:grpSpPr>
        <p:sp>
          <p:nvSpPr>
            <p:cNvPr id="317" name="8-конечная звезда 316"/>
            <p:cNvSpPr/>
            <p:nvPr/>
          </p:nvSpPr>
          <p:spPr>
            <a:xfrm rot="19358116">
              <a:off x="5870898" y="2156130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20" name="8-конечная звезда 319"/>
            <p:cNvSpPr/>
            <p:nvPr/>
          </p:nvSpPr>
          <p:spPr>
            <a:xfrm rot="19358116">
              <a:off x="6137259" y="2299006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21" name="8-конечная звезда 320"/>
            <p:cNvSpPr/>
            <p:nvPr/>
          </p:nvSpPr>
          <p:spPr>
            <a:xfrm rot="19358116">
              <a:off x="6299525" y="2727634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22" name="8-конечная звезда 321"/>
            <p:cNvSpPr/>
            <p:nvPr/>
          </p:nvSpPr>
          <p:spPr>
            <a:xfrm rot="19358116">
              <a:off x="6565887" y="2941948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23" name="8-конечная звезда 322"/>
            <p:cNvSpPr/>
            <p:nvPr/>
          </p:nvSpPr>
          <p:spPr>
            <a:xfrm rot="19358116">
              <a:off x="5864476" y="2225400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24" name="8-конечная звезда 323"/>
            <p:cNvSpPr/>
            <p:nvPr/>
          </p:nvSpPr>
          <p:spPr>
            <a:xfrm rot="19358116">
              <a:off x="6011605" y="2296838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25" name="8-конечная звезда 324"/>
            <p:cNvSpPr/>
            <p:nvPr/>
          </p:nvSpPr>
          <p:spPr>
            <a:xfrm rot="19358116">
              <a:off x="6583109" y="2725465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26" name="8-конечная звезда 325"/>
            <p:cNvSpPr/>
            <p:nvPr/>
          </p:nvSpPr>
          <p:spPr>
            <a:xfrm rot="19358116">
              <a:off x="6440233" y="2654028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27" name="8-конечная звезда 326"/>
            <p:cNvSpPr/>
            <p:nvPr/>
          </p:nvSpPr>
          <p:spPr>
            <a:xfrm rot="19358116">
              <a:off x="6440233" y="2225399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28" name="8-конечная звезда 327"/>
            <p:cNvSpPr/>
            <p:nvPr/>
          </p:nvSpPr>
          <p:spPr>
            <a:xfrm rot="19358116">
              <a:off x="6154481" y="2153962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29" name="8-конечная звезда 328"/>
            <p:cNvSpPr/>
            <p:nvPr/>
          </p:nvSpPr>
          <p:spPr>
            <a:xfrm rot="19358116">
              <a:off x="6083043" y="1868210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30" name="8-конечная звезда 329"/>
            <p:cNvSpPr/>
            <p:nvPr/>
          </p:nvSpPr>
          <p:spPr>
            <a:xfrm rot="19358116">
              <a:off x="5793676" y="2078907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 dirty="0"/>
            </a:p>
          </p:txBody>
        </p:sp>
        <p:sp>
          <p:nvSpPr>
            <p:cNvPr id="331" name="8-конечная звезда 330"/>
            <p:cNvSpPr/>
            <p:nvPr/>
          </p:nvSpPr>
          <p:spPr>
            <a:xfrm rot="19358116">
              <a:off x="5722238" y="2078908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 dirty="0"/>
            </a:p>
          </p:txBody>
        </p:sp>
        <p:sp>
          <p:nvSpPr>
            <p:cNvPr id="332" name="8-конечная звезда 331"/>
            <p:cNvSpPr/>
            <p:nvPr/>
          </p:nvSpPr>
          <p:spPr>
            <a:xfrm rot="21342597">
              <a:off x="6287807" y="2644478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 dirty="0"/>
            </a:p>
          </p:txBody>
        </p:sp>
        <p:sp>
          <p:nvSpPr>
            <p:cNvPr id="333" name="8-конечная звезда 332"/>
            <p:cNvSpPr/>
            <p:nvPr/>
          </p:nvSpPr>
          <p:spPr>
            <a:xfrm rot="21342597">
              <a:off x="6230567" y="2087171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 dirty="0"/>
            </a:p>
          </p:txBody>
        </p:sp>
        <p:cxnSp>
          <p:nvCxnSpPr>
            <p:cNvPr id="334" name="Прямая соединительная линия 333"/>
            <p:cNvCxnSpPr>
              <a:stCxn id="326" idx="7"/>
              <a:endCxn id="327" idx="3"/>
            </p:cNvCxnSpPr>
            <p:nvPr/>
          </p:nvCxnSpPr>
          <p:spPr>
            <a:xfrm rot="16200000" flipV="1">
              <a:off x="6279680" y="2463127"/>
              <a:ext cx="375107" cy="717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8" name="Прямая соединительная линия 337"/>
            <p:cNvCxnSpPr>
              <a:stCxn id="325" idx="6"/>
              <a:endCxn id="326" idx="1"/>
            </p:cNvCxnSpPr>
            <p:nvPr/>
          </p:nvCxnSpPr>
          <p:spPr>
            <a:xfrm rot="16200000" flipV="1">
              <a:off x="6520664" y="2657946"/>
              <a:ext cx="46391" cy="9972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41" name="8-конечная звезда 340"/>
            <p:cNvSpPr/>
            <p:nvPr/>
          </p:nvSpPr>
          <p:spPr>
            <a:xfrm rot="19358116">
              <a:off x="6722370" y="2650413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 dirty="0"/>
            </a:p>
          </p:txBody>
        </p:sp>
        <p:cxnSp>
          <p:nvCxnSpPr>
            <p:cNvPr id="342" name="Прямая соединительная линия 341"/>
            <p:cNvCxnSpPr>
              <a:stCxn id="341" idx="4"/>
              <a:endCxn id="325" idx="0"/>
            </p:cNvCxnSpPr>
            <p:nvPr/>
          </p:nvCxnSpPr>
          <p:spPr>
            <a:xfrm rot="10800000" flipV="1">
              <a:off x="6631568" y="2679337"/>
              <a:ext cx="94496" cy="5674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5" name="Прямая соединительная линия 344"/>
            <p:cNvCxnSpPr>
              <a:stCxn id="326" idx="6"/>
              <a:endCxn id="328" idx="2"/>
            </p:cNvCxnSpPr>
            <p:nvPr/>
          </p:nvCxnSpPr>
          <p:spPr>
            <a:xfrm rot="16200000" flipV="1">
              <a:off x="6095783" y="2304505"/>
              <a:ext cx="457148" cy="25298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6" name="Прямая соединительная линия 345"/>
            <p:cNvCxnSpPr>
              <a:stCxn id="328" idx="4"/>
              <a:endCxn id="320" idx="6"/>
            </p:cNvCxnSpPr>
            <p:nvPr/>
          </p:nvCxnSpPr>
          <p:spPr>
            <a:xfrm rot="10800000" flipV="1">
              <a:off x="6149996" y="2197347"/>
              <a:ext cx="10026" cy="10830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7" name="Прямая соединительная линия 346"/>
            <p:cNvCxnSpPr>
              <a:stCxn id="320" idx="3"/>
              <a:endCxn id="332" idx="6"/>
            </p:cNvCxnSpPr>
            <p:nvPr/>
          </p:nvCxnSpPr>
          <p:spPr>
            <a:xfrm rot="16200000" flipH="1">
              <a:off x="6094402" y="2434469"/>
              <a:ext cx="281010" cy="13910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8" name="Прямая соединительная линия 347"/>
            <p:cNvCxnSpPr>
              <a:stCxn id="332" idx="2"/>
              <a:endCxn id="321" idx="6"/>
            </p:cNvCxnSpPr>
            <p:nvPr/>
          </p:nvCxnSpPr>
          <p:spPr>
            <a:xfrm rot="16200000" flipH="1">
              <a:off x="6282780" y="2704800"/>
              <a:ext cx="53855" cy="510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9" name="Прямая соединительная линия 348"/>
            <p:cNvCxnSpPr>
              <a:stCxn id="321" idx="1"/>
              <a:endCxn id="322" idx="5"/>
            </p:cNvCxnSpPr>
            <p:nvPr/>
          </p:nvCxnSpPr>
          <p:spPr>
            <a:xfrm rot="16200000" flipH="1">
              <a:off x="6362254" y="2766122"/>
              <a:ext cx="205704" cy="20213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3" name="Прямая соединительная линия 372"/>
            <p:cNvCxnSpPr>
              <a:stCxn id="329" idx="2"/>
              <a:endCxn id="328" idx="6"/>
            </p:cNvCxnSpPr>
            <p:nvPr/>
          </p:nvCxnSpPr>
          <p:spPr>
            <a:xfrm rot="16200000" flipH="1">
              <a:off x="6024345" y="2018753"/>
              <a:ext cx="242834" cy="3866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4" name="Прямая соединительная линия 373"/>
            <p:cNvCxnSpPr>
              <a:stCxn id="324" idx="1"/>
              <a:endCxn id="320" idx="5"/>
            </p:cNvCxnSpPr>
            <p:nvPr/>
          </p:nvCxnSpPr>
          <p:spPr>
            <a:xfrm rot="5400000" flipH="1" flipV="1">
              <a:off x="6101294" y="2291172"/>
              <a:ext cx="324" cy="7218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5" name="Прямая соединительная линия 374"/>
            <p:cNvCxnSpPr>
              <a:stCxn id="323" idx="2"/>
              <a:endCxn id="324" idx="5"/>
            </p:cNvCxnSpPr>
            <p:nvPr/>
          </p:nvCxnSpPr>
          <p:spPr>
            <a:xfrm rot="16200000" flipH="1">
              <a:off x="5936657" y="2245064"/>
              <a:ext cx="46392" cy="10398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6" name="Прямая соединительная линия 375"/>
            <p:cNvCxnSpPr>
              <a:stCxn id="317" idx="3"/>
              <a:endCxn id="323" idx="3"/>
            </p:cNvCxnSpPr>
            <p:nvPr/>
          </p:nvCxnSpPr>
          <p:spPr>
            <a:xfrm rot="5400000">
              <a:off x="5864182" y="2244349"/>
              <a:ext cx="58519" cy="1110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7" name="Прямая соединительная линия 376"/>
            <p:cNvCxnSpPr>
              <a:stCxn id="328" idx="4"/>
              <a:endCxn id="317" idx="1"/>
            </p:cNvCxnSpPr>
            <p:nvPr/>
          </p:nvCxnSpPr>
          <p:spPr>
            <a:xfrm rot="10800000">
              <a:off x="5935410" y="2192836"/>
              <a:ext cx="224612" cy="451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2" name="Прямая соединительная линия 391"/>
            <p:cNvCxnSpPr>
              <a:stCxn id="323" idx="6"/>
              <a:endCxn id="331" idx="4"/>
            </p:cNvCxnSpPr>
            <p:nvPr/>
          </p:nvCxnSpPr>
          <p:spPr>
            <a:xfrm rot="16200000" flipV="1">
              <a:off x="5738957" y="2094808"/>
              <a:ext cx="123109" cy="14915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3" name="Прямая соединительная линия 392"/>
            <p:cNvCxnSpPr>
              <a:stCxn id="331" idx="5"/>
              <a:endCxn id="330" idx="4"/>
            </p:cNvCxnSpPr>
            <p:nvPr/>
          </p:nvCxnSpPr>
          <p:spPr>
            <a:xfrm rot="16200000" flipH="1">
              <a:off x="5753225" y="2063687"/>
              <a:ext cx="13315" cy="7497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4" name="Прямая соединительная линия 393"/>
            <p:cNvCxnSpPr>
              <a:stCxn id="330" idx="0"/>
              <a:endCxn id="317" idx="6"/>
            </p:cNvCxnSpPr>
            <p:nvPr/>
          </p:nvCxnSpPr>
          <p:spPr>
            <a:xfrm>
              <a:off x="5825982" y="2085983"/>
              <a:ext cx="57653" cy="7679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2" name="Прямая соединительная линия 401"/>
            <p:cNvCxnSpPr>
              <a:stCxn id="326" idx="5"/>
              <a:endCxn id="332" idx="0"/>
            </p:cNvCxnSpPr>
            <p:nvPr/>
          </p:nvCxnSpPr>
          <p:spPr>
            <a:xfrm rot="16200000" flipV="1">
              <a:off x="6373961" y="2610929"/>
              <a:ext cx="16309" cy="11671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7" name="Прямая соединительная линия 406"/>
            <p:cNvCxnSpPr>
              <a:stCxn id="333" idx="3"/>
              <a:endCxn id="328" idx="0"/>
            </p:cNvCxnSpPr>
            <p:nvPr/>
          </p:nvCxnSpPr>
          <p:spPr>
            <a:xfrm rot="5400000">
              <a:off x="6206480" y="2131099"/>
              <a:ext cx="29938" cy="3701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4" name="Группа 360"/>
          <p:cNvGrpSpPr/>
          <p:nvPr/>
        </p:nvGrpSpPr>
        <p:grpSpPr>
          <a:xfrm>
            <a:off x="5857884" y="3286124"/>
            <a:ext cx="726496" cy="1393323"/>
            <a:chOff x="6515287" y="3086269"/>
            <a:chExt cx="726496" cy="1393323"/>
          </a:xfrm>
        </p:grpSpPr>
        <p:sp>
          <p:nvSpPr>
            <p:cNvPr id="411" name="8-конечная звезда 410"/>
            <p:cNvSpPr/>
            <p:nvPr/>
          </p:nvSpPr>
          <p:spPr>
            <a:xfrm rot="19358116">
              <a:off x="7166183" y="3880039"/>
              <a:ext cx="75600" cy="756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12" name="8-конечная звезда 411"/>
            <p:cNvSpPr/>
            <p:nvPr/>
          </p:nvSpPr>
          <p:spPr>
            <a:xfrm rot="19358116">
              <a:off x="6658163" y="3581966"/>
              <a:ext cx="72000" cy="72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13" name="8-конечная звезда 412"/>
            <p:cNvSpPr/>
            <p:nvPr/>
          </p:nvSpPr>
          <p:spPr>
            <a:xfrm rot="19358116">
              <a:off x="6868862" y="3578468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14" name="8-конечная звезда 413"/>
            <p:cNvSpPr/>
            <p:nvPr/>
          </p:nvSpPr>
          <p:spPr>
            <a:xfrm rot="19358116">
              <a:off x="6947529" y="3089885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15" name="8-конечная звезда 414"/>
            <p:cNvSpPr/>
            <p:nvPr/>
          </p:nvSpPr>
          <p:spPr>
            <a:xfrm rot="19358116">
              <a:off x="7011737" y="3439846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16" name="8-конечная звезда 415"/>
            <p:cNvSpPr/>
            <p:nvPr/>
          </p:nvSpPr>
          <p:spPr>
            <a:xfrm rot="19358116" flipV="1">
              <a:off x="7017303" y="3302535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17" name="8-конечная звезда 416"/>
            <p:cNvSpPr/>
            <p:nvPr/>
          </p:nvSpPr>
          <p:spPr>
            <a:xfrm rot="19358116">
              <a:off x="6876091" y="387570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18" name="8-конечная звезда 417"/>
            <p:cNvSpPr/>
            <p:nvPr/>
          </p:nvSpPr>
          <p:spPr>
            <a:xfrm rot="19358116">
              <a:off x="7086790" y="3657772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20" name="8-конечная звезда 419"/>
            <p:cNvSpPr/>
            <p:nvPr/>
          </p:nvSpPr>
          <p:spPr>
            <a:xfrm rot="19358116">
              <a:off x="6729600" y="4157840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421" name="Прямая соединительная линия 420"/>
            <p:cNvCxnSpPr>
              <a:stCxn id="416" idx="6"/>
              <a:endCxn id="414" idx="2"/>
            </p:cNvCxnSpPr>
            <p:nvPr/>
          </p:nvCxnSpPr>
          <p:spPr>
            <a:xfrm rot="5400000" flipH="1">
              <a:off x="6919866" y="3209394"/>
              <a:ext cx="205219" cy="6312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4" name="Прямая соединительная линия 423"/>
            <p:cNvCxnSpPr>
              <a:stCxn id="415" idx="7"/>
              <a:endCxn id="416" idx="6"/>
            </p:cNvCxnSpPr>
            <p:nvPr/>
          </p:nvCxnSpPr>
          <p:spPr>
            <a:xfrm rot="5400000" flipH="1" flipV="1">
              <a:off x="6999919" y="3385968"/>
              <a:ext cx="96522" cy="1171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8" name="Прямая соединительная линия 427"/>
            <p:cNvCxnSpPr>
              <a:stCxn id="418" idx="7"/>
              <a:endCxn id="415" idx="1"/>
            </p:cNvCxnSpPr>
            <p:nvPr/>
          </p:nvCxnSpPr>
          <p:spPr>
            <a:xfrm rot="16200000" flipV="1">
              <a:off x="6992591" y="3543340"/>
              <a:ext cx="187498" cy="4168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1" name="Прямая соединительная линия 430"/>
            <p:cNvCxnSpPr>
              <a:stCxn id="413" idx="0"/>
              <a:endCxn id="415" idx="4"/>
            </p:cNvCxnSpPr>
            <p:nvPr/>
          </p:nvCxnSpPr>
          <p:spPr>
            <a:xfrm flipV="1">
              <a:off x="6917321" y="3483232"/>
              <a:ext cx="99957" cy="10585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6" name="Прямая соединительная линия 435"/>
            <p:cNvCxnSpPr>
              <a:stCxn id="412" idx="1"/>
              <a:endCxn id="413" idx="4"/>
            </p:cNvCxnSpPr>
            <p:nvPr/>
          </p:nvCxnSpPr>
          <p:spPr>
            <a:xfrm rot="5400000" flipH="1" flipV="1">
              <a:off x="6801675" y="3550022"/>
              <a:ext cx="895" cy="14455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9" name="Прямая соединительная линия 438"/>
            <p:cNvCxnSpPr>
              <a:stCxn id="411" idx="6"/>
              <a:endCxn id="418" idx="2"/>
            </p:cNvCxnSpPr>
            <p:nvPr/>
          </p:nvCxnSpPr>
          <p:spPr>
            <a:xfrm rot="16200000" flipV="1">
              <a:off x="7049520" y="3756272"/>
              <a:ext cx="197718" cy="6532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2" name="Прямая соединительная линия 441"/>
            <p:cNvCxnSpPr>
              <a:stCxn id="417" idx="6"/>
              <a:endCxn id="413" idx="2"/>
            </p:cNvCxnSpPr>
            <p:nvPr/>
          </p:nvCxnSpPr>
          <p:spPr>
            <a:xfrm rot="5400000" flipH="1" flipV="1">
              <a:off x="6772318" y="3741315"/>
              <a:ext cx="254317" cy="2554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8" name="Прямая соединительная линия 447"/>
            <p:cNvCxnSpPr>
              <a:stCxn id="417" idx="0"/>
              <a:endCxn id="411" idx="5"/>
            </p:cNvCxnSpPr>
            <p:nvPr/>
          </p:nvCxnSpPr>
          <p:spPr>
            <a:xfrm>
              <a:off x="6924550" y="3886317"/>
              <a:ext cx="241968" cy="2650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2" name="Прямая соединительная линия 451"/>
            <p:cNvCxnSpPr>
              <a:stCxn id="417" idx="4"/>
              <a:endCxn id="420" idx="0"/>
            </p:cNvCxnSpPr>
            <p:nvPr/>
          </p:nvCxnSpPr>
          <p:spPr>
            <a:xfrm rot="10800000" flipV="1">
              <a:off x="6761906" y="3919088"/>
              <a:ext cx="119726" cy="24582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56" name="8-конечная звезда 455"/>
            <p:cNvSpPr/>
            <p:nvPr/>
          </p:nvSpPr>
          <p:spPr>
            <a:xfrm rot="19358116">
              <a:off x="7097638" y="4097246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 dirty="0"/>
            </a:p>
          </p:txBody>
        </p:sp>
        <p:sp>
          <p:nvSpPr>
            <p:cNvPr id="457" name="8-конечная звезда 456"/>
            <p:cNvSpPr/>
            <p:nvPr/>
          </p:nvSpPr>
          <p:spPr>
            <a:xfrm rot="19358116">
              <a:off x="6947528" y="4232892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 dirty="0"/>
            </a:p>
          </p:txBody>
        </p:sp>
        <p:cxnSp>
          <p:nvCxnSpPr>
            <p:cNvPr id="458" name="Прямая соединительная линия 457"/>
            <p:cNvCxnSpPr>
              <a:stCxn id="456" idx="7"/>
              <a:endCxn id="411" idx="3"/>
            </p:cNvCxnSpPr>
            <p:nvPr/>
          </p:nvCxnSpPr>
          <p:spPr>
            <a:xfrm rot="5400000" flipH="1" flipV="1">
              <a:off x="7092503" y="3991027"/>
              <a:ext cx="142181" cy="7073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1" name="Прямая соединительная линия 460"/>
            <p:cNvCxnSpPr>
              <a:stCxn id="457" idx="0"/>
              <a:endCxn id="456" idx="4"/>
            </p:cNvCxnSpPr>
            <p:nvPr/>
          </p:nvCxnSpPr>
          <p:spPr>
            <a:xfrm flipV="1">
              <a:off x="6995987" y="4140632"/>
              <a:ext cx="107192" cy="10287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4" name="Прямая соединительная линия 463"/>
            <p:cNvCxnSpPr>
              <a:stCxn id="420" idx="3"/>
              <a:endCxn id="457" idx="6"/>
            </p:cNvCxnSpPr>
            <p:nvPr/>
          </p:nvCxnSpPr>
          <p:spPr>
            <a:xfrm rot="16200000" flipH="1">
              <a:off x="6829299" y="4109590"/>
              <a:ext cx="44752" cy="21293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67" name="8-конечная звезда 466"/>
            <p:cNvSpPr/>
            <p:nvPr/>
          </p:nvSpPr>
          <p:spPr>
            <a:xfrm rot="19358116">
              <a:off x="6872476" y="3086269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68" name="8-конечная звезда 467"/>
            <p:cNvSpPr/>
            <p:nvPr/>
          </p:nvSpPr>
          <p:spPr>
            <a:xfrm rot="19358116">
              <a:off x="6872476" y="3300583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69" name="8-конечная звезда 468"/>
            <p:cNvSpPr/>
            <p:nvPr/>
          </p:nvSpPr>
          <p:spPr>
            <a:xfrm rot="19358116">
              <a:off x="6729600" y="4443592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70" name="8-конечная звезда 469"/>
            <p:cNvSpPr/>
            <p:nvPr/>
          </p:nvSpPr>
          <p:spPr>
            <a:xfrm rot="19358116">
              <a:off x="6515287" y="4300715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471" name="Прямая соединительная линия 470"/>
            <p:cNvCxnSpPr>
              <a:stCxn id="468" idx="1"/>
              <a:endCxn id="467" idx="2"/>
            </p:cNvCxnSpPr>
            <p:nvPr/>
          </p:nvCxnSpPr>
          <p:spPr>
            <a:xfrm rot="5400000" flipH="1">
              <a:off x="6803659" y="3216317"/>
              <a:ext cx="202400" cy="691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5" name="Прямая соединительная линия 474"/>
            <p:cNvCxnSpPr>
              <a:stCxn id="467" idx="1"/>
              <a:endCxn id="414" idx="4"/>
            </p:cNvCxnSpPr>
            <p:nvPr/>
          </p:nvCxnSpPr>
          <p:spPr>
            <a:xfrm rot="16200000" flipH="1">
              <a:off x="6917388" y="3097589"/>
              <a:ext cx="26610" cy="4475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8" name="Прямая соединительная линия 477"/>
            <p:cNvCxnSpPr>
              <a:stCxn id="415" idx="6"/>
              <a:endCxn id="468" idx="1"/>
            </p:cNvCxnSpPr>
            <p:nvPr/>
          </p:nvCxnSpPr>
          <p:spPr>
            <a:xfrm rot="16200000" flipV="1">
              <a:off x="6903128" y="3326164"/>
              <a:ext cx="124412" cy="11403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2" name="Прямая соединительная линия 481"/>
            <p:cNvCxnSpPr>
              <a:stCxn id="469" idx="0"/>
              <a:endCxn id="457" idx="4"/>
            </p:cNvCxnSpPr>
            <p:nvPr/>
          </p:nvCxnSpPr>
          <p:spPr>
            <a:xfrm flipV="1">
              <a:off x="6761906" y="4276278"/>
              <a:ext cx="191163" cy="17439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5" name="Прямая соединительная линия 484"/>
            <p:cNvCxnSpPr>
              <a:stCxn id="470" idx="0"/>
              <a:endCxn id="420" idx="4"/>
            </p:cNvCxnSpPr>
            <p:nvPr/>
          </p:nvCxnSpPr>
          <p:spPr>
            <a:xfrm flipV="1">
              <a:off x="6547593" y="4186764"/>
              <a:ext cx="185701" cy="12102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5" name="Группа 362"/>
          <p:cNvGrpSpPr/>
          <p:nvPr/>
        </p:nvGrpSpPr>
        <p:grpSpPr>
          <a:xfrm rot="1585141">
            <a:off x="5304453" y="2021759"/>
            <a:ext cx="538571" cy="514328"/>
            <a:chOff x="5297225" y="1370312"/>
            <a:chExt cx="554067" cy="623337"/>
          </a:xfrm>
        </p:grpSpPr>
        <p:sp>
          <p:nvSpPr>
            <p:cNvPr id="127" name="8-конечная звезда 126"/>
            <p:cNvSpPr/>
            <p:nvPr/>
          </p:nvSpPr>
          <p:spPr>
            <a:xfrm rot="19358116">
              <a:off x="5585146" y="1708111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1" name="8-конечная звезда 130"/>
            <p:cNvSpPr/>
            <p:nvPr/>
          </p:nvSpPr>
          <p:spPr>
            <a:xfrm rot="19358116">
              <a:off x="5442271" y="1370312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2" name="8-конечная звезда 131"/>
            <p:cNvSpPr/>
            <p:nvPr/>
          </p:nvSpPr>
          <p:spPr>
            <a:xfrm rot="19358116">
              <a:off x="5509370" y="1801157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4" name="8-конечная звезда 133"/>
            <p:cNvSpPr/>
            <p:nvPr/>
          </p:nvSpPr>
          <p:spPr>
            <a:xfrm rot="19358116">
              <a:off x="5297225" y="1582458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5" name="8-конечная звезда 134"/>
            <p:cNvSpPr/>
            <p:nvPr/>
          </p:nvSpPr>
          <p:spPr>
            <a:xfrm rot="19358116">
              <a:off x="5440101" y="1939649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6" name="8-конечная звезда 135"/>
            <p:cNvSpPr/>
            <p:nvPr/>
          </p:nvSpPr>
          <p:spPr>
            <a:xfrm rot="19358116">
              <a:off x="5797292" y="1653895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37" name="Прямая соединительная линия 136"/>
            <p:cNvCxnSpPr>
              <a:stCxn id="127" idx="6"/>
              <a:endCxn id="131" idx="2"/>
            </p:cNvCxnSpPr>
            <p:nvPr/>
          </p:nvCxnSpPr>
          <p:spPr>
            <a:xfrm rot="16200000" flipV="1">
              <a:off x="5402961" y="1519837"/>
              <a:ext cx="286297" cy="10354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0" name="Прямая соединительная линия 139"/>
            <p:cNvCxnSpPr>
              <a:stCxn id="132" idx="6"/>
              <a:endCxn id="134" idx="2"/>
            </p:cNvCxnSpPr>
            <p:nvPr/>
          </p:nvCxnSpPr>
          <p:spPr>
            <a:xfrm rot="16200000" flipV="1">
              <a:off x="5341900" y="1629629"/>
              <a:ext cx="174673" cy="17725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3" name="Прямая соединительная линия 142"/>
            <p:cNvCxnSpPr>
              <a:stCxn id="135" idx="0"/>
              <a:endCxn id="132" idx="3"/>
            </p:cNvCxnSpPr>
            <p:nvPr/>
          </p:nvCxnSpPr>
          <p:spPr>
            <a:xfrm flipV="1">
              <a:off x="5488560" y="1844166"/>
              <a:ext cx="39540" cy="10609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9" name="Прямая соединительная линия 148"/>
            <p:cNvCxnSpPr>
              <a:stCxn id="136" idx="5"/>
              <a:endCxn id="127" idx="1"/>
            </p:cNvCxnSpPr>
            <p:nvPr/>
          </p:nvCxnSpPr>
          <p:spPr>
            <a:xfrm rot="16200000" flipH="1" flipV="1">
              <a:off x="5689841" y="1637125"/>
              <a:ext cx="67508" cy="14787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3" name="Прямая соединительная линия 152"/>
            <p:cNvCxnSpPr>
              <a:stCxn id="134" idx="0"/>
              <a:endCxn id="131" idx="4"/>
            </p:cNvCxnSpPr>
            <p:nvPr/>
          </p:nvCxnSpPr>
          <p:spPr>
            <a:xfrm flipV="1">
              <a:off x="5345684" y="1422375"/>
              <a:ext cx="103236" cy="17069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8" name="Прямая соединительная линия 157"/>
            <p:cNvCxnSpPr>
              <a:stCxn id="132" idx="0"/>
              <a:endCxn id="127" idx="4"/>
            </p:cNvCxnSpPr>
            <p:nvPr/>
          </p:nvCxnSpPr>
          <p:spPr>
            <a:xfrm flipV="1">
              <a:off x="5548137" y="1760174"/>
              <a:ext cx="43658" cy="4947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64" name="8-конечная звезда 163"/>
            <p:cNvSpPr/>
            <p:nvPr/>
          </p:nvSpPr>
          <p:spPr>
            <a:xfrm rot="19358116">
              <a:off x="5449625" y="1734858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</p:grpSp>
      <p:grpSp>
        <p:nvGrpSpPr>
          <p:cNvPr id="6" name="Группа 363"/>
          <p:cNvGrpSpPr/>
          <p:nvPr/>
        </p:nvGrpSpPr>
        <p:grpSpPr>
          <a:xfrm rot="589541">
            <a:off x="4520577" y="1928802"/>
            <a:ext cx="656137" cy="504421"/>
            <a:chOff x="4294925" y="1294537"/>
            <a:chExt cx="841986" cy="647297"/>
          </a:xfrm>
        </p:grpSpPr>
        <p:sp>
          <p:nvSpPr>
            <p:cNvPr id="161" name="8-конечная звезда 160"/>
            <p:cNvSpPr/>
            <p:nvPr/>
          </p:nvSpPr>
          <p:spPr>
            <a:xfrm rot="578312">
              <a:off x="5046604" y="1792826"/>
              <a:ext cx="90000" cy="90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62" name="8-конечная звезда 161"/>
            <p:cNvSpPr/>
            <p:nvPr/>
          </p:nvSpPr>
          <p:spPr>
            <a:xfrm rot="21105294">
              <a:off x="4934460" y="1862634"/>
              <a:ext cx="79200" cy="79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63" name="8-конечная звезда 162"/>
            <p:cNvSpPr/>
            <p:nvPr/>
          </p:nvSpPr>
          <p:spPr>
            <a:xfrm rot="19358116">
              <a:off x="4654283" y="1868210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65" name="8-конечная звезда 164"/>
            <p:cNvSpPr/>
            <p:nvPr/>
          </p:nvSpPr>
          <p:spPr>
            <a:xfrm rot="19358116">
              <a:off x="4868598" y="1582458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66" name="8-конечная звезда 165"/>
            <p:cNvSpPr/>
            <p:nvPr/>
          </p:nvSpPr>
          <p:spPr>
            <a:xfrm rot="19358116">
              <a:off x="4868598" y="1725332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67" name="8-конечная звезда 166"/>
            <p:cNvSpPr/>
            <p:nvPr/>
          </p:nvSpPr>
          <p:spPr>
            <a:xfrm rot="19358116">
              <a:off x="5082911" y="1653895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70" name="8-конечная звезда 169"/>
            <p:cNvSpPr/>
            <p:nvPr/>
          </p:nvSpPr>
          <p:spPr>
            <a:xfrm rot="19358116">
              <a:off x="4935782" y="1435328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71" name="8-конечная звезда 170"/>
            <p:cNvSpPr/>
            <p:nvPr/>
          </p:nvSpPr>
          <p:spPr>
            <a:xfrm rot="19358116">
              <a:off x="5009304" y="1723165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72" name="8-конечная звезда 171"/>
            <p:cNvSpPr/>
            <p:nvPr/>
          </p:nvSpPr>
          <p:spPr>
            <a:xfrm rot="19358116">
              <a:off x="4652114" y="1294537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73" name="8-конечная звезда 172"/>
            <p:cNvSpPr/>
            <p:nvPr/>
          </p:nvSpPr>
          <p:spPr>
            <a:xfrm rot="628005">
              <a:off x="4504127" y="1503738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74" name="8-конечная звезда 173"/>
            <p:cNvSpPr/>
            <p:nvPr/>
          </p:nvSpPr>
          <p:spPr>
            <a:xfrm rot="19358116">
              <a:off x="4794990" y="1805487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77" name="8-конечная звезда 176"/>
            <p:cNvSpPr/>
            <p:nvPr/>
          </p:nvSpPr>
          <p:spPr>
            <a:xfrm rot="19358116">
              <a:off x="4513576" y="1370313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78" name="8-конечная звезда 177"/>
            <p:cNvSpPr/>
            <p:nvPr/>
          </p:nvSpPr>
          <p:spPr>
            <a:xfrm rot="19358116">
              <a:off x="4799329" y="1513188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79" name="8-конечная звезда 178"/>
            <p:cNvSpPr/>
            <p:nvPr/>
          </p:nvSpPr>
          <p:spPr>
            <a:xfrm rot="19358116">
              <a:off x="4585014" y="1636673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80" name="8-конечная звезда 179"/>
            <p:cNvSpPr/>
            <p:nvPr/>
          </p:nvSpPr>
          <p:spPr>
            <a:xfrm rot="19358116">
              <a:off x="4442138" y="1565235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82" name="8-конечная звезда 181"/>
            <p:cNvSpPr/>
            <p:nvPr/>
          </p:nvSpPr>
          <p:spPr>
            <a:xfrm rot="19358116">
              <a:off x="4370699" y="1565235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83" name="8-конечная звезда 182"/>
            <p:cNvSpPr/>
            <p:nvPr/>
          </p:nvSpPr>
          <p:spPr>
            <a:xfrm rot="19358116">
              <a:off x="4294925" y="1580288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84" name="Прямая соединительная линия 183"/>
            <p:cNvCxnSpPr>
              <a:stCxn id="172" idx="2"/>
              <a:endCxn id="170" idx="5"/>
            </p:cNvCxnSpPr>
            <p:nvPr/>
          </p:nvCxnSpPr>
          <p:spPr>
            <a:xfrm rot="16200000" flipH="1">
              <a:off x="4748704" y="1271423"/>
              <a:ext cx="125437" cy="24919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9" name="Прямая соединительная линия 188"/>
            <p:cNvCxnSpPr>
              <a:stCxn id="170" idx="4"/>
              <a:endCxn id="165" idx="0"/>
            </p:cNvCxnSpPr>
            <p:nvPr/>
          </p:nvCxnSpPr>
          <p:spPr>
            <a:xfrm rot="10800000" flipV="1">
              <a:off x="4917057" y="1478714"/>
              <a:ext cx="24266" cy="11435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0" name="Прямая соединительная линия 189"/>
            <p:cNvCxnSpPr>
              <a:stCxn id="165" idx="2"/>
              <a:endCxn id="171" idx="5"/>
            </p:cNvCxnSpPr>
            <p:nvPr/>
          </p:nvCxnSpPr>
          <p:spPr>
            <a:xfrm rot="16200000" flipH="1">
              <a:off x="4905250" y="1637650"/>
              <a:ext cx="110978" cy="9751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1" name="Прямая соединительная линия 190"/>
            <p:cNvCxnSpPr>
              <a:stCxn id="171" idx="0"/>
              <a:endCxn id="167" idx="4"/>
            </p:cNvCxnSpPr>
            <p:nvPr/>
          </p:nvCxnSpPr>
          <p:spPr>
            <a:xfrm flipV="1">
              <a:off x="5048071" y="1697281"/>
              <a:ext cx="40381" cy="3437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2" name="Прямая соединительная линия 191"/>
            <p:cNvCxnSpPr>
              <a:stCxn id="171" idx="2"/>
              <a:endCxn id="161" idx="5"/>
            </p:cNvCxnSpPr>
            <p:nvPr/>
          </p:nvCxnSpPr>
          <p:spPr>
            <a:xfrm rot="16200000" flipH="1">
              <a:off x="5035189" y="1770756"/>
              <a:ext cx="39196" cy="2154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3" name="Прямая соединительная линия 192"/>
            <p:cNvCxnSpPr>
              <a:stCxn id="178" idx="5"/>
              <a:endCxn id="177" idx="1"/>
            </p:cNvCxnSpPr>
            <p:nvPr/>
          </p:nvCxnSpPr>
          <p:spPr>
            <a:xfrm rot="16200000" flipV="1">
              <a:off x="4621721" y="1363386"/>
              <a:ext cx="134265" cy="22152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4" name="Прямая соединительная линия 203"/>
            <p:cNvCxnSpPr>
              <a:stCxn id="165" idx="2"/>
              <a:endCxn id="178" idx="2"/>
            </p:cNvCxnSpPr>
            <p:nvPr/>
          </p:nvCxnSpPr>
          <p:spPr>
            <a:xfrm rot="5400000" flipH="1">
              <a:off x="4851899" y="1570832"/>
              <a:ext cx="59578" cy="6059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5" name="Прямая соединительная линия 204"/>
            <p:cNvCxnSpPr>
              <a:stCxn id="166" idx="5"/>
              <a:endCxn id="179" idx="1"/>
            </p:cNvCxnSpPr>
            <p:nvPr/>
          </p:nvCxnSpPr>
          <p:spPr>
            <a:xfrm rot="16200000" flipV="1">
              <a:off x="4721499" y="1601406"/>
              <a:ext cx="75367" cy="21931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6" name="Прямая соединительная линия 205"/>
            <p:cNvCxnSpPr>
              <a:stCxn id="171" idx="5"/>
              <a:endCxn id="166" idx="1"/>
            </p:cNvCxnSpPr>
            <p:nvPr/>
          </p:nvCxnSpPr>
          <p:spPr>
            <a:xfrm rot="16200000" flipH="1" flipV="1">
              <a:off x="4958915" y="1705339"/>
              <a:ext cx="14024" cy="8713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2" name="Прямая соединительная линия 221"/>
            <p:cNvCxnSpPr>
              <a:stCxn id="174" idx="7"/>
              <a:endCxn id="166" idx="4"/>
            </p:cNvCxnSpPr>
            <p:nvPr/>
          </p:nvCxnSpPr>
          <p:spPr>
            <a:xfrm rot="5400000" flipH="1" flipV="1">
              <a:off x="4828319" y="1759859"/>
              <a:ext cx="36960" cy="5467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3" name="Прямая соединительная линия 222"/>
            <p:cNvCxnSpPr>
              <a:stCxn id="163" idx="0"/>
              <a:endCxn id="174" idx="5"/>
            </p:cNvCxnSpPr>
            <p:nvPr/>
          </p:nvCxnSpPr>
          <p:spPr>
            <a:xfrm flipV="1">
              <a:off x="4702742" y="1824217"/>
              <a:ext cx="92439" cy="5460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4" name="Прямая соединительная линия 223"/>
            <p:cNvCxnSpPr>
              <a:stCxn id="174" idx="1"/>
              <a:endCxn id="162" idx="5"/>
            </p:cNvCxnSpPr>
            <p:nvPr/>
          </p:nvCxnSpPr>
          <p:spPr>
            <a:xfrm rot="16200000" flipH="1">
              <a:off x="4865876" y="1802080"/>
              <a:ext cx="48581" cy="10433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9" name="Прямая соединительная линия 228"/>
            <p:cNvCxnSpPr>
              <a:stCxn id="173" idx="1"/>
              <a:endCxn id="179" idx="7"/>
            </p:cNvCxnSpPr>
            <p:nvPr/>
          </p:nvCxnSpPr>
          <p:spPr>
            <a:xfrm rot="16200000" flipH="1">
              <a:off x="4532931" y="1548173"/>
              <a:ext cx="93828" cy="8374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0" name="Прямая соединительная линия 229"/>
            <p:cNvCxnSpPr>
              <a:stCxn id="180" idx="1"/>
              <a:endCxn id="179" idx="6"/>
            </p:cNvCxnSpPr>
            <p:nvPr/>
          </p:nvCxnSpPr>
          <p:spPr>
            <a:xfrm rot="16200000" flipH="1">
              <a:off x="4531509" y="1577080"/>
              <a:ext cx="41382" cy="9110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1" name="Прямая соединительная линия 230"/>
            <p:cNvCxnSpPr>
              <a:stCxn id="183" idx="1"/>
              <a:endCxn id="180" idx="5"/>
            </p:cNvCxnSpPr>
            <p:nvPr/>
          </p:nvCxnSpPr>
          <p:spPr>
            <a:xfrm rot="5400000" flipH="1" flipV="1">
              <a:off x="4384466" y="1546798"/>
              <a:ext cx="11428" cy="10449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7" name="Группа 364"/>
          <p:cNvGrpSpPr/>
          <p:nvPr/>
        </p:nvGrpSpPr>
        <p:grpSpPr>
          <a:xfrm rot="824949">
            <a:off x="3473154" y="1928802"/>
            <a:ext cx="957465" cy="487051"/>
            <a:chOff x="2866670" y="1509356"/>
            <a:chExt cx="1220286" cy="620745"/>
          </a:xfrm>
        </p:grpSpPr>
        <p:cxnSp>
          <p:nvCxnSpPr>
            <p:cNvPr id="221" name="Прямая соединительная линия 220"/>
            <p:cNvCxnSpPr>
              <a:stCxn id="245" idx="5"/>
              <a:endCxn id="248" idx="1"/>
            </p:cNvCxnSpPr>
            <p:nvPr/>
          </p:nvCxnSpPr>
          <p:spPr>
            <a:xfrm rot="16200000" flipV="1">
              <a:off x="3859472" y="1675800"/>
              <a:ext cx="4245" cy="30736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2" name="Прямая соединительная линия 231"/>
            <p:cNvCxnSpPr>
              <a:stCxn id="266" idx="2"/>
              <a:endCxn id="251" idx="6"/>
            </p:cNvCxnSpPr>
            <p:nvPr/>
          </p:nvCxnSpPr>
          <p:spPr>
            <a:xfrm rot="16200000" flipH="1">
              <a:off x="3278275" y="1609729"/>
              <a:ext cx="95704" cy="11435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45" name="8-конечная звезда 244"/>
            <p:cNvSpPr/>
            <p:nvPr/>
          </p:nvSpPr>
          <p:spPr>
            <a:xfrm rot="19358116">
              <a:off x="4014956" y="1800387"/>
              <a:ext cx="72000" cy="72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46" name="8-конечная звезда 245"/>
            <p:cNvSpPr/>
            <p:nvPr/>
          </p:nvSpPr>
          <p:spPr>
            <a:xfrm rot="19358116">
              <a:off x="3299131" y="2065301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47" name="8-конечная звезда 246"/>
            <p:cNvSpPr/>
            <p:nvPr/>
          </p:nvSpPr>
          <p:spPr>
            <a:xfrm rot="19358116">
              <a:off x="3511275" y="1868210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48" name="8-конечная звезда 247"/>
            <p:cNvSpPr/>
            <p:nvPr/>
          </p:nvSpPr>
          <p:spPr>
            <a:xfrm rot="19358116">
              <a:off x="3654151" y="1796772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49" name="8-конечная звезда 248"/>
            <p:cNvSpPr/>
            <p:nvPr/>
          </p:nvSpPr>
          <p:spPr>
            <a:xfrm rot="21105294">
              <a:off x="3505700" y="1648320"/>
              <a:ext cx="79200" cy="79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50" name="8-конечная звезда 249"/>
            <p:cNvSpPr/>
            <p:nvPr/>
          </p:nvSpPr>
          <p:spPr>
            <a:xfrm rot="19358116">
              <a:off x="3511276" y="172533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51" name="8-конечная звезда 250"/>
            <p:cNvSpPr/>
            <p:nvPr/>
          </p:nvSpPr>
          <p:spPr>
            <a:xfrm rot="19358116">
              <a:off x="3370569" y="1708111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52" name="8-конечная звезда 251"/>
            <p:cNvSpPr/>
            <p:nvPr/>
          </p:nvSpPr>
          <p:spPr>
            <a:xfrm rot="19358116">
              <a:off x="3439837" y="172533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53" name="8-конечная звезда 252"/>
            <p:cNvSpPr/>
            <p:nvPr/>
          </p:nvSpPr>
          <p:spPr>
            <a:xfrm rot="19358116">
              <a:off x="3208301" y="1727503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54" name="8-конечная звезда 253"/>
            <p:cNvSpPr/>
            <p:nvPr/>
          </p:nvSpPr>
          <p:spPr>
            <a:xfrm rot="19358116">
              <a:off x="2868332" y="1868209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55" name="8-конечная звезда 254"/>
            <p:cNvSpPr/>
            <p:nvPr/>
          </p:nvSpPr>
          <p:spPr>
            <a:xfrm rot="19358116">
              <a:off x="4012788" y="1583904"/>
              <a:ext cx="61200" cy="61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56" name="8-конечная звезда 255"/>
            <p:cNvSpPr/>
            <p:nvPr/>
          </p:nvSpPr>
          <p:spPr>
            <a:xfrm rot="19358116">
              <a:off x="3080479" y="1794601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57" name="8-конечная звезда 256"/>
            <p:cNvSpPr/>
            <p:nvPr/>
          </p:nvSpPr>
          <p:spPr>
            <a:xfrm rot="19358116">
              <a:off x="3009040" y="1937479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58" name="8-конечная звезда 257"/>
            <p:cNvSpPr/>
            <p:nvPr/>
          </p:nvSpPr>
          <p:spPr>
            <a:xfrm rot="19358116">
              <a:off x="3091363" y="1580288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66" name="8-конечная звезда 265"/>
            <p:cNvSpPr/>
            <p:nvPr/>
          </p:nvSpPr>
          <p:spPr>
            <a:xfrm rot="19358116">
              <a:off x="3234239" y="1580289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67" name="8-конечная звезда 266"/>
            <p:cNvSpPr/>
            <p:nvPr/>
          </p:nvSpPr>
          <p:spPr>
            <a:xfrm rot="19358116" flipV="1">
              <a:off x="2866670" y="1652232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69" name="8-конечная звезда 268"/>
            <p:cNvSpPr/>
            <p:nvPr/>
          </p:nvSpPr>
          <p:spPr>
            <a:xfrm rot="19358116" flipV="1">
              <a:off x="3509612" y="1580794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70" name="8-конечная звезда 269"/>
            <p:cNvSpPr/>
            <p:nvPr/>
          </p:nvSpPr>
          <p:spPr>
            <a:xfrm rot="19358116" flipV="1">
              <a:off x="3438174" y="1509356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276" name="Прямая соединительная линия 275"/>
            <p:cNvCxnSpPr>
              <a:stCxn id="269" idx="4"/>
              <a:endCxn id="251" idx="0"/>
            </p:cNvCxnSpPr>
            <p:nvPr/>
          </p:nvCxnSpPr>
          <p:spPr>
            <a:xfrm rot="10800000" flipV="1">
              <a:off x="3428721" y="1617526"/>
              <a:ext cx="85583" cy="10332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7" name="Прямая соединительная линия 276"/>
            <p:cNvCxnSpPr>
              <a:stCxn id="269" idx="2"/>
              <a:endCxn id="270" idx="6"/>
            </p:cNvCxnSpPr>
            <p:nvPr/>
          </p:nvCxnSpPr>
          <p:spPr>
            <a:xfrm rot="16200000" flipV="1">
              <a:off x="3479203" y="1546089"/>
              <a:ext cx="35101" cy="4369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9" name="Прямая соединительная линия 278"/>
            <p:cNvCxnSpPr>
              <a:stCxn id="252" idx="5"/>
              <a:endCxn id="250" idx="4"/>
            </p:cNvCxnSpPr>
            <p:nvPr/>
          </p:nvCxnSpPr>
          <p:spPr>
            <a:xfrm rot="16200000" flipH="1">
              <a:off x="3468459" y="1720362"/>
              <a:ext cx="19973" cy="7674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0" name="Прямая соединительная линия 279"/>
            <p:cNvCxnSpPr>
              <a:stCxn id="250" idx="3"/>
              <a:endCxn id="247" idx="0"/>
            </p:cNvCxnSpPr>
            <p:nvPr/>
          </p:nvCxnSpPr>
          <p:spPr>
            <a:xfrm rot="16200000" flipH="1">
              <a:off x="3497346" y="1816436"/>
              <a:ext cx="99730" cy="2504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1" name="Прямая соединительная линия 280"/>
            <p:cNvCxnSpPr>
              <a:stCxn id="249" idx="7"/>
              <a:endCxn id="255" idx="4"/>
            </p:cNvCxnSpPr>
            <p:nvPr/>
          </p:nvCxnSpPr>
          <p:spPr>
            <a:xfrm rot="5400000" flipH="1" flipV="1">
              <a:off x="3782472" y="1419599"/>
              <a:ext cx="23118" cy="45007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3" name="Прямая соединительная линия 282"/>
            <p:cNvCxnSpPr>
              <a:stCxn id="255" idx="3"/>
              <a:endCxn id="248" idx="0"/>
            </p:cNvCxnSpPr>
            <p:nvPr/>
          </p:nvCxnSpPr>
          <p:spPr>
            <a:xfrm rot="5400000">
              <a:off x="3789689" y="1557753"/>
              <a:ext cx="162554" cy="33671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4" name="Прямая соединительная линия 283"/>
            <p:cNvCxnSpPr>
              <a:stCxn id="246" idx="0"/>
              <a:endCxn id="247" idx="4"/>
            </p:cNvCxnSpPr>
            <p:nvPr/>
          </p:nvCxnSpPr>
          <p:spPr>
            <a:xfrm flipV="1">
              <a:off x="3357282" y="1911596"/>
              <a:ext cx="159534" cy="16644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5" name="Прямая соединительная линия 284"/>
            <p:cNvCxnSpPr>
              <a:stCxn id="247" idx="1"/>
              <a:endCxn id="248" idx="4"/>
            </p:cNvCxnSpPr>
            <p:nvPr/>
          </p:nvCxnSpPr>
          <p:spPr>
            <a:xfrm rot="5400000" flipH="1" flipV="1">
              <a:off x="3583044" y="1822150"/>
              <a:ext cx="58639" cy="9465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9" name="Прямая соединительная линия 338"/>
            <p:cNvCxnSpPr>
              <a:stCxn id="254" idx="0"/>
              <a:endCxn id="258" idx="3"/>
            </p:cNvCxnSpPr>
            <p:nvPr/>
          </p:nvCxnSpPr>
          <p:spPr>
            <a:xfrm flipV="1">
              <a:off x="2916791" y="1623297"/>
              <a:ext cx="193302" cy="25552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0" name="Прямая соединительная линия 339"/>
            <p:cNvCxnSpPr>
              <a:stCxn id="267" idx="5"/>
              <a:endCxn id="254" idx="7"/>
            </p:cNvCxnSpPr>
            <p:nvPr/>
          </p:nvCxnSpPr>
          <p:spPr>
            <a:xfrm rot="16200000" flipH="1">
              <a:off x="2807356" y="1776884"/>
              <a:ext cx="170699" cy="1242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3" name="Прямая соединительная линия 342"/>
            <p:cNvCxnSpPr>
              <a:stCxn id="254" idx="1"/>
              <a:endCxn id="257" idx="2"/>
            </p:cNvCxnSpPr>
            <p:nvPr/>
          </p:nvCxnSpPr>
          <p:spPr>
            <a:xfrm rot="16200000" flipH="1">
              <a:off x="2944196" y="1876693"/>
              <a:ext cx="77450" cy="12165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4" name="Прямая соединительная линия 343"/>
            <p:cNvCxnSpPr>
              <a:stCxn id="253" idx="4"/>
              <a:endCxn id="256" idx="1"/>
            </p:cNvCxnSpPr>
            <p:nvPr/>
          </p:nvCxnSpPr>
          <p:spPr>
            <a:xfrm rot="10800000" flipV="1">
              <a:off x="3123488" y="1779565"/>
              <a:ext cx="91462" cy="3950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0" name="Прямая соединительная линия 349"/>
            <p:cNvCxnSpPr>
              <a:stCxn id="256" idx="4"/>
              <a:endCxn id="254" idx="1"/>
            </p:cNvCxnSpPr>
            <p:nvPr/>
          </p:nvCxnSpPr>
          <p:spPr>
            <a:xfrm rot="10800000" flipV="1">
              <a:off x="2922094" y="1829310"/>
              <a:ext cx="162819" cy="6948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1" name="Прямая соединительная линия 350"/>
            <p:cNvCxnSpPr>
              <a:stCxn id="253" idx="1"/>
              <a:endCxn id="251" idx="5"/>
            </p:cNvCxnSpPr>
            <p:nvPr/>
          </p:nvCxnSpPr>
          <p:spPr>
            <a:xfrm rot="5400000" flipH="1" flipV="1">
              <a:off x="3307834" y="1701185"/>
              <a:ext cx="28002" cy="9804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9" name="Группа 365"/>
          <p:cNvGrpSpPr/>
          <p:nvPr/>
        </p:nvGrpSpPr>
        <p:grpSpPr>
          <a:xfrm rot="764819">
            <a:off x="3269578" y="2333256"/>
            <a:ext cx="472147" cy="550374"/>
            <a:chOff x="2652696" y="2204201"/>
            <a:chExt cx="551136" cy="642449"/>
          </a:xfrm>
        </p:grpSpPr>
        <p:sp>
          <p:nvSpPr>
            <p:cNvPr id="380" name="8-конечная звезда 379"/>
            <p:cNvSpPr/>
            <p:nvPr/>
          </p:nvSpPr>
          <p:spPr>
            <a:xfrm rot="19358116">
              <a:off x="2871949" y="2657642"/>
              <a:ext cx="72000" cy="72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81" name="8-конечная звезда 380"/>
            <p:cNvSpPr/>
            <p:nvPr/>
          </p:nvSpPr>
          <p:spPr>
            <a:xfrm rot="19358116">
              <a:off x="2727627" y="2779681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82" name="8-конечная звезда 381"/>
            <p:cNvSpPr/>
            <p:nvPr/>
          </p:nvSpPr>
          <p:spPr>
            <a:xfrm rot="19358116">
              <a:off x="2868332" y="2792650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83" name="8-конечная звезда 382"/>
            <p:cNvSpPr/>
            <p:nvPr/>
          </p:nvSpPr>
          <p:spPr>
            <a:xfrm rot="19358116">
              <a:off x="3149832" y="2435460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84" name="8-конечная звезда 383"/>
            <p:cNvSpPr/>
            <p:nvPr/>
          </p:nvSpPr>
          <p:spPr>
            <a:xfrm rot="21285766">
              <a:off x="3145278" y="2502344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85" name="8-конечная звезда 384"/>
            <p:cNvSpPr/>
            <p:nvPr/>
          </p:nvSpPr>
          <p:spPr>
            <a:xfrm rot="13849217" flipH="1" flipV="1">
              <a:off x="3086917" y="2509828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86" name="8-конечная звезда 385"/>
            <p:cNvSpPr/>
            <p:nvPr/>
          </p:nvSpPr>
          <p:spPr>
            <a:xfrm rot="19358116">
              <a:off x="3011210" y="2296838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87" name="8-конечная звезда 386"/>
            <p:cNvSpPr/>
            <p:nvPr/>
          </p:nvSpPr>
          <p:spPr>
            <a:xfrm rot="19358116">
              <a:off x="3036144" y="2204201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88" name="8-конечная звезда 387"/>
            <p:cNvSpPr/>
            <p:nvPr/>
          </p:nvSpPr>
          <p:spPr>
            <a:xfrm rot="13849217" flipH="1" flipV="1">
              <a:off x="2795573" y="2581266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89" name="8-конечная звезда 388"/>
            <p:cNvSpPr/>
            <p:nvPr/>
          </p:nvSpPr>
          <p:spPr>
            <a:xfrm rot="13849217" flipH="1" flipV="1">
              <a:off x="2652696" y="2652704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397" name="Прямая соединительная линия 396"/>
            <p:cNvCxnSpPr>
              <a:stCxn id="380" idx="4"/>
              <a:endCxn id="381" idx="0"/>
            </p:cNvCxnSpPr>
            <p:nvPr/>
          </p:nvCxnSpPr>
          <p:spPr>
            <a:xfrm rot="10800000" flipV="1">
              <a:off x="2785779" y="2715490"/>
              <a:ext cx="93559" cy="7692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8" name="Прямая соединительная линия 397"/>
            <p:cNvCxnSpPr>
              <a:stCxn id="380" idx="3"/>
              <a:endCxn id="382" idx="7"/>
            </p:cNvCxnSpPr>
            <p:nvPr/>
          </p:nvCxnSpPr>
          <p:spPr>
            <a:xfrm rot="5400000">
              <a:off x="2869260" y="2758983"/>
              <a:ext cx="63566" cy="424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9" name="Прямая соединительная линия 398"/>
            <p:cNvCxnSpPr>
              <a:stCxn id="381" idx="1"/>
              <a:endCxn id="382" idx="5"/>
            </p:cNvCxnSpPr>
            <p:nvPr/>
          </p:nvCxnSpPr>
          <p:spPr>
            <a:xfrm rot="5400000" flipH="1" flipV="1">
              <a:off x="2830193" y="2778009"/>
              <a:ext cx="323" cy="7643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0" name="Прямая соединительная линия 399"/>
            <p:cNvCxnSpPr>
              <a:stCxn id="380" idx="6"/>
              <a:endCxn id="388" idx="0"/>
            </p:cNvCxnSpPr>
            <p:nvPr/>
          </p:nvCxnSpPr>
          <p:spPr>
            <a:xfrm rot="16200000" flipV="1">
              <a:off x="2838817" y="2617745"/>
              <a:ext cx="42225" cy="5234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1" name="Прямая соединительная линия 400"/>
            <p:cNvCxnSpPr>
              <a:stCxn id="388" idx="6"/>
              <a:endCxn id="386" idx="3"/>
            </p:cNvCxnSpPr>
            <p:nvPr/>
          </p:nvCxnSpPr>
          <p:spPr>
            <a:xfrm flipV="1">
              <a:off x="2837112" y="2350599"/>
              <a:ext cx="197511" cy="23928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3" name="Прямая соединительная линия 402"/>
            <p:cNvCxnSpPr>
              <a:stCxn id="380" idx="0"/>
              <a:endCxn id="385" idx="2"/>
            </p:cNvCxnSpPr>
            <p:nvPr/>
          </p:nvCxnSpPr>
          <p:spPr>
            <a:xfrm flipV="1">
              <a:off x="2936561" y="2548011"/>
              <a:ext cx="155617" cy="12378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8" name="Прямая соединительная линия 407"/>
            <p:cNvCxnSpPr>
              <a:stCxn id="385" idx="6"/>
              <a:endCxn id="383" idx="4"/>
            </p:cNvCxnSpPr>
            <p:nvPr/>
          </p:nvCxnSpPr>
          <p:spPr>
            <a:xfrm flipV="1">
              <a:off x="3128456" y="2478846"/>
              <a:ext cx="26917" cy="3959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2" name="Прямая соединительная линия 421"/>
            <p:cNvCxnSpPr>
              <a:stCxn id="384" idx="6"/>
              <a:endCxn id="383" idx="3"/>
            </p:cNvCxnSpPr>
            <p:nvPr/>
          </p:nvCxnSpPr>
          <p:spPr>
            <a:xfrm rot="5400000" flipH="1" flipV="1">
              <a:off x="3163283" y="2492481"/>
              <a:ext cx="13221" cy="670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0" name="Прямая соединительная линия 449"/>
            <p:cNvCxnSpPr>
              <a:stCxn id="386" idx="2"/>
              <a:endCxn id="383" idx="6"/>
            </p:cNvCxnSpPr>
            <p:nvPr/>
          </p:nvCxnSpPr>
          <p:spPr>
            <a:xfrm rot="16200000" flipH="1">
              <a:off x="3059669" y="2340224"/>
              <a:ext cx="95704" cy="10585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1" name="Прямая соединительная линия 450"/>
            <p:cNvCxnSpPr>
              <a:stCxn id="386" idx="0"/>
              <a:endCxn id="387" idx="3"/>
            </p:cNvCxnSpPr>
            <p:nvPr/>
          </p:nvCxnSpPr>
          <p:spPr>
            <a:xfrm rot="20835181" flipV="1">
              <a:off x="3054209" y="2258557"/>
              <a:ext cx="10809" cy="4829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3" name="Прямая соединительная линия 452"/>
            <p:cNvCxnSpPr>
              <a:stCxn id="388" idx="2"/>
              <a:endCxn id="389" idx="6"/>
            </p:cNvCxnSpPr>
            <p:nvPr/>
          </p:nvCxnSpPr>
          <p:spPr>
            <a:xfrm rot="10800000" flipV="1">
              <a:off x="2694236" y="2619449"/>
              <a:ext cx="106599" cy="4187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1" name="Группа 367"/>
          <p:cNvGrpSpPr/>
          <p:nvPr/>
        </p:nvGrpSpPr>
        <p:grpSpPr>
          <a:xfrm rot="337753">
            <a:off x="2783978" y="2542447"/>
            <a:ext cx="624343" cy="1448739"/>
            <a:chOff x="2223728" y="2509488"/>
            <a:chExt cx="760100" cy="1763753"/>
          </a:xfrm>
        </p:grpSpPr>
        <p:sp>
          <p:nvSpPr>
            <p:cNvPr id="486" name="8-конечная звезда 485"/>
            <p:cNvSpPr/>
            <p:nvPr/>
          </p:nvSpPr>
          <p:spPr>
            <a:xfrm rot="19358116">
              <a:off x="2351045" y="4208441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87" name="8-конечная звезда 486"/>
            <p:cNvSpPr/>
            <p:nvPr/>
          </p:nvSpPr>
          <p:spPr>
            <a:xfrm rot="19358116">
              <a:off x="2225391" y="4082788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88" name="8-конечная звезда 487"/>
            <p:cNvSpPr/>
            <p:nvPr/>
          </p:nvSpPr>
          <p:spPr>
            <a:xfrm rot="19358116">
              <a:off x="2368267" y="4078534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94" name="8-конечная звезда 493"/>
            <p:cNvSpPr/>
            <p:nvPr/>
          </p:nvSpPr>
          <p:spPr>
            <a:xfrm rot="19358116">
              <a:off x="2582581" y="2868342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96" name="8-конечная звезда 495"/>
            <p:cNvSpPr/>
            <p:nvPr/>
          </p:nvSpPr>
          <p:spPr>
            <a:xfrm rot="19358116" flipV="1">
              <a:off x="2366604" y="3938248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98" name="8-конечная звезда 497"/>
            <p:cNvSpPr/>
            <p:nvPr/>
          </p:nvSpPr>
          <p:spPr>
            <a:xfrm rot="19358116" flipV="1">
              <a:off x="2223728" y="3938249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99" name="8-конечная звезда 498"/>
            <p:cNvSpPr/>
            <p:nvPr/>
          </p:nvSpPr>
          <p:spPr>
            <a:xfrm rot="19358116" flipV="1">
              <a:off x="2295165" y="3723934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00" name="8-конечная звезда 499"/>
            <p:cNvSpPr/>
            <p:nvPr/>
          </p:nvSpPr>
          <p:spPr>
            <a:xfrm rot="19358116" flipV="1">
              <a:off x="2295166" y="3295306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01" name="8-конечная звезда 500"/>
            <p:cNvSpPr/>
            <p:nvPr/>
          </p:nvSpPr>
          <p:spPr>
            <a:xfrm rot="19358116" flipV="1">
              <a:off x="2302520" y="3009553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02" name="8-конечная звезда 501"/>
            <p:cNvSpPr/>
            <p:nvPr/>
          </p:nvSpPr>
          <p:spPr>
            <a:xfrm rot="19358116" flipV="1">
              <a:off x="2302520" y="3152430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03" name="8-конечная звезда 502"/>
            <p:cNvSpPr/>
            <p:nvPr/>
          </p:nvSpPr>
          <p:spPr>
            <a:xfrm rot="19358116" flipV="1">
              <a:off x="2295167" y="2866677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04" name="8-конечная звезда 503"/>
            <p:cNvSpPr/>
            <p:nvPr/>
          </p:nvSpPr>
          <p:spPr>
            <a:xfrm rot="19358116" flipV="1">
              <a:off x="2295166" y="2723802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05" name="8-конечная звезда 504"/>
            <p:cNvSpPr/>
            <p:nvPr/>
          </p:nvSpPr>
          <p:spPr>
            <a:xfrm rot="19358116" flipV="1">
              <a:off x="2366605" y="2509488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06" name="8-конечная звезда 505"/>
            <p:cNvSpPr/>
            <p:nvPr/>
          </p:nvSpPr>
          <p:spPr>
            <a:xfrm rot="19358116" flipV="1">
              <a:off x="2438042" y="2723802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07" name="8-конечная звезда 506"/>
            <p:cNvSpPr/>
            <p:nvPr/>
          </p:nvSpPr>
          <p:spPr>
            <a:xfrm rot="19358116" flipV="1">
              <a:off x="2652356" y="3080993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08" name="8-конечная звезда 507"/>
            <p:cNvSpPr/>
            <p:nvPr/>
          </p:nvSpPr>
          <p:spPr>
            <a:xfrm rot="19358116" flipV="1">
              <a:off x="2795232" y="3080991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09" name="8-конечная звезда 508"/>
            <p:cNvSpPr/>
            <p:nvPr/>
          </p:nvSpPr>
          <p:spPr>
            <a:xfrm rot="19358116" flipV="1">
              <a:off x="2866671" y="3009554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 dirty="0"/>
            </a:p>
          </p:txBody>
        </p:sp>
        <p:sp>
          <p:nvSpPr>
            <p:cNvPr id="511" name="8-конечная звезда 510"/>
            <p:cNvSpPr/>
            <p:nvPr/>
          </p:nvSpPr>
          <p:spPr>
            <a:xfrm rot="19358116" flipV="1">
              <a:off x="2938109" y="3152430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512" name="Прямая соединительная линия 511"/>
            <p:cNvCxnSpPr>
              <a:stCxn id="509" idx="6"/>
              <a:endCxn id="511" idx="2"/>
            </p:cNvCxnSpPr>
            <p:nvPr/>
          </p:nvCxnSpPr>
          <p:spPr>
            <a:xfrm rot="16200000" flipH="1">
              <a:off x="2871981" y="3082005"/>
              <a:ext cx="106539" cy="4369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3" name="Прямая соединительная линия 512"/>
            <p:cNvCxnSpPr>
              <a:stCxn id="509" idx="4"/>
              <a:endCxn id="508" idx="0"/>
            </p:cNvCxnSpPr>
            <p:nvPr/>
          </p:nvCxnSpPr>
          <p:spPr>
            <a:xfrm rot="10800000" flipV="1">
              <a:off x="2836260" y="3046285"/>
              <a:ext cx="35102" cy="4369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4" name="Прямая соединительная линия 513"/>
            <p:cNvCxnSpPr>
              <a:stCxn id="511" idx="3"/>
              <a:endCxn id="508" idx="7"/>
            </p:cNvCxnSpPr>
            <p:nvPr/>
          </p:nvCxnSpPr>
          <p:spPr>
            <a:xfrm rot="16200000" flipV="1">
              <a:off x="2856848" y="3090789"/>
              <a:ext cx="65364" cy="9756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5" name="Прямая соединительная линия 514"/>
            <p:cNvCxnSpPr>
              <a:stCxn id="508" idx="3"/>
              <a:endCxn id="507" idx="7"/>
            </p:cNvCxnSpPr>
            <p:nvPr/>
          </p:nvCxnSpPr>
          <p:spPr>
            <a:xfrm rot="16200000" flipH="1" flipV="1">
              <a:off x="2743615" y="3055070"/>
              <a:ext cx="6077" cy="9756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6" name="Прямая соединительная линия 515"/>
            <p:cNvCxnSpPr>
              <a:stCxn id="507" idx="1"/>
              <a:endCxn id="494" idx="3"/>
            </p:cNvCxnSpPr>
            <p:nvPr/>
          </p:nvCxnSpPr>
          <p:spPr>
            <a:xfrm rot="16200000" flipV="1">
              <a:off x="2562578" y="2965519"/>
              <a:ext cx="159092" cy="7225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7" name="Прямая соединительная линия 516"/>
            <p:cNvCxnSpPr>
              <a:stCxn id="494" idx="5"/>
              <a:endCxn id="506" idx="6"/>
            </p:cNvCxnSpPr>
            <p:nvPr/>
          </p:nvCxnSpPr>
          <p:spPr>
            <a:xfrm rot="16200000" flipV="1">
              <a:off x="2465336" y="2774270"/>
              <a:ext cx="126925" cy="10804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8" name="Прямая соединительная линия 517"/>
            <p:cNvCxnSpPr>
              <a:stCxn id="506" idx="2"/>
              <a:endCxn id="505" idx="5"/>
            </p:cNvCxnSpPr>
            <p:nvPr/>
          </p:nvCxnSpPr>
          <p:spPr>
            <a:xfrm rot="16200000" flipV="1">
              <a:off x="2329984" y="2611448"/>
              <a:ext cx="173488" cy="6060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9" name="Прямая соединительная линия 518"/>
            <p:cNvCxnSpPr>
              <a:stCxn id="505" idx="5"/>
              <a:endCxn id="504" idx="0"/>
            </p:cNvCxnSpPr>
            <p:nvPr/>
          </p:nvCxnSpPr>
          <p:spPr>
            <a:xfrm rot="5400000">
              <a:off x="2272420" y="2618780"/>
              <a:ext cx="177783" cy="5023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0" name="Прямая соединительная линия 519"/>
            <p:cNvCxnSpPr>
              <a:stCxn id="504" idx="5"/>
              <a:endCxn id="503" idx="1"/>
            </p:cNvCxnSpPr>
            <p:nvPr/>
          </p:nvCxnSpPr>
          <p:spPr>
            <a:xfrm rot="16200000" flipH="1">
              <a:off x="2269246" y="2815061"/>
              <a:ext cx="97560" cy="607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1" name="Прямая соединительная линия 520"/>
            <p:cNvCxnSpPr>
              <a:stCxn id="501" idx="5"/>
              <a:endCxn id="502" idx="1"/>
            </p:cNvCxnSpPr>
            <p:nvPr/>
          </p:nvCxnSpPr>
          <p:spPr>
            <a:xfrm rot="16200000" flipH="1">
              <a:off x="2276598" y="3100813"/>
              <a:ext cx="97562" cy="607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2" name="Прямая соединительная линия 521"/>
            <p:cNvCxnSpPr>
              <a:stCxn id="501" idx="1"/>
              <a:endCxn id="503" idx="5"/>
            </p:cNvCxnSpPr>
            <p:nvPr/>
          </p:nvCxnSpPr>
          <p:spPr>
            <a:xfrm rot="16200000" flipV="1">
              <a:off x="2272923" y="2954261"/>
              <a:ext cx="97561" cy="1342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7" name="Прямая соединительная линия 556"/>
            <p:cNvCxnSpPr>
              <a:stCxn id="500" idx="1"/>
              <a:endCxn id="502" idx="5"/>
            </p:cNvCxnSpPr>
            <p:nvPr/>
          </p:nvCxnSpPr>
          <p:spPr>
            <a:xfrm rot="5400000" flipH="1" flipV="1">
              <a:off x="2272922" y="3246089"/>
              <a:ext cx="97561" cy="127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8" name="Прямая соединительная линия 557"/>
            <p:cNvCxnSpPr>
              <a:stCxn id="499" idx="1"/>
              <a:endCxn id="500" idx="5"/>
            </p:cNvCxnSpPr>
            <p:nvPr/>
          </p:nvCxnSpPr>
          <p:spPr>
            <a:xfrm rot="16200000" flipV="1">
              <a:off x="2126369" y="3529443"/>
              <a:ext cx="383313" cy="607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9" name="Прямая соединительная линия 558"/>
            <p:cNvCxnSpPr>
              <a:stCxn id="499" idx="6"/>
              <a:endCxn id="496" idx="2"/>
            </p:cNvCxnSpPr>
            <p:nvPr/>
          </p:nvCxnSpPr>
          <p:spPr>
            <a:xfrm rot="16200000" flipH="1">
              <a:off x="2264756" y="3832103"/>
              <a:ext cx="177977" cy="4369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0" name="Прямая соединительная линия 559"/>
            <p:cNvCxnSpPr>
              <a:stCxn id="496" idx="6"/>
              <a:endCxn id="488" idx="7"/>
            </p:cNvCxnSpPr>
            <p:nvPr/>
          </p:nvCxnSpPr>
          <p:spPr>
            <a:xfrm rot="5400000">
              <a:off x="2351348" y="4026783"/>
              <a:ext cx="99497" cy="448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1" name="Прямая соединительная линия 560"/>
            <p:cNvCxnSpPr>
              <a:stCxn id="486" idx="6"/>
              <a:endCxn id="487" idx="2"/>
            </p:cNvCxnSpPr>
            <p:nvPr/>
          </p:nvCxnSpPr>
          <p:spPr>
            <a:xfrm rot="16200000" flipV="1">
              <a:off x="2274359" y="4125666"/>
              <a:ext cx="83843" cy="9500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0" name="Прямая соединительная линия 579"/>
            <p:cNvCxnSpPr>
              <a:stCxn id="487" idx="7"/>
              <a:endCxn id="498" idx="5"/>
            </p:cNvCxnSpPr>
            <p:nvPr/>
          </p:nvCxnSpPr>
          <p:spPr>
            <a:xfrm rot="16200000" flipV="1">
              <a:off x="2200134" y="4027183"/>
              <a:ext cx="99261" cy="1242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1" name="Прямая соединительная линия 580"/>
            <p:cNvCxnSpPr>
              <a:stCxn id="498" idx="7"/>
              <a:endCxn id="496" idx="3"/>
            </p:cNvCxnSpPr>
            <p:nvPr/>
          </p:nvCxnSpPr>
          <p:spPr>
            <a:xfrm rot="5400000" flipH="1" flipV="1">
              <a:off x="2314987" y="3912327"/>
              <a:ext cx="6076" cy="9756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3" name="Прямая соединительная линия 582"/>
            <p:cNvCxnSpPr>
              <a:stCxn id="488" idx="3"/>
              <a:endCxn id="486" idx="7"/>
            </p:cNvCxnSpPr>
            <p:nvPr/>
          </p:nvCxnSpPr>
          <p:spPr>
            <a:xfrm rot="5400000">
              <a:off x="2351498" y="4168547"/>
              <a:ext cx="76434" cy="393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4" name="Группа 368"/>
          <p:cNvGrpSpPr/>
          <p:nvPr/>
        </p:nvGrpSpPr>
        <p:grpSpPr>
          <a:xfrm rot="350356">
            <a:off x="2043163" y="3629051"/>
            <a:ext cx="1251149" cy="1311341"/>
            <a:chOff x="1651719" y="4152057"/>
            <a:chExt cx="1484928" cy="1556366"/>
          </a:xfrm>
        </p:grpSpPr>
        <p:cxnSp>
          <p:nvCxnSpPr>
            <p:cNvPr id="582" name="Прямая соединительная линия 581"/>
            <p:cNvCxnSpPr>
              <a:stCxn id="601" idx="7"/>
              <a:endCxn id="615" idx="3"/>
            </p:cNvCxnSpPr>
            <p:nvPr/>
          </p:nvCxnSpPr>
          <p:spPr>
            <a:xfrm rot="5400000" flipH="1" flipV="1">
              <a:off x="2431189" y="4681845"/>
              <a:ext cx="83228" cy="502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96" name="8-конечная звезда 595"/>
            <p:cNvSpPr/>
            <p:nvPr/>
          </p:nvSpPr>
          <p:spPr>
            <a:xfrm rot="19358116">
              <a:off x="2727626" y="5227964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97" name="8-конечная звезда 596"/>
            <p:cNvSpPr/>
            <p:nvPr/>
          </p:nvSpPr>
          <p:spPr>
            <a:xfrm rot="19358116">
              <a:off x="2513311" y="4656460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98" name="8-конечная звезда 597"/>
            <p:cNvSpPr/>
            <p:nvPr/>
          </p:nvSpPr>
          <p:spPr>
            <a:xfrm rot="19358116">
              <a:off x="1792510" y="4439978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99" name="8-конечная звезда 598"/>
            <p:cNvSpPr/>
            <p:nvPr/>
          </p:nvSpPr>
          <p:spPr>
            <a:xfrm rot="19358116">
              <a:off x="2011077" y="4654291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00" name="8-конечная звезда 599"/>
            <p:cNvSpPr/>
            <p:nvPr/>
          </p:nvSpPr>
          <p:spPr>
            <a:xfrm rot="19358116">
              <a:off x="1939639" y="458285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01" name="8-конечная звезда 600"/>
            <p:cNvSpPr/>
            <p:nvPr/>
          </p:nvSpPr>
          <p:spPr>
            <a:xfrm rot="19358116">
              <a:off x="2439706" y="4725730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04" name="8-конечная звезда 603"/>
            <p:cNvSpPr/>
            <p:nvPr/>
          </p:nvSpPr>
          <p:spPr>
            <a:xfrm rot="19358116">
              <a:off x="1725325" y="4297100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05" name="8-конечная звезда 604"/>
            <p:cNvSpPr/>
            <p:nvPr/>
          </p:nvSpPr>
          <p:spPr>
            <a:xfrm rot="19358116">
              <a:off x="2584751" y="4870774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06" name="8-конечная звезда 605"/>
            <p:cNvSpPr/>
            <p:nvPr/>
          </p:nvSpPr>
          <p:spPr>
            <a:xfrm rot="19358116">
              <a:off x="3082647" y="565442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08" name="8-конечная звезда 607"/>
            <p:cNvSpPr/>
            <p:nvPr/>
          </p:nvSpPr>
          <p:spPr>
            <a:xfrm rot="19358116">
              <a:off x="1651719" y="4152057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09" name="8-конечная звезда 608"/>
            <p:cNvSpPr/>
            <p:nvPr/>
          </p:nvSpPr>
          <p:spPr>
            <a:xfrm rot="19358116">
              <a:off x="1723156" y="4509245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10" name="8-конечная звезда 609"/>
            <p:cNvSpPr/>
            <p:nvPr/>
          </p:nvSpPr>
          <p:spPr>
            <a:xfrm rot="19358116">
              <a:off x="1723157" y="4580683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11" name="8-конечная звезда 610"/>
            <p:cNvSpPr/>
            <p:nvPr/>
          </p:nvSpPr>
          <p:spPr>
            <a:xfrm rot="19358116">
              <a:off x="1662603" y="4305817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12" name="8-конечная звезда 611"/>
            <p:cNvSpPr/>
            <p:nvPr/>
          </p:nvSpPr>
          <p:spPr>
            <a:xfrm rot="19358116">
              <a:off x="2008909" y="4294931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13" name="8-конечная звезда 612"/>
            <p:cNvSpPr/>
            <p:nvPr/>
          </p:nvSpPr>
          <p:spPr>
            <a:xfrm rot="19358116">
              <a:off x="2151783" y="4294932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14" name="8-конечная звезда 613"/>
            <p:cNvSpPr/>
            <p:nvPr/>
          </p:nvSpPr>
          <p:spPr>
            <a:xfrm rot="19358116">
              <a:off x="2151785" y="4580684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15" name="8-конечная звезда 614"/>
            <p:cNvSpPr/>
            <p:nvPr/>
          </p:nvSpPr>
          <p:spPr>
            <a:xfrm rot="19358116">
              <a:off x="2456583" y="4599732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16" name="8-конечная звезда 615"/>
            <p:cNvSpPr/>
            <p:nvPr/>
          </p:nvSpPr>
          <p:spPr>
            <a:xfrm rot="19358116">
              <a:off x="2366098" y="4866436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17" name="8-конечная звезда 616"/>
            <p:cNvSpPr/>
            <p:nvPr/>
          </p:nvSpPr>
          <p:spPr>
            <a:xfrm rot="19358116">
              <a:off x="2305545" y="5080751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18" name="8-конечная звезда 617"/>
            <p:cNvSpPr/>
            <p:nvPr/>
          </p:nvSpPr>
          <p:spPr>
            <a:xfrm rot="19358116">
              <a:off x="2866164" y="5509377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619" name="Прямая соединительная линия 618"/>
            <p:cNvCxnSpPr>
              <a:stCxn id="614" idx="7"/>
              <a:endCxn id="613" idx="3"/>
            </p:cNvCxnSpPr>
            <p:nvPr/>
          </p:nvCxnSpPr>
          <p:spPr>
            <a:xfrm rot="16200000" flipV="1">
              <a:off x="2051917" y="4456537"/>
              <a:ext cx="242934" cy="574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0" name="Прямая соединительная линия 619"/>
            <p:cNvCxnSpPr>
              <a:stCxn id="615" idx="2"/>
              <a:endCxn id="597" idx="7"/>
            </p:cNvCxnSpPr>
            <p:nvPr/>
          </p:nvCxnSpPr>
          <p:spPr>
            <a:xfrm rot="16200000" flipH="1">
              <a:off x="2511530" y="4618261"/>
              <a:ext cx="18249" cy="5872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1" name="Прямая соединительная линия 620"/>
            <p:cNvCxnSpPr>
              <a:stCxn id="605" idx="7"/>
              <a:endCxn id="597" idx="2"/>
            </p:cNvCxnSpPr>
            <p:nvPr/>
          </p:nvCxnSpPr>
          <p:spPr>
            <a:xfrm rot="16200000" flipV="1">
              <a:off x="2515190" y="4764796"/>
              <a:ext cx="156451" cy="5608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2" name="Прямая соединительная линия 621"/>
            <p:cNvCxnSpPr>
              <a:stCxn id="596" idx="7"/>
              <a:endCxn id="605" idx="2"/>
            </p:cNvCxnSpPr>
            <p:nvPr/>
          </p:nvCxnSpPr>
          <p:spPr>
            <a:xfrm rot="16200000" flipV="1">
              <a:off x="2550910" y="5014830"/>
              <a:ext cx="299327" cy="12751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3" name="Прямая соединительная линия 622"/>
            <p:cNvCxnSpPr>
              <a:stCxn id="596" idx="5"/>
              <a:endCxn id="617" idx="2"/>
            </p:cNvCxnSpPr>
            <p:nvPr/>
          </p:nvCxnSpPr>
          <p:spPr>
            <a:xfrm rot="16200000" flipV="1">
              <a:off x="2465814" y="4993959"/>
              <a:ext cx="136541" cy="38766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4" name="Прямая соединительная линия 623"/>
            <p:cNvCxnSpPr>
              <a:stCxn id="618" idx="2"/>
              <a:endCxn id="606" idx="7"/>
            </p:cNvCxnSpPr>
            <p:nvPr/>
          </p:nvCxnSpPr>
          <p:spPr>
            <a:xfrm rot="16200000" flipH="1">
              <a:off x="2953794" y="5495222"/>
              <a:ext cx="106518" cy="21236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5" name="Прямая соединительная линия 624"/>
            <p:cNvCxnSpPr>
              <a:stCxn id="596" idx="2"/>
              <a:endCxn id="618" idx="6"/>
            </p:cNvCxnSpPr>
            <p:nvPr/>
          </p:nvCxnSpPr>
          <p:spPr>
            <a:xfrm rot="16200000" flipH="1">
              <a:off x="2713325" y="5352479"/>
              <a:ext cx="227695" cy="9496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3" name="Прямая соединительная линия 642"/>
            <p:cNvCxnSpPr>
              <a:stCxn id="613" idx="5"/>
              <a:endCxn id="612" idx="1"/>
            </p:cNvCxnSpPr>
            <p:nvPr/>
          </p:nvCxnSpPr>
          <p:spPr>
            <a:xfrm rot="16200000" flipH="1" flipV="1">
              <a:off x="2099076" y="4266503"/>
              <a:ext cx="5739" cy="10005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4" name="Прямая соединительная линия 643"/>
            <p:cNvCxnSpPr>
              <a:stCxn id="616" idx="5"/>
              <a:endCxn id="614" idx="2"/>
            </p:cNvCxnSpPr>
            <p:nvPr/>
          </p:nvCxnSpPr>
          <p:spPr>
            <a:xfrm rot="16200000" flipV="1">
              <a:off x="2143535" y="4662411"/>
              <a:ext cx="265715" cy="17979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5" name="Прямая соединительная линия 644"/>
            <p:cNvCxnSpPr>
              <a:stCxn id="616" idx="7"/>
              <a:endCxn id="601" idx="4"/>
            </p:cNvCxnSpPr>
            <p:nvPr/>
          </p:nvCxnSpPr>
          <p:spPr>
            <a:xfrm rot="5400000" flipH="1" flipV="1">
              <a:off x="2369152" y="4790533"/>
              <a:ext cx="97511" cy="5467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6" name="Прямая соединительная линия 645"/>
            <p:cNvCxnSpPr>
              <a:stCxn id="605" idx="6"/>
              <a:endCxn id="601" idx="2"/>
            </p:cNvCxnSpPr>
            <p:nvPr/>
          </p:nvCxnSpPr>
          <p:spPr>
            <a:xfrm rot="16200000" flipV="1">
              <a:off x="2488673" y="4768608"/>
              <a:ext cx="103234" cy="11439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8" name="Прямая соединительная линия 657"/>
            <p:cNvCxnSpPr>
              <a:stCxn id="600" idx="7"/>
              <a:endCxn id="612" idx="3"/>
            </p:cNvCxnSpPr>
            <p:nvPr/>
          </p:nvCxnSpPr>
          <p:spPr>
            <a:xfrm rot="5400000" flipH="1" flipV="1">
              <a:off x="1876356" y="4431810"/>
              <a:ext cx="245152" cy="5741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9" name="Прямая соединительная линия 658"/>
            <p:cNvCxnSpPr>
              <a:stCxn id="609" idx="3"/>
              <a:endCxn id="610" idx="7"/>
            </p:cNvCxnSpPr>
            <p:nvPr/>
          </p:nvCxnSpPr>
          <p:spPr>
            <a:xfrm rot="16200000" flipH="1">
              <a:off x="1730446" y="4563693"/>
              <a:ext cx="28620" cy="574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0" name="Прямая соединительная линия 659"/>
            <p:cNvCxnSpPr>
              <a:stCxn id="599" idx="1"/>
              <a:endCxn id="614" idx="4"/>
            </p:cNvCxnSpPr>
            <p:nvPr/>
          </p:nvCxnSpPr>
          <p:spPr>
            <a:xfrm rot="5400000" flipH="1" flipV="1">
              <a:off x="2075785" y="4604446"/>
              <a:ext cx="69485" cy="9138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7" name="Прямая соединительная линия 666"/>
            <p:cNvCxnSpPr>
              <a:stCxn id="611" idx="6"/>
              <a:endCxn id="608" idx="3"/>
            </p:cNvCxnSpPr>
            <p:nvPr/>
          </p:nvCxnSpPr>
          <p:spPr>
            <a:xfrm rot="16200000" flipV="1">
              <a:off x="1613180" y="4252335"/>
              <a:ext cx="115184" cy="64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8" name="Прямая соединительная линия 667"/>
            <p:cNvCxnSpPr>
              <a:stCxn id="612" idx="4"/>
              <a:endCxn id="598" idx="0"/>
            </p:cNvCxnSpPr>
            <p:nvPr/>
          </p:nvCxnSpPr>
          <p:spPr>
            <a:xfrm rot="10800000" flipV="1">
              <a:off x="1840970" y="4329640"/>
              <a:ext cx="172373" cy="12095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9" name="Прямая соединительная линия 668"/>
            <p:cNvCxnSpPr>
              <a:stCxn id="609" idx="0"/>
              <a:endCxn id="598" idx="4"/>
            </p:cNvCxnSpPr>
            <p:nvPr/>
          </p:nvCxnSpPr>
          <p:spPr>
            <a:xfrm flipV="1">
              <a:off x="1761923" y="4483364"/>
              <a:ext cx="36128" cy="3437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0" name="Прямая соединительная линия 669"/>
            <p:cNvCxnSpPr>
              <a:stCxn id="612" idx="5"/>
              <a:endCxn id="604" idx="1"/>
            </p:cNvCxnSpPr>
            <p:nvPr/>
          </p:nvCxnSpPr>
          <p:spPr>
            <a:xfrm rot="16200000" flipH="1" flipV="1">
              <a:off x="1887080" y="4205667"/>
              <a:ext cx="14026" cy="23001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1" name="Прямая соединительная линия 670"/>
            <p:cNvCxnSpPr>
              <a:stCxn id="599" idx="6"/>
              <a:endCxn id="600" idx="2"/>
            </p:cNvCxnSpPr>
            <p:nvPr/>
          </p:nvCxnSpPr>
          <p:spPr>
            <a:xfrm rot="16200000" flipV="1">
              <a:off x="1988098" y="4626239"/>
              <a:ext cx="28520" cy="3866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9" name="Прямая соединительная линия 688"/>
            <p:cNvCxnSpPr>
              <a:stCxn id="604" idx="4"/>
              <a:endCxn id="611" idx="1"/>
            </p:cNvCxnSpPr>
            <p:nvPr/>
          </p:nvCxnSpPr>
          <p:spPr>
            <a:xfrm rot="10800000">
              <a:off x="1705612" y="4330288"/>
              <a:ext cx="25254" cy="1019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2" name="Прямая соединительная линия 701"/>
            <p:cNvCxnSpPr>
              <a:stCxn id="614" idx="7"/>
              <a:endCxn id="612" idx="2"/>
            </p:cNvCxnSpPr>
            <p:nvPr/>
          </p:nvCxnSpPr>
          <p:spPr>
            <a:xfrm rot="16200000" flipV="1">
              <a:off x="1986349" y="4390968"/>
              <a:ext cx="247177" cy="13263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5" name="Группа 369"/>
          <p:cNvGrpSpPr/>
          <p:nvPr/>
        </p:nvGrpSpPr>
        <p:grpSpPr>
          <a:xfrm rot="685832">
            <a:off x="2593716" y="4710567"/>
            <a:ext cx="841399" cy="642815"/>
            <a:chOff x="2413837" y="5296478"/>
            <a:chExt cx="1002232" cy="765689"/>
          </a:xfrm>
        </p:grpSpPr>
        <p:sp>
          <p:nvSpPr>
            <p:cNvPr id="710" name="8-конечная звезда 709"/>
            <p:cNvSpPr/>
            <p:nvPr/>
          </p:nvSpPr>
          <p:spPr>
            <a:xfrm rot="19358116">
              <a:off x="2413837" y="5296478"/>
              <a:ext cx="72000" cy="72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11" name="8-конечная звезда 710"/>
            <p:cNvSpPr/>
            <p:nvPr/>
          </p:nvSpPr>
          <p:spPr>
            <a:xfrm rot="19358116">
              <a:off x="2472786" y="5648186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12" name="8-конечная звезда 711"/>
            <p:cNvSpPr/>
            <p:nvPr/>
          </p:nvSpPr>
          <p:spPr>
            <a:xfrm rot="19358116">
              <a:off x="2439705" y="5440110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13" name="8-конечная звезда 712"/>
            <p:cNvSpPr/>
            <p:nvPr/>
          </p:nvSpPr>
          <p:spPr>
            <a:xfrm rot="19358116">
              <a:off x="2511143" y="5368671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14" name="8-конечная звезда 713"/>
            <p:cNvSpPr/>
            <p:nvPr/>
          </p:nvSpPr>
          <p:spPr>
            <a:xfrm rot="19358116">
              <a:off x="2651850" y="5866569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15" name="8-конечная звезда 714"/>
            <p:cNvSpPr/>
            <p:nvPr/>
          </p:nvSpPr>
          <p:spPr>
            <a:xfrm rot="19358116">
              <a:off x="2804250" y="6018967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16" name="8-конечная звезда 715"/>
            <p:cNvSpPr/>
            <p:nvPr/>
          </p:nvSpPr>
          <p:spPr>
            <a:xfrm rot="19358116">
              <a:off x="2877049" y="6009445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17" name="8-конечная звезда 716"/>
            <p:cNvSpPr/>
            <p:nvPr/>
          </p:nvSpPr>
          <p:spPr>
            <a:xfrm rot="19358116">
              <a:off x="3151917" y="5938005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18" name="8-конечная звезда 717"/>
            <p:cNvSpPr/>
            <p:nvPr/>
          </p:nvSpPr>
          <p:spPr>
            <a:xfrm rot="19358116">
              <a:off x="2734173" y="5734577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19" name="8-конечная звезда 718"/>
            <p:cNvSpPr/>
            <p:nvPr/>
          </p:nvSpPr>
          <p:spPr>
            <a:xfrm rot="19358116">
              <a:off x="2794727" y="5652255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20" name="8-конечная звезда 719"/>
            <p:cNvSpPr/>
            <p:nvPr/>
          </p:nvSpPr>
          <p:spPr>
            <a:xfrm rot="19358116">
              <a:off x="3304648" y="5913195"/>
              <a:ext cx="43199" cy="4319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21" name="8-конечная звезда 720"/>
            <p:cNvSpPr/>
            <p:nvPr/>
          </p:nvSpPr>
          <p:spPr>
            <a:xfrm rot="19358116">
              <a:off x="3358469" y="5729846"/>
              <a:ext cx="57600" cy="576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22" name="8-конечная звезда 721"/>
            <p:cNvSpPr/>
            <p:nvPr/>
          </p:nvSpPr>
          <p:spPr>
            <a:xfrm rot="19358116">
              <a:off x="2651851" y="5509377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723" name="Прямая соединительная линия 722"/>
            <p:cNvCxnSpPr>
              <a:stCxn id="711" idx="2"/>
              <a:endCxn id="718" idx="6"/>
            </p:cNvCxnSpPr>
            <p:nvPr/>
          </p:nvCxnSpPr>
          <p:spPr>
            <a:xfrm rot="15514168" flipH="1">
              <a:off x="2586212" y="5611025"/>
              <a:ext cx="86411" cy="21360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4" name="Прямая соединительная линия 723"/>
            <p:cNvCxnSpPr>
              <a:stCxn id="718" idx="4"/>
              <a:endCxn id="714" idx="0"/>
            </p:cNvCxnSpPr>
            <p:nvPr/>
          </p:nvCxnSpPr>
          <p:spPr>
            <a:xfrm rot="10800000" flipV="1">
              <a:off x="2690618" y="5769286"/>
              <a:ext cx="47989" cy="10577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5" name="Прямая соединительная линия 724"/>
            <p:cNvCxnSpPr>
              <a:stCxn id="719" idx="3"/>
              <a:endCxn id="718" idx="0"/>
            </p:cNvCxnSpPr>
            <p:nvPr/>
          </p:nvCxnSpPr>
          <p:spPr>
            <a:xfrm rot="5400000">
              <a:off x="2769297" y="5698908"/>
              <a:ext cx="47804" cy="4051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6" name="Прямая соединительная линия 725"/>
            <p:cNvCxnSpPr>
              <a:stCxn id="717" idx="6"/>
              <a:endCxn id="719" idx="3"/>
            </p:cNvCxnSpPr>
            <p:nvPr/>
          </p:nvCxnSpPr>
          <p:spPr>
            <a:xfrm rot="16200000" flipV="1">
              <a:off x="2863346" y="5645375"/>
              <a:ext cx="247174" cy="34695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7" name="Прямая соединительная линия 726"/>
            <p:cNvCxnSpPr>
              <a:stCxn id="716" idx="1"/>
              <a:endCxn id="715" idx="1"/>
            </p:cNvCxnSpPr>
            <p:nvPr/>
          </p:nvCxnSpPr>
          <p:spPr>
            <a:xfrm rot="5400000">
              <a:off x="2878898" y="6002277"/>
              <a:ext cx="9522" cy="7279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8" name="Прямая соединительная линия 727"/>
            <p:cNvCxnSpPr>
              <a:stCxn id="717" idx="5"/>
              <a:endCxn id="716" idx="1"/>
            </p:cNvCxnSpPr>
            <p:nvPr/>
          </p:nvCxnSpPr>
          <p:spPr>
            <a:xfrm rot="16200000" flipH="1" flipV="1">
              <a:off x="2997493" y="5879300"/>
              <a:ext cx="77180" cy="23205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9" name="Прямая соединительная линия 728"/>
            <p:cNvCxnSpPr>
              <a:stCxn id="717" idx="1"/>
              <a:endCxn id="720" idx="5"/>
            </p:cNvCxnSpPr>
            <p:nvPr/>
          </p:nvCxnSpPr>
          <p:spPr>
            <a:xfrm rot="4714168" flipH="1" flipV="1">
              <a:off x="3245800" y="5890305"/>
              <a:ext cx="8162" cy="11378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30" name="Прямая соединительная линия 729"/>
            <p:cNvCxnSpPr>
              <a:stCxn id="720" idx="0"/>
              <a:endCxn id="721" idx="3"/>
            </p:cNvCxnSpPr>
            <p:nvPr/>
          </p:nvCxnSpPr>
          <p:spPr>
            <a:xfrm rot="20914168" flipV="1">
              <a:off x="3330485" y="5792491"/>
              <a:ext cx="65886" cy="12389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5" name="Прямая соединительная линия 754"/>
            <p:cNvCxnSpPr>
              <a:stCxn id="722" idx="6"/>
              <a:endCxn id="713" idx="2"/>
            </p:cNvCxnSpPr>
            <p:nvPr/>
          </p:nvCxnSpPr>
          <p:spPr>
            <a:xfrm rot="16200000" flipV="1">
              <a:off x="2559096" y="5412563"/>
              <a:ext cx="96680" cy="10581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6" name="Прямая соединительная линия 755"/>
            <p:cNvCxnSpPr>
              <a:stCxn id="713" idx="6"/>
              <a:endCxn id="710" idx="1"/>
            </p:cNvCxnSpPr>
            <p:nvPr/>
          </p:nvCxnSpPr>
          <p:spPr>
            <a:xfrm rot="16200000" flipV="1">
              <a:off x="2485163" y="5337617"/>
              <a:ext cx="36951" cy="3623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7" name="Прямая соединительная линия 756"/>
            <p:cNvCxnSpPr>
              <a:stCxn id="713" idx="4"/>
              <a:endCxn id="712" idx="0"/>
            </p:cNvCxnSpPr>
            <p:nvPr/>
          </p:nvCxnSpPr>
          <p:spPr>
            <a:xfrm rot="10800000" flipV="1">
              <a:off x="2488164" y="5412056"/>
              <a:ext cx="28520" cy="3866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8" name="Прямая соединительная линия 757"/>
            <p:cNvCxnSpPr>
              <a:stCxn id="712" idx="1"/>
              <a:endCxn id="722" idx="5"/>
            </p:cNvCxnSpPr>
            <p:nvPr/>
          </p:nvCxnSpPr>
          <p:spPr>
            <a:xfrm rot="16200000" flipH="1">
              <a:off x="2544049" y="5420114"/>
              <a:ext cx="57410" cy="15857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9" name="Прямая соединительная линия 758"/>
            <p:cNvCxnSpPr>
              <a:stCxn id="719" idx="6"/>
              <a:endCxn id="722" idx="2"/>
            </p:cNvCxnSpPr>
            <p:nvPr/>
          </p:nvCxnSpPr>
          <p:spPr>
            <a:xfrm rot="16200000" flipV="1">
              <a:off x="2690617" y="5544087"/>
              <a:ext cx="108544" cy="11665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6" name="Группа 509"/>
          <p:cNvGrpSpPr/>
          <p:nvPr/>
        </p:nvGrpSpPr>
        <p:grpSpPr>
          <a:xfrm rot="646126">
            <a:off x="5834525" y="4770199"/>
            <a:ext cx="498363" cy="696528"/>
            <a:chOff x="6580153" y="4869462"/>
            <a:chExt cx="599174" cy="837425"/>
          </a:xfrm>
        </p:grpSpPr>
        <p:sp>
          <p:nvSpPr>
            <p:cNvPr id="523" name="8-конечная звезда 522"/>
            <p:cNvSpPr/>
            <p:nvPr/>
          </p:nvSpPr>
          <p:spPr>
            <a:xfrm rot="1262594">
              <a:off x="6980055" y="4869462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24" name="8-конечная звезда 523"/>
            <p:cNvSpPr/>
            <p:nvPr/>
          </p:nvSpPr>
          <p:spPr>
            <a:xfrm rot="1262594">
              <a:off x="6581737" y="5081547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25" name="8-конечная звезда 524"/>
            <p:cNvSpPr/>
            <p:nvPr/>
          </p:nvSpPr>
          <p:spPr>
            <a:xfrm rot="1262594">
              <a:off x="6580153" y="5365720"/>
              <a:ext cx="53999" cy="5399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26" name="8-конечная звезда 525"/>
            <p:cNvSpPr/>
            <p:nvPr/>
          </p:nvSpPr>
          <p:spPr>
            <a:xfrm rot="1262594">
              <a:off x="7125328" y="5190401"/>
              <a:ext cx="53999" cy="5399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27" name="8-конечная звезда 526"/>
            <p:cNvSpPr/>
            <p:nvPr/>
          </p:nvSpPr>
          <p:spPr>
            <a:xfrm rot="1262594">
              <a:off x="6950246" y="5660087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528" name="Прямая соединительная линия 527"/>
            <p:cNvCxnSpPr>
              <a:stCxn id="526" idx="5"/>
              <a:endCxn id="523" idx="1"/>
            </p:cNvCxnSpPr>
            <p:nvPr/>
          </p:nvCxnSpPr>
          <p:spPr>
            <a:xfrm rot="15553874" flipV="1">
              <a:off x="6944340" y="5029646"/>
              <a:ext cx="278287" cy="6490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9" name="Прямая соединительная линия 528"/>
            <p:cNvCxnSpPr>
              <a:stCxn id="525" idx="0"/>
              <a:endCxn id="523" idx="2"/>
            </p:cNvCxnSpPr>
            <p:nvPr/>
          </p:nvCxnSpPr>
          <p:spPr>
            <a:xfrm rot="20953874" flipV="1">
              <a:off x="6591665" y="4970662"/>
              <a:ext cx="449849" cy="39318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0" name="Прямая соединительная линия 529"/>
            <p:cNvCxnSpPr>
              <a:stCxn id="527" idx="4"/>
              <a:endCxn id="525" idx="1"/>
            </p:cNvCxnSpPr>
            <p:nvPr/>
          </p:nvCxnSpPr>
          <p:spPr>
            <a:xfrm rot="10153874">
              <a:off x="6645133" y="5388491"/>
              <a:ext cx="279661" cy="31550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1" name="Прямая соединительная линия 530"/>
            <p:cNvCxnSpPr>
              <a:stCxn id="525" idx="6"/>
              <a:endCxn id="524" idx="1"/>
            </p:cNvCxnSpPr>
            <p:nvPr/>
          </p:nvCxnSpPr>
          <p:spPr>
            <a:xfrm rot="5400000" flipH="1" flipV="1">
              <a:off x="6510090" y="5250319"/>
              <a:ext cx="223966" cy="1043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2" name="Прямая соединительная линия 531"/>
            <p:cNvCxnSpPr>
              <a:stCxn id="524" idx="7"/>
              <a:endCxn id="523" idx="3"/>
            </p:cNvCxnSpPr>
            <p:nvPr/>
          </p:nvCxnSpPr>
          <p:spPr>
            <a:xfrm rot="4753874" flipH="1" flipV="1">
              <a:off x="6753726" y="4823982"/>
              <a:ext cx="119140" cy="36784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7" name="Группа 535"/>
          <p:cNvGrpSpPr/>
          <p:nvPr/>
        </p:nvGrpSpPr>
        <p:grpSpPr>
          <a:xfrm rot="323258">
            <a:off x="4207812" y="4351490"/>
            <a:ext cx="1464746" cy="1601856"/>
            <a:chOff x="4505825" y="4720146"/>
            <a:chExt cx="1719437" cy="1760703"/>
          </a:xfrm>
        </p:grpSpPr>
        <p:cxnSp>
          <p:nvCxnSpPr>
            <p:cNvPr id="537" name="Прямая соединительная линия 536"/>
            <p:cNvCxnSpPr>
              <a:stCxn id="578" idx="0"/>
              <a:endCxn id="577" idx="2"/>
            </p:cNvCxnSpPr>
            <p:nvPr/>
          </p:nvCxnSpPr>
          <p:spPr>
            <a:xfrm flipV="1">
              <a:off x="6132291" y="5060439"/>
              <a:ext cx="29275" cy="5622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8" name="Прямая соединительная линия 537"/>
            <p:cNvCxnSpPr>
              <a:stCxn id="552" idx="6"/>
              <a:endCxn id="549" idx="1"/>
            </p:cNvCxnSpPr>
            <p:nvPr/>
          </p:nvCxnSpPr>
          <p:spPr>
            <a:xfrm rot="5076742" flipH="1" flipV="1">
              <a:off x="5488064" y="6252517"/>
              <a:ext cx="41011" cy="4910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9" name="Прямая соединительная линия 538"/>
            <p:cNvCxnSpPr>
              <a:stCxn id="544" idx="7"/>
              <a:endCxn id="543" idx="2"/>
            </p:cNvCxnSpPr>
            <p:nvPr/>
          </p:nvCxnSpPr>
          <p:spPr>
            <a:xfrm rot="5400000" flipH="1" flipV="1">
              <a:off x="5632598" y="5774212"/>
              <a:ext cx="249589" cy="25138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40" name="Прямая соединительная линия 539"/>
            <p:cNvCxnSpPr>
              <a:stCxn id="548" idx="3"/>
              <a:endCxn id="547" idx="6"/>
            </p:cNvCxnSpPr>
            <p:nvPr/>
          </p:nvCxnSpPr>
          <p:spPr>
            <a:xfrm rot="5400000">
              <a:off x="6031085" y="5887865"/>
              <a:ext cx="47329" cy="4852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41" name="8-конечная звезда 540"/>
            <p:cNvSpPr/>
            <p:nvPr/>
          </p:nvSpPr>
          <p:spPr>
            <a:xfrm rot="1262594">
              <a:off x="5438730" y="5367299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42" name="8-конечная звезда 541"/>
            <p:cNvSpPr/>
            <p:nvPr/>
          </p:nvSpPr>
          <p:spPr>
            <a:xfrm rot="1262594">
              <a:off x="5079960" y="5365721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43" name="8-конечная звезда 542"/>
            <p:cNvSpPr/>
            <p:nvPr/>
          </p:nvSpPr>
          <p:spPr>
            <a:xfrm rot="1262594">
              <a:off x="5865779" y="5722910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44" name="8-конечная звезда 543"/>
            <p:cNvSpPr/>
            <p:nvPr/>
          </p:nvSpPr>
          <p:spPr>
            <a:xfrm rot="1262594">
              <a:off x="5580026" y="6008661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45" name="8-конечная звезда 544"/>
            <p:cNvSpPr/>
            <p:nvPr/>
          </p:nvSpPr>
          <p:spPr>
            <a:xfrm rot="1262594">
              <a:off x="5079960" y="565147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46" name="8-конечная звезда 545"/>
            <p:cNvSpPr/>
            <p:nvPr/>
          </p:nvSpPr>
          <p:spPr>
            <a:xfrm rot="1262594">
              <a:off x="5316555" y="5816629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47" name="8-конечная звезда 546"/>
            <p:cNvSpPr/>
            <p:nvPr/>
          </p:nvSpPr>
          <p:spPr>
            <a:xfrm rot="1262594">
              <a:off x="6006023" y="5934592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48" name="8-конечная звезда 547"/>
            <p:cNvSpPr/>
            <p:nvPr/>
          </p:nvSpPr>
          <p:spPr>
            <a:xfrm rot="1262594">
              <a:off x="6077460" y="5863154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49" name="8-конечная звезда 548"/>
            <p:cNvSpPr/>
            <p:nvPr/>
          </p:nvSpPr>
          <p:spPr>
            <a:xfrm rot="1262594">
              <a:off x="5505958" y="6220344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50" name="8-конечная звезда 549"/>
            <p:cNvSpPr/>
            <p:nvPr/>
          </p:nvSpPr>
          <p:spPr>
            <a:xfrm rot="1262594">
              <a:off x="5635118" y="6360537"/>
              <a:ext cx="43200" cy="43201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51" name="8-конечная звезда 550"/>
            <p:cNvSpPr/>
            <p:nvPr/>
          </p:nvSpPr>
          <p:spPr>
            <a:xfrm rot="1262594">
              <a:off x="5552493" y="6319546"/>
              <a:ext cx="36001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52" name="8-конечная звезда 551"/>
            <p:cNvSpPr/>
            <p:nvPr/>
          </p:nvSpPr>
          <p:spPr>
            <a:xfrm rot="1262594">
              <a:off x="5453808" y="6298081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53" name="8-конечная звезда 552"/>
            <p:cNvSpPr/>
            <p:nvPr/>
          </p:nvSpPr>
          <p:spPr>
            <a:xfrm rot="1262594">
              <a:off x="5564030" y="6444849"/>
              <a:ext cx="36001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554" name="Прямая соединительная линия 553"/>
            <p:cNvCxnSpPr>
              <a:stCxn id="546" idx="4"/>
              <a:endCxn id="545" idx="0"/>
            </p:cNvCxnSpPr>
            <p:nvPr/>
          </p:nvCxnSpPr>
          <p:spPr>
            <a:xfrm rot="10800000">
              <a:off x="5132159" y="5688168"/>
              <a:ext cx="185596" cy="13999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5" name="Прямая соединительная линия 554"/>
            <p:cNvCxnSpPr>
              <a:stCxn id="546" idx="0"/>
              <a:endCxn id="544" idx="4"/>
            </p:cNvCxnSpPr>
            <p:nvPr/>
          </p:nvCxnSpPr>
          <p:spPr>
            <a:xfrm>
              <a:off x="5351355" y="5841092"/>
              <a:ext cx="230472" cy="18487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6" name="Прямая соединительная линия 555"/>
            <p:cNvCxnSpPr>
              <a:stCxn id="541" idx="7"/>
              <a:endCxn id="543" idx="5"/>
            </p:cNvCxnSpPr>
            <p:nvPr/>
          </p:nvCxnSpPr>
          <p:spPr>
            <a:xfrm rot="16200000" flipH="1">
              <a:off x="5521930" y="5365350"/>
              <a:ext cx="338693" cy="38107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2" name="Прямая соединительная линия 561"/>
            <p:cNvCxnSpPr>
              <a:stCxn id="543" idx="0"/>
              <a:endCxn id="548" idx="5"/>
            </p:cNvCxnSpPr>
            <p:nvPr/>
          </p:nvCxnSpPr>
          <p:spPr>
            <a:xfrm>
              <a:off x="5917978" y="5759605"/>
              <a:ext cx="170173" cy="10510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3" name="Прямая соединительная линия 562"/>
            <p:cNvCxnSpPr>
              <a:stCxn id="549" idx="6"/>
              <a:endCxn id="544" idx="2"/>
            </p:cNvCxnSpPr>
            <p:nvPr/>
          </p:nvCxnSpPr>
          <p:spPr>
            <a:xfrm rot="5400000" flipH="1" flipV="1">
              <a:off x="5483534" y="6107747"/>
              <a:ext cx="160684" cy="6691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4" name="Прямая соединительная линия 563"/>
            <p:cNvCxnSpPr>
              <a:stCxn id="545" idx="5"/>
              <a:endCxn id="542" idx="2"/>
            </p:cNvCxnSpPr>
            <p:nvPr/>
          </p:nvCxnSpPr>
          <p:spPr>
            <a:xfrm rot="5400000" flipH="1" flipV="1">
              <a:off x="4978692" y="5535226"/>
              <a:ext cx="235879" cy="126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5" name="Прямая соединительная линия 564"/>
            <p:cNvCxnSpPr>
              <a:stCxn id="541" idx="4"/>
              <a:endCxn id="542" idx="7"/>
            </p:cNvCxnSpPr>
            <p:nvPr/>
          </p:nvCxnSpPr>
          <p:spPr>
            <a:xfrm rot="10800000">
              <a:off x="5131635" y="5381759"/>
              <a:ext cx="309257" cy="630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6" name="Прямая соединительная линия 565"/>
            <p:cNvCxnSpPr>
              <a:stCxn id="541" idx="3"/>
              <a:endCxn id="545" idx="6"/>
            </p:cNvCxnSpPr>
            <p:nvPr/>
          </p:nvCxnSpPr>
          <p:spPr>
            <a:xfrm rot="5400000">
              <a:off x="5158880" y="5370631"/>
              <a:ext cx="240419" cy="32486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7" name="Прямая соединительная линия 566"/>
            <p:cNvCxnSpPr>
              <a:stCxn id="571" idx="4"/>
              <a:endCxn id="572" idx="0"/>
            </p:cNvCxnSpPr>
            <p:nvPr/>
          </p:nvCxnSpPr>
          <p:spPr>
            <a:xfrm rot="10800000">
              <a:off x="5826511" y="4816048"/>
              <a:ext cx="37837" cy="1198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8" name="Прямая соединительная линия 567"/>
            <p:cNvCxnSpPr>
              <a:stCxn id="553" idx="7"/>
              <a:endCxn id="550" idx="2"/>
            </p:cNvCxnSpPr>
            <p:nvPr/>
          </p:nvCxnSpPr>
          <p:spPr>
            <a:xfrm rot="5076742" flipH="1" flipV="1">
              <a:off x="5599433" y="6401401"/>
              <a:ext cx="48362" cy="5473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9" name="Прямая соединительная линия 568"/>
            <p:cNvCxnSpPr>
              <a:stCxn id="550" idx="5"/>
              <a:endCxn id="551" idx="0"/>
            </p:cNvCxnSpPr>
            <p:nvPr/>
          </p:nvCxnSpPr>
          <p:spPr>
            <a:xfrm rot="15876742" flipV="1">
              <a:off x="5605596" y="6323750"/>
              <a:ext cx="24422" cy="5883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0" name="Прямая соединительная линия 569"/>
            <p:cNvCxnSpPr>
              <a:stCxn id="551" idx="4"/>
              <a:endCxn id="552" idx="0"/>
            </p:cNvCxnSpPr>
            <p:nvPr/>
          </p:nvCxnSpPr>
          <p:spPr>
            <a:xfrm rot="10476742">
              <a:off x="5499277" y="6326951"/>
              <a:ext cx="54190" cy="694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71" name="8-конечная звезда 570"/>
            <p:cNvSpPr/>
            <p:nvPr/>
          </p:nvSpPr>
          <p:spPr>
            <a:xfrm rot="1262594">
              <a:off x="5863147" y="4816497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72" name="8-конечная звезда 571"/>
            <p:cNvSpPr/>
            <p:nvPr/>
          </p:nvSpPr>
          <p:spPr>
            <a:xfrm rot="1262594">
              <a:off x="5791710" y="4791585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73" name="8-конечная звезда 572"/>
            <p:cNvSpPr/>
            <p:nvPr/>
          </p:nvSpPr>
          <p:spPr>
            <a:xfrm rot="1262594">
              <a:off x="5863147" y="4720146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74" name="8-конечная звезда 573"/>
            <p:cNvSpPr/>
            <p:nvPr/>
          </p:nvSpPr>
          <p:spPr>
            <a:xfrm rot="1262594">
              <a:off x="5459431" y="5316563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75" name="8-конечная звезда 574"/>
            <p:cNvSpPr/>
            <p:nvPr/>
          </p:nvSpPr>
          <p:spPr>
            <a:xfrm rot="1262594">
              <a:off x="6006023" y="5648841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76" name="8-конечная звезда 575"/>
            <p:cNvSpPr/>
            <p:nvPr/>
          </p:nvSpPr>
          <p:spPr>
            <a:xfrm rot="1262594">
              <a:off x="6080094" y="4865654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77" name="8-конечная звезда 576"/>
            <p:cNvSpPr/>
            <p:nvPr/>
          </p:nvSpPr>
          <p:spPr>
            <a:xfrm rot="1262594">
              <a:off x="6140800" y="4997800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78" name="8-конечная звезда 577"/>
            <p:cNvSpPr/>
            <p:nvPr/>
          </p:nvSpPr>
          <p:spPr>
            <a:xfrm rot="1262594">
              <a:off x="6080092" y="5079969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79" name="8-конечная звезда 578"/>
            <p:cNvSpPr/>
            <p:nvPr/>
          </p:nvSpPr>
          <p:spPr>
            <a:xfrm rot="1262594">
              <a:off x="6171262" y="5237777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84" name="8-конечная звезда 583"/>
            <p:cNvSpPr/>
            <p:nvPr/>
          </p:nvSpPr>
          <p:spPr>
            <a:xfrm rot="1262594">
              <a:off x="5766815" y="5403699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85" name="8-конечная звезда 584"/>
            <p:cNvSpPr/>
            <p:nvPr/>
          </p:nvSpPr>
          <p:spPr>
            <a:xfrm rot="1262594">
              <a:off x="5959331" y="5544442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86" name="8-конечная звезда 585"/>
            <p:cNvSpPr/>
            <p:nvPr/>
          </p:nvSpPr>
          <p:spPr>
            <a:xfrm rot="1262594">
              <a:off x="5943696" y="5461650"/>
              <a:ext cx="64801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587" name="Прямая соединительная линия 586"/>
            <p:cNvCxnSpPr>
              <a:stCxn id="586" idx="6"/>
              <a:endCxn id="579" idx="2"/>
            </p:cNvCxnSpPr>
            <p:nvPr/>
          </p:nvCxnSpPr>
          <p:spPr>
            <a:xfrm rot="5076742" flipH="1" flipV="1">
              <a:off x="6010447" y="5268924"/>
              <a:ext cx="155536" cy="21593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8" name="Прямая соединительная линия 587"/>
            <p:cNvCxnSpPr>
              <a:stCxn id="575" idx="4"/>
              <a:endCxn id="585" idx="2"/>
            </p:cNvCxnSpPr>
            <p:nvPr/>
          </p:nvCxnSpPr>
          <p:spPr>
            <a:xfrm rot="10476742">
              <a:off x="5979263" y="5595410"/>
              <a:ext cx="24675" cy="6661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9" name="Прямая соединительная линия 588"/>
            <p:cNvCxnSpPr>
              <a:stCxn id="579" idx="4"/>
              <a:endCxn id="578" idx="1"/>
            </p:cNvCxnSpPr>
            <p:nvPr/>
          </p:nvCxnSpPr>
          <p:spPr>
            <a:xfrm rot="10476742">
              <a:off x="6123955" y="5129044"/>
              <a:ext cx="42745" cy="12881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0" name="Прямая соединительная линия 589"/>
            <p:cNvCxnSpPr>
              <a:stCxn id="576" idx="1"/>
              <a:endCxn id="577" idx="5"/>
            </p:cNvCxnSpPr>
            <p:nvPr/>
          </p:nvCxnSpPr>
          <p:spPr>
            <a:xfrm rot="16200000" flipH="1">
              <a:off x="6097418" y="4937966"/>
              <a:ext cx="83264" cy="4198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1" name="Прямая соединительная линия 590"/>
            <p:cNvCxnSpPr>
              <a:stCxn id="586" idx="3"/>
              <a:endCxn id="584" idx="0"/>
            </p:cNvCxnSpPr>
            <p:nvPr/>
          </p:nvCxnSpPr>
          <p:spPr>
            <a:xfrm rot="5076742" flipH="1">
              <a:off x="5843065" y="5413984"/>
              <a:ext cx="78810" cy="11953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2" name="Прямая соединительная линия 591"/>
            <p:cNvCxnSpPr>
              <a:stCxn id="571" idx="0"/>
              <a:endCxn id="576" idx="4"/>
            </p:cNvCxnSpPr>
            <p:nvPr/>
          </p:nvCxnSpPr>
          <p:spPr>
            <a:xfrm>
              <a:off x="5897947" y="4840960"/>
              <a:ext cx="183948" cy="4199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3" name="Прямая соединительная линия 592"/>
            <p:cNvCxnSpPr>
              <a:stCxn id="571" idx="1"/>
              <a:endCxn id="573" idx="1"/>
            </p:cNvCxnSpPr>
            <p:nvPr/>
          </p:nvCxnSpPr>
          <p:spPr>
            <a:xfrm rot="5400000" flipH="1">
              <a:off x="5840280" y="4802771"/>
              <a:ext cx="96351" cy="158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4" name="Прямая соединительная линия 593"/>
            <p:cNvCxnSpPr>
              <a:stCxn id="631" idx="3"/>
              <a:endCxn id="650" idx="7"/>
            </p:cNvCxnSpPr>
            <p:nvPr/>
          </p:nvCxnSpPr>
          <p:spPr>
            <a:xfrm rot="5400000">
              <a:off x="4647637" y="5439196"/>
              <a:ext cx="41535" cy="25626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5" name="Прямая соединительная линия 594"/>
            <p:cNvCxnSpPr>
              <a:stCxn id="626" idx="4"/>
              <a:endCxn id="571" idx="1"/>
            </p:cNvCxnSpPr>
            <p:nvPr/>
          </p:nvCxnSpPr>
          <p:spPr>
            <a:xfrm rot="10800000">
              <a:off x="5888457" y="4850946"/>
              <a:ext cx="48623" cy="4258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02" name="Прямая соединительная линия 601"/>
            <p:cNvCxnSpPr>
              <a:stCxn id="607" idx="6"/>
              <a:endCxn id="571" idx="1"/>
            </p:cNvCxnSpPr>
            <p:nvPr/>
          </p:nvCxnSpPr>
          <p:spPr>
            <a:xfrm rot="16200000" flipV="1">
              <a:off x="5848002" y="4891401"/>
              <a:ext cx="86009" cy="510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03" name="Прямая соединительная линия 602"/>
            <p:cNvCxnSpPr>
              <a:stCxn id="574" idx="0"/>
              <a:endCxn id="584" idx="4"/>
            </p:cNvCxnSpPr>
            <p:nvPr/>
          </p:nvCxnSpPr>
          <p:spPr>
            <a:xfrm rot="21276742">
              <a:off x="5498898" y="5328732"/>
              <a:ext cx="265049" cy="10477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07" name="8-конечная звезда 606"/>
            <p:cNvSpPr/>
            <p:nvPr/>
          </p:nvSpPr>
          <p:spPr>
            <a:xfrm rot="1262594">
              <a:off x="5864200" y="4935514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26" name="8-конечная звезда 625"/>
            <p:cNvSpPr/>
            <p:nvPr/>
          </p:nvSpPr>
          <p:spPr>
            <a:xfrm rot="1262594">
              <a:off x="5935638" y="4879682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27" name="8-конечная звезда 626"/>
            <p:cNvSpPr/>
            <p:nvPr/>
          </p:nvSpPr>
          <p:spPr>
            <a:xfrm rot="1262594">
              <a:off x="5161892" y="6088085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28" name="8-конечная звезда 627"/>
            <p:cNvSpPr/>
            <p:nvPr/>
          </p:nvSpPr>
          <p:spPr>
            <a:xfrm rot="1262594">
              <a:off x="4804312" y="5883049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29" name="8-конечная звезда 628"/>
            <p:cNvSpPr/>
            <p:nvPr/>
          </p:nvSpPr>
          <p:spPr>
            <a:xfrm rot="1262594">
              <a:off x="4979165" y="5946480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30" name="8-конечная звезда 629"/>
            <p:cNvSpPr/>
            <p:nvPr/>
          </p:nvSpPr>
          <p:spPr>
            <a:xfrm rot="1262594">
              <a:off x="4937084" y="5722911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31" name="8-конечная звезда 630"/>
            <p:cNvSpPr/>
            <p:nvPr/>
          </p:nvSpPr>
          <p:spPr>
            <a:xfrm rot="1262594">
              <a:off x="4794208" y="5508596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32" name="8-конечная звезда 631"/>
            <p:cNvSpPr/>
            <p:nvPr/>
          </p:nvSpPr>
          <p:spPr>
            <a:xfrm rot="1262594">
              <a:off x="5310442" y="5915984"/>
              <a:ext cx="43200" cy="43201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33" name="8-конечная звезда 632"/>
            <p:cNvSpPr/>
            <p:nvPr/>
          </p:nvSpPr>
          <p:spPr>
            <a:xfrm rot="1262594">
              <a:off x="5067848" y="6016278"/>
              <a:ext cx="43200" cy="43201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34" name="8-конечная звезда 633"/>
            <p:cNvSpPr/>
            <p:nvPr/>
          </p:nvSpPr>
          <p:spPr>
            <a:xfrm rot="1262594">
              <a:off x="4864066" y="5721332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638" name="Прямая соединительная линия 637"/>
            <p:cNvCxnSpPr>
              <a:stCxn id="633" idx="5"/>
              <a:endCxn id="629" idx="0"/>
            </p:cNvCxnSpPr>
            <p:nvPr/>
          </p:nvCxnSpPr>
          <p:spPr>
            <a:xfrm rot="15876742" flipV="1">
              <a:off x="5036137" y="5977591"/>
              <a:ext cx="40139" cy="4586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9" name="Прямая соединительная линия 638"/>
            <p:cNvCxnSpPr>
              <a:stCxn id="632" idx="2"/>
              <a:endCxn id="627" idx="7"/>
            </p:cNvCxnSpPr>
            <p:nvPr/>
          </p:nvCxnSpPr>
          <p:spPr>
            <a:xfrm rot="5076742">
              <a:off x="5201071" y="5968776"/>
              <a:ext cx="135650" cy="12387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0" name="Прямая соединительная линия 639"/>
            <p:cNvCxnSpPr>
              <a:stCxn id="633" idx="1"/>
              <a:endCxn id="627" idx="4"/>
            </p:cNvCxnSpPr>
            <p:nvPr/>
          </p:nvCxnSpPr>
          <p:spPr>
            <a:xfrm rot="15876742" flipH="1">
              <a:off x="5103613" y="6051303"/>
              <a:ext cx="54313" cy="6066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1" name="Прямая соединительная линия 640"/>
            <p:cNvCxnSpPr>
              <a:stCxn id="545" idx="3"/>
              <a:endCxn id="630" idx="7"/>
            </p:cNvCxnSpPr>
            <p:nvPr/>
          </p:nvCxnSpPr>
          <p:spPr>
            <a:xfrm rot="5400000">
              <a:off x="5010766" y="5667428"/>
              <a:ext cx="49512" cy="9352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2" name="Прямая соединительная линия 641"/>
            <p:cNvCxnSpPr>
              <a:stCxn id="634" idx="0"/>
              <a:endCxn id="630" idx="4"/>
            </p:cNvCxnSpPr>
            <p:nvPr/>
          </p:nvCxnSpPr>
          <p:spPr>
            <a:xfrm flipV="1">
              <a:off x="4905825" y="5740216"/>
              <a:ext cx="33060" cy="1047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7" name="Прямая соединительная линия 646"/>
            <p:cNvCxnSpPr>
              <a:stCxn id="634" idx="6"/>
              <a:endCxn id="631" idx="1"/>
            </p:cNvCxnSpPr>
            <p:nvPr/>
          </p:nvCxnSpPr>
          <p:spPr>
            <a:xfrm rot="16200000" flipV="1">
              <a:off x="4781546" y="5610896"/>
              <a:ext cx="162503" cy="6125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8" name="Прямая соединительная линия 647"/>
            <p:cNvCxnSpPr>
              <a:stCxn id="634" idx="3"/>
              <a:endCxn id="628" idx="6"/>
            </p:cNvCxnSpPr>
            <p:nvPr/>
          </p:nvCxnSpPr>
          <p:spPr>
            <a:xfrm rot="5076742">
              <a:off x="4788556" y="5799902"/>
              <a:ext cx="130112" cy="3709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9" name="Прямая соединительная линия 648"/>
            <p:cNvCxnSpPr>
              <a:stCxn id="628" idx="0"/>
              <a:endCxn id="629" idx="4"/>
            </p:cNvCxnSpPr>
            <p:nvPr/>
          </p:nvCxnSpPr>
          <p:spPr>
            <a:xfrm rot="21276742">
              <a:off x="4859056" y="5913756"/>
              <a:ext cx="119364" cy="5601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50" name="8-конечная звезда 649"/>
            <p:cNvSpPr/>
            <p:nvPr/>
          </p:nvSpPr>
          <p:spPr>
            <a:xfrm rot="1262594">
              <a:off x="4505825" y="5577403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</p:grpSp>
      <p:grpSp>
        <p:nvGrpSpPr>
          <p:cNvPr id="18" name="Группа 805"/>
          <p:cNvGrpSpPr/>
          <p:nvPr/>
        </p:nvGrpSpPr>
        <p:grpSpPr>
          <a:xfrm>
            <a:off x="3077063" y="5363089"/>
            <a:ext cx="1485393" cy="986974"/>
            <a:chOff x="3077063" y="5363089"/>
            <a:chExt cx="1485393" cy="986974"/>
          </a:xfrm>
        </p:grpSpPr>
        <p:sp>
          <p:nvSpPr>
            <p:cNvPr id="676" name="8-конечная звезда 675"/>
            <p:cNvSpPr/>
            <p:nvPr/>
          </p:nvSpPr>
          <p:spPr>
            <a:xfrm rot="1262594">
              <a:off x="4295722" y="5867366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77" name="8-конечная звезда 676"/>
            <p:cNvSpPr/>
            <p:nvPr/>
          </p:nvSpPr>
          <p:spPr>
            <a:xfrm rot="1262594">
              <a:off x="4365581" y="600866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78" name="8-конечная звезда 677"/>
            <p:cNvSpPr/>
            <p:nvPr/>
          </p:nvSpPr>
          <p:spPr>
            <a:xfrm rot="1262594">
              <a:off x="4079829" y="593887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79" name="8-конечная звезда 678"/>
            <p:cNvSpPr/>
            <p:nvPr/>
          </p:nvSpPr>
          <p:spPr>
            <a:xfrm rot="1262594">
              <a:off x="4294142" y="6151538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80" name="8-конечная звезда 679"/>
            <p:cNvSpPr/>
            <p:nvPr/>
          </p:nvSpPr>
          <p:spPr>
            <a:xfrm rot="1262594">
              <a:off x="4365581" y="629606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81" name="8-конечная звезда 680"/>
            <p:cNvSpPr/>
            <p:nvPr/>
          </p:nvSpPr>
          <p:spPr>
            <a:xfrm rot="1262594">
              <a:off x="4508456" y="6080102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82" name="8-конечная звезда 681"/>
            <p:cNvSpPr/>
            <p:nvPr/>
          </p:nvSpPr>
          <p:spPr>
            <a:xfrm rot="1262594">
              <a:off x="4008390" y="5865786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83" name="8-конечная звезда 682"/>
            <p:cNvSpPr/>
            <p:nvPr/>
          </p:nvSpPr>
          <p:spPr>
            <a:xfrm rot="1262594">
              <a:off x="4438667" y="5795997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84" name="8-конечная звезда 683"/>
            <p:cNvSpPr/>
            <p:nvPr/>
          </p:nvSpPr>
          <p:spPr>
            <a:xfrm rot="1262594">
              <a:off x="4008391" y="5722910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85" name="8-конечная звезда 684"/>
            <p:cNvSpPr/>
            <p:nvPr/>
          </p:nvSpPr>
          <p:spPr>
            <a:xfrm rot="1262594">
              <a:off x="3794076" y="5865786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86" name="8-конечная звезда 685"/>
            <p:cNvSpPr/>
            <p:nvPr/>
          </p:nvSpPr>
          <p:spPr>
            <a:xfrm rot="1262594">
              <a:off x="3867163" y="565147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88" name="8-конечная звезда 687"/>
            <p:cNvSpPr/>
            <p:nvPr/>
          </p:nvSpPr>
          <p:spPr>
            <a:xfrm rot="1262594">
              <a:off x="3865514" y="600866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693" name="Прямая соединительная линия 692"/>
            <p:cNvCxnSpPr>
              <a:stCxn id="684" idx="4"/>
              <a:endCxn id="686" idx="0"/>
            </p:cNvCxnSpPr>
            <p:nvPr/>
          </p:nvCxnSpPr>
          <p:spPr>
            <a:xfrm rot="10800000">
              <a:off x="3919362" y="5688169"/>
              <a:ext cx="90830" cy="5204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94" name="8-конечная звезда 693"/>
            <p:cNvSpPr/>
            <p:nvPr/>
          </p:nvSpPr>
          <p:spPr>
            <a:xfrm rot="1262594">
              <a:off x="3935900" y="5661374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95" name="8-конечная звезда 694"/>
            <p:cNvSpPr/>
            <p:nvPr/>
          </p:nvSpPr>
          <p:spPr>
            <a:xfrm rot="1262594">
              <a:off x="3506746" y="5507017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96" name="8-конечная звезда 695"/>
            <p:cNvSpPr/>
            <p:nvPr/>
          </p:nvSpPr>
          <p:spPr>
            <a:xfrm rot="1262594">
              <a:off x="3505694" y="5363089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97" name="8-конечная звезда 696"/>
            <p:cNvSpPr/>
            <p:nvPr/>
          </p:nvSpPr>
          <p:spPr>
            <a:xfrm rot="1262594">
              <a:off x="3149556" y="5792769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98" name="8-конечная звезда 697"/>
            <p:cNvSpPr/>
            <p:nvPr/>
          </p:nvSpPr>
          <p:spPr>
            <a:xfrm rot="1262594">
              <a:off x="3506745" y="6078521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99" name="8-конечная звезда 698"/>
            <p:cNvSpPr/>
            <p:nvPr/>
          </p:nvSpPr>
          <p:spPr>
            <a:xfrm rot="1262594">
              <a:off x="3505692" y="6220345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00" name="8-конечная звезда 699"/>
            <p:cNvSpPr/>
            <p:nvPr/>
          </p:nvSpPr>
          <p:spPr>
            <a:xfrm rot="1262594">
              <a:off x="3077063" y="6006031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701" name="Прямая соединительная линия 700"/>
            <p:cNvCxnSpPr>
              <a:stCxn id="681" idx="6"/>
              <a:endCxn id="683" idx="0"/>
            </p:cNvCxnSpPr>
            <p:nvPr/>
          </p:nvCxnSpPr>
          <p:spPr>
            <a:xfrm rot="16200000" flipV="1">
              <a:off x="4393404" y="5930155"/>
              <a:ext cx="249211" cy="5428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3" name="Прямая соединительная линия 702"/>
            <p:cNvCxnSpPr>
              <a:stCxn id="683" idx="3"/>
              <a:endCxn id="676" idx="7"/>
            </p:cNvCxnSpPr>
            <p:nvPr/>
          </p:nvCxnSpPr>
          <p:spPr>
            <a:xfrm rot="5400000">
              <a:off x="4373037" y="5818654"/>
              <a:ext cx="52650" cy="8326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4" name="Прямая соединительная линия 703"/>
            <p:cNvCxnSpPr>
              <a:stCxn id="681" idx="4"/>
              <a:endCxn id="677" idx="0"/>
            </p:cNvCxnSpPr>
            <p:nvPr/>
          </p:nvCxnSpPr>
          <p:spPr>
            <a:xfrm rot="10800000">
              <a:off x="4417781" y="6045359"/>
              <a:ext cx="92477" cy="5204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5" name="Прямая соединительная линия 704"/>
            <p:cNvCxnSpPr>
              <a:stCxn id="679" idx="6"/>
              <a:endCxn id="677" idx="2"/>
            </p:cNvCxnSpPr>
            <p:nvPr/>
          </p:nvCxnSpPr>
          <p:spPr>
            <a:xfrm rot="5400000" flipH="1" flipV="1">
              <a:off x="4310623" y="6081077"/>
              <a:ext cx="92477" cy="5204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6" name="Прямая соединительная линия 705"/>
            <p:cNvCxnSpPr>
              <a:stCxn id="680" idx="5"/>
              <a:endCxn id="679" idx="1"/>
            </p:cNvCxnSpPr>
            <p:nvPr/>
          </p:nvCxnSpPr>
          <p:spPr>
            <a:xfrm rot="16200000" flipV="1">
              <a:off x="4309274" y="6226044"/>
              <a:ext cx="95177" cy="4951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7" name="Прямая соединительная линия 706"/>
            <p:cNvCxnSpPr>
              <a:stCxn id="680" idx="7"/>
              <a:endCxn id="681" idx="1"/>
            </p:cNvCxnSpPr>
            <p:nvPr/>
          </p:nvCxnSpPr>
          <p:spPr>
            <a:xfrm rot="5400000" flipH="1" flipV="1">
              <a:off x="4391675" y="6157356"/>
              <a:ext cx="180324" cy="12916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5" name="Прямая соединительная линия 744"/>
            <p:cNvCxnSpPr>
              <a:stCxn id="682" idx="7"/>
              <a:endCxn id="684" idx="1"/>
            </p:cNvCxnSpPr>
            <p:nvPr/>
          </p:nvCxnSpPr>
          <p:spPr>
            <a:xfrm rot="16200000" flipV="1">
              <a:off x="3999590" y="5821349"/>
              <a:ext cx="107239" cy="1371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6" name="Прямая соединительная линия 745"/>
            <p:cNvCxnSpPr>
              <a:stCxn id="685" idx="0"/>
              <a:endCxn id="682" idx="4"/>
            </p:cNvCxnSpPr>
            <p:nvPr/>
          </p:nvCxnSpPr>
          <p:spPr>
            <a:xfrm flipV="1">
              <a:off x="3846275" y="5883091"/>
              <a:ext cx="163916" cy="1939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7" name="Прямая соединительная линия 746"/>
            <p:cNvCxnSpPr>
              <a:stCxn id="678" idx="5"/>
              <a:endCxn id="682" idx="0"/>
            </p:cNvCxnSpPr>
            <p:nvPr/>
          </p:nvCxnSpPr>
          <p:spPr>
            <a:xfrm rot="16200000" flipV="1">
              <a:off x="4058869" y="5904201"/>
              <a:ext cx="38718" cy="3527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8" name="Прямая соединительная линия 747"/>
            <p:cNvCxnSpPr>
              <a:stCxn id="677" idx="5"/>
              <a:endCxn id="676" idx="1"/>
            </p:cNvCxnSpPr>
            <p:nvPr/>
          </p:nvCxnSpPr>
          <p:spPr>
            <a:xfrm rot="16200000" flipV="1">
              <a:off x="4320641" y="5950012"/>
              <a:ext cx="81615" cy="4034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9" name="Прямая соединительная линия 748"/>
            <p:cNvCxnSpPr>
              <a:stCxn id="678" idx="7"/>
              <a:endCxn id="677" idx="4"/>
            </p:cNvCxnSpPr>
            <p:nvPr/>
          </p:nvCxnSpPr>
          <p:spPr>
            <a:xfrm rot="16200000" flipH="1">
              <a:off x="4213913" y="5872500"/>
              <a:ext cx="71058" cy="23587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0" name="Прямая соединительная линия 749"/>
            <p:cNvCxnSpPr>
              <a:stCxn id="688" idx="5"/>
              <a:endCxn id="685" idx="1"/>
            </p:cNvCxnSpPr>
            <p:nvPr/>
          </p:nvCxnSpPr>
          <p:spPr>
            <a:xfrm rot="16200000" flipV="1">
              <a:off x="3810031" y="5939469"/>
              <a:ext cx="93529" cy="4951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1" name="Прямая соединительная линия 750"/>
            <p:cNvCxnSpPr>
              <a:stCxn id="688" idx="0"/>
              <a:endCxn id="678" idx="1"/>
            </p:cNvCxnSpPr>
            <p:nvPr/>
          </p:nvCxnSpPr>
          <p:spPr>
            <a:xfrm flipV="1">
              <a:off x="3917713" y="5990547"/>
              <a:ext cx="200079" cy="5481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2" name="Прямая соединительная линия 751"/>
            <p:cNvCxnSpPr>
              <a:stCxn id="682" idx="4"/>
              <a:endCxn id="686" idx="2"/>
            </p:cNvCxnSpPr>
            <p:nvPr/>
          </p:nvCxnSpPr>
          <p:spPr>
            <a:xfrm rot="10800000">
              <a:off x="3884469" y="5703673"/>
              <a:ext cx="125723" cy="17941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3" name="Прямая соединительная линия 752"/>
            <p:cNvCxnSpPr>
              <a:stCxn id="698" idx="7"/>
              <a:endCxn id="688" idx="3"/>
            </p:cNvCxnSpPr>
            <p:nvPr/>
          </p:nvCxnSpPr>
          <p:spPr>
            <a:xfrm rot="5400000" flipH="1" flipV="1">
              <a:off x="3685600" y="5909111"/>
              <a:ext cx="44724" cy="31975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4" name="Прямая соединительная линия 753"/>
            <p:cNvCxnSpPr>
              <a:stCxn id="697" idx="7"/>
              <a:endCxn id="685" idx="3"/>
            </p:cNvCxnSpPr>
            <p:nvPr/>
          </p:nvCxnSpPr>
          <p:spPr>
            <a:xfrm rot="16200000" flipH="1">
              <a:off x="3444573" y="5551920"/>
              <a:ext cx="98151" cy="60550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0" name="Прямая соединительная линия 759"/>
            <p:cNvCxnSpPr>
              <a:stCxn id="700" idx="6"/>
              <a:endCxn id="697" idx="3"/>
            </p:cNvCxnSpPr>
            <p:nvPr/>
          </p:nvCxnSpPr>
          <p:spPr>
            <a:xfrm rot="5400000" flipH="1" flipV="1">
              <a:off x="3034426" y="5890241"/>
              <a:ext cx="184091" cy="4989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3" name="Прямая соединительная линия 792"/>
            <p:cNvCxnSpPr>
              <a:stCxn id="698" idx="4"/>
              <a:endCxn id="697" idx="1"/>
            </p:cNvCxnSpPr>
            <p:nvPr/>
          </p:nvCxnSpPr>
          <p:spPr>
            <a:xfrm rot="10800000">
              <a:off x="3179928" y="5834109"/>
              <a:ext cx="328259" cy="25825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4" name="Прямая соединительная линия 793"/>
            <p:cNvCxnSpPr>
              <a:stCxn id="699" idx="6"/>
              <a:endCxn id="698" idx="1"/>
            </p:cNvCxnSpPr>
            <p:nvPr/>
          </p:nvCxnSpPr>
          <p:spPr>
            <a:xfrm rot="5400000" flipH="1" flipV="1">
              <a:off x="3482793" y="6167223"/>
              <a:ext cx="101684" cy="696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5" name="Прямая соединительная линия 794"/>
            <p:cNvCxnSpPr>
              <a:stCxn id="695" idx="0"/>
              <a:endCxn id="686" idx="4"/>
            </p:cNvCxnSpPr>
            <p:nvPr/>
          </p:nvCxnSpPr>
          <p:spPr>
            <a:xfrm>
              <a:off x="3548505" y="5536373"/>
              <a:ext cx="320459" cy="13240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6" name="Прямая соединительная линия 795"/>
            <p:cNvCxnSpPr>
              <a:stCxn id="695" idx="5"/>
              <a:endCxn id="696" idx="1"/>
            </p:cNvCxnSpPr>
            <p:nvPr/>
          </p:nvCxnSpPr>
          <p:spPr>
            <a:xfrm rot="5400000" flipH="1" flipV="1">
              <a:off x="3469620" y="5447494"/>
              <a:ext cx="111339" cy="1142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809" name="Овал 808"/>
          <p:cNvSpPr/>
          <p:nvPr/>
        </p:nvSpPr>
        <p:spPr>
          <a:xfrm>
            <a:off x="1285852" y="163710"/>
            <a:ext cx="6572296" cy="6516000"/>
          </a:xfrm>
          <a:prstGeom prst="ellipse">
            <a:avLst/>
          </a:prstGeom>
          <a:noFill/>
          <a:ln w="12700"/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cxnSp>
        <p:nvCxnSpPr>
          <p:cNvPr id="812" name="Прямая соединительная линия 811"/>
          <p:cNvCxnSpPr/>
          <p:nvPr/>
        </p:nvCxnSpPr>
        <p:spPr>
          <a:xfrm rot="5400000">
            <a:off x="3906615" y="6621267"/>
            <a:ext cx="259200" cy="71438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823" name="Прямая соединительная линия 822"/>
          <p:cNvCxnSpPr/>
          <p:nvPr/>
        </p:nvCxnSpPr>
        <p:spPr>
          <a:xfrm rot="16200000" flipH="1">
            <a:off x="5660447" y="6412520"/>
            <a:ext cx="252000" cy="142877"/>
          </a:xfrm>
          <a:prstGeom prst="line">
            <a:avLst/>
          </a:prstGeom>
          <a:scene3d>
            <a:camera prst="orthographicFront">
              <a:rot lat="0" lon="0" rev="10200000"/>
            </a:camera>
            <a:lightRig rig="threePt" dir="t"/>
          </a:scene3d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827" name="TextBox 826"/>
          <p:cNvSpPr txBox="1"/>
          <p:nvPr/>
        </p:nvSpPr>
        <p:spPr>
          <a:xfrm rot="21075957">
            <a:off x="4424797" y="6543091"/>
            <a:ext cx="1058667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1400" dirty="0" smtClean="0">
                <a:latin typeface="Bookman Old Style" pitchFamily="18" charset="0"/>
              </a:rPr>
              <a:t>грудень</a:t>
            </a:r>
            <a:endParaRPr lang="uk-UA" sz="1400" dirty="0">
              <a:latin typeface="Bookman Old Style" pitchFamily="18" charset="0"/>
            </a:endParaRPr>
          </a:p>
        </p:txBody>
      </p:sp>
      <p:sp>
        <p:nvSpPr>
          <p:cNvPr id="828" name="TextBox 827"/>
          <p:cNvSpPr txBox="1"/>
          <p:nvPr/>
        </p:nvSpPr>
        <p:spPr>
          <a:xfrm rot="19276280">
            <a:off x="6073450" y="5869472"/>
            <a:ext cx="1058667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1400" dirty="0" smtClean="0">
                <a:latin typeface="Bookman Old Style" pitchFamily="18" charset="0"/>
              </a:rPr>
              <a:t>листопад</a:t>
            </a:r>
            <a:endParaRPr lang="uk-UA" sz="1400" dirty="0">
              <a:latin typeface="Bookman Old Style" pitchFamily="18" charset="0"/>
            </a:endParaRPr>
          </a:p>
        </p:txBody>
      </p:sp>
      <p:sp>
        <p:nvSpPr>
          <p:cNvPr id="829" name="TextBox 828"/>
          <p:cNvSpPr txBox="1"/>
          <p:nvPr/>
        </p:nvSpPr>
        <p:spPr>
          <a:xfrm rot="17630071">
            <a:off x="7117024" y="4586123"/>
            <a:ext cx="1058667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1400" dirty="0" smtClean="0">
                <a:latin typeface="Bookman Old Style" pitchFamily="18" charset="0"/>
              </a:rPr>
              <a:t>жовтень</a:t>
            </a:r>
            <a:endParaRPr lang="uk-UA" sz="1400" dirty="0">
              <a:latin typeface="Bookman Old Style" pitchFamily="18" charset="0"/>
            </a:endParaRPr>
          </a:p>
        </p:txBody>
      </p:sp>
      <p:sp>
        <p:nvSpPr>
          <p:cNvPr id="830" name="TextBox 829"/>
          <p:cNvSpPr txBox="1"/>
          <p:nvPr/>
        </p:nvSpPr>
        <p:spPr>
          <a:xfrm rot="15714304">
            <a:off x="7341394" y="2882876"/>
            <a:ext cx="1058667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1400" dirty="0" smtClean="0">
                <a:latin typeface="Bookman Old Style" pitchFamily="18" charset="0"/>
              </a:rPr>
              <a:t>вересень</a:t>
            </a:r>
            <a:endParaRPr lang="uk-UA" sz="1400" dirty="0">
              <a:latin typeface="Bookman Old Style" pitchFamily="18" charset="0"/>
            </a:endParaRPr>
          </a:p>
        </p:txBody>
      </p:sp>
      <p:sp>
        <p:nvSpPr>
          <p:cNvPr id="831" name="TextBox 830"/>
          <p:cNvSpPr txBox="1"/>
          <p:nvPr/>
        </p:nvSpPr>
        <p:spPr>
          <a:xfrm rot="3220511">
            <a:off x="6748397" y="1310971"/>
            <a:ext cx="1058667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1400" dirty="0" smtClean="0">
                <a:latin typeface="Bookman Old Style" pitchFamily="18" charset="0"/>
              </a:rPr>
              <a:t>серпень</a:t>
            </a:r>
            <a:endParaRPr lang="uk-UA" sz="1400" dirty="0">
              <a:latin typeface="Bookman Old Style" pitchFamily="18" charset="0"/>
            </a:endParaRPr>
          </a:p>
        </p:txBody>
      </p:sp>
      <p:sp>
        <p:nvSpPr>
          <p:cNvPr id="832" name="TextBox 831"/>
          <p:cNvSpPr txBox="1"/>
          <p:nvPr/>
        </p:nvSpPr>
        <p:spPr>
          <a:xfrm rot="1586521">
            <a:off x="5448208" y="219585"/>
            <a:ext cx="1058667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1400" dirty="0" smtClean="0">
                <a:latin typeface="Bookman Old Style" pitchFamily="18" charset="0"/>
              </a:rPr>
              <a:t>липень</a:t>
            </a:r>
            <a:endParaRPr lang="uk-UA" sz="1400" dirty="0">
              <a:latin typeface="Bookman Old Style" pitchFamily="18" charset="0"/>
            </a:endParaRPr>
          </a:p>
        </p:txBody>
      </p:sp>
      <p:sp>
        <p:nvSpPr>
          <p:cNvPr id="833" name="TextBox 832"/>
          <p:cNvSpPr txBox="1"/>
          <p:nvPr/>
        </p:nvSpPr>
        <p:spPr>
          <a:xfrm rot="21422218">
            <a:off x="3660219" y="-66475"/>
            <a:ext cx="1058667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1400" dirty="0" smtClean="0">
                <a:latin typeface="Bookman Old Style" pitchFamily="18" charset="0"/>
              </a:rPr>
              <a:t>червень</a:t>
            </a:r>
            <a:endParaRPr lang="uk-UA" sz="1400" dirty="0">
              <a:latin typeface="Bookman Old Style" pitchFamily="18" charset="0"/>
            </a:endParaRPr>
          </a:p>
        </p:txBody>
      </p:sp>
      <p:sp>
        <p:nvSpPr>
          <p:cNvPr id="834" name="TextBox 833"/>
          <p:cNvSpPr txBox="1"/>
          <p:nvPr/>
        </p:nvSpPr>
        <p:spPr>
          <a:xfrm rot="19518500">
            <a:off x="2065156" y="559647"/>
            <a:ext cx="1058667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1400" dirty="0" smtClean="0">
                <a:latin typeface="Bookman Old Style" pitchFamily="18" charset="0"/>
              </a:rPr>
              <a:t>травень</a:t>
            </a:r>
            <a:endParaRPr lang="uk-UA" sz="1400" dirty="0">
              <a:latin typeface="Bookman Old Style" pitchFamily="18" charset="0"/>
            </a:endParaRPr>
          </a:p>
        </p:txBody>
      </p:sp>
      <p:sp>
        <p:nvSpPr>
          <p:cNvPr id="835" name="TextBox 834"/>
          <p:cNvSpPr txBox="1"/>
          <p:nvPr/>
        </p:nvSpPr>
        <p:spPr>
          <a:xfrm rot="17687757">
            <a:off x="1006358" y="1809320"/>
            <a:ext cx="1058667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1400" dirty="0" smtClean="0">
                <a:latin typeface="Bookman Old Style" pitchFamily="18" charset="0"/>
              </a:rPr>
              <a:t>квітень</a:t>
            </a:r>
          </a:p>
        </p:txBody>
      </p:sp>
      <p:sp>
        <p:nvSpPr>
          <p:cNvPr id="836" name="TextBox 835"/>
          <p:cNvSpPr txBox="1"/>
          <p:nvPr/>
        </p:nvSpPr>
        <p:spPr>
          <a:xfrm rot="4875169">
            <a:off x="749077" y="3754552"/>
            <a:ext cx="1058667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1400" dirty="0" smtClean="0">
                <a:latin typeface="Bookman Old Style" pitchFamily="18" charset="0"/>
              </a:rPr>
              <a:t>березень</a:t>
            </a:r>
          </a:p>
        </p:txBody>
      </p:sp>
      <p:sp>
        <p:nvSpPr>
          <p:cNvPr id="837" name="TextBox 836"/>
          <p:cNvSpPr txBox="1"/>
          <p:nvPr/>
        </p:nvSpPr>
        <p:spPr>
          <a:xfrm rot="3368098">
            <a:off x="1300985" y="5166505"/>
            <a:ext cx="1058667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1400" dirty="0" smtClean="0">
                <a:latin typeface="Bookman Old Style" pitchFamily="18" charset="0"/>
              </a:rPr>
              <a:t>лютий</a:t>
            </a:r>
          </a:p>
        </p:txBody>
      </p:sp>
      <p:sp>
        <p:nvSpPr>
          <p:cNvPr id="838" name="TextBox 837"/>
          <p:cNvSpPr txBox="1"/>
          <p:nvPr/>
        </p:nvSpPr>
        <p:spPr>
          <a:xfrm rot="1618209">
            <a:off x="2572415" y="6249465"/>
            <a:ext cx="1058667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1400" dirty="0" smtClean="0">
                <a:latin typeface="Bookman Old Style" pitchFamily="18" charset="0"/>
              </a:rPr>
              <a:t>січень</a:t>
            </a:r>
          </a:p>
        </p:txBody>
      </p:sp>
      <p:grpSp>
        <p:nvGrpSpPr>
          <p:cNvPr id="19" name="Группа 864"/>
          <p:cNvGrpSpPr/>
          <p:nvPr/>
        </p:nvGrpSpPr>
        <p:grpSpPr>
          <a:xfrm>
            <a:off x="3673098" y="578603"/>
            <a:ext cx="2665709" cy="6010528"/>
            <a:chOff x="3673098" y="578603"/>
            <a:chExt cx="2665709" cy="6010528"/>
          </a:xfrm>
        </p:grpSpPr>
        <p:sp>
          <p:nvSpPr>
            <p:cNvPr id="866" name="Полилиния 865"/>
            <p:cNvSpPr/>
            <p:nvPr/>
          </p:nvSpPr>
          <p:spPr>
            <a:xfrm>
              <a:off x="4702169" y="5535152"/>
              <a:ext cx="727087" cy="608492"/>
            </a:xfrm>
            <a:custGeom>
              <a:avLst/>
              <a:gdLst>
                <a:gd name="connsiteX0" fmla="*/ 2217 w 727087"/>
                <a:gd name="connsiteY0" fmla="*/ 109728 h 608492"/>
                <a:gd name="connsiteX1" fmla="*/ 8867 w 727087"/>
                <a:gd name="connsiteY1" fmla="*/ 146304 h 608492"/>
                <a:gd name="connsiteX2" fmla="*/ 15517 w 727087"/>
                <a:gd name="connsiteY2" fmla="*/ 152955 h 608492"/>
                <a:gd name="connsiteX3" fmla="*/ 28818 w 727087"/>
                <a:gd name="connsiteY3" fmla="*/ 169580 h 608492"/>
                <a:gd name="connsiteX4" fmla="*/ 48768 w 727087"/>
                <a:gd name="connsiteY4" fmla="*/ 176230 h 608492"/>
                <a:gd name="connsiteX5" fmla="*/ 121920 w 727087"/>
                <a:gd name="connsiteY5" fmla="*/ 172905 h 608492"/>
                <a:gd name="connsiteX6" fmla="*/ 158496 w 727087"/>
                <a:gd name="connsiteY6" fmla="*/ 166255 h 608492"/>
                <a:gd name="connsiteX7" fmla="*/ 181772 w 727087"/>
                <a:gd name="connsiteY7" fmla="*/ 162930 h 608492"/>
                <a:gd name="connsiteX8" fmla="*/ 221673 w 727087"/>
                <a:gd name="connsiteY8" fmla="*/ 152955 h 608492"/>
                <a:gd name="connsiteX9" fmla="*/ 231648 w 727087"/>
                <a:gd name="connsiteY9" fmla="*/ 149629 h 608492"/>
                <a:gd name="connsiteX10" fmla="*/ 318100 w 727087"/>
                <a:gd name="connsiteY10" fmla="*/ 156280 h 608492"/>
                <a:gd name="connsiteX11" fmla="*/ 338051 w 727087"/>
                <a:gd name="connsiteY11" fmla="*/ 162930 h 608492"/>
                <a:gd name="connsiteX12" fmla="*/ 358002 w 727087"/>
                <a:gd name="connsiteY12" fmla="*/ 176230 h 608492"/>
                <a:gd name="connsiteX13" fmla="*/ 361327 w 727087"/>
                <a:gd name="connsiteY13" fmla="*/ 192856 h 608492"/>
                <a:gd name="connsiteX14" fmla="*/ 354676 w 727087"/>
                <a:gd name="connsiteY14" fmla="*/ 229432 h 608492"/>
                <a:gd name="connsiteX15" fmla="*/ 348026 w 727087"/>
                <a:gd name="connsiteY15" fmla="*/ 242732 h 608492"/>
                <a:gd name="connsiteX16" fmla="*/ 341376 w 727087"/>
                <a:gd name="connsiteY16" fmla="*/ 279308 h 608492"/>
                <a:gd name="connsiteX17" fmla="*/ 334726 w 727087"/>
                <a:gd name="connsiteY17" fmla="*/ 395686 h 608492"/>
                <a:gd name="connsiteX18" fmla="*/ 331401 w 727087"/>
                <a:gd name="connsiteY18" fmla="*/ 478813 h 608492"/>
                <a:gd name="connsiteX19" fmla="*/ 341376 w 727087"/>
                <a:gd name="connsiteY19" fmla="*/ 528690 h 608492"/>
                <a:gd name="connsiteX20" fmla="*/ 351351 w 727087"/>
                <a:gd name="connsiteY20" fmla="*/ 535340 h 608492"/>
                <a:gd name="connsiteX21" fmla="*/ 367977 w 727087"/>
                <a:gd name="connsiteY21" fmla="*/ 551965 h 608492"/>
                <a:gd name="connsiteX22" fmla="*/ 384602 w 727087"/>
                <a:gd name="connsiteY22" fmla="*/ 561941 h 608492"/>
                <a:gd name="connsiteX23" fmla="*/ 394578 w 727087"/>
                <a:gd name="connsiteY23" fmla="*/ 571916 h 608492"/>
                <a:gd name="connsiteX24" fmla="*/ 427828 w 727087"/>
                <a:gd name="connsiteY24" fmla="*/ 578566 h 608492"/>
                <a:gd name="connsiteX25" fmla="*/ 447779 w 727087"/>
                <a:gd name="connsiteY25" fmla="*/ 585216 h 608492"/>
                <a:gd name="connsiteX26" fmla="*/ 464404 w 727087"/>
                <a:gd name="connsiteY26" fmla="*/ 595192 h 608492"/>
                <a:gd name="connsiteX27" fmla="*/ 474380 w 727087"/>
                <a:gd name="connsiteY27" fmla="*/ 601842 h 608492"/>
                <a:gd name="connsiteX28" fmla="*/ 494330 w 727087"/>
                <a:gd name="connsiteY28" fmla="*/ 608492 h 608492"/>
                <a:gd name="connsiteX29" fmla="*/ 550857 w 727087"/>
                <a:gd name="connsiteY29" fmla="*/ 605167 h 608492"/>
                <a:gd name="connsiteX30" fmla="*/ 560832 w 727087"/>
                <a:gd name="connsiteY30" fmla="*/ 598517 h 608492"/>
                <a:gd name="connsiteX31" fmla="*/ 580783 w 727087"/>
                <a:gd name="connsiteY31" fmla="*/ 591867 h 608492"/>
                <a:gd name="connsiteX32" fmla="*/ 604058 w 727087"/>
                <a:gd name="connsiteY32" fmla="*/ 585216 h 608492"/>
                <a:gd name="connsiteX33" fmla="*/ 627334 w 727087"/>
                <a:gd name="connsiteY33" fmla="*/ 575241 h 608492"/>
                <a:gd name="connsiteX34" fmla="*/ 637309 w 727087"/>
                <a:gd name="connsiteY34" fmla="*/ 568591 h 608492"/>
                <a:gd name="connsiteX35" fmla="*/ 647284 w 727087"/>
                <a:gd name="connsiteY35" fmla="*/ 565266 h 608492"/>
                <a:gd name="connsiteX36" fmla="*/ 657260 w 727087"/>
                <a:gd name="connsiteY36" fmla="*/ 555291 h 608492"/>
                <a:gd name="connsiteX37" fmla="*/ 680535 w 727087"/>
                <a:gd name="connsiteY37" fmla="*/ 541990 h 608492"/>
                <a:gd name="connsiteX38" fmla="*/ 693836 w 727087"/>
                <a:gd name="connsiteY38" fmla="*/ 525365 h 608492"/>
                <a:gd name="connsiteX39" fmla="*/ 697161 w 727087"/>
                <a:gd name="connsiteY39" fmla="*/ 515389 h 608492"/>
                <a:gd name="connsiteX40" fmla="*/ 707136 w 727087"/>
                <a:gd name="connsiteY40" fmla="*/ 495439 h 608492"/>
                <a:gd name="connsiteX41" fmla="*/ 710461 w 727087"/>
                <a:gd name="connsiteY41" fmla="*/ 422287 h 608492"/>
                <a:gd name="connsiteX42" fmla="*/ 713786 w 727087"/>
                <a:gd name="connsiteY42" fmla="*/ 405661 h 608492"/>
                <a:gd name="connsiteX43" fmla="*/ 717111 w 727087"/>
                <a:gd name="connsiteY43" fmla="*/ 385711 h 608492"/>
                <a:gd name="connsiteX44" fmla="*/ 723762 w 727087"/>
                <a:gd name="connsiteY44" fmla="*/ 339160 h 608492"/>
                <a:gd name="connsiteX45" fmla="*/ 727087 w 727087"/>
                <a:gd name="connsiteY45" fmla="*/ 329184 h 608492"/>
                <a:gd name="connsiteX46" fmla="*/ 723762 w 727087"/>
                <a:gd name="connsiteY46" fmla="*/ 295933 h 608492"/>
                <a:gd name="connsiteX47" fmla="*/ 713786 w 727087"/>
                <a:gd name="connsiteY47" fmla="*/ 262683 h 608492"/>
                <a:gd name="connsiteX48" fmla="*/ 707136 w 727087"/>
                <a:gd name="connsiteY48" fmla="*/ 236082 h 608492"/>
                <a:gd name="connsiteX49" fmla="*/ 700486 w 727087"/>
                <a:gd name="connsiteY49" fmla="*/ 212806 h 608492"/>
                <a:gd name="connsiteX50" fmla="*/ 693836 w 727087"/>
                <a:gd name="connsiteY50" fmla="*/ 202831 h 608492"/>
                <a:gd name="connsiteX51" fmla="*/ 690511 w 727087"/>
                <a:gd name="connsiteY51" fmla="*/ 192856 h 608492"/>
                <a:gd name="connsiteX52" fmla="*/ 673885 w 727087"/>
                <a:gd name="connsiteY52" fmla="*/ 176230 h 608492"/>
                <a:gd name="connsiteX53" fmla="*/ 650610 w 727087"/>
                <a:gd name="connsiteY53" fmla="*/ 152955 h 608492"/>
                <a:gd name="connsiteX54" fmla="*/ 643959 w 727087"/>
                <a:gd name="connsiteY54" fmla="*/ 146304 h 608492"/>
                <a:gd name="connsiteX55" fmla="*/ 624009 w 727087"/>
                <a:gd name="connsiteY55" fmla="*/ 139654 h 608492"/>
                <a:gd name="connsiteX56" fmla="*/ 607383 w 727087"/>
                <a:gd name="connsiteY56" fmla="*/ 126354 h 608492"/>
                <a:gd name="connsiteX57" fmla="*/ 600733 w 727087"/>
                <a:gd name="connsiteY57" fmla="*/ 116379 h 608492"/>
                <a:gd name="connsiteX58" fmla="*/ 584108 w 727087"/>
                <a:gd name="connsiteY58" fmla="*/ 99753 h 608492"/>
                <a:gd name="connsiteX59" fmla="*/ 580783 w 727087"/>
                <a:gd name="connsiteY59" fmla="*/ 89778 h 608492"/>
                <a:gd name="connsiteX60" fmla="*/ 557507 w 727087"/>
                <a:gd name="connsiteY60" fmla="*/ 69827 h 608492"/>
                <a:gd name="connsiteX61" fmla="*/ 554182 w 727087"/>
                <a:gd name="connsiteY61" fmla="*/ 59852 h 608492"/>
                <a:gd name="connsiteX62" fmla="*/ 544207 w 727087"/>
                <a:gd name="connsiteY62" fmla="*/ 53202 h 608492"/>
                <a:gd name="connsiteX63" fmla="*/ 537556 w 727087"/>
                <a:gd name="connsiteY63" fmla="*/ 46552 h 608492"/>
                <a:gd name="connsiteX64" fmla="*/ 530906 w 727087"/>
                <a:gd name="connsiteY64" fmla="*/ 36576 h 608492"/>
                <a:gd name="connsiteX65" fmla="*/ 520931 w 727087"/>
                <a:gd name="connsiteY65" fmla="*/ 33251 h 608492"/>
                <a:gd name="connsiteX66" fmla="*/ 500980 w 727087"/>
                <a:gd name="connsiteY66" fmla="*/ 19951 h 608492"/>
                <a:gd name="connsiteX67" fmla="*/ 491005 w 727087"/>
                <a:gd name="connsiteY67" fmla="*/ 13301 h 608492"/>
                <a:gd name="connsiteX68" fmla="*/ 481030 w 727087"/>
                <a:gd name="connsiteY68" fmla="*/ 9976 h 608492"/>
                <a:gd name="connsiteX69" fmla="*/ 471055 w 727087"/>
                <a:gd name="connsiteY69" fmla="*/ 3325 h 608492"/>
                <a:gd name="connsiteX70" fmla="*/ 454429 w 727087"/>
                <a:gd name="connsiteY70" fmla="*/ 0 h 608492"/>
                <a:gd name="connsiteX71" fmla="*/ 354676 w 727087"/>
                <a:gd name="connsiteY71" fmla="*/ 3325 h 608492"/>
                <a:gd name="connsiteX72" fmla="*/ 348026 w 727087"/>
                <a:gd name="connsiteY72" fmla="*/ 9976 h 608492"/>
                <a:gd name="connsiteX73" fmla="*/ 338051 w 727087"/>
                <a:gd name="connsiteY73" fmla="*/ 16626 h 608492"/>
                <a:gd name="connsiteX74" fmla="*/ 318100 w 727087"/>
                <a:gd name="connsiteY74" fmla="*/ 43227 h 608492"/>
                <a:gd name="connsiteX75" fmla="*/ 308125 w 727087"/>
                <a:gd name="connsiteY75" fmla="*/ 46552 h 608492"/>
                <a:gd name="connsiteX76" fmla="*/ 304800 w 727087"/>
                <a:gd name="connsiteY76" fmla="*/ 56527 h 608492"/>
                <a:gd name="connsiteX77" fmla="*/ 294825 w 727087"/>
                <a:gd name="connsiteY77" fmla="*/ 59852 h 608492"/>
                <a:gd name="connsiteX78" fmla="*/ 274874 w 727087"/>
                <a:gd name="connsiteY78" fmla="*/ 69827 h 608492"/>
                <a:gd name="connsiteX79" fmla="*/ 264899 w 727087"/>
                <a:gd name="connsiteY79" fmla="*/ 76477 h 608492"/>
                <a:gd name="connsiteX80" fmla="*/ 215023 w 727087"/>
                <a:gd name="connsiteY80" fmla="*/ 86453 h 608492"/>
                <a:gd name="connsiteX81" fmla="*/ 38793 w 727087"/>
                <a:gd name="connsiteY81" fmla="*/ 89778 h 608492"/>
                <a:gd name="connsiteX82" fmla="*/ 22167 w 727087"/>
                <a:gd name="connsiteY82" fmla="*/ 99753 h 608492"/>
                <a:gd name="connsiteX83" fmla="*/ 2217 w 727087"/>
                <a:gd name="connsiteY83" fmla="*/ 109728 h 6084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</a:cxnLst>
              <a:rect l="l" t="t" r="r" b="b"/>
              <a:pathLst>
                <a:path w="727087" h="608492">
                  <a:moveTo>
                    <a:pt x="2217" y="109728"/>
                  </a:moveTo>
                  <a:cubicBezTo>
                    <a:pt x="0" y="117486"/>
                    <a:pt x="4011" y="138210"/>
                    <a:pt x="8867" y="146304"/>
                  </a:cubicBezTo>
                  <a:cubicBezTo>
                    <a:pt x="10480" y="148992"/>
                    <a:pt x="13300" y="150738"/>
                    <a:pt x="15517" y="152955"/>
                  </a:cubicBezTo>
                  <a:cubicBezTo>
                    <a:pt x="19123" y="163773"/>
                    <a:pt x="17046" y="164348"/>
                    <a:pt x="28818" y="169580"/>
                  </a:cubicBezTo>
                  <a:cubicBezTo>
                    <a:pt x="35224" y="172427"/>
                    <a:pt x="48768" y="176230"/>
                    <a:pt x="48768" y="176230"/>
                  </a:cubicBezTo>
                  <a:cubicBezTo>
                    <a:pt x="73152" y="175122"/>
                    <a:pt x="97569" y="174584"/>
                    <a:pt x="121920" y="172905"/>
                  </a:cubicBezTo>
                  <a:cubicBezTo>
                    <a:pt x="153180" y="170749"/>
                    <a:pt x="135575" y="170422"/>
                    <a:pt x="158496" y="166255"/>
                  </a:cubicBezTo>
                  <a:cubicBezTo>
                    <a:pt x="166207" y="164853"/>
                    <a:pt x="174026" y="164122"/>
                    <a:pt x="181772" y="162930"/>
                  </a:cubicBezTo>
                  <a:cubicBezTo>
                    <a:pt x="206712" y="159093"/>
                    <a:pt x="197327" y="161071"/>
                    <a:pt x="221673" y="152955"/>
                  </a:cubicBezTo>
                  <a:lnTo>
                    <a:pt x="231648" y="149629"/>
                  </a:lnTo>
                  <a:cubicBezTo>
                    <a:pt x="270569" y="151399"/>
                    <a:pt x="288383" y="147365"/>
                    <a:pt x="318100" y="156280"/>
                  </a:cubicBezTo>
                  <a:cubicBezTo>
                    <a:pt x="324814" y="158294"/>
                    <a:pt x="332218" y="159042"/>
                    <a:pt x="338051" y="162930"/>
                  </a:cubicBezTo>
                  <a:lnTo>
                    <a:pt x="358002" y="176230"/>
                  </a:lnTo>
                  <a:cubicBezTo>
                    <a:pt x="359110" y="181772"/>
                    <a:pt x="361327" y="187204"/>
                    <a:pt x="361327" y="192856"/>
                  </a:cubicBezTo>
                  <a:cubicBezTo>
                    <a:pt x="361327" y="194535"/>
                    <a:pt x="355758" y="226186"/>
                    <a:pt x="354676" y="229432"/>
                  </a:cubicBezTo>
                  <a:cubicBezTo>
                    <a:pt x="353108" y="234134"/>
                    <a:pt x="349766" y="238091"/>
                    <a:pt x="348026" y="242732"/>
                  </a:cubicBezTo>
                  <a:cubicBezTo>
                    <a:pt x="344724" y="251537"/>
                    <a:pt x="342047" y="272258"/>
                    <a:pt x="341376" y="279308"/>
                  </a:cubicBezTo>
                  <a:cubicBezTo>
                    <a:pt x="338221" y="312438"/>
                    <a:pt x="336050" y="365238"/>
                    <a:pt x="334726" y="395686"/>
                  </a:cubicBezTo>
                  <a:cubicBezTo>
                    <a:pt x="333521" y="423391"/>
                    <a:pt x="332509" y="451104"/>
                    <a:pt x="331401" y="478813"/>
                  </a:cubicBezTo>
                  <a:cubicBezTo>
                    <a:pt x="331562" y="480259"/>
                    <a:pt x="334303" y="523975"/>
                    <a:pt x="341376" y="528690"/>
                  </a:cubicBezTo>
                  <a:lnTo>
                    <a:pt x="351351" y="535340"/>
                  </a:lnTo>
                  <a:cubicBezTo>
                    <a:pt x="362755" y="552443"/>
                    <a:pt x="352141" y="539295"/>
                    <a:pt x="367977" y="551965"/>
                  </a:cubicBezTo>
                  <a:cubicBezTo>
                    <a:pt x="381018" y="562399"/>
                    <a:pt x="367278" y="556166"/>
                    <a:pt x="384602" y="561941"/>
                  </a:cubicBezTo>
                  <a:cubicBezTo>
                    <a:pt x="387927" y="565266"/>
                    <a:pt x="390665" y="569308"/>
                    <a:pt x="394578" y="571916"/>
                  </a:cubicBezTo>
                  <a:cubicBezTo>
                    <a:pt x="400909" y="576137"/>
                    <a:pt x="425856" y="578284"/>
                    <a:pt x="427828" y="578566"/>
                  </a:cubicBezTo>
                  <a:cubicBezTo>
                    <a:pt x="434478" y="580783"/>
                    <a:pt x="442823" y="580259"/>
                    <a:pt x="447779" y="585216"/>
                  </a:cubicBezTo>
                  <a:cubicBezTo>
                    <a:pt x="460766" y="598205"/>
                    <a:pt x="447141" y="586561"/>
                    <a:pt x="464404" y="595192"/>
                  </a:cubicBezTo>
                  <a:cubicBezTo>
                    <a:pt x="467979" y="596979"/>
                    <a:pt x="470728" y="600219"/>
                    <a:pt x="474380" y="601842"/>
                  </a:cubicBezTo>
                  <a:cubicBezTo>
                    <a:pt x="480786" y="604689"/>
                    <a:pt x="494330" y="608492"/>
                    <a:pt x="494330" y="608492"/>
                  </a:cubicBezTo>
                  <a:cubicBezTo>
                    <a:pt x="513172" y="607384"/>
                    <a:pt x="532191" y="607967"/>
                    <a:pt x="550857" y="605167"/>
                  </a:cubicBezTo>
                  <a:cubicBezTo>
                    <a:pt x="554809" y="604574"/>
                    <a:pt x="557180" y="600140"/>
                    <a:pt x="560832" y="598517"/>
                  </a:cubicBezTo>
                  <a:cubicBezTo>
                    <a:pt x="567238" y="595670"/>
                    <a:pt x="573982" y="593568"/>
                    <a:pt x="580783" y="591867"/>
                  </a:cubicBezTo>
                  <a:cubicBezTo>
                    <a:pt x="585041" y="590802"/>
                    <a:pt x="599290" y="587600"/>
                    <a:pt x="604058" y="585216"/>
                  </a:cubicBezTo>
                  <a:cubicBezTo>
                    <a:pt x="627021" y="573735"/>
                    <a:pt x="599655" y="582161"/>
                    <a:pt x="627334" y="575241"/>
                  </a:cubicBezTo>
                  <a:cubicBezTo>
                    <a:pt x="630659" y="573024"/>
                    <a:pt x="633735" y="570378"/>
                    <a:pt x="637309" y="568591"/>
                  </a:cubicBezTo>
                  <a:cubicBezTo>
                    <a:pt x="640444" y="567024"/>
                    <a:pt x="644368" y="567210"/>
                    <a:pt x="647284" y="565266"/>
                  </a:cubicBezTo>
                  <a:cubicBezTo>
                    <a:pt x="651197" y="562658"/>
                    <a:pt x="653647" y="558301"/>
                    <a:pt x="657260" y="555291"/>
                  </a:cubicBezTo>
                  <a:cubicBezTo>
                    <a:pt x="670870" y="543949"/>
                    <a:pt x="664267" y="552835"/>
                    <a:pt x="680535" y="541990"/>
                  </a:cubicBezTo>
                  <a:cubicBezTo>
                    <a:pt x="686223" y="538198"/>
                    <a:pt x="690277" y="530703"/>
                    <a:pt x="693836" y="525365"/>
                  </a:cubicBezTo>
                  <a:cubicBezTo>
                    <a:pt x="694944" y="522040"/>
                    <a:pt x="695594" y="518524"/>
                    <a:pt x="697161" y="515389"/>
                  </a:cubicBezTo>
                  <a:cubicBezTo>
                    <a:pt x="710054" y="489603"/>
                    <a:pt x="698777" y="520515"/>
                    <a:pt x="707136" y="495439"/>
                  </a:cubicBezTo>
                  <a:cubicBezTo>
                    <a:pt x="708244" y="471055"/>
                    <a:pt x="708658" y="446629"/>
                    <a:pt x="710461" y="422287"/>
                  </a:cubicBezTo>
                  <a:cubicBezTo>
                    <a:pt x="710878" y="416651"/>
                    <a:pt x="712775" y="411222"/>
                    <a:pt x="713786" y="405661"/>
                  </a:cubicBezTo>
                  <a:cubicBezTo>
                    <a:pt x="714992" y="399028"/>
                    <a:pt x="716158" y="392385"/>
                    <a:pt x="717111" y="385711"/>
                  </a:cubicBezTo>
                  <a:cubicBezTo>
                    <a:pt x="719127" y="371599"/>
                    <a:pt x="720585" y="353455"/>
                    <a:pt x="723762" y="339160"/>
                  </a:cubicBezTo>
                  <a:cubicBezTo>
                    <a:pt x="724522" y="335738"/>
                    <a:pt x="725979" y="332509"/>
                    <a:pt x="727087" y="329184"/>
                  </a:cubicBezTo>
                  <a:cubicBezTo>
                    <a:pt x="725979" y="318100"/>
                    <a:pt x="725337" y="306960"/>
                    <a:pt x="723762" y="295933"/>
                  </a:cubicBezTo>
                  <a:cubicBezTo>
                    <a:pt x="720999" y="276596"/>
                    <a:pt x="718409" y="285798"/>
                    <a:pt x="713786" y="262683"/>
                  </a:cubicBezTo>
                  <a:cubicBezTo>
                    <a:pt x="707025" y="228877"/>
                    <a:pt x="713953" y="259941"/>
                    <a:pt x="707136" y="236082"/>
                  </a:cubicBezTo>
                  <a:cubicBezTo>
                    <a:pt x="705715" y="231109"/>
                    <a:pt x="703144" y="218122"/>
                    <a:pt x="700486" y="212806"/>
                  </a:cubicBezTo>
                  <a:cubicBezTo>
                    <a:pt x="698699" y="209232"/>
                    <a:pt x="695623" y="206405"/>
                    <a:pt x="693836" y="202831"/>
                  </a:cubicBezTo>
                  <a:cubicBezTo>
                    <a:pt x="692269" y="199696"/>
                    <a:pt x="692614" y="195660"/>
                    <a:pt x="690511" y="192856"/>
                  </a:cubicBezTo>
                  <a:cubicBezTo>
                    <a:pt x="685808" y="186586"/>
                    <a:pt x="678233" y="182751"/>
                    <a:pt x="673885" y="176230"/>
                  </a:cubicBezTo>
                  <a:cubicBezTo>
                    <a:pt x="658641" y="153364"/>
                    <a:pt x="668167" y="158807"/>
                    <a:pt x="650610" y="152955"/>
                  </a:cubicBezTo>
                  <a:cubicBezTo>
                    <a:pt x="648393" y="150738"/>
                    <a:pt x="646763" y="147706"/>
                    <a:pt x="643959" y="146304"/>
                  </a:cubicBezTo>
                  <a:cubicBezTo>
                    <a:pt x="637689" y="143169"/>
                    <a:pt x="624009" y="139654"/>
                    <a:pt x="624009" y="139654"/>
                  </a:cubicBezTo>
                  <a:cubicBezTo>
                    <a:pt x="604952" y="111069"/>
                    <a:pt x="630327" y="144708"/>
                    <a:pt x="607383" y="126354"/>
                  </a:cubicBezTo>
                  <a:cubicBezTo>
                    <a:pt x="604262" y="123858"/>
                    <a:pt x="603364" y="119386"/>
                    <a:pt x="600733" y="116379"/>
                  </a:cubicBezTo>
                  <a:cubicBezTo>
                    <a:pt x="595572" y="110481"/>
                    <a:pt x="584108" y="99753"/>
                    <a:pt x="584108" y="99753"/>
                  </a:cubicBezTo>
                  <a:cubicBezTo>
                    <a:pt x="583000" y="96428"/>
                    <a:pt x="582820" y="92630"/>
                    <a:pt x="580783" y="89778"/>
                  </a:cubicBezTo>
                  <a:cubicBezTo>
                    <a:pt x="573452" y="79515"/>
                    <a:pt x="567093" y="76218"/>
                    <a:pt x="557507" y="69827"/>
                  </a:cubicBezTo>
                  <a:cubicBezTo>
                    <a:pt x="556399" y="66502"/>
                    <a:pt x="556371" y="62589"/>
                    <a:pt x="554182" y="59852"/>
                  </a:cubicBezTo>
                  <a:cubicBezTo>
                    <a:pt x="551686" y="56732"/>
                    <a:pt x="547328" y="55698"/>
                    <a:pt x="544207" y="53202"/>
                  </a:cubicBezTo>
                  <a:cubicBezTo>
                    <a:pt x="541759" y="51244"/>
                    <a:pt x="539514" y="49000"/>
                    <a:pt x="537556" y="46552"/>
                  </a:cubicBezTo>
                  <a:cubicBezTo>
                    <a:pt x="535059" y="43431"/>
                    <a:pt x="534027" y="39073"/>
                    <a:pt x="530906" y="36576"/>
                  </a:cubicBezTo>
                  <a:cubicBezTo>
                    <a:pt x="528169" y="34386"/>
                    <a:pt x="523995" y="34953"/>
                    <a:pt x="520931" y="33251"/>
                  </a:cubicBezTo>
                  <a:cubicBezTo>
                    <a:pt x="513944" y="29370"/>
                    <a:pt x="507630" y="24384"/>
                    <a:pt x="500980" y="19951"/>
                  </a:cubicBezTo>
                  <a:cubicBezTo>
                    <a:pt x="497655" y="17734"/>
                    <a:pt x="494796" y="14565"/>
                    <a:pt x="491005" y="13301"/>
                  </a:cubicBezTo>
                  <a:lnTo>
                    <a:pt x="481030" y="9976"/>
                  </a:lnTo>
                  <a:cubicBezTo>
                    <a:pt x="477705" y="7759"/>
                    <a:pt x="474797" y="4728"/>
                    <a:pt x="471055" y="3325"/>
                  </a:cubicBezTo>
                  <a:cubicBezTo>
                    <a:pt x="465763" y="1340"/>
                    <a:pt x="460081" y="0"/>
                    <a:pt x="454429" y="0"/>
                  </a:cubicBezTo>
                  <a:cubicBezTo>
                    <a:pt x="421160" y="0"/>
                    <a:pt x="387927" y="2217"/>
                    <a:pt x="354676" y="3325"/>
                  </a:cubicBezTo>
                  <a:cubicBezTo>
                    <a:pt x="352459" y="5542"/>
                    <a:pt x="350474" y="8017"/>
                    <a:pt x="348026" y="9976"/>
                  </a:cubicBezTo>
                  <a:cubicBezTo>
                    <a:pt x="344906" y="12472"/>
                    <a:pt x="340682" y="13619"/>
                    <a:pt x="338051" y="16626"/>
                  </a:cubicBezTo>
                  <a:cubicBezTo>
                    <a:pt x="336225" y="18713"/>
                    <a:pt x="325219" y="38955"/>
                    <a:pt x="318100" y="43227"/>
                  </a:cubicBezTo>
                  <a:cubicBezTo>
                    <a:pt x="315095" y="45030"/>
                    <a:pt x="311450" y="45444"/>
                    <a:pt x="308125" y="46552"/>
                  </a:cubicBezTo>
                  <a:cubicBezTo>
                    <a:pt x="307017" y="49877"/>
                    <a:pt x="307278" y="54049"/>
                    <a:pt x="304800" y="56527"/>
                  </a:cubicBezTo>
                  <a:cubicBezTo>
                    <a:pt x="302322" y="59005"/>
                    <a:pt x="297960" y="58285"/>
                    <a:pt x="294825" y="59852"/>
                  </a:cubicBezTo>
                  <a:cubicBezTo>
                    <a:pt x="269045" y="72742"/>
                    <a:pt x="299946" y="61470"/>
                    <a:pt x="274874" y="69827"/>
                  </a:cubicBezTo>
                  <a:cubicBezTo>
                    <a:pt x="271549" y="72044"/>
                    <a:pt x="268655" y="75111"/>
                    <a:pt x="264899" y="76477"/>
                  </a:cubicBezTo>
                  <a:cubicBezTo>
                    <a:pt x="254960" y="80091"/>
                    <a:pt x="226540" y="86069"/>
                    <a:pt x="215023" y="86453"/>
                  </a:cubicBezTo>
                  <a:cubicBezTo>
                    <a:pt x="156302" y="88410"/>
                    <a:pt x="97536" y="88670"/>
                    <a:pt x="38793" y="89778"/>
                  </a:cubicBezTo>
                  <a:cubicBezTo>
                    <a:pt x="21471" y="95552"/>
                    <a:pt x="35208" y="89321"/>
                    <a:pt x="22167" y="99753"/>
                  </a:cubicBezTo>
                  <a:cubicBezTo>
                    <a:pt x="8793" y="110452"/>
                    <a:pt x="4434" y="101970"/>
                    <a:pt x="2217" y="109728"/>
                  </a:cubicBezTo>
                  <a:close/>
                </a:path>
              </a:pathLst>
            </a:custGeom>
            <a:solidFill>
              <a:srgbClr val="FFFF00">
                <a:alpha val="15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67" name="Полилиния 866"/>
            <p:cNvSpPr/>
            <p:nvPr/>
          </p:nvSpPr>
          <p:spPr>
            <a:xfrm>
              <a:off x="3757771" y="4531861"/>
              <a:ext cx="2347096" cy="2057270"/>
            </a:xfrm>
            <a:custGeom>
              <a:avLst/>
              <a:gdLst>
                <a:gd name="connsiteX0" fmla="*/ 761028 w 2347096"/>
                <a:gd name="connsiteY0" fmla="*/ 2035194 h 2057270"/>
                <a:gd name="connsiteX1" fmla="*/ 927282 w 2347096"/>
                <a:gd name="connsiteY1" fmla="*/ 2038519 h 2057270"/>
                <a:gd name="connsiteX2" fmla="*/ 947233 w 2347096"/>
                <a:gd name="connsiteY2" fmla="*/ 2035194 h 2057270"/>
                <a:gd name="connsiteX3" fmla="*/ 963858 w 2347096"/>
                <a:gd name="connsiteY3" fmla="*/ 2031868 h 2057270"/>
                <a:gd name="connsiteX4" fmla="*/ 1060286 w 2347096"/>
                <a:gd name="connsiteY4" fmla="*/ 2028543 h 2057270"/>
                <a:gd name="connsiteX5" fmla="*/ 1113487 w 2347096"/>
                <a:gd name="connsiteY5" fmla="*/ 2018568 h 2057270"/>
                <a:gd name="connsiteX6" fmla="*/ 1130113 w 2347096"/>
                <a:gd name="connsiteY6" fmla="*/ 2015243 h 2057270"/>
                <a:gd name="connsiteX7" fmla="*/ 1183314 w 2347096"/>
                <a:gd name="connsiteY7" fmla="*/ 2011918 h 2057270"/>
                <a:gd name="connsiteX8" fmla="*/ 1249816 w 2347096"/>
                <a:gd name="connsiteY8" fmla="*/ 2005268 h 2057270"/>
                <a:gd name="connsiteX9" fmla="*/ 1269766 w 2347096"/>
                <a:gd name="connsiteY9" fmla="*/ 2001943 h 2057270"/>
                <a:gd name="connsiteX10" fmla="*/ 1279742 w 2347096"/>
                <a:gd name="connsiteY10" fmla="*/ 1998618 h 2057270"/>
                <a:gd name="connsiteX11" fmla="*/ 1336268 w 2347096"/>
                <a:gd name="connsiteY11" fmla="*/ 1995292 h 2057270"/>
                <a:gd name="connsiteX12" fmla="*/ 1369519 w 2347096"/>
                <a:gd name="connsiteY12" fmla="*/ 1988642 h 2057270"/>
                <a:gd name="connsiteX13" fmla="*/ 1389470 w 2347096"/>
                <a:gd name="connsiteY13" fmla="*/ 1985317 h 2057270"/>
                <a:gd name="connsiteX14" fmla="*/ 1422721 w 2347096"/>
                <a:gd name="connsiteY14" fmla="*/ 1981992 h 2057270"/>
                <a:gd name="connsiteX15" fmla="*/ 1449321 w 2347096"/>
                <a:gd name="connsiteY15" fmla="*/ 1978667 h 2057270"/>
                <a:gd name="connsiteX16" fmla="*/ 1482572 w 2347096"/>
                <a:gd name="connsiteY16" fmla="*/ 1968692 h 2057270"/>
                <a:gd name="connsiteX17" fmla="*/ 1505848 w 2347096"/>
                <a:gd name="connsiteY17" fmla="*/ 1965367 h 2057270"/>
                <a:gd name="connsiteX18" fmla="*/ 1519148 w 2347096"/>
                <a:gd name="connsiteY18" fmla="*/ 1962042 h 2057270"/>
                <a:gd name="connsiteX19" fmla="*/ 1559049 w 2347096"/>
                <a:gd name="connsiteY19" fmla="*/ 1955391 h 2057270"/>
                <a:gd name="connsiteX20" fmla="*/ 1572350 w 2347096"/>
                <a:gd name="connsiteY20" fmla="*/ 1952066 h 2057270"/>
                <a:gd name="connsiteX21" fmla="*/ 1592300 w 2347096"/>
                <a:gd name="connsiteY21" fmla="*/ 1945416 h 2057270"/>
                <a:gd name="connsiteX22" fmla="*/ 1622226 w 2347096"/>
                <a:gd name="connsiteY22" fmla="*/ 1938766 h 2057270"/>
                <a:gd name="connsiteX23" fmla="*/ 1648827 w 2347096"/>
                <a:gd name="connsiteY23" fmla="*/ 1932116 h 2057270"/>
                <a:gd name="connsiteX24" fmla="*/ 1658802 w 2347096"/>
                <a:gd name="connsiteY24" fmla="*/ 1925466 h 2057270"/>
                <a:gd name="connsiteX25" fmla="*/ 1698703 w 2347096"/>
                <a:gd name="connsiteY25" fmla="*/ 1918815 h 2057270"/>
                <a:gd name="connsiteX26" fmla="*/ 1725304 w 2347096"/>
                <a:gd name="connsiteY26" fmla="*/ 1912165 h 2057270"/>
                <a:gd name="connsiteX27" fmla="*/ 1735279 w 2347096"/>
                <a:gd name="connsiteY27" fmla="*/ 1908840 h 2057270"/>
                <a:gd name="connsiteX28" fmla="*/ 1745254 w 2347096"/>
                <a:gd name="connsiteY28" fmla="*/ 1902190 h 2057270"/>
                <a:gd name="connsiteX29" fmla="*/ 1758555 w 2347096"/>
                <a:gd name="connsiteY29" fmla="*/ 1898865 h 2057270"/>
                <a:gd name="connsiteX30" fmla="*/ 1788481 w 2347096"/>
                <a:gd name="connsiteY30" fmla="*/ 1888890 h 2057270"/>
                <a:gd name="connsiteX31" fmla="*/ 1798456 w 2347096"/>
                <a:gd name="connsiteY31" fmla="*/ 1885564 h 2057270"/>
                <a:gd name="connsiteX32" fmla="*/ 1821732 w 2347096"/>
                <a:gd name="connsiteY32" fmla="*/ 1875589 h 2057270"/>
                <a:gd name="connsiteX33" fmla="*/ 1854982 w 2347096"/>
                <a:gd name="connsiteY33" fmla="*/ 1868939 h 2057270"/>
                <a:gd name="connsiteX34" fmla="*/ 1881583 w 2347096"/>
                <a:gd name="connsiteY34" fmla="*/ 1862289 h 2057270"/>
                <a:gd name="connsiteX35" fmla="*/ 1901534 w 2347096"/>
                <a:gd name="connsiteY35" fmla="*/ 1855639 h 2057270"/>
                <a:gd name="connsiteX36" fmla="*/ 1911509 w 2347096"/>
                <a:gd name="connsiteY36" fmla="*/ 1852314 h 2057270"/>
                <a:gd name="connsiteX37" fmla="*/ 1938110 w 2347096"/>
                <a:gd name="connsiteY37" fmla="*/ 1845663 h 2057270"/>
                <a:gd name="connsiteX38" fmla="*/ 1958060 w 2347096"/>
                <a:gd name="connsiteY38" fmla="*/ 1839013 h 2057270"/>
                <a:gd name="connsiteX39" fmla="*/ 1971361 w 2347096"/>
                <a:gd name="connsiteY39" fmla="*/ 1835688 h 2057270"/>
                <a:gd name="connsiteX40" fmla="*/ 1991311 w 2347096"/>
                <a:gd name="connsiteY40" fmla="*/ 1829038 h 2057270"/>
                <a:gd name="connsiteX41" fmla="*/ 2001286 w 2347096"/>
                <a:gd name="connsiteY41" fmla="*/ 1825713 h 2057270"/>
                <a:gd name="connsiteX42" fmla="*/ 2017912 w 2347096"/>
                <a:gd name="connsiteY42" fmla="*/ 1815738 h 2057270"/>
                <a:gd name="connsiteX43" fmla="*/ 2034537 w 2347096"/>
                <a:gd name="connsiteY43" fmla="*/ 1809087 h 2057270"/>
                <a:gd name="connsiteX44" fmla="*/ 2047838 w 2347096"/>
                <a:gd name="connsiteY44" fmla="*/ 1805762 h 2057270"/>
                <a:gd name="connsiteX45" fmla="*/ 2067788 w 2347096"/>
                <a:gd name="connsiteY45" fmla="*/ 1799112 h 2057270"/>
                <a:gd name="connsiteX46" fmla="*/ 2077764 w 2347096"/>
                <a:gd name="connsiteY46" fmla="*/ 1795787 h 2057270"/>
                <a:gd name="connsiteX47" fmla="*/ 2087739 w 2347096"/>
                <a:gd name="connsiteY47" fmla="*/ 1792462 h 2057270"/>
                <a:gd name="connsiteX48" fmla="*/ 2091064 w 2347096"/>
                <a:gd name="connsiteY48" fmla="*/ 1782487 h 2057270"/>
                <a:gd name="connsiteX49" fmla="*/ 2111014 w 2347096"/>
                <a:gd name="connsiteY49" fmla="*/ 1775836 h 2057270"/>
                <a:gd name="connsiteX50" fmla="*/ 2117665 w 2347096"/>
                <a:gd name="connsiteY50" fmla="*/ 1769186 h 2057270"/>
                <a:gd name="connsiteX51" fmla="*/ 2180841 w 2347096"/>
                <a:gd name="connsiteY51" fmla="*/ 1735935 h 2057270"/>
                <a:gd name="connsiteX52" fmla="*/ 2207442 w 2347096"/>
                <a:gd name="connsiteY52" fmla="*/ 1722635 h 2057270"/>
                <a:gd name="connsiteX53" fmla="*/ 2227393 w 2347096"/>
                <a:gd name="connsiteY53" fmla="*/ 1709335 h 2057270"/>
                <a:gd name="connsiteX54" fmla="*/ 2263969 w 2347096"/>
                <a:gd name="connsiteY54" fmla="*/ 1699359 h 2057270"/>
                <a:gd name="connsiteX55" fmla="*/ 2293894 w 2347096"/>
                <a:gd name="connsiteY55" fmla="*/ 1686059 h 2057270"/>
                <a:gd name="connsiteX56" fmla="*/ 2303870 w 2347096"/>
                <a:gd name="connsiteY56" fmla="*/ 1682734 h 2057270"/>
                <a:gd name="connsiteX57" fmla="*/ 2323820 w 2347096"/>
                <a:gd name="connsiteY57" fmla="*/ 1669434 h 2057270"/>
                <a:gd name="connsiteX58" fmla="*/ 2347096 w 2347096"/>
                <a:gd name="connsiteY58" fmla="*/ 1652808 h 2057270"/>
                <a:gd name="connsiteX59" fmla="*/ 2343771 w 2347096"/>
                <a:gd name="connsiteY59" fmla="*/ 1642833 h 2057270"/>
                <a:gd name="connsiteX60" fmla="*/ 2333796 w 2347096"/>
                <a:gd name="connsiteY60" fmla="*/ 1636183 h 2057270"/>
                <a:gd name="connsiteX61" fmla="*/ 2297220 w 2347096"/>
                <a:gd name="connsiteY61" fmla="*/ 1626207 h 2057270"/>
                <a:gd name="connsiteX62" fmla="*/ 2287244 w 2347096"/>
                <a:gd name="connsiteY62" fmla="*/ 1622882 h 2057270"/>
                <a:gd name="connsiteX63" fmla="*/ 2277269 w 2347096"/>
                <a:gd name="connsiteY63" fmla="*/ 1616232 h 2057270"/>
                <a:gd name="connsiteX64" fmla="*/ 2257318 w 2347096"/>
                <a:gd name="connsiteY64" fmla="*/ 1589631 h 2057270"/>
                <a:gd name="connsiteX65" fmla="*/ 2244018 w 2347096"/>
                <a:gd name="connsiteY65" fmla="*/ 1582981 h 2057270"/>
                <a:gd name="connsiteX66" fmla="*/ 2237368 w 2347096"/>
                <a:gd name="connsiteY66" fmla="*/ 1573006 h 2057270"/>
                <a:gd name="connsiteX67" fmla="*/ 2224068 w 2347096"/>
                <a:gd name="connsiteY67" fmla="*/ 1569681 h 2057270"/>
                <a:gd name="connsiteX68" fmla="*/ 2210767 w 2347096"/>
                <a:gd name="connsiteY68" fmla="*/ 1563031 h 2057270"/>
                <a:gd name="connsiteX69" fmla="*/ 2200792 w 2347096"/>
                <a:gd name="connsiteY69" fmla="*/ 1559706 h 2057270"/>
                <a:gd name="connsiteX70" fmla="*/ 2174191 w 2347096"/>
                <a:gd name="connsiteY70" fmla="*/ 1549730 h 2057270"/>
                <a:gd name="connsiteX71" fmla="*/ 2164216 w 2347096"/>
                <a:gd name="connsiteY71" fmla="*/ 1543080 h 2057270"/>
                <a:gd name="connsiteX72" fmla="*/ 2130965 w 2347096"/>
                <a:gd name="connsiteY72" fmla="*/ 1536430 h 2057270"/>
                <a:gd name="connsiteX73" fmla="*/ 2094389 w 2347096"/>
                <a:gd name="connsiteY73" fmla="*/ 1529780 h 2057270"/>
                <a:gd name="connsiteX74" fmla="*/ 2074438 w 2347096"/>
                <a:gd name="connsiteY74" fmla="*/ 1523130 h 2057270"/>
                <a:gd name="connsiteX75" fmla="*/ 2051163 w 2347096"/>
                <a:gd name="connsiteY75" fmla="*/ 1516479 h 2057270"/>
                <a:gd name="connsiteX76" fmla="*/ 1994636 w 2347096"/>
                <a:gd name="connsiteY76" fmla="*/ 1509829 h 2057270"/>
                <a:gd name="connsiteX77" fmla="*/ 1815081 w 2347096"/>
                <a:gd name="connsiteY77" fmla="*/ 1513154 h 2057270"/>
                <a:gd name="connsiteX78" fmla="*/ 1785156 w 2347096"/>
                <a:gd name="connsiteY78" fmla="*/ 1523130 h 2057270"/>
                <a:gd name="connsiteX79" fmla="*/ 1751905 w 2347096"/>
                <a:gd name="connsiteY79" fmla="*/ 1533105 h 2057270"/>
                <a:gd name="connsiteX80" fmla="*/ 1731954 w 2347096"/>
                <a:gd name="connsiteY80" fmla="*/ 1546405 h 2057270"/>
                <a:gd name="connsiteX81" fmla="*/ 1721979 w 2347096"/>
                <a:gd name="connsiteY81" fmla="*/ 1553055 h 2057270"/>
                <a:gd name="connsiteX82" fmla="*/ 1708678 w 2347096"/>
                <a:gd name="connsiteY82" fmla="*/ 1559706 h 2057270"/>
                <a:gd name="connsiteX83" fmla="*/ 1702028 w 2347096"/>
                <a:gd name="connsiteY83" fmla="*/ 1569681 h 2057270"/>
                <a:gd name="connsiteX84" fmla="*/ 1695378 w 2347096"/>
                <a:gd name="connsiteY84" fmla="*/ 1589631 h 2057270"/>
                <a:gd name="connsiteX85" fmla="*/ 1698703 w 2347096"/>
                <a:gd name="connsiteY85" fmla="*/ 1642833 h 2057270"/>
                <a:gd name="connsiteX86" fmla="*/ 1698703 w 2347096"/>
                <a:gd name="connsiteY86" fmla="*/ 1706010 h 2057270"/>
                <a:gd name="connsiteX87" fmla="*/ 1688728 w 2347096"/>
                <a:gd name="connsiteY87" fmla="*/ 1712660 h 2057270"/>
                <a:gd name="connsiteX88" fmla="*/ 1668777 w 2347096"/>
                <a:gd name="connsiteY88" fmla="*/ 1719310 h 2057270"/>
                <a:gd name="connsiteX89" fmla="*/ 1658802 w 2347096"/>
                <a:gd name="connsiteY89" fmla="*/ 1722635 h 2057270"/>
                <a:gd name="connsiteX90" fmla="*/ 1645502 w 2347096"/>
                <a:gd name="connsiteY90" fmla="*/ 1729285 h 2057270"/>
                <a:gd name="connsiteX91" fmla="*/ 1598950 w 2347096"/>
                <a:gd name="connsiteY91" fmla="*/ 1735935 h 2057270"/>
                <a:gd name="connsiteX92" fmla="*/ 1306342 w 2347096"/>
                <a:gd name="connsiteY92" fmla="*/ 1732610 h 2057270"/>
                <a:gd name="connsiteX93" fmla="*/ 1293042 w 2347096"/>
                <a:gd name="connsiteY93" fmla="*/ 1729285 h 2057270"/>
                <a:gd name="connsiteX94" fmla="*/ 1273092 w 2347096"/>
                <a:gd name="connsiteY94" fmla="*/ 1722635 h 2057270"/>
                <a:gd name="connsiteX95" fmla="*/ 1256466 w 2347096"/>
                <a:gd name="connsiteY95" fmla="*/ 1712660 h 2057270"/>
                <a:gd name="connsiteX96" fmla="*/ 1236516 w 2347096"/>
                <a:gd name="connsiteY96" fmla="*/ 1699359 h 2057270"/>
                <a:gd name="connsiteX97" fmla="*/ 1229865 w 2347096"/>
                <a:gd name="connsiteY97" fmla="*/ 1692709 h 2057270"/>
                <a:gd name="connsiteX98" fmla="*/ 1209915 w 2347096"/>
                <a:gd name="connsiteY98" fmla="*/ 1686059 h 2057270"/>
                <a:gd name="connsiteX99" fmla="*/ 1189964 w 2347096"/>
                <a:gd name="connsiteY99" fmla="*/ 1676084 h 2057270"/>
                <a:gd name="connsiteX100" fmla="*/ 1176664 w 2347096"/>
                <a:gd name="connsiteY100" fmla="*/ 1662783 h 2057270"/>
                <a:gd name="connsiteX101" fmla="*/ 1150063 w 2347096"/>
                <a:gd name="connsiteY101" fmla="*/ 1629532 h 2057270"/>
                <a:gd name="connsiteX102" fmla="*/ 1130113 w 2347096"/>
                <a:gd name="connsiteY102" fmla="*/ 1616232 h 2057270"/>
                <a:gd name="connsiteX103" fmla="*/ 1110162 w 2347096"/>
                <a:gd name="connsiteY103" fmla="*/ 1609582 h 2057270"/>
                <a:gd name="connsiteX104" fmla="*/ 1100187 w 2347096"/>
                <a:gd name="connsiteY104" fmla="*/ 1602932 h 2057270"/>
                <a:gd name="connsiteX105" fmla="*/ 1080236 w 2347096"/>
                <a:gd name="connsiteY105" fmla="*/ 1596282 h 2057270"/>
                <a:gd name="connsiteX106" fmla="*/ 1070261 w 2347096"/>
                <a:gd name="connsiteY106" fmla="*/ 1592956 h 2057270"/>
                <a:gd name="connsiteX107" fmla="*/ 1050310 w 2347096"/>
                <a:gd name="connsiteY107" fmla="*/ 1582981 h 2057270"/>
                <a:gd name="connsiteX108" fmla="*/ 1030360 w 2347096"/>
                <a:gd name="connsiteY108" fmla="*/ 1573006 h 2057270"/>
                <a:gd name="connsiteX109" fmla="*/ 1007084 w 2347096"/>
                <a:gd name="connsiteY109" fmla="*/ 1563031 h 2057270"/>
                <a:gd name="connsiteX110" fmla="*/ 997109 w 2347096"/>
                <a:gd name="connsiteY110" fmla="*/ 1553055 h 2057270"/>
                <a:gd name="connsiteX111" fmla="*/ 977158 w 2347096"/>
                <a:gd name="connsiteY111" fmla="*/ 1546405 h 2057270"/>
                <a:gd name="connsiteX112" fmla="*/ 967183 w 2347096"/>
                <a:gd name="connsiteY112" fmla="*/ 1539755 h 2057270"/>
                <a:gd name="connsiteX113" fmla="*/ 957208 w 2347096"/>
                <a:gd name="connsiteY113" fmla="*/ 1536430 h 2057270"/>
                <a:gd name="connsiteX114" fmla="*/ 940582 w 2347096"/>
                <a:gd name="connsiteY114" fmla="*/ 1523130 h 2057270"/>
                <a:gd name="connsiteX115" fmla="*/ 904006 w 2347096"/>
                <a:gd name="connsiteY115" fmla="*/ 1486554 h 2057270"/>
                <a:gd name="connsiteX116" fmla="*/ 894031 w 2347096"/>
                <a:gd name="connsiteY116" fmla="*/ 1476578 h 2057270"/>
                <a:gd name="connsiteX117" fmla="*/ 884056 w 2347096"/>
                <a:gd name="connsiteY117" fmla="*/ 1466603 h 2057270"/>
                <a:gd name="connsiteX118" fmla="*/ 880731 w 2347096"/>
                <a:gd name="connsiteY118" fmla="*/ 1456628 h 2057270"/>
                <a:gd name="connsiteX119" fmla="*/ 870756 w 2347096"/>
                <a:gd name="connsiteY119" fmla="*/ 1449978 h 2057270"/>
                <a:gd name="connsiteX120" fmla="*/ 864105 w 2347096"/>
                <a:gd name="connsiteY120" fmla="*/ 1443327 h 2057270"/>
                <a:gd name="connsiteX121" fmla="*/ 847480 w 2347096"/>
                <a:gd name="connsiteY121" fmla="*/ 1413402 h 2057270"/>
                <a:gd name="connsiteX122" fmla="*/ 834180 w 2347096"/>
                <a:gd name="connsiteY122" fmla="*/ 1396776 h 2057270"/>
                <a:gd name="connsiteX123" fmla="*/ 830854 w 2347096"/>
                <a:gd name="connsiteY123" fmla="*/ 1386801 h 2057270"/>
                <a:gd name="connsiteX124" fmla="*/ 820879 w 2347096"/>
                <a:gd name="connsiteY124" fmla="*/ 1383476 h 2057270"/>
                <a:gd name="connsiteX125" fmla="*/ 814229 w 2347096"/>
                <a:gd name="connsiteY125" fmla="*/ 1363525 h 2057270"/>
                <a:gd name="connsiteX126" fmla="*/ 797604 w 2347096"/>
                <a:gd name="connsiteY126" fmla="*/ 1340250 h 2057270"/>
                <a:gd name="connsiteX127" fmla="*/ 794278 w 2347096"/>
                <a:gd name="connsiteY127" fmla="*/ 1330274 h 2057270"/>
                <a:gd name="connsiteX128" fmla="*/ 787628 w 2347096"/>
                <a:gd name="connsiteY128" fmla="*/ 1320299 h 2057270"/>
                <a:gd name="connsiteX129" fmla="*/ 780978 w 2347096"/>
                <a:gd name="connsiteY129" fmla="*/ 1300348 h 2057270"/>
                <a:gd name="connsiteX130" fmla="*/ 777653 w 2347096"/>
                <a:gd name="connsiteY130" fmla="*/ 1290373 h 2057270"/>
                <a:gd name="connsiteX131" fmla="*/ 774328 w 2347096"/>
                <a:gd name="connsiteY131" fmla="*/ 1280398 h 2057270"/>
                <a:gd name="connsiteX132" fmla="*/ 771003 w 2347096"/>
                <a:gd name="connsiteY132" fmla="*/ 1193946 h 2057270"/>
                <a:gd name="connsiteX133" fmla="*/ 767678 w 2347096"/>
                <a:gd name="connsiteY133" fmla="*/ 1183970 h 2057270"/>
                <a:gd name="connsiteX134" fmla="*/ 771003 w 2347096"/>
                <a:gd name="connsiteY134" fmla="*/ 1160695 h 2057270"/>
                <a:gd name="connsiteX135" fmla="*/ 774328 w 2347096"/>
                <a:gd name="connsiteY135" fmla="*/ 1150719 h 2057270"/>
                <a:gd name="connsiteX136" fmla="*/ 784303 w 2347096"/>
                <a:gd name="connsiteY136" fmla="*/ 1144069 h 2057270"/>
                <a:gd name="connsiteX137" fmla="*/ 790953 w 2347096"/>
                <a:gd name="connsiteY137" fmla="*/ 1124119 h 2057270"/>
                <a:gd name="connsiteX138" fmla="*/ 784303 w 2347096"/>
                <a:gd name="connsiteY138" fmla="*/ 1057617 h 2057270"/>
                <a:gd name="connsiteX139" fmla="*/ 777653 w 2347096"/>
                <a:gd name="connsiteY139" fmla="*/ 1047642 h 2057270"/>
                <a:gd name="connsiteX140" fmla="*/ 771003 w 2347096"/>
                <a:gd name="connsiteY140" fmla="*/ 1040991 h 2057270"/>
                <a:gd name="connsiteX141" fmla="*/ 761028 w 2347096"/>
                <a:gd name="connsiteY141" fmla="*/ 1021041 h 2057270"/>
                <a:gd name="connsiteX142" fmla="*/ 751052 w 2347096"/>
                <a:gd name="connsiteY142" fmla="*/ 1014391 h 2057270"/>
                <a:gd name="connsiteX143" fmla="*/ 744402 w 2347096"/>
                <a:gd name="connsiteY143" fmla="*/ 1007740 h 2057270"/>
                <a:gd name="connsiteX144" fmla="*/ 721126 w 2347096"/>
                <a:gd name="connsiteY144" fmla="*/ 997765 h 2057270"/>
                <a:gd name="connsiteX145" fmla="*/ 711151 w 2347096"/>
                <a:gd name="connsiteY145" fmla="*/ 987790 h 2057270"/>
                <a:gd name="connsiteX146" fmla="*/ 671250 w 2347096"/>
                <a:gd name="connsiteY146" fmla="*/ 984465 h 2057270"/>
                <a:gd name="connsiteX147" fmla="*/ 588123 w 2347096"/>
                <a:gd name="connsiteY147" fmla="*/ 981140 h 2057270"/>
                <a:gd name="connsiteX148" fmla="*/ 574822 w 2347096"/>
                <a:gd name="connsiteY148" fmla="*/ 977815 h 2057270"/>
                <a:gd name="connsiteX149" fmla="*/ 554872 w 2347096"/>
                <a:gd name="connsiteY149" fmla="*/ 971164 h 2057270"/>
                <a:gd name="connsiteX150" fmla="*/ 538246 w 2347096"/>
                <a:gd name="connsiteY150" fmla="*/ 941239 h 2057270"/>
                <a:gd name="connsiteX151" fmla="*/ 531596 w 2347096"/>
                <a:gd name="connsiteY151" fmla="*/ 934588 h 2057270"/>
                <a:gd name="connsiteX152" fmla="*/ 514971 w 2347096"/>
                <a:gd name="connsiteY152" fmla="*/ 914638 h 2057270"/>
                <a:gd name="connsiteX153" fmla="*/ 504996 w 2347096"/>
                <a:gd name="connsiteY153" fmla="*/ 907988 h 2057270"/>
                <a:gd name="connsiteX154" fmla="*/ 491695 w 2347096"/>
                <a:gd name="connsiteY154" fmla="*/ 894687 h 2057270"/>
                <a:gd name="connsiteX155" fmla="*/ 488370 w 2347096"/>
                <a:gd name="connsiteY155" fmla="*/ 884712 h 2057270"/>
                <a:gd name="connsiteX156" fmla="*/ 478395 w 2347096"/>
                <a:gd name="connsiteY156" fmla="*/ 864762 h 2057270"/>
                <a:gd name="connsiteX157" fmla="*/ 481720 w 2347096"/>
                <a:gd name="connsiteY157" fmla="*/ 831511 h 2057270"/>
                <a:gd name="connsiteX158" fmla="*/ 488370 w 2347096"/>
                <a:gd name="connsiteY158" fmla="*/ 811560 h 2057270"/>
                <a:gd name="connsiteX159" fmla="*/ 498345 w 2347096"/>
                <a:gd name="connsiteY159" fmla="*/ 791610 h 2057270"/>
                <a:gd name="connsiteX160" fmla="*/ 495020 w 2347096"/>
                <a:gd name="connsiteY160" fmla="*/ 761684 h 2057270"/>
                <a:gd name="connsiteX161" fmla="*/ 488370 w 2347096"/>
                <a:gd name="connsiteY161" fmla="*/ 738408 h 2057270"/>
                <a:gd name="connsiteX162" fmla="*/ 485045 w 2347096"/>
                <a:gd name="connsiteY162" fmla="*/ 725108 h 2057270"/>
                <a:gd name="connsiteX163" fmla="*/ 481720 w 2347096"/>
                <a:gd name="connsiteY163" fmla="*/ 715132 h 2057270"/>
                <a:gd name="connsiteX164" fmla="*/ 471745 w 2347096"/>
                <a:gd name="connsiteY164" fmla="*/ 688532 h 2057270"/>
                <a:gd name="connsiteX165" fmla="*/ 461769 w 2347096"/>
                <a:gd name="connsiteY165" fmla="*/ 671906 h 2057270"/>
                <a:gd name="connsiteX166" fmla="*/ 448469 w 2347096"/>
                <a:gd name="connsiteY166" fmla="*/ 651956 h 2057270"/>
                <a:gd name="connsiteX167" fmla="*/ 445144 w 2347096"/>
                <a:gd name="connsiteY167" fmla="*/ 641980 h 2057270"/>
                <a:gd name="connsiteX168" fmla="*/ 438494 w 2347096"/>
                <a:gd name="connsiteY168" fmla="*/ 632005 h 2057270"/>
                <a:gd name="connsiteX169" fmla="*/ 431844 w 2347096"/>
                <a:gd name="connsiteY169" fmla="*/ 612055 h 2057270"/>
                <a:gd name="connsiteX170" fmla="*/ 435169 w 2347096"/>
                <a:gd name="connsiteY170" fmla="*/ 588779 h 2057270"/>
                <a:gd name="connsiteX171" fmla="*/ 501670 w 2347096"/>
                <a:gd name="connsiteY171" fmla="*/ 588779 h 2057270"/>
                <a:gd name="connsiteX172" fmla="*/ 521621 w 2347096"/>
                <a:gd name="connsiteY172" fmla="*/ 608730 h 2057270"/>
                <a:gd name="connsiteX173" fmla="*/ 528271 w 2347096"/>
                <a:gd name="connsiteY173" fmla="*/ 618705 h 2057270"/>
                <a:gd name="connsiteX174" fmla="*/ 531596 w 2347096"/>
                <a:gd name="connsiteY174" fmla="*/ 628680 h 2057270"/>
                <a:gd name="connsiteX175" fmla="*/ 548222 w 2347096"/>
                <a:gd name="connsiteY175" fmla="*/ 645306 h 2057270"/>
                <a:gd name="connsiteX176" fmla="*/ 568172 w 2347096"/>
                <a:gd name="connsiteY176" fmla="*/ 658606 h 2057270"/>
                <a:gd name="connsiteX177" fmla="*/ 578148 w 2347096"/>
                <a:gd name="connsiteY177" fmla="*/ 665256 h 2057270"/>
                <a:gd name="connsiteX178" fmla="*/ 594773 w 2347096"/>
                <a:gd name="connsiteY178" fmla="*/ 678556 h 2057270"/>
                <a:gd name="connsiteX179" fmla="*/ 601423 w 2347096"/>
                <a:gd name="connsiteY179" fmla="*/ 685207 h 2057270"/>
                <a:gd name="connsiteX180" fmla="*/ 614724 w 2347096"/>
                <a:gd name="connsiteY180" fmla="*/ 691857 h 2057270"/>
                <a:gd name="connsiteX181" fmla="*/ 621374 w 2347096"/>
                <a:gd name="connsiteY181" fmla="*/ 701832 h 2057270"/>
                <a:gd name="connsiteX182" fmla="*/ 641324 w 2347096"/>
                <a:gd name="connsiteY182" fmla="*/ 708482 h 2057270"/>
                <a:gd name="connsiteX183" fmla="*/ 651300 w 2347096"/>
                <a:gd name="connsiteY183" fmla="*/ 711807 h 2057270"/>
                <a:gd name="connsiteX184" fmla="*/ 661275 w 2347096"/>
                <a:gd name="connsiteY184" fmla="*/ 715132 h 2057270"/>
                <a:gd name="connsiteX185" fmla="*/ 687876 w 2347096"/>
                <a:gd name="connsiteY185" fmla="*/ 721783 h 2057270"/>
                <a:gd name="connsiteX186" fmla="*/ 751052 w 2347096"/>
                <a:gd name="connsiteY186" fmla="*/ 718458 h 2057270"/>
                <a:gd name="connsiteX187" fmla="*/ 771003 w 2347096"/>
                <a:gd name="connsiteY187" fmla="*/ 708482 h 2057270"/>
                <a:gd name="connsiteX188" fmla="*/ 790953 w 2347096"/>
                <a:gd name="connsiteY188" fmla="*/ 701832 h 2057270"/>
                <a:gd name="connsiteX189" fmla="*/ 797604 w 2347096"/>
                <a:gd name="connsiteY189" fmla="*/ 695182 h 2057270"/>
                <a:gd name="connsiteX190" fmla="*/ 807579 w 2347096"/>
                <a:gd name="connsiteY190" fmla="*/ 671906 h 2057270"/>
                <a:gd name="connsiteX191" fmla="*/ 804254 w 2347096"/>
                <a:gd name="connsiteY191" fmla="*/ 638655 h 2057270"/>
                <a:gd name="connsiteX192" fmla="*/ 797604 w 2347096"/>
                <a:gd name="connsiteY192" fmla="*/ 628680 h 2057270"/>
                <a:gd name="connsiteX193" fmla="*/ 784303 w 2347096"/>
                <a:gd name="connsiteY193" fmla="*/ 602079 h 2057270"/>
                <a:gd name="connsiteX194" fmla="*/ 780978 w 2347096"/>
                <a:gd name="connsiteY194" fmla="*/ 592104 h 2057270"/>
                <a:gd name="connsiteX195" fmla="*/ 774328 w 2347096"/>
                <a:gd name="connsiteY195" fmla="*/ 582129 h 2057270"/>
                <a:gd name="connsiteX196" fmla="*/ 767678 w 2347096"/>
                <a:gd name="connsiteY196" fmla="*/ 555528 h 2057270"/>
                <a:gd name="connsiteX197" fmla="*/ 754377 w 2347096"/>
                <a:gd name="connsiteY197" fmla="*/ 535578 h 2057270"/>
                <a:gd name="connsiteX198" fmla="*/ 747727 w 2347096"/>
                <a:gd name="connsiteY198" fmla="*/ 515627 h 2057270"/>
                <a:gd name="connsiteX199" fmla="*/ 737752 w 2347096"/>
                <a:gd name="connsiteY199" fmla="*/ 505652 h 2057270"/>
                <a:gd name="connsiteX200" fmla="*/ 731102 w 2347096"/>
                <a:gd name="connsiteY200" fmla="*/ 495676 h 2057270"/>
                <a:gd name="connsiteX201" fmla="*/ 721126 w 2347096"/>
                <a:gd name="connsiteY201" fmla="*/ 489026 h 2057270"/>
                <a:gd name="connsiteX202" fmla="*/ 704501 w 2347096"/>
                <a:gd name="connsiteY202" fmla="*/ 472401 h 2057270"/>
                <a:gd name="connsiteX203" fmla="*/ 684550 w 2347096"/>
                <a:gd name="connsiteY203" fmla="*/ 455775 h 2057270"/>
                <a:gd name="connsiteX204" fmla="*/ 664600 w 2347096"/>
                <a:gd name="connsiteY204" fmla="*/ 449125 h 2057270"/>
                <a:gd name="connsiteX205" fmla="*/ 634674 w 2347096"/>
                <a:gd name="connsiteY205" fmla="*/ 432500 h 2057270"/>
                <a:gd name="connsiteX206" fmla="*/ 618049 w 2347096"/>
                <a:gd name="connsiteY206" fmla="*/ 415874 h 2057270"/>
                <a:gd name="connsiteX207" fmla="*/ 601423 w 2347096"/>
                <a:gd name="connsiteY207" fmla="*/ 399249 h 2057270"/>
                <a:gd name="connsiteX208" fmla="*/ 584798 w 2347096"/>
                <a:gd name="connsiteY208" fmla="*/ 385948 h 2057270"/>
                <a:gd name="connsiteX209" fmla="*/ 581473 w 2347096"/>
                <a:gd name="connsiteY209" fmla="*/ 375973 h 2057270"/>
                <a:gd name="connsiteX210" fmla="*/ 564847 w 2347096"/>
                <a:gd name="connsiteY210" fmla="*/ 362673 h 2057270"/>
                <a:gd name="connsiteX211" fmla="*/ 558197 w 2347096"/>
                <a:gd name="connsiteY211" fmla="*/ 352698 h 2057270"/>
                <a:gd name="connsiteX212" fmla="*/ 544897 w 2347096"/>
                <a:gd name="connsiteY212" fmla="*/ 336072 h 2057270"/>
                <a:gd name="connsiteX213" fmla="*/ 538246 w 2347096"/>
                <a:gd name="connsiteY213" fmla="*/ 316122 h 2057270"/>
                <a:gd name="connsiteX214" fmla="*/ 534921 w 2347096"/>
                <a:gd name="connsiteY214" fmla="*/ 306146 h 2057270"/>
                <a:gd name="connsiteX215" fmla="*/ 528271 w 2347096"/>
                <a:gd name="connsiteY215" fmla="*/ 296171 h 2057270"/>
                <a:gd name="connsiteX216" fmla="*/ 524946 w 2347096"/>
                <a:gd name="connsiteY216" fmla="*/ 223019 h 2057270"/>
                <a:gd name="connsiteX217" fmla="*/ 514971 w 2347096"/>
                <a:gd name="connsiteY217" fmla="*/ 203068 h 2057270"/>
                <a:gd name="connsiteX218" fmla="*/ 511646 w 2347096"/>
                <a:gd name="connsiteY218" fmla="*/ 193093 h 2057270"/>
                <a:gd name="connsiteX219" fmla="*/ 498345 w 2347096"/>
                <a:gd name="connsiteY219" fmla="*/ 176468 h 2057270"/>
                <a:gd name="connsiteX220" fmla="*/ 491695 w 2347096"/>
                <a:gd name="connsiteY220" fmla="*/ 166492 h 2057270"/>
                <a:gd name="connsiteX221" fmla="*/ 471745 w 2347096"/>
                <a:gd name="connsiteY221" fmla="*/ 156517 h 2057270"/>
                <a:gd name="connsiteX222" fmla="*/ 445144 w 2347096"/>
                <a:gd name="connsiteY222" fmla="*/ 139892 h 2057270"/>
                <a:gd name="connsiteX223" fmla="*/ 435169 w 2347096"/>
                <a:gd name="connsiteY223" fmla="*/ 136567 h 2057270"/>
                <a:gd name="connsiteX224" fmla="*/ 425193 w 2347096"/>
                <a:gd name="connsiteY224" fmla="*/ 133242 h 2057270"/>
                <a:gd name="connsiteX225" fmla="*/ 375317 w 2347096"/>
                <a:gd name="connsiteY225" fmla="*/ 136567 h 2057270"/>
                <a:gd name="connsiteX226" fmla="*/ 368667 w 2347096"/>
                <a:gd name="connsiteY226" fmla="*/ 146542 h 2057270"/>
                <a:gd name="connsiteX227" fmla="*/ 358692 w 2347096"/>
                <a:gd name="connsiteY227" fmla="*/ 183118 h 2057270"/>
                <a:gd name="connsiteX228" fmla="*/ 355366 w 2347096"/>
                <a:gd name="connsiteY228" fmla="*/ 193093 h 2057270"/>
                <a:gd name="connsiteX229" fmla="*/ 358692 w 2347096"/>
                <a:gd name="connsiteY229" fmla="*/ 209719 h 2057270"/>
                <a:gd name="connsiteX230" fmla="*/ 365342 w 2347096"/>
                <a:gd name="connsiteY230" fmla="*/ 272895 h 2057270"/>
                <a:gd name="connsiteX231" fmla="*/ 365342 w 2347096"/>
                <a:gd name="connsiteY231" fmla="*/ 356023 h 2057270"/>
                <a:gd name="connsiteX232" fmla="*/ 358692 w 2347096"/>
                <a:gd name="connsiteY232" fmla="*/ 379298 h 2057270"/>
                <a:gd name="connsiteX233" fmla="*/ 352041 w 2347096"/>
                <a:gd name="connsiteY233" fmla="*/ 385948 h 2057270"/>
                <a:gd name="connsiteX234" fmla="*/ 345391 w 2347096"/>
                <a:gd name="connsiteY234" fmla="*/ 395924 h 2057270"/>
                <a:gd name="connsiteX235" fmla="*/ 328766 w 2347096"/>
                <a:gd name="connsiteY235" fmla="*/ 399249 h 2057270"/>
                <a:gd name="connsiteX236" fmla="*/ 292190 w 2347096"/>
                <a:gd name="connsiteY236" fmla="*/ 395924 h 2057270"/>
                <a:gd name="connsiteX237" fmla="*/ 268914 w 2347096"/>
                <a:gd name="connsiteY237" fmla="*/ 369323 h 2057270"/>
                <a:gd name="connsiteX238" fmla="*/ 258939 w 2347096"/>
                <a:gd name="connsiteY238" fmla="*/ 362673 h 2057270"/>
                <a:gd name="connsiteX239" fmla="*/ 252289 w 2347096"/>
                <a:gd name="connsiteY239" fmla="*/ 342722 h 2057270"/>
                <a:gd name="connsiteX240" fmla="*/ 248964 w 2347096"/>
                <a:gd name="connsiteY240" fmla="*/ 332747 h 2057270"/>
                <a:gd name="connsiteX241" fmla="*/ 245638 w 2347096"/>
                <a:gd name="connsiteY241" fmla="*/ 319447 h 2057270"/>
                <a:gd name="connsiteX242" fmla="*/ 238988 w 2347096"/>
                <a:gd name="connsiteY242" fmla="*/ 309471 h 2057270"/>
                <a:gd name="connsiteX243" fmla="*/ 232338 w 2347096"/>
                <a:gd name="connsiteY243" fmla="*/ 289521 h 2057270"/>
                <a:gd name="connsiteX244" fmla="*/ 229013 w 2347096"/>
                <a:gd name="connsiteY244" fmla="*/ 279546 h 2057270"/>
                <a:gd name="connsiteX245" fmla="*/ 222363 w 2347096"/>
                <a:gd name="connsiteY245" fmla="*/ 269570 h 2057270"/>
                <a:gd name="connsiteX246" fmla="*/ 212388 w 2347096"/>
                <a:gd name="connsiteY246" fmla="*/ 239644 h 2057270"/>
                <a:gd name="connsiteX247" fmla="*/ 209062 w 2347096"/>
                <a:gd name="connsiteY247" fmla="*/ 229669 h 2057270"/>
                <a:gd name="connsiteX248" fmla="*/ 202412 w 2347096"/>
                <a:gd name="connsiteY248" fmla="*/ 216369 h 2057270"/>
                <a:gd name="connsiteX249" fmla="*/ 192437 w 2347096"/>
                <a:gd name="connsiteY249" fmla="*/ 199743 h 2057270"/>
                <a:gd name="connsiteX250" fmla="*/ 185787 w 2347096"/>
                <a:gd name="connsiteY250" fmla="*/ 179793 h 2057270"/>
                <a:gd name="connsiteX251" fmla="*/ 179137 w 2347096"/>
                <a:gd name="connsiteY251" fmla="*/ 149867 h 2057270"/>
                <a:gd name="connsiteX252" fmla="*/ 175812 w 2347096"/>
                <a:gd name="connsiteY252" fmla="*/ 86690 h 2057270"/>
                <a:gd name="connsiteX253" fmla="*/ 162511 w 2347096"/>
                <a:gd name="connsiteY253" fmla="*/ 30164 h 2057270"/>
                <a:gd name="connsiteX254" fmla="*/ 155861 w 2347096"/>
                <a:gd name="connsiteY254" fmla="*/ 20188 h 2057270"/>
                <a:gd name="connsiteX255" fmla="*/ 132585 w 2347096"/>
                <a:gd name="connsiteY255" fmla="*/ 13538 h 2057270"/>
                <a:gd name="connsiteX256" fmla="*/ 122610 w 2347096"/>
                <a:gd name="connsiteY256" fmla="*/ 6888 h 2057270"/>
                <a:gd name="connsiteX257" fmla="*/ 66084 w 2347096"/>
                <a:gd name="connsiteY257" fmla="*/ 6888 h 2057270"/>
                <a:gd name="connsiteX258" fmla="*/ 52783 w 2347096"/>
                <a:gd name="connsiteY258" fmla="*/ 10213 h 2057270"/>
                <a:gd name="connsiteX259" fmla="*/ 26182 w 2347096"/>
                <a:gd name="connsiteY259" fmla="*/ 30164 h 2057270"/>
                <a:gd name="connsiteX260" fmla="*/ 19532 w 2347096"/>
                <a:gd name="connsiteY260" fmla="*/ 43464 h 2057270"/>
                <a:gd name="connsiteX261" fmla="*/ 12882 w 2347096"/>
                <a:gd name="connsiteY261" fmla="*/ 53439 h 2057270"/>
                <a:gd name="connsiteX262" fmla="*/ 2907 w 2347096"/>
                <a:gd name="connsiteY262" fmla="*/ 76715 h 2057270"/>
                <a:gd name="connsiteX263" fmla="*/ 6232 w 2347096"/>
                <a:gd name="connsiteY263" fmla="*/ 99991 h 2057270"/>
                <a:gd name="connsiteX264" fmla="*/ 12882 w 2347096"/>
                <a:gd name="connsiteY264" fmla="*/ 113291 h 2057270"/>
                <a:gd name="connsiteX265" fmla="*/ 29508 w 2347096"/>
                <a:gd name="connsiteY265" fmla="*/ 136567 h 2057270"/>
                <a:gd name="connsiteX266" fmla="*/ 39483 w 2347096"/>
                <a:gd name="connsiteY266" fmla="*/ 159842 h 2057270"/>
                <a:gd name="connsiteX267" fmla="*/ 52783 w 2347096"/>
                <a:gd name="connsiteY267" fmla="*/ 189768 h 2057270"/>
                <a:gd name="connsiteX268" fmla="*/ 59433 w 2347096"/>
                <a:gd name="connsiteY268" fmla="*/ 362673 h 2057270"/>
                <a:gd name="connsiteX269" fmla="*/ 62758 w 2347096"/>
                <a:gd name="connsiteY269" fmla="*/ 472401 h 2057270"/>
                <a:gd name="connsiteX270" fmla="*/ 66084 w 2347096"/>
                <a:gd name="connsiteY270" fmla="*/ 512302 h 2057270"/>
                <a:gd name="connsiteX271" fmla="*/ 69409 w 2347096"/>
                <a:gd name="connsiteY271" fmla="*/ 525602 h 2057270"/>
                <a:gd name="connsiteX272" fmla="*/ 76059 w 2347096"/>
                <a:gd name="connsiteY272" fmla="*/ 548878 h 2057270"/>
                <a:gd name="connsiteX273" fmla="*/ 82709 w 2347096"/>
                <a:gd name="connsiteY273" fmla="*/ 568828 h 2057270"/>
                <a:gd name="connsiteX274" fmla="*/ 86034 w 2347096"/>
                <a:gd name="connsiteY274" fmla="*/ 582129 h 2057270"/>
                <a:gd name="connsiteX275" fmla="*/ 92684 w 2347096"/>
                <a:gd name="connsiteY275" fmla="*/ 605404 h 2057270"/>
                <a:gd name="connsiteX276" fmla="*/ 102660 w 2347096"/>
                <a:gd name="connsiteY276" fmla="*/ 655281 h 2057270"/>
                <a:gd name="connsiteX277" fmla="*/ 105985 w 2347096"/>
                <a:gd name="connsiteY277" fmla="*/ 668581 h 2057270"/>
                <a:gd name="connsiteX278" fmla="*/ 112635 w 2347096"/>
                <a:gd name="connsiteY278" fmla="*/ 698507 h 2057270"/>
                <a:gd name="connsiteX279" fmla="*/ 122610 w 2347096"/>
                <a:gd name="connsiteY279" fmla="*/ 738408 h 2057270"/>
                <a:gd name="connsiteX280" fmla="*/ 132585 w 2347096"/>
                <a:gd name="connsiteY280" fmla="*/ 791610 h 2057270"/>
                <a:gd name="connsiteX281" fmla="*/ 135910 w 2347096"/>
                <a:gd name="connsiteY281" fmla="*/ 801585 h 2057270"/>
                <a:gd name="connsiteX282" fmla="*/ 139236 w 2347096"/>
                <a:gd name="connsiteY282" fmla="*/ 814885 h 2057270"/>
                <a:gd name="connsiteX283" fmla="*/ 145886 w 2347096"/>
                <a:gd name="connsiteY283" fmla="*/ 828186 h 2057270"/>
                <a:gd name="connsiteX284" fmla="*/ 152536 w 2347096"/>
                <a:gd name="connsiteY284" fmla="*/ 848136 h 2057270"/>
                <a:gd name="connsiteX285" fmla="*/ 159186 w 2347096"/>
                <a:gd name="connsiteY285" fmla="*/ 861436 h 2057270"/>
                <a:gd name="connsiteX286" fmla="*/ 162511 w 2347096"/>
                <a:gd name="connsiteY286" fmla="*/ 871412 h 2057270"/>
                <a:gd name="connsiteX287" fmla="*/ 172486 w 2347096"/>
                <a:gd name="connsiteY287" fmla="*/ 878062 h 2057270"/>
                <a:gd name="connsiteX288" fmla="*/ 182462 w 2347096"/>
                <a:gd name="connsiteY288" fmla="*/ 901338 h 2057270"/>
                <a:gd name="connsiteX289" fmla="*/ 189112 w 2347096"/>
                <a:gd name="connsiteY289" fmla="*/ 921288 h 2057270"/>
                <a:gd name="connsiteX290" fmla="*/ 192437 w 2347096"/>
                <a:gd name="connsiteY290" fmla="*/ 931263 h 2057270"/>
                <a:gd name="connsiteX291" fmla="*/ 189112 w 2347096"/>
                <a:gd name="connsiteY291" fmla="*/ 947889 h 2057270"/>
                <a:gd name="connsiteX292" fmla="*/ 199087 w 2347096"/>
                <a:gd name="connsiteY292" fmla="*/ 1011066 h 2057270"/>
                <a:gd name="connsiteX293" fmla="*/ 205737 w 2347096"/>
                <a:gd name="connsiteY293" fmla="*/ 1054292 h 2057270"/>
                <a:gd name="connsiteX294" fmla="*/ 219038 w 2347096"/>
                <a:gd name="connsiteY294" fmla="*/ 1077567 h 2057270"/>
                <a:gd name="connsiteX295" fmla="*/ 232338 w 2347096"/>
                <a:gd name="connsiteY295" fmla="*/ 1107493 h 2057270"/>
                <a:gd name="connsiteX296" fmla="*/ 242313 w 2347096"/>
                <a:gd name="connsiteY296" fmla="*/ 1110818 h 2057270"/>
                <a:gd name="connsiteX297" fmla="*/ 248964 w 2347096"/>
                <a:gd name="connsiteY297" fmla="*/ 1120794 h 2057270"/>
                <a:gd name="connsiteX298" fmla="*/ 268914 w 2347096"/>
                <a:gd name="connsiteY298" fmla="*/ 1137419 h 2057270"/>
                <a:gd name="connsiteX299" fmla="*/ 275564 w 2347096"/>
                <a:gd name="connsiteY299" fmla="*/ 1147394 h 2057270"/>
                <a:gd name="connsiteX300" fmla="*/ 295515 w 2347096"/>
                <a:gd name="connsiteY300" fmla="*/ 1167345 h 2057270"/>
                <a:gd name="connsiteX301" fmla="*/ 312140 w 2347096"/>
                <a:gd name="connsiteY301" fmla="*/ 1183970 h 2057270"/>
                <a:gd name="connsiteX302" fmla="*/ 325441 w 2347096"/>
                <a:gd name="connsiteY302" fmla="*/ 1200596 h 2057270"/>
                <a:gd name="connsiteX303" fmla="*/ 335416 w 2347096"/>
                <a:gd name="connsiteY303" fmla="*/ 1203921 h 2057270"/>
                <a:gd name="connsiteX304" fmla="*/ 338741 w 2347096"/>
                <a:gd name="connsiteY304" fmla="*/ 1213896 h 2057270"/>
                <a:gd name="connsiteX305" fmla="*/ 398593 w 2347096"/>
                <a:gd name="connsiteY305" fmla="*/ 1237172 h 2057270"/>
                <a:gd name="connsiteX306" fmla="*/ 428518 w 2347096"/>
                <a:gd name="connsiteY306" fmla="*/ 1263772 h 2057270"/>
                <a:gd name="connsiteX307" fmla="*/ 435169 w 2347096"/>
                <a:gd name="connsiteY307" fmla="*/ 1270423 h 2057270"/>
                <a:gd name="connsiteX308" fmla="*/ 448469 w 2347096"/>
                <a:gd name="connsiteY308" fmla="*/ 1277073 h 2057270"/>
                <a:gd name="connsiteX309" fmla="*/ 455119 w 2347096"/>
                <a:gd name="connsiteY309" fmla="*/ 1287048 h 2057270"/>
                <a:gd name="connsiteX310" fmla="*/ 465094 w 2347096"/>
                <a:gd name="connsiteY310" fmla="*/ 1290373 h 2057270"/>
                <a:gd name="connsiteX311" fmla="*/ 475070 w 2347096"/>
                <a:gd name="connsiteY311" fmla="*/ 1297023 h 2057270"/>
                <a:gd name="connsiteX312" fmla="*/ 488370 w 2347096"/>
                <a:gd name="connsiteY312" fmla="*/ 1323624 h 2057270"/>
                <a:gd name="connsiteX313" fmla="*/ 498345 w 2347096"/>
                <a:gd name="connsiteY313" fmla="*/ 1333599 h 2057270"/>
                <a:gd name="connsiteX314" fmla="*/ 504996 w 2347096"/>
                <a:gd name="connsiteY314" fmla="*/ 1346900 h 2057270"/>
                <a:gd name="connsiteX315" fmla="*/ 518296 w 2347096"/>
                <a:gd name="connsiteY315" fmla="*/ 1366850 h 2057270"/>
                <a:gd name="connsiteX316" fmla="*/ 531596 w 2347096"/>
                <a:gd name="connsiteY316" fmla="*/ 1390126 h 2057270"/>
                <a:gd name="connsiteX317" fmla="*/ 534921 w 2347096"/>
                <a:gd name="connsiteY317" fmla="*/ 1413402 h 2057270"/>
                <a:gd name="connsiteX318" fmla="*/ 541572 w 2347096"/>
                <a:gd name="connsiteY318" fmla="*/ 1420052 h 2057270"/>
                <a:gd name="connsiteX319" fmla="*/ 548222 w 2347096"/>
                <a:gd name="connsiteY319" fmla="*/ 1443327 h 2057270"/>
                <a:gd name="connsiteX320" fmla="*/ 564847 w 2347096"/>
                <a:gd name="connsiteY320" fmla="*/ 1456628 h 2057270"/>
                <a:gd name="connsiteX321" fmla="*/ 571497 w 2347096"/>
                <a:gd name="connsiteY321" fmla="*/ 1466603 h 2057270"/>
                <a:gd name="connsiteX322" fmla="*/ 588123 w 2347096"/>
                <a:gd name="connsiteY322" fmla="*/ 1503179 h 2057270"/>
                <a:gd name="connsiteX323" fmla="*/ 594773 w 2347096"/>
                <a:gd name="connsiteY323" fmla="*/ 1516479 h 2057270"/>
                <a:gd name="connsiteX324" fmla="*/ 601423 w 2347096"/>
                <a:gd name="connsiteY324" fmla="*/ 1549730 h 2057270"/>
                <a:gd name="connsiteX325" fmla="*/ 611398 w 2347096"/>
                <a:gd name="connsiteY325" fmla="*/ 1556380 h 2057270"/>
                <a:gd name="connsiteX326" fmla="*/ 618049 w 2347096"/>
                <a:gd name="connsiteY326" fmla="*/ 1573006 h 2057270"/>
                <a:gd name="connsiteX327" fmla="*/ 631349 w 2347096"/>
                <a:gd name="connsiteY327" fmla="*/ 1599607 h 2057270"/>
                <a:gd name="connsiteX328" fmla="*/ 634674 w 2347096"/>
                <a:gd name="connsiteY328" fmla="*/ 1612907 h 2057270"/>
                <a:gd name="connsiteX329" fmla="*/ 637999 w 2347096"/>
                <a:gd name="connsiteY329" fmla="*/ 1622882 h 2057270"/>
                <a:gd name="connsiteX330" fmla="*/ 644649 w 2347096"/>
                <a:gd name="connsiteY330" fmla="*/ 1649483 h 2057270"/>
                <a:gd name="connsiteX331" fmla="*/ 651300 w 2347096"/>
                <a:gd name="connsiteY331" fmla="*/ 1662783 h 2057270"/>
                <a:gd name="connsiteX332" fmla="*/ 657950 w 2347096"/>
                <a:gd name="connsiteY332" fmla="*/ 1682734 h 2057270"/>
                <a:gd name="connsiteX333" fmla="*/ 661275 w 2347096"/>
                <a:gd name="connsiteY333" fmla="*/ 1692709 h 2057270"/>
                <a:gd name="connsiteX334" fmla="*/ 667925 w 2347096"/>
                <a:gd name="connsiteY334" fmla="*/ 1706010 h 2057270"/>
                <a:gd name="connsiteX335" fmla="*/ 687876 w 2347096"/>
                <a:gd name="connsiteY335" fmla="*/ 1715985 h 2057270"/>
                <a:gd name="connsiteX336" fmla="*/ 697851 w 2347096"/>
                <a:gd name="connsiteY336" fmla="*/ 1706010 h 2057270"/>
                <a:gd name="connsiteX337" fmla="*/ 691201 w 2347096"/>
                <a:gd name="connsiteY337" fmla="*/ 1696034 h 2057270"/>
                <a:gd name="connsiteX338" fmla="*/ 667925 w 2347096"/>
                <a:gd name="connsiteY338" fmla="*/ 1699359 h 2057270"/>
                <a:gd name="connsiteX339" fmla="*/ 674575 w 2347096"/>
                <a:gd name="connsiteY339" fmla="*/ 1715985 h 2057270"/>
                <a:gd name="connsiteX340" fmla="*/ 681225 w 2347096"/>
                <a:gd name="connsiteY340" fmla="*/ 1749236 h 2057270"/>
                <a:gd name="connsiteX341" fmla="*/ 687876 w 2347096"/>
                <a:gd name="connsiteY341" fmla="*/ 1775836 h 2057270"/>
                <a:gd name="connsiteX342" fmla="*/ 691201 w 2347096"/>
                <a:gd name="connsiteY342" fmla="*/ 1805762 h 2057270"/>
                <a:gd name="connsiteX343" fmla="*/ 697851 w 2347096"/>
                <a:gd name="connsiteY343" fmla="*/ 1825713 h 2057270"/>
                <a:gd name="connsiteX344" fmla="*/ 704501 w 2347096"/>
                <a:gd name="connsiteY344" fmla="*/ 1852314 h 2057270"/>
                <a:gd name="connsiteX345" fmla="*/ 714476 w 2347096"/>
                <a:gd name="connsiteY345" fmla="*/ 1885564 h 2057270"/>
                <a:gd name="connsiteX346" fmla="*/ 721126 w 2347096"/>
                <a:gd name="connsiteY346" fmla="*/ 1892215 h 2057270"/>
                <a:gd name="connsiteX347" fmla="*/ 727777 w 2347096"/>
                <a:gd name="connsiteY347" fmla="*/ 1912165 h 2057270"/>
                <a:gd name="connsiteX348" fmla="*/ 731102 w 2347096"/>
                <a:gd name="connsiteY348" fmla="*/ 1922140 h 2057270"/>
                <a:gd name="connsiteX349" fmla="*/ 751052 w 2347096"/>
                <a:gd name="connsiteY349" fmla="*/ 1948741 h 2057270"/>
                <a:gd name="connsiteX350" fmla="*/ 754377 w 2347096"/>
                <a:gd name="connsiteY350" fmla="*/ 1958716 h 2057270"/>
                <a:gd name="connsiteX351" fmla="*/ 761028 w 2347096"/>
                <a:gd name="connsiteY351" fmla="*/ 1968692 h 2057270"/>
                <a:gd name="connsiteX352" fmla="*/ 777653 w 2347096"/>
                <a:gd name="connsiteY352" fmla="*/ 1991967 h 2057270"/>
                <a:gd name="connsiteX353" fmla="*/ 777653 w 2347096"/>
                <a:gd name="connsiteY353" fmla="*/ 2011918 h 2057270"/>
                <a:gd name="connsiteX354" fmla="*/ 757702 w 2347096"/>
                <a:gd name="connsiteY354" fmla="*/ 2018568 h 2057270"/>
                <a:gd name="connsiteX355" fmla="*/ 757702 w 2347096"/>
                <a:gd name="connsiteY355" fmla="*/ 2041844 h 2057270"/>
                <a:gd name="connsiteX356" fmla="*/ 767678 w 2347096"/>
                <a:gd name="connsiteY356" fmla="*/ 2035194 h 2057270"/>
                <a:gd name="connsiteX357" fmla="*/ 761028 w 2347096"/>
                <a:gd name="connsiteY357" fmla="*/ 2035194 h 20572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</a:cxnLst>
              <a:rect l="l" t="t" r="r" b="b"/>
              <a:pathLst>
                <a:path w="2347096" h="2057270">
                  <a:moveTo>
                    <a:pt x="761028" y="2035194"/>
                  </a:moveTo>
                  <a:cubicBezTo>
                    <a:pt x="827255" y="2057270"/>
                    <a:pt x="773970" y="2042003"/>
                    <a:pt x="927282" y="2038519"/>
                  </a:cubicBezTo>
                  <a:lnTo>
                    <a:pt x="947233" y="2035194"/>
                  </a:lnTo>
                  <a:cubicBezTo>
                    <a:pt x="952793" y="2034183"/>
                    <a:pt x="958216" y="2032200"/>
                    <a:pt x="963858" y="2031868"/>
                  </a:cubicBezTo>
                  <a:cubicBezTo>
                    <a:pt x="995964" y="2029979"/>
                    <a:pt x="1028143" y="2029651"/>
                    <a:pt x="1060286" y="2028543"/>
                  </a:cubicBezTo>
                  <a:cubicBezTo>
                    <a:pt x="1099990" y="2017199"/>
                    <a:pt x="1067110" y="2025193"/>
                    <a:pt x="1113487" y="2018568"/>
                  </a:cubicBezTo>
                  <a:cubicBezTo>
                    <a:pt x="1119082" y="2017769"/>
                    <a:pt x="1124487" y="2015779"/>
                    <a:pt x="1130113" y="2015243"/>
                  </a:cubicBezTo>
                  <a:cubicBezTo>
                    <a:pt x="1147801" y="2013558"/>
                    <a:pt x="1165607" y="2013394"/>
                    <a:pt x="1183314" y="2011918"/>
                  </a:cubicBezTo>
                  <a:cubicBezTo>
                    <a:pt x="1205515" y="2010068"/>
                    <a:pt x="1227841" y="2008930"/>
                    <a:pt x="1249816" y="2005268"/>
                  </a:cubicBezTo>
                  <a:cubicBezTo>
                    <a:pt x="1256466" y="2004160"/>
                    <a:pt x="1263185" y="2003405"/>
                    <a:pt x="1269766" y="2001943"/>
                  </a:cubicBezTo>
                  <a:cubicBezTo>
                    <a:pt x="1273188" y="2001183"/>
                    <a:pt x="1276254" y="1998967"/>
                    <a:pt x="1279742" y="1998618"/>
                  </a:cubicBezTo>
                  <a:cubicBezTo>
                    <a:pt x="1298523" y="1996740"/>
                    <a:pt x="1317426" y="1996401"/>
                    <a:pt x="1336268" y="1995292"/>
                  </a:cubicBezTo>
                  <a:cubicBezTo>
                    <a:pt x="1354411" y="1989245"/>
                    <a:pt x="1341137" y="1993008"/>
                    <a:pt x="1369519" y="1988642"/>
                  </a:cubicBezTo>
                  <a:cubicBezTo>
                    <a:pt x="1376183" y="1987617"/>
                    <a:pt x="1382780" y="1986153"/>
                    <a:pt x="1389470" y="1985317"/>
                  </a:cubicBezTo>
                  <a:cubicBezTo>
                    <a:pt x="1400523" y="1983935"/>
                    <a:pt x="1411650" y="1983222"/>
                    <a:pt x="1422721" y="1981992"/>
                  </a:cubicBezTo>
                  <a:cubicBezTo>
                    <a:pt x="1431602" y="1981005"/>
                    <a:pt x="1440454" y="1979775"/>
                    <a:pt x="1449321" y="1978667"/>
                  </a:cubicBezTo>
                  <a:cubicBezTo>
                    <a:pt x="1459730" y="1975198"/>
                    <a:pt x="1471518" y="1970702"/>
                    <a:pt x="1482572" y="1968692"/>
                  </a:cubicBezTo>
                  <a:cubicBezTo>
                    <a:pt x="1490283" y="1967290"/>
                    <a:pt x="1498137" y="1966769"/>
                    <a:pt x="1505848" y="1965367"/>
                  </a:cubicBezTo>
                  <a:cubicBezTo>
                    <a:pt x="1510344" y="1964550"/>
                    <a:pt x="1514657" y="1962884"/>
                    <a:pt x="1519148" y="1962042"/>
                  </a:cubicBezTo>
                  <a:cubicBezTo>
                    <a:pt x="1532401" y="1959557"/>
                    <a:pt x="1545968" y="1958661"/>
                    <a:pt x="1559049" y="1955391"/>
                  </a:cubicBezTo>
                  <a:cubicBezTo>
                    <a:pt x="1563483" y="1954283"/>
                    <a:pt x="1567973" y="1953379"/>
                    <a:pt x="1572350" y="1952066"/>
                  </a:cubicBezTo>
                  <a:cubicBezTo>
                    <a:pt x="1579064" y="1950052"/>
                    <a:pt x="1585426" y="1946791"/>
                    <a:pt x="1592300" y="1945416"/>
                  </a:cubicBezTo>
                  <a:cubicBezTo>
                    <a:pt x="1603729" y="1943130"/>
                    <a:pt x="1611268" y="1941897"/>
                    <a:pt x="1622226" y="1938766"/>
                  </a:cubicBezTo>
                  <a:cubicBezTo>
                    <a:pt x="1646082" y="1931950"/>
                    <a:pt x="1615027" y="1938876"/>
                    <a:pt x="1648827" y="1932116"/>
                  </a:cubicBezTo>
                  <a:cubicBezTo>
                    <a:pt x="1652152" y="1929899"/>
                    <a:pt x="1655228" y="1927253"/>
                    <a:pt x="1658802" y="1925466"/>
                  </a:cubicBezTo>
                  <a:cubicBezTo>
                    <a:pt x="1669946" y="1919893"/>
                    <a:pt x="1689210" y="1919870"/>
                    <a:pt x="1698703" y="1918815"/>
                  </a:cubicBezTo>
                  <a:cubicBezTo>
                    <a:pt x="1707570" y="1916598"/>
                    <a:pt x="1716633" y="1915055"/>
                    <a:pt x="1725304" y="1912165"/>
                  </a:cubicBezTo>
                  <a:cubicBezTo>
                    <a:pt x="1728629" y="1911057"/>
                    <a:pt x="1732144" y="1910407"/>
                    <a:pt x="1735279" y="1908840"/>
                  </a:cubicBezTo>
                  <a:cubicBezTo>
                    <a:pt x="1738853" y="1907053"/>
                    <a:pt x="1741581" y="1903764"/>
                    <a:pt x="1745254" y="1902190"/>
                  </a:cubicBezTo>
                  <a:cubicBezTo>
                    <a:pt x="1749455" y="1900390"/>
                    <a:pt x="1754178" y="1900178"/>
                    <a:pt x="1758555" y="1898865"/>
                  </a:cubicBezTo>
                  <a:cubicBezTo>
                    <a:pt x="1768626" y="1895844"/>
                    <a:pt x="1778506" y="1892215"/>
                    <a:pt x="1788481" y="1888890"/>
                  </a:cubicBezTo>
                  <a:cubicBezTo>
                    <a:pt x="1791806" y="1887782"/>
                    <a:pt x="1795321" y="1887131"/>
                    <a:pt x="1798456" y="1885564"/>
                  </a:cubicBezTo>
                  <a:cubicBezTo>
                    <a:pt x="1806986" y="1881299"/>
                    <a:pt x="1812644" y="1877686"/>
                    <a:pt x="1821732" y="1875589"/>
                  </a:cubicBezTo>
                  <a:cubicBezTo>
                    <a:pt x="1832745" y="1873048"/>
                    <a:pt x="1844259" y="1872513"/>
                    <a:pt x="1854982" y="1868939"/>
                  </a:cubicBezTo>
                  <a:cubicBezTo>
                    <a:pt x="1885256" y="1858849"/>
                    <a:pt x="1837439" y="1874328"/>
                    <a:pt x="1881583" y="1862289"/>
                  </a:cubicBezTo>
                  <a:cubicBezTo>
                    <a:pt x="1888346" y="1860445"/>
                    <a:pt x="1894884" y="1857856"/>
                    <a:pt x="1901534" y="1855639"/>
                  </a:cubicBezTo>
                  <a:cubicBezTo>
                    <a:pt x="1904859" y="1854531"/>
                    <a:pt x="1908109" y="1853164"/>
                    <a:pt x="1911509" y="1852314"/>
                  </a:cubicBezTo>
                  <a:cubicBezTo>
                    <a:pt x="1920376" y="1850097"/>
                    <a:pt x="1929439" y="1848553"/>
                    <a:pt x="1938110" y="1845663"/>
                  </a:cubicBezTo>
                  <a:cubicBezTo>
                    <a:pt x="1944760" y="1843446"/>
                    <a:pt x="1951260" y="1840713"/>
                    <a:pt x="1958060" y="1839013"/>
                  </a:cubicBezTo>
                  <a:cubicBezTo>
                    <a:pt x="1962494" y="1837905"/>
                    <a:pt x="1966984" y="1837001"/>
                    <a:pt x="1971361" y="1835688"/>
                  </a:cubicBezTo>
                  <a:cubicBezTo>
                    <a:pt x="1978075" y="1833674"/>
                    <a:pt x="1984661" y="1831255"/>
                    <a:pt x="1991311" y="1829038"/>
                  </a:cubicBezTo>
                  <a:lnTo>
                    <a:pt x="2001286" y="1825713"/>
                  </a:lnTo>
                  <a:cubicBezTo>
                    <a:pt x="2011189" y="1815812"/>
                    <a:pt x="2004098" y="1820919"/>
                    <a:pt x="2017912" y="1815738"/>
                  </a:cubicBezTo>
                  <a:cubicBezTo>
                    <a:pt x="2023501" y="1813642"/>
                    <a:pt x="2028875" y="1810975"/>
                    <a:pt x="2034537" y="1809087"/>
                  </a:cubicBezTo>
                  <a:cubicBezTo>
                    <a:pt x="2038873" y="1807642"/>
                    <a:pt x="2043461" y="1807075"/>
                    <a:pt x="2047838" y="1805762"/>
                  </a:cubicBezTo>
                  <a:cubicBezTo>
                    <a:pt x="2054552" y="1803748"/>
                    <a:pt x="2061138" y="1801329"/>
                    <a:pt x="2067788" y="1799112"/>
                  </a:cubicBezTo>
                  <a:lnTo>
                    <a:pt x="2077764" y="1795787"/>
                  </a:lnTo>
                  <a:lnTo>
                    <a:pt x="2087739" y="1792462"/>
                  </a:lnTo>
                  <a:cubicBezTo>
                    <a:pt x="2088847" y="1789137"/>
                    <a:pt x="2088212" y="1784524"/>
                    <a:pt x="2091064" y="1782487"/>
                  </a:cubicBezTo>
                  <a:cubicBezTo>
                    <a:pt x="2096768" y="1778412"/>
                    <a:pt x="2111014" y="1775836"/>
                    <a:pt x="2111014" y="1775836"/>
                  </a:cubicBezTo>
                  <a:cubicBezTo>
                    <a:pt x="2113231" y="1773619"/>
                    <a:pt x="2114990" y="1770821"/>
                    <a:pt x="2117665" y="1769186"/>
                  </a:cubicBezTo>
                  <a:cubicBezTo>
                    <a:pt x="2164078" y="1740823"/>
                    <a:pt x="2153259" y="1745129"/>
                    <a:pt x="2180841" y="1735935"/>
                  </a:cubicBezTo>
                  <a:cubicBezTo>
                    <a:pt x="2202704" y="1714075"/>
                    <a:pt x="2161588" y="1753203"/>
                    <a:pt x="2207442" y="1722635"/>
                  </a:cubicBezTo>
                  <a:cubicBezTo>
                    <a:pt x="2214092" y="1718202"/>
                    <a:pt x="2219811" y="1711863"/>
                    <a:pt x="2227393" y="1709335"/>
                  </a:cubicBezTo>
                  <a:cubicBezTo>
                    <a:pt x="2252705" y="1700897"/>
                    <a:pt x="2240469" y="1704059"/>
                    <a:pt x="2263969" y="1699359"/>
                  </a:cubicBezTo>
                  <a:cubicBezTo>
                    <a:pt x="2279776" y="1688821"/>
                    <a:pt x="2270154" y="1693972"/>
                    <a:pt x="2293894" y="1686059"/>
                  </a:cubicBezTo>
                  <a:lnTo>
                    <a:pt x="2303870" y="1682734"/>
                  </a:lnTo>
                  <a:cubicBezTo>
                    <a:pt x="2310520" y="1678301"/>
                    <a:pt x="2318169" y="1675085"/>
                    <a:pt x="2323820" y="1669434"/>
                  </a:cubicBezTo>
                  <a:cubicBezTo>
                    <a:pt x="2339599" y="1653655"/>
                    <a:pt x="2331173" y="1658116"/>
                    <a:pt x="2347096" y="1652808"/>
                  </a:cubicBezTo>
                  <a:cubicBezTo>
                    <a:pt x="2345988" y="1649483"/>
                    <a:pt x="2345960" y="1645570"/>
                    <a:pt x="2343771" y="1642833"/>
                  </a:cubicBezTo>
                  <a:cubicBezTo>
                    <a:pt x="2341275" y="1639713"/>
                    <a:pt x="2337448" y="1637806"/>
                    <a:pt x="2333796" y="1636183"/>
                  </a:cubicBezTo>
                  <a:cubicBezTo>
                    <a:pt x="2315451" y="1628029"/>
                    <a:pt x="2315102" y="1630677"/>
                    <a:pt x="2297220" y="1626207"/>
                  </a:cubicBezTo>
                  <a:cubicBezTo>
                    <a:pt x="2293819" y="1625357"/>
                    <a:pt x="2290569" y="1623990"/>
                    <a:pt x="2287244" y="1622882"/>
                  </a:cubicBezTo>
                  <a:cubicBezTo>
                    <a:pt x="2283919" y="1620665"/>
                    <a:pt x="2279900" y="1619239"/>
                    <a:pt x="2277269" y="1616232"/>
                  </a:cubicBezTo>
                  <a:cubicBezTo>
                    <a:pt x="2272902" y="1611241"/>
                    <a:pt x="2265434" y="1595042"/>
                    <a:pt x="2257318" y="1589631"/>
                  </a:cubicBezTo>
                  <a:cubicBezTo>
                    <a:pt x="2253194" y="1586882"/>
                    <a:pt x="2248451" y="1585198"/>
                    <a:pt x="2244018" y="1582981"/>
                  </a:cubicBezTo>
                  <a:cubicBezTo>
                    <a:pt x="2241801" y="1579656"/>
                    <a:pt x="2240693" y="1575223"/>
                    <a:pt x="2237368" y="1573006"/>
                  </a:cubicBezTo>
                  <a:cubicBezTo>
                    <a:pt x="2233566" y="1570471"/>
                    <a:pt x="2228347" y="1571286"/>
                    <a:pt x="2224068" y="1569681"/>
                  </a:cubicBezTo>
                  <a:cubicBezTo>
                    <a:pt x="2219427" y="1567941"/>
                    <a:pt x="2215323" y="1564984"/>
                    <a:pt x="2210767" y="1563031"/>
                  </a:cubicBezTo>
                  <a:cubicBezTo>
                    <a:pt x="2207546" y="1561650"/>
                    <a:pt x="2204117" y="1560814"/>
                    <a:pt x="2200792" y="1559706"/>
                  </a:cubicBezTo>
                  <a:cubicBezTo>
                    <a:pt x="2177402" y="1544110"/>
                    <a:pt x="2207058" y="1562055"/>
                    <a:pt x="2174191" y="1549730"/>
                  </a:cubicBezTo>
                  <a:cubicBezTo>
                    <a:pt x="2170449" y="1548327"/>
                    <a:pt x="2167790" y="1544867"/>
                    <a:pt x="2164216" y="1543080"/>
                  </a:cubicBezTo>
                  <a:cubicBezTo>
                    <a:pt x="2154930" y="1538437"/>
                    <a:pt x="2139543" y="1537655"/>
                    <a:pt x="2130965" y="1536430"/>
                  </a:cubicBezTo>
                  <a:cubicBezTo>
                    <a:pt x="2103666" y="1527330"/>
                    <a:pt x="2147024" y="1541058"/>
                    <a:pt x="2094389" y="1529780"/>
                  </a:cubicBezTo>
                  <a:cubicBezTo>
                    <a:pt x="2087535" y="1528311"/>
                    <a:pt x="2081088" y="1525347"/>
                    <a:pt x="2074438" y="1523130"/>
                  </a:cubicBezTo>
                  <a:cubicBezTo>
                    <a:pt x="2064922" y="1519958"/>
                    <a:pt x="2061612" y="1518569"/>
                    <a:pt x="2051163" y="1516479"/>
                  </a:cubicBezTo>
                  <a:cubicBezTo>
                    <a:pt x="2028923" y="1512031"/>
                    <a:pt x="2020155" y="1512149"/>
                    <a:pt x="1994636" y="1509829"/>
                  </a:cubicBezTo>
                  <a:cubicBezTo>
                    <a:pt x="1934784" y="1510937"/>
                    <a:pt x="1874868" y="1510165"/>
                    <a:pt x="1815081" y="1513154"/>
                  </a:cubicBezTo>
                  <a:cubicBezTo>
                    <a:pt x="1810907" y="1513363"/>
                    <a:pt x="1792230" y="1521362"/>
                    <a:pt x="1785156" y="1523130"/>
                  </a:cubicBezTo>
                  <a:cubicBezTo>
                    <a:pt x="1777720" y="1524989"/>
                    <a:pt x="1756763" y="1529866"/>
                    <a:pt x="1751905" y="1533105"/>
                  </a:cubicBezTo>
                  <a:lnTo>
                    <a:pt x="1731954" y="1546405"/>
                  </a:lnTo>
                  <a:cubicBezTo>
                    <a:pt x="1728629" y="1548622"/>
                    <a:pt x="1725553" y="1551268"/>
                    <a:pt x="1721979" y="1553055"/>
                  </a:cubicBezTo>
                  <a:lnTo>
                    <a:pt x="1708678" y="1559706"/>
                  </a:lnTo>
                  <a:cubicBezTo>
                    <a:pt x="1706461" y="1563031"/>
                    <a:pt x="1703651" y="1566029"/>
                    <a:pt x="1702028" y="1569681"/>
                  </a:cubicBezTo>
                  <a:cubicBezTo>
                    <a:pt x="1699181" y="1576087"/>
                    <a:pt x="1695378" y="1589631"/>
                    <a:pt x="1695378" y="1589631"/>
                  </a:cubicBezTo>
                  <a:cubicBezTo>
                    <a:pt x="1696486" y="1607365"/>
                    <a:pt x="1697094" y="1625137"/>
                    <a:pt x="1698703" y="1642833"/>
                  </a:cubicBezTo>
                  <a:cubicBezTo>
                    <a:pt x="1701347" y="1671921"/>
                    <a:pt x="1709097" y="1667031"/>
                    <a:pt x="1698703" y="1706010"/>
                  </a:cubicBezTo>
                  <a:cubicBezTo>
                    <a:pt x="1697673" y="1709871"/>
                    <a:pt x="1692380" y="1711037"/>
                    <a:pt x="1688728" y="1712660"/>
                  </a:cubicBezTo>
                  <a:cubicBezTo>
                    <a:pt x="1682322" y="1715507"/>
                    <a:pt x="1675427" y="1717093"/>
                    <a:pt x="1668777" y="1719310"/>
                  </a:cubicBezTo>
                  <a:cubicBezTo>
                    <a:pt x="1665452" y="1720418"/>
                    <a:pt x="1661937" y="1721068"/>
                    <a:pt x="1658802" y="1722635"/>
                  </a:cubicBezTo>
                  <a:cubicBezTo>
                    <a:pt x="1654369" y="1724852"/>
                    <a:pt x="1650341" y="1728210"/>
                    <a:pt x="1645502" y="1729285"/>
                  </a:cubicBezTo>
                  <a:cubicBezTo>
                    <a:pt x="1630200" y="1732685"/>
                    <a:pt x="1598950" y="1735935"/>
                    <a:pt x="1598950" y="1735935"/>
                  </a:cubicBezTo>
                  <a:lnTo>
                    <a:pt x="1306342" y="1732610"/>
                  </a:lnTo>
                  <a:cubicBezTo>
                    <a:pt x="1301773" y="1732511"/>
                    <a:pt x="1297419" y="1730598"/>
                    <a:pt x="1293042" y="1729285"/>
                  </a:cubicBezTo>
                  <a:cubicBezTo>
                    <a:pt x="1286328" y="1727271"/>
                    <a:pt x="1273092" y="1722635"/>
                    <a:pt x="1273092" y="1722635"/>
                  </a:cubicBezTo>
                  <a:cubicBezTo>
                    <a:pt x="1252371" y="1701917"/>
                    <a:pt x="1282374" y="1729933"/>
                    <a:pt x="1256466" y="1712660"/>
                  </a:cubicBezTo>
                  <a:cubicBezTo>
                    <a:pt x="1231560" y="1696055"/>
                    <a:pt x="1260234" y="1707265"/>
                    <a:pt x="1236516" y="1699359"/>
                  </a:cubicBezTo>
                  <a:cubicBezTo>
                    <a:pt x="1234299" y="1697142"/>
                    <a:pt x="1232669" y="1694111"/>
                    <a:pt x="1229865" y="1692709"/>
                  </a:cubicBezTo>
                  <a:cubicBezTo>
                    <a:pt x="1223595" y="1689574"/>
                    <a:pt x="1215747" y="1689947"/>
                    <a:pt x="1209915" y="1686059"/>
                  </a:cubicBezTo>
                  <a:cubicBezTo>
                    <a:pt x="1197024" y="1677465"/>
                    <a:pt x="1203731" y="1680673"/>
                    <a:pt x="1189964" y="1676084"/>
                  </a:cubicBezTo>
                  <a:cubicBezTo>
                    <a:pt x="1181098" y="1649482"/>
                    <a:pt x="1194397" y="1680516"/>
                    <a:pt x="1176664" y="1662783"/>
                  </a:cubicBezTo>
                  <a:cubicBezTo>
                    <a:pt x="1158877" y="1644996"/>
                    <a:pt x="1169807" y="1642695"/>
                    <a:pt x="1150063" y="1629532"/>
                  </a:cubicBezTo>
                  <a:cubicBezTo>
                    <a:pt x="1143413" y="1625099"/>
                    <a:pt x="1137695" y="1618759"/>
                    <a:pt x="1130113" y="1616232"/>
                  </a:cubicBezTo>
                  <a:cubicBezTo>
                    <a:pt x="1123463" y="1614015"/>
                    <a:pt x="1115995" y="1613470"/>
                    <a:pt x="1110162" y="1609582"/>
                  </a:cubicBezTo>
                  <a:cubicBezTo>
                    <a:pt x="1106837" y="1607365"/>
                    <a:pt x="1103839" y="1604555"/>
                    <a:pt x="1100187" y="1602932"/>
                  </a:cubicBezTo>
                  <a:cubicBezTo>
                    <a:pt x="1093781" y="1600085"/>
                    <a:pt x="1086886" y="1598499"/>
                    <a:pt x="1080236" y="1596282"/>
                  </a:cubicBezTo>
                  <a:cubicBezTo>
                    <a:pt x="1076911" y="1595174"/>
                    <a:pt x="1073177" y="1594900"/>
                    <a:pt x="1070261" y="1592956"/>
                  </a:cubicBezTo>
                  <a:cubicBezTo>
                    <a:pt x="1057370" y="1584362"/>
                    <a:pt x="1064077" y="1587570"/>
                    <a:pt x="1050310" y="1582981"/>
                  </a:cubicBezTo>
                  <a:cubicBezTo>
                    <a:pt x="1021723" y="1563923"/>
                    <a:pt x="1057892" y="1586772"/>
                    <a:pt x="1030360" y="1573006"/>
                  </a:cubicBezTo>
                  <a:cubicBezTo>
                    <a:pt x="1007398" y="1561525"/>
                    <a:pt x="1034765" y="1569951"/>
                    <a:pt x="1007084" y="1563031"/>
                  </a:cubicBezTo>
                  <a:cubicBezTo>
                    <a:pt x="1003759" y="1559706"/>
                    <a:pt x="1001220" y="1555339"/>
                    <a:pt x="997109" y="1553055"/>
                  </a:cubicBezTo>
                  <a:cubicBezTo>
                    <a:pt x="990981" y="1549651"/>
                    <a:pt x="977158" y="1546405"/>
                    <a:pt x="977158" y="1546405"/>
                  </a:cubicBezTo>
                  <a:cubicBezTo>
                    <a:pt x="973833" y="1544188"/>
                    <a:pt x="970757" y="1541542"/>
                    <a:pt x="967183" y="1539755"/>
                  </a:cubicBezTo>
                  <a:cubicBezTo>
                    <a:pt x="964048" y="1538188"/>
                    <a:pt x="959945" y="1538619"/>
                    <a:pt x="957208" y="1536430"/>
                  </a:cubicBezTo>
                  <a:cubicBezTo>
                    <a:pt x="935723" y="1519242"/>
                    <a:pt x="965656" y="1531487"/>
                    <a:pt x="940582" y="1523130"/>
                  </a:cubicBezTo>
                  <a:lnTo>
                    <a:pt x="904006" y="1486554"/>
                  </a:lnTo>
                  <a:lnTo>
                    <a:pt x="894031" y="1476578"/>
                  </a:lnTo>
                  <a:lnTo>
                    <a:pt x="884056" y="1466603"/>
                  </a:lnTo>
                  <a:cubicBezTo>
                    <a:pt x="882948" y="1463278"/>
                    <a:pt x="882920" y="1459365"/>
                    <a:pt x="880731" y="1456628"/>
                  </a:cubicBezTo>
                  <a:cubicBezTo>
                    <a:pt x="878235" y="1453508"/>
                    <a:pt x="873876" y="1452474"/>
                    <a:pt x="870756" y="1449978"/>
                  </a:cubicBezTo>
                  <a:cubicBezTo>
                    <a:pt x="868308" y="1448019"/>
                    <a:pt x="866322" y="1445544"/>
                    <a:pt x="864105" y="1443327"/>
                  </a:cubicBezTo>
                  <a:cubicBezTo>
                    <a:pt x="859923" y="1430782"/>
                    <a:pt x="858914" y="1424838"/>
                    <a:pt x="847480" y="1413402"/>
                  </a:cubicBezTo>
                  <a:cubicBezTo>
                    <a:pt x="841295" y="1407216"/>
                    <a:pt x="838375" y="1405165"/>
                    <a:pt x="834180" y="1396776"/>
                  </a:cubicBezTo>
                  <a:cubicBezTo>
                    <a:pt x="832612" y="1393641"/>
                    <a:pt x="833332" y="1389279"/>
                    <a:pt x="830854" y="1386801"/>
                  </a:cubicBezTo>
                  <a:cubicBezTo>
                    <a:pt x="828376" y="1384323"/>
                    <a:pt x="824204" y="1384584"/>
                    <a:pt x="820879" y="1383476"/>
                  </a:cubicBezTo>
                  <a:cubicBezTo>
                    <a:pt x="818662" y="1376826"/>
                    <a:pt x="818117" y="1369358"/>
                    <a:pt x="814229" y="1363525"/>
                  </a:cubicBezTo>
                  <a:cubicBezTo>
                    <a:pt x="804505" y="1348939"/>
                    <a:pt x="809977" y="1356747"/>
                    <a:pt x="797604" y="1340250"/>
                  </a:cubicBezTo>
                  <a:cubicBezTo>
                    <a:pt x="796495" y="1336925"/>
                    <a:pt x="795846" y="1333409"/>
                    <a:pt x="794278" y="1330274"/>
                  </a:cubicBezTo>
                  <a:cubicBezTo>
                    <a:pt x="792491" y="1326700"/>
                    <a:pt x="789251" y="1323951"/>
                    <a:pt x="787628" y="1320299"/>
                  </a:cubicBezTo>
                  <a:cubicBezTo>
                    <a:pt x="784781" y="1313893"/>
                    <a:pt x="783195" y="1306998"/>
                    <a:pt x="780978" y="1300348"/>
                  </a:cubicBezTo>
                  <a:lnTo>
                    <a:pt x="777653" y="1290373"/>
                  </a:lnTo>
                  <a:lnTo>
                    <a:pt x="774328" y="1280398"/>
                  </a:lnTo>
                  <a:cubicBezTo>
                    <a:pt x="773220" y="1251581"/>
                    <a:pt x="772987" y="1222716"/>
                    <a:pt x="771003" y="1193946"/>
                  </a:cubicBezTo>
                  <a:cubicBezTo>
                    <a:pt x="770762" y="1190449"/>
                    <a:pt x="767678" y="1187475"/>
                    <a:pt x="767678" y="1183970"/>
                  </a:cubicBezTo>
                  <a:cubicBezTo>
                    <a:pt x="767678" y="1176133"/>
                    <a:pt x="769466" y="1168380"/>
                    <a:pt x="771003" y="1160695"/>
                  </a:cubicBezTo>
                  <a:cubicBezTo>
                    <a:pt x="771690" y="1157258"/>
                    <a:pt x="772138" y="1153456"/>
                    <a:pt x="774328" y="1150719"/>
                  </a:cubicBezTo>
                  <a:cubicBezTo>
                    <a:pt x="776824" y="1147598"/>
                    <a:pt x="780978" y="1146286"/>
                    <a:pt x="784303" y="1144069"/>
                  </a:cubicBezTo>
                  <a:cubicBezTo>
                    <a:pt x="786520" y="1137419"/>
                    <a:pt x="791365" y="1131117"/>
                    <a:pt x="790953" y="1124119"/>
                  </a:cubicBezTo>
                  <a:cubicBezTo>
                    <a:pt x="790759" y="1120817"/>
                    <a:pt x="792977" y="1074965"/>
                    <a:pt x="784303" y="1057617"/>
                  </a:cubicBezTo>
                  <a:cubicBezTo>
                    <a:pt x="782516" y="1054043"/>
                    <a:pt x="780149" y="1050763"/>
                    <a:pt x="777653" y="1047642"/>
                  </a:cubicBezTo>
                  <a:cubicBezTo>
                    <a:pt x="775695" y="1045194"/>
                    <a:pt x="773220" y="1043208"/>
                    <a:pt x="771003" y="1040991"/>
                  </a:cubicBezTo>
                  <a:cubicBezTo>
                    <a:pt x="768299" y="1032879"/>
                    <a:pt x="767473" y="1027486"/>
                    <a:pt x="761028" y="1021041"/>
                  </a:cubicBezTo>
                  <a:cubicBezTo>
                    <a:pt x="758202" y="1018215"/>
                    <a:pt x="754173" y="1016888"/>
                    <a:pt x="751052" y="1014391"/>
                  </a:cubicBezTo>
                  <a:cubicBezTo>
                    <a:pt x="748604" y="1012433"/>
                    <a:pt x="747010" y="1009479"/>
                    <a:pt x="744402" y="1007740"/>
                  </a:cubicBezTo>
                  <a:cubicBezTo>
                    <a:pt x="736185" y="1002261"/>
                    <a:pt x="729993" y="1000720"/>
                    <a:pt x="721126" y="997765"/>
                  </a:cubicBezTo>
                  <a:cubicBezTo>
                    <a:pt x="717801" y="994440"/>
                    <a:pt x="715694" y="989002"/>
                    <a:pt x="711151" y="987790"/>
                  </a:cubicBezTo>
                  <a:cubicBezTo>
                    <a:pt x="698255" y="984351"/>
                    <a:pt x="684577" y="985185"/>
                    <a:pt x="671250" y="984465"/>
                  </a:cubicBezTo>
                  <a:cubicBezTo>
                    <a:pt x="643559" y="982968"/>
                    <a:pt x="615832" y="982248"/>
                    <a:pt x="588123" y="981140"/>
                  </a:cubicBezTo>
                  <a:cubicBezTo>
                    <a:pt x="583689" y="980032"/>
                    <a:pt x="579199" y="979128"/>
                    <a:pt x="574822" y="977815"/>
                  </a:cubicBezTo>
                  <a:cubicBezTo>
                    <a:pt x="568108" y="975801"/>
                    <a:pt x="554872" y="971164"/>
                    <a:pt x="554872" y="971164"/>
                  </a:cubicBezTo>
                  <a:cubicBezTo>
                    <a:pt x="550690" y="958618"/>
                    <a:pt x="549682" y="952676"/>
                    <a:pt x="538246" y="941239"/>
                  </a:cubicBezTo>
                  <a:cubicBezTo>
                    <a:pt x="536029" y="939022"/>
                    <a:pt x="533554" y="937036"/>
                    <a:pt x="531596" y="934588"/>
                  </a:cubicBezTo>
                  <a:cubicBezTo>
                    <a:pt x="521136" y="921512"/>
                    <a:pt x="529186" y="926484"/>
                    <a:pt x="514971" y="914638"/>
                  </a:cubicBezTo>
                  <a:cubicBezTo>
                    <a:pt x="511901" y="912080"/>
                    <a:pt x="508030" y="910589"/>
                    <a:pt x="504996" y="907988"/>
                  </a:cubicBezTo>
                  <a:cubicBezTo>
                    <a:pt x="500235" y="903907"/>
                    <a:pt x="491695" y="894687"/>
                    <a:pt x="491695" y="894687"/>
                  </a:cubicBezTo>
                  <a:cubicBezTo>
                    <a:pt x="490587" y="891362"/>
                    <a:pt x="489937" y="887847"/>
                    <a:pt x="488370" y="884712"/>
                  </a:cubicBezTo>
                  <a:cubicBezTo>
                    <a:pt x="475479" y="858930"/>
                    <a:pt x="486752" y="889834"/>
                    <a:pt x="478395" y="864762"/>
                  </a:cubicBezTo>
                  <a:cubicBezTo>
                    <a:pt x="479503" y="853678"/>
                    <a:pt x="479667" y="842459"/>
                    <a:pt x="481720" y="831511"/>
                  </a:cubicBezTo>
                  <a:cubicBezTo>
                    <a:pt x="483012" y="824621"/>
                    <a:pt x="486153" y="818210"/>
                    <a:pt x="488370" y="811560"/>
                  </a:cubicBezTo>
                  <a:cubicBezTo>
                    <a:pt x="492958" y="797794"/>
                    <a:pt x="489751" y="804501"/>
                    <a:pt x="498345" y="791610"/>
                  </a:cubicBezTo>
                  <a:cubicBezTo>
                    <a:pt x="497237" y="781635"/>
                    <a:pt x="496546" y="771604"/>
                    <a:pt x="495020" y="761684"/>
                  </a:cubicBezTo>
                  <a:cubicBezTo>
                    <a:pt x="493287" y="750421"/>
                    <a:pt x="491267" y="748548"/>
                    <a:pt x="488370" y="738408"/>
                  </a:cubicBezTo>
                  <a:cubicBezTo>
                    <a:pt x="487115" y="734014"/>
                    <a:pt x="486300" y="729502"/>
                    <a:pt x="485045" y="725108"/>
                  </a:cubicBezTo>
                  <a:cubicBezTo>
                    <a:pt x="484082" y="721738"/>
                    <a:pt x="482570" y="718533"/>
                    <a:pt x="481720" y="715132"/>
                  </a:cubicBezTo>
                  <a:cubicBezTo>
                    <a:pt x="475968" y="692124"/>
                    <a:pt x="482692" y="704952"/>
                    <a:pt x="471745" y="688532"/>
                  </a:cubicBezTo>
                  <a:cubicBezTo>
                    <a:pt x="462327" y="660275"/>
                    <a:pt x="475462" y="694725"/>
                    <a:pt x="461769" y="671906"/>
                  </a:cubicBezTo>
                  <a:cubicBezTo>
                    <a:pt x="447329" y="647842"/>
                    <a:pt x="473839" y="677326"/>
                    <a:pt x="448469" y="651956"/>
                  </a:cubicBezTo>
                  <a:cubicBezTo>
                    <a:pt x="447361" y="648631"/>
                    <a:pt x="446711" y="645115"/>
                    <a:pt x="445144" y="641980"/>
                  </a:cubicBezTo>
                  <a:cubicBezTo>
                    <a:pt x="443357" y="638406"/>
                    <a:pt x="440117" y="635657"/>
                    <a:pt x="438494" y="632005"/>
                  </a:cubicBezTo>
                  <a:cubicBezTo>
                    <a:pt x="435647" y="625599"/>
                    <a:pt x="431844" y="612055"/>
                    <a:pt x="431844" y="612055"/>
                  </a:cubicBezTo>
                  <a:cubicBezTo>
                    <a:pt x="432952" y="604296"/>
                    <a:pt x="428494" y="592887"/>
                    <a:pt x="435169" y="588779"/>
                  </a:cubicBezTo>
                  <a:cubicBezTo>
                    <a:pt x="448902" y="580328"/>
                    <a:pt x="485309" y="586734"/>
                    <a:pt x="501670" y="588779"/>
                  </a:cubicBezTo>
                  <a:cubicBezTo>
                    <a:pt x="508320" y="595429"/>
                    <a:pt x="516404" y="600905"/>
                    <a:pt x="521621" y="608730"/>
                  </a:cubicBezTo>
                  <a:cubicBezTo>
                    <a:pt x="523838" y="612055"/>
                    <a:pt x="526484" y="615131"/>
                    <a:pt x="528271" y="618705"/>
                  </a:cubicBezTo>
                  <a:cubicBezTo>
                    <a:pt x="529838" y="621840"/>
                    <a:pt x="529493" y="625876"/>
                    <a:pt x="531596" y="628680"/>
                  </a:cubicBezTo>
                  <a:cubicBezTo>
                    <a:pt x="536299" y="634950"/>
                    <a:pt x="541701" y="640958"/>
                    <a:pt x="548222" y="645306"/>
                  </a:cubicBezTo>
                  <a:lnTo>
                    <a:pt x="568172" y="658606"/>
                  </a:lnTo>
                  <a:lnTo>
                    <a:pt x="578148" y="665256"/>
                  </a:lnTo>
                  <a:cubicBezTo>
                    <a:pt x="591394" y="685125"/>
                    <a:pt x="576927" y="667847"/>
                    <a:pt x="594773" y="678556"/>
                  </a:cubicBezTo>
                  <a:cubicBezTo>
                    <a:pt x="597461" y="680169"/>
                    <a:pt x="598814" y="683468"/>
                    <a:pt x="601423" y="685207"/>
                  </a:cubicBezTo>
                  <a:cubicBezTo>
                    <a:pt x="605547" y="687957"/>
                    <a:pt x="610290" y="689640"/>
                    <a:pt x="614724" y="691857"/>
                  </a:cubicBezTo>
                  <a:cubicBezTo>
                    <a:pt x="616941" y="695182"/>
                    <a:pt x="617985" y="699714"/>
                    <a:pt x="621374" y="701832"/>
                  </a:cubicBezTo>
                  <a:cubicBezTo>
                    <a:pt x="627318" y="705547"/>
                    <a:pt x="634674" y="706265"/>
                    <a:pt x="641324" y="708482"/>
                  </a:cubicBezTo>
                  <a:lnTo>
                    <a:pt x="651300" y="711807"/>
                  </a:lnTo>
                  <a:cubicBezTo>
                    <a:pt x="654625" y="712915"/>
                    <a:pt x="657838" y="714444"/>
                    <a:pt x="661275" y="715132"/>
                  </a:cubicBezTo>
                  <a:cubicBezTo>
                    <a:pt x="681337" y="719146"/>
                    <a:pt x="672538" y="716671"/>
                    <a:pt x="687876" y="721783"/>
                  </a:cubicBezTo>
                  <a:cubicBezTo>
                    <a:pt x="708935" y="720675"/>
                    <a:pt x="730051" y="720367"/>
                    <a:pt x="751052" y="718458"/>
                  </a:cubicBezTo>
                  <a:cubicBezTo>
                    <a:pt x="762484" y="717419"/>
                    <a:pt x="760773" y="713029"/>
                    <a:pt x="771003" y="708482"/>
                  </a:cubicBezTo>
                  <a:cubicBezTo>
                    <a:pt x="777409" y="705635"/>
                    <a:pt x="790953" y="701832"/>
                    <a:pt x="790953" y="701832"/>
                  </a:cubicBezTo>
                  <a:cubicBezTo>
                    <a:pt x="793170" y="699615"/>
                    <a:pt x="795865" y="697790"/>
                    <a:pt x="797604" y="695182"/>
                  </a:cubicBezTo>
                  <a:cubicBezTo>
                    <a:pt x="803083" y="686965"/>
                    <a:pt x="804624" y="680773"/>
                    <a:pt x="807579" y="671906"/>
                  </a:cubicBezTo>
                  <a:cubicBezTo>
                    <a:pt x="806471" y="660822"/>
                    <a:pt x="806759" y="649509"/>
                    <a:pt x="804254" y="638655"/>
                  </a:cubicBezTo>
                  <a:cubicBezTo>
                    <a:pt x="803355" y="634761"/>
                    <a:pt x="799227" y="632332"/>
                    <a:pt x="797604" y="628680"/>
                  </a:cubicBezTo>
                  <a:cubicBezTo>
                    <a:pt x="785377" y="601170"/>
                    <a:pt x="797960" y="615738"/>
                    <a:pt x="784303" y="602079"/>
                  </a:cubicBezTo>
                  <a:cubicBezTo>
                    <a:pt x="783195" y="598754"/>
                    <a:pt x="782545" y="595239"/>
                    <a:pt x="780978" y="592104"/>
                  </a:cubicBezTo>
                  <a:cubicBezTo>
                    <a:pt x="779191" y="588530"/>
                    <a:pt x="775731" y="585871"/>
                    <a:pt x="774328" y="582129"/>
                  </a:cubicBezTo>
                  <a:cubicBezTo>
                    <a:pt x="770928" y="573061"/>
                    <a:pt x="772411" y="564046"/>
                    <a:pt x="767678" y="555528"/>
                  </a:cubicBezTo>
                  <a:cubicBezTo>
                    <a:pt x="763796" y="548541"/>
                    <a:pt x="754377" y="535578"/>
                    <a:pt x="754377" y="535578"/>
                  </a:cubicBezTo>
                  <a:cubicBezTo>
                    <a:pt x="752160" y="528928"/>
                    <a:pt x="752684" y="520584"/>
                    <a:pt x="747727" y="515627"/>
                  </a:cubicBezTo>
                  <a:cubicBezTo>
                    <a:pt x="744402" y="512302"/>
                    <a:pt x="740762" y="509264"/>
                    <a:pt x="737752" y="505652"/>
                  </a:cubicBezTo>
                  <a:cubicBezTo>
                    <a:pt x="735194" y="502582"/>
                    <a:pt x="733928" y="498502"/>
                    <a:pt x="731102" y="495676"/>
                  </a:cubicBezTo>
                  <a:cubicBezTo>
                    <a:pt x="728276" y="492850"/>
                    <a:pt x="724451" y="491243"/>
                    <a:pt x="721126" y="489026"/>
                  </a:cubicBezTo>
                  <a:cubicBezTo>
                    <a:pt x="708934" y="470739"/>
                    <a:pt x="721126" y="486255"/>
                    <a:pt x="704501" y="472401"/>
                  </a:cubicBezTo>
                  <a:cubicBezTo>
                    <a:pt x="695552" y="464944"/>
                    <a:pt x="695164" y="460493"/>
                    <a:pt x="684550" y="455775"/>
                  </a:cubicBezTo>
                  <a:cubicBezTo>
                    <a:pt x="678144" y="452928"/>
                    <a:pt x="670433" y="453013"/>
                    <a:pt x="664600" y="449125"/>
                  </a:cubicBezTo>
                  <a:cubicBezTo>
                    <a:pt x="641733" y="433881"/>
                    <a:pt x="652231" y="438352"/>
                    <a:pt x="634674" y="432500"/>
                  </a:cubicBezTo>
                  <a:cubicBezTo>
                    <a:pt x="621376" y="412551"/>
                    <a:pt x="635781" y="431389"/>
                    <a:pt x="618049" y="415874"/>
                  </a:cubicBezTo>
                  <a:cubicBezTo>
                    <a:pt x="612151" y="410713"/>
                    <a:pt x="607944" y="403596"/>
                    <a:pt x="601423" y="399249"/>
                  </a:cubicBezTo>
                  <a:cubicBezTo>
                    <a:pt x="588839" y="390860"/>
                    <a:pt x="594273" y="395425"/>
                    <a:pt x="584798" y="385948"/>
                  </a:cubicBezTo>
                  <a:cubicBezTo>
                    <a:pt x="583690" y="382623"/>
                    <a:pt x="583276" y="378978"/>
                    <a:pt x="581473" y="375973"/>
                  </a:cubicBezTo>
                  <a:cubicBezTo>
                    <a:pt x="578315" y="370710"/>
                    <a:pt x="569376" y="365692"/>
                    <a:pt x="564847" y="362673"/>
                  </a:cubicBezTo>
                  <a:cubicBezTo>
                    <a:pt x="562630" y="359348"/>
                    <a:pt x="560693" y="355819"/>
                    <a:pt x="558197" y="352698"/>
                  </a:cubicBezTo>
                  <a:cubicBezTo>
                    <a:pt x="551289" y="344062"/>
                    <a:pt x="550013" y="347583"/>
                    <a:pt x="544897" y="336072"/>
                  </a:cubicBezTo>
                  <a:cubicBezTo>
                    <a:pt x="542050" y="329666"/>
                    <a:pt x="540463" y="322772"/>
                    <a:pt x="538246" y="316122"/>
                  </a:cubicBezTo>
                  <a:cubicBezTo>
                    <a:pt x="537137" y="312797"/>
                    <a:pt x="536865" y="309062"/>
                    <a:pt x="534921" y="306146"/>
                  </a:cubicBezTo>
                  <a:lnTo>
                    <a:pt x="528271" y="296171"/>
                  </a:lnTo>
                  <a:cubicBezTo>
                    <a:pt x="527163" y="271787"/>
                    <a:pt x="526892" y="247350"/>
                    <a:pt x="524946" y="223019"/>
                  </a:cubicBezTo>
                  <a:cubicBezTo>
                    <a:pt x="524150" y="213071"/>
                    <a:pt x="519240" y="211607"/>
                    <a:pt x="514971" y="203068"/>
                  </a:cubicBezTo>
                  <a:cubicBezTo>
                    <a:pt x="513404" y="199933"/>
                    <a:pt x="513213" y="196228"/>
                    <a:pt x="511646" y="193093"/>
                  </a:cubicBezTo>
                  <a:cubicBezTo>
                    <a:pt x="504821" y="179443"/>
                    <a:pt x="506595" y="186780"/>
                    <a:pt x="498345" y="176468"/>
                  </a:cubicBezTo>
                  <a:cubicBezTo>
                    <a:pt x="495848" y="173347"/>
                    <a:pt x="494521" y="169318"/>
                    <a:pt x="491695" y="166492"/>
                  </a:cubicBezTo>
                  <a:cubicBezTo>
                    <a:pt x="485250" y="160047"/>
                    <a:pt x="479857" y="159221"/>
                    <a:pt x="471745" y="156517"/>
                  </a:cubicBezTo>
                  <a:cubicBezTo>
                    <a:pt x="461205" y="140710"/>
                    <a:pt x="468885" y="147806"/>
                    <a:pt x="445144" y="139892"/>
                  </a:cubicBezTo>
                  <a:lnTo>
                    <a:pt x="435169" y="136567"/>
                  </a:lnTo>
                  <a:lnTo>
                    <a:pt x="425193" y="133242"/>
                  </a:lnTo>
                  <a:cubicBezTo>
                    <a:pt x="408568" y="134350"/>
                    <a:pt x="391536" y="132751"/>
                    <a:pt x="375317" y="136567"/>
                  </a:cubicBezTo>
                  <a:cubicBezTo>
                    <a:pt x="371427" y="137482"/>
                    <a:pt x="370290" y="142890"/>
                    <a:pt x="368667" y="146542"/>
                  </a:cubicBezTo>
                  <a:cubicBezTo>
                    <a:pt x="360513" y="164890"/>
                    <a:pt x="363164" y="165233"/>
                    <a:pt x="358692" y="183118"/>
                  </a:cubicBezTo>
                  <a:cubicBezTo>
                    <a:pt x="357842" y="186518"/>
                    <a:pt x="356475" y="189768"/>
                    <a:pt x="355366" y="193093"/>
                  </a:cubicBezTo>
                  <a:cubicBezTo>
                    <a:pt x="356475" y="198635"/>
                    <a:pt x="358130" y="204095"/>
                    <a:pt x="358692" y="209719"/>
                  </a:cubicBezTo>
                  <a:cubicBezTo>
                    <a:pt x="365347" y="276257"/>
                    <a:pt x="357146" y="240111"/>
                    <a:pt x="365342" y="272895"/>
                  </a:cubicBezTo>
                  <a:cubicBezTo>
                    <a:pt x="368757" y="317296"/>
                    <a:pt x="370729" y="312926"/>
                    <a:pt x="365342" y="356023"/>
                  </a:cubicBezTo>
                  <a:cubicBezTo>
                    <a:pt x="365113" y="357853"/>
                    <a:pt x="360435" y="376393"/>
                    <a:pt x="358692" y="379298"/>
                  </a:cubicBezTo>
                  <a:cubicBezTo>
                    <a:pt x="357079" y="381986"/>
                    <a:pt x="353999" y="383500"/>
                    <a:pt x="352041" y="385948"/>
                  </a:cubicBezTo>
                  <a:cubicBezTo>
                    <a:pt x="349544" y="389069"/>
                    <a:pt x="348861" y="393941"/>
                    <a:pt x="345391" y="395924"/>
                  </a:cubicBezTo>
                  <a:cubicBezTo>
                    <a:pt x="340484" y="398728"/>
                    <a:pt x="334308" y="398141"/>
                    <a:pt x="328766" y="399249"/>
                  </a:cubicBezTo>
                  <a:cubicBezTo>
                    <a:pt x="316574" y="398141"/>
                    <a:pt x="304161" y="398489"/>
                    <a:pt x="292190" y="395924"/>
                  </a:cubicBezTo>
                  <a:cubicBezTo>
                    <a:pt x="277894" y="392861"/>
                    <a:pt x="279769" y="376560"/>
                    <a:pt x="268914" y="369323"/>
                  </a:cubicBezTo>
                  <a:lnTo>
                    <a:pt x="258939" y="362673"/>
                  </a:lnTo>
                  <a:lnTo>
                    <a:pt x="252289" y="342722"/>
                  </a:lnTo>
                  <a:cubicBezTo>
                    <a:pt x="251181" y="339397"/>
                    <a:pt x="249814" y="336147"/>
                    <a:pt x="248964" y="332747"/>
                  </a:cubicBezTo>
                  <a:cubicBezTo>
                    <a:pt x="247855" y="328314"/>
                    <a:pt x="247438" y="323647"/>
                    <a:pt x="245638" y="319447"/>
                  </a:cubicBezTo>
                  <a:cubicBezTo>
                    <a:pt x="244064" y="315774"/>
                    <a:pt x="240611" y="313123"/>
                    <a:pt x="238988" y="309471"/>
                  </a:cubicBezTo>
                  <a:cubicBezTo>
                    <a:pt x="236141" y="303065"/>
                    <a:pt x="234555" y="296171"/>
                    <a:pt x="232338" y="289521"/>
                  </a:cubicBezTo>
                  <a:cubicBezTo>
                    <a:pt x="231230" y="286196"/>
                    <a:pt x="230957" y="282462"/>
                    <a:pt x="229013" y="279546"/>
                  </a:cubicBezTo>
                  <a:cubicBezTo>
                    <a:pt x="226796" y="276221"/>
                    <a:pt x="223986" y="273222"/>
                    <a:pt x="222363" y="269570"/>
                  </a:cubicBezTo>
                  <a:cubicBezTo>
                    <a:pt x="222357" y="269557"/>
                    <a:pt x="214053" y="244638"/>
                    <a:pt x="212388" y="239644"/>
                  </a:cubicBezTo>
                  <a:cubicBezTo>
                    <a:pt x="211280" y="236319"/>
                    <a:pt x="210629" y="232804"/>
                    <a:pt x="209062" y="229669"/>
                  </a:cubicBezTo>
                  <a:cubicBezTo>
                    <a:pt x="206845" y="225236"/>
                    <a:pt x="204365" y="220925"/>
                    <a:pt x="202412" y="216369"/>
                  </a:cubicBezTo>
                  <a:cubicBezTo>
                    <a:pt x="195937" y="201261"/>
                    <a:pt x="203496" y="210804"/>
                    <a:pt x="192437" y="199743"/>
                  </a:cubicBezTo>
                  <a:cubicBezTo>
                    <a:pt x="190220" y="193093"/>
                    <a:pt x="187487" y="186593"/>
                    <a:pt x="185787" y="179793"/>
                  </a:cubicBezTo>
                  <a:cubicBezTo>
                    <a:pt x="181091" y="161009"/>
                    <a:pt x="183358" y="170973"/>
                    <a:pt x="179137" y="149867"/>
                  </a:cubicBezTo>
                  <a:cubicBezTo>
                    <a:pt x="178029" y="128808"/>
                    <a:pt x="177088" y="107740"/>
                    <a:pt x="175812" y="86690"/>
                  </a:cubicBezTo>
                  <a:cubicBezTo>
                    <a:pt x="171842" y="21196"/>
                    <a:pt x="183579" y="55447"/>
                    <a:pt x="162511" y="30164"/>
                  </a:cubicBezTo>
                  <a:cubicBezTo>
                    <a:pt x="159953" y="27094"/>
                    <a:pt x="158982" y="22685"/>
                    <a:pt x="155861" y="20188"/>
                  </a:cubicBezTo>
                  <a:cubicBezTo>
                    <a:pt x="153693" y="18453"/>
                    <a:pt x="133454" y="13755"/>
                    <a:pt x="132585" y="13538"/>
                  </a:cubicBezTo>
                  <a:cubicBezTo>
                    <a:pt x="129260" y="11321"/>
                    <a:pt x="126352" y="8291"/>
                    <a:pt x="122610" y="6888"/>
                  </a:cubicBezTo>
                  <a:cubicBezTo>
                    <a:pt x="104242" y="0"/>
                    <a:pt x="84825" y="5326"/>
                    <a:pt x="66084" y="6888"/>
                  </a:cubicBezTo>
                  <a:cubicBezTo>
                    <a:pt x="61650" y="7996"/>
                    <a:pt x="56586" y="7678"/>
                    <a:pt x="52783" y="10213"/>
                  </a:cubicBezTo>
                  <a:cubicBezTo>
                    <a:pt x="14576" y="35685"/>
                    <a:pt x="52137" y="21513"/>
                    <a:pt x="26182" y="30164"/>
                  </a:cubicBezTo>
                  <a:cubicBezTo>
                    <a:pt x="23965" y="34597"/>
                    <a:pt x="21991" y="39160"/>
                    <a:pt x="19532" y="43464"/>
                  </a:cubicBezTo>
                  <a:cubicBezTo>
                    <a:pt x="17549" y="46934"/>
                    <a:pt x="14456" y="49766"/>
                    <a:pt x="12882" y="53439"/>
                  </a:cubicBezTo>
                  <a:cubicBezTo>
                    <a:pt x="0" y="83499"/>
                    <a:pt x="19602" y="51673"/>
                    <a:pt x="2907" y="76715"/>
                  </a:cubicBezTo>
                  <a:cubicBezTo>
                    <a:pt x="4015" y="84474"/>
                    <a:pt x="4170" y="92430"/>
                    <a:pt x="6232" y="99991"/>
                  </a:cubicBezTo>
                  <a:cubicBezTo>
                    <a:pt x="7536" y="104773"/>
                    <a:pt x="10423" y="108987"/>
                    <a:pt x="12882" y="113291"/>
                  </a:cubicBezTo>
                  <a:cubicBezTo>
                    <a:pt x="16772" y="120099"/>
                    <a:pt x="25225" y="130857"/>
                    <a:pt x="29508" y="136567"/>
                  </a:cubicBezTo>
                  <a:cubicBezTo>
                    <a:pt x="40213" y="168681"/>
                    <a:pt x="23046" y="118747"/>
                    <a:pt x="39483" y="159842"/>
                  </a:cubicBezTo>
                  <a:cubicBezTo>
                    <a:pt x="51354" y="189520"/>
                    <a:pt x="39989" y="170577"/>
                    <a:pt x="52783" y="189768"/>
                  </a:cubicBezTo>
                  <a:cubicBezTo>
                    <a:pt x="69074" y="254934"/>
                    <a:pt x="55310" y="195688"/>
                    <a:pt x="59433" y="362673"/>
                  </a:cubicBezTo>
                  <a:cubicBezTo>
                    <a:pt x="60336" y="399255"/>
                    <a:pt x="61133" y="435844"/>
                    <a:pt x="62758" y="472401"/>
                  </a:cubicBezTo>
                  <a:cubicBezTo>
                    <a:pt x="63351" y="485734"/>
                    <a:pt x="64428" y="499059"/>
                    <a:pt x="66084" y="512302"/>
                  </a:cubicBezTo>
                  <a:cubicBezTo>
                    <a:pt x="66651" y="516836"/>
                    <a:pt x="68207" y="521193"/>
                    <a:pt x="69409" y="525602"/>
                  </a:cubicBezTo>
                  <a:cubicBezTo>
                    <a:pt x="71532" y="533387"/>
                    <a:pt x="73686" y="541166"/>
                    <a:pt x="76059" y="548878"/>
                  </a:cubicBezTo>
                  <a:cubicBezTo>
                    <a:pt x="78120" y="555578"/>
                    <a:pt x="81009" y="562028"/>
                    <a:pt x="82709" y="568828"/>
                  </a:cubicBezTo>
                  <a:cubicBezTo>
                    <a:pt x="83817" y="573262"/>
                    <a:pt x="84779" y="577735"/>
                    <a:pt x="86034" y="582129"/>
                  </a:cubicBezTo>
                  <a:cubicBezTo>
                    <a:pt x="92386" y="604361"/>
                    <a:pt x="86447" y="578374"/>
                    <a:pt x="92684" y="605404"/>
                  </a:cubicBezTo>
                  <a:cubicBezTo>
                    <a:pt x="110149" y="681088"/>
                    <a:pt x="91483" y="599402"/>
                    <a:pt x="102660" y="655281"/>
                  </a:cubicBezTo>
                  <a:cubicBezTo>
                    <a:pt x="103556" y="659762"/>
                    <a:pt x="105089" y="664100"/>
                    <a:pt x="105985" y="668581"/>
                  </a:cubicBezTo>
                  <a:cubicBezTo>
                    <a:pt x="111837" y="697841"/>
                    <a:pt x="106164" y="679094"/>
                    <a:pt x="112635" y="698507"/>
                  </a:cubicBezTo>
                  <a:cubicBezTo>
                    <a:pt x="121633" y="761493"/>
                    <a:pt x="109372" y="688765"/>
                    <a:pt x="122610" y="738408"/>
                  </a:cubicBezTo>
                  <a:cubicBezTo>
                    <a:pt x="134675" y="783652"/>
                    <a:pt x="124961" y="757299"/>
                    <a:pt x="132585" y="791610"/>
                  </a:cubicBezTo>
                  <a:cubicBezTo>
                    <a:pt x="133345" y="795031"/>
                    <a:pt x="134947" y="798215"/>
                    <a:pt x="135910" y="801585"/>
                  </a:cubicBezTo>
                  <a:cubicBezTo>
                    <a:pt x="137166" y="805979"/>
                    <a:pt x="137631" y="810606"/>
                    <a:pt x="139236" y="814885"/>
                  </a:cubicBezTo>
                  <a:cubicBezTo>
                    <a:pt x="140977" y="819526"/>
                    <a:pt x="144045" y="823584"/>
                    <a:pt x="145886" y="828186"/>
                  </a:cubicBezTo>
                  <a:cubicBezTo>
                    <a:pt x="148489" y="834694"/>
                    <a:pt x="149401" y="841866"/>
                    <a:pt x="152536" y="848136"/>
                  </a:cubicBezTo>
                  <a:cubicBezTo>
                    <a:pt x="154753" y="852569"/>
                    <a:pt x="157234" y="856880"/>
                    <a:pt x="159186" y="861436"/>
                  </a:cubicBezTo>
                  <a:cubicBezTo>
                    <a:pt x="160567" y="864658"/>
                    <a:pt x="160321" y="868675"/>
                    <a:pt x="162511" y="871412"/>
                  </a:cubicBezTo>
                  <a:cubicBezTo>
                    <a:pt x="165007" y="874533"/>
                    <a:pt x="169161" y="875845"/>
                    <a:pt x="172486" y="878062"/>
                  </a:cubicBezTo>
                  <a:cubicBezTo>
                    <a:pt x="181285" y="913249"/>
                    <a:pt x="169338" y="871809"/>
                    <a:pt x="182462" y="901338"/>
                  </a:cubicBezTo>
                  <a:cubicBezTo>
                    <a:pt x="185309" y="907744"/>
                    <a:pt x="186895" y="914638"/>
                    <a:pt x="189112" y="921288"/>
                  </a:cubicBezTo>
                  <a:lnTo>
                    <a:pt x="192437" y="931263"/>
                  </a:lnTo>
                  <a:cubicBezTo>
                    <a:pt x="191329" y="936805"/>
                    <a:pt x="189112" y="942237"/>
                    <a:pt x="189112" y="947889"/>
                  </a:cubicBezTo>
                  <a:cubicBezTo>
                    <a:pt x="189112" y="975420"/>
                    <a:pt x="195619" y="983321"/>
                    <a:pt x="199087" y="1011066"/>
                  </a:cubicBezTo>
                  <a:cubicBezTo>
                    <a:pt x="199901" y="1017581"/>
                    <a:pt x="202691" y="1045155"/>
                    <a:pt x="205737" y="1054292"/>
                  </a:cubicBezTo>
                  <a:cubicBezTo>
                    <a:pt x="208548" y="1062726"/>
                    <a:pt x="214175" y="1070272"/>
                    <a:pt x="219038" y="1077567"/>
                  </a:cubicBezTo>
                  <a:cubicBezTo>
                    <a:pt x="221070" y="1083663"/>
                    <a:pt x="225152" y="1101745"/>
                    <a:pt x="232338" y="1107493"/>
                  </a:cubicBezTo>
                  <a:cubicBezTo>
                    <a:pt x="235075" y="1109682"/>
                    <a:pt x="238988" y="1109710"/>
                    <a:pt x="242313" y="1110818"/>
                  </a:cubicBezTo>
                  <a:cubicBezTo>
                    <a:pt x="244530" y="1114143"/>
                    <a:pt x="246138" y="1117968"/>
                    <a:pt x="248964" y="1120794"/>
                  </a:cubicBezTo>
                  <a:cubicBezTo>
                    <a:pt x="275119" y="1146949"/>
                    <a:pt x="241678" y="1104736"/>
                    <a:pt x="268914" y="1137419"/>
                  </a:cubicBezTo>
                  <a:cubicBezTo>
                    <a:pt x="271472" y="1140489"/>
                    <a:pt x="272909" y="1144407"/>
                    <a:pt x="275564" y="1147394"/>
                  </a:cubicBezTo>
                  <a:cubicBezTo>
                    <a:pt x="281812" y="1154423"/>
                    <a:pt x="290298" y="1159520"/>
                    <a:pt x="295515" y="1167345"/>
                  </a:cubicBezTo>
                  <a:cubicBezTo>
                    <a:pt x="304382" y="1180645"/>
                    <a:pt x="298840" y="1175103"/>
                    <a:pt x="312140" y="1183970"/>
                  </a:cubicBezTo>
                  <a:cubicBezTo>
                    <a:pt x="315162" y="1188504"/>
                    <a:pt x="320174" y="1197436"/>
                    <a:pt x="325441" y="1200596"/>
                  </a:cubicBezTo>
                  <a:cubicBezTo>
                    <a:pt x="328446" y="1202399"/>
                    <a:pt x="332091" y="1202813"/>
                    <a:pt x="335416" y="1203921"/>
                  </a:cubicBezTo>
                  <a:cubicBezTo>
                    <a:pt x="336524" y="1207246"/>
                    <a:pt x="336263" y="1211418"/>
                    <a:pt x="338741" y="1213896"/>
                  </a:cubicBezTo>
                  <a:cubicBezTo>
                    <a:pt x="355570" y="1230724"/>
                    <a:pt x="376449" y="1232251"/>
                    <a:pt x="398593" y="1237172"/>
                  </a:cubicBezTo>
                  <a:cubicBezTo>
                    <a:pt x="416393" y="1249039"/>
                    <a:pt x="405742" y="1240996"/>
                    <a:pt x="428518" y="1263772"/>
                  </a:cubicBezTo>
                  <a:cubicBezTo>
                    <a:pt x="430735" y="1265989"/>
                    <a:pt x="432365" y="1269021"/>
                    <a:pt x="435169" y="1270423"/>
                  </a:cubicBezTo>
                  <a:lnTo>
                    <a:pt x="448469" y="1277073"/>
                  </a:lnTo>
                  <a:cubicBezTo>
                    <a:pt x="450686" y="1280398"/>
                    <a:pt x="451999" y="1284552"/>
                    <a:pt x="455119" y="1287048"/>
                  </a:cubicBezTo>
                  <a:cubicBezTo>
                    <a:pt x="457856" y="1289237"/>
                    <a:pt x="461959" y="1288806"/>
                    <a:pt x="465094" y="1290373"/>
                  </a:cubicBezTo>
                  <a:cubicBezTo>
                    <a:pt x="468669" y="1292160"/>
                    <a:pt x="471745" y="1294806"/>
                    <a:pt x="475070" y="1297023"/>
                  </a:cubicBezTo>
                  <a:cubicBezTo>
                    <a:pt x="479161" y="1309297"/>
                    <a:pt x="478947" y="1311060"/>
                    <a:pt x="488370" y="1323624"/>
                  </a:cubicBezTo>
                  <a:cubicBezTo>
                    <a:pt x="491191" y="1327386"/>
                    <a:pt x="495612" y="1329773"/>
                    <a:pt x="498345" y="1333599"/>
                  </a:cubicBezTo>
                  <a:cubicBezTo>
                    <a:pt x="501226" y="1337633"/>
                    <a:pt x="502446" y="1342649"/>
                    <a:pt x="504996" y="1346900"/>
                  </a:cubicBezTo>
                  <a:cubicBezTo>
                    <a:pt x="509108" y="1353753"/>
                    <a:pt x="514184" y="1359997"/>
                    <a:pt x="518296" y="1366850"/>
                  </a:cubicBezTo>
                  <a:cubicBezTo>
                    <a:pt x="543607" y="1409036"/>
                    <a:pt x="508593" y="1355621"/>
                    <a:pt x="531596" y="1390126"/>
                  </a:cubicBezTo>
                  <a:cubicBezTo>
                    <a:pt x="532704" y="1397885"/>
                    <a:pt x="532442" y="1405967"/>
                    <a:pt x="534921" y="1413402"/>
                  </a:cubicBezTo>
                  <a:cubicBezTo>
                    <a:pt x="535912" y="1416376"/>
                    <a:pt x="540170" y="1417248"/>
                    <a:pt x="541572" y="1420052"/>
                  </a:cubicBezTo>
                  <a:cubicBezTo>
                    <a:pt x="545924" y="1428755"/>
                    <a:pt x="543316" y="1435150"/>
                    <a:pt x="548222" y="1443327"/>
                  </a:cubicBezTo>
                  <a:cubicBezTo>
                    <a:pt x="551382" y="1448593"/>
                    <a:pt x="560314" y="1453606"/>
                    <a:pt x="564847" y="1456628"/>
                  </a:cubicBezTo>
                  <a:cubicBezTo>
                    <a:pt x="567064" y="1459953"/>
                    <a:pt x="569556" y="1463110"/>
                    <a:pt x="571497" y="1466603"/>
                  </a:cubicBezTo>
                  <a:cubicBezTo>
                    <a:pt x="585037" y="1490974"/>
                    <a:pt x="577993" y="1480387"/>
                    <a:pt x="588123" y="1503179"/>
                  </a:cubicBezTo>
                  <a:cubicBezTo>
                    <a:pt x="590136" y="1507708"/>
                    <a:pt x="592556" y="1512046"/>
                    <a:pt x="594773" y="1516479"/>
                  </a:cubicBezTo>
                  <a:cubicBezTo>
                    <a:pt x="594784" y="1516544"/>
                    <a:pt x="599218" y="1546423"/>
                    <a:pt x="601423" y="1549730"/>
                  </a:cubicBezTo>
                  <a:cubicBezTo>
                    <a:pt x="603640" y="1553055"/>
                    <a:pt x="608073" y="1554163"/>
                    <a:pt x="611398" y="1556380"/>
                  </a:cubicBezTo>
                  <a:cubicBezTo>
                    <a:pt x="613615" y="1561922"/>
                    <a:pt x="615548" y="1567586"/>
                    <a:pt x="618049" y="1573006"/>
                  </a:cubicBezTo>
                  <a:cubicBezTo>
                    <a:pt x="622203" y="1582007"/>
                    <a:pt x="628945" y="1589989"/>
                    <a:pt x="631349" y="1599607"/>
                  </a:cubicBezTo>
                  <a:cubicBezTo>
                    <a:pt x="632457" y="1604040"/>
                    <a:pt x="633419" y="1608513"/>
                    <a:pt x="634674" y="1612907"/>
                  </a:cubicBezTo>
                  <a:cubicBezTo>
                    <a:pt x="635637" y="1616277"/>
                    <a:pt x="637077" y="1619501"/>
                    <a:pt x="637999" y="1622882"/>
                  </a:cubicBezTo>
                  <a:cubicBezTo>
                    <a:pt x="640404" y="1631700"/>
                    <a:pt x="640561" y="1641308"/>
                    <a:pt x="644649" y="1649483"/>
                  </a:cubicBezTo>
                  <a:cubicBezTo>
                    <a:pt x="646866" y="1653916"/>
                    <a:pt x="649459" y="1658181"/>
                    <a:pt x="651300" y="1662783"/>
                  </a:cubicBezTo>
                  <a:cubicBezTo>
                    <a:pt x="653904" y="1669292"/>
                    <a:pt x="655733" y="1676084"/>
                    <a:pt x="657950" y="1682734"/>
                  </a:cubicBezTo>
                  <a:cubicBezTo>
                    <a:pt x="659058" y="1686059"/>
                    <a:pt x="659708" y="1689574"/>
                    <a:pt x="661275" y="1692709"/>
                  </a:cubicBezTo>
                  <a:cubicBezTo>
                    <a:pt x="663492" y="1697143"/>
                    <a:pt x="664752" y="1702202"/>
                    <a:pt x="667925" y="1706010"/>
                  </a:cubicBezTo>
                  <a:cubicBezTo>
                    <a:pt x="672883" y="1711960"/>
                    <a:pt x="681067" y="1713716"/>
                    <a:pt x="687876" y="1715985"/>
                  </a:cubicBezTo>
                  <a:cubicBezTo>
                    <a:pt x="691201" y="1712660"/>
                    <a:pt x="697078" y="1710648"/>
                    <a:pt x="697851" y="1706010"/>
                  </a:cubicBezTo>
                  <a:cubicBezTo>
                    <a:pt x="698508" y="1702068"/>
                    <a:pt x="695102" y="1696901"/>
                    <a:pt x="691201" y="1696034"/>
                  </a:cubicBezTo>
                  <a:cubicBezTo>
                    <a:pt x="683550" y="1694334"/>
                    <a:pt x="675684" y="1698251"/>
                    <a:pt x="667925" y="1699359"/>
                  </a:cubicBezTo>
                  <a:cubicBezTo>
                    <a:pt x="670142" y="1704901"/>
                    <a:pt x="672688" y="1710322"/>
                    <a:pt x="674575" y="1715985"/>
                  </a:cubicBezTo>
                  <a:cubicBezTo>
                    <a:pt x="678771" y="1728572"/>
                    <a:pt x="678277" y="1735479"/>
                    <a:pt x="681225" y="1749236"/>
                  </a:cubicBezTo>
                  <a:cubicBezTo>
                    <a:pt x="683140" y="1758173"/>
                    <a:pt x="687876" y="1775836"/>
                    <a:pt x="687876" y="1775836"/>
                  </a:cubicBezTo>
                  <a:cubicBezTo>
                    <a:pt x="688984" y="1785811"/>
                    <a:pt x="689233" y="1795920"/>
                    <a:pt x="691201" y="1805762"/>
                  </a:cubicBezTo>
                  <a:cubicBezTo>
                    <a:pt x="692576" y="1812636"/>
                    <a:pt x="696151" y="1818912"/>
                    <a:pt x="697851" y="1825713"/>
                  </a:cubicBezTo>
                  <a:lnTo>
                    <a:pt x="704501" y="1852314"/>
                  </a:lnTo>
                  <a:cubicBezTo>
                    <a:pt x="706008" y="1858342"/>
                    <a:pt x="711778" y="1882865"/>
                    <a:pt x="714476" y="1885564"/>
                  </a:cubicBezTo>
                  <a:lnTo>
                    <a:pt x="721126" y="1892215"/>
                  </a:lnTo>
                  <a:lnTo>
                    <a:pt x="727777" y="1912165"/>
                  </a:lnTo>
                  <a:cubicBezTo>
                    <a:pt x="728885" y="1915490"/>
                    <a:pt x="728624" y="1919662"/>
                    <a:pt x="731102" y="1922140"/>
                  </a:cubicBezTo>
                  <a:cubicBezTo>
                    <a:pt x="738978" y="1930017"/>
                    <a:pt x="747293" y="1937464"/>
                    <a:pt x="751052" y="1948741"/>
                  </a:cubicBezTo>
                  <a:cubicBezTo>
                    <a:pt x="752160" y="1952066"/>
                    <a:pt x="752810" y="1955581"/>
                    <a:pt x="754377" y="1958716"/>
                  </a:cubicBezTo>
                  <a:cubicBezTo>
                    <a:pt x="756164" y="1962291"/>
                    <a:pt x="758705" y="1965440"/>
                    <a:pt x="761028" y="1968692"/>
                  </a:cubicBezTo>
                  <a:cubicBezTo>
                    <a:pt x="781644" y="1997554"/>
                    <a:pt x="761985" y="1968464"/>
                    <a:pt x="777653" y="1991967"/>
                  </a:cubicBezTo>
                  <a:cubicBezTo>
                    <a:pt x="779358" y="1997082"/>
                    <a:pt x="784815" y="2006803"/>
                    <a:pt x="777653" y="2011918"/>
                  </a:cubicBezTo>
                  <a:cubicBezTo>
                    <a:pt x="771949" y="2015992"/>
                    <a:pt x="757702" y="2018568"/>
                    <a:pt x="757702" y="2018568"/>
                  </a:cubicBezTo>
                  <a:cubicBezTo>
                    <a:pt x="756134" y="2023272"/>
                    <a:pt x="749352" y="2037669"/>
                    <a:pt x="757702" y="2041844"/>
                  </a:cubicBezTo>
                  <a:cubicBezTo>
                    <a:pt x="761276" y="2043631"/>
                    <a:pt x="764353" y="2037411"/>
                    <a:pt x="767678" y="2035194"/>
                  </a:cubicBezTo>
                  <a:cubicBezTo>
                    <a:pt x="771353" y="2024167"/>
                    <a:pt x="771003" y="2028723"/>
                    <a:pt x="761028" y="2035194"/>
                  </a:cubicBezTo>
                  <a:close/>
                </a:path>
              </a:pathLst>
            </a:custGeom>
            <a:solidFill>
              <a:srgbClr val="FFFF00">
                <a:alpha val="15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68" name="Полилиния 867"/>
            <p:cNvSpPr/>
            <p:nvPr/>
          </p:nvSpPr>
          <p:spPr>
            <a:xfrm>
              <a:off x="3673098" y="578603"/>
              <a:ext cx="2665709" cy="4021138"/>
            </a:xfrm>
            <a:custGeom>
              <a:avLst/>
              <a:gdLst>
                <a:gd name="connsiteX0" fmla="*/ 87824 w 2665709"/>
                <a:gd name="connsiteY0" fmla="*/ 4008895 h 4021138"/>
                <a:gd name="connsiteX1" fmla="*/ 103322 w 2665709"/>
                <a:gd name="connsiteY1" fmla="*/ 3977899 h 4021138"/>
                <a:gd name="connsiteX2" fmla="*/ 118821 w 2665709"/>
                <a:gd name="connsiteY2" fmla="*/ 3967566 h 4021138"/>
                <a:gd name="connsiteX3" fmla="*/ 129153 w 2665709"/>
                <a:gd name="connsiteY3" fmla="*/ 3952068 h 4021138"/>
                <a:gd name="connsiteX4" fmla="*/ 160149 w 2665709"/>
                <a:gd name="connsiteY4" fmla="*/ 3936570 h 4021138"/>
                <a:gd name="connsiteX5" fmla="*/ 216977 w 2665709"/>
                <a:gd name="connsiteY5" fmla="*/ 3941736 h 4021138"/>
                <a:gd name="connsiteX6" fmla="*/ 247973 w 2665709"/>
                <a:gd name="connsiteY6" fmla="*/ 3967566 h 4021138"/>
                <a:gd name="connsiteX7" fmla="*/ 263471 w 2665709"/>
                <a:gd name="connsiteY7" fmla="*/ 3977899 h 4021138"/>
                <a:gd name="connsiteX8" fmla="*/ 309966 w 2665709"/>
                <a:gd name="connsiteY8" fmla="*/ 3988231 h 4021138"/>
                <a:gd name="connsiteX9" fmla="*/ 371960 w 2665709"/>
                <a:gd name="connsiteY9" fmla="*/ 3977899 h 4021138"/>
                <a:gd name="connsiteX10" fmla="*/ 382292 w 2665709"/>
                <a:gd name="connsiteY10" fmla="*/ 3967566 h 4021138"/>
                <a:gd name="connsiteX11" fmla="*/ 397790 w 2665709"/>
                <a:gd name="connsiteY11" fmla="*/ 3962400 h 4021138"/>
                <a:gd name="connsiteX12" fmla="*/ 423621 w 2665709"/>
                <a:gd name="connsiteY12" fmla="*/ 3941736 h 4021138"/>
                <a:gd name="connsiteX13" fmla="*/ 454617 w 2665709"/>
                <a:gd name="connsiteY13" fmla="*/ 3926238 h 4021138"/>
                <a:gd name="connsiteX14" fmla="*/ 464949 w 2665709"/>
                <a:gd name="connsiteY14" fmla="*/ 3915905 h 4021138"/>
                <a:gd name="connsiteX15" fmla="*/ 480448 w 2665709"/>
                <a:gd name="connsiteY15" fmla="*/ 3910739 h 4021138"/>
                <a:gd name="connsiteX16" fmla="*/ 495946 w 2665709"/>
                <a:gd name="connsiteY16" fmla="*/ 3879743 h 4021138"/>
                <a:gd name="connsiteX17" fmla="*/ 506278 w 2665709"/>
                <a:gd name="connsiteY17" fmla="*/ 3828082 h 4021138"/>
                <a:gd name="connsiteX18" fmla="*/ 501112 w 2665709"/>
                <a:gd name="connsiteY18" fmla="*/ 3750590 h 4021138"/>
                <a:gd name="connsiteX19" fmla="*/ 495946 w 2665709"/>
                <a:gd name="connsiteY19" fmla="*/ 3729926 h 4021138"/>
                <a:gd name="connsiteX20" fmla="*/ 475282 w 2665709"/>
                <a:gd name="connsiteY20" fmla="*/ 3678265 h 4021138"/>
                <a:gd name="connsiteX21" fmla="*/ 464949 w 2665709"/>
                <a:gd name="connsiteY21" fmla="*/ 3667933 h 4021138"/>
                <a:gd name="connsiteX22" fmla="*/ 444285 w 2665709"/>
                <a:gd name="connsiteY22" fmla="*/ 3636936 h 4021138"/>
                <a:gd name="connsiteX23" fmla="*/ 423621 w 2665709"/>
                <a:gd name="connsiteY23" fmla="*/ 3611105 h 4021138"/>
                <a:gd name="connsiteX24" fmla="*/ 382292 w 2665709"/>
                <a:gd name="connsiteY24" fmla="*/ 3600773 h 4021138"/>
                <a:gd name="connsiteX25" fmla="*/ 340963 w 2665709"/>
                <a:gd name="connsiteY25" fmla="*/ 3564611 h 4021138"/>
                <a:gd name="connsiteX26" fmla="*/ 330631 w 2665709"/>
                <a:gd name="connsiteY26" fmla="*/ 3554278 h 4021138"/>
                <a:gd name="connsiteX27" fmla="*/ 315133 w 2665709"/>
                <a:gd name="connsiteY27" fmla="*/ 3497451 h 4021138"/>
                <a:gd name="connsiteX28" fmla="*/ 346129 w 2665709"/>
                <a:gd name="connsiteY28" fmla="*/ 3471621 h 4021138"/>
                <a:gd name="connsiteX29" fmla="*/ 377126 w 2665709"/>
                <a:gd name="connsiteY29" fmla="*/ 3461289 h 4021138"/>
                <a:gd name="connsiteX30" fmla="*/ 392624 w 2665709"/>
                <a:gd name="connsiteY30" fmla="*/ 3456122 h 4021138"/>
                <a:gd name="connsiteX31" fmla="*/ 423621 w 2665709"/>
                <a:gd name="connsiteY31" fmla="*/ 3435458 h 4021138"/>
                <a:gd name="connsiteX32" fmla="*/ 454617 w 2665709"/>
                <a:gd name="connsiteY32" fmla="*/ 3419960 h 4021138"/>
                <a:gd name="connsiteX33" fmla="*/ 470116 w 2665709"/>
                <a:gd name="connsiteY33" fmla="*/ 3404461 h 4021138"/>
                <a:gd name="connsiteX34" fmla="*/ 485614 w 2665709"/>
                <a:gd name="connsiteY34" fmla="*/ 3394129 h 4021138"/>
                <a:gd name="connsiteX35" fmla="*/ 490780 w 2665709"/>
                <a:gd name="connsiteY35" fmla="*/ 3378631 h 4021138"/>
                <a:gd name="connsiteX36" fmla="*/ 501112 w 2665709"/>
                <a:gd name="connsiteY36" fmla="*/ 3363133 h 4021138"/>
                <a:gd name="connsiteX37" fmla="*/ 511444 w 2665709"/>
                <a:gd name="connsiteY37" fmla="*/ 3321804 h 4021138"/>
                <a:gd name="connsiteX38" fmla="*/ 521777 w 2665709"/>
                <a:gd name="connsiteY38" fmla="*/ 3311472 h 4021138"/>
                <a:gd name="connsiteX39" fmla="*/ 516610 w 2665709"/>
                <a:gd name="connsiteY39" fmla="*/ 3285641 h 4021138"/>
                <a:gd name="connsiteX40" fmla="*/ 501112 w 2665709"/>
                <a:gd name="connsiteY40" fmla="*/ 3270143 h 4021138"/>
                <a:gd name="connsiteX41" fmla="*/ 480448 w 2665709"/>
                <a:gd name="connsiteY41" fmla="*/ 3254644 h 4021138"/>
                <a:gd name="connsiteX42" fmla="*/ 454617 w 2665709"/>
                <a:gd name="connsiteY42" fmla="*/ 3249478 h 4021138"/>
                <a:gd name="connsiteX43" fmla="*/ 330631 w 2665709"/>
                <a:gd name="connsiteY43" fmla="*/ 3244312 h 4021138"/>
                <a:gd name="connsiteX44" fmla="*/ 320299 w 2665709"/>
                <a:gd name="connsiteY44" fmla="*/ 3223648 h 4021138"/>
                <a:gd name="connsiteX45" fmla="*/ 309966 w 2665709"/>
                <a:gd name="connsiteY45" fmla="*/ 3208150 h 4021138"/>
                <a:gd name="connsiteX46" fmla="*/ 304800 w 2665709"/>
                <a:gd name="connsiteY46" fmla="*/ 3171987 h 4021138"/>
                <a:gd name="connsiteX47" fmla="*/ 299634 w 2665709"/>
                <a:gd name="connsiteY47" fmla="*/ 3156489 h 4021138"/>
                <a:gd name="connsiteX48" fmla="*/ 304800 w 2665709"/>
                <a:gd name="connsiteY48" fmla="*/ 3135824 h 4021138"/>
                <a:gd name="connsiteX49" fmla="*/ 325465 w 2665709"/>
                <a:gd name="connsiteY49" fmla="*/ 3078997 h 4021138"/>
                <a:gd name="connsiteX50" fmla="*/ 340963 w 2665709"/>
                <a:gd name="connsiteY50" fmla="*/ 3068665 h 4021138"/>
                <a:gd name="connsiteX51" fmla="*/ 356461 w 2665709"/>
                <a:gd name="connsiteY51" fmla="*/ 3037668 h 4021138"/>
                <a:gd name="connsiteX52" fmla="*/ 366794 w 2665709"/>
                <a:gd name="connsiteY52" fmla="*/ 3001505 h 4021138"/>
                <a:gd name="connsiteX53" fmla="*/ 371960 w 2665709"/>
                <a:gd name="connsiteY53" fmla="*/ 2794861 h 4021138"/>
                <a:gd name="connsiteX54" fmla="*/ 377126 w 2665709"/>
                <a:gd name="connsiteY54" fmla="*/ 2769031 h 4021138"/>
                <a:gd name="connsiteX55" fmla="*/ 371960 w 2665709"/>
                <a:gd name="connsiteY55" fmla="*/ 2707038 h 4021138"/>
                <a:gd name="connsiteX56" fmla="*/ 366794 w 2665709"/>
                <a:gd name="connsiteY56" fmla="*/ 2691539 h 4021138"/>
                <a:gd name="connsiteX57" fmla="*/ 356461 w 2665709"/>
                <a:gd name="connsiteY57" fmla="*/ 2681207 h 4021138"/>
                <a:gd name="connsiteX58" fmla="*/ 361627 w 2665709"/>
                <a:gd name="connsiteY58" fmla="*/ 2624380 h 4021138"/>
                <a:gd name="connsiteX59" fmla="*/ 382292 w 2665709"/>
                <a:gd name="connsiteY59" fmla="*/ 2598550 h 4021138"/>
                <a:gd name="connsiteX60" fmla="*/ 408122 w 2665709"/>
                <a:gd name="connsiteY60" fmla="*/ 2572719 h 4021138"/>
                <a:gd name="connsiteX61" fmla="*/ 454617 w 2665709"/>
                <a:gd name="connsiteY61" fmla="*/ 2562387 h 4021138"/>
                <a:gd name="connsiteX62" fmla="*/ 470116 w 2665709"/>
                <a:gd name="connsiteY62" fmla="*/ 2557221 h 4021138"/>
                <a:gd name="connsiteX63" fmla="*/ 485614 w 2665709"/>
                <a:gd name="connsiteY63" fmla="*/ 2546889 h 4021138"/>
                <a:gd name="connsiteX64" fmla="*/ 490780 w 2665709"/>
                <a:gd name="connsiteY64" fmla="*/ 2531390 h 4021138"/>
                <a:gd name="connsiteX65" fmla="*/ 511444 w 2665709"/>
                <a:gd name="connsiteY65" fmla="*/ 2500394 h 4021138"/>
                <a:gd name="connsiteX66" fmla="*/ 521777 w 2665709"/>
                <a:gd name="connsiteY66" fmla="*/ 2484895 h 4021138"/>
                <a:gd name="connsiteX67" fmla="*/ 547607 w 2665709"/>
                <a:gd name="connsiteY67" fmla="*/ 2438400 h 4021138"/>
                <a:gd name="connsiteX68" fmla="*/ 573438 w 2665709"/>
                <a:gd name="connsiteY68" fmla="*/ 2412570 h 4021138"/>
                <a:gd name="connsiteX69" fmla="*/ 594102 w 2665709"/>
                <a:gd name="connsiteY69" fmla="*/ 2376407 h 4021138"/>
                <a:gd name="connsiteX70" fmla="*/ 609600 w 2665709"/>
                <a:gd name="connsiteY70" fmla="*/ 2360909 h 4021138"/>
                <a:gd name="connsiteX71" fmla="*/ 635431 w 2665709"/>
                <a:gd name="connsiteY71" fmla="*/ 2314414 h 4021138"/>
                <a:gd name="connsiteX72" fmla="*/ 656095 w 2665709"/>
                <a:gd name="connsiteY72" fmla="*/ 2288583 h 4021138"/>
                <a:gd name="connsiteX73" fmla="*/ 661261 w 2665709"/>
                <a:gd name="connsiteY73" fmla="*/ 2273085 h 4021138"/>
                <a:gd name="connsiteX74" fmla="*/ 671594 w 2665709"/>
                <a:gd name="connsiteY74" fmla="*/ 2262753 h 4021138"/>
                <a:gd name="connsiteX75" fmla="*/ 681926 w 2665709"/>
                <a:gd name="connsiteY75" fmla="*/ 2247255 h 4021138"/>
                <a:gd name="connsiteX76" fmla="*/ 697424 w 2665709"/>
                <a:gd name="connsiteY76" fmla="*/ 2216258 h 4021138"/>
                <a:gd name="connsiteX77" fmla="*/ 702590 w 2665709"/>
                <a:gd name="connsiteY77" fmla="*/ 2200760 h 4021138"/>
                <a:gd name="connsiteX78" fmla="*/ 718088 w 2665709"/>
                <a:gd name="connsiteY78" fmla="*/ 2190428 h 4021138"/>
                <a:gd name="connsiteX79" fmla="*/ 743919 w 2665709"/>
                <a:gd name="connsiteY79" fmla="*/ 2143933 h 4021138"/>
                <a:gd name="connsiteX80" fmla="*/ 769749 w 2665709"/>
                <a:gd name="connsiteY80" fmla="*/ 2118102 h 4021138"/>
                <a:gd name="connsiteX81" fmla="*/ 780082 w 2665709"/>
                <a:gd name="connsiteY81" fmla="*/ 2107770 h 4021138"/>
                <a:gd name="connsiteX82" fmla="*/ 795580 w 2665709"/>
                <a:gd name="connsiteY82" fmla="*/ 2081939 h 4021138"/>
                <a:gd name="connsiteX83" fmla="*/ 821410 w 2665709"/>
                <a:gd name="connsiteY83" fmla="*/ 2056109 h 4021138"/>
                <a:gd name="connsiteX84" fmla="*/ 836909 w 2665709"/>
                <a:gd name="connsiteY84" fmla="*/ 2030278 h 4021138"/>
                <a:gd name="connsiteX85" fmla="*/ 842075 w 2665709"/>
                <a:gd name="connsiteY85" fmla="*/ 2014780 h 4021138"/>
                <a:gd name="connsiteX86" fmla="*/ 857573 w 2665709"/>
                <a:gd name="connsiteY86" fmla="*/ 2009614 h 4021138"/>
                <a:gd name="connsiteX87" fmla="*/ 867905 w 2665709"/>
                <a:gd name="connsiteY87" fmla="*/ 1994116 h 4021138"/>
                <a:gd name="connsiteX88" fmla="*/ 893736 w 2665709"/>
                <a:gd name="connsiteY88" fmla="*/ 1973451 h 4021138"/>
                <a:gd name="connsiteX89" fmla="*/ 904068 w 2665709"/>
                <a:gd name="connsiteY89" fmla="*/ 1957953 h 4021138"/>
                <a:gd name="connsiteX90" fmla="*/ 909234 w 2665709"/>
                <a:gd name="connsiteY90" fmla="*/ 1942455 h 4021138"/>
                <a:gd name="connsiteX91" fmla="*/ 924733 w 2665709"/>
                <a:gd name="connsiteY91" fmla="*/ 1937289 h 4021138"/>
                <a:gd name="connsiteX92" fmla="*/ 935065 w 2665709"/>
                <a:gd name="connsiteY92" fmla="*/ 1926956 h 4021138"/>
                <a:gd name="connsiteX93" fmla="*/ 945397 w 2665709"/>
                <a:gd name="connsiteY93" fmla="*/ 1911458 h 4021138"/>
                <a:gd name="connsiteX94" fmla="*/ 976394 w 2665709"/>
                <a:gd name="connsiteY94" fmla="*/ 1880461 h 4021138"/>
                <a:gd name="connsiteX95" fmla="*/ 1002224 w 2665709"/>
                <a:gd name="connsiteY95" fmla="*/ 1854631 h 4021138"/>
                <a:gd name="connsiteX96" fmla="*/ 1012556 w 2665709"/>
                <a:gd name="connsiteY96" fmla="*/ 1839133 h 4021138"/>
                <a:gd name="connsiteX97" fmla="*/ 1033221 w 2665709"/>
                <a:gd name="connsiteY97" fmla="*/ 1818468 h 4021138"/>
                <a:gd name="connsiteX98" fmla="*/ 1059051 w 2665709"/>
                <a:gd name="connsiteY98" fmla="*/ 1771973 h 4021138"/>
                <a:gd name="connsiteX99" fmla="*/ 1074549 w 2665709"/>
                <a:gd name="connsiteY99" fmla="*/ 1761641 h 4021138"/>
                <a:gd name="connsiteX100" fmla="*/ 1084882 w 2665709"/>
                <a:gd name="connsiteY100" fmla="*/ 1725478 h 4021138"/>
                <a:gd name="connsiteX101" fmla="*/ 1095214 w 2665709"/>
                <a:gd name="connsiteY101" fmla="*/ 1694482 h 4021138"/>
                <a:gd name="connsiteX102" fmla="*/ 1100380 w 2665709"/>
                <a:gd name="connsiteY102" fmla="*/ 1678983 h 4021138"/>
                <a:gd name="connsiteX103" fmla="*/ 1110712 w 2665709"/>
                <a:gd name="connsiteY103" fmla="*/ 1637655 h 4021138"/>
                <a:gd name="connsiteX104" fmla="*/ 1126210 w 2665709"/>
                <a:gd name="connsiteY104" fmla="*/ 1585994 h 4021138"/>
                <a:gd name="connsiteX105" fmla="*/ 1131377 w 2665709"/>
                <a:gd name="connsiteY105" fmla="*/ 1570495 h 4021138"/>
                <a:gd name="connsiteX106" fmla="*/ 1146875 w 2665709"/>
                <a:gd name="connsiteY106" fmla="*/ 1554997 h 4021138"/>
                <a:gd name="connsiteX107" fmla="*/ 1157207 w 2665709"/>
                <a:gd name="connsiteY107" fmla="*/ 1524000 h 4021138"/>
                <a:gd name="connsiteX108" fmla="*/ 1162373 w 2665709"/>
                <a:gd name="connsiteY108" fmla="*/ 1508502 h 4021138"/>
                <a:gd name="connsiteX109" fmla="*/ 1177871 w 2665709"/>
                <a:gd name="connsiteY109" fmla="*/ 1493004 h 4021138"/>
                <a:gd name="connsiteX110" fmla="*/ 1183038 w 2665709"/>
                <a:gd name="connsiteY110" fmla="*/ 1477505 h 4021138"/>
                <a:gd name="connsiteX111" fmla="*/ 1193370 w 2665709"/>
                <a:gd name="connsiteY111" fmla="*/ 1462007 h 4021138"/>
                <a:gd name="connsiteX112" fmla="*/ 1198536 w 2665709"/>
                <a:gd name="connsiteY112" fmla="*/ 1441343 h 4021138"/>
                <a:gd name="connsiteX113" fmla="*/ 1224366 w 2665709"/>
                <a:gd name="connsiteY113" fmla="*/ 1415512 h 4021138"/>
                <a:gd name="connsiteX114" fmla="*/ 1239865 w 2665709"/>
                <a:gd name="connsiteY114" fmla="*/ 1384516 h 4021138"/>
                <a:gd name="connsiteX115" fmla="*/ 1255363 w 2665709"/>
                <a:gd name="connsiteY115" fmla="*/ 1379350 h 4021138"/>
                <a:gd name="connsiteX116" fmla="*/ 1260529 w 2665709"/>
                <a:gd name="connsiteY116" fmla="*/ 1363851 h 4021138"/>
                <a:gd name="connsiteX117" fmla="*/ 1291526 w 2665709"/>
                <a:gd name="connsiteY117" fmla="*/ 1343187 h 4021138"/>
                <a:gd name="connsiteX118" fmla="*/ 1296692 w 2665709"/>
                <a:gd name="connsiteY118" fmla="*/ 1327689 h 4021138"/>
                <a:gd name="connsiteX119" fmla="*/ 1322522 w 2665709"/>
                <a:gd name="connsiteY119" fmla="*/ 1307024 h 4021138"/>
                <a:gd name="connsiteX120" fmla="*/ 1332855 w 2665709"/>
                <a:gd name="connsiteY120" fmla="*/ 1296692 h 4021138"/>
                <a:gd name="connsiteX121" fmla="*/ 1348353 w 2665709"/>
                <a:gd name="connsiteY121" fmla="*/ 1291526 h 4021138"/>
                <a:gd name="connsiteX122" fmla="*/ 1544665 w 2665709"/>
                <a:gd name="connsiteY122" fmla="*/ 1286360 h 4021138"/>
                <a:gd name="connsiteX123" fmla="*/ 1580827 w 2665709"/>
                <a:gd name="connsiteY123" fmla="*/ 1281194 h 4021138"/>
                <a:gd name="connsiteX124" fmla="*/ 1596326 w 2665709"/>
                <a:gd name="connsiteY124" fmla="*/ 1276028 h 4021138"/>
                <a:gd name="connsiteX125" fmla="*/ 1616990 w 2665709"/>
                <a:gd name="connsiteY125" fmla="*/ 1270861 h 4021138"/>
                <a:gd name="connsiteX126" fmla="*/ 1663485 w 2665709"/>
                <a:gd name="connsiteY126" fmla="*/ 1250197 h 4021138"/>
                <a:gd name="connsiteX127" fmla="*/ 1678983 w 2665709"/>
                <a:gd name="connsiteY127" fmla="*/ 1245031 h 4021138"/>
                <a:gd name="connsiteX128" fmla="*/ 1694482 w 2665709"/>
                <a:gd name="connsiteY128" fmla="*/ 1239865 h 4021138"/>
                <a:gd name="connsiteX129" fmla="*/ 1704814 w 2665709"/>
                <a:gd name="connsiteY129" fmla="*/ 1224366 h 4021138"/>
                <a:gd name="connsiteX130" fmla="*/ 1725478 w 2665709"/>
                <a:gd name="connsiteY130" fmla="*/ 1214034 h 4021138"/>
                <a:gd name="connsiteX131" fmla="*/ 1740977 w 2665709"/>
                <a:gd name="connsiteY131" fmla="*/ 1203702 h 4021138"/>
                <a:gd name="connsiteX132" fmla="*/ 1766807 w 2665709"/>
                <a:gd name="connsiteY132" fmla="*/ 1183038 h 4021138"/>
                <a:gd name="connsiteX133" fmla="*/ 1797804 w 2665709"/>
                <a:gd name="connsiteY133" fmla="*/ 1162373 h 4021138"/>
                <a:gd name="connsiteX134" fmla="*/ 1808136 w 2665709"/>
                <a:gd name="connsiteY134" fmla="*/ 1146875 h 4021138"/>
                <a:gd name="connsiteX135" fmla="*/ 1823634 w 2665709"/>
                <a:gd name="connsiteY135" fmla="*/ 1141709 h 4021138"/>
                <a:gd name="connsiteX136" fmla="*/ 1839133 w 2665709"/>
                <a:gd name="connsiteY136" fmla="*/ 1131377 h 4021138"/>
                <a:gd name="connsiteX137" fmla="*/ 1859797 w 2665709"/>
                <a:gd name="connsiteY137" fmla="*/ 1105546 h 4021138"/>
                <a:gd name="connsiteX138" fmla="*/ 1880461 w 2665709"/>
                <a:gd name="connsiteY138" fmla="*/ 1074550 h 4021138"/>
                <a:gd name="connsiteX139" fmla="*/ 1890794 w 2665709"/>
                <a:gd name="connsiteY139" fmla="*/ 1043553 h 4021138"/>
                <a:gd name="connsiteX140" fmla="*/ 1895960 w 2665709"/>
                <a:gd name="connsiteY140" fmla="*/ 1028055 h 4021138"/>
                <a:gd name="connsiteX141" fmla="*/ 1906292 w 2665709"/>
                <a:gd name="connsiteY141" fmla="*/ 1017722 h 4021138"/>
                <a:gd name="connsiteX142" fmla="*/ 1911458 w 2665709"/>
                <a:gd name="connsiteY142" fmla="*/ 1002224 h 4021138"/>
                <a:gd name="connsiteX143" fmla="*/ 1932122 w 2665709"/>
                <a:gd name="connsiteY143" fmla="*/ 971228 h 4021138"/>
                <a:gd name="connsiteX144" fmla="*/ 1937288 w 2665709"/>
                <a:gd name="connsiteY144" fmla="*/ 955729 h 4021138"/>
                <a:gd name="connsiteX145" fmla="*/ 1947621 w 2665709"/>
                <a:gd name="connsiteY145" fmla="*/ 945397 h 4021138"/>
                <a:gd name="connsiteX146" fmla="*/ 1957953 w 2665709"/>
                <a:gd name="connsiteY146" fmla="*/ 929899 h 4021138"/>
                <a:gd name="connsiteX147" fmla="*/ 1963119 w 2665709"/>
                <a:gd name="connsiteY147" fmla="*/ 914400 h 4021138"/>
                <a:gd name="connsiteX148" fmla="*/ 1994116 w 2665709"/>
                <a:gd name="connsiteY148" fmla="*/ 873072 h 4021138"/>
                <a:gd name="connsiteX149" fmla="*/ 1999282 w 2665709"/>
                <a:gd name="connsiteY149" fmla="*/ 857573 h 4021138"/>
                <a:gd name="connsiteX150" fmla="*/ 2019946 w 2665709"/>
                <a:gd name="connsiteY150" fmla="*/ 826577 h 4021138"/>
                <a:gd name="connsiteX151" fmla="*/ 2030278 w 2665709"/>
                <a:gd name="connsiteY151" fmla="*/ 811078 h 4021138"/>
                <a:gd name="connsiteX152" fmla="*/ 2040610 w 2665709"/>
                <a:gd name="connsiteY152" fmla="*/ 795580 h 4021138"/>
                <a:gd name="connsiteX153" fmla="*/ 2045777 w 2665709"/>
                <a:gd name="connsiteY153" fmla="*/ 780082 h 4021138"/>
                <a:gd name="connsiteX154" fmla="*/ 2061275 w 2665709"/>
                <a:gd name="connsiteY154" fmla="*/ 769750 h 4021138"/>
                <a:gd name="connsiteX155" fmla="*/ 2081939 w 2665709"/>
                <a:gd name="connsiteY155" fmla="*/ 743919 h 4021138"/>
                <a:gd name="connsiteX156" fmla="*/ 2097438 w 2665709"/>
                <a:gd name="connsiteY156" fmla="*/ 733587 h 4021138"/>
                <a:gd name="connsiteX157" fmla="*/ 2138766 w 2665709"/>
                <a:gd name="connsiteY157" fmla="*/ 702590 h 4021138"/>
                <a:gd name="connsiteX158" fmla="*/ 2149099 w 2665709"/>
                <a:gd name="connsiteY158" fmla="*/ 692258 h 4021138"/>
                <a:gd name="connsiteX159" fmla="*/ 2164597 w 2665709"/>
                <a:gd name="connsiteY159" fmla="*/ 687092 h 4021138"/>
                <a:gd name="connsiteX160" fmla="*/ 2185261 w 2665709"/>
                <a:gd name="connsiteY160" fmla="*/ 661261 h 4021138"/>
                <a:gd name="connsiteX161" fmla="*/ 2216258 w 2665709"/>
                <a:gd name="connsiteY161" fmla="*/ 650929 h 4021138"/>
                <a:gd name="connsiteX162" fmla="*/ 2236922 w 2665709"/>
                <a:gd name="connsiteY162" fmla="*/ 640597 h 4021138"/>
                <a:gd name="connsiteX163" fmla="*/ 2262753 w 2665709"/>
                <a:gd name="connsiteY163" fmla="*/ 625099 h 4021138"/>
                <a:gd name="connsiteX164" fmla="*/ 2288583 w 2665709"/>
                <a:gd name="connsiteY164" fmla="*/ 599268 h 4021138"/>
                <a:gd name="connsiteX165" fmla="*/ 2298916 w 2665709"/>
                <a:gd name="connsiteY165" fmla="*/ 588936 h 4021138"/>
                <a:gd name="connsiteX166" fmla="*/ 2314414 w 2665709"/>
                <a:gd name="connsiteY166" fmla="*/ 583770 h 4021138"/>
                <a:gd name="connsiteX167" fmla="*/ 2345410 w 2665709"/>
                <a:gd name="connsiteY167" fmla="*/ 552773 h 4021138"/>
                <a:gd name="connsiteX168" fmla="*/ 2355743 w 2665709"/>
                <a:gd name="connsiteY168" fmla="*/ 542441 h 4021138"/>
                <a:gd name="connsiteX169" fmla="*/ 2381573 w 2665709"/>
                <a:gd name="connsiteY169" fmla="*/ 516611 h 4021138"/>
                <a:gd name="connsiteX170" fmla="*/ 2407404 w 2665709"/>
                <a:gd name="connsiteY170" fmla="*/ 501112 h 4021138"/>
                <a:gd name="connsiteX171" fmla="*/ 2422902 w 2665709"/>
                <a:gd name="connsiteY171" fmla="*/ 490780 h 4021138"/>
                <a:gd name="connsiteX172" fmla="*/ 2495227 w 2665709"/>
                <a:gd name="connsiteY172" fmla="*/ 480448 h 4021138"/>
                <a:gd name="connsiteX173" fmla="*/ 2526224 w 2665709"/>
                <a:gd name="connsiteY173" fmla="*/ 470116 h 4021138"/>
                <a:gd name="connsiteX174" fmla="*/ 2536556 w 2665709"/>
                <a:gd name="connsiteY174" fmla="*/ 454617 h 4021138"/>
                <a:gd name="connsiteX175" fmla="*/ 2567553 w 2665709"/>
                <a:gd name="connsiteY175" fmla="*/ 444285 h 4021138"/>
                <a:gd name="connsiteX176" fmla="*/ 2598549 w 2665709"/>
                <a:gd name="connsiteY176" fmla="*/ 423621 h 4021138"/>
                <a:gd name="connsiteX177" fmla="*/ 2614048 w 2665709"/>
                <a:gd name="connsiteY177" fmla="*/ 413289 h 4021138"/>
                <a:gd name="connsiteX178" fmla="*/ 2629546 w 2665709"/>
                <a:gd name="connsiteY178" fmla="*/ 408122 h 4021138"/>
                <a:gd name="connsiteX179" fmla="*/ 2655377 w 2665709"/>
                <a:gd name="connsiteY179" fmla="*/ 387458 h 4021138"/>
                <a:gd name="connsiteX180" fmla="*/ 2665709 w 2665709"/>
                <a:gd name="connsiteY180" fmla="*/ 371960 h 4021138"/>
                <a:gd name="connsiteX181" fmla="*/ 2660543 w 2665709"/>
                <a:gd name="connsiteY181" fmla="*/ 356461 h 4021138"/>
                <a:gd name="connsiteX182" fmla="*/ 2645044 w 2665709"/>
                <a:gd name="connsiteY182" fmla="*/ 351295 h 4021138"/>
                <a:gd name="connsiteX183" fmla="*/ 2629546 w 2665709"/>
                <a:gd name="connsiteY183" fmla="*/ 340963 h 4021138"/>
                <a:gd name="connsiteX184" fmla="*/ 2598549 w 2665709"/>
                <a:gd name="connsiteY184" fmla="*/ 330631 h 4021138"/>
                <a:gd name="connsiteX185" fmla="*/ 2577885 w 2665709"/>
                <a:gd name="connsiteY185" fmla="*/ 304800 h 4021138"/>
                <a:gd name="connsiteX186" fmla="*/ 2557221 w 2665709"/>
                <a:gd name="connsiteY186" fmla="*/ 273804 h 4021138"/>
                <a:gd name="connsiteX187" fmla="*/ 2552055 w 2665709"/>
                <a:gd name="connsiteY187" fmla="*/ 258305 h 4021138"/>
                <a:gd name="connsiteX188" fmla="*/ 2541722 w 2665709"/>
                <a:gd name="connsiteY188" fmla="*/ 247973 h 4021138"/>
                <a:gd name="connsiteX189" fmla="*/ 2536556 w 2665709"/>
                <a:gd name="connsiteY189" fmla="*/ 216977 h 4021138"/>
                <a:gd name="connsiteX190" fmla="*/ 2531390 w 2665709"/>
                <a:gd name="connsiteY190" fmla="*/ 201478 h 4021138"/>
                <a:gd name="connsiteX191" fmla="*/ 2515892 w 2665709"/>
                <a:gd name="connsiteY191" fmla="*/ 165316 h 4021138"/>
                <a:gd name="connsiteX192" fmla="*/ 2479729 w 2665709"/>
                <a:gd name="connsiteY192" fmla="*/ 139485 h 4021138"/>
                <a:gd name="connsiteX193" fmla="*/ 2464231 w 2665709"/>
                <a:gd name="connsiteY193" fmla="*/ 129153 h 4021138"/>
                <a:gd name="connsiteX194" fmla="*/ 2433234 w 2665709"/>
                <a:gd name="connsiteY194" fmla="*/ 118821 h 4021138"/>
                <a:gd name="connsiteX195" fmla="*/ 2402238 w 2665709"/>
                <a:gd name="connsiteY195" fmla="*/ 108489 h 4021138"/>
                <a:gd name="connsiteX196" fmla="*/ 2386739 w 2665709"/>
                <a:gd name="connsiteY196" fmla="*/ 103322 h 4021138"/>
                <a:gd name="connsiteX197" fmla="*/ 2371241 w 2665709"/>
                <a:gd name="connsiteY197" fmla="*/ 92990 h 4021138"/>
                <a:gd name="connsiteX198" fmla="*/ 2340244 w 2665709"/>
                <a:gd name="connsiteY198" fmla="*/ 87824 h 4021138"/>
                <a:gd name="connsiteX199" fmla="*/ 2293749 w 2665709"/>
                <a:gd name="connsiteY199" fmla="*/ 72326 h 4021138"/>
                <a:gd name="connsiteX200" fmla="*/ 2278251 w 2665709"/>
                <a:gd name="connsiteY200" fmla="*/ 67160 h 4021138"/>
                <a:gd name="connsiteX201" fmla="*/ 2262753 w 2665709"/>
                <a:gd name="connsiteY201" fmla="*/ 56828 h 4021138"/>
                <a:gd name="connsiteX202" fmla="*/ 2231756 w 2665709"/>
                <a:gd name="connsiteY202" fmla="*/ 46495 h 4021138"/>
                <a:gd name="connsiteX203" fmla="*/ 2216258 w 2665709"/>
                <a:gd name="connsiteY203" fmla="*/ 36163 h 4021138"/>
                <a:gd name="connsiteX204" fmla="*/ 2200760 w 2665709"/>
                <a:gd name="connsiteY204" fmla="*/ 30997 h 4021138"/>
                <a:gd name="connsiteX205" fmla="*/ 2190427 w 2665709"/>
                <a:gd name="connsiteY205" fmla="*/ 20665 h 4021138"/>
                <a:gd name="connsiteX206" fmla="*/ 2159431 w 2665709"/>
                <a:gd name="connsiteY206" fmla="*/ 10333 h 4021138"/>
                <a:gd name="connsiteX207" fmla="*/ 2143933 w 2665709"/>
                <a:gd name="connsiteY207" fmla="*/ 5166 h 4021138"/>
                <a:gd name="connsiteX208" fmla="*/ 2128434 w 2665709"/>
                <a:gd name="connsiteY208" fmla="*/ 0 h 4021138"/>
                <a:gd name="connsiteX209" fmla="*/ 1999282 w 2665709"/>
                <a:gd name="connsiteY209" fmla="*/ 5166 h 4021138"/>
                <a:gd name="connsiteX210" fmla="*/ 1988949 w 2665709"/>
                <a:gd name="connsiteY210" fmla="*/ 15499 h 4021138"/>
                <a:gd name="connsiteX211" fmla="*/ 1968285 w 2665709"/>
                <a:gd name="connsiteY211" fmla="*/ 20665 h 4021138"/>
                <a:gd name="connsiteX212" fmla="*/ 1952787 w 2665709"/>
                <a:gd name="connsiteY212" fmla="*/ 30997 h 4021138"/>
                <a:gd name="connsiteX213" fmla="*/ 1937288 w 2665709"/>
                <a:gd name="connsiteY213" fmla="*/ 36163 h 4021138"/>
                <a:gd name="connsiteX214" fmla="*/ 1926956 w 2665709"/>
                <a:gd name="connsiteY214" fmla="*/ 51661 h 4021138"/>
                <a:gd name="connsiteX215" fmla="*/ 1901126 w 2665709"/>
                <a:gd name="connsiteY215" fmla="*/ 72326 h 4021138"/>
                <a:gd name="connsiteX216" fmla="*/ 1890794 w 2665709"/>
                <a:gd name="connsiteY216" fmla="*/ 87824 h 4021138"/>
                <a:gd name="connsiteX217" fmla="*/ 1864963 w 2665709"/>
                <a:gd name="connsiteY217" fmla="*/ 108489 h 4021138"/>
                <a:gd name="connsiteX218" fmla="*/ 1844299 w 2665709"/>
                <a:gd name="connsiteY218" fmla="*/ 139485 h 4021138"/>
                <a:gd name="connsiteX219" fmla="*/ 1833966 w 2665709"/>
                <a:gd name="connsiteY219" fmla="*/ 154983 h 4021138"/>
                <a:gd name="connsiteX220" fmla="*/ 1823634 w 2665709"/>
                <a:gd name="connsiteY220" fmla="*/ 185980 h 4021138"/>
                <a:gd name="connsiteX221" fmla="*/ 1818468 w 2665709"/>
                <a:gd name="connsiteY221" fmla="*/ 201478 h 4021138"/>
                <a:gd name="connsiteX222" fmla="*/ 1808136 w 2665709"/>
                <a:gd name="connsiteY222" fmla="*/ 289302 h 4021138"/>
                <a:gd name="connsiteX223" fmla="*/ 1797804 w 2665709"/>
                <a:gd name="connsiteY223" fmla="*/ 304800 h 4021138"/>
                <a:gd name="connsiteX224" fmla="*/ 1792638 w 2665709"/>
                <a:gd name="connsiteY224" fmla="*/ 320299 h 4021138"/>
                <a:gd name="connsiteX225" fmla="*/ 1777139 w 2665709"/>
                <a:gd name="connsiteY225" fmla="*/ 325465 h 4021138"/>
                <a:gd name="connsiteX226" fmla="*/ 1761641 w 2665709"/>
                <a:gd name="connsiteY226" fmla="*/ 335797 h 4021138"/>
                <a:gd name="connsiteX227" fmla="*/ 1746143 w 2665709"/>
                <a:gd name="connsiteY227" fmla="*/ 340963 h 4021138"/>
                <a:gd name="connsiteX228" fmla="*/ 1678983 w 2665709"/>
                <a:gd name="connsiteY228" fmla="*/ 351295 h 4021138"/>
                <a:gd name="connsiteX229" fmla="*/ 1632488 w 2665709"/>
                <a:gd name="connsiteY229" fmla="*/ 361628 h 4021138"/>
                <a:gd name="connsiteX230" fmla="*/ 1616990 w 2665709"/>
                <a:gd name="connsiteY230" fmla="*/ 371960 h 4021138"/>
                <a:gd name="connsiteX231" fmla="*/ 1591160 w 2665709"/>
                <a:gd name="connsiteY231" fmla="*/ 377126 h 4021138"/>
                <a:gd name="connsiteX232" fmla="*/ 1570495 w 2665709"/>
                <a:gd name="connsiteY232" fmla="*/ 382292 h 4021138"/>
                <a:gd name="connsiteX233" fmla="*/ 1554997 w 2665709"/>
                <a:gd name="connsiteY233" fmla="*/ 387458 h 4021138"/>
                <a:gd name="connsiteX234" fmla="*/ 1518834 w 2665709"/>
                <a:gd name="connsiteY234" fmla="*/ 397790 h 4021138"/>
                <a:gd name="connsiteX235" fmla="*/ 1472339 w 2665709"/>
                <a:gd name="connsiteY235" fmla="*/ 418455 h 4021138"/>
                <a:gd name="connsiteX236" fmla="*/ 1456841 w 2665709"/>
                <a:gd name="connsiteY236" fmla="*/ 423621 h 4021138"/>
                <a:gd name="connsiteX237" fmla="*/ 1441343 w 2665709"/>
                <a:gd name="connsiteY237" fmla="*/ 428787 h 4021138"/>
                <a:gd name="connsiteX238" fmla="*/ 1405180 w 2665709"/>
                <a:gd name="connsiteY238" fmla="*/ 454617 h 4021138"/>
                <a:gd name="connsiteX239" fmla="*/ 1374183 w 2665709"/>
                <a:gd name="connsiteY239" fmla="*/ 475282 h 4021138"/>
                <a:gd name="connsiteX240" fmla="*/ 1358685 w 2665709"/>
                <a:gd name="connsiteY240" fmla="*/ 485614 h 4021138"/>
                <a:gd name="connsiteX241" fmla="*/ 1327688 w 2665709"/>
                <a:gd name="connsiteY241" fmla="*/ 511444 h 4021138"/>
                <a:gd name="connsiteX242" fmla="*/ 1317356 w 2665709"/>
                <a:gd name="connsiteY242" fmla="*/ 521777 h 4021138"/>
                <a:gd name="connsiteX243" fmla="*/ 1286360 w 2665709"/>
                <a:gd name="connsiteY243" fmla="*/ 542441 h 4021138"/>
                <a:gd name="connsiteX244" fmla="*/ 1270861 w 2665709"/>
                <a:gd name="connsiteY244" fmla="*/ 552773 h 4021138"/>
                <a:gd name="connsiteX245" fmla="*/ 1260529 w 2665709"/>
                <a:gd name="connsiteY245" fmla="*/ 568272 h 4021138"/>
                <a:gd name="connsiteX246" fmla="*/ 1245031 w 2665709"/>
                <a:gd name="connsiteY246" fmla="*/ 573438 h 4021138"/>
                <a:gd name="connsiteX247" fmla="*/ 1229533 w 2665709"/>
                <a:gd name="connsiteY247" fmla="*/ 583770 h 4021138"/>
                <a:gd name="connsiteX248" fmla="*/ 1224366 w 2665709"/>
                <a:gd name="connsiteY248" fmla="*/ 599268 h 4021138"/>
                <a:gd name="connsiteX249" fmla="*/ 1193370 w 2665709"/>
                <a:gd name="connsiteY249" fmla="*/ 619933 h 4021138"/>
                <a:gd name="connsiteX250" fmla="*/ 1177871 w 2665709"/>
                <a:gd name="connsiteY250" fmla="*/ 630265 h 4021138"/>
                <a:gd name="connsiteX251" fmla="*/ 1146875 w 2665709"/>
                <a:gd name="connsiteY251" fmla="*/ 656095 h 4021138"/>
                <a:gd name="connsiteX252" fmla="*/ 1126210 w 2665709"/>
                <a:gd name="connsiteY252" fmla="*/ 676760 h 4021138"/>
                <a:gd name="connsiteX253" fmla="*/ 1110712 w 2665709"/>
                <a:gd name="connsiteY253" fmla="*/ 692258 h 4021138"/>
                <a:gd name="connsiteX254" fmla="*/ 1095214 w 2665709"/>
                <a:gd name="connsiteY254" fmla="*/ 702590 h 4021138"/>
                <a:gd name="connsiteX255" fmla="*/ 1084882 w 2665709"/>
                <a:gd name="connsiteY255" fmla="*/ 718089 h 4021138"/>
                <a:gd name="connsiteX256" fmla="*/ 1069383 w 2665709"/>
                <a:gd name="connsiteY256" fmla="*/ 723255 h 4021138"/>
                <a:gd name="connsiteX257" fmla="*/ 1059051 w 2665709"/>
                <a:gd name="connsiteY257" fmla="*/ 754251 h 4021138"/>
                <a:gd name="connsiteX258" fmla="*/ 1048719 w 2665709"/>
                <a:gd name="connsiteY258" fmla="*/ 774916 h 4021138"/>
                <a:gd name="connsiteX259" fmla="*/ 1043553 w 2665709"/>
                <a:gd name="connsiteY259" fmla="*/ 790414 h 4021138"/>
                <a:gd name="connsiteX260" fmla="*/ 1022888 w 2665709"/>
                <a:gd name="connsiteY260" fmla="*/ 821411 h 4021138"/>
                <a:gd name="connsiteX261" fmla="*/ 1012556 w 2665709"/>
                <a:gd name="connsiteY261" fmla="*/ 852407 h 4021138"/>
                <a:gd name="connsiteX262" fmla="*/ 1007390 w 2665709"/>
                <a:gd name="connsiteY262" fmla="*/ 867905 h 4021138"/>
                <a:gd name="connsiteX263" fmla="*/ 997058 w 2665709"/>
                <a:gd name="connsiteY263" fmla="*/ 888570 h 4021138"/>
                <a:gd name="connsiteX264" fmla="*/ 991892 w 2665709"/>
                <a:gd name="connsiteY264" fmla="*/ 909234 h 4021138"/>
                <a:gd name="connsiteX265" fmla="*/ 981560 w 2665709"/>
                <a:gd name="connsiteY265" fmla="*/ 960895 h 4021138"/>
                <a:gd name="connsiteX266" fmla="*/ 971227 w 2665709"/>
                <a:gd name="connsiteY266" fmla="*/ 991892 h 4021138"/>
                <a:gd name="connsiteX267" fmla="*/ 940231 w 2665709"/>
                <a:gd name="connsiteY267" fmla="*/ 1012556 h 4021138"/>
                <a:gd name="connsiteX268" fmla="*/ 919566 w 2665709"/>
                <a:gd name="connsiteY268" fmla="*/ 1033221 h 4021138"/>
                <a:gd name="connsiteX269" fmla="*/ 898902 w 2665709"/>
                <a:gd name="connsiteY269" fmla="*/ 1038387 h 4021138"/>
                <a:gd name="connsiteX270" fmla="*/ 883404 w 2665709"/>
                <a:gd name="connsiteY270" fmla="*/ 1048719 h 4021138"/>
                <a:gd name="connsiteX271" fmla="*/ 862739 w 2665709"/>
                <a:gd name="connsiteY271" fmla="*/ 1074550 h 4021138"/>
                <a:gd name="connsiteX272" fmla="*/ 847241 w 2665709"/>
                <a:gd name="connsiteY272" fmla="*/ 1079716 h 4021138"/>
                <a:gd name="connsiteX273" fmla="*/ 836909 w 2665709"/>
                <a:gd name="connsiteY273" fmla="*/ 1110712 h 4021138"/>
                <a:gd name="connsiteX274" fmla="*/ 831743 w 2665709"/>
                <a:gd name="connsiteY274" fmla="*/ 1126211 h 4021138"/>
                <a:gd name="connsiteX275" fmla="*/ 821410 w 2665709"/>
                <a:gd name="connsiteY275" fmla="*/ 1198536 h 4021138"/>
                <a:gd name="connsiteX276" fmla="*/ 805912 w 2665709"/>
                <a:gd name="connsiteY276" fmla="*/ 1245031 h 4021138"/>
                <a:gd name="connsiteX277" fmla="*/ 800746 w 2665709"/>
                <a:gd name="connsiteY277" fmla="*/ 1260529 h 4021138"/>
                <a:gd name="connsiteX278" fmla="*/ 785248 w 2665709"/>
                <a:gd name="connsiteY278" fmla="*/ 1291526 h 4021138"/>
                <a:gd name="connsiteX279" fmla="*/ 769749 w 2665709"/>
                <a:gd name="connsiteY279" fmla="*/ 1296692 h 4021138"/>
                <a:gd name="connsiteX280" fmla="*/ 738753 w 2665709"/>
                <a:gd name="connsiteY280" fmla="*/ 1317356 h 4021138"/>
                <a:gd name="connsiteX281" fmla="*/ 718088 w 2665709"/>
                <a:gd name="connsiteY281" fmla="*/ 1338021 h 4021138"/>
                <a:gd name="connsiteX282" fmla="*/ 702590 w 2665709"/>
                <a:gd name="connsiteY282" fmla="*/ 1343187 h 4021138"/>
                <a:gd name="connsiteX283" fmla="*/ 671594 w 2665709"/>
                <a:gd name="connsiteY283" fmla="*/ 1363851 h 4021138"/>
                <a:gd name="connsiteX284" fmla="*/ 656095 w 2665709"/>
                <a:gd name="connsiteY284" fmla="*/ 1394848 h 4021138"/>
                <a:gd name="connsiteX285" fmla="*/ 640597 w 2665709"/>
                <a:gd name="connsiteY285" fmla="*/ 1405180 h 4021138"/>
                <a:gd name="connsiteX286" fmla="*/ 614766 w 2665709"/>
                <a:gd name="connsiteY286" fmla="*/ 1482672 h 4021138"/>
                <a:gd name="connsiteX287" fmla="*/ 609600 w 2665709"/>
                <a:gd name="connsiteY287" fmla="*/ 1498170 h 4021138"/>
                <a:gd name="connsiteX288" fmla="*/ 604434 w 2665709"/>
                <a:gd name="connsiteY288" fmla="*/ 1513668 h 4021138"/>
                <a:gd name="connsiteX289" fmla="*/ 588936 w 2665709"/>
                <a:gd name="connsiteY289" fmla="*/ 1524000 h 4021138"/>
                <a:gd name="connsiteX290" fmla="*/ 568271 w 2665709"/>
                <a:gd name="connsiteY290" fmla="*/ 1544665 h 4021138"/>
                <a:gd name="connsiteX291" fmla="*/ 537275 w 2665709"/>
                <a:gd name="connsiteY291" fmla="*/ 1554997 h 4021138"/>
                <a:gd name="connsiteX292" fmla="*/ 521777 w 2665709"/>
                <a:gd name="connsiteY292" fmla="*/ 1560163 h 4021138"/>
                <a:gd name="connsiteX293" fmla="*/ 495946 w 2665709"/>
                <a:gd name="connsiteY293" fmla="*/ 1591160 h 4021138"/>
                <a:gd name="connsiteX294" fmla="*/ 480448 w 2665709"/>
                <a:gd name="connsiteY294" fmla="*/ 1601492 h 4021138"/>
                <a:gd name="connsiteX295" fmla="*/ 475282 w 2665709"/>
                <a:gd name="connsiteY295" fmla="*/ 1616990 h 4021138"/>
                <a:gd name="connsiteX296" fmla="*/ 444285 w 2665709"/>
                <a:gd name="connsiteY296" fmla="*/ 1658319 h 4021138"/>
                <a:gd name="connsiteX297" fmla="*/ 433953 w 2665709"/>
                <a:gd name="connsiteY297" fmla="*/ 1689316 h 4021138"/>
                <a:gd name="connsiteX298" fmla="*/ 423621 w 2665709"/>
                <a:gd name="connsiteY298" fmla="*/ 1735811 h 4021138"/>
                <a:gd name="connsiteX299" fmla="*/ 428787 w 2665709"/>
                <a:gd name="connsiteY299" fmla="*/ 1808136 h 4021138"/>
                <a:gd name="connsiteX300" fmla="*/ 439119 w 2665709"/>
                <a:gd name="connsiteY300" fmla="*/ 1890794 h 4021138"/>
                <a:gd name="connsiteX301" fmla="*/ 423621 w 2665709"/>
                <a:gd name="connsiteY301" fmla="*/ 1994116 h 4021138"/>
                <a:gd name="connsiteX302" fmla="*/ 413288 w 2665709"/>
                <a:gd name="connsiteY302" fmla="*/ 2014780 h 4021138"/>
                <a:gd name="connsiteX303" fmla="*/ 392624 w 2665709"/>
                <a:gd name="connsiteY303" fmla="*/ 2045777 h 4021138"/>
                <a:gd name="connsiteX304" fmla="*/ 371960 w 2665709"/>
                <a:gd name="connsiteY304" fmla="*/ 2076773 h 4021138"/>
                <a:gd name="connsiteX305" fmla="*/ 366794 w 2665709"/>
                <a:gd name="connsiteY305" fmla="*/ 2092272 h 4021138"/>
                <a:gd name="connsiteX306" fmla="*/ 356461 w 2665709"/>
                <a:gd name="connsiteY306" fmla="*/ 2102604 h 4021138"/>
                <a:gd name="connsiteX307" fmla="*/ 340963 w 2665709"/>
                <a:gd name="connsiteY307" fmla="*/ 2133600 h 4021138"/>
                <a:gd name="connsiteX308" fmla="*/ 330631 w 2665709"/>
                <a:gd name="connsiteY308" fmla="*/ 2143933 h 4021138"/>
                <a:gd name="connsiteX309" fmla="*/ 320299 w 2665709"/>
                <a:gd name="connsiteY309" fmla="*/ 2159431 h 4021138"/>
                <a:gd name="connsiteX310" fmla="*/ 304800 w 2665709"/>
                <a:gd name="connsiteY310" fmla="*/ 2164597 h 4021138"/>
                <a:gd name="connsiteX311" fmla="*/ 278970 w 2665709"/>
                <a:gd name="connsiteY311" fmla="*/ 2195594 h 4021138"/>
                <a:gd name="connsiteX312" fmla="*/ 263471 w 2665709"/>
                <a:gd name="connsiteY312" fmla="*/ 2200760 h 4021138"/>
                <a:gd name="connsiteX313" fmla="*/ 253139 w 2665709"/>
                <a:gd name="connsiteY313" fmla="*/ 2381573 h 4021138"/>
                <a:gd name="connsiteX314" fmla="*/ 232475 w 2665709"/>
                <a:gd name="connsiteY314" fmla="*/ 2412570 h 4021138"/>
                <a:gd name="connsiteX315" fmla="*/ 211810 w 2665709"/>
                <a:gd name="connsiteY315" fmla="*/ 2438400 h 4021138"/>
                <a:gd name="connsiteX316" fmla="*/ 154983 w 2665709"/>
                <a:gd name="connsiteY316" fmla="*/ 2459065 h 4021138"/>
                <a:gd name="connsiteX317" fmla="*/ 139485 w 2665709"/>
                <a:gd name="connsiteY317" fmla="*/ 2464231 h 4021138"/>
                <a:gd name="connsiteX318" fmla="*/ 82658 w 2665709"/>
                <a:gd name="connsiteY318" fmla="*/ 2490061 h 4021138"/>
                <a:gd name="connsiteX319" fmla="*/ 72326 w 2665709"/>
                <a:gd name="connsiteY319" fmla="*/ 2639878 h 4021138"/>
                <a:gd name="connsiteX320" fmla="*/ 46495 w 2665709"/>
                <a:gd name="connsiteY320" fmla="*/ 2676041 h 4021138"/>
                <a:gd name="connsiteX321" fmla="*/ 41329 w 2665709"/>
                <a:gd name="connsiteY321" fmla="*/ 2691539 h 4021138"/>
                <a:gd name="connsiteX322" fmla="*/ 25831 w 2665709"/>
                <a:gd name="connsiteY322" fmla="*/ 2696705 h 4021138"/>
                <a:gd name="connsiteX323" fmla="*/ 10333 w 2665709"/>
                <a:gd name="connsiteY323" fmla="*/ 2743200 h 4021138"/>
                <a:gd name="connsiteX324" fmla="*/ 15499 w 2665709"/>
                <a:gd name="connsiteY324" fmla="*/ 2779363 h 4021138"/>
                <a:gd name="connsiteX325" fmla="*/ 20665 w 2665709"/>
                <a:gd name="connsiteY325" fmla="*/ 2794861 h 4021138"/>
                <a:gd name="connsiteX326" fmla="*/ 25831 w 2665709"/>
                <a:gd name="connsiteY326" fmla="*/ 2825858 h 4021138"/>
                <a:gd name="connsiteX327" fmla="*/ 36163 w 2665709"/>
                <a:gd name="connsiteY327" fmla="*/ 2862021 h 4021138"/>
                <a:gd name="connsiteX328" fmla="*/ 41329 w 2665709"/>
                <a:gd name="connsiteY328" fmla="*/ 2887851 h 4021138"/>
                <a:gd name="connsiteX329" fmla="*/ 51661 w 2665709"/>
                <a:gd name="connsiteY329" fmla="*/ 2903350 h 4021138"/>
                <a:gd name="connsiteX330" fmla="*/ 72326 w 2665709"/>
                <a:gd name="connsiteY330" fmla="*/ 2949844 h 4021138"/>
                <a:gd name="connsiteX331" fmla="*/ 77492 w 2665709"/>
                <a:gd name="connsiteY331" fmla="*/ 2965343 h 4021138"/>
                <a:gd name="connsiteX332" fmla="*/ 87824 w 2665709"/>
                <a:gd name="connsiteY332" fmla="*/ 2980841 h 4021138"/>
                <a:gd name="connsiteX333" fmla="*/ 98156 w 2665709"/>
                <a:gd name="connsiteY333" fmla="*/ 3011838 h 4021138"/>
                <a:gd name="connsiteX334" fmla="*/ 103322 w 2665709"/>
                <a:gd name="connsiteY334" fmla="*/ 3053166 h 4021138"/>
                <a:gd name="connsiteX335" fmla="*/ 108488 w 2665709"/>
                <a:gd name="connsiteY335" fmla="*/ 3068665 h 4021138"/>
                <a:gd name="connsiteX336" fmla="*/ 123987 w 2665709"/>
                <a:gd name="connsiteY336" fmla="*/ 3109994 h 4021138"/>
                <a:gd name="connsiteX337" fmla="*/ 123987 w 2665709"/>
                <a:gd name="connsiteY337" fmla="*/ 3368299 h 4021138"/>
                <a:gd name="connsiteX338" fmla="*/ 113655 w 2665709"/>
                <a:gd name="connsiteY338" fmla="*/ 3388963 h 4021138"/>
                <a:gd name="connsiteX339" fmla="*/ 103322 w 2665709"/>
                <a:gd name="connsiteY339" fmla="*/ 3435458 h 4021138"/>
                <a:gd name="connsiteX340" fmla="*/ 82658 w 2665709"/>
                <a:gd name="connsiteY340" fmla="*/ 3476787 h 4021138"/>
                <a:gd name="connsiteX341" fmla="*/ 67160 w 2665709"/>
                <a:gd name="connsiteY341" fmla="*/ 3528448 h 4021138"/>
                <a:gd name="connsiteX342" fmla="*/ 61994 w 2665709"/>
                <a:gd name="connsiteY342" fmla="*/ 3549112 h 4021138"/>
                <a:gd name="connsiteX343" fmla="*/ 56827 w 2665709"/>
                <a:gd name="connsiteY343" fmla="*/ 3564611 h 4021138"/>
                <a:gd name="connsiteX344" fmla="*/ 51661 w 2665709"/>
                <a:gd name="connsiteY344" fmla="*/ 3595607 h 4021138"/>
                <a:gd name="connsiteX345" fmla="*/ 46495 w 2665709"/>
                <a:gd name="connsiteY345" fmla="*/ 3611105 h 4021138"/>
                <a:gd name="connsiteX346" fmla="*/ 41329 w 2665709"/>
                <a:gd name="connsiteY346" fmla="*/ 3642102 h 4021138"/>
                <a:gd name="connsiteX347" fmla="*/ 25831 w 2665709"/>
                <a:gd name="connsiteY347" fmla="*/ 3693763 h 4021138"/>
                <a:gd name="connsiteX348" fmla="*/ 10333 w 2665709"/>
                <a:gd name="connsiteY348" fmla="*/ 3724760 h 4021138"/>
                <a:gd name="connsiteX349" fmla="*/ 0 w 2665709"/>
                <a:gd name="connsiteY349" fmla="*/ 3755756 h 4021138"/>
                <a:gd name="connsiteX350" fmla="*/ 15499 w 2665709"/>
                <a:gd name="connsiteY350" fmla="*/ 3879743 h 4021138"/>
                <a:gd name="connsiteX351" fmla="*/ 25831 w 2665709"/>
                <a:gd name="connsiteY351" fmla="*/ 3895241 h 4021138"/>
                <a:gd name="connsiteX352" fmla="*/ 41329 w 2665709"/>
                <a:gd name="connsiteY352" fmla="*/ 3926238 h 4021138"/>
                <a:gd name="connsiteX353" fmla="*/ 56827 w 2665709"/>
                <a:gd name="connsiteY353" fmla="*/ 3962400 h 4021138"/>
                <a:gd name="connsiteX354" fmla="*/ 67160 w 2665709"/>
                <a:gd name="connsiteY354" fmla="*/ 3998563 h 4021138"/>
                <a:gd name="connsiteX355" fmla="*/ 87824 w 2665709"/>
                <a:gd name="connsiteY355" fmla="*/ 4008895 h 40211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</a:cxnLst>
              <a:rect l="l" t="t" r="r" b="b"/>
              <a:pathLst>
                <a:path w="2665709" h="4021138">
                  <a:moveTo>
                    <a:pt x="87824" y="4008895"/>
                  </a:moveTo>
                  <a:cubicBezTo>
                    <a:pt x="93851" y="4005451"/>
                    <a:pt x="93308" y="3987913"/>
                    <a:pt x="103322" y="3977899"/>
                  </a:cubicBezTo>
                  <a:cubicBezTo>
                    <a:pt x="107713" y="3973508"/>
                    <a:pt x="113655" y="3971010"/>
                    <a:pt x="118821" y="3967566"/>
                  </a:cubicBezTo>
                  <a:cubicBezTo>
                    <a:pt x="122265" y="3962400"/>
                    <a:pt x="124763" y="3956458"/>
                    <a:pt x="129153" y="3952068"/>
                  </a:cubicBezTo>
                  <a:cubicBezTo>
                    <a:pt x="139167" y="3942054"/>
                    <a:pt x="147544" y="3940772"/>
                    <a:pt x="160149" y="3936570"/>
                  </a:cubicBezTo>
                  <a:cubicBezTo>
                    <a:pt x="179092" y="3938292"/>
                    <a:pt x="198378" y="3937751"/>
                    <a:pt x="216977" y="3941736"/>
                  </a:cubicBezTo>
                  <a:cubicBezTo>
                    <a:pt x="227336" y="3943956"/>
                    <a:pt x="241284" y="3961992"/>
                    <a:pt x="247973" y="3967566"/>
                  </a:cubicBezTo>
                  <a:cubicBezTo>
                    <a:pt x="252743" y="3971541"/>
                    <a:pt x="257918" y="3975122"/>
                    <a:pt x="263471" y="3977899"/>
                  </a:cubicBezTo>
                  <a:cubicBezTo>
                    <a:pt x="276187" y="3984257"/>
                    <a:pt x="298065" y="3986247"/>
                    <a:pt x="309966" y="3988231"/>
                  </a:cubicBezTo>
                  <a:cubicBezTo>
                    <a:pt x="312917" y="3987809"/>
                    <a:pt x="364407" y="3981136"/>
                    <a:pt x="371960" y="3977899"/>
                  </a:cubicBezTo>
                  <a:cubicBezTo>
                    <a:pt x="376437" y="3975980"/>
                    <a:pt x="378115" y="3970072"/>
                    <a:pt x="382292" y="3967566"/>
                  </a:cubicBezTo>
                  <a:cubicBezTo>
                    <a:pt x="386961" y="3964764"/>
                    <a:pt x="392919" y="3964835"/>
                    <a:pt x="397790" y="3962400"/>
                  </a:cubicBezTo>
                  <a:cubicBezTo>
                    <a:pt x="418987" y="3951801"/>
                    <a:pt x="407606" y="3954548"/>
                    <a:pt x="423621" y="3941736"/>
                  </a:cubicBezTo>
                  <a:cubicBezTo>
                    <a:pt x="437928" y="3930291"/>
                    <a:pt x="438247" y="3931695"/>
                    <a:pt x="454617" y="3926238"/>
                  </a:cubicBezTo>
                  <a:cubicBezTo>
                    <a:pt x="458061" y="3922794"/>
                    <a:pt x="460772" y="3918411"/>
                    <a:pt x="464949" y="3915905"/>
                  </a:cubicBezTo>
                  <a:cubicBezTo>
                    <a:pt x="469619" y="3913103"/>
                    <a:pt x="476196" y="3914141"/>
                    <a:pt x="480448" y="3910739"/>
                  </a:cubicBezTo>
                  <a:cubicBezTo>
                    <a:pt x="488088" y="3904627"/>
                    <a:pt x="493827" y="3888925"/>
                    <a:pt x="495946" y="3879743"/>
                  </a:cubicBezTo>
                  <a:cubicBezTo>
                    <a:pt x="499895" y="3862631"/>
                    <a:pt x="506278" y="3828082"/>
                    <a:pt x="506278" y="3828082"/>
                  </a:cubicBezTo>
                  <a:cubicBezTo>
                    <a:pt x="504556" y="3802251"/>
                    <a:pt x="503822" y="3776336"/>
                    <a:pt x="501112" y="3750590"/>
                  </a:cubicBezTo>
                  <a:cubicBezTo>
                    <a:pt x="500369" y="3743529"/>
                    <a:pt x="497986" y="3736727"/>
                    <a:pt x="495946" y="3729926"/>
                  </a:cubicBezTo>
                  <a:cubicBezTo>
                    <a:pt x="491364" y="3714652"/>
                    <a:pt x="484697" y="3692387"/>
                    <a:pt x="475282" y="3678265"/>
                  </a:cubicBezTo>
                  <a:cubicBezTo>
                    <a:pt x="472580" y="3674212"/>
                    <a:pt x="468393" y="3671377"/>
                    <a:pt x="464949" y="3667933"/>
                  </a:cubicBezTo>
                  <a:cubicBezTo>
                    <a:pt x="455870" y="3640696"/>
                    <a:pt x="465783" y="3662734"/>
                    <a:pt x="444285" y="3636936"/>
                  </a:cubicBezTo>
                  <a:cubicBezTo>
                    <a:pt x="440085" y="3631897"/>
                    <a:pt x="431413" y="3614444"/>
                    <a:pt x="423621" y="3611105"/>
                  </a:cubicBezTo>
                  <a:cubicBezTo>
                    <a:pt x="382346" y="3593415"/>
                    <a:pt x="412386" y="3615820"/>
                    <a:pt x="382292" y="3600773"/>
                  </a:cubicBezTo>
                  <a:cubicBezTo>
                    <a:pt x="365207" y="3592230"/>
                    <a:pt x="354427" y="3578075"/>
                    <a:pt x="340963" y="3564611"/>
                  </a:cubicBezTo>
                  <a:lnTo>
                    <a:pt x="330631" y="3554278"/>
                  </a:lnTo>
                  <a:cubicBezTo>
                    <a:pt x="317522" y="3514952"/>
                    <a:pt x="322435" y="3533961"/>
                    <a:pt x="315133" y="3497451"/>
                  </a:cubicBezTo>
                  <a:cubicBezTo>
                    <a:pt x="322946" y="3466199"/>
                    <a:pt x="312697" y="3480739"/>
                    <a:pt x="346129" y="3471621"/>
                  </a:cubicBezTo>
                  <a:cubicBezTo>
                    <a:pt x="356636" y="3468755"/>
                    <a:pt x="366794" y="3464733"/>
                    <a:pt x="377126" y="3461289"/>
                  </a:cubicBezTo>
                  <a:lnTo>
                    <a:pt x="392624" y="3456122"/>
                  </a:lnTo>
                  <a:cubicBezTo>
                    <a:pt x="422003" y="3426743"/>
                    <a:pt x="393714" y="3450411"/>
                    <a:pt x="423621" y="3435458"/>
                  </a:cubicBezTo>
                  <a:cubicBezTo>
                    <a:pt x="463683" y="3415428"/>
                    <a:pt x="415659" y="3432946"/>
                    <a:pt x="454617" y="3419960"/>
                  </a:cubicBezTo>
                  <a:cubicBezTo>
                    <a:pt x="459783" y="3414794"/>
                    <a:pt x="464503" y="3409138"/>
                    <a:pt x="470116" y="3404461"/>
                  </a:cubicBezTo>
                  <a:cubicBezTo>
                    <a:pt x="474886" y="3400486"/>
                    <a:pt x="481735" y="3398977"/>
                    <a:pt x="485614" y="3394129"/>
                  </a:cubicBezTo>
                  <a:cubicBezTo>
                    <a:pt x="489016" y="3389877"/>
                    <a:pt x="488345" y="3383502"/>
                    <a:pt x="490780" y="3378631"/>
                  </a:cubicBezTo>
                  <a:cubicBezTo>
                    <a:pt x="493557" y="3373078"/>
                    <a:pt x="497668" y="3368299"/>
                    <a:pt x="501112" y="3363133"/>
                  </a:cubicBezTo>
                  <a:cubicBezTo>
                    <a:pt x="502223" y="3357579"/>
                    <a:pt x="506678" y="3329746"/>
                    <a:pt x="511444" y="3321804"/>
                  </a:cubicBezTo>
                  <a:cubicBezTo>
                    <a:pt x="513950" y="3317627"/>
                    <a:pt x="518333" y="3314916"/>
                    <a:pt x="521777" y="3311472"/>
                  </a:cubicBezTo>
                  <a:cubicBezTo>
                    <a:pt x="520055" y="3302862"/>
                    <a:pt x="520537" y="3293495"/>
                    <a:pt x="516610" y="3285641"/>
                  </a:cubicBezTo>
                  <a:cubicBezTo>
                    <a:pt x="513343" y="3279107"/>
                    <a:pt x="506659" y="3274898"/>
                    <a:pt x="501112" y="3270143"/>
                  </a:cubicBezTo>
                  <a:cubicBezTo>
                    <a:pt x="494575" y="3264539"/>
                    <a:pt x="488316" y="3258141"/>
                    <a:pt x="480448" y="3254644"/>
                  </a:cubicBezTo>
                  <a:cubicBezTo>
                    <a:pt x="472424" y="3251078"/>
                    <a:pt x="463377" y="3250082"/>
                    <a:pt x="454617" y="3249478"/>
                  </a:cubicBezTo>
                  <a:cubicBezTo>
                    <a:pt x="413350" y="3246632"/>
                    <a:pt x="371960" y="3246034"/>
                    <a:pt x="330631" y="3244312"/>
                  </a:cubicBezTo>
                  <a:cubicBezTo>
                    <a:pt x="327187" y="3237424"/>
                    <a:pt x="324120" y="3230334"/>
                    <a:pt x="320299" y="3223648"/>
                  </a:cubicBezTo>
                  <a:cubicBezTo>
                    <a:pt x="317218" y="3218257"/>
                    <a:pt x="311750" y="3214097"/>
                    <a:pt x="309966" y="3208150"/>
                  </a:cubicBezTo>
                  <a:cubicBezTo>
                    <a:pt x="306467" y="3196487"/>
                    <a:pt x="307188" y="3183927"/>
                    <a:pt x="304800" y="3171987"/>
                  </a:cubicBezTo>
                  <a:cubicBezTo>
                    <a:pt x="303732" y="3166647"/>
                    <a:pt x="301356" y="3161655"/>
                    <a:pt x="299634" y="3156489"/>
                  </a:cubicBezTo>
                  <a:cubicBezTo>
                    <a:pt x="301356" y="3149601"/>
                    <a:pt x="303260" y="3142755"/>
                    <a:pt x="304800" y="3135824"/>
                  </a:cubicBezTo>
                  <a:cubicBezTo>
                    <a:pt x="309096" y="3116493"/>
                    <a:pt x="310419" y="3094043"/>
                    <a:pt x="325465" y="3078997"/>
                  </a:cubicBezTo>
                  <a:cubicBezTo>
                    <a:pt x="329855" y="3074607"/>
                    <a:pt x="335797" y="3072109"/>
                    <a:pt x="340963" y="3068665"/>
                  </a:cubicBezTo>
                  <a:cubicBezTo>
                    <a:pt x="353947" y="3029710"/>
                    <a:pt x="336433" y="3077724"/>
                    <a:pt x="356461" y="3037668"/>
                  </a:cubicBezTo>
                  <a:cubicBezTo>
                    <a:pt x="360166" y="3030259"/>
                    <a:pt x="365139" y="3008122"/>
                    <a:pt x="366794" y="3001505"/>
                  </a:cubicBezTo>
                  <a:cubicBezTo>
                    <a:pt x="368516" y="2932624"/>
                    <a:pt x="368901" y="2863696"/>
                    <a:pt x="371960" y="2794861"/>
                  </a:cubicBezTo>
                  <a:cubicBezTo>
                    <a:pt x="372350" y="2786089"/>
                    <a:pt x="377126" y="2777812"/>
                    <a:pt x="377126" y="2769031"/>
                  </a:cubicBezTo>
                  <a:cubicBezTo>
                    <a:pt x="377126" y="2748295"/>
                    <a:pt x="374700" y="2727592"/>
                    <a:pt x="371960" y="2707038"/>
                  </a:cubicBezTo>
                  <a:cubicBezTo>
                    <a:pt x="371240" y="2701640"/>
                    <a:pt x="369596" y="2696209"/>
                    <a:pt x="366794" y="2691539"/>
                  </a:cubicBezTo>
                  <a:cubicBezTo>
                    <a:pt x="364288" y="2687362"/>
                    <a:pt x="359905" y="2684651"/>
                    <a:pt x="356461" y="2681207"/>
                  </a:cubicBezTo>
                  <a:cubicBezTo>
                    <a:pt x="358183" y="2662265"/>
                    <a:pt x="358937" y="2643209"/>
                    <a:pt x="361627" y="2624380"/>
                  </a:cubicBezTo>
                  <a:cubicBezTo>
                    <a:pt x="364698" y="2602884"/>
                    <a:pt x="366892" y="2612026"/>
                    <a:pt x="382292" y="2598550"/>
                  </a:cubicBezTo>
                  <a:cubicBezTo>
                    <a:pt x="391456" y="2590532"/>
                    <a:pt x="396182" y="2575107"/>
                    <a:pt x="408122" y="2572719"/>
                  </a:cubicBezTo>
                  <a:cubicBezTo>
                    <a:pt x="425880" y="2569167"/>
                    <a:pt x="437591" y="2567251"/>
                    <a:pt x="454617" y="2562387"/>
                  </a:cubicBezTo>
                  <a:cubicBezTo>
                    <a:pt x="459853" y="2560891"/>
                    <a:pt x="464950" y="2558943"/>
                    <a:pt x="470116" y="2557221"/>
                  </a:cubicBezTo>
                  <a:cubicBezTo>
                    <a:pt x="475282" y="2553777"/>
                    <a:pt x="481736" y="2551737"/>
                    <a:pt x="485614" y="2546889"/>
                  </a:cubicBezTo>
                  <a:cubicBezTo>
                    <a:pt x="489016" y="2542637"/>
                    <a:pt x="488135" y="2536150"/>
                    <a:pt x="490780" y="2531390"/>
                  </a:cubicBezTo>
                  <a:cubicBezTo>
                    <a:pt x="496810" y="2520535"/>
                    <a:pt x="504556" y="2510726"/>
                    <a:pt x="511444" y="2500394"/>
                  </a:cubicBezTo>
                  <a:lnTo>
                    <a:pt x="521777" y="2484895"/>
                  </a:lnTo>
                  <a:cubicBezTo>
                    <a:pt x="528273" y="2465407"/>
                    <a:pt x="529845" y="2456162"/>
                    <a:pt x="547607" y="2438400"/>
                  </a:cubicBezTo>
                  <a:lnTo>
                    <a:pt x="573438" y="2412570"/>
                  </a:lnTo>
                  <a:cubicBezTo>
                    <a:pt x="579754" y="2399937"/>
                    <a:pt x="584974" y="2387361"/>
                    <a:pt x="594102" y="2376407"/>
                  </a:cubicBezTo>
                  <a:cubicBezTo>
                    <a:pt x="598779" y="2370795"/>
                    <a:pt x="604434" y="2366075"/>
                    <a:pt x="609600" y="2360909"/>
                  </a:cubicBezTo>
                  <a:cubicBezTo>
                    <a:pt x="618693" y="2333630"/>
                    <a:pt x="611745" y="2349942"/>
                    <a:pt x="635431" y="2314414"/>
                  </a:cubicBezTo>
                  <a:cubicBezTo>
                    <a:pt x="648465" y="2294863"/>
                    <a:pt x="641373" y="2303307"/>
                    <a:pt x="656095" y="2288583"/>
                  </a:cubicBezTo>
                  <a:cubicBezTo>
                    <a:pt x="657817" y="2283417"/>
                    <a:pt x="658459" y="2277754"/>
                    <a:pt x="661261" y="2273085"/>
                  </a:cubicBezTo>
                  <a:cubicBezTo>
                    <a:pt x="663767" y="2268908"/>
                    <a:pt x="668551" y="2266556"/>
                    <a:pt x="671594" y="2262753"/>
                  </a:cubicBezTo>
                  <a:cubicBezTo>
                    <a:pt x="675473" y="2257905"/>
                    <a:pt x="678482" y="2252421"/>
                    <a:pt x="681926" y="2247255"/>
                  </a:cubicBezTo>
                  <a:cubicBezTo>
                    <a:pt x="694910" y="2208300"/>
                    <a:pt x="677396" y="2256314"/>
                    <a:pt x="697424" y="2216258"/>
                  </a:cubicBezTo>
                  <a:cubicBezTo>
                    <a:pt x="699859" y="2211387"/>
                    <a:pt x="699188" y="2205012"/>
                    <a:pt x="702590" y="2200760"/>
                  </a:cubicBezTo>
                  <a:cubicBezTo>
                    <a:pt x="706469" y="2195912"/>
                    <a:pt x="712922" y="2193872"/>
                    <a:pt x="718088" y="2190428"/>
                  </a:cubicBezTo>
                  <a:cubicBezTo>
                    <a:pt x="724585" y="2170939"/>
                    <a:pt x="726156" y="2161697"/>
                    <a:pt x="743919" y="2143933"/>
                  </a:cubicBezTo>
                  <a:lnTo>
                    <a:pt x="769749" y="2118102"/>
                  </a:lnTo>
                  <a:lnTo>
                    <a:pt x="780082" y="2107770"/>
                  </a:lnTo>
                  <a:cubicBezTo>
                    <a:pt x="789053" y="2080857"/>
                    <a:pt x="779372" y="2102200"/>
                    <a:pt x="795580" y="2081939"/>
                  </a:cubicBezTo>
                  <a:cubicBezTo>
                    <a:pt x="815258" y="2057340"/>
                    <a:pt x="794844" y="2073820"/>
                    <a:pt x="821410" y="2056109"/>
                  </a:cubicBezTo>
                  <a:cubicBezTo>
                    <a:pt x="836049" y="2012201"/>
                    <a:pt x="815632" y="2065741"/>
                    <a:pt x="836909" y="2030278"/>
                  </a:cubicBezTo>
                  <a:cubicBezTo>
                    <a:pt x="839711" y="2025609"/>
                    <a:pt x="838224" y="2018631"/>
                    <a:pt x="842075" y="2014780"/>
                  </a:cubicBezTo>
                  <a:cubicBezTo>
                    <a:pt x="845926" y="2010929"/>
                    <a:pt x="852407" y="2011336"/>
                    <a:pt x="857573" y="2009614"/>
                  </a:cubicBezTo>
                  <a:cubicBezTo>
                    <a:pt x="861017" y="2004448"/>
                    <a:pt x="864026" y="1998964"/>
                    <a:pt x="867905" y="1994116"/>
                  </a:cubicBezTo>
                  <a:cubicBezTo>
                    <a:pt x="876318" y="1983599"/>
                    <a:pt x="882228" y="1981123"/>
                    <a:pt x="893736" y="1973451"/>
                  </a:cubicBezTo>
                  <a:cubicBezTo>
                    <a:pt x="897180" y="1968285"/>
                    <a:pt x="901291" y="1963506"/>
                    <a:pt x="904068" y="1957953"/>
                  </a:cubicBezTo>
                  <a:cubicBezTo>
                    <a:pt x="906503" y="1953082"/>
                    <a:pt x="905383" y="1946305"/>
                    <a:pt x="909234" y="1942455"/>
                  </a:cubicBezTo>
                  <a:cubicBezTo>
                    <a:pt x="913085" y="1938604"/>
                    <a:pt x="919567" y="1939011"/>
                    <a:pt x="924733" y="1937289"/>
                  </a:cubicBezTo>
                  <a:cubicBezTo>
                    <a:pt x="928177" y="1933845"/>
                    <a:pt x="932022" y="1930760"/>
                    <a:pt x="935065" y="1926956"/>
                  </a:cubicBezTo>
                  <a:cubicBezTo>
                    <a:pt x="938943" y="1922108"/>
                    <a:pt x="941272" y="1916098"/>
                    <a:pt x="945397" y="1911458"/>
                  </a:cubicBezTo>
                  <a:cubicBezTo>
                    <a:pt x="955105" y="1900537"/>
                    <a:pt x="968289" y="1892619"/>
                    <a:pt x="976394" y="1880461"/>
                  </a:cubicBezTo>
                  <a:cubicBezTo>
                    <a:pt x="990170" y="1859797"/>
                    <a:pt x="981560" y="1868407"/>
                    <a:pt x="1002224" y="1854631"/>
                  </a:cubicBezTo>
                  <a:cubicBezTo>
                    <a:pt x="1005668" y="1849465"/>
                    <a:pt x="1008515" y="1843847"/>
                    <a:pt x="1012556" y="1839133"/>
                  </a:cubicBezTo>
                  <a:cubicBezTo>
                    <a:pt x="1018896" y="1831737"/>
                    <a:pt x="1033221" y="1818468"/>
                    <a:pt x="1033221" y="1818468"/>
                  </a:cubicBezTo>
                  <a:cubicBezTo>
                    <a:pt x="1038604" y="1802318"/>
                    <a:pt x="1043826" y="1782123"/>
                    <a:pt x="1059051" y="1771973"/>
                  </a:cubicBezTo>
                  <a:lnTo>
                    <a:pt x="1074549" y="1761641"/>
                  </a:lnTo>
                  <a:cubicBezTo>
                    <a:pt x="1091894" y="1709615"/>
                    <a:pt x="1065445" y="1790271"/>
                    <a:pt x="1084882" y="1725478"/>
                  </a:cubicBezTo>
                  <a:cubicBezTo>
                    <a:pt x="1088011" y="1715046"/>
                    <a:pt x="1091770" y="1704814"/>
                    <a:pt x="1095214" y="1694482"/>
                  </a:cubicBezTo>
                  <a:cubicBezTo>
                    <a:pt x="1096936" y="1689316"/>
                    <a:pt x="1099059" y="1684266"/>
                    <a:pt x="1100380" y="1678983"/>
                  </a:cubicBezTo>
                  <a:lnTo>
                    <a:pt x="1110712" y="1637655"/>
                  </a:lnTo>
                  <a:cubicBezTo>
                    <a:pt x="1118519" y="1606425"/>
                    <a:pt x="1113633" y="1623724"/>
                    <a:pt x="1126210" y="1585994"/>
                  </a:cubicBezTo>
                  <a:cubicBezTo>
                    <a:pt x="1127932" y="1580828"/>
                    <a:pt x="1127526" y="1574346"/>
                    <a:pt x="1131377" y="1570495"/>
                  </a:cubicBezTo>
                  <a:lnTo>
                    <a:pt x="1146875" y="1554997"/>
                  </a:lnTo>
                  <a:lnTo>
                    <a:pt x="1157207" y="1524000"/>
                  </a:lnTo>
                  <a:cubicBezTo>
                    <a:pt x="1158929" y="1518834"/>
                    <a:pt x="1158522" y="1512353"/>
                    <a:pt x="1162373" y="1508502"/>
                  </a:cubicBezTo>
                  <a:lnTo>
                    <a:pt x="1177871" y="1493004"/>
                  </a:lnTo>
                  <a:cubicBezTo>
                    <a:pt x="1179593" y="1487838"/>
                    <a:pt x="1180602" y="1482376"/>
                    <a:pt x="1183038" y="1477505"/>
                  </a:cubicBezTo>
                  <a:cubicBezTo>
                    <a:pt x="1185815" y="1471952"/>
                    <a:pt x="1190924" y="1467714"/>
                    <a:pt x="1193370" y="1462007"/>
                  </a:cubicBezTo>
                  <a:cubicBezTo>
                    <a:pt x="1196167" y="1455481"/>
                    <a:pt x="1195739" y="1447869"/>
                    <a:pt x="1198536" y="1441343"/>
                  </a:cubicBezTo>
                  <a:cubicBezTo>
                    <a:pt x="1205424" y="1425269"/>
                    <a:pt x="1210589" y="1424697"/>
                    <a:pt x="1224366" y="1415512"/>
                  </a:cubicBezTo>
                  <a:cubicBezTo>
                    <a:pt x="1227769" y="1405304"/>
                    <a:pt x="1230762" y="1391798"/>
                    <a:pt x="1239865" y="1384516"/>
                  </a:cubicBezTo>
                  <a:cubicBezTo>
                    <a:pt x="1244117" y="1381114"/>
                    <a:pt x="1250197" y="1381072"/>
                    <a:pt x="1255363" y="1379350"/>
                  </a:cubicBezTo>
                  <a:cubicBezTo>
                    <a:pt x="1257085" y="1374184"/>
                    <a:pt x="1256678" y="1367702"/>
                    <a:pt x="1260529" y="1363851"/>
                  </a:cubicBezTo>
                  <a:cubicBezTo>
                    <a:pt x="1269310" y="1355070"/>
                    <a:pt x="1291526" y="1343187"/>
                    <a:pt x="1291526" y="1343187"/>
                  </a:cubicBezTo>
                  <a:cubicBezTo>
                    <a:pt x="1293248" y="1338021"/>
                    <a:pt x="1293890" y="1332358"/>
                    <a:pt x="1296692" y="1327689"/>
                  </a:cubicBezTo>
                  <a:cubicBezTo>
                    <a:pt x="1302450" y="1318092"/>
                    <a:pt x="1314398" y="1313523"/>
                    <a:pt x="1322522" y="1307024"/>
                  </a:cubicBezTo>
                  <a:cubicBezTo>
                    <a:pt x="1326326" y="1303981"/>
                    <a:pt x="1328678" y="1299198"/>
                    <a:pt x="1332855" y="1296692"/>
                  </a:cubicBezTo>
                  <a:cubicBezTo>
                    <a:pt x="1337524" y="1293890"/>
                    <a:pt x="1342914" y="1291791"/>
                    <a:pt x="1348353" y="1291526"/>
                  </a:cubicBezTo>
                  <a:cubicBezTo>
                    <a:pt x="1413735" y="1288337"/>
                    <a:pt x="1479228" y="1288082"/>
                    <a:pt x="1544665" y="1286360"/>
                  </a:cubicBezTo>
                  <a:cubicBezTo>
                    <a:pt x="1556719" y="1284638"/>
                    <a:pt x="1568887" y="1283582"/>
                    <a:pt x="1580827" y="1281194"/>
                  </a:cubicBezTo>
                  <a:cubicBezTo>
                    <a:pt x="1586167" y="1280126"/>
                    <a:pt x="1591090" y="1277524"/>
                    <a:pt x="1596326" y="1276028"/>
                  </a:cubicBezTo>
                  <a:cubicBezTo>
                    <a:pt x="1603153" y="1274077"/>
                    <a:pt x="1610102" y="1272583"/>
                    <a:pt x="1616990" y="1270861"/>
                  </a:cubicBezTo>
                  <a:cubicBezTo>
                    <a:pt x="1641550" y="1254487"/>
                    <a:pt x="1626597" y="1262493"/>
                    <a:pt x="1663485" y="1250197"/>
                  </a:cubicBezTo>
                  <a:lnTo>
                    <a:pt x="1678983" y="1245031"/>
                  </a:lnTo>
                  <a:lnTo>
                    <a:pt x="1694482" y="1239865"/>
                  </a:lnTo>
                  <a:cubicBezTo>
                    <a:pt x="1697926" y="1234699"/>
                    <a:pt x="1700044" y="1228341"/>
                    <a:pt x="1704814" y="1224366"/>
                  </a:cubicBezTo>
                  <a:cubicBezTo>
                    <a:pt x="1710730" y="1219436"/>
                    <a:pt x="1718792" y="1217855"/>
                    <a:pt x="1725478" y="1214034"/>
                  </a:cubicBezTo>
                  <a:cubicBezTo>
                    <a:pt x="1730869" y="1210954"/>
                    <a:pt x="1735811" y="1207146"/>
                    <a:pt x="1740977" y="1203702"/>
                  </a:cubicBezTo>
                  <a:cubicBezTo>
                    <a:pt x="1760068" y="1175066"/>
                    <a:pt x="1740386" y="1197717"/>
                    <a:pt x="1766807" y="1183038"/>
                  </a:cubicBezTo>
                  <a:cubicBezTo>
                    <a:pt x="1777662" y="1177007"/>
                    <a:pt x="1797804" y="1162373"/>
                    <a:pt x="1797804" y="1162373"/>
                  </a:cubicBezTo>
                  <a:cubicBezTo>
                    <a:pt x="1801248" y="1157207"/>
                    <a:pt x="1803288" y="1150754"/>
                    <a:pt x="1808136" y="1146875"/>
                  </a:cubicBezTo>
                  <a:cubicBezTo>
                    <a:pt x="1812388" y="1143473"/>
                    <a:pt x="1818763" y="1144144"/>
                    <a:pt x="1823634" y="1141709"/>
                  </a:cubicBezTo>
                  <a:cubicBezTo>
                    <a:pt x="1829188" y="1138932"/>
                    <a:pt x="1833967" y="1134821"/>
                    <a:pt x="1839133" y="1131377"/>
                  </a:cubicBezTo>
                  <a:cubicBezTo>
                    <a:pt x="1850766" y="1096475"/>
                    <a:pt x="1834633" y="1134305"/>
                    <a:pt x="1859797" y="1105546"/>
                  </a:cubicBezTo>
                  <a:cubicBezTo>
                    <a:pt x="1867974" y="1096201"/>
                    <a:pt x="1880461" y="1074550"/>
                    <a:pt x="1880461" y="1074550"/>
                  </a:cubicBezTo>
                  <a:lnTo>
                    <a:pt x="1890794" y="1043553"/>
                  </a:lnTo>
                  <a:cubicBezTo>
                    <a:pt x="1892516" y="1038387"/>
                    <a:pt x="1892110" y="1031906"/>
                    <a:pt x="1895960" y="1028055"/>
                  </a:cubicBezTo>
                  <a:lnTo>
                    <a:pt x="1906292" y="1017722"/>
                  </a:lnTo>
                  <a:cubicBezTo>
                    <a:pt x="1908014" y="1012556"/>
                    <a:pt x="1908813" y="1006984"/>
                    <a:pt x="1911458" y="1002224"/>
                  </a:cubicBezTo>
                  <a:cubicBezTo>
                    <a:pt x="1917488" y="991369"/>
                    <a:pt x="1932122" y="971228"/>
                    <a:pt x="1932122" y="971228"/>
                  </a:cubicBezTo>
                  <a:cubicBezTo>
                    <a:pt x="1933844" y="966062"/>
                    <a:pt x="1934486" y="960399"/>
                    <a:pt x="1937288" y="955729"/>
                  </a:cubicBezTo>
                  <a:cubicBezTo>
                    <a:pt x="1939794" y="951552"/>
                    <a:pt x="1944578" y="949200"/>
                    <a:pt x="1947621" y="945397"/>
                  </a:cubicBezTo>
                  <a:cubicBezTo>
                    <a:pt x="1951500" y="940549"/>
                    <a:pt x="1954509" y="935065"/>
                    <a:pt x="1957953" y="929899"/>
                  </a:cubicBezTo>
                  <a:cubicBezTo>
                    <a:pt x="1959675" y="924733"/>
                    <a:pt x="1960474" y="919160"/>
                    <a:pt x="1963119" y="914400"/>
                  </a:cubicBezTo>
                  <a:cubicBezTo>
                    <a:pt x="1977723" y="888112"/>
                    <a:pt x="1978439" y="888748"/>
                    <a:pt x="1994116" y="873072"/>
                  </a:cubicBezTo>
                  <a:cubicBezTo>
                    <a:pt x="1995838" y="867906"/>
                    <a:pt x="1996637" y="862333"/>
                    <a:pt x="1999282" y="857573"/>
                  </a:cubicBezTo>
                  <a:cubicBezTo>
                    <a:pt x="2005312" y="846718"/>
                    <a:pt x="2013058" y="836909"/>
                    <a:pt x="2019946" y="826577"/>
                  </a:cubicBezTo>
                  <a:lnTo>
                    <a:pt x="2030278" y="811078"/>
                  </a:lnTo>
                  <a:cubicBezTo>
                    <a:pt x="2033722" y="805912"/>
                    <a:pt x="2038646" y="801470"/>
                    <a:pt x="2040610" y="795580"/>
                  </a:cubicBezTo>
                  <a:cubicBezTo>
                    <a:pt x="2042332" y="790414"/>
                    <a:pt x="2042375" y="784334"/>
                    <a:pt x="2045777" y="780082"/>
                  </a:cubicBezTo>
                  <a:cubicBezTo>
                    <a:pt x="2049656" y="775234"/>
                    <a:pt x="2056427" y="773629"/>
                    <a:pt x="2061275" y="769750"/>
                  </a:cubicBezTo>
                  <a:cubicBezTo>
                    <a:pt x="2086840" y="749297"/>
                    <a:pt x="2055084" y="770773"/>
                    <a:pt x="2081939" y="743919"/>
                  </a:cubicBezTo>
                  <a:cubicBezTo>
                    <a:pt x="2086330" y="739529"/>
                    <a:pt x="2092765" y="737676"/>
                    <a:pt x="2097438" y="733587"/>
                  </a:cubicBezTo>
                  <a:cubicBezTo>
                    <a:pt x="2133970" y="701622"/>
                    <a:pt x="2108652" y="712628"/>
                    <a:pt x="2138766" y="702590"/>
                  </a:cubicBezTo>
                  <a:cubicBezTo>
                    <a:pt x="2142210" y="699146"/>
                    <a:pt x="2144922" y="694764"/>
                    <a:pt x="2149099" y="692258"/>
                  </a:cubicBezTo>
                  <a:cubicBezTo>
                    <a:pt x="2153768" y="689456"/>
                    <a:pt x="2160345" y="690494"/>
                    <a:pt x="2164597" y="687092"/>
                  </a:cubicBezTo>
                  <a:cubicBezTo>
                    <a:pt x="2176761" y="677361"/>
                    <a:pt x="2171221" y="668281"/>
                    <a:pt x="2185261" y="661261"/>
                  </a:cubicBezTo>
                  <a:cubicBezTo>
                    <a:pt x="2195002" y="656390"/>
                    <a:pt x="2206517" y="655800"/>
                    <a:pt x="2216258" y="650929"/>
                  </a:cubicBezTo>
                  <a:cubicBezTo>
                    <a:pt x="2223146" y="647485"/>
                    <a:pt x="2230514" y="644869"/>
                    <a:pt x="2236922" y="640597"/>
                  </a:cubicBezTo>
                  <a:cubicBezTo>
                    <a:pt x="2265287" y="621688"/>
                    <a:pt x="2226780" y="637090"/>
                    <a:pt x="2262753" y="625099"/>
                  </a:cubicBezTo>
                  <a:lnTo>
                    <a:pt x="2288583" y="599268"/>
                  </a:lnTo>
                  <a:cubicBezTo>
                    <a:pt x="2292027" y="595824"/>
                    <a:pt x="2294295" y="590476"/>
                    <a:pt x="2298916" y="588936"/>
                  </a:cubicBezTo>
                  <a:lnTo>
                    <a:pt x="2314414" y="583770"/>
                  </a:lnTo>
                  <a:lnTo>
                    <a:pt x="2345410" y="552773"/>
                  </a:lnTo>
                  <a:cubicBezTo>
                    <a:pt x="2348854" y="549329"/>
                    <a:pt x="2353041" y="546494"/>
                    <a:pt x="2355743" y="542441"/>
                  </a:cubicBezTo>
                  <a:cubicBezTo>
                    <a:pt x="2373456" y="515871"/>
                    <a:pt x="2356972" y="536293"/>
                    <a:pt x="2381573" y="516611"/>
                  </a:cubicBezTo>
                  <a:cubicBezTo>
                    <a:pt x="2401835" y="500401"/>
                    <a:pt x="2380487" y="510084"/>
                    <a:pt x="2407404" y="501112"/>
                  </a:cubicBezTo>
                  <a:cubicBezTo>
                    <a:pt x="2412570" y="497668"/>
                    <a:pt x="2417012" y="492743"/>
                    <a:pt x="2422902" y="490780"/>
                  </a:cubicBezTo>
                  <a:cubicBezTo>
                    <a:pt x="2431839" y="487801"/>
                    <a:pt x="2490893" y="480990"/>
                    <a:pt x="2495227" y="480448"/>
                  </a:cubicBezTo>
                  <a:cubicBezTo>
                    <a:pt x="2505559" y="477004"/>
                    <a:pt x="2520183" y="479178"/>
                    <a:pt x="2526224" y="470116"/>
                  </a:cubicBezTo>
                  <a:cubicBezTo>
                    <a:pt x="2529668" y="464950"/>
                    <a:pt x="2531291" y="457908"/>
                    <a:pt x="2536556" y="454617"/>
                  </a:cubicBezTo>
                  <a:cubicBezTo>
                    <a:pt x="2545792" y="448845"/>
                    <a:pt x="2558491" y="450326"/>
                    <a:pt x="2567553" y="444285"/>
                  </a:cubicBezTo>
                  <a:lnTo>
                    <a:pt x="2598549" y="423621"/>
                  </a:lnTo>
                  <a:cubicBezTo>
                    <a:pt x="2603715" y="420177"/>
                    <a:pt x="2608158" y="415253"/>
                    <a:pt x="2614048" y="413289"/>
                  </a:cubicBezTo>
                  <a:cubicBezTo>
                    <a:pt x="2619214" y="411567"/>
                    <a:pt x="2624675" y="410557"/>
                    <a:pt x="2629546" y="408122"/>
                  </a:cubicBezTo>
                  <a:cubicBezTo>
                    <a:pt x="2638495" y="403647"/>
                    <a:pt x="2648971" y="395465"/>
                    <a:pt x="2655377" y="387458"/>
                  </a:cubicBezTo>
                  <a:cubicBezTo>
                    <a:pt x="2659256" y="382610"/>
                    <a:pt x="2662265" y="377126"/>
                    <a:pt x="2665709" y="371960"/>
                  </a:cubicBezTo>
                  <a:cubicBezTo>
                    <a:pt x="2663987" y="366794"/>
                    <a:pt x="2664394" y="360312"/>
                    <a:pt x="2660543" y="356461"/>
                  </a:cubicBezTo>
                  <a:cubicBezTo>
                    <a:pt x="2656692" y="352610"/>
                    <a:pt x="2649915" y="353730"/>
                    <a:pt x="2645044" y="351295"/>
                  </a:cubicBezTo>
                  <a:cubicBezTo>
                    <a:pt x="2639491" y="348518"/>
                    <a:pt x="2635220" y="343485"/>
                    <a:pt x="2629546" y="340963"/>
                  </a:cubicBezTo>
                  <a:cubicBezTo>
                    <a:pt x="2619593" y="336540"/>
                    <a:pt x="2598549" y="330631"/>
                    <a:pt x="2598549" y="330631"/>
                  </a:cubicBezTo>
                  <a:cubicBezTo>
                    <a:pt x="2569913" y="311540"/>
                    <a:pt x="2592564" y="331222"/>
                    <a:pt x="2577885" y="304800"/>
                  </a:cubicBezTo>
                  <a:cubicBezTo>
                    <a:pt x="2571855" y="293945"/>
                    <a:pt x="2557221" y="273804"/>
                    <a:pt x="2557221" y="273804"/>
                  </a:cubicBezTo>
                  <a:cubicBezTo>
                    <a:pt x="2555499" y="268638"/>
                    <a:pt x="2554857" y="262975"/>
                    <a:pt x="2552055" y="258305"/>
                  </a:cubicBezTo>
                  <a:cubicBezTo>
                    <a:pt x="2549549" y="254128"/>
                    <a:pt x="2543432" y="252534"/>
                    <a:pt x="2541722" y="247973"/>
                  </a:cubicBezTo>
                  <a:cubicBezTo>
                    <a:pt x="2538044" y="238165"/>
                    <a:pt x="2538828" y="227202"/>
                    <a:pt x="2536556" y="216977"/>
                  </a:cubicBezTo>
                  <a:cubicBezTo>
                    <a:pt x="2535375" y="211661"/>
                    <a:pt x="2532886" y="206714"/>
                    <a:pt x="2531390" y="201478"/>
                  </a:cubicBezTo>
                  <a:cubicBezTo>
                    <a:pt x="2525620" y="181282"/>
                    <a:pt x="2529374" y="181045"/>
                    <a:pt x="2515892" y="165316"/>
                  </a:cubicBezTo>
                  <a:cubicBezTo>
                    <a:pt x="2486441" y="130956"/>
                    <a:pt x="2507228" y="153234"/>
                    <a:pt x="2479729" y="139485"/>
                  </a:cubicBezTo>
                  <a:cubicBezTo>
                    <a:pt x="2474176" y="136708"/>
                    <a:pt x="2469905" y="131675"/>
                    <a:pt x="2464231" y="129153"/>
                  </a:cubicBezTo>
                  <a:cubicBezTo>
                    <a:pt x="2454278" y="124730"/>
                    <a:pt x="2443566" y="122265"/>
                    <a:pt x="2433234" y="118821"/>
                  </a:cubicBezTo>
                  <a:lnTo>
                    <a:pt x="2402238" y="108489"/>
                  </a:lnTo>
                  <a:cubicBezTo>
                    <a:pt x="2397072" y="106767"/>
                    <a:pt x="2391270" y="106343"/>
                    <a:pt x="2386739" y="103322"/>
                  </a:cubicBezTo>
                  <a:cubicBezTo>
                    <a:pt x="2381573" y="99878"/>
                    <a:pt x="2377131" y="94953"/>
                    <a:pt x="2371241" y="92990"/>
                  </a:cubicBezTo>
                  <a:cubicBezTo>
                    <a:pt x="2361304" y="89678"/>
                    <a:pt x="2350576" y="89546"/>
                    <a:pt x="2340244" y="87824"/>
                  </a:cubicBezTo>
                  <a:lnTo>
                    <a:pt x="2293749" y="72326"/>
                  </a:lnTo>
                  <a:cubicBezTo>
                    <a:pt x="2288583" y="70604"/>
                    <a:pt x="2282782" y="70181"/>
                    <a:pt x="2278251" y="67160"/>
                  </a:cubicBezTo>
                  <a:cubicBezTo>
                    <a:pt x="2273085" y="63716"/>
                    <a:pt x="2268427" y="59350"/>
                    <a:pt x="2262753" y="56828"/>
                  </a:cubicBezTo>
                  <a:cubicBezTo>
                    <a:pt x="2252800" y="52405"/>
                    <a:pt x="2231756" y="46495"/>
                    <a:pt x="2231756" y="46495"/>
                  </a:cubicBezTo>
                  <a:cubicBezTo>
                    <a:pt x="2226590" y="43051"/>
                    <a:pt x="2221811" y="38940"/>
                    <a:pt x="2216258" y="36163"/>
                  </a:cubicBezTo>
                  <a:cubicBezTo>
                    <a:pt x="2211387" y="33728"/>
                    <a:pt x="2205429" y="33799"/>
                    <a:pt x="2200760" y="30997"/>
                  </a:cubicBezTo>
                  <a:cubicBezTo>
                    <a:pt x="2196583" y="28491"/>
                    <a:pt x="2194784" y="22843"/>
                    <a:pt x="2190427" y="20665"/>
                  </a:cubicBezTo>
                  <a:cubicBezTo>
                    <a:pt x="2180686" y="15795"/>
                    <a:pt x="2169763" y="13777"/>
                    <a:pt x="2159431" y="10333"/>
                  </a:cubicBezTo>
                  <a:lnTo>
                    <a:pt x="2143933" y="5166"/>
                  </a:lnTo>
                  <a:lnTo>
                    <a:pt x="2128434" y="0"/>
                  </a:lnTo>
                  <a:cubicBezTo>
                    <a:pt x="2085383" y="1722"/>
                    <a:pt x="2042104" y="408"/>
                    <a:pt x="1999282" y="5166"/>
                  </a:cubicBezTo>
                  <a:cubicBezTo>
                    <a:pt x="1994441" y="5704"/>
                    <a:pt x="1993306" y="13321"/>
                    <a:pt x="1988949" y="15499"/>
                  </a:cubicBezTo>
                  <a:cubicBezTo>
                    <a:pt x="1982599" y="18674"/>
                    <a:pt x="1975173" y="18943"/>
                    <a:pt x="1968285" y="20665"/>
                  </a:cubicBezTo>
                  <a:cubicBezTo>
                    <a:pt x="1963119" y="24109"/>
                    <a:pt x="1958340" y="28220"/>
                    <a:pt x="1952787" y="30997"/>
                  </a:cubicBezTo>
                  <a:cubicBezTo>
                    <a:pt x="1947916" y="33432"/>
                    <a:pt x="1941540" y="32761"/>
                    <a:pt x="1937288" y="36163"/>
                  </a:cubicBezTo>
                  <a:cubicBezTo>
                    <a:pt x="1932440" y="40041"/>
                    <a:pt x="1930834" y="46813"/>
                    <a:pt x="1926956" y="51661"/>
                  </a:cubicBezTo>
                  <a:cubicBezTo>
                    <a:pt x="1918542" y="62179"/>
                    <a:pt x="1912636" y="64652"/>
                    <a:pt x="1901126" y="72326"/>
                  </a:cubicBezTo>
                  <a:cubicBezTo>
                    <a:pt x="1897682" y="77492"/>
                    <a:pt x="1894673" y="82976"/>
                    <a:pt x="1890794" y="87824"/>
                  </a:cubicBezTo>
                  <a:cubicBezTo>
                    <a:pt x="1882383" y="98338"/>
                    <a:pt x="1876467" y="100819"/>
                    <a:pt x="1864963" y="108489"/>
                  </a:cubicBezTo>
                  <a:lnTo>
                    <a:pt x="1844299" y="139485"/>
                  </a:lnTo>
                  <a:lnTo>
                    <a:pt x="1833966" y="154983"/>
                  </a:lnTo>
                  <a:lnTo>
                    <a:pt x="1823634" y="185980"/>
                  </a:lnTo>
                  <a:lnTo>
                    <a:pt x="1818468" y="201478"/>
                  </a:lnTo>
                  <a:cubicBezTo>
                    <a:pt x="1818001" y="207553"/>
                    <a:pt x="1817090" y="268410"/>
                    <a:pt x="1808136" y="289302"/>
                  </a:cubicBezTo>
                  <a:cubicBezTo>
                    <a:pt x="1805690" y="295009"/>
                    <a:pt x="1801248" y="299634"/>
                    <a:pt x="1797804" y="304800"/>
                  </a:cubicBezTo>
                  <a:cubicBezTo>
                    <a:pt x="1796082" y="309966"/>
                    <a:pt x="1796489" y="316448"/>
                    <a:pt x="1792638" y="320299"/>
                  </a:cubicBezTo>
                  <a:cubicBezTo>
                    <a:pt x="1788787" y="324150"/>
                    <a:pt x="1782010" y="323030"/>
                    <a:pt x="1777139" y="325465"/>
                  </a:cubicBezTo>
                  <a:cubicBezTo>
                    <a:pt x="1771586" y="328242"/>
                    <a:pt x="1767194" y="333020"/>
                    <a:pt x="1761641" y="335797"/>
                  </a:cubicBezTo>
                  <a:cubicBezTo>
                    <a:pt x="1756770" y="338232"/>
                    <a:pt x="1751379" y="339467"/>
                    <a:pt x="1746143" y="340963"/>
                  </a:cubicBezTo>
                  <a:cubicBezTo>
                    <a:pt x="1713881" y="350181"/>
                    <a:pt x="1724781" y="344753"/>
                    <a:pt x="1678983" y="351295"/>
                  </a:cubicBezTo>
                  <a:cubicBezTo>
                    <a:pt x="1663674" y="353482"/>
                    <a:pt x="1647533" y="357866"/>
                    <a:pt x="1632488" y="361628"/>
                  </a:cubicBezTo>
                  <a:cubicBezTo>
                    <a:pt x="1627322" y="365072"/>
                    <a:pt x="1622803" y="369780"/>
                    <a:pt x="1616990" y="371960"/>
                  </a:cubicBezTo>
                  <a:cubicBezTo>
                    <a:pt x="1608769" y="375043"/>
                    <a:pt x="1599731" y="375221"/>
                    <a:pt x="1591160" y="377126"/>
                  </a:cubicBezTo>
                  <a:cubicBezTo>
                    <a:pt x="1584229" y="378666"/>
                    <a:pt x="1577322" y="380341"/>
                    <a:pt x="1570495" y="382292"/>
                  </a:cubicBezTo>
                  <a:cubicBezTo>
                    <a:pt x="1565259" y="383788"/>
                    <a:pt x="1560233" y="385962"/>
                    <a:pt x="1554997" y="387458"/>
                  </a:cubicBezTo>
                  <a:cubicBezTo>
                    <a:pt x="1509581" y="400434"/>
                    <a:pt x="1556002" y="385402"/>
                    <a:pt x="1518834" y="397790"/>
                  </a:cubicBezTo>
                  <a:cubicBezTo>
                    <a:pt x="1494274" y="414163"/>
                    <a:pt x="1509225" y="406159"/>
                    <a:pt x="1472339" y="418455"/>
                  </a:cubicBezTo>
                  <a:lnTo>
                    <a:pt x="1456841" y="423621"/>
                  </a:lnTo>
                  <a:cubicBezTo>
                    <a:pt x="1451675" y="425343"/>
                    <a:pt x="1445874" y="425767"/>
                    <a:pt x="1441343" y="428787"/>
                  </a:cubicBezTo>
                  <a:cubicBezTo>
                    <a:pt x="1390998" y="462348"/>
                    <a:pt x="1469197" y="409804"/>
                    <a:pt x="1405180" y="454617"/>
                  </a:cubicBezTo>
                  <a:cubicBezTo>
                    <a:pt x="1395007" y="461738"/>
                    <a:pt x="1384515" y="468394"/>
                    <a:pt x="1374183" y="475282"/>
                  </a:cubicBezTo>
                  <a:cubicBezTo>
                    <a:pt x="1369017" y="478726"/>
                    <a:pt x="1363075" y="481224"/>
                    <a:pt x="1358685" y="485614"/>
                  </a:cubicBezTo>
                  <a:cubicBezTo>
                    <a:pt x="1321863" y="522436"/>
                    <a:pt x="1363657" y="482668"/>
                    <a:pt x="1327688" y="511444"/>
                  </a:cubicBezTo>
                  <a:cubicBezTo>
                    <a:pt x="1323885" y="514487"/>
                    <a:pt x="1321253" y="518854"/>
                    <a:pt x="1317356" y="521777"/>
                  </a:cubicBezTo>
                  <a:cubicBezTo>
                    <a:pt x="1307422" y="529228"/>
                    <a:pt x="1296692" y="535553"/>
                    <a:pt x="1286360" y="542441"/>
                  </a:cubicBezTo>
                  <a:lnTo>
                    <a:pt x="1270861" y="552773"/>
                  </a:lnTo>
                  <a:cubicBezTo>
                    <a:pt x="1267417" y="557939"/>
                    <a:pt x="1265377" y="564393"/>
                    <a:pt x="1260529" y="568272"/>
                  </a:cubicBezTo>
                  <a:cubicBezTo>
                    <a:pt x="1256277" y="571674"/>
                    <a:pt x="1249902" y="571003"/>
                    <a:pt x="1245031" y="573438"/>
                  </a:cubicBezTo>
                  <a:cubicBezTo>
                    <a:pt x="1239478" y="576215"/>
                    <a:pt x="1234699" y="580326"/>
                    <a:pt x="1229533" y="583770"/>
                  </a:cubicBezTo>
                  <a:cubicBezTo>
                    <a:pt x="1227811" y="588936"/>
                    <a:pt x="1228217" y="595417"/>
                    <a:pt x="1224366" y="599268"/>
                  </a:cubicBezTo>
                  <a:cubicBezTo>
                    <a:pt x="1215585" y="608049"/>
                    <a:pt x="1203702" y="613045"/>
                    <a:pt x="1193370" y="619933"/>
                  </a:cubicBezTo>
                  <a:cubicBezTo>
                    <a:pt x="1188204" y="623377"/>
                    <a:pt x="1182261" y="625875"/>
                    <a:pt x="1177871" y="630265"/>
                  </a:cubicBezTo>
                  <a:cubicBezTo>
                    <a:pt x="1124129" y="684007"/>
                    <a:pt x="1197222" y="612940"/>
                    <a:pt x="1146875" y="656095"/>
                  </a:cubicBezTo>
                  <a:cubicBezTo>
                    <a:pt x="1139479" y="662435"/>
                    <a:pt x="1133098" y="669872"/>
                    <a:pt x="1126210" y="676760"/>
                  </a:cubicBezTo>
                  <a:cubicBezTo>
                    <a:pt x="1121044" y="681926"/>
                    <a:pt x="1116791" y="688205"/>
                    <a:pt x="1110712" y="692258"/>
                  </a:cubicBezTo>
                  <a:lnTo>
                    <a:pt x="1095214" y="702590"/>
                  </a:lnTo>
                  <a:cubicBezTo>
                    <a:pt x="1091770" y="707756"/>
                    <a:pt x="1089730" y="714210"/>
                    <a:pt x="1084882" y="718089"/>
                  </a:cubicBezTo>
                  <a:cubicBezTo>
                    <a:pt x="1080630" y="721491"/>
                    <a:pt x="1072548" y="718824"/>
                    <a:pt x="1069383" y="723255"/>
                  </a:cubicBezTo>
                  <a:cubicBezTo>
                    <a:pt x="1063053" y="732117"/>
                    <a:pt x="1063921" y="744510"/>
                    <a:pt x="1059051" y="754251"/>
                  </a:cubicBezTo>
                  <a:cubicBezTo>
                    <a:pt x="1055607" y="761139"/>
                    <a:pt x="1051753" y="767837"/>
                    <a:pt x="1048719" y="774916"/>
                  </a:cubicBezTo>
                  <a:cubicBezTo>
                    <a:pt x="1046574" y="779921"/>
                    <a:pt x="1046198" y="785654"/>
                    <a:pt x="1043553" y="790414"/>
                  </a:cubicBezTo>
                  <a:cubicBezTo>
                    <a:pt x="1037522" y="801269"/>
                    <a:pt x="1022888" y="821411"/>
                    <a:pt x="1022888" y="821411"/>
                  </a:cubicBezTo>
                  <a:lnTo>
                    <a:pt x="1012556" y="852407"/>
                  </a:lnTo>
                  <a:cubicBezTo>
                    <a:pt x="1010834" y="857573"/>
                    <a:pt x="1009825" y="863034"/>
                    <a:pt x="1007390" y="867905"/>
                  </a:cubicBezTo>
                  <a:cubicBezTo>
                    <a:pt x="1003946" y="874793"/>
                    <a:pt x="999762" y="881359"/>
                    <a:pt x="997058" y="888570"/>
                  </a:cubicBezTo>
                  <a:cubicBezTo>
                    <a:pt x="994565" y="895218"/>
                    <a:pt x="993284" y="902272"/>
                    <a:pt x="991892" y="909234"/>
                  </a:cubicBezTo>
                  <a:cubicBezTo>
                    <a:pt x="986307" y="937158"/>
                    <a:pt x="988759" y="936899"/>
                    <a:pt x="981560" y="960895"/>
                  </a:cubicBezTo>
                  <a:cubicBezTo>
                    <a:pt x="978430" y="971327"/>
                    <a:pt x="980289" y="985851"/>
                    <a:pt x="971227" y="991892"/>
                  </a:cubicBezTo>
                  <a:cubicBezTo>
                    <a:pt x="960895" y="998780"/>
                    <a:pt x="949012" y="1003775"/>
                    <a:pt x="940231" y="1012556"/>
                  </a:cubicBezTo>
                  <a:cubicBezTo>
                    <a:pt x="933343" y="1019444"/>
                    <a:pt x="929017" y="1030858"/>
                    <a:pt x="919566" y="1033221"/>
                  </a:cubicBezTo>
                  <a:lnTo>
                    <a:pt x="898902" y="1038387"/>
                  </a:lnTo>
                  <a:cubicBezTo>
                    <a:pt x="893736" y="1041831"/>
                    <a:pt x="887794" y="1044329"/>
                    <a:pt x="883404" y="1048719"/>
                  </a:cubicBezTo>
                  <a:cubicBezTo>
                    <a:pt x="872849" y="1059274"/>
                    <a:pt x="875516" y="1066883"/>
                    <a:pt x="862739" y="1074550"/>
                  </a:cubicBezTo>
                  <a:cubicBezTo>
                    <a:pt x="858070" y="1077352"/>
                    <a:pt x="852407" y="1077994"/>
                    <a:pt x="847241" y="1079716"/>
                  </a:cubicBezTo>
                  <a:lnTo>
                    <a:pt x="836909" y="1110712"/>
                  </a:lnTo>
                  <a:lnTo>
                    <a:pt x="831743" y="1126211"/>
                  </a:lnTo>
                  <a:cubicBezTo>
                    <a:pt x="830212" y="1138456"/>
                    <a:pt x="825137" y="1183630"/>
                    <a:pt x="821410" y="1198536"/>
                  </a:cubicBezTo>
                  <a:cubicBezTo>
                    <a:pt x="821409" y="1198541"/>
                    <a:pt x="808496" y="1237279"/>
                    <a:pt x="805912" y="1245031"/>
                  </a:cubicBezTo>
                  <a:lnTo>
                    <a:pt x="800746" y="1260529"/>
                  </a:lnTo>
                  <a:cubicBezTo>
                    <a:pt x="797343" y="1270739"/>
                    <a:pt x="794353" y="1284243"/>
                    <a:pt x="785248" y="1291526"/>
                  </a:cubicBezTo>
                  <a:cubicBezTo>
                    <a:pt x="780996" y="1294928"/>
                    <a:pt x="774915" y="1294970"/>
                    <a:pt x="769749" y="1296692"/>
                  </a:cubicBezTo>
                  <a:cubicBezTo>
                    <a:pt x="759417" y="1303580"/>
                    <a:pt x="747534" y="1308575"/>
                    <a:pt x="738753" y="1317356"/>
                  </a:cubicBezTo>
                  <a:cubicBezTo>
                    <a:pt x="731865" y="1324244"/>
                    <a:pt x="727330" y="1334940"/>
                    <a:pt x="718088" y="1338021"/>
                  </a:cubicBezTo>
                  <a:cubicBezTo>
                    <a:pt x="712922" y="1339743"/>
                    <a:pt x="707350" y="1340542"/>
                    <a:pt x="702590" y="1343187"/>
                  </a:cubicBezTo>
                  <a:cubicBezTo>
                    <a:pt x="691735" y="1349217"/>
                    <a:pt x="671594" y="1363851"/>
                    <a:pt x="671594" y="1363851"/>
                  </a:cubicBezTo>
                  <a:cubicBezTo>
                    <a:pt x="667392" y="1376455"/>
                    <a:pt x="666109" y="1384834"/>
                    <a:pt x="656095" y="1394848"/>
                  </a:cubicBezTo>
                  <a:cubicBezTo>
                    <a:pt x="651705" y="1399238"/>
                    <a:pt x="645763" y="1401736"/>
                    <a:pt x="640597" y="1405180"/>
                  </a:cubicBezTo>
                  <a:lnTo>
                    <a:pt x="614766" y="1482672"/>
                  </a:lnTo>
                  <a:lnTo>
                    <a:pt x="609600" y="1498170"/>
                  </a:lnTo>
                  <a:cubicBezTo>
                    <a:pt x="607878" y="1503336"/>
                    <a:pt x="608965" y="1510647"/>
                    <a:pt x="604434" y="1513668"/>
                  </a:cubicBezTo>
                  <a:cubicBezTo>
                    <a:pt x="599268" y="1517112"/>
                    <a:pt x="593650" y="1519959"/>
                    <a:pt x="588936" y="1524000"/>
                  </a:cubicBezTo>
                  <a:cubicBezTo>
                    <a:pt x="581540" y="1530340"/>
                    <a:pt x="577513" y="1541584"/>
                    <a:pt x="568271" y="1544665"/>
                  </a:cubicBezTo>
                  <a:lnTo>
                    <a:pt x="537275" y="1554997"/>
                  </a:lnTo>
                  <a:lnTo>
                    <a:pt x="521777" y="1560163"/>
                  </a:lnTo>
                  <a:cubicBezTo>
                    <a:pt x="511618" y="1575399"/>
                    <a:pt x="510860" y="1578731"/>
                    <a:pt x="495946" y="1591160"/>
                  </a:cubicBezTo>
                  <a:cubicBezTo>
                    <a:pt x="491176" y="1595135"/>
                    <a:pt x="485614" y="1598048"/>
                    <a:pt x="480448" y="1601492"/>
                  </a:cubicBezTo>
                  <a:cubicBezTo>
                    <a:pt x="478726" y="1606658"/>
                    <a:pt x="478084" y="1612321"/>
                    <a:pt x="475282" y="1616990"/>
                  </a:cubicBezTo>
                  <a:cubicBezTo>
                    <a:pt x="456922" y="1647588"/>
                    <a:pt x="465729" y="1593986"/>
                    <a:pt x="444285" y="1658319"/>
                  </a:cubicBezTo>
                  <a:cubicBezTo>
                    <a:pt x="440841" y="1668651"/>
                    <a:pt x="436595" y="1678750"/>
                    <a:pt x="433953" y="1689316"/>
                  </a:cubicBezTo>
                  <a:cubicBezTo>
                    <a:pt x="426657" y="1718499"/>
                    <a:pt x="430179" y="1703018"/>
                    <a:pt x="423621" y="1735811"/>
                  </a:cubicBezTo>
                  <a:cubicBezTo>
                    <a:pt x="425343" y="1759919"/>
                    <a:pt x="426382" y="1784086"/>
                    <a:pt x="428787" y="1808136"/>
                  </a:cubicBezTo>
                  <a:cubicBezTo>
                    <a:pt x="431550" y="1835765"/>
                    <a:pt x="439119" y="1890794"/>
                    <a:pt x="439119" y="1890794"/>
                  </a:cubicBezTo>
                  <a:cubicBezTo>
                    <a:pt x="431530" y="2019805"/>
                    <a:pt x="450655" y="1946808"/>
                    <a:pt x="423621" y="1994116"/>
                  </a:cubicBezTo>
                  <a:cubicBezTo>
                    <a:pt x="419800" y="2000802"/>
                    <a:pt x="417250" y="2008176"/>
                    <a:pt x="413288" y="2014780"/>
                  </a:cubicBezTo>
                  <a:cubicBezTo>
                    <a:pt x="406899" y="2025428"/>
                    <a:pt x="392624" y="2045777"/>
                    <a:pt x="392624" y="2045777"/>
                  </a:cubicBezTo>
                  <a:cubicBezTo>
                    <a:pt x="380759" y="2093236"/>
                    <a:pt x="397907" y="2044339"/>
                    <a:pt x="371960" y="2076773"/>
                  </a:cubicBezTo>
                  <a:cubicBezTo>
                    <a:pt x="368558" y="2081025"/>
                    <a:pt x="369596" y="2087602"/>
                    <a:pt x="366794" y="2092272"/>
                  </a:cubicBezTo>
                  <a:cubicBezTo>
                    <a:pt x="364288" y="2096449"/>
                    <a:pt x="359905" y="2099160"/>
                    <a:pt x="356461" y="2102604"/>
                  </a:cubicBezTo>
                  <a:cubicBezTo>
                    <a:pt x="351004" y="2118974"/>
                    <a:pt x="352408" y="2119293"/>
                    <a:pt x="340963" y="2133600"/>
                  </a:cubicBezTo>
                  <a:cubicBezTo>
                    <a:pt x="337920" y="2137404"/>
                    <a:pt x="333674" y="2140129"/>
                    <a:pt x="330631" y="2143933"/>
                  </a:cubicBezTo>
                  <a:cubicBezTo>
                    <a:pt x="326753" y="2148781"/>
                    <a:pt x="325147" y="2155553"/>
                    <a:pt x="320299" y="2159431"/>
                  </a:cubicBezTo>
                  <a:cubicBezTo>
                    <a:pt x="316047" y="2162833"/>
                    <a:pt x="309966" y="2162875"/>
                    <a:pt x="304800" y="2164597"/>
                  </a:cubicBezTo>
                  <a:cubicBezTo>
                    <a:pt x="251187" y="2200339"/>
                    <a:pt x="331408" y="2143156"/>
                    <a:pt x="278970" y="2195594"/>
                  </a:cubicBezTo>
                  <a:cubicBezTo>
                    <a:pt x="275119" y="2199445"/>
                    <a:pt x="268637" y="2199038"/>
                    <a:pt x="263471" y="2200760"/>
                  </a:cubicBezTo>
                  <a:cubicBezTo>
                    <a:pt x="240344" y="2270142"/>
                    <a:pt x="263811" y="2194807"/>
                    <a:pt x="253139" y="2381573"/>
                  </a:cubicBezTo>
                  <a:cubicBezTo>
                    <a:pt x="252136" y="2399119"/>
                    <a:pt x="243139" y="2399773"/>
                    <a:pt x="232475" y="2412570"/>
                  </a:cubicBezTo>
                  <a:cubicBezTo>
                    <a:pt x="226014" y="2420324"/>
                    <a:pt x="221377" y="2432933"/>
                    <a:pt x="211810" y="2438400"/>
                  </a:cubicBezTo>
                  <a:cubicBezTo>
                    <a:pt x="201740" y="2444155"/>
                    <a:pt x="164392" y="2455929"/>
                    <a:pt x="154983" y="2459065"/>
                  </a:cubicBezTo>
                  <a:cubicBezTo>
                    <a:pt x="149817" y="2460787"/>
                    <a:pt x="144016" y="2461210"/>
                    <a:pt x="139485" y="2464231"/>
                  </a:cubicBezTo>
                  <a:cubicBezTo>
                    <a:pt x="101182" y="2489765"/>
                    <a:pt x="120665" y="2482460"/>
                    <a:pt x="82658" y="2490061"/>
                  </a:cubicBezTo>
                  <a:cubicBezTo>
                    <a:pt x="62017" y="2551987"/>
                    <a:pt x="88452" y="2467864"/>
                    <a:pt x="72326" y="2639878"/>
                  </a:cubicBezTo>
                  <a:cubicBezTo>
                    <a:pt x="69215" y="2673060"/>
                    <a:pt x="67855" y="2668922"/>
                    <a:pt x="46495" y="2676041"/>
                  </a:cubicBezTo>
                  <a:cubicBezTo>
                    <a:pt x="44773" y="2681207"/>
                    <a:pt x="45180" y="2687688"/>
                    <a:pt x="41329" y="2691539"/>
                  </a:cubicBezTo>
                  <a:cubicBezTo>
                    <a:pt x="37478" y="2695390"/>
                    <a:pt x="28633" y="2692036"/>
                    <a:pt x="25831" y="2696705"/>
                  </a:cubicBezTo>
                  <a:cubicBezTo>
                    <a:pt x="17426" y="2710714"/>
                    <a:pt x="10333" y="2743200"/>
                    <a:pt x="10333" y="2743200"/>
                  </a:cubicBezTo>
                  <a:cubicBezTo>
                    <a:pt x="12055" y="2755254"/>
                    <a:pt x="13111" y="2767423"/>
                    <a:pt x="15499" y="2779363"/>
                  </a:cubicBezTo>
                  <a:cubicBezTo>
                    <a:pt x="16567" y="2784703"/>
                    <a:pt x="19484" y="2789545"/>
                    <a:pt x="20665" y="2794861"/>
                  </a:cubicBezTo>
                  <a:cubicBezTo>
                    <a:pt x="22937" y="2805086"/>
                    <a:pt x="23777" y="2815587"/>
                    <a:pt x="25831" y="2825858"/>
                  </a:cubicBezTo>
                  <a:cubicBezTo>
                    <a:pt x="35492" y="2874163"/>
                    <a:pt x="26317" y="2822638"/>
                    <a:pt x="36163" y="2862021"/>
                  </a:cubicBezTo>
                  <a:cubicBezTo>
                    <a:pt x="38293" y="2870539"/>
                    <a:pt x="38246" y="2879630"/>
                    <a:pt x="41329" y="2887851"/>
                  </a:cubicBezTo>
                  <a:cubicBezTo>
                    <a:pt x="43509" y="2893665"/>
                    <a:pt x="49139" y="2897676"/>
                    <a:pt x="51661" y="2903350"/>
                  </a:cubicBezTo>
                  <a:cubicBezTo>
                    <a:pt x="76251" y="2958677"/>
                    <a:pt x="48944" y="2914771"/>
                    <a:pt x="72326" y="2949844"/>
                  </a:cubicBezTo>
                  <a:cubicBezTo>
                    <a:pt x="74048" y="2955010"/>
                    <a:pt x="75057" y="2960472"/>
                    <a:pt x="77492" y="2965343"/>
                  </a:cubicBezTo>
                  <a:cubicBezTo>
                    <a:pt x="80269" y="2970896"/>
                    <a:pt x="85302" y="2975167"/>
                    <a:pt x="87824" y="2980841"/>
                  </a:cubicBezTo>
                  <a:cubicBezTo>
                    <a:pt x="92247" y="2990794"/>
                    <a:pt x="98156" y="3011838"/>
                    <a:pt x="98156" y="3011838"/>
                  </a:cubicBezTo>
                  <a:cubicBezTo>
                    <a:pt x="99878" y="3025614"/>
                    <a:pt x="100839" y="3039507"/>
                    <a:pt x="103322" y="3053166"/>
                  </a:cubicBezTo>
                  <a:cubicBezTo>
                    <a:pt x="104296" y="3058524"/>
                    <a:pt x="106992" y="3063429"/>
                    <a:pt x="108488" y="3068665"/>
                  </a:cubicBezTo>
                  <a:cubicBezTo>
                    <a:pt x="117866" y="3101487"/>
                    <a:pt x="107938" y="3077895"/>
                    <a:pt x="123987" y="3109994"/>
                  </a:cubicBezTo>
                  <a:cubicBezTo>
                    <a:pt x="140662" y="3210045"/>
                    <a:pt x="136269" y="3171785"/>
                    <a:pt x="123987" y="3368299"/>
                  </a:cubicBezTo>
                  <a:cubicBezTo>
                    <a:pt x="123507" y="3375985"/>
                    <a:pt x="116359" y="3381752"/>
                    <a:pt x="113655" y="3388963"/>
                  </a:cubicBezTo>
                  <a:cubicBezTo>
                    <a:pt x="109674" y="3399577"/>
                    <a:pt x="105779" y="3425628"/>
                    <a:pt x="103322" y="3435458"/>
                  </a:cubicBezTo>
                  <a:cubicBezTo>
                    <a:pt x="98556" y="3454523"/>
                    <a:pt x="94366" y="3457274"/>
                    <a:pt x="82658" y="3476787"/>
                  </a:cubicBezTo>
                  <a:cubicBezTo>
                    <a:pt x="72141" y="3539887"/>
                    <a:pt x="85179" y="3480395"/>
                    <a:pt x="67160" y="3528448"/>
                  </a:cubicBezTo>
                  <a:cubicBezTo>
                    <a:pt x="64667" y="3535096"/>
                    <a:pt x="63945" y="3542285"/>
                    <a:pt x="61994" y="3549112"/>
                  </a:cubicBezTo>
                  <a:cubicBezTo>
                    <a:pt x="60498" y="3554348"/>
                    <a:pt x="58549" y="3559445"/>
                    <a:pt x="56827" y="3564611"/>
                  </a:cubicBezTo>
                  <a:cubicBezTo>
                    <a:pt x="55105" y="3574943"/>
                    <a:pt x="53933" y="3585382"/>
                    <a:pt x="51661" y="3595607"/>
                  </a:cubicBezTo>
                  <a:cubicBezTo>
                    <a:pt x="50480" y="3600923"/>
                    <a:pt x="47676" y="3605789"/>
                    <a:pt x="46495" y="3611105"/>
                  </a:cubicBezTo>
                  <a:cubicBezTo>
                    <a:pt x="44223" y="3621330"/>
                    <a:pt x="43383" y="3631831"/>
                    <a:pt x="41329" y="3642102"/>
                  </a:cubicBezTo>
                  <a:cubicBezTo>
                    <a:pt x="37426" y="3661619"/>
                    <a:pt x="32419" y="3673998"/>
                    <a:pt x="25831" y="3693763"/>
                  </a:cubicBezTo>
                  <a:cubicBezTo>
                    <a:pt x="6996" y="3750269"/>
                    <a:pt x="37032" y="3664688"/>
                    <a:pt x="10333" y="3724760"/>
                  </a:cubicBezTo>
                  <a:cubicBezTo>
                    <a:pt x="5910" y="3734712"/>
                    <a:pt x="0" y="3755756"/>
                    <a:pt x="0" y="3755756"/>
                  </a:cubicBezTo>
                  <a:cubicBezTo>
                    <a:pt x="3041" y="3798326"/>
                    <a:pt x="2879" y="3838729"/>
                    <a:pt x="15499" y="3879743"/>
                  </a:cubicBezTo>
                  <a:cubicBezTo>
                    <a:pt x="17325" y="3885677"/>
                    <a:pt x="23054" y="3889688"/>
                    <a:pt x="25831" y="3895241"/>
                  </a:cubicBezTo>
                  <a:cubicBezTo>
                    <a:pt x="47222" y="3938023"/>
                    <a:pt x="11715" y="3881814"/>
                    <a:pt x="41329" y="3926238"/>
                  </a:cubicBezTo>
                  <a:cubicBezTo>
                    <a:pt x="56159" y="3985558"/>
                    <a:pt x="35423" y="3912458"/>
                    <a:pt x="56827" y="3962400"/>
                  </a:cubicBezTo>
                  <a:cubicBezTo>
                    <a:pt x="66754" y="3985563"/>
                    <a:pt x="57111" y="3978465"/>
                    <a:pt x="67160" y="3998563"/>
                  </a:cubicBezTo>
                  <a:cubicBezTo>
                    <a:pt x="78447" y="4021138"/>
                    <a:pt x="81797" y="4012339"/>
                    <a:pt x="87824" y="4008895"/>
                  </a:cubicBezTo>
                  <a:close/>
                </a:path>
              </a:pathLst>
            </a:custGeom>
            <a:solidFill>
              <a:srgbClr val="FFFF00">
                <a:alpha val="15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</p:grpSp>
      <p:sp>
        <p:nvSpPr>
          <p:cNvPr id="635" name="8-конечная звезда 634"/>
          <p:cNvSpPr/>
          <p:nvPr/>
        </p:nvSpPr>
        <p:spPr>
          <a:xfrm rot="1262594">
            <a:off x="5582729" y="5703374"/>
            <a:ext cx="72483" cy="72483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636" name="8-конечная звезда 635"/>
          <p:cNvSpPr/>
          <p:nvPr/>
        </p:nvSpPr>
        <p:spPr>
          <a:xfrm rot="1262594">
            <a:off x="5795920" y="5426428"/>
            <a:ext cx="64800" cy="648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637" name="8-конечная звезда 636"/>
          <p:cNvSpPr/>
          <p:nvPr/>
        </p:nvSpPr>
        <p:spPr>
          <a:xfrm rot="1262594">
            <a:off x="5712172" y="5367300"/>
            <a:ext cx="64800" cy="648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651" name="8-конечная звезда 650"/>
          <p:cNvSpPr/>
          <p:nvPr/>
        </p:nvSpPr>
        <p:spPr>
          <a:xfrm rot="1262594">
            <a:off x="5855048" y="5497866"/>
            <a:ext cx="64800" cy="648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653" name="8-конечная звезда 652"/>
          <p:cNvSpPr/>
          <p:nvPr/>
        </p:nvSpPr>
        <p:spPr>
          <a:xfrm rot="1262594">
            <a:off x="5651464" y="5653121"/>
            <a:ext cx="54000" cy="540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654" name="8-конечная звезда 653"/>
          <p:cNvSpPr/>
          <p:nvPr/>
        </p:nvSpPr>
        <p:spPr>
          <a:xfrm rot="1262594">
            <a:off x="5508588" y="5794349"/>
            <a:ext cx="54000" cy="540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655" name="8-конечная звезда 654"/>
          <p:cNvSpPr/>
          <p:nvPr/>
        </p:nvSpPr>
        <p:spPr>
          <a:xfrm rot="1262594">
            <a:off x="5594054" y="5435581"/>
            <a:ext cx="43200" cy="432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656" name="8-конечная звезда 655"/>
          <p:cNvSpPr/>
          <p:nvPr/>
        </p:nvSpPr>
        <p:spPr>
          <a:xfrm rot="1262594">
            <a:off x="5792762" y="5649894"/>
            <a:ext cx="43200" cy="432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657" name="8-конечная звезда 656"/>
          <p:cNvSpPr/>
          <p:nvPr/>
        </p:nvSpPr>
        <p:spPr>
          <a:xfrm rot="1262594">
            <a:off x="4939785" y="6225677"/>
            <a:ext cx="72483" cy="72483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661" name="8-конечная звезда 660"/>
          <p:cNvSpPr/>
          <p:nvPr/>
        </p:nvSpPr>
        <p:spPr>
          <a:xfrm rot="1262594">
            <a:off x="5367293" y="6010241"/>
            <a:ext cx="64800" cy="648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662" name="8-конечная звезда 661"/>
          <p:cNvSpPr/>
          <p:nvPr/>
        </p:nvSpPr>
        <p:spPr>
          <a:xfrm rot="1262594">
            <a:off x="5365712" y="6151539"/>
            <a:ext cx="54000" cy="540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663" name="8-конечная звезда 662"/>
          <p:cNvSpPr/>
          <p:nvPr/>
        </p:nvSpPr>
        <p:spPr>
          <a:xfrm rot="1262594">
            <a:off x="5222837" y="6222976"/>
            <a:ext cx="54000" cy="540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666" name="8-конечная звезда 665"/>
          <p:cNvSpPr/>
          <p:nvPr/>
        </p:nvSpPr>
        <p:spPr>
          <a:xfrm rot="1262594">
            <a:off x="4651333" y="6151539"/>
            <a:ext cx="54000" cy="540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672" name="8-конечная звезда 671"/>
          <p:cNvSpPr/>
          <p:nvPr/>
        </p:nvSpPr>
        <p:spPr>
          <a:xfrm rot="1262594">
            <a:off x="4792629" y="6078522"/>
            <a:ext cx="43200" cy="432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673" name="8-конечная звезда 672"/>
          <p:cNvSpPr/>
          <p:nvPr/>
        </p:nvSpPr>
        <p:spPr>
          <a:xfrm rot="1262594">
            <a:off x="4578315" y="6007084"/>
            <a:ext cx="43200" cy="432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731" name="8-конечная звезда 730"/>
          <p:cNvSpPr/>
          <p:nvPr/>
        </p:nvSpPr>
        <p:spPr>
          <a:xfrm rot="386549">
            <a:off x="4844414" y="6075066"/>
            <a:ext cx="54000" cy="540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732" name="8-конечная звезда 731"/>
          <p:cNvSpPr/>
          <p:nvPr/>
        </p:nvSpPr>
        <p:spPr>
          <a:xfrm rot="1262594">
            <a:off x="4721192" y="6149960"/>
            <a:ext cx="43200" cy="432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cxnSp>
        <p:nvCxnSpPr>
          <p:cNvPr id="733" name="Прямая соединительная линия 732"/>
          <p:cNvCxnSpPr>
            <a:stCxn id="653" idx="5"/>
            <a:endCxn id="655" idx="1"/>
          </p:cNvCxnSpPr>
          <p:nvPr/>
        </p:nvCxnSpPr>
        <p:spPr>
          <a:xfrm rot="16200000" flipV="1">
            <a:off x="5556700" y="5544646"/>
            <a:ext cx="178526" cy="43076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34" name="Прямая соединительная линия 733"/>
          <p:cNvCxnSpPr>
            <a:stCxn id="655" idx="7"/>
            <a:endCxn id="637" idx="3"/>
          </p:cNvCxnSpPr>
          <p:nvPr/>
        </p:nvCxnSpPr>
        <p:spPr>
          <a:xfrm rot="5400000" flipH="1" flipV="1">
            <a:off x="5657402" y="5390848"/>
            <a:ext cx="35554" cy="79570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35" name="Прямая соединительная линия 734"/>
          <p:cNvCxnSpPr>
            <a:stCxn id="653" idx="7"/>
            <a:endCxn id="656" idx="3"/>
          </p:cNvCxnSpPr>
          <p:nvPr/>
        </p:nvCxnSpPr>
        <p:spPr>
          <a:xfrm rot="16200000" flipH="1">
            <a:off x="5743326" y="5628969"/>
            <a:ext cx="11107" cy="91484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36" name="Прямая соединительная линия 735"/>
          <p:cNvCxnSpPr>
            <a:stCxn id="637" idx="0"/>
            <a:endCxn id="636" idx="5"/>
          </p:cNvCxnSpPr>
          <p:nvPr/>
        </p:nvCxnSpPr>
        <p:spPr>
          <a:xfrm>
            <a:off x="5774811" y="5411334"/>
            <a:ext cx="40353" cy="17886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37" name="Прямая соединительная линия 736"/>
          <p:cNvCxnSpPr>
            <a:stCxn id="651" idx="5"/>
            <a:endCxn id="636" idx="0"/>
          </p:cNvCxnSpPr>
          <p:nvPr/>
        </p:nvCxnSpPr>
        <p:spPr>
          <a:xfrm rot="16200000" flipV="1">
            <a:off x="5851328" y="5477693"/>
            <a:ext cx="30196" cy="15733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38" name="Прямая соединительная линия 737"/>
          <p:cNvCxnSpPr>
            <a:stCxn id="656" idx="7"/>
            <a:endCxn id="651" idx="1"/>
          </p:cNvCxnSpPr>
          <p:nvPr/>
        </p:nvCxnSpPr>
        <p:spPr>
          <a:xfrm rot="5400000" flipH="1" flipV="1">
            <a:off x="5815929" y="5578048"/>
            <a:ext cx="102849" cy="66502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72" name="Прямая соединительная линия 771"/>
          <p:cNvCxnSpPr>
            <a:stCxn id="653" idx="3"/>
            <a:endCxn id="635" idx="6"/>
          </p:cNvCxnSpPr>
          <p:nvPr/>
        </p:nvCxnSpPr>
        <p:spPr>
          <a:xfrm rot="5400000">
            <a:off x="5635534" y="5687534"/>
            <a:ext cx="14707" cy="21806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73" name="Прямая соединительная линия 772"/>
          <p:cNvCxnSpPr>
            <a:stCxn id="635" idx="3"/>
            <a:endCxn id="654" idx="7"/>
          </p:cNvCxnSpPr>
          <p:nvPr/>
        </p:nvCxnSpPr>
        <p:spPr>
          <a:xfrm rot="5400000">
            <a:off x="5545030" y="5769564"/>
            <a:ext cx="56055" cy="25589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74" name="Прямая соединительная линия 773"/>
          <p:cNvCxnSpPr>
            <a:stCxn id="654" idx="2"/>
            <a:endCxn id="661" idx="6"/>
          </p:cNvCxnSpPr>
          <p:nvPr/>
        </p:nvCxnSpPr>
        <p:spPr>
          <a:xfrm rot="5400000">
            <a:off x="5385683" y="5872192"/>
            <a:ext cx="165854" cy="114566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89" name="Прямая соединительная линия 788"/>
          <p:cNvCxnSpPr>
            <a:stCxn id="657" idx="4"/>
            <a:endCxn id="732" idx="1"/>
          </p:cNvCxnSpPr>
          <p:nvPr/>
        </p:nvCxnSpPr>
        <p:spPr>
          <a:xfrm rot="10800000">
            <a:off x="4751564" y="6191300"/>
            <a:ext cx="190639" cy="57606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90" name="Прямая соединительная линия 789"/>
          <p:cNvCxnSpPr>
            <a:stCxn id="663" idx="3"/>
            <a:endCxn id="657" idx="0"/>
          </p:cNvCxnSpPr>
          <p:nvPr/>
        </p:nvCxnSpPr>
        <p:spPr>
          <a:xfrm rot="5400000">
            <a:off x="5110511" y="6160279"/>
            <a:ext cx="13993" cy="215312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91" name="Прямая соединительная линия 790"/>
          <p:cNvCxnSpPr>
            <a:stCxn id="662" idx="3"/>
            <a:endCxn id="663" idx="7"/>
          </p:cNvCxnSpPr>
          <p:nvPr/>
        </p:nvCxnSpPr>
        <p:spPr>
          <a:xfrm rot="5400000">
            <a:off x="5296520" y="6167494"/>
            <a:ext cx="49511" cy="93527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92" name="Прямая соединительная линия 791"/>
          <p:cNvCxnSpPr>
            <a:stCxn id="661" idx="2"/>
            <a:endCxn id="662" idx="5"/>
          </p:cNvCxnSpPr>
          <p:nvPr/>
        </p:nvCxnSpPr>
        <p:spPr>
          <a:xfrm rot="5400000">
            <a:off x="5344412" y="6110217"/>
            <a:ext cx="80985" cy="6310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08" name="Прямая соединительная линия 807"/>
          <p:cNvCxnSpPr>
            <a:stCxn id="672" idx="4"/>
            <a:endCxn id="673" idx="0"/>
          </p:cNvCxnSpPr>
          <p:nvPr/>
        </p:nvCxnSpPr>
        <p:spPr>
          <a:xfrm rot="10800000">
            <a:off x="4620074" y="6036440"/>
            <a:ext cx="173996" cy="55926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10" name="Прямая соединительная линия 809"/>
          <p:cNvCxnSpPr>
            <a:stCxn id="666" idx="4"/>
            <a:endCxn id="672" idx="2"/>
          </p:cNvCxnSpPr>
          <p:nvPr/>
        </p:nvCxnSpPr>
        <p:spPr>
          <a:xfrm rot="10800000" flipH="1">
            <a:off x="4653133" y="6120282"/>
            <a:ext cx="153339" cy="48563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11" name="Прямая соединительная линия 810"/>
          <p:cNvCxnSpPr>
            <a:stCxn id="672" idx="7"/>
            <a:endCxn id="731" idx="5"/>
          </p:cNvCxnSpPr>
          <p:nvPr/>
        </p:nvCxnSpPr>
        <p:spPr>
          <a:xfrm rot="5400000" flipH="1" flipV="1">
            <a:off x="4839078" y="6075844"/>
            <a:ext cx="10399" cy="20616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13" name="Прямая соединительная линия 812"/>
          <p:cNvCxnSpPr>
            <a:stCxn id="732" idx="3"/>
            <a:endCxn id="666" idx="0"/>
          </p:cNvCxnSpPr>
          <p:nvPr/>
        </p:nvCxnSpPr>
        <p:spPr>
          <a:xfrm rot="5400000">
            <a:off x="4709341" y="6174522"/>
            <a:ext cx="7903" cy="19520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40" name="TextBox 839"/>
          <p:cNvSpPr txBox="1"/>
          <p:nvPr/>
        </p:nvSpPr>
        <p:spPr>
          <a:xfrm rot="17609775">
            <a:off x="5766738" y="3925096"/>
            <a:ext cx="70215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ДІВА</a:t>
            </a:r>
            <a:endParaRPr lang="uk-UA" sz="8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841" name="TextBox 840"/>
          <p:cNvSpPr txBox="1"/>
          <p:nvPr/>
        </p:nvSpPr>
        <p:spPr>
          <a:xfrm rot="18844704">
            <a:off x="5747959" y="5088146"/>
            <a:ext cx="761432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ТЕРЕЗИ</a:t>
            </a:r>
            <a:endParaRPr lang="uk-UA" sz="8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849" name="TextBox 848"/>
          <p:cNvSpPr txBox="1"/>
          <p:nvPr/>
        </p:nvSpPr>
        <p:spPr>
          <a:xfrm rot="20935033">
            <a:off x="4668509" y="5142956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ЗМІЄНОСЕЦЬ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850" name="TextBox 849"/>
          <p:cNvSpPr txBox="1"/>
          <p:nvPr/>
        </p:nvSpPr>
        <p:spPr>
          <a:xfrm rot="20435732">
            <a:off x="5011383" y="6191548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СКОРПІОН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851" name="TextBox 850"/>
          <p:cNvSpPr txBox="1"/>
          <p:nvPr/>
        </p:nvSpPr>
        <p:spPr>
          <a:xfrm rot="730692">
            <a:off x="3582908" y="6077797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СТРІЛЕЦЬ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852" name="TextBox 851"/>
          <p:cNvSpPr txBox="1"/>
          <p:nvPr/>
        </p:nvSpPr>
        <p:spPr>
          <a:xfrm rot="3763062">
            <a:off x="2175723" y="4842273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КОЗЕРОГ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857" name="TextBox 856"/>
          <p:cNvSpPr txBox="1"/>
          <p:nvPr/>
        </p:nvSpPr>
        <p:spPr>
          <a:xfrm rot="3718070">
            <a:off x="2740230" y="4568320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ВОДОЛІЙ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858" name="TextBox 857"/>
          <p:cNvSpPr txBox="1"/>
          <p:nvPr/>
        </p:nvSpPr>
        <p:spPr>
          <a:xfrm rot="17731778">
            <a:off x="2647441" y="2971766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РИБИ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860" name="TextBox 859"/>
          <p:cNvSpPr txBox="1"/>
          <p:nvPr/>
        </p:nvSpPr>
        <p:spPr>
          <a:xfrm rot="19380116">
            <a:off x="3051864" y="2465752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ОВЕН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861" name="TextBox 860"/>
          <p:cNvSpPr txBox="1"/>
          <p:nvPr/>
        </p:nvSpPr>
        <p:spPr>
          <a:xfrm rot="20497662">
            <a:off x="3653295" y="2246753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ТЕЛЕЦЬ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862" name="TextBox 861"/>
          <p:cNvSpPr txBox="1"/>
          <p:nvPr/>
        </p:nvSpPr>
        <p:spPr>
          <a:xfrm rot="1816433">
            <a:off x="4710285" y="1924869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БЛИЗНЯТА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863" name="TextBox 862"/>
          <p:cNvSpPr txBox="1"/>
          <p:nvPr/>
        </p:nvSpPr>
        <p:spPr>
          <a:xfrm rot="1060210">
            <a:off x="5153839" y="2349047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РАК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864" name="TextBox 863"/>
          <p:cNvSpPr txBox="1"/>
          <p:nvPr/>
        </p:nvSpPr>
        <p:spPr>
          <a:xfrm rot="3557862">
            <a:off x="5753744" y="2991864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ЛЕВ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869" name="TextBox 868"/>
          <p:cNvSpPr txBox="1"/>
          <p:nvPr/>
        </p:nvSpPr>
        <p:spPr>
          <a:xfrm rot="706623">
            <a:off x="4378060" y="3359747"/>
            <a:ext cx="74999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МАЛИЙ </a:t>
            </a:r>
          </a:p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КІВШ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870" name="TextBox 869"/>
          <p:cNvSpPr txBox="1"/>
          <p:nvPr/>
        </p:nvSpPr>
        <p:spPr>
          <a:xfrm rot="3515078">
            <a:off x="4487023" y="3232569"/>
            <a:ext cx="982593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ВЕЛИКИЙ КІВШ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871" name="TextBox 870"/>
          <p:cNvSpPr txBox="1"/>
          <p:nvPr/>
        </p:nvSpPr>
        <p:spPr>
          <a:xfrm rot="3052228">
            <a:off x="4877667" y="3064467"/>
            <a:ext cx="982593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ВЕЛИКА ВЕДМЕДИЦЯ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grpSp>
        <p:nvGrpSpPr>
          <p:cNvPr id="20" name="Группа 352"/>
          <p:cNvGrpSpPr/>
          <p:nvPr/>
        </p:nvGrpSpPr>
        <p:grpSpPr>
          <a:xfrm rot="1024166">
            <a:off x="4501018" y="3398827"/>
            <a:ext cx="322963" cy="278566"/>
            <a:chOff x="4513747" y="3364748"/>
            <a:chExt cx="476035" cy="410596"/>
          </a:xfrm>
        </p:grpSpPr>
        <p:sp>
          <p:nvSpPr>
            <p:cNvPr id="40" name="8-конечная звезда 39"/>
            <p:cNvSpPr/>
            <p:nvPr/>
          </p:nvSpPr>
          <p:spPr>
            <a:xfrm rot="21105294">
              <a:off x="4513747" y="3364748"/>
              <a:ext cx="108000" cy="108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1" name="8-конечная звезда 40"/>
            <p:cNvSpPr/>
            <p:nvPr/>
          </p:nvSpPr>
          <p:spPr>
            <a:xfrm rot="19358116">
              <a:off x="4935782" y="3721344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2" name="8-конечная звезда 41"/>
            <p:cNvSpPr/>
            <p:nvPr/>
          </p:nvSpPr>
          <p:spPr>
            <a:xfrm rot="19358116">
              <a:off x="4914167" y="3628291"/>
              <a:ext cx="72000" cy="72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3" name="8-конечная звезда 42"/>
            <p:cNvSpPr/>
            <p:nvPr/>
          </p:nvSpPr>
          <p:spPr>
            <a:xfrm rot="19358116">
              <a:off x="4793544" y="3721982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4" name="8-конечная звезда 43"/>
            <p:cNvSpPr/>
            <p:nvPr/>
          </p:nvSpPr>
          <p:spPr>
            <a:xfrm rot="19358116" flipV="1">
              <a:off x="4767751" y="3610262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5" name="8-конечная звезда 44"/>
            <p:cNvSpPr/>
            <p:nvPr/>
          </p:nvSpPr>
          <p:spPr>
            <a:xfrm rot="19358116">
              <a:off x="4671645" y="3579107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6" name="8-конечная звезда 45"/>
            <p:cNvSpPr/>
            <p:nvPr/>
          </p:nvSpPr>
          <p:spPr>
            <a:xfrm rot="21285766">
              <a:off x="4594599" y="3502476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48" name="Прямая соединительная линия 47"/>
            <p:cNvCxnSpPr>
              <a:stCxn id="43" idx="1"/>
              <a:endCxn id="41" idx="5"/>
            </p:cNvCxnSpPr>
            <p:nvPr/>
          </p:nvCxnSpPr>
          <p:spPr>
            <a:xfrm rot="16200000" flipH="1">
              <a:off x="4881512" y="3690247"/>
              <a:ext cx="2383" cy="10663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" name="Прямая соединительная линия 51"/>
            <p:cNvCxnSpPr>
              <a:stCxn id="44" idx="7"/>
              <a:endCxn id="42" idx="5"/>
            </p:cNvCxnSpPr>
            <p:nvPr/>
          </p:nvCxnSpPr>
          <p:spPr>
            <a:xfrm rot="16200000" flipH="1">
              <a:off x="4852203" y="3597224"/>
              <a:ext cx="23349" cy="10121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" name="Прямая соединительная линия 54"/>
            <p:cNvCxnSpPr>
              <a:stCxn id="41" idx="7"/>
              <a:endCxn id="42" idx="2"/>
            </p:cNvCxnSpPr>
            <p:nvPr/>
          </p:nvCxnSpPr>
          <p:spPr>
            <a:xfrm rot="5400000" flipH="1" flipV="1">
              <a:off x="4954852" y="3704420"/>
              <a:ext cx="28680" cy="564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" name="Прямая соединительная линия 63"/>
            <p:cNvCxnSpPr>
              <a:stCxn id="44" idx="6"/>
              <a:endCxn id="43" idx="6"/>
            </p:cNvCxnSpPr>
            <p:nvPr/>
          </p:nvCxnSpPr>
          <p:spPr>
            <a:xfrm rot="5400000">
              <a:off x="4765359" y="3686551"/>
              <a:ext cx="74386" cy="386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" name="Прямая соединительная линия 67"/>
            <p:cNvCxnSpPr>
              <a:stCxn id="45" idx="1"/>
              <a:endCxn id="44" idx="3"/>
            </p:cNvCxnSpPr>
            <p:nvPr/>
          </p:nvCxnSpPr>
          <p:spPr>
            <a:xfrm rot="16200000" flipH="1">
              <a:off x="4722427" y="3584557"/>
              <a:ext cx="30585" cy="6046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" name="Прямая соединительная линия 73"/>
            <p:cNvCxnSpPr>
              <a:stCxn id="46" idx="1"/>
              <a:endCxn id="45" idx="6"/>
            </p:cNvCxnSpPr>
            <p:nvPr/>
          </p:nvCxnSpPr>
          <p:spPr>
            <a:xfrm rot="16200000" flipH="1">
              <a:off x="4636374" y="3540454"/>
              <a:ext cx="41958" cy="4273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7" name="Прямая соединительная линия 76"/>
            <p:cNvCxnSpPr>
              <a:stCxn id="40" idx="2"/>
              <a:endCxn id="46" idx="5"/>
            </p:cNvCxnSpPr>
            <p:nvPr/>
          </p:nvCxnSpPr>
          <p:spPr>
            <a:xfrm rot="16200000" flipH="1">
              <a:off x="4568392" y="3479288"/>
              <a:ext cx="38719" cy="2452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692" name="8-конечная звезда 691"/>
          <p:cNvSpPr/>
          <p:nvPr/>
        </p:nvSpPr>
        <p:spPr>
          <a:xfrm rot="1262594">
            <a:off x="862488" y="4882071"/>
            <a:ext cx="36000" cy="360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740" name="8-конечная звезда 739"/>
          <p:cNvSpPr/>
          <p:nvPr/>
        </p:nvSpPr>
        <p:spPr>
          <a:xfrm rot="1262594">
            <a:off x="4579895" y="4079837"/>
            <a:ext cx="54000" cy="540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grpSp>
        <p:nvGrpSpPr>
          <p:cNvPr id="21" name="Группа 741"/>
          <p:cNvGrpSpPr/>
          <p:nvPr/>
        </p:nvGrpSpPr>
        <p:grpSpPr>
          <a:xfrm>
            <a:off x="4364528" y="3150090"/>
            <a:ext cx="618304" cy="978555"/>
            <a:chOff x="4585684" y="3442682"/>
            <a:chExt cx="618304" cy="978555"/>
          </a:xfrm>
        </p:grpSpPr>
        <p:sp>
          <p:nvSpPr>
            <p:cNvPr id="743" name="8-конечная звезда 742"/>
            <p:cNvSpPr/>
            <p:nvPr/>
          </p:nvSpPr>
          <p:spPr>
            <a:xfrm rot="1262594">
              <a:off x="4722770" y="4365589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44" name="8-конечная звезда 743"/>
            <p:cNvSpPr/>
            <p:nvPr/>
          </p:nvSpPr>
          <p:spPr>
            <a:xfrm rot="1262594">
              <a:off x="4867295" y="4367237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62" name="8-конечная звезда 761"/>
            <p:cNvSpPr/>
            <p:nvPr/>
          </p:nvSpPr>
          <p:spPr>
            <a:xfrm rot="1262594">
              <a:off x="4942874" y="3442682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63" name="8-конечная звезда 762"/>
            <p:cNvSpPr/>
            <p:nvPr/>
          </p:nvSpPr>
          <p:spPr>
            <a:xfrm rot="1262594">
              <a:off x="5157188" y="3728434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65" name="8-конечная звезда 764"/>
            <p:cNvSpPr/>
            <p:nvPr/>
          </p:nvSpPr>
          <p:spPr>
            <a:xfrm rot="1262594">
              <a:off x="5150346" y="3935907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66" name="8-конечная звезда 765"/>
            <p:cNvSpPr/>
            <p:nvPr/>
          </p:nvSpPr>
          <p:spPr>
            <a:xfrm rot="1262594">
              <a:off x="4793157" y="4007346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69" name="8-конечная звезда 768"/>
            <p:cNvSpPr/>
            <p:nvPr/>
          </p:nvSpPr>
          <p:spPr>
            <a:xfrm rot="1262594">
              <a:off x="4585684" y="4014186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70" name="8-конечная звезда 769"/>
            <p:cNvSpPr/>
            <p:nvPr/>
          </p:nvSpPr>
          <p:spPr>
            <a:xfrm rot="1262594">
              <a:off x="4657122" y="4157062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75" name="8-конечная звезда 774"/>
            <p:cNvSpPr/>
            <p:nvPr/>
          </p:nvSpPr>
          <p:spPr>
            <a:xfrm rot="1262594">
              <a:off x="4721718" y="4221660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76" name="8-конечная звезда 775"/>
            <p:cNvSpPr/>
            <p:nvPr/>
          </p:nvSpPr>
          <p:spPr>
            <a:xfrm rot="1262594">
              <a:off x="4937085" y="4008397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78" name="8-конечная звезда 777"/>
            <p:cNvSpPr/>
            <p:nvPr/>
          </p:nvSpPr>
          <p:spPr>
            <a:xfrm rot="1262594">
              <a:off x="4863014" y="4291518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79" name="8-конечная звезда 778"/>
            <p:cNvSpPr/>
            <p:nvPr/>
          </p:nvSpPr>
          <p:spPr>
            <a:xfrm rot="1262594">
              <a:off x="4720138" y="3934329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80" name="8-конечная звезда 779"/>
            <p:cNvSpPr/>
            <p:nvPr/>
          </p:nvSpPr>
          <p:spPr>
            <a:xfrm rot="1262594">
              <a:off x="4655542" y="3941168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781" name="Прямая соединительная линия 780"/>
            <p:cNvCxnSpPr>
              <a:stCxn id="780" idx="3"/>
              <a:endCxn id="779" idx="4"/>
            </p:cNvCxnSpPr>
            <p:nvPr/>
          </p:nvCxnSpPr>
          <p:spPr>
            <a:xfrm rot="5400000" flipH="1" flipV="1">
              <a:off x="4678909" y="3924049"/>
              <a:ext cx="20611" cy="6424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3" name="Прямая соединительная линия 782"/>
            <p:cNvCxnSpPr>
              <a:stCxn id="779" idx="1"/>
              <a:endCxn id="766" idx="5"/>
            </p:cNvCxnSpPr>
            <p:nvPr/>
          </p:nvCxnSpPr>
          <p:spPr>
            <a:xfrm rot="16200000" flipH="1">
              <a:off x="4755959" y="3958265"/>
              <a:ext cx="40584" cy="6160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4" name="Прямая соединительная линия 783"/>
            <p:cNvCxnSpPr>
              <a:stCxn id="766" idx="7"/>
              <a:endCxn id="776" idx="4"/>
            </p:cNvCxnSpPr>
            <p:nvPr/>
          </p:nvCxnSpPr>
          <p:spPr>
            <a:xfrm rot="16200000" flipH="1">
              <a:off x="4886184" y="3973001"/>
              <a:ext cx="4457" cy="10094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5" name="Прямая соединительная линия 784"/>
            <p:cNvCxnSpPr>
              <a:stCxn id="765" idx="7"/>
              <a:endCxn id="763" idx="1"/>
            </p:cNvCxnSpPr>
            <p:nvPr/>
          </p:nvCxnSpPr>
          <p:spPr>
            <a:xfrm rot="16200000" flipV="1">
              <a:off x="5104316" y="3858991"/>
              <a:ext cx="176588" cy="504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6" name="Прямая соединительная линия 785"/>
            <p:cNvCxnSpPr>
              <a:stCxn id="765" idx="3"/>
              <a:endCxn id="776" idx="7"/>
            </p:cNvCxnSpPr>
            <p:nvPr/>
          </p:nvCxnSpPr>
          <p:spPr>
            <a:xfrm rot="5400000">
              <a:off x="5042748" y="3914820"/>
              <a:ext cx="55626" cy="16360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7" name="Прямая соединительная линия 786"/>
            <p:cNvCxnSpPr>
              <a:stCxn id="775" idx="3"/>
              <a:endCxn id="770" idx="1"/>
            </p:cNvCxnSpPr>
            <p:nvPr/>
          </p:nvCxnSpPr>
          <p:spPr>
            <a:xfrm rot="5400000" flipH="1">
              <a:off x="4680521" y="4211349"/>
              <a:ext cx="52715" cy="3371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8" name="Прямая соединительная линия 787"/>
            <p:cNvCxnSpPr>
              <a:stCxn id="778" idx="1"/>
              <a:endCxn id="775" idx="0"/>
            </p:cNvCxnSpPr>
            <p:nvPr/>
          </p:nvCxnSpPr>
          <p:spPr>
            <a:xfrm rot="5400000" flipH="1">
              <a:off x="4791387" y="4229032"/>
              <a:ext cx="72505" cy="12136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7" name="Прямая соединительная линия 796"/>
            <p:cNvCxnSpPr>
              <a:stCxn id="743" idx="5"/>
              <a:endCxn id="775" idx="2"/>
            </p:cNvCxnSpPr>
            <p:nvPr/>
          </p:nvCxnSpPr>
          <p:spPr>
            <a:xfrm rot="16200000" flipV="1">
              <a:off x="4687254" y="4316361"/>
              <a:ext cx="101016" cy="209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8" name="Прямая соединительная линия 797"/>
            <p:cNvCxnSpPr>
              <a:stCxn id="744" idx="1"/>
              <a:endCxn id="778" idx="1"/>
            </p:cNvCxnSpPr>
            <p:nvPr/>
          </p:nvCxnSpPr>
          <p:spPr>
            <a:xfrm rot="5400000" flipH="1">
              <a:off x="4850319" y="4363972"/>
              <a:ext cx="92944" cy="1693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9" name="Прямая соединительная линия 798"/>
            <p:cNvCxnSpPr>
              <a:stCxn id="744" idx="3"/>
              <a:endCxn id="743" idx="0"/>
            </p:cNvCxnSpPr>
            <p:nvPr/>
          </p:nvCxnSpPr>
          <p:spPr>
            <a:xfrm rot="5400000" flipH="1">
              <a:off x="4820837" y="4356416"/>
              <a:ext cx="2916" cy="9465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0" name="Прямая соединительная линия 799"/>
            <p:cNvCxnSpPr>
              <a:stCxn id="769" idx="1"/>
              <a:endCxn id="770" idx="5"/>
            </p:cNvCxnSpPr>
            <p:nvPr/>
          </p:nvCxnSpPr>
          <p:spPr>
            <a:xfrm rot="16200000" flipH="1">
              <a:off x="4594749" y="4082806"/>
              <a:ext cx="100108" cy="5243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1" name="Прямая соединительная линия 800"/>
            <p:cNvCxnSpPr>
              <a:stCxn id="769" idx="7"/>
              <a:endCxn id="780" idx="4"/>
            </p:cNvCxnSpPr>
            <p:nvPr/>
          </p:nvCxnSpPr>
          <p:spPr>
            <a:xfrm rot="5400000" flipH="1" flipV="1">
              <a:off x="4605915" y="3977258"/>
              <a:ext cx="75380" cy="2627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3" name="Прямая соединительная линия 802"/>
            <p:cNvCxnSpPr>
              <a:stCxn id="763" idx="5"/>
              <a:endCxn id="762" idx="1"/>
            </p:cNvCxnSpPr>
            <p:nvPr/>
          </p:nvCxnSpPr>
          <p:spPr>
            <a:xfrm rot="16200000" flipV="1">
              <a:off x="4951939" y="3511302"/>
              <a:ext cx="242984" cy="19531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2" name="Группа 803"/>
          <p:cNvGrpSpPr/>
          <p:nvPr/>
        </p:nvGrpSpPr>
        <p:grpSpPr>
          <a:xfrm rot="454036">
            <a:off x="3942773" y="3396132"/>
            <a:ext cx="418878" cy="573235"/>
            <a:chOff x="3898064" y="3436893"/>
            <a:chExt cx="418878" cy="573235"/>
          </a:xfrm>
        </p:grpSpPr>
        <p:sp>
          <p:nvSpPr>
            <p:cNvPr id="805" name="8-конечная звезда 804"/>
            <p:cNvSpPr/>
            <p:nvPr/>
          </p:nvSpPr>
          <p:spPr>
            <a:xfrm rot="1262594">
              <a:off x="4053798" y="3840511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06" name="8-конечная звезда 805"/>
            <p:cNvSpPr/>
            <p:nvPr/>
          </p:nvSpPr>
          <p:spPr>
            <a:xfrm rot="1262594">
              <a:off x="4252142" y="3672152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14" name="8-конечная звезда 813"/>
            <p:cNvSpPr/>
            <p:nvPr/>
          </p:nvSpPr>
          <p:spPr>
            <a:xfrm rot="1262594">
              <a:off x="3898064" y="3719192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15" name="8-конечная звезда 814"/>
            <p:cNvSpPr/>
            <p:nvPr/>
          </p:nvSpPr>
          <p:spPr>
            <a:xfrm rot="1262594">
              <a:off x="4129328" y="3832601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16" name="8-конечная звезда 815"/>
            <p:cNvSpPr/>
            <p:nvPr/>
          </p:nvSpPr>
          <p:spPr>
            <a:xfrm rot="1262594">
              <a:off x="4222705" y="343689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17" name="8-конечная звезда 816"/>
            <p:cNvSpPr/>
            <p:nvPr/>
          </p:nvSpPr>
          <p:spPr>
            <a:xfrm rot="1262594">
              <a:off x="4018053" y="3557848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18" name="8-конечная звезда 817"/>
            <p:cNvSpPr/>
            <p:nvPr/>
          </p:nvSpPr>
          <p:spPr>
            <a:xfrm rot="1262594">
              <a:off x="3975458" y="377970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19" name="8-конечная звезда 818"/>
            <p:cNvSpPr/>
            <p:nvPr/>
          </p:nvSpPr>
          <p:spPr>
            <a:xfrm rot="1262594">
              <a:off x="4214245" y="3963328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820" name="Прямая соединительная линия 819"/>
            <p:cNvCxnSpPr>
              <a:stCxn id="805" idx="0"/>
              <a:endCxn id="815" idx="4"/>
            </p:cNvCxnSpPr>
            <p:nvPr/>
          </p:nvCxnSpPr>
          <p:spPr>
            <a:xfrm rot="21145964" flipV="1">
              <a:off x="4097931" y="3855587"/>
              <a:ext cx="34663" cy="1450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1" name="Прямая соединительная линия 820"/>
            <p:cNvCxnSpPr>
              <a:stCxn id="805" idx="4"/>
              <a:endCxn id="818" idx="1"/>
            </p:cNvCxnSpPr>
            <p:nvPr/>
          </p:nvCxnSpPr>
          <p:spPr>
            <a:xfrm rot="10345964">
              <a:off x="4015195" y="3828721"/>
              <a:ext cx="38393" cy="2944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2" name="Прямая соединительная линия 821"/>
            <p:cNvCxnSpPr>
              <a:stCxn id="814" idx="1"/>
              <a:endCxn id="818" idx="4"/>
            </p:cNvCxnSpPr>
            <p:nvPr/>
          </p:nvCxnSpPr>
          <p:spPr>
            <a:xfrm rot="15745964" flipH="1">
              <a:off x="3950389" y="3773471"/>
              <a:ext cx="20100" cy="3126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4" name="Прямая соединительная линия 823"/>
            <p:cNvCxnSpPr>
              <a:stCxn id="814" idx="7"/>
              <a:endCxn id="817" idx="2"/>
            </p:cNvCxnSpPr>
            <p:nvPr/>
          </p:nvCxnSpPr>
          <p:spPr>
            <a:xfrm rot="4945964" flipH="1" flipV="1">
              <a:off x="3939038" y="3628473"/>
              <a:ext cx="117356" cy="9153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5" name="Прямая соединительная линия 824"/>
            <p:cNvCxnSpPr>
              <a:stCxn id="817" idx="0"/>
              <a:endCxn id="806" idx="3"/>
            </p:cNvCxnSpPr>
            <p:nvPr/>
          </p:nvCxnSpPr>
          <p:spPr>
            <a:xfrm rot="21145964">
              <a:off x="4079166" y="3582919"/>
              <a:ext cx="166853" cy="14641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6" name="Прямая соединительная линия 825"/>
            <p:cNvCxnSpPr>
              <a:stCxn id="817" idx="0"/>
              <a:endCxn id="816" idx="3"/>
            </p:cNvCxnSpPr>
            <p:nvPr/>
          </p:nvCxnSpPr>
          <p:spPr>
            <a:xfrm rot="21145964" flipV="1">
              <a:off x="4063045" y="3485571"/>
              <a:ext cx="169192" cy="9826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39" name="Прямая соединительная линия 838"/>
            <p:cNvCxnSpPr>
              <a:stCxn id="815" idx="6"/>
              <a:endCxn id="806" idx="2"/>
            </p:cNvCxnSpPr>
            <p:nvPr/>
          </p:nvCxnSpPr>
          <p:spPr>
            <a:xfrm rot="4945964" flipH="1" flipV="1">
              <a:off x="4180141" y="3728855"/>
              <a:ext cx="85989" cy="11184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42" name="Прямая соединительная линия 841"/>
            <p:cNvCxnSpPr>
              <a:stCxn id="819" idx="5"/>
              <a:endCxn id="815" idx="0"/>
            </p:cNvCxnSpPr>
            <p:nvPr/>
          </p:nvCxnSpPr>
          <p:spPr>
            <a:xfrm rot="15745964" flipV="1">
              <a:off x="4163706" y="3908900"/>
              <a:ext cx="92701" cy="2417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43" name="Прямая соединительная линия 842"/>
            <p:cNvCxnSpPr>
              <a:stCxn id="806" idx="6"/>
              <a:endCxn id="816" idx="1"/>
            </p:cNvCxnSpPr>
            <p:nvPr/>
          </p:nvCxnSpPr>
          <p:spPr>
            <a:xfrm rot="15745964" flipV="1">
              <a:off x="4184021" y="3576072"/>
              <a:ext cx="188804" cy="1073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5" name="Группа 843"/>
          <p:cNvGrpSpPr/>
          <p:nvPr/>
        </p:nvGrpSpPr>
        <p:grpSpPr>
          <a:xfrm rot="863702">
            <a:off x="3894714" y="3192591"/>
            <a:ext cx="283138" cy="325688"/>
            <a:chOff x="3581341" y="3244782"/>
            <a:chExt cx="283138" cy="325688"/>
          </a:xfrm>
        </p:grpSpPr>
        <p:sp>
          <p:nvSpPr>
            <p:cNvPr id="845" name="8-конечная звезда 844"/>
            <p:cNvSpPr/>
            <p:nvPr/>
          </p:nvSpPr>
          <p:spPr>
            <a:xfrm rot="1262594">
              <a:off x="3810479" y="3244782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46" name="8-конечная звезда 845"/>
            <p:cNvSpPr/>
            <p:nvPr/>
          </p:nvSpPr>
          <p:spPr>
            <a:xfrm rot="1262594">
              <a:off x="3696294" y="3349536"/>
              <a:ext cx="72483" cy="72483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47" name="8-конечная звезда 846"/>
            <p:cNvSpPr/>
            <p:nvPr/>
          </p:nvSpPr>
          <p:spPr>
            <a:xfrm rot="1262594">
              <a:off x="3659939" y="3505670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48" name="8-конечная звезда 847"/>
            <p:cNvSpPr/>
            <p:nvPr/>
          </p:nvSpPr>
          <p:spPr>
            <a:xfrm rot="1262594">
              <a:off x="3671149" y="3261989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53" name="8-конечная звезда 852"/>
            <p:cNvSpPr/>
            <p:nvPr/>
          </p:nvSpPr>
          <p:spPr>
            <a:xfrm rot="1262594">
              <a:off x="3581341" y="3367035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854" name="Прямая соединительная линия 853"/>
            <p:cNvCxnSpPr>
              <a:stCxn id="848" idx="7"/>
              <a:endCxn id="845" idx="3"/>
            </p:cNvCxnSpPr>
            <p:nvPr/>
          </p:nvCxnSpPr>
          <p:spPr>
            <a:xfrm rot="15336298" flipH="1">
              <a:off x="3762348" y="3243604"/>
              <a:ext cx="21266" cy="7677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55" name="Прямая соединительная линия 854"/>
            <p:cNvCxnSpPr>
              <a:stCxn id="846" idx="5"/>
              <a:endCxn id="848" idx="2"/>
            </p:cNvCxnSpPr>
            <p:nvPr/>
          </p:nvCxnSpPr>
          <p:spPr>
            <a:xfrm rot="15336298" flipV="1">
              <a:off x="3688072" y="3329582"/>
              <a:ext cx="33590" cy="1812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56" name="Прямая соединительная линия 855"/>
            <p:cNvCxnSpPr>
              <a:stCxn id="853" idx="7"/>
              <a:endCxn id="846" idx="3"/>
            </p:cNvCxnSpPr>
            <p:nvPr/>
          </p:nvCxnSpPr>
          <p:spPr>
            <a:xfrm rot="15336298" flipH="1">
              <a:off x="3657530" y="3368000"/>
              <a:ext cx="27706" cy="5077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59" name="Прямая соединительная линия 858"/>
            <p:cNvCxnSpPr>
              <a:stCxn id="847" idx="4"/>
              <a:endCxn id="853" idx="1"/>
            </p:cNvCxnSpPr>
            <p:nvPr/>
          </p:nvCxnSpPr>
          <p:spPr>
            <a:xfrm rot="9936298">
              <a:off x="3639554" y="3426198"/>
              <a:ext cx="9886" cy="10308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6" name="Группа 864"/>
          <p:cNvGrpSpPr/>
          <p:nvPr/>
        </p:nvGrpSpPr>
        <p:grpSpPr>
          <a:xfrm rot="21433529">
            <a:off x="3657042" y="4010332"/>
            <a:ext cx="707622" cy="622149"/>
            <a:chOff x="3591204" y="4423662"/>
            <a:chExt cx="707622" cy="622149"/>
          </a:xfrm>
        </p:grpSpPr>
        <p:sp>
          <p:nvSpPr>
            <p:cNvPr id="872" name="8-конечная звезда 871"/>
            <p:cNvSpPr/>
            <p:nvPr/>
          </p:nvSpPr>
          <p:spPr>
            <a:xfrm rot="1262594">
              <a:off x="3946300" y="4423662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74" name="8-конечная звезда 873"/>
            <p:cNvSpPr/>
            <p:nvPr/>
          </p:nvSpPr>
          <p:spPr>
            <a:xfrm rot="1262594">
              <a:off x="4091407" y="4572050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75" name="8-конечная звезда 874"/>
            <p:cNvSpPr/>
            <p:nvPr/>
          </p:nvSpPr>
          <p:spPr>
            <a:xfrm rot="1262594">
              <a:off x="3936952" y="457990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76" name="8-конечная звезда 875"/>
            <p:cNvSpPr/>
            <p:nvPr/>
          </p:nvSpPr>
          <p:spPr>
            <a:xfrm rot="1262594">
              <a:off x="3802532" y="4629571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77" name="8-конечная звезда 876"/>
            <p:cNvSpPr/>
            <p:nvPr/>
          </p:nvSpPr>
          <p:spPr>
            <a:xfrm rot="1262594">
              <a:off x="4094144" y="4499531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79" name="8-конечная звезда 878"/>
            <p:cNvSpPr/>
            <p:nvPr/>
          </p:nvSpPr>
          <p:spPr>
            <a:xfrm rot="1262594">
              <a:off x="4252026" y="4448001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80" name="8-конечная звезда 879"/>
            <p:cNvSpPr/>
            <p:nvPr/>
          </p:nvSpPr>
          <p:spPr>
            <a:xfrm rot="1262594">
              <a:off x="4069939" y="4999011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81" name="8-конечная звезда 880"/>
            <p:cNvSpPr/>
            <p:nvPr/>
          </p:nvSpPr>
          <p:spPr>
            <a:xfrm rot="1262594">
              <a:off x="3949916" y="4778630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82" name="8-конечная звезда 881"/>
            <p:cNvSpPr/>
            <p:nvPr/>
          </p:nvSpPr>
          <p:spPr>
            <a:xfrm rot="1262594">
              <a:off x="3808725" y="4485700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83" name="8-конечная звезда 882"/>
            <p:cNvSpPr/>
            <p:nvPr/>
          </p:nvSpPr>
          <p:spPr>
            <a:xfrm rot="1262594">
              <a:off x="3591204" y="4546681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84" name="8-конечная звезда 883"/>
            <p:cNvSpPr/>
            <p:nvPr/>
          </p:nvSpPr>
          <p:spPr>
            <a:xfrm rot="1262594">
              <a:off x="4001682" y="4923618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85" name="8-конечная звезда 884"/>
            <p:cNvSpPr/>
            <p:nvPr/>
          </p:nvSpPr>
          <p:spPr>
            <a:xfrm rot="1262594">
              <a:off x="3665657" y="4478203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886" name="Прямая соединительная линия 885"/>
            <p:cNvCxnSpPr>
              <a:stCxn id="882" idx="3"/>
              <a:endCxn id="885" idx="0"/>
            </p:cNvCxnSpPr>
            <p:nvPr/>
          </p:nvCxnSpPr>
          <p:spPr>
            <a:xfrm rot="5566471" flipH="1">
              <a:off x="3756065" y="4461211"/>
              <a:ext cx="6027" cy="10373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87" name="Прямая соединительная линия 886"/>
            <p:cNvCxnSpPr>
              <a:stCxn id="882" idx="7"/>
              <a:endCxn id="872" idx="3"/>
            </p:cNvCxnSpPr>
            <p:nvPr/>
          </p:nvCxnSpPr>
          <p:spPr>
            <a:xfrm rot="5566471" flipH="1" flipV="1">
              <a:off x="3883816" y="4437409"/>
              <a:ext cx="34971" cy="9399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88" name="Прямая соединительная линия 887"/>
            <p:cNvCxnSpPr>
              <a:stCxn id="872" idx="0"/>
              <a:endCxn id="877" idx="5"/>
            </p:cNvCxnSpPr>
            <p:nvPr/>
          </p:nvCxnSpPr>
          <p:spPr>
            <a:xfrm rot="166471">
              <a:off x="4008179" y="4470115"/>
              <a:ext cx="100625" cy="2901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89" name="Прямая соединительная линия 888"/>
            <p:cNvCxnSpPr>
              <a:stCxn id="883" idx="0"/>
              <a:endCxn id="882" idx="2"/>
            </p:cNvCxnSpPr>
            <p:nvPr/>
          </p:nvCxnSpPr>
          <p:spPr>
            <a:xfrm rot="166471" flipV="1">
              <a:off x="3637705" y="4526435"/>
              <a:ext cx="184758" cy="5655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90" name="Прямая соединительная линия 889"/>
            <p:cNvCxnSpPr>
              <a:stCxn id="876" idx="3"/>
              <a:endCxn id="883" idx="0"/>
            </p:cNvCxnSpPr>
            <p:nvPr/>
          </p:nvCxnSpPr>
          <p:spPr>
            <a:xfrm rot="5566471" flipH="1">
              <a:off x="3680253" y="4536746"/>
              <a:ext cx="80795" cy="17252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91" name="Прямая соединительная линия 890"/>
            <p:cNvCxnSpPr>
              <a:stCxn id="877" idx="6"/>
              <a:endCxn id="879" idx="3"/>
            </p:cNvCxnSpPr>
            <p:nvPr/>
          </p:nvCxnSpPr>
          <p:spPr>
            <a:xfrm rot="5566471" flipH="1" flipV="1">
              <a:off x="4176810" y="4427513"/>
              <a:ext cx="26366" cy="12696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92" name="Прямая соединительная линия 891"/>
            <p:cNvCxnSpPr>
              <a:stCxn id="876" idx="7"/>
              <a:endCxn id="875" idx="3"/>
            </p:cNvCxnSpPr>
            <p:nvPr/>
          </p:nvCxnSpPr>
          <p:spPr>
            <a:xfrm rot="5566471" flipH="1" flipV="1">
              <a:off x="3880829" y="4589923"/>
              <a:ext cx="31826" cy="8362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93" name="Прямая соединительная линия 892"/>
            <p:cNvCxnSpPr>
              <a:stCxn id="881" idx="5"/>
              <a:endCxn id="875" idx="1"/>
            </p:cNvCxnSpPr>
            <p:nvPr/>
          </p:nvCxnSpPr>
          <p:spPr>
            <a:xfrm rot="5566471" flipH="1" flipV="1">
              <a:off x="3894650" y="4704174"/>
              <a:ext cx="149432" cy="387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94" name="Прямая соединительная линия 893"/>
            <p:cNvCxnSpPr>
              <a:stCxn id="874" idx="7"/>
              <a:endCxn id="879" idx="3"/>
            </p:cNvCxnSpPr>
            <p:nvPr/>
          </p:nvCxnSpPr>
          <p:spPr>
            <a:xfrm rot="5566471" flipH="1" flipV="1">
              <a:off x="4142348" y="4481673"/>
              <a:ext cx="112428" cy="10564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95" name="Прямая соединительная линия 894"/>
            <p:cNvCxnSpPr>
              <a:stCxn id="884" idx="5"/>
              <a:endCxn id="881" idx="1"/>
            </p:cNvCxnSpPr>
            <p:nvPr/>
          </p:nvCxnSpPr>
          <p:spPr>
            <a:xfrm rot="16366471" flipV="1">
              <a:off x="3948459" y="4856148"/>
              <a:ext cx="100411" cy="3659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96" name="Прямая соединительная линия 895"/>
            <p:cNvCxnSpPr>
              <a:stCxn id="884" idx="0"/>
              <a:endCxn id="880" idx="5"/>
            </p:cNvCxnSpPr>
            <p:nvPr/>
          </p:nvCxnSpPr>
          <p:spPr>
            <a:xfrm rot="166471">
              <a:off x="4042302" y="4953980"/>
              <a:ext cx="42675" cy="4604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97" name="Прямая соединительная линия 896"/>
            <p:cNvCxnSpPr>
              <a:stCxn id="875" idx="7"/>
              <a:endCxn id="874" idx="3"/>
            </p:cNvCxnSpPr>
            <p:nvPr/>
          </p:nvCxnSpPr>
          <p:spPr>
            <a:xfrm rot="16366471" flipH="1">
              <a:off x="4036695" y="4550145"/>
              <a:ext cx="8969" cy="10566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7" name="Группа 897"/>
          <p:cNvGrpSpPr/>
          <p:nvPr/>
        </p:nvGrpSpPr>
        <p:grpSpPr>
          <a:xfrm rot="20868841">
            <a:off x="4169768" y="4203281"/>
            <a:ext cx="364793" cy="303543"/>
            <a:chOff x="4320396" y="4640299"/>
            <a:chExt cx="364793" cy="303543"/>
          </a:xfrm>
        </p:grpSpPr>
        <p:sp>
          <p:nvSpPr>
            <p:cNvPr id="899" name="8-конечная звезда 898"/>
            <p:cNvSpPr/>
            <p:nvPr/>
          </p:nvSpPr>
          <p:spPr>
            <a:xfrm rot="1262594">
              <a:off x="4517547" y="4740786"/>
              <a:ext cx="82800" cy="82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900" name="8-конечная звезда 899"/>
            <p:cNvSpPr/>
            <p:nvPr/>
          </p:nvSpPr>
          <p:spPr>
            <a:xfrm rot="1262594">
              <a:off x="4454500" y="4871359"/>
              <a:ext cx="72483" cy="72483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901" name="8-конечная звезда 900"/>
            <p:cNvSpPr/>
            <p:nvPr/>
          </p:nvSpPr>
          <p:spPr>
            <a:xfrm rot="1262594">
              <a:off x="4422696" y="4640299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902" name="8-конечная звезда 901"/>
            <p:cNvSpPr/>
            <p:nvPr/>
          </p:nvSpPr>
          <p:spPr>
            <a:xfrm rot="1262594">
              <a:off x="4320396" y="4727622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903" name="8-конечная звезда 902"/>
            <p:cNvSpPr/>
            <p:nvPr/>
          </p:nvSpPr>
          <p:spPr>
            <a:xfrm rot="1262594">
              <a:off x="4435966" y="4793163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904" name="8-конечная звезда 903"/>
            <p:cNvSpPr/>
            <p:nvPr/>
          </p:nvSpPr>
          <p:spPr>
            <a:xfrm rot="1262594">
              <a:off x="4379104" y="4868544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905" name="8-конечная звезда 904"/>
            <p:cNvSpPr/>
            <p:nvPr/>
          </p:nvSpPr>
          <p:spPr>
            <a:xfrm rot="1262594">
              <a:off x="4638389" y="4862034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906" name="Прямая соединительная линия 905"/>
            <p:cNvCxnSpPr>
              <a:stCxn id="904" idx="0"/>
              <a:endCxn id="903" idx="1"/>
            </p:cNvCxnSpPr>
            <p:nvPr/>
          </p:nvCxnSpPr>
          <p:spPr>
            <a:xfrm rot="731159" flipV="1">
              <a:off x="4431431" y="4833949"/>
              <a:ext cx="30350" cy="7039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07" name="Прямая соединительная линия 906"/>
            <p:cNvCxnSpPr>
              <a:stCxn id="904" idx="0"/>
              <a:endCxn id="900" idx="7"/>
            </p:cNvCxnSpPr>
            <p:nvPr/>
          </p:nvCxnSpPr>
          <p:spPr>
            <a:xfrm rot="731159" flipV="1">
              <a:off x="4426252" y="4882464"/>
              <a:ext cx="95700" cy="2830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08" name="Прямая соединительная линия 907"/>
            <p:cNvCxnSpPr>
              <a:stCxn id="905" idx="3"/>
              <a:endCxn id="900" idx="7"/>
            </p:cNvCxnSpPr>
            <p:nvPr/>
          </p:nvCxnSpPr>
          <p:spPr>
            <a:xfrm rot="6131159">
              <a:off x="4570835" y="4836733"/>
              <a:ext cx="22596" cy="11435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09" name="Прямая соединительная линия 908"/>
            <p:cNvCxnSpPr>
              <a:stCxn id="904" idx="5"/>
              <a:endCxn id="902" idx="1"/>
            </p:cNvCxnSpPr>
            <p:nvPr/>
          </p:nvCxnSpPr>
          <p:spPr>
            <a:xfrm rot="16931159" flipV="1">
              <a:off x="4329369" y="4791718"/>
              <a:ext cx="87563" cy="5952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10" name="Прямая соединительная линия 909"/>
            <p:cNvCxnSpPr>
              <a:stCxn id="902" idx="6"/>
              <a:endCxn id="901" idx="4"/>
            </p:cNvCxnSpPr>
            <p:nvPr/>
          </p:nvCxnSpPr>
          <p:spPr>
            <a:xfrm rot="6131159" flipH="1" flipV="1">
              <a:off x="4344512" y="4664822"/>
              <a:ext cx="87431" cy="5483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11" name="Прямая соединительная линия 910"/>
            <p:cNvCxnSpPr>
              <a:stCxn id="899" idx="5"/>
              <a:endCxn id="901" idx="1"/>
            </p:cNvCxnSpPr>
            <p:nvPr/>
          </p:nvCxnSpPr>
          <p:spPr>
            <a:xfrm rot="16931159" flipV="1">
              <a:off x="4479035" y="4666168"/>
              <a:ext cx="39667" cy="9710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12" name="Прямая соединительная линия 911"/>
            <p:cNvCxnSpPr>
              <a:stCxn id="905" idx="5"/>
              <a:endCxn id="899" idx="0"/>
            </p:cNvCxnSpPr>
            <p:nvPr/>
          </p:nvCxnSpPr>
          <p:spPr>
            <a:xfrm rot="16931159" flipV="1">
              <a:off x="4597966" y="4796745"/>
              <a:ext cx="53943" cy="6761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9" name="Группа 912"/>
          <p:cNvGrpSpPr/>
          <p:nvPr/>
        </p:nvGrpSpPr>
        <p:grpSpPr>
          <a:xfrm rot="21163619">
            <a:off x="4223693" y="4099681"/>
            <a:ext cx="993512" cy="887928"/>
            <a:chOff x="4435965" y="4516219"/>
            <a:chExt cx="993512" cy="887928"/>
          </a:xfrm>
        </p:grpSpPr>
        <p:sp>
          <p:nvSpPr>
            <p:cNvPr id="914" name="8-конечная звезда 913"/>
            <p:cNvSpPr/>
            <p:nvPr/>
          </p:nvSpPr>
          <p:spPr>
            <a:xfrm rot="1262594">
              <a:off x="5165705" y="4806709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915" name="8-конечная звезда 914"/>
            <p:cNvSpPr/>
            <p:nvPr/>
          </p:nvSpPr>
          <p:spPr>
            <a:xfrm rot="1262594">
              <a:off x="5280300" y="5037389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916" name="8-конечная звезда 915"/>
            <p:cNvSpPr/>
            <p:nvPr/>
          </p:nvSpPr>
          <p:spPr>
            <a:xfrm rot="1262594">
              <a:off x="4651332" y="522284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917" name="8-конечная звезда 916"/>
            <p:cNvSpPr/>
            <p:nvPr/>
          </p:nvSpPr>
          <p:spPr>
            <a:xfrm rot="1262594">
              <a:off x="4783129" y="4979042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918" name="8-конечная звезда 917"/>
            <p:cNvSpPr/>
            <p:nvPr/>
          </p:nvSpPr>
          <p:spPr>
            <a:xfrm rot="1262594">
              <a:off x="4986676" y="5077037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919" name="8-конечная звезда 918"/>
            <p:cNvSpPr/>
            <p:nvPr/>
          </p:nvSpPr>
          <p:spPr>
            <a:xfrm rot="1262594">
              <a:off x="4794208" y="4794216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920" name="8-конечная звезда 919"/>
            <p:cNvSpPr/>
            <p:nvPr/>
          </p:nvSpPr>
          <p:spPr>
            <a:xfrm rot="1262594">
              <a:off x="4849671" y="4633634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921" name="8-конечная звезда 920"/>
            <p:cNvSpPr/>
            <p:nvPr/>
          </p:nvSpPr>
          <p:spPr>
            <a:xfrm rot="1262594">
              <a:off x="5058250" y="4516219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922" name="8-конечная звезда 921"/>
            <p:cNvSpPr/>
            <p:nvPr/>
          </p:nvSpPr>
          <p:spPr>
            <a:xfrm rot="1262594">
              <a:off x="5117889" y="4661680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923" name="8-конечная звезда 922"/>
            <p:cNvSpPr/>
            <p:nvPr/>
          </p:nvSpPr>
          <p:spPr>
            <a:xfrm rot="1262594">
              <a:off x="4951211" y="4790628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924" name="8-конечная звезда 923"/>
            <p:cNvSpPr/>
            <p:nvPr/>
          </p:nvSpPr>
          <p:spPr>
            <a:xfrm rot="1262594">
              <a:off x="5083894" y="4879579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925" name="8-конечная звезда 924"/>
            <p:cNvSpPr/>
            <p:nvPr/>
          </p:nvSpPr>
          <p:spPr>
            <a:xfrm rot="1262594">
              <a:off x="5133713" y="5101992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926" name="8-конечная звезда 925"/>
            <p:cNvSpPr/>
            <p:nvPr/>
          </p:nvSpPr>
          <p:spPr>
            <a:xfrm rot="1262594">
              <a:off x="4435965" y="5221792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927" name="8-конечная звезда 926"/>
            <p:cNvSpPr/>
            <p:nvPr/>
          </p:nvSpPr>
          <p:spPr>
            <a:xfrm rot="1262594">
              <a:off x="5382677" y="5357347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928" name="8-конечная звезда 927"/>
            <p:cNvSpPr/>
            <p:nvPr/>
          </p:nvSpPr>
          <p:spPr>
            <a:xfrm rot="1262594">
              <a:off x="5198708" y="4541675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929" name="8-конечная звезда 928"/>
            <p:cNvSpPr/>
            <p:nvPr/>
          </p:nvSpPr>
          <p:spPr>
            <a:xfrm rot="1262594">
              <a:off x="5118800" y="4603493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930" name="8-конечная звезда 929"/>
            <p:cNvSpPr/>
            <p:nvPr/>
          </p:nvSpPr>
          <p:spPr>
            <a:xfrm rot="1262594">
              <a:off x="4793156" y="5221792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931" name="Прямая соединительная линия 930"/>
            <p:cNvCxnSpPr>
              <a:stCxn id="924" idx="4"/>
              <a:endCxn id="923" idx="0"/>
            </p:cNvCxnSpPr>
            <p:nvPr/>
          </p:nvCxnSpPr>
          <p:spPr>
            <a:xfrm rot="11236381">
              <a:off x="4999338" y="4832812"/>
              <a:ext cx="90428" cy="5858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32" name="Прямая соединительная линия 931"/>
            <p:cNvCxnSpPr>
              <a:stCxn id="926" idx="0"/>
              <a:endCxn id="916" idx="3"/>
            </p:cNvCxnSpPr>
            <p:nvPr/>
          </p:nvCxnSpPr>
          <p:spPr>
            <a:xfrm>
              <a:off x="4481204" y="5253594"/>
              <a:ext cx="172454" cy="721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33" name="Прямая соединительная линия 932"/>
            <p:cNvCxnSpPr>
              <a:stCxn id="916" idx="7"/>
              <a:endCxn id="930" idx="3"/>
            </p:cNvCxnSpPr>
            <p:nvPr/>
          </p:nvCxnSpPr>
          <p:spPr>
            <a:xfrm rot="16200000" flipH="1">
              <a:off x="4741182" y="5200703"/>
              <a:ext cx="15813" cy="9216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34" name="Прямая соединительная линия 933"/>
            <p:cNvCxnSpPr>
              <a:stCxn id="930" idx="6"/>
              <a:endCxn id="917" idx="1"/>
            </p:cNvCxnSpPr>
            <p:nvPr/>
          </p:nvCxnSpPr>
          <p:spPr>
            <a:xfrm rot="16636381" flipV="1">
              <a:off x="4727727" y="5112925"/>
              <a:ext cx="190597" cy="2822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35" name="Прямая соединительная линия 934"/>
            <p:cNvCxnSpPr>
              <a:stCxn id="917" idx="0"/>
              <a:endCxn id="918" idx="4"/>
            </p:cNvCxnSpPr>
            <p:nvPr/>
          </p:nvCxnSpPr>
          <p:spPr>
            <a:xfrm rot="436381">
              <a:off x="4830969" y="5025748"/>
              <a:ext cx="161867" cy="5858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36" name="Прямая соединительная линия 935"/>
            <p:cNvCxnSpPr>
              <a:stCxn id="925" idx="4"/>
              <a:endCxn id="918" idx="6"/>
            </p:cNvCxnSpPr>
            <p:nvPr/>
          </p:nvCxnSpPr>
          <p:spPr>
            <a:xfrm rot="11236381">
              <a:off x="5021263" y="5086102"/>
              <a:ext cx="116361" cy="2593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37" name="Прямая соединительная линия 936"/>
            <p:cNvCxnSpPr>
              <a:stCxn id="927" idx="4"/>
              <a:endCxn id="925" idx="0"/>
            </p:cNvCxnSpPr>
            <p:nvPr/>
          </p:nvCxnSpPr>
          <p:spPr>
            <a:xfrm rot="11236381">
              <a:off x="5171921" y="5152181"/>
              <a:ext cx="226311" cy="20667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38" name="Прямая соединительная линия 937"/>
            <p:cNvCxnSpPr>
              <a:stCxn id="923" idx="6"/>
              <a:endCxn id="922" idx="4"/>
            </p:cNvCxnSpPr>
            <p:nvPr/>
          </p:nvCxnSpPr>
          <p:spPr>
            <a:xfrm rot="5836381" flipH="1" flipV="1">
              <a:off x="4989190" y="4677527"/>
              <a:ext cx="129215" cy="11636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39" name="Прямая соединительная линия 938"/>
            <p:cNvCxnSpPr>
              <a:stCxn id="914" idx="5"/>
              <a:endCxn id="922" idx="1"/>
            </p:cNvCxnSpPr>
            <p:nvPr/>
          </p:nvCxnSpPr>
          <p:spPr>
            <a:xfrm rot="16636381" flipV="1">
              <a:off x="5124557" y="4740910"/>
              <a:ext cx="91689" cy="4103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40" name="Прямая соединительная линия 939"/>
            <p:cNvCxnSpPr>
              <a:stCxn id="924" idx="7"/>
              <a:endCxn id="914" idx="2"/>
            </p:cNvCxnSpPr>
            <p:nvPr/>
          </p:nvCxnSpPr>
          <p:spPr>
            <a:xfrm rot="5836381" flipH="1" flipV="1">
              <a:off x="5144770" y="4858898"/>
              <a:ext cx="32500" cy="4716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41" name="Прямая соединительная линия 940"/>
            <p:cNvCxnSpPr>
              <a:stCxn id="924" idx="0"/>
              <a:endCxn id="915" idx="4"/>
            </p:cNvCxnSpPr>
            <p:nvPr/>
          </p:nvCxnSpPr>
          <p:spPr>
            <a:xfrm rot="436381">
              <a:off x="5127702" y="4926113"/>
              <a:ext cx="163151" cy="12220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42" name="Прямая соединительная линия 941"/>
            <p:cNvCxnSpPr>
              <a:stCxn id="919" idx="5"/>
              <a:endCxn id="920" idx="2"/>
            </p:cNvCxnSpPr>
            <p:nvPr/>
          </p:nvCxnSpPr>
          <p:spPr>
            <a:xfrm rot="5836381" flipH="1" flipV="1">
              <a:off x="4780111" y="4720058"/>
              <a:ext cx="116999" cy="4226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43" name="Прямая соединительная линия 942"/>
            <p:cNvCxnSpPr>
              <a:stCxn id="919" idx="7"/>
              <a:endCxn id="923" idx="3"/>
            </p:cNvCxnSpPr>
            <p:nvPr/>
          </p:nvCxnSpPr>
          <p:spPr>
            <a:xfrm rot="16636381" flipH="1">
              <a:off x="4897427" y="4764866"/>
              <a:ext cx="4563" cy="10911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44" name="Прямая соединительная линия 943"/>
            <p:cNvCxnSpPr>
              <a:stCxn id="917" idx="7"/>
              <a:endCxn id="923" idx="3"/>
            </p:cNvCxnSpPr>
            <p:nvPr/>
          </p:nvCxnSpPr>
          <p:spPr>
            <a:xfrm rot="5836381" flipH="1" flipV="1">
              <a:off x="4804080" y="4863486"/>
              <a:ext cx="180179" cy="9670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45" name="Прямая соединительная линия 944"/>
            <p:cNvCxnSpPr>
              <a:stCxn id="918" idx="6"/>
              <a:endCxn id="924" idx="3"/>
            </p:cNvCxnSpPr>
            <p:nvPr/>
          </p:nvCxnSpPr>
          <p:spPr>
            <a:xfrm rot="5836381" flipH="1" flipV="1">
              <a:off x="4970817" y="4977229"/>
              <a:ext cx="167954" cy="4192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46" name="Прямая соединительная линия 945"/>
            <p:cNvCxnSpPr>
              <a:stCxn id="929" idx="2"/>
              <a:endCxn id="920" idx="0"/>
            </p:cNvCxnSpPr>
            <p:nvPr/>
          </p:nvCxnSpPr>
          <p:spPr>
            <a:xfrm rot="5836381">
              <a:off x="4992443" y="4545867"/>
              <a:ext cx="50785" cy="22732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47" name="Прямая соединительная линия 946"/>
            <p:cNvCxnSpPr>
              <a:stCxn id="920" idx="7"/>
              <a:endCxn id="921" idx="3"/>
            </p:cNvCxnSpPr>
            <p:nvPr/>
          </p:nvCxnSpPr>
          <p:spPr>
            <a:xfrm rot="5836381" flipH="1" flipV="1">
              <a:off x="4923522" y="4528997"/>
              <a:ext cx="114878" cy="14586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48" name="Прямая соединительная линия 947"/>
            <p:cNvCxnSpPr>
              <a:stCxn id="928" idx="4"/>
              <a:endCxn id="921" idx="0"/>
            </p:cNvCxnSpPr>
            <p:nvPr/>
          </p:nvCxnSpPr>
          <p:spPr>
            <a:xfrm rot="11236381" flipV="1">
              <a:off x="5110574" y="4550973"/>
              <a:ext cx="89572" cy="764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49" name="Прямая соединительная линия 948"/>
            <p:cNvCxnSpPr>
              <a:stCxn id="929" idx="7"/>
              <a:endCxn id="928" idx="2"/>
            </p:cNvCxnSpPr>
            <p:nvPr/>
          </p:nvCxnSpPr>
          <p:spPr>
            <a:xfrm rot="5836381" flipH="1" flipV="1">
              <a:off x="5170356" y="4579226"/>
              <a:ext cx="36579" cy="4585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963" name="TextBox 962"/>
          <p:cNvSpPr txBox="1"/>
          <p:nvPr/>
        </p:nvSpPr>
        <p:spPr>
          <a:xfrm rot="20427836">
            <a:off x="4312786" y="3767192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ДРАКОН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1031" name="TextBox 1030"/>
          <p:cNvSpPr txBox="1"/>
          <p:nvPr/>
        </p:nvSpPr>
        <p:spPr>
          <a:xfrm rot="1676119">
            <a:off x="4036762" y="4150987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ЛІРА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1032" name="TextBox 1031"/>
          <p:cNvSpPr txBox="1"/>
          <p:nvPr/>
        </p:nvSpPr>
        <p:spPr>
          <a:xfrm rot="20597836">
            <a:off x="3511146" y="4247261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ЛЕБІДЬ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1033" name="TextBox 1032"/>
          <p:cNvSpPr txBox="1"/>
          <p:nvPr/>
        </p:nvSpPr>
        <p:spPr>
          <a:xfrm>
            <a:off x="4464951" y="4673094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ГЕРКУЛЕС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1034" name="TextBox 1033"/>
          <p:cNvSpPr txBox="1"/>
          <p:nvPr/>
        </p:nvSpPr>
        <p:spPr>
          <a:xfrm rot="19798960">
            <a:off x="3853515" y="3247022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КАССІОПЕЯ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1035" name="TextBox 1034"/>
          <p:cNvSpPr txBox="1"/>
          <p:nvPr/>
        </p:nvSpPr>
        <p:spPr>
          <a:xfrm rot="878061">
            <a:off x="3725907" y="3795529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ЦЕФЕЙ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grpSp>
        <p:nvGrpSpPr>
          <p:cNvPr id="31" name="Группа 1035"/>
          <p:cNvGrpSpPr/>
          <p:nvPr/>
        </p:nvGrpSpPr>
        <p:grpSpPr>
          <a:xfrm rot="1746363">
            <a:off x="5125341" y="4240078"/>
            <a:ext cx="205893" cy="255656"/>
            <a:chOff x="5649885" y="4479091"/>
            <a:chExt cx="205893" cy="255656"/>
          </a:xfrm>
        </p:grpSpPr>
        <p:sp>
          <p:nvSpPr>
            <p:cNvPr id="1037" name="8-конечная звезда 1036"/>
            <p:cNvSpPr/>
            <p:nvPr/>
          </p:nvSpPr>
          <p:spPr>
            <a:xfrm rot="1262594">
              <a:off x="5790978" y="4634851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38" name="8-конечная звезда 1037"/>
            <p:cNvSpPr/>
            <p:nvPr/>
          </p:nvSpPr>
          <p:spPr>
            <a:xfrm rot="1262594">
              <a:off x="5739275" y="4680747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39" name="8-конечная звезда 1038"/>
            <p:cNvSpPr/>
            <p:nvPr/>
          </p:nvSpPr>
          <p:spPr>
            <a:xfrm rot="1262594">
              <a:off x="5791618" y="4509978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40" name="8-конечная звезда 1039"/>
            <p:cNvSpPr/>
            <p:nvPr/>
          </p:nvSpPr>
          <p:spPr>
            <a:xfrm rot="1262594">
              <a:off x="5691637" y="4479091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42" name="8-конечная звезда 1041"/>
            <p:cNvSpPr/>
            <p:nvPr/>
          </p:nvSpPr>
          <p:spPr>
            <a:xfrm rot="1262594">
              <a:off x="5649885" y="4665368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044" name="Прямая соединительная линия 1043"/>
            <p:cNvCxnSpPr>
              <a:stCxn id="1038" idx="3"/>
              <a:endCxn id="1042" idx="0"/>
            </p:cNvCxnSpPr>
            <p:nvPr/>
          </p:nvCxnSpPr>
          <p:spPr>
            <a:xfrm rot="9053637">
              <a:off x="5700633" y="4684088"/>
              <a:ext cx="31981" cy="4525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45" name="Прямая соединительная линия 1044"/>
            <p:cNvCxnSpPr>
              <a:stCxn id="1039" idx="5"/>
              <a:endCxn id="1040" idx="0"/>
            </p:cNvCxnSpPr>
            <p:nvPr/>
          </p:nvCxnSpPr>
          <p:spPr>
            <a:xfrm rot="19853637" flipH="1" flipV="1">
              <a:off x="5739023" y="4490630"/>
              <a:ext cx="63005" cy="3949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46" name="Прямая соединительная линия 1045"/>
            <p:cNvCxnSpPr>
              <a:stCxn id="1037" idx="6"/>
              <a:endCxn id="1039" idx="1"/>
            </p:cNvCxnSpPr>
            <p:nvPr/>
          </p:nvCxnSpPr>
          <p:spPr>
            <a:xfrm rot="19853637" flipV="1">
              <a:off x="5816340" y="4565090"/>
              <a:ext cx="31913" cy="6848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47" name="Прямая соединительная линия 1046"/>
            <p:cNvCxnSpPr>
              <a:stCxn id="1038" idx="0"/>
              <a:endCxn id="1037" idx="2"/>
            </p:cNvCxnSpPr>
            <p:nvPr/>
          </p:nvCxnSpPr>
          <p:spPr>
            <a:xfrm rot="3653637" flipH="1" flipV="1">
              <a:off x="5797822" y="4693758"/>
              <a:ext cx="7572" cy="2741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32" name="Группа 1047"/>
          <p:cNvGrpSpPr/>
          <p:nvPr/>
        </p:nvGrpSpPr>
        <p:grpSpPr>
          <a:xfrm>
            <a:off x="5075546" y="3879550"/>
            <a:ext cx="785174" cy="543266"/>
            <a:chOff x="5507009" y="4000504"/>
            <a:chExt cx="785174" cy="543266"/>
          </a:xfrm>
        </p:grpSpPr>
        <p:sp>
          <p:nvSpPr>
            <p:cNvPr id="1049" name="8-конечная звезда 1048"/>
            <p:cNvSpPr/>
            <p:nvPr/>
          </p:nvSpPr>
          <p:spPr>
            <a:xfrm rot="1262594">
              <a:off x="6081349" y="4500570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50" name="8-конечная звезда 1049"/>
            <p:cNvSpPr/>
            <p:nvPr/>
          </p:nvSpPr>
          <p:spPr>
            <a:xfrm rot="1262594">
              <a:off x="6227383" y="4130931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51" name="8-конечная звезда 1050"/>
            <p:cNvSpPr/>
            <p:nvPr/>
          </p:nvSpPr>
          <p:spPr>
            <a:xfrm rot="1262594">
              <a:off x="6155945" y="4273807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52" name="8-конечная звезда 1051"/>
            <p:cNvSpPr/>
            <p:nvPr/>
          </p:nvSpPr>
          <p:spPr>
            <a:xfrm rot="1262594">
              <a:off x="5727386" y="4272229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53" name="8-конечная звезда 1052"/>
            <p:cNvSpPr/>
            <p:nvPr/>
          </p:nvSpPr>
          <p:spPr>
            <a:xfrm rot="1262594">
              <a:off x="5651465" y="4151274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54" name="8-конечная звезда 1053"/>
            <p:cNvSpPr/>
            <p:nvPr/>
          </p:nvSpPr>
          <p:spPr>
            <a:xfrm rot="1262594">
              <a:off x="5798824" y="4057915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55" name="8-конечная звезда 1054"/>
            <p:cNvSpPr/>
            <p:nvPr/>
          </p:nvSpPr>
          <p:spPr>
            <a:xfrm rot="1262594">
              <a:off x="5868614" y="4202439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56" name="8-конечная звезда 1055"/>
            <p:cNvSpPr/>
            <p:nvPr/>
          </p:nvSpPr>
          <p:spPr>
            <a:xfrm rot="1262594">
              <a:off x="5941700" y="4294151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57" name="8-конечная звезда 1056"/>
            <p:cNvSpPr/>
            <p:nvPr/>
          </p:nvSpPr>
          <p:spPr>
            <a:xfrm rot="1262594">
              <a:off x="5507009" y="4143380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58" name="8-конечная звезда 1057"/>
            <p:cNvSpPr/>
            <p:nvPr/>
          </p:nvSpPr>
          <p:spPr>
            <a:xfrm rot="1262594">
              <a:off x="5507009" y="4056336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59" name="8-конечная звезда 1058"/>
            <p:cNvSpPr/>
            <p:nvPr/>
          </p:nvSpPr>
          <p:spPr>
            <a:xfrm rot="1262594">
              <a:off x="5649885" y="4000504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062" name="Прямая соединительная линия 1061"/>
            <p:cNvCxnSpPr>
              <a:stCxn id="1054" idx="5"/>
              <a:endCxn id="1059" idx="0"/>
            </p:cNvCxnSpPr>
            <p:nvPr/>
          </p:nvCxnSpPr>
          <p:spPr>
            <a:xfrm rot="16200000" flipV="1">
              <a:off x="5738063" y="3983442"/>
              <a:ext cx="30381" cy="12321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64" name="Прямая соединительная линия 1063"/>
            <p:cNvCxnSpPr>
              <a:stCxn id="1053" idx="6"/>
              <a:endCxn id="1054" idx="3"/>
            </p:cNvCxnSpPr>
            <p:nvPr/>
          </p:nvCxnSpPr>
          <p:spPr>
            <a:xfrm rot="5400000" flipH="1" flipV="1">
              <a:off x="5716057" y="4067982"/>
              <a:ext cx="57197" cy="11299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65" name="Прямая соединительная линия 1064"/>
            <p:cNvCxnSpPr>
              <a:stCxn id="1055" idx="5"/>
              <a:endCxn id="1054" idx="1"/>
            </p:cNvCxnSpPr>
            <p:nvPr/>
          </p:nvCxnSpPr>
          <p:spPr>
            <a:xfrm rot="16200000" flipV="1">
              <a:off x="5813131" y="4133245"/>
              <a:ext cx="95176" cy="4786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66" name="Прямая соединительная линия 1065"/>
            <p:cNvCxnSpPr>
              <a:stCxn id="1052" idx="4"/>
              <a:endCxn id="1053" idx="1"/>
            </p:cNvCxnSpPr>
            <p:nvPr/>
          </p:nvCxnSpPr>
          <p:spPr>
            <a:xfrm rot="10800000">
              <a:off x="5689429" y="4202948"/>
              <a:ext cx="39759" cy="8658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67" name="Прямая соединительная линия 1066"/>
            <p:cNvCxnSpPr>
              <a:stCxn id="1052" idx="0"/>
              <a:endCxn id="1056" idx="3"/>
            </p:cNvCxnSpPr>
            <p:nvPr/>
          </p:nvCxnSpPr>
          <p:spPr>
            <a:xfrm>
              <a:off x="5779585" y="4308924"/>
              <a:ext cx="164441" cy="2319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68" name="Прямая соединительная линия 1067"/>
            <p:cNvCxnSpPr>
              <a:stCxn id="1056" idx="4"/>
              <a:endCxn id="1051" idx="4"/>
            </p:cNvCxnSpPr>
            <p:nvPr/>
          </p:nvCxnSpPr>
          <p:spPr>
            <a:xfrm rot="10800000" flipH="1">
              <a:off x="5943500" y="4294574"/>
              <a:ext cx="214605" cy="1688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69" name="Прямая соединительная линия 1068"/>
            <p:cNvCxnSpPr>
              <a:stCxn id="1049" idx="5"/>
              <a:endCxn id="1056" idx="1"/>
            </p:cNvCxnSpPr>
            <p:nvPr/>
          </p:nvCxnSpPr>
          <p:spPr>
            <a:xfrm rot="16200000" flipV="1">
              <a:off x="5958619" y="4366870"/>
              <a:ext cx="156605" cy="11451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71" name="Прямая соединительная линия 1070"/>
            <p:cNvCxnSpPr>
              <a:stCxn id="1051" idx="6"/>
              <a:endCxn id="1050" idx="2"/>
            </p:cNvCxnSpPr>
            <p:nvPr/>
          </p:nvCxnSpPr>
          <p:spPr>
            <a:xfrm rot="5400000" flipH="1" flipV="1">
              <a:off x="6182865" y="4210684"/>
              <a:ext cx="82398" cy="4817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72" name="Прямая соединительная линия 1071"/>
            <p:cNvCxnSpPr>
              <a:stCxn id="1059" idx="3"/>
              <a:endCxn id="1057" idx="0"/>
            </p:cNvCxnSpPr>
            <p:nvPr/>
          </p:nvCxnSpPr>
          <p:spPr>
            <a:xfrm rot="5400000">
              <a:off x="5529327" y="4050317"/>
              <a:ext cx="141861" cy="10297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73" name="Прямая соединительная линия 1072"/>
            <p:cNvCxnSpPr>
              <a:stCxn id="1049" idx="0"/>
              <a:endCxn id="1051" idx="1"/>
            </p:cNvCxnSpPr>
            <p:nvPr/>
          </p:nvCxnSpPr>
          <p:spPr>
            <a:xfrm flipV="1">
              <a:off x="6123108" y="4335815"/>
              <a:ext cx="78393" cy="19411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74" name="Прямая соединительная линия 1073"/>
            <p:cNvCxnSpPr>
              <a:stCxn id="1057" idx="6"/>
              <a:endCxn id="1058" idx="2"/>
            </p:cNvCxnSpPr>
            <p:nvPr/>
          </p:nvCxnSpPr>
          <p:spPr>
            <a:xfrm rot="16200000" flipV="1">
              <a:off x="5505246" y="4113702"/>
              <a:ext cx="46726" cy="1551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75" name="Прямая соединительная линия 1074"/>
            <p:cNvCxnSpPr>
              <a:stCxn id="1059" idx="3"/>
              <a:endCxn id="1058" idx="7"/>
            </p:cNvCxnSpPr>
            <p:nvPr/>
          </p:nvCxnSpPr>
          <p:spPr>
            <a:xfrm rot="5400000">
              <a:off x="5580902" y="3998322"/>
              <a:ext cx="38290" cy="10339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76" name="Прямая соединительная линия 1075"/>
            <p:cNvCxnSpPr>
              <a:stCxn id="1056" idx="4"/>
              <a:endCxn id="1055" idx="1"/>
            </p:cNvCxnSpPr>
            <p:nvPr/>
          </p:nvCxnSpPr>
          <p:spPr>
            <a:xfrm rot="10800000">
              <a:off x="5906577" y="4254114"/>
              <a:ext cx="36924" cy="5734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33" name="Группа 1076"/>
          <p:cNvGrpSpPr/>
          <p:nvPr/>
        </p:nvGrpSpPr>
        <p:grpSpPr>
          <a:xfrm>
            <a:off x="5643570" y="3457239"/>
            <a:ext cx="263830" cy="471827"/>
            <a:chOff x="6221390" y="3221002"/>
            <a:chExt cx="263830" cy="471827"/>
          </a:xfrm>
        </p:grpSpPr>
        <p:cxnSp>
          <p:nvCxnSpPr>
            <p:cNvPr id="1078" name="Прямая соединительная линия 1077"/>
            <p:cNvCxnSpPr>
              <a:stCxn id="1085" idx="2"/>
              <a:endCxn id="1081" idx="1"/>
            </p:cNvCxnSpPr>
            <p:nvPr/>
          </p:nvCxnSpPr>
          <p:spPr>
            <a:xfrm rot="5400000" flipH="1" flipV="1">
              <a:off x="6100411" y="3468600"/>
              <a:ext cx="286172" cy="1652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079" name="8-конечная звезда 1078"/>
            <p:cNvSpPr/>
            <p:nvPr/>
          </p:nvSpPr>
          <p:spPr>
            <a:xfrm rot="1262594">
              <a:off x="6236996" y="3506754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80" name="8-конечная звезда 1079"/>
            <p:cNvSpPr/>
            <p:nvPr/>
          </p:nvSpPr>
          <p:spPr>
            <a:xfrm rot="1262594">
              <a:off x="6308434" y="3292440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81" name="8-конечная звезда 1080"/>
            <p:cNvSpPr/>
            <p:nvPr/>
          </p:nvSpPr>
          <p:spPr>
            <a:xfrm rot="1262594">
              <a:off x="6221390" y="3292438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82" name="8-конечная звезда 1081"/>
            <p:cNvSpPr/>
            <p:nvPr/>
          </p:nvSpPr>
          <p:spPr>
            <a:xfrm rot="1262594">
              <a:off x="6292828" y="3308046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83" name="8-конечная звезда 1082"/>
            <p:cNvSpPr/>
            <p:nvPr/>
          </p:nvSpPr>
          <p:spPr>
            <a:xfrm rot="1262594">
              <a:off x="6364265" y="3221002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84" name="8-конечная звезда 1083"/>
            <p:cNvSpPr/>
            <p:nvPr/>
          </p:nvSpPr>
          <p:spPr>
            <a:xfrm rot="1262594">
              <a:off x="6442020" y="3556268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85" name="8-конечная звезда 1084"/>
            <p:cNvSpPr/>
            <p:nvPr/>
          </p:nvSpPr>
          <p:spPr>
            <a:xfrm rot="1262594">
              <a:off x="6221390" y="3578191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86" name="8-конечная звезда 1085"/>
            <p:cNvSpPr/>
            <p:nvPr/>
          </p:nvSpPr>
          <p:spPr>
            <a:xfrm rot="1262594">
              <a:off x="6221390" y="3649629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087" name="Прямая соединительная линия 1086"/>
            <p:cNvCxnSpPr>
              <a:stCxn id="1085" idx="6"/>
              <a:endCxn id="1082" idx="3"/>
            </p:cNvCxnSpPr>
            <p:nvPr/>
          </p:nvCxnSpPr>
          <p:spPr>
            <a:xfrm rot="5400000" flipH="1" flipV="1">
              <a:off x="6152110" y="3437054"/>
              <a:ext cx="241215" cy="4394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88" name="Прямая соединительная линия 1087"/>
            <p:cNvCxnSpPr>
              <a:stCxn id="1085" idx="0"/>
              <a:endCxn id="1080" idx="7"/>
            </p:cNvCxnSpPr>
            <p:nvPr/>
          </p:nvCxnSpPr>
          <p:spPr>
            <a:xfrm flipV="1">
              <a:off x="6263149" y="3305269"/>
              <a:ext cx="86625" cy="30227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89" name="Прямая соединительная линия 1088"/>
            <p:cNvCxnSpPr>
              <a:stCxn id="1086" idx="7"/>
              <a:endCxn id="1083" idx="2"/>
            </p:cNvCxnSpPr>
            <p:nvPr/>
          </p:nvCxnSpPr>
          <p:spPr>
            <a:xfrm rot="5400000" flipH="1" flipV="1">
              <a:off x="6120571" y="3404921"/>
              <a:ext cx="399697" cy="11537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90" name="Прямая соединительная линия 1089"/>
            <p:cNvCxnSpPr>
              <a:stCxn id="1086" idx="0"/>
              <a:endCxn id="1084" idx="3"/>
            </p:cNvCxnSpPr>
            <p:nvPr/>
          </p:nvCxnSpPr>
          <p:spPr>
            <a:xfrm flipV="1">
              <a:off x="6263149" y="3586639"/>
              <a:ext cx="180731" cy="9234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91" name="Прямая соединительная линия 1090"/>
            <p:cNvCxnSpPr>
              <a:stCxn id="1086" idx="1"/>
              <a:endCxn id="1085" idx="1"/>
            </p:cNvCxnSpPr>
            <p:nvPr/>
          </p:nvCxnSpPr>
          <p:spPr>
            <a:xfrm rot="5400000" flipH="1">
              <a:off x="6216042" y="3655250"/>
              <a:ext cx="71438" cy="158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34" name="Группа 1091"/>
          <p:cNvGrpSpPr/>
          <p:nvPr/>
        </p:nvGrpSpPr>
        <p:grpSpPr>
          <a:xfrm>
            <a:off x="6786578" y="3357562"/>
            <a:ext cx="257514" cy="478144"/>
            <a:chOff x="7435836" y="3006688"/>
            <a:chExt cx="257514" cy="478144"/>
          </a:xfrm>
        </p:grpSpPr>
        <p:cxnSp>
          <p:nvCxnSpPr>
            <p:cNvPr id="1093" name="Прямая соединительная линия 1092"/>
            <p:cNvCxnSpPr>
              <a:stCxn id="1095" idx="7"/>
              <a:endCxn id="1094" idx="3"/>
            </p:cNvCxnSpPr>
            <p:nvPr/>
          </p:nvCxnSpPr>
          <p:spPr>
            <a:xfrm rot="5400000" flipH="1" flipV="1">
              <a:off x="7511096" y="3103624"/>
              <a:ext cx="49512" cy="9352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094" name="8-конечная звезда 1093"/>
            <p:cNvSpPr/>
            <p:nvPr/>
          </p:nvSpPr>
          <p:spPr>
            <a:xfrm rot="1262594">
              <a:off x="7580290" y="3087669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95" name="8-конечная звезда 1094"/>
            <p:cNvSpPr/>
            <p:nvPr/>
          </p:nvSpPr>
          <p:spPr>
            <a:xfrm rot="1262594">
              <a:off x="7437414" y="3159107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96" name="8-конечная звезда 1095"/>
            <p:cNvSpPr/>
            <p:nvPr/>
          </p:nvSpPr>
          <p:spPr>
            <a:xfrm rot="1262594">
              <a:off x="7437415" y="3294018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97" name="8-конечная звезда 1096"/>
            <p:cNvSpPr/>
            <p:nvPr/>
          </p:nvSpPr>
          <p:spPr>
            <a:xfrm rot="1262594">
              <a:off x="7588255" y="3300335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98" name="8-конечная звезда 1097"/>
            <p:cNvSpPr/>
            <p:nvPr/>
          </p:nvSpPr>
          <p:spPr>
            <a:xfrm rot="1262594">
              <a:off x="7650150" y="3006688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99" name="8-конечная звезда 1098"/>
            <p:cNvSpPr/>
            <p:nvPr/>
          </p:nvSpPr>
          <p:spPr>
            <a:xfrm rot="1262594">
              <a:off x="7585028" y="3441632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00" name="8-конечная звезда 1099"/>
            <p:cNvSpPr/>
            <p:nvPr/>
          </p:nvSpPr>
          <p:spPr>
            <a:xfrm rot="1262594">
              <a:off x="7435836" y="3363878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101" name="Прямая соединительная линия 1100"/>
            <p:cNvCxnSpPr>
              <a:stCxn id="1096" idx="5"/>
              <a:endCxn id="1095" idx="2"/>
            </p:cNvCxnSpPr>
            <p:nvPr/>
          </p:nvCxnSpPr>
          <p:spPr>
            <a:xfrm rot="5400000" flipH="1" flipV="1">
              <a:off x="7411566" y="3253192"/>
              <a:ext cx="85038" cy="126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02" name="Прямая соединительная линия 1101"/>
            <p:cNvCxnSpPr>
              <a:stCxn id="1100" idx="2"/>
              <a:endCxn id="1096" idx="2"/>
            </p:cNvCxnSpPr>
            <p:nvPr/>
          </p:nvCxnSpPr>
          <p:spPr>
            <a:xfrm rot="5400000" flipH="1" flipV="1">
              <a:off x="7422490" y="3373407"/>
              <a:ext cx="59420" cy="504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03" name="Прямая соединительная линия 1102"/>
            <p:cNvCxnSpPr>
              <a:stCxn id="1097" idx="3"/>
              <a:endCxn id="1096" idx="0"/>
            </p:cNvCxnSpPr>
            <p:nvPr/>
          </p:nvCxnSpPr>
          <p:spPr>
            <a:xfrm rot="5400000" flipH="1">
              <a:off x="7536305" y="3284023"/>
              <a:ext cx="7585" cy="10096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04" name="Прямая соединительная линия 1103"/>
            <p:cNvCxnSpPr>
              <a:stCxn id="1098" idx="2"/>
              <a:endCxn id="1094" idx="6"/>
            </p:cNvCxnSpPr>
            <p:nvPr/>
          </p:nvCxnSpPr>
          <p:spPr>
            <a:xfrm rot="5400000">
              <a:off x="7619979" y="3045454"/>
              <a:ext cx="41023" cy="4700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05" name="Прямая соединительная линия 1104"/>
            <p:cNvCxnSpPr>
              <a:stCxn id="1097" idx="5"/>
              <a:endCxn id="1094" idx="2"/>
            </p:cNvCxnSpPr>
            <p:nvPr/>
          </p:nvCxnSpPr>
          <p:spPr>
            <a:xfrm rot="16200000" flipV="1">
              <a:off x="7519548" y="3217916"/>
              <a:ext cx="162793" cy="669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06" name="Прямая соединительная линия 1105"/>
            <p:cNvCxnSpPr>
              <a:stCxn id="1099" idx="6"/>
              <a:endCxn id="1097" idx="2"/>
            </p:cNvCxnSpPr>
            <p:nvPr/>
          </p:nvCxnSpPr>
          <p:spPr>
            <a:xfrm rot="16200000" flipV="1">
              <a:off x="7564703" y="3393392"/>
              <a:ext cx="90539" cy="882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35" name="Группа 1106"/>
          <p:cNvGrpSpPr/>
          <p:nvPr/>
        </p:nvGrpSpPr>
        <p:grpSpPr>
          <a:xfrm>
            <a:off x="6596902" y="2563327"/>
            <a:ext cx="397148" cy="776439"/>
            <a:chOff x="7150610" y="2045465"/>
            <a:chExt cx="397148" cy="776439"/>
          </a:xfrm>
        </p:grpSpPr>
        <p:cxnSp>
          <p:nvCxnSpPr>
            <p:cNvPr id="1108" name="Прямая соединительная линия 1107"/>
            <p:cNvCxnSpPr>
              <a:stCxn id="1115" idx="6"/>
              <a:endCxn id="1111" idx="3"/>
            </p:cNvCxnSpPr>
            <p:nvPr/>
          </p:nvCxnSpPr>
          <p:spPr>
            <a:xfrm rot="5400000" flipH="1" flipV="1">
              <a:off x="7358363" y="2364100"/>
              <a:ext cx="182975" cy="10624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09" name="Прямая соединительная линия 1108"/>
            <p:cNvCxnSpPr>
              <a:stCxn id="1116" idx="6"/>
              <a:endCxn id="1113" idx="2"/>
            </p:cNvCxnSpPr>
            <p:nvPr/>
          </p:nvCxnSpPr>
          <p:spPr>
            <a:xfrm rot="5400000" flipH="1" flipV="1">
              <a:off x="7401264" y="2726571"/>
              <a:ext cx="99198" cy="99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110" name="8-конечная звезда 1109"/>
            <p:cNvSpPr/>
            <p:nvPr/>
          </p:nvSpPr>
          <p:spPr>
            <a:xfrm rot="1262594">
              <a:off x="7223100" y="243676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11" name="8-конечная звезда 1110"/>
            <p:cNvSpPr/>
            <p:nvPr/>
          </p:nvSpPr>
          <p:spPr>
            <a:xfrm rot="1262594">
              <a:off x="7500958" y="2292834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12" name="8-конечная звезда 1111"/>
            <p:cNvSpPr/>
            <p:nvPr/>
          </p:nvSpPr>
          <p:spPr>
            <a:xfrm rot="1262594">
              <a:off x="7150610" y="2632228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13" name="8-конечная звезда 1112"/>
            <p:cNvSpPr/>
            <p:nvPr/>
          </p:nvSpPr>
          <p:spPr>
            <a:xfrm rot="1262594">
              <a:off x="7436361" y="2632228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15" name="8-конечная звезда 1114"/>
            <p:cNvSpPr/>
            <p:nvPr/>
          </p:nvSpPr>
          <p:spPr>
            <a:xfrm rot="1262594">
              <a:off x="7364925" y="2507149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16" name="8-конечная звезда 1115"/>
            <p:cNvSpPr/>
            <p:nvPr/>
          </p:nvSpPr>
          <p:spPr>
            <a:xfrm rot="1262594">
              <a:off x="7418566" y="2775104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17" name="8-конечная звезда 1116"/>
            <p:cNvSpPr/>
            <p:nvPr/>
          </p:nvSpPr>
          <p:spPr>
            <a:xfrm rot="1262594">
              <a:off x="7150610" y="2489352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118" name="Прямая соединительная линия 1117"/>
            <p:cNvCxnSpPr>
              <a:stCxn id="1110" idx="0"/>
              <a:endCxn id="1115" idx="4"/>
            </p:cNvCxnSpPr>
            <p:nvPr/>
          </p:nvCxnSpPr>
          <p:spPr>
            <a:xfrm>
              <a:off x="7275299" y="2473458"/>
              <a:ext cx="91187" cy="4868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19" name="Прямая соединительная линия 1118"/>
            <p:cNvCxnSpPr>
              <a:stCxn id="1113" idx="5"/>
              <a:endCxn id="1115" idx="0"/>
            </p:cNvCxnSpPr>
            <p:nvPr/>
          </p:nvCxnSpPr>
          <p:spPr>
            <a:xfrm rot="16200000" flipV="1">
              <a:off x="7382566" y="2566550"/>
              <a:ext cx="95293" cy="4009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20" name="Прямая соединительная линия 1119"/>
            <p:cNvCxnSpPr>
              <a:stCxn id="1112" idx="5"/>
              <a:endCxn id="1117" idx="2"/>
            </p:cNvCxnSpPr>
            <p:nvPr/>
          </p:nvCxnSpPr>
          <p:spPr>
            <a:xfrm rot="5400000" flipH="1" flipV="1">
              <a:off x="7115232" y="2583869"/>
              <a:ext cx="99653" cy="109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21" name="Прямая соединительная линия 1120"/>
            <p:cNvCxnSpPr>
              <a:stCxn id="1110" idx="6"/>
              <a:endCxn id="1452" idx="1"/>
            </p:cNvCxnSpPr>
            <p:nvPr/>
          </p:nvCxnSpPr>
          <p:spPr>
            <a:xfrm rot="5400000" flipH="1" flipV="1">
              <a:off x="7079437" y="2225824"/>
              <a:ext cx="393099" cy="3238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22" name="Прямая соединительная линия 1121"/>
            <p:cNvCxnSpPr>
              <a:stCxn id="1117" idx="5"/>
              <a:endCxn id="1110" idx="3"/>
            </p:cNvCxnSpPr>
            <p:nvPr/>
          </p:nvCxnSpPr>
          <p:spPr>
            <a:xfrm rot="5400000" flipH="1" flipV="1">
              <a:off x="7186646" y="2452589"/>
              <a:ext cx="16642" cy="6091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23" name="Прямая соединительная линия 1122"/>
            <p:cNvCxnSpPr>
              <a:stCxn id="1116" idx="4"/>
              <a:endCxn id="1112" idx="0"/>
            </p:cNvCxnSpPr>
            <p:nvPr/>
          </p:nvCxnSpPr>
          <p:spPr>
            <a:xfrm rot="10800000">
              <a:off x="7195849" y="2664030"/>
              <a:ext cx="224278" cy="12607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142" name="TextBox 1141"/>
          <p:cNvSpPr txBox="1"/>
          <p:nvPr/>
        </p:nvSpPr>
        <p:spPr>
          <a:xfrm rot="16603593">
            <a:off x="6374398" y="3552569"/>
            <a:ext cx="70215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ВОРОН</a:t>
            </a:r>
            <a:endParaRPr lang="uk-UA" sz="8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1143" name="TextBox 1142"/>
          <p:cNvSpPr txBox="1"/>
          <p:nvPr/>
        </p:nvSpPr>
        <p:spPr>
          <a:xfrm rot="1344264">
            <a:off x="6361487" y="3207591"/>
            <a:ext cx="70215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ЧАША</a:t>
            </a:r>
            <a:endParaRPr lang="uk-UA" sz="8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1144" name="TextBox 1143"/>
          <p:cNvSpPr txBox="1"/>
          <p:nvPr/>
        </p:nvSpPr>
        <p:spPr>
          <a:xfrm rot="18282438">
            <a:off x="5516759" y="4198782"/>
            <a:ext cx="70215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ВОЛОПАС</a:t>
            </a:r>
            <a:endParaRPr lang="uk-UA" sz="8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1145" name="TextBox 1144"/>
          <p:cNvSpPr txBox="1"/>
          <p:nvPr/>
        </p:nvSpPr>
        <p:spPr>
          <a:xfrm rot="19413718">
            <a:off x="4784916" y="4110512"/>
            <a:ext cx="70215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ПН </a:t>
            </a:r>
          </a:p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КОРОНА</a:t>
            </a:r>
            <a:endParaRPr lang="uk-UA" sz="8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1146" name="TextBox 1145"/>
          <p:cNvSpPr txBox="1"/>
          <p:nvPr/>
        </p:nvSpPr>
        <p:spPr>
          <a:xfrm rot="19546177">
            <a:off x="5211106" y="4610626"/>
            <a:ext cx="70215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ЗМІЯ</a:t>
            </a:r>
            <a:endParaRPr lang="uk-UA" sz="8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1147" name="TextBox 1146"/>
          <p:cNvSpPr txBox="1"/>
          <p:nvPr/>
        </p:nvSpPr>
        <p:spPr>
          <a:xfrm>
            <a:off x="4358604" y="5319481"/>
            <a:ext cx="70215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ЗМІЯ</a:t>
            </a:r>
            <a:endParaRPr lang="uk-UA" sz="8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grpSp>
        <p:nvGrpSpPr>
          <p:cNvPr id="36" name="Группа 1147"/>
          <p:cNvGrpSpPr/>
          <p:nvPr/>
        </p:nvGrpSpPr>
        <p:grpSpPr>
          <a:xfrm>
            <a:off x="4143372" y="5239587"/>
            <a:ext cx="178722" cy="332553"/>
            <a:chOff x="4446920" y="5936171"/>
            <a:chExt cx="178722" cy="332553"/>
          </a:xfrm>
        </p:grpSpPr>
        <p:sp>
          <p:nvSpPr>
            <p:cNvPr id="1149" name="8-конечная звезда 1148"/>
            <p:cNvSpPr/>
            <p:nvPr/>
          </p:nvSpPr>
          <p:spPr>
            <a:xfrm rot="1262594">
              <a:off x="4507404" y="6221924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50" name="8-конечная звезда 1149"/>
            <p:cNvSpPr/>
            <p:nvPr/>
          </p:nvSpPr>
          <p:spPr>
            <a:xfrm rot="1262594">
              <a:off x="4578842" y="6079048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51" name="8-конечная звезда 1150"/>
            <p:cNvSpPr/>
            <p:nvPr/>
          </p:nvSpPr>
          <p:spPr>
            <a:xfrm rot="1262594">
              <a:off x="4446920" y="6079048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52" name="8-конечная звезда 1151"/>
            <p:cNvSpPr/>
            <p:nvPr/>
          </p:nvSpPr>
          <p:spPr>
            <a:xfrm rot="1262594">
              <a:off x="4507404" y="5936171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153" name="Прямая соединительная линия 1152"/>
            <p:cNvCxnSpPr>
              <a:stCxn id="1149" idx="7"/>
              <a:endCxn id="1150" idx="1"/>
            </p:cNvCxnSpPr>
            <p:nvPr/>
          </p:nvCxnSpPr>
          <p:spPr>
            <a:xfrm rot="5400000" flipH="1" flipV="1">
              <a:off x="4525970" y="6150051"/>
              <a:ext cx="111991" cy="5955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54" name="Прямая соединительная линия 1153"/>
            <p:cNvCxnSpPr>
              <a:stCxn id="1151" idx="6"/>
              <a:endCxn id="1152" idx="2"/>
            </p:cNvCxnSpPr>
            <p:nvPr/>
          </p:nvCxnSpPr>
          <p:spPr>
            <a:xfrm rot="5400000" flipH="1" flipV="1">
              <a:off x="4450963" y="6009170"/>
              <a:ext cx="99199" cy="4368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55" name="Прямая соединительная линия 1154"/>
            <p:cNvCxnSpPr>
              <a:stCxn id="1150" idx="5"/>
              <a:endCxn id="1152" idx="0"/>
            </p:cNvCxnSpPr>
            <p:nvPr/>
          </p:nvCxnSpPr>
          <p:spPr>
            <a:xfrm rot="16200000" flipV="1">
              <a:off x="4516147" y="6004470"/>
              <a:ext cx="113091" cy="4009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56" name="Прямая соединительная линия 1155"/>
            <p:cNvCxnSpPr>
              <a:stCxn id="1151" idx="1"/>
              <a:endCxn id="1149" idx="5"/>
            </p:cNvCxnSpPr>
            <p:nvPr/>
          </p:nvCxnSpPr>
          <p:spPr>
            <a:xfrm rot="16200000" flipH="1">
              <a:off x="4450508" y="6153145"/>
              <a:ext cx="100108" cy="4148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37" name="Группа 1156"/>
          <p:cNvGrpSpPr/>
          <p:nvPr/>
        </p:nvGrpSpPr>
        <p:grpSpPr>
          <a:xfrm>
            <a:off x="3508323" y="4643446"/>
            <a:ext cx="699645" cy="615672"/>
            <a:chOff x="3730532" y="5367300"/>
            <a:chExt cx="699645" cy="615672"/>
          </a:xfrm>
        </p:grpSpPr>
        <p:sp>
          <p:nvSpPr>
            <p:cNvPr id="1158" name="8-конечная звезда 1157"/>
            <p:cNvSpPr/>
            <p:nvPr/>
          </p:nvSpPr>
          <p:spPr>
            <a:xfrm rot="1262594">
              <a:off x="4383377" y="5445580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59" name="8-конечная звезда 1158"/>
            <p:cNvSpPr/>
            <p:nvPr/>
          </p:nvSpPr>
          <p:spPr>
            <a:xfrm rot="1262594">
              <a:off x="4159161" y="5732385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60" name="8-конечная звезда 1159"/>
            <p:cNvSpPr/>
            <p:nvPr/>
          </p:nvSpPr>
          <p:spPr>
            <a:xfrm rot="1262594">
              <a:off x="4303686" y="5519719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61" name="8-конечная звезда 1160"/>
            <p:cNvSpPr/>
            <p:nvPr/>
          </p:nvSpPr>
          <p:spPr>
            <a:xfrm rot="1262594">
              <a:off x="3944848" y="5660947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62" name="8-конечная звезда 1161"/>
            <p:cNvSpPr/>
            <p:nvPr/>
          </p:nvSpPr>
          <p:spPr>
            <a:xfrm rot="1262594">
              <a:off x="3730532" y="5660945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63" name="8-конечная звезда 1162"/>
            <p:cNvSpPr/>
            <p:nvPr/>
          </p:nvSpPr>
          <p:spPr>
            <a:xfrm rot="1262594">
              <a:off x="3867094" y="5367300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64" name="8-конечная звезда 1163"/>
            <p:cNvSpPr/>
            <p:nvPr/>
          </p:nvSpPr>
          <p:spPr>
            <a:xfrm rot="1262594">
              <a:off x="4006811" y="5507018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65" name="8-конечная звезда 1164"/>
            <p:cNvSpPr/>
            <p:nvPr/>
          </p:nvSpPr>
          <p:spPr>
            <a:xfrm rot="1262594">
              <a:off x="3800919" y="5375622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66" name="8-конечная звезда 1165"/>
            <p:cNvSpPr/>
            <p:nvPr/>
          </p:nvSpPr>
          <p:spPr>
            <a:xfrm rot="1262594">
              <a:off x="4221652" y="5936172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167" name="Прямая соединительная линия 1166"/>
            <p:cNvCxnSpPr>
              <a:stCxn id="1160" idx="7"/>
              <a:endCxn id="1158" idx="7"/>
            </p:cNvCxnSpPr>
            <p:nvPr/>
          </p:nvCxnSpPr>
          <p:spPr>
            <a:xfrm rot="5400000" flipH="1" flipV="1">
              <a:off x="4353622" y="5461218"/>
              <a:ext cx="76277" cy="7280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68" name="Прямая соединительная линия 1167"/>
            <p:cNvCxnSpPr>
              <a:stCxn id="1164" idx="5"/>
              <a:endCxn id="1163" idx="0"/>
            </p:cNvCxnSpPr>
            <p:nvPr/>
          </p:nvCxnSpPr>
          <p:spPr>
            <a:xfrm rot="16200000" flipV="1">
              <a:off x="3925915" y="5415152"/>
              <a:ext cx="97544" cy="8990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69" name="Прямая соединительная линия 1168"/>
            <p:cNvCxnSpPr>
              <a:stCxn id="1159" idx="6"/>
              <a:endCxn id="1160" idx="3"/>
            </p:cNvCxnSpPr>
            <p:nvPr/>
          </p:nvCxnSpPr>
          <p:spPr>
            <a:xfrm rot="5400000" flipH="1" flipV="1">
              <a:off x="4162682" y="5590856"/>
              <a:ext cx="176504" cy="11015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70" name="Прямая соединительная линия 1169"/>
            <p:cNvCxnSpPr>
              <a:stCxn id="1159" idx="5"/>
              <a:endCxn id="1164" idx="1"/>
            </p:cNvCxnSpPr>
            <p:nvPr/>
          </p:nvCxnSpPr>
          <p:spPr>
            <a:xfrm rot="16200000" flipV="1">
              <a:off x="4013014" y="5572527"/>
              <a:ext cx="186353" cy="13801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71" name="Прямая соединительная линия 1170"/>
            <p:cNvCxnSpPr>
              <a:stCxn id="1162" idx="7"/>
              <a:endCxn id="1161" idx="4"/>
            </p:cNvCxnSpPr>
            <p:nvPr/>
          </p:nvCxnSpPr>
          <p:spPr>
            <a:xfrm rot="16200000" flipH="1">
              <a:off x="3863792" y="5595396"/>
              <a:ext cx="1270" cy="16444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72" name="Прямая соединительная линия 1171"/>
            <p:cNvCxnSpPr>
              <a:stCxn id="1161" idx="7"/>
              <a:endCxn id="1159" idx="3"/>
            </p:cNvCxnSpPr>
            <p:nvPr/>
          </p:nvCxnSpPr>
          <p:spPr>
            <a:xfrm rot="16200000" flipH="1">
              <a:off x="4032322" y="5641184"/>
              <a:ext cx="93364" cy="16496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73" name="Прямая соединительная линия 1172"/>
            <p:cNvCxnSpPr>
              <a:stCxn id="1166" idx="5"/>
              <a:endCxn id="1159" idx="1"/>
            </p:cNvCxnSpPr>
            <p:nvPr/>
          </p:nvCxnSpPr>
          <p:spPr>
            <a:xfrm rot="16200000" flipV="1">
              <a:off x="4139274" y="5841910"/>
              <a:ext cx="154129" cy="3842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74" name="Прямая соединительная линия 1173"/>
            <p:cNvCxnSpPr>
              <a:stCxn id="1165" idx="1"/>
              <a:endCxn id="1163" idx="0"/>
            </p:cNvCxnSpPr>
            <p:nvPr/>
          </p:nvCxnSpPr>
          <p:spPr>
            <a:xfrm rot="5400000" flipH="1" flipV="1">
              <a:off x="3877240" y="5367913"/>
              <a:ext cx="9072" cy="9591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38" name="Группа 1174"/>
          <p:cNvGrpSpPr/>
          <p:nvPr/>
        </p:nvGrpSpPr>
        <p:grpSpPr>
          <a:xfrm rot="556316">
            <a:off x="2987677" y="2685344"/>
            <a:ext cx="850325" cy="1621014"/>
            <a:chOff x="2494991" y="3188512"/>
            <a:chExt cx="850325" cy="1621014"/>
          </a:xfrm>
        </p:grpSpPr>
        <p:sp>
          <p:nvSpPr>
            <p:cNvPr id="1176" name="8-конечная звезда 1175"/>
            <p:cNvSpPr/>
            <p:nvPr/>
          </p:nvSpPr>
          <p:spPr>
            <a:xfrm rot="1262594">
              <a:off x="2997889" y="428406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77" name="8-конечная звезда 1176"/>
            <p:cNvSpPr/>
            <p:nvPr/>
          </p:nvSpPr>
          <p:spPr>
            <a:xfrm rot="1262594">
              <a:off x="2907837" y="4157669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78" name="8-конечная звезда 1177"/>
            <p:cNvSpPr/>
            <p:nvPr/>
          </p:nvSpPr>
          <p:spPr>
            <a:xfrm rot="1262594">
              <a:off x="2634556" y="4257229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79" name="8-конечная звезда 1178"/>
            <p:cNvSpPr/>
            <p:nvPr/>
          </p:nvSpPr>
          <p:spPr>
            <a:xfrm rot="1262594">
              <a:off x="2858909" y="4744726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80" name="8-конечная звезда 1179"/>
            <p:cNvSpPr/>
            <p:nvPr/>
          </p:nvSpPr>
          <p:spPr>
            <a:xfrm rot="1262594">
              <a:off x="2494991" y="3845711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81" name="8-конечная звезда 1180"/>
            <p:cNvSpPr/>
            <p:nvPr/>
          </p:nvSpPr>
          <p:spPr>
            <a:xfrm rot="1262594">
              <a:off x="2788519" y="3870175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82" name="8-конечная звезда 1181"/>
            <p:cNvSpPr/>
            <p:nvPr/>
          </p:nvSpPr>
          <p:spPr>
            <a:xfrm rot="1262594">
              <a:off x="2651069" y="4437026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83" name="8-конечная звезда 1182"/>
            <p:cNvSpPr/>
            <p:nvPr/>
          </p:nvSpPr>
          <p:spPr>
            <a:xfrm rot="1262594">
              <a:off x="2705575" y="4725541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84" name="8-конечная звезда 1183"/>
            <p:cNvSpPr/>
            <p:nvPr/>
          </p:nvSpPr>
          <p:spPr>
            <a:xfrm rot="1262594">
              <a:off x="2835305" y="3731537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86" name="8-конечная звезда 1185"/>
            <p:cNvSpPr/>
            <p:nvPr/>
          </p:nvSpPr>
          <p:spPr>
            <a:xfrm rot="1262594">
              <a:off x="3177825" y="3386081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87" name="8-конечная звезда 1186"/>
            <p:cNvSpPr/>
            <p:nvPr/>
          </p:nvSpPr>
          <p:spPr>
            <a:xfrm rot="1262594">
              <a:off x="2950797" y="4438987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88" name="8-конечная звезда 1187"/>
            <p:cNvSpPr/>
            <p:nvPr/>
          </p:nvSpPr>
          <p:spPr>
            <a:xfrm rot="1262594">
              <a:off x="2856880" y="4307084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89" name="8-конечная звезда 1188"/>
            <p:cNvSpPr/>
            <p:nvPr/>
          </p:nvSpPr>
          <p:spPr>
            <a:xfrm rot="1262594">
              <a:off x="3083493" y="3460101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90" name="8-конечная звезда 1189"/>
            <p:cNvSpPr/>
            <p:nvPr/>
          </p:nvSpPr>
          <p:spPr>
            <a:xfrm rot="1262594">
              <a:off x="3147923" y="4328438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91" name="8-конечная звезда 1190"/>
            <p:cNvSpPr/>
            <p:nvPr/>
          </p:nvSpPr>
          <p:spPr>
            <a:xfrm rot="1262594">
              <a:off x="3131601" y="4625819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92" name="8-конечная звезда 1191"/>
            <p:cNvSpPr/>
            <p:nvPr/>
          </p:nvSpPr>
          <p:spPr>
            <a:xfrm rot="1262594">
              <a:off x="3108579" y="4484810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93" name="8-конечная звезда 1192"/>
            <p:cNvSpPr/>
            <p:nvPr/>
          </p:nvSpPr>
          <p:spPr>
            <a:xfrm rot="1262594">
              <a:off x="2983274" y="4650033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94" name="8-конечная звезда 1193"/>
            <p:cNvSpPr/>
            <p:nvPr/>
          </p:nvSpPr>
          <p:spPr>
            <a:xfrm rot="1262594">
              <a:off x="3109446" y="3695960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95" name="8-конечная звезда 1194"/>
            <p:cNvSpPr/>
            <p:nvPr/>
          </p:nvSpPr>
          <p:spPr>
            <a:xfrm rot="1262594">
              <a:off x="3298516" y="3874730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96" name="8-конечная звезда 1195"/>
            <p:cNvSpPr/>
            <p:nvPr/>
          </p:nvSpPr>
          <p:spPr>
            <a:xfrm rot="1262594">
              <a:off x="3216501" y="3815736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97" name="8-конечная звезда 1196"/>
            <p:cNvSpPr/>
            <p:nvPr/>
          </p:nvSpPr>
          <p:spPr>
            <a:xfrm rot="1262594">
              <a:off x="3234842" y="3530720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99" name="8-конечная звезда 1198"/>
            <p:cNvSpPr/>
            <p:nvPr/>
          </p:nvSpPr>
          <p:spPr>
            <a:xfrm rot="1262594">
              <a:off x="3114104" y="3188512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00" name="8-конечная звезда 1199"/>
            <p:cNvSpPr/>
            <p:nvPr/>
          </p:nvSpPr>
          <p:spPr>
            <a:xfrm rot="1262594">
              <a:off x="3126185" y="3308529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01" name="8-конечная звезда 1200"/>
            <p:cNvSpPr/>
            <p:nvPr/>
          </p:nvSpPr>
          <p:spPr>
            <a:xfrm rot="1262594">
              <a:off x="2952827" y="3576761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02" name="8-конечная звезда 1201"/>
            <p:cNvSpPr/>
            <p:nvPr/>
          </p:nvSpPr>
          <p:spPr>
            <a:xfrm rot="1262594">
              <a:off x="3163361" y="3967512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203" name="Прямая соединительная линия 1202"/>
            <p:cNvCxnSpPr>
              <a:stCxn id="1200" idx="1"/>
              <a:endCxn id="1186" idx="0"/>
            </p:cNvCxnSpPr>
            <p:nvPr/>
          </p:nvCxnSpPr>
          <p:spPr>
            <a:xfrm rot="15643684" flipH="1">
              <a:off x="3154562" y="3358635"/>
              <a:ext cx="79987" cy="5881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04" name="Прямая соединительная линия 1203"/>
            <p:cNvCxnSpPr>
              <a:stCxn id="1176" idx="5"/>
              <a:endCxn id="1188" idx="6"/>
            </p:cNvCxnSpPr>
            <p:nvPr/>
          </p:nvCxnSpPr>
          <p:spPr>
            <a:xfrm rot="15643684" flipH="1" flipV="1">
              <a:off x="2952345" y="4236435"/>
              <a:ext cx="2810" cy="12240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05" name="Прямая соединительная линия 1204"/>
            <p:cNvCxnSpPr>
              <a:stCxn id="1181" idx="7"/>
              <a:endCxn id="1184" idx="3"/>
            </p:cNvCxnSpPr>
            <p:nvPr/>
          </p:nvCxnSpPr>
          <p:spPr>
            <a:xfrm rot="4843684" flipH="1" flipV="1">
              <a:off x="2783865" y="3826164"/>
              <a:ext cx="120431" cy="659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06" name="Прямая соединительная линия 1205"/>
            <p:cNvCxnSpPr>
              <a:stCxn id="1181" idx="5"/>
              <a:endCxn id="1180" idx="6"/>
            </p:cNvCxnSpPr>
            <p:nvPr/>
          </p:nvCxnSpPr>
          <p:spPr>
            <a:xfrm rot="15643684" flipV="1">
              <a:off x="2639362" y="3729826"/>
              <a:ext cx="68067" cy="26118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07" name="Прямая соединительная линия 1206"/>
            <p:cNvCxnSpPr>
              <a:stCxn id="1177" idx="0"/>
              <a:endCxn id="1181" idx="0"/>
            </p:cNvCxnSpPr>
            <p:nvPr/>
          </p:nvCxnSpPr>
          <p:spPr>
            <a:xfrm rot="21043684" flipH="1" flipV="1">
              <a:off x="2875099" y="3906475"/>
              <a:ext cx="71438" cy="30296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08" name="Прямая соединительная линия 1207"/>
            <p:cNvCxnSpPr>
              <a:stCxn id="1178" idx="5"/>
              <a:endCxn id="1180" idx="1"/>
            </p:cNvCxnSpPr>
            <p:nvPr/>
          </p:nvCxnSpPr>
          <p:spPr>
            <a:xfrm rot="15643684" flipV="1">
              <a:off x="2414200" y="4056364"/>
              <a:ext cx="365946" cy="5501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09" name="Прямая соединительная линия 1208"/>
            <p:cNvCxnSpPr>
              <a:stCxn id="1179" idx="5"/>
              <a:endCxn id="1182" idx="7"/>
            </p:cNvCxnSpPr>
            <p:nvPr/>
          </p:nvCxnSpPr>
          <p:spPr>
            <a:xfrm rot="15643684" flipV="1">
              <a:off x="2631014" y="4537452"/>
              <a:ext cx="318871" cy="12567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10" name="Прямая соединительная линия 1209"/>
            <p:cNvCxnSpPr>
              <a:stCxn id="1183" idx="5"/>
              <a:endCxn id="1182" idx="1"/>
            </p:cNvCxnSpPr>
            <p:nvPr/>
          </p:nvCxnSpPr>
          <p:spPr>
            <a:xfrm rot="4843684" flipH="1" flipV="1">
              <a:off x="2584676" y="4605093"/>
              <a:ext cx="241292" cy="638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11" name="Прямая соединительная линия 1210"/>
            <p:cNvCxnSpPr>
              <a:stCxn id="1182" idx="0"/>
              <a:endCxn id="1178" idx="1"/>
            </p:cNvCxnSpPr>
            <p:nvPr/>
          </p:nvCxnSpPr>
          <p:spPr>
            <a:xfrm rot="21043684" flipV="1">
              <a:off x="2690672" y="4318381"/>
              <a:ext cx="2036" cy="15619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12" name="Прямая соединительная линия 1211"/>
            <p:cNvCxnSpPr>
              <a:stCxn id="1178" idx="7"/>
              <a:endCxn id="1177" idx="4"/>
            </p:cNvCxnSpPr>
            <p:nvPr/>
          </p:nvCxnSpPr>
          <p:spPr>
            <a:xfrm rot="4843684" flipH="1" flipV="1">
              <a:off x="2772096" y="4114235"/>
              <a:ext cx="62369" cy="22644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13" name="Прямая соединительная линия 1212"/>
            <p:cNvCxnSpPr>
              <a:stCxn id="1188" idx="4"/>
              <a:endCxn id="1178" idx="0"/>
            </p:cNvCxnSpPr>
            <p:nvPr/>
          </p:nvCxnSpPr>
          <p:spPr>
            <a:xfrm rot="10243684">
              <a:off x="2700114" y="4288405"/>
              <a:ext cx="155649" cy="4884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14" name="Прямая соединительная линия 1213"/>
            <p:cNvCxnSpPr>
              <a:stCxn id="1187" idx="4"/>
              <a:endCxn id="1188" idx="0"/>
            </p:cNvCxnSpPr>
            <p:nvPr/>
          </p:nvCxnSpPr>
          <p:spPr>
            <a:xfrm rot="10243684">
              <a:off x="2918427" y="4341007"/>
              <a:ext cx="24822" cy="11805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15" name="Прямая соединительная линия 1214"/>
            <p:cNvCxnSpPr>
              <a:stCxn id="1192" idx="1"/>
              <a:endCxn id="1187" idx="1"/>
            </p:cNvCxnSpPr>
            <p:nvPr/>
          </p:nvCxnSpPr>
          <p:spPr>
            <a:xfrm rot="4843684" flipH="1">
              <a:off x="3033606" y="4437901"/>
              <a:ext cx="63030" cy="14445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16" name="Прямая соединительная линия 1215"/>
            <p:cNvCxnSpPr>
              <a:stCxn id="1190" idx="4"/>
              <a:endCxn id="1176" idx="7"/>
            </p:cNvCxnSpPr>
            <p:nvPr/>
          </p:nvCxnSpPr>
          <p:spPr>
            <a:xfrm rot="10243684">
              <a:off x="3053708" y="4292334"/>
              <a:ext cx="91633" cy="5886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17" name="Прямая соединительная линия 1216"/>
            <p:cNvCxnSpPr>
              <a:stCxn id="1191" idx="5"/>
              <a:endCxn id="1192" idx="1"/>
            </p:cNvCxnSpPr>
            <p:nvPr/>
          </p:nvCxnSpPr>
          <p:spPr>
            <a:xfrm rot="4843684" flipH="1" flipV="1">
              <a:off x="3094687" y="4572782"/>
              <a:ext cx="97606" cy="1186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18" name="Прямая соединительная линия 1217"/>
            <p:cNvCxnSpPr>
              <a:stCxn id="1193" idx="5"/>
              <a:endCxn id="1187" idx="2"/>
            </p:cNvCxnSpPr>
            <p:nvPr/>
          </p:nvCxnSpPr>
          <p:spPr>
            <a:xfrm rot="15643684" flipV="1">
              <a:off x="2900915" y="4570232"/>
              <a:ext cx="163446" cy="277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22" name="Прямая соединительная линия 1221"/>
            <p:cNvCxnSpPr>
              <a:stCxn id="1186" idx="3"/>
              <a:endCxn id="1189" idx="6"/>
            </p:cNvCxnSpPr>
            <p:nvPr/>
          </p:nvCxnSpPr>
          <p:spPr>
            <a:xfrm rot="4843684">
              <a:off x="3139220" y="3414104"/>
              <a:ext cx="29236" cy="5809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23" name="Прямая соединительная линия 1222"/>
            <p:cNvCxnSpPr>
              <a:stCxn id="1201" idx="7"/>
              <a:endCxn id="1189" idx="3"/>
            </p:cNvCxnSpPr>
            <p:nvPr/>
          </p:nvCxnSpPr>
          <p:spPr>
            <a:xfrm rot="4843684" flipH="1" flipV="1">
              <a:off x="3007143" y="3497550"/>
              <a:ext cx="69605" cy="10121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24" name="Прямая соединительная линия 1223"/>
            <p:cNvCxnSpPr>
              <a:stCxn id="1189" idx="0"/>
              <a:endCxn id="1197" idx="3"/>
            </p:cNvCxnSpPr>
            <p:nvPr/>
          </p:nvCxnSpPr>
          <p:spPr>
            <a:xfrm rot="21043684">
              <a:off x="3151515" y="3497212"/>
              <a:ext cx="79959" cy="7332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25" name="Прямая соединительная линия 1224"/>
            <p:cNvCxnSpPr>
              <a:stCxn id="1184" idx="7"/>
              <a:endCxn id="1194" idx="3"/>
            </p:cNvCxnSpPr>
            <p:nvPr/>
          </p:nvCxnSpPr>
          <p:spPr>
            <a:xfrm rot="15643684" flipH="1">
              <a:off x="2990370" y="3625934"/>
              <a:ext cx="17702" cy="22456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26" name="Прямая соединительная линия 1225"/>
            <p:cNvCxnSpPr>
              <a:stCxn id="1234" idx="4"/>
              <a:endCxn id="1235" idx="3"/>
            </p:cNvCxnSpPr>
            <p:nvPr/>
          </p:nvCxnSpPr>
          <p:spPr>
            <a:xfrm rot="10243684">
              <a:off x="2699341" y="3721058"/>
              <a:ext cx="61638" cy="4494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27" name="Прямая соединительная линия 1226"/>
            <p:cNvCxnSpPr>
              <a:stCxn id="1184" idx="3"/>
              <a:endCxn id="1234" idx="0"/>
            </p:cNvCxnSpPr>
            <p:nvPr/>
          </p:nvCxnSpPr>
          <p:spPr>
            <a:xfrm rot="4843684">
              <a:off x="2822722" y="3762592"/>
              <a:ext cx="6783" cy="2444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28" name="Прямая соединительная линия 1227"/>
            <p:cNvCxnSpPr>
              <a:stCxn id="1184" idx="6"/>
              <a:endCxn id="1201" idx="3"/>
            </p:cNvCxnSpPr>
            <p:nvPr/>
          </p:nvCxnSpPr>
          <p:spPr>
            <a:xfrm rot="4843684" flipH="1" flipV="1">
              <a:off x="2859066" y="3620656"/>
              <a:ext cx="108711" cy="10168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29" name="Прямая соединительная линия 1228"/>
            <p:cNvCxnSpPr>
              <a:stCxn id="1201" idx="1"/>
              <a:endCxn id="1194" idx="4"/>
            </p:cNvCxnSpPr>
            <p:nvPr/>
          </p:nvCxnSpPr>
          <p:spPr>
            <a:xfrm rot="15643684" flipH="1">
              <a:off x="2994153" y="3611633"/>
              <a:ext cx="108430" cy="10923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30" name="Прямая соединительная линия 1229"/>
            <p:cNvCxnSpPr>
              <a:stCxn id="1196" idx="2"/>
              <a:endCxn id="1202" idx="5"/>
            </p:cNvCxnSpPr>
            <p:nvPr/>
          </p:nvCxnSpPr>
          <p:spPr>
            <a:xfrm rot="4843684">
              <a:off x="3155926" y="3880926"/>
              <a:ext cx="99047" cy="6896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31" name="Прямая соединительная линия 1230"/>
            <p:cNvCxnSpPr>
              <a:stCxn id="1196" idx="1"/>
              <a:endCxn id="1195" idx="4"/>
            </p:cNvCxnSpPr>
            <p:nvPr/>
          </p:nvCxnSpPr>
          <p:spPr>
            <a:xfrm rot="15643684" flipH="1">
              <a:off x="3256244" y="3852470"/>
              <a:ext cx="36992" cy="4530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32" name="Прямая соединительная линия 1231"/>
            <p:cNvCxnSpPr>
              <a:stCxn id="1196" idx="4"/>
              <a:endCxn id="1194" idx="0"/>
            </p:cNvCxnSpPr>
            <p:nvPr/>
          </p:nvCxnSpPr>
          <p:spPr>
            <a:xfrm rot="10243684">
              <a:off x="3163392" y="3723326"/>
              <a:ext cx="45960" cy="11184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33" name="Прямая соединительная линия 1232"/>
            <p:cNvCxnSpPr>
              <a:stCxn id="1200" idx="5"/>
              <a:endCxn id="1199" idx="2"/>
            </p:cNvCxnSpPr>
            <p:nvPr/>
          </p:nvCxnSpPr>
          <p:spPr>
            <a:xfrm rot="4843684" flipH="1" flipV="1">
              <a:off x="3095813" y="3271380"/>
              <a:ext cx="77560" cy="153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234" name="8-конечная звезда 1233"/>
            <p:cNvSpPr/>
            <p:nvPr/>
          </p:nvSpPr>
          <p:spPr>
            <a:xfrm rot="1262594">
              <a:off x="2762396" y="3743439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35" name="8-конечная звезда 1234"/>
            <p:cNvSpPr/>
            <p:nvPr/>
          </p:nvSpPr>
          <p:spPr>
            <a:xfrm rot="1262594">
              <a:off x="2694262" y="3695945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</p:grpSp>
      <p:grpSp>
        <p:nvGrpSpPr>
          <p:cNvPr id="39" name="Группа 1235"/>
          <p:cNvGrpSpPr/>
          <p:nvPr/>
        </p:nvGrpSpPr>
        <p:grpSpPr>
          <a:xfrm>
            <a:off x="3456177" y="4393132"/>
            <a:ext cx="187129" cy="178876"/>
            <a:chOff x="3434255" y="5077337"/>
            <a:chExt cx="187129" cy="178876"/>
          </a:xfrm>
        </p:grpSpPr>
        <p:sp>
          <p:nvSpPr>
            <p:cNvPr id="1237" name="8-конечная звезда 1236"/>
            <p:cNvSpPr/>
            <p:nvPr/>
          </p:nvSpPr>
          <p:spPr>
            <a:xfrm rot="1262594">
              <a:off x="3506746" y="5149828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38" name="8-конечная звезда 1237"/>
            <p:cNvSpPr/>
            <p:nvPr/>
          </p:nvSpPr>
          <p:spPr>
            <a:xfrm rot="1262594">
              <a:off x="3578184" y="5149828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39" name="8-конечная звезда 1238"/>
            <p:cNvSpPr/>
            <p:nvPr/>
          </p:nvSpPr>
          <p:spPr>
            <a:xfrm rot="1262594">
              <a:off x="3505693" y="5077337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40" name="8-конечная звезда 1239"/>
            <p:cNvSpPr/>
            <p:nvPr/>
          </p:nvSpPr>
          <p:spPr>
            <a:xfrm rot="1262594">
              <a:off x="3459167" y="5102249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41" name="8-конечная звезда 1240"/>
            <p:cNvSpPr/>
            <p:nvPr/>
          </p:nvSpPr>
          <p:spPr>
            <a:xfrm rot="1262594">
              <a:off x="3434255" y="5077337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42" name="8-конечная звезда 1241"/>
            <p:cNvSpPr/>
            <p:nvPr/>
          </p:nvSpPr>
          <p:spPr>
            <a:xfrm rot="1262594">
              <a:off x="3530605" y="5220213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243" name="Прямая соединительная линия 1242"/>
            <p:cNvCxnSpPr>
              <a:stCxn id="1241" idx="5"/>
              <a:endCxn id="1239" idx="6"/>
            </p:cNvCxnSpPr>
            <p:nvPr/>
          </p:nvCxnSpPr>
          <p:spPr>
            <a:xfrm rot="5400000" flipH="1" flipV="1">
              <a:off x="3487376" y="5036108"/>
              <a:ext cx="351" cy="8521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44" name="Прямая соединительная линия 1243"/>
            <p:cNvCxnSpPr>
              <a:stCxn id="1237" idx="0"/>
              <a:endCxn id="1239" idx="7"/>
            </p:cNvCxnSpPr>
            <p:nvPr/>
          </p:nvCxnSpPr>
          <p:spPr>
            <a:xfrm flipH="1" flipV="1">
              <a:off x="3540142" y="5088028"/>
              <a:ext cx="8363" cy="9115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45" name="Прямая соединительная линия 1244"/>
            <p:cNvCxnSpPr>
              <a:stCxn id="1237" idx="3"/>
              <a:endCxn id="1240" idx="2"/>
            </p:cNvCxnSpPr>
            <p:nvPr/>
          </p:nvCxnSpPr>
          <p:spPr>
            <a:xfrm rot="5400000" flipH="1">
              <a:off x="3468080" y="5139673"/>
              <a:ext cx="43150" cy="3790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46" name="Прямая соединительная линия 1245"/>
            <p:cNvCxnSpPr>
              <a:stCxn id="1237" idx="1"/>
              <a:endCxn id="1238" idx="4"/>
            </p:cNvCxnSpPr>
            <p:nvPr/>
          </p:nvCxnSpPr>
          <p:spPr>
            <a:xfrm rot="5400000" flipH="1" flipV="1">
              <a:off x="3544623" y="5156166"/>
              <a:ext cx="27496" cy="4250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47" name="Прямая соединительная линия 1246"/>
            <p:cNvCxnSpPr>
              <a:stCxn id="1242" idx="3"/>
              <a:endCxn id="1237" idx="1"/>
            </p:cNvCxnSpPr>
            <p:nvPr/>
          </p:nvCxnSpPr>
          <p:spPr>
            <a:xfrm rot="5400000" flipH="1" flipV="1">
              <a:off x="3507459" y="5215864"/>
              <a:ext cx="54354" cy="496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47" name="Группа 1247"/>
          <p:cNvGrpSpPr/>
          <p:nvPr/>
        </p:nvGrpSpPr>
        <p:grpSpPr>
          <a:xfrm>
            <a:off x="2045297" y="2018036"/>
            <a:ext cx="1169381" cy="1250650"/>
            <a:chOff x="1581077" y="2383120"/>
            <a:chExt cx="1169381" cy="1250650"/>
          </a:xfrm>
        </p:grpSpPr>
        <p:sp>
          <p:nvSpPr>
            <p:cNvPr id="1249" name="8-конечная звезда 1248"/>
            <p:cNvSpPr/>
            <p:nvPr/>
          </p:nvSpPr>
          <p:spPr>
            <a:xfrm rot="1262594">
              <a:off x="2063417" y="3089247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50" name="8-конечная звезда 1249"/>
            <p:cNvSpPr/>
            <p:nvPr/>
          </p:nvSpPr>
          <p:spPr>
            <a:xfrm rot="1262594">
              <a:off x="2061769" y="2803495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51" name="8-конечная звезда 1250"/>
            <p:cNvSpPr/>
            <p:nvPr/>
          </p:nvSpPr>
          <p:spPr>
            <a:xfrm rot="1262594">
              <a:off x="1865251" y="3579770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52" name="8-конечная звезда 1251"/>
            <p:cNvSpPr/>
            <p:nvPr/>
          </p:nvSpPr>
          <p:spPr>
            <a:xfrm rot="1262594">
              <a:off x="1920541" y="2803495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53" name="8-конечная звезда 1252"/>
            <p:cNvSpPr/>
            <p:nvPr/>
          </p:nvSpPr>
          <p:spPr>
            <a:xfrm rot="1262594">
              <a:off x="2490397" y="258753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55" name="8-конечная звезда 1254"/>
            <p:cNvSpPr/>
            <p:nvPr/>
          </p:nvSpPr>
          <p:spPr>
            <a:xfrm rot="1262594">
              <a:off x="1920541" y="3160685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56" name="8-конечная звезда 1255"/>
            <p:cNvSpPr/>
            <p:nvPr/>
          </p:nvSpPr>
          <p:spPr>
            <a:xfrm rot="1262594">
              <a:off x="1581077" y="3295598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57" name="8-конечная звезда 1256"/>
            <p:cNvSpPr/>
            <p:nvPr/>
          </p:nvSpPr>
          <p:spPr>
            <a:xfrm rot="1262594">
              <a:off x="2336790" y="2648240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58" name="8-конечная звезда 1257"/>
            <p:cNvSpPr/>
            <p:nvPr/>
          </p:nvSpPr>
          <p:spPr>
            <a:xfrm rot="1262594">
              <a:off x="2571736" y="2668872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59" name="8-конечная звезда 1258"/>
            <p:cNvSpPr/>
            <p:nvPr/>
          </p:nvSpPr>
          <p:spPr>
            <a:xfrm rot="1262594">
              <a:off x="2560782" y="2383120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60" name="8-конечная звезда 1259"/>
            <p:cNvSpPr/>
            <p:nvPr/>
          </p:nvSpPr>
          <p:spPr>
            <a:xfrm rot="1262594">
              <a:off x="2643174" y="2586480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61" name="8-конечная звезда 1260"/>
            <p:cNvSpPr/>
            <p:nvPr/>
          </p:nvSpPr>
          <p:spPr>
            <a:xfrm rot="1262594">
              <a:off x="2275030" y="2668872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62" name="8-конечная звезда 1261"/>
            <p:cNvSpPr/>
            <p:nvPr/>
          </p:nvSpPr>
          <p:spPr>
            <a:xfrm rot="1262594">
              <a:off x="2703658" y="2383120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263" name="Прямая соединительная линия 1262"/>
            <p:cNvCxnSpPr>
              <a:stCxn id="1262" idx="6"/>
              <a:endCxn id="1259" idx="7"/>
            </p:cNvCxnSpPr>
            <p:nvPr/>
          </p:nvCxnSpPr>
          <p:spPr>
            <a:xfrm rot="16200000" flipH="1" flipV="1">
              <a:off x="2664344" y="2325903"/>
              <a:ext cx="12338" cy="12989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64" name="Прямая соединительная линия 1263"/>
            <p:cNvCxnSpPr>
              <a:stCxn id="1258" idx="5"/>
              <a:endCxn id="1253" idx="7"/>
            </p:cNvCxnSpPr>
            <p:nvPr/>
          </p:nvCxnSpPr>
          <p:spPr>
            <a:xfrm rot="16200000" flipV="1">
              <a:off x="2530194" y="2615447"/>
              <a:ext cx="67318" cy="4356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65" name="Прямая соединительная линия 1264"/>
            <p:cNvCxnSpPr>
              <a:stCxn id="1260" idx="0"/>
              <a:endCxn id="1258" idx="1"/>
            </p:cNvCxnSpPr>
            <p:nvPr/>
          </p:nvCxnSpPr>
          <p:spPr>
            <a:xfrm flipH="1">
              <a:off x="2604637" y="2618282"/>
              <a:ext cx="83776" cy="9537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66" name="Прямая соединительная линия 1265"/>
            <p:cNvCxnSpPr>
              <a:stCxn id="1252" idx="7"/>
              <a:endCxn id="1261" idx="5"/>
            </p:cNvCxnSpPr>
            <p:nvPr/>
          </p:nvCxnSpPr>
          <p:spPr>
            <a:xfrm rot="5400000" flipH="1" flipV="1">
              <a:off x="2056250" y="2586853"/>
              <a:ext cx="148644" cy="31671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67" name="Прямая соединительная линия 1266"/>
            <p:cNvCxnSpPr>
              <a:stCxn id="1256" idx="6"/>
              <a:endCxn id="1252" idx="2"/>
            </p:cNvCxnSpPr>
            <p:nvPr/>
          </p:nvCxnSpPr>
          <p:spPr>
            <a:xfrm rot="5400000" flipH="1" flipV="1">
              <a:off x="1560446" y="2920360"/>
              <a:ext cx="442065" cy="31273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68" name="Прямая соединительная линия 1267"/>
            <p:cNvCxnSpPr>
              <a:stCxn id="1256" idx="7"/>
              <a:endCxn id="1255" idx="2"/>
            </p:cNvCxnSpPr>
            <p:nvPr/>
          </p:nvCxnSpPr>
          <p:spPr>
            <a:xfrm rot="5400000" flipH="1" flipV="1">
              <a:off x="1739486" y="3116483"/>
              <a:ext cx="101958" cy="29476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69" name="Прямая соединительная линия 1268"/>
            <p:cNvCxnSpPr>
              <a:stCxn id="1251" idx="4"/>
              <a:endCxn id="1256" idx="0"/>
            </p:cNvCxnSpPr>
            <p:nvPr/>
          </p:nvCxnSpPr>
          <p:spPr>
            <a:xfrm rot="10800000">
              <a:off x="1643716" y="3339633"/>
              <a:ext cx="223336" cy="25744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70" name="Прямая соединительная линия 1269"/>
            <p:cNvCxnSpPr>
              <a:stCxn id="1251" idx="7"/>
              <a:endCxn id="1249" idx="2"/>
            </p:cNvCxnSpPr>
            <p:nvPr/>
          </p:nvCxnSpPr>
          <p:spPr>
            <a:xfrm rot="5400000" flipH="1" flipV="1">
              <a:off x="1771643" y="3286729"/>
              <a:ext cx="454361" cy="16379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71" name="Прямая соединительная линия 1270"/>
            <p:cNvCxnSpPr>
              <a:stCxn id="1249" idx="5"/>
              <a:endCxn id="1250" idx="2"/>
            </p:cNvCxnSpPr>
            <p:nvPr/>
          </p:nvCxnSpPr>
          <p:spPr>
            <a:xfrm rot="16200000" flipV="1">
              <a:off x="1961325" y="2973444"/>
              <a:ext cx="235879" cy="38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72" name="Прямая соединительная линия 1271"/>
            <p:cNvCxnSpPr>
              <a:stCxn id="1250" idx="0"/>
              <a:endCxn id="1257" idx="3"/>
            </p:cNvCxnSpPr>
            <p:nvPr/>
          </p:nvCxnSpPr>
          <p:spPr>
            <a:xfrm flipV="1">
              <a:off x="2113968" y="2693796"/>
              <a:ext cx="225614" cy="14639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73" name="Прямая соединительная линия 1272"/>
            <p:cNvCxnSpPr>
              <a:stCxn id="1262" idx="1"/>
              <a:endCxn id="1260" idx="7"/>
            </p:cNvCxnSpPr>
            <p:nvPr/>
          </p:nvCxnSpPr>
          <p:spPr>
            <a:xfrm rot="5400000">
              <a:off x="2626022" y="2489841"/>
              <a:ext cx="172475" cy="4860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75" name="Прямая соединительная линия 1274"/>
            <p:cNvCxnSpPr>
              <a:stCxn id="1259" idx="3"/>
              <a:endCxn id="1253" idx="6"/>
            </p:cNvCxnSpPr>
            <p:nvPr/>
          </p:nvCxnSpPr>
          <p:spPr>
            <a:xfrm rot="5400000">
              <a:off x="2458289" y="2484824"/>
              <a:ext cx="173313" cy="3570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76" name="Прямая соединительная линия 1275"/>
            <p:cNvCxnSpPr>
              <a:stCxn id="1253" idx="4"/>
              <a:endCxn id="1261" idx="0"/>
            </p:cNvCxnSpPr>
            <p:nvPr/>
          </p:nvCxnSpPr>
          <p:spPr>
            <a:xfrm rot="10800000" flipV="1">
              <a:off x="2320270" y="2604838"/>
              <a:ext cx="171929" cy="9583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321" name="TextBox 1320"/>
          <p:cNvSpPr txBox="1"/>
          <p:nvPr/>
        </p:nvSpPr>
        <p:spPr>
          <a:xfrm rot="19006284">
            <a:off x="2318899" y="2446336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КИТ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1322" name="TextBox 1321"/>
          <p:cNvSpPr txBox="1"/>
          <p:nvPr/>
        </p:nvSpPr>
        <p:spPr>
          <a:xfrm rot="1643483">
            <a:off x="2860400" y="3446467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ПЕГАС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1323" name="TextBox 1322"/>
          <p:cNvSpPr txBox="1"/>
          <p:nvPr/>
        </p:nvSpPr>
        <p:spPr>
          <a:xfrm rot="19006284">
            <a:off x="3176155" y="2941114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АНДРОМЕДА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1324" name="TextBox 1323"/>
          <p:cNvSpPr txBox="1"/>
          <p:nvPr/>
        </p:nvSpPr>
        <p:spPr>
          <a:xfrm rot="2331135">
            <a:off x="3061230" y="4429631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ДЕЛЬФІН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1325" name="TextBox 1324"/>
          <p:cNvSpPr txBox="1"/>
          <p:nvPr/>
        </p:nvSpPr>
        <p:spPr>
          <a:xfrm rot="222291">
            <a:off x="3388198" y="5006245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ОРЕЛ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1326" name="TextBox 1325"/>
          <p:cNvSpPr txBox="1"/>
          <p:nvPr/>
        </p:nvSpPr>
        <p:spPr>
          <a:xfrm rot="222291">
            <a:off x="3888264" y="5524741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ЩИТ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1327" name="TextBox 1326"/>
          <p:cNvSpPr txBox="1"/>
          <p:nvPr/>
        </p:nvSpPr>
        <p:spPr>
          <a:xfrm rot="20047852">
            <a:off x="5597382" y="3512765"/>
            <a:ext cx="70215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ВОЛОССЯ ВЕРОНІКИ</a:t>
            </a:r>
            <a:endParaRPr lang="uk-UA" sz="8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grpSp>
        <p:nvGrpSpPr>
          <p:cNvPr id="49" name="Группа 1414"/>
          <p:cNvGrpSpPr/>
          <p:nvPr/>
        </p:nvGrpSpPr>
        <p:grpSpPr>
          <a:xfrm>
            <a:off x="4589796" y="2578586"/>
            <a:ext cx="829916" cy="343506"/>
            <a:chOff x="4589796" y="2578586"/>
            <a:chExt cx="829916" cy="343506"/>
          </a:xfrm>
        </p:grpSpPr>
        <p:sp>
          <p:nvSpPr>
            <p:cNvPr id="1330" name="8-конечная звезда 1329"/>
            <p:cNvSpPr/>
            <p:nvPr/>
          </p:nvSpPr>
          <p:spPr>
            <a:xfrm rot="1262594">
              <a:off x="5365712" y="2651077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32" name="8-конечная звезда 1331"/>
            <p:cNvSpPr/>
            <p:nvPr/>
          </p:nvSpPr>
          <p:spPr>
            <a:xfrm rot="1262594">
              <a:off x="4589796" y="2875292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33" name="8-конечная звезда 1332"/>
            <p:cNvSpPr/>
            <p:nvPr/>
          </p:nvSpPr>
          <p:spPr>
            <a:xfrm rot="1262594">
              <a:off x="4732672" y="2875292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34" name="8-конечная звезда 1333"/>
            <p:cNvSpPr/>
            <p:nvPr/>
          </p:nvSpPr>
          <p:spPr>
            <a:xfrm rot="1262594">
              <a:off x="4875548" y="2660978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35" name="8-конечная звезда 1334"/>
            <p:cNvSpPr/>
            <p:nvPr/>
          </p:nvSpPr>
          <p:spPr>
            <a:xfrm rot="1262594">
              <a:off x="5018424" y="2578586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36" name="8-конечная звезда 1335"/>
            <p:cNvSpPr/>
            <p:nvPr/>
          </p:nvSpPr>
          <p:spPr>
            <a:xfrm rot="1262594">
              <a:off x="5232738" y="2650024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337" name="Прямая соединительная линия 1336"/>
            <p:cNvCxnSpPr>
              <a:stCxn id="1332" idx="0"/>
              <a:endCxn id="1333" idx="3"/>
            </p:cNvCxnSpPr>
            <p:nvPr/>
          </p:nvCxnSpPr>
          <p:spPr>
            <a:xfrm>
              <a:off x="4635035" y="2907094"/>
              <a:ext cx="99653" cy="109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38" name="Прямая соединительная линия 1337"/>
            <p:cNvCxnSpPr>
              <a:stCxn id="1333" idx="7"/>
              <a:endCxn id="1334" idx="3"/>
            </p:cNvCxnSpPr>
            <p:nvPr/>
          </p:nvCxnSpPr>
          <p:spPr>
            <a:xfrm rot="5400000" flipH="1" flipV="1">
              <a:off x="4729854" y="2741481"/>
              <a:ext cx="195312" cy="10010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39" name="Прямая соединительная линия 1338"/>
            <p:cNvCxnSpPr>
              <a:stCxn id="1330" idx="2"/>
              <a:endCxn id="1336" idx="0"/>
            </p:cNvCxnSpPr>
            <p:nvPr/>
          </p:nvCxnSpPr>
          <p:spPr>
            <a:xfrm rot="5400000" flipH="1">
              <a:off x="5319772" y="2640031"/>
              <a:ext cx="21450" cy="10504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40" name="Прямая соединительная линия 1339"/>
            <p:cNvCxnSpPr>
              <a:stCxn id="1336" idx="3"/>
              <a:endCxn id="1335" idx="0"/>
            </p:cNvCxnSpPr>
            <p:nvPr/>
          </p:nvCxnSpPr>
          <p:spPr>
            <a:xfrm rot="5400000" flipH="1">
              <a:off x="5112940" y="2561112"/>
              <a:ext cx="72537" cy="17109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41" name="Прямая соединительная линия 1340"/>
            <p:cNvCxnSpPr>
              <a:stCxn id="1335" idx="3"/>
              <a:endCxn id="1334" idx="7"/>
            </p:cNvCxnSpPr>
            <p:nvPr/>
          </p:nvCxnSpPr>
          <p:spPr>
            <a:xfrm rot="5400000">
              <a:off x="4938691" y="2593128"/>
              <a:ext cx="63390" cy="10010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355" name="TextBox 1354"/>
          <p:cNvSpPr txBox="1"/>
          <p:nvPr/>
        </p:nvSpPr>
        <p:spPr>
          <a:xfrm>
            <a:off x="4714876" y="2643182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РИСЬ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cxnSp>
        <p:nvCxnSpPr>
          <p:cNvPr id="1364" name="Прямая соединительная линия 1363"/>
          <p:cNvCxnSpPr/>
          <p:nvPr/>
        </p:nvCxnSpPr>
        <p:spPr>
          <a:xfrm rot="16537753" flipV="1">
            <a:off x="4727773" y="3164312"/>
            <a:ext cx="314852" cy="4989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50" name="Группа 1415"/>
          <p:cNvGrpSpPr/>
          <p:nvPr/>
        </p:nvGrpSpPr>
        <p:grpSpPr>
          <a:xfrm>
            <a:off x="4149687" y="2792374"/>
            <a:ext cx="463574" cy="463575"/>
            <a:chOff x="4149687" y="2792374"/>
            <a:chExt cx="463574" cy="463575"/>
          </a:xfrm>
        </p:grpSpPr>
        <p:cxnSp>
          <p:nvCxnSpPr>
            <p:cNvPr id="1342" name="Прямая соединительная линия 1341"/>
            <p:cNvCxnSpPr>
              <a:stCxn id="1359" idx="7"/>
              <a:endCxn id="1358" idx="2"/>
            </p:cNvCxnSpPr>
            <p:nvPr/>
          </p:nvCxnSpPr>
          <p:spPr>
            <a:xfrm rot="5400000" flipH="1" flipV="1">
              <a:off x="4370340" y="3027617"/>
              <a:ext cx="58114" cy="9977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356" name="8-конечная звезда 1355"/>
            <p:cNvSpPr/>
            <p:nvPr/>
          </p:nvSpPr>
          <p:spPr>
            <a:xfrm rot="1262594">
              <a:off x="4577261" y="3101985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57" name="8-конечная звезда 1356"/>
            <p:cNvSpPr/>
            <p:nvPr/>
          </p:nvSpPr>
          <p:spPr>
            <a:xfrm rot="1262594">
              <a:off x="4530737" y="3219949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58" name="8-конечная звезда 1357"/>
            <p:cNvSpPr/>
            <p:nvPr/>
          </p:nvSpPr>
          <p:spPr>
            <a:xfrm rot="1262594">
              <a:off x="4435440" y="3006688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59" name="8-конечная звезда 1358"/>
            <p:cNvSpPr/>
            <p:nvPr/>
          </p:nvSpPr>
          <p:spPr>
            <a:xfrm rot="1262594">
              <a:off x="4308170" y="3093732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360" name="Прямая соединительная линия 1359"/>
            <p:cNvCxnSpPr>
              <a:stCxn id="1357" idx="6"/>
              <a:endCxn id="1356" idx="2"/>
            </p:cNvCxnSpPr>
            <p:nvPr/>
          </p:nvCxnSpPr>
          <p:spPr>
            <a:xfrm rot="5400000" flipH="1" flipV="1">
              <a:off x="4529817" y="3162168"/>
              <a:ext cx="84364" cy="3359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65" name="Прямая соединительная линия 1364"/>
            <p:cNvCxnSpPr>
              <a:stCxn id="1358" idx="0"/>
              <a:endCxn id="1357" idx="4"/>
            </p:cNvCxnSpPr>
            <p:nvPr/>
          </p:nvCxnSpPr>
          <p:spPr>
            <a:xfrm>
              <a:off x="4477199" y="3036044"/>
              <a:ext cx="54738" cy="19544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370" name="8-конечная звезда 1369"/>
            <p:cNvSpPr/>
            <p:nvPr/>
          </p:nvSpPr>
          <p:spPr>
            <a:xfrm rot="1262594">
              <a:off x="4221126" y="3006688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71" name="8-конечная звезда 1370"/>
            <p:cNvSpPr/>
            <p:nvPr/>
          </p:nvSpPr>
          <p:spPr>
            <a:xfrm rot="1262594">
              <a:off x="4451046" y="2879418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72" name="8-конечная звезда 1371"/>
            <p:cNvSpPr/>
            <p:nvPr/>
          </p:nvSpPr>
          <p:spPr>
            <a:xfrm rot="1262594">
              <a:off x="4364001" y="2792374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73" name="8-конечная звезда 1372"/>
            <p:cNvSpPr/>
            <p:nvPr/>
          </p:nvSpPr>
          <p:spPr>
            <a:xfrm rot="1262594">
              <a:off x="4149687" y="2935250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375" name="Прямая соединительная линия 1374"/>
            <p:cNvCxnSpPr>
              <a:stCxn id="868" idx="67"/>
              <a:endCxn id="1373" idx="1"/>
            </p:cNvCxnSpPr>
            <p:nvPr/>
          </p:nvCxnSpPr>
          <p:spPr>
            <a:xfrm flipH="1" flipV="1">
              <a:off x="4180058" y="2976590"/>
              <a:ext cx="40647" cy="4041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76" name="Прямая соединительная линия 1375"/>
            <p:cNvCxnSpPr>
              <a:stCxn id="1371" idx="5"/>
              <a:endCxn id="1372" idx="0"/>
            </p:cNvCxnSpPr>
            <p:nvPr/>
          </p:nvCxnSpPr>
          <p:spPr>
            <a:xfrm rot="16200000" flipV="1">
              <a:off x="4405044" y="2822446"/>
              <a:ext cx="59548" cy="5811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77" name="Прямая соединительная линия 1376"/>
            <p:cNvCxnSpPr>
              <a:stCxn id="1370" idx="0"/>
              <a:endCxn id="1371" idx="4"/>
            </p:cNvCxnSpPr>
            <p:nvPr/>
          </p:nvCxnSpPr>
          <p:spPr>
            <a:xfrm flipV="1">
              <a:off x="4262885" y="2893262"/>
              <a:ext cx="189602" cy="14278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78" name="Прямая соединительная линия 1377"/>
            <p:cNvCxnSpPr>
              <a:stCxn id="1359" idx="5"/>
              <a:endCxn id="1370" idx="1"/>
            </p:cNvCxnSpPr>
            <p:nvPr/>
          </p:nvCxnSpPr>
          <p:spPr>
            <a:xfrm rot="16200000" flipV="1">
              <a:off x="4262466" y="3037059"/>
              <a:ext cx="47564" cy="6950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1379" name="Прямая соединительная линия 1378"/>
          <p:cNvCxnSpPr>
            <a:stCxn id="1358" idx="6"/>
            <a:endCxn id="1371" idx="2"/>
          </p:cNvCxnSpPr>
          <p:nvPr/>
        </p:nvCxnSpPr>
        <p:spPr>
          <a:xfrm rot="5400000" flipH="1" flipV="1">
            <a:off x="4421367" y="2964606"/>
            <a:ext cx="86952" cy="94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394" name="TextBox 1393"/>
          <p:cNvSpPr txBox="1"/>
          <p:nvPr/>
        </p:nvSpPr>
        <p:spPr>
          <a:xfrm>
            <a:off x="4143372" y="2887144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ЖИРАФ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grpSp>
        <p:nvGrpSpPr>
          <p:cNvPr id="51" name="Группа 1394"/>
          <p:cNvGrpSpPr/>
          <p:nvPr/>
        </p:nvGrpSpPr>
        <p:grpSpPr>
          <a:xfrm>
            <a:off x="4224353" y="2365325"/>
            <a:ext cx="411190" cy="414417"/>
            <a:chOff x="4017933" y="1986213"/>
            <a:chExt cx="411190" cy="414417"/>
          </a:xfrm>
        </p:grpSpPr>
        <p:cxnSp>
          <p:nvCxnSpPr>
            <p:cNvPr id="1396" name="Прямая соединительная линия 1395"/>
            <p:cNvCxnSpPr>
              <a:stCxn id="1404" idx="7"/>
              <a:endCxn id="1400" idx="1"/>
            </p:cNvCxnSpPr>
            <p:nvPr/>
          </p:nvCxnSpPr>
          <p:spPr>
            <a:xfrm rot="16200000" flipV="1">
              <a:off x="4354956" y="2311979"/>
              <a:ext cx="116410" cy="15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97" name="Прямая соединительная линия 1396"/>
            <p:cNvCxnSpPr>
              <a:stCxn id="1404" idx="4"/>
              <a:endCxn id="1399" idx="1"/>
            </p:cNvCxnSpPr>
            <p:nvPr/>
          </p:nvCxnSpPr>
          <p:spPr>
            <a:xfrm rot="10800000">
              <a:off x="4198773" y="2252202"/>
              <a:ext cx="174565" cy="11907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98" name="Прямая соединительная линия 1397"/>
            <p:cNvCxnSpPr>
              <a:stCxn id="1402" idx="7"/>
              <a:endCxn id="1401" idx="3"/>
            </p:cNvCxnSpPr>
            <p:nvPr/>
          </p:nvCxnSpPr>
          <p:spPr>
            <a:xfrm rot="16200000" flipH="1">
              <a:off x="4223525" y="1870252"/>
              <a:ext cx="6" cy="30784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399" name="8-конечная звезда 1398"/>
            <p:cNvSpPr/>
            <p:nvPr/>
          </p:nvSpPr>
          <p:spPr>
            <a:xfrm rot="1262594">
              <a:off x="4160809" y="2200527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00" name="8-конечная звезда 1399"/>
            <p:cNvSpPr/>
            <p:nvPr/>
          </p:nvSpPr>
          <p:spPr>
            <a:xfrm rot="1262594">
              <a:off x="4375123" y="2202175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01" name="8-конечная звезда 1400"/>
            <p:cNvSpPr/>
            <p:nvPr/>
          </p:nvSpPr>
          <p:spPr>
            <a:xfrm rot="1262594">
              <a:off x="4375123" y="198621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02" name="8-конечная звезда 1401"/>
            <p:cNvSpPr/>
            <p:nvPr/>
          </p:nvSpPr>
          <p:spPr>
            <a:xfrm rot="1262594">
              <a:off x="4017933" y="200813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03" name="8-конечная звезда 1402"/>
            <p:cNvSpPr/>
            <p:nvPr/>
          </p:nvSpPr>
          <p:spPr>
            <a:xfrm rot="1262594">
              <a:off x="4089371" y="2222449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04" name="8-конечная звезда 1403"/>
            <p:cNvSpPr/>
            <p:nvPr/>
          </p:nvSpPr>
          <p:spPr>
            <a:xfrm rot="1262594">
              <a:off x="4371896" y="2357430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405" name="Прямая соединительная линия 1404"/>
            <p:cNvCxnSpPr>
              <a:stCxn id="1400" idx="5"/>
              <a:endCxn id="1401" idx="2"/>
            </p:cNvCxnSpPr>
            <p:nvPr/>
          </p:nvCxnSpPr>
          <p:spPr>
            <a:xfrm rot="5400000" flipH="1" flipV="1">
              <a:off x="4308750" y="2120823"/>
              <a:ext cx="166089" cy="126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06" name="Прямая соединительная линия 1405"/>
            <p:cNvCxnSpPr>
              <a:stCxn id="1403" idx="6"/>
              <a:endCxn id="1402" idx="0"/>
            </p:cNvCxnSpPr>
            <p:nvPr/>
          </p:nvCxnSpPr>
          <p:spPr>
            <a:xfrm rot="16200000" flipV="1">
              <a:off x="4008388" y="2106572"/>
              <a:ext cx="179422" cy="5593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07" name="Прямая соединительная линия 1406"/>
            <p:cNvCxnSpPr>
              <a:stCxn id="1399" idx="5"/>
              <a:endCxn id="1403" idx="0"/>
            </p:cNvCxnSpPr>
            <p:nvPr/>
          </p:nvCxnSpPr>
          <p:spPr>
            <a:xfrm rot="16200000" flipH="1" flipV="1">
              <a:off x="4131062" y="2213360"/>
              <a:ext cx="56291" cy="3527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08" name="Прямая соединительная линия 1407"/>
            <p:cNvCxnSpPr>
              <a:stCxn id="1400" idx="3"/>
              <a:endCxn id="1399" idx="7"/>
            </p:cNvCxnSpPr>
            <p:nvPr/>
          </p:nvCxnSpPr>
          <p:spPr>
            <a:xfrm rot="5400000" flipH="1">
              <a:off x="4283179" y="2145868"/>
              <a:ext cx="23574" cy="16496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417" name="TextBox 1416"/>
          <p:cNvSpPr txBox="1"/>
          <p:nvPr/>
        </p:nvSpPr>
        <p:spPr>
          <a:xfrm>
            <a:off x="4286248" y="2428868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ВІЗНИЧИЙ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grpSp>
        <p:nvGrpSpPr>
          <p:cNvPr id="53" name="Группа 1417"/>
          <p:cNvGrpSpPr/>
          <p:nvPr/>
        </p:nvGrpSpPr>
        <p:grpSpPr>
          <a:xfrm>
            <a:off x="3808104" y="2509849"/>
            <a:ext cx="470249" cy="704837"/>
            <a:chOff x="3357553" y="2345049"/>
            <a:chExt cx="470249" cy="704837"/>
          </a:xfrm>
        </p:grpSpPr>
        <p:cxnSp>
          <p:nvCxnSpPr>
            <p:cNvPr id="1419" name="Прямая соединительная линия 1418"/>
            <p:cNvCxnSpPr>
              <a:stCxn id="1425" idx="6"/>
              <a:endCxn id="1424" idx="0"/>
            </p:cNvCxnSpPr>
            <p:nvPr/>
          </p:nvCxnSpPr>
          <p:spPr>
            <a:xfrm rot="16200000" flipV="1">
              <a:off x="3691172" y="2584715"/>
              <a:ext cx="109630" cy="12902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20" name="Прямая соединительная линия 1419"/>
            <p:cNvCxnSpPr>
              <a:stCxn id="1423" idx="5"/>
              <a:endCxn id="1427" idx="6"/>
            </p:cNvCxnSpPr>
            <p:nvPr/>
          </p:nvCxnSpPr>
          <p:spPr>
            <a:xfrm rot="16200000" flipV="1">
              <a:off x="3407723" y="2536764"/>
              <a:ext cx="24387" cy="6601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421" name="8-конечная звезда 1420"/>
            <p:cNvSpPr/>
            <p:nvPr/>
          </p:nvSpPr>
          <p:spPr>
            <a:xfrm rot="1262594">
              <a:off x="3486402" y="2345049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22" name="8-конечная звезда 1421"/>
            <p:cNvSpPr/>
            <p:nvPr/>
          </p:nvSpPr>
          <p:spPr>
            <a:xfrm rot="1262594">
              <a:off x="3557840" y="2487925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23" name="8-конечная звезда 1422"/>
            <p:cNvSpPr/>
            <p:nvPr/>
          </p:nvSpPr>
          <p:spPr>
            <a:xfrm rot="1262594">
              <a:off x="3436886" y="2579638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24" name="8-конечная звезда 1423"/>
            <p:cNvSpPr/>
            <p:nvPr/>
          </p:nvSpPr>
          <p:spPr>
            <a:xfrm rot="1262594">
              <a:off x="3629278" y="2557715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25" name="8-конечная звезда 1424"/>
            <p:cNvSpPr/>
            <p:nvPr/>
          </p:nvSpPr>
          <p:spPr>
            <a:xfrm rot="1262594">
              <a:off x="3773802" y="2702239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26" name="8-конечная звезда 1425"/>
            <p:cNvSpPr/>
            <p:nvPr/>
          </p:nvSpPr>
          <p:spPr>
            <a:xfrm rot="1262594">
              <a:off x="3770575" y="2413260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27" name="8-конечная звезда 1426"/>
            <p:cNvSpPr/>
            <p:nvPr/>
          </p:nvSpPr>
          <p:spPr>
            <a:xfrm rot="1262594">
              <a:off x="3357553" y="2556136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28" name="8-конечная звезда 1427"/>
            <p:cNvSpPr/>
            <p:nvPr/>
          </p:nvSpPr>
          <p:spPr>
            <a:xfrm rot="1262594">
              <a:off x="3699137" y="2435183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29" name="8-конечная звезда 1428"/>
            <p:cNvSpPr/>
            <p:nvPr/>
          </p:nvSpPr>
          <p:spPr>
            <a:xfrm rot="1262594">
              <a:off x="3413385" y="3006686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30" name="8-конечная звезда 1429"/>
            <p:cNvSpPr/>
            <p:nvPr/>
          </p:nvSpPr>
          <p:spPr>
            <a:xfrm rot="1262594">
              <a:off x="3500429" y="2841888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31" name="8-конечная звезда 1430"/>
            <p:cNvSpPr/>
            <p:nvPr/>
          </p:nvSpPr>
          <p:spPr>
            <a:xfrm rot="1262594">
              <a:off x="3571867" y="2643180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432" name="Прямая соединительная линия 1431"/>
            <p:cNvCxnSpPr>
              <a:stCxn id="1422" idx="6"/>
              <a:endCxn id="1421" idx="7"/>
            </p:cNvCxnSpPr>
            <p:nvPr/>
          </p:nvCxnSpPr>
          <p:spPr>
            <a:xfrm rot="16200000" flipV="1">
              <a:off x="3501986" y="2397176"/>
              <a:ext cx="128640" cy="5645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33" name="Прямая соединительная линия 1432"/>
            <p:cNvCxnSpPr>
              <a:stCxn id="1431" idx="4"/>
              <a:endCxn id="1423" idx="0"/>
            </p:cNvCxnSpPr>
            <p:nvPr/>
          </p:nvCxnSpPr>
          <p:spPr>
            <a:xfrm rot="10800000">
              <a:off x="3489086" y="2616334"/>
              <a:ext cx="84223" cy="4069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34" name="Прямая соединительная линия 1433"/>
            <p:cNvCxnSpPr>
              <a:stCxn id="1424" idx="5"/>
              <a:endCxn id="1422" idx="0"/>
            </p:cNvCxnSpPr>
            <p:nvPr/>
          </p:nvCxnSpPr>
          <p:spPr>
            <a:xfrm rot="16200000" flipV="1">
              <a:off x="3609967" y="2524693"/>
              <a:ext cx="35421" cy="3527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35" name="Прямая соединительная линия 1434"/>
            <p:cNvCxnSpPr>
              <a:stCxn id="1426" idx="5"/>
              <a:endCxn id="1428" idx="7"/>
            </p:cNvCxnSpPr>
            <p:nvPr/>
          </p:nvCxnSpPr>
          <p:spPr>
            <a:xfrm rot="16200000" flipH="1" flipV="1">
              <a:off x="3745495" y="2410102"/>
              <a:ext cx="32892" cy="4292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36" name="Прямая соединительная линия 1435"/>
            <p:cNvCxnSpPr>
              <a:stCxn id="1424" idx="7"/>
              <a:endCxn id="1428" idx="3"/>
            </p:cNvCxnSpPr>
            <p:nvPr/>
          </p:nvCxnSpPr>
          <p:spPr>
            <a:xfrm rot="5400000" flipH="1" flipV="1">
              <a:off x="3636875" y="2509631"/>
              <a:ext cx="108198" cy="2004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37" name="Прямая соединительная линия 1436"/>
            <p:cNvCxnSpPr>
              <a:stCxn id="1429" idx="5"/>
              <a:endCxn id="1430" idx="1"/>
            </p:cNvCxnSpPr>
            <p:nvPr/>
          </p:nvCxnSpPr>
          <p:spPr>
            <a:xfrm rot="5400000" flipH="1" flipV="1">
              <a:off x="3415848" y="2893594"/>
              <a:ext cx="125318" cy="10458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38" name="Прямая соединительная линия 1437"/>
            <p:cNvCxnSpPr>
              <a:stCxn id="1430" idx="7"/>
              <a:endCxn id="1431" idx="2"/>
            </p:cNvCxnSpPr>
            <p:nvPr/>
          </p:nvCxnSpPr>
          <p:spPr>
            <a:xfrm rot="5400000" flipH="1" flipV="1">
              <a:off x="3478851" y="2747857"/>
              <a:ext cx="169778" cy="4394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39" name="Прямая соединительная линия 1438"/>
            <p:cNvCxnSpPr>
              <a:stCxn id="1431" idx="7"/>
              <a:endCxn id="1424" idx="6"/>
            </p:cNvCxnSpPr>
            <p:nvPr/>
          </p:nvCxnSpPr>
          <p:spPr>
            <a:xfrm rot="5400000" flipH="1" flipV="1">
              <a:off x="3591344" y="2581380"/>
              <a:ext cx="96493" cy="5276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40" name="Прямая соединительная линия 1439"/>
            <p:cNvCxnSpPr>
              <a:stCxn id="1425" idx="5"/>
              <a:endCxn id="1431" idx="0"/>
            </p:cNvCxnSpPr>
            <p:nvPr/>
          </p:nvCxnSpPr>
          <p:spPr>
            <a:xfrm rot="16200000" flipV="1">
              <a:off x="3685719" y="2600444"/>
              <a:ext cx="32029" cy="17621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42" name="Прямая соединительная линия 1441"/>
            <p:cNvCxnSpPr>
              <a:stCxn id="1423" idx="7"/>
              <a:endCxn id="1422" idx="5"/>
            </p:cNvCxnSpPr>
            <p:nvPr/>
          </p:nvCxnSpPr>
          <p:spPr>
            <a:xfrm rot="5400000" flipH="1" flipV="1">
              <a:off x="3478506" y="2500305"/>
              <a:ext cx="105424" cy="8531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446" name="TextBox 1445"/>
          <p:cNvSpPr txBox="1"/>
          <p:nvPr/>
        </p:nvSpPr>
        <p:spPr>
          <a:xfrm>
            <a:off x="3536257" y="2500306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ПЕРСЕЙ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grpSp>
        <p:nvGrpSpPr>
          <p:cNvPr id="54" name="Группа 1446"/>
          <p:cNvGrpSpPr/>
          <p:nvPr/>
        </p:nvGrpSpPr>
        <p:grpSpPr>
          <a:xfrm rot="248670">
            <a:off x="5476076" y="1848327"/>
            <a:ext cx="1857394" cy="3278058"/>
            <a:chOff x="5649885" y="1363613"/>
            <a:chExt cx="1857394" cy="3278058"/>
          </a:xfrm>
        </p:grpSpPr>
        <p:cxnSp>
          <p:nvCxnSpPr>
            <p:cNvPr id="1448" name="Прямая соединительная линия 1447"/>
            <p:cNvCxnSpPr>
              <a:stCxn id="1452" idx="5"/>
              <a:endCxn id="1459" idx="0"/>
            </p:cNvCxnSpPr>
            <p:nvPr/>
          </p:nvCxnSpPr>
          <p:spPr>
            <a:xfrm rot="15951330" flipV="1">
              <a:off x="6678064" y="1878821"/>
              <a:ext cx="184799" cy="10014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449" name="8-конечная звезда 1448"/>
            <p:cNvSpPr/>
            <p:nvPr/>
          </p:nvSpPr>
          <p:spPr>
            <a:xfrm rot="1262594">
              <a:off x="6993443" y="4282014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50" name="8-конечная звезда 1449"/>
            <p:cNvSpPr/>
            <p:nvPr/>
          </p:nvSpPr>
          <p:spPr>
            <a:xfrm rot="1262594">
              <a:off x="6729090" y="4587671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51" name="8-конечная звезда 1450"/>
            <p:cNvSpPr/>
            <p:nvPr/>
          </p:nvSpPr>
          <p:spPr>
            <a:xfrm rot="1262594">
              <a:off x="7169532" y="3766935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52" name="8-конечная звезда 1451"/>
            <p:cNvSpPr/>
            <p:nvPr/>
          </p:nvSpPr>
          <p:spPr>
            <a:xfrm rot="1262594">
              <a:off x="6814253" y="2015573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53" name="8-конечная звезда 1452"/>
            <p:cNvSpPr/>
            <p:nvPr/>
          </p:nvSpPr>
          <p:spPr>
            <a:xfrm rot="1262594">
              <a:off x="7464079" y="2899614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54" name="8-конечная звезда 1453"/>
            <p:cNvSpPr/>
            <p:nvPr/>
          </p:nvSpPr>
          <p:spPr>
            <a:xfrm rot="1262594">
              <a:off x="7346383" y="3252271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56" name="8-конечная звезда 1455"/>
            <p:cNvSpPr/>
            <p:nvPr/>
          </p:nvSpPr>
          <p:spPr>
            <a:xfrm rot="1262594">
              <a:off x="5792762" y="1450658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57" name="8-конечная звезда 1456"/>
            <p:cNvSpPr/>
            <p:nvPr/>
          </p:nvSpPr>
          <p:spPr>
            <a:xfrm rot="1262594">
              <a:off x="5721323" y="1363613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58" name="8-конечная звезда 1457"/>
            <p:cNvSpPr/>
            <p:nvPr/>
          </p:nvSpPr>
          <p:spPr>
            <a:xfrm rot="1262594">
              <a:off x="5649885" y="1435052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59" name="8-конечная звезда 1458"/>
            <p:cNvSpPr/>
            <p:nvPr/>
          </p:nvSpPr>
          <p:spPr>
            <a:xfrm rot="1262594">
              <a:off x="6672082" y="1810999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60" name="8-конечная звезда 1459"/>
            <p:cNvSpPr/>
            <p:nvPr/>
          </p:nvSpPr>
          <p:spPr>
            <a:xfrm rot="1262594">
              <a:off x="7374765" y="2462338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61" name="8-конечная звезда 1460"/>
            <p:cNvSpPr/>
            <p:nvPr/>
          </p:nvSpPr>
          <p:spPr>
            <a:xfrm rot="1262594">
              <a:off x="5722903" y="1509717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62" name="8-конечная звезда 1461"/>
            <p:cNvSpPr/>
            <p:nvPr/>
          </p:nvSpPr>
          <p:spPr>
            <a:xfrm rot="1262594">
              <a:off x="5865777" y="1508068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63" name="8-конечная звезда 1462"/>
            <p:cNvSpPr/>
            <p:nvPr/>
          </p:nvSpPr>
          <p:spPr>
            <a:xfrm rot="1262594">
              <a:off x="6080093" y="1579507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64" name="8-конечная звезда 1463"/>
            <p:cNvSpPr/>
            <p:nvPr/>
          </p:nvSpPr>
          <p:spPr>
            <a:xfrm rot="1262594">
              <a:off x="6292919" y="1539389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65" name="8-конечная звезда 1464"/>
            <p:cNvSpPr/>
            <p:nvPr/>
          </p:nvSpPr>
          <p:spPr>
            <a:xfrm rot="1262594">
              <a:off x="7215023" y="2403289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466" name="Прямая соединительная линия 1465"/>
            <p:cNvCxnSpPr>
              <a:stCxn id="1465" idx="4"/>
              <a:endCxn id="1452" idx="7"/>
            </p:cNvCxnSpPr>
            <p:nvPr/>
          </p:nvCxnSpPr>
          <p:spPr>
            <a:xfrm rot="10551330">
              <a:off x="6870239" y="2015861"/>
              <a:ext cx="331941" cy="41727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68" name="Прямая соединительная линия 1467"/>
            <p:cNvCxnSpPr>
              <a:stCxn id="1459" idx="5"/>
              <a:endCxn id="1472" idx="7"/>
            </p:cNvCxnSpPr>
            <p:nvPr/>
          </p:nvCxnSpPr>
          <p:spPr>
            <a:xfrm rot="15951330" flipV="1">
              <a:off x="6480732" y="1622938"/>
              <a:ext cx="281766" cy="10650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69" name="Прямая соединительная линия 1468"/>
            <p:cNvCxnSpPr>
              <a:stCxn id="1465" idx="0"/>
              <a:endCxn id="1460" idx="4"/>
            </p:cNvCxnSpPr>
            <p:nvPr/>
          </p:nvCxnSpPr>
          <p:spPr>
            <a:xfrm rot="21351330">
              <a:off x="7268673" y="2436093"/>
              <a:ext cx="106082" cy="4397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70" name="Прямая соединительная линия 1469"/>
            <p:cNvCxnSpPr>
              <a:stCxn id="1453" idx="5"/>
              <a:endCxn id="1460" idx="0"/>
            </p:cNvCxnSpPr>
            <p:nvPr/>
          </p:nvCxnSpPr>
          <p:spPr>
            <a:xfrm rot="15951330" flipV="1">
              <a:off x="7240181" y="2681279"/>
              <a:ext cx="413073" cy="3061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71" name="Прямая соединительная линия 1470"/>
            <p:cNvCxnSpPr>
              <a:stCxn id="1464" idx="7"/>
              <a:endCxn id="1472" idx="5"/>
            </p:cNvCxnSpPr>
            <p:nvPr/>
          </p:nvCxnSpPr>
          <p:spPr>
            <a:xfrm rot="5151330" flipH="1" flipV="1">
              <a:off x="6425307" y="1450742"/>
              <a:ext cx="16661" cy="17976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472" name="8-конечная звезда 1471"/>
            <p:cNvSpPr/>
            <p:nvPr/>
          </p:nvSpPr>
          <p:spPr>
            <a:xfrm rot="1262594">
              <a:off x="6506643" y="1523491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473" name="Прямая соединительная линия 1472"/>
            <p:cNvCxnSpPr>
              <a:stCxn id="1450" idx="0"/>
              <a:endCxn id="1449" idx="2"/>
            </p:cNvCxnSpPr>
            <p:nvPr/>
          </p:nvCxnSpPr>
          <p:spPr>
            <a:xfrm rot="21351330" flipV="1">
              <a:off x="6771105" y="4342885"/>
              <a:ext cx="249828" cy="27281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74" name="Прямая соединительная линия 1473"/>
            <p:cNvCxnSpPr>
              <a:stCxn id="1449" idx="6"/>
              <a:endCxn id="1451" idx="1"/>
            </p:cNvCxnSpPr>
            <p:nvPr/>
          </p:nvCxnSpPr>
          <p:spPr>
            <a:xfrm rot="5151330" flipH="1" flipV="1">
              <a:off x="6887082" y="3944785"/>
              <a:ext cx="458408" cy="20596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75" name="Прямая соединительная линия 1474"/>
            <p:cNvCxnSpPr>
              <a:stCxn id="1451" idx="0"/>
              <a:endCxn id="1454" idx="1"/>
            </p:cNvCxnSpPr>
            <p:nvPr/>
          </p:nvCxnSpPr>
          <p:spPr>
            <a:xfrm rot="21351330" flipV="1">
              <a:off x="7196730" y="3300125"/>
              <a:ext cx="198065" cy="49209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76" name="Прямая соединительная линия 1475"/>
            <p:cNvCxnSpPr>
              <a:stCxn id="1454" idx="5"/>
              <a:endCxn id="1453" idx="1"/>
            </p:cNvCxnSpPr>
            <p:nvPr/>
          </p:nvCxnSpPr>
          <p:spPr>
            <a:xfrm rot="5151330" flipH="1" flipV="1">
              <a:off x="7275539" y="3018784"/>
              <a:ext cx="302585" cy="15751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77" name="Прямая соединительная линия 1476"/>
            <p:cNvCxnSpPr>
              <a:stCxn id="1461" idx="1"/>
              <a:endCxn id="1456" idx="1"/>
            </p:cNvCxnSpPr>
            <p:nvPr/>
          </p:nvCxnSpPr>
          <p:spPr>
            <a:xfrm rot="5400000" flipH="1" flipV="1">
              <a:off x="5757302" y="1495561"/>
              <a:ext cx="69393" cy="6226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78" name="Прямая соединительная линия 1477"/>
            <p:cNvCxnSpPr>
              <a:stCxn id="1461" idx="4"/>
              <a:endCxn id="1458" idx="2"/>
            </p:cNvCxnSpPr>
            <p:nvPr/>
          </p:nvCxnSpPr>
          <p:spPr>
            <a:xfrm rot="10800000">
              <a:off x="5663730" y="1476812"/>
              <a:ext cx="60975" cy="5021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79" name="Прямая соединительная линия 1478"/>
            <p:cNvCxnSpPr>
              <a:stCxn id="1458" idx="6"/>
              <a:endCxn id="1457" idx="2"/>
            </p:cNvCxnSpPr>
            <p:nvPr/>
          </p:nvCxnSpPr>
          <p:spPr>
            <a:xfrm rot="5400000" flipH="1" flipV="1">
              <a:off x="5691644" y="1392970"/>
              <a:ext cx="31121" cy="5592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80" name="Прямая соединительная линия 1479"/>
            <p:cNvCxnSpPr>
              <a:stCxn id="1456" idx="4"/>
              <a:endCxn id="1457" idx="1"/>
            </p:cNvCxnSpPr>
            <p:nvPr/>
          </p:nvCxnSpPr>
          <p:spPr>
            <a:xfrm rot="10800000">
              <a:off x="5751695" y="1404954"/>
              <a:ext cx="42509" cy="5954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81" name="Прямая соединительная линия 1480"/>
            <p:cNvCxnSpPr>
              <a:stCxn id="1462" idx="5"/>
              <a:endCxn id="1456" idx="1"/>
            </p:cNvCxnSpPr>
            <p:nvPr/>
          </p:nvCxnSpPr>
          <p:spPr>
            <a:xfrm rot="16200000" flipV="1">
              <a:off x="5843276" y="1471855"/>
              <a:ext cx="18396" cy="5868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82" name="Прямая соединительная линия 1481"/>
            <p:cNvCxnSpPr>
              <a:stCxn id="1463" idx="4"/>
              <a:endCxn id="1462" idx="1"/>
            </p:cNvCxnSpPr>
            <p:nvPr/>
          </p:nvCxnSpPr>
          <p:spPr>
            <a:xfrm rot="10800000">
              <a:off x="5903740" y="1559742"/>
              <a:ext cx="178154" cy="3707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83" name="Прямая соединительная линия 1482"/>
            <p:cNvCxnSpPr>
              <a:stCxn id="1464" idx="4"/>
              <a:endCxn id="1463" idx="0"/>
            </p:cNvCxnSpPr>
            <p:nvPr/>
          </p:nvCxnSpPr>
          <p:spPr>
            <a:xfrm rot="10551330" flipV="1">
              <a:off x="6130356" y="1562641"/>
              <a:ext cx="166303" cy="4761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496" name="TextBox 1495"/>
          <p:cNvSpPr txBox="1"/>
          <p:nvPr/>
        </p:nvSpPr>
        <p:spPr>
          <a:xfrm rot="17554639">
            <a:off x="6425445" y="4413514"/>
            <a:ext cx="70215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ГІДРА</a:t>
            </a:r>
            <a:endParaRPr lang="uk-UA" sz="8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1497" name="TextBox 1496"/>
          <p:cNvSpPr txBox="1"/>
          <p:nvPr/>
        </p:nvSpPr>
        <p:spPr>
          <a:xfrm rot="2825122">
            <a:off x="6027795" y="2087985"/>
            <a:ext cx="70215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ГІДРА</a:t>
            </a:r>
            <a:endParaRPr lang="uk-UA" sz="8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grpSp>
        <p:nvGrpSpPr>
          <p:cNvPr id="56" name="Группа 1497"/>
          <p:cNvGrpSpPr/>
          <p:nvPr/>
        </p:nvGrpSpPr>
        <p:grpSpPr>
          <a:xfrm>
            <a:off x="6143636" y="2320312"/>
            <a:ext cx="195600" cy="465746"/>
            <a:chOff x="6507142" y="1664972"/>
            <a:chExt cx="195600" cy="465746"/>
          </a:xfrm>
        </p:grpSpPr>
        <p:sp>
          <p:nvSpPr>
            <p:cNvPr id="1499" name="8-конечная звезда 1498"/>
            <p:cNvSpPr/>
            <p:nvPr/>
          </p:nvSpPr>
          <p:spPr>
            <a:xfrm rot="1262594">
              <a:off x="6507142" y="1935118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00" name="8-конечная звезда 1499"/>
            <p:cNvSpPr/>
            <p:nvPr/>
          </p:nvSpPr>
          <p:spPr>
            <a:xfrm rot="1262594">
              <a:off x="6659542" y="2087518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01" name="8-конечная звезда 1500"/>
            <p:cNvSpPr/>
            <p:nvPr/>
          </p:nvSpPr>
          <p:spPr>
            <a:xfrm rot="1262594">
              <a:off x="6578580" y="1664972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502" name="Прямая соединительная линия 1501"/>
            <p:cNvCxnSpPr>
              <a:stCxn id="1499" idx="7"/>
              <a:endCxn id="1500" idx="1"/>
            </p:cNvCxnSpPr>
            <p:nvPr/>
          </p:nvCxnSpPr>
          <p:spPr>
            <a:xfrm rot="16200000" flipH="1">
              <a:off x="6528741" y="1967687"/>
              <a:ext cx="180911" cy="14143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03" name="Прямая соединительная линия 1502"/>
            <p:cNvCxnSpPr>
              <a:stCxn id="1499" idx="6"/>
              <a:endCxn id="1501" idx="3"/>
            </p:cNvCxnSpPr>
            <p:nvPr/>
          </p:nvCxnSpPr>
          <p:spPr>
            <a:xfrm rot="5400000" flipH="1" flipV="1">
              <a:off x="6437861" y="1793980"/>
              <a:ext cx="241216" cy="4394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04" name="Прямая соединительная линия 1503"/>
            <p:cNvCxnSpPr>
              <a:stCxn id="1500" idx="1"/>
              <a:endCxn id="1501" idx="0"/>
            </p:cNvCxnSpPr>
            <p:nvPr/>
          </p:nvCxnSpPr>
          <p:spPr>
            <a:xfrm rot="5400000" flipH="1">
              <a:off x="6437861" y="1876806"/>
              <a:ext cx="434530" cy="6957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505" name="TextBox 1504"/>
          <p:cNvSpPr txBox="1"/>
          <p:nvPr/>
        </p:nvSpPr>
        <p:spPr>
          <a:xfrm rot="2919709">
            <a:off x="5898977" y="2708998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СЕКСТАНТ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grpSp>
        <p:nvGrpSpPr>
          <p:cNvPr id="57" name="Группа 1505"/>
          <p:cNvGrpSpPr/>
          <p:nvPr/>
        </p:nvGrpSpPr>
        <p:grpSpPr>
          <a:xfrm rot="749591">
            <a:off x="3889553" y="1287574"/>
            <a:ext cx="751019" cy="682461"/>
            <a:chOff x="3475433" y="722250"/>
            <a:chExt cx="751019" cy="682461"/>
          </a:xfrm>
        </p:grpSpPr>
        <p:sp>
          <p:nvSpPr>
            <p:cNvPr id="1507" name="8-конечная звезда 1506"/>
            <p:cNvSpPr/>
            <p:nvPr/>
          </p:nvSpPr>
          <p:spPr>
            <a:xfrm rot="1262594">
              <a:off x="3936952" y="93656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08" name="8-конечная звезда 1507"/>
            <p:cNvSpPr/>
            <p:nvPr/>
          </p:nvSpPr>
          <p:spPr>
            <a:xfrm rot="1262594">
              <a:off x="3861710" y="99514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09" name="8-конечная звезда 1508"/>
            <p:cNvSpPr/>
            <p:nvPr/>
          </p:nvSpPr>
          <p:spPr>
            <a:xfrm rot="1262594">
              <a:off x="3801265" y="1015071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10" name="8-конечная звезда 1509"/>
            <p:cNvSpPr/>
            <p:nvPr/>
          </p:nvSpPr>
          <p:spPr>
            <a:xfrm rot="1262594">
              <a:off x="3931325" y="1272302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11" name="8-конечная звезда 1510"/>
            <p:cNvSpPr/>
            <p:nvPr/>
          </p:nvSpPr>
          <p:spPr>
            <a:xfrm rot="1262594">
              <a:off x="3772232" y="1170400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12" name="8-конечная звезда 1511"/>
            <p:cNvSpPr/>
            <p:nvPr/>
          </p:nvSpPr>
          <p:spPr>
            <a:xfrm rot="1262594">
              <a:off x="4008391" y="722250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13" name="8-конечная звезда 1512"/>
            <p:cNvSpPr/>
            <p:nvPr/>
          </p:nvSpPr>
          <p:spPr>
            <a:xfrm rot="1262594">
              <a:off x="3582465" y="867829"/>
              <a:ext cx="72483" cy="72483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14" name="8-конечная звезда 1513"/>
            <p:cNvSpPr/>
            <p:nvPr/>
          </p:nvSpPr>
          <p:spPr>
            <a:xfrm rot="1262594">
              <a:off x="3476620" y="1247307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15" name="8-конечная звезда 1514"/>
            <p:cNvSpPr/>
            <p:nvPr/>
          </p:nvSpPr>
          <p:spPr>
            <a:xfrm rot="1262594">
              <a:off x="3618055" y="1357911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16" name="8-конечная звезда 1515"/>
            <p:cNvSpPr/>
            <p:nvPr/>
          </p:nvSpPr>
          <p:spPr>
            <a:xfrm rot="1262594">
              <a:off x="3475433" y="1099907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17" name="8-конечная звезда 1516"/>
            <p:cNvSpPr/>
            <p:nvPr/>
          </p:nvSpPr>
          <p:spPr>
            <a:xfrm rot="1262594">
              <a:off x="3512979" y="1317945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18" name="8-конечная звезда 1517"/>
            <p:cNvSpPr/>
            <p:nvPr/>
          </p:nvSpPr>
          <p:spPr>
            <a:xfrm rot="1262594">
              <a:off x="4153969" y="1153581"/>
              <a:ext cx="72483" cy="72483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519" name="Прямая соединительная линия 1518"/>
            <p:cNvCxnSpPr>
              <a:stCxn id="1515" idx="4"/>
              <a:endCxn id="1517" idx="0"/>
            </p:cNvCxnSpPr>
            <p:nvPr/>
          </p:nvCxnSpPr>
          <p:spPr>
            <a:xfrm rot="9917941">
              <a:off x="3562163" y="1342336"/>
              <a:ext cx="53509" cy="3798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20" name="Прямая соединительная линия 1519"/>
            <p:cNvCxnSpPr>
              <a:stCxn id="1517" idx="4"/>
              <a:endCxn id="1514" idx="1"/>
            </p:cNvCxnSpPr>
            <p:nvPr/>
          </p:nvCxnSpPr>
          <p:spPr>
            <a:xfrm rot="9917941" flipH="1">
              <a:off x="3509274" y="1292124"/>
              <a:ext cx="5514" cy="4078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21" name="Прямая соединительная линия 1520"/>
            <p:cNvCxnSpPr>
              <a:stCxn id="1514" idx="6"/>
              <a:endCxn id="1516" idx="1"/>
            </p:cNvCxnSpPr>
            <p:nvPr/>
          </p:nvCxnSpPr>
          <p:spPr>
            <a:xfrm rot="4517941" flipH="1" flipV="1">
              <a:off x="3457984" y="1183603"/>
              <a:ext cx="100789" cy="2635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22" name="Прямая соединительная линия 1521"/>
            <p:cNvCxnSpPr>
              <a:stCxn id="1509" idx="7"/>
              <a:endCxn id="1507" idx="3"/>
            </p:cNvCxnSpPr>
            <p:nvPr/>
          </p:nvCxnSpPr>
          <p:spPr>
            <a:xfrm rot="4517941" flipH="1" flipV="1">
              <a:off x="3879700" y="953882"/>
              <a:ext cx="32818" cy="9787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23" name="Прямая соединительная линия 1522"/>
            <p:cNvCxnSpPr>
              <a:stCxn id="1509" idx="5"/>
              <a:endCxn id="1513" idx="1"/>
            </p:cNvCxnSpPr>
            <p:nvPr/>
          </p:nvCxnSpPr>
          <p:spPr>
            <a:xfrm rot="15317941" flipV="1">
              <a:off x="3663241" y="898541"/>
              <a:ext cx="124245" cy="15750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24" name="Прямая соединительная линия 1523"/>
            <p:cNvCxnSpPr>
              <a:stCxn id="1510" idx="4"/>
              <a:endCxn id="1511" idx="1"/>
            </p:cNvCxnSpPr>
            <p:nvPr/>
          </p:nvCxnSpPr>
          <p:spPr>
            <a:xfrm rot="9917941">
              <a:off x="3820776" y="1207582"/>
              <a:ext cx="101768" cy="9651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25" name="Прямая соединительная линия 1524"/>
            <p:cNvCxnSpPr>
              <a:stCxn id="1511" idx="6"/>
              <a:endCxn id="1509" idx="1"/>
            </p:cNvCxnSpPr>
            <p:nvPr/>
          </p:nvCxnSpPr>
          <p:spPr>
            <a:xfrm rot="4517941" flipH="1" flipV="1">
              <a:off x="3776922" y="1091437"/>
              <a:ext cx="94313" cy="5607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26" name="Прямая соединительная линия 1525"/>
            <p:cNvCxnSpPr>
              <a:stCxn id="1514" idx="0"/>
              <a:endCxn id="1511" idx="2"/>
            </p:cNvCxnSpPr>
            <p:nvPr/>
          </p:nvCxnSpPr>
          <p:spPr>
            <a:xfrm rot="20717941">
              <a:off x="3519071" y="1244220"/>
              <a:ext cx="273254" cy="1326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27" name="Прямая соединительная линия 1526"/>
            <p:cNvCxnSpPr>
              <a:stCxn id="1513" idx="6"/>
              <a:endCxn id="1512" idx="3"/>
            </p:cNvCxnSpPr>
            <p:nvPr/>
          </p:nvCxnSpPr>
          <p:spPr>
            <a:xfrm rot="5400000" flipH="1" flipV="1">
              <a:off x="3766202" y="625732"/>
              <a:ext cx="110033" cy="37899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28" name="Прямая соединительная линия 1527"/>
            <p:cNvCxnSpPr>
              <a:stCxn id="1507" idx="6"/>
              <a:endCxn id="1512" idx="7"/>
            </p:cNvCxnSpPr>
            <p:nvPr/>
          </p:nvCxnSpPr>
          <p:spPr>
            <a:xfrm rot="5400000" flipH="1" flipV="1">
              <a:off x="3916818" y="795117"/>
              <a:ext cx="200077" cy="8641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29" name="Прямая соединительная линия 1528"/>
            <p:cNvCxnSpPr>
              <a:stCxn id="1510" idx="0"/>
              <a:endCxn id="1518" idx="3"/>
            </p:cNvCxnSpPr>
            <p:nvPr/>
          </p:nvCxnSpPr>
          <p:spPr>
            <a:xfrm rot="20717941" flipV="1">
              <a:off x="3973111" y="1228272"/>
              <a:ext cx="194395" cy="5699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30" name="Прямая соединительная линия 1529"/>
            <p:cNvCxnSpPr>
              <a:stCxn id="1518" idx="5"/>
              <a:endCxn id="1507" idx="5"/>
            </p:cNvCxnSpPr>
            <p:nvPr/>
          </p:nvCxnSpPr>
          <p:spPr>
            <a:xfrm rot="16200000" flipV="1">
              <a:off x="3955335" y="936543"/>
              <a:ext cx="217814" cy="22250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58" name="Группа 1536"/>
          <p:cNvGrpSpPr/>
          <p:nvPr/>
        </p:nvGrpSpPr>
        <p:grpSpPr>
          <a:xfrm rot="21798">
            <a:off x="3893346" y="1000108"/>
            <a:ext cx="696517" cy="357190"/>
            <a:chOff x="3365448" y="434919"/>
            <a:chExt cx="780759" cy="400391"/>
          </a:xfrm>
        </p:grpSpPr>
        <p:cxnSp>
          <p:nvCxnSpPr>
            <p:cNvPr id="1538" name="Прямая соединительная линия 1537"/>
            <p:cNvCxnSpPr>
              <a:stCxn id="1542" idx="6"/>
              <a:endCxn id="1544" idx="0"/>
            </p:cNvCxnSpPr>
            <p:nvPr/>
          </p:nvCxnSpPr>
          <p:spPr>
            <a:xfrm rot="16200000" flipV="1">
              <a:off x="4012805" y="470477"/>
              <a:ext cx="101003" cy="12427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39" name="Прямая соединительная линия 1538"/>
            <p:cNvCxnSpPr>
              <a:stCxn id="1547" idx="7"/>
              <a:endCxn id="1544" idx="0"/>
            </p:cNvCxnSpPr>
            <p:nvPr/>
          </p:nvCxnSpPr>
          <p:spPr>
            <a:xfrm rot="16200000" flipH="1">
              <a:off x="3936040" y="416982"/>
              <a:ext cx="34363" cy="9589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540" name="8-конечная звезда 1539"/>
            <p:cNvSpPr/>
            <p:nvPr/>
          </p:nvSpPr>
          <p:spPr>
            <a:xfrm rot="1262594">
              <a:off x="3652780" y="509516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41" name="8-конечная звезда 1540"/>
            <p:cNvSpPr/>
            <p:nvPr/>
          </p:nvSpPr>
          <p:spPr>
            <a:xfrm rot="1262594">
              <a:off x="3724217" y="580953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42" name="8-конечная звезда 1541"/>
            <p:cNvSpPr/>
            <p:nvPr/>
          </p:nvSpPr>
          <p:spPr>
            <a:xfrm rot="1262594">
              <a:off x="4081407" y="580953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43" name="8-конечная звезда 1542"/>
            <p:cNvSpPr/>
            <p:nvPr/>
          </p:nvSpPr>
          <p:spPr>
            <a:xfrm rot="1262594">
              <a:off x="3509904" y="652392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44" name="8-конечная звезда 1543"/>
            <p:cNvSpPr/>
            <p:nvPr/>
          </p:nvSpPr>
          <p:spPr>
            <a:xfrm rot="1262594">
              <a:off x="3938531" y="438077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45" name="8-конечная звезда 1544"/>
            <p:cNvSpPr/>
            <p:nvPr/>
          </p:nvSpPr>
          <p:spPr>
            <a:xfrm rot="1262594">
              <a:off x="3365448" y="579374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46" name="8-конечная звезда 1545"/>
            <p:cNvSpPr/>
            <p:nvPr/>
          </p:nvSpPr>
          <p:spPr>
            <a:xfrm rot="1262594">
              <a:off x="3935374" y="649234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47" name="8-конечная звезда 1546"/>
            <p:cNvSpPr/>
            <p:nvPr/>
          </p:nvSpPr>
          <p:spPr>
            <a:xfrm rot="1262594">
              <a:off x="3863935" y="434919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48" name="8-конечная звезда 1547"/>
            <p:cNvSpPr/>
            <p:nvPr/>
          </p:nvSpPr>
          <p:spPr>
            <a:xfrm rot="1262594">
              <a:off x="3506746" y="521964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49" name="8-конечная звезда 1548"/>
            <p:cNvSpPr/>
            <p:nvPr/>
          </p:nvSpPr>
          <p:spPr>
            <a:xfrm rot="1262594">
              <a:off x="3649621" y="720672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50" name="8-конечная звезда 1549"/>
            <p:cNvSpPr/>
            <p:nvPr/>
          </p:nvSpPr>
          <p:spPr>
            <a:xfrm rot="1262594">
              <a:off x="3506746" y="792110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551" name="Прямая соединительная линия 1550"/>
            <p:cNvCxnSpPr>
              <a:stCxn id="1541" idx="7"/>
              <a:endCxn id="1546" idx="4"/>
            </p:cNvCxnSpPr>
            <p:nvPr/>
          </p:nvCxnSpPr>
          <p:spPr>
            <a:xfrm rot="16200000" flipH="1">
              <a:off x="3830079" y="556342"/>
              <a:ext cx="62881" cy="15059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52" name="Прямая соединительная линия 1551"/>
            <p:cNvCxnSpPr>
              <a:stCxn id="1546" idx="0"/>
              <a:endCxn id="1542" idx="3"/>
            </p:cNvCxnSpPr>
            <p:nvPr/>
          </p:nvCxnSpPr>
          <p:spPr>
            <a:xfrm flipV="1">
              <a:off x="3977133" y="626509"/>
              <a:ext cx="107066" cy="5208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53" name="Прямая соединительная линия 1552"/>
            <p:cNvCxnSpPr>
              <a:stCxn id="1540" idx="7"/>
              <a:endCxn id="1547" idx="4"/>
            </p:cNvCxnSpPr>
            <p:nvPr/>
          </p:nvCxnSpPr>
          <p:spPr>
            <a:xfrm rot="5400000" flipH="1" flipV="1">
              <a:off x="3750084" y="413468"/>
              <a:ext cx="79997" cy="15058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54" name="Прямая соединительная линия 1553"/>
            <p:cNvCxnSpPr>
              <a:stCxn id="1541" idx="5"/>
              <a:endCxn id="1540" idx="0"/>
            </p:cNvCxnSpPr>
            <p:nvPr/>
          </p:nvCxnSpPr>
          <p:spPr>
            <a:xfrm rot="16200000" flipV="1">
              <a:off x="3714343" y="554627"/>
              <a:ext cx="30195" cy="2804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55" name="Прямая соединительная линия 1554"/>
            <p:cNvCxnSpPr>
              <a:stCxn id="1540" idx="4"/>
              <a:endCxn id="1548" idx="0"/>
            </p:cNvCxnSpPr>
            <p:nvPr/>
          </p:nvCxnSpPr>
          <p:spPr>
            <a:xfrm rot="10800000" flipV="1">
              <a:off x="3548505" y="530282"/>
              <a:ext cx="106436" cy="2103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56" name="Прямая соединительная линия 1555"/>
            <p:cNvCxnSpPr>
              <a:stCxn id="1548" idx="3"/>
              <a:endCxn id="1545" idx="6"/>
            </p:cNvCxnSpPr>
            <p:nvPr/>
          </p:nvCxnSpPr>
          <p:spPr>
            <a:xfrm rot="5400000">
              <a:off x="3440955" y="513524"/>
              <a:ext cx="28840" cy="10646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57" name="Прямая соединительная линия 1556"/>
            <p:cNvCxnSpPr>
              <a:stCxn id="1543" idx="7"/>
              <a:endCxn id="1541" idx="3"/>
            </p:cNvCxnSpPr>
            <p:nvPr/>
          </p:nvCxnSpPr>
          <p:spPr>
            <a:xfrm rot="5400000" flipH="1" flipV="1">
              <a:off x="3626897" y="571525"/>
              <a:ext cx="45127" cy="15509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58" name="Прямая соединительная линия 1557"/>
            <p:cNvCxnSpPr>
              <a:stCxn id="1543" idx="3"/>
              <a:endCxn id="1545" idx="1"/>
            </p:cNvCxnSpPr>
            <p:nvPr/>
          </p:nvCxnSpPr>
          <p:spPr>
            <a:xfrm rot="5400000" flipH="1">
              <a:off x="3424604" y="609856"/>
              <a:ext cx="66900" cy="10928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59" name="Прямая соединительная линия 1558"/>
            <p:cNvCxnSpPr>
              <a:stCxn id="1549" idx="3"/>
              <a:endCxn id="1543" idx="0"/>
            </p:cNvCxnSpPr>
            <p:nvPr/>
          </p:nvCxnSpPr>
          <p:spPr>
            <a:xfrm rot="5400000" flipH="1">
              <a:off x="3584703" y="684266"/>
              <a:ext cx="54617" cy="7893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60" name="Прямая соединительная линия 1559"/>
            <p:cNvCxnSpPr>
              <a:stCxn id="1550" idx="6"/>
              <a:endCxn id="1543" idx="2"/>
            </p:cNvCxnSpPr>
            <p:nvPr/>
          </p:nvCxnSpPr>
          <p:spPr>
            <a:xfrm rot="16200000" flipV="1">
              <a:off x="3494126" y="751575"/>
              <a:ext cx="78520" cy="543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562" name="TextBox 1561"/>
          <p:cNvSpPr txBox="1"/>
          <p:nvPr/>
        </p:nvSpPr>
        <p:spPr>
          <a:xfrm rot="21428907">
            <a:off x="3675003" y="1582718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ОРІОН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1563" name="TextBox 1562"/>
          <p:cNvSpPr txBox="1"/>
          <p:nvPr/>
        </p:nvSpPr>
        <p:spPr>
          <a:xfrm rot="21428907">
            <a:off x="3718874" y="939776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ЗАЄЦЬ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grpSp>
        <p:nvGrpSpPr>
          <p:cNvPr id="59" name="Группа 1563"/>
          <p:cNvGrpSpPr/>
          <p:nvPr/>
        </p:nvGrpSpPr>
        <p:grpSpPr>
          <a:xfrm>
            <a:off x="4572000" y="1379220"/>
            <a:ext cx="1256069" cy="478144"/>
            <a:chOff x="4294142" y="785794"/>
            <a:chExt cx="1256069" cy="478144"/>
          </a:xfrm>
        </p:grpSpPr>
        <p:cxnSp>
          <p:nvCxnSpPr>
            <p:cNvPr id="1565" name="Прямая соединительная линия 1564"/>
            <p:cNvCxnSpPr>
              <a:stCxn id="1574" idx="4"/>
              <a:endCxn id="1575" idx="0"/>
            </p:cNvCxnSpPr>
            <p:nvPr/>
          </p:nvCxnSpPr>
          <p:spPr>
            <a:xfrm rot="10800000">
              <a:off x="4620075" y="1178656"/>
              <a:ext cx="46726" cy="5592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66" name="Прямая соединительная линия 1565"/>
            <p:cNvCxnSpPr>
              <a:stCxn id="1575" idx="4"/>
              <a:endCxn id="1572" idx="1"/>
            </p:cNvCxnSpPr>
            <p:nvPr/>
          </p:nvCxnSpPr>
          <p:spPr>
            <a:xfrm rot="10800000">
              <a:off x="4465813" y="1119201"/>
              <a:ext cx="113945" cy="4394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567" name="8-конечная звезда 1566"/>
            <p:cNvSpPr/>
            <p:nvPr/>
          </p:nvSpPr>
          <p:spPr>
            <a:xfrm rot="1262594">
              <a:off x="4294142" y="84485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68" name="8-конечная звезда 1567"/>
            <p:cNvSpPr/>
            <p:nvPr/>
          </p:nvSpPr>
          <p:spPr>
            <a:xfrm rot="1262594">
              <a:off x="5222837" y="793689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69" name="8-конечная звезда 1568"/>
            <p:cNvSpPr/>
            <p:nvPr/>
          </p:nvSpPr>
          <p:spPr>
            <a:xfrm rot="1262594">
              <a:off x="4435440" y="785794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70" name="8-конечная звезда 1569"/>
            <p:cNvSpPr/>
            <p:nvPr/>
          </p:nvSpPr>
          <p:spPr>
            <a:xfrm rot="1262594">
              <a:off x="4935505" y="934985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71" name="8-конечная звезда 1570"/>
            <p:cNvSpPr/>
            <p:nvPr/>
          </p:nvSpPr>
          <p:spPr>
            <a:xfrm rot="1262594">
              <a:off x="5507011" y="1077861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72" name="8-конечная звезда 1571"/>
            <p:cNvSpPr/>
            <p:nvPr/>
          </p:nvSpPr>
          <p:spPr>
            <a:xfrm rot="1262594">
              <a:off x="4435441" y="1077861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73" name="8-конечная звезда 1572"/>
            <p:cNvSpPr/>
            <p:nvPr/>
          </p:nvSpPr>
          <p:spPr>
            <a:xfrm rot="1262594">
              <a:off x="4649753" y="1006423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74" name="8-конечная звезда 1573"/>
            <p:cNvSpPr/>
            <p:nvPr/>
          </p:nvSpPr>
          <p:spPr>
            <a:xfrm rot="1262594">
              <a:off x="4665360" y="1220738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75" name="8-конечная звезда 1574"/>
            <p:cNvSpPr/>
            <p:nvPr/>
          </p:nvSpPr>
          <p:spPr>
            <a:xfrm rot="1262594">
              <a:off x="4578316" y="1149299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576" name="Прямая соединительная линия 1575"/>
            <p:cNvCxnSpPr>
              <a:stCxn id="1584" idx="4"/>
              <a:endCxn id="1570" idx="7"/>
            </p:cNvCxnSpPr>
            <p:nvPr/>
          </p:nvCxnSpPr>
          <p:spPr>
            <a:xfrm rot="10800000">
              <a:off x="4976846" y="947814"/>
              <a:ext cx="319231" cy="7749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77" name="Прямая соединительная линия 1576"/>
            <p:cNvCxnSpPr>
              <a:stCxn id="1584" idx="7"/>
              <a:endCxn id="1568" idx="1"/>
            </p:cNvCxnSpPr>
            <p:nvPr/>
          </p:nvCxnSpPr>
          <p:spPr>
            <a:xfrm rot="16200000" flipV="1">
              <a:off x="5214037" y="892127"/>
              <a:ext cx="178677" cy="8514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78" name="Прямая соединительная линия 1577"/>
            <p:cNvCxnSpPr>
              <a:stCxn id="1569" idx="7"/>
              <a:endCxn id="1570" idx="4"/>
            </p:cNvCxnSpPr>
            <p:nvPr/>
          </p:nvCxnSpPr>
          <p:spPr>
            <a:xfrm rot="16200000" flipH="1">
              <a:off x="4631760" y="643643"/>
              <a:ext cx="150206" cy="46016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79" name="Прямая соединительная линия 1578"/>
            <p:cNvCxnSpPr>
              <a:stCxn id="1567" idx="7"/>
              <a:endCxn id="1569" idx="3"/>
            </p:cNvCxnSpPr>
            <p:nvPr/>
          </p:nvCxnSpPr>
          <p:spPr>
            <a:xfrm rot="5400000" flipH="1" flipV="1">
              <a:off x="4369196" y="792786"/>
              <a:ext cx="44725" cy="9148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80" name="Прямая соединительная линия 1579"/>
            <p:cNvCxnSpPr>
              <a:stCxn id="1573" idx="7"/>
              <a:endCxn id="1570" idx="3"/>
            </p:cNvCxnSpPr>
            <p:nvPr/>
          </p:nvCxnSpPr>
          <p:spPr>
            <a:xfrm rot="5400000" flipH="1" flipV="1">
              <a:off x="4787281" y="869168"/>
              <a:ext cx="53896" cy="24627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81" name="Прямая соединительная линия 1580"/>
            <p:cNvCxnSpPr>
              <a:stCxn id="1572" idx="7"/>
              <a:endCxn id="1573" idx="3"/>
            </p:cNvCxnSpPr>
            <p:nvPr/>
          </p:nvCxnSpPr>
          <p:spPr>
            <a:xfrm rot="5400000" flipH="1" flipV="1">
              <a:off x="4537249" y="976326"/>
              <a:ext cx="53896" cy="17483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82" name="Прямая соединительная линия 1581"/>
            <p:cNvCxnSpPr>
              <a:stCxn id="1575" idx="0"/>
              <a:endCxn id="1573" idx="2"/>
            </p:cNvCxnSpPr>
            <p:nvPr/>
          </p:nvCxnSpPr>
          <p:spPr>
            <a:xfrm flipV="1">
              <a:off x="4620075" y="1048182"/>
              <a:ext cx="43522" cy="13047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83" name="Прямая соединительная линия 1582"/>
            <p:cNvCxnSpPr>
              <a:stCxn id="1571" idx="0"/>
              <a:endCxn id="1584" idx="0"/>
            </p:cNvCxnSpPr>
            <p:nvPr/>
          </p:nvCxnSpPr>
          <p:spPr>
            <a:xfrm flipH="1" flipV="1">
              <a:off x="5346474" y="1044698"/>
              <a:ext cx="202296" cy="6251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584" name="8-конечная звезда 1583"/>
            <p:cNvSpPr/>
            <p:nvPr/>
          </p:nvSpPr>
          <p:spPr>
            <a:xfrm rot="1262594">
              <a:off x="5294275" y="100800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</p:grpSp>
      <p:sp>
        <p:nvSpPr>
          <p:cNvPr id="1585" name="TextBox 1584"/>
          <p:cNvSpPr txBox="1"/>
          <p:nvPr/>
        </p:nvSpPr>
        <p:spPr>
          <a:xfrm rot="21418783">
            <a:off x="4861881" y="1591243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ЄДИНОРІГ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1586" name="8-конечная звезда 1585"/>
          <p:cNvSpPr/>
          <p:nvPr/>
        </p:nvSpPr>
        <p:spPr>
          <a:xfrm rot="1262594">
            <a:off x="4224282" y="652391"/>
            <a:ext cx="64800" cy="648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587" name="8-конечная звезда 1586"/>
          <p:cNvSpPr/>
          <p:nvPr/>
        </p:nvSpPr>
        <p:spPr>
          <a:xfrm rot="1262594">
            <a:off x="4367159" y="580953"/>
            <a:ext cx="64800" cy="648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588" name="8-конечная звезда 1587"/>
          <p:cNvSpPr/>
          <p:nvPr/>
        </p:nvSpPr>
        <p:spPr>
          <a:xfrm rot="1262594">
            <a:off x="4007338" y="649760"/>
            <a:ext cx="46800" cy="468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589" name="8-конечная звезда 1588"/>
          <p:cNvSpPr/>
          <p:nvPr/>
        </p:nvSpPr>
        <p:spPr>
          <a:xfrm rot="1262594">
            <a:off x="4159738" y="802160"/>
            <a:ext cx="46800" cy="468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590" name="8-конечная звезда 1589"/>
          <p:cNvSpPr/>
          <p:nvPr/>
        </p:nvSpPr>
        <p:spPr>
          <a:xfrm rot="1262594">
            <a:off x="4721717" y="506884"/>
            <a:ext cx="46800" cy="468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591" name="8-конечная звезда 1590"/>
          <p:cNvSpPr/>
          <p:nvPr/>
        </p:nvSpPr>
        <p:spPr>
          <a:xfrm rot="1262594">
            <a:off x="4435966" y="374962"/>
            <a:ext cx="46800" cy="468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592" name="8-конечная звезда 1591"/>
          <p:cNvSpPr/>
          <p:nvPr/>
        </p:nvSpPr>
        <p:spPr>
          <a:xfrm rot="1262594">
            <a:off x="4507403" y="578321"/>
            <a:ext cx="46800" cy="468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593" name="8-конечная звезда 1592"/>
          <p:cNvSpPr/>
          <p:nvPr/>
        </p:nvSpPr>
        <p:spPr>
          <a:xfrm rot="1262594">
            <a:off x="4793156" y="589276"/>
            <a:ext cx="46800" cy="468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cxnSp>
        <p:nvCxnSpPr>
          <p:cNvPr id="1594" name="Прямая соединительная линия 1593"/>
          <p:cNvCxnSpPr>
            <a:stCxn id="1589" idx="6"/>
            <a:endCxn id="1586" idx="2"/>
          </p:cNvCxnSpPr>
          <p:nvPr/>
        </p:nvCxnSpPr>
        <p:spPr>
          <a:xfrm rot="5400000" flipH="1" flipV="1">
            <a:off x="4173949" y="732622"/>
            <a:ext cx="88691" cy="53508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95" name="Прямая соединительная линия 1594"/>
          <p:cNvCxnSpPr>
            <a:stCxn id="1589" idx="4"/>
            <a:endCxn id="1588" idx="0"/>
          </p:cNvCxnSpPr>
          <p:nvPr/>
        </p:nvCxnSpPr>
        <p:spPr>
          <a:xfrm rot="10800000">
            <a:off x="4052577" y="681562"/>
            <a:ext cx="108722" cy="135596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01" name="Прямая соединительная линия 1600"/>
          <p:cNvCxnSpPr>
            <a:stCxn id="1592" idx="0"/>
            <a:endCxn id="1590" idx="2"/>
          </p:cNvCxnSpPr>
          <p:nvPr/>
        </p:nvCxnSpPr>
        <p:spPr>
          <a:xfrm flipV="1">
            <a:off x="4552642" y="552123"/>
            <a:ext cx="184073" cy="58000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02" name="Прямая соединительная линия 1601"/>
          <p:cNvCxnSpPr>
            <a:stCxn id="1593" idx="5"/>
            <a:endCxn id="1590" idx="0"/>
          </p:cNvCxnSpPr>
          <p:nvPr/>
        </p:nvCxnSpPr>
        <p:spPr>
          <a:xfrm rot="16200000" flipV="1">
            <a:off x="4760703" y="544939"/>
            <a:ext cx="52606" cy="40099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03" name="Прямая соединительная линия 1602"/>
          <p:cNvCxnSpPr>
            <a:stCxn id="1593" idx="3"/>
            <a:endCxn id="1592" idx="1"/>
          </p:cNvCxnSpPr>
          <p:nvPr/>
        </p:nvCxnSpPr>
        <p:spPr>
          <a:xfrm rot="5400000">
            <a:off x="4667274" y="495207"/>
            <a:ext cx="928" cy="254868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04" name="Прямая соединительная линия 1603"/>
          <p:cNvCxnSpPr>
            <a:stCxn id="1592" idx="0"/>
            <a:endCxn id="1591" idx="1"/>
          </p:cNvCxnSpPr>
          <p:nvPr/>
        </p:nvCxnSpPr>
        <p:spPr>
          <a:xfrm flipH="1" flipV="1">
            <a:off x="4468867" y="419746"/>
            <a:ext cx="83775" cy="190377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05" name="Прямая соединительная линия 1604"/>
          <p:cNvCxnSpPr>
            <a:stCxn id="1587" idx="6"/>
            <a:endCxn id="1591" idx="2"/>
          </p:cNvCxnSpPr>
          <p:nvPr/>
        </p:nvCxnSpPr>
        <p:spPr>
          <a:xfrm rot="5400000" flipH="1" flipV="1">
            <a:off x="4349622" y="481773"/>
            <a:ext cx="162913" cy="39771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06" name="Прямая соединительная линия 1605"/>
          <p:cNvCxnSpPr>
            <a:stCxn id="1587" idx="3"/>
            <a:endCxn id="1586" idx="7"/>
          </p:cNvCxnSpPr>
          <p:nvPr/>
        </p:nvCxnSpPr>
        <p:spPr>
          <a:xfrm rot="5400000">
            <a:off x="4305558" y="607242"/>
            <a:ext cx="45126" cy="83661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07" name="Прямая соединительная линия 1606"/>
          <p:cNvCxnSpPr>
            <a:stCxn id="1587" idx="0"/>
            <a:endCxn id="1592" idx="3"/>
          </p:cNvCxnSpPr>
          <p:nvPr/>
        </p:nvCxnSpPr>
        <p:spPr>
          <a:xfrm flipV="1">
            <a:off x="4429798" y="611222"/>
            <a:ext cx="79621" cy="13765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626" name="TextBox 1625"/>
          <p:cNvSpPr txBox="1"/>
          <p:nvPr/>
        </p:nvSpPr>
        <p:spPr>
          <a:xfrm rot="21424529">
            <a:off x="3871274" y="439239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ГОЛУБ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1688" name="TextBox 1687"/>
          <p:cNvSpPr txBox="1"/>
          <p:nvPr/>
        </p:nvSpPr>
        <p:spPr>
          <a:xfrm rot="21198477">
            <a:off x="4941379" y="1116449"/>
            <a:ext cx="74999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ВЕЛИКИЙ ПЕС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grpSp>
        <p:nvGrpSpPr>
          <p:cNvPr id="60" name="Группа 1680"/>
          <p:cNvGrpSpPr/>
          <p:nvPr/>
        </p:nvGrpSpPr>
        <p:grpSpPr>
          <a:xfrm>
            <a:off x="4643438" y="792109"/>
            <a:ext cx="910202" cy="630311"/>
            <a:chOff x="4654035" y="792109"/>
            <a:chExt cx="910202" cy="630311"/>
          </a:xfrm>
        </p:grpSpPr>
        <p:sp>
          <p:nvSpPr>
            <p:cNvPr id="1627" name="8-конечная звезда 1626"/>
            <p:cNvSpPr/>
            <p:nvPr/>
          </p:nvSpPr>
          <p:spPr>
            <a:xfrm rot="1262594">
              <a:off x="4938355" y="1226001"/>
              <a:ext cx="79200" cy="79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628" name="8-конечная звезда 1627"/>
            <p:cNvSpPr/>
            <p:nvPr/>
          </p:nvSpPr>
          <p:spPr>
            <a:xfrm rot="1262594">
              <a:off x="4654035" y="1153581"/>
              <a:ext cx="72483" cy="72483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629" name="8-конечная звезда 1628"/>
            <p:cNvSpPr/>
            <p:nvPr/>
          </p:nvSpPr>
          <p:spPr>
            <a:xfrm rot="1262594">
              <a:off x="4795788" y="1140148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630" name="8-конечная звезда 1629"/>
            <p:cNvSpPr/>
            <p:nvPr/>
          </p:nvSpPr>
          <p:spPr>
            <a:xfrm rot="1262594">
              <a:off x="4721718" y="1006950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632" name="8-конечная звезда 1631"/>
            <p:cNvSpPr/>
            <p:nvPr/>
          </p:nvSpPr>
          <p:spPr>
            <a:xfrm rot="1262594">
              <a:off x="5151398" y="936564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633" name="8-конечная звезда 1632"/>
            <p:cNvSpPr/>
            <p:nvPr/>
          </p:nvSpPr>
          <p:spPr>
            <a:xfrm rot="1262594">
              <a:off x="5294275" y="1079441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634" name="8-конечная звезда 1633"/>
            <p:cNvSpPr/>
            <p:nvPr/>
          </p:nvSpPr>
          <p:spPr>
            <a:xfrm rot="1262594">
              <a:off x="5510237" y="100800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635" name="8-конечная звезда 1634"/>
            <p:cNvSpPr/>
            <p:nvPr/>
          </p:nvSpPr>
          <p:spPr>
            <a:xfrm rot="1262594">
              <a:off x="5078382" y="792109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637" name="8-конечная звезда 1636"/>
            <p:cNvSpPr/>
            <p:nvPr/>
          </p:nvSpPr>
          <p:spPr>
            <a:xfrm rot="1262594">
              <a:off x="4722771" y="866775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638" name="8-конечная звезда 1637"/>
            <p:cNvSpPr/>
            <p:nvPr/>
          </p:nvSpPr>
          <p:spPr>
            <a:xfrm rot="1262594">
              <a:off x="5078382" y="1292176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639" name="8-конечная звезда 1638"/>
            <p:cNvSpPr/>
            <p:nvPr/>
          </p:nvSpPr>
          <p:spPr>
            <a:xfrm rot="1262594">
              <a:off x="5149820" y="1379220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640" name="8-конечная звезда 1639"/>
            <p:cNvSpPr/>
            <p:nvPr/>
          </p:nvSpPr>
          <p:spPr>
            <a:xfrm rot="1262594">
              <a:off x="5006944" y="1379220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641" name="Прямая соединительная линия 1640"/>
            <p:cNvCxnSpPr>
              <a:stCxn id="1637" idx="0"/>
              <a:endCxn id="1632" idx="3"/>
            </p:cNvCxnSpPr>
            <p:nvPr/>
          </p:nvCxnSpPr>
          <p:spPr>
            <a:xfrm>
              <a:off x="4774970" y="903470"/>
              <a:ext cx="378754" cy="7105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42" name="Прямая соединительная линия 1641"/>
            <p:cNvCxnSpPr>
              <a:stCxn id="1632" idx="5"/>
              <a:endCxn id="1635" idx="0"/>
            </p:cNvCxnSpPr>
            <p:nvPr/>
          </p:nvCxnSpPr>
          <p:spPr>
            <a:xfrm rot="16200000" flipV="1">
              <a:off x="5085076" y="856531"/>
              <a:ext cx="117425" cy="4729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43" name="Прямая соединительная линия 1642"/>
            <p:cNvCxnSpPr>
              <a:stCxn id="1629" idx="5"/>
              <a:endCxn id="1630" idx="1"/>
            </p:cNvCxnSpPr>
            <p:nvPr/>
          </p:nvCxnSpPr>
          <p:spPr>
            <a:xfrm rot="16200000" flipV="1">
              <a:off x="4739223" y="1067130"/>
              <a:ext cx="91206" cy="6041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44" name="Прямая соединительная линия 1643"/>
            <p:cNvCxnSpPr>
              <a:stCxn id="1629" idx="4"/>
              <a:endCxn id="1628" idx="0"/>
            </p:cNvCxnSpPr>
            <p:nvPr/>
          </p:nvCxnSpPr>
          <p:spPr>
            <a:xfrm rot="10800000" flipV="1">
              <a:off x="4724101" y="1160914"/>
              <a:ext cx="73848" cy="4192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45" name="Прямая соединительная линия 1644"/>
            <p:cNvCxnSpPr>
              <a:stCxn id="1627" idx="6"/>
              <a:endCxn id="1629" idx="7"/>
            </p:cNvCxnSpPr>
            <p:nvPr/>
          </p:nvCxnSpPr>
          <p:spPr>
            <a:xfrm rot="16200000" flipV="1">
              <a:off x="4890360" y="1126828"/>
              <a:ext cx="69250" cy="13437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46" name="Прямая соединительная линия 1645"/>
            <p:cNvCxnSpPr>
              <a:stCxn id="1640" idx="7"/>
              <a:endCxn id="1638" idx="3"/>
            </p:cNvCxnSpPr>
            <p:nvPr/>
          </p:nvCxnSpPr>
          <p:spPr>
            <a:xfrm rot="5400000" flipH="1" flipV="1">
              <a:off x="5029512" y="1341319"/>
              <a:ext cx="69502" cy="3195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47" name="Прямая соединительная линия 1646"/>
            <p:cNvCxnSpPr>
              <a:stCxn id="1638" idx="5"/>
              <a:endCxn id="1627" idx="7"/>
            </p:cNvCxnSpPr>
            <p:nvPr/>
          </p:nvCxnSpPr>
          <p:spPr>
            <a:xfrm rot="16200000" flipV="1">
              <a:off x="5030420" y="1233245"/>
              <a:ext cx="44514" cy="7706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48" name="Прямая соединительная линия 1647"/>
            <p:cNvCxnSpPr>
              <a:stCxn id="1640" idx="1"/>
              <a:endCxn id="1639" idx="4"/>
            </p:cNvCxnSpPr>
            <p:nvPr/>
          </p:nvCxnSpPr>
          <p:spPr>
            <a:xfrm rot="5400000" flipH="1" flipV="1">
              <a:off x="5080540" y="1349839"/>
              <a:ext cx="27496" cy="11394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49" name="Прямая соединительная линия 1648"/>
            <p:cNvCxnSpPr>
              <a:stCxn id="1639" idx="6"/>
              <a:endCxn id="1638" idx="1"/>
            </p:cNvCxnSpPr>
            <p:nvPr/>
          </p:nvCxnSpPr>
          <p:spPr>
            <a:xfrm rot="16200000" flipV="1">
              <a:off x="5120393" y="1321877"/>
              <a:ext cx="47145" cy="7042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70" name="Прямая соединительная линия 1669"/>
            <p:cNvCxnSpPr>
              <a:stCxn id="1633" idx="7"/>
              <a:endCxn id="1634" idx="2"/>
            </p:cNvCxnSpPr>
            <p:nvPr/>
          </p:nvCxnSpPr>
          <p:spPr>
            <a:xfrm rot="5400000" flipH="1" flipV="1">
              <a:off x="5419107" y="987044"/>
              <a:ext cx="35276" cy="18159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71" name="Прямая соединительная линия 1670"/>
            <p:cNvCxnSpPr>
              <a:stCxn id="1633" idx="5"/>
              <a:endCxn id="1632" idx="1"/>
            </p:cNvCxnSpPr>
            <p:nvPr/>
          </p:nvCxnSpPr>
          <p:spPr>
            <a:xfrm rot="16200000" flipV="1">
              <a:off x="5203073" y="974527"/>
              <a:ext cx="93529" cy="12095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72" name="Прямая соединительная линия 1671"/>
            <p:cNvCxnSpPr>
              <a:stCxn id="1629" idx="6"/>
              <a:endCxn id="1632" idx="3"/>
            </p:cNvCxnSpPr>
            <p:nvPr/>
          </p:nvCxnSpPr>
          <p:spPr>
            <a:xfrm rot="5400000" flipH="1" flipV="1">
              <a:off x="4912882" y="901467"/>
              <a:ext cx="167782" cy="31390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73" name="Прямая соединительная линия 1672"/>
            <p:cNvCxnSpPr>
              <a:stCxn id="1627" idx="6"/>
              <a:endCxn id="1633" idx="3"/>
            </p:cNvCxnSpPr>
            <p:nvPr/>
          </p:nvCxnSpPr>
          <p:spPr>
            <a:xfrm rot="5400000" flipH="1" flipV="1">
              <a:off x="5088768" y="1020810"/>
              <a:ext cx="111238" cy="30442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691" name="Овал 1690"/>
          <p:cNvSpPr/>
          <p:nvPr/>
        </p:nvSpPr>
        <p:spPr>
          <a:xfrm>
            <a:off x="3643306" y="392604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692" name="Овал 1691"/>
          <p:cNvSpPr/>
          <p:nvPr/>
        </p:nvSpPr>
        <p:spPr>
          <a:xfrm>
            <a:off x="5786446" y="500042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693" name="Овал 1692"/>
          <p:cNvSpPr/>
          <p:nvPr/>
        </p:nvSpPr>
        <p:spPr>
          <a:xfrm>
            <a:off x="5286380" y="321166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694" name="Овал 1693"/>
          <p:cNvSpPr/>
          <p:nvPr/>
        </p:nvSpPr>
        <p:spPr>
          <a:xfrm rot="3951920">
            <a:off x="4729808" y="243941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695" name="Овал 1694"/>
          <p:cNvSpPr/>
          <p:nvPr/>
        </p:nvSpPr>
        <p:spPr>
          <a:xfrm>
            <a:off x="4143372" y="285728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697" name="Овал 1696"/>
          <p:cNvSpPr/>
          <p:nvPr/>
        </p:nvSpPr>
        <p:spPr>
          <a:xfrm rot="3951920">
            <a:off x="7101981" y="1505961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698" name="Овал 1697"/>
          <p:cNvSpPr/>
          <p:nvPr/>
        </p:nvSpPr>
        <p:spPr>
          <a:xfrm rot="3951920">
            <a:off x="7387733" y="2006027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699" name="Овал 1698"/>
          <p:cNvSpPr/>
          <p:nvPr/>
        </p:nvSpPr>
        <p:spPr>
          <a:xfrm rot="3951920">
            <a:off x="6720927" y="1101197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00" name="Овал 1699"/>
          <p:cNvSpPr/>
          <p:nvPr/>
        </p:nvSpPr>
        <p:spPr>
          <a:xfrm rot="3951920">
            <a:off x="6292299" y="744007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01" name="Овал 1700"/>
          <p:cNvSpPr/>
          <p:nvPr/>
        </p:nvSpPr>
        <p:spPr>
          <a:xfrm rot="3951920">
            <a:off x="7602047" y="2529957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02" name="Овал 1701"/>
          <p:cNvSpPr/>
          <p:nvPr/>
        </p:nvSpPr>
        <p:spPr>
          <a:xfrm rot="3951920">
            <a:off x="7721059" y="3077597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03" name="Овал 1702"/>
          <p:cNvSpPr/>
          <p:nvPr/>
        </p:nvSpPr>
        <p:spPr>
          <a:xfrm rot="3951920">
            <a:off x="7220993" y="5101725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04" name="Овал 1703"/>
          <p:cNvSpPr/>
          <p:nvPr/>
        </p:nvSpPr>
        <p:spPr>
          <a:xfrm rot="3951920">
            <a:off x="7459171" y="4649233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05" name="Овал 1704"/>
          <p:cNvSpPr/>
          <p:nvPr/>
        </p:nvSpPr>
        <p:spPr>
          <a:xfrm rot="3951920">
            <a:off x="7649620" y="4149167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06" name="Овал 1705"/>
          <p:cNvSpPr/>
          <p:nvPr/>
        </p:nvSpPr>
        <p:spPr>
          <a:xfrm rot="3951920">
            <a:off x="7721059" y="3577663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07" name="Овал 1706"/>
          <p:cNvSpPr/>
          <p:nvPr/>
        </p:nvSpPr>
        <p:spPr>
          <a:xfrm rot="3951920">
            <a:off x="5958973" y="6244733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08" name="Овал 1707"/>
          <p:cNvSpPr/>
          <p:nvPr/>
        </p:nvSpPr>
        <p:spPr>
          <a:xfrm rot="3951920">
            <a:off x="6435175" y="5958981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10" name="Овал 1709"/>
          <p:cNvSpPr/>
          <p:nvPr/>
        </p:nvSpPr>
        <p:spPr>
          <a:xfrm rot="3951920">
            <a:off x="5458907" y="6459047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11" name="Овал 1710"/>
          <p:cNvSpPr/>
          <p:nvPr/>
        </p:nvSpPr>
        <p:spPr>
          <a:xfrm rot="3951920">
            <a:off x="4887403" y="6578059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12" name="Овал 1711"/>
          <p:cNvSpPr/>
          <p:nvPr/>
        </p:nvSpPr>
        <p:spPr>
          <a:xfrm rot="3951920">
            <a:off x="4363472" y="6578059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13" name="Овал 1712"/>
          <p:cNvSpPr/>
          <p:nvPr/>
        </p:nvSpPr>
        <p:spPr>
          <a:xfrm rot="3951920">
            <a:off x="2291771" y="5649364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14" name="Овал 1713"/>
          <p:cNvSpPr/>
          <p:nvPr/>
        </p:nvSpPr>
        <p:spPr>
          <a:xfrm rot="3951920">
            <a:off x="2744263" y="6006555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15" name="Овал 1714"/>
          <p:cNvSpPr/>
          <p:nvPr/>
        </p:nvSpPr>
        <p:spPr>
          <a:xfrm rot="3951920">
            <a:off x="3220464" y="6292306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16" name="Овал 1715"/>
          <p:cNvSpPr/>
          <p:nvPr/>
        </p:nvSpPr>
        <p:spPr>
          <a:xfrm rot="3951920">
            <a:off x="3744395" y="6459047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17" name="Овал 1716"/>
          <p:cNvSpPr/>
          <p:nvPr/>
        </p:nvSpPr>
        <p:spPr>
          <a:xfrm rot="3951920">
            <a:off x="1934580" y="5220737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18" name="Овал 1717"/>
          <p:cNvSpPr/>
          <p:nvPr/>
        </p:nvSpPr>
        <p:spPr>
          <a:xfrm rot="3951920">
            <a:off x="1386941" y="3791978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19" name="Овал 1718"/>
          <p:cNvSpPr/>
          <p:nvPr/>
        </p:nvSpPr>
        <p:spPr>
          <a:xfrm rot="3951920">
            <a:off x="1505953" y="4315907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20" name="Овал 1719"/>
          <p:cNvSpPr/>
          <p:nvPr/>
        </p:nvSpPr>
        <p:spPr>
          <a:xfrm rot="3951920">
            <a:off x="1672693" y="4744535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21" name="Овал 1720"/>
          <p:cNvSpPr/>
          <p:nvPr/>
        </p:nvSpPr>
        <p:spPr>
          <a:xfrm rot="3951920">
            <a:off x="1458379" y="2672833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22" name="Овал 1721"/>
          <p:cNvSpPr/>
          <p:nvPr/>
        </p:nvSpPr>
        <p:spPr>
          <a:xfrm rot="3951920">
            <a:off x="1648829" y="2148903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23" name="Овал 1722"/>
          <p:cNvSpPr/>
          <p:nvPr/>
        </p:nvSpPr>
        <p:spPr>
          <a:xfrm rot="3951920">
            <a:off x="1386941" y="3244337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24" name="Овал 1723"/>
          <p:cNvSpPr/>
          <p:nvPr/>
        </p:nvSpPr>
        <p:spPr>
          <a:xfrm rot="3951920">
            <a:off x="1887007" y="1672701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25" name="Овал 1724"/>
          <p:cNvSpPr/>
          <p:nvPr/>
        </p:nvSpPr>
        <p:spPr>
          <a:xfrm rot="3951920">
            <a:off x="2220332" y="1244073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26" name="Овал 1725"/>
          <p:cNvSpPr/>
          <p:nvPr/>
        </p:nvSpPr>
        <p:spPr>
          <a:xfrm rot="3951920">
            <a:off x="2648961" y="886883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27" name="Овал 1726"/>
          <p:cNvSpPr/>
          <p:nvPr/>
        </p:nvSpPr>
        <p:spPr>
          <a:xfrm rot="3951920">
            <a:off x="3077587" y="601131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28" name="TextBox 1727"/>
          <p:cNvSpPr txBox="1"/>
          <p:nvPr/>
        </p:nvSpPr>
        <p:spPr>
          <a:xfrm>
            <a:off x="3892286" y="142852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15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729" name="TextBox 1728"/>
          <p:cNvSpPr txBox="1"/>
          <p:nvPr/>
        </p:nvSpPr>
        <p:spPr>
          <a:xfrm>
            <a:off x="3461148" y="238432"/>
            <a:ext cx="253596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731" name="TextBox 1730"/>
          <p:cNvSpPr txBox="1"/>
          <p:nvPr/>
        </p:nvSpPr>
        <p:spPr>
          <a:xfrm>
            <a:off x="4500562" y="95556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25</a:t>
            </a:r>
            <a:endParaRPr lang="uk-UA" sz="1100" spc="-150" dirty="0">
              <a:latin typeface="Bookman Old Style" pitchFamily="18" charset="0"/>
            </a:endParaRPr>
          </a:p>
        </p:txBody>
      </p:sp>
      <p:grpSp>
        <p:nvGrpSpPr>
          <p:cNvPr id="61" name="Группа 1197"/>
          <p:cNvGrpSpPr/>
          <p:nvPr/>
        </p:nvGrpSpPr>
        <p:grpSpPr>
          <a:xfrm rot="21354696">
            <a:off x="2583855" y="805065"/>
            <a:ext cx="1400198" cy="1093329"/>
            <a:chOff x="2144581" y="479367"/>
            <a:chExt cx="1460831" cy="1140676"/>
          </a:xfrm>
        </p:grpSpPr>
        <p:sp>
          <p:nvSpPr>
            <p:cNvPr id="1219" name="8-конечная звезда 1218"/>
            <p:cNvSpPr/>
            <p:nvPr/>
          </p:nvSpPr>
          <p:spPr>
            <a:xfrm rot="1262594">
              <a:off x="2578365" y="1117765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20" name="8-конечная звезда 1219"/>
            <p:cNvSpPr/>
            <p:nvPr/>
          </p:nvSpPr>
          <p:spPr>
            <a:xfrm rot="1262594">
              <a:off x="3551412" y="1194462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21" name="8-конечная звезда 1220"/>
            <p:cNvSpPr/>
            <p:nvPr/>
          </p:nvSpPr>
          <p:spPr>
            <a:xfrm rot="1262594">
              <a:off x="3384989" y="1332011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54" name="8-конечная звезда 1253"/>
            <p:cNvSpPr/>
            <p:nvPr/>
          </p:nvSpPr>
          <p:spPr>
            <a:xfrm rot="1262594">
              <a:off x="3095241" y="1304155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74" name="8-конечная звезда 1273"/>
            <p:cNvSpPr/>
            <p:nvPr/>
          </p:nvSpPr>
          <p:spPr>
            <a:xfrm rot="1262594">
              <a:off x="2929435" y="153307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77" name="8-конечная звезда 1276"/>
            <p:cNvSpPr/>
            <p:nvPr/>
          </p:nvSpPr>
          <p:spPr>
            <a:xfrm rot="1262594">
              <a:off x="3009220" y="146223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79" name="8-конечная звезда 1278"/>
            <p:cNvSpPr/>
            <p:nvPr/>
          </p:nvSpPr>
          <p:spPr>
            <a:xfrm rot="1262594">
              <a:off x="3548411" y="1127375"/>
              <a:ext cx="46799" cy="4679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80" name="8-конечная звезда 1279"/>
            <p:cNvSpPr/>
            <p:nvPr/>
          </p:nvSpPr>
          <p:spPr>
            <a:xfrm rot="1262594">
              <a:off x="3198092" y="1027614"/>
              <a:ext cx="46799" cy="4679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81" name="8-конечная звезда 1280"/>
            <p:cNvSpPr/>
            <p:nvPr/>
          </p:nvSpPr>
          <p:spPr>
            <a:xfrm rot="1262594">
              <a:off x="3071678" y="479367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83" name="8-конечная звезда 1282"/>
            <p:cNvSpPr/>
            <p:nvPr/>
          </p:nvSpPr>
          <p:spPr>
            <a:xfrm rot="1262594">
              <a:off x="3140705" y="559023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84" name="8-конечная звезда 1283"/>
            <p:cNvSpPr/>
            <p:nvPr/>
          </p:nvSpPr>
          <p:spPr>
            <a:xfrm rot="1262594">
              <a:off x="3247015" y="1388560"/>
              <a:ext cx="46799" cy="4679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85" name="8-конечная звезда 1284"/>
            <p:cNvSpPr/>
            <p:nvPr/>
          </p:nvSpPr>
          <p:spPr>
            <a:xfrm rot="1262594">
              <a:off x="2417342" y="1270696"/>
              <a:ext cx="46799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86" name="8-конечная звезда 1285"/>
            <p:cNvSpPr/>
            <p:nvPr/>
          </p:nvSpPr>
          <p:spPr>
            <a:xfrm rot="1262594">
              <a:off x="2906040" y="932018"/>
              <a:ext cx="46799" cy="4679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87" name="8-конечная звезда 1286"/>
            <p:cNvSpPr/>
            <p:nvPr/>
          </p:nvSpPr>
          <p:spPr>
            <a:xfrm rot="1262594">
              <a:off x="2831699" y="926704"/>
              <a:ext cx="46799" cy="4679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88" name="8-конечная звезда 1287"/>
            <p:cNvSpPr/>
            <p:nvPr/>
          </p:nvSpPr>
          <p:spPr>
            <a:xfrm rot="1262594">
              <a:off x="2811458" y="983820"/>
              <a:ext cx="46799" cy="4679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89" name="8-конечная звезда 1288"/>
            <p:cNvSpPr/>
            <p:nvPr/>
          </p:nvSpPr>
          <p:spPr>
            <a:xfrm rot="1262594">
              <a:off x="2730652" y="1068925"/>
              <a:ext cx="46799" cy="4679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90" name="8-конечная звезда 1289"/>
            <p:cNvSpPr/>
            <p:nvPr/>
          </p:nvSpPr>
          <p:spPr>
            <a:xfrm rot="1262594">
              <a:off x="2694603" y="1573243"/>
              <a:ext cx="46799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96" name="8-конечная звезда 1295"/>
            <p:cNvSpPr/>
            <p:nvPr/>
          </p:nvSpPr>
          <p:spPr>
            <a:xfrm rot="1262594">
              <a:off x="2144581" y="653426"/>
              <a:ext cx="46799" cy="4679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297" name="Прямая соединительная линия 1296"/>
            <p:cNvCxnSpPr>
              <a:stCxn id="1283" idx="5"/>
              <a:endCxn id="1281" idx="7"/>
            </p:cNvCxnSpPr>
            <p:nvPr/>
          </p:nvCxnSpPr>
          <p:spPr>
            <a:xfrm rot="16445304" flipV="1">
              <a:off x="3103093" y="505714"/>
              <a:ext cx="64882" cy="4287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99" name="Прямая соединительная линия 1298"/>
            <p:cNvCxnSpPr>
              <a:stCxn id="1290" idx="6"/>
              <a:endCxn id="1274" idx="2"/>
            </p:cNvCxnSpPr>
            <p:nvPr/>
          </p:nvCxnSpPr>
          <p:spPr>
            <a:xfrm rot="5645304" flipH="1" flipV="1">
              <a:off x="2833939" y="1469780"/>
              <a:ext cx="5267" cy="22052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00" name="Прямая соединительная линия 1299"/>
            <p:cNvCxnSpPr>
              <a:stCxn id="1274" idx="7"/>
              <a:endCxn id="1277" idx="2"/>
            </p:cNvCxnSpPr>
            <p:nvPr/>
          </p:nvCxnSpPr>
          <p:spPr>
            <a:xfrm rot="5645304" flipH="1" flipV="1">
              <a:off x="2984904" y="1510358"/>
              <a:ext cx="37827" cy="4282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01" name="Прямая соединительная линия 1300"/>
            <p:cNvCxnSpPr>
              <a:stCxn id="1277" idx="7"/>
              <a:endCxn id="1254" idx="2"/>
            </p:cNvCxnSpPr>
            <p:nvPr/>
          </p:nvCxnSpPr>
          <p:spPr>
            <a:xfrm rot="5645304" flipH="1" flipV="1">
              <a:off x="3024076" y="1395899"/>
              <a:ext cx="125287" cy="4282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02" name="Прямая соединительная линия 1301"/>
            <p:cNvCxnSpPr>
              <a:stCxn id="1254" idx="0"/>
              <a:endCxn id="1284" idx="4"/>
            </p:cNvCxnSpPr>
            <p:nvPr/>
          </p:nvCxnSpPr>
          <p:spPr>
            <a:xfrm rot="245304">
              <a:off x="3145333" y="1344536"/>
              <a:ext cx="105349" cy="5533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03" name="Прямая соединительная линия 1302"/>
            <p:cNvCxnSpPr>
              <a:stCxn id="1284" idx="0"/>
              <a:endCxn id="1221" idx="3"/>
            </p:cNvCxnSpPr>
            <p:nvPr/>
          </p:nvCxnSpPr>
          <p:spPr>
            <a:xfrm rot="245304" flipV="1">
              <a:off x="3294170" y="1366649"/>
              <a:ext cx="91227" cy="5703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04" name="Прямая соединительная линия 1303"/>
            <p:cNvCxnSpPr>
              <a:stCxn id="1221" idx="7"/>
              <a:endCxn id="1220" idx="4"/>
            </p:cNvCxnSpPr>
            <p:nvPr/>
          </p:nvCxnSpPr>
          <p:spPr>
            <a:xfrm rot="5645304" flipH="1" flipV="1">
              <a:off x="3422817" y="1226640"/>
              <a:ext cx="144242" cy="10653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05" name="Прямая соединительная линия 1304"/>
            <p:cNvCxnSpPr>
              <a:stCxn id="1289" idx="7"/>
              <a:endCxn id="1288" idx="2"/>
            </p:cNvCxnSpPr>
            <p:nvPr/>
          </p:nvCxnSpPr>
          <p:spPr>
            <a:xfrm rot="5645304" flipH="1" flipV="1">
              <a:off x="2772313" y="1032413"/>
              <a:ext cx="57265" cy="4705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06" name="Прямая соединительная линия 1305"/>
            <p:cNvCxnSpPr>
              <a:stCxn id="1219" idx="7"/>
              <a:endCxn id="1289" idx="3"/>
            </p:cNvCxnSpPr>
            <p:nvPr/>
          </p:nvCxnSpPr>
          <p:spPr>
            <a:xfrm rot="5645304" flipH="1" flipV="1">
              <a:off x="2661747" y="1067771"/>
              <a:ext cx="39212" cy="10008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07" name="Прямая соединительная линия 1306"/>
            <p:cNvCxnSpPr>
              <a:stCxn id="1219" idx="2"/>
              <a:endCxn id="1285" idx="7"/>
            </p:cNvCxnSpPr>
            <p:nvPr/>
          </p:nvCxnSpPr>
          <p:spPr>
            <a:xfrm rot="5645304">
              <a:off x="2466970" y="1164765"/>
              <a:ext cx="123858" cy="12503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08" name="Прямая соединительная линия 1307"/>
            <p:cNvCxnSpPr>
              <a:stCxn id="1285" idx="1"/>
              <a:endCxn id="1290" idx="5"/>
            </p:cNvCxnSpPr>
            <p:nvPr/>
          </p:nvCxnSpPr>
          <p:spPr>
            <a:xfrm rot="16445304" flipH="1">
              <a:off x="2459020" y="1307307"/>
              <a:ext cx="240704" cy="27612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10" name="Прямая соединительная линия 1309"/>
            <p:cNvCxnSpPr>
              <a:stCxn id="1286" idx="6"/>
              <a:endCxn id="1283" idx="2"/>
            </p:cNvCxnSpPr>
            <p:nvPr/>
          </p:nvCxnSpPr>
          <p:spPr>
            <a:xfrm rot="5645304" flipH="1" flipV="1">
              <a:off x="2874766" y="672007"/>
              <a:ext cx="344010" cy="19382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11" name="Прямая соединительная линия 1310"/>
            <p:cNvCxnSpPr>
              <a:stCxn id="1287" idx="0"/>
              <a:endCxn id="1286" idx="4"/>
            </p:cNvCxnSpPr>
            <p:nvPr/>
          </p:nvCxnSpPr>
          <p:spPr>
            <a:xfrm rot="245304" flipV="1">
              <a:off x="2877386" y="945937"/>
              <a:ext cx="29766" cy="1364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12" name="Прямая соединительная линия 1311"/>
            <p:cNvCxnSpPr>
              <a:stCxn id="1288" idx="0"/>
              <a:endCxn id="1287" idx="1"/>
            </p:cNvCxnSpPr>
            <p:nvPr/>
          </p:nvCxnSpPr>
          <p:spPr>
            <a:xfrm rot="245304" flipV="1">
              <a:off x="2858280" y="971263"/>
              <a:ext cx="4737" cy="4458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13" name="Прямая соединительная линия 1312"/>
            <p:cNvCxnSpPr>
              <a:stCxn id="1280" idx="0"/>
              <a:endCxn id="1279" idx="4"/>
            </p:cNvCxnSpPr>
            <p:nvPr/>
          </p:nvCxnSpPr>
          <p:spPr>
            <a:xfrm rot="245304">
              <a:off x="3240764" y="1070453"/>
              <a:ext cx="311774" cy="6088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19" name="Прямая соединительная линия 1318"/>
            <p:cNvCxnSpPr>
              <a:stCxn id="1296" idx="0"/>
              <a:endCxn id="1281" idx="3"/>
            </p:cNvCxnSpPr>
            <p:nvPr/>
          </p:nvCxnSpPr>
          <p:spPr>
            <a:xfrm rot="245304" flipV="1">
              <a:off x="2197109" y="480980"/>
              <a:ext cx="869294" cy="23553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20" name="Прямая соединительная линия 1319"/>
            <p:cNvCxnSpPr>
              <a:stCxn id="1220" idx="5"/>
              <a:endCxn id="1279" idx="1"/>
            </p:cNvCxnSpPr>
            <p:nvPr/>
          </p:nvCxnSpPr>
          <p:spPr>
            <a:xfrm rot="5645304" flipH="1" flipV="1">
              <a:off x="3561603" y="1178438"/>
              <a:ext cx="25555" cy="1207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369" name="TextBox 1368"/>
          <p:cNvSpPr txBox="1"/>
          <p:nvPr/>
        </p:nvSpPr>
        <p:spPr>
          <a:xfrm>
            <a:off x="3143240" y="1142984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ЕРІДАН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grpSp>
        <p:nvGrpSpPr>
          <p:cNvPr id="62" name="Группа 1493"/>
          <p:cNvGrpSpPr/>
          <p:nvPr/>
        </p:nvGrpSpPr>
        <p:grpSpPr>
          <a:xfrm>
            <a:off x="1792760" y="4140544"/>
            <a:ext cx="614178" cy="1056610"/>
            <a:chOff x="1792760" y="4140544"/>
            <a:chExt cx="614178" cy="1056610"/>
          </a:xfrm>
        </p:grpSpPr>
        <p:sp>
          <p:nvSpPr>
            <p:cNvPr id="1380" name="8-конечная звезда 1379"/>
            <p:cNvSpPr/>
            <p:nvPr/>
          </p:nvSpPr>
          <p:spPr>
            <a:xfrm rot="1262594">
              <a:off x="2009705" y="4140544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81" name="8-конечная звезда 1380"/>
            <p:cNvSpPr/>
            <p:nvPr/>
          </p:nvSpPr>
          <p:spPr>
            <a:xfrm rot="1262594">
              <a:off x="1792760" y="4221659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82" name="8-конечная звезда 1381"/>
            <p:cNvSpPr/>
            <p:nvPr/>
          </p:nvSpPr>
          <p:spPr>
            <a:xfrm rot="1262594">
              <a:off x="2007074" y="4650288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83" name="8-конечная звезда 1382"/>
            <p:cNvSpPr/>
            <p:nvPr/>
          </p:nvSpPr>
          <p:spPr>
            <a:xfrm rot="1262594">
              <a:off x="2149950" y="4435973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84" name="8-конечная звезда 1383"/>
            <p:cNvSpPr/>
            <p:nvPr/>
          </p:nvSpPr>
          <p:spPr>
            <a:xfrm rot="1262594">
              <a:off x="2149950" y="4864602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85" name="8-конечная звезда 1384"/>
            <p:cNvSpPr/>
            <p:nvPr/>
          </p:nvSpPr>
          <p:spPr>
            <a:xfrm rot="1262594">
              <a:off x="2292825" y="5150354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86" name="8-конечная звезда 1385"/>
            <p:cNvSpPr/>
            <p:nvPr/>
          </p:nvSpPr>
          <p:spPr>
            <a:xfrm rot="1262594">
              <a:off x="2363738" y="5093996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388" name="Прямая соединительная линия 1387"/>
            <p:cNvCxnSpPr>
              <a:stCxn id="1381" idx="7"/>
              <a:endCxn id="1380" idx="3"/>
            </p:cNvCxnSpPr>
            <p:nvPr/>
          </p:nvCxnSpPr>
          <p:spPr>
            <a:xfrm rot="5400000" flipH="1" flipV="1">
              <a:off x="1900291" y="4123353"/>
              <a:ext cx="49458" cy="17495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89" name="Прямая соединительная линия 1388"/>
            <p:cNvCxnSpPr>
              <a:stCxn id="1383" idx="5"/>
              <a:endCxn id="1380" idx="1"/>
            </p:cNvCxnSpPr>
            <p:nvPr/>
          </p:nvCxnSpPr>
          <p:spPr>
            <a:xfrm rot="16200000" flipV="1">
              <a:off x="1991837" y="4265977"/>
              <a:ext cx="235437" cy="10858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90" name="Прямая соединительная линия 1389"/>
            <p:cNvCxnSpPr>
              <a:stCxn id="1382" idx="4"/>
              <a:endCxn id="1381" idx="1"/>
            </p:cNvCxnSpPr>
            <p:nvPr/>
          </p:nvCxnSpPr>
          <p:spPr>
            <a:xfrm rot="10800000">
              <a:off x="1825661" y="4266444"/>
              <a:ext cx="182974" cy="39884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91" name="Прямая соединительная линия 1390"/>
            <p:cNvCxnSpPr>
              <a:stCxn id="1384" idx="6"/>
              <a:endCxn id="1383" idx="2"/>
            </p:cNvCxnSpPr>
            <p:nvPr/>
          </p:nvCxnSpPr>
          <p:spPr>
            <a:xfrm rot="16200000" flipV="1">
              <a:off x="1980875" y="4665286"/>
              <a:ext cx="384951" cy="1680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92" name="Прямая соединительная линия 1391"/>
            <p:cNvCxnSpPr>
              <a:stCxn id="1384" idx="0"/>
              <a:endCxn id="1382" idx="1"/>
            </p:cNvCxnSpPr>
            <p:nvPr/>
          </p:nvCxnSpPr>
          <p:spPr>
            <a:xfrm flipH="1" flipV="1">
              <a:off x="2039975" y="4695072"/>
              <a:ext cx="155214" cy="20133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93" name="Прямая соединительная линия 1392"/>
            <p:cNvCxnSpPr>
              <a:stCxn id="1386" idx="2"/>
              <a:endCxn id="1385" idx="7"/>
            </p:cNvCxnSpPr>
            <p:nvPr/>
          </p:nvCxnSpPr>
          <p:spPr>
            <a:xfrm rot="5400000">
              <a:off x="2343347" y="5130018"/>
              <a:ext cx="28498" cy="3997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09" name="Прямая соединительная линия 1408"/>
            <p:cNvCxnSpPr>
              <a:stCxn id="1385" idx="4"/>
              <a:endCxn id="1384" idx="1"/>
            </p:cNvCxnSpPr>
            <p:nvPr/>
          </p:nvCxnSpPr>
          <p:spPr>
            <a:xfrm rot="10800000">
              <a:off x="2182852" y="4909386"/>
              <a:ext cx="111535" cy="25596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10" name="Прямая соединительная линия 1409"/>
            <p:cNvCxnSpPr>
              <a:stCxn id="1386" idx="4"/>
              <a:endCxn id="1384" idx="1"/>
            </p:cNvCxnSpPr>
            <p:nvPr/>
          </p:nvCxnSpPr>
          <p:spPr>
            <a:xfrm rot="10800000">
              <a:off x="2182851" y="4909386"/>
              <a:ext cx="182328" cy="19845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493" name="TextBox 1492"/>
          <p:cNvSpPr txBox="1"/>
          <p:nvPr/>
        </p:nvSpPr>
        <p:spPr>
          <a:xfrm rot="3270530">
            <a:off x="1593435" y="4712403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ПД РИБА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1531" name="8-конечная звезда 1530"/>
          <p:cNvSpPr/>
          <p:nvPr/>
        </p:nvSpPr>
        <p:spPr>
          <a:xfrm rot="1262594">
            <a:off x="5008523" y="365060"/>
            <a:ext cx="54000" cy="540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grpSp>
        <p:nvGrpSpPr>
          <p:cNvPr id="63" name="Группа 1682"/>
          <p:cNvGrpSpPr/>
          <p:nvPr/>
        </p:nvGrpSpPr>
        <p:grpSpPr>
          <a:xfrm>
            <a:off x="5060722" y="401756"/>
            <a:ext cx="2493877" cy="2152192"/>
            <a:chOff x="5060722" y="401756"/>
            <a:chExt cx="2493877" cy="2152192"/>
          </a:xfrm>
        </p:grpSpPr>
        <p:cxnSp>
          <p:nvCxnSpPr>
            <p:cNvPr id="709" name="Прямая соединительная линия 708"/>
            <p:cNvCxnSpPr>
              <a:stCxn id="1536" idx="5"/>
              <a:endCxn id="1535" idx="1"/>
            </p:cNvCxnSpPr>
            <p:nvPr/>
          </p:nvCxnSpPr>
          <p:spPr>
            <a:xfrm rot="5400000" flipH="1" flipV="1">
              <a:off x="6276013" y="1313207"/>
              <a:ext cx="95572" cy="1714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331" name="8-конечная звезда 1330"/>
            <p:cNvSpPr/>
            <p:nvPr/>
          </p:nvSpPr>
          <p:spPr>
            <a:xfrm rot="1262594">
              <a:off x="6221917" y="1649892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387" name="Прямая соединительная линия 1386"/>
            <p:cNvCxnSpPr>
              <a:stCxn id="1533" idx="4"/>
              <a:endCxn id="1532" idx="0"/>
            </p:cNvCxnSpPr>
            <p:nvPr/>
          </p:nvCxnSpPr>
          <p:spPr>
            <a:xfrm rot="10800000">
              <a:off x="5489351" y="687508"/>
              <a:ext cx="521105" cy="19492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532" name="8-конечная звезда 1531"/>
            <p:cNvSpPr/>
            <p:nvPr/>
          </p:nvSpPr>
          <p:spPr>
            <a:xfrm rot="1262594">
              <a:off x="5437151" y="65081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33" name="8-конечная звезда 1532"/>
            <p:cNvSpPr/>
            <p:nvPr/>
          </p:nvSpPr>
          <p:spPr>
            <a:xfrm rot="1262594">
              <a:off x="6008654" y="865125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34" name="8-конечная звезда 1533"/>
            <p:cNvSpPr/>
            <p:nvPr/>
          </p:nvSpPr>
          <p:spPr>
            <a:xfrm rot="1262594">
              <a:off x="5794341" y="129375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35" name="8-конечная звезда 1534"/>
            <p:cNvSpPr/>
            <p:nvPr/>
          </p:nvSpPr>
          <p:spPr>
            <a:xfrm rot="1262594">
              <a:off x="6294406" y="1222317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36" name="8-конечная звезда 1535"/>
            <p:cNvSpPr/>
            <p:nvPr/>
          </p:nvSpPr>
          <p:spPr>
            <a:xfrm rot="1262594">
              <a:off x="6295985" y="1366771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61" name="8-конечная звезда 1560"/>
            <p:cNvSpPr/>
            <p:nvPr/>
          </p:nvSpPr>
          <p:spPr>
            <a:xfrm rot="1262594">
              <a:off x="6794472" y="1293755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96" name="8-конечная звезда 1595"/>
            <p:cNvSpPr/>
            <p:nvPr/>
          </p:nvSpPr>
          <p:spPr>
            <a:xfrm rot="1262594">
              <a:off x="6079040" y="721198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97" name="8-конечная звезда 1596"/>
            <p:cNvSpPr/>
            <p:nvPr/>
          </p:nvSpPr>
          <p:spPr>
            <a:xfrm rot="1262594">
              <a:off x="7507799" y="2507148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98" name="8-конечная звезда 1597"/>
            <p:cNvSpPr/>
            <p:nvPr/>
          </p:nvSpPr>
          <p:spPr>
            <a:xfrm rot="1262594">
              <a:off x="7150609" y="1875160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99" name="8-конечная звезда 1598"/>
            <p:cNvSpPr/>
            <p:nvPr/>
          </p:nvSpPr>
          <p:spPr>
            <a:xfrm rot="1262594">
              <a:off x="6875812" y="1517970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600" name="Прямая соединительная линия 1599"/>
            <p:cNvCxnSpPr>
              <a:stCxn id="1599" idx="6"/>
              <a:endCxn id="1561" idx="1"/>
            </p:cNvCxnSpPr>
            <p:nvPr/>
          </p:nvCxnSpPr>
          <p:spPr>
            <a:xfrm rot="16200000" flipV="1">
              <a:off x="6782974" y="1394890"/>
              <a:ext cx="174102" cy="7517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08" name="Прямая соединительная линия 1607"/>
            <p:cNvCxnSpPr>
              <a:stCxn id="1331" idx="7"/>
              <a:endCxn id="1536" idx="2"/>
            </p:cNvCxnSpPr>
            <p:nvPr/>
          </p:nvCxnSpPr>
          <p:spPr>
            <a:xfrm rot="5400000" flipH="1" flipV="1">
              <a:off x="6174536" y="1521576"/>
              <a:ext cx="234381" cy="5005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09" name="Прямая соединительная линия 1608"/>
            <p:cNvCxnSpPr>
              <a:stCxn id="1535" idx="6"/>
              <a:endCxn id="1533" idx="0"/>
            </p:cNvCxnSpPr>
            <p:nvPr/>
          </p:nvCxnSpPr>
          <p:spPr>
            <a:xfrm rot="16200000" flipV="1">
              <a:off x="6034828" y="927845"/>
              <a:ext cx="322298" cy="27024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10" name="Прямая соединительная линия 1609"/>
            <p:cNvCxnSpPr>
              <a:stCxn id="1534" idx="6"/>
              <a:endCxn id="1533" idx="2"/>
            </p:cNvCxnSpPr>
            <p:nvPr/>
          </p:nvCxnSpPr>
          <p:spPr>
            <a:xfrm rot="5400000" flipH="1" flipV="1">
              <a:off x="5739382" y="1008978"/>
              <a:ext cx="378230" cy="19492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11" name="Прямая соединительная линия 1610"/>
            <p:cNvCxnSpPr>
              <a:stCxn id="1532" idx="4"/>
              <a:endCxn id="1531" idx="0"/>
            </p:cNvCxnSpPr>
            <p:nvPr/>
          </p:nvCxnSpPr>
          <p:spPr>
            <a:xfrm rot="10800000">
              <a:off x="5060722" y="401756"/>
              <a:ext cx="378230" cy="26636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54" name="Прямая соединительная линия 1653"/>
            <p:cNvCxnSpPr>
              <a:stCxn id="1597" idx="5"/>
              <a:endCxn id="1598" idx="0"/>
            </p:cNvCxnSpPr>
            <p:nvPr/>
          </p:nvCxnSpPr>
          <p:spPr>
            <a:xfrm rot="16200000" flipV="1">
              <a:off x="7057672" y="2045138"/>
              <a:ext cx="602202" cy="32585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55" name="Прямая соединительная линия 1654"/>
            <p:cNvCxnSpPr>
              <a:stCxn id="1598" idx="5"/>
              <a:endCxn id="1599" idx="1"/>
            </p:cNvCxnSpPr>
            <p:nvPr/>
          </p:nvCxnSpPr>
          <p:spPr>
            <a:xfrm rot="16200000" flipV="1">
              <a:off x="6879400" y="1592067"/>
              <a:ext cx="314422" cy="25579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56" name="Прямая соединительная линия 1655"/>
            <p:cNvCxnSpPr>
              <a:stCxn id="1561" idx="4"/>
              <a:endCxn id="1596" idx="1"/>
            </p:cNvCxnSpPr>
            <p:nvPr/>
          </p:nvCxnSpPr>
          <p:spPr>
            <a:xfrm rot="10800000">
              <a:off x="6111941" y="765982"/>
              <a:ext cx="684332" cy="54507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57" name="Прямая соединительная линия 1656"/>
            <p:cNvCxnSpPr>
              <a:stCxn id="1533" idx="6"/>
              <a:endCxn id="1596" idx="3"/>
            </p:cNvCxnSpPr>
            <p:nvPr/>
          </p:nvCxnSpPr>
          <p:spPr>
            <a:xfrm rot="5400000" flipH="1" flipV="1">
              <a:off x="6006789" y="792660"/>
              <a:ext cx="112827" cy="3570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684" name="TextBox 1683"/>
          <p:cNvSpPr txBox="1"/>
          <p:nvPr/>
        </p:nvSpPr>
        <p:spPr>
          <a:xfrm rot="923649">
            <a:off x="5384852" y="804240"/>
            <a:ext cx="70215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КОРМА</a:t>
            </a:r>
            <a:endParaRPr lang="uk-UA" sz="8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1685" name="TextBox 1684"/>
          <p:cNvSpPr txBox="1"/>
          <p:nvPr/>
        </p:nvSpPr>
        <p:spPr>
          <a:xfrm rot="1029259">
            <a:off x="5726624" y="1144629"/>
            <a:ext cx="70215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КОМПАС</a:t>
            </a:r>
            <a:endParaRPr lang="uk-UA" sz="8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1686" name="TextBox 1685"/>
          <p:cNvSpPr txBox="1"/>
          <p:nvPr/>
        </p:nvSpPr>
        <p:spPr>
          <a:xfrm rot="2655036">
            <a:off x="6627970" y="1693846"/>
            <a:ext cx="70215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ВІТРИЛА</a:t>
            </a:r>
            <a:endParaRPr lang="uk-UA" sz="8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grpSp>
        <p:nvGrpSpPr>
          <p:cNvPr id="65" name="Группа 1793"/>
          <p:cNvGrpSpPr/>
          <p:nvPr/>
        </p:nvGrpSpPr>
        <p:grpSpPr>
          <a:xfrm>
            <a:off x="6572264" y="3651209"/>
            <a:ext cx="904055" cy="1962717"/>
            <a:chOff x="6579106" y="3651209"/>
            <a:chExt cx="904055" cy="1962717"/>
          </a:xfrm>
        </p:grpSpPr>
        <p:cxnSp>
          <p:nvCxnSpPr>
            <p:cNvPr id="1374" name="Прямая соединительная линия 1373"/>
            <p:cNvCxnSpPr>
              <a:stCxn id="1735" idx="3"/>
              <a:endCxn id="1737" idx="7"/>
            </p:cNvCxnSpPr>
            <p:nvPr/>
          </p:nvCxnSpPr>
          <p:spPr>
            <a:xfrm rot="5400000" flipH="1">
              <a:off x="7098637" y="4700638"/>
              <a:ext cx="15812" cy="23504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709" name="Овал 1708"/>
            <p:cNvSpPr/>
            <p:nvPr/>
          </p:nvSpPr>
          <p:spPr>
            <a:xfrm rot="3951920">
              <a:off x="6863802" y="5577926"/>
              <a:ext cx="36000" cy="36000"/>
            </a:xfrm>
            <a:prstGeom prst="ellipse">
              <a:avLst/>
            </a:prstGeom>
            <a:solidFill>
              <a:srgbClr val="C00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631" name="Прямая соединительная линия 1630"/>
            <p:cNvCxnSpPr>
              <a:stCxn id="1774" idx="5"/>
              <a:endCxn id="1773" idx="2"/>
            </p:cNvCxnSpPr>
            <p:nvPr/>
          </p:nvCxnSpPr>
          <p:spPr>
            <a:xfrm rot="5400000" flipH="1" flipV="1">
              <a:off x="7109755" y="4107339"/>
              <a:ext cx="182045" cy="7253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36" name="Прямая соединительная линия 1635"/>
            <p:cNvCxnSpPr>
              <a:stCxn id="1736" idx="7"/>
              <a:endCxn id="1735" idx="2"/>
            </p:cNvCxnSpPr>
            <p:nvPr/>
          </p:nvCxnSpPr>
          <p:spPr>
            <a:xfrm rot="5400000" flipH="1" flipV="1">
              <a:off x="7201648" y="4843103"/>
              <a:ext cx="40098" cy="3069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50" name="Прямая соединительная линия 1649"/>
            <p:cNvCxnSpPr>
              <a:stCxn id="1696" idx="7"/>
              <a:endCxn id="1736" idx="1"/>
            </p:cNvCxnSpPr>
            <p:nvPr/>
          </p:nvCxnSpPr>
          <p:spPr>
            <a:xfrm rot="5400000" flipH="1" flipV="1">
              <a:off x="6926996" y="4973061"/>
              <a:ext cx="331144" cy="20379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51" name="Прямая соединительная линия 1650"/>
            <p:cNvCxnSpPr>
              <a:stCxn id="1690" idx="7"/>
              <a:endCxn id="1696" idx="2"/>
            </p:cNvCxnSpPr>
            <p:nvPr/>
          </p:nvCxnSpPr>
          <p:spPr>
            <a:xfrm rot="5400000" flipH="1" flipV="1">
              <a:off x="6780817" y="5282497"/>
              <a:ext cx="181289" cy="16968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52" name="Прямая соединительная линия 1651"/>
            <p:cNvCxnSpPr>
              <a:stCxn id="1690" idx="5"/>
              <a:endCxn id="1689" idx="1"/>
            </p:cNvCxnSpPr>
            <p:nvPr/>
          </p:nvCxnSpPr>
          <p:spPr>
            <a:xfrm rot="16200000" flipV="1">
              <a:off x="6626175" y="5323847"/>
              <a:ext cx="174953" cy="6041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53" name="Прямая соединительная линия 1652"/>
            <p:cNvCxnSpPr>
              <a:stCxn id="1689" idx="3"/>
              <a:endCxn id="1687" idx="1"/>
            </p:cNvCxnSpPr>
            <p:nvPr/>
          </p:nvCxnSpPr>
          <p:spPr>
            <a:xfrm rot="5400000">
              <a:off x="6626343" y="5240358"/>
              <a:ext cx="11883" cy="4055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687" name="8-конечная звезда 1686"/>
            <p:cNvSpPr/>
            <p:nvPr/>
          </p:nvSpPr>
          <p:spPr>
            <a:xfrm rot="1262594">
              <a:off x="6579106" y="5221792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689" name="8-конечная звезда 1688"/>
            <p:cNvSpPr/>
            <p:nvPr/>
          </p:nvSpPr>
          <p:spPr>
            <a:xfrm rot="1262594">
              <a:off x="6650544" y="5221792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690" name="8-конечная звезда 1689"/>
            <p:cNvSpPr/>
            <p:nvPr/>
          </p:nvSpPr>
          <p:spPr>
            <a:xfrm rot="1262594">
              <a:off x="6724613" y="5438737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696" name="8-конечная звезда 1695"/>
            <p:cNvSpPr/>
            <p:nvPr/>
          </p:nvSpPr>
          <p:spPr>
            <a:xfrm rot="1262594">
              <a:off x="6938997" y="522449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730" name="8-конечная звезда 1729"/>
            <p:cNvSpPr/>
            <p:nvPr/>
          </p:nvSpPr>
          <p:spPr>
            <a:xfrm rot="1262594">
              <a:off x="7293487" y="4150222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732" name="8-конечная звезда 1731"/>
            <p:cNvSpPr/>
            <p:nvPr/>
          </p:nvSpPr>
          <p:spPr>
            <a:xfrm rot="1262594">
              <a:off x="7293486" y="4864600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733" name="8-конечная звезда 1732"/>
            <p:cNvSpPr/>
            <p:nvPr/>
          </p:nvSpPr>
          <p:spPr>
            <a:xfrm rot="1262594">
              <a:off x="6875812" y="5007478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734" name="8-конечная звезда 1733"/>
            <p:cNvSpPr/>
            <p:nvPr/>
          </p:nvSpPr>
          <p:spPr>
            <a:xfrm rot="1262594">
              <a:off x="6793420" y="4946994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735" name="8-конечная звезда 1734"/>
            <p:cNvSpPr/>
            <p:nvPr/>
          </p:nvSpPr>
          <p:spPr>
            <a:xfrm rot="1262594">
              <a:off x="7222048" y="4793164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736" name="8-конечная звезда 1735"/>
            <p:cNvSpPr/>
            <p:nvPr/>
          </p:nvSpPr>
          <p:spPr>
            <a:xfrm rot="1262594">
              <a:off x="7161564" y="4864602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737" name="8-конечная звезда 1736"/>
            <p:cNvSpPr/>
            <p:nvPr/>
          </p:nvSpPr>
          <p:spPr>
            <a:xfrm rot="1262594">
              <a:off x="6937348" y="4794216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754" name="Прямая соединительная линия 1753"/>
            <p:cNvCxnSpPr>
              <a:stCxn id="1733" idx="4"/>
              <a:endCxn id="1734" idx="1"/>
            </p:cNvCxnSpPr>
            <p:nvPr/>
          </p:nvCxnSpPr>
          <p:spPr>
            <a:xfrm rot="10800000">
              <a:off x="6826321" y="4991778"/>
              <a:ext cx="51052" cy="3069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55" name="Прямая соединительная линия 1754"/>
            <p:cNvCxnSpPr>
              <a:stCxn id="1734" idx="0"/>
              <a:endCxn id="1737" idx="3"/>
            </p:cNvCxnSpPr>
            <p:nvPr/>
          </p:nvCxnSpPr>
          <p:spPr>
            <a:xfrm flipV="1">
              <a:off x="6838659" y="4832179"/>
              <a:ext cx="101015" cy="14661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56" name="Прямая соединительная линия 1755"/>
            <p:cNvCxnSpPr>
              <a:stCxn id="1733" idx="7"/>
              <a:endCxn id="1736" idx="3"/>
            </p:cNvCxnSpPr>
            <p:nvPr/>
          </p:nvCxnSpPr>
          <p:spPr>
            <a:xfrm rot="5400000" flipH="1" flipV="1">
              <a:off x="6980151" y="4837948"/>
              <a:ext cx="123874" cy="24298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65" name="Прямая соединительная линия 1764"/>
            <p:cNvCxnSpPr>
              <a:stCxn id="1773" idx="7"/>
              <a:endCxn id="1771" idx="2"/>
            </p:cNvCxnSpPr>
            <p:nvPr/>
          </p:nvCxnSpPr>
          <p:spPr>
            <a:xfrm rot="5400000" flipH="1" flipV="1">
              <a:off x="7166963" y="3803278"/>
              <a:ext cx="317837" cy="11809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66" name="Прямая соединительная линия 1765"/>
            <p:cNvCxnSpPr>
              <a:stCxn id="1775" idx="5"/>
              <a:endCxn id="1771" idx="0"/>
            </p:cNvCxnSpPr>
            <p:nvPr/>
          </p:nvCxnSpPr>
          <p:spPr>
            <a:xfrm rot="16200000" flipV="1">
              <a:off x="7345751" y="3761977"/>
              <a:ext cx="178582" cy="3043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67" name="Прямая соединительная линия 1766"/>
            <p:cNvCxnSpPr>
              <a:stCxn id="1735" idx="5"/>
              <a:endCxn id="1775" idx="1"/>
            </p:cNvCxnSpPr>
            <p:nvPr/>
          </p:nvCxnSpPr>
          <p:spPr>
            <a:xfrm rot="5400000" flipH="1" flipV="1">
              <a:off x="6909641" y="4235560"/>
              <a:ext cx="885926" cy="23331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68" name="Прямая соединительная линия 1767"/>
            <p:cNvCxnSpPr>
              <a:stCxn id="1732" idx="3"/>
              <a:endCxn id="1735" idx="1"/>
            </p:cNvCxnSpPr>
            <p:nvPr/>
          </p:nvCxnSpPr>
          <p:spPr>
            <a:xfrm rot="5400000" flipH="1">
              <a:off x="7245449" y="4847449"/>
              <a:ext cx="59553" cy="4055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771" name="8-конечная звезда 1770"/>
            <p:cNvSpPr/>
            <p:nvPr/>
          </p:nvSpPr>
          <p:spPr>
            <a:xfrm rot="1262594">
              <a:off x="7367625" y="3651209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772" name="8-конечная звезда 1771"/>
            <p:cNvSpPr/>
            <p:nvPr/>
          </p:nvSpPr>
          <p:spPr>
            <a:xfrm rot="1262594">
              <a:off x="7222047" y="4221660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773" name="8-конечная звезда 1772"/>
            <p:cNvSpPr/>
            <p:nvPr/>
          </p:nvSpPr>
          <p:spPr>
            <a:xfrm rot="1262594">
              <a:off x="7222048" y="4007346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774" name="8-конечная звезда 1773"/>
            <p:cNvSpPr/>
            <p:nvPr/>
          </p:nvSpPr>
          <p:spPr>
            <a:xfrm rot="1262594">
              <a:off x="7150609" y="4232614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775" name="8-конечная звезда 1774"/>
            <p:cNvSpPr/>
            <p:nvPr/>
          </p:nvSpPr>
          <p:spPr>
            <a:xfrm rot="1262594">
              <a:off x="7436361" y="3864470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787" name="Прямая соединительная линия 1786"/>
            <p:cNvCxnSpPr>
              <a:stCxn id="1730" idx="5"/>
              <a:endCxn id="1773" idx="1"/>
            </p:cNvCxnSpPr>
            <p:nvPr/>
          </p:nvCxnSpPr>
          <p:spPr>
            <a:xfrm rot="16200000" flipV="1">
              <a:off x="7231114" y="4075965"/>
              <a:ext cx="100108" cy="5243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88" name="Прямая соединительная линия 1787"/>
            <p:cNvCxnSpPr>
              <a:stCxn id="1772" idx="5"/>
              <a:endCxn id="1773" idx="2"/>
            </p:cNvCxnSpPr>
            <p:nvPr/>
          </p:nvCxnSpPr>
          <p:spPr>
            <a:xfrm rot="5400000" flipH="1" flipV="1">
              <a:off x="7150951" y="4137581"/>
              <a:ext cx="171091" cy="110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795" name="TextBox 1794"/>
          <p:cNvSpPr txBox="1"/>
          <p:nvPr/>
        </p:nvSpPr>
        <p:spPr>
          <a:xfrm rot="17330145">
            <a:off x="6850552" y="4484570"/>
            <a:ext cx="70215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ЦЕНТАВР</a:t>
            </a:r>
            <a:endParaRPr lang="uk-UA" sz="8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1804" name="TextBox 1803"/>
          <p:cNvSpPr txBox="1"/>
          <p:nvPr/>
        </p:nvSpPr>
        <p:spPr>
          <a:xfrm>
            <a:off x="5535360" y="309870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15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05" name="TextBox 1804"/>
          <p:cNvSpPr txBox="1"/>
          <p:nvPr/>
        </p:nvSpPr>
        <p:spPr>
          <a:xfrm>
            <a:off x="5104222" y="166994"/>
            <a:ext cx="253596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06" name="TextBox 1805"/>
          <p:cNvSpPr txBox="1"/>
          <p:nvPr/>
        </p:nvSpPr>
        <p:spPr>
          <a:xfrm>
            <a:off x="6072198" y="571480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25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07" name="TextBox 1806"/>
          <p:cNvSpPr txBox="1"/>
          <p:nvPr/>
        </p:nvSpPr>
        <p:spPr>
          <a:xfrm>
            <a:off x="6892682" y="1310002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15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08" name="TextBox 1807"/>
          <p:cNvSpPr txBox="1"/>
          <p:nvPr/>
        </p:nvSpPr>
        <p:spPr>
          <a:xfrm>
            <a:off x="6572264" y="928670"/>
            <a:ext cx="253596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09" name="TextBox 1808"/>
          <p:cNvSpPr txBox="1"/>
          <p:nvPr/>
        </p:nvSpPr>
        <p:spPr>
          <a:xfrm>
            <a:off x="7249872" y="1810068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25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10" name="TextBox 1809"/>
          <p:cNvSpPr txBox="1"/>
          <p:nvPr/>
        </p:nvSpPr>
        <p:spPr>
          <a:xfrm>
            <a:off x="7572396" y="2857496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15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11" name="TextBox 1810"/>
          <p:cNvSpPr txBox="1"/>
          <p:nvPr/>
        </p:nvSpPr>
        <p:spPr>
          <a:xfrm>
            <a:off x="7500958" y="2333288"/>
            <a:ext cx="253596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12" name="TextBox 1811"/>
          <p:cNvSpPr txBox="1"/>
          <p:nvPr/>
        </p:nvSpPr>
        <p:spPr>
          <a:xfrm>
            <a:off x="7607062" y="3357562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25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16" name="TextBox 1815"/>
          <p:cNvSpPr txBox="1"/>
          <p:nvPr/>
        </p:nvSpPr>
        <p:spPr>
          <a:xfrm>
            <a:off x="7392748" y="4429132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15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17" name="TextBox 1816"/>
          <p:cNvSpPr txBox="1"/>
          <p:nvPr/>
        </p:nvSpPr>
        <p:spPr>
          <a:xfrm>
            <a:off x="7572396" y="3929066"/>
            <a:ext cx="253596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18" name="TextBox 1817"/>
          <p:cNvSpPr txBox="1"/>
          <p:nvPr/>
        </p:nvSpPr>
        <p:spPr>
          <a:xfrm>
            <a:off x="7178434" y="4929198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25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19" name="TextBox 1818"/>
          <p:cNvSpPr txBox="1"/>
          <p:nvPr/>
        </p:nvSpPr>
        <p:spPr>
          <a:xfrm>
            <a:off x="6392616" y="5810596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15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20" name="TextBox 1819"/>
          <p:cNvSpPr txBox="1"/>
          <p:nvPr/>
        </p:nvSpPr>
        <p:spPr>
          <a:xfrm>
            <a:off x="6818734" y="5453406"/>
            <a:ext cx="253596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21" name="TextBox 1820"/>
          <p:cNvSpPr txBox="1"/>
          <p:nvPr/>
        </p:nvSpPr>
        <p:spPr>
          <a:xfrm>
            <a:off x="5929322" y="6143644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25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22" name="TextBox 1821"/>
          <p:cNvSpPr txBox="1"/>
          <p:nvPr/>
        </p:nvSpPr>
        <p:spPr>
          <a:xfrm>
            <a:off x="4820980" y="6453538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15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23" name="TextBox 1822"/>
          <p:cNvSpPr txBox="1"/>
          <p:nvPr/>
        </p:nvSpPr>
        <p:spPr>
          <a:xfrm>
            <a:off x="5429256" y="6357958"/>
            <a:ext cx="253596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24" name="TextBox 1823"/>
          <p:cNvSpPr txBox="1"/>
          <p:nvPr/>
        </p:nvSpPr>
        <p:spPr>
          <a:xfrm>
            <a:off x="4323020" y="6500834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25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25" name="TextBox 1824"/>
          <p:cNvSpPr txBox="1"/>
          <p:nvPr/>
        </p:nvSpPr>
        <p:spPr>
          <a:xfrm>
            <a:off x="3106468" y="6239224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15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26" name="TextBox 1825"/>
          <p:cNvSpPr txBox="1"/>
          <p:nvPr/>
        </p:nvSpPr>
        <p:spPr>
          <a:xfrm>
            <a:off x="3714744" y="6429396"/>
            <a:ext cx="253596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27" name="TextBox 1826"/>
          <p:cNvSpPr txBox="1"/>
          <p:nvPr/>
        </p:nvSpPr>
        <p:spPr>
          <a:xfrm>
            <a:off x="2643174" y="5953472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25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28" name="TextBox 1827"/>
          <p:cNvSpPr txBox="1"/>
          <p:nvPr/>
        </p:nvSpPr>
        <p:spPr>
          <a:xfrm>
            <a:off x="1820584" y="5214950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15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29" name="TextBox 1828"/>
          <p:cNvSpPr txBox="1"/>
          <p:nvPr/>
        </p:nvSpPr>
        <p:spPr>
          <a:xfrm>
            <a:off x="2214546" y="5619436"/>
            <a:ext cx="253596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30" name="TextBox 1829"/>
          <p:cNvSpPr txBox="1"/>
          <p:nvPr/>
        </p:nvSpPr>
        <p:spPr>
          <a:xfrm>
            <a:off x="1534832" y="4714884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25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31" name="TextBox 1830"/>
          <p:cNvSpPr txBox="1"/>
          <p:nvPr/>
        </p:nvSpPr>
        <p:spPr>
          <a:xfrm>
            <a:off x="1214414" y="3786190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15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32" name="TextBox 1831"/>
          <p:cNvSpPr txBox="1"/>
          <p:nvPr/>
        </p:nvSpPr>
        <p:spPr>
          <a:xfrm>
            <a:off x="1357290" y="4286256"/>
            <a:ext cx="253596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33" name="TextBox 1832"/>
          <p:cNvSpPr txBox="1"/>
          <p:nvPr/>
        </p:nvSpPr>
        <p:spPr>
          <a:xfrm>
            <a:off x="1177642" y="3214686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25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34" name="TextBox 1833"/>
          <p:cNvSpPr txBox="1"/>
          <p:nvPr/>
        </p:nvSpPr>
        <p:spPr>
          <a:xfrm>
            <a:off x="1428728" y="2071678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15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35" name="TextBox 1834"/>
          <p:cNvSpPr txBox="1"/>
          <p:nvPr/>
        </p:nvSpPr>
        <p:spPr>
          <a:xfrm>
            <a:off x="1285852" y="2643182"/>
            <a:ext cx="253596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36" name="TextBox 1835"/>
          <p:cNvSpPr txBox="1"/>
          <p:nvPr/>
        </p:nvSpPr>
        <p:spPr>
          <a:xfrm>
            <a:off x="1643042" y="1643050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25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37" name="TextBox 1836"/>
          <p:cNvSpPr txBox="1"/>
          <p:nvPr/>
        </p:nvSpPr>
        <p:spPr>
          <a:xfrm>
            <a:off x="2392088" y="809936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15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38" name="TextBox 1837"/>
          <p:cNvSpPr txBox="1"/>
          <p:nvPr/>
        </p:nvSpPr>
        <p:spPr>
          <a:xfrm>
            <a:off x="2034898" y="1142984"/>
            <a:ext cx="253596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39" name="TextBox 1838"/>
          <p:cNvSpPr txBox="1"/>
          <p:nvPr/>
        </p:nvSpPr>
        <p:spPr>
          <a:xfrm>
            <a:off x="2857488" y="500042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25</a:t>
            </a:r>
            <a:endParaRPr lang="uk-UA" sz="1100" spc="-150" dirty="0">
              <a:latin typeface="Bookman Old Style" pitchFamily="18" charset="0"/>
            </a:endParaRPr>
          </a:p>
        </p:txBody>
      </p:sp>
      <p:grpSp>
        <p:nvGrpSpPr>
          <p:cNvPr id="66" name="Группа 1849"/>
          <p:cNvGrpSpPr/>
          <p:nvPr/>
        </p:nvGrpSpPr>
        <p:grpSpPr>
          <a:xfrm rot="10996288">
            <a:off x="1152525" y="9525"/>
            <a:ext cx="6837363" cy="6837363"/>
            <a:chOff x="1152525" y="9525"/>
            <a:chExt cx="6837363" cy="6837363"/>
          </a:xfrm>
        </p:grpSpPr>
        <p:pic>
          <p:nvPicPr>
            <p:cNvPr id="1030" name="Picture 6" descr="K:\Зоряне небо\ПОЛУКРУГ 90  1.png"/>
            <p:cNvPicPr>
              <a:picLocks noChangeAspect="1" noChangeArrowheads="1"/>
            </p:cNvPicPr>
            <p:nvPr/>
          </p:nvPicPr>
          <p:blipFill>
            <a:blip r:embed="rId3"/>
            <a:srcRect/>
            <a:stretch>
              <a:fillRect/>
            </a:stretch>
          </p:blipFill>
          <p:spPr bwMode="auto">
            <a:xfrm>
              <a:off x="1152525" y="9525"/>
              <a:ext cx="6837363" cy="6837363"/>
            </a:xfrm>
            <a:prstGeom prst="rect">
              <a:avLst/>
            </a:prstGeom>
            <a:noFill/>
          </p:spPr>
        </p:pic>
        <p:cxnSp>
          <p:nvCxnSpPr>
            <p:cNvPr id="1843" name="Прямая соединительная линия 1842"/>
            <p:cNvCxnSpPr/>
            <p:nvPr/>
          </p:nvCxnSpPr>
          <p:spPr>
            <a:xfrm rot="5400000">
              <a:off x="4409394" y="480312"/>
              <a:ext cx="324562" cy="651"/>
            </a:xfrm>
            <a:prstGeom prst="line">
              <a:avLst/>
            </a:prstGeom>
            <a:ln w="28575">
              <a:solidFill>
                <a:srgbClr val="C0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846" name="TextBox 1845"/>
            <p:cNvSpPr txBox="1"/>
            <p:nvPr/>
          </p:nvSpPr>
          <p:spPr>
            <a:xfrm rot="10836269">
              <a:off x="4071934" y="642918"/>
              <a:ext cx="1058667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uk-UA" sz="1400" b="1" dirty="0" smtClean="0">
                  <a:solidFill>
                    <a:srgbClr val="9E0000"/>
                  </a:solidFill>
                  <a:latin typeface="Bookman Old Style" pitchFamily="18" charset="0"/>
                </a:rPr>
                <a:t>Північ</a:t>
              </a:r>
            </a:p>
          </p:txBody>
        </p:sp>
        <p:sp>
          <p:nvSpPr>
            <p:cNvPr id="1847" name="TextBox 1846"/>
            <p:cNvSpPr txBox="1"/>
            <p:nvPr/>
          </p:nvSpPr>
          <p:spPr>
            <a:xfrm rot="10731270">
              <a:off x="4013399" y="2090314"/>
              <a:ext cx="1058667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uk-UA" sz="1600" b="1" i="1" dirty="0" err="1" smtClean="0">
                  <a:solidFill>
                    <a:srgbClr val="9E0000"/>
                  </a:solidFill>
                  <a:latin typeface="Bookman Old Style" pitchFamily="18" charset="0"/>
                </a:rPr>
                <a:t>пн</a:t>
              </a:r>
              <a:endParaRPr lang="uk-UA" sz="1600" b="1" i="1" dirty="0" smtClean="0">
                <a:solidFill>
                  <a:srgbClr val="9E0000"/>
                </a:solidFill>
                <a:latin typeface="Bookman Old Style" pitchFamily="18" charset="0"/>
              </a:endParaRPr>
            </a:p>
          </p:txBody>
        </p:sp>
        <p:sp>
          <p:nvSpPr>
            <p:cNvPr id="1848" name="TextBox 1847"/>
            <p:cNvSpPr txBox="1"/>
            <p:nvPr/>
          </p:nvSpPr>
          <p:spPr>
            <a:xfrm rot="10879063">
              <a:off x="6072198" y="2928934"/>
              <a:ext cx="1058667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uk-UA" sz="1600" b="1" i="1" dirty="0" err="1" smtClean="0">
                  <a:solidFill>
                    <a:srgbClr val="9E0000"/>
                  </a:solidFill>
                  <a:latin typeface="Bookman Old Style" pitchFamily="18" charset="0"/>
                </a:rPr>
                <a:t>зх</a:t>
              </a:r>
              <a:endParaRPr lang="uk-UA" sz="1600" b="1" i="1" dirty="0" smtClean="0">
                <a:solidFill>
                  <a:srgbClr val="9E0000"/>
                </a:solidFill>
                <a:latin typeface="Bookman Old Style" pitchFamily="18" charset="0"/>
              </a:endParaRPr>
            </a:p>
          </p:txBody>
        </p:sp>
        <p:sp>
          <p:nvSpPr>
            <p:cNvPr id="1849" name="TextBox 1848"/>
            <p:cNvSpPr txBox="1"/>
            <p:nvPr/>
          </p:nvSpPr>
          <p:spPr>
            <a:xfrm rot="10757285">
              <a:off x="2071670" y="2928934"/>
              <a:ext cx="1058667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uk-UA" sz="1600" b="1" i="1" dirty="0" err="1" smtClean="0">
                  <a:solidFill>
                    <a:srgbClr val="9E0000"/>
                  </a:solidFill>
                  <a:latin typeface="Bookman Old Style" pitchFamily="18" charset="0"/>
                </a:rPr>
                <a:t>сх</a:t>
              </a:r>
              <a:endParaRPr lang="uk-UA" sz="1600" b="1" i="1" dirty="0" smtClean="0">
                <a:solidFill>
                  <a:srgbClr val="9E0000"/>
                </a:solidFill>
                <a:latin typeface="Bookman Old Style" pitchFamily="18" charset="0"/>
              </a:endParaRPr>
            </a:p>
          </p:txBody>
        </p:sp>
      </p:grpSp>
      <p:sp>
        <p:nvSpPr>
          <p:cNvPr id="1328" name="Овал 1327">
            <a:hlinkClick r:id="rId4" action="ppaction://hlinksldjump"/>
          </p:cNvPr>
          <p:cNvSpPr/>
          <p:nvPr/>
        </p:nvSpPr>
        <p:spPr>
          <a:xfrm>
            <a:off x="4534314" y="105166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329" name="Овал 1328">
            <a:hlinkClick r:id="rId5" action="ppaction://hlinksldjump"/>
          </p:cNvPr>
          <p:cNvSpPr/>
          <p:nvPr/>
        </p:nvSpPr>
        <p:spPr>
          <a:xfrm>
            <a:off x="5143504" y="176604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343" name="Овал 1342">
            <a:hlinkClick r:id="rId6" action="ppaction://hlinksldjump"/>
          </p:cNvPr>
          <p:cNvSpPr/>
          <p:nvPr/>
        </p:nvSpPr>
        <p:spPr>
          <a:xfrm>
            <a:off x="5605884" y="329004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344" name="Овал 1343">
            <a:hlinkClick r:id="rId7" action="ppaction://hlinksldjump"/>
          </p:cNvPr>
          <p:cNvSpPr/>
          <p:nvPr/>
        </p:nvSpPr>
        <p:spPr>
          <a:xfrm>
            <a:off x="6143636" y="571480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345" name="Овал 1344">
            <a:hlinkClick r:id="rId8" action="ppaction://hlinksldjump"/>
          </p:cNvPr>
          <p:cNvSpPr/>
          <p:nvPr/>
        </p:nvSpPr>
        <p:spPr>
          <a:xfrm>
            <a:off x="6606016" y="928670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346" name="Овал 1345">
            <a:hlinkClick r:id="rId9" action="ppaction://hlinksldjump"/>
          </p:cNvPr>
          <p:cNvSpPr/>
          <p:nvPr/>
        </p:nvSpPr>
        <p:spPr>
          <a:xfrm>
            <a:off x="6963206" y="1319612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347" name="Овал 1346">
            <a:hlinkClick r:id="rId10" action="ppaction://hlinksldjump"/>
          </p:cNvPr>
          <p:cNvSpPr/>
          <p:nvPr/>
        </p:nvSpPr>
        <p:spPr>
          <a:xfrm>
            <a:off x="7286644" y="1819678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348" name="Овал 1347">
            <a:hlinkClick r:id="rId11" action="ppaction://hlinksldjump"/>
          </p:cNvPr>
          <p:cNvSpPr/>
          <p:nvPr/>
        </p:nvSpPr>
        <p:spPr>
          <a:xfrm>
            <a:off x="7500958" y="2319744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349" name="Овал 1348">
            <a:hlinkClick r:id="rId12" action="ppaction://hlinksldjump"/>
          </p:cNvPr>
          <p:cNvSpPr/>
          <p:nvPr/>
        </p:nvSpPr>
        <p:spPr>
          <a:xfrm>
            <a:off x="7606148" y="2857496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350" name="Овал 1349">
            <a:hlinkClick r:id="rId13" action="ppaction://hlinksldjump"/>
          </p:cNvPr>
          <p:cNvSpPr/>
          <p:nvPr/>
        </p:nvSpPr>
        <p:spPr>
          <a:xfrm>
            <a:off x="7643834" y="3357562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351" name="Овал 1350">
            <a:hlinkClick r:id="rId14" action="ppaction://hlinksldjump"/>
          </p:cNvPr>
          <p:cNvSpPr/>
          <p:nvPr/>
        </p:nvSpPr>
        <p:spPr>
          <a:xfrm>
            <a:off x="7572396" y="3929066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352" name="Овал 1351">
            <a:hlinkClick r:id="rId15" action="ppaction://hlinksldjump"/>
          </p:cNvPr>
          <p:cNvSpPr/>
          <p:nvPr/>
        </p:nvSpPr>
        <p:spPr>
          <a:xfrm>
            <a:off x="7429520" y="4429132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353" name="Овал 1352">
            <a:hlinkClick r:id="rId16" action="ppaction://hlinksldjump"/>
          </p:cNvPr>
          <p:cNvSpPr/>
          <p:nvPr/>
        </p:nvSpPr>
        <p:spPr>
          <a:xfrm>
            <a:off x="7215206" y="4929198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354" name="Овал 1353">
            <a:hlinkClick r:id="rId17" action="ppaction://hlinksldjump"/>
          </p:cNvPr>
          <p:cNvSpPr/>
          <p:nvPr/>
        </p:nvSpPr>
        <p:spPr>
          <a:xfrm>
            <a:off x="6820330" y="5463016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361" name="Овал 1360">
            <a:hlinkClick r:id="rId18" action="ppaction://hlinksldjump"/>
          </p:cNvPr>
          <p:cNvSpPr/>
          <p:nvPr/>
        </p:nvSpPr>
        <p:spPr>
          <a:xfrm>
            <a:off x="6429388" y="5820206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362" name="Овал 1361">
            <a:hlinkClick r:id="rId19" action="ppaction://hlinksldjump"/>
          </p:cNvPr>
          <p:cNvSpPr/>
          <p:nvPr/>
        </p:nvSpPr>
        <p:spPr>
          <a:xfrm>
            <a:off x="5929322" y="6143644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363" name="Овал 1362">
            <a:hlinkClick r:id="rId20" action="ppaction://hlinksldjump"/>
          </p:cNvPr>
          <p:cNvSpPr/>
          <p:nvPr/>
        </p:nvSpPr>
        <p:spPr>
          <a:xfrm>
            <a:off x="5391570" y="6357958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366" name="Овал 1365">
            <a:hlinkClick r:id="rId21" action="ppaction://hlinksldjump"/>
          </p:cNvPr>
          <p:cNvSpPr/>
          <p:nvPr/>
        </p:nvSpPr>
        <p:spPr>
          <a:xfrm>
            <a:off x="4857752" y="6463148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367" name="Овал 1366">
            <a:hlinkClick r:id="rId22" action="ppaction://hlinksldjump"/>
          </p:cNvPr>
          <p:cNvSpPr/>
          <p:nvPr/>
        </p:nvSpPr>
        <p:spPr>
          <a:xfrm>
            <a:off x="4357686" y="6500834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368" name="Овал 1367">
            <a:hlinkClick r:id="rId23" action="ppaction://hlinksldjump"/>
          </p:cNvPr>
          <p:cNvSpPr/>
          <p:nvPr/>
        </p:nvSpPr>
        <p:spPr>
          <a:xfrm>
            <a:off x="3714744" y="6391710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395" name="Овал 1394">
            <a:hlinkClick r:id="rId24" action="ppaction://hlinksldjump"/>
          </p:cNvPr>
          <p:cNvSpPr/>
          <p:nvPr/>
        </p:nvSpPr>
        <p:spPr>
          <a:xfrm>
            <a:off x="3143240" y="6215082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411" name="Овал 1410">
            <a:hlinkClick r:id="rId25" action="ppaction://hlinksldjump"/>
          </p:cNvPr>
          <p:cNvSpPr/>
          <p:nvPr/>
        </p:nvSpPr>
        <p:spPr>
          <a:xfrm>
            <a:off x="2676926" y="5963082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412" name="Овал 1411">
            <a:hlinkClick r:id="rId26" action="ppaction://hlinksldjump"/>
          </p:cNvPr>
          <p:cNvSpPr/>
          <p:nvPr/>
        </p:nvSpPr>
        <p:spPr>
          <a:xfrm>
            <a:off x="2214546" y="5605892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413" name="Овал 1412">
            <a:hlinkClick r:id="rId27" action="ppaction://hlinksldjump"/>
          </p:cNvPr>
          <p:cNvSpPr/>
          <p:nvPr/>
        </p:nvSpPr>
        <p:spPr>
          <a:xfrm>
            <a:off x="1857356" y="5177264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414" name="Овал 1413">
            <a:hlinkClick r:id="rId28" action="ppaction://hlinksldjump"/>
          </p:cNvPr>
          <p:cNvSpPr/>
          <p:nvPr/>
        </p:nvSpPr>
        <p:spPr>
          <a:xfrm>
            <a:off x="1571604" y="4714884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415" name="Овал 1414">
            <a:hlinkClick r:id="rId29" action="ppaction://hlinksldjump"/>
          </p:cNvPr>
          <p:cNvSpPr/>
          <p:nvPr/>
        </p:nvSpPr>
        <p:spPr>
          <a:xfrm>
            <a:off x="1391042" y="4286256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416" name="Овал 1415">
            <a:hlinkClick r:id="rId30" action="ppaction://hlinksldjump"/>
          </p:cNvPr>
          <p:cNvSpPr/>
          <p:nvPr/>
        </p:nvSpPr>
        <p:spPr>
          <a:xfrm>
            <a:off x="1285852" y="3786190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418" name="Овал 1417">
            <a:hlinkClick r:id="rId31" action="ppaction://hlinksldjump"/>
          </p:cNvPr>
          <p:cNvSpPr/>
          <p:nvPr/>
        </p:nvSpPr>
        <p:spPr>
          <a:xfrm>
            <a:off x="1214414" y="3214686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441" name="Овал 1440">
            <a:hlinkClick r:id="rId32" action="ppaction://hlinksldjump"/>
          </p:cNvPr>
          <p:cNvSpPr/>
          <p:nvPr/>
        </p:nvSpPr>
        <p:spPr>
          <a:xfrm>
            <a:off x="1319604" y="2643182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443" name="Овал 1442">
            <a:hlinkClick r:id="rId33" action="ppaction://hlinksldjump"/>
          </p:cNvPr>
          <p:cNvSpPr/>
          <p:nvPr/>
        </p:nvSpPr>
        <p:spPr>
          <a:xfrm>
            <a:off x="1472004" y="2071678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444" name="Овал 1443">
            <a:hlinkClick r:id="rId34" action="ppaction://hlinksldjump"/>
          </p:cNvPr>
          <p:cNvSpPr/>
          <p:nvPr/>
        </p:nvSpPr>
        <p:spPr>
          <a:xfrm>
            <a:off x="1714480" y="1643050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445" name="Овал 1444">
            <a:hlinkClick r:id="rId35" action="ppaction://hlinksldjump"/>
          </p:cNvPr>
          <p:cNvSpPr/>
          <p:nvPr/>
        </p:nvSpPr>
        <p:spPr>
          <a:xfrm>
            <a:off x="2071670" y="1142984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447" name="Овал 1446">
            <a:hlinkClick r:id="rId36" action="ppaction://hlinksldjump"/>
          </p:cNvPr>
          <p:cNvSpPr/>
          <p:nvPr/>
        </p:nvSpPr>
        <p:spPr>
          <a:xfrm>
            <a:off x="2462612" y="819546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455" name="Овал 1454">
            <a:hlinkClick r:id="rId37" action="ppaction://hlinksldjump"/>
          </p:cNvPr>
          <p:cNvSpPr/>
          <p:nvPr/>
        </p:nvSpPr>
        <p:spPr>
          <a:xfrm>
            <a:off x="2891240" y="500042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467" name="Овал 1466">
            <a:hlinkClick r:id="rId38" action="ppaction://hlinksldjump"/>
          </p:cNvPr>
          <p:cNvSpPr/>
          <p:nvPr/>
        </p:nvSpPr>
        <p:spPr>
          <a:xfrm>
            <a:off x="3500430" y="248042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484" name="Овал 1483">
            <a:hlinkClick r:id="rId39" action="ppaction://hlinksldjump"/>
          </p:cNvPr>
          <p:cNvSpPr/>
          <p:nvPr/>
        </p:nvSpPr>
        <p:spPr>
          <a:xfrm>
            <a:off x="3962810" y="142852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485" name="TextBox 1484"/>
          <p:cNvSpPr txBox="1"/>
          <p:nvPr/>
        </p:nvSpPr>
        <p:spPr>
          <a:xfrm>
            <a:off x="214282" y="149346"/>
            <a:ext cx="2071702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ru-RU" sz="2000" b="1" dirty="0" smtClean="0">
                <a:solidFill>
                  <a:schemeClr val="bg1"/>
                </a:solidFill>
                <a:latin typeface="Bookman Old Style" pitchFamily="18" charset="0"/>
              </a:rPr>
              <a:t>25 </a:t>
            </a:r>
            <a:r>
              <a:rPr lang="ru-RU" sz="2000" b="1" dirty="0" err="1" smtClean="0">
                <a:solidFill>
                  <a:schemeClr val="bg1"/>
                </a:solidFill>
                <a:latin typeface="Bookman Old Style" pitchFamily="18" charset="0"/>
              </a:rPr>
              <a:t>грудня</a:t>
            </a:r>
            <a:endParaRPr lang="uk-UA" sz="2000" b="1" dirty="0">
              <a:solidFill>
                <a:schemeClr val="bg1"/>
              </a:solidFill>
              <a:latin typeface="Bookman Old Style" pitchFamily="18" charset="0"/>
            </a:endParaRPr>
          </a:p>
        </p:txBody>
      </p:sp>
      <p:pic>
        <p:nvPicPr>
          <p:cNvPr id="1487" name="Picture 12" descr="MCj04326750000[1]">
            <a:hlinkClick r:id="rId40" action="ppaction://hlinksldjump"/>
          </p:cNvPr>
          <p:cNvPicPr>
            <a:picLocks noChangeAspect="1" noChangeArrowheads="1"/>
          </p:cNvPicPr>
          <p:nvPr/>
        </p:nvPicPr>
        <p:blipFill>
          <a:blip r:embed="rId41" cstate="print">
            <a:duotone>
              <a:schemeClr val="accent2">
                <a:shade val="45000"/>
                <a:satMod val="135000"/>
              </a:schemeClr>
              <a:prstClr val="white"/>
            </a:duotone>
          </a:blip>
          <a:srcRect/>
          <a:stretch>
            <a:fillRect/>
          </a:stretch>
        </p:blipFill>
        <p:spPr bwMode="auto">
          <a:xfrm>
            <a:off x="71406" y="5778000"/>
            <a:ext cx="1079999" cy="1080000"/>
          </a:xfrm>
          <a:prstGeom prst="rect">
            <a:avLst/>
          </a:prstGeom>
          <a:noFill/>
        </p:spPr>
      </p:pic>
    </p:spTree>
  </p:cSld>
  <p:clrMapOvr>
    <a:masterClrMapping/>
  </p:clrMapOvr>
  <p:transition advClick="0"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148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148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Овал 7"/>
          <p:cNvSpPr/>
          <p:nvPr/>
        </p:nvSpPr>
        <p:spPr>
          <a:xfrm>
            <a:off x="1161024" y="0"/>
            <a:ext cx="6840000" cy="6840000"/>
          </a:xfrm>
          <a:prstGeom prst="ellipse">
            <a:avLst/>
          </a:prstGeom>
          <a:solidFill>
            <a:srgbClr val="0036A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807" name="Овал 806"/>
          <p:cNvSpPr/>
          <p:nvPr/>
        </p:nvSpPr>
        <p:spPr>
          <a:xfrm>
            <a:off x="2643174" y="2071678"/>
            <a:ext cx="3786214" cy="3786214"/>
          </a:xfrm>
          <a:prstGeom prst="ellipse">
            <a:avLst/>
          </a:prstGeom>
          <a:noFill/>
          <a:ln w="19050">
            <a:solidFill>
              <a:srgbClr val="C00000"/>
            </a:solidFill>
            <a:prstDash val="sysDash"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cxnSp>
        <p:nvCxnSpPr>
          <p:cNvPr id="10" name="Прямая соединительная линия 9"/>
          <p:cNvCxnSpPr>
            <a:stCxn id="23" idx="2"/>
            <a:endCxn id="23" idx="6"/>
          </p:cNvCxnSpPr>
          <p:nvPr/>
        </p:nvCxnSpPr>
        <p:spPr>
          <a:xfrm rot="10800000" flipH="1">
            <a:off x="1428728" y="3429000"/>
            <a:ext cx="6286544" cy="1588"/>
          </a:xfrm>
          <a:prstGeom prst="line">
            <a:avLst/>
          </a:prstGeom>
          <a:ln w="12700"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12" name="Прямая соединительная линия 11"/>
          <p:cNvCxnSpPr/>
          <p:nvPr/>
        </p:nvCxnSpPr>
        <p:spPr>
          <a:xfrm rot="16200000" flipH="1">
            <a:off x="1428728" y="3499644"/>
            <a:ext cx="6286544" cy="1588"/>
          </a:xfrm>
          <a:prstGeom prst="line">
            <a:avLst/>
          </a:prstGeom>
          <a:ln w="12700"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13" name="Овал 12"/>
          <p:cNvSpPr/>
          <p:nvPr/>
        </p:nvSpPr>
        <p:spPr>
          <a:xfrm>
            <a:off x="3428992" y="2285992"/>
            <a:ext cx="2286016" cy="2286016"/>
          </a:xfrm>
          <a:prstGeom prst="ellipse">
            <a:avLst/>
          </a:prstGeom>
          <a:noFill/>
          <a:ln w="12700"/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23" name="Овал 22"/>
          <p:cNvSpPr/>
          <p:nvPr/>
        </p:nvSpPr>
        <p:spPr>
          <a:xfrm>
            <a:off x="1428728" y="285728"/>
            <a:ext cx="6286544" cy="6286544"/>
          </a:xfrm>
          <a:prstGeom prst="ellipse">
            <a:avLst/>
          </a:prstGeom>
          <a:noFill/>
          <a:ln w="12700"/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24" name="Овал 23"/>
          <p:cNvSpPr/>
          <p:nvPr/>
        </p:nvSpPr>
        <p:spPr>
          <a:xfrm>
            <a:off x="1928794" y="785794"/>
            <a:ext cx="5286412" cy="5286412"/>
          </a:xfrm>
          <a:prstGeom prst="ellipse">
            <a:avLst/>
          </a:prstGeom>
          <a:noFill/>
          <a:ln w="12700"/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cxnSp>
        <p:nvCxnSpPr>
          <p:cNvPr id="28" name="Прямая соединительная линия 27"/>
          <p:cNvCxnSpPr>
            <a:stCxn id="23" idx="3"/>
            <a:endCxn id="23" idx="7"/>
          </p:cNvCxnSpPr>
          <p:nvPr/>
        </p:nvCxnSpPr>
        <p:spPr>
          <a:xfrm rot="5400000" flipH="1" flipV="1">
            <a:off x="2349370" y="1206372"/>
            <a:ext cx="4445260" cy="4445256"/>
          </a:xfrm>
          <a:prstGeom prst="line">
            <a:avLst/>
          </a:prstGeom>
          <a:ln w="12700"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30" name="Прямая соединительная линия 29"/>
          <p:cNvCxnSpPr>
            <a:stCxn id="23" idx="1"/>
            <a:endCxn id="23" idx="5"/>
          </p:cNvCxnSpPr>
          <p:nvPr/>
        </p:nvCxnSpPr>
        <p:spPr>
          <a:xfrm rot="16200000" flipH="1">
            <a:off x="2349370" y="1206372"/>
            <a:ext cx="4445260" cy="4445256"/>
          </a:xfrm>
          <a:prstGeom prst="line">
            <a:avLst/>
          </a:prstGeom>
          <a:ln w="12700"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grpSp>
        <p:nvGrpSpPr>
          <p:cNvPr id="2" name="Группа 359"/>
          <p:cNvGrpSpPr/>
          <p:nvPr/>
        </p:nvGrpSpPr>
        <p:grpSpPr>
          <a:xfrm rot="684282">
            <a:off x="4805835" y="2798468"/>
            <a:ext cx="955301" cy="1073931"/>
            <a:chOff x="4940036" y="2439714"/>
            <a:chExt cx="1186162" cy="1333461"/>
          </a:xfrm>
        </p:grpSpPr>
        <p:sp>
          <p:nvSpPr>
            <p:cNvPr id="83" name="8-конечная звезда 82"/>
            <p:cNvSpPr/>
            <p:nvPr/>
          </p:nvSpPr>
          <p:spPr>
            <a:xfrm rot="578312">
              <a:off x="5261829" y="3077799"/>
              <a:ext cx="90000" cy="90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4" name="8-конечная звезда 83"/>
            <p:cNvSpPr/>
            <p:nvPr/>
          </p:nvSpPr>
          <p:spPr>
            <a:xfrm rot="21105294">
              <a:off x="5363088" y="3005642"/>
              <a:ext cx="79200" cy="79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5" name="8-конечная звезда 84"/>
            <p:cNvSpPr/>
            <p:nvPr/>
          </p:nvSpPr>
          <p:spPr>
            <a:xfrm rot="21105294">
              <a:off x="5505486" y="3148039"/>
              <a:ext cx="72000" cy="72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6" name="8-конечная звезда 85"/>
            <p:cNvSpPr/>
            <p:nvPr/>
          </p:nvSpPr>
          <p:spPr>
            <a:xfrm rot="19358116">
              <a:off x="5585146" y="3708375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8" name="8-конечная звезда 87"/>
            <p:cNvSpPr/>
            <p:nvPr/>
          </p:nvSpPr>
          <p:spPr>
            <a:xfrm rot="19358116">
              <a:off x="5494317" y="3565499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9" name="8-конечная звезда 88"/>
            <p:cNvSpPr/>
            <p:nvPr/>
          </p:nvSpPr>
          <p:spPr>
            <a:xfrm rot="19358116">
              <a:off x="5442270" y="3442014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90" name="8-конечная звезда 89"/>
            <p:cNvSpPr/>
            <p:nvPr/>
          </p:nvSpPr>
          <p:spPr>
            <a:xfrm rot="19358116">
              <a:off x="5436487" y="3293354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92" name="Прямая соединительная линия 91"/>
            <p:cNvCxnSpPr>
              <a:stCxn id="84" idx="1"/>
              <a:endCxn id="85" idx="6"/>
            </p:cNvCxnSpPr>
            <p:nvPr/>
          </p:nvCxnSpPr>
          <p:spPr>
            <a:xfrm rot="16200000" flipH="1">
              <a:off x="5445633" y="3057720"/>
              <a:ext cx="79473" cy="10190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6" name="Прямая соединительная линия 95"/>
            <p:cNvCxnSpPr>
              <a:stCxn id="83" idx="1"/>
              <a:endCxn id="90" idx="6"/>
            </p:cNvCxnSpPr>
            <p:nvPr/>
          </p:nvCxnSpPr>
          <p:spPr>
            <a:xfrm rot="16200000" flipH="1">
              <a:off x="5319442" y="3172926"/>
              <a:ext cx="137551" cy="11069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0" name="Прямая соединительная линия 99"/>
            <p:cNvCxnSpPr>
              <a:stCxn id="84" idx="3"/>
              <a:endCxn id="83" idx="7"/>
            </p:cNvCxnSpPr>
            <p:nvPr/>
          </p:nvCxnSpPr>
          <p:spPr>
            <a:xfrm rot="5400000">
              <a:off x="5351367" y="3069130"/>
              <a:ext cx="19787" cy="3546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3" name="Прямая соединительная линия 102"/>
            <p:cNvCxnSpPr>
              <a:stCxn id="85" idx="3"/>
              <a:endCxn id="90" idx="0"/>
            </p:cNvCxnSpPr>
            <p:nvPr/>
          </p:nvCxnSpPr>
          <p:spPr>
            <a:xfrm rot="5400000">
              <a:off x="5450595" y="3231081"/>
              <a:ext cx="87548" cy="5115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6" name="Прямая соединительная линия 105"/>
            <p:cNvCxnSpPr>
              <a:stCxn id="90" idx="2"/>
              <a:endCxn id="89" idx="7"/>
            </p:cNvCxnSpPr>
            <p:nvPr/>
          </p:nvCxnSpPr>
          <p:spPr>
            <a:xfrm rot="16200000" flipH="1">
              <a:off x="5413872" y="3377199"/>
              <a:ext cx="116642" cy="1356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9" name="Прямая соединительная линия 108"/>
            <p:cNvCxnSpPr>
              <a:stCxn id="89" idx="2"/>
              <a:endCxn id="88" idx="6"/>
            </p:cNvCxnSpPr>
            <p:nvPr/>
          </p:nvCxnSpPr>
          <p:spPr>
            <a:xfrm rot="16200000" flipH="1">
              <a:off x="5464702" y="3529795"/>
              <a:ext cx="71983" cy="1272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0" name="Прямая соединительная линия 119"/>
            <p:cNvCxnSpPr>
              <a:stCxn id="88" idx="2"/>
              <a:endCxn id="86" idx="6"/>
            </p:cNvCxnSpPr>
            <p:nvPr/>
          </p:nvCxnSpPr>
          <p:spPr>
            <a:xfrm rot="16200000" flipH="1">
              <a:off x="5526444" y="3643585"/>
              <a:ext cx="91374" cy="5150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28" name="8-конечная звезда 127"/>
            <p:cNvSpPr/>
            <p:nvPr/>
          </p:nvSpPr>
          <p:spPr>
            <a:xfrm rot="19358116">
              <a:off x="5075043" y="2871397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 dirty="0"/>
            </a:p>
          </p:txBody>
        </p:sp>
        <p:sp>
          <p:nvSpPr>
            <p:cNvPr id="129" name="8-конечная звезда 128"/>
            <p:cNvSpPr/>
            <p:nvPr/>
          </p:nvSpPr>
          <p:spPr>
            <a:xfrm rot="19358116">
              <a:off x="5225788" y="2439714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0" name="8-конечная звезда 129"/>
            <p:cNvSpPr/>
            <p:nvPr/>
          </p:nvSpPr>
          <p:spPr>
            <a:xfrm rot="19358116">
              <a:off x="4940036" y="2654028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59" name="8-конечная звезда 258"/>
            <p:cNvSpPr/>
            <p:nvPr/>
          </p:nvSpPr>
          <p:spPr>
            <a:xfrm rot="19358116">
              <a:off x="5225788" y="279690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60" name="8-конечная звезда 259"/>
            <p:cNvSpPr/>
            <p:nvPr/>
          </p:nvSpPr>
          <p:spPr>
            <a:xfrm rot="19358116">
              <a:off x="5582977" y="2654028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61" name="8-конечная звезда 260"/>
            <p:cNvSpPr/>
            <p:nvPr/>
          </p:nvSpPr>
          <p:spPr>
            <a:xfrm rot="19358116">
              <a:off x="5650801" y="3150479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62" name="8-конечная звезда 261"/>
            <p:cNvSpPr/>
            <p:nvPr/>
          </p:nvSpPr>
          <p:spPr>
            <a:xfrm>
              <a:off x="5715008" y="2928934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 dirty="0"/>
            </a:p>
          </p:txBody>
        </p:sp>
        <p:sp>
          <p:nvSpPr>
            <p:cNvPr id="263" name="8-конечная звезда 262"/>
            <p:cNvSpPr/>
            <p:nvPr/>
          </p:nvSpPr>
          <p:spPr>
            <a:xfrm>
              <a:off x="5286380" y="2643182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 dirty="0"/>
            </a:p>
          </p:txBody>
        </p:sp>
        <p:sp>
          <p:nvSpPr>
            <p:cNvPr id="264" name="8-конечная звезда 263"/>
            <p:cNvSpPr/>
            <p:nvPr/>
          </p:nvSpPr>
          <p:spPr>
            <a:xfrm>
              <a:off x="6072198" y="2857496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 dirty="0"/>
            </a:p>
          </p:txBody>
        </p:sp>
        <p:cxnSp>
          <p:nvCxnSpPr>
            <p:cNvPr id="265" name="Прямая соединительная линия 264"/>
            <p:cNvCxnSpPr>
              <a:stCxn id="128" idx="2"/>
              <a:endCxn id="83" idx="5"/>
            </p:cNvCxnSpPr>
            <p:nvPr/>
          </p:nvCxnSpPr>
          <p:spPr>
            <a:xfrm rot="16200000" flipH="1">
              <a:off x="5101177" y="2906492"/>
              <a:ext cx="182398" cy="17681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8" name="Прямая соединительная линия 267"/>
            <p:cNvCxnSpPr>
              <a:stCxn id="128" idx="6"/>
              <a:endCxn id="130" idx="2"/>
            </p:cNvCxnSpPr>
            <p:nvPr/>
          </p:nvCxnSpPr>
          <p:spPr>
            <a:xfrm rot="16200000" flipV="1">
              <a:off x="4946469" y="2739440"/>
              <a:ext cx="172604" cy="9869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1" name="Прямая соединительная линия 270"/>
            <p:cNvCxnSpPr>
              <a:stCxn id="129" idx="4"/>
              <a:endCxn id="130" idx="0"/>
            </p:cNvCxnSpPr>
            <p:nvPr/>
          </p:nvCxnSpPr>
          <p:spPr>
            <a:xfrm rot="10800000" flipV="1">
              <a:off x="4988495" y="2483100"/>
              <a:ext cx="242834" cy="18154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5" name="Прямая соединительная линия 274"/>
            <p:cNvCxnSpPr>
              <a:stCxn id="259" idx="5"/>
              <a:endCxn id="128" idx="0"/>
            </p:cNvCxnSpPr>
            <p:nvPr/>
          </p:nvCxnSpPr>
          <p:spPr>
            <a:xfrm rot="16200000" flipH="1" flipV="1">
              <a:off x="5137609" y="2790055"/>
              <a:ext cx="58157" cy="11867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8" name="Прямая соединительная линия 277"/>
            <p:cNvCxnSpPr>
              <a:stCxn id="263" idx="3"/>
              <a:endCxn id="259" idx="7"/>
            </p:cNvCxnSpPr>
            <p:nvPr/>
          </p:nvCxnSpPr>
          <p:spPr>
            <a:xfrm rot="5400000">
              <a:off x="5221398" y="2724252"/>
              <a:ext cx="107868" cy="3791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2" name="Прямая соединительная линия 281"/>
            <p:cNvCxnSpPr>
              <a:stCxn id="260" idx="6"/>
              <a:endCxn id="129" idx="1"/>
            </p:cNvCxnSpPr>
            <p:nvPr/>
          </p:nvCxnSpPr>
          <p:spPr>
            <a:xfrm rot="16200000" flipV="1">
              <a:off x="5341936" y="2407914"/>
              <a:ext cx="189268" cy="31404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7" name="Прямая соединительная линия 286"/>
            <p:cNvCxnSpPr>
              <a:stCxn id="260" idx="4"/>
              <a:endCxn id="263" idx="0"/>
            </p:cNvCxnSpPr>
            <p:nvPr/>
          </p:nvCxnSpPr>
          <p:spPr>
            <a:xfrm rot="10800000">
              <a:off x="5340380" y="2670182"/>
              <a:ext cx="248138" cy="2723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4" name="Прямая соединительная линия 293"/>
            <p:cNvCxnSpPr>
              <a:stCxn id="86" idx="0"/>
              <a:endCxn id="261" idx="3"/>
            </p:cNvCxnSpPr>
            <p:nvPr/>
          </p:nvCxnSpPr>
          <p:spPr>
            <a:xfrm flipV="1">
              <a:off x="5643297" y="3186320"/>
              <a:ext cx="23112" cy="53479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2" name="Прямая соединительная линия 301"/>
            <p:cNvCxnSpPr>
              <a:stCxn id="262" idx="2"/>
              <a:endCxn id="261" idx="0"/>
            </p:cNvCxnSpPr>
            <p:nvPr/>
          </p:nvCxnSpPr>
          <p:spPr>
            <a:xfrm rot="5400000">
              <a:off x="5625248" y="3040794"/>
              <a:ext cx="174621" cy="5890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5" name="Прямая соединительная линия 304"/>
            <p:cNvCxnSpPr>
              <a:stCxn id="264" idx="4"/>
              <a:endCxn id="260" idx="1"/>
            </p:cNvCxnSpPr>
            <p:nvPr/>
          </p:nvCxnSpPr>
          <p:spPr>
            <a:xfrm rot="10800000">
              <a:off x="5636738" y="2684616"/>
              <a:ext cx="435460" cy="19988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0" name="Прямая соединительная линия 309"/>
            <p:cNvCxnSpPr>
              <a:stCxn id="264" idx="3"/>
              <a:endCxn id="262" idx="0"/>
            </p:cNvCxnSpPr>
            <p:nvPr/>
          </p:nvCxnSpPr>
          <p:spPr>
            <a:xfrm rot="5400000">
              <a:off x="5898384" y="2774212"/>
              <a:ext cx="52346" cy="31109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3" name="Группа 361"/>
          <p:cNvGrpSpPr/>
          <p:nvPr/>
        </p:nvGrpSpPr>
        <p:grpSpPr>
          <a:xfrm rot="566496">
            <a:off x="5490804" y="2555408"/>
            <a:ext cx="738836" cy="811859"/>
            <a:chOff x="5722238" y="1868210"/>
            <a:chExt cx="1036132" cy="1138538"/>
          </a:xfrm>
        </p:grpSpPr>
        <p:sp>
          <p:nvSpPr>
            <p:cNvPr id="317" name="8-конечная звезда 316"/>
            <p:cNvSpPr/>
            <p:nvPr/>
          </p:nvSpPr>
          <p:spPr>
            <a:xfrm rot="19358116">
              <a:off x="5870898" y="2156130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20" name="8-конечная звезда 319"/>
            <p:cNvSpPr/>
            <p:nvPr/>
          </p:nvSpPr>
          <p:spPr>
            <a:xfrm rot="19358116">
              <a:off x="6137259" y="2299006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21" name="8-конечная звезда 320"/>
            <p:cNvSpPr/>
            <p:nvPr/>
          </p:nvSpPr>
          <p:spPr>
            <a:xfrm rot="19358116">
              <a:off x="6299525" y="2727634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22" name="8-конечная звезда 321"/>
            <p:cNvSpPr/>
            <p:nvPr/>
          </p:nvSpPr>
          <p:spPr>
            <a:xfrm rot="19358116">
              <a:off x="6565887" y="2941948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23" name="8-конечная звезда 322"/>
            <p:cNvSpPr/>
            <p:nvPr/>
          </p:nvSpPr>
          <p:spPr>
            <a:xfrm rot="19358116">
              <a:off x="5864476" y="2225400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24" name="8-конечная звезда 323"/>
            <p:cNvSpPr/>
            <p:nvPr/>
          </p:nvSpPr>
          <p:spPr>
            <a:xfrm rot="19358116">
              <a:off x="6011605" y="2296838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25" name="8-конечная звезда 324"/>
            <p:cNvSpPr/>
            <p:nvPr/>
          </p:nvSpPr>
          <p:spPr>
            <a:xfrm rot="19358116">
              <a:off x="6583109" y="2725465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26" name="8-конечная звезда 325"/>
            <p:cNvSpPr/>
            <p:nvPr/>
          </p:nvSpPr>
          <p:spPr>
            <a:xfrm rot="19358116">
              <a:off x="6440233" y="2654028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27" name="8-конечная звезда 326"/>
            <p:cNvSpPr/>
            <p:nvPr/>
          </p:nvSpPr>
          <p:spPr>
            <a:xfrm rot="19358116">
              <a:off x="6440233" y="2225399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28" name="8-конечная звезда 327"/>
            <p:cNvSpPr/>
            <p:nvPr/>
          </p:nvSpPr>
          <p:spPr>
            <a:xfrm rot="19358116">
              <a:off x="6154481" y="2153962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29" name="8-конечная звезда 328"/>
            <p:cNvSpPr/>
            <p:nvPr/>
          </p:nvSpPr>
          <p:spPr>
            <a:xfrm rot="19358116">
              <a:off x="6083043" y="1868210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30" name="8-конечная звезда 329"/>
            <p:cNvSpPr/>
            <p:nvPr/>
          </p:nvSpPr>
          <p:spPr>
            <a:xfrm rot="19358116">
              <a:off x="5793676" y="2078907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 dirty="0"/>
            </a:p>
          </p:txBody>
        </p:sp>
        <p:sp>
          <p:nvSpPr>
            <p:cNvPr id="331" name="8-конечная звезда 330"/>
            <p:cNvSpPr/>
            <p:nvPr/>
          </p:nvSpPr>
          <p:spPr>
            <a:xfrm rot="19358116">
              <a:off x="5722238" y="2078908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 dirty="0"/>
            </a:p>
          </p:txBody>
        </p:sp>
        <p:sp>
          <p:nvSpPr>
            <p:cNvPr id="332" name="8-конечная звезда 331"/>
            <p:cNvSpPr/>
            <p:nvPr/>
          </p:nvSpPr>
          <p:spPr>
            <a:xfrm rot="21342597">
              <a:off x="6287807" y="2644478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 dirty="0"/>
            </a:p>
          </p:txBody>
        </p:sp>
        <p:sp>
          <p:nvSpPr>
            <p:cNvPr id="333" name="8-конечная звезда 332"/>
            <p:cNvSpPr/>
            <p:nvPr/>
          </p:nvSpPr>
          <p:spPr>
            <a:xfrm rot="21342597">
              <a:off x="6230567" y="2087171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 dirty="0"/>
            </a:p>
          </p:txBody>
        </p:sp>
        <p:cxnSp>
          <p:nvCxnSpPr>
            <p:cNvPr id="334" name="Прямая соединительная линия 333"/>
            <p:cNvCxnSpPr>
              <a:stCxn id="326" idx="7"/>
              <a:endCxn id="327" idx="3"/>
            </p:cNvCxnSpPr>
            <p:nvPr/>
          </p:nvCxnSpPr>
          <p:spPr>
            <a:xfrm rot="16200000" flipV="1">
              <a:off x="6279680" y="2463127"/>
              <a:ext cx="375107" cy="717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8" name="Прямая соединительная линия 337"/>
            <p:cNvCxnSpPr>
              <a:stCxn id="325" idx="6"/>
              <a:endCxn id="326" idx="1"/>
            </p:cNvCxnSpPr>
            <p:nvPr/>
          </p:nvCxnSpPr>
          <p:spPr>
            <a:xfrm rot="16200000" flipV="1">
              <a:off x="6520664" y="2657946"/>
              <a:ext cx="46391" cy="9972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41" name="8-конечная звезда 340"/>
            <p:cNvSpPr/>
            <p:nvPr/>
          </p:nvSpPr>
          <p:spPr>
            <a:xfrm rot="19358116">
              <a:off x="6722370" y="2650413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 dirty="0"/>
            </a:p>
          </p:txBody>
        </p:sp>
        <p:cxnSp>
          <p:nvCxnSpPr>
            <p:cNvPr id="342" name="Прямая соединительная линия 341"/>
            <p:cNvCxnSpPr>
              <a:stCxn id="341" idx="4"/>
              <a:endCxn id="325" idx="0"/>
            </p:cNvCxnSpPr>
            <p:nvPr/>
          </p:nvCxnSpPr>
          <p:spPr>
            <a:xfrm rot="10800000" flipV="1">
              <a:off x="6631568" y="2679337"/>
              <a:ext cx="94496" cy="5674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5" name="Прямая соединительная линия 344"/>
            <p:cNvCxnSpPr>
              <a:stCxn id="326" idx="6"/>
              <a:endCxn id="328" idx="2"/>
            </p:cNvCxnSpPr>
            <p:nvPr/>
          </p:nvCxnSpPr>
          <p:spPr>
            <a:xfrm rot="16200000" flipV="1">
              <a:off x="6095783" y="2304505"/>
              <a:ext cx="457148" cy="25298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6" name="Прямая соединительная линия 345"/>
            <p:cNvCxnSpPr>
              <a:stCxn id="328" idx="4"/>
              <a:endCxn id="320" idx="6"/>
            </p:cNvCxnSpPr>
            <p:nvPr/>
          </p:nvCxnSpPr>
          <p:spPr>
            <a:xfrm rot="10800000" flipV="1">
              <a:off x="6149996" y="2197347"/>
              <a:ext cx="10026" cy="10830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7" name="Прямая соединительная линия 346"/>
            <p:cNvCxnSpPr>
              <a:stCxn id="320" idx="3"/>
              <a:endCxn id="332" idx="6"/>
            </p:cNvCxnSpPr>
            <p:nvPr/>
          </p:nvCxnSpPr>
          <p:spPr>
            <a:xfrm rot="16200000" flipH="1">
              <a:off x="6094402" y="2434469"/>
              <a:ext cx="281010" cy="13910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8" name="Прямая соединительная линия 347"/>
            <p:cNvCxnSpPr>
              <a:stCxn id="332" idx="2"/>
              <a:endCxn id="321" idx="6"/>
            </p:cNvCxnSpPr>
            <p:nvPr/>
          </p:nvCxnSpPr>
          <p:spPr>
            <a:xfrm rot="16200000" flipH="1">
              <a:off x="6282780" y="2704800"/>
              <a:ext cx="53855" cy="510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9" name="Прямая соединительная линия 348"/>
            <p:cNvCxnSpPr>
              <a:stCxn id="321" idx="1"/>
              <a:endCxn id="322" idx="5"/>
            </p:cNvCxnSpPr>
            <p:nvPr/>
          </p:nvCxnSpPr>
          <p:spPr>
            <a:xfrm rot="16200000" flipH="1">
              <a:off x="6362254" y="2766122"/>
              <a:ext cx="205704" cy="20213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3" name="Прямая соединительная линия 372"/>
            <p:cNvCxnSpPr>
              <a:stCxn id="329" idx="2"/>
              <a:endCxn id="328" idx="6"/>
            </p:cNvCxnSpPr>
            <p:nvPr/>
          </p:nvCxnSpPr>
          <p:spPr>
            <a:xfrm rot="16200000" flipH="1">
              <a:off x="6024345" y="2018753"/>
              <a:ext cx="242834" cy="3866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4" name="Прямая соединительная линия 373"/>
            <p:cNvCxnSpPr>
              <a:stCxn id="324" idx="1"/>
              <a:endCxn id="320" idx="5"/>
            </p:cNvCxnSpPr>
            <p:nvPr/>
          </p:nvCxnSpPr>
          <p:spPr>
            <a:xfrm rot="5400000" flipH="1" flipV="1">
              <a:off x="6101294" y="2291172"/>
              <a:ext cx="324" cy="7218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5" name="Прямая соединительная линия 374"/>
            <p:cNvCxnSpPr>
              <a:stCxn id="323" idx="2"/>
              <a:endCxn id="324" idx="5"/>
            </p:cNvCxnSpPr>
            <p:nvPr/>
          </p:nvCxnSpPr>
          <p:spPr>
            <a:xfrm rot="16200000" flipH="1">
              <a:off x="5936657" y="2245064"/>
              <a:ext cx="46392" cy="10398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6" name="Прямая соединительная линия 375"/>
            <p:cNvCxnSpPr>
              <a:stCxn id="317" idx="3"/>
              <a:endCxn id="323" idx="3"/>
            </p:cNvCxnSpPr>
            <p:nvPr/>
          </p:nvCxnSpPr>
          <p:spPr>
            <a:xfrm rot="5400000">
              <a:off x="5864182" y="2244349"/>
              <a:ext cx="58519" cy="1110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7" name="Прямая соединительная линия 376"/>
            <p:cNvCxnSpPr>
              <a:stCxn id="328" idx="4"/>
              <a:endCxn id="317" idx="1"/>
            </p:cNvCxnSpPr>
            <p:nvPr/>
          </p:nvCxnSpPr>
          <p:spPr>
            <a:xfrm rot="10800000">
              <a:off x="5935410" y="2192836"/>
              <a:ext cx="224612" cy="451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2" name="Прямая соединительная линия 391"/>
            <p:cNvCxnSpPr>
              <a:stCxn id="323" idx="6"/>
              <a:endCxn id="331" idx="4"/>
            </p:cNvCxnSpPr>
            <p:nvPr/>
          </p:nvCxnSpPr>
          <p:spPr>
            <a:xfrm rot="16200000" flipV="1">
              <a:off x="5738957" y="2094808"/>
              <a:ext cx="123109" cy="14915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3" name="Прямая соединительная линия 392"/>
            <p:cNvCxnSpPr>
              <a:stCxn id="331" idx="5"/>
              <a:endCxn id="330" idx="4"/>
            </p:cNvCxnSpPr>
            <p:nvPr/>
          </p:nvCxnSpPr>
          <p:spPr>
            <a:xfrm rot="16200000" flipH="1">
              <a:off x="5753225" y="2063687"/>
              <a:ext cx="13315" cy="7497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4" name="Прямая соединительная линия 393"/>
            <p:cNvCxnSpPr>
              <a:stCxn id="330" idx="0"/>
              <a:endCxn id="317" idx="6"/>
            </p:cNvCxnSpPr>
            <p:nvPr/>
          </p:nvCxnSpPr>
          <p:spPr>
            <a:xfrm>
              <a:off x="5825982" y="2085983"/>
              <a:ext cx="57653" cy="7679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2" name="Прямая соединительная линия 401"/>
            <p:cNvCxnSpPr>
              <a:stCxn id="326" idx="5"/>
              <a:endCxn id="332" idx="0"/>
            </p:cNvCxnSpPr>
            <p:nvPr/>
          </p:nvCxnSpPr>
          <p:spPr>
            <a:xfrm rot="16200000" flipV="1">
              <a:off x="6373961" y="2610929"/>
              <a:ext cx="16309" cy="11671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7" name="Прямая соединительная линия 406"/>
            <p:cNvCxnSpPr>
              <a:stCxn id="333" idx="3"/>
              <a:endCxn id="328" idx="0"/>
            </p:cNvCxnSpPr>
            <p:nvPr/>
          </p:nvCxnSpPr>
          <p:spPr>
            <a:xfrm rot="5400000">
              <a:off x="6206480" y="2131099"/>
              <a:ext cx="29938" cy="3701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4" name="Группа 360"/>
          <p:cNvGrpSpPr/>
          <p:nvPr/>
        </p:nvGrpSpPr>
        <p:grpSpPr>
          <a:xfrm>
            <a:off x="5857884" y="3286124"/>
            <a:ext cx="726496" cy="1393323"/>
            <a:chOff x="6515287" y="3086269"/>
            <a:chExt cx="726496" cy="1393323"/>
          </a:xfrm>
        </p:grpSpPr>
        <p:sp>
          <p:nvSpPr>
            <p:cNvPr id="411" name="8-конечная звезда 410"/>
            <p:cNvSpPr/>
            <p:nvPr/>
          </p:nvSpPr>
          <p:spPr>
            <a:xfrm rot="19358116">
              <a:off x="7166183" y="3880039"/>
              <a:ext cx="75600" cy="756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12" name="8-конечная звезда 411"/>
            <p:cNvSpPr/>
            <p:nvPr/>
          </p:nvSpPr>
          <p:spPr>
            <a:xfrm rot="19358116">
              <a:off x="6658163" y="3581966"/>
              <a:ext cx="72000" cy="72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13" name="8-конечная звезда 412"/>
            <p:cNvSpPr/>
            <p:nvPr/>
          </p:nvSpPr>
          <p:spPr>
            <a:xfrm rot="19358116">
              <a:off x="6868862" y="3578468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14" name="8-конечная звезда 413"/>
            <p:cNvSpPr/>
            <p:nvPr/>
          </p:nvSpPr>
          <p:spPr>
            <a:xfrm rot="19358116">
              <a:off x="6947529" y="3089885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15" name="8-конечная звезда 414"/>
            <p:cNvSpPr/>
            <p:nvPr/>
          </p:nvSpPr>
          <p:spPr>
            <a:xfrm rot="19358116">
              <a:off x="7011737" y="3439846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16" name="8-конечная звезда 415"/>
            <p:cNvSpPr/>
            <p:nvPr/>
          </p:nvSpPr>
          <p:spPr>
            <a:xfrm rot="19358116" flipV="1">
              <a:off x="7017303" y="3302535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17" name="8-конечная звезда 416"/>
            <p:cNvSpPr/>
            <p:nvPr/>
          </p:nvSpPr>
          <p:spPr>
            <a:xfrm rot="19358116">
              <a:off x="6876091" y="387570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18" name="8-конечная звезда 417"/>
            <p:cNvSpPr/>
            <p:nvPr/>
          </p:nvSpPr>
          <p:spPr>
            <a:xfrm rot="19358116">
              <a:off x="7086790" y="3657772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20" name="8-конечная звезда 419"/>
            <p:cNvSpPr/>
            <p:nvPr/>
          </p:nvSpPr>
          <p:spPr>
            <a:xfrm rot="19358116">
              <a:off x="6729600" y="4157840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421" name="Прямая соединительная линия 420"/>
            <p:cNvCxnSpPr>
              <a:stCxn id="416" idx="6"/>
              <a:endCxn id="414" idx="2"/>
            </p:cNvCxnSpPr>
            <p:nvPr/>
          </p:nvCxnSpPr>
          <p:spPr>
            <a:xfrm rot="5400000" flipH="1">
              <a:off x="6919866" y="3209394"/>
              <a:ext cx="205219" cy="6312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4" name="Прямая соединительная линия 423"/>
            <p:cNvCxnSpPr>
              <a:stCxn id="415" idx="7"/>
              <a:endCxn id="416" idx="6"/>
            </p:cNvCxnSpPr>
            <p:nvPr/>
          </p:nvCxnSpPr>
          <p:spPr>
            <a:xfrm rot="5400000" flipH="1" flipV="1">
              <a:off x="6999919" y="3385968"/>
              <a:ext cx="96522" cy="1171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8" name="Прямая соединительная линия 427"/>
            <p:cNvCxnSpPr>
              <a:stCxn id="418" idx="7"/>
              <a:endCxn id="415" idx="1"/>
            </p:cNvCxnSpPr>
            <p:nvPr/>
          </p:nvCxnSpPr>
          <p:spPr>
            <a:xfrm rot="16200000" flipV="1">
              <a:off x="6992591" y="3543340"/>
              <a:ext cx="187498" cy="4168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1" name="Прямая соединительная линия 430"/>
            <p:cNvCxnSpPr>
              <a:stCxn id="413" idx="0"/>
              <a:endCxn id="415" idx="4"/>
            </p:cNvCxnSpPr>
            <p:nvPr/>
          </p:nvCxnSpPr>
          <p:spPr>
            <a:xfrm flipV="1">
              <a:off x="6917321" y="3483232"/>
              <a:ext cx="99957" cy="10585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6" name="Прямая соединительная линия 435"/>
            <p:cNvCxnSpPr>
              <a:stCxn id="412" idx="1"/>
              <a:endCxn id="413" idx="4"/>
            </p:cNvCxnSpPr>
            <p:nvPr/>
          </p:nvCxnSpPr>
          <p:spPr>
            <a:xfrm rot="5400000" flipH="1" flipV="1">
              <a:off x="6801675" y="3550022"/>
              <a:ext cx="895" cy="14455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9" name="Прямая соединительная линия 438"/>
            <p:cNvCxnSpPr>
              <a:stCxn id="411" idx="6"/>
              <a:endCxn id="418" idx="2"/>
            </p:cNvCxnSpPr>
            <p:nvPr/>
          </p:nvCxnSpPr>
          <p:spPr>
            <a:xfrm rot="16200000" flipV="1">
              <a:off x="7049520" y="3756272"/>
              <a:ext cx="197718" cy="6532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2" name="Прямая соединительная линия 441"/>
            <p:cNvCxnSpPr>
              <a:stCxn id="417" idx="6"/>
              <a:endCxn id="413" idx="2"/>
            </p:cNvCxnSpPr>
            <p:nvPr/>
          </p:nvCxnSpPr>
          <p:spPr>
            <a:xfrm rot="5400000" flipH="1" flipV="1">
              <a:off x="6772318" y="3741315"/>
              <a:ext cx="254317" cy="2554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8" name="Прямая соединительная линия 447"/>
            <p:cNvCxnSpPr>
              <a:stCxn id="417" idx="0"/>
              <a:endCxn id="411" idx="5"/>
            </p:cNvCxnSpPr>
            <p:nvPr/>
          </p:nvCxnSpPr>
          <p:spPr>
            <a:xfrm>
              <a:off x="6924550" y="3886317"/>
              <a:ext cx="241968" cy="2650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2" name="Прямая соединительная линия 451"/>
            <p:cNvCxnSpPr>
              <a:stCxn id="417" idx="4"/>
              <a:endCxn id="420" idx="0"/>
            </p:cNvCxnSpPr>
            <p:nvPr/>
          </p:nvCxnSpPr>
          <p:spPr>
            <a:xfrm rot="10800000" flipV="1">
              <a:off x="6761906" y="3919088"/>
              <a:ext cx="119726" cy="24582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56" name="8-конечная звезда 455"/>
            <p:cNvSpPr/>
            <p:nvPr/>
          </p:nvSpPr>
          <p:spPr>
            <a:xfrm rot="19358116">
              <a:off x="7097638" y="4097246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 dirty="0"/>
            </a:p>
          </p:txBody>
        </p:sp>
        <p:sp>
          <p:nvSpPr>
            <p:cNvPr id="457" name="8-конечная звезда 456"/>
            <p:cNvSpPr/>
            <p:nvPr/>
          </p:nvSpPr>
          <p:spPr>
            <a:xfrm rot="19358116">
              <a:off x="6947528" y="4232892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 dirty="0"/>
            </a:p>
          </p:txBody>
        </p:sp>
        <p:cxnSp>
          <p:nvCxnSpPr>
            <p:cNvPr id="458" name="Прямая соединительная линия 457"/>
            <p:cNvCxnSpPr>
              <a:stCxn id="456" idx="7"/>
              <a:endCxn id="411" idx="3"/>
            </p:cNvCxnSpPr>
            <p:nvPr/>
          </p:nvCxnSpPr>
          <p:spPr>
            <a:xfrm rot="5400000" flipH="1" flipV="1">
              <a:off x="7092503" y="3991027"/>
              <a:ext cx="142181" cy="7073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1" name="Прямая соединительная линия 460"/>
            <p:cNvCxnSpPr>
              <a:stCxn id="457" idx="0"/>
              <a:endCxn id="456" idx="4"/>
            </p:cNvCxnSpPr>
            <p:nvPr/>
          </p:nvCxnSpPr>
          <p:spPr>
            <a:xfrm flipV="1">
              <a:off x="6995987" y="4140632"/>
              <a:ext cx="107192" cy="10287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4" name="Прямая соединительная линия 463"/>
            <p:cNvCxnSpPr>
              <a:stCxn id="420" idx="3"/>
              <a:endCxn id="457" idx="6"/>
            </p:cNvCxnSpPr>
            <p:nvPr/>
          </p:nvCxnSpPr>
          <p:spPr>
            <a:xfrm rot="16200000" flipH="1">
              <a:off x="6829299" y="4109590"/>
              <a:ext cx="44752" cy="21293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67" name="8-конечная звезда 466"/>
            <p:cNvSpPr/>
            <p:nvPr/>
          </p:nvSpPr>
          <p:spPr>
            <a:xfrm rot="19358116">
              <a:off x="6872476" y="3086269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68" name="8-конечная звезда 467"/>
            <p:cNvSpPr/>
            <p:nvPr/>
          </p:nvSpPr>
          <p:spPr>
            <a:xfrm rot="19358116">
              <a:off x="6872476" y="3300583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69" name="8-конечная звезда 468"/>
            <p:cNvSpPr/>
            <p:nvPr/>
          </p:nvSpPr>
          <p:spPr>
            <a:xfrm rot="19358116">
              <a:off x="6729600" y="4443592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70" name="8-конечная звезда 469"/>
            <p:cNvSpPr/>
            <p:nvPr/>
          </p:nvSpPr>
          <p:spPr>
            <a:xfrm rot="19358116">
              <a:off x="6515287" y="4300715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471" name="Прямая соединительная линия 470"/>
            <p:cNvCxnSpPr>
              <a:stCxn id="468" idx="1"/>
              <a:endCxn id="467" idx="2"/>
            </p:cNvCxnSpPr>
            <p:nvPr/>
          </p:nvCxnSpPr>
          <p:spPr>
            <a:xfrm rot="5400000" flipH="1">
              <a:off x="6803659" y="3216317"/>
              <a:ext cx="202400" cy="691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5" name="Прямая соединительная линия 474"/>
            <p:cNvCxnSpPr>
              <a:stCxn id="467" idx="1"/>
              <a:endCxn id="414" idx="4"/>
            </p:cNvCxnSpPr>
            <p:nvPr/>
          </p:nvCxnSpPr>
          <p:spPr>
            <a:xfrm rot="16200000" flipH="1">
              <a:off x="6917388" y="3097589"/>
              <a:ext cx="26610" cy="4475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8" name="Прямая соединительная линия 477"/>
            <p:cNvCxnSpPr>
              <a:stCxn id="415" idx="6"/>
              <a:endCxn id="468" idx="1"/>
            </p:cNvCxnSpPr>
            <p:nvPr/>
          </p:nvCxnSpPr>
          <p:spPr>
            <a:xfrm rot="16200000" flipV="1">
              <a:off x="6903128" y="3326164"/>
              <a:ext cx="124412" cy="11403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2" name="Прямая соединительная линия 481"/>
            <p:cNvCxnSpPr>
              <a:stCxn id="469" idx="0"/>
              <a:endCxn id="457" idx="4"/>
            </p:cNvCxnSpPr>
            <p:nvPr/>
          </p:nvCxnSpPr>
          <p:spPr>
            <a:xfrm flipV="1">
              <a:off x="6761906" y="4276278"/>
              <a:ext cx="191163" cy="17439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5" name="Прямая соединительная линия 484"/>
            <p:cNvCxnSpPr>
              <a:stCxn id="470" idx="0"/>
              <a:endCxn id="420" idx="4"/>
            </p:cNvCxnSpPr>
            <p:nvPr/>
          </p:nvCxnSpPr>
          <p:spPr>
            <a:xfrm flipV="1">
              <a:off x="6547593" y="4186764"/>
              <a:ext cx="185701" cy="12102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5" name="Группа 362"/>
          <p:cNvGrpSpPr/>
          <p:nvPr/>
        </p:nvGrpSpPr>
        <p:grpSpPr>
          <a:xfrm rot="1585141">
            <a:off x="5304453" y="2021759"/>
            <a:ext cx="538571" cy="514328"/>
            <a:chOff x="5297225" y="1370312"/>
            <a:chExt cx="554067" cy="623337"/>
          </a:xfrm>
        </p:grpSpPr>
        <p:sp>
          <p:nvSpPr>
            <p:cNvPr id="127" name="8-конечная звезда 126"/>
            <p:cNvSpPr/>
            <p:nvPr/>
          </p:nvSpPr>
          <p:spPr>
            <a:xfrm rot="19358116">
              <a:off x="5585146" y="1708111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1" name="8-конечная звезда 130"/>
            <p:cNvSpPr/>
            <p:nvPr/>
          </p:nvSpPr>
          <p:spPr>
            <a:xfrm rot="19358116">
              <a:off x="5442271" y="1370312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2" name="8-конечная звезда 131"/>
            <p:cNvSpPr/>
            <p:nvPr/>
          </p:nvSpPr>
          <p:spPr>
            <a:xfrm rot="19358116">
              <a:off x="5509370" y="1801157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4" name="8-конечная звезда 133"/>
            <p:cNvSpPr/>
            <p:nvPr/>
          </p:nvSpPr>
          <p:spPr>
            <a:xfrm rot="19358116">
              <a:off x="5297225" y="1582458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5" name="8-конечная звезда 134"/>
            <p:cNvSpPr/>
            <p:nvPr/>
          </p:nvSpPr>
          <p:spPr>
            <a:xfrm rot="19358116">
              <a:off x="5440101" y="1939649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6" name="8-конечная звезда 135"/>
            <p:cNvSpPr/>
            <p:nvPr/>
          </p:nvSpPr>
          <p:spPr>
            <a:xfrm rot="19358116">
              <a:off x="5797292" y="1653895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37" name="Прямая соединительная линия 136"/>
            <p:cNvCxnSpPr>
              <a:stCxn id="127" idx="6"/>
              <a:endCxn id="131" idx="2"/>
            </p:cNvCxnSpPr>
            <p:nvPr/>
          </p:nvCxnSpPr>
          <p:spPr>
            <a:xfrm rot="16200000" flipV="1">
              <a:off x="5402961" y="1519837"/>
              <a:ext cx="286297" cy="10354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0" name="Прямая соединительная линия 139"/>
            <p:cNvCxnSpPr>
              <a:stCxn id="132" idx="6"/>
              <a:endCxn id="134" idx="2"/>
            </p:cNvCxnSpPr>
            <p:nvPr/>
          </p:nvCxnSpPr>
          <p:spPr>
            <a:xfrm rot="16200000" flipV="1">
              <a:off x="5341900" y="1629629"/>
              <a:ext cx="174673" cy="17725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3" name="Прямая соединительная линия 142"/>
            <p:cNvCxnSpPr>
              <a:stCxn id="135" idx="0"/>
              <a:endCxn id="132" idx="3"/>
            </p:cNvCxnSpPr>
            <p:nvPr/>
          </p:nvCxnSpPr>
          <p:spPr>
            <a:xfrm flipV="1">
              <a:off x="5488560" y="1844166"/>
              <a:ext cx="39540" cy="10609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9" name="Прямая соединительная линия 148"/>
            <p:cNvCxnSpPr>
              <a:stCxn id="136" idx="5"/>
              <a:endCxn id="127" idx="1"/>
            </p:cNvCxnSpPr>
            <p:nvPr/>
          </p:nvCxnSpPr>
          <p:spPr>
            <a:xfrm rot="16200000" flipH="1" flipV="1">
              <a:off x="5689841" y="1637125"/>
              <a:ext cx="67508" cy="14787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3" name="Прямая соединительная линия 152"/>
            <p:cNvCxnSpPr>
              <a:stCxn id="134" idx="0"/>
              <a:endCxn id="131" idx="4"/>
            </p:cNvCxnSpPr>
            <p:nvPr/>
          </p:nvCxnSpPr>
          <p:spPr>
            <a:xfrm flipV="1">
              <a:off x="5345684" y="1422375"/>
              <a:ext cx="103236" cy="17069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8" name="Прямая соединительная линия 157"/>
            <p:cNvCxnSpPr>
              <a:stCxn id="132" idx="0"/>
              <a:endCxn id="127" idx="4"/>
            </p:cNvCxnSpPr>
            <p:nvPr/>
          </p:nvCxnSpPr>
          <p:spPr>
            <a:xfrm flipV="1">
              <a:off x="5548137" y="1760174"/>
              <a:ext cx="43658" cy="4947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64" name="8-конечная звезда 163"/>
            <p:cNvSpPr/>
            <p:nvPr/>
          </p:nvSpPr>
          <p:spPr>
            <a:xfrm rot="19358116">
              <a:off x="5449625" y="1734858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</p:grpSp>
      <p:grpSp>
        <p:nvGrpSpPr>
          <p:cNvPr id="6" name="Группа 363"/>
          <p:cNvGrpSpPr/>
          <p:nvPr/>
        </p:nvGrpSpPr>
        <p:grpSpPr>
          <a:xfrm rot="589541">
            <a:off x="4520577" y="1928802"/>
            <a:ext cx="656137" cy="504421"/>
            <a:chOff x="4294925" y="1294537"/>
            <a:chExt cx="841986" cy="647297"/>
          </a:xfrm>
        </p:grpSpPr>
        <p:sp>
          <p:nvSpPr>
            <p:cNvPr id="161" name="8-конечная звезда 160"/>
            <p:cNvSpPr/>
            <p:nvPr/>
          </p:nvSpPr>
          <p:spPr>
            <a:xfrm rot="578312">
              <a:off x="5046604" y="1792826"/>
              <a:ext cx="90000" cy="90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62" name="8-конечная звезда 161"/>
            <p:cNvSpPr/>
            <p:nvPr/>
          </p:nvSpPr>
          <p:spPr>
            <a:xfrm rot="21105294">
              <a:off x="4934460" y="1862634"/>
              <a:ext cx="79200" cy="79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63" name="8-конечная звезда 162"/>
            <p:cNvSpPr/>
            <p:nvPr/>
          </p:nvSpPr>
          <p:spPr>
            <a:xfrm rot="19358116">
              <a:off x="4654283" y="1868210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65" name="8-конечная звезда 164"/>
            <p:cNvSpPr/>
            <p:nvPr/>
          </p:nvSpPr>
          <p:spPr>
            <a:xfrm rot="19358116">
              <a:off x="4868598" y="1582458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66" name="8-конечная звезда 165"/>
            <p:cNvSpPr/>
            <p:nvPr/>
          </p:nvSpPr>
          <p:spPr>
            <a:xfrm rot="19358116">
              <a:off x="4868598" y="1725332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67" name="8-конечная звезда 166"/>
            <p:cNvSpPr/>
            <p:nvPr/>
          </p:nvSpPr>
          <p:spPr>
            <a:xfrm rot="19358116">
              <a:off x="5082911" y="1653895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70" name="8-конечная звезда 169"/>
            <p:cNvSpPr/>
            <p:nvPr/>
          </p:nvSpPr>
          <p:spPr>
            <a:xfrm rot="19358116">
              <a:off x="4935782" y="1435328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71" name="8-конечная звезда 170"/>
            <p:cNvSpPr/>
            <p:nvPr/>
          </p:nvSpPr>
          <p:spPr>
            <a:xfrm rot="19358116">
              <a:off x="5009304" y="1723165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72" name="8-конечная звезда 171"/>
            <p:cNvSpPr/>
            <p:nvPr/>
          </p:nvSpPr>
          <p:spPr>
            <a:xfrm rot="19358116">
              <a:off x="4652114" y="1294537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73" name="8-конечная звезда 172"/>
            <p:cNvSpPr/>
            <p:nvPr/>
          </p:nvSpPr>
          <p:spPr>
            <a:xfrm rot="628005">
              <a:off x="4504127" y="1503738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74" name="8-конечная звезда 173"/>
            <p:cNvSpPr/>
            <p:nvPr/>
          </p:nvSpPr>
          <p:spPr>
            <a:xfrm rot="19358116">
              <a:off x="4794990" y="1805487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77" name="8-конечная звезда 176"/>
            <p:cNvSpPr/>
            <p:nvPr/>
          </p:nvSpPr>
          <p:spPr>
            <a:xfrm rot="19358116">
              <a:off x="4513576" y="1370313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78" name="8-конечная звезда 177"/>
            <p:cNvSpPr/>
            <p:nvPr/>
          </p:nvSpPr>
          <p:spPr>
            <a:xfrm rot="19358116">
              <a:off x="4799329" y="1513188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79" name="8-конечная звезда 178"/>
            <p:cNvSpPr/>
            <p:nvPr/>
          </p:nvSpPr>
          <p:spPr>
            <a:xfrm rot="19358116">
              <a:off x="4585014" y="1636673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80" name="8-конечная звезда 179"/>
            <p:cNvSpPr/>
            <p:nvPr/>
          </p:nvSpPr>
          <p:spPr>
            <a:xfrm rot="19358116">
              <a:off x="4442138" y="1565235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82" name="8-конечная звезда 181"/>
            <p:cNvSpPr/>
            <p:nvPr/>
          </p:nvSpPr>
          <p:spPr>
            <a:xfrm rot="19358116">
              <a:off x="4370699" y="1565235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83" name="8-конечная звезда 182"/>
            <p:cNvSpPr/>
            <p:nvPr/>
          </p:nvSpPr>
          <p:spPr>
            <a:xfrm rot="19358116">
              <a:off x="4294925" y="1580288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84" name="Прямая соединительная линия 183"/>
            <p:cNvCxnSpPr>
              <a:stCxn id="172" idx="2"/>
              <a:endCxn id="170" idx="5"/>
            </p:cNvCxnSpPr>
            <p:nvPr/>
          </p:nvCxnSpPr>
          <p:spPr>
            <a:xfrm rot="16200000" flipH="1">
              <a:off x="4748704" y="1271423"/>
              <a:ext cx="125437" cy="24919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9" name="Прямая соединительная линия 188"/>
            <p:cNvCxnSpPr>
              <a:stCxn id="170" idx="4"/>
              <a:endCxn id="165" idx="0"/>
            </p:cNvCxnSpPr>
            <p:nvPr/>
          </p:nvCxnSpPr>
          <p:spPr>
            <a:xfrm rot="10800000" flipV="1">
              <a:off x="4917057" y="1478714"/>
              <a:ext cx="24266" cy="11435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0" name="Прямая соединительная линия 189"/>
            <p:cNvCxnSpPr>
              <a:stCxn id="165" idx="2"/>
              <a:endCxn id="171" idx="5"/>
            </p:cNvCxnSpPr>
            <p:nvPr/>
          </p:nvCxnSpPr>
          <p:spPr>
            <a:xfrm rot="16200000" flipH="1">
              <a:off x="4905250" y="1637650"/>
              <a:ext cx="110978" cy="9751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1" name="Прямая соединительная линия 190"/>
            <p:cNvCxnSpPr>
              <a:stCxn id="171" idx="0"/>
              <a:endCxn id="167" idx="4"/>
            </p:cNvCxnSpPr>
            <p:nvPr/>
          </p:nvCxnSpPr>
          <p:spPr>
            <a:xfrm flipV="1">
              <a:off x="5048071" y="1697281"/>
              <a:ext cx="40381" cy="3437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2" name="Прямая соединительная линия 191"/>
            <p:cNvCxnSpPr>
              <a:stCxn id="171" idx="2"/>
              <a:endCxn id="161" idx="5"/>
            </p:cNvCxnSpPr>
            <p:nvPr/>
          </p:nvCxnSpPr>
          <p:spPr>
            <a:xfrm rot="16200000" flipH="1">
              <a:off x="5035189" y="1770756"/>
              <a:ext cx="39196" cy="2154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3" name="Прямая соединительная линия 192"/>
            <p:cNvCxnSpPr>
              <a:stCxn id="178" idx="5"/>
              <a:endCxn id="177" idx="1"/>
            </p:cNvCxnSpPr>
            <p:nvPr/>
          </p:nvCxnSpPr>
          <p:spPr>
            <a:xfrm rot="16200000" flipV="1">
              <a:off x="4621721" y="1363386"/>
              <a:ext cx="134265" cy="22152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4" name="Прямая соединительная линия 203"/>
            <p:cNvCxnSpPr>
              <a:stCxn id="165" idx="2"/>
              <a:endCxn id="178" idx="2"/>
            </p:cNvCxnSpPr>
            <p:nvPr/>
          </p:nvCxnSpPr>
          <p:spPr>
            <a:xfrm rot="5400000" flipH="1">
              <a:off x="4851899" y="1570832"/>
              <a:ext cx="59578" cy="6059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5" name="Прямая соединительная линия 204"/>
            <p:cNvCxnSpPr>
              <a:stCxn id="166" idx="5"/>
              <a:endCxn id="179" idx="1"/>
            </p:cNvCxnSpPr>
            <p:nvPr/>
          </p:nvCxnSpPr>
          <p:spPr>
            <a:xfrm rot="16200000" flipV="1">
              <a:off x="4721499" y="1601406"/>
              <a:ext cx="75367" cy="21931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6" name="Прямая соединительная линия 205"/>
            <p:cNvCxnSpPr>
              <a:stCxn id="171" idx="5"/>
              <a:endCxn id="166" idx="1"/>
            </p:cNvCxnSpPr>
            <p:nvPr/>
          </p:nvCxnSpPr>
          <p:spPr>
            <a:xfrm rot="16200000" flipH="1" flipV="1">
              <a:off x="4958915" y="1705339"/>
              <a:ext cx="14024" cy="8713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2" name="Прямая соединительная линия 221"/>
            <p:cNvCxnSpPr>
              <a:stCxn id="174" idx="7"/>
              <a:endCxn id="166" idx="4"/>
            </p:cNvCxnSpPr>
            <p:nvPr/>
          </p:nvCxnSpPr>
          <p:spPr>
            <a:xfrm rot="5400000" flipH="1" flipV="1">
              <a:off x="4828319" y="1759859"/>
              <a:ext cx="36960" cy="5467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3" name="Прямая соединительная линия 222"/>
            <p:cNvCxnSpPr>
              <a:stCxn id="163" idx="0"/>
              <a:endCxn id="174" idx="5"/>
            </p:cNvCxnSpPr>
            <p:nvPr/>
          </p:nvCxnSpPr>
          <p:spPr>
            <a:xfrm flipV="1">
              <a:off x="4702742" y="1824217"/>
              <a:ext cx="92439" cy="5460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4" name="Прямая соединительная линия 223"/>
            <p:cNvCxnSpPr>
              <a:stCxn id="174" idx="1"/>
              <a:endCxn id="162" idx="5"/>
            </p:cNvCxnSpPr>
            <p:nvPr/>
          </p:nvCxnSpPr>
          <p:spPr>
            <a:xfrm rot="16200000" flipH="1">
              <a:off x="4865876" y="1802080"/>
              <a:ext cx="48581" cy="10433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9" name="Прямая соединительная линия 228"/>
            <p:cNvCxnSpPr>
              <a:stCxn id="173" idx="1"/>
              <a:endCxn id="179" idx="7"/>
            </p:cNvCxnSpPr>
            <p:nvPr/>
          </p:nvCxnSpPr>
          <p:spPr>
            <a:xfrm rot="16200000" flipH="1">
              <a:off x="4532931" y="1548173"/>
              <a:ext cx="93828" cy="8374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0" name="Прямая соединительная линия 229"/>
            <p:cNvCxnSpPr>
              <a:stCxn id="180" idx="1"/>
              <a:endCxn id="179" idx="6"/>
            </p:cNvCxnSpPr>
            <p:nvPr/>
          </p:nvCxnSpPr>
          <p:spPr>
            <a:xfrm rot="16200000" flipH="1">
              <a:off x="4531509" y="1577080"/>
              <a:ext cx="41382" cy="9110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1" name="Прямая соединительная линия 230"/>
            <p:cNvCxnSpPr>
              <a:stCxn id="183" idx="1"/>
              <a:endCxn id="180" idx="5"/>
            </p:cNvCxnSpPr>
            <p:nvPr/>
          </p:nvCxnSpPr>
          <p:spPr>
            <a:xfrm rot="5400000" flipH="1" flipV="1">
              <a:off x="4384466" y="1546798"/>
              <a:ext cx="11428" cy="10449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7" name="Группа 364"/>
          <p:cNvGrpSpPr/>
          <p:nvPr/>
        </p:nvGrpSpPr>
        <p:grpSpPr>
          <a:xfrm rot="824949">
            <a:off x="3473154" y="1928802"/>
            <a:ext cx="957465" cy="487051"/>
            <a:chOff x="2866670" y="1509356"/>
            <a:chExt cx="1220286" cy="620745"/>
          </a:xfrm>
        </p:grpSpPr>
        <p:cxnSp>
          <p:nvCxnSpPr>
            <p:cNvPr id="221" name="Прямая соединительная линия 220"/>
            <p:cNvCxnSpPr>
              <a:stCxn id="245" idx="5"/>
              <a:endCxn id="248" idx="1"/>
            </p:cNvCxnSpPr>
            <p:nvPr/>
          </p:nvCxnSpPr>
          <p:spPr>
            <a:xfrm rot="16200000" flipV="1">
              <a:off x="3859472" y="1675800"/>
              <a:ext cx="4245" cy="30736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2" name="Прямая соединительная линия 231"/>
            <p:cNvCxnSpPr>
              <a:stCxn id="266" idx="2"/>
              <a:endCxn id="251" idx="6"/>
            </p:cNvCxnSpPr>
            <p:nvPr/>
          </p:nvCxnSpPr>
          <p:spPr>
            <a:xfrm rot="16200000" flipH="1">
              <a:off x="3278275" y="1609729"/>
              <a:ext cx="95704" cy="11435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45" name="8-конечная звезда 244"/>
            <p:cNvSpPr/>
            <p:nvPr/>
          </p:nvSpPr>
          <p:spPr>
            <a:xfrm rot="19358116">
              <a:off x="4014956" y="1800387"/>
              <a:ext cx="72000" cy="72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46" name="8-конечная звезда 245"/>
            <p:cNvSpPr/>
            <p:nvPr/>
          </p:nvSpPr>
          <p:spPr>
            <a:xfrm rot="19358116">
              <a:off x="3299131" y="2065301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47" name="8-конечная звезда 246"/>
            <p:cNvSpPr/>
            <p:nvPr/>
          </p:nvSpPr>
          <p:spPr>
            <a:xfrm rot="19358116">
              <a:off x="3511275" y="1868210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48" name="8-конечная звезда 247"/>
            <p:cNvSpPr/>
            <p:nvPr/>
          </p:nvSpPr>
          <p:spPr>
            <a:xfrm rot="19358116">
              <a:off x="3654151" y="1796772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49" name="8-конечная звезда 248"/>
            <p:cNvSpPr/>
            <p:nvPr/>
          </p:nvSpPr>
          <p:spPr>
            <a:xfrm rot="21105294">
              <a:off x="3505700" y="1648320"/>
              <a:ext cx="79200" cy="79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50" name="8-конечная звезда 249"/>
            <p:cNvSpPr/>
            <p:nvPr/>
          </p:nvSpPr>
          <p:spPr>
            <a:xfrm rot="19358116">
              <a:off x="3511276" y="172533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51" name="8-конечная звезда 250"/>
            <p:cNvSpPr/>
            <p:nvPr/>
          </p:nvSpPr>
          <p:spPr>
            <a:xfrm rot="19358116">
              <a:off x="3370569" y="1708111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52" name="8-конечная звезда 251"/>
            <p:cNvSpPr/>
            <p:nvPr/>
          </p:nvSpPr>
          <p:spPr>
            <a:xfrm rot="19358116">
              <a:off x="3439837" y="172533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53" name="8-конечная звезда 252"/>
            <p:cNvSpPr/>
            <p:nvPr/>
          </p:nvSpPr>
          <p:spPr>
            <a:xfrm rot="19358116">
              <a:off x="3208301" y="1727503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54" name="8-конечная звезда 253"/>
            <p:cNvSpPr/>
            <p:nvPr/>
          </p:nvSpPr>
          <p:spPr>
            <a:xfrm rot="19358116">
              <a:off x="2868332" y="1868209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55" name="8-конечная звезда 254"/>
            <p:cNvSpPr/>
            <p:nvPr/>
          </p:nvSpPr>
          <p:spPr>
            <a:xfrm rot="19358116">
              <a:off x="4012788" y="1583904"/>
              <a:ext cx="61200" cy="61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56" name="8-конечная звезда 255"/>
            <p:cNvSpPr/>
            <p:nvPr/>
          </p:nvSpPr>
          <p:spPr>
            <a:xfrm rot="19358116">
              <a:off x="3080479" y="1794601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57" name="8-конечная звезда 256"/>
            <p:cNvSpPr/>
            <p:nvPr/>
          </p:nvSpPr>
          <p:spPr>
            <a:xfrm rot="19358116">
              <a:off x="3009040" y="1937479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58" name="8-конечная звезда 257"/>
            <p:cNvSpPr/>
            <p:nvPr/>
          </p:nvSpPr>
          <p:spPr>
            <a:xfrm rot="19358116">
              <a:off x="3091363" y="1580288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66" name="8-конечная звезда 265"/>
            <p:cNvSpPr/>
            <p:nvPr/>
          </p:nvSpPr>
          <p:spPr>
            <a:xfrm rot="19358116">
              <a:off x="3234239" y="1580289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67" name="8-конечная звезда 266"/>
            <p:cNvSpPr/>
            <p:nvPr/>
          </p:nvSpPr>
          <p:spPr>
            <a:xfrm rot="19358116" flipV="1">
              <a:off x="2866670" y="1652232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69" name="8-конечная звезда 268"/>
            <p:cNvSpPr/>
            <p:nvPr/>
          </p:nvSpPr>
          <p:spPr>
            <a:xfrm rot="19358116" flipV="1">
              <a:off x="3509612" y="1580794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70" name="8-конечная звезда 269"/>
            <p:cNvSpPr/>
            <p:nvPr/>
          </p:nvSpPr>
          <p:spPr>
            <a:xfrm rot="19358116" flipV="1">
              <a:off x="3438174" y="1509356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276" name="Прямая соединительная линия 275"/>
            <p:cNvCxnSpPr>
              <a:stCxn id="269" idx="4"/>
              <a:endCxn id="251" idx="0"/>
            </p:cNvCxnSpPr>
            <p:nvPr/>
          </p:nvCxnSpPr>
          <p:spPr>
            <a:xfrm rot="10800000" flipV="1">
              <a:off x="3428721" y="1617526"/>
              <a:ext cx="85583" cy="10332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7" name="Прямая соединительная линия 276"/>
            <p:cNvCxnSpPr>
              <a:stCxn id="269" idx="2"/>
              <a:endCxn id="270" idx="6"/>
            </p:cNvCxnSpPr>
            <p:nvPr/>
          </p:nvCxnSpPr>
          <p:spPr>
            <a:xfrm rot="16200000" flipV="1">
              <a:off x="3479203" y="1546089"/>
              <a:ext cx="35101" cy="4369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9" name="Прямая соединительная линия 278"/>
            <p:cNvCxnSpPr>
              <a:stCxn id="252" idx="5"/>
              <a:endCxn id="250" idx="4"/>
            </p:cNvCxnSpPr>
            <p:nvPr/>
          </p:nvCxnSpPr>
          <p:spPr>
            <a:xfrm rot="16200000" flipH="1">
              <a:off x="3468459" y="1720362"/>
              <a:ext cx="19973" cy="7674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0" name="Прямая соединительная линия 279"/>
            <p:cNvCxnSpPr>
              <a:stCxn id="250" idx="3"/>
              <a:endCxn id="247" idx="0"/>
            </p:cNvCxnSpPr>
            <p:nvPr/>
          </p:nvCxnSpPr>
          <p:spPr>
            <a:xfrm rot="16200000" flipH="1">
              <a:off x="3497346" y="1816436"/>
              <a:ext cx="99730" cy="2504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1" name="Прямая соединительная линия 280"/>
            <p:cNvCxnSpPr>
              <a:stCxn id="249" idx="7"/>
              <a:endCxn id="255" idx="4"/>
            </p:cNvCxnSpPr>
            <p:nvPr/>
          </p:nvCxnSpPr>
          <p:spPr>
            <a:xfrm rot="5400000" flipH="1" flipV="1">
              <a:off x="3782472" y="1419599"/>
              <a:ext cx="23118" cy="45007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3" name="Прямая соединительная линия 282"/>
            <p:cNvCxnSpPr>
              <a:stCxn id="255" idx="3"/>
              <a:endCxn id="248" idx="0"/>
            </p:cNvCxnSpPr>
            <p:nvPr/>
          </p:nvCxnSpPr>
          <p:spPr>
            <a:xfrm rot="5400000">
              <a:off x="3789689" y="1557753"/>
              <a:ext cx="162554" cy="33671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4" name="Прямая соединительная линия 283"/>
            <p:cNvCxnSpPr>
              <a:stCxn id="246" idx="0"/>
              <a:endCxn id="247" idx="4"/>
            </p:cNvCxnSpPr>
            <p:nvPr/>
          </p:nvCxnSpPr>
          <p:spPr>
            <a:xfrm flipV="1">
              <a:off x="3357282" y="1911596"/>
              <a:ext cx="159534" cy="16644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5" name="Прямая соединительная линия 284"/>
            <p:cNvCxnSpPr>
              <a:stCxn id="247" idx="1"/>
              <a:endCxn id="248" idx="4"/>
            </p:cNvCxnSpPr>
            <p:nvPr/>
          </p:nvCxnSpPr>
          <p:spPr>
            <a:xfrm rot="5400000" flipH="1" flipV="1">
              <a:off x="3583044" y="1822150"/>
              <a:ext cx="58639" cy="9465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9" name="Прямая соединительная линия 338"/>
            <p:cNvCxnSpPr>
              <a:stCxn id="254" idx="0"/>
              <a:endCxn id="258" idx="3"/>
            </p:cNvCxnSpPr>
            <p:nvPr/>
          </p:nvCxnSpPr>
          <p:spPr>
            <a:xfrm flipV="1">
              <a:off x="2916791" y="1623297"/>
              <a:ext cx="193302" cy="25552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0" name="Прямая соединительная линия 339"/>
            <p:cNvCxnSpPr>
              <a:stCxn id="267" idx="5"/>
              <a:endCxn id="254" idx="7"/>
            </p:cNvCxnSpPr>
            <p:nvPr/>
          </p:nvCxnSpPr>
          <p:spPr>
            <a:xfrm rot="16200000" flipH="1">
              <a:off x="2807356" y="1776884"/>
              <a:ext cx="170699" cy="1242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3" name="Прямая соединительная линия 342"/>
            <p:cNvCxnSpPr>
              <a:stCxn id="254" idx="1"/>
              <a:endCxn id="257" idx="2"/>
            </p:cNvCxnSpPr>
            <p:nvPr/>
          </p:nvCxnSpPr>
          <p:spPr>
            <a:xfrm rot="16200000" flipH="1">
              <a:off x="2944196" y="1876693"/>
              <a:ext cx="77450" cy="12165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4" name="Прямая соединительная линия 343"/>
            <p:cNvCxnSpPr>
              <a:stCxn id="253" idx="4"/>
              <a:endCxn id="256" idx="1"/>
            </p:cNvCxnSpPr>
            <p:nvPr/>
          </p:nvCxnSpPr>
          <p:spPr>
            <a:xfrm rot="10800000" flipV="1">
              <a:off x="3123488" y="1779565"/>
              <a:ext cx="91462" cy="3950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0" name="Прямая соединительная линия 349"/>
            <p:cNvCxnSpPr>
              <a:stCxn id="256" idx="4"/>
              <a:endCxn id="254" idx="1"/>
            </p:cNvCxnSpPr>
            <p:nvPr/>
          </p:nvCxnSpPr>
          <p:spPr>
            <a:xfrm rot="10800000" flipV="1">
              <a:off x="2922094" y="1829310"/>
              <a:ext cx="162819" cy="6948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1" name="Прямая соединительная линия 350"/>
            <p:cNvCxnSpPr>
              <a:stCxn id="253" idx="1"/>
              <a:endCxn id="251" idx="5"/>
            </p:cNvCxnSpPr>
            <p:nvPr/>
          </p:nvCxnSpPr>
          <p:spPr>
            <a:xfrm rot="5400000" flipH="1" flipV="1">
              <a:off x="3307834" y="1701185"/>
              <a:ext cx="28002" cy="9804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9" name="Группа 365"/>
          <p:cNvGrpSpPr/>
          <p:nvPr/>
        </p:nvGrpSpPr>
        <p:grpSpPr>
          <a:xfrm rot="764819">
            <a:off x="3269578" y="2333256"/>
            <a:ext cx="472147" cy="550374"/>
            <a:chOff x="2652696" y="2204201"/>
            <a:chExt cx="551136" cy="642449"/>
          </a:xfrm>
        </p:grpSpPr>
        <p:sp>
          <p:nvSpPr>
            <p:cNvPr id="380" name="8-конечная звезда 379"/>
            <p:cNvSpPr/>
            <p:nvPr/>
          </p:nvSpPr>
          <p:spPr>
            <a:xfrm rot="19358116">
              <a:off x="2871949" y="2657642"/>
              <a:ext cx="72000" cy="72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81" name="8-конечная звезда 380"/>
            <p:cNvSpPr/>
            <p:nvPr/>
          </p:nvSpPr>
          <p:spPr>
            <a:xfrm rot="19358116">
              <a:off x="2727627" y="2779681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82" name="8-конечная звезда 381"/>
            <p:cNvSpPr/>
            <p:nvPr/>
          </p:nvSpPr>
          <p:spPr>
            <a:xfrm rot="19358116">
              <a:off x="2868332" y="2792650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83" name="8-конечная звезда 382"/>
            <p:cNvSpPr/>
            <p:nvPr/>
          </p:nvSpPr>
          <p:spPr>
            <a:xfrm rot="19358116">
              <a:off x="3149832" y="2435460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84" name="8-конечная звезда 383"/>
            <p:cNvSpPr/>
            <p:nvPr/>
          </p:nvSpPr>
          <p:spPr>
            <a:xfrm rot="21285766">
              <a:off x="3145278" y="2502344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85" name="8-конечная звезда 384"/>
            <p:cNvSpPr/>
            <p:nvPr/>
          </p:nvSpPr>
          <p:spPr>
            <a:xfrm rot="13849217" flipH="1" flipV="1">
              <a:off x="3086917" y="2509828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86" name="8-конечная звезда 385"/>
            <p:cNvSpPr/>
            <p:nvPr/>
          </p:nvSpPr>
          <p:spPr>
            <a:xfrm rot="19358116">
              <a:off x="3011210" y="2296838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87" name="8-конечная звезда 386"/>
            <p:cNvSpPr/>
            <p:nvPr/>
          </p:nvSpPr>
          <p:spPr>
            <a:xfrm rot="19358116">
              <a:off x="3036144" y="2204201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88" name="8-конечная звезда 387"/>
            <p:cNvSpPr/>
            <p:nvPr/>
          </p:nvSpPr>
          <p:spPr>
            <a:xfrm rot="13849217" flipH="1" flipV="1">
              <a:off x="2795573" y="2581266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89" name="8-конечная звезда 388"/>
            <p:cNvSpPr/>
            <p:nvPr/>
          </p:nvSpPr>
          <p:spPr>
            <a:xfrm rot="13849217" flipH="1" flipV="1">
              <a:off x="2652696" y="2652704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397" name="Прямая соединительная линия 396"/>
            <p:cNvCxnSpPr>
              <a:stCxn id="380" idx="4"/>
              <a:endCxn id="381" idx="0"/>
            </p:cNvCxnSpPr>
            <p:nvPr/>
          </p:nvCxnSpPr>
          <p:spPr>
            <a:xfrm rot="10800000" flipV="1">
              <a:off x="2785779" y="2715490"/>
              <a:ext cx="93559" cy="7692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8" name="Прямая соединительная линия 397"/>
            <p:cNvCxnSpPr>
              <a:stCxn id="380" idx="3"/>
              <a:endCxn id="382" idx="7"/>
            </p:cNvCxnSpPr>
            <p:nvPr/>
          </p:nvCxnSpPr>
          <p:spPr>
            <a:xfrm rot="5400000">
              <a:off x="2869260" y="2758983"/>
              <a:ext cx="63566" cy="424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9" name="Прямая соединительная линия 398"/>
            <p:cNvCxnSpPr>
              <a:stCxn id="381" idx="1"/>
              <a:endCxn id="382" idx="5"/>
            </p:cNvCxnSpPr>
            <p:nvPr/>
          </p:nvCxnSpPr>
          <p:spPr>
            <a:xfrm rot="5400000" flipH="1" flipV="1">
              <a:off x="2830193" y="2778009"/>
              <a:ext cx="323" cy="7643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0" name="Прямая соединительная линия 399"/>
            <p:cNvCxnSpPr>
              <a:stCxn id="380" idx="6"/>
              <a:endCxn id="388" idx="0"/>
            </p:cNvCxnSpPr>
            <p:nvPr/>
          </p:nvCxnSpPr>
          <p:spPr>
            <a:xfrm rot="16200000" flipV="1">
              <a:off x="2838817" y="2617745"/>
              <a:ext cx="42225" cy="5234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1" name="Прямая соединительная линия 400"/>
            <p:cNvCxnSpPr>
              <a:stCxn id="388" idx="6"/>
              <a:endCxn id="386" idx="3"/>
            </p:cNvCxnSpPr>
            <p:nvPr/>
          </p:nvCxnSpPr>
          <p:spPr>
            <a:xfrm flipV="1">
              <a:off x="2837112" y="2350599"/>
              <a:ext cx="197511" cy="23928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3" name="Прямая соединительная линия 402"/>
            <p:cNvCxnSpPr>
              <a:stCxn id="380" idx="0"/>
              <a:endCxn id="385" idx="2"/>
            </p:cNvCxnSpPr>
            <p:nvPr/>
          </p:nvCxnSpPr>
          <p:spPr>
            <a:xfrm flipV="1">
              <a:off x="2936561" y="2548011"/>
              <a:ext cx="155617" cy="12378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8" name="Прямая соединительная линия 407"/>
            <p:cNvCxnSpPr>
              <a:stCxn id="385" idx="6"/>
              <a:endCxn id="383" idx="4"/>
            </p:cNvCxnSpPr>
            <p:nvPr/>
          </p:nvCxnSpPr>
          <p:spPr>
            <a:xfrm flipV="1">
              <a:off x="3128456" y="2478846"/>
              <a:ext cx="26917" cy="3959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2" name="Прямая соединительная линия 421"/>
            <p:cNvCxnSpPr>
              <a:stCxn id="384" idx="6"/>
              <a:endCxn id="383" idx="3"/>
            </p:cNvCxnSpPr>
            <p:nvPr/>
          </p:nvCxnSpPr>
          <p:spPr>
            <a:xfrm rot="5400000" flipH="1" flipV="1">
              <a:off x="3163283" y="2492481"/>
              <a:ext cx="13221" cy="670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0" name="Прямая соединительная линия 449"/>
            <p:cNvCxnSpPr>
              <a:stCxn id="386" idx="2"/>
              <a:endCxn id="383" idx="6"/>
            </p:cNvCxnSpPr>
            <p:nvPr/>
          </p:nvCxnSpPr>
          <p:spPr>
            <a:xfrm rot="16200000" flipH="1">
              <a:off x="3059669" y="2340224"/>
              <a:ext cx="95704" cy="10585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1" name="Прямая соединительная линия 450"/>
            <p:cNvCxnSpPr>
              <a:stCxn id="386" idx="0"/>
              <a:endCxn id="387" idx="3"/>
            </p:cNvCxnSpPr>
            <p:nvPr/>
          </p:nvCxnSpPr>
          <p:spPr>
            <a:xfrm rot="20835181" flipV="1">
              <a:off x="3054209" y="2258557"/>
              <a:ext cx="10809" cy="4829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3" name="Прямая соединительная линия 452"/>
            <p:cNvCxnSpPr>
              <a:stCxn id="388" idx="2"/>
              <a:endCxn id="389" idx="6"/>
            </p:cNvCxnSpPr>
            <p:nvPr/>
          </p:nvCxnSpPr>
          <p:spPr>
            <a:xfrm rot="10800000" flipV="1">
              <a:off x="2694236" y="2619449"/>
              <a:ext cx="106599" cy="4187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1" name="Группа 367"/>
          <p:cNvGrpSpPr/>
          <p:nvPr/>
        </p:nvGrpSpPr>
        <p:grpSpPr>
          <a:xfrm rot="337753">
            <a:off x="2783978" y="2542447"/>
            <a:ext cx="624343" cy="1448739"/>
            <a:chOff x="2223728" y="2509488"/>
            <a:chExt cx="760100" cy="1763753"/>
          </a:xfrm>
        </p:grpSpPr>
        <p:sp>
          <p:nvSpPr>
            <p:cNvPr id="486" name="8-конечная звезда 485"/>
            <p:cNvSpPr/>
            <p:nvPr/>
          </p:nvSpPr>
          <p:spPr>
            <a:xfrm rot="19358116">
              <a:off x="2351045" y="4208441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87" name="8-конечная звезда 486"/>
            <p:cNvSpPr/>
            <p:nvPr/>
          </p:nvSpPr>
          <p:spPr>
            <a:xfrm rot="19358116">
              <a:off x="2225391" y="4082788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88" name="8-конечная звезда 487"/>
            <p:cNvSpPr/>
            <p:nvPr/>
          </p:nvSpPr>
          <p:spPr>
            <a:xfrm rot="19358116">
              <a:off x="2368267" y="4078534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94" name="8-конечная звезда 493"/>
            <p:cNvSpPr/>
            <p:nvPr/>
          </p:nvSpPr>
          <p:spPr>
            <a:xfrm rot="19358116">
              <a:off x="2582581" y="2868342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96" name="8-конечная звезда 495"/>
            <p:cNvSpPr/>
            <p:nvPr/>
          </p:nvSpPr>
          <p:spPr>
            <a:xfrm rot="19358116" flipV="1">
              <a:off x="2366604" y="3938248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98" name="8-конечная звезда 497"/>
            <p:cNvSpPr/>
            <p:nvPr/>
          </p:nvSpPr>
          <p:spPr>
            <a:xfrm rot="19358116" flipV="1">
              <a:off x="2223728" y="3938249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99" name="8-конечная звезда 498"/>
            <p:cNvSpPr/>
            <p:nvPr/>
          </p:nvSpPr>
          <p:spPr>
            <a:xfrm rot="19358116" flipV="1">
              <a:off x="2295165" y="3723934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00" name="8-конечная звезда 499"/>
            <p:cNvSpPr/>
            <p:nvPr/>
          </p:nvSpPr>
          <p:spPr>
            <a:xfrm rot="19358116" flipV="1">
              <a:off x="2295166" y="3295306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01" name="8-конечная звезда 500"/>
            <p:cNvSpPr/>
            <p:nvPr/>
          </p:nvSpPr>
          <p:spPr>
            <a:xfrm rot="19358116" flipV="1">
              <a:off x="2302520" y="3009553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02" name="8-конечная звезда 501"/>
            <p:cNvSpPr/>
            <p:nvPr/>
          </p:nvSpPr>
          <p:spPr>
            <a:xfrm rot="19358116" flipV="1">
              <a:off x="2302520" y="3152430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03" name="8-конечная звезда 502"/>
            <p:cNvSpPr/>
            <p:nvPr/>
          </p:nvSpPr>
          <p:spPr>
            <a:xfrm rot="19358116" flipV="1">
              <a:off x="2295167" y="2866677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04" name="8-конечная звезда 503"/>
            <p:cNvSpPr/>
            <p:nvPr/>
          </p:nvSpPr>
          <p:spPr>
            <a:xfrm rot="19358116" flipV="1">
              <a:off x="2295166" y="2723802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05" name="8-конечная звезда 504"/>
            <p:cNvSpPr/>
            <p:nvPr/>
          </p:nvSpPr>
          <p:spPr>
            <a:xfrm rot="19358116" flipV="1">
              <a:off x="2366605" y="2509488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06" name="8-конечная звезда 505"/>
            <p:cNvSpPr/>
            <p:nvPr/>
          </p:nvSpPr>
          <p:spPr>
            <a:xfrm rot="19358116" flipV="1">
              <a:off x="2438042" y="2723802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07" name="8-конечная звезда 506"/>
            <p:cNvSpPr/>
            <p:nvPr/>
          </p:nvSpPr>
          <p:spPr>
            <a:xfrm rot="19358116" flipV="1">
              <a:off x="2652356" y="3080993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08" name="8-конечная звезда 507"/>
            <p:cNvSpPr/>
            <p:nvPr/>
          </p:nvSpPr>
          <p:spPr>
            <a:xfrm rot="19358116" flipV="1">
              <a:off x="2795232" y="3080991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09" name="8-конечная звезда 508"/>
            <p:cNvSpPr/>
            <p:nvPr/>
          </p:nvSpPr>
          <p:spPr>
            <a:xfrm rot="19358116" flipV="1">
              <a:off x="2866671" y="3009554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 dirty="0"/>
            </a:p>
          </p:txBody>
        </p:sp>
        <p:sp>
          <p:nvSpPr>
            <p:cNvPr id="511" name="8-конечная звезда 510"/>
            <p:cNvSpPr/>
            <p:nvPr/>
          </p:nvSpPr>
          <p:spPr>
            <a:xfrm rot="19358116" flipV="1">
              <a:off x="2938109" y="3152430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512" name="Прямая соединительная линия 511"/>
            <p:cNvCxnSpPr>
              <a:stCxn id="509" idx="6"/>
              <a:endCxn id="511" idx="2"/>
            </p:cNvCxnSpPr>
            <p:nvPr/>
          </p:nvCxnSpPr>
          <p:spPr>
            <a:xfrm rot="16200000" flipH="1">
              <a:off x="2871981" y="3082005"/>
              <a:ext cx="106539" cy="4369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3" name="Прямая соединительная линия 512"/>
            <p:cNvCxnSpPr>
              <a:stCxn id="509" idx="4"/>
              <a:endCxn id="508" idx="0"/>
            </p:cNvCxnSpPr>
            <p:nvPr/>
          </p:nvCxnSpPr>
          <p:spPr>
            <a:xfrm rot="10800000" flipV="1">
              <a:off x="2836260" y="3046285"/>
              <a:ext cx="35102" cy="4369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4" name="Прямая соединительная линия 513"/>
            <p:cNvCxnSpPr>
              <a:stCxn id="511" idx="3"/>
              <a:endCxn id="508" idx="7"/>
            </p:cNvCxnSpPr>
            <p:nvPr/>
          </p:nvCxnSpPr>
          <p:spPr>
            <a:xfrm rot="16200000" flipV="1">
              <a:off x="2856848" y="3090789"/>
              <a:ext cx="65364" cy="9756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5" name="Прямая соединительная линия 514"/>
            <p:cNvCxnSpPr>
              <a:stCxn id="508" idx="3"/>
              <a:endCxn id="507" idx="7"/>
            </p:cNvCxnSpPr>
            <p:nvPr/>
          </p:nvCxnSpPr>
          <p:spPr>
            <a:xfrm rot="16200000" flipH="1" flipV="1">
              <a:off x="2743615" y="3055070"/>
              <a:ext cx="6077" cy="9756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6" name="Прямая соединительная линия 515"/>
            <p:cNvCxnSpPr>
              <a:stCxn id="507" idx="1"/>
              <a:endCxn id="494" idx="3"/>
            </p:cNvCxnSpPr>
            <p:nvPr/>
          </p:nvCxnSpPr>
          <p:spPr>
            <a:xfrm rot="16200000" flipV="1">
              <a:off x="2562578" y="2965519"/>
              <a:ext cx="159092" cy="7225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7" name="Прямая соединительная линия 516"/>
            <p:cNvCxnSpPr>
              <a:stCxn id="494" idx="5"/>
              <a:endCxn id="506" idx="6"/>
            </p:cNvCxnSpPr>
            <p:nvPr/>
          </p:nvCxnSpPr>
          <p:spPr>
            <a:xfrm rot="16200000" flipV="1">
              <a:off x="2465336" y="2774270"/>
              <a:ext cx="126925" cy="10804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8" name="Прямая соединительная линия 517"/>
            <p:cNvCxnSpPr>
              <a:stCxn id="506" idx="2"/>
              <a:endCxn id="505" idx="5"/>
            </p:cNvCxnSpPr>
            <p:nvPr/>
          </p:nvCxnSpPr>
          <p:spPr>
            <a:xfrm rot="16200000" flipV="1">
              <a:off x="2329984" y="2611448"/>
              <a:ext cx="173488" cy="6060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9" name="Прямая соединительная линия 518"/>
            <p:cNvCxnSpPr>
              <a:stCxn id="505" idx="5"/>
              <a:endCxn id="504" idx="0"/>
            </p:cNvCxnSpPr>
            <p:nvPr/>
          </p:nvCxnSpPr>
          <p:spPr>
            <a:xfrm rot="5400000">
              <a:off x="2272420" y="2618780"/>
              <a:ext cx="177783" cy="5023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0" name="Прямая соединительная линия 519"/>
            <p:cNvCxnSpPr>
              <a:stCxn id="504" idx="5"/>
              <a:endCxn id="503" idx="1"/>
            </p:cNvCxnSpPr>
            <p:nvPr/>
          </p:nvCxnSpPr>
          <p:spPr>
            <a:xfrm rot="16200000" flipH="1">
              <a:off x="2269246" y="2815061"/>
              <a:ext cx="97560" cy="607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1" name="Прямая соединительная линия 520"/>
            <p:cNvCxnSpPr>
              <a:stCxn id="501" idx="5"/>
              <a:endCxn id="502" idx="1"/>
            </p:cNvCxnSpPr>
            <p:nvPr/>
          </p:nvCxnSpPr>
          <p:spPr>
            <a:xfrm rot="16200000" flipH="1">
              <a:off x="2276598" y="3100813"/>
              <a:ext cx="97562" cy="607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2" name="Прямая соединительная линия 521"/>
            <p:cNvCxnSpPr>
              <a:stCxn id="501" idx="1"/>
              <a:endCxn id="503" idx="5"/>
            </p:cNvCxnSpPr>
            <p:nvPr/>
          </p:nvCxnSpPr>
          <p:spPr>
            <a:xfrm rot="16200000" flipV="1">
              <a:off x="2272923" y="2954261"/>
              <a:ext cx="97561" cy="1342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7" name="Прямая соединительная линия 556"/>
            <p:cNvCxnSpPr>
              <a:stCxn id="500" idx="1"/>
              <a:endCxn id="502" idx="5"/>
            </p:cNvCxnSpPr>
            <p:nvPr/>
          </p:nvCxnSpPr>
          <p:spPr>
            <a:xfrm rot="5400000" flipH="1" flipV="1">
              <a:off x="2272922" y="3246089"/>
              <a:ext cx="97561" cy="127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8" name="Прямая соединительная линия 557"/>
            <p:cNvCxnSpPr>
              <a:stCxn id="499" idx="1"/>
              <a:endCxn id="500" idx="5"/>
            </p:cNvCxnSpPr>
            <p:nvPr/>
          </p:nvCxnSpPr>
          <p:spPr>
            <a:xfrm rot="16200000" flipV="1">
              <a:off x="2126369" y="3529443"/>
              <a:ext cx="383313" cy="607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9" name="Прямая соединительная линия 558"/>
            <p:cNvCxnSpPr>
              <a:stCxn id="499" idx="6"/>
              <a:endCxn id="496" idx="2"/>
            </p:cNvCxnSpPr>
            <p:nvPr/>
          </p:nvCxnSpPr>
          <p:spPr>
            <a:xfrm rot="16200000" flipH="1">
              <a:off x="2264756" y="3832103"/>
              <a:ext cx="177977" cy="4369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0" name="Прямая соединительная линия 559"/>
            <p:cNvCxnSpPr>
              <a:stCxn id="496" idx="6"/>
              <a:endCxn id="488" idx="7"/>
            </p:cNvCxnSpPr>
            <p:nvPr/>
          </p:nvCxnSpPr>
          <p:spPr>
            <a:xfrm rot="5400000">
              <a:off x="2351348" y="4026783"/>
              <a:ext cx="99497" cy="448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1" name="Прямая соединительная линия 560"/>
            <p:cNvCxnSpPr>
              <a:stCxn id="486" idx="6"/>
              <a:endCxn id="487" idx="2"/>
            </p:cNvCxnSpPr>
            <p:nvPr/>
          </p:nvCxnSpPr>
          <p:spPr>
            <a:xfrm rot="16200000" flipV="1">
              <a:off x="2274359" y="4125666"/>
              <a:ext cx="83843" cy="9500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0" name="Прямая соединительная линия 579"/>
            <p:cNvCxnSpPr>
              <a:stCxn id="487" idx="7"/>
              <a:endCxn id="498" idx="5"/>
            </p:cNvCxnSpPr>
            <p:nvPr/>
          </p:nvCxnSpPr>
          <p:spPr>
            <a:xfrm rot="16200000" flipV="1">
              <a:off x="2200134" y="4027183"/>
              <a:ext cx="99261" cy="1242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1" name="Прямая соединительная линия 580"/>
            <p:cNvCxnSpPr>
              <a:stCxn id="498" idx="7"/>
              <a:endCxn id="496" idx="3"/>
            </p:cNvCxnSpPr>
            <p:nvPr/>
          </p:nvCxnSpPr>
          <p:spPr>
            <a:xfrm rot="5400000" flipH="1" flipV="1">
              <a:off x="2314987" y="3912327"/>
              <a:ext cx="6076" cy="9756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3" name="Прямая соединительная линия 582"/>
            <p:cNvCxnSpPr>
              <a:stCxn id="488" idx="3"/>
              <a:endCxn id="486" idx="7"/>
            </p:cNvCxnSpPr>
            <p:nvPr/>
          </p:nvCxnSpPr>
          <p:spPr>
            <a:xfrm rot="5400000">
              <a:off x="2351498" y="4168547"/>
              <a:ext cx="76434" cy="393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4" name="Группа 368"/>
          <p:cNvGrpSpPr/>
          <p:nvPr/>
        </p:nvGrpSpPr>
        <p:grpSpPr>
          <a:xfrm rot="350356">
            <a:off x="2043163" y="3629051"/>
            <a:ext cx="1251149" cy="1311341"/>
            <a:chOff x="1651719" y="4152057"/>
            <a:chExt cx="1484928" cy="1556366"/>
          </a:xfrm>
        </p:grpSpPr>
        <p:cxnSp>
          <p:nvCxnSpPr>
            <p:cNvPr id="582" name="Прямая соединительная линия 581"/>
            <p:cNvCxnSpPr>
              <a:stCxn id="601" idx="7"/>
              <a:endCxn id="615" idx="3"/>
            </p:cNvCxnSpPr>
            <p:nvPr/>
          </p:nvCxnSpPr>
          <p:spPr>
            <a:xfrm rot="5400000" flipH="1" flipV="1">
              <a:off x="2431189" y="4681845"/>
              <a:ext cx="83228" cy="502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96" name="8-конечная звезда 595"/>
            <p:cNvSpPr/>
            <p:nvPr/>
          </p:nvSpPr>
          <p:spPr>
            <a:xfrm rot="19358116">
              <a:off x="2727626" y="5227964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97" name="8-конечная звезда 596"/>
            <p:cNvSpPr/>
            <p:nvPr/>
          </p:nvSpPr>
          <p:spPr>
            <a:xfrm rot="19358116">
              <a:off x="2513311" y="4656460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98" name="8-конечная звезда 597"/>
            <p:cNvSpPr/>
            <p:nvPr/>
          </p:nvSpPr>
          <p:spPr>
            <a:xfrm rot="19358116">
              <a:off x="1792510" y="4439978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99" name="8-конечная звезда 598"/>
            <p:cNvSpPr/>
            <p:nvPr/>
          </p:nvSpPr>
          <p:spPr>
            <a:xfrm rot="19358116">
              <a:off x="2011077" y="4654291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00" name="8-конечная звезда 599"/>
            <p:cNvSpPr/>
            <p:nvPr/>
          </p:nvSpPr>
          <p:spPr>
            <a:xfrm rot="19358116">
              <a:off x="1939639" y="458285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01" name="8-конечная звезда 600"/>
            <p:cNvSpPr/>
            <p:nvPr/>
          </p:nvSpPr>
          <p:spPr>
            <a:xfrm rot="19358116">
              <a:off x="2439706" y="4725730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04" name="8-конечная звезда 603"/>
            <p:cNvSpPr/>
            <p:nvPr/>
          </p:nvSpPr>
          <p:spPr>
            <a:xfrm rot="19358116">
              <a:off x="1725325" y="4297100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05" name="8-конечная звезда 604"/>
            <p:cNvSpPr/>
            <p:nvPr/>
          </p:nvSpPr>
          <p:spPr>
            <a:xfrm rot="19358116">
              <a:off x="2584751" y="4870774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06" name="8-конечная звезда 605"/>
            <p:cNvSpPr/>
            <p:nvPr/>
          </p:nvSpPr>
          <p:spPr>
            <a:xfrm rot="19358116">
              <a:off x="3082647" y="565442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08" name="8-конечная звезда 607"/>
            <p:cNvSpPr/>
            <p:nvPr/>
          </p:nvSpPr>
          <p:spPr>
            <a:xfrm rot="19358116">
              <a:off x="1651719" y="4152057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09" name="8-конечная звезда 608"/>
            <p:cNvSpPr/>
            <p:nvPr/>
          </p:nvSpPr>
          <p:spPr>
            <a:xfrm rot="19358116">
              <a:off x="1723156" y="4509245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10" name="8-конечная звезда 609"/>
            <p:cNvSpPr/>
            <p:nvPr/>
          </p:nvSpPr>
          <p:spPr>
            <a:xfrm rot="19358116">
              <a:off x="1723157" y="4580683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11" name="8-конечная звезда 610"/>
            <p:cNvSpPr/>
            <p:nvPr/>
          </p:nvSpPr>
          <p:spPr>
            <a:xfrm rot="19358116">
              <a:off x="1662603" y="4305817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12" name="8-конечная звезда 611"/>
            <p:cNvSpPr/>
            <p:nvPr/>
          </p:nvSpPr>
          <p:spPr>
            <a:xfrm rot="19358116">
              <a:off x="2008909" y="4294931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13" name="8-конечная звезда 612"/>
            <p:cNvSpPr/>
            <p:nvPr/>
          </p:nvSpPr>
          <p:spPr>
            <a:xfrm rot="19358116">
              <a:off x="2151783" y="4294932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14" name="8-конечная звезда 613"/>
            <p:cNvSpPr/>
            <p:nvPr/>
          </p:nvSpPr>
          <p:spPr>
            <a:xfrm rot="19358116">
              <a:off x="2151785" y="4580684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15" name="8-конечная звезда 614"/>
            <p:cNvSpPr/>
            <p:nvPr/>
          </p:nvSpPr>
          <p:spPr>
            <a:xfrm rot="19358116">
              <a:off x="2456583" y="4599732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16" name="8-конечная звезда 615"/>
            <p:cNvSpPr/>
            <p:nvPr/>
          </p:nvSpPr>
          <p:spPr>
            <a:xfrm rot="19358116">
              <a:off x="2366098" y="4866436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17" name="8-конечная звезда 616"/>
            <p:cNvSpPr/>
            <p:nvPr/>
          </p:nvSpPr>
          <p:spPr>
            <a:xfrm rot="19358116">
              <a:off x="2305545" y="5080751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18" name="8-конечная звезда 617"/>
            <p:cNvSpPr/>
            <p:nvPr/>
          </p:nvSpPr>
          <p:spPr>
            <a:xfrm rot="19358116">
              <a:off x="2866164" y="5509377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619" name="Прямая соединительная линия 618"/>
            <p:cNvCxnSpPr>
              <a:stCxn id="614" idx="7"/>
              <a:endCxn id="613" idx="3"/>
            </p:cNvCxnSpPr>
            <p:nvPr/>
          </p:nvCxnSpPr>
          <p:spPr>
            <a:xfrm rot="16200000" flipV="1">
              <a:off x="2051917" y="4456537"/>
              <a:ext cx="242934" cy="574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0" name="Прямая соединительная линия 619"/>
            <p:cNvCxnSpPr>
              <a:stCxn id="615" idx="2"/>
              <a:endCxn id="597" idx="7"/>
            </p:cNvCxnSpPr>
            <p:nvPr/>
          </p:nvCxnSpPr>
          <p:spPr>
            <a:xfrm rot="16200000" flipH="1">
              <a:off x="2511530" y="4618261"/>
              <a:ext cx="18249" cy="5872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1" name="Прямая соединительная линия 620"/>
            <p:cNvCxnSpPr>
              <a:stCxn id="605" idx="7"/>
              <a:endCxn id="597" idx="2"/>
            </p:cNvCxnSpPr>
            <p:nvPr/>
          </p:nvCxnSpPr>
          <p:spPr>
            <a:xfrm rot="16200000" flipV="1">
              <a:off x="2515190" y="4764796"/>
              <a:ext cx="156451" cy="5608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2" name="Прямая соединительная линия 621"/>
            <p:cNvCxnSpPr>
              <a:stCxn id="596" idx="7"/>
              <a:endCxn id="605" idx="2"/>
            </p:cNvCxnSpPr>
            <p:nvPr/>
          </p:nvCxnSpPr>
          <p:spPr>
            <a:xfrm rot="16200000" flipV="1">
              <a:off x="2550910" y="5014830"/>
              <a:ext cx="299327" cy="12751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3" name="Прямая соединительная линия 622"/>
            <p:cNvCxnSpPr>
              <a:stCxn id="596" idx="5"/>
              <a:endCxn id="617" idx="2"/>
            </p:cNvCxnSpPr>
            <p:nvPr/>
          </p:nvCxnSpPr>
          <p:spPr>
            <a:xfrm rot="16200000" flipV="1">
              <a:off x="2465814" y="4993959"/>
              <a:ext cx="136541" cy="38766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4" name="Прямая соединительная линия 623"/>
            <p:cNvCxnSpPr>
              <a:stCxn id="618" idx="2"/>
              <a:endCxn id="606" idx="7"/>
            </p:cNvCxnSpPr>
            <p:nvPr/>
          </p:nvCxnSpPr>
          <p:spPr>
            <a:xfrm rot="16200000" flipH="1">
              <a:off x="2953794" y="5495222"/>
              <a:ext cx="106518" cy="21236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5" name="Прямая соединительная линия 624"/>
            <p:cNvCxnSpPr>
              <a:stCxn id="596" idx="2"/>
              <a:endCxn id="618" idx="6"/>
            </p:cNvCxnSpPr>
            <p:nvPr/>
          </p:nvCxnSpPr>
          <p:spPr>
            <a:xfrm rot="16200000" flipH="1">
              <a:off x="2713325" y="5352479"/>
              <a:ext cx="227695" cy="9496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3" name="Прямая соединительная линия 642"/>
            <p:cNvCxnSpPr>
              <a:stCxn id="613" idx="5"/>
              <a:endCxn id="612" idx="1"/>
            </p:cNvCxnSpPr>
            <p:nvPr/>
          </p:nvCxnSpPr>
          <p:spPr>
            <a:xfrm rot="16200000" flipH="1" flipV="1">
              <a:off x="2099076" y="4266503"/>
              <a:ext cx="5739" cy="10005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4" name="Прямая соединительная линия 643"/>
            <p:cNvCxnSpPr>
              <a:stCxn id="616" idx="5"/>
              <a:endCxn id="614" idx="2"/>
            </p:cNvCxnSpPr>
            <p:nvPr/>
          </p:nvCxnSpPr>
          <p:spPr>
            <a:xfrm rot="16200000" flipV="1">
              <a:off x="2143535" y="4662411"/>
              <a:ext cx="265715" cy="17979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5" name="Прямая соединительная линия 644"/>
            <p:cNvCxnSpPr>
              <a:stCxn id="616" idx="7"/>
              <a:endCxn id="601" idx="4"/>
            </p:cNvCxnSpPr>
            <p:nvPr/>
          </p:nvCxnSpPr>
          <p:spPr>
            <a:xfrm rot="5400000" flipH="1" flipV="1">
              <a:off x="2369152" y="4790533"/>
              <a:ext cx="97511" cy="5467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6" name="Прямая соединительная линия 645"/>
            <p:cNvCxnSpPr>
              <a:stCxn id="605" idx="6"/>
              <a:endCxn id="601" idx="2"/>
            </p:cNvCxnSpPr>
            <p:nvPr/>
          </p:nvCxnSpPr>
          <p:spPr>
            <a:xfrm rot="16200000" flipV="1">
              <a:off x="2488673" y="4768608"/>
              <a:ext cx="103234" cy="11439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8" name="Прямая соединительная линия 657"/>
            <p:cNvCxnSpPr>
              <a:stCxn id="600" idx="7"/>
              <a:endCxn id="612" idx="3"/>
            </p:cNvCxnSpPr>
            <p:nvPr/>
          </p:nvCxnSpPr>
          <p:spPr>
            <a:xfrm rot="5400000" flipH="1" flipV="1">
              <a:off x="1876356" y="4431810"/>
              <a:ext cx="245152" cy="5741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9" name="Прямая соединительная линия 658"/>
            <p:cNvCxnSpPr>
              <a:stCxn id="609" idx="3"/>
              <a:endCxn id="610" idx="7"/>
            </p:cNvCxnSpPr>
            <p:nvPr/>
          </p:nvCxnSpPr>
          <p:spPr>
            <a:xfrm rot="16200000" flipH="1">
              <a:off x="1730446" y="4563693"/>
              <a:ext cx="28620" cy="574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0" name="Прямая соединительная линия 659"/>
            <p:cNvCxnSpPr>
              <a:stCxn id="599" idx="1"/>
              <a:endCxn id="614" idx="4"/>
            </p:cNvCxnSpPr>
            <p:nvPr/>
          </p:nvCxnSpPr>
          <p:spPr>
            <a:xfrm rot="5400000" flipH="1" flipV="1">
              <a:off x="2075785" y="4604446"/>
              <a:ext cx="69485" cy="9138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7" name="Прямая соединительная линия 666"/>
            <p:cNvCxnSpPr>
              <a:stCxn id="611" idx="6"/>
              <a:endCxn id="608" idx="3"/>
            </p:cNvCxnSpPr>
            <p:nvPr/>
          </p:nvCxnSpPr>
          <p:spPr>
            <a:xfrm rot="16200000" flipV="1">
              <a:off x="1613180" y="4252335"/>
              <a:ext cx="115184" cy="64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8" name="Прямая соединительная линия 667"/>
            <p:cNvCxnSpPr>
              <a:stCxn id="612" idx="4"/>
              <a:endCxn id="598" idx="0"/>
            </p:cNvCxnSpPr>
            <p:nvPr/>
          </p:nvCxnSpPr>
          <p:spPr>
            <a:xfrm rot="10800000" flipV="1">
              <a:off x="1840970" y="4329640"/>
              <a:ext cx="172373" cy="12095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9" name="Прямая соединительная линия 668"/>
            <p:cNvCxnSpPr>
              <a:stCxn id="609" idx="0"/>
              <a:endCxn id="598" idx="4"/>
            </p:cNvCxnSpPr>
            <p:nvPr/>
          </p:nvCxnSpPr>
          <p:spPr>
            <a:xfrm flipV="1">
              <a:off x="1761923" y="4483364"/>
              <a:ext cx="36128" cy="3437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0" name="Прямая соединительная линия 669"/>
            <p:cNvCxnSpPr>
              <a:stCxn id="612" idx="5"/>
              <a:endCxn id="604" idx="1"/>
            </p:cNvCxnSpPr>
            <p:nvPr/>
          </p:nvCxnSpPr>
          <p:spPr>
            <a:xfrm rot="16200000" flipH="1" flipV="1">
              <a:off x="1887080" y="4205667"/>
              <a:ext cx="14026" cy="23001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1" name="Прямая соединительная линия 670"/>
            <p:cNvCxnSpPr>
              <a:stCxn id="599" idx="6"/>
              <a:endCxn id="600" idx="2"/>
            </p:cNvCxnSpPr>
            <p:nvPr/>
          </p:nvCxnSpPr>
          <p:spPr>
            <a:xfrm rot="16200000" flipV="1">
              <a:off x="1988098" y="4626239"/>
              <a:ext cx="28520" cy="3866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9" name="Прямая соединительная линия 688"/>
            <p:cNvCxnSpPr>
              <a:stCxn id="604" idx="4"/>
              <a:endCxn id="611" idx="1"/>
            </p:cNvCxnSpPr>
            <p:nvPr/>
          </p:nvCxnSpPr>
          <p:spPr>
            <a:xfrm rot="10800000">
              <a:off x="1705612" y="4330288"/>
              <a:ext cx="25254" cy="1019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2" name="Прямая соединительная линия 701"/>
            <p:cNvCxnSpPr>
              <a:stCxn id="614" idx="7"/>
              <a:endCxn id="612" idx="2"/>
            </p:cNvCxnSpPr>
            <p:nvPr/>
          </p:nvCxnSpPr>
          <p:spPr>
            <a:xfrm rot="16200000" flipV="1">
              <a:off x="1986349" y="4390968"/>
              <a:ext cx="247177" cy="13263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5" name="Группа 369"/>
          <p:cNvGrpSpPr/>
          <p:nvPr/>
        </p:nvGrpSpPr>
        <p:grpSpPr>
          <a:xfrm rot="685832">
            <a:off x="2593716" y="4710567"/>
            <a:ext cx="841399" cy="642815"/>
            <a:chOff x="2413837" y="5296478"/>
            <a:chExt cx="1002232" cy="765689"/>
          </a:xfrm>
        </p:grpSpPr>
        <p:sp>
          <p:nvSpPr>
            <p:cNvPr id="710" name="8-конечная звезда 709"/>
            <p:cNvSpPr/>
            <p:nvPr/>
          </p:nvSpPr>
          <p:spPr>
            <a:xfrm rot="19358116">
              <a:off x="2413837" y="5296478"/>
              <a:ext cx="72000" cy="72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11" name="8-конечная звезда 710"/>
            <p:cNvSpPr/>
            <p:nvPr/>
          </p:nvSpPr>
          <p:spPr>
            <a:xfrm rot="19358116">
              <a:off x="2472786" y="5648186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12" name="8-конечная звезда 711"/>
            <p:cNvSpPr/>
            <p:nvPr/>
          </p:nvSpPr>
          <p:spPr>
            <a:xfrm rot="19358116">
              <a:off x="2439705" y="5440110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13" name="8-конечная звезда 712"/>
            <p:cNvSpPr/>
            <p:nvPr/>
          </p:nvSpPr>
          <p:spPr>
            <a:xfrm rot="19358116">
              <a:off x="2511143" y="5368671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14" name="8-конечная звезда 713"/>
            <p:cNvSpPr/>
            <p:nvPr/>
          </p:nvSpPr>
          <p:spPr>
            <a:xfrm rot="19358116">
              <a:off x="2651850" y="5866569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15" name="8-конечная звезда 714"/>
            <p:cNvSpPr/>
            <p:nvPr/>
          </p:nvSpPr>
          <p:spPr>
            <a:xfrm rot="19358116">
              <a:off x="2804250" y="6018967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16" name="8-конечная звезда 715"/>
            <p:cNvSpPr/>
            <p:nvPr/>
          </p:nvSpPr>
          <p:spPr>
            <a:xfrm rot="19358116">
              <a:off x="2877049" y="6009445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17" name="8-конечная звезда 716"/>
            <p:cNvSpPr/>
            <p:nvPr/>
          </p:nvSpPr>
          <p:spPr>
            <a:xfrm rot="19358116">
              <a:off x="3151917" y="5938005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18" name="8-конечная звезда 717"/>
            <p:cNvSpPr/>
            <p:nvPr/>
          </p:nvSpPr>
          <p:spPr>
            <a:xfrm rot="19358116">
              <a:off x="2734173" y="5734577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19" name="8-конечная звезда 718"/>
            <p:cNvSpPr/>
            <p:nvPr/>
          </p:nvSpPr>
          <p:spPr>
            <a:xfrm rot="19358116">
              <a:off x="2794727" y="5652255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20" name="8-конечная звезда 719"/>
            <p:cNvSpPr/>
            <p:nvPr/>
          </p:nvSpPr>
          <p:spPr>
            <a:xfrm rot="19358116">
              <a:off x="3304648" y="5913195"/>
              <a:ext cx="43199" cy="4319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21" name="8-конечная звезда 720"/>
            <p:cNvSpPr/>
            <p:nvPr/>
          </p:nvSpPr>
          <p:spPr>
            <a:xfrm rot="19358116">
              <a:off x="3358469" y="5729846"/>
              <a:ext cx="57600" cy="576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22" name="8-конечная звезда 721"/>
            <p:cNvSpPr/>
            <p:nvPr/>
          </p:nvSpPr>
          <p:spPr>
            <a:xfrm rot="19358116">
              <a:off x="2651851" y="5509377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723" name="Прямая соединительная линия 722"/>
            <p:cNvCxnSpPr>
              <a:stCxn id="711" idx="2"/>
              <a:endCxn id="718" idx="6"/>
            </p:cNvCxnSpPr>
            <p:nvPr/>
          </p:nvCxnSpPr>
          <p:spPr>
            <a:xfrm rot="15514168" flipH="1">
              <a:off x="2586212" y="5611025"/>
              <a:ext cx="86411" cy="21360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4" name="Прямая соединительная линия 723"/>
            <p:cNvCxnSpPr>
              <a:stCxn id="718" idx="4"/>
              <a:endCxn id="714" idx="0"/>
            </p:cNvCxnSpPr>
            <p:nvPr/>
          </p:nvCxnSpPr>
          <p:spPr>
            <a:xfrm rot="10800000" flipV="1">
              <a:off x="2690618" y="5769286"/>
              <a:ext cx="47989" cy="10577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5" name="Прямая соединительная линия 724"/>
            <p:cNvCxnSpPr>
              <a:stCxn id="719" idx="3"/>
              <a:endCxn id="718" idx="0"/>
            </p:cNvCxnSpPr>
            <p:nvPr/>
          </p:nvCxnSpPr>
          <p:spPr>
            <a:xfrm rot="5400000">
              <a:off x="2769297" y="5698908"/>
              <a:ext cx="47804" cy="4051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6" name="Прямая соединительная линия 725"/>
            <p:cNvCxnSpPr>
              <a:stCxn id="717" idx="6"/>
              <a:endCxn id="719" idx="3"/>
            </p:cNvCxnSpPr>
            <p:nvPr/>
          </p:nvCxnSpPr>
          <p:spPr>
            <a:xfrm rot="16200000" flipV="1">
              <a:off x="2863346" y="5645375"/>
              <a:ext cx="247174" cy="34695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7" name="Прямая соединительная линия 726"/>
            <p:cNvCxnSpPr>
              <a:stCxn id="716" idx="1"/>
              <a:endCxn id="715" idx="1"/>
            </p:cNvCxnSpPr>
            <p:nvPr/>
          </p:nvCxnSpPr>
          <p:spPr>
            <a:xfrm rot="5400000">
              <a:off x="2878898" y="6002277"/>
              <a:ext cx="9522" cy="7279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8" name="Прямая соединительная линия 727"/>
            <p:cNvCxnSpPr>
              <a:stCxn id="717" idx="5"/>
              <a:endCxn id="716" idx="1"/>
            </p:cNvCxnSpPr>
            <p:nvPr/>
          </p:nvCxnSpPr>
          <p:spPr>
            <a:xfrm rot="16200000" flipH="1" flipV="1">
              <a:off x="2997493" y="5879300"/>
              <a:ext cx="77180" cy="23205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9" name="Прямая соединительная линия 728"/>
            <p:cNvCxnSpPr>
              <a:stCxn id="717" idx="1"/>
              <a:endCxn id="720" idx="5"/>
            </p:cNvCxnSpPr>
            <p:nvPr/>
          </p:nvCxnSpPr>
          <p:spPr>
            <a:xfrm rot="4714168" flipH="1" flipV="1">
              <a:off x="3245800" y="5890305"/>
              <a:ext cx="8162" cy="11378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30" name="Прямая соединительная линия 729"/>
            <p:cNvCxnSpPr>
              <a:stCxn id="720" idx="0"/>
              <a:endCxn id="721" idx="3"/>
            </p:cNvCxnSpPr>
            <p:nvPr/>
          </p:nvCxnSpPr>
          <p:spPr>
            <a:xfrm rot="20914168" flipV="1">
              <a:off x="3330485" y="5792491"/>
              <a:ext cx="65886" cy="12389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5" name="Прямая соединительная линия 754"/>
            <p:cNvCxnSpPr>
              <a:stCxn id="722" idx="6"/>
              <a:endCxn id="713" idx="2"/>
            </p:cNvCxnSpPr>
            <p:nvPr/>
          </p:nvCxnSpPr>
          <p:spPr>
            <a:xfrm rot="16200000" flipV="1">
              <a:off x="2559096" y="5412563"/>
              <a:ext cx="96680" cy="10581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6" name="Прямая соединительная линия 755"/>
            <p:cNvCxnSpPr>
              <a:stCxn id="713" idx="6"/>
              <a:endCxn id="710" idx="1"/>
            </p:cNvCxnSpPr>
            <p:nvPr/>
          </p:nvCxnSpPr>
          <p:spPr>
            <a:xfrm rot="16200000" flipV="1">
              <a:off x="2485163" y="5337617"/>
              <a:ext cx="36951" cy="3623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7" name="Прямая соединительная линия 756"/>
            <p:cNvCxnSpPr>
              <a:stCxn id="713" idx="4"/>
              <a:endCxn id="712" idx="0"/>
            </p:cNvCxnSpPr>
            <p:nvPr/>
          </p:nvCxnSpPr>
          <p:spPr>
            <a:xfrm rot="10800000" flipV="1">
              <a:off x="2488164" y="5412056"/>
              <a:ext cx="28520" cy="3866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8" name="Прямая соединительная линия 757"/>
            <p:cNvCxnSpPr>
              <a:stCxn id="712" idx="1"/>
              <a:endCxn id="722" idx="5"/>
            </p:cNvCxnSpPr>
            <p:nvPr/>
          </p:nvCxnSpPr>
          <p:spPr>
            <a:xfrm rot="16200000" flipH="1">
              <a:off x="2544049" y="5420114"/>
              <a:ext cx="57410" cy="15857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9" name="Прямая соединительная линия 758"/>
            <p:cNvCxnSpPr>
              <a:stCxn id="719" idx="6"/>
              <a:endCxn id="722" idx="2"/>
            </p:cNvCxnSpPr>
            <p:nvPr/>
          </p:nvCxnSpPr>
          <p:spPr>
            <a:xfrm rot="16200000" flipV="1">
              <a:off x="2690617" y="5544087"/>
              <a:ext cx="108544" cy="11665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6" name="Группа 509"/>
          <p:cNvGrpSpPr/>
          <p:nvPr/>
        </p:nvGrpSpPr>
        <p:grpSpPr>
          <a:xfrm rot="646126">
            <a:off x="5834525" y="4770199"/>
            <a:ext cx="498363" cy="696528"/>
            <a:chOff x="6580153" y="4869462"/>
            <a:chExt cx="599174" cy="837425"/>
          </a:xfrm>
        </p:grpSpPr>
        <p:sp>
          <p:nvSpPr>
            <p:cNvPr id="523" name="8-конечная звезда 522"/>
            <p:cNvSpPr/>
            <p:nvPr/>
          </p:nvSpPr>
          <p:spPr>
            <a:xfrm rot="1262594">
              <a:off x="6980055" y="4869462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24" name="8-конечная звезда 523"/>
            <p:cNvSpPr/>
            <p:nvPr/>
          </p:nvSpPr>
          <p:spPr>
            <a:xfrm rot="1262594">
              <a:off x="6581737" y="5081547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25" name="8-конечная звезда 524"/>
            <p:cNvSpPr/>
            <p:nvPr/>
          </p:nvSpPr>
          <p:spPr>
            <a:xfrm rot="1262594">
              <a:off x="6580153" y="5365720"/>
              <a:ext cx="53999" cy="5399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26" name="8-конечная звезда 525"/>
            <p:cNvSpPr/>
            <p:nvPr/>
          </p:nvSpPr>
          <p:spPr>
            <a:xfrm rot="1262594">
              <a:off x="7125328" y="5190401"/>
              <a:ext cx="53999" cy="5399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27" name="8-конечная звезда 526"/>
            <p:cNvSpPr/>
            <p:nvPr/>
          </p:nvSpPr>
          <p:spPr>
            <a:xfrm rot="1262594">
              <a:off x="6950246" y="5660087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528" name="Прямая соединительная линия 527"/>
            <p:cNvCxnSpPr>
              <a:stCxn id="526" idx="5"/>
              <a:endCxn id="523" idx="1"/>
            </p:cNvCxnSpPr>
            <p:nvPr/>
          </p:nvCxnSpPr>
          <p:spPr>
            <a:xfrm rot="15553874" flipV="1">
              <a:off x="6944340" y="5029646"/>
              <a:ext cx="278287" cy="6490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9" name="Прямая соединительная линия 528"/>
            <p:cNvCxnSpPr>
              <a:stCxn id="525" idx="0"/>
              <a:endCxn id="523" idx="2"/>
            </p:cNvCxnSpPr>
            <p:nvPr/>
          </p:nvCxnSpPr>
          <p:spPr>
            <a:xfrm rot="20953874" flipV="1">
              <a:off x="6591665" y="4970662"/>
              <a:ext cx="449849" cy="39318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0" name="Прямая соединительная линия 529"/>
            <p:cNvCxnSpPr>
              <a:stCxn id="527" idx="4"/>
              <a:endCxn id="525" idx="1"/>
            </p:cNvCxnSpPr>
            <p:nvPr/>
          </p:nvCxnSpPr>
          <p:spPr>
            <a:xfrm rot="10153874">
              <a:off x="6645133" y="5388491"/>
              <a:ext cx="279661" cy="31550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1" name="Прямая соединительная линия 530"/>
            <p:cNvCxnSpPr>
              <a:stCxn id="525" idx="6"/>
              <a:endCxn id="524" idx="1"/>
            </p:cNvCxnSpPr>
            <p:nvPr/>
          </p:nvCxnSpPr>
          <p:spPr>
            <a:xfrm rot="5400000" flipH="1" flipV="1">
              <a:off x="6510090" y="5250319"/>
              <a:ext cx="223966" cy="1043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2" name="Прямая соединительная линия 531"/>
            <p:cNvCxnSpPr>
              <a:stCxn id="524" idx="7"/>
              <a:endCxn id="523" idx="3"/>
            </p:cNvCxnSpPr>
            <p:nvPr/>
          </p:nvCxnSpPr>
          <p:spPr>
            <a:xfrm rot="4753874" flipH="1" flipV="1">
              <a:off x="6753726" y="4823982"/>
              <a:ext cx="119140" cy="36784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7" name="Группа 535"/>
          <p:cNvGrpSpPr/>
          <p:nvPr/>
        </p:nvGrpSpPr>
        <p:grpSpPr>
          <a:xfrm rot="323258">
            <a:off x="4207812" y="4351490"/>
            <a:ext cx="1464746" cy="1601856"/>
            <a:chOff x="4505825" y="4720146"/>
            <a:chExt cx="1719437" cy="1760703"/>
          </a:xfrm>
        </p:grpSpPr>
        <p:cxnSp>
          <p:nvCxnSpPr>
            <p:cNvPr id="537" name="Прямая соединительная линия 536"/>
            <p:cNvCxnSpPr>
              <a:stCxn id="578" idx="0"/>
              <a:endCxn id="577" idx="2"/>
            </p:cNvCxnSpPr>
            <p:nvPr/>
          </p:nvCxnSpPr>
          <p:spPr>
            <a:xfrm flipV="1">
              <a:off x="6132291" y="5060439"/>
              <a:ext cx="29275" cy="5622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8" name="Прямая соединительная линия 537"/>
            <p:cNvCxnSpPr>
              <a:stCxn id="552" idx="6"/>
              <a:endCxn id="549" idx="1"/>
            </p:cNvCxnSpPr>
            <p:nvPr/>
          </p:nvCxnSpPr>
          <p:spPr>
            <a:xfrm rot="5076742" flipH="1" flipV="1">
              <a:off x="5488064" y="6252517"/>
              <a:ext cx="41011" cy="4910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9" name="Прямая соединительная линия 538"/>
            <p:cNvCxnSpPr>
              <a:stCxn id="544" idx="7"/>
              <a:endCxn id="543" idx="2"/>
            </p:cNvCxnSpPr>
            <p:nvPr/>
          </p:nvCxnSpPr>
          <p:spPr>
            <a:xfrm rot="5400000" flipH="1" flipV="1">
              <a:off x="5632598" y="5774212"/>
              <a:ext cx="249589" cy="25138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40" name="Прямая соединительная линия 539"/>
            <p:cNvCxnSpPr>
              <a:stCxn id="548" idx="3"/>
              <a:endCxn id="547" idx="6"/>
            </p:cNvCxnSpPr>
            <p:nvPr/>
          </p:nvCxnSpPr>
          <p:spPr>
            <a:xfrm rot="5400000">
              <a:off x="6031085" y="5887865"/>
              <a:ext cx="47329" cy="4852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41" name="8-конечная звезда 540"/>
            <p:cNvSpPr/>
            <p:nvPr/>
          </p:nvSpPr>
          <p:spPr>
            <a:xfrm rot="1262594">
              <a:off x="5438730" y="5367299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42" name="8-конечная звезда 541"/>
            <p:cNvSpPr/>
            <p:nvPr/>
          </p:nvSpPr>
          <p:spPr>
            <a:xfrm rot="1262594">
              <a:off x="5079960" y="5365721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43" name="8-конечная звезда 542"/>
            <p:cNvSpPr/>
            <p:nvPr/>
          </p:nvSpPr>
          <p:spPr>
            <a:xfrm rot="1262594">
              <a:off x="5865779" y="5722910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44" name="8-конечная звезда 543"/>
            <p:cNvSpPr/>
            <p:nvPr/>
          </p:nvSpPr>
          <p:spPr>
            <a:xfrm rot="1262594">
              <a:off x="5580026" y="6008661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45" name="8-конечная звезда 544"/>
            <p:cNvSpPr/>
            <p:nvPr/>
          </p:nvSpPr>
          <p:spPr>
            <a:xfrm rot="1262594">
              <a:off x="5079960" y="565147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46" name="8-конечная звезда 545"/>
            <p:cNvSpPr/>
            <p:nvPr/>
          </p:nvSpPr>
          <p:spPr>
            <a:xfrm rot="1262594">
              <a:off x="5316555" y="5816629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47" name="8-конечная звезда 546"/>
            <p:cNvSpPr/>
            <p:nvPr/>
          </p:nvSpPr>
          <p:spPr>
            <a:xfrm rot="1262594">
              <a:off x="6006023" y="5934592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48" name="8-конечная звезда 547"/>
            <p:cNvSpPr/>
            <p:nvPr/>
          </p:nvSpPr>
          <p:spPr>
            <a:xfrm rot="1262594">
              <a:off x="6077460" y="5863154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49" name="8-конечная звезда 548"/>
            <p:cNvSpPr/>
            <p:nvPr/>
          </p:nvSpPr>
          <p:spPr>
            <a:xfrm rot="1262594">
              <a:off x="5505958" y="6220344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50" name="8-конечная звезда 549"/>
            <p:cNvSpPr/>
            <p:nvPr/>
          </p:nvSpPr>
          <p:spPr>
            <a:xfrm rot="1262594">
              <a:off x="5635118" y="6360537"/>
              <a:ext cx="43200" cy="43201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51" name="8-конечная звезда 550"/>
            <p:cNvSpPr/>
            <p:nvPr/>
          </p:nvSpPr>
          <p:spPr>
            <a:xfrm rot="1262594">
              <a:off x="5552493" y="6319546"/>
              <a:ext cx="36001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52" name="8-конечная звезда 551"/>
            <p:cNvSpPr/>
            <p:nvPr/>
          </p:nvSpPr>
          <p:spPr>
            <a:xfrm rot="1262594">
              <a:off x="5453808" y="6298081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53" name="8-конечная звезда 552"/>
            <p:cNvSpPr/>
            <p:nvPr/>
          </p:nvSpPr>
          <p:spPr>
            <a:xfrm rot="1262594">
              <a:off x="5564030" y="6444849"/>
              <a:ext cx="36001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554" name="Прямая соединительная линия 553"/>
            <p:cNvCxnSpPr>
              <a:stCxn id="546" idx="4"/>
              <a:endCxn id="545" idx="0"/>
            </p:cNvCxnSpPr>
            <p:nvPr/>
          </p:nvCxnSpPr>
          <p:spPr>
            <a:xfrm rot="10800000">
              <a:off x="5132159" y="5688168"/>
              <a:ext cx="185596" cy="13999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5" name="Прямая соединительная линия 554"/>
            <p:cNvCxnSpPr>
              <a:stCxn id="546" idx="0"/>
              <a:endCxn id="544" idx="4"/>
            </p:cNvCxnSpPr>
            <p:nvPr/>
          </p:nvCxnSpPr>
          <p:spPr>
            <a:xfrm>
              <a:off x="5351355" y="5841092"/>
              <a:ext cx="230472" cy="18487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6" name="Прямая соединительная линия 555"/>
            <p:cNvCxnSpPr>
              <a:stCxn id="541" idx="7"/>
              <a:endCxn id="543" idx="5"/>
            </p:cNvCxnSpPr>
            <p:nvPr/>
          </p:nvCxnSpPr>
          <p:spPr>
            <a:xfrm rot="16200000" flipH="1">
              <a:off x="5521930" y="5365350"/>
              <a:ext cx="338693" cy="38107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2" name="Прямая соединительная линия 561"/>
            <p:cNvCxnSpPr>
              <a:stCxn id="543" idx="0"/>
              <a:endCxn id="548" idx="5"/>
            </p:cNvCxnSpPr>
            <p:nvPr/>
          </p:nvCxnSpPr>
          <p:spPr>
            <a:xfrm>
              <a:off x="5917978" y="5759605"/>
              <a:ext cx="170173" cy="10510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3" name="Прямая соединительная линия 562"/>
            <p:cNvCxnSpPr>
              <a:stCxn id="549" idx="6"/>
              <a:endCxn id="544" idx="2"/>
            </p:cNvCxnSpPr>
            <p:nvPr/>
          </p:nvCxnSpPr>
          <p:spPr>
            <a:xfrm rot="5400000" flipH="1" flipV="1">
              <a:off x="5483534" y="6107747"/>
              <a:ext cx="160684" cy="6691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4" name="Прямая соединительная линия 563"/>
            <p:cNvCxnSpPr>
              <a:stCxn id="545" idx="5"/>
              <a:endCxn id="542" idx="2"/>
            </p:cNvCxnSpPr>
            <p:nvPr/>
          </p:nvCxnSpPr>
          <p:spPr>
            <a:xfrm rot="5400000" flipH="1" flipV="1">
              <a:off x="4978692" y="5535226"/>
              <a:ext cx="235879" cy="126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5" name="Прямая соединительная линия 564"/>
            <p:cNvCxnSpPr>
              <a:stCxn id="541" idx="4"/>
              <a:endCxn id="542" idx="7"/>
            </p:cNvCxnSpPr>
            <p:nvPr/>
          </p:nvCxnSpPr>
          <p:spPr>
            <a:xfrm rot="10800000">
              <a:off x="5131635" y="5381759"/>
              <a:ext cx="309257" cy="630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6" name="Прямая соединительная линия 565"/>
            <p:cNvCxnSpPr>
              <a:stCxn id="541" idx="3"/>
              <a:endCxn id="545" idx="6"/>
            </p:cNvCxnSpPr>
            <p:nvPr/>
          </p:nvCxnSpPr>
          <p:spPr>
            <a:xfrm rot="5400000">
              <a:off x="5158880" y="5370631"/>
              <a:ext cx="240419" cy="32486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7" name="Прямая соединительная линия 566"/>
            <p:cNvCxnSpPr>
              <a:stCxn id="571" idx="4"/>
              <a:endCxn id="572" idx="0"/>
            </p:cNvCxnSpPr>
            <p:nvPr/>
          </p:nvCxnSpPr>
          <p:spPr>
            <a:xfrm rot="10800000">
              <a:off x="5826511" y="4816048"/>
              <a:ext cx="37837" cy="1198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8" name="Прямая соединительная линия 567"/>
            <p:cNvCxnSpPr>
              <a:stCxn id="553" idx="7"/>
              <a:endCxn id="550" idx="2"/>
            </p:cNvCxnSpPr>
            <p:nvPr/>
          </p:nvCxnSpPr>
          <p:spPr>
            <a:xfrm rot="5076742" flipH="1" flipV="1">
              <a:off x="5599433" y="6401401"/>
              <a:ext cx="48362" cy="5473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9" name="Прямая соединительная линия 568"/>
            <p:cNvCxnSpPr>
              <a:stCxn id="550" idx="5"/>
              <a:endCxn id="551" idx="0"/>
            </p:cNvCxnSpPr>
            <p:nvPr/>
          </p:nvCxnSpPr>
          <p:spPr>
            <a:xfrm rot="15876742" flipV="1">
              <a:off x="5605596" y="6323750"/>
              <a:ext cx="24422" cy="5883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0" name="Прямая соединительная линия 569"/>
            <p:cNvCxnSpPr>
              <a:stCxn id="551" idx="4"/>
              <a:endCxn id="552" idx="0"/>
            </p:cNvCxnSpPr>
            <p:nvPr/>
          </p:nvCxnSpPr>
          <p:spPr>
            <a:xfrm rot="10476742">
              <a:off x="5499277" y="6326951"/>
              <a:ext cx="54190" cy="694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71" name="8-конечная звезда 570"/>
            <p:cNvSpPr/>
            <p:nvPr/>
          </p:nvSpPr>
          <p:spPr>
            <a:xfrm rot="1262594">
              <a:off x="5863147" y="4816497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72" name="8-конечная звезда 571"/>
            <p:cNvSpPr/>
            <p:nvPr/>
          </p:nvSpPr>
          <p:spPr>
            <a:xfrm rot="1262594">
              <a:off x="5791710" y="4791585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73" name="8-конечная звезда 572"/>
            <p:cNvSpPr/>
            <p:nvPr/>
          </p:nvSpPr>
          <p:spPr>
            <a:xfrm rot="1262594">
              <a:off x="5863147" y="4720146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74" name="8-конечная звезда 573"/>
            <p:cNvSpPr/>
            <p:nvPr/>
          </p:nvSpPr>
          <p:spPr>
            <a:xfrm rot="1262594">
              <a:off x="5459431" y="5316563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75" name="8-конечная звезда 574"/>
            <p:cNvSpPr/>
            <p:nvPr/>
          </p:nvSpPr>
          <p:spPr>
            <a:xfrm rot="1262594">
              <a:off x="6006023" y="5648841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76" name="8-конечная звезда 575"/>
            <p:cNvSpPr/>
            <p:nvPr/>
          </p:nvSpPr>
          <p:spPr>
            <a:xfrm rot="1262594">
              <a:off x="6080094" y="4865654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77" name="8-конечная звезда 576"/>
            <p:cNvSpPr/>
            <p:nvPr/>
          </p:nvSpPr>
          <p:spPr>
            <a:xfrm rot="1262594">
              <a:off x="6140800" y="4997800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78" name="8-конечная звезда 577"/>
            <p:cNvSpPr/>
            <p:nvPr/>
          </p:nvSpPr>
          <p:spPr>
            <a:xfrm rot="1262594">
              <a:off x="6080092" y="5079969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79" name="8-конечная звезда 578"/>
            <p:cNvSpPr/>
            <p:nvPr/>
          </p:nvSpPr>
          <p:spPr>
            <a:xfrm rot="1262594">
              <a:off x="6171262" y="5237777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84" name="8-конечная звезда 583"/>
            <p:cNvSpPr/>
            <p:nvPr/>
          </p:nvSpPr>
          <p:spPr>
            <a:xfrm rot="1262594">
              <a:off x="5766815" y="5403699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85" name="8-конечная звезда 584"/>
            <p:cNvSpPr/>
            <p:nvPr/>
          </p:nvSpPr>
          <p:spPr>
            <a:xfrm rot="1262594">
              <a:off x="5959331" y="5544442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86" name="8-конечная звезда 585"/>
            <p:cNvSpPr/>
            <p:nvPr/>
          </p:nvSpPr>
          <p:spPr>
            <a:xfrm rot="1262594">
              <a:off x="5943696" y="5461650"/>
              <a:ext cx="64801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587" name="Прямая соединительная линия 586"/>
            <p:cNvCxnSpPr>
              <a:stCxn id="586" idx="6"/>
              <a:endCxn id="579" idx="2"/>
            </p:cNvCxnSpPr>
            <p:nvPr/>
          </p:nvCxnSpPr>
          <p:spPr>
            <a:xfrm rot="5076742" flipH="1" flipV="1">
              <a:off x="6010447" y="5268924"/>
              <a:ext cx="155536" cy="21593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8" name="Прямая соединительная линия 587"/>
            <p:cNvCxnSpPr>
              <a:stCxn id="575" idx="4"/>
              <a:endCxn id="585" idx="2"/>
            </p:cNvCxnSpPr>
            <p:nvPr/>
          </p:nvCxnSpPr>
          <p:spPr>
            <a:xfrm rot="10476742">
              <a:off x="5979263" y="5595410"/>
              <a:ext cx="24675" cy="6661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9" name="Прямая соединительная линия 588"/>
            <p:cNvCxnSpPr>
              <a:stCxn id="579" idx="4"/>
              <a:endCxn id="578" idx="1"/>
            </p:cNvCxnSpPr>
            <p:nvPr/>
          </p:nvCxnSpPr>
          <p:spPr>
            <a:xfrm rot="10476742">
              <a:off x="6123955" y="5129044"/>
              <a:ext cx="42745" cy="12881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0" name="Прямая соединительная линия 589"/>
            <p:cNvCxnSpPr>
              <a:stCxn id="576" idx="1"/>
              <a:endCxn id="577" idx="5"/>
            </p:cNvCxnSpPr>
            <p:nvPr/>
          </p:nvCxnSpPr>
          <p:spPr>
            <a:xfrm rot="16200000" flipH="1">
              <a:off x="6097418" y="4937966"/>
              <a:ext cx="83264" cy="4198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1" name="Прямая соединительная линия 590"/>
            <p:cNvCxnSpPr>
              <a:stCxn id="586" idx="3"/>
              <a:endCxn id="584" idx="0"/>
            </p:cNvCxnSpPr>
            <p:nvPr/>
          </p:nvCxnSpPr>
          <p:spPr>
            <a:xfrm rot="5076742" flipH="1">
              <a:off x="5843065" y="5413984"/>
              <a:ext cx="78810" cy="11953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2" name="Прямая соединительная линия 591"/>
            <p:cNvCxnSpPr>
              <a:stCxn id="571" idx="0"/>
              <a:endCxn id="576" idx="4"/>
            </p:cNvCxnSpPr>
            <p:nvPr/>
          </p:nvCxnSpPr>
          <p:spPr>
            <a:xfrm>
              <a:off x="5897947" y="4840960"/>
              <a:ext cx="183948" cy="4199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3" name="Прямая соединительная линия 592"/>
            <p:cNvCxnSpPr>
              <a:stCxn id="571" idx="1"/>
              <a:endCxn id="573" idx="1"/>
            </p:cNvCxnSpPr>
            <p:nvPr/>
          </p:nvCxnSpPr>
          <p:spPr>
            <a:xfrm rot="5400000" flipH="1">
              <a:off x="5840280" y="4802771"/>
              <a:ext cx="96351" cy="158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4" name="Прямая соединительная линия 593"/>
            <p:cNvCxnSpPr>
              <a:stCxn id="631" idx="3"/>
              <a:endCxn id="650" idx="7"/>
            </p:cNvCxnSpPr>
            <p:nvPr/>
          </p:nvCxnSpPr>
          <p:spPr>
            <a:xfrm rot="5400000">
              <a:off x="4647637" y="5439196"/>
              <a:ext cx="41535" cy="25626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5" name="Прямая соединительная линия 594"/>
            <p:cNvCxnSpPr>
              <a:stCxn id="626" idx="4"/>
              <a:endCxn id="571" idx="1"/>
            </p:cNvCxnSpPr>
            <p:nvPr/>
          </p:nvCxnSpPr>
          <p:spPr>
            <a:xfrm rot="10800000">
              <a:off x="5888457" y="4850946"/>
              <a:ext cx="48623" cy="4258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02" name="Прямая соединительная линия 601"/>
            <p:cNvCxnSpPr>
              <a:stCxn id="607" idx="6"/>
              <a:endCxn id="571" idx="1"/>
            </p:cNvCxnSpPr>
            <p:nvPr/>
          </p:nvCxnSpPr>
          <p:spPr>
            <a:xfrm rot="16200000" flipV="1">
              <a:off x="5848002" y="4891401"/>
              <a:ext cx="86009" cy="510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03" name="Прямая соединительная линия 602"/>
            <p:cNvCxnSpPr>
              <a:stCxn id="574" idx="0"/>
              <a:endCxn id="584" idx="4"/>
            </p:cNvCxnSpPr>
            <p:nvPr/>
          </p:nvCxnSpPr>
          <p:spPr>
            <a:xfrm rot="21276742">
              <a:off x="5498898" y="5328732"/>
              <a:ext cx="265049" cy="10477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07" name="8-конечная звезда 606"/>
            <p:cNvSpPr/>
            <p:nvPr/>
          </p:nvSpPr>
          <p:spPr>
            <a:xfrm rot="1262594">
              <a:off x="5864200" y="4935514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26" name="8-конечная звезда 625"/>
            <p:cNvSpPr/>
            <p:nvPr/>
          </p:nvSpPr>
          <p:spPr>
            <a:xfrm rot="1262594">
              <a:off x="5935638" y="4879682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27" name="8-конечная звезда 626"/>
            <p:cNvSpPr/>
            <p:nvPr/>
          </p:nvSpPr>
          <p:spPr>
            <a:xfrm rot="1262594">
              <a:off x="5161892" y="6088085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28" name="8-конечная звезда 627"/>
            <p:cNvSpPr/>
            <p:nvPr/>
          </p:nvSpPr>
          <p:spPr>
            <a:xfrm rot="1262594">
              <a:off x="4804312" y="5883049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29" name="8-конечная звезда 628"/>
            <p:cNvSpPr/>
            <p:nvPr/>
          </p:nvSpPr>
          <p:spPr>
            <a:xfrm rot="1262594">
              <a:off x="4979165" y="5946480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30" name="8-конечная звезда 629"/>
            <p:cNvSpPr/>
            <p:nvPr/>
          </p:nvSpPr>
          <p:spPr>
            <a:xfrm rot="1262594">
              <a:off x="4937084" y="5722911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31" name="8-конечная звезда 630"/>
            <p:cNvSpPr/>
            <p:nvPr/>
          </p:nvSpPr>
          <p:spPr>
            <a:xfrm rot="1262594">
              <a:off x="4794208" y="5508596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32" name="8-конечная звезда 631"/>
            <p:cNvSpPr/>
            <p:nvPr/>
          </p:nvSpPr>
          <p:spPr>
            <a:xfrm rot="1262594">
              <a:off x="5310442" y="5915984"/>
              <a:ext cx="43200" cy="43201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33" name="8-конечная звезда 632"/>
            <p:cNvSpPr/>
            <p:nvPr/>
          </p:nvSpPr>
          <p:spPr>
            <a:xfrm rot="1262594">
              <a:off x="5067848" y="6016278"/>
              <a:ext cx="43200" cy="43201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34" name="8-конечная звезда 633"/>
            <p:cNvSpPr/>
            <p:nvPr/>
          </p:nvSpPr>
          <p:spPr>
            <a:xfrm rot="1262594">
              <a:off x="4864066" y="5721332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638" name="Прямая соединительная линия 637"/>
            <p:cNvCxnSpPr>
              <a:stCxn id="633" idx="5"/>
              <a:endCxn id="629" idx="0"/>
            </p:cNvCxnSpPr>
            <p:nvPr/>
          </p:nvCxnSpPr>
          <p:spPr>
            <a:xfrm rot="15876742" flipV="1">
              <a:off x="5036137" y="5977591"/>
              <a:ext cx="40139" cy="4586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9" name="Прямая соединительная линия 638"/>
            <p:cNvCxnSpPr>
              <a:stCxn id="632" idx="2"/>
              <a:endCxn id="627" idx="7"/>
            </p:cNvCxnSpPr>
            <p:nvPr/>
          </p:nvCxnSpPr>
          <p:spPr>
            <a:xfrm rot="5076742">
              <a:off x="5201071" y="5968776"/>
              <a:ext cx="135650" cy="12387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0" name="Прямая соединительная линия 639"/>
            <p:cNvCxnSpPr>
              <a:stCxn id="633" idx="1"/>
              <a:endCxn id="627" idx="4"/>
            </p:cNvCxnSpPr>
            <p:nvPr/>
          </p:nvCxnSpPr>
          <p:spPr>
            <a:xfrm rot="15876742" flipH="1">
              <a:off x="5103613" y="6051303"/>
              <a:ext cx="54313" cy="6066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1" name="Прямая соединительная линия 640"/>
            <p:cNvCxnSpPr>
              <a:stCxn id="545" idx="3"/>
              <a:endCxn id="630" idx="7"/>
            </p:cNvCxnSpPr>
            <p:nvPr/>
          </p:nvCxnSpPr>
          <p:spPr>
            <a:xfrm rot="5400000">
              <a:off x="5010766" y="5667428"/>
              <a:ext cx="49512" cy="9352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2" name="Прямая соединительная линия 641"/>
            <p:cNvCxnSpPr>
              <a:stCxn id="634" idx="0"/>
              <a:endCxn id="630" idx="4"/>
            </p:cNvCxnSpPr>
            <p:nvPr/>
          </p:nvCxnSpPr>
          <p:spPr>
            <a:xfrm flipV="1">
              <a:off x="4905825" y="5740216"/>
              <a:ext cx="33060" cy="1047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7" name="Прямая соединительная линия 646"/>
            <p:cNvCxnSpPr>
              <a:stCxn id="634" idx="6"/>
              <a:endCxn id="631" idx="1"/>
            </p:cNvCxnSpPr>
            <p:nvPr/>
          </p:nvCxnSpPr>
          <p:spPr>
            <a:xfrm rot="16200000" flipV="1">
              <a:off x="4781546" y="5610896"/>
              <a:ext cx="162503" cy="6125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8" name="Прямая соединительная линия 647"/>
            <p:cNvCxnSpPr>
              <a:stCxn id="634" idx="3"/>
              <a:endCxn id="628" idx="6"/>
            </p:cNvCxnSpPr>
            <p:nvPr/>
          </p:nvCxnSpPr>
          <p:spPr>
            <a:xfrm rot="5076742">
              <a:off x="4788556" y="5799902"/>
              <a:ext cx="130112" cy="3709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9" name="Прямая соединительная линия 648"/>
            <p:cNvCxnSpPr>
              <a:stCxn id="628" idx="0"/>
              <a:endCxn id="629" idx="4"/>
            </p:cNvCxnSpPr>
            <p:nvPr/>
          </p:nvCxnSpPr>
          <p:spPr>
            <a:xfrm rot="21276742">
              <a:off x="4859056" y="5913756"/>
              <a:ext cx="119364" cy="5601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50" name="8-конечная звезда 649"/>
            <p:cNvSpPr/>
            <p:nvPr/>
          </p:nvSpPr>
          <p:spPr>
            <a:xfrm rot="1262594">
              <a:off x="4505825" y="5577403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</p:grpSp>
      <p:grpSp>
        <p:nvGrpSpPr>
          <p:cNvPr id="18" name="Группа 805"/>
          <p:cNvGrpSpPr/>
          <p:nvPr/>
        </p:nvGrpSpPr>
        <p:grpSpPr>
          <a:xfrm>
            <a:off x="3077063" y="5363089"/>
            <a:ext cx="1485393" cy="986974"/>
            <a:chOff x="3077063" y="5363089"/>
            <a:chExt cx="1485393" cy="986974"/>
          </a:xfrm>
        </p:grpSpPr>
        <p:sp>
          <p:nvSpPr>
            <p:cNvPr id="676" name="8-конечная звезда 675"/>
            <p:cNvSpPr/>
            <p:nvPr/>
          </p:nvSpPr>
          <p:spPr>
            <a:xfrm rot="1262594">
              <a:off x="4295722" y="5867366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77" name="8-конечная звезда 676"/>
            <p:cNvSpPr/>
            <p:nvPr/>
          </p:nvSpPr>
          <p:spPr>
            <a:xfrm rot="1262594">
              <a:off x="4365581" y="600866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78" name="8-конечная звезда 677"/>
            <p:cNvSpPr/>
            <p:nvPr/>
          </p:nvSpPr>
          <p:spPr>
            <a:xfrm rot="1262594">
              <a:off x="4079829" y="593887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79" name="8-конечная звезда 678"/>
            <p:cNvSpPr/>
            <p:nvPr/>
          </p:nvSpPr>
          <p:spPr>
            <a:xfrm rot="1262594">
              <a:off x="4294142" y="6151538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80" name="8-конечная звезда 679"/>
            <p:cNvSpPr/>
            <p:nvPr/>
          </p:nvSpPr>
          <p:spPr>
            <a:xfrm rot="1262594">
              <a:off x="4365581" y="629606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81" name="8-конечная звезда 680"/>
            <p:cNvSpPr/>
            <p:nvPr/>
          </p:nvSpPr>
          <p:spPr>
            <a:xfrm rot="1262594">
              <a:off x="4508456" y="6080102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82" name="8-конечная звезда 681"/>
            <p:cNvSpPr/>
            <p:nvPr/>
          </p:nvSpPr>
          <p:spPr>
            <a:xfrm rot="1262594">
              <a:off x="4008390" y="5865786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83" name="8-конечная звезда 682"/>
            <p:cNvSpPr/>
            <p:nvPr/>
          </p:nvSpPr>
          <p:spPr>
            <a:xfrm rot="1262594">
              <a:off x="4438667" y="5795997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84" name="8-конечная звезда 683"/>
            <p:cNvSpPr/>
            <p:nvPr/>
          </p:nvSpPr>
          <p:spPr>
            <a:xfrm rot="1262594">
              <a:off x="4008391" y="5722910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85" name="8-конечная звезда 684"/>
            <p:cNvSpPr/>
            <p:nvPr/>
          </p:nvSpPr>
          <p:spPr>
            <a:xfrm rot="1262594">
              <a:off x="3794076" y="5865786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86" name="8-конечная звезда 685"/>
            <p:cNvSpPr/>
            <p:nvPr/>
          </p:nvSpPr>
          <p:spPr>
            <a:xfrm rot="1262594">
              <a:off x="3867163" y="565147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88" name="8-конечная звезда 687"/>
            <p:cNvSpPr/>
            <p:nvPr/>
          </p:nvSpPr>
          <p:spPr>
            <a:xfrm rot="1262594">
              <a:off x="3865514" y="600866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693" name="Прямая соединительная линия 692"/>
            <p:cNvCxnSpPr>
              <a:stCxn id="684" idx="4"/>
              <a:endCxn id="686" idx="0"/>
            </p:cNvCxnSpPr>
            <p:nvPr/>
          </p:nvCxnSpPr>
          <p:spPr>
            <a:xfrm rot="10800000">
              <a:off x="3919362" y="5688169"/>
              <a:ext cx="90830" cy="5204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94" name="8-конечная звезда 693"/>
            <p:cNvSpPr/>
            <p:nvPr/>
          </p:nvSpPr>
          <p:spPr>
            <a:xfrm rot="1262594">
              <a:off x="3935900" y="5661374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95" name="8-конечная звезда 694"/>
            <p:cNvSpPr/>
            <p:nvPr/>
          </p:nvSpPr>
          <p:spPr>
            <a:xfrm rot="1262594">
              <a:off x="3506746" y="5507017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96" name="8-конечная звезда 695"/>
            <p:cNvSpPr/>
            <p:nvPr/>
          </p:nvSpPr>
          <p:spPr>
            <a:xfrm rot="1262594">
              <a:off x="3505694" y="5363089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97" name="8-конечная звезда 696"/>
            <p:cNvSpPr/>
            <p:nvPr/>
          </p:nvSpPr>
          <p:spPr>
            <a:xfrm rot="1262594">
              <a:off x="3149556" y="5792769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98" name="8-конечная звезда 697"/>
            <p:cNvSpPr/>
            <p:nvPr/>
          </p:nvSpPr>
          <p:spPr>
            <a:xfrm rot="1262594">
              <a:off x="3506745" y="6078521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99" name="8-конечная звезда 698"/>
            <p:cNvSpPr/>
            <p:nvPr/>
          </p:nvSpPr>
          <p:spPr>
            <a:xfrm rot="1262594">
              <a:off x="3505692" y="6220345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00" name="8-конечная звезда 699"/>
            <p:cNvSpPr/>
            <p:nvPr/>
          </p:nvSpPr>
          <p:spPr>
            <a:xfrm rot="1262594">
              <a:off x="3077063" y="6006031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701" name="Прямая соединительная линия 700"/>
            <p:cNvCxnSpPr>
              <a:stCxn id="681" idx="6"/>
              <a:endCxn id="683" idx="0"/>
            </p:cNvCxnSpPr>
            <p:nvPr/>
          </p:nvCxnSpPr>
          <p:spPr>
            <a:xfrm rot="16200000" flipV="1">
              <a:off x="4393404" y="5930155"/>
              <a:ext cx="249211" cy="5428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3" name="Прямая соединительная линия 702"/>
            <p:cNvCxnSpPr>
              <a:stCxn id="683" idx="3"/>
              <a:endCxn id="676" idx="7"/>
            </p:cNvCxnSpPr>
            <p:nvPr/>
          </p:nvCxnSpPr>
          <p:spPr>
            <a:xfrm rot="5400000">
              <a:off x="4373037" y="5818654"/>
              <a:ext cx="52650" cy="8326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4" name="Прямая соединительная линия 703"/>
            <p:cNvCxnSpPr>
              <a:stCxn id="681" idx="4"/>
              <a:endCxn id="677" idx="0"/>
            </p:cNvCxnSpPr>
            <p:nvPr/>
          </p:nvCxnSpPr>
          <p:spPr>
            <a:xfrm rot="10800000">
              <a:off x="4417781" y="6045359"/>
              <a:ext cx="92477" cy="5204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5" name="Прямая соединительная линия 704"/>
            <p:cNvCxnSpPr>
              <a:stCxn id="679" idx="6"/>
              <a:endCxn id="677" idx="2"/>
            </p:cNvCxnSpPr>
            <p:nvPr/>
          </p:nvCxnSpPr>
          <p:spPr>
            <a:xfrm rot="5400000" flipH="1" flipV="1">
              <a:off x="4310623" y="6081077"/>
              <a:ext cx="92477" cy="5204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6" name="Прямая соединительная линия 705"/>
            <p:cNvCxnSpPr>
              <a:stCxn id="680" idx="5"/>
              <a:endCxn id="679" idx="1"/>
            </p:cNvCxnSpPr>
            <p:nvPr/>
          </p:nvCxnSpPr>
          <p:spPr>
            <a:xfrm rot="16200000" flipV="1">
              <a:off x="4309274" y="6226044"/>
              <a:ext cx="95177" cy="4951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7" name="Прямая соединительная линия 706"/>
            <p:cNvCxnSpPr>
              <a:stCxn id="680" idx="7"/>
              <a:endCxn id="681" idx="1"/>
            </p:cNvCxnSpPr>
            <p:nvPr/>
          </p:nvCxnSpPr>
          <p:spPr>
            <a:xfrm rot="5400000" flipH="1" flipV="1">
              <a:off x="4391675" y="6157356"/>
              <a:ext cx="180324" cy="12916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5" name="Прямая соединительная линия 744"/>
            <p:cNvCxnSpPr>
              <a:stCxn id="682" idx="7"/>
              <a:endCxn id="684" idx="1"/>
            </p:cNvCxnSpPr>
            <p:nvPr/>
          </p:nvCxnSpPr>
          <p:spPr>
            <a:xfrm rot="16200000" flipV="1">
              <a:off x="3999590" y="5821349"/>
              <a:ext cx="107239" cy="1371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6" name="Прямая соединительная линия 745"/>
            <p:cNvCxnSpPr>
              <a:stCxn id="685" idx="0"/>
              <a:endCxn id="682" idx="4"/>
            </p:cNvCxnSpPr>
            <p:nvPr/>
          </p:nvCxnSpPr>
          <p:spPr>
            <a:xfrm flipV="1">
              <a:off x="3846275" y="5883091"/>
              <a:ext cx="163916" cy="1939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7" name="Прямая соединительная линия 746"/>
            <p:cNvCxnSpPr>
              <a:stCxn id="678" idx="5"/>
              <a:endCxn id="682" idx="0"/>
            </p:cNvCxnSpPr>
            <p:nvPr/>
          </p:nvCxnSpPr>
          <p:spPr>
            <a:xfrm rot="16200000" flipV="1">
              <a:off x="4058869" y="5904201"/>
              <a:ext cx="38718" cy="3527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8" name="Прямая соединительная линия 747"/>
            <p:cNvCxnSpPr>
              <a:stCxn id="677" idx="5"/>
              <a:endCxn id="676" idx="1"/>
            </p:cNvCxnSpPr>
            <p:nvPr/>
          </p:nvCxnSpPr>
          <p:spPr>
            <a:xfrm rot="16200000" flipV="1">
              <a:off x="4320641" y="5950012"/>
              <a:ext cx="81615" cy="4034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9" name="Прямая соединительная линия 748"/>
            <p:cNvCxnSpPr>
              <a:stCxn id="678" idx="7"/>
              <a:endCxn id="677" idx="4"/>
            </p:cNvCxnSpPr>
            <p:nvPr/>
          </p:nvCxnSpPr>
          <p:spPr>
            <a:xfrm rot="16200000" flipH="1">
              <a:off x="4213913" y="5872500"/>
              <a:ext cx="71058" cy="23587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0" name="Прямая соединительная линия 749"/>
            <p:cNvCxnSpPr>
              <a:stCxn id="688" idx="5"/>
              <a:endCxn id="685" idx="1"/>
            </p:cNvCxnSpPr>
            <p:nvPr/>
          </p:nvCxnSpPr>
          <p:spPr>
            <a:xfrm rot="16200000" flipV="1">
              <a:off x="3810031" y="5939469"/>
              <a:ext cx="93529" cy="4951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1" name="Прямая соединительная линия 750"/>
            <p:cNvCxnSpPr>
              <a:stCxn id="688" idx="0"/>
              <a:endCxn id="678" idx="1"/>
            </p:cNvCxnSpPr>
            <p:nvPr/>
          </p:nvCxnSpPr>
          <p:spPr>
            <a:xfrm flipV="1">
              <a:off x="3917713" y="5990547"/>
              <a:ext cx="200079" cy="5481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2" name="Прямая соединительная линия 751"/>
            <p:cNvCxnSpPr>
              <a:stCxn id="682" idx="4"/>
              <a:endCxn id="686" idx="2"/>
            </p:cNvCxnSpPr>
            <p:nvPr/>
          </p:nvCxnSpPr>
          <p:spPr>
            <a:xfrm rot="10800000">
              <a:off x="3884469" y="5703673"/>
              <a:ext cx="125723" cy="17941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3" name="Прямая соединительная линия 752"/>
            <p:cNvCxnSpPr>
              <a:stCxn id="698" idx="7"/>
              <a:endCxn id="688" idx="3"/>
            </p:cNvCxnSpPr>
            <p:nvPr/>
          </p:nvCxnSpPr>
          <p:spPr>
            <a:xfrm rot="5400000" flipH="1" flipV="1">
              <a:off x="3685600" y="5909111"/>
              <a:ext cx="44724" cy="31975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4" name="Прямая соединительная линия 753"/>
            <p:cNvCxnSpPr>
              <a:stCxn id="697" idx="7"/>
              <a:endCxn id="685" idx="3"/>
            </p:cNvCxnSpPr>
            <p:nvPr/>
          </p:nvCxnSpPr>
          <p:spPr>
            <a:xfrm rot="16200000" flipH="1">
              <a:off x="3444573" y="5551920"/>
              <a:ext cx="98151" cy="60550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0" name="Прямая соединительная линия 759"/>
            <p:cNvCxnSpPr>
              <a:stCxn id="700" idx="6"/>
              <a:endCxn id="697" idx="3"/>
            </p:cNvCxnSpPr>
            <p:nvPr/>
          </p:nvCxnSpPr>
          <p:spPr>
            <a:xfrm rot="5400000" flipH="1" flipV="1">
              <a:off x="3034426" y="5890241"/>
              <a:ext cx="184091" cy="4989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3" name="Прямая соединительная линия 792"/>
            <p:cNvCxnSpPr>
              <a:stCxn id="698" idx="4"/>
              <a:endCxn id="697" idx="1"/>
            </p:cNvCxnSpPr>
            <p:nvPr/>
          </p:nvCxnSpPr>
          <p:spPr>
            <a:xfrm rot="10800000">
              <a:off x="3179928" y="5834109"/>
              <a:ext cx="328259" cy="25825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4" name="Прямая соединительная линия 793"/>
            <p:cNvCxnSpPr>
              <a:stCxn id="699" idx="6"/>
              <a:endCxn id="698" idx="1"/>
            </p:cNvCxnSpPr>
            <p:nvPr/>
          </p:nvCxnSpPr>
          <p:spPr>
            <a:xfrm rot="5400000" flipH="1" flipV="1">
              <a:off x="3482793" y="6167223"/>
              <a:ext cx="101684" cy="696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5" name="Прямая соединительная линия 794"/>
            <p:cNvCxnSpPr>
              <a:stCxn id="695" idx="0"/>
              <a:endCxn id="686" idx="4"/>
            </p:cNvCxnSpPr>
            <p:nvPr/>
          </p:nvCxnSpPr>
          <p:spPr>
            <a:xfrm>
              <a:off x="3548505" y="5536373"/>
              <a:ext cx="320459" cy="13240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6" name="Прямая соединительная линия 795"/>
            <p:cNvCxnSpPr>
              <a:stCxn id="695" idx="5"/>
              <a:endCxn id="696" idx="1"/>
            </p:cNvCxnSpPr>
            <p:nvPr/>
          </p:nvCxnSpPr>
          <p:spPr>
            <a:xfrm rot="5400000" flipH="1" flipV="1">
              <a:off x="3469620" y="5447494"/>
              <a:ext cx="111339" cy="1142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809" name="Овал 808"/>
          <p:cNvSpPr/>
          <p:nvPr/>
        </p:nvSpPr>
        <p:spPr>
          <a:xfrm>
            <a:off x="1285852" y="163710"/>
            <a:ext cx="6572296" cy="6516000"/>
          </a:xfrm>
          <a:prstGeom prst="ellipse">
            <a:avLst/>
          </a:prstGeom>
          <a:noFill/>
          <a:ln w="12700"/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cxnSp>
        <p:nvCxnSpPr>
          <p:cNvPr id="812" name="Прямая соединительная линия 811"/>
          <p:cNvCxnSpPr/>
          <p:nvPr/>
        </p:nvCxnSpPr>
        <p:spPr>
          <a:xfrm rot="5400000">
            <a:off x="3906615" y="6621267"/>
            <a:ext cx="259200" cy="71438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823" name="Прямая соединительная линия 822"/>
          <p:cNvCxnSpPr/>
          <p:nvPr/>
        </p:nvCxnSpPr>
        <p:spPr>
          <a:xfrm rot="16200000" flipH="1">
            <a:off x="5660447" y="6412520"/>
            <a:ext cx="252000" cy="142877"/>
          </a:xfrm>
          <a:prstGeom prst="line">
            <a:avLst/>
          </a:prstGeom>
          <a:scene3d>
            <a:camera prst="orthographicFront">
              <a:rot lat="0" lon="0" rev="10200000"/>
            </a:camera>
            <a:lightRig rig="threePt" dir="t"/>
          </a:scene3d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827" name="TextBox 826"/>
          <p:cNvSpPr txBox="1"/>
          <p:nvPr/>
        </p:nvSpPr>
        <p:spPr>
          <a:xfrm rot="21075957">
            <a:off x="4424797" y="6543091"/>
            <a:ext cx="1058667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1400" dirty="0" smtClean="0">
                <a:latin typeface="Bookman Old Style" pitchFamily="18" charset="0"/>
              </a:rPr>
              <a:t>грудень</a:t>
            </a:r>
            <a:endParaRPr lang="uk-UA" sz="1400" dirty="0">
              <a:latin typeface="Bookman Old Style" pitchFamily="18" charset="0"/>
            </a:endParaRPr>
          </a:p>
        </p:txBody>
      </p:sp>
      <p:sp>
        <p:nvSpPr>
          <p:cNvPr id="828" name="TextBox 827"/>
          <p:cNvSpPr txBox="1"/>
          <p:nvPr/>
        </p:nvSpPr>
        <p:spPr>
          <a:xfrm rot="19276280">
            <a:off x="6073450" y="5869472"/>
            <a:ext cx="1058667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1400" dirty="0" smtClean="0">
                <a:latin typeface="Bookman Old Style" pitchFamily="18" charset="0"/>
              </a:rPr>
              <a:t>листопад</a:t>
            </a:r>
            <a:endParaRPr lang="uk-UA" sz="1400" dirty="0">
              <a:latin typeface="Bookman Old Style" pitchFamily="18" charset="0"/>
            </a:endParaRPr>
          </a:p>
        </p:txBody>
      </p:sp>
      <p:sp>
        <p:nvSpPr>
          <p:cNvPr id="829" name="TextBox 828"/>
          <p:cNvSpPr txBox="1"/>
          <p:nvPr/>
        </p:nvSpPr>
        <p:spPr>
          <a:xfrm rot="17630071">
            <a:off x="7117024" y="4586123"/>
            <a:ext cx="1058667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1400" dirty="0" smtClean="0">
                <a:latin typeface="Bookman Old Style" pitchFamily="18" charset="0"/>
              </a:rPr>
              <a:t>жовтень</a:t>
            </a:r>
            <a:endParaRPr lang="uk-UA" sz="1400" dirty="0">
              <a:latin typeface="Bookman Old Style" pitchFamily="18" charset="0"/>
            </a:endParaRPr>
          </a:p>
        </p:txBody>
      </p:sp>
      <p:sp>
        <p:nvSpPr>
          <p:cNvPr id="830" name="TextBox 829"/>
          <p:cNvSpPr txBox="1"/>
          <p:nvPr/>
        </p:nvSpPr>
        <p:spPr>
          <a:xfrm rot="15714304">
            <a:off x="7341394" y="2882876"/>
            <a:ext cx="1058667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1400" dirty="0" smtClean="0">
                <a:latin typeface="Bookman Old Style" pitchFamily="18" charset="0"/>
              </a:rPr>
              <a:t>вересень</a:t>
            </a:r>
            <a:endParaRPr lang="uk-UA" sz="1400" dirty="0">
              <a:latin typeface="Bookman Old Style" pitchFamily="18" charset="0"/>
            </a:endParaRPr>
          </a:p>
        </p:txBody>
      </p:sp>
      <p:sp>
        <p:nvSpPr>
          <p:cNvPr id="831" name="TextBox 830"/>
          <p:cNvSpPr txBox="1"/>
          <p:nvPr/>
        </p:nvSpPr>
        <p:spPr>
          <a:xfrm rot="3220511">
            <a:off x="6748397" y="1310971"/>
            <a:ext cx="1058667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1400" dirty="0" smtClean="0">
                <a:latin typeface="Bookman Old Style" pitchFamily="18" charset="0"/>
              </a:rPr>
              <a:t>серпень</a:t>
            </a:r>
            <a:endParaRPr lang="uk-UA" sz="1400" dirty="0">
              <a:latin typeface="Bookman Old Style" pitchFamily="18" charset="0"/>
            </a:endParaRPr>
          </a:p>
        </p:txBody>
      </p:sp>
      <p:sp>
        <p:nvSpPr>
          <p:cNvPr id="832" name="TextBox 831"/>
          <p:cNvSpPr txBox="1"/>
          <p:nvPr/>
        </p:nvSpPr>
        <p:spPr>
          <a:xfrm rot="1586521">
            <a:off x="5448208" y="219585"/>
            <a:ext cx="1058667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1400" dirty="0" smtClean="0">
                <a:latin typeface="Bookman Old Style" pitchFamily="18" charset="0"/>
              </a:rPr>
              <a:t>липень</a:t>
            </a:r>
            <a:endParaRPr lang="uk-UA" sz="1400" dirty="0">
              <a:latin typeface="Bookman Old Style" pitchFamily="18" charset="0"/>
            </a:endParaRPr>
          </a:p>
        </p:txBody>
      </p:sp>
      <p:sp>
        <p:nvSpPr>
          <p:cNvPr id="833" name="TextBox 832"/>
          <p:cNvSpPr txBox="1"/>
          <p:nvPr/>
        </p:nvSpPr>
        <p:spPr>
          <a:xfrm rot="21422218">
            <a:off x="3660219" y="-66475"/>
            <a:ext cx="1058667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1400" dirty="0" smtClean="0">
                <a:latin typeface="Bookman Old Style" pitchFamily="18" charset="0"/>
              </a:rPr>
              <a:t>червень</a:t>
            </a:r>
            <a:endParaRPr lang="uk-UA" sz="1400" dirty="0">
              <a:latin typeface="Bookman Old Style" pitchFamily="18" charset="0"/>
            </a:endParaRPr>
          </a:p>
        </p:txBody>
      </p:sp>
      <p:sp>
        <p:nvSpPr>
          <p:cNvPr id="834" name="TextBox 833"/>
          <p:cNvSpPr txBox="1"/>
          <p:nvPr/>
        </p:nvSpPr>
        <p:spPr>
          <a:xfrm rot="19518500">
            <a:off x="2065156" y="559647"/>
            <a:ext cx="1058667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1400" dirty="0" smtClean="0">
                <a:latin typeface="Bookman Old Style" pitchFamily="18" charset="0"/>
              </a:rPr>
              <a:t>травень</a:t>
            </a:r>
            <a:endParaRPr lang="uk-UA" sz="1400" dirty="0">
              <a:latin typeface="Bookman Old Style" pitchFamily="18" charset="0"/>
            </a:endParaRPr>
          </a:p>
        </p:txBody>
      </p:sp>
      <p:sp>
        <p:nvSpPr>
          <p:cNvPr id="835" name="TextBox 834"/>
          <p:cNvSpPr txBox="1"/>
          <p:nvPr/>
        </p:nvSpPr>
        <p:spPr>
          <a:xfrm rot="17687757">
            <a:off x="1006358" y="1809320"/>
            <a:ext cx="1058667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1400" dirty="0" smtClean="0">
                <a:latin typeface="Bookman Old Style" pitchFamily="18" charset="0"/>
              </a:rPr>
              <a:t>квітень</a:t>
            </a:r>
          </a:p>
        </p:txBody>
      </p:sp>
      <p:sp>
        <p:nvSpPr>
          <p:cNvPr id="836" name="TextBox 835"/>
          <p:cNvSpPr txBox="1"/>
          <p:nvPr/>
        </p:nvSpPr>
        <p:spPr>
          <a:xfrm rot="4875169">
            <a:off x="749077" y="3754552"/>
            <a:ext cx="1058667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1400" dirty="0" smtClean="0">
                <a:latin typeface="Bookman Old Style" pitchFamily="18" charset="0"/>
              </a:rPr>
              <a:t>березень</a:t>
            </a:r>
          </a:p>
        </p:txBody>
      </p:sp>
      <p:sp>
        <p:nvSpPr>
          <p:cNvPr id="837" name="TextBox 836"/>
          <p:cNvSpPr txBox="1"/>
          <p:nvPr/>
        </p:nvSpPr>
        <p:spPr>
          <a:xfrm rot="3368098">
            <a:off x="1300985" y="5166505"/>
            <a:ext cx="1058667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1400" dirty="0" smtClean="0">
                <a:latin typeface="Bookman Old Style" pitchFamily="18" charset="0"/>
              </a:rPr>
              <a:t>лютий</a:t>
            </a:r>
          </a:p>
        </p:txBody>
      </p:sp>
      <p:sp>
        <p:nvSpPr>
          <p:cNvPr id="838" name="TextBox 837"/>
          <p:cNvSpPr txBox="1"/>
          <p:nvPr/>
        </p:nvSpPr>
        <p:spPr>
          <a:xfrm rot="1618209">
            <a:off x="2572415" y="6249465"/>
            <a:ext cx="1058667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1400" dirty="0" smtClean="0">
                <a:latin typeface="Bookman Old Style" pitchFamily="18" charset="0"/>
              </a:rPr>
              <a:t>січень</a:t>
            </a:r>
          </a:p>
        </p:txBody>
      </p:sp>
      <p:grpSp>
        <p:nvGrpSpPr>
          <p:cNvPr id="19" name="Группа 864"/>
          <p:cNvGrpSpPr/>
          <p:nvPr/>
        </p:nvGrpSpPr>
        <p:grpSpPr>
          <a:xfrm>
            <a:off x="3673098" y="578603"/>
            <a:ext cx="2665709" cy="6010528"/>
            <a:chOff x="3673098" y="578603"/>
            <a:chExt cx="2665709" cy="6010528"/>
          </a:xfrm>
        </p:grpSpPr>
        <p:sp>
          <p:nvSpPr>
            <p:cNvPr id="866" name="Полилиния 865"/>
            <p:cNvSpPr/>
            <p:nvPr/>
          </p:nvSpPr>
          <p:spPr>
            <a:xfrm>
              <a:off x="4702169" y="5535152"/>
              <a:ext cx="727087" cy="608492"/>
            </a:xfrm>
            <a:custGeom>
              <a:avLst/>
              <a:gdLst>
                <a:gd name="connsiteX0" fmla="*/ 2217 w 727087"/>
                <a:gd name="connsiteY0" fmla="*/ 109728 h 608492"/>
                <a:gd name="connsiteX1" fmla="*/ 8867 w 727087"/>
                <a:gd name="connsiteY1" fmla="*/ 146304 h 608492"/>
                <a:gd name="connsiteX2" fmla="*/ 15517 w 727087"/>
                <a:gd name="connsiteY2" fmla="*/ 152955 h 608492"/>
                <a:gd name="connsiteX3" fmla="*/ 28818 w 727087"/>
                <a:gd name="connsiteY3" fmla="*/ 169580 h 608492"/>
                <a:gd name="connsiteX4" fmla="*/ 48768 w 727087"/>
                <a:gd name="connsiteY4" fmla="*/ 176230 h 608492"/>
                <a:gd name="connsiteX5" fmla="*/ 121920 w 727087"/>
                <a:gd name="connsiteY5" fmla="*/ 172905 h 608492"/>
                <a:gd name="connsiteX6" fmla="*/ 158496 w 727087"/>
                <a:gd name="connsiteY6" fmla="*/ 166255 h 608492"/>
                <a:gd name="connsiteX7" fmla="*/ 181772 w 727087"/>
                <a:gd name="connsiteY7" fmla="*/ 162930 h 608492"/>
                <a:gd name="connsiteX8" fmla="*/ 221673 w 727087"/>
                <a:gd name="connsiteY8" fmla="*/ 152955 h 608492"/>
                <a:gd name="connsiteX9" fmla="*/ 231648 w 727087"/>
                <a:gd name="connsiteY9" fmla="*/ 149629 h 608492"/>
                <a:gd name="connsiteX10" fmla="*/ 318100 w 727087"/>
                <a:gd name="connsiteY10" fmla="*/ 156280 h 608492"/>
                <a:gd name="connsiteX11" fmla="*/ 338051 w 727087"/>
                <a:gd name="connsiteY11" fmla="*/ 162930 h 608492"/>
                <a:gd name="connsiteX12" fmla="*/ 358002 w 727087"/>
                <a:gd name="connsiteY12" fmla="*/ 176230 h 608492"/>
                <a:gd name="connsiteX13" fmla="*/ 361327 w 727087"/>
                <a:gd name="connsiteY13" fmla="*/ 192856 h 608492"/>
                <a:gd name="connsiteX14" fmla="*/ 354676 w 727087"/>
                <a:gd name="connsiteY14" fmla="*/ 229432 h 608492"/>
                <a:gd name="connsiteX15" fmla="*/ 348026 w 727087"/>
                <a:gd name="connsiteY15" fmla="*/ 242732 h 608492"/>
                <a:gd name="connsiteX16" fmla="*/ 341376 w 727087"/>
                <a:gd name="connsiteY16" fmla="*/ 279308 h 608492"/>
                <a:gd name="connsiteX17" fmla="*/ 334726 w 727087"/>
                <a:gd name="connsiteY17" fmla="*/ 395686 h 608492"/>
                <a:gd name="connsiteX18" fmla="*/ 331401 w 727087"/>
                <a:gd name="connsiteY18" fmla="*/ 478813 h 608492"/>
                <a:gd name="connsiteX19" fmla="*/ 341376 w 727087"/>
                <a:gd name="connsiteY19" fmla="*/ 528690 h 608492"/>
                <a:gd name="connsiteX20" fmla="*/ 351351 w 727087"/>
                <a:gd name="connsiteY20" fmla="*/ 535340 h 608492"/>
                <a:gd name="connsiteX21" fmla="*/ 367977 w 727087"/>
                <a:gd name="connsiteY21" fmla="*/ 551965 h 608492"/>
                <a:gd name="connsiteX22" fmla="*/ 384602 w 727087"/>
                <a:gd name="connsiteY22" fmla="*/ 561941 h 608492"/>
                <a:gd name="connsiteX23" fmla="*/ 394578 w 727087"/>
                <a:gd name="connsiteY23" fmla="*/ 571916 h 608492"/>
                <a:gd name="connsiteX24" fmla="*/ 427828 w 727087"/>
                <a:gd name="connsiteY24" fmla="*/ 578566 h 608492"/>
                <a:gd name="connsiteX25" fmla="*/ 447779 w 727087"/>
                <a:gd name="connsiteY25" fmla="*/ 585216 h 608492"/>
                <a:gd name="connsiteX26" fmla="*/ 464404 w 727087"/>
                <a:gd name="connsiteY26" fmla="*/ 595192 h 608492"/>
                <a:gd name="connsiteX27" fmla="*/ 474380 w 727087"/>
                <a:gd name="connsiteY27" fmla="*/ 601842 h 608492"/>
                <a:gd name="connsiteX28" fmla="*/ 494330 w 727087"/>
                <a:gd name="connsiteY28" fmla="*/ 608492 h 608492"/>
                <a:gd name="connsiteX29" fmla="*/ 550857 w 727087"/>
                <a:gd name="connsiteY29" fmla="*/ 605167 h 608492"/>
                <a:gd name="connsiteX30" fmla="*/ 560832 w 727087"/>
                <a:gd name="connsiteY30" fmla="*/ 598517 h 608492"/>
                <a:gd name="connsiteX31" fmla="*/ 580783 w 727087"/>
                <a:gd name="connsiteY31" fmla="*/ 591867 h 608492"/>
                <a:gd name="connsiteX32" fmla="*/ 604058 w 727087"/>
                <a:gd name="connsiteY32" fmla="*/ 585216 h 608492"/>
                <a:gd name="connsiteX33" fmla="*/ 627334 w 727087"/>
                <a:gd name="connsiteY33" fmla="*/ 575241 h 608492"/>
                <a:gd name="connsiteX34" fmla="*/ 637309 w 727087"/>
                <a:gd name="connsiteY34" fmla="*/ 568591 h 608492"/>
                <a:gd name="connsiteX35" fmla="*/ 647284 w 727087"/>
                <a:gd name="connsiteY35" fmla="*/ 565266 h 608492"/>
                <a:gd name="connsiteX36" fmla="*/ 657260 w 727087"/>
                <a:gd name="connsiteY36" fmla="*/ 555291 h 608492"/>
                <a:gd name="connsiteX37" fmla="*/ 680535 w 727087"/>
                <a:gd name="connsiteY37" fmla="*/ 541990 h 608492"/>
                <a:gd name="connsiteX38" fmla="*/ 693836 w 727087"/>
                <a:gd name="connsiteY38" fmla="*/ 525365 h 608492"/>
                <a:gd name="connsiteX39" fmla="*/ 697161 w 727087"/>
                <a:gd name="connsiteY39" fmla="*/ 515389 h 608492"/>
                <a:gd name="connsiteX40" fmla="*/ 707136 w 727087"/>
                <a:gd name="connsiteY40" fmla="*/ 495439 h 608492"/>
                <a:gd name="connsiteX41" fmla="*/ 710461 w 727087"/>
                <a:gd name="connsiteY41" fmla="*/ 422287 h 608492"/>
                <a:gd name="connsiteX42" fmla="*/ 713786 w 727087"/>
                <a:gd name="connsiteY42" fmla="*/ 405661 h 608492"/>
                <a:gd name="connsiteX43" fmla="*/ 717111 w 727087"/>
                <a:gd name="connsiteY43" fmla="*/ 385711 h 608492"/>
                <a:gd name="connsiteX44" fmla="*/ 723762 w 727087"/>
                <a:gd name="connsiteY44" fmla="*/ 339160 h 608492"/>
                <a:gd name="connsiteX45" fmla="*/ 727087 w 727087"/>
                <a:gd name="connsiteY45" fmla="*/ 329184 h 608492"/>
                <a:gd name="connsiteX46" fmla="*/ 723762 w 727087"/>
                <a:gd name="connsiteY46" fmla="*/ 295933 h 608492"/>
                <a:gd name="connsiteX47" fmla="*/ 713786 w 727087"/>
                <a:gd name="connsiteY47" fmla="*/ 262683 h 608492"/>
                <a:gd name="connsiteX48" fmla="*/ 707136 w 727087"/>
                <a:gd name="connsiteY48" fmla="*/ 236082 h 608492"/>
                <a:gd name="connsiteX49" fmla="*/ 700486 w 727087"/>
                <a:gd name="connsiteY49" fmla="*/ 212806 h 608492"/>
                <a:gd name="connsiteX50" fmla="*/ 693836 w 727087"/>
                <a:gd name="connsiteY50" fmla="*/ 202831 h 608492"/>
                <a:gd name="connsiteX51" fmla="*/ 690511 w 727087"/>
                <a:gd name="connsiteY51" fmla="*/ 192856 h 608492"/>
                <a:gd name="connsiteX52" fmla="*/ 673885 w 727087"/>
                <a:gd name="connsiteY52" fmla="*/ 176230 h 608492"/>
                <a:gd name="connsiteX53" fmla="*/ 650610 w 727087"/>
                <a:gd name="connsiteY53" fmla="*/ 152955 h 608492"/>
                <a:gd name="connsiteX54" fmla="*/ 643959 w 727087"/>
                <a:gd name="connsiteY54" fmla="*/ 146304 h 608492"/>
                <a:gd name="connsiteX55" fmla="*/ 624009 w 727087"/>
                <a:gd name="connsiteY55" fmla="*/ 139654 h 608492"/>
                <a:gd name="connsiteX56" fmla="*/ 607383 w 727087"/>
                <a:gd name="connsiteY56" fmla="*/ 126354 h 608492"/>
                <a:gd name="connsiteX57" fmla="*/ 600733 w 727087"/>
                <a:gd name="connsiteY57" fmla="*/ 116379 h 608492"/>
                <a:gd name="connsiteX58" fmla="*/ 584108 w 727087"/>
                <a:gd name="connsiteY58" fmla="*/ 99753 h 608492"/>
                <a:gd name="connsiteX59" fmla="*/ 580783 w 727087"/>
                <a:gd name="connsiteY59" fmla="*/ 89778 h 608492"/>
                <a:gd name="connsiteX60" fmla="*/ 557507 w 727087"/>
                <a:gd name="connsiteY60" fmla="*/ 69827 h 608492"/>
                <a:gd name="connsiteX61" fmla="*/ 554182 w 727087"/>
                <a:gd name="connsiteY61" fmla="*/ 59852 h 608492"/>
                <a:gd name="connsiteX62" fmla="*/ 544207 w 727087"/>
                <a:gd name="connsiteY62" fmla="*/ 53202 h 608492"/>
                <a:gd name="connsiteX63" fmla="*/ 537556 w 727087"/>
                <a:gd name="connsiteY63" fmla="*/ 46552 h 608492"/>
                <a:gd name="connsiteX64" fmla="*/ 530906 w 727087"/>
                <a:gd name="connsiteY64" fmla="*/ 36576 h 608492"/>
                <a:gd name="connsiteX65" fmla="*/ 520931 w 727087"/>
                <a:gd name="connsiteY65" fmla="*/ 33251 h 608492"/>
                <a:gd name="connsiteX66" fmla="*/ 500980 w 727087"/>
                <a:gd name="connsiteY66" fmla="*/ 19951 h 608492"/>
                <a:gd name="connsiteX67" fmla="*/ 491005 w 727087"/>
                <a:gd name="connsiteY67" fmla="*/ 13301 h 608492"/>
                <a:gd name="connsiteX68" fmla="*/ 481030 w 727087"/>
                <a:gd name="connsiteY68" fmla="*/ 9976 h 608492"/>
                <a:gd name="connsiteX69" fmla="*/ 471055 w 727087"/>
                <a:gd name="connsiteY69" fmla="*/ 3325 h 608492"/>
                <a:gd name="connsiteX70" fmla="*/ 454429 w 727087"/>
                <a:gd name="connsiteY70" fmla="*/ 0 h 608492"/>
                <a:gd name="connsiteX71" fmla="*/ 354676 w 727087"/>
                <a:gd name="connsiteY71" fmla="*/ 3325 h 608492"/>
                <a:gd name="connsiteX72" fmla="*/ 348026 w 727087"/>
                <a:gd name="connsiteY72" fmla="*/ 9976 h 608492"/>
                <a:gd name="connsiteX73" fmla="*/ 338051 w 727087"/>
                <a:gd name="connsiteY73" fmla="*/ 16626 h 608492"/>
                <a:gd name="connsiteX74" fmla="*/ 318100 w 727087"/>
                <a:gd name="connsiteY74" fmla="*/ 43227 h 608492"/>
                <a:gd name="connsiteX75" fmla="*/ 308125 w 727087"/>
                <a:gd name="connsiteY75" fmla="*/ 46552 h 608492"/>
                <a:gd name="connsiteX76" fmla="*/ 304800 w 727087"/>
                <a:gd name="connsiteY76" fmla="*/ 56527 h 608492"/>
                <a:gd name="connsiteX77" fmla="*/ 294825 w 727087"/>
                <a:gd name="connsiteY77" fmla="*/ 59852 h 608492"/>
                <a:gd name="connsiteX78" fmla="*/ 274874 w 727087"/>
                <a:gd name="connsiteY78" fmla="*/ 69827 h 608492"/>
                <a:gd name="connsiteX79" fmla="*/ 264899 w 727087"/>
                <a:gd name="connsiteY79" fmla="*/ 76477 h 608492"/>
                <a:gd name="connsiteX80" fmla="*/ 215023 w 727087"/>
                <a:gd name="connsiteY80" fmla="*/ 86453 h 608492"/>
                <a:gd name="connsiteX81" fmla="*/ 38793 w 727087"/>
                <a:gd name="connsiteY81" fmla="*/ 89778 h 608492"/>
                <a:gd name="connsiteX82" fmla="*/ 22167 w 727087"/>
                <a:gd name="connsiteY82" fmla="*/ 99753 h 608492"/>
                <a:gd name="connsiteX83" fmla="*/ 2217 w 727087"/>
                <a:gd name="connsiteY83" fmla="*/ 109728 h 6084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</a:cxnLst>
              <a:rect l="l" t="t" r="r" b="b"/>
              <a:pathLst>
                <a:path w="727087" h="608492">
                  <a:moveTo>
                    <a:pt x="2217" y="109728"/>
                  </a:moveTo>
                  <a:cubicBezTo>
                    <a:pt x="0" y="117486"/>
                    <a:pt x="4011" y="138210"/>
                    <a:pt x="8867" y="146304"/>
                  </a:cubicBezTo>
                  <a:cubicBezTo>
                    <a:pt x="10480" y="148992"/>
                    <a:pt x="13300" y="150738"/>
                    <a:pt x="15517" y="152955"/>
                  </a:cubicBezTo>
                  <a:cubicBezTo>
                    <a:pt x="19123" y="163773"/>
                    <a:pt x="17046" y="164348"/>
                    <a:pt x="28818" y="169580"/>
                  </a:cubicBezTo>
                  <a:cubicBezTo>
                    <a:pt x="35224" y="172427"/>
                    <a:pt x="48768" y="176230"/>
                    <a:pt x="48768" y="176230"/>
                  </a:cubicBezTo>
                  <a:cubicBezTo>
                    <a:pt x="73152" y="175122"/>
                    <a:pt x="97569" y="174584"/>
                    <a:pt x="121920" y="172905"/>
                  </a:cubicBezTo>
                  <a:cubicBezTo>
                    <a:pt x="153180" y="170749"/>
                    <a:pt x="135575" y="170422"/>
                    <a:pt x="158496" y="166255"/>
                  </a:cubicBezTo>
                  <a:cubicBezTo>
                    <a:pt x="166207" y="164853"/>
                    <a:pt x="174026" y="164122"/>
                    <a:pt x="181772" y="162930"/>
                  </a:cubicBezTo>
                  <a:cubicBezTo>
                    <a:pt x="206712" y="159093"/>
                    <a:pt x="197327" y="161071"/>
                    <a:pt x="221673" y="152955"/>
                  </a:cubicBezTo>
                  <a:lnTo>
                    <a:pt x="231648" y="149629"/>
                  </a:lnTo>
                  <a:cubicBezTo>
                    <a:pt x="270569" y="151399"/>
                    <a:pt x="288383" y="147365"/>
                    <a:pt x="318100" y="156280"/>
                  </a:cubicBezTo>
                  <a:cubicBezTo>
                    <a:pt x="324814" y="158294"/>
                    <a:pt x="332218" y="159042"/>
                    <a:pt x="338051" y="162930"/>
                  </a:cubicBezTo>
                  <a:lnTo>
                    <a:pt x="358002" y="176230"/>
                  </a:lnTo>
                  <a:cubicBezTo>
                    <a:pt x="359110" y="181772"/>
                    <a:pt x="361327" y="187204"/>
                    <a:pt x="361327" y="192856"/>
                  </a:cubicBezTo>
                  <a:cubicBezTo>
                    <a:pt x="361327" y="194535"/>
                    <a:pt x="355758" y="226186"/>
                    <a:pt x="354676" y="229432"/>
                  </a:cubicBezTo>
                  <a:cubicBezTo>
                    <a:pt x="353108" y="234134"/>
                    <a:pt x="349766" y="238091"/>
                    <a:pt x="348026" y="242732"/>
                  </a:cubicBezTo>
                  <a:cubicBezTo>
                    <a:pt x="344724" y="251537"/>
                    <a:pt x="342047" y="272258"/>
                    <a:pt x="341376" y="279308"/>
                  </a:cubicBezTo>
                  <a:cubicBezTo>
                    <a:pt x="338221" y="312438"/>
                    <a:pt x="336050" y="365238"/>
                    <a:pt x="334726" y="395686"/>
                  </a:cubicBezTo>
                  <a:cubicBezTo>
                    <a:pt x="333521" y="423391"/>
                    <a:pt x="332509" y="451104"/>
                    <a:pt x="331401" y="478813"/>
                  </a:cubicBezTo>
                  <a:cubicBezTo>
                    <a:pt x="331562" y="480259"/>
                    <a:pt x="334303" y="523975"/>
                    <a:pt x="341376" y="528690"/>
                  </a:cubicBezTo>
                  <a:lnTo>
                    <a:pt x="351351" y="535340"/>
                  </a:lnTo>
                  <a:cubicBezTo>
                    <a:pt x="362755" y="552443"/>
                    <a:pt x="352141" y="539295"/>
                    <a:pt x="367977" y="551965"/>
                  </a:cubicBezTo>
                  <a:cubicBezTo>
                    <a:pt x="381018" y="562399"/>
                    <a:pt x="367278" y="556166"/>
                    <a:pt x="384602" y="561941"/>
                  </a:cubicBezTo>
                  <a:cubicBezTo>
                    <a:pt x="387927" y="565266"/>
                    <a:pt x="390665" y="569308"/>
                    <a:pt x="394578" y="571916"/>
                  </a:cubicBezTo>
                  <a:cubicBezTo>
                    <a:pt x="400909" y="576137"/>
                    <a:pt x="425856" y="578284"/>
                    <a:pt x="427828" y="578566"/>
                  </a:cubicBezTo>
                  <a:cubicBezTo>
                    <a:pt x="434478" y="580783"/>
                    <a:pt x="442823" y="580259"/>
                    <a:pt x="447779" y="585216"/>
                  </a:cubicBezTo>
                  <a:cubicBezTo>
                    <a:pt x="460766" y="598205"/>
                    <a:pt x="447141" y="586561"/>
                    <a:pt x="464404" y="595192"/>
                  </a:cubicBezTo>
                  <a:cubicBezTo>
                    <a:pt x="467979" y="596979"/>
                    <a:pt x="470728" y="600219"/>
                    <a:pt x="474380" y="601842"/>
                  </a:cubicBezTo>
                  <a:cubicBezTo>
                    <a:pt x="480786" y="604689"/>
                    <a:pt x="494330" y="608492"/>
                    <a:pt x="494330" y="608492"/>
                  </a:cubicBezTo>
                  <a:cubicBezTo>
                    <a:pt x="513172" y="607384"/>
                    <a:pt x="532191" y="607967"/>
                    <a:pt x="550857" y="605167"/>
                  </a:cubicBezTo>
                  <a:cubicBezTo>
                    <a:pt x="554809" y="604574"/>
                    <a:pt x="557180" y="600140"/>
                    <a:pt x="560832" y="598517"/>
                  </a:cubicBezTo>
                  <a:cubicBezTo>
                    <a:pt x="567238" y="595670"/>
                    <a:pt x="573982" y="593568"/>
                    <a:pt x="580783" y="591867"/>
                  </a:cubicBezTo>
                  <a:cubicBezTo>
                    <a:pt x="585041" y="590802"/>
                    <a:pt x="599290" y="587600"/>
                    <a:pt x="604058" y="585216"/>
                  </a:cubicBezTo>
                  <a:cubicBezTo>
                    <a:pt x="627021" y="573735"/>
                    <a:pt x="599655" y="582161"/>
                    <a:pt x="627334" y="575241"/>
                  </a:cubicBezTo>
                  <a:cubicBezTo>
                    <a:pt x="630659" y="573024"/>
                    <a:pt x="633735" y="570378"/>
                    <a:pt x="637309" y="568591"/>
                  </a:cubicBezTo>
                  <a:cubicBezTo>
                    <a:pt x="640444" y="567024"/>
                    <a:pt x="644368" y="567210"/>
                    <a:pt x="647284" y="565266"/>
                  </a:cubicBezTo>
                  <a:cubicBezTo>
                    <a:pt x="651197" y="562658"/>
                    <a:pt x="653647" y="558301"/>
                    <a:pt x="657260" y="555291"/>
                  </a:cubicBezTo>
                  <a:cubicBezTo>
                    <a:pt x="670870" y="543949"/>
                    <a:pt x="664267" y="552835"/>
                    <a:pt x="680535" y="541990"/>
                  </a:cubicBezTo>
                  <a:cubicBezTo>
                    <a:pt x="686223" y="538198"/>
                    <a:pt x="690277" y="530703"/>
                    <a:pt x="693836" y="525365"/>
                  </a:cubicBezTo>
                  <a:cubicBezTo>
                    <a:pt x="694944" y="522040"/>
                    <a:pt x="695594" y="518524"/>
                    <a:pt x="697161" y="515389"/>
                  </a:cubicBezTo>
                  <a:cubicBezTo>
                    <a:pt x="710054" y="489603"/>
                    <a:pt x="698777" y="520515"/>
                    <a:pt x="707136" y="495439"/>
                  </a:cubicBezTo>
                  <a:cubicBezTo>
                    <a:pt x="708244" y="471055"/>
                    <a:pt x="708658" y="446629"/>
                    <a:pt x="710461" y="422287"/>
                  </a:cubicBezTo>
                  <a:cubicBezTo>
                    <a:pt x="710878" y="416651"/>
                    <a:pt x="712775" y="411222"/>
                    <a:pt x="713786" y="405661"/>
                  </a:cubicBezTo>
                  <a:cubicBezTo>
                    <a:pt x="714992" y="399028"/>
                    <a:pt x="716158" y="392385"/>
                    <a:pt x="717111" y="385711"/>
                  </a:cubicBezTo>
                  <a:cubicBezTo>
                    <a:pt x="719127" y="371599"/>
                    <a:pt x="720585" y="353455"/>
                    <a:pt x="723762" y="339160"/>
                  </a:cubicBezTo>
                  <a:cubicBezTo>
                    <a:pt x="724522" y="335738"/>
                    <a:pt x="725979" y="332509"/>
                    <a:pt x="727087" y="329184"/>
                  </a:cubicBezTo>
                  <a:cubicBezTo>
                    <a:pt x="725979" y="318100"/>
                    <a:pt x="725337" y="306960"/>
                    <a:pt x="723762" y="295933"/>
                  </a:cubicBezTo>
                  <a:cubicBezTo>
                    <a:pt x="720999" y="276596"/>
                    <a:pt x="718409" y="285798"/>
                    <a:pt x="713786" y="262683"/>
                  </a:cubicBezTo>
                  <a:cubicBezTo>
                    <a:pt x="707025" y="228877"/>
                    <a:pt x="713953" y="259941"/>
                    <a:pt x="707136" y="236082"/>
                  </a:cubicBezTo>
                  <a:cubicBezTo>
                    <a:pt x="705715" y="231109"/>
                    <a:pt x="703144" y="218122"/>
                    <a:pt x="700486" y="212806"/>
                  </a:cubicBezTo>
                  <a:cubicBezTo>
                    <a:pt x="698699" y="209232"/>
                    <a:pt x="695623" y="206405"/>
                    <a:pt x="693836" y="202831"/>
                  </a:cubicBezTo>
                  <a:cubicBezTo>
                    <a:pt x="692269" y="199696"/>
                    <a:pt x="692614" y="195660"/>
                    <a:pt x="690511" y="192856"/>
                  </a:cubicBezTo>
                  <a:cubicBezTo>
                    <a:pt x="685808" y="186586"/>
                    <a:pt x="678233" y="182751"/>
                    <a:pt x="673885" y="176230"/>
                  </a:cubicBezTo>
                  <a:cubicBezTo>
                    <a:pt x="658641" y="153364"/>
                    <a:pt x="668167" y="158807"/>
                    <a:pt x="650610" y="152955"/>
                  </a:cubicBezTo>
                  <a:cubicBezTo>
                    <a:pt x="648393" y="150738"/>
                    <a:pt x="646763" y="147706"/>
                    <a:pt x="643959" y="146304"/>
                  </a:cubicBezTo>
                  <a:cubicBezTo>
                    <a:pt x="637689" y="143169"/>
                    <a:pt x="624009" y="139654"/>
                    <a:pt x="624009" y="139654"/>
                  </a:cubicBezTo>
                  <a:cubicBezTo>
                    <a:pt x="604952" y="111069"/>
                    <a:pt x="630327" y="144708"/>
                    <a:pt x="607383" y="126354"/>
                  </a:cubicBezTo>
                  <a:cubicBezTo>
                    <a:pt x="604262" y="123858"/>
                    <a:pt x="603364" y="119386"/>
                    <a:pt x="600733" y="116379"/>
                  </a:cubicBezTo>
                  <a:cubicBezTo>
                    <a:pt x="595572" y="110481"/>
                    <a:pt x="584108" y="99753"/>
                    <a:pt x="584108" y="99753"/>
                  </a:cubicBezTo>
                  <a:cubicBezTo>
                    <a:pt x="583000" y="96428"/>
                    <a:pt x="582820" y="92630"/>
                    <a:pt x="580783" y="89778"/>
                  </a:cubicBezTo>
                  <a:cubicBezTo>
                    <a:pt x="573452" y="79515"/>
                    <a:pt x="567093" y="76218"/>
                    <a:pt x="557507" y="69827"/>
                  </a:cubicBezTo>
                  <a:cubicBezTo>
                    <a:pt x="556399" y="66502"/>
                    <a:pt x="556371" y="62589"/>
                    <a:pt x="554182" y="59852"/>
                  </a:cubicBezTo>
                  <a:cubicBezTo>
                    <a:pt x="551686" y="56732"/>
                    <a:pt x="547328" y="55698"/>
                    <a:pt x="544207" y="53202"/>
                  </a:cubicBezTo>
                  <a:cubicBezTo>
                    <a:pt x="541759" y="51244"/>
                    <a:pt x="539514" y="49000"/>
                    <a:pt x="537556" y="46552"/>
                  </a:cubicBezTo>
                  <a:cubicBezTo>
                    <a:pt x="535059" y="43431"/>
                    <a:pt x="534027" y="39073"/>
                    <a:pt x="530906" y="36576"/>
                  </a:cubicBezTo>
                  <a:cubicBezTo>
                    <a:pt x="528169" y="34386"/>
                    <a:pt x="523995" y="34953"/>
                    <a:pt x="520931" y="33251"/>
                  </a:cubicBezTo>
                  <a:cubicBezTo>
                    <a:pt x="513944" y="29370"/>
                    <a:pt x="507630" y="24384"/>
                    <a:pt x="500980" y="19951"/>
                  </a:cubicBezTo>
                  <a:cubicBezTo>
                    <a:pt x="497655" y="17734"/>
                    <a:pt x="494796" y="14565"/>
                    <a:pt x="491005" y="13301"/>
                  </a:cubicBezTo>
                  <a:lnTo>
                    <a:pt x="481030" y="9976"/>
                  </a:lnTo>
                  <a:cubicBezTo>
                    <a:pt x="477705" y="7759"/>
                    <a:pt x="474797" y="4728"/>
                    <a:pt x="471055" y="3325"/>
                  </a:cubicBezTo>
                  <a:cubicBezTo>
                    <a:pt x="465763" y="1340"/>
                    <a:pt x="460081" y="0"/>
                    <a:pt x="454429" y="0"/>
                  </a:cubicBezTo>
                  <a:cubicBezTo>
                    <a:pt x="421160" y="0"/>
                    <a:pt x="387927" y="2217"/>
                    <a:pt x="354676" y="3325"/>
                  </a:cubicBezTo>
                  <a:cubicBezTo>
                    <a:pt x="352459" y="5542"/>
                    <a:pt x="350474" y="8017"/>
                    <a:pt x="348026" y="9976"/>
                  </a:cubicBezTo>
                  <a:cubicBezTo>
                    <a:pt x="344906" y="12472"/>
                    <a:pt x="340682" y="13619"/>
                    <a:pt x="338051" y="16626"/>
                  </a:cubicBezTo>
                  <a:cubicBezTo>
                    <a:pt x="336225" y="18713"/>
                    <a:pt x="325219" y="38955"/>
                    <a:pt x="318100" y="43227"/>
                  </a:cubicBezTo>
                  <a:cubicBezTo>
                    <a:pt x="315095" y="45030"/>
                    <a:pt x="311450" y="45444"/>
                    <a:pt x="308125" y="46552"/>
                  </a:cubicBezTo>
                  <a:cubicBezTo>
                    <a:pt x="307017" y="49877"/>
                    <a:pt x="307278" y="54049"/>
                    <a:pt x="304800" y="56527"/>
                  </a:cubicBezTo>
                  <a:cubicBezTo>
                    <a:pt x="302322" y="59005"/>
                    <a:pt x="297960" y="58285"/>
                    <a:pt x="294825" y="59852"/>
                  </a:cubicBezTo>
                  <a:cubicBezTo>
                    <a:pt x="269045" y="72742"/>
                    <a:pt x="299946" y="61470"/>
                    <a:pt x="274874" y="69827"/>
                  </a:cubicBezTo>
                  <a:cubicBezTo>
                    <a:pt x="271549" y="72044"/>
                    <a:pt x="268655" y="75111"/>
                    <a:pt x="264899" y="76477"/>
                  </a:cubicBezTo>
                  <a:cubicBezTo>
                    <a:pt x="254960" y="80091"/>
                    <a:pt x="226540" y="86069"/>
                    <a:pt x="215023" y="86453"/>
                  </a:cubicBezTo>
                  <a:cubicBezTo>
                    <a:pt x="156302" y="88410"/>
                    <a:pt x="97536" y="88670"/>
                    <a:pt x="38793" y="89778"/>
                  </a:cubicBezTo>
                  <a:cubicBezTo>
                    <a:pt x="21471" y="95552"/>
                    <a:pt x="35208" y="89321"/>
                    <a:pt x="22167" y="99753"/>
                  </a:cubicBezTo>
                  <a:cubicBezTo>
                    <a:pt x="8793" y="110452"/>
                    <a:pt x="4434" y="101970"/>
                    <a:pt x="2217" y="109728"/>
                  </a:cubicBezTo>
                  <a:close/>
                </a:path>
              </a:pathLst>
            </a:custGeom>
            <a:solidFill>
              <a:srgbClr val="FFFF00">
                <a:alpha val="15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67" name="Полилиния 866"/>
            <p:cNvSpPr/>
            <p:nvPr/>
          </p:nvSpPr>
          <p:spPr>
            <a:xfrm>
              <a:off x="3757771" y="4531861"/>
              <a:ext cx="2347096" cy="2057270"/>
            </a:xfrm>
            <a:custGeom>
              <a:avLst/>
              <a:gdLst>
                <a:gd name="connsiteX0" fmla="*/ 761028 w 2347096"/>
                <a:gd name="connsiteY0" fmla="*/ 2035194 h 2057270"/>
                <a:gd name="connsiteX1" fmla="*/ 927282 w 2347096"/>
                <a:gd name="connsiteY1" fmla="*/ 2038519 h 2057270"/>
                <a:gd name="connsiteX2" fmla="*/ 947233 w 2347096"/>
                <a:gd name="connsiteY2" fmla="*/ 2035194 h 2057270"/>
                <a:gd name="connsiteX3" fmla="*/ 963858 w 2347096"/>
                <a:gd name="connsiteY3" fmla="*/ 2031868 h 2057270"/>
                <a:gd name="connsiteX4" fmla="*/ 1060286 w 2347096"/>
                <a:gd name="connsiteY4" fmla="*/ 2028543 h 2057270"/>
                <a:gd name="connsiteX5" fmla="*/ 1113487 w 2347096"/>
                <a:gd name="connsiteY5" fmla="*/ 2018568 h 2057270"/>
                <a:gd name="connsiteX6" fmla="*/ 1130113 w 2347096"/>
                <a:gd name="connsiteY6" fmla="*/ 2015243 h 2057270"/>
                <a:gd name="connsiteX7" fmla="*/ 1183314 w 2347096"/>
                <a:gd name="connsiteY7" fmla="*/ 2011918 h 2057270"/>
                <a:gd name="connsiteX8" fmla="*/ 1249816 w 2347096"/>
                <a:gd name="connsiteY8" fmla="*/ 2005268 h 2057270"/>
                <a:gd name="connsiteX9" fmla="*/ 1269766 w 2347096"/>
                <a:gd name="connsiteY9" fmla="*/ 2001943 h 2057270"/>
                <a:gd name="connsiteX10" fmla="*/ 1279742 w 2347096"/>
                <a:gd name="connsiteY10" fmla="*/ 1998618 h 2057270"/>
                <a:gd name="connsiteX11" fmla="*/ 1336268 w 2347096"/>
                <a:gd name="connsiteY11" fmla="*/ 1995292 h 2057270"/>
                <a:gd name="connsiteX12" fmla="*/ 1369519 w 2347096"/>
                <a:gd name="connsiteY12" fmla="*/ 1988642 h 2057270"/>
                <a:gd name="connsiteX13" fmla="*/ 1389470 w 2347096"/>
                <a:gd name="connsiteY13" fmla="*/ 1985317 h 2057270"/>
                <a:gd name="connsiteX14" fmla="*/ 1422721 w 2347096"/>
                <a:gd name="connsiteY14" fmla="*/ 1981992 h 2057270"/>
                <a:gd name="connsiteX15" fmla="*/ 1449321 w 2347096"/>
                <a:gd name="connsiteY15" fmla="*/ 1978667 h 2057270"/>
                <a:gd name="connsiteX16" fmla="*/ 1482572 w 2347096"/>
                <a:gd name="connsiteY16" fmla="*/ 1968692 h 2057270"/>
                <a:gd name="connsiteX17" fmla="*/ 1505848 w 2347096"/>
                <a:gd name="connsiteY17" fmla="*/ 1965367 h 2057270"/>
                <a:gd name="connsiteX18" fmla="*/ 1519148 w 2347096"/>
                <a:gd name="connsiteY18" fmla="*/ 1962042 h 2057270"/>
                <a:gd name="connsiteX19" fmla="*/ 1559049 w 2347096"/>
                <a:gd name="connsiteY19" fmla="*/ 1955391 h 2057270"/>
                <a:gd name="connsiteX20" fmla="*/ 1572350 w 2347096"/>
                <a:gd name="connsiteY20" fmla="*/ 1952066 h 2057270"/>
                <a:gd name="connsiteX21" fmla="*/ 1592300 w 2347096"/>
                <a:gd name="connsiteY21" fmla="*/ 1945416 h 2057270"/>
                <a:gd name="connsiteX22" fmla="*/ 1622226 w 2347096"/>
                <a:gd name="connsiteY22" fmla="*/ 1938766 h 2057270"/>
                <a:gd name="connsiteX23" fmla="*/ 1648827 w 2347096"/>
                <a:gd name="connsiteY23" fmla="*/ 1932116 h 2057270"/>
                <a:gd name="connsiteX24" fmla="*/ 1658802 w 2347096"/>
                <a:gd name="connsiteY24" fmla="*/ 1925466 h 2057270"/>
                <a:gd name="connsiteX25" fmla="*/ 1698703 w 2347096"/>
                <a:gd name="connsiteY25" fmla="*/ 1918815 h 2057270"/>
                <a:gd name="connsiteX26" fmla="*/ 1725304 w 2347096"/>
                <a:gd name="connsiteY26" fmla="*/ 1912165 h 2057270"/>
                <a:gd name="connsiteX27" fmla="*/ 1735279 w 2347096"/>
                <a:gd name="connsiteY27" fmla="*/ 1908840 h 2057270"/>
                <a:gd name="connsiteX28" fmla="*/ 1745254 w 2347096"/>
                <a:gd name="connsiteY28" fmla="*/ 1902190 h 2057270"/>
                <a:gd name="connsiteX29" fmla="*/ 1758555 w 2347096"/>
                <a:gd name="connsiteY29" fmla="*/ 1898865 h 2057270"/>
                <a:gd name="connsiteX30" fmla="*/ 1788481 w 2347096"/>
                <a:gd name="connsiteY30" fmla="*/ 1888890 h 2057270"/>
                <a:gd name="connsiteX31" fmla="*/ 1798456 w 2347096"/>
                <a:gd name="connsiteY31" fmla="*/ 1885564 h 2057270"/>
                <a:gd name="connsiteX32" fmla="*/ 1821732 w 2347096"/>
                <a:gd name="connsiteY32" fmla="*/ 1875589 h 2057270"/>
                <a:gd name="connsiteX33" fmla="*/ 1854982 w 2347096"/>
                <a:gd name="connsiteY33" fmla="*/ 1868939 h 2057270"/>
                <a:gd name="connsiteX34" fmla="*/ 1881583 w 2347096"/>
                <a:gd name="connsiteY34" fmla="*/ 1862289 h 2057270"/>
                <a:gd name="connsiteX35" fmla="*/ 1901534 w 2347096"/>
                <a:gd name="connsiteY35" fmla="*/ 1855639 h 2057270"/>
                <a:gd name="connsiteX36" fmla="*/ 1911509 w 2347096"/>
                <a:gd name="connsiteY36" fmla="*/ 1852314 h 2057270"/>
                <a:gd name="connsiteX37" fmla="*/ 1938110 w 2347096"/>
                <a:gd name="connsiteY37" fmla="*/ 1845663 h 2057270"/>
                <a:gd name="connsiteX38" fmla="*/ 1958060 w 2347096"/>
                <a:gd name="connsiteY38" fmla="*/ 1839013 h 2057270"/>
                <a:gd name="connsiteX39" fmla="*/ 1971361 w 2347096"/>
                <a:gd name="connsiteY39" fmla="*/ 1835688 h 2057270"/>
                <a:gd name="connsiteX40" fmla="*/ 1991311 w 2347096"/>
                <a:gd name="connsiteY40" fmla="*/ 1829038 h 2057270"/>
                <a:gd name="connsiteX41" fmla="*/ 2001286 w 2347096"/>
                <a:gd name="connsiteY41" fmla="*/ 1825713 h 2057270"/>
                <a:gd name="connsiteX42" fmla="*/ 2017912 w 2347096"/>
                <a:gd name="connsiteY42" fmla="*/ 1815738 h 2057270"/>
                <a:gd name="connsiteX43" fmla="*/ 2034537 w 2347096"/>
                <a:gd name="connsiteY43" fmla="*/ 1809087 h 2057270"/>
                <a:gd name="connsiteX44" fmla="*/ 2047838 w 2347096"/>
                <a:gd name="connsiteY44" fmla="*/ 1805762 h 2057270"/>
                <a:gd name="connsiteX45" fmla="*/ 2067788 w 2347096"/>
                <a:gd name="connsiteY45" fmla="*/ 1799112 h 2057270"/>
                <a:gd name="connsiteX46" fmla="*/ 2077764 w 2347096"/>
                <a:gd name="connsiteY46" fmla="*/ 1795787 h 2057270"/>
                <a:gd name="connsiteX47" fmla="*/ 2087739 w 2347096"/>
                <a:gd name="connsiteY47" fmla="*/ 1792462 h 2057270"/>
                <a:gd name="connsiteX48" fmla="*/ 2091064 w 2347096"/>
                <a:gd name="connsiteY48" fmla="*/ 1782487 h 2057270"/>
                <a:gd name="connsiteX49" fmla="*/ 2111014 w 2347096"/>
                <a:gd name="connsiteY49" fmla="*/ 1775836 h 2057270"/>
                <a:gd name="connsiteX50" fmla="*/ 2117665 w 2347096"/>
                <a:gd name="connsiteY50" fmla="*/ 1769186 h 2057270"/>
                <a:gd name="connsiteX51" fmla="*/ 2180841 w 2347096"/>
                <a:gd name="connsiteY51" fmla="*/ 1735935 h 2057270"/>
                <a:gd name="connsiteX52" fmla="*/ 2207442 w 2347096"/>
                <a:gd name="connsiteY52" fmla="*/ 1722635 h 2057270"/>
                <a:gd name="connsiteX53" fmla="*/ 2227393 w 2347096"/>
                <a:gd name="connsiteY53" fmla="*/ 1709335 h 2057270"/>
                <a:gd name="connsiteX54" fmla="*/ 2263969 w 2347096"/>
                <a:gd name="connsiteY54" fmla="*/ 1699359 h 2057270"/>
                <a:gd name="connsiteX55" fmla="*/ 2293894 w 2347096"/>
                <a:gd name="connsiteY55" fmla="*/ 1686059 h 2057270"/>
                <a:gd name="connsiteX56" fmla="*/ 2303870 w 2347096"/>
                <a:gd name="connsiteY56" fmla="*/ 1682734 h 2057270"/>
                <a:gd name="connsiteX57" fmla="*/ 2323820 w 2347096"/>
                <a:gd name="connsiteY57" fmla="*/ 1669434 h 2057270"/>
                <a:gd name="connsiteX58" fmla="*/ 2347096 w 2347096"/>
                <a:gd name="connsiteY58" fmla="*/ 1652808 h 2057270"/>
                <a:gd name="connsiteX59" fmla="*/ 2343771 w 2347096"/>
                <a:gd name="connsiteY59" fmla="*/ 1642833 h 2057270"/>
                <a:gd name="connsiteX60" fmla="*/ 2333796 w 2347096"/>
                <a:gd name="connsiteY60" fmla="*/ 1636183 h 2057270"/>
                <a:gd name="connsiteX61" fmla="*/ 2297220 w 2347096"/>
                <a:gd name="connsiteY61" fmla="*/ 1626207 h 2057270"/>
                <a:gd name="connsiteX62" fmla="*/ 2287244 w 2347096"/>
                <a:gd name="connsiteY62" fmla="*/ 1622882 h 2057270"/>
                <a:gd name="connsiteX63" fmla="*/ 2277269 w 2347096"/>
                <a:gd name="connsiteY63" fmla="*/ 1616232 h 2057270"/>
                <a:gd name="connsiteX64" fmla="*/ 2257318 w 2347096"/>
                <a:gd name="connsiteY64" fmla="*/ 1589631 h 2057270"/>
                <a:gd name="connsiteX65" fmla="*/ 2244018 w 2347096"/>
                <a:gd name="connsiteY65" fmla="*/ 1582981 h 2057270"/>
                <a:gd name="connsiteX66" fmla="*/ 2237368 w 2347096"/>
                <a:gd name="connsiteY66" fmla="*/ 1573006 h 2057270"/>
                <a:gd name="connsiteX67" fmla="*/ 2224068 w 2347096"/>
                <a:gd name="connsiteY67" fmla="*/ 1569681 h 2057270"/>
                <a:gd name="connsiteX68" fmla="*/ 2210767 w 2347096"/>
                <a:gd name="connsiteY68" fmla="*/ 1563031 h 2057270"/>
                <a:gd name="connsiteX69" fmla="*/ 2200792 w 2347096"/>
                <a:gd name="connsiteY69" fmla="*/ 1559706 h 2057270"/>
                <a:gd name="connsiteX70" fmla="*/ 2174191 w 2347096"/>
                <a:gd name="connsiteY70" fmla="*/ 1549730 h 2057270"/>
                <a:gd name="connsiteX71" fmla="*/ 2164216 w 2347096"/>
                <a:gd name="connsiteY71" fmla="*/ 1543080 h 2057270"/>
                <a:gd name="connsiteX72" fmla="*/ 2130965 w 2347096"/>
                <a:gd name="connsiteY72" fmla="*/ 1536430 h 2057270"/>
                <a:gd name="connsiteX73" fmla="*/ 2094389 w 2347096"/>
                <a:gd name="connsiteY73" fmla="*/ 1529780 h 2057270"/>
                <a:gd name="connsiteX74" fmla="*/ 2074438 w 2347096"/>
                <a:gd name="connsiteY74" fmla="*/ 1523130 h 2057270"/>
                <a:gd name="connsiteX75" fmla="*/ 2051163 w 2347096"/>
                <a:gd name="connsiteY75" fmla="*/ 1516479 h 2057270"/>
                <a:gd name="connsiteX76" fmla="*/ 1994636 w 2347096"/>
                <a:gd name="connsiteY76" fmla="*/ 1509829 h 2057270"/>
                <a:gd name="connsiteX77" fmla="*/ 1815081 w 2347096"/>
                <a:gd name="connsiteY77" fmla="*/ 1513154 h 2057270"/>
                <a:gd name="connsiteX78" fmla="*/ 1785156 w 2347096"/>
                <a:gd name="connsiteY78" fmla="*/ 1523130 h 2057270"/>
                <a:gd name="connsiteX79" fmla="*/ 1751905 w 2347096"/>
                <a:gd name="connsiteY79" fmla="*/ 1533105 h 2057270"/>
                <a:gd name="connsiteX80" fmla="*/ 1731954 w 2347096"/>
                <a:gd name="connsiteY80" fmla="*/ 1546405 h 2057270"/>
                <a:gd name="connsiteX81" fmla="*/ 1721979 w 2347096"/>
                <a:gd name="connsiteY81" fmla="*/ 1553055 h 2057270"/>
                <a:gd name="connsiteX82" fmla="*/ 1708678 w 2347096"/>
                <a:gd name="connsiteY82" fmla="*/ 1559706 h 2057270"/>
                <a:gd name="connsiteX83" fmla="*/ 1702028 w 2347096"/>
                <a:gd name="connsiteY83" fmla="*/ 1569681 h 2057270"/>
                <a:gd name="connsiteX84" fmla="*/ 1695378 w 2347096"/>
                <a:gd name="connsiteY84" fmla="*/ 1589631 h 2057270"/>
                <a:gd name="connsiteX85" fmla="*/ 1698703 w 2347096"/>
                <a:gd name="connsiteY85" fmla="*/ 1642833 h 2057270"/>
                <a:gd name="connsiteX86" fmla="*/ 1698703 w 2347096"/>
                <a:gd name="connsiteY86" fmla="*/ 1706010 h 2057270"/>
                <a:gd name="connsiteX87" fmla="*/ 1688728 w 2347096"/>
                <a:gd name="connsiteY87" fmla="*/ 1712660 h 2057270"/>
                <a:gd name="connsiteX88" fmla="*/ 1668777 w 2347096"/>
                <a:gd name="connsiteY88" fmla="*/ 1719310 h 2057270"/>
                <a:gd name="connsiteX89" fmla="*/ 1658802 w 2347096"/>
                <a:gd name="connsiteY89" fmla="*/ 1722635 h 2057270"/>
                <a:gd name="connsiteX90" fmla="*/ 1645502 w 2347096"/>
                <a:gd name="connsiteY90" fmla="*/ 1729285 h 2057270"/>
                <a:gd name="connsiteX91" fmla="*/ 1598950 w 2347096"/>
                <a:gd name="connsiteY91" fmla="*/ 1735935 h 2057270"/>
                <a:gd name="connsiteX92" fmla="*/ 1306342 w 2347096"/>
                <a:gd name="connsiteY92" fmla="*/ 1732610 h 2057270"/>
                <a:gd name="connsiteX93" fmla="*/ 1293042 w 2347096"/>
                <a:gd name="connsiteY93" fmla="*/ 1729285 h 2057270"/>
                <a:gd name="connsiteX94" fmla="*/ 1273092 w 2347096"/>
                <a:gd name="connsiteY94" fmla="*/ 1722635 h 2057270"/>
                <a:gd name="connsiteX95" fmla="*/ 1256466 w 2347096"/>
                <a:gd name="connsiteY95" fmla="*/ 1712660 h 2057270"/>
                <a:gd name="connsiteX96" fmla="*/ 1236516 w 2347096"/>
                <a:gd name="connsiteY96" fmla="*/ 1699359 h 2057270"/>
                <a:gd name="connsiteX97" fmla="*/ 1229865 w 2347096"/>
                <a:gd name="connsiteY97" fmla="*/ 1692709 h 2057270"/>
                <a:gd name="connsiteX98" fmla="*/ 1209915 w 2347096"/>
                <a:gd name="connsiteY98" fmla="*/ 1686059 h 2057270"/>
                <a:gd name="connsiteX99" fmla="*/ 1189964 w 2347096"/>
                <a:gd name="connsiteY99" fmla="*/ 1676084 h 2057270"/>
                <a:gd name="connsiteX100" fmla="*/ 1176664 w 2347096"/>
                <a:gd name="connsiteY100" fmla="*/ 1662783 h 2057270"/>
                <a:gd name="connsiteX101" fmla="*/ 1150063 w 2347096"/>
                <a:gd name="connsiteY101" fmla="*/ 1629532 h 2057270"/>
                <a:gd name="connsiteX102" fmla="*/ 1130113 w 2347096"/>
                <a:gd name="connsiteY102" fmla="*/ 1616232 h 2057270"/>
                <a:gd name="connsiteX103" fmla="*/ 1110162 w 2347096"/>
                <a:gd name="connsiteY103" fmla="*/ 1609582 h 2057270"/>
                <a:gd name="connsiteX104" fmla="*/ 1100187 w 2347096"/>
                <a:gd name="connsiteY104" fmla="*/ 1602932 h 2057270"/>
                <a:gd name="connsiteX105" fmla="*/ 1080236 w 2347096"/>
                <a:gd name="connsiteY105" fmla="*/ 1596282 h 2057270"/>
                <a:gd name="connsiteX106" fmla="*/ 1070261 w 2347096"/>
                <a:gd name="connsiteY106" fmla="*/ 1592956 h 2057270"/>
                <a:gd name="connsiteX107" fmla="*/ 1050310 w 2347096"/>
                <a:gd name="connsiteY107" fmla="*/ 1582981 h 2057270"/>
                <a:gd name="connsiteX108" fmla="*/ 1030360 w 2347096"/>
                <a:gd name="connsiteY108" fmla="*/ 1573006 h 2057270"/>
                <a:gd name="connsiteX109" fmla="*/ 1007084 w 2347096"/>
                <a:gd name="connsiteY109" fmla="*/ 1563031 h 2057270"/>
                <a:gd name="connsiteX110" fmla="*/ 997109 w 2347096"/>
                <a:gd name="connsiteY110" fmla="*/ 1553055 h 2057270"/>
                <a:gd name="connsiteX111" fmla="*/ 977158 w 2347096"/>
                <a:gd name="connsiteY111" fmla="*/ 1546405 h 2057270"/>
                <a:gd name="connsiteX112" fmla="*/ 967183 w 2347096"/>
                <a:gd name="connsiteY112" fmla="*/ 1539755 h 2057270"/>
                <a:gd name="connsiteX113" fmla="*/ 957208 w 2347096"/>
                <a:gd name="connsiteY113" fmla="*/ 1536430 h 2057270"/>
                <a:gd name="connsiteX114" fmla="*/ 940582 w 2347096"/>
                <a:gd name="connsiteY114" fmla="*/ 1523130 h 2057270"/>
                <a:gd name="connsiteX115" fmla="*/ 904006 w 2347096"/>
                <a:gd name="connsiteY115" fmla="*/ 1486554 h 2057270"/>
                <a:gd name="connsiteX116" fmla="*/ 894031 w 2347096"/>
                <a:gd name="connsiteY116" fmla="*/ 1476578 h 2057270"/>
                <a:gd name="connsiteX117" fmla="*/ 884056 w 2347096"/>
                <a:gd name="connsiteY117" fmla="*/ 1466603 h 2057270"/>
                <a:gd name="connsiteX118" fmla="*/ 880731 w 2347096"/>
                <a:gd name="connsiteY118" fmla="*/ 1456628 h 2057270"/>
                <a:gd name="connsiteX119" fmla="*/ 870756 w 2347096"/>
                <a:gd name="connsiteY119" fmla="*/ 1449978 h 2057270"/>
                <a:gd name="connsiteX120" fmla="*/ 864105 w 2347096"/>
                <a:gd name="connsiteY120" fmla="*/ 1443327 h 2057270"/>
                <a:gd name="connsiteX121" fmla="*/ 847480 w 2347096"/>
                <a:gd name="connsiteY121" fmla="*/ 1413402 h 2057270"/>
                <a:gd name="connsiteX122" fmla="*/ 834180 w 2347096"/>
                <a:gd name="connsiteY122" fmla="*/ 1396776 h 2057270"/>
                <a:gd name="connsiteX123" fmla="*/ 830854 w 2347096"/>
                <a:gd name="connsiteY123" fmla="*/ 1386801 h 2057270"/>
                <a:gd name="connsiteX124" fmla="*/ 820879 w 2347096"/>
                <a:gd name="connsiteY124" fmla="*/ 1383476 h 2057270"/>
                <a:gd name="connsiteX125" fmla="*/ 814229 w 2347096"/>
                <a:gd name="connsiteY125" fmla="*/ 1363525 h 2057270"/>
                <a:gd name="connsiteX126" fmla="*/ 797604 w 2347096"/>
                <a:gd name="connsiteY126" fmla="*/ 1340250 h 2057270"/>
                <a:gd name="connsiteX127" fmla="*/ 794278 w 2347096"/>
                <a:gd name="connsiteY127" fmla="*/ 1330274 h 2057270"/>
                <a:gd name="connsiteX128" fmla="*/ 787628 w 2347096"/>
                <a:gd name="connsiteY128" fmla="*/ 1320299 h 2057270"/>
                <a:gd name="connsiteX129" fmla="*/ 780978 w 2347096"/>
                <a:gd name="connsiteY129" fmla="*/ 1300348 h 2057270"/>
                <a:gd name="connsiteX130" fmla="*/ 777653 w 2347096"/>
                <a:gd name="connsiteY130" fmla="*/ 1290373 h 2057270"/>
                <a:gd name="connsiteX131" fmla="*/ 774328 w 2347096"/>
                <a:gd name="connsiteY131" fmla="*/ 1280398 h 2057270"/>
                <a:gd name="connsiteX132" fmla="*/ 771003 w 2347096"/>
                <a:gd name="connsiteY132" fmla="*/ 1193946 h 2057270"/>
                <a:gd name="connsiteX133" fmla="*/ 767678 w 2347096"/>
                <a:gd name="connsiteY133" fmla="*/ 1183970 h 2057270"/>
                <a:gd name="connsiteX134" fmla="*/ 771003 w 2347096"/>
                <a:gd name="connsiteY134" fmla="*/ 1160695 h 2057270"/>
                <a:gd name="connsiteX135" fmla="*/ 774328 w 2347096"/>
                <a:gd name="connsiteY135" fmla="*/ 1150719 h 2057270"/>
                <a:gd name="connsiteX136" fmla="*/ 784303 w 2347096"/>
                <a:gd name="connsiteY136" fmla="*/ 1144069 h 2057270"/>
                <a:gd name="connsiteX137" fmla="*/ 790953 w 2347096"/>
                <a:gd name="connsiteY137" fmla="*/ 1124119 h 2057270"/>
                <a:gd name="connsiteX138" fmla="*/ 784303 w 2347096"/>
                <a:gd name="connsiteY138" fmla="*/ 1057617 h 2057270"/>
                <a:gd name="connsiteX139" fmla="*/ 777653 w 2347096"/>
                <a:gd name="connsiteY139" fmla="*/ 1047642 h 2057270"/>
                <a:gd name="connsiteX140" fmla="*/ 771003 w 2347096"/>
                <a:gd name="connsiteY140" fmla="*/ 1040991 h 2057270"/>
                <a:gd name="connsiteX141" fmla="*/ 761028 w 2347096"/>
                <a:gd name="connsiteY141" fmla="*/ 1021041 h 2057270"/>
                <a:gd name="connsiteX142" fmla="*/ 751052 w 2347096"/>
                <a:gd name="connsiteY142" fmla="*/ 1014391 h 2057270"/>
                <a:gd name="connsiteX143" fmla="*/ 744402 w 2347096"/>
                <a:gd name="connsiteY143" fmla="*/ 1007740 h 2057270"/>
                <a:gd name="connsiteX144" fmla="*/ 721126 w 2347096"/>
                <a:gd name="connsiteY144" fmla="*/ 997765 h 2057270"/>
                <a:gd name="connsiteX145" fmla="*/ 711151 w 2347096"/>
                <a:gd name="connsiteY145" fmla="*/ 987790 h 2057270"/>
                <a:gd name="connsiteX146" fmla="*/ 671250 w 2347096"/>
                <a:gd name="connsiteY146" fmla="*/ 984465 h 2057270"/>
                <a:gd name="connsiteX147" fmla="*/ 588123 w 2347096"/>
                <a:gd name="connsiteY147" fmla="*/ 981140 h 2057270"/>
                <a:gd name="connsiteX148" fmla="*/ 574822 w 2347096"/>
                <a:gd name="connsiteY148" fmla="*/ 977815 h 2057270"/>
                <a:gd name="connsiteX149" fmla="*/ 554872 w 2347096"/>
                <a:gd name="connsiteY149" fmla="*/ 971164 h 2057270"/>
                <a:gd name="connsiteX150" fmla="*/ 538246 w 2347096"/>
                <a:gd name="connsiteY150" fmla="*/ 941239 h 2057270"/>
                <a:gd name="connsiteX151" fmla="*/ 531596 w 2347096"/>
                <a:gd name="connsiteY151" fmla="*/ 934588 h 2057270"/>
                <a:gd name="connsiteX152" fmla="*/ 514971 w 2347096"/>
                <a:gd name="connsiteY152" fmla="*/ 914638 h 2057270"/>
                <a:gd name="connsiteX153" fmla="*/ 504996 w 2347096"/>
                <a:gd name="connsiteY153" fmla="*/ 907988 h 2057270"/>
                <a:gd name="connsiteX154" fmla="*/ 491695 w 2347096"/>
                <a:gd name="connsiteY154" fmla="*/ 894687 h 2057270"/>
                <a:gd name="connsiteX155" fmla="*/ 488370 w 2347096"/>
                <a:gd name="connsiteY155" fmla="*/ 884712 h 2057270"/>
                <a:gd name="connsiteX156" fmla="*/ 478395 w 2347096"/>
                <a:gd name="connsiteY156" fmla="*/ 864762 h 2057270"/>
                <a:gd name="connsiteX157" fmla="*/ 481720 w 2347096"/>
                <a:gd name="connsiteY157" fmla="*/ 831511 h 2057270"/>
                <a:gd name="connsiteX158" fmla="*/ 488370 w 2347096"/>
                <a:gd name="connsiteY158" fmla="*/ 811560 h 2057270"/>
                <a:gd name="connsiteX159" fmla="*/ 498345 w 2347096"/>
                <a:gd name="connsiteY159" fmla="*/ 791610 h 2057270"/>
                <a:gd name="connsiteX160" fmla="*/ 495020 w 2347096"/>
                <a:gd name="connsiteY160" fmla="*/ 761684 h 2057270"/>
                <a:gd name="connsiteX161" fmla="*/ 488370 w 2347096"/>
                <a:gd name="connsiteY161" fmla="*/ 738408 h 2057270"/>
                <a:gd name="connsiteX162" fmla="*/ 485045 w 2347096"/>
                <a:gd name="connsiteY162" fmla="*/ 725108 h 2057270"/>
                <a:gd name="connsiteX163" fmla="*/ 481720 w 2347096"/>
                <a:gd name="connsiteY163" fmla="*/ 715132 h 2057270"/>
                <a:gd name="connsiteX164" fmla="*/ 471745 w 2347096"/>
                <a:gd name="connsiteY164" fmla="*/ 688532 h 2057270"/>
                <a:gd name="connsiteX165" fmla="*/ 461769 w 2347096"/>
                <a:gd name="connsiteY165" fmla="*/ 671906 h 2057270"/>
                <a:gd name="connsiteX166" fmla="*/ 448469 w 2347096"/>
                <a:gd name="connsiteY166" fmla="*/ 651956 h 2057270"/>
                <a:gd name="connsiteX167" fmla="*/ 445144 w 2347096"/>
                <a:gd name="connsiteY167" fmla="*/ 641980 h 2057270"/>
                <a:gd name="connsiteX168" fmla="*/ 438494 w 2347096"/>
                <a:gd name="connsiteY168" fmla="*/ 632005 h 2057270"/>
                <a:gd name="connsiteX169" fmla="*/ 431844 w 2347096"/>
                <a:gd name="connsiteY169" fmla="*/ 612055 h 2057270"/>
                <a:gd name="connsiteX170" fmla="*/ 435169 w 2347096"/>
                <a:gd name="connsiteY170" fmla="*/ 588779 h 2057270"/>
                <a:gd name="connsiteX171" fmla="*/ 501670 w 2347096"/>
                <a:gd name="connsiteY171" fmla="*/ 588779 h 2057270"/>
                <a:gd name="connsiteX172" fmla="*/ 521621 w 2347096"/>
                <a:gd name="connsiteY172" fmla="*/ 608730 h 2057270"/>
                <a:gd name="connsiteX173" fmla="*/ 528271 w 2347096"/>
                <a:gd name="connsiteY173" fmla="*/ 618705 h 2057270"/>
                <a:gd name="connsiteX174" fmla="*/ 531596 w 2347096"/>
                <a:gd name="connsiteY174" fmla="*/ 628680 h 2057270"/>
                <a:gd name="connsiteX175" fmla="*/ 548222 w 2347096"/>
                <a:gd name="connsiteY175" fmla="*/ 645306 h 2057270"/>
                <a:gd name="connsiteX176" fmla="*/ 568172 w 2347096"/>
                <a:gd name="connsiteY176" fmla="*/ 658606 h 2057270"/>
                <a:gd name="connsiteX177" fmla="*/ 578148 w 2347096"/>
                <a:gd name="connsiteY177" fmla="*/ 665256 h 2057270"/>
                <a:gd name="connsiteX178" fmla="*/ 594773 w 2347096"/>
                <a:gd name="connsiteY178" fmla="*/ 678556 h 2057270"/>
                <a:gd name="connsiteX179" fmla="*/ 601423 w 2347096"/>
                <a:gd name="connsiteY179" fmla="*/ 685207 h 2057270"/>
                <a:gd name="connsiteX180" fmla="*/ 614724 w 2347096"/>
                <a:gd name="connsiteY180" fmla="*/ 691857 h 2057270"/>
                <a:gd name="connsiteX181" fmla="*/ 621374 w 2347096"/>
                <a:gd name="connsiteY181" fmla="*/ 701832 h 2057270"/>
                <a:gd name="connsiteX182" fmla="*/ 641324 w 2347096"/>
                <a:gd name="connsiteY182" fmla="*/ 708482 h 2057270"/>
                <a:gd name="connsiteX183" fmla="*/ 651300 w 2347096"/>
                <a:gd name="connsiteY183" fmla="*/ 711807 h 2057270"/>
                <a:gd name="connsiteX184" fmla="*/ 661275 w 2347096"/>
                <a:gd name="connsiteY184" fmla="*/ 715132 h 2057270"/>
                <a:gd name="connsiteX185" fmla="*/ 687876 w 2347096"/>
                <a:gd name="connsiteY185" fmla="*/ 721783 h 2057270"/>
                <a:gd name="connsiteX186" fmla="*/ 751052 w 2347096"/>
                <a:gd name="connsiteY186" fmla="*/ 718458 h 2057270"/>
                <a:gd name="connsiteX187" fmla="*/ 771003 w 2347096"/>
                <a:gd name="connsiteY187" fmla="*/ 708482 h 2057270"/>
                <a:gd name="connsiteX188" fmla="*/ 790953 w 2347096"/>
                <a:gd name="connsiteY188" fmla="*/ 701832 h 2057270"/>
                <a:gd name="connsiteX189" fmla="*/ 797604 w 2347096"/>
                <a:gd name="connsiteY189" fmla="*/ 695182 h 2057270"/>
                <a:gd name="connsiteX190" fmla="*/ 807579 w 2347096"/>
                <a:gd name="connsiteY190" fmla="*/ 671906 h 2057270"/>
                <a:gd name="connsiteX191" fmla="*/ 804254 w 2347096"/>
                <a:gd name="connsiteY191" fmla="*/ 638655 h 2057270"/>
                <a:gd name="connsiteX192" fmla="*/ 797604 w 2347096"/>
                <a:gd name="connsiteY192" fmla="*/ 628680 h 2057270"/>
                <a:gd name="connsiteX193" fmla="*/ 784303 w 2347096"/>
                <a:gd name="connsiteY193" fmla="*/ 602079 h 2057270"/>
                <a:gd name="connsiteX194" fmla="*/ 780978 w 2347096"/>
                <a:gd name="connsiteY194" fmla="*/ 592104 h 2057270"/>
                <a:gd name="connsiteX195" fmla="*/ 774328 w 2347096"/>
                <a:gd name="connsiteY195" fmla="*/ 582129 h 2057270"/>
                <a:gd name="connsiteX196" fmla="*/ 767678 w 2347096"/>
                <a:gd name="connsiteY196" fmla="*/ 555528 h 2057270"/>
                <a:gd name="connsiteX197" fmla="*/ 754377 w 2347096"/>
                <a:gd name="connsiteY197" fmla="*/ 535578 h 2057270"/>
                <a:gd name="connsiteX198" fmla="*/ 747727 w 2347096"/>
                <a:gd name="connsiteY198" fmla="*/ 515627 h 2057270"/>
                <a:gd name="connsiteX199" fmla="*/ 737752 w 2347096"/>
                <a:gd name="connsiteY199" fmla="*/ 505652 h 2057270"/>
                <a:gd name="connsiteX200" fmla="*/ 731102 w 2347096"/>
                <a:gd name="connsiteY200" fmla="*/ 495676 h 2057270"/>
                <a:gd name="connsiteX201" fmla="*/ 721126 w 2347096"/>
                <a:gd name="connsiteY201" fmla="*/ 489026 h 2057270"/>
                <a:gd name="connsiteX202" fmla="*/ 704501 w 2347096"/>
                <a:gd name="connsiteY202" fmla="*/ 472401 h 2057270"/>
                <a:gd name="connsiteX203" fmla="*/ 684550 w 2347096"/>
                <a:gd name="connsiteY203" fmla="*/ 455775 h 2057270"/>
                <a:gd name="connsiteX204" fmla="*/ 664600 w 2347096"/>
                <a:gd name="connsiteY204" fmla="*/ 449125 h 2057270"/>
                <a:gd name="connsiteX205" fmla="*/ 634674 w 2347096"/>
                <a:gd name="connsiteY205" fmla="*/ 432500 h 2057270"/>
                <a:gd name="connsiteX206" fmla="*/ 618049 w 2347096"/>
                <a:gd name="connsiteY206" fmla="*/ 415874 h 2057270"/>
                <a:gd name="connsiteX207" fmla="*/ 601423 w 2347096"/>
                <a:gd name="connsiteY207" fmla="*/ 399249 h 2057270"/>
                <a:gd name="connsiteX208" fmla="*/ 584798 w 2347096"/>
                <a:gd name="connsiteY208" fmla="*/ 385948 h 2057270"/>
                <a:gd name="connsiteX209" fmla="*/ 581473 w 2347096"/>
                <a:gd name="connsiteY209" fmla="*/ 375973 h 2057270"/>
                <a:gd name="connsiteX210" fmla="*/ 564847 w 2347096"/>
                <a:gd name="connsiteY210" fmla="*/ 362673 h 2057270"/>
                <a:gd name="connsiteX211" fmla="*/ 558197 w 2347096"/>
                <a:gd name="connsiteY211" fmla="*/ 352698 h 2057270"/>
                <a:gd name="connsiteX212" fmla="*/ 544897 w 2347096"/>
                <a:gd name="connsiteY212" fmla="*/ 336072 h 2057270"/>
                <a:gd name="connsiteX213" fmla="*/ 538246 w 2347096"/>
                <a:gd name="connsiteY213" fmla="*/ 316122 h 2057270"/>
                <a:gd name="connsiteX214" fmla="*/ 534921 w 2347096"/>
                <a:gd name="connsiteY214" fmla="*/ 306146 h 2057270"/>
                <a:gd name="connsiteX215" fmla="*/ 528271 w 2347096"/>
                <a:gd name="connsiteY215" fmla="*/ 296171 h 2057270"/>
                <a:gd name="connsiteX216" fmla="*/ 524946 w 2347096"/>
                <a:gd name="connsiteY216" fmla="*/ 223019 h 2057270"/>
                <a:gd name="connsiteX217" fmla="*/ 514971 w 2347096"/>
                <a:gd name="connsiteY217" fmla="*/ 203068 h 2057270"/>
                <a:gd name="connsiteX218" fmla="*/ 511646 w 2347096"/>
                <a:gd name="connsiteY218" fmla="*/ 193093 h 2057270"/>
                <a:gd name="connsiteX219" fmla="*/ 498345 w 2347096"/>
                <a:gd name="connsiteY219" fmla="*/ 176468 h 2057270"/>
                <a:gd name="connsiteX220" fmla="*/ 491695 w 2347096"/>
                <a:gd name="connsiteY220" fmla="*/ 166492 h 2057270"/>
                <a:gd name="connsiteX221" fmla="*/ 471745 w 2347096"/>
                <a:gd name="connsiteY221" fmla="*/ 156517 h 2057270"/>
                <a:gd name="connsiteX222" fmla="*/ 445144 w 2347096"/>
                <a:gd name="connsiteY222" fmla="*/ 139892 h 2057270"/>
                <a:gd name="connsiteX223" fmla="*/ 435169 w 2347096"/>
                <a:gd name="connsiteY223" fmla="*/ 136567 h 2057270"/>
                <a:gd name="connsiteX224" fmla="*/ 425193 w 2347096"/>
                <a:gd name="connsiteY224" fmla="*/ 133242 h 2057270"/>
                <a:gd name="connsiteX225" fmla="*/ 375317 w 2347096"/>
                <a:gd name="connsiteY225" fmla="*/ 136567 h 2057270"/>
                <a:gd name="connsiteX226" fmla="*/ 368667 w 2347096"/>
                <a:gd name="connsiteY226" fmla="*/ 146542 h 2057270"/>
                <a:gd name="connsiteX227" fmla="*/ 358692 w 2347096"/>
                <a:gd name="connsiteY227" fmla="*/ 183118 h 2057270"/>
                <a:gd name="connsiteX228" fmla="*/ 355366 w 2347096"/>
                <a:gd name="connsiteY228" fmla="*/ 193093 h 2057270"/>
                <a:gd name="connsiteX229" fmla="*/ 358692 w 2347096"/>
                <a:gd name="connsiteY229" fmla="*/ 209719 h 2057270"/>
                <a:gd name="connsiteX230" fmla="*/ 365342 w 2347096"/>
                <a:gd name="connsiteY230" fmla="*/ 272895 h 2057270"/>
                <a:gd name="connsiteX231" fmla="*/ 365342 w 2347096"/>
                <a:gd name="connsiteY231" fmla="*/ 356023 h 2057270"/>
                <a:gd name="connsiteX232" fmla="*/ 358692 w 2347096"/>
                <a:gd name="connsiteY232" fmla="*/ 379298 h 2057270"/>
                <a:gd name="connsiteX233" fmla="*/ 352041 w 2347096"/>
                <a:gd name="connsiteY233" fmla="*/ 385948 h 2057270"/>
                <a:gd name="connsiteX234" fmla="*/ 345391 w 2347096"/>
                <a:gd name="connsiteY234" fmla="*/ 395924 h 2057270"/>
                <a:gd name="connsiteX235" fmla="*/ 328766 w 2347096"/>
                <a:gd name="connsiteY235" fmla="*/ 399249 h 2057270"/>
                <a:gd name="connsiteX236" fmla="*/ 292190 w 2347096"/>
                <a:gd name="connsiteY236" fmla="*/ 395924 h 2057270"/>
                <a:gd name="connsiteX237" fmla="*/ 268914 w 2347096"/>
                <a:gd name="connsiteY237" fmla="*/ 369323 h 2057270"/>
                <a:gd name="connsiteX238" fmla="*/ 258939 w 2347096"/>
                <a:gd name="connsiteY238" fmla="*/ 362673 h 2057270"/>
                <a:gd name="connsiteX239" fmla="*/ 252289 w 2347096"/>
                <a:gd name="connsiteY239" fmla="*/ 342722 h 2057270"/>
                <a:gd name="connsiteX240" fmla="*/ 248964 w 2347096"/>
                <a:gd name="connsiteY240" fmla="*/ 332747 h 2057270"/>
                <a:gd name="connsiteX241" fmla="*/ 245638 w 2347096"/>
                <a:gd name="connsiteY241" fmla="*/ 319447 h 2057270"/>
                <a:gd name="connsiteX242" fmla="*/ 238988 w 2347096"/>
                <a:gd name="connsiteY242" fmla="*/ 309471 h 2057270"/>
                <a:gd name="connsiteX243" fmla="*/ 232338 w 2347096"/>
                <a:gd name="connsiteY243" fmla="*/ 289521 h 2057270"/>
                <a:gd name="connsiteX244" fmla="*/ 229013 w 2347096"/>
                <a:gd name="connsiteY244" fmla="*/ 279546 h 2057270"/>
                <a:gd name="connsiteX245" fmla="*/ 222363 w 2347096"/>
                <a:gd name="connsiteY245" fmla="*/ 269570 h 2057270"/>
                <a:gd name="connsiteX246" fmla="*/ 212388 w 2347096"/>
                <a:gd name="connsiteY246" fmla="*/ 239644 h 2057270"/>
                <a:gd name="connsiteX247" fmla="*/ 209062 w 2347096"/>
                <a:gd name="connsiteY247" fmla="*/ 229669 h 2057270"/>
                <a:gd name="connsiteX248" fmla="*/ 202412 w 2347096"/>
                <a:gd name="connsiteY248" fmla="*/ 216369 h 2057270"/>
                <a:gd name="connsiteX249" fmla="*/ 192437 w 2347096"/>
                <a:gd name="connsiteY249" fmla="*/ 199743 h 2057270"/>
                <a:gd name="connsiteX250" fmla="*/ 185787 w 2347096"/>
                <a:gd name="connsiteY250" fmla="*/ 179793 h 2057270"/>
                <a:gd name="connsiteX251" fmla="*/ 179137 w 2347096"/>
                <a:gd name="connsiteY251" fmla="*/ 149867 h 2057270"/>
                <a:gd name="connsiteX252" fmla="*/ 175812 w 2347096"/>
                <a:gd name="connsiteY252" fmla="*/ 86690 h 2057270"/>
                <a:gd name="connsiteX253" fmla="*/ 162511 w 2347096"/>
                <a:gd name="connsiteY253" fmla="*/ 30164 h 2057270"/>
                <a:gd name="connsiteX254" fmla="*/ 155861 w 2347096"/>
                <a:gd name="connsiteY254" fmla="*/ 20188 h 2057270"/>
                <a:gd name="connsiteX255" fmla="*/ 132585 w 2347096"/>
                <a:gd name="connsiteY255" fmla="*/ 13538 h 2057270"/>
                <a:gd name="connsiteX256" fmla="*/ 122610 w 2347096"/>
                <a:gd name="connsiteY256" fmla="*/ 6888 h 2057270"/>
                <a:gd name="connsiteX257" fmla="*/ 66084 w 2347096"/>
                <a:gd name="connsiteY257" fmla="*/ 6888 h 2057270"/>
                <a:gd name="connsiteX258" fmla="*/ 52783 w 2347096"/>
                <a:gd name="connsiteY258" fmla="*/ 10213 h 2057270"/>
                <a:gd name="connsiteX259" fmla="*/ 26182 w 2347096"/>
                <a:gd name="connsiteY259" fmla="*/ 30164 h 2057270"/>
                <a:gd name="connsiteX260" fmla="*/ 19532 w 2347096"/>
                <a:gd name="connsiteY260" fmla="*/ 43464 h 2057270"/>
                <a:gd name="connsiteX261" fmla="*/ 12882 w 2347096"/>
                <a:gd name="connsiteY261" fmla="*/ 53439 h 2057270"/>
                <a:gd name="connsiteX262" fmla="*/ 2907 w 2347096"/>
                <a:gd name="connsiteY262" fmla="*/ 76715 h 2057270"/>
                <a:gd name="connsiteX263" fmla="*/ 6232 w 2347096"/>
                <a:gd name="connsiteY263" fmla="*/ 99991 h 2057270"/>
                <a:gd name="connsiteX264" fmla="*/ 12882 w 2347096"/>
                <a:gd name="connsiteY264" fmla="*/ 113291 h 2057270"/>
                <a:gd name="connsiteX265" fmla="*/ 29508 w 2347096"/>
                <a:gd name="connsiteY265" fmla="*/ 136567 h 2057270"/>
                <a:gd name="connsiteX266" fmla="*/ 39483 w 2347096"/>
                <a:gd name="connsiteY266" fmla="*/ 159842 h 2057270"/>
                <a:gd name="connsiteX267" fmla="*/ 52783 w 2347096"/>
                <a:gd name="connsiteY267" fmla="*/ 189768 h 2057270"/>
                <a:gd name="connsiteX268" fmla="*/ 59433 w 2347096"/>
                <a:gd name="connsiteY268" fmla="*/ 362673 h 2057270"/>
                <a:gd name="connsiteX269" fmla="*/ 62758 w 2347096"/>
                <a:gd name="connsiteY269" fmla="*/ 472401 h 2057270"/>
                <a:gd name="connsiteX270" fmla="*/ 66084 w 2347096"/>
                <a:gd name="connsiteY270" fmla="*/ 512302 h 2057270"/>
                <a:gd name="connsiteX271" fmla="*/ 69409 w 2347096"/>
                <a:gd name="connsiteY271" fmla="*/ 525602 h 2057270"/>
                <a:gd name="connsiteX272" fmla="*/ 76059 w 2347096"/>
                <a:gd name="connsiteY272" fmla="*/ 548878 h 2057270"/>
                <a:gd name="connsiteX273" fmla="*/ 82709 w 2347096"/>
                <a:gd name="connsiteY273" fmla="*/ 568828 h 2057270"/>
                <a:gd name="connsiteX274" fmla="*/ 86034 w 2347096"/>
                <a:gd name="connsiteY274" fmla="*/ 582129 h 2057270"/>
                <a:gd name="connsiteX275" fmla="*/ 92684 w 2347096"/>
                <a:gd name="connsiteY275" fmla="*/ 605404 h 2057270"/>
                <a:gd name="connsiteX276" fmla="*/ 102660 w 2347096"/>
                <a:gd name="connsiteY276" fmla="*/ 655281 h 2057270"/>
                <a:gd name="connsiteX277" fmla="*/ 105985 w 2347096"/>
                <a:gd name="connsiteY277" fmla="*/ 668581 h 2057270"/>
                <a:gd name="connsiteX278" fmla="*/ 112635 w 2347096"/>
                <a:gd name="connsiteY278" fmla="*/ 698507 h 2057270"/>
                <a:gd name="connsiteX279" fmla="*/ 122610 w 2347096"/>
                <a:gd name="connsiteY279" fmla="*/ 738408 h 2057270"/>
                <a:gd name="connsiteX280" fmla="*/ 132585 w 2347096"/>
                <a:gd name="connsiteY280" fmla="*/ 791610 h 2057270"/>
                <a:gd name="connsiteX281" fmla="*/ 135910 w 2347096"/>
                <a:gd name="connsiteY281" fmla="*/ 801585 h 2057270"/>
                <a:gd name="connsiteX282" fmla="*/ 139236 w 2347096"/>
                <a:gd name="connsiteY282" fmla="*/ 814885 h 2057270"/>
                <a:gd name="connsiteX283" fmla="*/ 145886 w 2347096"/>
                <a:gd name="connsiteY283" fmla="*/ 828186 h 2057270"/>
                <a:gd name="connsiteX284" fmla="*/ 152536 w 2347096"/>
                <a:gd name="connsiteY284" fmla="*/ 848136 h 2057270"/>
                <a:gd name="connsiteX285" fmla="*/ 159186 w 2347096"/>
                <a:gd name="connsiteY285" fmla="*/ 861436 h 2057270"/>
                <a:gd name="connsiteX286" fmla="*/ 162511 w 2347096"/>
                <a:gd name="connsiteY286" fmla="*/ 871412 h 2057270"/>
                <a:gd name="connsiteX287" fmla="*/ 172486 w 2347096"/>
                <a:gd name="connsiteY287" fmla="*/ 878062 h 2057270"/>
                <a:gd name="connsiteX288" fmla="*/ 182462 w 2347096"/>
                <a:gd name="connsiteY288" fmla="*/ 901338 h 2057270"/>
                <a:gd name="connsiteX289" fmla="*/ 189112 w 2347096"/>
                <a:gd name="connsiteY289" fmla="*/ 921288 h 2057270"/>
                <a:gd name="connsiteX290" fmla="*/ 192437 w 2347096"/>
                <a:gd name="connsiteY290" fmla="*/ 931263 h 2057270"/>
                <a:gd name="connsiteX291" fmla="*/ 189112 w 2347096"/>
                <a:gd name="connsiteY291" fmla="*/ 947889 h 2057270"/>
                <a:gd name="connsiteX292" fmla="*/ 199087 w 2347096"/>
                <a:gd name="connsiteY292" fmla="*/ 1011066 h 2057270"/>
                <a:gd name="connsiteX293" fmla="*/ 205737 w 2347096"/>
                <a:gd name="connsiteY293" fmla="*/ 1054292 h 2057270"/>
                <a:gd name="connsiteX294" fmla="*/ 219038 w 2347096"/>
                <a:gd name="connsiteY294" fmla="*/ 1077567 h 2057270"/>
                <a:gd name="connsiteX295" fmla="*/ 232338 w 2347096"/>
                <a:gd name="connsiteY295" fmla="*/ 1107493 h 2057270"/>
                <a:gd name="connsiteX296" fmla="*/ 242313 w 2347096"/>
                <a:gd name="connsiteY296" fmla="*/ 1110818 h 2057270"/>
                <a:gd name="connsiteX297" fmla="*/ 248964 w 2347096"/>
                <a:gd name="connsiteY297" fmla="*/ 1120794 h 2057270"/>
                <a:gd name="connsiteX298" fmla="*/ 268914 w 2347096"/>
                <a:gd name="connsiteY298" fmla="*/ 1137419 h 2057270"/>
                <a:gd name="connsiteX299" fmla="*/ 275564 w 2347096"/>
                <a:gd name="connsiteY299" fmla="*/ 1147394 h 2057270"/>
                <a:gd name="connsiteX300" fmla="*/ 295515 w 2347096"/>
                <a:gd name="connsiteY300" fmla="*/ 1167345 h 2057270"/>
                <a:gd name="connsiteX301" fmla="*/ 312140 w 2347096"/>
                <a:gd name="connsiteY301" fmla="*/ 1183970 h 2057270"/>
                <a:gd name="connsiteX302" fmla="*/ 325441 w 2347096"/>
                <a:gd name="connsiteY302" fmla="*/ 1200596 h 2057270"/>
                <a:gd name="connsiteX303" fmla="*/ 335416 w 2347096"/>
                <a:gd name="connsiteY303" fmla="*/ 1203921 h 2057270"/>
                <a:gd name="connsiteX304" fmla="*/ 338741 w 2347096"/>
                <a:gd name="connsiteY304" fmla="*/ 1213896 h 2057270"/>
                <a:gd name="connsiteX305" fmla="*/ 398593 w 2347096"/>
                <a:gd name="connsiteY305" fmla="*/ 1237172 h 2057270"/>
                <a:gd name="connsiteX306" fmla="*/ 428518 w 2347096"/>
                <a:gd name="connsiteY306" fmla="*/ 1263772 h 2057270"/>
                <a:gd name="connsiteX307" fmla="*/ 435169 w 2347096"/>
                <a:gd name="connsiteY307" fmla="*/ 1270423 h 2057270"/>
                <a:gd name="connsiteX308" fmla="*/ 448469 w 2347096"/>
                <a:gd name="connsiteY308" fmla="*/ 1277073 h 2057270"/>
                <a:gd name="connsiteX309" fmla="*/ 455119 w 2347096"/>
                <a:gd name="connsiteY309" fmla="*/ 1287048 h 2057270"/>
                <a:gd name="connsiteX310" fmla="*/ 465094 w 2347096"/>
                <a:gd name="connsiteY310" fmla="*/ 1290373 h 2057270"/>
                <a:gd name="connsiteX311" fmla="*/ 475070 w 2347096"/>
                <a:gd name="connsiteY311" fmla="*/ 1297023 h 2057270"/>
                <a:gd name="connsiteX312" fmla="*/ 488370 w 2347096"/>
                <a:gd name="connsiteY312" fmla="*/ 1323624 h 2057270"/>
                <a:gd name="connsiteX313" fmla="*/ 498345 w 2347096"/>
                <a:gd name="connsiteY313" fmla="*/ 1333599 h 2057270"/>
                <a:gd name="connsiteX314" fmla="*/ 504996 w 2347096"/>
                <a:gd name="connsiteY314" fmla="*/ 1346900 h 2057270"/>
                <a:gd name="connsiteX315" fmla="*/ 518296 w 2347096"/>
                <a:gd name="connsiteY315" fmla="*/ 1366850 h 2057270"/>
                <a:gd name="connsiteX316" fmla="*/ 531596 w 2347096"/>
                <a:gd name="connsiteY316" fmla="*/ 1390126 h 2057270"/>
                <a:gd name="connsiteX317" fmla="*/ 534921 w 2347096"/>
                <a:gd name="connsiteY317" fmla="*/ 1413402 h 2057270"/>
                <a:gd name="connsiteX318" fmla="*/ 541572 w 2347096"/>
                <a:gd name="connsiteY318" fmla="*/ 1420052 h 2057270"/>
                <a:gd name="connsiteX319" fmla="*/ 548222 w 2347096"/>
                <a:gd name="connsiteY319" fmla="*/ 1443327 h 2057270"/>
                <a:gd name="connsiteX320" fmla="*/ 564847 w 2347096"/>
                <a:gd name="connsiteY320" fmla="*/ 1456628 h 2057270"/>
                <a:gd name="connsiteX321" fmla="*/ 571497 w 2347096"/>
                <a:gd name="connsiteY321" fmla="*/ 1466603 h 2057270"/>
                <a:gd name="connsiteX322" fmla="*/ 588123 w 2347096"/>
                <a:gd name="connsiteY322" fmla="*/ 1503179 h 2057270"/>
                <a:gd name="connsiteX323" fmla="*/ 594773 w 2347096"/>
                <a:gd name="connsiteY323" fmla="*/ 1516479 h 2057270"/>
                <a:gd name="connsiteX324" fmla="*/ 601423 w 2347096"/>
                <a:gd name="connsiteY324" fmla="*/ 1549730 h 2057270"/>
                <a:gd name="connsiteX325" fmla="*/ 611398 w 2347096"/>
                <a:gd name="connsiteY325" fmla="*/ 1556380 h 2057270"/>
                <a:gd name="connsiteX326" fmla="*/ 618049 w 2347096"/>
                <a:gd name="connsiteY326" fmla="*/ 1573006 h 2057270"/>
                <a:gd name="connsiteX327" fmla="*/ 631349 w 2347096"/>
                <a:gd name="connsiteY327" fmla="*/ 1599607 h 2057270"/>
                <a:gd name="connsiteX328" fmla="*/ 634674 w 2347096"/>
                <a:gd name="connsiteY328" fmla="*/ 1612907 h 2057270"/>
                <a:gd name="connsiteX329" fmla="*/ 637999 w 2347096"/>
                <a:gd name="connsiteY329" fmla="*/ 1622882 h 2057270"/>
                <a:gd name="connsiteX330" fmla="*/ 644649 w 2347096"/>
                <a:gd name="connsiteY330" fmla="*/ 1649483 h 2057270"/>
                <a:gd name="connsiteX331" fmla="*/ 651300 w 2347096"/>
                <a:gd name="connsiteY331" fmla="*/ 1662783 h 2057270"/>
                <a:gd name="connsiteX332" fmla="*/ 657950 w 2347096"/>
                <a:gd name="connsiteY332" fmla="*/ 1682734 h 2057270"/>
                <a:gd name="connsiteX333" fmla="*/ 661275 w 2347096"/>
                <a:gd name="connsiteY333" fmla="*/ 1692709 h 2057270"/>
                <a:gd name="connsiteX334" fmla="*/ 667925 w 2347096"/>
                <a:gd name="connsiteY334" fmla="*/ 1706010 h 2057270"/>
                <a:gd name="connsiteX335" fmla="*/ 687876 w 2347096"/>
                <a:gd name="connsiteY335" fmla="*/ 1715985 h 2057270"/>
                <a:gd name="connsiteX336" fmla="*/ 697851 w 2347096"/>
                <a:gd name="connsiteY336" fmla="*/ 1706010 h 2057270"/>
                <a:gd name="connsiteX337" fmla="*/ 691201 w 2347096"/>
                <a:gd name="connsiteY337" fmla="*/ 1696034 h 2057270"/>
                <a:gd name="connsiteX338" fmla="*/ 667925 w 2347096"/>
                <a:gd name="connsiteY338" fmla="*/ 1699359 h 2057270"/>
                <a:gd name="connsiteX339" fmla="*/ 674575 w 2347096"/>
                <a:gd name="connsiteY339" fmla="*/ 1715985 h 2057270"/>
                <a:gd name="connsiteX340" fmla="*/ 681225 w 2347096"/>
                <a:gd name="connsiteY340" fmla="*/ 1749236 h 2057270"/>
                <a:gd name="connsiteX341" fmla="*/ 687876 w 2347096"/>
                <a:gd name="connsiteY341" fmla="*/ 1775836 h 2057270"/>
                <a:gd name="connsiteX342" fmla="*/ 691201 w 2347096"/>
                <a:gd name="connsiteY342" fmla="*/ 1805762 h 2057270"/>
                <a:gd name="connsiteX343" fmla="*/ 697851 w 2347096"/>
                <a:gd name="connsiteY343" fmla="*/ 1825713 h 2057270"/>
                <a:gd name="connsiteX344" fmla="*/ 704501 w 2347096"/>
                <a:gd name="connsiteY344" fmla="*/ 1852314 h 2057270"/>
                <a:gd name="connsiteX345" fmla="*/ 714476 w 2347096"/>
                <a:gd name="connsiteY345" fmla="*/ 1885564 h 2057270"/>
                <a:gd name="connsiteX346" fmla="*/ 721126 w 2347096"/>
                <a:gd name="connsiteY346" fmla="*/ 1892215 h 2057270"/>
                <a:gd name="connsiteX347" fmla="*/ 727777 w 2347096"/>
                <a:gd name="connsiteY347" fmla="*/ 1912165 h 2057270"/>
                <a:gd name="connsiteX348" fmla="*/ 731102 w 2347096"/>
                <a:gd name="connsiteY348" fmla="*/ 1922140 h 2057270"/>
                <a:gd name="connsiteX349" fmla="*/ 751052 w 2347096"/>
                <a:gd name="connsiteY349" fmla="*/ 1948741 h 2057270"/>
                <a:gd name="connsiteX350" fmla="*/ 754377 w 2347096"/>
                <a:gd name="connsiteY350" fmla="*/ 1958716 h 2057270"/>
                <a:gd name="connsiteX351" fmla="*/ 761028 w 2347096"/>
                <a:gd name="connsiteY351" fmla="*/ 1968692 h 2057270"/>
                <a:gd name="connsiteX352" fmla="*/ 777653 w 2347096"/>
                <a:gd name="connsiteY352" fmla="*/ 1991967 h 2057270"/>
                <a:gd name="connsiteX353" fmla="*/ 777653 w 2347096"/>
                <a:gd name="connsiteY353" fmla="*/ 2011918 h 2057270"/>
                <a:gd name="connsiteX354" fmla="*/ 757702 w 2347096"/>
                <a:gd name="connsiteY354" fmla="*/ 2018568 h 2057270"/>
                <a:gd name="connsiteX355" fmla="*/ 757702 w 2347096"/>
                <a:gd name="connsiteY355" fmla="*/ 2041844 h 2057270"/>
                <a:gd name="connsiteX356" fmla="*/ 767678 w 2347096"/>
                <a:gd name="connsiteY356" fmla="*/ 2035194 h 2057270"/>
                <a:gd name="connsiteX357" fmla="*/ 761028 w 2347096"/>
                <a:gd name="connsiteY357" fmla="*/ 2035194 h 20572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</a:cxnLst>
              <a:rect l="l" t="t" r="r" b="b"/>
              <a:pathLst>
                <a:path w="2347096" h="2057270">
                  <a:moveTo>
                    <a:pt x="761028" y="2035194"/>
                  </a:moveTo>
                  <a:cubicBezTo>
                    <a:pt x="827255" y="2057270"/>
                    <a:pt x="773970" y="2042003"/>
                    <a:pt x="927282" y="2038519"/>
                  </a:cubicBezTo>
                  <a:lnTo>
                    <a:pt x="947233" y="2035194"/>
                  </a:lnTo>
                  <a:cubicBezTo>
                    <a:pt x="952793" y="2034183"/>
                    <a:pt x="958216" y="2032200"/>
                    <a:pt x="963858" y="2031868"/>
                  </a:cubicBezTo>
                  <a:cubicBezTo>
                    <a:pt x="995964" y="2029979"/>
                    <a:pt x="1028143" y="2029651"/>
                    <a:pt x="1060286" y="2028543"/>
                  </a:cubicBezTo>
                  <a:cubicBezTo>
                    <a:pt x="1099990" y="2017199"/>
                    <a:pt x="1067110" y="2025193"/>
                    <a:pt x="1113487" y="2018568"/>
                  </a:cubicBezTo>
                  <a:cubicBezTo>
                    <a:pt x="1119082" y="2017769"/>
                    <a:pt x="1124487" y="2015779"/>
                    <a:pt x="1130113" y="2015243"/>
                  </a:cubicBezTo>
                  <a:cubicBezTo>
                    <a:pt x="1147801" y="2013558"/>
                    <a:pt x="1165607" y="2013394"/>
                    <a:pt x="1183314" y="2011918"/>
                  </a:cubicBezTo>
                  <a:cubicBezTo>
                    <a:pt x="1205515" y="2010068"/>
                    <a:pt x="1227841" y="2008930"/>
                    <a:pt x="1249816" y="2005268"/>
                  </a:cubicBezTo>
                  <a:cubicBezTo>
                    <a:pt x="1256466" y="2004160"/>
                    <a:pt x="1263185" y="2003405"/>
                    <a:pt x="1269766" y="2001943"/>
                  </a:cubicBezTo>
                  <a:cubicBezTo>
                    <a:pt x="1273188" y="2001183"/>
                    <a:pt x="1276254" y="1998967"/>
                    <a:pt x="1279742" y="1998618"/>
                  </a:cubicBezTo>
                  <a:cubicBezTo>
                    <a:pt x="1298523" y="1996740"/>
                    <a:pt x="1317426" y="1996401"/>
                    <a:pt x="1336268" y="1995292"/>
                  </a:cubicBezTo>
                  <a:cubicBezTo>
                    <a:pt x="1354411" y="1989245"/>
                    <a:pt x="1341137" y="1993008"/>
                    <a:pt x="1369519" y="1988642"/>
                  </a:cubicBezTo>
                  <a:cubicBezTo>
                    <a:pt x="1376183" y="1987617"/>
                    <a:pt x="1382780" y="1986153"/>
                    <a:pt x="1389470" y="1985317"/>
                  </a:cubicBezTo>
                  <a:cubicBezTo>
                    <a:pt x="1400523" y="1983935"/>
                    <a:pt x="1411650" y="1983222"/>
                    <a:pt x="1422721" y="1981992"/>
                  </a:cubicBezTo>
                  <a:cubicBezTo>
                    <a:pt x="1431602" y="1981005"/>
                    <a:pt x="1440454" y="1979775"/>
                    <a:pt x="1449321" y="1978667"/>
                  </a:cubicBezTo>
                  <a:cubicBezTo>
                    <a:pt x="1459730" y="1975198"/>
                    <a:pt x="1471518" y="1970702"/>
                    <a:pt x="1482572" y="1968692"/>
                  </a:cubicBezTo>
                  <a:cubicBezTo>
                    <a:pt x="1490283" y="1967290"/>
                    <a:pt x="1498137" y="1966769"/>
                    <a:pt x="1505848" y="1965367"/>
                  </a:cubicBezTo>
                  <a:cubicBezTo>
                    <a:pt x="1510344" y="1964550"/>
                    <a:pt x="1514657" y="1962884"/>
                    <a:pt x="1519148" y="1962042"/>
                  </a:cubicBezTo>
                  <a:cubicBezTo>
                    <a:pt x="1532401" y="1959557"/>
                    <a:pt x="1545968" y="1958661"/>
                    <a:pt x="1559049" y="1955391"/>
                  </a:cubicBezTo>
                  <a:cubicBezTo>
                    <a:pt x="1563483" y="1954283"/>
                    <a:pt x="1567973" y="1953379"/>
                    <a:pt x="1572350" y="1952066"/>
                  </a:cubicBezTo>
                  <a:cubicBezTo>
                    <a:pt x="1579064" y="1950052"/>
                    <a:pt x="1585426" y="1946791"/>
                    <a:pt x="1592300" y="1945416"/>
                  </a:cubicBezTo>
                  <a:cubicBezTo>
                    <a:pt x="1603729" y="1943130"/>
                    <a:pt x="1611268" y="1941897"/>
                    <a:pt x="1622226" y="1938766"/>
                  </a:cubicBezTo>
                  <a:cubicBezTo>
                    <a:pt x="1646082" y="1931950"/>
                    <a:pt x="1615027" y="1938876"/>
                    <a:pt x="1648827" y="1932116"/>
                  </a:cubicBezTo>
                  <a:cubicBezTo>
                    <a:pt x="1652152" y="1929899"/>
                    <a:pt x="1655228" y="1927253"/>
                    <a:pt x="1658802" y="1925466"/>
                  </a:cubicBezTo>
                  <a:cubicBezTo>
                    <a:pt x="1669946" y="1919893"/>
                    <a:pt x="1689210" y="1919870"/>
                    <a:pt x="1698703" y="1918815"/>
                  </a:cubicBezTo>
                  <a:cubicBezTo>
                    <a:pt x="1707570" y="1916598"/>
                    <a:pt x="1716633" y="1915055"/>
                    <a:pt x="1725304" y="1912165"/>
                  </a:cubicBezTo>
                  <a:cubicBezTo>
                    <a:pt x="1728629" y="1911057"/>
                    <a:pt x="1732144" y="1910407"/>
                    <a:pt x="1735279" y="1908840"/>
                  </a:cubicBezTo>
                  <a:cubicBezTo>
                    <a:pt x="1738853" y="1907053"/>
                    <a:pt x="1741581" y="1903764"/>
                    <a:pt x="1745254" y="1902190"/>
                  </a:cubicBezTo>
                  <a:cubicBezTo>
                    <a:pt x="1749455" y="1900390"/>
                    <a:pt x="1754178" y="1900178"/>
                    <a:pt x="1758555" y="1898865"/>
                  </a:cubicBezTo>
                  <a:cubicBezTo>
                    <a:pt x="1768626" y="1895844"/>
                    <a:pt x="1778506" y="1892215"/>
                    <a:pt x="1788481" y="1888890"/>
                  </a:cubicBezTo>
                  <a:cubicBezTo>
                    <a:pt x="1791806" y="1887782"/>
                    <a:pt x="1795321" y="1887131"/>
                    <a:pt x="1798456" y="1885564"/>
                  </a:cubicBezTo>
                  <a:cubicBezTo>
                    <a:pt x="1806986" y="1881299"/>
                    <a:pt x="1812644" y="1877686"/>
                    <a:pt x="1821732" y="1875589"/>
                  </a:cubicBezTo>
                  <a:cubicBezTo>
                    <a:pt x="1832745" y="1873048"/>
                    <a:pt x="1844259" y="1872513"/>
                    <a:pt x="1854982" y="1868939"/>
                  </a:cubicBezTo>
                  <a:cubicBezTo>
                    <a:pt x="1885256" y="1858849"/>
                    <a:pt x="1837439" y="1874328"/>
                    <a:pt x="1881583" y="1862289"/>
                  </a:cubicBezTo>
                  <a:cubicBezTo>
                    <a:pt x="1888346" y="1860445"/>
                    <a:pt x="1894884" y="1857856"/>
                    <a:pt x="1901534" y="1855639"/>
                  </a:cubicBezTo>
                  <a:cubicBezTo>
                    <a:pt x="1904859" y="1854531"/>
                    <a:pt x="1908109" y="1853164"/>
                    <a:pt x="1911509" y="1852314"/>
                  </a:cubicBezTo>
                  <a:cubicBezTo>
                    <a:pt x="1920376" y="1850097"/>
                    <a:pt x="1929439" y="1848553"/>
                    <a:pt x="1938110" y="1845663"/>
                  </a:cubicBezTo>
                  <a:cubicBezTo>
                    <a:pt x="1944760" y="1843446"/>
                    <a:pt x="1951260" y="1840713"/>
                    <a:pt x="1958060" y="1839013"/>
                  </a:cubicBezTo>
                  <a:cubicBezTo>
                    <a:pt x="1962494" y="1837905"/>
                    <a:pt x="1966984" y="1837001"/>
                    <a:pt x="1971361" y="1835688"/>
                  </a:cubicBezTo>
                  <a:cubicBezTo>
                    <a:pt x="1978075" y="1833674"/>
                    <a:pt x="1984661" y="1831255"/>
                    <a:pt x="1991311" y="1829038"/>
                  </a:cubicBezTo>
                  <a:lnTo>
                    <a:pt x="2001286" y="1825713"/>
                  </a:lnTo>
                  <a:cubicBezTo>
                    <a:pt x="2011189" y="1815812"/>
                    <a:pt x="2004098" y="1820919"/>
                    <a:pt x="2017912" y="1815738"/>
                  </a:cubicBezTo>
                  <a:cubicBezTo>
                    <a:pt x="2023501" y="1813642"/>
                    <a:pt x="2028875" y="1810975"/>
                    <a:pt x="2034537" y="1809087"/>
                  </a:cubicBezTo>
                  <a:cubicBezTo>
                    <a:pt x="2038873" y="1807642"/>
                    <a:pt x="2043461" y="1807075"/>
                    <a:pt x="2047838" y="1805762"/>
                  </a:cubicBezTo>
                  <a:cubicBezTo>
                    <a:pt x="2054552" y="1803748"/>
                    <a:pt x="2061138" y="1801329"/>
                    <a:pt x="2067788" y="1799112"/>
                  </a:cubicBezTo>
                  <a:lnTo>
                    <a:pt x="2077764" y="1795787"/>
                  </a:lnTo>
                  <a:lnTo>
                    <a:pt x="2087739" y="1792462"/>
                  </a:lnTo>
                  <a:cubicBezTo>
                    <a:pt x="2088847" y="1789137"/>
                    <a:pt x="2088212" y="1784524"/>
                    <a:pt x="2091064" y="1782487"/>
                  </a:cubicBezTo>
                  <a:cubicBezTo>
                    <a:pt x="2096768" y="1778412"/>
                    <a:pt x="2111014" y="1775836"/>
                    <a:pt x="2111014" y="1775836"/>
                  </a:cubicBezTo>
                  <a:cubicBezTo>
                    <a:pt x="2113231" y="1773619"/>
                    <a:pt x="2114990" y="1770821"/>
                    <a:pt x="2117665" y="1769186"/>
                  </a:cubicBezTo>
                  <a:cubicBezTo>
                    <a:pt x="2164078" y="1740823"/>
                    <a:pt x="2153259" y="1745129"/>
                    <a:pt x="2180841" y="1735935"/>
                  </a:cubicBezTo>
                  <a:cubicBezTo>
                    <a:pt x="2202704" y="1714075"/>
                    <a:pt x="2161588" y="1753203"/>
                    <a:pt x="2207442" y="1722635"/>
                  </a:cubicBezTo>
                  <a:cubicBezTo>
                    <a:pt x="2214092" y="1718202"/>
                    <a:pt x="2219811" y="1711863"/>
                    <a:pt x="2227393" y="1709335"/>
                  </a:cubicBezTo>
                  <a:cubicBezTo>
                    <a:pt x="2252705" y="1700897"/>
                    <a:pt x="2240469" y="1704059"/>
                    <a:pt x="2263969" y="1699359"/>
                  </a:cubicBezTo>
                  <a:cubicBezTo>
                    <a:pt x="2279776" y="1688821"/>
                    <a:pt x="2270154" y="1693972"/>
                    <a:pt x="2293894" y="1686059"/>
                  </a:cubicBezTo>
                  <a:lnTo>
                    <a:pt x="2303870" y="1682734"/>
                  </a:lnTo>
                  <a:cubicBezTo>
                    <a:pt x="2310520" y="1678301"/>
                    <a:pt x="2318169" y="1675085"/>
                    <a:pt x="2323820" y="1669434"/>
                  </a:cubicBezTo>
                  <a:cubicBezTo>
                    <a:pt x="2339599" y="1653655"/>
                    <a:pt x="2331173" y="1658116"/>
                    <a:pt x="2347096" y="1652808"/>
                  </a:cubicBezTo>
                  <a:cubicBezTo>
                    <a:pt x="2345988" y="1649483"/>
                    <a:pt x="2345960" y="1645570"/>
                    <a:pt x="2343771" y="1642833"/>
                  </a:cubicBezTo>
                  <a:cubicBezTo>
                    <a:pt x="2341275" y="1639713"/>
                    <a:pt x="2337448" y="1637806"/>
                    <a:pt x="2333796" y="1636183"/>
                  </a:cubicBezTo>
                  <a:cubicBezTo>
                    <a:pt x="2315451" y="1628029"/>
                    <a:pt x="2315102" y="1630677"/>
                    <a:pt x="2297220" y="1626207"/>
                  </a:cubicBezTo>
                  <a:cubicBezTo>
                    <a:pt x="2293819" y="1625357"/>
                    <a:pt x="2290569" y="1623990"/>
                    <a:pt x="2287244" y="1622882"/>
                  </a:cubicBezTo>
                  <a:cubicBezTo>
                    <a:pt x="2283919" y="1620665"/>
                    <a:pt x="2279900" y="1619239"/>
                    <a:pt x="2277269" y="1616232"/>
                  </a:cubicBezTo>
                  <a:cubicBezTo>
                    <a:pt x="2272902" y="1611241"/>
                    <a:pt x="2265434" y="1595042"/>
                    <a:pt x="2257318" y="1589631"/>
                  </a:cubicBezTo>
                  <a:cubicBezTo>
                    <a:pt x="2253194" y="1586882"/>
                    <a:pt x="2248451" y="1585198"/>
                    <a:pt x="2244018" y="1582981"/>
                  </a:cubicBezTo>
                  <a:cubicBezTo>
                    <a:pt x="2241801" y="1579656"/>
                    <a:pt x="2240693" y="1575223"/>
                    <a:pt x="2237368" y="1573006"/>
                  </a:cubicBezTo>
                  <a:cubicBezTo>
                    <a:pt x="2233566" y="1570471"/>
                    <a:pt x="2228347" y="1571286"/>
                    <a:pt x="2224068" y="1569681"/>
                  </a:cubicBezTo>
                  <a:cubicBezTo>
                    <a:pt x="2219427" y="1567941"/>
                    <a:pt x="2215323" y="1564984"/>
                    <a:pt x="2210767" y="1563031"/>
                  </a:cubicBezTo>
                  <a:cubicBezTo>
                    <a:pt x="2207546" y="1561650"/>
                    <a:pt x="2204117" y="1560814"/>
                    <a:pt x="2200792" y="1559706"/>
                  </a:cubicBezTo>
                  <a:cubicBezTo>
                    <a:pt x="2177402" y="1544110"/>
                    <a:pt x="2207058" y="1562055"/>
                    <a:pt x="2174191" y="1549730"/>
                  </a:cubicBezTo>
                  <a:cubicBezTo>
                    <a:pt x="2170449" y="1548327"/>
                    <a:pt x="2167790" y="1544867"/>
                    <a:pt x="2164216" y="1543080"/>
                  </a:cubicBezTo>
                  <a:cubicBezTo>
                    <a:pt x="2154930" y="1538437"/>
                    <a:pt x="2139543" y="1537655"/>
                    <a:pt x="2130965" y="1536430"/>
                  </a:cubicBezTo>
                  <a:cubicBezTo>
                    <a:pt x="2103666" y="1527330"/>
                    <a:pt x="2147024" y="1541058"/>
                    <a:pt x="2094389" y="1529780"/>
                  </a:cubicBezTo>
                  <a:cubicBezTo>
                    <a:pt x="2087535" y="1528311"/>
                    <a:pt x="2081088" y="1525347"/>
                    <a:pt x="2074438" y="1523130"/>
                  </a:cubicBezTo>
                  <a:cubicBezTo>
                    <a:pt x="2064922" y="1519958"/>
                    <a:pt x="2061612" y="1518569"/>
                    <a:pt x="2051163" y="1516479"/>
                  </a:cubicBezTo>
                  <a:cubicBezTo>
                    <a:pt x="2028923" y="1512031"/>
                    <a:pt x="2020155" y="1512149"/>
                    <a:pt x="1994636" y="1509829"/>
                  </a:cubicBezTo>
                  <a:cubicBezTo>
                    <a:pt x="1934784" y="1510937"/>
                    <a:pt x="1874868" y="1510165"/>
                    <a:pt x="1815081" y="1513154"/>
                  </a:cubicBezTo>
                  <a:cubicBezTo>
                    <a:pt x="1810907" y="1513363"/>
                    <a:pt x="1792230" y="1521362"/>
                    <a:pt x="1785156" y="1523130"/>
                  </a:cubicBezTo>
                  <a:cubicBezTo>
                    <a:pt x="1777720" y="1524989"/>
                    <a:pt x="1756763" y="1529866"/>
                    <a:pt x="1751905" y="1533105"/>
                  </a:cubicBezTo>
                  <a:lnTo>
                    <a:pt x="1731954" y="1546405"/>
                  </a:lnTo>
                  <a:cubicBezTo>
                    <a:pt x="1728629" y="1548622"/>
                    <a:pt x="1725553" y="1551268"/>
                    <a:pt x="1721979" y="1553055"/>
                  </a:cubicBezTo>
                  <a:lnTo>
                    <a:pt x="1708678" y="1559706"/>
                  </a:lnTo>
                  <a:cubicBezTo>
                    <a:pt x="1706461" y="1563031"/>
                    <a:pt x="1703651" y="1566029"/>
                    <a:pt x="1702028" y="1569681"/>
                  </a:cubicBezTo>
                  <a:cubicBezTo>
                    <a:pt x="1699181" y="1576087"/>
                    <a:pt x="1695378" y="1589631"/>
                    <a:pt x="1695378" y="1589631"/>
                  </a:cubicBezTo>
                  <a:cubicBezTo>
                    <a:pt x="1696486" y="1607365"/>
                    <a:pt x="1697094" y="1625137"/>
                    <a:pt x="1698703" y="1642833"/>
                  </a:cubicBezTo>
                  <a:cubicBezTo>
                    <a:pt x="1701347" y="1671921"/>
                    <a:pt x="1709097" y="1667031"/>
                    <a:pt x="1698703" y="1706010"/>
                  </a:cubicBezTo>
                  <a:cubicBezTo>
                    <a:pt x="1697673" y="1709871"/>
                    <a:pt x="1692380" y="1711037"/>
                    <a:pt x="1688728" y="1712660"/>
                  </a:cubicBezTo>
                  <a:cubicBezTo>
                    <a:pt x="1682322" y="1715507"/>
                    <a:pt x="1675427" y="1717093"/>
                    <a:pt x="1668777" y="1719310"/>
                  </a:cubicBezTo>
                  <a:cubicBezTo>
                    <a:pt x="1665452" y="1720418"/>
                    <a:pt x="1661937" y="1721068"/>
                    <a:pt x="1658802" y="1722635"/>
                  </a:cubicBezTo>
                  <a:cubicBezTo>
                    <a:pt x="1654369" y="1724852"/>
                    <a:pt x="1650341" y="1728210"/>
                    <a:pt x="1645502" y="1729285"/>
                  </a:cubicBezTo>
                  <a:cubicBezTo>
                    <a:pt x="1630200" y="1732685"/>
                    <a:pt x="1598950" y="1735935"/>
                    <a:pt x="1598950" y="1735935"/>
                  </a:cubicBezTo>
                  <a:lnTo>
                    <a:pt x="1306342" y="1732610"/>
                  </a:lnTo>
                  <a:cubicBezTo>
                    <a:pt x="1301773" y="1732511"/>
                    <a:pt x="1297419" y="1730598"/>
                    <a:pt x="1293042" y="1729285"/>
                  </a:cubicBezTo>
                  <a:cubicBezTo>
                    <a:pt x="1286328" y="1727271"/>
                    <a:pt x="1273092" y="1722635"/>
                    <a:pt x="1273092" y="1722635"/>
                  </a:cubicBezTo>
                  <a:cubicBezTo>
                    <a:pt x="1252371" y="1701917"/>
                    <a:pt x="1282374" y="1729933"/>
                    <a:pt x="1256466" y="1712660"/>
                  </a:cubicBezTo>
                  <a:cubicBezTo>
                    <a:pt x="1231560" y="1696055"/>
                    <a:pt x="1260234" y="1707265"/>
                    <a:pt x="1236516" y="1699359"/>
                  </a:cubicBezTo>
                  <a:cubicBezTo>
                    <a:pt x="1234299" y="1697142"/>
                    <a:pt x="1232669" y="1694111"/>
                    <a:pt x="1229865" y="1692709"/>
                  </a:cubicBezTo>
                  <a:cubicBezTo>
                    <a:pt x="1223595" y="1689574"/>
                    <a:pt x="1215747" y="1689947"/>
                    <a:pt x="1209915" y="1686059"/>
                  </a:cubicBezTo>
                  <a:cubicBezTo>
                    <a:pt x="1197024" y="1677465"/>
                    <a:pt x="1203731" y="1680673"/>
                    <a:pt x="1189964" y="1676084"/>
                  </a:cubicBezTo>
                  <a:cubicBezTo>
                    <a:pt x="1181098" y="1649482"/>
                    <a:pt x="1194397" y="1680516"/>
                    <a:pt x="1176664" y="1662783"/>
                  </a:cubicBezTo>
                  <a:cubicBezTo>
                    <a:pt x="1158877" y="1644996"/>
                    <a:pt x="1169807" y="1642695"/>
                    <a:pt x="1150063" y="1629532"/>
                  </a:cubicBezTo>
                  <a:cubicBezTo>
                    <a:pt x="1143413" y="1625099"/>
                    <a:pt x="1137695" y="1618759"/>
                    <a:pt x="1130113" y="1616232"/>
                  </a:cubicBezTo>
                  <a:cubicBezTo>
                    <a:pt x="1123463" y="1614015"/>
                    <a:pt x="1115995" y="1613470"/>
                    <a:pt x="1110162" y="1609582"/>
                  </a:cubicBezTo>
                  <a:cubicBezTo>
                    <a:pt x="1106837" y="1607365"/>
                    <a:pt x="1103839" y="1604555"/>
                    <a:pt x="1100187" y="1602932"/>
                  </a:cubicBezTo>
                  <a:cubicBezTo>
                    <a:pt x="1093781" y="1600085"/>
                    <a:pt x="1086886" y="1598499"/>
                    <a:pt x="1080236" y="1596282"/>
                  </a:cubicBezTo>
                  <a:cubicBezTo>
                    <a:pt x="1076911" y="1595174"/>
                    <a:pt x="1073177" y="1594900"/>
                    <a:pt x="1070261" y="1592956"/>
                  </a:cubicBezTo>
                  <a:cubicBezTo>
                    <a:pt x="1057370" y="1584362"/>
                    <a:pt x="1064077" y="1587570"/>
                    <a:pt x="1050310" y="1582981"/>
                  </a:cubicBezTo>
                  <a:cubicBezTo>
                    <a:pt x="1021723" y="1563923"/>
                    <a:pt x="1057892" y="1586772"/>
                    <a:pt x="1030360" y="1573006"/>
                  </a:cubicBezTo>
                  <a:cubicBezTo>
                    <a:pt x="1007398" y="1561525"/>
                    <a:pt x="1034765" y="1569951"/>
                    <a:pt x="1007084" y="1563031"/>
                  </a:cubicBezTo>
                  <a:cubicBezTo>
                    <a:pt x="1003759" y="1559706"/>
                    <a:pt x="1001220" y="1555339"/>
                    <a:pt x="997109" y="1553055"/>
                  </a:cubicBezTo>
                  <a:cubicBezTo>
                    <a:pt x="990981" y="1549651"/>
                    <a:pt x="977158" y="1546405"/>
                    <a:pt x="977158" y="1546405"/>
                  </a:cubicBezTo>
                  <a:cubicBezTo>
                    <a:pt x="973833" y="1544188"/>
                    <a:pt x="970757" y="1541542"/>
                    <a:pt x="967183" y="1539755"/>
                  </a:cubicBezTo>
                  <a:cubicBezTo>
                    <a:pt x="964048" y="1538188"/>
                    <a:pt x="959945" y="1538619"/>
                    <a:pt x="957208" y="1536430"/>
                  </a:cubicBezTo>
                  <a:cubicBezTo>
                    <a:pt x="935723" y="1519242"/>
                    <a:pt x="965656" y="1531487"/>
                    <a:pt x="940582" y="1523130"/>
                  </a:cubicBezTo>
                  <a:lnTo>
                    <a:pt x="904006" y="1486554"/>
                  </a:lnTo>
                  <a:lnTo>
                    <a:pt x="894031" y="1476578"/>
                  </a:lnTo>
                  <a:lnTo>
                    <a:pt x="884056" y="1466603"/>
                  </a:lnTo>
                  <a:cubicBezTo>
                    <a:pt x="882948" y="1463278"/>
                    <a:pt x="882920" y="1459365"/>
                    <a:pt x="880731" y="1456628"/>
                  </a:cubicBezTo>
                  <a:cubicBezTo>
                    <a:pt x="878235" y="1453508"/>
                    <a:pt x="873876" y="1452474"/>
                    <a:pt x="870756" y="1449978"/>
                  </a:cubicBezTo>
                  <a:cubicBezTo>
                    <a:pt x="868308" y="1448019"/>
                    <a:pt x="866322" y="1445544"/>
                    <a:pt x="864105" y="1443327"/>
                  </a:cubicBezTo>
                  <a:cubicBezTo>
                    <a:pt x="859923" y="1430782"/>
                    <a:pt x="858914" y="1424838"/>
                    <a:pt x="847480" y="1413402"/>
                  </a:cubicBezTo>
                  <a:cubicBezTo>
                    <a:pt x="841295" y="1407216"/>
                    <a:pt x="838375" y="1405165"/>
                    <a:pt x="834180" y="1396776"/>
                  </a:cubicBezTo>
                  <a:cubicBezTo>
                    <a:pt x="832612" y="1393641"/>
                    <a:pt x="833332" y="1389279"/>
                    <a:pt x="830854" y="1386801"/>
                  </a:cubicBezTo>
                  <a:cubicBezTo>
                    <a:pt x="828376" y="1384323"/>
                    <a:pt x="824204" y="1384584"/>
                    <a:pt x="820879" y="1383476"/>
                  </a:cubicBezTo>
                  <a:cubicBezTo>
                    <a:pt x="818662" y="1376826"/>
                    <a:pt x="818117" y="1369358"/>
                    <a:pt x="814229" y="1363525"/>
                  </a:cubicBezTo>
                  <a:cubicBezTo>
                    <a:pt x="804505" y="1348939"/>
                    <a:pt x="809977" y="1356747"/>
                    <a:pt x="797604" y="1340250"/>
                  </a:cubicBezTo>
                  <a:cubicBezTo>
                    <a:pt x="796495" y="1336925"/>
                    <a:pt x="795846" y="1333409"/>
                    <a:pt x="794278" y="1330274"/>
                  </a:cubicBezTo>
                  <a:cubicBezTo>
                    <a:pt x="792491" y="1326700"/>
                    <a:pt x="789251" y="1323951"/>
                    <a:pt x="787628" y="1320299"/>
                  </a:cubicBezTo>
                  <a:cubicBezTo>
                    <a:pt x="784781" y="1313893"/>
                    <a:pt x="783195" y="1306998"/>
                    <a:pt x="780978" y="1300348"/>
                  </a:cubicBezTo>
                  <a:lnTo>
                    <a:pt x="777653" y="1290373"/>
                  </a:lnTo>
                  <a:lnTo>
                    <a:pt x="774328" y="1280398"/>
                  </a:lnTo>
                  <a:cubicBezTo>
                    <a:pt x="773220" y="1251581"/>
                    <a:pt x="772987" y="1222716"/>
                    <a:pt x="771003" y="1193946"/>
                  </a:cubicBezTo>
                  <a:cubicBezTo>
                    <a:pt x="770762" y="1190449"/>
                    <a:pt x="767678" y="1187475"/>
                    <a:pt x="767678" y="1183970"/>
                  </a:cubicBezTo>
                  <a:cubicBezTo>
                    <a:pt x="767678" y="1176133"/>
                    <a:pt x="769466" y="1168380"/>
                    <a:pt x="771003" y="1160695"/>
                  </a:cubicBezTo>
                  <a:cubicBezTo>
                    <a:pt x="771690" y="1157258"/>
                    <a:pt x="772138" y="1153456"/>
                    <a:pt x="774328" y="1150719"/>
                  </a:cubicBezTo>
                  <a:cubicBezTo>
                    <a:pt x="776824" y="1147598"/>
                    <a:pt x="780978" y="1146286"/>
                    <a:pt x="784303" y="1144069"/>
                  </a:cubicBezTo>
                  <a:cubicBezTo>
                    <a:pt x="786520" y="1137419"/>
                    <a:pt x="791365" y="1131117"/>
                    <a:pt x="790953" y="1124119"/>
                  </a:cubicBezTo>
                  <a:cubicBezTo>
                    <a:pt x="790759" y="1120817"/>
                    <a:pt x="792977" y="1074965"/>
                    <a:pt x="784303" y="1057617"/>
                  </a:cubicBezTo>
                  <a:cubicBezTo>
                    <a:pt x="782516" y="1054043"/>
                    <a:pt x="780149" y="1050763"/>
                    <a:pt x="777653" y="1047642"/>
                  </a:cubicBezTo>
                  <a:cubicBezTo>
                    <a:pt x="775695" y="1045194"/>
                    <a:pt x="773220" y="1043208"/>
                    <a:pt x="771003" y="1040991"/>
                  </a:cubicBezTo>
                  <a:cubicBezTo>
                    <a:pt x="768299" y="1032879"/>
                    <a:pt x="767473" y="1027486"/>
                    <a:pt x="761028" y="1021041"/>
                  </a:cubicBezTo>
                  <a:cubicBezTo>
                    <a:pt x="758202" y="1018215"/>
                    <a:pt x="754173" y="1016888"/>
                    <a:pt x="751052" y="1014391"/>
                  </a:cubicBezTo>
                  <a:cubicBezTo>
                    <a:pt x="748604" y="1012433"/>
                    <a:pt x="747010" y="1009479"/>
                    <a:pt x="744402" y="1007740"/>
                  </a:cubicBezTo>
                  <a:cubicBezTo>
                    <a:pt x="736185" y="1002261"/>
                    <a:pt x="729993" y="1000720"/>
                    <a:pt x="721126" y="997765"/>
                  </a:cubicBezTo>
                  <a:cubicBezTo>
                    <a:pt x="717801" y="994440"/>
                    <a:pt x="715694" y="989002"/>
                    <a:pt x="711151" y="987790"/>
                  </a:cubicBezTo>
                  <a:cubicBezTo>
                    <a:pt x="698255" y="984351"/>
                    <a:pt x="684577" y="985185"/>
                    <a:pt x="671250" y="984465"/>
                  </a:cubicBezTo>
                  <a:cubicBezTo>
                    <a:pt x="643559" y="982968"/>
                    <a:pt x="615832" y="982248"/>
                    <a:pt x="588123" y="981140"/>
                  </a:cubicBezTo>
                  <a:cubicBezTo>
                    <a:pt x="583689" y="980032"/>
                    <a:pt x="579199" y="979128"/>
                    <a:pt x="574822" y="977815"/>
                  </a:cubicBezTo>
                  <a:cubicBezTo>
                    <a:pt x="568108" y="975801"/>
                    <a:pt x="554872" y="971164"/>
                    <a:pt x="554872" y="971164"/>
                  </a:cubicBezTo>
                  <a:cubicBezTo>
                    <a:pt x="550690" y="958618"/>
                    <a:pt x="549682" y="952676"/>
                    <a:pt x="538246" y="941239"/>
                  </a:cubicBezTo>
                  <a:cubicBezTo>
                    <a:pt x="536029" y="939022"/>
                    <a:pt x="533554" y="937036"/>
                    <a:pt x="531596" y="934588"/>
                  </a:cubicBezTo>
                  <a:cubicBezTo>
                    <a:pt x="521136" y="921512"/>
                    <a:pt x="529186" y="926484"/>
                    <a:pt x="514971" y="914638"/>
                  </a:cubicBezTo>
                  <a:cubicBezTo>
                    <a:pt x="511901" y="912080"/>
                    <a:pt x="508030" y="910589"/>
                    <a:pt x="504996" y="907988"/>
                  </a:cubicBezTo>
                  <a:cubicBezTo>
                    <a:pt x="500235" y="903907"/>
                    <a:pt x="491695" y="894687"/>
                    <a:pt x="491695" y="894687"/>
                  </a:cubicBezTo>
                  <a:cubicBezTo>
                    <a:pt x="490587" y="891362"/>
                    <a:pt x="489937" y="887847"/>
                    <a:pt x="488370" y="884712"/>
                  </a:cubicBezTo>
                  <a:cubicBezTo>
                    <a:pt x="475479" y="858930"/>
                    <a:pt x="486752" y="889834"/>
                    <a:pt x="478395" y="864762"/>
                  </a:cubicBezTo>
                  <a:cubicBezTo>
                    <a:pt x="479503" y="853678"/>
                    <a:pt x="479667" y="842459"/>
                    <a:pt x="481720" y="831511"/>
                  </a:cubicBezTo>
                  <a:cubicBezTo>
                    <a:pt x="483012" y="824621"/>
                    <a:pt x="486153" y="818210"/>
                    <a:pt x="488370" y="811560"/>
                  </a:cubicBezTo>
                  <a:cubicBezTo>
                    <a:pt x="492958" y="797794"/>
                    <a:pt x="489751" y="804501"/>
                    <a:pt x="498345" y="791610"/>
                  </a:cubicBezTo>
                  <a:cubicBezTo>
                    <a:pt x="497237" y="781635"/>
                    <a:pt x="496546" y="771604"/>
                    <a:pt x="495020" y="761684"/>
                  </a:cubicBezTo>
                  <a:cubicBezTo>
                    <a:pt x="493287" y="750421"/>
                    <a:pt x="491267" y="748548"/>
                    <a:pt x="488370" y="738408"/>
                  </a:cubicBezTo>
                  <a:cubicBezTo>
                    <a:pt x="487115" y="734014"/>
                    <a:pt x="486300" y="729502"/>
                    <a:pt x="485045" y="725108"/>
                  </a:cubicBezTo>
                  <a:cubicBezTo>
                    <a:pt x="484082" y="721738"/>
                    <a:pt x="482570" y="718533"/>
                    <a:pt x="481720" y="715132"/>
                  </a:cubicBezTo>
                  <a:cubicBezTo>
                    <a:pt x="475968" y="692124"/>
                    <a:pt x="482692" y="704952"/>
                    <a:pt x="471745" y="688532"/>
                  </a:cubicBezTo>
                  <a:cubicBezTo>
                    <a:pt x="462327" y="660275"/>
                    <a:pt x="475462" y="694725"/>
                    <a:pt x="461769" y="671906"/>
                  </a:cubicBezTo>
                  <a:cubicBezTo>
                    <a:pt x="447329" y="647842"/>
                    <a:pt x="473839" y="677326"/>
                    <a:pt x="448469" y="651956"/>
                  </a:cubicBezTo>
                  <a:cubicBezTo>
                    <a:pt x="447361" y="648631"/>
                    <a:pt x="446711" y="645115"/>
                    <a:pt x="445144" y="641980"/>
                  </a:cubicBezTo>
                  <a:cubicBezTo>
                    <a:pt x="443357" y="638406"/>
                    <a:pt x="440117" y="635657"/>
                    <a:pt x="438494" y="632005"/>
                  </a:cubicBezTo>
                  <a:cubicBezTo>
                    <a:pt x="435647" y="625599"/>
                    <a:pt x="431844" y="612055"/>
                    <a:pt x="431844" y="612055"/>
                  </a:cubicBezTo>
                  <a:cubicBezTo>
                    <a:pt x="432952" y="604296"/>
                    <a:pt x="428494" y="592887"/>
                    <a:pt x="435169" y="588779"/>
                  </a:cubicBezTo>
                  <a:cubicBezTo>
                    <a:pt x="448902" y="580328"/>
                    <a:pt x="485309" y="586734"/>
                    <a:pt x="501670" y="588779"/>
                  </a:cubicBezTo>
                  <a:cubicBezTo>
                    <a:pt x="508320" y="595429"/>
                    <a:pt x="516404" y="600905"/>
                    <a:pt x="521621" y="608730"/>
                  </a:cubicBezTo>
                  <a:cubicBezTo>
                    <a:pt x="523838" y="612055"/>
                    <a:pt x="526484" y="615131"/>
                    <a:pt x="528271" y="618705"/>
                  </a:cubicBezTo>
                  <a:cubicBezTo>
                    <a:pt x="529838" y="621840"/>
                    <a:pt x="529493" y="625876"/>
                    <a:pt x="531596" y="628680"/>
                  </a:cubicBezTo>
                  <a:cubicBezTo>
                    <a:pt x="536299" y="634950"/>
                    <a:pt x="541701" y="640958"/>
                    <a:pt x="548222" y="645306"/>
                  </a:cubicBezTo>
                  <a:lnTo>
                    <a:pt x="568172" y="658606"/>
                  </a:lnTo>
                  <a:lnTo>
                    <a:pt x="578148" y="665256"/>
                  </a:lnTo>
                  <a:cubicBezTo>
                    <a:pt x="591394" y="685125"/>
                    <a:pt x="576927" y="667847"/>
                    <a:pt x="594773" y="678556"/>
                  </a:cubicBezTo>
                  <a:cubicBezTo>
                    <a:pt x="597461" y="680169"/>
                    <a:pt x="598814" y="683468"/>
                    <a:pt x="601423" y="685207"/>
                  </a:cubicBezTo>
                  <a:cubicBezTo>
                    <a:pt x="605547" y="687957"/>
                    <a:pt x="610290" y="689640"/>
                    <a:pt x="614724" y="691857"/>
                  </a:cubicBezTo>
                  <a:cubicBezTo>
                    <a:pt x="616941" y="695182"/>
                    <a:pt x="617985" y="699714"/>
                    <a:pt x="621374" y="701832"/>
                  </a:cubicBezTo>
                  <a:cubicBezTo>
                    <a:pt x="627318" y="705547"/>
                    <a:pt x="634674" y="706265"/>
                    <a:pt x="641324" y="708482"/>
                  </a:cubicBezTo>
                  <a:lnTo>
                    <a:pt x="651300" y="711807"/>
                  </a:lnTo>
                  <a:cubicBezTo>
                    <a:pt x="654625" y="712915"/>
                    <a:pt x="657838" y="714444"/>
                    <a:pt x="661275" y="715132"/>
                  </a:cubicBezTo>
                  <a:cubicBezTo>
                    <a:pt x="681337" y="719146"/>
                    <a:pt x="672538" y="716671"/>
                    <a:pt x="687876" y="721783"/>
                  </a:cubicBezTo>
                  <a:cubicBezTo>
                    <a:pt x="708935" y="720675"/>
                    <a:pt x="730051" y="720367"/>
                    <a:pt x="751052" y="718458"/>
                  </a:cubicBezTo>
                  <a:cubicBezTo>
                    <a:pt x="762484" y="717419"/>
                    <a:pt x="760773" y="713029"/>
                    <a:pt x="771003" y="708482"/>
                  </a:cubicBezTo>
                  <a:cubicBezTo>
                    <a:pt x="777409" y="705635"/>
                    <a:pt x="790953" y="701832"/>
                    <a:pt x="790953" y="701832"/>
                  </a:cubicBezTo>
                  <a:cubicBezTo>
                    <a:pt x="793170" y="699615"/>
                    <a:pt x="795865" y="697790"/>
                    <a:pt x="797604" y="695182"/>
                  </a:cubicBezTo>
                  <a:cubicBezTo>
                    <a:pt x="803083" y="686965"/>
                    <a:pt x="804624" y="680773"/>
                    <a:pt x="807579" y="671906"/>
                  </a:cubicBezTo>
                  <a:cubicBezTo>
                    <a:pt x="806471" y="660822"/>
                    <a:pt x="806759" y="649509"/>
                    <a:pt x="804254" y="638655"/>
                  </a:cubicBezTo>
                  <a:cubicBezTo>
                    <a:pt x="803355" y="634761"/>
                    <a:pt x="799227" y="632332"/>
                    <a:pt x="797604" y="628680"/>
                  </a:cubicBezTo>
                  <a:cubicBezTo>
                    <a:pt x="785377" y="601170"/>
                    <a:pt x="797960" y="615738"/>
                    <a:pt x="784303" y="602079"/>
                  </a:cubicBezTo>
                  <a:cubicBezTo>
                    <a:pt x="783195" y="598754"/>
                    <a:pt x="782545" y="595239"/>
                    <a:pt x="780978" y="592104"/>
                  </a:cubicBezTo>
                  <a:cubicBezTo>
                    <a:pt x="779191" y="588530"/>
                    <a:pt x="775731" y="585871"/>
                    <a:pt x="774328" y="582129"/>
                  </a:cubicBezTo>
                  <a:cubicBezTo>
                    <a:pt x="770928" y="573061"/>
                    <a:pt x="772411" y="564046"/>
                    <a:pt x="767678" y="555528"/>
                  </a:cubicBezTo>
                  <a:cubicBezTo>
                    <a:pt x="763796" y="548541"/>
                    <a:pt x="754377" y="535578"/>
                    <a:pt x="754377" y="535578"/>
                  </a:cubicBezTo>
                  <a:cubicBezTo>
                    <a:pt x="752160" y="528928"/>
                    <a:pt x="752684" y="520584"/>
                    <a:pt x="747727" y="515627"/>
                  </a:cubicBezTo>
                  <a:cubicBezTo>
                    <a:pt x="744402" y="512302"/>
                    <a:pt x="740762" y="509264"/>
                    <a:pt x="737752" y="505652"/>
                  </a:cubicBezTo>
                  <a:cubicBezTo>
                    <a:pt x="735194" y="502582"/>
                    <a:pt x="733928" y="498502"/>
                    <a:pt x="731102" y="495676"/>
                  </a:cubicBezTo>
                  <a:cubicBezTo>
                    <a:pt x="728276" y="492850"/>
                    <a:pt x="724451" y="491243"/>
                    <a:pt x="721126" y="489026"/>
                  </a:cubicBezTo>
                  <a:cubicBezTo>
                    <a:pt x="708934" y="470739"/>
                    <a:pt x="721126" y="486255"/>
                    <a:pt x="704501" y="472401"/>
                  </a:cubicBezTo>
                  <a:cubicBezTo>
                    <a:pt x="695552" y="464944"/>
                    <a:pt x="695164" y="460493"/>
                    <a:pt x="684550" y="455775"/>
                  </a:cubicBezTo>
                  <a:cubicBezTo>
                    <a:pt x="678144" y="452928"/>
                    <a:pt x="670433" y="453013"/>
                    <a:pt x="664600" y="449125"/>
                  </a:cubicBezTo>
                  <a:cubicBezTo>
                    <a:pt x="641733" y="433881"/>
                    <a:pt x="652231" y="438352"/>
                    <a:pt x="634674" y="432500"/>
                  </a:cubicBezTo>
                  <a:cubicBezTo>
                    <a:pt x="621376" y="412551"/>
                    <a:pt x="635781" y="431389"/>
                    <a:pt x="618049" y="415874"/>
                  </a:cubicBezTo>
                  <a:cubicBezTo>
                    <a:pt x="612151" y="410713"/>
                    <a:pt x="607944" y="403596"/>
                    <a:pt x="601423" y="399249"/>
                  </a:cubicBezTo>
                  <a:cubicBezTo>
                    <a:pt x="588839" y="390860"/>
                    <a:pt x="594273" y="395425"/>
                    <a:pt x="584798" y="385948"/>
                  </a:cubicBezTo>
                  <a:cubicBezTo>
                    <a:pt x="583690" y="382623"/>
                    <a:pt x="583276" y="378978"/>
                    <a:pt x="581473" y="375973"/>
                  </a:cubicBezTo>
                  <a:cubicBezTo>
                    <a:pt x="578315" y="370710"/>
                    <a:pt x="569376" y="365692"/>
                    <a:pt x="564847" y="362673"/>
                  </a:cubicBezTo>
                  <a:cubicBezTo>
                    <a:pt x="562630" y="359348"/>
                    <a:pt x="560693" y="355819"/>
                    <a:pt x="558197" y="352698"/>
                  </a:cubicBezTo>
                  <a:cubicBezTo>
                    <a:pt x="551289" y="344062"/>
                    <a:pt x="550013" y="347583"/>
                    <a:pt x="544897" y="336072"/>
                  </a:cubicBezTo>
                  <a:cubicBezTo>
                    <a:pt x="542050" y="329666"/>
                    <a:pt x="540463" y="322772"/>
                    <a:pt x="538246" y="316122"/>
                  </a:cubicBezTo>
                  <a:cubicBezTo>
                    <a:pt x="537137" y="312797"/>
                    <a:pt x="536865" y="309062"/>
                    <a:pt x="534921" y="306146"/>
                  </a:cubicBezTo>
                  <a:lnTo>
                    <a:pt x="528271" y="296171"/>
                  </a:lnTo>
                  <a:cubicBezTo>
                    <a:pt x="527163" y="271787"/>
                    <a:pt x="526892" y="247350"/>
                    <a:pt x="524946" y="223019"/>
                  </a:cubicBezTo>
                  <a:cubicBezTo>
                    <a:pt x="524150" y="213071"/>
                    <a:pt x="519240" y="211607"/>
                    <a:pt x="514971" y="203068"/>
                  </a:cubicBezTo>
                  <a:cubicBezTo>
                    <a:pt x="513404" y="199933"/>
                    <a:pt x="513213" y="196228"/>
                    <a:pt x="511646" y="193093"/>
                  </a:cubicBezTo>
                  <a:cubicBezTo>
                    <a:pt x="504821" y="179443"/>
                    <a:pt x="506595" y="186780"/>
                    <a:pt x="498345" y="176468"/>
                  </a:cubicBezTo>
                  <a:cubicBezTo>
                    <a:pt x="495848" y="173347"/>
                    <a:pt x="494521" y="169318"/>
                    <a:pt x="491695" y="166492"/>
                  </a:cubicBezTo>
                  <a:cubicBezTo>
                    <a:pt x="485250" y="160047"/>
                    <a:pt x="479857" y="159221"/>
                    <a:pt x="471745" y="156517"/>
                  </a:cubicBezTo>
                  <a:cubicBezTo>
                    <a:pt x="461205" y="140710"/>
                    <a:pt x="468885" y="147806"/>
                    <a:pt x="445144" y="139892"/>
                  </a:cubicBezTo>
                  <a:lnTo>
                    <a:pt x="435169" y="136567"/>
                  </a:lnTo>
                  <a:lnTo>
                    <a:pt x="425193" y="133242"/>
                  </a:lnTo>
                  <a:cubicBezTo>
                    <a:pt x="408568" y="134350"/>
                    <a:pt x="391536" y="132751"/>
                    <a:pt x="375317" y="136567"/>
                  </a:cubicBezTo>
                  <a:cubicBezTo>
                    <a:pt x="371427" y="137482"/>
                    <a:pt x="370290" y="142890"/>
                    <a:pt x="368667" y="146542"/>
                  </a:cubicBezTo>
                  <a:cubicBezTo>
                    <a:pt x="360513" y="164890"/>
                    <a:pt x="363164" y="165233"/>
                    <a:pt x="358692" y="183118"/>
                  </a:cubicBezTo>
                  <a:cubicBezTo>
                    <a:pt x="357842" y="186518"/>
                    <a:pt x="356475" y="189768"/>
                    <a:pt x="355366" y="193093"/>
                  </a:cubicBezTo>
                  <a:cubicBezTo>
                    <a:pt x="356475" y="198635"/>
                    <a:pt x="358130" y="204095"/>
                    <a:pt x="358692" y="209719"/>
                  </a:cubicBezTo>
                  <a:cubicBezTo>
                    <a:pt x="365347" y="276257"/>
                    <a:pt x="357146" y="240111"/>
                    <a:pt x="365342" y="272895"/>
                  </a:cubicBezTo>
                  <a:cubicBezTo>
                    <a:pt x="368757" y="317296"/>
                    <a:pt x="370729" y="312926"/>
                    <a:pt x="365342" y="356023"/>
                  </a:cubicBezTo>
                  <a:cubicBezTo>
                    <a:pt x="365113" y="357853"/>
                    <a:pt x="360435" y="376393"/>
                    <a:pt x="358692" y="379298"/>
                  </a:cubicBezTo>
                  <a:cubicBezTo>
                    <a:pt x="357079" y="381986"/>
                    <a:pt x="353999" y="383500"/>
                    <a:pt x="352041" y="385948"/>
                  </a:cubicBezTo>
                  <a:cubicBezTo>
                    <a:pt x="349544" y="389069"/>
                    <a:pt x="348861" y="393941"/>
                    <a:pt x="345391" y="395924"/>
                  </a:cubicBezTo>
                  <a:cubicBezTo>
                    <a:pt x="340484" y="398728"/>
                    <a:pt x="334308" y="398141"/>
                    <a:pt x="328766" y="399249"/>
                  </a:cubicBezTo>
                  <a:cubicBezTo>
                    <a:pt x="316574" y="398141"/>
                    <a:pt x="304161" y="398489"/>
                    <a:pt x="292190" y="395924"/>
                  </a:cubicBezTo>
                  <a:cubicBezTo>
                    <a:pt x="277894" y="392861"/>
                    <a:pt x="279769" y="376560"/>
                    <a:pt x="268914" y="369323"/>
                  </a:cubicBezTo>
                  <a:lnTo>
                    <a:pt x="258939" y="362673"/>
                  </a:lnTo>
                  <a:lnTo>
                    <a:pt x="252289" y="342722"/>
                  </a:lnTo>
                  <a:cubicBezTo>
                    <a:pt x="251181" y="339397"/>
                    <a:pt x="249814" y="336147"/>
                    <a:pt x="248964" y="332747"/>
                  </a:cubicBezTo>
                  <a:cubicBezTo>
                    <a:pt x="247855" y="328314"/>
                    <a:pt x="247438" y="323647"/>
                    <a:pt x="245638" y="319447"/>
                  </a:cubicBezTo>
                  <a:cubicBezTo>
                    <a:pt x="244064" y="315774"/>
                    <a:pt x="240611" y="313123"/>
                    <a:pt x="238988" y="309471"/>
                  </a:cubicBezTo>
                  <a:cubicBezTo>
                    <a:pt x="236141" y="303065"/>
                    <a:pt x="234555" y="296171"/>
                    <a:pt x="232338" y="289521"/>
                  </a:cubicBezTo>
                  <a:cubicBezTo>
                    <a:pt x="231230" y="286196"/>
                    <a:pt x="230957" y="282462"/>
                    <a:pt x="229013" y="279546"/>
                  </a:cubicBezTo>
                  <a:cubicBezTo>
                    <a:pt x="226796" y="276221"/>
                    <a:pt x="223986" y="273222"/>
                    <a:pt x="222363" y="269570"/>
                  </a:cubicBezTo>
                  <a:cubicBezTo>
                    <a:pt x="222357" y="269557"/>
                    <a:pt x="214053" y="244638"/>
                    <a:pt x="212388" y="239644"/>
                  </a:cubicBezTo>
                  <a:cubicBezTo>
                    <a:pt x="211280" y="236319"/>
                    <a:pt x="210629" y="232804"/>
                    <a:pt x="209062" y="229669"/>
                  </a:cubicBezTo>
                  <a:cubicBezTo>
                    <a:pt x="206845" y="225236"/>
                    <a:pt x="204365" y="220925"/>
                    <a:pt x="202412" y="216369"/>
                  </a:cubicBezTo>
                  <a:cubicBezTo>
                    <a:pt x="195937" y="201261"/>
                    <a:pt x="203496" y="210804"/>
                    <a:pt x="192437" y="199743"/>
                  </a:cubicBezTo>
                  <a:cubicBezTo>
                    <a:pt x="190220" y="193093"/>
                    <a:pt x="187487" y="186593"/>
                    <a:pt x="185787" y="179793"/>
                  </a:cubicBezTo>
                  <a:cubicBezTo>
                    <a:pt x="181091" y="161009"/>
                    <a:pt x="183358" y="170973"/>
                    <a:pt x="179137" y="149867"/>
                  </a:cubicBezTo>
                  <a:cubicBezTo>
                    <a:pt x="178029" y="128808"/>
                    <a:pt x="177088" y="107740"/>
                    <a:pt x="175812" y="86690"/>
                  </a:cubicBezTo>
                  <a:cubicBezTo>
                    <a:pt x="171842" y="21196"/>
                    <a:pt x="183579" y="55447"/>
                    <a:pt x="162511" y="30164"/>
                  </a:cubicBezTo>
                  <a:cubicBezTo>
                    <a:pt x="159953" y="27094"/>
                    <a:pt x="158982" y="22685"/>
                    <a:pt x="155861" y="20188"/>
                  </a:cubicBezTo>
                  <a:cubicBezTo>
                    <a:pt x="153693" y="18453"/>
                    <a:pt x="133454" y="13755"/>
                    <a:pt x="132585" y="13538"/>
                  </a:cubicBezTo>
                  <a:cubicBezTo>
                    <a:pt x="129260" y="11321"/>
                    <a:pt x="126352" y="8291"/>
                    <a:pt x="122610" y="6888"/>
                  </a:cubicBezTo>
                  <a:cubicBezTo>
                    <a:pt x="104242" y="0"/>
                    <a:pt x="84825" y="5326"/>
                    <a:pt x="66084" y="6888"/>
                  </a:cubicBezTo>
                  <a:cubicBezTo>
                    <a:pt x="61650" y="7996"/>
                    <a:pt x="56586" y="7678"/>
                    <a:pt x="52783" y="10213"/>
                  </a:cubicBezTo>
                  <a:cubicBezTo>
                    <a:pt x="14576" y="35685"/>
                    <a:pt x="52137" y="21513"/>
                    <a:pt x="26182" y="30164"/>
                  </a:cubicBezTo>
                  <a:cubicBezTo>
                    <a:pt x="23965" y="34597"/>
                    <a:pt x="21991" y="39160"/>
                    <a:pt x="19532" y="43464"/>
                  </a:cubicBezTo>
                  <a:cubicBezTo>
                    <a:pt x="17549" y="46934"/>
                    <a:pt x="14456" y="49766"/>
                    <a:pt x="12882" y="53439"/>
                  </a:cubicBezTo>
                  <a:cubicBezTo>
                    <a:pt x="0" y="83499"/>
                    <a:pt x="19602" y="51673"/>
                    <a:pt x="2907" y="76715"/>
                  </a:cubicBezTo>
                  <a:cubicBezTo>
                    <a:pt x="4015" y="84474"/>
                    <a:pt x="4170" y="92430"/>
                    <a:pt x="6232" y="99991"/>
                  </a:cubicBezTo>
                  <a:cubicBezTo>
                    <a:pt x="7536" y="104773"/>
                    <a:pt x="10423" y="108987"/>
                    <a:pt x="12882" y="113291"/>
                  </a:cubicBezTo>
                  <a:cubicBezTo>
                    <a:pt x="16772" y="120099"/>
                    <a:pt x="25225" y="130857"/>
                    <a:pt x="29508" y="136567"/>
                  </a:cubicBezTo>
                  <a:cubicBezTo>
                    <a:pt x="40213" y="168681"/>
                    <a:pt x="23046" y="118747"/>
                    <a:pt x="39483" y="159842"/>
                  </a:cubicBezTo>
                  <a:cubicBezTo>
                    <a:pt x="51354" y="189520"/>
                    <a:pt x="39989" y="170577"/>
                    <a:pt x="52783" y="189768"/>
                  </a:cubicBezTo>
                  <a:cubicBezTo>
                    <a:pt x="69074" y="254934"/>
                    <a:pt x="55310" y="195688"/>
                    <a:pt x="59433" y="362673"/>
                  </a:cubicBezTo>
                  <a:cubicBezTo>
                    <a:pt x="60336" y="399255"/>
                    <a:pt x="61133" y="435844"/>
                    <a:pt x="62758" y="472401"/>
                  </a:cubicBezTo>
                  <a:cubicBezTo>
                    <a:pt x="63351" y="485734"/>
                    <a:pt x="64428" y="499059"/>
                    <a:pt x="66084" y="512302"/>
                  </a:cubicBezTo>
                  <a:cubicBezTo>
                    <a:pt x="66651" y="516836"/>
                    <a:pt x="68207" y="521193"/>
                    <a:pt x="69409" y="525602"/>
                  </a:cubicBezTo>
                  <a:cubicBezTo>
                    <a:pt x="71532" y="533387"/>
                    <a:pt x="73686" y="541166"/>
                    <a:pt x="76059" y="548878"/>
                  </a:cubicBezTo>
                  <a:cubicBezTo>
                    <a:pt x="78120" y="555578"/>
                    <a:pt x="81009" y="562028"/>
                    <a:pt x="82709" y="568828"/>
                  </a:cubicBezTo>
                  <a:cubicBezTo>
                    <a:pt x="83817" y="573262"/>
                    <a:pt x="84779" y="577735"/>
                    <a:pt x="86034" y="582129"/>
                  </a:cubicBezTo>
                  <a:cubicBezTo>
                    <a:pt x="92386" y="604361"/>
                    <a:pt x="86447" y="578374"/>
                    <a:pt x="92684" y="605404"/>
                  </a:cubicBezTo>
                  <a:cubicBezTo>
                    <a:pt x="110149" y="681088"/>
                    <a:pt x="91483" y="599402"/>
                    <a:pt x="102660" y="655281"/>
                  </a:cubicBezTo>
                  <a:cubicBezTo>
                    <a:pt x="103556" y="659762"/>
                    <a:pt x="105089" y="664100"/>
                    <a:pt x="105985" y="668581"/>
                  </a:cubicBezTo>
                  <a:cubicBezTo>
                    <a:pt x="111837" y="697841"/>
                    <a:pt x="106164" y="679094"/>
                    <a:pt x="112635" y="698507"/>
                  </a:cubicBezTo>
                  <a:cubicBezTo>
                    <a:pt x="121633" y="761493"/>
                    <a:pt x="109372" y="688765"/>
                    <a:pt x="122610" y="738408"/>
                  </a:cubicBezTo>
                  <a:cubicBezTo>
                    <a:pt x="134675" y="783652"/>
                    <a:pt x="124961" y="757299"/>
                    <a:pt x="132585" y="791610"/>
                  </a:cubicBezTo>
                  <a:cubicBezTo>
                    <a:pt x="133345" y="795031"/>
                    <a:pt x="134947" y="798215"/>
                    <a:pt x="135910" y="801585"/>
                  </a:cubicBezTo>
                  <a:cubicBezTo>
                    <a:pt x="137166" y="805979"/>
                    <a:pt x="137631" y="810606"/>
                    <a:pt x="139236" y="814885"/>
                  </a:cubicBezTo>
                  <a:cubicBezTo>
                    <a:pt x="140977" y="819526"/>
                    <a:pt x="144045" y="823584"/>
                    <a:pt x="145886" y="828186"/>
                  </a:cubicBezTo>
                  <a:cubicBezTo>
                    <a:pt x="148489" y="834694"/>
                    <a:pt x="149401" y="841866"/>
                    <a:pt x="152536" y="848136"/>
                  </a:cubicBezTo>
                  <a:cubicBezTo>
                    <a:pt x="154753" y="852569"/>
                    <a:pt x="157234" y="856880"/>
                    <a:pt x="159186" y="861436"/>
                  </a:cubicBezTo>
                  <a:cubicBezTo>
                    <a:pt x="160567" y="864658"/>
                    <a:pt x="160321" y="868675"/>
                    <a:pt x="162511" y="871412"/>
                  </a:cubicBezTo>
                  <a:cubicBezTo>
                    <a:pt x="165007" y="874533"/>
                    <a:pt x="169161" y="875845"/>
                    <a:pt x="172486" y="878062"/>
                  </a:cubicBezTo>
                  <a:cubicBezTo>
                    <a:pt x="181285" y="913249"/>
                    <a:pt x="169338" y="871809"/>
                    <a:pt x="182462" y="901338"/>
                  </a:cubicBezTo>
                  <a:cubicBezTo>
                    <a:pt x="185309" y="907744"/>
                    <a:pt x="186895" y="914638"/>
                    <a:pt x="189112" y="921288"/>
                  </a:cubicBezTo>
                  <a:lnTo>
                    <a:pt x="192437" y="931263"/>
                  </a:lnTo>
                  <a:cubicBezTo>
                    <a:pt x="191329" y="936805"/>
                    <a:pt x="189112" y="942237"/>
                    <a:pt x="189112" y="947889"/>
                  </a:cubicBezTo>
                  <a:cubicBezTo>
                    <a:pt x="189112" y="975420"/>
                    <a:pt x="195619" y="983321"/>
                    <a:pt x="199087" y="1011066"/>
                  </a:cubicBezTo>
                  <a:cubicBezTo>
                    <a:pt x="199901" y="1017581"/>
                    <a:pt x="202691" y="1045155"/>
                    <a:pt x="205737" y="1054292"/>
                  </a:cubicBezTo>
                  <a:cubicBezTo>
                    <a:pt x="208548" y="1062726"/>
                    <a:pt x="214175" y="1070272"/>
                    <a:pt x="219038" y="1077567"/>
                  </a:cubicBezTo>
                  <a:cubicBezTo>
                    <a:pt x="221070" y="1083663"/>
                    <a:pt x="225152" y="1101745"/>
                    <a:pt x="232338" y="1107493"/>
                  </a:cubicBezTo>
                  <a:cubicBezTo>
                    <a:pt x="235075" y="1109682"/>
                    <a:pt x="238988" y="1109710"/>
                    <a:pt x="242313" y="1110818"/>
                  </a:cubicBezTo>
                  <a:cubicBezTo>
                    <a:pt x="244530" y="1114143"/>
                    <a:pt x="246138" y="1117968"/>
                    <a:pt x="248964" y="1120794"/>
                  </a:cubicBezTo>
                  <a:cubicBezTo>
                    <a:pt x="275119" y="1146949"/>
                    <a:pt x="241678" y="1104736"/>
                    <a:pt x="268914" y="1137419"/>
                  </a:cubicBezTo>
                  <a:cubicBezTo>
                    <a:pt x="271472" y="1140489"/>
                    <a:pt x="272909" y="1144407"/>
                    <a:pt x="275564" y="1147394"/>
                  </a:cubicBezTo>
                  <a:cubicBezTo>
                    <a:pt x="281812" y="1154423"/>
                    <a:pt x="290298" y="1159520"/>
                    <a:pt x="295515" y="1167345"/>
                  </a:cubicBezTo>
                  <a:cubicBezTo>
                    <a:pt x="304382" y="1180645"/>
                    <a:pt x="298840" y="1175103"/>
                    <a:pt x="312140" y="1183970"/>
                  </a:cubicBezTo>
                  <a:cubicBezTo>
                    <a:pt x="315162" y="1188504"/>
                    <a:pt x="320174" y="1197436"/>
                    <a:pt x="325441" y="1200596"/>
                  </a:cubicBezTo>
                  <a:cubicBezTo>
                    <a:pt x="328446" y="1202399"/>
                    <a:pt x="332091" y="1202813"/>
                    <a:pt x="335416" y="1203921"/>
                  </a:cubicBezTo>
                  <a:cubicBezTo>
                    <a:pt x="336524" y="1207246"/>
                    <a:pt x="336263" y="1211418"/>
                    <a:pt x="338741" y="1213896"/>
                  </a:cubicBezTo>
                  <a:cubicBezTo>
                    <a:pt x="355570" y="1230724"/>
                    <a:pt x="376449" y="1232251"/>
                    <a:pt x="398593" y="1237172"/>
                  </a:cubicBezTo>
                  <a:cubicBezTo>
                    <a:pt x="416393" y="1249039"/>
                    <a:pt x="405742" y="1240996"/>
                    <a:pt x="428518" y="1263772"/>
                  </a:cubicBezTo>
                  <a:cubicBezTo>
                    <a:pt x="430735" y="1265989"/>
                    <a:pt x="432365" y="1269021"/>
                    <a:pt x="435169" y="1270423"/>
                  </a:cubicBezTo>
                  <a:lnTo>
                    <a:pt x="448469" y="1277073"/>
                  </a:lnTo>
                  <a:cubicBezTo>
                    <a:pt x="450686" y="1280398"/>
                    <a:pt x="451999" y="1284552"/>
                    <a:pt x="455119" y="1287048"/>
                  </a:cubicBezTo>
                  <a:cubicBezTo>
                    <a:pt x="457856" y="1289237"/>
                    <a:pt x="461959" y="1288806"/>
                    <a:pt x="465094" y="1290373"/>
                  </a:cubicBezTo>
                  <a:cubicBezTo>
                    <a:pt x="468669" y="1292160"/>
                    <a:pt x="471745" y="1294806"/>
                    <a:pt x="475070" y="1297023"/>
                  </a:cubicBezTo>
                  <a:cubicBezTo>
                    <a:pt x="479161" y="1309297"/>
                    <a:pt x="478947" y="1311060"/>
                    <a:pt x="488370" y="1323624"/>
                  </a:cubicBezTo>
                  <a:cubicBezTo>
                    <a:pt x="491191" y="1327386"/>
                    <a:pt x="495612" y="1329773"/>
                    <a:pt x="498345" y="1333599"/>
                  </a:cubicBezTo>
                  <a:cubicBezTo>
                    <a:pt x="501226" y="1337633"/>
                    <a:pt x="502446" y="1342649"/>
                    <a:pt x="504996" y="1346900"/>
                  </a:cubicBezTo>
                  <a:cubicBezTo>
                    <a:pt x="509108" y="1353753"/>
                    <a:pt x="514184" y="1359997"/>
                    <a:pt x="518296" y="1366850"/>
                  </a:cubicBezTo>
                  <a:cubicBezTo>
                    <a:pt x="543607" y="1409036"/>
                    <a:pt x="508593" y="1355621"/>
                    <a:pt x="531596" y="1390126"/>
                  </a:cubicBezTo>
                  <a:cubicBezTo>
                    <a:pt x="532704" y="1397885"/>
                    <a:pt x="532442" y="1405967"/>
                    <a:pt x="534921" y="1413402"/>
                  </a:cubicBezTo>
                  <a:cubicBezTo>
                    <a:pt x="535912" y="1416376"/>
                    <a:pt x="540170" y="1417248"/>
                    <a:pt x="541572" y="1420052"/>
                  </a:cubicBezTo>
                  <a:cubicBezTo>
                    <a:pt x="545924" y="1428755"/>
                    <a:pt x="543316" y="1435150"/>
                    <a:pt x="548222" y="1443327"/>
                  </a:cubicBezTo>
                  <a:cubicBezTo>
                    <a:pt x="551382" y="1448593"/>
                    <a:pt x="560314" y="1453606"/>
                    <a:pt x="564847" y="1456628"/>
                  </a:cubicBezTo>
                  <a:cubicBezTo>
                    <a:pt x="567064" y="1459953"/>
                    <a:pt x="569556" y="1463110"/>
                    <a:pt x="571497" y="1466603"/>
                  </a:cubicBezTo>
                  <a:cubicBezTo>
                    <a:pt x="585037" y="1490974"/>
                    <a:pt x="577993" y="1480387"/>
                    <a:pt x="588123" y="1503179"/>
                  </a:cubicBezTo>
                  <a:cubicBezTo>
                    <a:pt x="590136" y="1507708"/>
                    <a:pt x="592556" y="1512046"/>
                    <a:pt x="594773" y="1516479"/>
                  </a:cubicBezTo>
                  <a:cubicBezTo>
                    <a:pt x="594784" y="1516544"/>
                    <a:pt x="599218" y="1546423"/>
                    <a:pt x="601423" y="1549730"/>
                  </a:cubicBezTo>
                  <a:cubicBezTo>
                    <a:pt x="603640" y="1553055"/>
                    <a:pt x="608073" y="1554163"/>
                    <a:pt x="611398" y="1556380"/>
                  </a:cubicBezTo>
                  <a:cubicBezTo>
                    <a:pt x="613615" y="1561922"/>
                    <a:pt x="615548" y="1567586"/>
                    <a:pt x="618049" y="1573006"/>
                  </a:cubicBezTo>
                  <a:cubicBezTo>
                    <a:pt x="622203" y="1582007"/>
                    <a:pt x="628945" y="1589989"/>
                    <a:pt x="631349" y="1599607"/>
                  </a:cubicBezTo>
                  <a:cubicBezTo>
                    <a:pt x="632457" y="1604040"/>
                    <a:pt x="633419" y="1608513"/>
                    <a:pt x="634674" y="1612907"/>
                  </a:cubicBezTo>
                  <a:cubicBezTo>
                    <a:pt x="635637" y="1616277"/>
                    <a:pt x="637077" y="1619501"/>
                    <a:pt x="637999" y="1622882"/>
                  </a:cubicBezTo>
                  <a:cubicBezTo>
                    <a:pt x="640404" y="1631700"/>
                    <a:pt x="640561" y="1641308"/>
                    <a:pt x="644649" y="1649483"/>
                  </a:cubicBezTo>
                  <a:cubicBezTo>
                    <a:pt x="646866" y="1653916"/>
                    <a:pt x="649459" y="1658181"/>
                    <a:pt x="651300" y="1662783"/>
                  </a:cubicBezTo>
                  <a:cubicBezTo>
                    <a:pt x="653904" y="1669292"/>
                    <a:pt x="655733" y="1676084"/>
                    <a:pt x="657950" y="1682734"/>
                  </a:cubicBezTo>
                  <a:cubicBezTo>
                    <a:pt x="659058" y="1686059"/>
                    <a:pt x="659708" y="1689574"/>
                    <a:pt x="661275" y="1692709"/>
                  </a:cubicBezTo>
                  <a:cubicBezTo>
                    <a:pt x="663492" y="1697143"/>
                    <a:pt x="664752" y="1702202"/>
                    <a:pt x="667925" y="1706010"/>
                  </a:cubicBezTo>
                  <a:cubicBezTo>
                    <a:pt x="672883" y="1711960"/>
                    <a:pt x="681067" y="1713716"/>
                    <a:pt x="687876" y="1715985"/>
                  </a:cubicBezTo>
                  <a:cubicBezTo>
                    <a:pt x="691201" y="1712660"/>
                    <a:pt x="697078" y="1710648"/>
                    <a:pt x="697851" y="1706010"/>
                  </a:cubicBezTo>
                  <a:cubicBezTo>
                    <a:pt x="698508" y="1702068"/>
                    <a:pt x="695102" y="1696901"/>
                    <a:pt x="691201" y="1696034"/>
                  </a:cubicBezTo>
                  <a:cubicBezTo>
                    <a:pt x="683550" y="1694334"/>
                    <a:pt x="675684" y="1698251"/>
                    <a:pt x="667925" y="1699359"/>
                  </a:cubicBezTo>
                  <a:cubicBezTo>
                    <a:pt x="670142" y="1704901"/>
                    <a:pt x="672688" y="1710322"/>
                    <a:pt x="674575" y="1715985"/>
                  </a:cubicBezTo>
                  <a:cubicBezTo>
                    <a:pt x="678771" y="1728572"/>
                    <a:pt x="678277" y="1735479"/>
                    <a:pt x="681225" y="1749236"/>
                  </a:cubicBezTo>
                  <a:cubicBezTo>
                    <a:pt x="683140" y="1758173"/>
                    <a:pt x="687876" y="1775836"/>
                    <a:pt x="687876" y="1775836"/>
                  </a:cubicBezTo>
                  <a:cubicBezTo>
                    <a:pt x="688984" y="1785811"/>
                    <a:pt x="689233" y="1795920"/>
                    <a:pt x="691201" y="1805762"/>
                  </a:cubicBezTo>
                  <a:cubicBezTo>
                    <a:pt x="692576" y="1812636"/>
                    <a:pt x="696151" y="1818912"/>
                    <a:pt x="697851" y="1825713"/>
                  </a:cubicBezTo>
                  <a:lnTo>
                    <a:pt x="704501" y="1852314"/>
                  </a:lnTo>
                  <a:cubicBezTo>
                    <a:pt x="706008" y="1858342"/>
                    <a:pt x="711778" y="1882865"/>
                    <a:pt x="714476" y="1885564"/>
                  </a:cubicBezTo>
                  <a:lnTo>
                    <a:pt x="721126" y="1892215"/>
                  </a:lnTo>
                  <a:lnTo>
                    <a:pt x="727777" y="1912165"/>
                  </a:lnTo>
                  <a:cubicBezTo>
                    <a:pt x="728885" y="1915490"/>
                    <a:pt x="728624" y="1919662"/>
                    <a:pt x="731102" y="1922140"/>
                  </a:cubicBezTo>
                  <a:cubicBezTo>
                    <a:pt x="738978" y="1930017"/>
                    <a:pt x="747293" y="1937464"/>
                    <a:pt x="751052" y="1948741"/>
                  </a:cubicBezTo>
                  <a:cubicBezTo>
                    <a:pt x="752160" y="1952066"/>
                    <a:pt x="752810" y="1955581"/>
                    <a:pt x="754377" y="1958716"/>
                  </a:cubicBezTo>
                  <a:cubicBezTo>
                    <a:pt x="756164" y="1962291"/>
                    <a:pt x="758705" y="1965440"/>
                    <a:pt x="761028" y="1968692"/>
                  </a:cubicBezTo>
                  <a:cubicBezTo>
                    <a:pt x="781644" y="1997554"/>
                    <a:pt x="761985" y="1968464"/>
                    <a:pt x="777653" y="1991967"/>
                  </a:cubicBezTo>
                  <a:cubicBezTo>
                    <a:pt x="779358" y="1997082"/>
                    <a:pt x="784815" y="2006803"/>
                    <a:pt x="777653" y="2011918"/>
                  </a:cubicBezTo>
                  <a:cubicBezTo>
                    <a:pt x="771949" y="2015992"/>
                    <a:pt x="757702" y="2018568"/>
                    <a:pt x="757702" y="2018568"/>
                  </a:cubicBezTo>
                  <a:cubicBezTo>
                    <a:pt x="756134" y="2023272"/>
                    <a:pt x="749352" y="2037669"/>
                    <a:pt x="757702" y="2041844"/>
                  </a:cubicBezTo>
                  <a:cubicBezTo>
                    <a:pt x="761276" y="2043631"/>
                    <a:pt x="764353" y="2037411"/>
                    <a:pt x="767678" y="2035194"/>
                  </a:cubicBezTo>
                  <a:cubicBezTo>
                    <a:pt x="771353" y="2024167"/>
                    <a:pt x="771003" y="2028723"/>
                    <a:pt x="761028" y="2035194"/>
                  </a:cubicBezTo>
                  <a:close/>
                </a:path>
              </a:pathLst>
            </a:custGeom>
            <a:solidFill>
              <a:srgbClr val="FFFF00">
                <a:alpha val="15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68" name="Полилиния 867"/>
            <p:cNvSpPr/>
            <p:nvPr/>
          </p:nvSpPr>
          <p:spPr>
            <a:xfrm>
              <a:off x="3673098" y="578603"/>
              <a:ext cx="2665709" cy="4021138"/>
            </a:xfrm>
            <a:custGeom>
              <a:avLst/>
              <a:gdLst>
                <a:gd name="connsiteX0" fmla="*/ 87824 w 2665709"/>
                <a:gd name="connsiteY0" fmla="*/ 4008895 h 4021138"/>
                <a:gd name="connsiteX1" fmla="*/ 103322 w 2665709"/>
                <a:gd name="connsiteY1" fmla="*/ 3977899 h 4021138"/>
                <a:gd name="connsiteX2" fmla="*/ 118821 w 2665709"/>
                <a:gd name="connsiteY2" fmla="*/ 3967566 h 4021138"/>
                <a:gd name="connsiteX3" fmla="*/ 129153 w 2665709"/>
                <a:gd name="connsiteY3" fmla="*/ 3952068 h 4021138"/>
                <a:gd name="connsiteX4" fmla="*/ 160149 w 2665709"/>
                <a:gd name="connsiteY4" fmla="*/ 3936570 h 4021138"/>
                <a:gd name="connsiteX5" fmla="*/ 216977 w 2665709"/>
                <a:gd name="connsiteY5" fmla="*/ 3941736 h 4021138"/>
                <a:gd name="connsiteX6" fmla="*/ 247973 w 2665709"/>
                <a:gd name="connsiteY6" fmla="*/ 3967566 h 4021138"/>
                <a:gd name="connsiteX7" fmla="*/ 263471 w 2665709"/>
                <a:gd name="connsiteY7" fmla="*/ 3977899 h 4021138"/>
                <a:gd name="connsiteX8" fmla="*/ 309966 w 2665709"/>
                <a:gd name="connsiteY8" fmla="*/ 3988231 h 4021138"/>
                <a:gd name="connsiteX9" fmla="*/ 371960 w 2665709"/>
                <a:gd name="connsiteY9" fmla="*/ 3977899 h 4021138"/>
                <a:gd name="connsiteX10" fmla="*/ 382292 w 2665709"/>
                <a:gd name="connsiteY10" fmla="*/ 3967566 h 4021138"/>
                <a:gd name="connsiteX11" fmla="*/ 397790 w 2665709"/>
                <a:gd name="connsiteY11" fmla="*/ 3962400 h 4021138"/>
                <a:gd name="connsiteX12" fmla="*/ 423621 w 2665709"/>
                <a:gd name="connsiteY12" fmla="*/ 3941736 h 4021138"/>
                <a:gd name="connsiteX13" fmla="*/ 454617 w 2665709"/>
                <a:gd name="connsiteY13" fmla="*/ 3926238 h 4021138"/>
                <a:gd name="connsiteX14" fmla="*/ 464949 w 2665709"/>
                <a:gd name="connsiteY14" fmla="*/ 3915905 h 4021138"/>
                <a:gd name="connsiteX15" fmla="*/ 480448 w 2665709"/>
                <a:gd name="connsiteY15" fmla="*/ 3910739 h 4021138"/>
                <a:gd name="connsiteX16" fmla="*/ 495946 w 2665709"/>
                <a:gd name="connsiteY16" fmla="*/ 3879743 h 4021138"/>
                <a:gd name="connsiteX17" fmla="*/ 506278 w 2665709"/>
                <a:gd name="connsiteY17" fmla="*/ 3828082 h 4021138"/>
                <a:gd name="connsiteX18" fmla="*/ 501112 w 2665709"/>
                <a:gd name="connsiteY18" fmla="*/ 3750590 h 4021138"/>
                <a:gd name="connsiteX19" fmla="*/ 495946 w 2665709"/>
                <a:gd name="connsiteY19" fmla="*/ 3729926 h 4021138"/>
                <a:gd name="connsiteX20" fmla="*/ 475282 w 2665709"/>
                <a:gd name="connsiteY20" fmla="*/ 3678265 h 4021138"/>
                <a:gd name="connsiteX21" fmla="*/ 464949 w 2665709"/>
                <a:gd name="connsiteY21" fmla="*/ 3667933 h 4021138"/>
                <a:gd name="connsiteX22" fmla="*/ 444285 w 2665709"/>
                <a:gd name="connsiteY22" fmla="*/ 3636936 h 4021138"/>
                <a:gd name="connsiteX23" fmla="*/ 423621 w 2665709"/>
                <a:gd name="connsiteY23" fmla="*/ 3611105 h 4021138"/>
                <a:gd name="connsiteX24" fmla="*/ 382292 w 2665709"/>
                <a:gd name="connsiteY24" fmla="*/ 3600773 h 4021138"/>
                <a:gd name="connsiteX25" fmla="*/ 340963 w 2665709"/>
                <a:gd name="connsiteY25" fmla="*/ 3564611 h 4021138"/>
                <a:gd name="connsiteX26" fmla="*/ 330631 w 2665709"/>
                <a:gd name="connsiteY26" fmla="*/ 3554278 h 4021138"/>
                <a:gd name="connsiteX27" fmla="*/ 315133 w 2665709"/>
                <a:gd name="connsiteY27" fmla="*/ 3497451 h 4021138"/>
                <a:gd name="connsiteX28" fmla="*/ 346129 w 2665709"/>
                <a:gd name="connsiteY28" fmla="*/ 3471621 h 4021138"/>
                <a:gd name="connsiteX29" fmla="*/ 377126 w 2665709"/>
                <a:gd name="connsiteY29" fmla="*/ 3461289 h 4021138"/>
                <a:gd name="connsiteX30" fmla="*/ 392624 w 2665709"/>
                <a:gd name="connsiteY30" fmla="*/ 3456122 h 4021138"/>
                <a:gd name="connsiteX31" fmla="*/ 423621 w 2665709"/>
                <a:gd name="connsiteY31" fmla="*/ 3435458 h 4021138"/>
                <a:gd name="connsiteX32" fmla="*/ 454617 w 2665709"/>
                <a:gd name="connsiteY32" fmla="*/ 3419960 h 4021138"/>
                <a:gd name="connsiteX33" fmla="*/ 470116 w 2665709"/>
                <a:gd name="connsiteY33" fmla="*/ 3404461 h 4021138"/>
                <a:gd name="connsiteX34" fmla="*/ 485614 w 2665709"/>
                <a:gd name="connsiteY34" fmla="*/ 3394129 h 4021138"/>
                <a:gd name="connsiteX35" fmla="*/ 490780 w 2665709"/>
                <a:gd name="connsiteY35" fmla="*/ 3378631 h 4021138"/>
                <a:gd name="connsiteX36" fmla="*/ 501112 w 2665709"/>
                <a:gd name="connsiteY36" fmla="*/ 3363133 h 4021138"/>
                <a:gd name="connsiteX37" fmla="*/ 511444 w 2665709"/>
                <a:gd name="connsiteY37" fmla="*/ 3321804 h 4021138"/>
                <a:gd name="connsiteX38" fmla="*/ 521777 w 2665709"/>
                <a:gd name="connsiteY38" fmla="*/ 3311472 h 4021138"/>
                <a:gd name="connsiteX39" fmla="*/ 516610 w 2665709"/>
                <a:gd name="connsiteY39" fmla="*/ 3285641 h 4021138"/>
                <a:gd name="connsiteX40" fmla="*/ 501112 w 2665709"/>
                <a:gd name="connsiteY40" fmla="*/ 3270143 h 4021138"/>
                <a:gd name="connsiteX41" fmla="*/ 480448 w 2665709"/>
                <a:gd name="connsiteY41" fmla="*/ 3254644 h 4021138"/>
                <a:gd name="connsiteX42" fmla="*/ 454617 w 2665709"/>
                <a:gd name="connsiteY42" fmla="*/ 3249478 h 4021138"/>
                <a:gd name="connsiteX43" fmla="*/ 330631 w 2665709"/>
                <a:gd name="connsiteY43" fmla="*/ 3244312 h 4021138"/>
                <a:gd name="connsiteX44" fmla="*/ 320299 w 2665709"/>
                <a:gd name="connsiteY44" fmla="*/ 3223648 h 4021138"/>
                <a:gd name="connsiteX45" fmla="*/ 309966 w 2665709"/>
                <a:gd name="connsiteY45" fmla="*/ 3208150 h 4021138"/>
                <a:gd name="connsiteX46" fmla="*/ 304800 w 2665709"/>
                <a:gd name="connsiteY46" fmla="*/ 3171987 h 4021138"/>
                <a:gd name="connsiteX47" fmla="*/ 299634 w 2665709"/>
                <a:gd name="connsiteY47" fmla="*/ 3156489 h 4021138"/>
                <a:gd name="connsiteX48" fmla="*/ 304800 w 2665709"/>
                <a:gd name="connsiteY48" fmla="*/ 3135824 h 4021138"/>
                <a:gd name="connsiteX49" fmla="*/ 325465 w 2665709"/>
                <a:gd name="connsiteY49" fmla="*/ 3078997 h 4021138"/>
                <a:gd name="connsiteX50" fmla="*/ 340963 w 2665709"/>
                <a:gd name="connsiteY50" fmla="*/ 3068665 h 4021138"/>
                <a:gd name="connsiteX51" fmla="*/ 356461 w 2665709"/>
                <a:gd name="connsiteY51" fmla="*/ 3037668 h 4021138"/>
                <a:gd name="connsiteX52" fmla="*/ 366794 w 2665709"/>
                <a:gd name="connsiteY52" fmla="*/ 3001505 h 4021138"/>
                <a:gd name="connsiteX53" fmla="*/ 371960 w 2665709"/>
                <a:gd name="connsiteY53" fmla="*/ 2794861 h 4021138"/>
                <a:gd name="connsiteX54" fmla="*/ 377126 w 2665709"/>
                <a:gd name="connsiteY54" fmla="*/ 2769031 h 4021138"/>
                <a:gd name="connsiteX55" fmla="*/ 371960 w 2665709"/>
                <a:gd name="connsiteY55" fmla="*/ 2707038 h 4021138"/>
                <a:gd name="connsiteX56" fmla="*/ 366794 w 2665709"/>
                <a:gd name="connsiteY56" fmla="*/ 2691539 h 4021138"/>
                <a:gd name="connsiteX57" fmla="*/ 356461 w 2665709"/>
                <a:gd name="connsiteY57" fmla="*/ 2681207 h 4021138"/>
                <a:gd name="connsiteX58" fmla="*/ 361627 w 2665709"/>
                <a:gd name="connsiteY58" fmla="*/ 2624380 h 4021138"/>
                <a:gd name="connsiteX59" fmla="*/ 382292 w 2665709"/>
                <a:gd name="connsiteY59" fmla="*/ 2598550 h 4021138"/>
                <a:gd name="connsiteX60" fmla="*/ 408122 w 2665709"/>
                <a:gd name="connsiteY60" fmla="*/ 2572719 h 4021138"/>
                <a:gd name="connsiteX61" fmla="*/ 454617 w 2665709"/>
                <a:gd name="connsiteY61" fmla="*/ 2562387 h 4021138"/>
                <a:gd name="connsiteX62" fmla="*/ 470116 w 2665709"/>
                <a:gd name="connsiteY62" fmla="*/ 2557221 h 4021138"/>
                <a:gd name="connsiteX63" fmla="*/ 485614 w 2665709"/>
                <a:gd name="connsiteY63" fmla="*/ 2546889 h 4021138"/>
                <a:gd name="connsiteX64" fmla="*/ 490780 w 2665709"/>
                <a:gd name="connsiteY64" fmla="*/ 2531390 h 4021138"/>
                <a:gd name="connsiteX65" fmla="*/ 511444 w 2665709"/>
                <a:gd name="connsiteY65" fmla="*/ 2500394 h 4021138"/>
                <a:gd name="connsiteX66" fmla="*/ 521777 w 2665709"/>
                <a:gd name="connsiteY66" fmla="*/ 2484895 h 4021138"/>
                <a:gd name="connsiteX67" fmla="*/ 547607 w 2665709"/>
                <a:gd name="connsiteY67" fmla="*/ 2438400 h 4021138"/>
                <a:gd name="connsiteX68" fmla="*/ 573438 w 2665709"/>
                <a:gd name="connsiteY68" fmla="*/ 2412570 h 4021138"/>
                <a:gd name="connsiteX69" fmla="*/ 594102 w 2665709"/>
                <a:gd name="connsiteY69" fmla="*/ 2376407 h 4021138"/>
                <a:gd name="connsiteX70" fmla="*/ 609600 w 2665709"/>
                <a:gd name="connsiteY70" fmla="*/ 2360909 h 4021138"/>
                <a:gd name="connsiteX71" fmla="*/ 635431 w 2665709"/>
                <a:gd name="connsiteY71" fmla="*/ 2314414 h 4021138"/>
                <a:gd name="connsiteX72" fmla="*/ 656095 w 2665709"/>
                <a:gd name="connsiteY72" fmla="*/ 2288583 h 4021138"/>
                <a:gd name="connsiteX73" fmla="*/ 661261 w 2665709"/>
                <a:gd name="connsiteY73" fmla="*/ 2273085 h 4021138"/>
                <a:gd name="connsiteX74" fmla="*/ 671594 w 2665709"/>
                <a:gd name="connsiteY74" fmla="*/ 2262753 h 4021138"/>
                <a:gd name="connsiteX75" fmla="*/ 681926 w 2665709"/>
                <a:gd name="connsiteY75" fmla="*/ 2247255 h 4021138"/>
                <a:gd name="connsiteX76" fmla="*/ 697424 w 2665709"/>
                <a:gd name="connsiteY76" fmla="*/ 2216258 h 4021138"/>
                <a:gd name="connsiteX77" fmla="*/ 702590 w 2665709"/>
                <a:gd name="connsiteY77" fmla="*/ 2200760 h 4021138"/>
                <a:gd name="connsiteX78" fmla="*/ 718088 w 2665709"/>
                <a:gd name="connsiteY78" fmla="*/ 2190428 h 4021138"/>
                <a:gd name="connsiteX79" fmla="*/ 743919 w 2665709"/>
                <a:gd name="connsiteY79" fmla="*/ 2143933 h 4021138"/>
                <a:gd name="connsiteX80" fmla="*/ 769749 w 2665709"/>
                <a:gd name="connsiteY80" fmla="*/ 2118102 h 4021138"/>
                <a:gd name="connsiteX81" fmla="*/ 780082 w 2665709"/>
                <a:gd name="connsiteY81" fmla="*/ 2107770 h 4021138"/>
                <a:gd name="connsiteX82" fmla="*/ 795580 w 2665709"/>
                <a:gd name="connsiteY82" fmla="*/ 2081939 h 4021138"/>
                <a:gd name="connsiteX83" fmla="*/ 821410 w 2665709"/>
                <a:gd name="connsiteY83" fmla="*/ 2056109 h 4021138"/>
                <a:gd name="connsiteX84" fmla="*/ 836909 w 2665709"/>
                <a:gd name="connsiteY84" fmla="*/ 2030278 h 4021138"/>
                <a:gd name="connsiteX85" fmla="*/ 842075 w 2665709"/>
                <a:gd name="connsiteY85" fmla="*/ 2014780 h 4021138"/>
                <a:gd name="connsiteX86" fmla="*/ 857573 w 2665709"/>
                <a:gd name="connsiteY86" fmla="*/ 2009614 h 4021138"/>
                <a:gd name="connsiteX87" fmla="*/ 867905 w 2665709"/>
                <a:gd name="connsiteY87" fmla="*/ 1994116 h 4021138"/>
                <a:gd name="connsiteX88" fmla="*/ 893736 w 2665709"/>
                <a:gd name="connsiteY88" fmla="*/ 1973451 h 4021138"/>
                <a:gd name="connsiteX89" fmla="*/ 904068 w 2665709"/>
                <a:gd name="connsiteY89" fmla="*/ 1957953 h 4021138"/>
                <a:gd name="connsiteX90" fmla="*/ 909234 w 2665709"/>
                <a:gd name="connsiteY90" fmla="*/ 1942455 h 4021138"/>
                <a:gd name="connsiteX91" fmla="*/ 924733 w 2665709"/>
                <a:gd name="connsiteY91" fmla="*/ 1937289 h 4021138"/>
                <a:gd name="connsiteX92" fmla="*/ 935065 w 2665709"/>
                <a:gd name="connsiteY92" fmla="*/ 1926956 h 4021138"/>
                <a:gd name="connsiteX93" fmla="*/ 945397 w 2665709"/>
                <a:gd name="connsiteY93" fmla="*/ 1911458 h 4021138"/>
                <a:gd name="connsiteX94" fmla="*/ 976394 w 2665709"/>
                <a:gd name="connsiteY94" fmla="*/ 1880461 h 4021138"/>
                <a:gd name="connsiteX95" fmla="*/ 1002224 w 2665709"/>
                <a:gd name="connsiteY95" fmla="*/ 1854631 h 4021138"/>
                <a:gd name="connsiteX96" fmla="*/ 1012556 w 2665709"/>
                <a:gd name="connsiteY96" fmla="*/ 1839133 h 4021138"/>
                <a:gd name="connsiteX97" fmla="*/ 1033221 w 2665709"/>
                <a:gd name="connsiteY97" fmla="*/ 1818468 h 4021138"/>
                <a:gd name="connsiteX98" fmla="*/ 1059051 w 2665709"/>
                <a:gd name="connsiteY98" fmla="*/ 1771973 h 4021138"/>
                <a:gd name="connsiteX99" fmla="*/ 1074549 w 2665709"/>
                <a:gd name="connsiteY99" fmla="*/ 1761641 h 4021138"/>
                <a:gd name="connsiteX100" fmla="*/ 1084882 w 2665709"/>
                <a:gd name="connsiteY100" fmla="*/ 1725478 h 4021138"/>
                <a:gd name="connsiteX101" fmla="*/ 1095214 w 2665709"/>
                <a:gd name="connsiteY101" fmla="*/ 1694482 h 4021138"/>
                <a:gd name="connsiteX102" fmla="*/ 1100380 w 2665709"/>
                <a:gd name="connsiteY102" fmla="*/ 1678983 h 4021138"/>
                <a:gd name="connsiteX103" fmla="*/ 1110712 w 2665709"/>
                <a:gd name="connsiteY103" fmla="*/ 1637655 h 4021138"/>
                <a:gd name="connsiteX104" fmla="*/ 1126210 w 2665709"/>
                <a:gd name="connsiteY104" fmla="*/ 1585994 h 4021138"/>
                <a:gd name="connsiteX105" fmla="*/ 1131377 w 2665709"/>
                <a:gd name="connsiteY105" fmla="*/ 1570495 h 4021138"/>
                <a:gd name="connsiteX106" fmla="*/ 1146875 w 2665709"/>
                <a:gd name="connsiteY106" fmla="*/ 1554997 h 4021138"/>
                <a:gd name="connsiteX107" fmla="*/ 1157207 w 2665709"/>
                <a:gd name="connsiteY107" fmla="*/ 1524000 h 4021138"/>
                <a:gd name="connsiteX108" fmla="*/ 1162373 w 2665709"/>
                <a:gd name="connsiteY108" fmla="*/ 1508502 h 4021138"/>
                <a:gd name="connsiteX109" fmla="*/ 1177871 w 2665709"/>
                <a:gd name="connsiteY109" fmla="*/ 1493004 h 4021138"/>
                <a:gd name="connsiteX110" fmla="*/ 1183038 w 2665709"/>
                <a:gd name="connsiteY110" fmla="*/ 1477505 h 4021138"/>
                <a:gd name="connsiteX111" fmla="*/ 1193370 w 2665709"/>
                <a:gd name="connsiteY111" fmla="*/ 1462007 h 4021138"/>
                <a:gd name="connsiteX112" fmla="*/ 1198536 w 2665709"/>
                <a:gd name="connsiteY112" fmla="*/ 1441343 h 4021138"/>
                <a:gd name="connsiteX113" fmla="*/ 1224366 w 2665709"/>
                <a:gd name="connsiteY113" fmla="*/ 1415512 h 4021138"/>
                <a:gd name="connsiteX114" fmla="*/ 1239865 w 2665709"/>
                <a:gd name="connsiteY114" fmla="*/ 1384516 h 4021138"/>
                <a:gd name="connsiteX115" fmla="*/ 1255363 w 2665709"/>
                <a:gd name="connsiteY115" fmla="*/ 1379350 h 4021138"/>
                <a:gd name="connsiteX116" fmla="*/ 1260529 w 2665709"/>
                <a:gd name="connsiteY116" fmla="*/ 1363851 h 4021138"/>
                <a:gd name="connsiteX117" fmla="*/ 1291526 w 2665709"/>
                <a:gd name="connsiteY117" fmla="*/ 1343187 h 4021138"/>
                <a:gd name="connsiteX118" fmla="*/ 1296692 w 2665709"/>
                <a:gd name="connsiteY118" fmla="*/ 1327689 h 4021138"/>
                <a:gd name="connsiteX119" fmla="*/ 1322522 w 2665709"/>
                <a:gd name="connsiteY119" fmla="*/ 1307024 h 4021138"/>
                <a:gd name="connsiteX120" fmla="*/ 1332855 w 2665709"/>
                <a:gd name="connsiteY120" fmla="*/ 1296692 h 4021138"/>
                <a:gd name="connsiteX121" fmla="*/ 1348353 w 2665709"/>
                <a:gd name="connsiteY121" fmla="*/ 1291526 h 4021138"/>
                <a:gd name="connsiteX122" fmla="*/ 1544665 w 2665709"/>
                <a:gd name="connsiteY122" fmla="*/ 1286360 h 4021138"/>
                <a:gd name="connsiteX123" fmla="*/ 1580827 w 2665709"/>
                <a:gd name="connsiteY123" fmla="*/ 1281194 h 4021138"/>
                <a:gd name="connsiteX124" fmla="*/ 1596326 w 2665709"/>
                <a:gd name="connsiteY124" fmla="*/ 1276028 h 4021138"/>
                <a:gd name="connsiteX125" fmla="*/ 1616990 w 2665709"/>
                <a:gd name="connsiteY125" fmla="*/ 1270861 h 4021138"/>
                <a:gd name="connsiteX126" fmla="*/ 1663485 w 2665709"/>
                <a:gd name="connsiteY126" fmla="*/ 1250197 h 4021138"/>
                <a:gd name="connsiteX127" fmla="*/ 1678983 w 2665709"/>
                <a:gd name="connsiteY127" fmla="*/ 1245031 h 4021138"/>
                <a:gd name="connsiteX128" fmla="*/ 1694482 w 2665709"/>
                <a:gd name="connsiteY128" fmla="*/ 1239865 h 4021138"/>
                <a:gd name="connsiteX129" fmla="*/ 1704814 w 2665709"/>
                <a:gd name="connsiteY129" fmla="*/ 1224366 h 4021138"/>
                <a:gd name="connsiteX130" fmla="*/ 1725478 w 2665709"/>
                <a:gd name="connsiteY130" fmla="*/ 1214034 h 4021138"/>
                <a:gd name="connsiteX131" fmla="*/ 1740977 w 2665709"/>
                <a:gd name="connsiteY131" fmla="*/ 1203702 h 4021138"/>
                <a:gd name="connsiteX132" fmla="*/ 1766807 w 2665709"/>
                <a:gd name="connsiteY132" fmla="*/ 1183038 h 4021138"/>
                <a:gd name="connsiteX133" fmla="*/ 1797804 w 2665709"/>
                <a:gd name="connsiteY133" fmla="*/ 1162373 h 4021138"/>
                <a:gd name="connsiteX134" fmla="*/ 1808136 w 2665709"/>
                <a:gd name="connsiteY134" fmla="*/ 1146875 h 4021138"/>
                <a:gd name="connsiteX135" fmla="*/ 1823634 w 2665709"/>
                <a:gd name="connsiteY135" fmla="*/ 1141709 h 4021138"/>
                <a:gd name="connsiteX136" fmla="*/ 1839133 w 2665709"/>
                <a:gd name="connsiteY136" fmla="*/ 1131377 h 4021138"/>
                <a:gd name="connsiteX137" fmla="*/ 1859797 w 2665709"/>
                <a:gd name="connsiteY137" fmla="*/ 1105546 h 4021138"/>
                <a:gd name="connsiteX138" fmla="*/ 1880461 w 2665709"/>
                <a:gd name="connsiteY138" fmla="*/ 1074550 h 4021138"/>
                <a:gd name="connsiteX139" fmla="*/ 1890794 w 2665709"/>
                <a:gd name="connsiteY139" fmla="*/ 1043553 h 4021138"/>
                <a:gd name="connsiteX140" fmla="*/ 1895960 w 2665709"/>
                <a:gd name="connsiteY140" fmla="*/ 1028055 h 4021138"/>
                <a:gd name="connsiteX141" fmla="*/ 1906292 w 2665709"/>
                <a:gd name="connsiteY141" fmla="*/ 1017722 h 4021138"/>
                <a:gd name="connsiteX142" fmla="*/ 1911458 w 2665709"/>
                <a:gd name="connsiteY142" fmla="*/ 1002224 h 4021138"/>
                <a:gd name="connsiteX143" fmla="*/ 1932122 w 2665709"/>
                <a:gd name="connsiteY143" fmla="*/ 971228 h 4021138"/>
                <a:gd name="connsiteX144" fmla="*/ 1937288 w 2665709"/>
                <a:gd name="connsiteY144" fmla="*/ 955729 h 4021138"/>
                <a:gd name="connsiteX145" fmla="*/ 1947621 w 2665709"/>
                <a:gd name="connsiteY145" fmla="*/ 945397 h 4021138"/>
                <a:gd name="connsiteX146" fmla="*/ 1957953 w 2665709"/>
                <a:gd name="connsiteY146" fmla="*/ 929899 h 4021138"/>
                <a:gd name="connsiteX147" fmla="*/ 1963119 w 2665709"/>
                <a:gd name="connsiteY147" fmla="*/ 914400 h 4021138"/>
                <a:gd name="connsiteX148" fmla="*/ 1994116 w 2665709"/>
                <a:gd name="connsiteY148" fmla="*/ 873072 h 4021138"/>
                <a:gd name="connsiteX149" fmla="*/ 1999282 w 2665709"/>
                <a:gd name="connsiteY149" fmla="*/ 857573 h 4021138"/>
                <a:gd name="connsiteX150" fmla="*/ 2019946 w 2665709"/>
                <a:gd name="connsiteY150" fmla="*/ 826577 h 4021138"/>
                <a:gd name="connsiteX151" fmla="*/ 2030278 w 2665709"/>
                <a:gd name="connsiteY151" fmla="*/ 811078 h 4021138"/>
                <a:gd name="connsiteX152" fmla="*/ 2040610 w 2665709"/>
                <a:gd name="connsiteY152" fmla="*/ 795580 h 4021138"/>
                <a:gd name="connsiteX153" fmla="*/ 2045777 w 2665709"/>
                <a:gd name="connsiteY153" fmla="*/ 780082 h 4021138"/>
                <a:gd name="connsiteX154" fmla="*/ 2061275 w 2665709"/>
                <a:gd name="connsiteY154" fmla="*/ 769750 h 4021138"/>
                <a:gd name="connsiteX155" fmla="*/ 2081939 w 2665709"/>
                <a:gd name="connsiteY155" fmla="*/ 743919 h 4021138"/>
                <a:gd name="connsiteX156" fmla="*/ 2097438 w 2665709"/>
                <a:gd name="connsiteY156" fmla="*/ 733587 h 4021138"/>
                <a:gd name="connsiteX157" fmla="*/ 2138766 w 2665709"/>
                <a:gd name="connsiteY157" fmla="*/ 702590 h 4021138"/>
                <a:gd name="connsiteX158" fmla="*/ 2149099 w 2665709"/>
                <a:gd name="connsiteY158" fmla="*/ 692258 h 4021138"/>
                <a:gd name="connsiteX159" fmla="*/ 2164597 w 2665709"/>
                <a:gd name="connsiteY159" fmla="*/ 687092 h 4021138"/>
                <a:gd name="connsiteX160" fmla="*/ 2185261 w 2665709"/>
                <a:gd name="connsiteY160" fmla="*/ 661261 h 4021138"/>
                <a:gd name="connsiteX161" fmla="*/ 2216258 w 2665709"/>
                <a:gd name="connsiteY161" fmla="*/ 650929 h 4021138"/>
                <a:gd name="connsiteX162" fmla="*/ 2236922 w 2665709"/>
                <a:gd name="connsiteY162" fmla="*/ 640597 h 4021138"/>
                <a:gd name="connsiteX163" fmla="*/ 2262753 w 2665709"/>
                <a:gd name="connsiteY163" fmla="*/ 625099 h 4021138"/>
                <a:gd name="connsiteX164" fmla="*/ 2288583 w 2665709"/>
                <a:gd name="connsiteY164" fmla="*/ 599268 h 4021138"/>
                <a:gd name="connsiteX165" fmla="*/ 2298916 w 2665709"/>
                <a:gd name="connsiteY165" fmla="*/ 588936 h 4021138"/>
                <a:gd name="connsiteX166" fmla="*/ 2314414 w 2665709"/>
                <a:gd name="connsiteY166" fmla="*/ 583770 h 4021138"/>
                <a:gd name="connsiteX167" fmla="*/ 2345410 w 2665709"/>
                <a:gd name="connsiteY167" fmla="*/ 552773 h 4021138"/>
                <a:gd name="connsiteX168" fmla="*/ 2355743 w 2665709"/>
                <a:gd name="connsiteY168" fmla="*/ 542441 h 4021138"/>
                <a:gd name="connsiteX169" fmla="*/ 2381573 w 2665709"/>
                <a:gd name="connsiteY169" fmla="*/ 516611 h 4021138"/>
                <a:gd name="connsiteX170" fmla="*/ 2407404 w 2665709"/>
                <a:gd name="connsiteY170" fmla="*/ 501112 h 4021138"/>
                <a:gd name="connsiteX171" fmla="*/ 2422902 w 2665709"/>
                <a:gd name="connsiteY171" fmla="*/ 490780 h 4021138"/>
                <a:gd name="connsiteX172" fmla="*/ 2495227 w 2665709"/>
                <a:gd name="connsiteY172" fmla="*/ 480448 h 4021138"/>
                <a:gd name="connsiteX173" fmla="*/ 2526224 w 2665709"/>
                <a:gd name="connsiteY173" fmla="*/ 470116 h 4021138"/>
                <a:gd name="connsiteX174" fmla="*/ 2536556 w 2665709"/>
                <a:gd name="connsiteY174" fmla="*/ 454617 h 4021138"/>
                <a:gd name="connsiteX175" fmla="*/ 2567553 w 2665709"/>
                <a:gd name="connsiteY175" fmla="*/ 444285 h 4021138"/>
                <a:gd name="connsiteX176" fmla="*/ 2598549 w 2665709"/>
                <a:gd name="connsiteY176" fmla="*/ 423621 h 4021138"/>
                <a:gd name="connsiteX177" fmla="*/ 2614048 w 2665709"/>
                <a:gd name="connsiteY177" fmla="*/ 413289 h 4021138"/>
                <a:gd name="connsiteX178" fmla="*/ 2629546 w 2665709"/>
                <a:gd name="connsiteY178" fmla="*/ 408122 h 4021138"/>
                <a:gd name="connsiteX179" fmla="*/ 2655377 w 2665709"/>
                <a:gd name="connsiteY179" fmla="*/ 387458 h 4021138"/>
                <a:gd name="connsiteX180" fmla="*/ 2665709 w 2665709"/>
                <a:gd name="connsiteY180" fmla="*/ 371960 h 4021138"/>
                <a:gd name="connsiteX181" fmla="*/ 2660543 w 2665709"/>
                <a:gd name="connsiteY181" fmla="*/ 356461 h 4021138"/>
                <a:gd name="connsiteX182" fmla="*/ 2645044 w 2665709"/>
                <a:gd name="connsiteY182" fmla="*/ 351295 h 4021138"/>
                <a:gd name="connsiteX183" fmla="*/ 2629546 w 2665709"/>
                <a:gd name="connsiteY183" fmla="*/ 340963 h 4021138"/>
                <a:gd name="connsiteX184" fmla="*/ 2598549 w 2665709"/>
                <a:gd name="connsiteY184" fmla="*/ 330631 h 4021138"/>
                <a:gd name="connsiteX185" fmla="*/ 2577885 w 2665709"/>
                <a:gd name="connsiteY185" fmla="*/ 304800 h 4021138"/>
                <a:gd name="connsiteX186" fmla="*/ 2557221 w 2665709"/>
                <a:gd name="connsiteY186" fmla="*/ 273804 h 4021138"/>
                <a:gd name="connsiteX187" fmla="*/ 2552055 w 2665709"/>
                <a:gd name="connsiteY187" fmla="*/ 258305 h 4021138"/>
                <a:gd name="connsiteX188" fmla="*/ 2541722 w 2665709"/>
                <a:gd name="connsiteY188" fmla="*/ 247973 h 4021138"/>
                <a:gd name="connsiteX189" fmla="*/ 2536556 w 2665709"/>
                <a:gd name="connsiteY189" fmla="*/ 216977 h 4021138"/>
                <a:gd name="connsiteX190" fmla="*/ 2531390 w 2665709"/>
                <a:gd name="connsiteY190" fmla="*/ 201478 h 4021138"/>
                <a:gd name="connsiteX191" fmla="*/ 2515892 w 2665709"/>
                <a:gd name="connsiteY191" fmla="*/ 165316 h 4021138"/>
                <a:gd name="connsiteX192" fmla="*/ 2479729 w 2665709"/>
                <a:gd name="connsiteY192" fmla="*/ 139485 h 4021138"/>
                <a:gd name="connsiteX193" fmla="*/ 2464231 w 2665709"/>
                <a:gd name="connsiteY193" fmla="*/ 129153 h 4021138"/>
                <a:gd name="connsiteX194" fmla="*/ 2433234 w 2665709"/>
                <a:gd name="connsiteY194" fmla="*/ 118821 h 4021138"/>
                <a:gd name="connsiteX195" fmla="*/ 2402238 w 2665709"/>
                <a:gd name="connsiteY195" fmla="*/ 108489 h 4021138"/>
                <a:gd name="connsiteX196" fmla="*/ 2386739 w 2665709"/>
                <a:gd name="connsiteY196" fmla="*/ 103322 h 4021138"/>
                <a:gd name="connsiteX197" fmla="*/ 2371241 w 2665709"/>
                <a:gd name="connsiteY197" fmla="*/ 92990 h 4021138"/>
                <a:gd name="connsiteX198" fmla="*/ 2340244 w 2665709"/>
                <a:gd name="connsiteY198" fmla="*/ 87824 h 4021138"/>
                <a:gd name="connsiteX199" fmla="*/ 2293749 w 2665709"/>
                <a:gd name="connsiteY199" fmla="*/ 72326 h 4021138"/>
                <a:gd name="connsiteX200" fmla="*/ 2278251 w 2665709"/>
                <a:gd name="connsiteY200" fmla="*/ 67160 h 4021138"/>
                <a:gd name="connsiteX201" fmla="*/ 2262753 w 2665709"/>
                <a:gd name="connsiteY201" fmla="*/ 56828 h 4021138"/>
                <a:gd name="connsiteX202" fmla="*/ 2231756 w 2665709"/>
                <a:gd name="connsiteY202" fmla="*/ 46495 h 4021138"/>
                <a:gd name="connsiteX203" fmla="*/ 2216258 w 2665709"/>
                <a:gd name="connsiteY203" fmla="*/ 36163 h 4021138"/>
                <a:gd name="connsiteX204" fmla="*/ 2200760 w 2665709"/>
                <a:gd name="connsiteY204" fmla="*/ 30997 h 4021138"/>
                <a:gd name="connsiteX205" fmla="*/ 2190427 w 2665709"/>
                <a:gd name="connsiteY205" fmla="*/ 20665 h 4021138"/>
                <a:gd name="connsiteX206" fmla="*/ 2159431 w 2665709"/>
                <a:gd name="connsiteY206" fmla="*/ 10333 h 4021138"/>
                <a:gd name="connsiteX207" fmla="*/ 2143933 w 2665709"/>
                <a:gd name="connsiteY207" fmla="*/ 5166 h 4021138"/>
                <a:gd name="connsiteX208" fmla="*/ 2128434 w 2665709"/>
                <a:gd name="connsiteY208" fmla="*/ 0 h 4021138"/>
                <a:gd name="connsiteX209" fmla="*/ 1999282 w 2665709"/>
                <a:gd name="connsiteY209" fmla="*/ 5166 h 4021138"/>
                <a:gd name="connsiteX210" fmla="*/ 1988949 w 2665709"/>
                <a:gd name="connsiteY210" fmla="*/ 15499 h 4021138"/>
                <a:gd name="connsiteX211" fmla="*/ 1968285 w 2665709"/>
                <a:gd name="connsiteY211" fmla="*/ 20665 h 4021138"/>
                <a:gd name="connsiteX212" fmla="*/ 1952787 w 2665709"/>
                <a:gd name="connsiteY212" fmla="*/ 30997 h 4021138"/>
                <a:gd name="connsiteX213" fmla="*/ 1937288 w 2665709"/>
                <a:gd name="connsiteY213" fmla="*/ 36163 h 4021138"/>
                <a:gd name="connsiteX214" fmla="*/ 1926956 w 2665709"/>
                <a:gd name="connsiteY214" fmla="*/ 51661 h 4021138"/>
                <a:gd name="connsiteX215" fmla="*/ 1901126 w 2665709"/>
                <a:gd name="connsiteY215" fmla="*/ 72326 h 4021138"/>
                <a:gd name="connsiteX216" fmla="*/ 1890794 w 2665709"/>
                <a:gd name="connsiteY216" fmla="*/ 87824 h 4021138"/>
                <a:gd name="connsiteX217" fmla="*/ 1864963 w 2665709"/>
                <a:gd name="connsiteY217" fmla="*/ 108489 h 4021138"/>
                <a:gd name="connsiteX218" fmla="*/ 1844299 w 2665709"/>
                <a:gd name="connsiteY218" fmla="*/ 139485 h 4021138"/>
                <a:gd name="connsiteX219" fmla="*/ 1833966 w 2665709"/>
                <a:gd name="connsiteY219" fmla="*/ 154983 h 4021138"/>
                <a:gd name="connsiteX220" fmla="*/ 1823634 w 2665709"/>
                <a:gd name="connsiteY220" fmla="*/ 185980 h 4021138"/>
                <a:gd name="connsiteX221" fmla="*/ 1818468 w 2665709"/>
                <a:gd name="connsiteY221" fmla="*/ 201478 h 4021138"/>
                <a:gd name="connsiteX222" fmla="*/ 1808136 w 2665709"/>
                <a:gd name="connsiteY222" fmla="*/ 289302 h 4021138"/>
                <a:gd name="connsiteX223" fmla="*/ 1797804 w 2665709"/>
                <a:gd name="connsiteY223" fmla="*/ 304800 h 4021138"/>
                <a:gd name="connsiteX224" fmla="*/ 1792638 w 2665709"/>
                <a:gd name="connsiteY224" fmla="*/ 320299 h 4021138"/>
                <a:gd name="connsiteX225" fmla="*/ 1777139 w 2665709"/>
                <a:gd name="connsiteY225" fmla="*/ 325465 h 4021138"/>
                <a:gd name="connsiteX226" fmla="*/ 1761641 w 2665709"/>
                <a:gd name="connsiteY226" fmla="*/ 335797 h 4021138"/>
                <a:gd name="connsiteX227" fmla="*/ 1746143 w 2665709"/>
                <a:gd name="connsiteY227" fmla="*/ 340963 h 4021138"/>
                <a:gd name="connsiteX228" fmla="*/ 1678983 w 2665709"/>
                <a:gd name="connsiteY228" fmla="*/ 351295 h 4021138"/>
                <a:gd name="connsiteX229" fmla="*/ 1632488 w 2665709"/>
                <a:gd name="connsiteY229" fmla="*/ 361628 h 4021138"/>
                <a:gd name="connsiteX230" fmla="*/ 1616990 w 2665709"/>
                <a:gd name="connsiteY230" fmla="*/ 371960 h 4021138"/>
                <a:gd name="connsiteX231" fmla="*/ 1591160 w 2665709"/>
                <a:gd name="connsiteY231" fmla="*/ 377126 h 4021138"/>
                <a:gd name="connsiteX232" fmla="*/ 1570495 w 2665709"/>
                <a:gd name="connsiteY232" fmla="*/ 382292 h 4021138"/>
                <a:gd name="connsiteX233" fmla="*/ 1554997 w 2665709"/>
                <a:gd name="connsiteY233" fmla="*/ 387458 h 4021138"/>
                <a:gd name="connsiteX234" fmla="*/ 1518834 w 2665709"/>
                <a:gd name="connsiteY234" fmla="*/ 397790 h 4021138"/>
                <a:gd name="connsiteX235" fmla="*/ 1472339 w 2665709"/>
                <a:gd name="connsiteY235" fmla="*/ 418455 h 4021138"/>
                <a:gd name="connsiteX236" fmla="*/ 1456841 w 2665709"/>
                <a:gd name="connsiteY236" fmla="*/ 423621 h 4021138"/>
                <a:gd name="connsiteX237" fmla="*/ 1441343 w 2665709"/>
                <a:gd name="connsiteY237" fmla="*/ 428787 h 4021138"/>
                <a:gd name="connsiteX238" fmla="*/ 1405180 w 2665709"/>
                <a:gd name="connsiteY238" fmla="*/ 454617 h 4021138"/>
                <a:gd name="connsiteX239" fmla="*/ 1374183 w 2665709"/>
                <a:gd name="connsiteY239" fmla="*/ 475282 h 4021138"/>
                <a:gd name="connsiteX240" fmla="*/ 1358685 w 2665709"/>
                <a:gd name="connsiteY240" fmla="*/ 485614 h 4021138"/>
                <a:gd name="connsiteX241" fmla="*/ 1327688 w 2665709"/>
                <a:gd name="connsiteY241" fmla="*/ 511444 h 4021138"/>
                <a:gd name="connsiteX242" fmla="*/ 1317356 w 2665709"/>
                <a:gd name="connsiteY242" fmla="*/ 521777 h 4021138"/>
                <a:gd name="connsiteX243" fmla="*/ 1286360 w 2665709"/>
                <a:gd name="connsiteY243" fmla="*/ 542441 h 4021138"/>
                <a:gd name="connsiteX244" fmla="*/ 1270861 w 2665709"/>
                <a:gd name="connsiteY244" fmla="*/ 552773 h 4021138"/>
                <a:gd name="connsiteX245" fmla="*/ 1260529 w 2665709"/>
                <a:gd name="connsiteY245" fmla="*/ 568272 h 4021138"/>
                <a:gd name="connsiteX246" fmla="*/ 1245031 w 2665709"/>
                <a:gd name="connsiteY246" fmla="*/ 573438 h 4021138"/>
                <a:gd name="connsiteX247" fmla="*/ 1229533 w 2665709"/>
                <a:gd name="connsiteY247" fmla="*/ 583770 h 4021138"/>
                <a:gd name="connsiteX248" fmla="*/ 1224366 w 2665709"/>
                <a:gd name="connsiteY248" fmla="*/ 599268 h 4021138"/>
                <a:gd name="connsiteX249" fmla="*/ 1193370 w 2665709"/>
                <a:gd name="connsiteY249" fmla="*/ 619933 h 4021138"/>
                <a:gd name="connsiteX250" fmla="*/ 1177871 w 2665709"/>
                <a:gd name="connsiteY250" fmla="*/ 630265 h 4021138"/>
                <a:gd name="connsiteX251" fmla="*/ 1146875 w 2665709"/>
                <a:gd name="connsiteY251" fmla="*/ 656095 h 4021138"/>
                <a:gd name="connsiteX252" fmla="*/ 1126210 w 2665709"/>
                <a:gd name="connsiteY252" fmla="*/ 676760 h 4021138"/>
                <a:gd name="connsiteX253" fmla="*/ 1110712 w 2665709"/>
                <a:gd name="connsiteY253" fmla="*/ 692258 h 4021138"/>
                <a:gd name="connsiteX254" fmla="*/ 1095214 w 2665709"/>
                <a:gd name="connsiteY254" fmla="*/ 702590 h 4021138"/>
                <a:gd name="connsiteX255" fmla="*/ 1084882 w 2665709"/>
                <a:gd name="connsiteY255" fmla="*/ 718089 h 4021138"/>
                <a:gd name="connsiteX256" fmla="*/ 1069383 w 2665709"/>
                <a:gd name="connsiteY256" fmla="*/ 723255 h 4021138"/>
                <a:gd name="connsiteX257" fmla="*/ 1059051 w 2665709"/>
                <a:gd name="connsiteY257" fmla="*/ 754251 h 4021138"/>
                <a:gd name="connsiteX258" fmla="*/ 1048719 w 2665709"/>
                <a:gd name="connsiteY258" fmla="*/ 774916 h 4021138"/>
                <a:gd name="connsiteX259" fmla="*/ 1043553 w 2665709"/>
                <a:gd name="connsiteY259" fmla="*/ 790414 h 4021138"/>
                <a:gd name="connsiteX260" fmla="*/ 1022888 w 2665709"/>
                <a:gd name="connsiteY260" fmla="*/ 821411 h 4021138"/>
                <a:gd name="connsiteX261" fmla="*/ 1012556 w 2665709"/>
                <a:gd name="connsiteY261" fmla="*/ 852407 h 4021138"/>
                <a:gd name="connsiteX262" fmla="*/ 1007390 w 2665709"/>
                <a:gd name="connsiteY262" fmla="*/ 867905 h 4021138"/>
                <a:gd name="connsiteX263" fmla="*/ 997058 w 2665709"/>
                <a:gd name="connsiteY263" fmla="*/ 888570 h 4021138"/>
                <a:gd name="connsiteX264" fmla="*/ 991892 w 2665709"/>
                <a:gd name="connsiteY264" fmla="*/ 909234 h 4021138"/>
                <a:gd name="connsiteX265" fmla="*/ 981560 w 2665709"/>
                <a:gd name="connsiteY265" fmla="*/ 960895 h 4021138"/>
                <a:gd name="connsiteX266" fmla="*/ 971227 w 2665709"/>
                <a:gd name="connsiteY266" fmla="*/ 991892 h 4021138"/>
                <a:gd name="connsiteX267" fmla="*/ 940231 w 2665709"/>
                <a:gd name="connsiteY267" fmla="*/ 1012556 h 4021138"/>
                <a:gd name="connsiteX268" fmla="*/ 919566 w 2665709"/>
                <a:gd name="connsiteY268" fmla="*/ 1033221 h 4021138"/>
                <a:gd name="connsiteX269" fmla="*/ 898902 w 2665709"/>
                <a:gd name="connsiteY269" fmla="*/ 1038387 h 4021138"/>
                <a:gd name="connsiteX270" fmla="*/ 883404 w 2665709"/>
                <a:gd name="connsiteY270" fmla="*/ 1048719 h 4021138"/>
                <a:gd name="connsiteX271" fmla="*/ 862739 w 2665709"/>
                <a:gd name="connsiteY271" fmla="*/ 1074550 h 4021138"/>
                <a:gd name="connsiteX272" fmla="*/ 847241 w 2665709"/>
                <a:gd name="connsiteY272" fmla="*/ 1079716 h 4021138"/>
                <a:gd name="connsiteX273" fmla="*/ 836909 w 2665709"/>
                <a:gd name="connsiteY273" fmla="*/ 1110712 h 4021138"/>
                <a:gd name="connsiteX274" fmla="*/ 831743 w 2665709"/>
                <a:gd name="connsiteY274" fmla="*/ 1126211 h 4021138"/>
                <a:gd name="connsiteX275" fmla="*/ 821410 w 2665709"/>
                <a:gd name="connsiteY275" fmla="*/ 1198536 h 4021138"/>
                <a:gd name="connsiteX276" fmla="*/ 805912 w 2665709"/>
                <a:gd name="connsiteY276" fmla="*/ 1245031 h 4021138"/>
                <a:gd name="connsiteX277" fmla="*/ 800746 w 2665709"/>
                <a:gd name="connsiteY277" fmla="*/ 1260529 h 4021138"/>
                <a:gd name="connsiteX278" fmla="*/ 785248 w 2665709"/>
                <a:gd name="connsiteY278" fmla="*/ 1291526 h 4021138"/>
                <a:gd name="connsiteX279" fmla="*/ 769749 w 2665709"/>
                <a:gd name="connsiteY279" fmla="*/ 1296692 h 4021138"/>
                <a:gd name="connsiteX280" fmla="*/ 738753 w 2665709"/>
                <a:gd name="connsiteY280" fmla="*/ 1317356 h 4021138"/>
                <a:gd name="connsiteX281" fmla="*/ 718088 w 2665709"/>
                <a:gd name="connsiteY281" fmla="*/ 1338021 h 4021138"/>
                <a:gd name="connsiteX282" fmla="*/ 702590 w 2665709"/>
                <a:gd name="connsiteY282" fmla="*/ 1343187 h 4021138"/>
                <a:gd name="connsiteX283" fmla="*/ 671594 w 2665709"/>
                <a:gd name="connsiteY283" fmla="*/ 1363851 h 4021138"/>
                <a:gd name="connsiteX284" fmla="*/ 656095 w 2665709"/>
                <a:gd name="connsiteY284" fmla="*/ 1394848 h 4021138"/>
                <a:gd name="connsiteX285" fmla="*/ 640597 w 2665709"/>
                <a:gd name="connsiteY285" fmla="*/ 1405180 h 4021138"/>
                <a:gd name="connsiteX286" fmla="*/ 614766 w 2665709"/>
                <a:gd name="connsiteY286" fmla="*/ 1482672 h 4021138"/>
                <a:gd name="connsiteX287" fmla="*/ 609600 w 2665709"/>
                <a:gd name="connsiteY287" fmla="*/ 1498170 h 4021138"/>
                <a:gd name="connsiteX288" fmla="*/ 604434 w 2665709"/>
                <a:gd name="connsiteY288" fmla="*/ 1513668 h 4021138"/>
                <a:gd name="connsiteX289" fmla="*/ 588936 w 2665709"/>
                <a:gd name="connsiteY289" fmla="*/ 1524000 h 4021138"/>
                <a:gd name="connsiteX290" fmla="*/ 568271 w 2665709"/>
                <a:gd name="connsiteY290" fmla="*/ 1544665 h 4021138"/>
                <a:gd name="connsiteX291" fmla="*/ 537275 w 2665709"/>
                <a:gd name="connsiteY291" fmla="*/ 1554997 h 4021138"/>
                <a:gd name="connsiteX292" fmla="*/ 521777 w 2665709"/>
                <a:gd name="connsiteY292" fmla="*/ 1560163 h 4021138"/>
                <a:gd name="connsiteX293" fmla="*/ 495946 w 2665709"/>
                <a:gd name="connsiteY293" fmla="*/ 1591160 h 4021138"/>
                <a:gd name="connsiteX294" fmla="*/ 480448 w 2665709"/>
                <a:gd name="connsiteY294" fmla="*/ 1601492 h 4021138"/>
                <a:gd name="connsiteX295" fmla="*/ 475282 w 2665709"/>
                <a:gd name="connsiteY295" fmla="*/ 1616990 h 4021138"/>
                <a:gd name="connsiteX296" fmla="*/ 444285 w 2665709"/>
                <a:gd name="connsiteY296" fmla="*/ 1658319 h 4021138"/>
                <a:gd name="connsiteX297" fmla="*/ 433953 w 2665709"/>
                <a:gd name="connsiteY297" fmla="*/ 1689316 h 4021138"/>
                <a:gd name="connsiteX298" fmla="*/ 423621 w 2665709"/>
                <a:gd name="connsiteY298" fmla="*/ 1735811 h 4021138"/>
                <a:gd name="connsiteX299" fmla="*/ 428787 w 2665709"/>
                <a:gd name="connsiteY299" fmla="*/ 1808136 h 4021138"/>
                <a:gd name="connsiteX300" fmla="*/ 439119 w 2665709"/>
                <a:gd name="connsiteY300" fmla="*/ 1890794 h 4021138"/>
                <a:gd name="connsiteX301" fmla="*/ 423621 w 2665709"/>
                <a:gd name="connsiteY301" fmla="*/ 1994116 h 4021138"/>
                <a:gd name="connsiteX302" fmla="*/ 413288 w 2665709"/>
                <a:gd name="connsiteY302" fmla="*/ 2014780 h 4021138"/>
                <a:gd name="connsiteX303" fmla="*/ 392624 w 2665709"/>
                <a:gd name="connsiteY303" fmla="*/ 2045777 h 4021138"/>
                <a:gd name="connsiteX304" fmla="*/ 371960 w 2665709"/>
                <a:gd name="connsiteY304" fmla="*/ 2076773 h 4021138"/>
                <a:gd name="connsiteX305" fmla="*/ 366794 w 2665709"/>
                <a:gd name="connsiteY305" fmla="*/ 2092272 h 4021138"/>
                <a:gd name="connsiteX306" fmla="*/ 356461 w 2665709"/>
                <a:gd name="connsiteY306" fmla="*/ 2102604 h 4021138"/>
                <a:gd name="connsiteX307" fmla="*/ 340963 w 2665709"/>
                <a:gd name="connsiteY307" fmla="*/ 2133600 h 4021138"/>
                <a:gd name="connsiteX308" fmla="*/ 330631 w 2665709"/>
                <a:gd name="connsiteY308" fmla="*/ 2143933 h 4021138"/>
                <a:gd name="connsiteX309" fmla="*/ 320299 w 2665709"/>
                <a:gd name="connsiteY309" fmla="*/ 2159431 h 4021138"/>
                <a:gd name="connsiteX310" fmla="*/ 304800 w 2665709"/>
                <a:gd name="connsiteY310" fmla="*/ 2164597 h 4021138"/>
                <a:gd name="connsiteX311" fmla="*/ 278970 w 2665709"/>
                <a:gd name="connsiteY311" fmla="*/ 2195594 h 4021138"/>
                <a:gd name="connsiteX312" fmla="*/ 263471 w 2665709"/>
                <a:gd name="connsiteY312" fmla="*/ 2200760 h 4021138"/>
                <a:gd name="connsiteX313" fmla="*/ 253139 w 2665709"/>
                <a:gd name="connsiteY313" fmla="*/ 2381573 h 4021138"/>
                <a:gd name="connsiteX314" fmla="*/ 232475 w 2665709"/>
                <a:gd name="connsiteY314" fmla="*/ 2412570 h 4021138"/>
                <a:gd name="connsiteX315" fmla="*/ 211810 w 2665709"/>
                <a:gd name="connsiteY315" fmla="*/ 2438400 h 4021138"/>
                <a:gd name="connsiteX316" fmla="*/ 154983 w 2665709"/>
                <a:gd name="connsiteY316" fmla="*/ 2459065 h 4021138"/>
                <a:gd name="connsiteX317" fmla="*/ 139485 w 2665709"/>
                <a:gd name="connsiteY317" fmla="*/ 2464231 h 4021138"/>
                <a:gd name="connsiteX318" fmla="*/ 82658 w 2665709"/>
                <a:gd name="connsiteY318" fmla="*/ 2490061 h 4021138"/>
                <a:gd name="connsiteX319" fmla="*/ 72326 w 2665709"/>
                <a:gd name="connsiteY319" fmla="*/ 2639878 h 4021138"/>
                <a:gd name="connsiteX320" fmla="*/ 46495 w 2665709"/>
                <a:gd name="connsiteY320" fmla="*/ 2676041 h 4021138"/>
                <a:gd name="connsiteX321" fmla="*/ 41329 w 2665709"/>
                <a:gd name="connsiteY321" fmla="*/ 2691539 h 4021138"/>
                <a:gd name="connsiteX322" fmla="*/ 25831 w 2665709"/>
                <a:gd name="connsiteY322" fmla="*/ 2696705 h 4021138"/>
                <a:gd name="connsiteX323" fmla="*/ 10333 w 2665709"/>
                <a:gd name="connsiteY323" fmla="*/ 2743200 h 4021138"/>
                <a:gd name="connsiteX324" fmla="*/ 15499 w 2665709"/>
                <a:gd name="connsiteY324" fmla="*/ 2779363 h 4021138"/>
                <a:gd name="connsiteX325" fmla="*/ 20665 w 2665709"/>
                <a:gd name="connsiteY325" fmla="*/ 2794861 h 4021138"/>
                <a:gd name="connsiteX326" fmla="*/ 25831 w 2665709"/>
                <a:gd name="connsiteY326" fmla="*/ 2825858 h 4021138"/>
                <a:gd name="connsiteX327" fmla="*/ 36163 w 2665709"/>
                <a:gd name="connsiteY327" fmla="*/ 2862021 h 4021138"/>
                <a:gd name="connsiteX328" fmla="*/ 41329 w 2665709"/>
                <a:gd name="connsiteY328" fmla="*/ 2887851 h 4021138"/>
                <a:gd name="connsiteX329" fmla="*/ 51661 w 2665709"/>
                <a:gd name="connsiteY329" fmla="*/ 2903350 h 4021138"/>
                <a:gd name="connsiteX330" fmla="*/ 72326 w 2665709"/>
                <a:gd name="connsiteY330" fmla="*/ 2949844 h 4021138"/>
                <a:gd name="connsiteX331" fmla="*/ 77492 w 2665709"/>
                <a:gd name="connsiteY331" fmla="*/ 2965343 h 4021138"/>
                <a:gd name="connsiteX332" fmla="*/ 87824 w 2665709"/>
                <a:gd name="connsiteY332" fmla="*/ 2980841 h 4021138"/>
                <a:gd name="connsiteX333" fmla="*/ 98156 w 2665709"/>
                <a:gd name="connsiteY333" fmla="*/ 3011838 h 4021138"/>
                <a:gd name="connsiteX334" fmla="*/ 103322 w 2665709"/>
                <a:gd name="connsiteY334" fmla="*/ 3053166 h 4021138"/>
                <a:gd name="connsiteX335" fmla="*/ 108488 w 2665709"/>
                <a:gd name="connsiteY335" fmla="*/ 3068665 h 4021138"/>
                <a:gd name="connsiteX336" fmla="*/ 123987 w 2665709"/>
                <a:gd name="connsiteY336" fmla="*/ 3109994 h 4021138"/>
                <a:gd name="connsiteX337" fmla="*/ 123987 w 2665709"/>
                <a:gd name="connsiteY337" fmla="*/ 3368299 h 4021138"/>
                <a:gd name="connsiteX338" fmla="*/ 113655 w 2665709"/>
                <a:gd name="connsiteY338" fmla="*/ 3388963 h 4021138"/>
                <a:gd name="connsiteX339" fmla="*/ 103322 w 2665709"/>
                <a:gd name="connsiteY339" fmla="*/ 3435458 h 4021138"/>
                <a:gd name="connsiteX340" fmla="*/ 82658 w 2665709"/>
                <a:gd name="connsiteY340" fmla="*/ 3476787 h 4021138"/>
                <a:gd name="connsiteX341" fmla="*/ 67160 w 2665709"/>
                <a:gd name="connsiteY341" fmla="*/ 3528448 h 4021138"/>
                <a:gd name="connsiteX342" fmla="*/ 61994 w 2665709"/>
                <a:gd name="connsiteY342" fmla="*/ 3549112 h 4021138"/>
                <a:gd name="connsiteX343" fmla="*/ 56827 w 2665709"/>
                <a:gd name="connsiteY343" fmla="*/ 3564611 h 4021138"/>
                <a:gd name="connsiteX344" fmla="*/ 51661 w 2665709"/>
                <a:gd name="connsiteY344" fmla="*/ 3595607 h 4021138"/>
                <a:gd name="connsiteX345" fmla="*/ 46495 w 2665709"/>
                <a:gd name="connsiteY345" fmla="*/ 3611105 h 4021138"/>
                <a:gd name="connsiteX346" fmla="*/ 41329 w 2665709"/>
                <a:gd name="connsiteY346" fmla="*/ 3642102 h 4021138"/>
                <a:gd name="connsiteX347" fmla="*/ 25831 w 2665709"/>
                <a:gd name="connsiteY347" fmla="*/ 3693763 h 4021138"/>
                <a:gd name="connsiteX348" fmla="*/ 10333 w 2665709"/>
                <a:gd name="connsiteY348" fmla="*/ 3724760 h 4021138"/>
                <a:gd name="connsiteX349" fmla="*/ 0 w 2665709"/>
                <a:gd name="connsiteY349" fmla="*/ 3755756 h 4021138"/>
                <a:gd name="connsiteX350" fmla="*/ 15499 w 2665709"/>
                <a:gd name="connsiteY350" fmla="*/ 3879743 h 4021138"/>
                <a:gd name="connsiteX351" fmla="*/ 25831 w 2665709"/>
                <a:gd name="connsiteY351" fmla="*/ 3895241 h 4021138"/>
                <a:gd name="connsiteX352" fmla="*/ 41329 w 2665709"/>
                <a:gd name="connsiteY352" fmla="*/ 3926238 h 4021138"/>
                <a:gd name="connsiteX353" fmla="*/ 56827 w 2665709"/>
                <a:gd name="connsiteY353" fmla="*/ 3962400 h 4021138"/>
                <a:gd name="connsiteX354" fmla="*/ 67160 w 2665709"/>
                <a:gd name="connsiteY354" fmla="*/ 3998563 h 4021138"/>
                <a:gd name="connsiteX355" fmla="*/ 87824 w 2665709"/>
                <a:gd name="connsiteY355" fmla="*/ 4008895 h 40211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</a:cxnLst>
              <a:rect l="l" t="t" r="r" b="b"/>
              <a:pathLst>
                <a:path w="2665709" h="4021138">
                  <a:moveTo>
                    <a:pt x="87824" y="4008895"/>
                  </a:moveTo>
                  <a:cubicBezTo>
                    <a:pt x="93851" y="4005451"/>
                    <a:pt x="93308" y="3987913"/>
                    <a:pt x="103322" y="3977899"/>
                  </a:cubicBezTo>
                  <a:cubicBezTo>
                    <a:pt x="107713" y="3973508"/>
                    <a:pt x="113655" y="3971010"/>
                    <a:pt x="118821" y="3967566"/>
                  </a:cubicBezTo>
                  <a:cubicBezTo>
                    <a:pt x="122265" y="3962400"/>
                    <a:pt x="124763" y="3956458"/>
                    <a:pt x="129153" y="3952068"/>
                  </a:cubicBezTo>
                  <a:cubicBezTo>
                    <a:pt x="139167" y="3942054"/>
                    <a:pt x="147544" y="3940772"/>
                    <a:pt x="160149" y="3936570"/>
                  </a:cubicBezTo>
                  <a:cubicBezTo>
                    <a:pt x="179092" y="3938292"/>
                    <a:pt x="198378" y="3937751"/>
                    <a:pt x="216977" y="3941736"/>
                  </a:cubicBezTo>
                  <a:cubicBezTo>
                    <a:pt x="227336" y="3943956"/>
                    <a:pt x="241284" y="3961992"/>
                    <a:pt x="247973" y="3967566"/>
                  </a:cubicBezTo>
                  <a:cubicBezTo>
                    <a:pt x="252743" y="3971541"/>
                    <a:pt x="257918" y="3975122"/>
                    <a:pt x="263471" y="3977899"/>
                  </a:cubicBezTo>
                  <a:cubicBezTo>
                    <a:pt x="276187" y="3984257"/>
                    <a:pt x="298065" y="3986247"/>
                    <a:pt x="309966" y="3988231"/>
                  </a:cubicBezTo>
                  <a:cubicBezTo>
                    <a:pt x="312917" y="3987809"/>
                    <a:pt x="364407" y="3981136"/>
                    <a:pt x="371960" y="3977899"/>
                  </a:cubicBezTo>
                  <a:cubicBezTo>
                    <a:pt x="376437" y="3975980"/>
                    <a:pt x="378115" y="3970072"/>
                    <a:pt x="382292" y="3967566"/>
                  </a:cubicBezTo>
                  <a:cubicBezTo>
                    <a:pt x="386961" y="3964764"/>
                    <a:pt x="392919" y="3964835"/>
                    <a:pt x="397790" y="3962400"/>
                  </a:cubicBezTo>
                  <a:cubicBezTo>
                    <a:pt x="418987" y="3951801"/>
                    <a:pt x="407606" y="3954548"/>
                    <a:pt x="423621" y="3941736"/>
                  </a:cubicBezTo>
                  <a:cubicBezTo>
                    <a:pt x="437928" y="3930291"/>
                    <a:pt x="438247" y="3931695"/>
                    <a:pt x="454617" y="3926238"/>
                  </a:cubicBezTo>
                  <a:cubicBezTo>
                    <a:pt x="458061" y="3922794"/>
                    <a:pt x="460772" y="3918411"/>
                    <a:pt x="464949" y="3915905"/>
                  </a:cubicBezTo>
                  <a:cubicBezTo>
                    <a:pt x="469619" y="3913103"/>
                    <a:pt x="476196" y="3914141"/>
                    <a:pt x="480448" y="3910739"/>
                  </a:cubicBezTo>
                  <a:cubicBezTo>
                    <a:pt x="488088" y="3904627"/>
                    <a:pt x="493827" y="3888925"/>
                    <a:pt x="495946" y="3879743"/>
                  </a:cubicBezTo>
                  <a:cubicBezTo>
                    <a:pt x="499895" y="3862631"/>
                    <a:pt x="506278" y="3828082"/>
                    <a:pt x="506278" y="3828082"/>
                  </a:cubicBezTo>
                  <a:cubicBezTo>
                    <a:pt x="504556" y="3802251"/>
                    <a:pt x="503822" y="3776336"/>
                    <a:pt x="501112" y="3750590"/>
                  </a:cubicBezTo>
                  <a:cubicBezTo>
                    <a:pt x="500369" y="3743529"/>
                    <a:pt x="497986" y="3736727"/>
                    <a:pt x="495946" y="3729926"/>
                  </a:cubicBezTo>
                  <a:cubicBezTo>
                    <a:pt x="491364" y="3714652"/>
                    <a:pt x="484697" y="3692387"/>
                    <a:pt x="475282" y="3678265"/>
                  </a:cubicBezTo>
                  <a:cubicBezTo>
                    <a:pt x="472580" y="3674212"/>
                    <a:pt x="468393" y="3671377"/>
                    <a:pt x="464949" y="3667933"/>
                  </a:cubicBezTo>
                  <a:cubicBezTo>
                    <a:pt x="455870" y="3640696"/>
                    <a:pt x="465783" y="3662734"/>
                    <a:pt x="444285" y="3636936"/>
                  </a:cubicBezTo>
                  <a:cubicBezTo>
                    <a:pt x="440085" y="3631897"/>
                    <a:pt x="431413" y="3614444"/>
                    <a:pt x="423621" y="3611105"/>
                  </a:cubicBezTo>
                  <a:cubicBezTo>
                    <a:pt x="382346" y="3593415"/>
                    <a:pt x="412386" y="3615820"/>
                    <a:pt x="382292" y="3600773"/>
                  </a:cubicBezTo>
                  <a:cubicBezTo>
                    <a:pt x="365207" y="3592230"/>
                    <a:pt x="354427" y="3578075"/>
                    <a:pt x="340963" y="3564611"/>
                  </a:cubicBezTo>
                  <a:lnTo>
                    <a:pt x="330631" y="3554278"/>
                  </a:lnTo>
                  <a:cubicBezTo>
                    <a:pt x="317522" y="3514952"/>
                    <a:pt x="322435" y="3533961"/>
                    <a:pt x="315133" y="3497451"/>
                  </a:cubicBezTo>
                  <a:cubicBezTo>
                    <a:pt x="322946" y="3466199"/>
                    <a:pt x="312697" y="3480739"/>
                    <a:pt x="346129" y="3471621"/>
                  </a:cubicBezTo>
                  <a:cubicBezTo>
                    <a:pt x="356636" y="3468755"/>
                    <a:pt x="366794" y="3464733"/>
                    <a:pt x="377126" y="3461289"/>
                  </a:cubicBezTo>
                  <a:lnTo>
                    <a:pt x="392624" y="3456122"/>
                  </a:lnTo>
                  <a:cubicBezTo>
                    <a:pt x="422003" y="3426743"/>
                    <a:pt x="393714" y="3450411"/>
                    <a:pt x="423621" y="3435458"/>
                  </a:cubicBezTo>
                  <a:cubicBezTo>
                    <a:pt x="463683" y="3415428"/>
                    <a:pt x="415659" y="3432946"/>
                    <a:pt x="454617" y="3419960"/>
                  </a:cubicBezTo>
                  <a:cubicBezTo>
                    <a:pt x="459783" y="3414794"/>
                    <a:pt x="464503" y="3409138"/>
                    <a:pt x="470116" y="3404461"/>
                  </a:cubicBezTo>
                  <a:cubicBezTo>
                    <a:pt x="474886" y="3400486"/>
                    <a:pt x="481735" y="3398977"/>
                    <a:pt x="485614" y="3394129"/>
                  </a:cubicBezTo>
                  <a:cubicBezTo>
                    <a:pt x="489016" y="3389877"/>
                    <a:pt x="488345" y="3383502"/>
                    <a:pt x="490780" y="3378631"/>
                  </a:cubicBezTo>
                  <a:cubicBezTo>
                    <a:pt x="493557" y="3373078"/>
                    <a:pt x="497668" y="3368299"/>
                    <a:pt x="501112" y="3363133"/>
                  </a:cubicBezTo>
                  <a:cubicBezTo>
                    <a:pt x="502223" y="3357579"/>
                    <a:pt x="506678" y="3329746"/>
                    <a:pt x="511444" y="3321804"/>
                  </a:cubicBezTo>
                  <a:cubicBezTo>
                    <a:pt x="513950" y="3317627"/>
                    <a:pt x="518333" y="3314916"/>
                    <a:pt x="521777" y="3311472"/>
                  </a:cubicBezTo>
                  <a:cubicBezTo>
                    <a:pt x="520055" y="3302862"/>
                    <a:pt x="520537" y="3293495"/>
                    <a:pt x="516610" y="3285641"/>
                  </a:cubicBezTo>
                  <a:cubicBezTo>
                    <a:pt x="513343" y="3279107"/>
                    <a:pt x="506659" y="3274898"/>
                    <a:pt x="501112" y="3270143"/>
                  </a:cubicBezTo>
                  <a:cubicBezTo>
                    <a:pt x="494575" y="3264539"/>
                    <a:pt x="488316" y="3258141"/>
                    <a:pt x="480448" y="3254644"/>
                  </a:cubicBezTo>
                  <a:cubicBezTo>
                    <a:pt x="472424" y="3251078"/>
                    <a:pt x="463377" y="3250082"/>
                    <a:pt x="454617" y="3249478"/>
                  </a:cubicBezTo>
                  <a:cubicBezTo>
                    <a:pt x="413350" y="3246632"/>
                    <a:pt x="371960" y="3246034"/>
                    <a:pt x="330631" y="3244312"/>
                  </a:cubicBezTo>
                  <a:cubicBezTo>
                    <a:pt x="327187" y="3237424"/>
                    <a:pt x="324120" y="3230334"/>
                    <a:pt x="320299" y="3223648"/>
                  </a:cubicBezTo>
                  <a:cubicBezTo>
                    <a:pt x="317218" y="3218257"/>
                    <a:pt x="311750" y="3214097"/>
                    <a:pt x="309966" y="3208150"/>
                  </a:cubicBezTo>
                  <a:cubicBezTo>
                    <a:pt x="306467" y="3196487"/>
                    <a:pt x="307188" y="3183927"/>
                    <a:pt x="304800" y="3171987"/>
                  </a:cubicBezTo>
                  <a:cubicBezTo>
                    <a:pt x="303732" y="3166647"/>
                    <a:pt x="301356" y="3161655"/>
                    <a:pt x="299634" y="3156489"/>
                  </a:cubicBezTo>
                  <a:cubicBezTo>
                    <a:pt x="301356" y="3149601"/>
                    <a:pt x="303260" y="3142755"/>
                    <a:pt x="304800" y="3135824"/>
                  </a:cubicBezTo>
                  <a:cubicBezTo>
                    <a:pt x="309096" y="3116493"/>
                    <a:pt x="310419" y="3094043"/>
                    <a:pt x="325465" y="3078997"/>
                  </a:cubicBezTo>
                  <a:cubicBezTo>
                    <a:pt x="329855" y="3074607"/>
                    <a:pt x="335797" y="3072109"/>
                    <a:pt x="340963" y="3068665"/>
                  </a:cubicBezTo>
                  <a:cubicBezTo>
                    <a:pt x="353947" y="3029710"/>
                    <a:pt x="336433" y="3077724"/>
                    <a:pt x="356461" y="3037668"/>
                  </a:cubicBezTo>
                  <a:cubicBezTo>
                    <a:pt x="360166" y="3030259"/>
                    <a:pt x="365139" y="3008122"/>
                    <a:pt x="366794" y="3001505"/>
                  </a:cubicBezTo>
                  <a:cubicBezTo>
                    <a:pt x="368516" y="2932624"/>
                    <a:pt x="368901" y="2863696"/>
                    <a:pt x="371960" y="2794861"/>
                  </a:cubicBezTo>
                  <a:cubicBezTo>
                    <a:pt x="372350" y="2786089"/>
                    <a:pt x="377126" y="2777812"/>
                    <a:pt x="377126" y="2769031"/>
                  </a:cubicBezTo>
                  <a:cubicBezTo>
                    <a:pt x="377126" y="2748295"/>
                    <a:pt x="374700" y="2727592"/>
                    <a:pt x="371960" y="2707038"/>
                  </a:cubicBezTo>
                  <a:cubicBezTo>
                    <a:pt x="371240" y="2701640"/>
                    <a:pt x="369596" y="2696209"/>
                    <a:pt x="366794" y="2691539"/>
                  </a:cubicBezTo>
                  <a:cubicBezTo>
                    <a:pt x="364288" y="2687362"/>
                    <a:pt x="359905" y="2684651"/>
                    <a:pt x="356461" y="2681207"/>
                  </a:cubicBezTo>
                  <a:cubicBezTo>
                    <a:pt x="358183" y="2662265"/>
                    <a:pt x="358937" y="2643209"/>
                    <a:pt x="361627" y="2624380"/>
                  </a:cubicBezTo>
                  <a:cubicBezTo>
                    <a:pt x="364698" y="2602884"/>
                    <a:pt x="366892" y="2612026"/>
                    <a:pt x="382292" y="2598550"/>
                  </a:cubicBezTo>
                  <a:cubicBezTo>
                    <a:pt x="391456" y="2590532"/>
                    <a:pt x="396182" y="2575107"/>
                    <a:pt x="408122" y="2572719"/>
                  </a:cubicBezTo>
                  <a:cubicBezTo>
                    <a:pt x="425880" y="2569167"/>
                    <a:pt x="437591" y="2567251"/>
                    <a:pt x="454617" y="2562387"/>
                  </a:cubicBezTo>
                  <a:cubicBezTo>
                    <a:pt x="459853" y="2560891"/>
                    <a:pt x="464950" y="2558943"/>
                    <a:pt x="470116" y="2557221"/>
                  </a:cubicBezTo>
                  <a:cubicBezTo>
                    <a:pt x="475282" y="2553777"/>
                    <a:pt x="481736" y="2551737"/>
                    <a:pt x="485614" y="2546889"/>
                  </a:cubicBezTo>
                  <a:cubicBezTo>
                    <a:pt x="489016" y="2542637"/>
                    <a:pt x="488135" y="2536150"/>
                    <a:pt x="490780" y="2531390"/>
                  </a:cubicBezTo>
                  <a:cubicBezTo>
                    <a:pt x="496810" y="2520535"/>
                    <a:pt x="504556" y="2510726"/>
                    <a:pt x="511444" y="2500394"/>
                  </a:cubicBezTo>
                  <a:lnTo>
                    <a:pt x="521777" y="2484895"/>
                  </a:lnTo>
                  <a:cubicBezTo>
                    <a:pt x="528273" y="2465407"/>
                    <a:pt x="529845" y="2456162"/>
                    <a:pt x="547607" y="2438400"/>
                  </a:cubicBezTo>
                  <a:lnTo>
                    <a:pt x="573438" y="2412570"/>
                  </a:lnTo>
                  <a:cubicBezTo>
                    <a:pt x="579754" y="2399937"/>
                    <a:pt x="584974" y="2387361"/>
                    <a:pt x="594102" y="2376407"/>
                  </a:cubicBezTo>
                  <a:cubicBezTo>
                    <a:pt x="598779" y="2370795"/>
                    <a:pt x="604434" y="2366075"/>
                    <a:pt x="609600" y="2360909"/>
                  </a:cubicBezTo>
                  <a:cubicBezTo>
                    <a:pt x="618693" y="2333630"/>
                    <a:pt x="611745" y="2349942"/>
                    <a:pt x="635431" y="2314414"/>
                  </a:cubicBezTo>
                  <a:cubicBezTo>
                    <a:pt x="648465" y="2294863"/>
                    <a:pt x="641373" y="2303307"/>
                    <a:pt x="656095" y="2288583"/>
                  </a:cubicBezTo>
                  <a:cubicBezTo>
                    <a:pt x="657817" y="2283417"/>
                    <a:pt x="658459" y="2277754"/>
                    <a:pt x="661261" y="2273085"/>
                  </a:cubicBezTo>
                  <a:cubicBezTo>
                    <a:pt x="663767" y="2268908"/>
                    <a:pt x="668551" y="2266556"/>
                    <a:pt x="671594" y="2262753"/>
                  </a:cubicBezTo>
                  <a:cubicBezTo>
                    <a:pt x="675473" y="2257905"/>
                    <a:pt x="678482" y="2252421"/>
                    <a:pt x="681926" y="2247255"/>
                  </a:cubicBezTo>
                  <a:cubicBezTo>
                    <a:pt x="694910" y="2208300"/>
                    <a:pt x="677396" y="2256314"/>
                    <a:pt x="697424" y="2216258"/>
                  </a:cubicBezTo>
                  <a:cubicBezTo>
                    <a:pt x="699859" y="2211387"/>
                    <a:pt x="699188" y="2205012"/>
                    <a:pt x="702590" y="2200760"/>
                  </a:cubicBezTo>
                  <a:cubicBezTo>
                    <a:pt x="706469" y="2195912"/>
                    <a:pt x="712922" y="2193872"/>
                    <a:pt x="718088" y="2190428"/>
                  </a:cubicBezTo>
                  <a:cubicBezTo>
                    <a:pt x="724585" y="2170939"/>
                    <a:pt x="726156" y="2161697"/>
                    <a:pt x="743919" y="2143933"/>
                  </a:cubicBezTo>
                  <a:lnTo>
                    <a:pt x="769749" y="2118102"/>
                  </a:lnTo>
                  <a:lnTo>
                    <a:pt x="780082" y="2107770"/>
                  </a:lnTo>
                  <a:cubicBezTo>
                    <a:pt x="789053" y="2080857"/>
                    <a:pt x="779372" y="2102200"/>
                    <a:pt x="795580" y="2081939"/>
                  </a:cubicBezTo>
                  <a:cubicBezTo>
                    <a:pt x="815258" y="2057340"/>
                    <a:pt x="794844" y="2073820"/>
                    <a:pt x="821410" y="2056109"/>
                  </a:cubicBezTo>
                  <a:cubicBezTo>
                    <a:pt x="836049" y="2012201"/>
                    <a:pt x="815632" y="2065741"/>
                    <a:pt x="836909" y="2030278"/>
                  </a:cubicBezTo>
                  <a:cubicBezTo>
                    <a:pt x="839711" y="2025609"/>
                    <a:pt x="838224" y="2018631"/>
                    <a:pt x="842075" y="2014780"/>
                  </a:cubicBezTo>
                  <a:cubicBezTo>
                    <a:pt x="845926" y="2010929"/>
                    <a:pt x="852407" y="2011336"/>
                    <a:pt x="857573" y="2009614"/>
                  </a:cubicBezTo>
                  <a:cubicBezTo>
                    <a:pt x="861017" y="2004448"/>
                    <a:pt x="864026" y="1998964"/>
                    <a:pt x="867905" y="1994116"/>
                  </a:cubicBezTo>
                  <a:cubicBezTo>
                    <a:pt x="876318" y="1983599"/>
                    <a:pt x="882228" y="1981123"/>
                    <a:pt x="893736" y="1973451"/>
                  </a:cubicBezTo>
                  <a:cubicBezTo>
                    <a:pt x="897180" y="1968285"/>
                    <a:pt x="901291" y="1963506"/>
                    <a:pt x="904068" y="1957953"/>
                  </a:cubicBezTo>
                  <a:cubicBezTo>
                    <a:pt x="906503" y="1953082"/>
                    <a:pt x="905383" y="1946305"/>
                    <a:pt x="909234" y="1942455"/>
                  </a:cubicBezTo>
                  <a:cubicBezTo>
                    <a:pt x="913085" y="1938604"/>
                    <a:pt x="919567" y="1939011"/>
                    <a:pt x="924733" y="1937289"/>
                  </a:cubicBezTo>
                  <a:cubicBezTo>
                    <a:pt x="928177" y="1933845"/>
                    <a:pt x="932022" y="1930760"/>
                    <a:pt x="935065" y="1926956"/>
                  </a:cubicBezTo>
                  <a:cubicBezTo>
                    <a:pt x="938943" y="1922108"/>
                    <a:pt x="941272" y="1916098"/>
                    <a:pt x="945397" y="1911458"/>
                  </a:cubicBezTo>
                  <a:cubicBezTo>
                    <a:pt x="955105" y="1900537"/>
                    <a:pt x="968289" y="1892619"/>
                    <a:pt x="976394" y="1880461"/>
                  </a:cubicBezTo>
                  <a:cubicBezTo>
                    <a:pt x="990170" y="1859797"/>
                    <a:pt x="981560" y="1868407"/>
                    <a:pt x="1002224" y="1854631"/>
                  </a:cubicBezTo>
                  <a:cubicBezTo>
                    <a:pt x="1005668" y="1849465"/>
                    <a:pt x="1008515" y="1843847"/>
                    <a:pt x="1012556" y="1839133"/>
                  </a:cubicBezTo>
                  <a:cubicBezTo>
                    <a:pt x="1018896" y="1831737"/>
                    <a:pt x="1033221" y="1818468"/>
                    <a:pt x="1033221" y="1818468"/>
                  </a:cubicBezTo>
                  <a:cubicBezTo>
                    <a:pt x="1038604" y="1802318"/>
                    <a:pt x="1043826" y="1782123"/>
                    <a:pt x="1059051" y="1771973"/>
                  </a:cubicBezTo>
                  <a:lnTo>
                    <a:pt x="1074549" y="1761641"/>
                  </a:lnTo>
                  <a:cubicBezTo>
                    <a:pt x="1091894" y="1709615"/>
                    <a:pt x="1065445" y="1790271"/>
                    <a:pt x="1084882" y="1725478"/>
                  </a:cubicBezTo>
                  <a:cubicBezTo>
                    <a:pt x="1088011" y="1715046"/>
                    <a:pt x="1091770" y="1704814"/>
                    <a:pt x="1095214" y="1694482"/>
                  </a:cubicBezTo>
                  <a:cubicBezTo>
                    <a:pt x="1096936" y="1689316"/>
                    <a:pt x="1099059" y="1684266"/>
                    <a:pt x="1100380" y="1678983"/>
                  </a:cubicBezTo>
                  <a:lnTo>
                    <a:pt x="1110712" y="1637655"/>
                  </a:lnTo>
                  <a:cubicBezTo>
                    <a:pt x="1118519" y="1606425"/>
                    <a:pt x="1113633" y="1623724"/>
                    <a:pt x="1126210" y="1585994"/>
                  </a:cubicBezTo>
                  <a:cubicBezTo>
                    <a:pt x="1127932" y="1580828"/>
                    <a:pt x="1127526" y="1574346"/>
                    <a:pt x="1131377" y="1570495"/>
                  </a:cubicBezTo>
                  <a:lnTo>
                    <a:pt x="1146875" y="1554997"/>
                  </a:lnTo>
                  <a:lnTo>
                    <a:pt x="1157207" y="1524000"/>
                  </a:lnTo>
                  <a:cubicBezTo>
                    <a:pt x="1158929" y="1518834"/>
                    <a:pt x="1158522" y="1512353"/>
                    <a:pt x="1162373" y="1508502"/>
                  </a:cubicBezTo>
                  <a:lnTo>
                    <a:pt x="1177871" y="1493004"/>
                  </a:lnTo>
                  <a:cubicBezTo>
                    <a:pt x="1179593" y="1487838"/>
                    <a:pt x="1180602" y="1482376"/>
                    <a:pt x="1183038" y="1477505"/>
                  </a:cubicBezTo>
                  <a:cubicBezTo>
                    <a:pt x="1185815" y="1471952"/>
                    <a:pt x="1190924" y="1467714"/>
                    <a:pt x="1193370" y="1462007"/>
                  </a:cubicBezTo>
                  <a:cubicBezTo>
                    <a:pt x="1196167" y="1455481"/>
                    <a:pt x="1195739" y="1447869"/>
                    <a:pt x="1198536" y="1441343"/>
                  </a:cubicBezTo>
                  <a:cubicBezTo>
                    <a:pt x="1205424" y="1425269"/>
                    <a:pt x="1210589" y="1424697"/>
                    <a:pt x="1224366" y="1415512"/>
                  </a:cubicBezTo>
                  <a:cubicBezTo>
                    <a:pt x="1227769" y="1405304"/>
                    <a:pt x="1230762" y="1391798"/>
                    <a:pt x="1239865" y="1384516"/>
                  </a:cubicBezTo>
                  <a:cubicBezTo>
                    <a:pt x="1244117" y="1381114"/>
                    <a:pt x="1250197" y="1381072"/>
                    <a:pt x="1255363" y="1379350"/>
                  </a:cubicBezTo>
                  <a:cubicBezTo>
                    <a:pt x="1257085" y="1374184"/>
                    <a:pt x="1256678" y="1367702"/>
                    <a:pt x="1260529" y="1363851"/>
                  </a:cubicBezTo>
                  <a:cubicBezTo>
                    <a:pt x="1269310" y="1355070"/>
                    <a:pt x="1291526" y="1343187"/>
                    <a:pt x="1291526" y="1343187"/>
                  </a:cubicBezTo>
                  <a:cubicBezTo>
                    <a:pt x="1293248" y="1338021"/>
                    <a:pt x="1293890" y="1332358"/>
                    <a:pt x="1296692" y="1327689"/>
                  </a:cubicBezTo>
                  <a:cubicBezTo>
                    <a:pt x="1302450" y="1318092"/>
                    <a:pt x="1314398" y="1313523"/>
                    <a:pt x="1322522" y="1307024"/>
                  </a:cubicBezTo>
                  <a:cubicBezTo>
                    <a:pt x="1326326" y="1303981"/>
                    <a:pt x="1328678" y="1299198"/>
                    <a:pt x="1332855" y="1296692"/>
                  </a:cubicBezTo>
                  <a:cubicBezTo>
                    <a:pt x="1337524" y="1293890"/>
                    <a:pt x="1342914" y="1291791"/>
                    <a:pt x="1348353" y="1291526"/>
                  </a:cubicBezTo>
                  <a:cubicBezTo>
                    <a:pt x="1413735" y="1288337"/>
                    <a:pt x="1479228" y="1288082"/>
                    <a:pt x="1544665" y="1286360"/>
                  </a:cubicBezTo>
                  <a:cubicBezTo>
                    <a:pt x="1556719" y="1284638"/>
                    <a:pt x="1568887" y="1283582"/>
                    <a:pt x="1580827" y="1281194"/>
                  </a:cubicBezTo>
                  <a:cubicBezTo>
                    <a:pt x="1586167" y="1280126"/>
                    <a:pt x="1591090" y="1277524"/>
                    <a:pt x="1596326" y="1276028"/>
                  </a:cubicBezTo>
                  <a:cubicBezTo>
                    <a:pt x="1603153" y="1274077"/>
                    <a:pt x="1610102" y="1272583"/>
                    <a:pt x="1616990" y="1270861"/>
                  </a:cubicBezTo>
                  <a:cubicBezTo>
                    <a:pt x="1641550" y="1254487"/>
                    <a:pt x="1626597" y="1262493"/>
                    <a:pt x="1663485" y="1250197"/>
                  </a:cubicBezTo>
                  <a:lnTo>
                    <a:pt x="1678983" y="1245031"/>
                  </a:lnTo>
                  <a:lnTo>
                    <a:pt x="1694482" y="1239865"/>
                  </a:lnTo>
                  <a:cubicBezTo>
                    <a:pt x="1697926" y="1234699"/>
                    <a:pt x="1700044" y="1228341"/>
                    <a:pt x="1704814" y="1224366"/>
                  </a:cubicBezTo>
                  <a:cubicBezTo>
                    <a:pt x="1710730" y="1219436"/>
                    <a:pt x="1718792" y="1217855"/>
                    <a:pt x="1725478" y="1214034"/>
                  </a:cubicBezTo>
                  <a:cubicBezTo>
                    <a:pt x="1730869" y="1210954"/>
                    <a:pt x="1735811" y="1207146"/>
                    <a:pt x="1740977" y="1203702"/>
                  </a:cubicBezTo>
                  <a:cubicBezTo>
                    <a:pt x="1760068" y="1175066"/>
                    <a:pt x="1740386" y="1197717"/>
                    <a:pt x="1766807" y="1183038"/>
                  </a:cubicBezTo>
                  <a:cubicBezTo>
                    <a:pt x="1777662" y="1177007"/>
                    <a:pt x="1797804" y="1162373"/>
                    <a:pt x="1797804" y="1162373"/>
                  </a:cubicBezTo>
                  <a:cubicBezTo>
                    <a:pt x="1801248" y="1157207"/>
                    <a:pt x="1803288" y="1150754"/>
                    <a:pt x="1808136" y="1146875"/>
                  </a:cubicBezTo>
                  <a:cubicBezTo>
                    <a:pt x="1812388" y="1143473"/>
                    <a:pt x="1818763" y="1144144"/>
                    <a:pt x="1823634" y="1141709"/>
                  </a:cubicBezTo>
                  <a:cubicBezTo>
                    <a:pt x="1829188" y="1138932"/>
                    <a:pt x="1833967" y="1134821"/>
                    <a:pt x="1839133" y="1131377"/>
                  </a:cubicBezTo>
                  <a:cubicBezTo>
                    <a:pt x="1850766" y="1096475"/>
                    <a:pt x="1834633" y="1134305"/>
                    <a:pt x="1859797" y="1105546"/>
                  </a:cubicBezTo>
                  <a:cubicBezTo>
                    <a:pt x="1867974" y="1096201"/>
                    <a:pt x="1880461" y="1074550"/>
                    <a:pt x="1880461" y="1074550"/>
                  </a:cubicBezTo>
                  <a:lnTo>
                    <a:pt x="1890794" y="1043553"/>
                  </a:lnTo>
                  <a:cubicBezTo>
                    <a:pt x="1892516" y="1038387"/>
                    <a:pt x="1892110" y="1031906"/>
                    <a:pt x="1895960" y="1028055"/>
                  </a:cubicBezTo>
                  <a:lnTo>
                    <a:pt x="1906292" y="1017722"/>
                  </a:lnTo>
                  <a:cubicBezTo>
                    <a:pt x="1908014" y="1012556"/>
                    <a:pt x="1908813" y="1006984"/>
                    <a:pt x="1911458" y="1002224"/>
                  </a:cubicBezTo>
                  <a:cubicBezTo>
                    <a:pt x="1917488" y="991369"/>
                    <a:pt x="1932122" y="971228"/>
                    <a:pt x="1932122" y="971228"/>
                  </a:cubicBezTo>
                  <a:cubicBezTo>
                    <a:pt x="1933844" y="966062"/>
                    <a:pt x="1934486" y="960399"/>
                    <a:pt x="1937288" y="955729"/>
                  </a:cubicBezTo>
                  <a:cubicBezTo>
                    <a:pt x="1939794" y="951552"/>
                    <a:pt x="1944578" y="949200"/>
                    <a:pt x="1947621" y="945397"/>
                  </a:cubicBezTo>
                  <a:cubicBezTo>
                    <a:pt x="1951500" y="940549"/>
                    <a:pt x="1954509" y="935065"/>
                    <a:pt x="1957953" y="929899"/>
                  </a:cubicBezTo>
                  <a:cubicBezTo>
                    <a:pt x="1959675" y="924733"/>
                    <a:pt x="1960474" y="919160"/>
                    <a:pt x="1963119" y="914400"/>
                  </a:cubicBezTo>
                  <a:cubicBezTo>
                    <a:pt x="1977723" y="888112"/>
                    <a:pt x="1978439" y="888748"/>
                    <a:pt x="1994116" y="873072"/>
                  </a:cubicBezTo>
                  <a:cubicBezTo>
                    <a:pt x="1995838" y="867906"/>
                    <a:pt x="1996637" y="862333"/>
                    <a:pt x="1999282" y="857573"/>
                  </a:cubicBezTo>
                  <a:cubicBezTo>
                    <a:pt x="2005312" y="846718"/>
                    <a:pt x="2013058" y="836909"/>
                    <a:pt x="2019946" y="826577"/>
                  </a:cubicBezTo>
                  <a:lnTo>
                    <a:pt x="2030278" y="811078"/>
                  </a:lnTo>
                  <a:cubicBezTo>
                    <a:pt x="2033722" y="805912"/>
                    <a:pt x="2038646" y="801470"/>
                    <a:pt x="2040610" y="795580"/>
                  </a:cubicBezTo>
                  <a:cubicBezTo>
                    <a:pt x="2042332" y="790414"/>
                    <a:pt x="2042375" y="784334"/>
                    <a:pt x="2045777" y="780082"/>
                  </a:cubicBezTo>
                  <a:cubicBezTo>
                    <a:pt x="2049656" y="775234"/>
                    <a:pt x="2056427" y="773629"/>
                    <a:pt x="2061275" y="769750"/>
                  </a:cubicBezTo>
                  <a:cubicBezTo>
                    <a:pt x="2086840" y="749297"/>
                    <a:pt x="2055084" y="770773"/>
                    <a:pt x="2081939" y="743919"/>
                  </a:cubicBezTo>
                  <a:cubicBezTo>
                    <a:pt x="2086330" y="739529"/>
                    <a:pt x="2092765" y="737676"/>
                    <a:pt x="2097438" y="733587"/>
                  </a:cubicBezTo>
                  <a:cubicBezTo>
                    <a:pt x="2133970" y="701622"/>
                    <a:pt x="2108652" y="712628"/>
                    <a:pt x="2138766" y="702590"/>
                  </a:cubicBezTo>
                  <a:cubicBezTo>
                    <a:pt x="2142210" y="699146"/>
                    <a:pt x="2144922" y="694764"/>
                    <a:pt x="2149099" y="692258"/>
                  </a:cubicBezTo>
                  <a:cubicBezTo>
                    <a:pt x="2153768" y="689456"/>
                    <a:pt x="2160345" y="690494"/>
                    <a:pt x="2164597" y="687092"/>
                  </a:cubicBezTo>
                  <a:cubicBezTo>
                    <a:pt x="2176761" y="677361"/>
                    <a:pt x="2171221" y="668281"/>
                    <a:pt x="2185261" y="661261"/>
                  </a:cubicBezTo>
                  <a:cubicBezTo>
                    <a:pt x="2195002" y="656390"/>
                    <a:pt x="2206517" y="655800"/>
                    <a:pt x="2216258" y="650929"/>
                  </a:cubicBezTo>
                  <a:cubicBezTo>
                    <a:pt x="2223146" y="647485"/>
                    <a:pt x="2230514" y="644869"/>
                    <a:pt x="2236922" y="640597"/>
                  </a:cubicBezTo>
                  <a:cubicBezTo>
                    <a:pt x="2265287" y="621688"/>
                    <a:pt x="2226780" y="637090"/>
                    <a:pt x="2262753" y="625099"/>
                  </a:cubicBezTo>
                  <a:lnTo>
                    <a:pt x="2288583" y="599268"/>
                  </a:lnTo>
                  <a:cubicBezTo>
                    <a:pt x="2292027" y="595824"/>
                    <a:pt x="2294295" y="590476"/>
                    <a:pt x="2298916" y="588936"/>
                  </a:cubicBezTo>
                  <a:lnTo>
                    <a:pt x="2314414" y="583770"/>
                  </a:lnTo>
                  <a:lnTo>
                    <a:pt x="2345410" y="552773"/>
                  </a:lnTo>
                  <a:cubicBezTo>
                    <a:pt x="2348854" y="549329"/>
                    <a:pt x="2353041" y="546494"/>
                    <a:pt x="2355743" y="542441"/>
                  </a:cubicBezTo>
                  <a:cubicBezTo>
                    <a:pt x="2373456" y="515871"/>
                    <a:pt x="2356972" y="536293"/>
                    <a:pt x="2381573" y="516611"/>
                  </a:cubicBezTo>
                  <a:cubicBezTo>
                    <a:pt x="2401835" y="500401"/>
                    <a:pt x="2380487" y="510084"/>
                    <a:pt x="2407404" y="501112"/>
                  </a:cubicBezTo>
                  <a:cubicBezTo>
                    <a:pt x="2412570" y="497668"/>
                    <a:pt x="2417012" y="492743"/>
                    <a:pt x="2422902" y="490780"/>
                  </a:cubicBezTo>
                  <a:cubicBezTo>
                    <a:pt x="2431839" y="487801"/>
                    <a:pt x="2490893" y="480990"/>
                    <a:pt x="2495227" y="480448"/>
                  </a:cubicBezTo>
                  <a:cubicBezTo>
                    <a:pt x="2505559" y="477004"/>
                    <a:pt x="2520183" y="479178"/>
                    <a:pt x="2526224" y="470116"/>
                  </a:cubicBezTo>
                  <a:cubicBezTo>
                    <a:pt x="2529668" y="464950"/>
                    <a:pt x="2531291" y="457908"/>
                    <a:pt x="2536556" y="454617"/>
                  </a:cubicBezTo>
                  <a:cubicBezTo>
                    <a:pt x="2545792" y="448845"/>
                    <a:pt x="2558491" y="450326"/>
                    <a:pt x="2567553" y="444285"/>
                  </a:cubicBezTo>
                  <a:lnTo>
                    <a:pt x="2598549" y="423621"/>
                  </a:lnTo>
                  <a:cubicBezTo>
                    <a:pt x="2603715" y="420177"/>
                    <a:pt x="2608158" y="415253"/>
                    <a:pt x="2614048" y="413289"/>
                  </a:cubicBezTo>
                  <a:cubicBezTo>
                    <a:pt x="2619214" y="411567"/>
                    <a:pt x="2624675" y="410557"/>
                    <a:pt x="2629546" y="408122"/>
                  </a:cubicBezTo>
                  <a:cubicBezTo>
                    <a:pt x="2638495" y="403647"/>
                    <a:pt x="2648971" y="395465"/>
                    <a:pt x="2655377" y="387458"/>
                  </a:cubicBezTo>
                  <a:cubicBezTo>
                    <a:pt x="2659256" y="382610"/>
                    <a:pt x="2662265" y="377126"/>
                    <a:pt x="2665709" y="371960"/>
                  </a:cubicBezTo>
                  <a:cubicBezTo>
                    <a:pt x="2663987" y="366794"/>
                    <a:pt x="2664394" y="360312"/>
                    <a:pt x="2660543" y="356461"/>
                  </a:cubicBezTo>
                  <a:cubicBezTo>
                    <a:pt x="2656692" y="352610"/>
                    <a:pt x="2649915" y="353730"/>
                    <a:pt x="2645044" y="351295"/>
                  </a:cubicBezTo>
                  <a:cubicBezTo>
                    <a:pt x="2639491" y="348518"/>
                    <a:pt x="2635220" y="343485"/>
                    <a:pt x="2629546" y="340963"/>
                  </a:cubicBezTo>
                  <a:cubicBezTo>
                    <a:pt x="2619593" y="336540"/>
                    <a:pt x="2598549" y="330631"/>
                    <a:pt x="2598549" y="330631"/>
                  </a:cubicBezTo>
                  <a:cubicBezTo>
                    <a:pt x="2569913" y="311540"/>
                    <a:pt x="2592564" y="331222"/>
                    <a:pt x="2577885" y="304800"/>
                  </a:cubicBezTo>
                  <a:cubicBezTo>
                    <a:pt x="2571855" y="293945"/>
                    <a:pt x="2557221" y="273804"/>
                    <a:pt x="2557221" y="273804"/>
                  </a:cubicBezTo>
                  <a:cubicBezTo>
                    <a:pt x="2555499" y="268638"/>
                    <a:pt x="2554857" y="262975"/>
                    <a:pt x="2552055" y="258305"/>
                  </a:cubicBezTo>
                  <a:cubicBezTo>
                    <a:pt x="2549549" y="254128"/>
                    <a:pt x="2543432" y="252534"/>
                    <a:pt x="2541722" y="247973"/>
                  </a:cubicBezTo>
                  <a:cubicBezTo>
                    <a:pt x="2538044" y="238165"/>
                    <a:pt x="2538828" y="227202"/>
                    <a:pt x="2536556" y="216977"/>
                  </a:cubicBezTo>
                  <a:cubicBezTo>
                    <a:pt x="2535375" y="211661"/>
                    <a:pt x="2532886" y="206714"/>
                    <a:pt x="2531390" y="201478"/>
                  </a:cubicBezTo>
                  <a:cubicBezTo>
                    <a:pt x="2525620" y="181282"/>
                    <a:pt x="2529374" y="181045"/>
                    <a:pt x="2515892" y="165316"/>
                  </a:cubicBezTo>
                  <a:cubicBezTo>
                    <a:pt x="2486441" y="130956"/>
                    <a:pt x="2507228" y="153234"/>
                    <a:pt x="2479729" y="139485"/>
                  </a:cubicBezTo>
                  <a:cubicBezTo>
                    <a:pt x="2474176" y="136708"/>
                    <a:pt x="2469905" y="131675"/>
                    <a:pt x="2464231" y="129153"/>
                  </a:cubicBezTo>
                  <a:cubicBezTo>
                    <a:pt x="2454278" y="124730"/>
                    <a:pt x="2443566" y="122265"/>
                    <a:pt x="2433234" y="118821"/>
                  </a:cubicBezTo>
                  <a:lnTo>
                    <a:pt x="2402238" y="108489"/>
                  </a:lnTo>
                  <a:cubicBezTo>
                    <a:pt x="2397072" y="106767"/>
                    <a:pt x="2391270" y="106343"/>
                    <a:pt x="2386739" y="103322"/>
                  </a:cubicBezTo>
                  <a:cubicBezTo>
                    <a:pt x="2381573" y="99878"/>
                    <a:pt x="2377131" y="94953"/>
                    <a:pt x="2371241" y="92990"/>
                  </a:cubicBezTo>
                  <a:cubicBezTo>
                    <a:pt x="2361304" y="89678"/>
                    <a:pt x="2350576" y="89546"/>
                    <a:pt x="2340244" y="87824"/>
                  </a:cubicBezTo>
                  <a:lnTo>
                    <a:pt x="2293749" y="72326"/>
                  </a:lnTo>
                  <a:cubicBezTo>
                    <a:pt x="2288583" y="70604"/>
                    <a:pt x="2282782" y="70181"/>
                    <a:pt x="2278251" y="67160"/>
                  </a:cubicBezTo>
                  <a:cubicBezTo>
                    <a:pt x="2273085" y="63716"/>
                    <a:pt x="2268427" y="59350"/>
                    <a:pt x="2262753" y="56828"/>
                  </a:cubicBezTo>
                  <a:cubicBezTo>
                    <a:pt x="2252800" y="52405"/>
                    <a:pt x="2231756" y="46495"/>
                    <a:pt x="2231756" y="46495"/>
                  </a:cubicBezTo>
                  <a:cubicBezTo>
                    <a:pt x="2226590" y="43051"/>
                    <a:pt x="2221811" y="38940"/>
                    <a:pt x="2216258" y="36163"/>
                  </a:cubicBezTo>
                  <a:cubicBezTo>
                    <a:pt x="2211387" y="33728"/>
                    <a:pt x="2205429" y="33799"/>
                    <a:pt x="2200760" y="30997"/>
                  </a:cubicBezTo>
                  <a:cubicBezTo>
                    <a:pt x="2196583" y="28491"/>
                    <a:pt x="2194784" y="22843"/>
                    <a:pt x="2190427" y="20665"/>
                  </a:cubicBezTo>
                  <a:cubicBezTo>
                    <a:pt x="2180686" y="15795"/>
                    <a:pt x="2169763" y="13777"/>
                    <a:pt x="2159431" y="10333"/>
                  </a:cubicBezTo>
                  <a:lnTo>
                    <a:pt x="2143933" y="5166"/>
                  </a:lnTo>
                  <a:lnTo>
                    <a:pt x="2128434" y="0"/>
                  </a:lnTo>
                  <a:cubicBezTo>
                    <a:pt x="2085383" y="1722"/>
                    <a:pt x="2042104" y="408"/>
                    <a:pt x="1999282" y="5166"/>
                  </a:cubicBezTo>
                  <a:cubicBezTo>
                    <a:pt x="1994441" y="5704"/>
                    <a:pt x="1993306" y="13321"/>
                    <a:pt x="1988949" y="15499"/>
                  </a:cubicBezTo>
                  <a:cubicBezTo>
                    <a:pt x="1982599" y="18674"/>
                    <a:pt x="1975173" y="18943"/>
                    <a:pt x="1968285" y="20665"/>
                  </a:cubicBezTo>
                  <a:cubicBezTo>
                    <a:pt x="1963119" y="24109"/>
                    <a:pt x="1958340" y="28220"/>
                    <a:pt x="1952787" y="30997"/>
                  </a:cubicBezTo>
                  <a:cubicBezTo>
                    <a:pt x="1947916" y="33432"/>
                    <a:pt x="1941540" y="32761"/>
                    <a:pt x="1937288" y="36163"/>
                  </a:cubicBezTo>
                  <a:cubicBezTo>
                    <a:pt x="1932440" y="40041"/>
                    <a:pt x="1930834" y="46813"/>
                    <a:pt x="1926956" y="51661"/>
                  </a:cubicBezTo>
                  <a:cubicBezTo>
                    <a:pt x="1918542" y="62179"/>
                    <a:pt x="1912636" y="64652"/>
                    <a:pt x="1901126" y="72326"/>
                  </a:cubicBezTo>
                  <a:cubicBezTo>
                    <a:pt x="1897682" y="77492"/>
                    <a:pt x="1894673" y="82976"/>
                    <a:pt x="1890794" y="87824"/>
                  </a:cubicBezTo>
                  <a:cubicBezTo>
                    <a:pt x="1882383" y="98338"/>
                    <a:pt x="1876467" y="100819"/>
                    <a:pt x="1864963" y="108489"/>
                  </a:cubicBezTo>
                  <a:lnTo>
                    <a:pt x="1844299" y="139485"/>
                  </a:lnTo>
                  <a:lnTo>
                    <a:pt x="1833966" y="154983"/>
                  </a:lnTo>
                  <a:lnTo>
                    <a:pt x="1823634" y="185980"/>
                  </a:lnTo>
                  <a:lnTo>
                    <a:pt x="1818468" y="201478"/>
                  </a:lnTo>
                  <a:cubicBezTo>
                    <a:pt x="1818001" y="207553"/>
                    <a:pt x="1817090" y="268410"/>
                    <a:pt x="1808136" y="289302"/>
                  </a:cubicBezTo>
                  <a:cubicBezTo>
                    <a:pt x="1805690" y="295009"/>
                    <a:pt x="1801248" y="299634"/>
                    <a:pt x="1797804" y="304800"/>
                  </a:cubicBezTo>
                  <a:cubicBezTo>
                    <a:pt x="1796082" y="309966"/>
                    <a:pt x="1796489" y="316448"/>
                    <a:pt x="1792638" y="320299"/>
                  </a:cubicBezTo>
                  <a:cubicBezTo>
                    <a:pt x="1788787" y="324150"/>
                    <a:pt x="1782010" y="323030"/>
                    <a:pt x="1777139" y="325465"/>
                  </a:cubicBezTo>
                  <a:cubicBezTo>
                    <a:pt x="1771586" y="328242"/>
                    <a:pt x="1767194" y="333020"/>
                    <a:pt x="1761641" y="335797"/>
                  </a:cubicBezTo>
                  <a:cubicBezTo>
                    <a:pt x="1756770" y="338232"/>
                    <a:pt x="1751379" y="339467"/>
                    <a:pt x="1746143" y="340963"/>
                  </a:cubicBezTo>
                  <a:cubicBezTo>
                    <a:pt x="1713881" y="350181"/>
                    <a:pt x="1724781" y="344753"/>
                    <a:pt x="1678983" y="351295"/>
                  </a:cubicBezTo>
                  <a:cubicBezTo>
                    <a:pt x="1663674" y="353482"/>
                    <a:pt x="1647533" y="357866"/>
                    <a:pt x="1632488" y="361628"/>
                  </a:cubicBezTo>
                  <a:cubicBezTo>
                    <a:pt x="1627322" y="365072"/>
                    <a:pt x="1622803" y="369780"/>
                    <a:pt x="1616990" y="371960"/>
                  </a:cubicBezTo>
                  <a:cubicBezTo>
                    <a:pt x="1608769" y="375043"/>
                    <a:pt x="1599731" y="375221"/>
                    <a:pt x="1591160" y="377126"/>
                  </a:cubicBezTo>
                  <a:cubicBezTo>
                    <a:pt x="1584229" y="378666"/>
                    <a:pt x="1577322" y="380341"/>
                    <a:pt x="1570495" y="382292"/>
                  </a:cubicBezTo>
                  <a:cubicBezTo>
                    <a:pt x="1565259" y="383788"/>
                    <a:pt x="1560233" y="385962"/>
                    <a:pt x="1554997" y="387458"/>
                  </a:cubicBezTo>
                  <a:cubicBezTo>
                    <a:pt x="1509581" y="400434"/>
                    <a:pt x="1556002" y="385402"/>
                    <a:pt x="1518834" y="397790"/>
                  </a:cubicBezTo>
                  <a:cubicBezTo>
                    <a:pt x="1494274" y="414163"/>
                    <a:pt x="1509225" y="406159"/>
                    <a:pt x="1472339" y="418455"/>
                  </a:cubicBezTo>
                  <a:lnTo>
                    <a:pt x="1456841" y="423621"/>
                  </a:lnTo>
                  <a:cubicBezTo>
                    <a:pt x="1451675" y="425343"/>
                    <a:pt x="1445874" y="425767"/>
                    <a:pt x="1441343" y="428787"/>
                  </a:cubicBezTo>
                  <a:cubicBezTo>
                    <a:pt x="1390998" y="462348"/>
                    <a:pt x="1469197" y="409804"/>
                    <a:pt x="1405180" y="454617"/>
                  </a:cubicBezTo>
                  <a:cubicBezTo>
                    <a:pt x="1395007" y="461738"/>
                    <a:pt x="1384515" y="468394"/>
                    <a:pt x="1374183" y="475282"/>
                  </a:cubicBezTo>
                  <a:cubicBezTo>
                    <a:pt x="1369017" y="478726"/>
                    <a:pt x="1363075" y="481224"/>
                    <a:pt x="1358685" y="485614"/>
                  </a:cubicBezTo>
                  <a:cubicBezTo>
                    <a:pt x="1321863" y="522436"/>
                    <a:pt x="1363657" y="482668"/>
                    <a:pt x="1327688" y="511444"/>
                  </a:cubicBezTo>
                  <a:cubicBezTo>
                    <a:pt x="1323885" y="514487"/>
                    <a:pt x="1321253" y="518854"/>
                    <a:pt x="1317356" y="521777"/>
                  </a:cubicBezTo>
                  <a:cubicBezTo>
                    <a:pt x="1307422" y="529228"/>
                    <a:pt x="1296692" y="535553"/>
                    <a:pt x="1286360" y="542441"/>
                  </a:cubicBezTo>
                  <a:lnTo>
                    <a:pt x="1270861" y="552773"/>
                  </a:lnTo>
                  <a:cubicBezTo>
                    <a:pt x="1267417" y="557939"/>
                    <a:pt x="1265377" y="564393"/>
                    <a:pt x="1260529" y="568272"/>
                  </a:cubicBezTo>
                  <a:cubicBezTo>
                    <a:pt x="1256277" y="571674"/>
                    <a:pt x="1249902" y="571003"/>
                    <a:pt x="1245031" y="573438"/>
                  </a:cubicBezTo>
                  <a:cubicBezTo>
                    <a:pt x="1239478" y="576215"/>
                    <a:pt x="1234699" y="580326"/>
                    <a:pt x="1229533" y="583770"/>
                  </a:cubicBezTo>
                  <a:cubicBezTo>
                    <a:pt x="1227811" y="588936"/>
                    <a:pt x="1228217" y="595417"/>
                    <a:pt x="1224366" y="599268"/>
                  </a:cubicBezTo>
                  <a:cubicBezTo>
                    <a:pt x="1215585" y="608049"/>
                    <a:pt x="1203702" y="613045"/>
                    <a:pt x="1193370" y="619933"/>
                  </a:cubicBezTo>
                  <a:cubicBezTo>
                    <a:pt x="1188204" y="623377"/>
                    <a:pt x="1182261" y="625875"/>
                    <a:pt x="1177871" y="630265"/>
                  </a:cubicBezTo>
                  <a:cubicBezTo>
                    <a:pt x="1124129" y="684007"/>
                    <a:pt x="1197222" y="612940"/>
                    <a:pt x="1146875" y="656095"/>
                  </a:cubicBezTo>
                  <a:cubicBezTo>
                    <a:pt x="1139479" y="662435"/>
                    <a:pt x="1133098" y="669872"/>
                    <a:pt x="1126210" y="676760"/>
                  </a:cubicBezTo>
                  <a:cubicBezTo>
                    <a:pt x="1121044" y="681926"/>
                    <a:pt x="1116791" y="688205"/>
                    <a:pt x="1110712" y="692258"/>
                  </a:cubicBezTo>
                  <a:lnTo>
                    <a:pt x="1095214" y="702590"/>
                  </a:lnTo>
                  <a:cubicBezTo>
                    <a:pt x="1091770" y="707756"/>
                    <a:pt x="1089730" y="714210"/>
                    <a:pt x="1084882" y="718089"/>
                  </a:cubicBezTo>
                  <a:cubicBezTo>
                    <a:pt x="1080630" y="721491"/>
                    <a:pt x="1072548" y="718824"/>
                    <a:pt x="1069383" y="723255"/>
                  </a:cubicBezTo>
                  <a:cubicBezTo>
                    <a:pt x="1063053" y="732117"/>
                    <a:pt x="1063921" y="744510"/>
                    <a:pt x="1059051" y="754251"/>
                  </a:cubicBezTo>
                  <a:cubicBezTo>
                    <a:pt x="1055607" y="761139"/>
                    <a:pt x="1051753" y="767837"/>
                    <a:pt x="1048719" y="774916"/>
                  </a:cubicBezTo>
                  <a:cubicBezTo>
                    <a:pt x="1046574" y="779921"/>
                    <a:pt x="1046198" y="785654"/>
                    <a:pt x="1043553" y="790414"/>
                  </a:cubicBezTo>
                  <a:cubicBezTo>
                    <a:pt x="1037522" y="801269"/>
                    <a:pt x="1022888" y="821411"/>
                    <a:pt x="1022888" y="821411"/>
                  </a:cubicBezTo>
                  <a:lnTo>
                    <a:pt x="1012556" y="852407"/>
                  </a:lnTo>
                  <a:cubicBezTo>
                    <a:pt x="1010834" y="857573"/>
                    <a:pt x="1009825" y="863034"/>
                    <a:pt x="1007390" y="867905"/>
                  </a:cubicBezTo>
                  <a:cubicBezTo>
                    <a:pt x="1003946" y="874793"/>
                    <a:pt x="999762" y="881359"/>
                    <a:pt x="997058" y="888570"/>
                  </a:cubicBezTo>
                  <a:cubicBezTo>
                    <a:pt x="994565" y="895218"/>
                    <a:pt x="993284" y="902272"/>
                    <a:pt x="991892" y="909234"/>
                  </a:cubicBezTo>
                  <a:cubicBezTo>
                    <a:pt x="986307" y="937158"/>
                    <a:pt x="988759" y="936899"/>
                    <a:pt x="981560" y="960895"/>
                  </a:cubicBezTo>
                  <a:cubicBezTo>
                    <a:pt x="978430" y="971327"/>
                    <a:pt x="980289" y="985851"/>
                    <a:pt x="971227" y="991892"/>
                  </a:cubicBezTo>
                  <a:cubicBezTo>
                    <a:pt x="960895" y="998780"/>
                    <a:pt x="949012" y="1003775"/>
                    <a:pt x="940231" y="1012556"/>
                  </a:cubicBezTo>
                  <a:cubicBezTo>
                    <a:pt x="933343" y="1019444"/>
                    <a:pt x="929017" y="1030858"/>
                    <a:pt x="919566" y="1033221"/>
                  </a:cubicBezTo>
                  <a:lnTo>
                    <a:pt x="898902" y="1038387"/>
                  </a:lnTo>
                  <a:cubicBezTo>
                    <a:pt x="893736" y="1041831"/>
                    <a:pt x="887794" y="1044329"/>
                    <a:pt x="883404" y="1048719"/>
                  </a:cubicBezTo>
                  <a:cubicBezTo>
                    <a:pt x="872849" y="1059274"/>
                    <a:pt x="875516" y="1066883"/>
                    <a:pt x="862739" y="1074550"/>
                  </a:cubicBezTo>
                  <a:cubicBezTo>
                    <a:pt x="858070" y="1077352"/>
                    <a:pt x="852407" y="1077994"/>
                    <a:pt x="847241" y="1079716"/>
                  </a:cubicBezTo>
                  <a:lnTo>
                    <a:pt x="836909" y="1110712"/>
                  </a:lnTo>
                  <a:lnTo>
                    <a:pt x="831743" y="1126211"/>
                  </a:lnTo>
                  <a:cubicBezTo>
                    <a:pt x="830212" y="1138456"/>
                    <a:pt x="825137" y="1183630"/>
                    <a:pt x="821410" y="1198536"/>
                  </a:cubicBezTo>
                  <a:cubicBezTo>
                    <a:pt x="821409" y="1198541"/>
                    <a:pt x="808496" y="1237279"/>
                    <a:pt x="805912" y="1245031"/>
                  </a:cubicBezTo>
                  <a:lnTo>
                    <a:pt x="800746" y="1260529"/>
                  </a:lnTo>
                  <a:cubicBezTo>
                    <a:pt x="797343" y="1270739"/>
                    <a:pt x="794353" y="1284243"/>
                    <a:pt x="785248" y="1291526"/>
                  </a:cubicBezTo>
                  <a:cubicBezTo>
                    <a:pt x="780996" y="1294928"/>
                    <a:pt x="774915" y="1294970"/>
                    <a:pt x="769749" y="1296692"/>
                  </a:cubicBezTo>
                  <a:cubicBezTo>
                    <a:pt x="759417" y="1303580"/>
                    <a:pt x="747534" y="1308575"/>
                    <a:pt x="738753" y="1317356"/>
                  </a:cubicBezTo>
                  <a:cubicBezTo>
                    <a:pt x="731865" y="1324244"/>
                    <a:pt x="727330" y="1334940"/>
                    <a:pt x="718088" y="1338021"/>
                  </a:cubicBezTo>
                  <a:cubicBezTo>
                    <a:pt x="712922" y="1339743"/>
                    <a:pt x="707350" y="1340542"/>
                    <a:pt x="702590" y="1343187"/>
                  </a:cubicBezTo>
                  <a:cubicBezTo>
                    <a:pt x="691735" y="1349217"/>
                    <a:pt x="671594" y="1363851"/>
                    <a:pt x="671594" y="1363851"/>
                  </a:cubicBezTo>
                  <a:cubicBezTo>
                    <a:pt x="667392" y="1376455"/>
                    <a:pt x="666109" y="1384834"/>
                    <a:pt x="656095" y="1394848"/>
                  </a:cubicBezTo>
                  <a:cubicBezTo>
                    <a:pt x="651705" y="1399238"/>
                    <a:pt x="645763" y="1401736"/>
                    <a:pt x="640597" y="1405180"/>
                  </a:cubicBezTo>
                  <a:lnTo>
                    <a:pt x="614766" y="1482672"/>
                  </a:lnTo>
                  <a:lnTo>
                    <a:pt x="609600" y="1498170"/>
                  </a:lnTo>
                  <a:cubicBezTo>
                    <a:pt x="607878" y="1503336"/>
                    <a:pt x="608965" y="1510647"/>
                    <a:pt x="604434" y="1513668"/>
                  </a:cubicBezTo>
                  <a:cubicBezTo>
                    <a:pt x="599268" y="1517112"/>
                    <a:pt x="593650" y="1519959"/>
                    <a:pt x="588936" y="1524000"/>
                  </a:cubicBezTo>
                  <a:cubicBezTo>
                    <a:pt x="581540" y="1530340"/>
                    <a:pt x="577513" y="1541584"/>
                    <a:pt x="568271" y="1544665"/>
                  </a:cubicBezTo>
                  <a:lnTo>
                    <a:pt x="537275" y="1554997"/>
                  </a:lnTo>
                  <a:lnTo>
                    <a:pt x="521777" y="1560163"/>
                  </a:lnTo>
                  <a:cubicBezTo>
                    <a:pt x="511618" y="1575399"/>
                    <a:pt x="510860" y="1578731"/>
                    <a:pt x="495946" y="1591160"/>
                  </a:cubicBezTo>
                  <a:cubicBezTo>
                    <a:pt x="491176" y="1595135"/>
                    <a:pt x="485614" y="1598048"/>
                    <a:pt x="480448" y="1601492"/>
                  </a:cubicBezTo>
                  <a:cubicBezTo>
                    <a:pt x="478726" y="1606658"/>
                    <a:pt x="478084" y="1612321"/>
                    <a:pt x="475282" y="1616990"/>
                  </a:cubicBezTo>
                  <a:cubicBezTo>
                    <a:pt x="456922" y="1647588"/>
                    <a:pt x="465729" y="1593986"/>
                    <a:pt x="444285" y="1658319"/>
                  </a:cubicBezTo>
                  <a:cubicBezTo>
                    <a:pt x="440841" y="1668651"/>
                    <a:pt x="436595" y="1678750"/>
                    <a:pt x="433953" y="1689316"/>
                  </a:cubicBezTo>
                  <a:cubicBezTo>
                    <a:pt x="426657" y="1718499"/>
                    <a:pt x="430179" y="1703018"/>
                    <a:pt x="423621" y="1735811"/>
                  </a:cubicBezTo>
                  <a:cubicBezTo>
                    <a:pt x="425343" y="1759919"/>
                    <a:pt x="426382" y="1784086"/>
                    <a:pt x="428787" y="1808136"/>
                  </a:cubicBezTo>
                  <a:cubicBezTo>
                    <a:pt x="431550" y="1835765"/>
                    <a:pt x="439119" y="1890794"/>
                    <a:pt x="439119" y="1890794"/>
                  </a:cubicBezTo>
                  <a:cubicBezTo>
                    <a:pt x="431530" y="2019805"/>
                    <a:pt x="450655" y="1946808"/>
                    <a:pt x="423621" y="1994116"/>
                  </a:cubicBezTo>
                  <a:cubicBezTo>
                    <a:pt x="419800" y="2000802"/>
                    <a:pt x="417250" y="2008176"/>
                    <a:pt x="413288" y="2014780"/>
                  </a:cubicBezTo>
                  <a:cubicBezTo>
                    <a:pt x="406899" y="2025428"/>
                    <a:pt x="392624" y="2045777"/>
                    <a:pt x="392624" y="2045777"/>
                  </a:cubicBezTo>
                  <a:cubicBezTo>
                    <a:pt x="380759" y="2093236"/>
                    <a:pt x="397907" y="2044339"/>
                    <a:pt x="371960" y="2076773"/>
                  </a:cubicBezTo>
                  <a:cubicBezTo>
                    <a:pt x="368558" y="2081025"/>
                    <a:pt x="369596" y="2087602"/>
                    <a:pt x="366794" y="2092272"/>
                  </a:cubicBezTo>
                  <a:cubicBezTo>
                    <a:pt x="364288" y="2096449"/>
                    <a:pt x="359905" y="2099160"/>
                    <a:pt x="356461" y="2102604"/>
                  </a:cubicBezTo>
                  <a:cubicBezTo>
                    <a:pt x="351004" y="2118974"/>
                    <a:pt x="352408" y="2119293"/>
                    <a:pt x="340963" y="2133600"/>
                  </a:cubicBezTo>
                  <a:cubicBezTo>
                    <a:pt x="337920" y="2137404"/>
                    <a:pt x="333674" y="2140129"/>
                    <a:pt x="330631" y="2143933"/>
                  </a:cubicBezTo>
                  <a:cubicBezTo>
                    <a:pt x="326753" y="2148781"/>
                    <a:pt x="325147" y="2155553"/>
                    <a:pt x="320299" y="2159431"/>
                  </a:cubicBezTo>
                  <a:cubicBezTo>
                    <a:pt x="316047" y="2162833"/>
                    <a:pt x="309966" y="2162875"/>
                    <a:pt x="304800" y="2164597"/>
                  </a:cubicBezTo>
                  <a:cubicBezTo>
                    <a:pt x="251187" y="2200339"/>
                    <a:pt x="331408" y="2143156"/>
                    <a:pt x="278970" y="2195594"/>
                  </a:cubicBezTo>
                  <a:cubicBezTo>
                    <a:pt x="275119" y="2199445"/>
                    <a:pt x="268637" y="2199038"/>
                    <a:pt x="263471" y="2200760"/>
                  </a:cubicBezTo>
                  <a:cubicBezTo>
                    <a:pt x="240344" y="2270142"/>
                    <a:pt x="263811" y="2194807"/>
                    <a:pt x="253139" y="2381573"/>
                  </a:cubicBezTo>
                  <a:cubicBezTo>
                    <a:pt x="252136" y="2399119"/>
                    <a:pt x="243139" y="2399773"/>
                    <a:pt x="232475" y="2412570"/>
                  </a:cubicBezTo>
                  <a:cubicBezTo>
                    <a:pt x="226014" y="2420324"/>
                    <a:pt x="221377" y="2432933"/>
                    <a:pt x="211810" y="2438400"/>
                  </a:cubicBezTo>
                  <a:cubicBezTo>
                    <a:pt x="201740" y="2444155"/>
                    <a:pt x="164392" y="2455929"/>
                    <a:pt x="154983" y="2459065"/>
                  </a:cubicBezTo>
                  <a:cubicBezTo>
                    <a:pt x="149817" y="2460787"/>
                    <a:pt x="144016" y="2461210"/>
                    <a:pt x="139485" y="2464231"/>
                  </a:cubicBezTo>
                  <a:cubicBezTo>
                    <a:pt x="101182" y="2489765"/>
                    <a:pt x="120665" y="2482460"/>
                    <a:pt x="82658" y="2490061"/>
                  </a:cubicBezTo>
                  <a:cubicBezTo>
                    <a:pt x="62017" y="2551987"/>
                    <a:pt x="88452" y="2467864"/>
                    <a:pt x="72326" y="2639878"/>
                  </a:cubicBezTo>
                  <a:cubicBezTo>
                    <a:pt x="69215" y="2673060"/>
                    <a:pt x="67855" y="2668922"/>
                    <a:pt x="46495" y="2676041"/>
                  </a:cubicBezTo>
                  <a:cubicBezTo>
                    <a:pt x="44773" y="2681207"/>
                    <a:pt x="45180" y="2687688"/>
                    <a:pt x="41329" y="2691539"/>
                  </a:cubicBezTo>
                  <a:cubicBezTo>
                    <a:pt x="37478" y="2695390"/>
                    <a:pt x="28633" y="2692036"/>
                    <a:pt x="25831" y="2696705"/>
                  </a:cubicBezTo>
                  <a:cubicBezTo>
                    <a:pt x="17426" y="2710714"/>
                    <a:pt x="10333" y="2743200"/>
                    <a:pt x="10333" y="2743200"/>
                  </a:cubicBezTo>
                  <a:cubicBezTo>
                    <a:pt x="12055" y="2755254"/>
                    <a:pt x="13111" y="2767423"/>
                    <a:pt x="15499" y="2779363"/>
                  </a:cubicBezTo>
                  <a:cubicBezTo>
                    <a:pt x="16567" y="2784703"/>
                    <a:pt x="19484" y="2789545"/>
                    <a:pt x="20665" y="2794861"/>
                  </a:cubicBezTo>
                  <a:cubicBezTo>
                    <a:pt x="22937" y="2805086"/>
                    <a:pt x="23777" y="2815587"/>
                    <a:pt x="25831" y="2825858"/>
                  </a:cubicBezTo>
                  <a:cubicBezTo>
                    <a:pt x="35492" y="2874163"/>
                    <a:pt x="26317" y="2822638"/>
                    <a:pt x="36163" y="2862021"/>
                  </a:cubicBezTo>
                  <a:cubicBezTo>
                    <a:pt x="38293" y="2870539"/>
                    <a:pt x="38246" y="2879630"/>
                    <a:pt x="41329" y="2887851"/>
                  </a:cubicBezTo>
                  <a:cubicBezTo>
                    <a:pt x="43509" y="2893665"/>
                    <a:pt x="49139" y="2897676"/>
                    <a:pt x="51661" y="2903350"/>
                  </a:cubicBezTo>
                  <a:cubicBezTo>
                    <a:pt x="76251" y="2958677"/>
                    <a:pt x="48944" y="2914771"/>
                    <a:pt x="72326" y="2949844"/>
                  </a:cubicBezTo>
                  <a:cubicBezTo>
                    <a:pt x="74048" y="2955010"/>
                    <a:pt x="75057" y="2960472"/>
                    <a:pt x="77492" y="2965343"/>
                  </a:cubicBezTo>
                  <a:cubicBezTo>
                    <a:pt x="80269" y="2970896"/>
                    <a:pt x="85302" y="2975167"/>
                    <a:pt x="87824" y="2980841"/>
                  </a:cubicBezTo>
                  <a:cubicBezTo>
                    <a:pt x="92247" y="2990794"/>
                    <a:pt x="98156" y="3011838"/>
                    <a:pt x="98156" y="3011838"/>
                  </a:cubicBezTo>
                  <a:cubicBezTo>
                    <a:pt x="99878" y="3025614"/>
                    <a:pt x="100839" y="3039507"/>
                    <a:pt x="103322" y="3053166"/>
                  </a:cubicBezTo>
                  <a:cubicBezTo>
                    <a:pt x="104296" y="3058524"/>
                    <a:pt x="106992" y="3063429"/>
                    <a:pt x="108488" y="3068665"/>
                  </a:cubicBezTo>
                  <a:cubicBezTo>
                    <a:pt x="117866" y="3101487"/>
                    <a:pt x="107938" y="3077895"/>
                    <a:pt x="123987" y="3109994"/>
                  </a:cubicBezTo>
                  <a:cubicBezTo>
                    <a:pt x="140662" y="3210045"/>
                    <a:pt x="136269" y="3171785"/>
                    <a:pt x="123987" y="3368299"/>
                  </a:cubicBezTo>
                  <a:cubicBezTo>
                    <a:pt x="123507" y="3375985"/>
                    <a:pt x="116359" y="3381752"/>
                    <a:pt x="113655" y="3388963"/>
                  </a:cubicBezTo>
                  <a:cubicBezTo>
                    <a:pt x="109674" y="3399577"/>
                    <a:pt x="105779" y="3425628"/>
                    <a:pt x="103322" y="3435458"/>
                  </a:cubicBezTo>
                  <a:cubicBezTo>
                    <a:pt x="98556" y="3454523"/>
                    <a:pt x="94366" y="3457274"/>
                    <a:pt x="82658" y="3476787"/>
                  </a:cubicBezTo>
                  <a:cubicBezTo>
                    <a:pt x="72141" y="3539887"/>
                    <a:pt x="85179" y="3480395"/>
                    <a:pt x="67160" y="3528448"/>
                  </a:cubicBezTo>
                  <a:cubicBezTo>
                    <a:pt x="64667" y="3535096"/>
                    <a:pt x="63945" y="3542285"/>
                    <a:pt x="61994" y="3549112"/>
                  </a:cubicBezTo>
                  <a:cubicBezTo>
                    <a:pt x="60498" y="3554348"/>
                    <a:pt x="58549" y="3559445"/>
                    <a:pt x="56827" y="3564611"/>
                  </a:cubicBezTo>
                  <a:cubicBezTo>
                    <a:pt x="55105" y="3574943"/>
                    <a:pt x="53933" y="3585382"/>
                    <a:pt x="51661" y="3595607"/>
                  </a:cubicBezTo>
                  <a:cubicBezTo>
                    <a:pt x="50480" y="3600923"/>
                    <a:pt x="47676" y="3605789"/>
                    <a:pt x="46495" y="3611105"/>
                  </a:cubicBezTo>
                  <a:cubicBezTo>
                    <a:pt x="44223" y="3621330"/>
                    <a:pt x="43383" y="3631831"/>
                    <a:pt x="41329" y="3642102"/>
                  </a:cubicBezTo>
                  <a:cubicBezTo>
                    <a:pt x="37426" y="3661619"/>
                    <a:pt x="32419" y="3673998"/>
                    <a:pt x="25831" y="3693763"/>
                  </a:cubicBezTo>
                  <a:cubicBezTo>
                    <a:pt x="6996" y="3750269"/>
                    <a:pt x="37032" y="3664688"/>
                    <a:pt x="10333" y="3724760"/>
                  </a:cubicBezTo>
                  <a:cubicBezTo>
                    <a:pt x="5910" y="3734712"/>
                    <a:pt x="0" y="3755756"/>
                    <a:pt x="0" y="3755756"/>
                  </a:cubicBezTo>
                  <a:cubicBezTo>
                    <a:pt x="3041" y="3798326"/>
                    <a:pt x="2879" y="3838729"/>
                    <a:pt x="15499" y="3879743"/>
                  </a:cubicBezTo>
                  <a:cubicBezTo>
                    <a:pt x="17325" y="3885677"/>
                    <a:pt x="23054" y="3889688"/>
                    <a:pt x="25831" y="3895241"/>
                  </a:cubicBezTo>
                  <a:cubicBezTo>
                    <a:pt x="47222" y="3938023"/>
                    <a:pt x="11715" y="3881814"/>
                    <a:pt x="41329" y="3926238"/>
                  </a:cubicBezTo>
                  <a:cubicBezTo>
                    <a:pt x="56159" y="3985558"/>
                    <a:pt x="35423" y="3912458"/>
                    <a:pt x="56827" y="3962400"/>
                  </a:cubicBezTo>
                  <a:cubicBezTo>
                    <a:pt x="66754" y="3985563"/>
                    <a:pt x="57111" y="3978465"/>
                    <a:pt x="67160" y="3998563"/>
                  </a:cubicBezTo>
                  <a:cubicBezTo>
                    <a:pt x="78447" y="4021138"/>
                    <a:pt x="81797" y="4012339"/>
                    <a:pt x="87824" y="4008895"/>
                  </a:cubicBezTo>
                  <a:close/>
                </a:path>
              </a:pathLst>
            </a:custGeom>
            <a:solidFill>
              <a:srgbClr val="FFFF00">
                <a:alpha val="15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</p:grpSp>
      <p:sp>
        <p:nvSpPr>
          <p:cNvPr id="635" name="8-конечная звезда 634"/>
          <p:cNvSpPr/>
          <p:nvPr/>
        </p:nvSpPr>
        <p:spPr>
          <a:xfrm rot="1262594">
            <a:off x="5582729" y="5703374"/>
            <a:ext cx="72483" cy="72483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636" name="8-конечная звезда 635"/>
          <p:cNvSpPr/>
          <p:nvPr/>
        </p:nvSpPr>
        <p:spPr>
          <a:xfrm rot="1262594">
            <a:off x="5795920" y="5426428"/>
            <a:ext cx="64800" cy="648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637" name="8-конечная звезда 636"/>
          <p:cNvSpPr/>
          <p:nvPr/>
        </p:nvSpPr>
        <p:spPr>
          <a:xfrm rot="1262594">
            <a:off x="5712172" y="5367300"/>
            <a:ext cx="64800" cy="648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651" name="8-конечная звезда 650"/>
          <p:cNvSpPr/>
          <p:nvPr/>
        </p:nvSpPr>
        <p:spPr>
          <a:xfrm rot="1262594">
            <a:off x="5855048" y="5497866"/>
            <a:ext cx="64800" cy="648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653" name="8-конечная звезда 652"/>
          <p:cNvSpPr/>
          <p:nvPr/>
        </p:nvSpPr>
        <p:spPr>
          <a:xfrm rot="1262594">
            <a:off x="5651464" y="5653121"/>
            <a:ext cx="54000" cy="540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654" name="8-конечная звезда 653"/>
          <p:cNvSpPr/>
          <p:nvPr/>
        </p:nvSpPr>
        <p:spPr>
          <a:xfrm rot="1262594">
            <a:off x="5508588" y="5794349"/>
            <a:ext cx="54000" cy="540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655" name="8-конечная звезда 654"/>
          <p:cNvSpPr/>
          <p:nvPr/>
        </p:nvSpPr>
        <p:spPr>
          <a:xfrm rot="1262594">
            <a:off x="5594054" y="5435581"/>
            <a:ext cx="43200" cy="432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656" name="8-конечная звезда 655"/>
          <p:cNvSpPr/>
          <p:nvPr/>
        </p:nvSpPr>
        <p:spPr>
          <a:xfrm rot="1262594">
            <a:off x="5792762" y="5649894"/>
            <a:ext cx="43200" cy="432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657" name="8-конечная звезда 656"/>
          <p:cNvSpPr/>
          <p:nvPr/>
        </p:nvSpPr>
        <p:spPr>
          <a:xfrm rot="1262594">
            <a:off x="4939785" y="6225677"/>
            <a:ext cx="72483" cy="72483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661" name="8-конечная звезда 660"/>
          <p:cNvSpPr/>
          <p:nvPr/>
        </p:nvSpPr>
        <p:spPr>
          <a:xfrm rot="1262594">
            <a:off x="5367293" y="6010241"/>
            <a:ext cx="64800" cy="648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662" name="8-конечная звезда 661"/>
          <p:cNvSpPr/>
          <p:nvPr/>
        </p:nvSpPr>
        <p:spPr>
          <a:xfrm rot="1262594">
            <a:off x="5365712" y="6151539"/>
            <a:ext cx="54000" cy="540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663" name="8-конечная звезда 662"/>
          <p:cNvSpPr/>
          <p:nvPr/>
        </p:nvSpPr>
        <p:spPr>
          <a:xfrm rot="1262594">
            <a:off x="5222837" y="6222976"/>
            <a:ext cx="54000" cy="540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666" name="8-конечная звезда 665"/>
          <p:cNvSpPr/>
          <p:nvPr/>
        </p:nvSpPr>
        <p:spPr>
          <a:xfrm rot="1262594">
            <a:off x="4651333" y="6151539"/>
            <a:ext cx="54000" cy="540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672" name="8-конечная звезда 671"/>
          <p:cNvSpPr/>
          <p:nvPr/>
        </p:nvSpPr>
        <p:spPr>
          <a:xfrm rot="1262594">
            <a:off x="4792629" y="6078522"/>
            <a:ext cx="43200" cy="432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673" name="8-конечная звезда 672"/>
          <p:cNvSpPr/>
          <p:nvPr/>
        </p:nvSpPr>
        <p:spPr>
          <a:xfrm rot="1262594">
            <a:off x="4578315" y="6007084"/>
            <a:ext cx="43200" cy="432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731" name="8-конечная звезда 730"/>
          <p:cNvSpPr/>
          <p:nvPr/>
        </p:nvSpPr>
        <p:spPr>
          <a:xfrm rot="386549">
            <a:off x="4844414" y="6075066"/>
            <a:ext cx="54000" cy="540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732" name="8-конечная звезда 731"/>
          <p:cNvSpPr/>
          <p:nvPr/>
        </p:nvSpPr>
        <p:spPr>
          <a:xfrm rot="1262594">
            <a:off x="4721192" y="6149960"/>
            <a:ext cx="43200" cy="432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cxnSp>
        <p:nvCxnSpPr>
          <p:cNvPr id="733" name="Прямая соединительная линия 732"/>
          <p:cNvCxnSpPr>
            <a:stCxn id="653" idx="5"/>
            <a:endCxn id="655" idx="1"/>
          </p:cNvCxnSpPr>
          <p:nvPr/>
        </p:nvCxnSpPr>
        <p:spPr>
          <a:xfrm rot="16200000" flipV="1">
            <a:off x="5556700" y="5544646"/>
            <a:ext cx="178526" cy="43076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34" name="Прямая соединительная линия 733"/>
          <p:cNvCxnSpPr>
            <a:stCxn id="655" idx="7"/>
            <a:endCxn id="637" idx="3"/>
          </p:cNvCxnSpPr>
          <p:nvPr/>
        </p:nvCxnSpPr>
        <p:spPr>
          <a:xfrm rot="5400000" flipH="1" flipV="1">
            <a:off x="5657402" y="5390848"/>
            <a:ext cx="35554" cy="79570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35" name="Прямая соединительная линия 734"/>
          <p:cNvCxnSpPr>
            <a:stCxn id="653" idx="7"/>
            <a:endCxn id="656" idx="3"/>
          </p:cNvCxnSpPr>
          <p:nvPr/>
        </p:nvCxnSpPr>
        <p:spPr>
          <a:xfrm rot="16200000" flipH="1">
            <a:off x="5743326" y="5628969"/>
            <a:ext cx="11107" cy="91484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36" name="Прямая соединительная линия 735"/>
          <p:cNvCxnSpPr>
            <a:stCxn id="637" idx="0"/>
            <a:endCxn id="636" idx="5"/>
          </p:cNvCxnSpPr>
          <p:nvPr/>
        </p:nvCxnSpPr>
        <p:spPr>
          <a:xfrm>
            <a:off x="5774811" y="5411334"/>
            <a:ext cx="40353" cy="17886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37" name="Прямая соединительная линия 736"/>
          <p:cNvCxnSpPr>
            <a:stCxn id="651" idx="5"/>
            <a:endCxn id="636" idx="0"/>
          </p:cNvCxnSpPr>
          <p:nvPr/>
        </p:nvCxnSpPr>
        <p:spPr>
          <a:xfrm rot="16200000" flipV="1">
            <a:off x="5851328" y="5477693"/>
            <a:ext cx="30196" cy="15733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38" name="Прямая соединительная линия 737"/>
          <p:cNvCxnSpPr>
            <a:stCxn id="656" idx="7"/>
            <a:endCxn id="651" idx="1"/>
          </p:cNvCxnSpPr>
          <p:nvPr/>
        </p:nvCxnSpPr>
        <p:spPr>
          <a:xfrm rot="5400000" flipH="1" flipV="1">
            <a:off x="5815929" y="5578048"/>
            <a:ext cx="102849" cy="66502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72" name="Прямая соединительная линия 771"/>
          <p:cNvCxnSpPr>
            <a:stCxn id="653" idx="3"/>
            <a:endCxn id="635" idx="6"/>
          </p:cNvCxnSpPr>
          <p:nvPr/>
        </p:nvCxnSpPr>
        <p:spPr>
          <a:xfrm rot="5400000">
            <a:off x="5635534" y="5687534"/>
            <a:ext cx="14707" cy="21806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73" name="Прямая соединительная линия 772"/>
          <p:cNvCxnSpPr>
            <a:stCxn id="635" idx="3"/>
            <a:endCxn id="654" idx="7"/>
          </p:cNvCxnSpPr>
          <p:nvPr/>
        </p:nvCxnSpPr>
        <p:spPr>
          <a:xfrm rot="5400000">
            <a:off x="5545030" y="5769564"/>
            <a:ext cx="56055" cy="25589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74" name="Прямая соединительная линия 773"/>
          <p:cNvCxnSpPr>
            <a:stCxn id="654" idx="2"/>
            <a:endCxn id="661" idx="6"/>
          </p:cNvCxnSpPr>
          <p:nvPr/>
        </p:nvCxnSpPr>
        <p:spPr>
          <a:xfrm rot="5400000">
            <a:off x="5385683" y="5872192"/>
            <a:ext cx="165854" cy="114566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89" name="Прямая соединительная линия 788"/>
          <p:cNvCxnSpPr>
            <a:stCxn id="657" idx="4"/>
            <a:endCxn id="732" idx="1"/>
          </p:cNvCxnSpPr>
          <p:nvPr/>
        </p:nvCxnSpPr>
        <p:spPr>
          <a:xfrm rot="10800000">
            <a:off x="4751564" y="6191300"/>
            <a:ext cx="190639" cy="57606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90" name="Прямая соединительная линия 789"/>
          <p:cNvCxnSpPr>
            <a:stCxn id="663" idx="3"/>
            <a:endCxn id="657" idx="0"/>
          </p:cNvCxnSpPr>
          <p:nvPr/>
        </p:nvCxnSpPr>
        <p:spPr>
          <a:xfrm rot="5400000">
            <a:off x="5110511" y="6160279"/>
            <a:ext cx="13993" cy="215312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91" name="Прямая соединительная линия 790"/>
          <p:cNvCxnSpPr>
            <a:stCxn id="662" idx="3"/>
            <a:endCxn id="663" idx="7"/>
          </p:cNvCxnSpPr>
          <p:nvPr/>
        </p:nvCxnSpPr>
        <p:spPr>
          <a:xfrm rot="5400000">
            <a:off x="5296520" y="6167494"/>
            <a:ext cx="49511" cy="93527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92" name="Прямая соединительная линия 791"/>
          <p:cNvCxnSpPr>
            <a:stCxn id="661" idx="2"/>
            <a:endCxn id="662" idx="5"/>
          </p:cNvCxnSpPr>
          <p:nvPr/>
        </p:nvCxnSpPr>
        <p:spPr>
          <a:xfrm rot="5400000">
            <a:off x="5344412" y="6110217"/>
            <a:ext cx="80985" cy="6310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08" name="Прямая соединительная линия 807"/>
          <p:cNvCxnSpPr>
            <a:stCxn id="672" idx="4"/>
            <a:endCxn id="673" idx="0"/>
          </p:cNvCxnSpPr>
          <p:nvPr/>
        </p:nvCxnSpPr>
        <p:spPr>
          <a:xfrm rot="10800000">
            <a:off x="4620074" y="6036440"/>
            <a:ext cx="173996" cy="55926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10" name="Прямая соединительная линия 809"/>
          <p:cNvCxnSpPr>
            <a:stCxn id="666" idx="4"/>
            <a:endCxn id="672" idx="2"/>
          </p:cNvCxnSpPr>
          <p:nvPr/>
        </p:nvCxnSpPr>
        <p:spPr>
          <a:xfrm rot="10800000" flipH="1">
            <a:off x="4653133" y="6120282"/>
            <a:ext cx="153339" cy="48563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11" name="Прямая соединительная линия 810"/>
          <p:cNvCxnSpPr>
            <a:stCxn id="672" idx="7"/>
            <a:endCxn id="731" idx="5"/>
          </p:cNvCxnSpPr>
          <p:nvPr/>
        </p:nvCxnSpPr>
        <p:spPr>
          <a:xfrm rot="5400000" flipH="1" flipV="1">
            <a:off x="4839078" y="6075844"/>
            <a:ext cx="10399" cy="20616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13" name="Прямая соединительная линия 812"/>
          <p:cNvCxnSpPr>
            <a:stCxn id="732" idx="3"/>
            <a:endCxn id="666" idx="0"/>
          </p:cNvCxnSpPr>
          <p:nvPr/>
        </p:nvCxnSpPr>
        <p:spPr>
          <a:xfrm rot="5400000">
            <a:off x="4709341" y="6174522"/>
            <a:ext cx="7903" cy="19520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40" name="TextBox 839"/>
          <p:cNvSpPr txBox="1"/>
          <p:nvPr/>
        </p:nvSpPr>
        <p:spPr>
          <a:xfrm rot="17609775">
            <a:off x="5766738" y="3925096"/>
            <a:ext cx="70215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ДІВА</a:t>
            </a:r>
            <a:endParaRPr lang="uk-UA" sz="8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841" name="TextBox 840"/>
          <p:cNvSpPr txBox="1"/>
          <p:nvPr/>
        </p:nvSpPr>
        <p:spPr>
          <a:xfrm rot="18844704">
            <a:off x="5747959" y="5088146"/>
            <a:ext cx="761432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ТЕРЕЗИ</a:t>
            </a:r>
            <a:endParaRPr lang="uk-UA" sz="8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849" name="TextBox 848"/>
          <p:cNvSpPr txBox="1"/>
          <p:nvPr/>
        </p:nvSpPr>
        <p:spPr>
          <a:xfrm rot="20935033">
            <a:off x="4668509" y="5142956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ЗМІЄНОСЕЦЬ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850" name="TextBox 849"/>
          <p:cNvSpPr txBox="1"/>
          <p:nvPr/>
        </p:nvSpPr>
        <p:spPr>
          <a:xfrm rot="20435732">
            <a:off x="5011383" y="6191548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СКОРПІОН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851" name="TextBox 850"/>
          <p:cNvSpPr txBox="1"/>
          <p:nvPr/>
        </p:nvSpPr>
        <p:spPr>
          <a:xfrm rot="730692">
            <a:off x="3582908" y="6077797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СТРІЛЕЦЬ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852" name="TextBox 851"/>
          <p:cNvSpPr txBox="1"/>
          <p:nvPr/>
        </p:nvSpPr>
        <p:spPr>
          <a:xfrm rot="3763062">
            <a:off x="2175723" y="4842273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КОЗЕРОГ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857" name="TextBox 856"/>
          <p:cNvSpPr txBox="1"/>
          <p:nvPr/>
        </p:nvSpPr>
        <p:spPr>
          <a:xfrm rot="3718070">
            <a:off x="2740230" y="4568320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ВОДОЛІЙ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858" name="TextBox 857"/>
          <p:cNvSpPr txBox="1"/>
          <p:nvPr/>
        </p:nvSpPr>
        <p:spPr>
          <a:xfrm rot="17731778">
            <a:off x="2647441" y="2971766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РИБИ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860" name="TextBox 859"/>
          <p:cNvSpPr txBox="1"/>
          <p:nvPr/>
        </p:nvSpPr>
        <p:spPr>
          <a:xfrm rot="19380116">
            <a:off x="3051864" y="2465752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ОВЕН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861" name="TextBox 860"/>
          <p:cNvSpPr txBox="1"/>
          <p:nvPr/>
        </p:nvSpPr>
        <p:spPr>
          <a:xfrm rot="20497662">
            <a:off x="3653295" y="2246753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ТЕЛЕЦЬ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862" name="TextBox 861"/>
          <p:cNvSpPr txBox="1"/>
          <p:nvPr/>
        </p:nvSpPr>
        <p:spPr>
          <a:xfrm rot="1816433">
            <a:off x="4710285" y="1924869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БЛИЗНЯТА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863" name="TextBox 862"/>
          <p:cNvSpPr txBox="1"/>
          <p:nvPr/>
        </p:nvSpPr>
        <p:spPr>
          <a:xfrm rot="1060210">
            <a:off x="5153839" y="2349047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РАК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864" name="TextBox 863"/>
          <p:cNvSpPr txBox="1"/>
          <p:nvPr/>
        </p:nvSpPr>
        <p:spPr>
          <a:xfrm rot="3557862">
            <a:off x="5753744" y="2991864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ЛЕВ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869" name="TextBox 868"/>
          <p:cNvSpPr txBox="1"/>
          <p:nvPr/>
        </p:nvSpPr>
        <p:spPr>
          <a:xfrm rot="706623">
            <a:off x="4378060" y="3359747"/>
            <a:ext cx="74999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МАЛИЙ </a:t>
            </a:r>
          </a:p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КІВШ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870" name="TextBox 869"/>
          <p:cNvSpPr txBox="1"/>
          <p:nvPr/>
        </p:nvSpPr>
        <p:spPr>
          <a:xfrm rot="3515078">
            <a:off x="4487023" y="3232569"/>
            <a:ext cx="982593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ВЕЛИКИЙ КІВШ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871" name="TextBox 870"/>
          <p:cNvSpPr txBox="1"/>
          <p:nvPr/>
        </p:nvSpPr>
        <p:spPr>
          <a:xfrm rot="3052228">
            <a:off x="4877667" y="3064467"/>
            <a:ext cx="982593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ВЕЛИКА ВЕДМЕДИЦЯ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grpSp>
        <p:nvGrpSpPr>
          <p:cNvPr id="20" name="Группа 352"/>
          <p:cNvGrpSpPr/>
          <p:nvPr/>
        </p:nvGrpSpPr>
        <p:grpSpPr>
          <a:xfrm rot="1024166">
            <a:off x="4501018" y="3398827"/>
            <a:ext cx="322963" cy="278566"/>
            <a:chOff x="4513747" y="3364748"/>
            <a:chExt cx="476035" cy="410596"/>
          </a:xfrm>
        </p:grpSpPr>
        <p:sp>
          <p:nvSpPr>
            <p:cNvPr id="40" name="8-конечная звезда 39"/>
            <p:cNvSpPr/>
            <p:nvPr/>
          </p:nvSpPr>
          <p:spPr>
            <a:xfrm rot="21105294">
              <a:off x="4513747" y="3364748"/>
              <a:ext cx="108000" cy="108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1" name="8-конечная звезда 40"/>
            <p:cNvSpPr/>
            <p:nvPr/>
          </p:nvSpPr>
          <p:spPr>
            <a:xfrm rot="19358116">
              <a:off x="4935782" y="3721344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2" name="8-конечная звезда 41"/>
            <p:cNvSpPr/>
            <p:nvPr/>
          </p:nvSpPr>
          <p:spPr>
            <a:xfrm rot="19358116">
              <a:off x="4914167" y="3628291"/>
              <a:ext cx="72000" cy="72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3" name="8-конечная звезда 42"/>
            <p:cNvSpPr/>
            <p:nvPr/>
          </p:nvSpPr>
          <p:spPr>
            <a:xfrm rot="19358116">
              <a:off x="4793544" y="3721982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4" name="8-конечная звезда 43"/>
            <p:cNvSpPr/>
            <p:nvPr/>
          </p:nvSpPr>
          <p:spPr>
            <a:xfrm rot="19358116" flipV="1">
              <a:off x="4767751" y="3610262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5" name="8-конечная звезда 44"/>
            <p:cNvSpPr/>
            <p:nvPr/>
          </p:nvSpPr>
          <p:spPr>
            <a:xfrm rot="19358116">
              <a:off x="4671645" y="3579107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6" name="8-конечная звезда 45"/>
            <p:cNvSpPr/>
            <p:nvPr/>
          </p:nvSpPr>
          <p:spPr>
            <a:xfrm rot="21285766">
              <a:off x="4594599" y="3502476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48" name="Прямая соединительная линия 47"/>
            <p:cNvCxnSpPr>
              <a:stCxn id="43" idx="1"/>
              <a:endCxn id="41" idx="5"/>
            </p:cNvCxnSpPr>
            <p:nvPr/>
          </p:nvCxnSpPr>
          <p:spPr>
            <a:xfrm rot="16200000" flipH="1">
              <a:off x="4881512" y="3690247"/>
              <a:ext cx="2383" cy="10663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" name="Прямая соединительная линия 51"/>
            <p:cNvCxnSpPr>
              <a:stCxn id="44" idx="7"/>
              <a:endCxn id="42" idx="5"/>
            </p:cNvCxnSpPr>
            <p:nvPr/>
          </p:nvCxnSpPr>
          <p:spPr>
            <a:xfrm rot="16200000" flipH="1">
              <a:off x="4852203" y="3597224"/>
              <a:ext cx="23349" cy="10121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" name="Прямая соединительная линия 54"/>
            <p:cNvCxnSpPr>
              <a:stCxn id="41" idx="7"/>
              <a:endCxn id="42" idx="2"/>
            </p:cNvCxnSpPr>
            <p:nvPr/>
          </p:nvCxnSpPr>
          <p:spPr>
            <a:xfrm rot="5400000" flipH="1" flipV="1">
              <a:off x="4954852" y="3704420"/>
              <a:ext cx="28680" cy="564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" name="Прямая соединительная линия 63"/>
            <p:cNvCxnSpPr>
              <a:stCxn id="44" idx="6"/>
              <a:endCxn id="43" idx="6"/>
            </p:cNvCxnSpPr>
            <p:nvPr/>
          </p:nvCxnSpPr>
          <p:spPr>
            <a:xfrm rot="5400000">
              <a:off x="4765359" y="3686551"/>
              <a:ext cx="74386" cy="386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" name="Прямая соединительная линия 67"/>
            <p:cNvCxnSpPr>
              <a:stCxn id="45" idx="1"/>
              <a:endCxn id="44" idx="3"/>
            </p:cNvCxnSpPr>
            <p:nvPr/>
          </p:nvCxnSpPr>
          <p:spPr>
            <a:xfrm rot="16200000" flipH="1">
              <a:off x="4722427" y="3584557"/>
              <a:ext cx="30585" cy="6046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" name="Прямая соединительная линия 73"/>
            <p:cNvCxnSpPr>
              <a:stCxn id="46" idx="1"/>
              <a:endCxn id="45" idx="6"/>
            </p:cNvCxnSpPr>
            <p:nvPr/>
          </p:nvCxnSpPr>
          <p:spPr>
            <a:xfrm rot="16200000" flipH="1">
              <a:off x="4636374" y="3540454"/>
              <a:ext cx="41958" cy="4273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7" name="Прямая соединительная линия 76"/>
            <p:cNvCxnSpPr>
              <a:stCxn id="40" idx="2"/>
              <a:endCxn id="46" idx="5"/>
            </p:cNvCxnSpPr>
            <p:nvPr/>
          </p:nvCxnSpPr>
          <p:spPr>
            <a:xfrm rot="16200000" flipH="1">
              <a:off x="4568392" y="3479288"/>
              <a:ext cx="38719" cy="2452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692" name="8-конечная звезда 691"/>
          <p:cNvSpPr/>
          <p:nvPr/>
        </p:nvSpPr>
        <p:spPr>
          <a:xfrm rot="1262594">
            <a:off x="862488" y="4882071"/>
            <a:ext cx="36000" cy="360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740" name="8-конечная звезда 739"/>
          <p:cNvSpPr/>
          <p:nvPr/>
        </p:nvSpPr>
        <p:spPr>
          <a:xfrm rot="1262594">
            <a:off x="4579895" y="4079837"/>
            <a:ext cx="54000" cy="540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grpSp>
        <p:nvGrpSpPr>
          <p:cNvPr id="21" name="Группа 741"/>
          <p:cNvGrpSpPr/>
          <p:nvPr/>
        </p:nvGrpSpPr>
        <p:grpSpPr>
          <a:xfrm>
            <a:off x="4364528" y="3150090"/>
            <a:ext cx="618304" cy="978555"/>
            <a:chOff x="4585684" y="3442682"/>
            <a:chExt cx="618304" cy="978555"/>
          </a:xfrm>
        </p:grpSpPr>
        <p:sp>
          <p:nvSpPr>
            <p:cNvPr id="743" name="8-конечная звезда 742"/>
            <p:cNvSpPr/>
            <p:nvPr/>
          </p:nvSpPr>
          <p:spPr>
            <a:xfrm rot="1262594">
              <a:off x="4722770" y="4365589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44" name="8-конечная звезда 743"/>
            <p:cNvSpPr/>
            <p:nvPr/>
          </p:nvSpPr>
          <p:spPr>
            <a:xfrm rot="1262594">
              <a:off x="4867295" y="4367237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62" name="8-конечная звезда 761"/>
            <p:cNvSpPr/>
            <p:nvPr/>
          </p:nvSpPr>
          <p:spPr>
            <a:xfrm rot="1262594">
              <a:off x="4942874" y="3442682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63" name="8-конечная звезда 762"/>
            <p:cNvSpPr/>
            <p:nvPr/>
          </p:nvSpPr>
          <p:spPr>
            <a:xfrm rot="1262594">
              <a:off x="5157188" y="3728434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65" name="8-конечная звезда 764"/>
            <p:cNvSpPr/>
            <p:nvPr/>
          </p:nvSpPr>
          <p:spPr>
            <a:xfrm rot="1262594">
              <a:off x="5150346" y="3935907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66" name="8-конечная звезда 765"/>
            <p:cNvSpPr/>
            <p:nvPr/>
          </p:nvSpPr>
          <p:spPr>
            <a:xfrm rot="1262594">
              <a:off x="4793157" y="4007346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69" name="8-конечная звезда 768"/>
            <p:cNvSpPr/>
            <p:nvPr/>
          </p:nvSpPr>
          <p:spPr>
            <a:xfrm rot="1262594">
              <a:off x="4585684" y="4014186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70" name="8-конечная звезда 769"/>
            <p:cNvSpPr/>
            <p:nvPr/>
          </p:nvSpPr>
          <p:spPr>
            <a:xfrm rot="1262594">
              <a:off x="4657122" y="4157062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75" name="8-конечная звезда 774"/>
            <p:cNvSpPr/>
            <p:nvPr/>
          </p:nvSpPr>
          <p:spPr>
            <a:xfrm rot="1262594">
              <a:off x="4721718" y="4221660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76" name="8-конечная звезда 775"/>
            <p:cNvSpPr/>
            <p:nvPr/>
          </p:nvSpPr>
          <p:spPr>
            <a:xfrm rot="1262594">
              <a:off x="4937085" y="4008397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78" name="8-конечная звезда 777"/>
            <p:cNvSpPr/>
            <p:nvPr/>
          </p:nvSpPr>
          <p:spPr>
            <a:xfrm rot="1262594">
              <a:off x="4863014" y="4291518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79" name="8-конечная звезда 778"/>
            <p:cNvSpPr/>
            <p:nvPr/>
          </p:nvSpPr>
          <p:spPr>
            <a:xfrm rot="1262594">
              <a:off x="4720138" y="3934329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80" name="8-конечная звезда 779"/>
            <p:cNvSpPr/>
            <p:nvPr/>
          </p:nvSpPr>
          <p:spPr>
            <a:xfrm rot="1262594">
              <a:off x="4655542" y="3941168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781" name="Прямая соединительная линия 780"/>
            <p:cNvCxnSpPr>
              <a:stCxn id="780" idx="3"/>
              <a:endCxn id="779" idx="4"/>
            </p:cNvCxnSpPr>
            <p:nvPr/>
          </p:nvCxnSpPr>
          <p:spPr>
            <a:xfrm rot="5400000" flipH="1" flipV="1">
              <a:off x="4678909" y="3924049"/>
              <a:ext cx="20611" cy="6424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3" name="Прямая соединительная линия 782"/>
            <p:cNvCxnSpPr>
              <a:stCxn id="779" idx="1"/>
              <a:endCxn id="766" idx="5"/>
            </p:cNvCxnSpPr>
            <p:nvPr/>
          </p:nvCxnSpPr>
          <p:spPr>
            <a:xfrm rot="16200000" flipH="1">
              <a:off x="4755959" y="3958265"/>
              <a:ext cx="40584" cy="6160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4" name="Прямая соединительная линия 783"/>
            <p:cNvCxnSpPr>
              <a:stCxn id="766" idx="7"/>
              <a:endCxn id="776" idx="4"/>
            </p:cNvCxnSpPr>
            <p:nvPr/>
          </p:nvCxnSpPr>
          <p:spPr>
            <a:xfrm rot="16200000" flipH="1">
              <a:off x="4886184" y="3973001"/>
              <a:ext cx="4457" cy="10094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5" name="Прямая соединительная линия 784"/>
            <p:cNvCxnSpPr>
              <a:stCxn id="765" idx="7"/>
              <a:endCxn id="763" idx="1"/>
            </p:cNvCxnSpPr>
            <p:nvPr/>
          </p:nvCxnSpPr>
          <p:spPr>
            <a:xfrm rot="16200000" flipV="1">
              <a:off x="5104316" y="3858991"/>
              <a:ext cx="176588" cy="504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6" name="Прямая соединительная линия 785"/>
            <p:cNvCxnSpPr>
              <a:stCxn id="765" idx="3"/>
              <a:endCxn id="776" idx="7"/>
            </p:cNvCxnSpPr>
            <p:nvPr/>
          </p:nvCxnSpPr>
          <p:spPr>
            <a:xfrm rot="5400000">
              <a:off x="5042748" y="3914820"/>
              <a:ext cx="55626" cy="16360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7" name="Прямая соединительная линия 786"/>
            <p:cNvCxnSpPr>
              <a:stCxn id="775" idx="3"/>
              <a:endCxn id="770" idx="1"/>
            </p:cNvCxnSpPr>
            <p:nvPr/>
          </p:nvCxnSpPr>
          <p:spPr>
            <a:xfrm rot="5400000" flipH="1">
              <a:off x="4680521" y="4211349"/>
              <a:ext cx="52715" cy="3371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8" name="Прямая соединительная линия 787"/>
            <p:cNvCxnSpPr>
              <a:stCxn id="778" idx="1"/>
              <a:endCxn id="775" idx="0"/>
            </p:cNvCxnSpPr>
            <p:nvPr/>
          </p:nvCxnSpPr>
          <p:spPr>
            <a:xfrm rot="5400000" flipH="1">
              <a:off x="4791387" y="4229032"/>
              <a:ext cx="72505" cy="12136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7" name="Прямая соединительная линия 796"/>
            <p:cNvCxnSpPr>
              <a:stCxn id="743" idx="5"/>
              <a:endCxn id="775" idx="2"/>
            </p:cNvCxnSpPr>
            <p:nvPr/>
          </p:nvCxnSpPr>
          <p:spPr>
            <a:xfrm rot="16200000" flipV="1">
              <a:off x="4687254" y="4316361"/>
              <a:ext cx="101016" cy="209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8" name="Прямая соединительная линия 797"/>
            <p:cNvCxnSpPr>
              <a:stCxn id="744" idx="1"/>
              <a:endCxn id="778" idx="1"/>
            </p:cNvCxnSpPr>
            <p:nvPr/>
          </p:nvCxnSpPr>
          <p:spPr>
            <a:xfrm rot="5400000" flipH="1">
              <a:off x="4850319" y="4363972"/>
              <a:ext cx="92944" cy="1693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9" name="Прямая соединительная линия 798"/>
            <p:cNvCxnSpPr>
              <a:stCxn id="744" idx="3"/>
              <a:endCxn id="743" idx="0"/>
            </p:cNvCxnSpPr>
            <p:nvPr/>
          </p:nvCxnSpPr>
          <p:spPr>
            <a:xfrm rot="5400000" flipH="1">
              <a:off x="4820837" y="4356416"/>
              <a:ext cx="2916" cy="9465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0" name="Прямая соединительная линия 799"/>
            <p:cNvCxnSpPr>
              <a:stCxn id="769" idx="1"/>
              <a:endCxn id="770" idx="5"/>
            </p:cNvCxnSpPr>
            <p:nvPr/>
          </p:nvCxnSpPr>
          <p:spPr>
            <a:xfrm rot="16200000" flipH="1">
              <a:off x="4594749" y="4082806"/>
              <a:ext cx="100108" cy="5243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1" name="Прямая соединительная линия 800"/>
            <p:cNvCxnSpPr>
              <a:stCxn id="769" idx="7"/>
              <a:endCxn id="780" idx="4"/>
            </p:cNvCxnSpPr>
            <p:nvPr/>
          </p:nvCxnSpPr>
          <p:spPr>
            <a:xfrm rot="5400000" flipH="1" flipV="1">
              <a:off x="4605915" y="3977258"/>
              <a:ext cx="75380" cy="2627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3" name="Прямая соединительная линия 802"/>
            <p:cNvCxnSpPr>
              <a:stCxn id="763" idx="5"/>
              <a:endCxn id="762" idx="1"/>
            </p:cNvCxnSpPr>
            <p:nvPr/>
          </p:nvCxnSpPr>
          <p:spPr>
            <a:xfrm rot="16200000" flipV="1">
              <a:off x="4951939" y="3511302"/>
              <a:ext cx="242984" cy="19531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2" name="Группа 803"/>
          <p:cNvGrpSpPr/>
          <p:nvPr/>
        </p:nvGrpSpPr>
        <p:grpSpPr>
          <a:xfrm rot="454036">
            <a:off x="3942773" y="3396132"/>
            <a:ext cx="418878" cy="573235"/>
            <a:chOff x="3898064" y="3436893"/>
            <a:chExt cx="418878" cy="573235"/>
          </a:xfrm>
        </p:grpSpPr>
        <p:sp>
          <p:nvSpPr>
            <p:cNvPr id="805" name="8-конечная звезда 804"/>
            <p:cNvSpPr/>
            <p:nvPr/>
          </p:nvSpPr>
          <p:spPr>
            <a:xfrm rot="1262594">
              <a:off x="4053798" y="3840511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06" name="8-конечная звезда 805"/>
            <p:cNvSpPr/>
            <p:nvPr/>
          </p:nvSpPr>
          <p:spPr>
            <a:xfrm rot="1262594">
              <a:off x="4252142" y="3672152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14" name="8-конечная звезда 813"/>
            <p:cNvSpPr/>
            <p:nvPr/>
          </p:nvSpPr>
          <p:spPr>
            <a:xfrm rot="1262594">
              <a:off x="3898064" y="3719192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15" name="8-конечная звезда 814"/>
            <p:cNvSpPr/>
            <p:nvPr/>
          </p:nvSpPr>
          <p:spPr>
            <a:xfrm rot="1262594">
              <a:off x="4129328" y="3832601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16" name="8-конечная звезда 815"/>
            <p:cNvSpPr/>
            <p:nvPr/>
          </p:nvSpPr>
          <p:spPr>
            <a:xfrm rot="1262594">
              <a:off x="4222705" y="343689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17" name="8-конечная звезда 816"/>
            <p:cNvSpPr/>
            <p:nvPr/>
          </p:nvSpPr>
          <p:spPr>
            <a:xfrm rot="1262594">
              <a:off x="4018053" y="3557848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18" name="8-конечная звезда 817"/>
            <p:cNvSpPr/>
            <p:nvPr/>
          </p:nvSpPr>
          <p:spPr>
            <a:xfrm rot="1262594">
              <a:off x="3975458" y="377970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19" name="8-конечная звезда 818"/>
            <p:cNvSpPr/>
            <p:nvPr/>
          </p:nvSpPr>
          <p:spPr>
            <a:xfrm rot="1262594">
              <a:off x="4214245" y="3963328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820" name="Прямая соединительная линия 819"/>
            <p:cNvCxnSpPr>
              <a:stCxn id="805" idx="0"/>
              <a:endCxn id="815" idx="4"/>
            </p:cNvCxnSpPr>
            <p:nvPr/>
          </p:nvCxnSpPr>
          <p:spPr>
            <a:xfrm rot="21145964" flipV="1">
              <a:off x="4097931" y="3855587"/>
              <a:ext cx="34663" cy="1450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1" name="Прямая соединительная линия 820"/>
            <p:cNvCxnSpPr>
              <a:stCxn id="805" idx="4"/>
              <a:endCxn id="818" idx="1"/>
            </p:cNvCxnSpPr>
            <p:nvPr/>
          </p:nvCxnSpPr>
          <p:spPr>
            <a:xfrm rot="10345964">
              <a:off x="4015195" y="3828721"/>
              <a:ext cx="38393" cy="2944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2" name="Прямая соединительная линия 821"/>
            <p:cNvCxnSpPr>
              <a:stCxn id="814" idx="1"/>
              <a:endCxn id="818" idx="4"/>
            </p:cNvCxnSpPr>
            <p:nvPr/>
          </p:nvCxnSpPr>
          <p:spPr>
            <a:xfrm rot="15745964" flipH="1">
              <a:off x="3950389" y="3773471"/>
              <a:ext cx="20100" cy="3126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4" name="Прямая соединительная линия 823"/>
            <p:cNvCxnSpPr>
              <a:stCxn id="814" idx="7"/>
              <a:endCxn id="817" idx="2"/>
            </p:cNvCxnSpPr>
            <p:nvPr/>
          </p:nvCxnSpPr>
          <p:spPr>
            <a:xfrm rot="4945964" flipH="1" flipV="1">
              <a:off x="3939038" y="3628473"/>
              <a:ext cx="117356" cy="9153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5" name="Прямая соединительная линия 824"/>
            <p:cNvCxnSpPr>
              <a:stCxn id="817" idx="0"/>
              <a:endCxn id="806" idx="3"/>
            </p:cNvCxnSpPr>
            <p:nvPr/>
          </p:nvCxnSpPr>
          <p:spPr>
            <a:xfrm rot="21145964">
              <a:off x="4079166" y="3582919"/>
              <a:ext cx="166853" cy="14641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6" name="Прямая соединительная линия 825"/>
            <p:cNvCxnSpPr>
              <a:stCxn id="817" idx="0"/>
              <a:endCxn id="816" idx="3"/>
            </p:cNvCxnSpPr>
            <p:nvPr/>
          </p:nvCxnSpPr>
          <p:spPr>
            <a:xfrm rot="21145964" flipV="1">
              <a:off x="4063045" y="3485571"/>
              <a:ext cx="169192" cy="9826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39" name="Прямая соединительная линия 838"/>
            <p:cNvCxnSpPr>
              <a:stCxn id="815" idx="6"/>
              <a:endCxn id="806" idx="2"/>
            </p:cNvCxnSpPr>
            <p:nvPr/>
          </p:nvCxnSpPr>
          <p:spPr>
            <a:xfrm rot="4945964" flipH="1" flipV="1">
              <a:off x="4180141" y="3728855"/>
              <a:ext cx="85989" cy="11184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42" name="Прямая соединительная линия 841"/>
            <p:cNvCxnSpPr>
              <a:stCxn id="819" idx="5"/>
              <a:endCxn id="815" idx="0"/>
            </p:cNvCxnSpPr>
            <p:nvPr/>
          </p:nvCxnSpPr>
          <p:spPr>
            <a:xfrm rot="15745964" flipV="1">
              <a:off x="4163706" y="3908900"/>
              <a:ext cx="92701" cy="2417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43" name="Прямая соединительная линия 842"/>
            <p:cNvCxnSpPr>
              <a:stCxn id="806" idx="6"/>
              <a:endCxn id="816" idx="1"/>
            </p:cNvCxnSpPr>
            <p:nvPr/>
          </p:nvCxnSpPr>
          <p:spPr>
            <a:xfrm rot="15745964" flipV="1">
              <a:off x="4184021" y="3576072"/>
              <a:ext cx="188804" cy="1073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5" name="Группа 843"/>
          <p:cNvGrpSpPr/>
          <p:nvPr/>
        </p:nvGrpSpPr>
        <p:grpSpPr>
          <a:xfrm rot="863702">
            <a:off x="3894714" y="3192591"/>
            <a:ext cx="283138" cy="325688"/>
            <a:chOff x="3581341" y="3244782"/>
            <a:chExt cx="283138" cy="325688"/>
          </a:xfrm>
        </p:grpSpPr>
        <p:sp>
          <p:nvSpPr>
            <p:cNvPr id="845" name="8-конечная звезда 844"/>
            <p:cNvSpPr/>
            <p:nvPr/>
          </p:nvSpPr>
          <p:spPr>
            <a:xfrm rot="1262594">
              <a:off x="3810479" y="3244782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46" name="8-конечная звезда 845"/>
            <p:cNvSpPr/>
            <p:nvPr/>
          </p:nvSpPr>
          <p:spPr>
            <a:xfrm rot="1262594">
              <a:off x="3696294" y="3349536"/>
              <a:ext cx="72483" cy="72483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47" name="8-конечная звезда 846"/>
            <p:cNvSpPr/>
            <p:nvPr/>
          </p:nvSpPr>
          <p:spPr>
            <a:xfrm rot="1262594">
              <a:off x="3659939" y="3505670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48" name="8-конечная звезда 847"/>
            <p:cNvSpPr/>
            <p:nvPr/>
          </p:nvSpPr>
          <p:spPr>
            <a:xfrm rot="1262594">
              <a:off x="3671149" y="3261989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53" name="8-конечная звезда 852"/>
            <p:cNvSpPr/>
            <p:nvPr/>
          </p:nvSpPr>
          <p:spPr>
            <a:xfrm rot="1262594">
              <a:off x="3581341" y="3367035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854" name="Прямая соединительная линия 853"/>
            <p:cNvCxnSpPr>
              <a:stCxn id="848" idx="7"/>
              <a:endCxn id="845" idx="3"/>
            </p:cNvCxnSpPr>
            <p:nvPr/>
          </p:nvCxnSpPr>
          <p:spPr>
            <a:xfrm rot="15336298" flipH="1">
              <a:off x="3762348" y="3243604"/>
              <a:ext cx="21266" cy="7677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55" name="Прямая соединительная линия 854"/>
            <p:cNvCxnSpPr>
              <a:stCxn id="846" idx="5"/>
              <a:endCxn id="848" idx="2"/>
            </p:cNvCxnSpPr>
            <p:nvPr/>
          </p:nvCxnSpPr>
          <p:spPr>
            <a:xfrm rot="15336298" flipV="1">
              <a:off x="3688072" y="3329582"/>
              <a:ext cx="33590" cy="1812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56" name="Прямая соединительная линия 855"/>
            <p:cNvCxnSpPr>
              <a:stCxn id="853" idx="7"/>
              <a:endCxn id="846" idx="3"/>
            </p:cNvCxnSpPr>
            <p:nvPr/>
          </p:nvCxnSpPr>
          <p:spPr>
            <a:xfrm rot="15336298" flipH="1">
              <a:off x="3657530" y="3368000"/>
              <a:ext cx="27706" cy="5077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59" name="Прямая соединительная линия 858"/>
            <p:cNvCxnSpPr>
              <a:stCxn id="847" idx="4"/>
              <a:endCxn id="853" idx="1"/>
            </p:cNvCxnSpPr>
            <p:nvPr/>
          </p:nvCxnSpPr>
          <p:spPr>
            <a:xfrm rot="9936298">
              <a:off x="3639554" y="3426198"/>
              <a:ext cx="9886" cy="10308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6" name="Группа 864"/>
          <p:cNvGrpSpPr/>
          <p:nvPr/>
        </p:nvGrpSpPr>
        <p:grpSpPr>
          <a:xfrm rot="21433529">
            <a:off x="3657042" y="4010332"/>
            <a:ext cx="707622" cy="622149"/>
            <a:chOff x="3591204" y="4423662"/>
            <a:chExt cx="707622" cy="622149"/>
          </a:xfrm>
        </p:grpSpPr>
        <p:sp>
          <p:nvSpPr>
            <p:cNvPr id="872" name="8-конечная звезда 871"/>
            <p:cNvSpPr/>
            <p:nvPr/>
          </p:nvSpPr>
          <p:spPr>
            <a:xfrm rot="1262594">
              <a:off x="3946300" y="4423662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74" name="8-конечная звезда 873"/>
            <p:cNvSpPr/>
            <p:nvPr/>
          </p:nvSpPr>
          <p:spPr>
            <a:xfrm rot="1262594">
              <a:off x="4091407" y="4572050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75" name="8-конечная звезда 874"/>
            <p:cNvSpPr/>
            <p:nvPr/>
          </p:nvSpPr>
          <p:spPr>
            <a:xfrm rot="1262594">
              <a:off x="3936952" y="457990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76" name="8-конечная звезда 875"/>
            <p:cNvSpPr/>
            <p:nvPr/>
          </p:nvSpPr>
          <p:spPr>
            <a:xfrm rot="1262594">
              <a:off x="3802532" y="4629571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77" name="8-конечная звезда 876"/>
            <p:cNvSpPr/>
            <p:nvPr/>
          </p:nvSpPr>
          <p:spPr>
            <a:xfrm rot="1262594">
              <a:off x="4094144" y="4499531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79" name="8-конечная звезда 878"/>
            <p:cNvSpPr/>
            <p:nvPr/>
          </p:nvSpPr>
          <p:spPr>
            <a:xfrm rot="1262594">
              <a:off x="4252026" y="4448001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80" name="8-конечная звезда 879"/>
            <p:cNvSpPr/>
            <p:nvPr/>
          </p:nvSpPr>
          <p:spPr>
            <a:xfrm rot="1262594">
              <a:off x="4069939" y="4999011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81" name="8-конечная звезда 880"/>
            <p:cNvSpPr/>
            <p:nvPr/>
          </p:nvSpPr>
          <p:spPr>
            <a:xfrm rot="1262594">
              <a:off x="3949916" y="4778630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82" name="8-конечная звезда 881"/>
            <p:cNvSpPr/>
            <p:nvPr/>
          </p:nvSpPr>
          <p:spPr>
            <a:xfrm rot="1262594">
              <a:off x="3808725" y="4485700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83" name="8-конечная звезда 882"/>
            <p:cNvSpPr/>
            <p:nvPr/>
          </p:nvSpPr>
          <p:spPr>
            <a:xfrm rot="1262594">
              <a:off x="3591204" y="4546681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84" name="8-конечная звезда 883"/>
            <p:cNvSpPr/>
            <p:nvPr/>
          </p:nvSpPr>
          <p:spPr>
            <a:xfrm rot="1262594">
              <a:off x="4001682" y="4923618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85" name="8-конечная звезда 884"/>
            <p:cNvSpPr/>
            <p:nvPr/>
          </p:nvSpPr>
          <p:spPr>
            <a:xfrm rot="1262594">
              <a:off x="3665657" y="4478203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886" name="Прямая соединительная линия 885"/>
            <p:cNvCxnSpPr>
              <a:stCxn id="882" idx="3"/>
              <a:endCxn id="885" idx="0"/>
            </p:cNvCxnSpPr>
            <p:nvPr/>
          </p:nvCxnSpPr>
          <p:spPr>
            <a:xfrm rot="5566471" flipH="1">
              <a:off x="3756065" y="4461211"/>
              <a:ext cx="6027" cy="10373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87" name="Прямая соединительная линия 886"/>
            <p:cNvCxnSpPr>
              <a:stCxn id="882" idx="7"/>
              <a:endCxn id="872" idx="3"/>
            </p:cNvCxnSpPr>
            <p:nvPr/>
          </p:nvCxnSpPr>
          <p:spPr>
            <a:xfrm rot="5566471" flipH="1" flipV="1">
              <a:off x="3883816" y="4437409"/>
              <a:ext cx="34971" cy="9399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88" name="Прямая соединительная линия 887"/>
            <p:cNvCxnSpPr>
              <a:stCxn id="872" idx="0"/>
              <a:endCxn id="877" idx="5"/>
            </p:cNvCxnSpPr>
            <p:nvPr/>
          </p:nvCxnSpPr>
          <p:spPr>
            <a:xfrm rot="166471">
              <a:off x="4008179" y="4470115"/>
              <a:ext cx="100625" cy="2901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89" name="Прямая соединительная линия 888"/>
            <p:cNvCxnSpPr>
              <a:stCxn id="883" idx="0"/>
              <a:endCxn id="882" idx="2"/>
            </p:cNvCxnSpPr>
            <p:nvPr/>
          </p:nvCxnSpPr>
          <p:spPr>
            <a:xfrm rot="166471" flipV="1">
              <a:off x="3637705" y="4526435"/>
              <a:ext cx="184758" cy="5655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90" name="Прямая соединительная линия 889"/>
            <p:cNvCxnSpPr>
              <a:stCxn id="876" idx="3"/>
              <a:endCxn id="883" idx="0"/>
            </p:cNvCxnSpPr>
            <p:nvPr/>
          </p:nvCxnSpPr>
          <p:spPr>
            <a:xfrm rot="5566471" flipH="1">
              <a:off x="3680253" y="4536746"/>
              <a:ext cx="80795" cy="17252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91" name="Прямая соединительная линия 890"/>
            <p:cNvCxnSpPr>
              <a:stCxn id="877" idx="6"/>
              <a:endCxn id="879" idx="3"/>
            </p:cNvCxnSpPr>
            <p:nvPr/>
          </p:nvCxnSpPr>
          <p:spPr>
            <a:xfrm rot="5566471" flipH="1" flipV="1">
              <a:off x="4176810" y="4427513"/>
              <a:ext cx="26366" cy="12696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92" name="Прямая соединительная линия 891"/>
            <p:cNvCxnSpPr>
              <a:stCxn id="876" idx="7"/>
              <a:endCxn id="875" idx="3"/>
            </p:cNvCxnSpPr>
            <p:nvPr/>
          </p:nvCxnSpPr>
          <p:spPr>
            <a:xfrm rot="5566471" flipH="1" flipV="1">
              <a:off x="3880829" y="4589923"/>
              <a:ext cx="31826" cy="8362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93" name="Прямая соединительная линия 892"/>
            <p:cNvCxnSpPr>
              <a:stCxn id="881" idx="5"/>
              <a:endCxn id="875" idx="1"/>
            </p:cNvCxnSpPr>
            <p:nvPr/>
          </p:nvCxnSpPr>
          <p:spPr>
            <a:xfrm rot="5566471" flipH="1" flipV="1">
              <a:off x="3894650" y="4704174"/>
              <a:ext cx="149432" cy="387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94" name="Прямая соединительная линия 893"/>
            <p:cNvCxnSpPr>
              <a:stCxn id="874" idx="7"/>
              <a:endCxn id="879" idx="3"/>
            </p:cNvCxnSpPr>
            <p:nvPr/>
          </p:nvCxnSpPr>
          <p:spPr>
            <a:xfrm rot="5566471" flipH="1" flipV="1">
              <a:off x="4142348" y="4481673"/>
              <a:ext cx="112428" cy="10564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95" name="Прямая соединительная линия 894"/>
            <p:cNvCxnSpPr>
              <a:stCxn id="884" idx="5"/>
              <a:endCxn id="881" idx="1"/>
            </p:cNvCxnSpPr>
            <p:nvPr/>
          </p:nvCxnSpPr>
          <p:spPr>
            <a:xfrm rot="16366471" flipV="1">
              <a:off x="3948459" y="4856148"/>
              <a:ext cx="100411" cy="3659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96" name="Прямая соединительная линия 895"/>
            <p:cNvCxnSpPr>
              <a:stCxn id="884" idx="0"/>
              <a:endCxn id="880" idx="5"/>
            </p:cNvCxnSpPr>
            <p:nvPr/>
          </p:nvCxnSpPr>
          <p:spPr>
            <a:xfrm rot="166471">
              <a:off x="4042302" y="4953980"/>
              <a:ext cx="42675" cy="4604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97" name="Прямая соединительная линия 896"/>
            <p:cNvCxnSpPr>
              <a:stCxn id="875" idx="7"/>
              <a:endCxn id="874" idx="3"/>
            </p:cNvCxnSpPr>
            <p:nvPr/>
          </p:nvCxnSpPr>
          <p:spPr>
            <a:xfrm rot="16366471" flipH="1">
              <a:off x="4036695" y="4550145"/>
              <a:ext cx="8969" cy="10566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7" name="Группа 897"/>
          <p:cNvGrpSpPr/>
          <p:nvPr/>
        </p:nvGrpSpPr>
        <p:grpSpPr>
          <a:xfrm rot="20868841">
            <a:off x="4169768" y="4203281"/>
            <a:ext cx="364793" cy="303543"/>
            <a:chOff x="4320396" y="4640299"/>
            <a:chExt cx="364793" cy="303543"/>
          </a:xfrm>
        </p:grpSpPr>
        <p:sp>
          <p:nvSpPr>
            <p:cNvPr id="899" name="8-конечная звезда 898"/>
            <p:cNvSpPr/>
            <p:nvPr/>
          </p:nvSpPr>
          <p:spPr>
            <a:xfrm rot="1262594">
              <a:off x="4517547" y="4740786"/>
              <a:ext cx="82800" cy="82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900" name="8-конечная звезда 899"/>
            <p:cNvSpPr/>
            <p:nvPr/>
          </p:nvSpPr>
          <p:spPr>
            <a:xfrm rot="1262594">
              <a:off x="4454500" y="4871359"/>
              <a:ext cx="72483" cy="72483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901" name="8-конечная звезда 900"/>
            <p:cNvSpPr/>
            <p:nvPr/>
          </p:nvSpPr>
          <p:spPr>
            <a:xfrm rot="1262594">
              <a:off x="4422696" y="4640299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902" name="8-конечная звезда 901"/>
            <p:cNvSpPr/>
            <p:nvPr/>
          </p:nvSpPr>
          <p:spPr>
            <a:xfrm rot="1262594">
              <a:off x="4320396" y="4727622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903" name="8-конечная звезда 902"/>
            <p:cNvSpPr/>
            <p:nvPr/>
          </p:nvSpPr>
          <p:spPr>
            <a:xfrm rot="1262594">
              <a:off x="4435966" y="4793163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904" name="8-конечная звезда 903"/>
            <p:cNvSpPr/>
            <p:nvPr/>
          </p:nvSpPr>
          <p:spPr>
            <a:xfrm rot="1262594">
              <a:off x="4379104" y="4868544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905" name="8-конечная звезда 904"/>
            <p:cNvSpPr/>
            <p:nvPr/>
          </p:nvSpPr>
          <p:spPr>
            <a:xfrm rot="1262594">
              <a:off x="4638389" y="4862034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906" name="Прямая соединительная линия 905"/>
            <p:cNvCxnSpPr>
              <a:stCxn id="904" idx="0"/>
              <a:endCxn id="903" idx="1"/>
            </p:cNvCxnSpPr>
            <p:nvPr/>
          </p:nvCxnSpPr>
          <p:spPr>
            <a:xfrm rot="731159" flipV="1">
              <a:off x="4431431" y="4833949"/>
              <a:ext cx="30350" cy="7039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07" name="Прямая соединительная линия 906"/>
            <p:cNvCxnSpPr>
              <a:stCxn id="904" idx="0"/>
              <a:endCxn id="900" idx="7"/>
            </p:cNvCxnSpPr>
            <p:nvPr/>
          </p:nvCxnSpPr>
          <p:spPr>
            <a:xfrm rot="731159" flipV="1">
              <a:off x="4426252" y="4882464"/>
              <a:ext cx="95700" cy="2830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08" name="Прямая соединительная линия 907"/>
            <p:cNvCxnSpPr>
              <a:stCxn id="905" idx="3"/>
              <a:endCxn id="900" idx="7"/>
            </p:cNvCxnSpPr>
            <p:nvPr/>
          </p:nvCxnSpPr>
          <p:spPr>
            <a:xfrm rot="6131159">
              <a:off x="4570835" y="4836733"/>
              <a:ext cx="22596" cy="11435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09" name="Прямая соединительная линия 908"/>
            <p:cNvCxnSpPr>
              <a:stCxn id="904" idx="5"/>
              <a:endCxn id="902" idx="1"/>
            </p:cNvCxnSpPr>
            <p:nvPr/>
          </p:nvCxnSpPr>
          <p:spPr>
            <a:xfrm rot="16931159" flipV="1">
              <a:off x="4329369" y="4791718"/>
              <a:ext cx="87563" cy="5952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10" name="Прямая соединительная линия 909"/>
            <p:cNvCxnSpPr>
              <a:stCxn id="902" idx="6"/>
              <a:endCxn id="901" idx="4"/>
            </p:cNvCxnSpPr>
            <p:nvPr/>
          </p:nvCxnSpPr>
          <p:spPr>
            <a:xfrm rot="6131159" flipH="1" flipV="1">
              <a:off x="4344512" y="4664822"/>
              <a:ext cx="87431" cy="5483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11" name="Прямая соединительная линия 910"/>
            <p:cNvCxnSpPr>
              <a:stCxn id="899" idx="5"/>
              <a:endCxn id="901" idx="1"/>
            </p:cNvCxnSpPr>
            <p:nvPr/>
          </p:nvCxnSpPr>
          <p:spPr>
            <a:xfrm rot="16931159" flipV="1">
              <a:off x="4479035" y="4666168"/>
              <a:ext cx="39667" cy="9710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12" name="Прямая соединительная линия 911"/>
            <p:cNvCxnSpPr>
              <a:stCxn id="905" idx="5"/>
              <a:endCxn id="899" idx="0"/>
            </p:cNvCxnSpPr>
            <p:nvPr/>
          </p:nvCxnSpPr>
          <p:spPr>
            <a:xfrm rot="16931159" flipV="1">
              <a:off x="4597966" y="4796745"/>
              <a:ext cx="53943" cy="6761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9" name="Группа 912"/>
          <p:cNvGrpSpPr/>
          <p:nvPr/>
        </p:nvGrpSpPr>
        <p:grpSpPr>
          <a:xfrm rot="21163619">
            <a:off x="4223693" y="4099681"/>
            <a:ext cx="993512" cy="887928"/>
            <a:chOff x="4435965" y="4516219"/>
            <a:chExt cx="993512" cy="887928"/>
          </a:xfrm>
        </p:grpSpPr>
        <p:sp>
          <p:nvSpPr>
            <p:cNvPr id="914" name="8-конечная звезда 913"/>
            <p:cNvSpPr/>
            <p:nvPr/>
          </p:nvSpPr>
          <p:spPr>
            <a:xfrm rot="1262594">
              <a:off x="5165705" y="4806709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915" name="8-конечная звезда 914"/>
            <p:cNvSpPr/>
            <p:nvPr/>
          </p:nvSpPr>
          <p:spPr>
            <a:xfrm rot="1262594">
              <a:off x="5280300" y="5037389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916" name="8-конечная звезда 915"/>
            <p:cNvSpPr/>
            <p:nvPr/>
          </p:nvSpPr>
          <p:spPr>
            <a:xfrm rot="1262594">
              <a:off x="4651332" y="522284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917" name="8-конечная звезда 916"/>
            <p:cNvSpPr/>
            <p:nvPr/>
          </p:nvSpPr>
          <p:spPr>
            <a:xfrm rot="1262594">
              <a:off x="4783129" y="4979042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918" name="8-конечная звезда 917"/>
            <p:cNvSpPr/>
            <p:nvPr/>
          </p:nvSpPr>
          <p:spPr>
            <a:xfrm rot="1262594">
              <a:off x="4986676" y="5077037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919" name="8-конечная звезда 918"/>
            <p:cNvSpPr/>
            <p:nvPr/>
          </p:nvSpPr>
          <p:spPr>
            <a:xfrm rot="1262594">
              <a:off x="4794208" y="4794216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920" name="8-конечная звезда 919"/>
            <p:cNvSpPr/>
            <p:nvPr/>
          </p:nvSpPr>
          <p:spPr>
            <a:xfrm rot="1262594">
              <a:off x="4849671" y="4633634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921" name="8-конечная звезда 920"/>
            <p:cNvSpPr/>
            <p:nvPr/>
          </p:nvSpPr>
          <p:spPr>
            <a:xfrm rot="1262594">
              <a:off x="5058250" y="4516219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922" name="8-конечная звезда 921"/>
            <p:cNvSpPr/>
            <p:nvPr/>
          </p:nvSpPr>
          <p:spPr>
            <a:xfrm rot="1262594">
              <a:off x="5117889" y="4661680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923" name="8-конечная звезда 922"/>
            <p:cNvSpPr/>
            <p:nvPr/>
          </p:nvSpPr>
          <p:spPr>
            <a:xfrm rot="1262594">
              <a:off x="4951211" y="4790628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924" name="8-конечная звезда 923"/>
            <p:cNvSpPr/>
            <p:nvPr/>
          </p:nvSpPr>
          <p:spPr>
            <a:xfrm rot="1262594">
              <a:off x="5083894" y="4879579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925" name="8-конечная звезда 924"/>
            <p:cNvSpPr/>
            <p:nvPr/>
          </p:nvSpPr>
          <p:spPr>
            <a:xfrm rot="1262594">
              <a:off x="5133713" y="5101992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926" name="8-конечная звезда 925"/>
            <p:cNvSpPr/>
            <p:nvPr/>
          </p:nvSpPr>
          <p:spPr>
            <a:xfrm rot="1262594">
              <a:off x="4435965" y="5221792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927" name="8-конечная звезда 926"/>
            <p:cNvSpPr/>
            <p:nvPr/>
          </p:nvSpPr>
          <p:spPr>
            <a:xfrm rot="1262594">
              <a:off x="5382677" y="5357347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928" name="8-конечная звезда 927"/>
            <p:cNvSpPr/>
            <p:nvPr/>
          </p:nvSpPr>
          <p:spPr>
            <a:xfrm rot="1262594">
              <a:off x="5198708" y="4541675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929" name="8-конечная звезда 928"/>
            <p:cNvSpPr/>
            <p:nvPr/>
          </p:nvSpPr>
          <p:spPr>
            <a:xfrm rot="1262594">
              <a:off x="5118800" y="4603493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930" name="8-конечная звезда 929"/>
            <p:cNvSpPr/>
            <p:nvPr/>
          </p:nvSpPr>
          <p:spPr>
            <a:xfrm rot="1262594">
              <a:off x="4793156" y="5221792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931" name="Прямая соединительная линия 930"/>
            <p:cNvCxnSpPr>
              <a:stCxn id="924" idx="4"/>
              <a:endCxn id="923" idx="0"/>
            </p:cNvCxnSpPr>
            <p:nvPr/>
          </p:nvCxnSpPr>
          <p:spPr>
            <a:xfrm rot="11236381">
              <a:off x="4999338" y="4832812"/>
              <a:ext cx="90428" cy="5858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32" name="Прямая соединительная линия 931"/>
            <p:cNvCxnSpPr>
              <a:stCxn id="926" idx="0"/>
              <a:endCxn id="916" idx="3"/>
            </p:cNvCxnSpPr>
            <p:nvPr/>
          </p:nvCxnSpPr>
          <p:spPr>
            <a:xfrm>
              <a:off x="4481204" y="5253594"/>
              <a:ext cx="172454" cy="721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33" name="Прямая соединительная линия 932"/>
            <p:cNvCxnSpPr>
              <a:stCxn id="916" idx="7"/>
              <a:endCxn id="930" idx="3"/>
            </p:cNvCxnSpPr>
            <p:nvPr/>
          </p:nvCxnSpPr>
          <p:spPr>
            <a:xfrm rot="16200000" flipH="1">
              <a:off x="4741182" y="5200703"/>
              <a:ext cx="15813" cy="9216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34" name="Прямая соединительная линия 933"/>
            <p:cNvCxnSpPr>
              <a:stCxn id="930" idx="6"/>
              <a:endCxn id="917" idx="1"/>
            </p:cNvCxnSpPr>
            <p:nvPr/>
          </p:nvCxnSpPr>
          <p:spPr>
            <a:xfrm rot="16636381" flipV="1">
              <a:off x="4727727" y="5112925"/>
              <a:ext cx="190597" cy="2822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35" name="Прямая соединительная линия 934"/>
            <p:cNvCxnSpPr>
              <a:stCxn id="917" idx="0"/>
              <a:endCxn id="918" idx="4"/>
            </p:cNvCxnSpPr>
            <p:nvPr/>
          </p:nvCxnSpPr>
          <p:spPr>
            <a:xfrm rot="436381">
              <a:off x="4830969" y="5025748"/>
              <a:ext cx="161867" cy="5858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36" name="Прямая соединительная линия 935"/>
            <p:cNvCxnSpPr>
              <a:stCxn id="925" idx="4"/>
              <a:endCxn id="918" idx="6"/>
            </p:cNvCxnSpPr>
            <p:nvPr/>
          </p:nvCxnSpPr>
          <p:spPr>
            <a:xfrm rot="11236381">
              <a:off x="5021263" y="5086102"/>
              <a:ext cx="116361" cy="2593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37" name="Прямая соединительная линия 936"/>
            <p:cNvCxnSpPr>
              <a:stCxn id="927" idx="4"/>
              <a:endCxn id="925" idx="0"/>
            </p:cNvCxnSpPr>
            <p:nvPr/>
          </p:nvCxnSpPr>
          <p:spPr>
            <a:xfrm rot="11236381">
              <a:off x="5171921" y="5152181"/>
              <a:ext cx="226311" cy="20667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38" name="Прямая соединительная линия 937"/>
            <p:cNvCxnSpPr>
              <a:stCxn id="923" idx="6"/>
              <a:endCxn id="922" idx="4"/>
            </p:cNvCxnSpPr>
            <p:nvPr/>
          </p:nvCxnSpPr>
          <p:spPr>
            <a:xfrm rot="5836381" flipH="1" flipV="1">
              <a:off x="4989190" y="4677527"/>
              <a:ext cx="129215" cy="11636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39" name="Прямая соединительная линия 938"/>
            <p:cNvCxnSpPr>
              <a:stCxn id="914" idx="5"/>
              <a:endCxn id="922" idx="1"/>
            </p:cNvCxnSpPr>
            <p:nvPr/>
          </p:nvCxnSpPr>
          <p:spPr>
            <a:xfrm rot="16636381" flipV="1">
              <a:off x="5124557" y="4740910"/>
              <a:ext cx="91689" cy="4103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40" name="Прямая соединительная линия 939"/>
            <p:cNvCxnSpPr>
              <a:stCxn id="924" idx="7"/>
              <a:endCxn id="914" idx="2"/>
            </p:cNvCxnSpPr>
            <p:nvPr/>
          </p:nvCxnSpPr>
          <p:spPr>
            <a:xfrm rot="5836381" flipH="1" flipV="1">
              <a:off x="5144770" y="4858898"/>
              <a:ext cx="32500" cy="4716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41" name="Прямая соединительная линия 940"/>
            <p:cNvCxnSpPr>
              <a:stCxn id="924" idx="0"/>
              <a:endCxn id="915" idx="4"/>
            </p:cNvCxnSpPr>
            <p:nvPr/>
          </p:nvCxnSpPr>
          <p:spPr>
            <a:xfrm rot="436381">
              <a:off x="5127702" y="4926113"/>
              <a:ext cx="163151" cy="12220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42" name="Прямая соединительная линия 941"/>
            <p:cNvCxnSpPr>
              <a:stCxn id="919" idx="5"/>
              <a:endCxn id="920" idx="2"/>
            </p:cNvCxnSpPr>
            <p:nvPr/>
          </p:nvCxnSpPr>
          <p:spPr>
            <a:xfrm rot="5836381" flipH="1" flipV="1">
              <a:off x="4780111" y="4720058"/>
              <a:ext cx="116999" cy="4226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43" name="Прямая соединительная линия 942"/>
            <p:cNvCxnSpPr>
              <a:stCxn id="919" idx="7"/>
              <a:endCxn id="923" idx="3"/>
            </p:cNvCxnSpPr>
            <p:nvPr/>
          </p:nvCxnSpPr>
          <p:spPr>
            <a:xfrm rot="16636381" flipH="1">
              <a:off x="4897427" y="4764866"/>
              <a:ext cx="4563" cy="10911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44" name="Прямая соединительная линия 943"/>
            <p:cNvCxnSpPr>
              <a:stCxn id="917" idx="7"/>
              <a:endCxn id="923" idx="3"/>
            </p:cNvCxnSpPr>
            <p:nvPr/>
          </p:nvCxnSpPr>
          <p:spPr>
            <a:xfrm rot="5836381" flipH="1" flipV="1">
              <a:off x="4804080" y="4863486"/>
              <a:ext cx="180179" cy="9670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45" name="Прямая соединительная линия 944"/>
            <p:cNvCxnSpPr>
              <a:stCxn id="918" idx="6"/>
              <a:endCxn id="924" idx="3"/>
            </p:cNvCxnSpPr>
            <p:nvPr/>
          </p:nvCxnSpPr>
          <p:spPr>
            <a:xfrm rot="5836381" flipH="1" flipV="1">
              <a:off x="4970817" y="4977229"/>
              <a:ext cx="167954" cy="4192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46" name="Прямая соединительная линия 945"/>
            <p:cNvCxnSpPr>
              <a:stCxn id="929" idx="2"/>
              <a:endCxn id="920" idx="0"/>
            </p:cNvCxnSpPr>
            <p:nvPr/>
          </p:nvCxnSpPr>
          <p:spPr>
            <a:xfrm rot="5836381">
              <a:off x="4992443" y="4545867"/>
              <a:ext cx="50785" cy="22732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47" name="Прямая соединительная линия 946"/>
            <p:cNvCxnSpPr>
              <a:stCxn id="920" idx="7"/>
              <a:endCxn id="921" idx="3"/>
            </p:cNvCxnSpPr>
            <p:nvPr/>
          </p:nvCxnSpPr>
          <p:spPr>
            <a:xfrm rot="5836381" flipH="1" flipV="1">
              <a:off x="4923522" y="4528997"/>
              <a:ext cx="114878" cy="14586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48" name="Прямая соединительная линия 947"/>
            <p:cNvCxnSpPr>
              <a:stCxn id="928" idx="4"/>
              <a:endCxn id="921" idx="0"/>
            </p:cNvCxnSpPr>
            <p:nvPr/>
          </p:nvCxnSpPr>
          <p:spPr>
            <a:xfrm rot="11236381" flipV="1">
              <a:off x="5110574" y="4550973"/>
              <a:ext cx="89572" cy="764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49" name="Прямая соединительная линия 948"/>
            <p:cNvCxnSpPr>
              <a:stCxn id="929" idx="7"/>
              <a:endCxn id="928" idx="2"/>
            </p:cNvCxnSpPr>
            <p:nvPr/>
          </p:nvCxnSpPr>
          <p:spPr>
            <a:xfrm rot="5836381" flipH="1" flipV="1">
              <a:off x="5170356" y="4579226"/>
              <a:ext cx="36579" cy="4585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963" name="TextBox 962"/>
          <p:cNvSpPr txBox="1"/>
          <p:nvPr/>
        </p:nvSpPr>
        <p:spPr>
          <a:xfrm rot="20427836">
            <a:off x="4312786" y="3767192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ДРАКОН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1031" name="TextBox 1030"/>
          <p:cNvSpPr txBox="1"/>
          <p:nvPr/>
        </p:nvSpPr>
        <p:spPr>
          <a:xfrm rot="1676119">
            <a:off x="4036762" y="4150987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ЛІРА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1032" name="TextBox 1031"/>
          <p:cNvSpPr txBox="1"/>
          <p:nvPr/>
        </p:nvSpPr>
        <p:spPr>
          <a:xfrm rot="20597836">
            <a:off x="3511146" y="4247261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ЛЕБІДЬ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1033" name="TextBox 1032"/>
          <p:cNvSpPr txBox="1"/>
          <p:nvPr/>
        </p:nvSpPr>
        <p:spPr>
          <a:xfrm>
            <a:off x="4464951" y="4673094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ГЕРКУЛЕС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1034" name="TextBox 1033"/>
          <p:cNvSpPr txBox="1"/>
          <p:nvPr/>
        </p:nvSpPr>
        <p:spPr>
          <a:xfrm rot="19798960">
            <a:off x="3853515" y="3247022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КАССІОПЕЯ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1035" name="TextBox 1034"/>
          <p:cNvSpPr txBox="1"/>
          <p:nvPr/>
        </p:nvSpPr>
        <p:spPr>
          <a:xfrm rot="878061">
            <a:off x="3725907" y="3795529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ЦЕФЕЙ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grpSp>
        <p:nvGrpSpPr>
          <p:cNvPr id="31" name="Группа 1035"/>
          <p:cNvGrpSpPr/>
          <p:nvPr/>
        </p:nvGrpSpPr>
        <p:grpSpPr>
          <a:xfrm rot="1746363">
            <a:off x="5125341" y="4240078"/>
            <a:ext cx="205893" cy="255656"/>
            <a:chOff x="5649885" y="4479091"/>
            <a:chExt cx="205893" cy="255656"/>
          </a:xfrm>
        </p:grpSpPr>
        <p:sp>
          <p:nvSpPr>
            <p:cNvPr id="1037" name="8-конечная звезда 1036"/>
            <p:cNvSpPr/>
            <p:nvPr/>
          </p:nvSpPr>
          <p:spPr>
            <a:xfrm rot="1262594">
              <a:off x="5790978" y="4634851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38" name="8-конечная звезда 1037"/>
            <p:cNvSpPr/>
            <p:nvPr/>
          </p:nvSpPr>
          <p:spPr>
            <a:xfrm rot="1262594">
              <a:off x="5739275" y="4680747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39" name="8-конечная звезда 1038"/>
            <p:cNvSpPr/>
            <p:nvPr/>
          </p:nvSpPr>
          <p:spPr>
            <a:xfrm rot="1262594">
              <a:off x="5791618" y="4509978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40" name="8-конечная звезда 1039"/>
            <p:cNvSpPr/>
            <p:nvPr/>
          </p:nvSpPr>
          <p:spPr>
            <a:xfrm rot="1262594">
              <a:off x="5691637" y="4479091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42" name="8-конечная звезда 1041"/>
            <p:cNvSpPr/>
            <p:nvPr/>
          </p:nvSpPr>
          <p:spPr>
            <a:xfrm rot="1262594">
              <a:off x="5649885" y="4665368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044" name="Прямая соединительная линия 1043"/>
            <p:cNvCxnSpPr>
              <a:stCxn id="1038" idx="3"/>
              <a:endCxn id="1042" idx="0"/>
            </p:cNvCxnSpPr>
            <p:nvPr/>
          </p:nvCxnSpPr>
          <p:spPr>
            <a:xfrm rot="9053637">
              <a:off x="5700633" y="4684088"/>
              <a:ext cx="31981" cy="4525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45" name="Прямая соединительная линия 1044"/>
            <p:cNvCxnSpPr>
              <a:stCxn id="1039" idx="5"/>
              <a:endCxn id="1040" idx="0"/>
            </p:cNvCxnSpPr>
            <p:nvPr/>
          </p:nvCxnSpPr>
          <p:spPr>
            <a:xfrm rot="19853637" flipH="1" flipV="1">
              <a:off x="5739023" y="4490630"/>
              <a:ext cx="63005" cy="3949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46" name="Прямая соединительная линия 1045"/>
            <p:cNvCxnSpPr>
              <a:stCxn id="1037" idx="6"/>
              <a:endCxn id="1039" idx="1"/>
            </p:cNvCxnSpPr>
            <p:nvPr/>
          </p:nvCxnSpPr>
          <p:spPr>
            <a:xfrm rot="19853637" flipV="1">
              <a:off x="5816340" y="4565090"/>
              <a:ext cx="31913" cy="6848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47" name="Прямая соединительная линия 1046"/>
            <p:cNvCxnSpPr>
              <a:stCxn id="1038" idx="0"/>
              <a:endCxn id="1037" idx="2"/>
            </p:cNvCxnSpPr>
            <p:nvPr/>
          </p:nvCxnSpPr>
          <p:spPr>
            <a:xfrm rot="3653637" flipH="1" flipV="1">
              <a:off x="5797822" y="4693758"/>
              <a:ext cx="7572" cy="2741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32" name="Группа 1047"/>
          <p:cNvGrpSpPr/>
          <p:nvPr/>
        </p:nvGrpSpPr>
        <p:grpSpPr>
          <a:xfrm>
            <a:off x="5075546" y="3879550"/>
            <a:ext cx="785174" cy="543266"/>
            <a:chOff x="5507009" y="4000504"/>
            <a:chExt cx="785174" cy="543266"/>
          </a:xfrm>
        </p:grpSpPr>
        <p:sp>
          <p:nvSpPr>
            <p:cNvPr id="1049" name="8-конечная звезда 1048"/>
            <p:cNvSpPr/>
            <p:nvPr/>
          </p:nvSpPr>
          <p:spPr>
            <a:xfrm rot="1262594">
              <a:off x="6081349" y="4500570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50" name="8-конечная звезда 1049"/>
            <p:cNvSpPr/>
            <p:nvPr/>
          </p:nvSpPr>
          <p:spPr>
            <a:xfrm rot="1262594">
              <a:off x="6227383" y="4130931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51" name="8-конечная звезда 1050"/>
            <p:cNvSpPr/>
            <p:nvPr/>
          </p:nvSpPr>
          <p:spPr>
            <a:xfrm rot="1262594">
              <a:off x="6155945" y="4273807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52" name="8-конечная звезда 1051"/>
            <p:cNvSpPr/>
            <p:nvPr/>
          </p:nvSpPr>
          <p:spPr>
            <a:xfrm rot="1262594">
              <a:off x="5727386" y="4272229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53" name="8-конечная звезда 1052"/>
            <p:cNvSpPr/>
            <p:nvPr/>
          </p:nvSpPr>
          <p:spPr>
            <a:xfrm rot="1262594">
              <a:off x="5651465" y="4151274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54" name="8-конечная звезда 1053"/>
            <p:cNvSpPr/>
            <p:nvPr/>
          </p:nvSpPr>
          <p:spPr>
            <a:xfrm rot="1262594">
              <a:off x="5798824" y="4057915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55" name="8-конечная звезда 1054"/>
            <p:cNvSpPr/>
            <p:nvPr/>
          </p:nvSpPr>
          <p:spPr>
            <a:xfrm rot="1262594">
              <a:off x="5868614" y="4202439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56" name="8-конечная звезда 1055"/>
            <p:cNvSpPr/>
            <p:nvPr/>
          </p:nvSpPr>
          <p:spPr>
            <a:xfrm rot="1262594">
              <a:off x="5941700" y="4294151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57" name="8-конечная звезда 1056"/>
            <p:cNvSpPr/>
            <p:nvPr/>
          </p:nvSpPr>
          <p:spPr>
            <a:xfrm rot="1262594">
              <a:off x="5507009" y="4143380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58" name="8-конечная звезда 1057"/>
            <p:cNvSpPr/>
            <p:nvPr/>
          </p:nvSpPr>
          <p:spPr>
            <a:xfrm rot="1262594">
              <a:off x="5507009" y="4056336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59" name="8-конечная звезда 1058"/>
            <p:cNvSpPr/>
            <p:nvPr/>
          </p:nvSpPr>
          <p:spPr>
            <a:xfrm rot="1262594">
              <a:off x="5649885" y="4000504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062" name="Прямая соединительная линия 1061"/>
            <p:cNvCxnSpPr>
              <a:stCxn id="1054" idx="5"/>
              <a:endCxn id="1059" idx="0"/>
            </p:cNvCxnSpPr>
            <p:nvPr/>
          </p:nvCxnSpPr>
          <p:spPr>
            <a:xfrm rot="16200000" flipV="1">
              <a:off x="5738063" y="3983442"/>
              <a:ext cx="30381" cy="12321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64" name="Прямая соединительная линия 1063"/>
            <p:cNvCxnSpPr>
              <a:stCxn id="1053" idx="6"/>
              <a:endCxn id="1054" idx="3"/>
            </p:cNvCxnSpPr>
            <p:nvPr/>
          </p:nvCxnSpPr>
          <p:spPr>
            <a:xfrm rot="5400000" flipH="1" flipV="1">
              <a:off x="5716057" y="4067982"/>
              <a:ext cx="57197" cy="11299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65" name="Прямая соединительная линия 1064"/>
            <p:cNvCxnSpPr>
              <a:stCxn id="1055" idx="5"/>
              <a:endCxn id="1054" idx="1"/>
            </p:cNvCxnSpPr>
            <p:nvPr/>
          </p:nvCxnSpPr>
          <p:spPr>
            <a:xfrm rot="16200000" flipV="1">
              <a:off x="5813131" y="4133245"/>
              <a:ext cx="95176" cy="4786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66" name="Прямая соединительная линия 1065"/>
            <p:cNvCxnSpPr>
              <a:stCxn id="1052" idx="4"/>
              <a:endCxn id="1053" idx="1"/>
            </p:cNvCxnSpPr>
            <p:nvPr/>
          </p:nvCxnSpPr>
          <p:spPr>
            <a:xfrm rot="10800000">
              <a:off x="5689429" y="4202948"/>
              <a:ext cx="39759" cy="8658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67" name="Прямая соединительная линия 1066"/>
            <p:cNvCxnSpPr>
              <a:stCxn id="1052" idx="0"/>
              <a:endCxn id="1056" idx="3"/>
            </p:cNvCxnSpPr>
            <p:nvPr/>
          </p:nvCxnSpPr>
          <p:spPr>
            <a:xfrm>
              <a:off x="5779585" y="4308924"/>
              <a:ext cx="164441" cy="2319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68" name="Прямая соединительная линия 1067"/>
            <p:cNvCxnSpPr>
              <a:stCxn id="1056" idx="4"/>
              <a:endCxn id="1051" idx="4"/>
            </p:cNvCxnSpPr>
            <p:nvPr/>
          </p:nvCxnSpPr>
          <p:spPr>
            <a:xfrm rot="10800000" flipH="1">
              <a:off x="5943500" y="4294574"/>
              <a:ext cx="214605" cy="1688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69" name="Прямая соединительная линия 1068"/>
            <p:cNvCxnSpPr>
              <a:stCxn id="1049" idx="5"/>
              <a:endCxn id="1056" idx="1"/>
            </p:cNvCxnSpPr>
            <p:nvPr/>
          </p:nvCxnSpPr>
          <p:spPr>
            <a:xfrm rot="16200000" flipV="1">
              <a:off x="5958619" y="4366870"/>
              <a:ext cx="156605" cy="11451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71" name="Прямая соединительная линия 1070"/>
            <p:cNvCxnSpPr>
              <a:stCxn id="1051" idx="6"/>
              <a:endCxn id="1050" idx="2"/>
            </p:cNvCxnSpPr>
            <p:nvPr/>
          </p:nvCxnSpPr>
          <p:spPr>
            <a:xfrm rot="5400000" flipH="1" flipV="1">
              <a:off x="6182865" y="4210684"/>
              <a:ext cx="82398" cy="4817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72" name="Прямая соединительная линия 1071"/>
            <p:cNvCxnSpPr>
              <a:stCxn id="1059" idx="3"/>
              <a:endCxn id="1057" idx="0"/>
            </p:cNvCxnSpPr>
            <p:nvPr/>
          </p:nvCxnSpPr>
          <p:spPr>
            <a:xfrm rot="5400000">
              <a:off x="5529327" y="4050317"/>
              <a:ext cx="141861" cy="10297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73" name="Прямая соединительная линия 1072"/>
            <p:cNvCxnSpPr>
              <a:stCxn id="1049" idx="0"/>
              <a:endCxn id="1051" idx="1"/>
            </p:cNvCxnSpPr>
            <p:nvPr/>
          </p:nvCxnSpPr>
          <p:spPr>
            <a:xfrm flipV="1">
              <a:off x="6123108" y="4335815"/>
              <a:ext cx="78393" cy="19411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74" name="Прямая соединительная линия 1073"/>
            <p:cNvCxnSpPr>
              <a:stCxn id="1057" idx="6"/>
              <a:endCxn id="1058" idx="2"/>
            </p:cNvCxnSpPr>
            <p:nvPr/>
          </p:nvCxnSpPr>
          <p:spPr>
            <a:xfrm rot="16200000" flipV="1">
              <a:off x="5505246" y="4113702"/>
              <a:ext cx="46726" cy="1551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75" name="Прямая соединительная линия 1074"/>
            <p:cNvCxnSpPr>
              <a:stCxn id="1059" idx="3"/>
              <a:endCxn id="1058" idx="7"/>
            </p:cNvCxnSpPr>
            <p:nvPr/>
          </p:nvCxnSpPr>
          <p:spPr>
            <a:xfrm rot="5400000">
              <a:off x="5580902" y="3998322"/>
              <a:ext cx="38290" cy="10339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76" name="Прямая соединительная линия 1075"/>
            <p:cNvCxnSpPr>
              <a:stCxn id="1056" idx="4"/>
              <a:endCxn id="1055" idx="1"/>
            </p:cNvCxnSpPr>
            <p:nvPr/>
          </p:nvCxnSpPr>
          <p:spPr>
            <a:xfrm rot="10800000">
              <a:off x="5906577" y="4254114"/>
              <a:ext cx="36924" cy="5734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33" name="Группа 1076"/>
          <p:cNvGrpSpPr/>
          <p:nvPr/>
        </p:nvGrpSpPr>
        <p:grpSpPr>
          <a:xfrm>
            <a:off x="5643570" y="3457239"/>
            <a:ext cx="263830" cy="471827"/>
            <a:chOff x="6221390" y="3221002"/>
            <a:chExt cx="263830" cy="471827"/>
          </a:xfrm>
        </p:grpSpPr>
        <p:cxnSp>
          <p:nvCxnSpPr>
            <p:cNvPr id="1078" name="Прямая соединительная линия 1077"/>
            <p:cNvCxnSpPr>
              <a:stCxn id="1085" idx="2"/>
              <a:endCxn id="1081" idx="1"/>
            </p:cNvCxnSpPr>
            <p:nvPr/>
          </p:nvCxnSpPr>
          <p:spPr>
            <a:xfrm rot="5400000" flipH="1" flipV="1">
              <a:off x="6100411" y="3468600"/>
              <a:ext cx="286172" cy="1652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079" name="8-конечная звезда 1078"/>
            <p:cNvSpPr/>
            <p:nvPr/>
          </p:nvSpPr>
          <p:spPr>
            <a:xfrm rot="1262594">
              <a:off x="6236996" y="3506754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80" name="8-конечная звезда 1079"/>
            <p:cNvSpPr/>
            <p:nvPr/>
          </p:nvSpPr>
          <p:spPr>
            <a:xfrm rot="1262594">
              <a:off x="6308434" y="3292440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81" name="8-конечная звезда 1080"/>
            <p:cNvSpPr/>
            <p:nvPr/>
          </p:nvSpPr>
          <p:spPr>
            <a:xfrm rot="1262594">
              <a:off x="6221390" y="3292438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82" name="8-конечная звезда 1081"/>
            <p:cNvSpPr/>
            <p:nvPr/>
          </p:nvSpPr>
          <p:spPr>
            <a:xfrm rot="1262594">
              <a:off x="6292828" y="3308046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83" name="8-конечная звезда 1082"/>
            <p:cNvSpPr/>
            <p:nvPr/>
          </p:nvSpPr>
          <p:spPr>
            <a:xfrm rot="1262594">
              <a:off x="6364265" y="3221002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84" name="8-конечная звезда 1083"/>
            <p:cNvSpPr/>
            <p:nvPr/>
          </p:nvSpPr>
          <p:spPr>
            <a:xfrm rot="1262594">
              <a:off x="6442020" y="3556268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85" name="8-конечная звезда 1084"/>
            <p:cNvSpPr/>
            <p:nvPr/>
          </p:nvSpPr>
          <p:spPr>
            <a:xfrm rot="1262594">
              <a:off x="6221390" y="3578191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86" name="8-конечная звезда 1085"/>
            <p:cNvSpPr/>
            <p:nvPr/>
          </p:nvSpPr>
          <p:spPr>
            <a:xfrm rot="1262594">
              <a:off x="6221390" y="3649629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087" name="Прямая соединительная линия 1086"/>
            <p:cNvCxnSpPr>
              <a:stCxn id="1085" idx="6"/>
              <a:endCxn id="1082" idx="3"/>
            </p:cNvCxnSpPr>
            <p:nvPr/>
          </p:nvCxnSpPr>
          <p:spPr>
            <a:xfrm rot="5400000" flipH="1" flipV="1">
              <a:off x="6152110" y="3437054"/>
              <a:ext cx="241215" cy="4394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88" name="Прямая соединительная линия 1087"/>
            <p:cNvCxnSpPr>
              <a:stCxn id="1085" idx="0"/>
              <a:endCxn id="1080" idx="7"/>
            </p:cNvCxnSpPr>
            <p:nvPr/>
          </p:nvCxnSpPr>
          <p:spPr>
            <a:xfrm flipV="1">
              <a:off x="6263149" y="3305269"/>
              <a:ext cx="86625" cy="30227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89" name="Прямая соединительная линия 1088"/>
            <p:cNvCxnSpPr>
              <a:stCxn id="1086" idx="7"/>
              <a:endCxn id="1083" idx="2"/>
            </p:cNvCxnSpPr>
            <p:nvPr/>
          </p:nvCxnSpPr>
          <p:spPr>
            <a:xfrm rot="5400000" flipH="1" flipV="1">
              <a:off x="6120571" y="3404921"/>
              <a:ext cx="399697" cy="11537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90" name="Прямая соединительная линия 1089"/>
            <p:cNvCxnSpPr>
              <a:stCxn id="1086" idx="0"/>
              <a:endCxn id="1084" idx="3"/>
            </p:cNvCxnSpPr>
            <p:nvPr/>
          </p:nvCxnSpPr>
          <p:spPr>
            <a:xfrm flipV="1">
              <a:off x="6263149" y="3586639"/>
              <a:ext cx="180731" cy="9234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91" name="Прямая соединительная линия 1090"/>
            <p:cNvCxnSpPr>
              <a:stCxn id="1086" idx="1"/>
              <a:endCxn id="1085" idx="1"/>
            </p:cNvCxnSpPr>
            <p:nvPr/>
          </p:nvCxnSpPr>
          <p:spPr>
            <a:xfrm rot="5400000" flipH="1">
              <a:off x="6216042" y="3655250"/>
              <a:ext cx="71438" cy="158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34" name="Группа 1091"/>
          <p:cNvGrpSpPr/>
          <p:nvPr/>
        </p:nvGrpSpPr>
        <p:grpSpPr>
          <a:xfrm>
            <a:off x="6786578" y="3357562"/>
            <a:ext cx="257514" cy="478144"/>
            <a:chOff x="7435836" y="3006688"/>
            <a:chExt cx="257514" cy="478144"/>
          </a:xfrm>
        </p:grpSpPr>
        <p:cxnSp>
          <p:nvCxnSpPr>
            <p:cNvPr id="1093" name="Прямая соединительная линия 1092"/>
            <p:cNvCxnSpPr>
              <a:stCxn id="1095" idx="7"/>
              <a:endCxn id="1094" idx="3"/>
            </p:cNvCxnSpPr>
            <p:nvPr/>
          </p:nvCxnSpPr>
          <p:spPr>
            <a:xfrm rot="5400000" flipH="1" flipV="1">
              <a:off x="7511096" y="3103624"/>
              <a:ext cx="49512" cy="9352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094" name="8-конечная звезда 1093"/>
            <p:cNvSpPr/>
            <p:nvPr/>
          </p:nvSpPr>
          <p:spPr>
            <a:xfrm rot="1262594">
              <a:off x="7580290" y="3087669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95" name="8-конечная звезда 1094"/>
            <p:cNvSpPr/>
            <p:nvPr/>
          </p:nvSpPr>
          <p:spPr>
            <a:xfrm rot="1262594">
              <a:off x="7437414" y="3159107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96" name="8-конечная звезда 1095"/>
            <p:cNvSpPr/>
            <p:nvPr/>
          </p:nvSpPr>
          <p:spPr>
            <a:xfrm rot="1262594">
              <a:off x="7437415" y="3294018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97" name="8-конечная звезда 1096"/>
            <p:cNvSpPr/>
            <p:nvPr/>
          </p:nvSpPr>
          <p:spPr>
            <a:xfrm rot="1262594">
              <a:off x="7588255" y="3300335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98" name="8-конечная звезда 1097"/>
            <p:cNvSpPr/>
            <p:nvPr/>
          </p:nvSpPr>
          <p:spPr>
            <a:xfrm rot="1262594">
              <a:off x="7650150" y="3006688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99" name="8-конечная звезда 1098"/>
            <p:cNvSpPr/>
            <p:nvPr/>
          </p:nvSpPr>
          <p:spPr>
            <a:xfrm rot="1262594">
              <a:off x="7585028" y="3441632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00" name="8-конечная звезда 1099"/>
            <p:cNvSpPr/>
            <p:nvPr/>
          </p:nvSpPr>
          <p:spPr>
            <a:xfrm rot="1262594">
              <a:off x="7435836" y="3363878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101" name="Прямая соединительная линия 1100"/>
            <p:cNvCxnSpPr>
              <a:stCxn id="1096" idx="5"/>
              <a:endCxn id="1095" idx="2"/>
            </p:cNvCxnSpPr>
            <p:nvPr/>
          </p:nvCxnSpPr>
          <p:spPr>
            <a:xfrm rot="5400000" flipH="1" flipV="1">
              <a:off x="7411566" y="3253192"/>
              <a:ext cx="85038" cy="126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02" name="Прямая соединительная линия 1101"/>
            <p:cNvCxnSpPr>
              <a:stCxn id="1100" idx="2"/>
              <a:endCxn id="1096" idx="2"/>
            </p:cNvCxnSpPr>
            <p:nvPr/>
          </p:nvCxnSpPr>
          <p:spPr>
            <a:xfrm rot="5400000" flipH="1" flipV="1">
              <a:off x="7422490" y="3373407"/>
              <a:ext cx="59420" cy="504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03" name="Прямая соединительная линия 1102"/>
            <p:cNvCxnSpPr>
              <a:stCxn id="1097" idx="3"/>
              <a:endCxn id="1096" idx="0"/>
            </p:cNvCxnSpPr>
            <p:nvPr/>
          </p:nvCxnSpPr>
          <p:spPr>
            <a:xfrm rot="5400000" flipH="1">
              <a:off x="7536305" y="3284023"/>
              <a:ext cx="7585" cy="10096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04" name="Прямая соединительная линия 1103"/>
            <p:cNvCxnSpPr>
              <a:stCxn id="1098" idx="2"/>
              <a:endCxn id="1094" idx="6"/>
            </p:cNvCxnSpPr>
            <p:nvPr/>
          </p:nvCxnSpPr>
          <p:spPr>
            <a:xfrm rot="5400000">
              <a:off x="7619979" y="3045454"/>
              <a:ext cx="41023" cy="4700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05" name="Прямая соединительная линия 1104"/>
            <p:cNvCxnSpPr>
              <a:stCxn id="1097" idx="5"/>
              <a:endCxn id="1094" idx="2"/>
            </p:cNvCxnSpPr>
            <p:nvPr/>
          </p:nvCxnSpPr>
          <p:spPr>
            <a:xfrm rot="16200000" flipV="1">
              <a:off x="7519548" y="3217916"/>
              <a:ext cx="162793" cy="669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06" name="Прямая соединительная линия 1105"/>
            <p:cNvCxnSpPr>
              <a:stCxn id="1099" idx="6"/>
              <a:endCxn id="1097" idx="2"/>
            </p:cNvCxnSpPr>
            <p:nvPr/>
          </p:nvCxnSpPr>
          <p:spPr>
            <a:xfrm rot="16200000" flipV="1">
              <a:off x="7564703" y="3393392"/>
              <a:ext cx="90539" cy="882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35" name="Группа 1106"/>
          <p:cNvGrpSpPr/>
          <p:nvPr/>
        </p:nvGrpSpPr>
        <p:grpSpPr>
          <a:xfrm>
            <a:off x="6596902" y="2563327"/>
            <a:ext cx="397148" cy="776439"/>
            <a:chOff x="7150610" y="2045465"/>
            <a:chExt cx="397148" cy="776439"/>
          </a:xfrm>
        </p:grpSpPr>
        <p:cxnSp>
          <p:nvCxnSpPr>
            <p:cNvPr id="1108" name="Прямая соединительная линия 1107"/>
            <p:cNvCxnSpPr>
              <a:stCxn id="1115" idx="6"/>
              <a:endCxn id="1111" idx="3"/>
            </p:cNvCxnSpPr>
            <p:nvPr/>
          </p:nvCxnSpPr>
          <p:spPr>
            <a:xfrm rot="5400000" flipH="1" flipV="1">
              <a:off x="7358363" y="2364100"/>
              <a:ext cx="182975" cy="10624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09" name="Прямая соединительная линия 1108"/>
            <p:cNvCxnSpPr>
              <a:stCxn id="1116" idx="6"/>
              <a:endCxn id="1113" idx="2"/>
            </p:cNvCxnSpPr>
            <p:nvPr/>
          </p:nvCxnSpPr>
          <p:spPr>
            <a:xfrm rot="5400000" flipH="1" flipV="1">
              <a:off x="7401264" y="2726571"/>
              <a:ext cx="99198" cy="99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110" name="8-конечная звезда 1109"/>
            <p:cNvSpPr/>
            <p:nvPr/>
          </p:nvSpPr>
          <p:spPr>
            <a:xfrm rot="1262594">
              <a:off x="7223100" y="243676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11" name="8-конечная звезда 1110"/>
            <p:cNvSpPr/>
            <p:nvPr/>
          </p:nvSpPr>
          <p:spPr>
            <a:xfrm rot="1262594">
              <a:off x="7500958" y="2292834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12" name="8-конечная звезда 1111"/>
            <p:cNvSpPr/>
            <p:nvPr/>
          </p:nvSpPr>
          <p:spPr>
            <a:xfrm rot="1262594">
              <a:off x="7150610" y="2632228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13" name="8-конечная звезда 1112"/>
            <p:cNvSpPr/>
            <p:nvPr/>
          </p:nvSpPr>
          <p:spPr>
            <a:xfrm rot="1262594">
              <a:off x="7436361" y="2632228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15" name="8-конечная звезда 1114"/>
            <p:cNvSpPr/>
            <p:nvPr/>
          </p:nvSpPr>
          <p:spPr>
            <a:xfrm rot="1262594">
              <a:off x="7364925" y="2507149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16" name="8-конечная звезда 1115"/>
            <p:cNvSpPr/>
            <p:nvPr/>
          </p:nvSpPr>
          <p:spPr>
            <a:xfrm rot="1262594">
              <a:off x="7418566" y="2775104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17" name="8-конечная звезда 1116"/>
            <p:cNvSpPr/>
            <p:nvPr/>
          </p:nvSpPr>
          <p:spPr>
            <a:xfrm rot="1262594">
              <a:off x="7150610" y="2489352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118" name="Прямая соединительная линия 1117"/>
            <p:cNvCxnSpPr>
              <a:stCxn id="1110" idx="0"/>
              <a:endCxn id="1115" idx="4"/>
            </p:cNvCxnSpPr>
            <p:nvPr/>
          </p:nvCxnSpPr>
          <p:spPr>
            <a:xfrm>
              <a:off x="7275299" y="2473458"/>
              <a:ext cx="91187" cy="4868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19" name="Прямая соединительная линия 1118"/>
            <p:cNvCxnSpPr>
              <a:stCxn id="1113" idx="5"/>
              <a:endCxn id="1115" idx="0"/>
            </p:cNvCxnSpPr>
            <p:nvPr/>
          </p:nvCxnSpPr>
          <p:spPr>
            <a:xfrm rot="16200000" flipV="1">
              <a:off x="7382566" y="2566550"/>
              <a:ext cx="95293" cy="4009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20" name="Прямая соединительная линия 1119"/>
            <p:cNvCxnSpPr>
              <a:stCxn id="1112" idx="5"/>
              <a:endCxn id="1117" idx="2"/>
            </p:cNvCxnSpPr>
            <p:nvPr/>
          </p:nvCxnSpPr>
          <p:spPr>
            <a:xfrm rot="5400000" flipH="1" flipV="1">
              <a:off x="7115232" y="2583869"/>
              <a:ext cx="99653" cy="109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21" name="Прямая соединительная линия 1120"/>
            <p:cNvCxnSpPr>
              <a:stCxn id="1110" idx="6"/>
              <a:endCxn id="1452" idx="1"/>
            </p:cNvCxnSpPr>
            <p:nvPr/>
          </p:nvCxnSpPr>
          <p:spPr>
            <a:xfrm rot="5400000" flipH="1" flipV="1">
              <a:off x="7079437" y="2225824"/>
              <a:ext cx="393099" cy="3238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22" name="Прямая соединительная линия 1121"/>
            <p:cNvCxnSpPr>
              <a:stCxn id="1117" idx="5"/>
              <a:endCxn id="1110" idx="3"/>
            </p:cNvCxnSpPr>
            <p:nvPr/>
          </p:nvCxnSpPr>
          <p:spPr>
            <a:xfrm rot="5400000" flipH="1" flipV="1">
              <a:off x="7186646" y="2452589"/>
              <a:ext cx="16642" cy="6091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23" name="Прямая соединительная линия 1122"/>
            <p:cNvCxnSpPr>
              <a:stCxn id="1116" idx="4"/>
              <a:endCxn id="1112" idx="0"/>
            </p:cNvCxnSpPr>
            <p:nvPr/>
          </p:nvCxnSpPr>
          <p:spPr>
            <a:xfrm rot="10800000">
              <a:off x="7195849" y="2664030"/>
              <a:ext cx="224278" cy="12607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142" name="TextBox 1141"/>
          <p:cNvSpPr txBox="1"/>
          <p:nvPr/>
        </p:nvSpPr>
        <p:spPr>
          <a:xfrm rot="16603593">
            <a:off x="6374398" y="3552569"/>
            <a:ext cx="70215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ВОРОН</a:t>
            </a:r>
            <a:endParaRPr lang="uk-UA" sz="8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1143" name="TextBox 1142"/>
          <p:cNvSpPr txBox="1"/>
          <p:nvPr/>
        </p:nvSpPr>
        <p:spPr>
          <a:xfrm rot="1344264">
            <a:off x="6361487" y="3207591"/>
            <a:ext cx="70215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ЧАША</a:t>
            </a:r>
            <a:endParaRPr lang="uk-UA" sz="8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1144" name="TextBox 1143"/>
          <p:cNvSpPr txBox="1"/>
          <p:nvPr/>
        </p:nvSpPr>
        <p:spPr>
          <a:xfrm rot="18282438">
            <a:off x="5516759" y="4198782"/>
            <a:ext cx="70215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ВОЛОПАС</a:t>
            </a:r>
            <a:endParaRPr lang="uk-UA" sz="8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1145" name="TextBox 1144"/>
          <p:cNvSpPr txBox="1"/>
          <p:nvPr/>
        </p:nvSpPr>
        <p:spPr>
          <a:xfrm rot="19413718">
            <a:off x="4784916" y="4110512"/>
            <a:ext cx="70215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ПН </a:t>
            </a:r>
          </a:p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КОРОНА</a:t>
            </a:r>
            <a:endParaRPr lang="uk-UA" sz="8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1146" name="TextBox 1145"/>
          <p:cNvSpPr txBox="1"/>
          <p:nvPr/>
        </p:nvSpPr>
        <p:spPr>
          <a:xfrm rot="19546177">
            <a:off x="5211106" y="4610626"/>
            <a:ext cx="70215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ЗМІЯ</a:t>
            </a:r>
            <a:endParaRPr lang="uk-UA" sz="8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1147" name="TextBox 1146"/>
          <p:cNvSpPr txBox="1"/>
          <p:nvPr/>
        </p:nvSpPr>
        <p:spPr>
          <a:xfrm>
            <a:off x="4358604" y="5319481"/>
            <a:ext cx="70215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ЗМІЯ</a:t>
            </a:r>
            <a:endParaRPr lang="uk-UA" sz="8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grpSp>
        <p:nvGrpSpPr>
          <p:cNvPr id="36" name="Группа 1147"/>
          <p:cNvGrpSpPr/>
          <p:nvPr/>
        </p:nvGrpSpPr>
        <p:grpSpPr>
          <a:xfrm>
            <a:off x="4143372" y="5239587"/>
            <a:ext cx="178722" cy="332553"/>
            <a:chOff x="4446920" y="5936171"/>
            <a:chExt cx="178722" cy="332553"/>
          </a:xfrm>
        </p:grpSpPr>
        <p:sp>
          <p:nvSpPr>
            <p:cNvPr id="1149" name="8-конечная звезда 1148"/>
            <p:cNvSpPr/>
            <p:nvPr/>
          </p:nvSpPr>
          <p:spPr>
            <a:xfrm rot="1262594">
              <a:off x="4507404" y="6221924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50" name="8-конечная звезда 1149"/>
            <p:cNvSpPr/>
            <p:nvPr/>
          </p:nvSpPr>
          <p:spPr>
            <a:xfrm rot="1262594">
              <a:off x="4578842" y="6079048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51" name="8-конечная звезда 1150"/>
            <p:cNvSpPr/>
            <p:nvPr/>
          </p:nvSpPr>
          <p:spPr>
            <a:xfrm rot="1262594">
              <a:off x="4446920" y="6079048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52" name="8-конечная звезда 1151"/>
            <p:cNvSpPr/>
            <p:nvPr/>
          </p:nvSpPr>
          <p:spPr>
            <a:xfrm rot="1262594">
              <a:off x="4507404" y="5936171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153" name="Прямая соединительная линия 1152"/>
            <p:cNvCxnSpPr>
              <a:stCxn id="1149" idx="7"/>
              <a:endCxn id="1150" idx="1"/>
            </p:cNvCxnSpPr>
            <p:nvPr/>
          </p:nvCxnSpPr>
          <p:spPr>
            <a:xfrm rot="5400000" flipH="1" flipV="1">
              <a:off x="4525970" y="6150051"/>
              <a:ext cx="111991" cy="5955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54" name="Прямая соединительная линия 1153"/>
            <p:cNvCxnSpPr>
              <a:stCxn id="1151" idx="6"/>
              <a:endCxn id="1152" idx="2"/>
            </p:cNvCxnSpPr>
            <p:nvPr/>
          </p:nvCxnSpPr>
          <p:spPr>
            <a:xfrm rot="5400000" flipH="1" flipV="1">
              <a:off x="4450963" y="6009170"/>
              <a:ext cx="99199" cy="4368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55" name="Прямая соединительная линия 1154"/>
            <p:cNvCxnSpPr>
              <a:stCxn id="1150" idx="5"/>
              <a:endCxn id="1152" idx="0"/>
            </p:cNvCxnSpPr>
            <p:nvPr/>
          </p:nvCxnSpPr>
          <p:spPr>
            <a:xfrm rot="16200000" flipV="1">
              <a:off x="4516147" y="6004470"/>
              <a:ext cx="113091" cy="4009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56" name="Прямая соединительная линия 1155"/>
            <p:cNvCxnSpPr>
              <a:stCxn id="1151" idx="1"/>
              <a:endCxn id="1149" idx="5"/>
            </p:cNvCxnSpPr>
            <p:nvPr/>
          </p:nvCxnSpPr>
          <p:spPr>
            <a:xfrm rot="16200000" flipH="1">
              <a:off x="4450508" y="6153145"/>
              <a:ext cx="100108" cy="4148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37" name="Группа 1156"/>
          <p:cNvGrpSpPr/>
          <p:nvPr/>
        </p:nvGrpSpPr>
        <p:grpSpPr>
          <a:xfrm>
            <a:off x="3508323" y="4643446"/>
            <a:ext cx="699645" cy="615672"/>
            <a:chOff x="3730532" y="5367300"/>
            <a:chExt cx="699645" cy="615672"/>
          </a:xfrm>
        </p:grpSpPr>
        <p:sp>
          <p:nvSpPr>
            <p:cNvPr id="1158" name="8-конечная звезда 1157"/>
            <p:cNvSpPr/>
            <p:nvPr/>
          </p:nvSpPr>
          <p:spPr>
            <a:xfrm rot="1262594">
              <a:off x="4383377" y="5445580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59" name="8-конечная звезда 1158"/>
            <p:cNvSpPr/>
            <p:nvPr/>
          </p:nvSpPr>
          <p:spPr>
            <a:xfrm rot="1262594">
              <a:off x="4159161" y="5732385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60" name="8-конечная звезда 1159"/>
            <p:cNvSpPr/>
            <p:nvPr/>
          </p:nvSpPr>
          <p:spPr>
            <a:xfrm rot="1262594">
              <a:off x="4303686" y="5519719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61" name="8-конечная звезда 1160"/>
            <p:cNvSpPr/>
            <p:nvPr/>
          </p:nvSpPr>
          <p:spPr>
            <a:xfrm rot="1262594">
              <a:off x="3944848" y="5660947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62" name="8-конечная звезда 1161"/>
            <p:cNvSpPr/>
            <p:nvPr/>
          </p:nvSpPr>
          <p:spPr>
            <a:xfrm rot="1262594">
              <a:off x="3730532" y="5660945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63" name="8-конечная звезда 1162"/>
            <p:cNvSpPr/>
            <p:nvPr/>
          </p:nvSpPr>
          <p:spPr>
            <a:xfrm rot="1262594">
              <a:off x="3867094" y="5367300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64" name="8-конечная звезда 1163"/>
            <p:cNvSpPr/>
            <p:nvPr/>
          </p:nvSpPr>
          <p:spPr>
            <a:xfrm rot="1262594">
              <a:off x="4006811" y="5507018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65" name="8-конечная звезда 1164"/>
            <p:cNvSpPr/>
            <p:nvPr/>
          </p:nvSpPr>
          <p:spPr>
            <a:xfrm rot="1262594">
              <a:off x="3800919" y="5375622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66" name="8-конечная звезда 1165"/>
            <p:cNvSpPr/>
            <p:nvPr/>
          </p:nvSpPr>
          <p:spPr>
            <a:xfrm rot="1262594">
              <a:off x="4221652" y="5936172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167" name="Прямая соединительная линия 1166"/>
            <p:cNvCxnSpPr>
              <a:stCxn id="1160" idx="7"/>
              <a:endCxn id="1158" idx="7"/>
            </p:cNvCxnSpPr>
            <p:nvPr/>
          </p:nvCxnSpPr>
          <p:spPr>
            <a:xfrm rot="5400000" flipH="1" flipV="1">
              <a:off x="4353622" y="5461218"/>
              <a:ext cx="76277" cy="7280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68" name="Прямая соединительная линия 1167"/>
            <p:cNvCxnSpPr>
              <a:stCxn id="1164" idx="5"/>
              <a:endCxn id="1163" idx="0"/>
            </p:cNvCxnSpPr>
            <p:nvPr/>
          </p:nvCxnSpPr>
          <p:spPr>
            <a:xfrm rot="16200000" flipV="1">
              <a:off x="3925915" y="5415152"/>
              <a:ext cx="97544" cy="8990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69" name="Прямая соединительная линия 1168"/>
            <p:cNvCxnSpPr>
              <a:stCxn id="1159" idx="6"/>
              <a:endCxn id="1160" idx="3"/>
            </p:cNvCxnSpPr>
            <p:nvPr/>
          </p:nvCxnSpPr>
          <p:spPr>
            <a:xfrm rot="5400000" flipH="1" flipV="1">
              <a:off x="4162682" y="5590856"/>
              <a:ext cx="176504" cy="11015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70" name="Прямая соединительная линия 1169"/>
            <p:cNvCxnSpPr>
              <a:stCxn id="1159" idx="5"/>
              <a:endCxn id="1164" idx="1"/>
            </p:cNvCxnSpPr>
            <p:nvPr/>
          </p:nvCxnSpPr>
          <p:spPr>
            <a:xfrm rot="16200000" flipV="1">
              <a:off x="4013014" y="5572527"/>
              <a:ext cx="186353" cy="13801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71" name="Прямая соединительная линия 1170"/>
            <p:cNvCxnSpPr>
              <a:stCxn id="1162" idx="7"/>
              <a:endCxn id="1161" idx="4"/>
            </p:cNvCxnSpPr>
            <p:nvPr/>
          </p:nvCxnSpPr>
          <p:spPr>
            <a:xfrm rot="16200000" flipH="1">
              <a:off x="3863792" y="5595396"/>
              <a:ext cx="1270" cy="16444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72" name="Прямая соединительная линия 1171"/>
            <p:cNvCxnSpPr>
              <a:stCxn id="1161" idx="7"/>
              <a:endCxn id="1159" idx="3"/>
            </p:cNvCxnSpPr>
            <p:nvPr/>
          </p:nvCxnSpPr>
          <p:spPr>
            <a:xfrm rot="16200000" flipH="1">
              <a:off x="4032322" y="5641184"/>
              <a:ext cx="93364" cy="16496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73" name="Прямая соединительная линия 1172"/>
            <p:cNvCxnSpPr>
              <a:stCxn id="1166" idx="5"/>
              <a:endCxn id="1159" idx="1"/>
            </p:cNvCxnSpPr>
            <p:nvPr/>
          </p:nvCxnSpPr>
          <p:spPr>
            <a:xfrm rot="16200000" flipV="1">
              <a:off x="4139274" y="5841910"/>
              <a:ext cx="154129" cy="3842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74" name="Прямая соединительная линия 1173"/>
            <p:cNvCxnSpPr>
              <a:stCxn id="1165" idx="1"/>
              <a:endCxn id="1163" idx="0"/>
            </p:cNvCxnSpPr>
            <p:nvPr/>
          </p:nvCxnSpPr>
          <p:spPr>
            <a:xfrm rot="5400000" flipH="1" flipV="1">
              <a:off x="3877240" y="5367913"/>
              <a:ext cx="9072" cy="9591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38" name="Группа 1174"/>
          <p:cNvGrpSpPr/>
          <p:nvPr/>
        </p:nvGrpSpPr>
        <p:grpSpPr>
          <a:xfrm rot="556316">
            <a:off x="2987677" y="2685344"/>
            <a:ext cx="850325" cy="1621014"/>
            <a:chOff x="2494991" y="3188512"/>
            <a:chExt cx="850325" cy="1621014"/>
          </a:xfrm>
        </p:grpSpPr>
        <p:sp>
          <p:nvSpPr>
            <p:cNvPr id="1176" name="8-конечная звезда 1175"/>
            <p:cNvSpPr/>
            <p:nvPr/>
          </p:nvSpPr>
          <p:spPr>
            <a:xfrm rot="1262594">
              <a:off x="2997889" y="428406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77" name="8-конечная звезда 1176"/>
            <p:cNvSpPr/>
            <p:nvPr/>
          </p:nvSpPr>
          <p:spPr>
            <a:xfrm rot="1262594">
              <a:off x="2907837" y="4157669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78" name="8-конечная звезда 1177"/>
            <p:cNvSpPr/>
            <p:nvPr/>
          </p:nvSpPr>
          <p:spPr>
            <a:xfrm rot="1262594">
              <a:off x="2634556" y="4257229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79" name="8-конечная звезда 1178"/>
            <p:cNvSpPr/>
            <p:nvPr/>
          </p:nvSpPr>
          <p:spPr>
            <a:xfrm rot="1262594">
              <a:off x="2858909" y="4744726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80" name="8-конечная звезда 1179"/>
            <p:cNvSpPr/>
            <p:nvPr/>
          </p:nvSpPr>
          <p:spPr>
            <a:xfrm rot="1262594">
              <a:off x="2494991" y="3845711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81" name="8-конечная звезда 1180"/>
            <p:cNvSpPr/>
            <p:nvPr/>
          </p:nvSpPr>
          <p:spPr>
            <a:xfrm rot="1262594">
              <a:off x="2788519" y="3870175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82" name="8-конечная звезда 1181"/>
            <p:cNvSpPr/>
            <p:nvPr/>
          </p:nvSpPr>
          <p:spPr>
            <a:xfrm rot="1262594">
              <a:off x="2651069" y="4437026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83" name="8-конечная звезда 1182"/>
            <p:cNvSpPr/>
            <p:nvPr/>
          </p:nvSpPr>
          <p:spPr>
            <a:xfrm rot="1262594">
              <a:off x="2705575" y="4725541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84" name="8-конечная звезда 1183"/>
            <p:cNvSpPr/>
            <p:nvPr/>
          </p:nvSpPr>
          <p:spPr>
            <a:xfrm rot="1262594">
              <a:off x="2835305" y="3731537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86" name="8-конечная звезда 1185"/>
            <p:cNvSpPr/>
            <p:nvPr/>
          </p:nvSpPr>
          <p:spPr>
            <a:xfrm rot="1262594">
              <a:off x="3177825" y="3386081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87" name="8-конечная звезда 1186"/>
            <p:cNvSpPr/>
            <p:nvPr/>
          </p:nvSpPr>
          <p:spPr>
            <a:xfrm rot="1262594">
              <a:off x="2950797" y="4438987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88" name="8-конечная звезда 1187"/>
            <p:cNvSpPr/>
            <p:nvPr/>
          </p:nvSpPr>
          <p:spPr>
            <a:xfrm rot="1262594">
              <a:off x="2856880" y="4307084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89" name="8-конечная звезда 1188"/>
            <p:cNvSpPr/>
            <p:nvPr/>
          </p:nvSpPr>
          <p:spPr>
            <a:xfrm rot="1262594">
              <a:off x="3083493" y="3460101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90" name="8-конечная звезда 1189"/>
            <p:cNvSpPr/>
            <p:nvPr/>
          </p:nvSpPr>
          <p:spPr>
            <a:xfrm rot="1262594">
              <a:off x="3147923" y="4328438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91" name="8-конечная звезда 1190"/>
            <p:cNvSpPr/>
            <p:nvPr/>
          </p:nvSpPr>
          <p:spPr>
            <a:xfrm rot="1262594">
              <a:off x="3131601" y="4625819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92" name="8-конечная звезда 1191"/>
            <p:cNvSpPr/>
            <p:nvPr/>
          </p:nvSpPr>
          <p:spPr>
            <a:xfrm rot="1262594">
              <a:off x="3108579" y="4484810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93" name="8-конечная звезда 1192"/>
            <p:cNvSpPr/>
            <p:nvPr/>
          </p:nvSpPr>
          <p:spPr>
            <a:xfrm rot="1262594">
              <a:off x="2983274" y="4650033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94" name="8-конечная звезда 1193"/>
            <p:cNvSpPr/>
            <p:nvPr/>
          </p:nvSpPr>
          <p:spPr>
            <a:xfrm rot="1262594">
              <a:off x="3109446" y="3695960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95" name="8-конечная звезда 1194"/>
            <p:cNvSpPr/>
            <p:nvPr/>
          </p:nvSpPr>
          <p:spPr>
            <a:xfrm rot="1262594">
              <a:off x="3298516" y="3874730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96" name="8-конечная звезда 1195"/>
            <p:cNvSpPr/>
            <p:nvPr/>
          </p:nvSpPr>
          <p:spPr>
            <a:xfrm rot="1262594">
              <a:off x="3216501" y="3815736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97" name="8-конечная звезда 1196"/>
            <p:cNvSpPr/>
            <p:nvPr/>
          </p:nvSpPr>
          <p:spPr>
            <a:xfrm rot="1262594">
              <a:off x="3234842" y="3530720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99" name="8-конечная звезда 1198"/>
            <p:cNvSpPr/>
            <p:nvPr/>
          </p:nvSpPr>
          <p:spPr>
            <a:xfrm rot="1262594">
              <a:off x="3114104" y="3188512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00" name="8-конечная звезда 1199"/>
            <p:cNvSpPr/>
            <p:nvPr/>
          </p:nvSpPr>
          <p:spPr>
            <a:xfrm rot="1262594">
              <a:off x="3126185" y="3308529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01" name="8-конечная звезда 1200"/>
            <p:cNvSpPr/>
            <p:nvPr/>
          </p:nvSpPr>
          <p:spPr>
            <a:xfrm rot="1262594">
              <a:off x="2952827" y="3576761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02" name="8-конечная звезда 1201"/>
            <p:cNvSpPr/>
            <p:nvPr/>
          </p:nvSpPr>
          <p:spPr>
            <a:xfrm rot="1262594">
              <a:off x="3163361" y="3967512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203" name="Прямая соединительная линия 1202"/>
            <p:cNvCxnSpPr>
              <a:stCxn id="1200" idx="1"/>
              <a:endCxn id="1186" idx="0"/>
            </p:cNvCxnSpPr>
            <p:nvPr/>
          </p:nvCxnSpPr>
          <p:spPr>
            <a:xfrm rot="15643684" flipH="1">
              <a:off x="3154562" y="3358635"/>
              <a:ext cx="79987" cy="5881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04" name="Прямая соединительная линия 1203"/>
            <p:cNvCxnSpPr>
              <a:stCxn id="1176" idx="5"/>
              <a:endCxn id="1188" idx="6"/>
            </p:cNvCxnSpPr>
            <p:nvPr/>
          </p:nvCxnSpPr>
          <p:spPr>
            <a:xfrm rot="15643684" flipH="1" flipV="1">
              <a:off x="2952345" y="4236435"/>
              <a:ext cx="2810" cy="12240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05" name="Прямая соединительная линия 1204"/>
            <p:cNvCxnSpPr>
              <a:stCxn id="1181" idx="7"/>
              <a:endCxn id="1184" idx="3"/>
            </p:cNvCxnSpPr>
            <p:nvPr/>
          </p:nvCxnSpPr>
          <p:spPr>
            <a:xfrm rot="4843684" flipH="1" flipV="1">
              <a:off x="2783865" y="3826164"/>
              <a:ext cx="120431" cy="659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06" name="Прямая соединительная линия 1205"/>
            <p:cNvCxnSpPr>
              <a:stCxn id="1181" idx="5"/>
              <a:endCxn id="1180" idx="6"/>
            </p:cNvCxnSpPr>
            <p:nvPr/>
          </p:nvCxnSpPr>
          <p:spPr>
            <a:xfrm rot="15643684" flipV="1">
              <a:off x="2639362" y="3729826"/>
              <a:ext cx="68067" cy="26118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07" name="Прямая соединительная линия 1206"/>
            <p:cNvCxnSpPr>
              <a:stCxn id="1177" idx="0"/>
              <a:endCxn id="1181" idx="0"/>
            </p:cNvCxnSpPr>
            <p:nvPr/>
          </p:nvCxnSpPr>
          <p:spPr>
            <a:xfrm rot="21043684" flipH="1" flipV="1">
              <a:off x="2875099" y="3906475"/>
              <a:ext cx="71438" cy="30296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08" name="Прямая соединительная линия 1207"/>
            <p:cNvCxnSpPr>
              <a:stCxn id="1178" idx="5"/>
              <a:endCxn id="1180" idx="1"/>
            </p:cNvCxnSpPr>
            <p:nvPr/>
          </p:nvCxnSpPr>
          <p:spPr>
            <a:xfrm rot="15643684" flipV="1">
              <a:off x="2414200" y="4056364"/>
              <a:ext cx="365946" cy="5501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09" name="Прямая соединительная линия 1208"/>
            <p:cNvCxnSpPr>
              <a:stCxn id="1179" idx="5"/>
              <a:endCxn id="1182" idx="7"/>
            </p:cNvCxnSpPr>
            <p:nvPr/>
          </p:nvCxnSpPr>
          <p:spPr>
            <a:xfrm rot="15643684" flipV="1">
              <a:off x="2631014" y="4537452"/>
              <a:ext cx="318871" cy="12567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10" name="Прямая соединительная линия 1209"/>
            <p:cNvCxnSpPr>
              <a:stCxn id="1183" idx="5"/>
              <a:endCxn id="1182" idx="1"/>
            </p:cNvCxnSpPr>
            <p:nvPr/>
          </p:nvCxnSpPr>
          <p:spPr>
            <a:xfrm rot="4843684" flipH="1" flipV="1">
              <a:off x="2584676" y="4605093"/>
              <a:ext cx="241292" cy="638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11" name="Прямая соединительная линия 1210"/>
            <p:cNvCxnSpPr>
              <a:stCxn id="1182" idx="0"/>
              <a:endCxn id="1178" idx="1"/>
            </p:cNvCxnSpPr>
            <p:nvPr/>
          </p:nvCxnSpPr>
          <p:spPr>
            <a:xfrm rot="21043684" flipV="1">
              <a:off x="2690672" y="4318381"/>
              <a:ext cx="2036" cy="15619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12" name="Прямая соединительная линия 1211"/>
            <p:cNvCxnSpPr>
              <a:stCxn id="1178" idx="7"/>
              <a:endCxn id="1177" idx="4"/>
            </p:cNvCxnSpPr>
            <p:nvPr/>
          </p:nvCxnSpPr>
          <p:spPr>
            <a:xfrm rot="4843684" flipH="1" flipV="1">
              <a:off x="2772096" y="4114235"/>
              <a:ext cx="62369" cy="22644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13" name="Прямая соединительная линия 1212"/>
            <p:cNvCxnSpPr>
              <a:stCxn id="1188" idx="4"/>
              <a:endCxn id="1178" idx="0"/>
            </p:cNvCxnSpPr>
            <p:nvPr/>
          </p:nvCxnSpPr>
          <p:spPr>
            <a:xfrm rot="10243684">
              <a:off x="2700114" y="4288405"/>
              <a:ext cx="155649" cy="4884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14" name="Прямая соединительная линия 1213"/>
            <p:cNvCxnSpPr>
              <a:stCxn id="1187" idx="4"/>
              <a:endCxn id="1188" idx="0"/>
            </p:cNvCxnSpPr>
            <p:nvPr/>
          </p:nvCxnSpPr>
          <p:spPr>
            <a:xfrm rot="10243684">
              <a:off x="2918427" y="4341007"/>
              <a:ext cx="24822" cy="11805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15" name="Прямая соединительная линия 1214"/>
            <p:cNvCxnSpPr>
              <a:stCxn id="1192" idx="1"/>
              <a:endCxn id="1187" idx="1"/>
            </p:cNvCxnSpPr>
            <p:nvPr/>
          </p:nvCxnSpPr>
          <p:spPr>
            <a:xfrm rot="4843684" flipH="1">
              <a:off x="3033606" y="4437901"/>
              <a:ext cx="63030" cy="14445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16" name="Прямая соединительная линия 1215"/>
            <p:cNvCxnSpPr>
              <a:stCxn id="1190" idx="4"/>
              <a:endCxn id="1176" idx="7"/>
            </p:cNvCxnSpPr>
            <p:nvPr/>
          </p:nvCxnSpPr>
          <p:spPr>
            <a:xfrm rot="10243684">
              <a:off x="3053708" y="4292334"/>
              <a:ext cx="91633" cy="5886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17" name="Прямая соединительная линия 1216"/>
            <p:cNvCxnSpPr>
              <a:stCxn id="1191" idx="5"/>
              <a:endCxn id="1192" idx="1"/>
            </p:cNvCxnSpPr>
            <p:nvPr/>
          </p:nvCxnSpPr>
          <p:spPr>
            <a:xfrm rot="4843684" flipH="1" flipV="1">
              <a:off x="3094687" y="4572782"/>
              <a:ext cx="97606" cy="1186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18" name="Прямая соединительная линия 1217"/>
            <p:cNvCxnSpPr>
              <a:stCxn id="1193" idx="5"/>
              <a:endCxn id="1187" idx="2"/>
            </p:cNvCxnSpPr>
            <p:nvPr/>
          </p:nvCxnSpPr>
          <p:spPr>
            <a:xfrm rot="15643684" flipV="1">
              <a:off x="2900915" y="4570232"/>
              <a:ext cx="163446" cy="277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22" name="Прямая соединительная линия 1221"/>
            <p:cNvCxnSpPr>
              <a:stCxn id="1186" idx="3"/>
              <a:endCxn id="1189" idx="6"/>
            </p:cNvCxnSpPr>
            <p:nvPr/>
          </p:nvCxnSpPr>
          <p:spPr>
            <a:xfrm rot="4843684">
              <a:off x="3139220" y="3414104"/>
              <a:ext cx="29236" cy="5809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23" name="Прямая соединительная линия 1222"/>
            <p:cNvCxnSpPr>
              <a:stCxn id="1201" idx="7"/>
              <a:endCxn id="1189" idx="3"/>
            </p:cNvCxnSpPr>
            <p:nvPr/>
          </p:nvCxnSpPr>
          <p:spPr>
            <a:xfrm rot="4843684" flipH="1" flipV="1">
              <a:off x="3007143" y="3497550"/>
              <a:ext cx="69605" cy="10121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24" name="Прямая соединительная линия 1223"/>
            <p:cNvCxnSpPr>
              <a:stCxn id="1189" idx="0"/>
              <a:endCxn id="1197" idx="3"/>
            </p:cNvCxnSpPr>
            <p:nvPr/>
          </p:nvCxnSpPr>
          <p:spPr>
            <a:xfrm rot="21043684">
              <a:off x="3151515" y="3497212"/>
              <a:ext cx="79959" cy="7332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25" name="Прямая соединительная линия 1224"/>
            <p:cNvCxnSpPr>
              <a:stCxn id="1184" idx="7"/>
              <a:endCxn id="1194" idx="3"/>
            </p:cNvCxnSpPr>
            <p:nvPr/>
          </p:nvCxnSpPr>
          <p:spPr>
            <a:xfrm rot="15643684" flipH="1">
              <a:off x="2990370" y="3625934"/>
              <a:ext cx="17702" cy="22456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26" name="Прямая соединительная линия 1225"/>
            <p:cNvCxnSpPr>
              <a:stCxn id="1234" idx="4"/>
              <a:endCxn id="1235" idx="3"/>
            </p:cNvCxnSpPr>
            <p:nvPr/>
          </p:nvCxnSpPr>
          <p:spPr>
            <a:xfrm rot="10243684">
              <a:off x="2699341" y="3721058"/>
              <a:ext cx="61638" cy="4494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27" name="Прямая соединительная линия 1226"/>
            <p:cNvCxnSpPr>
              <a:stCxn id="1184" idx="3"/>
              <a:endCxn id="1234" idx="0"/>
            </p:cNvCxnSpPr>
            <p:nvPr/>
          </p:nvCxnSpPr>
          <p:spPr>
            <a:xfrm rot="4843684">
              <a:off x="2822722" y="3762592"/>
              <a:ext cx="6783" cy="2444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28" name="Прямая соединительная линия 1227"/>
            <p:cNvCxnSpPr>
              <a:stCxn id="1184" idx="6"/>
              <a:endCxn id="1201" idx="3"/>
            </p:cNvCxnSpPr>
            <p:nvPr/>
          </p:nvCxnSpPr>
          <p:spPr>
            <a:xfrm rot="4843684" flipH="1" flipV="1">
              <a:off x="2859066" y="3620656"/>
              <a:ext cx="108711" cy="10168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29" name="Прямая соединительная линия 1228"/>
            <p:cNvCxnSpPr>
              <a:stCxn id="1201" idx="1"/>
              <a:endCxn id="1194" idx="4"/>
            </p:cNvCxnSpPr>
            <p:nvPr/>
          </p:nvCxnSpPr>
          <p:spPr>
            <a:xfrm rot="15643684" flipH="1">
              <a:off x="2994153" y="3611633"/>
              <a:ext cx="108430" cy="10923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30" name="Прямая соединительная линия 1229"/>
            <p:cNvCxnSpPr>
              <a:stCxn id="1196" idx="2"/>
              <a:endCxn id="1202" idx="5"/>
            </p:cNvCxnSpPr>
            <p:nvPr/>
          </p:nvCxnSpPr>
          <p:spPr>
            <a:xfrm rot="4843684">
              <a:off x="3155926" y="3880926"/>
              <a:ext cx="99047" cy="6896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31" name="Прямая соединительная линия 1230"/>
            <p:cNvCxnSpPr>
              <a:stCxn id="1196" idx="1"/>
              <a:endCxn id="1195" idx="4"/>
            </p:cNvCxnSpPr>
            <p:nvPr/>
          </p:nvCxnSpPr>
          <p:spPr>
            <a:xfrm rot="15643684" flipH="1">
              <a:off x="3256244" y="3852470"/>
              <a:ext cx="36992" cy="4530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32" name="Прямая соединительная линия 1231"/>
            <p:cNvCxnSpPr>
              <a:stCxn id="1196" idx="4"/>
              <a:endCxn id="1194" idx="0"/>
            </p:cNvCxnSpPr>
            <p:nvPr/>
          </p:nvCxnSpPr>
          <p:spPr>
            <a:xfrm rot="10243684">
              <a:off x="3163392" y="3723326"/>
              <a:ext cx="45960" cy="11184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33" name="Прямая соединительная линия 1232"/>
            <p:cNvCxnSpPr>
              <a:stCxn id="1200" idx="5"/>
              <a:endCxn id="1199" idx="2"/>
            </p:cNvCxnSpPr>
            <p:nvPr/>
          </p:nvCxnSpPr>
          <p:spPr>
            <a:xfrm rot="4843684" flipH="1" flipV="1">
              <a:off x="3095813" y="3271380"/>
              <a:ext cx="77560" cy="153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234" name="8-конечная звезда 1233"/>
            <p:cNvSpPr/>
            <p:nvPr/>
          </p:nvSpPr>
          <p:spPr>
            <a:xfrm rot="1262594">
              <a:off x="2762396" y="3743439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35" name="8-конечная звезда 1234"/>
            <p:cNvSpPr/>
            <p:nvPr/>
          </p:nvSpPr>
          <p:spPr>
            <a:xfrm rot="1262594">
              <a:off x="2694262" y="3695945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</p:grpSp>
      <p:grpSp>
        <p:nvGrpSpPr>
          <p:cNvPr id="39" name="Группа 1235"/>
          <p:cNvGrpSpPr/>
          <p:nvPr/>
        </p:nvGrpSpPr>
        <p:grpSpPr>
          <a:xfrm>
            <a:off x="3456177" y="4393132"/>
            <a:ext cx="187129" cy="178876"/>
            <a:chOff x="3434255" y="5077337"/>
            <a:chExt cx="187129" cy="178876"/>
          </a:xfrm>
        </p:grpSpPr>
        <p:sp>
          <p:nvSpPr>
            <p:cNvPr id="1237" name="8-конечная звезда 1236"/>
            <p:cNvSpPr/>
            <p:nvPr/>
          </p:nvSpPr>
          <p:spPr>
            <a:xfrm rot="1262594">
              <a:off x="3506746" y="5149828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38" name="8-конечная звезда 1237"/>
            <p:cNvSpPr/>
            <p:nvPr/>
          </p:nvSpPr>
          <p:spPr>
            <a:xfrm rot="1262594">
              <a:off x="3578184" y="5149828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39" name="8-конечная звезда 1238"/>
            <p:cNvSpPr/>
            <p:nvPr/>
          </p:nvSpPr>
          <p:spPr>
            <a:xfrm rot="1262594">
              <a:off x="3505693" y="5077337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40" name="8-конечная звезда 1239"/>
            <p:cNvSpPr/>
            <p:nvPr/>
          </p:nvSpPr>
          <p:spPr>
            <a:xfrm rot="1262594">
              <a:off x="3459167" y="5102249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41" name="8-конечная звезда 1240"/>
            <p:cNvSpPr/>
            <p:nvPr/>
          </p:nvSpPr>
          <p:spPr>
            <a:xfrm rot="1262594">
              <a:off x="3434255" y="5077337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42" name="8-конечная звезда 1241"/>
            <p:cNvSpPr/>
            <p:nvPr/>
          </p:nvSpPr>
          <p:spPr>
            <a:xfrm rot="1262594">
              <a:off x="3530605" y="5220213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243" name="Прямая соединительная линия 1242"/>
            <p:cNvCxnSpPr>
              <a:stCxn id="1241" idx="5"/>
              <a:endCxn id="1239" idx="6"/>
            </p:cNvCxnSpPr>
            <p:nvPr/>
          </p:nvCxnSpPr>
          <p:spPr>
            <a:xfrm rot="5400000" flipH="1" flipV="1">
              <a:off x="3487376" y="5036108"/>
              <a:ext cx="351" cy="8521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44" name="Прямая соединительная линия 1243"/>
            <p:cNvCxnSpPr>
              <a:stCxn id="1237" idx="0"/>
              <a:endCxn id="1239" idx="7"/>
            </p:cNvCxnSpPr>
            <p:nvPr/>
          </p:nvCxnSpPr>
          <p:spPr>
            <a:xfrm flipH="1" flipV="1">
              <a:off x="3540142" y="5088028"/>
              <a:ext cx="8363" cy="9115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45" name="Прямая соединительная линия 1244"/>
            <p:cNvCxnSpPr>
              <a:stCxn id="1237" idx="3"/>
              <a:endCxn id="1240" idx="2"/>
            </p:cNvCxnSpPr>
            <p:nvPr/>
          </p:nvCxnSpPr>
          <p:spPr>
            <a:xfrm rot="5400000" flipH="1">
              <a:off x="3468080" y="5139673"/>
              <a:ext cx="43150" cy="3790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46" name="Прямая соединительная линия 1245"/>
            <p:cNvCxnSpPr>
              <a:stCxn id="1237" idx="1"/>
              <a:endCxn id="1238" idx="4"/>
            </p:cNvCxnSpPr>
            <p:nvPr/>
          </p:nvCxnSpPr>
          <p:spPr>
            <a:xfrm rot="5400000" flipH="1" flipV="1">
              <a:off x="3544623" y="5156166"/>
              <a:ext cx="27496" cy="4250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47" name="Прямая соединительная линия 1246"/>
            <p:cNvCxnSpPr>
              <a:stCxn id="1242" idx="3"/>
              <a:endCxn id="1237" idx="1"/>
            </p:cNvCxnSpPr>
            <p:nvPr/>
          </p:nvCxnSpPr>
          <p:spPr>
            <a:xfrm rot="5400000" flipH="1" flipV="1">
              <a:off x="3507459" y="5215864"/>
              <a:ext cx="54354" cy="496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47" name="Группа 1247"/>
          <p:cNvGrpSpPr/>
          <p:nvPr/>
        </p:nvGrpSpPr>
        <p:grpSpPr>
          <a:xfrm>
            <a:off x="2045297" y="2018036"/>
            <a:ext cx="1169381" cy="1250650"/>
            <a:chOff x="1581077" y="2383120"/>
            <a:chExt cx="1169381" cy="1250650"/>
          </a:xfrm>
        </p:grpSpPr>
        <p:sp>
          <p:nvSpPr>
            <p:cNvPr id="1249" name="8-конечная звезда 1248"/>
            <p:cNvSpPr/>
            <p:nvPr/>
          </p:nvSpPr>
          <p:spPr>
            <a:xfrm rot="1262594">
              <a:off x="2063417" y="3089247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50" name="8-конечная звезда 1249"/>
            <p:cNvSpPr/>
            <p:nvPr/>
          </p:nvSpPr>
          <p:spPr>
            <a:xfrm rot="1262594">
              <a:off x="2061769" y="2803495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51" name="8-конечная звезда 1250"/>
            <p:cNvSpPr/>
            <p:nvPr/>
          </p:nvSpPr>
          <p:spPr>
            <a:xfrm rot="1262594">
              <a:off x="1865251" y="3579770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52" name="8-конечная звезда 1251"/>
            <p:cNvSpPr/>
            <p:nvPr/>
          </p:nvSpPr>
          <p:spPr>
            <a:xfrm rot="1262594">
              <a:off x="1920541" y="2803495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53" name="8-конечная звезда 1252"/>
            <p:cNvSpPr/>
            <p:nvPr/>
          </p:nvSpPr>
          <p:spPr>
            <a:xfrm rot="1262594">
              <a:off x="2490397" y="258753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55" name="8-конечная звезда 1254"/>
            <p:cNvSpPr/>
            <p:nvPr/>
          </p:nvSpPr>
          <p:spPr>
            <a:xfrm rot="1262594">
              <a:off x="1920541" y="3160685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56" name="8-конечная звезда 1255"/>
            <p:cNvSpPr/>
            <p:nvPr/>
          </p:nvSpPr>
          <p:spPr>
            <a:xfrm rot="1262594">
              <a:off x="1581077" y="3295598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57" name="8-конечная звезда 1256"/>
            <p:cNvSpPr/>
            <p:nvPr/>
          </p:nvSpPr>
          <p:spPr>
            <a:xfrm rot="1262594">
              <a:off x="2336790" y="2648240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58" name="8-конечная звезда 1257"/>
            <p:cNvSpPr/>
            <p:nvPr/>
          </p:nvSpPr>
          <p:spPr>
            <a:xfrm rot="1262594">
              <a:off x="2571736" y="2668872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59" name="8-конечная звезда 1258"/>
            <p:cNvSpPr/>
            <p:nvPr/>
          </p:nvSpPr>
          <p:spPr>
            <a:xfrm rot="1262594">
              <a:off x="2560782" y="2383120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60" name="8-конечная звезда 1259"/>
            <p:cNvSpPr/>
            <p:nvPr/>
          </p:nvSpPr>
          <p:spPr>
            <a:xfrm rot="1262594">
              <a:off x="2643174" y="2586480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61" name="8-конечная звезда 1260"/>
            <p:cNvSpPr/>
            <p:nvPr/>
          </p:nvSpPr>
          <p:spPr>
            <a:xfrm rot="1262594">
              <a:off x="2275030" y="2668872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62" name="8-конечная звезда 1261"/>
            <p:cNvSpPr/>
            <p:nvPr/>
          </p:nvSpPr>
          <p:spPr>
            <a:xfrm rot="1262594">
              <a:off x="2703658" y="2383120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263" name="Прямая соединительная линия 1262"/>
            <p:cNvCxnSpPr>
              <a:stCxn id="1262" idx="6"/>
              <a:endCxn id="1259" idx="7"/>
            </p:cNvCxnSpPr>
            <p:nvPr/>
          </p:nvCxnSpPr>
          <p:spPr>
            <a:xfrm rot="16200000" flipH="1" flipV="1">
              <a:off x="2664344" y="2325903"/>
              <a:ext cx="12338" cy="12989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64" name="Прямая соединительная линия 1263"/>
            <p:cNvCxnSpPr>
              <a:stCxn id="1258" idx="5"/>
              <a:endCxn id="1253" idx="7"/>
            </p:cNvCxnSpPr>
            <p:nvPr/>
          </p:nvCxnSpPr>
          <p:spPr>
            <a:xfrm rot="16200000" flipV="1">
              <a:off x="2530194" y="2615447"/>
              <a:ext cx="67318" cy="4356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65" name="Прямая соединительная линия 1264"/>
            <p:cNvCxnSpPr>
              <a:stCxn id="1260" idx="0"/>
              <a:endCxn id="1258" idx="1"/>
            </p:cNvCxnSpPr>
            <p:nvPr/>
          </p:nvCxnSpPr>
          <p:spPr>
            <a:xfrm flipH="1">
              <a:off x="2604637" y="2618282"/>
              <a:ext cx="83776" cy="9537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66" name="Прямая соединительная линия 1265"/>
            <p:cNvCxnSpPr>
              <a:stCxn id="1252" idx="7"/>
              <a:endCxn id="1261" idx="5"/>
            </p:cNvCxnSpPr>
            <p:nvPr/>
          </p:nvCxnSpPr>
          <p:spPr>
            <a:xfrm rot="5400000" flipH="1" flipV="1">
              <a:off x="2056250" y="2586853"/>
              <a:ext cx="148644" cy="31671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67" name="Прямая соединительная линия 1266"/>
            <p:cNvCxnSpPr>
              <a:stCxn id="1256" idx="6"/>
              <a:endCxn id="1252" idx="2"/>
            </p:cNvCxnSpPr>
            <p:nvPr/>
          </p:nvCxnSpPr>
          <p:spPr>
            <a:xfrm rot="5400000" flipH="1" flipV="1">
              <a:off x="1560446" y="2920360"/>
              <a:ext cx="442065" cy="31273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68" name="Прямая соединительная линия 1267"/>
            <p:cNvCxnSpPr>
              <a:stCxn id="1256" idx="7"/>
              <a:endCxn id="1255" idx="2"/>
            </p:cNvCxnSpPr>
            <p:nvPr/>
          </p:nvCxnSpPr>
          <p:spPr>
            <a:xfrm rot="5400000" flipH="1" flipV="1">
              <a:off x="1739486" y="3116483"/>
              <a:ext cx="101958" cy="29476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69" name="Прямая соединительная линия 1268"/>
            <p:cNvCxnSpPr>
              <a:stCxn id="1251" idx="4"/>
              <a:endCxn id="1256" idx="0"/>
            </p:cNvCxnSpPr>
            <p:nvPr/>
          </p:nvCxnSpPr>
          <p:spPr>
            <a:xfrm rot="10800000">
              <a:off x="1643716" y="3339633"/>
              <a:ext cx="223336" cy="25744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70" name="Прямая соединительная линия 1269"/>
            <p:cNvCxnSpPr>
              <a:stCxn id="1251" idx="7"/>
              <a:endCxn id="1249" idx="2"/>
            </p:cNvCxnSpPr>
            <p:nvPr/>
          </p:nvCxnSpPr>
          <p:spPr>
            <a:xfrm rot="5400000" flipH="1" flipV="1">
              <a:off x="1771643" y="3286729"/>
              <a:ext cx="454361" cy="16379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71" name="Прямая соединительная линия 1270"/>
            <p:cNvCxnSpPr>
              <a:stCxn id="1249" idx="5"/>
              <a:endCxn id="1250" idx="2"/>
            </p:cNvCxnSpPr>
            <p:nvPr/>
          </p:nvCxnSpPr>
          <p:spPr>
            <a:xfrm rot="16200000" flipV="1">
              <a:off x="1961325" y="2973444"/>
              <a:ext cx="235879" cy="38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72" name="Прямая соединительная линия 1271"/>
            <p:cNvCxnSpPr>
              <a:stCxn id="1250" idx="0"/>
              <a:endCxn id="1257" idx="3"/>
            </p:cNvCxnSpPr>
            <p:nvPr/>
          </p:nvCxnSpPr>
          <p:spPr>
            <a:xfrm flipV="1">
              <a:off x="2113968" y="2693796"/>
              <a:ext cx="225614" cy="14639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73" name="Прямая соединительная линия 1272"/>
            <p:cNvCxnSpPr>
              <a:stCxn id="1262" idx="1"/>
              <a:endCxn id="1260" idx="7"/>
            </p:cNvCxnSpPr>
            <p:nvPr/>
          </p:nvCxnSpPr>
          <p:spPr>
            <a:xfrm rot="5400000">
              <a:off x="2626022" y="2489841"/>
              <a:ext cx="172475" cy="4860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75" name="Прямая соединительная линия 1274"/>
            <p:cNvCxnSpPr>
              <a:stCxn id="1259" idx="3"/>
              <a:endCxn id="1253" idx="6"/>
            </p:cNvCxnSpPr>
            <p:nvPr/>
          </p:nvCxnSpPr>
          <p:spPr>
            <a:xfrm rot="5400000">
              <a:off x="2458289" y="2484824"/>
              <a:ext cx="173313" cy="3570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76" name="Прямая соединительная линия 1275"/>
            <p:cNvCxnSpPr>
              <a:stCxn id="1253" idx="4"/>
              <a:endCxn id="1261" idx="0"/>
            </p:cNvCxnSpPr>
            <p:nvPr/>
          </p:nvCxnSpPr>
          <p:spPr>
            <a:xfrm rot="10800000" flipV="1">
              <a:off x="2320270" y="2604838"/>
              <a:ext cx="171929" cy="9583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321" name="TextBox 1320"/>
          <p:cNvSpPr txBox="1"/>
          <p:nvPr/>
        </p:nvSpPr>
        <p:spPr>
          <a:xfrm rot="19006284">
            <a:off x="2318899" y="2446336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КИТ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1322" name="TextBox 1321"/>
          <p:cNvSpPr txBox="1"/>
          <p:nvPr/>
        </p:nvSpPr>
        <p:spPr>
          <a:xfrm rot="1643483">
            <a:off x="2860400" y="3446467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ПЕГАС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1323" name="TextBox 1322"/>
          <p:cNvSpPr txBox="1"/>
          <p:nvPr/>
        </p:nvSpPr>
        <p:spPr>
          <a:xfrm rot="19006284">
            <a:off x="3176155" y="2941114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АНДРОМЕДА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1324" name="TextBox 1323"/>
          <p:cNvSpPr txBox="1"/>
          <p:nvPr/>
        </p:nvSpPr>
        <p:spPr>
          <a:xfrm rot="2331135">
            <a:off x="3061230" y="4429631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ДЕЛЬФІН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1325" name="TextBox 1324"/>
          <p:cNvSpPr txBox="1"/>
          <p:nvPr/>
        </p:nvSpPr>
        <p:spPr>
          <a:xfrm rot="222291">
            <a:off x="3388198" y="5006245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ОРЕЛ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1326" name="TextBox 1325"/>
          <p:cNvSpPr txBox="1"/>
          <p:nvPr/>
        </p:nvSpPr>
        <p:spPr>
          <a:xfrm rot="222291">
            <a:off x="3888264" y="5524741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ЩИТ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1327" name="TextBox 1326"/>
          <p:cNvSpPr txBox="1"/>
          <p:nvPr/>
        </p:nvSpPr>
        <p:spPr>
          <a:xfrm rot="20047852">
            <a:off x="5597382" y="3512765"/>
            <a:ext cx="70215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ВОЛОССЯ ВЕРОНІКИ</a:t>
            </a:r>
            <a:endParaRPr lang="uk-UA" sz="8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grpSp>
        <p:nvGrpSpPr>
          <p:cNvPr id="49" name="Группа 1414"/>
          <p:cNvGrpSpPr/>
          <p:nvPr/>
        </p:nvGrpSpPr>
        <p:grpSpPr>
          <a:xfrm>
            <a:off x="4589796" y="2578586"/>
            <a:ext cx="829916" cy="343506"/>
            <a:chOff x="4589796" y="2578586"/>
            <a:chExt cx="829916" cy="343506"/>
          </a:xfrm>
        </p:grpSpPr>
        <p:sp>
          <p:nvSpPr>
            <p:cNvPr id="1330" name="8-конечная звезда 1329"/>
            <p:cNvSpPr/>
            <p:nvPr/>
          </p:nvSpPr>
          <p:spPr>
            <a:xfrm rot="1262594">
              <a:off x="5365712" y="2651077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32" name="8-конечная звезда 1331"/>
            <p:cNvSpPr/>
            <p:nvPr/>
          </p:nvSpPr>
          <p:spPr>
            <a:xfrm rot="1262594">
              <a:off x="4589796" y="2875292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33" name="8-конечная звезда 1332"/>
            <p:cNvSpPr/>
            <p:nvPr/>
          </p:nvSpPr>
          <p:spPr>
            <a:xfrm rot="1262594">
              <a:off x="4732672" y="2875292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34" name="8-конечная звезда 1333"/>
            <p:cNvSpPr/>
            <p:nvPr/>
          </p:nvSpPr>
          <p:spPr>
            <a:xfrm rot="1262594">
              <a:off x="4875548" y="2660978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35" name="8-конечная звезда 1334"/>
            <p:cNvSpPr/>
            <p:nvPr/>
          </p:nvSpPr>
          <p:spPr>
            <a:xfrm rot="1262594">
              <a:off x="5018424" y="2578586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36" name="8-конечная звезда 1335"/>
            <p:cNvSpPr/>
            <p:nvPr/>
          </p:nvSpPr>
          <p:spPr>
            <a:xfrm rot="1262594">
              <a:off x="5232738" y="2650024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337" name="Прямая соединительная линия 1336"/>
            <p:cNvCxnSpPr>
              <a:stCxn id="1332" idx="0"/>
              <a:endCxn id="1333" idx="3"/>
            </p:cNvCxnSpPr>
            <p:nvPr/>
          </p:nvCxnSpPr>
          <p:spPr>
            <a:xfrm>
              <a:off x="4635035" y="2907094"/>
              <a:ext cx="99653" cy="109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38" name="Прямая соединительная линия 1337"/>
            <p:cNvCxnSpPr>
              <a:stCxn id="1333" idx="7"/>
              <a:endCxn id="1334" idx="3"/>
            </p:cNvCxnSpPr>
            <p:nvPr/>
          </p:nvCxnSpPr>
          <p:spPr>
            <a:xfrm rot="5400000" flipH="1" flipV="1">
              <a:off x="4729854" y="2741481"/>
              <a:ext cx="195312" cy="10010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39" name="Прямая соединительная линия 1338"/>
            <p:cNvCxnSpPr>
              <a:stCxn id="1330" idx="2"/>
              <a:endCxn id="1336" idx="0"/>
            </p:cNvCxnSpPr>
            <p:nvPr/>
          </p:nvCxnSpPr>
          <p:spPr>
            <a:xfrm rot="5400000" flipH="1">
              <a:off x="5319772" y="2640031"/>
              <a:ext cx="21450" cy="10504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40" name="Прямая соединительная линия 1339"/>
            <p:cNvCxnSpPr>
              <a:stCxn id="1336" idx="3"/>
              <a:endCxn id="1335" idx="0"/>
            </p:cNvCxnSpPr>
            <p:nvPr/>
          </p:nvCxnSpPr>
          <p:spPr>
            <a:xfrm rot="5400000" flipH="1">
              <a:off x="5112940" y="2561112"/>
              <a:ext cx="72537" cy="17109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41" name="Прямая соединительная линия 1340"/>
            <p:cNvCxnSpPr>
              <a:stCxn id="1335" idx="3"/>
              <a:endCxn id="1334" idx="7"/>
            </p:cNvCxnSpPr>
            <p:nvPr/>
          </p:nvCxnSpPr>
          <p:spPr>
            <a:xfrm rot="5400000">
              <a:off x="4938691" y="2593128"/>
              <a:ext cx="63390" cy="10010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355" name="TextBox 1354"/>
          <p:cNvSpPr txBox="1"/>
          <p:nvPr/>
        </p:nvSpPr>
        <p:spPr>
          <a:xfrm>
            <a:off x="4714876" y="2643182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РИСЬ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cxnSp>
        <p:nvCxnSpPr>
          <p:cNvPr id="1364" name="Прямая соединительная линия 1363"/>
          <p:cNvCxnSpPr/>
          <p:nvPr/>
        </p:nvCxnSpPr>
        <p:spPr>
          <a:xfrm rot="16537753" flipV="1">
            <a:off x="4727773" y="3164312"/>
            <a:ext cx="314852" cy="4989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50" name="Группа 1415"/>
          <p:cNvGrpSpPr/>
          <p:nvPr/>
        </p:nvGrpSpPr>
        <p:grpSpPr>
          <a:xfrm>
            <a:off x="4149687" y="2792374"/>
            <a:ext cx="463574" cy="463575"/>
            <a:chOff x="4149687" y="2792374"/>
            <a:chExt cx="463574" cy="463575"/>
          </a:xfrm>
        </p:grpSpPr>
        <p:cxnSp>
          <p:nvCxnSpPr>
            <p:cNvPr id="1342" name="Прямая соединительная линия 1341"/>
            <p:cNvCxnSpPr>
              <a:stCxn id="1359" idx="7"/>
              <a:endCxn id="1358" idx="2"/>
            </p:cNvCxnSpPr>
            <p:nvPr/>
          </p:nvCxnSpPr>
          <p:spPr>
            <a:xfrm rot="5400000" flipH="1" flipV="1">
              <a:off x="4370340" y="3027617"/>
              <a:ext cx="58114" cy="9977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356" name="8-конечная звезда 1355"/>
            <p:cNvSpPr/>
            <p:nvPr/>
          </p:nvSpPr>
          <p:spPr>
            <a:xfrm rot="1262594">
              <a:off x="4577261" y="3101985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57" name="8-конечная звезда 1356"/>
            <p:cNvSpPr/>
            <p:nvPr/>
          </p:nvSpPr>
          <p:spPr>
            <a:xfrm rot="1262594">
              <a:off x="4530737" y="3219949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58" name="8-конечная звезда 1357"/>
            <p:cNvSpPr/>
            <p:nvPr/>
          </p:nvSpPr>
          <p:spPr>
            <a:xfrm rot="1262594">
              <a:off x="4435440" y="3006688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59" name="8-конечная звезда 1358"/>
            <p:cNvSpPr/>
            <p:nvPr/>
          </p:nvSpPr>
          <p:spPr>
            <a:xfrm rot="1262594">
              <a:off x="4308170" y="3093732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360" name="Прямая соединительная линия 1359"/>
            <p:cNvCxnSpPr>
              <a:stCxn id="1357" idx="6"/>
              <a:endCxn id="1356" idx="2"/>
            </p:cNvCxnSpPr>
            <p:nvPr/>
          </p:nvCxnSpPr>
          <p:spPr>
            <a:xfrm rot="5400000" flipH="1" flipV="1">
              <a:off x="4529817" y="3162168"/>
              <a:ext cx="84364" cy="3359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65" name="Прямая соединительная линия 1364"/>
            <p:cNvCxnSpPr>
              <a:stCxn id="1358" idx="0"/>
              <a:endCxn id="1357" idx="4"/>
            </p:cNvCxnSpPr>
            <p:nvPr/>
          </p:nvCxnSpPr>
          <p:spPr>
            <a:xfrm>
              <a:off x="4477199" y="3036044"/>
              <a:ext cx="54738" cy="19544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370" name="8-конечная звезда 1369"/>
            <p:cNvSpPr/>
            <p:nvPr/>
          </p:nvSpPr>
          <p:spPr>
            <a:xfrm rot="1262594">
              <a:off x="4221126" y="3006688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71" name="8-конечная звезда 1370"/>
            <p:cNvSpPr/>
            <p:nvPr/>
          </p:nvSpPr>
          <p:spPr>
            <a:xfrm rot="1262594">
              <a:off x="4451046" y="2879418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72" name="8-конечная звезда 1371"/>
            <p:cNvSpPr/>
            <p:nvPr/>
          </p:nvSpPr>
          <p:spPr>
            <a:xfrm rot="1262594">
              <a:off x="4364001" y="2792374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73" name="8-конечная звезда 1372"/>
            <p:cNvSpPr/>
            <p:nvPr/>
          </p:nvSpPr>
          <p:spPr>
            <a:xfrm rot="1262594">
              <a:off x="4149687" y="2935250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375" name="Прямая соединительная линия 1374"/>
            <p:cNvCxnSpPr>
              <a:stCxn id="868" idx="67"/>
              <a:endCxn id="1373" idx="1"/>
            </p:cNvCxnSpPr>
            <p:nvPr/>
          </p:nvCxnSpPr>
          <p:spPr>
            <a:xfrm flipH="1" flipV="1">
              <a:off x="4180058" y="2976590"/>
              <a:ext cx="40647" cy="4041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76" name="Прямая соединительная линия 1375"/>
            <p:cNvCxnSpPr>
              <a:stCxn id="1371" idx="5"/>
              <a:endCxn id="1372" idx="0"/>
            </p:cNvCxnSpPr>
            <p:nvPr/>
          </p:nvCxnSpPr>
          <p:spPr>
            <a:xfrm rot="16200000" flipV="1">
              <a:off x="4405044" y="2822446"/>
              <a:ext cx="59548" cy="5811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77" name="Прямая соединительная линия 1376"/>
            <p:cNvCxnSpPr>
              <a:stCxn id="1370" idx="0"/>
              <a:endCxn id="1371" idx="4"/>
            </p:cNvCxnSpPr>
            <p:nvPr/>
          </p:nvCxnSpPr>
          <p:spPr>
            <a:xfrm flipV="1">
              <a:off x="4262885" y="2893262"/>
              <a:ext cx="189602" cy="14278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78" name="Прямая соединительная линия 1377"/>
            <p:cNvCxnSpPr>
              <a:stCxn id="1359" idx="5"/>
              <a:endCxn id="1370" idx="1"/>
            </p:cNvCxnSpPr>
            <p:nvPr/>
          </p:nvCxnSpPr>
          <p:spPr>
            <a:xfrm rot="16200000" flipV="1">
              <a:off x="4262466" y="3037059"/>
              <a:ext cx="47564" cy="6950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1379" name="Прямая соединительная линия 1378"/>
          <p:cNvCxnSpPr>
            <a:stCxn id="1358" idx="6"/>
            <a:endCxn id="1371" idx="2"/>
          </p:cNvCxnSpPr>
          <p:nvPr/>
        </p:nvCxnSpPr>
        <p:spPr>
          <a:xfrm rot="5400000" flipH="1" flipV="1">
            <a:off x="4421367" y="2964606"/>
            <a:ext cx="86952" cy="94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394" name="TextBox 1393"/>
          <p:cNvSpPr txBox="1"/>
          <p:nvPr/>
        </p:nvSpPr>
        <p:spPr>
          <a:xfrm>
            <a:off x="4143372" y="2887144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ЖИРАФ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grpSp>
        <p:nvGrpSpPr>
          <p:cNvPr id="51" name="Группа 1394"/>
          <p:cNvGrpSpPr/>
          <p:nvPr/>
        </p:nvGrpSpPr>
        <p:grpSpPr>
          <a:xfrm>
            <a:off x="4224353" y="2365325"/>
            <a:ext cx="411190" cy="414417"/>
            <a:chOff x="4017933" y="1986213"/>
            <a:chExt cx="411190" cy="414417"/>
          </a:xfrm>
        </p:grpSpPr>
        <p:cxnSp>
          <p:nvCxnSpPr>
            <p:cNvPr id="1396" name="Прямая соединительная линия 1395"/>
            <p:cNvCxnSpPr>
              <a:stCxn id="1404" idx="7"/>
              <a:endCxn id="1400" idx="1"/>
            </p:cNvCxnSpPr>
            <p:nvPr/>
          </p:nvCxnSpPr>
          <p:spPr>
            <a:xfrm rot="16200000" flipV="1">
              <a:off x="4354956" y="2311979"/>
              <a:ext cx="116410" cy="15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97" name="Прямая соединительная линия 1396"/>
            <p:cNvCxnSpPr>
              <a:stCxn id="1404" idx="4"/>
              <a:endCxn id="1399" idx="1"/>
            </p:cNvCxnSpPr>
            <p:nvPr/>
          </p:nvCxnSpPr>
          <p:spPr>
            <a:xfrm rot="10800000">
              <a:off x="4198773" y="2252202"/>
              <a:ext cx="174565" cy="11907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98" name="Прямая соединительная линия 1397"/>
            <p:cNvCxnSpPr>
              <a:stCxn id="1402" idx="7"/>
              <a:endCxn id="1401" idx="3"/>
            </p:cNvCxnSpPr>
            <p:nvPr/>
          </p:nvCxnSpPr>
          <p:spPr>
            <a:xfrm rot="16200000" flipH="1">
              <a:off x="4223525" y="1870252"/>
              <a:ext cx="6" cy="30784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399" name="8-конечная звезда 1398"/>
            <p:cNvSpPr/>
            <p:nvPr/>
          </p:nvSpPr>
          <p:spPr>
            <a:xfrm rot="1262594">
              <a:off x="4160809" y="2200527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00" name="8-конечная звезда 1399"/>
            <p:cNvSpPr/>
            <p:nvPr/>
          </p:nvSpPr>
          <p:spPr>
            <a:xfrm rot="1262594">
              <a:off x="4375123" y="2202175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01" name="8-конечная звезда 1400"/>
            <p:cNvSpPr/>
            <p:nvPr/>
          </p:nvSpPr>
          <p:spPr>
            <a:xfrm rot="1262594">
              <a:off x="4375123" y="198621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02" name="8-конечная звезда 1401"/>
            <p:cNvSpPr/>
            <p:nvPr/>
          </p:nvSpPr>
          <p:spPr>
            <a:xfrm rot="1262594">
              <a:off x="4017933" y="200813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03" name="8-конечная звезда 1402"/>
            <p:cNvSpPr/>
            <p:nvPr/>
          </p:nvSpPr>
          <p:spPr>
            <a:xfrm rot="1262594">
              <a:off x="4089371" y="2222449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04" name="8-конечная звезда 1403"/>
            <p:cNvSpPr/>
            <p:nvPr/>
          </p:nvSpPr>
          <p:spPr>
            <a:xfrm rot="1262594">
              <a:off x="4371896" y="2357430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405" name="Прямая соединительная линия 1404"/>
            <p:cNvCxnSpPr>
              <a:stCxn id="1400" idx="5"/>
              <a:endCxn id="1401" idx="2"/>
            </p:cNvCxnSpPr>
            <p:nvPr/>
          </p:nvCxnSpPr>
          <p:spPr>
            <a:xfrm rot="5400000" flipH="1" flipV="1">
              <a:off x="4308750" y="2120823"/>
              <a:ext cx="166089" cy="126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06" name="Прямая соединительная линия 1405"/>
            <p:cNvCxnSpPr>
              <a:stCxn id="1403" idx="6"/>
              <a:endCxn id="1402" idx="0"/>
            </p:cNvCxnSpPr>
            <p:nvPr/>
          </p:nvCxnSpPr>
          <p:spPr>
            <a:xfrm rot="16200000" flipV="1">
              <a:off x="4008388" y="2106572"/>
              <a:ext cx="179422" cy="5593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07" name="Прямая соединительная линия 1406"/>
            <p:cNvCxnSpPr>
              <a:stCxn id="1399" idx="5"/>
              <a:endCxn id="1403" idx="0"/>
            </p:cNvCxnSpPr>
            <p:nvPr/>
          </p:nvCxnSpPr>
          <p:spPr>
            <a:xfrm rot="16200000" flipH="1" flipV="1">
              <a:off x="4131062" y="2213360"/>
              <a:ext cx="56291" cy="3527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08" name="Прямая соединительная линия 1407"/>
            <p:cNvCxnSpPr>
              <a:stCxn id="1400" idx="3"/>
              <a:endCxn id="1399" idx="7"/>
            </p:cNvCxnSpPr>
            <p:nvPr/>
          </p:nvCxnSpPr>
          <p:spPr>
            <a:xfrm rot="5400000" flipH="1">
              <a:off x="4283179" y="2145868"/>
              <a:ext cx="23574" cy="16496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417" name="TextBox 1416"/>
          <p:cNvSpPr txBox="1"/>
          <p:nvPr/>
        </p:nvSpPr>
        <p:spPr>
          <a:xfrm>
            <a:off x="4286248" y="2428868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ВІЗНИЧИЙ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grpSp>
        <p:nvGrpSpPr>
          <p:cNvPr id="53" name="Группа 1417"/>
          <p:cNvGrpSpPr/>
          <p:nvPr/>
        </p:nvGrpSpPr>
        <p:grpSpPr>
          <a:xfrm>
            <a:off x="3808104" y="2509849"/>
            <a:ext cx="470249" cy="704837"/>
            <a:chOff x="3357553" y="2345049"/>
            <a:chExt cx="470249" cy="704837"/>
          </a:xfrm>
        </p:grpSpPr>
        <p:cxnSp>
          <p:nvCxnSpPr>
            <p:cNvPr id="1419" name="Прямая соединительная линия 1418"/>
            <p:cNvCxnSpPr>
              <a:stCxn id="1425" idx="6"/>
              <a:endCxn id="1424" idx="0"/>
            </p:cNvCxnSpPr>
            <p:nvPr/>
          </p:nvCxnSpPr>
          <p:spPr>
            <a:xfrm rot="16200000" flipV="1">
              <a:off x="3691172" y="2584715"/>
              <a:ext cx="109630" cy="12902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20" name="Прямая соединительная линия 1419"/>
            <p:cNvCxnSpPr>
              <a:stCxn id="1423" idx="5"/>
              <a:endCxn id="1427" idx="6"/>
            </p:cNvCxnSpPr>
            <p:nvPr/>
          </p:nvCxnSpPr>
          <p:spPr>
            <a:xfrm rot="16200000" flipV="1">
              <a:off x="3407723" y="2536764"/>
              <a:ext cx="24387" cy="6601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421" name="8-конечная звезда 1420"/>
            <p:cNvSpPr/>
            <p:nvPr/>
          </p:nvSpPr>
          <p:spPr>
            <a:xfrm rot="1262594">
              <a:off x="3486402" y="2345049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22" name="8-конечная звезда 1421"/>
            <p:cNvSpPr/>
            <p:nvPr/>
          </p:nvSpPr>
          <p:spPr>
            <a:xfrm rot="1262594">
              <a:off x="3557840" y="2487925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23" name="8-конечная звезда 1422"/>
            <p:cNvSpPr/>
            <p:nvPr/>
          </p:nvSpPr>
          <p:spPr>
            <a:xfrm rot="1262594">
              <a:off x="3436886" y="2579638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24" name="8-конечная звезда 1423"/>
            <p:cNvSpPr/>
            <p:nvPr/>
          </p:nvSpPr>
          <p:spPr>
            <a:xfrm rot="1262594">
              <a:off x="3629278" y="2557715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25" name="8-конечная звезда 1424"/>
            <p:cNvSpPr/>
            <p:nvPr/>
          </p:nvSpPr>
          <p:spPr>
            <a:xfrm rot="1262594">
              <a:off x="3773802" y="2702239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26" name="8-конечная звезда 1425"/>
            <p:cNvSpPr/>
            <p:nvPr/>
          </p:nvSpPr>
          <p:spPr>
            <a:xfrm rot="1262594">
              <a:off x="3770575" y="2413260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27" name="8-конечная звезда 1426"/>
            <p:cNvSpPr/>
            <p:nvPr/>
          </p:nvSpPr>
          <p:spPr>
            <a:xfrm rot="1262594">
              <a:off x="3357553" y="2556136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28" name="8-конечная звезда 1427"/>
            <p:cNvSpPr/>
            <p:nvPr/>
          </p:nvSpPr>
          <p:spPr>
            <a:xfrm rot="1262594">
              <a:off x="3699137" y="2435183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29" name="8-конечная звезда 1428"/>
            <p:cNvSpPr/>
            <p:nvPr/>
          </p:nvSpPr>
          <p:spPr>
            <a:xfrm rot="1262594">
              <a:off x="3413385" y="3006686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30" name="8-конечная звезда 1429"/>
            <p:cNvSpPr/>
            <p:nvPr/>
          </p:nvSpPr>
          <p:spPr>
            <a:xfrm rot="1262594">
              <a:off x="3500429" y="2841888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31" name="8-конечная звезда 1430"/>
            <p:cNvSpPr/>
            <p:nvPr/>
          </p:nvSpPr>
          <p:spPr>
            <a:xfrm rot="1262594">
              <a:off x="3571867" y="2643180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432" name="Прямая соединительная линия 1431"/>
            <p:cNvCxnSpPr>
              <a:stCxn id="1422" idx="6"/>
              <a:endCxn id="1421" idx="7"/>
            </p:cNvCxnSpPr>
            <p:nvPr/>
          </p:nvCxnSpPr>
          <p:spPr>
            <a:xfrm rot="16200000" flipV="1">
              <a:off x="3501986" y="2397176"/>
              <a:ext cx="128640" cy="5645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33" name="Прямая соединительная линия 1432"/>
            <p:cNvCxnSpPr>
              <a:stCxn id="1431" idx="4"/>
              <a:endCxn id="1423" idx="0"/>
            </p:cNvCxnSpPr>
            <p:nvPr/>
          </p:nvCxnSpPr>
          <p:spPr>
            <a:xfrm rot="10800000">
              <a:off x="3489086" y="2616334"/>
              <a:ext cx="84223" cy="4069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34" name="Прямая соединительная линия 1433"/>
            <p:cNvCxnSpPr>
              <a:stCxn id="1424" idx="5"/>
              <a:endCxn id="1422" idx="0"/>
            </p:cNvCxnSpPr>
            <p:nvPr/>
          </p:nvCxnSpPr>
          <p:spPr>
            <a:xfrm rot="16200000" flipV="1">
              <a:off x="3609967" y="2524693"/>
              <a:ext cx="35421" cy="3527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35" name="Прямая соединительная линия 1434"/>
            <p:cNvCxnSpPr>
              <a:stCxn id="1426" idx="5"/>
              <a:endCxn id="1428" idx="7"/>
            </p:cNvCxnSpPr>
            <p:nvPr/>
          </p:nvCxnSpPr>
          <p:spPr>
            <a:xfrm rot="16200000" flipH="1" flipV="1">
              <a:off x="3745495" y="2410102"/>
              <a:ext cx="32892" cy="4292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36" name="Прямая соединительная линия 1435"/>
            <p:cNvCxnSpPr>
              <a:stCxn id="1424" idx="7"/>
              <a:endCxn id="1428" idx="3"/>
            </p:cNvCxnSpPr>
            <p:nvPr/>
          </p:nvCxnSpPr>
          <p:spPr>
            <a:xfrm rot="5400000" flipH="1" flipV="1">
              <a:off x="3636875" y="2509631"/>
              <a:ext cx="108198" cy="2004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37" name="Прямая соединительная линия 1436"/>
            <p:cNvCxnSpPr>
              <a:stCxn id="1429" idx="5"/>
              <a:endCxn id="1430" idx="1"/>
            </p:cNvCxnSpPr>
            <p:nvPr/>
          </p:nvCxnSpPr>
          <p:spPr>
            <a:xfrm rot="5400000" flipH="1" flipV="1">
              <a:off x="3415848" y="2893594"/>
              <a:ext cx="125318" cy="10458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38" name="Прямая соединительная линия 1437"/>
            <p:cNvCxnSpPr>
              <a:stCxn id="1430" idx="7"/>
              <a:endCxn id="1431" idx="2"/>
            </p:cNvCxnSpPr>
            <p:nvPr/>
          </p:nvCxnSpPr>
          <p:spPr>
            <a:xfrm rot="5400000" flipH="1" flipV="1">
              <a:off x="3478851" y="2747857"/>
              <a:ext cx="169778" cy="4394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39" name="Прямая соединительная линия 1438"/>
            <p:cNvCxnSpPr>
              <a:stCxn id="1431" idx="7"/>
              <a:endCxn id="1424" idx="6"/>
            </p:cNvCxnSpPr>
            <p:nvPr/>
          </p:nvCxnSpPr>
          <p:spPr>
            <a:xfrm rot="5400000" flipH="1" flipV="1">
              <a:off x="3591344" y="2581380"/>
              <a:ext cx="96493" cy="5276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40" name="Прямая соединительная линия 1439"/>
            <p:cNvCxnSpPr>
              <a:stCxn id="1425" idx="5"/>
              <a:endCxn id="1431" idx="0"/>
            </p:cNvCxnSpPr>
            <p:nvPr/>
          </p:nvCxnSpPr>
          <p:spPr>
            <a:xfrm rot="16200000" flipV="1">
              <a:off x="3685719" y="2600444"/>
              <a:ext cx="32029" cy="17621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42" name="Прямая соединительная линия 1441"/>
            <p:cNvCxnSpPr>
              <a:stCxn id="1423" idx="7"/>
              <a:endCxn id="1422" idx="5"/>
            </p:cNvCxnSpPr>
            <p:nvPr/>
          </p:nvCxnSpPr>
          <p:spPr>
            <a:xfrm rot="5400000" flipH="1" flipV="1">
              <a:off x="3478506" y="2500305"/>
              <a:ext cx="105424" cy="8531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446" name="TextBox 1445"/>
          <p:cNvSpPr txBox="1"/>
          <p:nvPr/>
        </p:nvSpPr>
        <p:spPr>
          <a:xfrm>
            <a:off x="3536257" y="2500306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ПЕРСЕЙ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grpSp>
        <p:nvGrpSpPr>
          <p:cNvPr id="54" name="Группа 1446"/>
          <p:cNvGrpSpPr/>
          <p:nvPr/>
        </p:nvGrpSpPr>
        <p:grpSpPr>
          <a:xfrm rot="248670">
            <a:off x="5476076" y="1848327"/>
            <a:ext cx="1857394" cy="3278058"/>
            <a:chOff x="5649885" y="1363613"/>
            <a:chExt cx="1857394" cy="3278058"/>
          </a:xfrm>
        </p:grpSpPr>
        <p:cxnSp>
          <p:nvCxnSpPr>
            <p:cNvPr id="1448" name="Прямая соединительная линия 1447"/>
            <p:cNvCxnSpPr>
              <a:stCxn id="1452" idx="5"/>
              <a:endCxn id="1459" idx="0"/>
            </p:cNvCxnSpPr>
            <p:nvPr/>
          </p:nvCxnSpPr>
          <p:spPr>
            <a:xfrm rot="15951330" flipV="1">
              <a:off x="6678064" y="1878821"/>
              <a:ext cx="184799" cy="10014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449" name="8-конечная звезда 1448"/>
            <p:cNvSpPr/>
            <p:nvPr/>
          </p:nvSpPr>
          <p:spPr>
            <a:xfrm rot="1262594">
              <a:off x="6993443" y="4282014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50" name="8-конечная звезда 1449"/>
            <p:cNvSpPr/>
            <p:nvPr/>
          </p:nvSpPr>
          <p:spPr>
            <a:xfrm rot="1262594">
              <a:off x="6729090" y="4587671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51" name="8-конечная звезда 1450"/>
            <p:cNvSpPr/>
            <p:nvPr/>
          </p:nvSpPr>
          <p:spPr>
            <a:xfrm rot="1262594">
              <a:off x="7169532" y="3766935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52" name="8-конечная звезда 1451"/>
            <p:cNvSpPr/>
            <p:nvPr/>
          </p:nvSpPr>
          <p:spPr>
            <a:xfrm rot="1262594">
              <a:off x="6814253" y="2015573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53" name="8-конечная звезда 1452"/>
            <p:cNvSpPr/>
            <p:nvPr/>
          </p:nvSpPr>
          <p:spPr>
            <a:xfrm rot="1262594">
              <a:off x="7464079" y="2899614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54" name="8-конечная звезда 1453"/>
            <p:cNvSpPr/>
            <p:nvPr/>
          </p:nvSpPr>
          <p:spPr>
            <a:xfrm rot="1262594">
              <a:off x="7346383" y="3252271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56" name="8-конечная звезда 1455"/>
            <p:cNvSpPr/>
            <p:nvPr/>
          </p:nvSpPr>
          <p:spPr>
            <a:xfrm rot="1262594">
              <a:off x="5792762" y="1450658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57" name="8-конечная звезда 1456"/>
            <p:cNvSpPr/>
            <p:nvPr/>
          </p:nvSpPr>
          <p:spPr>
            <a:xfrm rot="1262594">
              <a:off x="5721323" y="1363613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58" name="8-конечная звезда 1457"/>
            <p:cNvSpPr/>
            <p:nvPr/>
          </p:nvSpPr>
          <p:spPr>
            <a:xfrm rot="1262594">
              <a:off x="5649885" y="1435052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59" name="8-конечная звезда 1458"/>
            <p:cNvSpPr/>
            <p:nvPr/>
          </p:nvSpPr>
          <p:spPr>
            <a:xfrm rot="1262594">
              <a:off x="6672082" y="1810999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60" name="8-конечная звезда 1459"/>
            <p:cNvSpPr/>
            <p:nvPr/>
          </p:nvSpPr>
          <p:spPr>
            <a:xfrm rot="1262594">
              <a:off x="7374765" y="2462338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61" name="8-конечная звезда 1460"/>
            <p:cNvSpPr/>
            <p:nvPr/>
          </p:nvSpPr>
          <p:spPr>
            <a:xfrm rot="1262594">
              <a:off x="5722903" y="1509717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62" name="8-конечная звезда 1461"/>
            <p:cNvSpPr/>
            <p:nvPr/>
          </p:nvSpPr>
          <p:spPr>
            <a:xfrm rot="1262594">
              <a:off x="5865777" y="1508068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63" name="8-конечная звезда 1462"/>
            <p:cNvSpPr/>
            <p:nvPr/>
          </p:nvSpPr>
          <p:spPr>
            <a:xfrm rot="1262594">
              <a:off x="6080093" y="1579507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64" name="8-конечная звезда 1463"/>
            <p:cNvSpPr/>
            <p:nvPr/>
          </p:nvSpPr>
          <p:spPr>
            <a:xfrm rot="1262594">
              <a:off x="6292919" y="1539389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65" name="8-конечная звезда 1464"/>
            <p:cNvSpPr/>
            <p:nvPr/>
          </p:nvSpPr>
          <p:spPr>
            <a:xfrm rot="1262594">
              <a:off x="7215023" y="2403289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466" name="Прямая соединительная линия 1465"/>
            <p:cNvCxnSpPr>
              <a:stCxn id="1465" idx="4"/>
              <a:endCxn id="1452" idx="7"/>
            </p:cNvCxnSpPr>
            <p:nvPr/>
          </p:nvCxnSpPr>
          <p:spPr>
            <a:xfrm rot="10551330">
              <a:off x="6870239" y="2015861"/>
              <a:ext cx="331941" cy="41727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68" name="Прямая соединительная линия 1467"/>
            <p:cNvCxnSpPr>
              <a:stCxn id="1459" idx="5"/>
              <a:endCxn id="1472" idx="7"/>
            </p:cNvCxnSpPr>
            <p:nvPr/>
          </p:nvCxnSpPr>
          <p:spPr>
            <a:xfrm rot="15951330" flipV="1">
              <a:off x="6480732" y="1622938"/>
              <a:ext cx="281766" cy="10650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69" name="Прямая соединительная линия 1468"/>
            <p:cNvCxnSpPr>
              <a:stCxn id="1465" idx="0"/>
              <a:endCxn id="1460" idx="4"/>
            </p:cNvCxnSpPr>
            <p:nvPr/>
          </p:nvCxnSpPr>
          <p:spPr>
            <a:xfrm rot="21351330">
              <a:off x="7268673" y="2436093"/>
              <a:ext cx="106082" cy="4397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70" name="Прямая соединительная линия 1469"/>
            <p:cNvCxnSpPr>
              <a:stCxn id="1453" idx="5"/>
              <a:endCxn id="1460" idx="0"/>
            </p:cNvCxnSpPr>
            <p:nvPr/>
          </p:nvCxnSpPr>
          <p:spPr>
            <a:xfrm rot="15951330" flipV="1">
              <a:off x="7240181" y="2681279"/>
              <a:ext cx="413073" cy="3061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71" name="Прямая соединительная линия 1470"/>
            <p:cNvCxnSpPr>
              <a:stCxn id="1464" idx="7"/>
              <a:endCxn id="1472" idx="5"/>
            </p:cNvCxnSpPr>
            <p:nvPr/>
          </p:nvCxnSpPr>
          <p:spPr>
            <a:xfrm rot="5151330" flipH="1" flipV="1">
              <a:off x="6425307" y="1450742"/>
              <a:ext cx="16661" cy="17976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472" name="8-конечная звезда 1471"/>
            <p:cNvSpPr/>
            <p:nvPr/>
          </p:nvSpPr>
          <p:spPr>
            <a:xfrm rot="1262594">
              <a:off x="6506643" y="1523491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473" name="Прямая соединительная линия 1472"/>
            <p:cNvCxnSpPr>
              <a:stCxn id="1450" idx="0"/>
              <a:endCxn id="1449" idx="2"/>
            </p:cNvCxnSpPr>
            <p:nvPr/>
          </p:nvCxnSpPr>
          <p:spPr>
            <a:xfrm rot="21351330" flipV="1">
              <a:off x="6771105" y="4342885"/>
              <a:ext cx="249828" cy="27281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74" name="Прямая соединительная линия 1473"/>
            <p:cNvCxnSpPr>
              <a:stCxn id="1449" idx="6"/>
              <a:endCxn id="1451" idx="1"/>
            </p:cNvCxnSpPr>
            <p:nvPr/>
          </p:nvCxnSpPr>
          <p:spPr>
            <a:xfrm rot="5151330" flipH="1" flipV="1">
              <a:off x="6887082" y="3944785"/>
              <a:ext cx="458408" cy="20596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75" name="Прямая соединительная линия 1474"/>
            <p:cNvCxnSpPr>
              <a:stCxn id="1451" idx="0"/>
              <a:endCxn id="1454" idx="1"/>
            </p:cNvCxnSpPr>
            <p:nvPr/>
          </p:nvCxnSpPr>
          <p:spPr>
            <a:xfrm rot="21351330" flipV="1">
              <a:off x="7196730" y="3300125"/>
              <a:ext cx="198065" cy="49209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76" name="Прямая соединительная линия 1475"/>
            <p:cNvCxnSpPr>
              <a:stCxn id="1454" idx="5"/>
              <a:endCxn id="1453" idx="1"/>
            </p:cNvCxnSpPr>
            <p:nvPr/>
          </p:nvCxnSpPr>
          <p:spPr>
            <a:xfrm rot="5151330" flipH="1" flipV="1">
              <a:off x="7275539" y="3018784"/>
              <a:ext cx="302585" cy="15751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77" name="Прямая соединительная линия 1476"/>
            <p:cNvCxnSpPr>
              <a:stCxn id="1461" idx="1"/>
              <a:endCxn id="1456" idx="1"/>
            </p:cNvCxnSpPr>
            <p:nvPr/>
          </p:nvCxnSpPr>
          <p:spPr>
            <a:xfrm rot="5400000" flipH="1" flipV="1">
              <a:off x="5757302" y="1495561"/>
              <a:ext cx="69393" cy="6226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78" name="Прямая соединительная линия 1477"/>
            <p:cNvCxnSpPr>
              <a:stCxn id="1461" idx="4"/>
              <a:endCxn id="1458" idx="2"/>
            </p:cNvCxnSpPr>
            <p:nvPr/>
          </p:nvCxnSpPr>
          <p:spPr>
            <a:xfrm rot="10800000">
              <a:off x="5663730" y="1476812"/>
              <a:ext cx="60975" cy="5021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79" name="Прямая соединительная линия 1478"/>
            <p:cNvCxnSpPr>
              <a:stCxn id="1458" idx="6"/>
              <a:endCxn id="1457" idx="2"/>
            </p:cNvCxnSpPr>
            <p:nvPr/>
          </p:nvCxnSpPr>
          <p:spPr>
            <a:xfrm rot="5400000" flipH="1" flipV="1">
              <a:off x="5691644" y="1392970"/>
              <a:ext cx="31121" cy="5592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80" name="Прямая соединительная линия 1479"/>
            <p:cNvCxnSpPr>
              <a:stCxn id="1456" idx="4"/>
              <a:endCxn id="1457" idx="1"/>
            </p:cNvCxnSpPr>
            <p:nvPr/>
          </p:nvCxnSpPr>
          <p:spPr>
            <a:xfrm rot="10800000">
              <a:off x="5751695" y="1404954"/>
              <a:ext cx="42509" cy="5954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81" name="Прямая соединительная линия 1480"/>
            <p:cNvCxnSpPr>
              <a:stCxn id="1462" idx="5"/>
              <a:endCxn id="1456" idx="1"/>
            </p:cNvCxnSpPr>
            <p:nvPr/>
          </p:nvCxnSpPr>
          <p:spPr>
            <a:xfrm rot="16200000" flipV="1">
              <a:off x="5843276" y="1471855"/>
              <a:ext cx="18396" cy="5868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82" name="Прямая соединительная линия 1481"/>
            <p:cNvCxnSpPr>
              <a:stCxn id="1463" idx="4"/>
              <a:endCxn id="1462" idx="1"/>
            </p:cNvCxnSpPr>
            <p:nvPr/>
          </p:nvCxnSpPr>
          <p:spPr>
            <a:xfrm rot="10800000">
              <a:off x="5903740" y="1559742"/>
              <a:ext cx="178154" cy="3707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83" name="Прямая соединительная линия 1482"/>
            <p:cNvCxnSpPr>
              <a:stCxn id="1464" idx="4"/>
              <a:endCxn id="1463" idx="0"/>
            </p:cNvCxnSpPr>
            <p:nvPr/>
          </p:nvCxnSpPr>
          <p:spPr>
            <a:xfrm rot="10551330" flipV="1">
              <a:off x="6130356" y="1562641"/>
              <a:ext cx="166303" cy="4761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496" name="TextBox 1495"/>
          <p:cNvSpPr txBox="1"/>
          <p:nvPr/>
        </p:nvSpPr>
        <p:spPr>
          <a:xfrm rot="17554639">
            <a:off x="6425445" y="4413514"/>
            <a:ext cx="70215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ГІДРА</a:t>
            </a:r>
            <a:endParaRPr lang="uk-UA" sz="8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1497" name="TextBox 1496"/>
          <p:cNvSpPr txBox="1"/>
          <p:nvPr/>
        </p:nvSpPr>
        <p:spPr>
          <a:xfrm rot="2825122">
            <a:off x="6027795" y="2087985"/>
            <a:ext cx="70215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ГІДРА</a:t>
            </a:r>
            <a:endParaRPr lang="uk-UA" sz="8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grpSp>
        <p:nvGrpSpPr>
          <p:cNvPr id="56" name="Группа 1497"/>
          <p:cNvGrpSpPr/>
          <p:nvPr/>
        </p:nvGrpSpPr>
        <p:grpSpPr>
          <a:xfrm>
            <a:off x="6143636" y="2320312"/>
            <a:ext cx="195600" cy="465746"/>
            <a:chOff x="6507142" y="1664972"/>
            <a:chExt cx="195600" cy="465746"/>
          </a:xfrm>
        </p:grpSpPr>
        <p:sp>
          <p:nvSpPr>
            <p:cNvPr id="1499" name="8-конечная звезда 1498"/>
            <p:cNvSpPr/>
            <p:nvPr/>
          </p:nvSpPr>
          <p:spPr>
            <a:xfrm rot="1262594">
              <a:off x="6507142" y="1935118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00" name="8-конечная звезда 1499"/>
            <p:cNvSpPr/>
            <p:nvPr/>
          </p:nvSpPr>
          <p:spPr>
            <a:xfrm rot="1262594">
              <a:off x="6659542" y="2087518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01" name="8-конечная звезда 1500"/>
            <p:cNvSpPr/>
            <p:nvPr/>
          </p:nvSpPr>
          <p:spPr>
            <a:xfrm rot="1262594">
              <a:off x="6578580" y="1664972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502" name="Прямая соединительная линия 1501"/>
            <p:cNvCxnSpPr>
              <a:stCxn id="1499" idx="7"/>
              <a:endCxn id="1500" idx="1"/>
            </p:cNvCxnSpPr>
            <p:nvPr/>
          </p:nvCxnSpPr>
          <p:spPr>
            <a:xfrm rot="16200000" flipH="1">
              <a:off x="6528741" y="1967687"/>
              <a:ext cx="180911" cy="14143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03" name="Прямая соединительная линия 1502"/>
            <p:cNvCxnSpPr>
              <a:stCxn id="1499" idx="6"/>
              <a:endCxn id="1501" idx="3"/>
            </p:cNvCxnSpPr>
            <p:nvPr/>
          </p:nvCxnSpPr>
          <p:spPr>
            <a:xfrm rot="5400000" flipH="1" flipV="1">
              <a:off x="6437861" y="1793980"/>
              <a:ext cx="241216" cy="4394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04" name="Прямая соединительная линия 1503"/>
            <p:cNvCxnSpPr>
              <a:stCxn id="1500" idx="1"/>
              <a:endCxn id="1501" idx="0"/>
            </p:cNvCxnSpPr>
            <p:nvPr/>
          </p:nvCxnSpPr>
          <p:spPr>
            <a:xfrm rot="5400000" flipH="1">
              <a:off x="6437861" y="1876806"/>
              <a:ext cx="434530" cy="6957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505" name="TextBox 1504"/>
          <p:cNvSpPr txBox="1"/>
          <p:nvPr/>
        </p:nvSpPr>
        <p:spPr>
          <a:xfrm rot="2919709">
            <a:off x="5898977" y="2708998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СЕКСТАНТ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grpSp>
        <p:nvGrpSpPr>
          <p:cNvPr id="57" name="Группа 1505"/>
          <p:cNvGrpSpPr/>
          <p:nvPr/>
        </p:nvGrpSpPr>
        <p:grpSpPr>
          <a:xfrm rot="749591">
            <a:off x="3889553" y="1287574"/>
            <a:ext cx="751019" cy="682461"/>
            <a:chOff x="3475433" y="722250"/>
            <a:chExt cx="751019" cy="682461"/>
          </a:xfrm>
        </p:grpSpPr>
        <p:sp>
          <p:nvSpPr>
            <p:cNvPr id="1507" name="8-конечная звезда 1506"/>
            <p:cNvSpPr/>
            <p:nvPr/>
          </p:nvSpPr>
          <p:spPr>
            <a:xfrm rot="1262594">
              <a:off x="3936952" y="93656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08" name="8-конечная звезда 1507"/>
            <p:cNvSpPr/>
            <p:nvPr/>
          </p:nvSpPr>
          <p:spPr>
            <a:xfrm rot="1262594">
              <a:off x="3861710" y="99514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09" name="8-конечная звезда 1508"/>
            <p:cNvSpPr/>
            <p:nvPr/>
          </p:nvSpPr>
          <p:spPr>
            <a:xfrm rot="1262594">
              <a:off x="3801265" y="1015071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10" name="8-конечная звезда 1509"/>
            <p:cNvSpPr/>
            <p:nvPr/>
          </p:nvSpPr>
          <p:spPr>
            <a:xfrm rot="1262594">
              <a:off x="3931325" y="1272302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11" name="8-конечная звезда 1510"/>
            <p:cNvSpPr/>
            <p:nvPr/>
          </p:nvSpPr>
          <p:spPr>
            <a:xfrm rot="1262594">
              <a:off x="3772232" y="1170400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12" name="8-конечная звезда 1511"/>
            <p:cNvSpPr/>
            <p:nvPr/>
          </p:nvSpPr>
          <p:spPr>
            <a:xfrm rot="1262594">
              <a:off x="4008391" y="722250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13" name="8-конечная звезда 1512"/>
            <p:cNvSpPr/>
            <p:nvPr/>
          </p:nvSpPr>
          <p:spPr>
            <a:xfrm rot="1262594">
              <a:off x="3582465" y="867829"/>
              <a:ext cx="72483" cy="72483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14" name="8-конечная звезда 1513"/>
            <p:cNvSpPr/>
            <p:nvPr/>
          </p:nvSpPr>
          <p:spPr>
            <a:xfrm rot="1262594">
              <a:off x="3476620" y="1247307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15" name="8-конечная звезда 1514"/>
            <p:cNvSpPr/>
            <p:nvPr/>
          </p:nvSpPr>
          <p:spPr>
            <a:xfrm rot="1262594">
              <a:off x="3618055" y="1357911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16" name="8-конечная звезда 1515"/>
            <p:cNvSpPr/>
            <p:nvPr/>
          </p:nvSpPr>
          <p:spPr>
            <a:xfrm rot="1262594">
              <a:off x="3475433" y="1099907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17" name="8-конечная звезда 1516"/>
            <p:cNvSpPr/>
            <p:nvPr/>
          </p:nvSpPr>
          <p:spPr>
            <a:xfrm rot="1262594">
              <a:off x="3512979" y="1317945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18" name="8-конечная звезда 1517"/>
            <p:cNvSpPr/>
            <p:nvPr/>
          </p:nvSpPr>
          <p:spPr>
            <a:xfrm rot="1262594">
              <a:off x="4153969" y="1153581"/>
              <a:ext cx="72483" cy="72483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519" name="Прямая соединительная линия 1518"/>
            <p:cNvCxnSpPr>
              <a:stCxn id="1515" idx="4"/>
              <a:endCxn id="1517" idx="0"/>
            </p:cNvCxnSpPr>
            <p:nvPr/>
          </p:nvCxnSpPr>
          <p:spPr>
            <a:xfrm rot="9917941">
              <a:off x="3562163" y="1342336"/>
              <a:ext cx="53509" cy="3798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20" name="Прямая соединительная линия 1519"/>
            <p:cNvCxnSpPr>
              <a:stCxn id="1517" idx="4"/>
              <a:endCxn id="1514" idx="1"/>
            </p:cNvCxnSpPr>
            <p:nvPr/>
          </p:nvCxnSpPr>
          <p:spPr>
            <a:xfrm rot="9917941" flipH="1">
              <a:off x="3509274" y="1292124"/>
              <a:ext cx="5514" cy="4078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21" name="Прямая соединительная линия 1520"/>
            <p:cNvCxnSpPr>
              <a:stCxn id="1514" idx="6"/>
              <a:endCxn id="1516" idx="1"/>
            </p:cNvCxnSpPr>
            <p:nvPr/>
          </p:nvCxnSpPr>
          <p:spPr>
            <a:xfrm rot="4517941" flipH="1" flipV="1">
              <a:off x="3457984" y="1183603"/>
              <a:ext cx="100789" cy="2635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22" name="Прямая соединительная линия 1521"/>
            <p:cNvCxnSpPr>
              <a:stCxn id="1509" idx="7"/>
              <a:endCxn id="1507" idx="3"/>
            </p:cNvCxnSpPr>
            <p:nvPr/>
          </p:nvCxnSpPr>
          <p:spPr>
            <a:xfrm rot="4517941" flipH="1" flipV="1">
              <a:off x="3879700" y="953882"/>
              <a:ext cx="32818" cy="9787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23" name="Прямая соединительная линия 1522"/>
            <p:cNvCxnSpPr>
              <a:stCxn id="1509" idx="5"/>
              <a:endCxn id="1513" idx="1"/>
            </p:cNvCxnSpPr>
            <p:nvPr/>
          </p:nvCxnSpPr>
          <p:spPr>
            <a:xfrm rot="15317941" flipV="1">
              <a:off x="3663241" y="898541"/>
              <a:ext cx="124245" cy="15750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24" name="Прямая соединительная линия 1523"/>
            <p:cNvCxnSpPr>
              <a:stCxn id="1510" idx="4"/>
              <a:endCxn id="1511" idx="1"/>
            </p:cNvCxnSpPr>
            <p:nvPr/>
          </p:nvCxnSpPr>
          <p:spPr>
            <a:xfrm rot="9917941">
              <a:off x="3820776" y="1207582"/>
              <a:ext cx="101768" cy="9651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25" name="Прямая соединительная линия 1524"/>
            <p:cNvCxnSpPr>
              <a:stCxn id="1511" idx="6"/>
              <a:endCxn id="1509" idx="1"/>
            </p:cNvCxnSpPr>
            <p:nvPr/>
          </p:nvCxnSpPr>
          <p:spPr>
            <a:xfrm rot="4517941" flipH="1" flipV="1">
              <a:off x="3776922" y="1091437"/>
              <a:ext cx="94313" cy="5607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26" name="Прямая соединительная линия 1525"/>
            <p:cNvCxnSpPr>
              <a:stCxn id="1514" idx="0"/>
              <a:endCxn id="1511" idx="2"/>
            </p:cNvCxnSpPr>
            <p:nvPr/>
          </p:nvCxnSpPr>
          <p:spPr>
            <a:xfrm rot="20717941">
              <a:off x="3519071" y="1244220"/>
              <a:ext cx="273254" cy="1326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27" name="Прямая соединительная линия 1526"/>
            <p:cNvCxnSpPr>
              <a:stCxn id="1513" idx="6"/>
              <a:endCxn id="1512" idx="3"/>
            </p:cNvCxnSpPr>
            <p:nvPr/>
          </p:nvCxnSpPr>
          <p:spPr>
            <a:xfrm rot="5400000" flipH="1" flipV="1">
              <a:off x="3766202" y="625732"/>
              <a:ext cx="110033" cy="37899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28" name="Прямая соединительная линия 1527"/>
            <p:cNvCxnSpPr>
              <a:stCxn id="1507" idx="6"/>
              <a:endCxn id="1512" idx="7"/>
            </p:cNvCxnSpPr>
            <p:nvPr/>
          </p:nvCxnSpPr>
          <p:spPr>
            <a:xfrm rot="5400000" flipH="1" flipV="1">
              <a:off x="3916818" y="795117"/>
              <a:ext cx="200077" cy="8641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29" name="Прямая соединительная линия 1528"/>
            <p:cNvCxnSpPr>
              <a:stCxn id="1510" idx="0"/>
              <a:endCxn id="1518" idx="3"/>
            </p:cNvCxnSpPr>
            <p:nvPr/>
          </p:nvCxnSpPr>
          <p:spPr>
            <a:xfrm rot="20717941" flipV="1">
              <a:off x="3973111" y="1228272"/>
              <a:ext cx="194395" cy="5699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30" name="Прямая соединительная линия 1529"/>
            <p:cNvCxnSpPr>
              <a:stCxn id="1518" idx="5"/>
              <a:endCxn id="1507" idx="5"/>
            </p:cNvCxnSpPr>
            <p:nvPr/>
          </p:nvCxnSpPr>
          <p:spPr>
            <a:xfrm rot="16200000" flipV="1">
              <a:off x="3955335" y="936543"/>
              <a:ext cx="217814" cy="22250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58" name="Группа 1536"/>
          <p:cNvGrpSpPr/>
          <p:nvPr/>
        </p:nvGrpSpPr>
        <p:grpSpPr>
          <a:xfrm rot="21798">
            <a:off x="3893346" y="1000108"/>
            <a:ext cx="696517" cy="357190"/>
            <a:chOff x="3365448" y="434919"/>
            <a:chExt cx="780759" cy="400391"/>
          </a:xfrm>
        </p:grpSpPr>
        <p:cxnSp>
          <p:nvCxnSpPr>
            <p:cNvPr id="1538" name="Прямая соединительная линия 1537"/>
            <p:cNvCxnSpPr>
              <a:stCxn id="1542" idx="6"/>
              <a:endCxn id="1544" idx="0"/>
            </p:cNvCxnSpPr>
            <p:nvPr/>
          </p:nvCxnSpPr>
          <p:spPr>
            <a:xfrm rot="16200000" flipV="1">
              <a:off x="4012805" y="470477"/>
              <a:ext cx="101003" cy="12427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39" name="Прямая соединительная линия 1538"/>
            <p:cNvCxnSpPr>
              <a:stCxn id="1547" idx="7"/>
              <a:endCxn id="1544" idx="0"/>
            </p:cNvCxnSpPr>
            <p:nvPr/>
          </p:nvCxnSpPr>
          <p:spPr>
            <a:xfrm rot="16200000" flipH="1">
              <a:off x="3936040" y="416982"/>
              <a:ext cx="34363" cy="9589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540" name="8-конечная звезда 1539"/>
            <p:cNvSpPr/>
            <p:nvPr/>
          </p:nvSpPr>
          <p:spPr>
            <a:xfrm rot="1262594">
              <a:off x="3652780" y="509516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41" name="8-конечная звезда 1540"/>
            <p:cNvSpPr/>
            <p:nvPr/>
          </p:nvSpPr>
          <p:spPr>
            <a:xfrm rot="1262594">
              <a:off x="3724217" y="580953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42" name="8-конечная звезда 1541"/>
            <p:cNvSpPr/>
            <p:nvPr/>
          </p:nvSpPr>
          <p:spPr>
            <a:xfrm rot="1262594">
              <a:off x="4081407" y="580953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43" name="8-конечная звезда 1542"/>
            <p:cNvSpPr/>
            <p:nvPr/>
          </p:nvSpPr>
          <p:spPr>
            <a:xfrm rot="1262594">
              <a:off x="3509904" y="652392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44" name="8-конечная звезда 1543"/>
            <p:cNvSpPr/>
            <p:nvPr/>
          </p:nvSpPr>
          <p:spPr>
            <a:xfrm rot="1262594">
              <a:off x="3938531" y="438077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45" name="8-конечная звезда 1544"/>
            <p:cNvSpPr/>
            <p:nvPr/>
          </p:nvSpPr>
          <p:spPr>
            <a:xfrm rot="1262594">
              <a:off x="3365448" y="579374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46" name="8-конечная звезда 1545"/>
            <p:cNvSpPr/>
            <p:nvPr/>
          </p:nvSpPr>
          <p:spPr>
            <a:xfrm rot="1262594">
              <a:off x="3935374" y="649234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47" name="8-конечная звезда 1546"/>
            <p:cNvSpPr/>
            <p:nvPr/>
          </p:nvSpPr>
          <p:spPr>
            <a:xfrm rot="1262594">
              <a:off x="3863935" y="434919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48" name="8-конечная звезда 1547"/>
            <p:cNvSpPr/>
            <p:nvPr/>
          </p:nvSpPr>
          <p:spPr>
            <a:xfrm rot="1262594">
              <a:off x="3506746" y="521964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49" name="8-конечная звезда 1548"/>
            <p:cNvSpPr/>
            <p:nvPr/>
          </p:nvSpPr>
          <p:spPr>
            <a:xfrm rot="1262594">
              <a:off x="3649621" y="720672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50" name="8-конечная звезда 1549"/>
            <p:cNvSpPr/>
            <p:nvPr/>
          </p:nvSpPr>
          <p:spPr>
            <a:xfrm rot="1262594">
              <a:off x="3506746" y="792110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551" name="Прямая соединительная линия 1550"/>
            <p:cNvCxnSpPr>
              <a:stCxn id="1541" idx="7"/>
              <a:endCxn id="1546" idx="4"/>
            </p:cNvCxnSpPr>
            <p:nvPr/>
          </p:nvCxnSpPr>
          <p:spPr>
            <a:xfrm rot="16200000" flipH="1">
              <a:off x="3830079" y="556342"/>
              <a:ext cx="62881" cy="15059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52" name="Прямая соединительная линия 1551"/>
            <p:cNvCxnSpPr>
              <a:stCxn id="1546" idx="0"/>
              <a:endCxn id="1542" idx="3"/>
            </p:cNvCxnSpPr>
            <p:nvPr/>
          </p:nvCxnSpPr>
          <p:spPr>
            <a:xfrm flipV="1">
              <a:off x="3977133" y="626509"/>
              <a:ext cx="107066" cy="5208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53" name="Прямая соединительная линия 1552"/>
            <p:cNvCxnSpPr>
              <a:stCxn id="1540" idx="7"/>
              <a:endCxn id="1547" idx="4"/>
            </p:cNvCxnSpPr>
            <p:nvPr/>
          </p:nvCxnSpPr>
          <p:spPr>
            <a:xfrm rot="5400000" flipH="1" flipV="1">
              <a:off x="3750084" y="413468"/>
              <a:ext cx="79997" cy="15058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54" name="Прямая соединительная линия 1553"/>
            <p:cNvCxnSpPr>
              <a:stCxn id="1541" idx="5"/>
              <a:endCxn id="1540" idx="0"/>
            </p:cNvCxnSpPr>
            <p:nvPr/>
          </p:nvCxnSpPr>
          <p:spPr>
            <a:xfrm rot="16200000" flipV="1">
              <a:off x="3714343" y="554627"/>
              <a:ext cx="30195" cy="2804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55" name="Прямая соединительная линия 1554"/>
            <p:cNvCxnSpPr>
              <a:stCxn id="1540" idx="4"/>
              <a:endCxn id="1548" idx="0"/>
            </p:cNvCxnSpPr>
            <p:nvPr/>
          </p:nvCxnSpPr>
          <p:spPr>
            <a:xfrm rot="10800000" flipV="1">
              <a:off x="3548505" y="530282"/>
              <a:ext cx="106436" cy="2103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56" name="Прямая соединительная линия 1555"/>
            <p:cNvCxnSpPr>
              <a:stCxn id="1548" idx="3"/>
              <a:endCxn id="1545" idx="6"/>
            </p:cNvCxnSpPr>
            <p:nvPr/>
          </p:nvCxnSpPr>
          <p:spPr>
            <a:xfrm rot="5400000">
              <a:off x="3440955" y="513524"/>
              <a:ext cx="28840" cy="10646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57" name="Прямая соединительная линия 1556"/>
            <p:cNvCxnSpPr>
              <a:stCxn id="1543" idx="7"/>
              <a:endCxn id="1541" idx="3"/>
            </p:cNvCxnSpPr>
            <p:nvPr/>
          </p:nvCxnSpPr>
          <p:spPr>
            <a:xfrm rot="5400000" flipH="1" flipV="1">
              <a:off x="3626897" y="571525"/>
              <a:ext cx="45127" cy="15509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58" name="Прямая соединительная линия 1557"/>
            <p:cNvCxnSpPr>
              <a:stCxn id="1543" idx="3"/>
              <a:endCxn id="1545" idx="1"/>
            </p:cNvCxnSpPr>
            <p:nvPr/>
          </p:nvCxnSpPr>
          <p:spPr>
            <a:xfrm rot="5400000" flipH="1">
              <a:off x="3424604" y="609856"/>
              <a:ext cx="66900" cy="10928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59" name="Прямая соединительная линия 1558"/>
            <p:cNvCxnSpPr>
              <a:stCxn id="1549" idx="3"/>
              <a:endCxn id="1543" idx="0"/>
            </p:cNvCxnSpPr>
            <p:nvPr/>
          </p:nvCxnSpPr>
          <p:spPr>
            <a:xfrm rot="5400000" flipH="1">
              <a:off x="3584703" y="684266"/>
              <a:ext cx="54617" cy="7893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60" name="Прямая соединительная линия 1559"/>
            <p:cNvCxnSpPr>
              <a:stCxn id="1550" idx="6"/>
              <a:endCxn id="1543" idx="2"/>
            </p:cNvCxnSpPr>
            <p:nvPr/>
          </p:nvCxnSpPr>
          <p:spPr>
            <a:xfrm rot="16200000" flipV="1">
              <a:off x="3494126" y="751575"/>
              <a:ext cx="78520" cy="543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562" name="TextBox 1561"/>
          <p:cNvSpPr txBox="1"/>
          <p:nvPr/>
        </p:nvSpPr>
        <p:spPr>
          <a:xfrm rot="21428907">
            <a:off x="3675003" y="1582718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ОРІОН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1563" name="TextBox 1562"/>
          <p:cNvSpPr txBox="1"/>
          <p:nvPr/>
        </p:nvSpPr>
        <p:spPr>
          <a:xfrm rot="21428907">
            <a:off x="3718874" y="939776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ЗАЄЦЬ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grpSp>
        <p:nvGrpSpPr>
          <p:cNvPr id="59" name="Группа 1563"/>
          <p:cNvGrpSpPr/>
          <p:nvPr/>
        </p:nvGrpSpPr>
        <p:grpSpPr>
          <a:xfrm>
            <a:off x="4572000" y="1379220"/>
            <a:ext cx="1256069" cy="478144"/>
            <a:chOff x="4294142" y="785794"/>
            <a:chExt cx="1256069" cy="478144"/>
          </a:xfrm>
        </p:grpSpPr>
        <p:cxnSp>
          <p:nvCxnSpPr>
            <p:cNvPr id="1565" name="Прямая соединительная линия 1564"/>
            <p:cNvCxnSpPr>
              <a:stCxn id="1574" idx="4"/>
              <a:endCxn id="1575" idx="0"/>
            </p:cNvCxnSpPr>
            <p:nvPr/>
          </p:nvCxnSpPr>
          <p:spPr>
            <a:xfrm rot="10800000">
              <a:off x="4620075" y="1178656"/>
              <a:ext cx="46726" cy="5592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66" name="Прямая соединительная линия 1565"/>
            <p:cNvCxnSpPr>
              <a:stCxn id="1575" idx="4"/>
              <a:endCxn id="1572" idx="1"/>
            </p:cNvCxnSpPr>
            <p:nvPr/>
          </p:nvCxnSpPr>
          <p:spPr>
            <a:xfrm rot="10800000">
              <a:off x="4465813" y="1119201"/>
              <a:ext cx="113945" cy="4394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567" name="8-конечная звезда 1566"/>
            <p:cNvSpPr/>
            <p:nvPr/>
          </p:nvSpPr>
          <p:spPr>
            <a:xfrm rot="1262594">
              <a:off x="4294142" y="84485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68" name="8-конечная звезда 1567"/>
            <p:cNvSpPr/>
            <p:nvPr/>
          </p:nvSpPr>
          <p:spPr>
            <a:xfrm rot="1262594">
              <a:off x="5222837" y="793689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69" name="8-конечная звезда 1568"/>
            <p:cNvSpPr/>
            <p:nvPr/>
          </p:nvSpPr>
          <p:spPr>
            <a:xfrm rot="1262594">
              <a:off x="4435440" y="785794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70" name="8-конечная звезда 1569"/>
            <p:cNvSpPr/>
            <p:nvPr/>
          </p:nvSpPr>
          <p:spPr>
            <a:xfrm rot="1262594">
              <a:off x="4935505" y="934985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71" name="8-конечная звезда 1570"/>
            <p:cNvSpPr/>
            <p:nvPr/>
          </p:nvSpPr>
          <p:spPr>
            <a:xfrm rot="1262594">
              <a:off x="5507011" y="1077861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72" name="8-конечная звезда 1571"/>
            <p:cNvSpPr/>
            <p:nvPr/>
          </p:nvSpPr>
          <p:spPr>
            <a:xfrm rot="1262594">
              <a:off x="4435441" y="1077861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73" name="8-конечная звезда 1572"/>
            <p:cNvSpPr/>
            <p:nvPr/>
          </p:nvSpPr>
          <p:spPr>
            <a:xfrm rot="1262594">
              <a:off x="4649753" y="1006423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74" name="8-конечная звезда 1573"/>
            <p:cNvSpPr/>
            <p:nvPr/>
          </p:nvSpPr>
          <p:spPr>
            <a:xfrm rot="1262594">
              <a:off x="4665360" y="1220738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75" name="8-конечная звезда 1574"/>
            <p:cNvSpPr/>
            <p:nvPr/>
          </p:nvSpPr>
          <p:spPr>
            <a:xfrm rot="1262594">
              <a:off x="4578316" y="1149299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576" name="Прямая соединительная линия 1575"/>
            <p:cNvCxnSpPr>
              <a:stCxn id="1584" idx="4"/>
              <a:endCxn id="1570" idx="7"/>
            </p:cNvCxnSpPr>
            <p:nvPr/>
          </p:nvCxnSpPr>
          <p:spPr>
            <a:xfrm rot="10800000">
              <a:off x="4976846" y="947814"/>
              <a:ext cx="319231" cy="7749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77" name="Прямая соединительная линия 1576"/>
            <p:cNvCxnSpPr>
              <a:stCxn id="1584" idx="7"/>
              <a:endCxn id="1568" idx="1"/>
            </p:cNvCxnSpPr>
            <p:nvPr/>
          </p:nvCxnSpPr>
          <p:spPr>
            <a:xfrm rot="16200000" flipV="1">
              <a:off x="5214037" y="892127"/>
              <a:ext cx="178677" cy="8514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78" name="Прямая соединительная линия 1577"/>
            <p:cNvCxnSpPr>
              <a:stCxn id="1569" idx="7"/>
              <a:endCxn id="1570" idx="4"/>
            </p:cNvCxnSpPr>
            <p:nvPr/>
          </p:nvCxnSpPr>
          <p:spPr>
            <a:xfrm rot="16200000" flipH="1">
              <a:off x="4631760" y="643643"/>
              <a:ext cx="150206" cy="46016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79" name="Прямая соединительная линия 1578"/>
            <p:cNvCxnSpPr>
              <a:stCxn id="1567" idx="7"/>
              <a:endCxn id="1569" idx="3"/>
            </p:cNvCxnSpPr>
            <p:nvPr/>
          </p:nvCxnSpPr>
          <p:spPr>
            <a:xfrm rot="5400000" flipH="1" flipV="1">
              <a:off x="4369196" y="792786"/>
              <a:ext cx="44725" cy="9148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80" name="Прямая соединительная линия 1579"/>
            <p:cNvCxnSpPr>
              <a:stCxn id="1573" idx="7"/>
              <a:endCxn id="1570" idx="3"/>
            </p:cNvCxnSpPr>
            <p:nvPr/>
          </p:nvCxnSpPr>
          <p:spPr>
            <a:xfrm rot="5400000" flipH="1" flipV="1">
              <a:off x="4787281" y="869168"/>
              <a:ext cx="53896" cy="24627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81" name="Прямая соединительная линия 1580"/>
            <p:cNvCxnSpPr>
              <a:stCxn id="1572" idx="7"/>
              <a:endCxn id="1573" idx="3"/>
            </p:cNvCxnSpPr>
            <p:nvPr/>
          </p:nvCxnSpPr>
          <p:spPr>
            <a:xfrm rot="5400000" flipH="1" flipV="1">
              <a:off x="4537249" y="976326"/>
              <a:ext cx="53896" cy="17483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82" name="Прямая соединительная линия 1581"/>
            <p:cNvCxnSpPr>
              <a:stCxn id="1575" idx="0"/>
              <a:endCxn id="1573" idx="2"/>
            </p:cNvCxnSpPr>
            <p:nvPr/>
          </p:nvCxnSpPr>
          <p:spPr>
            <a:xfrm flipV="1">
              <a:off x="4620075" y="1048182"/>
              <a:ext cx="43522" cy="13047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83" name="Прямая соединительная линия 1582"/>
            <p:cNvCxnSpPr>
              <a:stCxn id="1571" idx="0"/>
              <a:endCxn id="1584" idx="0"/>
            </p:cNvCxnSpPr>
            <p:nvPr/>
          </p:nvCxnSpPr>
          <p:spPr>
            <a:xfrm flipH="1" flipV="1">
              <a:off x="5346474" y="1044698"/>
              <a:ext cx="202296" cy="6251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584" name="8-конечная звезда 1583"/>
            <p:cNvSpPr/>
            <p:nvPr/>
          </p:nvSpPr>
          <p:spPr>
            <a:xfrm rot="1262594">
              <a:off x="5294275" y="100800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</p:grpSp>
      <p:sp>
        <p:nvSpPr>
          <p:cNvPr id="1585" name="TextBox 1584"/>
          <p:cNvSpPr txBox="1"/>
          <p:nvPr/>
        </p:nvSpPr>
        <p:spPr>
          <a:xfrm rot="21418783">
            <a:off x="4861881" y="1591243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ЄДИНОРІГ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1586" name="8-конечная звезда 1585"/>
          <p:cNvSpPr/>
          <p:nvPr/>
        </p:nvSpPr>
        <p:spPr>
          <a:xfrm rot="1262594">
            <a:off x="4224282" y="652391"/>
            <a:ext cx="64800" cy="648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587" name="8-конечная звезда 1586"/>
          <p:cNvSpPr/>
          <p:nvPr/>
        </p:nvSpPr>
        <p:spPr>
          <a:xfrm rot="1262594">
            <a:off x="4367159" y="580953"/>
            <a:ext cx="64800" cy="648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588" name="8-конечная звезда 1587"/>
          <p:cNvSpPr/>
          <p:nvPr/>
        </p:nvSpPr>
        <p:spPr>
          <a:xfrm rot="1262594">
            <a:off x="4007338" y="649760"/>
            <a:ext cx="46800" cy="468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589" name="8-конечная звезда 1588"/>
          <p:cNvSpPr/>
          <p:nvPr/>
        </p:nvSpPr>
        <p:spPr>
          <a:xfrm rot="1262594">
            <a:off x="4159738" y="802160"/>
            <a:ext cx="46800" cy="468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590" name="8-конечная звезда 1589"/>
          <p:cNvSpPr/>
          <p:nvPr/>
        </p:nvSpPr>
        <p:spPr>
          <a:xfrm rot="1262594">
            <a:off x="4721717" y="506884"/>
            <a:ext cx="46800" cy="468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591" name="8-конечная звезда 1590"/>
          <p:cNvSpPr/>
          <p:nvPr/>
        </p:nvSpPr>
        <p:spPr>
          <a:xfrm rot="1262594">
            <a:off x="4435966" y="374962"/>
            <a:ext cx="46800" cy="468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592" name="8-конечная звезда 1591"/>
          <p:cNvSpPr/>
          <p:nvPr/>
        </p:nvSpPr>
        <p:spPr>
          <a:xfrm rot="1262594">
            <a:off x="4507403" y="578321"/>
            <a:ext cx="46800" cy="468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593" name="8-конечная звезда 1592"/>
          <p:cNvSpPr/>
          <p:nvPr/>
        </p:nvSpPr>
        <p:spPr>
          <a:xfrm rot="1262594">
            <a:off x="4793156" y="589276"/>
            <a:ext cx="46800" cy="468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cxnSp>
        <p:nvCxnSpPr>
          <p:cNvPr id="1594" name="Прямая соединительная линия 1593"/>
          <p:cNvCxnSpPr>
            <a:stCxn id="1589" idx="6"/>
            <a:endCxn id="1586" idx="2"/>
          </p:cNvCxnSpPr>
          <p:nvPr/>
        </p:nvCxnSpPr>
        <p:spPr>
          <a:xfrm rot="5400000" flipH="1" flipV="1">
            <a:off x="4173949" y="732622"/>
            <a:ext cx="88691" cy="53508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95" name="Прямая соединительная линия 1594"/>
          <p:cNvCxnSpPr>
            <a:stCxn id="1589" idx="4"/>
            <a:endCxn id="1588" idx="0"/>
          </p:cNvCxnSpPr>
          <p:nvPr/>
        </p:nvCxnSpPr>
        <p:spPr>
          <a:xfrm rot="10800000">
            <a:off x="4052577" y="681562"/>
            <a:ext cx="108722" cy="135596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01" name="Прямая соединительная линия 1600"/>
          <p:cNvCxnSpPr>
            <a:stCxn id="1592" idx="0"/>
            <a:endCxn id="1590" idx="2"/>
          </p:cNvCxnSpPr>
          <p:nvPr/>
        </p:nvCxnSpPr>
        <p:spPr>
          <a:xfrm flipV="1">
            <a:off x="4552642" y="552123"/>
            <a:ext cx="184073" cy="58000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02" name="Прямая соединительная линия 1601"/>
          <p:cNvCxnSpPr>
            <a:stCxn id="1593" idx="5"/>
            <a:endCxn id="1590" idx="0"/>
          </p:cNvCxnSpPr>
          <p:nvPr/>
        </p:nvCxnSpPr>
        <p:spPr>
          <a:xfrm rot="16200000" flipV="1">
            <a:off x="4760703" y="544939"/>
            <a:ext cx="52606" cy="40099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03" name="Прямая соединительная линия 1602"/>
          <p:cNvCxnSpPr>
            <a:stCxn id="1593" idx="3"/>
            <a:endCxn id="1592" idx="1"/>
          </p:cNvCxnSpPr>
          <p:nvPr/>
        </p:nvCxnSpPr>
        <p:spPr>
          <a:xfrm rot="5400000">
            <a:off x="4667274" y="495207"/>
            <a:ext cx="928" cy="254868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04" name="Прямая соединительная линия 1603"/>
          <p:cNvCxnSpPr>
            <a:stCxn id="1592" idx="0"/>
            <a:endCxn id="1591" idx="1"/>
          </p:cNvCxnSpPr>
          <p:nvPr/>
        </p:nvCxnSpPr>
        <p:spPr>
          <a:xfrm flipH="1" flipV="1">
            <a:off x="4468867" y="419746"/>
            <a:ext cx="83775" cy="190377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05" name="Прямая соединительная линия 1604"/>
          <p:cNvCxnSpPr>
            <a:stCxn id="1587" idx="6"/>
            <a:endCxn id="1591" idx="2"/>
          </p:cNvCxnSpPr>
          <p:nvPr/>
        </p:nvCxnSpPr>
        <p:spPr>
          <a:xfrm rot="5400000" flipH="1" flipV="1">
            <a:off x="4349622" y="481773"/>
            <a:ext cx="162913" cy="39771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06" name="Прямая соединительная линия 1605"/>
          <p:cNvCxnSpPr>
            <a:stCxn id="1587" idx="3"/>
            <a:endCxn id="1586" idx="7"/>
          </p:cNvCxnSpPr>
          <p:nvPr/>
        </p:nvCxnSpPr>
        <p:spPr>
          <a:xfrm rot="5400000">
            <a:off x="4305558" y="607242"/>
            <a:ext cx="45126" cy="83661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07" name="Прямая соединительная линия 1606"/>
          <p:cNvCxnSpPr>
            <a:stCxn id="1587" idx="0"/>
            <a:endCxn id="1592" idx="3"/>
          </p:cNvCxnSpPr>
          <p:nvPr/>
        </p:nvCxnSpPr>
        <p:spPr>
          <a:xfrm flipV="1">
            <a:off x="4429798" y="611222"/>
            <a:ext cx="79621" cy="13765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626" name="TextBox 1625"/>
          <p:cNvSpPr txBox="1"/>
          <p:nvPr/>
        </p:nvSpPr>
        <p:spPr>
          <a:xfrm rot="21424529">
            <a:off x="3871274" y="439239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ГОЛУБ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1688" name="TextBox 1687"/>
          <p:cNvSpPr txBox="1"/>
          <p:nvPr/>
        </p:nvSpPr>
        <p:spPr>
          <a:xfrm rot="21198477">
            <a:off x="4941379" y="1116449"/>
            <a:ext cx="74999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ВЕЛИКИЙ ПЕС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grpSp>
        <p:nvGrpSpPr>
          <p:cNvPr id="60" name="Группа 1680"/>
          <p:cNvGrpSpPr/>
          <p:nvPr/>
        </p:nvGrpSpPr>
        <p:grpSpPr>
          <a:xfrm>
            <a:off x="4643438" y="792109"/>
            <a:ext cx="910202" cy="630311"/>
            <a:chOff x="4654035" y="792109"/>
            <a:chExt cx="910202" cy="630311"/>
          </a:xfrm>
        </p:grpSpPr>
        <p:sp>
          <p:nvSpPr>
            <p:cNvPr id="1627" name="8-конечная звезда 1626"/>
            <p:cNvSpPr/>
            <p:nvPr/>
          </p:nvSpPr>
          <p:spPr>
            <a:xfrm rot="1262594">
              <a:off x="4938355" y="1226001"/>
              <a:ext cx="79200" cy="79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628" name="8-конечная звезда 1627"/>
            <p:cNvSpPr/>
            <p:nvPr/>
          </p:nvSpPr>
          <p:spPr>
            <a:xfrm rot="1262594">
              <a:off x="4654035" y="1153581"/>
              <a:ext cx="72483" cy="72483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629" name="8-конечная звезда 1628"/>
            <p:cNvSpPr/>
            <p:nvPr/>
          </p:nvSpPr>
          <p:spPr>
            <a:xfrm rot="1262594">
              <a:off x="4795788" y="1140148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630" name="8-конечная звезда 1629"/>
            <p:cNvSpPr/>
            <p:nvPr/>
          </p:nvSpPr>
          <p:spPr>
            <a:xfrm rot="1262594">
              <a:off x="4721718" y="1006950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632" name="8-конечная звезда 1631"/>
            <p:cNvSpPr/>
            <p:nvPr/>
          </p:nvSpPr>
          <p:spPr>
            <a:xfrm rot="1262594">
              <a:off x="5151398" y="936564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633" name="8-конечная звезда 1632"/>
            <p:cNvSpPr/>
            <p:nvPr/>
          </p:nvSpPr>
          <p:spPr>
            <a:xfrm rot="1262594">
              <a:off x="5294275" y="1079441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634" name="8-конечная звезда 1633"/>
            <p:cNvSpPr/>
            <p:nvPr/>
          </p:nvSpPr>
          <p:spPr>
            <a:xfrm rot="1262594">
              <a:off x="5510237" y="100800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635" name="8-конечная звезда 1634"/>
            <p:cNvSpPr/>
            <p:nvPr/>
          </p:nvSpPr>
          <p:spPr>
            <a:xfrm rot="1262594">
              <a:off x="5078382" y="792109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637" name="8-конечная звезда 1636"/>
            <p:cNvSpPr/>
            <p:nvPr/>
          </p:nvSpPr>
          <p:spPr>
            <a:xfrm rot="1262594">
              <a:off x="4722771" y="866775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638" name="8-конечная звезда 1637"/>
            <p:cNvSpPr/>
            <p:nvPr/>
          </p:nvSpPr>
          <p:spPr>
            <a:xfrm rot="1262594">
              <a:off x="5078382" y="1292176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639" name="8-конечная звезда 1638"/>
            <p:cNvSpPr/>
            <p:nvPr/>
          </p:nvSpPr>
          <p:spPr>
            <a:xfrm rot="1262594">
              <a:off x="5149820" y="1379220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640" name="8-конечная звезда 1639"/>
            <p:cNvSpPr/>
            <p:nvPr/>
          </p:nvSpPr>
          <p:spPr>
            <a:xfrm rot="1262594">
              <a:off x="5006944" y="1379220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641" name="Прямая соединительная линия 1640"/>
            <p:cNvCxnSpPr>
              <a:stCxn id="1637" idx="0"/>
              <a:endCxn id="1632" idx="3"/>
            </p:cNvCxnSpPr>
            <p:nvPr/>
          </p:nvCxnSpPr>
          <p:spPr>
            <a:xfrm>
              <a:off x="4774970" y="903470"/>
              <a:ext cx="378754" cy="7105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42" name="Прямая соединительная линия 1641"/>
            <p:cNvCxnSpPr>
              <a:stCxn id="1632" idx="5"/>
              <a:endCxn id="1635" idx="0"/>
            </p:cNvCxnSpPr>
            <p:nvPr/>
          </p:nvCxnSpPr>
          <p:spPr>
            <a:xfrm rot="16200000" flipV="1">
              <a:off x="5085076" y="856531"/>
              <a:ext cx="117425" cy="4729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43" name="Прямая соединительная линия 1642"/>
            <p:cNvCxnSpPr>
              <a:stCxn id="1629" idx="5"/>
              <a:endCxn id="1630" idx="1"/>
            </p:cNvCxnSpPr>
            <p:nvPr/>
          </p:nvCxnSpPr>
          <p:spPr>
            <a:xfrm rot="16200000" flipV="1">
              <a:off x="4739223" y="1067130"/>
              <a:ext cx="91206" cy="6041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44" name="Прямая соединительная линия 1643"/>
            <p:cNvCxnSpPr>
              <a:stCxn id="1629" idx="4"/>
              <a:endCxn id="1628" idx="0"/>
            </p:cNvCxnSpPr>
            <p:nvPr/>
          </p:nvCxnSpPr>
          <p:spPr>
            <a:xfrm rot="10800000" flipV="1">
              <a:off x="4724101" y="1160914"/>
              <a:ext cx="73848" cy="4192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45" name="Прямая соединительная линия 1644"/>
            <p:cNvCxnSpPr>
              <a:stCxn id="1627" idx="6"/>
              <a:endCxn id="1629" idx="7"/>
            </p:cNvCxnSpPr>
            <p:nvPr/>
          </p:nvCxnSpPr>
          <p:spPr>
            <a:xfrm rot="16200000" flipV="1">
              <a:off x="4890360" y="1126828"/>
              <a:ext cx="69250" cy="13437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46" name="Прямая соединительная линия 1645"/>
            <p:cNvCxnSpPr>
              <a:stCxn id="1640" idx="7"/>
              <a:endCxn id="1638" idx="3"/>
            </p:cNvCxnSpPr>
            <p:nvPr/>
          </p:nvCxnSpPr>
          <p:spPr>
            <a:xfrm rot="5400000" flipH="1" flipV="1">
              <a:off x="5029512" y="1341319"/>
              <a:ext cx="69502" cy="3195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47" name="Прямая соединительная линия 1646"/>
            <p:cNvCxnSpPr>
              <a:stCxn id="1638" idx="5"/>
              <a:endCxn id="1627" idx="7"/>
            </p:cNvCxnSpPr>
            <p:nvPr/>
          </p:nvCxnSpPr>
          <p:spPr>
            <a:xfrm rot="16200000" flipV="1">
              <a:off x="5030420" y="1233245"/>
              <a:ext cx="44514" cy="7706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48" name="Прямая соединительная линия 1647"/>
            <p:cNvCxnSpPr>
              <a:stCxn id="1640" idx="1"/>
              <a:endCxn id="1639" idx="4"/>
            </p:cNvCxnSpPr>
            <p:nvPr/>
          </p:nvCxnSpPr>
          <p:spPr>
            <a:xfrm rot="5400000" flipH="1" flipV="1">
              <a:off x="5080540" y="1349839"/>
              <a:ext cx="27496" cy="11394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49" name="Прямая соединительная линия 1648"/>
            <p:cNvCxnSpPr>
              <a:stCxn id="1639" idx="6"/>
              <a:endCxn id="1638" idx="1"/>
            </p:cNvCxnSpPr>
            <p:nvPr/>
          </p:nvCxnSpPr>
          <p:spPr>
            <a:xfrm rot="16200000" flipV="1">
              <a:off x="5120393" y="1321877"/>
              <a:ext cx="47145" cy="7042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70" name="Прямая соединительная линия 1669"/>
            <p:cNvCxnSpPr>
              <a:stCxn id="1633" idx="7"/>
              <a:endCxn id="1634" idx="2"/>
            </p:cNvCxnSpPr>
            <p:nvPr/>
          </p:nvCxnSpPr>
          <p:spPr>
            <a:xfrm rot="5400000" flipH="1" flipV="1">
              <a:off x="5419107" y="987044"/>
              <a:ext cx="35276" cy="18159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71" name="Прямая соединительная линия 1670"/>
            <p:cNvCxnSpPr>
              <a:stCxn id="1633" idx="5"/>
              <a:endCxn id="1632" idx="1"/>
            </p:cNvCxnSpPr>
            <p:nvPr/>
          </p:nvCxnSpPr>
          <p:spPr>
            <a:xfrm rot="16200000" flipV="1">
              <a:off x="5203073" y="974527"/>
              <a:ext cx="93529" cy="12095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72" name="Прямая соединительная линия 1671"/>
            <p:cNvCxnSpPr>
              <a:stCxn id="1629" idx="6"/>
              <a:endCxn id="1632" idx="3"/>
            </p:cNvCxnSpPr>
            <p:nvPr/>
          </p:nvCxnSpPr>
          <p:spPr>
            <a:xfrm rot="5400000" flipH="1" flipV="1">
              <a:off x="4912882" y="901467"/>
              <a:ext cx="167782" cy="31390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73" name="Прямая соединительная линия 1672"/>
            <p:cNvCxnSpPr>
              <a:stCxn id="1627" idx="6"/>
              <a:endCxn id="1633" idx="3"/>
            </p:cNvCxnSpPr>
            <p:nvPr/>
          </p:nvCxnSpPr>
          <p:spPr>
            <a:xfrm rot="5400000" flipH="1" flipV="1">
              <a:off x="5088768" y="1020810"/>
              <a:ext cx="111238" cy="30442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691" name="Овал 1690"/>
          <p:cNvSpPr/>
          <p:nvPr/>
        </p:nvSpPr>
        <p:spPr>
          <a:xfrm>
            <a:off x="3643306" y="392604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692" name="Овал 1691"/>
          <p:cNvSpPr/>
          <p:nvPr/>
        </p:nvSpPr>
        <p:spPr>
          <a:xfrm>
            <a:off x="5786446" y="500042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693" name="Овал 1692"/>
          <p:cNvSpPr/>
          <p:nvPr/>
        </p:nvSpPr>
        <p:spPr>
          <a:xfrm>
            <a:off x="5286380" y="321166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694" name="Овал 1693"/>
          <p:cNvSpPr/>
          <p:nvPr/>
        </p:nvSpPr>
        <p:spPr>
          <a:xfrm rot="3951920">
            <a:off x="4729808" y="243941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695" name="Овал 1694"/>
          <p:cNvSpPr/>
          <p:nvPr/>
        </p:nvSpPr>
        <p:spPr>
          <a:xfrm>
            <a:off x="4143372" y="285728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697" name="Овал 1696"/>
          <p:cNvSpPr/>
          <p:nvPr/>
        </p:nvSpPr>
        <p:spPr>
          <a:xfrm rot="3951920">
            <a:off x="7101981" y="1505961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698" name="Овал 1697"/>
          <p:cNvSpPr/>
          <p:nvPr/>
        </p:nvSpPr>
        <p:spPr>
          <a:xfrm rot="3951920">
            <a:off x="7387733" y="2006027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699" name="Овал 1698"/>
          <p:cNvSpPr/>
          <p:nvPr/>
        </p:nvSpPr>
        <p:spPr>
          <a:xfrm rot="3951920">
            <a:off x="6720927" y="1101197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00" name="Овал 1699"/>
          <p:cNvSpPr/>
          <p:nvPr/>
        </p:nvSpPr>
        <p:spPr>
          <a:xfrm rot="3951920">
            <a:off x="6292299" y="744007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01" name="Овал 1700"/>
          <p:cNvSpPr/>
          <p:nvPr/>
        </p:nvSpPr>
        <p:spPr>
          <a:xfrm rot="3951920">
            <a:off x="7602047" y="2529957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02" name="Овал 1701"/>
          <p:cNvSpPr/>
          <p:nvPr/>
        </p:nvSpPr>
        <p:spPr>
          <a:xfrm rot="3951920">
            <a:off x="7721059" y="3077597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03" name="Овал 1702"/>
          <p:cNvSpPr/>
          <p:nvPr/>
        </p:nvSpPr>
        <p:spPr>
          <a:xfrm rot="3951920">
            <a:off x="7220993" y="5101725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04" name="Овал 1703"/>
          <p:cNvSpPr/>
          <p:nvPr/>
        </p:nvSpPr>
        <p:spPr>
          <a:xfrm rot="3951920">
            <a:off x="7459171" y="4649233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05" name="Овал 1704"/>
          <p:cNvSpPr/>
          <p:nvPr/>
        </p:nvSpPr>
        <p:spPr>
          <a:xfrm rot="3951920">
            <a:off x="7649620" y="4149167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06" name="Овал 1705"/>
          <p:cNvSpPr/>
          <p:nvPr/>
        </p:nvSpPr>
        <p:spPr>
          <a:xfrm rot="3951920">
            <a:off x="7721059" y="3577663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07" name="Овал 1706"/>
          <p:cNvSpPr/>
          <p:nvPr/>
        </p:nvSpPr>
        <p:spPr>
          <a:xfrm rot="3951920">
            <a:off x="5958973" y="6244733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08" name="Овал 1707"/>
          <p:cNvSpPr/>
          <p:nvPr/>
        </p:nvSpPr>
        <p:spPr>
          <a:xfrm rot="3951920">
            <a:off x="6435175" y="5958981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10" name="Овал 1709"/>
          <p:cNvSpPr/>
          <p:nvPr/>
        </p:nvSpPr>
        <p:spPr>
          <a:xfrm rot="3951920">
            <a:off x="5458907" y="6459047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11" name="Овал 1710"/>
          <p:cNvSpPr/>
          <p:nvPr/>
        </p:nvSpPr>
        <p:spPr>
          <a:xfrm rot="3951920">
            <a:off x="4887403" y="6578059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12" name="Овал 1711"/>
          <p:cNvSpPr/>
          <p:nvPr/>
        </p:nvSpPr>
        <p:spPr>
          <a:xfrm rot="3951920">
            <a:off x="4363472" y="6578059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13" name="Овал 1712"/>
          <p:cNvSpPr/>
          <p:nvPr/>
        </p:nvSpPr>
        <p:spPr>
          <a:xfrm rot="3951920">
            <a:off x="2291771" y="5649364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14" name="Овал 1713"/>
          <p:cNvSpPr/>
          <p:nvPr/>
        </p:nvSpPr>
        <p:spPr>
          <a:xfrm rot="3951920">
            <a:off x="2744263" y="6006555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15" name="Овал 1714"/>
          <p:cNvSpPr/>
          <p:nvPr/>
        </p:nvSpPr>
        <p:spPr>
          <a:xfrm rot="3951920">
            <a:off x="3220464" y="6292306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16" name="Овал 1715"/>
          <p:cNvSpPr/>
          <p:nvPr/>
        </p:nvSpPr>
        <p:spPr>
          <a:xfrm rot="3951920">
            <a:off x="3744395" y="6459047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17" name="Овал 1716"/>
          <p:cNvSpPr/>
          <p:nvPr/>
        </p:nvSpPr>
        <p:spPr>
          <a:xfrm rot="3951920">
            <a:off x="1934580" y="5220737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18" name="Овал 1717"/>
          <p:cNvSpPr/>
          <p:nvPr/>
        </p:nvSpPr>
        <p:spPr>
          <a:xfrm rot="3951920">
            <a:off x="1386941" y="3791978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19" name="Овал 1718"/>
          <p:cNvSpPr/>
          <p:nvPr/>
        </p:nvSpPr>
        <p:spPr>
          <a:xfrm rot="3951920">
            <a:off x="1505953" y="4315907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20" name="Овал 1719"/>
          <p:cNvSpPr/>
          <p:nvPr/>
        </p:nvSpPr>
        <p:spPr>
          <a:xfrm rot="3951920">
            <a:off x="1672693" y="4744535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21" name="Овал 1720"/>
          <p:cNvSpPr/>
          <p:nvPr/>
        </p:nvSpPr>
        <p:spPr>
          <a:xfrm rot="3951920">
            <a:off x="1458379" y="2672833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22" name="Овал 1721"/>
          <p:cNvSpPr/>
          <p:nvPr/>
        </p:nvSpPr>
        <p:spPr>
          <a:xfrm rot="3951920">
            <a:off x="1648829" y="2148903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23" name="Овал 1722"/>
          <p:cNvSpPr/>
          <p:nvPr/>
        </p:nvSpPr>
        <p:spPr>
          <a:xfrm rot="3951920">
            <a:off x="1386941" y="3244337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24" name="Овал 1723"/>
          <p:cNvSpPr/>
          <p:nvPr/>
        </p:nvSpPr>
        <p:spPr>
          <a:xfrm rot="3951920">
            <a:off x="1887007" y="1672701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25" name="Овал 1724"/>
          <p:cNvSpPr/>
          <p:nvPr/>
        </p:nvSpPr>
        <p:spPr>
          <a:xfrm rot="3951920">
            <a:off x="2220332" y="1244073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26" name="Овал 1725"/>
          <p:cNvSpPr/>
          <p:nvPr/>
        </p:nvSpPr>
        <p:spPr>
          <a:xfrm rot="3951920">
            <a:off x="2648961" y="886883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27" name="Овал 1726"/>
          <p:cNvSpPr/>
          <p:nvPr/>
        </p:nvSpPr>
        <p:spPr>
          <a:xfrm rot="3951920">
            <a:off x="3077587" y="601131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28" name="TextBox 1727"/>
          <p:cNvSpPr txBox="1"/>
          <p:nvPr/>
        </p:nvSpPr>
        <p:spPr>
          <a:xfrm>
            <a:off x="3892286" y="142852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15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729" name="TextBox 1728"/>
          <p:cNvSpPr txBox="1"/>
          <p:nvPr/>
        </p:nvSpPr>
        <p:spPr>
          <a:xfrm>
            <a:off x="3461148" y="238432"/>
            <a:ext cx="253596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731" name="TextBox 1730"/>
          <p:cNvSpPr txBox="1"/>
          <p:nvPr/>
        </p:nvSpPr>
        <p:spPr>
          <a:xfrm>
            <a:off x="4500562" y="95556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25</a:t>
            </a:r>
            <a:endParaRPr lang="uk-UA" sz="1100" spc="-150" dirty="0">
              <a:latin typeface="Bookman Old Style" pitchFamily="18" charset="0"/>
            </a:endParaRPr>
          </a:p>
        </p:txBody>
      </p:sp>
      <p:grpSp>
        <p:nvGrpSpPr>
          <p:cNvPr id="61" name="Группа 1197"/>
          <p:cNvGrpSpPr/>
          <p:nvPr/>
        </p:nvGrpSpPr>
        <p:grpSpPr>
          <a:xfrm rot="21354696">
            <a:off x="2583855" y="805065"/>
            <a:ext cx="1400198" cy="1093329"/>
            <a:chOff x="2144581" y="479367"/>
            <a:chExt cx="1460831" cy="1140676"/>
          </a:xfrm>
        </p:grpSpPr>
        <p:sp>
          <p:nvSpPr>
            <p:cNvPr id="1219" name="8-конечная звезда 1218"/>
            <p:cNvSpPr/>
            <p:nvPr/>
          </p:nvSpPr>
          <p:spPr>
            <a:xfrm rot="1262594">
              <a:off x="2578365" y="1117765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20" name="8-конечная звезда 1219"/>
            <p:cNvSpPr/>
            <p:nvPr/>
          </p:nvSpPr>
          <p:spPr>
            <a:xfrm rot="1262594">
              <a:off x="3551412" y="1194462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21" name="8-конечная звезда 1220"/>
            <p:cNvSpPr/>
            <p:nvPr/>
          </p:nvSpPr>
          <p:spPr>
            <a:xfrm rot="1262594">
              <a:off x="3384989" y="1332011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54" name="8-конечная звезда 1253"/>
            <p:cNvSpPr/>
            <p:nvPr/>
          </p:nvSpPr>
          <p:spPr>
            <a:xfrm rot="1262594">
              <a:off x="3095241" y="1304155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74" name="8-конечная звезда 1273"/>
            <p:cNvSpPr/>
            <p:nvPr/>
          </p:nvSpPr>
          <p:spPr>
            <a:xfrm rot="1262594">
              <a:off x="2929435" y="153307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77" name="8-конечная звезда 1276"/>
            <p:cNvSpPr/>
            <p:nvPr/>
          </p:nvSpPr>
          <p:spPr>
            <a:xfrm rot="1262594">
              <a:off x="3009220" y="146223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79" name="8-конечная звезда 1278"/>
            <p:cNvSpPr/>
            <p:nvPr/>
          </p:nvSpPr>
          <p:spPr>
            <a:xfrm rot="1262594">
              <a:off x="3548411" y="1127375"/>
              <a:ext cx="46799" cy="4679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80" name="8-конечная звезда 1279"/>
            <p:cNvSpPr/>
            <p:nvPr/>
          </p:nvSpPr>
          <p:spPr>
            <a:xfrm rot="1262594">
              <a:off x="3198092" y="1027614"/>
              <a:ext cx="46799" cy="4679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81" name="8-конечная звезда 1280"/>
            <p:cNvSpPr/>
            <p:nvPr/>
          </p:nvSpPr>
          <p:spPr>
            <a:xfrm rot="1262594">
              <a:off x="3071678" y="479367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83" name="8-конечная звезда 1282"/>
            <p:cNvSpPr/>
            <p:nvPr/>
          </p:nvSpPr>
          <p:spPr>
            <a:xfrm rot="1262594">
              <a:off x="3140705" y="559023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84" name="8-конечная звезда 1283"/>
            <p:cNvSpPr/>
            <p:nvPr/>
          </p:nvSpPr>
          <p:spPr>
            <a:xfrm rot="1262594">
              <a:off x="3247015" y="1388560"/>
              <a:ext cx="46799" cy="4679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85" name="8-конечная звезда 1284"/>
            <p:cNvSpPr/>
            <p:nvPr/>
          </p:nvSpPr>
          <p:spPr>
            <a:xfrm rot="1262594">
              <a:off x="2417342" y="1270696"/>
              <a:ext cx="46799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86" name="8-конечная звезда 1285"/>
            <p:cNvSpPr/>
            <p:nvPr/>
          </p:nvSpPr>
          <p:spPr>
            <a:xfrm rot="1262594">
              <a:off x="2906040" y="932018"/>
              <a:ext cx="46799" cy="4679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87" name="8-конечная звезда 1286"/>
            <p:cNvSpPr/>
            <p:nvPr/>
          </p:nvSpPr>
          <p:spPr>
            <a:xfrm rot="1262594">
              <a:off x="2831699" y="926704"/>
              <a:ext cx="46799" cy="4679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88" name="8-конечная звезда 1287"/>
            <p:cNvSpPr/>
            <p:nvPr/>
          </p:nvSpPr>
          <p:spPr>
            <a:xfrm rot="1262594">
              <a:off x="2811458" y="983820"/>
              <a:ext cx="46799" cy="4679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89" name="8-конечная звезда 1288"/>
            <p:cNvSpPr/>
            <p:nvPr/>
          </p:nvSpPr>
          <p:spPr>
            <a:xfrm rot="1262594">
              <a:off x="2730652" y="1068925"/>
              <a:ext cx="46799" cy="4679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90" name="8-конечная звезда 1289"/>
            <p:cNvSpPr/>
            <p:nvPr/>
          </p:nvSpPr>
          <p:spPr>
            <a:xfrm rot="1262594">
              <a:off x="2694603" y="1573243"/>
              <a:ext cx="46799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96" name="8-конечная звезда 1295"/>
            <p:cNvSpPr/>
            <p:nvPr/>
          </p:nvSpPr>
          <p:spPr>
            <a:xfrm rot="1262594">
              <a:off x="2144581" y="653426"/>
              <a:ext cx="46799" cy="4679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297" name="Прямая соединительная линия 1296"/>
            <p:cNvCxnSpPr>
              <a:stCxn id="1283" idx="5"/>
              <a:endCxn id="1281" idx="7"/>
            </p:cNvCxnSpPr>
            <p:nvPr/>
          </p:nvCxnSpPr>
          <p:spPr>
            <a:xfrm rot="16445304" flipV="1">
              <a:off x="3103093" y="505714"/>
              <a:ext cx="64882" cy="4287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99" name="Прямая соединительная линия 1298"/>
            <p:cNvCxnSpPr>
              <a:stCxn id="1290" idx="6"/>
              <a:endCxn id="1274" idx="2"/>
            </p:cNvCxnSpPr>
            <p:nvPr/>
          </p:nvCxnSpPr>
          <p:spPr>
            <a:xfrm rot="5645304" flipH="1" flipV="1">
              <a:off x="2833939" y="1469780"/>
              <a:ext cx="5267" cy="22052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00" name="Прямая соединительная линия 1299"/>
            <p:cNvCxnSpPr>
              <a:stCxn id="1274" idx="7"/>
              <a:endCxn id="1277" idx="2"/>
            </p:cNvCxnSpPr>
            <p:nvPr/>
          </p:nvCxnSpPr>
          <p:spPr>
            <a:xfrm rot="5645304" flipH="1" flipV="1">
              <a:off x="2984904" y="1510358"/>
              <a:ext cx="37827" cy="4282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01" name="Прямая соединительная линия 1300"/>
            <p:cNvCxnSpPr>
              <a:stCxn id="1277" idx="7"/>
              <a:endCxn id="1254" idx="2"/>
            </p:cNvCxnSpPr>
            <p:nvPr/>
          </p:nvCxnSpPr>
          <p:spPr>
            <a:xfrm rot="5645304" flipH="1" flipV="1">
              <a:off x="3024076" y="1395899"/>
              <a:ext cx="125287" cy="4282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02" name="Прямая соединительная линия 1301"/>
            <p:cNvCxnSpPr>
              <a:stCxn id="1254" idx="0"/>
              <a:endCxn id="1284" idx="4"/>
            </p:cNvCxnSpPr>
            <p:nvPr/>
          </p:nvCxnSpPr>
          <p:spPr>
            <a:xfrm rot="245304">
              <a:off x="3145333" y="1344536"/>
              <a:ext cx="105349" cy="5533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03" name="Прямая соединительная линия 1302"/>
            <p:cNvCxnSpPr>
              <a:stCxn id="1284" idx="0"/>
              <a:endCxn id="1221" idx="3"/>
            </p:cNvCxnSpPr>
            <p:nvPr/>
          </p:nvCxnSpPr>
          <p:spPr>
            <a:xfrm rot="245304" flipV="1">
              <a:off x="3294170" y="1366649"/>
              <a:ext cx="91227" cy="5703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04" name="Прямая соединительная линия 1303"/>
            <p:cNvCxnSpPr>
              <a:stCxn id="1221" idx="7"/>
              <a:endCxn id="1220" idx="4"/>
            </p:cNvCxnSpPr>
            <p:nvPr/>
          </p:nvCxnSpPr>
          <p:spPr>
            <a:xfrm rot="5645304" flipH="1" flipV="1">
              <a:off x="3422817" y="1226640"/>
              <a:ext cx="144242" cy="10653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05" name="Прямая соединительная линия 1304"/>
            <p:cNvCxnSpPr>
              <a:stCxn id="1289" idx="7"/>
              <a:endCxn id="1288" idx="2"/>
            </p:cNvCxnSpPr>
            <p:nvPr/>
          </p:nvCxnSpPr>
          <p:spPr>
            <a:xfrm rot="5645304" flipH="1" flipV="1">
              <a:off x="2772313" y="1032413"/>
              <a:ext cx="57265" cy="4705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06" name="Прямая соединительная линия 1305"/>
            <p:cNvCxnSpPr>
              <a:stCxn id="1219" idx="7"/>
              <a:endCxn id="1289" idx="3"/>
            </p:cNvCxnSpPr>
            <p:nvPr/>
          </p:nvCxnSpPr>
          <p:spPr>
            <a:xfrm rot="5645304" flipH="1" flipV="1">
              <a:off x="2661747" y="1067771"/>
              <a:ext cx="39212" cy="10008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07" name="Прямая соединительная линия 1306"/>
            <p:cNvCxnSpPr>
              <a:stCxn id="1219" idx="2"/>
              <a:endCxn id="1285" idx="7"/>
            </p:cNvCxnSpPr>
            <p:nvPr/>
          </p:nvCxnSpPr>
          <p:spPr>
            <a:xfrm rot="5645304">
              <a:off x="2466970" y="1164765"/>
              <a:ext cx="123858" cy="12503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08" name="Прямая соединительная линия 1307"/>
            <p:cNvCxnSpPr>
              <a:stCxn id="1285" idx="1"/>
              <a:endCxn id="1290" idx="5"/>
            </p:cNvCxnSpPr>
            <p:nvPr/>
          </p:nvCxnSpPr>
          <p:spPr>
            <a:xfrm rot="16445304" flipH="1">
              <a:off x="2459020" y="1307307"/>
              <a:ext cx="240704" cy="27612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10" name="Прямая соединительная линия 1309"/>
            <p:cNvCxnSpPr>
              <a:stCxn id="1286" idx="6"/>
              <a:endCxn id="1283" idx="2"/>
            </p:cNvCxnSpPr>
            <p:nvPr/>
          </p:nvCxnSpPr>
          <p:spPr>
            <a:xfrm rot="5645304" flipH="1" flipV="1">
              <a:off x="2874766" y="672007"/>
              <a:ext cx="344010" cy="19382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11" name="Прямая соединительная линия 1310"/>
            <p:cNvCxnSpPr>
              <a:stCxn id="1287" idx="0"/>
              <a:endCxn id="1286" idx="4"/>
            </p:cNvCxnSpPr>
            <p:nvPr/>
          </p:nvCxnSpPr>
          <p:spPr>
            <a:xfrm rot="245304" flipV="1">
              <a:off x="2877386" y="945937"/>
              <a:ext cx="29766" cy="1364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12" name="Прямая соединительная линия 1311"/>
            <p:cNvCxnSpPr>
              <a:stCxn id="1288" idx="0"/>
              <a:endCxn id="1287" idx="1"/>
            </p:cNvCxnSpPr>
            <p:nvPr/>
          </p:nvCxnSpPr>
          <p:spPr>
            <a:xfrm rot="245304" flipV="1">
              <a:off x="2858280" y="971263"/>
              <a:ext cx="4737" cy="4458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13" name="Прямая соединительная линия 1312"/>
            <p:cNvCxnSpPr>
              <a:stCxn id="1280" idx="0"/>
              <a:endCxn id="1279" idx="4"/>
            </p:cNvCxnSpPr>
            <p:nvPr/>
          </p:nvCxnSpPr>
          <p:spPr>
            <a:xfrm rot="245304">
              <a:off x="3240764" y="1070453"/>
              <a:ext cx="311774" cy="6088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19" name="Прямая соединительная линия 1318"/>
            <p:cNvCxnSpPr>
              <a:stCxn id="1296" idx="0"/>
              <a:endCxn id="1281" idx="3"/>
            </p:cNvCxnSpPr>
            <p:nvPr/>
          </p:nvCxnSpPr>
          <p:spPr>
            <a:xfrm rot="245304" flipV="1">
              <a:off x="2197109" y="480980"/>
              <a:ext cx="869294" cy="23553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20" name="Прямая соединительная линия 1319"/>
            <p:cNvCxnSpPr>
              <a:stCxn id="1220" idx="5"/>
              <a:endCxn id="1279" idx="1"/>
            </p:cNvCxnSpPr>
            <p:nvPr/>
          </p:nvCxnSpPr>
          <p:spPr>
            <a:xfrm rot="5645304" flipH="1" flipV="1">
              <a:off x="3561603" y="1178438"/>
              <a:ext cx="25555" cy="1207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369" name="TextBox 1368"/>
          <p:cNvSpPr txBox="1"/>
          <p:nvPr/>
        </p:nvSpPr>
        <p:spPr>
          <a:xfrm>
            <a:off x="3143240" y="1142984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ЕРІДАН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grpSp>
        <p:nvGrpSpPr>
          <p:cNvPr id="62" name="Группа 1493"/>
          <p:cNvGrpSpPr/>
          <p:nvPr/>
        </p:nvGrpSpPr>
        <p:grpSpPr>
          <a:xfrm>
            <a:off x="1792760" y="4140544"/>
            <a:ext cx="614178" cy="1056610"/>
            <a:chOff x="1792760" y="4140544"/>
            <a:chExt cx="614178" cy="1056610"/>
          </a:xfrm>
        </p:grpSpPr>
        <p:sp>
          <p:nvSpPr>
            <p:cNvPr id="1380" name="8-конечная звезда 1379"/>
            <p:cNvSpPr/>
            <p:nvPr/>
          </p:nvSpPr>
          <p:spPr>
            <a:xfrm rot="1262594">
              <a:off x="2009705" y="4140544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81" name="8-конечная звезда 1380"/>
            <p:cNvSpPr/>
            <p:nvPr/>
          </p:nvSpPr>
          <p:spPr>
            <a:xfrm rot="1262594">
              <a:off x="1792760" y="4221659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82" name="8-конечная звезда 1381"/>
            <p:cNvSpPr/>
            <p:nvPr/>
          </p:nvSpPr>
          <p:spPr>
            <a:xfrm rot="1262594">
              <a:off x="2007074" y="4650288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83" name="8-конечная звезда 1382"/>
            <p:cNvSpPr/>
            <p:nvPr/>
          </p:nvSpPr>
          <p:spPr>
            <a:xfrm rot="1262594">
              <a:off x="2149950" y="4435973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84" name="8-конечная звезда 1383"/>
            <p:cNvSpPr/>
            <p:nvPr/>
          </p:nvSpPr>
          <p:spPr>
            <a:xfrm rot="1262594">
              <a:off x="2149950" y="4864602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85" name="8-конечная звезда 1384"/>
            <p:cNvSpPr/>
            <p:nvPr/>
          </p:nvSpPr>
          <p:spPr>
            <a:xfrm rot="1262594">
              <a:off x="2292825" y="5150354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86" name="8-конечная звезда 1385"/>
            <p:cNvSpPr/>
            <p:nvPr/>
          </p:nvSpPr>
          <p:spPr>
            <a:xfrm rot="1262594">
              <a:off x="2363738" y="5093996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388" name="Прямая соединительная линия 1387"/>
            <p:cNvCxnSpPr>
              <a:stCxn id="1381" idx="7"/>
              <a:endCxn id="1380" idx="3"/>
            </p:cNvCxnSpPr>
            <p:nvPr/>
          </p:nvCxnSpPr>
          <p:spPr>
            <a:xfrm rot="5400000" flipH="1" flipV="1">
              <a:off x="1900291" y="4123353"/>
              <a:ext cx="49458" cy="17495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89" name="Прямая соединительная линия 1388"/>
            <p:cNvCxnSpPr>
              <a:stCxn id="1383" idx="5"/>
              <a:endCxn id="1380" idx="1"/>
            </p:cNvCxnSpPr>
            <p:nvPr/>
          </p:nvCxnSpPr>
          <p:spPr>
            <a:xfrm rot="16200000" flipV="1">
              <a:off x="1991837" y="4265977"/>
              <a:ext cx="235437" cy="10858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90" name="Прямая соединительная линия 1389"/>
            <p:cNvCxnSpPr>
              <a:stCxn id="1382" idx="4"/>
              <a:endCxn id="1381" idx="1"/>
            </p:cNvCxnSpPr>
            <p:nvPr/>
          </p:nvCxnSpPr>
          <p:spPr>
            <a:xfrm rot="10800000">
              <a:off x="1825661" y="4266444"/>
              <a:ext cx="182974" cy="39884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91" name="Прямая соединительная линия 1390"/>
            <p:cNvCxnSpPr>
              <a:stCxn id="1384" idx="6"/>
              <a:endCxn id="1383" idx="2"/>
            </p:cNvCxnSpPr>
            <p:nvPr/>
          </p:nvCxnSpPr>
          <p:spPr>
            <a:xfrm rot="16200000" flipV="1">
              <a:off x="1980875" y="4665286"/>
              <a:ext cx="384951" cy="1680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92" name="Прямая соединительная линия 1391"/>
            <p:cNvCxnSpPr>
              <a:stCxn id="1384" idx="0"/>
              <a:endCxn id="1382" idx="1"/>
            </p:cNvCxnSpPr>
            <p:nvPr/>
          </p:nvCxnSpPr>
          <p:spPr>
            <a:xfrm flipH="1" flipV="1">
              <a:off x="2039975" y="4695072"/>
              <a:ext cx="155214" cy="20133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93" name="Прямая соединительная линия 1392"/>
            <p:cNvCxnSpPr>
              <a:stCxn id="1386" idx="2"/>
              <a:endCxn id="1385" idx="7"/>
            </p:cNvCxnSpPr>
            <p:nvPr/>
          </p:nvCxnSpPr>
          <p:spPr>
            <a:xfrm rot="5400000">
              <a:off x="2343347" y="5130018"/>
              <a:ext cx="28498" cy="3997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09" name="Прямая соединительная линия 1408"/>
            <p:cNvCxnSpPr>
              <a:stCxn id="1385" idx="4"/>
              <a:endCxn id="1384" idx="1"/>
            </p:cNvCxnSpPr>
            <p:nvPr/>
          </p:nvCxnSpPr>
          <p:spPr>
            <a:xfrm rot="10800000">
              <a:off x="2182852" y="4909386"/>
              <a:ext cx="111535" cy="25596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10" name="Прямая соединительная линия 1409"/>
            <p:cNvCxnSpPr>
              <a:stCxn id="1386" idx="4"/>
              <a:endCxn id="1384" idx="1"/>
            </p:cNvCxnSpPr>
            <p:nvPr/>
          </p:nvCxnSpPr>
          <p:spPr>
            <a:xfrm rot="10800000">
              <a:off x="2182851" y="4909386"/>
              <a:ext cx="182328" cy="19845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493" name="TextBox 1492"/>
          <p:cNvSpPr txBox="1"/>
          <p:nvPr/>
        </p:nvSpPr>
        <p:spPr>
          <a:xfrm rot="3270530">
            <a:off x="1593435" y="4712403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ПД РИБА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1531" name="8-конечная звезда 1530"/>
          <p:cNvSpPr/>
          <p:nvPr/>
        </p:nvSpPr>
        <p:spPr>
          <a:xfrm rot="1262594">
            <a:off x="5008523" y="365060"/>
            <a:ext cx="54000" cy="540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grpSp>
        <p:nvGrpSpPr>
          <p:cNvPr id="63" name="Группа 1682"/>
          <p:cNvGrpSpPr/>
          <p:nvPr/>
        </p:nvGrpSpPr>
        <p:grpSpPr>
          <a:xfrm>
            <a:off x="5060722" y="401756"/>
            <a:ext cx="2493877" cy="2152192"/>
            <a:chOff x="5060722" y="401756"/>
            <a:chExt cx="2493877" cy="2152192"/>
          </a:xfrm>
        </p:grpSpPr>
        <p:cxnSp>
          <p:nvCxnSpPr>
            <p:cNvPr id="709" name="Прямая соединительная линия 708"/>
            <p:cNvCxnSpPr>
              <a:stCxn id="1536" idx="5"/>
              <a:endCxn id="1535" idx="1"/>
            </p:cNvCxnSpPr>
            <p:nvPr/>
          </p:nvCxnSpPr>
          <p:spPr>
            <a:xfrm rot="5400000" flipH="1" flipV="1">
              <a:off x="6276013" y="1313207"/>
              <a:ext cx="95572" cy="1714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331" name="8-конечная звезда 1330"/>
            <p:cNvSpPr/>
            <p:nvPr/>
          </p:nvSpPr>
          <p:spPr>
            <a:xfrm rot="1262594">
              <a:off x="6221917" y="1649892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387" name="Прямая соединительная линия 1386"/>
            <p:cNvCxnSpPr>
              <a:stCxn id="1533" idx="4"/>
              <a:endCxn id="1532" idx="0"/>
            </p:cNvCxnSpPr>
            <p:nvPr/>
          </p:nvCxnSpPr>
          <p:spPr>
            <a:xfrm rot="10800000">
              <a:off x="5489351" y="687508"/>
              <a:ext cx="521105" cy="19492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532" name="8-конечная звезда 1531"/>
            <p:cNvSpPr/>
            <p:nvPr/>
          </p:nvSpPr>
          <p:spPr>
            <a:xfrm rot="1262594">
              <a:off x="5437151" y="65081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33" name="8-конечная звезда 1532"/>
            <p:cNvSpPr/>
            <p:nvPr/>
          </p:nvSpPr>
          <p:spPr>
            <a:xfrm rot="1262594">
              <a:off x="6008654" y="865125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34" name="8-конечная звезда 1533"/>
            <p:cNvSpPr/>
            <p:nvPr/>
          </p:nvSpPr>
          <p:spPr>
            <a:xfrm rot="1262594">
              <a:off x="5794341" y="129375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35" name="8-конечная звезда 1534"/>
            <p:cNvSpPr/>
            <p:nvPr/>
          </p:nvSpPr>
          <p:spPr>
            <a:xfrm rot="1262594">
              <a:off x="6294406" y="1222317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36" name="8-конечная звезда 1535"/>
            <p:cNvSpPr/>
            <p:nvPr/>
          </p:nvSpPr>
          <p:spPr>
            <a:xfrm rot="1262594">
              <a:off x="6295985" y="1366771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61" name="8-конечная звезда 1560"/>
            <p:cNvSpPr/>
            <p:nvPr/>
          </p:nvSpPr>
          <p:spPr>
            <a:xfrm rot="1262594">
              <a:off x="6794472" y="1293755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96" name="8-конечная звезда 1595"/>
            <p:cNvSpPr/>
            <p:nvPr/>
          </p:nvSpPr>
          <p:spPr>
            <a:xfrm rot="1262594">
              <a:off x="6079040" y="721198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97" name="8-конечная звезда 1596"/>
            <p:cNvSpPr/>
            <p:nvPr/>
          </p:nvSpPr>
          <p:spPr>
            <a:xfrm rot="1262594">
              <a:off x="7507799" y="2507148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98" name="8-конечная звезда 1597"/>
            <p:cNvSpPr/>
            <p:nvPr/>
          </p:nvSpPr>
          <p:spPr>
            <a:xfrm rot="1262594">
              <a:off x="7150609" y="1875160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99" name="8-конечная звезда 1598"/>
            <p:cNvSpPr/>
            <p:nvPr/>
          </p:nvSpPr>
          <p:spPr>
            <a:xfrm rot="1262594">
              <a:off x="6875812" y="1517970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600" name="Прямая соединительная линия 1599"/>
            <p:cNvCxnSpPr>
              <a:stCxn id="1599" idx="6"/>
              <a:endCxn id="1561" idx="1"/>
            </p:cNvCxnSpPr>
            <p:nvPr/>
          </p:nvCxnSpPr>
          <p:spPr>
            <a:xfrm rot="16200000" flipV="1">
              <a:off x="6782974" y="1394890"/>
              <a:ext cx="174102" cy="7517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08" name="Прямая соединительная линия 1607"/>
            <p:cNvCxnSpPr>
              <a:stCxn id="1331" idx="7"/>
              <a:endCxn id="1536" idx="2"/>
            </p:cNvCxnSpPr>
            <p:nvPr/>
          </p:nvCxnSpPr>
          <p:spPr>
            <a:xfrm rot="5400000" flipH="1" flipV="1">
              <a:off x="6174536" y="1521576"/>
              <a:ext cx="234381" cy="5005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09" name="Прямая соединительная линия 1608"/>
            <p:cNvCxnSpPr>
              <a:stCxn id="1535" idx="6"/>
              <a:endCxn id="1533" idx="0"/>
            </p:cNvCxnSpPr>
            <p:nvPr/>
          </p:nvCxnSpPr>
          <p:spPr>
            <a:xfrm rot="16200000" flipV="1">
              <a:off x="6034828" y="927845"/>
              <a:ext cx="322298" cy="27024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10" name="Прямая соединительная линия 1609"/>
            <p:cNvCxnSpPr>
              <a:stCxn id="1534" idx="6"/>
              <a:endCxn id="1533" idx="2"/>
            </p:cNvCxnSpPr>
            <p:nvPr/>
          </p:nvCxnSpPr>
          <p:spPr>
            <a:xfrm rot="5400000" flipH="1" flipV="1">
              <a:off x="5739382" y="1008978"/>
              <a:ext cx="378230" cy="19492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11" name="Прямая соединительная линия 1610"/>
            <p:cNvCxnSpPr>
              <a:stCxn id="1532" idx="4"/>
              <a:endCxn id="1531" idx="0"/>
            </p:cNvCxnSpPr>
            <p:nvPr/>
          </p:nvCxnSpPr>
          <p:spPr>
            <a:xfrm rot="10800000">
              <a:off x="5060722" y="401756"/>
              <a:ext cx="378230" cy="26636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54" name="Прямая соединительная линия 1653"/>
            <p:cNvCxnSpPr>
              <a:stCxn id="1597" idx="5"/>
              <a:endCxn id="1598" idx="0"/>
            </p:cNvCxnSpPr>
            <p:nvPr/>
          </p:nvCxnSpPr>
          <p:spPr>
            <a:xfrm rot="16200000" flipV="1">
              <a:off x="7057672" y="2045138"/>
              <a:ext cx="602202" cy="32585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55" name="Прямая соединительная линия 1654"/>
            <p:cNvCxnSpPr>
              <a:stCxn id="1598" idx="5"/>
              <a:endCxn id="1599" idx="1"/>
            </p:cNvCxnSpPr>
            <p:nvPr/>
          </p:nvCxnSpPr>
          <p:spPr>
            <a:xfrm rot="16200000" flipV="1">
              <a:off x="6879400" y="1592067"/>
              <a:ext cx="314422" cy="25579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56" name="Прямая соединительная линия 1655"/>
            <p:cNvCxnSpPr>
              <a:stCxn id="1561" idx="4"/>
              <a:endCxn id="1596" idx="1"/>
            </p:cNvCxnSpPr>
            <p:nvPr/>
          </p:nvCxnSpPr>
          <p:spPr>
            <a:xfrm rot="10800000">
              <a:off x="6111941" y="765982"/>
              <a:ext cx="684332" cy="54507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57" name="Прямая соединительная линия 1656"/>
            <p:cNvCxnSpPr>
              <a:stCxn id="1533" idx="6"/>
              <a:endCxn id="1596" idx="3"/>
            </p:cNvCxnSpPr>
            <p:nvPr/>
          </p:nvCxnSpPr>
          <p:spPr>
            <a:xfrm rot="5400000" flipH="1" flipV="1">
              <a:off x="6006789" y="792660"/>
              <a:ext cx="112827" cy="3570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684" name="TextBox 1683"/>
          <p:cNvSpPr txBox="1"/>
          <p:nvPr/>
        </p:nvSpPr>
        <p:spPr>
          <a:xfrm rot="923649">
            <a:off x="5384852" y="804240"/>
            <a:ext cx="70215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КОРМА</a:t>
            </a:r>
            <a:endParaRPr lang="uk-UA" sz="8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1685" name="TextBox 1684"/>
          <p:cNvSpPr txBox="1"/>
          <p:nvPr/>
        </p:nvSpPr>
        <p:spPr>
          <a:xfrm rot="1029259">
            <a:off x="5726624" y="1144629"/>
            <a:ext cx="70215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КОМПАС</a:t>
            </a:r>
            <a:endParaRPr lang="uk-UA" sz="8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1686" name="TextBox 1685"/>
          <p:cNvSpPr txBox="1"/>
          <p:nvPr/>
        </p:nvSpPr>
        <p:spPr>
          <a:xfrm rot="2655036">
            <a:off x="6627970" y="1693846"/>
            <a:ext cx="70215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ВІТРИЛА</a:t>
            </a:r>
            <a:endParaRPr lang="uk-UA" sz="8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grpSp>
        <p:nvGrpSpPr>
          <p:cNvPr id="65" name="Группа 1793"/>
          <p:cNvGrpSpPr/>
          <p:nvPr/>
        </p:nvGrpSpPr>
        <p:grpSpPr>
          <a:xfrm>
            <a:off x="6572264" y="3651209"/>
            <a:ext cx="904055" cy="1962717"/>
            <a:chOff x="6579106" y="3651209"/>
            <a:chExt cx="904055" cy="1962717"/>
          </a:xfrm>
        </p:grpSpPr>
        <p:cxnSp>
          <p:nvCxnSpPr>
            <p:cNvPr id="1374" name="Прямая соединительная линия 1373"/>
            <p:cNvCxnSpPr>
              <a:stCxn id="1735" idx="3"/>
              <a:endCxn id="1737" idx="7"/>
            </p:cNvCxnSpPr>
            <p:nvPr/>
          </p:nvCxnSpPr>
          <p:spPr>
            <a:xfrm rot="5400000" flipH="1">
              <a:off x="7098637" y="4700638"/>
              <a:ext cx="15812" cy="23504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709" name="Овал 1708"/>
            <p:cNvSpPr/>
            <p:nvPr/>
          </p:nvSpPr>
          <p:spPr>
            <a:xfrm rot="3951920">
              <a:off x="6863802" y="5577926"/>
              <a:ext cx="36000" cy="36000"/>
            </a:xfrm>
            <a:prstGeom prst="ellipse">
              <a:avLst/>
            </a:prstGeom>
            <a:solidFill>
              <a:srgbClr val="C00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631" name="Прямая соединительная линия 1630"/>
            <p:cNvCxnSpPr>
              <a:stCxn id="1774" idx="5"/>
              <a:endCxn id="1773" idx="2"/>
            </p:cNvCxnSpPr>
            <p:nvPr/>
          </p:nvCxnSpPr>
          <p:spPr>
            <a:xfrm rot="5400000" flipH="1" flipV="1">
              <a:off x="7109755" y="4107339"/>
              <a:ext cx="182045" cy="7253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36" name="Прямая соединительная линия 1635"/>
            <p:cNvCxnSpPr>
              <a:stCxn id="1736" idx="7"/>
              <a:endCxn id="1735" idx="2"/>
            </p:cNvCxnSpPr>
            <p:nvPr/>
          </p:nvCxnSpPr>
          <p:spPr>
            <a:xfrm rot="5400000" flipH="1" flipV="1">
              <a:off x="7201648" y="4843103"/>
              <a:ext cx="40098" cy="3069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50" name="Прямая соединительная линия 1649"/>
            <p:cNvCxnSpPr>
              <a:stCxn id="1696" idx="7"/>
              <a:endCxn id="1736" idx="1"/>
            </p:cNvCxnSpPr>
            <p:nvPr/>
          </p:nvCxnSpPr>
          <p:spPr>
            <a:xfrm rot="5400000" flipH="1" flipV="1">
              <a:off x="6926996" y="4973061"/>
              <a:ext cx="331144" cy="20379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51" name="Прямая соединительная линия 1650"/>
            <p:cNvCxnSpPr>
              <a:stCxn id="1690" idx="7"/>
              <a:endCxn id="1696" idx="2"/>
            </p:cNvCxnSpPr>
            <p:nvPr/>
          </p:nvCxnSpPr>
          <p:spPr>
            <a:xfrm rot="5400000" flipH="1" flipV="1">
              <a:off x="6780817" y="5282497"/>
              <a:ext cx="181289" cy="16968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52" name="Прямая соединительная линия 1651"/>
            <p:cNvCxnSpPr>
              <a:stCxn id="1690" idx="5"/>
              <a:endCxn id="1689" idx="1"/>
            </p:cNvCxnSpPr>
            <p:nvPr/>
          </p:nvCxnSpPr>
          <p:spPr>
            <a:xfrm rot="16200000" flipV="1">
              <a:off x="6626175" y="5323847"/>
              <a:ext cx="174953" cy="6041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53" name="Прямая соединительная линия 1652"/>
            <p:cNvCxnSpPr>
              <a:stCxn id="1689" idx="3"/>
              <a:endCxn id="1687" idx="1"/>
            </p:cNvCxnSpPr>
            <p:nvPr/>
          </p:nvCxnSpPr>
          <p:spPr>
            <a:xfrm rot="5400000">
              <a:off x="6626343" y="5240358"/>
              <a:ext cx="11883" cy="4055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687" name="8-конечная звезда 1686"/>
            <p:cNvSpPr/>
            <p:nvPr/>
          </p:nvSpPr>
          <p:spPr>
            <a:xfrm rot="1262594">
              <a:off x="6579106" y="5221792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689" name="8-конечная звезда 1688"/>
            <p:cNvSpPr/>
            <p:nvPr/>
          </p:nvSpPr>
          <p:spPr>
            <a:xfrm rot="1262594">
              <a:off x="6650544" y="5221792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690" name="8-конечная звезда 1689"/>
            <p:cNvSpPr/>
            <p:nvPr/>
          </p:nvSpPr>
          <p:spPr>
            <a:xfrm rot="1262594">
              <a:off x="6724613" y="5438737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696" name="8-конечная звезда 1695"/>
            <p:cNvSpPr/>
            <p:nvPr/>
          </p:nvSpPr>
          <p:spPr>
            <a:xfrm rot="1262594">
              <a:off x="6938997" y="522449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730" name="8-конечная звезда 1729"/>
            <p:cNvSpPr/>
            <p:nvPr/>
          </p:nvSpPr>
          <p:spPr>
            <a:xfrm rot="1262594">
              <a:off x="7293487" y="4150222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732" name="8-конечная звезда 1731"/>
            <p:cNvSpPr/>
            <p:nvPr/>
          </p:nvSpPr>
          <p:spPr>
            <a:xfrm rot="1262594">
              <a:off x="7293486" y="4864600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733" name="8-конечная звезда 1732"/>
            <p:cNvSpPr/>
            <p:nvPr/>
          </p:nvSpPr>
          <p:spPr>
            <a:xfrm rot="1262594">
              <a:off x="6875812" y="5007478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734" name="8-конечная звезда 1733"/>
            <p:cNvSpPr/>
            <p:nvPr/>
          </p:nvSpPr>
          <p:spPr>
            <a:xfrm rot="1262594">
              <a:off x="6793420" y="4946994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735" name="8-конечная звезда 1734"/>
            <p:cNvSpPr/>
            <p:nvPr/>
          </p:nvSpPr>
          <p:spPr>
            <a:xfrm rot="1262594">
              <a:off x="7222048" y="4793164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736" name="8-конечная звезда 1735"/>
            <p:cNvSpPr/>
            <p:nvPr/>
          </p:nvSpPr>
          <p:spPr>
            <a:xfrm rot="1262594">
              <a:off x="7161564" y="4864602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737" name="8-конечная звезда 1736"/>
            <p:cNvSpPr/>
            <p:nvPr/>
          </p:nvSpPr>
          <p:spPr>
            <a:xfrm rot="1262594">
              <a:off x="6937348" y="4794216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754" name="Прямая соединительная линия 1753"/>
            <p:cNvCxnSpPr>
              <a:stCxn id="1733" idx="4"/>
              <a:endCxn id="1734" idx="1"/>
            </p:cNvCxnSpPr>
            <p:nvPr/>
          </p:nvCxnSpPr>
          <p:spPr>
            <a:xfrm rot="10800000">
              <a:off x="6826321" y="4991778"/>
              <a:ext cx="51052" cy="3069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55" name="Прямая соединительная линия 1754"/>
            <p:cNvCxnSpPr>
              <a:stCxn id="1734" idx="0"/>
              <a:endCxn id="1737" idx="3"/>
            </p:cNvCxnSpPr>
            <p:nvPr/>
          </p:nvCxnSpPr>
          <p:spPr>
            <a:xfrm flipV="1">
              <a:off x="6838659" y="4832179"/>
              <a:ext cx="101015" cy="14661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56" name="Прямая соединительная линия 1755"/>
            <p:cNvCxnSpPr>
              <a:stCxn id="1733" idx="7"/>
              <a:endCxn id="1736" idx="3"/>
            </p:cNvCxnSpPr>
            <p:nvPr/>
          </p:nvCxnSpPr>
          <p:spPr>
            <a:xfrm rot="5400000" flipH="1" flipV="1">
              <a:off x="6980151" y="4837948"/>
              <a:ext cx="123874" cy="24298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65" name="Прямая соединительная линия 1764"/>
            <p:cNvCxnSpPr>
              <a:stCxn id="1773" idx="7"/>
              <a:endCxn id="1771" idx="2"/>
            </p:cNvCxnSpPr>
            <p:nvPr/>
          </p:nvCxnSpPr>
          <p:spPr>
            <a:xfrm rot="5400000" flipH="1" flipV="1">
              <a:off x="7166963" y="3803278"/>
              <a:ext cx="317837" cy="11809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66" name="Прямая соединительная линия 1765"/>
            <p:cNvCxnSpPr>
              <a:stCxn id="1775" idx="5"/>
              <a:endCxn id="1771" idx="0"/>
            </p:cNvCxnSpPr>
            <p:nvPr/>
          </p:nvCxnSpPr>
          <p:spPr>
            <a:xfrm rot="16200000" flipV="1">
              <a:off x="7345751" y="3761977"/>
              <a:ext cx="178582" cy="3043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67" name="Прямая соединительная линия 1766"/>
            <p:cNvCxnSpPr>
              <a:stCxn id="1735" idx="5"/>
              <a:endCxn id="1775" idx="1"/>
            </p:cNvCxnSpPr>
            <p:nvPr/>
          </p:nvCxnSpPr>
          <p:spPr>
            <a:xfrm rot="5400000" flipH="1" flipV="1">
              <a:off x="6909641" y="4235560"/>
              <a:ext cx="885926" cy="23331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68" name="Прямая соединительная линия 1767"/>
            <p:cNvCxnSpPr>
              <a:stCxn id="1732" idx="3"/>
              <a:endCxn id="1735" idx="1"/>
            </p:cNvCxnSpPr>
            <p:nvPr/>
          </p:nvCxnSpPr>
          <p:spPr>
            <a:xfrm rot="5400000" flipH="1">
              <a:off x="7245449" y="4847449"/>
              <a:ext cx="59553" cy="4055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771" name="8-конечная звезда 1770"/>
            <p:cNvSpPr/>
            <p:nvPr/>
          </p:nvSpPr>
          <p:spPr>
            <a:xfrm rot="1262594">
              <a:off x="7367625" y="3651209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772" name="8-конечная звезда 1771"/>
            <p:cNvSpPr/>
            <p:nvPr/>
          </p:nvSpPr>
          <p:spPr>
            <a:xfrm rot="1262594">
              <a:off x="7222047" y="4221660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773" name="8-конечная звезда 1772"/>
            <p:cNvSpPr/>
            <p:nvPr/>
          </p:nvSpPr>
          <p:spPr>
            <a:xfrm rot="1262594">
              <a:off x="7222048" y="4007346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774" name="8-конечная звезда 1773"/>
            <p:cNvSpPr/>
            <p:nvPr/>
          </p:nvSpPr>
          <p:spPr>
            <a:xfrm rot="1262594">
              <a:off x="7150609" y="4232614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775" name="8-конечная звезда 1774"/>
            <p:cNvSpPr/>
            <p:nvPr/>
          </p:nvSpPr>
          <p:spPr>
            <a:xfrm rot="1262594">
              <a:off x="7436361" y="3864470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787" name="Прямая соединительная линия 1786"/>
            <p:cNvCxnSpPr>
              <a:stCxn id="1730" idx="5"/>
              <a:endCxn id="1773" idx="1"/>
            </p:cNvCxnSpPr>
            <p:nvPr/>
          </p:nvCxnSpPr>
          <p:spPr>
            <a:xfrm rot="16200000" flipV="1">
              <a:off x="7231114" y="4075965"/>
              <a:ext cx="100108" cy="5243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88" name="Прямая соединительная линия 1787"/>
            <p:cNvCxnSpPr>
              <a:stCxn id="1772" idx="5"/>
              <a:endCxn id="1773" idx="2"/>
            </p:cNvCxnSpPr>
            <p:nvPr/>
          </p:nvCxnSpPr>
          <p:spPr>
            <a:xfrm rot="5400000" flipH="1" flipV="1">
              <a:off x="7150951" y="4137581"/>
              <a:ext cx="171091" cy="110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795" name="TextBox 1794"/>
          <p:cNvSpPr txBox="1"/>
          <p:nvPr/>
        </p:nvSpPr>
        <p:spPr>
          <a:xfrm rot="17330145">
            <a:off x="6850552" y="4484570"/>
            <a:ext cx="70215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ЦЕНТАВР</a:t>
            </a:r>
            <a:endParaRPr lang="uk-UA" sz="8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1804" name="TextBox 1803"/>
          <p:cNvSpPr txBox="1"/>
          <p:nvPr/>
        </p:nvSpPr>
        <p:spPr>
          <a:xfrm>
            <a:off x="5535360" y="309870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15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05" name="TextBox 1804"/>
          <p:cNvSpPr txBox="1"/>
          <p:nvPr/>
        </p:nvSpPr>
        <p:spPr>
          <a:xfrm>
            <a:off x="5104222" y="166994"/>
            <a:ext cx="253596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06" name="TextBox 1805"/>
          <p:cNvSpPr txBox="1"/>
          <p:nvPr/>
        </p:nvSpPr>
        <p:spPr>
          <a:xfrm>
            <a:off x="6072198" y="571480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25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07" name="TextBox 1806"/>
          <p:cNvSpPr txBox="1"/>
          <p:nvPr/>
        </p:nvSpPr>
        <p:spPr>
          <a:xfrm>
            <a:off x="6892682" y="1310002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15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08" name="TextBox 1807"/>
          <p:cNvSpPr txBox="1"/>
          <p:nvPr/>
        </p:nvSpPr>
        <p:spPr>
          <a:xfrm>
            <a:off x="6572264" y="928670"/>
            <a:ext cx="253596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09" name="TextBox 1808"/>
          <p:cNvSpPr txBox="1"/>
          <p:nvPr/>
        </p:nvSpPr>
        <p:spPr>
          <a:xfrm>
            <a:off x="7249872" y="1810068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25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10" name="TextBox 1809"/>
          <p:cNvSpPr txBox="1"/>
          <p:nvPr/>
        </p:nvSpPr>
        <p:spPr>
          <a:xfrm>
            <a:off x="7572396" y="2857496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15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11" name="TextBox 1810"/>
          <p:cNvSpPr txBox="1"/>
          <p:nvPr/>
        </p:nvSpPr>
        <p:spPr>
          <a:xfrm>
            <a:off x="7500958" y="2333288"/>
            <a:ext cx="253596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12" name="TextBox 1811"/>
          <p:cNvSpPr txBox="1"/>
          <p:nvPr/>
        </p:nvSpPr>
        <p:spPr>
          <a:xfrm>
            <a:off x="7607062" y="3357562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25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16" name="TextBox 1815"/>
          <p:cNvSpPr txBox="1"/>
          <p:nvPr/>
        </p:nvSpPr>
        <p:spPr>
          <a:xfrm>
            <a:off x="7392748" y="4429132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15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17" name="TextBox 1816"/>
          <p:cNvSpPr txBox="1"/>
          <p:nvPr/>
        </p:nvSpPr>
        <p:spPr>
          <a:xfrm>
            <a:off x="7572396" y="3929066"/>
            <a:ext cx="253596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18" name="TextBox 1817"/>
          <p:cNvSpPr txBox="1"/>
          <p:nvPr/>
        </p:nvSpPr>
        <p:spPr>
          <a:xfrm>
            <a:off x="7178434" y="4929198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25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19" name="TextBox 1818"/>
          <p:cNvSpPr txBox="1"/>
          <p:nvPr/>
        </p:nvSpPr>
        <p:spPr>
          <a:xfrm>
            <a:off x="6392616" y="5810596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15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20" name="TextBox 1819"/>
          <p:cNvSpPr txBox="1"/>
          <p:nvPr/>
        </p:nvSpPr>
        <p:spPr>
          <a:xfrm>
            <a:off x="6818734" y="5453406"/>
            <a:ext cx="253596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21" name="TextBox 1820"/>
          <p:cNvSpPr txBox="1"/>
          <p:nvPr/>
        </p:nvSpPr>
        <p:spPr>
          <a:xfrm>
            <a:off x="5929322" y="6143644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25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22" name="TextBox 1821"/>
          <p:cNvSpPr txBox="1"/>
          <p:nvPr/>
        </p:nvSpPr>
        <p:spPr>
          <a:xfrm>
            <a:off x="4820980" y="6453538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15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23" name="TextBox 1822"/>
          <p:cNvSpPr txBox="1"/>
          <p:nvPr/>
        </p:nvSpPr>
        <p:spPr>
          <a:xfrm>
            <a:off x="5429256" y="6357958"/>
            <a:ext cx="253596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24" name="TextBox 1823"/>
          <p:cNvSpPr txBox="1"/>
          <p:nvPr/>
        </p:nvSpPr>
        <p:spPr>
          <a:xfrm>
            <a:off x="4323020" y="6500834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25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25" name="TextBox 1824"/>
          <p:cNvSpPr txBox="1"/>
          <p:nvPr/>
        </p:nvSpPr>
        <p:spPr>
          <a:xfrm>
            <a:off x="3106468" y="6239224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15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26" name="TextBox 1825"/>
          <p:cNvSpPr txBox="1"/>
          <p:nvPr/>
        </p:nvSpPr>
        <p:spPr>
          <a:xfrm>
            <a:off x="3714744" y="6429396"/>
            <a:ext cx="253596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27" name="TextBox 1826"/>
          <p:cNvSpPr txBox="1"/>
          <p:nvPr/>
        </p:nvSpPr>
        <p:spPr>
          <a:xfrm>
            <a:off x="2643174" y="5953472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25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28" name="TextBox 1827"/>
          <p:cNvSpPr txBox="1"/>
          <p:nvPr/>
        </p:nvSpPr>
        <p:spPr>
          <a:xfrm>
            <a:off x="1820584" y="5214950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15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29" name="TextBox 1828"/>
          <p:cNvSpPr txBox="1"/>
          <p:nvPr/>
        </p:nvSpPr>
        <p:spPr>
          <a:xfrm>
            <a:off x="2214546" y="5619436"/>
            <a:ext cx="253596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30" name="TextBox 1829"/>
          <p:cNvSpPr txBox="1"/>
          <p:nvPr/>
        </p:nvSpPr>
        <p:spPr>
          <a:xfrm>
            <a:off x="1534832" y="4714884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25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31" name="TextBox 1830"/>
          <p:cNvSpPr txBox="1"/>
          <p:nvPr/>
        </p:nvSpPr>
        <p:spPr>
          <a:xfrm>
            <a:off x="1214414" y="3786190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15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32" name="TextBox 1831"/>
          <p:cNvSpPr txBox="1"/>
          <p:nvPr/>
        </p:nvSpPr>
        <p:spPr>
          <a:xfrm>
            <a:off x="1357290" y="4286256"/>
            <a:ext cx="253596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33" name="TextBox 1832"/>
          <p:cNvSpPr txBox="1"/>
          <p:nvPr/>
        </p:nvSpPr>
        <p:spPr>
          <a:xfrm>
            <a:off x="1177642" y="3214686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25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34" name="TextBox 1833"/>
          <p:cNvSpPr txBox="1"/>
          <p:nvPr/>
        </p:nvSpPr>
        <p:spPr>
          <a:xfrm>
            <a:off x="1428728" y="2071678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15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35" name="TextBox 1834"/>
          <p:cNvSpPr txBox="1"/>
          <p:nvPr/>
        </p:nvSpPr>
        <p:spPr>
          <a:xfrm>
            <a:off x="1285852" y="2643182"/>
            <a:ext cx="253596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36" name="TextBox 1835"/>
          <p:cNvSpPr txBox="1"/>
          <p:nvPr/>
        </p:nvSpPr>
        <p:spPr>
          <a:xfrm>
            <a:off x="1643042" y="1643050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25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37" name="TextBox 1836"/>
          <p:cNvSpPr txBox="1"/>
          <p:nvPr/>
        </p:nvSpPr>
        <p:spPr>
          <a:xfrm>
            <a:off x="2392088" y="809936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15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38" name="TextBox 1837"/>
          <p:cNvSpPr txBox="1"/>
          <p:nvPr/>
        </p:nvSpPr>
        <p:spPr>
          <a:xfrm>
            <a:off x="2034898" y="1142984"/>
            <a:ext cx="253596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39" name="TextBox 1838"/>
          <p:cNvSpPr txBox="1"/>
          <p:nvPr/>
        </p:nvSpPr>
        <p:spPr>
          <a:xfrm>
            <a:off x="2857488" y="500042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25</a:t>
            </a:r>
            <a:endParaRPr lang="uk-UA" sz="1100" spc="-150" dirty="0">
              <a:latin typeface="Bookman Old Style" pitchFamily="18" charset="0"/>
            </a:endParaRPr>
          </a:p>
        </p:txBody>
      </p:sp>
      <p:grpSp>
        <p:nvGrpSpPr>
          <p:cNvPr id="66" name="Группа 1849"/>
          <p:cNvGrpSpPr/>
          <p:nvPr/>
        </p:nvGrpSpPr>
        <p:grpSpPr>
          <a:xfrm rot="11685099">
            <a:off x="1152525" y="9525"/>
            <a:ext cx="6837363" cy="6837363"/>
            <a:chOff x="1152525" y="9525"/>
            <a:chExt cx="6837363" cy="6837363"/>
          </a:xfrm>
        </p:grpSpPr>
        <p:pic>
          <p:nvPicPr>
            <p:cNvPr id="1030" name="Picture 6" descr="K:\Зоряне небо\ПОЛУКРУГ 90  1.png"/>
            <p:cNvPicPr>
              <a:picLocks noChangeAspect="1" noChangeArrowheads="1"/>
            </p:cNvPicPr>
            <p:nvPr/>
          </p:nvPicPr>
          <p:blipFill>
            <a:blip r:embed="rId3"/>
            <a:srcRect/>
            <a:stretch>
              <a:fillRect/>
            </a:stretch>
          </p:blipFill>
          <p:spPr bwMode="auto">
            <a:xfrm>
              <a:off x="1152525" y="9525"/>
              <a:ext cx="6837363" cy="6837363"/>
            </a:xfrm>
            <a:prstGeom prst="rect">
              <a:avLst/>
            </a:prstGeom>
            <a:noFill/>
          </p:spPr>
        </p:pic>
        <p:cxnSp>
          <p:nvCxnSpPr>
            <p:cNvPr id="1843" name="Прямая соединительная линия 1842"/>
            <p:cNvCxnSpPr/>
            <p:nvPr/>
          </p:nvCxnSpPr>
          <p:spPr>
            <a:xfrm rot="5400000">
              <a:off x="4409394" y="480312"/>
              <a:ext cx="324562" cy="651"/>
            </a:xfrm>
            <a:prstGeom prst="line">
              <a:avLst/>
            </a:prstGeom>
            <a:ln w="28575">
              <a:solidFill>
                <a:srgbClr val="C0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846" name="TextBox 1845"/>
            <p:cNvSpPr txBox="1"/>
            <p:nvPr/>
          </p:nvSpPr>
          <p:spPr>
            <a:xfrm rot="10836269">
              <a:off x="4071934" y="642918"/>
              <a:ext cx="1058667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uk-UA" sz="1400" b="1" dirty="0" smtClean="0">
                  <a:solidFill>
                    <a:srgbClr val="9E0000"/>
                  </a:solidFill>
                  <a:latin typeface="Bookman Old Style" pitchFamily="18" charset="0"/>
                </a:rPr>
                <a:t>Північ</a:t>
              </a:r>
            </a:p>
          </p:txBody>
        </p:sp>
        <p:sp>
          <p:nvSpPr>
            <p:cNvPr id="1847" name="TextBox 1846"/>
            <p:cNvSpPr txBox="1"/>
            <p:nvPr/>
          </p:nvSpPr>
          <p:spPr>
            <a:xfrm rot="10731270">
              <a:off x="4013399" y="2090314"/>
              <a:ext cx="1058667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uk-UA" sz="1600" b="1" i="1" dirty="0" err="1" smtClean="0">
                  <a:solidFill>
                    <a:srgbClr val="9E0000"/>
                  </a:solidFill>
                  <a:latin typeface="Bookman Old Style" pitchFamily="18" charset="0"/>
                </a:rPr>
                <a:t>пн</a:t>
              </a:r>
              <a:endParaRPr lang="uk-UA" sz="1600" b="1" i="1" dirty="0" smtClean="0">
                <a:solidFill>
                  <a:srgbClr val="9E0000"/>
                </a:solidFill>
                <a:latin typeface="Bookman Old Style" pitchFamily="18" charset="0"/>
              </a:endParaRPr>
            </a:p>
          </p:txBody>
        </p:sp>
        <p:sp>
          <p:nvSpPr>
            <p:cNvPr id="1848" name="TextBox 1847"/>
            <p:cNvSpPr txBox="1"/>
            <p:nvPr/>
          </p:nvSpPr>
          <p:spPr>
            <a:xfrm rot="10879063">
              <a:off x="6072198" y="2928934"/>
              <a:ext cx="1058667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uk-UA" sz="1600" b="1" i="1" dirty="0" err="1" smtClean="0">
                  <a:solidFill>
                    <a:srgbClr val="9E0000"/>
                  </a:solidFill>
                  <a:latin typeface="Bookman Old Style" pitchFamily="18" charset="0"/>
                </a:rPr>
                <a:t>зх</a:t>
              </a:r>
              <a:endParaRPr lang="uk-UA" sz="1600" b="1" i="1" dirty="0" smtClean="0">
                <a:solidFill>
                  <a:srgbClr val="9E0000"/>
                </a:solidFill>
                <a:latin typeface="Bookman Old Style" pitchFamily="18" charset="0"/>
              </a:endParaRPr>
            </a:p>
          </p:txBody>
        </p:sp>
        <p:sp>
          <p:nvSpPr>
            <p:cNvPr id="1849" name="TextBox 1848"/>
            <p:cNvSpPr txBox="1"/>
            <p:nvPr/>
          </p:nvSpPr>
          <p:spPr>
            <a:xfrm rot="10757285">
              <a:off x="2071670" y="2928934"/>
              <a:ext cx="1058667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uk-UA" sz="1600" b="1" i="1" dirty="0" err="1" smtClean="0">
                  <a:solidFill>
                    <a:srgbClr val="9E0000"/>
                  </a:solidFill>
                  <a:latin typeface="Bookman Old Style" pitchFamily="18" charset="0"/>
                </a:rPr>
                <a:t>сх</a:t>
              </a:r>
              <a:endParaRPr lang="uk-UA" sz="1600" b="1" i="1" dirty="0" smtClean="0">
                <a:solidFill>
                  <a:srgbClr val="9E0000"/>
                </a:solidFill>
                <a:latin typeface="Bookman Old Style" pitchFamily="18" charset="0"/>
              </a:endParaRPr>
            </a:p>
          </p:txBody>
        </p:sp>
      </p:grpSp>
      <p:sp>
        <p:nvSpPr>
          <p:cNvPr id="1328" name="Овал 1327">
            <a:hlinkClick r:id="rId4" action="ppaction://hlinksldjump"/>
          </p:cNvPr>
          <p:cNvSpPr/>
          <p:nvPr/>
        </p:nvSpPr>
        <p:spPr>
          <a:xfrm>
            <a:off x="4534314" y="105166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329" name="Овал 1328">
            <a:hlinkClick r:id="rId5" action="ppaction://hlinksldjump"/>
          </p:cNvPr>
          <p:cNvSpPr/>
          <p:nvPr/>
        </p:nvSpPr>
        <p:spPr>
          <a:xfrm>
            <a:off x="5143504" y="176604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343" name="Овал 1342">
            <a:hlinkClick r:id="rId6" action="ppaction://hlinksldjump"/>
          </p:cNvPr>
          <p:cNvSpPr/>
          <p:nvPr/>
        </p:nvSpPr>
        <p:spPr>
          <a:xfrm>
            <a:off x="5605884" y="329004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344" name="Овал 1343">
            <a:hlinkClick r:id="rId7" action="ppaction://hlinksldjump"/>
          </p:cNvPr>
          <p:cNvSpPr/>
          <p:nvPr/>
        </p:nvSpPr>
        <p:spPr>
          <a:xfrm>
            <a:off x="6143636" y="571480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345" name="Овал 1344">
            <a:hlinkClick r:id="rId8" action="ppaction://hlinksldjump"/>
          </p:cNvPr>
          <p:cNvSpPr/>
          <p:nvPr/>
        </p:nvSpPr>
        <p:spPr>
          <a:xfrm>
            <a:off x="6606016" y="928670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346" name="Овал 1345">
            <a:hlinkClick r:id="rId9" action="ppaction://hlinksldjump"/>
          </p:cNvPr>
          <p:cNvSpPr/>
          <p:nvPr/>
        </p:nvSpPr>
        <p:spPr>
          <a:xfrm>
            <a:off x="6963206" y="1319612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347" name="Овал 1346">
            <a:hlinkClick r:id="rId10" action="ppaction://hlinksldjump"/>
          </p:cNvPr>
          <p:cNvSpPr/>
          <p:nvPr/>
        </p:nvSpPr>
        <p:spPr>
          <a:xfrm>
            <a:off x="7286644" y="1819678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348" name="Овал 1347">
            <a:hlinkClick r:id="rId11" action="ppaction://hlinksldjump"/>
          </p:cNvPr>
          <p:cNvSpPr/>
          <p:nvPr/>
        </p:nvSpPr>
        <p:spPr>
          <a:xfrm>
            <a:off x="7500958" y="2319744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349" name="Овал 1348">
            <a:hlinkClick r:id="rId12" action="ppaction://hlinksldjump"/>
          </p:cNvPr>
          <p:cNvSpPr/>
          <p:nvPr/>
        </p:nvSpPr>
        <p:spPr>
          <a:xfrm>
            <a:off x="7606148" y="2857496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350" name="Овал 1349">
            <a:hlinkClick r:id="rId13" action="ppaction://hlinksldjump"/>
          </p:cNvPr>
          <p:cNvSpPr/>
          <p:nvPr/>
        </p:nvSpPr>
        <p:spPr>
          <a:xfrm>
            <a:off x="7643834" y="3357562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351" name="Овал 1350">
            <a:hlinkClick r:id="rId14" action="ppaction://hlinksldjump"/>
          </p:cNvPr>
          <p:cNvSpPr/>
          <p:nvPr/>
        </p:nvSpPr>
        <p:spPr>
          <a:xfrm>
            <a:off x="7572396" y="3929066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352" name="Овал 1351">
            <a:hlinkClick r:id="rId15" action="ppaction://hlinksldjump"/>
          </p:cNvPr>
          <p:cNvSpPr/>
          <p:nvPr/>
        </p:nvSpPr>
        <p:spPr>
          <a:xfrm>
            <a:off x="7429520" y="4429132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353" name="Овал 1352">
            <a:hlinkClick r:id="rId16" action="ppaction://hlinksldjump"/>
          </p:cNvPr>
          <p:cNvSpPr/>
          <p:nvPr/>
        </p:nvSpPr>
        <p:spPr>
          <a:xfrm>
            <a:off x="7215206" y="4929198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354" name="Овал 1353">
            <a:hlinkClick r:id="rId17" action="ppaction://hlinksldjump"/>
          </p:cNvPr>
          <p:cNvSpPr/>
          <p:nvPr/>
        </p:nvSpPr>
        <p:spPr>
          <a:xfrm>
            <a:off x="6820330" y="5463016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361" name="Овал 1360">
            <a:hlinkClick r:id="rId18" action="ppaction://hlinksldjump"/>
          </p:cNvPr>
          <p:cNvSpPr/>
          <p:nvPr/>
        </p:nvSpPr>
        <p:spPr>
          <a:xfrm>
            <a:off x="6429388" y="5820206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362" name="Овал 1361">
            <a:hlinkClick r:id="rId19" action="ppaction://hlinksldjump"/>
          </p:cNvPr>
          <p:cNvSpPr/>
          <p:nvPr/>
        </p:nvSpPr>
        <p:spPr>
          <a:xfrm>
            <a:off x="5929322" y="6143644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363" name="Овал 1362">
            <a:hlinkClick r:id="rId20" action="ppaction://hlinksldjump"/>
          </p:cNvPr>
          <p:cNvSpPr/>
          <p:nvPr/>
        </p:nvSpPr>
        <p:spPr>
          <a:xfrm>
            <a:off x="5391570" y="6357958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366" name="Овал 1365">
            <a:hlinkClick r:id="rId21" action="ppaction://hlinksldjump"/>
          </p:cNvPr>
          <p:cNvSpPr/>
          <p:nvPr/>
        </p:nvSpPr>
        <p:spPr>
          <a:xfrm>
            <a:off x="4857752" y="6463148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367" name="Овал 1366">
            <a:hlinkClick r:id="rId22" action="ppaction://hlinksldjump"/>
          </p:cNvPr>
          <p:cNvSpPr/>
          <p:nvPr/>
        </p:nvSpPr>
        <p:spPr>
          <a:xfrm>
            <a:off x="4357686" y="6500834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368" name="Овал 1367">
            <a:hlinkClick r:id="rId23" action="ppaction://hlinksldjump"/>
          </p:cNvPr>
          <p:cNvSpPr/>
          <p:nvPr/>
        </p:nvSpPr>
        <p:spPr>
          <a:xfrm>
            <a:off x="3714744" y="6391710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395" name="Овал 1394">
            <a:hlinkClick r:id="rId24" action="ppaction://hlinksldjump"/>
          </p:cNvPr>
          <p:cNvSpPr/>
          <p:nvPr/>
        </p:nvSpPr>
        <p:spPr>
          <a:xfrm>
            <a:off x="3143240" y="6215082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411" name="Овал 1410">
            <a:hlinkClick r:id="rId25" action="ppaction://hlinksldjump"/>
          </p:cNvPr>
          <p:cNvSpPr/>
          <p:nvPr/>
        </p:nvSpPr>
        <p:spPr>
          <a:xfrm>
            <a:off x="2676926" y="5963082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412" name="Овал 1411">
            <a:hlinkClick r:id="rId26" action="ppaction://hlinksldjump"/>
          </p:cNvPr>
          <p:cNvSpPr/>
          <p:nvPr/>
        </p:nvSpPr>
        <p:spPr>
          <a:xfrm>
            <a:off x="2214546" y="5605892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413" name="Овал 1412">
            <a:hlinkClick r:id="rId27" action="ppaction://hlinksldjump"/>
          </p:cNvPr>
          <p:cNvSpPr/>
          <p:nvPr/>
        </p:nvSpPr>
        <p:spPr>
          <a:xfrm>
            <a:off x="1857356" y="5177264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414" name="Овал 1413">
            <a:hlinkClick r:id="rId28" action="ppaction://hlinksldjump"/>
          </p:cNvPr>
          <p:cNvSpPr/>
          <p:nvPr/>
        </p:nvSpPr>
        <p:spPr>
          <a:xfrm>
            <a:off x="1571604" y="4714884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415" name="Овал 1414">
            <a:hlinkClick r:id="rId29" action="ppaction://hlinksldjump"/>
          </p:cNvPr>
          <p:cNvSpPr/>
          <p:nvPr/>
        </p:nvSpPr>
        <p:spPr>
          <a:xfrm>
            <a:off x="1391042" y="4286256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416" name="Овал 1415">
            <a:hlinkClick r:id="rId30" action="ppaction://hlinksldjump"/>
          </p:cNvPr>
          <p:cNvSpPr/>
          <p:nvPr/>
        </p:nvSpPr>
        <p:spPr>
          <a:xfrm>
            <a:off x="1285852" y="3786190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418" name="Овал 1417">
            <a:hlinkClick r:id="rId31" action="ppaction://hlinksldjump"/>
          </p:cNvPr>
          <p:cNvSpPr/>
          <p:nvPr/>
        </p:nvSpPr>
        <p:spPr>
          <a:xfrm>
            <a:off x="1214414" y="3214686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441" name="Овал 1440">
            <a:hlinkClick r:id="rId32" action="ppaction://hlinksldjump"/>
          </p:cNvPr>
          <p:cNvSpPr/>
          <p:nvPr/>
        </p:nvSpPr>
        <p:spPr>
          <a:xfrm>
            <a:off x="1319604" y="2643182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443" name="Овал 1442">
            <a:hlinkClick r:id="rId33" action="ppaction://hlinksldjump"/>
          </p:cNvPr>
          <p:cNvSpPr/>
          <p:nvPr/>
        </p:nvSpPr>
        <p:spPr>
          <a:xfrm>
            <a:off x="1472004" y="2071678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444" name="Овал 1443">
            <a:hlinkClick r:id="rId34" action="ppaction://hlinksldjump"/>
          </p:cNvPr>
          <p:cNvSpPr/>
          <p:nvPr/>
        </p:nvSpPr>
        <p:spPr>
          <a:xfrm>
            <a:off x="1714480" y="1643050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445" name="Овал 1444">
            <a:hlinkClick r:id="rId35" action="ppaction://hlinksldjump"/>
          </p:cNvPr>
          <p:cNvSpPr/>
          <p:nvPr/>
        </p:nvSpPr>
        <p:spPr>
          <a:xfrm>
            <a:off x="2071670" y="1142984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447" name="Овал 1446">
            <a:hlinkClick r:id="rId36" action="ppaction://hlinksldjump"/>
          </p:cNvPr>
          <p:cNvSpPr/>
          <p:nvPr/>
        </p:nvSpPr>
        <p:spPr>
          <a:xfrm>
            <a:off x="2462612" y="819546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455" name="Овал 1454">
            <a:hlinkClick r:id="rId37" action="ppaction://hlinksldjump"/>
          </p:cNvPr>
          <p:cNvSpPr/>
          <p:nvPr/>
        </p:nvSpPr>
        <p:spPr>
          <a:xfrm>
            <a:off x="2891240" y="500042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467" name="Овал 1466">
            <a:hlinkClick r:id="rId38" action="ppaction://hlinksldjump"/>
          </p:cNvPr>
          <p:cNvSpPr/>
          <p:nvPr/>
        </p:nvSpPr>
        <p:spPr>
          <a:xfrm>
            <a:off x="3500430" y="248042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484" name="Овал 1483">
            <a:hlinkClick r:id="rId39" action="ppaction://hlinksldjump"/>
          </p:cNvPr>
          <p:cNvSpPr/>
          <p:nvPr/>
        </p:nvSpPr>
        <p:spPr>
          <a:xfrm>
            <a:off x="3962810" y="142852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485" name="TextBox 1484"/>
          <p:cNvSpPr txBox="1"/>
          <p:nvPr/>
        </p:nvSpPr>
        <p:spPr>
          <a:xfrm>
            <a:off x="214282" y="149346"/>
            <a:ext cx="2071702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ru-RU" sz="2000" b="1" dirty="0" smtClean="0">
                <a:solidFill>
                  <a:schemeClr val="bg1"/>
                </a:solidFill>
                <a:latin typeface="Bookman Old Style" pitchFamily="18" charset="0"/>
              </a:rPr>
              <a:t>5 </a:t>
            </a:r>
            <a:r>
              <a:rPr lang="ru-RU" sz="2000" b="1" dirty="0" err="1" smtClean="0">
                <a:solidFill>
                  <a:schemeClr val="bg1"/>
                </a:solidFill>
                <a:latin typeface="Bookman Old Style" pitchFamily="18" charset="0"/>
              </a:rPr>
              <a:t>січня</a:t>
            </a:r>
            <a:endParaRPr lang="uk-UA" sz="2000" b="1" dirty="0">
              <a:solidFill>
                <a:schemeClr val="bg1"/>
              </a:solidFill>
              <a:latin typeface="Bookman Old Style" pitchFamily="18" charset="0"/>
            </a:endParaRPr>
          </a:p>
        </p:txBody>
      </p:sp>
      <p:pic>
        <p:nvPicPr>
          <p:cNvPr id="1487" name="Picture 12" descr="MCj04326750000[1]">
            <a:hlinkClick r:id="rId40" action="ppaction://hlinksldjump"/>
          </p:cNvPr>
          <p:cNvPicPr>
            <a:picLocks noChangeAspect="1" noChangeArrowheads="1"/>
          </p:cNvPicPr>
          <p:nvPr/>
        </p:nvPicPr>
        <p:blipFill>
          <a:blip r:embed="rId41" cstate="print">
            <a:duotone>
              <a:schemeClr val="accent2">
                <a:shade val="45000"/>
                <a:satMod val="135000"/>
              </a:schemeClr>
              <a:prstClr val="white"/>
            </a:duotone>
          </a:blip>
          <a:srcRect/>
          <a:stretch>
            <a:fillRect/>
          </a:stretch>
        </p:blipFill>
        <p:spPr bwMode="auto">
          <a:xfrm>
            <a:off x="71406" y="5778000"/>
            <a:ext cx="1079999" cy="1080000"/>
          </a:xfrm>
          <a:prstGeom prst="rect">
            <a:avLst/>
          </a:prstGeom>
          <a:noFill/>
        </p:spPr>
      </p:pic>
    </p:spTree>
  </p:cSld>
  <p:clrMapOvr>
    <a:masterClrMapping/>
  </p:clrMapOvr>
  <p:transition advClick="0"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148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148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Овал 7"/>
          <p:cNvSpPr/>
          <p:nvPr/>
        </p:nvSpPr>
        <p:spPr>
          <a:xfrm>
            <a:off x="1161024" y="0"/>
            <a:ext cx="6840000" cy="6840000"/>
          </a:xfrm>
          <a:prstGeom prst="ellipse">
            <a:avLst/>
          </a:prstGeom>
          <a:solidFill>
            <a:srgbClr val="0036A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807" name="Овал 806"/>
          <p:cNvSpPr/>
          <p:nvPr/>
        </p:nvSpPr>
        <p:spPr>
          <a:xfrm>
            <a:off x="2643174" y="2071678"/>
            <a:ext cx="3786214" cy="3786214"/>
          </a:xfrm>
          <a:prstGeom prst="ellipse">
            <a:avLst/>
          </a:prstGeom>
          <a:noFill/>
          <a:ln w="19050">
            <a:solidFill>
              <a:srgbClr val="C00000"/>
            </a:solidFill>
            <a:prstDash val="sysDash"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cxnSp>
        <p:nvCxnSpPr>
          <p:cNvPr id="10" name="Прямая соединительная линия 9"/>
          <p:cNvCxnSpPr>
            <a:stCxn id="23" idx="2"/>
            <a:endCxn id="23" idx="6"/>
          </p:cNvCxnSpPr>
          <p:nvPr/>
        </p:nvCxnSpPr>
        <p:spPr>
          <a:xfrm rot="10800000" flipH="1">
            <a:off x="1428728" y="3429000"/>
            <a:ext cx="6286544" cy="1588"/>
          </a:xfrm>
          <a:prstGeom prst="line">
            <a:avLst/>
          </a:prstGeom>
          <a:ln w="12700"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12" name="Прямая соединительная линия 11"/>
          <p:cNvCxnSpPr/>
          <p:nvPr/>
        </p:nvCxnSpPr>
        <p:spPr>
          <a:xfrm rot="16200000" flipH="1">
            <a:off x="1428728" y="3499644"/>
            <a:ext cx="6286544" cy="1588"/>
          </a:xfrm>
          <a:prstGeom prst="line">
            <a:avLst/>
          </a:prstGeom>
          <a:ln w="12700"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13" name="Овал 12"/>
          <p:cNvSpPr/>
          <p:nvPr/>
        </p:nvSpPr>
        <p:spPr>
          <a:xfrm>
            <a:off x="3428992" y="2285992"/>
            <a:ext cx="2286016" cy="2286016"/>
          </a:xfrm>
          <a:prstGeom prst="ellipse">
            <a:avLst/>
          </a:prstGeom>
          <a:noFill/>
          <a:ln w="12700"/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23" name="Овал 22"/>
          <p:cNvSpPr/>
          <p:nvPr/>
        </p:nvSpPr>
        <p:spPr>
          <a:xfrm>
            <a:off x="1428728" y="285728"/>
            <a:ext cx="6286544" cy="6286544"/>
          </a:xfrm>
          <a:prstGeom prst="ellipse">
            <a:avLst/>
          </a:prstGeom>
          <a:noFill/>
          <a:ln w="12700"/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24" name="Овал 23"/>
          <p:cNvSpPr/>
          <p:nvPr/>
        </p:nvSpPr>
        <p:spPr>
          <a:xfrm>
            <a:off x="1928794" y="785794"/>
            <a:ext cx="5286412" cy="5286412"/>
          </a:xfrm>
          <a:prstGeom prst="ellipse">
            <a:avLst/>
          </a:prstGeom>
          <a:noFill/>
          <a:ln w="12700"/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cxnSp>
        <p:nvCxnSpPr>
          <p:cNvPr id="28" name="Прямая соединительная линия 27"/>
          <p:cNvCxnSpPr>
            <a:stCxn id="23" idx="3"/>
            <a:endCxn id="23" idx="7"/>
          </p:cNvCxnSpPr>
          <p:nvPr/>
        </p:nvCxnSpPr>
        <p:spPr>
          <a:xfrm rot="5400000" flipH="1" flipV="1">
            <a:off x="2349370" y="1206372"/>
            <a:ext cx="4445260" cy="4445256"/>
          </a:xfrm>
          <a:prstGeom prst="line">
            <a:avLst/>
          </a:prstGeom>
          <a:ln w="12700"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30" name="Прямая соединительная линия 29"/>
          <p:cNvCxnSpPr>
            <a:stCxn id="23" idx="1"/>
            <a:endCxn id="23" idx="5"/>
          </p:cNvCxnSpPr>
          <p:nvPr/>
        </p:nvCxnSpPr>
        <p:spPr>
          <a:xfrm rot="16200000" flipH="1">
            <a:off x="2349370" y="1206372"/>
            <a:ext cx="4445260" cy="4445256"/>
          </a:xfrm>
          <a:prstGeom prst="line">
            <a:avLst/>
          </a:prstGeom>
          <a:ln w="12700"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grpSp>
        <p:nvGrpSpPr>
          <p:cNvPr id="2" name="Группа 359"/>
          <p:cNvGrpSpPr/>
          <p:nvPr/>
        </p:nvGrpSpPr>
        <p:grpSpPr>
          <a:xfrm rot="684282">
            <a:off x="4805835" y="2798468"/>
            <a:ext cx="955301" cy="1073931"/>
            <a:chOff x="4940036" y="2439714"/>
            <a:chExt cx="1186162" cy="1333461"/>
          </a:xfrm>
        </p:grpSpPr>
        <p:sp>
          <p:nvSpPr>
            <p:cNvPr id="83" name="8-конечная звезда 82"/>
            <p:cNvSpPr/>
            <p:nvPr/>
          </p:nvSpPr>
          <p:spPr>
            <a:xfrm rot="578312">
              <a:off x="5261829" y="3077799"/>
              <a:ext cx="90000" cy="90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4" name="8-конечная звезда 83"/>
            <p:cNvSpPr/>
            <p:nvPr/>
          </p:nvSpPr>
          <p:spPr>
            <a:xfrm rot="21105294">
              <a:off x="5363088" y="3005642"/>
              <a:ext cx="79200" cy="79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5" name="8-конечная звезда 84"/>
            <p:cNvSpPr/>
            <p:nvPr/>
          </p:nvSpPr>
          <p:spPr>
            <a:xfrm rot="21105294">
              <a:off x="5505486" y="3148039"/>
              <a:ext cx="72000" cy="72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6" name="8-конечная звезда 85"/>
            <p:cNvSpPr/>
            <p:nvPr/>
          </p:nvSpPr>
          <p:spPr>
            <a:xfrm rot="19358116">
              <a:off x="5585146" y="3708375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8" name="8-конечная звезда 87"/>
            <p:cNvSpPr/>
            <p:nvPr/>
          </p:nvSpPr>
          <p:spPr>
            <a:xfrm rot="19358116">
              <a:off x="5494317" y="3565499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9" name="8-конечная звезда 88"/>
            <p:cNvSpPr/>
            <p:nvPr/>
          </p:nvSpPr>
          <p:spPr>
            <a:xfrm rot="19358116">
              <a:off x="5442270" y="3442014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90" name="8-конечная звезда 89"/>
            <p:cNvSpPr/>
            <p:nvPr/>
          </p:nvSpPr>
          <p:spPr>
            <a:xfrm rot="19358116">
              <a:off x="5436487" y="3293354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92" name="Прямая соединительная линия 91"/>
            <p:cNvCxnSpPr>
              <a:stCxn id="84" idx="1"/>
              <a:endCxn id="85" idx="6"/>
            </p:cNvCxnSpPr>
            <p:nvPr/>
          </p:nvCxnSpPr>
          <p:spPr>
            <a:xfrm rot="16200000" flipH="1">
              <a:off x="5445633" y="3057720"/>
              <a:ext cx="79473" cy="10190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6" name="Прямая соединительная линия 95"/>
            <p:cNvCxnSpPr>
              <a:stCxn id="83" idx="1"/>
              <a:endCxn id="90" idx="6"/>
            </p:cNvCxnSpPr>
            <p:nvPr/>
          </p:nvCxnSpPr>
          <p:spPr>
            <a:xfrm rot="16200000" flipH="1">
              <a:off x="5319442" y="3172926"/>
              <a:ext cx="137551" cy="11069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0" name="Прямая соединительная линия 99"/>
            <p:cNvCxnSpPr>
              <a:stCxn id="84" idx="3"/>
              <a:endCxn id="83" idx="7"/>
            </p:cNvCxnSpPr>
            <p:nvPr/>
          </p:nvCxnSpPr>
          <p:spPr>
            <a:xfrm rot="5400000">
              <a:off x="5351367" y="3069130"/>
              <a:ext cx="19787" cy="3546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3" name="Прямая соединительная линия 102"/>
            <p:cNvCxnSpPr>
              <a:stCxn id="85" idx="3"/>
              <a:endCxn id="90" idx="0"/>
            </p:cNvCxnSpPr>
            <p:nvPr/>
          </p:nvCxnSpPr>
          <p:spPr>
            <a:xfrm rot="5400000">
              <a:off x="5450595" y="3231081"/>
              <a:ext cx="87548" cy="5115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6" name="Прямая соединительная линия 105"/>
            <p:cNvCxnSpPr>
              <a:stCxn id="90" idx="2"/>
              <a:endCxn id="89" idx="7"/>
            </p:cNvCxnSpPr>
            <p:nvPr/>
          </p:nvCxnSpPr>
          <p:spPr>
            <a:xfrm rot="16200000" flipH="1">
              <a:off x="5413872" y="3377199"/>
              <a:ext cx="116642" cy="1356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9" name="Прямая соединительная линия 108"/>
            <p:cNvCxnSpPr>
              <a:stCxn id="89" idx="2"/>
              <a:endCxn id="88" idx="6"/>
            </p:cNvCxnSpPr>
            <p:nvPr/>
          </p:nvCxnSpPr>
          <p:spPr>
            <a:xfrm rot="16200000" flipH="1">
              <a:off x="5464702" y="3529795"/>
              <a:ext cx="71983" cy="1272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0" name="Прямая соединительная линия 119"/>
            <p:cNvCxnSpPr>
              <a:stCxn id="88" idx="2"/>
              <a:endCxn id="86" idx="6"/>
            </p:cNvCxnSpPr>
            <p:nvPr/>
          </p:nvCxnSpPr>
          <p:spPr>
            <a:xfrm rot="16200000" flipH="1">
              <a:off x="5526444" y="3643585"/>
              <a:ext cx="91374" cy="5150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28" name="8-конечная звезда 127"/>
            <p:cNvSpPr/>
            <p:nvPr/>
          </p:nvSpPr>
          <p:spPr>
            <a:xfrm rot="19358116">
              <a:off x="5075043" y="2871397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 dirty="0"/>
            </a:p>
          </p:txBody>
        </p:sp>
        <p:sp>
          <p:nvSpPr>
            <p:cNvPr id="129" name="8-конечная звезда 128"/>
            <p:cNvSpPr/>
            <p:nvPr/>
          </p:nvSpPr>
          <p:spPr>
            <a:xfrm rot="19358116">
              <a:off x="5225788" y="2439714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0" name="8-конечная звезда 129"/>
            <p:cNvSpPr/>
            <p:nvPr/>
          </p:nvSpPr>
          <p:spPr>
            <a:xfrm rot="19358116">
              <a:off x="4940036" y="2654028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59" name="8-конечная звезда 258"/>
            <p:cNvSpPr/>
            <p:nvPr/>
          </p:nvSpPr>
          <p:spPr>
            <a:xfrm rot="19358116">
              <a:off x="5225788" y="279690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60" name="8-конечная звезда 259"/>
            <p:cNvSpPr/>
            <p:nvPr/>
          </p:nvSpPr>
          <p:spPr>
            <a:xfrm rot="19358116">
              <a:off x="5582977" y="2654028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61" name="8-конечная звезда 260"/>
            <p:cNvSpPr/>
            <p:nvPr/>
          </p:nvSpPr>
          <p:spPr>
            <a:xfrm rot="19358116">
              <a:off x="5650801" y="3150479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62" name="8-конечная звезда 261"/>
            <p:cNvSpPr/>
            <p:nvPr/>
          </p:nvSpPr>
          <p:spPr>
            <a:xfrm>
              <a:off x="5715008" y="2928934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 dirty="0"/>
            </a:p>
          </p:txBody>
        </p:sp>
        <p:sp>
          <p:nvSpPr>
            <p:cNvPr id="263" name="8-конечная звезда 262"/>
            <p:cNvSpPr/>
            <p:nvPr/>
          </p:nvSpPr>
          <p:spPr>
            <a:xfrm>
              <a:off x="5286380" y="2643182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 dirty="0"/>
            </a:p>
          </p:txBody>
        </p:sp>
        <p:sp>
          <p:nvSpPr>
            <p:cNvPr id="264" name="8-конечная звезда 263"/>
            <p:cNvSpPr/>
            <p:nvPr/>
          </p:nvSpPr>
          <p:spPr>
            <a:xfrm>
              <a:off x="6072198" y="2857496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 dirty="0"/>
            </a:p>
          </p:txBody>
        </p:sp>
        <p:cxnSp>
          <p:nvCxnSpPr>
            <p:cNvPr id="265" name="Прямая соединительная линия 264"/>
            <p:cNvCxnSpPr>
              <a:stCxn id="128" idx="2"/>
              <a:endCxn id="83" idx="5"/>
            </p:cNvCxnSpPr>
            <p:nvPr/>
          </p:nvCxnSpPr>
          <p:spPr>
            <a:xfrm rot="16200000" flipH="1">
              <a:off x="5101177" y="2906492"/>
              <a:ext cx="182398" cy="17681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8" name="Прямая соединительная линия 267"/>
            <p:cNvCxnSpPr>
              <a:stCxn id="128" idx="6"/>
              <a:endCxn id="130" idx="2"/>
            </p:cNvCxnSpPr>
            <p:nvPr/>
          </p:nvCxnSpPr>
          <p:spPr>
            <a:xfrm rot="16200000" flipV="1">
              <a:off x="4946469" y="2739440"/>
              <a:ext cx="172604" cy="9869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1" name="Прямая соединительная линия 270"/>
            <p:cNvCxnSpPr>
              <a:stCxn id="129" idx="4"/>
              <a:endCxn id="130" idx="0"/>
            </p:cNvCxnSpPr>
            <p:nvPr/>
          </p:nvCxnSpPr>
          <p:spPr>
            <a:xfrm rot="10800000" flipV="1">
              <a:off x="4988495" y="2483100"/>
              <a:ext cx="242834" cy="18154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5" name="Прямая соединительная линия 274"/>
            <p:cNvCxnSpPr>
              <a:stCxn id="259" idx="5"/>
              <a:endCxn id="128" idx="0"/>
            </p:cNvCxnSpPr>
            <p:nvPr/>
          </p:nvCxnSpPr>
          <p:spPr>
            <a:xfrm rot="16200000" flipH="1" flipV="1">
              <a:off x="5137609" y="2790055"/>
              <a:ext cx="58157" cy="11867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8" name="Прямая соединительная линия 277"/>
            <p:cNvCxnSpPr>
              <a:stCxn id="263" idx="3"/>
              <a:endCxn id="259" idx="7"/>
            </p:cNvCxnSpPr>
            <p:nvPr/>
          </p:nvCxnSpPr>
          <p:spPr>
            <a:xfrm rot="5400000">
              <a:off x="5221398" y="2724252"/>
              <a:ext cx="107868" cy="3791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2" name="Прямая соединительная линия 281"/>
            <p:cNvCxnSpPr>
              <a:stCxn id="260" idx="6"/>
              <a:endCxn id="129" idx="1"/>
            </p:cNvCxnSpPr>
            <p:nvPr/>
          </p:nvCxnSpPr>
          <p:spPr>
            <a:xfrm rot="16200000" flipV="1">
              <a:off x="5341936" y="2407914"/>
              <a:ext cx="189268" cy="31404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7" name="Прямая соединительная линия 286"/>
            <p:cNvCxnSpPr>
              <a:stCxn id="260" idx="4"/>
              <a:endCxn id="263" idx="0"/>
            </p:cNvCxnSpPr>
            <p:nvPr/>
          </p:nvCxnSpPr>
          <p:spPr>
            <a:xfrm rot="10800000">
              <a:off x="5340380" y="2670182"/>
              <a:ext cx="248138" cy="2723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4" name="Прямая соединительная линия 293"/>
            <p:cNvCxnSpPr>
              <a:stCxn id="86" idx="0"/>
              <a:endCxn id="261" idx="3"/>
            </p:cNvCxnSpPr>
            <p:nvPr/>
          </p:nvCxnSpPr>
          <p:spPr>
            <a:xfrm flipV="1">
              <a:off x="5643297" y="3186320"/>
              <a:ext cx="23112" cy="53479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2" name="Прямая соединительная линия 301"/>
            <p:cNvCxnSpPr>
              <a:stCxn id="262" idx="2"/>
              <a:endCxn id="261" idx="0"/>
            </p:cNvCxnSpPr>
            <p:nvPr/>
          </p:nvCxnSpPr>
          <p:spPr>
            <a:xfrm rot="5400000">
              <a:off x="5625248" y="3040794"/>
              <a:ext cx="174621" cy="5890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5" name="Прямая соединительная линия 304"/>
            <p:cNvCxnSpPr>
              <a:stCxn id="264" idx="4"/>
              <a:endCxn id="260" idx="1"/>
            </p:cNvCxnSpPr>
            <p:nvPr/>
          </p:nvCxnSpPr>
          <p:spPr>
            <a:xfrm rot="10800000">
              <a:off x="5636738" y="2684616"/>
              <a:ext cx="435460" cy="19988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0" name="Прямая соединительная линия 309"/>
            <p:cNvCxnSpPr>
              <a:stCxn id="264" idx="3"/>
              <a:endCxn id="262" idx="0"/>
            </p:cNvCxnSpPr>
            <p:nvPr/>
          </p:nvCxnSpPr>
          <p:spPr>
            <a:xfrm rot="5400000">
              <a:off x="5898384" y="2774212"/>
              <a:ext cx="52346" cy="31109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3" name="Группа 361"/>
          <p:cNvGrpSpPr/>
          <p:nvPr/>
        </p:nvGrpSpPr>
        <p:grpSpPr>
          <a:xfrm rot="566496">
            <a:off x="5490804" y="2555408"/>
            <a:ext cx="738836" cy="811859"/>
            <a:chOff x="5722238" y="1868210"/>
            <a:chExt cx="1036132" cy="1138538"/>
          </a:xfrm>
        </p:grpSpPr>
        <p:sp>
          <p:nvSpPr>
            <p:cNvPr id="317" name="8-конечная звезда 316"/>
            <p:cNvSpPr/>
            <p:nvPr/>
          </p:nvSpPr>
          <p:spPr>
            <a:xfrm rot="19358116">
              <a:off x="5870898" y="2156130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20" name="8-конечная звезда 319"/>
            <p:cNvSpPr/>
            <p:nvPr/>
          </p:nvSpPr>
          <p:spPr>
            <a:xfrm rot="19358116">
              <a:off x="6137259" y="2299006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21" name="8-конечная звезда 320"/>
            <p:cNvSpPr/>
            <p:nvPr/>
          </p:nvSpPr>
          <p:spPr>
            <a:xfrm rot="19358116">
              <a:off x="6299525" y="2727634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22" name="8-конечная звезда 321"/>
            <p:cNvSpPr/>
            <p:nvPr/>
          </p:nvSpPr>
          <p:spPr>
            <a:xfrm rot="19358116">
              <a:off x="6565887" y="2941948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23" name="8-конечная звезда 322"/>
            <p:cNvSpPr/>
            <p:nvPr/>
          </p:nvSpPr>
          <p:spPr>
            <a:xfrm rot="19358116">
              <a:off x="5864476" y="2225400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24" name="8-конечная звезда 323"/>
            <p:cNvSpPr/>
            <p:nvPr/>
          </p:nvSpPr>
          <p:spPr>
            <a:xfrm rot="19358116">
              <a:off x="6011605" y="2296838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25" name="8-конечная звезда 324"/>
            <p:cNvSpPr/>
            <p:nvPr/>
          </p:nvSpPr>
          <p:spPr>
            <a:xfrm rot="19358116">
              <a:off x="6583109" y="2725465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26" name="8-конечная звезда 325"/>
            <p:cNvSpPr/>
            <p:nvPr/>
          </p:nvSpPr>
          <p:spPr>
            <a:xfrm rot="19358116">
              <a:off x="6440233" y="2654028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27" name="8-конечная звезда 326"/>
            <p:cNvSpPr/>
            <p:nvPr/>
          </p:nvSpPr>
          <p:spPr>
            <a:xfrm rot="19358116">
              <a:off x="6440233" y="2225399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28" name="8-конечная звезда 327"/>
            <p:cNvSpPr/>
            <p:nvPr/>
          </p:nvSpPr>
          <p:spPr>
            <a:xfrm rot="19358116">
              <a:off x="6154481" y="2153962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29" name="8-конечная звезда 328"/>
            <p:cNvSpPr/>
            <p:nvPr/>
          </p:nvSpPr>
          <p:spPr>
            <a:xfrm rot="19358116">
              <a:off x="6083043" y="1868210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30" name="8-конечная звезда 329"/>
            <p:cNvSpPr/>
            <p:nvPr/>
          </p:nvSpPr>
          <p:spPr>
            <a:xfrm rot="19358116">
              <a:off x="5793676" y="2078907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 dirty="0"/>
            </a:p>
          </p:txBody>
        </p:sp>
        <p:sp>
          <p:nvSpPr>
            <p:cNvPr id="331" name="8-конечная звезда 330"/>
            <p:cNvSpPr/>
            <p:nvPr/>
          </p:nvSpPr>
          <p:spPr>
            <a:xfrm rot="19358116">
              <a:off x="5722238" y="2078908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 dirty="0"/>
            </a:p>
          </p:txBody>
        </p:sp>
        <p:sp>
          <p:nvSpPr>
            <p:cNvPr id="332" name="8-конечная звезда 331"/>
            <p:cNvSpPr/>
            <p:nvPr/>
          </p:nvSpPr>
          <p:spPr>
            <a:xfrm rot="21342597">
              <a:off x="6287807" y="2644478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 dirty="0"/>
            </a:p>
          </p:txBody>
        </p:sp>
        <p:sp>
          <p:nvSpPr>
            <p:cNvPr id="333" name="8-конечная звезда 332"/>
            <p:cNvSpPr/>
            <p:nvPr/>
          </p:nvSpPr>
          <p:spPr>
            <a:xfrm rot="21342597">
              <a:off x="6230567" y="2087171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 dirty="0"/>
            </a:p>
          </p:txBody>
        </p:sp>
        <p:cxnSp>
          <p:nvCxnSpPr>
            <p:cNvPr id="334" name="Прямая соединительная линия 333"/>
            <p:cNvCxnSpPr>
              <a:stCxn id="326" idx="7"/>
              <a:endCxn id="327" idx="3"/>
            </p:cNvCxnSpPr>
            <p:nvPr/>
          </p:nvCxnSpPr>
          <p:spPr>
            <a:xfrm rot="16200000" flipV="1">
              <a:off x="6279680" y="2463127"/>
              <a:ext cx="375107" cy="717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8" name="Прямая соединительная линия 337"/>
            <p:cNvCxnSpPr>
              <a:stCxn id="325" idx="6"/>
              <a:endCxn id="326" idx="1"/>
            </p:cNvCxnSpPr>
            <p:nvPr/>
          </p:nvCxnSpPr>
          <p:spPr>
            <a:xfrm rot="16200000" flipV="1">
              <a:off x="6520664" y="2657946"/>
              <a:ext cx="46391" cy="9972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41" name="8-конечная звезда 340"/>
            <p:cNvSpPr/>
            <p:nvPr/>
          </p:nvSpPr>
          <p:spPr>
            <a:xfrm rot="19358116">
              <a:off x="6722370" y="2650413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 dirty="0"/>
            </a:p>
          </p:txBody>
        </p:sp>
        <p:cxnSp>
          <p:nvCxnSpPr>
            <p:cNvPr id="342" name="Прямая соединительная линия 341"/>
            <p:cNvCxnSpPr>
              <a:stCxn id="341" idx="4"/>
              <a:endCxn id="325" idx="0"/>
            </p:cNvCxnSpPr>
            <p:nvPr/>
          </p:nvCxnSpPr>
          <p:spPr>
            <a:xfrm rot="10800000" flipV="1">
              <a:off x="6631568" y="2679337"/>
              <a:ext cx="94496" cy="5674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5" name="Прямая соединительная линия 344"/>
            <p:cNvCxnSpPr>
              <a:stCxn id="326" idx="6"/>
              <a:endCxn id="328" idx="2"/>
            </p:cNvCxnSpPr>
            <p:nvPr/>
          </p:nvCxnSpPr>
          <p:spPr>
            <a:xfrm rot="16200000" flipV="1">
              <a:off x="6095783" y="2304505"/>
              <a:ext cx="457148" cy="25298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6" name="Прямая соединительная линия 345"/>
            <p:cNvCxnSpPr>
              <a:stCxn id="328" idx="4"/>
              <a:endCxn id="320" idx="6"/>
            </p:cNvCxnSpPr>
            <p:nvPr/>
          </p:nvCxnSpPr>
          <p:spPr>
            <a:xfrm rot="10800000" flipV="1">
              <a:off x="6149996" y="2197347"/>
              <a:ext cx="10026" cy="10830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7" name="Прямая соединительная линия 346"/>
            <p:cNvCxnSpPr>
              <a:stCxn id="320" idx="3"/>
              <a:endCxn id="332" idx="6"/>
            </p:cNvCxnSpPr>
            <p:nvPr/>
          </p:nvCxnSpPr>
          <p:spPr>
            <a:xfrm rot="16200000" flipH="1">
              <a:off x="6094402" y="2434469"/>
              <a:ext cx="281010" cy="13910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8" name="Прямая соединительная линия 347"/>
            <p:cNvCxnSpPr>
              <a:stCxn id="332" idx="2"/>
              <a:endCxn id="321" idx="6"/>
            </p:cNvCxnSpPr>
            <p:nvPr/>
          </p:nvCxnSpPr>
          <p:spPr>
            <a:xfrm rot="16200000" flipH="1">
              <a:off x="6282780" y="2704800"/>
              <a:ext cx="53855" cy="510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9" name="Прямая соединительная линия 348"/>
            <p:cNvCxnSpPr>
              <a:stCxn id="321" idx="1"/>
              <a:endCxn id="322" idx="5"/>
            </p:cNvCxnSpPr>
            <p:nvPr/>
          </p:nvCxnSpPr>
          <p:spPr>
            <a:xfrm rot="16200000" flipH="1">
              <a:off x="6362254" y="2766122"/>
              <a:ext cx="205704" cy="20213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3" name="Прямая соединительная линия 372"/>
            <p:cNvCxnSpPr>
              <a:stCxn id="329" idx="2"/>
              <a:endCxn id="328" idx="6"/>
            </p:cNvCxnSpPr>
            <p:nvPr/>
          </p:nvCxnSpPr>
          <p:spPr>
            <a:xfrm rot="16200000" flipH="1">
              <a:off x="6024345" y="2018753"/>
              <a:ext cx="242834" cy="3866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4" name="Прямая соединительная линия 373"/>
            <p:cNvCxnSpPr>
              <a:stCxn id="324" idx="1"/>
              <a:endCxn id="320" idx="5"/>
            </p:cNvCxnSpPr>
            <p:nvPr/>
          </p:nvCxnSpPr>
          <p:spPr>
            <a:xfrm rot="5400000" flipH="1" flipV="1">
              <a:off x="6101294" y="2291172"/>
              <a:ext cx="324" cy="7218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5" name="Прямая соединительная линия 374"/>
            <p:cNvCxnSpPr>
              <a:stCxn id="323" idx="2"/>
              <a:endCxn id="324" idx="5"/>
            </p:cNvCxnSpPr>
            <p:nvPr/>
          </p:nvCxnSpPr>
          <p:spPr>
            <a:xfrm rot="16200000" flipH="1">
              <a:off x="5936657" y="2245064"/>
              <a:ext cx="46392" cy="10398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6" name="Прямая соединительная линия 375"/>
            <p:cNvCxnSpPr>
              <a:stCxn id="317" idx="3"/>
              <a:endCxn id="323" idx="3"/>
            </p:cNvCxnSpPr>
            <p:nvPr/>
          </p:nvCxnSpPr>
          <p:spPr>
            <a:xfrm rot="5400000">
              <a:off x="5864182" y="2244349"/>
              <a:ext cx="58519" cy="1110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7" name="Прямая соединительная линия 376"/>
            <p:cNvCxnSpPr>
              <a:stCxn id="328" idx="4"/>
              <a:endCxn id="317" idx="1"/>
            </p:cNvCxnSpPr>
            <p:nvPr/>
          </p:nvCxnSpPr>
          <p:spPr>
            <a:xfrm rot="10800000">
              <a:off x="5935410" y="2192836"/>
              <a:ext cx="224612" cy="451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2" name="Прямая соединительная линия 391"/>
            <p:cNvCxnSpPr>
              <a:stCxn id="323" idx="6"/>
              <a:endCxn id="331" idx="4"/>
            </p:cNvCxnSpPr>
            <p:nvPr/>
          </p:nvCxnSpPr>
          <p:spPr>
            <a:xfrm rot="16200000" flipV="1">
              <a:off x="5738957" y="2094808"/>
              <a:ext cx="123109" cy="14915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3" name="Прямая соединительная линия 392"/>
            <p:cNvCxnSpPr>
              <a:stCxn id="331" idx="5"/>
              <a:endCxn id="330" idx="4"/>
            </p:cNvCxnSpPr>
            <p:nvPr/>
          </p:nvCxnSpPr>
          <p:spPr>
            <a:xfrm rot="16200000" flipH="1">
              <a:off x="5753225" y="2063687"/>
              <a:ext cx="13315" cy="7497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4" name="Прямая соединительная линия 393"/>
            <p:cNvCxnSpPr>
              <a:stCxn id="330" idx="0"/>
              <a:endCxn id="317" idx="6"/>
            </p:cNvCxnSpPr>
            <p:nvPr/>
          </p:nvCxnSpPr>
          <p:spPr>
            <a:xfrm>
              <a:off x="5825982" y="2085983"/>
              <a:ext cx="57653" cy="7679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2" name="Прямая соединительная линия 401"/>
            <p:cNvCxnSpPr>
              <a:stCxn id="326" idx="5"/>
              <a:endCxn id="332" idx="0"/>
            </p:cNvCxnSpPr>
            <p:nvPr/>
          </p:nvCxnSpPr>
          <p:spPr>
            <a:xfrm rot="16200000" flipV="1">
              <a:off x="6373961" y="2610929"/>
              <a:ext cx="16309" cy="11671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7" name="Прямая соединительная линия 406"/>
            <p:cNvCxnSpPr>
              <a:stCxn id="333" idx="3"/>
              <a:endCxn id="328" idx="0"/>
            </p:cNvCxnSpPr>
            <p:nvPr/>
          </p:nvCxnSpPr>
          <p:spPr>
            <a:xfrm rot="5400000">
              <a:off x="6206480" y="2131099"/>
              <a:ext cx="29938" cy="3701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4" name="Группа 360"/>
          <p:cNvGrpSpPr/>
          <p:nvPr/>
        </p:nvGrpSpPr>
        <p:grpSpPr>
          <a:xfrm>
            <a:off x="5857884" y="3286124"/>
            <a:ext cx="726496" cy="1393323"/>
            <a:chOff x="6515287" y="3086269"/>
            <a:chExt cx="726496" cy="1393323"/>
          </a:xfrm>
        </p:grpSpPr>
        <p:sp>
          <p:nvSpPr>
            <p:cNvPr id="411" name="8-конечная звезда 410"/>
            <p:cNvSpPr/>
            <p:nvPr/>
          </p:nvSpPr>
          <p:spPr>
            <a:xfrm rot="19358116">
              <a:off x="7166183" y="3880039"/>
              <a:ext cx="75600" cy="756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12" name="8-конечная звезда 411"/>
            <p:cNvSpPr/>
            <p:nvPr/>
          </p:nvSpPr>
          <p:spPr>
            <a:xfrm rot="19358116">
              <a:off x="6658163" y="3581966"/>
              <a:ext cx="72000" cy="72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13" name="8-конечная звезда 412"/>
            <p:cNvSpPr/>
            <p:nvPr/>
          </p:nvSpPr>
          <p:spPr>
            <a:xfrm rot="19358116">
              <a:off x="6868862" y="3578468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14" name="8-конечная звезда 413"/>
            <p:cNvSpPr/>
            <p:nvPr/>
          </p:nvSpPr>
          <p:spPr>
            <a:xfrm rot="19358116">
              <a:off x="6947529" y="3089885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15" name="8-конечная звезда 414"/>
            <p:cNvSpPr/>
            <p:nvPr/>
          </p:nvSpPr>
          <p:spPr>
            <a:xfrm rot="19358116">
              <a:off x="7011737" y="3439846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16" name="8-конечная звезда 415"/>
            <p:cNvSpPr/>
            <p:nvPr/>
          </p:nvSpPr>
          <p:spPr>
            <a:xfrm rot="19358116" flipV="1">
              <a:off x="7017303" y="3302535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17" name="8-конечная звезда 416"/>
            <p:cNvSpPr/>
            <p:nvPr/>
          </p:nvSpPr>
          <p:spPr>
            <a:xfrm rot="19358116">
              <a:off x="6876091" y="387570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18" name="8-конечная звезда 417"/>
            <p:cNvSpPr/>
            <p:nvPr/>
          </p:nvSpPr>
          <p:spPr>
            <a:xfrm rot="19358116">
              <a:off x="7086790" y="3657772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20" name="8-конечная звезда 419"/>
            <p:cNvSpPr/>
            <p:nvPr/>
          </p:nvSpPr>
          <p:spPr>
            <a:xfrm rot="19358116">
              <a:off x="6729600" y="4157840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421" name="Прямая соединительная линия 420"/>
            <p:cNvCxnSpPr>
              <a:stCxn id="416" idx="6"/>
              <a:endCxn id="414" idx="2"/>
            </p:cNvCxnSpPr>
            <p:nvPr/>
          </p:nvCxnSpPr>
          <p:spPr>
            <a:xfrm rot="5400000" flipH="1">
              <a:off x="6919866" y="3209394"/>
              <a:ext cx="205219" cy="6312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4" name="Прямая соединительная линия 423"/>
            <p:cNvCxnSpPr>
              <a:stCxn id="415" idx="7"/>
              <a:endCxn id="416" idx="6"/>
            </p:cNvCxnSpPr>
            <p:nvPr/>
          </p:nvCxnSpPr>
          <p:spPr>
            <a:xfrm rot="5400000" flipH="1" flipV="1">
              <a:off x="6999919" y="3385968"/>
              <a:ext cx="96522" cy="1171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8" name="Прямая соединительная линия 427"/>
            <p:cNvCxnSpPr>
              <a:stCxn id="418" idx="7"/>
              <a:endCxn id="415" idx="1"/>
            </p:cNvCxnSpPr>
            <p:nvPr/>
          </p:nvCxnSpPr>
          <p:spPr>
            <a:xfrm rot="16200000" flipV="1">
              <a:off x="6992591" y="3543340"/>
              <a:ext cx="187498" cy="4168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1" name="Прямая соединительная линия 430"/>
            <p:cNvCxnSpPr>
              <a:stCxn id="413" idx="0"/>
              <a:endCxn id="415" idx="4"/>
            </p:cNvCxnSpPr>
            <p:nvPr/>
          </p:nvCxnSpPr>
          <p:spPr>
            <a:xfrm flipV="1">
              <a:off x="6917321" y="3483232"/>
              <a:ext cx="99957" cy="10585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6" name="Прямая соединительная линия 435"/>
            <p:cNvCxnSpPr>
              <a:stCxn id="412" idx="1"/>
              <a:endCxn id="413" idx="4"/>
            </p:cNvCxnSpPr>
            <p:nvPr/>
          </p:nvCxnSpPr>
          <p:spPr>
            <a:xfrm rot="5400000" flipH="1" flipV="1">
              <a:off x="6801675" y="3550022"/>
              <a:ext cx="895" cy="14455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9" name="Прямая соединительная линия 438"/>
            <p:cNvCxnSpPr>
              <a:stCxn id="411" idx="6"/>
              <a:endCxn id="418" idx="2"/>
            </p:cNvCxnSpPr>
            <p:nvPr/>
          </p:nvCxnSpPr>
          <p:spPr>
            <a:xfrm rot="16200000" flipV="1">
              <a:off x="7049520" y="3756272"/>
              <a:ext cx="197718" cy="6532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2" name="Прямая соединительная линия 441"/>
            <p:cNvCxnSpPr>
              <a:stCxn id="417" idx="6"/>
              <a:endCxn id="413" idx="2"/>
            </p:cNvCxnSpPr>
            <p:nvPr/>
          </p:nvCxnSpPr>
          <p:spPr>
            <a:xfrm rot="5400000" flipH="1" flipV="1">
              <a:off x="6772318" y="3741315"/>
              <a:ext cx="254317" cy="2554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8" name="Прямая соединительная линия 447"/>
            <p:cNvCxnSpPr>
              <a:stCxn id="417" idx="0"/>
              <a:endCxn id="411" idx="5"/>
            </p:cNvCxnSpPr>
            <p:nvPr/>
          </p:nvCxnSpPr>
          <p:spPr>
            <a:xfrm>
              <a:off x="6924550" y="3886317"/>
              <a:ext cx="241968" cy="2650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2" name="Прямая соединительная линия 451"/>
            <p:cNvCxnSpPr>
              <a:stCxn id="417" idx="4"/>
              <a:endCxn id="420" idx="0"/>
            </p:cNvCxnSpPr>
            <p:nvPr/>
          </p:nvCxnSpPr>
          <p:spPr>
            <a:xfrm rot="10800000" flipV="1">
              <a:off x="6761906" y="3919088"/>
              <a:ext cx="119726" cy="24582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56" name="8-конечная звезда 455"/>
            <p:cNvSpPr/>
            <p:nvPr/>
          </p:nvSpPr>
          <p:spPr>
            <a:xfrm rot="19358116">
              <a:off x="7097638" y="4097246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 dirty="0"/>
            </a:p>
          </p:txBody>
        </p:sp>
        <p:sp>
          <p:nvSpPr>
            <p:cNvPr id="457" name="8-конечная звезда 456"/>
            <p:cNvSpPr/>
            <p:nvPr/>
          </p:nvSpPr>
          <p:spPr>
            <a:xfrm rot="19358116">
              <a:off x="6947528" y="4232892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 dirty="0"/>
            </a:p>
          </p:txBody>
        </p:sp>
        <p:cxnSp>
          <p:nvCxnSpPr>
            <p:cNvPr id="458" name="Прямая соединительная линия 457"/>
            <p:cNvCxnSpPr>
              <a:stCxn id="456" idx="7"/>
              <a:endCxn id="411" idx="3"/>
            </p:cNvCxnSpPr>
            <p:nvPr/>
          </p:nvCxnSpPr>
          <p:spPr>
            <a:xfrm rot="5400000" flipH="1" flipV="1">
              <a:off x="7092503" y="3991027"/>
              <a:ext cx="142181" cy="7073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1" name="Прямая соединительная линия 460"/>
            <p:cNvCxnSpPr>
              <a:stCxn id="457" idx="0"/>
              <a:endCxn id="456" idx="4"/>
            </p:cNvCxnSpPr>
            <p:nvPr/>
          </p:nvCxnSpPr>
          <p:spPr>
            <a:xfrm flipV="1">
              <a:off x="6995987" y="4140632"/>
              <a:ext cx="107192" cy="10287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4" name="Прямая соединительная линия 463"/>
            <p:cNvCxnSpPr>
              <a:stCxn id="420" idx="3"/>
              <a:endCxn id="457" idx="6"/>
            </p:cNvCxnSpPr>
            <p:nvPr/>
          </p:nvCxnSpPr>
          <p:spPr>
            <a:xfrm rot="16200000" flipH="1">
              <a:off x="6829299" y="4109590"/>
              <a:ext cx="44752" cy="21293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67" name="8-конечная звезда 466"/>
            <p:cNvSpPr/>
            <p:nvPr/>
          </p:nvSpPr>
          <p:spPr>
            <a:xfrm rot="19358116">
              <a:off x="6872476" y="3086269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68" name="8-конечная звезда 467"/>
            <p:cNvSpPr/>
            <p:nvPr/>
          </p:nvSpPr>
          <p:spPr>
            <a:xfrm rot="19358116">
              <a:off x="6872476" y="3300583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69" name="8-конечная звезда 468"/>
            <p:cNvSpPr/>
            <p:nvPr/>
          </p:nvSpPr>
          <p:spPr>
            <a:xfrm rot="19358116">
              <a:off x="6729600" y="4443592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70" name="8-конечная звезда 469"/>
            <p:cNvSpPr/>
            <p:nvPr/>
          </p:nvSpPr>
          <p:spPr>
            <a:xfrm rot="19358116">
              <a:off x="6515287" y="4300715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471" name="Прямая соединительная линия 470"/>
            <p:cNvCxnSpPr>
              <a:stCxn id="468" idx="1"/>
              <a:endCxn id="467" idx="2"/>
            </p:cNvCxnSpPr>
            <p:nvPr/>
          </p:nvCxnSpPr>
          <p:spPr>
            <a:xfrm rot="5400000" flipH="1">
              <a:off x="6803659" y="3216317"/>
              <a:ext cx="202400" cy="691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5" name="Прямая соединительная линия 474"/>
            <p:cNvCxnSpPr>
              <a:stCxn id="467" idx="1"/>
              <a:endCxn id="414" idx="4"/>
            </p:cNvCxnSpPr>
            <p:nvPr/>
          </p:nvCxnSpPr>
          <p:spPr>
            <a:xfrm rot="16200000" flipH="1">
              <a:off x="6917388" y="3097589"/>
              <a:ext cx="26610" cy="4475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8" name="Прямая соединительная линия 477"/>
            <p:cNvCxnSpPr>
              <a:stCxn id="415" idx="6"/>
              <a:endCxn id="468" idx="1"/>
            </p:cNvCxnSpPr>
            <p:nvPr/>
          </p:nvCxnSpPr>
          <p:spPr>
            <a:xfrm rot="16200000" flipV="1">
              <a:off x="6903128" y="3326164"/>
              <a:ext cx="124412" cy="11403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2" name="Прямая соединительная линия 481"/>
            <p:cNvCxnSpPr>
              <a:stCxn id="469" idx="0"/>
              <a:endCxn id="457" idx="4"/>
            </p:cNvCxnSpPr>
            <p:nvPr/>
          </p:nvCxnSpPr>
          <p:spPr>
            <a:xfrm flipV="1">
              <a:off x="6761906" y="4276278"/>
              <a:ext cx="191163" cy="17439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5" name="Прямая соединительная линия 484"/>
            <p:cNvCxnSpPr>
              <a:stCxn id="470" idx="0"/>
              <a:endCxn id="420" idx="4"/>
            </p:cNvCxnSpPr>
            <p:nvPr/>
          </p:nvCxnSpPr>
          <p:spPr>
            <a:xfrm flipV="1">
              <a:off x="6547593" y="4186764"/>
              <a:ext cx="185701" cy="12102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5" name="Группа 362"/>
          <p:cNvGrpSpPr/>
          <p:nvPr/>
        </p:nvGrpSpPr>
        <p:grpSpPr>
          <a:xfrm rot="1585141">
            <a:off x="5304453" y="2021759"/>
            <a:ext cx="538571" cy="514328"/>
            <a:chOff x="5297225" y="1370312"/>
            <a:chExt cx="554067" cy="623337"/>
          </a:xfrm>
        </p:grpSpPr>
        <p:sp>
          <p:nvSpPr>
            <p:cNvPr id="127" name="8-конечная звезда 126"/>
            <p:cNvSpPr/>
            <p:nvPr/>
          </p:nvSpPr>
          <p:spPr>
            <a:xfrm rot="19358116">
              <a:off x="5585146" y="1708111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1" name="8-конечная звезда 130"/>
            <p:cNvSpPr/>
            <p:nvPr/>
          </p:nvSpPr>
          <p:spPr>
            <a:xfrm rot="19358116">
              <a:off x="5442271" y="1370312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2" name="8-конечная звезда 131"/>
            <p:cNvSpPr/>
            <p:nvPr/>
          </p:nvSpPr>
          <p:spPr>
            <a:xfrm rot="19358116">
              <a:off x="5509370" y="1801157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4" name="8-конечная звезда 133"/>
            <p:cNvSpPr/>
            <p:nvPr/>
          </p:nvSpPr>
          <p:spPr>
            <a:xfrm rot="19358116">
              <a:off x="5297225" y="1582458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5" name="8-конечная звезда 134"/>
            <p:cNvSpPr/>
            <p:nvPr/>
          </p:nvSpPr>
          <p:spPr>
            <a:xfrm rot="19358116">
              <a:off x="5440101" y="1939649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6" name="8-конечная звезда 135"/>
            <p:cNvSpPr/>
            <p:nvPr/>
          </p:nvSpPr>
          <p:spPr>
            <a:xfrm rot="19358116">
              <a:off x="5797292" y="1653895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37" name="Прямая соединительная линия 136"/>
            <p:cNvCxnSpPr>
              <a:stCxn id="127" idx="6"/>
              <a:endCxn id="131" idx="2"/>
            </p:cNvCxnSpPr>
            <p:nvPr/>
          </p:nvCxnSpPr>
          <p:spPr>
            <a:xfrm rot="16200000" flipV="1">
              <a:off x="5402961" y="1519837"/>
              <a:ext cx="286297" cy="10354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0" name="Прямая соединительная линия 139"/>
            <p:cNvCxnSpPr>
              <a:stCxn id="132" idx="6"/>
              <a:endCxn id="134" idx="2"/>
            </p:cNvCxnSpPr>
            <p:nvPr/>
          </p:nvCxnSpPr>
          <p:spPr>
            <a:xfrm rot="16200000" flipV="1">
              <a:off x="5341900" y="1629629"/>
              <a:ext cx="174673" cy="17725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3" name="Прямая соединительная линия 142"/>
            <p:cNvCxnSpPr>
              <a:stCxn id="135" idx="0"/>
              <a:endCxn id="132" idx="3"/>
            </p:cNvCxnSpPr>
            <p:nvPr/>
          </p:nvCxnSpPr>
          <p:spPr>
            <a:xfrm flipV="1">
              <a:off x="5488560" y="1844166"/>
              <a:ext cx="39540" cy="10609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9" name="Прямая соединительная линия 148"/>
            <p:cNvCxnSpPr>
              <a:stCxn id="136" idx="5"/>
              <a:endCxn id="127" idx="1"/>
            </p:cNvCxnSpPr>
            <p:nvPr/>
          </p:nvCxnSpPr>
          <p:spPr>
            <a:xfrm rot="16200000" flipH="1" flipV="1">
              <a:off x="5689841" y="1637125"/>
              <a:ext cx="67508" cy="14787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3" name="Прямая соединительная линия 152"/>
            <p:cNvCxnSpPr>
              <a:stCxn id="134" idx="0"/>
              <a:endCxn id="131" idx="4"/>
            </p:cNvCxnSpPr>
            <p:nvPr/>
          </p:nvCxnSpPr>
          <p:spPr>
            <a:xfrm flipV="1">
              <a:off x="5345684" y="1422375"/>
              <a:ext cx="103236" cy="17069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8" name="Прямая соединительная линия 157"/>
            <p:cNvCxnSpPr>
              <a:stCxn id="132" idx="0"/>
              <a:endCxn id="127" idx="4"/>
            </p:cNvCxnSpPr>
            <p:nvPr/>
          </p:nvCxnSpPr>
          <p:spPr>
            <a:xfrm flipV="1">
              <a:off x="5548137" y="1760174"/>
              <a:ext cx="43658" cy="4947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64" name="8-конечная звезда 163"/>
            <p:cNvSpPr/>
            <p:nvPr/>
          </p:nvSpPr>
          <p:spPr>
            <a:xfrm rot="19358116">
              <a:off x="5449625" y="1734858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</p:grpSp>
      <p:grpSp>
        <p:nvGrpSpPr>
          <p:cNvPr id="6" name="Группа 363"/>
          <p:cNvGrpSpPr/>
          <p:nvPr/>
        </p:nvGrpSpPr>
        <p:grpSpPr>
          <a:xfrm rot="589541">
            <a:off x="4520577" y="1928802"/>
            <a:ext cx="656137" cy="504421"/>
            <a:chOff x="4294925" y="1294537"/>
            <a:chExt cx="841986" cy="647297"/>
          </a:xfrm>
        </p:grpSpPr>
        <p:sp>
          <p:nvSpPr>
            <p:cNvPr id="161" name="8-конечная звезда 160"/>
            <p:cNvSpPr/>
            <p:nvPr/>
          </p:nvSpPr>
          <p:spPr>
            <a:xfrm rot="578312">
              <a:off x="5046604" y="1792826"/>
              <a:ext cx="90000" cy="90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62" name="8-конечная звезда 161"/>
            <p:cNvSpPr/>
            <p:nvPr/>
          </p:nvSpPr>
          <p:spPr>
            <a:xfrm rot="21105294">
              <a:off x="4934460" y="1862634"/>
              <a:ext cx="79200" cy="79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63" name="8-конечная звезда 162"/>
            <p:cNvSpPr/>
            <p:nvPr/>
          </p:nvSpPr>
          <p:spPr>
            <a:xfrm rot="19358116">
              <a:off x="4654283" y="1868210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65" name="8-конечная звезда 164"/>
            <p:cNvSpPr/>
            <p:nvPr/>
          </p:nvSpPr>
          <p:spPr>
            <a:xfrm rot="19358116">
              <a:off x="4868598" y="1582458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66" name="8-конечная звезда 165"/>
            <p:cNvSpPr/>
            <p:nvPr/>
          </p:nvSpPr>
          <p:spPr>
            <a:xfrm rot="19358116">
              <a:off x="4868598" y="1725332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67" name="8-конечная звезда 166"/>
            <p:cNvSpPr/>
            <p:nvPr/>
          </p:nvSpPr>
          <p:spPr>
            <a:xfrm rot="19358116">
              <a:off x="5082911" y="1653895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70" name="8-конечная звезда 169"/>
            <p:cNvSpPr/>
            <p:nvPr/>
          </p:nvSpPr>
          <p:spPr>
            <a:xfrm rot="19358116">
              <a:off x="4935782" y="1435328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71" name="8-конечная звезда 170"/>
            <p:cNvSpPr/>
            <p:nvPr/>
          </p:nvSpPr>
          <p:spPr>
            <a:xfrm rot="19358116">
              <a:off x="5009304" y="1723165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72" name="8-конечная звезда 171"/>
            <p:cNvSpPr/>
            <p:nvPr/>
          </p:nvSpPr>
          <p:spPr>
            <a:xfrm rot="19358116">
              <a:off x="4652114" y="1294537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73" name="8-конечная звезда 172"/>
            <p:cNvSpPr/>
            <p:nvPr/>
          </p:nvSpPr>
          <p:spPr>
            <a:xfrm rot="628005">
              <a:off x="4504127" y="1503738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74" name="8-конечная звезда 173"/>
            <p:cNvSpPr/>
            <p:nvPr/>
          </p:nvSpPr>
          <p:spPr>
            <a:xfrm rot="19358116">
              <a:off x="4794990" y="1805487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77" name="8-конечная звезда 176"/>
            <p:cNvSpPr/>
            <p:nvPr/>
          </p:nvSpPr>
          <p:spPr>
            <a:xfrm rot="19358116">
              <a:off x="4513576" y="1370313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78" name="8-конечная звезда 177"/>
            <p:cNvSpPr/>
            <p:nvPr/>
          </p:nvSpPr>
          <p:spPr>
            <a:xfrm rot="19358116">
              <a:off x="4799329" y="1513188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79" name="8-конечная звезда 178"/>
            <p:cNvSpPr/>
            <p:nvPr/>
          </p:nvSpPr>
          <p:spPr>
            <a:xfrm rot="19358116">
              <a:off x="4585014" y="1636673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80" name="8-конечная звезда 179"/>
            <p:cNvSpPr/>
            <p:nvPr/>
          </p:nvSpPr>
          <p:spPr>
            <a:xfrm rot="19358116">
              <a:off x="4442138" y="1565235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82" name="8-конечная звезда 181"/>
            <p:cNvSpPr/>
            <p:nvPr/>
          </p:nvSpPr>
          <p:spPr>
            <a:xfrm rot="19358116">
              <a:off x="4370699" y="1565235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83" name="8-конечная звезда 182"/>
            <p:cNvSpPr/>
            <p:nvPr/>
          </p:nvSpPr>
          <p:spPr>
            <a:xfrm rot="19358116">
              <a:off x="4294925" y="1580288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84" name="Прямая соединительная линия 183"/>
            <p:cNvCxnSpPr>
              <a:stCxn id="172" idx="2"/>
              <a:endCxn id="170" idx="5"/>
            </p:cNvCxnSpPr>
            <p:nvPr/>
          </p:nvCxnSpPr>
          <p:spPr>
            <a:xfrm rot="16200000" flipH="1">
              <a:off x="4748704" y="1271423"/>
              <a:ext cx="125437" cy="24919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9" name="Прямая соединительная линия 188"/>
            <p:cNvCxnSpPr>
              <a:stCxn id="170" idx="4"/>
              <a:endCxn id="165" idx="0"/>
            </p:cNvCxnSpPr>
            <p:nvPr/>
          </p:nvCxnSpPr>
          <p:spPr>
            <a:xfrm rot="10800000" flipV="1">
              <a:off x="4917057" y="1478714"/>
              <a:ext cx="24266" cy="11435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0" name="Прямая соединительная линия 189"/>
            <p:cNvCxnSpPr>
              <a:stCxn id="165" idx="2"/>
              <a:endCxn id="171" idx="5"/>
            </p:cNvCxnSpPr>
            <p:nvPr/>
          </p:nvCxnSpPr>
          <p:spPr>
            <a:xfrm rot="16200000" flipH="1">
              <a:off x="4905250" y="1637650"/>
              <a:ext cx="110978" cy="9751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1" name="Прямая соединительная линия 190"/>
            <p:cNvCxnSpPr>
              <a:stCxn id="171" idx="0"/>
              <a:endCxn id="167" idx="4"/>
            </p:cNvCxnSpPr>
            <p:nvPr/>
          </p:nvCxnSpPr>
          <p:spPr>
            <a:xfrm flipV="1">
              <a:off x="5048071" y="1697281"/>
              <a:ext cx="40381" cy="3437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2" name="Прямая соединительная линия 191"/>
            <p:cNvCxnSpPr>
              <a:stCxn id="171" idx="2"/>
              <a:endCxn id="161" idx="5"/>
            </p:cNvCxnSpPr>
            <p:nvPr/>
          </p:nvCxnSpPr>
          <p:spPr>
            <a:xfrm rot="16200000" flipH="1">
              <a:off x="5035189" y="1770756"/>
              <a:ext cx="39196" cy="2154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3" name="Прямая соединительная линия 192"/>
            <p:cNvCxnSpPr>
              <a:stCxn id="178" idx="5"/>
              <a:endCxn id="177" idx="1"/>
            </p:cNvCxnSpPr>
            <p:nvPr/>
          </p:nvCxnSpPr>
          <p:spPr>
            <a:xfrm rot="16200000" flipV="1">
              <a:off x="4621721" y="1363386"/>
              <a:ext cx="134265" cy="22152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4" name="Прямая соединительная линия 203"/>
            <p:cNvCxnSpPr>
              <a:stCxn id="165" idx="2"/>
              <a:endCxn id="178" idx="2"/>
            </p:cNvCxnSpPr>
            <p:nvPr/>
          </p:nvCxnSpPr>
          <p:spPr>
            <a:xfrm rot="5400000" flipH="1">
              <a:off x="4851899" y="1570832"/>
              <a:ext cx="59578" cy="6059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5" name="Прямая соединительная линия 204"/>
            <p:cNvCxnSpPr>
              <a:stCxn id="166" idx="5"/>
              <a:endCxn id="179" idx="1"/>
            </p:cNvCxnSpPr>
            <p:nvPr/>
          </p:nvCxnSpPr>
          <p:spPr>
            <a:xfrm rot="16200000" flipV="1">
              <a:off x="4721499" y="1601406"/>
              <a:ext cx="75367" cy="21931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6" name="Прямая соединительная линия 205"/>
            <p:cNvCxnSpPr>
              <a:stCxn id="171" idx="5"/>
              <a:endCxn id="166" idx="1"/>
            </p:cNvCxnSpPr>
            <p:nvPr/>
          </p:nvCxnSpPr>
          <p:spPr>
            <a:xfrm rot="16200000" flipH="1" flipV="1">
              <a:off x="4958915" y="1705339"/>
              <a:ext cx="14024" cy="8713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2" name="Прямая соединительная линия 221"/>
            <p:cNvCxnSpPr>
              <a:stCxn id="174" idx="7"/>
              <a:endCxn id="166" idx="4"/>
            </p:cNvCxnSpPr>
            <p:nvPr/>
          </p:nvCxnSpPr>
          <p:spPr>
            <a:xfrm rot="5400000" flipH="1" flipV="1">
              <a:off x="4828319" y="1759859"/>
              <a:ext cx="36960" cy="5467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3" name="Прямая соединительная линия 222"/>
            <p:cNvCxnSpPr>
              <a:stCxn id="163" idx="0"/>
              <a:endCxn id="174" idx="5"/>
            </p:cNvCxnSpPr>
            <p:nvPr/>
          </p:nvCxnSpPr>
          <p:spPr>
            <a:xfrm flipV="1">
              <a:off x="4702742" y="1824217"/>
              <a:ext cx="92439" cy="5460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4" name="Прямая соединительная линия 223"/>
            <p:cNvCxnSpPr>
              <a:stCxn id="174" idx="1"/>
              <a:endCxn id="162" idx="5"/>
            </p:cNvCxnSpPr>
            <p:nvPr/>
          </p:nvCxnSpPr>
          <p:spPr>
            <a:xfrm rot="16200000" flipH="1">
              <a:off x="4865876" y="1802080"/>
              <a:ext cx="48581" cy="10433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9" name="Прямая соединительная линия 228"/>
            <p:cNvCxnSpPr>
              <a:stCxn id="173" idx="1"/>
              <a:endCxn id="179" idx="7"/>
            </p:cNvCxnSpPr>
            <p:nvPr/>
          </p:nvCxnSpPr>
          <p:spPr>
            <a:xfrm rot="16200000" flipH="1">
              <a:off x="4532931" y="1548173"/>
              <a:ext cx="93828" cy="8374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0" name="Прямая соединительная линия 229"/>
            <p:cNvCxnSpPr>
              <a:stCxn id="180" idx="1"/>
              <a:endCxn id="179" idx="6"/>
            </p:cNvCxnSpPr>
            <p:nvPr/>
          </p:nvCxnSpPr>
          <p:spPr>
            <a:xfrm rot="16200000" flipH="1">
              <a:off x="4531509" y="1577080"/>
              <a:ext cx="41382" cy="9110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1" name="Прямая соединительная линия 230"/>
            <p:cNvCxnSpPr>
              <a:stCxn id="183" idx="1"/>
              <a:endCxn id="180" idx="5"/>
            </p:cNvCxnSpPr>
            <p:nvPr/>
          </p:nvCxnSpPr>
          <p:spPr>
            <a:xfrm rot="5400000" flipH="1" flipV="1">
              <a:off x="4384466" y="1546798"/>
              <a:ext cx="11428" cy="10449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7" name="Группа 364"/>
          <p:cNvGrpSpPr/>
          <p:nvPr/>
        </p:nvGrpSpPr>
        <p:grpSpPr>
          <a:xfrm rot="824949">
            <a:off x="3473154" y="1928802"/>
            <a:ext cx="957465" cy="487051"/>
            <a:chOff x="2866670" y="1509356"/>
            <a:chExt cx="1220286" cy="620745"/>
          </a:xfrm>
        </p:grpSpPr>
        <p:cxnSp>
          <p:nvCxnSpPr>
            <p:cNvPr id="221" name="Прямая соединительная линия 220"/>
            <p:cNvCxnSpPr>
              <a:stCxn id="245" idx="5"/>
              <a:endCxn id="248" idx="1"/>
            </p:cNvCxnSpPr>
            <p:nvPr/>
          </p:nvCxnSpPr>
          <p:spPr>
            <a:xfrm rot="16200000" flipV="1">
              <a:off x="3859472" y="1675800"/>
              <a:ext cx="4245" cy="30736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2" name="Прямая соединительная линия 231"/>
            <p:cNvCxnSpPr>
              <a:stCxn id="266" idx="2"/>
              <a:endCxn id="251" idx="6"/>
            </p:cNvCxnSpPr>
            <p:nvPr/>
          </p:nvCxnSpPr>
          <p:spPr>
            <a:xfrm rot="16200000" flipH="1">
              <a:off x="3278275" y="1609729"/>
              <a:ext cx="95704" cy="11435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45" name="8-конечная звезда 244"/>
            <p:cNvSpPr/>
            <p:nvPr/>
          </p:nvSpPr>
          <p:spPr>
            <a:xfrm rot="19358116">
              <a:off x="4014956" y="1800387"/>
              <a:ext cx="72000" cy="72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46" name="8-конечная звезда 245"/>
            <p:cNvSpPr/>
            <p:nvPr/>
          </p:nvSpPr>
          <p:spPr>
            <a:xfrm rot="19358116">
              <a:off x="3299131" y="2065301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47" name="8-конечная звезда 246"/>
            <p:cNvSpPr/>
            <p:nvPr/>
          </p:nvSpPr>
          <p:spPr>
            <a:xfrm rot="19358116">
              <a:off x="3511275" y="1868210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48" name="8-конечная звезда 247"/>
            <p:cNvSpPr/>
            <p:nvPr/>
          </p:nvSpPr>
          <p:spPr>
            <a:xfrm rot="19358116">
              <a:off x="3654151" y="1796772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49" name="8-конечная звезда 248"/>
            <p:cNvSpPr/>
            <p:nvPr/>
          </p:nvSpPr>
          <p:spPr>
            <a:xfrm rot="21105294">
              <a:off x="3505700" y="1648320"/>
              <a:ext cx="79200" cy="79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50" name="8-конечная звезда 249"/>
            <p:cNvSpPr/>
            <p:nvPr/>
          </p:nvSpPr>
          <p:spPr>
            <a:xfrm rot="19358116">
              <a:off x="3511276" y="172533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51" name="8-конечная звезда 250"/>
            <p:cNvSpPr/>
            <p:nvPr/>
          </p:nvSpPr>
          <p:spPr>
            <a:xfrm rot="19358116">
              <a:off x="3370569" y="1708111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52" name="8-конечная звезда 251"/>
            <p:cNvSpPr/>
            <p:nvPr/>
          </p:nvSpPr>
          <p:spPr>
            <a:xfrm rot="19358116">
              <a:off x="3439837" y="172533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53" name="8-конечная звезда 252"/>
            <p:cNvSpPr/>
            <p:nvPr/>
          </p:nvSpPr>
          <p:spPr>
            <a:xfrm rot="19358116">
              <a:off x="3208301" y="1727503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54" name="8-конечная звезда 253"/>
            <p:cNvSpPr/>
            <p:nvPr/>
          </p:nvSpPr>
          <p:spPr>
            <a:xfrm rot="19358116">
              <a:off x="2868332" y="1868209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55" name="8-конечная звезда 254"/>
            <p:cNvSpPr/>
            <p:nvPr/>
          </p:nvSpPr>
          <p:spPr>
            <a:xfrm rot="19358116">
              <a:off x="4012788" y="1583904"/>
              <a:ext cx="61200" cy="61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56" name="8-конечная звезда 255"/>
            <p:cNvSpPr/>
            <p:nvPr/>
          </p:nvSpPr>
          <p:spPr>
            <a:xfrm rot="19358116">
              <a:off x="3080479" y="1794601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57" name="8-конечная звезда 256"/>
            <p:cNvSpPr/>
            <p:nvPr/>
          </p:nvSpPr>
          <p:spPr>
            <a:xfrm rot="19358116">
              <a:off x="3009040" y="1937479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58" name="8-конечная звезда 257"/>
            <p:cNvSpPr/>
            <p:nvPr/>
          </p:nvSpPr>
          <p:spPr>
            <a:xfrm rot="19358116">
              <a:off x="3091363" y="1580288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66" name="8-конечная звезда 265"/>
            <p:cNvSpPr/>
            <p:nvPr/>
          </p:nvSpPr>
          <p:spPr>
            <a:xfrm rot="19358116">
              <a:off x="3234239" y="1580289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67" name="8-конечная звезда 266"/>
            <p:cNvSpPr/>
            <p:nvPr/>
          </p:nvSpPr>
          <p:spPr>
            <a:xfrm rot="19358116" flipV="1">
              <a:off x="2866670" y="1652232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69" name="8-конечная звезда 268"/>
            <p:cNvSpPr/>
            <p:nvPr/>
          </p:nvSpPr>
          <p:spPr>
            <a:xfrm rot="19358116" flipV="1">
              <a:off x="3509612" y="1580794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70" name="8-конечная звезда 269"/>
            <p:cNvSpPr/>
            <p:nvPr/>
          </p:nvSpPr>
          <p:spPr>
            <a:xfrm rot="19358116" flipV="1">
              <a:off x="3438174" y="1509356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276" name="Прямая соединительная линия 275"/>
            <p:cNvCxnSpPr>
              <a:stCxn id="269" idx="4"/>
              <a:endCxn id="251" idx="0"/>
            </p:cNvCxnSpPr>
            <p:nvPr/>
          </p:nvCxnSpPr>
          <p:spPr>
            <a:xfrm rot="10800000" flipV="1">
              <a:off x="3428721" y="1617526"/>
              <a:ext cx="85583" cy="10332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7" name="Прямая соединительная линия 276"/>
            <p:cNvCxnSpPr>
              <a:stCxn id="269" idx="2"/>
              <a:endCxn id="270" idx="6"/>
            </p:cNvCxnSpPr>
            <p:nvPr/>
          </p:nvCxnSpPr>
          <p:spPr>
            <a:xfrm rot="16200000" flipV="1">
              <a:off x="3479203" y="1546089"/>
              <a:ext cx="35101" cy="4369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9" name="Прямая соединительная линия 278"/>
            <p:cNvCxnSpPr>
              <a:stCxn id="252" idx="5"/>
              <a:endCxn id="250" idx="4"/>
            </p:cNvCxnSpPr>
            <p:nvPr/>
          </p:nvCxnSpPr>
          <p:spPr>
            <a:xfrm rot="16200000" flipH="1">
              <a:off x="3468459" y="1720362"/>
              <a:ext cx="19973" cy="7674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0" name="Прямая соединительная линия 279"/>
            <p:cNvCxnSpPr>
              <a:stCxn id="250" idx="3"/>
              <a:endCxn id="247" idx="0"/>
            </p:cNvCxnSpPr>
            <p:nvPr/>
          </p:nvCxnSpPr>
          <p:spPr>
            <a:xfrm rot="16200000" flipH="1">
              <a:off x="3497346" y="1816436"/>
              <a:ext cx="99730" cy="2504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1" name="Прямая соединительная линия 280"/>
            <p:cNvCxnSpPr>
              <a:stCxn id="249" idx="7"/>
              <a:endCxn id="255" idx="4"/>
            </p:cNvCxnSpPr>
            <p:nvPr/>
          </p:nvCxnSpPr>
          <p:spPr>
            <a:xfrm rot="5400000" flipH="1" flipV="1">
              <a:off x="3782472" y="1419599"/>
              <a:ext cx="23118" cy="45007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3" name="Прямая соединительная линия 282"/>
            <p:cNvCxnSpPr>
              <a:stCxn id="255" idx="3"/>
              <a:endCxn id="248" idx="0"/>
            </p:cNvCxnSpPr>
            <p:nvPr/>
          </p:nvCxnSpPr>
          <p:spPr>
            <a:xfrm rot="5400000">
              <a:off x="3789689" y="1557753"/>
              <a:ext cx="162554" cy="33671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4" name="Прямая соединительная линия 283"/>
            <p:cNvCxnSpPr>
              <a:stCxn id="246" idx="0"/>
              <a:endCxn id="247" idx="4"/>
            </p:cNvCxnSpPr>
            <p:nvPr/>
          </p:nvCxnSpPr>
          <p:spPr>
            <a:xfrm flipV="1">
              <a:off x="3357282" y="1911596"/>
              <a:ext cx="159534" cy="16644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5" name="Прямая соединительная линия 284"/>
            <p:cNvCxnSpPr>
              <a:stCxn id="247" idx="1"/>
              <a:endCxn id="248" idx="4"/>
            </p:cNvCxnSpPr>
            <p:nvPr/>
          </p:nvCxnSpPr>
          <p:spPr>
            <a:xfrm rot="5400000" flipH="1" flipV="1">
              <a:off x="3583044" y="1822150"/>
              <a:ext cx="58639" cy="9465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9" name="Прямая соединительная линия 338"/>
            <p:cNvCxnSpPr>
              <a:stCxn id="254" idx="0"/>
              <a:endCxn id="258" idx="3"/>
            </p:cNvCxnSpPr>
            <p:nvPr/>
          </p:nvCxnSpPr>
          <p:spPr>
            <a:xfrm flipV="1">
              <a:off x="2916791" y="1623297"/>
              <a:ext cx="193302" cy="25552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0" name="Прямая соединительная линия 339"/>
            <p:cNvCxnSpPr>
              <a:stCxn id="267" idx="5"/>
              <a:endCxn id="254" idx="7"/>
            </p:cNvCxnSpPr>
            <p:nvPr/>
          </p:nvCxnSpPr>
          <p:spPr>
            <a:xfrm rot="16200000" flipH="1">
              <a:off x="2807356" y="1776884"/>
              <a:ext cx="170699" cy="1242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3" name="Прямая соединительная линия 342"/>
            <p:cNvCxnSpPr>
              <a:stCxn id="254" idx="1"/>
              <a:endCxn id="257" idx="2"/>
            </p:cNvCxnSpPr>
            <p:nvPr/>
          </p:nvCxnSpPr>
          <p:spPr>
            <a:xfrm rot="16200000" flipH="1">
              <a:off x="2944196" y="1876693"/>
              <a:ext cx="77450" cy="12165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4" name="Прямая соединительная линия 343"/>
            <p:cNvCxnSpPr>
              <a:stCxn id="253" idx="4"/>
              <a:endCxn id="256" idx="1"/>
            </p:cNvCxnSpPr>
            <p:nvPr/>
          </p:nvCxnSpPr>
          <p:spPr>
            <a:xfrm rot="10800000" flipV="1">
              <a:off x="3123488" y="1779565"/>
              <a:ext cx="91462" cy="3950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0" name="Прямая соединительная линия 349"/>
            <p:cNvCxnSpPr>
              <a:stCxn id="256" idx="4"/>
              <a:endCxn id="254" idx="1"/>
            </p:cNvCxnSpPr>
            <p:nvPr/>
          </p:nvCxnSpPr>
          <p:spPr>
            <a:xfrm rot="10800000" flipV="1">
              <a:off x="2922094" y="1829310"/>
              <a:ext cx="162819" cy="6948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1" name="Прямая соединительная линия 350"/>
            <p:cNvCxnSpPr>
              <a:stCxn id="253" idx="1"/>
              <a:endCxn id="251" idx="5"/>
            </p:cNvCxnSpPr>
            <p:nvPr/>
          </p:nvCxnSpPr>
          <p:spPr>
            <a:xfrm rot="5400000" flipH="1" flipV="1">
              <a:off x="3307834" y="1701185"/>
              <a:ext cx="28002" cy="9804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9" name="Группа 365"/>
          <p:cNvGrpSpPr/>
          <p:nvPr/>
        </p:nvGrpSpPr>
        <p:grpSpPr>
          <a:xfrm rot="764819">
            <a:off x="3269578" y="2333256"/>
            <a:ext cx="472147" cy="550374"/>
            <a:chOff x="2652696" y="2204201"/>
            <a:chExt cx="551136" cy="642449"/>
          </a:xfrm>
        </p:grpSpPr>
        <p:sp>
          <p:nvSpPr>
            <p:cNvPr id="380" name="8-конечная звезда 379"/>
            <p:cNvSpPr/>
            <p:nvPr/>
          </p:nvSpPr>
          <p:spPr>
            <a:xfrm rot="19358116">
              <a:off x="2871949" y="2657642"/>
              <a:ext cx="72000" cy="72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81" name="8-конечная звезда 380"/>
            <p:cNvSpPr/>
            <p:nvPr/>
          </p:nvSpPr>
          <p:spPr>
            <a:xfrm rot="19358116">
              <a:off x="2727627" y="2779681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82" name="8-конечная звезда 381"/>
            <p:cNvSpPr/>
            <p:nvPr/>
          </p:nvSpPr>
          <p:spPr>
            <a:xfrm rot="19358116">
              <a:off x="2868332" y="2792650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83" name="8-конечная звезда 382"/>
            <p:cNvSpPr/>
            <p:nvPr/>
          </p:nvSpPr>
          <p:spPr>
            <a:xfrm rot="19358116">
              <a:off x="3149832" y="2435460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84" name="8-конечная звезда 383"/>
            <p:cNvSpPr/>
            <p:nvPr/>
          </p:nvSpPr>
          <p:spPr>
            <a:xfrm rot="21285766">
              <a:off x="3145278" y="2502344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85" name="8-конечная звезда 384"/>
            <p:cNvSpPr/>
            <p:nvPr/>
          </p:nvSpPr>
          <p:spPr>
            <a:xfrm rot="13849217" flipH="1" flipV="1">
              <a:off x="3086917" y="2509828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86" name="8-конечная звезда 385"/>
            <p:cNvSpPr/>
            <p:nvPr/>
          </p:nvSpPr>
          <p:spPr>
            <a:xfrm rot="19358116">
              <a:off x="3011210" y="2296838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87" name="8-конечная звезда 386"/>
            <p:cNvSpPr/>
            <p:nvPr/>
          </p:nvSpPr>
          <p:spPr>
            <a:xfrm rot="19358116">
              <a:off x="3036144" y="2204201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88" name="8-конечная звезда 387"/>
            <p:cNvSpPr/>
            <p:nvPr/>
          </p:nvSpPr>
          <p:spPr>
            <a:xfrm rot="13849217" flipH="1" flipV="1">
              <a:off x="2795573" y="2581266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89" name="8-конечная звезда 388"/>
            <p:cNvSpPr/>
            <p:nvPr/>
          </p:nvSpPr>
          <p:spPr>
            <a:xfrm rot="13849217" flipH="1" flipV="1">
              <a:off x="2652696" y="2652704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397" name="Прямая соединительная линия 396"/>
            <p:cNvCxnSpPr>
              <a:stCxn id="380" idx="4"/>
              <a:endCxn id="381" idx="0"/>
            </p:cNvCxnSpPr>
            <p:nvPr/>
          </p:nvCxnSpPr>
          <p:spPr>
            <a:xfrm rot="10800000" flipV="1">
              <a:off x="2785779" y="2715490"/>
              <a:ext cx="93559" cy="7692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8" name="Прямая соединительная линия 397"/>
            <p:cNvCxnSpPr>
              <a:stCxn id="380" idx="3"/>
              <a:endCxn id="382" idx="7"/>
            </p:cNvCxnSpPr>
            <p:nvPr/>
          </p:nvCxnSpPr>
          <p:spPr>
            <a:xfrm rot="5400000">
              <a:off x="2869260" y="2758983"/>
              <a:ext cx="63566" cy="424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9" name="Прямая соединительная линия 398"/>
            <p:cNvCxnSpPr>
              <a:stCxn id="381" idx="1"/>
              <a:endCxn id="382" idx="5"/>
            </p:cNvCxnSpPr>
            <p:nvPr/>
          </p:nvCxnSpPr>
          <p:spPr>
            <a:xfrm rot="5400000" flipH="1" flipV="1">
              <a:off x="2830193" y="2778009"/>
              <a:ext cx="323" cy="7643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0" name="Прямая соединительная линия 399"/>
            <p:cNvCxnSpPr>
              <a:stCxn id="380" idx="6"/>
              <a:endCxn id="388" idx="0"/>
            </p:cNvCxnSpPr>
            <p:nvPr/>
          </p:nvCxnSpPr>
          <p:spPr>
            <a:xfrm rot="16200000" flipV="1">
              <a:off x="2838817" y="2617745"/>
              <a:ext cx="42225" cy="5234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1" name="Прямая соединительная линия 400"/>
            <p:cNvCxnSpPr>
              <a:stCxn id="388" idx="6"/>
              <a:endCxn id="386" idx="3"/>
            </p:cNvCxnSpPr>
            <p:nvPr/>
          </p:nvCxnSpPr>
          <p:spPr>
            <a:xfrm flipV="1">
              <a:off x="2837112" y="2350599"/>
              <a:ext cx="197511" cy="23928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3" name="Прямая соединительная линия 402"/>
            <p:cNvCxnSpPr>
              <a:stCxn id="380" idx="0"/>
              <a:endCxn id="385" idx="2"/>
            </p:cNvCxnSpPr>
            <p:nvPr/>
          </p:nvCxnSpPr>
          <p:spPr>
            <a:xfrm flipV="1">
              <a:off x="2936561" y="2548011"/>
              <a:ext cx="155617" cy="12378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8" name="Прямая соединительная линия 407"/>
            <p:cNvCxnSpPr>
              <a:stCxn id="385" idx="6"/>
              <a:endCxn id="383" idx="4"/>
            </p:cNvCxnSpPr>
            <p:nvPr/>
          </p:nvCxnSpPr>
          <p:spPr>
            <a:xfrm flipV="1">
              <a:off x="3128456" y="2478846"/>
              <a:ext cx="26917" cy="3959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2" name="Прямая соединительная линия 421"/>
            <p:cNvCxnSpPr>
              <a:stCxn id="384" idx="6"/>
              <a:endCxn id="383" idx="3"/>
            </p:cNvCxnSpPr>
            <p:nvPr/>
          </p:nvCxnSpPr>
          <p:spPr>
            <a:xfrm rot="5400000" flipH="1" flipV="1">
              <a:off x="3163283" y="2492481"/>
              <a:ext cx="13221" cy="670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0" name="Прямая соединительная линия 449"/>
            <p:cNvCxnSpPr>
              <a:stCxn id="386" idx="2"/>
              <a:endCxn id="383" idx="6"/>
            </p:cNvCxnSpPr>
            <p:nvPr/>
          </p:nvCxnSpPr>
          <p:spPr>
            <a:xfrm rot="16200000" flipH="1">
              <a:off x="3059669" y="2340224"/>
              <a:ext cx="95704" cy="10585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1" name="Прямая соединительная линия 450"/>
            <p:cNvCxnSpPr>
              <a:stCxn id="386" idx="0"/>
              <a:endCxn id="387" idx="3"/>
            </p:cNvCxnSpPr>
            <p:nvPr/>
          </p:nvCxnSpPr>
          <p:spPr>
            <a:xfrm rot="20835181" flipV="1">
              <a:off x="3054209" y="2258557"/>
              <a:ext cx="10809" cy="4829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3" name="Прямая соединительная линия 452"/>
            <p:cNvCxnSpPr>
              <a:stCxn id="388" idx="2"/>
              <a:endCxn id="389" idx="6"/>
            </p:cNvCxnSpPr>
            <p:nvPr/>
          </p:nvCxnSpPr>
          <p:spPr>
            <a:xfrm rot="10800000" flipV="1">
              <a:off x="2694236" y="2619449"/>
              <a:ext cx="106599" cy="4187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1" name="Группа 367"/>
          <p:cNvGrpSpPr/>
          <p:nvPr/>
        </p:nvGrpSpPr>
        <p:grpSpPr>
          <a:xfrm rot="337753">
            <a:off x="2783978" y="2542447"/>
            <a:ext cx="624343" cy="1448739"/>
            <a:chOff x="2223728" y="2509488"/>
            <a:chExt cx="760100" cy="1763753"/>
          </a:xfrm>
        </p:grpSpPr>
        <p:sp>
          <p:nvSpPr>
            <p:cNvPr id="486" name="8-конечная звезда 485"/>
            <p:cNvSpPr/>
            <p:nvPr/>
          </p:nvSpPr>
          <p:spPr>
            <a:xfrm rot="19358116">
              <a:off x="2351045" y="4208441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87" name="8-конечная звезда 486"/>
            <p:cNvSpPr/>
            <p:nvPr/>
          </p:nvSpPr>
          <p:spPr>
            <a:xfrm rot="19358116">
              <a:off x="2225391" y="4082788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88" name="8-конечная звезда 487"/>
            <p:cNvSpPr/>
            <p:nvPr/>
          </p:nvSpPr>
          <p:spPr>
            <a:xfrm rot="19358116">
              <a:off x="2368267" y="4078534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94" name="8-конечная звезда 493"/>
            <p:cNvSpPr/>
            <p:nvPr/>
          </p:nvSpPr>
          <p:spPr>
            <a:xfrm rot="19358116">
              <a:off x="2582581" y="2868342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96" name="8-конечная звезда 495"/>
            <p:cNvSpPr/>
            <p:nvPr/>
          </p:nvSpPr>
          <p:spPr>
            <a:xfrm rot="19358116" flipV="1">
              <a:off x="2366604" y="3938248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98" name="8-конечная звезда 497"/>
            <p:cNvSpPr/>
            <p:nvPr/>
          </p:nvSpPr>
          <p:spPr>
            <a:xfrm rot="19358116" flipV="1">
              <a:off x="2223728" y="3938249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99" name="8-конечная звезда 498"/>
            <p:cNvSpPr/>
            <p:nvPr/>
          </p:nvSpPr>
          <p:spPr>
            <a:xfrm rot="19358116" flipV="1">
              <a:off x="2295165" y="3723934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00" name="8-конечная звезда 499"/>
            <p:cNvSpPr/>
            <p:nvPr/>
          </p:nvSpPr>
          <p:spPr>
            <a:xfrm rot="19358116" flipV="1">
              <a:off x="2295166" y="3295306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01" name="8-конечная звезда 500"/>
            <p:cNvSpPr/>
            <p:nvPr/>
          </p:nvSpPr>
          <p:spPr>
            <a:xfrm rot="19358116" flipV="1">
              <a:off x="2302520" y="3009553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02" name="8-конечная звезда 501"/>
            <p:cNvSpPr/>
            <p:nvPr/>
          </p:nvSpPr>
          <p:spPr>
            <a:xfrm rot="19358116" flipV="1">
              <a:off x="2302520" y="3152430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03" name="8-конечная звезда 502"/>
            <p:cNvSpPr/>
            <p:nvPr/>
          </p:nvSpPr>
          <p:spPr>
            <a:xfrm rot="19358116" flipV="1">
              <a:off x="2295167" y="2866677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04" name="8-конечная звезда 503"/>
            <p:cNvSpPr/>
            <p:nvPr/>
          </p:nvSpPr>
          <p:spPr>
            <a:xfrm rot="19358116" flipV="1">
              <a:off x="2295166" y="2723802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05" name="8-конечная звезда 504"/>
            <p:cNvSpPr/>
            <p:nvPr/>
          </p:nvSpPr>
          <p:spPr>
            <a:xfrm rot="19358116" flipV="1">
              <a:off x="2366605" y="2509488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06" name="8-конечная звезда 505"/>
            <p:cNvSpPr/>
            <p:nvPr/>
          </p:nvSpPr>
          <p:spPr>
            <a:xfrm rot="19358116" flipV="1">
              <a:off x="2438042" y="2723802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07" name="8-конечная звезда 506"/>
            <p:cNvSpPr/>
            <p:nvPr/>
          </p:nvSpPr>
          <p:spPr>
            <a:xfrm rot="19358116" flipV="1">
              <a:off x="2652356" y="3080993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08" name="8-конечная звезда 507"/>
            <p:cNvSpPr/>
            <p:nvPr/>
          </p:nvSpPr>
          <p:spPr>
            <a:xfrm rot="19358116" flipV="1">
              <a:off x="2795232" y="3080991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09" name="8-конечная звезда 508"/>
            <p:cNvSpPr/>
            <p:nvPr/>
          </p:nvSpPr>
          <p:spPr>
            <a:xfrm rot="19358116" flipV="1">
              <a:off x="2866671" y="3009554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 dirty="0"/>
            </a:p>
          </p:txBody>
        </p:sp>
        <p:sp>
          <p:nvSpPr>
            <p:cNvPr id="511" name="8-конечная звезда 510"/>
            <p:cNvSpPr/>
            <p:nvPr/>
          </p:nvSpPr>
          <p:spPr>
            <a:xfrm rot="19358116" flipV="1">
              <a:off x="2938109" y="3152430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512" name="Прямая соединительная линия 511"/>
            <p:cNvCxnSpPr>
              <a:stCxn id="509" idx="6"/>
              <a:endCxn id="511" idx="2"/>
            </p:cNvCxnSpPr>
            <p:nvPr/>
          </p:nvCxnSpPr>
          <p:spPr>
            <a:xfrm rot="16200000" flipH="1">
              <a:off x="2871981" y="3082005"/>
              <a:ext cx="106539" cy="4369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3" name="Прямая соединительная линия 512"/>
            <p:cNvCxnSpPr>
              <a:stCxn id="509" idx="4"/>
              <a:endCxn id="508" idx="0"/>
            </p:cNvCxnSpPr>
            <p:nvPr/>
          </p:nvCxnSpPr>
          <p:spPr>
            <a:xfrm rot="10800000" flipV="1">
              <a:off x="2836260" y="3046285"/>
              <a:ext cx="35102" cy="4369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4" name="Прямая соединительная линия 513"/>
            <p:cNvCxnSpPr>
              <a:stCxn id="511" idx="3"/>
              <a:endCxn id="508" idx="7"/>
            </p:cNvCxnSpPr>
            <p:nvPr/>
          </p:nvCxnSpPr>
          <p:spPr>
            <a:xfrm rot="16200000" flipV="1">
              <a:off x="2856848" y="3090789"/>
              <a:ext cx="65364" cy="9756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5" name="Прямая соединительная линия 514"/>
            <p:cNvCxnSpPr>
              <a:stCxn id="508" idx="3"/>
              <a:endCxn id="507" idx="7"/>
            </p:cNvCxnSpPr>
            <p:nvPr/>
          </p:nvCxnSpPr>
          <p:spPr>
            <a:xfrm rot="16200000" flipH="1" flipV="1">
              <a:off x="2743615" y="3055070"/>
              <a:ext cx="6077" cy="9756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6" name="Прямая соединительная линия 515"/>
            <p:cNvCxnSpPr>
              <a:stCxn id="507" idx="1"/>
              <a:endCxn id="494" idx="3"/>
            </p:cNvCxnSpPr>
            <p:nvPr/>
          </p:nvCxnSpPr>
          <p:spPr>
            <a:xfrm rot="16200000" flipV="1">
              <a:off x="2562578" y="2965519"/>
              <a:ext cx="159092" cy="7225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7" name="Прямая соединительная линия 516"/>
            <p:cNvCxnSpPr>
              <a:stCxn id="494" idx="5"/>
              <a:endCxn id="506" idx="6"/>
            </p:cNvCxnSpPr>
            <p:nvPr/>
          </p:nvCxnSpPr>
          <p:spPr>
            <a:xfrm rot="16200000" flipV="1">
              <a:off x="2465336" y="2774270"/>
              <a:ext cx="126925" cy="10804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8" name="Прямая соединительная линия 517"/>
            <p:cNvCxnSpPr>
              <a:stCxn id="506" idx="2"/>
              <a:endCxn id="505" idx="5"/>
            </p:cNvCxnSpPr>
            <p:nvPr/>
          </p:nvCxnSpPr>
          <p:spPr>
            <a:xfrm rot="16200000" flipV="1">
              <a:off x="2329984" y="2611448"/>
              <a:ext cx="173488" cy="6060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9" name="Прямая соединительная линия 518"/>
            <p:cNvCxnSpPr>
              <a:stCxn id="505" idx="5"/>
              <a:endCxn id="504" idx="0"/>
            </p:cNvCxnSpPr>
            <p:nvPr/>
          </p:nvCxnSpPr>
          <p:spPr>
            <a:xfrm rot="5400000">
              <a:off x="2272420" y="2618780"/>
              <a:ext cx="177783" cy="5023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0" name="Прямая соединительная линия 519"/>
            <p:cNvCxnSpPr>
              <a:stCxn id="504" idx="5"/>
              <a:endCxn id="503" idx="1"/>
            </p:cNvCxnSpPr>
            <p:nvPr/>
          </p:nvCxnSpPr>
          <p:spPr>
            <a:xfrm rot="16200000" flipH="1">
              <a:off x="2269246" y="2815061"/>
              <a:ext cx="97560" cy="607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1" name="Прямая соединительная линия 520"/>
            <p:cNvCxnSpPr>
              <a:stCxn id="501" idx="5"/>
              <a:endCxn id="502" idx="1"/>
            </p:cNvCxnSpPr>
            <p:nvPr/>
          </p:nvCxnSpPr>
          <p:spPr>
            <a:xfrm rot="16200000" flipH="1">
              <a:off x="2276598" y="3100813"/>
              <a:ext cx="97562" cy="607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2" name="Прямая соединительная линия 521"/>
            <p:cNvCxnSpPr>
              <a:stCxn id="501" idx="1"/>
              <a:endCxn id="503" idx="5"/>
            </p:cNvCxnSpPr>
            <p:nvPr/>
          </p:nvCxnSpPr>
          <p:spPr>
            <a:xfrm rot="16200000" flipV="1">
              <a:off x="2272923" y="2954261"/>
              <a:ext cx="97561" cy="1342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7" name="Прямая соединительная линия 556"/>
            <p:cNvCxnSpPr>
              <a:stCxn id="500" idx="1"/>
              <a:endCxn id="502" idx="5"/>
            </p:cNvCxnSpPr>
            <p:nvPr/>
          </p:nvCxnSpPr>
          <p:spPr>
            <a:xfrm rot="5400000" flipH="1" flipV="1">
              <a:off x="2272922" y="3246089"/>
              <a:ext cx="97561" cy="127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8" name="Прямая соединительная линия 557"/>
            <p:cNvCxnSpPr>
              <a:stCxn id="499" idx="1"/>
              <a:endCxn id="500" idx="5"/>
            </p:cNvCxnSpPr>
            <p:nvPr/>
          </p:nvCxnSpPr>
          <p:spPr>
            <a:xfrm rot="16200000" flipV="1">
              <a:off x="2126369" y="3529443"/>
              <a:ext cx="383313" cy="607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9" name="Прямая соединительная линия 558"/>
            <p:cNvCxnSpPr>
              <a:stCxn id="499" idx="6"/>
              <a:endCxn id="496" idx="2"/>
            </p:cNvCxnSpPr>
            <p:nvPr/>
          </p:nvCxnSpPr>
          <p:spPr>
            <a:xfrm rot="16200000" flipH="1">
              <a:off x="2264756" y="3832103"/>
              <a:ext cx="177977" cy="4369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0" name="Прямая соединительная линия 559"/>
            <p:cNvCxnSpPr>
              <a:stCxn id="496" idx="6"/>
              <a:endCxn id="488" idx="7"/>
            </p:cNvCxnSpPr>
            <p:nvPr/>
          </p:nvCxnSpPr>
          <p:spPr>
            <a:xfrm rot="5400000">
              <a:off x="2351348" y="4026783"/>
              <a:ext cx="99497" cy="448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1" name="Прямая соединительная линия 560"/>
            <p:cNvCxnSpPr>
              <a:stCxn id="486" idx="6"/>
              <a:endCxn id="487" idx="2"/>
            </p:cNvCxnSpPr>
            <p:nvPr/>
          </p:nvCxnSpPr>
          <p:spPr>
            <a:xfrm rot="16200000" flipV="1">
              <a:off x="2274359" y="4125666"/>
              <a:ext cx="83843" cy="9500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0" name="Прямая соединительная линия 579"/>
            <p:cNvCxnSpPr>
              <a:stCxn id="487" idx="7"/>
              <a:endCxn id="498" idx="5"/>
            </p:cNvCxnSpPr>
            <p:nvPr/>
          </p:nvCxnSpPr>
          <p:spPr>
            <a:xfrm rot="16200000" flipV="1">
              <a:off x="2200134" y="4027183"/>
              <a:ext cx="99261" cy="1242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1" name="Прямая соединительная линия 580"/>
            <p:cNvCxnSpPr>
              <a:stCxn id="498" idx="7"/>
              <a:endCxn id="496" idx="3"/>
            </p:cNvCxnSpPr>
            <p:nvPr/>
          </p:nvCxnSpPr>
          <p:spPr>
            <a:xfrm rot="5400000" flipH="1" flipV="1">
              <a:off x="2314987" y="3912327"/>
              <a:ext cx="6076" cy="9756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3" name="Прямая соединительная линия 582"/>
            <p:cNvCxnSpPr>
              <a:stCxn id="488" idx="3"/>
              <a:endCxn id="486" idx="7"/>
            </p:cNvCxnSpPr>
            <p:nvPr/>
          </p:nvCxnSpPr>
          <p:spPr>
            <a:xfrm rot="5400000">
              <a:off x="2351498" y="4168547"/>
              <a:ext cx="76434" cy="393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4" name="Группа 368"/>
          <p:cNvGrpSpPr/>
          <p:nvPr/>
        </p:nvGrpSpPr>
        <p:grpSpPr>
          <a:xfrm rot="350356">
            <a:off x="2043163" y="3629051"/>
            <a:ext cx="1251149" cy="1311341"/>
            <a:chOff x="1651719" y="4152057"/>
            <a:chExt cx="1484928" cy="1556366"/>
          </a:xfrm>
        </p:grpSpPr>
        <p:cxnSp>
          <p:nvCxnSpPr>
            <p:cNvPr id="582" name="Прямая соединительная линия 581"/>
            <p:cNvCxnSpPr>
              <a:stCxn id="601" idx="7"/>
              <a:endCxn id="615" idx="3"/>
            </p:cNvCxnSpPr>
            <p:nvPr/>
          </p:nvCxnSpPr>
          <p:spPr>
            <a:xfrm rot="5400000" flipH="1" flipV="1">
              <a:off x="2431189" y="4681845"/>
              <a:ext cx="83228" cy="502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96" name="8-конечная звезда 595"/>
            <p:cNvSpPr/>
            <p:nvPr/>
          </p:nvSpPr>
          <p:spPr>
            <a:xfrm rot="19358116">
              <a:off x="2727626" y="5227964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97" name="8-конечная звезда 596"/>
            <p:cNvSpPr/>
            <p:nvPr/>
          </p:nvSpPr>
          <p:spPr>
            <a:xfrm rot="19358116">
              <a:off x="2513311" y="4656460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98" name="8-конечная звезда 597"/>
            <p:cNvSpPr/>
            <p:nvPr/>
          </p:nvSpPr>
          <p:spPr>
            <a:xfrm rot="19358116">
              <a:off x="1792510" y="4439978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99" name="8-конечная звезда 598"/>
            <p:cNvSpPr/>
            <p:nvPr/>
          </p:nvSpPr>
          <p:spPr>
            <a:xfrm rot="19358116">
              <a:off x="2011077" y="4654291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00" name="8-конечная звезда 599"/>
            <p:cNvSpPr/>
            <p:nvPr/>
          </p:nvSpPr>
          <p:spPr>
            <a:xfrm rot="19358116">
              <a:off x="1939639" y="458285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01" name="8-конечная звезда 600"/>
            <p:cNvSpPr/>
            <p:nvPr/>
          </p:nvSpPr>
          <p:spPr>
            <a:xfrm rot="19358116">
              <a:off x="2439706" y="4725730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04" name="8-конечная звезда 603"/>
            <p:cNvSpPr/>
            <p:nvPr/>
          </p:nvSpPr>
          <p:spPr>
            <a:xfrm rot="19358116">
              <a:off x="1725325" y="4297100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05" name="8-конечная звезда 604"/>
            <p:cNvSpPr/>
            <p:nvPr/>
          </p:nvSpPr>
          <p:spPr>
            <a:xfrm rot="19358116">
              <a:off x="2584751" y="4870774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06" name="8-конечная звезда 605"/>
            <p:cNvSpPr/>
            <p:nvPr/>
          </p:nvSpPr>
          <p:spPr>
            <a:xfrm rot="19358116">
              <a:off x="3082647" y="565442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08" name="8-конечная звезда 607"/>
            <p:cNvSpPr/>
            <p:nvPr/>
          </p:nvSpPr>
          <p:spPr>
            <a:xfrm rot="19358116">
              <a:off x="1651719" y="4152057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09" name="8-конечная звезда 608"/>
            <p:cNvSpPr/>
            <p:nvPr/>
          </p:nvSpPr>
          <p:spPr>
            <a:xfrm rot="19358116">
              <a:off x="1723156" y="4509245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10" name="8-конечная звезда 609"/>
            <p:cNvSpPr/>
            <p:nvPr/>
          </p:nvSpPr>
          <p:spPr>
            <a:xfrm rot="19358116">
              <a:off x="1723157" y="4580683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11" name="8-конечная звезда 610"/>
            <p:cNvSpPr/>
            <p:nvPr/>
          </p:nvSpPr>
          <p:spPr>
            <a:xfrm rot="19358116">
              <a:off x="1662603" y="4305817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12" name="8-конечная звезда 611"/>
            <p:cNvSpPr/>
            <p:nvPr/>
          </p:nvSpPr>
          <p:spPr>
            <a:xfrm rot="19358116">
              <a:off x="2008909" y="4294931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13" name="8-конечная звезда 612"/>
            <p:cNvSpPr/>
            <p:nvPr/>
          </p:nvSpPr>
          <p:spPr>
            <a:xfrm rot="19358116">
              <a:off x="2151783" y="4294932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14" name="8-конечная звезда 613"/>
            <p:cNvSpPr/>
            <p:nvPr/>
          </p:nvSpPr>
          <p:spPr>
            <a:xfrm rot="19358116">
              <a:off x="2151785" y="4580684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15" name="8-конечная звезда 614"/>
            <p:cNvSpPr/>
            <p:nvPr/>
          </p:nvSpPr>
          <p:spPr>
            <a:xfrm rot="19358116">
              <a:off x="2456583" y="4599732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16" name="8-конечная звезда 615"/>
            <p:cNvSpPr/>
            <p:nvPr/>
          </p:nvSpPr>
          <p:spPr>
            <a:xfrm rot="19358116">
              <a:off x="2366098" y="4866436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17" name="8-конечная звезда 616"/>
            <p:cNvSpPr/>
            <p:nvPr/>
          </p:nvSpPr>
          <p:spPr>
            <a:xfrm rot="19358116">
              <a:off x="2305545" y="5080751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18" name="8-конечная звезда 617"/>
            <p:cNvSpPr/>
            <p:nvPr/>
          </p:nvSpPr>
          <p:spPr>
            <a:xfrm rot="19358116">
              <a:off x="2866164" y="5509377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619" name="Прямая соединительная линия 618"/>
            <p:cNvCxnSpPr>
              <a:stCxn id="614" idx="7"/>
              <a:endCxn id="613" idx="3"/>
            </p:cNvCxnSpPr>
            <p:nvPr/>
          </p:nvCxnSpPr>
          <p:spPr>
            <a:xfrm rot="16200000" flipV="1">
              <a:off x="2051917" y="4456537"/>
              <a:ext cx="242934" cy="574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0" name="Прямая соединительная линия 619"/>
            <p:cNvCxnSpPr>
              <a:stCxn id="615" idx="2"/>
              <a:endCxn id="597" idx="7"/>
            </p:cNvCxnSpPr>
            <p:nvPr/>
          </p:nvCxnSpPr>
          <p:spPr>
            <a:xfrm rot="16200000" flipH="1">
              <a:off x="2511530" y="4618261"/>
              <a:ext cx="18249" cy="5872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1" name="Прямая соединительная линия 620"/>
            <p:cNvCxnSpPr>
              <a:stCxn id="605" idx="7"/>
              <a:endCxn id="597" idx="2"/>
            </p:cNvCxnSpPr>
            <p:nvPr/>
          </p:nvCxnSpPr>
          <p:spPr>
            <a:xfrm rot="16200000" flipV="1">
              <a:off x="2515190" y="4764796"/>
              <a:ext cx="156451" cy="5608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2" name="Прямая соединительная линия 621"/>
            <p:cNvCxnSpPr>
              <a:stCxn id="596" idx="7"/>
              <a:endCxn id="605" idx="2"/>
            </p:cNvCxnSpPr>
            <p:nvPr/>
          </p:nvCxnSpPr>
          <p:spPr>
            <a:xfrm rot="16200000" flipV="1">
              <a:off x="2550910" y="5014830"/>
              <a:ext cx="299327" cy="12751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3" name="Прямая соединительная линия 622"/>
            <p:cNvCxnSpPr>
              <a:stCxn id="596" idx="5"/>
              <a:endCxn id="617" idx="2"/>
            </p:cNvCxnSpPr>
            <p:nvPr/>
          </p:nvCxnSpPr>
          <p:spPr>
            <a:xfrm rot="16200000" flipV="1">
              <a:off x="2465814" y="4993959"/>
              <a:ext cx="136541" cy="38766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4" name="Прямая соединительная линия 623"/>
            <p:cNvCxnSpPr>
              <a:stCxn id="618" idx="2"/>
              <a:endCxn id="606" idx="7"/>
            </p:cNvCxnSpPr>
            <p:nvPr/>
          </p:nvCxnSpPr>
          <p:spPr>
            <a:xfrm rot="16200000" flipH="1">
              <a:off x="2953794" y="5495222"/>
              <a:ext cx="106518" cy="21236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5" name="Прямая соединительная линия 624"/>
            <p:cNvCxnSpPr>
              <a:stCxn id="596" idx="2"/>
              <a:endCxn id="618" idx="6"/>
            </p:cNvCxnSpPr>
            <p:nvPr/>
          </p:nvCxnSpPr>
          <p:spPr>
            <a:xfrm rot="16200000" flipH="1">
              <a:off x="2713325" y="5352479"/>
              <a:ext cx="227695" cy="9496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3" name="Прямая соединительная линия 642"/>
            <p:cNvCxnSpPr>
              <a:stCxn id="613" idx="5"/>
              <a:endCxn id="612" idx="1"/>
            </p:cNvCxnSpPr>
            <p:nvPr/>
          </p:nvCxnSpPr>
          <p:spPr>
            <a:xfrm rot="16200000" flipH="1" flipV="1">
              <a:off x="2099076" y="4266503"/>
              <a:ext cx="5739" cy="10005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4" name="Прямая соединительная линия 643"/>
            <p:cNvCxnSpPr>
              <a:stCxn id="616" idx="5"/>
              <a:endCxn id="614" idx="2"/>
            </p:cNvCxnSpPr>
            <p:nvPr/>
          </p:nvCxnSpPr>
          <p:spPr>
            <a:xfrm rot="16200000" flipV="1">
              <a:off x="2143535" y="4662411"/>
              <a:ext cx="265715" cy="17979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5" name="Прямая соединительная линия 644"/>
            <p:cNvCxnSpPr>
              <a:stCxn id="616" idx="7"/>
              <a:endCxn id="601" idx="4"/>
            </p:cNvCxnSpPr>
            <p:nvPr/>
          </p:nvCxnSpPr>
          <p:spPr>
            <a:xfrm rot="5400000" flipH="1" flipV="1">
              <a:off x="2369152" y="4790533"/>
              <a:ext cx="97511" cy="5467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6" name="Прямая соединительная линия 645"/>
            <p:cNvCxnSpPr>
              <a:stCxn id="605" idx="6"/>
              <a:endCxn id="601" idx="2"/>
            </p:cNvCxnSpPr>
            <p:nvPr/>
          </p:nvCxnSpPr>
          <p:spPr>
            <a:xfrm rot="16200000" flipV="1">
              <a:off x="2488673" y="4768608"/>
              <a:ext cx="103234" cy="11439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8" name="Прямая соединительная линия 657"/>
            <p:cNvCxnSpPr>
              <a:stCxn id="600" idx="7"/>
              <a:endCxn id="612" idx="3"/>
            </p:cNvCxnSpPr>
            <p:nvPr/>
          </p:nvCxnSpPr>
          <p:spPr>
            <a:xfrm rot="5400000" flipH="1" flipV="1">
              <a:off x="1876356" y="4431810"/>
              <a:ext cx="245152" cy="5741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9" name="Прямая соединительная линия 658"/>
            <p:cNvCxnSpPr>
              <a:stCxn id="609" idx="3"/>
              <a:endCxn id="610" idx="7"/>
            </p:cNvCxnSpPr>
            <p:nvPr/>
          </p:nvCxnSpPr>
          <p:spPr>
            <a:xfrm rot="16200000" flipH="1">
              <a:off x="1730446" y="4563693"/>
              <a:ext cx="28620" cy="574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0" name="Прямая соединительная линия 659"/>
            <p:cNvCxnSpPr>
              <a:stCxn id="599" idx="1"/>
              <a:endCxn id="614" idx="4"/>
            </p:cNvCxnSpPr>
            <p:nvPr/>
          </p:nvCxnSpPr>
          <p:spPr>
            <a:xfrm rot="5400000" flipH="1" flipV="1">
              <a:off x="2075785" y="4604446"/>
              <a:ext cx="69485" cy="9138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7" name="Прямая соединительная линия 666"/>
            <p:cNvCxnSpPr>
              <a:stCxn id="611" idx="6"/>
              <a:endCxn id="608" idx="3"/>
            </p:cNvCxnSpPr>
            <p:nvPr/>
          </p:nvCxnSpPr>
          <p:spPr>
            <a:xfrm rot="16200000" flipV="1">
              <a:off x="1613180" y="4252335"/>
              <a:ext cx="115184" cy="64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8" name="Прямая соединительная линия 667"/>
            <p:cNvCxnSpPr>
              <a:stCxn id="612" idx="4"/>
              <a:endCxn id="598" idx="0"/>
            </p:cNvCxnSpPr>
            <p:nvPr/>
          </p:nvCxnSpPr>
          <p:spPr>
            <a:xfrm rot="10800000" flipV="1">
              <a:off x="1840970" y="4329640"/>
              <a:ext cx="172373" cy="12095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9" name="Прямая соединительная линия 668"/>
            <p:cNvCxnSpPr>
              <a:stCxn id="609" idx="0"/>
              <a:endCxn id="598" idx="4"/>
            </p:cNvCxnSpPr>
            <p:nvPr/>
          </p:nvCxnSpPr>
          <p:spPr>
            <a:xfrm flipV="1">
              <a:off x="1761923" y="4483364"/>
              <a:ext cx="36128" cy="3437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0" name="Прямая соединительная линия 669"/>
            <p:cNvCxnSpPr>
              <a:stCxn id="612" idx="5"/>
              <a:endCxn id="604" idx="1"/>
            </p:cNvCxnSpPr>
            <p:nvPr/>
          </p:nvCxnSpPr>
          <p:spPr>
            <a:xfrm rot="16200000" flipH="1" flipV="1">
              <a:off x="1887080" y="4205667"/>
              <a:ext cx="14026" cy="23001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1" name="Прямая соединительная линия 670"/>
            <p:cNvCxnSpPr>
              <a:stCxn id="599" idx="6"/>
              <a:endCxn id="600" idx="2"/>
            </p:cNvCxnSpPr>
            <p:nvPr/>
          </p:nvCxnSpPr>
          <p:spPr>
            <a:xfrm rot="16200000" flipV="1">
              <a:off x="1988098" y="4626239"/>
              <a:ext cx="28520" cy="3866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9" name="Прямая соединительная линия 688"/>
            <p:cNvCxnSpPr>
              <a:stCxn id="604" idx="4"/>
              <a:endCxn id="611" idx="1"/>
            </p:cNvCxnSpPr>
            <p:nvPr/>
          </p:nvCxnSpPr>
          <p:spPr>
            <a:xfrm rot="10800000">
              <a:off x="1705612" y="4330288"/>
              <a:ext cx="25254" cy="1019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2" name="Прямая соединительная линия 701"/>
            <p:cNvCxnSpPr>
              <a:stCxn id="614" idx="7"/>
              <a:endCxn id="612" idx="2"/>
            </p:cNvCxnSpPr>
            <p:nvPr/>
          </p:nvCxnSpPr>
          <p:spPr>
            <a:xfrm rot="16200000" flipV="1">
              <a:off x="1986349" y="4390968"/>
              <a:ext cx="247177" cy="13263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5" name="Группа 369"/>
          <p:cNvGrpSpPr/>
          <p:nvPr/>
        </p:nvGrpSpPr>
        <p:grpSpPr>
          <a:xfrm rot="685832">
            <a:off x="2593716" y="4710567"/>
            <a:ext cx="841399" cy="642815"/>
            <a:chOff x="2413837" y="5296478"/>
            <a:chExt cx="1002232" cy="765689"/>
          </a:xfrm>
        </p:grpSpPr>
        <p:sp>
          <p:nvSpPr>
            <p:cNvPr id="710" name="8-конечная звезда 709"/>
            <p:cNvSpPr/>
            <p:nvPr/>
          </p:nvSpPr>
          <p:spPr>
            <a:xfrm rot="19358116">
              <a:off x="2413837" y="5296478"/>
              <a:ext cx="72000" cy="72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11" name="8-конечная звезда 710"/>
            <p:cNvSpPr/>
            <p:nvPr/>
          </p:nvSpPr>
          <p:spPr>
            <a:xfrm rot="19358116">
              <a:off x="2472786" y="5648186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12" name="8-конечная звезда 711"/>
            <p:cNvSpPr/>
            <p:nvPr/>
          </p:nvSpPr>
          <p:spPr>
            <a:xfrm rot="19358116">
              <a:off x="2439705" y="5440110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13" name="8-конечная звезда 712"/>
            <p:cNvSpPr/>
            <p:nvPr/>
          </p:nvSpPr>
          <p:spPr>
            <a:xfrm rot="19358116">
              <a:off x="2511143" y="5368671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14" name="8-конечная звезда 713"/>
            <p:cNvSpPr/>
            <p:nvPr/>
          </p:nvSpPr>
          <p:spPr>
            <a:xfrm rot="19358116">
              <a:off x="2651850" y="5866569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15" name="8-конечная звезда 714"/>
            <p:cNvSpPr/>
            <p:nvPr/>
          </p:nvSpPr>
          <p:spPr>
            <a:xfrm rot="19358116">
              <a:off x="2804250" y="6018967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16" name="8-конечная звезда 715"/>
            <p:cNvSpPr/>
            <p:nvPr/>
          </p:nvSpPr>
          <p:spPr>
            <a:xfrm rot="19358116">
              <a:off x="2877049" y="6009445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17" name="8-конечная звезда 716"/>
            <p:cNvSpPr/>
            <p:nvPr/>
          </p:nvSpPr>
          <p:spPr>
            <a:xfrm rot="19358116">
              <a:off x="3151917" y="5938005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18" name="8-конечная звезда 717"/>
            <p:cNvSpPr/>
            <p:nvPr/>
          </p:nvSpPr>
          <p:spPr>
            <a:xfrm rot="19358116">
              <a:off x="2734173" y="5734577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19" name="8-конечная звезда 718"/>
            <p:cNvSpPr/>
            <p:nvPr/>
          </p:nvSpPr>
          <p:spPr>
            <a:xfrm rot="19358116">
              <a:off x="2794727" y="5652255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20" name="8-конечная звезда 719"/>
            <p:cNvSpPr/>
            <p:nvPr/>
          </p:nvSpPr>
          <p:spPr>
            <a:xfrm rot="19358116">
              <a:off x="3304648" y="5913195"/>
              <a:ext cx="43199" cy="4319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21" name="8-конечная звезда 720"/>
            <p:cNvSpPr/>
            <p:nvPr/>
          </p:nvSpPr>
          <p:spPr>
            <a:xfrm rot="19358116">
              <a:off x="3358469" y="5729846"/>
              <a:ext cx="57600" cy="576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22" name="8-конечная звезда 721"/>
            <p:cNvSpPr/>
            <p:nvPr/>
          </p:nvSpPr>
          <p:spPr>
            <a:xfrm rot="19358116">
              <a:off x="2651851" y="5509377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723" name="Прямая соединительная линия 722"/>
            <p:cNvCxnSpPr>
              <a:stCxn id="711" idx="2"/>
              <a:endCxn id="718" idx="6"/>
            </p:cNvCxnSpPr>
            <p:nvPr/>
          </p:nvCxnSpPr>
          <p:spPr>
            <a:xfrm rot="15514168" flipH="1">
              <a:off x="2586212" y="5611025"/>
              <a:ext cx="86411" cy="21360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4" name="Прямая соединительная линия 723"/>
            <p:cNvCxnSpPr>
              <a:stCxn id="718" idx="4"/>
              <a:endCxn id="714" idx="0"/>
            </p:cNvCxnSpPr>
            <p:nvPr/>
          </p:nvCxnSpPr>
          <p:spPr>
            <a:xfrm rot="10800000" flipV="1">
              <a:off x="2690618" y="5769286"/>
              <a:ext cx="47989" cy="10577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5" name="Прямая соединительная линия 724"/>
            <p:cNvCxnSpPr>
              <a:stCxn id="719" idx="3"/>
              <a:endCxn id="718" idx="0"/>
            </p:cNvCxnSpPr>
            <p:nvPr/>
          </p:nvCxnSpPr>
          <p:spPr>
            <a:xfrm rot="5400000">
              <a:off x="2769297" y="5698908"/>
              <a:ext cx="47804" cy="4051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6" name="Прямая соединительная линия 725"/>
            <p:cNvCxnSpPr>
              <a:stCxn id="717" idx="6"/>
              <a:endCxn id="719" idx="3"/>
            </p:cNvCxnSpPr>
            <p:nvPr/>
          </p:nvCxnSpPr>
          <p:spPr>
            <a:xfrm rot="16200000" flipV="1">
              <a:off x="2863346" y="5645375"/>
              <a:ext cx="247174" cy="34695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7" name="Прямая соединительная линия 726"/>
            <p:cNvCxnSpPr>
              <a:stCxn id="716" idx="1"/>
              <a:endCxn id="715" idx="1"/>
            </p:cNvCxnSpPr>
            <p:nvPr/>
          </p:nvCxnSpPr>
          <p:spPr>
            <a:xfrm rot="5400000">
              <a:off x="2878898" y="6002277"/>
              <a:ext cx="9522" cy="7279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8" name="Прямая соединительная линия 727"/>
            <p:cNvCxnSpPr>
              <a:stCxn id="717" idx="5"/>
              <a:endCxn id="716" idx="1"/>
            </p:cNvCxnSpPr>
            <p:nvPr/>
          </p:nvCxnSpPr>
          <p:spPr>
            <a:xfrm rot="16200000" flipH="1" flipV="1">
              <a:off x="2997493" y="5879300"/>
              <a:ext cx="77180" cy="23205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9" name="Прямая соединительная линия 728"/>
            <p:cNvCxnSpPr>
              <a:stCxn id="717" idx="1"/>
              <a:endCxn id="720" idx="5"/>
            </p:cNvCxnSpPr>
            <p:nvPr/>
          </p:nvCxnSpPr>
          <p:spPr>
            <a:xfrm rot="4714168" flipH="1" flipV="1">
              <a:off x="3245800" y="5890305"/>
              <a:ext cx="8162" cy="11378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30" name="Прямая соединительная линия 729"/>
            <p:cNvCxnSpPr>
              <a:stCxn id="720" idx="0"/>
              <a:endCxn id="721" idx="3"/>
            </p:cNvCxnSpPr>
            <p:nvPr/>
          </p:nvCxnSpPr>
          <p:spPr>
            <a:xfrm rot="20914168" flipV="1">
              <a:off x="3330485" y="5792491"/>
              <a:ext cx="65886" cy="12389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5" name="Прямая соединительная линия 754"/>
            <p:cNvCxnSpPr>
              <a:stCxn id="722" idx="6"/>
              <a:endCxn id="713" idx="2"/>
            </p:cNvCxnSpPr>
            <p:nvPr/>
          </p:nvCxnSpPr>
          <p:spPr>
            <a:xfrm rot="16200000" flipV="1">
              <a:off x="2559096" y="5412563"/>
              <a:ext cx="96680" cy="10581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6" name="Прямая соединительная линия 755"/>
            <p:cNvCxnSpPr>
              <a:stCxn id="713" idx="6"/>
              <a:endCxn id="710" idx="1"/>
            </p:cNvCxnSpPr>
            <p:nvPr/>
          </p:nvCxnSpPr>
          <p:spPr>
            <a:xfrm rot="16200000" flipV="1">
              <a:off x="2485163" y="5337617"/>
              <a:ext cx="36951" cy="3623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7" name="Прямая соединительная линия 756"/>
            <p:cNvCxnSpPr>
              <a:stCxn id="713" idx="4"/>
              <a:endCxn id="712" idx="0"/>
            </p:cNvCxnSpPr>
            <p:nvPr/>
          </p:nvCxnSpPr>
          <p:spPr>
            <a:xfrm rot="10800000" flipV="1">
              <a:off x="2488164" y="5412056"/>
              <a:ext cx="28520" cy="3866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8" name="Прямая соединительная линия 757"/>
            <p:cNvCxnSpPr>
              <a:stCxn id="712" idx="1"/>
              <a:endCxn id="722" idx="5"/>
            </p:cNvCxnSpPr>
            <p:nvPr/>
          </p:nvCxnSpPr>
          <p:spPr>
            <a:xfrm rot="16200000" flipH="1">
              <a:off x="2544049" y="5420114"/>
              <a:ext cx="57410" cy="15857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9" name="Прямая соединительная линия 758"/>
            <p:cNvCxnSpPr>
              <a:stCxn id="719" idx="6"/>
              <a:endCxn id="722" idx="2"/>
            </p:cNvCxnSpPr>
            <p:nvPr/>
          </p:nvCxnSpPr>
          <p:spPr>
            <a:xfrm rot="16200000" flipV="1">
              <a:off x="2690617" y="5544087"/>
              <a:ext cx="108544" cy="11665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6" name="Группа 509"/>
          <p:cNvGrpSpPr/>
          <p:nvPr/>
        </p:nvGrpSpPr>
        <p:grpSpPr>
          <a:xfrm rot="646126">
            <a:off x="5834525" y="4770199"/>
            <a:ext cx="498363" cy="696528"/>
            <a:chOff x="6580153" y="4869462"/>
            <a:chExt cx="599174" cy="837425"/>
          </a:xfrm>
        </p:grpSpPr>
        <p:sp>
          <p:nvSpPr>
            <p:cNvPr id="523" name="8-конечная звезда 522"/>
            <p:cNvSpPr/>
            <p:nvPr/>
          </p:nvSpPr>
          <p:spPr>
            <a:xfrm rot="1262594">
              <a:off x="6980055" y="4869462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24" name="8-конечная звезда 523"/>
            <p:cNvSpPr/>
            <p:nvPr/>
          </p:nvSpPr>
          <p:spPr>
            <a:xfrm rot="1262594">
              <a:off x="6581737" y="5081547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25" name="8-конечная звезда 524"/>
            <p:cNvSpPr/>
            <p:nvPr/>
          </p:nvSpPr>
          <p:spPr>
            <a:xfrm rot="1262594">
              <a:off x="6580153" y="5365720"/>
              <a:ext cx="53999" cy="5399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26" name="8-конечная звезда 525"/>
            <p:cNvSpPr/>
            <p:nvPr/>
          </p:nvSpPr>
          <p:spPr>
            <a:xfrm rot="1262594">
              <a:off x="7125328" y="5190401"/>
              <a:ext cx="53999" cy="5399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27" name="8-конечная звезда 526"/>
            <p:cNvSpPr/>
            <p:nvPr/>
          </p:nvSpPr>
          <p:spPr>
            <a:xfrm rot="1262594">
              <a:off x="6950246" y="5660087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528" name="Прямая соединительная линия 527"/>
            <p:cNvCxnSpPr>
              <a:stCxn id="526" idx="5"/>
              <a:endCxn id="523" idx="1"/>
            </p:cNvCxnSpPr>
            <p:nvPr/>
          </p:nvCxnSpPr>
          <p:spPr>
            <a:xfrm rot="15553874" flipV="1">
              <a:off x="6944340" y="5029646"/>
              <a:ext cx="278287" cy="6490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9" name="Прямая соединительная линия 528"/>
            <p:cNvCxnSpPr>
              <a:stCxn id="525" idx="0"/>
              <a:endCxn id="523" idx="2"/>
            </p:cNvCxnSpPr>
            <p:nvPr/>
          </p:nvCxnSpPr>
          <p:spPr>
            <a:xfrm rot="20953874" flipV="1">
              <a:off x="6591665" y="4970662"/>
              <a:ext cx="449849" cy="39318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0" name="Прямая соединительная линия 529"/>
            <p:cNvCxnSpPr>
              <a:stCxn id="527" idx="4"/>
              <a:endCxn id="525" idx="1"/>
            </p:cNvCxnSpPr>
            <p:nvPr/>
          </p:nvCxnSpPr>
          <p:spPr>
            <a:xfrm rot="10153874">
              <a:off x="6645133" y="5388491"/>
              <a:ext cx="279661" cy="31550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1" name="Прямая соединительная линия 530"/>
            <p:cNvCxnSpPr>
              <a:stCxn id="525" idx="6"/>
              <a:endCxn id="524" idx="1"/>
            </p:cNvCxnSpPr>
            <p:nvPr/>
          </p:nvCxnSpPr>
          <p:spPr>
            <a:xfrm rot="5400000" flipH="1" flipV="1">
              <a:off x="6510090" y="5250319"/>
              <a:ext cx="223966" cy="1043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2" name="Прямая соединительная линия 531"/>
            <p:cNvCxnSpPr>
              <a:stCxn id="524" idx="7"/>
              <a:endCxn id="523" idx="3"/>
            </p:cNvCxnSpPr>
            <p:nvPr/>
          </p:nvCxnSpPr>
          <p:spPr>
            <a:xfrm rot="4753874" flipH="1" flipV="1">
              <a:off x="6753726" y="4823982"/>
              <a:ext cx="119140" cy="36784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7" name="Группа 535"/>
          <p:cNvGrpSpPr/>
          <p:nvPr/>
        </p:nvGrpSpPr>
        <p:grpSpPr>
          <a:xfrm rot="323258">
            <a:off x="4207812" y="4351490"/>
            <a:ext cx="1464746" cy="1601856"/>
            <a:chOff x="4505825" y="4720146"/>
            <a:chExt cx="1719437" cy="1760703"/>
          </a:xfrm>
        </p:grpSpPr>
        <p:cxnSp>
          <p:nvCxnSpPr>
            <p:cNvPr id="537" name="Прямая соединительная линия 536"/>
            <p:cNvCxnSpPr>
              <a:stCxn id="578" idx="0"/>
              <a:endCxn id="577" idx="2"/>
            </p:cNvCxnSpPr>
            <p:nvPr/>
          </p:nvCxnSpPr>
          <p:spPr>
            <a:xfrm flipV="1">
              <a:off x="6132291" y="5060439"/>
              <a:ext cx="29275" cy="5622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8" name="Прямая соединительная линия 537"/>
            <p:cNvCxnSpPr>
              <a:stCxn id="552" idx="6"/>
              <a:endCxn id="549" idx="1"/>
            </p:cNvCxnSpPr>
            <p:nvPr/>
          </p:nvCxnSpPr>
          <p:spPr>
            <a:xfrm rot="5076742" flipH="1" flipV="1">
              <a:off x="5488064" y="6252517"/>
              <a:ext cx="41011" cy="4910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9" name="Прямая соединительная линия 538"/>
            <p:cNvCxnSpPr>
              <a:stCxn id="544" idx="7"/>
              <a:endCxn id="543" idx="2"/>
            </p:cNvCxnSpPr>
            <p:nvPr/>
          </p:nvCxnSpPr>
          <p:spPr>
            <a:xfrm rot="5400000" flipH="1" flipV="1">
              <a:off x="5632598" y="5774212"/>
              <a:ext cx="249589" cy="25138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40" name="Прямая соединительная линия 539"/>
            <p:cNvCxnSpPr>
              <a:stCxn id="548" idx="3"/>
              <a:endCxn id="547" idx="6"/>
            </p:cNvCxnSpPr>
            <p:nvPr/>
          </p:nvCxnSpPr>
          <p:spPr>
            <a:xfrm rot="5400000">
              <a:off x="6031085" y="5887865"/>
              <a:ext cx="47329" cy="4852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41" name="8-конечная звезда 540"/>
            <p:cNvSpPr/>
            <p:nvPr/>
          </p:nvSpPr>
          <p:spPr>
            <a:xfrm rot="1262594">
              <a:off x="5438730" y="5367299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42" name="8-конечная звезда 541"/>
            <p:cNvSpPr/>
            <p:nvPr/>
          </p:nvSpPr>
          <p:spPr>
            <a:xfrm rot="1262594">
              <a:off x="5079960" y="5365721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43" name="8-конечная звезда 542"/>
            <p:cNvSpPr/>
            <p:nvPr/>
          </p:nvSpPr>
          <p:spPr>
            <a:xfrm rot="1262594">
              <a:off x="5865779" y="5722910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44" name="8-конечная звезда 543"/>
            <p:cNvSpPr/>
            <p:nvPr/>
          </p:nvSpPr>
          <p:spPr>
            <a:xfrm rot="1262594">
              <a:off x="5580026" y="6008661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45" name="8-конечная звезда 544"/>
            <p:cNvSpPr/>
            <p:nvPr/>
          </p:nvSpPr>
          <p:spPr>
            <a:xfrm rot="1262594">
              <a:off x="5079960" y="565147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46" name="8-конечная звезда 545"/>
            <p:cNvSpPr/>
            <p:nvPr/>
          </p:nvSpPr>
          <p:spPr>
            <a:xfrm rot="1262594">
              <a:off x="5316555" y="5816629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47" name="8-конечная звезда 546"/>
            <p:cNvSpPr/>
            <p:nvPr/>
          </p:nvSpPr>
          <p:spPr>
            <a:xfrm rot="1262594">
              <a:off x="6006023" y="5934592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48" name="8-конечная звезда 547"/>
            <p:cNvSpPr/>
            <p:nvPr/>
          </p:nvSpPr>
          <p:spPr>
            <a:xfrm rot="1262594">
              <a:off x="6077460" y="5863154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49" name="8-конечная звезда 548"/>
            <p:cNvSpPr/>
            <p:nvPr/>
          </p:nvSpPr>
          <p:spPr>
            <a:xfrm rot="1262594">
              <a:off x="5505958" y="6220344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50" name="8-конечная звезда 549"/>
            <p:cNvSpPr/>
            <p:nvPr/>
          </p:nvSpPr>
          <p:spPr>
            <a:xfrm rot="1262594">
              <a:off x="5635118" y="6360537"/>
              <a:ext cx="43200" cy="43201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51" name="8-конечная звезда 550"/>
            <p:cNvSpPr/>
            <p:nvPr/>
          </p:nvSpPr>
          <p:spPr>
            <a:xfrm rot="1262594">
              <a:off x="5552493" y="6319546"/>
              <a:ext cx="36001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52" name="8-конечная звезда 551"/>
            <p:cNvSpPr/>
            <p:nvPr/>
          </p:nvSpPr>
          <p:spPr>
            <a:xfrm rot="1262594">
              <a:off x="5453808" y="6298081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53" name="8-конечная звезда 552"/>
            <p:cNvSpPr/>
            <p:nvPr/>
          </p:nvSpPr>
          <p:spPr>
            <a:xfrm rot="1262594">
              <a:off x="5564030" y="6444849"/>
              <a:ext cx="36001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554" name="Прямая соединительная линия 553"/>
            <p:cNvCxnSpPr>
              <a:stCxn id="546" idx="4"/>
              <a:endCxn id="545" idx="0"/>
            </p:cNvCxnSpPr>
            <p:nvPr/>
          </p:nvCxnSpPr>
          <p:spPr>
            <a:xfrm rot="10800000">
              <a:off x="5132159" y="5688168"/>
              <a:ext cx="185596" cy="13999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5" name="Прямая соединительная линия 554"/>
            <p:cNvCxnSpPr>
              <a:stCxn id="546" idx="0"/>
              <a:endCxn id="544" idx="4"/>
            </p:cNvCxnSpPr>
            <p:nvPr/>
          </p:nvCxnSpPr>
          <p:spPr>
            <a:xfrm>
              <a:off x="5351355" y="5841092"/>
              <a:ext cx="230472" cy="18487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6" name="Прямая соединительная линия 555"/>
            <p:cNvCxnSpPr>
              <a:stCxn id="541" idx="7"/>
              <a:endCxn id="543" idx="5"/>
            </p:cNvCxnSpPr>
            <p:nvPr/>
          </p:nvCxnSpPr>
          <p:spPr>
            <a:xfrm rot="16200000" flipH="1">
              <a:off x="5521930" y="5365350"/>
              <a:ext cx="338693" cy="38107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2" name="Прямая соединительная линия 561"/>
            <p:cNvCxnSpPr>
              <a:stCxn id="543" idx="0"/>
              <a:endCxn id="548" idx="5"/>
            </p:cNvCxnSpPr>
            <p:nvPr/>
          </p:nvCxnSpPr>
          <p:spPr>
            <a:xfrm>
              <a:off x="5917978" y="5759605"/>
              <a:ext cx="170173" cy="10510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3" name="Прямая соединительная линия 562"/>
            <p:cNvCxnSpPr>
              <a:stCxn id="549" idx="6"/>
              <a:endCxn id="544" idx="2"/>
            </p:cNvCxnSpPr>
            <p:nvPr/>
          </p:nvCxnSpPr>
          <p:spPr>
            <a:xfrm rot="5400000" flipH="1" flipV="1">
              <a:off x="5483534" y="6107747"/>
              <a:ext cx="160684" cy="6691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4" name="Прямая соединительная линия 563"/>
            <p:cNvCxnSpPr>
              <a:stCxn id="545" idx="5"/>
              <a:endCxn id="542" idx="2"/>
            </p:cNvCxnSpPr>
            <p:nvPr/>
          </p:nvCxnSpPr>
          <p:spPr>
            <a:xfrm rot="5400000" flipH="1" flipV="1">
              <a:off x="4978692" y="5535226"/>
              <a:ext cx="235879" cy="126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5" name="Прямая соединительная линия 564"/>
            <p:cNvCxnSpPr>
              <a:stCxn id="541" idx="4"/>
              <a:endCxn id="542" idx="7"/>
            </p:cNvCxnSpPr>
            <p:nvPr/>
          </p:nvCxnSpPr>
          <p:spPr>
            <a:xfrm rot="10800000">
              <a:off x="5131635" y="5381759"/>
              <a:ext cx="309257" cy="630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6" name="Прямая соединительная линия 565"/>
            <p:cNvCxnSpPr>
              <a:stCxn id="541" idx="3"/>
              <a:endCxn id="545" idx="6"/>
            </p:cNvCxnSpPr>
            <p:nvPr/>
          </p:nvCxnSpPr>
          <p:spPr>
            <a:xfrm rot="5400000">
              <a:off x="5158880" y="5370631"/>
              <a:ext cx="240419" cy="32486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7" name="Прямая соединительная линия 566"/>
            <p:cNvCxnSpPr>
              <a:stCxn id="571" idx="4"/>
              <a:endCxn id="572" idx="0"/>
            </p:cNvCxnSpPr>
            <p:nvPr/>
          </p:nvCxnSpPr>
          <p:spPr>
            <a:xfrm rot="10800000">
              <a:off x="5826511" y="4816048"/>
              <a:ext cx="37837" cy="1198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8" name="Прямая соединительная линия 567"/>
            <p:cNvCxnSpPr>
              <a:stCxn id="553" idx="7"/>
              <a:endCxn id="550" idx="2"/>
            </p:cNvCxnSpPr>
            <p:nvPr/>
          </p:nvCxnSpPr>
          <p:spPr>
            <a:xfrm rot="5076742" flipH="1" flipV="1">
              <a:off x="5599433" y="6401401"/>
              <a:ext cx="48362" cy="5473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9" name="Прямая соединительная линия 568"/>
            <p:cNvCxnSpPr>
              <a:stCxn id="550" idx="5"/>
              <a:endCxn id="551" idx="0"/>
            </p:cNvCxnSpPr>
            <p:nvPr/>
          </p:nvCxnSpPr>
          <p:spPr>
            <a:xfrm rot="15876742" flipV="1">
              <a:off x="5605596" y="6323750"/>
              <a:ext cx="24422" cy="5883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0" name="Прямая соединительная линия 569"/>
            <p:cNvCxnSpPr>
              <a:stCxn id="551" idx="4"/>
              <a:endCxn id="552" idx="0"/>
            </p:cNvCxnSpPr>
            <p:nvPr/>
          </p:nvCxnSpPr>
          <p:spPr>
            <a:xfrm rot="10476742">
              <a:off x="5499277" y="6326951"/>
              <a:ext cx="54190" cy="694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71" name="8-конечная звезда 570"/>
            <p:cNvSpPr/>
            <p:nvPr/>
          </p:nvSpPr>
          <p:spPr>
            <a:xfrm rot="1262594">
              <a:off x="5863147" y="4816497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72" name="8-конечная звезда 571"/>
            <p:cNvSpPr/>
            <p:nvPr/>
          </p:nvSpPr>
          <p:spPr>
            <a:xfrm rot="1262594">
              <a:off x="5791710" y="4791585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73" name="8-конечная звезда 572"/>
            <p:cNvSpPr/>
            <p:nvPr/>
          </p:nvSpPr>
          <p:spPr>
            <a:xfrm rot="1262594">
              <a:off x="5863147" y="4720146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74" name="8-конечная звезда 573"/>
            <p:cNvSpPr/>
            <p:nvPr/>
          </p:nvSpPr>
          <p:spPr>
            <a:xfrm rot="1262594">
              <a:off x="5459431" y="5316563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75" name="8-конечная звезда 574"/>
            <p:cNvSpPr/>
            <p:nvPr/>
          </p:nvSpPr>
          <p:spPr>
            <a:xfrm rot="1262594">
              <a:off x="6006023" y="5648841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76" name="8-конечная звезда 575"/>
            <p:cNvSpPr/>
            <p:nvPr/>
          </p:nvSpPr>
          <p:spPr>
            <a:xfrm rot="1262594">
              <a:off x="6080094" y="4865654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77" name="8-конечная звезда 576"/>
            <p:cNvSpPr/>
            <p:nvPr/>
          </p:nvSpPr>
          <p:spPr>
            <a:xfrm rot="1262594">
              <a:off x="6140800" y="4997800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78" name="8-конечная звезда 577"/>
            <p:cNvSpPr/>
            <p:nvPr/>
          </p:nvSpPr>
          <p:spPr>
            <a:xfrm rot="1262594">
              <a:off x="6080092" y="5079969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79" name="8-конечная звезда 578"/>
            <p:cNvSpPr/>
            <p:nvPr/>
          </p:nvSpPr>
          <p:spPr>
            <a:xfrm rot="1262594">
              <a:off x="6171262" y="5237777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84" name="8-конечная звезда 583"/>
            <p:cNvSpPr/>
            <p:nvPr/>
          </p:nvSpPr>
          <p:spPr>
            <a:xfrm rot="1262594">
              <a:off x="5766815" y="5403699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85" name="8-конечная звезда 584"/>
            <p:cNvSpPr/>
            <p:nvPr/>
          </p:nvSpPr>
          <p:spPr>
            <a:xfrm rot="1262594">
              <a:off x="5959331" y="5544442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86" name="8-конечная звезда 585"/>
            <p:cNvSpPr/>
            <p:nvPr/>
          </p:nvSpPr>
          <p:spPr>
            <a:xfrm rot="1262594">
              <a:off x="5943696" y="5461650"/>
              <a:ext cx="64801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587" name="Прямая соединительная линия 586"/>
            <p:cNvCxnSpPr>
              <a:stCxn id="586" idx="6"/>
              <a:endCxn id="579" idx="2"/>
            </p:cNvCxnSpPr>
            <p:nvPr/>
          </p:nvCxnSpPr>
          <p:spPr>
            <a:xfrm rot="5076742" flipH="1" flipV="1">
              <a:off x="6010447" y="5268924"/>
              <a:ext cx="155536" cy="21593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8" name="Прямая соединительная линия 587"/>
            <p:cNvCxnSpPr>
              <a:stCxn id="575" idx="4"/>
              <a:endCxn id="585" idx="2"/>
            </p:cNvCxnSpPr>
            <p:nvPr/>
          </p:nvCxnSpPr>
          <p:spPr>
            <a:xfrm rot="10476742">
              <a:off x="5979263" y="5595410"/>
              <a:ext cx="24675" cy="6661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9" name="Прямая соединительная линия 588"/>
            <p:cNvCxnSpPr>
              <a:stCxn id="579" idx="4"/>
              <a:endCxn id="578" idx="1"/>
            </p:cNvCxnSpPr>
            <p:nvPr/>
          </p:nvCxnSpPr>
          <p:spPr>
            <a:xfrm rot="10476742">
              <a:off x="6123955" y="5129044"/>
              <a:ext cx="42745" cy="12881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0" name="Прямая соединительная линия 589"/>
            <p:cNvCxnSpPr>
              <a:stCxn id="576" idx="1"/>
              <a:endCxn id="577" idx="5"/>
            </p:cNvCxnSpPr>
            <p:nvPr/>
          </p:nvCxnSpPr>
          <p:spPr>
            <a:xfrm rot="16200000" flipH="1">
              <a:off x="6097418" y="4937966"/>
              <a:ext cx="83264" cy="4198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1" name="Прямая соединительная линия 590"/>
            <p:cNvCxnSpPr>
              <a:stCxn id="586" idx="3"/>
              <a:endCxn id="584" idx="0"/>
            </p:cNvCxnSpPr>
            <p:nvPr/>
          </p:nvCxnSpPr>
          <p:spPr>
            <a:xfrm rot="5076742" flipH="1">
              <a:off x="5843065" y="5413984"/>
              <a:ext cx="78810" cy="11953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2" name="Прямая соединительная линия 591"/>
            <p:cNvCxnSpPr>
              <a:stCxn id="571" idx="0"/>
              <a:endCxn id="576" idx="4"/>
            </p:cNvCxnSpPr>
            <p:nvPr/>
          </p:nvCxnSpPr>
          <p:spPr>
            <a:xfrm>
              <a:off x="5897947" y="4840960"/>
              <a:ext cx="183948" cy="4199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3" name="Прямая соединительная линия 592"/>
            <p:cNvCxnSpPr>
              <a:stCxn id="571" idx="1"/>
              <a:endCxn id="573" idx="1"/>
            </p:cNvCxnSpPr>
            <p:nvPr/>
          </p:nvCxnSpPr>
          <p:spPr>
            <a:xfrm rot="5400000" flipH="1">
              <a:off x="5840280" y="4802771"/>
              <a:ext cx="96351" cy="158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4" name="Прямая соединительная линия 593"/>
            <p:cNvCxnSpPr>
              <a:stCxn id="631" idx="3"/>
              <a:endCxn id="650" idx="7"/>
            </p:cNvCxnSpPr>
            <p:nvPr/>
          </p:nvCxnSpPr>
          <p:spPr>
            <a:xfrm rot="5400000">
              <a:off x="4647637" y="5439196"/>
              <a:ext cx="41535" cy="25626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5" name="Прямая соединительная линия 594"/>
            <p:cNvCxnSpPr>
              <a:stCxn id="626" idx="4"/>
              <a:endCxn id="571" idx="1"/>
            </p:cNvCxnSpPr>
            <p:nvPr/>
          </p:nvCxnSpPr>
          <p:spPr>
            <a:xfrm rot="10800000">
              <a:off x="5888457" y="4850946"/>
              <a:ext cx="48623" cy="4258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02" name="Прямая соединительная линия 601"/>
            <p:cNvCxnSpPr>
              <a:stCxn id="607" idx="6"/>
              <a:endCxn id="571" idx="1"/>
            </p:cNvCxnSpPr>
            <p:nvPr/>
          </p:nvCxnSpPr>
          <p:spPr>
            <a:xfrm rot="16200000" flipV="1">
              <a:off x="5848002" y="4891401"/>
              <a:ext cx="86009" cy="510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03" name="Прямая соединительная линия 602"/>
            <p:cNvCxnSpPr>
              <a:stCxn id="574" idx="0"/>
              <a:endCxn id="584" idx="4"/>
            </p:cNvCxnSpPr>
            <p:nvPr/>
          </p:nvCxnSpPr>
          <p:spPr>
            <a:xfrm rot="21276742">
              <a:off x="5498898" y="5328732"/>
              <a:ext cx="265049" cy="10477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07" name="8-конечная звезда 606"/>
            <p:cNvSpPr/>
            <p:nvPr/>
          </p:nvSpPr>
          <p:spPr>
            <a:xfrm rot="1262594">
              <a:off x="5864200" y="4935514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26" name="8-конечная звезда 625"/>
            <p:cNvSpPr/>
            <p:nvPr/>
          </p:nvSpPr>
          <p:spPr>
            <a:xfrm rot="1262594">
              <a:off x="5935638" y="4879682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27" name="8-конечная звезда 626"/>
            <p:cNvSpPr/>
            <p:nvPr/>
          </p:nvSpPr>
          <p:spPr>
            <a:xfrm rot="1262594">
              <a:off x="5161892" y="6088085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28" name="8-конечная звезда 627"/>
            <p:cNvSpPr/>
            <p:nvPr/>
          </p:nvSpPr>
          <p:spPr>
            <a:xfrm rot="1262594">
              <a:off x="4804312" y="5883049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29" name="8-конечная звезда 628"/>
            <p:cNvSpPr/>
            <p:nvPr/>
          </p:nvSpPr>
          <p:spPr>
            <a:xfrm rot="1262594">
              <a:off x="4979165" y="5946480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30" name="8-конечная звезда 629"/>
            <p:cNvSpPr/>
            <p:nvPr/>
          </p:nvSpPr>
          <p:spPr>
            <a:xfrm rot="1262594">
              <a:off x="4937084" y="5722911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31" name="8-конечная звезда 630"/>
            <p:cNvSpPr/>
            <p:nvPr/>
          </p:nvSpPr>
          <p:spPr>
            <a:xfrm rot="1262594">
              <a:off x="4794208" y="5508596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32" name="8-конечная звезда 631"/>
            <p:cNvSpPr/>
            <p:nvPr/>
          </p:nvSpPr>
          <p:spPr>
            <a:xfrm rot="1262594">
              <a:off x="5310442" y="5915984"/>
              <a:ext cx="43200" cy="43201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33" name="8-конечная звезда 632"/>
            <p:cNvSpPr/>
            <p:nvPr/>
          </p:nvSpPr>
          <p:spPr>
            <a:xfrm rot="1262594">
              <a:off x="5067848" y="6016278"/>
              <a:ext cx="43200" cy="43201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34" name="8-конечная звезда 633"/>
            <p:cNvSpPr/>
            <p:nvPr/>
          </p:nvSpPr>
          <p:spPr>
            <a:xfrm rot="1262594">
              <a:off x="4864066" y="5721332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638" name="Прямая соединительная линия 637"/>
            <p:cNvCxnSpPr>
              <a:stCxn id="633" idx="5"/>
              <a:endCxn id="629" idx="0"/>
            </p:cNvCxnSpPr>
            <p:nvPr/>
          </p:nvCxnSpPr>
          <p:spPr>
            <a:xfrm rot="15876742" flipV="1">
              <a:off x="5036137" y="5977591"/>
              <a:ext cx="40139" cy="4586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9" name="Прямая соединительная линия 638"/>
            <p:cNvCxnSpPr>
              <a:stCxn id="632" idx="2"/>
              <a:endCxn id="627" idx="7"/>
            </p:cNvCxnSpPr>
            <p:nvPr/>
          </p:nvCxnSpPr>
          <p:spPr>
            <a:xfrm rot="5076742">
              <a:off x="5201071" y="5968776"/>
              <a:ext cx="135650" cy="12387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0" name="Прямая соединительная линия 639"/>
            <p:cNvCxnSpPr>
              <a:stCxn id="633" idx="1"/>
              <a:endCxn id="627" idx="4"/>
            </p:cNvCxnSpPr>
            <p:nvPr/>
          </p:nvCxnSpPr>
          <p:spPr>
            <a:xfrm rot="15876742" flipH="1">
              <a:off x="5103613" y="6051303"/>
              <a:ext cx="54313" cy="6066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1" name="Прямая соединительная линия 640"/>
            <p:cNvCxnSpPr>
              <a:stCxn id="545" idx="3"/>
              <a:endCxn id="630" idx="7"/>
            </p:cNvCxnSpPr>
            <p:nvPr/>
          </p:nvCxnSpPr>
          <p:spPr>
            <a:xfrm rot="5400000">
              <a:off x="5010766" y="5667428"/>
              <a:ext cx="49512" cy="9352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2" name="Прямая соединительная линия 641"/>
            <p:cNvCxnSpPr>
              <a:stCxn id="634" idx="0"/>
              <a:endCxn id="630" idx="4"/>
            </p:cNvCxnSpPr>
            <p:nvPr/>
          </p:nvCxnSpPr>
          <p:spPr>
            <a:xfrm flipV="1">
              <a:off x="4905825" y="5740216"/>
              <a:ext cx="33060" cy="1047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7" name="Прямая соединительная линия 646"/>
            <p:cNvCxnSpPr>
              <a:stCxn id="634" idx="6"/>
              <a:endCxn id="631" idx="1"/>
            </p:cNvCxnSpPr>
            <p:nvPr/>
          </p:nvCxnSpPr>
          <p:spPr>
            <a:xfrm rot="16200000" flipV="1">
              <a:off x="4781546" y="5610896"/>
              <a:ext cx="162503" cy="6125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8" name="Прямая соединительная линия 647"/>
            <p:cNvCxnSpPr>
              <a:stCxn id="634" idx="3"/>
              <a:endCxn id="628" idx="6"/>
            </p:cNvCxnSpPr>
            <p:nvPr/>
          </p:nvCxnSpPr>
          <p:spPr>
            <a:xfrm rot="5076742">
              <a:off x="4788556" y="5799902"/>
              <a:ext cx="130112" cy="3709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9" name="Прямая соединительная линия 648"/>
            <p:cNvCxnSpPr>
              <a:stCxn id="628" idx="0"/>
              <a:endCxn id="629" idx="4"/>
            </p:cNvCxnSpPr>
            <p:nvPr/>
          </p:nvCxnSpPr>
          <p:spPr>
            <a:xfrm rot="21276742">
              <a:off x="4859056" y="5913756"/>
              <a:ext cx="119364" cy="5601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50" name="8-конечная звезда 649"/>
            <p:cNvSpPr/>
            <p:nvPr/>
          </p:nvSpPr>
          <p:spPr>
            <a:xfrm rot="1262594">
              <a:off x="4505825" y="5577403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</p:grpSp>
      <p:grpSp>
        <p:nvGrpSpPr>
          <p:cNvPr id="18" name="Группа 805"/>
          <p:cNvGrpSpPr/>
          <p:nvPr/>
        </p:nvGrpSpPr>
        <p:grpSpPr>
          <a:xfrm>
            <a:off x="3077063" y="5363089"/>
            <a:ext cx="1485393" cy="986974"/>
            <a:chOff x="3077063" y="5363089"/>
            <a:chExt cx="1485393" cy="986974"/>
          </a:xfrm>
        </p:grpSpPr>
        <p:sp>
          <p:nvSpPr>
            <p:cNvPr id="676" name="8-конечная звезда 675"/>
            <p:cNvSpPr/>
            <p:nvPr/>
          </p:nvSpPr>
          <p:spPr>
            <a:xfrm rot="1262594">
              <a:off x="4295722" y="5867366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77" name="8-конечная звезда 676"/>
            <p:cNvSpPr/>
            <p:nvPr/>
          </p:nvSpPr>
          <p:spPr>
            <a:xfrm rot="1262594">
              <a:off x="4365581" y="600866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78" name="8-конечная звезда 677"/>
            <p:cNvSpPr/>
            <p:nvPr/>
          </p:nvSpPr>
          <p:spPr>
            <a:xfrm rot="1262594">
              <a:off x="4079829" y="593887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79" name="8-конечная звезда 678"/>
            <p:cNvSpPr/>
            <p:nvPr/>
          </p:nvSpPr>
          <p:spPr>
            <a:xfrm rot="1262594">
              <a:off x="4294142" y="6151538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80" name="8-конечная звезда 679"/>
            <p:cNvSpPr/>
            <p:nvPr/>
          </p:nvSpPr>
          <p:spPr>
            <a:xfrm rot="1262594">
              <a:off x="4365581" y="629606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81" name="8-конечная звезда 680"/>
            <p:cNvSpPr/>
            <p:nvPr/>
          </p:nvSpPr>
          <p:spPr>
            <a:xfrm rot="1262594">
              <a:off x="4508456" y="6080102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82" name="8-конечная звезда 681"/>
            <p:cNvSpPr/>
            <p:nvPr/>
          </p:nvSpPr>
          <p:spPr>
            <a:xfrm rot="1262594">
              <a:off x="4008390" y="5865786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83" name="8-конечная звезда 682"/>
            <p:cNvSpPr/>
            <p:nvPr/>
          </p:nvSpPr>
          <p:spPr>
            <a:xfrm rot="1262594">
              <a:off x="4438667" y="5795997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84" name="8-конечная звезда 683"/>
            <p:cNvSpPr/>
            <p:nvPr/>
          </p:nvSpPr>
          <p:spPr>
            <a:xfrm rot="1262594">
              <a:off x="4008391" y="5722910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85" name="8-конечная звезда 684"/>
            <p:cNvSpPr/>
            <p:nvPr/>
          </p:nvSpPr>
          <p:spPr>
            <a:xfrm rot="1262594">
              <a:off x="3794076" y="5865786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86" name="8-конечная звезда 685"/>
            <p:cNvSpPr/>
            <p:nvPr/>
          </p:nvSpPr>
          <p:spPr>
            <a:xfrm rot="1262594">
              <a:off x="3867163" y="565147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88" name="8-конечная звезда 687"/>
            <p:cNvSpPr/>
            <p:nvPr/>
          </p:nvSpPr>
          <p:spPr>
            <a:xfrm rot="1262594">
              <a:off x="3865514" y="600866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693" name="Прямая соединительная линия 692"/>
            <p:cNvCxnSpPr>
              <a:stCxn id="684" idx="4"/>
              <a:endCxn id="686" idx="0"/>
            </p:cNvCxnSpPr>
            <p:nvPr/>
          </p:nvCxnSpPr>
          <p:spPr>
            <a:xfrm rot="10800000">
              <a:off x="3919362" y="5688169"/>
              <a:ext cx="90830" cy="5204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94" name="8-конечная звезда 693"/>
            <p:cNvSpPr/>
            <p:nvPr/>
          </p:nvSpPr>
          <p:spPr>
            <a:xfrm rot="1262594">
              <a:off x="3935900" y="5661374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95" name="8-конечная звезда 694"/>
            <p:cNvSpPr/>
            <p:nvPr/>
          </p:nvSpPr>
          <p:spPr>
            <a:xfrm rot="1262594">
              <a:off x="3506746" y="5507017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96" name="8-конечная звезда 695"/>
            <p:cNvSpPr/>
            <p:nvPr/>
          </p:nvSpPr>
          <p:spPr>
            <a:xfrm rot="1262594">
              <a:off x="3505694" y="5363089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97" name="8-конечная звезда 696"/>
            <p:cNvSpPr/>
            <p:nvPr/>
          </p:nvSpPr>
          <p:spPr>
            <a:xfrm rot="1262594">
              <a:off x="3149556" y="5792769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98" name="8-конечная звезда 697"/>
            <p:cNvSpPr/>
            <p:nvPr/>
          </p:nvSpPr>
          <p:spPr>
            <a:xfrm rot="1262594">
              <a:off x="3506745" y="6078521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99" name="8-конечная звезда 698"/>
            <p:cNvSpPr/>
            <p:nvPr/>
          </p:nvSpPr>
          <p:spPr>
            <a:xfrm rot="1262594">
              <a:off x="3505692" y="6220345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00" name="8-конечная звезда 699"/>
            <p:cNvSpPr/>
            <p:nvPr/>
          </p:nvSpPr>
          <p:spPr>
            <a:xfrm rot="1262594">
              <a:off x="3077063" y="6006031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701" name="Прямая соединительная линия 700"/>
            <p:cNvCxnSpPr>
              <a:stCxn id="681" idx="6"/>
              <a:endCxn id="683" idx="0"/>
            </p:cNvCxnSpPr>
            <p:nvPr/>
          </p:nvCxnSpPr>
          <p:spPr>
            <a:xfrm rot="16200000" flipV="1">
              <a:off x="4393404" y="5930155"/>
              <a:ext cx="249211" cy="5428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3" name="Прямая соединительная линия 702"/>
            <p:cNvCxnSpPr>
              <a:stCxn id="683" idx="3"/>
              <a:endCxn id="676" idx="7"/>
            </p:cNvCxnSpPr>
            <p:nvPr/>
          </p:nvCxnSpPr>
          <p:spPr>
            <a:xfrm rot="5400000">
              <a:off x="4373037" y="5818654"/>
              <a:ext cx="52650" cy="8326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4" name="Прямая соединительная линия 703"/>
            <p:cNvCxnSpPr>
              <a:stCxn id="681" idx="4"/>
              <a:endCxn id="677" idx="0"/>
            </p:cNvCxnSpPr>
            <p:nvPr/>
          </p:nvCxnSpPr>
          <p:spPr>
            <a:xfrm rot="10800000">
              <a:off x="4417781" y="6045359"/>
              <a:ext cx="92477" cy="5204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5" name="Прямая соединительная линия 704"/>
            <p:cNvCxnSpPr>
              <a:stCxn id="679" idx="6"/>
              <a:endCxn id="677" idx="2"/>
            </p:cNvCxnSpPr>
            <p:nvPr/>
          </p:nvCxnSpPr>
          <p:spPr>
            <a:xfrm rot="5400000" flipH="1" flipV="1">
              <a:off x="4310623" y="6081077"/>
              <a:ext cx="92477" cy="5204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6" name="Прямая соединительная линия 705"/>
            <p:cNvCxnSpPr>
              <a:stCxn id="680" idx="5"/>
              <a:endCxn id="679" idx="1"/>
            </p:cNvCxnSpPr>
            <p:nvPr/>
          </p:nvCxnSpPr>
          <p:spPr>
            <a:xfrm rot="16200000" flipV="1">
              <a:off x="4309274" y="6226044"/>
              <a:ext cx="95177" cy="4951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7" name="Прямая соединительная линия 706"/>
            <p:cNvCxnSpPr>
              <a:stCxn id="680" idx="7"/>
              <a:endCxn id="681" idx="1"/>
            </p:cNvCxnSpPr>
            <p:nvPr/>
          </p:nvCxnSpPr>
          <p:spPr>
            <a:xfrm rot="5400000" flipH="1" flipV="1">
              <a:off x="4391675" y="6157356"/>
              <a:ext cx="180324" cy="12916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5" name="Прямая соединительная линия 744"/>
            <p:cNvCxnSpPr>
              <a:stCxn id="682" idx="7"/>
              <a:endCxn id="684" idx="1"/>
            </p:cNvCxnSpPr>
            <p:nvPr/>
          </p:nvCxnSpPr>
          <p:spPr>
            <a:xfrm rot="16200000" flipV="1">
              <a:off x="3999590" y="5821349"/>
              <a:ext cx="107239" cy="1371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6" name="Прямая соединительная линия 745"/>
            <p:cNvCxnSpPr>
              <a:stCxn id="685" idx="0"/>
              <a:endCxn id="682" idx="4"/>
            </p:cNvCxnSpPr>
            <p:nvPr/>
          </p:nvCxnSpPr>
          <p:spPr>
            <a:xfrm flipV="1">
              <a:off x="3846275" y="5883091"/>
              <a:ext cx="163916" cy="1939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7" name="Прямая соединительная линия 746"/>
            <p:cNvCxnSpPr>
              <a:stCxn id="678" idx="5"/>
              <a:endCxn id="682" idx="0"/>
            </p:cNvCxnSpPr>
            <p:nvPr/>
          </p:nvCxnSpPr>
          <p:spPr>
            <a:xfrm rot="16200000" flipV="1">
              <a:off x="4058869" y="5904201"/>
              <a:ext cx="38718" cy="3527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8" name="Прямая соединительная линия 747"/>
            <p:cNvCxnSpPr>
              <a:stCxn id="677" idx="5"/>
              <a:endCxn id="676" idx="1"/>
            </p:cNvCxnSpPr>
            <p:nvPr/>
          </p:nvCxnSpPr>
          <p:spPr>
            <a:xfrm rot="16200000" flipV="1">
              <a:off x="4320641" y="5950012"/>
              <a:ext cx="81615" cy="4034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9" name="Прямая соединительная линия 748"/>
            <p:cNvCxnSpPr>
              <a:stCxn id="678" idx="7"/>
              <a:endCxn id="677" idx="4"/>
            </p:cNvCxnSpPr>
            <p:nvPr/>
          </p:nvCxnSpPr>
          <p:spPr>
            <a:xfrm rot="16200000" flipH="1">
              <a:off x="4213913" y="5872500"/>
              <a:ext cx="71058" cy="23587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0" name="Прямая соединительная линия 749"/>
            <p:cNvCxnSpPr>
              <a:stCxn id="688" idx="5"/>
              <a:endCxn id="685" idx="1"/>
            </p:cNvCxnSpPr>
            <p:nvPr/>
          </p:nvCxnSpPr>
          <p:spPr>
            <a:xfrm rot="16200000" flipV="1">
              <a:off x="3810031" y="5939469"/>
              <a:ext cx="93529" cy="4951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1" name="Прямая соединительная линия 750"/>
            <p:cNvCxnSpPr>
              <a:stCxn id="688" idx="0"/>
              <a:endCxn id="678" idx="1"/>
            </p:cNvCxnSpPr>
            <p:nvPr/>
          </p:nvCxnSpPr>
          <p:spPr>
            <a:xfrm flipV="1">
              <a:off x="3917713" y="5990547"/>
              <a:ext cx="200079" cy="5481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2" name="Прямая соединительная линия 751"/>
            <p:cNvCxnSpPr>
              <a:stCxn id="682" idx="4"/>
              <a:endCxn id="686" idx="2"/>
            </p:cNvCxnSpPr>
            <p:nvPr/>
          </p:nvCxnSpPr>
          <p:spPr>
            <a:xfrm rot="10800000">
              <a:off x="3884469" y="5703673"/>
              <a:ext cx="125723" cy="17941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3" name="Прямая соединительная линия 752"/>
            <p:cNvCxnSpPr>
              <a:stCxn id="698" idx="7"/>
              <a:endCxn id="688" idx="3"/>
            </p:cNvCxnSpPr>
            <p:nvPr/>
          </p:nvCxnSpPr>
          <p:spPr>
            <a:xfrm rot="5400000" flipH="1" flipV="1">
              <a:off x="3685600" y="5909111"/>
              <a:ext cx="44724" cy="31975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4" name="Прямая соединительная линия 753"/>
            <p:cNvCxnSpPr>
              <a:stCxn id="697" idx="7"/>
              <a:endCxn id="685" idx="3"/>
            </p:cNvCxnSpPr>
            <p:nvPr/>
          </p:nvCxnSpPr>
          <p:spPr>
            <a:xfrm rot="16200000" flipH="1">
              <a:off x="3444573" y="5551920"/>
              <a:ext cx="98151" cy="60550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0" name="Прямая соединительная линия 759"/>
            <p:cNvCxnSpPr>
              <a:stCxn id="700" idx="6"/>
              <a:endCxn id="697" idx="3"/>
            </p:cNvCxnSpPr>
            <p:nvPr/>
          </p:nvCxnSpPr>
          <p:spPr>
            <a:xfrm rot="5400000" flipH="1" flipV="1">
              <a:off x="3034426" y="5890241"/>
              <a:ext cx="184091" cy="4989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3" name="Прямая соединительная линия 792"/>
            <p:cNvCxnSpPr>
              <a:stCxn id="698" idx="4"/>
              <a:endCxn id="697" idx="1"/>
            </p:cNvCxnSpPr>
            <p:nvPr/>
          </p:nvCxnSpPr>
          <p:spPr>
            <a:xfrm rot="10800000">
              <a:off x="3179928" y="5834109"/>
              <a:ext cx="328259" cy="25825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4" name="Прямая соединительная линия 793"/>
            <p:cNvCxnSpPr>
              <a:stCxn id="699" idx="6"/>
              <a:endCxn id="698" idx="1"/>
            </p:cNvCxnSpPr>
            <p:nvPr/>
          </p:nvCxnSpPr>
          <p:spPr>
            <a:xfrm rot="5400000" flipH="1" flipV="1">
              <a:off x="3482793" y="6167223"/>
              <a:ext cx="101684" cy="696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5" name="Прямая соединительная линия 794"/>
            <p:cNvCxnSpPr>
              <a:stCxn id="695" idx="0"/>
              <a:endCxn id="686" idx="4"/>
            </p:cNvCxnSpPr>
            <p:nvPr/>
          </p:nvCxnSpPr>
          <p:spPr>
            <a:xfrm>
              <a:off x="3548505" y="5536373"/>
              <a:ext cx="320459" cy="13240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6" name="Прямая соединительная линия 795"/>
            <p:cNvCxnSpPr>
              <a:stCxn id="695" idx="5"/>
              <a:endCxn id="696" idx="1"/>
            </p:cNvCxnSpPr>
            <p:nvPr/>
          </p:nvCxnSpPr>
          <p:spPr>
            <a:xfrm rot="5400000" flipH="1" flipV="1">
              <a:off x="3469620" y="5447494"/>
              <a:ext cx="111339" cy="1142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809" name="Овал 808"/>
          <p:cNvSpPr/>
          <p:nvPr/>
        </p:nvSpPr>
        <p:spPr>
          <a:xfrm>
            <a:off x="1285852" y="163710"/>
            <a:ext cx="6572296" cy="6516000"/>
          </a:xfrm>
          <a:prstGeom prst="ellipse">
            <a:avLst/>
          </a:prstGeom>
          <a:noFill/>
          <a:ln w="12700"/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cxnSp>
        <p:nvCxnSpPr>
          <p:cNvPr id="812" name="Прямая соединительная линия 811"/>
          <p:cNvCxnSpPr/>
          <p:nvPr/>
        </p:nvCxnSpPr>
        <p:spPr>
          <a:xfrm rot="5400000">
            <a:off x="3906615" y="6621267"/>
            <a:ext cx="259200" cy="71438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823" name="Прямая соединительная линия 822"/>
          <p:cNvCxnSpPr/>
          <p:nvPr/>
        </p:nvCxnSpPr>
        <p:spPr>
          <a:xfrm rot="16200000" flipH="1">
            <a:off x="5660447" y="6412520"/>
            <a:ext cx="252000" cy="142877"/>
          </a:xfrm>
          <a:prstGeom prst="line">
            <a:avLst/>
          </a:prstGeom>
          <a:scene3d>
            <a:camera prst="orthographicFront">
              <a:rot lat="0" lon="0" rev="10200000"/>
            </a:camera>
            <a:lightRig rig="threePt" dir="t"/>
          </a:scene3d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827" name="TextBox 826"/>
          <p:cNvSpPr txBox="1"/>
          <p:nvPr/>
        </p:nvSpPr>
        <p:spPr>
          <a:xfrm rot="21075957">
            <a:off x="4424797" y="6543091"/>
            <a:ext cx="1058667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1400" dirty="0" smtClean="0">
                <a:latin typeface="Bookman Old Style" pitchFamily="18" charset="0"/>
              </a:rPr>
              <a:t>грудень</a:t>
            </a:r>
            <a:endParaRPr lang="uk-UA" sz="1400" dirty="0">
              <a:latin typeface="Bookman Old Style" pitchFamily="18" charset="0"/>
            </a:endParaRPr>
          </a:p>
        </p:txBody>
      </p:sp>
      <p:sp>
        <p:nvSpPr>
          <p:cNvPr id="828" name="TextBox 827"/>
          <p:cNvSpPr txBox="1"/>
          <p:nvPr/>
        </p:nvSpPr>
        <p:spPr>
          <a:xfrm rot="19276280">
            <a:off x="6073450" y="5869472"/>
            <a:ext cx="1058667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1400" dirty="0" smtClean="0">
                <a:latin typeface="Bookman Old Style" pitchFamily="18" charset="0"/>
              </a:rPr>
              <a:t>листопад</a:t>
            </a:r>
            <a:endParaRPr lang="uk-UA" sz="1400" dirty="0">
              <a:latin typeface="Bookman Old Style" pitchFamily="18" charset="0"/>
            </a:endParaRPr>
          </a:p>
        </p:txBody>
      </p:sp>
      <p:sp>
        <p:nvSpPr>
          <p:cNvPr id="829" name="TextBox 828"/>
          <p:cNvSpPr txBox="1"/>
          <p:nvPr/>
        </p:nvSpPr>
        <p:spPr>
          <a:xfrm rot="17630071">
            <a:off x="7117024" y="4586123"/>
            <a:ext cx="1058667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1400" dirty="0" smtClean="0">
                <a:latin typeface="Bookman Old Style" pitchFamily="18" charset="0"/>
              </a:rPr>
              <a:t>жовтень</a:t>
            </a:r>
            <a:endParaRPr lang="uk-UA" sz="1400" dirty="0">
              <a:latin typeface="Bookman Old Style" pitchFamily="18" charset="0"/>
            </a:endParaRPr>
          </a:p>
        </p:txBody>
      </p:sp>
      <p:sp>
        <p:nvSpPr>
          <p:cNvPr id="830" name="TextBox 829"/>
          <p:cNvSpPr txBox="1"/>
          <p:nvPr/>
        </p:nvSpPr>
        <p:spPr>
          <a:xfrm rot="15714304">
            <a:off x="7341394" y="2882876"/>
            <a:ext cx="1058667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1400" dirty="0" smtClean="0">
                <a:latin typeface="Bookman Old Style" pitchFamily="18" charset="0"/>
              </a:rPr>
              <a:t>вересень</a:t>
            </a:r>
            <a:endParaRPr lang="uk-UA" sz="1400" dirty="0">
              <a:latin typeface="Bookman Old Style" pitchFamily="18" charset="0"/>
            </a:endParaRPr>
          </a:p>
        </p:txBody>
      </p:sp>
      <p:sp>
        <p:nvSpPr>
          <p:cNvPr id="831" name="TextBox 830"/>
          <p:cNvSpPr txBox="1"/>
          <p:nvPr/>
        </p:nvSpPr>
        <p:spPr>
          <a:xfrm rot="3220511">
            <a:off x="6748397" y="1310971"/>
            <a:ext cx="1058667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1400" dirty="0" smtClean="0">
                <a:latin typeface="Bookman Old Style" pitchFamily="18" charset="0"/>
              </a:rPr>
              <a:t>серпень</a:t>
            </a:r>
            <a:endParaRPr lang="uk-UA" sz="1400" dirty="0">
              <a:latin typeface="Bookman Old Style" pitchFamily="18" charset="0"/>
            </a:endParaRPr>
          </a:p>
        </p:txBody>
      </p:sp>
      <p:sp>
        <p:nvSpPr>
          <p:cNvPr id="832" name="TextBox 831"/>
          <p:cNvSpPr txBox="1"/>
          <p:nvPr/>
        </p:nvSpPr>
        <p:spPr>
          <a:xfrm rot="1586521">
            <a:off x="5448208" y="219585"/>
            <a:ext cx="1058667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1400" dirty="0" smtClean="0">
                <a:latin typeface="Bookman Old Style" pitchFamily="18" charset="0"/>
              </a:rPr>
              <a:t>липень</a:t>
            </a:r>
            <a:endParaRPr lang="uk-UA" sz="1400" dirty="0">
              <a:latin typeface="Bookman Old Style" pitchFamily="18" charset="0"/>
            </a:endParaRPr>
          </a:p>
        </p:txBody>
      </p:sp>
      <p:sp>
        <p:nvSpPr>
          <p:cNvPr id="833" name="TextBox 832"/>
          <p:cNvSpPr txBox="1"/>
          <p:nvPr/>
        </p:nvSpPr>
        <p:spPr>
          <a:xfrm rot="21422218">
            <a:off x="3660219" y="-66475"/>
            <a:ext cx="1058667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1400" dirty="0" smtClean="0">
                <a:latin typeface="Bookman Old Style" pitchFamily="18" charset="0"/>
              </a:rPr>
              <a:t>червень</a:t>
            </a:r>
            <a:endParaRPr lang="uk-UA" sz="1400" dirty="0">
              <a:latin typeface="Bookman Old Style" pitchFamily="18" charset="0"/>
            </a:endParaRPr>
          </a:p>
        </p:txBody>
      </p:sp>
      <p:sp>
        <p:nvSpPr>
          <p:cNvPr id="834" name="TextBox 833"/>
          <p:cNvSpPr txBox="1"/>
          <p:nvPr/>
        </p:nvSpPr>
        <p:spPr>
          <a:xfrm rot="19518500">
            <a:off x="2065156" y="559647"/>
            <a:ext cx="1058667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1400" dirty="0" smtClean="0">
                <a:latin typeface="Bookman Old Style" pitchFamily="18" charset="0"/>
              </a:rPr>
              <a:t>травень</a:t>
            </a:r>
            <a:endParaRPr lang="uk-UA" sz="1400" dirty="0">
              <a:latin typeface="Bookman Old Style" pitchFamily="18" charset="0"/>
            </a:endParaRPr>
          </a:p>
        </p:txBody>
      </p:sp>
      <p:sp>
        <p:nvSpPr>
          <p:cNvPr id="835" name="TextBox 834"/>
          <p:cNvSpPr txBox="1"/>
          <p:nvPr/>
        </p:nvSpPr>
        <p:spPr>
          <a:xfrm rot="17687757">
            <a:off x="1006358" y="1809320"/>
            <a:ext cx="1058667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1400" dirty="0" smtClean="0">
                <a:latin typeface="Bookman Old Style" pitchFamily="18" charset="0"/>
              </a:rPr>
              <a:t>квітень</a:t>
            </a:r>
          </a:p>
        </p:txBody>
      </p:sp>
      <p:sp>
        <p:nvSpPr>
          <p:cNvPr id="836" name="TextBox 835"/>
          <p:cNvSpPr txBox="1"/>
          <p:nvPr/>
        </p:nvSpPr>
        <p:spPr>
          <a:xfrm rot="4875169">
            <a:off x="749077" y="3754552"/>
            <a:ext cx="1058667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1400" dirty="0" smtClean="0">
                <a:latin typeface="Bookman Old Style" pitchFamily="18" charset="0"/>
              </a:rPr>
              <a:t>березень</a:t>
            </a:r>
          </a:p>
        </p:txBody>
      </p:sp>
      <p:sp>
        <p:nvSpPr>
          <p:cNvPr id="837" name="TextBox 836"/>
          <p:cNvSpPr txBox="1"/>
          <p:nvPr/>
        </p:nvSpPr>
        <p:spPr>
          <a:xfrm rot="3368098">
            <a:off x="1300985" y="5166505"/>
            <a:ext cx="1058667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1400" dirty="0" smtClean="0">
                <a:latin typeface="Bookman Old Style" pitchFamily="18" charset="0"/>
              </a:rPr>
              <a:t>лютий</a:t>
            </a:r>
          </a:p>
        </p:txBody>
      </p:sp>
      <p:sp>
        <p:nvSpPr>
          <p:cNvPr id="838" name="TextBox 837"/>
          <p:cNvSpPr txBox="1"/>
          <p:nvPr/>
        </p:nvSpPr>
        <p:spPr>
          <a:xfrm rot="1618209">
            <a:off x="2572415" y="6249465"/>
            <a:ext cx="1058667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1400" dirty="0" smtClean="0">
                <a:latin typeface="Bookman Old Style" pitchFamily="18" charset="0"/>
              </a:rPr>
              <a:t>січень</a:t>
            </a:r>
          </a:p>
        </p:txBody>
      </p:sp>
      <p:grpSp>
        <p:nvGrpSpPr>
          <p:cNvPr id="19" name="Группа 864"/>
          <p:cNvGrpSpPr/>
          <p:nvPr/>
        </p:nvGrpSpPr>
        <p:grpSpPr>
          <a:xfrm>
            <a:off x="3673098" y="578603"/>
            <a:ext cx="2665709" cy="6010528"/>
            <a:chOff x="3673098" y="578603"/>
            <a:chExt cx="2665709" cy="6010528"/>
          </a:xfrm>
        </p:grpSpPr>
        <p:sp>
          <p:nvSpPr>
            <p:cNvPr id="866" name="Полилиния 865"/>
            <p:cNvSpPr/>
            <p:nvPr/>
          </p:nvSpPr>
          <p:spPr>
            <a:xfrm>
              <a:off x="4702169" y="5535152"/>
              <a:ext cx="727087" cy="608492"/>
            </a:xfrm>
            <a:custGeom>
              <a:avLst/>
              <a:gdLst>
                <a:gd name="connsiteX0" fmla="*/ 2217 w 727087"/>
                <a:gd name="connsiteY0" fmla="*/ 109728 h 608492"/>
                <a:gd name="connsiteX1" fmla="*/ 8867 w 727087"/>
                <a:gd name="connsiteY1" fmla="*/ 146304 h 608492"/>
                <a:gd name="connsiteX2" fmla="*/ 15517 w 727087"/>
                <a:gd name="connsiteY2" fmla="*/ 152955 h 608492"/>
                <a:gd name="connsiteX3" fmla="*/ 28818 w 727087"/>
                <a:gd name="connsiteY3" fmla="*/ 169580 h 608492"/>
                <a:gd name="connsiteX4" fmla="*/ 48768 w 727087"/>
                <a:gd name="connsiteY4" fmla="*/ 176230 h 608492"/>
                <a:gd name="connsiteX5" fmla="*/ 121920 w 727087"/>
                <a:gd name="connsiteY5" fmla="*/ 172905 h 608492"/>
                <a:gd name="connsiteX6" fmla="*/ 158496 w 727087"/>
                <a:gd name="connsiteY6" fmla="*/ 166255 h 608492"/>
                <a:gd name="connsiteX7" fmla="*/ 181772 w 727087"/>
                <a:gd name="connsiteY7" fmla="*/ 162930 h 608492"/>
                <a:gd name="connsiteX8" fmla="*/ 221673 w 727087"/>
                <a:gd name="connsiteY8" fmla="*/ 152955 h 608492"/>
                <a:gd name="connsiteX9" fmla="*/ 231648 w 727087"/>
                <a:gd name="connsiteY9" fmla="*/ 149629 h 608492"/>
                <a:gd name="connsiteX10" fmla="*/ 318100 w 727087"/>
                <a:gd name="connsiteY10" fmla="*/ 156280 h 608492"/>
                <a:gd name="connsiteX11" fmla="*/ 338051 w 727087"/>
                <a:gd name="connsiteY11" fmla="*/ 162930 h 608492"/>
                <a:gd name="connsiteX12" fmla="*/ 358002 w 727087"/>
                <a:gd name="connsiteY12" fmla="*/ 176230 h 608492"/>
                <a:gd name="connsiteX13" fmla="*/ 361327 w 727087"/>
                <a:gd name="connsiteY13" fmla="*/ 192856 h 608492"/>
                <a:gd name="connsiteX14" fmla="*/ 354676 w 727087"/>
                <a:gd name="connsiteY14" fmla="*/ 229432 h 608492"/>
                <a:gd name="connsiteX15" fmla="*/ 348026 w 727087"/>
                <a:gd name="connsiteY15" fmla="*/ 242732 h 608492"/>
                <a:gd name="connsiteX16" fmla="*/ 341376 w 727087"/>
                <a:gd name="connsiteY16" fmla="*/ 279308 h 608492"/>
                <a:gd name="connsiteX17" fmla="*/ 334726 w 727087"/>
                <a:gd name="connsiteY17" fmla="*/ 395686 h 608492"/>
                <a:gd name="connsiteX18" fmla="*/ 331401 w 727087"/>
                <a:gd name="connsiteY18" fmla="*/ 478813 h 608492"/>
                <a:gd name="connsiteX19" fmla="*/ 341376 w 727087"/>
                <a:gd name="connsiteY19" fmla="*/ 528690 h 608492"/>
                <a:gd name="connsiteX20" fmla="*/ 351351 w 727087"/>
                <a:gd name="connsiteY20" fmla="*/ 535340 h 608492"/>
                <a:gd name="connsiteX21" fmla="*/ 367977 w 727087"/>
                <a:gd name="connsiteY21" fmla="*/ 551965 h 608492"/>
                <a:gd name="connsiteX22" fmla="*/ 384602 w 727087"/>
                <a:gd name="connsiteY22" fmla="*/ 561941 h 608492"/>
                <a:gd name="connsiteX23" fmla="*/ 394578 w 727087"/>
                <a:gd name="connsiteY23" fmla="*/ 571916 h 608492"/>
                <a:gd name="connsiteX24" fmla="*/ 427828 w 727087"/>
                <a:gd name="connsiteY24" fmla="*/ 578566 h 608492"/>
                <a:gd name="connsiteX25" fmla="*/ 447779 w 727087"/>
                <a:gd name="connsiteY25" fmla="*/ 585216 h 608492"/>
                <a:gd name="connsiteX26" fmla="*/ 464404 w 727087"/>
                <a:gd name="connsiteY26" fmla="*/ 595192 h 608492"/>
                <a:gd name="connsiteX27" fmla="*/ 474380 w 727087"/>
                <a:gd name="connsiteY27" fmla="*/ 601842 h 608492"/>
                <a:gd name="connsiteX28" fmla="*/ 494330 w 727087"/>
                <a:gd name="connsiteY28" fmla="*/ 608492 h 608492"/>
                <a:gd name="connsiteX29" fmla="*/ 550857 w 727087"/>
                <a:gd name="connsiteY29" fmla="*/ 605167 h 608492"/>
                <a:gd name="connsiteX30" fmla="*/ 560832 w 727087"/>
                <a:gd name="connsiteY30" fmla="*/ 598517 h 608492"/>
                <a:gd name="connsiteX31" fmla="*/ 580783 w 727087"/>
                <a:gd name="connsiteY31" fmla="*/ 591867 h 608492"/>
                <a:gd name="connsiteX32" fmla="*/ 604058 w 727087"/>
                <a:gd name="connsiteY32" fmla="*/ 585216 h 608492"/>
                <a:gd name="connsiteX33" fmla="*/ 627334 w 727087"/>
                <a:gd name="connsiteY33" fmla="*/ 575241 h 608492"/>
                <a:gd name="connsiteX34" fmla="*/ 637309 w 727087"/>
                <a:gd name="connsiteY34" fmla="*/ 568591 h 608492"/>
                <a:gd name="connsiteX35" fmla="*/ 647284 w 727087"/>
                <a:gd name="connsiteY35" fmla="*/ 565266 h 608492"/>
                <a:gd name="connsiteX36" fmla="*/ 657260 w 727087"/>
                <a:gd name="connsiteY36" fmla="*/ 555291 h 608492"/>
                <a:gd name="connsiteX37" fmla="*/ 680535 w 727087"/>
                <a:gd name="connsiteY37" fmla="*/ 541990 h 608492"/>
                <a:gd name="connsiteX38" fmla="*/ 693836 w 727087"/>
                <a:gd name="connsiteY38" fmla="*/ 525365 h 608492"/>
                <a:gd name="connsiteX39" fmla="*/ 697161 w 727087"/>
                <a:gd name="connsiteY39" fmla="*/ 515389 h 608492"/>
                <a:gd name="connsiteX40" fmla="*/ 707136 w 727087"/>
                <a:gd name="connsiteY40" fmla="*/ 495439 h 608492"/>
                <a:gd name="connsiteX41" fmla="*/ 710461 w 727087"/>
                <a:gd name="connsiteY41" fmla="*/ 422287 h 608492"/>
                <a:gd name="connsiteX42" fmla="*/ 713786 w 727087"/>
                <a:gd name="connsiteY42" fmla="*/ 405661 h 608492"/>
                <a:gd name="connsiteX43" fmla="*/ 717111 w 727087"/>
                <a:gd name="connsiteY43" fmla="*/ 385711 h 608492"/>
                <a:gd name="connsiteX44" fmla="*/ 723762 w 727087"/>
                <a:gd name="connsiteY44" fmla="*/ 339160 h 608492"/>
                <a:gd name="connsiteX45" fmla="*/ 727087 w 727087"/>
                <a:gd name="connsiteY45" fmla="*/ 329184 h 608492"/>
                <a:gd name="connsiteX46" fmla="*/ 723762 w 727087"/>
                <a:gd name="connsiteY46" fmla="*/ 295933 h 608492"/>
                <a:gd name="connsiteX47" fmla="*/ 713786 w 727087"/>
                <a:gd name="connsiteY47" fmla="*/ 262683 h 608492"/>
                <a:gd name="connsiteX48" fmla="*/ 707136 w 727087"/>
                <a:gd name="connsiteY48" fmla="*/ 236082 h 608492"/>
                <a:gd name="connsiteX49" fmla="*/ 700486 w 727087"/>
                <a:gd name="connsiteY49" fmla="*/ 212806 h 608492"/>
                <a:gd name="connsiteX50" fmla="*/ 693836 w 727087"/>
                <a:gd name="connsiteY50" fmla="*/ 202831 h 608492"/>
                <a:gd name="connsiteX51" fmla="*/ 690511 w 727087"/>
                <a:gd name="connsiteY51" fmla="*/ 192856 h 608492"/>
                <a:gd name="connsiteX52" fmla="*/ 673885 w 727087"/>
                <a:gd name="connsiteY52" fmla="*/ 176230 h 608492"/>
                <a:gd name="connsiteX53" fmla="*/ 650610 w 727087"/>
                <a:gd name="connsiteY53" fmla="*/ 152955 h 608492"/>
                <a:gd name="connsiteX54" fmla="*/ 643959 w 727087"/>
                <a:gd name="connsiteY54" fmla="*/ 146304 h 608492"/>
                <a:gd name="connsiteX55" fmla="*/ 624009 w 727087"/>
                <a:gd name="connsiteY55" fmla="*/ 139654 h 608492"/>
                <a:gd name="connsiteX56" fmla="*/ 607383 w 727087"/>
                <a:gd name="connsiteY56" fmla="*/ 126354 h 608492"/>
                <a:gd name="connsiteX57" fmla="*/ 600733 w 727087"/>
                <a:gd name="connsiteY57" fmla="*/ 116379 h 608492"/>
                <a:gd name="connsiteX58" fmla="*/ 584108 w 727087"/>
                <a:gd name="connsiteY58" fmla="*/ 99753 h 608492"/>
                <a:gd name="connsiteX59" fmla="*/ 580783 w 727087"/>
                <a:gd name="connsiteY59" fmla="*/ 89778 h 608492"/>
                <a:gd name="connsiteX60" fmla="*/ 557507 w 727087"/>
                <a:gd name="connsiteY60" fmla="*/ 69827 h 608492"/>
                <a:gd name="connsiteX61" fmla="*/ 554182 w 727087"/>
                <a:gd name="connsiteY61" fmla="*/ 59852 h 608492"/>
                <a:gd name="connsiteX62" fmla="*/ 544207 w 727087"/>
                <a:gd name="connsiteY62" fmla="*/ 53202 h 608492"/>
                <a:gd name="connsiteX63" fmla="*/ 537556 w 727087"/>
                <a:gd name="connsiteY63" fmla="*/ 46552 h 608492"/>
                <a:gd name="connsiteX64" fmla="*/ 530906 w 727087"/>
                <a:gd name="connsiteY64" fmla="*/ 36576 h 608492"/>
                <a:gd name="connsiteX65" fmla="*/ 520931 w 727087"/>
                <a:gd name="connsiteY65" fmla="*/ 33251 h 608492"/>
                <a:gd name="connsiteX66" fmla="*/ 500980 w 727087"/>
                <a:gd name="connsiteY66" fmla="*/ 19951 h 608492"/>
                <a:gd name="connsiteX67" fmla="*/ 491005 w 727087"/>
                <a:gd name="connsiteY67" fmla="*/ 13301 h 608492"/>
                <a:gd name="connsiteX68" fmla="*/ 481030 w 727087"/>
                <a:gd name="connsiteY68" fmla="*/ 9976 h 608492"/>
                <a:gd name="connsiteX69" fmla="*/ 471055 w 727087"/>
                <a:gd name="connsiteY69" fmla="*/ 3325 h 608492"/>
                <a:gd name="connsiteX70" fmla="*/ 454429 w 727087"/>
                <a:gd name="connsiteY70" fmla="*/ 0 h 608492"/>
                <a:gd name="connsiteX71" fmla="*/ 354676 w 727087"/>
                <a:gd name="connsiteY71" fmla="*/ 3325 h 608492"/>
                <a:gd name="connsiteX72" fmla="*/ 348026 w 727087"/>
                <a:gd name="connsiteY72" fmla="*/ 9976 h 608492"/>
                <a:gd name="connsiteX73" fmla="*/ 338051 w 727087"/>
                <a:gd name="connsiteY73" fmla="*/ 16626 h 608492"/>
                <a:gd name="connsiteX74" fmla="*/ 318100 w 727087"/>
                <a:gd name="connsiteY74" fmla="*/ 43227 h 608492"/>
                <a:gd name="connsiteX75" fmla="*/ 308125 w 727087"/>
                <a:gd name="connsiteY75" fmla="*/ 46552 h 608492"/>
                <a:gd name="connsiteX76" fmla="*/ 304800 w 727087"/>
                <a:gd name="connsiteY76" fmla="*/ 56527 h 608492"/>
                <a:gd name="connsiteX77" fmla="*/ 294825 w 727087"/>
                <a:gd name="connsiteY77" fmla="*/ 59852 h 608492"/>
                <a:gd name="connsiteX78" fmla="*/ 274874 w 727087"/>
                <a:gd name="connsiteY78" fmla="*/ 69827 h 608492"/>
                <a:gd name="connsiteX79" fmla="*/ 264899 w 727087"/>
                <a:gd name="connsiteY79" fmla="*/ 76477 h 608492"/>
                <a:gd name="connsiteX80" fmla="*/ 215023 w 727087"/>
                <a:gd name="connsiteY80" fmla="*/ 86453 h 608492"/>
                <a:gd name="connsiteX81" fmla="*/ 38793 w 727087"/>
                <a:gd name="connsiteY81" fmla="*/ 89778 h 608492"/>
                <a:gd name="connsiteX82" fmla="*/ 22167 w 727087"/>
                <a:gd name="connsiteY82" fmla="*/ 99753 h 608492"/>
                <a:gd name="connsiteX83" fmla="*/ 2217 w 727087"/>
                <a:gd name="connsiteY83" fmla="*/ 109728 h 6084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</a:cxnLst>
              <a:rect l="l" t="t" r="r" b="b"/>
              <a:pathLst>
                <a:path w="727087" h="608492">
                  <a:moveTo>
                    <a:pt x="2217" y="109728"/>
                  </a:moveTo>
                  <a:cubicBezTo>
                    <a:pt x="0" y="117486"/>
                    <a:pt x="4011" y="138210"/>
                    <a:pt x="8867" y="146304"/>
                  </a:cubicBezTo>
                  <a:cubicBezTo>
                    <a:pt x="10480" y="148992"/>
                    <a:pt x="13300" y="150738"/>
                    <a:pt x="15517" y="152955"/>
                  </a:cubicBezTo>
                  <a:cubicBezTo>
                    <a:pt x="19123" y="163773"/>
                    <a:pt x="17046" y="164348"/>
                    <a:pt x="28818" y="169580"/>
                  </a:cubicBezTo>
                  <a:cubicBezTo>
                    <a:pt x="35224" y="172427"/>
                    <a:pt x="48768" y="176230"/>
                    <a:pt x="48768" y="176230"/>
                  </a:cubicBezTo>
                  <a:cubicBezTo>
                    <a:pt x="73152" y="175122"/>
                    <a:pt x="97569" y="174584"/>
                    <a:pt x="121920" y="172905"/>
                  </a:cubicBezTo>
                  <a:cubicBezTo>
                    <a:pt x="153180" y="170749"/>
                    <a:pt x="135575" y="170422"/>
                    <a:pt x="158496" y="166255"/>
                  </a:cubicBezTo>
                  <a:cubicBezTo>
                    <a:pt x="166207" y="164853"/>
                    <a:pt x="174026" y="164122"/>
                    <a:pt x="181772" y="162930"/>
                  </a:cubicBezTo>
                  <a:cubicBezTo>
                    <a:pt x="206712" y="159093"/>
                    <a:pt x="197327" y="161071"/>
                    <a:pt x="221673" y="152955"/>
                  </a:cubicBezTo>
                  <a:lnTo>
                    <a:pt x="231648" y="149629"/>
                  </a:lnTo>
                  <a:cubicBezTo>
                    <a:pt x="270569" y="151399"/>
                    <a:pt x="288383" y="147365"/>
                    <a:pt x="318100" y="156280"/>
                  </a:cubicBezTo>
                  <a:cubicBezTo>
                    <a:pt x="324814" y="158294"/>
                    <a:pt x="332218" y="159042"/>
                    <a:pt x="338051" y="162930"/>
                  </a:cubicBezTo>
                  <a:lnTo>
                    <a:pt x="358002" y="176230"/>
                  </a:lnTo>
                  <a:cubicBezTo>
                    <a:pt x="359110" y="181772"/>
                    <a:pt x="361327" y="187204"/>
                    <a:pt x="361327" y="192856"/>
                  </a:cubicBezTo>
                  <a:cubicBezTo>
                    <a:pt x="361327" y="194535"/>
                    <a:pt x="355758" y="226186"/>
                    <a:pt x="354676" y="229432"/>
                  </a:cubicBezTo>
                  <a:cubicBezTo>
                    <a:pt x="353108" y="234134"/>
                    <a:pt x="349766" y="238091"/>
                    <a:pt x="348026" y="242732"/>
                  </a:cubicBezTo>
                  <a:cubicBezTo>
                    <a:pt x="344724" y="251537"/>
                    <a:pt x="342047" y="272258"/>
                    <a:pt x="341376" y="279308"/>
                  </a:cubicBezTo>
                  <a:cubicBezTo>
                    <a:pt x="338221" y="312438"/>
                    <a:pt x="336050" y="365238"/>
                    <a:pt x="334726" y="395686"/>
                  </a:cubicBezTo>
                  <a:cubicBezTo>
                    <a:pt x="333521" y="423391"/>
                    <a:pt x="332509" y="451104"/>
                    <a:pt x="331401" y="478813"/>
                  </a:cubicBezTo>
                  <a:cubicBezTo>
                    <a:pt x="331562" y="480259"/>
                    <a:pt x="334303" y="523975"/>
                    <a:pt x="341376" y="528690"/>
                  </a:cubicBezTo>
                  <a:lnTo>
                    <a:pt x="351351" y="535340"/>
                  </a:lnTo>
                  <a:cubicBezTo>
                    <a:pt x="362755" y="552443"/>
                    <a:pt x="352141" y="539295"/>
                    <a:pt x="367977" y="551965"/>
                  </a:cubicBezTo>
                  <a:cubicBezTo>
                    <a:pt x="381018" y="562399"/>
                    <a:pt x="367278" y="556166"/>
                    <a:pt x="384602" y="561941"/>
                  </a:cubicBezTo>
                  <a:cubicBezTo>
                    <a:pt x="387927" y="565266"/>
                    <a:pt x="390665" y="569308"/>
                    <a:pt x="394578" y="571916"/>
                  </a:cubicBezTo>
                  <a:cubicBezTo>
                    <a:pt x="400909" y="576137"/>
                    <a:pt x="425856" y="578284"/>
                    <a:pt x="427828" y="578566"/>
                  </a:cubicBezTo>
                  <a:cubicBezTo>
                    <a:pt x="434478" y="580783"/>
                    <a:pt x="442823" y="580259"/>
                    <a:pt x="447779" y="585216"/>
                  </a:cubicBezTo>
                  <a:cubicBezTo>
                    <a:pt x="460766" y="598205"/>
                    <a:pt x="447141" y="586561"/>
                    <a:pt x="464404" y="595192"/>
                  </a:cubicBezTo>
                  <a:cubicBezTo>
                    <a:pt x="467979" y="596979"/>
                    <a:pt x="470728" y="600219"/>
                    <a:pt x="474380" y="601842"/>
                  </a:cubicBezTo>
                  <a:cubicBezTo>
                    <a:pt x="480786" y="604689"/>
                    <a:pt x="494330" y="608492"/>
                    <a:pt x="494330" y="608492"/>
                  </a:cubicBezTo>
                  <a:cubicBezTo>
                    <a:pt x="513172" y="607384"/>
                    <a:pt x="532191" y="607967"/>
                    <a:pt x="550857" y="605167"/>
                  </a:cubicBezTo>
                  <a:cubicBezTo>
                    <a:pt x="554809" y="604574"/>
                    <a:pt x="557180" y="600140"/>
                    <a:pt x="560832" y="598517"/>
                  </a:cubicBezTo>
                  <a:cubicBezTo>
                    <a:pt x="567238" y="595670"/>
                    <a:pt x="573982" y="593568"/>
                    <a:pt x="580783" y="591867"/>
                  </a:cubicBezTo>
                  <a:cubicBezTo>
                    <a:pt x="585041" y="590802"/>
                    <a:pt x="599290" y="587600"/>
                    <a:pt x="604058" y="585216"/>
                  </a:cubicBezTo>
                  <a:cubicBezTo>
                    <a:pt x="627021" y="573735"/>
                    <a:pt x="599655" y="582161"/>
                    <a:pt x="627334" y="575241"/>
                  </a:cubicBezTo>
                  <a:cubicBezTo>
                    <a:pt x="630659" y="573024"/>
                    <a:pt x="633735" y="570378"/>
                    <a:pt x="637309" y="568591"/>
                  </a:cubicBezTo>
                  <a:cubicBezTo>
                    <a:pt x="640444" y="567024"/>
                    <a:pt x="644368" y="567210"/>
                    <a:pt x="647284" y="565266"/>
                  </a:cubicBezTo>
                  <a:cubicBezTo>
                    <a:pt x="651197" y="562658"/>
                    <a:pt x="653647" y="558301"/>
                    <a:pt x="657260" y="555291"/>
                  </a:cubicBezTo>
                  <a:cubicBezTo>
                    <a:pt x="670870" y="543949"/>
                    <a:pt x="664267" y="552835"/>
                    <a:pt x="680535" y="541990"/>
                  </a:cubicBezTo>
                  <a:cubicBezTo>
                    <a:pt x="686223" y="538198"/>
                    <a:pt x="690277" y="530703"/>
                    <a:pt x="693836" y="525365"/>
                  </a:cubicBezTo>
                  <a:cubicBezTo>
                    <a:pt x="694944" y="522040"/>
                    <a:pt x="695594" y="518524"/>
                    <a:pt x="697161" y="515389"/>
                  </a:cubicBezTo>
                  <a:cubicBezTo>
                    <a:pt x="710054" y="489603"/>
                    <a:pt x="698777" y="520515"/>
                    <a:pt x="707136" y="495439"/>
                  </a:cubicBezTo>
                  <a:cubicBezTo>
                    <a:pt x="708244" y="471055"/>
                    <a:pt x="708658" y="446629"/>
                    <a:pt x="710461" y="422287"/>
                  </a:cubicBezTo>
                  <a:cubicBezTo>
                    <a:pt x="710878" y="416651"/>
                    <a:pt x="712775" y="411222"/>
                    <a:pt x="713786" y="405661"/>
                  </a:cubicBezTo>
                  <a:cubicBezTo>
                    <a:pt x="714992" y="399028"/>
                    <a:pt x="716158" y="392385"/>
                    <a:pt x="717111" y="385711"/>
                  </a:cubicBezTo>
                  <a:cubicBezTo>
                    <a:pt x="719127" y="371599"/>
                    <a:pt x="720585" y="353455"/>
                    <a:pt x="723762" y="339160"/>
                  </a:cubicBezTo>
                  <a:cubicBezTo>
                    <a:pt x="724522" y="335738"/>
                    <a:pt x="725979" y="332509"/>
                    <a:pt x="727087" y="329184"/>
                  </a:cubicBezTo>
                  <a:cubicBezTo>
                    <a:pt x="725979" y="318100"/>
                    <a:pt x="725337" y="306960"/>
                    <a:pt x="723762" y="295933"/>
                  </a:cubicBezTo>
                  <a:cubicBezTo>
                    <a:pt x="720999" y="276596"/>
                    <a:pt x="718409" y="285798"/>
                    <a:pt x="713786" y="262683"/>
                  </a:cubicBezTo>
                  <a:cubicBezTo>
                    <a:pt x="707025" y="228877"/>
                    <a:pt x="713953" y="259941"/>
                    <a:pt x="707136" y="236082"/>
                  </a:cubicBezTo>
                  <a:cubicBezTo>
                    <a:pt x="705715" y="231109"/>
                    <a:pt x="703144" y="218122"/>
                    <a:pt x="700486" y="212806"/>
                  </a:cubicBezTo>
                  <a:cubicBezTo>
                    <a:pt x="698699" y="209232"/>
                    <a:pt x="695623" y="206405"/>
                    <a:pt x="693836" y="202831"/>
                  </a:cubicBezTo>
                  <a:cubicBezTo>
                    <a:pt x="692269" y="199696"/>
                    <a:pt x="692614" y="195660"/>
                    <a:pt x="690511" y="192856"/>
                  </a:cubicBezTo>
                  <a:cubicBezTo>
                    <a:pt x="685808" y="186586"/>
                    <a:pt x="678233" y="182751"/>
                    <a:pt x="673885" y="176230"/>
                  </a:cubicBezTo>
                  <a:cubicBezTo>
                    <a:pt x="658641" y="153364"/>
                    <a:pt x="668167" y="158807"/>
                    <a:pt x="650610" y="152955"/>
                  </a:cubicBezTo>
                  <a:cubicBezTo>
                    <a:pt x="648393" y="150738"/>
                    <a:pt x="646763" y="147706"/>
                    <a:pt x="643959" y="146304"/>
                  </a:cubicBezTo>
                  <a:cubicBezTo>
                    <a:pt x="637689" y="143169"/>
                    <a:pt x="624009" y="139654"/>
                    <a:pt x="624009" y="139654"/>
                  </a:cubicBezTo>
                  <a:cubicBezTo>
                    <a:pt x="604952" y="111069"/>
                    <a:pt x="630327" y="144708"/>
                    <a:pt x="607383" y="126354"/>
                  </a:cubicBezTo>
                  <a:cubicBezTo>
                    <a:pt x="604262" y="123858"/>
                    <a:pt x="603364" y="119386"/>
                    <a:pt x="600733" y="116379"/>
                  </a:cubicBezTo>
                  <a:cubicBezTo>
                    <a:pt x="595572" y="110481"/>
                    <a:pt x="584108" y="99753"/>
                    <a:pt x="584108" y="99753"/>
                  </a:cubicBezTo>
                  <a:cubicBezTo>
                    <a:pt x="583000" y="96428"/>
                    <a:pt x="582820" y="92630"/>
                    <a:pt x="580783" y="89778"/>
                  </a:cubicBezTo>
                  <a:cubicBezTo>
                    <a:pt x="573452" y="79515"/>
                    <a:pt x="567093" y="76218"/>
                    <a:pt x="557507" y="69827"/>
                  </a:cubicBezTo>
                  <a:cubicBezTo>
                    <a:pt x="556399" y="66502"/>
                    <a:pt x="556371" y="62589"/>
                    <a:pt x="554182" y="59852"/>
                  </a:cubicBezTo>
                  <a:cubicBezTo>
                    <a:pt x="551686" y="56732"/>
                    <a:pt x="547328" y="55698"/>
                    <a:pt x="544207" y="53202"/>
                  </a:cubicBezTo>
                  <a:cubicBezTo>
                    <a:pt x="541759" y="51244"/>
                    <a:pt x="539514" y="49000"/>
                    <a:pt x="537556" y="46552"/>
                  </a:cubicBezTo>
                  <a:cubicBezTo>
                    <a:pt x="535059" y="43431"/>
                    <a:pt x="534027" y="39073"/>
                    <a:pt x="530906" y="36576"/>
                  </a:cubicBezTo>
                  <a:cubicBezTo>
                    <a:pt x="528169" y="34386"/>
                    <a:pt x="523995" y="34953"/>
                    <a:pt x="520931" y="33251"/>
                  </a:cubicBezTo>
                  <a:cubicBezTo>
                    <a:pt x="513944" y="29370"/>
                    <a:pt x="507630" y="24384"/>
                    <a:pt x="500980" y="19951"/>
                  </a:cubicBezTo>
                  <a:cubicBezTo>
                    <a:pt x="497655" y="17734"/>
                    <a:pt x="494796" y="14565"/>
                    <a:pt x="491005" y="13301"/>
                  </a:cubicBezTo>
                  <a:lnTo>
                    <a:pt x="481030" y="9976"/>
                  </a:lnTo>
                  <a:cubicBezTo>
                    <a:pt x="477705" y="7759"/>
                    <a:pt x="474797" y="4728"/>
                    <a:pt x="471055" y="3325"/>
                  </a:cubicBezTo>
                  <a:cubicBezTo>
                    <a:pt x="465763" y="1340"/>
                    <a:pt x="460081" y="0"/>
                    <a:pt x="454429" y="0"/>
                  </a:cubicBezTo>
                  <a:cubicBezTo>
                    <a:pt x="421160" y="0"/>
                    <a:pt x="387927" y="2217"/>
                    <a:pt x="354676" y="3325"/>
                  </a:cubicBezTo>
                  <a:cubicBezTo>
                    <a:pt x="352459" y="5542"/>
                    <a:pt x="350474" y="8017"/>
                    <a:pt x="348026" y="9976"/>
                  </a:cubicBezTo>
                  <a:cubicBezTo>
                    <a:pt x="344906" y="12472"/>
                    <a:pt x="340682" y="13619"/>
                    <a:pt x="338051" y="16626"/>
                  </a:cubicBezTo>
                  <a:cubicBezTo>
                    <a:pt x="336225" y="18713"/>
                    <a:pt x="325219" y="38955"/>
                    <a:pt x="318100" y="43227"/>
                  </a:cubicBezTo>
                  <a:cubicBezTo>
                    <a:pt x="315095" y="45030"/>
                    <a:pt x="311450" y="45444"/>
                    <a:pt x="308125" y="46552"/>
                  </a:cubicBezTo>
                  <a:cubicBezTo>
                    <a:pt x="307017" y="49877"/>
                    <a:pt x="307278" y="54049"/>
                    <a:pt x="304800" y="56527"/>
                  </a:cubicBezTo>
                  <a:cubicBezTo>
                    <a:pt x="302322" y="59005"/>
                    <a:pt x="297960" y="58285"/>
                    <a:pt x="294825" y="59852"/>
                  </a:cubicBezTo>
                  <a:cubicBezTo>
                    <a:pt x="269045" y="72742"/>
                    <a:pt x="299946" y="61470"/>
                    <a:pt x="274874" y="69827"/>
                  </a:cubicBezTo>
                  <a:cubicBezTo>
                    <a:pt x="271549" y="72044"/>
                    <a:pt x="268655" y="75111"/>
                    <a:pt x="264899" y="76477"/>
                  </a:cubicBezTo>
                  <a:cubicBezTo>
                    <a:pt x="254960" y="80091"/>
                    <a:pt x="226540" y="86069"/>
                    <a:pt x="215023" y="86453"/>
                  </a:cubicBezTo>
                  <a:cubicBezTo>
                    <a:pt x="156302" y="88410"/>
                    <a:pt x="97536" y="88670"/>
                    <a:pt x="38793" y="89778"/>
                  </a:cubicBezTo>
                  <a:cubicBezTo>
                    <a:pt x="21471" y="95552"/>
                    <a:pt x="35208" y="89321"/>
                    <a:pt x="22167" y="99753"/>
                  </a:cubicBezTo>
                  <a:cubicBezTo>
                    <a:pt x="8793" y="110452"/>
                    <a:pt x="4434" y="101970"/>
                    <a:pt x="2217" y="109728"/>
                  </a:cubicBezTo>
                  <a:close/>
                </a:path>
              </a:pathLst>
            </a:custGeom>
            <a:solidFill>
              <a:srgbClr val="FFFF00">
                <a:alpha val="15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67" name="Полилиния 866"/>
            <p:cNvSpPr/>
            <p:nvPr/>
          </p:nvSpPr>
          <p:spPr>
            <a:xfrm>
              <a:off x="3757771" y="4531861"/>
              <a:ext cx="2347096" cy="2057270"/>
            </a:xfrm>
            <a:custGeom>
              <a:avLst/>
              <a:gdLst>
                <a:gd name="connsiteX0" fmla="*/ 761028 w 2347096"/>
                <a:gd name="connsiteY0" fmla="*/ 2035194 h 2057270"/>
                <a:gd name="connsiteX1" fmla="*/ 927282 w 2347096"/>
                <a:gd name="connsiteY1" fmla="*/ 2038519 h 2057270"/>
                <a:gd name="connsiteX2" fmla="*/ 947233 w 2347096"/>
                <a:gd name="connsiteY2" fmla="*/ 2035194 h 2057270"/>
                <a:gd name="connsiteX3" fmla="*/ 963858 w 2347096"/>
                <a:gd name="connsiteY3" fmla="*/ 2031868 h 2057270"/>
                <a:gd name="connsiteX4" fmla="*/ 1060286 w 2347096"/>
                <a:gd name="connsiteY4" fmla="*/ 2028543 h 2057270"/>
                <a:gd name="connsiteX5" fmla="*/ 1113487 w 2347096"/>
                <a:gd name="connsiteY5" fmla="*/ 2018568 h 2057270"/>
                <a:gd name="connsiteX6" fmla="*/ 1130113 w 2347096"/>
                <a:gd name="connsiteY6" fmla="*/ 2015243 h 2057270"/>
                <a:gd name="connsiteX7" fmla="*/ 1183314 w 2347096"/>
                <a:gd name="connsiteY7" fmla="*/ 2011918 h 2057270"/>
                <a:gd name="connsiteX8" fmla="*/ 1249816 w 2347096"/>
                <a:gd name="connsiteY8" fmla="*/ 2005268 h 2057270"/>
                <a:gd name="connsiteX9" fmla="*/ 1269766 w 2347096"/>
                <a:gd name="connsiteY9" fmla="*/ 2001943 h 2057270"/>
                <a:gd name="connsiteX10" fmla="*/ 1279742 w 2347096"/>
                <a:gd name="connsiteY10" fmla="*/ 1998618 h 2057270"/>
                <a:gd name="connsiteX11" fmla="*/ 1336268 w 2347096"/>
                <a:gd name="connsiteY11" fmla="*/ 1995292 h 2057270"/>
                <a:gd name="connsiteX12" fmla="*/ 1369519 w 2347096"/>
                <a:gd name="connsiteY12" fmla="*/ 1988642 h 2057270"/>
                <a:gd name="connsiteX13" fmla="*/ 1389470 w 2347096"/>
                <a:gd name="connsiteY13" fmla="*/ 1985317 h 2057270"/>
                <a:gd name="connsiteX14" fmla="*/ 1422721 w 2347096"/>
                <a:gd name="connsiteY14" fmla="*/ 1981992 h 2057270"/>
                <a:gd name="connsiteX15" fmla="*/ 1449321 w 2347096"/>
                <a:gd name="connsiteY15" fmla="*/ 1978667 h 2057270"/>
                <a:gd name="connsiteX16" fmla="*/ 1482572 w 2347096"/>
                <a:gd name="connsiteY16" fmla="*/ 1968692 h 2057270"/>
                <a:gd name="connsiteX17" fmla="*/ 1505848 w 2347096"/>
                <a:gd name="connsiteY17" fmla="*/ 1965367 h 2057270"/>
                <a:gd name="connsiteX18" fmla="*/ 1519148 w 2347096"/>
                <a:gd name="connsiteY18" fmla="*/ 1962042 h 2057270"/>
                <a:gd name="connsiteX19" fmla="*/ 1559049 w 2347096"/>
                <a:gd name="connsiteY19" fmla="*/ 1955391 h 2057270"/>
                <a:gd name="connsiteX20" fmla="*/ 1572350 w 2347096"/>
                <a:gd name="connsiteY20" fmla="*/ 1952066 h 2057270"/>
                <a:gd name="connsiteX21" fmla="*/ 1592300 w 2347096"/>
                <a:gd name="connsiteY21" fmla="*/ 1945416 h 2057270"/>
                <a:gd name="connsiteX22" fmla="*/ 1622226 w 2347096"/>
                <a:gd name="connsiteY22" fmla="*/ 1938766 h 2057270"/>
                <a:gd name="connsiteX23" fmla="*/ 1648827 w 2347096"/>
                <a:gd name="connsiteY23" fmla="*/ 1932116 h 2057270"/>
                <a:gd name="connsiteX24" fmla="*/ 1658802 w 2347096"/>
                <a:gd name="connsiteY24" fmla="*/ 1925466 h 2057270"/>
                <a:gd name="connsiteX25" fmla="*/ 1698703 w 2347096"/>
                <a:gd name="connsiteY25" fmla="*/ 1918815 h 2057270"/>
                <a:gd name="connsiteX26" fmla="*/ 1725304 w 2347096"/>
                <a:gd name="connsiteY26" fmla="*/ 1912165 h 2057270"/>
                <a:gd name="connsiteX27" fmla="*/ 1735279 w 2347096"/>
                <a:gd name="connsiteY27" fmla="*/ 1908840 h 2057270"/>
                <a:gd name="connsiteX28" fmla="*/ 1745254 w 2347096"/>
                <a:gd name="connsiteY28" fmla="*/ 1902190 h 2057270"/>
                <a:gd name="connsiteX29" fmla="*/ 1758555 w 2347096"/>
                <a:gd name="connsiteY29" fmla="*/ 1898865 h 2057270"/>
                <a:gd name="connsiteX30" fmla="*/ 1788481 w 2347096"/>
                <a:gd name="connsiteY30" fmla="*/ 1888890 h 2057270"/>
                <a:gd name="connsiteX31" fmla="*/ 1798456 w 2347096"/>
                <a:gd name="connsiteY31" fmla="*/ 1885564 h 2057270"/>
                <a:gd name="connsiteX32" fmla="*/ 1821732 w 2347096"/>
                <a:gd name="connsiteY32" fmla="*/ 1875589 h 2057270"/>
                <a:gd name="connsiteX33" fmla="*/ 1854982 w 2347096"/>
                <a:gd name="connsiteY33" fmla="*/ 1868939 h 2057270"/>
                <a:gd name="connsiteX34" fmla="*/ 1881583 w 2347096"/>
                <a:gd name="connsiteY34" fmla="*/ 1862289 h 2057270"/>
                <a:gd name="connsiteX35" fmla="*/ 1901534 w 2347096"/>
                <a:gd name="connsiteY35" fmla="*/ 1855639 h 2057270"/>
                <a:gd name="connsiteX36" fmla="*/ 1911509 w 2347096"/>
                <a:gd name="connsiteY36" fmla="*/ 1852314 h 2057270"/>
                <a:gd name="connsiteX37" fmla="*/ 1938110 w 2347096"/>
                <a:gd name="connsiteY37" fmla="*/ 1845663 h 2057270"/>
                <a:gd name="connsiteX38" fmla="*/ 1958060 w 2347096"/>
                <a:gd name="connsiteY38" fmla="*/ 1839013 h 2057270"/>
                <a:gd name="connsiteX39" fmla="*/ 1971361 w 2347096"/>
                <a:gd name="connsiteY39" fmla="*/ 1835688 h 2057270"/>
                <a:gd name="connsiteX40" fmla="*/ 1991311 w 2347096"/>
                <a:gd name="connsiteY40" fmla="*/ 1829038 h 2057270"/>
                <a:gd name="connsiteX41" fmla="*/ 2001286 w 2347096"/>
                <a:gd name="connsiteY41" fmla="*/ 1825713 h 2057270"/>
                <a:gd name="connsiteX42" fmla="*/ 2017912 w 2347096"/>
                <a:gd name="connsiteY42" fmla="*/ 1815738 h 2057270"/>
                <a:gd name="connsiteX43" fmla="*/ 2034537 w 2347096"/>
                <a:gd name="connsiteY43" fmla="*/ 1809087 h 2057270"/>
                <a:gd name="connsiteX44" fmla="*/ 2047838 w 2347096"/>
                <a:gd name="connsiteY44" fmla="*/ 1805762 h 2057270"/>
                <a:gd name="connsiteX45" fmla="*/ 2067788 w 2347096"/>
                <a:gd name="connsiteY45" fmla="*/ 1799112 h 2057270"/>
                <a:gd name="connsiteX46" fmla="*/ 2077764 w 2347096"/>
                <a:gd name="connsiteY46" fmla="*/ 1795787 h 2057270"/>
                <a:gd name="connsiteX47" fmla="*/ 2087739 w 2347096"/>
                <a:gd name="connsiteY47" fmla="*/ 1792462 h 2057270"/>
                <a:gd name="connsiteX48" fmla="*/ 2091064 w 2347096"/>
                <a:gd name="connsiteY48" fmla="*/ 1782487 h 2057270"/>
                <a:gd name="connsiteX49" fmla="*/ 2111014 w 2347096"/>
                <a:gd name="connsiteY49" fmla="*/ 1775836 h 2057270"/>
                <a:gd name="connsiteX50" fmla="*/ 2117665 w 2347096"/>
                <a:gd name="connsiteY50" fmla="*/ 1769186 h 2057270"/>
                <a:gd name="connsiteX51" fmla="*/ 2180841 w 2347096"/>
                <a:gd name="connsiteY51" fmla="*/ 1735935 h 2057270"/>
                <a:gd name="connsiteX52" fmla="*/ 2207442 w 2347096"/>
                <a:gd name="connsiteY52" fmla="*/ 1722635 h 2057270"/>
                <a:gd name="connsiteX53" fmla="*/ 2227393 w 2347096"/>
                <a:gd name="connsiteY53" fmla="*/ 1709335 h 2057270"/>
                <a:gd name="connsiteX54" fmla="*/ 2263969 w 2347096"/>
                <a:gd name="connsiteY54" fmla="*/ 1699359 h 2057270"/>
                <a:gd name="connsiteX55" fmla="*/ 2293894 w 2347096"/>
                <a:gd name="connsiteY55" fmla="*/ 1686059 h 2057270"/>
                <a:gd name="connsiteX56" fmla="*/ 2303870 w 2347096"/>
                <a:gd name="connsiteY56" fmla="*/ 1682734 h 2057270"/>
                <a:gd name="connsiteX57" fmla="*/ 2323820 w 2347096"/>
                <a:gd name="connsiteY57" fmla="*/ 1669434 h 2057270"/>
                <a:gd name="connsiteX58" fmla="*/ 2347096 w 2347096"/>
                <a:gd name="connsiteY58" fmla="*/ 1652808 h 2057270"/>
                <a:gd name="connsiteX59" fmla="*/ 2343771 w 2347096"/>
                <a:gd name="connsiteY59" fmla="*/ 1642833 h 2057270"/>
                <a:gd name="connsiteX60" fmla="*/ 2333796 w 2347096"/>
                <a:gd name="connsiteY60" fmla="*/ 1636183 h 2057270"/>
                <a:gd name="connsiteX61" fmla="*/ 2297220 w 2347096"/>
                <a:gd name="connsiteY61" fmla="*/ 1626207 h 2057270"/>
                <a:gd name="connsiteX62" fmla="*/ 2287244 w 2347096"/>
                <a:gd name="connsiteY62" fmla="*/ 1622882 h 2057270"/>
                <a:gd name="connsiteX63" fmla="*/ 2277269 w 2347096"/>
                <a:gd name="connsiteY63" fmla="*/ 1616232 h 2057270"/>
                <a:gd name="connsiteX64" fmla="*/ 2257318 w 2347096"/>
                <a:gd name="connsiteY64" fmla="*/ 1589631 h 2057270"/>
                <a:gd name="connsiteX65" fmla="*/ 2244018 w 2347096"/>
                <a:gd name="connsiteY65" fmla="*/ 1582981 h 2057270"/>
                <a:gd name="connsiteX66" fmla="*/ 2237368 w 2347096"/>
                <a:gd name="connsiteY66" fmla="*/ 1573006 h 2057270"/>
                <a:gd name="connsiteX67" fmla="*/ 2224068 w 2347096"/>
                <a:gd name="connsiteY67" fmla="*/ 1569681 h 2057270"/>
                <a:gd name="connsiteX68" fmla="*/ 2210767 w 2347096"/>
                <a:gd name="connsiteY68" fmla="*/ 1563031 h 2057270"/>
                <a:gd name="connsiteX69" fmla="*/ 2200792 w 2347096"/>
                <a:gd name="connsiteY69" fmla="*/ 1559706 h 2057270"/>
                <a:gd name="connsiteX70" fmla="*/ 2174191 w 2347096"/>
                <a:gd name="connsiteY70" fmla="*/ 1549730 h 2057270"/>
                <a:gd name="connsiteX71" fmla="*/ 2164216 w 2347096"/>
                <a:gd name="connsiteY71" fmla="*/ 1543080 h 2057270"/>
                <a:gd name="connsiteX72" fmla="*/ 2130965 w 2347096"/>
                <a:gd name="connsiteY72" fmla="*/ 1536430 h 2057270"/>
                <a:gd name="connsiteX73" fmla="*/ 2094389 w 2347096"/>
                <a:gd name="connsiteY73" fmla="*/ 1529780 h 2057270"/>
                <a:gd name="connsiteX74" fmla="*/ 2074438 w 2347096"/>
                <a:gd name="connsiteY74" fmla="*/ 1523130 h 2057270"/>
                <a:gd name="connsiteX75" fmla="*/ 2051163 w 2347096"/>
                <a:gd name="connsiteY75" fmla="*/ 1516479 h 2057270"/>
                <a:gd name="connsiteX76" fmla="*/ 1994636 w 2347096"/>
                <a:gd name="connsiteY76" fmla="*/ 1509829 h 2057270"/>
                <a:gd name="connsiteX77" fmla="*/ 1815081 w 2347096"/>
                <a:gd name="connsiteY77" fmla="*/ 1513154 h 2057270"/>
                <a:gd name="connsiteX78" fmla="*/ 1785156 w 2347096"/>
                <a:gd name="connsiteY78" fmla="*/ 1523130 h 2057270"/>
                <a:gd name="connsiteX79" fmla="*/ 1751905 w 2347096"/>
                <a:gd name="connsiteY79" fmla="*/ 1533105 h 2057270"/>
                <a:gd name="connsiteX80" fmla="*/ 1731954 w 2347096"/>
                <a:gd name="connsiteY80" fmla="*/ 1546405 h 2057270"/>
                <a:gd name="connsiteX81" fmla="*/ 1721979 w 2347096"/>
                <a:gd name="connsiteY81" fmla="*/ 1553055 h 2057270"/>
                <a:gd name="connsiteX82" fmla="*/ 1708678 w 2347096"/>
                <a:gd name="connsiteY82" fmla="*/ 1559706 h 2057270"/>
                <a:gd name="connsiteX83" fmla="*/ 1702028 w 2347096"/>
                <a:gd name="connsiteY83" fmla="*/ 1569681 h 2057270"/>
                <a:gd name="connsiteX84" fmla="*/ 1695378 w 2347096"/>
                <a:gd name="connsiteY84" fmla="*/ 1589631 h 2057270"/>
                <a:gd name="connsiteX85" fmla="*/ 1698703 w 2347096"/>
                <a:gd name="connsiteY85" fmla="*/ 1642833 h 2057270"/>
                <a:gd name="connsiteX86" fmla="*/ 1698703 w 2347096"/>
                <a:gd name="connsiteY86" fmla="*/ 1706010 h 2057270"/>
                <a:gd name="connsiteX87" fmla="*/ 1688728 w 2347096"/>
                <a:gd name="connsiteY87" fmla="*/ 1712660 h 2057270"/>
                <a:gd name="connsiteX88" fmla="*/ 1668777 w 2347096"/>
                <a:gd name="connsiteY88" fmla="*/ 1719310 h 2057270"/>
                <a:gd name="connsiteX89" fmla="*/ 1658802 w 2347096"/>
                <a:gd name="connsiteY89" fmla="*/ 1722635 h 2057270"/>
                <a:gd name="connsiteX90" fmla="*/ 1645502 w 2347096"/>
                <a:gd name="connsiteY90" fmla="*/ 1729285 h 2057270"/>
                <a:gd name="connsiteX91" fmla="*/ 1598950 w 2347096"/>
                <a:gd name="connsiteY91" fmla="*/ 1735935 h 2057270"/>
                <a:gd name="connsiteX92" fmla="*/ 1306342 w 2347096"/>
                <a:gd name="connsiteY92" fmla="*/ 1732610 h 2057270"/>
                <a:gd name="connsiteX93" fmla="*/ 1293042 w 2347096"/>
                <a:gd name="connsiteY93" fmla="*/ 1729285 h 2057270"/>
                <a:gd name="connsiteX94" fmla="*/ 1273092 w 2347096"/>
                <a:gd name="connsiteY94" fmla="*/ 1722635 h 2057270"/>
                <a:gd name="connsiteX95" fmla="*/ 1256466 w 2347096"/>
                <a:gd name="connsiteY95" fmla="*/ 1712660 h 2057270"/>
                <a:gd name="connsiteX96" fmla="*/ 1236516 w 2347096"/>
                <a:gd name="connsiteY96" fmla="*/ 1699359 h 2057270"/>
                <a:gd name="connsiteX97" fmla="*/ 1229865 w 2347096"/>
                <a:gd name="connsiteY97" fmla="*/ 1692709 h 2057270"/>
                <a:gd name="connsiteX98" fmla="*/ 1209915 w 2347096"/>
                <a:gd name="connsiteY98" fmla="*/ 1686059 h 2057270"/>
                <a:gd name="connsiteX99" fmla="*/ 1189964 w 2347096"/>
                <a:gd name="connsiteY99" fmla="*/ 1676084 h 2057270"/>
                <a:gd name="connsiteX100" fmla="*/ 1176664 w 2347096"/>
                <a:gd name="connsiteY100" fmla="*/ 1662783 h 2057270"/>
                <a:gd name="connsiteX101" fmla="*/ 1150063 w 2347096"/>
                <a:gd name="connsiteY101" fmla="*/ 1629532 h 2057270"/>
                <a:gd name="connsiteX102" fmla="*/ 1130113 w 2347096"/>
                <a:gd name="connsiteY102" fmla="*/ 1616232 h 2057270"/>
                <a:gd name="connsiteX103" fmla="*/ 1110162 w 2347096"/>
                <a:gd name="connsiteY103" fmla="*/ 1609582 h 2057270"/>
                <a:gd name="connsiteX104" fmla="*/ 1100187 w 2347096"/>
                <a:gd name="connsiteY104" fmla="*/ 1602932 h 2057270"/>
                <a:gd name="connsiteX105" fmla="*/ 1080236 w 2347096"/>
                <a:gd name="connsiteY105" fmla="*/ 1596282 h 2057270"/>
                <a:gd name="connsiteX106" fmla="*/ 1070261 w 2347096"/>
                <a:gd name="connsiteY106" fmla="*/ 1592956 h 2057270"/>
                <a:gd name="connsiteX107" fmla="*/ 1050310 w 2347096"/>
                <a:gd name="connsiteY107" fmla="*/ 1582981 h 2057270"/>
                <a:gd name="connsiteX108" fmla="*/ 1030360 w 2347096"/>
                <a:gd name="connsiteY108" fmla="*/ 1573006 h 2057270"/>
                <a:gd name="connsiteX109" fmla="*/ 1007084 w 2347096"/>
                <a:gd name="connsiteY109" fmla="*/ 1563031 h 2057270"/>
                <a:gd name="connsiteX110" fmla="*/ 997109 w 2347096"/>
                <a:gd name="connsiteY110" fmla="*/ 1553055 h 2057270"/>
                <a:gd name="connsiteX111" fmla="*/ 977158 w 2347096"/>
                <a:gd name="connsiteY111" fmla="*/ 1546405 h 2057270"/>
                <a:gd name="connsiteX112" fmla="*/ 967183 w 2347096"/>
                <a:gd name="connsiteY112" fmla="*/ 1539755 h 2057270"/>
                <a:gd name="connsiteX113" fmla="*/ 957208 w 2347096"/>
                <a:gd name="connsiteY113" fmla="*/ 1536430 h 2057270"/>
                <a:gd name="connsiteX114" fmla="*/ 940582 w 2347096"/>
                <a:gd name="connsiteY114" fmla="*/ 1523130 h 2057270"/>
                <a:gd name="connsiteX115" fmla="*/ 904006 w 2347096"/>
                <a:gd name="connsiteY115" fmla="*/ 1486554 h 2057270"/>
                <a:gd name="connsiteX116" fmla="*/ 894031 w 2347096"/>
                <a:gd name="connsiteY116" fmla="*/ 1476578 h 2057270"/>
                <a:gd name="connsiteX117" fmla="*/ 884056 w 2347096"/>
                <a:gd name="connsiteY117" fmla="*/ 1466603 h 2057270"/>
                <a:gd name="connsiteX118" fmla="*/ 880731 w 2347096"/>
                <a:gd name="connsiteY118" fmla="*/ 1456628 h 2057270"/>
                <a:gd name="connsiteX119" fmla="*/ 870756 w 2347096"/>
                <a:gd name="connsiteY119" fmla="*/ 1449978 h 2057270"/>
                <a:gd name="connsiteX120" fmla="*/ 864105 w 2347096"/>
                <a:gd name="connsiteY120" fmla="*/ 1443327 h 2057270"/>
                <a:gd name="connsiteX121" fmla="*/ 847480 w 2347096"/>
                <a:gd name="connsiteY121" fmla="*/ 1413402 h 2057270"/>
                <a:gd name="connsiteX122" fmla="*/ 834180 w 2347096"/>
                <a:gd name="connsiteY122" fmla="*/ 1396776 h 2057270"/>
                <a:gd name="connsiteX123" fmla="*/ 830854 w 2347096"/>
                <a:gd name="connsiteY123" fmla="*/ 1386801 h 2057270"/>
                <a:gd name="connsiteX124" fmla="*/ 820879 w 2347096"/>
                <a:gd name="connsiteY124" fmla="*/ 1383476 h 2057270"/>
                <a:gd name="connsiteX125" fmla="*/ 814229 w 2347096"/>
                <a:gd name="connsiteY125" fmla="*/ 1363525 h 2057270"/>
                <a:gd name="connsiteX126" fmla="*/ 797604 w 2347096"/>
                <a:gd name="connsiteY126" fmla="*/ 1340250 h 2057270"/>
                <a:gd name="connsiteX127" fmla="*/ 794278 w 2347096"/>
                <a:gd name="connsiteY127" fmla="*/ 1330274 h 2057270"/>
                <a:gd name="connsiteX128" fmla="*/ 787628 w 2347096"/>
                <a:gd name="connsiteY128" fmla="*/ 1320299 h 2057270"/>
                <a:gd name="connsiteX129" fmla="*/ 780978 w 2347096"/>
                <a:gd name="connsiteY129" fmla="*/ 1300348 h 2057270"/>
                <a:gd name="connsiteX130" fmla="*/ 777653 w 2347096"/>
                <a:gd name="connsiteY130" fmla="*/ 1290373 h 2057270"/>
                <a:gd name="connsiteX131" fmla="*/ 774328 w 2347096"/>
                <a:gd name="connsiteY131" fmla="*/ 1280398 h 2057270"/>
                <a:gd name="connsiteX132" fmla="*/ 771003 w 2347096"/>
                <a:gd name="connsiteY132" fmla="*/ 1193946 h 2057270"/>
                <a:gd name="connsiteX133" fmla="*/ 767678 w 2347096"/>
                <a:gd name="connsiteY133" fmla="*/ 1183970 h 2057270"/>
                <a:gd name="connsiteX134" fmla="*/ 771003 w 2347096"/>
                <a:gd name="connsiteY134" fmla="*/ 1160695 h 2057270"/>
                <a:gd name="connsiteX135" fmla="*/ 774328 w 2347096"/>
                <a:gd name="connsiteY135" fmla="*/ 1150719 h 2057270"/>
                <a:gd name="connsiteX136" fmla="*/ 784303 w 2347096"/>
                <a:gd name="connsiteY136" fmla="*/ 1144069 h 2057270"/>
                <a:gd name="connsiteX137" fmla="*/ 790953 w 2347096"/>
                <a:gd name="connsiteY137" fmla="*/ 1124119 h 2057270"/>
                <a:gd name="connsiteX138" fmla="*/ 784303 w 2347096"/>
                <a:gd name="connsiteY138" fmla="*/ 1057617 h 2057270"/>
                <a:gd name="connsiteX139" fmla="*/ 777653 w 2347096"/>
                <a:gd name="connsiteY139" fmla="*/ 1047642 h 2057270"/>
                <a:gd name="connsiteX140" fmla="*/ 771003 w 2347096"/>
                <a:gd name="connsiteY140" fmla="*/ 1040991 h 2057270"/>
                <a:gd name="connsiteX141" fmla="*/ 761028 w 2347096"/>
                <a:gd name="connsiteY141" fmla="*/ 1021041 h 2057270"/>
                <a:gd name="connsiteX142" fmla="*/ 751052 w 2347096"/>
                <a:gd name="connsiteY142" fmla="*/ 1014391 h 2057270"/>
                <a:gd name="connsiteX143" fmla="*/ 744402 w 2347096"/>
                <a:gd name="connsiteY143" fmla="*/ 1007740 h 2057270"/>
                <a:gd name="connsiteX144" fmla="*/ 721126 w 2347096"/>
                <a:gd name="connsiteY144" fmla="*/ 997765 h 2057270"/>
                <a:gd name="connsiteX145" fmla="*/ 711151 w 2347096"/>
                <a:gd name="connsiteY145" fmla="*/ 987790 h 2057270"/>
                <a:gd name="connsiteX146" fmla="*/ 671250 w 2347096"/>
                <a:gd name="connsiteY146" fmla="*/ 984465 h 2057270"/>
                <a:gd name="connsiteX147" fmla="*/ 588123 w 2347096"/>
                <a:gd name="connsiteY147" fmla="*/ 981140 h 2057270"/>
                <a:gd name="connsiteX148" fmla="*/ 574822 w 2347096"/>
                <a:gd name="connsiteY148" fmla="*/ 977815 h 2057270"/>
                <a:gd name="connsiteX149" fmla="*/ 554872 w 2347096"/>
                <a:gd name="connsiteY149" fmla="*/ 971164 h 2057270"/>
                <a:gd name="connsiteX150" fmla="*/ 538246 w 2347096"/>
                <a:gd name="connsiteY150" fmla="*/ 941239 h 2057270"/>
                <a:gd name="connsiteX151" fmla="*/ 531596 w 2347096"/>
                <a:gd name="connsiteY151" fmla="*/ 934588 h 2057270"/>
                <a:gd name="connsiteX152" fmla="*/ 514971 w 2347096"/>
                <a:gd name="connsiteY152" fmla="*/ 914638 h 2057270"/>
                <a:gd name="connsiteX153" fmla="*/ 504996 w 2347096"/>
                <a:gd name="connsiteY153" fmla="*/ 907988 h 2057270"/>
                <a:gd name="connsiteX154" fmla="*/ 491695 w 2347096"/>
                <a:gd name="connsiteY154" fmla="*/ 894687 h 2057270"/>
                <a:gd name="connsiteX155" fmla="*/ 488370 w 2347096"/>
                <a:gd name="connsiteY155" fmla="*/ 884712 h 2057270"/>
                <a:gd name="connsiteX156" fmla="*/ 478395 w 2347096"/>
                <a:gd name="connsiteY156" fmla="*/ 864762 h 2057270"/>
                <a:gd name="connsiteX157" fmla="*/ 481720 w 2347096"/>
                <a:gd name="connsiteY157" fmla="*/ 831511 h 2057270"/>
                <a:gd name="connsiteX158" fmla="*/ 488370 w 2347096"/>
                <a:gd name="connsiteY158" fmla="*/ 811560 h 2057270"/>
                <a:gd name="connsiteX159" fmla="*/ 498345 w 2347096"/>
                <a:gd name="connsiteY159" fmla="*/ 791610 h 2057270"/>
                <a:gd name="connsiteX160" fmla="*/ 495020 w 2347096"/>
                <a:gd name="connsiteY160" fmla="*/ 761684 h 2057270"/>
                <a:gd name="connsiteX161" fmla="*/ 488370 w 2347096"/>
                <a:gd name="connsiteY161" fmla="*/ 738408 h 2057270"/>
                <a:gd name="connsiteX162" fmla="*/ 485045 w 2347096"/>
                <a:gd name="connsiteY162" fmla="*/ 725108 h 2057270"/>
                <a:gd name="connsiteX163" fmla="*/ 481720 w 2347096"/>
                <a:gd name="connsiteY163" fmla="*/ 715132 h 2057270"/>
                <a:gd name="connsiteX164" fmla="*/ 471745 w 2347096"/>
                <a:gd name="connsiteY164" fmla="*/ 688532 h 2057270"/>
                <a:gd name="connsiteX165" fmla="*/ 461769 w 2347096"/>
                <a:gd name="connsiteY165" fmla="*/ 671906 h 2057270"/>
                <a:gd name="connsiteX166" fmla="*/ 448469 w 2347096"/>
                <a:gd name="connsiteY166" fmla="*/ 651956 h 2057270"/>
                <a:gd name="connsiteX167" fmla="*/ 445144 w 2347096"/>
                <a:gd name="connsiteY167" fmla="*/ 641980 h 2057270"/>
                <a:gd name="connsiteX168" fmla="*/ 438494 w 2347096"/>
                <a:gd name="connsiteY168" fmla="*/ 632005 h 2057270"/>
                <a:gd name="connsiteX169" fmla="*/ 431844 w 2347096"/>
                <a:gd name="connsiteY169" fmla="*/ 612055 h 2057270"/>
                <a:gd name="connsiteX170" fmla="*/ 435169 w 2347096"/>
                <a:gd name="connsiteY170" fmla="*/ 588779 h 2057270"/>
                <a:gd name="connsiteX171" fmla="*/ 501670 w 2347096"/>
                <a:gd name="connsiteY171" fmla="*/ 588779 h 2057270"/>
                <a:gd name="connsiteX172" fmla="*/ 521621 w 2347096"/>
                <a:gd name="connsiteY172" fmla="*/ 608730 h 2057270"/>
                <a:gd name="connsiteX173" fmla="*/ 528271 w 2347096"/>
                <a:gd name="connsiteY173" fmla="*/ 618705 h 2057270"/>
                <a:gd name="connsiteX174" fmla="*/ 531596 w 2347096"/>
                <a:gd name="connsiteY174" fmla="*/ 628680 h 2057270"/>
                <a:gd name="connsiteX175" fmla="*/ 548222 w 2347096"/>
                <a:gd name="connsiteY175" fmla="*/ 645306 h 2057270"/>
                <a:gd name="connsiteX176" fmla="*/ 568172 w 2347096"/>
                <a:gd name="connsiteY176" fmla="*/ 658606 h 2057270"/>
                <a:gd name="connsiteX177" fmla="*/ 578148 w 2347096"/>
                <a:gd name="connsiteY177" fmla="*/ 665256 h 2057270"/>
                <a:gd name="connsiteX178" fmla="*/ 594773 w 2347096"/>
                <a:gd name="connsiteY178" fmla="*/ 678556 h 2057270"/>
                <a:gd name="connsiteX179" fmla="*/ 601423 w 2347096"/>
                <a:gd name="connsiteY179" fmla="*/ 685207 h 2057270"/>
                <a:gd name="connsiteX180" fmla="*/ 614724 w 2347096"/>
                <a:gd name="connsiteY180" fmla="*/ 691857 h 2057270"/>
                <a:gd name="connsiteX181" fmla="*/ 621374 w 2347096"/>
                <a:gd name="connsiteY181" fmla="*/ 701832 h 2057270"/>
                <a:gd name="connsiteX182" fmla="*/ 641324 w 2347096"/>
                <a:gd name="connsiteY182" fmla="*/ 708482 h 2057270"/>
                <a:gd name="connsiteX183" fmla="*/ 651300 w 2347096"/>
                <a:gd name="connsiteY183" fmla="*/ 711807 h 2057270"/>
                <a:gd name="connsiteX184" fmla="*/ 661275 w 2347096"/>
                <a:gd name="connsiteY184" fmla="*/ 715132 h 2057270"/>
                <a:gd name="connsiteX185" fmla="*/ 687876 w 2347096"/>
                <a:gd name="connsiteY185" fmla="*/ 721783 h 2057270"/>
                <a:gd name="connsiteX186" fmla="*/ 751052 w 2347096"/>
                <a:gd name="connsiteY186" fmla="*/ 718458 h 2057270"/>
                <a:gd name="connsiteX187" fmla="*/ 771003 w 2347096"/>
                <a:gd name="connsiteY187" fmla="*/ 708482 h 2057270"/>
                <a:gd name="connsiteX188" fmla="*/ 790953 w 2347096"/>
                <a:gd name="connsiteY188" fmla="*/ 701832 h 2057270"/>
                <a:gd name="connsiteX189" fmla="*/ 797604 w 2347096"/>
                <a:gd name="connsiteY189" fmla="*/ 695182 h 2057270"/>
                <a:gd name="connsiteX190" fmla="*/ 807579 w 2347096"/>
                <a:gd name="connsiteY190" fmla="*/ 671906 h 2057270"/>
                <a:gd name="connsiteX191" fmla="*/ 804254 w 2347096"/>
                <a:gd name="connsiteY191" fmla="*/ 638655 h 2057270"/>
                <a:gd name="connsiteX192" fmla="*/ 797604 w 2347096"/>
                <a:gd name="connsiteY192" fmla="*/ 628680 h 2057270"/>
                <a:gd name="connsiteX193" fmla="*/ 784303 w 2347096"/>
                <a:gd name="connsiteY193" fmla="*/ 602079 h 2057270"/>
                <a:gd name="connsiteX194" fmla="*/ 780978 w 2347096"/>
                <a:gd name="connsiteY194" fmla="*/ 592104 h 2057270"/>
                <a:gd name="connsiteX195" fmla="*/ 774328 w 2347096"/>
                <a:gd name="connsiteY195" fmla="*/ 582129 h 2057270"/>
                <a:gd name="connsiteX196" fmla="*/ 767678 w 2347096"/>
                <a:gd name="connsiteY196" fmla="*/ 555528 h 2057270"/>
                <a:gd name="connsiteX197" fmla="*/ 754377 w 2347096"/>
                <a:gd name="connsiteY197" fmla="*/ 535578 h 2057270"/>
                <a:gd name="connsiteX198" fmla="*/ 747727 w 2347096"/>
                <a:gd name="connsiteY198" fmla="*/ 515627 h 2057270"/>
                <a:gd name="connsiteX199" fmla="*/ 737752 w 2347096"/>
                <a:gd name="connsiteY199" fmla="*/ 505652 h 2057270"/>
                <a:gd name="connsiteX200" fmla="*/ 731102 w 2347096"/>
                <a:gd name="connsiteY200" fmla="*/ 495676 h 2057270"/>
                <a:gd name="connsiteX201" fmla="*/ 721126 w 2347096"/>
                <a:gd name="connsiteY201" fmla="*/ 489026 h 2057270"/>
                <a:gd name="connsiteX202" fmla="*/ 704501 w 2347096"/>
                <a:gd name="connsiteY202" fmla="*/ 472401 h 2057270"/>
                <a:gd name="connsiteX203" fmla="*/ 684550 w 2347096"/>
                <a:gd name="connsiteY203" fmla="*/ 455775 h 2057270"/>
                <a:gd name="connsiteX204" fmla="*/ 664600 w 2347096"/>
                <a:gd name="connsiteY204" fmla="*/ 449125 h 2057270"/>
                <a:gd name="connsiteX205" fmla="*/ 634674 w 2347096"/>
                <a:gd name="connsiteY205" fmla="*/ 432500 h 2057270"/>
                <a:gd name="connsiteX206" fmla="*/ 618049 w 2347096"/>
                <a:gd name="connsiteY206" fmla="*/ 415874 h 2057270"/>
                <a:gd name="connsiteX207" fmla="*/ 601423 w 2347096"/>
                <a:gd name="connsiteY207" fmla="*/ 399249 h 2057270"/>
                <a:gd name="connsiteX208" fmla="*/ 584798 w 2347096"/>
                <a:gd name="connsiteY208" fmla="*/ 385948 h 2057270"/>
                <a:gd name="connsiteX209" fmla="*/ 581473 w 2347096"/>
                <a:gd name="connsiteY209" fmla="*/ 375973 h 2057270"/>
                <a:gd name="connsiteX210" fmla="*/ 564847 w 2347096"/>
                <a:gd name="connsiteY210" fmla="*/ 362673 h 2057270"/>
                <a:gd name="connsiteX211" fmla="*/ 558197 w 2347096"/>
                <a:gd name="connsiteY211" fmla="*/ 352698 h 2057270"/>
                <a:gd name="connsiteX212" fmla="*/ 544897 w 2347096"/>
                <a:gd name="connsiteY212" fmla="*/ 336072 h 2057270"/>
                <a:gd name="connsiteX213" fmla="*/ 538246 w 2347096"/>
                <a:gd name="connsiteY213" fmla="*/ 316122 h 2057270"/>
                <a:gd name="connsiteX214" fmla="*/ 534921 w 2347096"/>
                <a:gd name="connsiteY214" fmla="*/ 306146 h 2057270"/>
                <a:gd name="connsiteX215" fmla="*/ 528271 w 2347096"/>
                <a:gd name="connsiteY215" fmla="*/ 296171 h 2057270"/>
                <a:gd name="connsiteX216" fmla="*/ 524946 w 2347096"/>
                <a:gd name="connsiteY216" fmla="*/ 223019 h 2057270"/>
                <a:gd name="connsiteX217" fmla="*/ 514971 w 2347096"/>
                <a:gd name="connsiteY217" fmla="*/ 203068 h 2057270"/>
                <a:gd name="connsiteX218" fmla="*/ 511646 w 2347096"/>
                <a:gd name="connsiteY218" fmla="*/ 193093 h 2057270"/>
                <a:gd name="connsiteX219" fmla="*/ 498345 w 2347096"/>
                <a:gd name="connsiteY219" fmla="*/ 176468 h 2057270"/>
                <a:gd name="connsiteX220" fmla="*/ 491695 w 2347096"/>
                <a:gd name="connsiteY220" fmla="*/ 166492 h 2057270"/>
                <a:gd name="connsiteX221" fmla="*/ 471745 w 2347096"/>
                <a:gd name="connsiteY221" fmla="*/ 156517 h 2057270"/>
                <a:gd name="connsiteX222" fmla="*/ 445144 w 2347096"/>
                <a:gd name="connsiteY222" fmla="*/ 139892 h 2057270"/>
                <a:gd name="connsiteX223" fmla="*/ 435169 w 2347096"/>
                <a:gd name="connsiteY223" fmla="*/ 136567 h 2057270"/>
                <a:gd name="connsiteX224" fmla="*/ 425193 w 2347096"/>
                <a:gd name="connsiteY224" fmla="*/ 133242 h 2057270"/>
                <a:gd name="connsiteX225" fmla="*/ 375317 w 2347096"/>
                <a:gd name="connsiteY225" fmla="*/ 136567 h 2057270"/>
                <a:gd name="connsiteX226" fmla="*/ 368667 w 2347096"/>
                <a:gd name="connsiteY226" fmla="*/ 146542 h 2057270"/>
                <a:gd name="connsiteX227" fmla="*/ 358692 w 2347096"/>
                <a:gd name="connsiteY227" fmla="*/ 183118 h 2057270"/>
                <a:gd name="connsiteX228" fmla="*/ 355366 w 2347096"/>
                <a:gd name="connsiteY228" fmla="*/ 193093 h 2057270"/>
                <a:gd name="connsiteX229" fmla="*/ 358692 w 2347096"/>
                <a:gd name="connsiteY229" fmla="*/ 209719 h 2057270"/>
                <a:gd name="connsiteX230" fmla="*/ 365342 w 2347096"/>
                <a:gd name="connsiteY230" fmla="*/ 272895 h 2057270"/>
                <a:gd name="connsiteX231" fmla="*/ 365342 w 2347096"/>
                <a:gd name="connsiteY231" fmla="*/ 356023 h 2057270"/>
                <a:gd name="connsiteX232" fmla="*/ 358692 w 2347096"/>
                <a:gd name="connsiteY232" fmla="*/ 379298 h 2057270"/>
                <a:gd name="connsiteX233" fmla="*/ 352041 w 2347096"/>
                <a:gd name="connsiteY233" fmla="*/ 385948 h 2057270"/>
                <a:gd name="connsiteX234" fmla="*/ 345391 w 2347096"/>
                <a:gd name="connsiteY234" fmla="*/ 395924 h 2057270"/>
                <a:gd name="connsiteX235" fmla="*/ 328766 w 2347096"/>
                <a:gd name="connsiteY235" fmla="*/ 399249 h 2057270"/>
                <a:gd name="connsiteX236" fmla="*/ 292190 w 2347096"/>
                <a:gd name="connsiteY236" fmla="*/ 395924 h 2057270"/>
                <a:gd name="connsiteX237" fmla="*/ 268914 w 2347096"/>
                <a:gd name="connsiteY237" fmla="*/ 369323 h 2057270"/>
                <a:gd name="connsiteX238" fmla="*/ 258939 w 2347096"/>
                <a:gd name="connsiteY238" fmla="*/ 362673 h 2057270"/>
                <a:gd name="connsiteX239" fmla="*/ 252289 w 2347096"/>
                <a:gd name="connsiteY239" fmla="*/ 342722 h 2057270"/>
                <a:gd name="connsiteX240" fmla="*/ 248964 w 2347096"/>
                <a:gd name="connsiteY240" fmla="*/ 332747 h 2057270"/>
                <a:gd name="connsiteX241" fmla="*/ 245638 w 2347096"/>
                <a:gd name="connsiteY241" fmla="*/ 319447 h 2057270"/>
                <a:gd name="connsiteX242" fmla="*/ 238988 w 2347096"/>
                <a:gd name="connsiteY242" fmla="*/ 309471 h 2057270"/>
                <a:gd name="connsiteX243" fmla="*/ 232338 w 2347096"/>
                <a:gd name="connsiteY243" fmla="*/ 289521 h 2057270"/>
                <a:gd name="connsiteX244" fmla="*/ 229013 w 2347096"/>
                <a:gd name="connsiteY244" fmla="*/ 279546 h 2057270"/>
                <a:gd name="connsiteX245" fmla="*/ 222363 w 2347096"/>
                <a:gd name="connsiteY245" fmla="*/ 269570 h 2057270"/>
                <a:gd name="connsiteX246" fmla="*/ 212388 w 2347096"/>
                <a:gd name="connsiteY246" fmla="*/ 239644 h 2057270"/>
                <a:gd name="connsiteX247" fmla="*/ 209062 w 2347096"/>
                <a:gd name="connsiteY247" fmla="*/ 229669 h 2057270"/>
                <a:gd name="connsiteX248" fmla="*/ 202412 w 2347096"/>
                <a:gd name="connsiteY248" fmla="*/ 216369 h 2057270"/>
                <a:gd name="connsiteX249" fmla="*/ 192437 w 2347096"/>
                <a:gd name="connsiteY249" fmla="*/ 199743 h 2057270"/>
                <a:gd name="connsiteX250" fmla="*/ 185787 w 2347096"/>
                <a:gd name="connsiteY250" fmla="*/ 179793 h 2057270"/>
                <a:gd name="connsiteX251" fmla="*/ 179137 w 2347096"/>
                <a:gd name="connsiteY251" fmla="*/ 149867 h 2057270"/>
                <a:gd name="connsiteX252" fmla="*/ 175812 w 2347096"/>
                <a:gd name="connsiteY252" fmla="*/ 86690 h 2057270"/>
                <a:gd name="connsiteX253" fmla="*/ 162511 w 2347096"/>
                <a:gd name="connsiteY253" fmla="*/ 30164 h 2057270"/>
                <a:gd name="connsiteX254" fmla="*/ 155861 w 2347096"/>
                <a:gd name="connsiteY254" fmla="*/ 20188 h 2057270"/>
                <a:gd name="connsiteX255" fmla="*/ 132585 w 2347096"/>
                <a:gd name="connsiteY255" fmla="*/ 13538 h 2057270"/>
                <a:gd name="connsiteX256" fmla="*/ 122610 w 2347096"/>
                <a:gd name="connsiteY256" fmla="*/ 6888 h 2057270"/>
                <a:gd name="connsiteX257" fmla="*/ 66084 w 2347096"/>
                <a:gd name="connsiteY257" fmla="*/ 6888 h 2057270"/>
                <a:gd name="connsiteX258" fmla="*/ 52783 w 2347096"/>
                <a:gd name="connsiteY258" fmla="*/ 10213 h 2057270"/>
                <a:gd name="connsiteX259" fmla="*/ 26182 w 2347096"/>
                <a:gd name="connsiteY259" fmla="*/ 30164 h 2057270"/>
                <a:gd name="connsiteX260" fmla="*/ 19532 w 2347096"/>
                <a:gd name="connsiteY260" fmla="*/ 43464 h 2057270"/>
                <a:gd name="connsiteX261" fmla="*/ 12882 w 2347096"/>
                <a:gd name="connsiteY261" fmla="*/ 53439 h 2057270"/>
                <a:gd name="connsiteX262" fmla="*/ 2907 w 2347096"/>
                <a:gd name="connsiteY262" fmla="*/ 76715 h 2057270"/>
                <a:gd name="connsiteX263" fmla="*/ 6232 w 2347096"/>
                <a:gd name="connsiteY263" fmla="*/ 99991 h 2057270"/>
                <a:gd name="connsiteX264" fmla="*/ 12882 w 2347096"/>
                <a:gd name="connsiteY264" fmla="*/ 113291 h 2057270"/>
                <a:gd name="connsiteX265" fmla="*/ 29508 w 2347096"/>
                <a:gd name="connsiteY265" fmla="*/ 136567 h 2057270"/>
                <a:gd name="connsiteX266" fmla="*/ 39483 w 2347096"/>
                <a:gd name="connsiteY266" fmla="*/ 159842 h 2057270"/>
                <a:gd name="connsiteX267" fmla="*/ 52783 w 2347096"/>
                <a:gd name="connsiteY267" fmla="*/ 189768 h 2057270"/>
                <a:gd name="connsiteX268" fmla="*/ 59433 w 2347096"/>
                <a:gd name="connsiteY268" fmla="*/ 362673 h 2057270"/>
                <a:gd name="connsiteX269" fmla="*/ 62758 w 2347096"/>
                <a:gd name="connsiteY269" fmla="*/ 472401 h 2057270"/>
                <a:gd name="connsiteX270" fmla="*/ 66084 w 2347096"/>
                <a:gd name="connsiteY270" fmla="*/ 512302 h 2057270"/>
                <a:gd name="connsiteX271" fmla="*/ 69409 w 2347096"/>
                <a:gd name="connsiteY271" fmla="*/ 525602 h 2057270"/>
                <a:gd name="connsiteX272" fmla="*/ 76059 w 2347096"/>
                <a:gd name="connsiteY272" fmla="*/ 548878 h 2057270"/>
                <a:gd name="connsiteX273" fmla="*/ 82709 w 2347096"/>
                <a:gd name="connsiteY273" fmla="*/ 568828 h 2057270"/>
                <a:gd name="connsiteX274" fmla="*/ 86034 w 2347096"/>
                <a:gd name="connsiteY274" fmla="*/ 582129 h 2057270"/>
                <a:gd name="connsiteX275" fmla="*/ 92684 w 2347096"/>
                <a:gd name="connsiteY275" fmla="*/ 605404 h 2057270"/>
                <a:gd name="connsiteX276" fmla="*/ 102660 w 2347096"/>
                <a:gd name="connsiteY276" fmla="*/ 655281 h 2057270"/>
                <a:gd name="connsiteX277" fmla="*/ 105985 w 2347096"/>
                <a:gd name="connsiteY277" fmla="*/ 668581 h 2057270"/>
                <a:gd name="connsiteX278" fmla="*/ 112635 w 2347096"/>
                <a:gd name="connsiteY278" fmla="*/ 698507 h 2057270"/>
                <a:gd name="connsiteX279" fmla="*/ 122610 w 2347096"/>
                <a:gd name="connsiteY279" fmla="*/ 738408 h 2057270"/>
                <a:gd name="connsiteX280" fmla="*/ 132585 w 2347096"/>
                <a:gd name="connsiteY280" fmla="*/ 791610 h 2057270"/>
                <a:gd name="connsiteX281" fmla="*/ 135910 w 2347096"/>
                <a:gd name="connsiteY281" fmla="*/ 801585 h 2057270"/>
                <a:gd name="connsiteX282" fmla="*/ 139236 w 2347096"/>
                <a:gd name="connsiteY282" fmla="*/ 814885 h 2057270"/>
                <a:gd name="connsiteX283" fmla="*/ 145886 w 2347096"/>
                <a:gd name="connsiteY283" fmla="*/ 828186 h 2057270"/>
                <a:gd name="connsiteX284" fmla="*/ 152536 w 2347096"/>
                <a:gd name="connsiteY284" fmla="*/ 848136 h 2057270"/>
                <a:gd name="connsiteX285" fmla="*/ 159186 w 2347096"/>
                <a:gd name="connsiteY285" fmla="*/ 861436 h 2057270"/>
                <a:gd name="connsiteX286" fmla="*/ 162511 w 2347096"/>
                <a:gd name="connsiteY286" fmla="*/ 871412 h 2057270"/>
                <a:gd name="connsiteX287" fmla="*/ 172486 w 2347096"/>
                <a:gd name="connsiteY287" fmla="*/ 878062 h 2057270"/>
                <a:gd name="connsiteX288" fmla="*/ 182462 w 2347096"/>
                <a:gd name="connsiteY288" fmla="*/ 901338 h 2057270"/>
                <a:gd name="connsiteX289" fmla="*/ 189112 w 2347096"/>
                <a:gd name="connsiteY289" fmla="*/ 921288 h 2057270"/>
                <a:gd name="connsiteX290" fmla="*/ 192437 w 2347096"/>
                <a:gd name="connsiteY290" fmla="*/ 931263 h 2057270"/>
                <a:gd name="connsiteX291" fmla="*/ 189112 w 2347096"/>
                <a:gd name="connsiteY291" fmla="*/ 947889 h 2057270"/>
                <a:gd name="connsiteX292" fmla="*/ 199087 w 2347096"/>
                <a:gd name="connsiteY292" fmla="*/ 1011066 h 2057270"/>
                <a:gd name="connsiteX293" fmla="*/ 205737 w 2347096"/>
                <a:gd name="connsiteY293" fmla="*/ 1054292 h 2057270"/>
                <a:gd name="connsiteX294" fmla="*/ 219038 w 2347096"/>
                <a:gd name="connsiteY294" fmla="*/ 1077567 h 2057270"/>
                <a:gd name="connsiteX295" fmla="*/ 232338 w 2347096"/>
                <a:gd name="connsiteY295" fmla="*/ 1107493 h 2057270"/>
                <a:gd name="connsiteX296" fmla="*/ 242313 w 2347096"/>
                <a:gd name="connsiteY296" fmla="*/ 1110818 h 2057270"/>
                <a:gd name="connsiteX297" fmla="*/ 248964 w 2347096"/>
                <a:gd name="connsiteY297" fmla="*/ 1120794 h 2057270"/>
                <a:gd name="connsiteX298" fmla="*/ 268914 w 2347096"/>
                <a:gd name="connsiteY298" fmla="*/ 1137419 h 2057270"/>
                <a:gd name="connsiteX299" fmla="*/ 275564 w 2347096"/>
                <a:gd name="connsiteY299" fmla="*/ 1147394 h 2057270"/>
                <a:gd name="connsiteX300" fmla="*/ 295515 w 2347096"/>
                <a:gd name="connsiteY300" fmla="*/ 1167345 h 2057270"/>
                <a:gd name="connsiteX301" fmla="*/ 312140 w 2347096"/>
                <a:gd name="connsiteY301" fmla="*/ 1183970 h 2057270"/>
                <a:gd name="connsiteX302" fmla="*/ 325441 w 2347096"/>
                <a:gd name="connsiteY302" fmla="*/ 1200596 h 2057270"/>
                <a:gd name="connsiteX303" fmla="*/ 335416 w 2347096"/>
                <a:gd name="connsiteY303" fmla="*/ 1203921 h 2057270"/>
                <a:gd name="connsiteX304" fmla="*/ 338741 w 2347096"/>
                <a:gd name="connsiteY304" fmla="*/ 1213896 h 2057270"/>
                <a:gd name="connsiteX305" fmla="*/ 398593 w 2347096"/>
                <a:gd name="connsiteY305" fmla="*/ 1237172 h 2057270"/>
                <a:gd name="connsiteX306" fmla="*/ 428518 w 2347096"/>
                <a:gd name="connsiteY306" fmla="*/ 1263772 h 2057270"/>
                <a:gd name="connsiteX307" fmla="*/ 435169 w 2347096"/>
                <a:gd name="connsiteY307" fmla="*/ 1270423 h 2057270"/>
                <a:gd name="connsiteX308" fmla="*/ 448469 w 2347096"/>
                <a:gd name="connsiteY308" fmla="*/ 1277073 h 2057270"/>
                <a:gd name="connsiteX309" fmla="*/ 455119 w 2347096"/>
                <a:gd name="connsiteY309" fmla="*/ 1287048 h 2057270"/>
                <a:gd name="connsiteX310" fmla="*/ 465094 w 2347096"/>
                <a:gd name="connsiteY310" fmla="*/ 1290373 h 2057270"/>
                <a:gd name="connsiteX311" fmla="*/ 475070 w 2347096"/>
                <a:gd name="connsiteY311" fmla="*/ 1297023 h 2057270"/>
                <a:gd name="connsiteX312" fmla="*/ 488370 w 2347096"/>
                <a:gd name="connsiteY312" fmla="*/ 1323624 h 2057270"/>
                <a:gd name="connsiteX313" fmla="*/ 498345 w 2347096"/>
                <a:gd name="connsiteY313" fmla="*/ 1333599 h 2057270"/>
                <a:gd name="connsiteX314" fmla="*/ 504996 w 2347096"/>
                <a:gd name="connsiteY314" fmla="*/ 1346900 h 2057270"/>
                <a:gd name="connsiteX315" fmla="*/ 518296 w 2347096"/>
                <a:gd name="connsiteY315" fmla="*/ 1366850 h 2057270"/>
                <a:gd name="connsiteX316" fmla="*/ 531596 w 2347096"/>
                <a:gd name="connsiteY316" fmla="*/ 1390126 h 2057270"/>
                <a:gd name="connsiteX317" fmla="*/ 534921 w 2347096"/>
                <a:gd name="connsiteY317" fmla="*/ 1413402 h 2057270"/>
                <a:gd name="connsiteX318" fmla="*/ 541572 w 2347096"/>
                <a:gd name="connsiteY318" fmla="*/ 1420052 h 2057270"/>
                <a:gd name="connsiteX319" fmla="*/ 548222 w 2347096"/>
                <a:gd name="connsiteY319" fmla="*/ 1443327 h 2057270"/>
                <a:gd name="connsiteX320" fmla="*/ 564847 w 2347096"/>
                <a:gd name="connsiteY320" fmla="*/ 1456628 h 2057270"/>
                <a:gd name="connsiteX321" fmla="*/ 571497 w 2347096"/>
                <a:gd name="connsiteY321" fmla="*/ 1466603 h 2057270"/>
                <a:gd name="connsiteX322" fmla="*/ 588123 w 2347096"/>
                <a:gd name="connsiteY322" fmla="*/ 1503179 h 2057270"/>
                <a:gd name="connsiteX323" fmla="*/ 594773 w 2347096"/>
                <a:gd name="connsiteY323" fmla="*/ 1516479 h 2057270"/>
                <a:gd name="connsiteX324" fmla="*/ 601423 w 2347096"/>
                <a:gd name="connsiteY324" fmla="*/ 1549730 h 2057270"/>
                <a:gd name="connsiteX325" fmla="*/ 611398 w 2347096"/>
                <a:gd name="connsiteY325" fmla="*/ 1556380 h 2057270"/>
                <a:gd name="connsiteX326" fmla="*/ 618049 w 2347096"/>
                <a:gd name="connsiteY326" fmla="*/ 1573006 h 2057270"/>
                <a:gd name="connsiteX327" fmla="*/ 631349 w 2347096"/>
                <a:gd name="connsiteY327" fmla="*/ 1599607 h 2057270"/>
                <a:gd name="connsiteX328" fmla="*/ 634674 w 2347096"/>
                <a:gd name="connsiteY328" fmla="*/ 1612907 h 2057270"/>
                <a:gd name="connsiteX329" fmla="*/ 637999 w 2347096"/>
                <a:gd name="connsiteY329" fmla="*/ 1622882 h 2057270"/>
                <a:gd name="connsiteX330" fmla="*/ 644649 w 2347096"/>
                <a:gd name="connsiteY330" fmla="*/ 1649483 h 2057270"/>
                <a:gd name="connsiteX331" fmla="*/ 651300 w 2347096"/>
                <a:gd name="connsiteY331" fmla="*/ 1662783 h 2057270"/>
                <a:gd name="connsiteX332" fmla="*/ 657950 w 2347096"/>
                <a:gd name="connsiteY332" fmla="*/ 1682734 h 2057270"/>
                <a:gd name="connsiteX333" fmla="*/ 661275 w 2347096"/>
                <a:gd name="connsiteY333" fmla="*/ 1692709 h 2057270"/>
                <a:gd name="connsiteX334" fmla="*/ 667925 w 2347096"/>
                <a:gd name="connsiteY334" fmla="*/ 1706010 h 2057270"/>
                <a:gd name="connsiteX335" fmla="*/ 687876 w 2347096"/>
                <a:gd name="connsiteY335" fmla="*/ 1715985 h 2057270"/>
                <a:gd name="connsiteX336" fmla="*/ 697851 w 2347096"/>
                <a:gd name="connsiteY336" fmla="*/ 1706010 h 2057270"/>
                <a:gd name="connsiteX337" fmla="*/ 691201 w 2347096"/>
                <a:gd name="connsiteY337" fmla="*/ 1696034 h 2057270"/>
                <a:gd name="connsiteX338" fmla="*/ 667925 w 2347096"/>
                <a:gd name="connsiteY338" fmla="*/ 1699359 h 2057270"/>
                <a:gd name="connsiteX339" fmla="*/ 674575 w 2347096"/>
                <a:gd name="connsiteY339" fmla="*/ 1715985 h 2057270"/>
                <a:gd name="connsiteX340" fmla="*/ 681225 w 2347096"/>
                <a:gd name="connsiteY340" fmla="*/ 1749236 h 2057270"/>
                <a:gd name="connsiteX341" fmla="*/ 687876 w 2347096"/>
                <a:gd name="connsiteY341" fmla="*/ 1775836 h 2057270"/>
                <a:gd name="connsiteX342" fmla="*/ 691201 w 2347096"/>
                <a:gd name="connsiteY342" fmla="*/ 1805762 h 2057270"/>
                <a:gd name="connsiteX343" fmla="*/ 697851 w 2347096"/>
                <a:gd name="connsiteY343" fmla="*/ 1825713 h 2057270"/>
                <a:gd name="connsiteX344" fmla="*/ 704501 w 2347096"/>
                <a:gd name="connsiteY344" fmla="*/ 1852314 h 2057270"/>
                <a:gd name="connsiteX345" fmla="*/ 714476 w 2347096"/>
                <a:gd name="connsiteY345" fmla="*/ 1885564 h 2057270"/>
                <a:gd name="connsiteX346" fmla="*/ 721126 w 2347096"/>
                <a:gd name="connsiteY346" fmla="*/ 1892215 h 2057270"/>
                <a:gd name="connsiteX347" fmla="*/ 727777 w 2347096"/>
                <a:gd name="connsiteY347" fmla="*/ 1912165 h 2057270"/>
                <a:gd name="connsiteX348" fmla="*/ 731102 w 2347096"/>
                <a:gd name="connsiteY348" fmla="*/ 1922140 h 2057270"/>
                <a:gd name="connsiteX349" fmla="*/ 751052 w 2347096"/>
                <a:gd name="connsiteY349" fmla="*/ 1948741 h 2057270"/>
                <a:gd name="connsiteX350" fmla="*/ 754377 w 2347096"/>
                <a:gd name="connsiteY350" fmla="*/ 1958716 h 2057270"/>
                <a:gd name="connsiteX351" fmla="*/ 761028 w 2347096"/>
                <a:gd name="connsiteY351" fmla="*/ 1968692 h 2057270"/>
                <a:gd name="connsiteX352" fmla="*/ 777653 w 2347096"/>
                <a:gd name="connsiteY352" fmla="*/ 1991967 h 2057270"/>
                <a:gd name="connsiteX353" fmla="*/ 777653 w 2347096"/>
                <a:gd name="connsiteY353" fmla="*/ 2011918 h 2057270"/>
                <a:gd name="connsiteX354" fmla="*/ 757702 w 2347096"/>
                <a:gd name="connsiteY354" fmla="*/ 2018568 h 2057270"/>
                <a:gd name="connsiteX355" fmla="*/ 757702 w 2347096"/>
                <a:gd name="connsiteY355" fmla="*/ 2041844 h 2057270"/>
                <a:gd name="connsiteX356" fmla="*/ 767678 w 2347096"/>
                <a:gd name="connsiteY356" fmla="*/ 2035194 h 2057270"/>
                <a:gd name="connsiteX357" fmla="*/ 761028 w 2347096"/>
                <a:gd name="connsiteY357" fmla="*/ 2035194 h 20572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</a:cxnLst>
              <a:rect l="l" t="t" r="r" b="b"/>
              <a:pathLst>
                <a:path w="2347096" h="2057270">
                  <a:moveTo>
                    <a:pt x="761028" y="2035194"/>
                  </a:moveTo>
                  <a:cubicBezTo>
                    <a:pt x="827255" y="2057270"/>
                    <a:pt x="773970" y="2042003"/>
                    <a:pt x="927282" y="2038519"/>
                  </a:cubicBezTo>
                  <a:lnTo>
                    <a:pt x="947233" y="2035194"/>
                  </a:lnTo>
                  <a:cubicBezTo>
                    <a:pt x="952793" y="2034183"/>
                    <a:pt x="958216" y="2032200"/>
                    <a:pt x="963858" y="2031868"/>
                  </a:cubicBezTo>
                  <a:cubicBezTo>
                    <a:pt x="995964" y="2029979"/>
                    <a:pt x="1028143" y="2029651"/>
                    <a:pt x="1060286" y="2028543"/>
                  </a:cubicBezTo>
                  <a:cubicBezTo>
                    <a:pt x="1099990" y="2017199"/>
                    <a:pt x="1067110" y="2025193"/>
                    <a:pt x="1113487" y="2018568"/>
                  </a:cubicBezTo>
                  <a:cubicBezTo>
                    <a:pt x="1119082" y="2017769"/>
                    <a:pt x="1124487" y="2015779"/>
                    <a:pt x="1130113" y="2015243"/>
                  </a:cubicBezTo>
                  <a:cubicBezTo>
                    <a:pt x="1147801" y="2013558"/>
                    <a:pt x="1165607" y="2013394"/>
                    <a:pt x="1183314" y="2011918"/>
                  </a:cubicBezTo>
                  <a:cubicBezTo>
                    <a:pt x="1205515" y="2010068"/>
                    <a:pt x="1227841" y="2008930"/>
                    <a:pt x="1249816" y="2005268"/>
                  </a:cubicBezTo>
                  <a:cubicBezTo>
                    <a:pt x="1256466" y="2004160"/>
                    <a:pt x="1263185" y="2003405"/>
                    <a:pt x="1269766" y="2001943"/>
                  </a:cubicBezTo>
                  <a:cubicBezTo>
                    <a:pt x="1273188" y="2001183"/>
                    <a:pt x="1276254" y="1998967"/>
                    <a:pt x="1279742" y="1998618"/>
                  </a:cubicBezTo>
                  <a:cubicBezTo>
                    <a:pt x="1298523" y="1996740"/>
                    <a:pt x="1317426" y="1996401"/>
                    <a:pt x="1336268" y="1995292"/>
                  </a:cubicBezTo>
                  <a:cubicBezTo>
                    <a:pt x="1354411" y="1989245"/>
                    <a:pt x="1341137" y="1993008"/>
                    <a:pt x="1369519" y="1988642"/>
                  </a:cubicBezTo>
                  <a:cubicBezTo>
                    <a:pt x="1376183" y="1987617"/>
                    <a:pt x="1382780" y="1986153"/>
                    <a:pt x="1389470" y="1985317"/>
                  </a:cubicBezTo>
                  <a:cubicBezTo>
                    <a:pt x="1400523" y="1983935"/>
                    <a:pt x="1411650" y="1983222"/>
                    <a:pt x="1422721" y="1981992"/>
                  </a:cubicBezTo>
                  <a:cubicBezTo>
                    <a:pt x="1431602" y="1981005"/>
                    <a:pt x="1440454" y="1979775"/>
                    <a:pt x="1449321" y="1978667"/>
                  </a:cubicBezTo>
                  <a:cubicBezTo>
                    <a:pt x="1459730" y="1975198"/>
                    <a:pt x="1471518" y="1970702"/>
                    <a:pt x="1482572" y="1968692"/>
                  </a:cubicBezTo>
                  <a:cubicBezTo>
                    <a:pt x="1490283" y="1967290"/>
                    <a:pt x="1498137" y="1966769"/>
                    <a:pt x="1505848" y="1965367"/>
                  </a:cubicBezTo>
                  <a:cubicBezTo>
                    <a:pt x="1510344" y="1964550"/>
                    <a:pt x="1514657" y="1962884"/>
                    <a:pt x="1519148" y="1962042"/>
                  </a:cubicBezTo>
                  <a:cubicBezTo>
                    <a:pt x="1532401" y="1959557"/>
                    <a:pt x="1545968" y="1958661"/>
                    <a:pt x="1559049" y="1955391"/>
                  </a:cubicBezTo>
                  <a:cubicBezTo>
                    <a:pt x="1563483" y="1954283"/>
                    <a:pt x="1567973" y="1953379"/>
                    <a:pt x="1572350" y="1952066"/>
                  </a:cubicBezTo>
                  <a:cubicBezTo>
                    <a:pt x="1579064" y="1950052"/>
                    <a:pt x="1585426" y="1946791"/>
                    <a:pt x="1592300" y="1945416"/>
                  </a:cubicBezTo>
                  <a:cubicBezTo>
                    <a:pt x="1603729" y="1943130"/>
                    <a:pt x="1611268" y="1941897"/>
                    <a:pt x="1622226" y="1938766"/>
                  </a:cubicBezTo>
                  <a:cubicBezTo>
                    <a:pt x="1646082" y="1931950"/>
                    <a:pt x="1615027" y="1938876"/>
                    <a:pt x="1648827" y="1932116"/>
                  </a:cubicBezTo>
                  <a:cubicBezTo>
                    <a:pt x="1652152" y="1929899"/>
                    <a:pt x="1655228" y="1927253"/>
                    <a:pt x="1658802" y="1925466"/>
                  </a:cubicBezTo>
                  <a:cubicBezTo>
                    <a:pt x="1669946" y="1919893"/>
                    <a:pt x="1689210" y="1919870"/>
                    <a:pt x="1698703" y="1918815"/>
                  </a:cubicBezTo>
                  <a:cubicBezTo>
                    <a:pt x="1707570" y="1916598"/>
                    <a:pt x="1716633" y="1915055"/>
                    <a:pt x="1725304" y="1912165"/>
                  </a:cubicBezTo>
                  <a:cubicBezTo>
                    <a:pt x="1728629" y="1911057"/>
                    <a:pt x="1732144" y="1910407"/>
                    <a:pt x="1735279" y="1908840"/>
                  </a:cubicBezTo>
                  <a:cubicBezTo>
                    <a:pt x="1738853" y="1907053"/>
                    <a:pt x="1741581" y="1903764"/>
                    <a:pt x="1745254" y="1902190"/>
                  </a:cubicBezTo>
                  <a:cubicBezTo>
                    <a:pt x="1749455" y="1900390"/>
                    <a:pt x="1754178" y="1900178"/>
                    <a:pt x="1758555" y="1898865"/>
                  </a:cubicBezTo>
                  <a:cubicBezTo>
                    <a:pt x="1768626" y="1895844"/>
                    <a:pt x="1778506" y="1892215"/>
                    <a:pt x="1788481" y="1888890"/>
                  </a:cubicBezTo>
                  <a:cubicBezTo>
                    <a:pt x="1791806" y="1887782"/>
                    <a:pt x="1795321" y="1887131"/>
                    <a:pt x="1798456" y="1885564"/>
                  </a:cubicBezTo>
                  <a:cubicBezTo>
                    <a:pt x="1806986" y="1881299"/>
                    <a:pt x="1812644" y="1877686"/>
                    <a:pt x="1821732" y="1875589"/>
                  </a:cubicBezTo>
                  <a:cubicBezTo>
                    <a:pt x="1832745" y="1873048"/>
                    <a:pt x="1844259" y="1872513"/>
                    <a:pt x="1854982" y="1868939"/>
                  </a:cubicBezTo>
                  <a:cubicBezTo>
                    <a:pt x="1885256" y="1858849"/>
                    <a:pt x="1837439" y="1874328"/>
                    <a:pt x="1881583" y="1862289"/>
                  </a:cubicBezTo>
                  <a:cubicBezTo>
                    <a:pt x="1888346" y="1860445"/>
                    <a:pt x="1894884" y="1857856"/>
                    <a:pt x="1901534" y="1855639"/>
                  </a:cubicBezTo>
                  <a:cubicBezTo>
                    <a:pt x="1904859" y="1854531"/>
                    <a:pt x="1908109" y="1853164"/>
                    <a:pt x="1911509" y="1852314"/>
                  </a:cubicBezTo>
                  <a:cubicBezTo>
                    <a:pt x="1920376" y="1850097"/>
                    <a:pt x="1929439" y="1848553"/>
                    <a:pt x="1938110" y="1845663"/>
                  </a:cubicBezTo>
                  <a:cubicBezTo>
                    <a:pt x="1944760" y="1843446"/>
                    <a:pt x="1951260" y="1840713"/>
                    <a:pt x="1958060" y="1839013"/>
                  </a:cubicBezTo>
                  <a:cubicBezTo>
                    <a:pt x="1962494" y="1837905"/>
                    <a:pt x="1966984" y="1837001"/>
                    <a:pt x="1971361" y="1835688"/>
                  </a:cubicBezTo>
                  <a:cubicBezTo>
                    <a:pt x="1978075" y="1833674"/>
                    <a:pt x="1984661" y="1831255"/>
                    <a:pt x="1991311" y="1829038"/>
                  </a:cubicBezTo>
                  <a:lnTo>
                    <a:pt x="2001286" y="1825713"/>
                  </a:lnTo>
                  <a:cubicBezTo>
                    <a:pt x="2011189" y="1815812"/>
                    <a:pt x="2004098" y="1820919"/>
                    <a:pt x="2017912" y="1815738"/>
                  </a:cubicBezTo>
                  <a:cubicBezTo>
                    <a:pt x="2023501" y="1813642"/>
                    <a:pt x="2028875" y="1810975"/>
                    <a:pt x="2034537" y="1809087"/>
                  </a:cubicBezTo>
                  <a:cubicBezTo>
                    <a:pt x="2038873" y="1807642"/>
                    <a:pt x="2043461" y="1807075"/>
                    <a:pt x="2047838" y="1805762"/>
                  </a:cubicBezTo>
                  <a:cubicBezTo>
                    <a:pt x="2054552" y="1803748"/>
                    <a:pt x="2061138" y="1801329"/>
                    <a:pt x="2067788" y="1799112"/>
                  </a:cubicBezTo>
                  <a:lnTo>
                    <a:pt x="2077764" y="1795787"/>
                  </a:lnTo>
                  <a:lnTo>
                    <a:pt x="2087739" y="1792462"/>
                  </a:lnTo>
                  <a:cubicBezTo>
                    <a:pt x="2088847" y="1789137"/>
                    <a:pt x="2088212" y="1784524"/>
                    <a:pt x="2091064" y="1782487"/>
                  </a:cubicBezTo>
                  <a:cubicBezTo>
                    <a:pt x="2096768" y="1778412"/>
                    <a:pt x="2111014" y="1775836"/>
                    <a:pt x="2111014" y="1775836"/>
                  </a:cubicBezTo>
                  <a:cubicBezTo>
                    <a:pt x="2113231" y="1773619"/>
                    <a:pt x="2114990" y="1770821"/>
                    <a:pt x="2117665" y="1769186"/>
                  </a:cubicBezTo>
                  <a:cubicBezTo>
                    <a:pt x="2164078" y="1740823"/>
                    <a:pt x="2153259" y="1745129"/>
                    <a:pt x="2180841" y="1735935"/>
                  </a:cubicBezTo>
                  <a:cubicBezTo>
                    <a:pt x="2202704" y="1714075"/>
                    <a:pt x="2161588" y="1753203"/>
                    <a:pt x="2207442" y="1722635"/>
                  </a:cubicBezTo>
                  <a:cubicBezTo>
                    <a:pt x="2214092" y="1718202"/>
                    <a:pt x="2219811" y="1711863"/>
                    <a:pt x="2227393" y="1709335"/>
                  </a:cubicBezTo>
                  <a:cubicBezTo>
                    <a:pt x="2252705" y="1700897"/>
                    <a:pt x="2240469" y="1704059"/>
                    <a:pt x="2263969" y="1699359"/>
                  </a:cubicBezTo>
                  <a:cubicBezTo>
                    <a:pt x="2279776" y="1688821"/>
                    <a:pt x="2270154" y="1693972"/>
                    <a:pt x="2293894" y="1686059"/>
                  </a:cubicBezTo>
                  <a:lnTo>
                    <a:pt x="2303870" y="1682734"/>
                  </a:lnTo>
                  <a:cubicBezTo>
                    <a:pt x="2310520" y="1678301"/>
                    <a:pt x="2318169" y="1675085"/>
                    <a:pt x="2323820" y="1669434"/>
                  </a:cubicBezTo>
                  <a:cubicBezTo>
                    <a:pt x="2339599" y="1653655"/>
                    <a:pt x="2331173" y="1658116"/>
                    <a:pt x="2347096" y="1652808"/>
                  </a:cubicBezTo>
                  <a:cubicBezTo>
                    <a:pt x="2345988" y="1649483"/>
                    <a:pt x="2345960" y="1645570"/>
                    <a:pt x="2343771" y="1642833"/>
                  </a:cubicBezTo>
                  <a:cubicBezTo>
                    <a:pt x="2341275" y="1639713"/>
                    <a:pt x="2337448" y="1637806"/>
                    <a:pt x="2333796" y="1636183"/>
                  </a:cubicBezTo>
                  <a:cubicBezTo>
                    <a:pt x="2315451" y="1628029"/>
                    <a:pt x="2315102" y="1630677"/>
                    <a:pt x="2297220" y="1626207"/>
                  </a:cubicBezTo>
                  <a:cubicBezTo>
                    <a:pt x="2293819" y="1625357"/>
                    <a:pt x="2290569" y="1623990"/>
                    <a:pt x="2287244" y="1622882"/>
                  </a:cubicBezTo>
                  <a:cubicBezTo>
                    <a:pt x="2283919" y="1620665"/>
                    <a:pt x="2279900" y="1619239"/>
                    <a:pt x="2277269" y="1616232"/>
                  </a:cubicBezTo>
                  <a:cubicBezTo>
                    <a:pt x="2272902" y="1611241"/>
                    <a:pt x="2265434" y="1595042"/>
                    <a:pt x="2257318" y="1589631"/>
                  </a:cubicBezTo>
                  <a:cubicBezTo>
                    <a:pt x="2253194" y="1586882"/>
                    <a:pt x="2248451" y="1585198"/>
                    <a:pt x="2244018" y="1582981"/>
                  </a:cubicBezTo>
                  <a:cubicBezTo>
                    <a:pt x="2241801" y="1579656"/>
                    <a:pt x="2240693" y="1575223"/>
                    <a:pt x="2237368" y="1573006"/>
                  </a:cubicBezTo>
                  <a:cubicBezTo>
                    <a:pt x="2233566" y="1570471"/>
                    <a:pt x="2228347" y="1571286"/>
                    <a:pt x="2224068" y="1569681"/>
                  </a:cubicBezTo>
                  <a:cubicBezTo>
                    <a:pt x="2219427" y="1567941"/>
                    <a:pt x="2215323" y="1564984"/>
                    <a:pt x="2210767" y="1563031"/>
                  </a:cubicBezTo>
                  <a:cubicBezTo>
                    <a:pt x="2207546" y="1561650"/>
                    <a:pt x="2204117" y="1560814"/>
                    <a:pt x="2200792" y="1559706"/>
                  </a:cubicBezTo>
                  <a:cubicBezTo>
                    <a:pt x="2177402" y="1544110"/>
                    <a:pt x="2207058" y="1562055"/>
                    <a:pt x="2174191" y="1549730"/>
                  </a:cubicBezTo>
                  <a:cubicBezTo>
                    <a:pt x="2170449" y="1548327"/>
                    <a:pt x="2167790" y="1544867"/>
                    <a:pt x="2164216" y="1543080"/>
                  </a:cubicBezTo>
                  <a:cubicBezTo>
                    <a:pt x="2154930" y="1538437"/>
                    <a:pt x="2139543" y="1537655"/>
                    <a:pt x="2130965" y="1536430"/>
                  </a:cubicBezTo>
                  <a:cubicBezTo>
                    <a:pt x="2103666" y="1527330"/>
                    <a:pt x="2147024" y="1541058"/>
                    <a:pt x="2094389" y="1529780"/>
                  </a:cubicBezTo>
                  <a:cubicBezTo>
                    <a:pt x="2087535" y="1528311"/>
                    <a:pt x="2081088" y="1525347"/>
                    <a:pt x="2074438" y="1523130"/>
                  </a:cubicBezTo>
                  <a:cubicBezTo>
                    <a:pt x="2064922" y="1519958"/>
                    <a:pt x="2061612" y="1518569"/>
                    <a:pt x="2051163" y="1516479"/>
                  </a:cubicBezTo>
                  <a:cubicBezTo>
                    <a:pt x="2028923" y="1512031"/>
                    <a:pt x="2020155" y="1512149"/>
                    <a:pt x="1994636" y="1509829"/>
                  </a:cubicBezTo>
                  <a:cubicBezTo>
                    <a:pt x="1934784" y="1510937"/>
                    <a:pt x="1874868" y="1510165"/>
                    <a:pt x="1815081" y="1513154"/>
                  </a:cubicBezTo>
                  <a:cubicBezTo>
                    <a:pt x="1810907" y="1513363"/>
                    <a:pt x="1792230" y="1521362"/>
                    <a:pt x="1785156" y="1523130"/>
                  </a:cubicBezTo>
                  <a:cubicBezTo>
                    <a:pt x="1777720" y="1524989"/>
                    <a:pt x="1756763" y="1529866"/>
                    <a:pt x="1751905" y="1533105"/>
                  </a:cubicBezTo>
                  <a:lnTo>
                    <a:pt x="1731954" y="1546405"/>
                  </a:lnTo>
                  <a:cubicBezTo>
                    <a:pt x="1728629" y="1548622"/>
                    <a:pt x="1725553" y="1551268"/>
                    <a:pt x="1721979" y="1553055"/>
                  </a:cubicBezTo>
                  <a:lnTo>
                    <a:pt x="1708678" y="1559706"/>
                  </a:lnTo>
                  <a:cubicBezTo>
                    <a:pt x="1706461" y="1563031"/>
                    <a:pt x="1703651" y="1566029"/>
                    <a:pt x="1702028" y="1569681"/>
                  </a:cubicBezTo>
                  <a:cubicBezTo>
                    <a:pt x="1699181" y="1576087"/>
                    <a:pt x="1695378" y="1589631"/>
                    <a:pt x="1695378" y="1589631"/>
                  </a:cubicBezTo>
                  <a:cubicBezTo>
                    <a:pt x="1696486" y="1607365"/>
                    <a:pt x="1697094" y="1625137"/>
                    <a:pt x="1698703" y="1642833"/>
                  </a:cubicBezTo>
                  <a:cubicBezTo>
                    <a:pt x="1701347" y="1671921"/>
                    <a:pt x="1709097" y="1667031"/>
                    <a:pt x="1698703" y="1706010"/>
                  </a:cubicBezTo>
                  <a:cubicBezTo>
                    <a:pt x="1697673" y="1709871"/>
                    <a:pt x="1692380" y="1711037"/>
                    <a:pt x="1688728" y="1712660"/>
                  </a:cubicBezTo>
                  <a:cubicBezTo>
                    <a:pt x="1682322" y="1715507"/>
                    <a:pt x="1675427" y="1717093"/>
                    <a:pt x="1668777" y="1719310"/>
                  </a:cubicBezTo>
                  <a:cubicBezTo>
                    <a:pt x="1665452" y="1720418"/>
                    <a:pt x="1661937" y="1721068"/>
                    <a:pt x="1658802" y="1722635"/>
                  </a:cubicBezTo>
                  <a:cubicBezTo>
                    <a:pt x="1654369" y="1724852"/>
                    <a:pt x="1650341" y="1728210"/>
                    <a:pt x="1645502" y="1729285"/>
                  </a:cubicBezTo>
                  <a:cubicBezTo>
                    <a:pt x="1630200" y="1732685"/>
                    <a:pt x="1598950" y="1735935"/>
                    <a:pt x="1598950" y="1735935"/>
                  </a:cubicBezTo>
                  <a:lnTo>
                    <a:pt x="1306342" y="1732610"/>
                  </a:lnTo>
                  <a:cubicBezTo>
                    <a:pt x="1301773" y="1732511"/>
                    <a:pt x="1297419" y="1730598"/>
                    <a:pt x="1293042" y="1729285"/>
                  </a:cubicBezTo>
                  <a:cubicBezTo>
                    <a:pt x="1286328" y="1727271"/>
                    <a:pt x="1273092" y="1722635"/>
                    <a:pt x="1273092" y="1722635"/>
                  </a:cubicBezTo>
                  <a:cubicBezTo>
                    <a:pt x="1252371" y="1701917"/>
                    <a:pt x="1282374" y="1729933"/>
                    <a:pt x="1256466" y="1712660"/>
                  </a:cubicBezTo>
                  <a:cubicBezTo>
                    <a:pt x="1231560" y="1696055"/>
                    <a:pt x="1260234" y="1707265"/>
                    <a:pt x="1236516" y="1699359"/>
                  </a:cubicBezTo>
                  <a:cubicBezTo>
                    <a:pt x="1234299" y="1697142"/>
                    <a:pt x="1232669" y="1694111"/>
                    <a:pt x="1229865" y="1692709"/>
                  </a:cubicBezTo>
                  <a:cubicBezTo>
                    <a:pt x="1223595" y="1689574"/>
                    <a:pt x="1215747" y="1689947"/>
                    <a:pt x="1209915" y="1686059"/>
                  </a:cubicBezTo>
                  <a:cubicBezTo>
                    <a:pt x="1197024" y="1677465"/>
                    <a:pt x="1203731" y="1680673"/>
                    <a:pt x="1189964" y="1676084"/>
                  </a:cubicBezTo>
                  <a:cubicBezTo>
                    <a:pt x="1181098" y="1649482"/>
                    <a:pt x="1194397" y="1680516"/>
                    <a:pt x="1176664" y="1662783"/>
                  </a:cubicBezTo>
                  <a:cubicBezTo>
                    <a:pt x="1158877" y="1644996"/>
                    <a:pt x="1169807" y="1642695"/>
                    <a:pt x="1150063" y="1629532"/>
                  </a:cubicBezTo>
                  <a:cubicBezTo>
                    <a:pt x="1143413" y="1625099"/>
                    <a:pt x="1137695" y="1618759"/>
                    <a:pt x="1130113" y="1616232"/>
                  </a:cubicBezTo>
                  <a:cubicBezTo>
                    <a:pt x="1123463" y="1614015"/>
                    <a:pt x="1115995" y="1613470"/>
                    <a:pt x="1110162" y="1609582"/>
                  </a:cubicBezTo>
                  <a:cubicBezTo>
                    <a:pt x="1106837" y="1607365"/>
                    <a:pt x="1103839" y="1604555"/>
                    <a:pt x="1100187" y="1602932"/>
                  </a:cubicBezTo>
                  <a:cubicBezTo>
                    <a:pt x="1093781" y="1600085"/>
                    <a:pt x="1086886" y="1598499"/>
                    <a:pt x="1080236" y="1596282"/>
                  </a:cubicBezTo>
                  <a:cubicBezTo>
                    <a:pt x="1076911" y="1595174"/>
                    <a:pt x="1073177" y="1594900"/>
                    <a:pt x="1070261" y="1592956"/>
                  </a:cubicBezTo>
                  <a:cubicBezTo>
                    <a:pt x="1057370" y="1584362"/>
                    <a:pt x="1064077" y="1587570"/>
                    <a:pt x="1050310" y="1582981"/>
                  </a:cubicBezTo>
                  <a:cubicBezTo>
                    <a:pt x="1021723" y="1563923"/>
                    <a:pt x="1057892" y="1586772"/>
                    <a:pt x="1030360" y="1573006"/>
                  </a:cubicBezTo>
                  <a:cubicBezTo>
                    <a:pt x="1007398" y="1561525"/>
                    <a:pt x="1034765" y="1569951"/>
                    <a:pt x="1007084" y="1563031"/>
                  </a:cubicBezTo>
                  <a:cubicBezTo>
                    <a:pt x="1003759" y="1559706"/>
                    <a:pt x="1001220" y="1555339"/>
                    <a:pt x="997109" y="1553055"/>
                  </a:cubicBezTo>
                  <a:cubicBezTo>
                    <a:pt x="990981" y="1549651"/>
                    <a:pt x="977158" y="1546405"/>
                    <a:pt x="977158" y="1546405"/>
                  </a:cubicBezTo>
                  <a:cubicBezTo>
                    <a:pt x="973833" y="1544188"/>
                    <a:pt x="970757" y="1541542"/>
                    <a:pt x="967183" y="1539755"/>
                  </a:cubicBezTo>
                  <a:cubicBezTo>
                    <a:pt x="964048" y="1538188"/>
                    <a:pt x="959945" y="1538619"/>
                    <a:pt x="957208" y="1536430"/>
                  </a:cubicBezTo>
                  <a:cubicBezTo>
                    <a:pt x="935723" y="1519242"/>
                    <a:pt x="965656" y="1531487"/>
                    <a:pt x="940582" y="1523130"/>
                  </a:cubicBezTo>
                  <a:lnTo>
                    <a:pt x="904006" y="1486554"/>
                  </a:lnTo>
                  <a:lnTo>
                    <a:pt x="894031" y="1476578"/>
                  </a:lnTo>
                  <a:lnTo>
                    <a:pt x="884056" y="1466603"/>
                  </a:lnTo>
                  <a:cubicBezTo>
                    <a:pt x="882948" y="1463278"/>
                    <a:pt x="882920" y="1459365"/>
                    <a:pt x="880731" y="1456628"/>
                  </a:cubicBezTo>
                  <a:cubicBezTo>
                    <a:pt x="878235" y="1453508"/>
                    <a:pt x="873876" y="1452474"/>
                    <a:pt x="870756" y="1449978"/>
                  </a:cubicBezTo>
                  <a:cubicBezTo>
                    <a:pt x="868308" y="1448019"/>
                    <a:pt x="866322" y="1445544"/>
                    <a:pt x="864105" y="1443327"/>
                  </a:cubicBezTo>
                  <a:cubicBezTo>
                    <a:pt x="859923" y="1430782"/>
                    <a:pt x="858914" y="1424838"/>
                    <a:pt x="847480" y="1413402"/>
                  </a:cubicBezTo>
                  <a:cubicBezTo>
                    <a:pt x="841295" y="1407216"/>
                    <a:pt x="838375" y="1405165"/>
                    <a:pt x="834180" y="1396776"/>
                  </a:cubicBezTo>
                  <a:cubicBezTo>
                    <a:pt x="832612" y="1393641"/>
                    <a:pt x="833332" y="1389279"/>
                    <a:pt x="830854" y="1386801"/>
                  </a:cubicBezTo>
                  <a:cubicBezTo>
                    <a:pt x="828376" y="1384323"/>
                    <a:pt x="824204" y="1384584"/>
                    <a:pt x="820879" y="1383476"/>
                  </a:cubicBezTo>
                  <a:cubicBezTo>
                    <a:pt x="818662" y="1376826"/>
                    <a:pt x="818117" y="1369358"/>
                    <a:pt x="814229" y="1363525"/>
                  </a:cubicBezTo>
                  <a:cubicBezTo>
                    <a:pt x="804505" y="1348939"/>
                    <a:pt x="809977" y="1356747"/>
                    <a:pt x="797604" y="1340250"/>
                  </a:cubicBezTo>
                  <a:cubicBezTo>
                    <a:pt x="796495" y="1336925"/>
                    <a:pt x="795846" y="1333409"/>
                    <a:pt x="794278" y="1330274"/>
                  </a:cubicBezTo>
                  <a:cubicBezTo>
                    <a:pt x="792491" y="1326700"/>
                    <a:pt x="789251" y="1323951"/>
                    <a:pt x="787628" y="1320299"/>
                  </a:cubicBezTo>
                  <a:cubicBezTo>
                    <a:pt x="784781" y="1313893"/>
                    <a:pt x="783195" y="1306998"/>
                    <a:pt x="780978" y="1300348"/>
                  </a:cubicBezTo>
                  <a:lnTo>
                    <a:pt x="777653" y="1290373"/>
                  </a:lnTo>
                  <a:lnTo>
                    <a:pt x="774328" y="1280398"/>
                  </a:lnTo>
                  <a:cubicBezTo>
                    <a:pt x="773220" y="1251581"/>
                    <a:pt x="772987" y="1222716"/>
                    <a:pt x="771003" y="1193946"/>
                  </a:cubicBezTo>
                  <a:cubicBezTo>
                    <a:pt x="770762" y="1190449"/>
                    <a:pt x="767678" y="1187475"/>
                    <a:pt x="767678" y="1183970"/>
                  </a:cubicBezTo>
                  <a:cubicBezTo>
                    <a:pt x="767678" y="1176133"/>
                    <a:pt x="769466" y="1168380"/>
                    <a:pt x="771003" y="1160695"/>
                  </a:cubicBezTo>
                  <a:cubicBezTo>
                    <a:pt x="771690" y="1157258"/>
                    <a:pt x="772138" y="1153456"/>
                    <a:pt x="774328" y="1150719"/>
                  </a:cubicBezTo>
                  <a:cubicBezTo>
                    <a:pt x="776824" y="1147598"/>
                    <a:pt x="780978" y="1146286"/>
                    <a:pt x="784303" y="1144069"/>
                  </a:cubicBezTo>
                  <a:cubicBezTo>
                    <a:pt x="786520" y="1137419"/>
                    <a:pt x="791365" y="1131117"/>
                    <a:pt x="790953" y="1124119"/>
                  </a:cubicBezTo>
                  <a:cubicBezTo>
                    <a:pt x="790759" y="1120817"/>
                    <a:pt x="792977" y="1074965"/>
                    <a:pt x="784303" y="1057617"/>
                  </a:cubicBezTo>
                  <a:cubicBezTo>
                    <a:pt x="782516" y="1054043"/>
                    <a:pt x="780149" y="1050763"/>
                    <a:pt x="777653" y="1047642"/>
                  </a:cubicBezTo>
                  <a:cubicBezTo>
                    <a:pt x="775695" y="1045194"/>
                    <a:pt x="773220" y="1043208"/>
                    <a:pt x="771003" y="1040991"/>
                  </a:cubicBezTo>
                  <a:cubicBezTo>
                    <a:pt x="768299" y="1032879"/>
                    <a:pt x="767473" y="1027486"/>
                    <a:pt x="761028" y="1021041"/>
                  </a:cubicBezTo>
                  <a:cubicBezTo>
                    <a:pt x="758202" y="1018215"/>
                    <a:pt x="754173" y="1016888"/>
                    <a:pt x="751052" y="1014391"/>
                  </a:cubicBezTo>
                  <a:cubicBezTo>
                    <a:pt x="748604" y="1012433"/>
                    <a:pt x="747010" y="1009479"/>
                    <a:pt x="744402" y="1007740"/>
                  </a:cubicBezTo>
                  <a:cubicBezTo>
                    <a:pt x="736185" y="1002261"/>
                    <a:pt x="729993" y="1000720"/>
                    <a:pt x="721126" y="997765"/>
                  </a:cubicBezTo>
                  <a:cubicBezTo>
                    <a:pt x="717801" y="994440"/>
                    <a:pt x="715694" y="989002"/>
                    <a:pt x="711151" y="987790"/>
                  </a:cubicBezTo>
                  <a:cubicBezTo>
                    <a:pt x="698255" y="984351"/>
                    <a:pt x="684577" y="985185"/>
                    <a:pt x="671250" y="984465"/>
                  </a:cubicBezTo>
                  <a:cubicBezTo>
                    <a:pt x="643559" y="982968"/>
                    <a:pt x="615832" y="982248"/>
                    <a:pt x="588123" y="981140"/>
                  </a:cubicBezTo>
                  <a:cubicBezTo>
                    <a:pt x="583689" y="980032"/>
                    <a:pt x="579199" y="979128"/>
                    <a:pt x="574822" y="977815"/>
                  </a:cubicBezTo>
                  <a:cubicBezTo>
                    <a:pt x="568108" y="975801"/>
                    <a:pt x="554872" y="971164"/>
                    <a:pt x="554872" y="971164"/>
                  </a:cubicBezTo>
                  <a:cubicBezTo>
                    <a:pt x="550690" y="958618"/>
                    <a:pt x="549682" y="952676"/>
                    <a:pt x="538246" y="941239"/>
                  </a:cubicBezTo>
                  <a:cubicBezTo>
                    <a:pt x="536029" y="939022"/>
                    <a:pt x="533554" y="937036"/>
                    <a:pt x="531596" y="934588"/>
                  </a:cubicBezTo>
                  <a:cubicBezTo>
                    <a:pt x="521136" y="921512"/>
                    <a:pt x="529186" y="926484"/>
                    <a:pt x="514971" y="914638"/>
                  </a:cubicBezTo>
                  <a:cubicBezTo>
                    <a:pt x="511901" y="912080"/>
                    <a:pt x="508030" y="910589"/>
                    <a:pt x="504996" y="907988"/>
                  </a:cubicBezTo>
                  <a:cubicBezTo>
                    <a:pt x="500235" y="903907"/>
                    <a:pt x="491695" y="894687"/>
                    <a:pt x="491695" y="894687"/>
                  </a:cubicBezTo>
                  <a:cubicBezTo>
                    <a:pt x="490587" y="891362"/>
                    <a:pt x="489937" y="887847"/>
                    <a:pt x="488370" y="884712"/>
                  </a:cubicBezTo>
                  <a:cubicBezTo>
                    <a:pt x="475479" y="858930"/>
                    <a:pt x="486752" y="889834"/>
                    <a:pt x="478395" y="864762"/>
                  </a:cubicBezTo>
                  <a:cubicBezTo>
                    <a:pt x="479503" y="853678"/>
                    <a:pt x="479667" y="842459"/>
                    <a:pt x="481720" y="831511"/>
                  </a:cubicBezTo>
                  <a:cubicBezTo>
                    <a:pt x="483012" y="824621"/>
                    <a:pt x="486153" y="818210"/>
                    <a:pt x="488370" y="811560"/>
                  </a:cubicBezTo>
                  <a:cubicBezTo>
                    <a:pt x="492958" y="797794"/>
                    <a:pt x="489751" y="804501"/>
                    <a:pt x="498345" y="791610"/>
                  </a:cubicBezTo>
                  <a:cubicBezTo>
                    <a:pt x="497237" y="781635"/>
                    <a:pt x="496546" y="771604"/>
                    <a:pt x="495020" y="761684"/>
                  </a:cubicBezTo>
                  <a:cubicBezTo>
                    <a:pt x="493287" y="750421"/>
                    <a:pt x="491267" y="748548"/>
                    <a:pt x="488370" y="738408"/>
                  </a:cubicBezTo>
                  <a:cubicBezTo>
                    <a:pt x="487115" y="734014"/>
                    <a:pt x="486300" y="729502"/>
                    <a:pt x="485045" y="725108"/>
                  </a:cubicBezTo>
                  <a:cubicBezTo>
                    <a:pt x="484082" y="721738"/>
                    <a:pt x="482570" y="718533"/>
                    <a:pt x="481720" y="715132"/>
                  </a:cubicBezTo>
                  <a:cubicBezTo>
                    <a:pt x="475968" y="692124"/>
                    <a:pt x="482692" y="704952"/>
                    <a:pt x="471745" y="688532"/>
                  </a:cubicBezTo>
                  <a:cubicBezTo>
                    <a:pt x="462327" y="660275"/>
                    <a:pt x="475462" y="694725"/>
                    <a:pt x="461769" y="671906"/>
                  </a:cubicBezTo>
                  <a:cubicBezTo>
                    <a:pt x="447329" y="647842"/>
                    <a:pt x="473839" y="677326"/>
                    <a:pt x="448469" y="651956"/>
                  </a:cubicBezTo>
                  <a:cubicBezTo>
                    <a:pt x="447361" y="648631"/>
                    <a:pt x="446711" y="645115"/>
                    <a:pt x="445144" y="641980"/>
                  </a:cubicBezTo>
                  <a:cubicBezTo>
                    <a:pt x="443357" y="638406"/>
                    <a:pt x="440117" y="635657"/>
                    <a:pt x="438494" y="632005"/>
                  </a:cubicBezTo>
                  <a:cubicBezTo>
                    <a:pt x="435647" y="625599"/>
                    <a:pt x="431844" y="612055"/>
                    <a:pt x="431844" y="612055"/>
                  </a:cubicBezTo>
                  <a:cubicBezTo>
                    <a:pt x="432952" y="604296"/>
                    <a:pt x="428494" y="592887"/>
                    <a:pt x="435169" y="588779"/>
                  </a:cubicBezTo>
                  <a:cubicBezTo>
                    <a:pt x="448902" y="580328"/>
                    <a:pt x="485309" y="586734"/>
                    <a:pt x="501670" y="588779"/>
                  </a:cubicBezTo>
                  <a:cubicBezTo>
                    <a:pt x="508320" y="595429"/>
                    <a:pt x="516404" y="600905"/>
                    <a:pt x="521621" y="608730"/>
                  </a:cubicBezTo>
                  <a:cubicBezTo>
                    <a:pt x="523838" y="612055"/>
                    <a:pt x="526484" y="615131"/>
                    <a:pt x="528271" y="618705"/>
                  </a:cubicBezTo>
                  <a:cubicBezTo>
                    <a:pt x="529838" y="621840"/>
                    <a:pt x="529493" y="625876"/>
                    <a:pt x="531596" y="628680"/>
                  </a:cubicBezTo>
                  <a:cubicBezTo>
                    <a:pt x="536299" y="634950"/>
                    <a:pt x="541701" y="640958"/>
                    <a:pt x="548222" y="645306"/>
                  </a:cubicBezTo>
                  <a:lnTo>
                    <a:pt x="568172" y="658606"/>
                  </a:lnTo>
                  <a:lnTo>
                    <a:pt x="578148" y="665256"/>
                  </a:lnTo>
                  <a:cubicBezTo>
                    <a:pt x="591394" y="685125"/>
                    <a:pt x="576927" y="667847"/>
                    <a:pt x="594773" y="678556"/>
                  </a:cubicBezTo>
                  <a:cubicBezTo>
                    <a:pt x="597461" y="680169"/>
                    <a:pt x="598814" y="683468"/>
                    <a:pt x="601423" y="685207"/>
                  </a:cubicBezTo>
                  <a:cubicBezTo>
                    <a:pt x="605547" y="687957"/>
                    <a:pt x="610290" y="689640"/>
                    <a:pt x="614724" y="691857"/>
                  </a:cubicBezTo>
                  <a:cubicBezTo>
                    <a:pt x="616941" y="695182"/>
                    <a:pt x="617985" y="699714"/>
                    <a:pt x="621374" y="701832"/>
                  </a:cubicBezTo>
                  <a:cubicBezTo>
                    <a:pt x="627318" y="705547"/>
                    <a:pt x="634674" y="706265"/>
                    <a:pt x="641324" y="708482"/>
                  </a:cubicBezTo>
                  <a:lnTo>
                    <a:pt x="651300" y="711807"/>
                  </a:lnTo>
                  <a:cubicBezTo>
                    <a:pt x="654625" y="712915"/>
                    <a:pt x="657838" y="714444"/>
                    <a:pt x="661275" y="715132"/>
                  </a:cubicBezTo>
                  <a:cubicBezTo>
                    <a:pt x="681337" y="719146"/>
                    <a:pt x="672538" y="716671"/>
                    <a:pt x="687876" y="721783"/>
                  </a:cubicBezTo>
                  <a:cubicBezTo>
                    <a:pt x="708935" y="720675"/>
                    <a:pt x="730051" y="720367"/>
                    <a:pt x="751052" y="718458"/>
                  </a:cubicBezTo>
                  <a:cubicBezTo>
                    <a:pt x="762484" y="717419"/>
                    <a:pt x="760773" y="713029"/>
                    <a:pt x="771003" y="708482"/>
                  </a:cubicBezTo>
                  <a:cubicBezTo>
                    <a:pt x="777409" y="705635"/>
                    <a:pt x="790953" y="701832"/>
                    <a:pt x="790953" y="701832"/>
                  </a:cubicBezTo>
                  <a:cubicBezTo>
                    <a:pt x="793170" y="699615"/>
                    <a:pt x="795865" y="697790"/>
                    <a:pt x="797604" y="695182"/>
                  </a:cubicBezTo>
                  <a:cubicBezTo>
                    <a:pt x="803083" y="686965"/>
                    <a:pt x="804624" y="680773"/>
                    <a:pt x="807579" y="671906"/>
                  </a:cubicBezTo>
                  <a:cubicBezTo>
                    <a:pt x="806471" y="660822"/>
                    <a:pt x="806759" y="649509"/>
                    <a:pt x="804254" y="638655"/>
                  </a:cubicBezTo>
                  <a:cubicBezTo>
                    <a:pt x="803355" y="634761"/>
                    <a:pt x="799227" y="632332"/>
                    <a:pt x="797604" y="628680"/>
                  </a:cubicBezTo>
                  <a:cubicBezTo>
                    <a:pt x="785377" y="601170"/>
                    <a:pt x="797960" y="615738"/>
                    <a:pt x="784303" y="602079"/>
                  </a:cubicBezTo>
                  <a:cubicBezTo>
                    <a:pt x="783195" y="598754"/>
                    <a:pt x="782545" y="595239"/>
                    <a:pt x="780978" y="592104"/>
                  </a:cubicBezTo>
                  <a:cubicBezTo>
                    <a:pt x="779191" y="588530"/>
                    <a:pt x="775731" y="585871"/>
                    <a:pt x="774328" y="582129"/>
                  </a:cubicBezTo>
                  <a:cubicBezTo>
                    <a:pt x="770928" y="573061"/>
                    <a:pt x="772411" y="564046"/>
                    <a:pt x="767678" y="555528"/>
                  </a:cubicBezTo>
                  <a:cubicBezTo>
                    <a:pt x="763796" y="548541"/>
                    <a:pt x="754377" y="535578"/>
                    <a:pt x="754377" y="535578"/>
                  </a:cubicBezTo>
                  <a:cubicBezTo>
                    <a:pt x="752160" y="528928"/>
                    <a:pt x="752684" y="520584"/>
                    <a:pt x="747727" y="515627"/>
                  </a:cubicBezTo>
                  <a:cubicBezTo>
                    <a:pt x="744402" y="512302"/>
                    <a:pt x="740762" y="509264"/>
                    <a:pt x="737752" y="505652"/>
                  </a:cubicBezTo>
                  <a:cubicBezTo>
                    <a:pt x="735194" y="502582"/>
                    <a:pt x="733928" y="498502"/>
                    <a:pt x="731102" y="495676"/>
                  </a:cubicBezTo>
                  <a:cubicBezTo>
                    <a:pt x="728276" y="492850"/>
                    <a:pt x="724451" y="491243"/>
                    <a:pt x="721126" y="489026"/>
                  </a:cubicBezTo>
                  <a:cubicBezTo>
                    <a:pt x="708934" y="470739"/>
                    <a:pt x="721126" y="486255"/>
                    <a:pt x="704501" y="472401"/>
                  </a:cubicBezTo>
                  <a:cubicBezTo>
                    <a:pt x="695552" y="464944"/>
                    <a:pt x="695164" y="460493"/>
                    <a:pt x="684550" y="455775"/>
                  </a:cubicBezTo>
                  <a:cubicBezTo>
                    <a:pt x="678144" y="452928"/>
                    <a:pt x="670433" y="453013"/>
                    <a:pt x="664600" y="449125"/>
                  </a:cubicBezTo>
                  <a:cubicBezTo>
                    <a:pt x="641733" y="433881"/>
                    <a:pt x="652231" y="438352"/>
                    <a:pt x="634674" y="432500"/>
                  </a:cubicBezTo>
                  <a:cubicBezTo>
                    <a:pt x="621376" y="412551"/>
                    <a:pt x="635781" y="431389"/>
                    <a:pt x="618049" y="415874"/>
                  </a:cubicBezTo>
                  <a:cubicBezTo>
                    <a:pt x="612151" y="410713"/>
                    <a:pt x="607944" y="403596"/>
                    <a:pt x="601423" y="399249"/>
                  </a:cubicBezTo>
                  <a:cubicBezTo>
                    <a:pt x="588839" y="390860"/>
                    <a:pt x="594273" y="395425"/>
                    <a:pt x="584798" y="385948"/>
                  </a:cubicBezTo>
                  <a:cubicBezTo>
                    <a:pt x="583690" y="382623"/>
                    <a:pt x="583276" y="378978"/>
                    <a:pt x="581473" y="375973"/>
                  </a:cubicBezTo>
                  <a:cubicBezTo>
                    <a:pt x="578315" y="370710"/>
                    <a:pt x="569376" y="365692"/>
                    <a:pt x="564847" y="362673"/>
                  </a:cubicBezTo>
                  <a:cubicBezTo>
                    <a:pt x="562630" y="359348"/>
                    <a:pt x="560693" y="355819"/>
                    <a:pt x="558197" y="352698"/>
                  </a:cubicBezTo>
                  <a:cubicBezTo>
                    <a:pt x="551289" y="344062"/>
                    <a:pt x="550013" y="347583"/>
                    <a:pt x="544897" y="336072"/>
                  </a:cubicBezTo>
                  <a:cubicBezTo>
                    <a:pt x="542050" y="329666"/>
                    <a:pt x="540463" y="322772"/>
                    <a:pt x="538246" y="316122"/>
                  </a:cubicBezTo>
                  <a:cubicBezTo>
                    <a:pt x="537137" y="312797"/>
                    <a:pt x="536865" y="309062"/>
                    <a:pt x="534921" y="306146"/>
                  </a:cubicBezTo>
                  <a:lnTo>
                    <a:pt x="528271" y="296171"/>
                  </a:lnTo>
                  <a:cubicBezTo>
                    <a:pt x="527163" y="271787"/>
                    <a:pt x="526892" y="247350"/>
                    <a:pt x="524946" y="223019"/>
                  </a:cubicBezTo>
                  <a:cubicBezTo>
                    <a:pt x="524150" y="213071"/>
                    <a:pt x="519240" y="211607"/>
                    <a:pt x="514971" y="203068"/>
                  </a:cubicBezTo>
                  <a:cubicBezTo>
                    <a:pt x="513404" y="199933"/>
                    <a:pt x="513213" y="196228"/>
                    <a:pt x="511646" y="193093"/>
                  </a:cubicBezTo>
                  <a:cubicBezTo>
                    <a:pt x="504821" y="179443"/>
                    <a:pt x="506595" y="186780"/>
                    <a:pt x="498345" y="176468"/>
                  </a:cubicBezTo>
                  <a:cubicBezTo>
                    <a:pt x="495848" y="173347"/>
                    <a:pt x="494521" y="169318"/>
                    <a:pt x="491695" y="166492"/>
                  </a:cubicBezTo>
                  <a:cubicBezTo>
                    <a:pt x="485250" y="160047"/>
                    <a:pt x="479857" y="159221"/>
                    <a:pt x="471745" y="156517"/>
                  </a:cubicBezTo>
                  <a:cubicBezTo>
                    <a:pt x="461205" y="140710"/>
                    <a:pt x="468885" y="147806"/>
                    <a:pt x="445144" y="139892"/>
                  </a:cubicBezTo>
                  <a:lnTo>
                    <a:pt x="435169" y="136567"/>
                  </a:lnTo>
                  <a:lnTo>
                    <a:pt x="425193" y="133242"/>
                  </a:lnTo>
                  <a:cubicBezTo>
                    <a:pt x="408568" y="134350"/>
                    <a:pt x="391536" y="132751"/>
                    <a:pt x="375317" y="136567"/>
                  </a:cubicBezTo>
                  <a:cubicBezTo>
                    <a:pt x="371427" y="137482"/>
                    <a:pt x="370290" y="142890"/>
                    <a:pt x="368667" y="146542"/>
                  </a:cubicBezTo>
                  <a:cubicBezTo>
                    <a:pt x="360513" y="164890"/>
                    <a:pt x="363164" y="165233"/>
                    <a:pt x="358692" y="183118"/>
                  </a:cubicBezTo>
                  <a:cubicBezTo>
                    <a:pt x="357842" y="186518"/>
                    <a:pt x="356475" y="189768"/>
                    <a:pt x="355366" y="193093"/>
                  </a:cubicBezTo>
                  <a:cubicBezTo>
                    <a:pt x="356475" y="198635"/>
                    <a:pt x="358130" y="204095"/>
                    <a:pt x="358692" y="209719"/>
                  </a:cubicBezTo>
                  <a:cubicBezTo>
                    <a:pt x="365347" y="276257"/>
                    <a:pt x="357146" y="240111"/>
                    <a:pt x="365342" y="272895"/>
                  </a:cubicBezTo>
                  <a:cubicBezTo>
                    <a:pt x="368757" y="317296"/>
                    <a:pt x="370729" y="312926"/>
                    <a:pt x="365342" y="356023"/>
                  </a:cubicBezTo>
                  <a:cubicBezTo>
                    <a:pt x="365113" y="357853"/>
                    <a:pt x="360435" y="376393"/>
                    <a:pt x="358692" y="379298"/>
                  </a:cubicBezTo>
                  <a:cubicBezTo>
                    <a:pt x="357079" y="381986"/>
                    <a:pt x="353999" y="383500"/>
                    <a:pt x="352041" y="385948"/>
                  </a:cubicBezTo>
                  <a:cubicBezTo>
                    <a:pt x="349544" y="389069"/>
                    <a:pt x="348861" y="393941"/>
                    <a:pt x="345391" y="395924"/>
                  </a:cubicBezTo>
                  <a:cubicBezTo>
                    <a:pt x="340484" y="398728"/>
                    <a:pt x="334308" y="398141"/>
                    <a:pt x="328766" y="399249"/>
                  </a:cubicBezTo>
                  <a:cubicBezTo>
                    <a:pt x="316574" y="398141"/>
                    <a:pt x="304161" y="398489"/>
                    <a:pt x="292190" y="395924"/>
                  </a:cubicBezTo>
                  <a:cubicBezTo>
                    <a:pt x="277894" y="392861"/>
                    <a:pt x="279769" y="376560"/>
                    <a:pt x="268914" y="369323"/>
                  </a:cubicBezTo>
                  <a:lnTo>
                    <a:pt x="258939" y="362673"/>
                  </a:lnTo>
                  <a:lnTo>
                    <a:pt x="252289" y="342722"/>
                  </a:lnTo>
                  <a:cubicBezTo>
                    <a:pt x="251181" y="339397"/>
                    <a:pt x="249814" y="336147"/>
                    <a:pt x="248964" y="332747"/>
                  </a:cubicBezTo>
                  <a:cubicBezTo>
                    <a:pt x="247855" y="328314"/>
                    <a:pt x="247438" y="323647"/>
                    <a:pt x="245638" y="319447"/>
                  </a:cubicBezTo>
                  <a:cubicBezTo>
                    <a:pt x="244064" y="315774"/>
                    <a:pt x="240611" y="313123"/>
                    <a:pt x="238988" y="309471"/>
                  </a:cubicBezTo>
                  <a:cubicBezTo>
                    <a:pt x="236141" y="303065"/>
                    <a:pt x="234555" y="296171"/>
                    <a:pt x="232338" y="289521"/>
                  </a:cubicBezTo>
                  <a:cubicBezTo>
                    <a:pt x="231230" y="286196"/>
                    <a:pt x="230957" y="282462"/>
                    <a:pt x="229013" y="279546"/>
                  </a:cubicBezTo>
                  <a:cubicBezTo>
                    <a:pt x="226796" y="276221"/>
                    <a:pt x="223986" y="273222"/>
                    <a:pt x="222363" y="269570"/>
                  </a:cubicBezTo>
                  <a:cubicBezTo>
                    <a:pt x="222357" y="269557"/>
                    <a:pt x="214053" y="244638"/>
                    <a:pt x="212388" y="239644"/>
                  </a:cubicBezTo>
                  <a:cubicBezTo>
                    <a:pt x="211280" y="236319"/>
                    <a:pt x="210629" y="232804"/>
                    <a:pt x="209062" y="229669"/>
                  </a:cubicBezTo>
                  <a:cubicBezTo>
                    <a:pt x="206845" y="225236"/>
                    <a:pt x="204365" y="220925"/>
                    <a:pt x="202412" y="216369"/>
                  </a:cubicBezTo>
                  <a:cubicBezTo>
                    <a:pt x="195937" y="201261"/>
                    <a:pt x="203496" y="210804"/>
                    <a:pt x="192437" y="199743"/>
                  </a:cubicBezTo>
                  <a:cubicBezTo>
                    <a:pt x="190220" y="193093"/>
                    <a:pt x="187487" y="186593"/>
                    <a:pt x="185787" y="179793"/>
                  </a:cubicBezTo>
                  <a:cubicBezTo>
                    <a:pt x="181091" y="161009"/>
                    <a:pt x="183358" y="170973"/>
                    <a:pt x="179137" y="149867"/>
                  </a:cubicBezTo>
                  <a:cubicBezTo>
                    <a:pt x="178029" y="128808"/>
                    <a:pt x="177088" y="107740"/>
                    <a:pt x="175812" y="86690"/>
                  </a:cubicBezTo>
                  <a:cubicBezTo>
                    <a:pt x="171842" y="21196"/>
                    <a:pt x="183579" y="55447"/>
                    <a:pt x="162511" y="30164"/>
                  </a:cubicBezTo>
                  <a:cubicBezTo>
                    <a:pt x="159953" y="27094"/>
                    <a:pt x="158982" y="22685"/>
                    <a:pt x="155861" y="20188"/>
                  </a:cubicBezTo>
                  <a:cubicBezTo>
                    <a:pt x="153693" y="18453"/>
                    <a:pt x="133454" y="13755"/>
                    <a:pt x="132585" y="13538"/>
                  </a:cubicBezTo>
                  <a:cubicBezTo>
                    <a:pt x="129260" y="11321"/>
                    <a:pt x="126352" y="8291"/>
                    <a:pt x="122610" y="6888"/>
                  </a:cubicBezTo>
                  <a:cubicBezTo>
                    <a:pt x="104242" y="0"/>
                    <a:pt x="84825" y="5326"/>
                    <a:pt x="66084" y="6888"/>
                  </a:cubicBezTo>
                  <a:cubicBezTo>
                    <a:pt x="61650" y="7996"/>
                    <a:pt x="56586" y="7678"/>
                    <a:pt x="52783" y="10213"/>
                  </a:cubicBezTo>
                  <a:cubicBezTo>
                    <a:pt x="14576" y="35685"/>
                    <a:pt x="52137" y="21513"/>
                    <a:pt x="26182" y="30164"/>
                  </a:cubicBezTo>
                  <a:cubicBezTo>
                    <a:pt x="23965" y="34597"/>
                    <a:pt x="21991" y="39160"/>
                    <a:pt x="19532" y="43464"/>
                  </a:cubicBezTo>
                  <a:cubicBezTo>
                    <a:pt x="17549" y="46934"/>
                    <a:pt x="14456" y="49766"/>
                    <a:pt x="12882" y="53439"/>
                  </a:cubicBezTo>
                  <a:cubicBezTo>
                    <a:pt x="0" y="83499"/>
                    <a:pt x="19602" y="51673"/>
                    <a:pt x="2907" y="76715"/>
                  </a:cubicBezTo>
                  <a:cubicBezTo>
                    <a:pt x="4015" y="84474"/>
                    <a:pt x="4170" y="92430"/>
                    <a:pt x="6232" y="99991"/>
                  </a:cubicBezTo>
                  <a:cubicBezTo>
                    <a:pt x="7536" y="104773"/>
                    <a:pt x="10423" y="108987"/>
                    <a:pt x="12882" y="113291"/>
                  </a:cubicBezTo>
                  <a:cubicBezTo>
                    <a:pt x="16772" y="120099"/>
                    <a:pt x="25225" y="130857"/>
                    <a:pt x="29508" y="136567"/>
                  </a:cubicBezTo>
                  <a:cubicBezTo>
                    <a:pt x="40213" y="168681"/>
                    <a:pt x="23046" y="118747"/>
                    <a:pt x="39483" y="159842"/>
                  </a:cubicBezTo>
                  <a:cubicBezTo>
                    <a:pt x="51354" y="189520"/>
                    <a:pt x="39989" y="170577"/>
                    <a:pt x="52783" y="189768"/>
                  </a:cubicBezTo>
                  <a:cubicBezTo>
                    <a:pt x="69074" y="254934"/>
                    <a:pt x="55310" y="195688"/>
                    <a:pt x="59433" y="362673"/>
                  </a:cubicBezTo>
                  <a:cubicBezTo>
                    <a:pt x="60336" y="399255"/>
                    <a:pt x="61133" y="435844"/>
                    <a:pt x="62758" y="472401"/>
                  </a:cubicBezTo>
                  <a:cubicBezTo>
                    <a:pt x="63351" y="485734"/>
                    <a:pt x="64428" y="499059"/>
                    <a:pt x="66084" y="512302"/>
                  </a:cubicBezTo>
                  <a:cubicBezTo>
                    <a:pt x="66651" y="516836"/>
                    <a:pt x="68207" y="521193"/>
                    <a:pt x="69409" y="525602"/>
                  </a:cubicBezTo>
                  <a:cubicBezTo>
                    <a:pt x="71532" y="533387"/>
                    <a:pt x="73686" y="541166"/>
                    <a:pt x="76059" y="548878"/>
                  </a:cubicBezTo>
                  <a:cubicBezTo>
                    <a:pt x="78120" y="555578"/>
                    <a:pt x="81009" y="562028"/>
                    <a:pt x="82709" y="568828"/>
                  </a:cubicBezTo>
                  <a:cubicBezTo>
                    <a:pt x="83817" y="573262"/>
                    <a:pt x="84779" y="577735"/>
                    <a:pt x="86034" y="582129"/>
                  </a:cubicBezTo>
                  <a:cubicBezTo>
                    <a:pt x="92386" y="604361"/>
                    <a:pt x="86447" y="578374"/>
                    <a:pt x="92684" y="605404"/>
                  </a:cubicBezTo>
                  <a:cubicBezTo>
                    <a:pt x="110149" y="681088"/>
                    <a:pt x="91483" y="599402"/>
                    <a:pt x="102660" y="655281"/>
                  </a:cubicBezTo>
                  <a:cubicBezTo>
                    <a:pt x="103556" y="659762"/>
                    <a:pt x="105089" y="664100"/>
                    <a:pt x="105985" y="668581"/>
                  </a:cubicBezTo>
                  <a:cubicBezTo>
                    <a:pt x="111837" y="697841"/>
                    <a:pt x="106164" y="679094"/>
                    <a:pt x="112635" y="698507"/>
                  </a:cubicBezTo>
                  <a:cubicBezTo>
                    <a:pt x="121633" y="761493"/>
                    <a:pt x="109372" y="688765"/>
                    <a:pt x="122610" y="738408"/>
                  </a:cubicBezTo>
                  <a:cubicBezTo>
                    <a:pt x="134675" y="783652"/>
                    <a:pt x="124961" y="757299"/>
                    <a:pt x="132585" y="791610"/>
                  </a:cubicBezTo>
                  <a:cubicBezTo>
                    <a:pt x="133345" y="795031"/>
                    <a:pt x="134947" y="798215"/>
                    <a:pt x="135910" y="801585"/>
                  </a:cubicBezTo>
                  <a:cubicBezTo>
                    <a:pt x="137166" y="805979"/>
                    <a:pt x="137631" y="810606"/>
                    <a:pt x="139236" y="814885"/>
                  </a:cubicBezTo>
                  <a:cubicBezTo>
                    <a:pt x="140977" y="819526"/>
                    <a:pt x="144045" y="823584"/>
                    <a:pt x="145886" y="828186"/>
                  </a:cubicBezTo>
                  <a:cubicBezTo>
                    <a:pt x="148489" y="834694"/>
                    <a:pt x="149401" y="841866"/>
                    <a:pt x="152536" y="848136"/>
                  </a:cubicBezTo>
                  <a:cubicBezTo>
                    <a:pt x="154753" y="852569"/>
                    <a:pt x="157234" y="856880"/>
                    <a:pt x="159186" y="861436"/>
                  </a:cubicBezTo>
                  <a:cubicBezTo>
                    <a:pt x="160567" y="864658"/>
                    <a:pt x="160321" y="868675"/>
                    <a:pt x="162511" y="871412"/>
                  </a:cubicBezTo>
                  <a:cubicBezTo>
                    <a:pt x="165007" y="874533"/>
                    <a:pt x="169161" y="875845"/>
                    <a:pt x="172486" y="878062"/>
                  </a:cubicBezTo>
                  <a:cubicBezTo>
                    <a:pt x="181285" y="913249"/>
                    <a:pt x="169338" y="871809"/>
                    <a:pt x="182462" y="901338"/>
                  </a:cubicBezTo>
                  <a:cubicBezTo>
                    <a:pt x="185309" y="907744"/>
                    <a:pt x="186895" y="914638"/>
                    <a:pt x="189112" y="921288"/>
                  </a:cubicBezTo>
                  <a:lnTo>
                    <a:pt x="192437" y="931263"/>
                  </a:lnTo>
                  <a:cubicBezTo>
                    <a:pt x="191329" y="936805"/>
                    <a:pt x="189112" y="942237"/>
                    <a:pt x="189112" y="947889"/>
                  </a:cubicBezTo>
                  <a:cubicBezTo>
                    <a:pt x="189112" y="975420"/>
                    <a:pt x="195619" y="983321"/>
                    <a:pt x="199087" y="1011066"/>
                  </a:cubicBezTo>
                  <a:cubicBezTo>
                    <a:pt x="199901" y="1017581"/>
                    <a:pt x="202691" y="1045155"/>
                    <a:pt x="205737" y="1054292"/>
                  </a:cubicBezTo>
                  <a:cubicBezTo>
                    <a:pt x="208548" y="1062726"/>
                    <a:pt x="214175" y="1070272"/>
                    <a:pt x="219038" y="1077567"/>
                  </a:cubicBezTo>
                  <a:cubicBezTo>
                    <a:pt x="221070" y="1083663"/>
                    <a:pt x="225152" y="1101745"/>
                    <a:pt x="232338" y="1107493"/>
                  </a:cubicBezTo>
                  <a:cubicBezTo>
                    <a:pt x="235075" y="1109682"/>
                    <a:pt x="238988" y="1109710"/>
                    <a:pt x="242313" y="1110818"/>
                  </a:cubicBezTo>
                  <a:cubicBezTo>
                    <a:pt x="244530" y="1114143"/>
                    <a:pt x="246138" y="1117968"/>
                    <a:pt x="248964" y="1120794"/>
                  </a:cubicBezTo>
                  <a:cubicBezTo>
                    <a:pt x="275119" y="1146949"/>
                    <a:pt x="241678" y="1104736"/>
                    <a:pt x="268914" y="1137419"/>
                  </a:cubicBezTo>
                  <a:cubicBezTo>
                    <a:pt x="271472" y="1140489"/>
                    <a:pt x="272909" y="1144407"/>
                    <a:pt x="275564" y="1147394"/>
                  </a:cubicBezTo>
                  <a:cubicBezTo>
                    <a:pt x="281812" y="1154423"/>
                    <a:pt x="290298" y="1159520"/>
                    <a:pt x="295515" y="1167345"/>
                  </a:cubicBezTo>
                  <a:cubicBezTo>
                    <a:pt x="304382" y="1180645"/>
                    <a:pt x="298840" y="1175103"/>
                    <a:pt x="312140" y="1183970"/>
                  </a:cubicBezTo>
                  <a:cubicBezTo>
                    <a:pt x="315162" y="1188504"/>
                    <a:pt x="320174" y="1197436"/>
                    <a:pt x="325441" y="1200596"/>
                  </a:cubicBezTo>
                  <a:cubicBezTo>
                    <a:pt x="328446" y="1202399"/>
                    <a:pt x="332091" y="1202813"/>
                    <a:pt x="335416" y="1203921"/>
                  </a:cubicBezTo>
                  <a:cubicBezTo>
                    <a:pt x="336524" y="1207246"/>
                    <a:pt x="336263" y="1211418"/>
                    <a:pt x="338741" y="1213896"/>
                  </a:cubicBezTo>
                  <a:cubicBezTo>
                    <a:pt x="355570" y="1230724"/>
                    <a:pt x="376449" y="1232251"/>
                    <a:pt x="398593" y="1237172"/>
                  </a:cubicBezTo>
                  <a:cubicBezTo>
                    <a:pt x="416393" y="1249039"/>
                    <a:pt x="405742" y="1240996"/>
                    <a:pt x="428518" y="1263772"/>
                  </a:cubicBezTo>
                  <a:cubicBezTo>
                    <a:pt x="430735" y="1265989"/>
                    <a:pt x="432365" y="1269021"/>
                    <a:pt x="435169" y="1270423"/>
                  </a:cubicBezTo>
                  <a:lnTo>
                    <a:pt x="448469" y="1277073"/>
                  </a:lnTo>
                  <a:cubicBezTo>
                    <a:pt x="450686" y="1280398"/>
                    <a:pt x="451999" y="1284552"/>
                    <a:pt x="455119" y="1287048"/>
                  </a:cubicBezTo>
                  <a:cubicBezTo>
                    <a:pt x="457856" y="1289237"/>
                    <a:pt x="461959" y="1288806"/>
                    <a:pt x="465094" y="1290373"/>
                  </a:cubicBezTo>
                  <a:cubicBezTo>
                    <a:pt x="468669" y="1292160"/>
                    <a:pt x="471745" y="1294806"/>
                    <a:pt x="475070" y="1297023"/>
                  </a:cubicBezTo>
                  <a:cubicBezTo>
                    <a:pt x="479161" y="1309297"/>
                    <a:pt x="478947" y="1311060"/>
                    <a:pt x="488370" y="1323624"/>
                  </a:cubicBezTo>
                  <a:cubicBezTo>
                    <a:pt x="491191" y="1327386"/>
                    <a:pt x="495612" y="1329773"/>
                    <a:pt x="498345" y="1333599"/>
                  </a:cubicBezTo>
                  <a:cubicBezTo>
                    <a:pt x="501226" y="1337633"/>
                    <a:pt x="502446" y="1342649"/>
                    <a:pt x="504996" y="1346900"/>
                  </a:cubicBezTo>
                  <a:cubicBezTo>
                    <a:pt x="509108" y="1353753"/>
                    <a:pt x="514184" y="1359997"/>
                    <a:pt x="518296" y="1366850"/>
                  </a:cubicBezTo>
                  <a:cubicBezTo>
                    <a:pt x="543607" y="1409036"/>
                    <a:pt x="508593" y="1355621"/>
                    <a:pt x="531596" y="1390126"/>
                  </a:cubicBezTo>
                  <a:cubicBezTo>
                    <a:pt x="532704" y="1397885"/>
                    <a:pt x="532442" y="1405967"/>
                    <a:pt x="534921" y="1413402"/>
                  </a:cubicBezTo>
                  <a:cubicBezTo>
                    <a:pt x="535912" y="1416376"/>
                    <a:pt x="540170" y="1417248"/>
                    <a:pt x="541572" y="1420052"/>
                  </a:cubicBezTo>
                  <a:cubicBezTo>
                    <a:pt x="545924" y="1428755"/>
                    <a:pt x="543316" y="1435150"/>
                    <a:pt x="548222" y="1443327"/>
                  </a:cubicBezTo>
                  <a:cubicBezTo>
                    <a:pt x="551382" y="1448593"/>
                    <a:pt x="560314" y="1453606"/>
                    <a:pt x="564847" y="1456628"/>
                  </a:cubicBezTo>
                  <a:cubicBezTo>
                    <a:pt x="567064" y="1459953"/>
                    <a:pt x="569556" y="1463110"/>
                    <a:pt x="571497" y="1466603"/>
                  </a:cubicBezTo>
                  <a:cubicBezTo>
                    <a:pt x="585037" y="1490974"/>
                    <a:pt x="577993" y="1480387"/>
                    <a:pt x="588123" y="1503179"/>
                  </a:cubicBezTo>
                  <a:cubicBezTo>
                    <a:pt x="590136" y="1507708"/>
                    <a:pt x="592556" y="1512046"/>
                    <a:pt x="594773" y="1516479"/>
                  </a:cubicBezTo>
                  <a:cubicBezTo>
                    <a:pt x="594784" y="1516544"/>
                    <a:pt x="599218" y="1546423"/>
                    <a:pt x="601423" y="1549730"/>
                  </a:cubicBezTo>
                  <a:cubicBezTo>
                    <a:pt x="603640" y="1553055"/>
                    <a:pt x="608073" y="1554163"/>
                    <a:pt x="611398" y="1556380"/>
                  </a:cubicBezTo>
                  <a:cubicBezTo>
                    <a:pt x="613615" y="1561922"/>
                    <a:pt x="615548" y="1567586"/>
                    <a:pt x="618049" y="1573006"/>
                  </a:cubicBezTo>
                  <a:cubicBezTo>
                    <a:pt x="622203" y="1582007"/>
                    <a:pt x="628945" y="1589989"/>
                    <a:pt x="631349" y="1599607"/>
                  </a:cubicBezTo>
                  <a:cubicBezTo>
                    <a:pt x="632457" y="1604040"/>
                    <a:pt x="633419" y="1608513"/>
                    <a:pt x="634674" y="1612907"/>
                  </a:cubicBezTo>
                  <a:cubicBezTo>
                    <a:pt x="635637" y="1616277"/>
                    <a:pt x="637077" y="1619501"/>
                    <a:pt x="637999" y="1622882"/>
                  </a:cubicBezTo>
                  <a:cubicBezTo>
                    <a:pt x="640404" y="1631700"/>
                    <a:pt x="640561" y="1641308"/>
                    <a:pt x="644649" y="1649483"/>
                  </a:cubicBezTo>
                  <a:cubicBezTo>
                    <a:pt x="646866" y="1653916"/>
                    <a:pt x="649459" y="1658181"/>
                    <a:pt x="651300" y="1662783"/>
                  </a:cubicBezTo>
                  <a:cubicBezTo>
                    <a:pt x="653904" y="1669292"/>
                    <a:pt x="655733" y="1676084"/>
                    <a:pt x="657950" y="1682734"/>
                  </a:cubicBezTo>
                  <a:cubicBezTo>
                    <a:pt x="659058" y="1686059"/>
                    <a:pt x="659708" y="1689574"/>
                    <a:pt x="661275" y="1692709"/>
                  </a:cubicBezTo>
                  <a:cubicBezTo>
                    <a:pt x="663492" y="1697143"/>
                    <a:pt x="664752" y="1702202"/>
                    <a:pt x="667925" y="1706010"/>
                  </a:cubicBezTo>
                  <a:cubicBezTo>
                    <a:pt x="672883" y="1711960"/>
                    <a:pt x="681067" y="1713716"/>
                    <a:pt x="687876" y="1715985"/>
                  </a:cubicBezTo>
                  <a:cubicBezTo>
                    <a:pt x="691201" y="1712660"/>
                    <a:pt x="697078" y="1710648"/>
                    <a:pt x="697851" y="1706010"/>
                  </a:cubicBezTo>
                  <a:cubicBezTo>
                    <a:pt x="698508" y="1702068"/>
                    <a:pt x="695102" y="1696901"/>
                    <a:pt x="691201" y="1696034"/>
                  </a:cubicBezTo>
                  <a:cubicBezTo>
                    <a:pt x="683550" y="1694334"/>
                    <a:pt x="675684" y="1698251"/>
                    <a:pt x="667925" y="1699359"/>
                  </a:cubicBezTo>
                  <a:cubicBezTo>
                    <a:pt x="670142" y="1704901"/>
                    <a:pt x="672688" y="1710322"/>
                    <a:pt x="674575" y="1715985"/>
                  </a:cubicBezTo>
                  <a:cubicBezTo>
                    <a:pt x="678771" y="1728572"/>
                    <a:pt x="678277" y="1735479"/>
                    <a:pt x="681225" y="1749236"/>
                  </a:cubicBezTo>
                  <a:cubicBezTo>
                    <a:pt x="683140" y="1758173"/>
                    <a:pt x="687876" y="1775836"/>
                    <a:pt x="687876" y="1775836"/>
                  </a:cubicBezTo>
                  <a:cubicBezTo>
                    <a:pt x="688984" y="1785811"/>
                    <a:pt x="689233" y="1795920"/>
                    <a:pt x="691201" y="1805762"/>
                  </a:cubicBezTo>
                  <a:cubicBezTo>
                    <a:pt x="692576" y="1812636"/>
                    <a:pt x="696151" y="1818912"/>
                    <a:pt x="697851" y="1825713"/>
                  </a:cubicBezTo>
                  <a:lnTo>
                    <a:pt x="704501" y="1852314"/>
                  </a:lnTo>
                  <a:cubicBezTo>
                    <a:pt x="706008" y="1858342"/>
                    <a:pt x="711778" y="1882865"/>
                    <a:pt x="714476" y="1885564"/>
                  </a:cubicBezTo>
                  <a:lnTo>
                    <a:pt x="721126" y="1892215"/>
                  </a:lnTo>
                  <a:lnTo>
                    <a:pt x="727777" y="1912165"/>
                  </a:lnTo>
                  <a:cubicBezTo>
                    <a:pt x="728885" y="1915490"/>
                    <a:pt x="728624" y="1919662"/>
                    <a:pt x="731102" y="1922140"/>
                  </a:cubicBezTo>
                  <a:cubicBezTo>
                    <a:pt x="738978" y="1930017"/>
                    <a:pt x="747293" y="1937464"/>
                    <a:pt x="751052" y="1948741"/>
                  </a:cubicBezTo>
                  <a:cubicBezTo>
                    <a:pt x="752160" y="1952066"/>
                    <a:pt x="752810" y="1955581"/>
                    <a:pt x="754377" y="1958716"/>
                  </a:cubicBezTo>
                  <a:cubicBezTo>
                    <a:pt x="756164" y="1962291"/>
                    <a:pt x="758705" y="1965440"/>
                    <a:pt x="761028" y="1968692"/>
                  </a:cubicBezTo>
                  <a:cubicBezTo>
                    <a:pt x="781644" y="1997554"/>
                    <a:pt x="761985" y="1968464"/>
                    <a:pt x="777653" y="1991967"/>
                  </a:cubicBezTo>
                  <a:cubicBezTo>
                    <a:pt x="779358" y="1997082"/>
                    <a:pt x="784815" y="2006803"/>
                    <a:pt x="777653" y="2011918"/>
                  </a:cubicBezTo>
                  <a:cubicBezTo>
                    <a:pt x="771949" y="2015992"/>
                    <a:pt x="757702" y="2018568"/>
                    <a:pt x="757702" y="2018568"/>
                  </a:cubicBezTo>
                  <a:cubicBezTo>
                    <a:pt x="756134" y="2023272"/>
                    <a:pt x="749352" y="2037669"/>
                    <a:pt x="757702" y="2041844"/>
                  </a:cubicBezTo>
                  <a:cubicBezTo>
                    <a:pt x="761276" y="2043631"/>
                    <a:pt x="764353" y="2037411"/>
                    <a:pt x="767678" y="2035194"/>
                  </a:cubicBezTo>
                  <a:cubicBezTo>
                    <a:pt x="771353" y="2024167"/>
                    <a:pt x="771003" y="2028723"/>
                    <a:pt x="761028" y="2035194"/>
                  </a:cubicBezTo>
                  <a:close/>
                </a:path>
              </a:pathLst>
            </a:custGeom>
            <a:solidFill>
              <a:srgbClr val="FFFF00">
                <a:alpha val="15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68" name="Полилиния 867"/>
            <p:cNvSpPr/>
            <p:nvPr/>
          </p:nvSpPr>
          <p:spPr>
            <a:xfrm>
              <a:off x="3673098" y="578603"/>
              <a:ext cx="2665709" cy="4021138"/>
            </a:xfrm>
            <a:custGeom>
              <a:avLst/>
              <a:gdLst>
                <a:gd name="connsiteX0" fmla="*/ 87824 w 2665709"/>
                <a:gd name="connsiteY0" fmla="*/ 4008895 h 4021138"/>
                <a:gd name="connsiteX1" fmla="*/ 103322 w 2665709"/>
                <a:gd name="connsiteY1" fmla="*/ 3977899 h 4021138"/>
                <a:gd name="connsiteX2" fmla="*/ 118821 w 2665709"/>
                <a:gd name="connsiteY2" fmla="*/ 3967566 h 4021138"/>
                <a:gd name="connsiteX3" fmla="*/ 129153 w 2665709"/>
                <a:gd name="connsiteY3" fmla="*/ 3952068 h 4021138"/>
                <a:gd name="connsiteX4" fmla="*/ 160149 w 2665709"/>
                <a:gd name="connsiteY4" fmla="*/ 3936570 h 4021138"/>
                <a:gd name="connsiteX5" fmla="*/ 216977 w 2665709"/>
                <a:gd name="connsiteY5" fmla="*/ 3941736 h 4021138"/>
                <a:gd name="connsiteX6" fmla="*/ 247973 w 2665709"/>
                <a:gd name="connsiteY6" fmla="*/ 3967566 h 4021138"/>
                <a:gd name="connsiteX7" fmla="*/ 263471 w 2665709"/>
                <a:gd name="connsiteY7" fmla="*/ 3977899 h 4021138"/>
                <a:gd name="connsiteX8" fmla="*/ 309966 w 2665709"/>
                <a:gd name="connsiteY8" fmla="*/ 3988231 h 4021138"/>
                <a:gd name="connsiteX9" fmla="*/ 371960 w 2665709"/>
                <a:gd name="connsiteY9" fmla="*/ 3977899 h 4021138"/>
                <a:gd name="connsiteX10" fmla="*/ 382292 w 2665709"/>
                <a:gd name="connsiteY10" fmla="*/ 3967566 h 4021138"/>
                <a:gd name="connsiteX11" fmla="*/ 397790 w 2665709"/>
                <a:gd name="connsiteY11" fmla="*/ 3962400 h 4021138"/>
                <a:gd name="connsiteX12" fmla="*/ 423621 w 2665709"/>
                <a:gd name="connsiteY12" fmla="*/ 3941736 h 4021138"/>
                <a:gd name="connsiteX13" fmla="*/ 454617 w 2665709"/>
                <a:gd name="connsiteY13" fmla="*/ 3926238 h 4021138"/>
                <a:gd name="connsiteX14" fmla="*/ 464949 w 2665709"/>
                <a:gd name="connsiteY14" fmla="*/ 3915905 h 4021138"/>
                <a:gd name="connsiteX15" fmla="*/ 480448 w 2665709"/>
                <a:gd name="connsiteY15" fmla="*/ 3910739 h 4021138"/>
                <a:gd name="connsiteX16" fmla="*/ 495946 w 2665709"/>
                <a:gd name="connsiteY16" fmla="*/ 3879743 h 4021138"/>
                <a:gd name="connsiteX17" fmla="*/ 506278 w 2665709"/>
                <a:gd name="connsiteY17" fmla="*/ 3828082 h 4021138"/>
                <a:gd name="connsiteX18" fmla="*/ 501112 w 2665709"/>
                <a:gd name="connsiteY18" fmla="*/ 3750590 h 4021138"/>
                <a:gd name="connsiteX19" fmla="*/ 495946 w 2665709"/>
                <a:gd name="connsiteY19" fmla="*/ 3729926 h 4021138"/>
                <a:gd name="connsiteX20" fmla="*/ 475282 w 2665709"/>
                <a:gd name="connsiteY20" fmla="*/ 3678265 h 4021138"/>
                <a:gd name="connsiteX21" fmla="*/ 464949 w 2665709"/>
                <a:gd name="connsiteY21" fmla="*/ 3667933 h 4021138"/>
                <a:gd name="connsiteX22" fmla="*/ 444285 w 2665709"/>
                <a:gd name="connsiteY22" fmla="*/ 3636936 h 4021138"/>
                <a:gd name="connsiteX23" fmla="*/ 423621 w 2665709"/>
                <a:gd name="connsiteY23" fmla="*/ 3611105 h 4021138"/>
                <a:gd name="connsiteX24" fmla="*/ 382292 w 2665709"/>
                <a:gd name="connsiteY24" fmla="*/ 3600773 h 4021138"/>
                <a:gd name="connsiteX25" fmla="*/ 340963 w 2665709"/>
                <a:gd name="connsiteY25" fmla="*/ 3564611 h 4021138"/>
                <a:gd name="connsiteX26" fmla="*/ 330631 w 2665709"/>
                <a:gd name="connsiteY26" fmla="*/ 3554278 h 4021138"/>
                <a:gd name="connsiteX27" fmla="*/ 315133 w 2665709"/>
                <a:gd name="connsiteY27" fmla="*/ 3497451 h 4021138"/>
                <a:gd name="connsiteX28" fmla="*/ 346129 w 2665709"/>
                <a:gd name="connsiteY28" fmla="*/ 3471621 h 4021138"/>
                <a:gd name="connsiteX29" fmla="*/ 377126 w 2665709"/>
                <a:gd name="connsiteY29" fmla="*/ 3461289 h 4021138"/>
                <a:gd name="connsiteX30" fmla="*/ 392624 w 2665709"/>
                <a:gd name="connsiteY30" fmla="*/ 3456122 h 4021138"/>
                <a:gd name="connsiteX31" fmla="*/ 423621 w 2665709"/>
                <a:gd name="connsiteY31" fmla="*/ 3435458 h 4021138"/>
                <a:gd name="connsiteX32" fmla="*/ 454617 w 2665709"/>
                <a:gd name="connsiteY32" fmla="*/ 3419960 h 4021138"/>
                <a:gd name="connsiteX33" fmla="*/ 470116 w 2665709"/>
                <a:gd name="connsiteY33" fmla="*/ 3404461 h 4021138"/>
                <a:gd name="connsiteX34" fmla="*/ 485614 w 2665709"/>
                <a:gd name="connsiteY34" fmla="*/ 3394129 h 4021138"/>
                <a:gd name="connsiteX35" fmla="*/ 490780 w 2665709"/>
                <a:gd name="connsiteY35" fmla="*/ 3378631 h 4021138"/>
                <a:gd name="connsiteX36" fmla="*/ 501112 w 2665709"/>
                <a:gd name="connsiteY36" fmla="*/ 3363133 h 4021138"/>
                <a:gd name="connsiteX37" fmla="*/ 511444 w 2665709"/>
                <a:gd name="connsiteY37" fmla="*/ 3321804 h 4021138"/>
                <a:gd name="connsiteX38" fmla="*/ 521777 w 2665709"/>
                <a:gd name="connsiteY38" fmla="*/ 3311472 h 4021138"/>
                <a:gd name="connsiteX39" fmla="*/ 516610 w 2665709"/>
                <a:gd name="connsiteY39" fmla="*/ 3285641 h 4021138"/>
                <a:gd name="connsiteX40" fmla="*/ 501112 w 2665709"/>
                <a:gd name="connsiteY40" fmla="*/ 3270143 h 4021138"/>
                <a:gd name="connsiteX41" fmla="*/ 480448 w 2665709"/>
                <a:gd name="connsiteY41" fmla="*/ 3254644 h 4021138"/>
                <a:gd name="connsiteX42" fmla="*/ 454617 w 2665709"/>
                <a:gd name="connsiteY42" fmla="*/ 3249478 h 4021138"/>
                <a:gd name="connsiteX43" fmla="*/ 330631 w 2665709"/>
                <a:gd name="connsiteY43" fmla="*/ 3244312 h 4021138"/>
                <a:gd name="connsiteX44" fmla="*/ 320299 w 2665709"/>
                <a:gd name="connsiteY44" fmla="*/ 3223648 h 4021138"/>
                <a:gd name="connsiteX45" fmla="*/ 309966 w 2665709"/>
                <a:gd name="connsiteY45" fmla="*/ 3208150 h 4021138"/>
                <a:gd name="connsiteX46" fmla="*/ 304800 w 2665709"/>
                <a:gd name="connsiteY46" fmla="*/ 3171987 h 4021138"/>
                <a:gd name="connsiteX47" fmla="*/ 299634 w 2665709"/>
                <a:gd name="connsiteY47" fmla="*/ 3156489 h 4021138"/>
                <a:gd name="connsiteX48" fmla="*/ 304800 w 2665709"/>
                <a:gd name="connsiteY48" fmla="*/ 3135824 h 4021138"/>
                <a:gd name="connsiteX49" fmla="*/ 325465 w 2665709"/>
                <a:gd name="connsiteY49" fmla="*/ 3078997 h 4021138"/>
                <a:gd name="connsiteX50" fmla="*/ 340963 w 2665709"/>
                <a:gd name="connsiteY50" fmla="*/ 3068665 h 4021138"/>
                <a:gd name="connsiteX51" fmla="*/ 356461 w 2665709"/>
                <a:gd name="connsiteY51" fmla="*/ 3037668 h 4021138"/>
                <a:gd name="connsiteX52" fmla="*/ 366794 w 2665709"/>
                <a:gd name="connsiteY52" fmla="*/ 3001505 h 4021138"/>
                <a:gd name="connsiteX53" fmla="*/ 371960 w 2665709"/>
                <a:gd name="connsiteY53" fmla="*/ 2794861 h 4021138"/>
                <a:gd name="connsiteX54" fmla="*/ 377126 w 2665709"/>
                <a:gd name="connsiteY54" fmla="*/ 2769031 h 4021138"/>
                <a:gd name="connsiteX55" fmla="*/ 371960 w 2665709"/>
                <a:gd name="connsiteY55" fmla="*/ 2707038 h 4021138"/>
                <a:gd name="connsiteX56" fmla="*/ 366794 w 2665709"/>
                <a:gd name="connsiteY56" fmla="*/ 2691539 h 4021138"/>
                <a:gd name="connsiteX57" fmla="*/ 356461 w 2665709"/>
                <a:gd name="connsiteY57" fmla="*/ 2681207 h 4021138"/>
                <a:gd name="connsiteX58" fmla="*/ 361627 w 2665709"/>
                <a:gd name="connsiteY58" fmla="*/ 2624380 h 4021138"/>
                <a:gd name="connsiteX59" fmla="*/ 382292 w 2665709"/>
                <a:gd name="connsiteY59" fmla="*/ 2598550 h 4021138"/>
                <a:gd name="connsiteX60" fmla="*/ 408122 w 2665709"/>
                <a:gd name="connsiteY60" fmla="*/ 2572719 h 4021138"/>
                <a:gd name="connsiteX61" fmla="*/ 454617 w 2665709"/>
                <a:gd name="connsiteY61" fmla="*/ 2562387 h 4021138"/>
                <a:gd name="connsiteX62" fmla="*/ 470116 w 2665709"/>
                <a:gd name="connsiteY62" fmla="*/ 2557221 h 4021138"/>
                <a:gd name="connsiteX63" fmla="*/ 485614 w 2665709"/>
                <a:gd name="connsiteY63" fmla="*/ 2546889 h 4021138"/>
                <a:gd name="connsiteX64" fmla="*/ 490780 w 2665709"/>
                <a:gd name="connsiteY64" fmla="*/ 2531390 h 4021138"/>
                <a:gd name="connsiteX65" fmla="*/ 511444 w 2665709"/>
                <a:gd name="connsiteY65" fmla="*/ 2500394 h 4021138"/>
                <a:gd name="connsiteX66" fmla="*/ 521777 w 2665709"/>
                <a:gd name="connsiteY66" fmla="*/ 2484895 h 4021138"/>
                <a:gd name="connsiteX67" fmla="*/ 547607 w 2665709"/>
                <a:gd name="connsiteY67" fmla="*/ 2438400 h 4021138"/>
                <a:gd name="connsiteX68" fmla="*/ 573438 w 2665709"/>
                <a:gd name="connsiteY68" fmla="*/ 2412570 h 4021138"/>
                <a:gd name="connsiteX69" fmla="*/ 594102 w 2665709"/>
                <a:gd name="connsiteY69" fmla="*/ 2376407 h 4021138"/>
                <a:gd name="connsiteX70" fmla="*/ 609600 w 2665709"/>
                <a:gd name="connsiteY70" fmla="*/ 2360909 h 4021138"/>
                <a:gd name="connsiteX71" fmla="*/ 635431 w 2665709"/>
                <a:gd name="connsiteY71" fmla="*/ 2314414 h 4021138"/>
                <a:gd name="connsiteX72" fmla="*/ 656095 w 2665709"/>
                <a:gd name="connsiteY72" fmla="*/ 2288583 h 4021138"/>
                <a:gd name="connsiteX73" fmla="*/ 661261 w 2665709"/>
                <a:gd name="connsiteY73" fmla="*/ 2273085 h 4021138"/>
                <a:gd name="connsiteX74" fmla="*/ 671594 w 2665709"/>
                <a:gd name="connsiteY74" fmla="*/ 2262753 h 4021138"/>
                <a:gd name="connsiteX75" fmla="*/ 681926 w 2665709"/>
                <a:gd name="connsiteY75" fmla="*/ 2247255 h 4021138"/>
                <a:gd name="connsiteX76" fmla="*/ 697424 w 2665709"/>
                <a:gd name="connsiteY76" fmla="*/ 2216258 h 4021138"/>
                <a:gd name="connsiteX77" fmla="*/ 702590 w 2665709"/>
                <a:gd name="connsiteY77" fmla="*/ 2200760 h 4021138"/>
                <a:gd name="connsiteX78" fmla="*/ 718088 w 2665709"/>
                <a:gd name="connsiteY78" fmla="*/ 2190428 h 4021138"/>
                <a:gd name="connsiteX79" fmla="*/ 743919 w 2665709"/>
                <a:gd name="connsiteY79" fmla="*/ 2143933 h 4021138"/>
                <a:gd name="connsiteX80" fmla="*/ 769749 w 2665709"/>
                <a:gd name="connsiteY80" fmla="*/ 2118102 h 4021138"/>
                <a:gd name="connsiteX81" fmla="*/ 780082 w 2665709"/>
                <a:gd name="connsiteY81" fmla="*/ 2107770 h 4021138"/>
                <a:gd name="connsiteX82" fmla="*/ 795580 w 2665709"/>
                <a:gd name="connsiteY82" fmla="*/ 2081939 h 4021138"/>
                <a:gd name="connsiteX83" fmla="*/ 821410 w 2665709"/>
                <a:gd name="connsiteY83" fmla="*/ 2056109 h 4021138"/>
                <a:gd name="connsiteX84" fmla="*/ 836909 w 2665709"/>
                <a:gd name="connsiteY84" fmla="*/ 2030278 h 4021138"/>
                <a:gd name="connsiteX85" fmla="*/ 842075 w 2665709"/>
                <a:gd name="connsiteY85" fmla="*/ 2014780 h 4021138"/>
                <a:gd name="connsiteX86" fmla="*/ 857573 w 2665709"/>
                <a:gd name="connsiteY86" fmla="*/ 2009614 h 4021138"/>
                <a:gd name="connsiteX87" fmla="*/ 867905 w 2665709"/>
                <a:gd name="connsiteY87" fmla="*/ 1994116 h 4021138"/>
                <a:gd name="connsiteX88" fmla="*/ 893736 w 2665709"/>
                <a:gd name="connsiteY88" fmla="*/ 1973451 h 4021138"/>
                <a:gd name="connsiteX89" fmla="*/ 904068 w 2665709"/>
                <a:gd name="connsiteY89" fmla="*/ 1957953 h 4021138"/>
                <a:gd name="connsiteX90" fmla="*/ 909234 w 2665709"/>
                <a:gd name="connsiteY90" fmla="*/ 1942455 h 4021138"/>
                <a:gd name="connsiteX91" fmla="*/ 924733 w 2665709"/>
                <a:gd name="connsiteY91" fmla="*/ 1937289 h 4021138"/>
                <a:gd name="connsiteX92" fmla="*/ 935065 w 2665709"/>
                <a:gd name="connsiteY92" fmla="*/ 1926956 h 4021138"/>
                <a:gd name="connsiteX93" fmla="*/ 945397 w 2665709"/>
                <a:gd name="connsiteY93" fmla="*/ 1911458 h 4021138"/>
                <a:gd name="connsiteX94" fmla="*/ 976394 w 2665709"/>
                <a:gd name="connsiteY94" fmla="*/ 1880461 h 4021138"/>
                <a:gd name="connsiteX95" fmla="*/ 1002224 w 2665709"/>
                <a:gd name="connsiteY95" fmla="*/ 1854631 h 4021138"/>
                <a:gd name="connsiteX96" fmla="*/ 1012556 w 2665709"/>
                <a:gd name="connsiteY96" fmla="*/ 1839133 h 4021138"/>
                <a:gd name="connsiteX97" fmla="*/ 1033221 w 2665709"/>
                <a:gd name="connsiteY97" fmla="*/ 1818468 h 4021138"/>
                <a:gd name="connsiteX98" fmla="*/ 1059051 w 2665709"/>
                <a:gd name="connsiteY98" fmla="*/ 1771973 h 4021138"/>
                <a:gd name="connsiteX99" fmla="*/ 1074549 w 2665709"/>
                <a:gd name="connsiteY99" fmla="*/ 1761641 h 4021138"/>
                <a:gd name="connsiteX100" fmla="*/ 1084882 w 2665709"/>
                <a:gd name="connsiteY100" fmla="*/ 1725478 h 4021138"/>
                <a:gd name="connsiteX101" fmla="*/ 1095214 w 2665709"/>
                <a:gd name="connsiteY101" fmla="*/ 1694482 h 4021138"/>
                <a:gd name="connsiteX102" fmla="*/ 1100380 w 2665709"/>
                <a:gd name="connsiteY102" fmla="*/ 1678983 h 4021138"/>
                <a:gd name="connsiteX103" fmla="*/ 1110712 w 2665709"/>
                <a:gd name="connsiteY103" fmla="*/ 1637655 h 4021138"/>
                <a:gd name="connsiteX104" fmla="*/ 1126210 w 2665709"/>
                <a:gd name="connsiteY104" fmla="*/ 1585994 h 4021138"/>
                <a:gd name="connsiteX105" fmla="*/ 1131377 w 2665709"/>
                <a:gd name="connsiteY105" fmla="*/ 1570495 h 4021138"/>
                <a:gd name="connsiteX106" fmla="*/ 1146875 w 2665709"/>
                <a:gd name="connsiteY106" fmla="*/ 1554997 h 4021138"/>
                <a:gd name="connsiteX107" fmla="*/ 1157207 w 2665709"/>
                <a:gd name="connsiteY107" fmla="*/ 1524000 h 4021138"/>
                <a:gd name="connsiteX108" fmla="*/ 1162373 w 2665709"/>
                <a:gd name="connsiteY108" fmla="*/ 1508502 h 4021138"/>
                <a:gd name="connsiteX109" fmla="*/ 1177871 w 2665709"/>
                <a:gd name="connsiteY109" fmla="*/ 1493004 h 4021138"/>
                <a:gd name="connsiteX110" fmla="*/ 1183038 w 2665709"/>
                <a:gd name="connsiteY110" fmla="*/ 1477505 h 4021138"/>
                <a:gd name="connsiteX111" fmla="*/ 1193370 w 2665709"/>
                <a:gd name="connsiteY111" fmla="*/ 1462007 h 4021138"/>
                <a:gd name="connsiteX112" fmla="*/ 1198536 w 2665709"/>
                <a:gd name="connsiteY112" fmla="*/ 1441343 h 4021138"/>
                <a:gd name="connsiteX113" fmla="*/ 1224366 w 2665709"/>
                <a:gd name="connsiteY113" fmla="*/ 1415512 h 4021138"/>
                <a:gd name="connsiteX114" fmla="*/ 1239865 w 2665709"/>
                <a:gd name="connsiteY114" fmla="*/ 1384516 h 4021138"/>
                <a:gd name="connsiteX115" fmla="*/ 1255363 w 2665709"/>
                <a:gd name="connsiteY115" fmla="*/ 1379350 h 4021138"/>
                <a:gd name="connsiteX116" fmla="*/ 1260529 w 2665709"/>
                <a:gd name="connsiteY116" fmla="*/ 1363851 h 4021138"/>
                <a:gd name="connsiteX117" fmla="*/ 1291526 w 2665709"/>
                <a:gd name="connsiteY117" fmla="*/ 1343187 h 4021138"/>
                <a:gd name="connsiteX118" fmla="*/ 1296692 w 2665709"/>
                <a:gd name="connsiteY118" fmla="*/ 1327689 h 4021138"/>
                <a:gd name="connsiteX119" fmla="*/ 1322522 w 2665709"/>
                <a:gd name="connsiteY119" fmla="*/ 1307024 h 4021138"/>
                <a:gd name="connsiteX120" fmla="*/ 1332855 w 2665709"/>
                <a:gd name="connsiteY120" fmla="*/ 1296692 h 4021138"/>
                <a:gd name="connsiteX121" fmla="*/ 1348353 w 2665709"/>
                <a:gd name="connsiteY121" fmla="*/ 1291526 h 4021138"/>
                <a:gd name="connsiteX122" fmla="*/ 1544665 w 2665709"/>
                <a:gd name="connsiteY122" fmla="*/ 1286360 h 4021138"/>
                <a:gd name="connsiteX123" fmla="*/ 1580827 w 2665709"/>
                <a:gd name="connsiteY123" fmla="*/ 1281194 h 4021138"/>
                <a:gd name="connsiteX124" fmla="*/ 1596326 w 2665709"/>
                <a:gd name="connsiteY124" fmla="*/ 1276028 h 4021138"/>
                <a:gd name="connsiteX125" fmla="*/ 1616990 w 2665709"/>
                <a:gd name="connsiteY125" fmla="*/ 1270861 h 4021138"/>
                <a:gd name="connsiteX126" fmla="*/ 1663485 w 2665709"/>
                <a:gd name="connsiteY126" fmla="*/ 1250197 h 4021138"/>
                <a:gd name="connsiteX127" fmla="*/ 1678983 w 2665709"/>
                <a:gd name="connsiteY127" fmla="*/ 1245031 h 4021138"/>
                <a:gd name="connsiteX128" fmla="*/ 1694482 w 2665709"/>
                <a:gd name="connsiteY128" fmla="*/ 1239865 h 4021138"/>
                <a:gd name="connsiteX129" fmla="*/ 1704814 w 2665709"/>
                <a:gd name="connsiteY129" fmla="*/ 1224366 h 4021138"/>
                <a:gd name="connsiteX130" fmla="*/ 1725478 w 2665709"/>
                <a:gd name="connsiteY130" fmla="*/ 1214034 h 4021138"/>
                <a:gd name="connsiteX131" fmla="*/ 1740977 w 2665709"/>
                <a:gd name="connsiteY131" fmla="*/ 1203702 h 4021138"/>
                <a:gd name="connsiteX132" fmla="*/ 1766807 w 2665709"/>
                <a:gd name="connsiteY132" fmla="*/ 1183038 h 4021138"/>
                <a:gd name="connsiteX133" fmla="*/ 1797804 w 2665709"/>
                <a:gd name="connsiteY133" fmla="*/ 1162373 h 4021138"/>
                <a:gd name="connsiteX134" fmla="*/ 1808136 w 2665709"/>
                <a:gd name="connsiteY134" fmla="*/ 1146875 h 4021138"/>
                <a:gd name="connsiteX135" fmla="*/ 1823634 w 2665709"/>
                <a:gd name="connsiteY135" fmla="*/ 1141709 h 4021138"/>
                <a:gd name="connsiteX136" fmla="*/ 1839133 w 2665709"/>
                <a:gd name="connsiteY136" fmla="*/ 1131377 h 4021138"/>
                <a:gd name="connsiteX137" fmla="*/ 1859797 w 2665709"/>
                <a:gd name="connsiteY137" fmla="*/ 1105546 h 4021138"/>
                <a:gd name="connsiteX138" fmla="*/ 1880461 w 2665709"/>
                <a:gd name="connsiteY138" fmla="*/ 1074550 h 4021138"/>
                <a:gd name="connsiteX139" fmla="*/ 1890794 w 2665709"/>
                <a:gd name="connsiteY139" fmla="*/ 1043553 h 4021138"/>
                <a:gd name="connsiteX140" fmla="*/ 1895960 w 2665709"/>
                <a:gd name="connsiteY140" fmla="*/ 1028055 h 4021138"/>
                <a:gd name="connsiteX141" fmla="*/ 1906292 w 2665709"/>
                <a:gd name="connsiteY141" fmla="*/ 1017722 h 4021138"/>
                <a:gd name="connsiteX142" fmla="*/ 1911458 w 2665709"/>
                <a:gd name="connsiteY142" fmla="*/ 1002224 h 4021138"/>
                <a:gd name="connsiteX143" fmla="*/ 1932122 w 2665709"/>
                <a:gd name="connsiteY143" fmla="*/ 971228 h 4021138"/>
                <a:gd name="connsiteX144" fmla="*/ 1937288 w 2665709"/>
                <a:gd name="connsiteY144" fmla="*/ 955729 h 4021138"/>
                <a:gd name="connsiteX145" fmla="*/ 1947621 w 2665709"/>
                <a:gd name="connsiteY145" fmla="*/ 945397 h 4021138"/>
                <a:gd name="connsiteX146" fmla="*/ 1957953 w 2665709"/>
                <a:gd name="connsiteY146" fmla="*/ 929899 h 4021138"/>
                <a:gd name="connsiteX147" fmla="*/ 1963119 w 2665709"/>
                <a:gd name="connsiteY147" fmla="*/ 914400 h 4021138"/>
                <a:gd name="connsiteX148" fmla="*/ 1994116 w 2665709"/>
                <a:gd name="connsiteY148" fmla="*/ 873072 h 4021138"/>
                <a:gd name="connsiteX149" fmla="*/ 1999282 w 2665709"/>
                <a:gd name="connsiteY149" fmla="*/ 857573 h 4021138"/>
                <a:gd name="connsiteX150" fmla="*/ 2019946 w 2665709"/>
                <a:gd name="connsiteY150" fmla="*/ 826577 h 4021138"/>
                <a:gd name="connsiteX151" fmla="*/ 2030278 w 2665709"/>
                <a:gd name="connsiteY151" fmla="*/ 811078 h 4021138"/>
                <a:gd name="connsiteX152" fmla="*/ 2040610 w 2665709"/>
                <a:gd name="connsiteY152" fmla="*/ 795580 h 4021138"/>
                <a:gd name="connsiteX153" fmla="*/ 2045777 w 2665709"/>
                <a:gd name="connsiteY153" fmla="*/ 780082 h 4021138"/>
                <a:gd name="connsiteX154" fmla="*/ 2061275 w 2665709"/>
                <a:gd name="connsiteY154" fmla="*/ 769750 h 4021138"/>
                <a:gd name="connsiteX155" fmla="*/ 2081939 w 2665709"/>
                <a:gd name="connsiteY155" fmla="*/ 743919 h 4021138"/>
                <a:gd name="connsiteX156" fmla="*/ 2097438 w 2665709"/>
                <a:gd name="connsiteY156" fmla="*/ 733587 h 4021138"/>
                <a:gd name="connsiteX157" fmla="*/ 2138766 w 2665709"/>
                <a:gd name="connsiteY157" fmla="*/ 702590 h 4021138"/>
                <a:gd name="connsiteX158" fmla="*/ 2149099 w 2665709"/>
                <a:gd name="connsiteY158" fmla="*/ 692258 h 4021138"/>
                <a:gd name="connsiteX159" fmla="*/ 2164597 w 2665709"/>
                <a:gd name="connsiteY159" fmla="*/ 687092 h 4021138"/>
                <a:gd name="connsiteX160" fmla="*/ 2185261 w 2665709"/>
                <a:gd name="connsiteY160" fmla="*/ 661261 h 4021138"/>
                <a:gd name="connsiteX161" fmla="*/ 2216258 w 2665709"/>
                <a:gd name="connsiteY161" fmla="*/ 650929 h 4021138"/>
                <a:gd name="connsiteX162" fmla="*/ 2236922 w 2665709"/>
                <a:gd name="connsiteY162" fmla="*/ 640597 h 4021138"/>
                <a:gd name="connsiteX163" fmla="*/ 2262753 w 2665709"/>
                <a:gd name="connsiteY163" fmla="*/ 625099 h 4021138"/>
                <a:gd name="connsiteX164" fmla="*/ 2288583 w 2665709"/>
                <a:gd name="connsiteY164" fmla="*/ 599268 h 4021138"/>
                <a:gd name="connsiteX165" fmla="*/ 2298916 w 2665709"/>
                <a:gd name="connsiteY165" fmla="*/ 588936 h 4021138"/>
                <a:gd name="connsiteX166" fmla="*/ 2314414 w 2665709"/>
                <a:gd name="connsiteY166" fmla="*/ 583770 h 4021138"/>
                <a:gd name="connsiteX167" fmla="*/ 2345410 w 2665709"/>
                <a:gd name="connsiteY167" fmla="*/ 552773 h 4021138"/>
                <a:gd name="connsiteX168" fmla="*/ 2355743 w 2665709"/>
                <a:gd name="connsiteY168" fmla="*/ 542441 h 4021138"/>
                <a:gd name="connsiteX169" fmla="*/ 2381573 w 2665709"/>
                <a:gd name="connsiteY169" fmla="*/ 516611 h 4021138"/>
                <a:gd name="connsiteX170" fmla="*/ 2407404 w 2665709"/>
                <a:gd name="connsiteY170" fmla="*/ 501112 h 4021138"/>
                <a:gd name="connsiteX171" fmla="*/ 2422902 w 2665709"/>
                <a:gd name="connsiteY171" fmla="*/ 490780 h 4021138"/>
                <a:gd name="connsiteX172" fmla="*/ 2495227 w 2665709"/>
                <a:gd name="connsiteY172" fmla="*/ 480448 h 4021138"/>
                <a:gd name="connsiteX173" fmla="*/ 2526224 w 2665709"/>
                <a:gd name="connsiteY173" fmla="*/ 470116 h 4021138"/>
                <a:gd name="connsiteX174" fmla="*/ 2536556 w 2665709"/>
                <a:gd name="connsiteY174" fmla="*/ 454617 h 4021138"/>
                <a:gd name="connsiteX175" fmla="*/ 2567553 w 2665709"/>
                <a:gd name="connsiteY175" fmla="*/ 444285 h 4021138"/>
                <a:gd name="connsiteX176" fmla="*/ 2598549 w 2665709"/>
                <a:gd name="connsiteY176" fmla="*/ 423621 h 4021138"/>
                <a:gd name="connsiteX177" fmla="*/ 2614048 w 2665709"/>
                <a:gd name="connsiteY177" fmla="*/ 413289 h 4021138"/>
                <a:gd name="connsiteX178" fmla="*/ 2629546 w 2665709"/>
                <a:gd name="connsiteY178" fmla="*/ 408122 h 4021138"/>
                <a:gd name="connsiteX179" fmla="*/ 2655377 w 2665709"/>
                <a:gd name="connsiteY179" fmla="*/ 387458 h 4021138"/>
                <a:gd name="connsiteX180" fmla="*/ 2665709 w 2665709"/>
                <a:gd name="connsiteY180" fmla="*/ 371960 h 4021138"/>
                <a:gd name="connsiteX181" fmla="*/ 2660543 w 2665709"/>
                <a:gd name="connsiteY181" fmla="*/ 356461 h 4021138"/>
                <a:gd name="connsiteX182" fmla="*/ 2645044 w 2665709"/>
                <a:gd name="connsiteY182" fmla="*/ 351295 h 4021138"/>
                <a:gd name="connsiteX183" fmla="*/ 2629546 w 2665709"/>
                <a:gd name="connsiteY183" fmla="*/ 340963 h 4021138"/>
                <a:gd name="connsiteX184" fmla="*/ 2598549 w 2665709"/>
                <a:gd name="connsiteY184" fmla="*/ 330631 h 4021138"/>
                <a:gd name="connsiteX185" fmla="*/ 2577885 w 2665709"/>
                <a:gd name="connsiteY185" fmla="*/ 304800 h 4021138"/>
                <a:gd name="connsiteX186" fmla="*/ 2557221 w 2665709"/>
                <a:gd name="connsiteY186" fmla="*/ 273804 h 4021138"/>
                <a:gd name="connsiteX187" fmla="*/ 2552055 w 2665709"/>
                <a:gd name="connsiteY187" fmla="*/ 258305 h 4021138"/>
                <a:gd name="connsiteX188" fmla="*/ 2541722 w 2665709"/>
                <a:gd name="connsiteY188" fmla="*/ 247973 h 4021138"/>
                <a:gd name="connsiteX189" fmla="*/ 2536556 w 2665709"/>
                <a:gd name="connsiteY189" fmla="*/ 216977 h 4021138"/>
                <a:gd name="connsiteX190" fmla="*/ 2531390 w 2665709"/>
                <a:gd name="connsiteY190" fmla="*/ 201478 h 4021138"/>
                <a:gd name="connsiteX191" fmla="*/ 2515892 w 2665709"/>
                <a:gd name="connsiteY191" fmla="*/ 165316 h 4021138"/>
                <a:gd name="connsiteX192" fmla="*/ 2479729 w 2665709"/>
                <a:gd name="connsiteY192" fmla="*/ 139485 h 4021138"/>
                <a:gd name="connsiteX193" fmla="*/ 2464231 w 2665709"/>
                <a:gd name="connsiteY193" fmla="*/ 129153 h 4021138"/>
                <a:gd name="connsiteX194" fmla="*/ 2433234 w 2665709"/>
                <a:gd name="connsiteY194" fmla="*/ 118821 h 4021138"/>
                <a:gd name="connsiteX195" fmla="*/ 2402238 w 2665709"/>
                <a:gd name="connsiteY195" fmla="*/ 108489 h 4021138"/>
                <a:gd name="connsiteX196" fmla="*/ 2386739 w 2665709"/>
                <a:gd name="connsiteY196" fmla="*/ 103322 h 4021138"/>
                <a:gd name="connsiteX197" fmla="*/ 2371241 w 2665709"/>
                <a:gd name="connsiteY197" fmla="*/ 92990 h 4021138"/>
                <a:gd name="connsiteX198" fmla="*/ 2340244 w 2665709"/>
                <a:gd name="connsiteY198" fmla="*/ 87824 h 4021138"/>
                <a:gd name="connsiteX199" fmla="*/ 2293749 w 2665709"/>
                <a:gd name="connsiteY199" fmla="*/ 72326 h 4021138"/>
                <a:gd name="connsiteX200" fmla="*/ 2278251 w 2665709"/>
                <a:gd name="connsiteY200" fmla="*/ 67160 h 4021138"/>
                <a:gd name="connsiteX201" fmla="*/ 2262753 w 2665709"/>
                <a:gd name="connsiteY201" fmla="*/ 56828 h 4021138"/>
                <a:gd name="connsiteX202" fmla="*/ 2231756 w 2665709"/>
                <a:gd name="connsiteY202" fmla="*/ 46495 h 4021138"/>
                <a:gd name="connsiteX203" fmla="*/ 2216258 w 2665709"/>
                <a:gd name="connsiteY203" fmla="*/ 36163 h 4021138"/>
                <a:gd name="connsiteX204" fmla="*/ 2200760 w 2665709"/>
                <a:gd name="connsiteY204" fmla="*/ 30997 h 4021138"/>
                <a:gd name="connsiteX205" fmla="*/ 2190427 w 2665709"/>
                <a:gd name="connsiteY205" fmla="*/ 20665 h 4021138"/>
                <a:gd name="connsiteX206" fmla="*/ 2159431 w 2665709"/>
                <a:gd name="connsiteY206" fmla="*/ 10333 h 4021138"/>
                <a:gd name="connsiteX207" fmla="*/ 2143933 w 2665709"/>
                <a:gd name="connsiteY207" fmla="*/ 5166 h 4021138"/>
                <a:gd name="connsiteX208" fmla="*/ 2128434 w 2665709"/>
                <a:gd name="connsiteY208" fmla="*/ 0 h 4021138"/>
                <a:gd name="connsiteX209" fmla="*/ 1999282 w 2665709"/>
                <a:gd name="connsiteY209" fmla="*/ 5166 h 4021138"/>
                <a:gd name="connsiteX210" fmla="*/ 1988949 w 2665709"/>
                <a:gd name="connsiteY210" fmla="*/ 15499 h 4021138"/>
                <a:gd name="connsiteX211" fmla="*/ 1968285 w 2665709"/>
                <a:gd name="connsiteY211" fmla="*/ 20665 h 4021138"/>
                <a:gd name="connsiteX212" fmla="*/ 1952787 w 2665709"/>
                <a:gd name="connsiteY212" fmla="*/ 30997 h 4021138"/>
                <a:gd name="connsiteX213" fmla="*/ 1937288 w 2665709"/>
                <a:gd name="connsiteY213" fmla="*/ 36163 h 4021138"/>
                <a:gd name="connsiteX214" fmla="*/ 1926956 w 2665709"/>
                <a:gd name="connsiteY214" fmla="*/ 51661 h 4021138"/>
                <a:gd name="connsiteX215" fmla="*/ 1901126 w 2665709"/>
                <a:gd name="connsiteY215" fmla="*/ 72326 h 4021138"/>
                <a:gd name="connsiteX216" fmla="*/ 1890794 w 2665709"/>
                <a:gd name="connsiteY216" fmla="*/ 87824 h 4021138"/>
                <a:gd name="connsiteX217" fmla="*/ 1864963 w 2665709"/>
                <a:gd name="connsiteY217" fmla="*/ 108489 h 4021138"/>
                <a:gd name="connsiteX218" fmla="*/ 1844299 w 2665709"/>
                <a:gd name="connsiteY218" fmla="*/ 139485 h 4021138"/>
                <a:gd name="connsiteX219" fmla="*/ 1833966 w 2665709"/>
                <a:gd name="connsiteY219" fmla="*/ 154983 h 4021138"/>
                <a:gd name="connsiteX220" fmla="*/ 1823634 w 2665709"/>
                <a:gd name="connsiteY220" fmla="*/ 185980 h 4021138"/>
                <a:gd name="connsiteX221" fmla="*/ 1818468 w 2665709"/>
                <a:gd name="connsiteY221" fmla="*/ 201478 h 4021138"/>
                <a:gd name="connsiteX222" fmla="*/ 1808136 w 2665709"/>
                <a:gd name="connsiteY222" fmla="*/ 289302 h 4021138"/>
                <a:gd name="connsiteX223" fmla="*/ 1797804 w 2665709"/>
                <a:gd name="connsiteY223" fmla="*/ 304800 h 4021138"/>
                <a:gd name="connsiteX224" fmla="*/ 1792638 w 2665709"/>
                <a:gd name="connsiteY224" fmla="*/ 320299 h 4021138"/>
                <a:gd name="connsiteX225" fmla="*/ 1777139 w 2665709"/>
                <a:gd name="connsiteY225" fmla="*/ 325465 h 4021138"/>
                <a:gd name="connsiteX226" fmla="*/ 1761641 w 2665709"/>
                <a:gd name="connsiteY226" fmla="*/ 335797 h 4021138"/>
                <a:gd name="connsiteX227" fmla="*/ 1746143 w 2665709"/>
                <a:gd name="connsiteY227" fmla="*/ 340963 h 4021138"/>
                <a:gd name="connsiteX228" fmla="*/ 1678983 w 2665709"/>
                <a:gd name="connsiteY228" fmla="*/ 351295 h 4021138"/>
                <a:gd name="connsiteX229" fmla="*/ 1632488 w 2665709"/>
                <a:gd name="connsiteY229" fmla="*/ 361628 h 4021138"/>
                <a:gd name="connsiteX230" fmla="*/ 1616990 w 2665709"/>
                <a:gd name="connsiteY230" fmla="*/ 371960 h 4021138"/>
                <a:gd name="connsiteX231" fmla="*/ 1591160 w 2665709"/>
                <a:gd name="connsiteY231" fmla="*/ 377126 h 4021138"/>
                <a:gd name="connsiteX232" fmla="*/ 1570495 w 2665709"/>
                <a:gd name="connsiteY232" fmla="*/ 382292 h 4021138"/>
                <a:gd name="connsiteX233" fmla="*/ 1554997 w 2665709"/>
                <a:gd name="connsiteY233" fmla="*/ 387458 h 4021138"/>
                <a:gd name="connsiteX234" fmla="*/ 1518834 w 2665709"/>
                <a:gd name="connsiteY234" fmla="*/ 397790 h 4021138"/>
                <a:gd name="connsiteX235" fmla="*/ 1472339 w 2665709"/>
                <a:gd name="connsiteY235" fmla="*/ 418455 h 4021138"/>
                <a:gd name="connsiteX236" fmla="*/ 1456841 w 2665709"/>
                <a:gd name="connsiteY236" fmla="*/ 423621 h 4021138"/>
                <a:gd name="connsiteX237" fmla="*/ 1441343 w 2665709"/>
                <a:gd name="connsiteY237" fmla="*/ 428787 h 4021138"/>
                <a:gd name="connsiteX238" fmla="*/ 1405180 w 2665709"/>
                <a:gd name="connsiteY238" fmla="*/ 454617 h 4021138"/>
                <a:gd name="connsiteX239" fmla="*/ 1374183 w 2665709"/>
                <a:gd name="connsiteY239" fmla="*/ 475282 h 4021138"/>
                <a:gd name="connsiteX240" fmla="*/ 1358685 w 2665709"/>
                <a:gd name="connsiteY240" fmla="*/ 485614 h 4021138"/>
                <a:gd name="connsiteX241" fmla="*/ 1327688 w 2665709"/>
                <a:gd name="connsiteY241" fmla="*/ 511444 h 4021138"/>
                <a:gd name="connsiteX242" fmla="*/ 1317356 w 2665709"/>
                <a:gd name="connsiteY242" fmla="*/ 521777 h 4021138"/>
                <a:gd name="connsiteX243" fmla="*/ 1286360 w 2665709"/>
                <a:gd name="connsiteY243" fmla="*/ 542441 h 4021138"/>
                <a:gd name="connsiteX244" fmla="*/ 1270861 w 2665709"/>
                <a:gd name="connsiteY244" fmla="*/ 552773 h 4021138"/>
                <a:gd name="connsiteX245" fmla="*/ 1260529 w 2665709"/>
                <a:gd name="connsiteY245" fmla="*/ 568272 h 4021138"/>
                <a:gd name="connsiteX246" fmla="*/ 1245031 w 2665709"/>
                <a:gd name="connsiteY246" fmla="*/ 573438 h 4021138"/>
                <a:gd name="connsiteX247" fmla="*/ 1229533 w 2665709"/>
                <a:gd name="connsiteY247" fmla="*/ 583770 h 4021138"/>
                <a:gd name="connsiteX248" fmla="*/ 1224366 w 2665709"/>
                <a:gd name="connsiteY248" fmla="*/ 599268 h 4021138"/>
                <a:gd name="connsiteX249" fmla="*/ 1193370 w 2665709"/>
                <a:gd name="connsiteY249" fmla="*/ 619933 h 4021138"/>
                <a:gd name="connsiteX250" fmla="*/ 1177871 w 2665709"/>
                <a:gd name="connsiteY250" fmla="*/ 630265 h 4021138"/>
                <a:gd name="connsiteX251" fmla="*/ 1146875 w 2665709"/>
                <a:gd name="connsiteY251" fmla="*/ 656095 h 4021138"/>
                <a:gd name="connsiteX252" fmla="*/ 1126210 w 2665709"/>
                <a:gd name="connsiteY252" fmla="*/ 676760 h 4021138"/>
                <a:gd name="connsiteX253" fmla="*/ 1110712 w 2665709"/>
                <a:gd name="connsiteY253" fmla="*/ 692258 h 4021138"/>
                <a:gd name="connsiteX254" fmla="*/ 1095214 w 2665709"/>
                <a:gd name="connsiteY254" fmla="*/ 702590 h 4021138"/>
                <a:gd name="connsiteX255" fmla="*/ 1084882 w 2665709"/>
                <a:gd name="connsiteY255" fmla="*/ 718089 h 4021138"/>
                <a:gd name="connsiteX256" fmla="*/ 1069383 w 2665709"/>
                <a:gd name="connsiteY256" fmla="*/ 723255 h 4021138"/>
                <a:gd name="connsiteX257" fmla="*/ 1059051 w 2665709"/>
                <a:gd name="connsiteY257" fmla="*/ 754251 h 4021138"/>
                <a:gd name="connsiteX258" fmla="*/ 1048719 w 2665709"/>
                <a:gd name="connsiteY258" fmla="*/ 774916 h 4021138"/>
                <a:gd name="connsiteX259" fmla="*/ 1043553 w 2665709"/>
                <a:gd name="connsiteY259" fmla="*/ 790414 h 4021138"/>
                <a:gd name="connsiteX260" fmla="*/ 1022888 w 2665709"/>
                <a:gd name="connsiteY260" fmla="*/ 821411 h 4021138"/>
                <a:gd name="connsiteX261" fmla="*/ 1012556 w 2665709"/>
                <a:gd name="connsiteY261" fmla="*/ 852407 h 4021138"/>
                <a:gd name="connsiteX262" fmla="*/ 1007390 w 2665709"/>
                <a:gd name="connsiteY262" fmla="*/ 867905 h 4021138"/>
                <a:gd name="connsiteX263" fmla="*/ 997058 w 2665709"/>
                <a:gd name="connsiteY263" fmla="*/ 888570 h 4021138"/>
                <a:gd name="connsiteX264" fmla="*/ 991892 w 2665709"/>
                <a:gd name="connsiteY264" fmla="*/ 909234 h 4021138"/>
                <a:gd name="connsiteX265" fmla="*/ 981560 w 2665709"/>
                <a:gd name="connsiteY265" fmla="*/ 960895 h 4021138"/>
                <a:gd name="connsiteX266" fmla="*/ 971227 w 2665709"/>
                <a:gd name="connsiteY266" fmla="*/ 991892 h 4021138"/>
                <a:gd name="connsiteX267" fmla="*/ 940231 w 2665709"/>
                <a:gd name="connsiteY267" fmla="*/ 1012556 h 4021138"/>
                <a:gd name="connsiteX268" fmla="*/ 919566 w 2665709"/>
                <a:gd name="connsiteY268" fmla="*/ 1033221 h 4021138"/>
                <a:gd name="connsiteX269" fmla="*/ 898902 w 2665709"/>
                <a:gd name="connsiteY269" fmla="*/ 1038387 h 4021138"/>
                <a:gd name="connsiteX270" fmla="*/ 883404 w 2665709"/>
                <a:gd name="connsiteY270" fmla="*/ 1048719 h 4021138"/>
                <a:gd name="connsiteX271" fmla="*/ 862739 w 2665709"/>
                <a:gd name="connsiteY271" fmla="*/ 1074550 h 4021138"/>
                <a:gd name="connsiteX272" fmla="*/ 847241 w 2665709"/>
                <a:gd name="connsiteY272" fmla="*/ 1079716 h 4021138"/>
                <a:gd name="connsiteX273" fmla="*/ 836909 w 2665709"/>
                <a:gd name="connsiteY273" fmla="*/ 1110712 h 4021138"/>
                <a:gd name="connsiteX274" fmla="*/ 831743 w 2665709"/>
                <a:gd name="connsiteY274" fmla="*/ 1126211 h 4021138"/>
                <a:gd name="connsiteX275" fmla="*/ 821410 w 2665709"/>
                <a:gd name="connsiteY275" fmla="*/ 1198536 h 4021138"/>
                <a:gd name="connsiteX276" fmla="*/ 805912 w 2665709"/>
                <a:gd name="connsiteY276" fmla="*/ 1245031 h 4021138"/>
                <a:gd name="connsiteX277" fmla="*/ 800746 w 2665709"/>
                <a:gd name="connsiteY277" fmla="*/ 1260529 h 4021138"/>
                <a:gd name="connsiteX278" fmla="*/ 785248 w 2665709"/>
                <a:gd name="connsiteY278" fmla="*/ 1291526 h 4021138"/>
                <a:gd name="connsiteX279" fmla="*/ 769749 w 2665709"/>
                <a:gd name="connsiteY279" fmla="*/ 1296692 h 4021138"/>
                <a:gd name="connsiteX280" fmla="*/ 738753 w 2665709"/>
                <a:gd name="connsiteY280" fmla="*/ 1317356 h 4021138"/>
                <a:gd name="connsiteX281" fmla="*/ 718088 w 2665709"/>
                <a:gd name="connsiteY281" fmla="*/ 1338021 h 4021138"/>
                <a:gd name="connsiteX282" fmla="*/ 702590 w 2665709"/>
                <a:gd name="connsiteY282" fmla="*/ 1343187 h 4021138"/>
                <a:gd name="connsiteX283" fmla="*/ 671594 w 2665709"/>
                <a:gd name="connsiteY283" fmla="*/ 1363851 h 4021138"/>
                <a:gd name="connsiteX284" fmla="*/ 656095 w 2665709"/>
                <a:gd name="connsiteY284" fmla="*/ 1394848 h 4021138"/>
                <a:gd name="connsiteX285" fmla="*/ 640597 w 2665709"/>
                <a:gd name="connsiteY285" fmla="*/ 1405180 h 4021138"/>
                <a:gd name="connsiteX286" fmla="*/ 614766 w 2665709"/>
                <a:gd name="connsiteY286" fmla="*/ 1482672 h 4021138"/>
                <a:gd name="connsiteX287" fmla="*/ 609600 w 2665709"/>
                <a:gd name="connsiteY287" fmla="*/ 1498170 h 4021138"/>
                <a:gd name="connsiteX288" fmla="*/ 604434 w 2665709"/>
                <a:gd name="connsiteY288" fmla="*/ 1513668 h 4021138"/>
                <a:gd name="connsiteX289" fmla="*/ 588936 w 2665709"/>
                <a:gd name="connsiteY289" fmla="*/ 1524000 h 4021138"/>
                <a:gd name="connsiteX290" fmla="*/ 568271 w 2665709"/>
                <a:gd name="connsiteY290" fmla="*/ 1544665 h 4021138"/>
                <a:gd name="connsiteX291" fmla="*/ 537275 w 2665709"/>
                <a:gd name="connsiteY291" fmla="*/ 1554997 h 4021138"/>
                <a:gd name="connsiteX292" fmla="*/ 521777 w 2665709"/>
                <a:gd name="connsiteY292" fmla="*/ 1560163 h 4021138"/>
                <a:gd name="connsiteX293" fmla="*/ 495946 w 2665709"/>
                <a:gd name="connsiteY293" fmla="*/ 1591160 h 4021138"/>
                <a:gd name="connsiteX294" fmla="*/ 480448 w 2665709"/>
                <a:gd name="connsiteY294" fmla="*/ 1601492 h 4021138"/>
                <a:gd name="connsiteX295" fmla="*/ 475282 w 2665709"/>
                <a:gd name="connsiteY295" fmla="*/ 1616990 h 4021138"/>
                <a:gd name="connsiteX296" fmla="*/ 444285 w 2665709"/>
                <a:gd name="connsiteY296" fmla="*/ 1658319 h 4021138"/>
                <a:gd name="connsiteX297" fmla="*/ 433953 w 2665709"/>
                <a:gd name="connsiteY297" fmla="*/ 1689316 h 4021138"/>
                <a:gd name="connsiteX298" fmla="*/ 423621 w 2665709"/>
                <a:gd name="connsiteY298" fmla="*/ 1735811 h 4021138"/>
                <a:gd name="connsiteX299" fmla="*/ 428787 w 2665709"/>
                <a:gd name="connsiteY299" fmla="*/ 1808136 h 4021138"/>
                <a:gd name="connsiteX300" fmla="*/ 439119 w 2665709"/>
                <a:gd name="connsiteY300" fmla="*/ 1890794 h 4021138"/>
                <a:gd name="connsiteX301" fmla="*/ 423621 w 2665709"/>
                <a:gd name="connsiteY301" fmla="*/ 1994116 h 4021138"/>
                <a:gd name="connsiteX302" fmla="*/ 413288 w 2665709"/>
                <a:gd name="connsiteY302" fmla="*/ 2014780 h 4021138"/>
                <a:gd name="connsiteX303" fmla="*/ 392624 w 2665709"/>
                <a:gd name="connsiteY303" fmla="*/ 2045777 h 4021138"/>
                <a:gd name="connsiteX304" fmla="*/ 371960 w 2665709"/>
                <a:gd name="connsiteY304" fmla="*/ 2076773 h 4021138"/>
                <a:gd name="connsiteX305" fmla="*/ 366794 w 2665709"/>
                <a:gd name="connsiteY305" fmla="*/ 2092272 h 4021138"/>
                <a:gd name="connsiteX306" fmla="*/ 356461 w 2665709"/>
                <a:gd name="connsiteY306" fmla="*/ 2102604 h 4021138"/>
                <a:gd name="connsiteX307" fmla="*/ 340963 w 2665709"/>
                <a:gd name="connsiteY307" fmla="*/ 2133600 h 4021138"/>
                <a:gd name="connsiteX308" fmla="*/ 330631 w 2665709"/>
                <a:gd name="connsiteY308" fmla="*/ 2143933 h 4021138"/>
                <a:gd name="connsiteX309" fmla="*/ 320299 w 2665709"/>
                <a:gd name="connsiteY309" fmla="*/ 2159431 h 4021138"/>
                <a:gd name="connsiteX310" fmla="*/ 304800 w 2665709"/>
                <a:gd name="connsiteY310" fmla="*/ 2164597 h 4021138"/>
                <a:gd name="connsiteX311" fmla="*/ 278970 w 2665709"/>
                <a:gd name="connsiteY311" fmla="*/ 2195594 h 4021138"/>
                <a:gd name="connsiteX312" fmla="*/ 263471 w 2665709"/>
                <a:gd name="connsiteY312" fmla="*/ 2200760 h 4021138"/>
                <a:gd name="connsiteX313" fmla="*/ 253139 w 2665709"/>
                <a:gd name="connsiteY313" fmla="*/ 2381573 h 4021138"/>
                <a:gd name="connsiteX314" fmla="*/ 232475 w 2665709"/>
                <a:gd name="connsiteY314" fmla="*/ 2412570 h 4021138"/>
                <a:gd name="connsiteX315" fmla="*/ 211810 w 2665709"/>
                <a:gd name="connsiteY315" fmla="*/ 2438400 h 4021138"/>
                <a:gd name="connsiteX316" fmla="*/ 154983 w 2665709"/>
                <a:gd name="connsiteY316" fmla="*/ 2459065 h 4021138"/>
                <a:gd name="connsiteX317" fmla="*/ 139485 w 2665709"/>
                <a:gd name="connsiteY317" fmla="*/ 2464231 h 4021138"/>
                <a:gd name="connsiteX318" fmla="*/ 82658 w 2665709"/>
                <a:gd name="connsiteY318" fmla="*/ 2490061 h 4021138"/>
                <a:gd name="connsiteX319" fmla="*/ 72326 w 2665709"/>
                <a:gd name="connsiteY319" fmla="*/ 2639878 h 4021138"/>
                <a:gd name="connsiteX320" fmla="*/ 46495 w 2665709"/>
                <a:gd name="connsiteY320" fmla="*/ 2676041 h 4021138"/>
                <a:gd name="connsiteX321" fmla="*/ 41329 w 2665709"/>
                <a:gd name="connsiteY321" fmla="*/ 2691539 h 4021138"/>
                <a:gd name="connsiteX322" fmla="*/ 25831 w 2665709"/>
                <a:gd name="connsiteY322" fmla="*/ 2696705 h 4021138"/>
                <a:gd name="connsiteX323" fmla="*/ 10333 w 2665709"/>
                <a:gd name="connsiteY323" fmla="*/ 2743200 h 4021138"/>
                <a:gd name="connsiteX324" fmla="*/ 15499 w 2665709"/>
                <a:gd name="connsiteY324" fmla="*/ 2779363 h 4021138"/>
                <a:gd name="connsiteX325" fmla="*/ 20665 w 2665709"/>
                <a:gd name="connsiteY325" fmla="*/ 2794861 h 4021138"/>
                <a:gd name="connsiteX326" fmla="*/ 25831 w 2665709"/>
                <a:gd name="connsiteY326" fmla="*/ 2825858 h 4021138"/>
                <a:gd name="connsiteX327" fmla="*/ 36163 w 2665709"/>
                <a:gd name="connsiteY327" fmla="*/ 2862021 h 4021138"/>
                <a:gd name="connsiteX328" fmla="*/ 41329 w 2665709"/>
                <a:gd name="connsiteY328" fmla="*/ 2887851 h 4021138"/>
                <a:gd name="connsiteX329" fmla="*/ 51661 w 2665709"/>
                <a:gd name="connsiteY329" fmla="*/ 2903350 h 4021138"/>
                <a:gd name="connsiteX330" fmla="*/ 72326 w 2665709"/>
                <a:gd name="connsiteY330" fmla="*/ 2949844 h 4021138"/>
                <a:gd name="connsiteX331" fmla="*/ 77492 w 2665709"/>
                <a:gd name="connsiteY331" fmla="*/ 2965343 h 4021138"/>
                <a:gd name="connsiteX332" fmla="*/ 87824 w 2665709"/>
                <a:gd name="connsiteY332" fmla="*/ 2980841 h 4021138"/>
                <a:gd name="connsiteX333" fmla="*/ 98156 w 2665709"/>
                <a:gd name="connsiteY333" fmla="*/ 3011838 h 4021138"/>
                <a:gd name="connsiteX334" fmla="*/ 103322 w 2665709"/>
                <a:gd name="connsiteY334" fmla="*/ 3053166 h 4021138"/>
                <a:gd name="connsiteX335" fmla="*/ 108488 w 2665709"/>
                <a:gd name="connsiteY335" fmla="*/ 3068665 h 4021138"/>
                <a:gd name="connsiteX336" fmla="*/ 123987 w 2665709"/>
                <a:gd name="connsiteY336" fmla="*/ 3109994 h 4021138"/>
                <a:gd name="connsiteX337" fmla="*/ 123987 w 2665709"/>
                <a:gd name="connsiteY337" fmla="*/ 3368299 h 4021138"/>
                <a:gd name="connsiteX338" fmla="*/ 113655 w 2665709"/>
                <a:gd name="connsiteY338" fmla="*/ 3388963 h 4021138"/>
                <a:gd name="connsiteX339" fmla="*/ 103322 w 2665709"/>
                <a:gd name="connsiteY339" fmla="*/ 3435458 h 4021138"/>
                <a:gd name="connsiteX340" fmla="*/ 82658 w 2665709"/>
                <a:gd name="connsiteY340" fmla="*/ 3476787 h 4021138"/>
                <a:gd name="connsiteX341" fmla="*/ 67160 w 2665709"/>
                <a:gd name="connsiteY341" fmla="*/ 3528448 h 4021138"/>
                <a:gd name="connsiteX342" fmla="*/ 61994 w 2665709"/>
                <a:gd name="connsiteY342" fmla="*/ 3549112 h 4021138"/>
                <a:gd name="connsiteX343" fmla="*/ 56827 w 2665709"/>
                <a:gd name="connsiteY343" fmla="*/ 3564611 h 4021138"/>
                <a:gd name="connsiteX344" fmla="*/ 51661 w 2665709"/>
                <a:gd name="connsiteY344" fmla="*/ 3595607 h 4021138"/>
                <a:gd name="connsiteX345" fmla="*/ 46495 w 2665709"/>
                <a:gd name="connsiteY345" fmla="*/ 3611105 h 4021138"/>
                <a:gd name="connsiteX346" fmla="*/ 41329 w 2665709"/>
                <a:gd name="connsiteY346" fmla="*/ 3642102 h 4021138"/>
                <a:gd name="connsiteX347" fmla="*/ 25831 w 2665709"/>
                <a:gd name="connsiteY347" fmla="*/ 3693763 h 4021138"/>
                <a:gd name="connsiteX348" fmla="*/ 10333 w 2665709"/>
                <a:gd name="connsiteY348" fmla="*/ 3724760 h 4021138"/>
                <a:gd name="connsiteX349" fmla="*/ 0 w 2665709"/>
                <a:gd name="connsiteY349" fmla="*/ 3755756 h 4021138"/>
                <a:gd name="connsiteX350" fmla="*/ 15499 w 2665709"/>
                <a:gd name="connsiteY350" fmla="*/ 3879743 h 4021138"/>
                <a:gd name="connsiteX351" fmla="*/ 25831 w 2665709"/>
                <a:gd name="connsiteY351" fmla="*/ 3895241 h 4021138"/>
                <a:gd name="connsiteX352" fmla="*/ 41329 w 2665709"/>
                <a:gd name="connsiteY352" fmla="*/ 3926238 h 4021138"/>
                <a:gd name="connsiteX353" fmla="*/ 56827 w 2665709"/>
                <a:gd name="connsiteY353" fmla="*/ 3962400 h 4021138"/>
                <a:gd name="connsiteX354" fmla="*/ 67160 w 2665709"/>
                <a:gd name="connsiteY354" fmla="*/ 3998563 h 4021138"/>
                <a:gd name="connsiteX355" fmla="*/ 87824 w 2665709"/>
                <a:gd name="connsiteY355" fmla="*/ 4008895 h 40211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</a:cxnLst>
              <a:rect l="l" t="t" r="r" b="b"/>
              <a:pathLst>
                <a:path w="2665709" h="4021138">
                  <a:moveTo>
                    <a:pt x="87824" y="4008895"/>
                  </a:moveTo>
                  <a:cubicBezTo>
                    <a:pt x="93851" y="4005451"/>
                    <a:pt x="93308" y="3987913"/>
                    <a:pt x="103322" y="3977899"/>
                  </a:cubicBezTo>
                  <a:cubicBezTo>
                    <a:pt x="107713" y="3973508"/>
                    <a:pt x="113655" y="3971010"/>
                    <a:pt x="118821" y="3967566"/>
                  </a:cubicBezTo>
                  <a:cubicBezTo>
                    <a:pt x="122265" y="3962400"/>
                    <a:pt x="124763" y="3956458"/>
                    <a:pt x="129153" y="3952068"/>
                  </a:cubicBezTo>
                  <a:cubicBezTo>
                    <a:pt x="139167" y="3942054"/>
                    <a:pt x="147544" y="3940772"/>
                    <a:pt x="160149" y="3936570"/>
                  </a:cubicBezTo>
                  <a:cubicBezTo>
                    <a:pt x="179092" y="3938292"/>
                    <a:pt x="198378" y="3937751"/>
                    <a:pt x="216977" y="3941736"/>
                  </a:cubicBezTo>
                  <a:cubicBezTo>
                    <a:pt x="227336" y="3943956"/>
                    <a:pt x="241284" y="3961992"/>
                    <a:pt x="247973" y="3967566"/>
                  </a:cubicBezTo>
                  <a:cubicBezTo>
                    <a:pt x="252743" y="3971541"/>
                    <a:pt x="257918" y="3975122"/>
                    <a:pt x="263471" y="3977899"/>
                  </a:cubicBezTo>
                  <a:cubicBezTo>
                    <a:pt x="276187" y="3984257"/>
                    <a:pt x="298065" y="3986247"/>
                    <a:pt x="309966" y="3988231"/>
                  </a:cubicBezTo>
                  <a:cubicBezTo>
                    <a:pt x="312917" y="3987809"/>
                    <a:pt x="364407" y="3981136"/>
                    <a:pt x="371960" y="3977899"/>
                  </a:cubicBezTo>
                  <a:cubicBezTo>
                    <a:pt x="376437" y="3975980"/>
                    <a:pt x="378115" y="3970072"/>
                    <a:pt x="382292" y="3967566"/>
                  </a:cubicBezTo>
                  <a:cubicBezTo>
                    <a:pt x="386961" y="3964764"/>
                    <a:pt x="392919" y="3964835"/>
                    <a:pt x="397790" y="3962400"/>
                  </a:cubicBezTo>
                  <a:cubicBezTo>
                    <a:pt x="418987" y="3951801"/>
                    <a:pt x="407606" y="3954548"/>
                    <a:pt x="423621" y="3941736"/>
                  </a:cubicBezTo>
                  <a:cubicBezTo>
                    <a:pt x="437928" y="3930291"/>
                    <a:pt x="438247" y="3931695"/>
                    <a:pt x="454617" y="3926238"/>
                  </a:cubicBezTo>
                  <a:cubicBezTo>
                    <a:pt x="458061" y="3922794"/>
                    <a:pt x="460772" y="3918411"/>
                    <a:pt x="464949" y="3915905"/>
                  </a:cubicBezTo>
                  <a:cubicBezTo>
                    <a:pt x="469619" y="3913103"/>
                    <a:pt x="476196" y="3914141"/>
                    <a:pt x="480448" y="3910739"/>
                  </a:cubicBezTo>
                  <a:cubicBezTo>
                    <a:pt x="488088" y="3904627"/>
                    <a:pt x="493827" y="3888925"/>
                    <a:pt x="495946" y="3879743"/>
                  </a:cubicBezTo>
                  <a:cubicBezTo>
                    <a:pt x="499895" y="3862631"/>
                    <a:pt x="506278" y="3828082"/>
                    <a:pt x="506278" y="3828082"/>
                  </a:cubicBezTo>
                  <a:cubicBezTo>
                    <a:pt x="504556" y="3802251"/>
                    <a:pt x="503822" y="3776336"/>
                    <a:pt x="501112" y="3750590"/>
                  </a:cubicBezTo>
                  <a:cubicBezTo>
                    <a:pt x="500369" y="3743529"/>
                    <a:pt x="497986" y="3736727"/>
                    <a:pt x="495946" y="3729926"/>
                  </a:cubicBezTo>
                  <a:cubicBezTo>
                    <a:pt x="491364" y="3714652"/>
                    <a:pt x="484697" y="3692387"/>
                    <a:pt x="475282" y="3678265"/>
                  </a:cubicBezTo>
                  <a:cubicBezTo>
                    <a:pt x="472580" y="3674212"/>
                    <a:pt x="468393" y="3671377"/>
                    <a:pt x="464949" y="3667933"/>
                  </a:cubicBezTo>
                  <a:cubicBezTo>
                    <a:pt x="455870" y="3640696"/>
                    <a:pt x="465783" y="3662734"/>
                    <a:pt x="444285" y="3636936"/>
                  </a:cubicBezTo>
                  <a:cubicBezTo>
                    <a:pt x="440085" y="3631897"/>
                    <a:pt x="431413" y="3614444"/>
                    <a:pt x="423621" y="3611105"/>
                  </a:cubicBezTo>
                  <a:cubicBezTo>
                    <a:pt x="382346" y="3593415"/>
                    <a:pt x="412386" y="3615820"/>
                    <a:pt x="382292" y="3600773"/>
                  </a:cubicBezTo>
                  <a:cubicBezTo>
                    <a:pt x="365207" y="3592230"/>
                    <a:pt x="354427" y="3578075"/>
                    <a:pt x="340963" y="3564611"/>
                  </a:cubicBezTo>
                  <a:lnTo>
                    <a:pt x="330631" y="3554278"/>
                  </a:lnTo>
                  <a:cubicBezTo>
                    <a:pt x="317522" y="3514952"/>
                    <a:pt x="322435" y="3533961"/>
                    <a:pt x="315133" y="3497451"/>
                  </a:cubicBezTo>
                  <a:cubicBezTo>
                    <a:pt x="322946" y="3466199"/>
                    <a:pt x="312697" y="3480739"/>
                    <a:pt x="346129" y="3471621"/>
                  </a:cubicBezTo>
                  <a:cubicBezTo>
                    <a:pt x="356636" y="3468755"/>
                    <a:pt x="366794" y="3464733"/>
                    <a:pt x="377126" y="3461289"/>
                  </a:cubicBezTo>
                  <a:lnTo>
                    <a:pt x="392624" y="3456122"/>
                  </a:lnTo>
                  <a:cubicBezTo>
                    <a:pt x="422003" y="3426743"/>
                    <a:pt x="393714" y="3450411"/>
                    <a:pt x="423621" y="3435458"/>
                  </a:cubicBezTo>
                  <a:cubicBezTo>
                    <a:pt x="463683" y="3415428"/>
                    <a:pt x="415659" y="3432946"/>
                    <a:pt x="454617" y="3419960"/>
                  </a:cubicBezTo>
                  <a:cubicBezTo>
                    <a:pt x="459783" y="3414794"/>
                    <a:pt x="464503" y="3409138"/>
                    <a:pt x="470116" y="3404461"/>
                  </a:cubicBezTo>
                  <a:cubicBezTo>
                    <a:pt x="474886" y="3400486"/>
                    <a:pt x="481735" y="3398977"/>
                    <a:pt x="485614" y="3394129"/>
                  </a:cubicBezTo>
                  <a:cubicBezTo>
                    <a:pt x="489016" y="3389877"/>
                    <a:pt x="488345" y="3383502"/>
                    <a:pt x="490780" y="3378631"/>
                  </a:cubicBezTo>
                  <a:cubicBezTo>
                    <a:pt x="493557" y="3373078"/>
                    <a:pt x="497668" y="3368299"/>
                    <a:pt x="501112" y="3363133"/>
                  </a:cubicBezTo>
                  <a:cubicBezTo>
                    <a:pt x="502223" y="3357579"/>
                    <a:pt x="506678" y="3329746"/>
                    <a:pt x="511444" y="3321804"/>
                  </a:cubicBezTo>
                  <a:cubicBezTo>
                    <a:pt x="513950" y="3317627"/>
                    <a:pt x="518333" y="3314916"/>
                    <a:pt x="521777" y="3311472"/>
                  </a:cubicBezTo>
                  <a:cubicBezTo>
                    <a:pt x="520055" y="3302862"/>
                    <a:pt x="520537" y="3293495"/>
                    <a:pt x="516610" y="3285641"/>
                  </a:cubicBezTo>
                  <a:cubicBezTo>
                    <a:pt x="513343" y="3279107"/>
                    <a:pt x="506659" y="3274898"/>
                    <a:pt x="501112" y="3270143"/>
                  </a:cubicBezTo>
                  <a:cubicBezTo>
                    <a:pt x="494575" y="3264539"/>
                    <a:pt x="488316" y="3258141"/>
                    <a:pt x="480448" y="3254644"/>
                  </a:cubicBezTo>
                  <a:cubicBezTo>
                    <a:pt x="472424" y="3251078"/>
                    <a:pt x="463377" y="3250082"/>
                    <a:pt x="454617" y="3249478"/>
                  </a:cubicBezTo>
                  <a:cubicBezTo>
                    <a:pt x="413350" y="3246632"/>
                    <a:pt x="371960" y="3246034"/>
                    <a:pt x="330631" y="3244312"/>
                  </a:cubicBezTo>
                  <a:cubicBezTo>
                    <a:pt x="327187" y="3237424"/>
                    <a:pt x="324120" y="3230334"/>
                    <a:pt x="320299" y="3223648"/>
                  </a:cubicBezTo>
                  <a:cubicBezTo>
                    <a:pt x="317218" y="3218257"/>
                    <a:pt x="311750" y="3214097"/>
                    <a:pt x="309966" y="3208150"/>
                  </a:cubicBezTo>
                  <a:cubicBezTo>
                    <a:pt x="306467" y="3196487"/>
                    <a:pt x="307188" y="3183927"/>
                    <a:pt x="304800" y="3171987"/>
                  </a:cubicBezTo>
                  <a:cubicBezTo>
                    <a:pt x="303732" y="3166647"/>
                    <a:pt x="301356" y="3161655"/>
                    <a:pt x="299634" y="3156489"/>
                  </a:cubicBezTo>
                  <a:cubicBezTo>
                    <a:pt x="301356" y="3149601"/>
                    <a:pt x="303260" y="3142755"/>
                    <a:pt x="304800" y="3135824"/>
                  </a:cubicBezTo>
                  <a:cubicBezTo>
                    <a:pt x="309096" y="3116493"/>
                    <a:pt x="310419" y="3094043"/>
                    <a:pt x="325465" y="3078997"/>
                  </a:cubicBezTo>
                  <a:cubicBezTo>
                    <a:pt x="329855" y="3074607"/>
                    <a:pt x="335797" y="3072109"/>
                    <a:pt x="340963" y="3068665"/>
                  </a:cubicBezTo>
                  <a:cubicBezTo>
                    <a:pt x="353947" y="3029710"/>
                    <a:pt x="336433" y="3077724"/>
                    <a:pt x="356461" y="3037668"/>
                  </a:cubicBezTo>
                  <a:cubicBezTo>
                    <a:pt x="360166" y="3030259"/>
                    <a:pt x="365139" y="3008122"/>
                    <a:pt x="366794" y="3001505"/>
                  </a:cubicBezTo>
                  <a:cubicBezTo>
                    <a:pt x="368516" y="2932624"/>
                    <a:pt x="368901" y="2863696"/>
                    <a:pt x="371960" y="2794861"/>
                  </a:cubicBezTo>
                  <a:cubicBezTo>
                    <a:pt x="372350" y="2786089"/>
                    <a:pt x="377126" y="2777812"/>
                    <a:pt x="377126" y="2769031"/>
                  </a:cubicBezTo>
                  <a:cubicBezTo>
                    <a:pt x="377126" y="2748295"/>
                    <a:pt x="374700" y="2727592"/>
                    <a:pt x="371960" y="2707038"/>
                  </a:cubicBezTo>
                  <a:cubicBezTo>
                    <a:pt x="371240" y="2701640"/>
                    <a:pt x="369596" y="2696209"/>
                    <a:pt x="366794" y="2691539"/>
                  </a:cubicBezTo>
                  <a:cubicBezTo>
                    <a:pt x="364288" y="2687362"/>
                    <a:pt x="359905" y="2684651"/>
                    <a:pt x="356461" y="2681207"/>
                  </a:cubicBezTo>
                  <a:cubicBezTo>
                    <a:pt x="358183" y="2662265"/>
                    <a:pt x="358937" y="2643209"/>
                    <a:pt x="361627" y="2624380"/>
                  </a:cubicBezTo>
                  <a:cubicBezTo>
                    <a:pt x="364698" y="2602884"/>
                    <a:pt x="366892" y="2612026"/>
                    <a:pt x="382292" y="2598550"/>
                  </a:cubicBezTo>
                  <a:cubicBezTo>
                    <a:pt x="391456" y="2590532"/>
                    <a:pt x="396182" y="2575107"/>
                    <a:pt x="408122" y="2572719"/>
                  </a:cubicBezTo>
                  <a:cubicBezTo>
                    <a:pt x="425880" y="2569167"/>
                    <a:pt x="437591" y="2567251"/>
                    <a:pt x="454617" y="2562387"/>
                  </a:cubicBezTo>
                  <a:cubicBezTo>
                    <a:pt x="459853" y="2560891"/>
                    <a:pt x="464950" y="2558943"/>
                    <a:pt x="470116" y="2557221"/>
                  </a:cubicBezTo>
                  <a:cubicBezTo>
                    <a:pt x="475282" y="2553777"/>
                    <a:pt x="481736" y="2551737"/>
                    <a:pt x="485614" y="2546889"/>
                  </a:cubicBezTo>
                  <a:cubicBezTo>
                    <a:pt x="489016" y="2542637"/>
                    <a:pt x="488135" y="2536150"/>
                    <a:pt x="490780" y="2531390"/>
                  </a:cubicBezTo>
                  <a:cubicBezTo>
                    <a:pt x="496810" y="2520535"/>
                    <a:pt x="504556" y="2510726"/>
                    <a:pt x="511444" y="2500394"/>
                  </a:cubicBezTo>
                  <a:lnTo>
                    <a:pt x="521777" y="2484895"/>
                  </a:lnTo>
                  <a:cubicBezTo>
                    <a:pt x="528273" y="2465407"/>
                    <a:pt x="529845" y="2456162"/>
                    <a:pt x="547607" y="2438400"/>
                  </a:cubicBezTo>
                  <a:lnTo>
                    <a:pt x="573438" y="2412570"/>
                  </a:lnTo>
                  <a:cubicBezTo>
                    <a:pt x="579754" y="2399937"/>
                    <a:pt x="584974" y="2387361"/>
                    <a:pt x="594102" y="2376407"/>
                  </a:cubicBezTo>
                  <a:cubicBezTo>
                    <a:pt x="598779" y="2370795"/>
                    <a:pt x="604434" y="2366075"/>
                    <a:pt x="609600" y="2360909"/>
                  </a:cubicBezTo>
                  <a:cubicBezTo>
                    <a:pt x="618693" y="2333630"/>
                    <a:pt x="611745" y="2349942"/>
                    <a:pt x="635431" y="2314414"/>
                  </a:cubicBezTo>
                  <a:cubicBezTo>
                    <a:pt x="648465" y="2294863"/>
                    <a:pt x="641373" y="2303307"/>
                    <a:pt x="656095" y="2288583"/>
                  </a:cubicBezTo>
                  <a:cubicBezTo>
                    <a:pt x="657817" y="2283417"/>
                    <a:pt x="658459" y="2277754"/>
                    <a:pt x="661261" y="2273085"/>
                  </a:cubicBezTo>
                  <a:cubicBezTo>
                    <a:pt x="663767" y="2268908"/>
                    <a:pt x="668551" y="2266556"/>
                    <a:pt x="671594" y="2262753"/>
                  </a:cubicBezTo>
                  <a:cubicBezTo>
                    <a:pt x="675473" y="2257905"/>
                    <a:pt x="678482" y="2252421"/>
                    <a:pt x="681926" y="2247255"/>
                  </a:cubicBezTo>
                  <a:cubicBezTo>
                    <a:pt x="694910" y="2208300"/>
                    <a:pt x="677396" y="2256314"/>
                    <a:pt x="697424" y="2216258"/>
                  </a:cubicBezTo>
                  <a:cubicBezTo>
                    <a:pt x="699859" y="2211387"/>
                    <a:pt x="699188" y="2205012"/>
                    <a:pt x="702590" y="2200760"/>
                  </a:cubicBezTo>
                  <a:cubicBezTo>
                    <a:pt x="706469" y="2195912"/>
                    <a:pt x="712922" y="2193872"/>
                    <a:pt x="718088" y="2190428"/>
                  </a:cubicBezTo>
                  <a:cubicBezTo>
                    <a:pt x="724585" y="2170939"/>
                    <a:pt x="726156" y="2161697"/>
                    <a:pt x="743919" y="2143933"/>
                  </a:cubicBezTo>
                  <a:lnTo>
                    <a:pt x="769749" y="2118102"/>
                  </a:lnTo>
                  <a:lnTo>
                    <a:pt x="780082" y="2107770"/>
                  </a:lnTo>
                  <a:cubicBezTo>
                    <a:pt x="789053" y="2080857"/>
                    <a:pt x="779372" y="2102200"/>
                    <a:pt x="795580" y="2081939"/>
                  </a:cubicBezTo>
                  <a:cubicBezTo>
                    <a:pt x="815258" y="2057340"/>
                    <a:pt x="794844" y="2073820"/>
                    <a:pt x="821410" y="2056109"/>
                  </a:cubicBezTo>
                  <a:cubicBezTo>
                    <a:pt x="836049" y="2012201"/>
                    <a:pt x="815632" y="2065741"/>
                    <a:pt x="836909" y="2030278"/>
                  </a:cubicBezTo>
                  <a:cubicBezTo>
                    <a:pt x="839711" y="2025609"/>
                    <a:pt x="838224" y="2018631"/>
                    <a:pt x="842075" y="2014780"/>
                  </a:cubicBezTo>
                  <a:cubicBezTo>
                    <a:pt x="845926" y="2010929"/>
                    <a:pt x="852407" y="2011336"/>
                    <a:pt x="857573" y="2009614"/>
                  </a:cubicBezTo>
                  <a:cubicBezTo>
                    <a:pt x="861017" y="2004448"/>
                    <a:pt x="864026" y="1998964"/>
                    <a:pt x="867905" y="1994116"/>
                  </a:cubicBezTo>
                  <a:cubicBezTo>
                    <a:pt x="876318" y="1983599"/>
                    <a:pt x="882228" y="1981123"/>
                    <a:pt x="893736" y="1973451"/>
                  </a:cubicBezTo>
                  <a:cubicBezTo>
                    <a:pt x="897180" y="1968285"/>
                    <a:pt x="901291" y="1963506"/>
                    <a:pt x="904068" y="1957953"/>
                  </a:cubicBezTo>
                  <a:cubicBezTo>
                    <a:pt x="906503" y="1953082"/>
                    <a:pt x="905383" y="1946305"/>
                    <a:pt x="909234" y="1942455"/>
                  </a:cubicBezTo>
                  <a:cubicBezTo>
                    <a:pt x="913085" y="1938604"/>
                    <a:pt x="919567" y="1939011"/>
                    <a:pt x="924733" y="1937289"/>
                  </a:cubicBezTo>
                  <a:cubicBezTo>
                    <a:pt x="928177" y="1933845"/>
                    <a:pt x="932022" y="1930760"/>
                    <a:pt x="935065" y="1926956"/>
                  </a:cubicBezTo>
                  <a:cubicBezTo>
                    <a:pt x="938943" y="1922108"/>
                    <a:pt x="941272" y="1916098"/>
                    <a:pt x="945397" y="1911458"/>
                  </a:cubicBezTo>
                  <a:cubicBezTo>
                    <a:pt x="955105" y="1900537"/>
                    <a:pt x="968289" y="1892619"/>
                    <a:pt x="976394" y="1880461"/>
                  </a:cubicBezTo>
                  <a:cubicBezTo>
                    <a:pt x="990170" y="1859797"/>
                    <a:pt x="981560" y="1868407"/>
                    <a:pt x="1002224" y="1854631"/>
                  </a:cubicBezTo>
                  <a:cubicBezTo>
                    <a:pt x="1005668" y="1849465"/>
                    <a:pt x="1008515" y="1843847"/>
                    <a:pt x="1012556" y="1839133"/>
                  </a:cubicBezTo>
                  <a:cubicBezTo>
                    <a:pt x="1018896" y="1831737"/>
                    <a:pt x="1033221" y="1818468"/>
                    <a:pt x="1033221" y="1818468"/>
                  </a:cubicBezTo>
                  <a:cubicBezTo>
                    <a:pt x="1038604" y="1802318"/>
                    <a:pt x="1043826" y="1782123"/>
                    <a:pt x="1059051" y="1771973"/>
                  </a:cubicBezTo>
                  <a:lnTo>
                    <a:pt x="1074549" y="1761641"/>
                  </a:lnTo>
                  <a:cubicBezTo>
                    <a:pt x="1091894" y="1709615"/>
                    <a:pt x="1065445" y="1790271"/>
                    <a:pt x="1084882" y="1725478"/>
                  </a:cubicBezTo>
                  <a:cubicBezTo>
                    <a:pt x="1088011" y="1715046"/>
                    <a:pt x="1091770" y="1704814"/>
                    <a:pt x="1095214" y="1694482"/>
                  </a:cubicBezTo>
                  <a:cubicBezTo>
                    <a:pt x="1096936" y="1689316"/>
                    <a:pt x="1099059" y="1684266"/>
                    <a:pt x="1100380" y="1678983"/>
                  </a:cubicBezTo>
                  <a:lnTo>
                    <a:pt x="1110712" y="1637655"/>
                  </a:lnTo>
                  <a:cubicBezTo>
                    <a:pt x="1118519" y="1606425"/>
                    <a:pt x="1113633" y="1623724"/>
                    <a:pt x="1126210" y="1585994"/>
                  </a:cubicBezTo>
                  <a:cubicBezTo>
                    <a:pt x="1127932" y="1580828"/>
                    <a:pt x="1127526" y="1574346"/>
                    <a:pt x="1131377" y="1570495"/>
                  </a:cubicBezTo>
                  <a:lnTo>
                    <a:pt x="1146875" y="1554997"/>
                  </a:lnTo>
                  <a:lnTo>
                    <a:pt x="1157207" y="1524000"/>
                  </a:lnTo>
                  <a:cubicBezTo>
                    <a:pt x="1158929" y="1518834"/>
                    <a:pt x="1158522" y="1512353"/>
                    <a:pt x="1162373" y="1508502"/>
                  </a:cubicBezTo>
                  <a:lnTo>
                    <a:pt x="1177871" y="1493004"/>
                  </a:lnTo>
                  <a:cubicBezTo>
                    <a:pt x="1179593" y="1487838"/>
                    <a:pt x="1180602" y="1482376"/>
                    <a:pt x="1183038" y="1477505"/>
                  </a:cubicBezTo>
                  <a:cubicBezTo>
                    <a:pt x="1185815" y="1471952"/>
                    <a:pt x="1190924" y="1467714"/>
                    <a:pt x="1193370" y="1462007"/>
                  </a:cubicBezTo>
                  <a:cubicBezTo>
                    <a:pt x="1196167" y="1455481"/>
                    <a:pt x="1195739" y="1447869"/>
                    <a:pt x="1198536" y="1441343"/>
                  </a:cubicBezTo>
                  <a:cubicBezTo>
                    <a:pt x="1205424" y="1425269"/>
                    <a:pt x="1210589" y="1424697"/>
                    <a:pt x="1224366" y="1415512"/>
                  </a:cubicBezTo>
                  <a:cubicBezTo>
                    <a:pt x="1227769" y="1405304"/>
                    <a:pt x="1230762" y="1391798"/>
                    <a:pt x="1239865" y="1384516"/>
                  </a:cubicBezTo>
                  <a:cubicBezTo>
                    <a:pt x="1244117" y="1381114"/>
                    <a:pt x="1250197" y="1381072"/>
                    <a:pt x="1255363" y="1379350"/>
                  </a:cubicBezTo>
                  <a:cubicBezTo>
                    <a:pt x="1257085" y="1374184"/>
                    <a:pt x="1256678" y="1367702"/>
                    <a:pt x="1260529" y="1363851"/>
                  </a:cubicBezTo>
                  <a:cubicBezTo>
                    <a:pt x="1269310" y="1355070"/>
                    <a:pt x="1291526" y="1343187"/>
                    <a:pt x="1291526" y="1343187"/>
                  </a:cubicBezTo>
                  <a:cubicBezTo>
                    <a:pt x="1293248" y="1338021"/>
                    <a:pt x="1293890" y="1332358"/>
                    <a:pt x="1296692" y="1327689"/>
                  </a:cubicBezTo>
                  <a:cubicBezTo>
                    <a:pt x="1302450" y="1318092"/>
                    <a:pt x="1314398" y="1313523"/>
                    <a:pt x="1322522" y="1307024"/>
                  </a:cubicBezTo>
                  <a:cubicBezTo>
                    <a:pt x="1326326" y="1303981"/>
                    <a:pt x="1328678" y="1299198"/>
                    <a:pt x="1332855" y="1296692"/>
                  </a:cubicBezTo>
                  <a:cubicBezTo>
                    <a:pt x="1337524" y="1293890"/>
                    <a:pt x="1342914" y="1291791"/>
                    <a:pt x="1348353" y="1291526"/>
                  </a:cubicBezTo>
                  <a:cubicBezTo>
                    <a:pt x="1413735" y="1288337"/>
                    <a:pt x="1479228" y="1288082"/>
                    <a:pt x="1544665" y="1286360"/>
                  </a:cubicBezTo>
                  <a:cubicBezTo>
                    <a:pt x="1556719" y="1284638"/>
                    <a:pt x="1568887" y="1283582"/>
                    <a:pt x="1580827" y="1281194"/>
                  </a:cubicBezTo>
                  <a:cubicBezTo>
                    <a:pt x="1586167" y="1280126"/>
                    <a:pt x="1591090" y="1277524"/>
                    <a:pt x="1596326" y="1276028"/>
                  </a:cubicBezTo>
                  <a:cubicBezTo>
                    <a:pt x="1603153" y="1274077"/>
                    <a:pt x="1610102" y="1272583"/>
                    <a:pt x="1616990" y="1270861"/>
                  </a:cubicBezTo>
                  <a:cubicBezTo>
                    <a:pt x="1641550" y="1254487"/>
                    <a:pt x="1626597" y="1262493"/>
                    <a:pt x="1663485" y="1250197"/>
                  </a:cubicBezTo>
                  <a:lnTo>
                    <a:pt x="1678983" y="1245031"/>
                  </a:lnTo>
                  <a:lnTo>
                    <a:pt x="1694482" y="1239865"/>
                  </a:lnTo>
                  <a:cubicBezTo>
                    <a:pt x="1697926" y="1234699"/>
                    <a:pt x="1700044" y="1228341"/>
                    <a:pt x="1704814" y="1224366"/>
                  </a:cubicBezTo>
                  <a:cubicBezTo>
                    <a:pt x="1710730" y="1219436"/>
                    <a:pt x="1718792" y="1217855"/>
                    <a:pt x="1725478" y="1214034"/>
                  </a:cubicBezTo>
                  <a:cubicBezTo>
                    <a:pt x="1730869" y="1210954"/>
                    <a:pt x="1735811" y="1207146"/>
                    <a:pt x="1740977" y="1203702"/>
                  </a:cubicBezTo>
                  <a:cubicBezTo>
                    <a:pt x="1760068" y="1175066"/>
                    <a:pt x="1740386" y="1197717"/>
                    <a:pt x="1766807" y="1183038"/>
                  </a:cubicBezTo>
                  <a:cubicBezTo>
                    <a:pt x="1777662" y="1177007"/>
                    <a:pt x="1797804" y="1162373"/>
                    <a:pt x="1797804" y="1162373"/>
                  </a:cubicBezTo>
                  <a:cubicBezTo>
                    <a:pt x="1801248" y="1157207"/>
                    <a:pt x="1803288" y="1150754"/>
                    <a:pt x="1808136" y="1146875"/>
                  </a:cubicBezTo>
                  <a:cubicBezTo>
                    <a:pt x="1812388" y="1143473"/>
                    <a:pt x="1818763" y="1144144"/>
                    <a:pt x="1823634" y="1141709"/>
                  </a:cubicBezTo>
                  <a:cubicBezTo>
                    <a:pt x="1829188" y="1138932"/>
                    <a:pt x="1833967" y="1134821"/>
                    <a:pt x="1839133" y="1131377"/>
                  </a:cubicBezTo>
                  <a:cubicBezTo>
                    <a:pt x="1850766" y="1096475"/>
                    <a:pt x="1834633" y="1134305"/>
                    <a:pt x="1859797" y="1105546"/>
                  </a:cubicBezTo>
                  <a:cubicBezTo>
                    <a:pt x="1867974" y="1096201"/>
                    <a:pt x="1880461" y="1074550"/>
                    <a:pt x="1880461" y="1074550"/>
                  </a:cubicBezTo>
                  <a:lnTo>
                    <a:pt x="1890794" y="1043553"/>
                  </a:lnTo>
                  <a:cubicBezTo>
                    <a:pt x="1892516" y="1038387"/>
                    <a:pt x="1892110" y="1031906"/>
                    <a:pt x="1895960" y="1028055"/>
                  </a:cubicBezTo>
                  <a:lnTo>
                    <a:pt x="1906292" y="1017722"/>
                  </a:lnTo>
                  <a:cubicBezTo>
                    <a:pt x="1908014" y="1012556"/>
                    <a:pt x="1908813" y="1006984"/>
                    <a:pt x="1911458" y="1002224"/>
                  </a:cubicBezTo>
                  <a:cubicBezTo>
                    <a:pt x="1917488" y="991369"/>
                    <a:pt x="1932122" y="971228"/>
                    <a:pt x="1932122" y="971228"/>
                  </a:cubicBezTo>
                  <a:cubicBezTo>
                    <a:pt x="1933844" y="966062"/>
                    <a:pt x="1934486" y="960399"/>
                    <a:pt x="1937288" y="955729"/>
                  </a:cubicBezTo>
                  <a:cubicBezTo>
                    <a:pt x="1939794" y="951552"/>
                    <a:pt x="1944578" y="949200"/>
                    <a:pt x="1947621" y="945397"/>
                  </a:cubicBezTo>
                  <a:cubicBezTo>
                    <a:pt x="1951500" y="940549"/>
                    <a:pt x="1954509" y="935065"/>
                    <a:pt x="1957953" y="929899"/>
                  </a:cubicBezTo>
                  <a:cubicBezTo>
                    <a:pt x="1959675" y="924733"/>
                    <a:pt x="1960474" y="919160"/>
                    <a:pt x="1963119" y="914400"/>
                  </a:cubicBezTo>
                  <a:cubicBezTo>
                    <a:pt x="1977723" y="888112"/>
                    <a:pt x="1978439" y="888748"/>
                    <a:pt x="1994116" y="873072"/>
                  </a:cubicBezTo>
                  <a:cubicBezTo>
                    <a:pt x="1995838" y="867906"/>
                    <a:pt x="1996637" y="862333"/>
                    <a:pt x="1999282" y="857573"/>
                  </a:cubicBezTo>
                  <a:cubicBezTo>
                    <a:pt x="2005312" y="846718"/>
                    <a:pt x="2013058" y="836909"/>
                    <a:pt x="2019946" y="826577"/>
                  </a:cubicBezTo>
                  <a:lnTo>
                    <a:pt x="2030278" y="811078"/>
                  </a:lnTo>
                  <a:cubicBezTo>
                    <a:pt x="2033722" y="805912"/>
                    <a:pt x="2038646" y="801470"/>
                    <a:pt x="2040610" y="795580"/>
                  </a:cubicBezTo>
                  <a:cubicBezTo>
                    <a:pt x="2042332" y="790414"/>
                    <a:pt x="2042375" y="784334"/>
                    <a:pt x="2045777" y="780082"/>
                  </a:cubicBezTo>
                  <a:cubicBezTo>
                    <a:pt x="2049656" y="775234"/>
                    <a:pt x="2056427" y="773629"/>
                    <a:pt x="2061275" y="769750"/>
                  </a:cubicBezTo>
                  <a:cubicBezTo>
                    <a:pt x="2086840" y="749297"/>
                    <a:pt x="2055084" y="770773"/>
                    <a:pt x="2081939" y="743919"/>
                  </a:cubicBezTo>
                  <a:cubicBezTo>
                    <a:pt x="2086330" y="739529"/>
                    <a:pt x="2092765" y="737676"/>
                    <a:pt x="2097438" y="733587"/>
                  </a:cubicBezTo>
                  <a:cubicBezTo>
                    <a:pt x="2133970" y="701622"/>
                    <a:pt x="2108652" y="712628"/>
                    <a:pt x="2138766" y="702590"/>
                  </a:cubicBezTo>
                  <a:cubicBezTo>
                    <a:pt x="2142210" y="699146"/>
                    <a:pt x="2144922" y="694764"/>
                    <a:pt x="2149099" y="692258"/>
                  </a:cubicBezTo>
                  <a:cubicBezTo>
                    <a:pt x="2153768" y="689456"/>
                    <a:pt x="2160345" y="690494"/>
                    <a:pt x="2164597" y="687092"/>
                  </a:cubicBezTo>
                  <a:cubicBezTo>
                    <a:pt x="2176761" y="677361"/>
                    <a:pt x="2171221" y="668281"/>
                    <a:pt x="2185261" y="661261"/>
                  </a:cubicBezTo>
                  <a:cubicBezTo>
                    <a:pt x="2195002" y="656390"/>
                    <a:pt x="2206517" y="655800"/>
                    <a:pt x="2216258" y="650929"/>
                  </a:cubicBezTo>
                  <a:cubicBezTo>
                    <a:pt x="2223146" y="647485"/>
                    <a:pt x="2230514" y="644869"/>
                    <a:pt x="2236922" y="640597"/>
                  </a:cubicBezTo>
                  <a:cubicBezTo>
                    <a:pt x="2265287" y="621688"/>
                    <a:pt x="2226780" y="637090"/>
                    <a:pt x="2262753" y="625099"/>
                  </a:cubicBezTo>
                  <a:lnTo>
                    <a:pt x="2288583" y="599268"/>
                  </a:lnTo>
                  <a:cubicBezTo>
                    <a:pt x="2292027" y="595824"/>
                    <a:pt x="2294295" y="590476"/>
                    <a:pt x="2298916" y="588936"/>
                  </a:cubicBezTo>
                  <a:lnTo>
                    <a:pt x="2314414" y="583770"/>
                  </a:lnTo>
                  <a:lnTo>
                    <a:pt x="2345410" y="552773"/>
                  </a:lnTo>
                  <a:cubicBezTo>
                    <a:pt x="2348854" y="549329"/>
                    <a:pt x="2353041" y="546494"/>
                    <a:pt x="2355743" y="542441"/>
                  </a:cubicBezTo>
                  <a:cubicBezTo>
                    <a:pt x="2373456" y="515871"/>
                    <a:pt x="2356972" y="536293"/>
                    <a:pt x="2381573" y="516611"/>
                  </a:cubicBezTo>
                  <a:cubicBezTo>
                    <a:pt x="2401835" y="500401"/>
                    <a:pt x="2380487" y="510084"/>
                    <a:pt x="2407404" y="501112"/>
                  </a:cubicBezTo>
                  <a:cubicBezTo>
                    <a:pt x="2412570" y="497668"/>
                    <a:pt x="2417012" y="492743"/>
                    <a:pt x="2422902" y="490780"/>
                  </a:cubicBezTo>
                  <a:cubicBezTo>
                    <a:pt x="2431839" y="487801"/>
                    <a:pt x="2490893" y="480990"/>
                    <a:pt x="2495227" y="480448"/>
                  </a:cubicBezTo>
                  <a:cubicBezTo>
                    <a:pt x="2505559" y="477004"/>
                    <a:pt x="2520183" y="479178"/>
                    <a:pt x="2526224" y="470116"/>
                  </a:cubicBezTo>
                  <a:cubicBezTo>
                    <a:pt x="2529668" y="464950"/>
                    <a:pt x="2531291" y="457908"/>
                    <a:pt x="2536556" y="454617"/>
                  </a:cubicBezTo>
                  <a:cubicBezTo>
                    <a:pt x="2545792" y="448845"/>
                    <a:pt x="2558491" y="450326"/>
                    <a:pt x="2567553" y="444285"/>
                  </a:cubicBezTo>
                  <a:lnTo>
                    <a:pt x="2598549" y="423621"/>
                  </a:lnTo>
                  <a:cubicBezTo>
                    <a:pt x="2603715" y="420177"/>
                    <a:pt x="2608158" y="415253"/>
                    <a:pt x="2614048" y="413289"/>
                  </a:cubicBezTo>
                  <a:cubicBezTo>
                    <a:pt x="2619214" y="411567"/>
                    <a:pt x="2624675" y="410557"/>
                    <a:pt x="2629546" y="408122"/>
                  </a:cubicBezTo>
                  <a:cubicBezTo>
                    <a:pt x="2638495" y="403647"/>
                    <a:pt x="2648971" y="395465"/>
                    <a:pt x="2655377" y="387458"/>
                  </a:cubicBezTo>
                  <a:cubicBezTo>
                    <a:pt x="2659256" y="382610"/>
                    <a:pt x="2662265" y="377126"/>
                    <a:pt x="2665709" y="371960"/>
                  </a:cubicBezTo>
                  <a:cubicBezTo>
                    <a:pt x="2663987" y="366794"/>
                    <a:pt x="2664394" y="360312"/>
                    <a:pt x="2660543" y="356461"/>
                  </a:cubicBezTo>
                  <a:cubicBezTo>
                    <a:pt x="2656692" y="352610"/>
                    <a:pt x="2649915" y="353730"/>
                    <a:pt x="2645044" y="351295"/>
                  </a:cubicBezTo>
                  <a:cubicBezTo>
                    <a:pt x="2639491" y="348518"/>
                    <a:pt x="2635220" y="343485"/>
                    <a:pt x="2629546" y="340963"/>
                  </a:cubicBezTo>
                  <a:cubicBezTo>
                    <a:pt x="2619593" y="336540"/>
                    <a:pt x="2598549" y="330631"/>
                    <a:pt x="2598549" y="330631"/>
                  </a:cubicBezTo>
                  <a:cubicBezTo>
                    <a:pt x="2569913" y="311540"/>
                    <a:pt x="2592564" y="331222"/>
                    <a:pt x="2577885" y="304800"/>
                  </a:cubicBezTo>
                  <a:cubicBezTo>
                    <a:pt x="2571855" y="293945"/>
                    <a:pt x="2557221" y="273804"/>
                    <a:pt x="2557221" y="273804"/>
                  </a:cubicBezTo>
                  <a:cubicBezTo>
                    <a:pt x="2555499" y="268638"/>
                    <a:pt x="2554857" y="262975"/>
                    <a:pt x="2552055" y="258305"/>
                  </a:cubicBezTo>
                  <a:cubicBezTo>
                    <a:pt x="2549549" y="254128"/>
                    <a:pt x="2543432" y="252534"/>
                    <a:pt x="2541722" y="247973"/>
                  </a:cubicBezTo>
                  <a:cubicBezTo>
                    <a:pt x="2538044" y="238165"/>
                    <a:pt x="2538828" y="227202"/>
                    <a:pt x="2536556" y="216977"/>
                  </a:cubicBezTo>
                  <a:cubicBezTo>
                    <a:pt x="2535375" y="211661"/>
                    <a:pt x="2532886" y="206714"/>
                    <a:pt x="2531390" y="201478"/>
                  </a:cubicBezTo>
                  <a:cubicBezTo>
                    <a:pt x="2525620" y="181282"/>
                    <a:pt x="2529374" y="181045"/>
                    <a:pt x="2515892" y="165316"/>
                  </a:cubicBezTo>
                  <a:cubicBezTo>
                    <a:pt x="2486441" y="130956"/>
                    <a:pt x="2507228" y="153234"/>
                    <a:pt x="2479729" y="139485"/>
                  </a:cubicBezTo>
                  <a:cubicBezTo>
                    <a:pt x="2474176" y="136708"/>
                    <a:pt x="2469905" y="131675"/>
                    <a:pt x="2464231" y="129153"/>
                  </a:cubicBezTo>
                  <a:cubicBezTo>
                    <a:pt x="2454278" y="124730"/>
                    <a:pt x="2443566" y="122265"/>
                    <a:pt x="2433234" y="118821"/>
                  </a:cubicBezTo>
                  <a:lnTo>
                    <a:pt x="2402238" y="108489"/>
                  </a:lnTo>
                  <a:cubicBezTo>
                    <a:pt x="2397072" y="106767"/>
                    <a:pt x="2391270" y="106343"/>
                    <a:pt x="2386739" y="103322"/>
                  </a:cubicBezTo>
                  <a:cubicBezTo>
                    <a:pt x="2381573" y="99878"/>
                    <a:pt x="2377131" y="94953"/>
                    <a:pt x="2371241" y="92990"/>
                  </a:cubicBezTo>
                  <a:cubicBezTo>
                    <a:pt x="2361304" y="89678"/>
                    <a:pt x="2350576" y="89546"/>
                    <a:pt x="2340244" y="87824"/>
                  </a:cubicBezTo>
                  <a:lnTo>
                    <a:pt x="2293749" y="72326"/>
                  </a:lnTo>
                  <a:cubicBezTo>
                    <a:pt x="2288583" y="70604"/>
                    <a:pt x="2282782" y="70181"/>
                    <a:pt x="2278251" y="67160"/>
                  </a:cubicBezTo>
                  <a:cubicBezTo>
                    <a:pt x="2273085" y="63716"/>
                    <a:pt x="2268427" y="59350"/>
                    <a:pt x="2262753" y="56828"/>
                  </a:cubicBezTo>
                  <a:cubicBezTo>
                    <a:pt x="2252800" y="52405"/>
                    <a:pt x="2231756" y="46495"/>
                    <a:pt x="2231756" y="46495"/>
                  </a:cubicBezTo>
                  <a:cubicBezTo>
                    <a:pt x="2226590" y="43051"/>
                    <a:pt x="2221811" y="38940"/>
                    <a:pt x="2216258" y="36163"/>
                  </a:cubicBezTo>
                  <a:cubicBezTo>
                    <a:pt x="2211387" y="33728"/>
                    <a:pt x="2205429" y="33799"/>
                    <a:pt x="2200760" y="30997"/>
                  </a:cubicBezTo>
                  <a:cubicBezTo>
                    <a:pt x="2196583" y="28491"/>
                    <a:pt x="2194784" y="22843"/>
                    <a:pt x="2190427" y="20665"/>
                  </a:cubicBezTo>
                  <a:cubicBezTo>
                    <a:pt x="2180686" y="15795"/>
                    <a:pt x="2169763" y="13777"/>
                    <a:pt x="2159431" y="10333"/>
                  </a:cubicBezTo>
                  <a:lnTo>
                    <a:pt x="2143933" y="5166"/>
                  </a:lnTo>
                  <a:lnTo>
                    <a:pt x="2128434" y="0"/>
                  </a:lnTo>
                  <a:cubicBezTo>
                    <a:pt x="2085383" y="1722"/>
                    <a:pt x="2042104" y="408"/>
                    <a:pt x="1999282" y="5166"/>
                  </a:cubicBezTo>
                  <a:cubicBezTo>
                    <a:pt x="1994441" y="5704"/>
                    <a:pt x="1993306" y="13321"/>
                    <a:pt x="1988949" y="15499"/>
                  </a:cubicBezTo>
                  <a:cubicBezTo>
                    <a:pt x="1982599" y="18674"/>
                    <a:pt x="1975173" y="18943"/>
                    <a:pt x="1968285" y="20665"/>
                  </a:cubicBezTo>
                  <a:cubicBezTo>
                    <a:pt x="1963119" y="24109"/>
                    <a:pt x="1958340" y="28220"/>
                    <a:pt x="1952787" y="30997"/>
                  </a:cubicBezTo>
                  <a:cubicBezTo>
                    <a:pt x="1947916" y="33432"/>
                    <a:pt x="1941540" y="32761"/>
                    <a:pt x="1937288" y="36163"/>
                  </a:cubicBezTo>
                  <a:cubicBezTo>
                    <a:pt x="1932440" y="40041"/>
                    <a:pt x="1930834" y="46813"/>
                    <a:pt x="1926956" y="51661"/>
                  </a:cubicBezTo>
                  <a:cubicBezTo>
                    <a:pt x="1918542" y="62179"/>
                    <a:pt x="1912636" y="64652"/>
                    <a:pt x="1901126" y="72326"/>
                  </a:cubicBezTo>
                  <a:cubicBezTo>
                    <a:pt x="1897682" y="77492"/>
                    <a:pt x="1894673" y="82976"/>
                    <a:pt x="1890794" y="87824"/>
                  </a:cubicBezTo>
                  <a:cubicBezTo>
                    <a:pt x="1882383" y="98338"/>
                    <a:pt x="1876467" y="100819"/>
                    <a:pt x="1864963" y="108489"/>
                  </a:cubicBezTo>
                  <a:lnTo>
                    <a:pt x="1844299" y="139485"/>
                  </a:lnTo>
                  <a:lnTo>
                    <a:pt x="1833966" y="154983"/>
                  </a:lnTo>
                  <a:lnTo>
                    <a:pt x="1823634" y="185980"/>
                  </a:lnTo>
                  <a:lnTo>
                    <a:pt x="1818468" y="201478"/>
                  </a:lnTo>
                  <a:cubicBezTo>
                    <a:pt x="1818001" y="207553"/>
                    <a:pt x="1817090" y="268410"/>
                    <a:pt x="1808136" y="289302"/>
                  </a:cubicBezTo>
                  <a:cubicBezTo>
                    <a:pt x="1805690" y="295009"/>
                    <a:pt x="1801248" y="299634"/>
                    <a:pt x="1797804" y="304800"/>
                  </a:cubicBezTo>
                  <a:cubicBezTo>
                    <a:pt x="1796082" y="309966"/>
                    <a:pt x="1796489" y="316448"/>
                    <a:pt x="1792638" y="320299"/>
                  </a:cubicBezTo>
                  <a:cubicBezTo>
                    <a:pt x="1788787" y="324150"/>
                    <a:pt x="1782010" y="323030"/>
                    <a:pt x="1777139" y="325465"/>
                  </a:cubicBezTo>
                  <a:cubicBezTo>
                    <a:pt x="1771586" y="328242"/>
                    <a:pt x="1767194" y="333020"/>
                    <a:pt x="1761641" y="335797"/>
                  </a:cubicBezTo>
                  <a:cubicBezTo>
                    <a:pt x="1756770" y="338232"/>
                    <a:pt x="1751379" y="339467"/>
                    <a:pt x="1746143" y="340963"/>
                  </a:cubicBezTo>
                  <a:cubicBezTo>
                    <a:pt x="1713881" y="350181"/>
                    <a:pt x="1724781" y="344753"/>
                    <a:pt x="1678983" y="351295"/>
                  </a:cubicBezTo>
                  <a:cubicBezTo>
                    <a:pt x="1663674" y="353482"/>
                    <a:pt x="1647533" y="357866"/>
                    <a:pt x="1632488" y="361628"/>
                  </a:cubicBezTo>
                  <a:cubicBezTo>
                    <a:pt x="1627322" y="365072"/>
                    <a:pt x="1622803" y="369780"/>
                    <a:pt x="1616990" y="371960"/>
                  </a:cubicBezTo>
                  <a:cubicBezTo>
                    <a:pt x="1608769" y="375043"/>
                    <a:pt x="1599731" y="375221"/>
                    <a:pt x="1591160" y="377126"/>
                  </a:cubicBezTo>
                  <a:cubicBezTo>
                    <a:pt x="1584229" y="378666"/>
                    <a:pt x="1577322" y="380341"/>
                    <a:pt x="1570495" y="382292"/>
                  </a:cubicBezTo>
                  <a:cubicBezTo>
                    <a:pt x="1565259" y="383788"/>
                    <a:pt x="1560233" y="385962"/>
                    <a:pt x="1554997" y="387458"/>
                  </a:cubicBezTo>
                  <a:cubicBezTo>
                    <a:pt x="1509581" y="400434"/>
                    <a:pt x="1556002" y="385402"/>
                    <a:pt x="1518834" y="397790"/>
                  </a:cubicBezTo>
                  <a:cubicBezTo>
                    <a:pt x="1494274" y="414163"/>
                    <a:pt x="1509225" y="406159"/>
                    <a:pt x="1472339" y="418455"/>
                  </a:cubicBezTo>
                  <a:lnTo>
                    <a:pt x="1456841" y="423621"/>
                  </a:lnTo>
                  <a:cubicBezTo>
                    <a:pt x="1451675" y="425343"/>
                    <a:pt x="1445874" y="425767"/>
                    <a:pt x="1441343" y="428787"/>
                  </a:cubicBezTo>
                  <a:cubicBezTo>
                    <a:pt x="1390998" y="462348"/>
                    <a:pt x="1469197" y="409804"/>
                    <a:pt x="1405180" y="454617"/>
                  </a:cubicBezTo>
                  <a:cubicBezTo>
                    <a:pt x="1395007" y="461738"/>
                    <a:pt x="1384515" y="468394"/>
                    <a:pt x="1374183" y="475282"/>
                  </a:cubicBezTo>
                  <a:cubicBezTo>
                    <a:pt x="1369017" y="478726"/>
                    <a:pt x="1363075" y="481224"/>
                    <a:pt x="1358685" y="485614"/>
                  </a:cubicBezTo>
                  <a:cubicBezTo>
                    <a:pt x="1321863" y="522436"/>
                    <a:pt x="1363657" y="482668"/>
                    <a:pt x="1327688" y="511444"/>
                  </a:cubicBezTo>
                  <a:cubicBezTo>
                    <a:pt x="1323885" y="514487"/>
                    <a:pt x="1321253" y="518854"/>
                    <a:pt x="1317356" y="521777"/>
                  </a:cubicBezTo>
                  <a:cubicBezTo>
                    <a:pt x="1307422" y="529228"/>
                    <a:pt x="1296692" y="535553"/>
                    <a:pt x="1286360" y="542441"/>
                  </a:cubicBezTo>
                  <a:lnTo>
                    <a:pt x="1270861" y="552773"/>
                  </a:lnTo>
                  <a:cubicBezTo>
                    <a:pt x="1267417" y="557939"/>
                    <a:pt x="1265377" y="564393"/>
                    <a:pt x="1260529" y="568272"/>
                  </a:cubicBezTo>
                  <a:cubicBezTo>
                    <a:pt x="1256277" y="571674"/>
                    <a:pt x="1249902" y="571003"/>
                    <a:pt x="1245031" y="573438"/>
                  </a:cubicBezTo>
                  <a:cubicBezTo>
                    <a:pt x="1239478" y="576215"/>
                    <a:pt x="1234699" y="580326"/>
                    <a:pt x="1229533" y="583770"/>
                  </a:cubicBezTo>
                  <a:cubicBezTo>
                    <a:pt x="1227811" y="588936"/>
                    <a:pt x="1228217" y="595417"/>
                    <a:pt x="1224366" y="599268"/>
                  </a:cubicBezTo>
                  <a:cubicBezTo>
                    <a:pt x="1215585" y="608049"/>
                    <a:pt x="1203702" y="613045"/>
                    <a:pt x="1193370" y="619933"/>
                  </a:cubicBezTo>
                  <a:cubicBezTo>
                    <a:pt x="1188204" y="623377"/>
                    <a:pt x="1182261" y="625875"/>
                    <a:pt x="1177871" y="630265"/>
                  </a:cubicBezTo>
                  <a:cubicBezTo>
                    <a:pt x="1124129" y="684007"/>
                    <a:pt x="1197222" y="612940"/>
                    <a:pt x="1146875" y="656095"/>
                  </a:cubicBezTo>
                  <a:cubicBezTo>
                    <a:pt x="1139479" y="662435"/>
                    <a:pt x="1133098" y="669872"/>
                    <a:pt x="1126210" y="676760"/>
                  </a:cubicBezTo>
                  <a:cubicBezTo>
                    <a:pt x="1121044" y="681926"/>
                    <a:pt x="1116791" y="688205"/>
                    <a:pt x="1110712" y="692258"/>
                  </a:cubicBezTo>
                  <a:lnTo>
                    <a:pt x="1095214" y="702590"/>
                  </a:lnTo>
                  <a:cubicBezTo>
                    <a:pt x="1091770" y="707756"/>
                    <a:pt x="1089730" y="714210"/>
                    <a:pt x="1084882" y="718089"/>
                  </a:cubicBezTo>
                  <a:cubicBezTo>
                    <a:pt x="1080630" y="721491"/>
                    <a:pt x="1072548" y="718824"/>
                    <a:pt x="1069383" y="723255"/>
                  </a:cubicBezTo>
                  <a:cubicBezTo>
                    <a:pt x="1063053" y="732117"/>
                    <a:pt x="1063921" y="744510"/>
                    <a:pt x="1059051" y="754251"/>
                  </a:cubicBezTo>
                  <a:cubicBezTo>
                    <a:pt x="1055607" y="761139"/>
                    <a:pt x="1051753" y="767837"/>
                    <a:pt x="1048719" y="774916"/>
                  </a:cubicBezTo>
                  <a:cubicBezTo>
                    <a:pt x="1046574" y="779921"/>
                    <a:pt x="1046198" y="785654"/>
                    <a:pt x="1043553" y="790414"/>
                  </a:cubicBezTo>
                  <a:cubicBezTo>
                    <a:pt x="1037522" y="801269"/>
                    <a:pt x="1022888" y="821411"/>
                    <a:pt x="1022888" y="821411"/>
                  </a:cubicBezTo>
                  <a:lnTo>
                    <a:pt x="1012556" y="852407"/>
                  </a:lnTo>
                  <a:cubicBezTo>
                    <a:pt x="1010834" y="857573"/>
                    <a:pt x="1009825" y="863034"/>
                    <a:pt x="1007390" y="867905"/>
                  </a:cubicBezTo>
                  <a:cubicBezTo>
                    <a:pt x="1003946" y="874793"/>
                    <a:pt x="999762" y="881359"/>
                    <a:pt x="997058" y="888570"/>
                  </a:cubicBezTo>
                  <a:cubicBezTo>
                    <a:pt x="994565" y="895218"/>
                    <a:pt x="993284" y="902272"/>
                    <a:pt x="991892" y="909234"/>
                  </a:cubicBezTo>
                  <a:cubicBezTo>
                    <a:pt x="986307" y="937158"/>
                    <a:pt x="988759" y="936899"/>
                    <a:pt x="981560" y="960895"/>
                  </a:cubicBezTo>
                  <a:cubicBezTo>
                    <a:pt x="978430" y="971327"/>
                    <a:pt x="980289" y="985851"/>
                    <a:pt x="971227" y="991892"/>
                  </a:cubicBezTo>
                  <a:cubicBezTo>
                    <a:pt x="960895" y="998780"/>
                    <a:pt x="949012" y="1003775"/>
                    <a:pt x="940231" y="1012556"/>
                  </a:cubicBezTo>
                  <a:cubicBezTo>
                    <a:pt x="933343" y="1019444"/>
                    <a:pt x="929017" y="1030858"/>
                    <a:pt x="919566" y="1033221"/>
                  </a:cubicBezTo>
                  <a:lnTo>
                    <a:pt x="898902" y="1038387"/>
                  </a:lnTo>
                  <a:cubicBezTo>
                    <a:pt x="893736" y="1041831"/>
                    <a:pt x="887794" y="1044329"/>
                    <a:pt x="883404" y="1048719"/>
                  </a:cubicBezTo>
                  <a:cubicBezTo>
                    <a:pt x="872849" y="1059274"/>
                    <a:pt x="875516" y="1066883"/>
                    <a:pt x="862739" y="1074550"/>
                  </a:cubicBezTo>
                  <a:cubicBezTo>
                    <a:pt x="858070" y="1077352"/>
                    <a:pt x="852407" y="1077994"/>
                    <a:pt x="847241" y="1079716"/>
                  </a:cubicBezTo>
                  <a:lnTo>
                    <a:pt x="836909" y="1110712"/>
                  </a:lnTo>
                  <a:lnTo>
                    <a:pt x="831743" y="1126211"/>
                  </a:lnTo>
                  <a:cubicBezTo>
                    <a:pt x="830212" y="1138456"/>
                    <a:pt x="825137" y="1183630"/>
                    <a:pt x="821410" y="1198536"/>
                  </a:cubicBezTo>
                  <a:cubicBezTo>
                    <a:pt x="821409" y="1198541"/>
                    <a:pt x="808496" y="1237279"/>
                    <a:pt x="805912" y="1245031"/>
                  </a:cubicBezTo>
                  <a:lnTo>
                    <a:pt x="800746" y="1260529"/>
                  </a:lnTo>
                  <a:cubicBezTo>
                    <a:pt x="797343" y="1270739"/>
                    <a:pt x="794353" y="1284243"/>
                    <a:pt x="785248" y="1291526"/>
                  </a:cubicBezTo>
                  <a:cubicBezTo>
                    <a:pt x="780996" y="1294928"/>
                    <a:pt x="774915" y="1294970"/>
                    <a:pt x="769749" y="1296692"/>
                  </a:cubicBezTo>
                  <a:cubicBezTo>
                    <a:pt x="759417" y="1303580"/>
                    <a:pt x="747534" y="1308575"/>
                    <a:pt x="738753" y="1317356"/>
                  </a:cubicBezTo>
                  <a:cubicBezTo>
                    <a:pt x="731865" y="1324244"/>
                    <a:pt x="727330" y="1334940"/>
                    <a:pt x="718088" y="1338021"/>
                  </a:cubicBezTo>
                  <a:cubicBezTo>
                    <a:pt x="712922" y="1339743"/>
                    <a:pt x="707350" y="1340542"/>
                    <a:pt x="702590" y="1343187"/>
                  </a:cubicBezTo>
                  <a:cubicBezTo>
                    <a:pt x="691735" y="1349217"/>
                    <a:pt x="671594" y="1363851"/>
                    <a:pt x="671594" y="1363851"/>
                  </a:cubicBezTo>
                  <a:cubicBezTo>
                    <a:pt x="667392" y="1376455"/>
                    <a:pt x="666109" y="1384834"/>
                    <a:pt x="656095" y="1394848"/>
                  </a:cubicBezTo>
                  <a:cubicBezTo>
                    <a:pt x="651705" y="1399238"/>
                    <a:pt x="645763" y="1401736"/>
                    <a:pt x="640597" y="1405180"/>
                  </a:cubicBezTo>
                  <a:lnTo>
                    <a:pt x="614766" y="1482672"/>
                  </a:lnTo>
                  <a:lnTo>
                    <a:pt x="609600" y="1498170"/>
                  </a:lnTo>
                  <a:cubicBezTo>
                    <a:pt x="607878" y="1503336"/>
                    <a:pt x="608965" y="1510647"/>
                    <a:pt x="604434" y="1513668"/>
                  </a:cubicBezTo>
                  <a:cubicBezTo>
                    <a:pt x="599268" y="1517112"/>
                    <a:pt x="593650" y="1519959"/>
                    <a:pt x="588936" y="1524000"/>
                  </a:cubicBezTo>
                  <a:cubicBezTo>
                    <a:pt x="581540" y="1530340"/>
                    <a:pt x="577513" y="1541584"/>
                    <a:pt x="568271" y="1544665"/>
                  </a:cubicBezTo>
                  <a:lnTo>
                    <a:pt x="537275" y="1554997"/>
                  </a:lnTo>
                  <a:lnTo>
                    <a:pt x="521777" y="1560163"/>
                  </a:lnTo>
                  <a:cubicBezTo>
                    <a:pt x="511618" y="1575399"/>
                    <a:pt x="510860" y="1578731"/>
                    <a:pt x="495946" y="1591160"/>
                  </a:cubicBezTo>
                  <a:cubicBezTo>
                    <a:pt x="491176" y="1595135"/>
                    <a:pt x="485614" y="1598048"/>
                    <a:pt x="480448" y="1601492"/>
                  </a:cubicBezTo>
                  <a:cubicBezTo>
                    <a:pt x="478726" y="1606658"/>
                    <a:pt x="478084" y="1612321"/>
                    <a:pt x="475282" y="1616990"/>
                  </a:cubicBezTo>
                  <a:cubicBezTo>
                    <a:pt x="456922" y="1647588"/>
                    <a:pt x="465729" y="1593986"/>
                    <a:pt x="444285" y="1658319"/>
                  </a:cubicBezTo>
                  <a:cubicBezTo>
                    <a:pt x="440841" y="1668651"/>
                    <a:pt x="436595" y="1678750"/>
                    <a:pt x="433953" y="1689316"/>
                  </a:cubicBezTo>
                  <a:cubicBezTo>
                    <a:pt x="426657" y="1718499"/>
                    <a:pt x="430179" y="1703018"/>
                    <a:pt x="423621" y="1735811"/>
                  </a:cubicBezTo>
                  <a:cubicBezTo>
                    <a:pt x="425343" y="1759919"/>
                    <a:pt x="426382" y="1784086"/>
                    <a:pt x="428787" y="1808136"/>
                  </a:cubicBezTo>
                  <a:cubicBezTo>
                    <a:pt x="431550" y="1835765"/>
                    <a:pt x="439119" y="1890794"/>
                    <a:pt x="439119" y="1890794"/>
                  </a:cubicBezTo>
                  <a:cubicBezTo>
                    <a:pt x="431530" y="2019805"/>
                    <a:pt x="450655" y="1946808"/>
                    <a:pt x="423621" y="1994116"/>
                  </a:cubicBezTo>
                  <a:cubicBezTo>
                    <a:pt x="419800" y="2000802"/>
                    <a:pt x="417250" y="2008176"/>
                    <a:pt x="413288" y="2014780"/>
                  </a:cubicBezTo>
                  <a:cubicBezTo>
                    <a:pt x="406899" y="2025428"/>
                    <a:pt x="392624" y="2045777"/>
                    <a:pt x="392624" y="2045777"/>
                  </a:cubicBezTo>
                  <a:cubicBezTo>
                    <a:pt x="380759" y="2093236"/>
                    <a:pt x="397907" y="2044339"/>
                    <a:pt x="371960" y="2076773"/>
                  </a:cubicBezTo>
                  <a:cubicBezTo>
                    <a:pt x="368558" y="2081025"/>
                    <a:pt x="369596" y="2087602"/>
                    <a:pt x="366794" y="2092272"/>
                  </a:cubicBezTo>
                  <a:cubicBezTo>
                    <a:pt x="364288" y="2096449"/>
                    <a:pt x="359905" y="2099160"/>
                    <a:pt x="356461" y="2102604"/>
                  </a:cubicBezTo>
                  <a:cubicBezTo>
                    <a:pt x="351004" y="2118974"/>
                    <a:pt x="352408" y="2119293"/>
                    <a:pt x="340963" y="2133600"/>
                  </a:cubicBezTo>
                  <a:cubicBezTo>
                    <a:pt x="337920" y="2137404"/>
                    <a:pt x="333674" y="2140129"/>
                    <a:pt x="330631" y="2143933"/>
                  </a:cubicBezTo>
                  <a:cubicBezTo>
                    <a:pt x="326753" y="2148781"/>
                    <a:pt x="325147" y="2155553"/>
                    <a:pt x="320299" y="2159431"/>
                  </a:cubicBezTo>
                  <a:cubicBezTo>
                    <a:pt x="316047" y="2162833"/>
                    <a:pt x="309966" y="2162875"/>
                    <a:pt x="304800" y="2164597"/>
                  </a:cubicBezTo>
                  <a:cubicBezTo>
                    <a:pt x="251187" y="2200339"/>
                    <a:pt x="331408" y="2143156"/>
                    <a:pt x="278970" y="2195594"/>
                  </a:cubicBezTo>
                  <a:cubicBezTo>
                    <a:pt x="275119" y="2199445"/>
                    <a:pt x="268637" y="2199038"/>
                    <a:pt x="263471" y="2200760"/>
                  </a:cubicBezTo>
                  <a:cubicBezTo>
                    <a:pt x="240344" y="2270142"/>
                    <a:pt x="263811" y="2194807"/>
                    <a:pt x="253139" y="2381573"/>
                  </a:cubicBezTo>
                  <a:cubicBezTo>
                    <a:pt x="252136" y="2399119"/>
                    <a:pt x="243139" y="2399773"/>
                    <a:pt x="232475" y="2412570"/>
                  </a:cubicBezTo>
                  <a:cubicBezTo>
                    <a:pt x="226014" y="2420324"/>
                    <a:pt x="221377" y="2432933"/>
                    <a:pt x="211810" y="2438400"/>
                  </a:cubicBezTo>
                  <a:cubicBezTo>
                    <a:pt x="201740" y="2444155"/>
                    <a:pt x="164392" y="2455929"/>
                    <a:pt x="154983" y="2459065"/>
                  </a:cubicBezTo>
                  <a:cubicBezTo>
                    <a:pt x="149817" y="2460787"/>
                    <a:pt x="144016" y="2461210"/>
                    <a:pt x="139485" y="2464231"/>
                  </a:cubicBezTo>
                  <a:cubicBezTo>
                    <a:pt x="101182" y="2489765"/>
                    <a:pt x="120665" y="2482460"/>
                    <a:pt x="82658" y="2490061"/>
                  </a:cubicBezTo>
                  <a:cubicBezTo>
                    <a:pt x="62017" y="2551987"/>
                    <a:pt x="88452" y="2467864"/>
                    <a:pt x="72326" y="2639878"/>
                  </a:cubicBezTo>
                  <a:cubicBezTo>
                    <a:pt x="69215" y="2673060"/>
                    <a:pt x="67855" y="2668922"/>
                    <a:pt x="46495" y="2676041"/>
                  </a:cubicBezTo>
                  <a:cubicBezTo>
                    <a:pt x="44773" y="2681207"/>
                    <a:pt x="45180" y="2687688"/>
                    <a:pt x="41329" y="2691539"/>
                  </a:cubicBezTo>
                  <a:cubicBezTo>
                    <a:pt x="37478" y="2695390"/>
                    <a:pt x="28633" y="2692036"/>
                    <a:pt x="25831" y="2696705"/>
                  </a:cubicBezTo>
                  <a:cubicBezTo>
                    <a:pt x="17426" y="2710714"/>
                    <a:pt x="10333" y="2743200"/>
                    <a:pt x="10333" y="2743200"/>
                  </a:cubicBezTo>
                  <a:cubicBezTo>
                    <a:pt x="12055" y="2755254"/>
                    <a:pt x="13111" y="2767423"/>
                    <a:pt x="15499" y="2779363"/>
                  </a:cubicBezTo>
                  <a:cubicBezTo>
                    <a:pt x="16567" y="2784703"/>
                    <a:pt x="19484" y="2789545"/>
                    <a:pt x="20665" y="2794861"/>
                  </a:cubicBezTo>
                  <a:cubicBezTo>
                    <a:pt x="22937" y="2805086"/>
                    <a:pt x="23777" y="2815587"/>
                    <a:pt x="25831" y="2825858"/>
                  </a:cubicBezTo>
                  <a:cubicBezTo>
                    <a:pt x="35492" y="2874163"/>
                    <a:pt x="26317" y="2822638"/>
                    <a:pt x="36163" y="2862021"/>
                  </a:cubicBezTo>
                  <a:cubicBezTo>
                    <a:pt x="38293" y="2870539"/>
                    <a:pt x="38246" y="2879630"/>
                    <a:pt x="41329" y="2887851"/>
                  </a:cubicBezTo>
                  <a:cubicBezTo>
                    <a:pt x="43509" y="2893665"/>
                    <a:pt x="49139" y="2897676"/>
                    <a:pt x="51661" y="2903350"/>
                  </a:cubicBezTo>
                  <a:cubicBezTo>
                    <a:pt x="76251" y="2958677"/>
                    <a:pt x="48944" y="2914771"/>
                    <a:pt x="72326" y="2949844"/>
                  </a:cubicBezTo>
                  <a:cubicBezTo>
                    <a:pt x="74048" y="2955010"/>
                    <a:pt x="75057" y="2960472"/>
                    <a:pt x="77492" y="2965343"/>
                  </a:cubicBezTo>
                  <a:cubicBezTo>
                    <a:pt x="80269" y="2970896"/>
                    <a:pt x="85302" y="2975167"/>
                    <a:pt x="87824" y="2980841"/>
                  </a:cubicBezTo>
                  <a:cubicBezTo>
                    <a:pt x="92247" y="2990794"/>
                    <a:pt x="98156" y="3011838"/>
                    <a:pt x="98156" y="3011838"/>
                  </a:cubicBezTo>
                  <a:cubicBezTo>
                    <a:pt x="99878" y="3025614"/>
                    <a:pt x="100839" y="3039507"/>
                    <a:pt x="103322" y="3053166"/>
                  </a:cubicBezTo>
                  <a:cubicBezTo>
                    <a:pt x="104296" y="3058524"/>
                    <a:pt x="106992" y="3063429"/>
                    <a:pt x="108488" y="3068665"/>
                  </a:cubicBezTo>
                  <a:cubicBezTo>
                    <a:pt x="117866" y="3101487"/>
                    <a:pt x="107938" y="3077895"/>
                    <a:pt x="123987" y="3109994"/>
                  </a:cubicBezTo>
                  <a:cubicBezTo>
                    <a:pt x="140662" y="3210045"/>
                    <a:pt x="136269" y="3171785"/>
                    <a:pt x="123987" y="3368299"/>
                  </a:cubicBezTo>
                  <a:cubicBezTo>
                    <a:pt x="123507" y="3375985"/>
                    <a:pt x="116359" y="3381752"/>
                    <a:pt x="113655" y="3388963"/>
                  </a:cubicBezTo>
                  <a:cubicBezTo>
                    <a:pt x="109674" y="3399577"/>
                    <a:pt x="105779" y="3425628"/>
                    <a:pt x="103322" y="3435458"/>
                  </a:cubicBezTo>
                  <a:cubicBezTo>
                    <a:pt x="98556" y="3454523"/>
                    <a:pt x="94366" y="3457274"/>
                    <a:pt x="82658" y="3476787"/>
                  </a:cubicBezTo>
                  <a:cubicBezTo>
                    <a:pt x="72141" y="3539887"/>
                    <a:pt x="85179" y="3480395"/>
                    <a:pt x="67160" y="3528448"/>
                  </a:cubicBezTo>
                  <a:cubicBezTo>
                    <a:pt x="64667" y="3535096"/>
                    <a:pt x="63945" y="3542285"/>
                    <a:pt x="61994" y="3549112"/>
                  </a:cubicBezTo>
                  <a:cubicBezTo>
                    <a:pt x="60498" y="3554348"/>
                    <a:pt x="58549" y="3559445"/>
                    <a:pt x="56827" y="3564611"/>
                  </a:cubicBezTo>
                  <a:cubicBezTo>
                    <a:pt x="55105" y="3574943"/>
                    <a:pt x="53933" y="3585382"/>
                    <a:pt x="51661" y="3595607"/>
                  </a:cubicBezTo>
                  <a:cubicBezTo>
                    <a:pt x="50480" y="3600923"/>
                    <a:pt x="47676" y="3605789"/>
                    <a:pt x="46495" y="3611105"/>
                  </a:cubicBezTo>
                  <a:cubicBezTo>
                    <a:pt x="44223" y="3621330"/>
                    <a:pt x="43383" y="3631831"/>
                    <a:pt x="41329" y="3642102"/>
                  </a:cubicBezTo>
                  <a:cubicBezTo>
                    <a:pt x="37426" y="3661619"/>
                    <a:pt x="32419" y="3673998"/>
                    <a:pt x="25831" y="3693763"/>
                  </a:cubicBezTo>
                  <a:cubicBezTo>
                    <a:pt x="6996" y="3750269"/>
                    <a:pt x="37032" y="3664688"/>
                    <a:pt x="10333" y="3724760"/>
                  </a:cubicBezTo>
                  <a:cubicBezTo>
                    <a:pt x="5910" y="3734712"/>
                    <a:pt x="0" y="3755756"/>
                    <a:pt x="0" y="3755756"/>
                  </a:cubicBezTo>
                  <a:cubicBezTo>
                    <a:pt x="3041" y="3798326"/>
                    <a:pt x="2879" y="3838729"/>
                    <a:pt x="15499" y="3879743"/>
                  </a:cubicBezTo>
                  <a:cubicBezTo>
                    <a:pt x="17325" y="3885677"/>
                    <a:pt x="23054" y="3889688"/>
                    <a:pt x="25831" y="3895241"/>
                  </a:cubicBezTo>
                  <a:cubicBezTo>
                    <a:pt x="47222" y="3938023"/>
                    <a:pt x="11715" y="3881814"/>
                    <a:pt x="41329" y="3926238"/>
                  </a:cubicBezTo>
                  <a:cubicBezTo>
                    <a:pt x="56159" y="3985558"/>
                    <a:pt x="35423" y="3912458"/>
                    <a:pt x="56827" y="3962400"/>
                  </a:cubicBezTo>
                  <a:cubicBezTo>
                    <a:pt x="66754" y="3985563"/>
                    <a:pt x="57111" y="3978465"/>
                    <a:pt x="67160" y="3998563"/>
                  </a:cubicBezTo>
                  <a:cubicBezTo>
                    <a:pt x="78447" y="4021138"/>
                    <a:pt x="81797" y="4012339"/>
                    <a:pt x="87824" y="4008895"/>
                  </a:cubicBezTo>
                  <a:close/>
                </a:path>
              </a:pathLst>
            </a:custGeom>
            <a:solidFill>
              <a:srgbClr val="FFFF00">
                <a:alpha val="15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</p:grpSp>
      <p:sp>
        <p:nvSpPr>
          <p:cNvPr id="635" name="8-конечная звезда 634"/>
          <p:cNvSpPr/>
          <p:nvPr/>
        </p:nvSpPr>
        <p:spPr>
          <a:xfrm rot="1262594">
            <a:off x="5582729" y="5703374"/>
            <a:ext cx="72483" cy="72483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636" name="8-конечная звезда 635"/>
          <p:cNvSpPr/>
          <p:nvPr/>
        </p:nvSpPr>
        <p:spPr>
          <a:xfrm rot="1262594">
            <a:off x="5795920" y="5426428"/>
            <a:ext cx="64800" cy="648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637" name="8-конечная звезда 636"/>
          <p:cNvSpPr/>
          <p:nvPr/>
        </p:nvSpPr>
        <p:spPr>
          <a:xfrm rot="1262594">
            <a:off x="5712172" y="5367300"/>
            <a:ext cx="64800" cy="648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651" name="8-конечная звезда 650"/>
          <p:cNvSpPr/>
          <p:nvPr/>
        </p:nvSpPr>
        <p:spPr>
          <a:xfrm rot="1262594">
            <a:off x="5855048" y="5497866"/>
            <a:ext cx="64800" cy="648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653" name="8-конечная звезда 652"/>
          <p:cNvSpPr/>
          <p:nvPr/>
        </p:nvSpPr>
        <p:spPr>
          <a:xfrm rot="1262594">
            <a:off x="5651464" y="5653121"/>
            <a:ext cx="54000" cy="540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654" name="8-конечная звезда 653"/>
          <p:cNvSpPr/>
          <p:nvPr/>
        </p:nvSpPr>
        <p:spPr>
          <a:xfrm rot="1262594">
            <a:off x="5508588" y="5794349"/>
            <a:ext cx="54000" cy="540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655" name="8-конечная звезда 654"/>
          <p:cNvSpPr/>
          <p:nvPr/>
        </p:nvSpPr>
        <p:spPr>
          <a:xfrm rot="1262594">
            <a:off x="5594054" y="5435581"/>
            <a:ext cx="43200" cy="432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656" name="8-конечная звезда 655"/>
          <p:cNvSpPr/>
          <p:nvPr/>
        </p:nvSpPr>
        <p:spPr>
          <a:xfrm rot="1262594">
            <a:off x="5792762" y="5649894"/>
            <a:ext cx="43200" cy="432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657" name="8-конечная звезда 656"/>
          <p:cNvSpPr/>
          <p:nvPr/>
        </p:nvSpPr>
        <p:spPr>
          <a:xfrm rot="1262594">
            <a:off x="4939785" y="6225677"/>
            <a:ext cx="72483" cy="72483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661" name="8-конечная звезда 660"/>
          <p:cNvSpPr/>
          <p:nvPr/>
        </p:nvSpPr>
        <p:spPr>
          <a:xfrm rot="1262594">
            <a:off x="5367293" y="6010241"/>
            <a:ext cx="64800" cy="648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662" name="8-конечная звезда 661"/>
          <p:cNvSpPr/>
          <p:nvPr/>
        </p:nvSpPr>
        <p:spPr>
          <a:xfrm rot="1262594">
            <a:off x="5365712" y="6151539"/>
            <a:ext cx="54000" cy="540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663" name="8-конечная звезда 662"/>
          <p:cNvSpPr/>
          <p:nvPr/>
        </p:nvSpPr>
        <p:spPr>
          <a:xfrm rot="1262594">
            <a:off x="5222837" y="6222976"/>
            <a:ext cx="54000" cy="540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666" name="8-конечная звезда 665"/>
          <p:cNvSpPr/>
          <p:nvPr/>
        </p:nvSpPr>
        <p:spPr>
          <a:xfrm rot="1262594">
            <a:off x="4651333" y="6151539"/>
            <a:ext cx="54000" cy="540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672" name="8-конечная звезда 671"/>
          <p:cNvSpPr/>
          <p:nvPr/>
        </p:nvSpPr>
        <p:spPr>
          <a:xfrm rot="1262594">
            <a:off x="4792629" y="6078522"/>
            <a:ext cx="43200" cy="432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673" name="8-конечная звезда 672"/>
          <p:cNvSpPr/>
          <p:nvPr/>
        </p:nvSpPr>
        <p:spPr>
          <a:xfrm rot="1262594">
            <a:off x="4578315" y="6007084"/>
            <a:ext cx="43200" cy="432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731" name="8-конечная звезда 730"/>
          <p:cNvSpPr/>
          <p:nvPr/>
        </p:nvSpPr>
        <p:spPr>
          <a:xfrm rot="386549">
            <a:off x="4844414" y="6075066"/>
            <a:ext cx="54000" cy="540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732" name="8-конечная звезда 731"/>
          <p:cNvSpPr/>
          <p:nvPr/>
        </p:nvSpPr>
        <p:spPr>
          <a:xfrm rot="1262594">
            <a:off x="4721192" y="6149960"/>
            <a:ext cx="43200" cy="432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cxnSp>
        <p:nvCxnSpPr>
          <p:cNvPr id="733" name="Прямая соединительная линия 732"/>
          <p:cNvCxnSpPr>
            <a:stCxn id="653" idx="5"/>
            <a:endCxn id="655" idx="1"/>
          </p:cNvCxnSpPr>
          <p:nvPr/>
        </p:nvCxnSpPr>
        <p:spPr>
          <a:xfrm rot="16200000" flipV="1">
            <a:off x="5556700" y="5544646"/>
            <a:ext cx="178526" cy="43076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34" name="Прямая соединительная линия 733"/>
          <p:cNvCxnSpPr>
            <a:stCxn id="655" idx="7"/>
            <a:endCxn id="637" idx="3"/>
          </p:cNvCxnSpPr>
          <p:nvPr/>
        </p:nvCxnSpPr>
        <p:spPr>
          <a:xfrm rot="5400000" flipH="1" flipV="1">
            <a:off x="5657402" y="5390848"/>
            <a:ext cx="35554" cy="79570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35" name="Прямая соединительная линия 734"/>
          <p:cNvCxnSpPr>
            <a:stCxn id="653" idx="7"/>
            <a:endCxn id="656" idx="3"/>
          </p:cNvCxnSpPr>
          <p:nvPr/>
        </p:nvCxnSpPr>
        <p:spPr>
          <a:xfrm rot="16200000" flipH="1">
            <a:off x="5743326" y="5628969"/>
            <a:ext cx="11107" cy="91484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36" name="Прямая соединительная линия 735"/>
          <p:cNvCxnSpPr>
            <a:stCxn id="637" idx="0"/>
            <a:endCxn id="636" idx="5"/>
          </p:cNvCxnSpPr>
          <p:nvPr/>
        </p:nvCxnSpPr>
        <p:spPr>
          <a:xfrm>
            <a:off x="5774811" y="5411334"/>
            <a:ext cx="40353" cy="17886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37" name="Прямая соединительная линия 736"/>
          <p:cNvCxnSpPr>
            <a:stCxn id="651" idx="5"/>
            <a:endCxn id="636" idx="0"/>
          </p:cNvCxnSpPr>
          <p:nvPr/>
        </p:nvCxnSpPr>
        <p:spPr>
          <a:xfrm rot="16200000" flipV="1">
            <a:off x="5851328" y="5477693"/>
            <a:ext cx="30196" cy="15733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38" name="Прямая соединительная линия 737"/>
          <p:cNvCxnSpPr>
            <a:stCxn id="656" idx="7"/>
            <a:endCxn id="651" idx="1"/>
          </p:cNvCxnSpPr>
          <p:nvPr/>
        </p:nvCxnSpPr>
        <p:spPr>
          <a:xfrm rot="5400000" flipH="1" flipV="1">
            <a:off x="5815929" y="5578048"/>
            <a:ext cx="102849" cy="66502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72" name="Прямая соединительная линия 771"/>
          <p:cNvCxnSpPr>
            <a:stCxn id="653" idx="3"/>
            <a:endCxn id="635" idx="6"/>
          </p:cNvCxnSpPr>
          <p:nvPr/>
        </p:nvCxnSpPr>
        <p:spPr>
          <a:xfrm rot="5400000">
            <a:off x="5635534" y="5687534"/>
            <a:ext cx="14707" cy="21806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73" name="Прямая соединительная линия 772"/>
          <p:cNvCxnSpPr>
            <a:stCxn id="635" idx="3"/>
            <a:endCxn id="654" idx="7"/>
          </p:cNvCxnSpPr>
          <p:nvPr/>
        </p:nvCxnSpPr>
        <p:spPr>
          <a:xfrm rot="5400000">
            <a:off x="5545030" y="5769564"/>
            <a:ext cx="56055" cy="25589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74" name="Прямая соединительная линия 773"/>
          <p:cNvCxnSpPr>
            <a:stCxn id="654" idx="2"/>
            <a:endCxn id="661" idx="6"/>
          </p:cNvCxnSpPr>
          <p:nvPr/>
        </p:nvCxnSpPr>
        <p:spPr>
          <a:xfrm rot="5400000">
            <a:off x="5385683" y="5872192"/>
            <a:ext cx="165854" cy="114566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89" name="Прямая соединительная линия 788"/>
          <p:cNvCxnSpPr>
            <a:stCxn id="657" idx="4"/>
            <a:endCxn id="732" idx="1"/>
          </p:cNvCxnSpPr>
          <p:nvPr/>
        </p:nvCxnSpPr>
        <p:spPr>
          <a:xfrm rot="10800000">
            <a:off x="4751564" y="6191300"/>
            <a:ext cx="190639" cy="57606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90" name="Прямая соединительная линия 789"/>
          <p:cNvCxnSpPr>
            <a:stCxn id="663" idx="3"/>
            <a:endCxn id="657" idx="0"/>
          </p:cNvCxnSpPr>
          <p:nvPr/>
        </p:nvCxnSpPr>
        <p:spPr>
          <a:xfrm rot="5400000">
            <a:off x="5110511" y="6160279"/>
            <a:ext cx="13993" cy="215312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91" name="Прямая соединительная линия 790"/>
          <p:cNvCxnSpPr>
            <a:stCxn id="662" idx="3"/>
            <a:endCxn id="663" idx="7"/>
          </p:cNvCxnSpPr>
          <p:nvPr/>
        </p:nvCxnSpPr>
        <p:spPr>
          <a:xfrm rot="5400000">
            <a:off x="5296520" y="6167494"/>
            <a:ext cx="49511" cy="93527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92" name="Прямая соединительная линия 791"/>
          <p:cNvCxnSpPr>
            <a:stCxn id="661" idx="2"/>
            <a:endCxn id="662" idx="5"/>
          </p:cNvCxnSpPr>
          <p:nvPr/>
        </p:nvCxnSpPr>
        <p:spPr>
          <a:xfrm rot="5400000">
            <a:off x="5344412" y="6110217"/>
            <a:ext cx="80985" cy="6310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08" name="Прямая соединительная линия 807"/>
          <p:cNvCxnSpPr>
            <a:stCxn id="672" idx="4"/>
            <a:endCxn id="673" idx="0"/>
          </p:cNvCxnSpPr>
          <p:nvPr/>
        </p:nvCxnSpPr>
        <p:spPr>
          <a:xfrm rot="10800000">
            <a:off x="4620074" y="6036440"/>
            <a:ext cx="173996" cy="55926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10" name="Прямая соединительная линия 809"/>
          <p:cNvCxnSpPr>
            <a:stCxn id="666" idx="4"/>
            <a:endCxn id="672" idx="2"/>
          </p:cNvCxnSpPr>
          <p:nvPr/>
        </p:nvCxnSpPr>
        <p:spPr>
          <a:xfrm rot="10800000" flipH="1">
            <a:off x="4653133" y="6120282"/>
            <a:ext cx="153339" cy="48563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11" name="Прямая соединительная линия 810"/>
          <p:cNvCxnSpPr>
            <a:stCxn id="672" idx="7"/>
            <a:endCxn id="731" idx="5"/>
          </p:cNvCxnSpPr>
          <p:nvPr/>
        </p:nvCxnSpPr>
        <p:spPr>
          <a:xfrm rot="5400000" flipH="1" flipV="1">
            <a:off x="4839078" y="6075844"/>
            <a:ext cx="10399" cy="20616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13" name="Прямая соединительная линия 812"/>
          <p:cNvCxnSpPr>
            <a:stCxn id="732" idx="3"/>
            <a:endCxn id="666" idx="0"/>
          </p:cNvCxnSpPr>
          <p:nvPr/>
        </p:nvCxnSpPr>
        <p:spPr>
          <a:xfrm rot="5400000">
            <a:off x="4709341" y="6174522"/>
            <a:ext cx="7903" cy="19520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40" name="TextBox 839"/>
          <p:cNvSpPr txBox="1"/>
          <p:nvPr/>
        </p:nvSpPr>
        <p:spPr>
          <a:xfrm rot="17609775">
            <a:off x="5766738" y="3925096"/>
            <a:ext cx="70215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ДІВА</a:t>
            </a:r>
            <a:endParaRPr lang="uk-UA" sz="8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841" name="TextBox 840"/>
          <p:cNvSpPr txBox="1"/>
          <p:nvPr/>
        </p:nvSpPr>
        <p:spPr>
          <a:xfrm rot="18844704">
            <a:off x="5747959" y="5088146"/>
            <a:ext cx="761432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ТЕРЕЗИ</a:t>
            </a:r>
            <a:endParaRPr lang="uk-UA" sz="8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849" name="TextBox 848"/>
          <p:cNvSpPr txBox="1"/>
          <p:nvPr/>
        </p:nvSpPr>
        <p:spPr>
          <a:xfrm rot="20935033">
            <a:off x="4668509" y="5142956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ЗМІЄНОСЕЦЬ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850" name="TextBox 849"/>
          <p:cNvSpPr txBox="1"/>
          <p:nvPr/>
        </p:nvSpPr>
        <p:spPr>
          <a:xfrm rot="20435732">
            <a:off x="5011383" y="6191548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СКОРПІОН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851" name="TextBox 850"/>
          <p:cNvSpPr txBox="1"/>
          <p:nvPr/>
        </p:nvSpPr>
        <p:spPr>
          <a:xfrm rot="730692">
            <a:off x="3582908" y="6077797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СТРІЛЕЦЬ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852" name="TextBox 851"/>
          <p:cNvSpPr txBox="1"/>
          <p:nvPr/>
        </p:nvSpPr>
        <p:spPr>
          <a:xfrm rot="3763062">
            <a:off x="2175723" y="4842273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КОЗЕРОГ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857" name="TextBox 856"/>
          <p:cNvSpPr txBox="1"/>
          <p:nvPr/>
        </p:nvSpPr>
        <p:spPr>
          <a:xfrm rot="3718070">
            <a:off x="2740230" y="4568320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ВОДОЛІЙ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858" name="TextBox 857"/>
          <p:cNvSpPr txBox="1"/>
          <p:nvPr/>
        </p:nvSpPr>
        <p:spPr>
          <a:xfrm rot="17731778">
            <a:off x="2647441" y="2971766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РИБИ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860" name="TextBox 859"/>
          <p:cNvSpPr txBox="1"/>
          <p:nvPr/>
        </p:nvSpPr>
        <p:spPr>
          <a:xfrm rot="19380116">
            <a:off x="3051864" y="2465752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ОВЕН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861" name="TextBox 860"/>
          <p:cNvSpPr txBox="1"/>
          <p:nvPr/>
        </p:nvSpPr>
        <p:spPr>
          <a:xfrm rot="20497662">
            <a:off x="3653295" y="2246753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ТЕЛЕЦЬ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862" name="TextBox 861"/>
          <p:cNvSpPr txBox="1"/>
          <p:nvPr/>
        </p:nvSpPr>
        <p:spPr>
          <a:xfrm rot="1816433">
            <a:off x="4710285" y="1924869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БЛИЗНЯТА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863" name="TextBox 862"/>
          <p:cNvSpPr txBox="1"/>
          <p:nvPr/>
        </p:nvSpPr>
        <p:spPr>
          <a:xfrm rot="1060210">
            <a:off x="5153839" y="2349047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РАК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864" name="TextBox 863"/>
          <p:cNvSpPr txBox="1"/>
          <p:nvPr/>
        </p:nvSpPr>
        <p:spPr>
          <a:xfrm rot="3557862">
            <a:off x="5753744" y="2991864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ЛЕВ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869" name="TextBox 868"/>
          <p:cNvSpPr txBox="1"/>
          <p:nvPr/>
        </p:nvSpPr>
        <p:spPr>
          <a:xfrm rot="706623">
            <a:off x="4378060" y="3359747"/>
            <a:ext cx="74999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МАЛИЙ </a:t>
            </a:r>
          </a:p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КІВШ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870" name="TextBox 869"/>
          <p:cNvSpPr txBox="1"/>
          <p:nvPr/>
        </p:nvSpPr>
        <p:spPr>
          <a:xfrm rot="3515078">
            <a:off x="4487023" y="3232569"/>
            <a:ext cx="982593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ВЕЛИКИЙ КІВШ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871" name="TextBox 870"/>
          <p:cNvSpPr txBox="1"/>
          <p:nvPr/>
        </p:nvSpPr>
        <p:spPr>
          <a:xfrm rot="3052228">
            <a:off x="4877667" y="3064467"/>
            <a:ext cx="982593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ВЕЛИКА ВЕДМЕДИЦЯ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grpSp>
        <p:nvGrpSpPr>
          <p:cNvPr id="20" name="Группа 352"/>
          <p:cNvGrpSpPr/>
          <p:nvPr/>
        </p:nvGrpSpPr>
        <p:grpSpPr>
          <a:xfrm rot="1024166">
            <a:off x="4501018" y="3398827"/>
            <a:ext cx="322963" cy="278566"/>
            <a:chOff x="4513747" y="3364748"/>
            <a:chExt cx="476035" cy="410596"/>
          </a:xfrm>
        </p:grpSpPr>
        <p:sp>
          <p:nvSpPr>
            <p:cNvPr id="40" name="8-конечная звезда 39"/>
            <p:cNvSpPr/>
            <p:nvPr/>
          </p:nvSpPr>
          <p:spPr>
            <a:xfrm rot="21105294">
              <a:off x="4513747" y="3364748"/>
              <a:ext cx="108000" cy="108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1" name="8-конечная звезда 40"/>
            <p:cNvSpPr/>
            <p:nvPr/>
          </p:nvSpPr>
          <p:spPr>
            <a:xfrm rot="19358116">
              <a:off x="4935782" y="3721344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2" name="8-конечная звезда 41"/>
            <p:cNvSpPr/>
            <p:nvPr/>
          </p:nvSpPr>
          <p:spPr>
            <a:xfrm rot="19358116">
              <a:off x="4914167" y="3628291"/>
              <a:ext cx="72000" cy="72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3" name="8-конечная звезда 42"/>
            <p:cNvSpPr/>
            <p:nvPr/>
          </p:nvSpPr>
          <p:spPr>
            <a:xfrm rot="19358116">
              <a:off x="4793544" y="3721982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4" name="8-конечная звезда 43"/>
            <p:cNvSpPr/>
            <p:nvPr/>
          </p:nvSpPr>
          <p:spPr>
            <a:xfrm rot="19358116" flipV="1">
              <a:off x="4767751" y="3610262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5" name="8-конечная звезда 44"/>
            <p:cNvSpPr/>
            <p:nvPr/>
          </p:nvSpPr>
          <p:spPr>
            <a:xfrm rot="19358116">
              <a:off x="4671645" y="3579107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6" name="8-конечная звезда 45"/>
            <p:cNvSpPr/>
            <p:nvPr/>
          </p:nvSpPr>
          <p:spPr>
            <a:xfrm rot="21285766">
              <a:off x="4594599" y="3502476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48" name="Прямая соединительная линия 47"/>
            <p:cNvCxnSpPr>
              <a:stCxn id="43" idx="1"/>
              <a:endCxn id="41" idx="5"/>
            </p:cNvCxnSpPr>
            <p:nvPr/>
          </p:nvCxnSpPr>
          <p:spPr>
            <a:xfrm rot="16200000" flipH="1">
              <a:off x="4881512" y="3690247"/>
              <a:ext cx="2383" cy="10663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" name="Прямая соединительная линия 51"/>
            <p:cNvCxnSpPr>
              <a:stCxn id="44" idx="7"/>
              <a:endCxn id="42" idx="5"/>
            </p:cNvCxnSpPr>
            <p:nvPr/>
          </p:nvCxnSpPr>
          <p:spPr>
            <a:xfrm rot="16200000" flipH="1">
              <a:off x="4852203" y="3597224"/>
              <a:ext cx="23349" cy="10121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" name="Прямая соединительная линия 54"/>
            <p:cNvCxnSpPr>
              <a:stCxn id="41" idx="7"/>
              <a:endCxn id="42" idx="2"/>
            </p:cNvCxnSpPr>
            <p:nvPr/>
          </p:nvCxnSpPr>
          <p:spPr>
            <a:xfrm rot="5400000" flipH="1" flipV="1">
              <a:off x="4954852" y="3704420"/>
              <a:ext cx="28680" cy="564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" name="Прямая соединительная линия 63"/>
            <p:cNvCxnSpPr>
              <a:stCxn id="44" idx="6"/>
              <a:endCxn id="43" idx="6"/>
            </p:cNvCxnSpPr>
            <p:nvPr/>
          </p:nvCxnSpPr>
          <p:spPr>
            <a:xfrm rot="5400000">
              <a:off x="4765359" y="3686551"/>
              <a:ext cx="74386" cy="386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" name="Прямая соединительная линия 67"/>
            <p:cNvCxnSpPr>
              <a:stCxn id="45" idx="1"/>
              <a:endCxn id="44" idx="3"/>
            </p:cNvCxnSpPr>
            <p:nvPr/>
          </p:nvCxnSpPr>
          <p:spPr>
            <a:xfrm rot="16200000" flipH="1">
              <a:off x="4722427" y="3584557"/>
              <a:ext cx="30585" cy="6046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" name="Прямая соединительная линия 73"/>
            <p:cNvCxnSpPr>
              <a:stCxn id="46" idx="1"/>
              <a:endCxn id="45" idx="6"/>
            </p:cNvCxnSpPr>
            <p:nvPr/>
          </p:nvCxnSpPr>
          <p:spPr>
            <a:xfrm rot="16200000" flipH="1">
              <a:off x="4636374" y="3540454"/>
              <a:ext cx="41958" cy="4273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7" name="Прямая соединительная линия 76"/>
            <p:cNvCxnSpPr>
              <a:stCxn id="40" idx="2"/>
              <a:endCxn id="46" idx="5"/>
            </p:cNvCxnSpPr>
            <p:nvPr/>
          </p:nvCxnSpPr>
          <p:spPr>
            <a:xfrm rot="16200000" flipH="1">
              <a:off x="4568392" y="3479288"/>
              <a:ext cx="38719" cy="2452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692" name="8-конечная звезда 691"/>
          <p:cNvSpPr/>
          <p:nvPr/>
        </p:nvSpPr>
        <p:spPr>
          <a:xfrm rot="1262594">
            <a:off x="862488" y="4882071"/>
            <a:ext cx="36000" cy="360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740" name="8-конечная звезда 739"/>
          <p:cNvSpPr/>
          <p:nvPr/>
        </p:nvSpPr>
        <p:spPr>
          <a:xfrm rot="1262594">
            <a:off x="4579895" y="4079837"/>
            <a:ext cx="54000" cy="540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grpSp>
        <p:nvGrpSpPr>
          <p:cNvPr id="21" name="Группа 741"/>
          <p:cNvGrpSpPr/>
          <p:nvPr/>
        </p:nvGrpSpPr>
        <p:grpSpPr>
          <a:xfrm>
            <a:off x="4364528" y="3150090"/>
            <a:ext cx="618304" cy="978555"/>
            <a:chOff x="4585684" y="3442682"/>
            <a:chExt cx="618304" cy="978555"/>
          </a:xfrm>
        </p:grpSpPr>
        <p:sp>
          <p:nvSpPr>
            <p:cNvPr id="743" name="8-конечная звезда 742"/>
            <p:cNvSpPr/>
            <p:nvPr/>
          </p:nvSpPr>
          <p:spPr>
            <a:xfrm rot="1262594">
              <a:off x="4722770" y="4365589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44" name="8-конечная звезда 743"/>
            <p:cNvSpPr/>
            <p:nvPr/>
          </p:nvSpPr>
          <p:spPr>
            <a:xfrm rot="1262594">
              <a:off x="4867295" y="4367237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62" name="8-конечная звезда 761"/>
            <p:cNvSpPr/>
            <p:nvPr/>
          </p:nvSpPr>
          <p:spPr>
            <a:xfrm rot="1262594">
              <a:off x="4942874" y="3442682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63" name="8-конечная звезда 762"/>
            <p:cNvSpPr/>
            <p:nvPr/>
          </p:nvSpPr>
          <p:spPr>
            <a:xfrm rot="1262594">
              <a:off x="5157188" y="3728434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65" name="8-конечная звезда 764"/>
            <p:cNvSpPr/>
            <p:nvPr/>
          </p:nvSpPr>
          <p:spPr>
            <a:xfrm rot="1262594">
              <a:off x="5150346" y="3935907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66" name="8-конечная звезда 765"/>
            <p:cNvSpPr/>
            <p:nvPr/>
          </p:nvSpPr>
          <p:spPr>
            <a:xfrm rot="1262594">
              <a:off x="4793157" y="4007346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69" name="8-конечная звезда 768"/>
            <p:cNvSpPr/>
            <p:nvPr/>
          </p:nvSpPr>
          <p:spPr>
            <a:xfrm rot="1262594">
              <a:off x="4585684" y="4014186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70" name="8-конечная звезда 769"/>
            <p:cNvSpPr/>
            <p:nvPr/>
          </p:nvSpPr>
          <p:spPr>
            <a:xfrm rot="1262594">
              <a:off x="4657122" y="4157062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75" name="8-конечная звезда 774"/>
            <p:cNvSpPr/>
            <p:nvPr/>
          </p:nvSpPr>
          <p:spPr>
            <a:xfrm rot="1262594">
              <a:off x="4721718" y="4221660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76" name="8-конечная звезда 775"/>
            <p:cNvSpPr/>
            <p:nvPr/>
          </p:nvSpPr>
          <p:spPr>
            <a:xfrm rot="1262594">
              <a:off x="4937085" y="4008397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78" name="8-конечная звезда 777"/>
            <p:cNvSpPr/>
            <p:nvPr/>
          </p:nvSpPr>
          <p:spPr>
            <a:xfrm rot="1262594">
              <a:off x="4863014" y="4291518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79" name="8-конечная звезда 778"/>
            <p:cNvSpPr/>
            <p:nvPr/>
          </p:nvSpPr>
          <p:spPr>
            <a:xfrm rot="1262594">
              <a:off x="4720138" y="3934329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80" name="8-конечная звезда 779"/>
            <p:cNvSpPr/>
            <p:nvPr/>
          </p:nvSpPr>
          <p:spPr>
            <a:xfrm rot="1262594">
              <a:off x="4655542" y="3941168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781" name="Прямая соединительная линия 780"/>
            <p:cNvCxnSpPr>
              <a:stCxn id="780" idx="3"/>
              <a:endCxn id="779" idx="4"/>
            </p:cNvCxnSpPr>
            <p:nvPr/>
          </p:nvCxnSpPr>
          <p:spPr>
            <a:xfrm rot="5400000" flipH="1" flipV="1">
              <a:off x="4678909" y="3924049"/>
              <a:ext cx="20611" cy="6424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3" name="Прямая соединительная линия 782"/>
            <p:cNvCxnSpPr>
              <a:stCxn id="779" idx="1"/>
              <a:endCxn id="766" idx="5"/>
            </p:cNvCxnSpPr>
            <p:nvPr/>
          </p:nvCxnSpPr>
          <p:spPr>
            <a:xfrm rot="16200000" flipH="1">
              <a:off x="4755959" y="3958265"/>
              <a:ext cx="40584" cy="6160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4" name="Прямая соединительная линия 783"/>
            <p:cNvCxnSpPr>
              <a:stCxn id="766" idx="7"/>
              <a:endCxn id="776" idx="4"/>
            </p:cNvCxnSpPr>
            <p:nvPr/>
          </p:nvCxnSpPr>
          <p:spPr>
            <a:xfrm rot="16200000" flipH="1">
              <a:off x="4886184" y="3973001"/>
              <a:ext cx="4457" cy="10094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5" name="Прямая соединительная линия 784"/>
            <p:cNvCxnSpPr>
              <a:stCxn id="765" idx="7"/>
              <a:endCxn id="763" idx="1"/>
            </p:cNvCxnSpPr>
            <p:nvPr/>
          </p:nvCxnSpPr>
          <p:spPr>
            <a:xfrm rot="16200000" flipV="1">
              <a:off x="5104316" y="3858991"/>
              <a:ext cx="176588" cy="504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6" name="Прямая соединительная линия 785"/>
            <p:cNvCxnSpPr>
              <a:stCxn id="765" idx="3"/>
              <a:endCxn id="776" idx="7"/>
            </p:cNvCxnSpPr>
            <p:nvPr/>
          </p:nvCxnSpPr>
          <p:spPr>
            <a:xfrm rot="5400000">
              <a:off x="5042748" y="3914820"/>
              <a:ext cx="55626" cy="16360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7" name="Прямая соединительная линия 786"/>
            <p:cNvCxnSpPr>
              <a:stCxn id="775" idx="3"/>
              <a:endCxn id="770" idx="1"/>
            </p:cNvCxnSpPr>
            <p:nvPr/>
          </p:nvCxnSpPr>
          <p:spPr>
            <a:xfrm rot="5400000" flipH="1">
              <a:off x="4680521" y="4211349"/>
              <a:ext cx="52715" cy="3371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8" name="Прямая соединительная линия 787"/>
            <p:cNvCxnSpPr>
              <a:stCxn id="778" idx="1"/>
              <a:endCxn id="775" idx="0"/>
            </p:cNvCxnSpPr>
            <p:nvPr/>
          </p:nvCxnSpPr>
          <p:spPr>
            <a:xfrm rot="5400000" flipH="1">
              <a:off x="4791387" y="4229032"/>
              <a:ext cx="72505" cy="12136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7" name="Прямая соединительная линия 796"/>
            <p:cNvCxnSpPr>
              <a:stCxn id="743" idx="5"/>
              <a:endCxn id="775" idx="2"/>
            </p:cNvCxnSpPr>
            <p:nvPr/>
          </p:nvCxnSpPr>
          <p:spPr>
            <a:xfrm rot="16200000" flipV="1">
              <a:off x="4687254" y="4316361"/>
              <a:ext cx="101016" cy="209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8" name="Прямая соединительная линия 797"/>
            <p:cNvCxnSpPr>
              <a:stCxn id="744" idx="1"/>
              <a:endCxn id="778" idx="1"/>
            </p:cNvCxnSpPr>
            <p:nvPr/>
          </p:nvCxnSpPr>
          <p:spPr>
            <a:xfrm rot="5400000" flipH="1">
              <a:off x="4850319" y="4363972"/>
              <a:ext cx="92944" cy="1693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9" name="Прямая соединительная линия 798"/>
            <p:cNvCxnSpPr>
              <a:stCxn id="744" idx="3"/>
              <a:endCxn id="743" idx="0"/>
            </p:cNvCxnSpPr>
            <p:nvPr/>
          </p:nvCxnSpPr>
          <p:spPr>
            <a:xfrm rot="5400000" flipH="1">
              <a:off x="4820837" y="4356416"/>
              <a:ext cx="2916" cy="9465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0" name="Прямая соединительная линия 799"/>
            <p:cNvCxnSpPr>
              <a:stCxn id="769" idx="1"/>
              <a:endCxn id="770" idx="5"/>
            </p:cNvCxnSpPr>
            <p:nvPr/>
          </p:nvCxnSpPr>
          <p:spPr>
            <a:xfrm rot="16200000" flipH="1">
              <a:off x="4594749" y="4082806"/>
              <a:ext cx="100108" cy="5243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1" name="Прямая соединительная линия 800"/>
            <p:cNvCxnSpPr>
              <a:stCxn id="769" idx="7"/>
              <a:endCxn id="780" idx="4"/>
            </p:cNvCxnSpPr>
            <p:nvPr/>
          </p:nvCxnSpPr>
          <p:spPr>
            <a:xfrm rot="5400000" flipH="1" flipV="1">
              <a:off x="4605915" y="3977258"/>
              <a:ext cx="75380" cy="2627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3" name="Прямая соединительная линия 802"/>
            <p:cNvCxnSpPr>
              <a:stCxn id="763" idx="5"/>
              <a:endCxn id="762" idx="1"/>
            </p:cNvCxnSpPr>
            <p:nvPr/>
          </p:nvCxnSpPr>
          <p:spPr>
            <a:xfrm rot="16200000" flipV="1">
              <a:off x="4951939" y="3511302"/>
              <a:ext cx="242984" cy="19531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2" name="Группа 803"/>
          <p:cNvGrpSpPr/>
          <p:nvPr/>
        </p:nvGrpSpPr>
        <p:grpSpPr>
          <a:xfrm rot="454036">
            <a:off x="3942773" y="3396132"/>
            <a:ext cx="418878" cy="573235"/>
            <a:chOff x="3898064" y="3436893"/>
            <a:chExt cx="418878" cy="573235"/>
          </a:xfrm>
        </p:grpSpPr>
        <p:sp>
          <p:nvSpPr>
            <p:cNvPr id="805" name="8-конечная звезда 804"/>
            <p:cNvSpPr/>
            <p:nvPr/>
          </p:nvSpPr>
          <p:spPr>
            <a:xfrm rot="1262594">
              <a:off x="4053798" y="3840511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06" name="8-конечная звезда 805"/>
            <p:cNvSpPr/>
            <p:nvPr/>
          </p:nvSpPr>
          <p:spPr>
            <a:xfrm rot="1262594">
              <a:off x="4252142" y="3672152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14" name="8-конечная звезда 813"/>
            <p:cNvSpPr/>
            <p:nvPr/>
          </p:nvSpPr>
          <p:spPr>
            <a:xfrm rot="1262594">
              <a:off x="3898064" y="3719192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15" name="8-конечная звезда 814"/>
            <p:cNvSpPr/>
            <p:nvPr/>
          </p:nvSpPr>
          <p:spPr>
            <a:xfrm rot="1262594">
              <a:off x="4129328" y="3832601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16" name="8-конечная звезда 815"/>
            <p:cNvSpPr/>
            <p:nvPr/>
          </p:nvSpPr>
          <p:spPr>
            <a:xfrm rot="1262594">
              <a:off x="4222705" y="343689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17" name="8-конечная звезда 816"/>
            <p:cNvSpPr/>
            <p:nvPr/>
          </p:nvSpPr>
          <p:spPr>
            <a:xfrm rot="1262594">
              <a:off x="4018053" y="3557848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18" name="8-конечная звезда 817"/>
            <p:cNvSpPr/>
            <p:nvPr/>
          </p:nvSpPr>
          <p:spPr>
            <a:xfrm rot="1262594">
              <a:off x="3975458" y="377970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19" name="8-конечная звезда 818"/>
            <p:cNvSpPr/>
            <p:nvPr/>
          </p:nvSpPr>
          <p:spPr>
            <a:xfrm rot="1262594">
              <a:off x="4214245" y="3963328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820" name="Прямая соединительная линия 819"/>
            <p:cNvCxnSpPr>
              <a:stCxn id="805" idx="0"/>
              <a:endCxn id="815" idx="4"/>
            </p:cNvCxnSpPr>
            <p:nvPr/>
          </p:nvCxnSpPr>
          <p:spPr>
            <a:xfrm rot="21145964" flipV="1">
              <a:off x="4097931" y="3855587"/>
              <a:ext cx="34663" cy="1450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1" name="Прямая соединительная линия 820"/>
            <p:cNvCxnSpPr>
              <a:stCxn id="805" idx="4"/>
              <a:endCxn id="818" idx="1"/>
            </p:cNvCxnSpPr>
            <p:nvPr/>
          </p:nvCxnSpPr>
          <p:spPr>
            <a:xfrm rot="10345964">
              <a:off x="4015195" y="3828721"/>
              <a:ext cx="38393" cy="2944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2" name="Прямая соединительная линия 821"/>
            <p:cNvCxnSpPr>
              <a:stCxn id="814" idx="1"/>
              <a:endCxn id="818" idx="4"/>
            </p:cNvCxnSpPr>
            <p:nvPr/>
          </p:nvCxnSpPr>
          <p:spPr>
            <a:xfrm rot="15745964" flipH="1">
              <a:off x="3950389" y="3773471"/>
              <a:ext cx="20100" cy="3126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4" name="Прямая соединительная линия 823"/>
            <p:cNvCxnSpPr>
              <a:stCxn id="814" idx="7"/>
              <a:endCxn id="817" idx="2"/>
            </p:cNvCxnSpPr>
            <p:nvPr/>
          </p:nvCxnSpPr>
          <p:spPr>
            <a:xfrm rot="4945964" flipH="1" flipV="1">
              <a:off x="3939038" y="3628473"/>
              <a:ext cx="117356" cy="9153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5" name="Прямая соединительная линия 824"/>
            <p:cNvCxnSpPr>
              <a:stCxn id="817" idx="0"/>
              <a:endCxn id="806" idx="3"/>
            </p:cNvCxnSpPr>
            <p:nvPr/>
          </p:nvCxnSpPr>
          <p:spPr>
            <a:xfrm rot="21145964">
              <a:off x="4079166" y="3582919"/>
              <a:ext cx="166853" cy="14641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6" name="Прямая соединительная линия 825"/>
            <p:cNvCxnSpPr>
              <a:stCxn id="817" idx="0"/>
              <a:endCxn id="816" idx="3"/>
            </p:cNvCxnSpPr>
            <p:nvPr/>
          </p:nvCxnSpPr>
          <p:spPr>
            <a:xfrm rot="21145964" flipV="1">
              <a:off x="4063045" y="3485571"/>
              <a:ext cx="169192" cy="9826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39" name="Прямая соединительная линия 838"/>
            <p:cNvCxnSpPr>
              <a:stCxn id="815" idx="6"/>
              <a:endCxn id="806" idx="2"/>
            </p:cNvCxnSpPr>
            <p:nvPr/>
          </p:nvCxnSpPr>
          <p:spPr>
            <a:xfrm rot="4945964" flipH="1" flipV="1">
              <a:off x="4180141" y="3728855"/>
              <a:ext cx="85989" cy="11184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42" name="Прямая соединительная линия 841"/>
            <p:cNvCxnSpPr>
              <a:stCxn id="819" idx="5"/>
              <a:endCxn id="815" idx="0"/>
            </p:cNvCxnSpPr>
            <p:nvPr/>
          </p:nvCxnSpPr>
          <p:spPr>
            <a:xfrm rot="15745964" flipV="1">
              <a:off x="4163706" y="3908900"/>
              <a:ext cx="92701" cy="2417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43" name="Прямая соединительная линия 842"/>
            <p:cNvCxnSpPr>
              <a:stCxn id="806" idx="6"/>
              <a:endCxn id="816" idx="1"/>
            </p:cNvCxnSpPr>
            <p:nvPr/>
          </p:nvCxnSpPr>
          <p:spPr>
            <a:xfrm rot="15745964" flipV="1">
              <a:off x="4184021" y="3576072"/>
              <a:ext cx="188804" cy="1073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5" name="Группа 843"/>
          <p:cNvGrpSpPr/>
          <p:nvPr/>
        </p:nvGrpSpPr>
        <p:grpSpPr>
          <a:xfrm rot="863702">
            <a:off x="3894714" y="3192591"/>
            <a:ext cx="283138" cy="325688"/>
            <a:chOff x="3581341" y="3244782"/>
            <a:chExt cx="283138" cy="325688"/>
          </a:xfrm>
        </p:grpSpPr>
        <p:sp>
          <p:nvSpPr>
            <p:cNvPr id="845" name="8-конечная звезда 844"/>
            <p:cNvSpPr/>
            <p:nvPr/>
          </p:nvSpPr>
          <p:spPr>
            <a:xfrm rot="1262594">
              <a:off x="3810479" y="3244782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46" name="8-конечная звезда 845"/>
            <p:cNvSpPr/>
            <p:nvPr/>
          </p:nvSpPr>
          <p:spPr>
            <a:xfrm rot="1262594">
              <a:off x="3696294" y="3349536"/>
              <a:ext cx="72483" cy="72483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47" name="8-конечная звезда 846"/>
            <p:cNvSpPr/>
            <p:nvPr/>
          </p:nvSpPr>
          <p:spPr>
            <a:xfrm rot="1262594">
              <a:off x="3659939" y="3505670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48" name="8-конечная звезда 847"/>
            <p:cNvSpPr/>
            <p:nvPr/>
          </p:nvSpPr>
          <p:spPr>
            <a:xfrm rot="1262594">
              <a:off x="3671149" y="3261989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53" name="8-конечная звезда 852"/>
            <p:cNvSpPr/>
            <p:nvPr/>
          </p:nvSpPr>
          <p:spPr>
            <a:xfrm rot="1262594">
              <a:off x="3581341" y="3367035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854" name="Прямая соединительная линия 853"/>
            <p:cNvCxnSpPr>
              <a:stCxn id="848" idx="7"/>
              <a:endCxn id="845" idx="3"/>
            </p:cNvCxnSpPr>
            <p:nvPr/>
          </p:nvCxnSpPr>
          <p:spPr>
            <a:xfrm rot="15336298" flipH="1">
              <a:off x="3762348" y="3243604"/>
              <a:ext cx="21266" cy="7677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55" name="Прямая соединительная линия 854"/>
            <p:cNvCxnSpPr>
              <a:stCxn id="846" idx="5"/>
              <a:endCxn id="848" idx="2"/>
            </p:cNvCxnSpPr>
            <p:nvPr/>
          </p:nvCxnSpPr>
          <p:spPr>
            <a:xfrm rot="15336298" flipV="1">
              <a:off x="3688072" y="3329582"/>
              <a:ext cx="33590" cy="1812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56" name="Прямая соединительная линия 855"/>
            <p:cNvCxnSpPr>
              <a:stCxn id="853" idx="7"/>
              <a:endCxn id="846" idx="3"/>
            </p:cNvCxnSpPr>
            <p:nvPr/>
          </p:nvCxnSpPr>
          <p:spPr>
            <a:xfrm rot="15336298" flipH="1">
              <a:off x="3657530" y="3368000"/>
              <a:ext cx="27706" cy="5077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59" name="Прямая соединительная линия 858"/>
            <p:cNvCxnSpPr>
              <a:stCxn id="847" idx="4"/>
              <a:endCxn id="853" idx="1"/>
            </p:cNvCxnSpPr>
            <p:nvPr/>
          </p:nvCxnSpPr>
          <p:spPr>
            <a:xfrm rot="9936298">
              <a:off x="3639554" y="3426198"/>
              <a:ext cx="9886" cy="10308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6" name="Группа 864"/>
          <p:cNvGrpSpPr/>
          <p:nvPr/>
        </p:nvGrpSpPr>
        <p:grpSpPr>
          <a:xfrm rot="21433529">
            <a:off x="3657042" y="4010332"/>
            <a:ext cx="707622" cy="622149"/>
            <a:chOff x="3591204" y="4423662"/>
            <a:chExt cx="707622" cy="622149"/>
          </a:xfrm>
        </p:grpSpPr>
        <p:sp>
          <p:nvSpPr>
            <p:cNvPr id="872" name="8-конечная звезда 871"/>
            <p:cNvSpPr/>
            <p:nvPr/>
          </p:nvSpPr>
          <p:spPr>
            <a:xfrm rot="1262594">
              <a:off x="3946300" y="4423662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74" name="8-конечная звезда 873"/>
            <p:cNvSpPr/>
            <p:nvPr/>
          </p:nvSpPr>
          <p:spPr>
            <a:xfrm rot="1262594">
              <a:off x="4091407" y="4572050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75" name="8-конечная звезда 874"/>
            <p:cNvSpPr/>
            <p:nvPr/>
          </p:nvSpPr>
          <p:spPr>
            <a:xfrm rot="1262594">
              <a:off x="3936952" y="457990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76" name="8-конечная звезда 875"/>
            <p:cNvSpPr/>
            <p:nvPr/>
          </p:nvSpPr>
          <p:spPr>
            <a:xfrm rot="1262594">
              <a:off x="3802532" y="4629571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77" name="8-конечная звезда 876"/>
            <p:cNvSpPr/>
            <p:nvPr/>
          </p:nvSpPr>
          <p:spPr>
            <a:xfrm rot="1262594">
              <a:off x="4094144" y="4499531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79" name="8-конечная звезда 878"/>
            <p:cNvSpPr/>
            <p:nvPr/>
          </p:nvSpPr>
          <p:spPr>
            <a:xfrm rot="1262594">
              <a:off x="4252026" y="4448001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80" name="8-конечная звезда 879"/>
            <p:cNvSpPr/>
            <p:nvPr/>
          </p:nvSpPr>
          <p:spPr>
            <a:xfrm rot="1262594">
              <a:off x="4069939" y="4999011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81" name="8-конечная звезда 880"/>
            <p:cNvSpPr/>
            <p:nvPr/>
          </p:nvSpPr>
          <p:spPr>
            <a:xfrm rot="1262594">
              <a:off x="3949916" y="4778630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82" name="8-конечная звезда 881"/>
            <p:cNvSpPr/>
            <p:nvPr/>
          </p:nvSpPr>
          <p:spPr>
            <a:xfrm rot="1262594">
              <a:off x="3808725" y="4485700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83" name="8-конечная звезда 882"/>
            <p:cNvSpPr/>
            <p:nvPr/>
          </p:nvSpPr>
          <p:spPr>
            <a:xfrm rot="1262594">
              <a:off x="3591204" y="4546681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84" name="8-конечная звезда 883"/>
            <p:cNvSpPr/>
            <p:nvPr/>
          </p:nvSpPr>
          <p:spPr>
            <a:xfrm rot="1262594">
              <a:off x="4001682" y="4923618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85" name="8-конечная звезда 884"/>
            <p:cNvSpPr/>
            <p:nvPr/>
          </p:nvSpPr>
          <p:spPr>
            <a:xfrm rot="1262594">
              <a:off x="3665657" y="4478203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886" name="Прямая соединительная линия 885"/>
            <p:cNvCxnSpPr>
              <a:stCxn id="882" idx="3"/>
              <a:endCxn id="885" idx="0"/>
            </p:cNvCxnSpPr>
            <p:nvPr/>
          </p:nvCxnSpPr>
          <p:spPr>
            <a:xfrm rot="5566471" flipH="1">
              <a:off x="3756065" y="4461211"/>
              <a:ext cx="6027" cy="10373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87" name="Прямая соединительная линия 886"/>
            <p:cNvCxnSpPr>
              <a:stCxn id="882" idx="7"/>
              <a:endCxn id="872" idx="3"/>
            </p:cNvCxnSpPr>
            <p:nvPr/>
          </p:nvCxnSpPr>
          <p:spPr>
            <a:xfrm rot="5566471" flipH="1" flipV="1">
              <a:off x="3883816" y="4437409"/>
              <a:ext cx="34971" cy="9399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88" name="Прямая соединительная линия 887"/>
            <p:cNvCxnSpPr>
              <a:stCxn id="872" idx="0"/>
              <a:endCxn id="877" idx="5"/>
            </p:cNvCxnSpPr>
            <p:nvPr/>
          </p:nvCxnSpPr>
          <p:spPr>
            <a:xfrm rot="166471">
              <a:off x="4008179" y="4470115"/>
              <a:ext cx="100625" cy="2901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89" name="Прямая соединительная линия 888"/>
            <p:cNvCxnSpPr>
              <a:stCxn id="883" idx="0"/>
              <a:endCxn id="882" idx="2"/>
            </p:cNvCxnSpPr>
            <p:nvPr/>
          </p:nvCxnSpPr>
          <p:spPr>
            <a:xfrm rot="166471" flipV="1">
              <a:off x="3637705" y="4526435"/>
              <a:ext cx="184758" cy="5655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90" name="Прямая соединительная линия 889"/>
            <p:cNvCxnSpPr>
              <a:stCxn id="876" idx="3"/>
              <a:endCxn id="883" idx="0"/>
            </p:cNvCxnSpPr>
            <p:nvPr/>
          </p:nvCxnSpPr>
          <p:spPr>
            <a:xfrm rot="5566471" flipH="1">
              <a:off x="3680253" y="4536746"/>
              <a:ext cx="80795" cy="17252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91" name="Прямая соединительная линия 890"/>
            <p:cNvCxnSpPr>
              <a:stCxn id="877" idx="6"/>
              <a:endCxn id="879" idx="3"/>
            </p:cNvCxnSpPr>
            <p:nvPr/>
          </p:nvCxnSpPr>
          <p:spPr>
            <a:xfrm rot="5566471" flipH="1" flipV="1">
              <a:off x="4176810" y="4427513"/>
              <a:ext cx="26366" cy="12696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92" name="Прямая соединительная линия 891"/>
            <p:cNvCxnSpPr>
              <a:stCxn id="876" idx="7"/>
              <a:endCxn id="875" idx="3"/>
            </p:cNvCxnSpPr>
            <p:nvPr/>
          </p:nvCxnSpPr>
          <p:spPr>
            <a:xfrm rot="5566471" flipH="1" flipV="1">
              <a:off x="3880829" y="4589923"/>
              <a:ext cx="31826" cy="8362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93" name="Прямая соединительная линия 892"/>
            <p:cNvCxnSpPr>
              <a:stCxn id="881" idx="5"/>
              <a:endCxn id="875" idx="1"/>
            </p:cNvCxnSpPr>
            <p:nvPr/>
          </p:nvCxnSpPr>
          <p:spPr>
            <a:xfrm rot="5566471" flipH="1" flipV="1">
              <a:off x="3894650" y="4704174"/>
              <a:ext cx="149432" cy="387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94" name="Прямая соединительная линия 893"/>
            <p:cNvCxnSpPr>
              <a:stCxn id="874" idx="7"/>
              <a:endCxn id="879" idx="3"/>
            </p:cNvCxnSpPr>
            <p:nvPr/>
          </p:nvCxnSpPr>
          <p:spPr>
            <a:xfrm rot="5566471" flipH="1" flipV="1">
              <a:off x="4142348" y="4481673"/>
              <a:ext cx="112428" cy="10564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95" name="Прямая соединительная линия 894"/>
            <p:cNvCxnSpPr>
              <a:stCxn id="884" idx="5"/>
              <a:endCxn id="881" idx="1"/>
            </p:cNvCxnSpPr>
            <p:nvPr/>
          </p:nvCxnSpPr>
          <p:spPr>
            <a:xfrm rot="16366471" flipV="1">
              <a:off x="3948459" y="4856148"/>
              <a:ext cx="100411" cy="3659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96" name="Прямая соединительная линия 895"/>
            <p:cNvCxnSpPr>
              <a:stCxn id="884" idx="0"/>
              <a:endCxn id="880" idx="5"/>
            </p:cNvCxnSpPr>
            <p:nvPr/>
          </p:nvCxnSpPr>
          <p:spPr>
            <a:xfrm rot="166471">
              <a:off x="4042302" y="4953980"/>
              <a:ext cx="42675" cy="4604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97" name="Прямая соединительная линия 896"/>
            <p:cNvCxnSpPr>
              <a:stCxn id="875" idx="7"/>
              <a:endCxn id="874" idx="3"/>
            </p:cNvCxnSpPr>
            <p:nvPr/>
          </p:nvCxnSpPr>
          <p:spPr>
            <a:xfrm rot="16366471" flipH="1">
              <a:off x="4036695" y="4550145"/>
              <a:ext cx="8969" cy="10566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7" name="Группа 897"/>
          <p:cNvGrpSpPr/>
          <p:nvPr/>
        </p:nvGrpSpPr>
        <p:grpSpPr>
          <a:xfrm rot="20868841">
            <a:off x="4169768" y="4203281"/>
            <a:ext cx="364793" cy="303543"/>
            <a:chOff x="4320396" y="4640299"/>
            <a:chExt cx="364793" cy="303543"/>
          </a:xfrm>
        </p:grpSpPr>
        <p:sp>
          <p:nvSpPr>
            <p:cNvPr id="899" name="8-конечная звезда 898"/>
            <p:cNvSpPr/>
            <p:nvPr/>
          </p:nvSpPr>
          <p:spPr>
            <a:xfrm rot="1262594">
              <a:off x="4517547" y="4740786"/>
              <a:ext cx="82800" cy="82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900" name="8-конечная звезда 899"/>
            <p:cNvSpPr/>
            <p:nvPr/>
          </p:nvSpPr>
          <p:spPr>
            <a:xfrm rot="1262594">
              <a:off x="4454500" y="4871359"/>
              <a:ext cx="72483" cy="72483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901" name="8-конечная звезда 900"/>
            <p:cNvSpPr/>
            <p:nvPr/>
          </p:nvSpPr>
          <p:spPr>
            <a:xfrm rot="1262594">
              <a:off x="4422696" y="4640299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902" name="8-конечная звезда 901"/>
            <p:cNvSpPr/>
            <p:nvPr/>
          </p:nvSpPr>
          <p:spPr>
            <a:xfrm rot="1262594">
              <a:off x="4320396" y="4727622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903" name="8-конечная звезда 902"/>
            <p:cNvSpPr/>
            <p:nvPr/>
          </p:nvSpPr>
          <p:spPr>
            <a:xfrm rot="1262594">
              <a:off x="4435966" y="4793163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904" name="8-конечная звезда 903"/>
            <p:cNvSpPr/>
            <p:nvPr/>
          </p:nvSpPr>
          <p:spPr>
            <a:xfrm rot="1262594">
              <a:off x="4379104" y="4868544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905" name="8-конечная звезда 904"/>
            <p:cNvSpPr/>
            <p:nvPr/>
          </p:nvSpPr>
          <p:spPr>
            <a:xfrm rot="1262594">
              <a:off x="4638389" y="4862034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906" name="Прямая соединительная линия 905"/>
            <p:cNvCxnSpPr>
              <a:stCxn id="904" idx="0"/>
              <a:endCxn id="903" idx="1"/>
            </p:cNvCxnSpPr>
            <p:nvPr/>
          </p:nvCxnSpPr>
          <p:spPr>
            <a:xfrm rot="731159" flipV="1">
              <a:off x="4431431" y="4833949"/>
              <a:ext cx="30350" cy="7039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07" name="Прямая соединительная линия 906"/>
            <p:cNvCxnSpPr>
              <a:stCxn id="904" idx="0"/>
              <a:endCxn id="900" idx="7"/>
            </p:cNvCxnSpPr>
            <p:nvPr/>
          </p:nvCxnSpPr>
          <p:spPr>
            <a:xfrm rot="731159" flipV="1">
              <a:off x="4426252" y="4882464"/>
              <a:ext cx="95700" cy="2830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08" name="Прямая соединительная линия 907"/>
            <p:cNvCxnSpPr>
              <a:stCxn id="905" idx="3"/>
              <a:endCxn id="900" idx="7"/>
            </p:cNvCxnSpPr>
            <p:nvPr/>
          </p:nvCxnSpPr>
          <p:spPr>
            <a:xfrm rot="6131159">
              <a:off x="4570835" y="4836733"/>
              <a:ext cx="22596" cy="11435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09" name="Прямая соединительная линия 908"/>
            <p:cNvCxnSpPr>
              <a:stCxn id="904" idx="5"/>
              <a:endCxn id="902" idx="1"/>
            </p:cNvCxnSpPr>
            <p:nvPr/>
          </p:nvCxnSpPr>
          <p:spPr>
            <a:xfrm rot="16931159" flipV="1">
              <a:off x="4329369" y="4791718"/>
              <a:ext cx="87563" cy="5952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10" name="Прямая соединительная линия 909"/>
            <p:cNvCxnSpPr>
              <a:stCxn id="902" idx="6"/>
              <a:endCxn id="901" idx="4"/>
            </p:cNvCxnSpPr>
            <p:nvPr/>
          </p:nvCxnSpPr>
          <p:spPr>
            <a:xfrm rot="6131159" flipH="1" flipV="1">
              <a:off x="4344512" y="4664822"/>
              <a:ext cx="87431" cy="5483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11" name="Прямая соединительная линия 910"/>
            <p:cNvCxnSpPr>
              <a:stCxn id="899" idx="5"/>
              <a:endCxn id="901" idx="1"/>
            </p:cNvCxnSpPr>
            <p:nvPr/>
          </p:nvCxnSpPr>
          <p:spPr>
            <a:xfrm rot="16931159" flipV="1">
              <a:off x="4479035" y="4666168"/>
              <a:ext cx="39667" cy="9710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12" name="Прямая соединительная линия 911"/>
            <p:cNvCxnSpPr>
              <a:stCxn id="905" idx="5"/>
              <a:endCxn id="899" idx="0"/>
            </p:cNvCxnSpPr>
            <p:nvPr/>
          </p:nvCxnSpPr>
          <p:spPr>
            <a:xfrm rot="16931159" flipV="1">
              <a:off x="4597966" y="4796745"/>
              <a:ext cx="53943" cy="6761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9" name="Группа 912"/>
          <p:cNvGrpSpPr/>
          <p:nvPr/>
        </p:nvGrpSpPr>
        <p:grpSpPr>
          <a:xfrm rot="21163619">
            <a:off x="4223693" y="4099681"/>
            <a:ext cx="993512" cy="887928"/>
            <a:chOff x="4435965" y="4516219"/>
            <a:chExt cx="993512" cy="887928"/>
          </a:xfrm>
        </p:grpSpPr>
        <p:sp>
          <p:nvSpPr>
            <p:cNvPr id="914" name="8-конечная звезда 913"/>
            <p:cNvSpPr/>
            <p:nvPr/>
          </p:nvSpPr>
          <p:spPr>
            <a:xfrm rot="1262594">
              <a:off x="5165705" y="4806709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915" name="8-конечная звезда 914"/>
            <p:cNvSpPr/>
            <p:nvPr/>
          </p:nvSpPr>
          <p:spPr>
            <a:xfrm rot="1262594">
              <a:off x="5280300" y="5037389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916" name="8-конечная звезда 915"/>
            <p:cNvSpPr/>
            <p:nvPr/>
          </p:nvSpPr>
          <p:spPr>
            <a:xfrm rot="1262594">
              <a:off x="4651332" y="522284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917" name="8-конечная звезда 916"/>
            <p:cNvSpPr/>
            <p:nvPr/>
          </p:nvSpPr>
          <p:spPr>
            <a:xfrm rot="1262594">
              <a:off x="4783129" y="4979042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918" name="8-конечная звезда 917"/>
            <p:cNvSpPr/>
            <p:nvPr/>
          </p:nvSpPr>
          <p:spPr>
            <a:xfrm rot="1262594">
              <a:off x="4986676" y="5077037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919" name="8-конечная звезда 918"/>
            <p:cNvSpPr/>
            <p:nvPr/>
          </p:nvSpPr>
          <p:spPr>
            <a:xfrm rot="1262594">
              <a:off x="4794208" y="4794216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920" name="8-конечная звезда 919"/>
            <p:cNvSpPr/>
            <p:nvPr/>
          </p:nvSpPr>
          <p:spPr>
            <a:xfrm rot="1262594">
              <a:off x="4849671" y="4633634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921" name="8-конечная звезда 920"/>
            <p:cNvSpPr/>
            <p:nvPr/>
          </p:nvSpPr>
          <p:spPr>
            <a:xfrm rot="1262594">
              <a:off x="5058250" y="4516219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922" name="8-конечная звезда 921"/>
            <p:cNvSpPr/>
            <p:nvPr/>
          </p:nvSpPr>
          <p:spPr>
            <a:xfrm rot="1262594">
              <a:off x="5117889" y="4661680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923" name="8-конечная звезда 922"/>
            <p:cNvSpPr/>
            <p:nvPr/>
          </p:nvSpPr>
          <p:spPr>
            <a:xfrm rot="1262594">
              <a:off x="4951211" y="4790628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924" name="8-конечная звезда 923"/>
            <p:cNvSpPr/>
            <p:nvPr/>
          </p:nvSpPr>
          <p:spPr>
            <a:xfrm rot="1262594">
              <a:off x="5083894" y="4879579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925" name="8-конечная звезда 924"/>
            <p:cNvSpPr/>
            <p:nvPr/>
          </p:nvSpPr>
          <p:spPr>
            <a:xfrm rot="1262594">
              <a:off x="5133713" y="5101992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926" name="8-конечная звезда 925"/>
            <p:cNvSpPr/>
            <p:nvPr/>
          </p:nvSpPr>
          <p:spPr>
            <a:xfrm rot="1262594">
              <a:off x="4435965" y="5221792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927" name="8-конечная звезда 926"/>
            <p:cNvSpPr/>
            <p:nvPr/>
          </p:nvSpPr>
          <p:spPr>
            <a:xfrm rot="1262594">
              <a:off x="5382677" y="5357347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928" name="8-конечная звезда 927"/>
            <p:cNvSpPr/>
            <p:nvPr/>
          </p:nvSpPr>
          <p:spPr>
            <a:xfrm rot="1262594">
              <a:off x="5198708" y="4541675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929" name="8-конечная звезда 928"/>
            <p:cNvSpPr/>
            <p:nvPr/>
          </p:nvSpPr>
          <p:spPr>
            <a:xfrm rot="1262594">
              <a:off x="5118800" y="4603493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930" name="8-конечная звезда 929"/>
            <p:cNvSpPr/>
            <p:nvPr/>
          </p:nvSpPr>
          <p:spPr>
            <a:xfrm rot="1262594">
              <a:off x="4793156" y="5221792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931" name="Прямая соединительная линия 930"/>
            <p:cNvCxnSpPr>
              <a:stCxn id="924" idx="4"/>
              <a:endCxn id="923" idx="0"/>
            </p:cNvCxnSpPr>
            <p:nvPr/>
          </p:nvCxnSpPr>
          <p:spPr>
            <a:xfrm rot="11236381">
              <a:off x="4999338" y="4832812"/>
              <a:ext cx="90428" cy="5858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32" name="Прямая соединительная линия 931"/>
            <p:cNvCxnSpPr>
              <a:stCxn id="926" idx="0"/>
              <a:endCxn id="916" idx="3"/>
            </p:cNvCxnSpPr>
            <p:nvPr/>
          </p:nvCxnSpPr>
          <p:spPr>
            <a:xfrm>
              <a:off x="4481204" y="5253594"/>
              <a:ext cx="172454" cy="721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33" name="Прямая соединительная линия 932"/>
            <p:cNvCxnSpPr>
              <a:stCxn id="916" idx="7"/>
              <a:endCxn id="930" idx="3"/>
            </p:cNvCxnSpPr>
            <p:nvPr/>
          </p:nvCxnSpPr>
          <p:spPr>
            <a:xfrm rot="16200000" flipH="1">
              <a:off x="4741182" y="5200703"/>
              <a:ext cx="15813" cy="9216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34" name="Прямая соединительная линия 933"/>
            <p:cNvCxnSpPr>
              <a:stCxn id="930" idx="6"/>
              <a:endCxn id="917" idx="1"/>
            </p:cNvCxnSpPr>
            <p:nvPr/>
          </p:nvCxnSpPr>
          <p:spPr>
            <a:xfrm rot="16636381" flipV="1">
              <a:off x="4727727" y="5112925"/>
              <a:ext cx="190597" cy="2822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35" name="Прямая соединительная линия 934"/>
            <p:cNvCxnSpPr>
              <a:stCxn id="917" idx="0"/>
              <a:endCxn id="918" idx="4"/>
            </p:cNvCxnSpPr>
            <p:nvPr/>
          </p:nvCxnSpPr>
          <p:spPr>
            <a:xfrm rot="436381">
              <a:off x="4830969" y="5025748"/>
              <a:ext cx="161867" cy="5858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36" name="Прямая соединительная линия 935"/>
            <p:cNvCxnSpPr>
              <a:stCxn id="925" idx="4"/>
              <a:endCxn id="918" idx="6"/>
            </p:cNvCxnSpPr>
            <p:nvPr/>
          </p:nvCxnSpPr>
          <p:spPr>
            <a:xfrm rot="11236381">
              <a:off x="5021263" y="5086102"/>
              <a:ext cx="116361" cy="2593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37" name="Прямая соединительная линия 936"/>
            <p:cNvCxnSpPr>
              <a:stCxn id="927" idx="4"/>
              <a:endCxn id="925" idx="0"/>
            </p:cNvCxnSpPr>
            <p:nvPr/>
          </p:nvCxnSpPr>
          <p:spPr>
            <a:xfrm rot="11236381">
              <a:off x="5171921" y="5152181"/>
              <a:ext cx="226311" cy="20667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38" name="Прямая соединительная линия 937"/>
            <p:cNvCxnSpPr>
              <a:stCxn id="923" idx="6"/>
              <a:endCxn id="922" idx="4"/>
            </p:cNvCxnSpPr>
            <p:nvPr/>
          </p:nvCxnSpPr>
          <p:spPr>
            <a:xfrm rot="5836381" flipH="1" flipV="1">
              <a:off x="4989190" y="4677527"/>
              <a:ext cx="129215" cy="11636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39" name="Прямая соединительная линия 938"/>
            <p:cNvCxnSpPr>
              <a:stCxn id="914" idx="5"/>
              <a:endCxn id="922" idx="1"/>
            </p:cNvCxnSpPr>
            <p:nvPr/>
          </p:nvCxnSpPr>
          <p:spPr>
            <a:xfrm rot="16636381" flipV="1">
              <a:off x="5124557" y="4740910"/>
              <a:ext cx="91689" cy="4103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40" name="Прямая соединительная линия 939"/>
            <p:cNvCxnSpPr>
              <a:stCxn id="924" idx="7"/>
              <a:endCxn id="914" idx="2"/>
            </p:cNvCxnSpPr>
            <p:nvPr/>
          </p:nvCxnSpPr>
          <p:spPr>
            <a:xfrm rot="5836381" flipH="1" flipV="1">
              <a:off x="5144770" y="4858898"/>
              <a:ext cx="32500" cy="4716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41" name="Прямая соединительная линия 940"/>
            <p:cNvCxnSpPr>
              <a:stCxn id="924" idx="0"/>
              <a:endCxn id="915" idx="4"/>
            </p:cNvCxnSpPr>
            <p:nvPr/>
          </p:nvCxnSpPr>
          <p:spPr>
            <a:xfrm rot="436381">
              <a:off x="5127702" y="4926113"/>
              <a:ext cx="163151" cy="12220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42" name="Прямая соединительная линия 941"/>
            <p:cNvCxnSpPr>
              <a:stCxn id="919" idx="5"/>
              <a:endCxn id="920" idx="2"/>
            </p:cNvCxnSpPr>
            <p:nvPr/>
          </p:nvCxnSpPr>
          <p:spPr>
            <a:xfrm rot="5836381" flipH="1" flipV="1">
              <a:off x="4780111" y="4720058"/>
              <a:ext cx="116999" cy="4226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43" name="Прямая соединительная линия 942"/>
            <p:cNvCxnSpPr>
              <a:stCxn id="919" idx="7"/>
              <a:endCxn id="923" idx="3"/>
            </p:cNvCxnSpPr>
            <p:nvPr/>
          </p:nvCxnSpPr>
          <p:spPr>
            <a:xfrm rot="16636381" flipH="1">
              <a:off x="4897427" y="4764866"/>
              <a:ext cx="4563" cy="10911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44" name="Прямая соединительная линия 943"/>
            <p:cNvCxnSpPr>
              <a:stCxn id="917" idx="7"/>
              <a:endCxn id="923" idx="3"/>
            </p:cNvCxnSpPr>
            <p:nvPr/>
          </p:nvCxnSpPr>
          <p:spPr>
            <a:xfrm rot="5836381" flipH="1" flipV="1">
              <a:off x="4804080" y="4863486"/>
              <a:ext cx="180179" cy="9670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45" name="Прямая соединительная линия 944"/>
            <p:cNvCxnSpPr>
              <a:stCxn id="918" idx="6"/>
              <a:endCxn id="924" idx="3"/>
            </p:cNvCxnSpPr>
            <p:nvPr/>
          </p:nvCxnSpPr>
          <p:spPr>
            <a:xfrm rot="5836381" flipH="1" flipV="1">
              <a:off x="4970817" y="4977229"/>
              <a:ext cx="167954" cy="4192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46" name="Прямая соединительная линия 945"/>
            <p:cNvCxnSpPr>
              <a:stCxn id="929" idx="2"/>
              <a:endCxn id="920" idx="0"/>
            </p:cNvCxnSpPr>
            <p:nvPr/>
          </p:nvCxnSpPr>
          <p:spPr>
            <a:xfrm rot="5836381">
              <a:off x="4992443" y="4545867"/>
              <a:ext cx="50785" cy="22732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47" name="Прямая соединительная линия 946"/>
            <p:cNvCxnSpPr>
              <a:stCxn id="920" idx="7"/>
              <a:endCxn id="921" idx="3"/>
            </p:cNvCxnSpPr>
            <p:nvPr/>
          </p:nvCxnSpPr>
          <p:spPr>
            <a:xfrm rot="5836381" flipH="1" flipV="1">
              <a:off x="4923522" y="4528997"/>
              <a:ext cx="114878" cy="14586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48" name="Прямая соединительная линия 947"/>
            <p:cNvCxnSpPr>
              <a:stCxn id="928" idx="4"/>
              <a:endCxn id="921" idx="0"/>
            </p:cNvCxnSpPr>
            <p:nvPr/>
          </p:nvCxnSpPr>
          <p:spPr>
            <a:xfrm rot="11236381" flipV="1">
              <a:off x="5110574" y="4550973"/>
              <a:ext cx="89572" cy="764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49" name="Прямая соединительная линия 948"/>
            <p:cNvCxnSpPr>
              <a:stCxn id="929" idx="7"/>
              <a:endCxn id="928" idx="2"/>
            </p:cNvCxnSpPr>
            <p:nvPr/>
          </p:nvCxnSpPr>
          <p:spPr>
            <a:xfrm rot="5836381" flipH="1" flipV="1">
              <a:off x="5170356" y="4579226"/>
              <a:ext cx="36579" cy="4585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963" name="TextBox 962"/>
          <p:cNvSpPr txBox="1"/>
          <p:nvPr/>
        </p:nvSpPr>
        <p:spPr>
          <a:xfrm rot="20427836">
            <a:off x="4312786" y="3767192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ДРАКОН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1031" name="TextBox 1030"/>
          <p:cNvSpPr txBox="1"/>
          <p:nvPr/>
        </p:nvSpPr>
        <p:spPr>
          <a:xfrm rot="1676119">
            <a:off x="4036762" y="4150987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ЛІРА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1032" name="TextBox 1031"/>
          <p:cNvSpPr txBox="1"/>
          <p:nvPr/>
        </p:nvSpPr>
        <p:spPr>
          <a:xfrm rot="20597836">
            <a:off x="3511146" y="4247261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ЛЕБІДЬ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1033" name="TextBox 1032"/>
          <p:cNvSpPr txBox="1"/>
          <p:nvPr/>
        </p:nvSpPr>
        <p:spPr>
          <a:xfrm>
            <a:off x="4464951" y="4673094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ГЕРКУЛЕС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1034" name="TextBox 1033"/>
          <p:cNvSpPr txBox="1"/>
          <p:nvPr/>
        </p:nvSpPr>
        <p:spPr>
          <a:xfrm rot="19798960">
            <a:off x="3853515" y="3247022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КАССІОПЕЯ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1035" name="TextBox 1034"/>
          <p:cNvSpPr txBox="1"/>
          <p:nvPr/>
        </p:nvSpPr>
        <p:spPr>
          <a:xfrm rot="878061">
            <a:off x="3725907" y="3795529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ЦЕФЕЙ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grpSp>
        <p:nvGrpSpPr>
          <p:cNvPr id="31" name="Группа 1035"/>
          <p:cNvGrpSpPr/>
          <p:nvPr/>
        </p:nvGrpSpPr>
        <p:grpSpPr>
          <a:xfrm rot="1746363">
            <a:off x="5125341" y="4240078"/>
            <a:ext cx="205893" cy="255656"/>
            <a:chOff x="5649885" y="4479091"/>
            <a:chExt cx="205893" cy="255656"/>
          </a:xfrm>
        </p:grpSpPr>
        <p:sp>
          <p:nvSpPr>
            <p:cNvPr id="1037" name="8-конечная звезда 1036"/>
            <p:cNvSpPr/>
            <p:nvPr/>
          </p:nvSpPr>
          <p:spPr>
            <a:xfrm rot="1262594">
              <a:off x="5790978" y="4634851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38" name="8-конечная звезда 1037"/>
            <p:cNvSpPr/>
            <p:nvPr/>
          </p:nvSpPr>
          <p:spPr>
            <a:xfrm rot="1262594">
              <a:off x="5739275" y="4680747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39" name="8-конечная звезда 1038"/>
            <p:cNvSpPr/>
            <p:nvPr/>
          </p:nvSpPr>
          <p:spPr>
            <a:xfrm rot="1262594">
              <a:off x="5791618" y="4509978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40" name="8-конечная звезда 1039"/>
            <p:cNvSpPr/>
            <p:nvPr/>
          </p:nvSpPr>
          <p:spPr>
            <a:xfrm rot="1262594">
              <a:off x="5691637" y="4479091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42" name="8-конечная звезда 1041"/>
            <p:cNvSpPr/>
            <p:nvPr/>
          </p:nvSpPr>
          <p:spPr>
            <a:xfrm rot="1262594">
              <a:off x="5649885" y="4665368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044" name="Прямая соединительная линия 1043"/>
            <p:cNvCxnSpPr>
              <a:stCxn id="1038" idx="3"/>
              <a:endCxn id="1042" idx="0"/>
            </p:cNvCxnSpPr>
            <p:nvPr/>
          </p:nvCxnSpPr>
          <p:spPr>
            <a:xfrm rot="9053637">
              <a:off x="5700633" y="4684088"/>
              <a:ext cx="31981" cy="4525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45" name="Прямая соединительная линия 1044"/>
            <p:cNvCxnSpPr>
              <a:stCxn id="1039" idx="5"/>
              <a:endCxn id="1040" idx="0"/>
            </p:cNvCxnSpPr>
            <p:nvPr/>
          </p:nvCxnSpPr>
          <p:spPr>
            <a:xfrm rot="19853637" flipH="1" flipV="1">
              <a:off x="5739023" y="4490630"/>
              <a:ext cx="63005" cy="3949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46" name="Прямая соединительная линия 1045"/>
            <p:cNvCxnSpPr>
              <a:stCxn id="1037" idx="6"/>
              <a:endCxn id="1039" idx="1"/>
            </p:cNvCxnSpPr>
            <p:nvPr/>
          </p:nvCxnSpPr>
          <p:spPr>
            <a:xfrm rot="19853637" flipV="1">
              <a:off x="5816340" y="4565090"/>
              <a:ext cx="31913" cy="6848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47" name="Прямая соединительная линия 1046"/>
            <p:cNvCxnSpPr>
              <a:stCxn id="1038" idx="0"/>
              <a:endCxn id="1037" idx="2"/>
            </p:cNvCxnSpPr>
            <p:nvPr/>
          </p:nvCxnSpPr>
          <p:spPr>
            <a:xfrm rot="3653637" flipH="1" flipV="1">
              <a:off x="5797822" y="4693758"/>
              <a:ext cx="7572" cy="2741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32" name="Группа 1047"/>
          <p:cNvGrpSpPr/>
          <p:nvPr/>
        </p:nvGrpSpPr>
        <p:grpSpPr>
          <a:xfrm>
            <a:off x="5075546" y="3879550"/>
            <a:ext cx="785174" cy="543266"/>
            <a:chOff x="5507009" y="4000504"/>
            <a:chExt cx="785174" cy="543266"/>
          </a:xfrm>
        </p:grpSpPr>
        <p:sp>
          <p:nvSpPr>
            <p:cNvPr id="1049" name="8-конечная звезда 1048"/>
            <p:cNvSpPr/>
            <p:nvPr/>
          </p:nvSpPr>
          <p:spPr>
            <a:xfrm rot="1262594">
              <a:off x="6081349" y="4500570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50" name="8-конечная звезда 1049"/>
            <p:cNvSpPr/>
            <p:nvPr/>
          </p:nvSpPr>
          <p:spPr>
            <a:xfrm rot="1262594">
              <a:off x="6227383" y="4130931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51" name="8-конечная звезда 1050"/>
            <p:cNvSpPr/>
            <p:nvPr/>
          </p:nvSpPr>
          <p:spPr>
            <a:xfrm rot="1262594">
              <a:off x="6155945" y="4273807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52" name="8-конечная звезда 1051"/>
            <p:cNvSpPr/>
            <p:nvPr/>
          </p:nvSpPr>
          <p:spPr>
            <a:xfrm rot="1262594">
              <a:off x="5727386" y="4272229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53" name="8-конечная звезда 1052"/>
            <p:cNvSpPr/>
            <p:nvPr/>
          </p:nvSpPr>
          <p:spPr>
            <a:xfrm rot="1262594">
              <a:off x="5651465" y="4151274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54" name="8-конечная звезда 1053"/>
            <p:cNvSpPr/>
            <p:nvPr/>
          </p:nvSpPr>
          <p:spPr>
            <a:xfrm rot="1262594">
              <a:off x="5798824" y="4057915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55" name="8-конечная звезда 1054"/>
            <p:cNvSpPr/>
            <p:nvPr/>
          </p:nvSpPr>
          <p:spPr>
            <a:xfrm rot="1262594">
              <a:off x="5868614" y="4202439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56" name="8-конечная звезда 1055"/>
            <p:cNvSpPr/>
            <p:nvPr/>
          </p:nvSpPr>
          <p:spPr>
            <a:xfrm rot="1262594">
              <a:off x="5941700" y="4294151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57" name="8-конечная звезда 1056"/>
            <p:cNvSpPr/>
            <p:nvPr/>
          </p:nvSpPr>
          <p:spPr>
            <a:xfrm rot="1262594">
              <a:off x="5507009" y="4143380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58" name="8-конечная звезда 1057"/>
            <p:cNvSpPr/>
            <p:nvPr/>
          </p:nvSpPr>
          <p:spPr>
            <a:xfrm rot="1262594">
              <a:off x="5507009" y="4056336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59" name="8-конечная звезда 1058"/>
            <p:cNvSpPr/>
            <p:nvPr/>
          </p:nvSpPr>
          <p:spPr>
            <a:xfrm rot="1262594">
              <a:off x="5649885" y="4000504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062" name="Прямая соединительная линия 1061"/>
            <p:cNvCxnSpPr>
              <a:stCxn id="1054" idx="5"/>
              <a:endCxn id="1059" idx="0"/>
            </p:cNvCxnSpPr>
            <p:nvPr/>
          </p:nvCxnSpPr>
          <p:spPr>
            <a:xfrm rot="16200000" flipV="1">
              <a:off x="5738063" y="3983442"/>
              <a:ext cx="30381" cy="12321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64" name="Прямая соединительная линия 1063"/>
            <p:cNvCxnSpPr>
              <a:stCxn id="1053" idx="6"/>
              <a:endCxn id="1054" idx="3"/>
            </p:cNvCxnSpPr>
            <p:nvPr/>
          </p:nvCxnSpPr>
          <p:spPr>
            <a:xfrm rot="5400000" flipH="1" flipV="1">
              <a:off x="5716057" y="4067982"/>
              <a:ext cx="57197" cy="11299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65" name="Прямая соединительная линия 1064"/>
            <p:cNvCxnSpPr>
              <a:stCxn id="1055" idx="5"/>
              <a:endCxn id="1054" idx="1"/>
            </p:cNvCxnSpPr>
            <p:nvPr/>
          </p:nvCxnSpPr>
          <p:spPr>
            <a:xfrm rot="16200000" flipV="1">
              <a:off x="5813131" y="4133245"/>
              <a:ext cx="95176" cy="4786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66" name="Прямая соединительная линия 1065"/>
            <p:cNvCxnSpPr>
              <a:stCxn id="1052" idx="4"/>
              <a:endCxn id="1053" idx="1"/>
            </p:cNvCxnSpPr>
            <p:nvPr/>
          </p:nvCxnSpPr>
          <p:spPr>
            <a:xfrm rot="10800000">
              <a:off x="5689429" y="4202948"/>
              <a:ext cx="39759" cy="8658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67" name="Прямая соединительная линия 1066"/>
            <p:cNvCxnSpPr>
              <a:stCxn id="1052" idx="0"/>
              <a:endCxn id="1056" idx="3"/>
            </p:cNvCxnSpPr>
            <p:nvPr/>
          </p:nvCxnSpPr>
          <p:spPr>
            <a:xfrm>
              <a:off x="5779585" y="4308924"/>
              <a:ext cx="164441" cy="2319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68" name="Прямая соединительная линия 1067"/>
            <p:cNvCxnSpPr>
              <a:stCxn id="1056" idx="4"/>
              <a:endCxn id="1051" idx="4"/>
            </p:cNvCxnSpPr>
            <p:nvPr/>
          </p:nvCxnSpPr>
          <p:spPr>
            <a:xfrm rot="10800000" flipH="1">
              <a:off x="5943500" y="4294574"/>
              <a:ext cx="214605" cy="1688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69" name="Прямая соединительная линия 1068"/>
            <p:cNvCxnSpPr>
              <a:stCxn id="1049" idx="5"/>
              <a:endCxn id="1056" idx="1"/>
            </p:cNvCxnSpPr>
            <p:nvPr/>
          </p:nvCxnSpPr>
          <p:spPr>
            <a:xfrm rot="16200000" flipV="1">
              <a:off x="5958619" y="4366870"/>
              <a:ext cx="156605" cy="11451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71" name="Прямая соединительная линия 1070"/>
            <p:cNvCxnSpPr>
              <a:stCxn id="1051" idx="6"/>
              <a:endCxn id="1050" idx="2"/>
            </p:cNvCxnSpPr>
            <p:nvPr/>
          </p:nvCxnSpPr>
          <p:spPr>
            <a:xfrm rot="5400000" flipH="1" flipV="1">
              <a:off x="6182865" y="4210684"/>
              <a:ext cx="82398" cy="4817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72" name="Прямая соединительная линия 1071"/>
            <p:cNvCxnSpPr>
              <a:stCxn id="1059" idx="3"/>
              <a:endCxn id="1057" idx="0"/>
            </p:cNvCxnSpPr>
            <p:nvPr/>
          </p:nvCxnSpPr>
          <p:spPr>
            <a:xfrm rot="5400000">
              <a:off x="5529327" y="4050317"/>
              <a:ext cx="141861" cy="10297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73" name="Прямая соединительная линия 1072"/>
            <p:cNvCxnSpPr>
              <a:stCxn id="1049" idx="0"/>
              <a:endCxn id="1051" idx="1"/>
            </p:cNvCxnSpPr>
            <p:nvPr/>
          </p:nvCxnSpPr>
          <p:spPr>
            <a:xfrm flipV="1">
              <a:off x="6123108" y="4335815"/>
              <a:ext cx="78393" cy="19411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74" name="Прямая соединительная линия 1073"/>
            <p:cNvCxnSpPr>
              <a:stCxn id="1057" idx="6"/>
              <a:endCxn id="1058" idx="2"/>
            </p:cNvCxnSpPr>
            <p:nvPr/>
          </p:nvCxnSpPr>
          <p:spPr>
            <a:xfrm rot="16200000" flipV="1">
              <a:off x="5505246" y="4113702"/>
              <a:ext cx="46726" cy="1551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75" name="Прямая соединительная линия 1074"/>
            <p:cNvCxnSpPr>
              <a:stCxn id="1059" idx="3"/>
              <a:endCxn id="1058" idx="7"/>
            </p:cNvCxnSpPr>
            <p:nvPr/>
          </p:nvCxnSpPr>
          <p:spPr>
            <a:xfrm rot="5400000">
              <a:off x="5580902" y="3998322"/>
              <a:ext cx="38290" cy="10339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76" name="Прямая соединительная линия 1075"/>
            <p:cNvCxnSpPr>
              <a:stCxn id="1056" idx="4"/>
              <a:endCxn id="1055" idx="1"/>
            </p:cNvCxnSpPr>
            <p:nvPr/>
          </p:nvCxnSpPr>
          <p:spPr>
            <a:xfrm rot="10800000">
              <a:off x="5906577" y="4254114"/>
              <a:ext cx="36924" cy="5734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33" name="Группа 1076"/>
          <p:cNvGrpSpPr/>
          <p:nvPr/>
        </p:nvGrpSpPr>
        <p:grpSpPr>
          <a:xfrm>
            <a:off x="5643570" y="3457239"/>
            <a:ext cx="263830" cy="471827"/>
            <a:chOff x="6221390" y="3221002"/>
            <a:chExt cx="263830" cy="471827"/>
          </a:xfrm>
        </p:grpSpPr>
        <p:cxnSp>
          <p:nvCxnSpPr>
            <p:cNvPr id="1078" name="Прямая соединительная линия 1077"/>
            <p:cNvCxnSpPr>
              <a:stCxn id="1085" idx="2"/>
              <a:endCxn id="1081" idx="1"/>
            </p:cNvCxnSpPr>
            <p:nvPr/>
          </p:nvCxnSpPr>
          <p:spPr>
            <a:xfrm rot="5400000" flipH="1" flipV="1">
              <a:off x="6100411" y="3468600"/>
              <a:ext cx="286172" cy="1652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079" name="8-конечная звезда 1078"/>
            <p:cNvSpPr/>
            <p:nvPr/>
          </p:nvSpPr>
          <p:spPr>
            <a:xfrm rot="1262594">
              <a:off x="6236996" y="3506754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80" name="8-конечная звезда 1079"/>
            <p:cNvSpPr/>
            <p:nvPr/>
          </p:nvSpPr>
          <p:spPr>
            <a:xfrm rot="1262594">
              <a:off x="6308434" y="3292440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81" name="8-конечная звезда 1080"/>
            <p:cNvSpPr/>
            <p:nvPr/>
          </p:nvSpPr>
          <p:spPr>
            <a:xfrm rot="1262594">
              <a:off x="6221390" y="3292438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82" name="8-конечная звезда 1081"/>
            <p:cNvSpPr/>
            <p:nvPr/>
          </p:nvSpPr>
          <p:spPr>
            <a:xfrm rot="1262594">
              <a:off x="6292828" y="3308046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83" name="8-конечная звезда 1082"/>
            <p:cNvSpPr/>
            <p:nvPr/>
          </p:nvSpPr>
          <p:spPr>
            <a:xfrm rot="1262594">
              <a:off x="6364265" y="3221002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84" name="8-конечная звезда 1083"/>
            <p:cNvSpPr/>
            <p:nvPr/>
          </p:nvSpPr>
          <p:spPr>
            <a:xfrm rot="1262594">
              <a:off x="6442020" y="3556268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85" name="8-конечная звезда 1084"/>
            <p:cNvSpPr/>
            <p:nvPr/>
          </p:nvSpPr>
          <p:spPr>
            <a:xfrm rot="1262594">
              <a:off x="6221390" y="3578191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86" name="8-конечная звезда 1085"/>
            <p:cNvSpPr/>
            <p:nvPr/>
          </p:nvSpPr>
          <p:spPr>
            <a:xfrm rot="1262594">
              <a:off x="6221390" y="3649629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087" name="Прямая соединительная линия 1086"/>
            <p:cNvCxnSpPr>
              <a:stCxn id="1085" idx="6"/>
              <a:endCxn id="1082" idx="3"/>
            </p:cNvCxnSpPr>
            <p:nvPr/>
          </p:nvCxnSpPr>
          <p:spPr>
            <a:xfrm rot="5400000" flipH="1" flipV="1">
              <a:off x="6152110" y="3437054"/>
              <a:ext cx="241215" cy="4394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88" name="Прямая соединительная линия 1087"/>
            <p:cNvCxnSpPr>
              <a:stCxn id="1085" idx="0"/>
              <a:endCxn id="1080" idx="7"/>
            </p:cNvCxnSpPr>
            <p:nvPr/>
          </p:nvCxnSpPr>
          <p:spPr>
            <a:xfrm flipV="1">
              <a:off x="6263149" y="3305269"/>
              <a:ext cx="86625" cy="30227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89" name="Прямая соединительная линия 1088"/>
            <p:cNvCxnSpPr>
              <a:stCxn id="1086" idx="7"/>
              <a:endCxn id="1083" idx="2"/>
            </p:cNvCxnSpPr>
            <p:nvPr/>
          </p:nvCxnSpPr>
          <p:spPr>
            <a:xfrm rot="5400000" flipH="1" flipV="1">
              <a:off x="6120571" y="3404921"/>
              <a:ext cx="399697" cy="11537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90" name="Прямая соединительная линия 1089"/>
            <p:cNvCxnSpPr>
              <a:stCxn id="1086" idx="0"/>
              <a:endCxn id="1084" idx="3"/>
            </p:cNvCxnSpPr>
            <p:nvPr/>
          </p:nvCxnSpPr>
          <p:spPr>
            <a:xfrm flipV="1">
              <a:off x="6263149" y="3586639"/>
              <a:ext cx="180731" cy="9234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91" name="Прямая соединительная линия 1090"/>
            <p:cNvCxnSpPr>
              <a:stCxn id="1086" idx="1"/>
              <a:endCxn id="1085" idx="1"/>
            </p:cNvCxnSpPr>
            <p:nvPr/>
          </p:nvCxnSpPr>
          <p:spPr>
            <a:xfrm rot="5400000" flipH="1">
              <a:off x="6216042" y="3655250"/>
              <a:ext cx="71438" cy="158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34" name="Группа 1091"/>
          <p:cNvGrpSpPr/>
          <p:nvPr/>
        </p:nvGrpSpPr>
        <p:grpSpPr>
          <a:xfrm>
            <a:off x="6786578" y="3357562"/>
            <a:ext cx="257514" cy="478144"/>
            <a:chOff x="7435836" y="3006688"/>
            <a:chExt cx="257514" cy="478144"/>
          </a:xfrm>
        </p:grpSpPr>
        <p:cxnSp>
          <p:nvCxnSpPr>
            <p:cNvPr id="1093" name="Прямая соединительная линия 1092"/>
            <p:cNvCxnSpPr>
              <a:stCxn id="1095" idx="7"/>
              <a:endCxn id="1094" idx="3"/>
            </p:cNvCxnSpPr>
            <p:nvPr/>
          </p:nvCxnSpPr>
          <p:spPr>
            <a:xfrm rot="5400000" flipH="1" flipV="1">
              <a:off x="7511096" y="3103624"/>
              <a:ext cx="49512" cy="9352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094" name="8-конечная звезда 1093"/>
            <p:cNvSpPr/>
            <p:nvPr/>
          </p:nvSpPr>
          <p:spPr>
            <a:xfrm rot="1262594">
              <a:off x="7580290" y="3087669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95" name="8-конечная звезда 1094"/>
            <p:cNvSpPr/>
            <p:nvPr/>
          </p:nvSpPr>
          <p:spPr>
            <a:xfrm rot="1262594">
              <a:off x="7437414" y="3159107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96" name="8-конечная звезда 1095"/>
            <p:cNvSpPr/>
            <p:nvPr/>
          </p:nvSpPr>
          <p:spPr>
            <a:xfrm rot="1262594">
              <a:off x="7437415" y="3294018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97" name="8-конечная звезда 1096"/>
            <p:cNvSpPr/>
            <p:nvPr/>
          </p:nvSpPr>
          <p:spPr>
            <a:xfrm rot="1262594">
              <a:off x="7588255" y="3300335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98" name="8-конечная звезда 1097"/>
            <p:cNvSpPr/>
            <p:nvPr/>
          </p:nvSpPr>
          <p:spPr>
            <a:xfrm rot="1262594">
              <a:off x="7650150" y="3006688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99" name="8-конечная звезда 1098"/>
            <p:cNvSpPr/>
            <p:nvPr/>
          </p:nvSpPr>
          <p:spPr>
            <a:xfrm rot="1262594">
              <a:off x="7585028" y="3441632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00" name="8-конечная звезда 1099"/>
            <p:cNvSpPr/>
            <p:nvPr/>
          </p:nvSpPr>
          <p:spPr>
            <a:xfrm rot="1262594">
              <a:off x="7435836" y="3363878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101" name="Прямая соединительная линия 1100"/>
            <p:cNvCxnSpPr>
              <a:stCxn id="1096" idx="5"/>
              <a:endCxn id="1095" idx="2"/>
            </p:cNvCxnSpPr>
            <p:nvPr/>
          </p:nvCxnSpPr>
          <p:spPr>
            <a:xfrm rot="5400000" flipH="1" flipV="1">
              <a:off x="7411566" y="3253192"/>
              <a:ext cx="85038" cy="126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02" name="Прямая соединительная линия 1101"/>
            <p:cNvCxnSpPr>
              <a:stCxn id="1100" idx="2"/>
              <a:endCxn id="1096" idx="2"/>
            </p:cNvCxnSpPr>
            <p:nvPr/>
          </p:nvCxnSpPr>
          <p:spPr>
            <a:xfrm rot="5400000" flipH="1" flipV="1">
              <a:off x="7422490" y="3373407"/>
              <a:ext cx="59420" cy="504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03" name="Прямая соединительная линия 1102"/>
            <p:cNvCxnSpPr>
              <a:stCxn id="1097" idx="3"/>
              <a:endCxn id="1096" idx="0"/>
            </p:cNvCxnSpPr>
            <p:nvPr/>
          </p:nvCxnSpPr>
          <p:spPr>
            <a:xfrm rot="5400000" flipH="1">
              <a:off x="7536305" y="3284023"/>
              <a:ext cx="7585" cy="10096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04" name="Прямая соединительная линия 1103"/>
            <p:cNvCxnSpPr>
              <a:stCxn id="1098" idx="2"/>
              <a:endCxn id="1094" idx="6"/>
            </p:cNvCxnSpPr>
            <p:nvPr/>
          </p:nvCxnSpPr>
          <p:spPr>
            <a:xfrm rot="5400000">
              <a:off x="7619979" y="3045454"/>
              <a:ext cx="41023" cy="4700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05" name="Прямая соединительная линия 1104"/>
            <p:cNvCxnSpPr>
              <a:stCxn id="1097" idx="5"/>
              <a:endCxn id="1094" idx="2"/>
            </p:cNvCxnSpPr>
            <p:nvPr/>
          </p:nvCxnSpPr>
          <p:spPr>
            <a:xfrm rot="16200000" flipV="1">
              <a:off x="7519548" y="3217916"/>
              <a:ext cx="162793" cy="669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06" name="Прямая соединительная линия 1105"/>
            <p:cNvCxnSpPr>
              <a:stCxn id="1099" idx="6"/>
              <a:endCxn id="1097" idx="2"/>
            </p:cNvCxnSpPr>
            <p:nvPr/>
          </p:nvCxnSpPr>
          <p:spPr>
            <a:xfrm rot="16200000" flipV="1">
              <a:off x="7564703" y="3393392"/>
              <a:ext cx="90539" cy="882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35" name="Группа 1106"/>
          <p:cNvGrpSpPr/>
          <p:nvPr/>
        </p:nvGrpSpPr>
        <p:grpSpPr>
          <a:xfrm>
            <a:off x="6596902" y="2563327"/>
            <a:ext cx="397148" cy="776439"/>
            <a:chOff x="7150610" y="2045465"/>
            <a:chExt cx="397148" cy="776439"/>
          </a:xfrm>
        </p:grpSpPr>
        <p:cxnSp>
          <p:nvCxnSpPr>
            <p:cNvPr id="1108" name="Прямая соединительная линия 1107"/>
            <p:cNvCxnSpPr>
              <a:stCxn id="1115" idx="6"/>
              <a:endCxn id="1111" idx="3"/>
            </p:cNvCxnSpPr>
            <p:nvPr/>
          </p:nvCxnSpPr>
          <p:spPr>
            <a:xfrm rot="5400000" flipH="1" flipV="1">
              <a:off x="7358363" y="2364100"/>
              <a:ext cx="182975" cy="10624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09" name="Прямая соединительная линия 1108"/>
            <p:cNvCxnSpPr>
              <a:stCxn id="1116" idx="6"/>
              <a:endCxn id="1113" idx="2"/>
            </p:cNvCxnSpPr>
            <p:nvPr/>
          </p:nvCxnSpPr>
          <p:spPr>
            <a:xfrm rot="5400000" flipH="1" flipV="1">
              <a:off x="7401264" y="2726571"/>
              <a:ext cx="99198" cy="99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110" name="8-конечная звезда 1109"/>
            <p:cNvSpPr/>
            <p:nvPr/>
          </p:nvSpPr>
          <p:spPr>
            <a:xfrm rot="1262594">
              <a:off x="7223100" y="243676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11" name="8-конечная звезда 1110"/>
            <p:cNvSpPr/>
            <p:nvPr/>
          </p:nvSpPr>
          <p:spPr>
            <a:xfrm rot="1262594">
              <a:off x="7500958" y="2292834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12" name="8-конечная звезда 1111"/>
            <p:cNvSpPr/>
            <p:nvPr/>
          </p:nvSpPr>
          <p:spPr>
            <a:xfrm rot="1262594">
              <a:off x="7150610" y="2632228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13" name="8-конечная звезда 1112"/>
            <p:cNvSpPr/>
            <p:nvPr/>
          </p:nvSpPr>
          <p:spPr>
            <a:xfrm rot="1262594">
              <a:off x="7436361" y="2632228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15" name="8-конечная звезда 1114"/>
            <p:cNvSpPr/>
            <p:nvPr/>
          </p:nvSpPr>
          <p:spPr>
            <a:xfrm rot="1262594">
              <a:off x="7364925" y="2507149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16" name="8-конечная звезда 1115"/>
            <p:cNvSpPr/>
            <p:nvPr/>
          </p:nvSpPr>
          <p:spPr>
            <a:xfrm rot="1262594">
              <a:off x="7418566" y="2775104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17" name="8-конечная звезда 1116"/>
            <p:cNvSpPr/>
            <p:nvPr/>
          </p:nvSpPr>
          <p:spPr>
            <a:xfrm rot="1262594">
              <a:off x="7150610" y="2489352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118" name="Прямая соединительная линия 1117"/>
            <p:cNvCxnSpPr>
              <a:stCxn id="1110" idx="0"/>
              <a:endCxn id="1115" idx="4"/>
            </p:cNvCxnSpPr>
            <p:nvPr/>
          </p:nvCxnSpPr>
          <p:spPr>
            <a:xfrm>
              <a:off x="7275299" y="2473458"/>
              <a:ext cx="91187" cy="4868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19" name="Прямая соединительная линия 1118"/>
            <p:cNvCxnSpPr>
              <a:stCxn id="1113" idx="5"/>
              <a:endCxn id="1115" idx="0"/>
            </p:cNvCxnSpPr>
            <p:nvPr/>
          </p:nvCxnSpPr>
          <p:spPr>
            <a:xfrm rot="16200000" flipV="1">
              <a:off x="7382566" y="2566550"/>
              <a:ext cx="95293" cy="4009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20" name="Прямая соединительная линия 1119"/>
            <p:cNvCxnSpPr>
              <a:stCxn id="1112" idx="5"/>
              <a:endCxn id="1117" idx="2"/>
            </p:cNvCxnSpPr>
            <p:nvPr/>
          </p:nvCxnSpPr>
          <p:spPr>
            <a:xfrm rot="5400000" flipH="1" flipV="1">
              <a:off x="7115232" y="2583869"/>
              <a:ext cx="99653" cy="109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21" name="Прямая соединительная линия 1120"/>
            <p:cNvCxnSpPr>
              <a:stCxn id="1110" idx="6"/>
              <a:endCxn id="1452" idx="1"/>
            </p:cNvCxnSpPr>
            <p:nvPr/>
          </p:nvCxnSpPr>
          <p:spPr>
            <a:xfrm rot="5400000" flipH="1" flipV="1">
              <a:off x="7079437" y="2225824"/>
              <a:ext cx="393099" cy="3238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22" name="Прямая соединительная линия 1121"/>
            <p:cNvCxnSpPr>
              <a:stCxn id="1117" idx="5"/>
              <a:endCxn id="1110" idx="3"/>
            </p:cNvCxnSpPr>
            <p:nvPr/>
          </p:nvCxnSpPr>
          <p:spPr>
            <a:xfrm rot="5400000" flipH="1" flipV="1">
              <a:off x="7186646" y="2452589"/>
              <a:ext cx="16642" cy="6091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23" name="Прямая соединительная линия 1122"/>
            <p:cNvCxnSpPr>
              <a:stCxn id="1116" idx="4"/>
              <a:endCxn id="1112" idx="0"/>
            </p:cNvCxnSpPr>
            <p:nvPr/>
          </p:nvCxnSpPr>
          <p:spPr>
            <a:xfrm rot="10800000">
              <a:off x="7195849" y="2664030"/>
              <a:ext cx="224278" cy="12607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142" name="TextBox 1141"/>
          <p:cNvSpPr txBox="1"/>
          <p:nvPr/>
        </p:nvSpPr>
        <p:spPr>
          <a:xfrm rot="16603593">
            <a:off x="6374398" y="3552569"/>
            <a:ext cx="70215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ВОРОН</a:t>
            </a:r>
            <a:endParaRPr lang="uk-UA" sz="8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1143" name="TextBox 1142"/>
          <p:cNvSpPr txBox="1"/>
          <p:nvPr/>
        </p:nvSpPr>
        <p:spPr>
          <a:xfrm rot="1344264">
            <a:off x="6361487" y="3207591"/>
            <a:ext cx="70215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ЧАША</a:t>
            </a:r>
            <a:endParaRPr lang="uk-UA" sz="8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1144" name="TextBox 1143"/>
          <p:cNvSpPr txBox="1"/>
          <p:nvPr/>
        </p:nvSpPr>
        <p:spPr>
          <a:xfrm rot="18282438">
            <a:off x="5516759" y="4198782"/>
            <a:ext cx="70215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ВОЛОПАС</a:t>
            </a:r>
            <a:endParaRPr lang="uk-UA" sz="8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1145" name="TextBox 1144"/>
          <p:cNvSpPr txBox="1"/>
          <p:nvPr/>
        </p:nvSpPr>
        <p:spPr>
          <a:xfrm rot="19413718">
            <a:off x="4784916" y="4110512"/>
            <a:ext cx="70215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ПН </a:t>
            </a:r>
          </a:p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КОРОНА</a:t>
            </a:r>
            <a:endParaRPr lang="uk-UA" sz="8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1146" name="TextBox 1145"/>
          <p:cNvSpPr txBox="1"/>
          <p:nvPr/>
        </p:nvSpPr>
        <p:spPr>
          <a:xfrm rot="19546177">
            <a:off x="5211106" y="4610626"/>
            <a:ext cx="70215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ЗМІЯ</a:t>
            </a:r>
            <a:endParaRPr lang="uk-UA" sz="8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1147" name="TextBox 1146"/>
          <p:cNvSpPr txBox="1"/>
          <p:nvPr/>
        </p:nvSpPr>
        <p:spPr>
          <a:xfrm>
            <a:off x="4358604" y="5319481"/>
            <a:ext cx="70215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ЗМІЯ</a:t>
            </a:r>
            <a:endParaRPr lang="uk-UA" sz="8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grpSp>
        <p:nvGrpSpPr>
          <p:cNvPr id="36" name="Группа 1147"/>
          <p:cNvGrpSpPr/>
          <p:nvPr/>
        </p:nvGrpSpPr>
        <p:grpSpPr>
          <a:xfrm>
            <a:off x="4143372" y="5239587"/>
            <a:ext cx="178722" cy="332553"/>
            <a:chOff x="4446920" y="5936171"/>
            <a:chExt cx="178722" cy="332553"/>
          </a:xfrm>
        </p:grpSpPr>
        <p:sp>
          <p:nvSpPr>
            <p:cNvPr id="1149" name="8-конечная звезда 1148"/>
            <p:cNvSpPr/>
            <p:nvPr/>
          </p:nvSpPr>
          <p:spPr>
            <a:xfrm rot="1262594">
              <a:off x="4507404" y="6221924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50" name="8-конечная звезда 1149"/>
            <p:cNvSpPr/>
            <p:nvPr/>
          </p:nvSpPr>
          <p:spPr>
            <a:xfrm rot="1262594">
              <a:off x="4578842" y="6079048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51" name="8-конечная звезда 1150"/>
            <p:cNvSpPr/>
            <p:nvPr/>
          </p:nvSpPr>
          <p:spPr>
            <a:xfrm rot="1262594">
              <a:off x="4446920" y="6079048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52" name="8-конечная звезда 1151"/>
            <p:cNvSpPr/>
            <p:nvPr/>
          </p:nvSpPr>
          <p:spPr>
            <a:xfrm rot="1262594">
              <a:off x="4507404" y="5936171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153" name="Прямая соединительная линия 1152"/>
            <p:cNvCxnSpPr>
              <a:stCxn id="1149" idx="7"/>
              <a:endCxn id="1150" idx="1"/>
            </p:cNvCxnSpPr>
            <p:nvPr/>
          </p:nvCxnSpPr>
          <p:spPr>
            <a:xfrm rot="5400000" flipH="1" flipV="1">
              <a:off x="4525970" y="6150051"/>
              <a:ext cx="111991" cy="5955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54" name="Прямая соединительная линия 1153"/>
            <p:cNvCxnSpPr>
              <a:stCxn id="1151" idx="6"/>
              <a:endCxn id="1152" idx="2"/>
            </p:cNvCxnSpPr>
            <p:nvPr/>
          </p:nvCxnSpPr>
          <p:spPr>
            <a:xfrm rot="5400000" flipH="1" flipV="1">
              <a:off x="4450963" y="6009170"/>
              <a:ext cx="99199" cy="4368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55" name="Прямая соединительная линия 1154"/>
            <p:cNvCxnSpPr>
              <a:stCxn id="1150" idx="5"/>
              <a:endCxn id="1152" idx="0"/>
            </p:cNvCxnSpPr>
            <p:nvPr/>
          </p:nvCxnSpPr>
          <p:spPr>
            <a:xfrm rot="16200000" flipV="1">
              <a:off x="4516147" y="6004470"/>
              <a:ext cx="113091" cy="4009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56" name="Прямая соединительная линия 1155"/>
            <p:cNvCxnSpPr>
              <a:stCxn id="1151" idx="1"/>
              <a:endCxn id="1149" idx="5"/>
            </p:cNvCxnSpPr>
            <p:nvPr/>
          </p:nvCxnSpPr>
          <p:spPr>
            <a:xfrm rot="16200000" flipH="1">
              <a:off x="4450508" y="6153145"/>
              <a:ext cx="100108" cy="4148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37" name="Группа 1156"/>
          <p:cNvGrpSpPr/>
          <p:nvPr/>
        </p:nvGrpSpPr>
        <p:grpSpPr>
          <a:xfrm>
            <a:off x="3508323" y="4643446"/>
            <a:ext cx="699645" cy="615672"/>
            <a:chOff x="3730532" y="5367300"/>
            <a:chExt cx="699645" cy="615672"/>
          </a:xfrm>
        </p:grpSpPr>
        <p:sp>
          <p:nvSpPr>
            <p:cNvPr id="1158" name="8-конечная звезда 1157"/>
            <p:cNvSpPr/>
            <p:nvPr/>
          </p:nvSpPr>
          <p:spPr>
            <a:xfrm rot="1262594">
              <a:off x="4383377" y="5445580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59" name="8-конечная звезда 1158"/>
            <p:cNvSpPr/>
            <p:nvPr/>
          </p:nvSpPr>
          <p:spPr>
            <a:xfrm rot="1262594">
              <a:off x="4159161" y="5732385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60" name="8-конечная звезда 1159"/>
            <p:cNvSpPr/>
            <p:nvPr/>
          </p:nvSpPr>
          <p:spPr>
            <a:xfrm rot="1262594">
              <a:off x="4303686" y="5519719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61" name="8-конечная звезда 1160"/>
            <p:cNvSpPr/>
            <p:nvPr/>
          </p:nvSpPr>
          <p:spPr>
            <a:xfrm rot="1262594">
              <a:off x="3944848" y="5660947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62" name="8-конечная звезда 1161"/>
            <p:cNvSpPr/>
            <p:nvPr/>
          </p:nvSpPr>
          <p:spPr>
            <a:xfrm rot="1262594">
              <a:off x="3730532" y="5660945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63" name="8-конечная звезда 1162"/>
            <p:cNvSpPr/>
            <p:nvPr/>
          </p:nvSpPr>
          <p:spPr>
            <a:xfrm rot="1262594">
              <a:off x="3867094" y="5367300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64" name="8-конечная звезда 1163"/>
            <p:cNvSpPr/>
            <p:nvPr/>
          </p:nvSpPr>
          <p:spPr>
            <a:xfrm rot="1262594">
              <a:off x="4006811" y="5507018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65" name="8-конечная звезда 1164"/>
            <p:cNvSpPr/>
            <p:nvPr/>
          </p:nvSpPr>
          <p:spPr>
            <a:xfrm rot="1262594">
              <a:off x="3800919" y="5375622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66" name="8-конечная звезда 1165"/>
            <p:cNvSpPr/>
            <p:nvPr/>
          </p:nvSpPr>
          <p:spPr>
            <a:xfrm rot="1262594">
              <a:off x="4221652" y="5936172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167" name="Прямая соединительная линия 1166"/>
            <p:cNvCxnSpPr>
              <a:stCxn id="1160" idx="7"/>
              <a:endCxn id="1158" idx="7"/>
            </p:cNvCxnSpPr>
            <p:nvPr/>
          </p:nvCxnSpPr>
          <p:spPr>
            <a:xfrm rot="5400000" flipH="1" flipV="1">
              <a:off x="4353622" y="5461218"/>
              <a:ext cx="76277" cy="7280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68" name="Прямая соединительная линия 1167"/>
            <p:cNvCxnSpPr>
              <a:stCxn id="1164" idx="5"/>
              <a:endCxn id="1163" idx="0"/>
            </p:cNvCxnSpPr>
            <p:nvPr/>
          </p:nvCxnSpPr>
          <p:spPr>
            <a:xfrm rot="16200000" flipV="1">
              <a:off x="3925915" y="5415152"/>
              <a:ext cx="97544" cy="8990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69" name="Прямая соединительная линия 1168"/>
            <p:cNvCxnSpPr>
              <a:stCxn id="1159" idx="6"/>
              <a:endCxn id="1160" idx="3"/>
            </p:cNvCxnSpPr>
            <p:nvPr/>
          </p:nvCxnSpPr>
          <p:spPr>
            <a:xfrm rot="5400000" flipH="1" flipV="1">
              <a:off x="4162682" y="5590856"/>
              <a:ext cx="176504" cy="11015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70" name="Прямая соединительная линия 1169"/>
            <p:cNvCxnSpPr>
              <a:stCxn id="1159" idx="5"/>
              <a:endCxn id="1164" idx="1"/>
            </p:cNvCxnSpPr>
            <p:nvPr/>
          </p:nvCxnSpPr>
          <p:spPr>
            <a:xfrm rot="16200000" flipV="1">
              <a:off x="4013014" y="5572527"/>
              <a:ext cx="186353" cy="13801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71" name="Прямая соединительная линия 1170"/>
            <p:cNvCxnSpPr>
              <a:stCxn id="1162" idx="7"/>
              <a:endCxn id="1161" idx="4"/>
            </p:cNvCxnSpPr>
            <p:nvPr/>
          </p:nvCxnSpPr>
          <p:spPr>
            <a:xfrm rot="16200000" flipH="1">
              <a:off x="3863792" y="5595396"/>
              <a:ext cx="1270" cy="16444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72" name="Прямая соединительная линия 1171"/>
            <p:cNvCxnSpPr>
              <a:stCxn id="1161" idx="7"/>
              <a:endCxn id="1159" idx="3"/>
            </p:cNvCxnSpPr>
            <p:nvPr/>
          </p:nvCxnSpPr>
          <p:spPr>
            <a:xfrm rot="16200000" flipH="1">
              <a:off x="4032322" y="5641184"/>
              <a:ext cx="93364" cy="16496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73" name="Прямая соединительная линия 1172"/>
            <p:cNvCxnSpPr>
              <a:stCxn id="1166" idx="5"/>
              <a:endCxn id="1159" idx="1"/>
            </p:cNvCxnSpPr>
            <p:nvPr/>
          </p:nvCxnSpPr>
          <p:spPr>
            <a:xfrm rot="16200000" flipV="1">
              <a:off x="4139274" y="5841910"/>
              <a:ext cx="154129" cy="3842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74" name="Прямая соединительная линия 1173"/>
            <p:cNvCxnSpPr>
              <a:stCxn id="1165" idx="1"/>
              <a:endCxn id="1163" idx="0"/>
            </p:cNvCxnSpPr>
            <p:nvPr/>
          </p:nvCxnSpPr>
          <p:spPr>
            <a:xfrm rot="5400000" flipH="1" flipV="1">
              <a:off x="3877240" y="5367913"/>
              <a:ext cx="9072" cy="9591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38" name="Группа 1174"/>
          <p:cNvGrpSpPr/>
          <p:nvPr/>
        </p:nvGrpSpPr>
        <p:grpSpPr>
          <a:xfrm rot="556316">
            <a:off x="2987677" y="2685344"/>
            <a:ext cx="850325" cy="1621014"/>
            <a:chOff x="2494991" y="3188512"/>
            <a:chExt cx="850325" cy="1621014"/>
          </a:xfrm>
        </p:grpSpPr>
        <p:sp>
          <p:nvSpPr>
            <p:cNvPr id="1176" name="8-конечная звезда 1175"/>
            <p:cNvSpPr/>
            <p:nvPr/>
          </p:nvSpPr>
          <p:spPr>
            <a:xfrm rot="1262594">
              <a:off x="2997889" y="428406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77" name="8-конечная звезда 1176"/>
            <p:cNvSpPr/>
            <p:nvPr/>
          </p:nvSpPr>
          <p:spPr>
            <a:xfrm rot="1262594">
              <a:off x="2907837" y="4157669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78" name="8-конечная звезда 1177"/>
            <p:cNvSpPr/>
            <p:nvPr/>
          </p:nvSpPr>
          <p:spPr>
            <a:xfrm rot="1262594">
              <a:off x="2634556" y="4257229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79" name="8-конечная звезда 1178"/>
            <p:cNvSpPr/>
            <p:nvPr/>
          </p:nvSpPr>
          <p:spPr>
            <a:xfrm rot="1262594">
              <a:off x="2858909" y="4744726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80" name="8-конечная звезда 1179"/>
            <p:cNvSpPr/>
            <p:nvPr/>
          </p:nvSpPr>
          <p:spPr>
            <a:xfrm rot="1262594">
              <a:off x="2494991" y="3845711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81" name="8-конечная звезда 1180"/>
            <p:cNvSpPr/>
            <p:nvPr/>
          </p:nvSpPr>
          <p:spPr>
            <a:xfrm rot="1262594">
              <a:off x="2788519" y="3870175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82" name="8-конечная звезда 1181"/>
            <p:cNvSpPr/>
            <p:nvPr/>
          </p:nvSpPr>
          <p:spPr>
            <a:xfrm rot="1262594">
              <a:off x="2651069" y="4437026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83" name="8-конечная звезда 1182"/>
            <p:cNvSpPr/>
            <p:nvPr/>
          </p:nvSpPr>
          <p:spPr>
            <a:xfrm rot="1262594">
              <a:off x="2705575" y="4725541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84" name="8-конечная звезда 1183"/>
            <p:cNvSpPr/>
            <p:nvPr/>
          </p:nvSpPr>
          <p:spPr>
            <a:xfrm rot="1262594">
              <a:off x="2835305" y="3731537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86" name="8-конечная звезда 1185"/>
            <p:cNvSpPr/>
            <p:nvPr/>
          </p:nvSpPr>
          <p:spPr>
            <a:xfrm rot="1262594">
              <a:off x="3177825" y="3386081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87" name="8-конечная звезда 1186"/>
            <p:cNvSpPr/>
            <p:nvPr/>
          </p:nvSpPr>
          <p:spPr>
            <a:xfrm rot="1262594">
              <a:off x="2950797" y="4438987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88" name="8-конечная звезда 1187"/>
            <p:cNvSpPr/>
            <p:nvPr/>
          </p:nvSpPr>
          <p:spPr>
            <a:xfrm rot="1262594">
              <a:off x="2856880" y="4307084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89" name="8-конечная звезда 1188"/>
            <p:cNvSpPr/>
            <p:nvPr/>
          </p:nvSpPr>
          <p:spPr>
            <a:xfrm rot="1262594">
              <a:off x="3083493" y="3460101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90" name="8-конечная звезда 1189"/>
            <p:cNvSpPr/>
            <p:nvPr/>
          </p:nvSpPr>
          <p:spPr>
            <a:xfrm rot="1262594">
              <a:off x="3147923" y="4328438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91" name="8-конечная звезда 1190"/>
            <p:cNvSpPr/>
            <p:nvPr/>
          </p:nvSpPr>
          <p:spPr>
            <a:xfrm rot="1262594">
              <a:off x="3131601" y="4625819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92" name="8-конечная звезда 1191"/>
            <p:cNvSpPr/>
            <p:nvPr/>
          </p:nvSpPr>
          <p:spPr>
            <a:xfrm rot="1262594">
              <a:off x="3108579" y="4484810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93" name="8-конечная звезда 1192"/>
            <p:cNvSpPr/>
            <p:nvPr/>
          </p:nvSpPr>
          <p:spPr>
            <a:xfrm rot="1262594">
              <a:off x="2983274" y="4650033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94" name="8-конечная звезда 1193"/>
            <p:cNvSpPr/>
            <p:nvPr/>
          </p:nvSpPr>
          <p:spPr>
            <a:xfrm rot="1262594">
              <a:off x="3109446" y="3695960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95" name="8-конечная звезда 1194"/>
            <p:cNvSpPr/>
            <p:nvPr/>
          </p:nvSpPr>
          <p:spPr>
            <a:xfrm rot="1262594">
              <a:off x="3298516" y="3874730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96" name="8-конечная звезда 1195"/>
            <p:cNvSpPr/>
            <p:nvPr/>
          </p:nvSpPr>
          <p:spPr>
            <a:xfrm rot="1262594">
              <a:off x="3216501" y="3815736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97" name="8-конечная звезда 1196"/>
            <p:cNvSpPr/>
            <p:nvPr/>
          </p:nvSpPr>
          <p:spPr>
            <a:xfrm rot="1262594">
              <a:off x="3234842" y="3530720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99" name="8-конечная звезда 1198"/>
            <p:cNvSpPr/>
            <p:nvPr/>
          </p:nvSpPr>
          <p:spPr>
            <a:xfrm rot="1262594">
              <a:off x="3114104" y="3188512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00" name="8-конечная звезда 1199"/>
            <p:cNvSpPr/>
            <p:nvPr/>
          </p:nvSpPr>
          <p:spPr>
            <a:xfrm rot="1262594">
              <a:off x="3126185" y="3308529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01" name="8-конечная звезда 1200"/>
            <p:cNvSpPr/>
            <p:nvPr/>
          </p:nvSpPr>
          <p:spPr>
            <a:xfrm rot="1262594">
              <a:off x="2952827" y="3576761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02" name="8-конечная звезда 1201"/>
            <p:cNvSpPr/>
            <p:nvPr/>
          </p:nvSpPr>
          <p:spPr>
            <a:xfrm rot="1262594">
              <a:off x="3163361" y="3967512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203" name="Прямая соединительная линия 1202"/>
            <p:cNvCxnSpPr>
              <a:stCxn id="1200" idx="1"/>
              <a:endCxn id="1186" idx="0"/>
            </p:cNvCxnSpPr>
            <p:nvPr/>
          </p:nvCxnSpPr>
          <p:spPr>
            <a:xfrm rot="15643684" flipH="1">
              <a:off x="3154562" y="3358635"/>
              <a:ext cx="79987" cy="5881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04" name="Прямая соединительная линия 1203"/>
            <p:cNvCxnSpPr>
              <a:stCxn id="1176" idx="5"/>
              <a:endCxn id="1188" idx="6"/>
            </p:cNvCxnSpPr>
            <p:nvPr/>
          </p:nvCxnSpPr>
          <p:spPr>
            <a:xfrm rot="15643684" flipH="1" flipV="1">
              <a:off x="2952345" y="4236435"/>
              <a:ext cx="2810" cy="12240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05" name="Прямая соединительная линия 1204"/>
            <p:cNvCxnSpPr>
              <a:stCxn id="1181" idx="7"/>
              <a:endCxn id="1184" idx="3"/>
            </p:cNvCxnSpPr>
            <p:nvPr/>
          </p:nvCxnSpPr>
          <p:spPr>
            <a:xfrm rot="4843684" flipH="1" flipV="1">
              <a:off x="2783865" y="3826164"/>
              <a:ext cx="120431" cy="659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06" name="Прямая соединительная линия 1205"/>
            <p:cNvCxnSpPr>
              <a:stCxn id="1181" idx="5"/>
              <a:endCxn id="1180" idx="6"/>
            </p:cNvCxnSpPr>
            <p:nvPr/>
          </p:nvCxnSpPr>
          <p:spPr>
            <a:xfrm rot="15643684" flipV="1">
              <a:off x="2639362" y="3729826"/>
              <a:ext cx="68067" cy="26118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07" name="Прямая соединительная линия 1206"/>
            <p:cNvCxnSpPr>
              <a:stCxn id="1177" idx="0"/>
              <a:endCxn id="1181" idx="0"/>
            </p:cNvCxnSpPr>
            <p:nvPr/>
          </p:nvCxnSpPr>
          <p:spPr>
            <a:xfrm rot="21043684" flipH="1" flipV="1">
              <a:off x="2875099" y="3906475"/>
              <a:ext cx="71438" cy="30296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08" name="Прямая соединительная линия 1207"/>
            <p:cNvCxnSpPr>
              <a:stCxn id="1178" idx="5"/>
              <a:endCxn id="1180" idx="1"/>
            </p:cNvCxnSpPr>
            <p:nvPr/>
          </p:nvCxnSpPr>
          <p:spPr>
            <a:xfrm rot="15643684" flipV="1">
              <a:off x="2414200" y="4056364"/>
              <a:ext cx="365946" cy="5501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09" name="Прямая соединительная линия 1208"/>
            <p:cNvCxnSpPr>
              <a:stCxn id="1179" idx="5"/>
              <a:endCxn id="1182" idx="7"/>
            </p:cNvCxnSpPr>
            <p:nvPr/>
          </p:nvCxnSpPr>
          <p:spPr>
            <a:xfrm rot="15643684" flipV="1">
              <a:off x="2631014" y="4537452"/>
              <a:ext cx="318871" cy="12567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10" name="Прямая соединительная линия 1209"/>
            <p:cNvCxnSpPr>
              <a:stCxn id="1183" idx="5"/>
              <a:endCxn id="1182" idx="1"/>
            </p:cNvCxnSpPr>
            <p:nvPr/>
          </p:nvCxnSpPr>
          <p:spPr>
            <a:xfrm rot="4843684" flipH="1" flipV="1">
              <a:off x="2584676" y="4605093"/>
              <a:ext cx="241292" cy="638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11" name="Прямая соединительная линия 1210"/>
            <p:cNvCxnSpPr>
              <a:stCxn id="1182" idx="0"/>
              <a:endCxn id="1178" idx="1"/>
            </p:cNvCxnSpPr>
            <p:nvPr/>
          </p:nvCxnSpPr>
          <p:spPr>
            <a:xfrm rot="21043684" flipV="1">
              <a:off x="2690672" y="4318381"/>
              <a:ext cx="2036" cy="15619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12" name="Прямая соединительная линия 1211"/>
            <p:cNvCxnSpPr>
              <a:stCxn id="1178" idx="7"/>
              <a:endCxn id="1177" idx="4"/>
            </p:cNvCxnSpPr>
            <p:nvPr/>
          </p:nvCxnSpPr>
          <p:spPr>
            <a:xfrm rot="4843684" flipH="1" flipV="1">
              <a:off x="2772096" y="4114235"/>
              <a:ext cx="62369" cy="22644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13" name="Прямая соединительная линия 1212"/>
            <p:cNvCxnSpPr>
              <a:stCxn id="1188" idx="4"/>
              <a:endCxn id="1178" idx="0"/>
            </p:cNvCxnSpPr>
            <p:nvPr/>
          </p:nvCxnSpPr>
          <p:spPr>
            <a:xfrm rot="10243684">
              <a:off x="2700114" y="4288405"/>
              <a:ext cx="155649" cy="4884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14" name="Прямая соединительная линия 1213"/>
            <p:cNvCxnSpPr>
              <a:stCxn id="1187" idx="4"/>
              <a:endCxn id="1188" idx="0"/>
            </p:cNvCxnSpPr>
            <p:nvPr/>
          </p:nvCxnSpPr>
          <p:spPr>
            <a:xfrm rot="10243684">
              <a:off x="2918427" y="4341007"/>
              <a:ext cx="24822" cy="11805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15" name="Прямая соединительная линия 1214"/>
            <p:cNvCxnSpPr>
              <a:stCxn id="1192" idx="1"/>
              <a:endCxn id="1187" idx="1"/>
            </p:cNvCxnSpPr>
            <p:nvPr/>
          </p:nvCxnSpPr>
          <p:spPr>
            <a:xfrm rot="4843684" flipH="1">
              <a:off x="3033606" y="4437901"/>
              <a:ext cx="63030" cy="14445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16" name="Прямая соединительная линия 1215"/>
            <p:cNvCxnSpPr>
              <a:stCxn id="1190" idx="4"/>
              <a:endCxn id="1176" idx="7"/>
            </p:cNvCxnSpPr>
            <p:nvPr/>
          </p:nvCxnSpPr>
          <p:spPr>
            <a:xfrm rot="10243684">
              <a:off x="3053708" y="4292334"/>
              <a:ext cx="91633" cy="5886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17" name="Прямая соединительная линия 1216"/>
            <p:cNvCxnSpPr>
              <a:stCxn id="1191" idx="5"/>
              <a:endCxn id="1192" idx="1"/>
            </p:cNvCxnSpPr>
            <p:nvPr/>
          </p:nvCxnSpPr>
          <p:spPr>
            <a:xfrm rot="4843684" flipH="1" flipV="1">
              <a:off x="3094687" y="4572782"/>
              <a:ext cx="97606" cy="1186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18" name="Прямая соединительная линия 1217"/>
            <p:cNvCxnSpPr>
              <a:stCxn id="1193" idx="5"/>
              <a:endCxn id="1187" idx="2"/>
            </p:cNvCxnSpPr>
            <p:nvPr/>
          </p:nvCxnSpPr>
          <p:spPr>
            <a:xfrm rot="15643684" flipV="1">
              <a:off x="2900915" y="4570232"/>
              <a:ext cx="163446" cy="277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22" name="Прямая соединительная линия 1221"/>
            <p:cNvCxnSpPr>
              <a:stCxn id="1186" idx="3"/>
              <a:endCxn id="1189" idx="6"/>
            </p:cNvCxnSpPr>
            <p:nvPr/>
          </p:nvCxnSpPr>
          <p:spPr>
            <a:xfrm rot="4843684">
              <a:off x="3139220" y="3414104"/>
              <a:ext cx="29236" cy="5809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23" name="Прямая соединительная линия 1222"/>
            <p:cNvCxnSpPr>
              <a:stCxn id="1201" idx="7"/>
              <a:endCxn id="1189" idx="3"/>
            </p:cNvCxnSpPr>
            <p:nvPr/>
          </p:nvCxnSpPr>
          <p:spPr>
            <a:xfrm rot="4843684" flipH="1" flipV="1">
              <a:off x="3007143" y="3497550"/>
              <a:ext cx="69605" cy="10121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24" name="Прямая соединительная линия 1223"/>
            <p:cNvCxnSpPr>
              <a:stCxn id="1189" idx="0"/>
              <a:endCxn id="1197" idx="3"/>
            </p:cNvCxnSpPr>
            <p:nvPr/>
          </p:nvCxnSpPr>
          <p:spPr>
            <a:xfrm rot="21043684">
              <a:off x="3151515" y="3497212"/>
              <a:ext cx="79959" cy="7332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25" name="Прямая соединительная линия 1224"/>
            <p:cNvCxnSpPr>
              <a:stCxn id="1184" idx="7"/>
              <a:endCxn id="1194" idx="3"/>
            </p:cNvCxnSpPr>
            <p:nvPr/>
          </p:nvCxnSpPr>
          <p:spPr>
            <a:xfrm rot="15643684" flipH="1">
              <a:off x="2990370" y="3625934"/>
              <a:ext cx="17702" cy="22456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26" name="Прямая соединительная линия 1225"/>
            <p:cNvCxnSpPr>
              <a:stCxn id="1234" idx="4"/>
              <a:endCxn id="1235" idx="3"/>
            </p:cNvCxnSpPr>
            <p:nvPr/>
          </p:nvCxnSpPr>
          <p:spPr>
            <a:xfrm rot="10243684">
              <a:off x="2699341" y="3721058"/>
              <a:ext cx="61638" cy="4494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27" name="Прямая соединительная линия 1226"/>
            <p:cNvCxnSpPr>
              <a:stCxn id="1184" idx="3"/>
              <a:endCxn id="1234" idx="0"/>
            </p:cNvCxnSpPr>
            <p:nvPr/>
          </p:nvCxnSpPr>
          <p:spPr>
            <a:xfrm rot="4843684">
              <a:off x="2822722" y="3762592"/>
              <a:ext cx="6783" cy="2444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28" name="Прямая соединительная линия 1227"/>
            <p:cNvCxnSpPr>
              <a:stCxn id="1184" idx="6"/>
              <a:endCxn id="1201" idx="3"/>
            </p:cNvCxnSpPr>
            <p:nvPr/>
          </p:nvCxnSpPr>
          <p:spPr>
            <a:xfrm rot="4843684" flipH="1" flipV="1">
              <a:off x="2859066" y="3620656"/>
              <a:ext cx="108711" cy="10168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29" name="Прямая соединительная линия 1228"/>
            <p:cNvCxnSpPr>
              <a:stCxn id="1201" idx="1"/>
              <a:endCxn id="1194" idx="4"/>
            </p:cNvCxnSpPr>
            <p:nvPr/>
          </p:nvCxnSpPr>
          <p:spPr>
            <a:xfrm rot="15643684" flipH="1">
              <a:off x="2994153" y="3611633"/>
              <a:ext cx="108430" cy="10923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30" name="Прямая соединительная линия 1229"/>
            <p:cNvCxnSpPr>
              <a:stCxn id="1196" idx="2"/>
              <a:endCxn id="1202" idx="5"/>
            </p:cNvCxnSpPr>
            <p:nvPr/>
          </p:nvCxnSpPr>
          <p:spPr>
            <a:xfrm rot="4843684">
              <a:off x="3155926" y="3880926"/>
              <a:ext cx="99047" cy="6896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31" name="Прямая соединительная линия 1230"/>
            <p:cNvCxnSpPr>
              <a:stCxn id="1196" idx="1"/>
              <a:endCxn id="1195" idx="4"/>
            </p:cNvCxnSpPr>
            <p:nvPr/>
          </p:nvCxnSpPr>
          <p:spPr>
            <a:xfrm rot="15643684" flipH="1">
              <a:off x="3256244" y="3852470"/>
              <a:ext cx="36992" cy="4530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32" name="Прямая соединительная линия 1231"/>
            <p:cNvCxnSpPr>
              <a:stCxn id="1196" idx="4"/>
              <a:endCxn id="1194" idx="0"/>
            </p:cNvCxnSpPr>
            <p:nvPr/>
          </p:nvCxnSpPr>
          <p:spPr>
            <a:xfrm rot="10243684">
              <a:off x="3163392" y="3723326"/>
              <a:ext cx="45960" cy="11184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33" name="Прямая соединительная линия 1232"/>
            <p:cNvCxnSpPr>
              <a:stCxn id="1200" idx="5"/>
              <a:endCxn id="1199" idx="2"/>
            </p:cNvCxnSpPr>
            <p:nvPr/>
          </p:nvCxnSpPr>
          <p:spPr>
            <a:xfrm rot="4843684" flipH="1" flipV="1">
              <a:off x="3095813" y="3271380"/>
              <a:ext cx="77560" cy="153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234" name="8-конечная звезда 1233"/>
            <p:cNvSpPr/>
            <p:nvPr/>
          </p:nvSpPr>
          <p:spPr>
            <a:xfrm rot="1262594">
              <a:off x="2762396" y="3743439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35" name="8-конечная звезда 1234"/>
            <p:cNvSpPr/>
            <p:nvPr/>
          </p:nvSpPr>
          <p:spPr>
            <a:xfrm rot="1262594">
              <a:off x="2694262" y="3695945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</p:grpSp>
      <p:grpSp>
        <p:nvGrpSpPr>
          <p:cNvPr id="39" name="Группа 1235"/>
          <p:cNvGrpSpPr/>
          <p:nvPr/>
        </p:nvGrpSpPr>
        <p:grpSpPr>
          <a:xfrm>
            <a:off x="3456177" y="4393132"/>
            <a:ext cx="187129" cy="178876"/>
            <a:chOff x="3434255" y="5077337"/>
            <a:chExt cx="187129" cy="178876"/>
          </a:xfrm>
        </p:grpSpPr>
        <p:sp>
          <p:nvSpPr>
            <p:cNvPr id="1237" name="8-конечная звезда 1236"/>
            <p:cNvSpPr/>
            <p:nvPr/>
          </p:nvSpPr>
          <p:spPr>
            <a:xfrm rot="1262594">
              <a:off x="3506746" y="5149828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38" name="8-конечная звезда 1237"/>
            <p:cNvSpPr/>
            <p:nvPr/>
          </p:nvSpPr>
          <p:spPr>
            <a:xfrm rot="1262594">
              <a:off x="3578184" y="5149828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39" name="8-конечная звезда 1238"/>
            <p:cNvSpPr/>
            <p:nvPr/>
          </p:nvSpPr>
          <p:spPr>
            <a:xfrm rot="1262594">
              <a:off x="3505693" y="5077337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40" name="8-конечная звезда 1239"/>
            <p:cNvSpPr/>
            <p:nvPr/>
          </p:nvSpPr>
          <p:spPr>
            <a:xfrm rot="1262594">
              <a:off x="3459167" y="5102249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41" name="8-конечная звезда 1240"/>
            <p:cNvSpPr/>
            <p:nvPr/>
          </p:nvSpPr>
          <p:spPr>
            <a:xfrm rot="1262594">
              <a:off x="3434255" y="5077337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42" name="8-конечная звезда 1241"/>
            <p:cNvSpPr/>
            <p:nvPr/>
          </p:nvSpPr>
          <p:spPr>
            <a:xfrm rot="1262594">
              <a:off x="3530605" y="5220213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243" name="Прямая соединительная линия 1242"/>
            <p:cNvCxnSpPr>
              <a:stCxn id="1241" idx="5"/>
              <a:endCxn id="1239" idx="6"/>
            </p:cNvCxnSpPr>
            <p:nvPr/>
          </p:nvCxnSpPr>
          <p:spPr>
            <a:xfrm rot="5400000" flipH="1" flipV="1">
              <a:off x="3487376" y="5036108"/>
              <a:ext cx="351" cy="8521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44" name="Прямая соединительная линия 1243"/>
            <p:cNvCxnSpPr>
              <a:stCxn id="1237" idx="0"/>
              <a:endCxn id="1239" idx="7"/>
            </p:cNvCxnSpPr>
            <p:nvPr/>
          </p:nvCxnSpPr>
          <p:spPr>
            <a:xfrm flipH="1" flipV="1">
              <a:off x="3540142" y="5088028"/>
              <a:ext cx="8363" cy="9115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45" name="Прямая соединительная линия 1244"/>
            <p:cNvCxnSpPr>
              <a:stCxn id="1237" idx="3"/>
              <a:endCxn id="1240" idx="2"/>
            </p:cNvCxnSpPr>
            <p:nvPr/>
          </p:nvCxnSpPr>
          <p:spPr>
            <a:xfrm rot="5400000" flipH="1">
              <a:off x="3468080" y="5139673"/>
              <a:ext cx="43150" cy="3790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46" name="Прямая соединительная линия 1245"/>
            <p:cNvCxnSpPr>
              <a:stCxn id="1237" idx="1"/>
              <a:endCxn id="1238" idx="4"/>
            </p:cNvCxnSpPr>
            <p:nvPr/>
          </p:nvCxnSpPr>
          <p:spPr>
            <a:xfrm rot="5400000" flipH="1" flipV="1">
              <a:off x="3544623" y="5156166"/>
              <a:ext cx="27496" cy="4250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47" name="Прямая соединительная линия 1246"/>
            <p:cNvCxnSpPr>
              <a:stCxn id="1242" idx="3"/>
              <a:endCxn id="1237" idx="1"/>
            </p:cNvCxnSpPr>
            <p:nvPr/>
          </p:nvCxnSpPr>
          <p:spPr>
            <a:xfrm rot="5400000" flipH="1" flipV="1">
              <a:off x="3507459" y="5215864"/>
              <a:ext cx="54354" cy="496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47" name="Группа 1247"/>
          <p:cNvGrpSpPr/>
          <p:nvPr/>
        </p:nvGrpSpPr>
        <p:grpSpPr>
          <a:xfrm>
            <a:off x="2045297" y="2018036"/>
            <a:ext cx="1169381" cy="1250650"/>
            <a:chOff x="1581077" y="2383120"/>
            <a:chExt cx="1169381" cy="1250650"/>
          </a:xfrm>
        </p:grpSpPr>
        <p:sp>
          <p:nvSpPr>
            <p:cNvPr id="1249" name="8-конечная звезда 1248"/>
            <p:cNvSpPr/>
            <p:nvPr/>
          </p:nvSpPr>
          <p:spPr>
            <a:xfrm rot="1262594">
              <a:off x="2063417" y="3089247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50" name="8-конечная звезда 1249"/>
            <p:cNvSpPr/>
            <p:nvPr/>
          </p:nvSpPr>
          <p:spPr>
            <a:xfrm rot="1262594">
              <a:off x="2061769" y="2803495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51" name="8-конечная звезда 1250"/>
            <p:cNvSpPr/>
            <p:nvPr/>
          </p:nvSpPr>
          <p:spPr>
            <a:xfrm rot="1262594">
              <a:off x="1865251" y="3579770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52" name="8-конечная звезда 1251"/>
            <p:cNvSpPr/>
            <p:nvPr/>
          </p:nvSpPr>
          <p:spPr>
            <a:xfrm rot="1262594">
              <a:off x="1920541" y="2803495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53" name="8-конечная звезда 1252"/>
            <p:cNvSpPr/>
            <p:nvPr/>
          </p:nvSpPr>
          <p:spPr>
            <a:xfrm rot="1262594">
              <a:off x="2490397" y="258753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55" name="8-конечная звезда 1254"/>
            <p:cNvSpPr/>
            <p:nvPr/>
          </p:nvSpPr>
          <p:spPr>
            <a:xfrm rot="1262594">
              <a:off x="1920541" y="3160685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56" name="8-конечная звезда 1255"/>
            <p:cNvSpPr/>
            <p:nvPr/>
          </p:nvSpPr>
          <p:spPr>
            <a:xfrm rot="1262594">
              <a:off x="1581077" y="3295598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57" name="8-конечная звезда 1256"/>
            <p:cNvSpPr/>
            <p:nvPr/>
          </p:nvSpPr>
          <p:spPr>
            <a:xfrm rot="1262594">
              <a:off x="2336790" y="2648240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58" name="8-конечная звезда 1257"/>
            <p:cNvSpPr/>
            <p:nvPr/>
          </p:nvSpPr>
          <p:spPr>
            <a:xfrm rot="1262594">
              <a:off x="2571736" y="2668872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59" name="8-конечная звезда 1258"/>
            <p:cNvSpPr/>
            <p:nvPr/>
          </p:nvSpPr>
          <p:spPr>
            <a:xfrm rot="1262594">
              <a:off x="2560782" y="2383120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60" name="8-конечная звезда 1259"/>
            <p:cNvSpPr/>
            <p:nvPr/>
          </p:nvSpPr>
          <p:spPr>
            <a:xfrm rot="1262594">
              <a:off x="2643174" y="2586480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61" name="8-конечная звезда 1260"/>
            <p:cNvSpPr/>
            <p:nvPr/>
          </p:nvSpPr>
          <p:spPr>
            <a:xfrm rot="1262594">
              <a:off x="2275030" y="2668872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62" name="8-конечная звезда 1261"/>
            <p:cNvSpPr/>
            <p:nvPr/>
          </p:nvSpPr>
          <p:spPr>
            <a:xfrm rot="1262594">
              <a:off x="2703658" y="2383120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263" name="Прямая соединительная линия 1262"/>
            <p:cNvCxnSpPr>
              <a:stCxn id="1262" idx="6"/>
              <a:endCxn id="1259" idx="7"/>
            </p:cNvCxnSpPr>
            <p:nvPr/>
          </p:nvCxnSpPr>
          <p:spPr>
            <a:xfrm rot="16200000" flipH="1" flipV="1">
              <a:off x="2664344" y="2325903"/>
              <a:ext cx="12338" cy="12989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64" name="Прямая соединительная линия 1263"/>
            <p:cNvCxnSpPr>
              <a:stCxn id="1258" idx="5"/>
              <a:endCxn id="1253" idx="7"/>
            </p:cNvCxnSpPr>
            <p:nvPr/>
          </p:nvCxnSpPr>
          <p:spPr>
            <a:xfrm rot="16200000" flipV="1">
              <a:off x="2530194" y="2615447"/>
              <a:ext cx="67318" cy="4356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65" name="Прямая соединительная линия 1264"/>
            <p:cNvCxnSpPr>
              <a:stCxn id="1260" idx="0"/>
              <a:endCxn id="1258" idx="1"/>
            </p:cNvCxnSpPr>
            <p:nvPr/>
          </p:nvCxnSpPr>
          <p:spPr>
            <a:xfrm flipH="1">
              <a:off x="2604637" y="2618282"/>
              <a:ext cx="83776" cy="9537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66" name="Прямая соединительная линия 1265"/>
            <p:cNvCxnSpPr>
              <a:stCxn id="1252" idx="7"/>
              <a:endCxn id="1261" idx="5"/>
            </p:cNvCxnSpPr>
            <p:nvPr/>
          </p:nvCxnSpPr>
          <p:spPr>
            <a:xfrm rot="5400000" flipH="1" flipV="1">
              <a:off x="2056250" y="2586853"/>
              <a:ext cx="148644" cy="31671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67" name="Прямая соединительная линия 1266"/>
            <p:cNvCxnSpPr>
              <a:stCxn id="1256" idx="6"/>
              <a:endCxn id="1252" idx="2"/>
            </p:cNvCxnSpPr>
            <p:nvPr/>
          </p:nvCxnSpPr>
          <p:spPr>
            <a:xfrm rot="5400000" flipH="1" flipV="1">
              <a:off x="1560446" y="2920360"/>
              <a:ext cx="442065" cy="31273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68" name="Прямая соединительная линия 1267"/>
            <p:cNvCxnSpPr>
              <a:stCxn id="1256" idx="7"/>
              <a:endCxn id="1255" idx="2"/>
            </p:cNvCxnSpPr>
            <p:nvPr/>
          </p:nvCxnSpPr>
          <p:spPr>
            <a:xfrm rot="5400000" flipH="1" flipV="1">
              <a:off x="1739486" y="3116483"/>
              <a:ext cx="101958" cy="29476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69" name="Прямая соединительная линия 1268"/>
            <p:cNvCxnSpPr>
              <a:stCxn id="1251" idx="4"/>
              <a:endCxn id="1256" idx="0"/>
            </p:cNvCxnSpPr>
            <p:nvPr/>
          </p:nvCxnSpPr>
          <p:spPr>
            <a:xfrm rot="10800000">
              <a:off x="1643716" y="3339633"/>
              <a:ext cx="223336" cy="25744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70" name="Прямая соединительная линия 1269"/>
            <p:cNvCxnSpPr>
              <a:stCxn id="1251" idx="7"/>
              <a:endCxn id="1249" idx="2"/>
            </p:cNvCxnSpPr>
            <p:nvPr/>
          </p:nvCxnSpPr>
          <p:spPr>
            <a:xfrm rot="5400000" flipH="1" flipV="1">
              <a:off x="1771643" y="3286729"/>
              <a:ext cx="454361" cy="16379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71" name="Прямая соединительная линия 1270"/>
            <p:cNvCxnSpPr>
              <a:stCxn id="1249" idx="5"/>
              <a:endCxn id="1250" idx="2"/>
            </p:cNvCxnSpPr>
            <p:nvPr/>
          </p:nvCxnSpPr>
          <p:spPr>
            <a:xfrm rot="16200000" flipV="1">
              <a:off x="1961325" y="2973444"/>
              <a:ext cx="235879" cy="38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72" name="Прямая соединительная линия 1271"/>
            <p:cNvCxnSpPr>
              <a:stCxn id="1250" idx="0"/>
              <a:endCxn id="1257" idx="3"/>
            </p:cNvCxnSpPr>
            <p:nvPr/>
          </p:nvCxnSpPr>
          <p:spPr>
            <a:xfrm flipV="1">
              <a:off x="2113968" y="2693796"/>
              <a:ext cx="225614" cy="14639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73" name="Прямая соединительная линия 1272"/>
            <p:cNvCxnSpPr>
              <a:stCxn id="1262" idx="1"/>
              <a:endCxn id="1260" idx="7"/>
            </p:cNvCxnSpPr>
            <p:nvPr/>
          </p:nvCxnSpPr>
          <p:spPr>
            <a:xfrm rot="5400000">
              <a:off x="2626022" y="2489841"/>
              <a:ext cx="172475" cy="4860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75" name="Прямая соединительная линия 1274"/>
            <p:cNvCxnSpPr>
              <a:stCxn id="1259" idx="3"/>
              <a:endCxn id="1253" idx="6"/>
            </p:cNvCxnSpPr>
            <p:nvPr/>
          </p:nvCxnSpPr>
          <p:spPr>
            <a:xfrm rot="5400000">
              <a:off x="2458289" y="2484824"/>
              <a:ext cx="173313" cy="3570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76" name="Прямая соединительная линия 1275"/>
            <p:cNvCxnSpPr>
              <a:stCxn id="1253" idx="4"/>
              <a:endCxn id="1261" idx="0"/>
            </p:cNvCxnSpPr>
            <p:nvPr/>
          </p:nvCxnSpPr>
          <p:spPr>
            <a:xfrm rot="10800000" flipV="1">
              <a:off x="2320270" y="2604838"/>
              <a:ext cx="171929" cy="9583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321" name="TextBox 1320"/>
          <p:cNvSpPr txBox="1"/>
          <p:nvPr/>
        </p:nvSpPr>
        <p:spPr>
          <a:xfrm rot="19006284">
            <a:off x="2318899" y="2446336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КИТ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1322" name="TextBox 1321"/>
          <p:cNvSpPr txBox="1"/>
          <p:nvPr/>
        </p:nvSpPr>
        <p:spPr>
          <a:xfrm rot="1643483">
            <a:off x="2860400" y="3446467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ПЕГАС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1323" name="TextBox 1322"/>
          <p:cNvSpPr txBox="1"/>
          <p:nvPr/>
        </p:nvSpPr>
        <p:spPr>
          <a:xfrm rot="19006284">
            <a:off x="3176155" y="2941114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АНДРОМЕДА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1324" name="TextBox 1323"/>
          <p:cNvSpPr txBox="1"/>
          <p:nvPr/>
        </p:nvSpPr>
        <p:spPr>
          <a:xfrm rot="2331135">
            <a:off x="3061230" y="4429631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ДЕЛЬФІН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1325" name="TextBox 1324"/>
          <p:cNvSpPr txBox="1"/>
          <p:nvPr/>
        </p:nvSpPr>
        <p:spPr>
          <a:xfrm rot="222291">
            <a:off x="3388198" y="5006245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ОРЕЛ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1326" name="TextBox 1325"/>
          <p:cNvSpPr txBox="1"/>
          <p:nvPr/>
        </p:nvSpPr>
        <p:spPr>
          <a:xfrm rot="222291">
            <a:off x="3888264" y="5524741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ЩИТ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1327" name="TextBox 1326"/>
          <p:cNvSpPr txBox="1"/>
          <p:nvPr/>
        </p:nvSpPr>
        <p:spPr>
          <a:xfrm rot="20047852">
            <a:off x="5597382" y="3512765"/>
            <a:ext cx="70215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ВОЛОССЯ ВЕРОНІКИ</a:t>
            </a:r>
            <a:endParaRPr lang="uk-UA" sz="8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grpSp>
        <p:nvGrpSpPr>
          <p:cNvPr id="49" name="Группа 1414"/>
          <p:cNvGrpSpPr/>
          <p:nvPr/>
        </p:nvGrpSpPr>
        <p:grpSpPr>
          <a:xfrm>
            <a:off x="4589796" y="2578586"/>
            <a:ext cx="829916" cy="343506"/>
            <a:chOff x="4589796" y="2578586"/>
            <a:chExt cx="829916" cy="343506"/>
          </a:xfrm>
        </p:grpSpPr>
        <p:sp>
          <p:nvSpPr>
            <p:cNvPr id="1330" name="8-конечная звезда 1329"/>
            <p:cNvSpPr/>
            <p:nvPr/>
          </p:nvSpPr>
          <p:spPr>
            <a:xfrm rot="1262594">
              <a:off x="5365712" y="2651077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32" name="8-конечная звезда 1331"/>
            <p:cNvSpPr/>
            <p:nvPr/>
          </p:nvSpPr>
          <p:spPr>
            <a:xfrm rot="1262594">
              <a:off x="4589796" y="2875292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33" name="8-конечная звезда 1332"/>
            <p:cNvSpPr/>
            <p:nvPr/>
          </p:nvSpPr>
          <p:spPr>
            <a:xfrm rot="1262594">
              <a:off x="4732672" y="2875292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34" name="8-конечная звезда 1333"/>
            <p:cNvSpPr/>
            <p:nvPr/>
          </p:nvSpPr>
          <p:spPr>
            <a:xfrm rot="1262594">
              <a:off x="4875548" y="2660978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35" name="8-конечная звезда 1334"/>
            <p:cNvSpPr/>
            <p:nvPr/>
          </p:nvSpPr>
          <p:spPr>
            <a:xfrm rot="1262594">
              <a:off x="5018424" y="2578586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36" name="8-конечная звезда 1335"/>
            <p:cNvSpPr/>
            <p:nvPr/>
          </p:nvSpPr>
          <p:spPr>
            <a:xfrm rot="1262594">
              <a:off x="5232738" y="2650024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337" name="Прямая соединительная линия 1336"/>
            <p:cNvCxnSpPr>
              <a:stCxn id="1332" idx="0"/>
              <a:endCxn id="1333" idx="3"/>
            </p:cNvCxnSpPr>
            <p:nvPr/>
          </p:nvCxnSpPr>
          <p:spPr>
            <a:xfrm>
              <a:off x="4635035" y="2907094"/>
              <a:ext cx="99653" cy="109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38" name="Прямая соединительная линия 1337"/>
            <p:cNvCxnSpPr>
              <a:stCxn id="1333" idx="7"/>
              <a:endCxn id="1334" idx="3"/>
            </p:cNvCxnSpPr>
            <p:nvPr/>
          </p:nvCxnSpPr>
          <p:spPr>
            <a:xfrm rot="5400000" flipH="1" flipV="1">
              <a:off x="4729854" y="2741481"/>
              <a:ext cx="195312" cy="10010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39" name="Прямая соединительная линия 1338"/>
            <p:cNvCxnSpPr>
              <a:stCxn id="1330" idx="2"/>
              <a:endCxn id="1336" idx="0"/>
            </p:cNvCxnSpPr>
            <p:nvPr/>
          </p:nvCxnSpPr>
          <p:spPr>
            <a:xfrm rot="5400000" flipH="1">
              <a:off x="5319772" y="2640031"/>
              <a:ext cx="21450" cy="10504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40" name="Прямая соединительная линия 1339"/>
            <p:cNvCxnSpPr>
              <a:stCxn id="1336" idx="3"/>
              <a:endCxn id="1335" idx="0"/>
            </p:cNvCxnSpPr>
            <p:nvPr/>
          </p:nvCxnSpPr>
          <p:spPr>
            <a:xfrm rot="5400000" flipH="1">
              <a:off x="5112940" y="2561112"/>
              <a:ext cx="72537" cy="17109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41" name="Прямая соединительная линия 1340"/>
            <p:cNvCxnSpPr>
              <a:stCxn id="1335" idx="3"/>
              <a:endCxn id="1334" idx="7"/>
            </p:cNvCxnSpPr>
            <p:nvPr/>
          </p:nvCxnSpPr>
          <p:spPr>
            <a:xfrm rot="5400000">
              <a:off x="4938691" y="2593128"/>
              <a:ext cx="63390" cy="10010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355" name="TextBox 1354"/>
          <p:cNvSpPr txBox="1"/>
          <p:nvPr/>
        </p:nvSpPr>
        <p:spPr>
          <a:xfrm>
            <a:off x="4714876" y="2643182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РИСЬ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cxnSp>
        <p:nvCxnSpPr>
          <p:cNvPr id="1364" name="Прямая соединительная линия 1363"/>
          <p:cNvCxnSpPr/>
          <p:nvPr/>
        </p:nvCxnSpPr>
        <p:spPr>
          <a:xfrm rot="16537753" flipV="1">
            <a:off x="4727773" y="3164312"/>
            <a:ext cx="314852" cy="4989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50" name="Группа 1415"/>
          <p:cNvGrpSpPr/>
          <p:nvPr/>
        </p:nvGrpSpPr>
        <p:grpSpPr>
          <a:xfrm>
            <a:off x="4149687" y="2792374"/>
            <a:ext cx="463574" cy="463575"/>
            <a:chOff x="4149687" y="2792374"/>
            <a:chExt cx="463574" cy="463575"/>
          </a:xfrm>
        </p:grpSpPr>
        <p:cxnSp>
          <p:nvCxnSpPr>
            <p:cNvPr id="1342" name="Прямая соединительная линия 1341"/>
            <p:cNvCxnSpPr>
              <a:stCxn id="1359" idx="7"/>
              <a:endCxn id="1358" idx="2"/>
            </p:cNvCxnSpPr>
            <p:nvPr/>
          </p:nvCxnSpPr>
          <p:spPr>
            <a:xfrm rot="5400000" flipH="1" flipV="1">
              <a:off x="4370340" y="3027617"/>
              <a:ext cx="58114" cy="9977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356" name="8-конечная звезда 1355"/>
            <p:cNvSpPr/>
            <p:nvPr/>
          </p:nvSpPr>
          <p:spPr>
            <a:xfrm rot="1262594">
              <a:off x="4577261" y="3101985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57" name="8-конечная звезда 1356"/>
            <p:cNvSpPr/>
            <p:nvPr/>
          </p:nvSpPr>
          <p:spPr>
            <a:xfrm rot="1262594">
              <a:off x="4530737" y="3219949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58" name="8-конечная звезда 1357"/>
            <p:cNvSpPr/>
            <p:nvPr/>
          </p:nvSpPr>
          <p:spPr>
            <a:xfrm rot="1262594">
              <a:off x="4435440" y="3006688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59" name="8-конечная звезда 1358"/>
            <p:cNvSpPr/>
            <p:nvPr/>
          </p:nvSpPr>
          <p:spPr>
            <a:xfrm rot="1262594">
              <a:off x="4308170" y="3093732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360" name="Прямая соединительная линия 1359"/>
            <p:cNvCxnSpPr>
              <a:stCxn id="1357" idx="6"/>
              <a:endCxn id="1356" idx="2"/>
            </p:cNvCxnSpPr>
            <p:nvPr/>
          </p:nvCxnSpPr>
          <p:spPr>
            <a:xfrm rot="5400000" flipH="1" flipV="1">
              <a:off x="4529817" y="3162168"/>
              <a:ext cx="84364" cy="3359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65" name="Прямая соединительная линия 1364"/>
            <p:cNvCxnSpPr>
              <a:stCxn id="1358" idx="0"/>
              <a:endCxn id="1357" idx="4"/>
            </p:cNvCxnSpPr>
            <p:nvPr/>
          </p:nvCxnSpPr>
          <p:spPr>
            <a:xfrm>
              <a:off x="4477199" y="3036044"/>
              <a:ext cx="54738" cy="19544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370" name="8-конечная звезда 1369"/>
            <p:cNvSpPr/>
            <p:nvPr/>
          </p:nvSpPr>
          <p:spPr>
            <a:xfrm rot="1262594">
              <a:off x="4221126" y="3006688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71" name="8-конечная звезда 1370"/>
            <p:cNvSpPr/>
            <p:nvPr/>
          </p:nvSpPr>
          <p:spPr>
            <a:xfrm rot="1262594">
              <a:off x="4451046" y="2879418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72" name="8-конечная звезда 1371"/>
            <p:cNvSpPr/>
            <p:nvPr/>
          </p:nvSpPr>
          <p:spPr>
            <a:xfrm rot="1262594">
              <a:off x="4364001" y="2792374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73" name="8-конечная звезда 1372"/>
            <p:cNvSpPr/>
            <p:nvPr/>
          </p:nvSpPr>
          <p:spPr>
            <a:xfrm rot="1262594">
              <a:off x="4149687" y="2935250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375" name="Прямая соединительная линия 1374"/>
            <p:cNvCxnSpPr>
              <a:stCxn id="868" idx="67"/>
              <a:endCxn id="1373" idx="1"/>
            </p:cNvCxnSpPr>
            <p:nvPr/>
          </p:nvCxnSpPr>
          <p:spPr>
            <a:xfrm flipH="1" flipV="1">
              <a:off x="4180058" y="2976590"/>
              <a:ext cx="40647" cy="4041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76" name="Прямая соединительная линия 1375"/>
            <p:cNvCxnSpPr>
              <a:stCxn id="1371" idx="5"/>
              <a:endCxn id="1372" idx="0"/>
            </p:cNvCxnSpPr>
            <p:nvPr/>
          </p:nvCxnSpPr>
          <p:spPr>
            <a:xfrm rot="16200000" flipV="1">
              <a:off x="4405044" y="2822446"/>
              <a:ext cx="59548" cy="5811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77" name="Прямая соединительная линия 1376"/>
            <p:cNvCxnSpPr>
              <a:stCxn id="1370" idx="0"/>
              <a:endCxn id="1371" idx="4"/>
            </p:cNvCxnSpPr>
            <p:nvPr/>
          </p:nvCxnSpPr>
          <p:spPr>
            <a:xfrm flipV="1">
              <a:off x="4262885" y="2893262"/>
              <a:ext cx="189602" cy="14278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78" name="Прямая соединительная линия 1377"/>
            <p:cNvCxnSpPr>
              <a:stCxn id="1359" idx="5"/>
              <a:endCxn id="1370" idx="1"/>
            </p:cNvCxnSpPr>
            <p:nvPr/>
          </p:nvCxnSpPr>
          <p:spPr>
            <a:xfrm rot="16200000" flipV="1">
              <a:off x="4262466" y="3037059"/>
              <a:ext cx="47564" cy="6950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1379" name="Прямая соединительная линия 1378"/>
          <p:cNvCxnSpPr>
            <a:stCxn id="1358" idx="6"/>
            <a:endCxn id="1371" idx="2"/>
          </p:cNvCxnSpPr>
          <p:nvPr/>
        </p:nvCxnSpPr>
        <p:spPr>
          <a:xfrm rot="5400000" flipH="1" flipV="1">
            <a:off x="4421367" y="2964606"/>
            <a:ext cx="86952" cy="94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394" name="TextBox 1393"/>
          <p:cNvSpPr txBox="1"/>
          <p:nvPr/>
        </p:nvSpPr>
        <p:spPr>
          <a:xfrm>
            <a:off x="4143372" y="2887144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ЖИРАФ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grpSp>
        <p:nvGrpSpPr>
          <p:cNvPr id="51" name="Группа 1394"/>
          <p:cNvGrpSpPr/>
          <p:nvPr/>
        </p:nvGrpSpPr>
        <p:grpSpPr>
          <a:xfrm>
            <a:off x="4224353" y="2365325"/>
            <a:ext cx="411190" cy="414417"/>
            <a:chOff x="4017933" y="1986213"/>
            <a:chExt cx="411190" cy="414417"/>
          </a:xfrm>
        </p:grpSpPr>
        <p:cxnSp>
          <p:nvCxnSpPr>
            <p:cNvPr id="1396" name="Прямая соединительная линия 1395"/>
            <p:cNvCxnSpPr>
              <a:stCxn id="1404" idx="7"/>
              <a:endCxn id="1400" idx="1"/>
            </p:cNvCxnSpPr>
            <p:nvPr/>
          </p:nvCxnSpPr>
          <p:spPr>
            <a:xfrm rot="16200000" flipV="1">
              <a:off x="4354956" y="2311979"/>
              <a:ext cx="116410" cy="15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97" name="Прямая соединительная линия 1396"/>
            <p:cNvCxnSpPr>
              <a:stCxn id="1404" idx="4"/>
              <a:endCxn id="1399" idx="1"/>
            </p:cNvCxnSpPr>
            <p:nvPr/>
          </p:nvCxnSpPr>
          <p:spPr>
            <a:xfrm rot="10800000">
              <a:off x="4198773" y="2252202"/>
              <a:ext cx="174565" cy="11907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98" name="Прямая соединительная линия 1397"/>
            <p:cNvCxnSpPr>
              <a:stCxn id="1402" idx="7"/>
              <a:endCxn id="1401" idx="3"/>
            </p:cNvCxnSpPr>
            <p:nvPr/>
          </p:nvCxnSpPr>
          <p:spPr>
            <a:xfrm rot="16200000" flipH="1">
              <a:off x="4223525" y="1870252"/>
              <a:ext cx="6" cy="30784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399" name="8-конечная звезда 1398"/>
            <p:cNvSpPr/>
            <p:nvPr/>
          </p:nvSpPr>
          <p:spPr>
            <a:xfrm rot="1262594">
              <a:off x="4160809" y="2200527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00" name="8-конечная звезда 1399"/>
            <p:cNvSpPr/>
            <p:nvPr/>
          </p:nvSpPr>
          <p:spPr>
            <a:xfrm rot="1262594">
              <a:off x="4375123" y="2202175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01" name="8-конечная звезда 1400"/>
            <p:cNvSpPr/>
            <p:nvPr/>
          </p:nvSpPr>
          <p:spPr>
            <a:xfrm rot="1262594">
              <a:off x="4375123" y="198621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02" name="8-конечная звезда 1401"/>
            <p:cNvSpPr/>
            <p:nvPr/>
          </p:nvSpPr>
          <p:spPr>
            <a:xfrm rot="1262594">
              <a:off x="4017933" y="200813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03" name="8-конечная звезда 1402"/>
            <p:cNvSpPr/>
            <p:nvPr/>
          </p:nvSpPr>
          <p:spPr>
            <a:xfrm rot="1262594">
              <a:off x="4089371" y="2222449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04" name="8-конечная звезда 1403"/>
            <p:cNvSpPr/>
            <p:nvPr/>
          </p:nvSpPr>
          <p:spPr>
            <a:xfrm rot="1262594">
              <a:off x="4371896" y="2357430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405" name="Прямая соединительная линия 1404"/>
            <p:cNvCxnSpPr>
              <a:stCxn id="1400" idx="5"/>
              <a:endCxn id="1401" idx="2"/>
            </p:cNvCxnSpPr>
            <p:nvPr/>
          </p:nvCxnSpPr>
          <p:spPr>
            <a:xfrm rot="5400000" flipH="1" flipV="1">
              <a:off x="4308750" y="2120823"/>
              <a:ext cx="166089" cy="126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06" name="Прямая соединительная линия 1405"/>
            <p:cNvCxnSpPr>
              <a:stCxn id="1403" idx="6"/>
              <a:endCxn id="1402" idx="0"/>
            </p:cNvCxnSpPr>
            <p:nvPr/>
          </p:nvCxnSpPr>
          <p:spPr>
            <a:xfrm rot="16200000" flipV="1">
              <a:off x="4008388" y="2106572"/>
              <a:ext cx="179422" cy="5593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07" name="Прямая соединительная линия 1406"/>
            <p:cNvCxnSpPr>
              <a:stCxn id="1399" idx="5"/>
              <a:endCxn id="1403" idx="0"/>
            </p:cNvCxnSpPr>
            <p:nvPr/>
          </p:nvCxnSpPr>
          <p:spPr>
            <a:xfrm rot="16200000" flipH="1" flipV="1">
              <a:off x="4131062" y="2213360"/>
              <a:ext cx="56291" cy="3527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08" name="Прямая соединительная линия 1407"/>
            <p:cNvCxnSpPr>
              <a:stCxn id="1400" idx="3"/>
              <a:endCxn id="1399" idx="7"/>
            </p:cNvCxnSpPr>
            <p:nvPr/>
          </p:nvCxnSpPr>
          <p:spPr>
            <a:xfrm rot="5400000" flipH="1">
              <a:off x="4283179" y="2145868"/>
              <a:ext cx="23574" cy="16496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417" name="TextBox 1416"/>
          <p:cNvSpPr txBox="1"/>
          <p:nvPr/>
        </p:nvSpPr>
        <p:spPr>
          <a:xfrm>
            <a:off x="4286248" y="2428868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ВІЗНИЧИЙ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grpSp>
        <p:nvGrpSpPr>
          <p:cNvPr id="53" name="Группа 1417"/>
          <p:cNvGrpSpPr/>
          <p:nvPr/>
        </p:nvGrpSpPr>
        <p:grpSpPr>
          <a:xfrm>
            <a:off x="3808104" y="2509849"/>
            <a:ext cx="470249" cy="704837"/>
            <a:chOff x="3357553" y="2345049"/>
            <a:chExt cx="470249" cy="704837"/>
          </a:xfrm>
        </p:grpSpPr>
        <p:cxnSp>
          <p:nvCxnSpPr>
            <p:cNvPr id="1419" name="Прямая соединительная линия 1418"/>
            <p:cNvCxnSpPr>
              <a:stCxn id="1425" idx="6"/>
              <a:endCxn id="1424" idx="0"/>
            </p:cNvCxnSpPr>
            <p:nvPr/>
          </p:nvCxnSpPr>
          <p:spPr>
            <a:xfrm rot="16200000" flipV="1">
              <a:off x="3691172" y="2584715"/>
              <a:ext cx="109630" cy="12902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20" name="Прямая соединительная линия 1419"/>
            <p:cNvCxnSpPr>
              <a:stCxn id="1423" idx="5"/>
              <a:endCxn id="1427" idx="6"/>
            </p:cNvCxnSpPr>
            <p:nvPr/>
          </p:nvCxnSpPr>
          <p:spPr>
            <a:xfrm rot="16200000" flipV="1">
              <a:off x="3407723" y="2536764"/>
              <a:ext cx="24387" cy="6601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421" name="8-конечная звезда 1420"/>
            <p:cNvSpPr/>
            <p:nvPr/>
          </p:nvSpPr>
          <p:spPr>
            <a:xfrm rot="1262594">
              <a:off x="3486402" y="2345049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22" name="8-конечная звезда 1421"/>
            <p:cNvSpPr/>
            <p:nvPr/>
          </p:nvSpPr>
          <p:spPr>
            <a:xfrm rot="1262594">
              <a:off x="3557840" y="2487925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23" name="8-конечная звезда 1422"/>
            <p:cNvSpPr/>
            <p:nvPr/>
          </p:nvSpPr>
          <p:spPr>
            <a:xfrm rot="1262594">
              <a:off x="3436886" y="2579638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24" name="8-конечная звезда 1423"/>
            <p:cNvSpPr/>
            <p:nvPr/>
          </p:nvSpPr>
          <p:spPr>
            <a:xfrm rot="1262594">
              <a:off x="3629278" y="2557715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25" name="8-конечная звезда 1424"/>
            <p:cNvSpPr/>
            <p:nvPr/>
          </p:nvSpPr>
          <p:spPr>
            <a:xfrm rot="1262594">
              <a:off x="3773802" y="2702239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26" name="8-конечная звезда 1425"/>
            <p:cNvSpPr/>
            <p:nvPr/>
          </p:nvSpPr>
          <p:spPr>
            <a:xfrm rot="1262594">
              <a:off x="3770575" y="2413260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27" name="8-конечная звезда 1426"/>
            <p:cNvSpPr/>
            <p:nvPr/>
          </p:nvSpPr>
          <p:spPr>
            <a:xfrm rot="1262594">
              <a:off x="3357553" y="2556136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28" name="8-конечная звезда 1427"/>
            <p:cNvSpPr/>
            <p:nvPr/>
          </p:nvSpPr>
          <p:spPr>
            <a:xfrm rot="1262594">
              <a:off x="3699137" y="2435183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29" name="8-конечная звезда 1428"/>
            <p:cNvSpPr/>
            <p:nvPr/>
          </p:nvSpPr>
          <p:spPr>
            <a:xfrm rot="1262594">
              <a:off x="3413385" y="3006686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30" name="8-конечная звезда 1429"/>
            <p:cNvSpPr/>
            <p:nvPr/>
          </p:nvSpPr>
          <p:spPr>
            <a:xfrm rot="1262594">
              <a:off x="3500429" y="2841888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31" name="8-конечная звезда 1430"/>
            <p:cNvSpPr/>
            <p:nvPr/>
          </p:nvSpPr>
          <p:spPr>
            <a:xfrm rot="1262594">
              <a:off x="3571867" y="2643180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432" name="Прямая соединительная линия 1431"/>
            <p:cNvCxnSpPr>
              <a:stCxn id="1422" idx="6"/>
              <a:endCxn id="1421" idx="7"/>
            </p:cNvCxnSpPr>
            <p:nvPr/>
          </p:nvCxnSpPr>
          <p:spPr>
            <a:xfrm rot="16200000" flipV="1">
              <a:off x="3501986" y="2397176"/>
              <a:ext cx="128640" cy="5645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33" name="Прямая соединительная линия 1432"/>
            <p:cNvCxnSpPr>
              <a:stCxn id="1431" idx="4"/>
              <a:endCxn id="1423" idx="0"/>
            </p:cNvCxnSpPr>
            <p:nvPr/>
          </p:nvCxnSpPr>
          <p:spPr>
            <a:xfrm rot="10800000">
              <a:off x="3489086" y="2616334"/>
              <a:ext cx="84223" cy="4069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34" name="Прямая соединительная линия 1433"/>
            <p:cNvCxnSpPr>
              <a:stCxn id="1424" idx="5"/>
              <a:endCxn id="1422" idx="0"/>
            </p:cNvCxnSpPr>
            <p:nvPr/>
          </p:nvCxnSpPr>
          <p:spPr>
            <a:xfrm rot="16200000" flipV="1">
              <a:off x="3609967" y="2524693"/>
              <a:ext cx="35421" cy="3527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35" name="Прямая соединительная линия 1434"/>
            <p:cNvCxnSpPr>
              <a:stCxn id="1426" idx="5"/>
              <a:endCxn id="1428" idx="7"/>
            </p:cNvCxnSpPr>
            <p:nvPr/>
          </p:nvCxnSpPr>
          <p:spPr>
            <a:xfrm rot="16200000" flipH="1" flipV="1">
              <a:off x="3745495" y="2410102"/>
              <a:ext cx="32892" cy="4292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36" name="Прямая соединительная линия 1435"/>
            <p:cNvCxnSpPr>
              <a:stCxn id="1424" idx="7"/>
              <a:endCxn id="1428" idx="3"/>
            </p:cNvCxnSpPr>
            <p:nvPr/>
          </p:nvCxnSpPr>
          <p:spPr>
            <a:xfrm rot="5400000" flipH="1" flipV="1">
              <a:off x="3636875" y="2509631"/>
              <a:ext cx="108198" cy="2004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37" name="Прямая соединительная линия 1436"/>
            <p:cNvCxnSpPr>
              <a:stCxn id="1429" idx="5"/>
              <a:endCxn id="1430" idx="1"/>
            </p:cNvCxnSpPr>
            <p:nvPr/>
          </p:nvCxnSpPr>
          <p:spPr>
            <a:xfrm rot="5400000" flipH="1" flipV="1">
              <a:off x="3415848" y="2893594"/>
              <a:ext cx="125318" cy="10458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38" name="Прямая соединительная линия 1437"/>
            <p:cNvCxnSpPr>
              <a:stCxn id="1430" idx="7"/>
              <a:endCxn id="1431" idx="2"/>
            </p:cNvCxnSpPr>
            <p:nvPr/>
          </p:nvCxnSpPr>
          <p:spPr>
            <a:xfrm rot="5400000" flipH="1" flipV="1">
              <a:off x="3478851" y="2747857"/>
              <a:ext cx="169778" cy="4394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39" name="Прямая соединительная линия 1438"/>
            <p:cNvCxnSpPr>
              <a:stCxn id="1431" idx="7"/>
              <a:endCxn id="1424" idx="6"/>
            </p:cNvCxnSpPr>
            <p:nvPr/>
          </p:nvCxnSpPr>
          <p:spPr>
            <a:xfrm rot="5400000" flipH="1" flipV="1">
              <a:off x="3591344" y="2581380"/>
              <a:ext cx="96493" cy="5276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40" name="Прямая соединительная линия 1439"/>
            <p:cNvCxnSpPr>
              <a:stCxn id="1425" idx="5"/>
              <a:endCxn id="1431" idx="0"/>
            </p:cNvCxnSpPr>
            <p:nvPr/>
          </p:nvCxnSpPr>
          <p:spPr>
            <a:xfrm rot="16200000" flipV="1">
              <a:off x="3685719" y="2600444"/>
              <a:ext cx="32029" cy="17621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42" name="Прямая соединительная линия 1441"/>
            <p:cNvCxnSpPr>
              <a:stCxn id="1423" idx="7"/>
              <a:endCxn id="1422" idx="5"/>
            </p:cNvCxnSpPr>
            <p:nvPr/>
          </p:nvCxnSpPr>
          <p:spPr>
            <a:xfrm rot="5400000" flipH="1" flipV="1">
              <a:off x="3478506" y="2500305"/>
              <a:ext cx="105424" cy="8531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446" name="TextBox 1445"/>
          <p:cNvSpPr txBox="1"/>
          <p:nvPr/>
        </p:nvSpPr>
        <p:spPr>
          <a:xfrm>
            <a:off x="3536257" y="2500306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ПЕРСЕЙ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grpSp>
        <p:nvGrpSpPr>
          <p:cNvPr id="54" name="Группа 1446"/>
          <p:cNvGrpSpPr/>
          <p:nvPr/>
        </p:nvGrpSpPr>
        <p:grpSpPr>
          <a:xfrm rot="248670">
            <a:off x="5476076" y="1848327"/>
            <a:ext cx="1857394" cy="3278058"/>
            <a:chOff x="5649885" y="1363613"/>
            <a:chExt cx="1857394" cy="3278058"/>
          </a:xfrm>
        </p:grpSpPr>
        <p:cxnSp>
          <p:nvCxnSpPr>
            <p:cNvPr id="1448" name="Прямая соединительная линия 1447"/>
            <p:cNvCxnSpPr>
              <a:stCxn id="1452" idx="5"/>
              <a:endCxn id="1459" idx="0"/>
            </p:cNvCxnSpPr>
            <p:nvPr/>
          </p:nvCxnSpPr>
          <p:spPr>
            <a:xfrm rot="15951330" flipV="1">
              <a:off x="6678064" y="1878821"/>
              <a:ext cx="184799" cy="10014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449" name="8-конечная звезда 1448"/>
            <p:cNvSpPr/>
            <p:nvPr/>
          </p:nvSpPr>
          <p:spPr>
            <a:xfrm rot="1262594">
              <a:off x="6993443" y="4282014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50" name="8-конечная звезда 1449"/>
            <p:cNvSpPr/>
            <p:nvPr/>
          </p:nvSpPr>
          <p:spPr>
            <a:xfrm rot="1262594">
              <a:off x="6729090" y="4587671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51" name="8-конечная звезда 1450"/>
            <p:cNvSpPr/>
            <p:nvPr/>
          </p:nvSpPr>
          <p:spPr>
            <a:xfrm rot="1262594">
              <a:off x="7169532" y="3766935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52" name="8-конечная звезда 1451"/>
            <p:cNvSpPr/>
            <p:nvPr/>
          </p:nvSpPr>
          <p:spPr>
            <a:xfrm rot="1262594">
              <a:off x="6814253" y="2015573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53" name="8-конечная звезда 1452"/>
            <p:cNvSpPr/>
            <p:nvPr/>
          </p:nvSpPr>
          <p:spPr>
            <a:xfrm rot="1262594">
              <a:off x="7464079" y="2899614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54" name="8-конечная звезда 1453"/>
            <p:cNvSpPr/>
            <p:nvPr/>
          </p:nvSpPr>
          <p:spPr>
            <a:xfrm rot="1262594">
              <a:off x="7346383" y="3252271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56" name="8-конечная звезда 1455"/>
            <p:cNvSpPr/>
            <p:nvPr/>
          </p:nvSpPr>
          <p:spPr>
            <a:xfrm rot="1262594">
              <a:off x="5792762" y="1450658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57" name="8-конечная звезда 1456"/>
            <p:cNvSpPr/>
            <p:nvPr/>
          </p:nvSpPr>
          <p:spPr>
            <a:xfrm rot="1262594">
              <a:off x="5721323" y="1363613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58" name="8-конечная звезда 1457"/>
            <p:cNvSpPr/>
            <p:nvPr/>
          </p:nvSpPr>
          <p:spPr>
            <a:xfrm rot="1262594">
              <a:off x="5649885" y="1435052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59" name="8-конечная звезда 1458"/>
            <p:cNvSpPr/>
            <p:nvPr/>
          </p:nvSpPr>
          <p:spPr>
            <a:xfrm rot="1262594">
              <a:off x="6672082" y="1810999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60" name="8-конечная звезда 1459"/>
            <p:cNvSpPr/>
            <p:nvPr/>
          </p:nvSpPr>
          <p:spPr>
            <a:xfrm rot="1262594">
              <a:off x="7374765" y="2462338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61" name="8-конечная звезда 1460"/>
            <p:cNvSpPr/>
            <p:nvPr/>
          </p:nvSpPr>
          <p:spPr>
            <a:xfrm rot="1262594">
              <a:off x="5722903" y="1509717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62" name="8-конечная звезда 1461"/>
            <p:cNvSpPr/>
            <p:nvPr/>
          </p:nvSpPr>
          <p:spPr>
            <a:xfrm rot="1262594">
              <a:off x="5865777" y="1508068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63" name="8-конечная звезда 1462"/>
            <p:cNvSpPr/>
            <p:nvPr/>
          </p:nvSpPr>
          <p:spPr>
            <a:xfrm rot="1262594">
              <a:off x="6080093" y="1579507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64" name="8-конечная звезда 1463"/>
            <p:cNvSpPr/>
            <p:nvPr/>
          </p:nvSpPr>
          <p:spPr>
            <a:xfrm rot="1262594">
              <a:off x="6292919" y="1539389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65" name="8-конечная звезда 1464"/>
            <p:cNvSpPr/>
            <p:nvPr/>
          </p:nvSpPr>
          <p:spPr>
            <a:xfrm rot="1262594">
              <a:off x="7215023" y="2403289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466" name="Прямая соединительная линия 1465"/>
            <p:cNvCxnSpPr>
              <a:stCxn id="1465" idx="4"/>
              <a:endCxn id="1452" idx="7"/>
            </p:cNvCxnSpPr>
            <p:nvPr/>
          </p:nvCxnSpPr>
          <p:spPr>
            <a:xfrm rot="10551330">
              <a:off x="6870239" y="2015861"/>
              <a:ext cx="331941" cy="41727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68" name="Прямая соединительная линия 1467"/>
            <p:cNvCxnSpPr>
              <a:stCxn id="1459" idx="5"/>
              <a:endCxn id="1472" idx="7"/>
            </p:cNvCxnSpPr>
            <p:nvPr/>
          </p:nvCxnSpPr>
          <p:spPr>
            <a:xfrm rot="15951330" flipV="1">
              <a:off x="6480732" y="1622938"/>
              <a:ext cx="281766" cy="10650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69" name="Прямая соединительная линия 1468"/>
            <p:cNvCxnSpPr>
              <a:stCxn id="1465" idx="0"/>
              <a:endCxn id="1460" idx="4"/>
            </p:cNvCxnSpPr>
            <p:nvPr/>
          </p:nvCxnSpPr>
          <p:spPr>
            <a:xfrm rot="21351330">
              <a:off x="7268673" y="2436093"/>
              <a:ext cx="106082" cy="4397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70" name="Прямая соединительная линия 1469"/>
            <p:cNvCxnSpPr>
              <a:stCxn id="1453" idx="5"/>
              <a:endCxn id="1460" idx="0"/>
            </p:cNvCxnSpPr>
            <p:nvPr/>
          </p:nvCxnSpPr>
          <p:spPr>
            <a:xfrm rot="15951330" flipV="1">
              <a:off x="7240181" y="2681279"/>
              <a:ext cx="413073" cy="3061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71" name="Прямая соединительная линия 1470"/>
            <p:cNvCxnSpPr>
              <a:stCxn id="1464" idx="7"/>
              <a:endCxn id="1472" idx="5"/>
            </p:cNvCxnSpPr>
            <p:nvPr/>
          </p:nvCxnSpPr>
          <p:spPr>
            <a:xfrm rot="5151330" flipH="1" flipV="1">
              <a:off x="6425307" y="1450742"/>
              <a:ext cx="16661" cy="17976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472" name="8-конечная звезда 1471"/>
            <p:cNvSpPr/>
            <p:nvPr/>
          </p:nvSpPr>
          <p:spPr>
            <a:xfrm rot="1262594">
              <a:off x="6506643" y="1523491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473" name="Прямая соединительная линия 1472"/>
            <p:cNvCxnSpPr>
              <a:stCxn id="1450" idx="0"/>
              <a:endCxn id="1449" idx="2"/>
            </p:cNvCxnSpPr>
            <p:nvPr/>
          </p:nvCxnSpPr>
          <p:spPr>
            <a:xfrm rot="21351330" flipV="1">
              <a:off x="6771105" y="4342885"/>
              <a:ext cx="249828" cy="27281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74" name="Прямая соединительная линия 1473"/>
            <p:cNvCxnSpPr>
              <a:stCxn id="1449" idx="6"/>
              <a:endCxn id="1451" idx="1"/>
            </p:cNvCxnSpPr>
            <p:nvPr/>
          </p:nvCxnSpPr>
          <p:spPr>
            <a:xfrm rot="5151330" flipH="1" flipV="1">
              <a:off x="6887082" y="3944785"/>
              <a:ext cx="458408" cy="20596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75" name="Прямая соединительная линия 1474"/>
            <p:cNvCxnSpPr>
              <a:stCxn id="1451" idx="0"/>
              <a:endCxn id="1454" idx="1"/>
            </p:cNvCxnSpPr>
            <p:nvPr/>
          </p:nvCxnSpPr>
          <p:spPr>
            <a:xfrm rot="21351330" flipV="1">
              <a:off x="7196730" y="3300125"/>
              <a:ext cx="198065" cy="49209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76" name="Прямая соединительная линия 1475"/>
            <p:cNvCxnSpPr>
              <a:stCxn id="1454" idx="5"/>
              <a:endCxn id="1453" idx="1"/>
            </p:cNvCxnSpPr>
            <p:nvPr/>
          </p:nvCxnSpPr>
          <p:spPr>
            <a:xfrm rot="5151330" flipH="1" flipV="1">
              <a:off x="7275539" y="3018784"/>
              <a:ext cx="302585" cy="15751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77" name="Прямая соединительная линия 1476"/>
            <p:cNvCxnSpPr>
              <a:stCxn id="1461" idx="1"/>
              <a:endCxn id="1456" idx="1"/>
            </p:cNvCxnSpPr>
            <p:nvPr/>
          </p:nvCxnSpPr>
          <p:spPr>
            <a:xfrm rot="5400000" flipH="1" flipV="1">
              <a:off x="5757302" y="1495561"/>
              <a:ext cx="69393" cy="6226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78" name="Прямая соединительная линия 1477"/>
            <p:cNvCxnSpPr>
              <a:stCxn id="1461" idx="4"/>
              <a:endCxn id="1458" idx="2"/>
            </p:cNvCxnSpPr>
            <p:nvPr/>
          </p:nvCxnSpPr>
          <p:spPr>
            <a:xfrm rot="10800000">
              <a:off x="5663730" y="1476812"/>
              <a:ext cx="60975" cy="5021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79" name="Прямая соединительная линия 1478"/>
            <p:cNvCxnSpPr>
              <a:stCxn id="1458" idx="6"/>
              <a:endCxn id="1457" idx="2"/>
            </p:cNvCxnSpPr>
            <p:nvPr/>
          </p:nvCxnSpPr>
          <p:spPr>
            <a:xfrm rot="5400000" flipH="1" flipV="1">
              <a:off x="5691644" y="1392970"/>
              <a:ext cx="31121" cy="5592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80" name="Прямая соединительная линия 1479"/>
            <p:cNvCxnSpPr>
              <a:stCxn id="1456" idx="4"/>
              <a:endCxn id="1457" idx="1"/>
            </p:cNvCxnSpPr>
            <p:nvPr/>
          </p:nvCxnSpPr>
          <p:spPr>
            <a:xfrm rot="10800000">
              <a:off x="5751695" y="1404954"/>
              <a:ext cx="42509" cy="5954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81" name="Прямая соединительная линия 1480"/>
            <p:cNvCxnSpPr>
              <a:stCxn id="1462" idx="5"/>
              <a:endCxn id="1456" idx="1"/>
            </p:cNvCxnSpPr>
            <p:nvPr/>
          </p:nvCxnSpPr>
          <p:spPr>
            <a:xfrm rot="16200000" flipV="1">
              <a:off x="5843276" y="1471855"/>
              <a:ext cx="18396" cy="5868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82" name="Прямая соединительная линия 1481"/>
            <p:cNvCxnSpPr>
              <a:stCxn id="1463" idx="4"/>
              <a:endCxn id="1462" idx="1"/>
            </p:cNvCxnSpPr>
            <p:nvPr/>
          </p:nvCxnSpPr>
          <p:spPr>
            <a:xfrm rot="10800000">
              <a:off x="5903740" y="1559742"/>
              <a:ext cx="178154" cy="3707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83" name="Прямая соединительная линия 1482"/>
            <p:cNvCxnSpPr>
              <a:stCxn id="1464" idx="4"/>
              <a:endCxn id="1463" idx="0"/>
            </p:cNvCxnSpPr>
            <p:nvPr/>
          </p:nvCxnSpPr>
          <p:spPr>
            <a:xfrm rot="10551330" flipV="1">
              <a:off x="6130356" y="1562641"/>
              <a:ext cx="166303" cy="4761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496" name="TextBox 1495"/>
          <p:cNvSpPr txBox="1"/>
          <p:nvPr/>
        </p:nvSpPr>
        <p:spPr>
          <a:xfrm rot="17554639">
            <a:off x="6425445" y="4413514"/>
            <a:ext cx="70215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ГІДРА</a:t>
            </a:r>
            <a:endParaRPr lang="uk-UA" sz="8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1497" name="TextBox 1496"/>
          <p:cNvSpPr txBox="1"/>
          <p:nvPr/>
        </p:nvSpPr>
        <p:spPr>
          <a:xfrm rot="2825122">
            <a:off x="6027795" y="2087985"/>
            <a:ext cx="70215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ГІДРА</a:t>
            </a:r>
            <a:endParaRPr lang="uk-UA" sz="8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grpSp>
        <p:nvGrpSpPr>
          <p:cNvPr id="56" name="Группа 1497"/>
          <p:cNvGrpSpPr/>
          <p:nvPr/>
        </p:nvGrpSpPr>
        <p:grpSpPr>
          <a:xfrm>
            <a:off x="6143636" y="2320312"/>
            <a:ext cx="195600" cy="465746"/>
            <a:chOff x="6507142" y="1664972"/>
            <a:chExt cx="195600" cy="465746"/>
          </a:xfrm>
        </p:grpSpPr>
        <p:sp>
          <p:nvSpPr>
            <p:cNvPr id="1499" name="8-конечная звезда 1498"/>
            <p:cNvSpPr/>
            <p:nvPr/>
          </p:nvSpPr>
          <p:spPr>
            <a:xfrm rot="1262594">
              <a:off x="6507142" y="1935118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00" name="8-конечная звезда 1499"/>
            <p:cNvSpPr/>
            <p:nvPr/>
          </p:nvSpPr>
          <p:spPr>
            <a:xfrm rot="1262594">
              <a:off x="6659542" y="2087518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01" name="8-конечная звезда 1500"/>
            <p:cNvSpPr/>
            <p:nvPr/>
          </p:nvSpPr>
          <p:spPr>
            <a:xfrm rot="1262594">
              <a:off x="6578580" y="1664972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502" name="Прямая соединительная линия 1501"/>
            <p:cNvCxnSpPr>
              <a:stCxn id="1499" idx="7"/>
              <a:endCxn id="1500" idx="1"/>
            </p:cNvCxnSpPr>
            <p:nvPr/>
          </p:nvCxnSpPr>
          <p:spPr>
            <a:xfrm rot="16200000" flipH="1">
              <a:off x="6528741" y="1967687"/>
              <a:ext cx="180911" cy="14143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03" name="Прямая соединительная линия 1502"/>
            <p:cNvCxnSpPr>
              <a:stCxn id="1499" idx="6"/>
              <a:endCxn id="1501" idx="3"/>
            </p:cNvCxnSpPr>
            <p:nvPr/>
          </p:nvCxnSpPr>
          <p:spPr>
            <a:xfrm rot="5400000" flipH="1" flipV="1">
              <a:off x="6437861" y="1793980"/>
              <a:ext cx="241216" cy="4394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04" name="Прямая соединительная линия 1503"/>
            <p:cNvCxnSpPr>
              <a:stCxn id="1500" idx="1"/>
              <a:endCxn id="1501" idx="0"/>
            </p:cNvCxnSpPr>
            <p:nvPr/>
          </p:nvCxnSpPr>
          <p:spPr>
            <a:xfrm rot="5400000" flipH="1">
              <a:off x="6437861" y="1876806"/>
              <a:ext cx="434530" cy="6957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505" name="TextBox 1504"/>
          <p:cNvSpPr txBox="1"/>
          <p:nvPr/>
        </p:nvSpPr>
        <p:spPr>
          <a:xfrm rot="2919709">
            <a:off x="5898977" y="2708998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СЕКСТАНТ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grpSp>
        <p:nvGrpSpPr>
          <p:cNvPr id="57" name="Группа 1505"/>
          <p:cNvGrpSpPr/>
          <p:nvPr/>
        </p:nvGrpSpPr>
        <p:grpSpPr>
          <a:xfrm rot="749591">
            <a:off x="3889553" y="1287574"/>
            <a:ext cx="751019" cy="682461"/>
            <a:chOff x="3475433" y="722250"/>
            <a:chExt cx="751019" cy="682461"/>
          </a:xfrm>
        </p:grpSpPr>
        <p:sp>
          <p:nvSpPr>
            <p:cNvPr id="1507" name="8-конечная звезда 1506"/>
            <p:cNvSpPr/>
            <p:nvPr/>
          </p:nvSpPr>
          <p:spPr>
            <a:xfrm rot="1262594">
              <a:off x="3936952" y="93656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08" name="8-конечная звезда 1507"/>
            <p:cNvSpPr/>
            <p:nvPr/>
          </p:nvSpPr>
          <p:spPr>
            <a:xfrm rot="1262594">
              <a:off x="3861710" y="99514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09" name="8-конечная звезда 1508"/>
            <p:cNvSpPr/>
            <p:nvPr/>
          </p:nvSpPr>
          <p:spPr>
            <a:xfrm rot="1262594">
              <a:off x="3801265" y="1015071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10" name="8-конечная звезда 1509"/>
            <p:cNvSpPr/>
            <p:nvPr/>
          </p:nvSpPr>
          <p:spPr>
            <a:xfrm rot="1262594">
              <a:off x="3931325" y="1272302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11" name="8-конечная звезда 1510"/>
            <p:cNvSpPr/>
            <p:nvPr/>
          </p:nvSpPr>
          <p:spPr>
            <a:xfrm rot="1262594">
              <a:off x="3772232" y="1170400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12" name="8-конечная звезда 1511"/>
            <p:cNvSpPr/>
            <p:nvPr/>
          </p:nvSpPr>
          <p:spPr>
            <a:xfrm rot="1262594">
              <a:off x="4008391" y="722250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13" name="8-конечная звезда 1512"/>
            <p:cNvSpPr/>
            <p:nvPr/>
          </p:nvSpPr>
          <p:spPr>
            <a:xfrm rot="1262594">
              <a:off x="3582465" y="867829"/>
              <a:ext cx="72483" cy="72483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14" name="8-конечная звезда 1513"/>
            <p:cNvSpPr/>
            <p:nvPr/>
          </p:nvSpPr>
          <p:spPr>
            <a:xfrm rot="1262594">
              <a:off x="3476620" y="1247307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15" name="8-конечная звезда 1514"/>
            <p:cNvSpPr/>
            <p:nvPr/>
          </p:nvSpPr>
          <p:spPr>
            <a:xfrm rot="1262594">
              <a:off x="3618055" y="1357911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16" name="8-конечная звезда 1515"/>
            <p:cNvSpPr/>
            <p:nvPr/>
          </p:nvSpPr>
          <p:spPr>
            <a:xfrm rot="1262594">
              <a:off x="3475433" y="1099907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17" name="8-конечная звезда 1516"/>
            <p:cNvSpPr/>
            <p:nvPr/>
          </p:nvSpPr>
          <p:spPr>
            <a:xfrm rot="1262594">
              <a:off x="3512979" y="1317945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18" name="8-конечная звезда 1517"/>
            <p:cNvSpPr/>
            <p:nvPr/>
          </p:nvSpPr>
          <p:spPr>
            <a:xfrm rot="1262594">
              <a:off x="4153969" y="1153581"/>
              <a:ext cx="72483" cy="72483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519" name="Прямая соединительная линия 1518"/>
            <p:cNvCxnSpPr>
              <a:stCxn id="1515" idx="4"/>
              <a:endCxn id="1517" idx="0"/>
            </p:cNvCxnSpPr>
            <p:nvPr/>
          </p:nvCxnSpPr>
          <p:spPr>
            <a:xfrm rot="9917941">
              <a:off x="3562163" y="1342336"/>
              <a:ext cx="53509" cy="3798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20" name="Прямая соединительная линия 1519"/>
            <p:cNvCxnSpPr>
              <a:stCxn id="1517" idx="4"/>
              <a:endCxn id="1514" idx="1"/>
            </p:cNvCxnSpPr>
            <p:nvPr/>
          </p:nvCxnSpPr>
          <p:spPr>
            <a:xfrm rot="9917941" flipH="1">
              <a:off x="3509274" y="1292124"/>
              <a:ext cx="5514" cy="4078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21" name="Прямая соединительная линия 1520"/>
            <p:cNvCxnSpPr>
              <a:stCxn id="1514" idx="6"/>
              <a:endCxn id="1516" idx="1"/>
            </p:cNvCxnSpPr>
            <p:nvPr/>
          </p:nvCxnSpPr>
          <p:spPr>
            <a:xfrm rot="4517941" flipH="1" flipV="1">
              <a:off x="3457984" y="1183603"/>
              <a:ext cx="100789" cy="2635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22" name="Прямая соединительная линия 1521"/>
            <p:cNvCxnSpPr>
              <a:stCxn id="1509" idx="7"/>
              <a:endCxn id="1507" idx="3"/>
            </p:cNvCxnSpPr>
            <p:nvPr/>
          </p:nvCxnSpPr>
          <p:spPr>
            <a:xfrm rot="4517941" flipH="1" flipV="1">
              <a:off x="3879700" y="953882"/>
              <a:ext cx="32818" cy="9787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23" name="Прямая соединительная линия 1522"/>
            <p:cNvCxnSpPr>
              <a:stCxn id="1509" idx="5"/>
              <a:endCxn id="1513" idx="1"/>
            </p:cNvCxnSpPr>
            <p:nvPr/>
          </p:nvCxnSpPr>
          <p:spPr>
            <a:xfrm rot="15317941" flipV="1">
              <a:off x="3663241" y="898541"/>
              <a:ext cx="124245" cy="15750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24" name="Прямая соединительная линия 1523"/>
            <p:cNvCxnSpPr>
              <a:stCxn id="1510" idx="4"/>
              <a:endCxn id="1511" idx="1"/>
            </p:cNvCxnSpPr>
            <p:nvPr/>
          </p:nvCxnSpPr>
          <p:spPr>
            <a:xfrm rot="9917941">
              <a:off x="3820776" y="1207582"/>
              <a:ext cx="101768" cy="9651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25" name="Прямая соединительная линия 1524"/>
            <p:cNvCxnSpPr>
              <a:stCxn id="1511" idx="6"/>
              <a:endCxn id="1509" idx="1"/>
            </p:cNvCxnSpPr>
            <p:nvPr/>
          </p:nvCxnSpPr>
          <p:spPr>
            <a:xfrm rot="4517941" flipH="1" flipV="1">
              <a:off x="3776922" y="1091437"/>
              <a:ext cx="94313" cy="5607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26" name="Прямая соединительная линия 1525"/>
            <p:cNvCxnSpPr>
              <a:stCxn id="1514" idx="0"/>
              <a:endCxn id="1511" idx="2"/>
            </p:cNvCxnSpPr>
            <p:nvPr/>
          </p:nvCxnSpPr>
          <p:spPr>
            <a:xfrm rot="20717941">
              <a:off x="3519071" y="1244220"/>
              <a:ext cx="273254" cy="1326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27" name="Прямая соединительная линия 1526"/>
            <p:cNvCxnSpPr>
              <a:stCxn id="1513" idx="6"/>
              <a:endCxn id="1512" idx="3"/>
            </p:cNvCxnSpPr>
            <p:nvPr/>
          </p:nvCxnSpPr>
          <p:spPr>
            <a:xfrm rot="5400000" flipH="1" flipV="1">
              <a:off x="3766202" y="625732"/>
              <a:ext cx="110033" cy="37899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28" name="Прямая соединительная линия 1527"/>
            <p:cNvCxnSpPr>
              <a:stCxn id="1507" idx="6"/>
              <a:endCxn id="1512" idx="7"/>
            </p:cNvCxnSpPr>
            <p:nvPr/>
          </p:nvCxnSpPr>
          <p:spPr>
            <a:xfrm rot="5400000" flipH="1" flipV="1">
              <a:off x="3916818" y="795117"/>
              <a:ext cx="200077" cy="8641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29" name="Прямая соединительная линия 1528"/>
            <p:cNvCxnSpPr>
              <a:stCxn id="1510" idx="0"/>
              <a:endCxn id="1518" idx="3"/>
            </p:cNvCxnSpPr>
            <p:nvPr/>
          </p:nvCxnSpPr>
          <p:spPr>
            <a:xfrm rot="20717941" flipV="1">
              <a:off x="3973111" y="1228272"/>
              <a:ext cx="194395" cy="5699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30" name="Прямая соединительная линия 1529"/>
            <p:cNvCxnSpPr>
              <a:stCxn id="1518" idx="5"/>
              <a:endCxn id="1507" idx="5"/>
            </p:cNvCxnSpPr>
            <p:nvPr/>
          </p:nvCxnSpPr>
          <p:spPr>
            <a:xfrm rot="16200000" flipV="1">
              <a:off x="3955335" y="936543"/>
              <a:ext cx="217814" cy="22250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58" name="Группа 1536"/>
          <p:cNvGrpSpPr/>
          <p:nvPr/>
        </p:nvGrpSpPr>
        <p:grpSpPr>
          <a:xfrm rot="21798">
            <a:off x="3893346" y="1000108"/>
            <a:ext cx="696517" cy="357190"/>
            <a:chOff x="3365448" y="434919"/>
            <a:chExt cx="780759" cy="400391"/>
          </a:xfrm>
        </p:grpSpPr>
        <p:cxnSp>
          <p:nvCxnSpPr>
            <p:cNvPr id="1538" name="Прямая соединительная линия 1537"/>
            <p:cNvCxnSpPr>
              <a:stCxn id="1542" idx="6"/>
              <a:endCxn id="1544" idx="0"/>
            </p:cNvCxnSpPr>
            <p:nvPr/>
          </p:nvCxnSpPr>
          <p:spPr>
            <a:xfrm rot="16200000" flipV="1">
              <a:off x="4012805" y="470477"/>
              <a:ext cx="101003" cy="12427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39" name="Прямая соединительная линия 1538"/>
            <p:cNvCxnSpPr>
              <a:stCxn id="1547" idx="7"/>
              <a:endCxn id="1544" idx="0"/>
            </p:cNvCxnSpPr>
            <p:nvPr/>
          </p:nvCxnSpPr>
          <p:spPr>
            <a:xfrm rot="16200000" flipH="1">
              <a:off x="3936040" y="416982"/>
              <a:ext cx="34363" cy="9589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540" name="8-конечная звезда 1539"/>
            <p:cNvSpPr/>
            <p:nvPr/>
          </p:nvSpPr>
          <p:spPr>
            <a:xfrm rot="1262594">
              <a:off x="3652780" y="509516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41" name="8-конечная звезда 1540"/>
            <p:cNvSpPr/>
            <p:nvPr/>
          </p:nvSpPr>
          <p:spPr>
            <a:xfrm rot="1262594">
              <a:off x="3724217" y="580953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42" name="8-конечная звезда 1541"/>
            <p:cNvSpPr/>
            <p:nvPr/>
          </p:nvSpPr>
          <p:spPr>
            <a:xfrm rot="1262594">
              <a:off x="4081407" y="580953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43" name="8-конечная звезда 1542"/>
            <p:cNvSpPr/>
            <p:nvPr/>
          </p:nvSpPr>
          <p:spPr>
            <a:xfrm rot="1262594">
              <a:off x="3509904" y="652392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44" name="8-конечная звезда 1543"/>
            <p:cNvSpPr/>
            <p:nvPr/>
          </p:nvSpPr>
          <p:spPr>
            <a:xfrm rot="1262594">
              <a:off x="3938531" y="438077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45" name="8-конечная звезда 1544"/>
            <p:cNvSpPr/>
            <p:nvPr/>
          </p:nvSpPr>
          <p:spPr>
            <a:xfrm rot="1262594">
              <a:off x="3365448" y="579374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46" name="8-конечная звезда 1545"/>
            <p:cNvSpPr/>
            <p:nvPr/>
          </p:nvSpPr>
          <p:spPr>
            <a:xfrm rot="1262594">
              <a:off x="3935374" y="649234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47" name="8-конечная звезда 1546"/>
            <p:cNvSpPr/>
            <p:nvPr/>
          </p:nvSpPr>
          <p:spPr>
            <a:xfrm rot="1262594">
              <a:off x="3863935" y="434919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48" name="8-конечная звезда 1547"/>
            <p:cNvSpPr/>
            <p:nvPr/>
          </p:nvSpPr>
          <p:spPr>
            <a:xfrm rot="1262594">
              <a:off x="3506746" y="521964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49" name="8-конечная звезда 1548"/>
            <p:cNvSpPr/>
            <p:nvPr/>
          </p:nvSpPr>
          <p:spPr>
            <a:xfrm rot="1262594">
              <a:off x="3649621" y="720672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50" name="8-конечная звезда 1549"/>
            <p:cNvSpPr/>
            <p:nvPr/>
          </p:nvSpPr>
          <p:spPr>
            <a:xfrm rot="1262594">
              <a:off x="3506746" y="792110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551" name="Прямая соединительная линия 1550"/>
            <p:cNvCxnSpPr>
              <a:stCxn id="1541" idx="7"/>
              <a:endCxn id="1546" idx="4"/>
            </p:cNvCxnSpPr>
            <p:nvPr/>
          </p:nvCxnSpPr>
          <p:spPr>
            <a:xfrm rot="16200000" flipH="1">
              <a:off x="3830079" y="556342"/>
              <a:ext cx="62881" cy="15059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52" name="Прямая соединительная линия 1551"/>
            <p:cNvCxnSpPr>
              <a:stCxn id="1546" idx="0"/>
              <a:endCxn id="1542" idx="3"/>
            </p:cNvCxnSpPr>
            <p:nvPr/>
          </p:nvCxnSpPr>
          <p:spPr>
            <a:xfrm flipV="1">
              <a:off x="3977133" y="626509"/>
              <a:ext cx="107066" cy="5208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53" name="Прямая соединительная линия 1552"/>
            <p:cNvCxnSpPr>
              <a:stCxn id="1540" idx="7"/>
              <a:endCxn id="1547" idx="4"/>
            </p:cNvCxnSpPr>
            <p:nvPr/>
          </p:nvCxnSpPr>
          <p:spPr>
            <a:xfrm rot="5400000" flipH="1" flipV="1">
              <a:off x="3750084" y="413468"/>
              <a:ext cx="79997" cy="15058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54" name="Прямая соединительная линия 1553"/>
            <p:cNvCxnSpPr>
              <a:stCxn id="1541" idx="5"/>
              <a:endCxn id="1540" idx="0"/>
            </p:cNvCxnSpPr>
            <p:nvPr/>
          </p:nvCxnSpPr>
          <p:spPr>
            <a:xfrm rot="16200000" flipV="1">
              <a:off x="3714343" y="554627"/>
              <a:ext cx="30195" cy="2804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55" name="Прямая соединительная линия 1554"/>
            <p:cNvCxnSpPr>
              <a:stCxn id="1540" idx="4"/>
              <a:endCxn id="1548" idx="0"/>
            </p:cNvCxnSpPr>
            <p:nvPr/>
          </p:nvCxnSpPr>
          <p:spPr>
            <a:xfrm rot="10800000" flipV="1">
              <a:off x="3548505" y="530282"/>
              <a:ext cx="106436" cy="2103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56" name="Прямая соединительная линия 1555"/>
            <p:cNvCxnSpPr>
              <a:stCxn id="1548" idx="3"/>
              <a:endCxn id="1545" idx="6"/>
            </p:cNvCxnSpPr>
            <p:nvPr/>
          </p:nvCxnSpPr>
          <p:spPr>
            <a:xfrm rot="5400000">
              <a:off x="3440955" y="513524"/>
              <a:ext cx="28840" cy="10646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57" name="Прямая соединительная линия 1556"/>
            <p:cNvCxnSpPr>
              <a:stCxn id="1543" idx="7"/>
              <a:endCxn id="1541" idx="3"/>
            </p:cNvCxnSpPr>
            <p:nvPr/>
          </p:nvCxnSpPr>
          <p:spPr>
            <a:xfrm rot="5400000" flipH="1" flipV="1">
              <a:off x="3626897" y="571525"/>
              <a:ext cx="45127" cy="15509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58" name="Прямая соединительная линия 1557"/>
            <p:cNvCxnSpPr>
              <a:stCxn id="1543" idx="3"/>
              <a:endCxn id="1545" idx="1"/>
            </p:cNvCxnSpPr>
            <p:nvPr/>
          </p:nvCxnSpPr>
          <p:spPr>
            <a:xfrm rot="5400000" flipH="1">
              <a:off x="3424604" y="609856"/>
              <a:ext cx="66900" cy="10928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59" name="Прямая соединительная линия 1558"/>
            <p:cNvCxnSpPr>
              <a:stCxn id="1549" idx="3"/>
              <a:endCxn id="1543" idx="0"/>
            </p:cNvCxnSpPr>
            <p:nvPr/>
          </p:nvCxnSpPr>
          <p:spPr>
            <a:xfrm rot="5400000" flipH="1">
              <a:off x="3584703" y="684266"/>
              <a:ext cx="54617" cy="7893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60" name="Прямая соединительная линия 1559"/>
            <p:cNvCxnSpPr>
              <a:stCxn id="1550" idx="6"/>
              <a:endCxn id="1543" idx="2"/>
            </p:cNvCxnSpPr>
            <p:nvPr/>
          </p:nvCxnSpPr>
          <p:spPr>
            <a:xfrm rot="16200000" flipV="1">
              <a:off x="3494126" y="751575"/>
              <a:ext cx="78520" cy="543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562" name="TextBox 1561"/>
          <p:cNvSpPr txBox="1"/>
          <p:nvPr/>
        </p:nvSpPr>
        <p:spPr>
          <a:xfrm rot="21428907">
            <a:off x="3675003" y="1582718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ОРІОН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1563" name="TextBox 1562"/>
          <p:cNvSpPr txBox="1"/>
          <p:nvPr/>
        </p:nvSpPr>
        <p:spPr>
          <a:xfrm rot="21428907">
            <a:off x="3718874" y="939776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ЗАЄЦЬ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grpSp>
        <p:nvGrpSpPr>
          <p:cNvPr id="59" name="Группа 1563"/>
          <p:cNvGrpSpPr/>
          <p:nvPr/>
        </p:nvGrpSpPr>
        <p:grpSpPr>
          <a:xfrm>
            <a:off x="4572000" y="1379220"/>
            <a:ext cx="1256069" cy="478144"/>
            <a:chOff x="4294142" y="785794"/>
            <a:chExt cx="1256069" cy="478144"/>
          </a:xfrm>
        </p:grpSpPr>
        <p:cxnSp>
          <p:nvCxnSpPr>
            <p:cNvPr id="1565" name="Прямая соединительная линия 1564"/>
            <p:cNvCxnSpPr>
              <a:stCxn id="1574" idx="4"/>
              <a:endCxn id="1575" idx="0"/>
            </p:cNvCxnSpPr>
            <p:nvPr/>
          </p:nvCxnSpPr>
          <p:spPr>
            <a:xfrm rot="10800000">
              <a:off x="4620075" y="1178656"/>
              <a:ext cx="46726" cy="5592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66" name="Прямая соединительная линия 1565"/>
            <p:cNvCxnSpPr>
              <a:stCxn id="1575" idx="4"/>
              <a:endCxn id="1572" idx="1"/>
            </p:cNvCxnSpPr>
            <p:nvPr/>
          </p:nvCxnSpPr>
          <p:spPr>
            <a:xfrm rot="10800000">
              <a:off x="4465813" y="1119201"/>
              <a:ext cx="113945" cy="4394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567" name="8-конечная звезда 1566"/>
            <p:cNvSpPr/>
            <p:nvPr/>
          </p:nvSpPr>
          <p:spPr>
            <a:xfrm rot="1262594">
              <a:off x="4294142" y="84485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68" name="8-конечная звезда 1567"/>
            <p:cNvSpPr/>
            <p:nvPr/>
          </p:nvSpPr>
          <p:spPr>
            <a:xfrm rot="1262594">
              <a:off x="5222837" y="793689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69" name="8-конечная звезда 1568"/>
            <p:cNvSpPr/>
            <p:nvPr/>
          </p:nvSpPr>
          <p:spPr>
            <a:xfrm rot="1262594">
              <a:off x="4435440" y="785794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70" name="8-конечная звезда 1569"/>
            <p:cNvSpPr/>
            <p:nvPr/>
          </p:nvSpPr>
          <p:spPr>
            <a:xfrm rot="1262594">
              <a:off x="4935505" y="934985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71" name="8-конечная звезда 1570"/>
            <p:cNvSpPr/>
            <p:nvPr/>
          </p:nvSpPr>
          <p:spPr>
            <a:xfrm rot="1262594">
              <a:off x="5507011" y="1077861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72" name="8-конечная звезда 1571"/>
            <p:cNvSpPr/>
            <p:nvPr/>
          </p:nvSpPr>
          <p:spPr>
            <a:xfrm rot="1262594">
              <a:off x="4435441" y="1077861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73" name="8-конечная звезда 1572"/>
            <p:cNvSpPr/>
            <p:nvPr/>
          </p:nvSpPr>
          <p:spPr>
            <a:xfrm rot="1262594">
              <a:off x="4649753" y="1006423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74" name="8-конечная звезда 1573"/>
            <p:cNvSpPr/>
            <p:nvPr/>
          </p:nvSpPr>
          <p:spPr>
            <a:xfrm rot="1262594">
              <a:off x="4665360" y="1220738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75" name="8-конечная звезда 1574"/>
            <p:cNvSpPr/>
            <p:nvPr/>
          </p:nvSpPr>
          <p:spPr>
            <a:xfrm rot="1262594">
              <a:off x="4578316" y="1149299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576" name="Прямая соединительная линия 1575"/>
            <p:cNvCxnSpPr>
              <a:stCxn id="1584" idx="4"/>
              <a:endCxn id="1570" idx="7"/>
            </p:cNvCxnSpPr>
            <p:nvPr/>
          </p:nvCxnSpPr>
          <p:spPr>
            <a:xfrm rot="10800000">
              <a:off x="4976846" y="947814"/>
              <a:ext cx="319231" cy="7749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77" name="Прямая соединительная линия 1576"/>
            <p:cNvCxnSpPr>
              <a:stCxn id="1584" idx="7"/>
              <a:endCxn id="1568" idx="1"/>
            </p:cNvCxnSpPr>
            <p:nvPr/>
          </p:nvCxnSpPr>
          <p:spPr>
            <a:xfrm rot="16200000" flipV="1">
              <a:off x="5214037" y="892127"/>
              <a:ext cx="178677" cy="8514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78" name="Прямая соединительная линия 1577"/>
            <p:cNvCxnSpPr>
              <a:stCxn id="1569" idx="7"/>
              <a:endCxn id="1570" idx="4"/>
            </p:cNvCxnSpPr>
            <p:nvPr/>
          </p:nvCxnSpPr>
          <p:spPr>
            <a:xfrm rot="16200000" flipH="1">
              <a:off x="4631760" y="643643"/>
              <a:ext cx="150206" cy="46016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79" name="Прямая соединительная линия 1578"/>
            <p:cNvCxnSpPr>
              <a:stCxn id="1567" idx="7"/>
              <a:endCxn id="1569" idx="3"/>
            </p:cNvCxnSpPr>
            <p:nvPr/>
          </p:nvCxnSpPr>
          <p:spPr>
            <a:xfrm rot="5400000" flipH="1" flipV="1">
              <a:off x="4369196" y="792786"/>
              <a:ext cx="44725" cy="9148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80" name="Прямая соединительная линия 1579"/>
            <p:cNvCxnSpPr>
              <a:stCxn id="1573" idx="7"/>
              <a:endCxn id="1570" idx="3"/>
            </p:cNvCxnSpPr>
            <p:nvPr/>
          </p:nvCxnSpPr>
          <p:spPr>
            <a:xfrm rot="5400000" flipH="1" flipV="1">
              <a:off x="4787281" y="869168"/>
              <a:ext cx="53896" cy="24627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81" name="Прямая соединительная линия 1580"/>
            <p:cNvCxnSpPr>
              <a:stCxn id="1572" idx="7"/>
              <a:endCxn id="1573" idx="3"/>
            </p:cNvCxnSpPr>
            <p:nvPr/>
          </p:nvCxnSpPr>
          <p:spPr>
            <a:xfrm rot="5400000" flipH="1" flipV="1">
              <a:off x="4537249" y="976326"/>
              <a:ext cx="53896" cy="17483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82" name="Прямая соединительная линия 1581"/>
            <p:cNvCxnSpPr>
              <a:stCxn id="1575" idx="0"/>
              <a:endCxn id="1573" idx="2"/>
            </p:cNvCxnSpPr>
            <p:nvPr/>
          </p:nvCxnSpPr>
          <p:spPr>
            <a:xfrm flipV="1">
              <a:off x="4620075" y="1048182"/>
              <a:ext cx="43522" cy="13047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83" name="Прямая соединительная линия 1582"/>
            <p:cNvCxnSpPr>
              <a:stCxn id="1571" idx="0"/>
              <a:endCxn id="1584" idx="0"/>
            </p:cNvCxnSpPr>
            <p:nvPr/>
          </p:nvCxnSpPr>
          <p:spPr>
            <a:xfrm flipH="1" flipV="1">
              <a:off x="5346474" y="1044698"/>
              <a:ext cx="202296" cy="6251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584" name="8-конечная звезда 1583"/>
            <p:cNvSpPr/>
            <p:nvPr/>
          </p:nvSpPr>
          <p:spPr>
            <a:xfrm rot="1262594">
              <a:off x="5294275" y="100800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</p:grpSp>
      <p:sp>
        <p:nvSpPr>
          <p:cNvPr id="1585" name="TextBox 1584"/>
          <p:cNvSpPr txBox="1"/>
          <p:nvPr/>
        </p:nvSpPr>
        <p:spPr>
          <a:xfrm rot="21418783">
            <a:off x="4861881" y="1591243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ЄДИНОРІГ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1586" name="8-конечная звезда 1585"/>
          <p:cNvSpPr/>
          <p:nvPr/>
        </p:nvSpPr>
        <p:spPr>
          <a:xfrm rot="1262594">
            <a:off x="4224282" y="652391"/>
            <a:ext cx="64800" cy="648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587" name="8-конечная звезда 1586"/>
          <p:cNvSpPr/>
          <p:nvPr/>
        </p:nvSpPr>
        <p:spPr>
          <a:xfrm rot="1262594">
            <a:off x="4367159" y="580953"/>
            <a:ext cx="64800" cy="648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588" name="8-конечная звезда 1587"/>
          <p:cNvSpPr/>
          <p:nvPr/>
        </p:nvSpPr>
        <p:spPr>
          <a:xfrm rot="1262594">
            <a:off x="4007338" y="649760"/>
            <a:ext cx="46800" cy="468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589" name="8-конечная звезда 1588"/>
          <p:cNvSpPr/>
          <p:nvPr/>
        </p:nvSpPr>
        <p:spPr>
          <a:xfrm rot="1262594">
            <a:off x="4159738" y="802160"/>
            <a:ext cx="46800" cy="468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590" name="8-конечная звезда 1589"/>
          <p:cNvSpPr/>
          <p:nvPr/>
        </p:nvSpPr>
        <p:spPr>
          <a:xfrm rot="1262594">
            <a:off x="4721717" y="506884"/>
            <a:ext cx="46800" cy="468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591" name="8-конечная звезда 1590"/>
          <p:cNvSpPr/>
          <p:nvPr/>
        </p:nvSpPr>
        <p:spPr>
          <a:xfrm rot="1262594">
            <a:off x="4435966" y="374962"/>
            <a:ext cx="46800" cy="468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592" name="8-конечная звезда 1591"/>
          <p:cNvSpPr/>
          <p:nvPr/>
        </p:nvSpPr>
        <p:spPr>
          <a:xfrm rot="1262594">
            <a:off x="4507403" y="578321"/>
            <a:ext cx="46800" cy="468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593" name="8-конечная звезда 1592"/>
          <p:cNvSpPr/>
          <p:nvPr/>
        </p:nvSpPr>
        <p:spPr>
          <a:xfrm rot="1262594">
            <a:off x="4793156" y="589276"/>
            <a:ext cx="46800" cy="468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cxnSp>
        <p:nvCxnSpPr>
          <p:cNvPr id="1594" name="Прямая соединительная линия 1593"/>
          <p:cNvCxnSpPr>
            <a:stCxn id="1589" idx="6"/>
            <a:endCxn id="1586" idx="2"/>
          </p:cNvCxnSpPr>
          <p:nvPr/>
        </p:nvCxnSpPr>
        <p:spPr>
          <a:xfrm rot="5400000" flipH="1" flipV="1">
            <a:off x="4173949" y="732622"/>
            <a:ext cx="88691" cy="53508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95" name="Прямая соединительная линия 1594"/>
          <p:cNvCxnSpPr>
            <a:stCxn id="1589" idx="4"/>
            <a:endCxn id="1588" idx="0"/>
          </p:cNvCxnSpPr>
          <p:nvPr/>
        </p:nvCxnSpPr>
        <p:spPr>
          <a:xfrm rot="10800000">
            <a:off x="4052577" y="681562"/>
            <a:ext cx="108722" cy="135596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01" name="Прямая соединительная линия 1600"/>
          <p:cNvCxnSpPr>
            <a:stCxn id="1592" idx="0"/>
            <a:endCxn id="1590" idx="2"/>
          </p:cNvCxnSpPr>
          <p:nvPr/>
        </p:nvCxnSpPr>
        <p:spPr>
          <a:xfrm flipV="1">
            <a:off x="4552642" y="552123"/>
            <a:ext cx="184073" cy="58000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02" name="Прямая соединительная линия 1601"/>
          <p:cNvCxnSpPr>
            <a:stCxn id="1593" idx="5"/>
            <a:endCxn id="1590" idx="0"/>
          </p:cNvCxnSpPr>
          <p:nvPr/>
        </p:nvCxnSpPr>
        <p:spPr>
          <a:xfrm rot="16200000" flipV="1">
            <a:off x="4760703" y="544939"/>
            <a:ext cx="52606" cy="40099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03" name="Прямая соединительная линия 1602"/>
          <p:cNvCxnSpPr>
            <a:stCxn id="1593" idx="3"/>
            <a:endCxn id="1592" idx="1"/>
          </p:cNvCxnSpPr>
          <p:nvPr/>
        </p:nvCxnSpPr>
        <p:spPr>
          <a:xfrm rot="5400000">
            <a:off x="4667274" y="495207"/>
            <a:ext cx="928" cy="254868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04" name="Прямая соединительная линия 1603"/>
          <p:cNvCxnSpPr>
            <a:stCxn id="1592" idx="0"/>
            <a:endCxn id="1591" idx="1"/>
          </p:cNvCxnSpPr>
          <p:nvPr/>
        </p:nvCxnSpPr>
        <p:spPr>
          <a:xfrm flipH="1" flipV="1">
            <a:off x="4468867" y="419746"/>
            <a:ext cx="83775" cy="190377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05" name="Прямая соединительная линия 1604"/>
          <p:cNvCxnSpPr>
            <a:stCxn id="1587" idx="6"/>
            <a:endCxn id="1591" idx="2"/>
          </p:cNvCxnSpPr>
          <p:nvPr/>
        </p:nvCxnSpPr>
        <p:spPr>
          <a:xfrm rot="5400000" flipH="1" flipV="1">
            <a:off x="4349622" y="481773"/>
            <a:ext cx="162913" cy="39771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06" name="Прямая соединительная линия 1605"/>
          <p:cNvCxnSpPr>
            <a:stCxn id="1587" idx="3"/>
            <a:endCxn id="1586" idx="7"/>
          </p:cNvCxnSpPr>
          <p:nvPr/>
        </p:nvCxnSpPr>
        <p:spPr>
          <a:xfrm rot="5400000">
            <a:off x="4305558" y="607242"/>
            <a:ext cx="45126" cy="83661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07" name="Прямая соединительная линия 1606"/>
          <p:cNvCxnSpPr>
            <a:stCxn id="1587" idx="0"/>
            <a:endCxn id="1592" idx="3"/>
          </p:cNvCxnSpPr>
          <p:nvPr/>
        </p:nvCxnSpPr>
        <p:spPr>
          <a:xfrm flipV="1">
            <a:off x="4429798" y="611222"/>
            <a:ext cx="79621" cy="13765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626" name="TextBox 1625"/>
          <p:cNvSpPr txBox="1"/>
          <p:nvPr/>
        </p:nvSpPr>
        <p:spPr>
          <a:xfrm rot="21424529">
            <a:off x="3871274" y="439239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ГОЛУБ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1688" name="TextBox 1687"/>
          <p:cNvSpPr txBox="1"/>
          <p:nvPr/>
        </p:nvSpPr>
        <p:spPr>
          <a:xfrm rot="21198477">
            <a:off x="4941379" y="1116449"/>
            <a:ext cx="74999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ВЕЛИКИЙ ПЕС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grpSp>
        <p:nvGrpSpPr>
          <p:cNvPr id="60" name="Группа 1680"/>
          <p:cNvGrpSpPr/>
          <p:nvPr/>
        </p:nvGrpSpPr>
        <p:grpSpPr>
          <a:xfrm>
            <a:off x="4643438" y="792109"/>
            <a:ext cx="910202" cy="630311"/>
            <a:chOff x="4654035" y="792109"/>
            <a:chExt cx="910202" cy="630311"/>
          </a:xfrm>
        </p:grpSpPr>
        <p:sp>
          <p:nvSpPr>
            <p:cNvPr id="1627" name="8-конечная звезда 1626"/>
            <p:cNvSpPr/>
            <p:nvPr/>
          </p:nvSpPr>
          <p:spPr>
            <a:xfrm rot="1262594">
              <a:off x="4938355" y="1226001"/>
              <a:ext cx="79200" cy="79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628" name="8-конечная звезда 1627"/>
            <p:cNvSpPr/>
            <p:nvPr/>
          </p:nvSpPr>
          <p:spPr>
            <a:xfrm rot="1262594">
              <a:off x="4654035" y="1153581"/>
              <a:ext cx="72483" cy="72483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629" name="8-конечная звезда 1628"/>
            <p:cNvSpPr/>
            <p:nvPr/>
          </p:nvSpPr>
          <p:spPr>
            <a:xfrm rot="1262594">
              <a:off x="4795788" y="1140148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630" name="8-конечная звезда 1629"/>
            <p:cNvSpPr/>
            <p:nvPr/>
          </p:nvSpPr>
          <p:spPr>
            <a:xfrm rot="1262594">
              <a:off x="4721718" y="1006950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632" name="8-конечная звезда 1631"/>
            <p:cNvSpPr/>
            <p:nvPr/>
          </p:nvSpPr>
          <p:spPr>
            <a:xfrm rot="1262594">
              <a:off x="5151398" y="936564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633" name="8-конечная звезда 1632"/>
            <p:cNvSpPr/>
            <p:nvPr/>
          </p:nvSpPr>
          <p:spPr>
            <a:xfrm rot="1262594">
              <a:off x="5294275" y="1079441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634" name="8-конечная звезда 1633"/>
            <p:cNvSpPr/>
            <p:nvPr/>
          </p:nvSpPr>
          <p:spPr>
            <a:xfrm rot="1262594">
              <a:off x="5510237" y="100800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635" name="8-конечная звезда 1634"/>
            <p:cNvSpPr/>
            <p:nvPr/>
          </p:nvSpPr>
          <p:spPr>
            <a:xfrm rot="1262594">
              <a:off x="5078382" y="792109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637" name="8-конечная звезда 1636"/>
            <p:cNvSpPr/>
            <p:nvPr/>
          </p:nvSpPr>
          <p:spPr>
            <a:xfrm rot="1262594">
              <a:off x="4722771" y="866775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638" name="8-конечная звезда 1637"/>
            <p:cNvSpPr/>
            <p:nvPr/>
          </p:nvSpPr>
          <p:spPr>
            <a:xfrm rot="1262594">
              <a:off x="5078382" y="1292176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639" name="8-конечная звезда 1638"/>
            <p:cNvSpPr/>
            <p:nvPr/>
          </p:nvSpPr>
          <p:spPr>
            <a:xfrm rot="1262594">
              <a:off x="5149820" y="1379220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640" name="8-конечная звезда 1639"/>
            <p:cNvSpPr/>
            <p:nvPr/>
          </p:nvSpPr>
          <p:spPr>
            <a:xfrm rot="1262594">
              <a:off x="5006944" y="1379220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641" name="Прямая соединительная линия 1640"/>
            <p:cNvCxnSpPr>
              <a:stCxn id="1637" idx="0"/>
              <a:endCxn id="1632" idx="3"/>
            </p:cNvCxnSpPr>
            <p:nvPr/>
          </p:nvCxnSpPr>
          <p:spPr>
            <a:xfrm>
              <a:off x="4774970" y="903470"/>
              <a:ext cx="378754" cy="7105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42" name="Прямая соединительная линия 1641"/>
            <p:cNvCxnSpPr>
              <a:stCxn id="1632" idx="5"/>
              <a:endCxn id="1635" idx="0"/>
            </p:cNvCxnSpPr>
            <p:nvPr/>
          </p:nvCxnSpPr>
          <p:spPr>
            <a:xfrm rot="16200000" flipV="1">
              <a:off x="5085076" y="856531"/>
              <a:ext cx="117425" cy="4729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43" name="Прямая соединительная линия 1642"/>
            <p:cNvCxnSpPr>
              <a:stCxn id="1629" idx="5"/>
              <a:endCxn id="1630" idx="1"/>
            </p:cNvCxnSpPr>
            <p:nvPr/>
          </p:nvCxnSpPr>
          <p:spPr>
            <a:xfrm rot="16200000" flipV="1">
              <a:off x="4739223" y="1067130"/>
              <a:ext cx="91206" cy="6041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44" name="Прямая соединительная линия 1643"/>
            <p:cNvCxnSpPr>
              <a:stCxn id="1629" idx="4"/>
              <a:endCxn id="1628" idx="0"/>
            </p:cNvCxnSpPr>
            <p:nvPr/>
          </p:nvCxnSpPr>
          <p:spPr>
            <a:xfrm rot="10800000" flipV="1">
              <a:off x="4724101" y="1160914"/>
              <a:ext cx="73848" cy="4192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45" name="Прямая соединительная линия 1644"/>
            <p:cNvCxnSpPr>
              <a:stCxn id="1627" idx="6"/>
              <a:endCxn id="1629" idx="7"/>
            </p:cNvCxnSpPr>
            <p:nvPr/>
          </p:nvCxnSpPr>
          <p:spPr>
            <a:xfrm rot="16200000" flipV="1">
              <a:off x="4890360" y="1126828"/>
              <a:ext cx="69250" cy="13437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46" name="Прямая соединительная линия 1645"/>
            <p:cNvCxnSpPr>
              <a:stCxn id="1640" idx="7"/>
              <a:endCxn id="1638" idx="3"/>
            </p:cNvCxnSpPr>
            <p:nvPr/>
          </p:nvCxnSpPr>
          <p:spPr>
            <a:xfrm rot="5400000" flipH="1" flipV="1">
              <a:off x="5029512" y="1341319"/>
              <a:ext cx="69502" cy="3195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47" name="Прямая соединительная линия 1646"/>
            <p:cNvCxnSpPr>
              <a:stCxn id="1638" idx="5"/>
              <a:endCxn id="1627" idx="7"/>
            </p:cNvCxnSpPr>
            <p:nvPr/>
          </p:nvCxnSpPr>
          <p:spPr>
            <a:xfrm rot="16200000" flipV="1">
              <a:off x="5030420" y="1233245"/>
              <a:ext cx="44514" cy="7706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48" name="Прямая соединительная линия 1647"/>
            <p:cNvCxnSpPr>
              <a:stCxn id="1640" idx="1"/>
              <a:endCxn id="1639" idx="4"/>
            </p:cNvCxnSpPr>
            <p:nvPr/>
          </p:nvCxnSpPr>
          <p:spPr>
            <a:xfrm rot="5400000" flipH="1" flipV="1">
              <a:off x="5080540" y="1349839"/>
              <a:ext cx="27496" cy="11394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49" name="Прямая соединительная линия 1648"/>
            <p:cNvCxnSpPr>
              <a:stCxn id="1639" idx="6"/>
              <a:endCxn id="1638" idx="1"/>
            </p:cNvCxnSpPr>
            <p:nvPr/>
          </p:nvCxnSpPr>
          <p:spPr>
            <a:xfrm rot="16200000" flipV="1">
              <a:off x="5120393" y="1321877"/>
              <a:ext cx="47145" cy="7042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70" name="Прямая соединительная линия 1669"/>
            <p:cNvCxnSpPr>
              <a:stCxn id="1633" idx="7"/>
              <a:endCxn id="1634" idx="2"/>
            </p:cNvCxnSpPr>
            <p:nvPr/>
          </p:nvCxnSpPr>
          <p:spPr>
            <a:xfrm rot="5400000" flipH="1" flipV="1">
              <a:off x="5419107" y="987044"/>
              <a:ext cx="35276" cy="18159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71" name="Прямая соединительная линия 1670"/>
            <p:cNvCxnSpPr>
              <a:stCxn id="1633" idx="5"/>
              <a:endCxn id="1632" idx="1"/>
            </p:cNvCxnSpPr>
            <p:nvPr/>
          </p:nvCxnSpPr>
          <p:spPr>
            <a:xfrm rot="16200000" flipV="1">
              <a:off x="5203073" y="974527"/>
              <a:ext cx="93529" cy="12095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72" name="Прямая соединительная линия 1671"/>
            <p:cNvCxnSpPr>
              <a:stCxn id="1629" idx="6"/>
              <a:endCxn id="1632" idx="3"/>
            </p:cNvCxnSpPr>
            <p:nvPr/>
          </p:nvCxnSpPr>
          <p:spPr>
            <a:xfrm rot="5400000" flipH="1" flipV="1">
              <a:off x="4912882" y="901467"/>
              <a:ext cx="167782" cy="31390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73" name="Прямая соединительная линия 1672"/>
            <p:cNvCxnSpPr>
              <a:stCxn id="1627" idx="6"/>
              <a:endCxn id="1633" idx="3"/>
            </p:cNvCxnSpPr>
            <p:nvPr/>
          </p:nvCxnSpPr>
          <p:spPr>
            <a:xfrm rot="5400000" flipH="1" flipV="1">
              <a:off x="5088768" y="1020810"/>
              <a:ext cx="111238" cy="30442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691" name="Овал 1690"/>
          <p:cNvSpPr/>
          <p:nvPr/>
        </p:nvSpPr>
        <p:spPr>
          <a:xfrm>
            <a:off x="3643306" y="392604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692" name="Овал 1691"/>
          <p:cNvSpPr/>
          <p:nvPr/>
        </p:nvSpPr>
        <p:spPr>
          <a:xfrm>
            <a:off x="5786446" y="500042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693" name="Овал 1692"/>
          <p:cNvSpPr/>
          <p:nvPr/>
        </p:nvSpPr>
        <p:spPr>
          <a:xfrm>
            <a:off x="5286380" y="321166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694" name="Овал 1693"/>
          <p:cNvSpPr/>
          <p:nvPr/>
        </p:nvSpPr>
        <p:spPr>
          <a:xfrm rot="3951920">
            <a:off x="4729808" y="243941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695" name="Овал 1694"/>
          <p:cNvSpPr/>
          <p:nvPr/>
        </p:nvSpPr>
        <p:spPr>
          <a:xfrm>
            <a:off x="4143372" y="285728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697" name="Овал 1696"/>
          <p:cNvSpPr/>
          <p:nvPr/>
        </p:nvSpPr>
        <p:spPr>
          <a:xfrm rot="3951920">
            <a:off x="7101981" y="1505961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698" name="Овал 1697"/>
          <p:cNvSpPr/>
          <p:nvPr/>
        </p:nvSpPr>
        <p:spPr>
          <a:xfrm rot="3951920">
            <a:off x="7387733" y="2006027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699" name="Овал 1698"/>
          <p:cNvSpPr/>
          <p:nvPr/>
        </p:nvSpPr>
        <p:spPr>
          <a:xfrm rot="3951920">
            <a:off x="6720927" y="1101197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00" name="Овал 1699"/>
          <p:cNvSpPr/>
          <p:nvPr/>
        </p:nvSpPr>
        <p:spPr>
          <a:xfrm rot="3951920">
            <a:off x="6292299" y="744007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01" name="Овал 1700"/>
          <p:cNvSpPr/>
          <p:nvPr/>
        </p:nvSpPr>
        <p:spPr>
          <a:xfrm rot="3951920">
            <a:off x="7602047" y="2529957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02" name="Овал 1701"/>
          <p:cNvSpPr/>
          <p:nvPr/>
        </p:nvSpPr>
        <p:spPr>
          <a:xfrm rot="3951920">
            <a:off x="7721059" y="3077597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03" name="Овал 1702"/>
          <p:cNvSpPr/>
          <p:nvPr/>
        </p:nvSpPr>
        <p:spPr>
          <a:xfrm rot="3951920">
            <a:off x="7220993" y="5101725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04" name="Овал 1703"/>
          <p:cNvSpPr/>
          <p:nvPr/>
        </p:nvSpPr>
        <p:spPr>
          <a:xfrm rot="3951920">
            <a:off x="7459171" y="4649233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05" name="Овал 1704"/>
          <p:cNvSpPr/>
          <p:nvPr/>
        </p:nvSpPr>
        <p:spPr>
          <a:xfrm rot="3951920">
            <a:off x="7649620" y="4149167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06" name="Овал 1705"/>
          <p:cNvSpPr/>
          <p:nvPr/>
        </p:nvSpPr>
        <p:spPr>
          <a:xfrm rot="3951920">
            <a:off x="7721059" y="3577663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07" name="Овал 1706"/>
          <p:cNvSpPr/>
          <p:nvPr/>
        </p:nvSpPr>
        <p:spPr>
          <a:xfrm rot="3951920">
            <a:off x="5958973" y="6244733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08" name="Овал 1707"/>
          <p:cNvSpPr/>
          <p:nvPr/>
        </p:nvSpPr>
        <p:spPr>
          <a:xfrm rot="3951920">
            <a:off x="6435175" y="5958981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10" name="Овал 1709"/>
          <p:cNvSpPr/>
          <p:nvPr/>
        </p:nvSpPr>
        <p:spPr>
          <a:xfrm rot="3951920">
            <a:off x="5458907" y="6459047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11" name="Овал 1710"/>
          <p:cNvSpPr/>
          <p:nvPr/>
        </p:nvSpPr>
        <p:spPr>
          <a:xfrm rot="3951920">
            <a:off x="4887403" y="6578059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12" name="Овал 1711"/>
          <p:cNvSpPr/>
          <p:nvPr/>
        </p:nvSpPr>
        <p:spPr>
          <a:xfrm rot="3951920">
            <a:off x="4363472" y="6578059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13" name="Овал 1712"/>
          <p:cNvSpPr/>
          <p:nvPr/>
        </p:nvSpPr>
        <p:spPr>
          <a:xfrm rot="3951920">
            <a:off x="2291771" y="5649364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14" name="Овал 1713"/>
          <p:cNvSpPr/>
          <p:nvPr/>
        </p:nvSpPr>
        <p:spPr>
          <a:xfrm rot="3951920">
            <a:off x="2744263" y="6006555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15" name="Овал 1714"/>
          <p:cNvSpPr/>
          <p:nvPr/>
        </p:nvSpPr>
        <p:spPr>
          <a:xfrm rot="3951920">
            <a:off x="3220464" y="6292306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16" name="Овал 1715"/>
          <p:cNvSpPr/>
          <p:nvPr/>
        </p:nvSpPr>
        <p:spPr>
          <a:xfrm rot="3951920">
            <a:off x="3744395" y="6459047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17" name="Овал 1716"/>
          <p:cNvSpPr/>
          <p:nvPr/>
        </p:nvSpPr>
        <p:spPr>
          <a:xfrm rot="3951920">
            <a:off x="1934580" y="5220737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18" name="Овал 1717"/>
          <p:cNvSpPr/>
          <p:nvPr/>
        </p:nvSpPr>
        <p:spPr>
          <a:xfrm rot="3951920">
            <a:off x="1386941" y="3791978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19" name="Овал 1718"/>
          <p:cNvSpPr/>
          <p:nvPr/>
        </p:nvSpPr>
        <p:spPr>
          <a:xfrm rot="3951920">
            <a:off x="1505953" y="4315907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20" name="Овал 1719"/>
          <p:cNvSpPr/>
          <p:nvPr/>
        </p:nvSpPr>
        <p:spPr>
          <a:xfrm rot="3951920">
            <a:off x="1672693" y="4744535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21" name="Овал 1720"/>
          <p:cNvSpPr/>
          <p:nvPr/>
        </p:nvSpPr>
        <p:spPr>
          <a:xfrm rot="3951920">
            <a:off x="1458379" y="2672833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22" name="Овал 1721"/>
          <p:cNvSpPr/>
          <p:nvPr/>
        </p:nvSpPr>
        <p:spPr>
          <a:xfrm rot="3951920">
            <a:off x="1648829" y="2148903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23" name="Овал 1722"/>
          <p:cNvSpPr/>
          <p:nvPr/>
        </p:nvSpPr>
        <p:spPr>
          <a:xfrm rot="3951920">
            <a:off x="1386941" y="3244337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24" name="Овал 1723"/>
          <p:cNvSpPr/>
          <p:nvPr/>
        </p:nvSpPr>
        <p:spPr>
          <a:xfrm rot="3951920">
            <a:off x="1887007" y="1672701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25" name="Овал 1724"/>
          <p:cNvSpPr/>
          <p:nvPr/>
        </p:nvSpPr>
        <p:spPr>
          <a:xfrm rot="3951920">
            <a:off x="2220332" y="1244073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26" name="Овал 1725"/>
          <p:cNvSpPr/>
          <p:nvPr/>
        </p:nvSpPr>
        <p:spPr>
          <a:xfrm rot="3951920">
            <a:off x="2648961" y="886883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27" name="Овал 1726"/>
          <p:cNvSpPr/>
          <p:nvPr/>
        </p:nvSpPr>
        <p:spPr>
          <a:xfrm rot="3951920">
            <a:off x="3077587" y="601131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28" name="TextBox 1727"/>
          <p:cNvSpPr txBox="1"/>
          <p:nvPr/>
        </p:nvSpPr>
        <p:spPr>
          <a:xfrm>
            <a:off x="3892286" y="142852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15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729" name="TextBox 1728"/>
          <p:cNvSpPr txBox="1"/>
          <p:nvPr/>
        </p:nvSpPr>
        <p:spPr>
          <a:xfrm>
            <a:off x="3461148" y="238432"/>
            <a:ext cx="253596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731" name="TextBox 1730"/>
          <p:cNvSpPr txBox="1"/>
          <p:nvPr/>
        </p:nvSpPr>
        <p:spPr>
          <a:xfrm>
            <a:off x="4500562" y="95556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25</a:t>
            </a:r>
            <a:endParaRPr lang="uk-UA" sz="1100" spc="-150" dirty="0">
              <a:latin typeface="Bookman Old Style" pitchFamily="18" charset="0"/>
            </a:endParaRPr>
          </a:p>
        </p:txBody>
      </p:sp>
      <p:grpSp>
        <p:nvGrpSpPr>
          <p:cNvPr id="61" name="Группа 1197"/>
          <p:cNvGrpSpPr/>
          <p:nvPr/>
        </p:nvGrpSpPr>
        <p:grpSpPr>
          <a:xfrm rot="21354696">
            <a:off x="2583855" y="805065"/>
            <a:ext cx="1400198" cy="1093329"/>
            <a:chOff x="2144581" y="479367"/>
            <a:chExt cx="1460831" cy="1140676"/>
          </a:xfrm>
        </p:grpSpPr>
        <p:sp>
          <p:nvSpPr>
            <p:cNvPr id="1219" name="8-конечная звезда 1218"/>
            <p:cNvSpPr/>
            <p:nvPr/>
          </p:nvSpPr>
          <p:spPr>
            <a:xfrm rot="1262594">
              <a:off x="2578365" y="1117765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20" name="8-конечная звезда 1219"/>
            <p:cNvSpPr/>
            <p:nvPr/>
          </p:nvSpPr>
          <p:spPr>
            <a:xfrm rot="1262594">
              <a:off x="3551412" y="1194462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21" name="8-конечная звезда 1220"/>
            <p:cNvSpPr/>
            <p:nvPr/>
          </p:nvSpPr>
          <p:spPr>
            <a:xfrm rot="1262594">
              <a:off x="3384989" y="1332011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54" name="8-конечная звезда 1253"/>
            <p:cNvSpPr/>
            <p:nvPr/>
          </p:nvSpPr>
          <p:spPr>
            <a:xfrm rot="1262594">
              <a:off x="3095241" y="1304155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74" name="8-конечная звезда 1273"/>
            <p:cNvSpPr/>
            <p:nvPr/>
          </p:nvSpPr>
          <p:spPr>
            <a:xfrm rot="1262594">
              <a:off x="2929435" y="153307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77" name="8-конечная звезда 1276"/>
            <p:cNvSpPr/>
            <p:nvPr/>
          </p:nvSpPr>
          <p:spPr>
            <a:xfrm rot="1262594">
              <a:off x="3009220" y="146223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79" name="8-конечная звезда 1278"/>
            <p:cNvSpPr/>
            <p:nvPr/>
          </p:nvSpPr>
          <p:spPr>
            <a:xfrm rot="1262594">
              <a:off x="3548411" y="1127375"/>
              <a:ext cx="46799" cy="4679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80" name="8-конечная звезда 1279"/>
            <p:cNvSpPr/>
            <p:nvPr/>
          </p:nvSpPr>
          <p:spPr>
            <a:xfrm rot="1262594">
              <a:off x="3198092" y="1027614"/>
              <a:ext cx="46799" cy="4679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81" name="8-конечная звезда 1280"/>
            <p:cNvSpPr/>
            <p:nvPr/>
          </p:nvSpPr>
          <p:spPr>
            <a:xfrm rot="1262594">
              <a:off x="3071678" y="479367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83" name="8-конечная звезда 1282"/>
            <p:cNvSpPr/>
            <p:nvPr/>
          </p:nvSpPr>
          <p:spPr>
            <a:xfrm rot="1262594">
              <a:off x="3140705" y="559023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84" name="8-конечная звезда 1283"/>
            <p:cNvSpPr/>
            <p:nvPr/>
          </p:nvSpPr>
          <p:spPr>
            <a:xfrm rot="1262594">
              <a:off x="3247015" y="1388560"/>
              <a:ext cx="46799" cy="4679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85" name="8-конечная звезда 1284"/>
            <p:cNvSpPr/>
            <p:nvPr/>
          </p:nvSpPr>
          <p:spPr>
            <a:xfrm rot="1262594">
              <a:off x="2417342" y="1270696"/>
              <a:ext cx="46799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86" name="8-конечная звезда 1285"/>
            <p:cNvSpPr/>
            <p:nvPr/>
          </p:nvSpPr>
          <p:spPr>
            <a:xfrm rot="1262594">
              <a:off x="2906040" y="932018"/>
              <a:ext cx="46799" cy="4679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87" name="8-конечная звезда 1286"/>
            <p:cNvSpPr/>
            <p:nvPr/>
          </p:nvSpPr>
          <p:spPr>
            <a:xfrm rot="1262594">
              <a:off x="2831699" y="926704"/>
              <a:ext cx="46799" cy="4679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88" name="8-конечная звезда 1287"/>
            <p:cNvSpPr/>
            <p:nvPr/>
          </p:nvSpPr>
          <p:spPr>
            <a:xfrm rot="1262594">
              <a:off x="2811458" y="983820"/>
              <a:ext cx="46799" cy="4679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89" name="8-конечная звезда 1288"/>
            <p:cNvSpPr/>
            <p:nvPr/>
          </p:nvSpPr>
          <p:spPr>
            <a:xfrm rot="1262594">
              <a:off x="2730652" y="1068925"/>
              <a:ext cx="46799" cy="4679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90" name="8-конечная звезда 1289"/>
            <p:cNvSpPr/>
            <p:nvPr/>
          </p:nvSpPr>
          <p:spPr>
            <a:xfrm rot="1262594">
              <a:off x="2694603" y="1573243"/>
              <a:ext cx="46799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96" name="8-конечная звезда 1295"/>
            <p:cNvSpPr/>
            <p:nvPr/>
          </p:nvSpPr>
          <p:spPr>
            <a:xfrm rot="1262594">
              <a:off x="2144581" y="653426"/>
              <a:ext cx="46799" cy="4679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297" name="Прямая соединительная линия 1296"/>
            <p:cNvCxnSpPr>
              <a:stCxn id="1283" idx="5"/>
              <a:endCxn id="1281" idx="7"/>
            </p:cNvCxnSpPr>
            <p:nvPr/>
          </p:nvCxnSpPr>
          <p:spPr>
            <a:xfrm rot="16445304" flipV="1">
              <a:off x="3103093" y="505714"/>
              <a:ext cx="64882" cy="4287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99" name="Прямая соединительная линия 1298"/>
            <p:cNvCxnSpPr>
              <a:stCxn id="1290" idx="6"/>
              <a:endCxn id="1274" idx="2"/>
            </p:cNvCxnSpPr>
            <p:nvPr/>
          </p:nvCxnSpPr>
          <p:spPr>
            <a:xfrm rot="5645304" flipH="1" flipV="1">
              <a:off x="2833939" y="1469780"/>
              <a:ext cx="5267" cy="22052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00" name="Прямая соединительная линия 1299"/>
            <p:cNvCxnSpPr>
              <a:stCxn id="1274" idx="7"/>
              <a:endCxn id="1277" idx="2"/>
            </p:cNvCxnSpPr>
            <p:nvPr/>
          </p:nvCxnSpPr>
          <p:spPr>
            <a:xfrm rot="5645304" flipH="1" flipV="1">
              <a:off x="2984904" y="1510358"/>
              <a:ext cx="37827" cy="4282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01" name="Прямая соединительная линия 1300"/>
            <p:cNvCxnSpPr>
              <a:stCxn id="1277" idx="7"/>
              <a:endCxn id="1254" idx="2"/>
            </p:cNvCxnSpPr>
            <p:nvPr/>
          </p:nvCxnSpPr>
          <p:spPr>
            <a:xfrm rot="5645304" flipH="1" flipV="1">
              <a:off x="3024076" y="1395899"/>
              <a:ext cx="125287" cy="4282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02" name="Прямая соединительная линия 1301"/>
            <p:cNvCxnSpPr>
              <a:stCxn id="1254" idx="0"/>
              <a:endCxn id="1284" idx="4"/>
            </p:cNvCxnSpPr>
            <p:nvPr/>
          </p:nvCxnSpPr>
          <p:spPr>
            <a:xfrm rot="245304">
              <a:off x="3145333" y="1344536"/>
              <a:ext cx="105349" cy="5533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03" name="Прямая соединительная линия 1302"/>
            <p:cNvCxnSpPr>
              <a:stCxn id="1284" idx="0"/>
              <a:endCxn id="1221" idx="3"/>
            </p:cNvCxnSpPr>
            <p:nvPr/>
          </p:nvCxnSpPr>
          <p:spPr>
            <a:xfrm rot="245304" flipV="1">
              <a:off x="3294170" y="1366649"/>
              <a:ext cx="91227" cy="5703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04" name="Прямая соединительная линия 1303"/>
            <p:cNvCxnSpPr>
              <a:stCxn id="1221" idx="7"/>
              <a:endCxn id="1220" idx="4"/>
            </p:cNvCxnSpPr>
            <p:nvPr/>
          </p:nvCxnSpPr>
          <p:spPr>
            <a:xfrm rot="5645304" flipH="1" flipV="1">
              <a:off x="3422817" y="1226640"/>
              <a:ext cx="144242" cy="10653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05" name="Прямая соединительная линия 1304"/>
            <p:cNvCxnSpPr>
              <a:stCxn id="1289" idx="7"/>
              <a:endCxn id="1288" idx="2"/>
            </p:cNvCxnSpPr>
            <p:nvPr/>
          </p:nvCxnSpPr>
          <p:spPr>
            <a:xfrm rot="5645304" flipH="1" flipV="1">
              <a:off x="2772313" y="1032413"/>
              <a:ext cx="57265" cy="4705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06" name="Прямая соединительная линия 1305"/>
            <p:cNvCxnSpPr>
              <a:stCxn id="1219" idx="7"/>
              <a:endCxn id="1289" idx="3"/>
            </p:cNvCxnSpPr>
            <p:nvPr/>
          </p:nvCxnSpPr>
          <p:spPr>
            <a:xfrm rot="5645304" flipH="1" flipV="1">
              <a:off x="2661747" y="1067771"/>
              <a:ext cx="39212" cy="10008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07" name="Прямая соединительная линия 1306"/>
            <p:cNvCxnSpPr>
              <a:stCxn id="1219" idx="2"/>
              <a:endCxn id="1285" idx="7"/>
            </p:cNvCxnSpPr>
            <p:nvPr/>
          </p:nvCxnSpPr>
          <p:spPr>
            <a:xfrm rot="5645304">
              <a:off x="2466970" y="1164765"/>
              <a:ext cx="123858" cy="12503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08" name="Прямая соединительная линия 1307"/>
            <p:cNvCxnSpPr>
              <a:stCxn id="1285" idx="1"/>
              <a:endCxn id="1290" idx="5"/>
            </p:cNvCxnSpPr>
            <p:nvPr/>
          </p:nvCxnSpPr>
          <p:spPr>
            <a:xfrm rot="16445304" flipH="1">
              <a:off x="2459020" y="1307307"/>
              <a:ext cx="240704" cy="27612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10" name="Прямая соединительная линия 1309"/>
            <p:cNvCxnSpPr>
              <a:stCxn id="1286" idx="6"/>
              <a:endCxn id="1283" idx="2"/>
            </p:cNvCxnSpPr>
            <p:nvPr/>
          </p:nvCxnSpPr>
          <p:spPr>
            <a:xfrm rot="5645304" flipH="1" flipV="1">
              <a:off x="2874766" y="672007"/>
              <a:ext cx="344010" cy="19382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11" name="Прямая соединительная линия 1310"/>
            <p:cNvCxnSpPr>
              <a:stCxn id="1287" idx="0"/>
              <a:endCxn id="1286" idx="4"/>
            </p:cNvCxnSpPr>
            <p:nvPr/>
          </p:nvCxnSpPr>
          <p:spPr>
            <a:xfrm rot="245304" flipV="1">
              <a:off x="2877386" y="945937"/>
              <a:ext cx="29766" cy="1364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12" name="Прямая соединительная линия 1311"/>
            <p:cNvCxnSpPr>
              <a:stCxn id="1288" idx="0"/>
              <a:endCxn id="1287" idx="1"/>
            </p:cNvCxnSpPr>
            <p:nvPr/>
          </p:nvCxnSpPr>
          <p:spPr>
            <a:xfrm rot="245304" flipV="1">
              <a:off x="2858280" y="971263"/>
              <a:ext cx="4737" cy="4458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13" name="Прямая соединительная линия 1312"/>
            <p:cNvCxnSpPr>
              <a:stCxn id="1280" idx="0"/>
              <a:endCxn id="1279" idx="4"/>
            </p:cNvCxnSpPr>
            <p:nvPr/>
          </p:nvCxnSpPr>
          <p:spPr>
            <a:xfrm rot="245304">
              <a:off x="3240764" y="1070453"/>
              <a:ext cx="311774" cy="6088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19" name="Прямая соединительная линия 1318"/>
            <p:cNvCxnSpPr>
              <a:stCxn id="1296" idx="0"/>
              <a:endCxn id="1281" idx="3"/>
            </p:cNvCxnSpPr>
            <p:nvPr/>
          </p:nvCxnSpPr>
          <p:spPr>
            <a:xfrm rot="245304" flipV="1">
              <a:off x="2197109" y="480980"/>
              <a:ext cx="869294" cy="23553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20" name="Прямая соединительная линия 1319"/>
            <p:cNvCxnSpPr>
              <a:stCxn id="1220" idx="5"/>
              <a:endCxn id="1279" idx="1"/>
            </p:cNvCxnSpPr>
            <p:nvPr/>
          </p:nvCxnSpPr>
          <p:spPr>
            <a:xfrm rot="5645304" flipH="1" flipV="1">
              <a:off x="3561603" y="1178438"/>
              <a:ext cx="25555" cy="1207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369" name="TextBox 1368"/>
          <p:cNvSpPr txBox="1"/>
          <p:nvPr/>
        </p:nvSpPr>
        <p:spPr>
          <a:xfrm>
            <a:off x="3143240" y="1142984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ЕРІДАН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grpSp>
        <p:nvGrpSpPr>
          <p:cNvPr id="62" name="Группа 1493"/>
          <p:cNvGrpSpPr/>
          <p:nvPr/>
        </p:nvGrpSpPr>
        <p:grpSpPr>
          <a:xfrm>
            <a:off x="1792760" y="4140544"/>
            <a:ext cx="614178" cy="1056610"/>
            <a:chOff x="1792760" y="4140544"/>
            <a:chExt cx="614178" cy="1056610"/>
          </a:xfrm>
        </p:grpSpPr>
        <p:sp>
          <p:nvSpPr>
            <p:cNvPr id="1380" name="8-конечная звезда 1379"/>
            <p:cNvSpPr/>
            <p:nvPr/>
          </p:nvSpPr>
          <p:spPr>
            <a:xfrm rot="1262594">
              <a:off x="2009705" y="4140544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81" name="8-конечная звезда 1380"/>
            <p:cNvSpPr/>
            <p:nvPr/>
          </p:nvSpPr>
          <p:spPr>
            <a:xfrm rot="1262594">
              <a:off x="1792760" y="4221659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82" name="8-конечная звезда 1381"/>
            <p:cNvSpPr/>
            <p:nvPr/>
          </p:nvSpPr>
          <p:spPr>
            <a:xfrm rot="1262594">
              <a:off x="2007074" y="4650288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83" name="8-конечная звезда 1382"/>
            <p:cNvSpPr/>
            <p:nvPr/>
          </p:nvSpPr>
          <p:spPr>
            <a:xfrm rot="1262594">
              <a:off x="2149950" y="4435973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84" name="8-конечная звезда 1383"/>
            <p:cNvSpPr/>
            <p:nvPr/>
          </p:nvSpPr>
          <p:spPr>
            <a:xfrm rot="1262594">
              <a:off x="2149950" y="4864602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85" name="8-конечная звезда 1384"/>
            <p:cNvSpPr/>
            <p:nvPr/>
          </p:nvSpPr>
          <p:spPr>
            <a:xfrm rot="1262594">
              <a:off x="2292825" y="5150354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86" name="8-конечная звезда 1385"/>
            <p:cNvSpPr/>
            <p:nvPr/>
          </p:nvSpPr>
          <p:spPr>
            <a:xfrm rot="1262594">
              <a:off x="2363738" y="5093996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388" name="Прямая соединительная линия 1387"/>
            <p:cNvCxnSpPr>
              <a:stCxn id="1381" idx="7"/>
              <a:endCxn id="1380" idx="3"/>
            </p:cNvCxnSpPr>
            <p:nvPr/>
          </p:nvCxnSpPr>
          <p:spPr>
            <a:xfrm rot="5400000" flipH="1" flipV="1">
              <a:off x="1900291" y="4123353"/>
              <a:ext cx="49458" cy="17495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89" name="Прямая соединительная линия 1388"/>
            <p:cNvCxnSpPr>
              <a:stCxn id="1383" idx="5"/>
              <a:endCxn id="1380" idx="1"/>
            </p:cNvCxnSpPr>
            <p:nvPr/>
          </p:nvCxnSpPr>
          <p:spPr>
            <a:xfrm rot="16200000" flipV="1">
              <a:off x="1991837" y="4265977"/>
              <a:ext cx="235437" cy="10858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90" name="Прямая соединительная линия 1389"/>
            <p:cNvCxnSpPr>
              <a:stCxn id="1382" idx="4"/>
              <a:endCxn id="1381" idx="1"/>
            </p:cNvCxnSpPr>
            <p:nvPr/>
          </p:nvCxnSpPr>
          <p:spPr>
            <a:xfrm rot="10800000">
              <a:off x="1825661" y="4266444"/>
              <a:ext cx="182974" cy="39884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91" name="Прямая соединительная линия 1390"/>
            <p:cNvCxnSpPr>
              <a:stCxn id="1384" idx="6"/>
              <a:endCxn id="1383" idx="2"/>
            </p:cNvCxnSpPr>
            <p:nvPr/>
          </p:nvCxnSpPr>
          <p:spPr>
            <a:xfrm rot="16200000" flipV="1">
              <a:off x="1980875" y="4665286"/>
              <a:ext cx="384951" cy="1680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92" name="Прямая соединительная линия 1391"/>
            <p:cNvCxnSpPr>
              <a:stCxn id="1384" idx="0"/>
              <a:endCxn id="1382" idx="1"/>
            </p:cNvCxnSpPr>
            <p:nvPr/>
          </p:nvCxnSpPr>
          <p:spPr>
            <a:xfrm flipH="1" flipV="1">
              <a:off x="2039975" y="4695072"/>
              <a:ext cx="155214" cy="20133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93" name="Прямая соединительная линия 1392"/>
            <p:cNvCxnSpPr>
              <a:stCxn id="1386" idx="2"/>
              <a:endCxn id="1385" idx="7"/>
            </p:cNvCxnSpPr>
            <p:nvPr/>
          </p:nvCxnSpPr>
          <p:spPr>
            <a:xfrm rot="5400000">
              <a:off x="2343347" y="5130018"/>
              <a:ext cx="28498" cy="3997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09" name="Прямая соединительная линия 1408"/>
            <p:cNvCxnSpPr>
              <a:stCxn id="1385" idx="4"/>
              <a:endCxn id="1384" idx="1"/>
            </p:cNvCxnSpPr>
            <p:nvPr/>
          </p:nvCxnSpPr>
          <p:spPr>
            <a:xfrm rot="10800000">
              <a:off x="2182852" y="4909386"/>
              <a:ext cx="111535" cy="25596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10" name="Прямая соединительная линия 1409"/>
            <p:cNvCxnSpPr>
              <a:stCxn id="1386" idx="4"/>
              <a:endCxn id="1384" idx="1"/>
            </p:cNvCxnSpPr>
            <p:nvPr/>
          </p:nvCxnSpPr>
          <p:spPr>
            <a:xfrm rot="10800000">
              <a:off x="2182851" y="4909386"/>
              <a:ext cx="182328" cy="19845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493" name="TextBox 1492"/>
          <p:cNvSpPr txBox="1"/>
          <p:nvPr/>
        </p:nvSpPr>
        <p:spPr>
          <a:xfrm rot="3270530">
            <a:off x="1593435" y="4712403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ПД РИБА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1531" name="8-конечная звезда 1530"/>
          <p:cNvSpPr/>
          <p:nvPr/>
        </p:nvSpPr>
        <p:spPr>
          <a:xfrm rot="1262594">
            <a:off x="5008523" y="365060"/>
            <a:ext cx="54000" cy="540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grpSp>
        <p:nvGrpSpPr>
          <p:cNvPr id="63" name="Группа 1682"/>
          <p:cNvGrpSpPr/>
          <p:nvPr/>
        </p:nvGrpSpPr>
        <p:grpSpPr>
          <a:xfrm>
            <a:off x="5060722" y="401756"/>
            <a:ext cx="2493877" cy="2152192"/>
            <a:chOff x="5060722" y="401756"/>
            <a:chExt cx="2493877" cy="2152192"/>
          </a:xfrm>
        </p:grpSpPr>
        <p:cxnSp>
          <p:nvCxnSpPr>
            <p:cNvPr id="709" name="Прямая соединительная линия 708"/>
            <p:cNvCxnSpPr>
              <a:stCxn id="1536" idx="5"/>
              <a:endCxn id="1535" idx="1"/>
            </p:cNvCxnSpPr>
            <p:nvPr/>
          </p:nvCxnSpPr>
          <p:spPr>
            <a:xfrm rot="5400000" flipH="1" flipV="1">
              <a:off x="6276013" y="1313207"/>
              <a:ext cx="95572" cy="1714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331" name="8-конечная звезда 1330"/>
            <p:cNvSpPr/>
            <p:nvPr/>
          </p:nvSpPr>
          <p:spPr>
            <a:xfrm rot="1262594">
              <a:off x="6221917" y="1649892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387" name="Прямая соединительная линия 1386"/>
            <p:cNvCxnSpPr>
              <a:stCxn id="1533" idx="4"/>
              <a:endCxn id="1532" idx="0"/>
            </p:cNvCxnSpPr>
            <p:nvPr/>
          </p:nvCxnSpPr>
          <p:spPr>
            <a:xfrm rot="10800000">
              <a:off x="5489351" y="687508"/>
              <a:ext cx="521105" cy="19492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532" name="8-конечная звезда 1531"/>
            <p:cNvSpPr/>
            <p:nvPr/>
          </p:nvSpPr>
          <p:spPr>
            <a:xfrm rot="1262594">
              <a:off x="5437151" y="65081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33" name="8-конечная звезда 1532"/>
            <p:cNvSpPr/>
            <p:nvPr/>
          </p:nvSpPr>
          <p:spPr>
            <a:xfrm rot="1262594">
              <a:off x="6008654" y="865125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34" name="8-конечная звезда 1533"/>
            <p:cNvSpPr/>
            <p:nvPr/>
          </p:nvSpPr>
          <p:spPr>
            <a:xfrm rot="1262594">
              <a:off x="5794341" y="129375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35" name="8-конечная звезда 1534"/>
            <p:cNvSpPr/>
            <p:nvPr/>
          </p:nvSpPr>
          <p:spPr>
            <a:xfrm rot="1262594">
              <a:off x="6294406" y="1222317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36" name="8-конечная звезда 1535"/>
            <p:cNvSpPr/>
            <p:nvPr/>
          </p:nvSpPr>
          <p:spPr>
            <a:xfrm rot="1262594">
              <a:off x="6295985" y="1366771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61" name="8-конечная звезда 1560"/>
            <p:cNvSpPr/>
            <p:nvPr/>
          </p:nvSpPr>
          <p:spPr>
            <a:xfrm rot="1262594">
              <a:off x="6794472" y="1293755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96" name="8-конечная звезда 1595"/>
            <p:cNvSpPr/>
            <p:nvPr/>
          </p:nvSpPr>
          <p:spPr>
            <a:xfrm rot="1262594">
              <a:off x="6079040" y="721198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97" name="8-конечная звезда 1596"/>
            <p:cNvSpPr/>
            <p:nvPr/>
          </p:nvSpPr>
          <p:spPr>
            <a:xfrm rot="1262594">
              <a:off x="7507799" y="2507148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98" name="8-конечная звезда 1597"/>
            <p:cNvSpPr/>
            <p:nvPr/>
          </p:nvSpPr>
          <p:spPr>
            <a:xfrm rot="1262594">
              <a:off x="7150609" y="1875160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99" name="8-конечная звезда 1598"/>
            <p:cNvSpPr/>
            <p:nvPr/>
          </p:nvSpPr>
          <p:spPr>
            <a:xfrm rot="1262594">
              <a:off x="6875812" y="1517970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600" name="Прямая соединительная линия 1599"/>
            <p:cNvCxnSpPr>
              <a:stCxn id="1599" idx="6"/>
              <a:endCxn id="1561" idx="1"/>
            </p:cNvCxnSpPr>
            <p:nvPr/>
          </p:nvCxnSpPr>
          <p:spPr>
            <a:xfrm rot="16200000" flipV="1">
              <a:off x="6782974" y="1394890"/>
              <a:ext cx="174102" cy="7517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08" name="Прямая соединительная линия 1607"/>
            <p:cNvCxnSpPr>
              <a:stCxn id="1331" idx="7"/>
              <a:endCxn id="1536" idx="2"/>
            </p:cNvCxnSpPr>
            <p:nvPr/>
          </p:nvCxnSpPr>
          <p:spPr>
            <a:xfrm rot="5400000" flipH="1" flipV="1">
              <a:off x="6174536" y="1521576"/>
              <a:ext cx="234381" cy="5005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09" name="Прямая соединительная линия 1608"/>
            <p:cNvCxnSpPr>
              <a:stCxn id="1535" idx="6"/>
              <a:endCxn id="1533" idx="0"/>
            </p:cNvCxnSpPr>
            <p:nvPr/>
          </p:nvCxnSpPr>
          <p:spPr>
            <a:xfrm rot="16200000" flipV="1">
              <a:off x="6034828" y="927845"/>
              <a:ext cx="322298" cy="27024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10" name="Прямая соединительная линия 1609"/>
            <p:cNvCxnSpPr>
              <a:stCxn id="1534" idx="6"/>
              <a:endCxn id="1533" idx="2"/>
            </p:cNvCxnSpPr>
            <p:nvPr/>
          </p:nvCxnSpPr>
          <p:spPr>
            <a:xfrm rot="5400000" flipH="1" flipV="1">
              <a:off x="5739382" y="1008978"/>
              <a:ext cx="378230" cy="19492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11" name="Прямая соединительная линия 1610"/>
            <p:cNvCxnSpPr>
              <a:stCxn id="1532" idx="4"/>
              <a:endCxn id="1531" idx="0"/>
            </p:cNvCxnSpPr>
            <p:nvPr/>
          </p:nvCxnSpPr>
          <p:spPr>
            <a:xfrm rot="10800000">
              <a:off x="5060722" y="401756"/>
              <a:ext cx="378230" cy="26636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54" name="Прямая соединительная линия 1653"/>
            <p:cNvCxnSpPr>
              <a:stCxn id="1597" idx="5"/>
              <a:endCxn id="1598" idx="0"/>
            </p:cNvCxnSpPr>
            <p:nvPr/>
          </p:nvCxnSpPr>
          <p:spPr>
            <a:xfrm rot="16200000" flipV="1">
              <a:off x="7057672" y="2045138"/>
              <a:ext cx="602202" cy="32585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55" name="Прямая соединительная линия 1654"/>
            <p:cNvCxnSpPr>
              <a:stCxn id="1598" idx="5"/>
              <a:endCxn id="1599" idx="1"/>
            </p:cNvCxnSpPr>
            <p:nvPr/>
          </p:nvCxnSpPr>
          <p:spPr>
            <a:xfrm rot="16200000" flipV="1">
              <a:off x="6879400" y="1592067"/>
              <a:ext cx="314422" cy="25579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56" name="Прямая соединительная линия 1655"/>
            <p:cNvCxnSpPr>
              <a:stCxn id="1561" idx="4"/>
              <a:endCxn id="1596" idx="1"/>
            </p:cNvCxnSpPr>
            <p:nvPr/>
          </p:nvCxnSpPr>
          <p:spPr>
            <a:xfrm rot="10800000">
              <a:off x="6111941" y="765982"/>
              <a:ext cx="684332" cy="54507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57" name="Прямая соединительная линия 1656"/>
            <p:cNvCxnSpPr>
              <a:stCxn id="1533" idx="6"/>
              <a:endCxn id="1596" idx="3"/>
            </p:cNvCxnSpPr>
            <p:nvPr/>
          </p:nvCxnSpPr>
          <p:spPr>
            <a:xfrm rot="5400000" flipH="1" flipV="1">
              <a:off x="6006789" y="792660"/>
              <a:ext cx="112827" cy="3570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684" name="TextBox 1683"/>
          <p:cNvSpPr txBox="1"/>
          <p:nvPr/>
        </p:nvSpPr>
        <p:spPr>
          <a:xfrm rot="923649">
            <a:off x="5384852" y="804240"/>
            <a:ext cx="70215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КОРМА</a:t>
            </a:r>
            <a:endParaRPr lang="uk-UA" sz="8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1685" name="TextBox 1684"/>
          <p:cNvSpPr txBox="1"/>
          <p:nvPr/>
        </p:nvSpPr>
        <p:spPr>
          <a:xfrm rot="1029259">
            <a:off x="5726624" y="1144629"/>
            <a:ext cx="70215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КОМПАС</a:t>
            </a:r>
            <a:endParaRPr lang="uk-UA" sz="8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1686" name="TextBox 1685"/>
          <p:cNvSpPr txBox="1"/>
          <p:nvPr/>
        </p:nvSpPr>
        <p:spPr>
          <a:xfrm rot="2655036">
            <a:off x="6627970" y="1693846"/>
            <a:ext cx="70215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ВІТРИЛА</a:t>
            </a:r>
            <a:endParaRPr lang="uk-UA" sz="8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grpSp>
        <p:nvGrpSpPr>
          <p:cNvPr id="65" name="Группа 1793"/>
          <p:cNvGrpSpPr/>
          <p:nvPr/>
        </p:nvGrpSpPr>
        <p:grpSpPr>
          <a:xfrm>
            <a:off x="6572264" y="3651209"/>
            <a:ext cx="904055" cy="1962717"/>
            <a:chOff x="6579106" y="3651209"/>
            <a:chExt cx="904055" cy="1962717"/>
          </a:xfrm>
        </p:grpSpPr>
        <p:cxnSp>
          <p:nvCxnSpPr>
            <p:cNvPr id="1374" name="Прямая соединительная линия 1373"/>
            <p:cNvCxnSpPr>
              <a:stCxn id="1735" idx="3"/>
              <a:endCxn id="1737" idx="7"/>
            </p:cNvCxnSpPr>
            <p:nvPr/>
          </p:nvCxnSpPr>
          <p:spPr>
            <a:xfrm rot="5400000" flipH="1">
              <a:off x="7098637" y="4700638"/>
              <a:ext cx="15812" cy="23504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709" name="Овал 1708"/>
            <p:cNvSpPr/>
            <p:nvPr/>
          </p:nvSpPr>
          <p:spPr>
            <a:xfrm rot="3951920">
              <a:off x="6863802" y="5577926"/>
              <a:ext cx="36000" cy="36000"/>
            </a:xfrm>
            <a:prstGeom prst="ellipse">
              <a:avLst/>
            </a:prstGeom>
            <a:solidFill>
              <a:srgbClr val="C00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631" name="Прямая соединительная линия 1630"/>
            <p:cNvCxnSpPr>
              <a:stCxn id="1774" idx="5"/>
              <a:endCxn id="1773" idx="2"/>
            </p:cNvCxnSpPr>
            <p:nvPr/>
          </p:nvCxnSpPr>
          <p:spPr>
            <a:xfrm rot="5400000" flipH="1" flipV="1">
              <a:off x="7109755" y="4107339"/>
              <a:ext cx="182045" cy="7253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36" name="Прямая соединительная линия 1635"/>
            <p:cNvCxnSpPr>
              <a:stCxn id="1736" idx="7"/>
              <a:endCxn id="1735" idx="2"/>
            </p:cNvCxnSpPr>
            <p:nvPr/>
          </p:nvCxnSpPr>
          <p:spPr>
            <a:xfrm rot="5400000" flipH="1" flipV="1">
              <a:off x="7201648" y="4843103"/>
              <a:ext cx="40098" cy="3069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50" name="Прямая соединительная линия 1649"/>
            <p:cNvCxnSpPr>
              <a:stCxn id="1696" idx="7"/>
              <a:endCxn id="1736" idx="1"/>
            </p:cNvCxnSpPr>
            <p:nvPr/>
          </p:nvCxnSpPr>
          <p:spPr>
            <a:xfrm rot="5400000" flipH="1" flipV="1">
              <a:off x="6926996" y="4973061"/>
              <a:ext cx="331144" cy="20379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51" name="Прямая соединительная линия 1650"/>
            <p:cNvCxnSpPr>
              <a:stCxn id="1690" idx="7"/>
              <a:endCxn id="1696" idx="2"/>
            </p:cNvCxnSpPr>
            <p:nvPr/>
          </p:nvCxnSpPr>
          <p:spPr>
            <a:xfrm rot="5400000" flipH="1" flipV="1">
              <a:off x="6780817" y="5282497"/>
              <a:ext cx="181289" cy="16968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52" name="Прямая соединительная линия 1651"/>
            <p:cNvCxnSpPr>
              <a:stCxn id="1690" idx="5"/>
              <a:endCxn id="1689" idx="1"/>
            </p:cNvCxnSpPr>
            <p:nvPr/>
          </p:nvCxnSpPr>
          <p:spPr>
            <a:xfrm rot="16200000" flipV="1">
              <a:off x="6626175" y="5323847"/>
              <a:ext cx="174953" cy="6041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53" name="Прямая соединительная линия 1652"/>
            <p:cNvCxnSpPr>
              <a:stCxn id="1689" idx="3"/>
              <a:endCxn id="1687" idx="1"/>
            </p:cNvCxnSpPr>
            <p:nvPr/>
          </p:nvCxnSpPr>
          <p:spPr>
            <a:xfrm rot="5400000">
              <a:off x="6626343" y="5240358"/>
              <a:ext cx="11883" cy="4055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687" name="8-конечная звезда 1686"/>
            <p:cNvSpPr/>
            <p:nvPr/>
          </p:nvSpPr>
          <p:spPr>
            <a:xfrm rot="1262594">
              <a:off x="6579106" y="5221792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689" name="8-конечная звезда 1688"/>
            <p:cNvSpPr/>
            <p:nvPr/>
          </p:nvSpPr>
          <p:spPr>
            <a:xfrm rot="1262594">
              <a:off x="6650544" y="5221792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690" name="8-конечная звезда 1689"/>
            <p:cNvSpPr/>
            <p:nvPr/>
          </p:nvSpPr>
          <p:spPr>
            <a:xfrm rot="1262594">
              <a:off x="6724613" y="5438737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696" name="8-конечная звезда 1695"/>
            <p:cNvSpPr/>
            <p:nvPr/>
          </p:nvSpPr>
          <p:spPr>
            <a:xfrm rot="1262594">
              <a:off x="6938997" y="522449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730" name="8-конечная звезда 1729"/>
            <p:cNvSpPr/>
            <p:nvPr/>
          </p:nvSpPr>
          <p:spPr>
            <a:xfrm rot="1262594">
              <a:off x="7293487" y="4150222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732" name="8-конечная звезда 1731"/>
            <p:cNvSpPr/>
            <p:nvPr/>
          </p:nvSpPr>
          <p:spPr>
            <a:xfrm rot="1262594">
              <a:off x="7293486" y="4864600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733" name="8-конечная звезда 1732"/>
            <p:cNvSpPr/>
            <p:nvPr/>
          </p:nvSpPr>
          <p:spPr>
            <a:xfrm rot="1262594">
              <a:off x="6875812" y="5007478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734" name="8-конечная звезда 1733"/>
            <p:cNvSpPr/>
            <p:nvPr/>
          </p:nvSpPr>
          <p:spPr>
            <a:xfrm rot="1262594">
              <a:off x="6793420" y="4946994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735" name="8-конечная звезда 1734"/>
            <p:cNvSpPr/>
            <p:nvPr/>
          </p:nvSpPr>
          <p:spPr>
            <a:xfrm rot="1262594">
              <a:off x="7222048" y="4793164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736" name="8-конечная звезда 1735"/>
            <p:cNvSpPr/>
            <p:nvPr/>
          </p:nvSpPr>
          <p:spPr>
            <a:xfrm rot="1262594">
              <a:off x="7161564" y="4864602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737" name="8-конечная звезда 1736"/>
            <p:cNvSpPr/>
            <p:nvPr/>
          </p:nvSpPr>
          <p:spPr>
            <a:xfrm rot="1262594">
              <a:off x="6937348" y="4794216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754" name="Прямая соединительная линия 1753"/>
            <p:cNvCxnSpPr>
              <a:stCxn id="1733" idx="4"/>
              <a:endCxn id="1734" idx="1"/>
            </p:cNvCxnSpPr>
            <p:nvPr/>
          </p:nvCxnSpPr>
          <p:spPr>
            <a:xfrm rot="10800000">
              <a:off x="6826321" y="4991778"/>
              <a:ext cx="51052" cy="3069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55" name="Прямая соединительная линия 1754"/>
            <p:cNvCxnSpPr>
              <a:stCxn id="1734" idx="0"/>
              <a:endCxn id="1737" idx="3"/>
            </p:cNvCxnSpPr>
            <p:nvPr/>
          </p:nvCxnSpPr>
          <p:spPr>
            <a:xfrm flipV="1">
              <a:off x="6838659" y="4832179"/>
              <a:ext cx="101015" cy="14661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56" name="Прямая соединительная линия 1755"/>
            <p:cNvCxnSpPr>
              <a:stCxn id="1733" idx="7"/>
              <a:endCxn id="1736" idx="3"/>
            </p:cNvCxnSpPr>
            <p:nvPr/>
          </p:nvCxnSpPr>
          <p:spPr>
            <a:xfrm rot="5400000" flipH="1" flipV="1">
              <a:off x="6980151" y="4837948"/>
              <a:ext cx="123874" cy="24298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65" name="Прямая соединительная линия 1764"/>
            <p:cNvCxnSpPr>
              <a:stCxn id="1773" idx="7"/>
              <a:endCxn id="1771" idx="2"/>
            </p:cNvCxnSpPr>
            <p:nvPr/>
          </p:nvCxnSpPr>
          <p:spPr>
            <a:xfrm rot="5400000" flipH="1" flipV="1">
              <a:off x="7166963" y="3803278"/>
              <a:ext cx="317837" cy="11809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66" name="Прямая соединительная линия 1765"/>
            <p:cNvCxnSpPr>
              <a:stCxn id="1775" idx="5"/>
              <a:endCxn id="1771" idx="0"/>
            </p:cNvCxnSpPr>
            <p:nvPr/>
          </p:nvCxnSpPr>
          <p:spPr>
            <a:xfrm rot="16200000" flipV="1">
              <a:off x="7345751" y="3761977"/>
              <a:ext cx="178582" cy="3043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67" name="Прямая соединительная линия 1766"/>
            <p:cNvCxnSpPr>
              <a:stCxn id="1735" idx="5"/>
              <a:endCxn id="1775" idx="1"/>
            </p:cNvCxnSpPr>
            <p:nvPr/>
          </p:nvCxnSpPr>
          <p:spPr>
            <a:xfrm rot="5400000" flipH="1" flipV="1">
              <a:off x="6909641" y="4235560"/>
              <a:ext cx="885926" cy="23331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68" name="Прямая соединительная линия 1767"/>
            <p:cNvCxnSpPr>
              <a:stCxn id="1732" idx="3"/>
              <a:endCxn id="1735" idx="1"/>
            </p:cNvCxnSpPr>
            <p:nvPr/>
          </p:nvCxnSpPr>
          <p:spPr>
            <a:xfrm rot="5400000" flipH="1">
              <a:off x="7245449" y="4847449"/>
              <a:ext cx="59553" cy="4055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771" name="8-конечная звезда 1770"/>
            <p:cNvSpPr/>
            <p:nvPr/>
          </p:nvSpPr>
          <p:spPr>
            <a:xfrm rot="1262594">
              <a:off x="7367625" y="3651209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772" name="8-конечная звезда 1771"/>
            <p:cNvSpPr/>
            <p:nvPr/>
          </p:nvSpPr>
          <p:spPr>
            <a:xfrm rot="1262594">
              <a:off x="7222047" y="4221660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773" name="8-конечная звезда 1772"/>
            <p:cNvSpPr/>
            <p:nvPr/>
          </p:nvSpPr>
          <p:spPr>
            <a:xfrm rot="1262594">
              <a:off x="7222048" y="4007346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774" name="8-конечная звезда 1773"/>
            <p:cNvSpPr/>
            <p:nvPr/>
          </p:nvSpPr>
          <p:spPr>
            <a:xfrm rot="1262594">
              <a:off x="7150609" y="4232614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775" name="8-конечная звезда 1774"/>
            <p:cNvSpPr/>
            <p:nvPr/>
          </p:nvSpPr>
          <p:spPr>
            <a:xfrm rot="1262594">
              <a:off x="7436361" y="3864470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787" name="Прямая соединительная линия 1786"/>
            <p:cNvCxnSpPr>
              <a:stCxn id="1730" idx="5"/>
              <a:endCxn id="1773" idx="1"/>
            </p:cNvCxnSpPr>
            <p:nvPr/>
          </p:nvCxnSpPr>
          <p:spPr>
            <a:xfrm rot="16200000" flipV="1">
              <a:off x="7231114" y="4075965"/>
              <a:ext cx="100108" cy="5243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88" name="Прямая соединительная линия 1787"/>
            <p:cNvCxnSpPr>
              <a:stCxn id="1772" idx="5"/>
              <a:endCxn id="1773" idx="2"/>
            </p:cNvCxnSpPr>
            <p:nvPr/>
          </p:nvCxnSpPr>
          <p:spPr>
            <a:xfrm rot="5400000" flipH="1" flipV="1">
              <a:off x="7150951" y="4137581"/>
              <a:ext cx="171091" cy="110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795" name="TextBox 1794"/>
          <p:cNvSpPr txBox="1"/>
          <p:nvPr/>
        </p:nvSpPr>
        <p:spPr>
          <a:xfrm rot="17330145">
            <a:off x="6850552" y="4484570"/>
            <a:ext cx="70215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ЦЕНТАВР</a:t>
            </a:r>
            <a:endParaRPr lang="uk-UA" sz="8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1804" name="TextBox 1803"/>
          <p:cNvSpPr txBox="1"/>
          <p:nvPr/>
        </p:nvSpPr>
        <p:spPr>
          <a:xfrm>
            <a:off x="5535360" y="309870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15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05" name="TextBox 1804"/>
          <p:cNvSpPr txBox="1"/>
          <p:nvPr/>
        </p:nvSpPr>
        <p:spPr>
          <a:xfrm>
            <a:off x="5104222" y="166994"/>
            <a:ext cx="253596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06" name="TextBox 1805"/>
          <p:cNvSpPr txBox="1"/>
          <p:nvPr/>
        </p:nvSpPr>
        <p:spPr>
          <a:xfrm>
            <a:off x="6072198" y="571480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25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07" name="TextBox 1806"/>
          <p:cNvSpPr txBox="1"/>
          <p:nvPr/>
        </p:nvSpPr>
        <p:spPr>
          <a:xfrm>
            <a:off x="6892682" y="1310002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15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08" name="TextBox 1807"/>
          <p:cNvSpPr txBox="1"/>
          <p:nvPr/>
        </p:nvSpPr>
        <p:spPr>
          <a:xfrm>
            <a:off x="6572264" y="928670"/>
            <a:ext cx="253596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09" name="TextBox 1808"/>
          <p:cNvSpPr txBox="1"/>
          <p:nvPr/>
        </p:nvSpPr>
        <p:spPr>
          <a:xfrm>
            <a:off x="7249872" y="1810068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25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10" name="TextBox 1809"/>
          <p:cNvSpPr txBox="1"/>
          <p:nvPr/>
        </p:nvSpPr>
        <p:spPr>
          <a:xfrm>
            <a:off x="7572396" y="2857496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15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11" name="TextBox 1810"/>
          <p:cNvSpPr txBox="1"/>
          <p:nvPr/>
        </p:nvSpPr>
        <p:spPr>
          <a:xfrm>
            <a:off x="7500958" y="2333288"/>
            <a:ext cx="253596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12" name="TextBox 1811"/>
          <p:cNvSpPr txBox="1"/>
          <p:nvPr/>
        </p:nvSpPr>
        <p:spPr>
          <a:xfrm>
            <a:off x="7607062" y="3357562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25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16" name="TextBox 1815"/>
          <p:cNvSpPr txBox="1"/>
          <p:nvPr/>
        </p:nvSpPr>
        <p:spPr>
          <a:xfrm>
            <a:off x="7392748" y="4429132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15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17" name="TextBox 1816"/>
          <p:cNvSpPr txBox="1"/>
          <p:nvPr/>
        </p:nvSpPr>
        <p:spPr>
          <a:xfrm>
            <a:off x="7572396" y="3929066"/>
            <a:ext cx="253596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18" name="TextBox 1817"/>
          <p:cNvSpPr txBox="1"/>
          <p:nvPr/>
        </p:nvSpPr>
        <p:spPr>
          <a:xfrm>
            <a:off x="7178434" y="4929198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25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19" name="TextBox 1818"/>
          <p:cNvSpPr txBox="1"/>
          <p:nvPr/>
        </p:nvSpPr>
        <p:spPr>
          <a:xfrm>
            <a:off x="6392616" y="5810596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15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20" name="TextBox 1819"/>
          <p:cNvSpPr txBox="1"/>
          <p:nvPr/>
        </p:nvSpPr>
        <p:spPr>
          <a:xfrm>
            <a:off x="6818734" y="5453406"/>
            <a:ext cx="253596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21" name="TextBox 1820"/>
          <p:cNvSpPr txBox="1"/>
          <p:nvPr/>
        </p:nvSpPr>
        <p:spPr>
          <a:xfrm>
            <a:off x="5929322" y="6143644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25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22" name="TextBox 1821"/>
          <p:cNvSpPr txBox="1"/>
          <p:nvPr/>
        </p:nvSpPr>
        <p:spPr>
          <a:xfrm>
            <a:off x="4820980" y="6453538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15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23" name="TextBox 1822"/>
          <p:cNvSpPr txBox="1"/>
          <p:nvPr/>
        </p:nvSpPr>
        <p:spPr>
          <a:xfrm>
            <a:off x="5429256" y="6357958"/>
            <a:ext cx="253596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24" name="TextBox 1823"/>
          <p:cNvSpPr txBox="1"/>
          <p:nvPr/>
        </p:nvSpPr>
        <p:spPr>
          <a:xfrm>
            <a:off x="4323020" y="6500834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25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25" name="TextBox 1824"/>
          <p:cNvSpPr txBox="1"/>
          <p:nvPr/>
        </p:nvSpPr>
        <p:spPr>
          <a:xfrm>
            <a:off x="3106468" y="6239224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15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26" name="TextBox 1825"/>
          <p:cNvSpPr txBox="1"/>
          <p:nvPr/>
        </p:nvSpPr>
        <p:spPr>
          <a:xfrm>
            <a:off x="3714744" y="6429396"/>
            <a:ext cx="253596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27" name="TextBox 1826"/>
          <p:cNvSpPr txBox="1"/>
          <p:nvPr/>
        </p:nvSpPr>
        <p:spPr>
          <a:xfrm>
            <a:off x="2643174" y="5953472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25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28" name="TextBox 1827"/>
          <p:cNvSpPr txBox="1"/>
          <p:nvPr/>
        </p:nvSpPr>
        <p:spPr>
          <a:xfrm>
            <a:off x="1820584" y="5214950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15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29" name="TextBox 1828"/>
          <p:cNvSpPr txBox="1"/>
          <p:nvPr/>
        </p:nvSpPr>
        <p:spPr>
          <a:xfrm>
            <a:off x="2214546" y="5619436"/>
            <a:ext cx="253596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30" name="TextBox 1829"/>
          <p:cNvSpPr txBox="1"/>
          <p:nvPr/>
        </p:nvSpPr>
        <p:spPr>
          <a:xfrm>
            <a:off x="1534832" y="4714884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25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31" name="TextBox 1830"/>
          <p:cNvSpPr txBox="1"/>
          <p:nvPr/>
        </p:nvSpPr>
        <p:spPr>
          <a:xfrm>
            <a:off x="1214414" y="3786190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15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32" name="TextBox 1831"/>
          <p:cNvSpPr txBox="1"/>
          <p:nvPr/>
        </p:nvSpPr>
        <p:spPr>
          <a:xfrm>
            <a:off x="1357290" y="4286256"/>
            <a:ext cx="253596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33" name="TextBox 1832"/>
          <p:cNvSpPr txBox="1"/>
          <p:nvPr/>
        </p:nvSpPr>
        <p:spPr>
          <a:xfrm>
            <a:off x="1177642" y="3214686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25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34" name="TextBox 1833"/>
          <p:cNvSpPr txBox="1"/>
          <p:nvPr/>
        </p:nvSpPr>
        <p:spPr>
          <a:xfrm>
            <a:off x="1428728" y="2071678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15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35" name="TextBox 1834"/>
          <p:cNvSpPr txBox="1"/>
          <p:nvPr/>
        </p:nvSpPr>
        <p:spPr>
          <a:xfrm>
            <a:off x="1285852" y="2643182"/>
            <a:ext cx="253596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36" name="TextBox 1835"/>
          <p:cNvSpPr txBox="1"/>
          <p:nvPr/>
        </p:nvSpPr>
        <p:spPr>
          <a:xfrm>
            <a:off x="1643042" y="1643050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25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37" name="TextBox 1836"/>
          <p:cNvSpPr txBox="1"/>
          <p:nvPr/>
        </p:nvSpPr>
        <p:spPr>
          <a:xfrm>
            <a:off x="2392088" y="809936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15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38" name="TextBox 1837"/>
          <p:cNvSpPr txBox="1"/>
          <p:nvPr/>
        </p:nvSpPr>
        <p:spPr>
          <a:xfrm>
            <a:off x="2034898" y="1142984"/>
            <a:ext cx="253596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39" name="TextBox 1838"/>
          <p:cNvSpPr txBox="1"/>
          <p:nvPr/>
        </p:nvSpPr>
        <p:spPr>
          <a:xfrm>
            <a:off x="2857488" y="500042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25</a:t>
            </a:r>
            <a:endParaRPr lang="uk-UA" sz="1100" spc="-150" dirty="0">
              <a:latin typeface="Bookman Old Style" pitchFamily="18" charset="0"/>
            </a:endParaRPr>
          </a:p>
        </p:txBody>
      </p:sp>
      <p:grpSp>
        <p:nvGrpSpPr>
          <p:cNvPr id="66" name="Группа 1849"/>
          <p:cNvGrpSpPr/>
          <p:nvPr/>
        </p:nvGrpSpPr>
        <p:grpSpPr>
          <a:xfrm rot="12285569">
            <a:off x="1152525" y="9525"/>
            <a:ext cx="6837363" cy="6837363"/>
            <a:chOff x="1152525" y="9525"/>
            <a:chExt cx="6837363" cy="6837363"/>
          </a:xfrm>
        </p:grpSpPr>
        <p:pic>
          <p:nvPicPr>
            <p:cNvPr id="1030" name="Picture 6" descr="K:\Зоряне небо\ПОЛУКРУГ 90  1.png"/>
            <p:cNvPicPr>
              <a:picLocks noChangeAspect="1" noChangeArrowheads="1"/>
            </p:cNvPicPr>
            <p:nvPr/>
          </p:nvPicPr>
          <p:blipFill>
            <a:blip r:embed="rId3"/>
            <a:srcRect/>
            <a:stretch>
              <a:fillRect/>
            </a:stretch>
          </p:blipFill>
          <p:spPr bwMode="auto">
            <a:xfrm>
              <a:off x="1152525" y="9525"/>
              <a:ext cx="6837363" cy="6837363"/>
            </a:xfrm>
            <a:prstGeom prst="rect">
              <a:avLst/>
            </a:prstGeom>
            <a:noFill/>
          </p:spPr>
        </p:pic>
        <p:cxnSp>
          <p:nvCxnSpPr>
            <p:cNvPr id="1843" name="Прямая соединительная линия 1842"/>
            <p:cNvCxnSpPr/>
            <p:nvPr/>
          </p:nvCxnSpPr>
          <p:spPr>
            <a:xfrm rot="5400000">
              <a:off x="4409394" y="480312"/>
              <a:ext cx="324562" cy="651"/>
            </a:xfrm>
            <a:prstGeom prst="line">
              <a:avLst/>
            </a:prstGeom>
            <a:ln w="28575">
              <a:solidFill>
                <a:srgbClr val="C0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846" name="TextBox 1845"/>
            <p:cNvSpPr txBox="1"/>
            <p:nvPr/>
          </p:nvSpPr>
          <p:spPr>
            <a:xfrm rot="10836269">
              <a:off x="4071934" y="642918"/>
              <a:ext cx="1058667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uk-UA" sz="1400" b="1" dirty="0" smtClean="0">
                  <a:solidFill>
                    <a:srgbClr val="9E0000"/>
                  </a:solidFill>
                  <a:latin typeface="Bookman Old Style" pitchFamily="18" charset="0"/>
                </a:rPr>
                <a:t>Північ</a:t>
              </a:r>
            </a:p>
          </p:txBody>
        </p:sp>
        <p:sp>
          <p:nvSpPr>
            <p:cNvPr id="1847" name="TextBox 1846"/>
            <p:cNvSpPr txBox="1"/>
            <p:nvPr/>
          </p:nvSpPr>
          <p:spPr>
            <a:xfrm rot="10731270">
              <a:off x="4013399" y="2090314"/>
              <a:ext cx="1058667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uk-UA" sz="1600" b="1" i="1" dirty="0" err="1" smtClean="0">
                  <a:solidFill>
                    <a:srgbClr val="9E0000"/>
                  </a:solidFill>
                  <a:latin typeface="Bookman Old Style" pitchFamily="18" charset="0"/>
                </a:rPr>
                <a:t>пн</a:t>
              </a:r>
              <a:endParaRPr lang="uk-UA" sz="1600" b="1" i="1" dirty="0" smtClean="0">
                <a:solidFill>
                  <a:srgbClr val="9E0000"/>
                </a:solidFill>
                <a:latin typeface="Bookman Old Style" pitchFamily="18" charset="0"/>
              </a:endParaRPr>
            </a:p>
          </p:txBody>
        </p:sp>
        <p:sp>
          <p:nvSpPr>
            <p:cNvPr id="1848" name="TextBox 1847"/>
            <p:cNvSpPr txBox="1"/>
            <p:nvPr/>
          </p:nvSpPr>
          <p:spPr>
            <a:xfrm rot="10879063">
              <a:off x="6072198" y="2928934"/>
              <a:ext cx="1058667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uk-UA" sz="1600" b="1" i="1" dirty="0" err="1" smtClean="0">
                  <a:solidFill>
                    <a:srgbClr val="9E0000"/>
                  </a:solidFill>
                  <a:latin typeface="Bookman Old Style" pitchFamily="18" charset="0"/>
                </a:rPr>
                <a:t>зх</a:t>
              </a:r>
              <a:endParaRPr lang="uk-UA" sz="1600" b="1" i="1" dirty="0" smtClean="0">
                <a:solidFill>
                  <a:srgbClr val="9E0000"/>
                </a:solidFill>
                <a:latin typeface="Bookman Old Style" pitchFamily="18" charset="0"/>
              </a:endParaRPr>
            </a:p>
          </p:txBody>
        </p:sp>
        <p:sp>
          <p:nvSpPr>
            <p:cNvPr id="1849" name="TextBox 1848"/>
            <p:cNvSpPr txBox="1"/>
            <p:nvPr/>
          </p:nvSpPr>
          <p:spPr>
            <a:xfrm rot="10757285">
              <a:off x="2071670" y="2928934"/>
              <a:ext cx="1058667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uk-UA" sz="1600" b="1" i="1" dirty="0" err="1" smtClean="0">
                  <a:solidFill>
                    <a:srgbClr val="9E0000"/>
                  </a:solidFill>
                  <a:latin typeface="Bookman Old Style" pitchFamily="18" charset="0"/>
                </a:rPr>
                <a:t>сх</a:t>
              </a:r>
              <a:endParaRPr lang="uk-UA" sz="1600" b="1" i="1" dirty="0" smtClean="0">
                <a:solidFill>
                  <a:srgbClr val="9E0000"/>
                </a:solidFill>
                <a:latin typeface="Bookman Old Style" pitchFamily="18" charset="0"/>
              </a:endParaRPr>
            </a:p>
          </p:txBody>
        </p:sp>
      </p:grpSp>
      <p:sp>
        <p:nvSpPr>
          <p:cNvPr id="1328" name="Овал 1327">
            <a:hlinkClick r:id="rId4" action="ppaction://hlinksldjump"/>
          </p:cNvPr>
          <p:cNvSpPr/>
          <p:nvPr/>
        </p:nvSpPr>
        <p:spPr>
          <a:xfrm>
            <a:off x="4534314" y="105166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329" name="Овал 1328">
            <a:hlinkClick r:id="rId5" action="ppaction://hlinksldjump"/>
          </p:cNvPr>
          <p:cNvSpPr/>
          <p:nvPr/>
        </p:nvSpPr>
        <p:spPr>
          <a:xfrm>
            <a:off x="5143504" y="176604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343" name="Овал 1342">
            <a:hlinkClick r:id="rId6" action="ppaction://hlinksldjump"/>
          </p:cNvPr>
          <p:cNvSpPr/>
          <p:nvPr/>
        </p:nvSpPr>
        <p:spPr>
          <a:xfrm>
            <a:off x="5605884" y="329004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344" name="Овал 1343">
            <a:hlinkClick r:id="rId7" action="ppaction://hlinksldjump"/>
          </p:cNvPr>
          <p:cNvSpPr/>
          <p:nvPr/>
        </p:nvSpPr>
        <p:spPr>
          <a:xfrm>
            <a:off x="6143636" y="571480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345" name="Овал 1344">
            <a:hlinkClick r:id="rId8" action="ppaction://hlinksldjump"/>
          </p:cNvPr>
          <p:cNvSpPr/>
          <p:nvPr/>
        </p:nvSpPr>
        <p:spPr>
          <a:xfrm>
            <a:off x="6606016" y="928670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346" name="Овал 1345">
            <a:hlinkClick r:id="rId9" action="ppaction://hlinksldjump"/>
          </p:cNvPr>
          <p:cNvSpPr/>
          <p:nvPr/>
        </p:nvSpPr>
        <p:spPr>
          <a:xfrm>
            <a:off x="6963206" y="1319612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347" name="Овал 1346">
            <a:hlinkClick r:id="rId10" action="ppaction://hlinksldjump"/>
          </p:cNvPr>
          <p:cNvSpPr/>
          <p:nvPr/>
        </p:nvSpPr>
        <p:spPr>
          <a:xfrm>
            <a:off x="7286644" y="1819678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348" name="Овал 1347">
            <a:hlinkClick r:id="rId11" action="ppaction://hlinksldjump"/>
          </p:cNvPr>
          <p:cNvSpPr/>
          <p:nvPr/>
        </p:nvSpPr>
        <p:spPr>
          <a:xfrm>
            <a:off x="7500958" y="2319744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349" name="Овал 1348">
            <a:hlinkClick r:id="rId12" action="ppaction://hlinksldjump"/>
          </p:cNvPr>
          <p:cNvSpPr/>
          <p:nvPr/>
        </p:nvSpPr>
        <p:spPr>
          <a:xfrm>
            <a:off x="7606148" y="2857496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350" name="Овал 1349">
            <a:hlinkClick r:id="rId13" action="ppaction://hlinksldjump"/>
          </p:cNvPr>
          <p:cNvSpPr/>
          <p:nvPr/>
        </p:nvSpPr>
        <p:spPr>
          <a:xfrm>
            <a:off x="7643834" y="3357562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351" name="Овал 1350">
            <a:hlinkClick r:id="rId14" action="ppaction://hlinksldjump"/>
          </p:cNvPr>
          <p:cNvSpPr/>
          <p:nvPr/>
        </p:nvSpPr>
        <p:spPr>
          <a:xfrm>
            <a:off x="7572396" y="3929066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352" name="Овал 1351">
            <a:hlinkClick r:id="rId15" action="ppaction://hlinksldjump"/>
          </p:cNvPr>
          <p:cNvSpPr/>
          <p:nvPr/>
        </p:nvSpPr>
        <p:spPr>
          <a:xfrm>
            <a:off x="7429520" y="4429132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353" name="Овал 1352">
            <a:hlinkClick r:id="rId16" action="ppaction://hlinksldjump"/>
          </p:cNvPr>
          <p:cNvSpPr/>
          <p:nvPr/>
        </p:nvSpPr>
        <p:spPr>
          <a:xfrm>
            <a:off x="7215206" y="4929198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354" name="Овал 1353">
            <a:hlinkClick r:id="rId17" action="ppaction://hlinksldjump"/>
          </p:cNvPr>
          <p:cNvSpPr/>
          <p:nvPr/>
        </p:nvSpPr>
        <p:spPr>
          <a:xfrm>
            <a:off x="6820330" y="5463016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361" name="Овал 1360">
            <a:hlinkClick r:id="rId18" action="ppaction://hlinksldjump"/>
          </p:cNvPr>
          <p:cNvSpPr/>
          <p:nvPr/>
        </p:nvSpPr>
        <p:spPr>
          <a:xfrm>
            <a:off x="6429388" y="5820206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362" name="Овал 1361">
            <a:hlinkClick r:id="rId19" action="ppaction://hlinksldjump"/>
          </p:cNvPr>
          <p:cNvSpPr/>
          <p:nvPr/>
        </p:nvSpPr>
        <p:spPr>
          <a:xfrm>
            <a:off x="5929322" y="6143644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363" name="Овал 1362">
            <a:hlinkClick r:id="rId20" action="ppaction://hlinksldjump"/>
          </p:cNvPr>
          <p:cNvSpPr/>
          <p:nvPr/>
        </p:nvSpPr>
        <p:spPr>
          <a:xfrm>
            <a:off x="5391570" y="6357958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366" name="Овал 1365">
            <a:hlinkClick r:id="rId21" action="ppaction://hlinksldjump"/>
          </p:cNvPr>
          <p:cNvSpPr/>
          <p:nvPr/>
        </p:nvSpPr>
        <p:spPr>
          <a:xfrm>
            <a:off x="4857752" y="6463148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367" name="Овал 1366">
            <a:hlinkClick r:id="rId22" action="ppaction://hlinksldjump"/>
          </p:cNvPr>
          <p:cNvSpPr/>
          <p:nvPr/>
        </p:nvSpPr>
        <p:spPr>
          <a:xfrm>
            <a:off x="4357686" y="6500834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368" name="Овал 1367">
            <a:hlinkClick r:id="rId23" action="ppaction://hlinksldjump"/>
          </p:cNvPr>
          <p:cNvSpPr/>
          <p:nvPr/>
        </p:nvSpPr>
        <p:spPr>
          <a:xfrm>
            <a:off x="3714744" y="6391710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395" name="Овал 1394">
            <a:hlinkClick r:id="rId24" action="ppaction://hlinksldjump"/>
          </p:cNvPr>
          <p:cNvSpPr/>
          <p:nvPr/>
        </p:nvSpPr>
        <p:spPr>
          <a:xfrm>
            <a:off x="3143240" y="6215082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411" name="Овал 1410">
            <a:hlinkClick r:id="rId25" action="ppaction://hlinksldjump"/>
          </p:cNvPr>
          <p:cNvSpPr/>
          <p:nvPr/>
        </p:nvSpPr>
        <p:spPr>
          <a:xfrm>
            <a:off x="2676926" y="5963082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412" name="Овал 1411">
            <a:hlinkClick r:id="rId26" action="ppaction://hlinksldjump"/>
          </p:cNvPr>
          <p:cNvSpPr/>
          <p:nvPr/>
        </p:nvSpPr>
        <p:spPr>
          <a:xfrm>
            <a:off x="2214546" y="5605892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413" name="Овал 1412">
            <a:hlinkClick r:id="rId27" action="ppaction://hlinksldjump"/>
          </p:cNvPr>
          <p:cNvSpPr/>
          <p:nvPr/>
        </p:nvSpPr>
        <p:spPr>
          <a:xfrm>
            <a:off x="1857356" y="5177264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414" name="Овал 1413">
            <a:hlinkClick r:id="rId28" action="ppaction://hlinksldjump"/>
          </p:cNvPr>
          <p:cNvSpPr/>
          <p:nvPr/>
        </p:nvSpPr>
        <p:spPr>
          <a:xfrm>
            <a:off x="1571604" y="4714884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415" name="Овал 1414">
            <a:hlinkClick r:id="rId29" action="ppaction://hlinksldjump"/>
          </p:cNvPr>
          <p:cNvSpPr/>
          <p:nvPr/>
        </p:nvSpPr>
        <p:spPr>
          <a:xfrm>
            <a:off x="1391042" y="4286256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416" name="Овал 1415">
            <a:hlinkClick r:id="rId30" action="ppaction://hlinksldjump"/>
          </p:cNvPr>
          <p:cNvSpPr/>
          <p:nvPr/>
        </p:nvSpPr>
        <p:spPr>
          <a:xfrm>
            <a:off x="1285852" y="3786190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418" name="Овал 1417">
            <a:hlinkClick r:id="rId31" action="ppaction://hlinksldjump"/>
          </p:cNvPr>
          <p:cNvSpPr/>
          <p:nvPr/>
        </p:nvSpPr>
        <p:spPr>
          <a:xfrm>
            <a:off x="1214414" y="3214686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441" name="Овал 1440">
            <a:hlinkClick r:id="rId32" action="ppaction://hlinksldjump"/>
          </p:cNvPr>
          <p:cNvSpPr/>
          <p:nvPr/>
        </p:nvSpPr>
        <p:spPr>
          <a:xfrm>
            <a:off x="1319604" y="2643182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443" name="Овал 1442">
            <a:hlinkClick r:id="rId33" action="ppaction://hlinksldjump"/>
          </p:cNvPr>
          <p:cNvSpPr/>
          <p:nvPr/>
        </p:nvSpPr>
        <p:spPr>
          <a:xfrm>
            <a:off x="1472004" y="2071678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444" name="Овал 1443">
            <a:hlinkClick r:id="rId34" action="ppaction://hlinksldjump"/>
          </p:cNvPr>
          <p:cNvSpPr/>
          <p:nvPr/>
        </p:nvSpPr>
        <p:spPr>
          <a:xfrm>
            <a:off x="1714480" y="1643050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445" name="Овал 1444">
            <a:hlinkClick r:id="rId35" action="ppaction://hlinksldjump"/>
          </p:cNvPr>
          <p:cNvSpPr/>
          <p:nvPr/>
        </p:nvSpPr>
        <p:spPr>
          <a:xfrm>
            <a:off x="2071670" y="1142984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447" name="Овал 1446">
            <a:hlinkClick r:id="rId36" action="ppaction://hlinksldjump"/>
          </p:cNvPr>
          <p:cNvSpPr/>
          <p:nvPr/>
        </p:nvSpPr>
        <p:spPr>
          <a:xfrm>
            <a:off x="2462612" y="819546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455" name="Овал 1454">
            <a:hlinkClick r:id="rId37" action="ppaction://hlinksldjump"/>
          </p:cNvPr>
          <p:cNvSpPr/>
          <p:nvPr/>
        </p:nvSpPr>
        <p:spPr>
          <a:xfrm>
            <a:off x="2891240" y="500042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467" name="Овал 1466">
            <a:hlinkClick r:id="rId38" action="ppaction://hlinksldjump"/>
          </p:cNvPr>
          <p:cNvSpPr/>
          <p:nvPr/>
        </p:nvSpPr>
        <p:spPr>
          <a:xfrm>
            <a:off x="3500430" y="248042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484" name="Овал 1483">
            <a:hlinkClick r:id="rId39" action="ppaction://hlinksldjump"/>
          </p:cNvPr>
          <p:cNvSpPr/>
          <p:nvPr/>
        </p:nvSpPr>
        <p:spPr>
          <a:xfrm>
            <a:off x="3962810" y="142852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485" name="TextBox 1484"/>
          <p:cNvSpPr txBox="1"/>
          <p:nvPr/>
        </p:nvSpPr>
        <p:spPr>
          <a:xfrm>
            <a:off x="214282" y="149346"/>
            <a:ext cx="2071702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ru-RU" sz="2000" b="1" dirty="0" smtClean="0">
                <a:solidFill>
                  <a:schemeClr val="bg1"/>
                </a:solidFill>
                <a:latin typeface="Bookman Old Style" pitchFamily="18" charset="0"/>
              </a:rPr>
              <a:t>15 </a:t>
            </a:r>
            <a:r>
              <a:rPr lang="ru-RU" sz="2000" b="1" dirty="0" err="1" smtClean="0">
                <a:solidFill>
                  <a:schemeClr val="bg1"/>
                </a:solidFill>
                <a:latin typeface="Bookman Old Style" pitchFamily="18" charset="0"/>
              </a:rPr>
              <a:t>січня</a:t>
            </a:r>
            <a:endParaRPr lang="uk-UA" sz="2000" b="1" dirty="0">
              <a:solidFill>
                <a:schemeClr val="bg1"/>
              </a:solidFill>
              <a:latin typeface="Bookman Old Style" pitchFamily="18" charset="0"/>
            </a:endParaRPr>
          </a:p>
        </p:txBody>
      </p:sp>
      <p:pic>
        <p:nvPicPr>
          <p:cNvPr id="1487" name="Picture 12" descr="MCj04326750000[1]">
            <a:hlinkClick r:id="rId40" action="ppaction://hlinksldjump"/>
          </p:cNvPr>
          <p:cNvPicPr>
            <a:picLocks noChangeAspect="1" noChangeArrowheads="1"/>
          </p:cNvPicPr>
          <p:nvPr/>
        </p:nvPicPr>
        <p:blipFill>
          <a:blip r:embed="rId41" cstate="print">
            <a:duotone>
              <a:schemeClr val="accent2">
                <a:shade val="45000"/>
                <a:satMod val="135000"/>
              </a:schemeClr>
              <a:prstClr val="white"/>
            </a:duotone>
          </a:blip>
          <a:srcRect/>
          <a:stretch>
            <a:fillRect/>
          </a:stretch>
        </p:blipFill>
        <p:spPr bwMode="auto">
          <a:xfrm>
            <a:off x="71406" y="5778000"/>
            <a:ext cx="1079999" cy="1080000"/>
          </a:xfrm>
          <a:prstGeom prst="rect">
            <a:avLst/>
          </a:prstGeom>
          <a:noFill/>
        </p:spPr>
      </p:pic>
    </p:spTree>
  </p:cSld>
  <p:clrMapOvr>
    <a:masterClrMapping/>
  </p:clrMapOvr>
  <p:transition advClick="0"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148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148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Овал 7"/>
          <p:cNvSpPr/>
          <p:nvPr/>
        </p:nvSpPr>
        <p:spPr>
          <a:xfrm>
            <a:off x="1161024" y="0"/>
            <a:ext cx="6840000" cy="6840000"/>
          </a:xfrm>
          <a:prstGeom prst="ellipse">
            <a:avLst/>
          </a:prstGeom>
          <a:solidFill>
            <a:srgbClr val="0036A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807" name="Овал 806"/>
          <p:cNvSpPr/>
          <p:nvPr/>
        </p:nvSpPr>
        <p:spPr>
          <a:xfrm>
            <a:off x="2643174" y="2071678"/>
            <a:ext cx="3786214" cy="3786214"/>
          </a:xfrm>
          <a:prstGeom prst="ellipse">
            <a:avLst/>
          </a:prstGeom>
          <a:noFill/>
          <a:ln w="19050">
            <a:solidFill>
              <a:srgbClr val="C00000"/>
            </a:solidFill>
            <a:prstDash val="sysDash"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cxnSp>
        <p:nvCxnSpPr>
          <p:cNvPr id="10" name="Прямая соединительная линия 9"/>
          <p:cNvCxnSpPr>
            <a:stCxn id="23" idx="2"/>
            <a:endCxn id="23" idx="6"/>
          </p:cNvCxnSpPr>
          <p:nvPr/>
        </p:nvCxnSpPr>
        <p:spPr>
          <a:xfrm rot="10800000" flipH="1">
            <a:off x="1428728" y="3429000"/>
            <a:ext cx="6286544" cy="1588"/>
          </a:xfrm>
          <a:prstGeom prst="line">
            <a:avLst/>
          </a:prstGeom>
          <a:ln w="12700"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12" name="Прямая соединительная линия 11"/>
          <p:cNvCxnSpPr/>
          <p:nvPr/>
        </p:nvCxnSpPr>
        <p:spPr>
          <a:xfrm rot="16200000" flipH="1">
            <a:off x="1428728" y="3499644"/>
            <a:ext cx="6286544" cy="1588"/>
          </a:xfrm>
          <a:prstGeom prst="line">
            <a:avLst/>
          </a:prstGeom>
          <a:ln w="12700"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13" name="Овал 12"/>
          <p:cNvSpPr/>
          <p:nvPr/>
        </p:nvSpPr>
        <p:spPr>
          <a:xfrm>
            <a:off x="3428992" y="2285992"/>
            <a:ext cx="2286016" cy="2286016"/>
          </a:xfrm>
          <a:prstGeom prst="ellipse">
            <a:avLst/>
          </a:prstGeom>
          <a:noFill/>
          <a:ln w="12700"/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23" name="Овал 22"/>
          <p:cNvSpPr/>
          <p:nvPr/>
        </p:nvSpPr>
        <p:spPr>
          <a:xfrm>
            <a:off x="1428728" y="285728"/>
            <a:ext cx="6286544" cy="6286544"/>
          </a:xfrm>
          <a:prstGeom prst="ellipse">
            <a:avLst/>
          </a:prstGeom>
          <a:noFill/>
          <a:ln w="12700"/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24" name="Овал 23"/>
          <p:cNvSpPr/>
          <p:nvPr/>
        </p:nvSpPr>
        <p:spPr>
          <a:xfrm>
            <a:off x="1928794" y="785794"/>
            <a:ext cx="5286412" cy="5286412"/>
          </a:xfrm>
          <a:prstGeom prst="ellipse">
            <a:avLst/>
          </a:prstGeom>
          <a:noFill/>
          <a:ln w="12700"/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cxnSp>
        <p:nvCxnSpPr>
          <p:cNvPr id="28" name="Прямая соединительная линия 27"/>
          <p:cNvCxnSpPr>
            <a:stCxn id="23" idx="3"/>
            <a:endCxn id="23" idx="7"/>
          </p:cNvCxnSpPr>
          <p:nvPr/>
        </p:nvCxnSpPr>
        <p:spPr>
          <a:xfrm rot="5400000" flipH="1" flipV="1">
            <a:off x="2349370" y="1206372"/>
            <a:ext cx="4445260" cy="4445256"/>
          </a:xfrm>
          <a:prstGeom prst="line">
            <a:avLst/>
          </a:prstGeom>
          <a:ln w="12700"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30" name="Прямая соединительная линия 29"/>
          <p:cNvCxnSpPr>
            <a:stCxn id="23" idx="1"/>
            <a:endCxn id="23" idx="5"/>
          </p:cNvCxnSpPr>
          <p:nvPr/>
        </p:nvCxnSpPr>
        <p:spPr>
          <a:xfrm rot="16200000" flipH="1">
            <a:off x="2349370" y="1206372"/>
            <a:ext cx="4445260" cy="4445256"/>
          </a:xfrm>
          <a:prstGeom prst="line">
            <a:avLst/>
          </a:prstGeom>
          <a:ln w="12700"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grpSp>
        <p:nvGrpSpPr>
          <p:cNvPr id="2" name="Группа 359"/>
          <p:cNvGrpSpPr/>
          <p:nvPr/>
        </p:nvGrpSpPr>
        <p:grpSpPr>
          <a:xfrm rot="684282">
            <a:off x="4805835" y="2798468"/>
            <a:ext cx="955301" cy="1073931"/>
            <a:chOff x="4940036" y="2439714"/>
            <a:chExt cx="1186162" cy="1333461"/>
          </a:xfrm>
        </p:grpSpPr>
        <p:sp>
          <p:nvSpPr>
            <p:cNvPr id="83" name="8-конечная звезда 82"/>
            <p:cNvSpPr/>
            <p:nvPr/>
          </p:nvSpPr>
          <p:spPr>
            <a:xfrm rot="578312">
              <a:off x="5261829" y="3077799"/>
              <a:ext cx="90000" cy="90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4" name="8-конечная звезда 83"/>
            <p:cNvSpPr/>
            <p:nvPr/>
          </p:nvSpPr>
          <p:spPr>
            <a:xfrm rot="21105294">
              <a:off x="5363088" y="3005642"/>
              <a:ext cx="79200" cy="79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5" name="8-конечная звезда 84"/>
            <p:cNvSpPr/>
            <p:nvPr/>
          </p:nvSpPr>
          <p:spPr>
            <a:xfrm rot="21105294">
              <a:off x="5505486" y="3148039"/>
              <a:ext cx="72000" cy="72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6" name="8-конечная звезда 85"/>
            <p:cNvSpPr/>
            <p:nvPr/>
          </p:nvSpPr>
          <p:spPr>
            <a:xfrm rot="19358116">
              <a:off x="5585146" y="3708375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8" name="8-конечная звезда 87"/>
            <p:cNvSpPr/>
            <p:nvPr/>
          </p:nvSpPr>
          <p:spPr>
            <a:xfrm rot="19358116">
              <a:off x="5494317" y="3565499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9" name="8-конечная звезда 88"/>
            <p:cNvSpPr/>
            <p:nvPr/>
          </p:nvSpPr>
          <p:spPr>
            <a:xfrm rot="19358116">
              <a:off x="5442270" y="3442014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90" name="8-конечная звезда 89"/>
            <p:cNvSpPr/>
            <p:nvPr/>
          </p:nvSpPr>
          <p:spPr>
            <a:xfrm rot="19358116">
              <a:off x="5436487" y="3293354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92" name="Прямая соединительная линия 91"/>
            <p:cNvCxnSpPr>
              <a:stCxn id="84" idx="1"/>
              <a:endCxn id="85" idx="6"/>
            </p:cNvCxnSpPr>
            <p:nvPr/>
          </p:nvCxnSpPr>
          <p:spPr>
            <a:xfrm rot="16200000" flipH="1">
              <a:off x="5445633" y="3057720"/>
              <a:ext cx="79473" cy="10190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6" name="Прямая соединительная линия 95"/>
            <p:cNvCxnSpPr>
              <a:stCxn id="83" idx="1"/>
              <a:endCxn id="90" idx="6"/>
            </p:cNvCxnSpPr>
            <p:nvPr/>
          </p:nvCxnSpPr>
          <p:spPr>
            <a:xfrm rot="16200000" flipH="1">
              <a:off x="5319442" y="3172926"/>
              <a:ext cx="137551" cy="11069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0" name="Прямая соединительная линия 99"/>
            <p:cNvCxnSpPr>
              <a:stCxn id="84" idx="3"/>
              <a:endCxn id="83" idx="7"/>
            </p:cNvCxnSpPr>
            <p:nvPr/>
          </p:nvCxnSpPr>
          <p:spPr>
            <a:xfrm rot="5400000">
              <a:off x="5351367" y="3069130"/>
              <a:ext cx="19787" cy="3546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3" name="Прямая соединительная линия 102"/>
            <p:cNvCxnSpPr>
              <a:stCxn id="85" idx="3"/>
              <a:endCxn id="90" idx="0"/>
            </p:cNvCxnSpPr>
            <p:nvPr/>
          </p:nvCxnSpPr>
          <p:spPr>
            <a:xfrm rot="5400000">
              <a:off x="5450595" y="3231081"/>
              <a:ext cx="87548" cy="5115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6" name="Прямая соединительная линия 105"/>
            <p:cNvCxnSpPr>
              <a:stCxn id="90" idx="2"/>
              <a:endCxn id="89" idx="7"/>
            </p:cNvCxnSpPr>
            <p:nvPr/>
          </p:nvCxnSpPr>
          <p:spPr>
            <a:xfrm rot="16200000" flipH="1">
              <a:off x="5413872" y="3377199"/>
              <a:ext cx="116642" cy="1356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9" name="Прямая соединительная линия 108"/>
            <p:cNvCxnSpPr>
              <a:stCxn id="89" idx="2"/>
              <a:endCxn id="88" idx="6"/>
            </p:cNvCxnSpPr>
            <p:nvPr/>
          </p:nvCxnSpPr>
          <p:spPr>
            <a:xfrm rot="16200000" flipH="1">
              <a:off x="5464702" y="3529795"/>
              <a:ext cx="71983" cy="1272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0" name="Прямая соединительная линия 119"/>
            <p:cNvCxnSpPr>
              <a:stCxn id="88" idx="2"/>
              <a:endCxn id="86" idx="6"/>
            </p:cNvCxnSpPr>
            <p:nvPr/>
          </p:nvCxnSpPr>
          <p:spPr>
            <a:xfrm rot="16200000" flipH="1">
              <a:off x="5526444" y="3643585"/>
              <a:ext cx="91374" cy="5150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28" name="8-конечная звезда 127"/>
            <p:cNvSpPr/>
            <p:nvPr/>
          </p:nvSpPr>
          <p:spPr>
            <a:xfrm rot="19358116">
              <a:off x="5075043" y="2871397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 dirty="0"/>
            </a:p>
          </p:txBody>
        </p:sp>
        <p:sp>
          <p:nvSpPr>
            <p:cNvPr id="129" name="8-конечная звезда 128"/>
            <p:cNvSpPr/>
            <p:nvPr/>
          </p:nvSpPr>
          <p:spPr>
            <a:xfrm rot="19358116">
              <a:off x="5225788" y="2439714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0" name="8-конечная звезда 129"/>
            <p:cNvSpPr/>
            <p:nvPr/>
          </p:nvSpPr>
          <p:spPr>
            <a:xfrm rot="19358116">
              <a:off x="4940036" y="2654028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59" name="8-конечная звезда 258"/>
            <p:cNvSpPr/>
            <p:nvPr/>
          </p:nvSpPr>
          <p:spPr>
            <a:xfrm rot="19358116">
              <a:off x="5225788" y="279690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60" name="8-конечная звезда 259"/>
            <p:cNvSpPr/>
            <p:nvPr/>
          </p:nvSpPr>
          <p:spPr>
            <a:xfrm rot="19358116">
              <a:off x="5582977" y="2654028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61" name="8-конечная звезда 260"/>
            <p:cNvSpPr/>
            <p:nvPr/>
          </p:nvSpPr>
          <p:spPr>
            <a:xfrm rot="19358116">
              <a:off x="5650801" y="3150479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62" name="8-конечная звезда 261"/>
            <p:cNvSpPr/>
            <p:nvPr/>
          </p:nvSpPr>
          <p:spPr>
            <a:xfrm>
              <a:off x="5715008" y="2928934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 dirty="0"/>
            </a:p>
          </p:txBody>
        </p:sp>
        <p:sp>
          <p:nvSpPr>
            <p:cNvPr id="263" name="8-конечная звезда 262"/>
            <p:cNvSpPr/>
            <p:nvPr/>
          </p:nvSpPr>
          <p:spPr>
            <a:xfrm>
              <a:off x="5286380" y="2643182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 dirty="0"/>
            </a:p>
          </p:txBody>
        </p:sp>
        <p:sp>
          <p:nvSpPr>
            <p:cNvPr id="264" name="8-конечная звезда 263"/>
            <p:cNvSpPr/>
            <p:nvPr/>
          </p:nvSpPr>
          <p:spPr>
            <a:xfrm>
              <a:off x="6072198" y="2857496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 dirty="0"/>
            </a:p>
          </p:txBody>
        </p:sp>
        <p:cxnSp>
          <p:nvCxnSpPr>
            <p:cNvPr id="265" name="Прямая соединительная линия 264"/>
            <p:cNvCxnSpPr>
              <a:stCxn id="128" idx="2"/>
              <a:endCxn id="83" idx="5"/>
            </p:cNvCxnSpPr>
            <p:nvPr/>
          </p:nvCxnSpPr>
          <p:spPr>
            <a:xfrm rot="16200000" flipH="1">
              <a:off x="5101177" y="2906492"/>
              <a:ext cx="182398" cy="17681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8" name="Прямая соединительная линия 267"/>
            <p:cNvCxnSpPr>
              <a:stCxn id="128" idx="6"/>
              <a:endCxn id="130" idx="2"/>
            </p:cNvCxnSpPr>
            <p:nvPr/>
          </p:nvCxnSpPr>
          <p:spPr>
            <a:xfrm rot="16200000" flipV="1">
              <a:off x="4946469" y="2739440"/>
              <a:ext cx="172604" cy="9869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1" name="Прямая соединительная линия 270"/>
            <p:cNvCxnSpPr>
              <a:stCxn id="129" idx="4"/>
              <a:endCxn id="130" idx="0"/>
            </p:cNvCxnSpPr>
            <p:nvPr/>
          </p:nvCxnSpPr>
          <p:spPr>
            <a:xfrm rot="10800000" flipV="1">
              <a:off x="4988495" y="2483100"/>
              <a:ext cx="242834" cy="18154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5" name="Прямая соединительная линия 274"/>
            <p:cNvCxnSpPr>
              <a:stCxn id="259" idx="5"/>
              <a:endCxn id="128" idx="0"/>
            </p:cNvCxnSpPr>
            <p:nvPr/>
          </p:nvCxnSpPr>
          <p:spPr>
            <a:xfrm rot="16200000" flipH="1" flipV="1">
              <a:off x="5137609" y="2790055"/>
              <a:ext cx="58157" cy="11867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8" name="Прямая соединительная линия 277"/>
            <p:cNvCxnSpPr>
              <a:stCxn id="263" idx="3"/>
              <a:endCxn id="259" idx="7"/>
            </p:cNvCxnSpPr>
            <p:nvPr/>
          </p:nvCxnSpPr>
          <p:spPr>
            <a:xfrm rot="5400000">
              <a:off x="5221398" y="2724252"/>
              <a:ext cx="107868" cy="3791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2" name="Прямая соединительная линия 281"/>
            <p:cNvCxnSpPr>
              <a:stCxn id="260" idx="6"/>
              <a:endCxn id="129" idx="1"/>
            </p:cNvCxnSpPr>
            <p:nvPr/>
          </p:nvCxnSpPr>
          <p:spPr>
            <a:xfrm rot="16200000" flipV="1">
              <a:off x="5341936" y="2407914"/>
              <a:ext cx="189268" cy="31404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7" name="Прямая соединительная линия 286"/>
            <p:cNvCxnSpPr>
              <a:stCxn id="260" idx="4"/>
              <a:endCxn id="263" idx="0"/>
            </p:cNvCxnSpPr>
            <p:nvPr/>
          </p:nvCxnSpPr>
          <p:spPr>
            <a:xfrm rot="10800000">
              <a:off x="5340380" y="2670182"/>
              <a:ext cx="248138" cy="2723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4" name="Прямая соединительная линия 293"/>
            <p:cNvCxnSpPr>
              <a:stCxn id="86" idx="0"/>
              <a:endCxn id="261" idx="3"/>
            </p:cNvCxnSpPr>
            <p:nvPr/>
          </p:nvCxnSpPr>
          <p:spPr>
            <a:xfrm flipV="1">
              <a:off x="5643297" y="3186320"/>
              <a:ext cx="23112" cy="53479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2" name="Прямая соединительная линия 301"/>
            <p:cNvCxnSpPr>
              <a:stCxn id="262" idx="2"/>
              <a:endCxn id="261" idx="0"/>
            </p:cNvCxnSpPr>
            <p:nvPr/>
          </p:nvCxnSpPr>
          <p:spPr>
            <a:xfrm rot="5400000">
              <a:off x="5625248" y="3040794"/>
              <a:ext cx="174621" cy="5890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5" name="Прямая соединительная линия 304"/>
            <p:cNvCxnSpPr>
              <a:stCxn id="264" idx="4"/>
              <a:endCxn id="260" idx="1"/>
            </p:cNvCxnSpPr>
            <p:nvPr/>
          </p:nvCxnSpPr>
          <p:spPr>
            <a:xfrm rot="10800000">
              <a:off x="5636738" y="2684616"/>
              <a:ext cx="435460" cy="19988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0" name="Прямая соединительная линия 309"/>
            <p:cNvCxnSpPr>
              <a:stCxn id="264" idx="3"/>
              <a:endCxn id="262" idx="0"/>
            </p:cNvCxnSpPr>
            <p:nvPr/>
          </p:nvCxnSpPr>
          <p:spPr>
            <a:xfrm rot="5400000">
              <a:off x="5898384" y="2774212"/>
              <a:ext cx="52346" cy="31109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3" name="Группа 361"/>
          <p:cNvGrpSpPr/>
          <p:nvPr/>
        </p:nvGrpSpPr>
        <p:grpSpPr>
          <a:xfrm rot="566496">
            <a:off x="5490804" y="2555408"/>
            <a:ext cx="738836" cy="811859"/>
            <a:chOff x="5722238" y="1868210"/>
            <a:chExt cx="1036132" cy="1138538"/>
          </a:xfrm>
        </p:grpSpPr>
        <p:sp>
          <p:nvSpPr>
            <p:cNvPr id="317" name="8-конечная звезда 316"/>
            <p:cNvSpPr/>
            <p:nvPr/>
          </p:nvSpPr>
          <p:spPr>
            <a:xfrm rot="19358116">
              <a:off x="5870898" y="2156130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20" name="8-конечная звезда 319"/>
            <p:cNvSpPr/>
            <p:nvPr/>
          </p:nvSpPr>
          <p:spPr>
            <a:xfrm rot="19358116">
              <a:off x="6137259" y="2299006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21" name="8-конечная звезда 320"/>
            <p:cNvSpPr/>
            <p:nvPr/>
          </p:nvSpPr>
          <p:spPr>
            <a:xfrm rot="19358116">
              <a:off x="6299525" y="2727634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22" name="8-конечная звезда 321"/>
            <p:cNvSpPr/>
            <p:nvPr/>
          </p:nvSpPr>
          <p:spPr>
            <a:xfrm rot="19358116">
              <a:off x="6565887" y="2941948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23" name="8-конечная звезда 322"/>
            <p:cNvSpPr/>
            <p:nvPr/>
          </p:nvSpPr>
          <p:spPr>
            <a:xfrm rot="19358116">
              <a:off x="5864476" y="2225400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24" name="8-конечная звезда 323"/>
            <p:cNvSpPr/>
            <p:nvPr/>
          </p:nvSpPr>
          <p:spPr>
            <a:xfrm rot="19358116">
              <a:off x="6011605" y="2296838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25" name="8-конечная звезда 324"/>
            <p:cNvSpPr/>
            <p:nvPr/>
          </p:nvSpPr>
          <p:spPr>
            <a:xfrm rot="19358116">
              <a:off x="6583109" y="2725465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26" name="8-конечная звезда 325"/>
            <p:cNvSpPr/>
            <p:nvPr/>
          </p:nvSpPr>
          <p:spPr>
            <a:xfrm rot="19358116">
              <a:off x="6440233" y="2654028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27" name="8-конечная звезда 326"/>
            <p:cNvSpPr/>
            <p:nvPr/>
          </p:nvSpPr>
          <p:spPr>
            <a:xfrm rot="19358116">
              <a:off x="6440233" y="2225399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28" name="8-конечная звезда 327"/>
            <p:cNvSpPr/>
            <p:nvPr/>
          </p:nvSpPr>
          <p:spPr>
            <a:xfrm rot="19358116">
              <a:off x="6154481" y="2153962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29" name="8-конечная звезда 328"/>
            <p:cNvSpPr/>
            <p:nvPr/>
          </p:nvSpPr>
          <p:spPr>
            <a:xfrm rot="19358116">
              <a:off x="6083043" y="1868210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30" name="8-конечная звезда 329"/>
            <p:cNvSpPr/>
            <p:nvPr/>
          </p:nvSpPr>
          <p:spPr>
            <a:xfrm rot="19358116">
              <a:off x="5793676" y="2078907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 dirty="0"/>
            </a:p>
          </p:txBody>
        </p:sp>
        <p:sp>
          <p:nvSpPr>
            <p:cNvPr id="331" name="8-конечная звезда 330"/>
            <p:cNvSpPr/>
            <p:nvPr/>
          </p:nvSpPr>
          <p:spPr>
            <a:xfrm rot="19358116">
              <a:off x="5722238" y="2078908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 dirty="0"/>
            </a:p>
          </p:txBody>
        </p:sp>
        <p:sp>
          <p:nvSpPr>
            <p:cNvPr id="332" name="8-конечная звезда 331"/>
            <p:cNvSpPr/>
            <p:nvPr/>
          </p:nvSpPr>
          <p:spPr>
            <a:xfrm rot="21342597">
              <a:off x="6287807" y="2644478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 dirty="0"/>
            </a:p>
          </p:txBody>
        </p:sp>
        <p:sp>
          <p:nvSpPr>
            <p:cNvPr id="333" name="8-конечная звезда 332"/>
            <p:cNvSpPr/>
            <p:nvPr/>
          </p:nvSpPr>
          <p:spPr>
            <a:xfrm rot="21342597">
              <a:off x="6230567" y="2087171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 dirty="0"/>
            </a:p>
          </p:txBody>
        </p:sp>
        <p:cxnSp>
          <p:nvCxnSpPr>
            <p:cNvPr id="334" name="Прямая соединительная линия 333"/>
            <p:cNvCxnSpPr>
              <a:stCxn id="326" idx="7"/>
              <a:endCxn id="327" idx="3"/>
            </p:cNvCxnSpPr>
            <p:nvPr/>
          </p:nvCxnSpPr>
          <p:spPr>
            <a:xfrm rot="16200000" flipV="1">
              <a:off x="6279680" y="2463127"/>
              <a:ext cx="375107" cy="717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8" name="Прямая соединительная линия 337"/>
            <p:cNvCxnSpPr>
              <a:stCxn id="325" idx="6"/>
              <a:endCxn id="326" idx="1"/>
            </p:cNvCxnSpPr>
            <p:nvPr/>
          </p:nvCxnSpPr>
          <p:spPr>
            <a:xfrm rot="16200000" flipV="1">
              <a:off x="6520664" y="2657946"/>
              <a:ext cx="46391" cy="9972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41" name="8-конечная звезда 340"/>
            <p:cNvSpPr/>
            <p:nvPr/>
          </p:nvSpPr>
          <p:spPr>
            <a:xfrm rot="19358116">
              <a:off x="6722370" y="2650413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 dirty="0"/>
            </a:p>
          </p:txBody>
        </p:sp>
        <p:cxnSp>
          <p:nvCxnSpPr>
            <p:cNvPr id="342" name="Прямая соединительная линия 341"/>
            <p:cNvCxnSpPr>
              <a:stCxn id="341" idx="4"/>
              <a:endCxn id="325" idx="0"/>
            </p:cNvCxnSpPr>
            <p:nvPr/>
          </p:nvCxnSpPr>
          <p:spPr>
            <a:xfrm rot="10800000" flipV="1">
              <a:off x="6631568" y="2679337"/>
              <a:ext cx="94496" cy="5674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5" name="Прямая соединительная линия 344"/>
            <p:cNvCxnSpPr>
              <a:stCxn id="326" idx="6"/>
              <a:endCxn id="328" idx="2"/>
            </p:cNvCxnSpPr>
            <p:nvPr/>
          </p:nvCxnSpPr>
          <p:spPr>
            <a:xfrm rot="16200000" flipV="1">
              <a:off x="6095783" y="2304505"/>
              <a:ext cx="457148" cy="25298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6" name="Прямая соединительная линия 345"/>
            <p:cNvCxnSpPr>
              <a:stCxn id="328" idx="4"/>
              <a:endCxn id="320" idx="6"/>
            </p:cNvCxnSpPr>
            <p:nvPr/>
          </p:nvCxnSpPr>
          <p:spPr>
            <a:xfrm rot="10800000" flipV="1">
              <a:off x="6149996" y="2197347"/>
              <a:ext cx="10026" cy="10830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7" name="Прямая соединительная линия 346"/>
            <p:cNvCxnSpPr>
              <a:stCxn id="320" idx="3"/>
              <a:endCxn id="332" idx="6"/>
            </p:cNvCxnSpPr>
            <p:nvPr/>
          </p:nvCxnSpPr>
          <p:spPr>
            <a:xfrm rot="16200000" flipH="1">
              <a:off x="6094402" y="2434469"/>
              <a:ext cx="281010" cy="13910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8" name="Прямая соединительная линия 347"/>
            <p:cNvCxnSpPr>
              <a:stCxn id="332" idx="2"/>
              <a:endCxn id="321" idx="6"/>
            </p:cNvCxnSpPr>
            <p:nvPr/>
          </p:nvCxnSpPr>
          <p:spPr>
            <a:xfrm rot="16200000" flipH="1">
              <a:off x="6282780" y="2704800"/>
              <a:ext cx="53855" cy="510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9" name="Прямая соединительная линия 348"/>
            <p:cNvCxnSpPr>
              <a:stCxn id="321" idx="1"/>
              <a:endCxn id="322" idx="5"/>
            </p:cNvCxnSpPr>
            <p:nvPr/>
          </p:nvCxnSpPr>
          <p:spPr>
            <a:xfrm rot="16200000" flipH="1">
              <a:off x="6362254" y="2766122"/>
              <a:ext cx="205704" cy="20213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3" name="Прямая соединительная линия 372"/>
            <p:cNvCxnSpPr>
              <a:stCxn id="329" idx="2"/>
              <a:endCxn id="328" idx="6"/>
            </p:cNvCxnSpPr>
            <p:nvPr/>
          </p:nvCxnSpPr>
          <p:spPr>
            <a:xfrm rot="16200000" flipH="1">
              <a:off x="6024345" y="2018753"/>
              <a:ext cx="242834" cy="3866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4" name="Прямая соединительная линия 373"/>
            <p:cNvCxnSpPr>
              <a:stCxn id="324" idx="1"/>
              <a:endCxn id="320" idx="5"/>
            </p:cNvCxnSpPr>
            <p:nvPr/>
          </p:nvCxnSpPr>
          <p:spPr>
            <a:xfrm rot="5400000" flipH="1" flipV="1">
              <a:off x="6101294" y="2291172"/>
              <a:ext cx="324" cy="7218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5" name="Прямая соединительная линия 374"/>
            <p:cNvCxnSpPr>
              <a:stCxn id="323" idx="2"/>
              <a:endCxn id="324" idx="5"/>
            </p:cNvCxnSpPr>
            <p:nvPr/>
          </p:nvCxnSpPr>
          <p:spPr>
            <a:xfrm rot="16200000" flipH="1">
              <a:off x="5936657" y="2245064"/>
              <a:ext cx="46392" cy="10398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6" name="Прямая соединительная линия 375"/>
            <p:cNvCxnSpPr>
              <a:stCxn id="317" idx="3"/>
              <a:endCxn id="323" idx="3"/>
            </p:cNvCxnSpPr>
            <p:nvPr/>
          </p:nvCxnSpPr>
          <p:spPr>
            <a:xfrm rot="5400000">
              <a:off x="5864182" y="2244349"/>
              <a:ext cx="58519" cy="1110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7" name="Прямая соединительная линия 376"/>
            <p:cNvCxnSpPr>
              <a:stCxn id="328" idx="4"/>
              <a:endCxn id="317" idx="1"/>
            </p:cNvCxnSpPr>
            <p:nvPr/>
          </p:nvCxnSpPr>
          <p:spPr>
            <a:xfrm rot="10800000">
              <a:off x="5935410" y="2192836"/>
              <a:ext cx="224612" cy="451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2" name="Прямая соединительная линия 391"/>
            <p:cNvCxnSpPr>
              <a:stCxn id="323" idx="6"/>
              <a:endCxn id="331" idx="4"/>
            </p:cNvCxnSpPr>
            <p:nvPr/>
          </p:nvCxnSpPr>
          <p:spPr>
            <a:xfrm rot="16200000" flipV="1">
              <a:off x="5738957" y="2094808"/>
              <a:ext cx="123109" cy="14915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3" name="Прямая соединительная линия 392"/>
            <p:cNvCxnSpPr>
              <a:stCxn id="331" idx="5"/>
              <a:endCxn id="330" idx="4"/>
            </p:cNvCxnSpPr>
            <p:nvPr/>
          </p:nvCxnSpPr>
          <p:spPr>
            <a:xfrm rot="16200000" flipH="1">
              <a:off x="5753225" y="2063687"/>
              <a:ext cx="13315" cy="7497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4" name="Прямая соединительная линия 393"/>
            <p:cNvCxnSpPr>
              <a:stCxn id="330" idx="0"/>
              <a:endCxn id="317" idx="6"/>
            </p:cNvCxnSpPr>
            <p:nvPr/>
          </p:nvCxnSpPr>
          <p:spPr>
            <a:xfrm>
              <a:off x="5825982" y="2085983"/>
              <a:ext cx="57653" cy="7679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2" name="Прямая соединительная линия 401"/>
            <p:cNvCxnSpPr>
              <a:stCxn id="326" idx="5"/>
              <a:endCxn id="332" idx="0"/>
            </p:cNvCxnSpPr>
            <p:nvPr/>
          </p:nvCxnSpPr>
          <p:spPr>
            <a:xfrm rot="16200000" flipV="1">
              <a:off x="6373961" y="2610929"/>
              <a:ext cx="16309" cy="11671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7" name="Прямая соединительная линия 406"/>
            <p:cNvCxnSpPr>
              <a:stCxn id="333" idx="3"/>
              <a:endCxn id="328" idx="0"/>
            </p:cNvCxnSpPr>
            <p:nvPr/>
          </p:nvCxnSpPr>
          <p:spPr>
            <a:xfrm rot="5400000">
              <a:off x="6206480" y="2131099"/>
              <a:ext cx="29938" cy="3701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4" name="Группа 360"/>
          <p:cNvGrpSpPr/>
          <p:nvPr/>
        </p:nvGrpSpPr>
        <p:grpSpPr>
          <a:xfrm>
            <a:off x="5857884" y="3286124"/>
            <a:ext cx="726496" cy="1393323"/>
            <a:chOff x="6515287" y="3086269"/>
            <a:chExt cx="726496" cy="1393323"/>
          </a:xfrm>
        </p:grpSpPr>
        <p:sp>
          <p:nvSpPr>
            <p:cNvPr id="411" name="8-конечная звезда 410"/>
            <p:cNvSpPr/>
            <p:nvPr/>
          </p:nvSpPr>
          <p:spPr>
            <a:xfrm rot="19358116">
              <a:off x="7166183" y="3880039"/>
              <a:ext cx="75600" cy="756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12" name="8-конечная звезда 411"/>
            <p:cNvSpPr/>
            <p:nvPr/>
          </p:nvSpPr>
          <p:spPr>
            <a:xfrm rot="19358116">
              <a:off x="6658163" y="3581966"/>
              <a:ext cx="72000" cy="72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13" name="8-конечная звезда 412"/>
            <p:cNvSpPr/>
            <p:nvPr/>
          </p:nvSpPr>
          <p:spPr>
            <a:xfrm rot="19358116">
              <a:off x="6868862" y="3578468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14" name="8-конечная звезда 413"/>
            <p:cNvSpPr/>
            <p:nvPr/>
          </p:nvSpPr>
          <p:spPr>
            <a:xfrm rot="19358116">
              <a:off x="6947529" y="3089885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15" name="8-конечная звезда 414"/>
            <p:cNvSpPr/>
            <p:nvPr/>
          </p:nvSpPr>
          <p:spPr>
            <a:xfrm rot="19358116">
              <a:off x="7011737" y="3439846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16" name="8-конечная звезда 415"/>
            <p:cNvSpPr/>
            <p:nvPr/>
          </p:nvSpPr>
          <p:spPr>
            <a:xfrm rot="19358116" flipV="1">
              <a:off x="7017303" y="3302535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17" name="8-конечная звезда 416"/>
            <p:cNvSpPr/>
            <p:nvPr/>
          </p:nvSpPr>
          <p:spPr>
            <a:xfrm rot="19358116">
              <a:off x="6876091" y="387570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18" name="8-конечная звезда 417"/>
            <p:cNvSpPr/>
            <p:nvPr/>
          </p:nvSpPr>
          <p:spPr>
            <a:xfrm rot="19358116">
              <a:off x="7086790" y="3657772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20" name="8-конечная звезда 419"/>
            <p:cNvSpPr/>
            <p:nvPr/>
          </p:nvSpPr>
          <p:spPr>
            <a:xfrm rot="19358116">
              <a:off x="6729600" y="4157840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421" name="Прямая соединительная линия 420"/>
            <p:cNvCxnSpPr>
              <a:stCxn id="416" idx="6"/>
              <a:endCxn id="414" idx="2"/>
            </p:cNvCxnSpPr>
            <p:nvPr/>
          </p:nvCxnSpPr>
          <p:spPr>
            <a:xfrm rot="5400000" flipH="1">
              <a:off x="6919866" y="3209394"/>
              <a:ext cx="205219" cy="6312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4" name="Прямая соединительная линия 423"/>
            <p:cNvCxnSpPr>
              <a:stCxn id="415" idx="7"/>
              <a:endCxn id="416" idx="6"/>
            </p:cNvCxnSpPr>
            <p:nvPr/>
          </p:nvCxnSpPr>
          <p:spPr>
            <a:xfrm rot="5400000" flipH="1" flipV="1">
              <a:off x="6999919" y="3385968"/>
              <a:ext cx="96522" cy="1171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8" name="Прямая соединительная линия 427"/>
            <p:cNvCxnSpPr>
              <a:stCxn id="418" idx="7"/>
              <a:endCxn id="415" idx="1"/>
            </p:cNvCxnSpPr>
            <p:nvPr/>
          </p:nvCxnSpPr>
          <p:spPr>
            <a:xfrm rot="16200000" flipV="1">
              <a:off x="6992591" y="3543340"/>
              <a:ext cx="187498" cy="4168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1" name="Прямая соединительная линия 430"/>
            <p:cNvCxnSpPr>
              <a:stCxn id="413" idx="0"/>
              <a:endCxn id="415" idx="4"/>
            </p:cNvCxnSpPr>
            <p:nvPr/>
          </p:nvCxnSpPr>
          <p:spPr>
            <a:xfrm flipV="1">
              <a:off x="6917321" y="3483232"/>
              <a:ext cx="99957" cy="10585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6" name="Прямая соединительная линия 435"/>
            <p:cNvCxnSpPr>
              <a:stCxn id="412" idx="1"/>
              <a:endCxn id="413" idx="4"/>
            </p:cNvCxnSpPr>
            <p:nvPr/>
          </p:nvCxnSpPr>
          <p:spPr>
            <a:xfrm rot="5400000" flipH="1" flipV="1">
              <a:off x="6801675" y="3550022"/>
              <a:ext cx="895" cy="14455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9" name="Прямая соединительная линия 438"/>
            <p:cNvCxnSpPr>
              <a:stCxn id="411" idx="6"/>
              <a:endCxn id="418" idx="2"/>
            </p:cNvCxnSpPr>
            <p:nvPr/>
          </p:nvCxnSpPr>
          <p:spPr>
            <a:xfrm rot="16200000" flipV="1">
              <a:off x="7049520" y="3756272"/>
              <a:ext cx="197718" cy="6532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2" name="Прямая соединительная линия 441"/>
            <p:cNvCxnSpPr>
              <a:stCxn id="417" idx="6"/>
              <a:endCxn id="413" idx="2"/>
            </p:cNvCxnSpPr>
            <p:nvPr/>
          </p:nvCxnSpPr>
          <p:spPr>
            <a:xfrm rot="5400000" flipH="1" flipV="1">
              <a:off x="6772318" y="3741315"/>
              <a:ext cx="254317" cy="2554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8" name="Прямая соединительная линия 447"/>
            <p:cNvCxnSpPr>
              <a:stCxn id="417" idx="0"/>
              <a:endCxn id="411" idx="5"/>
            </p:cNvCxnSpPr>
            <p:nvPr/>
          </p:nvCxnSpPr>
          <p:spPr>
            <a:xfrm>
              <a:off x="6924550" y="3886317"/>
              <a:ext cx="241968" cy="2650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2" name="Прямая соединительная линия 451"/>
            <p:cNvCxnSpPr>
              <a:stCxn id="417" idx="4"/>
              <a:endCxn id="420" idx="0"/>
            </p:cNvCxnSpPr>
            <p:nvPr/>
          </p:nvCxnSpPr>
          <p:spPr>
            <a:xfrm rot="10800000" flipV="1">
              <a:off x="6761906" y="3919088"/>
              <a:ext cx="119726" cy="24582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56" name="8-конечная звезда 455"/>
            <p:cNvSpPr/>
            <p:nvPr/>
          </p:nvSpPr>
          <p:spPr>
            <a:xfrm rot="19358116">
              <a:off x="7097638" y="4097246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 dirty="0"/>
            </a:p>
          </p:txBody>
        </p:sp>
        <p:sp>
          <p:nvSpPr>
            <p:cNvPr id="457" name="8-конечная звезда 456"/>
            <p:cNvSpPr/>
            <p:nvPr/>
          </p:nvSpPr>
          <p:spPr>
            <a:xfrm rot="19358116">
              <a:off x="6947528" y="4232892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 dirty="0"/>
            </a:p>
          </p:txBody>
        </p:sp>
        <p:cxnSp>
          <p:nvCxnSpPr>
            <p:cNvPr id="458" name="Прямая соединительная линия 457"/>
            <p:cNvCxnSpPr>
              <a:stCxn id="456" idx="7"/>
              <a:endCxn id="411" idx="3"/>
            </p:cNvCxnSpPr>
            <p:nvPr/>
          </p:nvCxnSpPr>
          <p:spPr>
            <a:xfrm rot="5400000" flipH="1" flipV="1">
              <a:off x="7092503" y="3991027"/>
              <a:ext cx="142181" cy="7073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1" name="Прямая соединительная линия 460"/>
            <p:cNvCxnSpPr>
              <a:stCxn id="457" idx="0"/>
              <a:endCxn id="456" idx="4"/>
            </p:cNvCxnSpPr>
            <p:nvPr/>
          </p:nvCxnSpPr>
          <p:spPr>
            <a:xfrm flipV="1">
              <a:off x="6995987" y="4140632"/>
              <a:ext cx="107192" cy="10287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4" name="Прямая соединительная линия 463"/>
            <p:cNvCxnSpPr>
              <a:stCxn id="420" idx="3"/>
              <a:endCxn id="457" idx="6"/>
            </p:cNvCxnSpPr>
            <p:nvPr/>
          </p:nvCxnSpPr>
          <p:spPr>
            <a:xfrm rot="16200000" flipH="1">
              <a:off x="6829299" y="4109590"/>
              <a:ext cx="44752" cy="21293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67" name="8-конечная звезда 466"/>
            <p:cNvSpPr/>
            <p:nvPr/>
          </p:nvSpPr>
          <p:spPr>
            <a:xfrm rot="19358116">
              <a:off x="6872476" y="3086269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68" name="8-конечная звезда 467"/>
            <p:cNvSpPr/>
            <p:nvPr/>
          </p:nvSpPr>
          <p:spPr>
            <a:xfrm rot="19358116">
              <a:off x="6872476" y="3300583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69" name="8-конечная звезда 468"/>
            <p:cNvSpPr/>
            <p:nvPr/>
          </p:nvSpPr>
          <p:spPr>
            <a:xfrm rot="19358116">
              <a:off x="6729600" y="4443592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70" name="8-конечная звезда 469"/>
            <p:cNvSpPr/>
            <p:nvPr/>
          </p:nvSpPr>
          <p:spPr>
            <a:xfrm rot="19358116">
              <a:off x="6515287" y="4300715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471" name="Прямая соединительная линия 470"/>
            <p:cNvCxnSpPr>
              <a:stCxn id="468" idx="1"/>
              <a:endCxn id="467" idx="2"/>
            </p:cNvCxnSpPr>
            <p:nvPr/>
          </p:nvCxnSpPr>
          <p:spPr>
            <a:xfrm rot="5400000" flipH="1">
              <a:off x="6803659" y="3216317"/>
              <a:ext cx="202400" cy="691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5" name="Прямая соединительная линия 474"/>
            <p:cNvCxnSpPr>
              <a:stCxn id="467" idx="1"/>
              <a:endCxn id="414" idx="4"/>
            </p:cNvCxnSpPr>
            <p:nvPr/>
          </p:nvCxnSpPr>
          <p:spPr>
            <a:xfrm rot="16200000" flipH="1">
              <a:off x="6917388" y="3097589"/>
              <a:ext cx="26610" cy="4475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8" name="Прямая соединительная линия 477"/>
            <p:cNvCxnSpPr>
              <a:stCxn id="415" idx="6"/>
              <a:endCxn id="468" idx="1"/>
            </p:cNvCxnSpPr>
            <p:nvPr/>
          </p:nvCxnSpPr>
          <p:spPr>
            <a:xfrm rot="16200000" flipV="1">
              <a:off x="6903128" y="3326164"/>
              <a:ext cx="124412" cy="11403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2" name="Прямая соединительная линия 481"/>
            <p:cNvCxnSpPr>
              <a:stCxn id="469" idx="0"/>
              <a:endCxn id="457" idx="4"/>
            </p:cNvCxnSpPr>
            <p:nvPr/>
          </p:nvCxnSpPr>
          <p:spPr>
            <a:xfrm flipV="1">
              <a:off x="6761906" y="4276278"/>
              <a:ext cx="191163" cy="17439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5" name="Прямая соединительная линия 484"/>
            <p:cNvCxnSpPr>
              <a:stCxn id="470" idx="0"/>
              <a:endCxn id="420" idx="4"/>
            </p:cNvCxnSpPr>
            <p:nvPr/>
          </p:nvCxnSpPr>
          <p:spPr>
            <a:xfrm flipV="1">
              <a:off x="6547593" y="4186764"/>
              <a:ext cx="185701" cy="12102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5" name="Группа 362"/>
          <p:cNvGrpSpPr/>
          <p:nvPr/>
        </p:nvGrpSpPr>
        <p:grpSpPr>
          <a:xfrm rot="1585141">
            <a:off x="5304453" y="2021759"/>
            <a:ext cx="538571" cy="514328"/>
            <a:chOff x="5297225" y="1370312"/>
            <a:chExt cx="554067" cy="623337"/>
          </a:xfrm>
        </p:grpSpPr>
        <p:sp>
          <p:nvSpPr>
            <p:cNvPr id="127" name="8-конечная звезда 126"/>
            <p:cNvSpPr/>
            <p:nvPr/>
          </p:nvSpPr>
          <p:spPr>
            <a:xfrm rot="19358116">
              <a:off x="5585146" y="1708111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1" name="8-конечная звезда 130"/>
            <p:cNvSpPr/>
            <p:nvPr/>
          </p:nvSpPr>
          <p:spPr>
            <a:xfrm rot="19358116">
              <a:off x="5442271" y="1370312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2" name="8-конечная звезда 131"/>
            <p:cNvSpPr/>
            <p:nvPr/>
          </p:nvSpPr>
          <p:spPr>
            <a:xfrm rot="19358116">
              <a:off x="5509370" y="1801157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4" name="8-конечная звезда 133"/>
            <p:cNvSpPr/>
            <p:nvPr/>
          </p:nvSpPr>
          <p:spPr>
            <a:xfrm rot="19358116">
              <a:off x="5297225" y="1582458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5" name="8-конечная звезда 134"/>
            <p:cNvSpPr/>
            <p:nvPr/>
          </p:nvSpPr>
          <p:spPr>
            <a:xfrm rot="19358116">
              <a:off x="5440101" y="1939649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6" name="8-конечная звезда 135"/>
            <p:cNvSpPr/>
            <p:nvPr/>
          </p:nvSpPr>
          <p:spPr>
            <a:xfrm rot="19358116">
              <a:off x="5797292" y="1653895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37" name="Прямая соединительная линия 136"/>
            <p:cNvCxnSpPr>
              <a:stCxn id="127" idx="6"/>
              <a:endCxn id="131" idx="2"/>
            </p:cNvCxnSpPr>
            <p:nvPr/>
          </p:nvCxnSpPr>
          <p:spPr>
            <a:xfrm rot="16200000" flipV="1">
              <a:off x="5402961" y="1519837"/>
              <a:ext cx="286297" cy="10354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0" name="Прямая соединительная линия 139"/>
            <p:cNvCxnSpPr>
              <a:stCxn id="132" idx="6"/>
              <a:endCxn id="134" idx="2"/>
            </p:cNvCxnSpPr>
            <p:nvPr/>
          </p:nvCxnSpPr>
          <p:spPr>
            <a:xfrm rot="16200000" flipV="1">
              <a:off x="5341900" y="1629629"/>
              <a:ext cx="174673" cy="17725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3" name="Прямая соединительная линия 142"/>
            <p:cNvCxnSpPr>
              <a:stCxn id="135" idx="0"/>
              <a:endCxn id="132" idx="3"/>
            </p:cNvCxnSpPr>
            <p:nvPr/>
          </p:nvCxnSpPr>
          <p:spPr>
            <a:xfrm flipV="1">
              <a:off x="5488560" y="1844166"/>
              <a:ext cx="39540" cy="10609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9" name="Прямая соединительная линия 148"/>
            <p:cNvCxnSpPr>
              <a:stCxn id="136" idx="5"/>
              <a:endCxn id="127" idx="1"/>
            </p:cNvCxnSpPr>
            <p:nvPr/>
          </p:nvCxnSpPr>
          <p:spPr>
            <a:xfrm rot="16200000" flipH="1" flipV="1">
              <a:off x="5689841" y="1637125"/>
              <a:ext cx="67508" cy="14787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3" name="Прямая соединительная линия 152"/>
            <p:cNvCxnSpPr>
              <a:stCxn id="134" idx="0"/>
              <a:endCxn id="131" idx="4"/>
            </p:cNvCxnSpPr>
            <p:nvPr/>
          </p:nvCxnSpPr>
          <p:spPr>
            <a:xfrm flipV="1">
              <a:off x="5345684" y="1422375"/>
              <a:ext cx="103236" cy="17069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8" name="Прямая соединительная линия 157"/>
            <p:cNvCxnSpPr>
              <a:stCxn id="132" idx="0"/>
              <a:endCxn id="127" idx="4"/>
            </p:cNvCxnSpPr>
            <p:nvPr/>
          </p:nvCxnSpPr>
          <p:spPr>
            <a:xfrm flipV="1">
              <a:off x="5548137" y="1760174"/>
              <a:ext cx="43658" cy="4947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64" name="8-конечная звезда 163"/>
            <p:cNvSpPr/>
            <p:nvPr/>
          </p:nvSpPr>
          <p:spPr>
            <a:xfrm rot="19358116">
              <a:off x="5449625" y="1734858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</p:grpSp>
      <p:grpSp>
        <p:nvGrpSpPr>
          <p:cNvPr id="6" name="Группа 363"/>
          <p:cNvGrpSpPr/>
          <p:nvPr/>
        </p:nvGrpSpPr>
        <p:grpSpPr>
          <a:xfrm rot="589541">
            <a:off x="4520577" y="1928802"/>
            <a:ext cx="656137" cy="504421"/>
            <a:chOff x="4294925" y="1294537"/>
            <a:chExt cx="841986" cy="647297"/>
          </a:xfrm>
        </p:grpSpPr>
        <p:sp>
          <p:nvSpPr>
            <p:cNvPr id="161" name="8-конечная звезда 160"/>
            <p:cNvSpPr/>
            <p:nvPr/>
          </p:nvSpPr>
          <p:spPr>
            <a:xfrm rot="578312">
              <a:off x="5046604" y="1792826"/>
              <a:ext cx="90000" cy="90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62" name="8-конечная звезда 161"/>
            <p:cNvSpPr/>
            <p:nvPr/>
          </p:nvSpPr>
          <p:spPr>
            <a:xfrm rot="21105294">
              <a:off x="4934460" y="1862634"/>
              <a:ext cx="79200" cy="79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63" name="8-конечная звезда 162"/>
            <p:cNvSpPr/>
            <p:nvPr/>
          </p:nvSpPr>
          <p:spPr>
            <a:xfrm rot="19358116">
              <a:off x="4654283" y="1868210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65" name="8-конечная звезда 164"/>
            <p:cNvSpPr/>
            <p:nvPr/>
          </p:nvSpPr>
          <p:spPr>
            <a:xfrm rot="19358116">
              <a:off x="4868598" y="1582458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66" name="8-конечная звезда 165"/>
            <p:cNvSpPr/>
            <p:nvPr/>
          </p:nvSpPr>
          <p:spPr>
            <a:xfrm rot="19358116">
              <a:off x="4868598" y="1725332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67" name="8-конечная звезда 166"/>
            <p:cNvSpPr/>
            <p:nvPr/>
          </p:nvSpPr>
          <p:spPr>
            <a:xfrm rot="19358116">
              <a:off x="5082911" y="1653895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70" name="8-конечная звезда 169"/>
            <p:cNvSpPr/>
            <p:nvPr/>
          </p:nvSpPr>
          <p:spPr>
            <a:xfrm rot="19358116">
              <a:off x="4935782" y="1435328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71" name="8-конечная звезда 170"/>
            <p:cNvSpPr/>
            <p:nvPr/>
          </p:nvSpPr>
          <p:spPr>
            <a:xfrm rot="19358116">
              <a:off x="5009304" y="1723165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72" name="8-конечная звезда 171"/>
            <p:cNvSpPr/>
            <p:nvPr/>
          </p:nvSpPr>
          <p:spPr>
            <a:xfrm rot="19358116">
              <a:off x="4652114" y="1294537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73" name="8-конечная звезда 172"/>
            <p:cNvSpPr/>
            <p:nvPr/>
          </p:nvSpPr>
          <p:spPr>
            <a:xfrm rot="628005">
              <a:off x="4504127" y="1503738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74" name="8-конечная звезда 173"/>
            <p:cNvSpPr/>
            <p:nvPr/>
          </p:nvSpPr>
          <p:spPr>
            <a:xfrm rot="19358116">
              <a:off x="4794990" y="1805487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77" name="8-конечная звезда 176"/>
            <p:cNvSpPr/>
            <p:nvPr/>
          </p:nvSpPr>
          <p:spPr>
            <a:xfrm rot="19358116">
              <a:off x="4513576" y="1370313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78" name="8-конечная звезда 177"/>
            <p:cNvSpPr/>
            <p:nvPr/>
          </p:nvSpPr>
          <p:spPr>
            <a:xfrm rot="19358116">
              <a:off x="4799329" y="1513188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79" name="8-конечная звезда 178"/>
            <p:cNvSpPr/>
            <p:nvPr/>
          </p:nvSpPr>
          <p:spPr>
            <a:xfrm rot="19358116">
              <a:off x="4585014" y="1636673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80" name="8-конечная звезда 179"/>
            <p:cNvSpPr/>
            <p:nvPr/>
          </p:nvSpPr>
          <p:spPr>
            <a:xfrm rot="19358116">
              <a:off x="4442138" y="1565235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82" name="8-конечная звезда 181"/>
            <p:cNvSpPr/>
            <p:nvPr/>
          </p:nvSpPr>
          <p:spPr>
            <a:xfrm rot="19358116">
              <a:off x="4370699" y="1565235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83" name="8-конечная звезда 182"/>
            <p:cNvSpPr/>
            <p:nvPr/>
          </p:nvSpPr>
          <p:spPr>
            <a:xfrm rot="19358116">
              <a:off x="4294925" y="1580288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84" name="Прямая соединительная линия 183"/>
            <p:cNvCxnSpPr>
              <a:stCxn id="172" idx="2"/>
              <a:endCxn id="170" idx="5"/>
            </p:cNvCxnSpPr>
            <p:nvPr/>
          </p:nvCxnSpPr>
          <p:spPr>
            <a:xfrm rot="16200000" flipH="1">
              <a:off x="4748704" y="1271423"/>
              <a:ext cx="125437" cy="24919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9" name="Прямая соединительная линия 188"/>
            <p:cNvCxnSpPr>
              <a:stCxn id="170" idx="4"/>
              <a:endCxn id="165" idx="0"/>
            </p:cNvCxnSpPr>
            <p:nvPr/>
          </p:nvCxnSpPr>
          <p:spPr>
            <a:xfrm rot="10800000" flipV="1">
              <a:off x="4917057" y="1478714"/>
              <a:ext cx="24266" cy="11435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0" name="Прямая соединительная линия 189"/>
            <p:cNvCxnSpPr>
              <a:stCxn id="165" idx="2"/>
              <a:endCxn id="171" idx="5"/>
            </p:cNvCxnSpPr>
            <p:nvPr/>
          </p:nvCxnSpPr>
          <p:spPr>
            <a:xfrm rot="16200000" flipH="1">
              <a:off x="4905250" y="1637650"/>
              <a:ext cx="110978" cy="9751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1" name="Прямая соединительная линия 190"/>
            <p:cNvCxnSpPr>
              <a:stCxn id="171" idx="0"/>
              <a:endCxn id="167" idx="4"/>
            </p:cNvCxnSpPr>
            <p:nvPr/>
          </p:nvCxnSpPr>
          <p:spPr>
            <a:xfrm flipV="1">
              <a:off x="5048071" y="1697281"/>
              <a:ext cx="40381" cy="3437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2" name="Прямая соединительная линия 191"/>
            <p:cNvCxnSpPr>
              <a:stCxn id="171" idx="2"/>
              <a:endCxn id="161" idx="5"/>
            </p:cNvCxnSpPr>
            <p:nvPr/>
          </p:nvCxnSpPr>
          <p:spPr>
            <a:xfrm rot="16200000" flipH="1">
              <a:off x="5035189" y="1770756"/>
              <a:ext cx="39196" cy="2154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3" name="Прямая соединительная линия 192"/>
            <p:cNvCxnSpPr>
              <a:stCxn id="178" idx="5"/>
              <a:endCxn id="177" idx="1"/>
            </p:cNvCxnSpPr>
            <p:nvPr/>
          </p:nvCxnSpPr>
          <p:spPr>
            <a:xfrm rot="16200000" flipV="1">
              <a:off x="4621721" y="1363386"/>
              <a:ext cx="134265" cy="22152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4" name="Прямая соединительная линия 203"/>
            <p:cNvCxnSpPr>
              <a:stCxn id="165" idx="2"/>
              <a:endCxn id="178" idx="2"/>
            </p:cNvCxnSpPr>
            <p:nvPr/>
          </p:nvCxnSpPr>
          <p:spPr>
            <a:xfrm rot="5400000" flipH="1">
              <a:off x="4851899" y="1570832"/>
              <a:ext cx="59578" cy="6059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5" name="Прямая соединительная линия 204"/>
            <p:cNvCxnSpPr>
              <a:stCxn id="166" idx="5"/>
              <a:endCxn id="179" idx="1"/>
            </p:cNvCxnSpPr>
            <p:nvPr/>
          </p:nvCxnSpPr>
          <p:spPr>
            <a:xfrm rot="16200000" flipV="1">
              <a:off x="4721499" y="1601406"/>
              <a:ext cx="75367" cy="21931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6" name="Прямая соединительная линия 205"/>
            <p:cNvCxnSpPr>
              <a:stCxn id="171" idx="5"/>
              <a:endCxn id="166" idx="1"/>
            </p:cNvCxnSpPr>
            <p:nvPr/>
          </p:nvCxnSpPr>
          <p:spPr>
            <a:xfrm rot="16200000" flipH="1" flipV="1">
              <a:off x="4958915" y="1705339"/>
              <a:ext cx="14024" cy="8713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2" name="Прямая соединительная линия 221"/>
            <p:cNvCxnSpPr>
              <a:stCxn id="174" idx="7"/>
              <a:endCxn id="166" idx="4"/>
            </p:cNvCxnSpPr>
            <p:nvPr/>
          </p:nvCxnSpPr>
          <p:spPr>
            <a:xfrm rot="5400000" flipH="1" flipV="1">
              <a:off x="4828319" y="1759859"/>
              <a:ext cx="36960" cy="5467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3" name="Прямая соединительная линия 222"/>
            <p:cNvCxnSpPr>
              <a:stCxn id="163" idx="0"/>
              <a:endCxn id="174" idx="5"/>
            </p:cNvCxnSpPr>
            <p:nvPr/>
          </p:nvCxnSpPr>
          <p:spPr>
            <a:xfrm flipV="1">
              <a:off x="4702742" y="1824217"/>
              <a:ext cx="92439" cy="5460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4" name="Прямая соединительная линия 223"/>
            <p:cNvCxnSpPr>
              <a:stCxn id="174" idx="1"/>
              <a:endCxn id="162" idx="5"/>
            </p:cNvCxnSpPr>
            <p:nvPr/>
          </p:nvCxnSpPr>
          <p:spPr>
            <a:xfrm rot="16200000" flipH="1">
              <a:off x="4865876" y="1802080"/>
              <a:ext cx="48581" cy="10433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9" name="Прямая соединительная линия 228"/>
            <p:cNvCxnSpPr>
              <a:stCxn id="173" idx="1"/>
              <a:endCxn id="179" idx="7"/>
            </p:cNvCxnSpPr>
            <p:nvPr/>
          </p:nvCxnSpPr>
          <p:spPr>
            <a:xfrm rot="16200000" flipH="1">
              <a:off x="4532931" y="1548173"/>
              <a:ext cx="93828" cy="8374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0" name="Прямая соединительная линия 229"/>
            <p:cNvCxnSpPr>
              <a:stCxn id="180" idx="1"/>
              <a:endCxn id="179" idx="6"/>
            </p:cNvCxnSpPr>
            <p:nvPr/>
          </p:nvCxnSpPr>
          <p:spPr>
            <a:xfrm rot="16200000" flipH="1">
              <a:off x="4531509" y="1577080"/>
              <a:ext cx="41382" cy="9110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1" name="Прямая соединительная линия 230"/>
            <p:cNvCxnSpPr>
              <a:stCxn id="183" idx="1"/>
              <a:endCxn id="180" idx="5"/>
            </p:cNvCxnSpPr>
            <p:nvPr/>
          </p:nvCxnSpPr>
          <p:spPr>
            <a:xfrm rot="5400000" flipH="1" flipV="1">
              <a:off x="4384466" y="1546798"/>
              <a:ext cx="11428" cy="10449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7" name="Группа 364"/>
          <p:cNvGrpSpPr/>
          <p:nvPr/>
        </p:nvGrpSpPr>
        <p:grpSpPr>
          <a:xfrm rot="824949">
            <a:off x="3473154" y="1928802"/>
            <a:ext cx="957465" cy="487051"/>
            <a:chOff x="2866670" y="1509356"/>
            <a:chExt cx="1220286" cy="620745"/>
          </a:xfrm>
        </p:grpSpPr>
        <p:cxnSp>
          <p:nvCxnSpPr>
            <p:cNvPr id="221" name="Прямая соединительная линия 220"/>
            <p:cNvCxnSpPr>
              <a:stCxn id="245" idx="5"/>
              <a:endCxn id="248" idx="1"/>
            </p:cNvCxnSpPr>
            <p:nvPr/>
          </p:nvCxnSpPr>
          <p:spPr>
            <a:xfrm rot="16200000" flipV="1">
              <a:off x="3859472" y="1675800"/>
              <a:ext cx="4245" cy="30736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2" name="Прямая соединительная линия 231"/>
            <p:cNvCxnSpPr>
              <a:stCxn id="266" idx="2"/>
              <a:endCxn id="251" idx="6"/>
            </p:cNvCxnSpPr>
            <p:nvPr/>
          </p:nvCxnSpPr>
          <p:spPr>
            <a:xfrm rot="16200000" flipH="1">
              <a:off x="3278275" y="1609729"/>
              <a:ext cx="95704" cy="11435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45" name="8-конечная звезда 244"/>
            <p:cNvSpPr/>
            <p:nvPr/>
          </p:nvSpPr>
          <p:spPr>
            <a:xfrm rot="19358116">
              <a:off x="4014956" y="1800387"/>
              <a:ext cx="72000" cy="72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46" name="8-конечная звезда 245"/>
            <p:cNvSpPr/>
            <p:nvPr/>
          </p:nvSpPr>
          <p:spPr>
            <a:xfrm rot="19358116">
              <a:off x="3299131" y="2065301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47" name="8-конечная звезда 246"/>
            <p:cNvSpPr/>
            <p:nvPr/>
          </p:nvSpPr>
          <p:spPr>
            <a:xfrm rot="19358116">
              <a:off x="3511275" y="1868210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48" name="8-конечная звезда 247"/>
            <p:cNvSpPr/>
            <p:nvPr/>
          </p:nvSpPr>
          <p:spPr>
            <a:xfrm rot="19358116">
              <a:off x="3654151" y="1796772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49" name="8-конечная звезда 248"/>
            <p:cNvSpPr/>
            <p:nvPr/>
          </p:nvSpPr>
          <p:spPr>
            <a:xfrm rot="21105294">
              <a:off x="3505700" y="1648320"/>
              <a:ext cx="79200" cy="79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50" name="8-конечная звезда 249"/>
            <p:cNvSpPr/>
            <p:nvPr/>
          </p:nvSpPr>
          <p:spPr>
            <a:xfrm rot="19358116">
              <a:off x="3511276" y="172533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51" name="8-конечная звезда 250"/>
            <p:cNvSpPr/>
            <p:nvPr/>
          </p:nvSpPr>
          <p:spPr>
            <a:xfrm rot="19358116">
              <a:off x="3370569" y="1708111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52" name="8-конечная звезда 251"/>
            <p:cNvSpPr/>
            <p:nvPr/>
          </p:nvSpPr>
          <p:spPr>
            <a:xfrm rot="19358116">
              <a:off x="3439837" y="172533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53" name="8-конечная звезда 252"/>
            <p:cNvSpPr/>
            <p:nvPr/>
          </p:nvSpPr>
          <p:spPr>
            <a:xfrm rot="19358116">
              <a:off x="3208301" y="1727503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54" name="8-конечная звезда 253"/>
            <p:cNvSpPr/>
            <p:nvPr/>
          </p:nvSpPr>
          <p:spPr>
            <a:xfrm rot="19358116">
              <a:off x="2868332" y="1868209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55" name="8-конечная звезда 254"/>
            <p:cNvSpPr/>
            <p:nvPr/>
          </p:nvSpPr>
          <p:spPr>
            <a:xfrm rot="19358116">
              <a:off x="4012788" y="1583904"/>
              <a:ext cx="61200" cy="61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56" name="8-конечная звезда 255"/>
            <p:cNvSpPr/>
            <p:nvPr/>
          </p:nvSpPr>
          <p:spPr>
            <a:xfrm rot="19358116">
              <a:off x="3080479" y="1794601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57" name="8-конечная звезда 256"/>
            <p:cNvSpPr/>
            <p:nvPr/>
          </p:nvSpPr>
          <p:spPr>
            <a:xfrm rot="19358116">
              <a:off x="3009040" y="1937479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58" name="8-конечная звезда 257"/>
            <p:cNvSpPr/>
            <p:nvPr/>
          </p:nvSpPr>
          <p:spPr>
            <a:xfrm rot="19358116">
              <a:off x="3091363" y="1580288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66" name="8-конечная звезда 265"/>
            <p:cNvSpPr/>
            <p:nvPr/>
          </p:nvSpPr>
          <p:spPr>
            <a:xfrm rot="19358116">
              <a:off x="3234239" y="1580289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67" name="8-конечная звезда 266"/>
            <p:cNvSpPr/>
            <p:nvPr/>
          </p:nvSpPr>
          <p:spPr>
            <a:xfrm rot="19358116" flipV="1">
              <a:off x="2866670" y="1652232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69" name="8-конечная звезда 268"/>
            <p:cNvSpPr/>
            <p:nvPr/>
          </p:nvSpPr>
          <p:spPr>
            <a:xfrm rot="19358116" flipV="1">
              <a:off x="3509612" y="1580794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70" name="8-конечная звезда 269"/>
            <p:cNvSpPr/>
            <p:nvPr/>
          </p:nvSpPr>
          <p:spPr>
            <a:xfrm rot="19358116" flipV="1">
              <a:off x="3438174" y="1509356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276" name="Прямая соединительная линия 275"/>
            <p:cNvCxnSpPr>
              <a:stCxn id="269" idx="4"/>
              <a:endCxn id="251" idx="0"/>
            </p:cNvCxnSpPr>
            <p:nvPr/>
          </p:nvCxnSpPr>
          <p:spPr>
            <a:xfrm rot="10800000" flipV="1">
              <a:off x="3428721" y="1617526"/>
              <a:ext cx="85583" cy="10332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7" name="Прямая соединительная линия 276"/>
            <p:cNvCxnSpPr>
              <a:stCxn id="269" idx="2"/>
              <a:endCxn id="270" idx="6"/>
            </p:cNvCxnSpPr>
            <p:nvPr/>
          </p:nvCxnSpPr>
          <p:spPr>
            <a:xfrm rot="16200000" flipV="1">
              <a:off x="3479203" y="1546089"/>
              <a:ext cx="35101" cy="4369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9" name="Прямая соединительная линия 278"/>
            <p:cNvCxnSpPr>
              <a:stCxn id="252" idx="5"/>
              <a:endCxn id="250" idx="4"/>
            </p:cNvCxnSpPr>
            <p:nvPr/>
          </p:nvCxnSpPr>
          <p:spPr>
            <a:xfrm rot="16200000" flipH="1">
              <a:off x="3468459" y="1720362"/>
              <a:ext cx="19973" cy="7674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0" name="Прямая соединительная линия 279"/>
            <p:cNvCxnSpPr>
              <a:stCxn id="250" idx="3"/>
              <a:endCxn id="247" idx="0"/>
            </p:cNvCxnSpPr>
            <p:nvPr/>
          </p:nvCxnSpPr>
          <p:spPr>
            <a:xfrm rot="16200000" flipH="1">
              <a:off x="3497346" y="1816436"/>
              <a:ext cx="99730" cy="2504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1" name="Прямая соединительная линия 280"/>
            <p:cNvCxnSpPr>
              <a:stCxn id="249" idx="7"/>
              <a:endCxn id="255" idx="4"/>
            </p:cNvCxnSpPr>
            <p:nvPr/>
          </p:nvCxnSpPr>
          <p:spPr>
            <a:xfrm rot="5400000" flipH="1" flipV="1">
              <a:off x="3782472" y="1419599"/>
              <a:ext cx="23118" cy="45007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3" name="Прямая соединительная линия 282"/>
            <p:cNvCxnSpPr>
              <a:stCxn id="255" idx="3"/>
              <a:endCxn id="248" idx="0"/>
            </p:cNvCxnSpPr>
            <p:nvPr/>
          </p:nvCxnSpPr>
          <p:spPr>
            <a:xfrm rot="5400000">
              <a:off x="3789689" y="1557753"/>
              <a:ext cx="162554" cy="33671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4" name="Прямая соединительная линия 283"/>
            <p:cNvCxnSpPr>
              <a:stCxn id="246" idx="0"/>
              <a:endCxn id="247" idx="4"/>
            </p:cNvCxnSpPr>
            <p:nvPr/>
          </p:nvCxnSpPr>
          <p:spPr>
            <a:xfrm flipV="1">
              <a:off x="3357282" y="1911596"/>
              <a:ext cx="159534" cy="16644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5" name="Прямая соединительная линия 284"/>
            <p:cNvCxnSpPr>
              <a:stCxn id="247" idx="1"/>
              <a:endCxn id="248" idx="4"/>
            </p:cNvCxnSpPr>
            <p:nvPr/>
          </p:nvCxnSpPr>
          <p:spPr>
            <a:xfrm rot="5400000" flipH="1" flipV="1">
              <a:off x="3583044" y="1822150"/>
              <a:ext cx="58639" cy="9465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9" name="Прямая соединительная линия 338"/>
            <p:cNvCxnSpPr>
              <a:stCxn id="254" idx="0"/>
              <a:endCxn id="258" idx="3"/>
            </p:cNvCxnSpPr>
            <p:nvPr/>
          </p:nvCxnSpPr>
          <p:spPr>
            <a:xfrm flipV="1">
              <a:off x="2916791" y="1623297"/>
              <a:ext cx="193302" cy="25552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0" name="Прямая соединительная линия 339"/>
            <p:cNvCxnSpPr>
              <a:stCxn id="267" idx="5"/>
              <a:endCxn id="254" idx="7"/>
            </p:cNvCxnSpPr>
            <p:nvPr/>
          </p:nvCxnSpPr>
          <p:spPr>
            <a:xfrm rot="16200000" flipH="1">
              <a:off x="2807356" y="1776884"/>
              <a:ext cx="170699" cy="1242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3" name="Прямая соединительная линия 342"/>
            <p:cNvCxnSpPr>
              <a:stCxn id="254" idx="1"/>
              <a:endCxn id="257" idx="2"/>
            </p:cNvCxnSpPr>
            <p:nvPr/>
          </p:nvCxnSpPr>
          <p:spPr>
            <a:xfrm rot="16200000" flipH="1">
              <a:off x="2944196" y="1876693"/>
              <a:ext cx="77450" cy="12165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4" name="Прямая соединительная линия 343"/>
            <p:cNvCxnSpPr>
              <a:stCxn id="253" idx="4"/>
              <a:endCxn id="256" idx="1"/>
            </p:cNvCxnSpPr>
            <p:nvPr/>
          </p:nvCxnSpPr>
          <p:spPr>
            <a:xfrm rot="10800000" flipV="1">
              <a:off x="3123488" y="1779565"/>
              <a:ext cx="91462" cy="3950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0" name="Прямая соединительная линия 349"/>
            <p:cNvCxnSpPr>
              <a:stCxn id="256" idx="4"/>
              <a:endCxn id="254" idx="1"/>
            </p:cNvCxnSpPr>
            <p:nvPr/>
          </p:nvCxnSpPr>
          <p:spPr>
            <a:xfrm rot="10800000" flipV="1">
              <a:off x="2922094" y="1829310"/>
              <a:ext cx="162819" cy="6948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1" name="Прямая соединительная линия 350"/>
            <p:cNvCxnSpPr>
              <a:stCxn id="253" idx="1"/>
              <a:endCxn id="251" idx="5"/>
            </p:cNvCxnSpPr>
            <p:nvPr/>
          </p:nvCxnSpPr>
          <p:spPr>
            <a:xfrm rot="5400000" flipH="1" flipV="1">
              <a:off x="3307834" y="1701185"/>
              <a:ext cx="28002" cy="9804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9" name="Группа 365"/>
          <p:cNvGrpSpPr/>
          <p:nvPr/>
        </p:nvGrpSpPr>
        <p:grpSpPr>
          <a:xfrm rot="764819">
            <a:off x="3269578" y="2333256"/>
            <a:ext cx="472147" cy="550374"/>
            <a:chOff x="2652696" y="2204201"/>
            <a:chExt cx="551136" cy="642449"/>
          </a:xfrm>
        </p:grpSpPr>
        <p:sp>
          <p:nvSpPr>
            <p:cNvPr id="380" name="8-конечная звезда 379"/>
            <p:cNvSpPr/>
            <p:nvPr/>
          </p:nvSpPr>
          <p:spPr>
            <a:xfrm rot="19358116">
              <a:off x="2871949" y="2657642"/>
              <a:ext cx="72000" cy="72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81" name="8-конечная звезда 380"/>
            <p:cNvSpPr/>
            <p:nvPr/>
          </p:nvSpPr>
          <p:spPr>
            <a:xfrm rot="19358116">
              <a:off x="2727627" y="2779681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82" name="8-конечная звезда 381"/>
            <p:cNvSpPr/>
            <p:nvPr/>
          </p:nvSpPr>
          <p:spPr>
            <a:xfrm rot="19358116">
              <a:off x="2868332" y="2792650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83" name="8-конечная звезда 382"/>
            <p:cNvSpPr/>
            <p:nvPr/>
          </p:nvSpPr>
          <p:spPr>
            <a:xfrm rot="19358116">
              <a:off x="3149832" y="2435460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84" name="8-конечная звезда 383"/>
            <p:cNvSpPr/>
            <p:nvPr/>
          </p:nvSpPr>
          <p:spPr>
            <a:xfrm rot="21285766">
              <a:off x="3145278" y="2502344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85" name="8-конечная звезда 384"/>
            <p:cNvSpPr/>
            <p:nvPr/>
          </p:nvSpPr>
          <p:spPr>
            <a:xfrm rot="13849217" flipH="1" flipV="1">
              <a:off x="3086917" y="2509828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86" name="8-конечная звезда 385"/>
            <p:cNvSpPr/>
            <p:nvPr/>
          </p:nvSpPr>
          <p:spPr>
            <a:xfrm rot="19358116">
              <a:off x="3011210" y="2296838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87" name="8-конечная звезда 386"/>
            <p:cNvSpPr/>
            <p:nvPr/>
          </p:nvSpPr>
          <p:spPr>
            <a:xfrm rot="19358116">
              <a:off x="3036144" y="2204201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88" name="8-конечная звезда 387"/>
            <p:cNvSpPr/>
            <p:nvPr/>
          </p:nvSpPr>
          <p:spPr>
            <a:xfrm rot="13849217" flipH="1" flipV="1">
              <a:off x="2795573" y="2581266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89" name="8-конечная звезда 388"/>
            <p:cNvSpPr/>
            <p:nvPr/>
          </p:nvSpPr>
          <p:spPr>
            <a:xfrm rot="13849217" flipH="1" flipV="1">
              <a:off x="2652696" y="2652704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397" name="Прямая соединительная линия 396"/>
            <p:cNvCxnSpPr>
              <a:stCxn id="380" idx="4"/>
              <a:endCxn id="381" idx="0"/>
            </p:cNvCxnSpPr>
            <p:nvPr/>
          </p:nvCxnSpPr>
          <p:spPr>
            <a:xfrm rot="10800000" flipV="1">
              <a:off x="2785779" y="2715490"/>
              <a:ext cx="93559" cy="7692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8" name="Прямая соединительная линия 397"/>
            <p:cNvCxnSpPr>
              <a:stCxn id="380" idx="3"/>
              <a:endCxn id="382" idx="7"/>
            </p:cNvCxnSpPr>
            <p:nvPr/>
          </p:nvCxnSpPr>
          <p:spPr>
            <a:xfrm rot="5400000">
              <a:off x="2869260" y="2758983"/>
              <a:ext cx="63566" cy="424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9" name="Прямая соединительная линия 398"/>
            <p:cNvCxnSpPr>
              <a:stCxn id="381" idx="1"/>
              <a:endCxn id="382" idx="5"/>
            </p:cNvCxnSpPr>
            <p:nvPr/>
          </p:nvCxnSpPr>
          <p:spPr>
            <a:xfrm rot="5400000" flipH="1" flipV="1">
              <a:off x="2830193" y="2778009"/>
              <a:ext cx="323" cy="7643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0" name="Прямая соединительная линия 399"/>
            <p:cNvCxnSpPr>
              <a:stCxn id="380" idx="6"/>
              <a:endCxn id="388" idx="0"/>
            </p:cNvCxnSpPr>
            <p:nvPr/>
          </p:nvCxnSpPr>
          <p:spPr>
            <a:xfrm rot="16200000" flipV="1">
              <a:off x="2838817" y="2617745"/>
              <a:ext cx="42225" cy="5234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1" name="Прямая соединительная линия 400"/>
            <p:cNvCxnSpPr>
              <a:stCxn id="388" idx="6"/>
              <a:endCxn id="386" idx="3"/>
            </p:cNvCxnSpPr>
            <p:nvPr/>
          </p:nvCxnSpPr>
          <p:spPr>
            <a:xfrm flipV="1">
              <a:off x="2837112" y="2350599"/>
              <a:ext cx="197511" cy="23928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3" name="Прямая соединительная линия 402"/>
            <p:cNvCxnSpPr>
              <a:stCxn id="380" idx="0"/>
              <a:endCxn id="385" idx="2"/>
            </p:cNvCxnSpPr>
            <p:nvPr/>
          </p:nvCxnSpPr>
          <p:spPr>
            <a:xfrm flipV="1">
              <a:off x="2936561" y="2548011"/>
              <a:ext cx="155617" cy="12378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8" name="Прямая соединительная линия 407"/>
            <p:cNvCxnSpPr>
              <a:stCxn id="385" idx="6"/>
              <a:endCxn id="383" idx="4"/>
            </p:cNvCxnSpPr>
            <p:nvPr/>
          </p:nvCxnSpPr>
          <p:spPr>
            <a:xfrm flipV="1">
              <a:off x="3128456" y="2478846"/>
              <a:ext cx="26917" cy="3959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2" name="Прямая соединительная линия 421"/>
            <p:cNvCxnSpPr>
              <a:stCxn id="384" idx="6"/>
              <a:endCxn id="383" idx="3"/>
            </p:cNvCxnSpPr>
            <p:nvPr/>
          </p:nvCxnSpPr>
          <p:spPr>
            <a:xfrm rot="5400000" flipH="1" flipV="1">
              <a:off x="3163283" y="2492481"/>
              <a:ext cx="13221" cy="670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0" name="Прямая соединительная линия 449"/>
            <p:cNvCxnSpPr>
              <a:stCxn id="386" idx="2"/>
              <a:endCxn id="383" idx="6"/>
            </p:cNvCxnSpPr>
            <p:nvPr/>
          </p:nvCxnSpPr>
          <p:spPr>
            <a:xfrm rot="16200000" flipH="1">
              <a:off x="3059669" y="2340224"/>
              <a:ext cx="95704" cy="10585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1" name="Прямая соединительная линия 450"/>
            <p:cNvCxnSpPr>
              <a:stCxn id="386" idx="0"/>
              <a:endCxn id="387" idx="3"/>
            </p:cNvCxnSpPr>
            <p:nvPr/>
          </p:nvCxnSpPr>
          <p:spPr>
            <a:xfrm rot="20835181" flipV="1">
              <a:off x="3054209" y="2258557"/>
              <a:ext cx="10809" cy="4829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3" name="Прямая соединительная линия 452"/>
            <p:cNvCxnSpPr>
              <a:stCxn id="388" idx="2"/>
              <a:endCxn id="389" idx="6"/>
            </p:cNvCxnSpPr>
            <p:nvPr/>
          </p:nvCxnSpPr>
          <p:spPr>
            <a:xfrm rot="10800000" flipV="1">
              <a:off x="2694236" y="2619449"/>
              <a:ext cx="106599" cy="4187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1" name="Группа 367"/>
          <p:cNvGrpSpPr/>
          <p:nvPr/>
        </p:nvGrpSpPr>
        <p:grpSpPr>
          <a:xfrm rot="337753">
            <a:off x="2783978" y="2542447"/>
            <a:ext cx="624343" cy="1448739"/>
            <a:chOff x="2223728" y="2509488"/>
            <a:chExt cx="760100" cy="1763753"/>
          </a:xfrm>
        </p:grpSpPr>
        <p:sp>
          <p:nvSpPr>
            <p:cNvPr id="486" name="8-конечная звезда 485"/>
            <p:cNvSpPr/>
            <p:nvPr/>
          </p:nvSpPr>
          <p:spPr>
            <a:xfrm rot="19358116">
              <a:off x="2351045" y="4208441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87" name="8-конечная звезда 486"/>
            <p:cNvSpPr/>
            <p:nvPr/>
          </p:nvSpPr>
          <p:spPr>
            <a:xfrm rot="19358116">
              <a:off x="2225391" y="4082788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88" name="8-конечная звезда 487"/>
            <p:cNvSpPr/>
            <p:nvPr/>
          </p:nvSpPr>
          <p:spPr>
            <a:xfrm rot="19358116">
              <a:off x="2368267" y="4078534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94" name="8-конечная звезда 493"/>
            <p:cNvSpPr/>
            <p:nvPr/>
          </p:nvSpPr>
          <p:spPr>
            <a:xfrm rot="19358116">
              <a:off x="2582581" y="2868342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96" name="8-конечная звезда 495"/>
            <p:cNvSpPr/>
            <p:nvPr/>
          </p:nvSpPr>
          <p:spPr>
            <a:xfrm rot="19358116" flipV="1">
              <a:off x="2366604" y="3938248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98" name="8-конечная звезда 497"/>
            <p:cNvSpPr/>
            <p:nvPr/>
          </p:nvSpPr>
          <p:spPr>
            <a:xfrm rot="19358116" flipV="1">
              <a:off x="2223728" y="3938249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99" name="8-конечная звезда 498"/>
            <p:cNvSpPr/>
            <p:nvPr/>
          </p:nvSpPr>
          <p:spPr>
            <a:xfrm rot="19358116" flipV="1">
              <a:off x="2295165" y="3723934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00" name="8-конечная звезда 499"/>
            <p:cNvSpPr/>
            <p:nvPr/>
          </p:nvSpPr>
          <p:spPr>
            <a:xfrm rot="19358116" flipV="1">
              <a:off x="2295166" y="3295306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01" name="8-конечная звезда 500"/>
            <p:cNvSpPr/>
            <p:nvPr/>
          </p:nvSpPr>
          <p:spPr>
            <a:xfrm rot="19358116" flipV="1">
              <a:off x="2302520" y="3009553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02" name="8-конечная звезда 501"/>
            <p:cNvSpPr/>
            <p:nvPr/>
          </p:nvSpPr>
          <p:spPr>
            <a:xfrm rot="19358116" flipV="1">
              <a:off x="2302520" y="3152430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03" name="8-конечная звезда 502"/>
            <p:cNvSpPr/>
            <p:nvPr/>
          </p:nvSpPr>
          <p:spPr>
            <a:xfrm rot="19358116" flipV="1">
              <a:off x="2295167" y="2866677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04" name="8-конечная звезда 503"/>
            <p:cNvSpPr/>
            <p:nvPr/>
          </p:nvSpPr>
          <p:spPr>
            <a:xfrm rot="19358116" flipV="1">
              <a:off x="2295166" y="2723802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05" name="8-конечная звезда 504"/>
            <p:cNvSpPr/>
            <p:nvPr/>
          </p:nvSpPr>
          <p:spPr>
            <a:xfrm rot="19358116" flipV="1">
              <a:off x="2366605" y="2509488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06" name="8-конечная звезда 505"/>
            <p:cNvSpPr/>
            <p:nvPr/>
          </p:nvSpPr>
          <p:spPr>
            <a:xfrm rot="19358116" flipV="1">
              <a:off x="2438042" y="2723802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07" name="8-конечная звезда 506"/>
            <p:cNvSpPr/>
            <p:nvPr/>
          </p:nvSpPr>
          <p:spPr>
            <a:xfrm rot="19358116" flipV="1">
              <a:off x="2652356" y="3080993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08" name="8-конечная звезда 507"/>
            <p:cNvSpPr/>
            <p:nvPr/>
          </p:nvSpPr>
          <p:spPr>
            <a:xfrm rot="19358116" flipV="1">
              <a:off x="2795232" y="3080991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09" name="8-конечная звезда 508"/>
            <p:cNvSpPr/>
            <p:nvPr/>
          </p:nvSpPr>
          <p:spPr>
            <a:xfrm rot="19358116" flipV="1">
              <a:off x="2866671" y="3009554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 dirty="0"/>
            </a:p>
          </p:txBody>
        </p:sp>
        <p:sp>
          <p:nvSpPr>
            <p:cNvPr id="511" name="8-конечная звезда 510"/>
            <p:cNvSpPr/>
            <p:nvPr/>
          </p:nvSpPr>
          <p:spPr>
            <a:xfrm rot="19358116" flipV="1">
              <a:off x="2938109" y="3152430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512" name="Прямая соединительная линия 511"/>
            <p:cNvCxnSpPr>
              <a:stCxn id="509" idx="6"/>
              <a:endCxn id="511" idx="2"/>
            </p:cNvCxnSpPr>
            <p:nvPr/>
          </p:nvCxnSpPr>
          <p:spPr>
            <a:xfrm rot="16200000" flipH="1">
              <a:off x="2871981" y="3082005"/>
              <a:ext cx="106539" cy="4369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3" name="Прямая соединительная линия 512"/>
            <p:cNvCxnSpPr>
              <a:stCxn id="509" idx="4"/>
              <a:endCxn id="508" idx="0"/>
            </p:cNvCxnSpPr>
            <p:nvPr/>
          </p:nvCxnSpPr>
          <p:spPr>
            <a:xfrm rot="10800000" flipV="1">
              <a:off x="2836260" y="3046285"/>
              <a:ext cx="35102" cy="4369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4" name="Прямая соединительная линия 513"/>
            <p:cNvCxnSpPr>
              <a:stCxn id="511" idx="3"/>
              <a:endCxn id="508" idx="7"/>
            </p:cNvCxnSpPr>
            <p:nvPr/>
          </p:nvCxnSpPr>
          <p:spPr>
            <a:xfrm rot="16200000" flipV="1">
              <a:off x="2856848" y="3090789"/>
              <a:ext cx="65364" cy="9756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5" name="Прямая соединительная линия 514"/>
            <p:cNvCxnSpPr>
              <a:stCxn id="508" idx="3"/>
              <a:endCxn id="507" idx="7"/>
            </p:cNvCxnSpPr>
            <p:nvPr/>
          </p:nvCxnSpPr>
          <p:spPr>
            <a:xfrm rot="16200000" flipH="1" flipV="1">
              <a:off x="2743615" y="3055070"/>
              <a:ext cx="6077" cy="9756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6" name="Прямая соединительная линия 515"/>
            <p:cNvCxnSpPr>
              <a:stCxn id="507" idx="1"/>
              <a:endCxn id="494" idx="3"/>
            </p:cNvCxnSpPr>
            <p:nvPr/>
          </p:nvCxnSpPr>
          <p:spPr>
            <a:xfrm rot="16200000" flipV="1">
              <a:off x="2562578" y="2965519"/>
              <a:ext cx="159092" cy="7225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7" name="Прямая соединительная линия 516"/>
            <p:cNvCxnSpPr>
              <a:stCxn id="494" idx="5"/>
              <a:endCxn id="506" idx="6"/>
            </p:cNvCxnSpPr>
            <p:nvPr/>
          </p:nvCxnSpPr>
          <p:spPr>
            <a:xfrm rot="16200000" flipV="1">
              <a:off x="2465336" y="2774270"/>
              <a:ext cx="126925" cy="10804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8" name="Прямая соединительная линия 517"/>
            <p:cNvCxnSpPr>
              <a:stCxn id="506" idx="2"/>
              <a:endCxn id="505" idx="5"/>
            </p:cNvCxnSpPr>
            <p:nvPr/>
          </p:nvCxnSpPr>
          <p:spPr>
            <a:xfrm rot="16200000" flipV="1">
              <a:off x="2329984" y="2611448"/>
              <a:ext cx="173488" cy="6060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9" name="Прямая соединительная линия 518"/>
            <p:cNvCxnSpPr>
              <a:stCxn id="505" idx="5"/>
              <a:endCxn id="504" idx="0"/>
            </p:cNvCxnSpPr>
            <p:nvPr/>
          </p:nvCxnSpPr>
          <p:spPr>
            <a:xfrm rot="5400000">
              <a:off x="2272420" y="2618780"/>
              <a:ext cx="177783" cy="5023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0" name="Прямая соединительная линия 519"/>
            <p:cNvCxnSpPr>
              <a:stCxn id="504" idx="5"/>
              <a:endCxn id="503" idx="1"/>
            </p:cNvCxnSpPr>
            <p:nvPr/>
          </p:nvCxnSpPr>
          <p:spPr>
            <a:xfrm rot="16200000" flipH="1">
              <a:off x="2269246" y="2815061"/>
              <a:ext cx="97560" cy="607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1" name="Прямая соединительная линия 520"/>
            <p:cNvCxnSpPr>
              <a:stCxn id="501" idx="5"/>
              <a:endCxn id="502" idx="1"/>
            </p:cNvCxnSpPr>
            <p:nvPr/>
          </p:nvCxnSpPr>
          <p:spPr>
            <a:xfrm rot="16200000" flipH="1">
              <a:off x="2276598" y="3100813"/>
              <a:ext cx="97562" cy="607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2" name="Прямая соединительная линия 521"/>
            <p:cNvCxnSpPr>
              <a:stCxn id="501" idx="1"/>
              <a:endCxn id="503" idx="5"/>
            </p:cNvCxnSpPr>
            <p:nvPr/>
          </p:nvCxnSpPr>
          <p:spPr>
            <a:xfrm rot="16200000" flipV="1">
              <a:off x="2272923" y="2954261"/>
              <a:ext cx="97561" cy="1342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7" name="Прямая соединительная линия 556"/>
            <p:cNvCxnSpPr>
              <a:stCxn id="500" idx="1"/>
              <a:endCxn id="502" idx="5"/>
            </p:cNvCxnSpPr>
            <p:nvPr/>
          </p:nvCxnSpPr>
          <p:spPr>
            <a:xfrm rot="5400000" flipH="1" flipV="1">
              <a:off x="2272922" y="3246089"/>
              <a:ext cx="97561" cy="127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8" name="Прямая соединительная линия 557"/>
            <p:cNvCxnSpPr>
              <a:stCxn id="499" idx="1"/>
              <a:endCxn id="500" idx="5"/>
            </p:cNvCxnSpPr>
            <p:nvPr/>
          </p:nvCxnSpPr>
          <p:spPr>
            <a:xfrm rot="16200000" flipV="1">
              <a:off x="2126369" y="3529443"/>
              <a:ext cx="383313" cy="607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9" name="Прямая соединительная линия 558"/>
            <p:cNvCxnSpPr>
              <a:stCxn id="499" idx="6"/>
              <a:endCxn id="496" idx="2"/>
            </p:cNvCxnSpPr>
            <p:nvPr/>
          </p:nvCxnSpPr>
          <p:spPr>
            <a:xfrm rot="16200000" flipH="1">
              <a:off x="2264756" y="3832103"/>
              <a:ext cx="177977" cy="4369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0" name="Прямая соединительная линия 559"/>
            <p:cNvCxnSpPr>
              <a:stCxn id="496" idx="6"/>
              <a:endCxn id="488" idx="7"/>
            </p:cNvCxnSpPr>
            <p:nvPr/>
          </p:nvCxnSpPr>
          <p:spPr>
            <a:xfrm rot="5400000">
              <a:off x="2351348" y="4026783"/>
              <a:ext cx="99497" cy="448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1" name="Прямая соединительная линия 560"/>
            <p:cNvCxnSpPr>
              <a:stCxn id="486" idx="6"/>
              <a:endCxn id="487" idx="2"/>
            </p:cNvCxnSpPr>
            <p:nvPr/>
          </p:nvCxnSpPr>
          <p:spPr>
            <a:xfrm rot="16200000" flipV="1">
              <a:off x="2274359" y="4125666"/>
              <a:ext cx="83843" cy="9500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0" name="Прямая соединительная линия 579"/>
            <p:cNvCxnSpPr>
              <a:stCxn id="487" idx="7"/>
              <a:endCxn id="498" idx="5"/>
            </p:cNvCxnSpPr>
            <p:nvPr/>
          </p:nvCxnSpPr>
          <p:spPr>
            <a:xfrm rot="16200000" flipV="1">
              <a:off x="2200134" y="4027183"/>
              <a:ext cx="99261" cy="1242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1" name="Прямая соединительная линия 580"/>
            <p:cNvCxnSpPr>
              <a:stCxn id="498" idx="7"/>
              <a:endCxn id="496" idx="3"/>
            </p:cNvCxnSpPr>
            <p:nvPr/>
          </p:nvCxnSpPr>
          <p:spPr>
            <a:xfrm rot="5400000" flipH="1" flipV="1">
              <a:off x="2314987" y="3912327"/>
              <a:ext cx="6076" cy="9756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3" name="Прямая соединительная линия 582"/>
            <p:cNvCxnSpPr>
              <a:stCxn id="488" idx="3"/>
              <a:endCxn id="486" idx="7"/>
            </p:cNvCxnSpPr>
            <p:nvPr/>
          </p:nvCxnSpPr>
          <p:spPr>
            <a:xfrm rot="5400000">
              <a:off x="2351498" y="4168547"/>
              <a:ext cx="76434" cy="393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4" name="Группа 368"/>
          <p:cNvGrpSpPr/>
          <p:nvPr/>
        </p:nvGrpSpPr>
        <p:grpSpPr>
          <a:xfrm rot="350356">
            <a:off x="2043163" y="3629051"/>
            <a:ext cx="1251149" cy="1311341"/>
            <a:chOff x="1651719" y="4152057"/>
            <a:chExt cx="1484928" cy="1556366"/>
          </a:xfrm>
        </p:grpSpPr>
        <p:cxnSp>
          <p:nvCxnSpPr>
            <p:cNvPr id="582" name="Прямая соединительная линия 581"/>
            <p:cNvCxnSpPr>
              <a:stCxn id="601" idx="7"/>
              <a:endCxn id="615" idx="3"/>
            </p:cNvCxnSpPr>
            <p:nvPr/>
          </p:nvCxnSpPr>
          <p:spPr>
            <a:xfrm rot="5400000" flipH="1" flipV="1">
              <a:off x="2431189" y="4681845"/>
              <a:ext cx="83228" cy="502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96" name="8-конечная звезда 595"/>
            <p:cNvSpPr/>
            <p:nvPr/>
          </p:nvSpPr>
          <p:spPr>
            <a:xfrm rot="19358116">
              <a:off x="2727626" y="5227964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97" name="8-конечная звезда 596"/>
            <p:cNvSpPr/>
            <p:nvPr/>
          </p:nvSpPr>
          <p:spPr>
            <a:xfrm rot="19358116">
              <a:off x="2513311" y="4656460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98" name="8-конечная звезда 597"/>
            <p:cNvSpPr/>
            <p:nvPr/>
          </p:nvSpPr>
          <p:spPr>
            <a:xfrm rot="19358116">
              <a:off x="1792510" y="4439978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99" name="8-конечная звезда 598"/>
            <p:cNvSpPr/>
            <p:nvPr/>
          </p:nvSpPr>
          <p:spPr>
            <a:xfrm rot="19358116">
              <a:off x="2011077" y="4654291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00" name="8-конечная звезда 599"/>
            <p:cNvSpPr/>
            <p:nvPr/>
          </p:nvSpPr>
          <p:spPr>
            <a:xfrm rot="19358116">
              <a:off x="1939639" y="458285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01" name="8-конечная звезда 600"/>
            <p:cNvSpPr/>
            <p:nvPr/>
          </p:nvSpPr>
          <p:spPr>
            <a:xfrm rot="19358116">
              <a:off x="2439706" y="4725730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04" name="8-конечная звезда 603"/>
            <p:cNvSpPr/>
            <p:nvPr/>
          </p:nvSpPr>
          <p:spPr>
            <a:xfrm rot="19358116">
              <a:off x="1725325" y="4297100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05" name="8-конечная звезда 604"/>
            <p:cNvSpPr/>
            <p:nvPr/>
          </p:nvSpPr>
          <p:spPr>
            <a:xfrm rot="19358116">
              <a:off x="2584751" y="4870774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06" name="8-конечная звезда 605"/>
            <p:cNvSpPr/>
            <p:nvPr/>
          </p:nvSpPr>
          <p:spPr>
            <a:xfrm rot="19358116">
              <a:off x="3082647" y="565442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08" name="8-конечная звезда 607"/>
            <p:cNvSpPr/>
            <p:nvPr/>
          </p:nvSpPr>
          <p:spPr>
            <a:xfrm rot="19358116">
              <a:off x="1651719" y="4152057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09" name="8-конечная звезда 608"/>
            <p:cNvSpPr/>
            <p:nvPr/>
          </p:nvSpPr>
          <p:spPr>
            <a:xfrm rot="19358116">
              <a:off x="1723156" y="4509245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10" name="8-конечная звезда 609"/>
            <p:cNvSpPr/>
            <p:nvPr/>
          </p:nvSpPr>
          <p:spPr>
            <a:xfrm rot="19358116">
              <a:off x="1723157" y="4580683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11" name="8-конечная звезда 610"/>
            <p:cNvSpPr/>
            <p:nvPr/>
          </p:nvSpPr>
          <p:spPr>
            <a:xfrm rot="19358116">
              <a:off x="1662603" y="4305817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12" name="8-конечная звезда 611"/>
            <p:cNvSpPr/>
            <p:nvPr/>
          </p:nvSpPr>
          <p:spPr>
            <a:xfrm rot="19358116">
              <a:off x="2008909" y="4294931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13" name="8-конечная звезда 612"/>
            <p:cNvSpPr/>
            <p:nvPr/>
          </p:nvSpPr>
          <p:spPr>
            <a:xfrm rot="19358116">
              <a:off x="2151783" y="4294932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14" name="8-конечная звезда 613"/>
            <p:cNvSpPr/>
            <p:nvPr/>
          </p:nvSpPr>
          <p:spPr>
            <a:xfrm rot="19358116">
              <a:off x="2151785" y="4580684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15" name="8-конечная звезда 614"/>
            <p:cNvSpPr/>
            <p:nvPr/>
          </p:nvSpPr>
          <p:spPr>
            <a:xfrm rot="19358116">
              <a:off x="2456583" y="4599732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16" name="8-конечная звезда 615"/>
            <p:cNvSpPr/>
            <p:nvPr/>
          </p:nvSpPr>
          <p:spPr>
            <a:xfrm rot="19358116">
              <a:off x="2366098" y="4866436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17" name="8-конечная звезда 616"/>
            <p:cNvSpPr/>
            <p:nvPr/>
          </p:nvSpPr>
          <p:spPr>
            <a:xfrm rot="19358116">
              <a:off x="2305545" y="5080751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18" name="8-конечная звезда 617"/>
            <p:cNvSpPr/>
            <p:nvPr/>
          </p:nvSpPr>
          <p:spPr>
            <a:xfrm rot="19358116">
              <a:off x="2866164" y="5509377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619" name="Прямая соединительная линия 618"/>
            <p:cNvCxnSpPr>
              <a:stCxn id="614" idx="7"/>
              <a:endCxn id="613" idx="3"/>
            </p:cNvCxnSpPr>
            <p:nvPr/>
          </p:nvCxnSpPr>
          <p:spPr>
            <a:xfrm rot="16200000" flipV="1">
              <a:off x="2051917" y="4456537"/>
              <a:ext cx="242934" cy="574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0" name="Прямая соединительная линия 619"/>
            <p:cNvCxnSpPr>
              <a:stCxn id="615" idx="2"/>
              <a:endCxn id="597" idx="7"/>
            </p:cNvCxnSpPr>
            <p:nvPr/>
          </p:nvCxnSpPr>
          <p:spPr>
            <a:xfrm rot="16200000" flipH="1">
              <a:off x="2511530" y="4618261"/>
              <a:ext cx="18249" cy="5872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1" name="Прямая соединительная линия 620"/>
            <p:cNvCxnSpPr>
              <a:stCxn id="605" idx="7"/>
              <a:endCxn id="597" idx="2"/>
            </p:cNvCxnSpPr>
            <p:nvPr/>
          </p:nvCxnSpPr>
          <p:spPr>
            <a:xfrm rot="16200000" flipV="1">
              <a:off x="2515190" y="4764796"/>
              <a:ext cx="156451" cy="5608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2" name="Прямая соединительная линия 621"/>
            <p:cNvCxnSpPr>
              <a:stCxn id="596" idx="7"/>
              <a:endCxn id="605" idx="2"/>
            </p:cNvCxnSpPr>
            <p:nvPr/>
          </p:nvCxnSpPr>
          <p:spPr>
            <a:xfrm rot="16200000" flipV="1">
              <a:off x="2550910" y="5014830"/>
              <a:ext cx="299327" cy="12751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3" name="Прямая соединительная линия 622"/>
            <p:cNvCxnSpPr>
              <a:stCxn id="596" idx="5"/>
              <a:endCxn id="617" idx="2"/>
            </p:cNvCxnSpPr>
            <p:nvPr/>
          </p:nvCxnSpPr>
          <p:spPr>
            <a:xfrm rot="16200000" flipV="1">
              <a:off x="2465814" y="4993959"/>
              <a:ext cx="136541" cy="38766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4" name="Прямая соединительная линия 623"/>
            <p:cNvCxnSpPr>
              <a:stCxn id="618" idx="2"/>
              <a:endCxn id="606" idx="7"/>
            </p:cNvCxnSpPr>
            <p:nvPr/>
          </p:nvCxnSpPr>
          <p:spPr>
            <a:xfrm rot="16200000" flipH="1">
              <a:off x="2953794" y="5495222"/>
              <a:ext cx="106518" cy="21236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5" name="Прямая соединительная линия 624"/>
            <p:cNvCxnSpPr>
              <a:stCxn id="596" idx="2"/>
              <a:endCxn id="618" idx="6"/>
            </p:cNvCxnSpPr>
            <p:nvPr/>
          </p:nvCxnSpPr>
          <p:spPr>
            <a:xfrm rot="16200000" flipH="1">
              <a:off x="2713325" y="5352479"/>
              <a:ext cx="227695" cy="9496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3" name="Прямая соединительная линия 642"/>
            <p:cNvCxnSpPr>
              <a:stCxn id="613" idx="5"/>
              <a:endCxn id="612" idx="1"/>
            </p:cNvCxnSpPr>
            <p:nvPr/>
          </p:nvCxnSpPr>
          <p:spPr>
            <a:xfrm rot="16200000" flipH="1" flipV="1">
              <a:off x="2099076" y="4266503"/>
              <a:ext cx="5739" cy="10005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4" name="Прямая соединительная линия 643"/>
            <p:cNvCxnSpPr>
              <a:stCxn id="616" idx="5"/>
              <a:endCxn id="614" idx="2"/>
            </p:cNvCxnSpPr>
            <p:nvPr/>
          </p:nvCxnSpPr>
          <p:spPr>
            <a:xfrm rot="16200000" flipV="1">
              <a:off x="2143535" y="4662411"/>
              <a:ext cx="265715" cy="17979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5" name="Прямая соединительная линия 644"/>
            <p:cNvCxnSpPr>
              <a:stCxn id="616" idx="7"/>
              <a:endCxn id="601" idx="4"/>
            </p:cNvCxnSpPr>
            <p:nvPr/>
          </p:nvCxnSpPr>
          <p:spPr>
            <a:xfrm rot="5400000" flipH="1" flipV="1">
              <a:off x="2369152" y="4790533"/>
              <a:ext cx="97511" cy="5467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6" name="Прямая соединительная линия 645"/>
            <p:cNvCxnSpPr>
              <a:stCxn id="605" idx="6"/>
              <a:endCxn id="601" idx="2"/>
            </p:cNvCxnSpPr>
            <p:nvPr/>
          </p:nvCxnSpPr>
          <p:spPr>
            <a:xfrm rot="16200000" flipV="1">
              <a:off x="2488673" y="4768608"/>
              <a:ext cx="103234" cy="11439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8" name="Прямая соединительная линия 657"/>
            <p:cNvCxnSpPr>
              <a:stCxn id="600" idx="7"/>
              <a:endCxn id="612" idx="3"/>
            </p:cNvCxnSpPr>
            <p:nvPr/>
          </p:nvCxnSpPr>
          <p:spPr>
            <a:xfrm rot="5400000" flipH="1" flipV="1">
              <a:off x="1876356" y="4431810"/>
              <a:ext cx="245152" cy="5741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9" name="Прямая соединительная линия 658"/>
            <p:cNvCxnSpPr>
              <a:stCxn id="609" idx="3"/>
              <a:endCxn id="610" idx="7"/>
            </p:cNvCxnSpPr>
            <p:nvPr/>
          </p:nvCxnSpPr>
          <p:spPr>
            <a:xfrm rot="16200000" flipH="1">
              <a:off x="1730446" y="4563693"/>
              <a:ext cx="28620" cy="574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0" name="Прямая соединительная линия 659"/>
            <p:cNvCxnSpPr>
              <a:stCxn id="599" idx="1"/>
              <a:endCxn id="614" idx="4"/>
            </p:cNvCxnSpPr>
            <p:nvPr/>
          </p:nvCxnSpPr>
          <p:spPr>
            <a:xfrm rot="5400000" flipH="1" flipV="1">
              <a:off x="2075785" y="4604446"/>
              <a:ext cx="69485" cy="9138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7" name="Прямая соединительная линия 666"/>
            <p:cNvCxnSpPr>
              <a:stCxn id="611" idx="6"/>
              <a:endCxn id="608" idx="3"/>
            </p:cNvCxnSpPr>
            <p:nvPr/>
          </p:nvCxnSpPr>
          <p:spPr>
            <a:xfrm rot="16200000" flipV="1">
              <a:off x="1613180" y="4252335"/>
              <a:ext cx="115184" cy="64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8" name="Прямая соединительная линия 667"/>
            <p:cNvCxnSpPr>
              <a:stCxn id="612" idx="4"/>
              <a:endCxn id="598" idx="0"/>
            </p:cNvCxnSpPr>
            <p:nvPr/>
          </p:nvCxnSpPr>
          <p:spPr>
            <a:xfrm rot="10800000" flipV="1">
              <a:off x="1840970" y="4329640"/>
              <a:ext cx="172373" cy="12095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9" name="Прямая соединительная линия 668"/>
            <p:cNvCxnSpPr>
              <a:stCxn id="609" idx="0"/>
              <a:endCxn id="598" idx="4"/>
            </p:cNvCxnSpPr>
            <p:nvPr/>
          </p:nvCxnSpPr>
          <p:spPr>
            <a:xfrm flipV="1">
              <a:off x="1761923" y="4483364"/>
              <a:ext cx="36128" cy="3437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0" name="Прямая соединительная линия 669"/>
            <p:cNvCxnSpPr>
              <a:stCxn id="612" idx="5"/>
              <a:endCxn id="604" idx="1"/>
            </p:cNvCxnSpPr>
            <p:nvPr/>
          </p:nvCxnSpPr>
          <p:spPr>
            <a:xfrm rot="16200000" flipH="1" flipV="1">
              <a:off x="1887080" y="4205667"/>
              <a:ext cx="14026" cy="23001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1" name="Прямая соединительная линия 670"/>
            <p:cNvCxnSpPr>
              <a:stCxn id="599" idx="6"/>
              <a:endCxn id="600" idx="2"/>
            </p:cNvCxnSpPr>
            <p:nvPr/>
          </p:nvCxnSpPr>
          <p:spPr>
            <a:xfrm rot="16200000" flipV="1">
              <a:off x="1988098" y="4626239"/>
              <a:ext cx="28520" cy="3866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9" name="Прямая соединительная линия 688"/>
            <p:cNvCxnSpPr>
              <a:stCxn id="604" idx="4"/>
              <a:endCxn id="611" idx="1"/>
            </p:cNvCxnSpPr>
            <p:nvPr/>
          </p:nvCxnSpPr>
          <p:spPr>
            <a:xfrm rot="10800000">
              <a:off x="1705612" y="4330288"/>
              <a:ext cx="25254" cy="1019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2" name="Прямая соединительная линия 701"/>
            <p:cNvCxnSpPr>
              <a:stCxn id="614" idx="7"/>
              <a:endCxn id="612" idx="2"/>
            </p:cNvCxnSpPr>
            <p:nvPr/>
          </p:nvCxnSpPr>
          <p:spPr>
            <a:xfrm rot="16200000" flipV="1">
              <a:off x="1986349" y="4390968"/>
              <a:ext cx="247177" cy="13263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5" name="Группа 369"/>
          <p:cNvGrpSpPr/>
          <p:nvPr/>
        </p:nvGrpSpPr>
        <p:grpSpPr>
          <a:xfrm rot="685832">
            <a:off x="2593716" y="4710567"/>
            <a:ext cx="841399" cy="642815"/>
            <a:chOff x="2413837" y="5296478"/>
            <a:chExt cx="1002232" cy="765689"/>
          </a:xfrm>
        </p:grpSpPr>
        <p:sp>
          <p:nvSpPr>
            <p:cNvPr id="710" name="8-конечная звезда 709"/>
            <p:cNvSpPr/>
            <p:nvPr/>
          </p:nvSpPr>
          <p:spPr>
            <a:xfrm rot="19358116">
              <a:off x="2413837" y="5296478"/>
              <a:ext cx="72000" cy="72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11" name="8-конечная звезда 710"/>
            <p:cNvSpPr/>
            <p:nvPr/>
          </p:nvSpPr>
          <p:spPr>
            <a:xfrm rot="19358116">
              <a:off x="2472786" y="5648186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12" name="8-конечная звезда 711"/>
            <p:cNvSpPr/>
            <p:nvPr/>
          </p:nvSpPr>
          <p:spPr>
            <a:xfrm rot="19358116">
              <a:off x="2439705" y="5440110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13" name="8-конечная звезда 712"/>
            <p:cNvSpPr/>
            <p:nvPr/>
          </p:nvSpPr>
          <p:spPr>
            <a:xfrm rot="19358116">
              <a:off x="2511143" y="5368671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14" name="8-конечная звезда 713"/>
            <p:cNvSpPr/>
            <p:nvPr/>
          </p:nvSpPr>
          <p:spPr>
            <a:xfrm rot="19358116">
              <a:off x="2651850" y="5866569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15" name="8-конечная звезда 714"/>
            <p:cNvSpPr/>
            <p:nvPr/>
          </p:nvSpPr>
          <p:spPr>
            <a:xfrm rot="19358116">
              <a:off x="2804250" y="6018967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16" name="8-конечная звезда 715"/>
            <p:cNvSpPr/>
            <p:nvPr/>
          </p:nvSpPr>
          <p:spPr>
            <a:xfrm rot="19358116">
              <a:off x="2877049" y="6009445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17" name="8-конечная звезда 716"/>
            <p:cNvSpPr/>
            <p:nvPr/>
          </p:nvSpPr>
          <p:spPr>
            <a:xfrm rot="19358116">
              <a:off x="3151917" y="5938005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18" name="8-конечная звезда 717"/>
            <p:cNvSpPr/>
            <p:nvPr/>
          </p:nvSpPr>
          <p:spPr>
            <a:xfrm rot="19358116">
              <a:off x="2734173" y="5734577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19" name="8-конечная звезда 718"/>
            <p:cNvSpPr/>
            <p:nvPr/>
          </p:nvSpPr>
          <p:spPr>
            <a:xfrm rot="19358116">
              <a:off x="2794727" y="5652255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20" name="8-конечная звезда 719"/>
            <p:cNvSpPr/>
            <p:nvPr/>
          </p:nvSpPr>
          <p:spPr>
            <a:xfrm rot="19358116">
              <a:off x="3304648" y="5913195"/>
              <a:ext cx="43199" cy="4319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21" name="8-конечная звезда 720"/>
            <p:cNvSpPr/>
            <p:nvPr/>
          </p:nvSpPr>
          <p:spPr>
            <a:xfrm rot="19358116">
              <a:off x="3358469" y="5729846"/>
              <a:ext cx="57600" cy="576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22" name="8-конечная звезда 721"/>
            <p:cNvSpPr/>
            <p:nvPr/>
          </p:nvSpPr>
          <p:spPr>
            <a:xfrm rot="19358116">
              <a:off x="2651851" y="5509377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723" name="Прямая соединительная линия 722"/>
            <p:cNvCxnSpPr>
              <a:stCxn id="711" idx="2"/>
              <a:endCxn id="718" idx="6"/>
            </p:cNvCxnSpPr>
            <p:nvPr/>
          </p:nvCxnSpPr>
          <p:spPr>
            <a:xfrm rot="15514168" flipH="1">
              <a:off x="2586212" y="5611025"/>
              <a:ext cx="86411" cy="21360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4" name="Прямая соединительная линия 723"/>
            <p:cNvCxnSpPr>
              <a:stCxn id="718" idx="4"/>
              <a:endCxn id="714" idx="0"/>
            </p:cNvCxnSpPr>
            <p:nvPr/>
          </p:nvCxnSpPr>
          <p:spPr>
            <a:xfrm rot="10800000" flipV="1">
              <a:off x="2690618" y="5769286"/>
              <a:ext cx="47989" cy="10577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5" name="Прямая соединительная линия 724"/>
            <p:cNvCxnSpPr>
              <a:stCxn id="719" idx="3"/>
              <a:endCxn id="718" idx="0"/>
            </p:cNvCxnSpPr>
            <p:nvPr/>
          </p:nvCxnSpPr>
          <p:spPr>
            <a:xfrm rot="5400000">
              <a:off x="2769297" y="5698908"/>
              <a:ext cx="47804" cy="4051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6" name="Прямая соединительная линия 725"/>
            <p:cNvCxnSpPr>
              <a:stCxn id="717" idx="6"/>
              <a:endCxn id="719" idx="3"/>
            </p:cNvCxnSpPr>
            <p:nvPr/>
          </p:nvCxnSpPr>
          <p:spPr>
            <a:xfrm rot="16200000" flipV="1">
              <a:off x="2863346" y="5645375"/>
              <a:ext cx="247174" cy="34695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7" name="Прямая соединительная линия 726"/>
            <p:cNvCxnSpPr>
              <a:stCxn id="716" idx="1"/>
              <a:endCxn id="715" idx="1"/>
            </p:cNvCxnSpPr>
            <p:nvPr/>
          </p:nvCxnSpPr>
          <p:spPr>
            <a:xfrm rot="5400000">
              <a:off x="2878898" y="6002277"/>
              <a:ext cx="9522" cy="7279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8" name="Прямая соединительная линия 727"/>
            <p:cNvCxnSpPr>
              <a:stCxn id="717" idx="5"/>
              <a:endCxn id="716" idx="1"/>
            </p:cNvCxnSpPr>
            <p:nvPr/>
          </p:nvCxnSpPr>
          <p:spPr>
            <a:xfrm rot="16200000" flipH="1" flipV="1">
              <a:off x="2997493" y="5879300"/>
              <a:ext cx="77180" cy="23205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9" name="Прямая соединительная линия 728"/>
            <p:cNvCxnSpPr>
              <a:stCxn id="717" idx="1"/>
              <a:endCxn id="720" idx="5"/>
            </p:cNvCxnSpPr>
            <p:nvPr/>
          </p:nvCxnSpPr>
          <p:spPr>
            <a:xfrm rot="4714168" flipH="1" flipV="1">
              <a:off x="3245800" y="5890305"/>
              <a:ext cx="8162" cy="11378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30" name="Прямая соединительная линия 729"/>
            <p:cNvCxnSpPr>
              <a:stCxn id="720" idx="0"/>
              <a:endCxn id="721" idx="3"/>
            </p:cNvCxnSpPr>
            <p:nvPr/>
          </p:nvCxnSpPr>
          <p:spPr>
            <a:xfrm rot="20914168" flipV="1">
              <a:off x="3330485" y="5792491"/>
              <a:ext cx="65886" cy="12389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5" name="Прямая соединительная линия 754"/>
            <p:cNvCxnSpPr>
              <a:stCxn id="722" idx="6"/>
              <a:endCxn id="713" idx="2"/>
            </p:cNvCxnSpPr>
            <p:nvPr/>
          </p:nvCxnSpPr>
          <p:spPr>
            <a:xfrm rot="16200000" flipV="1">
              <a:off x="2559096" y="5412563"/>
              <a:ext cx="96680" cy="10581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6" name="Прямая соединительная линия 755"/>
            <p:cNvCxnSpPr>
              <a:stCxn id="713" idx="6"/>
              <a:endCxn id="710" idx="1"/>
            </p:cNvCxnSpPr>
            <p:nvPr/>
          </p:nvCxnSpPr>
          <p:spPr>
            <a:xfrm rot="16200000" flipV="1">
              <a:off x="2485163" y="5337617"/>
              <a:ext cx="36951" cy="3623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7" name="Прямая соединительная линия 756"/>
            <p:cNvCxnSpPr>
              <a:stCxn id="713" idx="4"/>
              <a:endCxn id="712" idx="0"/>
            </p:cNvCxnSpPr>
            <p:nvPr/>
          </p:nvCxnSpPr>
          <p:spPr>
            <a:xfrm rot="10800000" flipV="1">
              <a:off x="2488164" y="5412056"/>
              <a:ext cx="28520" cy="3866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8" name="Прямая соединительная линия 757"/>
            <p:cNvCxnSpPr>
              <a:stCxn id="712" idx="1"/>
              <a:endCxn id="722" idx="5"/>
            </p:cNvCxnSpPr>
            <p:nvPr/>
          </p:nvCxnSpPr>
          <p:spPr>
            <a:xfrm rot="16200000" flipH="1">
              <a:off x="2544049" y="5420114"/>
              <a:ext cx="57410" cy="15857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9" name="Прямая соединительная линия 758"/>
            <p:cNvCxnSpPr>
              <a:stCxn id="719" idx="6"/>
              <a:endCxn id="722" idx="2"/>
            </p:cNvCxnSpPr>
            <p:nvPr/>
          </p:nvCxnSpPr>
          <p:spPr>
            <a:xfrm rot="16200000" flipV="1">
              <a:off x="2690617" y="5544087"/>
              <a:ext cx="108544" cy="11665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6" name="Группа 509"/>
          <p:cNvGrpSpPr/>
          <p:nvPr/>
        </p:nvGrpSpPr>
        <p:grpSpPr>
          <a:xfrm rot="646126">
            <a:off x="5834525" y="4770199"/>
            <a:ext cx="498363" cy="696528"/>
            <a:chOff x="6580153" y="4869462"/>
            <a:chExt cx="599174" cy="837425"/>
          </a:xfrm>
        </p:grpSpPr>
        <p:sp>
          <p:nvSpPr>
            <p:cNvPr id="523" name="8-конечная звезда 522"/>
            <p:cNvSpPr/>
            <p:nvPr/>
          </p:nvSpPr>
          <p:spPr>
            <a:xfrm rot="1262594">
              <a:off x="6980055" y="4869462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24" name="8-конечная звезда 523"/>
            <p:cNvSpPr/>
            <p:nvPr/>
          </p:nvSpPr>
          <p:spPr>
            <a:xfrm rot="1262594">
              <a:off x="6581737" y="5081547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25" name="8-конечная звезда 524"/>
            <p:cNvSpPr/>
            <p:nvPr/>
          </p:nvSpPr>
          <p:spPr>
            <a:xfrm rot="1262594">
              <a:off x="6580153" y="5365720"/>
              <a:ext cx="53999" cy="5399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26" name="8-конечная звезда 525"/>
            <p:cNvSpPr/>
            <p:nvPr/>
          </p:nvSpPr>
          <p:spPr>
            <a:xfrm rot="1262594">
              <a:off x="7125328" y="5190401"/>
              <a:ext cx="53999" cy="5399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27" name="8-конечная звезда 526"/>
            <p:cNvSpPr/>
            <p:nvPr/>
          </p:nvSpPr>
          <p:spPr>
            <a:xfrm rot="1262594">
              <a:off x="6950246" y="5660087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528" name="Прямая соединительная линия 527"/>
            <p:cNvCxnSpPr>
              <a:stCxn id="526" idx="5"/>
              <a:endCxn id="523" idx="1"/>
            </p:cNvCxnSpPr>
            <p:nvPr/>
          </p:nvCxnSpPr>
          <p:spPr>
            <a:xfrm rot="15553874" flipV="1">
              <a:off x="6944340" y="5029646"/>
              <a:ext cx="278287" cy="6490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9" name="Прямая соединительная линия 528"/>
            <p:cNvCxnSpPr>
              <a:stCxn id="525" idx="0"/>
              <a:endCxn id="523" idx="2"/>
            </p:cNvCxnSpPr>
            <p:nvPr/>
          </p:nvCxnSpPr>
          <p:spPr>
            <a:xfrm rot="20953874" flipV="1">
              <a:off x="6591665" y="4970662"/>
              <a:ext cx="449849" cy="39318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0" name="Прямая соединительная линия 529"/>
            <p:cNvCxnSpPr>
              <a:stCxn id="527" idx="4"/>
              <a:endCxn id="525" idx="1"/>
            </p:cNvCxnSpPr>
            <p:nvPr/>
          </p:nvCxnSpPr>
          <p:spPr>
            <a:xfrm rot="10153874">
              <a:off x="6645133" y="5388491"/>
              <a:ext cx="279661" cy="31550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1" name="Прямая соединительная линия 530"/>
            <p:cNvCxnSpPr>
              <a:stCxn id="525" idx="6"/>
              <a:endCxn id="524" idx="1"/>
            </p:cNvCxnSpPr>
            <p:nvPr/>
          </p:nvCxnSpPr>
          <p:spPr>
            <a:xfrm rot="5400000" flipH="1" flipV="1">
              <a:off x="6510090" y="5250319"/>
              <a:ext cx="223966" cy="1043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2" name="Прямая соединительная линия 531"/>
            <p:cNvCxnSpPr>
              <a:stCxn id="524" idx="7"/>
              <a:endCxn id="523" idx="3"/>
            </p:cNvCxnSpPr>
            <p:nvPr/>
          </p:nvCxnSpPr>
          <p:spPr>
            <a:xfrm rot="4753874" flipH="1" flipV="1">
              <a:off x="6753726" y="4823982"/>
              <a:ext cx="119140" cy="36784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7" name="Группа 535"/>
          <p:cNvGrpSpPr/>
          <p:nvPr/>
        </p:nvGrpSpPr>
        <p:grpSpPr>
          <a:xfrm rot="323258">
            <a:off x="4207812" y="4351490"/>
            <a:ext cx="1464746" cy="1601856"/>
            <a:chOff x="4505825" y="4720146"/>
            <a:chExt cx="1719437" cy="1760703"/>
          </a:xfrm>
        </p:grpSpPr>
        <p:cxnSp>
          <p:nvCxnSpPr>
            <p:cNvPr id="537" name="Прямая соединительная линия 536"/>
            <p:cNvCxnSpPr>
              <a:stCxn id="578" idx="0"/>
              <a:endCxn id="577" idx="2"/>
            </p:cNvCxnSpPr>
            <p:nvPr/>
          </p:nvCxnSpPr>
          <p:spPr>
            <a:xfrm flipV="1">
              <a:off x="6132291" y="5060439"/>
              <a:ext cx="29275" cy="5622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8" name="Прямая соединительная линия 537"/>
            <p:cNvCxnSpPr>
              <a:stCxn id="552" idx="6"/>
              <a:endCxn id="549" idx="1"/>
            </p:cNvCxnSpPr>
            <p:nvPr/>
          </p:nvCxnSpPr>
          <p:spPr>
            <a:xfrm rot="5076742" flipH="1" flipV="1">
              <a:off x="5488064" y="6252517"/>
              <a:ext cx="41011" cy="4910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9" name="Прямая соединительная линия 538"/>
            <p:cNvCxnSpPr>
              <a:stCxn id="544" idx="7"/>
              <a:endCxn id="543" idx="2"/>
            </p:cNvCxnSpPr>
            <p:nvPr/>
          </p:nvCxnSpPr>
          <p:spPr>
            <a:xfrm rot="5400000" flipH="1" flipV="1">
              <a:off x="5632598" y="5774212"/>
              <a:ext cx="249589" cy="25138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40" name="Прямая соединительная линия 539"/>
            <p:cNvCxnSpPr>
              <a:stCxn id="548" idx="3"/>
              <a:endCxn id="547" idx="6"/>
            </p:cNvCxnSpPr>
            <p:nvPr/>
          </p:nvCxnSpPr>
          <p:spPr>
            <a:xfrm rot="5400000">
              <a:off x="6031085" y="5887865"/>
              <a:ext cx="47329" cy="4852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41" name="8-конечная звезда 540"/>
            <p:cNvSpPr/>
            <p:nvPr/>
          </p:nvSpPr>
          <p:spPr>
            <a:xfrm rot="1262594">
              <a:off x="5438730" y="5367299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42" name="8-конечная звезда 541"/>
            <p:cNvSpPr/>
            <p:nvPr/>
          </p:nvSpPr>
          <p:spPr>
            <a:xfrm rot="1262594">
              <a:off x="5079960" y="5365721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43" name="8-конечная звезда 542"/>
            <p:cNvSpPr/>
            <p:nvPr/>
          </p:nvSpPr>
          <p:spPr>
            <a:xfrm rot="1262594">
              <a:off x="5865779" y="5722910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44" name="8-конечная звезда 543"/>
            <p:cNvSpPr/>
            <p:nvPr/>
          </p:nvSpPr>
          <p:spPr>
            <a:xfrm rot="1262594">
              <a:off x="5580026" y="6008661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45" name="8-конечная звезда 544"/>
            <p:cNvSpPr/>
            <p:nvPr/>
          </p:nvSpPr>
          <p:spPr>
            <a:xfrm rot="1262594">
              <a:off x="5079960" y="565147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46" name="8-конечная звезда 545"/>
            <p:cNvSpPr/>
            <p:nvPr/>
          </p:nvSpPr>
          <p:spPr>
            <a:xfrm rot="1262594">
              <a:off x="5316555" y="5816629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47" name="8-конечная звезда 546"/>
            <p:cNvSpPr/>
            <p:nvPr/>
          </p:nvSpPr>
          <p:spPr>
            <a:xfrm rot="1262594">
              <a:off x="6006023" y="5934592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48" name="8-конечная звезда 547"/>
            <p:cNvSpPr/>
            <p:nvPr/>
          </p:nvSpPr>
          <p:spPr>
            <a:xfrm rot="1262594">
              <a:off x="6077460" y="5863154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49" name="8-конечная звезда 548"/>
            <p:cNvSpPr/>
            <p:nvPr/>
          </p:nvSpPr>
          <p:spPr>
            <a:xfrm rot="1262594">
              <a:off x="5505958" y="6220344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50" name="8-конечная звезда 549"/>
            <p:cNvSpPr/>
            <p:nvPr/>
          </p:nvSpPr>
          <p:spPr>
            <a:xfrm rot="1262594">
              <a:off x="5635118" y="6360537"/>
              <a:ext cx="43200" cy="43201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51" name="8-конечная звезда 550"/>
            <p:cNvSpPr/>
            <p:nvPr/>
          </p:nvSpPr>
          <p:spPr>
            <a:xfrm rot="1262594">
              <a:off x="5552493" y="6319546"/>
              <a:ext cx="36001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52" name="8-конечная звезда 551"/>
            <p:cNvSpPr/>
            <p:nvPr/>
          </p:nvSpPr>
          <p:spPr>
            <a:xfrm rot="1262594">
              <a:off x="5453808" y="6298081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53" name="8-конечная звезда 552"/>
            <p:cNvSpPr/>
            <p:nvPr/>
          </p:nvSpPr>
          <p:spPr>
            <a:xfrm rot="1262594">
              <a:off x="5564030" y="6444849"/>
              <a:ext cx="36001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554" name="Прямая соединительная линия 553"/>
            <p:cNvCxnSpPr>
              <a:stCxn id="546" idx="4"/>
              <a:endCxn id="545" idx="0"/>
            </p:cNvCxnSpPr>
            <p:nvPr/>
          </p:nvCxnSpPr>
          <p:spPr>
            <a:xfrm rot="10800000">
              <a:off x="5132159" y="5688168"/>
              <a:ext cx="185596" cy="13999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5" name="Прямая соединительная линия 554"/>
            <p:cNvCxnSpPr>
              <a:stCxn id="546" idx="0"/>
              <a:endCxn id="544" idx="4"/>
            </p:cNvCxnSpPr>
            <p:nvPr/>
          </p:nvCxnSpPr>
          <p:spPr>
            <a:xfrm>
              <a:off x="5351355" y="5841092"/>
              <a:ext cx="230472" cy="18487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6" name="Прямая соединительная линия 555"/>
            <p:cNvCxnSpPr>
              <a:stCxn id="541" idx="7"/>
              <a:endCxn id="543" idx="5"/>
            </p:cNvCxnSpPr>
            <p:nvPr/>
          </p:nvCxnSpPr>
          <p:spPr>
            <a:xfrm rot="16200000" flipH="1">
              <a:off x="5521930" y="5365350"/>
              <a:ext cx="338693" cy="38107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2" name="Прямая соединительная линия 561"/>
            <p:cNvCxnSpPr>
              <a:stCxn id="543" idx="0"/>
              <a:endCxn id="548" idx="5"/>
            </p:cNvCxnSpPr>
            <p:nvPr/>
          </p:nvCxnSpPr>
          <p:spPr>
            <a:xfrm>
              <a:off x="5917978" y="5759605"/>
              <a:ext cx="170173" cy="10510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3" name="Прямая соединительная линия 562"/>
            <p:cNvCxnSpPr>
              <a:stCxn id="549" idx="6"/>
              <a:endCxn id="544" idx="2"/>
            </p:cNvCxnSpPr>
            <p:nvPr/>
          </p:nvCxnSpPr>
          <p:spPr>
            <a:xfrm rot="5400000" flipH="1" flipV="1">
              <a:off x="5483534" y="6107747"/>
              <a:ext cx="160684" cy="6691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4" name="Прямая соединительная линия 563"/>
            <p:cNvCxnSpPr>
              <a:stCxn id="545" idx="5"/>
              <a:endCxn id="542" idx="2"/>
            </p:cNvCxnSpPr>
            <p:nvPr/>
          </p:nvCxnSpPr>
          <p:spPr>
            <a:xfrm rot="5400000" flipH="1" flipV="1">
              <a:off x="4978692" y="5535226"/>
              <a:ext cx="235879" cy="126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5" name="Прямая соединительная линия 564"/>
            <p:cNvCxnSpPr>
              <a:stCxn id="541" idx="4"/>
              <a:endCxn id="542" idx="7"/>
            </p:cNvCxnSpPr>
            <p:nvPr/>
          </p:nvCxnSpPr>
          <p:spPr>
            <a:xfrm rot="10800000">
              <a:off x="5131635" y="5381759"/>
              <a:ext cx="309257" cy="630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6" name="Прямая соединительная линия 565"/>
            <p:cNvCxnSpPr>
              <a:stCxn id="541" idx="3"/>
              <a:endCxn id="545" idx="6"/>
            </p:cNvCxnSpPr>
            <p:nvPr/>
          </p:nvCxnSpPr>
          <p:spPr>
            <a:xfrm rot="5400000">
              <a:off x="5158880" y="5370631"/>
              <a:ext cx="240419" cy="32486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7" name="Прямая соединительная линия 566"/>
            <p:cNvCxnSpPr>
              <a:stCxn id="571" idx="4"/>
              <a:endCxn id="572" idx="0"/>
            </p:cNvCxnSpPr>
            <p:nvPr/>
          </p:nvCxnSpPr>
          <p:spPr>
            <a:xfrm rot="10800000">
              <a:off x="5826511" y="4816048"/>
              <a:ext cx="37837" cy="1198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8" name="Прямая соединительная линия 567"/>
            <p:cNvCxnSpPr>
              <a:stCxn id="553" idx="7"/>
              <a:endCxn id="550" idx="2"/>
            </p:cNvCxnSpPr>
            <p:nvPr/>
          </p:nvCxnSpPr>
          <p:spPr>
            <a:xfrm rot="5076742" flipH="1" flipV="1">
              <a:off x="5599433" y="6401401"/>
              <a:ext cx="48362" cy="5473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9" name="Прямая соединительная линия 568"/>
            <p:cNvCxnSpPr>
              <a:stCxn id="550" idx="5"/>
              <a:endCxn id="551" idx="0"/>
            </p:cNvCxnSpPr>
            <p:nvPr/>
          </p:nvCxnSpPr>
          <p:spPr>
            <a:xfrm rot="15876742" flipV="1">
              <a:off x="5605596" y="6323750"/>
              <a:ext cx="24422" cy="5883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0" name="Прямая соединительная линия 569"/>
            <p:cNvCxnSpPr>
              <a:stCxn id="551" idx="4"/>
              <a:endCxn id="552" idx="0"/>
            </p:cNvCxnSpPr>
            <p:nvPr/>
          </p:nvCxnSpPr>
          <p:spPr>
            <a:xfrm rot="10476742">
              <a:off x="5499277" y="6326951"/>
              <a:ext cx="54190" cy="694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71" name="8-конечная звезда 570"/>
            <p:cNvSpPr/>
            <p:nvPr/>
          </p:nvSpPr>
          <p:spPr>
            <a:xfrm rot="1262594">
              <a:off x="5863147" y="4816497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72" name="8-конечная звезда 571"/>
            <p:cNvSpPr/>
            <p:nvPr/>
          </p:nvSpPr>
          <p:spPr>
            <a:xfrm rot="1262594">
              <a:off x="5791710" y="4791585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73" name="8-конечная звезда 572"/>
            <p:cNvSpPr/>
            <p:nvPr/>
          </p:nvSpPr>
          <p:spPr>
            <a:xfrm rot="1262594">
              <a:off x="5863147" y="4720146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74" name="8-конечная звезда 573"/>
            <p:cNvSpPr/>
            <p:nvPr/>
          </p:nvSpPr>
          <p:spPr>
            <a:xfrm rot="1262594">
              <a:off x="5459431" y="5316563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75" name="8-конечная звезда 574"/>
            <p:cNvSpPr/>
            <p:nvPr/>
          </p:nvSpPr>
          <p:spPr>
            <a:xfrm rot="1262594">
              <a:off x="6006023" y="5648841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76" name="8-конечная звезда 575"/>
            <p:cNvSpPr/>
            <p:nvPr/>
          </p:nvSpPr>
          <p:spPr>
            <a:xfrm rot="1262594">
              <a:off x="6080094" y="4865654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77" name="8-конечная звезда 576"/>
            <p:cNvSpPr/>
            <p:nvPr/>
          </p:nvSpPr>
          <p:spPr>
            <a:xfrm rot="1262594">
              <a:off x="6140800" y="4997800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78" name="8-конечная звезда 577"/>
            <p:cNvSpPr/>
            <p:nvPr/>
          </p:nvSpPr>
          <p:spPr>
            <a:xfrm rot="1262594">
              <a:off x="6080092" y="5079969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79" name="8-конечная звезда 578"/>
            <p:cNvSpPr/>
            <p:nvPr/>
          </p:nvSpPr>
          <p:spPr>
            <a:xfrm rot="1262594">
              <a:off x="6171262" y="5237777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84" name="8-конечная звезда 583"/>
            <p:cNvSpPr/>
            <p:nvPr/>
          </p:nvSpPr>
          <p:spPr>
            <a:xfrm rot="1262594">
              <a:off x="5766815" y="5403699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85" name="8-конечная звезда 584"/>
            <p:cNvSpPr/>
            <p:nvPr/>
          </p:nvSpPr>
          <p:spPr>
            <a:xfrm rot="1262594">
              <a:off x="5959331" y="5544442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86" name="8-конечная звезда 585"/>
            <p:cNvSpPr/>
            <p:nvPr/>
          </p:nvSpPr>
          <p:spPr>
            <a:xfrm rot="1262594">
              <a:off x="5943696" y="5461650"/>
              <a:ext cx="64801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587" name="Прямая соединительная линия 586"/>
            <p:cNvCxnSpPr>
              <a:stCxn id="586" idx="6"/>
              <a:endCxn id="579" idx="2"/>
            </p:cNvCxnSpPr>
            <p:nvPr/>
          </p:nvCxnSpPr>
          <p:spPr>
            <a:xfrm rot="5076742" flipH="1" flipV="1">
              <a:off x="6010447" y="5268924"/>
              <a:ext cx="155536" cy="21593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8" name="Прямая соединительная линия 587"/>
            <p:cNvCxnSpPr>
              <a:stCxn id="575" idx="4"/>
              <a:endCxn id="585" idx="2"/>
            </p:cNvCxnSpPr>
            <p:nvPr/>
          </p:nvCxnSpPr>
          <p:spPr>
            <a:xfrm rot="10476742">
              <a:off x="5979263" y="5595410"/>
              <a:ext cx="24675" cy="6661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9" name="Прямая соединительная линия 588"/>
            <p:cNvCxnSpPr>
              <a:stCxn id="579" idx="4"/>
              <a:endCxn id="578" idx="1"/>
            </p:cNvCxnSpPr>
            <p:nvPr/>
          </p:nvCxnSpPr>
          <p:spPr>
            <a:xfrm rot="10476742">
              <a:off x="6123955" y="5129044"/>
              <a:ext cx="42745" cy="12881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0" name="Прямая соединительная линия 589"/>
            <p:cNvCxnSpPr>
              <a:stCxn id="576" idx="1"/>
              <a:endCxn id="577" idx="5"/>
            </p:cNvCxnSpPr>
            <p:nvPr/>
          </p:nvCxnSpPr>
          <p:spPr>
            <a:xfrm rot="16200000" flipH="1">
              <a:off x="6097418" y="4937966"/>
              <a:ext cx="83264" cy="4198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1" name="Прямая соединительная линия 590"/>
            <p:cNvCxnSpPr>
              <a:stCxn id="586" idx="3"/>
              <a:endCxn id="584" idx="0"/>
            </p:cNvCxnSpPr>
            <p:nvPr/>
          </p:nvCxnSpPr>
          <p:spPr>
            <a:xfrm rot="5076742" flipH="1">
              <a:off x="5843065" y="5413984"/>
              <a:ext cx="78810" cy="11953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2" name="Прямая соединительная линия 591"/>
            <p:cNvCxnSpPr>
              <a:stCxn id="571" idx="0"/>
              <a:endCxn id="576" idx="4"/>
            </p:cNvCxnSpPr>
            <p:nvPr/>
          </p:nvCxnSpPr>
          <p:spPr>
            <a:xfrm>
              <a:off x="5897947" y="4840960"/>
              <a:ext cx="183948" cy="4199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3" name="Прямая соединительная линия 592"/>
            <p:cNvCxnSpPr>
              <a:stCxn id="571" idx="1"/>
              <a:endCxn id="573" idx="1"/>
            </p:cNvCxnSpPr>
            <p:nvPr/>
          </p:nvCxnSpPr>
          <p:spPr>
            <a:xfrm rot="5400000" flipH="1">
              <a:off x="5840280" y="4802771"/>
              <a:ext cx="96351" cy="158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4" name="Прямая соединительная линия 593"/>
            <p:cNvCxnSpPr>
              <a:stCxn id="631" idx="3"/>
              <a:endCxn id="650" idx="7"/>
            </p:cNvCxnSpPr>
            <p:nvPr/>
          </p:nvCxnSpPr>
          <p:spPr>
            <a:xfrm rot="5400000">
              <a:off x="4647637" y="5439196"/>
              <a:ext cx="41535" cy="25626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5" name="Прямая соединительная линия 594"/>
            <p:cNvCxnSpPr>
              <a:stCxn id="626" idx="4"/>
              <a:endCxn id="571" idx="1"/>
            </p:cNvCxnSpPr>
            <p:nvPr/>
          </p:nvCxnSpPr>
          <p:spPr>
            <a:xfrm rot="10800000">
              <a:off x="5888457" y="4850946"/>
              <a:ext cx="48623" cy="4258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02" name="Прямая соединительная линия 601"/>
            <p:cNvCxnSpPr>
              <a:stCxn id="607" idx="6"/>
              <a:endCxn id="571" idx="1"/>
            </p:cNvCxnSpPr>
            <p:nvPr/>
          </p:nvCxnSpPr>
          <p:spPr>
            <a:xfrm rot="16200000" flipV="1">
              <a:off x="5848002" y="4891401"/>
              <a:ext cx="86009" cy="510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03" name="Прямая соединительная линия 602"/>
            <p:cNvCxnSpPr>
              <a:stCxn id="574" idx="0"/>
              <a:endCxn id="584" idx="4"/>
            </p:cNvCxnSpPr>
            <p:nvPr/>
          </p:nvCxnSpPr>
          <p:spPr>
            <a:xfrm rot="21276742">
              <a:off x="5498898" y="5328732"/>
              <a:ext cx="265049" cy="10477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07" name="8-конечная звезда 606"/>
            <p:cNvSpPr/>
            <p:nvPr/>
          </p:nvSpPr>
          <p:spPr>
            <a:xfrm rot="1262594">
              <a:off x="5864200" y="4935514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26" name="8-конечная звезда 625"/>
            <p:cNvSpPr/>
            <p:nvPr/>
          </p:nvSpPr>
          <p:spPr>
            <a:xfrm rot="1262594">
              <a:off x="5935638" y="4879682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27" name="8-конечная звезда 626"/>
            <p:cNvSpPr/>
            <p:nvPr/>
          </p:nvSpPr>
          <p:spPr>
            <a:xfrm rot="1262594">
              <a:off x="5161892" y="6088085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28" name="8-конечная звезда 627"/>
            <p:cNvSpPr/>
            <p:nvPr/>
          </p:nvSpPr>
          <p:spPr>
            <a:xfrm rot="1262594">
              <a:off x="4804312" y="5883049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29" name="8-конечная звезда 628"/>
            <p:cNvSpPr/>
            <p:nvPr/>
          </p:nvSpPr>
          <p:spPr>
            <a:xfrm rot="1262594">
              <a:off x="4979165" y="5946480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30" name="8-конечная звезда 629"/>
            <p:cNvSpPr/>
            <p:nvPr/>
          </p:nvSpPr>
          <p:spPr>
            <a:xfrm rot="1262594">
              <a:off x="4937084" y="5722911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31" name="8-конечная звезда 630"/>
            <p:cNvSpPr/>
            <p:nvPr/>
          </p:nvSpPr>
          <p:spPr>
            <a:xfrm rot="1262594">
              <a:off x="4794208" y="5508596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32" name="8-конечная звезда 631"/>
            <p:cNvSpPr/>
            <p:nvPr/>
          </p:nvSpPr>
          <p:spPr>
            <a:xfrm rot="1262594">
              <a:off x="5310442" y="5915984"/>
              <a:ext cx="43200" cy="43201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33" name="8-конечная звезда 632"/>
            <p:cNvSpPr/>
            <p:nvPr/>
          </p:nvSpPr>
          <p:spPr>
            <a:xfrm rot="1262594">
              <a:off x="5067848" y="6016278"/>
              <a:ext cx="43200" cy="43201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34" name="8-конечная звезда 633"/>
            <p:cNvSpPr/>
            <p:nvPr/>
          </p:nvSpPr>
          <p:spPr>
            <a:xfrm rot="1262594">
              <a:off x="4864066" y="5721332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638" name="Прямая соединительная линия 637"/>
            <p:cNvCxnSpPr>
              <a:stCxn id="633" idx="5"/>
              <a:endCxn id="629" idx="0"/>
            </p:cNvCxnSpPr>
            <p:nvPr/>
          </p:nvCxnSpPr>
          <p:spPr>
            <a:xfrm rot="15876742" flipV="1">
              <a:off x="5036137" y="5977591"/>
              <a:ext cx="40139" cy="4586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9" name="Прямая соединительная линия 638"/>
            <p:cNvCxnSpPr>
              <a:stCxn id="632" idx="2"/>
              <a:endCxn id="627" idx="7"/>
            </p:cNvCxnSpPr>
            <p:nvPr/>
          </p:nvCxnSpPr>
          <p:spPr>
            <a:xfrm rot="5076742">
              <a:off x="5201071" y="5968776"/>
              <a:ext cx="135650" cy="12387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0" name="Прямая соединительная линия 639"/>
            <p:cNvCxnSpPr>
              <a:stCxn id="633" idx="1"/>
              <a:endCxn id="627" idx="4"/>
            </p:cNvCxnSpPr>
            <p:nvPr/>
          </p:nvCxnSpPr>
          <p:spPr>
            <a:xfrm rot="15876742" flipH="1">
              <a:off x="5103613" y="6051303"/>
              <a:ext cx="54313" cy="6066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1" name="Прямая соединительная линия 640"/>
            <p:cNvCxnSpPr>
              <a:stCxn id="545" idx="3"/>
              <a:endCxn id="630" idx="7"/>
            </p:cNvCxnSpPr>
            <p:nvPr/>
          </p:nvCxnSpPr>
          <p:spPr>
            <a:xfrm rot="5400000">
              <a:off x="5010766" y="5667428"/>
              <a:ext cx="49512" cy="9352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2" name="Прямая соединительная линия 641"/>
            <p:cNvCxnSpPr>
              <a:stCxn id="634" idx="0"/>
              <a:endCxn id="630" idx="4"/>
            </p:cNvCxnSpPr>
            <p:nvPr/>
          </p:nvCxnSpPr>
          <p:spPr>
            <a:xfrm flipV="1">
              <a:off x="4905825" y="5740216"/>
              <a:ext cx="33060" cy="1047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7" name="Прямая соединительная линия 646"/>
            <p:cNvCxnSpPr>
              <a:stCxn id="634" idx="6"/>
              <a:endCxn id="631" idx="1"/>
            </p:cNvCxnSpPr>
            <p:nvPr/>
          </p:nvCxnSpPr>
          <p:spPr>
            <a:xfrm rot="16200000" flipV="1">
              <a:off x="4781546" y="5610896"/>
              <a:ext cx="162503" cy="6125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8" name="Прямая соединительная линия 647"/>
            <p:cNvCxnSpPr>
              <a:stCxn id="634" idx="3"/>
              <a:endCxn id="628" idx="6"/>
            </p:cNvCxnSpPr>
            <p:nvPr/>
          </p:nvCxnSpPr>
          <p:spPr>
            <a:xfrm rot="5076742">
              <a:off x="4788556" y="5799902"/>
              <a:ext cx="130112" cy="3709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9" name="Прямая соединительная линия 648"/>
            <p:cNvCxnSpPr>
              <a:stCxn id="628" idx="0"/>
              <a:endCxn id="629" idx="4"/>
            </p:cNvCxnSpPr>
            <p:nvPr/>
          </p:nvCxnSpPr>
          <p:spPr>
            <a:xfrm rot="21276742">
              <a:off x="4859056" y="5913756"/>
              <a:ext cx="119364" cy="5601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50" name="8-конечная звезда 649"/>
            <p:cNvSpPr/>
            <p:nvPr/>
          </p:nvSpPr>
          <p:spPr>
            <a:xfrm rot="1262594">
              <a:off x="4505825" y="5577403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</p:grpSp>
      <p:grpSp>
        <p:nvGrpSpPr>
          <p:cNvPr id="18" name="Группа 805"/>
          <p:cNvGrpSpPr/>
          <p:nvPr/>
        </p:nvGrpSpPr>
        <p:grpSpPr>
          <a:xfrm>
            <a:off x="3077063" y="5363089"/>
            <a:ext cx="1485393" cy="986974"/>
            <a:chOff x="3077063" y="5363089"/>
            <a:chExt cx="1485393" cy="986974"/>
          </a:xfrm>
        </p:grpSpPr>
        <p:sp>
          <p:nvSpPr>
            <p:cNvPr id="676" name="8-конечная звезда 675"/>
            <p:cNvSpPr/>
            <p:nvPr/>
          </p:nvSpPr>
          <p:spPr>
            <a:xfrm rot="1262594">
              <a:off x="4295722" y="5867366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77" name="8-конечная звезда 676"/>
            <p:cNvSpPr/>
            <p:nvPr/>
          </p:nvSpPr>
          <p:spPr>
            <a:xfrm rot="1262594">
              <a:off x="4365581" y="600866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78" name="8-конечная звезда 677"/>
            <p:cNvSpPr/>
            <p:nvPr/>
          </p:nvSpPr>
          <p:spPr>
            <a:xfrm rot="1262594">
              <a:off x="4079829" y="593887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79" name="8-конечная звезда 678"/>
            <p:cNvSpPr/>
            <p:nvPr/>
          </p:nvSpPr>
          <p:spPr>
            <a:xfrm rot="1262594">
              <a:off x="4294142" y="6151538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80" name="8-конечная звезда 679"/>
            <p:cNvSpPr/>
            <p:nvPr/>
          </p:nvSpPr>
          <p:spPr>
            <a:xfrm rot="1262594">
              <a:off x="4365581" y="629606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81" name="8-конечная звезда 680"/>
            <p:cNvSpPr/>
            <p:nvPr/>
          </p:nvSpPr>
          <p:spPr>
            <a:xfrm rot="1262594">
              <a:off x="4508456" y="6080102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82" name="8-конечная звезда 681"/>
            <p:cNvSpPr/>
            <p:nvPr/>
          </p:nvSpPr>
          <p:spPr>
            <a:xfrm rot="1262594">
              <a:off x="4008390" y="5865786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83" name="8-конечная звезда 682"/>
            <p:cNvSpPr/>
            <p:nvPr/>
          </p:nvSpPr>
          <p:spPr>
            <a:xfrm rot="1262594">
              <a:off x="4438667" y="5795997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84" name="8-конечная звезда 683"/>
            <p:cNvSpPr/>
            <p:nvPr/>
          </p:nvSpPr>
          <p:spPr>
            <a:xfrm rot="1262594">
              <a:off x="4008391" y="5722910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85" name="8-конечная звезда 684"/>
            <p:cNvSpPr/>
            <p:nvPr/>
          </p:nvSpPr>
          <p:spPr>
            <a:xfrm rot="1262594">
              <a:off x="3794076" y="5865786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86" name="8-конечная звезда 685"/>
            <p:cNvSpPr/>
            <p:nvPr/>
          </p:nvSpPr>
          <p:spPr>
            <a:xfrm rot="1262594">
              <a:off x="3867163" y="565147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88" name="8-конечная звезда 687"/>
            <p:cNvSpPr/>
            <p:nvPr/>
          </p:nvSpPr>
          <p:spPr>
            <a:xfrm rot="1262594">
              <a:off x="3865514" y="600866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693" name="Прямая соединительная линия 692"/>
            <p:cNvCxnSpPr>
              <a:stCxn id="684" idx="4"/>
              <a:endCxn id="686" idx="0"/>
            </p:cNvCxnSpPr>
            <p:nvPr/>
          </p:nvCxnSpPr>
          <p:spPr>
            <a:xfrm rot="10800000">
              <a:off x="3919362" y="5688169"/>
              <a:ext cx="90830" cy="5204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94" name="8-конечная звезда 693"/>
            <p:cNvSpPr/>
            <p:nvPr/>
          </p:nvSpPr>
          <p:spPr>
            <a:xfrm rot="1262594">
              <a:off x="3935900" y="5661374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95" name="8-конечная звезда 694"/>
            <p:cNvSpPr/>
            <p:nvPr/>
          </p:nvSpPr>
          <p:spPr>
            <a:xfrm rot="1262594">
              <a:off x="3506746" y="5507017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96" name="8-конечная звезда 695"/>
            <p:cNvSpPr/>
            <p:nvPr/>
          </p:nvSpPr>
          <p:spPr>
            <a:xfrm rot="1262594">
              <a:off x="3505694" y="5363089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97" name="8-конечная звезда 696"/>
            <p:cNvSpPr/>
            <p:nvPr/>
          </p:nvSpPr>
          <p:spPr>
            <a:xfrm rot="1262594">
              <a:off x="3149556" y="5792769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98" name="8-конечная звезда 697"/>
            <p:cNvSpPr/>
            <p:nvPr/>
          </p:nvSpPr>
          <p:spPr>
            <a:xfrm rot="1262594">
              <a:off x="3506745" y="6078521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99" name="8-конечная звезда 698"/>
            <p:cNvSpPr/>
            <p:nvPr/>
          </p:nvSpPr>
          <p:spPr>
            <a:xfrm rot="1262594">
              <a:off x="3505692" y="6220345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00" name="8-конечная звезда 699"/>
            <p:cNvSpPr/>
            <p:nvPr/>
          </p:nvSpPr>
          <p:spPr>
            <a:xfrm rot="1262594">
              <a:off x="3077063" y="6006031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701" name="Прямая соединительная линия 700"/>
            <p:cNvCxnSpPr>
              <a:stCxn id="681" idx="6"/>
              <a:endCxn id="683" idx="0"/>
            </p:cNvCxnSpPr>
            <p:nvPr/>
          </p:nvCxnSpPr>
          <p:spPr>
            <a:xfrm rot="16200000" flipV="1">
              <a:off x="4393404" y="5930155"/>
              <a:ext cx="249211" cy="5428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3" name="Прямая соединительная линия 702"/>
            <p:cNvCxnSpPr>
              <a:stCxn id="683" idx="3"/>
              <a:endCxn id="676" idx="7"/>
            </p:cNvCxnSpPr>
            <p:nvPr/>
          </p:nvCxnSpPr>
          <p:spPr>
            <a:xfrm rot="5400000">
              <a:off x="4373037" y="5818654"/>
              <a:ext cx="52650" cy="8326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4" name="Прямая соединительная линия 703"/>
            <p:cNvCxnSpPr>
              <a:stCxn id="681" idx="4"/>
              <a:endCxn id="677" idx="0"/>
            </p:cNvCxnSpPr>
            <p:nvPr/>
          </p:nvCxnSpPr>
          <p:spPr>
            <a:xfrm rot="10800000">
              <a:off x="4417781" y="6045359"/>
              <a:ext cx="92477" cy="5204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5" name="Прямая соединительная линия 704"/>
            <p:cNvCxnSpPr>
              <a:stCxn id="679" idx="6"/>
              <a:endCxn id="677" idx="2"/>
            </p:cNvCxnSpPr>
            <p:nvPr/>
          </p:nvCxnSpPr>
          <p:spPr>
            <a:xfrm rot="5400000" flipH="1" flipV="1">
              <a:off x="4310623" y="6081077"/>
              <a:ext cx="92477" cy="5204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6" name="Прямая соединительная линия 705"/>
            <p:cNvCxnSpPr>
              <a:stCxn id="680" idx="5"/>
              <a:endCxn id="679" idx="1"/>
            </p:cNvCxnSpPr>
            <p:nvPr/>
          </p:nvCxnSpPr>
          <p:spPr>
            <a:xfrm rot="16200000" flipV="1">
              <a:off x="4309274" y="6226044"/>
              <a:ext cx="95177" cy="4951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7" name="Прямая соединительная линия 706"/>
            <p:cNvCxnSpPr>
              <a:stCxn id="680" idx="7"/>
              <a:endCxn id="681" idx="1"/>
            </p:cNvCxnSpPr>
            <p:nvPr/>
          </p:nvCxnSpPr>
          <p:spPr>
            <a:xfrm rot="5400000" flipH="1" flipV="1">
              <a:off x="4391675" y="6157356"/>
              <a:ext cx="180324" cy="12916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5" name="Прямая соединительная линия 744"/>
            <p:cNvCxnSpPr>
              <a:stCxn id="682" idx="7"/>
              <a:endCxn id="684" idx="1"/>
            </p:cNvCxnSpPr>
            <p:nvPr/>
          </p:nvCxnSpPr>
          <p:spPr>
            <a:xfrm rot="16200000" flipV="1">
              <a:off x="3999590" y="5821349"/>
              <a:ext cx="107239" cy="1371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6" name="Прямая соединительная линия 745"/>
            <p:cNvCxnSpPr>
              <a:stCxn id="685" idx="0"/>
              <a:endCxn id="682" idx="4"/>
            </p:cNvCxnSpPr>
            <p:nvPr/>
          </p:nvCxnSpPr>
          <p:spPr>
            <a:xfrm flipV="1">
              <a:off x="3846275" y="5883091"/>
              <a:ext cx="163916" cy="1939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7" name="Прямая соединительная линия 746"/>
            <p:cNvCxnSpPr>
              <a:stCxn id="678" idx="5"/>
              <a:endCxn id="682" idx="0"/>
            </p:cNvCxnSpPr>
            <p:nvPr/>
          </p:nvCxnSpPr>
          <p:spPr>
            <a:xfrm rot="16200000" flipV="1">
              <a:off x="4058869" y="5904201"/>
              <a:ext cx="38718" cy="3527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8" name="Прямая соединительная линия 747"/>
            <p:cNvCxnSpPr>
              <a:stCxn id="677" idx="5"/>
              <a:endCxn id="676" idx="1"/>
            </p:cNvCxnSpPr>
            <p:nvPr/>
          </p:nvCxnSpPr>
          <p:spPr>
            <a:xfrm rot="16200000" flipV="1">
              <a:off x="4320641" y="5950012"/>
              <a:ext cx="81615" cy="4034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9" name="Прямая соединительная линия 748"/>
            <p:cNvCxnSpPr>
              <a:stCxn id="678" idx="7"/>
              <a:endCxn id="677" idx="4"/>
            </p:cNvCxnSpPr>
            <p:nvPr/>
          </p:nvCxnSpPr>
          <p:spPr>
            <a:xfrm rot="16200000" flipH="1">
              <a:off x="4213913" y="5872500"/>
              <a:ext cx="71058" cy="23587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0" name="Прямая соединительная линия 749"/>
            <p:cNvCxnSpPr>
              <a:stCxn id="688" idx="5"/>
              <a:endCxn id="685" idx="1"/>
            </p:cNvCxnSpPr>
            <p:nvPr/>
          </p:nvCxnSpPr>
          <p:spPr>
            <a:xfrm rot="16200000" flipV="1">
              <a:off x="3810031" y="5939469"/>
              <a:ext cx="93529" cy="4951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1" name="Прямая соединительная линия 750"/>
            <p:cNvCxnSpPr>
              <a:stCxn id="688" idx="0"/>
              <a:endCxn id="678" idx="1"/>
            </p:cNvCxnSpPr>
            <p:nvPr/>
          </p:nvCxnSpPr>
          <p:spPr>
            <a:xfrm flipV="1">
              <a:off x="3917713" y="5990547"/>
              <a:ext cx="200079" cy="5481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2" name="Прямая соединительная линия 751"/>
            <p:cNvCxnSpPr>
              <a:stCxn id="682" idx="4"/>
              <a:endCxn id="686" idx="2"/>
            </p:cNvCxnSpPr>
            <p:nvPr/>
          </p:nvCxnSpPr>
          <p:spPr>
            <a:xfrm rot="10800000">
              <a:off x="3884469" y="5703673"/>
              <a:ext cx="125723" cy="17941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3" name="Прямая соединительная линия 752"/>
            <p:cNvCxnSpPr>
              <a:stCxn id="698" idx="7"/>
              <a:endCxn id="688" idx="3"/>
            </p:cNvCxnSpPr>
            <p:nvPr/>
          </p:nvCxnSpPr>
          <p:spPr>
            <a:xfrm rot="5400000" flipH="1" flipV="1">
              <a:off x="3685600" y="5909111"/>
              <a:ext cx="44724" cy="31975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4" name="Прямая соединительная линия 753"/>
            <p:cNvCxnSpPr>
              <a:stCxn id="697" idx="7"/>
              <a:endCxn id="685" idx="3"/>
            </p:cNvCxnSpPr>
            <p:nvPr/>
          </p:nvCxnSpPr>
          <p:spPr>
            <a:xfrm rot="16200000" flipH="1">
              <a:off x="3444573" y="5551920"/>
              <a:ext cx="98151" cy="60550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0" name="Прямая соединительная линия 759"/>
            <p:cNvCxnSpPr>
              <a:stCxn id="700" idx="6"/>
              <a:endCxn id="697" idx="3"/>
            </p:cNvCxnSpPr>
            <p:nvPr/>
          </p:nvCxnSpPr>
          <p:spPr>
            <a:xfrm rot="5400000" flipH="1" flipV="1">
              <a:off x="3034426" y="5890241"/>
              <a:ext cx="184091" cy="4989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3" name="Прямая соединительная линия 792"/>
            <p:cNvCxnSpPr>
              <a:stCxn id="698" idx="4"/>
              <a:endCxn id="697" idx="1"/>
            </p:cNvCxnSpPr>
            <p:nvPr/>
          </p:nvCxnSpPr>
          <p:spPr>
            <a:xfrm rot="10800000">
              <a:off x="3179928" y="5834109"/>
              <a:ext cx="328259" cy="25825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4" name="Прямая соединительная линия 793"/>
            <p:cNvCxnSpPr>
              <a:stCxn id="699" idx="6"/>
              <a:endCxn id="698" idx="1"/>
            </p:cNvCxnSpPr>
            <p:nvPr/>
          </p:nvCxnSpPr>
          <p:spPr>
            <a:xfrm rot="5400000" flipH="1" flipV="1">
              <a:off x="3482793" y="6167223"/>
              <a:ext cx="101684" cy="696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5" name="Прямая соединительная линия 794"/>
            <p:cNvCxnSpPr>
              <a:stCxn id="695" idx="0"/>
              <a:endCxn id="686" idx="4"/>
            </p:cNvCxnSpPr>
            <p:nvPr/>
          </p:nvCxnSpPr>
          <p:spPr>
            <a:xfrm>
              <a:off x="3548505" y="5536373"/>
              <a:ext cx="320459" cy="13240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6" name="Прямая соединительная линия 795"/>
            <p:cNvCxnSpPr>
              <a:stCxn id="695" idx="5"/>
              <a:endCxn id="696" idx="1"/>
            </p:cNvCxnSpPr>
            <p:nvPr/>
          </p:nvCxnSpPr>
          <p:spPr>
            <a:xfrm rot="5400000" flipH="1" flipV="1">
              <a:off x="3469620" y="5447494"/>
              <a:ext cx="111339" cy="1142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809" name="Овал 808"/>
          <p:cNvSpPr/>
          <p:nvPr/>
        </p:nvSpPr>
        <p:spPr>
          <a:xfrm>
            <a:off x="1285852" y="163710"/>
            <a:ext cx="6572296" cy="6516000"/>
          </a:xfrm>
          <a:prstGeom prst="ellipse">
            <a:avLst/>
          </a:prstGeom>
          <a:noFill/>
          <a:ln w="12700"/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cxnSp>
        <p:nvCxnSpPr>
          <p:cNvPr id="812" name="Прямая соединительная линия 811"/>
          <p:cNvCxnSpPr/>
          <p:nvPr/>
        </p:nvCxnSpPr>
        <p:spPr>
          <a:xfrm rot="5400000">
            <a:off x="3906615" y="6621267"/>
            <a:ext cx="259200" cy="71438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823" name="Прямая соединительная линия 822"/>
          <p:cNvCxnSpPr/>
          <p:nvPr/>
        </p:nvCxnSpPr>
        <p:spPr>
          <a:xfrm rot="16200000" flipH="1">
            <a:off x="5660447" y="6412520"/>
            <a:ext cx="252000" cy="142877"/>
          </a:xfrm>
          <a:prstGeom prst="line">
            <a:avLst/>
          </a:prstGeom>
          <a:scene3d>
            <a:camera prst="orthographicFront">
              <a:rot lat="0" lon="0" rev="10200000"/>
            </a:camera>
            <a:lightRig rig="threePt" dir="t"/>
          </a:scene3d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827" name="TextBox 826"/>
          <p:cNvSpPr txBox="1"/>
          <p:nvPr/>
        </p:nvSpPr>
        <p:spPr>
          <a:xfrm rot="21075957">
            <a:off x="4424797" y="6543091"/>
            <a:ext cx="1058667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1400" dirty="0" smtClean="0">
                <a:latin typeface="Bookman Old Style" pitchFamily="18" charset="0"/>
              </a:rPr>
              <a:t>грудень</a:t>
            </a:r>
            <a:endParaRPr lang="uk-UA" sz="1400" dirty="0">
              <a:latin typeface="Bookman Old Style" pitchFamily="18" charset="0"/>
            </a:endParaRPr>
          </a:p>
        </p:txBody>
      </p:sp>
      <p:sp>
        <p:nvSpPr>
          <p:cNvPr id="828" name="TextBox 827"/>
          <p:cNvSpPr txBox="1"/>
          <p:nvPr/>
        </p:nvSpPr>
        <p:spPr>
          <a:xfrm rot="19276280">
            <a:off x="6073450" y="5869472"/>
            <a:ext cx="1058667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1400" dirty="0" smtClean="0">
                <a:latin typeface="Bookman Old Style" pitchFamily="18" charset="0"/>
              </a:rPr>
              <a:t>листопад</a:t>
            </a:r>
            <a:endParaRPr lang="uk-UA" sz="1400" dirty="0">
              <a:latin typeface="Bookman Old Style" pitchFamily="18" charset="0"/>
            </a:endParaRPr>
          </a:p>
        </p:txBody>
      </p:sp>
      <p:sp>
        <p:nvSpPr>
          <p:cNvPr id="829" name="TextBox 828"/>
          <p:cNvSpPr txBox="1"/>
          <p:nvPr/>
        </p:nvSpPr>
        <p:spPr>
          <a:xfrm rot="17630071">
            <a:off x="7117024" y="4586123"/>
            <a:ext cx="1058667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1400" dirty="0" smtClean="0">
                <a:latin typeface="Bookman Old Style" pitchFamily="18" charset="0"/>
              </a:rPr>
              <a:t>жовтень</a:t>
            </a:r>
            <a:endParaRPr lang="uk-UA" sz="1400" dirty="0">
              <a:latin typeface="Bookman Old Style" pitchFamily="18" charset="0"/>
            </a:endParaRPr>
          </a:p>
        </p:txBody>
      </p:sp>
      <p:sp>
        <p:nvSpPr>
          <p:cNvPr id="830" name="TextBox 829"/>
          <p:cNvSpPr txBox="1"/>
          <p:nvPr/>
        </p:nvSpPr>
        <p:spPr>
          <a:xfrm rot="15714304">
            <a:off x="7341394" y="2882876"/>
            <a:ext cx="1058667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1400" dirty="0" smtClean="0">
                <a:latin typeface="Bookman Old Style" pitchFamily="18" charset="0"/>
              </a:rPr>
              <a:t>вересень</a:t>
            </a:r>
            <a:endParaRPr lang="uk-UA" sz="1400" dirty="0">
              <a:latin typeface="Bookman Old Style" pitchFamily="18" charset="0"/>
            </a:endParaRPr>
          </a:p>
        </p:txBody>
      </p:sp>
      <p:sp>
        <p:nvSpPr>
          <p:cNvPr id="831" name="TextBox 830"/>
          <p:cNvSpPr txBox="1"/>
          <p:nvPr/>
        </p:nvSpPr>
        <p:spPr>
          <a:xfrm rot="3220511">
            <a:off x="6748397" y="1310971"/>
            <a:ext cx="1058667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1400" dirty="0" smtClean="0">
                <a:latin typeface="Bookman Old Style" pitchFamily="18" charset="0"/>
              </a:rPr>
              <a:t>серпень</a:t>
            </a:r>
            <a:endParaRPr lang="uk-UA" sz="1400" dirty="0">
              <a:latin typeface="Bookman Old Style" pitchFamily="18" charset="0"/>
            </a:endParaRPr>
          </a:p>
        </p:txBody>
      </p:sp>
      <p:sp>
        <p:nvSpPr>
          <p:cNvPr id="832" name="TextBox 831"/>
          <p:cNvSpPr txBox="1"/>
          <p:nvPr/>
        </p:nvSpPr>
        <p:spPr>
          <a:xfrm rot="1586521">
            <a:off x="5448208" y="219585"/>
            <a:ext cx="1058667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1400" dirty="0" smtClean="0">
                <a:latin typeface="Bookman Old Style" pitchFamily="18" charset="0"/>
              </a:rPr>
              <a:t>липень</a:t>
            </a:r>
            <a:endParaRPr lang="uk-UA" sz="1400" dirty="0">
              <a:latin typeface="Bookman Old Style" pitchFamily="18" charset="0"/>
            </a:endParaRPr>
          </a:p>
        </p:txBody>
      </p:sp>
      <p:sp>
        <p:nvSpPr>
          <p:cNvPr id="833" name="TextBox 832"/>
          <p:cNvSpPr txBox="1"/>
          <p:nvPr/>
        </p:nvSpPr>
        <p:spPr>
          <a:xfrm rot="21422218">
            <a:off x="3660219" y="-66475"/>
            <a:ext cx="1058667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1400" dirty="0" smtClean="0">
                <a:latin typeface="Bookman Old Style" pitchFamily="18" charset="0"/>
              </a:rPr>
              <a:t>червень</a:t>
            </a:r>
            <a:endParaRPr lang="uk-UA" sz="1400" dirty="0">
              <a:latin typeface="Bookman Old Style" pitchFamily="18" charset="0"/>
            </a:endParaRPr>
          </a:p>
        </p:txBody>
      </p:sp>
      <p:sp>
        <p:nvSpPr>
          <p:cNvPr id="834" name="TextBox 833"/>
          <p:cNvSpPr txBox="1"/>
          <p:nvPr/>
        </p:nvSpPr>
        <p:spPr>
          <a:xfrm rot="19518500">
            <a:off x="2065156" y="559647"/>
            <a:ext cx="1058667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1400" dirty="0" smtClean="0">
                <a:latin typeface="Bookman Old Style" pitchFamily="18" charset="0"/>
              </a:rPr>
              <a:t>травень</a:t>
            </a:r>
            <a:endParaRPr lang="uk-UA" sz="1400" dirty="0">
              <a:latin typeface="Bookman Old Style" pitchFamily="18" charset="0"/>
            </a:endParaRPr>
          </a:p>
        </p:txBody>
      </p:sp>
      <p:sp>
        <p:nvSpPr>
          <p:cNvPr id="835" name="TextBox 834"/>
          <p:cNvSpPr txBox="1"/>
          <p:nvPr/>
        </p:nvSpPr>
        <p:spPr>
          <a:xfrm rot="17687757">
            <a:off x="1006358" y="1809320"/>
            <a:ext cx="1058667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1400" dirty="0" smtClean="0">
                <a:latin typeface="Bookman Old Style" pitchFamily="18" charset="0"/>
              </a:rPr>
              <a:t>квітень</a:t>
            </a:r>
          </a:p>
        </p:txBody>
      </p:sp>
      <p:sp>
        <p:nvSpPr>
          <p:cNvPr id="836" name="TextBox 835"/>
          <p:cNvSpPr txBox="1"/>
          <p:nvPr/>
        </p:nvSpPr>
        <p:spPr>
          <a:xfrm rot="4875169">
            <a:off x="749077" y="3754552"/>
            <a:ext cx="1058667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1400" dirty="0" smtClean="0">
                <a:latin typeface="Bookman Old Style" pitchFamily="18" charset="0"/>
              </a:rPr>
              <a:t>березень</a:t>
            </a:r>
          </a:p>
        </p:txBody>
      </p:sp>
      <p:sp>
        <p:nvSpPr>
          <p:cNvPr id="837" name="TextBox 836"/>
          <p:cNvSpPr txBox="1"/>
          <p:nvPr/>
        </p:nvSpPr>
        <p:spPr>
          <a:xfrm rot="3368098">
            <a:off x="1300985" y="5166505"/>
            <a:ext cx="1058667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1400" dirty="0" smtClean="0">
                <a:latin typeface="Bookman Old Style" pitchFamily="18" charset="0"/>
              </a:rPr>
              <a:t>лютий</a:t>
            </a:r>
          </a:p>
        </p:txBody>
      </p:sp>
      <p:sp>
        <p:nvSpPr>
          <p:cNvPr id="838" name="TextBox 837"/>
          <p:cNvSpPr txBox="1"/>
          <p:nvPr/>
        </p:nvSpPr>
        <p:spPr>
          <a:xfrm rot="1618209">
            <a:off x="2572415" y="6249465"/>
            <a:ext cx="1058667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1400" dirty="0" smtClean="0">
                <a:latin typeface="Bookman Old Style" pitchFamily="18" charset="0"/>
              </a:rPr>
              <a:t>січень</a:t>
            </a:r>
          </a:p>
        </p:txBody>
      </p:sp>
      <p:grpSp>
        <p:nvGrpSpPr>
          <p:cNvPr id="19" name="Группа 864"/>
          <p:cNvGrpSpPr/>
          <p:nvPr/>
        </p:nvGrpSpPr>
        <p:grpSpPr>
          <a:xfrm>
            <a:off x="3673098" y="578603"/>
            <a:ext cx="2665709" cy="6010528"/>
            <a:chOff x="3673098" y="578603"/>
            <a:chExt cx="2665709" cy="6010528"/>
          </a:xfrm>
        </p:grpSpPr>
        <p:sp>
          <p:nvSpPr>
            <p:cNvPr id="866" name="Полилиния 865"/>
            <p:cNvSpPr/>
            <p:nvPr/>
          </p:nvSpPr>
          <p:spPr>
            <a:xfrm>
              <a:off x="4702169" y="5535152"/>
              <a:ext cx="727087" cy="608492"/>
            </a:xfrm>
            <a:custGeom>
              <a:avLst/>
              <a:gdLst>
                <a:gd name="connsiteX0" fmla="*/ 2217 w 727087"/>
                <a:gd name="connsiteY0" fmla="*/ 109728 h 608492"/>
                <a:gd name="connsiteX1" fmla="*/ 8867 w 727087"/>
                <a:gd name="connsiteY1" fmla="*/ 146304 h 608492"/>
                <a:gd name="connsiteX2" fmla="*/ 15517 w 727087"/>
                <a:gd name="connsiteY2" fmla="*/ 152955 h 608492"/>
                <a:gd name="connsiteX3" fmla="*/ 28818 w 727087"/>
                <a:gd name="connsiteY3" fmla="*/ 169580 h 608492"/>
                <a:gd name="connsiteX4" fmla="*/ 48768 w 727087"/>
                <a:gd name="connsiteY4" fmla="*/ 176230 h 608492"/>
                <a:gd name="connsiteX5" fmla="*/ 121920 w 727087"/>
                <a:gd name="connsiteY5" fmla="*/ 172905 h 608492"/>
                <a:gd name="connsiteX6" fmla="*/ 158496 w 727087"/>
                <a:gd name="connsiteY6" fmla="*/ 166255 h 608492"/>
                <a:gd name="connsiteX7" fmla="*/ 181772 w 727087"/>
                <a:gd name="connsiteY7" fmla="*/ 162930 h 608492"/>
                <a:gd name="connsiteX8" fmla="*/ 221673 w 727087"/>
                <a:gd name="connsiteY8" fmla="*/ 152955 h 608492"/>
                <a:gd name="connsiteX9" fmla="*/ 231648 w 727087"/>
                <a:gd name="connsiteY9" fmla="*/ 149629 h 608492"/>
                <a:gd name="connsiteX10" fmla="*/ 318100 w 727087"/>
                <a:gd name="connsiteY10" fmla="*/ 156280 h 608492"/>
                <a:gd name="connsiteX11" fmla="*/ 338051 w 727087"/>
                <a:gd name="connsiteY11" fmla="*/ 162930 h 608492"/>
                <a:gd name="connsiteX12" fmla="*/ 358002 w 727087"/>
                <a:gd name="connsiteY12" fmla="*/ 176230 h 608492"/>
                <a:gd name="connsiteX13" fmla="*/ 361327 w 727087"/>
                <a:gd name="connsiteY13" fmla="*/ 192856 h 608492"/>
                <a:gd name="connsiteX14" fmla="*/ 354676 w 727087"/>
                <a:gd name="connsiteY14" fmla="*/ 229432 h 608492"/>
                <a:gd name="connsiteX15" fmla="*/ 348026 w 727087"/>
                <a:gd name="connsiteY15" fmla="*/ 242732 h 608492"/>
                <a:gd name="connsiteX16" fmla="*/ 341376 w 727087"/>
                <a:gd name="connsiteY16" fmla="*/ 279308 h 608492"/>
                <a:gd name="connsiteX17" fmla="*/ 334726 w 727087"/>
                <a:gd name="connsiteY17" fmla="*/ 395686 h 608492"/>
                <a:gd name="connsiteX18" fmla="*/ 331401 w 727087"/>
                <a:gd name="connsiteY18" fmla="*/ 478813 h 608492"/>
                <a:gd name="connsiteX19" fmla="*/ 341376 w 727087"/>
                <a:gd name="connsiteY19" fmla="*/ 528690 h 608492"/>
                <a:gd name="connsiteX20" fmla="*/ 351351 w 727087"/>
                <a:gd name="connsiteY20" fmla="*/ 535340 h 608492"/>
                <a:gd name="connsiteX21" fmla="*/ 367977 w 727087"/>
                <a:gd name="connsiteY21" fmla="*/ 551965 h 608492"/>
                <a:gd name="connsiteX22" fmla="*/ 384602 w 727087"/>
                <a:gd name="connsiteY22" fmla="*/ 561941 h 608492"/>
                <a:gd name="connsiteX23" fmla="*/ 394578 w 727087"/>
                <a:gd name="connsiteY23" fmla="*/ 571916 h 608492"/>
                <a:gd name="connsiteX24" fmla="*/ 427828 w 727087"/>
                <a:gd name="connsiteY24" fmla="*/ 578566 h 608492"/>
                <a:gd name="connsiteX25" fmla="*/ 447779 w 727087"/>
                <a:gd name="connsiteY25" fmla="*/ 585216 h 608492"/>
                <a:gd name="connsiteX26" fmla="*/ 464404 w 727087"/>
                <a:gd name="connsiteY26" fmla="*/ 595192 h 608492"/>
                <a:gd name="connsiteX27" fmla="*/ 474380 w 727087"/>
                <a:gd name="connsiteY27" fmla="*/ 601842 h 608492"/>
                <a:gd name="connsiteX28" fmla="*/ 494330 w 727087"/>
                <a:gd name="connsiteY28" fmla="*/ 608492 h 608492"/>
                <a:gd name="connsiteX29" fmla="*/ 550857 w 727087"/>
                <a:gd name="connsiteY29" fmla="*/ 605167 h 608492"/>
                <a:gd name="connsiteX30" fmla="*/ 560832 w 727087"/>
                <a:gd name="connsiteY30" fmla="*/ 598517 h 608492"/>
                <a:gd name="connsiteX31" fmla="*/ 580783 w 727087"/>
                <a:gd name="connsiteY31" fmla="*/ 591867 h 608492"/>
                <a:gd name="connsiteX32" fmla="*/ 604058 w 727087"/>
                <a:gd name="connsiteY32" fmla="*/ 585216 h 608492"/>
                <a:gd name="connsiteX33" fmla="*/ 627334 w 727087"/>
                <a:gd name="connsiteY33" fmla="*/ 575241 h 608492"/>
                <a:gd name="connsiteX34" fmla="*/ 637309 w 727087"/>
                <a:gd name="connsiteY34" fmla="*/ 568591 h 608492"/>
                <a:gd name="connsiteX35" fmla="*/ 647284 w 727087"/>
                <a:gd name="connsiteY35" fmla="*/ 565266 h 608492"/>
                <a:gd name="connsiteX36" fmla="*/ 657260 w 727087"/>
                <a:gd name="connsiteY36" fmla="*/ 555291 h 608492"/>
                <a:gd name="connsiteX37" fmla="*/ 680535 w 727087"/>
                <a:gd name="connsiteY37" fmla="*/ 541990 h 608492"/>
                <a:gd name="connsiteX38" fmla="*/ 693836 w 727087"/>
                <a:gd name="connsiteY38" fmla="*/ 525365 h 608492"/>
                <a:gd name="connsiteX39" fmla="*/ 697161 w 727087"/>
                <a:gd name="connsiteY39" fmla="*/ 515389 h 608492"/>
                <a:gd name="connsiteX40" fmla="*/ 707136 w 727087"/>
                <a:gd name="connsiteY40" fmla="*/ 495439 h 608492"/>
                <a:gd name="connsiteX41" fmla="*/ 710461 w 727087"/>
                <a:gd name="connsiteY41" fmla="*/ 422287 h 608492"/>
                <a:gd name="connsiteX42" fmla="*/ 713786 w 727087"/>
                <a:gd name="connsiteY42" fmla="*/ 405661 h 608492"/>
                <a:gd name="connsiteX43" fmla="*/ 717111 w 727087"/>
                <a:gd name="connsiteY43" fmla="*/ 385711 h 608492"/>
                <a:gd name="connsiteX44" fmla="*/ 723762 w 727087"/>
                <a:gd name="connsiteY44" fmla="*/ 339160 h 608492"/>
                <a:gd name="connsiteX45" fmla="*/ 727087 w 727087"/>
                <a:gd name="connsiteY45" fmla="*/ 329184 h 608492"/>
                <a:gd name="connsiteX46" fmla="*/ 723762 w 727087"/>
                <a:gd name="connsiteY46" fmla="*/ 295933 h 608492"/>
                <a:gd name="connsiteX47" fmla="*/ 713786 w 727087"/>
                <a:gd name="connsiteY47" fmla="*/ 262683 h 608492"/>
                <a:gd name="connsiteX48" fmla="*/ 707136 w 727087"/>
                <a:gd name="connsiteY48" fmla="*/ 236082 h 608492"/>
                <a:gd name="connsiteX49" fmla="*/ 700486 w 727087"/>
                <a:gd name="connsiteY49" fmla="*/ 212806 h 608492"/>
                <a:gd name="connsiteX50" fmla="*/ 693836 w 727087"/>
                <a:gd name="connsiteY50" fmla="*/ 202831 h 608492"/>
                <a:gd name="connsiteX51" fmla="*/ 690511 w 727087"/>
                <a:gd name="connsiteY51" fmla="*/ 192856 h 608492"/>
                <a:gd name="connsiteX52" fmla="*/ 673885 w 727087"/>
                <a:gd name="connsiteY52" fmla="*/ 176230 h 608492"/>
                <a:gd name="connsiteX53" fmla="*/ 650610 w 727087"/>
                <a:gd name="connsiteY53" fmla="*/ 152955 h 608492"/>
                <a:gd name="connsiteX54" fmla="*/ 643959 w 727087"/>
                <a:gd name="connsiteY54" fmla="*/ 146304 h 608492"/>
                <a:gd name="connsiteX55" fmla="*/ 624009 w 727087"/>
                <a:gd name="connsiteY55" fmla="*/ 139654 h 608492"/>
                <a:gd name="connsiteX56" fmla="*/ 607383 w 727087"/>
                <a:gd name="connsiteY56" fmla="*/ 126354 h 608492"/>
                <a:gd name="connsiteX57" fmla="*/ 600733 w 727087"/>
                <a:gd name="connsiteY57" fmla="*/ 116379 h 608492"/>
                <a:gd name="connsiteX58" fmla="*/ 584108 w 727087"/>
                <a:gd name="connsiteY58" fmla="*/ 99753 h 608492"/>
                <a:gd name="connsiteX59" fmla="*/ 580783 w 727087"/>
                <a:gd name="connsiteY59" fmla="*/ 89778 h 608492"/>
                <a:gd name="connsiteX60" fmla="*/ 557507 w 727087"/>
                <a:gd name="connsiteY60" fmla="*/ 69827 h 608492"/>
                <a:gd name="connsiteX61" fmla="*/ 554182 w 727087"/>
                <a:gd name="connsiteY61" fmla="*/ 59852 h 608492"/>
                <a:gd name="connsiteX62" fmla="*/ 544207 w 727087"/>
                <a:gd name="connsiteY62" fmla="*/ 53202 h 608492"/>
                <a:gd name="connsiteX63" fmla="*/ 537556 w 727087"/>
                <a:gd name="connsiteY63" fmla="*/ 46552 h 608492"/>
                <a:gd name="connsiteX64" fmla="*/ 530906 w 727087"/>
                <a:gd name="connsiteY64" fmla="*/ 36576 h 608492"/>
                <a:gd name="connsiteX65" fmla="*/ 520931 w 727087"/>
                <a:gd name="connsiteY65" fmla="*/ 33251 h 608492"/>
                <a:gd name="connsiteX66" fmla="*/ 500980 w 727087"/>
                <a:gd name="connsiteY66" fmla="*/ 19951 h 608492"/>
                <a:gd name="connsiteX67" fmla="*/ 491005 w 727087"/>
                <a:gd name="connsiteY67" fmla="*/ 13301 h 608492"/>
                <a:gd name="connsiteX68" fmla="*/ 481030 w 727087"/>
                <a:gd name="connsiteY68" fmla="*/ 9976 h 608492"/>
                <a:gd name="connsiteX69" fmla="*/ 471055 w 727087"/>
                <a:gd name="connsiteY69" fmla="*/ 3325 h 608492"/>
                <a:gd name="connsiteX70" fmla="*/ 454429 w 727087"/>
                <a:gd name="connsiteY70" fmla="*/ 0 h 608492"/>
                <a:gd name="connsiteX71" fmla="*/ 354676 w 727087"/>
                <a:gd name="connsiteY71" fmla="*/ 3325 h 608492"/>
                <a:gd name="connsiteX72" fmla="*/ 348026 w 727087"/>
                <a:gd name="connsiteY72" fmla="*/ 9976 h 608492"/>
                <a:gd name="connsiteX73" fmla="*/ 338051 w 727087"/>
                <a:gd name="connsiteY73" fmla="*/ 16626 h 608492"/>
                <a:gd name="connsiteX74" fmla="*/ 318100 w 727087"/>
                <a:gd name="connsiteY74" fmla="*/ 43227 h 608492"/>
                <a:gd name="connsiteX75" fmla="*/ 308125 w 727087"/>
                <a:gd name="connsiteY75" fmla="*/ 46552 h 608492"/>
                <a:gd name="connsiteX76" fmla="*/ 304800 w 727087"/>
                <a:gd name="connsiteY76" fmla="*/ 56527 h 608492"/>
                <a:gd name="connsiteX77" fmla="*/ 294825 w 727087"/>
                <a:gd name="connsiteY77" fmla="*/ 59852 h 608492"/>
                <a:gd name="connsiteX78" fmla="*/ 274874 w 727087"/>
                <a:gd name="connsiteY78" fmla="*/ 69827 h 608492"/>
                <a:gd name="connsiteX79" fmla="*/ 264899 w 727087"/>
                <a:gd name="connsiteY79" fmla="*/ 76477 h 608492"/>
                <a:gd name="connsiteX80" fmla="*/ 215023 w 727087"/>
                <a:gd name="connsiteY80" fmla="*/ 86453 h 608492"/>
                <a:gd name="connsiteX81" fmla="*/ 38793 w 727087"/>
                <a:gd name="connsiteY81" fmla="*/ 89778 h 608492"/>
                <a:gd name="connsiteX82" fmla="*/ 22167 w 727087"/>
                <a:gd name="connsiteY82" fmla="*/ 99753 h 608492"/>
                <a:gd name="connsiteX83" fmla="*/ 2217 w 727087"/>
                <a:gd name="connsiteY83" fmla="*/ 109728 h 6084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</a:cxnLst>
              <a:rect l="l" t="t" r="r" b="b"/>
              <a:pathLst>
                <a:path w="727087" h="608492">
                  <a:moveTo>
                    <a:pt x="2217" y="109728"/>
                  </a:moveTo>
                  <a:cubicBezTo>
                    <a:pt x="0" y="117486"/>
                    <a:pt x="4011" y="138210"/>
                    <a:pt x="8867" y="146304"/>
                  </a:cubicBezTo>
                  <a:cubicBezTo>
                    <a:pt x="10480" y="148992"/>
                    <a:pt x="13300" y="150738"/>
                    <a:pt x="15517" y="152955"/>
                  </a:cubicBezTo>
                  <a:cubicBezTo>
                    <a:pt x="19123" y="163773"/>
                    <a:pt x="17046" y="164348"/>
                    <a:pt x="28818" y="169580"/>
                  </a:cubicBezTo>
                  <a:cubicBezTo>
                    <a:pt x="35224" y="172427"/>
                    <a:pt x="48768" y="176230"/>
                    <a:pt x="48768" y="176230"/>
                  </a:cubicBezTo>
                  <a:cubicBezTo>
                    <a:pt x="73152" y="175122"/>
                    <a:pt x="97569" y="174584"/>
                    <a:pt x="121920" y="172905"/>
                  </a:cubicBezTo>
                  <a:cubicBezTo>
                    <a:pt x="153180" y="170749"/>
                    <a:pt x="135575" y="170422"/>
                    <a:pt x="158496" y="166255"/>
                  </a:cubicBezTo>
                  <a:cubicBezTo>
                    <a:pt x="166207" y="164853"/>
                    <a:pt x="174026" y="164122"/>
                    <a:pt x="181772" y="162930"/>
                  </a:cubicBezTo>
                  <a:cubicBezTo>
                    <a:pt x="206712" y="159093"/>
                    <a:pt x="197327" y="161071"/>
                    <a:pt x="221673" y="152955"/>
                  </a:cubicBezTo>
                  <a:lnTo>
                    <a:pt x="231648" y="149629"/>
                  </a:lnTo>
                  <a:cubicBezTo>
                    <a:pt x="270569" y="151399"/>
                    <a:pt x="288383" y="147365"/>
                    <a:pt x="318100" y="156280"/>
                  </a:cubicBezTo>
                  <a:cubicBezTo>
                    <a:pt x="324814" y="158294"/>
                    <a:pt x="332218" y="159042"/>
                    <a:pt x="338051" y="162930"/>
                  </a:cubicBezTo>
                  <a:lnTo>
                    <a:pt x="358002" y="176230"/>
                  </a:lnTo>
                  <a:cubicBezTo>
                    <a:pt x="359110" y="181772"/>
                    <a:pt x="361327" y="187204"/>
                    <a:pt x="361327" y="192856"/>
                  </a:cubicBezTo>
                  <a:cubicBezTo>
                    <a:pt x="361327" y="194535"/>
                    <a:pt x="355758" y="226186"/>
                    <a:pt x="354676" y="229432"/>
                  </a:cubicBezTo>
                  <a:cubicBezTo>
                    <a:pt x="353108" y="234134"/>
                    <a:pt x="349766" y="238091"/>
                    <a:pt x="348026" y="242732"/>
                  </a:cubicBezTo>
                  <a:cubicBezTo>
                    <a:pt x="344724" y="251537"/>
                    <a:pt x="342047" y="272258"/>
                    <a:pt x="341376" y="279308"/>
                  </a:cubicBezTo>
                  <a:cubicBezTo>
                    <a:pt x="338221" y="312438"/>
                    <a:pt x="336050" y="365238"/>
                    <a:pt x="334726" y="395686"/>
                  </a:cubicBezTo>
                  <a:cubicBezTo>
                    <a:pt x="333521" y="423391"/>
                    <a:pt x="332509" y="451104"/>
                    <a:pt x="331401" y="478813"/>
                  </a:cubicBezTo>
                  <a:cubicBezTo>
                    <a:pt x="331562" y="480259"/>
                    <a:pt x="334303" y="523975"/>
                    <a:pt x="341376" y="528690"/>
                  </a:cubicBezTo>
                  <a:lnTo>
                    <a:pt x="351351" y="535340"/>
                  </a:lnTo>
                  <a:cubicBezTo>
                    <a:pt x="362755" y="552443"/>
                    <a:pt x="352141" y="539295"/>
                    <a:pt x="367977" y="551965"/>
                  </a:cubicBezTo>
                  <a:cubicBezTo>
                    <a:pt x="381018" y="562399"/>
                    <a:pt x="367278" y="556166"/>
                    <a:pt x="384602" y="561941"/>
                  </a:cubicBezTo>
                  <a:cubicBezTo>
                    <a:pt x="387927" y="565266"/>
                    <a:pt x="390665" y="569308"/>
                    <a:pt x="394578" y="571916"/>
                  </a:cubicBezTo>
                  <a:cubicBezTo>
                    <a:pt x="400909" y="576137"/>
                    <a:pt x="425856" y="578284"/>
                    <a:pt x="427828" y="578566"/>
                  </a:cubicBezTo>
                  <a:cubicBezTo>
                    <a:pt x="434478" y="580783"/>
                    <a:pt x="442823" y="580259"/>
                    <a:pt x="447779" y="585216"/>
                  </a:cubicBezTo>
                  <a:cubicBezTo>
                    <a:pt x="460766" y="598205"/>
                    <a:pt x="447141" y="586561"/>
                    <a:pt x="464404" y="595192"/>
                  </a:cubicBezTo>
                  <a:cubicBezTo>
                    <a:pt x="467979" y="596979"/>
                    <a:pt x="470728" y="600219"/>
                    <a:pt x="474380" y="601842"/>
                  </a:cubicBezTo>
                  <a:cubicBezTo>
                    <a:pt x="480786" y="604689"/>
                    <a:pt x="494330" y="608492"/>
                    <a:pt x="494330" y="608492"/>
                  </a:cubicBezTo>
                  <a:cubicBezTo>
                    <a:pt x="513172" y="607384"/>
                    <a:pt x="532191" y="607967"/>
                    <a:pt x="550857" y="605167"/>
                  </a:cubicBezTo>
                  <a:cubicBezTo>
                    <a:pt x="554809" y="604574"/>
                    <a:pt x="557180" y="600140"/>
                    <a:pt x="560832" y="598517"/>
                  </a:cubicBezTo>
                  <a:cubicBezTo>
                    <a:pt x="567238" y="595670"/>
                    <a:pt x="573982" y="593568"/>
                    <a:pt x="580783" y="591867"/>
                  </a:cubicBezTo>
                  <a:cubicBezTo>
                    <a:pt x="585041" y="590802"/>
                    <a:pt x="599290" y="587600"/>
                    <a:pt x="604058" y="585216"/>
                  </a:cubicBezTo>
                  <a:cubicBezTo>
                    <a:pt x="627021" y="573735"/>
                    <a:pt x="599655" y="582161"/>
                    <a:pt x="627334" y="575241"/>
                  </a:cubicBezTo>
                  <a:cubicBezTo>
                    <a:pt x="630659" y="573024"/>
                    <a:pt x="633735" y="570378"/>
                    <a:pt x="637309" y="568591"/>
                  </a:cubicBezTo>
                  <a:cubicBezTo>
                    <a:pt x="640444" y="567024"/>
                    <a:pt x="644368" y="567210"/>
                    <a:pt x="647284" y="565266"/>
                  </a:cubicBezTo>
                  <a:cubicBezTo>
                    <a:pt x="651197" y="562658"/>
                    <a:pt x="653647" y="558301"/>
                    <a:pt x="657260" y="555291"/>
                  </a:cubicBezTo>
                  <a:cubicBezTo>
                    <a:pt x="670870" y="543949"/>
                    <a:pt x="664267" y="552835"/>
                    <a:pt x="680535" y="541990"/>
                  </a:cubicBezTo>
                  <a:cubicBezTo>
                    <a:pt x="686223" y="538198"/>
                    <a:pt x="690277" y="530703"/>
                    <a:pt x="693836" y="525365"/>
                  </a:cubicBezTo>
                  <a:cubicBezTo>
                    <a:pt x="694944" y="522040"/>
                    <a:pt x="695594" y="518524"/>
                    <a:pt x="697161" y="515389"/>
                  </a:cubicBezTo>
                  <a:cubicBezTo>
                    <a:pt x="710054" y="489603"/>
                    <a:pt x="698777" y="520515"/>
                    <a:pt x="707136" y="495439"/>
                  </a:cubicBezTo>
                  <a:cubicBezTo>
                    <a:pt x="708244" y="471055"/>
                    <a:pt x="708658" y="446629"/>
                    <a:pt x="710461" y="422287"/>
                  </a:cubicBezTo>
                  <a:cubicBezTo>
                    <a:pt x="710878" y="416651"/>
                    <a:pt x="712775" y="411222"/>
                    <a:pt x="713786" y="405661"/>
                  </a:cubicBezTo>
                  <a:cubicBezTo>
                    <a:pt x="714992" y="399028"/>
                    <a:pt x="716158" y="392385"/>
                    <a:pt x="717111" y="385711"/>
                  </a:cubicBezTo>
                  <a:cubicBezTo>
                    <a:pt x="719127" y="371599"/>
                    <a:pt x="720585" y="353455"/>
                    <a:pt x="723762" y="339160"/>
                  </a:cubicBezTo>
                  <a:cubicBezTo>
                    <a:pt x="724522" y="335738"/>
                    <a:pt x="725979" y="332509"/>
                    <a:pt x="727087" y="329184"/>
                  </a:cubicBezTo>
                  <a:cubicBezTo>
                    <a:pt x="725979" y="318100"/>
                    <a:pt x="725337" y="306960"/>
                    <a:pt x="723762" y="295933"/>
                  </a:cubicBezTo>
                  <a:cubicBezTo>
                    <a:pt x="720999" y="276596"/>
                    <a:pt x="718409" y="285798"/>
                    <a:pt x="713786" y="262683"/>
                  </a:cubicBezTo>
                  <a:cubicBezTo>
                    <a:pt x="707025" y="228877"/>
                    <a:pt x="713953" y="259941"/>
                    <a:pt x="707136" y="236082"/>
                  </a:cubicBezTo>
                  <a:cubicBezTo>
                    <a:pt x="705715" y="231109"/>
                    <a:pt x="703144" y="218122"/>
                    <a:pt x="700486" y="212806"/>
                  </a:cubicBezTo>
                  <a:cubicBezTo>
                    <a:pt x="698699" y="209232"/>
                    <a:pt x="695623" y="206405"/>
                    <a:pt x="693836" y="202831"/>
                  </a:cubicBezTo>
                  <a:cubicBezTo>
                    <a:pt x="692269" y="199696"/>
                    <a:pt x="692614" y="195660"/>
                    <a:pt x="690511" y="192856"/>
                  </a:cubicBezTo>
                  <a:cubicBezTo>
                    <a:pt x="685808" y="186586"/>
                    <a:pt x="678233" y="182751"/>
                    <a:pt x="673885" y="176230"/>
                  </a:cubicBezTo>
                  <a:cubicBezTo>
                    <a:pt x="658641" y="153364"/>
                    <a:pt x="668167" y="158807"/>
                    <a:pt x="650610" y="152955"/>
                  </a:cubicBezTo>
                  <a:cubicBezTo>
                    <a:pt x="648393" y="150738"/>
                    <a:pt x="646763" y="147706"/>
                    <a:pt x="643959" y="146304"/>
                  </a:cubicBezTo>
                  <a:cubicBezTo>
                    <a:pt x="637689" y="143169"/>
                    <a:pt x="624009" y="139654"/>
                    <a:pt x="624009" y="139654"/>
                  </a:cubicBezTo>
                  <a:cubicBezTo>
                    <a:pt x="604952" y="111069"/>
                    <a:pt x="630327" y="144708"/>
                    <a:pt x="607383" y="126354"/>
                  </a:cubicBezTo>
                  <a:cubicBezTo>
                    <a:pt x="604262" y="123858"/>
                    <a:pt x="603364" y="119386"/>
                    <a:pt x="600733" y="116379"/>
                  </a:cubicBezTo>
                  <a:cubicBezTo>
                    <a:pt x="595572" y="110481"/>
                    <a:pt x="584108" y="99753"/>
                    <a:pt x="584108" y="99753"/>
                  </a:cubicBezTo>
                  <a:cubicBezTo>
                    <a:pt x="583000" y="96428"/>
                    <a:pt x="582820" y="92630"/>
                    <a:pt x="580783" y="89778"/>
                  </a:cubicBezTo>
                  <a:cubicBezTo>
                    <a:pt x="573452" y="79515"/>
                    <a:pt x="567093" y="76218"/>
                    <a:pt x="557507" y="69827"/>
                  </a:cubicBezTo>
                  <a:cubicBezTo>
                    <a:pt x="556399" y="66502"/>
                    <a:pt x="556371" y="62589"/>
                    <a:pt x="554182" y="59852"/>
                  </a:cubicBezTo>
                  <a:cubicBezTo>
                    <a:pt x="551686" y="56732"/>
                    <a:pt x="547328" y="55698"/>
                    <a:pt x="544207" y="53202"/>
                  </a:cubicBezTo>
                  <a:cubicBezTo>
                    <a:pt x="541759" y="51244"/>
                    <a:pt x="539514" y="49000"/>
                    <a:pt x="537556" y="46552"/>
                  </a:cubicBezTo>
                  <a:cubicBezTo>
                    <a:pt x="535059" y="43431"/>
                    <a:pt x="534027" y="39073"/>
                    <a:pt x="530906" y="36576"/>
                  </a:cubicBezTo>
                  <a:cubicBezTo>
                    <a:pt x="528169" y="34386"/>
                    <a:pt x="523995" y="34953"/>
                    <a:pt x="520931" y="33251"/>
                  </a:cubicBezTo>
                  <a:cubicBezTo>
                    <a:pt x="513944" y="29370"/>
                    <a:pt x="507630" y="24384"/>
                    <a:pt x="500980" y="19951"/>
                  </a:cubicBezTo>
                  <a:cubicBezTo>
                    <a:pt x="497655" y="17734"/>
                    <a:pt x="494796" y="14565"/>
                    <a:pt x="491005" y="13301"/>
                  </a:cubicBezTo>
                  <a:lnTo>
                    <a:pt x="481030" y="9976"/>
                  </a:lnTo>
                  <a:cubicBezTo>
                    <a:pt x="477705" y="7759"/>
                    <a:pt x="474797" y="4728"/>
                    <a:pt x="471055" y="3325"/>
                  </a:cubicBezTo>
                  <a:cubicBezTo>
                    <a:pt x="465763" y="1340"/>
                    <a:pt x="460081" y="0"/>
                    <a:pt x="454429" y="0"/>
                  </a:cubicBezTo>
                  <a:cubicBezTo>
                    <a:pt x="421160" y="0"/>
                    <a:pt x="387927" y="2217"/>
                    <a:pt x="354676" y="3325"/>
                  </a:cubicBezTo>
                  <a:cubicBezTo>
                    <a:pt x="352459" y="5542"/>
                    <a:pt x="350474" y="8017"/>
                    <a:pt x="348026" y="9976"/>
                  </a:cubicBezTo>
                  <a:cubicBezTo>
                    <a:pt x="344906" y="12472"/>
                    <a:pt x="340682" y="13619"/>
                    <a:pt x="338051" y="16626"/>
                  </a:cubicBezTo>
                  <a:cubicBezTo>
                    <a:pt x="336225" y="18713"/>
                    <a:pt x="325219" y="38955"/>
                    <a:pt x="318100" y="43227"/>
                  </a:cubicBezTo>
                  <a:cubicBezTo>
                    <a:pt x="315095" y="45030"/>
                    <a:pt x="311450" y="45444"/>
                    <a:pt x="308125" y="46552"/>
                  </a:cubicBezTo>
                  <a:cubicBezTo>
                    <a:pt x="307017" y="49877"/>
                    <a:pt x="307278" y="54049"/>
                    <a:pt x="304800" y="56527"/>
                  </a:cubicBezTo>
                  <a:cubicBezTo>
                    <a:pt x="302322" y="59005"/>
                    <a:pt x="297960" y="58285"/>
                    <a:pt x="294825" y="59852"/>
                  </a:cubicBezTo>
                  <a:cubicBezTo>
                    <a:pt x="269045" y="72742"/>
                    <a:pt x="299946" y="61470"/>
                    <a:pt x="274874" y="69827"/>
                  </a:cubicBezTo>
                  <a:cubicBezTo>
                    <a:pt x="271549" y="72044"/>
                    <a:pt x="268655" y="75111"/>
                    <a:pt x="264899" y="76477"/>
                  </a:cubicBezTo>
                  <a:cubicBezTo>
                    <a:pt x="254960" y="80091"/>
                    <a:pt x="226540" y="86069"/>
                    <a:pt x="215023" y="86453"/>
                  </a:cubicBezTo>
                  <a:cubicBezTo>
                    <a:pt x="156302" y="88410"/>
                    <a:pt x="97536" y="88670"/>
                    <a:pt x="38793" y="89778"/>
                  </a:cubicBezTo>
                  <a:cubicBezTo>
                    <a:pt x="21471" y="95552"/>
                    <a:pt x="35208" y="89321"/>
                    <a:pt x="22167" y="99753"/>
                  </a:cubicBezTo>
                  <a:cubicBezTo>
                    <a:pt x="8793" y="110452"/>
                    <a:pt x="4434" y="101970"/>
                    <a:pt x="2217" y="109728"/>
                  </a:cubicBezTo>
                  <a:close/>
                </a:path>
              </a:pathLst>
            </a:custGeom>
            <a:solidFill>
              <a:srgbClr val="FFFF00">
                <a:alpha val="15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67" name="Полилиния 866"/>
            <p:cNvSpPr/>
            <p:nvPr/>
          </p:nvSpPr>
          <p:spPr>
            <a:xfrm>
              <a:off x="3757771" y="4531861"/>
              <a:ext cx="2347096" cy="2057270"/>
            </a:xfrm>
            <a:custGeom>
              <a:avLst/>
              <a:gdLst>
                <a:gd name="connsiteX0" fmla="*/ 761028 w 2347096"/>
                <a:gd name="connsiteY0" fmla="*/ 2035194 h 2057270"/>
                <a:gd name="connsiteX1" fmla="*/ 927282 w 2347096"/>
                <a:gd name="connsiteY1" fmla="*/ 2038519 h 2057270"/>
                <a:gd name="connsiteX2" fmla="*/ 947233 w 2347096"/>
                <a:gd name="connsiteY2" fmla="*/ 2035194 h 2057270"/>
                <a:gd name="connsiteX3" fmla="*/ 963858 w 2347096"/>
                <a:gd name="connsiteY3" fmla="*/ 2031868 h 2057270"/>
                <a:gd name="connsiteX4" fmla="*/ 1060286 w 2347096"/>
                <a:gd name="connsiteY4" fmla="*/ 2028543 h 2057270"/>
                <a:gd name="connsiteX5" fmla="*/ 1113487 w 2347096"/>
                <a:gd name="connsiteY5" fmla="*/ 2018568 h 2057270"/>
                <a:gd name="connsiteX6" fmla="*/ 1130113 w 2347096"/>
                <a:gd name="connsiteY6" fmla="*/ 2015243 h 2057270"/>
                <a:gd name="connsiteX7" fmla="*/ 1183314 w 2347096"/>
                <a:gd name="connsiteY7" fmla="*/ 2011918 h 2057270"/>
                <a:gd name="connsiteX8" fmla="*/ 1249816 w 2347096"/>
                <a:gd name="connsiteY8" fmla="*/ 2005268 h 2057270"/>
                <a:gd name="connsiteX9" fmla="*/ 1269766 w 2347096"/>
                <a:gd name="connsiteY9" fmla="*/ 2001943 h 2057270"/>
                <a:gd name="connsiteX10" fmla="*/ 1279742 w 2347096"/>
                <a:gd name="connsiteY10" fmla="*/ 1998618 h 2057270"/>
                <a:gd name="connsiteX11" fmla="*/ 1336268 w 2347096"/>
                <a:gd name="connsiteY11" fmla="*/ 1995292 h 2057270"/>
                <a:gd name="connsiteX12" fmla="*/ 1369519 w 2347096"/>
                <a:gd name="connsiteY12" fmla="*/ 1988642 h 2057270"/>
                <a:gd name="connsiteX13" fmla="*/ 1389470 w 2347096"/>
                <a:gd name="connsiteY13" fmla="*/ 1985317 h 2057270"/>
                <a:gd name="connsiteX14" fmla="*/ 1422721 w 2347096"/>
                <a:gd name="connsiteY14" fmla="*/ 1981992 h 2057270"/>
                <a:gd name="connsiteX15" fmla="*/ 1449321 w 2347096"/>
                <a:gd name="connsiteY15" fmla="*/ 1978667 h 2057270"/>
                <a:gd name="connsiteX16" fmla="*/ 1482572 w 2347096"/>
                <a:gd name="connsiteY16" fmla="*/ 1968692 h 2057270"/>
                <a:gd name="connsiteX17" fmla="*/ 1505848 w 2347096"/>
                <a:gd name="connsiteY17" fmla="*/ 1965367 h 2057270"/>
                <a:gd name="connsiteX18" fmla="*/ 1519148 w 2347096"/>
                <a:gd name="connsiteY18" fmla="*/ 1962042 h 2057270"/>
                <a:gd name="connsiteX19" fmla="*/ 1559049 w 2347096"/>
                <a:gd name="connsiteY19" fmla="*/ 1955391 h 2057270"/>
                <a:gd name="connsiteX20" fmla="*/ 1572350 w 2347096"/>
                <a:gd name="connsiteY20" fmla="*/ 1952066 h 2057270"/>
                <a:gd name="connsiteX21" fmla="*/ 1592300 w 2347096"/>
                <a:gd name="connsiteY21" fmla="*/ 1945416 h 2057270"/>
                <a:gd name="connsiteX22" fmla="*/ 1622226 w 2347096"/>
                <a:gd name="connsiteY22" fmla="*/ 1938766 h 2057270"/>
                <a:gd name="connsiteX23" fmla="*/ 1648827 w 2347096"/>
                <a:gd name="connsiteY23" fmla="*/ 1932116 h 2057270"/>
                <a:gd name="connsiteX24" fmla="*/ 1658802 w 2347096"/>
                <a:gd name="connsiteY24" fmla="*/ 1925466 h 2057270"/>
                <a:gd name="connsiteX25" fmla="*/ 1698703 w 2347096"/>
                <a:gd name="connsiteY25" fmla="*/ 1918815 h 2057270"/>
                <a:gd name="connsiteX26" fmla="*/ 1725304 w 2347096"/>
                <a:gd name="connsiteY26" fmla="*/ 1912165 h 2057270"/>
                <a:gd name="connsiteX27" fmla="*/ 1735279 w 2347096"/>
                <a:gd name="connsiteY27" fmla="*/ 1908840 h 2057270"/>
                <a:gd name="connsiteX28" fmla="*/ 1745254 w 2347096"/>
                <a:gd name="connsiteY28" fmla="*/ 1902190 h 2057270"/>
                <a:gd name="connsiteX29" fmla="*/ 1758555 w 2347096"/>
                <a:gd name="connsiteY29" fmla="*/ 1898865 h 2057270"/>
                <a:gd name="connsiteX30" fmla="*/ 1788481 w 2347096"/>
                <a:gd name="connsiteY30" fmla="*/ 1888890 h 2057270"/>
                <a:gd name="connsiteX31" fmla="*/ 1798456 w 2347096"/>
                <a:gd name="connsiteY31" fmla="*/ 1885564 h 2057270"/>
                <a:gd name="connsiteX32" fmla="*/ 1821732 w 2347096"/>
                <a:gd name="connsiteY32" fmla="*/ 1875589 h 2057270"/>
                <a:gd name="connsiteX33" fmla="*/ 1854982 w 2347096"/>
                <a:gd name="connsiteY33" fmla="*/ 1868939 h 2057270"/>
                <a:gd name="connsiteX34" fmla="*/ 1881583 w 2347096"/>
                <a:gd name="connsiteY34" fmla="*/ 1862289 h 2057270"/>
                <a:gd name="connsiteX35" fmla="*/ 1901534 w 2347096"/>
                <a:gd name="connsiteY35" fmla="*/ 1855639 h 2057270"/>
                <a:gd name="connsiteX36" fmla="*/ 1911509 w 2347096"/>
                <a:gd name="connsiteY36" fmla="*/ 1852314 h 2057270"/>
                <a:gd name="connsiteX37" fmla="*/ 1938110 w 2347096"/>
                <a:gd name="connsiteY37" fmla="*/ 1845663 h 2057270"/>
                <a:gd name="connsiteX38" fmla="*/ 1958060 w 2347096"/>
                <a:gd name="connsiteY38" fmla="*/ 1839013 h 2057270"/>
                <a:gd name="connsiteX39" fmla="*/ 1971361 w 2347096"/>
                <a:gd name="connsiteY39" fmla="*/ 1835688 h 2057270"/>
                <a:gd name="connsiteX40" fmla="*/ 1991311 w 2347096"/>
                <a:gd name="connsiteY40" fmla="*/ 1829038 h 2057270"/>
                <a:gd name="connsiteX41" fmla="*/ 2001286 w 2347096"/>
                <a:gd name="connsiteY41" fmla="*/ 1825713 h 2057270"/>
                <a:gd name="connsiteX42" fmla="*/ 2017912 w 2347096"/>
                <a:gd name="connsiteY42" fmla="*/ 1815738 h 2057270"/>
                <a:gd name="connsiteX43" fmla="*/ 2034537 w 2347096"/>
                <a:gd name="connsiteY43" fmla="*/ 1809087 h 2057270"/>
                <a:gd name="connsiteX44" fmla="*/ 2047838 w 2347096"/>
                <a:gd name="connsiteY44" fmla="*/ 1805762 h 2057270"/>
                <a:gd name="connsiteX45" fmla="*/ 2067788 w 2347096"/>
                <a:gd name="connsiteY45" fmla="*/ 1799112 h 2057270"/>
                <a:gd name="connsiteX46" fmla="*/ 2077764 w 2347096"/>
                <a:gd name="connsiteY46" fmla="*/ 1795787 h 2057270"/>
                <a:gd name="connsiteX47" fmla="*/ 2087739 w 2347096"/>
                <a:gd name="connsiteY47" fmla="*/ 1792462 h 2057270"/>
                <a:gd name="connsiteX48" fmla="*/ 2091064 w 2347096"/>
                <a:gd name="connsiteY48" fmla="*/ 1782487 h 2057270"/>
                <a:gd name="connsiteX49" fmla="*/ 2111014 w 2347096"/>
                <a:gd name="connsiteY49" fmla="*/ 1775836 h 2057270"/>
                <a:gd name="connsiteX50" fmla="*/ 2117665 w 2347096"/>
                <a:gd name="connsiteY50" fmla="*/ 1769186 h 2057270"/>
                <a:gd name="connsiteX51" fmla="*/ 2180841 w 2347096"/>
                <a:gd name="connsiteY51" fmla="*/ 1735935 h 2057270"/>
                <a:gd name="connsiteX52" fmla="*/ 2207442 w 2347096"/>
                <a:gd name="connsiteY52" fmla="*/ 1722635 h 2057270"/>
                <a:gd name="connsiteX53" fmla="*/ 2227393 w 2347096"/>
                <a:gd name="connsiteY53" fmla="*/ 1709335 h 2057270"/>
                <a:gd name="connsiteX54" fmla="*/ 2263969 w 2347096"/>
                <a:gd name="connsiteY54" fmla="*/ 1699359 h 2057270"/>
                <a:gd name="connsiteX55" fmla="*/ 2293894 w 2347096"/>
                <a:gd name="connsiteY55" fmla="*/ 1686059 h 2057270"/>
                <a:gd name="connsiteX56" fmla="*/ 2303870 w 2347096"/>
                <a:gd name="connsiteY56" fmla="*/ 1682734 h 2057270"/>
                <a:gd name="connsiteX57" fmla="*/ 2323820 w 2347096"/>
                <a:gd name="connsiteY57" fmla="*/ 1669434 h 2057270"/>
                <a:gd name="connsiteX58" fmla="*/ 2347096 w 2347096"/>
                <a:gd name="connsiteY58" fmla="*/ 1652808 h 2057270"/>
                <a:gd name="connsiteX59" fmla="*/ 2343771 w 2347096"/>
                <a:gd name="connsiteY59" fmla="*/ 1642833 h 2057270"/>
                <a:gd name="connsiteX60" fmla="*/ 2333796 w 2347096"/>
                <a:gd name="connsiteY60" fmla="*/ 1636183 h 2057270"/>
                <a:gd name="connsiteX61" fmla="*/ 2297220 w 2347096"/>
                <a:gd name="connsiteY61" fmla="*/ 1626207 h 2057270"/>
                <a:gd name="connsiteX62" fmla="*/ 2287244 w 2347096"/>
                <a:gd name="connsiteY62" fmla="*/ 1622882 h 2057270"/>
                <a:gd name="connsiteX63" fmla="*/ 2277269 w 2347096"/>
                <a:gd name="connsiteY63" fmla="*/ 1616232 h 2057270"/>
                <a:gd name="connsiteX64" fmla="*/ 2257318 w 2347096"/>
                <a:gd name="connsiteY64" fmla="*/ 1589631 h 2057270"/>
                <a:gd name="connsiteX65" fmla="*/ 2244018 w 2347096"/>
                <a:gd name="connsiteY65" fmla="*/ 1582981 h 2057270"/>
                <a:gd name="connsiteX66" fmla="*/ 2237368 w 2347096"/>
                <a:gd name="connsiteY66" fmla="*/ 1573006 h 2057270"/>
                <a:gd name="connsiteX67" fmla="*/ 2224068 w 2347096"/>
                <a:gd name="connsiteY67" fmla="*/ 1569681 h 2057270"/>
                <a:gd name="connsiteX68" fmla="*/ 2210767 w 2347096"/>
                <a:gd name="connsiteY68" fmla="*/ 1563031 h 2057270"/>
                <a:gd name="connsiteX69" fmla="*/ 2200792 w 2347096"/>
                <a:gd name="connsiteY69" fmla="*/ 1559706 h 2057270"/>
                <a:gd name="connsiteX70" fmla="*/ 2174191 w 2347096"/>
                <a:gd name="connsiteY70" fmla="*/ 1549730 h 2057270"/>
                <a:gd name="connsiteX71" fmla="*/ 2164216 w 2347096"/>
                <a:gd name="connsiteY71" fmla="*/ 1543080 h 2057270"/>
                <a:gd name="connsiteX72" fmla="*/ 2130965 w 2347096"/>
                <a:gd name="connsiteY72" fmla="*/ 1536430 h 2057270"/>
                <a:gd name="connsiteX73" fmla="*/ 2094389 w 2347096"/>
                <a:gd name="connsiteY73" fmla="*/ 1529780 h 2057270"/>
                <a:gd name="connsiteX74" fmla="*/ 2074438 w 2347096"/>
                <a:gd name="connsiteY74" fmla="*/ 1523130 h 2057270"/>
                <a:gd name="connsiteX75" fmla="*/ 2051163 w 2347096"/>
                <a:gd name="connsiteY75" fmla="*/ 1516479 h 2057270"/>
                <a:gd name="connsiteX76" fmla="*/ 1994636 w 2347096"/>
                <a:gd name="connsiteY76" fmla="*/ 1509829 h 2057270"/>
                <a:gd name="connsiteX77" fmla="*/ 1815081 w 2347096"/>
                <a:gd name="connsiteY77" fmla="*/ 1513154 h 2057270"/>
                <a:gd name="connsiteX78" fmla="*/ 1785156 w 2347096"/>
                <a:gd name="connsiteY78" fmla="*/ 1523130 h 2057270"/>
                <a:gd name="connsiteX79" fmla="*/ 1751905 w 2347096"/>
                <a:gd name="connsiteY79" fmla="*/ 1533105 h 2057270"/>
                <a:gd name="connsiteX80" fmla="*/ 1731954 w 2347096"/>
                <a:gd name="connsiteY80" fmla="*/ 1546405 h 2057270"/>
                <a:gd name="connsiteX81" fmla="*/ 1721979 w 2347096"/>
                <a:gd name="connsiteY81" fmla="*/ 1553055 h 2057270"/>
                <a:gd name="connsiteX82" fmla="*/ 1708678 w 2347096"/>
                <a:gd name="connsiteY82" fmla="*/ 1559706 h 2057270"/>
                <a:gd name="connsiteX83" fmla="*/ 1702028 w 2347096"/>
                <a:gd name="connsiteY83" fmla="*/ 1569681 h 2057270"/>
                <a:gd name="connsiteX84" fmla="*/ 1695378 w 2347096"/>
                <a:gd name="connsiteY84" fmla="*/ 1589631 h 2057270"/>
                <a:gd name="connsiteX85" fmla="*/ 1698703 w 2347096"/>
                <a:gd name="connsiteY85" fmla="*/ 1642833 h 2057270"/>
                <a:gd name="connsiteX86" fmla="*/ 1698703 w 2347096"/>
                <a:gd name="connsiteY86" fmla="*/ 1706010 h 2057270"/>
                <a:gd name="connsiteX87" fmla="*/ 1688728 w 2347096"/>
                <a:gd name="connsiteY87" fmla="*/ 1712660 h 2057270"/>
                <a:gd name="connsiteX88" fmla="*/ 1668777 w 2347096"/>
                <a:gd name="connsiteY88" fmla="*/ 1719310 h 2057270"/>
                <a:gd name="connsiteX89" fmla="*/ 1658802 w 2347096"/>
                <a:gd name="connsiteY89" fmla="*/ 1722635 h 2057270"/>
                <a:gd name="connsiteX90" fmla="*/ 1645502 w 2347096"/>
                <a:gd name="connsiteY90" fmla="*/ 1729285 h 2057270"/>
                <a:gd name="connsiteX91" fmla="*/ 1598950 w 2347096"/>
                <a:gd name="connsiteY91" fmla="*/ 1735935 h 2057270"/>
                <a:gd name="connsiteX92" fmla="*/ 1306342 w 2347096"/>
                <a:gd name="connsiteY92" fmla="*/ 1732610 h 2057270"/>
                <a:gd name="connsiteX93" fmla="*/ 1293042 w 2347096"/>
                <a:gd name="connsiteY93" fmla="*/ 1729285 h 2057270"/>
                <a:gd name="connsiteX94" fmla="*/ 1273092 w 2347096"/>
                <a:gd name="connsiteY94" fmla="*/ 1722635 h 2057270"/>
                <a:gd name="connsiteX95" fmla="*/ 1256466 w 2347096"/>
                <a:gd name="connsiteY95" fmla="*/ 1712660 h 2057270"/>
                <a:gd name="connsiteX96" fmla="*/ 1236516 w 2347096"/>
                <a:gd name="connsiteY96" fmla="*/ 1699359 h 2057270"/>
                <a:gd name="connsiteX97" fmla="*/ 1229865 w 2347096"/>
                <a:gd name="connsiteY97" fmla="*/ 1692709 h 2057270"/>
                <a:gd name="connsiteX98" fmla="*/ 1209915 w 2347096"/>
                <a:gd name="connsiteY98" fmla="*/ 1686059 h 2057270"/>
                <a:gd name="connsiteX99" fmla="*/ 1189964 w 2347096"/>
                <a:gd name="connsiteY99" fmla="*/ 1676084 h 2057270"/>
                <a:gd name="connsiteX100" fmla="*/ 1176664 w 2347096"/>
                <a:gd name="connsiteY100" fmla="*/ 1662783 h 2057270"/>
                <a:gd name="connsiteX101" fmla="*/ 1150063 w 2347096"/>
                <a:gd name="connsiteY101" fmla="*/ 1629532 h 2057270"/>
                <a:gd name="connsiteX102" fmla="*/ 1130113 w 2347096"/>
                <a:gd name="connsiteY102" fmla="*/ 1616232 h 2057270"/>
                <a:gd name="connsiteX103" fmla="*/ 1110162 w 2347096"/>
                <a:gd name="connsiteY103" fmla="*/ 1609582 h 2057270"/>
                <a:gd name="connsiteX104" fmla="*/ 1100187 w 2347096"/>
                <a:gd name="connsiteY104" fmla="*/ 1602932 h 2057270"/>
                <a:gd name="connsiteX105" fmla="*/ 1080236 w 2347096"/>
                <a:gd name="connsiteY105" fmla="*/ 1596282 h 2057270"/>
                <a:gd name="connsiteX106" fmla="*/ 1070261 w 2347096"/>
                <a:gd name="connsiteY106" fmla="*/ 1592956 h 2057270"/>
                <a:gd name="connsiteX107" fmla="*/ 1050310 w 2347096"/>
                <a:gd name="connsiteY107" fmla="*/ 1582981 h 2057270"/>
                <a:gd name="connsiteX108" fmla="*/ 1030360 w 2347096"/>
                <a:gd name="connsiteY108" fmla="*/ 1573006 h 2057270"/>
                <a:gd name="connsiteX109" fmla="*/ 1007084 w 2347096"/>
                <a:gd name="connsiteY109" fmla="*/ 1563031 h 2057270"/>
                <a:gd name="connsiteX110" fmla="*/ 997109 w 2347096"/>
                <a:gd name="connsiteY110" fmla="*/ 1553055 h 2057270"/>
                <a:gd name="connsiteX111" fmla="*/ 977158 w 2347096"/>
                <a:gd name="connsiteY111" fmla="*/ 1546405 h 2057270"/>
                <a:gd name="connsiteX112" fmla="*/ 967183 w 2347096"/>
                <a:gd name="connsiteY112" fmla="*/ 1539755 h 2057270"/>
                <a:gd name="connsiteX113" fmla="*/ 957208 w 2347096"/>
                <a:gd name="connsiteY113" fmla="*/ 1536430 h 2057270"/>
                <a:gd name="connsiteX114" fmla="*/ 940582 w 2347096"/>
                <a:gd name="connsiteY114" fmla="*/ 1523130 h 2057270"/>
                <a:gd name="connsiteX115" fmla="*/ 904006 w 2347096"/>
                <a:gd name="connsiteY115" fmla="*/ 1486554 h 2057270"/>
                <a:gd name="connsiteX116" fmla="*/ 894031 w 2347096"/>
                <a:gd name="connsiteY116" fmla="*/ 1476578 h 2057270"/>
                <a:gd name="connsiteX117" fmla="*/ 884056 w 2347096"/>
                <a:gd name="connsiteY117" fmla="*/ 1466603 h 2057270"/>
                <a:gd name="connsiteX118" fmla="*/ 880731 w 2347096"/>
                <a:gd name="connsiteY118" fmla="*/ 1456628 h 2057270"/>
                <a:gd name="connsiteX119" fmla="*/ 870756 w 2347096"/>
                <a:gd name="connsiteY119" fmla="*/ 1449978 h 2057270"/>
                <a:gd name="connsiteX120" fmla="*/ 864105 w 2347096"/>
                <a:gd name="connsiteY120" fmla="*/ 1443327 h 2057270"/>
                <a:gd name="connsiteX121" fmla="*/ 847480 w 2347096"/>
                <a:gd name="connsiteY121" fmla="*/ 1413402 h 2057270"/>
                <a:gd name="connsiteX122" fmla="*/ 834180 w 2347096"/>
                <a:gd name="connsiteY122" fmla="*/ 1396776 h 2057270"/>
                <a:gd name="connsiteX123" fmla="*/ 830854 w 2347096"/>
                <a:gd name="connsiteY123" fmla="*/ 1386801 h 2057270"/>
                <a:gd name="connsiteX124" fmla="*/ 820879 w 2347096"/>
                <a:gd name="connsiteY124" fmla="*/ 1383476 h 2057270"/>
                <a:gd name="connsiteX125" fmla="*/ 814229 w 2347096"/>
                <a:gd name="connsiteY125" fmla="*/ 1363525 h 2057270"/>
                <a:gd name="connsiteX126" fmla="*/ 797604 w 2347096"/>
                <a:gd name="connsiteY126" fmla="*/ 1340250 h 2057270"/>
                <a:gd name="connsiteX127" fmla="*/ 794278 w 2347096"/>
                <a:gd name="connsiteY127" fmla="*/ 1330274 h 2057270"/>
                <a:gd name="connsiteX128" fmla="*/ 787628 w 2347096"/>
                <a:gd name="connsiteY128" fmla="*/ 1320299 h 2057270"/>
                <a:gd name="connsiteX129" fmla="*/ 780978 w 2347096"/>
                <a:gd name="connsiteY129" fmla="*/ 1300348 h 2057270"/>
                <a:gd name="connsiteX130" fmla="*/ 777653 w 2347096"/>
                <a:gd name="connsiteY130" fmla="*/ 1290373 h 2057270"/>
                <a:gd name="connsiteX131" fmla="*/ 774328 w 2347096"/>
                <a:gd name="connsiteY131" fmla="*/ 1280398 h 2057270"/>
                <a:gd name="connsiteX132" fmla="*/ 771003 w 2347096"/>
                <a:gd name="connsiteY132" fmla="*/ 1193946 h 2057270"/>
                <a:gd name="connsiteX133" fmla="*/ 767678 w 2347096"/>
                <a:gd name="connsiteY133" fmla="*/ 1183970 h 2057270"/>
                <a:gd name="connsiteX134" fmla="*/ 771003 w 2347096"/>
                <a:gd name="connsiteY134" fmla="*/ 1160695 h 2057270"/>
                <a:gd name="connsiteX135" fmla="*/ 774328 w 2347096"/>
                <a:gd name="connsiteY135" fmla="*/ 1150719 h 2057270"/>
                <a:gd name="connsiteX136" fmla="*/ 784303 w 2347096"/>
                <a:gd name="connsiteY136" fmla="*/ 1144069 h 2057270"/>
                <a:gd name="connsiteX137" fmla="*/ 790953 w 2347096"/>
                <a:gd name="connsiteY137" fmla="*/ 1124119 h 2057270"/>
                <a:gd name="connsiteX138" fmla="*/ 784303 w 2347096"/>
                <a:gd name="connsiteY138" fmla="*/ 1057617 h 2057270"/>
                <a:gd name="connsiteX139" fmla="*/ 777653 w 2347096"/>
                <a:gd name="connsiteY139" fmla="*/ 1047642 h 2057270"/>
                <a:gd name="connsiteX140" fmla="*/ 771003 w 2347096"/>
                <a:gd name="connsiteY140" fmla="*/ 1040991 h 2057270"/>
                <a:gd name="connsiteX141" fmla="*/ 761028 w 2347096"/>
                <a:gd name="connsiteY141" fmla="*/ 1021041 h 2057270"/>
                <a:gd name="connsiteX142" fmla="*/ 751052 w 2347096"/>
                <a:gd name="connsiteY142" fmla="*/ 1014391 h 2057270"/>
                <a:gd name="connsiteX143" fmla="*/ 744402 w 2347096"/>
                <a:gd name="connsiteY143" fmla="*/ 1007740 h 2057270"/>
                <a:gd name="connsiteX144" fmla="*/ 721126 w 2347096"/>
                <a:gd name="connsiteY144" fmla="*/ 997765 h 2057270"/>
                <a:gd name="connsiteX145" fmla="*/ 711151 w 2347096"/>
                <a:gd name="connsiteY145" fmla="*/ 987790 h 2057270"/>
                <a:gd name="connsiteX146" fmla="*/ 671250 w 2347096"/>
                <a:gd name="connsiteY146" fmla="*/ 984465 h 2057270"/>
                <a:gd name="connsiteX147" fmla="*/ 588123 w 2347096"/>
                <a:gd name="connsiteY147" fmla="*/ 981140 h 2057270"/>
                <a:gd name="connsiteX148" fmla="*/ 574822 w 2347096"/>
                <a:gd name="connsiteY148" fmla="*/ 977815 h 2057270"/>
                <a:gd name="connsiteX149" fmla="*/ 554872 w 2347096"/>
                <a:gd name="connsiteY149" fmla="*/ 971164 h 2057270"/>
                <a:gd name="connsiteX150" fmla="*/ 538246 w 2347096"/>
                <a:gd name="connsiteY150" fmla="*/ 941239 h 2057270"/>
                <a:gd name="connsiteX151" fmla="*/ 531596 w 2347096"/>
                <a:gd name="connsiteY151" fmla="*/ 934588 h 2057270"/>
                <a:gd name="connsiteX152" fmla="*/ 514971 w 2347096"/>
                <a:gd name="connsiteY152" fmla="*/ 914638 h 2057270"/>
                <a:gd name="connsiteX153" fmla="*/ 504996 w 2347096"/>
                <a:gd name="connsiteY153" fmla="*/ 907988 h 2057270"/>
                <a:gd name="connsiteX154" fmla="*/ 491695 w 2347096"/>
                <a:gd name="connsiteY154" fmla="*/ 894687 h 2057270"/>
                <a:gd name="connsiteX155" fmla="*/ 488370 w 2347096"/>
                <a:gd name="connsiteY155" fmla="*/ 884712 h 2057270"/>
                <a:gd name="connsiteX156" fmla="*/ 478395 w 2347096"/>
                <a:gd name="connsiteY156" fmla="*/ 864762 h 2057270"/>
                <a:gd name="connsiteX157" fmla="*/ 481720 w 2347096"/>
                <a:gd name="connsiteY157" fmla="*/ 831511 h 2057270"/>
                <a:gd name="connsiteX158" fmla="*/ 488370 w 2347096"/>
                <a:gd name="connsiteY158" fmla="*/ 811560 h 2057270"/>
                <a:gd name="connsiteX159" fmla="*/ 498345 w 2347096"/>
                <a:gd name="connsiteY159" fmla="*/ 791610 h 2057270"/>
                <a:gd name="connsiteX160" fmla="*/ 495020 w 2347096"/>
                <a:gd name="connsiteY160" fmla="*/ 761684 h 2057270"/>
                <a:gd name="connsiteX161" fmla="*/ 488370 w 2347096"/>
                <a:gd name="connsiteY161" fmla="*/ 738408 h 2057270"/>
                <a:gd name="connsiteX162" fmla="*/ 485045 w 2347096"/>
                <a:gd name="connsiteY162" fmla="*/ 725108 h 2057270"/>
                <a:gd name="connsiteX163" fmla="*/ 481720 w 2347096"/>
                <a:gd name="connsiteY163" fmla="*/ 715132 h 2057270"/>
                <a:gd name="connsiteX164" fmla="*/ 471745 w 2347096"/>
                <a:gd name="connsiteY164" fmla="*/ 688532 h 2057270"/>
                <a:gd name="connsiteX165" fmla="*/ 461769 w 2347096"/>
                <a:gd name="connsiteY165" fmla="*/ 671906 h 2057270"/>
                <a:gd name="connsiteX166" fmla="*/ 448469 w 2347096"/>
                <a:gd name="connsiteY166" fmla="*/ 651956 h 2057270"/>
                <a:gd name="connsiteX167" fmla="*/ 445144 w 2347096"/>
                <a:gd name="connsiteY167" fmla="*/ 641980 h 2057270"/>
                <a:gd name="connsiteX168" fmla="*/ 438494 w 2347096"/>
                <a:gd name="connsiteY168" fmla="*/ 632005 h 2057270"/>
                <a:gd name="connsiteX169" fmla="*/ 431844 w 2347096"/>
                <a:gd name="connsiteY169" fmla="*/ 612055 h 2057270"/>
                <a:gd name="connsiteX170" fmla="*/ 435169 w 2347096"/>
                <a:gd name="connsiteY170" fmla="*/ 588779 h 2057270"/>
                <a:gd name="connsiteX171" fmla="*/ 501670 w 2347096"/>
                <a:gd name="connsiteY171" fmla="*/ 588779 h 2057270"/>
                <a:gd name="connsiteX172" fmla="*/ 521621 w 2347096"/>
                <a:gd name="connsiteY172" fmla="*/ 608730 h 2057270"/>
                <a:gd name="connsiteX173" fmla="*/ 528271 w 2347096"/>
                <a:gd name="connsiteY173" fmla="*/ 618705 h 2057270"/>
                <a:gd name="connsiteX174" fmla="*/ 531596 w 2347096"/>
                <a:gd name="connsiteY174" fmla="*/ 628680 h 2057270"/>
                <a:gd name="connsiteX175" fmla="*/ 548222 w 2347096"/>
                <a:gd name="connsiteY175" fmla="*/ 645306 h 2057270"/>
                <a:gd name="connsiteX176" fmla="*/ 568172 w 2347096"/>
                <a:gd name="connsiteY176" fmla="*/ 658606 h 2057270"/>
                <a:gd name="connsiteX177" fmla="*/ 578148 w 2347096"/>
                <a:gd name="connsiteY177" fmla="*/ 665256 h 2057270"/>
                <a:gd name="connsiteX178" fmla="*/ 594773 w 2347096"/>
                <a:gd name="connsiteY178" fmla="*/ 678556 h 2057270"/>
                <a:gd name="connsiteX179" fmla="*/ 601423 w 2347096"/>
                <a:gd name="connsiteY179" fmla="*/ 685207 h 2057270"/>
                <a:gd name="connsiteX180" fmla="*/ 614724 w 2347096"/>
                <a:gd name="connsiteY180" fmla="*/ 691857 h 2057270"/>
                <a:gd name="connsiteX181" fmla="*/ 621374 w 2347096"/>
                <a:gd name="connsiteY181" fmla="*/ 701832 h 2057270"/>
                <a:gd name="connsiteX182" fmla="*/ 641324 w 2347096"/>
                <a:gd name="connsiteY182" fmla="*/ 708482 h 2057270"/>
                <a:gd name="connsiteX183" fmla="*/ 651300 w 2347096"/>
                <a:gd name="connsiteY183" fmla="*/ 711807 h 2057270"/>
                <a:gd name="connsiteX184" fmla="*/ 661275 w 2347096"/>
                <a:gd name="connsiteY184" fmla="*/ 715132 h 2057270"/>
                <a:gd name="connsiteX185" fmla="*/ 687876 w 2347096"/>
                <a:gd name="connsiteY185" fmla="*/ 721783 h 2057270"/>
                <a:gd name="connsiteX186" fmla="*/ 751052 w 2347096"/>
                <a:gd name="connsiteY186" fmla="*/ 718458 h 2057270"/>
                <a:gd name="connsiteX187" fmla="*/ 771003 w 2347096"/>
                <a:gd name="connsiteY187" fmla="*/ 708482 h 2057270"/>
                <a:gd name="connsiteX188" fmla="*/ 790953 w 2347096"/>
                <a:gd name="connsiteY188" fmla="*/ 701832 h 2057270"/>
                <a:gd name="connsiteX189" fmla="*/ 797604 w 2347096"/>
                <a:gd name="connsiteY189" fmla="*/ 695182 h 2057270"/>
                <a:gd name="connsiteX190" fmla="*/ 807579 w 2347096"/>
                <a:gd name="connsiteY190" fmla="*/ 671906 h 2057270"/>
                <a:gd name="connsiteX191" fmla="*/ 804254 w 2347096"/>
                <a:gd name="connsiteY191" fmla="*/ 638655 h 2057270"/>
                <a:gd name="connsiteX192" fmla="*/ 797604 w 2347096"/>
                <a:gd name="connsiteY192" fmla="*/ 628680 h 2057270"/>
                <a:gd name="connsiteX193" fmla="*/ 784303 w 2347096"/>
                <a:gd name="connsiteY193" fmla="*/ 602079 h 2057270"/>
                <a:gd name="connsiteX194" fmla="*/ 780978 w 2347096"/>
                <a:gd name="connsiteY194" fmla="*/ 592104 h 2057270"/>
                <a:gd name="connsiteX195" fmla="*/ 774328 w 2347096"/>
                <a:gd name="connsiteY195" fmla="*/ 582129 h 2057270"/>
                <a:gd name="connsiteX196" fmla="*/ 767678 w 2347096"/>
                <a:gd name="connsiteY196" fmla="*/ 555528 h 2057270"/>
                <a:gd name="connsiteX197" fmla="*/ 754377 w 2347096"/>
                <a:gd name="connsiteY197" fmla="*/ 535578 h 2057270"/>
                <a:gd name="connsiteX198" fmla="*/ 747727 w 2347096"/>
                <a:gd name="connsiteY198" fmla="*/ 515627 h 2057270"/>
                <a:gd name="connsiteX199" fmla="*/ 737752 w 2347096"/>
                <a:gd name="connsiteY199" fmla="*/ 505652 h 2057270"/>
                <a:gd name="connsiteX200" fmla="*/ 731102 w 2347096"/>
                <a:gd name="connsiteY200" fmla="*/ 495676 h 2057270"/>
                <a:gd name="connsiteX201" fmla="*/ 721126 w 2347096"/>
                <a:gd name="connsiteY201" fmla="*/ 489026 h 2057270"/>
                <a:gd name="connsiteX202" fmla="*/ 704501 w 2347096"/>
                <a:gd name="connsiteY202" fmla="*/ 472401 h 2057270"/>
                <a:gd name="connsiteX203" fmla="*/ 684550 w 2347096"/>
                <a:gd name="connsiteY203" fmla="*/ 455775 h 2057270"/>
                <a:gd name="connsiteX204" fmla="*/ 664600 w 2347096"/>
                <a:gd name="connsiteY204" fmla="*/ 449125 h 2057270"/>
                <a:gd name="connsiteX205" fmla="*/ 634674 w 2347096"/>
                <a:gd name="connsiteY205" fmla="*/ 432500 h 2057270"/>
                <a:gd name="connsiteX206" fmla="*/ 618049 w 2347096"/>
                <a:gd name="connsiteY206" fmla="*/ 415874 h 2057270"/>
                <a:gd name="connsiteX207" fmla="*/ 601423 w 2347096"/>
                <a:gd name="connsiteY207" fmla="*/ 399249 h 2057270"/>
                <a:gd name="connsiteX208" fmla="*/ 584798 w 2347096"/>
                <a:gd name="connsiteY208" fmla="*/ 385948 h 2057270"/>
                <a:gd name="connsiteX209" fmla="*/ 581473 w 2347096"/>
                <a:gd name="connsiteY209" fmla="*/ 375973 h 2057270"/>
                <a:gd name="connsiteX210" fmla="*/ 564847 w 2347096"/>
                <a:gd name="connsiteY210" fmla="*/ 362673 h 2057270"/>
                <a:gd name="connsiteX211" fmla="*/ 558197 w 2347096"/>
                <a:gd name="connsiteY211" fmla="*/ 352698 h 2057270"/>
                <a:gd name="connsiteX212" fmla="*/ 544897 w 2347096"/>
                <a:gd name="connsiteY212" fmla="*/ 336072 h 2057270"/>
                <a:gd name="connsiteX213" fmla="*/ 538246 w 2347096"/>
                <a:gd name="connsiteY213" fmla="*/ 316122 h 2057270"/>
                <a:gd name="connsiteX214" fmla="*/ 534921 w 2347096"/>
                <a:gd name="connsiteY214" fmla="*/ 306146 h 2057270"/>
                <a:gd name="connsiteX215" fmla="*/ 528271 w 2347096"/>
                <a:gd name="connsiteY215" fmla="*/ 296171 h 2057270"/>
                <a:gd name="connsiteX216" fmla="*/ 524946 w 2347096"/>
                <a:gd name="connsiteY216" fmla="*/ 223019 h 2057270"/>
                <a:gd name="connsiteX217" fmla="*/ 514971 w 2347096"/>
                <a:gd name="connsiteY217" fmla="*/ 203068 h 2057270"/>
                <a:gd name="connsiteX218" fmla="*/ 511646 w 2347096"/>
                <a:gd name="connsiteY218" fmla="*/ 193093 h 2057270"/>
                <a:gd name="connsiteX219" fmla="*/ 498345 w 2347096"/>
                <a:gd name="connsiteY219" fmla="*/ 176468 h 2057270"/>
                <a:gd name="connsiteX220" fmla="*/ 491695 w 2347096"/>
                <a:gd name="connsiteY220" fmla="*/ 166492 h 2057270"/>
                <a:gd name="connsiteX221" fmla="*/ 471745 w 2347096"/>
                <a:gd name="connsiteY221" fmla="*/ 156517 h 2057270"/>
                <a:gd name="connsiteX222" fmla="*/ 445144 w 2347096"/>
                <a:gd name="connsiteY222" fmla="*/ 139892 h 2057270"/>
                <a:gd name="connsiteX223" fmla="*/ 435169 w 2347096"/>
                <a:gd name="connsiteY223" fmla="*/ 136567 h 2057270"/>
                <a:gd name="connsiteX224" fmla="*/ 425193 w 2347096"/>
                <a:gd name="connsiteY224" fmla="*/ 133242 h 2057270"/>
                <a:gd name="connsiteX225" fmla="*/ 375317 w 2347096"/>
                <a:gd name="connsiteY225" fmla="*/ 136567 h 2057270"/>
                <a:gd name="connsiteX226" fmla="*/ 368667 w 2347096"/>
                <a:gd name="connsiteY226" fmla="*/ 146542 h 2057270"/>
                <a:gd name="connsiteX227" fmla="*/ 358692 w 2347096"/>
                <a:gd name="connsiteY227" fmla="*/ 183118 h 2057270"/>
                <a:gd name="connsiteX228" fmla="*/ 355366 w 2347096"/>
                <a:gd name="connsiteY228" fmla="*/ 193093 h 2057270"/>
                <a:gd name="connsiteX229" fmla="*/ 358692 w 2347096"/>
                <a:gd name="connsiteY229" fmla="*/ 209719 h 2057270"/>
                <a:gd name="connsiteX230" fmla="*/ 365342 w 2347096"/>
                <a:gd name="connsiteY230" fmla="*/ 272895 h 2057270"/>
                <a:gd name="connsiteX231" fmla="*/ 365342 w 2347096"/>
                <a:gd name="connsiteY231" fmla="*/ 356023 h 2057270"/>
                <a:gd name="connsiteX232" fmla="*/ 358692 w 2347096"/>
                <a:gd name="connsiteY232" fmla="*/ 379298 h 2057270"/>
                <a:gd name="connsiteX233" fmla="*/ 352041 w 2347096"/>
                <a:gd name="connsiteY233" fmla="*/ 385948 h 2057270"/>
                <a:gd name="connsiteX234" fmla="*/ 345391 w 2347096"/>
                <a:gd name="connsiteY234" fmla="*/ 395924 h 2057270"/>
                <a:gd name="connsiteX235" fmla="*/ 328766 w 2347096"/>
                <a:gd name="connsiteY235" fmla="*/ 399249 h 2057270"/>
                <a:gd name="connsiteX236" fmla="*/ 292190 w 2347096"/>
                <a:gd name="connsiteY236" fmla="*/ 395924 h 2057270"/>
                <a:gd name="connsiteX237" fmla="*/ 268914 w 2347096"/>
                <a:gd name="connsiteY237" fmla="*/ 369323 h 2057270"/>
                <a:gd name="connsiteX238" fmla="*/ 258939 w 2347096"/>
                <a:gd name="connsiteY238" fmla="*/ 362673 h 2057270"/>
                <a:gd name="connsiteX239" fmla="*/ 252289 w 2347096"/>
                <a:gd name="connsiteY239" fmla="*/ 342722 h 2057270"/>
                <a:gd name="connsiteX240" fmla="*/ 248964 w 2347096"/>
                <a:gd name="connsiteY240" fmla="*/ 332747 h 2057270"/>
                <a:gd name="connsiteX241" fmla="*/ 245638 w 2347096"/>
                <a:gd name="connsiteY241" fmla="*/ 319447 h 2057270"/>
                <a:gd name="connsiteX242" fmla="*/ 238988 w 2347096"/>
                <a:gd name="connsiteY242" fmla="*/ 309471 h 2057270"/>
                <a:gd name="connsiteX243" fmla="*/ 232338 w 2347096"/>
                <a:gd name="connsiteY243" fmla="*/ 289521 h 2057270"/>
                <a:gd name="connsiteX244" fmla="*/ 229013 w 2347096"/>
                <a:gd name="connsiteY244" fmla="*/ 279546 h 2057270"/>
                <a:gd name="connsiteX245" fmla="*/ 222363 w 2347096"/>
                <a:gd name="connsiteY245" fmla="*/ 269570 h 2057270"/>
                <a:gd name="connsiteX246" fmla="*/ 212388 w 2347096"/>
                <a:gd name="connsiteY246" fmla="*/ 239644 h 2057270"/>
                <a:gd name="connsiteX247" fmla="*/ 209062 w 2347096"/>
                <a:gd name="connsiteY247" fmla="*/ 229669 h 2057270"/>
                <a:gd name="connsiteX248" fmla="*/ 202412 w 2347096"/>
                <a:gd name="connsiteY248" fmla="*/ 216369 h 2057270"/>
                <a:gd name="connsiteX249" fmla="*/ 192437 w 2347096"/>
                <a:gd name="connsiteY249" fmla="*/ 199743 h 2057270"/>
                <a:gd name="connsiteX250" fmla="*/ 185787 w 2347096"/>
                <a:gd name="connsiteY250" fmla="*/ 179793 h 2057270"/>
                <a:gd name="connsiteX251" fmla="*/ 179137 w 2347096"/>
                <a:gd name="connsiteY251" fmla="*/ 149867 h 2057270"/>
                <a:gd name="connsiteX252" fmla="*/ 175812 w 2347096"/>
                <a:gd name="connsiteY252" fmla="*/ 86690 h 2057270"/>
                <a:gd name="connsiteX253" fmla="*/ 162511 w 2347096"/>
                <a:gd name="connsiteY253" fmla="*/ 30164 h 2057270"/>
                <a:gd name="connsiteX254" fmla="*/ 155861 w 2347096"/>
                <a:gd name="connsiteY254" fmla="*/ 20188 h 2057270"/>
                <a:gd name="connsiteX255" fmla="*/ 132585 w 2347096"/>
                <a:gd name="connsiteY255" fmla="*/ 13538 h 2057270"/>
                <a:gd name="connsiteX256" fmla="*/ 122610 w 2347096"/>
                <a:gd name="connsiteY256" fmla="*/ 6888 h 2057270"/>
                <a:gd name="connsiteX257" fmla="*/ 66084 w 2347096"/>
                <a:gd name="connsiteY257" fmla="*/ 6888 h 2057270"/>
                <a:gd name="connsiteX258" fmla="*/ 52783 w 2347096"/>
                <a:gd name="connsiteY258" fmla="*/ 10213 h 2057270"/>
                <a:gd name="connsiteX259" fmla="*/ 26182 w 2347096"/>
                <a:gd name="connsiteY259" fmla="*/ 30164 h 2057270"/>
                <a:gd name="connsiteX260" fmla="*/ 19532 w 2347096"/>
                <a:gd name="connsiteY260" fmla="*/ 43464 h 2057270"/>
                <a:gd name="connsiteX261" fmla="*/ 12882 w 2347096"/>
                <a:gd name="connsiteY261" fmla="*/ 53439 h 2057270"/>
                <a:gd name="connsiteX262" fmla="*/ 2907 w 2347096"/>
                <a:gd name="connsiteY262" fmla="*/ 76715 h 2057270"/>
                <a:gd name="connsiteX263" fmla="*/ 6232 w 2347096"/>
                <a:gd name="connsiteY263" fmla="*/ 99991 h 2057270"/>
                <a:gd name="connsiteX264" fmla="*/ 12882 w 2347096"/>
                <a:gd name="connsiteY264" fmla="*/ 113291 h 2057270"/>
                <a:gd name="connsiteX265" fmla="*/ 29508 w 2347096"/>
                <a:gd name="connsiteY265" fmla="*/ 136567 h 2057270"/>
                <a:gd name="connsiteX266" fmla="*/ 39483 w 2347096"/>
                <a:gd name="connsiteY266" fmla="*/ 159842 h 2057270"/>
                <a:gd name="connsiteX267" fmla="*/ 52783 w 2347096"/>
                <a:gd name="connsiteY267" fmla="*/ 189768 h 2057270"/>
                <a:gd name="connsiteX268" fmla="*/ 59433 w 2347096"/>
                <a:gd name="connsiteY268" fmla="*/ 362673 h 2057270"/>
                <a:gd name="connsiteX269" fmla="*/ 62758 w 2347096"/>
                <a:gd name="connsiteY269" fmla="*/ 472401 h 2057270"/>
                <a:gd name="connsiteX270" fmla="*/ 66084 w 2347096"/>
                <a:gd name="connsiteY270" fmla="*/ 512302 h 2057270"/>
                <a:gd name="connsiteX271" fmla="*/ 69409 w 2347096"/>
                <a:gd name="connsiteY271" fmla="*/ 525602 h 2057270"/>
                <a:gd name="connsiteX272" fmla="*/ 76059 w 2347096"/>
                <a:gd name="connsiteY272" fmla="*/ 548878 h 2057270"/>
                <a:gd name="connsiteX273" fmla="*/ 82709 w 2347096"/>
                <a:gd name="connsiteY273" fmla="*/ 568828 h 2057270"/>
                <a:gd name="connsiteX274" fmla="*/ 86034 w 2347096"/>
                <a:gd name="connsiteY274" fmla="*/ 582129 h 2057270"/>
                <a:gd name="connsiteX275" fmla="*/ 92684 w 2347096"/>
                <a:gd name="connsiteY275" fmla="*/ 605404 h 2057270"/>
                <a:gd name="connsiteX276" fmla="*/ 102660 w 2347096"/>
                <a:gd name="connsiteY276" fmla="*/ 655281 h 2057270"/>
                <a:gd name="connsiteX277" fmla="*/ 105985 w 2347096"/>
                <a:gd name="connsiteY277" fmla="*/ 668581 h 2057270"/>
                <a:gd name="connsiteX278" fmla="*/ 112635 w 2347096"/>
                <a:gd name="connsiteY278" fmla="*/ 698507 h 2057270"/>
                <a:gd name="connsiteX279" fmla="*/ 122610 w 2347096"/>
                <a:gd name="connsiteY279" fmla="*/ 738408 h 2057270"/>
                <a:gd name="connsiteX280" fmla="*/ 132585 w 2347096"/>
                <a:gd name="connsiteY280" fmla="*/ 791610 h 2057270"/>
                <a:gd name="connsiteX281" fmla="*/ 135910 w 2347096"/>
                <a:gd name="connsiteY281" fmla="*/ 801585 h 2057270"/>
                <a:gd name="connsiteX282" fmla="*/ 139236 w 2347096"/>
                <a:gd name="connsiteY282" fmla="*/ 814885 h 2057270"/>
                <a:gd name="connsiteX283" fmla="*/ 145886 w 2347096"/>
                <a:gd name="connsiteY283" fmla="*/ 828186 h 2057270"/>
                <a:gd name="connsiteX284" fmla="*/ 152536 w 2347096"/>
                <a:gd name="connsiteY284" fmla="*/ 848136 h 2057270"/>
                <a:gd name="connsiteX285" fmla="*/ 159186 w 2347096"/>
                <a:gd name="connsiteY285" fmla="*/ 861436 h 2057270"/>
                <a:gd name="connsiteX286" fmla="*/ 162511 w 2347096"/>
                <a:gd name="connsiteY286" fmla="*/ 871412 h 2057270"/>
                <a:gd name="connsiteX287" fmla="*/ 172486 w 2347096"/>
                <a:gd name="connsiteY287" fmla="*/ 878062 h 2057270"/>
                <a:gd name="connsiteX288" fmla="*/ 182462 w 2347096"/>
                <a:gd name="connsiteY288" fmla="*/ 901338 h 2057270"/>
                <a:gd name="connsiteX289" fmla="*/ 189112 w 2347096"/>
                <a:gd name="connsiteY289" fmla="*/ 921288 h 2057270"/>
                <a:gd name="connsiteX290" fmla="*/ 192437 w 2347096"/>
                <a:gd name="connsiteY290" fmla="*/ 931263 h 2057270"/>
                <a:gd name="connsiteX291" fmla="*/ 189112 w 2347096"/>
                <a:gd name="connsiteY291" fmla="*/ 947889 h 2057270"/>
                <a:gd name="connsiteX292" fmla="*/ 199087 w 2347096"/>
                <a:gd name="connsiteY292" fmla="*/ 1011066 h 2057270"/>
                <a:gd name="connsiteX293" fmla="*/ 205737 w 2347096"/>
                <a:gd name="connsiteY293" fmla="*/ 1054292 h 2057270"/>
                <a:gd name="connsiteX294" fmla="*/ 219038 w 2347096"/>
                <a:gd name="connsiteY294" fmla="*/ 1077567 h 2057270"/>
                <a:gd name="connsiteX295" fmla="*/ 232338 w 2347096"/>
                <a:gd name="connsiteY295" fmla="*/ 1107493 h 2057270"/>
                <a:gd name="connsiteX296" fmla="*/ 242313 w 2347096"/>
                <a:gd name="connsiteY296" fmla="*/ 1110818 h 2057270"/>
                <a:gd name="connsiteX297" fmla="*/ 248964 w 2347096"/>
                <a:gd name="connsiteY297" fmla="*/ 1120794 h 2057270"/>
                <a:gd name="connsiteX298" fmla="*/ 268914 w 2347096"/>
                <a:gd name="connsiteY298" fmla="*/ 1137419 h 2057270"/>
                <a:gd name="connsiteX299" fmla="*/ 275564 w 2347096"/>
                <a:gd name="connsiteY299" fmla="*/ 1147394 h 2057270"/>
                <a:gd name="connsiteX300" fmla="*/ 295515 w 2347096"/>
                <a:gd name="connsiteY300" fmla="*/ 1167345 h 2057270"/>
                <a:gd name="connsiteX301" fmla="*/ 312140 w 2347096"/>
                <a:gd name="connsiteY301" fmla="*/ 1183970 h 2057270"/>
                <a:gd name="connsiteX302" fmla="*/ 325441 w 2347096"/>
                <a:gd name="connsiteY302" fmla="*/ 1200596 h 2057270"/>
                <a:gd name="connsiteX303" fmla="*/ 335416 w 2347096"/>
                <a:gd name="connsiteY303" fmla="*/ 1203921 h 2057270"/>
                <a:gd name="connsiteX304" fmla="*/ 338741 w 2347096"/>
                <a:gd name="connsiteY304" fmla="*/ 1213896 h 2057270"/>
                <a:gd name="connsiteX305" fmla="*/ 398593 w 2347096"/>
                <a:gd name="connsiteY305" fmla="*/ 1237172 h 2057270"/>
                <a:gd name="connsiteX306" fmla="*/ 428518 w 2347096"/>
                <a:gd name="connsiteY306" fmla="*/ 1263772 h 2057270"/>
                <a:gd name="connsiteX307" fmla="*/ 435169 w 2347096"/>
                <a:gd name="connsiteY307" fmla="*/ 1270423 h 2057270"/>
                <a:gd name="connsiteX308" fmla="*/ 448469 w 2347096"/>
                <a:gd name="connsiteY308" fmla="*/ 1277073 h 2057270"/>
                <a:gd name="connsiteX309" fmla="*/ 455119 w 2347096"/>
                <a:gd name="connsiteY309" fmla="*/ 1287048 h 2057270"/>
                <a:gd name="connsiteX310" fmla="*/ 465094 w 2347096"/>
                <a:gd name="connsiteY310" fmla="*/ 1290373 h 2057270"/>
                <a:gd name="connsiteX311" fmla="*/ 475070 w 2347096"/>
                <a:gd name="connsiteY311" fmla="*/ 1297023 h 2057270"/>
                <a:gd name="connsiteX312" fmla="*/ 488370 w 2347096"/>
                <a:gd name="connsiteY312" fmla="*/ 1323624 h 2057270"/>
                <a:gd name="connsiteX313" fmla="*/ 498345 w 2347096"/>
                <a:gd name="connsiteY313" fmla="*/ 1333599 h 2057270"/>
                <a:gd name="connsiteX314" fmla="*/ 504996 w 2347096"/>
                <a:gd name="connsiteY314" fmla="*/ 1346900 h 2057270"/>
                <a:gd name="connsiteX315" fmla="*/ 518296 w 2347096"/>
                <a:gd name="connsiteY315" fmla="*/ 1366850 h 2057270"/>
                <a:gd name="connsiteX316" fmla="*/ 531596 w 2347096"/>
                <a:gd name="connsiteY316" fmla="*/ 1390126 h 2057270"/>
                <a:gd name="connsiteX317" fmla="*/ 534921 w 2347096"/>
                <a:gd name="connsiteY317" fmla="*/ 1413402 h 2057270"/>
                <a:gd name="connsiteX318" fmla="*/ 541572 w 2347096"/>
                <a:gd name="connsiteY318" fmla="*/ 1420052 h 2057270"/>
                <a:gd name="connsiteX319" fmla="*/ 548222 w 2347096"/>
                <a:gd name="connsiteY319" fmla="*/ 1443327 h 2057270"/>
                <a:gd name="connsiteX320" fmla="*/ 564847 w 2347096"/>
                <a:gd name="connsiteY320" fmla="*/ 1456628 h 2057270"/>
                <a:gd name="connsiteX321" fmla="*/ 571497 w 2347096"/>
                <a:gd name="connsiteY321" fmla="*/ 1466603 h 2057270"/>
                <a:gd name="connsiteX322" fmla="*/ 588123 w 2347096"/>
                <a:gd name="connsiteY322" fmla="*/ 1503179 h 2057270"/>
                <a:gd name="connsiteX323" fmla="*/ 594773 w 2347096"/>
                <a:gd name="connsiteY323" fmla="*/ 1516479 h 2057270"/>
                <a:gd name="connsiteX324" fmla="*/ 601423 w 2347096"/>
                <a:gd name="connsiteY324" fmla="*/ 1549730 h 2057270"/>
                <a:gd name="connsiteX325" fmla="*/ 611398 w 2347096"/>
                <a:gd name="connsiteY325" fmla="*/ 1556380 h 2057270"/>
                <a:gd name="connsiteX326" fmla="*/ 618049 w 2347096"/>
                <a:gd name="connsiteY326" fmla="*/ 1573006 h 2057270"/>
                <a:gd name="connsiteX327" fmla="*/ 631349 w 2347096"/>
                <a:gd name="connsiteY327" fmla="*/ 1599607 h 2057270"/>
                <a:gd name="connsiteX328" fmla="*/ 634674 w 2347096"/>
                <a:gd name="connsiteY328" fmla="*/ 1612907 h 2057270"/>
                <a:gd name="connsiteX329" fmla="*/ 637999 w 2347096"/>
                <a:gd name="connsiteY329" fmla="*/ 1622882 h 2057270"/>
                <a:gd name="connsiteX330" fmla="*/ 644649 w 2347096"/>
                <a:gd name="connsiteY330" fmla="*/ 1649483 h 2057270"/>
                <a:gd name="connsiteX331" fmla="*/ 651300 w 2347096"/>
                <a:gd name="connsiteY331" fmla="*/ 1662783 h 2057270"/>
                <a:gd name="connsiteX332" fmla="*/ 657950 w 2347096"/>
                <a:gd name="connsiteY332" fmla="*/ 1682734 h 2057270"/>
                <a:gd name="connsiteX333" fmla="*/ 661275 w 2347096"/>
                <a:gd name="connsiteY333" fmla="*/ 1692709 h 2057270"/>
                <a:gd name="connsiteX334" fmla="*/ 667925 w 2347096"/>
                <a:gd name="connsiteY334" fmla="*/ 1706010 h 2057270"/>
                <a:gd name="connsiteX335" fmla="*/ 687876 w 2347096"/>
                <a:gd name="connsiteY335" fmla="*/ 1715985 h 2057270"/>
                <a:gd name="connsiteX336" fmla="*/ 697851 w 2347096"/>
                <a:gd name="connsiteY336" fmla="*/ 1706010 h 2057270"/>
                <a:gd name="connsiteX337" fmla="*/ 691201 w 2347096"/>
                <a:gd name="connsiteY337" fmla="*/ 1696034 h 2057270"/>
                <a:gd name="connsiteX338" fmla="*/ 667925 w 2347096"/>
                <a:gd name="connsiteY338" fmla="*/ 1699359 h 2057270"/>
                <a:gd name="connsiteX339" fmla="*/ 674575 w 2347096"/>
                <a:gd name="connsiteY339" fmla="*/ 1715985 h 2057270"/>
                <a:gd name="connsiteX340" fmla="*/ 681225 w 2347096"/>
                <a:gd name="connsiteY340" fmla="*/ 1749236 h 2057270"/>
                <a:gd name="connsiteX341" fmla="*/ 687876 w 2347096"/>
                <a:gd name="connsiteY341" fmla="*/ 1775836 h 2057270"/>
                <a:gd name="connsiteX342" fmla="*/ 691201 w 2347096"/>
                <a:gd name="connsiteY342" fmla="*/ 1805762 h 2057270"/>
                <a:gd name="connsiteX343" fmla="*/ 697851 w 2347096"/>
                <a:gd name="connsiteY343" fmla="*/ 1825713 h 2057270"/>
                <a:gd name="connsiteX344" fmla="*/ 704501 w 2347096"/>
                <a:gd name="connsiteY344" fmla="*/ 1852314 h 2057270"/>
                <a:gd name="connsiteX345" fmla="*/ 714476 w 2347096"/>
                <a:gd name="connsiteY345" fmla="*/ 1885564 h 2057270"/>
                <a:gd name="connsiteX346" fmla="*/ 721126 w 2347096"/>
                <a:gd name="connsiteY346" fmla="*/ 1892215 h 2057270"/>
                <a:gd name="connsiteX347" fmla="*/ 727777 w 2347096"/>
                <a:gd name="connsiteY347" fmla="*/ 1912165 h 2057270"/>
                <a:gd name="connsiteX348" fmla="*/ 731102 w 2347096"/>
                <a:gd name="connsiteY348" fmla="*/ 1922140 h 2057270"/>
                <a:gd name="connsiteX349" fmla="*/ 751052 w 2347096"/>
                <a:gd name="connsiteY349" fmla="*/ 1948741 h 2057270"/>
                <a:gd name="connsiteX350" fmla="*/ 754377 w 2347096"/>
                <a:gd name="connsiteY350" fmla="*/ 1958716 h 2057270"/>
                <a:gd name="connsiteX351" fmla="*/ 761028 w 2347096"/>
                <a:gd name="connsiteY351" fmla="*/ 1968692 h 2057270"/>
                <a:gd name="connsiteX352" fmla="*/ 777653 w 2347096"/>
                <a:gd name="connsiteY352" fmla="*/ 1991967 h 2057270"/>
                <a:gd name="connsiteX353" fmla="*/ 777653 w 2347096"/>
                <a:gd name="connsiteY353" fmla="*/ 2011918 h 2057270"/>
                <a:gd name="connsiteX354" fmla="*/ 757702 w 2347096"/>
                <a:gd name="connsiteY354" fmla="*/ 2018568 h 2057270"/>
                <a:gd name="connsiteX355" fmla="*/ 757702 w 2347096"/>
                <a:gd name="connsiteY355" fmla="*/ 2041844 h 2057270"/>
                <a:gd name="connsiteX356" fmla="*/ 767678 w 2347096"/>
                <a:gd name="connsiteY356" fmla="*/ 2035194 h 2057270"/>
                <a:gd name="connsiteX357" fmla="*/ 761028 w 2347096"/>
                <a:gd name="connsiteY357" fmla="*/ 2035194 h 20572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</a:cxnLst>
              <a:rect l="l" t="t" r="r" b="b"/>
              <a:pathLst>
                <a:path w="2347096" h="2057270">
                  <a:moveTo>
                    <a:pt x="761028" y="2035194"/>
                  </a:moveTo>
                  <a:cubicBezTo>
                    <a:pt x="827255" y="2057270"/>
                    <a:pt x="773970" y="2042003"/>
                    <a:pt x="927282" y="2038519"/>
                  </a:cubicBezTo>
                  <a:lnTo>
                    <a:pt x="947233" y="2035194"/>
                  </a:lnTo>
                  <a:cubicBezTo>
                    <a:pt x="952793" y="2034183"/>
                    <a:pt x="958216" y="2032200"/>
                    <a:pt x="963858" y="2031868"/>
                  </a:cubicBezTo>
                  <a:cubicBezTo>
                    <a:pt x="995964" y="2029979"/>
                    <a:pt x="1028143" y="2029651"/>
                    <a:pt x="1060286" y="2028543"/>
                  </a:cubicBezTo>
                  <a:cubicBezTo>
                    <a:pt x="1099990" y="2017199"/>
                    <a:pt x="1067110" y="2025193"/>
                    <a:pt x="1113487" y="2018568"/>
                  </a:cubicBezTo>
                  <a:cubicBezTo>
                    <a:pt x="1119082" y="2017769"/>
                    <a:pt x="1124487" y="2015779"/>
                    <a:pt x="1130113" y="2015243"/>
                  </a:cubicBezTo>
                  <a:cubicBezTo>
                    <a:pt x="1147801" y="2013558"/>
                    <a:pt x="1165607" y="2013394"/>
                    <a:pt x="1183314" y="2011918"/>
                  </a:cubicBezTo>
                  <a:cubicBezTo>
                    <a:pt x="1205515" y="2010068"/>
                    <a:pt x="1227841" y="2008930"/>
                    <a:pt x="1249816" y="2005268"/>
                  </a:cubicBezTo>
                  <a:cubicBezTo>
                    <a:pt x="1256466" y="2004160"/>
                    <a:pt x="1263185" y="2003405"/>
                    <a:pt x="1269766" y="2001943"/>
                  </a:cubicBezTo>
                  <a:cubicBezTo>
                    <a:pt x="1273188" y="2001183"/>
                    <a:pt x="1276254" y="1998967"/>
                    <a:pt x="1279742" y="1998618"/>
                  </a:cubicBezTo>
                  <a:cubicBezTo>
                    <a:pt x="1298523" y="1996740"/>
                    <a:pt x="1317426" y="1996401"/>
                    <a:pt x="1336268" y="1995292"/>
                  </a:cubicBezTo>
                  <a:cubicBezTo>
                    <a:pt x="1354411" y="1989245"/>
                    <a:pt x="1341137" y="1993008"/>
                    <a:pt x="1369519" y="1988642"/>
                  </a:cubicBezTo>
                  <a:cubicBezTo>
                    <a:pt x="1376183" y="1987617"/>
                    <a:pt x="1382780" y="1986153"/>
                    <a:pt x="1389470" y="1985317"/>
                  </a:cubicBezTo>
                  <a:cubicBezTo>
                    <a:pt x="1400523" y="1983935"/>
                    <a:pt x="1411650" y="1983222"/>
                    <a:pt x="1422721" y="1981992"/>
                  </a:cubicBezTo>
                  <a:cubicBezTo>
                    <a:pt x="1431602" y="1981005"/>
                    <a:pt x="1440454" y="1979775"/>
                    <a:pt x="1449321" y="1978667"/>
                  </a:cubicBezTo>
                  <a:cubicBezTo>
                    <a:pt x="1459730" y="1975198"/>
                    <a:pt x="1471518" y="1970702"/>
                    <a:pt x="1482572" y="1968692"/>
                  </a:cubicBezTo>
                  <a:cubicBezTo>
                    <a:pt x="1490283" y="1967290"/>
                    <a:pt x="1498137" y="1966769"/>
                    <a:pt x="1505848" y="1965367"/>
                  </a:cubicBezTo>
                  <a:cubicBezTo>
                    <a:pt x="1510344" y="1964550"/>
                    <a:pt x="1514657" y="1962884"/>
                    <a:pt x="1519148" y="1962042"/>
                  </a:cubicBezTo>
                  <a:cubicBezTo>
                    <a:pt x="1532401" y="1959557"/>
                    <a:pt x="1545968" y="1958661"/>
                    <a:pt x="1559049" y="1955391"/>
                  </a:cubicBezTo>
                  <a:cubicBezTo>
                    <a:pt x="1563483" y="1954283"/>
                    <a:pt x="1567973" y="1953379"/>
                    <a:pt x="1572350" y="1952066"/>
                  </a:cubicBezTo>
                  <a:cubicBezTo>
                    <a:pt x="1579064" y="1950052"/>
                    <a:pt x="1585426" y="1946791"/>
                    <a:pt x="1592300" y="1945416"/>
                  </a:cubicBezTo>
                  <a:cubicBezTo>
                    <a:pt x="1603729" y="1943130"/>
                    <a:pt x="1611268" y="1941897"/>
                    <a:pt x="1622226" y="1938766"/>
                  </a:cubicBezTo>
                  <a:cubicBezTo>
                    <a:pt x="1646082" y="1931950"/>
                    <a:pt x="1615027" y="1938876"/>
                    <a:pt x="1648827" y="1932116"/>
                  </a:cubicBezTo>
                  <a:cubicBezTo>
                    <a:pt x="1652152" y="1929899"/>
                    <a:pt x="1655228" y="1927253"/>
                    <a:pt x="1658802" y="1925466"/>
                  </a:cubicBezTo>
                  <a:cubicBezTo>
                    <a:pt x="1669946" y="1919893"/>
                    <a:pt x="1689210" y="1919870"/>
                    <a:pt x="1698703" y="1918815"/>
                  </a:cubicBezTo>
                  <a:cubicBezTo>
                    <a:pt x="1707570" y="1916598"/>
                    <a:pt x="1716633" y="1915055"/>
                    <a:pt x="1725304" y="1912165"/>
                  </a:cubicBezTo>
                  <a:cubicBezTo>
                    <a:pt x="1728629" y="1911057"/>
                    <a:pt x="1732144" y="1910407"/>
                    <a:pt x="1735279" y="1908840"/>
                  </a:cubicBezTo>
                  <a:cubicBezTo>
                    <a:pt x="1738853" y="1907053"/>
                    <a:pt x="1741581" y="1903764"/>
                    <a:pt x="1745254" y="1902190"/>
                  </a:cubicBezTo>
                  <a:cubicBezTo>
                    <a:pt x="1749455" y="1900390"/>
                    <a:pt x="1754178" y="1900178"/>
                    <a:pt x="1758555" y="1898865"/>
                  </a:cubicBezTo>
                  <a:cubicBezTo>
                    <a:pt x="1768626" y="1895844"/>
                    <a:pt x="1778506" y="1892215"/>
                    <a:pt x="1788481" y="1888890"/>
                  </a:cubicBezTo>
                  <a:cubicBezTo>
                    <a:pt x="1791806" y="1887782"/>
                    <a:pt x="1795321" y="1887131"/>
                    <a:pt x="1798456" y="1885564"/>
                  </a:cubicBezTo>
                  <a:cubicBezTo>
                    <a:pt x="1806986" y="1881299"/>
                    <a:pt x="1812644" y="1877686"/>
                    <a:pt x="1821732" y="1875589"/>
                  </a:cubicBezTo>
                  <a:cubicBezTo>
                    <a:pt x="1832745" y="1873048"/>
                    <a:pt x="1844259" y="1872513"/>
                    <a:pt x="1854982" y="1868939"/>
                  </a:cubicBezTo>
                  <a:cubicBezTo>
                    <a:pt x="1885256" y="1858849"/>
                    <a:pt x="1837439" y="1874328"/>
                    <a:pt x="1881583" y="1862289"/>
                  </a:cubicBezTo>
                  <a:cubicBezTo>
                    <a:pt x="1888346" y="1860445"/>
                    <a:pt x="1894884" y="1857856"/>
                    <a:pt x="1901534" y="1855639"/>
                  </a:cubicBezTo>
                  <a:cubicBezTo>
                    <a:pt x="1904859" y="1854531"/>
                    <a:pt x="1908109" y="1853164"/>
                    <a:pt x="1911509" y="1852314"/>
                  </a:cubicBezTo>
                  <a:cubicBezTo>
                    <a:pt x="1920376" y="1850097"/>
                    <a:pt x="1929439" y="1848553"/>
                    <a:pt x="1938110" y="1845663"/>
                  </a:cubicBezTo>
                  <a:cubicBezTo>
                    <a:pt x="1944760" y="1843446"/>
                    <a:pt x="1951260" y="1840713"/>
                    <a:pt x="1958060" y="1839013"/>
                  </a:cubicBezTo>
                  <a:cubicBezTo>
                    <a:pt x="1962494" y="1837905"/>
                    <a:pt x="1966984" y="1837001"/>
                    <a:pt x="1971361" y="1835688"/>
                  </a:cubicBezTo>
                  <a:cubicBezTo>
                    <a:pt x="1978075" y="1833674"/>
                    <a:pt x="1984661" y="1831255"/>
                    <a:pt x="1991311" y="1829038"/>
                  </a:cubicBezTo>
                  <a:lnTo>
                    <a:pt x="2001286" y="1825713"/>
                  </a:lnTo>
                  <a:cubicBezTo>
                    <a:pt x="2011189" y="1815812"/>
                    <a:pt x="2004098" y="1820919"/>
                    <a:pt x="2017912" y="1815738"/>
                  </a:cubicBezTo>
                  <a:cubicBezTo>
                    <a:pt x="2023501" y="1813642"/>
                    <a:pt x="2028875" y="1810975"/>
                    <a:pt x="2034537" y="1809087"/>
                  </a:cubicBezTo>
                  <a:cubicBezTo>
                    <a:pt x="2038873" y="1807642"/>
                    <a:pt x="2043461" y="1807075"/>
                    <a:pt x="2047838" y="1805762"/>
                  </a:cubicBezTo>
                  <a:cubicBezTo>
                    <a:pt x="2054552" y="1803748"/>
                    <a:pt x="2061138" y="1801329"/>
                    <a:pt x="2067788" y="1799112"/>
                  </a:cubicBezTo>
                  <a:lnTo>
                    <a:pt x="2077764" y="1795787"/>
                  </a:lnTo>
                  <a:lnTo>
                    <a:pt x="2087739" y="1792462"/>
                  </a:lnTo>
                  <a:cubicBezTo>
                    <a:pt x="2088847" y="1789137"/>
                    <a:pt x="2088212" y="1784524"/>
                    <a:pt x="2091064" y="1782487"/>
                  </a:cubicBezTo>
                  <a:cubicBezTo>
                    <a:pt x="2096768" y="1778412"/>
                    <a:pt x="2111014" y="1775836"/>
                    <a:pt x="2111014" y="1775836"/>
                  </a:cubicBezTo>
                  <a:cubicBezTo>
                    <a:pt x="2113231" y="1773619"/>
                    <a:pt x="2114990" y="1770821"/>
                    <a:pt x="2117665" y="1769186"/>
                  </a:cubicBezTo>
                  <a:cubicBezTo>
                    <a:pt x="2164078" y="1740823"/>
                    <a:pt x="2153259" y="1745129"/>
                    <a:pt x="2180841" y="1735935"/>
                  </a:cubicBezTo>
                  <a:cubicBezTo>
                    <a:pt x="2202704" y="1714075"/>
                    <a:pt x="2161588" y="1753203"/>
                    <a:pt x="2207442" y="1722635"/>
                  </a:cubicBezTo>
                  <a:cubicBezTo>
                    <a:pt x="2214092" y="1718202"/>
                    <a:pt x="2219811" y="1711863"/>
                    <a:pt x="2227393" y="1709335"/>
                  </a:cubicBezTo>
                  <a:cubicBezTo>
                    <a:pt x="2252705" y="1700897"/>
                    <a:pt x="2240469" y="1704059"/>
                    <a:pt x="2263969" y="1699359"/>
                  </a:cubicBezTo>
                  <a:cubicBezTo>
                    <a:pt x="2279776" y="1688821"/>
                    <a:pt x="2270154" y="1693972"/>
                    <a:pt x="2293894" y="1686059"/>
                  </a:cubicBezTo>
                  <a:lnTo>
                    <a:pt x="2303870" y="1682734"/>
                  </a:lnTo>
                  <a:cubicBezTo>
                    <a:pt x="2310520" y="1678301"/>
                    <a:pt x="2318169" y="1675085"/>
                    <a:pt x="2323820" y="1669434"/>
                  </a:cubicBezTo>
                  <a:cubicBezTo>
                    <a:pt x="2339599" y="1653655"/>
                    <a:pt x="2331173" y="1658116"/>
                    <a:pt x="2347096" y="1652808"/>
                  </a:cubicBezTo>
                  <a:cubicBezTo>
                    <a:pt x="2345988" y="1649483"/>
                    <a:pt x="2345960" y="1645570"/>
                    <a:pt x="2343771" y="1642833"/>
                  </a:cubicBezTo>
                  <a:cubicBezTo>
                    <a:pt x="2341275" y="1639713"/>
                    <a:pt x="2337448" y="1637806"/>
                    <a:pt x="2333796" y="1636183"/>
                  </a:cubicBezTo>
                  <a:cubicBezTo>
                    <a:pt x="2315451" y="1628029"/>
                    <a:pt x="2315102" y="1630677"/>
                    <a:pt x="2297220" y="1626207"/>
                  </a:cubicBezTo>
                  <a:cubicBezTo>
                    <a:pt x="2293819" y="1625357"/>
                    <a:pt x="2290569" y="1623990"/>
                    <a:pt x="2287244" y="1622882"/>
                  </a:cubicBezTo>
                  <a:cubicBezTo>
                    <a:pt x="2283919" y="1620665"/>
                    <a:pt x="2279900" y="1619239"/>
                    <a:pt x="2277269" y="1616232"/>
                  </a:cubicBezTo>
                  <a:cubicBezTo>
                    <a:pt x="2272902" y="1611241"/>
                    <a:pt x="2265434" y="1595042"/>
                    <a:pt x="2257318" y="1589631"/>
                  </a:cubicBezTo>
                  <a:cubicBezTo>
                    <a:pt x="2253194" y="1586882"/>
                    <a:pt x="2248451" y="1585198"/>
                    <a:pt x="2244018" y="1582981"/>
                  </a:cubicBezTo>
                  <a:cubicBezTo>
                    <a:pt x="2241801" y="1579656"/>
                    <a:pt x="2240693" y="1575223"/>
                    <a:pt x="2237368" y="1573006"/>
                  </a:cubicBezTo>
                  <a:cubicBezTo>
                    <a:pt x="2233566" y="1570471"/>
                    <a:pt x="2228347" y="1571286"/>
                    <a:pt x="2224068" y="1569681"/>
                  </a:cubicBezTo>
                  <a:cubicBezTo>
                    <a:pt x="2219427" y="1567941"/>
                    <a:pt x="2215323" y="1564984"/>
                    <a:pt x="2210767" y="1563031"/>
                  </a:cubicBezTo>
                  <a:cubicBezTo>
                    <a:pt x="2207546" y="1561650"/>
                    <a:pt x="2204117" y="1560814"/>
                    <a:pt x="2200792" y="1559706"/>
                  </a:cubicBezTo>
                  <a:cubicBezTo>
                    <a:pt x="2177402" y="1544110"/>
                    <a:pt x="2207058" y="1562055"/>
                    <a:pt x="2174191" y="1549730"/>
                  </a:cubicBezTo>
                  <a:cubicBezTo>
                    <a:pt x="2170449" y="1548327"/>
                    <a:pt x="2167790" y="1544867"/>
                    <a:pt x="2164216" y="1543080"/>
                  </a:cubicBezTo>
                  <a:cubicBezTo>
                    <a:pt x="2154930" y="1538437"/>
                    <a:pt x="2139543" y="1537655"/>
                    <a:pt x="2130965" y="1536430"/>
                  </a:cubicBezTo>
                  <a:cubicBezTo>
                    <a:pt x="2103666" y="1527330"/>
                    <a:pt x="2147024" y="1541058"/>
                    <a:pt x="2094389" y="1529780"/>
                  </a:cubicBezTo>
                  <a:cubicBezTo>
                    <a:pt x="2087535" y="1528311"/>
                    <a:pt x="2081088" y="1525347"/>
                    <a:pt x="2074438" y="1523130"/>
                  </a:cubicBezTo>
                  <a:cubicBezTo>
                    <a:pt x="2064922" y="1519958"/>
                    <a:pt x="2061612" y="1518569"/>
                    <a:pt x="2051163" y="1516479"/>
                  </a:cubicBezTo>
                  <a:cubicBezTo>
                    <a:pt x="2028923" y="1512031"/>
                    <a:pt x="2020155" y="1512149"/>
                    <a:pt x="1994636" y="1509829"/>
                  </a:cubicBezTo>
                  <a:cubicBezTo>
                    <a:pt x="1934784" y="1510937"/>
                    <a:pt x="1874868" y="1510165"/>
                    <a:pt x="1815081" y="1513154"/>
                  </a:cubicBezTo>
                  <a:cubicBezTo>
                    <a:pt x="1810907" y="1513363"/>
                    <a:pt x="1792230" y="1521362"/>
                    <a:pt x="1785156" y="1523130"/>
                  </a:cubicBezTo>
                  <a:cubicBezTo>
                    <a:pt x="1777720" y="1524989"/>
                    <a:pt x="1756763" y="1529866"/>
                    <a:pt x="1751905" y="1533105"/>
                  </a:cubicBezTo>
                  <a:lnTo>
                    <a:pt x="1731954" y="1546405"/>
                  </a:lnTo>
                  <a:cubicBezTo>
                    <a:pt x="1728629" y="1548622"/>
                    <a:pt x="1725553" y="1551268"/>
                    <a:pt x="1721979" y="1553055"/>
                  </a:cubicBezTo>
                  <a:lnTo>
                    <a:pt x="1708678" y="1559706"/>
                  </a:lnTo>
                  <a:cubicBezTo>
                    <a:pt x="1706461" y="1563031"/>
                    <a:pt x="1703651" y="1566029"/>
                    <a:pt x="1702028" y="1569681"/>
                  </a:cubicBezTo>
                  <a:cubicBezTo>
                    <a:pt x="1699181" y="1576087"/>
                    <a:pt x="1695378" y="1589631"/>
                    <a:pt x="1695378" y="1589631"/>
                  </a:cubicBezTo>
                  <a:cubicBezTo>
                    <a:pt x="1696486" y="1607365"/>
                    <a:pt x="1697094" y="1625137"/>
                    <a:pt x="1698703" y="1642833"/>
                  </a:cubicBezTo>
                  <a:cubicBezTo>
                    <a:pt x="1701347" y="1671921"/>
                    <a:pt x="1709097" y="1667031"/>
                    <a:pt x="1698703" y="1706010"/>
                  </a:cubicBezTo>
                  <a:cubicBezTo>
                    <a:pt x="1697673" y="1709871"/>
                    <a:pt x="1692380" y="1711037"/>
                    <a:pt x="1688728" y="1712660"/>
                  </a:cubicBezTo>
                  <a:cubicBezTo>
                    <a:pt x="1682322" y="1715507"/>
                    <a:pt x="1675427" y="1717093"/>
                    <a:pt x="1668777" y="1719310"/>
                  </a:cubicBezTo>
                  <a:cubicBezTo>
                    <a:pt x="1665452" y="1720418"/>
                    <a:pt x="1661937" y="1721068"/>
                    <a:pt x="1658802" y="1722635"/>
                  </a:cubicBezTo>
                  <a:cubicBezTo>
                    <a:pt x="1654369" y="1724852"/>
                    <a:pt x="1650341" y="1728210"/>
                    <a:pt x="1645502" y="1729285"/>
                  </a:cubicBezTo>
                  <a:cubicBezTo>
                    <a:pt x="1630200" y="1732685"/>
                    <a:pt x="1598950" y="1735935"/>
                    <a:pt x="1598950" y="1735935"/>
                  </a:cubicBezTo>
                  <a:lnTo>
                    <a:pt x="1306342" y="1732610"/>
                  </a:lnTo>
                  <a:cubicBezTo>
                    <a:pt x="1301773" y="1732511"/>
                    <a:pt x="1297419" y="1730598"/>
                    <a:pt x="1293042" y="1729285"/>
                  </a:cubicBezTo>
                  <a:cubicBezTo>
                    <a:pt x="1286328" y="1727271"/>
                    <a:pt x="1273092" y="1722635"/>
                    <a:pt x="1273092" y="1722635"/>
                  </a:cubicBezTo>
                  <a:cubicBezTo>
                    <a:pt x="1252371" y="1701917"/>
                    <a:pt x="1282374" y="1729933"/>
                    <a:pt x="1256466" y="1712660"/>
                  </a:cubicBezTo>
                  <a:cubicBezTo>
                    <a:pt x="1231560" y="1696055"/>
                    <a:pt x="1260234" y="1707265"/>
                    <a:pt x="1236516" y="1699359"/>
                  </a:cubicBezTo>
                  <a:cubicBezTo>
                    <a:pt x="1234299" y="1697142"/>
                    <a:pt x="1232669" y="1694111"/>
                    <a:pt x="1229865" y="1692709"/>
                  </a:cubicBezTo>
                  <a:cubicBezTo>
                    <a:pt x="1223595" y="1689574"/>
                    <a:pt x="1215747" y="1689947"/>
                    <a:pt x="1209915" y="1686059"/>
                  </a:cubicBezTo>
                  <a:cubicBezTo>
                    <a:pt x="1197024" y="1677465"/>
                    <a:pt x="1203731" y="1680673"/>
                    <a:pt x="1189964" y="1676084"/>
                  </a:cubicBezTo>
                  <a:cubicBezTo>
                    <a:pt x="1181098" y="1649482"/>
                    <a:pt x="1194397" y="1680516"/>
                    <a:pt x="1176664" y="1662783"/>
                  </a:cubicBezTo>
                  <a:cubicBezTo>
                    <a:pt x="1158877" y="1644996"/>
                    <a:pt x="1169807" y="1642695"/>
                    <a:pt x="1150063" y="1629532"/>
                  </a:cubicBezTo>
                  <a:cubicBezTo>
                    <a:pt x="1143413" y="1625099"/>
                    <a:pt x="1137695" y="1618759"/>
                    <a:pt x="1130113" y="1616232"/>
                  </a:cubicBezTo>
                  <a:cubicBezTo>
                    <a:pt x="1123463" y="1614015"/>
                    <a:pt x="1115995" y="1613470"/>
                    <a:pt x="1110162" y="1609582"/>
                  </a:cubicBezTo>
                  <a:cubicBezTo>
                    <a:pt x="1106837" y="1607365"/>
                    <a:pt x="1103839" y="1604555"/>
                    <a:pt x="1100187" y="1602932"/>
                  </a:cubicBezTo>
                  <a:cubicBezTo>
                    <a:pt x="1093781" y="1600085"/>
                    <a:pt x="1086886" y="1598499"/>
                    <a:pt x="1080236" y="1596282"/>
                  </a:cubicBezTo>
                  <a:cubicBezTo>
                    <a:pt x="1076911" y="1595174"/>
                    <a:pt x="1073177" y="1594900"/>
                    <a:pt x="1070261" y="1592956"/>
                  </a:cubicBezTo>
                  <a:cubicBezTo>
                    <a:pt x="1057370" y="1584362"/>
                    <a:pt x="1064077" y="1587570"/>
                    <a:pt x="1050310" y="1582981"/>
                  </a:cubicBezTo>
                  <a:cubicBezTo>
                    <a:pt x="1021723" y="1563923"/>
                    <a:pt x="1057892" y="1586772"/>
                    <a:pt x="1030360" y="1573006"/>
                  </a:cubicBezTo>
                  <a:cubicBezTo>
                    <a:pt x="1007398" y="1561525"/>
                    <a:pt x="1034765" y="1569951"/>
                    <a:pt x="1007084" y="1563031"/>
                  </a:cubicBezTo>
                  <a:cubicBezTo>
                    <a:pt x="1003759" y="1559706"/>
                    <a:pt x="1001220" y="1555339"/>
                    <a:pt x="997109" y="1553055"/>
                  </a:cubicBezTo>
                  <a:cubicBezTo>
                    <a:pt x="990981" y="1549651"/>
                    <a:pt x="977158" y="1546405"/>
                    <a:pt x="977158" y="1546405"/>
                  </a:cubicBezTo>
                  <a:cubicBezTo>
                    <a:pt x="973833" y="1544188"/>
                    <a:pt x="970757" y="1541542"/>
                    <a:pt x="967183" y="1539755"/>
                  </a:cubicBezTo>
                  <a:cubicBezTo>
                    <a:pt x="964048" y="1538188"/>
                    <a:pt x="959945" y="1538619"/>
                    <a:pt x="957208" y="1536430"/>
                  </a:cubicBezTo>
                  <a:cubicBezTo>
                    <a:pt x="935723" y="1519242"/>
                    <a:pt x="965656" y="1531487"/>
                    <a:pt x="940582" y="1523130"/>
                  </a:cubicBezTo>
                  <a:lnTo>
                    <a:pt x="904006" y="1486554"/>
                  </a:lnTo>
                  <a:lnTo>
                    <a:pt x="894031" y="1476578"/>
                  </a:lnTo>
                  <a:lnTo>
                    <a:pt x="884056" y="1466603"/>
                  </a:lnTo>
                  <a:cubicBezTo>
                    <a:pt x="882948" y="1463278"/>
                    <a:pt x="882920" y="1459365"/>
                    <a:pt x="880731" y="1456628"/>
                  </a:cubicBezTo>
                  <a:cubicBezTo>
                    <a:pt x="878235" y="1453508"/>
                    <a:pt x="873876" y="1452474"/>
                    <a:pt x="870756" y="1449978"/>
                  </a:cubicBezTo>
                  <a:cubicBezTo>
                    <a:pt x="868308" y="1448019"/>
                    <a:pt x="866322" y="1445544"/>
                    <a:pt x="864105" y="1443327"/>
                  </a:cubicBezTo>
                  <a:cubicBezTo>
                    <a:pt x="859923" y="1430782"/>
                    <a:pt x="858914" y="1424838"/>
                    <a:pt x="847480" y="1413402"/>
                  </a:cubicBezTo>
                  <a:cubicBezTo>
                    <a:pt x="841295" y="1407216"/>
                    <a:pt x="838375" y="1405165"/>
                    <a:pt x="834180" y="1396776"/>
                  </a:cubicBezTo>
                  <a:cubicBezTo>
                    <a:pt x="832612" y="1393641"/>
                    <a:pt x="833332" y="1389279"/>
                    <a:pt x="830854" y="1386801"/>
                  </a:cubicBezTo>
                  <a:cubicBezTo>
                    <a:pt x="828376" y="1384323"/>
                    <a:pt x="824204" y="1384584"/>
                    <a:pt x="820879" y="1383476"/>
                  </a:cubicBezTo>
                  <a:cubicBezTo>
                    <a:pt x="818662" y="1376826"/>
                    <a:pt x="818117" y="1369358"/>
                    <a:pt x="814229" y="1363525"/>
                  </a:cubicBezTo>
                  <a:cubicBezTo>
                    <a:pt x="804505" y="1348939"/>
                    <a:pt x="809977" y="1356747"/>
                    <a:pt x="797604" y="1340250"/>
                  </a:cubicBezTo>
                  <a:cubicBezTo>
                    <a:pt x="796495" y="1336925"/>
                    <a:pt x="795846" y="1333409"/>
                    <a:pt x="794278" y="1330274"/>
                  </a:cubicBezTo>
                  <a:cubicBezTo>
                    <a:pt x="792491" y="1326700"/>
                    <a:pt x="789251" y="1323951"/>
                    <a:pt x="787628" y="1320299"/>
                  </a:cubicBezTo>
                  <a:cubicBezTo>
                    <a:pt x="784781" y="1313893"/>
                    <a:pt x="783195" y="1306998"/>
                    <a:pt x="780978" y="1300348"/>
                  </a:cubicBezTo>
                  <a:lnTo>
                    <a:pt x="777653" y="1290373"/>
                  </a:lnTo>
                  <a:lnTo>
                    <a:pt x="774328" y="1280398"/>
                  </a:lnTo>
                  <a:cubicBezTo>
                    <a:pt x="773220" y="1251581"/>
                    <a:pt x="772987" y="1222716"/>
                    <a:pt x="771003" y="1193946"/>
                  </a:cubicBezTo>
                  <a:cubicBezTo>
                    <a:pt x="770762" y="1190449"/>
                    <a:pt x="767678" y="1187475"/>
                    <a:pt x="767678" y="1183970"/>
                  </a:cubicBezTo>
                  <a:cubicBezTo>
                    <a:pt x="767678" y="1176133"/>
                    <a:pt x="769466" y="1168380"/>
                    <a:pt x="771003" y="1160695"/>
                  </a:cubicBezTo>
                  <a:cubicBezTo>
                    <a:pt x="771690" y="1157258"/>
                    <a:pt x="772138" y="1153456"/>
                    <a:pt x="774328" y="1150719"/>
                  </a:cubicBezTo>
                  <a:cubicBezTo>
                    <a:pt x="776824" y="1147598"/>
                    <a:pt x="780978" y="1146286"/>
                    <a:pt x="784303" y="1144069"/>
                  </a:cubicBezTo>
                  <a:cubicBezTo>
                    <a:pt x="786520" y="1137419"/>
                    <a:pt x="791365" y="1131117"/>
                    <a:pt x="790953" y="1124119"/>
                  </a:cubicBezTo>
                  <a:cubicBezTo>
                    <a:pt x="790759" y="1120817"/>
                    <a:pt x="792977" y="1074965"/>
                    <a:pt x="784303" y="1057617"/>
                  </a:cubicBezTo>
                  <a:cubicBezTo>
                    <a:pt x="782516" y="1054043"/>
                    <a:pt x="780149" y="1050763"/>
                    <a:pt x="777653" y="1047642"/>
                  </a:cubicBezTo>
                  <a:cubicBezTo>
                    <a:pt x="775695" y="1045194"/>
                    <a:pt x="773220" y="1043208"/>
                    <a:pt x="771003" y="1040991"/>
                  </a:cubicBezTo>
                  <a:cubicBezTo>
                    <a:pt x="768299" y="1032879"/>
                    <a:pt x="767473" y="1027486"/>
                    <a:pt x="761028" y="1021041"/>
                  </a:cubicBezTo>
                  <a:cubicBezTo>
                    <a:pt x="758202" y="1018215"/>
                    <a:pt x="754173" y="1016888"/>
                    <a:pt x="751052" y="1014391"/>
                  </a:cubicBezTo>
                  <a:cubicBezTo>
                    <a:pt x="748604" y="1012433"/>
                    <a:pt x="747010" y="1009479"/>
                    <a:pt x="744402" y="1007740"/>
                  </a:cubicBezTo>
                  <a:cubicBezTo>
                    <a:pt x="736185" y="1002261"/>
                    <a:pt x="729993" y="1000720"/>
                    <a:pt x="721126" y="997765"/>
                  </a:cubicBezTo>
                  <a:cubicBezTo>
                    <a:pt x="717801" y="994440"/>
                    <a:pt x="715694" y="989002"/>
                    <a:pt x="711151" y="987790"/>
                  </a:cubicBezTo>
                  <a:cubicBezTo>
                    <a:pt x="698255" y="984351"/>
                    <a:pt x="684577" y="985185"/>
                    <a:pt x="671250" y="984465"/>
                  </a:cubicBezTo>
                  <a:cubicBezTo>
                    <a:pt x="643559" y="982968"/>
                    <a:pt x="615832" y="982248"/>
                    <a:pt x="588123" y="981140"/>
                  </a:cubicBezTo>
                  <a:cubicBezTo>
                    <a:pt x="583689" y="980032"/>
                    <a:pt x="579199" y="979128"/>
                    <a:pt x="574822" y="977815"/>
                  </a:cubicBezTo>
                  <a:cubicBezTo>
                    <a:pt x="568108" y="975801"/>
                    <a:pt x="554872" y="971164"/>
                    <a:pt x="554872" y="971164"/>
                  </a:cubicBezTo>
                  <a:cubicBezTo>
                    <a:pt x="550690" y="958618"/>
                    <a:pt x="549682" y="952676"/>
                    <a:pt x="538246" y="941239"/>
                  </a:cubicBezTo>
                  <a:cubicBezTo>
                    <a:pt x="536029" y="939022"/>
                    <a:pt x="533554" y="937036"/>
                    <a:pt x="531596" y="934588"/>
                  </a:cubicBezTo>
                  <a:cubicBezTo>
                    <a:pt x="521136" y="921512"/>
                    <a:pt x="529186" y="926484"/>
                    <a:pt x="514971" y="914638"/>
                  </a:cubicBezTo>
                  <a:cubicBezTo>
                    <a:pt x="511901" y="912080"/>
                    <a:pt x="508030" y="910589"/>
                    <a:pt x="504996" y="907988"/>
                  </a:cubicBezTo>
                  <a:cubicBezTo>
                    <a:pt x="500235" y="903907"/>
                    <a:pt x="491695" y="894687"/>
                    <a:pt x="491695" y="894687"/>
                  </a:cubicBezTo>
                  <a:cubicBezTo>
                    <a:pt x="490587" y="891362"/>
                    <a:pt x="489937" y="887847"/>
                    <a:pt x="488370" y="884712"/>
                  </a:cubicBezTo>
                  <a:cubicBezTo>
                    <a:pt x="475479" y="858930"/>
                    <a:pt x="486752" y="889834"/>
                    <a:pt x="478395" y="864762"/>
                  </a:cubicBezTo>
                  <a:cubicBezTo>
                    <a:pt x="479503" y="853678"/>
                    <a:pt x="479667" y="842459"/>
                    <a:pt x="481720" y="831511"/>
                  </a:cubicBezTo>
                  <a:cubicBezTo>
                    <a:pt x="483012" y="824621"/>
                    <a:pt x="486153" y="818210"/>
                    <a:pt x="488370" y="811560"/>
                  </a:cubicBezTo>
                  <a:cubicBezTo>
                    <a:pt x="492958" y="797794"/>
                    <a:pt x="489751" y="804501"/>
                    <a:pt x="498345" y="791610"/>
                  </a:cubicBezTo>
                  <a:cubicBezTo>
                    <a:pt x="497237" y="781635"/>
                    <a:pt x="496546" y="771604"/>
                    <a:pt x="495020" y="761684"/>
                  </a:cubicBezTo>
                  <a:cubicBezTo>
                    <a:pt x="493287" y="750421"/>
                    <a:pt x="491267" y="748548"/>
                    <a:pt x="488370" y="738408"/>
                  </a:cubicBezTo>
                  <a:cubicBezTo>
                    <a:pt x="487115" y="734014"/>
                    <a:pt x="486300" y="729502"/>
                    <a:pt x="485045" y="725108"/>
                  </a:cubicBezTo>
                  <a:cubicBezTo>
                    <a:pt x="484082" y="721738"/>
                    <a:pt x="482570" y="718533"/>
                    <a:pt x="481720" y="715132"/>
                  </a:cubicBezTo>
                  <a:cubicBezTo>
                    <a:pt x="475968" y="692124"/>
                    <a:pt x="482692" y="704952"/>
                    <a:pt x="471745" y="688532"/>
                  </a:cubicBezTo>
                  <a:cubicBezTo>
                    <a:pt x="462327" y="660275"/>
                    <a:pt x="475462" y="694725"/>
                    <a:pt x="461769" y="671906"/>
                  </a:cubicBezTo>
                  <a:cubicBezTo>
                    <a:pt x="447329" y="647842"/>
                    <a:pt x="473839" y="677326"/>
                    <a:pt x="448469" y="651956"/>
                  </a:cubicBezTo>
                  <a:cubicBezTo>
                    <a:pt x="447361" y="648631"/>
                    <a:pt x="446711" y="645115"/>
                    <a:pt x="445144" y="641980"/>
                  </a:cubicBezTo>
                  <a:cubicBezTo>
                    <a:pt x="443357" y="638406"/>
                    <a:pt x="440117" y="635657"/>
                    <a:pt x="438494" y="632005"/>
                  </a:cubicBezTo>
                  <a:cubicBezTo>
                    <a:pt x="435647" y="625599"/>
                    <a:pt x="431844" y="612055"/>
                    <a:pt x="431844" y="612055"/>
                  </a:cubicBezTo>
                  <a:cubicBezTo>
                    <a:pt x="432952" y="604296"/>
                    <a:pt x="428494" y="592887"/>
                    <a:pt x="435169" y="588779"/>
                  </a:cubicBezTo>
                  <a:cubicBezTo>
                    <a:pt x="448902" y="580328"/>
                    <a:pt x="485309" y="586734"/>
                    <a:pt x="501670" y="588779"/>
                  </a:cubicBezTo>
                  <a:cubicBezTo>
                    <a:pt x="508320" y="595429"/>
                    <a:pt x="516404" y="600905"/>
                    <a:pt x="521621" y="608730"/>
                  </a:cubicBezTo>
                  <a:cubicBezTo>
                    <a:pt x="523838" y="612055"/>
                    <a:pt x="526484" y="615131"/>
                    <a:pt x="528271" y="618705"/>
                  </a:cubicBezTo>
                  <a:cubicBezTo>
                    <a:pt x="529838" y="621840"/>
                    <a:pt x="529493" y="625876"/>
                    <a:pt x="531596" y="628680"/>
                  </a:cubicBezTo>
                  <a:cubicBezTo>
                    <a:pt x="536299" y="634950"/>
                    <a:pt x="541701" y="640958"/>
                    <a:pt x="548222" y="645306"/>
                  </a:cubicBezTo>
                  <a:lnTo>
                    <a:pt x="568172" y="658606"/>
                  </a:lnTo>
                  <a:lnTo>
                    <a:pt x="578148" y="665256"/>
                  </a:lnTo>
                  <a:cubicBezTo>
                    <a:pt x="591394" y="685125"/>
                    <a:pt x="576927" y="667847"/>
                    <a:pt x="594773" y="678556"/>
                  </a:cubicBezTo>
                  <a:cubicBezTo>
                    <a:pt x="597461" y="680169"/>
                    <a:pt x="598814" y="683468"/>
                    <a:pt x="601423" y="685207"/>
                  </a:cubicBezTo>
                  <a:cubicBezTo>
                    <a:pt x="605547" y="687957"/>
                    <a:pt x="610290" y="689640"/>
                    <a:pt x="614724" y="691857"/>
                  </a:cubicBezTo>
                  <a:cubicBezTo>
                    <a:pt x="616941" y="695182"/>
                    <a:pt x="617985" y="699714"/>
                    <a:pt x="621374" y="701832"/>
                  </a:cubicBezTo>
                  <a:cubicBezTo>
                    <a:pt x="627318" y="705547"/>
                    <a:pt x="634674" y="706265"/>
                    <a:pt x="641324" y="708482"/>
                  </a:cubicBezTo>
                  <a:lnTo>
                    <a:pt x="651300" y="711807"/>
                  </a:lnTo>
                  <a:cubicBezTo>
                    <a:pt x="654625" y="712915"/>
                    <a:pt x="657838" y="714444"/>
                    <a:pt x="661275" y="715132"/>
                  </a:cubicBezTo>
                  <a:cubicBezTo>
                    <a:pt x="681337" y="719146"/>
                    <a:pt x="672538" y="716671"/>
                    <a:pt x="687876" y="721783"/>
                  </a:cubicBezTo>
                  <a:cubicBezTo>
                    <a:pt x="708935" y="720675"/>
                    <a:pt x="730051" y="720367"/>
                    <a:pt x="751052" y="718458"/>
                  </a:cubicBezTo>
                  <a:cubicBezTo>
                    <a:pt x="762484" y="717419"/>
                    <a:pt x="760773" y="713029"/>
                    <a:pt x="771003" y="708482"/>
                  </a:cubicBezTo>
                  <a:cubicBezTo>
                    <a:pt x="777409" y="705635"/>
                    <a:pt x="790953" y="701832"/>
                    <a:pt x="790953" y="701832"/>
                  </a:cubicBezTo>
                  <a:cubicBezTo>
                    <a:pt x="793170" y="699615"/>
                    <a:pt x="795865" y="697790"/>
                    <a:pt x="797604" y="695182"/>
                  </a:cubicBezTo>
                  <a:cubicBezTo>
                    <a:pt x="803083" y="686965"/>
                    <a:pt x="804624" y="680773"/>
                    <a:pt x="807579" y="671906"/>
                  </a:cubicBezTo>
                  <a:cubicBezTo>
                    <a:pt x="806471" y="660822"/>
                    <a:pt x="806759" y="649509"/>
                    <a:pt x="804254" y="638655"/>
                  </a:cubicBezTo>
                  <a:cubicBezTo>
                    <a:pt x="803355" y="634761"/>
                    <a:pt x="799227" y="632332"/>
                    <a:pt x="797604" y="628680"/>
                  </a:cubicBezTo>
                  <a:cubicBezTo>
                    <a:pt x="785377" y="601170"/>
                    <a:pt x="797960" y="615738"/>
                    <a:pt x="784303" y="602079"/>
                  </a:cubicBezTo>
                  <a:cubicBezTo>
                    <a:pt x="783195" y="598754"/>
                    <a:pt x="782545" y="595239"/>
                    <a:pt x="780978" y="592104"/>
                  </a:cubicBezTo>
                  <a:cubicBezTo>
                    <a:pt x="779191" y="588530"/>
                    <a:pt x="775731" y="585871"/>
                    <a:pt x="774328" y="582129"/>
                  </a:cubicBezTo>
                  <a:cubicBezTo>
                    <a:pt x="770928" y="573061"/>
                    <a:pt x="772411" y="564046"/>
                    <a:pt x="767678" y="555528"/>
                  </a:cubicBezTo>
                  <a:cubicBezTo>
                    <a:pt x="763796" y="548541"/>
                    <a:pt x="754377" y="535578"/>
                    <a:pt x="754377" y="535578"/>
                  </a:cubicBezTo>
                  <a:cubicBezTo>
                    <a:pt x="752160" y="528928"/>
                    <a:pt x="752684" y="520584"/>
                    <a:pt x="747727" y="515627"/>
                  </a:cubicBezTo>
                  <a:cubicBezTo>
                    <a:pt x="744402" y="512302"/>
                    <a:pt x="740762" y="509264"/>
                    <a:pt x="737752" y="505652"/>
                  </a:cubicBezTo>
                  <a:cubicBezTo>
                    <a:pt x="735194" y="502582"/>
                    <a:pt x="733928" y="498502"/>
                    <a:pt x="731102" y="495676"/>
                  </a:cubicBezTo>
                  <a:cubicBezTo>
                    <a:pt x="728276" y="492850"/>
                    <a:pt x="724451" y="491243"/>
                    <a:pt x="721126" y="489026"/>
                  </a:cubicBezTo>
                  <a:cubicBezTo>
                    <a:pt x="708934" y="470739"/>
                    <a:pt x="721126" y="486255"/>
                    <a:pt x="704501" y="472401"/>
                  </a:cubicBezTo>
                  <a:cubicBezTo>
                    <a:pt x="695552" y="464944"/>
                    <a:pt x="695164" y="460493"/>
                    <a:pt x="684550" y="455775"/>
                  </a:cubicBezTo>
                  <a:cubicBezTo>
                    <a:pt x="678144" y="452928"/>
                    <a:pt x="670433" y="453013"/>
                    <a:pt x="664600" y="449125"/>
                  </a:cubicBezTo>
                  <a:cubicBezTo>
                    <a:pt x="641733" y="433881"/>
                    <a:pt x="652231" y="438352"/>
                    <a:pt x="634674" y="432500"/>
                  </a:cubicBezTo>
                  <a:cubicBezTo>
                    <a:pt x="621376" y="412551"/>
                    <a:pt x="635781" y="431389"/>
                    <a:pt x="618049" y="415874"/>
                  </a:cubicBezTo>
                  <a:cubicBezTo>
                    <a:pt x="612151" y="410713"/>
                    <a:pt x="607944" y="403596"/>
                    <a:pt x="601423" y="399249"/>
                  </a:cubicBezTo>
                  <a:cubicBezTo>
                    <a:pt x="588839" y="390860"/>
                    <a:pt x="594273" y="395425"/>
                    <a:pt x="584798" y="385948"/>
                  </a:cubicBezTo>
                  <a:cubicBezTo>
                    <a:pt x="583690" y="382623"/>
                    <a:pt x="583276" y="378978"/>
                    <a:pt x="581473" y="375973"/>
                  </a:cubicBezTo>
                  <a:cubicBezTo>
                    <a:pt x="578315" y="370710"/>
                    <a:pt x="569376" y="365692"/>
                    <a:pt x="564847" y="362673"/>
                  </a:cubicBezTo>
                  <a:cubicBezTo>
                    <a:pt x="562630" y="359348"/>
                    <a:pt x="560693" y="355819"/>
                    <a:pt x="558197" y="352698"/>
                  </a:cubicBezTo>
                  <a:cubicBezTo>
                    <a:pt x="551289" y="344062"/>
                    <a:pt x="550013" y="347583"/>
                    <a:pt x="544897" y="336072"/>
                  </a:cubicBezTo>
                  <a:cubicBezTo>
                    <a:pt x="542050" y="329666"/>
                    <a:pt x="540463" y="322772"/>
                    <a:pt x="538246" y="316122"/>
                  </a:cubicBezTo>
                  <a:cubicBezTo>
                    <a:pt x="537137" y="312797"/>
                    <a:pt x="536865" y="309062"/>
                    <a:pt x="534921" y="306146"/>
                  </a:cubicBezTo>
                  <a:lnTo>
                    <a:pt x="528271" y="296171"/>
                  </a:lnTo>
                  <a:cubicBezTo>
                    <a:pt x="527163" y="271787"/>
                    <a:pt x="526892" y="247350"/>
                    <a:pt x="524946" y="223019"/>
                  </a:cubicBezTo>
                  <a:cubicBezTo>
                    <a:pt x="524150" y="213071"/>
                    <a:pt x="519240" y="211607"/>
                    <a:pt x="514971" y="203068"/>
                  </a:cubicBezTo>
                  <a:cubicBezTo>
                    <a:pt x="513404" y="199933"/>
                    <a:pt x="513213" y="196228"/>
                    <a:pt x="511646" y="193093"/>
                  </a:cubicBezTo>
                  <a:cubicBezTo>
                    <a:pt x="504821" y="179443"/>
                    <a:pt x="506595" y="186780"/>
                    <a:pt x="498345" y="176468"/>
                  </a:cubicBezTo>
                  <a:cubicBezTo>
                    <a:pt x="495848" y="173347"/>
                    <a:pt x="494521" y="169318"/>
                    <a:pt x="491695" y="166492"/>
                  </a:cubicBezTo>
                  <a:cubicBezTo>
                    <a:pt x="485250" y="160047"/>
                    <a:pt x="479857" y="159221"/>
                    <a:pt x="471745" y="156517"/>
                  </a:cubicBezTo>
                  <a:cubicBezTo>
                    <a:pt x="461205" y="140710"/>
                    <a:pt x="468885" y="147806"/>
                    <a:pt x="445144" y="139892"/>
                  </a:cubicBezTo>
                  <a:lnTo>
                    <a:pt x="435169" y="136567"/>
                  </a:lnTo>
                  <a:lnTo>
                    <a:pt x="425193" y="133242"/>
                  </a:lnTo>
                  <a:cubicBezTo>
                    <a:pt x="408568" y="134350"/>
                    <a:pt x="391536" y="132751"/>
                    <a:pt x="375317" y="136567"/>
                  </a:cubicBezTo>
                  <a:cubicBezTo>
                    <a:pt x="371427" y="137482"/>
                    <a:pt x="370290" y="142890"/>
                    <a:pt x="368667" y="146542"/>
                  </a:cubicBezTo>
                  <a:cubicBezTo>
                    <a:pt x="360513" y="164890"/>
                    <a:pt x="363164" y="165233"/>
                    <a:pt x="358692" y="183118"/>
                  </a:cubicBezTo>
                  <a:cubicBezTo>
                    <a:pt x="357842" y="186518"/>
                    <a:pt x="356475" y="189768"/>
                    <a:pt x="355366" y="193093"/>
                  </a:cubicBezTo>
                  <a:cubicBezTo>
                    <a:pt x="356475" y="198635"/>
                    <a:pt x="358130" y="204095"/>
                    <a:pt x="358692" y="209719"/>
                  </a:cubicBezTo>
                  <a:cubicBezTo>
                    <a:pt x="365347" y="276257"/>
                    <a:pt x="357146" y="240111"/>
                    <a:pt x="365342" y="272895"/>
                  </a:cubicBezTo>
                  <a:cubicBezTo>
                    <a:pt x="368757" y="317296"/>
                    <a:pt x="370729" y="312926"/>
                    <a:pt x="365342" y="356023"/>
                  </a:cubicBezTo>
                  <a:cubicBezTo>
                    <a:pt x="365113" y="357853"/>
                    <a:pt x="360435" y="376393"/>
                    <a:pt x="358692" y="379298"/>
                  </a:cubicBezTo>
                  <a:cubicBezTo>
                    <a:pt x="357079" y="381986"/>
                    <a:pt x="353999" y="383500"/>
                    <a:pt x="352041" y="385948"/>
                  </a:cubicBezTo>
                  <a:cubicBezTo>
                    <a:pt x="349544" y="389069"/>
                    <a:pt x="348861" y="393941"/>
                    <a:pt x="345391" y="395924"/>
                  </a:cubicBezTo>
                  <a:cubicBezTo>
                    <a:pt x="340484" y="398728"/>
                    <a:pt x="334308" y="398141"/>
                    <a:pt x="328766" y="399249"/>
                  </a:cubicBezTo>
                  <a:cubicBezTo>
                    <a:pt x="316574" y="398141"/>
                    <a:pt x="304161" y="398489"/>
                    <a:pt x="292190" y="395924"/>
                  </a:cubicBezTo>
                  <a:cubicBezTo>
                    <a:pt x="277894" y="392861"/>
                    <a:pt x="279769" y="376560"/>
                    <a:pt x="268914" y="369323"/>
                  </a:cubicBezTo>
                  <a:lnTo>
                    <a:pt x="258939" y="362673"/>
                  </a:lnTo>
                  <a:lnTo>
                    <a:pt x="252289" y="342722"/>
                  </a:lnTo>
                  <a:cubicBezTo>
                    <a:pt x="251181" y="339397"/>
                    <a:pt x="249814" y="336147"/>
                    <a:pt x="248964" y="332747"/>
                  </a:cubicBezTo>
                  <a:cubicBezTo>
                    <a:pt x="247855" y="328314"/>
                    <a:pt x="247438" y="323647"/>
                    <a:pt x="245638" y="319447"/>
                  </a:cubicBezTo>
                  <a:cubicBezTo>
                    <a:pt x="244064" y="315774"/>
                    <a:pt x="240611" y="313123"/>
                    <a:pt x="238988" y="309471"/>
                  </a:cubicBezTo>
                  <a:cubicBezTo>
                    <a:pt x="236141" y="303065"/>
                    <a:pt x="234555" y="296171"/>
                    <a:pt x="232338" y="289521"/>
                  </a:cubicBezTo>
                  <a:cubicBezTo>
                    <a:pt x="231230" y="286196"/>
                    <a:pt x="230957" y="282462"/>
                    <a:pt x="229013" y="279546"/>
                  </a:cubicBezTo>
                  <a:cubicBezTo>
                    <a:pt x="226796" y="276221"/>
                    <a:pt x="223986" y="273222"/>
                    <a:pt x="222363" y="269570"/>
                  </a:cubicBezTo>
                  <a:cubicBezTo>
                    <a:pt x="222357" y="269557"/>
                    <a:pt x="214053" y="244638"/>
                    <a:pt x="212388" y="239644"/>
                  </a:cubicBezTo>
                  <a:cubicBezTo>
                    <a:pt x="211280" y="236319"/>
                    <a:pt x="210629" y="232804"/>
                    <a:pt x="209062" y="229669"/>
                  </a:cubicBezTo>
                  <a:cubicBezTo>
                    <a:pt x="206845" y="225236"/>
                    <a:pt x="204365" y="220925"/>
                    <a:pt x="202412" y="216369"/>
                  </a:cubicBezTo>
                  <a:cubicBezTo>
                    <a:pt x="195937" y="201261"/>
                    <a:pt x="203496" y="210804"/>
                    <a:pt x="192437" y="199743"/>
                  </a:cubicBezTo>
                  <a:cubicBezTo>
                    <a:pt x="190220" y="193093"/>
                    <a:pt x="187487" y="186593"/>
                    <a:pt x="185787" y="179793"/>
                  </a:cubicBezTo>
                  <a:cubicBezTo>
                    <a:pt x="181091" y="161009"/>
                    <a:pt x="183358" y="170973"/>
                    <a:pt x="179137" y="149867"/>
                  </a:cubicBezTo>
                  <a:cubicBezTo>
                    <a:pt x="178029" y="128808"/>
                    <a:pt x="177088" y="107740"/>
                    <a:pt x="175812" y="86690"/>
                  </a:cubicBezTo>
                  <a:cubicBezTo>
                    <a:pt x="171842" y="21196"/>
                    <a:pt x="183579" y="55447"/>
                    <a:pt x="162511" y="30164"/>
                  </a:cubicBezTo>
                  <a:cubicBezTo>
                    <a:pt x="159953" y="27094"/>
                    <a:pt x="158982" y="22685"/>
                    <a:pt x="155861" y="20188"/>
                  </a:cubicBezTo>
                  <a:cubicBezTo>
                    <a:pt x="153693" y="18453"/>
                    <a:pt x="133454" y="13755"/>
                    <a:pt x="132585" y="13538"/>
                  </a:cubicBezTo>
                  <a:cubicBezTo>
                    <a:pt x="129260" y="11321"/>
                    <a:pt x="126352" y="8291"/>
                    <a:pt x="122610" y="6888"/>
                  </a:cubicBezTo>
                  <a:cubicBezTo>
                    <a:pt x="104242" y="0"/>
                    <a:pt x="84825" y="5326"/>
                    <a:pt x="66084" y="6888"/>
                  </a:cubicBezTo>
                  <a:cubicBezTo>
                    <a:pt x="61650" y="7996"/>
                    <a:pt x="56586" y="7678"/>
                    <a:pt x="52783" y="10213"/>
                  </a:cubicBezTo>
                  <a:cubicBezTo>
                    <a:pt x="14576" y="35685"/>
                    <a:pt x="52137" y="21513"/>
                    <a:pt x="26182" y="30164"/>
                  </a:cubicBezTo>
                  <a:cubicBezTo>
                    <a:pt x="23965" y="34597"/>
                    <a:pt x="21991" y="39160"/>
                    <a:pt x="19532" y="43464"/>
                  </a:cubicBezTo>
                  <a:cubicBezTo>
                    <a:pt x="17549" y="46934"/>
                    <a:pt x="14456" y="49766"/>
                    <a:pt x="12882" y="53439"/>
                  </a:cubicBezTo>
                  <a:cubicBezTo>
                    <a:pt x="0" y="83499"/>
                    <a:pt x="19602" y="51673"/>
                    <a:pt x="2907" y="76715"/>
                  </a:cubicBezTo>
                  <a:cubicBezTo>
                    <a:pt x="4015" y="84474"/>
                    <a:pt x="4170" y="92430"/>
                    <a:pt x="6232" y="99991"/>
                  </a:cubicBezTo>
                  <a:cubicBezTo>
                    <a:pt x="7536" y="104773"/>
                    <a:pt x="10423" y="108987"/>
                    <a:pt x="12882" y="113291"/>
                  </a:cubicBezTo>
                  <a:cubicBezTo>
                    <a:pt x="16772" y="120099"/>
                    <a:pt x="25225" y="130857"/>
                    <a:pt x="29508" y="136567"/>
                  </a:cubicBezTo>
                  <a:cubicBezTo>
                    <a:pt x="40213" y="168681"/>
                    <a:pt x="23046" y="118747"/>
                    <a:pt x="39483" y="159842"/>
                  </a:cubicBezTo>
                  <a:cubicBezTo>
                    <a:pt x="51354" y="189520"/>
                    <a:pt x="39989" y="170577"/>
                    <a:pt x="52783" y="189768"/>
                  </a:cubicBezTo>
                  <a:cubicBezTo>
                    <a:pt x="69074" y="254934"/>
                    <a:pt x="55310" y="195688"/>
                    <a:pt x="59433" y="362673"/>
                  </a:cubicBezTo>
                  <a:cubicBezTo>
                    <a:pt x="60336" y="399255"/>
                    <a:pt x="61133" y="435844"/>
                    <a:pt x="62758" y="472401"/>
                  </a:cubicBezTo>
                  <a:cubicBezTo>
                    <a:pt x="63351" y="485734"/>
                    <a:pt x="64428" y="499059"/>
                    <a:pt x="66084" y="512302"/>
                  </a:cubicBezTo>
                  <a:cubicBezTo>
                    <a:pt x="66651" y="516836"/>
                    <a:pt x="68207" y="521193"/>
                    <a:pt x="69409" y="525602"/>
                  </a:cubicBezTo>
                  <a:cubicBezTo>
                    <a:pt x="71532" y="533387"/>
                    <a:pt x="73686" y="541166"/>
                    <a:pt x="76059" y="548878"/>
                  </a:cubicBezTo>
                  <a:cubicBezTo>
                    <a:pt x="78120" y="555578"/>
                    <a:pt x="81009" y="562028"/>
                    <a:pt x="82709" y="568828"/>
                  </a:cubicBezTo>
                  <a:cubicBezTo>
                    <a:pt x="83817" y="573262"/>
                    <a:pt x="84779" y="577735"/>
                    <a:pt x="86034" y="582129"/>
                  </a:cubicBezTo>
                  <a:cubicBezTo>
                    <a:pt x="92386" y="604361"/>
                    <a:pt x="86447" y="578374"/>
                    <a:pt x="92684" y="605404"/>
                  </a:cubicBezTo>
                  <a:cubicBezTo>
                    <a:pt x="110149" y="681088"/>
                    <a:pt x="91483" y="599402"/>
                    <a:pt x="102660" y="655281"/>
                  </a:cubicBezTo>
                  <a:cubicBezTo>
                    <a:pt x="103556" y="659762"/>
                    <a:pt x="105089" y="664100"/>
                    <a:pt x="105985" y="668581"/>
                  </a:cubicBezTo>
                  <a:cubicBezTo>
                    <a:pt x="111837" y="697841"/>
                    <a:pt x="106164" y="679094"/>
                    <a:pt x="112635" y="698507"/>
                  </a:cubicBezTo>
                  <a:cubicBezTo>
                    <a:pt x="121633" y="761493"/>
                    <a:pt x="109372" y="688765"/>
                    <a:pt x="122610" y="738408"/>
                  </a:cubicBezTo>
                  <a:cubicBezTo>
                    <a:pt x="134675" y="783652"/>
                    <a:pt x="124961" y="757299"/>
                    <a:pt x="132585" y="791610"/>
                  </a:cubicBezTo>
                  <a:cubicBezTo>
                    <a:pt x="133345" y="795031"/>
                    <a:pt x="134947" y="798215"/>
                    <a:pt x="135910" y="801585"/>
                  </a:cubicBezTo>
                  <a:cubicBezTo>
                    <a:pt x="137166" y="805979"/>
                    <a:pt x="137631" y="810606"/>
                    <a:pt x="139236" y="814885"/>
                  </a:cubicBezTo>
                  <a:cubicBezTo>
                    <a:pt x="140977" y="819526"/>
                    <a:pt x="144045" y="823584"/>
                    <a:pt x="145886" y="828186"/>
                  </a:cubicBezTo>
                  <a:cubicBezTo>
                    <a:pt x="148489" y="834694"/>
                    <a:pt x="149401" y="841866"/>
                    <a:pt x="152536" y="848136"/>
                  </a:cubicBezTo>
                  <a:cubicBezTo>
                    <a:pt x="154753" y="852569"/>
                    <a:pt x="157234" y="856880"/>
                    <a:pt x="159186" y="861436"/>
                  </a:cubicBezTo>
                  <a:cubicBezTo>
                    <a:pt x="160567" y="864658"/>
                    <a:pt x="160321" y="868675"/>
                    <a:pt x="162511" y="871412"/>
                  </a:cubicBezTo>
                  <a:cubicBezTo>
                    <a:pt x="165007" y="874533"/>
                    <a:pt x="169161" y="875845"/>
                    <a:pt x="172486" y="878062"/>
                  </a:cubicBezTo>
                  <a:cubicBezTo>
                    <a:pt x="181285" y="913249"/>
                    <a:pt x="169338" y="871809"/>
                    <a:pt x="182462" y="901338"/>
                  </a:cubicBezTo>
                  <a:cubicBezTo>
                    <a:pt x="185309" y="907744"/>
                    <a:pt x="186895" y="914638"/>
                    <a:pt x="189112" y="921288"/>
                  </a:cubicBezTo>
                  <a:lnTo>
                    <a:pt x="192437" y="931263"/>
                  </a:lnTo>
                  <a:cubicBezTo>
                    <a:pt x="191329" y="936805"/>
                    <a:pt x="189112" y="942237"/>
                    <a:pt x="189112" y="947889"/>
                  </a:cubicBezTo>
                  <a:cubicBezTo>
                    <a:pt x="189112" y="975420"/>
                    <a:pt x="195619" y="983321"/>
                    <a:pt x="199087" y="1011066"/>
                  </a:cubicBezTo>
                  <a:cubicBezTo>
                    <a:pt x="199901" y="1017581"/>
                    <a:pt x="202691" y="1045155"/>
                    <a:pt x="205737" y="1054292"/>
                  </a:cubicBezTo>
                  <a:cubicBezTo>
                    <a:pt x="208548" y="1062726"/>
                    <a:pt x="214175" y="1070272"/>
                    <a:pt x="219038" y="1077567"/>
                  </a:cubicBezTo>
                  <a:cubicBezTo>
                    <a:pt x="221070" y="1083663"/>
                    <a:pt x="225152" y="1101745"/>
                    <a:pt x="232338" y="1107493"/>
                  </a:cubicBezTo>
                  <a:cubicBezTo>
                    <a:pt x="235075" y="1109682"/>
                    <a:pt x="238988" y="1109710"/>
                    <a:pt x="242313" y="1110818"/>
                  </a:cubicBezTo>
                  <a:cubicBezTo>
                    <a:pt x="244530" y="1114143"/>
                    <a:pt x="246138" y="1117968"/>
                    <a:pt x="248964" y="1120794"/>
                  </a:cubicBezTo>
                  <a:cubicBezTo>
                    <a:pt x="275119" y="1146949"/>
                    <a:pt x="241678" y="1104736"/>
                    <a:pt x="268914" y="1137419"/>
                  </a:cubicBezTo>
                  <a:cubicBezTo>
                    <a:pt x="271472" y="1140489"/>
                    <a:pt x="272909" y="1144407"/>
                    <a:pt x="275564" y="1147394"/>
                  </a:cubicBezTo>
                  <a:cubicBezTo>
                    <a:pt x="281812" y="1154423"/>
                    <a:pt x="290298" y="1159520"/>
                    <a:pt x="295515" y="1167345"/>
                  </a:cubicBezTo>
                  <a:cubicBezTo>
                    <a:pt x="304382" y="1180645"/>
                    <a:pt x="298840" y="1175103"/>
                    <a:pt x="312140" y="1183970"/>
                  </a:cubicBezTo>
                  <a:cubicBezTo>
                    <a:pt x="315162" y="1188504"/>
                    <a:pt x="320174" y="1197436"/>
                    <a:pt x="325441" y="1200596"/>
                  </a:cubicBezTo>
                  <a:cubicBezTo>
                    <a:pt x="328446" y="1202399"/>
                    <a:pt x="332091" y="1202813"/>
                    <a:pt x="335416" y="1203921"/>
                  </a:cubicBezTo>
                  <a:cubicBezTo>
                    <a:pt x="336524" y="1207246"/>
                    <a:pt x="336263" y="1211418"/>
                    <a:pt x="338741" y="1213896"/>
                  </a:cubicBezTo>
                  <a:cubicBezTo>
                    <a:pt x="355570" y="1230724"/>
                    <a:pt x="376449" y="1232251"/>
                    <a:pt x="398593" y="1237172"/>
                  </a:cubicBezTo>
                  <a:cubicBezTo>
                    <a:pt x="416393" y="1249039"/>
                    <a:pt x="405742" y="1240996"/>
                    <a:pt x="428518" y="1263772"/>
                  </a:cubicBezTo>
                  <a:cubicBezTo>
                    <a:pt x="430735" y="1265989"/>
                    <a:pt x="432365" y="1269021"/>
                    <a:pt x="435169" y="1270423"/>
                  </a:cubicBezTo>
                  <a:lnTo>
                    <a:pt x="448469" y="1277073"/>
                  </a:lnTo>
                  <a:cubicBezTo>
                    <a:pt x="450686" y="1280398"/>
                    <a:pt x="451999" y="1284552"/>
                    <a:pt x="455119" y="1287048"/>
                  </a:cubicBezTo>
                  <a:cubicBezTo>
                    <a:pt x="457856" y="1289237"/>
                    <a:pt x="461959" y="1288806"/>
                    <a:pt x="465094" y="1290373"/>
                  </a:cubicBezTo>
                  <a:cubicBezTo>
                    <a:pt x="468669" y="1292160"/>
                    <a:pt x="471745" y="1294806"/>
                    <a:pt x="475070" y="1297023"/>
                  </a:cubicBezTo>
                  <a:cubicBezTo>
                    <a:pt x="479161" y="1309297"/>
                    <a:pt x="478947" y="1311060"/>
                    <a:pt x="488370" y="1323624"/>
                  </a:cubicBezTo>
                  <a:cubicBezTo>
                    <a:pt x="491191" y="1327386"/>
                    <a:pt x="495612" y="1329773"/>
                    <a:pt x="498345" y="1333599"/>
                  </a:cubicBezTo>
                  <a:cubicBezTo>
                    <a:pt x="501226" y="1337633"/>
                    <a:pt x="502446" y="1342649"/>
                    <a:pt x="504996" y="1346900"/>
                  </a:cubicBezTo>
                  <a:cubicBezTo>
                    <a:pt x="509108" y="1353753"/>
                    <a:pt x="514184" y="1359997"/>
                    <a:pt x="518296" y="1366850"/>
                  </a:cubicBezTo>
                  <a:cubicBezTo>
                    <a:pt x="543607" y="1409036"/>
                    <a:pt x="508593" y="1355621"/>
                    <a:pt x="531596" y="1390126"/>
                  </a:cubicBezTo>
                  <a:cubicBezTo>
                    <a:pt x="532704" y="1397885"/>
                    <a:pt x="532442" y="1405967"/>
                    <a:pt x="534921" y="1413402"/>
                  </a:cubicBezTo>
                  <a:cubicBezTo>
                    <a:pt x="535912" y="1416376"/>
                    <a:pt x="540170" y="1417248"/>
                    <a:pt x="541572" y="1420052"/>
                  </a:cubicBezTo>
                  <a:cubicBezTo>
                    <a:pt x="545924" y="1428755"/>
                    <a:pt x="543316" y="1435150"/>
                    <a:pt x="548222" y="1443327"/>
                  </a:cubicBezTo>
                  <a:cubicBezTo>
                    <a:pt x="551382" y="1448593"/>
                    <a:pt x="560314" y="1453606"/>
                    <a:pt x="564847" y="1456628"/>
                  </a:cubicBezTo>
                  <a:cubicBezTo>
                    <a:pt x="567064" y="1459953"/>
                    <a:pt x="569556" y="1463110"/>
                    <a:pt x="571497" y="1466603"/>
                  </a:cubicBezTo>
                  <a:cubicBezTo>
                    <a:pt x="585037" y="1490974"/>
                    <a:pt x="577993" y="1480387"/>
                    <a:pt x="588123" y="1503179"/>
                  </a:cubicBezTo>
                  <a:cubicBezTo>
                    <a:pt x="590136" y="1507708"/>
                    <a:pt x="592556" y="1512046"/>
                    <a:pt x="594773" y="1516479"/>
                  </a:cubicBezTo>
                  <a:cubicBezTo>
                    <a:pt x="594784" y="1516544"/>
                    <a:pt x="599218" y="1546423"/>
                    <a:pt x="601423" y="1549730"/>
                  </a:cubicBezTo>
                  <a:cubicBezTo>
                    <a:pt x="603640" y="1553055"/>
                    <a:pt x="608073" y="1554163"/>
                    <a:pt x="611398" y="1556380"/>
                  </a:cubicBezTo>
                  <a:cubicBezTo>
                    <a:pt x="613615" y="1561922"/>
                    <a:pt x="615548" y="1567586"/>
                    <a:pt x="618049" y="1573006"/>
                  </a:cubicBezTo>
                  <a:cubicBezTo>
                    <a:pt x="622203" y="1582007"/>
                    <a:pt x="628945" y="1589989"/>
                    <a:pt x="631349" y="1599607"/>
                  </a:cubicBezTo>
                  <a:cubicBezTo>
                    <a:pt x="632457" y="1604040"/>
                    <a:pt x="633419" y="1608513"/>
                    <a:pt x="634674" y="1612907"/>
                  </a:cubicBezTo>
                  <a:cubicBezTo>
                    <a:pt x="635637" y="1616277"/>
                    <a:pt x="637077" y="1619501"/>
                    <a:pt x="637999" y="1622882"/>
                  </a:cubicBezTo>
                  <a:cubicBezTo>
                    <a:pt x="640404" y="1631700"/>
                    <a:pt x="640561" y="1641308"/>
                    <a:pt x="644649" y="1649483"/>
                  </a:cubicBezTo>
                  <a:cubicBezTo>
                    <a:pt x="646866" y="1653916"/>
                    <a:pt x="649459" y="1658181"/>
                    <a:pt x="651300" y="1662783"/>
                  </a:cubicBezTo>
                  <a:cubicBezTo>
                    <a:pt x="653904" y="1669292"/>
                    <a:pt x="655733" y="1676084"/>
                    <a:pt x="657950" y="1682734"/>
                  </a:cubicBezTo>
                  <a:cubicBezTo>
                    <a:pt x="659058" y="1686059"/>
                    <a:pt x="659708" y="1689574"/>
                    <a:pt x="661275" y="1692709"/>
                  </a:cubicBezTo>
                  <a:cubicBezTo>
                    <a:pt x="663492" y="1697143"/>
                    <a:pt x="664752" y="1702202"/>
                    <a:pt x="667925" y="1706010"/>
                  </a:cubicBezTo>
                  <a:cubicBezTo>
                    <a:pt x="672883" y="1711960"/>
                    <a:pt x="681067" y="1713716"/>
                    <a:pt x="687876" y="1715985"/>
                  </a:cubicBezTo>
                  <a:cubicBezTo>
                    <a:pt x="691201" y="1712660"/>
                    <a:pt x="697078" y="1710648"/>
                    <a:pt x="697851" y="1706010"/>
                  </a:cubicBezTo>
                  <a:cubicBezTo>
                    <a:pt x="698508" y="1702068"/>
                    <a:pt x="695102" y="1696901"/>
                    <a:pt x="691201" y="1696034"/>
                  </a:cubicBezTo>
                  <a:cubicBezTo>
                    <a:pt x="683550" y="1694334"/>
                    <a:pt x="675684" y="1698251"/>
                    <a:pt x="667925" y="1699359"/>
                  </a:cubicBezTo>
                  <a:cubicBezTo>
                    <a:pt x="670142" y="1704901"/>
                    <a:pt x="672688" y="1710322"/>
                    <a:pt x="674575" y="1715985"/>
                  </a:cubicBezTo>
                  <a:cubicBezTo>
                    <a:pt x="678771" y="1728572"/>
                    <a:pt x="678277" y="1735479"/>
                    <a:pt x="681225" y="1749236"/>
                  </a:cubicBezTo>
                  <a:cubicBezTo>
                    <a:pt x="683140" y="1758173"/>
                    <a:pt x="687876" y="1775836"/>
                    <a:pt x="687876" y="1775836"/>
                  </a:cubicBezTo>
                  <a:cubicBezTo>
                    <a:pt x="688984" y="1785811"/>
                    <a:pt x="689233" y="1795920"/>
                    <a:pt x="691201" y="1805762"/>
                  </a:cubicBezTo>
                  <a:cubicBezTo>
                    <a:pt x="692576" y="1812636"/>
                    <a:pt x="696151" y="1818912"/>
                    <a:pt x="697851" y="1825713"/>
                  </a:cubicBezTo>
                  <a:lnTo>
                    <a:pt x="704501" y="1852314"/>
                  </a:lnTo>
                  <a:cubicBezTo>
                    <a:pt x="706008" y="1858342"/>
                    <a:pt x="711778" y="1882865"/>
                    <a:pt x="714476" y="1885564"/>
                  </a:cubicBezTo>
                  <a:lnTo>
                    <a:pt x="721126" y="1892215"/>
                  </a:lnTo>
                  <a:lnTo>
                    <a:pt x="727777" y="1912165"/>
                  </a:lnTo>
                  <a:cubicBezTo>
                    <a:pt x="728885" y="1915490"/>
                    <a:pt x="728624" y="1919662"/>
                    <a:pt x="731102" y="1922140"/>
                  </a:cubicBezTo>
                  <a:cubicBezTo>
                    <a:pt x="738978" y="1930017"/>
                    <a:pt x="747293" y="1937464"/>
                    <a:pt x="751052" y="1948741"/>
                  </a:cubicBezTo>
                  <a:cubicBezTo>
                    <a:pt x="752160" y="1952066"/>
                    <a:pt x="752810" y="1955581"/>
                    <a:pt x="754377" y="1958716"/>
                  </a:cubicBezTo>
                  <a:cubicBezTo>
                    <a:pt x="756164" y="1962291"/>
                    <a:pt x="758705" y="1965440"/>
                    <a:pt x="761028" y="1968692"/>
                  </a:cubicBezTo>
                  <a:cubicBezTo>
                    <a:pt x="781644" y="1997554"/>
                    <a:pt x="761985" y="1968464"/>
                    <a:pt x="777653" y="1991967"/>
                  </a:cubicBezTo>
                  <a:cubicBezTo>
                    <a:pt x="779358" y="1997082"/>
                    <a:pt x="784815" y="2006803"/>
                    <a:pt x="777653" y="2011918"/>
                  </a:cubicBezTo>
                  <a:cubicBezTo>
                    <a:pt x="771949" y="2015992"/>
                    <a:pt x="757702" y="2018568"/>
                    <a:pt x="757702" y="2018568"/>
                  </a:cubicBezTo>
                  <a:cubicBezTo>
                    <a:pt x="756134" y="2023272"/>
                    <a:pt x="749352" y="2037669"/>
                    <a:pt x="757702" y="2041844"/>
                  </a:cubicBezTo>
                  <a:cubicBezTo>
                    <a:pt x="761276" y="2043631"/>
                    <a:pt x="764353" y="2037411"/>
                    <a:pt x="767678" y="2035194"/>
                  </a:cubicBezTo>
                  <a:cubicBezTo>
                    <a:pt x="771353" y="2024167"/>
                    <a:pt x="771003" y="2028723"/>
                    <a:pt x="761028" y="2035194"/>
                  </a:cubicBezTo>
                  <a:close/>
                </a:path>
              </a:pathLst>
            </a:custGeom>
            <a:solidFill>
              <a:srgbClr val="FFFF00">
                <a:alpha val="15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68" name="Полилиния 867"/>
            <p:cNvSpPr/>
            <p:nvPr/>
          </p:nvSpPr>
          <p:spPr>
            <a:xfrm>
              <a:off x="3673098" y="578603"/>
              <a:ext cx="2665709" cy="4021138"/>
            </a:xfrm>
            <a:custGeom>
              <a:avLst/>
              <a:gdLst>
                <a:gd name="connsiteX0" fmla="*/ 87824 w 2665709"/>
                <a:gd name="connsiteY0" fmla="*/ 4008895 h 4021138"/>
                <a:gd name="connsiteX1" fmla="*/ 103322 w 2665709"/>
                <a:gd name="connsiteY1" fmla="*/ 3977899 h 4021138"/>
                <a:gd name="connsiteX2" fmla="*/ 118821 w 2665709"/>
                <a:gd name="connsiteY2" fmla="*/ 3967566 h 4021138"/>
                <a:gd name="connsiteX3" fmla="*/ 129153 w 2665709"/>
                <a:gd name="connsiteY3" fmla="*/ 3952068 h 4021138"/>
                <a:gd name="connsiteX4" fmla="*/ 160149 w 2665709"/>
                <a:gd name="connsiteY4" fmla="*/ 3936570 h 4021138"/>
                <a:gd name="connsiteX5" fmla="*/ 216977 w 2665709"/>
                <a:gd name="connsiteY5" fmla="*/ 3941736 h 4021138"/>
                <a:gd name="connsiteX6" fmla="*/ 247973 w 2665709"/>
                <a:gd name="connsiteY6" fmla="*/ 3967566 h 4021138"/>
                <a:gd name="connsiteX7" fmla="*/ 263471 w 2665709"/>
                <a:gd name="connsiteY7" fmla="*/ 3977899 h 4021138"/>
                <a:gd name="connsiteX8" fmla="*/ 309966 w 2665709"/>
                <a:gd name="connsiteY8" fmla="*/ 3988231 h 4021138"/>
                <a:gd name="connsiteX9" fmla="*/ 371960 w 2665709"/>
                <a:gd name="connsiteY9" fmla="*/ 3977899 h 4021138"/>
                <a:gd name="connsiteX10" fmla="*/ 382292 w 2665709"/>
                <a:gd name="connsiteY10" fmla="*/ 3967566 h 4021138"/>
                <a:gd name="connsiteX11" fmla="*/ 397790 w 2665709"/>
                <a:gd name="connsiteY11" fmla="*/ 3962400 h 4021138"/>
                <a:gd name="connsiteX12" fmla="*/ 423621 w 2665709"/>
                <a:gd name="connsiteY12" fmla="*/ 3941736 h 4021138"/>
                <a:gd name="connsiteX13" fmla="*/ 454617 w 2665709"/>
                <a:gd name="connsiteY13" fmla="*/ 3926238 h 4021138"/>
                <a:gd name="connsiteX14" fmla="*/ 464949 w 2665709"/>
                <a:gd name="connsiteY14" fmla="*/ 3915905 h 4021138"/>
                <a:gd name="connsiteX15" fmla="*/ 480448 w 2665709"/>
                <a:gd name="connsiteY15" fmla="*/ 3910739 h 4021138"/>
                <a:gd name="connsiteX16" fmla="*/ 495946 w 2665709"/>
                <a:gd name="connsiteY16" fmla="*/ 3879743 h 4021138"/>
                <a:gd name="connsiteX17" fmla="*/ 506278 w 2665709"/>
                <a:gd name="connsiteY17" fmla="*/ 3828082 h 4021138"/>
                <a:gd name="connsiteX18" fmla="*/ 501112 w 2665709"/>
                <a:gd name="connsiteY18" fmla="*/ 3750590 h 4021138"/>
                <a:gd name="connsiteX19" fmla="*/ 495946 w 2665709"/>
                <a:gd name="connsiteY19" fmla="*/ 3729926 h 4021138"/>
                <a:gd name="connsiteX20" fmla="*/ 475282 w 2665709"/>
                <a:gd name="connsiteY20" fmla="*/ 3678265 h 4021138"/>
                <a:gd name="connsiteX21" fmla="*/ 464949 w 2665709"/>
                <a:gd name="connsiteY21" fmla="*/ 3667933 h 4021138"/>
                <a:gd name="connsiteX22" fmla="*/ 444285 w 2665709"/>
                <a:gd name="connsiteY22" fmla="*/ 3636936 h 4021138"/>
                <a:gd name="connsiteX23" fmla="*/ 423621 w 2665709"/>
                <a:gd name="connsiteY23" fmla="*/ 3611105 h 4021138"/>
                <a:gd name="connsiteX24" fmla="*/ 382292 w 2665709"/>
                <a:gd name="connsiteY24" fmla="*/ 3600773 h 4021138"/>
                <a:gd name="connsiteX25" fmla="*/ 340963 w 2665709"/>
                <a:gd name="connsiteY25" fmla="*/ 3564611 h 4021138"/>
                <a:gd name="connsiteX26" fmla="*/ 330631 w 2665709"/>
                <a:gd name="connsiteY26" fmla="*/ 3554278 h 4021138"/>
                <a:gd name="connsiteX27" fmla="*/ 315133 w 2665709"/>
                <a:gd name="connsiteY27" fmla="*/ 3497451 h 4021138"/>
                <a:gd name="connsiteX28" fmla="*/ 346129 w 2665709"/>
                <a:gd name="connsiteY28" fmla="*/ 3471621 h 4021138"/>
                <a:gd name="connsiteX29" fmla="*/ 377126 w 2665709"/>
                <a:gd name="connsiteY29" fmla="*/ 3461289 h 4021138"/>
                <a:gd name="connsiteX30" fmla="*/ 392624 w 2665709"/>
                <a:gd name="connsiteY30" fmla="*/ 3456122 h 4021138"/>
                <a:gd name="connsiteX31" fmla="*/ 423621 w 2665709"/>
                <a:gd name="connsiteY31" fmla="*/ 3435458 h 4021138"/>
                <a:gd name="connsiteX32" fmla="*/ 454617 w 2665709"/>
                <a:gd name="connsiteY32" fmla="*/ 3419960 h 4021138"/>
                <a:gd name="connsiteX33" fmla="*/ 470116 w 2665709"/>
                <a:gd name="connsiteY33" fmla="*/ 3404461 h 4021138"/>
                <a:gd name="connsiteX34" fmla="*/ 485614 w 2665709"/>
                <a:gd name="connsiteY34" fmla="*/ 3394129 h 4021138"/>
                <a:gd name="connsiteX35" fmla="*/ 490780 w 2665709"/>
                <a:gd name="connsiteY35" fmla="*/ 3378631 h 4021138"/>
                <a:gd name="connsiteX36" fmla="*/ 501112 w 2665709"/>
                <a:gd name="connsiteY36" fmla="*/ 3363133 h 4021138"/>
                <a:gd name="connsiteX37" fmla="*/ 511444 w 2665709"/>
                <a:gd name="connsiteY37" fmla="*/ 3321804 h 4021138"/>
                <a:gd name="connsiteX38" fmla="*/ 521777 w 2665709"/>
                <a:gd name="connsiteY38" fmla="*/ 3311472 h 4021138"/>
                <a:gd name="connsiteX39" fmla="*/ 516610 w 2665709"/>
                <a:gd name="connsiteY39" fmla="*/ 3285641 h 4021138"/>
                <a:gd name="connsiteX40" fmla="*/ 501112 w 2665709"/>
                <a:gd name="connsiteY40" fmla="*/ 3270143 h 4021138"/>
                <a:gd name="connsiteX41" fmla="*/ 480448 w 2665709"/>
                <a:gd name="connsiteY41" fmla="*/ 3254644 h 4021138"/>
                <a:gd name="connsiteX42" fmla="*/ 454617 w 2665709"/>
                <a:gd name="connsiteY42" fmla="*/ 3249478 h 4021138"/>
                <a:gd name="connsiteX43" fmla="*/ 330631 w 2665709"/>
                <a:gd name="connsiteY43" fmla="*/ 3244312 h 4021138"/>
                <a:gd name="connsiteX44" fmla="*/ 320299 w 2665709"/>
                <a:gd name="connsiteY44" fmla="*/ 3223648 h 4021138"/>
                <a:gd name="connsiteX45" fmla="*/ 309966 w 2665709"/>
                <a:gd name="connsiteY45" fmla="*/ 3208150 h 4021138"/>
                <a:gd name="connsiteX46" fmla="*/ 304800 w 2665709"/>
                <a:gd name="connsiteY46" fmla="*/ 3171987 h 4021138"/>
                <a:gd name="connsiteX47" fmla="*/ 299634 w 2665709"/>
                <a:gd name="connsiteY47" fmla="*/ 3156489 h 4021138"/>
                <a:gd name="connsiteX48" fmla="*/ 304800 w 2665709"/>
                <a:gd name="connsiteY48" fmla="*/ 3135824 h 4021138"/>
                <a:gd name="connsiteX49" fmla="*/ 325465 w 2665709"/>
                <a:gd name="connsiteY49" fmla="*/ 3078997 h 4021138"/>
                <a:gd name="connsiteX50" fmla="*/ 340963 w 2665709"/>
                <a:gd name="connsiteY50" fmla="*/ 3068665 h 4021138"/>
                <a:gd name="connsiteX51" fmla="*/ 356461 w 2665709"/>
                <a:gd name="connsiteY51" fmla="*/ 3037668 h 4021138"/>
                <a:gd name="connsiteX52" fmla="*/ 366794 w 2665709"/>
                <a:gd name="connsiteY52" fmla="*/ 3001505 h 4021138"/>
                <a:gd name="connsiteX53" fmla="*/ 371960 w 2665709"/>
                <a:gd name="connsiteY53" fmla="*/ 2794861 h 4021138"/>
                <a:gd name="connsiteX54" fmla="*/ 377126 w 2665709"/>
                <a:gd name="connsiteY54" fmla="*/ 2769031 h 4021138"/>
                <a:gd name="connsiteX55" fmla="*/ 371960 w 2665709"/>
                <a:gd name="connsiteY55" fmla="*/ 2707038 h 4021138"/>
                <a:gd name="connsiteX56" fmla="*/ 366794 w 2665709"/>
                <a:gd name="connsiteY56" fmla="*/ 2691539 h 4021138"/>
                <a:gd name="connsiteX57" fmla="*/ 356461 w 2665709"/>
                <a:gd name="connsiteY57" fmla="*/ 2681207 h 4021138"/>
                <a:gd name="connsiteX58" fmla="*/ 361627 w 2665709"/>
                <a:gd name="connsiteY58" fmla="*/ 2624380 h 4021138"/>
                <a:gd name="connsiteX59" fmla="*/ 382292 w 2665709"/>
                <a:gd name="connsiteY59" fmla="*/ 2598550 h 4021138"/>
                <a:gd name="connsiteX60" fmla="*/ 408122 w 2665709"/>
                <a:gd name="connsiteY60" fmla="*/ 2572719 h 4021138"/>
                <a:gd name="connsiteX61" fmla="*/ 454617 w 2665709"/>
                <a:gd name="connsiteY61" fmla="*/ 2562387 h 4021138"/>
                <a:gd name="connsiteX62" fmla="*/ 470116 w 2665709"/>
                <a:gd name="connsiteY62" fmla="*/ 2557221 h 4021138"/>
                <a:gd name="connsiteX63" fmla="*/ 485614 w 2665709"/>
                <a:gd name="connsiteY63" fmla="*/ 2546889 h 4021138"/>
                <a:gd name="connsiteX64" fmla="*/ 490780 w 2665709"/>
                <a:gd name="connsiteY64" fmla="*/ 2531390 h 4021138"/>
                <a:gd name="connsiteX65" fmla="*/ 511444 w 2665709"/>
                <a:gd name="connsiteY65" fmla="*/ 2500394 h 4021138"/>
                <a:gd name="connsiteX66" fmla="*/ 521777 w 2665709"/>
                <a:gd name="connsiteY66" fmla="*/ 2484895 h 4021138"/>
                <a:gd name="connsiteX67" fmla="*/ 547607 w 2665709"/>
                <a:gd name="connsiteY67" fmla="*/ 2438400 h 4021138"/>
                <a:gd name="connsiteX68" fmla="*/ 573438 w 2665709"/>
                <a:gd name="connsiteY68" fmla="*/ 2412570 h 4021138"/>
                <a:gd name="connsiteX69" fmla="*/ 594102 w 2665709"/>
                <a:gd name="connsiteY69" fmla="*/ 2376407 h 4021138"/>
                <a:gd name="connsiteX70" fmla="*/ 609600 w 2665709"/>
                <a:gd name="connsiteY70" fmla="*/ 2360909 h 4021138"/>
                <a:gd name="connsiteX71" fmla="*/ 635431 w 2665709"/>
                <a:gd name="connsiteY71" fmla="*/ 2314414 h 4021138"/>
                <a:gd name="connsiteX72" fmla="*/ 656095 w 2665709"/>
                <a:gd name="connsiteY72" fmla="*/ 2288583 h 4021138"/>
                <a:gd name="connsiteX73" fmla="*/ 661261 w 2665709"/>
                <a:gd name="connsiteY73" fmla="*/ 2273085 h 4021138"/>
                <a:gd name="connsiteX74" fmla="*/ 671594 w 2665709"/>
                <a:gd name="connsiteY74" fmla="*/ 2262753 h 4021138"/>
                <a:gd name="connsiteX75" fmla="*/ 681926 w 2665709"/>
                <a:gd name="connsiteY75" fmla="*/ 2247255 h 4021138"/>
                <a:gd name="connsiteX76" fmla="*/ 697424 w 2665709"/>
                <a:gd name="connsiteY76" fmla="*/ 2216258 h 4021138"/>
                <a:gd name="connsiteX77" fmla="*/ 702590 w 2665709"/>
                <a:gd name="connsiteY77" fmla="*/ 2200760 h 4021138"/>
                <a:gd name="connsiteX78" fmla="*/ 718088 w 2665709"/>
                <a:gd name="connsiteY78" fmla="*/ 2190428 h 4021138"/>
                <a:gd name="connsiteX79" fmla="*/ 743919 w 2665709"/>
                <a:gd name="connsiteY79" fmla="*/ 2143933 h 4021138"/>
                <a:gd name="connsiteX80" fmla="*/ 769749 w 2665709"/>
                <a:gd name="connsiteY80" fmla="*/ 2118102 h 4021138"/>
                <a:gd name="connsiteX81" fmla="*/ 780082 w 2665709"/>
                <a:gd name="connsiteY81" fmla="*/ 2107770 h 4021138"/>
                <a:gd name="connsiteX82" fmla="*/ 795580 w 2665709"/>
                <a:gd name="connsiteY82" fmla="*/ 2081939 h 4021138"/>
                <a:gd name="connsiteX83" fmla="*/ 821410 w 2665709"/>
                <a:gd name="connsiteY83" fmla="*/ 2056109 h 4021138"/>
                <a:gd name="connsiteX84" fmla="*/ 836909 w 2665709"/>
                <a:gd name="connsiteY84" fmla="*/ 2030278 h 4021138"/>
                <a:gd name="connsiteX85" fmla="*/ 842075 w 2665709"/>
                <a:gd name="connsiteY85" fmla="*/ 2014780 h 4021138"/>
                <a:gd name="connsiteX86" fmla="*/ 857573 w 2665709"/>
                <a:gd name="connsiteY86" fmla="*/ 2009614 h 4021138"/>
                <a:gd name="connsiteX87" fmla="*/ 867905 w 2665709"/>
                <a:gd name="connsiteY87" fmla="*/ 1994116 h 4021138"/>
                <a:gd name="connsiteX88" fmla="*/ 893736 w 2665709"/>
                <a:gd name="connsiteY88" fmla="*/ 1973451 h 4021138"/>
                <a:gd name="connsiteX89" fmla="*/ 904068 w 2665709"/>
                <a:gd name="connsiteY89" fmla="*/ 1957953 h 4021138"/>
                <a:gd name="connsiteX90" fmla="*/ 909234 w 2665709"/>
                <a:gd name="connsiteY90" fmla="*/ 1942455 h 4021138"/>
                <a:gd name="connsiteX91" fmla="*/ 924733 w 2665709"/>
                <a:gd name="connsiteY91" fmla="*/ 1937289 h 4021138"/>
                <a:gd name="connsiteX92" fmla="*/ 935065 w 2665709"/>
                <a:gd name="connsiteY92" fmla="*/ 1926956 h 4021138"/>
                <a:gd name="connsiteX93" fmla="*/ 945397 w 2665709"/>
                <a:gd name="connsiteY93" fmla="*/ 1911458 h 4021138"/>
                <a:gd name="connsiteX94" fmla="*/ 976394 w 2665709"/>
                <a:gd name="connsiteY94" fmla="*/ 1880461 h 4021138"/>
                <a:gd name="connsiteX95" fmla="*/ 1002224 w 2665709"/>
                <a:gd name="connsiteY95" fmla="*/ 1854631 h 4021138"/>
                <a:gd name="connsiteX96" fmla="*/ 1012556 w 2665709"/>
                <a:gd name="connsiteY96" fmla="*/ 1839133 h 4021138"/>
                <a:gd name="connsiteX97" fmla="*/ 1033221 w 2665709"/>
                <a:gd name="connsiteY97" fmla="*/ 1818468 h 4021138"/>
                <a:gd name="connsiteX98" fmla="*/ 1059051 w 2665709"/>
                <a:gd name="connsiteY98" fmla="*/ 1771973 h 4021138"/>
                <a:gd name="connsiteX99" fmla="*/ 1074549 w 2665709"/>
                <a:gd name="connsiteY99" fmla="*/ 1761641 h 4021138"/>
                <a:gd name="connsiteX100" fmla="*/ 1084882 w 2665709"/>
                <a:gd name="connsiteY100" fmla="*/ 1725478 h 4021138"/>
                <a:gd name="connsiteX101" fmla="*/ 1095214 w 2665709"/>
                <a:gd name="connsiteY101" fmla="*/ 1694482 h 4021138"/>
                <a:gd name="connsiteX102" fmla="*/ 1100380 w 2665709"/>
                <a:gd name="connsiteY102" fmla="*/ 1678983 h 4021138"/>
                <a:gd name="connsiteX103" fmla="*/ 1110712 w 2665709"/>
                <a:gd name="connsiteY103" fmla="*/ 1637655 h 4021138"/>
                <a:gd name="connsiteX104" fmla="*/ 1126210 w 2665709"/>
                <a:gd name="connsiteY104" fmla="*/ 1585994 h 4021138"/>
                <a:gd name="connsiteX105" fmla="*/ 1131377 w 2665709"/>
                <a:gd name="connsiteY105" fmla="*/ 1570495 h 4021138"/>
                <a:gd name="connsiteX106" fmla="*/ 1146875 w 2665709"/>
                <a:gd name="connsiteY106" fmla="*/ 1554997 h 4021138"/>
                <a:gd name="connsiteX107" fmla="*/ 1157207 w 2665709"/>
                <a:gd name="connsiteY107" fmla="*/ 1524000 h 4021138"/>
                <a:gd name="connsiteX108" fmla="*/ 1162373 w 2665709"/>
                <a:gd name="connsiteY108" fmla="*/ 1508502 h 4021138"/>
                <a:gd name="connsiteX109" fmla="*/ 1177871 w 2665709"/>
                <a:gd name="connsiteY109" fmla="*/ 1493004 h 4021138"/>
                <a:gd name="connsiteX110" fmla="*/ 1183038 w 2665709"/>
                <a:gd name="connsiteY110" fmla="*/ 1477505 h 4021138"/>
                <a:gd name="connsiteX111" fmla="*/ 1193370 w 2665709"/>
                <a:gd name="connsiteY111" fmla="*/ 1462007 h 4021138"/>
                <a:gd name="connsiteX112" fmla="*/ 1198536 w 2665709"/>
                <a:gd name="connsiteY112" fmla="*/ 1441343 h 4021138"/>
                <a:gd name="connsiteX113" fmla="*/ 1224366 w 2665709"/>
                <a:gd name="connsiteY113" fmla="*/ 1415512 h 4021138"/>
                <a:gd name="connsiteX114" fmla="*/ 1239865 w 2665709"/>
                <a:gd name="connsiteY114" fmla="*/ 1384516 h 4021138"/>
                <a:gd name="connsiteX115" fmla="*/ 1255363 w 2665709"/>
                <a:gd name="connsiteY115" fmla="*/ 1379350 h 4021138"/>
                <a:gd name="connsiteX116" fmla="*/ 1260529 w 2665709"/>
                <a:gd name="connsiteY116" fmla="*/ 1363851 h 4021138"/>
                <a:gd name="connsiteX117" fmla="*/ 1291526 w 2665709"/>
                <a:gd name="connsiteY117" fmla="*/ 1343187 h 4021138"/>
                <a:gd name="connsiteX118" fmla="*/ 1296692 w 2665709"/>
                <a:gd name="connsiteY118" fmla="*/ 1327689 h 4021138"/>
                <a:gd name="connsiteX119" fmla="*/ 1322522 w 2665709"/>
                <a:gd name="connsiteY119" fmla="*/ 1307024 h 4021138"/>
                <a:gd name="connsiteX120" fmla="*/ 1332855 w 2665709"/>
                <a:gd name="connsiteY120" fmla="*/ 1296692 h 4021138"/>
                <a:gd name="connsiteX121" fmla="*/ 1348353 w 2665709"/>
                <a:gd name="connsiteY121" fmla="*/ 1291526 h 4021138"/>
                <a:gd name="connsiteX122" fmla="*/ 1544665 w 2665709"/>
                <a:gd name="connsiteY122" fmla="*/ 1286360 h 4021138"/>
                <a:gd name="connsiteX123" fmla="*/ 1580827 w 2665709"/>
                <a:gd name="connsiteY123" fmla="*/ 1281194 h 4021138"/>
                <a:gd name="connsiteX124" fmla="*/ 1596326 w 2665709"/>
                <a:gd name="connsiteY124" fmla="*/ 1276028 h 4021138"/>
                <a:gd name="connsiteX125" fmla="*/ 1616990 w 2665709"/>
                <a:gd name="connsiteY125" fmla="*/ 1270861 h 4021138"/>
                <a:gd name="connsiteX126" fmla="*/ 1663485 w 2665709"/>
                <a:gd name="connsiteY126" fmla="*/ 1250197 h 4021138"/>
                <a:gd name="connsiteX127" fmla="*/ 1678983 w 2665709"/>
                <a:gd name="connsiteY127" fmla="*/ 1245031 h 4021138"/>
                <a:gd name="connsiteX128" fmla="*/ 1694482 w 2665709"/>
                <a:gd name="connsiteY128" fmla="*/ 1239865 h 4021138"/>
                <a:gd name="connsiteX129" fmla="*/ 1704814 w 2665709"/>
                <a:gd name="connsiteY129" fmla="*/ 1224366 h 4021138"/>
                <a:gd name="connsiteX130" fmla="*/ 1725478 w 2665709"/>
                <a:gd name="connsiteY130" fmla="*/ 1214034 h 4021138"/>
                <a:gd name="connsiteX131" fmla="*/ 1740977 w 2665709"/>
                <a:gd name="connsiteY131" fmla="*/ 1203702 h 4021138"/>
                <a:gd name="connsiteX132" fmla="*/ 1766807 w 2665709"/>
                <a:gd name="connsiteY132" fmla="*/ 1183038 h 4021138"/>
                <a:gd name="connsiteX133" fmla="*/ 1797804 w 2665709"/>
                <a:gd name="connsiteY133" fmla="*/ 1162373 h 4021138"/>
                <a:gd name="connsiteX134" fmla="*/ 1808136 w 2665709"/>
                <a:gd name="connsiteY134" fmla="*/ 1146875 h 4021138"/>
                <a:gd name="connsiteX135" fmla="*/ 1823634 w 2665709"/>
                <a:gd name="connsiteY135" fmla="*/ 1141709 h 4021138"/>
                <a:gd name="connsiteX136" fmla="*/ 1839133 w 2665709"/>
                <a:gd name="connsiteY136" fmla="*/ 1131377 h 4021138"/>
                <a:gd name="connsiteX137" fmla="*/ 1859797 w 2665709"/>
                <a:gd name="connsiteY137" fmla="*/ 1105546 h 4021138"/>
                <a:gd name="connsiteX138" fmla="*/ 1880461 w 2665709"/>
                <a:gd name="connsiteY138" fmla="*/ 1074550 h 4021138"/>
                <a:gd name="connsiteX139" fmla="*/ 1890794 w 2665709"/>
                <a:gd name="connsiteY139" fmla="*/ 1043553 h 4021138"/>
                <a:gd name="connsiteX140" fmla="*/ 1895960 w 2665709"/>
                <a:gd name="connsiteY140" fmla="*/ 1028055 h 4021138"/>
                <a:gd name="connsiteX141" fmla="*/ 1906292 w 2665709"/>
                <a:gd name="connsiteY141" fmla="*/ 1017722 h 4021138"/>
                <a:gd name="connsiteX142" fmla="*/ 1911458 w 2665709"/>
                <a:gd name="connsiteY142" fmla="*/ 1002224 h 4021138"/>
                <a:gd name="connsiteX143" fmla="*/ 1932122 w 2665709"/>
                <a:gd name="connsiteY143" fmla="*/ 971228 h 4021138"/>
                <a:gd name="connsiteX144" fmla="*/ 1937288 w 2665709"/>
                <a:gd name="connsiteY144" fmla="*/ 955729 h 4021138"/>
                <a:gd name="connsiteX145" fmla="*/ 1947621 w 2665709"/>
                <a:gd name="connsiteY145" fmla="*/ 945397 h 4021138"/>
                <a:gd name="connsiteX146" fmla="*/ 1957953 w 2665709"/>
                <a:gd name="connsiteY146" fmla="*/ 929899 h 4021138"/>
                <a:gd name="connsiteX147" fmla="*/ 1963119 w 2665709"/>
                <a:gd name="connsiteY147" fmla="*/ 914400 h 4021138"/>
                <a:gd name="connsiteX148" fmla="*/ 1994116 w 2665709"/>
                <a:gd name="connsiteY148" fmla="*/ 873072 h 4021138"/>
                <a:gd name="connsiteX149" fmla="*/ 1999282 w 2665709"/>
                <a:gd name="connsiteY149" fmla="*/ 857573 h 4021138"/>
                <a:gd name="connsiteX150" fmla="*/ 2019946 w 2665709"/>
                <a:gd name="connsiteY150" fmla="*/ 826577 h 4021138"/>
                <a:gd name="connsiteX151" fmla="*/ 2030278 w 2665709"/>
                <a:gd name="connsiteY151" fmla="*/ 811078 h 4021138"/>
                <a:gd name="connsiteX152" fmla="*/ 2040610 w 2665709"/>
                <a:gd name="connsiteY152" fmla="*/ 795580 h 4021138"/>
                <a:gd name="connsiteX153" fmla="*/ 2045777 w 2665709"/>
                <a:gd name="connsiteY153" fmla="*/ 780082 h 4021138"/>
                <a:gd name="connsiteX154" fmla="*/ 2061275 w 2665709"/>
                <a:gd name="connsiteY154" fmla="*/ 769750 h 4021138"/>
                <a:gd name="connsiteX155" fmla="*/ 2081939 w 2665709"/>
                <a:gd name="connsiteY155" fmla="*/ 743919 h 4021138"/>
                <a:gd name="connsiteX156" fmla="*/ 2097438 w 2665709"/>
                <a:gd name="connsiteY156" fmla="*/ 733587 h 4021138"/>
                <a:gd name="connsiteX157" fmla="*/ 2138766 w 2665709"/>
                <a:gd name="connsiteY157" fmla="*/ 702590 h 4021138"/>
                <a:gd name="connsiteX158" fmla="*/ 2149099 w 2665709"/>
                <a:gd name="connsiteY158" fmla="*/ 692258 h 4021138"/>
                <a:gd name="connsiteX159" fmla="*/ 2164597 w 2665709"/>
                <a:gd name="connsiteY159" fmla="*/ 687092 h 4021138"/>
                <a:gd name="connsiteX160" fmla="*/ 2185261 w 2665709"/>
                <a:gd name="connsiteY160" fmla="*/ 661261 h 4021138"/>
                <a:gd name="connsiteX161" fmla="*/ 2216258 w 2665709"/>
                <a:gd name="connsiteY161" fmla="*/ 650929 h 4021138"/>
                <a:gd name="connsiteX162" fmla="*/ 2236922 w 2665709"/>
                <a:gd name="connsiteY162" fmla="*/ 640597 h 4021138"/>
                <a:gd name="connsiteX163" fmla="*/ 2262753 w 2665709"/>
                <a:gd name="connsiteY163" fmla="*/ 625099 h 4021138"/>
                <a:gd name="connsiteX164" fmla="*/ 2288583 w 2665709"/>
                <a:gd name="connsiteY164" fmla="*/ 599268 h 4021138"/>
                <a:gd name="connsiteX165" fmla="*/ 2298916 w 2665709"/>
                <a:gd name="connsiteY165" fmla="*/ 588936 h 4021138"/>
                <a:gd name="connsiteX166" fmla="*/ 2314414 w 2665709"/>
                <a:gd name="connsiteY166" fmla="*/ 583770 h 4021138"/>
                <a:gd name="connsiteX167" fmla="*/ 2345410 w 2665709"/>
                <a:gd name="connsiteY167" fmla="*/ 552773 h 4021138"/>
                <a:gd name="connsiteX168" fmla="*/ 2355743 w 2665709"/>
                <a:gd name="connsiteY168" fmla="*/ 542441 h 4021138"/>
                <a:gd name="connsiteX169" fmla="*/ 2381573 w 2665709"/>
                <a:gd name="connsiteY169" fmla="*/ 516611 h 4021138"/>
                <a:gd name="connsiteX170" fmla="*/ 2407404 w 2665709"/>
                <a:gd name="connsiteY170" fmla="*/ 501112 h 4021138"/>
                <a:gd name="connsiteX171" fmla="*/ 2422902 w 2665709"/>
                <a:gd name="connsiteY171" fmla="*/ 490780 h 4021138"/>
                <a:gd name="connsiteX172" fmla="*/ 2495227 w 2665709"/>
                <a:gd name="connsiteY172" fmla="*/ 480448 h 4021138"/>
                <a:gd name="connsiteX173" fmla="*/ 2526224 w 2665709"/>
                <a:gd name="connsiteY173" fmla="*/ 470116 h 4021138"/>
                <a:gd name="connsiteX174" fmla="*/ 2536556 w 2665709"/>
                <a:gd name="connsiteY174" fmla="*/ 454617 h 4021138"/>
                <a:gd name="connsiteX175" fmla="*/ 2567553 w 2665709"/>
                <a:gd name="connsiteY175" fmla="*/ 444285 h 4021138"/>
                <a:gd name="connsiteX176" fmla="*/ 2598549 w 2665709"/>
                <a:gd name="connsiteY176" fmla="*/ 423621 h 4021138"/>
                <a:gd name="connsiteX177" fmla="*/ 2614048 w 2665709"/>
                <a:gd name="connsiteY177" fmla="*/ 413289 h 4021138"/>
                <a:gd name="connsiteX178" fmla="*/ 2629546 w 2665709"/>
                <a:gd name="connsiteY178" fmla="*/ 408122 h 4021138"/>
                <a:gd name="connsiteX179" fmla="*/ 2655377 w 2665709"/>
                <a:gd name="connsiteY179" fmla="*/ 387458 h 4021138"/>
                <a:gd name="connsiteX180" fmla="*/ 2665709 w 2665709"/>
                <a:gd name="connsiteY180" fmla="*/ 371960 h 4021138"/>
                <a:gd name="connsiteX181" fmla="*/ 2660543 w 2665709"/>
                <a:gd name="connsiteY181" fmla="*/ 356461 h 4021138"/>
                <a:gd name="connsiteX182" fmla="*/ 2645044 w 2665709"/>
                <a:gd name="connsiteY182" fmla="*/ 351295 h 4021138"/>
                <a:gd name="connsiteX183" fmla="*/ 2629546 w 2665709"/>
                <a:gd name="connsiteY183" fmla="*/ 340963 h 4021138"/>
                <a:gd name="connsiteX184" fmla="*/ 2598549 w 2665709"/>
                <a:gd name="connsiteY184" fmla="*/ 330631 h 4021138"/>
                <a:gd name="connsiteX185" fmla="*/ 2577885 w 2665709"/>
                <a:gd name="connsiteY185" fmla="*/ 304800 h 4021138"/>
                <a:gd name="connsiteX186" fmla="*/ 2557221 w 2665709"/>
                <a:gd name="connsiteY186" fmla="*/ 273804 h 4021138"/>
                <a:gd name="connsiteX187" fmla="*/ 2552055 w 2665709"/>
                <a:gd name="connsiteY187" fmla="*/ 258305 h 4021138"/>
                <a:gd name="connsiteX188" fmla="*/ 2541722 w 2665709"/>
                <a:gd name="connsiteY188" fmla="*/ 247973 h 4021138"/>
                <a:gd name="connsiteX189" fmla="*/ 2536556 w 2665709"/>
                <a:gd name="connsiteY189" fmla="*/ 216977 h 4021138"/>
                <a:gd name="connsiteX190" fmla="*/ 2531390 w 2665709"/>
                <a:gd name="connsiteY190" fmla="*/ 201478 h 4021138"/>
                <a:gd name="connsiteX191" fmla="*/ 2515892 w 2665709"/>
                <a:gd name="connsiteY191" fmla="*/ 165316 h 4021138"/>
                <a:gd name="connsiteX192" fmla="*/ 2479729 w 2665709"/>
                <a:gd name="connsiteY192" fmla="*/ 139485 h 4021138"/>
                <a:gd name="connsiteX193" fmla="*/ 2464231 w 2665709"/>
                <a:gd name="connsiteY193" fmla="*/ 129153 h 4021138"/>
                <a:gd name="connsiteX194" fmla="*/ 2433234 w 2665709"/>
                <a:gd name="connsiteY194" fmla="*/ 118821 h 4021138"/>
                <a:gd name="connsiteX195" fmla="*/ 2402238 w 2665709"/>
                <a:gd name="connsiteY195" fmla="*/ 108489 h 4021138"/>
                <a:gd name="connsiteX196" fmla="*/ 2386739 w 2665709"/>
                <a:gd name="connsiteY196" fmla="*/ 103322 h 4021138"/>
                <a:gd name="connsiteX197" fmla="*/ 2371241 w 2665709"/>
                <a:gd name="connsiteY197" fmla="*/ 92990 h 4021138"/>
                <a:gd name="connsiteX198" fmla="*/ 2340244 w 2665709"/>
                <a:gd name="connsiteY198" fmla="*/ 87824 h 4021138"/>
                <a:gd name="connsiteX199" fmla="*/ 2293749 w 2665709"/>
                <a:gd name="connsiteY199" fmla="*/ 72326 h 4021138"/>
                <a:gd name="connsiteX200" fmla="*/ 2278251 w 2665709"/>
                <a:gd name="connsiteY200" fmla="*/ 67160 h 4021138"/>
                <a:gd name="connsiteX201" fmla="*/ 2262753 w 2665709"/>
                <a:gd name="connsiteY201" fmla="*/ 56828 h 4021138"/>
                <a:gd name="connsiteX202" fmla="*/ 2231756 w 2665709"/>
                <a:gd name="connsiteY202" fmla="*/ 46495 h 4021138"/>
                <a:gd name="connsiteX203" fmla="*/ 2216258 w 2665709"/>
                <a:gd name="connsiteY203" fmla="*/ 36163 h 4021138"/>
                <a:gd name="connsiteX204" fmla="*/ 2200760 w 2665709"/>
                <a:gd name="connsiteY204" fmla="*/ 30997 h 4021138"/>
                <a:gd name="connsiteX205" fmla="*/ 2190427 w 2665709"/>
                <a:gd name="connsiteY205" fmla="*/ 20665 h 4021138"/>
                <a:gd name="connsiteX206" fmla="*/ 2159431 w 2665709"/>
                <a:gd name="connsiteY206" fmla="*/ 10333 h 4021138"/>
                <a:gd name="connsiteX207" fmla="*/ 2143933 w 2665709"/>
                <a:gd name="connsiteY207" fmla="*/ 5166 h 4021138"/>
                <a:gd name="connsiteX208" fmla="*/ 2128434 w 2665709"/>
                <a:gd name="connsiteY208" fmla="*/ 0 h 4021138"/>
                <a:gd name="connsiteX209" fmla="*/ 1999282 w 2665709"/>
                <a:gd name="connsiteY209" fmla="*/ 5166 h 4021138"/>
                <a:gd name="connsiteX210" fmla="*/ 1988949 w 2665709"/>
                <a:gd name="connsiteY210" fmla="*/ 15499 h 4021138"/>
                <a:gd name="connsiteX211" fmla="*/ 1968285 w 2665709"/>
                <a:gd name="connsiteY211" fmla="*/ 20665 h 4021138"/>
                <a:gd name="connsiteX212" fmla="*/ 1952787 w 2665709"/>
                <a:gd name="connsiteY212" fmla="*/ 30997 h 4021138"/>
                <a:gd name="connsiteX213" fmla="*/ 1937288 w 2665709"/>
                <a:gd name="connsiteY213" fmla="*/ 36163 h 4021138"/>
                <a:gd name="connsiteX214" fmla="*/ 1926956 w 2665709"/>
                <a:gd name="connsiteY214" fmla="*/ 51661 h 4021138"/>
                <a:gd name="connsiteX215" fmla="*/ 1901126 w 2665709"/>
                <a:gd name="connsiteY215" fmla="*/ 72326 h 4021138"/>
                <a:gd name="connsiteX216" fmla="*/ 1890794 w 2665709"/>
                <a:gd name="connsiteY216" fmla="*/ 87824 h 4021138"/>
                <a:gd name="connsiteX217" fmla="*/ 1864963 w 2665709"/>
                <a:gd name="connsiteY217" fmla="*/ 108489 h 4021138"/>
                <a:gd name="connsiteX218" fmla="*/ 1844299 w 2665709"/>
                <a:gd name="connsiteY218" fmla="*/ 139485 h 4021138"/>
                <a:gd name="connsiteX219" fmla="*/ 1833966 w 2665709"/>
                <a:gd name="connsiteY219" fmla="*/ 154983 h 4021138"/>
                <a:gd name="connsiteX220" fmla="*/ 1823634 w 2665709"/>
                <a:gd name="connsiteY220" fmla="*/ 185980 h 4021138"/>
                <a:gd name="connsiteX221" fmla="*/ 1818468 w 2665709"/>
                <a:gd name="connsiteY221" fmla="*/ 201478 h 4021138"/>
                <a:gd name="connsiteX222" fmla="*/ 1808136 w 2665709"/>
                <a:gd name="connsiteY222" fmla="*/ 289302 h 4021138"/>
                <a:gd name="connsiteX223" fmla="*/ 1797804 w 2665709"/>
                <a:gd name="connsiteY223" fmla="*/ 304800 h 4021138"/>
                <a:gd name="connsiteX224" fmla="*/ 1792638 w 2665709"/>
                <a:gd name="connsiteY224" fmla="*/ 320299 h 4021138"/>
                <a:gd name="connsiteX225" fmla="*/ 1777139 w 2665709"/>
                <a:gd name="connsiteY225" fmla="*/ 325465 h 4021138"/>
                <a:gd name="connsiteX226" fmla="*/ 1761641 w 2665709"/>
                <a:gd name="connsiteY226" fmla="*/ 335797 h 4021138"/>
                <a:gd name="connsiteX227" fmla="*/ 1746143 w 2665709"/>
                <a:gd name="connsiteY227" fmla="*/ 340963 h 4021138"/>
                <a:gd name="connsiteX228" fmla="*/ 1678983 w 2665709"/>
                <a:gd name="connsiteY228" fmla="*/ 351295 h 4021138"/>
                <a:gd name="connsiteX229" fmla="*/ 1632488 w 2665709"/>
                <a:gd name="connsiteY229" fmla="*/ 361628 h 4021138"/>
                <a:gd name="connsiteX230" fmla="*/ 1616990 w 2665709"/>
                <a:gd name="connsiteY230" fmla="*/ 371960 h 4021138"/>
                <a:gd name="connsiteX231" fmla="*/ 1591160 w 2665709"/>
                <a:gd name="connsiteY231" fmla="*/ 377126 h 4021138"/>
                <a:gd name="connsiteX232" fmla="*/ 1570495 w 2665709"/>
                <a:gd name="connsiteY232" fmla="*/ 382292 h 4021138"/>
                <a:gd name="connsiteX233" fmla="*/ 1554997 w 2665709"/>
                <a:gd name="connsiteY233" fmla="*/ 387458 h 4021138"/>
                <a:gd name="connsiteX234" fmla="*/ 1518834 w 2665709"/>
                <a:gd name="connsiteY234" fmla="*/ 397790 h 4021138"/>
                <a:gd name="connsiteX235" fmla="*/ 1472339 w 2665709"/>
                <a:gd name="connsiteY235" fmla="*/ 418455 h 4021138"/>
                <a:gd name="connsiteX236" fmla="*/ 1456841 w 2665709"/>
                <a:gd name="connsiteY236" fmla="*/ 423621 h 4021138"/>
                <a:gd name="connsiteX237" fmla="*/ 1441343 w 2665709"/>
                <a:gd name="connsiteY237" fmla="*/ 428787 h 4021138"/>
                <a:gd name="connsiteX238" fmla="*/ 1405180 w 2665709"/>
                <a:gd name="connsiteY238" fmla="*/ 454617 h 4021138"/>
                <a:gd name="connsiteX239" fmla="*/ 1374183 w 2665709"/>
                <a:gd name="connsiteY239" fmla="*/ 475282 h 4021138"/>
                <a:gd name="connsiteX240" fmla="*/ 1358685 w 2665709"/>
                <a:gd name="connsiteY240" fmla="*/ 485614 h 4021138"/>
                <a:gd name="connsiteX241" fmla="*/ 1327688 w 2665709"/>
                <a:gd name="connsiteY241" fmla="*/ 511444 h 4021138"/>
                <a:gd name="connsiteX242" fmla="*/ 1317356 w 2665709"/>
                <a:gd name="connsiteY242" fmla="*/ 521777 h 4021138"/>
                <a:gd name="connsiteX243" fmla="*/ 1286360 w 2665709"/>
                <a:gd name="connsiteY243" fmla="*/ 542441 h 4021138"/>
                <a:gd name="connsiteX244" fmla="*/ 1270861 w 2665709"/>
                <a:gd name="connsiteY244" fmla="*/ 552773 h 4021138"/>
                <a:gd name="connsiteX245" fmla="*/ 1260529 w 2665709"/>
                <a:gd name="connsiteY245" fmla="*/ 568272 h 4021138"/>
                <a:gd name="connsiteX246" fmla="*/ 1245031 w 2665709"/>
                <a:gd name="connsiteY246" fmla="*/ 573438 h 4021138"/>
                <a:gd name="connsiteX247" fmla="*/ 1229533 w 2665709"/>
                <a:gd name="connsiteY247" fmla="*/ 583770 h 4021138"/>
                <a:gd name="connsiteX248" fmla="*/ 1224366 w 2665709"/>
                <a:gd name="connsiteY248" fmla="*/ 599268 h 4021138"/>
                <a:gd name="connsiteX249" fmla="*/ 1193370 w 2665709"/>
                <a:gd name="connsiteY249" fmla="*/ 619933 h 4021138"/>
                <a:gd name="connsiteX250" fmla="*/ 1177871 w 2665709"/>
                <a:gd name="connsiteY250" fmla="*/ 630265 h 4021138"/>
                <a:gd name="connsiteX251" fmla="*/ 1146875 w 2665709"/>
                <a:gd name="connsiteY251" fmla="*/ 656095 h 4021138"/>
                <a:gd name="connsiteX252" fmla="*/ 1126210 w 2665709"/>
                <a:gd name="connsiteY252" fmla="*/ 676760 h 4021138"/>
                <a:gd name="connsiteX253" fmla="*/ 1110712 w 2665709"/>
                <a:gd name="connsiteY253" fmla="*/ 692258 h 4021138"/>
                <a:gd name="connsiteX254" fmla="*/ 1095214 w 2665709"/>
                <a:gd name="connsiteY254" fmla="*/ 702590 h 4021138"/>
                <a:gd name="connsiteX255" fmla="*/ 1084882 w 2665709"/>
                <a:gd name="connsiteY255" fmla="*/ 718089 h 4021138"/>
                <a:gd name="connsiteX256" fmla="*/ 1069383 w 2665709"/>
                <a:gd name="connsiteY256" fmla="*/ 723255 h 4021138"/>
                <a:gd name="connsiteX257" fmla="*/ 1059051 w 2665709"/>
                <a:gd name="connsiteY257" fmla="*/ 754251 h 4021138"/>
                <a:gd name="connsiteX258" fmla="*/ 1048719 w 2665709"/>
                <a:gd name="connsiteY258" fmla="*/ 774916 h 4021138"/>
                <a:gd name="connsiteX259" fmla="*/ 1043553 w 2665709"/>
                <a:gd name="connsiteY259" fmla="*/ 790414 h 4021138"/>
                <a:gd name="connsiteX260" fmla="*/ 1022888 w 2665709"/>
                <a:gd name="connsiteY260" fmla="*/ 821411 h 4021138"/>
                <a:gd name="connsiteX261" fmla="*/ 1012556 w 2665709"/>
                <a:gd name="connsiteY261" fmla="*/ 852407 h 4021138"/>
                <a:gd name="connsiteX262" fmla="*/ 1007390 w 2665709"/>
                <a:gd name="connsiteY262" fmla="*/ 867905 h 4021138"/>
                <a:gd name="connsiteX263" fmla="*/ 997058 w 2665709"/>
                <a:gd name="connsiteY263" fmla="*/ 888570 h 4021138"/>
                <a:gd name="connsiteX264" fmla="*/ 991892 w 2665709"/>
                <a:gd name="connsiteY264" fmla="*/ 909234 h 4021138"/>
                <a:gd name="connsiteX265" fmla="*/ 981560 w 2665709"/>
                <a:gd name="connsiteY265" fmla="*/ 960895 h 4021138"/>
                <a:gd name="connsiteX266" fmla="*/ 971227 w 2665709"/>
                <a:gd name="connsiteY266" fmla="*/ 991892 h 4021138"/>
                <a:gd name="connsiteX267" fmla="*/ 940231 w 2665709"/>
                <a:gd name="connsiteY267" fmla="*/ 1012556 h 4021138"/>
                <a:gd name="connsiteX268" fmla="*/ 919566 w 2665709"/>
                <a:gd name="connsiteY268" fmla="*/ 1033221 h 4021138"/>
                <a:gd name="connsiteX269" fmla="*/ 898902 w 2665709"/>
                <a:gd name="connsiteY269" fmla="*/ 1038387 h 4021138"/>
                <a:gd name="connsiteX270" fmla="*/ 883404 w 2665709"/>
                <a:gd name="connsiteY270" fmla="*/ 1048719 h 4021138"/>
                <a:gd name="connsiteX271" fmla="*/ 862739 w 2665709"/>
                <a:gd name="connsiteY271" fmla="*/ 1074550 h 4021138"/>
                <a:gd name="connsiteX272" fmla="*/ 847241 w 2665709"/>
                <a:gd name="connsiteY272" fmla="*/ 1079716 h 4021138"/>
                <a:gd name="connsiteX273" fmla="*/ 836909 w 2665709"/>
                <a:gd name="connsiteY273" fmla="*/ 1110712 h 4021138"/>
                <a:gd name="connsiteX274" fmla="*/ 831743 w 2665709"/>
                <a:gd name="connsiteY274" fmla="*/ 1126211 h 4021138"/>
                <a:gd name="connsiteX275" fmla="*/ 821410 w 2665709"/>
                <a:gd name="connsiteY275" fmla="*/ 1198536 h 4021138"/>
                <a:gd name="connsiteX276" fmla="*/ 805912 w 2665709"/>
                <a:gd name="connsiteY276" fmla="*/ 1245031 h 4021138"/>
                <a:gd name="connsiteX277" fmla="*/ 800746 w 2665709"/>
                <a:gd name="connsiteY277" fmla="*/ 1260529 h 4021138"/>
                <a:gd name="connsiteX278" fmla="*/ 785248 w 2665709"/>
                <a:gd name="connsiteY278" fmla="*/ 1291526 h 4021138"/>
                <a:gd name="connsiteX279" fmla="*/ 769749 w 2665709"/>
                <a:gd name="connsiteY279" fmla="*/ 1296692 h 4021138"/>
                <a:gd name="connsiteX280" fmla="*/ 738753 w 2665709"/>
                <a:gd name="connsiteY280" fmla="*/ 1317356 h 4021138"/>
                <a:gd name="connsiteX281" fmla="*/ 718088 w 2665709"/>
                <a:gd name="connsiteY281" fmla="*/ 1338021 h 4021138"/>
                <a:gd name="connsiteX282" fmla="*/ 702590 w 2665709"/>
                <a:gd name="connsiteY282" fmla="*/ 1343187 h 4021138"/>
                <a:gd name="connsiteX283" fmla="*/ 671594 w 2665709"/>
                <a:gd name="connsiteY283" fmla="*/ 1363851 h 4021138"/>
                <a:gd name="connsiteX284" fmla="*/ 656095 w 2665709"/>
                <a:gd name="connsiteY284" fmla="*/ 1394848 h 4021138"/>
                <a:gd name="connsiteX285" fmla="*/ 640597 w 2665709"/>
                <a:gd name="connsiteY285" fmla="*/ 1405180 h 4021138"/>
                <a:gd name="connsiteX286" fmla="*/ 614766 w 2665709"/>
                <a:gd name="connsiteY286" fmla="*/ 1482672 h 4021138"/>
                <a:gd name="connsiteX287" fmla="*/ 609600 w 2665709"/>
                <a:gd name="connsiteY287" fmla="*/ 1498170 h 4021138"/>
                <a:gd name="connsiteX288" fmla="*/ 604434 w 2665709"/>
                <a:gd name="connsiteY288" fmla="*/ 1513668 h 4021138"/>
                <a:gd name="connsiteX289" fmla="*/ 588936 w 2665709"/>
                <a:gd name="connsiteY289" fmla="*/ 1524000 h 4021138"/>
                <a:gd name="connsiteX290" fmla="*/ 568271 w 2665709"/>
                <a:gd name="connsiteY290" fmla="*/ 1544665 h 4021138"/>
                <a:gd name="connsiteX291" fmla="*/ 537275 w 2665709"/>
                <a:gd name="connsiteY291" fmla="*/ 1554997 h 4021138"/>
                <a:gd name="connsiteX292" fmla="*/ 521777 w 2665709"/>
                <a:gd name="connsiteY292" fmla="*/ 1560163 h 4021138"/>
                <a:gd name="connsiteX293" fmla="*/ 495946 w 2665709"/>
                <a:gd name="connsiteY293" fmla="*/ 1591160 h 4021138"/>
                <a:gd name="connsiteX294" fmla="*/ 480448 w 2665709"/>
                <a:gd name="connsiteY294" fmla="*/ 1601492 h 4021138"/>
                <a:gd name="connsiteX295" fmla="*/ 475282 w 2665709"/>
                <a:gd name="connsiteY295" fmla="*/ 1616990 h 4021138"/>
                <a:gd name="connsiteX296" fmla="*/ 444285 w 2665709"/>
                <a:gd name="connsiteY296" fmla="*/ 1658319 h 4021138"/>
                <a:gd name="connsiteX297" fmla="*/ 433953 w 2665709"/>
                <a:gd name="connsiteY297" fmla="*/ 1689316 h 4021138"/>
                <a:gd name="connsiteX298" fmla="*/ 423621 w 2665709"/>
                <a:gd name="connsiteY298" fmla="*/ 1735811 h 4021138"/>
                <a:gd name="connsiteX299" fmla="*/ 428787 w 2665709"/>
                <a:gd name="connsiteY299" fmla="*/ 1808136 h 4021138"/>
                <a:gd name="connsiteX300" fmla="*/ 439119 w 2665709"/>
                <a:gd name="connsiteY300" fmla="*/ 1890794 h 4021138"/>
                <a:gd name="connsiteX301" fmla="*/ 423621 w 2665709"/>
                <a:gd name="connsiteY301" fmla="*/ 1994116 h 4021138"/>
                <a:gd name="connsiteX302" fmla="*/ 413288 w 2665709"/>
                <a:gd name="connsiteY302" fmla="*/ 2014780 h 4021138"/>
                <a:gd name="connsiteX303" fmla="*/ 392624 w 2665709"/>
                <a:gd name="connsiteY303" fmla="*/ 2045777 h 4021138"/>
                <a:gd name="connsiteX304" fmla="*/ 371960 w 2665709"/>
                <a:gd name="connsiteY304" fmla="*/ 2076773 h 4021138"/>
                <a:gd name="connsiteX305" fmla="*/ 366794 w 2665709"/>
                <a:gd name="connsiteY305" fmla="*/ 2092272 h 4021138"/>
                <a:gd name="connsiteX306" fmla="*/ 356461 w 2665709"/>
                <a:gd name="connsiteY306" fmla="*/ 2102604 h 4021138"/>
                <a:gd name="connsiteX307" fmla="*/ 340963 w 2665709"/>
                <a:gd name="connsiteY307" fmla="*/ 2133600 h 4021138"/>
                <a:gd name="connsiteX308" fmla="*/ 330631 w 2665709"/>
                <a:gd name="connsiteY308" fmla="*/ 2143933 h 4021138"/>
                <a:gd name="connsiteX309" fmla="*/ 320299 w 2665709"/>
                <a:gd name="connsiteY309" fmla="*/ 2159431 h 4021138"/>
                <a:gd name="connsiteX310" fmla="*/ 304800 w 2665709"/>
                <a:gd name="connsiteY310" fmla="*/ 2164597 h 4021138"/>
                <a:gd name="connsiteX311" fmla="*/ 278970 w 2665709"/>
                <a:gd name="connsiteY311" fmla="*/ 2195594 h 4021138"/>
                <a:gd name="connsiteX312" fmla="*/ 263471 w 2665709"/>
                <a:gd name="connsiteY312" fmla="*/ 2200760 h 4021138"/>
                <a:gd name="connsiteX313" fmla="*/ 253139 w 2665709"/>
                <a:gd name="connsiteY313" fmla="*/ 2381573 h 4021138"/>
                <a:gd name="connsiteX314" fmla="*/ 232475 w 2665709"/>
                <a:gd name="connsiteY314" fmla="*/ 2412570 h 4021138"/>
                <a:gd name="connsiteX315" fmla="*/ 211810 w 2665709"/>
                <a:gd name="connsiteY315" fmla="*/ 2438400 h 4021138"/>
                <a:gd name="connsiteX316" fmla="*/ 154983 w 2665709"/>
                <a:gd name="connsiteY316" fmla="*/ 2459065 h 4021138"/>
                <a:gd name="connsiteX317" fmla="*/ 139485 w 2665709"/>
                <a:gd name="connsiteY317" fmla="*/ 2464231 h 4021138"/>
                <a:gd name="connsiteX318" fmla="*/ 82658 w 2665709"/>
                <a:gd name="connsiteY318" fmla="*/ 2490061 h 4021138"/>
                <a:gd name="connsiteX319" fmla="*/ 72326 w 2665709"/>
                <a:gd name="connsiteY319" fmla="*/ 2639878 h 4021138"/>
                <a:gd name="connsiteX320" fmla="*/ 46495 w 2665709"/>
                <a:gd name="connsiteY320" fmla="*/ 2676041 h 4021138"/>
                <a:gd name="connsiteX321" fmla="*/ 41329 w 2665709"/>
                <a:gd name="connsiteY321" fmla="*/ 2691539 h 4021138"/>
                <a:gd name="connsiteX322" fmla="*/ 25831 w 2665709"/>
                <a:gd name="connsiteY322" fmla="*/ 2696705 h 4021138"/>
                <a:gd name="connsiteX323" fmla="*/ 10333 w 2665709"/>
                <a:gd name="connsiteY323" fmla="*/ 2743200 h 4021138"/>
                <a:gd name="connsiteX324" fmla="*/ 15499 w 2665709"/>
                <a:gd name="connsiteY324" fmla="*/ 2779363 h 4021138"/>
                <a:gd name="connsiteX325" fmla="*/ 20665 w 2665709"/>
                <a:gd name="connsiteY325" fmla="*/ 2794861 h 4021138"/>
                <a:gd name="connsiteX326" fmla="*/ 25831 w 2665709"/>
                <a:gd name="connsiteY326" fmla="*/ 2825858 h 4021138"/>
                <a:gd name="connsiteX327" fmla="*/ 36163 w 2665709"/>
                <a:gd name="connsiteY327" fmla="*/ 2862021 h 4021138"/>
                <a:gd name="connsiteX328" fmla="*/ 41329 w 2665709"/>
                <a:gd name="connsiteY328" fmla="*/ 2887851 h 4021138"/>
                <a:gd name="connsiteX329" fmla="*/ 51661 w 2665709"/>
                <a:gd name="connsiteY329" fmla="*/ 2903350 h 4021138"/>
                <a:gd name="connsiteX330" fmla="*/ 72326 w 2665709"/>
                <a:gd name="connsiteY330" fmla="*/ 2949844 h 4021138"/>
                <a:gd name="connsiteX331" fmla="*/ 77492 w 2665709"/>
                <a:gd name="connsiteY331" fmla="*/ 2965343 h 4021138"/>
                <a:gd name="connsiteX332" fmla="*/ 87824 w 2665709"/>
                <a:gd name="connsiteY332" fmla="*/ 2980841 h 4021138"/>
                <a:gd name="connsiteX333" fmla="*/ 98156 w 2665709"/>
                <a:gd name="connsiteY333" fmla="*/ 3011838 h 4021138"/>
                <a:gd name="connsiteX334" fmla="*/ 103322 w 2665709"/>
                <a:gd name="connsiteY334" fmla="*/ 3053166 h 4021138"/>
                <a:gd name="connsiteX335" fmla="*/ 108488 w 2665709"/>
                <a:gd name="connsiteY335" fmla="*/ 3068665 h 4021138"/>
                <a:gd name="connsiteX336" fmla="*/ 123987 w 2665709"/>
                <a:gd name="connsiteY336" fmla="*/ 3109994 h 4021138"/>
                <a:gd name="connsiteX337" fmla="*/ 123987 w 2665709"/>
                <a:gd name="connsiteY337" fmla="*/ 3368299 h 4021138"/>
                <a:gd name="connsiteX338" fmla="*/ 113655 w 2665709"/>
                <a:gd name="connsiteY338" fmla="*/ 3388963 h 4021138"/>
                <a:gd name="connsiteX339" fmla="*/ 103322 w 2665709"/>
                <a:gd name="connsiteY339" fmla="*/ 3435458 h 4021138"/>
                <a:gd name="connsiteX340" fmla="*/ 82658 w 2665709"/>
                <a:gd name="connsiteY340" fmla="*/ 3476787 h 4021138"/>
                <a:gd name="connsiteX341" fmla="*/ 67160 w 2665709"/>
                <a:gd name="connsiteY341" fmla="*/ 3528448 h 4021138"/>
                <a:gd name="connsiteX342" fmla="*/ 61994 w 2665709"/>
                <a:gd name="connsiteY342" fmla="*/ 3549112 h 4021138"/>
                <a:gd name="connsiteX343" fmla="*/ 56827 w 2665709"/>
                <a:gd name="connsiteY343" fmla="*/ 3564611 h 4021138"/>
                <a:gd name="connsiteX344" fmla="*/ 51661 w 2665709"/>
                <a:gd name="connsiteY344" fmla="*/ 3595607 h 4021138"/>
                <a:gd name="connsiteX345" fmla="*/ 46495 w 2665709"/>
                <a:gd name="connsiteY345" fmla="*/ 3611105 h 4021138"/>
                <a:gd name="connsiteX346" fmla="*/ 41329 w 2665709"/>
                <a:gd name="connsiteY346" fmla="*/ 3642102 h 4021138"/>
                <a:gd name="connsiteX347" fmla="*/ 25831 w 2665709"/>
                <a:gd name="connsiteY347" fmla="*/ 3693763 h 4021138"/>
                <a:gd name="connsiteX348" fmla="*/ 10333 w 2665709"/>
                <a:gd name="connsiteY348" fmla="*/ 3724760 h 4021138"/>
                <a:gd name="connsiteX349" fmla="*/ 0 w 2665709"/>
                <a:gd name="connsiteY349" fmla="*/ 3755756 h 4021138"/>
                <a:gd name="connsiteX350" fmla="*/ 15499 w 2665709"/>
                <a:gd name="connsiteY350" fmla="*/ 3879743 h 4021138"/>
                <a:gd name="connsiteX351" fmla="*/ 25831 w 2665709"/>
                <a:gd name="connsiteY351" fmla="*/ 3895241 h 4021138"/>
                <a:gd name="connsiteX352" fmla="*/ 41329 w 2665709"/>
                <a:gd name="connsiteY352" fmla="*/ 3926238 h 4021138"/>
                <a:gd name="connsiteX353" fmla="*/ 56827 w 2665709"/>
                <a:gd name="connsiteY353" fmla="*/ 3962400 h 4021138"/>
                <a:gd name="connsiteX354" fmla="*/ 67160 w 2665709"/>
                <a:gd name="connsiteY354" fmla="*/ 3998563 h 4021138"/>
                <a:gd name="connsiteX355" fmla="*/ 87824 w 2665709"/>
                <a:gd name="connsiteY355" fmla="*/ 4008895 h 40211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</a:cxnLst>
              <a:rect l="l" t="t" r="r" b="b"/>
              <a:pathLst>
                <a:path w="2665709" h="4021138">
                  <a:moveTo>
                    <a:pt x="87824" y="4008895"/>
                  </a:moveTo>
                  <a:cubicBezTo>
                    <a:pt x="93851" y="4005451"/>
                    <a:pt x="93308" y="3987913"/>
                    <a:pt x="103322" y="3977899"/>
                  </a:cubicBezTo>
                  <a:cubicBezTo>
                    <a:pt x="107713" y="3973508"/>
                    <a:pt x="113655" y="3971010"/>
                    <a:pt x="118821" y="3967566"/>
                  </a:cubicBezTo>
                  <a:cubicBezTo>
                    <a:pt x="122265" y="3962400"/>
                    <a:pt x="124763" y="3956458"/>
                    <a:pt x="129153" y="3952068"/>
                  </a:cubicBezTo>
                  <a:cubicBezTo>
                    <a:pt x="139167" y="3942054"/>
                    <a:pt x="147544" y="3940772"/>
                    <a:pt x="160149" y="3936570"/>
                  </a:cubicBezTo>
                  <a:cubicBezTo>
                    <a:pt x="179092" y="3938292"/>
                    <a:pt x="198378" y="3937751"/>
                    <a:pt x="216977" y="3941736"/>
                  </a:cubicBezTo>
                  <a:cubicBezTo>
                    <a:pt x="227336" y="3943956"/>
                    <a:pt x="241284" y="3961992"/>
                    <a:pt x="247973" y="3967566"/>
                  </a:cubicBezTo>
                  <a:cubicBezTo>
                    <a:pt x="252743" y="3971541"/>
                    <a:pt x="257918" y="3975122"/>
                    <a:pt x="263471" y="3977899"/>
                  </a:cubicBezTo>
                  <a:cubicBezTo>
                    <a:pt x="276187" y="3984257"/>
                    <a:pt x="298065" y="3986247"/>
                    <a:pt x="309966" y="3988231"/>
                  </a:cubicBezTo>
                  <a:cubicBezTo>
                    <a:pt x="312917" y="3987809"/>
                    <a:pt x="364407" y="3981136"/>
                    <a:pt x="371960" y="3977899"/>
                  </a:cubicBezTo>
                  <a:cubicBezTo>
                    <a:pt x="376437" y="3975980"/>
                    <a:pt x="378115" y="3970072"/>
                    <a:pt x="382292" y="3967566"/>
                  </a:cubicBezTo>
                  <a:cubicBezTo>
                    <a:pt x="386961" y="3964764"/>
                    <a:pt x="392919" y="3964835"/>
                    <a:pt x="397790" y="3962400"/>
                  </a:cubicBezTo>
                  <a:cubicBezTo>
                    <a:pt x="418987" y="3951801"/>
                    <a:pt x="407606" y="3954548"/>
                    <a:pt x="423621" y="3941736"/>
                  </a:cubicBezTo>
                  <a:cubicBezTo>
                    <a:pt x="437928" y="3930291"/>
                    <a:pt x="438247" y="3931695"/>
                    <a:pt x="454617" y="3926238"/>
                  </a:cubicBezTo>
                  <a:cubicBezTo>
                    <a:pt x="458061" y="3922794"/>
                    <a:pt x="460772" y="3918411"/>
                    <a:pt x="464949" y="3915905"/>
                  </a:cubicBezTo>
                  <a:cubicBezTo>
                    <a:pt x="469619" y="3913103"/>
                    <a:pt x="476196" y="3914141"/>
                    <a:pt x="480448" y="3910739"/>
                  </a:cubicBezTo>
                  <a:cubicBezTo>
                    <a:pt x="488088" y="3904627"/>
                    <a:pt x="493827" y="3888925"/>
                    <a:pt x="495946" y="3879743"/>
                  </a:cubicBezTo>
                  <a:cubicBezTo>
                    <a:pt x="499895" y="3862631"/>
                    <a:pt x="506278" y="3828082"/>
                    <a:pt x="506278" y="3828082"/>
                  </a:cubicBezTo>
                  <a:cubicBezTo>
                    <a:pt x="504556" y="3802251"/>
                    <a:pt x="503822" y="3776336"/>
                    <a:pt x="501112" y="3750590"/>
                  </a:cubicBezTo>
                  <a:cubicBezTo>
                    <a:pt x="500369" y="3743529"/>
                    <a:pt x="497986" y="3736727"/>
                    <a:pt x="495946" y="3729926"/>
                  </a:cubicBezTo>
                  <a:cubicBezTo>
                    <a:pt x="491364" y="3714652"/>
                    <a:pt x="484697" y="3692387"/>
                    <a:pt x="475282" y="3678265"/>
                  </a:cubicBezTo>
                  <a:cubicBezTo>
                    <a:pt x="472580" y="3674212"/>
                    <a:pt x="468393" y="3671377"/>
                    <a:pt x="464949" y="3667933"/>
                  </a:cubicBezTo>
                  <a:cubicBezTo>
                    <a:pt x="455870" y="3640696"/>
                    <a:pt x="465783" y="3662734"/>
                    <a:pt x="444285" y="3636936"/>
                  </a:cubicBezTo>
                  <a:cubicBezTo>
                    <a:pt x="440085" y="3631897"/>
                    <a:pt x="431413" y="3614444"/>
                    <a:pt x="423621" y="3611105"/>
                  </a:cubicBezTo>
                  <a:cubicBezTo>
                    <a:pt x="382346" y="3593415"/>
                    <a:pt x="412386" y="3615820"/>
                    <a:pt x="382292" y="3600773"/>
                  </a:cubicBezTo>
                  <a:cubicBezTo>
                    <a:pt x="365207" y="3592230"/>
                    <a:pt x="354427" y="3578075"/>
                    <a:pt x="340963" y="3564611"/>
                  </a:cubicBezTo>
                  <a:lnTo>
                    <a:pt x="330631" y="3554278"/>
                  </a:lnTo>
                  <a:cubicBezTo>
                    <a:pt x="317522" y="3514952"/>
                    <a:pt x="322435" y="3533961"/>
                    <a:pt x="315133" y="3497451"/>
                  </a:cubicBezTo>
                  <a:cubicBezTo>
                    <a:pt x="322946" y="3466199"/>
                    <a:pt x="312697" y="3480739"/>
                    <a:pt x="346129" y="3471621"/>
                  </a:cubicBezTo>
                  <a:cubicBezTo>
                    <a:pt x="356636" y="3468755"/>
                    <a:pt x="366794" y="3464733"/>
                    <a:pt x="377126" y="3461289"/>
                  </a:cubicBezTo>
                  <a:lnTo>
                    <a:pt x="392624" y="3456122"/>
                  </a:lnTo>
                  <a:cubicBezTo>
                    <a:pt x="422003" y="3426743"/>
                    <a:pt x="393714" y="3450411"/>
                    <a:pt x="423621" y="3435458"/>
                  </a:cubicBezTo>
                  <a:cubicBezTo>
                    <a:pt x="463683" y="3415428"/>
                    <a:pt x="415659" y="3432946"/>
                    <a:pt x="454617" y="3419960"/>
                  </a:cubicBezTo>
                  <a:cubicBezTo>
                    <a:pt x="459783" y="3414794"/>
                    <a:pt x="464503" y="3409138"/>
                    <a:pt x="470116" y="3404461"/>
                  </a:cubicBezTo>
                  <a:cubicBezTo>
                    <a:pt x="474886" y="3400486"/>
                    <a:pt x="481735" y="3398977"/>
                    <a:pt x="485614" y="3394129"/>
                  </a:cubicBezTo>
                  <a:cubicBezTo>
                    <a:pt x="489016" y="3389877"/>
                    <a:pt x="488345" y="3383502"/>
                    <a:pt x="490780" y="3378631"/>
                  </a:cubicBezTo>
                  <a:cubicBezTo>
                    <a:pt x="493557" y="3373078"/>
                    <a:pt x="497668" y="3368299"/>
                    <a:pt x="501112" y="3363133"/>
                  </a:cubicBezTo>
                  <a:cubicBezTo>
                    <a:pt x="502223" y="3357579"/>
                    <a:pt x="506678" y="3329746"/>
                    <a:pt x="511444" y="3321804"/>
                  </a:cubicBezTo>
                  <a:cubicBezTo>
                    <a:pt x="513950" y="3317627"/>
                    <a:pt x="518333" y="3314916"/>
                    <a:pt x="521777" y="3311472"/>
                  </a:cubicBezTo>
                  <a:cubicBezTo>
                    <a:pt x="520055" y="3302862"/>
                    <a:pt x="520537" y="3293495"/>
                    <a:pt x="516610" y="3285641"/>
                  </a:cubicBezTo>
                  <a:cubicBezTo>
                    <a:pt x="513343" y="3279107"/>
                    <a:pt x="506659" y="3274898"/>
                    <a:pt x="501112" y="3270143"/>
                  </a:cubicBezTo>
                  <a:cubicBezTo>
                    <a:pt x="494575" y="3264539"/>
                    <a:pt x="488316" y="3258141"/>
                    <a:pt x="480448" y="3254644"/>
                  </a:cubicBezTo>
                  <a:cubicBezTo>
                    <a:pt x="472424" y="3251078"/>
                    <a:pt x="463377" y="3250082"/>
                    <a:pt x="454617" y="3249478"/>
                  </a:cubicBezTo>
                  <a:cubicBezTo>
                    <a:pt x="413350" y="3246632"/>
                    <a:pt x="371960" y="3246034"/>
                    <a:pt x="330631" y="3244312"/>
                  </a:cubicBezTo>
                  <a:cubicBezTo>
                    <a:pt x="327187" y="3237424"/>
                    <a:pt x="324120" y="3230334"/>
                    <a:pt x="320299" y="3223648"/>
                  </a:cubicBezTo>
                  <a:cubicBezTo>
                    <a:pt x="317218" y="3218257"/>
                    <a:pt x="311750" y="3214097"/>
                    <a:pt x="309966" y="3208150"/>
                  </a:cubicBezTo>
                  <a:cubicBezTo>
                    <a:pt x="306467" y="3196487"/>
                    <a:pt x="307188" y="3183927"/>
                    <a:pt x="304800" y="3171987"/>
                  </a:cubicBezTo>
                  <a:cubicBezTo>
                    <a:pt x="303732" y="3166647"/>
                    <a:pt x="301356" y="3161655"/>
                    <a:pt x="299634" y="3156489"/>
                  </a:cubicBezTo>
                  <a:cubicBezTo>
                    <a:pt x="301356" y="3149601"/>
                    <a:pt x="303260" y="3142755"/>
                    <a:pt x="304800" y="3135824"/>
                  </a:cubicBezTo>
                  <a:cubicBezTo>
                    <a:pt x="309096" y="3116493"/>
                    <a:pt x="310419" y="3094043"/>
                    <a:pt x="325465" y="3078997"/>
                  </a:cubicBezTo>
                  <a:cubicBezTo>
                    <a:pt x="329855" y="3074607"/>
                    <a:pt x="335797" y="3072109"/>
                    <a:pt x="340963" y="3068665"/>
                  </a:cubicBezTo>
                  <a:cubicBezTo>
                    <a:pt x="353947" y="3029710"/>
                    <a:pt x="336433" y="3077724"/>
                    <a:pt x="356461" y="3037668"/>
                  </a:cubicBezTo>
                  <a:cubicBezTo>
                    <a:pt x="360166" y="3030259"/>
                    <a:pt x="365139" y="3008122"/>
                    <a:pt x="366794" y="3001505"/>
                  </a:cubicBezTo>
                  <a:cubicBezTo>
                    <a:pt x="368516" y="2932624"/>
                    <a:pt x="368901" y="2863696"/>
                    <a:pt x="371960" y="2794861"/>
                  </a:cubicBezTo>
                  <a:cubicBezTo>
                    <a:pt x="372350" y="2786089"/>
                    <a:pt x="377126" y="2777812"/>
                    <a:pt x="377126" y="2769031"/>
                  </a:cubicBezTo>
                  <a:cubicBezTo>
                    <a:pt x="377126" y="2748295"/>
                    <a:pt x="374700" y="2727592"/>
                    <a:pt x="371960" y="2707038"/>
                  </a:cubicBezTo>
                  <a:cubicBezTo>
                    <a:pt x="371240" y="2701640"/>
                    <a:pt x="369596" y="2696209"/>
                    <a:pt x="366794" y="2691539"/>
                  </a:cubicBezTo>
                  <a:cubicBezTo>
                    <a:pt x="364288" y="2687362"/>
                    <a:pt x="359905" y="2684651"/>
                    <a:pt x="356461" y="2681207"/>
                  </a:cubicBezTo>
                  <a:cubicBezTo>
                    <a:pt x="358183" y="2662265"/>
                    <a:pt x="358937" y="2643209"/>
                    <a:pt x="361627" y="2624380"/>
                  </a:cubicBezTo>
                  <a:cubicBezTo>
                    <a:pt x="364698" y="2602884"/>
                    <a:pt x="366892" y="2612026"/>
                    <a:pt x="382292" y="2598550"/>
                  </a:cubicBezTo>
                  <a:cubicBezTo>
                    <a:pt x="391456" y="2590532"/>
                    <a:pt x="396182" y="2575107"/>
                    <a:pt x="408122" y="2572719"/>
                  </a:cubicBezTo>
                  <a:cubicBezTo>
                    <a:pt x="425880" y="2569167"/>
                    <a:pt x="437591" y="2567251"/>
                    <a:pt x="454617" y="2562387"/>
                  </a:cubicBezTo>
                  <a:cubicBezTo>
                    <a:pt x="459853" y="2560891"/>
                    <a:pt x="464950" y="2558943"/>
                    <a:pt x="470116" y="2557221"/>
                  </a:cubicBezTo>
                  <a:cubicBezTo>
                    <a:pt x="475282" y="2553777"/>
                    <a:pt x="481736" y="2551737"/>
                    <a:pt x="485614" y="2546889"/>
                  </a:cubicBezTo>
                  <a:cubicBezTo>
                    <a:pt x="489016" y="2542637"/>
                    <a:pt x="488135" y="2536150"/>
                    <a:pt x="490780" y="2531390"/>
                  </a:cubicBezTo>
                  <a:cubicBezTo>
                    <a:pt x="496810" y="2520535"/>
                    <a:pt x="504556" y="2510726"/>
                    <a:pt x="511444" y="2500394"/>
                  </a:cubicBezTo>
                  <a:lnTo>
                    <a:pt x="521777" y="2484895"/>
                  </a:lnTo>
                  <a:cubicBezTo>
                    <a:pt x="528273" y="2465407"/>
                    <a:pt x="529845" y="2456162"/>
                    <a:pt x="547607" y="2438400"/>
                  </a:cubicBezTo>
                  <a:lnTo>
                    <a:pt x="573438" y="2412570"/>
                  </a:lnTo>
                  <a:cubicBezTo>
                    <a:pt x="579754" y="2399937"/>
                    <a:pt x="584974" y="2387361"/>
                    <a:pt x="594102" y="2376407"/>
                  </a:cubicBezTo>
                  <a:cubicBezTo>
                    <a:pt x="598779" y="2370795"/>
                    <a:pt x="604434" y="2366075"/>
                    <a:pt x="609600" y="2360909"/>
                  </a:cubicBezTo>
                  <a:cubicBezTo>
                    <a:pt x="618693" y="2333630"/>
                    <a:pt x="611745" y="2349942"/>
                    <a:pt x="635431" y="2314414"/>
                  </a:cubicBezTo>
                  <a:cubicBezTo>
                    <a:pt x="648465" y="2294863"/>
                    <a:pt x="641373" y="2303307"/>
                    <a:pt x="656095" y="2288583"/>
                  </a:cubicBezTo>
                  <a:cubicBezTo>
                    <a:pt x="657817" y="2283417"/>
                    <a:pt x="658459" y="2277754"/>
                    <a:pt x="661261" y="2273085"/>
                  </a:cubicBezTo>
                  <a:cubicBezTo>
                    <a:pt x="663767" y="2268908"/>
                    <a:pt x="668551" y="2266556"/>
                    <a:pt x="671594" y="2262753"/>
                  </a:cubicBezTo>
                  <a:cubicBezTo>
                    <a:pt x="675473" y="2257905"/>
                    <a:pt x="678482" y="2252421"/>
                    <a:pt x="681926" y="2247255"/>
                  </a:cubicBezTo>
                  <a:cubicBezTo>
                    <a:pt x="694910" y="2208300"/>
                    <a:pt x="677396" y="2256314"/>
                    <a:pt x="697424" y="2216258"/>
                  </a:cubicBezTo>
                  <a:cubicBezTo>
                    <a:pt x="699859" y="2211387"/>
                    <a:pt x="699188" y="2205012"/>
                    <a:pt x="702590" y="2200760"/>
                  </a:cubicBezTo>
                  <a:cubicBezTo>
                    <a:pt x="706469" y="2195912"/>
                    <a:pt x="712922" y="2193872"/>
                    <a:pt x="718088" y="2190428"/>
                  </a:cubicBezTo>
                  <a:cubicBezTo>
                    <a:pt x="724585" y="2170939"/>
                    <a:pt x="726156" y="2161697"/>
                    <a:pt x="743919" y="2143933"/>
                  </a:cubicBezTo>
                  <a:lnTo>
                    <a:pt x="769749" y="2118102"/>
                  </a:lnTo>
                  <a:lnTo>
                    <a:pt x="780082" y="2107770"/>
                  </a:lnTo>
                  <a:cubicBezTo>
                    <a:pt x="789053" y="2080857"/>
                    <a:pt x="779372" y="2102200"/>
                    <a:pt x="795580" y="2081939"/>
                  </a:cubicBezTo>
                  <a:cubicBezTo>
                    <a:pt x="815258" y="2057340"/>
                    <a:pt x="794844" y="2073820"/>
                    <a:pt x="821410" y="2056109"/>
                  </a:cubicBezTo>
                  <a:cubicBezTo>
                    <a:pt x="836049" y="2012201"/>
                    <a:pt x="815632" y="2065741"/>
                    <a:pt x="836909" y="2030278"/>
                  </a:cubicBezTo>
                  <a:cubicBezTo>
                    <a:pt x="839711" y="2025609"/>
                    <a:pt x="838224" y="2018631"/>
                    <a:pt x="842075" y="2014780"/>
                  </a:cubicBezTo>
                  <a:cubicBezTo>
                    <a:pt x="845926" y="2010929"/>
                    <a:pt x="852407" y="2011336"/>
                    <a:pt x="857573" y="2009614"/>
                  </a:cubicBezTo>
                  <a:cubicBezTo>
                    <a:pt x="861017" y="2004448"/>
                    <a:pt x="864026" y="1998964"/>
                    <a:pt x="867905" y="1994116"/>
                  </a:cubicBezTo>
                  <a:cubicBezTo>
                    <a:pt x="876318" y="1983599"/>
                    <a:pt x="882228" y="1981123"/>
                    <a:pt x="893736" y="1973451"/>
                  </a:cubicBezTo>
                  <a:cubicBezTo>
                    <a:pt x="897180" y="1968285"/>
                    <a:pt x="901291" y="1963506"/>
                    <a:pt x="904068" y="1957953"/>
                  </a:cubicBezTo>
                  <a:cubicBezTo>
                    <a:pt x="906503" y="1953082"/>
                    <a:pt x="905383" y="1946305"/>
                    <a:pt x="909234" y="1942455"/>
                  </a:cubicBezTo>
                  <a:cubicBezTo>
                    <a:pt x="913085" y="1938604"/>
                    <a:pt x="919567" y="1939011"/>
                    <a:pt x="924733" y="1937289"/>
                  </a:cubicBezTo>
                  <a:cubicBezTo>
                    <a:pt x="928177" y="1933845"/>
                    <a:pt x="932022" y="1930760"/>
                    <a:pt x="935065" y="1926956"/>
                  </a:cubicBezTo>
                  <a:cubicBezTo>
                    <a:pt x="938943" y="1922108"/>
                    <a:pt x="941272" y="1916098"/>
                    <a:pt x="945397" y="1911458"/>
                  </a:cubicBezTo>
                  <a:cubicBezTo>
                    <a:pt x="955105" y="1900537"/>
                    <a:pt x="968289" y="1892619"/>
                    <a:pt x="976394" y="1880461"/>
                  </a:cubicBezTo>
                  <a:cubicBezTo>
                    <a:pt x="990170" y="1859797"/>
                    <a:pt x="981560" y="1868407"/>
                    <a:pt x="1002224" y="1854631"/>
                  </a:cubicBezTo>
                  <a:cubicBezTo>
                    <a:pt x="1005668" y="1849465"/>
                    <a:pt x="1008515" y="1843847"/>
                    <a:pt x="1012556" y="1839133"/>
                  </a:cubicBezTo>
                  <a:cubicBezTo>
                    <a:pt x="1018896" y="1831737"/>
                    <a:pt x="1033221" y="1818468"/>
                    <a:pt x="1033221" y="1818468"/>
                  </a:cubicBezTo>
                  <a:cubicBezTo>
                    <a:pt x="1038604" y="1802318"/>
                    <a:pt x="1043826" y="1782123"/>
                    <a:pt x="1059051" y="1771973"/>
                  </a:cubicBezTo>
                  <a:lnTo>
                    <a:pt x="1074549" y="1761641"/>
                  </a:lnTo>
                  <a:cubicBezTo>
                    <a:pt x="1091894" y="1709615"/>
                    <a:pt x="1065445" y="1790271"/>
                    <a:pt x="1084882" y="1725478"/>
                  </a:cubicBezTo>
                  <a:cubicBezTo>
                    <a:pt x="1088011" y="1715046"/>
                    <a:pt x="1091770" y="1704814"/>
                    <a:pt x="1095214" y="1694482"/>
                  </a:cubicBezTo>
                  <a:cubicBezTo>
                    <a:pt x="1096936" y="1689316"/>
                    <a:pt x="1099059" y="1684266"/>
                    <a:pt x="1100380" y="1678983"/>
                  </a:cubicBezTo>
                  <a:lnTo>
                    <a:pt x="1110712" y="1637655"/>
                  </a:lnTo>
                  <a:cubicBezTo>
                    <a:pt x="1118519" y="1606425"/>
                    <a:pt x="1113633" y="1623724"/>
                    <a:pt x="1126210" y="1585994"/>
                  </a:cubicBezTo>
                  <a:cubicBezTo>
                    <a:pt x="1127932" y="1580828"/>
                    <a:pt x="1127526" y="1574346"/>
                    <a:pt x="1131377" y="1570495"/>
                  </a:cubicBezTo>
                  <a:lnTo>
                    <a:pt x="1146875" y="1554997"/>
                  </a:lnTo>
                  <a:lnTo>
                    <a:pt x="1157207" y="1524000"/>
                  </a:lnTo>
                  <a:cubicBezTo>
                    <a:pt x="1158929" y="1518834"/>
                    <a:pt x="1158522" y="1512353"/>
                    <a:pt x="1162373" y="1508502"/>
                  </a:cubicBezTo>
                  <a:lnTo>
                    <a:pt x="1177871" y="1493004"/>
                  </a:lnTo>
                  <a:cubicBezTo>
                    <a:pt x="1179593" y="1487838"/>
                    <a:pt x="1180602" y="1482376"/>
                    <a:pt x="1183038" y="1477505"/>
                  </a:cubicBezTo>
                  <a:cubicBezTo>
                    <a:pt x="1185815" y="1471952"/>
                    <a:pt x="1190924" y="1467714"/>
                    <a:pt x="1193370" y="1462007"/>
                  </a:cubicBezTo>
                  <a:cubicBezTo>
                    <a:pt x="1196167" y="1455481"/>
                    <a:pt x="1195739" y="1447869"/>
                    <a:pt x="1198536" y="1441343"/>
                  </a:cubicBezTo>
                  <a:cubicBezTo>
                    <a:pt x="1205424" y="1425269"/>
                    <a:pt x="1210589" y="1424697"/>
                    <a:pt x="1224366" y="1415512"/>
                  </a:cubicBezTo>
                  <a:cubicBezTo>
                    <a:pt x="1227769" y="1405304"/>
                    <a:pt x="1230762" y="1391798"/>
                    <a:pt x="1239865" y="1384516"/>
                  </a:cubicBezTo>
                  <a:cubicBezTo>
                    <a:pt x="1244117" y="1381114"/>
                    <a:pt x="1250197" y="1381072"/>
                    <a:pt x="1255363" y="1379350"/>
                  </a:cubicBezTo>
                  <a:cubicBezTo>
                    <a:pt x="1257085" y="1374184"/>
                    <a:pt x="1256678" y="1367702"/>
                    <a:pt x="1260529" y="1363851"/>
                  </a:cubicBezTo>
                  <a:cubicBezTo>
                    <a:pt x="1269310" y="1355070"/>
                    <a:pt x="1291526" y="1343187"/>
                    <a:pt x="1291526" y="1343187"/>
                  </a:cubicBezTo>
                  <a:cubicBezTo>
                    <a:pt x="1293248" y="1338021"/>
                    <a:pt x="1293890" y="1332358"/>
                    <a:pt x="1296692" y="1327689"/>
                  </a:cubicBezTo>
                  <a:cubicBezTo>
                    <a:pt x="1302450" y="1318092"/>
                    <a:pt x="1314398" y="1313523"/>
                    <a:pt x="1322522" y="1307024"/>
                  </a:cubicBezTo>
                  <a:cubicBezTo>
                    <a:pt x="1326326" y="1303981"/>
                    <a:pt x="1328678" y="1299198"/>
                    <a:pt x="1332855" y="1296692"/>
                  </a:cubicBezTo>
                  <a:cubicBezTo>
                    <a:pt x="1337524" y="1293890"/>
                    <a:pt x="1342914" y="1291791"/>
                    <a:pt x="1348353" y="1291526"/>
                  </a:cubicBezTo>
                  <a:cubicBezTo>
                    <a:pt x="1413735" y="1288337"/>
                    <a:pt x="1479228" y="1288082"/>
                    <a:pt x="1544665" y="1286360"/>
                  </a:cubicBezTo>
                  <a:cubicBezTo>
                    <a:pt x="1556719" y="1284638"/>
                    <a:pt x="1568887" y="1283582"/>
                    <a:pt x="1580827" y="1281194"/>
                  </a:cubicBezTo>
                  <a:cubicBezTo>
                    <a:pt x="1586167" y="1280126"/>
                    <a:pt x="1591090" y="1277524"/>
                    <a:pt x="1596326" y="1276028"/>
                  </a:cubicBezTo>
                  <a:cubicBezTo>
                    <a:pt x="1603153" y="1274077"/>
                    <a:pt x="1610102" y="1272583"/>
                    <a:pt x="1616990" y="1270861"/>
                  </a:cubicBezTo>
                  <a:cubicBezTo>
                    <a:pt x="1641550" y="1254487"/>
                    <a:pt x="1626597" y="1262493"/>
                    <a:pt x="1663485" y="1250197"/>
                  </a:cubicBezTo>
                  <a:lnTo>
                    <a:pt x="1678983" y="1245031"/>
                  </a:lnTo>
                  <a:lnTo>
                    <a:pt x="1694482" y="1239865"/>
                  </a:lnTo>
                  <a:cubicBezTo>
                    <a:pt x="1697926" y="1234699"/>
                    <a:pt x="1700044" y="1228341"/>
                    <a:pt x="1704814" y="1224366"/>
                  </a:cubicBezTo>
                  <a:cubicBezTo>
                    <a:pt x="1710730" y="1219436"/>
                    <a:pt x="1718792" y="1217855"/>
                    <a:pt x="1725478" y="1214034"/>
                  </a:cubicBezTo>
                  <a:cubicBezTo>
                    <a:pt x="1730869" y="1210954"/>
                    <a:pt x="1735811" y="1207146"/>
                    <a:pt x="1740977" y="1203702"/>
                  </a:cubicBezTo>
                  <a:cubicBezTo>
                    <a:pt x="1760068" y="1175066"/>
                    <a:pt x="1740386" y="1197717"/>
                    <a:pt x="1766807" y="1183038"/>
                  </a:cubicBezTo>
                  <a:cubicBezTo>
                    <a:pt x="1777662" y="1177007"/>
                    <a:pt x="1797804" y="1162373"/>
                    <a:pt x="1797804" y="1162373"/>
                  </a:cubicBezTo>
                  <a:cubicBezTo>
                    <a:pt x="1801248" y="1157207"/>
                    <a:pt x="1803288" y="1150754"/>
                    <a:pt x="1808136" y="1146875"/>
                  </a:cubicBezTo>
                  <a:cubicBezTo>
                    <a:pt x="1812388" y="1143473"/>
                    <a:pt x="1818763" y="1144144"/>
                    <a:pt x="1823634" y="1141709"/>
                  </a:cubicBezTo>
                  <a:cubicBezTo>
                    <a:pt x="1829188" y="1138932"/>
                    <a:pt x="1833967" y="1134821"/>
                    <a:pt x="1839133" y="1131377"/>
                  </a:cubicBezTo>
                  <a:cubicBezTo>
                    <a:pt x="1850766" y="1096475"/>
                    <a:pt x="1834633" y="1134305"/>
                    <a:pt x="1859797" y="1105546"/>
                  </a:cubicBezTo>
                  <a:cubicBezTo>
                    <a:pt x="1867974" y="1096201"/>
                    <a:pt x="1880461" y="1074550"/>
                    <a:pt x="1880461" y="1074550"/>
                  </a:cubicBezTo>
                  <a:lnTo>
                    <a:pt x="1890794" y="1043553"/>
                  </a:lnTo>
                  <a:cubicBezTo>
                    <a:pt x="1892516" y="1038387"/>
                    <a:pt x="1892110" y="1031906"/>
                    <a:pt x="1895960" y="1028055"/>
                  </a:cubicBezTo>
                  <a:lnTo>
                    <a:pt x="1906292" y="1017722"/>
                  </a:lnTo>
                  <a:cubicBezTo>
                    <a:pt x="1908014" y="1012556"/>
                    <a:pt x="1908813" y="1006984"/>
                    <a:pt x="1911458" y="1002224"/>
                  </a:cubicBezTo>
                  <a:cubicBezTo>
                    <a:pt x="1917488" y="991369"/>
                    <a:pt x="1932122" y="971228"/>
                    <a:pt x="1932122" y="971228"/>
                  </a:cubicBezTo>
                  <a:cubicBezTo>
                    <a:pt x="1933844" y="966062"/>
                    <a:pt x="1934486" y="960399"/>
                    <a:pt x="1937288" y="955729"/>
                  </a:cubicBezTo>
                  <a:cubicBezTo>
                    <a:pt x="1939794" y="951552"/>
                    <a:pt x="1944578" y="949200"/>
                    <a:pt x="1947621" y="945397"/>
                  </a:cubicBezTo>
                  <a:cubicBezTo>
                    <a:pt x="1951500" y="940549"/>
                    <a:pt x="1954509" y="935065"/>
                    <a:pt x="1957953" y="929899"/>
                  </a:cubicBezTo>
                  <a:cubicBezTo>
                    <a:pt x="1959675" y="924733"/>
                    <a:pt x="1960474" y="919160"/>
                    <a:pt x="1963119" y="914400"/>
                  </a:cubicBezTo>
                  <a:cubicBezTo>
                    <a:pt x="1977723" y="888112"/>
                    <a:pt x="1978439" y="888748"/>
                    <a:pt x="1994116" y="873072"/>
                  </a:cubicBezTo>
                  <a:cubicBezTo>
                    <a:pt x="1995838" y="867906"/>
                    <a:pt x="1996637" y="862333"/>
                    <a:pt x="1999282" y="857573"/>
                  </a:cubicBezTo>
                  <a:cubicBezTo>
                    <a:pt x="2005312" y="846718"/>
                    <a:pt x="2013058" y="836909"/>
                    <a:pt x="2019946" y="826577"/>
                  </a:cubicBezTo>
                  <a:lnTo>
                    <a:pt x="2030278" y="811078"/>
                  </a:lnTo>
                  <a:cubicBezTo>
                    <a:pt x="2033722" y="805912"/>
                    <a:pt x="2038646" y="801470"/>
                    <a:pt x="2040610" y="795580"/>
                  </a:cubicBezTo>
                  <a:cubicBezTo>
                    <a:pt x="2042332" y="790414"/>
                    <a:pt x="2042375" y="784334"/>
                    <a:pt x="2045777" y="780082"/>
                  </a:cubicBezTo>
                  <a:cubicBezTo>
                    <a:pt x="2049656" y="775234"/>
                    <a:pt x="2056427" y="773629"/>
                    <a:pt x="2061275" y="769750"/>
                  </a:cubicBezTo>
                  <a:cubicBezTo>
                    <a:pt x="2086840" y="749297"/>
                    <a:pt x="2055084" y="770773"/>
                    <a:pt x="2081939" y="743919"/>
                  </a:cubicBezTo>
                  <a:cubicBezTo>
                    <a:pt x="2086330" y="739529"/>
                    <a:pt x="2092765" y="737676"/>
                    <a:pt x="2097438" y="733587"/>
                  </a:cubicBezTo>
                  <a:cubicBezTo>
                    <a:pt x="2133970" y="701622"/>
                    <a:pt x="2108652" y="712628"/>
                    <a:pt x="2138766" y="702590"/>
                  </a:cubicBezTo>
                  <a:cubicBezTo>
                    <a:pt x="2142210" y="699146"/>
                    <a:pt x="2144922" y="694764"/>
                    <a:pt x="2149099" y="692258"/>
                  </a:cubicBezTo>
                  <a:cubicBezTo>
                    <a:pt x="2153768" y="689456"/>
                    <a:pt x="2160345" y="690494"/>
                    <a:pt x="2164597" y="687092"/>
                  </a:cubicBezTo>
                  <a:cubicBezTo>
                    <a:pt x="2176761" y="677361"/>
                    <a:pt x="2171221" y="668281"/>
                    <a:pt x="2185261" y="661261"/>
                  </a:cubicBezTo>
                  <a:cubicBezTo>
                    <a:pt x="2195002" y="656390"/>
                    <a:pt x="2206517" y="655800"/>
                    <a:pt x="2216258" y="650929"/>
                  </a:cubicBezTo>
                  <a:cubicBezTo>
                    <a:pt x="2223146" y="647485"/>
                    <a:pt x="2230514" y="644869"/>
                    <a:pt x="2236922" y="640597"/>
                  </a:cubicBezTo>
                  <a:cubicBezTo>
                    <a:pt x="2265287" y="621688"/>
                    <a:pt x="2226780" y="637090"/>
                    <a:pt x="2262753" y="625099"/>
                  </a:cubicBezTo>
                  <a:lnTo>
                    <a:pt x="2288583" y="599268"/>
                  </a:lnTo>
                  <a:cubicBezTo>
                    <a:pt x="2292027" y="595824"/>
                    <a:pt x="2294295" y="590476"/>
                    <a:pt x="2298916" y="588936"/>
                  </a:cubicBezTo>
                  <a:lnTo>
                    <a:pt x="2314414" y="583770"/>
                  </a:lnTo>
                  <a:lnTo>
                    <a:pt x="2345410" y="552773"/>
                  </a:lnTo>
                  <a:cubicBezTo>
                    <a:pt x="2348854" y="549329"/>
                    <a:pt x="2353041" y="546494"/>
                    <a:pt x="2355743" y="542441"/>
                  </a:cubicBezTo>
                  <a:cubicBezTo>
                    <a:pt x="2373456" y="515871"/>
                    <a:pt x="2356972" y="536293"/>
                    <a:pt x="2381573" y="516611"/>
                  </a:cubicBezTo>
                  <a:cubicBezTo>
                    <a:pt x="2401835" y="500401"/>
                    <a:pt x="2380487" y="510084"/>
                    <a:pt x="2407404" y="501112"/>
                  </a:cubicBezTo>
                  <a:cubicBezTo>
                    <a:pt x="2412570" y="497668"/>
                    <a:pt x="2417012" y="492743"/>
                    <a:pt x="2422902" y="490780"/>
                  </a:cubicBezTo>
                  <a:cubicBezTo>
                    <a:pt x="2431839" y="487801"/>
                    <a:pt x="2490893" y="480990"/>
                    <a:pt x="2495227" y="480448"/>
                  </a:cubicBezTo>
                  <a:cubicBezTo>
                    <a:pt x="2505559" y="477004"/>
                    <a:pt x="2520183" y="479178"/>
                    <a:pt x="2526224" y="470116"/>
                  </a:cubicBezTo>
                  <a:cubicBezTo>
                    <a:pt x="2529668" y="464950"/>
                    <a:pt x="2531291" y="457908"/>
                    <a:pt x="2536556" y="454617"/>
                  </a:cubicBezTo>
                  <a:cubicBezTo>
                    <a:pt x="2545792" y="448845"/>
                    <a:pt x="2558491" y="450326"/>
                    <a:pt x="2567553" y="444285"/>
                  </a:cubicBezTo>
                  <a:lnTo>
                    <a:pt x="2598549" y="423621"/>
                  </a:lnTo>
                  <a:cubicBezTo>
                    <a:pt x="2603715" y="420177"/>
                    <a:pt x="2608158" y="415253"/>
                    <a:pt x="2614048" y="413289"/>
                  </a:cubicBezTo>
                  <a:cubicBezTo>
                    <a:pt x="2619214" y="411567"/>
                    <a:pt x="2624675" y="410557"/>
                    <a:pt x="2629546" y="408122"/>
                  </a:cubicBezTo>
                  <a:cubicBezTo>
                    <a:pt x="2638495" y="403647"/>
                    <a:pt x="2648971" y="395465"/>
                    <a:pt x="2655377" y="387458"/>
                  </a:cubicBezTo>
                  <a:cubicBezTo>
                    <a:pt x="2659256" y="382610"/>
                    <a:pt x="2662265" y="377126"/>
                    <a:pt x="2665709" y="371960"/>
                  </a:cubicBezTo>
                  <a:cubicBezTo>
                    <a:pt x="2663987" y="366794"/>
                    <a:pt x="2664394" y="360312"/>
                    <a:pt x="2660543" y="356461"/>
                  </a:cubicBezTo>
                  <a:cubicBezTo>
                    <a:pt x="2656692" y="352610"/>
                    <a:pt x="2649915" y="353730"/>
                    <a:pt x="2645044" y="351295"/>
                  </a:cubicBezTo>
                  <a:cubicBezTo>
                    <a:pt x="2639491" y="348518"/>
                    <a:pt x="2635220" y="343485"/>
                    <a:pt x="2629546" y="340963"/>
                  </a:cubicBezTo>
                  <a:cubicBezTo>
                    <a:pt x="2619593" y="336540"/>
                    <a:pt x="2598549" y="330631"/>
                    <a:pt x="2598549" y="330631"/>
                  </a:cubicBezTo>
                  <a:cubicBezTo>
                    <a:pt x="2569913" y="311540"/>
                    <a:pt x="2592564" y="331222"/>
                    <a:pt x="2577885" y="304800"/>
                  </a:cubicBezTo>
                  <a:cubicBezTo>
                    <a:pt x="2571855" y="293945"/>
                    <a:pt x="2557221" y="273804"/>
                    <a:pt x="2557221" y="273804"/>
                  </a:cubicBezTo>
                  <a:cubicBezTo>
                    <a:pt x="2555499" y="268638"/>
                    <a:pt x="2554857" y="262975"/>
                    <a:pt x="2552055" y="258305"/>
                  </a:cubicBezTo>
                  <a:cubicBezTo>
                    <a:pt x="2549549" y="254128"/>
                    <a:pt x="2543432" y="252534"/>
                    <a:pt x="2541722" y="247973"/>
                  </a:cubicBezTo>
                  <a:cubicBezTo>
                    <a:pt x="2538044" y="238165"/>
                    <a:pt x="2538828" y="227202"/>
                    <a:pt x="2536556" y="216977"/>
                  </a:cubicBezTo>
                  <a:cubicBezTo>
                    <a:pt x="2535375" y="211661"/>
                    <a:pt x="2532886" y="206714"/>
                    <a:pt x="2531390" y="201478"/>
                  </a:cubicBezTo>
                  <a:cubicBezTo>
                    <a:pt x="2525620" y="181282"/>
                    <a:pt x="2529374" y="181045"/>
                    <a:pt x="2515892" y="165316"/>
                  </a:cubicBezTo>
                  <a:cubicBezTo>
                    <a:pt x="2486441" y="130956"/>
                    <a:pt x="2507228" y="153234"/>
                    <a:pt x="2479729" y="139485"/>
                  </a:cubicBezTo>
                  <a:cubicBezTo>
                    <a:pt x="2474176" y="136708"/>
                    <a:pt x="2469905" y="131675"/>
                    <a:pt x="2464231" y="129153"/>
                  </a:cubicBezTo>
                  <a:cubicBezTo>
                    <a:pt x="2454278" y="124730"/>
                    <a:pt x="2443566" y="122265"/>
                    <a:pt x="2433234" y="118821"/>
                  </a:cubicBezTo>
                  <a:lnTo>
                    <a:pt x="2402238" y="108489"/>
                  </a:lnTo>
                  <a:cubicBezTo>
                    <a:pt x="2397072" y="106767"/>
                    <a:pt x="2391270" y="106343"/>
                    <a:pt x="2386739" y="103322"/>
                  </a:cubicBezTo>
                  <a:cubicBezTo>
                    <a:pt x="2381573" y="99878"/>
                    <a:pt x="2377131" y="94953"/>
                    <a:pt x="2371241" y="92990"/>
                  </a:cubicBezTo>
                  <a:cubicBezTo>
                    <a:pt x="2361304" y="89678"/>
                    <a:pt x="2350576" y="89546"/>
                    <a:pt x="2340244" y="87824"/>
                  </a:cubicBezTo>
                  <a:lnTo>
                    <a:pt x="2293749" y="72326"/>
                  </a:lnTo>
                  <a:cubicBezTo>
                    <a:pt x="2288583" y="70604"/>
                    <a:pt x="2282782" y="70181"/>
                    <a:pt x="2278251" y="67160"/>
                  </a:cubicBezTo>
                  <a:cubicBezTo>
                    <a:pt x="2273085" y="63716"/>
                    <a:pt x="2268427" y="59350"/>
                    <a:pt x="2262753" y="56828"/>
                  </a:cubicBezTo>
                  <a:cubicBezTo>
                    <a:pt x="2252800" y="52405"/>
                    <a:pt x="2231756" y="46495"/>
                    <a:pt x="2231756" y="46495"/>
                  </a:cubicBezTo>
                  <a:cubicBezTo>
                    <a:pt x="2226590" y="43051"/>
                    <a:pt x="2221811" y="38940"/>
                    <a:pt x="2216258" y="36163"/>
                  </a:cubicBezTo>
                  <a:cubicBezTo>
                    <a:pt x="2211387" y="33728"/>
                    <a:pt x="2205429" y="33799"/>
                    <a:pt x="2200760" y="30997"/>
                  </a:cubicBezTo>
                  <a:cubicBezTo>
                    <a:pt x="2196583" y="28491"/>
                    <a:pt x="2194784" y="22843"/>
                    <a:pt x="2190427" y="20665"/>
                  </a:cubicBezTo>
                  <a:cubicBezTo>
                    <a:pt x="2180686" y="15795"/>
                    <a:pt x="2169763" y="13777"/>
                    <a:pt x="2159431" y="10333"/>
                  </a:cubicBezTo>
                  <a:lnTo>
                    <a:pt x="2143933" y="5166"/>
                  </a:lnTo>
                  <a:lnTo>
                    <a:pt x="2128434" y="0"/>
                  </a:lnTo>
                  <a:cubicBezTo>
                    <a:pt x="2085383" y="1722"/>
                    <a:pt x="2042104" y="408"/>
                    <a:pt x="1999282" y="5166"/>
                  </a:cubicBezTo>
                  <a:cubicBezTo>
                    <a:pt x="1994441" y="5704"/>
                    <a:pt x="1993306" y="13321"/>
                    <a:pt x="1988949" y="15499"/>
                  </a:cubicBezTo>
                  <a:cubicBezTo>
                    <a:pt x="1982599" y="18674"/>
                    <a:pt x="1975173" y="18943"/>
                    <a:pt x="1968285" y="20665"/>
                  </a:cubicBezTo>
                  <a:cubicBezTo>
                    <a:pt x="1963119" y="24109"/>
                    <a:pt x="1958340" y="28220"/>
                    <a:pt x="1952787" y="30997"/>
                  </a:cubicBezTo>
                  <a:cubicBezTo>
                    <a:pt x="1947916" y="33432"/>
                    <a:pt x="1941540" y="32761"/>
                    <a:pt x="1937288" y="36163"/>
                  </a:cubicBezTo>
                  <a:cubicBezTo>
                    <a:pt x="1932440" y="40041"/>
                    <a:pt x="1930834" y="46813"/>
                    <a:pt x="1926956" y="51661"/>
                  </a:cubicBezTo>
                  <a:cubicBezTo>
                    <a:pt x="1918542" y="62179"/>
                    <a:pt x="1912636" y="64652"/>
                    <a:pt x="1901126" y="72326"/>
                  </a:cubicBezTo>
                  <a:cubicBezTo>
                    <a:pt x="1897682" y="77492"/>
                    <a:pt x="1894673" y="82976"/>
                    <a:pt x="1890794" y="87824"/>
                  </a:cubicBezTo>
                  <a:cubicBezTo>
                    <a:pt x="1882383" y="98338"/>
                    <a:pt x="1876467" y="100819"/>
                    <a:pt x="1864963" y="108489"/>
                  </a:cubicBezTo>
                  <a:lnTo>
                    <a:pt x="1844299" y="139485"/>
                  </a:lnTo>
                  <a:lnTo>
                    <a:pt x="1833966" y="154983"/>
                  </a:lnTo>
                  <a:lnTo>
                    <a:pt x="1823634" y="185980"/>
                  </a:lnTo>
                  <a:lnTo>
                    <a:pt x="1818468" y="201478"/>
                  </a:lnTo>
                  <a:cubicBezTo>
                    <a:pt x="1818001" y="207553"/>
                    <a:pt x="1817090" y="268410"/>
                    <a:pt x="1808136" y="289302"/>
                  </a:cubicBezTo>
                  <a:cubicBezTo>
                    <a:pt x="1805690" y="295009"/>
                    <a:pt x="1801248" y="299634"/>
                    <a:pt x="1797804" y="304800"/>
                  </a:cubicBezTo>
                  <a:cubicBezTo>
                    <a:pt x="1796082" y="309966"/>
                    <a:pt x="1796489" y="316448"/>
                    <a:pt x="1792638" y="320299"/>
                  </a:cubicBezTo>
                  <a:cubicBezTo>
                    <a:pt x="1788787" y="324150"/>
                    <a:pt x="1782010" y="323030"/>
                    <a:pt x="1777139" y="325465"/>
                  </a:cubicBezTo>
                  <a:cubicBezTo>
                    <a:pt x="1771586" y="328242"/>
                    <a:pt x="1767194" y="333020"/>
                    <a:pt x="1761641" y="335797"/>
                  </a:cubicBezTo>
                  <a:cubicBezTo>
                    <a:pt x="1756770" y="338232"/>
                    <a:pt x="1751379" y="339467"/>
                    <a:pt x="1746143" y="340963"/>
                  </a:cubicBezTo>
                  <a:cubicBezTo>
                    <a:pt x="1713881" y="350181"/>
                    <a:pt x="1724781" y="344753"/>
                    <a:pt x="1678983" y="351295"/>
                  </a:cubicBezTo>
                  <a:cubicBezTo>
                    <a:pt x="1663674" y="353482"/>
                    <a:pt x="1647533" y="357866"/>
                    <a:pt x="1632488" y="361628"/>
                  </a:cubicBezTo>
                  <a:cubicBezTo>
                    <a:pt x="1627322" y="365072"/>
                    <a:pt x="1622803" y="369780"/>
                    <a:pt x="1616990" y="371960"/>
                  </a:cubicBezTo>
                  <a:cubicBezTo>
                    <a:pt x="1608769" y="375043"/>
                    <a:pt x="1599731" y="375221"/>
                    <a:pt x="1591160" y="377126"/>
                  </a:cubicBezTo>
                  <a:cubicBezTo>
                    <a:pt x="1584229" y="378666"/>
                    <a:pt x="1577322" y="380341"/>
                    <a:pt x="1570495" y="382292"/>
                  </a:cubicBezTo>
                  <a:cubicBezTo>
                    <a:pt x="1565259" y="383788"/>
                    <a:pt x="1560233" y="385962"/>
                    <a:pt x="1554997" y="387458"/>
                  </a:cubicBezTo>
                  <a:cubicBezTo>
                    <a:pt x="1509581" y="400434"/>
                    <a:pt x="1556002" y="385402"/>
                    <a:pt x="1518834" y="397790"/>
                  </a:cubicBezTo>
                  <a:cubicBezTo>
                    <a:pt x="1494274" y="414163"/>
                    <a:pt x="1509225" y="406159"/>
                    <a:pt x="1472339" y="418455"/>
                  </a:cubicBezTo>
                  <a:lnTo>
                    <a:pt x="1456841" y="423621"/>
                  </a:lnTo>
                  <a:cubicBezTo>
                    <a:pt x="1451675" y="425343"/>
                    <a:pt x="1445874" y="425767"/>
                    <a:pt x="1441343" y="428787"/>
                  </a:cubicBezTo>
                  <a:cubicBezTo>
                    <a:pt x="1390998" y="462348"/>
                    <a:pt x="1469197" y="409804"/>
                    <a:pt x="1405180" y="454617"/>
                  </a:cubicBezTo>
                  <a:cubicBezTo>
                    <a:pt x="1395007" y="461738"/>
                    <a:pt x="1384515" y="468394"/>
                    <a:pt x="1374183" y="475282"/>
                  </a:cubicBezTo>
                  <a:cubicBezTo>
                    <a:pt x="1369017" y="478726"/>
                    <a:pt x="1363075" y="481224"/>
                    <a:pt x="1358685" y="485614"/>
                  </a:cubicBezTo>
                  <a:cubicBezTo>
                    <a:pt x="1321863" y="522436"/>
                    <a:pt x="1363657" y="482668"/>
                    <a:pt x="1327688" y="511444"/>
                  </a:cubicBezTo>
                  <a:cubicBezTo>
                    <a:pt x="1323885" y="514487"/>
                    <a:pt x="1321253" y="518854"/>
                    <a:pt x="1317356" y="521777"/>
                  </a:cubicBezTo>
                  <a:cubicBezTo>
                    <a:pt x="1307422" y="529228"/>
                    <a:pt x="1296692" y="535553"/>
                    <a:pt x="1286360" y="542441"/>
                  </a:cubicBezTo>
                  <a:lnTo>
                    <a:pt x="1270861" y="552773"/>
                  </a:lnTo>
                  <a:cubicBezTo>
                    <a:pt x="1267417" y="557939"/>
                    <a:pt x="1265377" y="564393"/>
                    <a:pt x="1260529" y="568272"/>
                  </a:cubicBezTo>
                  <a:cubicBezTo>
                    <a:pt x="1256277" y="571674"/>
                    <a:pt x="1249902" y="571003"/>
                    <a:pt x="1245031" y="573438"/>
                  </a:cubicBezTo>
                  <a:cubicBezTo>
                    <a:pt x="1239478" y="576215"/>
                    <a:pt x="1234699" y="580326"/>
                    <a:pt x="1229533" y="583770"/>
                  </a:cubicBezTo>
                  <a:cubicBezTo>
                    <a:pt x="1227811" y="588936"/>
                    <a:pt x="1228217" y="595417"/>
                    <a:pt x="1224366" y="599268"/>
                  </a:cubicBezTo>
                  <a:cubicBezTo>
                    <a:pt x="1215585" y="608049"/>
                    <a:pt x="1203702" y="613045"/>
                    <a:pt x="1193370" y="619933"/>
                  </a:cubicBezTo>
                  <a:cubicBezTo>
                    <a:pt x="1188204" y="623377"/>
                    <a:pt x="1182261" y="625875"/>
                    <a:pt x="1177871" y="630265"/>
                  </a:cubicBezTo>
                  <a:cubicBezTo>
                    <a:pt x="1124129" y="684007"/>
                    <a:pt x="1197222" y="612940"/>
                    <a:pt x="1146875" y="656095"/>
                  </a:cubicBezTo>
                  <a:cubicBezTo>
                    <a:pt x="1139479" y="662435"/>
                    <a:pt x="1133098" y="669872"/>
                    <a:pt x="1126210" y="676760"/>
                  </a:cubicBezTo>
                  <a:cubicBezTo>
                    <a:pt x="1121044" y="681926"/>
                    <a:pt x="1116791" y="688205"/>
                    <a:pt x="1110712" y="692258"/>
                  </a:cubicBezTo>
                  <a:lnTo>
                    <a:pt x="1095214" y="702590"/>
                  </a:lnTo>
                  <a:cubicBezTo>
                    <a:pt x="1091770" y="707756"/>
                    <a:pt x="1089730" y="714210"/>
                    <a:pt x="1084882" y="718089"/>
                  </a:cubicBezTo>
                  <a:cubicBezTo>
                    <a:pt x="1080630" y="721491"/>
                    <a:pt x="1072548" y="718824"/>
                    <a:pt x="1069383" y="723255"/>
                  </a:cubicBezTo>
                  <a:cubicBezTo>
                    <a:pt x="1063053" y="732117"/>
                    <a:pt x="1063921" y="744510"/>
                    <a:pt x="1059051" y="754251"/>
                  </a:cubicBezTo>
                  <a:cubicBezTo>
                    <a:pt x="1055607" y="761139"/>
                    <a:pt x="1051753" y="767837"/>
                    <a:pt x="1048719" y="774916"/>
                  </a:cubicBezTo>
                  <a:cubicBezTo>
                    <a:pt x="1046574" y="779921"/>
                    <a:pt x="1046198" y="785654"/>
                    <a:pt x="1043553" y="790414"/>
                  </a:cubicBezTo>
                  <a:cubicBezTo>
                    <a:pt x="1037522" y="801269"/>
                    <a:pt x="1022888" y="821411"/>
                    <a:pt x="1022888" y="821411"/>
                  </a:cubicBezTo>
                  <a:lnTo>
                    <a:pt x="1012556" y="852407"/>
                  </a:lnTo>
                  <a:cubicBezTo>
                    <a:pt x="1010834" y="857573"/>
                    <a:pt x="1009825" y="863034"/>
                    <a:pt x="1007390" y="867905"/>
                  </a:cubicBezTo>
                  <a:cubicBezTo>
                    <a:pt x="1003946" y="874793"/>
                    <a:pt x="999762" y="881359"/>
                    <a:pt x="997058" y="888570"/>
                  </a:cubicBezTo>
                  <a:cubicBezTo>
                    <a:pt x="994565" y="895218"/>
                    <a:pt x="993284" y="902272"/>
                    <a:pt x="991892" y="909234"/>
                  </a:cubicBezTo>
                  <a:cubicBezTo>
                    <a:pt x="986307" y="937158"/>
                    <a:pt x="988759" y="936899"/>
                    <a:pt x="981560" y="960895"/>
                  </a:cubicBezTo>
                  <a:cubicBezTo>
                    <a:pt x="978430" y="971327"/>
                    <a:pt x="980289" y="985851"/>
                    <a:pt x="971227" y="991892"/>
                  </a:cubicBezTo>
                  <a:cubicBezTo>
                    <a:pt x="960895" y="998780"/>
                    <a:pt x="949012" y="1003775"/>
                    <a:pt x="940231" y="1012556"/>
                  </a:cubicBezTo>
                  <a:cubicBezTo>
                    <a:pt x="933343" y="1019444"/>
                    <a:pt x="929017" y="1030858"/>
                    <a:pt x="919566" y="1033221"/>
                  </a:cubicBezTo>
                  <a:lnTo>
                    <a:pt x="898902" y="1038387"/>
                  </a:lnTo>
                  <a:cubicBezTo>
                    <a:pt x="893736" y="1041831"/>
                    <a:pt x="887794" y="1044329"/>
                    <a:pt x="883404" y="1048719"/>
                  </a:cubicBezTo>
                  <a:cubicBezTo>
                    <a:pt x="872849" y="1059274"/>
                    <a:pt x="875516" y="1066883"/>
                    <a:pt x="862739" y="1074550"/>
                  </a:cubicBezTo>
                  <a:cubicBezTo>
                    <a:pt x="858070" y="1077352"/>
                    <a:pt x="852407" y="1077994"/>
                    <a:pt x="847241" y="1079716"/>
                  </a:cubicBezTo>
                  <a:lnTo>
                    <a:pt x="836909" y="1110712"/>
                  </a:lnTo>
                  <a:lnTo>
                    <a:pt x="831743" y="1126211"/>
                  </a:lnTo>
                  <a:cubicBezTo>
                    <a:pt x="830212" y="1138456"/>
                    <a:pt x="825137" y="1183630"/>
                    <a:pt x="821410" y="1198536"/>
                  </a:cubicBezTo>
                  <a:cubicBezTo>
                    <a:pt x="821409" y="1198541"/>
                    <a:pt x="808496" y="1237279"/>
                    <a:pt x="805912" y="1245031"/>
                  </a:cubicBezTo>
                  <a:lnTo>
                    <a:pt x="800746" y="1260529"/>
                  </a:lnTo>
                  <a:cubicBezTo>
                    <a:pt x="797343" y="1270739"/>
                    <a:pt x="794353" y="1284243"/>
                    <a:pt x="785248" y="1291526"/>
                  </a:cubicBezTo>
                  <a:cubicBezTo>
                    <a:pt x="780996" y="1294928"/>
                    <a:pt x="774915" y="1294970"/>
                    <a:pt x="769749" y="1296692"/>
                  </a:cubicBezTo>
                  <a:cubicBezTo>
                    <a:pt x="759417" y="1303580"/>
                    <a:pt x="747534" y="1308575"/>
                    <a:pt x="738753" y="1317356"/>
                  </a:cubicBezTo>
                  <a:cubicBezTo>
                    <a:pt x="731865" y="1324244"/>
                    <a:pt x="727330" y="1334940"/>
                    <a:pt x="718088" y="1338021"/>
                  </a:cubicBezTo>
                  <a:cubicBezTo>
                    <a:pt x="712922" y="1339743"/>
                    <a:pt x="707350" y="1340542"/>
                    <a:pt x="702590" y="1343187"/>
                  </a:cubicBezTo>
                  <a:cubicBezTo>
                    <a:pt x="691735" y="1349217"/>
                    <a:pt x="671594" y="1363851"/>
                    <a:pt x="671594" y="1363851"/>
                  </a:cubicBezTo>
                  <a:cubicBezTo>
                    <a:pt x="667392" y="1376455"/>
                    <a:pt x="666109" y="1384834"/>
                    <a:pt x="656095" y="1394848"/>
                  </a:cubicBezTo>
                  <a:cubicBezTo>
                    <a:pt x="651705" y="1399238"/>
                    <a:pt x="645763" y="1401736"/>
                    <a:pt x="640597" y="1405180"/>
                  </a:cubicBezTo>
                  <a:lnTo>
                    <a:pt x="614766" y="1482672"/>
                  </a:lnTo>
                  <a:lnTo>
                    <a:pt x="609600" y="1498170"/>
                  </a:lnTo>
                  <a:cubicBezTo>
                    <a:pt x="607878" y="1503336"/>
                    <a:pt x="608965" y="1510647"/>
                    <a:pt x="604434" y="1513668"/>
                  </a:cubicBezTo>
                  <a:cubicBezTo>
                    <a:pt x="599268" y="1517112"/>
                    <a:pt x="593650" y="1519959"/>
                    <a:pt x="588936" y="1524000"/>
                  </a:cubicBezTo>
                  <a:cubicBezTo>
                    <a:pt x="581540" y="1530340"/>
                    <a:pt x="577513" y="1541584"/>
                    <a:pt x="568271" y="1544665"/>
                  </a:cubicBezTo>
                  <a:lnTo>
                    <a:pt x="537275" y="1554997"/>
                  </a:lnTo>
                  <a:lnTo>
                    <a:pt x="521777" y="1560163"/>
                  </a:lnTo>
                  <a:cubicBezTo>
                    <a:pt x="511618" y="1575399"/>
                    <a:pt x="510860" y="1578731"/>
                    <a:pt x="495946" y="1591160"/>
                  </a:cubicBezTo>
                  <a:cubicBezTo>
                    <a:pt x="491176" y="1595135"/>
                    <a:pt x="485614" y="1598048"/>
                    <a:pt x="480448" y="1601492"/>
                  </a:cubicBezTo>
                  <a:cubicBezTo>
                    <a:pt x="478726" y="1606658"/>
                    <a:pt x="478084" y="1612321"/>
                    <a:pt x="475282" y="1616990"/>
                  </a:cubicBezTo>
                  <a:cubicBezTo>
                    <a:pt x="456922" y="1647588"/>
                    <a:pt x="465729" y="1593986"/>
                    <a:pt x="444285" y="1658319"/>
                  </a:cubicBezTo>
                  <a:cubicBezTo>
                    <a:pt x="440841" y="1668651"/>
                    <a:pt x="436595" y="1678750"/>
                    <a:pt x="433953" y="1689316"/>
                  </a:cubicBezTo>
                  <a:cubicBezTo>
                    <a:pt x="426657" y="1718499"/>
                    <a:pt x="430179" y="1703018"/>
                    <a:pt x="423621" y="1735811"/>
                  </a:cubicBezTo>
                  <a:cubicBezTo>
                    <a:pt x="425343" y="1759919"/>
                    <a:pt x="426382" y="1784086"/>
                    <a:pt x="428787" y="1808136"/>
                  </a:cubicBezTo>
                  <a:cubicBezTo>
                    <a:pt x="431550" y="1835765"/>
                    <a:pt x="439119" y="1890794"/>
                    <a:pt x="439119" y="1890794"/>
                  </a:cubicBezTo>
                  <a:cubicBezTo>
                    <a:pt x="431530" y="2019805"/>
                    <a:pt x="450655" y="1946808"/>
                    <a:pt x="423621" y="1994116"/>
                  </a:cubicBezTo>
                  <a:cubicBezTo>
                    <a:pt x="419800" y="2000802"/>
                    <a:pt x="417250" y="2008176"/>
                    <a:pt x="413288" y="2014780"/>
                  </a:cubicBezTo>
                  <a:cubicBezTo>
                    <a:pt x="406899" y="2025428"/>
                    <a:pt x="392624" y="2045777"/>
                    <a:pt x="392624" y="2045777"/>
                  </a:cubicBezTo>
                  <a:cubicBezTo>
                    <a:pt x="380759" y="2093236"/>
                    <a:pt x="397907" y="2044339"/>
                    <a:pt x="371960" y="2076773"/>
                  </a:cubicBezTo>
                  <a:cubicBezTo>
                    <a:pt x="368558" y="2081025"/>
                    <a:pt x="369596" y="2087602"/>
                    <a:pt x="366794" y="2092272"/>
                  </a:cubicBezTo>
                  <a:cubicBezTo>
                    <a:pt x="364288" y="2096449"/>
                    <a:pt x="359905" y="2099160"/>
                    <a:pt x="356461" y="2102604"/>
                  </a:cubicBezTo>
                  <a:cubicBezTo>
                    <a:pt x="351004" y="2118974"/>
                    <a:pt x="352408" y="2119293"/>
                    <a:pt x="340963" y="2133600"/>
                  </a:cubicBezTo>
                  <a:cubicBezTo>
                    <a:pt x="337920" y="2137404"/>
                    <a:pt x="333674" y="2140129"/>
                    <a:pt x="330631" y="2143933"/>
                  </a:cubicBezTo>
                  <a:cubicBezTo>
                    <a:pt x="326753" y="2148781"/>
                    <a:pt x="325147" y="2155553"/>
                    <a:pt x="320299" y="2159431"/>
                  </a:cubicBezTo>
                  <a:cubicBezTo>
                    <a:pt x="316047" y="2162833"/>
                    <a:pt x="309966" y="2162875"/>
                    <a:pt x="304800" y="2164597"/>
                  </a:cubicBezTo>
                  <a:cubicBezTo>
                    <a:pt x="251187" y="2200339"/>
                    <a:pt x="331408" y="2143156"/>
                    <a:pt x="278970" y="2195594"/>
                  </a:cubicBezTo>
                  <a:cubicBezTo>
                    <a:pt x="275119" y="2199445"/>
                    <a:pt x="268637" y="2199038"/>
                    <a:pt x="263471" y="2200760"/>
                  </a:cubicBezTo>
                  <a:cubicBezTo>
                    <a:pt x="240344" y="2270142"/>
                    <a:pt x="263811" y="2194807"/>
                    <a:pt x="253139" y="2381573"/>
                  </a:cubicBezTo>
                  <a:cubicBezTo>
                    <a:pt x="252136" y="2399119"/>
                    <a:pt x="243139" y="2399773"/>
                    <a:pt x="232475" y="2412570"/>
                  </a:cubicBezTo>
                  <a:cubicBezTo>
                    <a:pt x="226014" y="2420324"/>
                    <a:pt x="221377" y="2432933"/>
                    <a:pt x="211810" y="2438400"/>
                  </a:cubicBezTo>
                  <a:cubicBezTo>
                    <a:pt x="201740" y="2444155"/>
                    <a:pt x="164392" y="2455929"/>
                    <a:pt x="154983" y="2459065"/>
                  </a:cubicBezTo>
                  <a:cubicBezTo>
                    <a:pt x="149817" y="2460787"/>
                    <a:pt x="144016" y="2461210"/>
                    <a:pt x="139485" y="2464231"/>
                  </a:cubicBezTo>
                  <a:cubicBezTo>
                    <a:pt x="101182" y="2489765"/>
                    <a:pt x="120665" y="2482460"/>
                    <a:pt x="82658" y="2490061"/>
                  </a:cubicBezTo>
                  <a:cubicBezTo>
                    <a:pt x="62017" y="2551987"/>
                    <a:pt x="88452" y="2467864"/>
                    <a:pt x="72326" y="2639878"/>
                  </a:cubicBezTo>
                  <a:cubicBezTo>
                    <a:pt x="69215" y="2673060"/>
                    <a:pt x="67855" y="2668922"/>
                    <a:pt x="46495" y="2676041"/>
                  </a:cubicBezTo>
                  <a:cubicBezTo>
                    <a:pt x="44773" y="2681207"/>
                    <a:pt x="45180" y="2687688"/>
                    <a:pt x="41329" y="2691539"/>
                  </a:cubicBezTo>
                  <a:cubicBezTo>
                    <a:pt x="37478" y="2695390"/>
                    <a:pt x="28633" y="2692036"/>
                    <a:pt x="25831" y="2696705"/>
                  </a:cubicBezTo>
                  <a:cubicBezTo>
                    <a:pt x="17426" y="2710714"/>
                    <a:pt x="10333" y="2743200"/>
                    <a:pt x="10333" y="2743200"/>
                  </a:cubicBezTo>
                  <a:cubicBezTo>
                    <a:pt x="12055" y="2755254"/>
                    <a:pt x="13111" y="2767423"/>
                    <a:pt x="15499" y="2779363"/>
                  </a:cubicBezTo>
                  <a:cubicBezTo>
                    <a:pt x="16567" y="2784703"/>
                    <a:pt x="19484" y="2789545"/>
                    <a:pt x="20665" y="2794861"/>
                  </a:cubicBezTo>
                  <a:cubicBezTo>
                    <a:pt x="22937" y="2805086"/>
                    <a:pt x="23777" y="2815587"/>
                    <a:pt x="25831" y="2825858"/>
                  </a:cubicBezTo>
                  <a:cubicBezTo>
                    <a:pt x="35492" y="2874163"/>
                    <a:pt x="26317" y="2822638"/>
                    <a:pt x="36163" y="2862021"/>
                  </a:cubicBezTo>
                  <a:cubicBezTo>
                    <a:pt x="38293" y="2870539"/>
                    <a:pt x="38246" y="2879630"/>
                    <a:pt x="41329" y="2887851"/>
                  </a:cubicBezTo>
                  <a:cubicBezTo>
                    <a:pt x="43509" y="2893665"/>
                    <a:pt x="49139" y="2897676"/>
                    <a:pt x="51661" y="2903350"/>
                  </a:cubicBezTo>
                  <a:cubicBezTo>
                    <a:pt x="76251" y="2958677"/>
                    <a:pt x="48944" y="2914771"/>
                    <a:pt x="72326" y="2949844"/>
                  </a:cubicBezTo>
                  <a:cubicBezTo>
                    <a:pt x="74048" y="2955010"/>
                    <a:pt x="75057" y="2960472"/>
                    <a:pt x="77492" y="2965343"/>
                  </a:cubicBezTo>
                  <a:cubicBezTo>
                    <a:pt x="80269" y="2970896"/>
                    <a:pt x="85302" y="2975167"/>
                    <a:pt x="87824" y="2980841"/>
                  </a:cubicBezTo>
                  <a:cubicBezTo>
                    <a:pt x="92247" y="2990794"/>
                    <a:pt x="98156" y="3011838"/>
                    <a:pt x="98156" y="3011838"/>
                  </a:cubicBezTo>
                  <a:cubicBezTo>
                    <a:pt x="99878" y="3025614"/>
                    <a:pt x="100839" y="3039507"/>
                    <a:pt x="103322" y="3053166"/>
                  </a:cubicBezTo>
                  <a:cubicBezTo>
                    <a:pt x="104296" y="3058524"/>
                    <a:pt x="106992" y="3063429"/>
                    <a:pt x="108488" y="3068665"/>
                  </a:cubicBezTo>
                  <a:cubicBezTo>
                    <a:pt x="117866" y="3101487"/>
                    <a:pt x="107938" y="3077895"/>
                    <a:pt x="123987" y="3109994"/>
                  </a:cubicBezTo>
                  <a:cubicBezTo>
                    <a:pt x="140662" y="3210045"/>
                    <a:pt x="136269" y="3171785"/>
                    <a:pt x="123987" y="3368299"/>
                  </a:cubicBezTo>
                  <a:cubicBezTo>
                    <a:pt x="123507" y="3375985"/>
                    <a:pt x="116359" y="3381752"/>
                    <a:pt x="113655" y="3388963"/>
                  </a:cubicBezTo>
                  <a:cubicBezTo>
                    <a:pt x="109674" y="3399577"/>
                    <a:pt x="105779" y="3425628"/>
                    <a:pt x="103322" y="3435458"/>
                  </a:cubicBezTo>
                  <a:cubicBezTo>
                    <a:pt x="98556" y="3454523"/>
                    <a:pt x="94366" y="3457274"/>
                    <a:pt x="82658" y="3476787"/>
                  </a:cubicBezTo>
                  <a:cubicBezTo>
                    <a:pt x="72141" y="3539887"/>
                    <a:pt x="85179" y="3480395"/>
                    <a:pt x="67160" y="3528448"/>
                  </a:cubicBezTo>
                  <a:cubicBezTo>
                    <a:pt x="64667" y="3535096"/>
                    <a:pt x="63945" y="3542285"/>
                    <a:pt x="61994" y="3549112"/>
                  </a:cubicBezTo>
                  <a:cubicBezTo>
                    <a:pt x="60498" y="3554348"/>
                    <a:pt x="58549" y="3559445"/>
                    <a:pt x="56827" y="3564611"/>
                  </a:cubicBezTo>
                  <a:cubicBezTo>
                    <a:pt x="55105" y="3574943"/>
                    <a:pt x="53933" y="3585382"/>
                    <a:pt x="51661" y="3595607"/>
                  </a:cubicBezTo>
                  <a:cubicBezTo>
                    <a:pt x="50480" y="3600923"/>
                    <a:pt x="47676" y="3605789"/>
                    <a:pt x="46495" y="3611105"/>
                  </a:cubicBezTo>
                  <a:cubicBezTo>
                    <a:pt x="44223" y="3621330"/>
                    <a:pt x="43383" y="3631831"/>
                    <a:pt x="41329" y="3642102"/>
                  </a:cubicBezTo>
                  <a:cubicBezTo>
                    <a:pt x="37426" y="3661619"/>
                    <a:pt x="32419" y="3673998"/>
                    <a:pt x="25831" y="3693763"/>
                  </a:cubicBezTo>
                  <a:cubicBezTo>
                    <a:pt x="6996" y="3750269"/>
                    <a:pt x="37032" y="3664688"/>
                    <a:pt x="10333" y="3724760"/>
                  </a:cubicBezTo>
                  <a:cubicBezTo>
                    <a:pt x="5910" y="3734712"/>
                    <a:pt x="0" y="3755756"/>
                    <a:pt x="0" y="3755756"/>
                  </a:cubicBezTo>
                  <a:cubicBezTo>
                    <a:pt x="3041" y="3798326"/>
                    <a:pt x="2879" y="3838729"/>
                    <a:pt x="15499" y="3879743"/>
                  </a:cubicBezTo>
                  <a:cubicBezTo>
                    <a:pt x="17325" y="3885677"/>
                    <a:pt x="23054" y="3889688"/>
                    <a:pt x="25831" y="3895241"/>
                  </a:cubicBezTo>
                  <a:cubicBezTo>
                    <a:pt x="47222" y="3938023"/>
                    <a:pt x="11715" y="3881814"/>
                    <a:pt x="41329" y="3926238"/>
                  </a:cubicBezTo>
                  <a:cubicBezTo>
                    <a:pt x="56159" y="3985558"/>
                    <a:pt x="35423" y="3912458"/>
                    <a:pt x="56827" y="3962400"/>
                  </a:cubicBezTo>
                  <a:cubicBezTo>
                    <a:pt x="66754" y="3985563"/>
                    <a:pt x="57111" y="3978465"/>
                    <a:pt x="67160" y="3998563"/>
                  </a:cubicBezTo>
                  <a:cubicBezTo>
                    <a:pt x="78447" y="4021138"/>
                    <a:pt x="81797" y="4012339"/>
                    <a:pt x="87824" y="4008895"/>
                  </a:cubicBezTo>
                  <a:close/>
                </a:path>
              </a:pathLst>
            </a:custGeom>
            <a:solidFill>
              <a:srgbClr val="FFFF00">
                <a:alpha val="15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</p:grpSp>
      <p:sp>
        <p:nvSpPr>
          <p:cNvPr id="635" name="8-конечная звезда 634"/>
          <p:cNvSpPr/>
          <p:nvPr/>
        </p:nvSpPr>
        <p:spPr>
          <a:xfrm rot="1262594">
            <a:off x="5582729" y="5703374"/>
            <a:ext cx="72483" cy="72483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636" name="8-конечная звезда 635"/>
          <p:cNvSpPr/>
          <p:nvPr/>
        </p:nvSpPr>
        <p:spPr>
          <a:xfrm rot="1262594">
            <a:off x="5795920" y="5426428"/>
            <a:ext cx="64800" cy="648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637" name="8-конечная звезда 636"/>
          <p:cNvSpPr/>
          <p:nvPr/>
        </p:nvSpPr>
        <p:spPr>
          <a:xfrm rot="1262594">
            <a:off x="5712172" y="5367300"/>
            <a:ext cx="64800" cy="648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651" name="8-конечная звезда 650"/>
          <p:cNvSpPr/>
          <p:nvPr/>
        </p:nvSpPr>
        <p:spPr>
          <a:xfrm rot="1262594">
            <a:off x="5855048" y="5497866"/>
            <a:ext cx="64800" cy="648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653" name="8-конечная звезда 652"/>
          <p:cNvSpPr/>
          <p:nvPr/>
        </p:nvSpPr>
        <p:spPr>
          <a:xfrm rot="1262594">
            <a:off x="5651464" y="5653121"/>
            <a:ext cx="54000" cy="540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654" name="8-конечная звезда 653"/>
          <p:cNvSpPr/>
          <p:nvPr/>
        </p:nvSpPr>
        <p:spPr>
          <a:xfrm rot="1262594">
            <a:off x="5508588" y="5794349"/>
            <a:ext cx="54000" cy="540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655" name="8-конечная звезда 654"/>
          <p:cNvSpPr/>
          <p:nvPr/>
        </p:nvSpPr>
        <p:spPr>
          <a:xfrm rot="1262594">
            <a:off x="5594054" y="5435581"/>
            <a:ext cx="43200" cy="432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656" name="8-конечная звезда 655"/>
          <p:cNvSpPr/>
          <p:nvPr/>
        </p:nvSpPr>
        <p:spPr>
          <a:xfrm rot="1262594">
            <a:off x="5792762" y="5649894"/>
            <a:ext cx="43200" cy="432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657" name="8-конечная звезда 656"/>
          <p:cNvSpPr/>
          <p:nvPr/>
        </p:nvSpPr>
        <p:spPr>
          <a:xfrm rot="1262594">
            <a:off x="4939785" y="6225677"/>
            <a:ext cx="72483" cy="72483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661" name="8-конечная звезда 660"/>
          <p:cNvSpPr/>
          <p:nvPr/>
        </p:nvSpPr>
        <p:spPr>
          <a:xfrm rot="1262594">
            <a:off x="5367293" y="6010241"/>
            <a:ext cx="64800" cy="648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662" name="8-конечная звезда 661"/>
          <p:cNvSpPr/>
          <p:nvPr/>
        </p:nvSpPr>
        <p:spPr>
          <a:xfrm rot="1262594">
            <a:off x="5365712" y="6151539"/>
            <a:ext cx="54000" cy="540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663" name="8-конечная звезда 662"/>
          <p:cNvSpPr/>
          <p:nvPr/>
        </p:nvSpPr>
        <p:spPr>
          <a:xfrm rot="1262594">
            <a:off x="5222837" y="6222976"/>
            <a:ext cx="54000" cy="540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666" name="8-конечная звезда 665"/>
          <p:cNvSpPr/>
          <p:nvPr/>
        </p:nvSpPr>
        <p:spPr>
          <a:xfrm rot="1262594">
            <a:off x="4651333" y="6151539"/>
            <a:ext cx="54000" cy="540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672" name="8-конечная звезда 671"/>
          <p:cNvSpPr/>
          <p:nvPr/>
        </p:nvSpPr>
        <p:spPr>
          <a:xfrm rot="1262594">
            <a:off x="4792629" y="6078522"/>
            <a:ext cx="43200" cy="432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673" name="8-конечная звезда 672"/>
          <p:cNvSpPr/>
          <p:nvPr/>
        </p:nvSpPr>
        <p:spPr>
          <a:xfrm rot="1262594">
            <a:off x="4578315" y="6007084"/>
            <a:ext cx="43200" cy="432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731" name="8-конечная звезда 730"/>
          <p:cNvSpPr/>
          <p:nvPr/>
        </p:nvSpPr>
        <p:spPr>
          <a:xfrm rot="386549">
            <a:off x="4844414" y="6075066"/>
            <a:ext cx="54000" cy="540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732" name="8-конечная звезда 731"/>
          <p:cNvSpPr/>
          <p:nvPr/>
        </p:nvSpPr>
        <p:spPr>
          <a:xfrm rot="1262594">
            <a:off x="4721192" y="6149960"/>
            <a:ext cx="43200" cy="432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cxnSp>
        <p:nvCxnSpPr>
          <p:cNvPr id="733" name="Прямая соединительная линия 732"/>
          <p:cNvCxnSpPr>
            <a:stCxn id="653" idx="5"/>
            <a:endCxn id="655" idx="1"/>
          </p:cNvCxnSpPr>
          <p:nvPr/>
        </p:nvCxnSpPr>
        <p:spPr>
          <a:xfrm rot="16200000" flipV="1">
            <a:off x="5556700" y="5544646"/>
            <a:ext cx="178526" cy="43076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34" name="Прямая соединительная линия 733"/>
          <p:cNvCxnSpPr>
            <a:stCxn id="655" idx="7"/>
            <a:endCxn id="637" idx="3"/>
          </p:cNvCxnSpPr>
          <p:nvPr/>
        </p:nvCxnSpPr>
        <p:spPr>
          <a:xfrm rot="5400000" flipH="1" flipV="1">
            <a:off x="5657402" y="5390848"/>
            <a:ext cx="35554" cy="79570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35" name="Прямая соединительная линия 734"/>
          <p:cNvCxnSpPr>
            <a:stCxn id="653" idx="7"/>
            <a:endCxn id="656" idx="3"/>
          </p:cNvCxnSpPr>
          <p:nvPr/>
        </p:nvCxnSpPr>
        <p:spPr>
          <a:xfrm rot="16200000" flipH="1">
            <a:off x="5743326" y="5628969"/>
            <a:ext cx="11107" cy="91484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36" name="Прямая соединительная линия 735"/>
          <p:cNvCxnSpPr>
            <a:stCxn id="637" idx="0"/>
            <a:endCxn id="636" idx="5"/>
          </p:cNvCxnSpPr>
          <p:nvPr/>
        </p:nvCxnSpPr>
        <p:spPr>
          <a:xfrm>
            <a:off x="5774811" y="5411334"/>
            <a:ext cx="40353" cy="17886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37" name="Прямая соединительная линия 736"/>
          <p:cNvCxnSpPr>
            <a:stCxn id="651" idx="5"/>
            <a:endCxn id="636" idx="0"/>
          </p:cNvCxnSpPr>
          <p:nvPr/>
        </p:nvCxnSpPr>
        <p:spPr>
          <a:xfrm rot="16200000" flipV="1">
            <a:off x="5851328" y="5477693"/>
            <a:ext cx="30196" cy="15733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38" name="Прямая соединительная линия 737"/>
          <p:cNvCxnSpPr>
            <a:stCxn id="656" idx="7"/>
            <a:endCxn id="651" idx="1"/>
          </p:cNvCxnSpPr>
          <p:nvPr/>
        </p:nvCxnSpPr>
        <p:spPr>
          <a:xfrm rot="5400000" flipH="1" flipV="1">
            <a:off x="5815929" y="5578048"/>
            <a:ext cx="102849" cy="66502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72" name="Прямая соединительная линия 771"/>
          <p:cNvCxnSpPr>
            <a:stCxn id="653" idx="3"/>
            <a:endCxn id="635" idx="6"/>
          </p:cNvCxnSpPr>
          <p:nvPr/>
        </p:nvCxnSpPr>
        <p:spPr>
          <a:xfrm rot="5400000">
            <a:off x="5635534" y="5687534"/>
            <a:ext cx="14707" cy="21806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73" name="Прямая соединительная линия 772"/>
          <p:cNvCxnSpPr>
            <a:stCxn id="635" idx="3"/>
            <a:endCxn id="654" idx="7"/>
          </p:cNvCxnSpPr>
          <p:nvPr/>
        </p:nvCxnSpPr>
        <p:spPr>
          <a:xfrm rot="5400000">
            <a:off x="5545030" y="5769564"/>
            <a:ext cx="56055" cy="25589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74" name="Прямая соединительная линия 773"/>
          <p:cNvCxnSpPr>
            <a:stCxn id="654" idx="2"/>
            <a:endCxn id="661" idx="6"/>
          </p:cNvCxnSpPr>
          <p:nvPr/>
        </p:nvCxnSpPr>
        <p:spPr>
          <a:xfrm rot="5400000">
            <a:off x="5385683" y="5872192"/>
            <a:ext cx="165854" cy="114566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89" name="Прямая соединительная линия 788"/>
          <p:cNvCxnSpPr>
            <a:stCxn id="657" idx="4"/>
            <a:endCxn id="732" idx="1"/>
          </p:cNvCxnSpPr>
          <p:nvPr/>
        </p:nvCxnSpPr>
        <p:spPr>
          <a:xfrm rot="10800000">
            <a:off x="4751564" y="6191300"/>
            <a:ext cx="190639" cy="57606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90" name="Прямая соединительная линия 789"/>
          <p:cNvCxnSpPr>
            <a:stCxn id="663" idx="3"/>
            <a:endCxn id="657" idx="0"/>
          </p:cNvCxnSpPr>
          <p:nvPr/>
        </p:nvCxnSpPr>
        <p:spPr>
          <a:xfrm rot="5400000">
            <a:off x="5110511" y="6160279"/>
            <a:ext cx="13993" cy="215312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91" name="Прямая соединительная линия 790"/>
          <p:cNvCxnSpPr>
            <a:stCxn id="662" idx="3"/>
            <a:endCxn id="663" idx="7"/>
          </p:cNvCxnSpPr>
          <p:nvPr/>
        </p:nvCxnSpPr>
        <p:spPr>
          <a:xfrm rot="5400000">
            <a:off x="5296520" y="6167494"/>
            <a:ext cx="49511" cy="93527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92" name="Прямая соединительная линия 791"/>
          <p:cNvCxnSpPr>
            <a:stCxn id="661" idx="2"/>
            <a:endCxn id="662" idx="5"/>
          </p:cNvCxnSpPr>
          <p:nvPr/>
        </p:nvCxnSpPr>
        <p:spPr>
          <a:xfrm rot="5400000">
            <a:off x="5344412" y="6110217"/>
            <a:ext cx="80985" cy="6310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08" name="Прямая соединительная линия 807"/>
          <p:cNvCxnSpPr>
            <a:stCxn id="672" idx="4"/>
            <a:endCxn id="673" idx="0"/>
          </p:cNvCxnSpPr>
          <p:nvPr/>
        </p:nvCxnSpPr>
        <p:spPr>
          <a:xfrm rot="10800000">
            <a:off x="4620074" y="6036440"/>
            <a:ext cx="173996" cy="55926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10" name="Прямая соединительная линия 809"/>
          <p:cNvCxnSpPr>
            <a:stCxn id="666" idx="4"/>
            <a:endCxn id="672" idx="2"/>
          </p:cNvCxnSpPr>
          <p:nvPr/>
        </p:nvCxnSpPr>
        <p:spPr>
          <a:xfrm rot="10800000" flipH="1">
            <a:off x="4653133" y="6120282"/>
            <a:ext cx="153339" cy="48563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11" name="Прямая соединительная линия 810"/>
          <p:cNvCxnSpPr>
            <a:stCxn id="672" idx="7"/>
            <a:endCxn id="731" idx="5"/>
          </p:cNvCxnSpPr>
          <p:nvPr/>
        </p:nvCxnSpPr>
        <p:spPr>
          <a:xfrm rot="5400000" flipH="1" flipV="1">
            <a:off x="4839078" y="6075844"/>
            <a:ext cx="10399" cy="20616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13" name="Прямая соединительная линия 812"/>
          <p:cNvCxnSpPr>
            <a:stCxn id="732" idx="3"/>
            <a:endCxn id="666" idx="0"/>
          </p:cNvCxnSpPr>
          <p:nvPr/>
        </p:nvCxnSpPr>
        <p:spPr>
          <a:xfrm rot="5400000">
            <a:off x="4709341" y="6174522"/>
            <a:ext cx="7903" cy="19520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40" name="TextBox 839"/>
          <p:cNvSpPr txBox="1"/>
          <p:nvPr/>
        </p:nvSpPr>
        <p:spPr>
          <a:xfrm rot="17609775">
            <a:off x="5766738" y="3925096"/>
            <a:ext cx="70215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ДІВА</a:t>
            </a:r>
            <a:endParaRPr lang="uk-UA" sz="8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841" name="TextBox 840"/>
          <p:cNvSpPr txBox="1"/>
          <p:nvPr/>
        </p:nvSpPr>
        <p:spPr>
          <a:xfrm rot="18844704">
            <a:off x="5747959" y="5088146"/>
            <a:ext cx="761432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ТЕРЕЗИ</a:t>
            </a:r>
            <a:endParaRPr lang="uk-UA" sz="8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849" name="TextBox 848"/>
          <p:cNvSpPr txBox="1"/>
          <p:nvPr/>
        </p:nvSpPr>
        <p:spPr>
          <a:xfrm rot="20935033">
            <a:off x="4668509" y="5142956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ЗМІЄНОСЕЦЬ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850" name="TextBox 849"/>
          <p:cNvSpPr txBox="1"/>
          <p:nvPr/>
        </p:nvSpPr>
        <p:spPr>
          <a:xfrm rot="20435732">
            <a:off x="5011383" y="6191548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СКОРПІОН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851" name="TextBox 850"/>
          <p:cNvSpPr txBox="1"/>
          <p:nvPr/>
        </p:nvSpPr>
        <p:spPr>
          <a:xfrm rot="730692">
            <a:off x="3582908" y="6077797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СТРІЛЕЦЬ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852" name="TextBox 851"/>
          <p:cNvSpPr txBox="1"/>
          <p:nvPr/>
        </p:nvSpPr>
        <p:spPr>
          <a:xfrm rot="3763062">
            <a:off x="2175723" y="4842273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КОЗЕРОГ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857" name="TextBox 856"/>
          <p:cNvSpPr txBox="1"/>
          <p:nvPr/>
        </p:nvSpPr>
        <p:spPr>
          <a:xfrm rot="3718070">
            <a:off x="2740230" y="4568320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ВОДОЛІЙ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858" name="TextBox 857"/>
          <p:cNvSpPr txBox="1"/>
          <p:nvPr/>
        </p:nvSpPr>
        <p:spPr>
          <a:xfrm rot="17731778">
            <a:off x="2647441" y="2971766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РИБИ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860" name="TextBox 859"/>
          <p:cNvSpPr txBox="1"/>
          <p:nvPr/>
        </p:nvSpPr>
        <p:spPr>
          <a:xfrm rot="19380116">
            <a:off x="3051864" y="2465752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ОВЕН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861" name="TextBox 860"/>
          <p:cNvSpPr txBox="1"/>
          <p:nvPr/>
        </p:nvSpPr>
        <p:spPr>
          <a:xfrm rot="20497662">
            <a:off x="3653295" y="2246753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ТЕЛЕЦЬ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862" name="TextBox 861"/>
          <p:cNvSpPr txBox="1"/>
          <p:nvPr/>
        </p:nvSpPr>
        <p:spPr>
          <a:xfrm rot="1816433">
            <a:off x="4710285" y="1924869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БЛИЗНЯТА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863" name="TextBox 862"/>
          <p:cNvSpPr txBox="1"/>
          <p:nvPr/>
        </p:nvSpPr>
        <p:spPr>
          <a:xfrm rot="1060210">
            <a:off x="5153839" y="2349047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РАК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864" name="TextBox 863"/>
          <p:cNvSpPr txBox="1"/>
          <p:nvPr/>
        </p:nvSpPr>
        <p:spPr>
          <a:xfrm rot="3557862">
            <a:off x="5753744" y="2991864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ЛЕВ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869" name="TextBox 868"/>
          <p:cNvSpPr txBox="1"/>
          <p:nvPr/>
        </p:nvSpPr>
        <p:spPr>
          <a:xfrm rot="706623">
            <a:off x="4378060" y="3359747"/>
            <a:ext cx="74999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МАЛИЙ </a:t>
            </a:r>
          </a:p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КІВШ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870" name="TextBox 869"/>
          <p:cNvSpPr txBox="1"/>
          <p:nvPr/>
        </p:nvSpPr>
        <p:spPr>
          <a:xfrm rot="3515078">
            <a:off x="4487023" y="3232569"/>
            <a:ext cx="982593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ВЕЛИКИЙ КІВШ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871" name="TextBox 870"/>
          <p:cNvSpPr txBox="1"/>
          <p:nvPr/>
        </p:nvSpPr>
        <p:spPr>
          <a:xfrm rot="3052228">
            <a:off x="4877667" y="3064467"/>
            <a:ext cx="982593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ВЕЛИКА ВЕДМЕДИЦЯ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grpSp>
        <p:nvGrpSpPr>
          <p:cNvPr id="20" name="Группа 352"/>
          <p:cNvGrpSpPr/>
          <p:nvPr/>
        </p:nvGrpSpPr>
        <p:grpSpPr>
          <a:xfrm rot="1024166">
            <a:off x="4501018" y="3398827"/>
            <a:ext cx="322963" cy="278566"/>
            <a:chOff x="4513747" y="3364748"/>
            <a:chExt cx="476035" cy="410596"/>
          </a:xfrm>
        </p:grpSpPr>
        <p:sp>
          <p:nvSpPr>
            <p:cNvPr id="40" name="8-конечная звезда 39"/>
            <p:cNvSpPr/>
            <p:nvPr/>
          </p:nvSpPr>
          <p:spPr>
            <a:xfrm rot="21105294">
              <a:off x="4513747" y="3364748"/>
              <a:ext cx="108000" cy="108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1" name="8-конечная звезда 40"/>
            <p:cNvSpPr/>
            <p:nvPr/>
          </p:nvSpPr>
          <p:spPr>
            <a:xfrm rot="19358116">
              <a:off x="4935782" y="3721344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2" name="8-конечная звезда 41"/>
            <p:cNvSpPr/>
            <p:nvPr/>
          </p:nvSpPr>
          <p:spPr>
            <a:xfrm rot="19358116">
              <a:off x="4914167" y="3628291"/>
              <a:ext cx="72000" cy="72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3" name="8-конечная звезда 42"/>
            <p:cNvSpPr/>
            <p:nvPr/>
          </p:nvSpPr>
          <p:spPr>
            <a:xfrm rot="19358116">
              <a:off x="4793544" y="3721982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4" name="8-конечная звезда 43"/>
            <p:cNvSpPr/>
            <p:nvPr/>
          </p:nvSpPr>
          <p:spPr>
            <a:xfrm rot="19358116" flipV="1">
              <a:off x="4767751" y="3610262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5" name="8-конечная звезда 44"/>
            <p:cNvSpPr/>
            <p:nvPr/>
          </p:nvSpPr>
          <p:spPr>
            <a:xfrm rot="19358116">
              <a:off x="4671645" y="3579107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6" name="8-конечная звезда 45"/>
            <p:cNvSpPr/>
            <p:nvPr/>
          </p:nvSpPr>
          <p:spPr>
            <a:xfrm rot="21285766">
              <a:off x="4594599" y="3502476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48" name="Прямая соединительная линия 47"/>
            <p:cNvCxnSpPr>
              <a:stCxn id="43" idx="1"/>
              <a:endCxn id="41" idx="5"/>
            </p:cNvCxnSpPr>
            <p:nvPr/>
          </p:nvCxnSpPr>
          <p:spPr>
            <a:xfrm rot="16200000" flipH="1">
              <a:off x="4881512" y="3690247"/>
              <a:ext cx="2383" cy="10663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" name="Прямая соединительная линия 51"/>
            <p:cNvCxnSpPr>
              <a:stCxn id="44" idx="7"/>
              <a:endCxn id="42" idx="5"/>
            </p:cNvCxnSpPr>
            <p:nvPr/>
          </p:nvCxnSpPr>
          <p:spPr>
            <a:xfrm rot="16200000" flipH="1">
              <a:off x="4852203" y="3597224"/>
              <a:ext cx="23349" cy="10121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" name="Прямая соединительная линия 54"/>
            <p:cNvCxnSpPr>
              <a:stCxn id="41" idx="7"/>
              <a:endCxn id="42" idx="2"/>
            </p:cNvCxnSpPr>
            <p:nvPr/>
          </p:nvCxnSpPr>
          <p:spPr>
            <a:xfrm rot="5400000" flipH="1" flipV="1">
              <a:off x="4954852" y="3704420"/>
              <a:ext cx="28680" cy="564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" name="Прямая соединительная линия 63"/>
            <p:cNvCxnSpPr>
              <a:stCxn id="44" idx="6"/>
              <a:endCxn id="43" idx="6"/>
            </p:cNvCxnSpPr>
            <p:nvPr/>
          </p:nvCxnSpPr>
          <p:spPr>
            <a:xfrm rot="5400000">
              <a:off x="4765359" y="3686551"/>
              <a:ext cx="74386" cy="386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" name="Прямая соединительная линия 67"/>
            <p:cNvCxnSpPr>
              <a:stCxn id="45" idx="1"/>
              <a:endCxn id="44" idx="3"/>
            </p:cNvCxnSpPr>
            <p:nvPr/>
          </p:nvCxnSpPr>
          <p:spPr>
            <a:xfrm rot="16200000" flipH="1">
              <a:off x="4722427" y="3584557"/>
              <a:ext cx="30585" cy="6046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" name="Прямая соединительная линия 73"/>
            <p:cNvCxnSpPr>
              <a:stCxn id="46" idx="1"/>
              <a:endCxn id="45" idx="6"/>
            </p:cNvCxnSpPr>
            <p:nvPr/>
          </p:nvCxnSpPr>
          <p:spPr>
            <a:xfrm rot="16200000" flipH="1">
              <a:off x="4636374" y="3540454"/>
              <a:ext cx="41958" cy="4273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7" name="Прямая соединительная линия 76"/>
            <p:cNvCxnSpPr>
              <a:stCxn id="40" idx="2"/>
              <a:endCxn id="46" idx="5"/>
            </p:cNvCxnSpPr>
            <p:nvPr/>
          </p:nvCxnSpPr>
          <p:spPr>
            <a:xfrm rot="16200000" flipH="1">
              <a:off x="4568392" y="3479288"/>
              <a:ext cx="38719" cy="2452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692" name="8-конечная звезда 691"/>
          <p:cNvSpPr/>
          <p:nvPr/>
        </p:nvSpPr>
        <p:spPr>
          <a:xfrm rot="1262594">
            <a:off x="862488" y="4882071"/>
            <a:ext cx="36000" cy="360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740" name="8-конечная звезда 739"/>
          <p:cNvSpPr/>
          <p:nvPr/>
        </p:nvSpPr>
        <p:spPr>
          <a:xfrm rot="1262594">
            <a:off x="4579895" y="4079837"/>
            <a:ext cx="54000" cy="540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grpSp>
        <p:nvGrpSpPr>
          <p:cNvPr id="21" name="Группа 741"/>
          <p:cNvGrpSpPr/>
          <p:nvPr/>
        </p:nvGrpSpPr>
        <p:grpSpPr>
          <a:xfrm>
            <a:off x="4364528" y="3150090"/>
            <a:ext cx="618304" cy="978555"/>
            <a:chOff x="4585684" y="3442682"/>
            <a:chExt cx="618304" cy="978555"/>
          </a:xfrm>
        </p:grpSpPr>
        <p:sp>
          <p:nvSpPr>
            <p:cNvPr id="743" name="8-конечная звезда 742"/>
            <p:cNvSpPr/>
            <p:nvPr/>
          </p:nvSpPr>
          <p:spPr>
            <a:xfrm rot="1262594">
              <a:off x="4722770" y="4365589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44" name="8-конечная звезда 743"/>
            <p:cNvSpPr/>
            <p:nvPr/>
          </p:nvSpPr>
          <p:spPr>
            <a:xfrm rot="1262594">
              <a:off x="4867295" y="4367237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62" name="8-конечная звезда 761"/>
            <p:cNvSpPr/>
            <p:nvPr/>
          </p:nvSpPr>
          <p:spPr>
            <a:xfrm rot="1262594">
              <a:off x="4942874" y="3442682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63" name="8-конечная звезда 762"/>
            <p:cNvSpPr/>
            <p:nvPr/>
          </p:nvSpPr>
          <p:spPr>
            <a:xfrm rot="1262594">
              <a:off x="5157188" y="3728434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65" name="8-конечная звезда 764"/>
            <p:cNvSpPr/>
            <p:nvPr/>
          </p:nvSpPr>
          <p:spPr>
            <a:xfrm rot="1262594">
              <a:off x="5150346" y="3935907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66" name="8-конечная звезда 765"/>
            <p:cNvSpPr/>
            <p:nvPr/>
          </p:nvSpPr>
          <p:spPr>
            <a:xfrm rot="1262594">
              <a:off x="4793157" y="4007346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69" name="8-конечная звезда 768"/>
            <p:cNvSpPr/>
            <p:nvPr/>
          </p:nvSpPr>
          <p:spPr>
            <a:xfrm rot="1262594">
              <a:off x="4585684" y="4014186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70" name="8-конечная звезда 769"/>
            <p:cNvSpPr/>
            <p:nvPr/>
          </p:nvSpPr>
          <p:spPr>
            <a:xfrm rot="1262594">
              <a:off x="4657122" y="4157062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75" name="8-конечная звезда 774"/>
            <p:cNvSpPr/>
            <p:nvPr/>
          </p:nvSpPr>
          <p:spPr>
            <a:xfrm rot="1262594">
              <a:off x="4721718" y="4221660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76" name="8-конечная звезда 775"/>
            <p:cNvSpPr/>
            <p:nvPr/>
          </p:nvSpPr>
          <p:spPr>
            <a:xfrm rot="1262594">
              <a:off x="4937085" y="4008397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78" name="8-конечная звезда 777"/>
            <p:cNvSpPr/>
            <p:nvPr/>
          </p:nvSpPr>
          <p:spPr>
            <a:xfrm rot="1262594">
              <a:off x="4863014" y="4291518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79" name="8-конечная звезда 778"/>
            <p:cNvSpPr/>
            <p:nvPr/>
          </p:nvSpPr>
          <p:spPr>
            <a:xfrm rot="1262594">
              <a:off x="4720138" y="3934329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80" name="8-конечная звезда 779"/>
            <p:cNvSpPr/>
            <p:nvPr/>
          </p:nvSpPr>
          <p:spPr>
            <a:xfrm rot="1262594">
              <a:off x="4655542" y="3941168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781" name="Прямая соединительная линия 780"/>
            <p:cNvCxnSpPr>
              <a:stCxn id="780" idx="3"/>
              <a:endCxn id="779" idx="4"/>
            </p:cNvCxnSpPr>
            <p:nvPr/>
          </p:nvCxnSpPr>
          <p:spPr>
            <a:xfrm rot="5400000" flipH="1" flipV="1">
              <a:off x="4678909" y="3924049"/>
              <a:ext cx="20611" cy="6424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3" name="Прямая соединительная линия 782"/>
            <p:cNvCxnSpPr>
              <a:stCxn id="779" idx="1"/>
              <a:endCxn id="766" idx="5"/>
            </p:cNvCxnSpPr>
            <p:nvPr/>
          </p:nvCxnSpPr>
          <p:spPr>
            <a:xfrm rot="16200000" flipH="1">
              <a:off x="4755959" y="3958265"/>
              <a:ext cx="40584" cy="6160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4" name="Прямая соединительная линия 783"/>
            <p:cNvCxnSpPr>
              <a:stCxn id="766" idx="7"/>
              <a:endCxn id="776" idx="4"/>
            </p:cNvCxnSpPr>
            <p:nvPr/>
          </p:nvCxnSpPr>
          <p:spPr>
            <a:xfrm rot="16200000" flipH="1">
              <a:off x="4886184" y="3973001"/>
              <a:ext cx="4457" cy="10094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5" name="Прямая соединительная линия 784"/>
            <p:cNvCxnSpPr>
              <a:stCxn id="765" idx="7"/>
              <a:endCxn id="763" idx="1"/>
            </p:cNvCxnSpPr>
            <p:nvPr/>
          </p:nvCxnSpPr>
          <p:spPr>
            <a:xfrm rot="16200000" flipV="1">
              <a:off x="5104316" y="3858991"/>
              <a:ext cx="176588" cy="504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6" name="Прямая соединительная линия 785"/>
            <p:cNvCxnSpPr>
              <a:stCxn id="765" idx="3"/>
              <a:endCxn id="776" idx="7"/>
            </p:cNvCxnSpPr>
            <p:nvPr/>
          </p:nvCxnSpPr>
          <p:spPr>
            <a:xfrm rot="5400000">
              <a:off x="5042748" y="3914820"/>
              <a:ext cx="55626" cy="16360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7" name="Прямая соединительная линия 786"/>
            <p:cNvCxnSpPr>
              <a:stCxn id="775" idx="3"/>
              <a:endCxn id="770" idx="1"/>
            </p:cNvCxnSpPr>
            <p:nvPr/>
          </p:nvCxnSpPr>
          <p:spPr>
            <a:xfrm rot="5400000" flipH="1">
              <a:off x="4680521" y="4211349"/>
              <a:ext cx="52715" cy="3371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8" name="Прямая соединительная линия 787"/>
            <p:cNvCxnSpPr>
              <a:stCxn id="778" idx="1"/>
              <a:endCxn id="775" idx="0"/>
            </p:cNvCxnSpPr>
            <p:nvPr/>
          </p:nvCxnSpPr>
          <p:spPr>
            <a:xfrm rot="5400000" flipH="1">
              <a:off x="4791387" y="4229032"/>
              <a:ext cx="72505" cy="12136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7" name="Прямая соединительная линия 796"/>
            <p:cNvCxnSpPr>
              <a:stCxn id="743" idx="5"/>
              <a:endCxn id="775" idx="2"/>
            </p:cNvCxnSpPr>
            <p:nvPr/>
          </p:nvCxnSpPr>
          <p:spPr>
            <a:xfrm rot="16200000" flipV="1">
              <a:off x="4687254" y="4316361"/>
              <a:ext cx="101016" cy="209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8" name="Прямая соединительная линия 797"/>
            <p:cNvCxnSpPr>
              <a:stCxn id="744" idx="1"/>
              <a:endCxn id="778" idx="1"/>
            </p:cNvCxnSpPr>
            <p:nvPr/>
          </p:nvCxnSpPr>
          <p:spPr>
            <a:xfrm rot="5400000" flipH="1">
              <a:off x="4850319" y="4363972"/>
              <a:ext cx="92944" cy="1693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9" name="Прямая соединительная линия 798"/>
            <p:cNvCxnSpPr>
              <a:stCxn id="744" idx="3"/>
              <a:endCxn id="743" idx="0"/>
            </p:cNvCxnSpPr>
            <p:nvPr/>
          </p:nvCxnSpPr>
          <p:spPr>
            <a:xfrm rot="5400000" flipH="1">
              <a:off x="4820837" y="4356416"/>
              <a:ext cx="2916" cy="9465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0" name="Прямая соединительная линия 799"/>
            <p:cNvCxnSpPr>
              <a:stCxn id="769" idx="1"/>
              <a:endCxn id="770" idx="5"/>
            </p:cNvCxnSpPr>
            <p:nvPr/>
          </p:nvCxnSpPr>
          <p:spPr>
            <a:xfrm rot="16200000" flipH="1">
              <a:off x="4594749" y="4082806"/>
              <a:ext cx="100108" cy="5243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1" name="Прямая соединительная линия 800"/>
            <p:cNvCxnSpPr>
              <a:stCxn id="769" idx="7"/>
              <a:endCxn id="780" idx="4"/>
            </p:cNvCxnSpPr>
            <p:nvPr/>
          </p:nvCxnSpPr>
          <p:spPr>
            <a:xfrm rot="5400000" flipH="1" flipV="1">
              <a:off x="4605915" y="3977258"/>
              <a:ext cx="75380" cy="2627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3" name="Прямая соединительная линия 802"/>
            <p:cNvCxnSpPr>
              <a:stCxn id="763" idx="5"/>
              <a:endCxn id="762" idx="1"/>
            </p:cNvCxnSpPr>
            <p:nvPr/>
          </p:nvCxnSpPr>
          <p:spPr>
            <a:xfrm rot="16200000" flipV="1">
              <a:off x="4951939" y="3511302"/>
              <a:ext cx="242984" cy="19531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2" name="Группа 803"/>
          <p:cNvGrpSpPr/>
          <p:nvPr/>
        </p:nvGrpSpPr>
        <p:grpSpPr>
          <a:xfrm rot="454036">
            <a:off x="3942773" y="3396132"/>
            <a:ext cx="418878" cy="573235"/>
            <a:chOff x="3898064" y="3436893"/>
            <a:chExt cx="418878" cy="573235"/>
          </a:xfrm>
        </p:grpSpPr>
        <p:sp>
          <p:nvSpPr>
            <p:cNvPr id="805" name="8-конечная звезда 804"/>
            <p:cNvSpPr/>
            <p:nvPr/>
          </p:nvSpPr>
          <p:spPr>
            <a:xfrm rot="1262594">
              <a:off x="4053798" y="3840511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06" name="8-конечная звезда 805"/>
            <p:cNvSpPr/>
            <p:nvPr/>
          </p:nvSpPr>
          <p:spPr>
            <a:xfrm rot="1262594">
              <a:off x="4252142" y="3672152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14" name="8-конечная звезда 813"/>
            <p:cNvSpPr/>
            <p:nvPr/>
          </p:nvSpPr>
          <p:spPr>
            <a:xfrm rot="1262594">
              <a:off x="3898064" y="3719192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15" name="8-конечная звезда 814"/>
            <p:cNvSpPr/>
            <p:nvPr/>
          </p:nvSpPr>
          <p:spPr>
            <a:xfrm rot="1262594">
              <a:off x="4129328" y="3832601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16" name="8-конечная звезда 815"/>
            <p:cNvSpPr/>
            <p:nvPr/>
          </p:nvSpPr>
          <p:spPr>
            <a:xfrm rot="1262594">
              <a:off x="4222705" y="343689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17" name="8-конечная звезда 816"/>
            <p:cNvSpPr/>
            <p:nvPr/>
          </p:nvSpPr>
          <p:spPr>
            <a:xfrm rot="1262594">
              <a:off x="4018053" y="3557848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18" name="8-конечная звезда 817"/>
            <p:cNvSpPr/>
            <p:nvPr/>
          </p:nvSpPr>
          <p:spPr>
            <a:xfrm rot="1262594">
              <a:off x="3975458" y="377970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19" name="8-конечная звезда 818"/>
            <p:cNvSpPr/>
            <p:nvPr/>
          </p:nvSpPr>
          <p:spPr>
            <a:xfrm rot="1262594">
              <a:off x="4214245" y="3963328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820" name="Прямая соединительная линия 819"/>
            <p:cNvCxnSpPr>
              <a:stCxn id="805" idx="0"/>
              <a:endCxn id="815" idx="4"/>
            </p:cNvCxnSpPr>
            <p:nvPr/>
          </p:nvCxnSpPr>
          <p:spPr>
            <a:xfrm rot="21145964" flipV="1">
              <a:off x="4097931" y="3855587"/>
              <a:ext cx="34663" cy="1450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1" name="Прямая соединительная линия 820"/>
            <p:cNvCxnSpPr>
              <a:stCxn id="805" idx="4"/>
              <a:endCxn id="818" idx="1"/>
            </p:cNvCxnSpPr>
            <p:nvPr/>
          </p:nvCxnSpPr>
          <p:spPr>
            <a:xfrm rot="10345964">
              <a:off x="4015195" y="3828721"/>
              <a:ext cx="38393" cy="2944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2" name="Прямая соединительная линия 821"/>
            <p:cNvCxnSpPr>
              <a:stCxn id="814" idx="1"/>
              <a:endCxn id="818" idx="4"/>
            </p:cNvCxnSpPr>
            <p:nvPr/>
          </p:nvCxnSpPr>
          <p:spPr>
            <a:xfrm rot="15745964" flipH="1">
              <a:off x="3950389" y="3773471"/>
              <a:ext cx="20100" cy="3126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4" name="Прямая соединительная линия 823"/>
            <p:cNvCxnSpPr>
              <a:stCxn id="814" idx="7"/>
              <a:endCxn id="817" idx="2"/>
            </p:cNvCxnSpPr>
            <p:nvPr/>
          </p:nvCxnSpPr>
          <p:spPr>
            <a:xfrm rot="4945964" flipH="1" flipV="1">
              <a:off x="3939038" y="3628473"/>
              <a:ext cx="117356" cy="9153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5" name="Прямая соединительная линия 824"/>
            <p:cNvCxnSpPr>
              <a:stCxn id="817" idx="0"/>
              <a:endCxn id="806" idx="3"/>
            </p:cNvCxnSpPr>
            <p:nvPr/>
          </p:nvCxnSpPr>
          <p:spPr>
            <a:xfrm rot="21145964">
              <a:off x="4079166" y="3582919"/>
              <a:ext cx="166853" cy="14641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6" name="Прямая соединительная линия 825"/>
            <p:cNvCxnSpPr>
              <a:stCxn id="817" idx="0"/>
              <a:endCxn id="816" idx="3"/>
            </p:cNvCxnSpPr>
            <p:nvPr/>
          </p:nvCxnSpPr>
          <p:spPr>
            <a:xfrm rot="21145964" flipV="1">
              <a:off x="4063045" y="3485571"/>
              <a:ext cx="169192" cy="9826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39" name="Прямая соединительная линия 838"/>
            <p:cNvCxnSpPr>
              <a:stCxn id="815" idx="6"/>
              <a:endCxn id="806" idx="2"/>
            </p:cNvCxnSpPr>
            <p:nvPr/>
          </p:nvCxnSpPr>
          <p:spPr>
            <a:xfrm rot="4945964" flipH="1" flipV="1">
              <a:off x="4180141" y="3728855"/>
              <a:ext cx="85989" cy="11184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42" name="Прямая соединительная линия 841"/>
            <p:cNvCxnSpPr>
              <a:stCxn id="819" idx="5"/>
              <a:endCxn id="815" idx="0"/>
            </p:cNvCxnSpPr>
            <p:nvPr/>
          </p:nvCxnSpPr>
          <p:spPr>
            <a:xfrm rot="15745964" flipV="1">
              <a:off x="4163706" y="3908900"/>
              <a:ext cx="92701" cy="2417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43" name="Прямая соединительная линия 842"/>
            <p:cNvCxnSpPr>
              <a:stCxn id="806" idx="6"/>
              <a:endCxn id="816" idx="1"/>
            </p:cNvCxnSpPr>
            <p:nvPr/>
          </p:nvCxnSpPr>
          <p:spPr>
            <a:xfrm rot="15745964" flipV="1">
              <a:off x="4184021" y="3576072"/>
              <a:ext cx="188804" cy="1073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5" name="Группа 843"/>
          <p:cNvGrpSpPr/>
          <p:nvPr/>
        </p:nvGrpSpPr>
        <p:grpSpPr>
          <a:xfrm rot="863702">
            <a:off x="3894714" y="3192591"/>
            <a:ext cx="283138" cy="325688"/>
            <a:chOff x="3581341" y="3244782"/>
            <a:chExt cx="283138" cy="325688"/>
          </a:xfrm>
        </p:grpSpPr>
        <p:sp>
          <p:nvSpPr>
            <p:cNvPr id="845" name="8-конечная звезда 844"/>
            <p:cNvSpPr/>
            <p:nvPr/>
          </p:nvSpPr>
          <p:spPr>
            <a:xfrm rot="1262594">
              <a:off x="3810479" y="3244782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46" name="8-конечная звезда 845"/>
            <p:cNvSpPr/>
            <p:nvPr/>
          </p:nvSpPr>
          <p:spPr>
            <a:xfrm rot="1262594">
              <a:off x="3696294" y="3349536"/>
              <a:ext cx="72483" cy="72483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47" name="8-конечная звезда 846"/>
            <p:cNvSpPr/>
            <p:nvPr/>
          </p:nvSpPr>
          <p:spPr>
            <a:xfrm rot="1262594">
              <a:off x="3659939" y="3505670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48" name="8-конечная звезда 847"/>
            <p:cNvSpPr/>
            <p:nvPr/>
          </p:nvSpPr>
          <p:spPr>
            <a:xfrm rot="1262594">
              <a:off x="3671149" y="3261989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53" name="8-конечная звезда 852"/>
            <p:cNvSpPr/>
            <p:nvPr/>
          </p:nvSpPr>
          <p:spPr>
            <a:xfrm rot="1262594">
              <a:off x="3581341" y="3367035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854" name="Прямая соединительная линия 853"/>
            <p:cNvCxnSpPr>
              <a:stCxn id="848" idx="7"/>
              <a:endCxn id="845" idx="3"/>
            </p:cNvCxnSpPr>
            <p:nvPr/>
          </p:nvCxnSpPr>
          <p:spPr>
            <a:xfrm rot="15336298" flipH="1">
              <a:off x="3762348" y="3243604"/>
              <a:ext cx="21266" cy="7677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55" name="Прямая соединительная линия 854"/>
            <p:cNvCxnSpPr>
              <a:stCxn id="846" idx="5"/>
              <a:endCxn id="848" idx="2"/>
            </p:cNvCxnSpPr>
            <p:nvPr/>
          </p:nvCxnSpPr>
          <p:spPr>
            <a:xfrm rot="15336298" flipV="1">
              <a:off x="3688072" y="3329582"/>
              <a:ext cx="33590" cy="1812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56" name="Прямая соединительная линия 855"/>
            <p:cNvCxnSpPr>
              <a:stCxn id="853" idx="7"/>
              <a:endCxn id="846" idx="3"/>
            </p:cNvCxnSpPr>
            <p:nvPr/>
          </p:nvCxnSpPr>
          <p:spPr>
            <a:xfrm rot="15336298" flipH="1">
              <a:off x="3657530" y="3368000"/>
              <a:ext cx="27706" cy="5077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59" name="Прямая соединительная линия 858"/>
            <p:cNvCxnSpPr>
              <a:stCxn id="847" idx="4"/>
              <a:endCxn id="853" idx="1"/>
            </p:cNvCxnSpPr>
            <p:nvPr/>
          </p:nvCxnSpPr>
          <p:spPr>
            <a:xfrm rot="9936298">
              <a:off x="3639554" y="3426198"/>
              <a:ext cx="9886" cy="10308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6" name="Группа 864"/>
          <p:cNvGrpSpPr/>
          <p:nvPr/>
        </p:nvGrpSpPr>
        <p:grpSpPr>
          <a:xfrm rot="21433529">
            <a:off x="3657042" y="4010332"/>
            <a:ext cx="707622" cy="622149"/>
            <a:chOff x="3591204" y="4423662"/>
            <a:chExt cx="707622" cy="622149"/>
          </a:xfrm>
        </p:grpSpPr>
        <p:sp>
          <p:nvSpPr>
            <p:cNvPr id="872" name="8-конечная звезда 871"/>
            <p:cNvSpPr/>
            <p:nvPr/>
          </p:nvSpPr>
          <p:spPr>
            <a:xfrm rot="1262594">
              <a:off x="3946300" y="4423662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74" name="8-конечная звезда 873"/>
            <p:cNvSpPr/>
            <p:nvPr/>
          </p:nvSpPr>
          <p:spPr>
            <a:xfrm rot="1262594">
              <a:off x="4091407" y="4572050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75" name="8-конечная звезда 874"/>
            <p:cNvSpPr/>
            <p:nvPr/>
          </p:nvSpPr>
          <p:spPr>
            <a:xfrm rot="1262594">
              <a:off x="3936952" y="457990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76" name="8-конечная звезда 875"/>
            <p:cNvSpPr/>
            <p:nvPr/>
          </p:nvSpPr>
          <p:spPr>
            <a:xfrm rot="1262594">
              <a:off x="3802532" y="4629571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77" name="8-конечная звезда 876"/>
            <p:cNvSpPr/>
            <p:nvPr/>
          </p:nvSpPr>
          <p:spPr>
            <a:xfrm rot="1262594">
              <a:off x="4094144" y="4499531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79" name="8-конечная звезда 878"/>
            <p:cNvSpPr/>
            <p:nvPr/>
          </p:nvSpPr>
          <p:spPr>
            <a:xfrm rot="1262594">
              <a:off x="4252026" y="4448001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80" name="8-конечная звезда 879"/>
            <p:cNvSpPr/>
            <p:nvPr/>
          </p:nvSpPr>
          <p:spPr>
            <a:xfrm rot="1262594">
              <a:off x="4069939" y="4999011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81" name="8-конечная звезда 880"/>
            <p:cNvSpPr/>
            <p:nvPr/>
          </p:nvSpPr>
          <p:spPr>
            <a:xfrm rot="1262594">
              <a:off x="3949916" y="4778630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82" name="8-конечная звезда 881"/>
            <p:cNvSpPr/>
            <p:nvPr/>
          </p:nvSpPr>
          <p:spPr>
            <a:xfrm rot="1262594">
              <a:off x="3808725" y="4485700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83" name="8-конечная звезда 882"/>
            <p:cNvSpPr/>
            <p:nvPr/>
          </p:nvSpPr>
          <p:spPr>
            <a:xfrm rot="1262594">
              <a:off x="3591204" y="4546681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84" name="8-конечная звезда 883"/>
            <p:cNvSpPr/>
            <p:nvPr/>
          </p:nvSpPr>
          <p:spPr>
            <a:xfrm rot="1262594">
              <a:off x="4001682" y="4923618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85" name="8-конечная звезда 884"/>
            <p:cNvSpPr/>
            <p:nvPr/>
          </p:nvSpPr>
          <p:spPr>
            <a:xfrm rot="1262594">
              <a:off x="3665657" y="4478203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886" name="Прямая соединительная линия 885"/>
            <p:cNvCxnSpPr>
              <a:stCxn id="882" idx="3"/>
              <a:endCxn id="885" idx="0"/>
            </p:cNvCxnSpPr>
            <p:nvPr/>
          </p:nvCxnSpPr>
          <p:spPr>
            <a:xfrm rot="5566471" flipH="1">
              <a:off x="3756065" y="4461211"/>
              <a:ext cx="6027" cy="10373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87" name="Прямая соединительная линия 886"/>
            <p:cNvCxnSpPr>
              <a:stCxn id="882" idx="7"/>
              <a:endCxn id="872" idx="3"/>
            </p:cNvCxnSpPr>
            <p:nvPr/>
          </p:nvCxnSpPr>
          <p:spPr>
            <a:xfrm rot="5566471" flipH="1" flipV="1">
              <a:off x="3883816" y="4437409"/>
              <a:ext cx="34971" cy="9399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88" name="Прямая соединительная линия 887"/>
            <p:cNvCxnSpPr>
              <a:stCxn id="872" idx="0"/>
              <a:endCxn id="877" idx="5"/>
            </p:cNvCxnSpPr>
            <p:nvPr/>
          </p:nvCxnSpPr>
          <p:spPr>
            <a:xfrm rot="166471">
              <a:off x="4008179" y="4470115"/>
              <a:ext cx="100625" cy="2901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89" name="Прямая соединительная линия 888"/>
            <p:cNvCxnSpPr>
              <a:stCxn id="883" idx="0"/>
              <a:endCxn id="882" idx="2"/>
            </p:cNvCxnSpPr>
            <p:nvPr/>
          </p:nvCxnSpPr>
          <p:spPr>
            <a:xfrm rot="166471" flipV="1">
              <a:off x="3637705" y="4526435"/>
              <a:ext cx="184758" cy="5655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90" name="Прямая соединительная линия 889"/>
            <p:cNvCxnSpPr>
              <a:stCxn id="876" idx="3"/>
              <a:endCxn id="883" idx="0"/>
            </p:cNvCxnSpPr>
            <p:nvPr/>
          </p:nvCxnSpPr>
          <p:spPr>
            <a:xfrm rot="5566471" flipH="1">
              <a:off x="3680253" y="4536746"/>
              <a:ext cx="80795" cy="17252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91" name="Прямая соединительная линия 890"/>
            <p:cNvCxnSpPr>
              <a:stCxn id="877" idx="6"/>
              <a:endCxn id="879" idx="3"/>
            </p:cNvCxnSpPr>
            <p:nvPr/>
          </p:nvCxnSpPr>
          <p:spPr>
            <a:xfrm rot="5566471" flipH="1" flipV="1">
              <a:off x="4176810" y="4427513"/>
              <a:ext cx="26366" cy="12696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92" name="Прямая соединительная линия 891"/>
            <p:cNvCxnSpPr>
              <a:stCxn id="876" idx="7"/>
              <a:endCxn id="875" idx="3"/>
            </p:cNvCxnSpPr>
            <p:nvPr/>
          </p:nvCxnSpPr>
          <p:spPr>
            <a:xfrm rot="5566471" flipH="1" flipV="1">
              <a:off x="3880829" y="4589923"/>
              <a:ext cx="31826" cy="8362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93" name="Прямая соединительная линия 892"/>
            <p:cNvCxnSpPr>
              <a:stCxn id="881" idx="5"/>
              <a:endCxn id="875" idx="1"/>
            </p:cNvCxnSpPr>
            <p:nvPr/>
          </p:nvCxnSpPr>
          <p:spPr>
            <a:xfrm rot="5566471" flipH="1" flipV="1">
              <a:off x="3894650" y="4704174"/>
              <a:ext cx="149432" cy="387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94" name="Прямая соединительная линия 893"/>
            <p:cNvCxnSpPr>
              <a:stCxn id="874" idx="7"/>
              <a:endCxn id="879" idx="3"/>
            </p:cNvCxnSpPr>
            <p:nvPr/>
          </p:nvCxnSpPr>
          <p:spPr>
            <a:xfrm rot="5566471" flipH="1" flipV="1">
              <a:off x="4142348" y="4481673"/>
              <a:ext cx="112428" cy="10564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95" name="Прямая соединительная линия 894"/>
            <p:cNvCxnSpPr>
              <a:stCxn id="884" idx="5"/>
              <a:endCxn id="881" idx="1"/>
            </p:cNvCxnSpPr>
            <p:nvPr/>
          </p:nvCxnSpPr>
          <p:spPr>
            <a:xfrm rot="16366471" flipV="1">
              <a:off x="3948459" y="4856148"/>
              <a:ext cx="100411" cy="3659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96" name="Прямая соединительная линия 895"/>
            <p:cNvCxnSpPr>
              <a:stCxn id="884" idx="0"/>
              <a:endCxn id="880" idx="5"/>
            </p:cNvCxnSpPr>
            <p:nvPr/>
          </p:nvCxnSpPr>
          <p:spPr>
            <a:xfrm rot="166471">
              <a:off x="4042302" y="4953980"/>
              <a:ext cx="42675" cy="4604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97" name="Прямая соединительная линия 896"/>
            <p:cNvCxnSpPr>
              <a:stCxn id="875" idx="7"/>
              <a:endCxn id="874" idx="3"/>
            </p:cNvCxnSpPr>
            <p:nvPr/>
          </p:nvCxnSpPr>
          <p:spPr>
            <a:xfrm rot="16366471" flipH="1">
              <a:off x="4036695" y="4550145"/>
              <a:ext cx="8969" cy="10566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7" name="Группа 897"/>
          <p:cNvGrpSpPr/>
          <p:nvPr/>
        </p:nvGrpSpPr>
        <p:grpSpPr>
          <a:xfrm rot="20868841">
            <a:off x="4169768" y="4203281"/>
            <a:ext cx="364793" cy="303543"/>
            <a:chOff x="4320396" y="4640299"/>
            <a:chExt cx="364793" cy="303543"/>
          </a:xfrm>
        </p:grpSpPr>
        <p:sp>
          <p:nvSpPr>
            <p:cNvPr id="899" name="8-конечная звезда 898"/>
            <p:cNvSpPr/>
            <p:nvPr/>
          </p:nvSpPr>
          <p:spPr>
            <a:xfrm rot="1262594">
              <a:off x="4517547" y="4740786"/>
              <a:ext cx="82800" cy="82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900" name="8-конечная звезда 899"/>
            <p:cNvSpPr/>
            <p:nvPr/>
          </p:nvSpPr>
          <p:spPr>
            <a:xfrm rot="1262594">
              <a:off x="4454500" y="4871359"/>
              <a:ext cx="72483" cy="72483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901" name="8-конечная звезда 900"/>
            <p:cNvSpPr/>
            <p:nvPr/>
          </p:nvSpPr>
          <p:spPr>
            <a:xfrm rot="1262594">
              <a:off x="4422696" y="4640299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902" name="8-конечная звезда 901"/>
            <p:cNvSpPr/>
            <p:nvPr/>
          </p:nvSpPr>
          <p:spPr>
            <a:xfrm rot="1262594">
              <a:off x="4320396" y="4727622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903" name="8-конечная звезда 902"/>
            <p:cNvSpPr/>
            <p:nvPr/>
          </p:nvSpPr>
          <p:spPr>
            <a:xfrm rot="1262594">
              <a:off x="4435966" y="4793163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904" name="8-конечная звезда 903"/>
            <p:cNvSpPr/>
            <p:nvPr/>
          </p:nvSpPr>
          <p:spPr>
            <a:xfrm rot="1262594">
              <a:off x="4379104" y="4868544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905" name="8-конечная звезда 904"/>
            <p:cNvSpPr/>
            <p:nvPr/>
          </p:nvSpPr>
          <p:spPr>
            <a:xfrm rot="1262594">
              <a:off x="4638389" y="4862034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906" name="Прямая соединительная линия 905"/>
            <p:cNvCxnSpPr>
              <a:stCxn id="904" idx="0"/>
              <a:endCxn id="903" idx="1"/>
            </p:cNvCxnSpPr>
            <p:nvPr/>
          </p:nvCxnSpPr>
          <p:spPr>
            <a:xfrm rot="731159" flipV="1">
              <a:off x="4431431" y="4833949"/>
              <a:ext cx="30350" cy="7039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07" name="Прямая соединительная линия 906"/>
            <p:cNvCxnSpPr>
              <a:stCxn id="904" idx="0"/>
              <a:endCxn id="900" idx="7"/>
            </p:cNvCxnSpPr>
            <p:nvPr/>
          </p:nvCxnSpPr>
          <p:spPr>
            <a:xfrm rot="731159" flipV="1">
              <a:off x="4426252" y="4882464"/>
              <a:ext cx="95700" cy="2830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08" name="Прямая соединительная линия 907"/>
            <p:cNvCxnSpPr>
              <a:stCxn id="905" idx="3"/>
              <a:endCxn id="900" idx="7"/>
            </p:cNvCxnSpPr>
            <p:nvPr/>
          </p:nvCxnSpPr>
          <p:spPr>
            <a:xfrm rot="6131159">
              <a:off x="4570835" y="4836733"/>
              <a:ext cx="22596" cy="11435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09" name="Прямая соединительная линия 908"/>
            <p:cNvCxnSpPr>
              <a:stCxn id="904" idx="5"/>
              <a:endCxn id="902" idx="1"/>
            </p:cNvCxnSpPr>
            <p:nvPr/>
          </p:nvCxnSpPr>
          <p:spPr>
            <a:xfrm rot="16931159" flipV="1">
              <a:off x="4329369" y="4791718"/>
              <a:ext cx="87563" cy="5952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10" name="Прямая соединительная линия 909"/>
            <p:cNvCxnSpPr>
              <a:stCxn id="902" idx="6"/>
              <a:endCxn id="901" idx="4"/>
            </p:cNvCxnSpPr>
            <p:nvPr/>
          </p:nvCxnSpPr>
          <p:spPr>
            <a:xfrm rot="6131159" flipH="1" flipV="1">
              <a:off x="4344512" y="4664822"/>
              <a:ext cx="87431" cy="5483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11" name="Прямая соединительная линия 910"/>
            <p:cNvCxnSpPr>
              <a:stCxn id="899" idx="5"/>
              <a:endCxn id="901" idx="1"/>
            </p:cNvCxnSpPr>
            <p:nvPr/>
          </p:nvCxnSpPr>
          <p:spPr>
            <a:xfrm rot="16931159" flipV="1">
              <a:off x="4479035" y="4666168"/>
              <a:ext cx="39667" cy="9710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12" name="Прямая соединительная линия 911"/>
            <p:cNvCxnSpPr>
              <a:stCxn id="905" idx="5"/>
              <a:endCxn id="899" idx="0"/>
            </p:cNvCxnSpPr>
            <p:nvPr/>
          </p:nvCxnSpPr>
          <p:spPr>
            <a:xfrm rot="16931159" flipV="1">
              <a:off x="4597966" y="4796745"/>
              <a:ext cx="53943" cy="6761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9" name="Группа 912"/>
          <p:cNvGrpSpPr/>
          <p:nvPr/>
        </p:nvGrpSpPr>
        <p:grpSpPr>
          <a:xfrm rot="21163619">
            <a:off x="4223693" y="4099681"/>
            <a:ext cx="993512" cy="887928"/>
            <a:chOff x="4435965" y="4516219"/>
            <a:chExt cx="993512" cy="887928"/>
          </a:xfrm>
        </p:grpSpPr>
        <p:sp>
          <p:nvSpPr>
            <p:cNvPr id="914" name="8-конечная звезда 913"/>
            <p:cNvSpPr/>
            <p:nvPr/>
          </p:nvSpPr>
          <p:spPr>
            <a:xfrm rot="1262594">
              <a:off x="5165705" y="4806709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915" name="8-конечная звезда 914"/>
            <p:cNvSpPr/>
            <p:nvPr/>
          </p:nvSpPr>
          <p:spPr>
            <a:xfrm rot="1262594">
              <a:off x="5280300" y="5037389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916" name="8-конечная звезда 915"/>
            <p:cNvSpPr/>
            <p:nvPr/>
          </p:nvSpPr>
          <p:spPr>
            <a:xfrm rot="1262594">
              <a:off x="4651332" y="522284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917" name="8-конечная звезда 916"/>
            <p:cNvSpPr/>
            <p:nvPr/>
          </p:nvSpPr>
          <p:spPr>
            <a:xfrm rot="1262594">
              <a:off x="4783129" y="4979042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918" name="8-конечная звезда 917"/>
            <p:cNvSpPr/>
            <p:nvPr/>
          </p:nvSpPr>
          <p:spPr>
            <a:xfrm rot="1262594">
              <a:off x="4986676" y="5077037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919" name="8-конечная звезда 918"/>
            <p:cNvSpPr/>
            <p:nvPr/>
          </p:nvSpPr>
          <p:spPr>
            <a:xfrm rot="1262594">
              <a:off x="4794208" y="4794216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920" name="8-конечная звезда 919"/>
            <p:cNvSpPr/>
            <p:nvPr/>
          </p:nvSpPr>
          <p:spPr>
            <a:xfrm rot="1262594">
              <a:off x="4849671" y="4633634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921" name="8-конечная звезда 920"/>
            <p:cNvSpPr/>
            <p:nvPr/>
          </p:nvSpPr>
          <p:spPr>
            <a:xfrm rot="1262594">
              <a:off x="5058250" y="4516219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922" name="8-конечная звезда 921"/>
            <p:cNvSpPr/>
            <p:nvPr/>
          </p:nvSpPr>
          <p:spPr>
            <a:xfrm rot="1262594">
              <a:off x="5117889" y="4661680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923" name="8-конечная звезда 922"/>
            <p:cNvSpPr/>
            <p:nvPr/>
          </p:nvSpPr>
          <p:spPr>
            <a:xfrm rot="1262594">
              <a:off x="4951211" y="4790628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924" name="8-конечная звезда 923"/>
            <p:cNvSpPr/>
            <p:nvPr/>
          </p:nvSpPr>
          <p:spPr>
            <a:xfrm rot="1262594">
              <a:off x="5083894" y="4879579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925" name="8-конечная звезда 924"/>
            <p:cNvSpPr/>
            <p:nvPr/>
          </p:nvSpPr>
          <p:spPr>
            <a:xfrm rot="1262594">
              <a:off x="5133713" y="5101992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926" name="8-конечная звезда 925"/>
            <p:cNvSpPr/>
            <p:nvPr/>
          </p:nvSpPr>
          <p:spPr>
            <a:xfrm rot="1262594">
              <a:off x="4435965" y="5221792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927" name="8-конечная звезда 926"/>
            <p:cNvSpPr/>
            <p:nvPr/>
          </p:nvSpPr>
          <p:spPr>
            <a:xfrm rot="1262594">
              <a:off x="5382677" y="5357347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928" name="8-конечная звезда 927"/>
            <p:cNvSpPr/>
            <p:nvPr/>
          </p:nvSpPr>
          <p:spPr>
            <a:xfrm rot="1262594">
              <a:off x="5198708" y="4541675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929" name="8-конечная звезда 928"/>
            <p:cNvSpPr/>
            <p:nvPr/>
          </p:nvSpPr>
          <p:spPr>
            <a:xfrm rot="1262594">
              <a:off x="5118800" y="4603493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930" name="8-конечная звезда 929"/>
            <p:cNvSpPr/>
            <p:nvPr/>
          </p:nvSpPr>
          <p:spPr>
            <a:xfrm rot="1262594">
              <a:off x="4793156" y="5221792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931" name="Прямая соединительная линия 930"/>
            <p:cNvCxnSpPr>
              <a:stCxn id="924" idx="4"/>
              <a:endCxn id="923" idx="0"/>
            </p:cNvCxnSpPr>
            <p:nvPr/>
          </p:nvCxnSpPr>
          <p:spPr>
            <a:xfrm rot="11236381">
              <a:off x="4999338" y="4832812"/>
              <a:ext cx="90428" cy="5858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32" name="Прямая соединительная линия 931"/>
            <p:cNvCxnSpPr>
              <a:stCxn id="926" idx="0"/>
              <a:endCxn id="916" idx="3"/>
            </p:cNvCxnSpPr>
            <p:nvPr/>
          </p:nvCxnSpPr>
          <p:spPr>
            <a:xfrm>
              <a:off x="4481204" y="5253594"/>
              <a:ext cx="172454" cy="721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33" name="Прямая соединительная линия 932"/>
            <p:cNvCxnSpPr>
              <a:stCxn id="916" idx="7"/>
              <a:endCxn id="930" idx="3"/>
            </p:cNvCxnSpPr>
            <p:nvPr/>
          </p:nvCxnSpPr>
          <p:spPr>
            <a:xfrm rot="16200000" flipH="1">
              <a:off x="4741182" y="5200703"/>
              <a:ext cx="15813" cy="9216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34" name="Прямая соединительная линия 933"/>
            <p:cNvCxnSpPr>
              <a:stCxn id="930" idx="6"/>
              <a:endCxn id="917" idx="1"/>
            </p:cNvCxnSpPr>
            <p:nvPr/>
          </p:nvCxnSpPr>
          <p:spPr>
            <a:xfrm rot="16636381" flipV="1">
              <a:off x="4727727" y="5112925"/>
              <a:ext cx="190597" cy="2822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35" name="Прямая соединительная линия 934"/>
            <p:cNvCxnSpPr>
              <a:stCxn id="917" idx="0"/>
              <a:endCxn id="918" idx="4"/>
            </p:cNvCxnSpPr>
            <p:nvPr/>
          </p:nvCxnSpPr>
          <p:spPr>
            <a:xfrm rot="436381">
              <a:off x="4830969" y="5025748"/>
              <a:ext cx="161867" cy="5858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36" name="Прямая соединительная линия 935"/>
            <p:cNvCxnSpPr>
              <a:stCxn id="925" idx="4"/>
              <a:endCxn id="918" idx="6"/>
            </p:cNvCxnSpPr>
            <p:nvPr/>
          </p:nvCxnSpPr>
          <p:spPr>
            <a:xfrm rot="11236381">
              <a:off x="5021263" y="5086102"/>
              <a:ext cx="116361" cy="2593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37" name="Прямая соединительная линия 936"/>
            <p:cNvCxnSpPr>
              <a:stCxn id="927" idx="4"/>
              <a:endCxn id="925" idx="0"/>
            </p:cNvCxnSpPr>
            <p:nvPr/>
          </p:nvCxnSpPr>
          <p:spPr>
            <a:xfrm rot="11236381">
              <a:off x="5171921" y="5152181"/>
              <a:ext cx="226311" cy="20667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38" name="Прямая соединительная линия 937"/>
            <p:cNvCxnSpPr>
              <a:stCxn id="923" idx="6"/>
              <a:endCxn id="922" idx="4"/>
            </p:cNvCxnSpPr>
            <p:nvPr/>
          </p:nvCxnSpPr>
          <p:spPr>
            <a:xfrm rot="5836381" flipH="1" flipV="1">
              <a:off x="4989190" y="4677527"/>
              <a:ext cx="129215" cy="11636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39" name="Прямая соединительная линия 938"/>
            <p:cNvCxnSpPr>
              <a:stCxn id="914" idx="5"/>
              <a:endCxn id="922" idx="1"/>
            </p:cNvCxnSpPr>
            <p:nvPr/>
          </p:nvCxnSpPr>
          <p:spPr>
            <a:xfrm rot="16636381" flipV="1">
              <a:off x="5124557" y="4740910"/>
              <a:ext cx="91689" cy="4103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40" name="Прямая соединительная линия 939"/>
            <p:cNvCxnSpPr>
              <a:stCxn id="924" idx="7"/>
              <a:endCxn id="914" idx="2"/>
            </p:cNvCxnSpPr>
            <p:nvPr/>
          </p:nvCxnSpPr>
          <p:spPr>
            <a:xfrm rot="5836381" flipH="1" flipV="1">
              <a:off x="5144770" y="4858898"/>
              <a:ext cx="32500" cy="4716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41" name="Прямая соединительная линия 940"/>
            <p:cNvCxnSpPr>
              <a:stCxn id="924" idx="0"/>
              <a:endCxn id="915" idx="4"/>
            </p:cNvCxnSpPr>
            <p:nvPr/>
          </p:nvCxnSpPr>
          <p:spPr>
            <a:xfrm rot="436381">
              <a:off x="5127702" y="4926113"/>
              <a:ext cx="163151" cy="12220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42" name="Прямая соединительная линия 941"/>
            <p:cNvCxnSpPr>
              <a:stCxn id="919" idx="5"/>
              <a:endCxn id="920" idx="2"/>
            </p:cNvCxnSpPr>
            <p:nvPr/>
          </p:nvCxnSpPr>
          <p:spPr>
            <a:xfrm rot="5836381" flipH="1" flipV="1">
              <a:off x="4780111" y="4720058"/>
              <a:ext cx="116999" cy="4226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43" name="Прямая соединительная линия 942"/>
            <p:cNvCxnSpPr>
              <a:stCxn id="919" idx="7"/>
              <a:endCxn id="923" idx="3"/>
            </p:cNvCxnSpPr>
            <p:nvPr/>
          </p:nvCxnSpPr>
          <p:spPr>
            <a:xfrm rot="16636381" flipH="1">
              <a:off x="4897427" y="4764866"/>
              <a:ext cx="4563" cy="10911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44" name="Прямая соединительная линия 943"/>
            <p:cNvCxnSpPr>
              <a:stCxn id="917" idx="7"/>
              <a:endCxn id="923" idx="3"/>
            </p:cNvCxnSpPr>
            <p:nvPr/>
          </p:nvCxnSpPr>
          <p:spPr>
            <a:xfrm rot="5836381" flipH="1" flipV="1">
              <a:off x="4804080" y="4863486"/>
              <a:ext cx="180179" cy="9670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45" name="Прямая соединительная линия 944"/>
            <p:cNvCxnSpPr>
              <a:stCxn id="918" idx="6"/>
              <a:endCxn id="924" idx="3"/>
            </p:cNvCxnSpPr>
            <p:nvPr/>
          </p:nvCxnSpPr>
          <p:spPr>
            <a:xfrm rot="5836381" flipH="1" flipV="1">
              <a:off x="4970817" y="4977229"/>
              <a:ext cx="167954" cy="4192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46" name="Прямая соединительная линия 945"/>
            <p:cNvCxnSpPr>
              <a:stCxn id="929" idx="2"/>
              <a:endCxn id="920" idx="0"/>
            </p:cNvCxnSpPr>
            <p:nvPr/>
          </p:nvCxnSpPr>
          <p:spPr>
            <a:xfrm rot="5836381">
              <a:off x="4992443" y="4545867"/>
              <a:ext cx="50785" cy="22732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47" name="Прямая соединительная линия 946"/>
            <p:cNvCxnSpPr>
              <a:stCxn id="920" idx="7"/>
              <a:endCxn id="921" idx="3"/>
            </p:cNvCxnSpPr>
            <p:nvPr/>
          </p:nvCxnSpPr>
          <p:spPr>
            <a:xfrm rot="5836381" flipH="1" flipV="1">
              <a:off x="4923522" y="4528997"/>
              <a:ext cx="114878" cy="14586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48" name="Прямая соединительная линия 947"/>
            <p:cNvCxnSpPr>
              <a:stCxn id="928" idx="4"/>
              <a:endCxn id="921" idx="0"/>
            </p:cNvCxnSpPr>
            <p:nvPr/>
          </p:nvCxnSpPr>
          <p:spPr>
            <a:xfrm rot="11236381" flipV="1">
              <a:off x="5110574" y="4550973"/>
              <a:ext cx="89572" cy="764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49" name="Прямая соединительная линия 948"/>
            <p:cNvCxnSpPr>
              <a:stCxn id="929" idx="7"/>
              <a:endCxn id="928" idx="2"/>
            </p:cNvCxnSpPr>
            <p:nvPr/>
          </p:nvCxnSpPr>
          <p:spPr>
            <a:xfrm rot="5836381" flipH="1" flipV="1">
              <a:off x="5170356" y="4579226"/>
              <a:ext cx="36579" cy="4585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963" name="TextBox 962"/>
          <p:cNvSpPr txBox="1"/>
          <p:nvPr/>
        </p:nvSpPr>
        <p:spPr>
          <a:xfrm rot="20427836">
            <a:off x="4312786" y="3767192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ДРАКОН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1031" name="TextBox 1030"/>
          <p:cNvSpPr txBox="1"/>
          <p:nvPr/>
        </p:nvSpPr>
        <p:spPr>
          <a:xfrm rot="1676119">
            <a:off x="4036762" y="4150987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ЛІРА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1032" name="TextBox 1031"/>
          <p:cNvSpPr txBox="1"/>
          <p:nvPr/>
        </p:nvSpPr>
        <p:spPr>
          <a:xfrm rot="20597836">
            <a:off x="3511146" y="4247261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ЛЕБІДЬ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1033" name="TextBox 1032"/>
          <p:cNvSpPr txBox="1"/>
          <p:nvPr/>
        </p:nvSpPr>
        <p:spPr>
          <a:xfrm>
            <a:off x="4464951" y="4673094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ГЕРКУЛЕС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1034" name="TextBox 1033"/>
          <p:cNvSpPr txBox="1"/>
          <p:nvPr/>
        </p:nvSpPr>
        <p:spPr>
          <a:xfrm rot="19798960">
            <a:off x="3853515" y="3247022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КАССІОПЕЯ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1035" name="TextBox 1034"/>
          <p:cNvSpPr txBox="1"/>
          <p:nvPr/>
        </p:nvSpPr>
        <p:spPr>
          <a:xfrm rot="878061">
            <a:off x="3725907" y="3795529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ЦЕФЕЙ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grpSp>
        <p:nvGrpSpPr>
          <p:cNvPr id="31" name="Группа 1035"/>
          <p:cNvGrpSpPr/>
          <p:nvPr/>
        </p:nvGrpSpPr>
        <p:grpSpPr>
          <a:xfrm rot="1746363">
            <a:off x="5125341" y="4240078"/>
            <a:ext cx="205893" cy="255656"/>
            <a:chOff x="5649885" y="4479091"/>
            <a:chExt cx="205893" cy="255656"/>
          </a:xfrm>
        </p:grpSpPr>
        <p:sp>
          <p:nvSpPr>
            <p:cNvPr id="1037" name="8-конечная звезда 1036"/>
            <p:cNvSpPr/>
            <p:nvPr/>
          </p:nvSpPr>
          <p:spPr>
            <a:xfrm rot="1262594">
              <a:off x="5790978" y="4634851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38" name="8-конечная звезда 1037"/>
            <p:cNvSpPr/>
            <p:nvPr/>
          </p:nvSpPr>
          <p:spPr>
            <a:xfrm rot="1262594">
              <a:off x="5739275" y="4680747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39" name="8-конечная звезда 1038"/>
            <p:cNvSpPr/>
            <p:nvPr/>
          </p:nvSpPr>
          <p:spPr>
            <a:xfrm rot="1262594">
              <a:off x="5791618" y="4509978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40" name="8-конечная звезда 1039"/>
            <p:cNvSpPr/>
            <p:nvPr/>
          </p:nvSpPr>
          <p:spPr>
            <a:xfrm rot="1262594">
              <a:off x="5691637" y="4479091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42" name="8-конечная звезда 1041"/>
            <p:cNvSpPr/>
            <p:nvPr/>
          </p:nvSpPr>
          <p:spPr>
            <a:xfrm rot="1262594">
              <a:off x="5649885" y="4665368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044" name="Прямая соединительная линия 1043"/>
            <p:cNvCxnSpPr>
              <a:stCxn id="1038" idx="3"/>
              <a:endCxn id="1042" idx="0"/>
            </p:cNvCxnSpPr>
            <p:nvPr/>
          </p:nvCxnSpPr>
          <p:spPr>
            <a:xfrm rot="9053637">
              <a:off x="5700633" y="4684088"/>
              <a:ext cx="31981" cy="4525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45" name="Прямая соединительная линия 1044"/>
            <p:cNvCxnSpPr>
              <a:stCxn id="1039" idx="5"/>
              <a:endCxn id="1040" idx="0"/>
            </p:cNvCxnSpPr>
            <p:nvPr/>
          </p:nvCxnSpPr>
          <p:spPr>
            <a:xfrm rot="19853637" flipH="1" flipV="1">
              <a:off x="5739023" y="4490630"/>
              <a:ext cx="63005" cy="3949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46" name="Прямая соединительная линия 1045"/>
            <p:cNvCxnSpPr>
              <a:stCxn id="1037" idx="6"/>
              <a:endCxn id="1039" idx="1"/>
            </p:cNvCxnSpPr>
            <p:nvPr/>
          </p:nvCxnSpPr>
          <p:spPr>
            <a:xfrm rot="19853637" flipV="1">
              <a:off x="5816340" y="4565090"/>
              <a:ext cx="31913" cy="6848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47" name="Прямая соединительная линия 1046"/>
            <p:cNvCxnSpPr>
              <a:stCxn id="1038" idx="0"/>
              <a:endCxn id="1037" idx="2"/>
            </p:cNvCxnSpPr>
            <p:nvPr/>
          </p:nvCxnSpPr>
          <p:spPr>
            <a:xfrm rot="3653637" flipH="1" flipV="1">
              <a:off x="5797822" y="4693758"/>
              <a:ext cx="7572" cy="2741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32" name="Группа 1047"/>
          <p:cNvGrpSpPr/>
          <p:nvPr/>
        </p:nvGrpSpPr>
        <p:grpSpPr>
          <a:xfrm>
            <a:off x="5075546" y="3879550"/>
            <a:ext cx="785174" cy="543266"/>
            <a:chOff x="5507009" y="4000504"/>
            <a:chExt cx="785174" cy="543266"/>
          </a:xfrm>
        </p:grpSpPr>
        <p:sp>
          <p:nvSpPr>
            <p:cNvPr id="1049" name="8-конечная звезда 1048"/>
            <p:cNvSpPr/>
            <p:nvPr/>
          </p:nvSpPr>
          <p:spPr>
            <a:xfrm rot="1262594">
              <a:off x="6081349" y="4500570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50" name="8-конечная звезда 1049"/>
            <p:cNvSpPr/>
            <p:nvPr/>
          </p:nvSpPr>
          <p:spPr>
            <a:xfrm rot="1262594">
              <a:off x="6227383" y="4130931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51" name="8-конечная звезда 1050"/>
            <p:cNvSpPr/>
            <p:nvPr/>
          </p:nvSpPr>
          <p:spPr>
            <a:xfrm rot="1262594">
              <a:off x="6155945" y="4273807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52" name="8-конечная звезда 1051"/>
            <p:cNvSpPr/>
            <p:nvPr/>
          </p:nvSpPr>
          <p:spPr>
            <a:xfrm rot="1262594">
              <a:off x="5727386" y="4272229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53" name="8-конечная звезда 1052"/>
            <p:cNvSpPr/>
            <p:nvPr/>
          </p:nvSpPr>
          <p:spPr>
            <a:xfrm rot="1262594">
              <a:off x="5651465" y="4151274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54" name="8-конечная звезда 1053"/>
            <p:cNvSpPr/>
            <p:nvPr/>
          </p:nvSpPr>
          <p:spPr>
            <a:xfrm rot="1262594">
              <a:off x="5798824" y="4057915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55" name="8-конечная звезда 1054"/>
            <p:cNvSpPr/>
            <p:nvPr/>
          </p:nvSpPr>
          <p:spPr>
            <a:xfrm rot="1262594">
              <a:off x="5868614" y="4202439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56" name="8-конечная звезда 1055"/>
            <p:cNvSpPr/>
            <p:nvPr/>
          </p:nvSpPr>
          <p:spPr>
            <a:xfrm rot="1262594">
              <a:off x="5941700" y="4294151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57" name="8-конечная звезда 1056"/>
            <p:cNvSpPr/>
            <p:nvPr/>
          </p:nvSpPr>
          <p:spPr>
            <a:xfrm rot="1262594">
              <a:off x="5507009" y="4143380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58" name="8-конечная звезда 1057"/>
            <p:cNvSpPr/>
            <p:nvPr/>
          </p:nvSpPr>
          <p:spPr>
            <a:xfrm rot="1262594">
              <a:off x="5507009" y="4056336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59" name="8-конечная звезда 1058"/>
            <p:cNvSpPr/>
            <p:nvPr/>
          </p:nvSpPr>
          <p:spPr>
            <a:xfrm rot="1262594">
              <a:off x="5649885" y="4000504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062" name="Прямая соединительная линия 1061"/>
            <p:cNvCxnSpPr>
              <a:stCxn id="1054" idx="5"/>
              <a:endCxn id="1059" idx="0"/>
            </p:cNvCxnSpPr>
            <p:nvPr/>
          </p:nvCxnSpPr>
          <p:spPr>
            <a:xfrm rot="16200000" flipV="1">
              <a:off x="5738063" y="3983442"/>
              <a:ext cx="30381" cy="12321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64" name="Прямая соединительная линия 1063"/>
            <p:cNvCxnSpPr>
              <a:stCxn id="1053" idx="6"/>
              <a:endCxn id="1054" idx="3"/>
            </p:cNvCxnSpPr>
            <p:nvPr/>
          </p:nvCxnSpPr>
          <p:spPr>
            <a:xfrm rot="5400000" flipH="1" flipV="1">
              <a:off x="5716057" y="4067982"/>
              <a:ext cx="57197" cy="11299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65" name="Прямая соединительная линия 1064"/>
            <p:cNvCxnSpPr>
              <a:stCxn id="1055" idx="5"/>
              <a:endCxn id="1054" idx="1"/>
            </p:cNvCxnSpPr>
            <p:nvPr/>
          </p:nvCxnSpPr>
          <p:spPr>
            <a:xfrm rot="16200000" flipV="1">
              <a:off x="5813131" y="4133245"/>
              <a:ext cx="95176" cy="4786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66" name="Прямая соединительная линия 1065"/>
            <p:cNvCxnSpPr>
              <a:stCxn id="1052" idx="4"/>
              <a:endCxn id="1053" idx="1"/>
            </p:cNvCxnSpPr>
            <p:nvPr/>
          </p:nvCxnSpPr>
          <p:spPr>
            <a:xfrm rot="10800000">
              <a:off x="5689429" y="4202948"/>
              <a:ext cx="39759" cy="8658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67" name="Прямая соединительная линия 1066"/>
            <p:cNvCxnSpPr>
              <a:stCxn id="1052" idx="0"/>
              <a:endCxn id="1056" idx="3"/>
            </p:cNvCxnSpPr>
            <p:nvPr/>
          </p:nvCxnSpPr>
          <p:spPr>
            <a:xfrm>
              <a:off x="5779585" y="4308924"/>
              <a:ext cx="164441" cy="2319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68" name="Прямая соединительная линия 1067"/>
            <p:cNvCxnSpPr>
              <a:stCxn id="1056" idx="4"/>
              <a:endCxn id="1051" idx="4"/>
            </p:cNvCxnSpPr>
            <p:nvPr/>
          </p:nvCxnSpPr>
          <p:spPr>
            <a:xfrm rot="10800000" flipH="1">
              <a:off x="5943500" y="4294574"/>
              <a:ext cx="214605" cy="1688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69" name="Прямая соединительная линия 1068"/>
            <p:cNvCxnSpPr>
              <a:stCxn id="1049" idx="5"/>
              <a:endCxn id="1056" idx="1"/>
            </p:cNvCxnSpPr>
            <p:nvPr/>
          </p:nvCxnSpPr>
          <p:spPr>
            <a:xfrm rot="16200000" flipV="1">
              <a:off x="5958619" y="4366870"/>
              <a:ext cx="156605" cy="11451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71" name="Прямая соединительная линия 1070"/>
            <p:cNvCxnSpPr>
              <a:stCxn id="1051" idx="6"/>
              <a:endCxn id="1050" idx="2"/>
            </p:cNvCxnSpPr>
            <p:nvPr/>
          </p:nvCxnSpPr>
          <p:spPr>
            <a:xfrm rot="5400000" flipH="1" flipV="1">
              <a:off x="6182865" y="4210684"/>
              <a:ext cx="82398" cy="4817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72" name="Прямая соединительная линия 1071"/>
            <p:cNvCxnSpPr>
              <a:stCxn id="1059" idx="3"/>
              <a:endCxn id="1057" idx="0"/>
            </p:cNvCxnSpPr>
            <p:nvPr/>
          </p:nvCxnSpPr>
          <p:spPr>
            <a:xfrm rot="5400000">
              <a:off x="5529327" y="4050317"/>
              <a:ext cx="141861" cy="10297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73" name="Прямая соединительная линия 1072"/>
            <p:cNvCxnSpPr>
              <a:stCxn id="1049" idx="0"/>
              <a:endCxn id="1051" idx="1"/>
            </p:cNvCxnSpPr>
            <p:nvPr/>
          </p:nvCxnSpPr>
          <p:spPr>
            <a:xfrm flipV="1">
              <a:off x="6123108" y="4335815"/>
              <a:ext cx="78393" cy="19411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74" name="Прямая соединительная линия 1073"/>
            <p:cNvCxnSpPr>
              <a:stCxn id="1057" idx="6"/>
              <a:endCxn id="1058" idx="2"/>
            </p:cNvCxnSpPr>
            <p:nvPr/>
          </p:nvCxnSpPr>
          <p:spPr>
            <a:xfrm rot="16200000" flipV="1">
              <a:off x="5505246" y="4113702"/>
              <a:ext cx="46726" cy="1551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75" name="Прямая соединительная линия 1074"/>
            <p:cNvCxnSpPr>
              <a:stCxn id="1059" idx="3"/>
              <a:endCxn id="1058" idx="7"/>
            </p:cNvCxnSpPr>
            <p:nvPr/>
          </p:nvCxnSpPr>
          <p:spPr>
            <a:xfrm rot="5400000">
              <a:off x="5580902" y="3998322"/>
              <a:ext cx="38290" cy="10339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76" name="Прямая соединительная линия 1075"/>
            <p:cNvCxnSpPr>
              <a:stCxn id="1056" idx="4"/>
              <a:endCxn id="1055" idx="1"/>
            </p:cNvCxnSpPr>
            <p:nvPr/>
          </p:nvCxnSpPr>
          <p:spPr>
            <a:xfrm rot="10800000">
              <a:off x="5906577" y="4254114"/>
              <a:ext cx="36924" cy="5734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33" name="Группа 1076"/>
          <p:cNvGrpSpPr/>
          <p:nvPr/>
        </p:nvGrpSpPr>
        <p:grpSpPr>
          <a:xfrm>
            <a:off x="5643570" y="3457239"/>
            <a:ext cx="263830" cy="471827"/>
            <a:chOff x="6221390" y="3221002"/>
            <a:chExt cx="263830" cy="471827"/>
          </a:xfrm>
        </p:grpSpPr>
        <p:cxnSp>
          <p:nvCxnSpPr>
            <p:cNvPr id="1078" name="Прямая соединительная линия 1077"/>
            <p:cNvCxnSpPr>
              <a:stCxn id="1085" idx="2"/>
              <a:endCxn id="1081" idx="1"/>
            </p:cNvCxnSpPr>
            <p:nvPr/>
          </p:nvCxnSpPr>
          <p:spPr>
            <a:xfrm rot="5400000" flipH="1" flipV="1">
              <a:off x="6100411" y="3468600"/>
              <a:ext cx="286172" cy="1652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079" name="8-конечная звезда 1078"/>
            <p:cNvSpPr/>
            <p:nvPr/>
          </p:nvSpPr>
          <p:spPr>
            <a:xfrm rot="1262594">
              <a:off x="6236996" y="3506754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80" name="8-конечная звезда 1079"/>
            <p:cNvSpPr/>
            <p:nvPr/>
          </p:nvSpPr>
          <p:spPr>
            <a:xfrm rot="1262594">
              <a:off x="6308434" y="3292440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81" name="8-конечная звезда 1080"/>
            <p:cNvSpPr/>
            <p:nvPr/>
          </p:nvSpPr>
          <p:spPr>
            <a:xfrm rot="1262594">
              <a:off x="6221390" y="3292438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82" name="8-конечная звезда 1081"/>
            <p:cNvSpPr/>
            <p:nvPr/>
          </p:nvSpPr>
          <p:spPr>
            <a:xfrm rot="1262594">
              <a:off x="6292828" y="3308046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83" name="8-конечная звезда 1082"/>
            <p:cNvSpPr/>
            <p:nvPr/>
          </p:nvSpPr>
          <p:spPr>
            <a:xfrm rot="1262594">
              <a:off x="6364265" y="3221002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84" name="8-конечная звезда 1083"/>
            <p:cNvSpPr/>
            <p:nvPr/>
          </p:nvSpPr>
          <p:spPr>
            <a:xfrm rot="1262594">
              <a:off x="6442020" y="3556268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85" name="8-конечная звезда 1084"/>
            <p:cNvSpPr/>
            <p:nvPr/>
          </p:nvSpPr>
          <p:spPr>
            <a:xfrm rot="1262594">
              <a:off x="6221390" y="3578191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86" name="8-конечная звезда 1085"/>
            <p:cNvSpPr/>
            <p:nvPr/>
          </p:nvSpPr>
          <p:spPr>
            <a:xfrm rot="1262594">
              <a:off x="6221390" y="3649629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087" name="Прямая соединительная линия 1086"/>
            <p:cNvCxnSpPr>
              <a:stCxn id="1085" idx="6"/>
              <a:endCxn id="1082" idx="3"/>
            </p:cNvCxnSpPr>
            <p:nvPr/>
          </p:nvCxnSpPr>
          <p:spPr>
            <a:xfrm rot="5400000" flipH="1" flipV="1">
              <a:off x="6152110" y="3437054"/>
              <a:ext cx="241215" cy="4394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88" name="Прямая соединительная линия 1087"/>
            <p:cNvCxnSpPr>
              <a:stCxn id="1085" idx="0"/>
              <a:endCxn id="1080" idx="7"/>
            </p:cNvCxnSpPr>
            <p:nvPr/>
          </p:nvCxnSpPr>
          <p:spPr>
            <a:xfrm flipV="1">
              <a:off x="6263149" y="3305269"/>
              <a:ext cx="86625" cy="30227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89" name="Прямая соединительная линия 1088"/>
            <p:cNvCxnSpPr>
              <a:stCxn id="1086" idx="7"/>
              <a:endCxn id="1083" idx="2"/>
            </p:cNvCxnSpPr>
            <p:nvPr/>
          </p:nvCxnSpPr>
          <p:spPr>
            <a:xfrm rot="5400000" flipH="1" flipV="1">
              <a:off x="6120571" y="3404921"/>
              <a:ext cx="399697" cy="11537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90" name="Прямая соединительная линия 1089"/>
            <p:cNvCxnSpPr>
              <a:stCxn id="1086" idx="0"/>
              <a:endCxn id="1084" idx="3"/>
            </p:cNvCxnSpPr>
            <p:nvPr/>
          </p:nvCxnSpPr>
          <p:spPr>
            <a:xfrm flipV="1">
              <a:off x="6263149" y="3586639"/>
              <a:ext cx="180731" cy="9234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91" name="Прямая соединительная линия 1090"/>
            <p:cNvCxnSpPr>
              <a:stCxn id="1086" idx="1"/>
              <a:endCxn id="1085" idx="1"/>
            </p:cNvCxnSpPr>
            <p:nvPr/>
          </p:nvCxnSpPr>
          <p:spPr>
            <a:xfrm rot="5400000" flipH="1">
              <a:off x="6216042" y="3655250"/>
              <a:ext cx="71438" cy="158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34" name="Группа 1091"/>
          <p:cNvGrpSpPr/>
          <p:nvPr/>
        </p:nvGrpSpPr>
        <p:grpSpPr>
          <a:xfrm>
            <a:off x="6786578" y="3357562"/>
            <a:ext cx="257514" cy="478144"/>
            <a:chOff x="7435836" y="3006688"/>
            <a:chExt cx="257514" cy="478144"/>
          </a:xfrm>
        </p:grpSpPr>
        <p:cxnSp>
          <p:nvCxnSpPr>
            <p:cNvPr id="1093" name="Прямая соединительная линия 1092"/>
            <p:cNvCxnSpPr>
              <a:stCxn id="1095" idx="7"/>
              <a:endCxn id="1094" idx="3"/>
            </p:cNvCxnSpPr>
            <p:nvPr/>
          </p:nvCxnSpPr>
          <p:spPr>
            <a:xfrm rot="5400000" flipH="1" flipV="1">
              <a:off x="7511096" y="3103624"/>
              <a:ext cx="49512" cy="9352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094" name="8-конечная звезда 1093"/>
            <p:cNvSpPr/>
            <p:nvPr/>
          </p:nvSpPr>
          <p:spPr>
            <a:xfrm rot="1262594">
              <a:off x="7580290" y="3087669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95" name="8-конечная звезда 1094"/>
            <p:cNvSpPr/>
            <p:nvPr/>
          </p:nvSpPr>
          <p:spPr>
            <a:xfrm rot="1262594">
              <a:off x="7437414" y="3159107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96" name="8-конечная звезда 1095"/>
            <p:cNvSpPr/>
            <p:nvPr/>
          </p:nvSpPr>
          <p:spPr>
            <a:xfrm rot="1262594">
              <a:off x="7437415" y="3294018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97" name="8-конечная звезда 1096"/>
            <p:cNvSpPr/>
            <p:nvPr/>
          </p:nvSpPr>
          <p:spPr>
            <a:xfrm rot="1262594">
              <a:off x="7588255" y="3300335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98" name="8-конечная звезда 1097"/>
            <p:cNvSpPr/>
            <p:nvPr/>
          </p:nvSpPr>
          <p:spPr>
            <a:xfrm rot="1262594">
              <a:off x="7650150" y="3006688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99" name="8-конечная звезда 1098"/>
            <p:cNvSpPr/>
            <p:nvPr/>
          </p:nvSpPr>
          <p:spPr>
            <a:xfrm rot="1262594">
              <a:off x="7585028" y="3441632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00" name="8-конечная звезда 1099"/>
            <p:cNvSpPr/>
            <p:nvPr/>
          </p:nvSpPr>
          <p:spPr>
            <a:xfrm rot="1262594">
              <a:off x="7435836" y="3363878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101" name="Прямая соединительная линия 1100"/>
            <p:cNvCxnSpPr>
              <a:stCxn id="1096" idx="5"/>
              <a:endCxn id="1095" idx="2"/>
            </p:cNvCxnSpPr>
            <p:nvPr/>
          </p:nvCxnSpPr>
          <p:spPr>
            <a:xfrm rot="5400000" flipH="1" flipV="1">
              <a:off x="7411566" y="3253192"/>
              <a:ext cx="85038" cy="126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02" name="Прямая соединительная линия 1101"/>
            <p:cNvCxnSpPr>
              <a:stCxn id="1100" idx="2"/>
              <a:endCxn id="1096" idx="2"/>
            </p:cNvCxnSpPr>
            <p:nvPr/>
          </p:nvCxnSpPr>
          <p:spPr>
            <a:xfrm rot="5400000" flipH="1" flipV="1">
              <a:off x="7422490" y="3373407"/>
              <a:ext cx="59420" cy="504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03" name="Прямая соединительная линия 1102"/>
            <p:cNvCxnSpPr>
              <a:stCxn id="1097" idx="3"/>
              <a:endCxn id="1096" idx="0"/>
            </p:cNvCxnSpPr>
            <p:nvPr/>
          </p:nvCxnSpPr>
          <p:spPr>
            <a:xfrm rot="5400000" flipH="1">
              <a:off x="7536305" y="3284023"/>
              <a:ext cx="7585" cy="10096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04" name="Прямая соединительная линия 1103"/>
            <p:cNvCxnSpPr>
              <a:stCxn id="1098" idx="2"/>
              <a:endCxn id="1094" idx="6"/>
            </p:cNvCxnSpPr>
            <p:nvPr/>
          </p:nvCxnSpPr>
          <p:spPr>
            <a:xfrm rot="5400000">
              <a:off x="7619979" y="3045454"/>
              <a:ext cx="41023" cy="4700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05" name="Прямая соединительная линия 1104"/>
            <p:cNvCxnSpPr>
              <a:stCxn id="1097" idx="5"/>
              <a:endCxn id="1094" idx="2"/>
            </p:cNvCxnSpPr>
            <p:nvPr/>
          </p:nvCxnSpPr>
          <p:spPr>
            <a:xfrm rot="16200000" flipV="1">
              <a:off x="7519548" y="3217916"/>
              <a:ext cx="162793" cy="669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06" name="Прямая соединительная линия 1105"/>
            <p:cNvCxnSpPr>
              <a:stCxn id="1099" idx="6"/>
              <a:endCxn id="1097" idx="2"/>
            </p:cNvCxnSpPr>
            <p:nvPr/>
          </p:nvCxnSpPr>
          <p:spPr>
            <a:xfrm rot="16200000" flipV="1">
              <a:off x="7564703" y="3393392"/>
              <a:ext cx="90539" cy="882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35" name="Группа 1106"/>
          <p:cNvGrpSpPr/>
          <p:nvPr/>
        </p:nvGrpSpPr>
        <p:grpSpPr>
          <a:xfrm>
            <a:off x="6596902" y="2563327"/>
            <a:ext cx="397148" cy="776439"/>
            <a:chOff x="7150610" y="2045465"/>
            <a:chExt cx="397148" cy="776439"/>
          </a:xfrm>
        </p:grpSpPr>
        <p:cxnSp>
          <p:nvCxnSpPr>
            <p:cNvPr id="1108" name="Прямая соединительная линия 1107"/>
            <p:cNvCxnSpPr>
              <a:stCxn id="1115" idx="6"/>
              <a:endCxn id="1111" idx="3"/>
            </p:cNvCxnSpPr>
            <p:nvPr/>
          </p:nvCxnSpPr>
          <p:spPr>
            <a:xfrm rot="5400000" flipH="1" flipV="1">
              <a:off x="7358363" y="2364100"/>
              <a:ext cx="182975" cy="10624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09" name="Прямая соединительная линия 1108"/>
            <p:cNvCxnSpPr>
              <a:stCxn id="1116" idx="6"/>
              <a:endCxn id="1113" idx="2"/>
            </p:cNvCxnSpPr>
            <p:nvPr/>
          </p:nvCxnSpPr>
          <p:spPr>
            <a:xfrm rot="5400000" flipH="1" flipV="1">
              <a:off x="7401264" y="2726571"/>
              <a:ext cx="99198" cy="99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110" name="8-конечная звезда 1109"/>
            <p:cNvSpPr/>
            <p:nvPr/>
          </p:nvSpPr>
          <p:spPr>
            <a:xfrm rot="1262594">
              <a:off x="7223100" y="243676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11" name="8-конечная звезда 1110"/>
            <p:cNvSpPr/>
            <p:nvPr/>
          </p:nvSpPr>
          <p:spPr>
            <a:xfrm rot="1262594">
              <a:off x="7500958" y="2292834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12" name="8-конечная звезда 1111"/>
            <p:cNvSpPr/>
            <p:nvPr/>
          </p:nvSpPr>
          <p:spPr>
            <a:xfrm rot="1262594">
              <a:off x="7150610" y="2632228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13" name="8-конечная звезда 1112"/>
            <p:cNvSpPr/>
            <p:nvPr/>
          </p:nvSpPr>
          <p:spPr>
            <a:xfrm rot="1262594">
              <a:off x="7436361" y="2632228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15" name="8-конечная звезда 1114"/>
            <p:cNvSpPr/>
            <p:nvPr/>
          </p:nvSpPr>
          <p:spPr>
            <a:xfrm rot="1262594">
              <a:off x="7364925" y="2507149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16" name="8-конечная звезда 1115"/>
            <p:cNvSpPr/>
            <p:nvPr/>
          </p:nvSpPr>
          <p:spPr>
            <a:xfrm rot="1262594">
              <a:off x="7418566" y="2775104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17" name="8-конечная звезда 1116"/>
            <p:cNvSpPr/>
            <p:nvPr/>
          </p:nvSpPr>
          <p:spPr>
            <a:xfrm rot="1262594">
              <a:off x="7150610" y="2489352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118" name="Прямая соединительная линия 1117"/>
            <p:cNvCxnSpPr>
              <a:stCxn id="1110" idx="0"/>
              <a:endCxn id="1115" idx="4"/>
            </p:cNvCxnSpPr>
            <p:nvPr/>
          </p:nvCxnSpPr>
          <p:spPr>
            <a:xfrm>
              <a:off x="7275299" y="2473458"/>
              <a:ext cx="91187" cy="4868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19" name="Прямая соединительная линия 1118"/>
            <p:cNvCxnSpPr>
              <a:stCxn id="1113" idx="5"/>
              <a:endCxn id="1115" idx="0"/>
            </p:cNvCxnSpPr>
            <p:nvPr/>
          </p:nvCxnSpPr>
          <p:spPr>
            <a:xfrm rot="16200000" flipV="1">
              <a:off x="7382566" y="2566550"/>
              <a:ext cx="95293" cy="4009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20" name="Прямая соединительная линия 1119"/>
            <p:cNvCxnSpPr>
              <a:stCxn id="1112" idx="5"/>
              <a:endCxn id="1117" idx="2"/>
            </p:cNvCxnSpPr>
            <p:nvPr/>
          </p:nvCxnSpPr>
          <p:spPr>
            <a:xfrm rot="5400000" flipH="1" flipV="1">
              <a:off x="7115232" y="2583869"/>
              <a:ext cx="99653" cy="109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21" name="Прямая соединительная линия 1120"/>
            <p:cNvCxnSpPr>
              <a:stCxn id="1110" idx="6"/>
              <a:endCxn id="1452" idx="1"/>
            </p:cNvCxnSpPr>
            <p:nvPr/>
          </p:nvCxnSpPr>
          <p:spPr>
            <a:xfrm rot="5400000" flipH="1" flipV="1">
              <a:off x="7079437" y="2225824"/>
              <a:ext cx="393099" cy="3238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22" name="Прямая соединительная линия 1121"/>
            <p:cNvCxnSpPr>
              <a:stCxn id="1117" idx="5"/>
              <a:endCxn id="1110" idx="3"/>
            </p:cNvCxnSpPr>
            <p:nvPr/>
          </p:nvCxnSpPr>
          <p:spPr>
            <a:xfrm rot="5400000" flipH="1" flipV="1">
              <a:off x="7186646" y="2452589"/>
              <a:ext cx="16642" cy="6091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23" name="Прямая соединительная линия 1122"/>
            <p:cNvCxnSpPr>
              <a:stCxn id="1116" idx="4"/>
              <a:endCxn id="1112" idx="0"/>
            </p:cNvCxnSpPr>
            <p:nvPr/>
          </p:nvCxnSpPr>
          <p:spPr>
            <a:xfrm rot="10800000">
              <a:off x="7195849" y="2664030"/>
              <a:ext cx="224278" cy="12607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142" name="TextBox 1141"/>
          <p:cNvSpPr txBox="1"/>
          <p:nvPr/>
        </p:nvSpPr>
        <p:spPr>
          <a:xfrm rot="16603593">
            <a:off x="6374398" y="3552569"/>
            <a:ext cx="70215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ВОРОН</a:t>
            </a:r>
            <a:endParaRPr lang="uk-UA" sz="8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1143" name="TextBox 1142"/>
          <p:cNvSpPr txBox="1"/>
          <p:nvPr/>
        </p:nvSpPr>
        <p:spPr>
          <a:xfrm rot="1344264">
            <a:off x="6361487" y="3207591"/>
            <a:ext cx="70215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ЧАША</a:t>
            </a:r>
            <a:endParaRPr lang="uk-UA" sz="8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1144" name="TextBox 1143"/>
          <p:cNvSpPr txBox="1"/>
          <p:nvPr/>
        </p:nvSpPr>
        <p:spPr>
          <a:xfrm rot="18282438">
            <a:off x="5516759" y="4198782"/>
            <a:ext cx="70215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ВОЛОПАС</a:t>
            </a:r>
            <a:endParaRPr lang="uk-UA" sz="8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1145" name="TextBox 1144"/>
          <p:cNvSpPr txBox="1"/>
          <p:nvPr/>
        </p:nvSpPr>
        <p:spPr>
          <a:xfrm rot="19413718">
            <a:off x="4784916" y="4110512"/>
            <a:ext cx="70215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ПН </a:t>
            </a:r>
          </a:p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КОРОНА</a:t>
            </a:r>
            <a:endParaRPr lang="uk-UA" sz="8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1146" name="TextBox 1145"/>
          <p:cNvSpPr txBox="1"/>
          <p:nvPr/>
        </p:nvSpPr>
        <p:spPr>
          <a:xfrm rot="19546177">
            <a:off x="5211106" y="4610626"/>
            <a:ext cx="70215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ЗМІЯ</a:t>
            </a:r>
            <a:endParaRPr lang="uk-UA" sz="8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1147" name="TextBox 1146"/>
          <p:cNvSpPr txBox="1"/>
          <p:nvPr/>
        </p:nvSpPr>
        <p:spPr>
          <a:xfrm>
            <a:off x="4358604" y="5319481"/>
            <a:ext cx="70215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ЗМІЯ</a:t>
            </a:r>
            <a:endParaRPr lang="uk-UA" sz="8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grpSp>
        <p:nvGrpSpPr>
          <p:cNvPr id="36" name="Группа 1147"/>
          <p:cNvGrpSpPr/>
          <p:nvPr/>
        </p:nvGrpSpPr>
        <p:grpSpPr>
          <a:xfrm>
            <a:off x="4143372" y="5239587"/>
            <a:ext cx="178722" cy="332553"/>
            <a:chOff x="4446920" y="5936171"/>
            <a:chExt cx="178722" cy="332553"/>
          </a:xfrm>
        </p:grpSpPr>
        <p:sp>
          <p:nvSpPr>
            <p:cNvPr id="1149" name="8-конечная звезда 1148"/>
            <p:cNvSpPr/>
            <p:nvPr/>
          </p:nvSpPr>
          <p:spPr>
            <a:xfrm rot="1262594">
              <a:off x="4507404" y="6221924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50" name="8-конечная звезда 1149"/>
            <p:cNvSpPr/>
            <p:nvPr/>
          </p:nvSpPr>
          <p:spPr>
            <a:xfrm rot="1262594">
              <a:off x="4578842" y="6079048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51" name="8-конечная звезда 1150"/>
            <p:cNvSpPr/>
            <p:nvPr/>
          </p:nvSpPr>
          <p:spPr>
            <a:xfrm rot="1262594">
              <a:off x="4446920" y="6079048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52" name="8-конечная звезда 1151"/>
            <p:cNvSpPr/>
            <p:nvPr/>
          </p:nvSpPr>
          <p:spPr>
            <a:xfrm rot="1262594">
              <a:off x="4507404" y="5936171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153" name="Прямая соединительная линия 1152"/>
            <p:cNvCxnSpPr>
              <a:stCxn id="1149" idx="7"/>
              <a:endCxn id="1150" idx="1"/>
            </p:cNvCxnSpPr>
            <p:nvPr/>
          </p:nvCxnSpPr>
          <p:spPr>
            <a:xfrm rot="5400000" flipH="1" flipV="1">
              <a:off x="4525970" y="6150051"/>
              <a:ext cx="111991" cy="5955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54" name="Прямая соединительная линия 1153"/>
            <p:cNvCxnSpPr>
              <a:stCxn id="1151" idx="6"/>
              <a:endCxn id="1152" idx="2"/>
            </p:cNvCxnSpPr>
            <p:nvPr/>
          </p:nvCxnSpPr>
          <p:spPr>
            <a:xfrm rot="5400000" flipH="1" flipV="1">
              <a:off x="4450963" y="6009170"/>
              <a:ext cx="99199" cy="4368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55" name="Прямая соединительная линия 1154"/>
            <p:cNvCxnSpPr>
              <a:stCxn id="1150" idx="5"/>
              <a:endCxn id="1152" idx="0"/>
            </p:cNvCxnSpPr>
            <p:nvPr/>
          </p:nvCxnSpPr>
          <p:spPr>
            <a:xfrm rot="16200000" flipV="1">
              <a:off x="4516147" y="6004470"/>
              <a:ext cx="113091" cy="4009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56" name="Прямая соединительная линия 1155"/>
            <p:cNvCxnSpPr>
              <a:stCxn id="1151" idx="1"/>
              <a:endCxn id="1149" idx="5"/>
            </p:cNvCxnSpPr>
            <p:nvPr/>
          </p:nvCxnSpPr>
          <p:spPr>
            <a:xfrm rot="16200000" flipH="1">
              <a:off x="4450508" y="6153145"/>
              <a:ext cx="100108" cy="4148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37" name="Группа 1156"/>
          <p:cNvGrpSpPr/>
          <p:nvPr/>
        </p:nvGrpSpPr>
        <p:grpSpPr>
          <a:xfrm>
            <a:off x="3508323" y="4643446"/>
            <a:ext cx="699645" cy="615672"/>
            <a:chOff x="3730532" y="5367300"/>
            <a:chExt cx="699645" cy="615672"/>
          </a:xfrm>
        </p:grpSpPr>
        <p:sp>
          <p:nvSpPr>
            <p:cNvPr id="1158" name="8-конечная звезда 1157"/>
            <p:cNvSpPr/>
            <p:nvPr/>
          </p:nvSpPr>
          <p:spPr>
            <a:xfrm rot="1262594">
              <a:off x="4383377" y="5445580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59" name="8-конечная звезда 1158"/>
            <p:cNvSpPr/>
            <p:nvPr/>
          </p:nvSpPr>
          <p:spPr>
            <a:xfrm rot="1262594">
              <a:off x="4159161" y="5732385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60" name="8-конечная звезда 1159"/>
            <p:cNvSpPr/>
            <p:nvPr/>
          </p:nvSpPr>
          <p:spPr>
            <a:xfrm rot="1262594">
              <a:off x="4303686" y="5519719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61" name="8-конечная звезда 1160"/>
            <p:cNvSpPr/>
            <p:nvPr/>
          </p:nvSpPr>
          <p:spPr>
            <a:xfrm rot="1262594">
              <a:off x="3944848" y="5660947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62" name="8-конечная звезда 1161"/>
            <p:cNvSpPr/>
            <p:nvPr/>
          </p:nvSpPr>
          <p:spPr>
            <a:xfrm rot="1262594">
              <a:off x="3730532" y="5660945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63" name="8-конечная звезда 1162"/>
            <p:cNvSpPr/>
            <p:nvPr/>
          </p:nvSpPr>
          <p:spPr>
            <a:xfrm rot="1262594">
              <a:off x="3867094" y="5367300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64" name="8-конечная звезда 1163"/>
            <p:cNvSpPr/>
            <p:nvPr/>
          </p:nvSpPr>
          <p:spPr>
            <a:xfrm rot="1262594">
              <a:off x="4006811" y="5507018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65" name="8-конечная звезда 1164"/>
            <p:cNvSpPr/>
            <p:nvPr/>
          </p:nvSpPr>
          <p:spPr>
            <a:xfrm rot="1262594">
              <a:off x="3800919" y="5375622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66" name="8-конечная звезда 1165"/>
            <p:cNvSpPr/>
            <p:nvPr/>
          </p:nvSpPr>
          <p:spPr>
            <a:xfrm rot="1262594">
              <a:off x="4221652" y="5936172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167" name="Прямая соединительная линия 1166"/>
            <p:cNvCxnSpPr>
              <a:stCxn id="1160" idx="7"/>
              <a:endCxn id="1158" idx="7"/>
            </p:cNvCxnSpPr>
            <p:nvPr/>
          </p:nvCxnSpPr>
          <p:spPr>
            <a:xfrm rot="5400000" flipH="1" flipV="1">
              <a:off x="4353622" y="5461218"/>
              <a:ext cx="76277" cy="7280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68" name="Прямая соединительная линия 1167"/>
            <p:cNvCxnSpPr>
              <a:stCxn id="1164" idx="5"/>
              <a:endCxn id="1163" idx="0"/>
            </p:cNvCxnSpPr>
            <p:nvPr/>
          </p:nvCxnSpPr>
          <p:spPr>
            <a:xfrm rot="16200000" flipV="1">
              <a:off x="3925915" y="5415152"/>
              <a:ext cx="97544" cy="8990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69" name="Прямая соединительная линия 1168"/>
            <p:cNvCxnSpPr>
              <a:stCxn id="1159" idx="6"/>
              <a:endCxn id="1160" idx="3"/>
            </p:cNvCxnSpPr>
            <p:nvPr/>
          </p:nvCxnSpPr>
          <p:spPr>
            <a:xfrm rot="5400000" flipH="1" flipV="1">
              <a:off x="4162682" y="5590856"/>
              <a:ext cx="176504" cy="11015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70" name="Прямая соединительная линия 1169"/>
            <p:cNvCxnSpPr>
              <a:stCxn id="1159" idx="5"/>
              <a:endCxn id="1164" idx="1"/>
            </p:cNvCxnSpPr>
            <p:nvPr/>
          </p:nvCxnSpPr>
          <p:spPr>
            <a:xfrm rot="16200000" flipV="1">
              <a:off x="4013014" y="5572527"/>
              <a:ext cx="186353" cy="13801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71" name="Прямая соединительная линия 1170"/>
            <p:cNvCxnSpPr>
              <a:stCxn id="1162" idx="7"/>
              <a:endCxn id="1161" idx="4"/>
            </p:cNvCxnSpPr>
            <p:nvPr/>
          </p:nvCxnSpPr>
          <p:spPr>
            <a:xfrm rot="16200000" flipH="1">
              <a:off x="3863792" y="5595396"/>
              <a:ext cx="1270" cy="16444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72" name="Прямая соединительная линия 1171"/>
            <p:cNvCxnSpPr>
              <a:stCxn id="1161" idx="7"/>
              <a:endCxn id="1159" idx="3"/>
            </p:cNvCxnSpPr>
            <p:nvPr/>
          </p:nvCxnSpPr>
          <p:spPr>
            <a:xfrm rot="16200000" flipH="1">
              <a:off x="4032322" y="5641184"/>
              <a:ext cx="93364" cy="16496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73" name="Прямая соединительная линия 1172"/>
            <p:cNvCxnSpPr>
              <a:stCxn id="1166" idx="5"/>
              <a:endCxn id="1159" idx="1"/>
            </p:cNvCxnSpPr>
            <p:nvPr/>
          </p:nvCxnSpPr>
          <p:spPr>
            <a:xfrm rot="16200000" flipV="1">
              <a:off x="4139274" y="5841910"/>
              <a:ext cx="154129" cy="3842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74" name="Прямая соединительная линия 1173"/>
            <p:cNvCxnSpPr>
              <a:stCxn id="1165" idx="1"/>
              <a:endCxn id="1163" idx="0"/>
            </p:cNvCxnSpPr>
            <p:nvPr/>
          </p:nvCxnSpPr>
          <p:spPr>
            <a:xfrm rot="5400000" flipH="1" flipV="1">
              <a:off x="3877240" y="5367913"/>
              <a:ext cx="9072" cy="9591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38" name="Группа 1174"/>
          <p:cNvGrpSpPr/>
          <p:nvPr/>
        </p:nvGrpSpPr>
        <p:grpSpPr>
          <a:xfrm rot="556316">
            <a:off x="2987677" y="2685344"/>
            <a:ext cx="850325" cy="1621014"/>
            <a:chOff x="2494991" y="3188512"/>
            <a:chExt cx="850325" cy="1621014"/>
          </a:xfrm>
        </p:grpSpPr>
        <p:sp>
          <p:nvSpPr>
            <p:cNvPr id="1176" name="8-конечная звезда 1175"/>
            <p:cNvSpPr/>
            <p:nvPr/>
          </p:nvSpPr>
          <p:spPr>
            <a:xfrm rot="1262594">
              <a:off x="2997889" y="428406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77" name="8-конечная звезда 1176"/>
            <p:cNvSpPr/>
            <p:nvPr/>
          </p:nvSpPr>
          <p:spPr>
            <a:xfrm rot="1262594">
              <a:off x="2907837" y="4157669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78" name="8-конечная звезда 1177"/>
            <p:cNvSpPr/>
            <p:nvPr/>
          </p:nvSpPr>
          <p:spPr>
            <a:xfrm rot="1262594">
              <a:off x="2634556" y="4257229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79" name="8-конечная звезда 1178"/>
            <p:cNvSpPr/>
            <p:nvPr/>
          </p:nvSpPr>
          <p:spPr>
            <a:xfrm rot="1262594">
              <a:off x="2858909" y="4744726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80" name="8-конечная звезда 1179"/>
            <p:cNvSpPr/>
            <p:nvPr/>
          </p:nvSpPr>
          <p:spPr>
            <a:xfrm rot="1262594">
              <a:off x="2494991" y="3845711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81" name="8-конечная звезда 1180"/>
            <p:cNvSpPr/>
            <p:nvPr/>
          </p:nvSpPr>
          <p:spPr>
            <a:xfrm rot="1262594">
              <a:off x="2788519" y="3870175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82" name="8-конечная звезда 1181"/>
            <p:cNvSpPr/>
            <p:nvPr/>
          </p:nvSpPr>
          <p:spPr>
            <a:xfrm rot="1262594">
              <a:off x="2651069" y="4437026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83" name="8-конечная звезда 1182"/>
            <p:cNvSpPr/>
            <p:nvPr/>
          </p:nvSpPr>
          <p:spPr>
            <a:xfrm rot="1262594">
              <a:off x="2705575" y="4725541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84" name="8-конечная звезда 1183"/>
            <p:cNvSpPr/>
            <p:nvPr/>
          </p:nvSpPr>
          <p:spPr>
            <a:xfrm rot="1262594">
              <a:off x="2835305" y="3731537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86" name="8-конечная звезда 1185"/>
            <p:cNvSpPr/>
            <p:nvPr/>
          </p:nvSpPr>
          <p:spPr>
            <a:xfrm rot="1262594">
              <a:off x="3177825" y="3386081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87" name="8-конечная звезда 1186"/>
            <p:cNvSpPr/>
            <p:nvPr/>
          </p:nvSpPr>
          <p:spPr>
            <a:xfrm rot="1262594">
              <a:off x="2950797" y="4438987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88" name="8-конечная звезда 1187"/>
            <p:cNvSpPr/>
            <p:nvPr/>
          </p:nvSpPr>
          <p:spPr>
            <a:xfrm rot="1262594">
              <a:off x="2856880" y="4307084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89" name="8-конечная звезда 1188"/>
            <p:cNvSpPr/>
            <p:nvPr/>
          </p:nvSpPr>
          <p:spPr>
            <a:xfrm rot="1262594">
              <a:off x="3083493" y="3460101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90" name="8-конечная звезда 1189"/>
            <p:cNvSpPr/>
            <p:nvPr/>
          </p:nvSpPr>
          <p:spPr>
            <a:xfrm rot="1262594">
              <a:off x="3147923" y="4328438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91" name="8-конечная звезда 1190"/>
            <p:cNvSpPr/>
            <p:nvPr/>
          </p:nvSpPr>
          <p:spPr>
            <a:xfrm rot="1262594">
              <a:off x="3131601" y="4625819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92" name="8-конечная звезда 1191"/>
            <p:cNvSpPr/>
            <p:nvPr/>
          </p:nvSpPr>
          <p:spPr>
            <a:xfrm rot="1262594">
              <a:off x="3108579" y="4484810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93" name="8-конечная звезда 1192"/>
            <p:cNvSpPr/>
            <p:nvPr/>
          </p:nvSpPr>
          <p:spPr>
            <a:xfrm rot="1262594">
              <a:off x="2983274" y="4650033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94" name="8-конечная звезда 1193"/>
            <p:cNvSpPr/>
            <p:nvPr/>
          </p:nvSpPr>
          <p:spPr>
            <a:xfrm rot="1262594">
              <a:off x="3109446" y="3695960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95" name="8-конечная звезда 1194"/>
            <p:cNvSpPr/>
            <p:nvPr/>
          </p:nvSpPr>
          <p:spPr>
            <a:xfrm rot="1262594">
              <a:off x="3298516" y="3874730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96" name="8-конечная звезда 1195"/>
            <p:cNvSpPr/>
            <p:nvPr/>
          </p:nvSpPr>
          <p:spPr>
            <a:xfrm rot="1262594">
              <a:off x="3216501" y="3815736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97" name="8-конечная звезда 1196"/>
            <p:cNvSpPr/>
            <p:nvPr/>
          </p:nvSpPr>
          <p:spPr>
            <a:xfrm rot="1262594">
              <a:off x="3234842" y="3530720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99" name="8-конечная звезда 1198"/>
            <p:cNvSpPr/>
            <p:nvPr/>
          </p:nvSpPr>
          <p:spPr>
            <a:xfrm rot="1262594">
              <a:off x="3114104" y="3188512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00" name="8-конечная звезда 1199"/>
            <p:cNvSpPr/>
            <p:nvPr/>
          </p:nvSpPr>
          <p:spPr>
            <a:xfrm rot="1262594">
              <a:off x="3126185" y="3308529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01" name="8-конечная звезда 1200"/>
            <p:cNvSpPr/>
            <p:nvPr/>
          </p:nvSpPr>
          <p:spPr>
            <a:xfrm rot="1262594">
              <a:off x="2952827" y="3576761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02" name="8-конечная звезда 1201"/>
            <p:cNvSpPr/>
            <p:nvPr/>
          </p:nvSpPr>
          <p:spPr>
            <a:xfrm rot="1262594">
              <a:off x="3163361" y="3967512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203" name="Прямая соединительная линия 1202"/>
            <p:cNvCxnSpPr>
              <a:stCxn id="1200" idx="1"/>
              <a:endCxn id="1186" idx="0"/>
            </p:cNvCxnSpPr>
            <p:nvPr/>
          </p:nvCxnSpPr>
          <p:spPr>
            <a:xfrm rot="15643684" flipH="1">
              <a:off x="3154562" y="3358635"/>
              <a:ext cx="79987" cy="5881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04" name="Прямая соединительная линия 1203"/>
            <p:cNvCxnSpPr>
              <a:stCxn id="1176" idx="5"/>
              <a:endCxn id="1188" idx="6"/>
            </p:cNvCxnSpPr>
            <p:nvPr/>
          </p:nvCxnSpPr>
          <p:spPr>
            <a:xfrm rot="15643684" flipH="1" flipV="1">
              <a:off x="2952345" y="4236435"/>
              <a:ext cx="2810" cy="12240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05" name="Прямая соединительная линия 1204"/>
            <p:cNvCxnSpPr>
              <a:stCxn id="1181" idx="7"/>
              <a:endCxn id="1184" idx="3"/>
            </p:cNvCxnSpPr>
            <p:nvPr/>
          </p:nvCxnSpPr>
          <p:spPr>
            <a:xfrm rot="4843684" flipH="1" flipV="1">
              <a:off x="2783865" y="3826164"/>
              <a:ext cx="120431" cy="659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06" name="Прямая соединительная линия 1205"/>
            <p:cNvCxnSpPr>
              <a:stCxn id="1181" idx="5"/>
              <a:endCxn id="1180" idx="6"/>
            </p:cNvCxnSpPr>
            <p:nvPr/>
          </p:nvCxnSpPr>
          <p:spPr>
            <a:xfrm rot="15643684" flipV="1">
              <a:off x="2639362" y="3729826"/>
              <a:ext cx="68067" cy="26118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07" name="Прямая соединительная линия 1206"/>
            <p:cNvCxnSpPr>
              <a:stCxn id="1177" idx="0"/>
              <a:endCxn id="1181" idx="0"/>
            </p:cNvCxnSpPr>
            <p:nvPr/>
          </p:nvCxnSpPr>
          <p:spPr>
            <a:xfrm rot="21043684" flipH="1" flipV="1">
              <a:off x="2875099" y="3906475"/>
              <a:ext cx="71438" cy="30296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08" name="Прямая соединительная линия 1207"/>
            <p:cNvCxnSpPr>
              <a:stCxn id="1178" idx="5"/>
              <a:endCxn id="1180" idx="1"/>
            </p:cNvCxnSpPr>
            <p:nvPr/>
          </p:nvCxnSpPr>
          <p:spPr>
            <a:xfrm rot="15643684" flipV="1">
              <a:off x="2414200" y="4056364"/>
              <a:ext cx="365946" cy="5501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09" name="Прямая соединительная линия 1208"/>
            <p:cNvCxnSpPr>
              <a:stCxn id="1179" idx="5"/>
              <a:endCxn id="1182" idx="7"/>
            </p:cNvCxnSpPr>
            <p:nvPr/>
          </p:nvCxnSpPr>
          <p:spPr>
            <a:xfrm rot="15643684" flipV="1">
              <a:off x="2631014" y="4537452"/>
              <a:ext cx="318871" cy="12567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10" name="Прямая соединительная линия 1209"/>
            <p:cNvCxnSpPr>
              <a:stCxn id="1183" idx="5"/>
              <a:endCxn id="1182" idx="1"/>
            </p:cNvCxnSpPr>
            <p:nvPr/>
          </p:nvCxnSpPr>
          <p:spPr>
            <a:xfrm rot="4843684" flipH="1" flipV="1">
              <a:off x="2584676" y="4605093"/>
              <a:ext cx="241292" cy="638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11" name="Прямая соединительная линия 1210"/>
            <p:cNvCxnSpPr>
              <a:stCxn id="1182" idx="0"/>
              <a:endCxn id="1178" idx="1"/>
            </p:cNvCxnSpPr>
            <p:nvPr/>
          </p:nvCxnSpPr>
          <p:spPr>
            <a:xfrm rot="21043684" flipV="1">
              <a:off x="2690672" y="4318381"/>
              <a:ext cx="2036" cy="15619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12" name="Прямая соединительная линия 1211"/>
            <p:cNvCxnSpPr>
              <a:stCxn id="1178" idx="7"/>
              <a:endCxn id="1177" idx="4"/>
            </p:cNvCxnSpPr>
            <p:nvPr/>
          </p:nvCxnSpPr>
          <p:spPr>
            <a:xfrm rot="4843684" flipH="1" flipV="1">
              <a:off x="2772096" y="4114235"/>
              <a:ext cx="62369" cy="22644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13" name="Прямая соединительная линия 1212"/>
            <p:cNvCxnSpPr>
              <a:stCxn id="1188" idx="4"/>
              <a:endCxn id="1178" idx="0"/>
            </p:cNvCxnSpPr>
            <p:nvPr/>
          </p:nvCxnSpPr>
          <p:spPr>
            <a:xfrm rot="10243684">
              <a:off x="2700114" y="4288405"/>
              <a:ext cx="155649" cy="4884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14" name="Прямая соединительная линия 1213"/>
            <p:cNvCxnSpPr>
              <a:stCxn id="1187" idx="4"/>
              <a:endCxn id="1188" idx="0"/>
            </p:cNvCxnSpPr>
            <p:nvPr/>
          </p:nvCxnSpPr>
          <p:spPr>
            <a:xfrm rot="10243684">
              <a:off x="2918427" y="4341007"/>
              <a:ext cx="24822" cy="11805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15" name="Прямая соединительная линия 1214"/>
            <p:cNvCxnSpPr>
              <a:stCxn id="1192" idx="1"/>
              <a:endCxn id="1187" idx="1"/>
            </p:cNvCxnSpPr>
            <p:nvPr/>
          </p:nvCxnSpPr>
          <p:spPr>
            <a:xfrm rot="4843684" flipH="1">
              <a:off x="3033606" y="4437901"/>
              <a:ext cx="63030" cy="14445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16" name="Прямая соединительная линия 1215"/>
            <p:cNvCxnSpPr>
              <a:stCxn id="1190" idx="4"/>
              <a:endCxn id="1176" idx="7"/>
            </p:cNvCxnSpPr>
            <p:nvPr/>
          </p:nvCxnSpPr>
          <p:spPr>
            <a:xfrm rot="10243684">
              <a:off x="3053708" y="4292334"/>
              <a:ext cx="91633" cy="5886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17" name="Прямая соединительная линия 1216"/>
            <p:cNvCxnSpPr>
              <a:stCxn id="1191" idx="5"/>
              <a:endCxn id="1192" idx="1"/>
            </p:cNvCxnSpPr>
            <p:nvPr/>
          </p:nvCxnSpPr>
          <p:spPr>
            <a:xfrm rot="4843684" flipH="1" flipV="1">
              <a:off x="3094687" y="4572782"/>
              <a:ext cx="97606" cy="1186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18" name="Прямая соединительная линия 1217"/>
            <p:cNvCxnSpPr>
              <a:stCxn id="1193" idx="5"/>
              <a:endCxn id="1187" idx="2"/>
            </p:cNvCxnSpPr>
            <p:nvPr/>
          </p:nvCxnSpPr>
          <p:spPr>
            <a:xfrm rot="15643684" flipV="1">
              <a:off x="2900915" y="4570232"/>
              <a:ext cx="163446" cy="277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22" name="Прямая соединительная линия 1221"/>
            <p:cNvCxnSpPr>
              <a:stCxn id="1186" idx="3"/>
              <a:endCxn id="1189" idx="6"/>
            </p:cNvCxnSpPr>
            <p:nvPr/>
          </p:nvCxnSpPr>
          <p:spPr>
            <a:xfrm rot="4843684">
              <a:off x="3139220" y="3414104"/>
              <a:ext cx="29236" cy="5809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23" name="Прямая соединительная линия 1222"/>
            <p:cNvCxnSpPr>
              <a:stCxn id="1201" idx="7"/>
              <a:endCxn id="1189" idx="3"/>
            </p:cNvCxnSpPr>
            <p:nvPr/>
          </p:nvCxnSpPr>
          <p:spPr>
            <a:xfrm rot="4843684" flipH="1" flipV="1">
              <a:off x="3007143" y="3497550"/>
              <a:ext cx="69605" cy="10121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24" name="Прямая соединительная линия 1223"/>
            <p:cNvCxnSpPr>
              <a:stCxn id="1189" idx="0"/>
              <a:endCxn id="1197" idx="3"/>
            </p:cNvCxnSpPr>
            <p:nvPr/>
          </p:nvCxnSpPr>
          <p:spPr>
            <a:xfrm rot="21043684">
              <a:off x="3151515" y="3497212"/>
              <a:ext cx="79959" cy="7332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25" name="Прямая соединительная линия 1224"/>
            <p:cNvCxnSpPr>
              <a:stCxn id="1184" idx="7"/>
              <a:endCxn id="1194" idx="3"/>
            </p:cNvCxnSpPr>
            <p:nvPr/>
          </p:nvCxnSpPr>
          <p:spPr>
            <a:xfrm rot="15643684" flipH="1">
              <a:off x="2990370" y="3625934"/>
              <a:ext cx="17702" cy="22456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26" name="Прямая соединительная линия 1225"/>
            <p:cNvCxnSpPr>
              <a:stCxn id="1234" idx="4"/>
              <a:endCxn id="1235" idx="3"/>
            </p:cNvCxnSpPr>
            <p:nvPr/>
          </p:nvCxnSpPr>
          <p:spPr>
            <a:xfrm rot="10243684">
              <a:off x="2699341" y="3721058"/>
              <a:ext cx="61638" cy="4494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27" name="Прямая соединительная линия 1226"/>
            <p:cNvCxnSpPr>
              <a:stCxn id="1184" idx="3"/>
              <a:endCxn id="1234" idx="0"/>
            </p:cNvCxnSpPr>
            <p:nvPr/>
          </p:nvCxnSpPr>
          <p:spPr>
            <a:xfrm rot="4843684">
              <a:off x="2822722" y="3762592"/>
              <a:ext cx="6783" cy="2444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28" name="Прямая соединительная линия 1227"/>
            <p:cNvCxnSpPr>
              <a:stCxn id="1184" idx="6"/>
              <a:endCxn id="1201" idx="3"/>
            </p:cNvCxnSpPr>
            <p:nvPr/>
          </p:nvCxnSpPr>
          <p:spPr>
            <a:xfrm rot="4843684" flipH="1" flipV="1">
              <a:off x="2859066" y="3620656"/>
              <a:ext cx="108711" cy="10168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29" name="Прямая соединительная линия 1228"/>
            <p:cNvCxnSpPr>
              <a:stCxn id="1201" idx="1"/>
              <a:endCxn id="1194" idx="4"/>
            </p:cNvCxnSpPr>
            <p:nvPr/>
          </p:nvCxnSpPr>
          <p:spPr>
            <a:xfrm rot="15643684" flipH="1">
              <a:off x="2994153" y="3611633"/>
              <a:ext cx="108430" cy="10923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30" name="Прямая соединительная линия 1229"/>
            <p:cNvCxnSpPr>
              <a:stCxn id="1196" idx="2"/>
              <a:endCxn id="1202" idx="5"/>
            </p:cNvCxnSpPr>
            <p:nvPr/>
          </p:nvCxnSpPr>
          <p:spPr>
            <a:xfrm rot="4843684">
              <a:off x="3155926" y="3880926"/>
              <a:ext cx="99047" cy="6896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31" name="Прямая соединительная линия 1230"/>
            <p:cNvCxnSpPr>
              <a:stCxn id="1196" idx="1"/>
              <a:endCxn id="1195" idx="4"/>
            </p:cNvCxnSpPr>
            <p:nvPr/>
          </p:nvCxnSpPr>
          <p:spPr>
            <a:xfrm rot="15643684" flipH="1">
              <a:off x="3256244" y="3852470"/>
              <a:ext cx="36992" cy="4530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32" name="Прямая соединительная линия 1231"/>
            <p:cNvCxnSpPr>
              <a:stCxn id="1196" idx="4"/>
              <a:endCxn id="1194" idx="0"/>
            </p:cNvCxnSpPr>
            <p:nvPr/>
          </p:nvCxnSpPr>
          <p:spPr>
            <a:xfrm rot="10243684">
              <a:off x="3163392" y="3723326"/>
              <a:ext cx="45960" cy="11184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33" name="Прямая соединительная линия 1232"/>
            <p:cNvCxnSpPr>
              <a:stCxn id="1200" idx="5"/>
              <a:endCxn id="1199" idx="2"/>
            </p:cNvCxnSpPr>
            <p:nvPr/>
          </p:nvCxnSpPr>
          <p:spPr>
            <a:xfrm rot="4843684" flipH="1" flipV="1">
              <a:off x="3095813" y="3271380"/>
              <a:ext cx="77560" cy="153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234" name="8-конечная звезда 1233"/>
            <p:cNvSpPr/>
            <p:nvPr/>
          </p:nvSpPr>
          <p:spPr>
            <a:xfrm rot="1262594">
              <a:off x="2762396" y="3743439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35" name="8-конечная звезда 1234"/>
            <p:cNvSpPr/>
            <p:nvPr/>
          </p:nvSpPr>
          <p:spPr>
            <a:xfrm rot="1262594">
              <a:off x="2694262" y="3695945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</p:grpSp>
      <p:grpSp>
        <p:nvGrpSpPr>
          <p:cNvPr id="39" name="Группа 1235"/>
          <p:cNvGrpSpPr/>
          <p:nvPr/>
        </p:nvGrpSpPr>
        <p:grpSpPr>
          <a:xfrm>
            <a:off x="3456177" y="4393132"/>
            <a:ext cx="187129" cy="178876"/>
            <a:chOff x="3434255" y="5077337"/>
            <a:chExt cx="187129" cy="178876"/>
          </a:xfrm>
        </p:grpSpPr>
        <p:sp>
          <p:nvSpPr>
            <p:cNvPr id="1237" name="8-конечная звезда 1236"/>
            <p:cNvSpPr/>
            <p:nvPr/>
          </p:nvSpPr>
          <p:spPr>
            <a:xfrm rot="1262594">
              <a:off x="3506746" y="5149828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38" name="8-конечная звезда 1237"/>
            <p:cNvSpPr/>
            <p:nvPr/>
          </p:nvSpPr>
          <p:spPr>
            <a:xfrm rot="1262594">
              <a:off x="3578184" y="5149828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39" name="8-конечная звезда 1238"/>
            <p:cNvSpPr/>
            <p:nvPr/>
          </p:nvSpPr>
          <p:spPr>
            <a:xfrm rot="1262594">
              <a:off x="3505693" y="5077337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40" name="8-конечная звезда 1239"/>
            <p:cNvSpPr/>
            <p:nvPr/>
          </p:nvSpPr>
          <p:spPr>
            <a:xfrm rot="1262594">
              <a:off x="3459167" y="5102249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41" name="8-конечная звезда 1240"/>
            <p:cNvSpPr/>
            <p:nvPr/>
          </p:nvSpPr>
          <p:spPr>
            <a:xfrm rot="1262594">
              <a:off x="3434255" y="5077337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42" name="8-конечная звезда 1241"/>
            <p:cNvSpPr/>
            <p:nvPr/>
          </p:nvSpPr>
          <p:spPr>
            <a:xfrm rot="1262594">
              <a:off x="3530605" y="5220213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243" name="Прямая соединительная линия 1242"/>
            <p:cNvCxnSpPr>
              <a:stCxn id="1241" idx="5"/>
              <a:endCxn id="1239" idx="6"/>
            </p:cNvCxnSpPr>
            <p:nvPr/>
          </p:nvCxnSpPr>
          <p:spPr>
            <a:xfrm rot="5400000" flipH="1" flipV="1">
              <a:off x="3487376" y="5036108"/>
              <a:ext cx="351" cy="8521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44" name="Прямая соединительная линия 1243"/>
            <p:cNvCxnSpPr>
              <a:stCxn id="1237" idx="0"/>
              <a:endCxn id="1239" idx="7"/>
            </p:cNvCxnSpPr>
            <p:nvPr/>
          </p:nvCxnSpPr>
          <p:spPr>
            <a:xfrm flipH="1" flipV="1">
              <a:off x="3540142" y="5088028"/>
              <a:ext cx="8363" cy="9115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45" name="Прямая соединительная линия 1244"/>
            <p:cNvCxnSpPr>
              <a:stCxn id="1237" idx="3"/>
              <a:endCxn id="1240" idx="2"/>
            </p:cNvCxnSpPr>
            <p:nvPr/>
          </p:nvCxnSpPr>
          <p:spPr>
            <a:xfrm rot="5400000" flipH="1">
              <a:off x="3468080" y="5139673"/>
              <a:ext cx="43150" cy="3790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46" name="Прямая соединительная линия 1245"/>
            <p:cNvCxnSpPr>
              <a:stCxn id="1237" idx="1"/>
              <a:endCxn id="1238" idx="4"/>
            </p:cNvCxnSpPr>
            <p:nvPr/>
          </p:nvCxnSpPr>
          <p:spPr>
            <a:xfrm rot="5400000" flipH="1" flipV="1">
              <a:off x="3544623" y="5156166"/>
              <a:ext cx="27496" cy="4250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47" name="Прямая соединительная линия 1246"/>
            <p:cNvCxnSpPr>
              <a:stCxn id="1242" idx="3"/>
              <a:endCxn id="1237" idx="1"/>
            </p:cNvCxnSpPr>
            <p:nvPr/>
          </p:nvCxnSpPr>
          <p:spPr>
            <a:xfrm rot="5400000" flipH="1" flipV="1">
              <a:off x="3507459" y="5215864"/>
              <a:ext cx="54354" cy="496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47" name="Группа 1247"/>
          <p:cNvGrpSpPr/>
          <p:nvPr/>
        </p:nvGrpSpPr>
        <p:grpSpPr>
          <a:xfrm>
            <a:off x="2045297" y="2018036"/>
            <a:ext cx="1169381" cy="1250650"/>
            <a:chOff x="1581077" y="2383120"/>
            <a:chExt cx="1169381" cy="1250650"/>
          </a:xfrm>
        </p:grpSpPr>
        <p:sp>
          <p:nvSpPr>
            <p:cNvPr id="1249" name="8-конечная звезда 1248"/>
            <p:cNvSpPr/>
            <p:nvPr/>
          </p:nvSpPr>
          <p:spPr>
            <a:xfrm rot="1262594">
              <a:off x="2063417" y="3089247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50" name="8-конечная звезда 1249"/>
            <p:cNvSpPr/>
            <p:nvPr/>
          </p:nvSpPr>
          <p:spPr>
            <a:xfrm rot="1262594">
              <a:off x="2061769" y="2803495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51" name="8-конечная звезда 1250"/>
            <p:cNvSpPr/>
            <p:nvPr/>
          </p:nvSpPr>
          <p:spPr>
            <a:xfrm rot="1262594">
              <a:off x="1865251" y="3579770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52" name="8-конечная звезда 1251"/>
            <p:cNvSpPr/>
            <p:nvPr/>
          </p:nvSpPr>
          <p:spPr>
            <a:xfrm rot="1262594">
              <a:off x="1920541" y="2803495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53" name="8-конечная звезда 1252"/>
            <p:cNvSpPr/>
            <p:nvPr/>
          </p:nvSpPr>
          <p:spPr>
            <a:xfrm rot="1262594">
              <a:off x="2490397" y="258753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55" name="8-конечная звезда 1254"/>
            <p:cNvSpPr/>
            <p:nvPr/>
          </p:nvSpPr>
          <p:spPr>
            <a:xfrm rot="1262594">
              <a:off x="1920541" y="3160685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56" name="8-конечная звезда 1255"/>
            <p:cNvSpPr/>
            <p:nvPr/>
          </p:nvSpPr>
          <p:spPr>
            <a:xfrm rot="1262594">
              <a:off x="1581077" y="3295598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57" name="8-конечная звезда 1256"/>
            <p:cNvSpPr/>
            <p:nvPr/>
          </p:nvSpPr>
          <p:spPr>
            <a:xfrm rot="1262594">
              <a:off x="2336790" y="2648240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58" name="8-конечная звезда 1257"/>
            <p:cNvSpPr/>
            <p:nvPr/>
          </p:nvSpPr>
          <p:spPr>
            <a:xfrm rot="1262594">
              <a:off x="2571736" y="2668872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59" name="8-конечная звезда 1258"/>
            <p:cNvSpPr/>
            <p:nvPr/>
          </p:nvSpPr>
          <p:spPr>
            <a:xfrm rot="1262594">
              <a:off x="2560782" y="2383120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60" name="8-конечная звезда 1259"/>
            <p:cNvSpPr/>
            <p:nvPr/>
          </p:nvSpPr>
          <p:spPr>
            <a:xfrm rot="1262594">
              <a:off x="2643174" y="2586480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61" name="8-конечная звезда 1260"/>
            <p:cNvSpPr/>
            <p:nvPr/>
          </p:nvSpPr>
          <p:spPr>
            <a:xfrm rot="1262594">
              <a:off x="2275030" y="2668872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62" name="8-конечная звезда 1261"/>
            <p:cNvSpPr/>
            <p:nvPr/>
          </p:nvSpPr>
          <p:spPr>
            <a:xfrm rot="1262594">
              <a:off x="2703658" y="2383120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263" name="Прямая соединительная линия 1262"/>
            <p:cNvCxnSpPr>
              <a:stCxn id="1262" idx="6"/>
              <a:endCxn id="1259" idx="7"/>
            </p:cNvCxnSpPr>
            <p:nvPr/>
          </p:nvCxnSpPr>
          <p:spPr>
            <a:xfrm rot="16200000" flipH="1" flipV="1">
              <a:off x="2664344" y="2325903"/>
              <a:ext cx="12338" cy="12989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64" name="Прямая соединительная линия 1263"/>
            <p:cNvCxnSpPr>
              <a:stCxn id="1258" idx="5"/>
              <a:endCxn id="1253" idx="7"/>
            </p:cNvCxnSpPr>
            <p:nvPr/>
          </p:nvCxnSpPr>
          <p:spPr>
            <a:xfrm rot="16200000" flipV="1">
              <a:off x="2530194" y="2615447"/>
              <a:ext cx="67318" cy="4356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65" name="Прямая соединительная линия 1264"/>
            <p:cNvCxnSpPr>
              <a:stCxn id="1260" idx="0"/>
              <a:endCxn id="1258" idx="1"/>
            </p:cNvCxnSpPr>
            <p:nvPr/>
          </p:nvCxnSpPr>
          <p:spPr>
            <a:xfrm flipH="1">
              <a:off x="2604637" y="2618282"/>
              <a:ext cx="83776" cy="9537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66" name="Прямая соединительная линия 1265"/>
            <p:cNvCxnSpPr>
              <a:stCxn id="1252" idx="7"/>
              <a:endCxn id="1261" idx="5"/>
            </p:cNvCxnSpPr>
            <p:nvPr/>
          </p:nvCxnSpPr>
          <p:spPr>
            <a:xfrm rot="5400000" flipH="1" flipV="1">
              <a:off x="2056250" y="2586853"/>
              <a:ext cx="148644" cy="31671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67" name="Прямая соединительная линия 1266"/>
            <p:cNvCxnSpPr>
              <a:stCxn id="1256" idx="6"/>
              <a:endCxn id="1252" idx="2"/>
            </p:cNvCxnSpPr>
            <p:nvPr/>
          </p:nvCxnSpPr>
          <p:spPr>
            <a:xfrm rot="5400000" flipH="1" flipV="1">
              <a:off x="1560446" y="2920360"/>
              <a:ext cx="442065" cy="31273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68" name="Прямая соединительная линия 1267"/>
            <p:cNvCxnSpPr>
              <a:stCxn id="1256" idx="7"/>
              <a:endCxn id="1255" idx="2"/>
            </p:cNvCxnSpPr>
            <p:nvPr/>
          </p:nvCxnSpPr>
          <p:spPr>
            <a:xfrm rot="5400000" flipH="1" flipV="1">
              <a:off x="1739486" y="3116483"/>
              <a:ext cx="101958" cy="29476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69" name="Прямая соединительная линия 1268"/>
            <p:cNvCxnSpPr>
              <a:stCxn id="1251" idx="4"/>
              <a:endCxn id="1256" idx="0"/>
            </p:cNvCxnSpPr>
            <p:nvPr/>
          </p:nvCxnSpPr>
          <p:spPr>
            <a:xfrm rot="10800000">
              <a:off x="1643716" y="3339633"/>
              <a:ext cx="223336" cy="25744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70" name="Прямая соединительная линия 1269"/>
            <p:cNvCxnSpPr>
              <a:stCxn id="1251" idx="7"/>
              <a:endCxn id="1249" idx="2"/>
            </p:cNvCxnSpPr>
            <p:nvPr/>
          </p:nvCxnSpPr>
          <p:spPr>
            <a:xfrm rot="5400000" flipH="1" flipV="1">
              <a:off x="1771643" y="3286729"/>
              <a:ext cx="454361" cy="16379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71" name="Прямая соединительная линия 1270"/>
            <p:cNvCxnSpPr>
              <a:stCxn id="1249" idx="5"/>
              <a:endCxn id="1250" idx="2"/>
            </p:cNvCxnSpPr>
            <p:nvPr/>
          </p:nvCxnSpPr>
          <p:spPr>
            <a:xfrm rot="16200000" flipV="1">
              <a:off x="1961325" y="2973444"/>
              <a:ext cx="235879" cy="38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72" name="Прямая соединительная линия 1271"/>
            <p:cNvCxnSpPr>
              <a:stCxn id="1250" idx="0"/>
              <a:endCxn id="1257" idx="3"/>
            </p:cNvCxnSpPr>
            <p:nvPr/>
          </p:nvCxnSpPr>
          <p:spPr>
            <a:xfrm flipV="1">
              <a:off x="2113968" y="2693796"/>
              <a:ext cx="225614" cy="14639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73" name="Прямая соединительная линия 1272"/>
            <p:cNvCxnSpPr>
              <a:stCxn id="1262" idx="1"/>
              <a:endCxn id="1260" idx="7"/>
            </p:cNvCxnSpPr>
            <p:nvPr/>
          </p:nvCxnSpPr>
          <p:spPr>
            <a:xfrm rot="5400000">
              <a:off x="2626022" y="2489841"/>
              <a:ext cx="172475" cy="4860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75" name="Прямая соединительная линия 1274"/>
            <p:cNvCxnSpPr>
              <a:stCxn id="1259" idx="3"/>
              <a:endCxn id="1253" idx="6"/>
            </p:cNvCxnSpPr>
            <p:nvPr/>
          </p:nvCxnSpPr>
          <p:spPr>
            <a:xfrm rot="5400000">
              <a:off x="2458289" y="2484824"/>
              <a:ext cx="173313" cy="3570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76" name="Прямая соединительная линия 1275"/>
            <p:cNvCxnSpPr>
              <a:stCxn id="1253" idx="4"/>
              <a:endCxn id="1261" idx="0"/>
            </p:cNvCxnSpPr>
            <p:nvPr/>
          </p:nvCxnSpPr>
          <p:spPr>
            <a:xfrm rot="10800000" flipV="1">
              <a:off x="2320270" y="2604838"/>
              <a:ext cx="171929" cy="9583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321" name="TextBox 1320"/>
          <p:cNvSpPr txBox="1"/>
          <p:nvPr/>
        </p:nvSpPr>
        <p:spPr>
          <a:xfrm rot="19006284">
            <a:off x="2318899" y="2446336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КИТ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1322" name="TextBox 1321"/>
          <p:cNvSpPr txBox="1"/>
          <p:nvPr/>
        </p:nvSpPr>
        <p:spPr>
          <a:xfrm rot="1643483">
            <a:off x="2860400" y="3446467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ПЕГАС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1323" name="TextBox 1322"/>
          <p:cNvSpPr txBox="1"/>
          <p:nvPr/>
        </p:nvSpPr>
        <p:spPr>
          <a:xfrm rot="19006284">
            <a:off x="3176155" y="2941114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АНДРОМЕДА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1324" name="TextBox 1323"/>
          <p:cNvSpPr txBox="1"/>
          <p:nvPr/>
        </p:nvSpPr>
        <p:spPr>
          <a:xfrm rot="2331135">
            <a:off x="3061230" y="4429631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ДЕЛЬФІН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1325" name="TextBox 1324"/>
          <p:cNvSpPr txBox="1"/>
          <p:nvPr/>
        </p:nvSpPr>
        <p:spPr>
          <a:xfrm rot="222291">
            <a:off x="3388198" y="5006245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ОРЕЛ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1326" name="TextBox 1325"/>
          <p:cNvSpPr txBox="1"/>
          <p:nvPr/>
        </p:nvSpPr>
        <p:spPr>
          <a:xfrm rot="222291">
            <a:off x="3888264" y="5524741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ЩИТ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1327" name="TextBox 1326"/>
          <p:cNvSpPr txBox="1"/>
          <p:nvPr/>
        </p:nvSpPr>
        <p:spPr>
          <a:xfrm rot="20047852">
            <a:off x="5597382" y="3512765"/>
            <a:ext cx="70215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ВОЛОССЯ ВЕРОНІКИ</a:t>
            </a:r>
            <a:endParaRPr lang="uk-UA" sz="8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grpSp>
        <p:nvGrpSpPr>
          <p:cNvPr id="49" name="Группа 1414"/>
          <p:cNvGrpSpPr/>
          <p:nvPr/>
        </p:nvGrpSpPr>
        <p:grpSpPr>
          <a:xfrm>
            <a:off x="4589796" y="2578586"/>
            <a:ext cx="829916" cy="343506"/>
            <a:chOff x="4589796" y="2578586"/>
            <a:chExt cx="829916" cy="343506"/>
          </a:xfrm>
        </p:grpSpPr>
        <p:sp>
          <p:nvSpPr>
            <p:cNvPr id="1330" name="8-конечная звезда 1329"/>
            <p:cNvSpPr/>
            <p:nvPr/>
          </p:nvSpPr>
          <p:spPr>
            <a:xfrm rot="1262594">
              <a:off x="5365712" y="2651077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32" name="8-конечная звезда 1331"/>
            <p:cNvSpPr/>
            <p:nvPr/>
          </p:nvSpPr>
          <p:spPr>
            <a:xfrm rot="1262594">
              <a:off x="4589796" y="2875292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33" name="8-конечная звезда 1332"/>
            <p:cNvSpPr/>
            <p:nvPr/>
          </p:nvSpPr>
          <p:spPr>
            <a:xfrm rot="1262594">
              <a:off x="4732672" y="2875292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34" name="8-конечная звезда 1333"/>
            <p:cNvSpPr/>
            <p:nvPr/>
          </p:nvSpPr>
          <p:spPr>
            <a:xfrm rot="1262594">
              <a:off x="4875548" y="2660978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35" name="8-конечная звезда 1334"/>
            <p:cNvSpPr/>
            <p:nvPr/>
          </p:nvSpPr>
          <p:spPr>
            <a:xfrm rot="1262594">
              <a:off x="5018424" y="2578586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36" name="8-конечная звезда 1335"/>
            <p:cNvSpPr/>
            <p:nvPr/>
          </p:nvSpPr>
          <p:spPr>
            <a:xfrm rot="1262594">
              <a:off x="5232738" y="2650024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337" name="Прямая соединительная линия 1336"/>
            <p:cNvCxnSpPr>
              <a:stCxn id="1332" idx="0"/>
              <a:endCxn id="1333" idx="3"/>
            </p:cNvCxnSpPr>
            <p:nvPr/>
          </p:nvCxnSpPr>
          <p:spPr>
            <a:xfrm>
              <a:off x="4635035" y="2907094"/>
              <a:ext cx="99653" cy="109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38" name="Прямая соединительная линия 1337"/>
            <p:cNvCxnSpPr>
              <a:stCxn id="1333" idx="7"/>
              <a:endCxn id="1334" idx="3"/>
            </p:cNvCxnSpPr>
            <p:nvPr/>
          </p:nvCxnSpPr>
          <p:spPr>
            <a:xfrm rot="5400000" flipH="1" flipV="1">
              <a:off x="4729854" y="2741481"/>
              <a:ext cx="195312" cy="10010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39" name="Прямая соединительная линия 1338"/>
            <p:cNvCxnSpPr>
              <a:stCxn id="1330" idx="2"/>
              <a:endCxn id="1336" idx="0"/>
            </p:cNvCxnSpPr>
            <p:nvPr/>
          </p:nvCxnSpPr>
          <p:spPr>
            <a:xfrm rot="5400000" flipH="1">
              <a:off x="5319772" y="2640031"/>
              <a:ext cx="21450" cy="10504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40" name="Прямая соединительная линия 1339"/>
            <p:cNvCxnSpPr>
              <a:stCxn id="1336" idx="3"/>
              <a:endCxn id="1335" idx="0"/>
            </p:cNvCxnSpPr>
            <p:nvPr/>
          </p:nvCxnSpPr>
          <p:spPr>
            <a:xfrm rot="5400000" flipH="1">
              <a:off x="5112940" y="2561112"/>
              <a:ext cx="72537" cy="17109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41" name="Прямая соединительная линия 1340"/>
            <p:cNvCxnSpPr>
              <a:stCxn id="1335" idx="3"/>
              <a:endCxn id="1334" idx="7"/>
            </p:cNvCxnSpPr>
            <p:nvPr/>
          </p:nvCxnSpPr>
          <p:spPr>
            <a:xfrm rot="5400000">
              <a:off x="4938691" y="2593128"/>
              <a:ext cx="63390" cy="10010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355" name="TextBox 1354"/>
          <p:cNvSpPr txBox="1"/>
          <p:nvPr/>
        </p:nvSpPr>
        <p:spPr>
          <a:xfrm>
            <a:off x="4714876" y="2643182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РИСЬ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cxnSp>
        <p:nvCxnSpPr>
          <p:cNvPr id="1364" name="Прямая соединительная линия 1363"/>
          <p:cNvCxnSpPr/>
          <p:nvPr/>
        </p:nvCxnSpPr>
        <p:spPr>
          <a:xfrm rot="16537753" flipV="1">
            <a:off x="4727773" y="3164312"/>
            <a:ext cx="314852" cy="4989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50" name="Группа 1415"/>
          <p:cNvGrpSpPr/>
          <p:nvPr/>
        </p:nvGrpSpPr>
        <p:grpSpPr>
          <a:xfrm>
            <a:off x="4149687" y="2792374"/>
            <a:ext cx="463574" cy="463575"/>
            <a:chOff x="4149687" y="2792374"/>
            <a:chExt cx="463574" cy="463575"/>
          </a:xfrm>
        </p:grpSpPr>
        <p:cxnSp>
          <p:nvCxnSpPr>
            <p:cNvPr id="1342" name="Прямая соединительная линия 1341"/>
            <p:cNvCxnSpPr>
              <a:stCxn id="1359" idx="7"/>
              <a:endCxn id="1358" idx="2"/>
            </p:cNvCxnSpPr>
            <p:nvPr/>
          </p:nvCxnSpPr>
          <p:spPr>
            <a:xfrm rot="5400000" flipH="1" flipV="1">
              <a:off x="4370340" y="3027617"/>
              <a:ext cx="58114" cy="9977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356" name="8-конечная звезда 1355"/>
            <p:cNvSpPr/>
            <p:nvPr/>
          </p:nvSpPr>
          <p:spPr>
            <a:xfrm rot="1262594">
              <a:off x="4577261" y="3101985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57" name="8-конечная звезда 1356"/>
            <p:cNvSpPr/>
            <p:nvPr/>
          </p:nvSpPr>
          <p:spPr>
            <a:xfrm rot="1262594">
              <a:off x="4530737" y="3219949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58" name="8-конечная звезда 1357"/>
            <p:cNvSpPr/>
            <p:nvPr/>
          </p:nvSpPr>
          <p:spPr>
            <a:xfrm rot="1262594">
              <a:off x="4435440" y="3006688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59" name="8-конечная звезда 1358"/>
            <p:cNvSpPr/>
            <p:nvPr/>
          </p:nvSpPr>
          <p:spPr>
            <a:xfrm rot="1262594">
              <a:off x="4308170" y="3093732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360" name="Прямая соединительная линия 1359"/>
            <p:cNvCxnSpPr>
              <a:stCxn id="1357" idx="6"/>
              <a:endCxn id="1356" idx="2"/>
            </p:cNvCxnSpPr>
            <p:nvPr/>
          </p:nvCxnSpPr>
          <p:spPr>
            <a:xfrm rot="5400000" flipH="1" flipV="1">
              <a:off x="4529817" y="3162168"/>
              <a:ext cx="84364" cy="3359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65" name="Прямая соединительная линия 1364"/>
            <p:cNvCxnSpPr>
              <a:stCxn id="1358" idx="0"/>
              <a:endCxn id="1357" idx="4"/>
            </p:cNvCxnSpPr>
            <p:nvPr/>
          </p:nvCxnSpPr>
          <p:spPr>
            <a:xfrm>
              <a:off x="4477199" y="3036044"/>
              <a:ext cx="54738" cy="19544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370" name="8-конечная звезда 1369"/>
            <p:cNvSpPr/>
            <p:nvPr/>
          </p:nvSpPr>
          <p:spPr>
            <a:xfrm rot="1262594">
              <a:off x="4221126" y="3006688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71" name="8-конечная звезда 1370"/>
            <p:cNvSpPr/>
            <p:nvPr/>
          </p:nvSpPr>
          <p:spPr>
            <a:xfrm rot="1262594">
              <a:off x="4451046" y="2879418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72" name="8-конечная звезда 1371"/>
            <p:cNvSpPr/>
            <p:nvPr/>
          </p:nvSpPr>
          <p:spPr>
            <a:xfrm rot="1262594">
              <a:off x="4364001" y="2792374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73" name="8-конечная звезда 1372"/>
            <p:cNvSpPr/>
            <p:nvPr/>
          </p:nvSpPr>
          <p:spPr>
            <a:xfrm rot="1262594">
              <a:off x="4149687" y="2935250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375" name="Прямая соединительная линия 1374"/>
            <p:cNvCxnSpPr>
              <a:stCxn id="868" idx="67"/>
              <a:endCxn id="1373" idx="1"/>
            </p:cNvCxnSpPr>
            <p:nvPr/>
          </p:nvCxnSpPr>
          <p:spPr>
            <a:xfrm flipH="1" flipV="1">
              <a:off x="4180058" y="2976590"/>
              <a:ext cx="40647" cy="4041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76" name="Прямая соединительная линия 1375"/>
            <p:cNvCxnSpPr>
              <a:stCxn id="1371" idx="5"/>
              <a:endCxn id="1372" idx="0"/>
            </p:cNvCxnSpPr>
            <p:nvPr/>
          </p:nvCxnSpPr>
          <p:spPr>
            <a:xfrm rot="16200000" flipV="1">
              <a:off x="4405044" y="2822446"/>
              <a:ext cx="59548" cy="5811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77" name="Прямая соединительная линия 1376"/>
            <p:cNvCxnSpPr>
              <a:stCxn id="1370" idx="0"/>
              <a:endCxn id="1371" idx="4"/>
            </p:cNvCxnSpPr>
            <p:nvPr/>
          </p:nvCxnSpPr>
          <p:spPr>
            <a:xfrm flipV="1">
              <a:off x="4262885" y="2893262"/>
              <a:ext cx="189602" cy="14278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78" name="Прямая соединительная линия 1377"/>
            <p:cNvCxnSpPr>
              <a:stCxn id="1359" idx="5"/>
              <a:endCxn id="1370" idx="1"/>
            </p:cNvCxnSpPr>
            <p:nvPr/>
          </p:nvCxnSpPr>
          <p:spPr>
            <a:xfrm rot="16200000" flipV="1">
              <a:off x="4262466" y="3037059"/>
              <a:ext cx="47564" cy="6950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1379" name="Прямая соединительная линия 1378"/>
          <p:cNvCxnSpPr>
            <a:stCxn id="1358" idx="6"/>
            <a:endCxn id="1371" idx="2"/>
          </p:cNvCxnSpPr>
          <p:nvPr/>
        </p:nvCxnSpPr>
        <p:spPr>
          <a:xfrm rot="5400000" flipH="1" flipV="1">
            <a:off x="4421367" y="2964606"/>
            <a:ext cx="86952" cy="94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394" name="TextBox 1393"/>
          <p:cNvSpPr txBox="1"/>
          <p:nvPr/>
        </p:nvSpPr>
        <p:spPr>
          <a:xfrm>
            <a:off x="4143372" y="2887144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ЖИРАФ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grpSp>
        <p:nvGrpSpPr>
          <p:cNvPr id="51" name="Группа 1394"/>
          <p:cNvGrpSpPr/>
          <p:nvPr/>
        </p:nvGrpSpPr>
        <p:grpSpPr>
          <a:xfrm>
            <a:off x="4224353" y="2365325"/>
            <a:ext cx="411190" cy="414417"/>
            <a:chOff x="4017933" y="1986213"/>
            <a:chExt cx="411190" cy="414417"/>
          </a:xfrm>
        </p:grpSpPr>
        <p:cxnSp>
          <p:nvCxnSpPr>
            <p:cNvPr id="1396" name="Прямая соединительная линия 1395"/>
            <p:cNvCxnSpPr>
              <a:stCxn id="1404" idx="7"/>
              <a:endCxn id="1400" idx="1"/>
            </p:cNvCxnSpPr>
            <p:nvPr/>
          </p:nvCxnSpPr>
          <p:spPr>
            <a:xfrm rot="16200000" flipV="1">
              <a:off x="4354956" y="2311979"/>
              <a:ext cx="116410" cy="15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97" name="Прямая соединительная линия 1396"/>
            <p:cNvCxnSpPr>
              <a:stCxn id="1404" idx="4"/>
              <a:endCxn id="1399" idx="1"/>
            </p:cNvCxnSpPr>
            <p:nvPr/>
          </p:nvCxnSpPr>
          <p:spPr>
            <a:xfrm rot="10800000">
              <a:off x="4198773" y="2252202"/>
              <a:ext cx="174565" cy="11907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98" name="Прямая соединительная линия 1397"/>
            <p:cNvCxnSpPr>
              <a:stCxn id="1402" idx="7"/>
              <a:endCxn id="1401" idx="3"/>
            </p:cNvCxnSpPr>
            <p:nvPr/>
          </p:nvCxnSpPr>
          <p:spPr>
            <a:xfrm rot="16200000" flipH="1">
              <a:off x="4223525" y="1870252"/>
              <a:ext cx="6" cy="30784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399" name="8-конечная звезда 1398"/>
            <p:cNvSpPr/>
            <p:nvPr/>
          </p:nvSpPr>
          <p:spPr>
            <a:xfrm rot="1262594">
              <a:off x="4160809" y="2200527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00" name="8-конечная звезда 1399"/>
            <p:cNvSpPr/>
            <p:nvPr/>
          </p:nvSpPr>
          <p:spPr>
            <a:xfrm rot="1262594">
              <a:off x="4375123" y="2202175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01" name="8-конечная звезда 1400"/>
            <p:cNvSpPr/>
            <p:nvPr/>
          </p:nvSpPr>
          <p:spPr>
            <a:xfrm rot="1262594">
              <a:off x="4375123" y="198621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02" name="8-конечная звезда 1401"/>
            <p:cNvSpPr/>
            <p:nvPr/>
          </p:nvSpPr>
          <p:spPr>
            <a:xfrm rot="1262594">
              <a:off x="4017933" y="200813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03" name="8-конечная звезда 1402"/>
            <p:cNvSpPr/>
            <p:nvPr/>
          </p:nvSpPr>
          <p:spPr>
            <a:xfrm rot="1262594">
              <a:off x="4089371" y="2222449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04" name="8-конечная звезда 1403"/>
            <p:cNvSpPr/>
            <p:nvPr/>
          </p:nvSpPr>
          <p:spPr>
            <a:xfrm rot="1262594">
              <a:off x="4371896" y="2357430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405" name="Прямая соединительная линия 1404"/>
            <p:cNvCxnSpPr>
              <a:stCxn id="1400" idx="5"/>
              <a:endCxn id="1401" idx="2"/>
            </p:cNvCxnSpPr>
            <p:nvPr/>
          </p:nvCxnSpPr>
          <p:spPr>
            <a:xfrm rot="5400000" flipH="1" flipV="1">
              <a:off x="4308750" y="2120823"/>
              <a:ext cx="166089" cy="126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06" name="Прямая соединительная линия 1405"/>
            <p:cNvCxnSpPr>
              <a:stCxn id="1403" idx="6"/>
              <a:endCxn id="1402" idx="0"/>
            </p:cNvCxnSpPr>
            <p:nvPr/>
          </p:nvCxnSpPr>
          <p:spPr>
            <a:xfrm rot="16200000" flipV="1">
              <a:off x="4008388" y="2106572"/>
              <a:ext cx="179422" cy="5593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07" name="Прямая соединительная линия 1406"/>
            <p:cNvCxnSpPr>
              <a:stCxn id="1399" idx="5"/>
              <a:endCxn id="1403" idx="0"/>
            </p:cNvCxnSpPr>
            <p:nvPr/>
          </p:nvCxnSpPr>
          <p:spPr>
            <a:xfrm rot="16200000" flipH="1" flipV="1">
              <a:off x="4131062" y="2213360"/>
              <a:ext cx="56291" cy="3527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08" name="Прямая соединительная линия 1407"/>
            <p:cNvCxnSpPr>
              <a:stCxn id="1400" idx="3"/>
              <a:endCxn id="1399" idx="7"/>
            </p:cNvCxnSpPr>
            <p:nvPr/>
          </p:nvCxnSpPr>
          <p:spPr>
            <a:xfrm rot="5400000" flipH="1">
              <a:off x="4283179" y="2145868"/>
              <a:ext cx="23574" cy="16496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417" name="TextBox 1416"/>
          <p:cNvSpPr txBox="1"/>
          <p:nvPr/>
        </p:nvSpPr>
        <p:spPr>
          <a:xfrm>
            <a:off x="4286248" y="2428868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ВІЗНИЧИЙ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grpSp>
        <p:nvGrpSpPr>
          <p:cNvPr id="53" name="Группа 1417"/>
          <p:cNvGrpSpPr/>
          <p:nvPr/>
        </p:nvGrpSpPr>
        <p:grpSpPr>
          <a:xfrm>
            <a:off x="3808104" y="2509849"/>
            <a:ext cx="470249" cy="704837"/>
            <a:chOff x="3357553" y="2345049"/>
            <a:chExt cx="470249" cy="704837"/>
          </a:xfrm>
        </p:grpSpPr>
        <p:cxnSp>
          <p:nvCxnSpPr>
            <p:cNvPr id="1419" name="Прямая соединительная линия 1418"/>
            <p:cNvCxnSpPr>
              <a:stCxn id="1425" idx="6"/>
              <a:endCxn id="1424" idx="0"/>
            </p:cNvCxnSpPr>
            <p:nvPr/>
          </p:nvCxnSpPr>
          <p:spPr>
            <a:xfrm rot="16200000" flipV="1">
              <a:off x="3691172" y="2584715"/>
              <a:ext cx="109630" cy="12902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20" name="Прямая соединительная линия 1419"/>
            <p:cNvCxnSpPr>
              <a:stCxn id="1423" idx="5"/>
              <a:endCxn id="1427" idx="6"/>
            </p:cNvCxnSpPr>
            <p:nvPr/>
          </p:nvCxnSpPr>
          <p:spPr>
            <a:xfrm rot="16200000" flipV="1">
              <a:off x="3407723" y="2536764"/>
              <a:ext cx="24387" cy="6601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421" name="8-конечная звезда 1420"/>
            <p:cNvSpPr/>
            <p:nvPr/>
          </p:nvSpPr>
          <p:spPr>
            <a:xfrm rot="1262594">
              <a:off x="3486402" y="2345049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22" name="8-конечная звезда 1421"/>
            <p:cNvSpPr/>
            <p:nvPr/>
          </p:nvSpPr>
          <p:spPr>
            <a:xfrm rot="1262594">
              <a:off x="3557840" y="2487925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23" name="8-конечная звезда 1422"/>
            <p:cNvSpPr/>
            <p:nvPr/>
          </p:nvSpPr>
          <p:spPr>
            <a:xfrm rot="1262594">
              <a:off x="3436886" y="2579638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24" name="8-конечная звезда 1423"/>
            <p:cNvSpPr/>
            <p:nvPr/>
          </p:nvSpPr>
          <p:spPr>
            <a:xfrm rot="1262594">
              <a:off x="3629278" y="2557715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25" name="8-конечная звезда 1424"/>
            <p:cNvSpPr/>
            <p:nvPr/>
          </p:nvSpPr>
          <p:spPr>
            <a:xfrm rot="1262594">
              <a:off x="3773802" y="2702239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26" name="8-конечная звезда 1425"/>
            <p:cNvSpPr/>
            <p:nvPr/>
          </p:nvSpPr>
          <p:spPr>
            <a:xfrm rot="1262594">
              <a:off x="3770575" y="2413260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27" name="8-конечная звезда 1426"/>
            <p:cNvSpPr/>
            <p:nvPr/>
          </p:nvSpPr>
          <p:spPr>
            <a:xfrm rot="1262594">
              <a:off x="3357553" y="2556136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28" name="8-конечная звезда 1427"/>
            <p:cNvSpPr/>
            <p:nvPr/>
          </p:nvSpPr>
          <p:spPr>
            <a:xfrm rot="1262594">
              <a:off x="3699137" y="2435183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29" name="8-конечная звезда 1428"/>
            <p:cNvSpPr/>
            <p:nvPr/>
          </p:nvSpPr>
          <p:spPr>
            <a:xfrm rot="1262594">
              <a:off x="3413385" y="3006686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30" name="8-конечная звезда 1429"/>
            <p:cNvSpPr/>
            <p:nvPr/>
          </p:nvSpPr>
          <p:spPr>
            <a:xfrm rot="1262594">
              <a:off x="3500429" y="2841888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31" name="8-конечная звезда 1430"/>
            <p:cNvSpPr/>
            <p:nvPr/>
          </p:nvSpPr>
          <p:spPr>
            <a:xfrm rot="1262594">
              <a:off x="3571867" y="2643180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432" name="Прямая соединительная линия 1431"/>
            <p:cNvCxnSpPr>
              <a:stCxn id="1422" idx="6"/>
              <a:endCxn id="1421" idx="7"/>
            </p:cNvCxnSpPr>
            <p:nvPr/>
          </p:nvCxnSpPr>
          <p:spPr>
            <a:xfrm rot="16200000" flipV="1">
              <a:off x="3501986" y="2397176"/>
              <a:ext cx="128640" cy="5645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33" name="Прямая соединительная линия 1432"/>
            <p:cNvCxnSpPr>
              <a:stCxn id="1431" idx="4"/>
              <a:endCxn id="1423" idx="0"/>
            </p:cNvCxnSpPr>
            <p:nvPr/>
          </p:nvCxnSpPr>
          <p:spPr>
            <a:xfrm rot="10800000">
              <a:off x="3489086" y="2616334"/>
              <a:ext cx="84223" cy="4069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34" name="Прямая соединительная линия 1433"/>
            <p:cNvCxnSpPr>
              <a:stCxn id="1424" idx="5"/>
              <a:endCxn id="1422" idx="0"/>
            </p:cNvCxnSpPr>
            <p:nvPr/>
          </p:nvCxnSpPr>
          <p:spPr>
            <a:xfrm rot="16200000" flipV="1">
              <a:off x="3609967" y="2524693"/>
              <a:ext cx="35421" cy="3527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35" name="Прямая соединительная линия 1434"/>
            <p:cNvCxnSpPr>
              <a:stCxn id="1426" idx="5"/>
              <a:endCxn id="1428" idx="7"/>
            </p:cNvCxnSpPr>
            <p:nvPr/>
          </p:nvCxnSpPr>
          <p:spPr>
            <a:xfrm rot="16200000" flipH="1" flipV="1">
              <a:off x="3745495" y="2410102"/>
              <a:ext cx="32892" cy="4292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36" name="Прямая соединительная линия 1435"/>
            <p:cNvCxnSpPr>
              <a:stCxn id="1424" idx="7"/>
              <a:endCxn id="1428" idx="3"/>
            </p:cNvCxnSpPr>
            <p:nvPr/>
          </p:nvCxnSpPr>
          <p:spPr>
            <a:xfrm rot="5400000" flipH="1" flipV="1">
              <a:off x="3636875" y="2509631"/>
              <a:ext cx="108198" cy="2004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37" name="Прямая соединительная линия 1436"/>
            <p:cNvCxnSpPr>
              <a:stCxn id="1429" idx="5"/>
              <a:endCxn id="1430" idx="1"/>
            </p:cNvCxnSpPr>
            <p:nvPr/>
          </p:nvCxnSpPr>
          <p:spPr>
            <a:xfrm rot="5400000" flipH="1" flipV="1">
              <a:off x="3415848" y="2893594"/>
              <a:ext cx="125318" cy="10458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38" name="Прямая соединительная линия 1437"/>
            <p:cNvCxnSpPr>
              <a:stCxn id="1430" idx="7"/>
              <a:endCxn id="1431" idx="2"/>
            </p:cNvCxnSpPr>
            <p:nvPr/>
          </p:nvCxnSpPr>
          <p:spPr>
            <a:xfrm rot="5400000" flipH="1" flipV="1">
              <a:off x="3478851" y="2747857"/>
              <a:ext cx="169778" cy="4394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39" name="Прямая соединительная линия 1438"/>
            <p:cNvCxnSpPr>
              <a:stCxn id="1431" idx="7"/>
              <a:endCxn id="1424" idx="6"/>
            </p:cNvCxnSpPr>
            <p:nvPr/>
          </p:nvCxnSpPr>
          <p:spPr>
            <a:xfrm rot="5400000" flipH="1" flipV="1">
              <a:off x="3591344" y="2581380"/>
              <a:ext cx="96493" cy="5276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40" name="Прямая соединительная линия 1439"/>
            <p:cNvCxnSpPr>
              <a:stCxn id="1425" idx="5"/>
              <a:endCxn id="1431" idx="0"/>
            </p:cNvCxnSpPr>
            <p:nvPr/>
          </p:nvCxnSpPr>
          <p:spPr>
            <a:xfrm rot="16200000" flipV="1">
              <a:off x="3685719" y="2600444"/>
              <a:ext cx="32029" cy="17621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42" name="Прямая соединительная линия 1441"/>
            <p:cNvCxnSpPr>
              <a:stCxn id="1423" idx="7"/>
              <a:endCxn id="1422" idx="5"/>
            </p:cNvCxnSpPr>
            <p:nvPr/>
          </p:nvCxnSpPr>
          <p:spPr>
            <a:xfrm rot="5400000" flipH="1" flipV="1">
              <a:off x="3478506" y="2500305"/>
              <a:ext cx="105424" cy="8531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446" name="TextBox 1445"/>
          <p:cNvSpPr txBox="1"/>
          <p:nvPr/>
        </p:nvSpPr>
        <p:spPr>
          <a:xfrm>
            <a:off x="3536257" y="2500306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ПЕРСЕЙ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grpSp>
        <p:nvGrpSpPr>
          <p:cNvPr id="54" name="Группа 1446"/>
          <p:cNvGrpSpPr/>
          <p:nvPr/>
        </p:nvGrpSpPr>
        <p:grpSpPr>
          <a:xfrm rot="248670">
            <a:off x="5476076" y="1848327"/>
            <a:ext cx="1857394" cy="3278058"/>
            <a:chOff x="5649885" y="1363613"/>
            <a:chExt cx="1857394" cy="3278058"/>
          </a:xfrm>
        </p:grpSpPr>
        <p:cxnSp>
          <p:nvCxnSpPr>
            <p:cNvPr id="1448" name="Прямая соединительная линия 1447"/>
            <p:cNvCxnSpPr>
              <a:stCxn id="1452" idx="5"/>
              <a:endCxn id="1459" idx="0"/>
            </p:cNvCxnSpPr>
            <p:nvPr/>
          </p:nvCxnSpPr>
          <p:spPr>
            <a:xfrm rot="15951330" flipV="1">
              <a:off x="6678064" y="1878821"/>
              <a:ext cx="184799" cy="10014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449" name="8-конечная звезда 1448"/>
            <p:cNvSpPr/>
            <p:nvPr/>
          </p:nvSpPr>
          <p:spPr>
            <a:xfrm rot="1262594">
              <a:off x="6993443" y="4282014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50" name="8-конечная звезда 1449"/>
            <p:cNvSpPr/>
            <p:nvPr/>
          </p:nvSpPr>
          <p:spPr>
            <a:xfrm rot="1262594">
              <a:off x="6729090" y="4587671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51" name="8-конечная звезда 1450"/>
            <p:cNvSpPr/>
            <p:nvPr/>
          </p:nvSpPr>
          <p:spPr>
            <a:xfrm rot="1262594">
              <a:off x="7169532" y="3766935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52" name="8-конечная звезда 1451"/>
            <p:cNvSpPr/>
            <p:nvPr/>
          </p:nvSpPr>
          <p:spPr>
            <a:xfrm rot="1262594">
              <a:off x="6814253" y="2015573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53" name="8-конечная звезда 1452"/>
            <p:cNvSpPr/>
            <p:nvPr/>
          </p:nvSpPr>
          <p:spPr>
            <a:xfrm rot="1262594">
              <a:off x="7464079" y="2899614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54" name="8-конечная звезда 1453"/>
            <p:cNvSpPr/>
            <p:nvPr/>
          </p:nvSpPr>
          <p:spPr>
            <a:xfrm rot="1262594">
              <a:off x="7346383" y="3252271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56" name="8-конечная звезда 1455"/>
            <p:cNvSpPr/>
            <p:nvPr/>
          </p:nvSpPr>
          <p:spPr>
            <a:xfrm rot="1262594">
              <a:off x="5792762" y="1450658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57" name="8-конечная звезда 1456"/>
            <p:cNvSpPr/>
            <p:nvPr/>
          </p:nvSpPr>
          <p:spPr>
            <a:xfrm rot="1262594">
              <a:off x="5721323" y="1363613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58" name="8-конечная звезда 1457"/>
            <p:cNvSpPr/>
            <p:nvPr/>
          </p:nvSpPr>
          <p:spPr>
            <a:xfrm rot="1262594">
              <a:off x="5649885" y="1435052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59" name="8-конечная звезда 1458"/>
            <p:cNvSpPr/>
            <p:nvPr/>
          </p:nvSpPr>
          <p:spPr>
            <a:xfrm rot="1262594">
              <a:off x="6672082" y="1810999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60" name="8-конечная звезда 1459"/>
            <p:cNvSpPr/>
            <p:nvPr/>
          </p:nvSpPr>
          <p:spPr>
            <a:xfrm rot="1262594">
              <a:off x="7374765" y="2462338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61" name="8-конечная звезда 1460"/>
            <p:cNvSpPr/>
            <p:nvPr/>
          </p:nvSpPr>
          <p:spPr>
            <a:xfrm rot="1262594">
              <a:off x="5722903" y="1509717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62" name="8-конечная звезда 1461"/>
            <p:cNvSpPr/>
            <p:nvPr/>
          </p:nvSpPr>
          <p:spPr>
            <a:xfrm rot="1262594">
              <a:off x="5865777" y="1508068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63" name="8-конечная звезда 1462"/>
            <p:cNvSpPr/>
            <p:nvPr/>
          </p:nvSpPr>
          <p:spPr>
            <a:xfrm rot="1262594">
              <a:off x="6080093" y="1579507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64" name="8-конечная звезда 1463"/>
            <p:cNvSpPr/>
            <p:nvPr/>
          </p:nvSpPr>
          <p:spPr>
            <a:xfrm rot="1262594">
              <a:off x="6292919" y="1539389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65" name="8-конечная звезда 1464"/>
            <p:cNvSpPr/>
            <p:nvPr/>
          </p:nvSpPr>
          <p:spPr>
            <a:xfrm rot="1262594">
              <a:off x="7215023" y="2403289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466" name="Прямая соединительная линия 1465"/>
            <p:cNvCxnSpPr>
              <a:stCxn id="1465" idx="4"/>
              <a:endCxn id="1452" idx="7"/>
            </p:cNvCxnSpPr>
            <p:nvPr/>
          </p:nvCxnSpPr>
          <p:spPr>
            <a:xfrm rot="10551330">
              <a:off x="6870239" y="2015861"/>
              <a:ext cx="331941" cy="41727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68" name="Прямая соединительная линия 1467"/>
            <p:cNvCxnSpPr>
              <a:stCxn id="1459" idx="5"/>
              <a:endCxn id="1472" idx="7"/>
            </p:cNvCxnSpPr>
            <p:nvPr/>
          </p:nvCxnSpPr>
          <p:spPr>
            <a:xfrm rot="15951330" flipV="1">
              <a:off x="6480732" y="1622938"/>
              <a:ext cx="281766" cy="10650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69" name="Прямая соединительная линия 1468"/>
            <p:cNvCxnSpPr>
              <a:stCxn id="1465" idx="0"/>
              <a:endCxn id="1460" idx="4"/>
            </p:cNvCxnSpPr>
            <p:nvPr/>
          </p:nvCxnSpPr>
          <p:spPr>
            <a:xfrm rot="21351330">
              <a:off x="7268673" y="2436093"/>
              <a:ext cx="106082" cy="4397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70" name="Прямая соединительная линия 1469"/>
            <p:cNvCxnSpPr>
              <a:stCxn id="1453" idx="5"/>
              <a:endCxn id="1460" idx="0"/>
            </p:cNvCxnSpPr>
            <p:nvPr/>
          </p:nvCxnSpPr>
          <p:spPr>
            <a:xfrm rot="15951330" flipV="1">
              <a:off x="7240181" y="2681279"/>
              <a:ext cx="413073" cy="3061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71" name="Прямая соединительная линия 1470"/>
            <p:cNvCxnSpPr>
              <a:stCxn id="1464" idx="7"/>
              <a:endCxn id="1472" idx="5"/>
            </p:cNvCxnSpPr>
            <p:nvPr/>
          </p:nvCxnSpPr>
          <p:spPr>
            <a:xfrm rot="5151330" flipH="1" flipV="1">
              <a:off x="6425307" y="1450742"/>
              <a:ext cx="16661" cy="17976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472" name="8-конечная звезда 1471"/>
            <p:cNvSpPr/>
            <p:nvPr/>
          </p:nvSpPr>
          <p:spPr>
            <a:xfrm rot="1262594">
              <a:off x="6506643" y="1523491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473" name="Прямая соединительная линия 1472"/>
            <p:cNvCxnSpPr>
              <a:stCxn id="1450" idx="0"/>
              <a:endCxn id="1449" idx="2"/>
            </p:cNvCxnSpPr>
            <p:nvPr/>
          </p:nvCxnSpPr>
          <p:spPr>
            <a:xfrm rot="21351330" flipV="1">
              <a:off x="6771105" y="4342885"/>
              <a:ext cx="249828" cy="27281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74" name="Прямая соединительная линия 1473"/>
            <p:cNvCxnSpPr>
              <a:stCxn id="1449" idx="6"/>
              <a:endCxn id="1451" idx="1"/>
            </p:cNvCxnSpPr>
            <p:nvPr/>
          </p:nvCxnSpPr>
          <p:spPr>
            <a:xfrm rot="5151330" flipH="1" flipV="1">
              <a:off x="6887082" y="3944785"/>
              <a:ext cx="458408" cy="20596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75" name="Прямая соединительная линия 1474"/>
            <p:cNvCxnSpPr>
              <a:stCxn id="1451" idx="0"/>
              <a:endCxn id="1454" idx="1"/>
            </p:cNvCxnSpPr>
            <p:nvPr/>
          </p:nvCxnSpPr>
          <p:spPr>
            <a:xfrm rot="21351330" flipV="1">
              <a:off x="7196730" y="3300125"/>
              <a:ext cx="198065" cy="49209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76" name="Прямая соединительная линия 1475"/>
            <p:cNvCxnSpPr>
              <a:stCxn id="1454" idx="5"/>
              <a:endCxn id="1453" idx="1"/>
            </p:cNvCxnSpPr>
            <p:nvPr/>
          </p:nvCxnSpPr>
          <p:spPr>
            <a:xfrm rot="5151330" flipH="1" flipV="1">
              <a:off x="7275539" y="3018784"/>
              <a:ext cx="302585" cy="15751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77" name="Прямая соединительная линия 1476"/>
            <p:cNvCxnSpPr>
              <a:stCxn id="1461" idx="1"/>
              <a:endCxn id="1456" idx="1"/>
            </p:cNvCxnSpPr>
            <p:nvPr/>
          </p:nvCxnSpPr>
          <p:spPr>
            <a:xfrm rot="5400000" flipH="1" flipV="1">
              <a:off x="5757302" y="1495561"/>
              <a:ext cx="69393" cy="6226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78" name="Прямая соединительная линия 1477"/>
            <p:cNvCxnSpPr>
              <a:stCxn id="1461" idx="4"/>
              <a:endCxn id="1458" idx="2"/>
            </p:cNvCxnSpPr>
            <p:nvPr/>
          </p:nvCxnSpPr>
          <p:spPr>
            <a:xfrm rot="10800000">
              <a:off x="5663730" y="1476812"/>
              <a:ext cx="60975" cy="5021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79" name="Прямая соединительная линия 1478"/>
            <p:cNvCxnSpPr>
              <a:stCxn id="1458" idx="6"/>
              <a:endCxn id="1457" idx="2"/>
            </p:cNvCxnSpPr>
            <p:nvPr/>
          </p:nvCxnSpPr>
          <p:spPr>
            <a:xfrm rot="5400000" flipH="1" flipV="1">
              <a:off x="5691644" y="1392970"/>
              <a:ext cx="31121" cy="5592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80" name="Прямая соединительная линия 1479"/>
            <p:cNvCxnSpPr>
              <a:stCxn id="1456" idx="4"/>
              <a:endCxn id="1457" idx="1"/>
            </p:cNvCxnSpPr>
            <p:nvPr/>
          </p:nvCxnSpPr>
          <p:spPr>
            <a:xfrm rot="10800000">
              <a:off x="5751695" y="1404954"/>
              <a:ext cx="42509" cy="5954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81" name="Прямая соединительная линия 1480"/>
            <p:cNvCxnSpPr>
              <a:stCxn id="1462" idx="5"/>
              <a:endCxn id="1456" idx="1"/>
            </p:cNvCxnSpPr>
            <p:nvPr/>
          </p:nvCxnSpPr>
          <p:spPr>
            <a:xfrm rot="16200000" flipV="1">
              <a:off x="5843276" y="1471855"/>
              <a:ext cx="18396" cy="5868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82" name="Прямая соединительная линия 1481"/>
            <p:cNvCxnSpPr>
              <a:stCxn id="1463" idx="4"/>
              <a:endCxn id="1462" idx="1"/>
            </p:cNvCxnSpPr>
            <p:nvPr/>
          </p:nvCxnSpPr>
          <p:spPr>
            <a:xfrm rot="10800000">
              <a:off x="5903740" y="1559742"/>
              <a:ext cx="178154" cy="3707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83" name="Прямая соединительная линия 1482"/>
            <p:cNvCxnSpPr>
              <a:stCxn id="1464" idx="4"/>
              <a:endCxn id="1463" idx="0"/>
            </p:cNvCxnSpPr>
            <p:nvPr/>
          </p:nvCxnSpPr>
          <p:spPr>
            <a:xfrm rot="10551330" flipV="1">
              <a:off x="6130356" y="1562641"/>
              <a:ext cx="166303" cy="4761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496" name="TextBox 1495"/>
          <p:cNvSpPr txBox="1"/>
          <p:nvPr/>
        </p:nvSpPr>
        <p:spPr>
          <a:xfrm rot="17554639">
            <a:off x="6425445" y="4413514"/>
            <a:ext cx="70215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ГІДРА</a:t>
            </a:r>
            <a:endParaRPr lang="uk-UA" sz="8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1497" name="TextBox 1496"/>
          <p:cNvSpPr txBox="1"/>
          <p:nvPr/>
        </p:nvSpPr>
        <p:spPr>
          <a:xfrm rot="2825122">
            <a:off x="6027795" y="2087985"/>
            <a:ext cx="70215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ГІДРА</a:t>
            </a:r>
            <a:endParaRPr lang="uk-UA" sz="8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grpSp>
        <p:nvGrpSpPr>
          <p:cNvPr id="56" name="Группа 1497"/>
          <p:cNvGrpSpPr/>
          <p:nvPr/>
        </p:nvGrpSpPr>
        <p:grpSpPr>
          <a:xfrm>
            <a:off x="6143636" y="2320312"/>
            <a:ext cx="195600" cy="465746"/>
            <a:chOff x="6507142" y="1664972"/>
            <a:chExt cx="195600" cy="465746"/>
          </a:xfrm>
        </p:grpSpPr>
        <p:sp>
          <p:nvSpPr>
            <p:cNvPr id="1499" name="8-конечная звезда 1498"/>
            <p:cNvSpPr/>
            <p:nvPr/>
          </p:nvSpPr>
          <p:spPr>
            <a:xfrm rot="1262594">
              <a:off x="6507142" y="1935118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00" name="8-конечная звезда 1499"/>
            <p:cNvSpPr/>
            <p:nvPr/>
          </p:nvSpPr>
          <p:spPr>
            <a:xfrm rot="1262594">
              <a:off x="6659542" y="2087518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01" name="8-конечная звезда 1500"/>
            <p:cNvSpPr/>
            <p:nvPr/>
          </p:nvSpPr>
          <p:spPr>
            <a:xfrm rot="1262594">
              <a:off x="6578580" y="1664972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502" name="Прямая соединительная линия 1501"/>
            <p:cNvCxnSpPr>
              <a:stCxn id="1499" idx="7"/>
              <a:endCxn id="1500" idx="1"/>
            </p:cNvCxnSpPr>
            <p:nvPr/>
          </p:nvCxnSpPr>
          <p:spPr>
            <a:xfrm rot="16200000" flipH="1">
              <a:off x="6528741" y="1967687"/>
              <a:ext cx="180911" cy="14143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03" name="Прямая соединительная линия 1502"/>
            <p:cNvCxnSpPr>
              <a:stCxn id="1499" idx="6"/>
              <a:endCxn id="1501" idx="3"/>
            </p:cNvCxnSpPr>
            <p:nvPr/>
          </p:nvCxnSpPr>
          <p:spPr>
            <a:xfrm rot="5400000" flipH="1" flipV="1">
              <a:off x="6437861" y="1793980"/>
              <a:ext cx="241216" cy="4394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04" name="Прямая соединительная линия 1503"/>
            <p:cNvCxnSpPr>
              <a:stCxn id="1500" idx="1"/>
              <a:endCxn id="1501" idx="0"/>
            </p:cNvCxnSpPr>
            <p:nvPr/>
          </p:nvCxnSpPr>
          <p:spPr>
            <a:xfrm rot="5400000" flipH="1">
              <a:off x="6437861" y="1876806"/>
              <a:ext cx="434530" cy="6957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505" name="TextBox 1504"/>
          <p:cNvSpPr txBox="1"/>
          <p:nvPr/>
        </p:nvSpPr>
        <p:spPr>
          <a:xfrm rot="2919709">
            <a:off x="5898977" y="2708998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СЕКСТАНТ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grpSp>
        <p:nvGrpSpPr>
          <p:cNvPr id="57" name="Группа 1505"/>
          <p:cNvGrpSpPr/>
          <p:nvPr/>
        </p:nvGrpSpPr>
        <p:grpSpPr>
          <a:xfrm rot="749591">
            <a:off x="3889553" y="1287574"/>
            <a:ext cx="751019" cy="682461"/>
            <a:chOff x="3475433" y="722250"/>
            <a:chExt cx="751019" cy="682461"/>
          </a:xfrm>
        </p:grpSpPr>
        <p:sp>
          <p:nvSpPr>
            <p:cNvPr id="1507" name="8-конечная звезда 1506"/>
            <p:cNvSpPr/>
            <p:nvPr/>
          </p:nvSpPr>
          <p:spPr>
            <a:xfrm rot="1262594">
              <a:off x="3936952" y="93656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08" name="8-конечная звезда 1507"/>
            <p:cNvSpPr/>
            <p:nvPr/>
          </p:nvSpPr>
          <p:spPr>
            <a:xfrm rot="1262594">
              <a:off x="3861710" y="99514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09" name="8-конечная звезда 1508"/>
            <p:cNvSpPr/>
            <p:nvPr/>
          </p:nvSpPr>
          <p:spPr>
            <a:xfrm rot="1262594">
              <a:off x="3801265" y="1015071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10" name="8-конечная звезда 1509"/>
            <p:cNvSpPr/>
            <p:nvPr/>
          </p:nvSpPr>
          <p:spPr>
            <a:xfrm rot="1262594">
              <a:off x="3931325" y="1272302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11" name="8-конечная звезда 1510"/>
            <p:cNvSpPr/>
            <p:nvPr/>
          </p:nvSpPr>
          <p:spPr>
            <a:xfrm rot="1262594">
              <a:off x="3772232" y="1170400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12" name="8-конечная звезда 1511"/>
            <p:cNvSpPr/>
            <p:nvPr/>
          </p:nvSpPr>
          <p:spPr>
            <a:xfrm rot="1262594">
              <a:off x="4008391" y="722250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13" name="8-конечная звезда 1512"/>
            <p:cNvSpPr/>
            <p:nvPr/>
          </p:nvSpPr>
          <p:spPr>
            <a:xfrm rot="1262594">
              <a:off x="3582465" y="867829"/>
              <a:ext cx="72483" cy="72483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14" name="8-конечная звезда 1513"/>
            <p:cNvSpPr/>
            <p:nvPr/>
          </p:nvSpPr>
          <p:spPr>
            <a:xfrm rot="1262594">
              <a:off x="3476620" y="1247307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15" name="8-конечная звезда 1514"/>
            <p:cNvSpPr/>
            <p:nvPr/>
          </p:nvSpPr>
          <p:spPr>
            <a:xfrm rot="1262594">
              <a:off x="3618055" y="1357911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16" name="8-конечная звезда 1515"/>
            <p:cNvSpPr/>
            <p:nvPr/>
          </p:nvSpPr>
          <p:spPr>
            <a:xfrm rot="1262594">
              <a:off x="3475433" y="1099907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17" name="8-конечная звезда 1516"/>
            <p:cNvSpPr/>
            <p:nvPr/>
          </p:nvSpPr>
          <p:spPr>
            <a:xfrm rot="1262594">
              <a:off x="3512979" y="1317945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18" name="8-конечная звезда 1517"/>
            <p:cNvSpPr/>
            <p:nvPr/>
          </p:nvSpPr>
          <p:spPr>
            <a:xfrm rot="1262594">
              <a:off x="4153969" y="1153581"/>
              <a:ext cx="72483" cy="72483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519" name="Прямая соединительная линия 1518"/>
            <p:cNvCxnSpPr>
              <a:stCxn id="1515" idx="4"/>
              <a:endCxn id="1517" idx="0"/>
            </p:cNvCxnSpPr>
            <p:nvPr/>
          </p:nvCxnSpPr>
          <p:spPr>
            <a:xfrm rot="9917941">
              <a:off x="3562163" y="1342336"/>
              <a:ext cx="53509" cy="3798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20" name="Прямая соединительная линия 1519"/>
            <p:cNvCxnSpPr>
              <a:stCxn id="1517" idx="4"/>
              <a:endCxn id="1514" idx="1"/>
            </p:cNvCxnSpPr>
            <p:nvPr/>
          </p:nvCxnSpPr>
          <p:spPr>
            <a:xfrm rot="9917941" flipH="1">
              <a:off x="3509274" y="1292124"/>
              <a:ext cx="5514" cy="4078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21" name="Прямая соединительная линия 1520"/>
            <p:cNvCxnSpPr>
              <a:stCxn id="1514" idx="6"/>
              <a:endCxn id="1516" idx="1"/>
            </p:cNvCxnSpPr>
            <p:nvPr/>
          </p:nvCxnSpPr>
          <p:spPr>
            <a:xfrm rot="4517941" flipH="1" flipV="1">
              <a:off x="3457984" y="1183603"/>
              <a:ext cx="100789" cy="2635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22" name="Прямая соединительная линия 1521"/>
            <p:cNvCxnSpPr>
              <a:stCxn id="1509" idx="7"/>
              <a:endCxn id="1507" idx="3"/>
            </p:cNvCxnSpPr>
            <p:nvPr/>
          </p:nvCxnSpPr>
          <p:spPr>
            <a:xfrm rot="4517941" flipH="1" flipV="1">
              <a:off x="3879700" y="953882"/>
              <a:ext cx="32818" cy="9787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23" name="Прямая соединительная линия 1522"/>
            <p:cNvCxnSpPr>
              <a:stCxn id="1509" idx="5"/>
              <a:endCxn id="1513" idx="1"/>
            </p:cNvCxnSpPr>
            <p:nvPr/>
          </p:nvCxnSpPr>
          <p:spPr>
            <a:xfrm rot="15317941" flipV="1">
              <a:off x="3663241" y="898541"/>
              <a:ext cx="124245" cy="15750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24" name="Прямая соединительная линия 1523"/>
            <p:cNvCxnSpPr>
              <a:stCxn id="1510" idx="4"/>
              <a:endCxn id="1511" idx="1"/>
            </p:cNvCxnSpPr>
            <p:nvPr/>
          </p:nvCxnSpPr>
          <p:spPr>
            <a:xfrm rot="9917941">
              <a:off x="3820776" y="1207582"/>
              <a:ext cx="101768" cy="9651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25" name="Прямая соединительная линия 1524"/>
            <p:cNvCxnSpPr>
              <a:stCxn id="1511" idx="6"/>
              <a:endCxn id="1509" idx="1"/>
            </p:cNvCxnSpPr>
            <p:nvPr/>
          </p:nvCxnSpPr>
          <p:spPr>
            <a:xfrm rot="4517941" flipH="1" flipV="1">
              <a:off x="3776922" y="1091437"/>
              <a:ext cx="94313" cy="5607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26" name="Прямая соединительная линия 1525"/>
            <p:cNvCxnSpPr>
              <a:stCxn id="1514" idx="0"/>
              <a:endCxn id="1511" idx="2"/>
            </p:cNvCxnSpPr>
            <p:nvPr/>
          </p:nvCxnSpPr>
          <p:spPr>
            <a:xfrm rot="20717941">
              <a:off x="3519071" y="1244220"/>
              <a:ext cx="273254" cy="1326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27" name="Прямая соединительная линия 1526"/>
            <p:cNvCxnSpPr>
              <a:stCxn id="1513" idx="6"/>
              <a:endCxn id="1512" idx="3"/>
            </p:cNvCxnSpPr>
            <p:nvPr/>
          </p:nvCxnSpPr>
          <p:spPr>
            <a:xfrm rot="5400000" flipH="1" flipV="1">
              <a:off x="3766202" y="625732"/>
              <a:ext cx="110033" cy="37899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28" name="Прямая соединительная линия 1527"/>
            <p:cNvCxnSpPr>
              <a:stCxn id="1507" idx="6"/>
              <a:endCxn id="1512" idx="7"/>
            </p:cNvCxnSpPr>
            <p:nvPr/>
          </p:nvCxnSpPr>
          <p:spPr>
            <a:xfrm rot="5400000" flipH="1" flipV="1">
              <a:off x="3916818" y="795117"/>
              <a:ext cx="200077" cy="8641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29" name="Прямая соединительная линия 1528"/>
            <p:cNvCxnSpPr>
              <a:stCxn id="1510" idx="0"/>
              <a:endCxn id="1518" idx="3"/>
            </p:cNvCxnSpPr>
            <p:nvPr/>
          </p:nvCxnSpPr>
          <p:spPr>
            <a:xfrm rot="20717941" flipV="1">
              <a:off x="3973111" y="1228272"/>
              <a:ext cx="194395" cy="5699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30" name="Прямая соединительная линия 1529"/>
            <p:cNvCxnSpPr>
              <a:stCxn id="1518" idx="5"/>
              <a:endCxn id="1507" idx="5"/>
            </p:cNvCxnSpPr>
            <p:nvPr/>
          </p:nvCxnSpPr>
          <p:spPr>
            <a:xfrm rot="16200000" flipV="1">
              <a:off x="3955335" y="936543"/>
              <a:ext cx="217814" cy="22250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58" name="Группа 1536"/>
          <p:cNvGrpSpPr/>
          <p:nvPr/>
        </p:nvGrpSpPr>
        <p:grpSpPr>
          <a:xfrm rot="21798">
            <a:off x="3893346" y="1000108"/>
            <a:ext cx="696517" cy="357190"/>
            <a:chOff x="3365448" y="434919"/>
            <a:chExt cx="780759" cy="400391"/>
          </a:xfrm>
        </p:grpSpPr>
        <p:cxnSp>
          <p:nvCxnSpPr>
            <p:cNvPr id="1538" name="Прямая соединительная линия 1537"/>
            <p:cNvCxnSpPr>
              <a:stCxn id="1542" idx="6"/>
              <a:endCxn id="1544" idx="0"/>
            </p:cNvCxnSpPr>
            <p:nvPr/>
          </p:nvCxnSpPr>
          <p:spPr>
            <a:xfrm rot="16200000" flipV="1">
              <a:off x="4012805" y="470477"/>
              <a:ext cx="101003" cy="12427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39" name="Прямая соединительная линия 1538"/>
            <p:cNvCxnSpPr>
              <a:stCxn id="1547" idx="7"/>
              <a:endCxn id="1544" idx="0"/>
            </p:cNvCxnSpPr>
            <p:nvPr/>
          </p:nvCxnSpPr>
          <p:spPr>
            <a:xfrm rot="16200000" flipH="1">
              <a:off x="3936040" y="416982"/>
              <a:ext cx="34363" cy="9589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540" name="8-конечная звезда 1539"/>
            <p:cNvSpPr/>
            <p:nvPr/>
          </p:nvSpPr>
          <p:spPr>
            <a:xfrm rot="1262594">
              <a:off x="3652780" y="509516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41" name="8-конечная звезда 1540"/>
            <p:cNvSpPr/>
            <p:nvPr/>
          </p:nvSpPr>
          <p:spPr>
            <a:xfrm rot="1262594">
              <a:off x="3724217" y="580953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42" name="8-конечная звезда 1541"/>
            <p:cNvSpPr/>
            <p:nvPr/>
          </p:nvSpPr>
          <p:spPr>
            <a:xfrm rot="1262594">
              <a:off x="4081407" y="580953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43" name="8-конечная звезда 1542"/>
            <p:cNvSpPr/>
            <p:nvPr/>
          </p:nvSpPr>
          <p:spPr>
            <a:xfrm rot="1262594">
              <a:off x="3509904" y="652392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44" name="8-конечная звезда 1543"/>
            <p:cNvSpPr/>
            <p:nvPr/>
          </p:nvSpPr>
          <p:spPr>
            <a:xfrm rot="1262594">
              <a:off x="3938531" y="438077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45" name="8-конечная звезда 1544"/>
            <p:cNvSpPr/>
            <p:nvPr/>
          </p:nvSpPr>
          <p:spPr>
            <a:xfrm rot="1262594">
              <a:off x="3365448" y="579374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46" name="8-конечная звезда 1545"/>
            <p:cNvSpPr/>
            <p:nvPr/>
          </p:nvSpPr>
          <p:spPr>
            <a:xfrm rot="1262594">
              <a:off x="3935374" y="649234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47" name="8-конечная звезда 1546"/>
            <p:cNvSpPr/>
            <p:nvPr/>
          </p:nvSpPr>
          <p:spPr>
            <a:xfrm rot="1262594">
              <a:off x="3863935" y="434919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48" name="8-конечная звезда 1547"/>
            <p:cNvSpPr/>
            <p:nvPr/>
          </p:nvSpPr>
          <p:spPr>
            <a:xfrm rot="1262594">
              <a:off x="3506746" y="521964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49" name="8-конечная звезда 1548"/>
            <p:cNvSpPr/>
            <p:nvPr/>
          </p:nvSpPr>
          <p:spPr>
            <a:xfrm rot="1262594">
              <a:off x="3649621" y="720672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50" name="8-конечная звезда 1549"/>
            <p:cNvSpPr/>
            <p:nvPr/>
          </p:nvSpPr>
          <p:spPr>
            <a:xfrm rot="1262594">
              <a:off x="3506746" y="792110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551" name="Прямая соединительная линия 1550"/>
            <p:cNvCxnSpPr>
              <a:stCxn id="1541" idx="7"/>
              <a:endCxn id="1546" idx="4"/>
            </p:cNvCxnSpPr>
            <p:nvPr/>
          </p:nvCxnSpPr>
          <p:spPr>
            <a:xfrm rot="16200000" flipH="1">
              <a:off x="3830079" y="556342"/>
              <a:ext cx="62881" cy="15059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52" name="Прямая соединительная линия 1551"/>
            <p:cNvCxnSpPr>
              <a:stCxn id="1546" idx="0"/>
              <a:endCxn id="1542" idx="3"/>
            </p:cNvCxnSpPr>
            <p:nvPr/>
          </p:nvCxnSpPr>
          <p:spPr>
            <a:xfrm flipV="1">
              <a:off x="3977133" y="626509"/>
              <a:ext cx="107066" cy="5208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53" name="Прямая соединительная линия 1552"/>
            <p:cNvCxnSpPr>
              <a:stCxn id="1540" idx="7"/>
              <a:endCxn id="1547" idx="4"/>
            </p:cNvCxnSpPr>
            <p:nvPr/>
          </p:nvCxnSpPr>
          <p:spPr>
            <a:xfrm rot="5400000" flipH="1" flipV="1">
              <a:off x="3750084" y="413468"/>
              <a:ext cx="79997" cy="15058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54" name="Прямая соединительная линия 1553"/>
            <p:cNvCxnSpPr>
              <a:stCxn id="1541" idx="5"/>
              <a:endCxn id="1540" idx="0"/>
            </p:cNvCxnSpPr>
            <p:nvPr/>
          </p:nvCxnSpPr>
          <p:spPr>
            <a:xfrm rot="16200000" flipV="1">
              <a:off x="3714343" y="554627"/>
              <a:ext cx="30195" cy="2804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55" name="Прямая соединительная линия 1554"/>
            <p:cNvCxnSpPr>
              <a:stCxn id="1540" idx="4"/>
              <a:endCxn id="1548" idx="0"/>
            </p:cNvCxnSpPr>
            <p:nvPr/>
          </p:nvCxnSpPr>
          <p:spPr>
            <a:xfrm rot="10800000" flipV="1">
              <a:off x="3548505" y="530282"/>
              <a:ext cx="106436" cy="2103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56" name="Прямая соединительная линия 1555"/>
            <p:cNvCxnSpPr>
              <a:stCxn id="1548" idx="3"/>
              <a:endCxn id="1545" idx="6"/>
            </p:cNvCxnSpPr>
            <p:nvPr/>
          </p:nvCxnSpPr>
          <p:spPr>
            <a:xfrm rot="5400000">
              <a:off x="3440955" y="513524"/>
              <a:ext cx="28840" cy="10646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57" name="Прямая соединительная линия 1556"/>
            <p:cNvCxnSpPr>
              <a:stCxn id="1543" idx="7"/>
              <a:endCxn id="1541" idx="3"/>
            </p:cNvCxnSpPr>
            <p:nvPr/>
          </p:nvCxnSpPr>
          <p:spPr>
            <a:xfrm rot="5400000" flipH="1" flipV="1">
              <a:off x="3626897" y="571525"/>
              <a:ext cx="45127" cy="15509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58" name="Прямая соединительная линия 1557"/>
            <p:cNvCxnSpPr>
              <a:stCxn id="1543" idx="3"/>
              <a:endCxn id="1545" idx="1"/>
            </p:cNvCxnSpPr>
            <p:nvPr/>
          </p:nvCxnSpPr>
          <p:spPr>
            <a:xfrm rot="5400000" flipH="1">
              <a:off x="3424604" y="609856"/>
              <a:ext cx="66900" cy="10928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59" name="Прямая соединительная линия 1558"/>
            <p:cNvCxnSpPr>
              <a:stCxn id="1549" idx="3"/>
              <a:endCxn id="1543" idx="0"/>
            </p:cNvCxnSpPr>
            <p:nvPr/>
          </p:nvCxnSpPr>
          <p:spPr>
            <a:xfrm rot="5400000" flipH="1">
              <a:off x="3584703" y="684266"/>
              <a:ext cx="54617" cy="7893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60" name="Прямая соединительная линия 1559"/>
            <p:cNvCxnSpPr>
              <a:stCxn id="1550" idx="6"/>
              <a:endCxn id="1543" idx="2"/>
            </p:cNvCxnSpPr>
            <p:nvPr/>
          </p:nvCxnSpPr>
          <p:spPr>
            <a:xfrm rot="16200000" flipV="1">
              <a:off x="3494126" y="751575"/>
              <a:ext cx="78520" cy="543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562" name="TextBox 1561"/>
          <p:cNvSpPr txBox="1"/>
          <p:nvPr/>
        </p:nvSpPr>
        <p:spPr>
          <a:xfrm rot="21428907">
            <a:off x="3675003" y="1582718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ОРІОН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1563" name="TextBox 1562"/>
          <p:cNvSpPr txBox="1"/>
          <p:nvPr/>
        </p:nvSpPr>
        <p:spPr>
          <a:xfrm rot="21428907">
            <a:off x="3718874" y="939776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ЗАЄЦЬ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grpSp>
        <p:nvGrpSpPr>
          <p:cNvPr id="59" name="Группа 1563"/>
          <p:cNvGrpSpPr/>
          <p:nvPr/>
        </p:nvGrpSpPr>
        <p:grpSpPr>
          <a:xfrm>
            <a:off x="4572000" y="1379220"/>
            <a:ext cx="1256069" cy="478144"/>
            <a:chOff x="4294142" y="785794"/>
            <a:chExt cx="1256069" cy="478144"/>
          </a:xfrm>
        </p:grpSpPr>
        <p:cxnSp>
          <p:nvCxnSpPr>
            <p:cNvPr id="1565" name="Прямая соединительная линия 1564"/>
            <p:cNvCxnSpPr>
              <a:stCxn id="1574" idx="4"/>
              <a:endCxn id="1575" idx="0"/>
            </p:cNvCxnSpPr>
            <p:nvPr/>
          </p:nvCxnSpPr>
          <p:spPr>
            <a:xfrm rot="10800000">
              <a:off x="4620075" y="1178656"/>
              <a:ext cx="46726" cy="5592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66" name="Прямая соединительная линия 1565"/>
            <p:cNvCxnSpPr>
              <a:stCxn id="1575" idx="4"/>
              <a:endCxn id="1572" idx="1"/>
            </p:cNvCxnSpPr>
            <p:nvPr/>
          </p:nvCxnSpPr>
          <p:spPr>
            <a:xfrm rot="10800000">
              <a:off x="4465813" y="1119201"/>
              <a:ext cx="113945" cy="4394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567" name="8-конечная звезда 1566"/>
            <p:cNvSpPr/>
            <p:nvPr/>
          </p:nvSpPr>
          <p:spPr>
            <a:xfrm rot="1262594">
              <a:off x="4294142" y="84485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68" name="8-конечная звезда 1567"/>
            <p:cNvSpPr/>
            <p:nvPr/>
          </p:nvSpPr>
          <p:spPr>
            <a:xfrm rot="1262594">
              <a:off x="5222837" y="793689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69" name="8-конечная звезда 1568"/>
            <p:cNvSpPr/>
            <p:nvPr/>
          </p:nvSpPr>
          <p:spPr>
            <a:xfrm rot="1262594">
              <a:off x="4435440" y="785794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70" name="8-конечная звезда 1569"/>
            <p:cNvSpPr/>
            <p:nvPr/>
          </p:nvSpPr>
          <p:spPr>
            <a:xfrm rot="1262594">
              <a:off x="4935505" y="934985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71" name="8-конечная звезда 1570"/>
            <p:cNvSpPr/>
            <p:nvPr/>
          </p:nvSpPr>
          <p:spPr>
            <a:xfrm rot="1262594">
              <a:off x="5507011" y="1077861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72" name="8-конечная звезда 1571"/>
            <p:cNvSpPr/>
            <p:nvPr/>
          </p:nvSpPr>
          <p:spPr>
            <a:xfrm rot="1262594">
              <a:off x="4435441" y="1077861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73" name="8-конечная звезда 1572"/>
            <p:cNvSpPr/>
            <p:nvPr/>
          </p:nvSpPr>
          <p:spPr>
            <a:xfrm rot="1262594">
              <a:off x="4649753" y="1006423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74" name="8-конечная звезда 1573"/>
            <p:cNvSpPr/>
            <p:nvPr/>
          </p:nvSpPr>
          <p:spPr>
            <a:xfrm rot="1262594">
              <a:off x="4665360" y="1220738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75" name="8-конечная звезда 1574"/>
            <p:cNvSpPr/>
            <p:nvPr/>
          </p:nvSpPr>
          <p:spPr>
            <a:xfrm rot="1262594">
              <a:off x="4578316" y="1149299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576" name="Прямая соединительная линия 1575"/>
            <p:cNvCxnSpPr>
              <a:stCxn id="1584" idx="4"/>
              <a:endCxn id="1570" idx="7"/>
            </p:cNvCxnSpPr>
            <p:nvPr/>
          </p:nvCxnSpPr>
          <p:spPr>
            <a:xfrm rot="10800000">
              <a:off x="4976846" y="947814"/>
              <a:ext cx="319231" cy="7749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77" name="Прямая соединительная линия 1576"/>
            <p:cNvCxnSpPr>
              <a:stCxn id="1584" idx="7"/>
              <a:endCxn id="1568" idx="1"/>
            </p:cNvCxnSpPr>
            <p:nvPr/>
          </p:nvCxnSpPr>
          <p:spPr>
            <a:xfrm rot="16200000" flipV="1">
              <a:off x="5214037" y="892127"/>
              <a:ext cx="178677" cy="8514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78" name="Прямая соединительная линия 1577"/>
            <p:cNvCxnSpPr>
              <a:stCxn id="1569" idx="7"/>
              <a:endCxn id="1570" idx="4"/>
            </p:cNvCxnSpPr>
            <p:nvPr/>
          </p:nvCxnSpPr>
          <p:spPr>
            <a:xfrm rot="16200000" flipH="1">
              <a:off x="4631760" y="643643"/>
              <a:ext cx="150206" cy="46016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79" name="Прямая соединительная линия 1578"/>
            <p:cNvCxnSpPr>
              <a:stCxn id="1567" idx="7"/>
              <a:endCxn id="1569" idx="3"/>
            </p:cNvCxnSpPr>
            <p:nvPr/>
          </p:nvCxnSpPr>
          <p:spPr>
            <a:xfrm rot="5400000" flipH="1" flipV="1">
              <a:off x="4369196" y="792786"/>
              <a:ext cx="44725" cy="9148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80" name="Прямая соединительная линия 1579"/>
            <p:cNvCxnSpPr>
              <a:stCxn id="1573" idx="7"/>
              <a:endCxn id="1570" idx="3"/>
            </p:cNvCxnSpPr>
            <p:nvPr/>
          </p:nvCxnSpPr>
          <p:spPr>
            <a:xfrm rot="5400000" flipH="1" flipV="1">
              <a:off x="4787281" y="869168"/>
              <a:ext cx="53896" cy="24627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81" name="Прямая соединительная линия 1580"/>
            <p:cNvCxnSpPr>
              <a:stCxn id="1572" idx="7"/>
              <a:endCxn id="1573" idx="3"/>
            </p:cNvCxnSpPr>
            <p:nvPr/>
          </p:nvCxnSpPr>
          <p:spPr>
            <a:xfrm rot="5400000" flipH="1" flipV="1">
              <a:off x="4537249" y="976326"/>
              <a:ext cx="53896" cy="17483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82" name="Прямая соединительная линия 1581"/>
            <p:cNvCxnSpPr>
              <a:stCxn id="1575" idx="0"/>
              <a:endCxn id="1573" idx="2"/>
            </p:cNvCxnSpPr>
            <p:nvPr/>
          </p:nvCxnSpPr>
          <p:spPr>
            <a:xfrm flipV="1">
              <a:off x="4620075" y="1048182"/>
              <a:ext cx="43522" cy="13047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83" name="Прямая соединительная линия 1582"/>
            <p:cNvCxnSpPr>
              <a:stCxn id="1571" idx="0"/>
              <a:endCxn id="1584" idx="0"/>
            </p:cNvCxnSpPr>
            <p:nvPr/>
          </p:nvCxnSpPr>
          <p:spPr>
            <a:xfrm flipH="1" flipV="1">
              <a:off x="5346474" y="1044698"/>
              <a:ext cx="202296" cy="6251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584" name="8-конечная звезда 1583"/>
            <p:cNvSpPr/>
            <p:nvPr/>
          </p:nvSpPr>
          <p:spPr>
            <a:xfrm rot="1262594">
              <a:off x="5294275" y="100800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</p:grpSp>
      <p:sp>
        <p:nvSpPr>
          <p:cNvPr id="1585" name="TextBox 1584"/>
          <p:cNvSpPr txBox="1"/>
          <p:nvPr/>
        </p:nvSpPr>
        <p:spPr>
          <a:xfrm rot="21418783">
            <a:off x="4861881" y="1591243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ЄДИНОРІГ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1586" name="8-конечная звезда 1585"/>
          <p:cNvSpPr/>
          <p:nvPr/>
        </p:nvSpPr>
        <p:spPr>
          <a:xfrm rot="1262594">
            <a:off x="4224282" y="652391"/>
            <a:ext cx="64800" cy="648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587" name="8-конечная звезда 1586"/>
          <p:cNvSpPr/>
          <p:nvPr/>
        </p:nvSpPr>
        <p:spPr>
          <a:xfrm rot="1262594">
            <a:off x="4367159" y="580953"/>
            <a:ext cx="64800" cy="648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588" name="8-конечная звезда 1587"/>
          <p:cNvSpPr/>
          <p:nvPr/>
        </p:nvSpPr>
        <p:spPr>
          <a:xfrm rot="1262594">
            <a:off x="4007338" y="649760"/>
            <a:ext cx="46800" cy="468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589" name="8-конечная звезда 1588"/>
          <p:cNvSpPr/>
          <p:nvPr/>
        </p:nvSpPr>
        <p:spPr>
          <a:xfrm rot="1262594">
            <a:off x="4159738" y="802160"/>
            <a:ext cx="46800" cy="468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590" name="8-конечная звезда 1589"/>
          <p:cNvSpPr/>
          <p:nvPr/>
        </p:nvSpPr>
        <p:spPr>
          <a:xfrm rot="1262594">
            <a:off x="4721717" y="506884"/>
            <a:ext cx="46800" cy="468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591" name="8-конечная звезда 1590"/>
          <p:cNvSpPr/>
          <p:nvPr/>
        </p:nvSpPr>
        <p:spPr>
          <a:xfrm rot="1262594">
            <a:off x="4435966" y="374962"/>
            <a:ext cx="46800" cy="468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592" name="8-конечная звезда 1591"/>
          <p:cNvSpPr/>
          <p:nvPr/>
        </p:nvSpPr>
        <p:spPr>
          <a:xfrm rot="1262594">
            <a:off x="4507403" y="578321"/>
            <a:ext cx="46800" cy="468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593" name="8-конечная звезда 1592"/>
          <p:cNvSpPr/>
          <p:nvPr/>
        </p:nvSpPr>
        <p:spPr>
          <a:xfrm rot="1262594">
            <a:off x="4793156" y="589276"/>
            <a:ext cx="46800" cy="468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cxnSp>
        <p:nvCxnSpPr>
          <p:cNvPr id="1594" name="Прямая соединительная линия 1593"/>
          <p:cNvCxnSpPr>
            <a:stCxn id="1589" idx="6"/>
            <a:endCxn id="1586" idx="2"/>
          </p:cNvCxnSpPr>
          <p:nvPr/>
        </p:nvCxnSpPr>
        <p:spPr>
          <a:xfrm rot="5400000" flipH="1" flipV="1">
            <a:off x="4173949" y="732622"/>
            <a:ext cx="88691" cy="53508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95" name="Прямая соединительная линия 1594"/>
          <p:cNvCxnSpPr>
            <a:stCxn id="1589" idx="4"/>
            <a:endCxn id="1588" idx="0"/>
          </p:cNvCxnSpPr>
          <p:nvPr/>
        </p:nvCxnSpPr>
        <p:spPr>
          <a:xfrm rot="10800000">
            <a:off x="4052577" y="681562"/>
            <a:ext cx="108722" cy="135596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01" name="Прямая соединительная линия 1600"/>
          <p:cNvCxnSpPr>
            <a:stCxn id="1592" idx="0"/>
            <a:endCxn id="1590" idx="2"/>
          </p:cNvCxnSpPr>
          <p:nvPr/>
        </p:nvCxnSpPr>
        <p:spPr>
          <a:xfrm flipV="1">
            <a:off x="4552642" y="552123"/>
            <a:ext cx="184073" cy="58000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02" name="Прямая соединительная линия 1601"/>
          <p:cNvCxnSpPr>
            <a:stCxn id="1593" idx="5"/>
            <a:endCxn id="1590" idx="0"/>
          </p:cNvCxnSpPr>
          <p:nvPr/>
        </p:nvCxnSpPr>
        <p:spPr>
          <a:xfrm rot="16200000" flipV="1">
            <a:off x="4760703" y="544939"/>
            <a:ext cx="52606" cy="40099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03" name="Прямая соединительная линия 1602"/>
          <p:cNvCxnSpPr>
            <a:stCxn id="1593" idx="3"/>
            <a:endCxn id="1592" idx="1"/>
          </p:cNvCxnSpPr>
          <p:nvPr/>
        </p:nvCxnSpPr>
        <p:spPr>
          <a:xfrm rot="5400000">
            <a:off x="4667274" y="495207"/>
            <a:ext cx="928" cy="254868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04" name="Прямая соединительная линия 1603"/>
          <p:cNvCxnSpPr>
            <a:stCxn id="1592" idx="0"/>
            <a:endCxn id="1591" idx="1"/>
          </p:cNvCxnSpPr>
          <p:nvPr/>
        </p:nvCxnSpPr>
        <p:spPr>
          <a:xfrm flipH="1" flipV="1">
            <a:off x="4468867" y="419746"/>
            <a:ext cx="83775" cy="190377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05" name="Прямая соединительная линия 1604"/>
          <p:cNvCxnSpPr>
            <a:stCxn id="1587" idx="6"/>
            <a:endCxn id="1591" idx="2"/>
          </p:cNvCxnSpPr>
          <p:nvPr/>
        </p:nvCxnSpPr>
        <p:spPr>
          <a:xfrm rot="5400000" flipH="1" flipV="1">
            <a:off x="4349622" y="481773"/>
            <a:ext cx="162913" cy="39771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06" name="Прямая соединительная линия 1605"/>
          <p:cNvCxnSpPr>
            <a:stCxn id="1587" idx="3"/>
            <a:endCxn id="1586" idx="7"/>
          </p:cNvCxnSpPr>
          <p:nvPr/>
        </p:nvCxnSpPr>
        <p:spPr>
          <a:xfrm rot="5400000">
            <a:off x="4305558" y="607242"/>
            <a:ext cx="45126" cy="83661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07" name="Прямая соединительная линия 1606"/>
          <p:cNvCxnSpPr>
            <a:stCxn id="1587" idx="0"/>
            <a:endCxn id="1592" idx="3"/>
          </p:cNvCxnSpPr>
          <p:nvPr/>
        </p:nvCxnSpPr>
        <p:spPr>
          <a:xfrm flipV="1">
            <a:off x="4429798" y="611222"/>
            <a:ext cx="79621" cy="13765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626" name="TextBox 1625"/>
          <p:cNvSpPr txBox="1"/>
          <p:nvPr/>
        </p:nvSpPr>
        <p:spPr>
          <a:xfrm rot="21424529">
            <a:off x="3871274" y="439239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ГОЛУБ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1688" name="TextBox 1687"/>
          <p:cNvSpPr txBox="1"/>
          <p:nvPr/>
        </p:nvSpPr>
        <p:spPr>
          <a:xfrm rot="21198477">
            <a:off x="4941379" y="1116449"/>
            <a:ext cx="74999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ВЕЛИКИЙ ПЕС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grpSp>
        <p:nvGrpSpPr>
          <p:cNvPr id="60" name="Группа 1680"/>
          <p:cNvGrpSpPr/>
          <p:nvPr/>
        </p:nvGrpSpPr>
        <p:grpSpPr>
          <a:xfrm>
            <a:off x="4643438" y="792109"/>
            <a:ext cx="910202" cy="630311"/>
            <a:chOff x="4654035" y="792109"/>
            <a:chExt cx="910202" cy="630311"/>
          </a:xfrm>
        </p:grpSpPr>
        <p:sp>
          <p:nvSpPr>
            <p:cNvPr id="1627" name="8-конечная звезда 1626"/>
            <p:cNvSpPr/>
            <p:nvPr/>
          </p:nvSpPr>
          <p:spPr>
            <a:xfrm rot="1262594">
              <a:off x="4938355" y="1226001"/>
              <a:ext cx="79200" cy="79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628" name="8-конечная звезда 1627"/>
            <p:cNvSpPr/>
            <p:nvPr/>
          </p:nvSpPr>
          <p:spPr>
            <a:xfrm rot="1262594">
              <a:off x="4654035" y="1153581"/>
              <a:ext cx="72483" cy="72483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629" name="8-конечная звезда 1628"/>
            <p:cNvSpPr/>
            <p:nvPr/>
          </p:nvSpPr>
          <p:spPr>
            <a:xfrm rot="1262594">
              <a:off x="4795788" y="1140148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630" name="8-конечная звезда 1629"/>
            <p:cNvSpPr/>
            <p:nvPr/>
          </p:nvSpPr>
          <p:spPr>
            <a:xfrm rot="1262594">
              <a:off x="4721718" y="1006950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632" name="8-конечная звезда 1631"/>
            <p:cNvSpPr/>
            <p:nvPr/>
          </p:nvSpPr>
          <p:spPr>
            <a:xfrm rot="1262594">
              <a:off x="5151398" y="936564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633" name="8-конечная звезда 1632"/>
            <p:cNvSpPr/>
            <p:nvPr/>
          </p:nvSpPr>
          <p:spPr>
            <a:xfrm rot="1262594">
              <a:off x="5294275" y="1079441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634" name="8-конечная звезда 1633"/>
            <p:cNvSpPr/>
            <p:nvPr/>
          </p:nvSpPr>
          <p:spPr>
            <a:xfrm rot="1262594">
              <a:off x="5510237" y="100800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635" name="8-конечная звезда 1634"/>
            <p:cNvSpPr/>
            <p:nvPr/>
          </p:nvSpPr>
          <p:spPr>
            <a:xfrm rot="1262594">
              <a:off x="5078382" y="792109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637" name="8-конечная звезда 1636"/>
            <p:cNvSpPr/>
            <p:nvPr/>
          </p:nvSpPr>
          <p:spPr>
            <a:xfrm rot="1262594">
              <a:off x="4722771" y="866775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638" name="8-конечная звезда 1637"/>
            <p:cNvSpPr/>
            <p:nvPr/>
          </p:nvSpPr>
          <p:spPr>
            <a:xfrm rot="1262594">
              <a:off x="5078382" y="1292176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639" name="8-конечная звезда 1638"/>
            <p:cNvSpPr/>
            <p:nvPr/>
          </p:nvSpPr>
          <p:spPr>
            <a:xfrm rot="1262594">
              <a:off x="5149820" y="1379220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640" name="8-конечная звезда 1639"/>
            <p:cNvSpPr/>
            <p:nvPr/>
          </p:nvSpPr>
          <p:spPr>
            <a:xfrm rot="1262594">
              <a:off x="5006944" y="1379220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641" name="Прямая соединительная линия 1640"/>
            <p:cNvCxnSpPr>
              <a:stCxn id="1637" idx="0"/>
              <a:endCxn id="1632" idx="3"/>
            </p:cNvCxnSpPr>
            <p:nvPr/>
          </p:nvCxnSpPr>
          <p:spPr>
            <a:xfrm>
              <a:off x="4774970" y="903470"/>
              <a:ext cx="378754" cy="7105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42" name="Прямая соединительная линия 1641"/>
            <p:cNvCxnSpPr>
              <a:stCxn id="1632" idx="5"/>
              <a:endCxn id="1635" idx="0"/>
            </p:cNvCxnSpPr>
            <p:nvPr/>
          </p:nvCxnSpPr>
          <p:spPr>
            <a:xfrm rot="16200000" flipV="1">
              <a:off x="5085076" y="856531"/>
              <a:ext cx="117425" cy="4729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43" name="Прямая соединительная линия 1642"/>
            <p:cNvCxnSpPr>
              <a:stCxn id="1629" idx="5"/>
              <a:endCxn id="1630" idx="1"/>
            </p:cNvCxnSpPr>
            <p:nvPr/>
          </p:nvCxnSpPr>
          <p:spPr>
            <a:xfrm rot="16200000" flipV="1">
              <a:off x="4739223" y="1067130"/>
              <a:ext cx="91206" cy="6041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44" name="Прямая соединительная линия 1643"/>
            <p:cNvCxnSpPr>
              <a:stCxn id="1629" idx="4"/>
              <a:endCxn id="1628" idx="0"/>
            </p:cNvCxnSpPr>
            <p:nvPr/>
          </p:nvCxnSpPr>
          <p:spPr>
            <a:xfrm rot="10800000" flipV="1">
              <a:off x="4724101" y="1160914"/>
              <a:ext cx="73848" cy="4192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45" name="Прямая соединительная линия 1644"/>
            <p:cNvCxnSpPr>
              <a:stCxn id="1627" idx="6"/>
              <a:endCxn id="1629" idx="7"/>
            </p:cNvCxnSpPr>
            <p:nvPr/>
          </p:nvCxnSpPr>
          <p:spPr>
            <a:xfrm rot="16200000" flipV="1">
              <a:off x="4890360" y="1126828"/>
              <a:ext cx="69250" cy="13437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46" name="Прямая соединительная линия 1645"/>
            <p:cNvCxnSpPr>
              <a:stCxn id="1640" idx="7"/>
              <a:endCxn id="1638" idx="3"/>
            </p:cNvCxnSpPr>
            <p:nvPr/>
          </p:nvCxnSpPr>
          <p:spPr>
            <a:xfrm rot="5400000" flipH="1" flipV="1">
              <a:off x="5029512" y="1341319"/>
              <a:ext cx="69502" cy="3195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47" name="Прямая соединительная линия 1646"/>
            <p:cNvCxnSpPr>
              <a:stCxn id="1638" idx="5"/>
              <a:endCxn id="1627" idx="7"/>
            </p:cNvCxnSpPr>
            <p:nvPr/>
          </p:nvCxnSpPr>
          <p:spPr>
            <a:xfrm rot="16200000" flipV="1">
              <a:off x="5030420" y="1233245"/>
              <a:ext cx="44514" cy="7706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48" name="Прямая соединительная линия 1647"/>
            <p:cNvCxnSpPr>
              <a:stCxn id="1640" idx="1"/>
              <a:endCxn id="1639" idx="4"/>
            </p:cNvCxnSpPr>
            <p:nvPr/>
          </p:nvCxnSpPr>
          <p:spPr>
            <a:xfrm rot="5400000" flipH="1" flipV="1">
              <a:off x="5080540" y="1349839"/>
              <a:ext cx="27496" cy="11394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49" name="Прямая соединительная линия 1648"/>
            <p:cNvCxnSpPr>
              <a:stCxn id="1639" idx="6"/>
              <a:endCxn id="1638" idx="1"/>
            </p:cNvCxnSpPr>
            <p:nvPr/>
          </p:nvCxnSpPr>
          <p:spPr>
            <a:xfrm rot="16200000" flipV="1">
              <a:off x="5120393" y="1321877"/>
              <a:ext cx="47145" cy="7042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70" name="Прямая соединительная линия 1669"/>
            <p:cNvCxnSpPr>
              <a:stCxn id="1633" idx="7"/>
              <a:endCxn id="1634" idx="2"/>
            </p:cNvCxnSpPr>
            <p:nvPr/>
          </p:nvCxnSpPr>
          <p:spPr>
            <a:xfrm rot="5400000" flipH="1" flipV="1">
              <a:off x="5419107" y="987044"/>
              <a:ext cx="35276" cy="18159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71" name="Прямая соединительная линия 1670"/>
            <p:cNvCxnSpPr>
              <a:stCxn id="1633" idx="5"/>
              <a:endCxn id="1632" idx="1"/>
            </p:cNvCxnSpPr>
            <p:nvPr/>
          </p:nvCxnSpPr>
          <p:spPr>
            <a:xfrm rot="16200000" flipV="1">
              <a:off x="5203073" y="974527"/>
              <a:ext cx="93529" cy="12095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72" name="Прямая соединительная линия 1671"/>
            <p:cNvCxnSpPr>
              <a:stCxn id="1629" idx="6"/>
              <a:endCxn id="1632" idx="3"/>
            </p:cNvCxnSpPr>
            <p:nvPr/>
          </p:nvCxnSpPr>
          <p:spPr>
            <a:xfrm rot="5400000" flipH="1" flipV="1">
              <a:off x="4912882" y="901467"/>
              <a:ext cx="167782" cy="31390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73" name="Прямая соединительная линия 1672"/>
            <p:cNvCxnSpPr>
              <a:stCxn id="1627" idx="6"/>
              <a:endCxn id="1633" idx="3"/>
            </p:cNvCxnSpPr>
            <p:nvPr/>
          </p:nvCxnSpPr>
          <p:spPr>
            <a:xfrm rot="5400000" flipH="1" flipV="1">
              <a:off x="5088768" y="1020810"/>
              <a:ext cx="111238" cy="30442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691" name="Овал 1690"/>
          <p:cNvSpPr/>
          <p:nvPr/>
        </p:nvSpPr>
        <p:spPr>
          <a:xfrm>
            <a:off x="3643306" y="392604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692" name="Овал 1691"/>
          <p:cNvSpPr/>
          <p:nvPr/>
        </p:nvSpPr>
        <p:spPr>
          <a:xfrm>
            <a:off x="5786446" y="500042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693" name="Овал 1692"/>
          <p:cNvSpPr/>
          <p:nvPr/>
        </p:nvSpPr>
        <p:spPr>
          <a:xfrm>
            <a:off x="5286380" y="321166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694" name="Овал 1693"/>
          <p:cNvSpPr/>
          <p:nvPr/>
        </p:nvSpPr>
        <p:spPr>
          <a:xfrm rot="3951920">
            <a:off x="4729808" y="243941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695" name="Овал 1694"/>
          <p:cNvSpPr/>
          <p:nvPr/>
        </p:nvSpPr>
        <p:spPr>
          <a:xfrm>
            <a:off x="4143372" y="285728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697" name="Овал 1696"/>
          <p:cNvSpPr/>
          <p:nvPr/>
        </p:nvSpPr>
        <p:spPr>
          <a:xfrm rot="3951920">
            <a:off x="7101981" y="1505961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698" name="Овал 1697"/>
          <p:cNvSpPr/>
          <p:nvPr/>
        </p:nvSpPr>
        <p:spPr>
          <a:xfrm rot="3951920">
            <a:off x="7387733" y="2006027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699" name="Овал 1698"/>
          <p:cNvSpPr/>
          <p:nvPr/>
        </p:nvSpPr>
        <p:spPr>
          <a:xfrm rot="3951920">
            <a:off x="6720927" y="1101197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00" name="Овал 1699"/>
          <p:cNvSpPr/>
          <p:nvPr/>
        </p:nvSpPr>
        <p:spPr>
          <a:xfrm rot="3951920">
            <a:off x="6292299" y="744007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01" name="Овал 1700"/>
          <p:cNvSpPr/>
          <p:nvPr/>
        </p:nvSpPr>
        <p:spPr>
          <a:xfrm rot="3951920">
            <a:off x="7602047" y="2529957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02" name="Овал 1701"/>
          <p:cNvSpPr/>
          <p:nvPr/>
        </p:nvSpPr>
        <p:spPr>
          <a:xfrm rot="3951920">
            <a:off x="7721059" y="3077597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03" name="Овал 1702"/>
          <p:cNvSpPr/>
          <p:nvPr/>
        </p:nvSpPr>
        <p:spPr>
          <a:xfrm rot="3951920">
            <a:off x="7220993" y="5101725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04" name="Овал 1703"/>
          <p:cNvSpPr/>
          <p:nvPr/>
        </p:nvSpPr>
        <p:spPr>
          <a:xfrm rot="3951920">
            <a:off x="7459171" y="4649233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05" name="Овал 1704"/>
          <p:cNvSpPr/>
          <p:nvPr/>
        </p:nvSpPr>
        <p:spPr>
          <a:xfrm rot="3951920">
            <a:off x="7649620" y="4149167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06" name="Овал 1705"/>
          <p:cNvSpPr/>
          <p:nvPr/>
        </p:nvSpPr>
        <p:spPr>
          <a:xfrm rot="3951920">
            <a:off x="7721059" y="3577663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07" name="Овал 1706"/>
          <p:cNvSpPr/>
          <p:nvPr/>
        </p:nvSpPr>
        <p:spPr>
          <a:xfrm rot="3951920">
            <a:off x="5958973" y="6244733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08" name="Овал 1707"/>
          <p:cNvSpPr/>
          <p:nvPr/>
        </p:nvSpPr>
        <p:spPr>
          <a:xfrm rot="3951920">
            <a:off x="6435175" y="5958981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10" name="Овал 1709"/>
          <p:cNvSpPr/>
          <p:nvPr/>
        </p:nvSpPr>
        <p:spPr>
          <a:xfrm rot="3951920">
            <a:off x="5458907" y="6459047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11" name="Овал 1710"/>
          <p:cNvSpPr/>
          <p:nvPr/>
        </p:nvSpPr>
        <p:spPr>
          <a:xfrm rot="3951920">
            <a:off x="4887403" y="6578059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12" name="Овал 1711"/>
          <p:cNvSpPr/>
          <p:nvPr/>
        </p:nvSpPr>
        <p:spPr>
          <a:xfrm rot="3951920">
            <a:off x="4363472" y="6578059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13" name="Овал 1712"/>
          <p:cNvSpPr/>
          <p:nvPr/>
        </p:nvSpPr>
        <p:spPr>
          <a:xfrm rot="3951920">
            <a:off x="2291771" y="5649364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14" name="Овал 1713"/>
          <p:cNvSpPr/>
          <p:nvPr/>
        </p:nvSpPr>
        <p:spPr>
          <a:xfrm rot="3951920">
            <a:off x="2744263" y="6006555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15" name="Овал 1714"/>
          <p:cNvSpPr/>
          <p:nvPr/>
        </p:nvSpPr>
        <p:spPr>
          <a:xfrm rot="3951920">
            <a:off x="3220464" y="6292306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16" name="Овал 1715"/>
          <p:cNvSpPr/>
          <p:nvPr/>
        </p:nvSpPr>
        <p:spPr>
          <a:xfrm rot="3951920">
            <a:off x="3744395" y="6459047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17" name="Овал 1716"/>
          <p:cNvSpPr/>
          <p:nvPr/>
        </p:nvSpPr>
        <p:spPr>
          <a:xfrm rot="3951920">
            <a:off x="1934580" y="5220737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18" name="Овал 1717"/>
          <p:cNvSpPr/>
          <p:nvPr/>
        </p:nvSpPr>
        <p:spPr>
          <a:xfrm rot="3951920">
            <a:off x="1386941" y="3791978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19" name="Овал 1718"/>
          <p:cNvSpPr/>
          <p:nvPr/>
        </p:nvSpPr>
        <p:spPr>
          <a:xfrm rot="3951920">
            <a:off x="1505953" y="4315907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20" name="Овал 1719"/>
          <p:cNvSpPr/>
          <p:nvPr/>
        </p:nvSpPr>
        <p:spPr>
          <a:xfrm rot="3951920">
            <a:off x="1672693" y="4744535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21" name="Овал 1720"/>
          <p:cNvSpPr/>
          <p:nvPr/>
        </p:nvSpPr>
        <p:spPr>
          <a:xfrm rot="3951920">
            <a:off x="1458379" y="2672833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22" name="Овал 1721"/>
          <p:cNvSpPr/>
          <p:nvPr/>
        </p:nvSpPr>
        <p:spPr>
          <a:xfrm rot="3951920">
            <a:off x="1648829" y="2148903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23" name="Овал 1722"/>
          <p:cNvSpPr/>
          <p:nvPr/>
        </p:nvSpPr>
        <p:spPr>
          <a:xfrm rot="3951920">
            <a:off x="1386941" y="3244337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24" name="Овал 1723"/>
          <p:cNvSpPr/>
          <p:nvPr/>
        </p:nvSpPr>
        <p:spPr>
          <a:xfrm rot="3951920">
            <a:off x="1887007" y="1672701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25" name="Овал 1724"/>
          <p:cNvSpPr/>
          <p:nvPr/>
        </p:nvSpPr>
        <p:spPr>
          <a:xfrm rot="3951920">
            <a:off x="2220332" y="1244073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26" name="Овал 1725"/>
          <p:cNvSpPr/>
          <p:nvPr/>
        </p:nvSpPr>
        <p:spPr>
          <a:xfrm rot="3951920">
            <a:off x="2648961" y="886883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27" name="Овал 1726"/>
          <p:cNvSpPr/>
          <p:nvPr/>
        </p:nvSpPr>
        <p:spPr>
          <a:xfrm rot="3951920">
            <a:off x="3077587" y="601131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28" name="TextBox 1727"/>
          <p:cNvSpPr txBox="1"/>
          <p:nvPr/>
        </p:nvSpPr>
        <p:spPr>
          <a:xfrm>
            <a:off x="3892286" y="142852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15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729" name="TextBox 1728"/>
          <p:cNvSpPr txBox="1"/>
          <p:nvPr/>
        </p:nvSpPr>
        <p:spPr>
          <a:xfrm>
            <a:off x="3461148" y="238432"/>
            <a:ext cx="253596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731" name="TextBox 1730"/>
          <p:cNvSpPr txBox="1"/>
          <p:nvPr/>
        </p:nvSpPr>
        <p:spPr>
          <a:xfrm>
            <a:off x="4500562" y="95556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25</a:t>
            </a:r>
            <a:endParaRPr lang="uk-UA" sz="1100" spc="-150" dirty="0">
              <a:latin typeface="Bookman Old Style" pitchFamily="18" charset="0"/>
            </a:endParaRPr>
          </a:p>
        </p:txBody>
      </p:sp>
      <p:grpSp>
        <p:nvGrpSpPr>
          <p:cNvPr id="61" name="Группа 1197"/>
          <p:cNvGrpSpPr/>
          <p:nvPr/>
        </p:nvGrpSpPr>
        <p:grpSpPr>
          <a:xfrm rot="21354696">
            <a:off x="2583855" y="805065"/>
            <a:ext cx="1400198" cy="1093329"/>
            <a:chOff x="2144581" y="479367"/>
            <a:chExt cx="1460831" cy="1140676"/>
          </a:xfrm>
        </p:grpSpPr>
        <p:sp>
          <p:nvSpPr>
            <p:cNvPr id="1219" name="8-конечная звезда 1218"/>
            <p:cNvSpPr/>
            <p:nvPr/>
          </p:nvSpPr>
          <p:spPr>
            <a:xfrm rot="1262594">
              <a:off x="2578365" y="1117765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20" name="8-конечная звезда 1219"/>
            <p:cNvSpPr/>
            <p:nvPr/>
          </p:nvSpPr>
          <p:spPr>
            <a:xfrm rot="1262594">
              <a:off x="3551412" y="1194462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21" name="8-конечная звезда 1220"/>
            <p:cNvSpPr/>
            <p:nvPr/>
          </p:nvSpPr>
          <p:spPr>
            <a:xfrm rot="1262594">
              <a:off x="3384989" y="1332011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54" name="8-конечная звезда 1253"/>
            <p:cNvSpPr/>
            <p:nvPr/>
          </p:nvSpPr>
          <p:spPr>
            <a:xfrm rot="1262594">
              <a:off x="3095241" y="1304155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74" name="8-конечная звезда 1273"/>
            <p:cNvSpPr/>
            <p:nvPr/>
          </p:nvSpPr>
          <p:spPr>
            <a:xfrm rot="1262594">
              <a:off x="2929435" y="153307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77" name="8-конечная звезда 1276"/>
            <p:cNvSpPr/>
            <p:nvPr/>
          </p:nvSpPr>
          <p:spPr>
            <a:xfrm rot="1262594">
              <a:off x="3009220" y="146223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79" name="8-конечная звезда 1278"/>
            <p:cNvSpPr/>
            <p:nvPr/>
          </p:nvSpPr>
          <p:spPr>
            <a:xfrm rot="1262594">
              <a:off x="3548411" y="1127375"/>
              <a:ext cx="46799" cy="4679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80" name="8-конечная звезда 1279"/>
            <p:cNvSpPr/>
            <p:nvPr/>
          </p:nvSpPr>
          <p:spPr>
            <a:xfrm rot="1262594">
              <a:off x="3198092" y="1027614"/>
              <a:ext cx="46799" cy="4679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81" name="8-конечная звезда 1280"/>
            <p:cNvSpPr/>
            <p:nvPr/>
          </p:nvSpPr>
          <p:spPr>
            <a:xfrm rot="1262594">
              <a:off x="3071678" y="479367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83" name="8-конечная звезда 1282"/>
            <p:cNvSpPr/>
            <p:nvPr/>
          </p:nvSpPr>
          <p:spPr>
            <a:xfrm rot="1262594">
              <a:off x="3140705" y="559023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84" name="8-конечная звезда 1283"/>
            <p:cNvSpPr/>
            <p:nvPr/>
          </p:nvSpPr>
          <p:spPr>
            <a:xfrm rot="1262594">
              <a:off x="3247015" y="1388560"/>
              <a:ext cx="46799" cy="4679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85" name="8-конечная звезда 1284"/>
            <p:cNvSpPr/>
            <p:nvPr/>
          </p:nvSpPr>
          <p:spPr>
            <a:xfrm rot="1262594">
              <a:off x="2417342" y="1270696"/>
              <a:ext cx="46799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86" name="8-конечная звезда 1285"/>
            <p:cNvSpPr/>
            <p:nvPr/>
          </p:nvSpPr>
          <p:spPr>
            <a:xfrm rot="1262594">
              <a:off x="2906040" y="932018"/>
              <a:ext cx="46799" cy="4679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87" name="8-конечная звезда 1286"/>
            <p:cNvSpPr/>
            <p:nvPr/>
          </p:nvSpPr>
          <p:spPr>
            <a:xfrm rot="1262594">
              <a:off x="2831699" y="926704"/>
              <a:ext cx="46799" cy="4679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88" name="8-конечная звезда 1287"/>
            <p:cNvSpPr/>
            <p:nvPr/>
          </p:nvSpPr>
          <p:spPr>
            <a:xfrm rot="1262594">
              <a:off x="2811458" y="983820"/>
              <a:ext cx="46799" cy="4679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89" name="8-конечная звезда 1288"/>
            <p:cNvSpPr/>
            <p:nvPr/>
          </p:nvSpPr>
          <p:spPr>
            <a:xfrm rot="1262594">
              <a:off x="2730652" y="1068925"/>
              <a:ext cx="46799" cy="4679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90" name="8-конечная звезда 1289"/>
            <p:cNvSpPr/>
            <p:nvPr/>
          </p:nvSpPr>
          <p:spPr>
            <a:xfrm rot="1262594">
              <a:off x="2694603" y="1573243"/>
              <a:ext cx="46799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96" name="8-конечная звезда 1295"/>
            <p:cNvSpPr/>
            <p:nvPr/>
          </p:nvSpPr>
          <p:spPr>
            <a:xfrm rot="1262594">
              <a:off x="2144581" y="653426"/>
              <a:ext cx="46799" cy="4679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297" name="Прямая соединительная линия 1296"/>
            <p:cNvCxnSpPr>
              <a:stCxn id="1283" idx="5"/>
              <a:endCxn id="1281" idx="7"/>
            </p:cNvCxnSpPr>
            <p:nvPr/>
          </p:nvCxnSpPr>
          <p:spPr>
            <a:xfrm rot="16445304" flipV="1">
              <a:off x="3103093" y="505714"/>
              <a:ext cx="64882" cy="4287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99" name="Прямая соединительная линия 1298"/>
            <p:cNvCxnSpPr>
              <a:stCxn id="1290" idx="6"/>
              <a:endCxn id="1274" idx="2"/>
            </p:cNvCxnSpPr>
            <p:nvPr/>
          </p:nvCxnSpPr>
          <p:spPr>
            <a:xfrm rot="5645304" flipH="1" flipV="1">
              <a:off x="2833939" y="1469780"/>
              <a:ext cx="5267" cy="22052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00" name="Прямая соединительная линия 1299"/>
            <p:cNvCxnSpPr>
              <a:stCxn id="1274" idx="7"/>
              <a:endCxn id="1277" idx="2"/>
            </p:cNvCxnSpPr>
            <p:nvPr/>
          </p:nvCxnSpPr>
          <p:spPr>
            <a:xfrm rot="5645304" flipH="1" flipV="1">
              <a:off x="2984904" y="1510358"/>
              <a:ext cx="37827" cy="4282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01" name="Прямая соединительная линия 1300"/>
            <p:cNvCxnSpPr>
              <a:stCxn id="1277" idx="7"/>
              <a:endCxn id="1254" idx="2"/>
            </p:cNvCxnSpPr>
            <p:nvPr/>
          </p:nvCxnSpPr>
          <p:spPr>
            <a:xfrm rot="5645304" flipH="1" flipV="1">
              <a:off x="3024076" y="1395899"/>
              <a:ext cx="125287" cy="4282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02" name="Прямая соединительная линия 1301"/>
            <p:cNvCxnSpPr>
              <a:stCxn id="1254" idx="0"/>
              <a:endCxn id="1284" idx="4"/>
            </p:cNvCxnSpPr>
            <p:nvPr/>
          </p:nvCxnSpPr>
          <p:spPr>
            <a:xfrm rot="245304">
              <a:off x="3145333" y="1344536"/>
              <a:ext cx="105349" cy="5533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03" name="Прямая соединительная линия 1302"/>
            <p:cNvCxnSpPr>
              <a:stCxn id="1284" idx="0"/>
              <a:endCxn id="1221" idx="3"/>
            </p:cNvCxnSpPr>
            <p:nvPr/>
          </p:nvCxnSpPr>
          <p:spPr>
            <a:xfrm rot="245304" flipV="1">
              <a:off x="3294170" y="1366649"/>
              <a:ext cx="91227" cy="5703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04" name="Прямая соединительная линия 1303"/>
            <p:cNvCxnSpPr>
              <a:stCxn id="1221" idx="7"/>
              <a:endCxn id="1220" idx="4"/>
            </p:cNvCxnSpPr>
            <p:nvPr/>
          </p:nvCxnSpPr>
          <p:spPr>
            <a:xfrm rot="5645304" flipH="1" flipV="1">
              <a:off x="3422817" y="1226640"/>
              <a:ext cx="144242" cy="10653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05" name="Прямая соединительная линия 1304"/>
            <p:cNvCxnSpPr>
              <a:stCxn id="1289" idx="7"/>
              <a:endCxn id="1288" idx="2"/>
            </p:cNvCxnSpPr>
            <p:nvPr/>
          </p:nvCxnSpPr>
          <p:spPr>
            <a:xfrm rot="5645304" flipH="1" flipV="1">
              <a:off x="2772313" y="1032413"/>
              <a:ext cx="57265" cy="4705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06" name="Прямая соединительная линия 1305"/>
            <p:cNvCxnSpPr>
              <a:stCxn id="1219" idx="7"/>
              <a:endCxn id="1289" idx="3"/>
            </p:cNvCxnSpPr>
            <p:nvPr/>
          </p:nvCxnSpPr>
          <p:spPr>
            <a:xfrm rot="5645304" flipH="1" flipV="1">
              <a:off x="2661747" y="1067771"/>
              <a:ext cx="39212" cy="10008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07" name="Прямая соединительная линия 1306"/>
            <p:cNvCxnSpPr>
              <a:stCxn id="1219" idx="2"/>
              <a:endCxn id="1285" idx="7"/>
            </p:cNvCxnSpPr>
            <p:nvPr/>
          </p:nvCxnSpPr>
          <p:spPr>
            <a:xfrm rot="5645304">
              <a:off x="2466970" y="1164765"/>
              <a:ext cx="123858" cy="12503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08" name="Прямая соединительная линия 1307"/>
            <p:cNvCxnSpPr>
              <a:stCxn id="1285" idx="1"/>
              <a:endCxn id="1290" idx="5"/>
            </p:cNvCxnSpPr>
            <p:nvPr/>
          </p:nvCxnSpPr>
          <p:spPr>
            <a:xfrm rot="16445304" flipH="1">
              <a:off x="2459020" y="1307307"/>
              <a:ext cx="240704" cy="27612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10" name="Прямая соединительная линия 1309"/>
            <p:cNvCxnSpPr>
              <a:stCxn id="1286" idx="6"/>
              <a:endCxn id="1283" idx="2"/>
            </p:cNvCxnSpPr>
            <p:nvPr/>
          </p:nvCxnSpPr>
          <p:spPr>
            <a:xfrm rot="5645304" flipH="1" flipV="1">
              <a:off x="2874766" y="672007"/>
              <a:ext cx="344010" cy="19382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11" name="Прямая соединительная линия 1310"/>
            <p:cNvCxnSpPr>
              <a:stCxn id="1287" idx="0"/>
              <a:endCxn id="1286" idx="4"/>
            </p:cNvCxnSpPr>
            <p:nvPr/>
          </p:nvCxnSpPr>
          <p:spPr>
            <a:xfrm rot="245304" flipV="1">
              <a:off x="2877386" y="945937"/>
              <a:ext cx="29766" cy="1364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12" name="Прямая соединительная линия 1311"/>
            <p:cNvCxnSpPr>
              <a:stCxn id="1288" idx="0"/>
              <a:endCxn id="1287" idx="1"/>
            </p:cNvCxnSpPr>
            <p:nvPr/>
          </p:nvCxnSpPr>
          <p:spPr>
            <a:xfrm rot="245304" flipV="1">
              <a:off x="2858280" y="971263"/>
              <a:ext cx="4737" cy="4458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13" name="Прямая соединительная линия 1312"/>
            <p:cNvCxnSpPr>
              <a:stCxn id="1280" idx="0"/>
              <a:endCxn id="1279" idx="4"/>
            </p:cNvCxnSpPr>
            <p:nvPr/>
          </p:nvCxnSpPr>
          <p:spPr>
            <a:xfrm rot="245304">
              <a:off x="3240764" y="1070453"/>
              <a:ext cx="311774" cy="6088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19" name="Прямая соединительная линия 1318"/>
            <p:cNvCxnSpPr>
              <a:stCxn id="1296" idx="0"/>
              <a:endCxn id="1281" idx="3"/>
            </p:cNvCxnSpPr>
            <p:nvPr/>
          </p:nvCxnSpPr>
          <p:spPr>
            <a:xfrm rot="245304" flipV="1">
              <a:off x="2197109" y="480980"/>
              <a:ext cx="869294" cy="23553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20" name="Прямая соединительная линия 1319"/>
            <p:cNvCxnSpPr>
              <a:stCxn id="1220" idx="5"/>
              <a:endCxn id="1279" idx="1"/>
            </p:cNvCxnSpPr>
            <p:nvPr/>
          </p:nvCxnSpPr>
          <p:spPr>
            <a:xfrm rot="5645304" flipH="1" flipV="1">
              <a:off x="3561603" y="1178438"/>
              <a:ext cx="25555" cy="1207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369" name="TextBox 1368"/>
          <p:cNvSpPr txBox="1"/>
          <p:nvPr/>
        </p:nvSpPr>
        <p:spPr>
          <a:xfrm>
            <a:off x="3143240" y="1142984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ЕРІДАН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grpSp>
        <p:nvGrpSpPr>
          <p:cNvPr id="62" name="Группа 1493"/>
          <p:cNvGrpSpPr/>
          <p:nvPr/>
        </p:nvGrpSpPr>
        <p:grpSpPr>
          <a:xfrm>
            <a:off x="1792760" y="4140544"/>
            <a:ext cx="614178" cy="1056610"/>
            <a:chOff x="1792760" y="4140544"/>
            <a:chExt cx="614178" cy="1056610"/>
          </a:xfrm>
        </p:grpSpPr>
        <p:sp>
          <p:nvSpPr>
            <p:cNvPr id="1380" name="8-конечная звезда 1379"/>
            <p:cNvSpPr/>
            <p:nvPr/>
          </p:nvSpPr>
          <p:spPr>
            <a:xfrm rot="1262594">
              <a:off x="2009705" y="4140544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81" name="8-конечная звезда 1380"/>
            <p:cNvSpPr/>
            <p:nvPr/>
          </p:nvSpPr>
          <p:spPr>
            <a:xfrm rot="1262594">
              <a:off x="1792760" y="4221659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82" name="8-конечная звезда 1381"/>
            <p:cNvSpPr/>
            <p:nvPr/>
          </p:nvSpPr>
          <p:spPr>
            <a:xfrm rot="1262594">
              <a:off x="2007074" y="4650288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83" name="8-конечная звезда 1382"/>
            <p:cNvSpPr/>
            <p:nvPr/>
          </p:nvSpPr>
          <p:spPr>
            <a:xfrm rot="1262594">
              <a:off x="2149950" y="4435973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84" name="8-конечная звезда 1383"/>
            <p:cNvSpPr/>
            <p:nvPr/>
          </p:nvSpPr>
          <p:spPr>
            <a:xfrm rot="1262594">
              <a:off x="2149950" y="4864602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85" name="8-конечная звезда 1384"/>
            <p:cNvSpPr/>
            <p:nvPr/>
          </p:nvSpPr>
          <p:spPr>
            <a:xfrm rot="1262594">
              <a:off x="2292825" y="5150354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86" name="8-конечная звезда 1385"/>
            <p:cNvSpPr/>
            <p:nvPr/>
          </p:nvSpPr>
          <p:spPr>
            <a:xfrm rot="1262594">
              <a:off x="2363738" y="5093996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388" name="Прямая соединительная линия 1387"/>
            <p:cNvCxnSpPr>
              <a:stCxn id="1381" idx="7"/>
              <a:endCxn id="1380" idx="3"/>
            </p:cNvCxnSpPr>
            <p:nvPr/>
          </p:nvCxnSpPr>
          <p:spPr>
            <a:xfrm rot="5400000" flipH="1" flipV="1">
              <a:off x="1900291" y="4123353"/>
              <a:ext cx="49458" cy="17495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89" name="Прямая соединительная линия 1388"/>
            <p:cNvCxnSpPr>
              <a:stCxn id="1383" idx="5"/>
              <a:endCxn id="1380" idx="1"/>
            </p:cNvCxnSpPr>
            <p:nvPr/>
          </p:nvCxnSpPr>
          <p:spPr>
            <a:xfrm rot="16200000" flipV="1">
              <a:off x="1991837" y="4265977"/>
              <a:ext cx="235437" cy="10858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90" name="Прямая соединительная линия 1389"/>
            <p:cNvCxnSpPr>
              <a:stCxn id="1382" idx="4"/>
              <a:endCxn id="1381" idx="1"/>
            </p:cNvCxnSpPr>
            <p:nvPr/>
          </p:nvCxnSpPr>
          <p:spPr>
            <a:xfrm rot="10800000">
              <a:off x="1825661" y="4266444"/>
              <a:ext cx="182974" cy="39884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91" name="Прямая соединительная линия 1390"/>
            <p:cNvCxnSpPr>
              <a:stCxn id="1384" idx="6"/>
              <a:endCxn id="1383" idx="2"/>
            </p:cNvCxnSpPr>
            <p:nvPr/>
          </p:nvCxnSpPr>
          <p:spPr>
            <a:xfrm rot="16200000" flipV="1">
              <a:off x="1980875" y="4665286"/>
              <a:ext cx="384951" cy="1680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92" name="Прямая соединительная линия 1391"/>
            <p:cNvCxnSpPr>
              <a:stCxn id="1384" idx="0"/>
              <a:endCxn id="1382" idx="1"/>
            </p:cNvCxnSpPr>
            <p:nvPr/>
          </p:nvCxnSpPr>
          <p:spPr>
            <a:xfrm flipH="1" flipV="1">
              <a:off x="2039975" y="4695072"/>
              <a:ext cx="155214" cy="20133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93" name="Прямая соединительная линия 1392"/>
            <p:cNvCxnSpPr>
              <a:stCxn id="1386" idx="2"/>
              <a:endCxn id="1385" idx="7"/>
            </p:cNvCxnSpPr>
            <p:nvPr/>
          </p:nvCxnSpPr>
          <p:spPr>
            <a:xfrm rot="5400000">
              <a:off x="2343347" y="5130018"/>
              <a:ext cx="28498" cy="3997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09" name="Прямая соединительная линия 1408"/>
            <p:cNvCxnSpPr>
              <a:stCxn id="1385" idx="4"/>
              <a:endCxn id="1384" idx="1"/>
            </p:cNvCxnSpPr>
            <p:nvPr/>
          </p:nvCxnSpPr>
          <p:spPr>
            <a:xfrm rot="10800000">
              <a:off x="2182852" y="4909386"/>
              <a:ext cx="111535" cy="25596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10" name="Прямая соединительная линия 1409"/>
            <p:cNvCxnSpPr>
              <a:stCxn id="1386" idx="4"/>
              <a:endCxn id="1384" idx="1"/>
            </p:cNvCxnSpPr>
            <p:nvPr/>
          </p:nvCxnSpPr>
          <p:spPr>
            <a:xfrm rot="10800000">
              <a:off x="2182851" y="4909386"/>
              <a:ext cx="182328" cy="19845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493" name="TextBox 1492"/>
          <p:cNvSpPr txBox="1"/>
          <p:nvPr/>
        </p:nvSpPr>
        <p:spPr>
          <a:xfrm rot="3270530">
            <a:off x="1593435" y="4712403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ПД РИБА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1531" name="8-конечная звезда 1530"/>
          <p:cNvSpPr/>
          <p:nvPr/>
        </p:nvSpPr>
        <p:spPr>
          <a:xfrm rot="1262594">
            <a:off x="5008523" y="365060"/>
            <a:ext cx="54000" cy="540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grpSp>
        <p:nvGrpSpPr>
          <p:cNvPr id="63" name="Группа 1682"/>
          <p:cNvGrpSpPr/>
          <p:nvPr/>
        </p:nvGrpSpPr>
        <p:grpSpPr>
          <a:xfrm>
            <a:off x="5060722" y="401756"/>
            <a:ext cx="2493877" cy="2152192"/>
            <a:chOff x="5060722" y="401756"/>
            <a:chExt cx="2493877" cy="2152192"/>
          </a:xfrm>
        </p:grpSpPr>
        <p:cxnSp>
          <p:nvCxnSpPr>
            <p:cNvPr id="709" name="Прямая соединительная линия 708"/>
            <p:cNvCxnSpPr>
              <a:stCxn id="1536" idx="5"/>
              <a:endCxn id="1535" idx="1"/>
            </p:cNvCxnSpPr>
            <p:nvPr/>
          </p:nvCxnSpPr>
          <p:spPr>
            <a:xfrm rot="5400000" flipH="1" flipV="1">
              <a:off x="6276013" y="1313207"/>
              <a:ext cx="95572" cy="1714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331" name="8-конечная звезда 1330"/>
            <p:cNvSpPr/>
            <p:nvPr/>
          </p:nvSpPr>
          <p:spPr>
            <a:xfrm rot="1262594">
              <a:off x="6221917" y="1649892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387" name="Прямая соединительная линия 1386"/>
            <p:cNvCxnSpPr>
              <a:stCxn id="1533" idx="4"/>
              <a:endCxn id="1532" idx="0"/>
            </p:cNvCxnSpPr>
            <p:nvPr/>
          </p:nvCxnSpPr>
          <p:spPr>
            <a:xfrm rot="10800000">
              <a:off x="5489351" y="687508"/>
              <a:ext cx="521105" cy="19492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532" name="8-конечная звезда 1531"/>
            <p:cNvSpPr/>
            <p:nvPr/>
          </p:nvSpPr>
          <p:spPr>
            <a:xfrm rot="1262594">
              <a:off x="5437151" y="65081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33" name="8-конечная звезда 1532"/>
            <p:cNvSpPr/>
            <p:nvPr/>
          </p:nvSpPr>
          <p:spPr>
            <a:xfrm rot="1262594">
              <a:off x="6008654" y="865125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34" name="8-конечная звезда 1533"/>
            <p:cNvSpPr/>
            <p:nvPr/>
          </p:nvSpPr>
          <p:spPr>
            <a:xfrm rot="1262594">
              <a:off x="5794341" y="129375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35" name="8-конечная звезда 1534"/>
            <p:cNvSpPr/>
            <p:nvPr/>
          </p:nvSpPr>
          <p:spPr>
            <a:xfrm rot="1262594">
              <a:off x="6294406" y="1222317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36" name="8-конечная звезда 1535"/>
            <p:cNvSpPr/>
            <p:nvPr/>
          </p:nvSpPr>
          <p:spPr>
            <a:xfrm rot="1262594">
              <a:off x="6295985" y="1366771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61" name="8-конечная звезда 1560"/>
            <p:cNvSpPr/>
            <p:nvPr/>
          </p:nvSpPr>
          <p:spPr>
            <a:xfrm rot="1262594">
              <a:off x="6794472" y="1293755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96" name="8-конечная звезда 1595"/>
            <p:cNvSpPr/>
            <p:nvPr/>
          </p:nvSpPr>
          <p:spPr>
            <a:xfrm rot="1262594">
              <a:off x="6079040" y="721198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97" name="8-конечная звезда 1596"/>
            <p:cNvSpPr/>
            <p:nvPr/>
          </p:nvSpPr>
          <p:spPr>
            <a:xfrm rot="1262594">
              <a:off x="7507799" y="2507148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98" name="8-конечная звезда 1597"/>
            <p:cNvSpPr/>
            <p:nvPr/>
          </p:nvSpPr>
          <p:spPr>
            <a:xfrm rot="1262594">
              <a:off x="7150609" y="1875160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99" name="8-конечная звезда 1598"/>
            <p:cNvSpPr/>
            <p:nvPr/>
          </p:nvSpPr>
          <p:spPr>
            <a:xfrm rot="1262594">
              <a:off x="6875812" y="1517970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600" name="Прямая соединительная линия 1599"/>
            <p:cNvCxnSpPr>
              <a:stCxn id="1599" idx="6"/>
              <a:endCxn id="1561" idx="1"/>
            </p:cNvCxnSpPr>
            <p:nvPr/>
          </p:nvCxnSpPr>
          <p:spPr>
            <a:xfrm rot="16200000" flipV="1">
              <a:off x="6782974" y="1394890"/>
              <a:ext cx="174102" cy="7517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08" name="Прямая соединительная линия 1607"/>
            <p:cNvCxnSpPr>
              <a:stCxn id="1331" idx="7"/>
              <a:endCxn id="1536" idx="2"/>
            </p:cNvCxnSpPr>
            <p:nvPr/>
          </p:nvCxnSpPr>
          <p:spPr>
            <a:xfrm rot="5400000" flipH="1" flipV="1">
              <a:off x="6174536" y="1521576"/>
              <a:ext cx="234381" cy="5005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09" name="Прямая соединительная линия 1608"/>
            <p:cNvCxnSpPr>
              <a:stCxn id="1535" idx="6"/>
              <a:endCxn id="1533" idx="0"/>
            </p:cNvCxnSpPr>
            <p:nvPr/>
          </p:nvCxnSpPr>
          <p:spPr>
            <a:xfrm rot="16200000" flipV="1">
              <a:off x="6034828" y="927845"/>
              <a:ext cx="322298" cy="27024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10" name="Прямая соединительная линия 1609"/>
            <p:cNvCxnSpPr>
              <a:stCxn id="1534" idx="6"/>
              <a:endCxn id="1533" idx="2"/>
            </p:cNvCxnSpPr>
            <p:nvPr/>
          </p:nvCxnSpPr>
          <p:spPr>
            <a:xfrm rot="5400000" flipH="1" flipV="1">
              <a:off x="5739382" y="1008978"/>
              <a:ext cx="378230" cy="19492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11" name="Прямая соединительная линия 1610"/>
            <p:cNvCxnSpPr>
              <a:stCxn id="1532" idx="4"/>
              <a:endCxn id="1531" idx="0"/>
            </p:cNvCxnSpPr>
            <p:nvPr/>
          </p:nvCxnSpPr>
          <p:spPr>
            <a:xfrm rot="10800000">
              <a:off x="5060722" y="401756"/>
              <a:ext cx="378230" cy="26636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54" name="Прямая соединительная линия 1653"/>
            <p:cNvCxnSpPr>
              <a:stCxn id="1597" idx="5"/>
              <a:endCxn id="1598" idx="0"/>
            </p:cNvCxnSpPr>
            <p:nvPr/>
          </p:nvCxnSpPr>
          <p:spPr>
            <a:xfrm rot="16200000" flipV="1">
              <a:off x="7057672" y="2045138"/>
              <a:ext cx="602202" cy="32585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55" name="Прямая соединительная линия 1654"/>
            <p:cNvCxnSpPr>
              <a:stCxn id="1598" idx="5"/>
              <a:endCxn id="1599" idx="1"/>
            </p:cNvCxnSpPr>
            <p:nvPr/>
          </p:nvCxnSpPr>
          <p:spPr>
            <a:xfrm rot="16200000" flipV="1">
              <a:off x="6879400" y="1592067"/>
              <a:ext cx="314422" cy="25579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56" name="Прямая соединительная линия 1655"/>
            <p:cNvCxnSpPr>
              <a:stCxn id="1561" idx="4"/>
              <a:endCxn id="1596" idx="1"/>
            </p:cNvCxnSpPr>
            <p:nvPr/>
          </p:nvCxnSpPr>
          <p:spPr>
            <a:xfrm rot="10800000">
              <a:off x="6111941" y="765982"/>
              <a:ext cx="684332" cy="54507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57" name="Прямая соединительная линия 1656"/>
            <p:cNvCxnSpPr>
              <a:stCxn id="1533" idx="6"/>
              <a:endCxn id="1596" idx="3"/>
            </p:cNvCxnSpPr>
            <p:nvPr/>
          </p:nvCxnSpPr>
          <p:spPr>
            <a:xfrm rot="5400000" flipH="1" flipV="1">
              <a:off x="6006789" y="792660"/>
              <a:ext cx="112827" cy="3570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684" name="TextBox 1683"/>
          <p:cNvSpPr txBox="1"/>
          <p:nvPr/>
        </p:nvSpPr>
        <p:spPr>
          <a:xfrm rot="923649">
            <a:off x="5384852" y="804240"/>
            <a:ext cx="70215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КОРМА</a:t>
            </a:r>
            <a:endParaRPr lang="uk-UA" sz="8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1685" name="TextBox 1684"/>
          <p:cNvSpPr txBox="1"/>
          <p:nvPr/>
        </p:nvSpPr>
        <p:spPr>
          <a:xfrm rot="1029259">
            <a:off x="5726624" y="1144629"/>
            <a:ext cx="70215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КОМПАС</a:t>
            </a:r>
            <a:endParaRPr lang="uk-UA" sz="8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1686" name="TextBox 1685"/>
          <p:cNvSpPr txBox="1"/>
          <p:nvPr/>
        </p:nvSpPr>
        <p:spPr>
          <a:xfrm rot="2655036">
            <a:off x="6627970" y="1693846"/>
            <a:ext cx="70215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ВІТРИЛА</a:t>
            </a:r>
            <a:endParaRPr lang="uk-UA" sz="8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grpSp>
        <p:nvGrpSpPr>
          <p:cNvPr id="65" name="Группа 1793"/>
          <p:cNvGrpSpPr/>
          <p:nvPr/>
        </p:nvGrpSpPr>
        <p:grpSpPr>
          <a:xfrm>
            <a:off x="6572264" y="3651209"/>
            <a:ext cx="904055" cy="1962717"/>
            <a:chOff x="6579106" y="3651209"/>
            <a:chExt cx="904055" cy="1962717"/>
          </a:xfrm>
        </p:grpSpPr>
        <p:cxnSp>
          <p:nvCxnSpPr>
            <p:cNvPr id="1374" name="Прямая соединительная линия 1373"/>
            <p:cNvCxnSpPr>
              <a:stCxn id="1735" idx="3"/>
              <a:endCxn id="1737" idx="7"/>
            </p:cNvCxnSpPr>
            <p:nvPr/>
          </p:nvCxnSpPr>
          <p:spPr>
            <a:xfrm rot="5400000" flipH="1">
              <a:off x="7098637" y="4700638"/>
              <a:ext cx="15812" cy="23504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709" name="Овал 1708"/>
            <p:cNvSpPr/>
            <p:nvPr/>
          </p:nvSpPr>
          <p:spPr>
            <a:xfrm rot="3951920">
              <a:off x="6863802" y="5577926"/>
              <a:ext cx="36000" cy="36000"/>
            </a:xfrm>
            <a:prstGeom prst="ellipse">
              <a:avLst/>
            </a:prstGeom>
            <a:solidFill>
              <a:srgbClr val="C00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631" name="Прямая соединительная линия 1630"/>
            <p:cNvCxnSpPr>
              <a:stCxn id="1774" idx="5"/>
              <a:endCxn id="1773" idx="2"/>
            </p:cNvCxnSpPr>
            <p:nvPr/>
          </p:nvCxnSpPr>
          <p:spPr>
            <a:xfrm rot="5400000" flipH="1" flipV="1">
              <a:off x="7109755" y="4107339"/>
              <a:ext cx="182045" cy="7253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36" name="Прямая соединительная линия 1635"/>
            <p:cNvCxnSpPr>
              <a:stCxn id="1736" idx="7"/>
              <a:endCxn id="1735" idx="2"/>
            </p:cNvCxnSpPr>
            <p:nvPr/>
          </p:nvCxnSpPr>
          <p:spPr>
            <a:xfrm rot="5400000" flipH="1" flipV="1">
              <a:off x="7201648" y="4843103"/>
              <a:ext cx="40098" cy="3069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50" name="Прямая соединительная линия 1649"/>
            <p:cNvCxnSpPr>
              <a:stCxn id="1696" idx="7"/>
              <a:endCxn id="1736" idx="1"/>
            </p:cNvCxnSpPr>
            <p:nvPr/>
          </p:nvCxnSpPr>
          <p:spPr>
            <a:xfrm rot="5400000" flipH="1" flipV="1">
              <a:off x="6926996" y="4973061"/>
              <a:ext cx="331144" cy="20379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51" name="Прямая соединительная линия 1650"/>
            <p:cNvCxnSpPr>
              <a:stCxn id="1690" idx="7"/>
              <a:endCxn id="1696" idx="2"/>
            </p:cNvCxnSpPr>
            <p:nvPr/>
          </p:nvCxnSpPr>
          <p:spPr>
            <a:xfrm rot="5400000" flipH="1" flipV="1">
              <a:off x="6780817" y="5282497"/>
              <a:ext cx="181289" cy="16968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52" name="Прямая соединительная линия 1651"/>
            <p:cNvCxnSpPr>
              <a:stCxn id="1690" idx="5"/>
              <a:endCxn id="1689" idx="1"/>
            </p:cNvCxnSpPr>
            <p:nvPr/>
          </p:nvCxnSpPr>
          <p:spPr>
            <a:xfrm rot="16200000" flipV="1">
              <a:off x="6626175" y="5323847"/>
              <a:ext cx="174953" cy="6041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53" name="Прямая соединительная линия 1652"/>
            <p:cNvCxnSpPr>
              <a:stCxn id="1689" idx="3"/>
              <a:endCxn id="1687" idx="1"/>
            </p:cNvCxnSpPr>
            <p:nvPr/>
          </p:nvCxnSpPr>
          <p:spPr>
            <a:xfrm rot="5400000">
              <a:off x="6626343" y="5240358"/>
              <a:ext cx="11883" cy="4055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687" name="8-конечная звезда 1686"/>
            <p:cNvSpPr/>
            <p:nvPr/>
          </p:nvSpPr>
          <p:spPr>
            <a:xfrm rot="1262594">
              <a:off x="6579106" y="5221792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689" name="8-конечная звезда 1688"/>
            <p:cNvSpPr/>
            <p:nvPr/>
          </p:nvSpPr>
          <p:spPr>
            <a:xfrm rot="1262594">
              <a:off x="6650544" y="5221792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690" name="8-конечная звезда 1689"/>
            <p:cNvSpPr/>
            <p:nvPr/>
          </p:nvSpPr>
          <p:spPr>
            <a:xfrm rot="1262594">
              <a:off x="6724613" y="5438737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696" name="8-конечная звезда 1695"/>
            <p:cNvSpPr/>
            <p:nvPr/>
          </p:nvSpPr>
          <p:spPr>
            <a:xfrm rot="1262594">
              <a:off x="6938997" y="522449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730" name="8-конечная звезда 1729"/>
            <p:cNvSpPr/>
            <p:nvPr/>
          </p:nvSpPr>
          <p:spPr>
            <a:xfrm rot="1262594">
              <a:off x="7293487" y="4150222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732" name="8-конечная звезда 1731"/>
            <p:cNvSpPr/>
            <p:nvPr/>
          </p:nvSpPr>
          <p:spPr>
            <a:xfrm rot="1262594">
              <a:off x="7293486" y="4864600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733" name="8-конечная звезда 1732"/>
            <p:cNvSpPr/>
            <p:nvPr/>
          </p:nvSpPr>
          <p:spPr>
            <a:xfrm rot="1262594">
              <a:off x="6875812" y="5007478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734" name="8-конечная звезда 1733"/>
            <p:cNvSpPr/>
            <p:nvPr/>
          </p:nvSpPr>
          <p:spPr>
            <a:xfrm rot="1262594">
              <a:off x="6793420" y="4946994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735" name="8-конечная звезда 1734"/>
            <p:cNvSpPr/>
            <p:nvPr/>
          </p:nvSpPr>
          <p:spPr>
            <a:xfrm rot="1262594">
              <a:off x="7222048" y="4793164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736" name="8-конечная звезда 1735"/>
            <p:cNvSpPr/>
            <p:nvPr/>
          </p:nvSpPr>
          <p:spPr>
            <a:xfrm rot="1262594">
              <a:off x="7161564" y="4864602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737" name="8-конечная звезда 1736"/>
            <p:cNvSpPr/>
            <p:nvPr/>
          </p:nvSpPr>
          <p:spPr>
            <a:xfrm rot="1262594">
              <a:off x="6937348" y="4794216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754" name="Прямая соединительная линия 1753"/>
            <p:cNvCxnSpPr>
              <a:stCxn id="1733" idx="4"/>
              <a:endCxn id="1734" idx="1"/>
            </p:cNvCxnSpPr>
            <p:nvPr/>
          </p:nvCxnSpPr>
          <p:spPr>
            <a:xfrm rot="10800000">
              <a:off x="6826321" y="4991778"/>
              <a:ext cx="51052" cy="3069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55" name="Прямая соединительная линия 1754"/>
            <p:cNvCxnSpPr>
              <a:stCxn id="1734" idx="0"/>
              <a:endCxn id="1737" idx="3"/>
            </p:cNvCxnSpPr>
            <p:nvPr/>
          </p:nvCxnSpPr>
          <p:spPr>
            <a:xfrm flipV="1">
              <a:off x="6838659" y="4832179"/>
              <a:ext cx="101015" cy="14661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56" name="Прямая соединительная линия 1755"/>
            <p:cNvCxnSpPr>
              <a:stCxn id="1733" idx="7"/>
              <a:endCxn id="1736" idx="3"/>
            </p:cNvCxnSpPr>
            <p:nvPr/>
          </p:nvCxnSpPr>
          <p:spPr>
            <a:xfrm rot="5400000" flipH="1" flipV="1">
              <a:off x="6980151" y="4837948"/>
              <a:ext cx="123874" cy="24298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65" name="Прямая соединительная линия 1764"/>
            <p:cNvCxnSpPr>
              <a:stCxn id="1773" idx="7"/>
              <a:endCxn id="1771" idx="2"/>
            </p:cNvCxnSpPr>
            <p:nvPr/>
          </p:nvCxnSpPr>
          <p:spPr>
            <a:xfrm rot="5400000" flipH="1" flipV="1">
              <a:off x="7166963" y="3803278"/>
              <a:ext cx="317837" cy="11809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66" name="Прямая соединительная линия 1765"/>
            <p:cNvCxnSpPr>
              <a:stCxn id="1775" idx="5"/>
              <a:endCxn id="1771" idx="0"/>
            </p:cNvCxnSpPr>
            <p:nvPr/>
          </p:nvCxnSpPr>
          <p:spPr>
            <a:xfrm rot="16200000" flipV="1">
              <a:off x="7345751" y="3761977"/>
              <a:ext cx="178582" cy="3043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67" name="Прямая соединительная линия 1766"/>
            <p:cNvCxnSpPr>
              <a:stCxn id="1735" idx="5"/>
              <a:endCxn id="1775" idx="1"/>
            </p:cNvCxnSpPr>
            <p:nvPr/>
          </p:nvCxnSpPr>
          <p:spPr>
            <a:xfrm rot="5400000" flipH="1" flipV="1">
              <a:off x="6909641" y="4235560"/>
              <a:ext cx="885926" cy="23331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68" name="Прямая соединительная линия 1767"/>
            <p:cNvCxnSpPr>
              <a:stCxn id="1732" idx="3"/>
              <a:endCxn id="1735" idx="1"/>
            </p:cNvCxnSpPr>
            <p:nvPr/>
          </p:nvCxnSpPr>
          <p:spPr>
            <a:xfrm rot="5400000" flipH="1">
              <a:off x="7245449" y="4847449"/>
              <a:ext cx="59553" cy="4055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771" name="8-конечная звезда 1770"/>
            <p:cNvSpPr/>
            <p:nvPr/>
          </p:nvSpPr>
          <p:spPr>
            <a:xfrm rot="1262594">
              <a:off x="7367625" y="3651209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772" name="8-конечная звезда 1771"/>
            <p:cNvSpPr/>
            <p:nvPr/>
          </p:nvSpPr>
          <p:spPr>
            <a:xfrm rot="1262594">
              <a:off x="7222047" y="4221660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773" name="8-конечная звезда 1772"/>
            <p:cNvSpPr/>
            <p:nvPr/>
          </p:nvSpPr>
          <p:spPr>
            <a:xfrm rot="1262594">
              <a:off x="7222048" y="4007346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774" name="8-конечная звезда 1773"/>
            <p:cNvSpPr/>
            <p:nvPr/>
          </p:nvSpPr>
          <p:spPr>
            <a:xfrm rot="1262594">
              <a:off x="7150609" y="4232614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775" name="8-конечная звезда 1774"/>
            <p:cNvSpPr/>
            <p:nvPr/>
          </p:nvSpPr>
          <p:spPr>
            <a:xfrm rot="1262594">
              <a:off x="7436361" y="3864470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787" name="Прямая соединительная линия 1786"/>
            <p:cNvCxnSpPr>
              <a:stCxn id="1730" idx="5"/>
              <a:endCxn id="1773" idx="1"/>
            </p:cNvCxnSpPr>
            <p:nvPr/>
          </p:nvCxnSpPr>
          <p:spPr>
            <a:xfrm rot="16200000" flipV="1">
              <a:off x="7231114" y="4075965"/>
              <a:ext cx="100108" cy="5243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88" name="Прямая соединительная линия 1787"/>
            <p:cNvCxnSpPr>
              <a:stCxn id="1772" idx="5"/>
              <a:endCxn id="1773" idx="2"/>
            </p:cNvCxnSpPr>
            <p:nvPr/>
          </p:nvCxnSpPr>
          <p:spPr>
            <a:xfrm rot="5400000" flipH="1" flipV="1">
              <a:off x="7150951" y="4137581"/>
              <a:ext cx="171091" cy="110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795" name="TextBox 1794"/>
          <p:cNvSpPr txBox="1"/>
          <p:nvPr/>
        </p:nvSpPr>
        <p:spPr>
          <a:xfrm rot="17330145">
            <a:off x="6850552" y="4484570"/>
            <a:ext cx="70215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ЦЕНТАВР</a:t>
            </a:r>
            <a:endParaRPr lang="uk-UA" sz="8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1804" name="TextBox 1803"/>
          <p:cNvSpPr txBox="1"/>
          <p:nvPr/>
        </p:nvSpPr>
        <p:spPr>
          <a:xfrm>
            <a:off x="5535360" y="309870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15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05" name="TextBox 1804"/>
          <p:cNvSpPr txBox="1"/>
          <p:nvPr/>
        </p:nvSpPr>
        <p:spPr>
          <a:xfrm>
            <a:off x="5104222" y="166994"/>
            <a:ext cx="253596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06" name="TextBox 1805"/>
          <p:cNvSpPr txBox="1"/>
          <p:nvPr/>
        </p:nvSpPr>
        <p:spPr>
          <a:xfrm>
            <a:off x="6072198" y="571480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25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07" name="TextBox 1806"/>
          <p:cNvSpPr txBox="1"/>
          <p:nvPr/>
        </p:nvSpPr>
        <p:spPr>
          <a:xfrm>
            <a:off x="6892682" y="1310002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15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08" name="TextBox 1807"/>
          <p:cNvSpPr txBox="1"/>
          <p:nvPr/>
        </p:nvSpPr>
        <p:spPr>
          <a:xfrm>
            <a:off x="6572264" y="928670"/>
            <a:ext cx="253596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09" name="TextBox 1808"/>
          <p:cNvSpPr txBox="1"/>
          <p:nvPr/>
        </p:nvSpPr>
        <p:spPr>
          <a:xfrm>
            <a:off x="7249872" y="1810068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25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10" name="TextBox 1809"/>
          <p:cNvSpPr txBox="1"/>
          <p:nvPr/>
        </p:nvSpPr>
        <p:spPr>
          <a:xfrm>
            <a:off x="7572396" y="2857496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15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11" name="TextBox 1810"/>
          <p:cNvSpPr txBox="1"/>
          <p:nvPr/>
        </p:nvSpPr>
        <p:spPr>
          <a:xfrm>
            <a:off x="7500958" y="2333288"/>
            <a:ext cx="253596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12" name="TextBox 1811"/>
          <p:cNvSpPr txBox="1"/>
          <p:nvPr/>
        </p:nvSpPr>
        <p:spPr>
          <a:xfrm>
            <a:off x="7607062" y="3357562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25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16" name="TextBox 1815"/>
          <p:cNvSpPr txBox="1"/>
          <p:nvPr/>
        </p:nvSpPr>
        <p:spPr>
          <a:xfrm>
            <a:off x="7392748" y="4429132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15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17" name="TextBox 1816"/>
          <p:cNvSpPr txBox="1"/>
          <p:nvPr/>
        </p:nvSpPr>
        <p:spPr>
          <a:xfrm>
            <a:off x="7572396" y="3929066"/>
            <a:ext cx="253596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18" name="TextBox 1817"/>
          <p:cNvSpPr txBox="1"/>
          <p:nvPr/>
        </p:nvSpPr>
        <p:spPr>
          <a:xfrm>
            <a:off x="7178434" y="4929198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25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19" name="TextBox 1818"/>
          <p:cNvSpPr txBox="1"/>
          <p:nvPr/>
        </p:nvSpPr>
        <p:spPr>
          <a:xfrm>
            <a:off x="6392616" y="5810596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15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20" name="TextBox 1819"/>
          <p:cNvSpPr txBox="1"/>
          <p:nvPr/>
        </p:nvSpPr>
        <p:spPr>
          <a:xfrm>
            <a:off x="6818734" y="5453406"/>
            <a:ext cx="253596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21" name="TextBox 1820"/>
          <p:cNvSpPr txBox="1"/>
          <p:nvPr/>
        </p:nvSpPr>
        <p:spPr>
          <a:xfrm>
            <a:off x="5929322" y="6143644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25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22" name="TextBox 1821"/>
          <p:cNvSpPr txBox="1"/>
          <p:nvPr/>
        </p:nvSpPr>
        <p:spPr>
          <a:xfrm>
            <a:off x="4820980" y="6453538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15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23" name="TextBox 1822"/>
          <p:cNvSpPr txBox="1"/>
          <p:nvPr/>
        </p:nvSpPr>
        <p:spPr>
          <a:xfrm>
            <a:off x="5429256" y="6357958"/>
            <a:ext cx="253596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24" name="TextBox 1823"/>
          <p:cNvSpPr txBox="1"/>
          <p:nvPr/>
        </p:nvSpPr>
        <p:spPr>
          <a:xfrm>
            <a:off x="4323020" y="6500834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25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25" name="TextBox 1824"/>
          <p:cNvSpPr txBox="1"/>
          <p:nvPr/>
        </p:nvSpPr>
        <p:spPr>
          <a:xfrm>
            <a:off x="3106468" y="6239224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15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26" name="TextBox 1825"/>
          <p:cNvSpPr txBox="1"/>
          <p:nvPr/>
        </p:nvSpPr>
        <p:spPr>
          <a:xfrm>
            <a:off x="3714744" y="6429396"/>
            <a:ext cx="253596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27" name="TextBox 1826"/>
          <p:cNvSpPr txBox="1"/>
          <p:nvPr/>
        </p:nvSpPr>
        <p:spPr>
          <a:xfrm>
            <a:off x="2643174" y="5953472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25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28" name="TextBox 1827"/>
          <p:cNvSpPr txBox="1"/>
          <p:nvPr/>
        </p:nvSpPr>
        <p:spPr>
          <a:xfrm>
            <a:off x="1820584" y="5214950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15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29" name="TextBox 1828"/>
          <p:cNvSpPr txBox="1"/>
          <p:nvPr/>
        </p:nvSpPr>
        <p:spPr>
          <a:xfrm>
            <a:off x="2214546" y="5619436"/>
            <a:ext cx="253596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30" name="TextBox 1829"/>
          <p:cNvSpPr txBox="1"/>
          <p:nvPr/>
        </p:nvSpPr>
        <p:spPr>
          <a:xfrm>
            <a:off x="1534832" y="4714884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25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31" name="TextBox 1830"/>
          <p:cNvSpPr txBox="1"/>
          <p:nvPr/>
        </p:nvSpPr>
        <p:spPr>
          <a:xfrm>
            <a:off x="1214414" y="3786190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15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32" name="TextBox 1831"/>
          <p:cNvSpPr txBox="1"/>
          <p:nvPr/>
        </p:nvSpPr>
        <p:spPr>
          <a:xfrm>
            <a:off x="1357290" y="4286256"/>
            <a:ext cx="253596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33" name="TextBox 1832"/>
          <p:cNvSpPr txBox="1"/>
          <p:nvPr/>
        </p:nvSpPr>
        <p:spPr>
          <a:xfrm>
            <a:off x="1177642" y="3214686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25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34" name="TextBox 1833"/>
          <p:cNvSpPr txBox="1"/>
          <p:nvPr/>
        </p:nvSpPr>
        <p:spPr>
          <a:xfrm>
            <a:off x="1428728" y="2071678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15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35" name="TextBox 1834"/>
          <p:cNvSpPr txBox="1"/>
          <p:nvPr/>
        </p:nvSpPr>
        <p:spPr>
          <a:xfrm>
            <a:off x="1285852" y="2643182"/>
            <a:ext cx="253596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36" name="TextBox 1835"/>
          <p:cNvSpPr txBox="1"/>
          <p:nvPr/>
        </p:nvSpPr>
        <p:spPr>
          <a:xfrm>
            <a:off x="1643042" y="1643050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25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37" name="TextBox 1836"/>
          <p:cNvSpPr txBox="1"/>
          <p:nvPr/>
        </p:nvSpPr>
        <p:spPr>
          <a:xfrm>
            <a:off x="2392088" y="809936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15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38" name="TextBox 1837"/>
          <p:cNvSpPr txBox="1"/>
          <p:nvPr/>
        </p:nvSpPr>
        <p:spPr>
          <a:xfrm>
            <a:off x="2034898" y="1142984"/>
            <a:ext cx="253596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39" name="TextBox 1838"/>
          <p:cNvSpPr txBox="1"/>
          <p:nvPr/>
        </p:nvSpPr>
        <p:spPr>
          <a:xfrm>
            <a:off x="2857488" y="500042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25</a:t>
            </a:r>
            <a:endParaRPr lang="uk-UA" sz="1100" spc="-150" dirty="0">
              <a:latin typeface="Bookman Old Style" pitchFamily="18" charset="0"/>
            </a:endParaRPr>
          </a:p>
        </p:txBody>
      </p:sp>
      <p:grpSp>
        <p:nvGrpSpPr>
          <p:cNvPr id="66" name="Группа 1849"/>
          <p:cNvGrpSpPr/>
          <p:nvPr/>
        </p:nvGrpSpPr>
        <p:grpSpPr>
          <a:xfrm rot="12877063">
            <a:off x="1152525" y="9525"/>
            <a:ext cx="6837363" cy="6837363"/>
            <a:chOff x="1152525" y="9525"/>
            <a:chExt cx="6837363" cy="6837363"/>
          </a:xfrm>
        </p:grpSpPr>
        <p:pic>
          <p:nvPicPr>
            <p:cNvPr id="1030" name="Picture 6" descr="K:\Зоряне небо\ПОЛУКРУГ 90  1.png"/>
            <p:cNvPicPr>
              <a:picLocks noChangeAspect="1" noChangeArrowheads="1"/>
            </p:cNvPicPr>
            <p:nvPr/>
          </p:nvPicPr>
          <p:blipFill>
            <a:blip r:embed="rId3"/>
            <a:srcRect/>
            <a:stretch>
              <a:fillRect/>
            </a:stretch>
          </p:blipFill>
          <p:spPr bwMode="auto">
            <a:xfrm>
              <a:off x="1152525" y="9525"/>
              <a:ext cx="6837363" cy="6837363"/>
            </a:xfrm>
            <a:prstGeom prst="rect">
              <a:avLst/>
            </a:prstGeom>
            <a:noFill/>
          </p:spPr>
        </p:pic>
        <p:cxnSp>
          <p:nvCxnSpPr>
            <p:cNvPr id="1843" name="Прямая соединительная линия 1842"/>
            <p:cNvCxnSpPr/>
            <p:nvPr/>
          </p:nvCxnSpPr>
          <p:spPr>
            <a:xfrm rot="5400000">
              <a:off x="4409394" y="480312"/>
              <a:ext cx="324562" cy="651"/>
            </a:xfrm>
            <a:prstGeom prst="line">
              <a:avLst/>
            </a:prstGeom>
            <a:ln w="28575">
              <a:solidFill>
                <a:srgbClr val="C0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846" name="TextBox 1845"/>
            <p:cNvSpPr txBox="1"/>
            <p:nvPr/>
          </p:nvSpPr>
          <p:spPr>
            <a:xfrm rot="10836269">
              <a:off x="4071934" y="642918"/>
              <a:ext cx="1058667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uk-UA" sz="1400" b="1" dirty="0" smtClean="0">
                  <a:solidFill>
                    <a:srgbClr val="9E0000"/>
                  </a:solidFill>
                  <a:latin typeface="Bookman Old Style" pitchFamily="18" charset="0"/>
                </a:rPr>
                <a:t>Північ</a:t>
              </a:r>
            </a:p>
          </p:txBody>
        </p:sp>
        <p:sp>
          <p:nvSpPr>
            <p:cNvPr id="1847" name="TextBox 1846"/>
            <p:cNvSpPr txBox="1"/>
            <p:nvPr/>
          </p:nvSpPr>
          <p:spPr>
            <a:xfrm rot="10731270">
              <a:off x="4013399" y="2090314"/>
              <a:ext cx="1058667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uk-UA" sz="1600" b="1" i="1" dirty="0" err="1" smtClean="0">
                  <a:solidFill>
                    <a:srgbClr val="9E0000"/>
                  </a:solidFill>
                  <a:latin typeface="Bookman Old Style" pitchFamily="18" charset="0"/>
                </a:rPr>
                <a:t>пн</a:t>
              </a:r>
              <a:endParaRPr lang="uk-UA" sz="1600" b="1" i="1" dirty="0" smtClean="0">
                <a:solidFill>
                  <a:srgbClr val="9E0000"/>
                </a:solidFill>
                <a:latin typeface="Bookman Old Style" pitchFamily="18" charset="0"/>
              </a:endParaRPr>
            </a:p>
          </p:txBody>
        </p:sp>
        <p:sp>
          <p:nvSpPr>
            <p:cNvPr id="1848" name="TextBox 1847"/>
            <p:cNvSpPr txBox="1"/>
            <p:nvPr/>
          </p:nvSpPr>
          <p:spPr>
            <a:xfrm rot="10879063">
              <a:off x="6072198" y="2928934"/>
              <a:ext cx="1058667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uk-UA" sz="1600" b="1" i="1" dirty="0" err="1" smtClean="0">
                  <a:solidFill>
                    <a:srgbClr val="9E0000"/>
                  </a:solidFill>
                  <a:latin typeface="Bookman Old Style" pitchFamily="18" charset="0"/>
                </a:rPr>
                <a:t>зх</a:t>
              </a:r>
              <a:endParaRPr lang="uk-UA" sz="1600" b="1" i="1" dirty="0" smtClean="0">
                <a:solidFill>
                  <a:srgbClr val="9E0000"/>
                </a:solidFill>
                <a:latin typeface="Bookman Old Style" pitchFamily="18" charset="0"/>
              </a:endParaRPr>
            </a:p>
          </p:txBody>
        </p:sp>
        <p:sp>
          <p:nvSpPr>
            <p:cNvPr id="1849" name="TextBox 1848"/>
            <p:cNvSpPr txBox="1"/>
            <p:nvPr/>
          </p:nvSpPr>
          <p:spPr>
            <a:xfrm rot="10757285">
              <a:off x="2071670" y="2928934"/>
              <a:ext cx="1058667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uk-UA" sz="1600" b="1" i="1" dirty="0" err="1" smtClean="0">
                  <a:solidFill>
                    <a:srgbClr val="9E0000"/>
                  </a:solidFill>
                  <a:latin typeface="Bookman Old Style" pitchFamily="18" charset="0"/>
                </a:rPr>
                <a:t>сх</a:t>
              </a:r>
              <a:endParaRPr lang="uk-UA" sz="1600" b="1" i="1" dirty="0" smtClean="0">
                <a:solidFill>
                  <a:srgbClr val="9E0000"/>
                </a:solidFill>
                <a:latin typeface="Bookman Old Style" pitchFamily="18" charset="0"/>
              </a:endParaRPr>
            </a:p>
          </p:txBody>
        </p:sp>
      </p:grpSp>
      <p:sp>
        <p:nvSpPr>
          <p:cNvPr id="1328" name="Овал 1327">
            <a:hlinkClick r:id="rId4" action="ppaction://hlinksldjump"/>
          </p:cNvPr>
          <p:cNvSpPr/>
          <p:nvPr/>
        </p:nvSpPr>
        <p:spPr>
          <a:xfrm>
            <a:off x="4534314" y="105166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329" name="Овал 1328">
            <a:hlinkClick r:id="rId5" action="ppaction://hlinksldjump"/>
          </p:cNvPr>
          <p:cNvSpPr/>
          <p:nvPr/>
        </p:nvSpPr>
        <p:spPr>
          <a:xfrm>
            <a:off x="5143504" y="176604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343" name="Овал 1342">
            <a:hlinkClick r:id="rId6" action="ppaction://hlinksldjump"/>
          </p:cNvPr>
          <p:cNvSpPr/>
          <p:nvPr/>
        </p:nvSpPr>
        <p:spPr>
          <a:xfrm>
            <a:off x="5605884" y="329004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344" name="Овал 1343">
            <a:hlinkClick r:id="rId7" action="ppaction://hlinksldjump"/>
          </p:cNvPr>
          <p:cNvSpPr/>
          <p:nvPr/>
        </p:nvSpPr>
        <p:spPr>
          <a:xfrm>
            <a:off x="6143636" y="571480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345" name="Овал 1344">
            <a:hlinkClick r:id="rId8" action="ppaction://hlinksldjump"/>
          </p:cNvPr>
          <p:cNvSpPr/>
          <p:nvPr/>
        </p:nvSpPr>
        <p:spPr>
          <a:xfrm>
            <a:off x="6606016" y="928670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346" name="Овал 1345">
            <a:hlinkClick r:id="rId9" action="ppaction://hlinksldjump"/>
          </p:cNvPr>
          <p:cNvSpPr/>
          <p:nvPr/>
        </p:nvSpPr>
        <p:spPr>
          <a:xfrm>
            <a:off x="6963206" y="1319612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347" name="Овал 1346">
            <a:hlinkClick r:id="rId10" action="ppaction://hlinksldjump"/>
          </p:cNvPr>
          <p:cNvSpPr/>
          <p:nvPr/>
        </p:nvSpPr>
        <p:spPr>
          <a:xfrm>
            <a:off x="7286644" y="1819678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348" name="Овал 1347">
            <a:hlinkClick r:id="rId11" action="ppaction://hlinksldjump"/>
          </p:cNvPr>
          <p:cNvSpPr/>
          <p:nvPr/>
        </p:nvSpPr>
        <p:spPr>
          <a:xfrm>
            <a:off x="7500958" y="2319744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349" name="Овал 1348">
            <a:hlinkClick r:id="rId12" action="ppaction://hlinksldjump"/>
          </p:cNvPr>
          <p:cNvSpPr/>
          <p:nvPr/>
        </p:nvSpPr>
        <p:spPr>
          <a:xfrm>
            <a:off x="7606148" y="2857496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350" name="Овал 1349">
            <a:hlinkClick r:id="rId13" action="ppaction://hlinksldjump"/>
          </p:cNvPr>
          <p:cNvSpPr/>
          <p:nvPr/>
        </p:nvSpPr>
        <p:spPr>
          <a:xfrm>
            <a:off x="7643834" y="3357562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351" name="Овал 1350">
            <a:hlinkClick r:id="rId14" action="ppaction://hlinksldjump"/>
          </p:cNvPr>
          <p:cNvSpPr/>
          <p:nvPr/>
        </p:nvSpPr>
        <p:spPr>
          <a:xfrm>
            <a:off x="7572396" y="3929066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352" name="Овал 1351">
            <a:hlinkClick r:id="rId15" action="ppaction://hlinksldjump"/>
          </p:cNvPr>
          <p:cNvSpPr/>
          <p:nvPr/>
        </p:nvSpPr>
        <p:spPr>
          <a:xfrm>
            <a:off x="7429520" y="4429132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353" name="Овал 1352">
            <a:hlinkClick r:id="rId16" action="ppaction://hlinksldjump"/>
          </p:cNvPr>
          <p:cNvSpPr/>
          <p:nvPr/>
        </p:nvSpPr>
        <p:spPr>
          <a:xfrm>
            <a:off x="7215206" y="4929198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354" name="Овал 1353">
            <a:hlinkClick r:id="rId17" action="ppaction://hlinksldjump"/>
          </p:cNvPr>
          <p:cNvSpPr/>
          <p:nvPr/>
        </p:nvSpPr>
        <p:spPr>
          <a:xfrm>
            <a:off x="6820330" y="5463016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361" name="Овал 1360">
            <a:hlinkClick r:id="rId18" action="ppaction://hlinksldjump"/>
          </p:cNvPr>
          <p:cNvSpPr/>
          <p:nvPr/>
        </p:nvSpPr>
        <p:spPr>
          <a:xfrm>
            <a:off x="6429388" y="5820206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362" name="Овал 1361">
            <a:hlinkClick r:id="rId19" action="ppaction://hlinksldjump"/>
          </p:cNvPr>
          <p:cNvSpPr/>
          <p:nvPr/>
        </p:nvSpPr>
        <p:spPr>
          <a:xfrm>
            <a:off x="5929322" y="6143644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363" name="Овал 1362">
            <a:hlinkClick r:id="rId20" action="ppaction://hlinksldjump"/>
          </p:cNvPr>
          <p:cNvSpPr/>
          <p:nvPr/>
        </p:nvSpPr>
        <p:spPr>
          <a:xfrm>
            <a:off x="5391570" y="6357958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366" name="Овал 1365">
            <a:hlinkClick r:id="rId21" action="ppaction://hlinksldjump"/>
          </p:cNvPr>
          <p:cNvSpPr/>
          <p:nvPr/>
        </p:nvSpPr>
        <p:spPr>
          <a:xfrm>
            <a:off x="4857752" y="6463148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367" name="Овал 1366">
            <a:hlinkClick r:id="rId22" action="ppaction://hlinksldjump"/>
          </p:cNvPr>
          <p:cNvSpPr/>
          <p:nvPr/>
        </p:nvSpPr>
        <p:spPr>
          <a:xfrm>
            <a:off x="4357686" y="6500834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368" name="Овал 1367">
            <a:hlinkClick r:id="rId23" action="ppaction://hlinksldjump"/>
          </p:cNvPr>
          <p:cNvSpPr/>
          <p:nvPr/>
        </p:nvSpPr>
        <p:spPr>
          <a:xfrm>
            <a:off x="3714744" y="6391710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395" name="Овал 1394">
            <a:hlinkClick r:id="rId24" action="ppaction://hlinksldjump"/>
          </p:cNvPr>
          <p:cNvSpPr/>
          <p:nvPr/>
        </p:nvSpPr>
        <p:spPr>
          <a:xfrm>
            <a:off x="3143240" y="6215082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411" name="Овал 1410">
            <a:hlinkClick r:id="rId25" action="ppaction://hlinksldjump"/>
          </p:cNvPr>
          <p:cNvSpPr/>
          <p:nvPr/>
        </p:nvSpPr>
        <p:spPr>
          <a:xfrm>
            <a:off x="2676926" y="5963082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412" name="Овал 1411">
            <a:hlinkClick r:id="rId26" action="ppaction://hlinksldjump"/>
          </p:cNvPr>
          <p:cNvSpPr/>
          <p:nvPr/>
        </p:nvSpPr>
        <p:spPr>
          <a:xfrm>
            <a:off x="2214546" y="5605892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413" name="Овал 1412">
            <a:hlinkClick r:id="rId27" action="ppaction://hlinksldjump"/>
          </p:cNvPr>
          <p:cNvSpPr/>
          <p:nvPr/>
        </p:nvSpPr>
        <p:spPr>
          <a:xfrm>
            <a:off x="1857356" y="5177264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414" name="Овал 1413">
            <a:hlinkClick r:id="rId28" action="ppaction://hlinksldjump"/>
          </p:cNvPr>
          <p:cNvSpPr/>
          <p:nvPr/>
        </p:nvSpPr>
        <p:spPr>
          <a:xfrm>
            <a:off x="1571604" y="4714884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415" name="Овал 1414">
            <a:hlinkClick r:id="rId29" action="ppaction://hlinksldjump"/>
          </p:cNvPr>
          <p:cNvSpPr/>
          <p:nvPr/>
        </p:nvSpPr>
        <p:spPr>
          <a:xfrm>
            <a:off x="1391042" y="4286256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416" name="Овал 1415">
            <a:hlinkClick r:id="rId30" action="ppaction://hlinksldjump"/>
          </p:cNvPr>
          <p:cNvSpPr/>
          <p:nvPr/>
        </p:nvSpPr>
        <p:spPr>
          <a:xfrm>
            <a:off x="1285852" y="3786190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418" name="Овал 1417">
            <a:hlinkClick r:id="rId31" action="ppaction://hlinksldjump"/>
          </p:cNvPr>
          <p:cNvSpPr/>
          <p:nvPr/>
        </p:nvSpPr>
        <p:spPr>
          <a:xfrm>
            <a:off x="1214414" y="3214686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441" name="Овал 1440">
            <a:hlinkClick r:id="rId32" action="ppaction://hlinksldjump"/>
          </p:cNvPr>
          <p:cNvSpPr/>
          <p:nvPr/>
        </p:nvSpPr>
        <p:spPr>
          <a:xfrm>
            <a:off x="1319604" y="2643182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443" name="Овал 1442">
            <a:hlinkClick r:id="rId33" action="ppaction://hlinksldjump"/>
          </p:cNvPr>
          <p:cNvSpPr/>
          <p:nvPr/>
        </p:nvSpPr>
        <p:spPr>
          <a:xfrm>
            <a:off x="1472004" y="2071678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444" name="Овал 1443">
            <a:hlinkClick r:id="rId34" action="ppaction://hlinksldjump"/>
          </p:cNvPr>
          <p:cNvSpPr/>
          <p:nvPr/>
        </p:nvSpPr>
        <p:spPr>
          <a:xfrm>
            <a:off x="1714480" y="1643050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445" name="Овал 1444">
            <a:hlinkClick r:id="rId35" action="ppaction://hlinksldjump"/>
          </p:cNvPr>
          <p:cNvSpPr/>
          <p:nvPr/>
        </p:nvSpPr>
        <p:spPr>
          <a:xfrm>
            <a:off x="2071670" y="1142984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447" name="Овал 1446">
            <a:hlinkClick r:id="rId36" action="ppaction://hlinksldjump"/>
          </p:cNvPr>
          <p:cNvSpPr/>
          <p:nvPr/>
        </p:nvSpPr>
        <p:spPr>
          <a:xfrm>
            <a:off x="2462612" y="819546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455" name="Овал 1454">
            <a:hlinkClick r:id="rId37" action="ppaction://hlinksldjump"/>
          </p:cNvPr>
          <p:cNvSpPr/>
          <p:nvPr/>
        </p:nvSpPr>
        <p:spPr>
          <a:xfrm>
            <a:off x="2891240" y="500042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467" name="Овал 1466">
            <a:hlinkClick r:id="rId38" action="ppaction://hlinksldjump"/>
          </p:cNvPr>
          <p:cNvSpPr/>
          <p:nvPr/>
        </p:nvSpPr>
        <p:spPr>
          <a:xfrm>
            <a:off x="3500430" y="248042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484" name="Овал 1483">
            <a:hlinkClick r:id="rId39" action="ppaction://hlinksldjump"/>
          </p:cNvPr>
          <p:cNvSpPr/>
          <p:nvPr/>
        </p:nvSpPr>
        <p:spPr>
          <a:xfrm>
            <a:off x="3962810" y="142852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485" name="TextBox 1484"/>
          <p:cNvSpPr txBox="1"/>
          <p:nvPr/>
        </p:nvSpPr>
        <p:spPr>
          <a:xfrm>
            <a:off x="214282" y="149346"/>
            <a:ext cx="2071702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ru-RU" sz="2000" b="1" dirty="0" smtClean="0">
                <a:solidFill>
                  <a:schemeClr val="bg1"/>
                </a:solidFill>
                <a:latin typeface="Bookman Old Style" pitchFamily="18" charset="0"/>
              </a:rPr>
              <a:t>25 </a:t>
            </a:r>
            <a:r>
              <a:rPr lang="ru-RU" sz="2000" b="1" dirty="0" err="1" smtClean="0">
                <a:solidFill>
                  <a:schemeClr val="bg1"/>
                </a:solidFill>
                <a:latin typeface="Bookman Old Style" pitchFamily="18" charset="0"/>
              </a:rPr>
              <a:t>січня</a:t>
            </a:r>
            <a:endParaRPr lang="uk-UA" sz="2000" b="1" dirty="0">
              <a:solidFill>
                <a:schemeClr val="bg1"/>
              </a:solidFill>
              <a:latin typeface="Bookman Old Style" pitchFamily="18" charset="0"/>
            </a:endParaRPr>
          </a:p>
        </p:txBody>
      </p:sp>
      <p:pic>
        <p:nvPicPr>
          <p:cNvPr id="1487" name="Picture 12" descr="MCj04326750000[1]">
            <a:hlinkClick r:id="rId40" action="ppaction://hlinksldjump"/>
          </p:cNvPr>
          <p:cNvPicPr>
            <a:picLocks noChangeAspect="1" noChangeArrowheads="1"/>
          </p:cNvPicPr>
          <p:nvPr/>
        </p:nvPicPr>
        <p:blipFill>
          <a:blip r:embed="rId41" cstate="print">
            <a:duotone>
              <a:schemeClr val="accent2">
                <a:shade val="45000"/>
                <a:satMod val="135000"/>
              </a:schemeClr>
              <a:prstClr val="white"/>
            </a:duotone>
          </a:blip>
          <a:srcRect/>
          <a:stretch>
            <a:fillRect/>
          </a:stretch>
        </p:blipFill>
        <p:spPr bwMode="auto">
          <a:xfrm>
            <a:off x="71406" y="5778000"/>
            <a:ext cx="1079999" cy="1080000"/>
          </a:xfrm>
          <a:prstGeom prst="rect">
            <a:avLst/>
          </a:prstGeom>
          <a:noFill/>
        </p:spPr>
      </p:pic>
    </p:spTree>
  </p:cSld>
  <p:clrMapOvr>
    <a:masterClrMapping/>
  </p:clrMapOvr>
  <p:transition advClick="0"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148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148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Овал 7"/>
          <p:cNvSpPr/>
          <p:nvPr/>
        </p:nvSpPr>
        <p:spPr>
          <a:xfrm>
            <a:off x="1161024" y="0"/>
            <a:ext cx="6840000" cy="6840000"/>
          </a:xfrm>
          <a:prstGeom prst="ellipse">
            <a:avLst/>
          </a:prstGeom>
          <a:solidFill>
            <a:srgbClr val="0036A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807" name="Овал 806"/>
          <p:cNvSpPr/>
          <p:nvPr/>
        </p:nvSpPr>
        <p:spPr>
          <a:xfrm>
            <a:off x="2643174" y="2071678"/>
            <a:ext cx="3786214" cy="3786214"/>
          </a:xfrm>
          <a:prstGeom prst="ellipse">
            <a:avLst/>
          </a:prstGeom>
          <a:noFill/>
          <a:ln w="19050">
            <a:solidFill>
              <a:srgbClr val="C00000"/>
            </a:solidFill>
            <a:prstDash val="sysDash"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cxnSp>
        <p:nvCxnSpPr>
          <p:cNvPr id="10" name="Прямая соединительная линия 9"/>
          <p:cNvCxnSpPr>
            <a:stCxn id="23" idx="2"/>
            <a:endCxn id="23" idx="6"/>
          </p:cNvCxnSpPr>
          <p:nvPr/>
        </p:nvCxnSpPr>
        <p:spPr>
          <a:xfrm rot="10800000" flipH="1">
            <a:off x="1428728" y="3429000"/>
            <a:ext cx="6286544" cy="1588"/>
          </a:xfrm>
          <a:prstGeom prst="line">
            <a:avLst/>
          </a:prstGeom>
          <a:ln w="12700"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12" name="Прямая соединительная линия 11"/>
          <p:cNvCxnSpPr/>
          <p:nvPr/>
        </p:nvCxnSpPr>
        <p:spPr>
          <a:xfrm rot="16200000" flipH="1">
            <a:off x="1428728" y="3499644"/>
            <a:ext cx="6286544" cy="1588"/>
          </a:xfrm>
          <a:prstGeom prst="line">
            <a:avLst/>
          </a:prstGeom>
          <a:ln w="12700"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13" name="Овал 12"/>
          <p:cNvSpPr/>
          <p:nvPr/>
        </p:nvSpPr>
        <p:spPr>
          <a:xfrm>
            <a:off x="3428992" y="2285992"/>
            <a:ext cx="2286016" cy="2286016"/>
          </a:xfrm>
          <a:prstGeom prst="ellipse">
            <a:avLst/>
          </a:prstGeom>
          <a:noFill/>
          <a:ln w="12700"/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23" name="Овал 22"/>
          <p:cNvSpPr/>
          <p:nvPr/>
        </p:nvSpPr>
        <p:spPr>
          <a:xfrm>
            <a:off x="1428728" y="285728"/>
            <a:ext cx="6286544" cy="6286544"/>
          </a:xfrm>
          <a:prstGeom prst="ellipse">
            <a:avLst/>
          </a:prstGeom>
          <a:noFill/>
          <a:ln w="12700"/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24" name="Овал 23"/>
          <p:cNvSpPr/>
          <p:nvPr/>
        </p:nvSpPr>
        <p:spPr>
          <a:xfrm>
            <a:off x="1928794" y="785794"/>
            <a:ext cx="5286412" cy="5286412"/>
          </a:xfrm>
          <a:prstGeom prst="ellipse">
            <a:avLst/>
          </a:prstGeom>
          <a:noFill/>
          <a:ln w="12700"/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cxnSp>
        <p:nvCxnSpPr>
          <p:cNvPr id="28" name="Прямая соединительная линия 27"/>
          <p:cNvCxnSpPr>
            <a:stCxn id="23" idx="3"/>
            <a:endCxn id="23" idx="7"/>
          </p:cNvCxnSpPr>
          <p:nvPr/>
        </p:nvCxnSpPr>
        <p:spPr>
          <a:xfrm rot="5400000" flipH="1" flipV="1">
            <a:off x="2349370" y="1206372"/>
            <a:ext cx="4445260" cy="4445256"/>
          </a:xfrm>
          <a:prstGeom prst="line">
            <a:avLst/>
          </a:prstGeom>
          <a:ln w="12700"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30" name="Прямая соединительная линия 29"/>
          <p:cNvCxnSpPr>
            <a:stCxn id="23" idx="1"/>
            <a:endCxn id="23" idx="5"/>
          </p:cNvCxnSpPr>
          <p:nvPr/>
        </p:nvCxnSpPr>
        <p:spPr>
          <a:xfrm rot="16200000" flipH="1">
            <a:off x="2349370" y="1206372"/>
            <a:ext cx="4445260" cy="4445256"/>
          </a:xfrm>
          <a:prstGeom prst="line">
            <a:avLst/>
          </a:prstGeom>
          <a:ln w="12700"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grpSp>
        <p:nvGrpSpPr>
          <p:cNvPr id="2" name="Группа 359"/>
          <p:cNvGrpSpPr/>
          <p:nvPr/>
        </p:nvGrpSpPr>
        <p:grpSpPr>
          <a:xfrm rot="684282">
            <a:off x="4805835" y="2798468"/>
            <a:ext cx="955301" cy="1073931"/>
            <a:chOff x="4940036" y="2439714"/>
            <a:chExt cx="1186162" cy="1333461"/>
          </a:xfrm>
        </p:grpSpPr>
        <p:sp>
          <p:nvSpPr>
            <p:cNvPr id="83" name="8-конечная звезда 82"/>
            <p:cNvSpPr/>
            <p:nvPr/>
          </p:nvSpPr>
          <p:spPr>
            <a:xfrm rot="578312">
              <a:off x="5261829" y="3077799"/>
              <a:ext cx="90000" cy="90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4" name="8-конечная звезда 83"/>
            <p:cNvSpPr/>
            <p:nvPr/>
          </p:nvSpPr>
          <p:spPr>
            <a:xfrm rot="21105294">
              <a:off x="5363088" y="3005642"/>
              <a:ext cx="79200" cy="79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5" name="8-конечная звезда 84"/>
            <p:cNvSpPr/>
            <p:nvPr/>
          </p:nvSpPr>
          <p:spPr>
            <a:xfrm rot="21105294">
              <a:off x="5505486" y="3148039"/>
              <a:ext cx="72000" cy="72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6" name="8-конечная звезда 85"/>
            <p:cNvSpPr/>
            <p:nvPr/>
          </p:nvSpPr>
          <p:spPr>
            <a:xfrm rot="19358116">
              <a:off x="5585146" y="3708375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8" name="8-конечная звезда 87"/>
            <p:cNvSpPr/>
            <p:nvPr/>
          </p:nvSpPr>
          <p:spPr>
            <a:xfrm rot="19358116">
              <a:off x="5494317" y="3565499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9" name="8-конечная звезда 88"/>
            <p:cNvSpPr/>
            <p:nvPr/>
          </p:nvSpPr>
          <p:spPr>
            <a:xfrm rot="19358116">
              <a:off x="5442270" y="3442014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90" name="8-конечная звезда 89"/>
            <p:cNvSpPr/>
            <p:nvPr/>
          </p:nvSpPr>
          <p:spPr>
            <a:xfrm rot="19358116">
              <a:off x="5436487" y="3293354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92" name="Прямая соединительная линия 91"/>
            <p:cNvCxnSpPr>
              <a:stCxn id="84" idx="1"/>
              <a:endCxn id="85" idx="6"/>
            </p:cNvCxnSpPr>
            <p:nvPr/>
          </p:nvCxnSpPr>
          <p:spPr>
            <a:xfrm rot="16200000" flipH="1">
              <a:off x="5445633" y="3057720"/>
              <a:ext cx="79473" cy="10190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6" name="Прямая соединительная линия 95"/>
            <p:cNvCxnSpPr>
              <a:stCxn id="83" idx="1"/>
              <a:endCxn id="90" idx="6"/>
            </p:cNvCxnSpPr>
            <p:nvPr/>
          </p:nvCxnSpPr>
          <p:spPr>
            <a:xfrm rot="16200000" flipH="1">
              <a:off x="5319442" y="3172926"/>
              <a:ext cx="137551" cy="11069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0" name="Прямая соединительная линия 99"/>
            <p:cNvCxnSpPr>
              <a:stCxn id="84" idx="3"/>
              <a:endCxn id="83" idx="7"/>
            </p:cNvCxnSpPr>
            <p:nvPr/>
          </p:nvCxnSpPr>
          <p:spPr>
            <a:xfrm rot="5400000">
              <a:off x="5351367" y="3069130"/>
              <a:ext cx="19787" cy="3546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3" name="Прямая соединительная линия 102"/>
            <p:cNvCxnSpPr>
              <a:stCxn id="85" idx="3"/>
              <a:endCxn id="90" idx="0"/>
            </p:cNvCxnSpPr>
            <p:nvPr/>
          </p:nvCxnSpPr>
          <p:spPr>
            <a:xfrm rot="5400000">
              <a:off x="5450595" y="3231081"/>
              <a:ext cx="87548" cy="5115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6" name="Прямая соединительная линия 105"/>
            <p:cNvCxnSpPr>
              <a:stCxn id="90" idx="2"/>
              <a:endCxn id="89" idx="7"/>
            </p:cNvCxnSpPr>
            <p:nvPr/>
          </p:nvCxnSpPr>
          <p:spPr>
            <a:xfrm rot="16200000" flipH="1">
              <a:off x="5413872" y="3377199"/>
              <a:ext cx="116642" cy="1356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9" name="Прямая соединительная линия 108"/>
            <p:cNvCxnSpPr>
              <a:stCxn id="89" idx="2"/>
              <a:endCxn id="88" idx="6"/>
            </p:cNvCxnSpPr>
            <p:nvPr/>
          </p:nvCxnSpPr>
          <p:spPr>
            <a:xfrm rot="16200000" flipH="1">
              <a:off x="5464702" y="3529795"/>
              <a:ext cx="71983" cy="1272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0" name="Прямая соединительная линия 119"/>
            <p:cNvCxnSpPr>
              <a:stCxn id="88" idx="2"/>
              <a:endCxn id="86" idx="6"/>
            </p:cNvCxnSpPr>
            <p:nvPr/>
          </p:nvCxnSpPr>
          <p:spPr>
            <a:xfrm rot="16200000" flipH="1">
              <a:off x="5526444" y="3643585"/>
              <a:ext cx="91374" cy="5150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28" name="8-конечная звезда 127"/>
            <p:cNvSpPr/>
            <p:nvPr/>
          </p:nvSpPr>
          <p:spPr>
            <a:xfrm rot="19358116">
              <a:off x="5075043" y="2871397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 dirty="0"/>
            </a:p>
          </p:txBody>
        </p:sp>
        <p:sp>
          <p:nvSpPr>
            <p:cNvPr id="129" name="8-конечная звезда 128"/>
            <p:cNvSpPr/>
            <p:nvPr/>
          </p:nvSpPr>
          <p:spPr>
            <a:xfrm rot="19358116">
              <a:off x="5225788" y="2439714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0" name="8-конечная звезда 129"/>
            <p:cNvSpPr/>
            <p:nvPr/>
          </p:nvSpPr>
          <p:spPr>
            <a:xfrm rot="19358116">
              <a:off x="4940036" y="2654028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59" name="8-конечная звезда 258"/>
            <p:cNvSpPr/>
            <p:nvPr/>
          </p:nvSpPr>
          <p:spPr>
            <a:xfrm rot="19358116">
              <a:off x="5225788" y="279690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60" name="8-конечная звезда 259"/>
            <p:cNvSpPr/>
            <p:nvPr/>
          </p:nvSpPr>
          <p:spPr>
            <a:xfrm rot="19358116">
              <a:off x="5582977" y="2654028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61" name="8-конечная звезда 260"/>
            <p:cNvSpPr/>
            <p:nvPr/>
          </p:nvSpPr>
          <p:spPr>
            <a:xfrm rot="19358116">
              <a:off x="5650801" y="3150479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62" name="8-конечная звезда 261"/>
            <p:cNvSpPr/>
            <p:nvPr/>
          </p:nvSpPr>
          <p:spPr>
            <a:xfrm>
              <a:off x="5715008" y="2928934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 dirty="0"/>
            </a:p>
          </p:txBody>
        </p:sp>
        <p:sp>
          <p:nvSpPr>
            <p:cNvPr id="263" name="8-конечная звезда 262"/>
            <p:cNvSpPr/>
            <p:nvPr/>
          </p:nvSpPr>
          <p:spPr>
            <a:xfrm>
              <a:off x="5286380" y="2643182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 dirty="0"/>
            </a:p>
          </p:txBody>
        </p:sp>
        <p:sp>
          <p:nvSpPr>
            <p:cNvPr id="264" name="8-конечная звезда 263"/>
            <p:cNvSpPr/>
            <p:nvPr/>
          </p:nvSpPr>
          <p:spPr>
            <a:xfrm>
              <a:off x="6072198" y="2857496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 dirty="0"/>
            </a:p>
          </p:txBody>
        </p:sp>
        <p:cxnSp>
          <p:nvCxnSpPr>
            <p:cNvPr id="265" name="Прямая соединительная линия 264"/>
            <p:cNvCxnSpPr>
              <a:stCxn id="128" idx="2"/>
              <a:endCxn id="83" idx="5"/>
            </p:cNvCxnSpPr>
            <p:nvPr/>
          </p:nvCxnSpPr>
          <p:spPr>
            <a:xfrm rot="16200000" flipH="1">
              <a:off x="5101177" y="2906492"/>
              <a:ext cx="182398" cy="17681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8" name="Прямая соединительная линия 267"/>
            <p:cNvCxnSpPr>
              <a:stCxn id="128" idx="6"/>
              <a:endCxn id="130" idx="2"/>
            </p:cNvCxnSpPr>
            <p:nvPr/>
          </p:nvCxnSpPr>
          <p:spPr>
            <a:xfrm rot="16200000" flipV="1">
              <a:off x="4946469" y="2739440"/>
              <a:ext cx="172604" cy="9869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1" name="Прямая соединительная линия 270"/>
            <p:cNvCxnSpPr>
              <a:stCxn id="129" idx="4"/>
              <a:endCxn id="130" idx="0"/>
            </p:cNvCxnSpPr>
            <p:nvPr/>
          </p:nvCxnSpPr>
          <p:spPr>
            <a:xfrm rot="10800000" flipV="1">
              <a:off x="4988495" y="2483100"/>
              <a:ext cx="242834" cy="18154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5" name="Прямая соединительная линия 274"/>
            <p:cNvCxnSpPr>
              <a:stCxn id="259" idx="5"/>
              <a:endCxn id="128" idx="0"/>
            </p:cNvCxnSpPr>
            <p:nvPr/>
          </p:nvCxnSpPr>
          <p:spPr>
            <a:xfrm rot="16200000" flipH="1" flipV="1">
              <a:off x="5137609" y="2790055"/>
              <a:ext cx="58157" cy="11867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8" name="Прямая соединительная линия 277"/>
            <p:cNvCxnSpPr>
              <a:stCxn id="263" idx="3"/>
              <a:endCxn id="259" idx="7"/>
            </p:cNvCxnSpPr>
            <p:nvPr/>
          </p:nvCxnSpPr>
          <p:spPr>
            <a:xfrm rot="5400000">
              <a:off x="5221398" y="2724252"/>
              <a:ext cx="107868" cy="3791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2" name="Прямая соединительная линия 281"/>
            <p:cNvCxnSpPr>
              <a:stCxn id="260" idx="6"/>
              <a:endCxn id="129" idx="1"/>
            </p:cNvCxnSpPr>
            <p:nvPr/>
          </p:nvCxnSpPr>
          <p:spPr>
            <a:xfrm rot="16200000" flipV="1">
              <a:off x="5341936" y="2407914"/>
              <a:ext cx="189268" cy="31404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7" name="Прямая соединительная линия 286"/>
            <p:cNvCxnSpPr>
              <a:stCxn id="260" idx="4"/>
              <a:endCxn id="263" idx="0"/>
            </p:cNvCxnSpPr>
            <p:nvPr/>
          </p:nvCxnSpPr>
          <p:spPr>
            <a:xfrm rot="10800000">
              <a:off x="5340380" y="2670182"/>
              <a:ext cx="248138" cy="2723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4" name="Прямая соединительная линия 293"/>
            <p:cNvCxnSpPr>
              <a:stCxn id="86" idx="0"/>
              <a:endCxn id="261" idx="3"/>
            </p:cNvCxnSpPr>
            <p:nvPr/>
          </p:nvCxnSpPr>
          <p:spPr>
            <a:xfrm flipV="1">
              <a:off x="5643297" y="3186320"/>
              <a:ext cx="23112" cy="53479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2" name="Прямая соединительная линия 301"/>
            <p:cNvCxnSpPr>
              <a:stCxn id="262" idx="2"/>
              <a:endCxn id="261" idx="0"/>
            </p:cNvCxnSpPr>
            <p:nvPr/>
          </p:nvCxnSpPr>
          <p:spPr>
            <a:xfrm rot="5400000">
              <a:off x="5625248" y="3040794"/>
              <a:ext cx="174621" cy="5890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5" name="Прямая соединительная линия 304"/>
            <p:cNvCxnSpPr>
              <a:stCxn id="264" idx="4"/>
              <a:endCxn id="260" idx="1"/>
            </p:cNvCxnSpPr>
            <p:nvPr/>
          </p:nvCxnSpPr>
          <p:spPr>
            <a:xfrm rot="10800000">
              <a:off x="5636738" y="2684616"/>
              <a:ext cx="435460" cy="19988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0" name="Прямая соединительная линия 309"/>
            <p:cNvCxnSpPr>
              <a:stCxn id="264" idx="3"/>
              <a:endCxn id="262" idx="0"/>
            </p:cNvCxnSpPr>
            <p:nvPr/>
          </p:nvCxnSpPr>
          <p:spPr>
            <a:xfrm rot="5400000">
              <a:off x="5898384" y="2774212"/>
              <a:ext cx="52346" cy="31109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3" name="Группа 361"/>
          <p:cNvGrpSpPr/>
          <p:nvPr/>
        </p:nvGrpSpPr>
        <p:grpSpPr>
          <a:xfrm rot="566496">
            <a:off x="5490804" y="2555408"/>
            <a:ext cx="738836" cy="811859"/>
            <a:chOff x="5722238" y="1868210"/>
            <a:chExt cx="1036132" cy="1138538"/>
          </a:xfrm>
        </p:grpSpPr>
        <p:sp>
          <p:nvSpPr>
            <p:cNvPr id="317" name="8-конечная звезда 316"/>
            <p:cNvSpPr/>
            <p:nvPr/>
          </p:nvSpPr>
          <p:spPr>
            <a:xfrm rot="19358116">
              <a:off x="5870898" y="2156130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20" name="8-конечная звезда 319"/>
            <p:cNvSpPr/>
            <p:nvPr/>
          </p:nvSpPr>
          <p:spPr>
            <a:xfrm rot="19358116">
              <a:off x="6137259" y="2299006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21" name="8-конечная звезда 320"/>
            <p:cNvSpPr/>
            <p:nvPr/>
          </p:nvSpPr>
          <p:spPr>
            <a:xfrm rot="19358116">
              <a:off x="6299525" y="2727634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22" name="8-конечная звезда 321"/>
            <p:cNvSpPr/>
            <p:nvPr/>
          </p:nvSpPr>
          <p:spPr>
            <a:xfrm rot="19358116">
              <a:off x="6565887" y="2941948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23" name="8-конечная звезда 322"/>
            <p:cNvSpPr/>
            <p:nvPr/>
          </p:nvSpPr>
          <p:spPr>
            <a:xfrm rot="19358116">
              <a:off x="5864476" y="2225400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24" name="8-конечная звезда 323"/>
            <p:cNvSpPr/>
            <p:nvPr/>
          </p:nvSpPr>
          <p:spPr>
            <a:xfrm rot="19358116">
              <a:off x="6011605" y="2296838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25" name="8-конечная звезда 324"/>
            <p:cNvSpPr/>
            <p:nvPr/>
          </p:nvSpPr>
          <p:spPr>
            <a:xfrm rot="19358116">
              <a:off x="6583109" y="2725465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26" name="8-конечная звезда 325"/>
            <p:cNvSpPr/>
            <p:nvPr/>
          </p:nvSpPr>
          <p:spPr>
            <a:xfrm rot="19358116">
              <a:off x="6440233" y="2654028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27" name="8-конечная звезда 326"/>
            <p:cNvSpPr/>
            <p:nvPr/>
          </p:nvSpPr>
          <p:spPr>
            <a:xfrm rot="19358116">
              <a:off x="6440233" y="2225399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28" name="8-конечная звезда 327"/>
            <p:cNvSpPr/>
            <p:nvPr/>
          </p:nvSpPr>
          <p:spPr>
            <a:xfrm rot="19358116">
              <a:off x="6154481" y="2153962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29" name="8-конечная звезда 328"/>
            <p:cNvSpPr/>
            <p:nvPr/>
          </p:nvSpPr>
          <p:spPr>
            <a:xfrm rot="19358116">
              <a:off x="6083043" y="1868210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30" name="8-конечная звезда 329"/>
            <p:cNvSpPr/>
            <p:nvPr/>
          </p:nvSpPr>
          <p:spPr>
            <a:xfrm rot="19358116">
              <a:off x="5793676" y="2078907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 dirty="0"/>
            </a:p>
          </p:txBody>
        </p:sp>
        <p:sp>
          <p:nvSpPr>
            <p:cNvPr id="331" name="8-конечная звезда 330"/>
            <p:cNvSpPr/>
            <p:nvPr/>
          </p:nvSpPr>
          <p:spPr>
            <a:xfrm rot="19358116">
              <a:off x="5722238" y="2078908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 dirty="0"/>
            </a:p>
          </p:txBody>
        </p:sp>
        <p:sp>
          <p:nvSpPr>
            <p:cNvPr id="332" name="8-конечная звезда 331"/>
            <p:cNvSpPr/>
            <p:nvPr/>
          </p:nvSpPr>
          <p:spPr>
            <a:xfrm rot="21342597">
              <a:off x="6287807" y="2644478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 dirty="0"/>
            </a:p>
          </p:txBody>
        </p:sp>
        <p:sp>
          <p:nvSpPr>
            <p:cNvPr id="333" name="8-конечная звезда 332"/>
            <p:cNvSpPr/>
            <p:nvPr/>
          </p:nvSpPr>
          <p:spPr>
            <a:xfrm rot="21342597">
              <a:off x="6230567" y="2087171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 dirty="0"/>
            </a:p>
          </p:txBody>
        </p:sp>
        <p:cxnSp>
          <p:nvCxnSpPr>
            <p:cNvPr id="334" name="Прямая соединительная линия 333"/>
            <p:cNvCxnSpPr>
              <a:stCxn id="326" idx="7"/>
              <a:endCxn id="327" idx="3"/>
            </p:cNvCxnSpPr>
            <p:nvPr/>
          </p:nvCxnSpPr>
          <p:spPr>
            <a:xfrm rot="16200000" flipV="1">
              <a:off x="6279680" y="2463127"/>
              <a:ext cx="375107" cy="717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8" name="Прямая соединительная линия 337"/>
            <p:cNvCxnSpPr>
              <a:stCxn id="325" idx="6"/>
              <a:endCxn id="326" idx="1"/>
            </p:cNvCxnSpPr>
            <p:nvPr/>
          </p:nvCxnSpPr>
          <p:spPr>
            <a:xfrm rot="16200000" flipV="1">
              <a:off x="6520664" y="2657946"/>
              <a:ext cx="46391" cy="9972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41" name="8-конечная звезда 340"/>
            <p:cNvSpPr/>
            <p:nvPr/>
          </p:nvSpPr>
          <p:spPr>
            <a:xfrm rot="19358116">
              <a:off x="6722370" y="2650413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 dirty="0"/>
            </a:p>
          </p:txBody>
        </p:sp>
        <p:cxnSp>
          <p:nvCxnSpPr>
            <p:cNvPr id="342" name="Прямая соединительная линия 341"/>
            <p:cNvCxnSpPr>
              <a:stCxn id="341" idx="4"/>
              <a:endCxn id="325" idx="0"/>
            </p:cNvCxnSpPr>
            <p:nvPr/>
          </p:nvCxnSpPr>
          <p:spPr>
            <a:xfrm rot="10800000" flipV="1">
              <a:off x="6631568" y="2679337"/>
              <a:ext cx="94496" cy="5674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5" name="Прямая соединительная линия 344"/>
            <p:cNvCxnSpPr>
              <a:stCxn id="326" idx="6"/>
              <a:endCxn id="328" idx="2"/>
            </p:cNvCxnSpPr>
            <p:nvPr/>
          </p:nvCxnSpPr>
          <p:spPr>
            <a:xfrm rot="16200000" flipV="1">
              <a:off x="6095783" y="2304505"/>
              <a:ext cx="457148" cy="25298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6" name="Прямая соединительная линия 345"/>
            <p:cNvCxnSpPr>
              <a:stCxn id="328" idx="4"/>
              <a:endCxn id="320" idx="6"/>
            </p:cNvCxnSpPr>
            <p:nvPr/>
          </p:nvCxnSpPr>
          <p:spPr>
            <a:xfrm rot="10800000" flipV="1">
              <a:off x="6149996" y="2197347"/>
              <a:ext cx="10026" cy="10830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7" name="Прямая соединительная линия 346"/>
            <p:cNvCxnSpPr>
              <a:stCxn id="320" idx="3"/>
              <a:endCxn id="332" idx="6"/>
            </p:cNvCxnSpPr>
            <p:nvPr/>
          </p:nvCxnSpPr>
          <p:spPr>
            <a:xfrm rot="16200000" flipH="1">
              <a:off x="6094402" y="2434469"/>
              <a:ext cx="281010" cy="13910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8" name="Прямая соединительная линия 347"/>
            <p:cNvCxnSpPr>
              <a:stCxn id="332" idx="2"/>
              <a:endCxn id="321" idx="6"/>
            </p:cNvCxnSpPr>
            <p:nvPr/>
          </p:nvCxnSpPr>
          <p:spPr>
            <a:xfrm rot="16200000" flipH="1">
              <a:off x="6282780" y="2704800"/>
              <a:ext cx="53855" cy="510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9" name="Прямая соединительная линия 348"/>
            <p:cNvCxnSpPr>
              <a:stCxn id="321" idx="1"/>
              <a:endCxn id="322" idx="5"/>
            </p:cNvCxnSpPr>
            <p:nvPr/>
          </p:nvCxnSpPr>
          <p:spPr>
            <a:xfrm rot="16200000" flipH="1">
              <a:off x="6362254" y="2766122"/>
              <a:ext cx="205704" cy="20213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3" name="Прямая соединительная линия 372"/>
            <p:cNvCxnSpPr>
              <a:stCxn id="329" idx="2"/>
              <a:endCxn id="328" idx="6"/>
            </p:cNvCxnSpPr>
            <p:nvPr/>
          </p:nvCxnSpPr>
          <p:spPr>
            <a:xfrm rot="16200000" flipH="1">
              <a:off x="6024345" y="2018753"/>
              <a:ext cx="242834" cy="3866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4" name="Прямая соединительная линия 373"/>
            <p:cNvCxnSpPr>
              <a:stCxn id="324" idx="1"/>
              <a:endCxn id="320" idx="5"/>
            </p:cNvCxnSpPr>
            <p:nvPr/>
          </p:nvCxnSpPr>
          <p:spPr>
            <a:xfrm rot="5400000" flipH="1" flipV="1">
              <a:off x="6101294" y="2291172"/>
              <a:ext cx="324" cy="7218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5" name="Прямая соединительная линия 374"/>
            <p:cNvCxnSpPr>
              <a:stCxn id="323" idx="2"/>
              <a:endCxn id="324" idx="5"/>
            </p:cNvCxnSpPr>
            <p:nvPr/>
          </p:nvCxnSpPr>
          <p:spPr>
            <a:xfrm rot="16200000" flipH="1">
              <a:off x="5936657" y="2245064"/>
              <a:ext cx="46392" cy="10398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6" name="Прямая соединительная линия 375"/>
            <p:cNvCxnSpPr>
              <a:stCxn id="317" idx="3"/>
              <a:endCxn id="323" idx="3"/>
            </p:cNvCxnSpPr>
            <p:nvPr/>
          </p:nvCxnSpPr>
          <p:spPr>
            <a:xfrm rot="5400000">
              <a:off x="5864182" y="2244349"/>
              <a:ext cx="58519" cy="1110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7" name="Прямая соединительная линия 376"/>
            <p:cNvCxnSpPr>
              <a:stCxn id="328" idx="4"/>
              <a:endCxn id="317" idx="1"/>
            </p:cNvCxnSpPr>
            <p:nvPr/>
          </p:nvCxnSpPr>
          <p:spPr>
            <a:xfrm rot="10800000">
              <a:off x="5935410" y="2192836"/>
              <a:ext cx="224612" cy="451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2" name="Прямая соединительная линия 391"/>
            <p:cNvCxnSpPr>
              <a:stCxn id="323" idx="6"/>
              <a:endCxn id="331" idx="4"/>
            </p:cNvCxnSpPr>
            <p:nvPr/>
          </p:nvCxnSpPr>
          <p:spPr>
            <a:xfrm rot="16200000" flipV="1">
              <a:off x="5738957" y="2094808"/>
              <a:ext cx="123109" cy="14915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3" name="Прямая соединительная линия 392"/>
            <p:cNvCxnSpPr>
              <a:stCxn id="331" idx="5"/>
              <a:endCxn id="330" idx="4"/>
            </p:cNvCxnSpPr>
            <p:nvPr/>
          </p:nvCxnSpPr>
          <p:spPr>
            <a:xfrm rot="16200000" flipH="1">
              <a:off x="5753225" y="2063687"/>
              <a:ext cx="13315" cy="7497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4" name="Прямая соединительная линия 393"/>
            <p:cNvCxnSpPr>
              <a:stCxn id="330" idx="0"/>
              <a:endCxn id="317" idx="6"/>
            </p:cNvCxnSpPr>
            <p:nvPr/>
          </p:nvCxnSpPr>
          <p:spPr>
            <a:xfrm>
              <a:off x="5825982" y="2085983"/>
              <a:ext cx="57653" cy="7679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2" name="Прямая соединительная линия 401"/>
            <p:cNvCxnSpPr>
              <a:stCxn id="326" idx="5"/>
              <a:endCxn id="332" idx="0"/>
            </p:cNvCxnSpPr>
            <p:nvPr/>
          </p:nvCxnSpPr>
          <p:spPr>
            <a:xfrm rot="16200000" flipV="1">
              <a:off x="6373961" y="2610929"/>
              <a:ext cx="16309" cy="11671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7" name="Прямая соединительная линия 406"/>
            <p:cNvCxnSpPr>
              <a:stCxn id="333" idx="3"/>
              <a:endCxn id="328" idx="0"/>
            </p:cNvCxnSpPr>
            <p:nvPr/>
          </p:nvCxnSpPr>
          <p:spPr>
            <a:xfrm rot="5400000">
              <a:off x="6206480" y="2131099"/>
              <a:ext cx="29938" cy="3701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4" name="Группа 360"/>
          <p:cNvGrpSpPr/>
          <p:nvPr/>
        </p:nvGrpSpPr>
        <p:grpSpPr>
          <a:xfrm>
            <a:off x="5857884" y="3286124"/>
            <a:ext cx="726496" cy="1393323"/>
            <a:chOff x="6515287" y="3086269"/>
            <a:chExt cx="726496" cy="1393323"/>
          </a:xfrm>
        </p:grpSpPr>
        <p:sp>
          <p:nvSpPr>
            <p:cNvPr id="411" name="8-конечная звезда 410"/>
            <p:cNvSpPr/>
            <p:nvPr/>
          </p:nvSpPr>
          <p:spPr>
            <a:xfrm rot="19358116">
              <a:off x="7166183" y="3880039"/>
              <a:ext cx="75600" cy="756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12" name="8-конечная звезда 411"/>
            <p:cNvSpPr/>
            <p:nvPr/>
          </p:nvSpPr>
          <p:spPr>
            <a:xfrm rot="19358116">
              <a:off x="6658163" y="3581966"/>
              <a:ext cx="72000" cy="72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13" name="8-конечная звезда 412"/>
            <p:cNvSpPr/>
            <p:nvPr/>
          </p:nvSpPr>
          <p:spPr>
            <a:xfrm rot="19358116">
              <a:off x="6868862" y="3578468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14" name="8-конечная звезда 413"/>
            <p:cNvSpPr/>
            <p:nvPr/>
          </p:nvSpPr>
          <p:spPr>
            <a:xfrm rot="19358116">
              <a:off x="6947529" y="3089885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15" name="8-конечная звезда 414"/>
            <p:cNvSpPr/>
            <p:nvPr/>
          </p:nvSpPr>
          <p:spPr>
            <a:xfrm rot="19358116">
              <a:off x="7011737" y="3439846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16" name="8-конечная звезда 415"/>
            <p:cNvSpPr/>
            <p:nvPr/>
          </p:nvSpPr>
          <p:spPr>
            <a:xfrm rot="19358116" flipV="1">
              <a:off x="7017303" y="3302535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17" name="8-конечная звезда 416"/>
            <p:cNvSpPr/>
            <p:nvPr/>
          </p:nvSpPr>
          <p:spPr>
            <a:xfrm rot="19358116">
              <a:off x="6876091" y="387570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18" name="8-конечная звезда 417"/>
            <p:cNvSpPr/>
            <p:nvPr/>
          </p:nvSpPr>
          <p:spPr>
            <a:xfrm rot="19358116">
              <a:off x="7086790" y="3657772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20" name="8-конечная звезда 419"/>
            <p:cNvSpPr/>
            <p:nvPr/>
          </p:nvSpPr>
          <p:spPr>
            <a:xfrm rot="19358116">
              <a:off x="6729600" y="4157840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421" name="Прямая соединительная линия 420"/>
            <p:cNvCxnSpPr>
              <a:stCxn id="416" idx="6"/>
              <a:endCxn id="414" idx="2"/>
            </p:cNvCxnSpPr>
            <p:nvPr/>
          </p:nvCxnSpPr>
          <p:spPr>
            <a:xfrm rot="5400000" flipH="1">
              <a:off x="6919866" y="3209394"/>
              <a:ext cx="205219" cy="6312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4" name="Прямая соединительная линия 423"/>
            <p:cNvCxnSpPr>
              <a:stCxn id="415" idx="7"/>
              <a:endCxn id="416" idx="6"/>
            </p:cNvCxnSpPr>
            <p:nvPr/>
          </p:nvCxnSpPr>
          <p:spPr>
            <a:xfrm rot="5400000" flipH="1" flipV="1">
              <a:off x="6999919" y="3385968"/>
              <a:ext cx="96522" cy="1171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8" name="Прямая соединительная линия 427"/>
            <p:cNvCxnSpPr>
              <a:stCxn id="418" idx="7"/>
              <a:endCxn id="415" idx="1"/>
            </p:cNvCxnSpPr>
            <p:nvPr/>
          </p:nvCxnSpPr>
          <p:spPr>
            <a:xfrm rot="16200000" flipV="1">
              <a:off x="6992591" y="3543340"/>
              <a:ext cx="187498" cy="4168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1" name="Прямая соединительная линия 430"/>
            <p:cNvCxnSpPr>
              <a:stCxn id="413" idx="0"/>
              <a:endCxn id="415" idx="4"/>
            </p:cNvCxnSpPr>
            <p:nvPr/>
          </p:nvCxnSpPr>
          <p:spPr>
            <a:xfrm flipV="1">
              <a:off x="6917321" y="3483232"/>
              <a:ext cx="99957" cy="10585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6" name="Прямая соединительная линия 435"/>
            <p:cNvCxnSpPr>
              <a:stCxn id="412" idx="1"/>
              <a:endCxn id="413" idx="4"/>
            </p:cNvCxnSpPr>
            <p:nvPr/>
          </p:nvCxnSpPr>
          <p:spPr>
            <a:xfrm rot="5400000" flipH="1" flipV="1">
              <a:off x="6801675" y="3550022"/>
              <a:ext cx="895" cy="14455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9" name="Прямая соединительная линия 438"/>
            <p:cNvCxnSpPr>
              <a:stCxn id="411" idx="6"/>
              <a:endCxn id="418" idx="2"/>
            </p:cNvCxnSpPr>
            <p:nvPr/>
          </p:nvCxnSpPr>
          <p:spPr>
            <a:xfrm rot="16200000" flipV="1">
              <a:off x="7049520" y="3756272"/>
              <a:ext cx="197718" cy="6532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2" name="Прямая соединительная линия 441"/>
            <p:cNvCxnSpPr>
              <a:stCxn id="417" idx="6"/>
              <a:endCxn id="413" idx="2"/>
            </p:cNvCxnSpPr>
            <p:nvPr/>
          </p:nvCxnSpPr>
          <p:spPr>
            <a:xfrm rot="5400000" flipH="1" flipV="1">
              <a:off x="6772318" y="3741315"/>
              <a:ext cx="254317" cy="2554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8" name="Прямая соединительная линия 447"/>
            <p:cNvCxnSpPr>
              <a:stCxn id="417" idx="0"/>
              <a:endCxn id="411" idx="5"/>
            </p:cNvCxnSpPr>
            <p:nvPr/>
          </p:nvCxnSpPr>
          <p:spPr>
            <a:xfrm>
              <a:off x="6924550" y="3886317"/>
              <a:ext cx="241968" cy="2650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2" name="Прямая соединительная линия 451"/>
            <p:cNvCxnSpPr>
              <a:stCxn id="417" idx="4"/>
              <a:endCxn id="420" idx="0"/>
            </p:cNvCxnSpPr>
            <p:nvPr/>
          </p:nvCxnSpPr>
          <p:spPr>
            <a:xfrm rot="10800000" flipV="1">
              <a:off x="6761906" y="3919088"/>
              <a:ext cx="119726" cy="24582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56" name="8-конечная звезда 455"/>
            <p:cNvSpPr/>
            <p:nvPr/>
          </p:nvSpPr>
          <p:spPr>
            <a:xfrm rot="19358116">
              <a:off x="7097638" y="4097246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 dirty="0"/>
            </a:p>
          </p:txBody>
        </p:sp>
        <p:sp>
          <p:nvSpPr>
            <p:cNvPr id="457" name="8-конечная звезда 456"/>
            <p:cNvSpPr/>
            <p:nvPr/>
          </p:nvSpPr>
          <p:spPr>
            <a:xfrm rot="19358116">
              <a:off x="6947528" y="4232892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 dirty="0"/>
            </a:p>
          </p:txBody>
        </p:sp>
        <p:cxnSp>
          <p:nvCxnSpPr>
            <p:cNvPr id="458" name="Прямая соединительная линия 457"/>
            <p:cNvCxnSpPr>
              <a:stCxn id="456" idx="7"/>
              <a:endCxn id="411" idx="3"/>
            </p:cNvCxnSpPr>
            <p:nvPr/>
          </p:nvCxnSpPr>
          <p:spPr>
            <a:xfrm rot="5400000" flipH="1" flipV="1">
              <a:off x="7092503" y="3991027"/>
              <a:ext cx="142181" cy="7073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1" name="Прямая соединительная линия 460"/>
            <p:cNvCxnSpPr>
              <a:stCxn id="457" idx="0"/>
              <a:endCxn id="456" idx="4"/>
            </p:cNvCxnSpPr>
            <p:nvPr/>
          </p:nvCxnSpPr>
          <p:spPr>
            <a:xfrm flipV="1">
              <a:off x="6995987" y="4140632"/>
              <a:ext cx="107192" cy="10287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4" name="Прямая соединительная линия 463"/>
            <p:cNvCxnSpPr>
              <a:stCxn id="420" idx="3"/>
              <a:endCxn id="457" idx="6"/>
            </p:cNvCxnSpPr>
            <p:nvPr/>
          </p:nvCxnSpPr>
          <p:spPr>
            <a:xfrm rot="16200000" flipH="1">
              <a:off x="6829299" y="4109590"/>
              <a:ext cx="44752" cy="21293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67" name="8-конечная звезда 466"/>
            <p:cNvSpPr/>
            <p:nvPr/>
          </p:nvSpPr>
          <p:spPr>
            <a:xfrm rot="19358116">
              <a:off x="6872476" y="3086269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68" name="8-конечная звезда 467"/>
            <p:cNvSpPr/>
            <p:nvPr/>
          </p:nvSpPr>
          <p:spPr>
            <a:xfrm rot="19358116">
              <a:off x="6872476" y="3300583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69" name="8-конечная звезда 468"/>
            <p:cNvSpPr/>
            <p:nvPr/>
          </p:nvSpPr>
          <p:spPr>
            <a:xfrm rot="19358116">
              <a:off x="6729600" y="4443592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70" name="8-конечная звезда 469"/>
            <p:cNvSpPr/>
            <p:nvPr/>
          </p:nvSpPr>
          <p:spPr>
            <a:xfrm rot="19358116">
              <a:off x="6515287" y="4300715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471" name="Прямая соединительная линия 470"/>
            <p:cNvCxnSpPr>
              <a:stCxn id="468" idx="1"/>
              <a:endCxn id="467" idx="2"/>
            </p:cNvCxnSpPr>
            <p:nvPr/>
          </p:nvCxnSpPr>
          <p:spPr>
            <a:xfrm rot="5400000" flipH="1">
              <a:off x="6803659" y="3216317"/>
              <a:ext cx="202400" cy="691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5" name="Прямая соединительная линия 474"/>
            <p:cNvCxnSpPr>
              <a:stCxn id="467" idx="1"/>
              <a:endCxn id="414" idx="4"/>
            </p:cNvCxnSpPr>
            <p:nvPr/>
          </p:nvCxnSpPr>
          <p:spPr>
            <a:xfrm rot="16200000" flipH="1">
              <a:off x="6917388" y="3097589"/>
              <a:ext cx="26610" cy="4475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8" name="Прямая соединительная линия 477"/>
            <p:cNvCxnSpPr>
              <a:stCxn id="415" idx="6"/>
              <a:endCxn id="468" idx="1"/>
            </p:cNvCxnSpPr>
            <p:nvPr/>
          </p:nvCxnSpPr>
          <p:spPr>
            <a:xfrm rot="16200000" flipV="1">
              <a:off x="6903128" y="3326164"/>
              <a:ext cx="124412" cy="11403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2" name="Прямая соединительная линия 481"/>
            <p:cNvCxnSpPr>
              <a:stCxn id="469" idx="0"/>
              <a:endCxn id="457" idx="4"/>
            </p:cNvCxnSpPr>
            <p:nvPr/>
          </p:nvCxnSpPr>
          <p:spPr>
            <a:xfrm flipV="1">
              <a:off x="6761906" y="4276278"/>
              <a:ext cx="191163" cy="17439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5" name="Прямая соединительная линия 484"/>
            <p:cNvCxnSpPr>
              <a:stCxn id="470" idx="0"/>
              <a:endCxn id="420" idx="4"/>
            </p:cNvCxnSpPr>
            <p:nvPr/>
          </p:nvCxnSpPr>
          <p:spPr>
            <a:xfrm flipV="1">
              <a:off x="6547593" y="4186764"/>
              <a:ext cx="185701" cy="12102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5" name="Группа 362"/>
          <p:cNvGrpSpPr/>
          <p:nvPr/>
        </p:nvGrpSpPr>
        <p:grpSpPr>
          <a:xfrm rot="1585141">
            <a:off x="5304453" y="2021759"/>
            <a:ext cx="538571" cy="514328"/>
            <a:chOff x="5297225" y="1370312"/>
            <a:chExt cx="554067" cy="623337"/>
          </a:xfrm>
        </p:grpSpPr>
        <p:sp>
          <p:nvSpPr>
            <p:cNvPr id="127" name="8-конечная звезда 126"/>
            <p:cNvSpPr/>
            <p:nvPr/>
          </p:nvSpPr>
          <p:spPr>
            <a:xfrm rot="19358116">
              <a:off x="5585146" y="1708111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1" name="8-конечная звезда 130"/>
            <p:cNvSpPr/>
            <p:nvPr/>
          </p:nvSpPr>
          <p:spPr>
            <a:xfrm rot="19358116">
              <a:off x="5442271" y="1370312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2" name="8-конечная звезда 131"/>
            <p:cNvSpPr/>
            <p:nvPr/>
          </p:nvSpPr>
          <p:spPr>
            <a:xfrm rot="19358116">
              <a:off x="5509370" y="1801157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4" name="8-конечная звезда 133"/>
            <p:cNvSpPr/>
            <p:nvPr/>
          </p:nvSpPr>
          <p:spPr>
            <a:xfrm rot="19358116">
              <a:off x="5297225" y="1582458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5" name="8-конечная звезда 134"/>
            <p:cNvSpPr/>
            <p:nvPr/>
          </p:nvSpPr>
          <p:spPr>
            <a:xfrm rot="19358116">
              <a:off x="5440101" y="1939649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6" name="8-конечная звезда 135"/>
            <p:cNvSpPr/>
            <p:nvPr/>
          </p:nvSpPr>
          <p:spPr>
            <a:xfrm rot="19358116">
              <a:off x="5797292" y="1653895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37" name="Прямая соединительная линия 136"/>
            <p:cNvCxnSpPr>
              <a:stCxn id="127" idx="6"/>
              <a:endCxn id="131" idx="2"/>
            </p:cNvCxnSpPr>
            <p:nvPr/>
          </p:nvCxnSpPr>
          <p:spPr>
            <a:xfrm rot="16200000" flipV="1">
              <a:off x="5402961" y="1519837"/>
              <a:ext cx="286297" cy="10354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0" name="Прямая соединительная линия 139"/>
            <p:cNvCxnSpPr>
              <a:stCxn id="132" idx="6"/>
              <a:endCxn id="134" idx="2"/>
            </p:cNvCxnSpPr>
            <p:nvPr/>
          </p:nvCxnSpPr>
          <p:spPr>
            <a:xfrm rot="16200000" flipV="1">
              <a:off x="5341900" y="1629629"/>
              <a:ext cx="174673" cy="17725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3" name="Прямая соединительная линия 142"/>
            <p:cNvCxnSpPr>
              <a:stCxn id="135" idx="0"/>
              <a:endCxn id="132" idx="3"/>
            </p:cNvCxnSpPr>
            <p:nvPr/>
          </p:nvCxnSpPr>
          <p:spPr>
            <a:xfrm flipV="1">
              <a:off x="5488560" y="1844166"/>
              <a:ext cx="39540" cy="10609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9" name="Прямая соединительная линия 148"/>
            <p:cNvCxnSpPr>
              <a:stCxn id="136" idx="5"/>
              <a:endCxn id="127" idx="1"/>
            </p:cNvCxnSpPr>
            <p:nvPr/>
          </p:nvCxnSpPr>
          <p:spPr>
            <a:xfrm rot="16200000" flipH="1" flipV="1">
              <a:off x="5689841" y="1637125"/>
              <a:ext cx="67508" cy="14787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3" name="Прямая соединительная линия 152"/>
            <p:cNvCxnSpPr>
              <a:stCxn id="134" idx="0"/>
              <a:endCxn id="131" idx="4"/>
            </p:cNvCxnSpPr>
            <p:nvPr/>
          </p:nvCxnSpPr>
          <p:spPr>
            <a:xfrm flipV="1">
              <a:off x="5345684" y="1422375"/>
              <a:ext cx="103236" cy="17069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8" name="Прямая соединительная линия 157"/>
            <p:cNvCxnSpPr>
              <a:stCxn id="132" idx="0"/>
              <a:endCxn id="127" idx="4"/>
            </p:cNvCxnSpPr>
            <p:nvPr/>
          </p:nvCxnSpPr>
          <p:spPr>
            <a:xfrm flipV="1">
              <a:off x="5548137" y="1760174"/>
              <a:ext cx="43658" cy="4947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64" name="8-конечная звезда 163"/>
            <p:cNvSpPr/>
            <p:nvPr/>
          </p:nvSpPr>
          <p:spPr>
            <a:xfrm rot="19358116">
              <a:off x="5449625" y="1734858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</p:grpSp>
      <p:grpSp>
        <p:nvGrpSpPr>
          <p:cNvPr id="6" name="Группа 363"/>
          <p:cNvGrpSpPr/>
          <p:nvPr/>
        </p:nvGrpSpPr>
        <p:grpSpPr>
          <a:xfrm rot="589541">
            <a:off x="4520577" y="1928802"/>
            <a:ext cx="656137" cy="504421"/>
            <a:chOff x="4294925" y="1294537"/>
            <a:chExt cx="841986" cy="647297"/>
          </a:xfrm>
        </p:grpSpPr>
        <p:sp>
          <p:nvSpPr>
            <p:cNvPr id="161" name="8-конечная звезда 160"/>
            <p:cNvSpPr/>
            <p:nvPr/>
          </p:nvSpPr>
          <p:spPr>
            <a:xfrm rot="578312">
              <a:off x="5046604" y="1792826"/>
              <a:ext cx="90000" cy="90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62" name="8-конечная звезда 161"/>
            <p:cNvSpPr/>
            <p:nvPr/>
          </p:nvSpPr>
          <p:spPr>
            <a:xfrm rot="21105294">
              <a:off x="4934460" y="1862634"/>
              <a:ext cx="79200" cy="79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63" name="8-конечная звезда 162"/>
            <p:cNvSpPr/>
            <p:nvPr/>
          </p:nvSpPr>
          <p:spPr>
            <a:xfrm rot="19358116">
              <a:off x="4654283" y="1868210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65" name="8-конечная звезда 164"/>
            <p:cNvSpPr/>
            <p:nvPr/>
          </p:nvSpPr>
          <p:spPr>
            <a:xfrm rot="19358116">
              <a:off x="4868598" y="1582458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66" name="8-конечная звезда 165"/>
            <p:cNvSpPr/>
            <p:nvPr/>
          </p:nvSpPr>
          <p:spPr>
            <a:xfrm rot="19358116">
              <a:off x="4868598" y="1725332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67" name="8-конечная звезда 166"/>
            <p:cNvSpPr/>
            <p:nvPr/>
          </p:nvSpPr>
          <p:spPr>
            <a:xfrm rot="19358116">
              <a:off x="5082911" y="1653895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70" name="8-конечная звезда 169"/>
            <p:cNvSpPr/>
            <p:nvPr/>
          </p:nvSpPr>
          <p:spPr>
            <a:xfrm rot="19358116">
              <a:off x="4935782" y="1435328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71" name="8-конечная звезда 170"/>
            <p:cNvSpPr/>
            <p:nvPr/>
          </p:nvSpPr>
          <p:spPr>
            <a:xfrm rot="19358116">
              <a:off x="5009304" y="1723165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72" name="8-конечная звезда 171"/>
            <p:cNvSpPr/>
            <p:nvPr/>
          </p:nvSpPr>
          <p:spPr>
            <a:xfrm rot="19358116">
              <a:off x="4652114" y="1294537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73" name="8-конечная звезда 172"/>
            <p:cNvSpPr/>
            <p:nvPr/>
          </p:nvSpPr>
          <p:spPr>
            <a:xfrm rot="628005">
              <a:off x="4504127" y="1503738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74" name="8-конечная звезда 173"/>
            <p:cNvSpPr/>
            <p:nvPr/>
          </p:nvSpPr>
          <p:spPr>
            <a:xfrm rot="19358116">
              <a:off x="4794990" y="1805487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77" name="8-конечная звезда 176"/>
            <p:cNvSpPr/>
            <p:nvPr/>
          </p:nvSpPr>
          <p:spPr>
            <a:xfrm rot="19358116">
              <a:off x="4513576" y="1370313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78" name="8-конечная звезда 177"/>
            <p:cNvSpPr/>
            <p:nvPr/>
          </p:nvSpPr>
          <p:spPr>
            <a:xfrm rot="19358116">
              <a:off x="4799329" y="1513188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79" name="8-конечная звезда 178"/>
            <p:cNvSpPr/>
            <p:nvPr/>
          </p:nvSpPr>
          <p:spPr>
            <a:xfrm rot="19358116">
              <a:off x="4585014" y="1636673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80" name="8-конечная звезда 179"/>
            <p:cNvSpPr/>
            <p:nvPr/>
          </p:nvSpPr>
          <p:spPr>
            <a:xfrm rot="19358116">
              <a:off x="4442138" y="1565235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82" name="8-конечная звезда 181"/>
            <p:cNvSpPr/>
            <p:nvPr/>
          </p:nvSpPr>
          <p:spPr>
            <a:xfrm rot="19358116">
              <a:off x="4370699" y="1565235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83" name="8-конечная звезда 182"/>
            <p:cNvSpPr/>
            <p:nvPr/>
          </p:nvSpPr>
          <p:spPr>
            <a:xfrm rot="19358116">
              <a:off x="4294925" y="1580288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84" name="Прямая соединительная линия 183"/>
            <p:cNvCxnSpPr>
              <a:stCxn id="172" idx="2"/>
              <a:endCxn id="170" idx="5"/>
            </p:cNvCxnSpPr>
            <p:nvPr/>
          </p:nvCxnSpPr>
          <p:spPr>
            <a:xfrm rot="16200000" flipH="1">
              <a:off x="4748704" y="1271423"/>
              <a:ext cx="125437" cy="24919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9" name="Прямая соединительная линия 188"/>
            <p:cNvCxnSpPr>
              <a:stCxn id="170" idx="4"/>
              <a:endCxn id="165" idx="0"/>
            </p:cNvCxnSpPr>
            <p:nvPr/>
          </p:nvCxnSpPr>
          <p:spPr>
            <a:xfrm rot="10800000" flipV="1">
              <a:off x="4917057" y="1478714"/>
              <a:ext cx="24266" cy="11435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0" name="Прямая соединительная линия 189"/>
            <p:cNvCxnSpPr>
              <a:stCxn id="165" idx="2"/>
              <a:endCxn id="171" idx="5"/>
            </p:cNvCxnSpPr>
            <p:nvPr/>
          </p:nvCxnSpPr>
          <p:spPr>
            <a:xfrm rot="16200000" flipH="1">
              <a:off x="4905250" y="1637650"/>
              <a:ext cx="110978" cy="9751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1" name="Прямая соединительная линия 190"/>
            <p:cNvCxnSpPr>
              <a:stCxn id="171" idx="0"/>
              <a:endCxn id="167" idx="4"/>
            </p:cNvCxnSpPr>
            <p:nvPr/>
          </p:nvCxnSpPr>
          <p:spPr>
            <a:xfrm flipV="1">
              <a:off x="5048071" y="1697281"/>
              <a:ext cx="40381" cy="3437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2" name="Прямая соединительная линия 191"/>
            <p:cNvCxnSpPr>
              <a:stCxn id="171" idx="2"/>
              <a:endCxn id="161" idx="5"/>
            </p:cNvCxnSpPr>
            <p:nvPr/>
          </p:nvCxnSpPr>
          <p:spPr>
            <a:xfrm rot="16200000" flipH="1">
              <a:off x="5035189" y="1770756"/>
              <a:ext cx="39196" cy="2154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3" name="Прямая соединительная линия 192"/>
            <p:cNvCxnSpPr>
              <a:stCxn id="178" idx="5"/>
              <a:endCxn id="177" idx="1"/>
            </p:cNvCxnSpPr>
            <p:nvPr/>
          </p:nvCxnSpPr>
          <p:spPr>
            <a:xfrm rot="16200000" flipV="1">
              <a:off x="4621721" y="1363386"/>
              <a:ext cx="134265" cy="22152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4" name="Прямая соединительная линия 203"/>
            <p:cNvCxnSpPr>
              <a:stCxn id="165" idx="2"/>
              <a:endCxn id="178" idx="2"/>
            </p:cNvCxnSpPr>
            <p:nvPr/>
          </p:nvCxnSpPr>
          <p:spPr>
            <a:xfrm rot="5400000" flipH="1">
              <a:off x="4851899" y="1570832"/>
              <a:ext cx="59578" cy="6059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5" name="Прямая соединительная линия 204"/>
            <p:cNvCxnSpPr>
              <a:stCxn id="166" idx="5"/>
              <a:endCxn id="179" idx="1"/>
            </p:cNvCxnSpPr>
            <p:nvPr/>
          </p:nvCxnSpPr>
          <p:spPr>
            <a:xfrm rot="16200000" flipV="1">
              <a:off x="4721499" y="1601406"/>
              <a:ext cx="75367" cy="21931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6" name="Прямая соединительная линия 205"/>
            <p:cNvCxnSpPr>
              <a:stCxn id="171" idx="5"/>
              <a:endCxn id="166" idx="1"/>
            </p:cNvCxnSpPr>
            <p:nvPr/>
          </p:nvCxnSpPr>
          <p:spPr>
            <a:xfrm rot="16200000" flipH="1" flipV="1">
              <a:off x="4958915" y="1705339"/>
              <a:ext cx="14024" cy="8713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2" name="Прямая соединительная линия 221"/>
            <p:cNvCxnSpPr>
              <a:stCxn id="174" idx="7"/>
              <a:endCxn id="166" idx="4"/>
            </p:cNvCxnSpPr>
            <p:nvPr/>
          </p:nvCxnSpPr>
          <p:spPr>
            <a:xfrm rot="5400000" flipH="1" flipV="1">
              <a:off x="4828319" y="1759859"/>
              <a:ext cx="36960" cy="5467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3" name="Прямая соединительная линия 222"/>
            <p:cNvCxnSpPr>
              <a:stCxn id="163" idx="0"/>
              <a:endCxn id="174" idx="5"/>
            </p:cNvCxnSpPr>
            <p:nvPr/>
          </p:nvCxnSpPr>
          <p:spPr>
            <a:xfrm flipV="1">
              <a:off x="4702742" y="1824217"/>
              <a:ext cx="92439" cy="5460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4" name="Прямая соединительная линия 223"/>
            <p:cNvCxnSpPr>
              <a:stCxn id="174" idx="1"/>
              <a:endCxn id="162" idx="5"/>
            </p:cNvCxnSpPr>
            <p:nvPr/>
          </p:nvCxnSpPr>
          <p:spPr>
            <a:xfrm rot="16200000" flipH="1">
              <a:off x="4865876" y="1802080"/>
              <a:ext cx="48581" cy="10433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9" name="Прямая соединительная линия 228"/>
            <p:cNvCxnSpPr>
              <a:stCxn id="173" idx="1"/>
              <a:endCxn id="179" idx="7"/>
            </p:cNvCxnSpPr>
            <p:nvPr/>
          </p:nvCxnSpPr>
          <p:spPr>
            <a:xfrm rot="16200000" flipH="1">
              <a:off x="4532931" y="1548173"/>
              <a:ext cx="93828" cy="8374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0" name="Прямая соединительная линия 229"/>
            <p:cNvCxnSpPr>
              <a:stCxn id="180" idx="1"/>
              <a:endCxn id="179" idx="6"/>
            </p:cNvCxnSpPr>
            <p:nvPr/>
          </p:nvCxnSpPr>
          <p:spPr>
            <a:xfrm rot="16200000" flipH="1">
              <a:off x="4531509" y="1577080"/>
              <a:ext cx="41382" cy="9110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1" name="Прямая соединительная линия 230"/>
            <p:cNvCxnSpPr>
              <a:stCxn id="183" idx="1"/>
              <a:endCxn id="180" idx="5"/>
            </p:cNvCxnSpPr>
            <p:nvPr/>
          </p:nvCxnSpPr>
          <p:spPr>
            <a:xfrm rot="5400000" flipH="1" flipV="1">
              <a:off x="4384466" y="1546798"/>
              <a:ext cx="11428" cy="10449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7" name="Группа 364"/>
          <p:cNvGrpSpPr/>
          <p:nvPr/>
        </p:nvGrpSpPr>
        <p:grpSpPr>
          <a:xfrm rot="824949">
            <a:off x="3473154" y="1928802"/>
            <a:ext cx="957465" cy="487051"/>
            <a:chOff x="2866670" y="1509356"/>
            <a:chExt cx="1220286" cy="620745"/>
          </a:xfrm>
        </p:grpSpPr>
        <p:cxnSp>
          <p:nvCxnSpPr>
            <p:cNvPr id="221" name="Прямая соединительная линия 220"/>
            <p:cNvCxnSpPr>
              <a:stCxn id="245" idx="5"/>
              <a:endCxn id="248" idx="1"/>
            </p:cNvCxnSpPr>
            <p:nvPr/>
          </p:nvCxnSpPr>
          <p:spPr>
            <a:xfrm rot="16200000" flipV="1">
              <a:off x="3859472" y="1675800"/>
              <a:ext cx="4245" cy="30736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2" name="Прямая соединительная линия 231"/>
            <p:cNvCxnSpPr>
              <a:stCxn id="266" idx="2"/>
              <a:endCxn id="251" idx="6"/>
            </p:cNvCxnSpPr>
            <p:nvPr/>
          </p:nvCxnSpPr>
          <p:spPr>
            <a:xfrm rot="16200000" flipH="1">
              <a:off x="3278275" y="1609729"/>
              <a:ext cx="95704" cy="11435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45" name="8-конечная звезда 244"/>
            <p:cNvSpPr/>
            <p:nvPr/>
          </p:nvSpPr>
          <p:spPr>
            <a:xfrm rot="19358116">
              <a:off x="4014956" y="1800387"/>
              <a:ext cx="72000" cy="72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46" name="8-конечная звезда 245"/>
            <p:cNvSpPr/>
            <p:nvPr/>
          </p:nvSpPr>
          <p:spPr>
            <a:xfrm rot="19358116">
              <a:off x="3299131" y="2065301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47" name="8-конечная звезда 246"/>
            <p:cNvSpPr/>
            <p:nvPr/>
          </p:nvSpPr>
          <p:spPr>
            <a:xfrm rot="19358116">
              <a:off x="3511275" y="1868210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48" name="8-конечная звезда 247"/>
            <p:cNvSpPr/>
            <p:nvPr/>
          </p:nvSpPr>
          <p:spPr>
            <a:xfrm rot="19358116">
              <a:off x="3654151" y="1796772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49" name="8-конечная звезда 248"/>
            <p:cNvSpPr/>
            <p:nvPr/>
          </p:nvSpPr>
          <p:spPr>
            <a:xfrm rot="21105294">
              <a:off x="3505700" y="1648320"/>
              <a:ext cx="79200" cy="79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50" name="8-конечная звезда 249"/>
            <p:cNvSpPr/>
            <p:nvPr/>
          </p:nvSpPr>
          <p:spPr>
            <a:xfrm rot="19358116">
              <a:off x="3511276" y="172533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51" name="8-конечная звезда 250"/>
            <p:cNvSpPr/>
            <p:nvPr/>
          </p:nvSpPr>
          <p:spPr>
            <a:xfrm rot="19358116">
              <a:off x="3370569" y="1708111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52" name="8-конечная звезда 251"/>
            <p:cNvSpPr/>
            <p:nvPr/>
          </p:nvSpPr>
          <p:spPr>
            <a:xfrm rot="19358116">
              <a:off x="3439837" y="172533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53" name="8-конечная звезда 252"/>
            <p:cNvSpPr/>
            <p:nvPr/>
          </p:nvSpPr>
          <p:spPr>
            <a:xfrm rot="19358116">
              <a:off x="3208301" y="1727503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54" name="8-конечная звезда 253"/>
            <p:cNvSpPr/>
            <p:nvPr/>
          </p:nvSpPr>
          <p:spPr>
            <a:xfrm rot="19358116">
              <a:off x="2868332" y="1868209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55" name="8-конечная звезда 254"/>
            <p:cNvSpPr/>
            <p:nvPr/>
          </p:nvSpPr>
          <p:spPr>
            <a:xfrm rot="19358116">
              <a:off x="4012788" y="1583904"/>
              <a:ext cx="61200" cy="61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56" name="8-конечная звезда 255"/>
            <p:cNvSpPr/>
            <p:nvPr/>
          </p:nvSpPr>
          <p:spPr>
            <a:xfrm rot="19358116">
              <a:off x="3080479" y="1794601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57" name="8-конечная звезда 256"/>
            <p:cNvSpPr/>
            <p:nvPr/>
          </p:nvSpPr>
          <p:spPr>
            <a:xfrm rot="19358116">
              <a:off x="3009040" y="1937479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58" name="8-конечная звезда 257"/>
            <p:cNvSpPr/>
            <p:nvPr/>
          </p:nvSpPr>
          <p:spPr>
            <a:xfrm rot="19358116">
              <a:off x="3091363" y="1580288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66" name="8-конечная звезда 265"/>
            <p:cNvSpPr/>
            <p:nvPr/>
          </p:nvSpPr>
          <p:spPr>
            <a:xfrm rot="19358116">
              <a:off x="3234239" y="1580289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67" name="8-конечная звезда 266"/>
            <p:cNvSpPr/>
            <p:nvPr/>
          </p:nvSpPr>
          <p:spPr>
            <a:xfrm rot="19358116" flipV="1">
              <a:off x="2866670" y="1652232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69" name="8-конечная звезда 268"/>
            <p:cNvSpPr/>
            <p:nvPr/>
          </p:nvSpPr>
          <p:spPr>
            <a:xfrm rot="19358116" flipV="1">
              <a:off x="3509612" y="1580794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70" name="8-конечная звезда 269"/>
            <p:cNvSpPr/>
            <p:nvPr/>
          </p:nvSpPr>
          <p:spPr>
            <a:xfrm rot="19358116" flipV="1">
              <a:off x="3438174" y="1509356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276" name="Прямая соединительная линия 275"/>
            <p:cNvCxnSpPr>
              <a:stCxn id="269" idx="4"/>
              <a:endCxn id="251" idx="0"/>
            </p:cNvCxnSpPr>
            <p:nvPr/>
          </p:nvCxnSpPr>
          <p:spPr>
            <a:xfrm rot="10800000" flipV="1">
              <a:off x="3428721" y="1617526"/>
              <a:ext cx="85583" cy="10332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7" name="Прямая соединительная линия 276"/>
            <p:cNvCxnSpPr>
              <a:stCxn id="269" idx="2"/>
              <a:endCxn id="270" idx="6"/>
            </p:cNvCxnSpPr>
            <p:nvPr/>
          </p:nvCxnSpPr>
          <p:spPr>
            <a:xfrm rot="16200000" flipV="1">
              <a:off x="3479203" y="1546089"/>
              <a:ext cx="35101" cy="4369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9" name="Прямая соединительная линия 278"/>
            <p:cNvCxnSpPr>
              <a:stCxn id="252" idx="5"/>
              <a:endCxn id="250" idx="4"/>
            </p:cNvCxnSpPr>
            <p:nvPr/>
          </p:nvCxnSpPr>
          <p:spPr>
            <a:xfrm rot="16200000" flipH="1">
              <a:off x="3468459" y="1720362"/>
              <a:ext cx="19973" cy="7674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0" name="Прямая соединительная линия 279"/>
            <p:cNvCxnSpPr>
              <a:stCxn id="250" idx="3"/>
              <a:endCxn id="247" idx="0"/>
            </p:cNvCxnSpPr>
            <p:nvPr/>
          </p:nvCxnSpPr>
          <p:spPr>
            <a:xfrm rot="16200000" flipH="1">
              <a:off x="3497346" y="1816436"/>
              <a:ext cx="99730" cy="2504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1" name="Прямая соединительная линия 280"/>
            <p:cNvCxnSpPr>
              <a:stCxn id="249" idx="7"/>
              <a:endCxn id="255" idx="4"/>
            </p:cNvCxnSpPr>
            <p:nvPr/>
          </p:nvCxnSpPr>
          <p:spPr>
            <a:xfrm rot="5400000" flipH="1" flipV="1">
              <a:off x="3782472" y="1419599"/>
              <a:ext cx="23118" cy="45007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3" name="Прямая соединительная линия 282"/>
            <p:cNvCxnSpPr>
              <a:stCxn id="255" idx="3"/>
              <a:endCxn id="248" idx="0"/>
            </p:cNvCxnSpPr>
            <p:nvPr/>
          </p:nvCxnSpPr>
          <p:spPr>
            <a:xfrm rot="5400000">
              <a:off x="3789689" y="1557753"/>
              <a:ext cx="162554" cy="33671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4" name="Прямая соединительная линия 283"/>
            <p:cNvCxnSpPr>
              <a:stCxn id="246" idx="0"/>
              <a:endCxn id="247" idx="4"/>
            </p:cNvCxnSpPr>
            <p:nvPr/>
          </p:nvCxnSpPr>
          <p:spPr>
            <a:xfrm flipV="1">
              <a:off x="3357282" y="1911596"/>
              <a:ext cx="159534" cy="16644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5" name="Прямая соединительная линия 284"/>
            <p:cNvCxnSpPr>
              <a:stCxn id="247" idx="1"/>
              <a:endCxn id="248" idx="4"/>
            </p:cNvCxnSpPr>
            <p:nvPr/>
          </p:nvCxnSpPr>
          <p:spPr>
            <a:xfrm rot="5400000" flipH="1" flipV="1">
              <a:off x="3583044" y="1822150"/>
              <a:ext cx="58639" cy="9465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9" name="Прямая соединительная линия 338"/>
            <p:cNvCxnSpPr>
              <a:stCxn id="254" idx="0"/>
              <a:endCxn id="258" idx="3"/>
            </p:cNvCxnSpPr>
            <p:nvPr/>
          </p:nvCxnSpPr>
          <p:spPr>
            <a:xfrm flipV="1">
              <a:off x="2916791" y="1623297"/>
              <a:ext cx="193302" cy="25552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0" name="Прямая соединительная линия 339"/>
            <p:cNvCxnSpPr>
              <a:stCxn id="267" idx="5"/>
              <a:endCxn id="254" idx="7"/>
            </p:cNvCxnSpPr>
            <p:nvPr/>
          </p:nvCxnSpPr>
          <p:spPr>
            <a:xfrm rot="16200000" flipH="1">
              <a:off x="2807356" y="1776884"/>
              <a:ext cx="170699" cy="1242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3" name="Прямая соединительная линия 342"/>
            <p:cNvCxnSpPr>
              <a:stCxn id="254" idx="1"/>
              <a:endCxn id="257" idx="2"/>
            </p:cNvCxnSpPr>
            <p:nvPr/>
          </p:nvCxnSpPr>
          <p:spPr>
            <a:xfrm rot="16200000" flipH="1">
              <a:off x="2944196" y="1876693"/>
              <a:ext cx="77450" cy="12165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4" name="Прямая соединительная линия 343"/>
            <p:cNvCxnSpPr>
              <a:stCxn id="253" idx="4"/>
              <a:endCxn id="256" idx="1"/>
            </p:cNvCxnSpPr>
            <p:nvPr/>
          </p:nvCxnSpPr>
          <p:spPr>
            <a:xfrm rot="10800000" flipV="1">
              <a:off x="3123488" y="1779565"/>
              <a:ext cx="91462" cy="3950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0" name="Прямая соединительная линия 349"/>
            <p:cNvCxnSpPr>
              <a:stCxn id="256" idx="4"/>
              <a:endCxn id="254" idx="1"/>
            </p:cNvCxnSpPr>
            <p:nvPr/>
          </p:nvCxnSpPr>
          <p:spPr>
            <a:xfrm rot="10800000" flipV="1">
              <a:off x="2922094" y="1829310"/>
              <a:ext cx="162819" cy="6948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1" name="Прямая соединительная линия 350"/>
            <p:cNvCxnSpPr>
              <a:stCxn id="253" idx="1"/>
              <a:endCxn id="251" idx="5"/>
            </p:cNvCxnSpPr>
            <p:nvPr/>
          </p:nvCxnSpPr>
          <p:spPr>
            <a:xfrm rot="5400000" flipH="1" flipV="1">
              <a:off x="3307834" y="1701185"/>
              <a:ext cx="28002" cy="9804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9" name="Группа 365"/>
          <p:cNvGrpSpPr/>
          <p:nvPr/>
        </p:nvGrpSpPr>
        <p:grpSpPr>
          <a:xfrm rot="764819">
            <a:off x="3269578" y="2333256"/>
            <a:ext cx="472147" cy="550374"/>
            <a:chOff x="2652696" y="2204201"/>
            <a:chExt cx="551136" cy="642449"/>
          </a:xfrm>
        </p:grpSpPr>
        <p:sp>
          <p:nvSpPr>
            <p:cNvPr id="380" name="8-конечная звезда 379"/>
            <p:cNvSpPr/>
            <p:nvPr/>
          </p:nvSpPr>
          <p:spPr>
            <a:xfrm rot="19358116">
              <a:off x="2871949" y="2657642"/>
              <a:ext cx="72000" cy="72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81" name="8-конечная звезда 380"/>
            <p:cNvSpPr/>
            <p:nvPr/>
          </p:nvSpPr>
          <p:spPr>
            <a:xfrm rot="19358116">
              <a:off x="2727627" y="2779681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82" name="8-конечная звезда 381"/>
            <p:cNvSpPr/>
            <p:nvPr/>
          </p:nvSpPr>
          <p:spPr>
            <a:xfrm rot="19358116">
              <a:off x="2868332" y="2792650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83" name="8-конечная звезда 382"/>
            <p:cNvSpPr/>
            <p:nvPr/>
          </p:nvSpPr>
          <p:spPr>
            <a:xfrm rot="19358116">
              <a:off x="3149832" y="2435460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84" name="8-конечная звезда 383"/>
            <p:cNvSpPr/>
            <p:nvPr/>
          </p:nvSpPr>
          <p:spPr>
            <a:xfrm rot="21285766">
              <a:off x="3145278" y="2502344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85" name="8-конечная звезда 384"/>
            <p:cNvSpPr/>
            <p:nvPr/>
          </p:nvSpPr>
          <p:spPr>
            <a:xfrm rot="13849217" flipH="1" flipV="1">
              <a:off x="3086917" y="2509828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86" name="8-конечная звезда 385"/>
            <p:cNvSpPr/>
            <p:nvPr/>
          </p:nvSpPr>
          <p:spPr>
            <a:xfrm rot="19358116">
              <a:off x="3011210" y="2296838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87" name="8-конечная звезда 386"/>
            <p:cNvSpPr/>
            <p:nvPr/>
          </p:nvSpPr>
          <p:spPr>
            <a:xfrm rot="19358116">
              <a:off x="3036144" y="2204201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88" name="8-конечная звезда 387"/>
            <p:cNvSpPr/>
            <p:nvPr/>
          </p:nvSpPr>
          <p:spPr>
            <a:xfrm rot="13849217" flipH="1" flipV="1">
              <a:off x="2795573" y="2581266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89" name="8-конечная звезда 388"/>
            <p:cNvSpPr/>
            <p:nvPr/>
          </p:nvSpPr>
          <p:spPr>
            <a:xfrm rot="13849217" flipH="1" flipV="1">
              <a:off x="2652696" y="2652704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397" name="Прямая соединительная линия 396"/>
            <p:cNvCxnSpPr>
              <a:stCxn id="380" idx="4"/>
              <a:endCxn id="381" idx="0"/>
            </p:cNvCxnSpPr>
            <p:nvPr/>
          </p:nvCxnSpPr>
          <p:spPr>
            <a:xfrm rot="10800000" flipV="1">
              <a:off x="2785779" y="2715490"/>
              <a:ext cx="93559" cy="7692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8" name="Прямая соединительная линия 397"/>
            <p:cNvCxnSpPr>
              <a:stCxn id="380" idx="3"/>
              <a:endCxn id="382" idx="7"/>
            </p:cNvCxnSpPr>
            <p:nvPr/>
          </p:nvCxnSpPr>
          <p:spPr>
            <a:xfrm rot="5400000">
              <a:off x="2869260" y="2758983"/>
              <a:ext cx="63566" cy="424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9" name="Прямая соединительная линия 398"/>
            <p:cNvCxnSpPr>
              <a:stCxn id="381" idx="1"/>
              <a:endCxn id="382" idx="5"/>
            </p:cNvCxnSpPr>
            <p:nvPr/>
          </p:nvCxnSpPr>
          <p:spPr>
            <a:xfrm rot="5400000" flipH="1" flipV="1">
              <a:off x="2830193" y="2778009"/>
              <a:ext cx="323" cy="7643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0" name="Прямая соединительная линия 399"/>
            <p:cNvCxnSpPr>
              <a:stCxn id="380" idx="6"/>
              <a:endCxn id="388" idx="0"/>
            </p:cNvCxnSpPr>
            <p:nvPr/>
          </p:nvCxnSpPr>
          <p:spPr>
            <a:xfrm rot="16200000" flipV="1">
              <a:off x="2838817" y="2617745"/>
              <a:ext cx="42225" cy="5234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1" name="Прямая соединительная линия 400"/>
            <p:cNvCxnSpPr>
              <a:stCxn id="388" idx="6"/>
              <a:endCxn id="386" idx="3"/>
            </p:cNvCxnSpPr>
            <p:nvPr/>
          </p:nvCxnSpPr>
          <p:spPr>
            <a:xfrm flipV="1">
              <a:off x="2837112" y="2350599"/>
              <a:ext cx="197511" cy="23928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3" name="Прямая соединительная линия 402"/>
            <p:cNvCxnSpPr>
              <a:stCxn id="380" idx="0"/>
              <a:endCxn id="385" idx="2"/>
            </p:cNvCxnSpPr>
            <p:nvPr/>
          </p:nvCxnSpPr>
          <p:spPr>
            <a:xfrm flipV="1">
              <a:off x="2936561" y="2548011"/>
              <a:ext cx="155617" cy="12378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8" name="Прямая соединительная линия 407"/>
            <p:cNvCxnSpPr>
              <a:stCxn id="385" idx="6"/>
              <a:endCxn id="383" idx="4"/>
            </p:cNvCxnSpPr>
            <p:nvPr/>
          </p:nvCxnSpPr>
          <p:spPr>
            <a:xfrm flipV="1">
              <a:off x="3128456" y="2478846"/>
              <a:ext cx="26917" cy="3959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2" name="Прямая соединительная линия 421"/>
            <p:cNvCxnSpPr>
              <a:stCxn id="384" idx="6"/>
              <a:endCxn id="383" idx="3"/>
            </p:cNvCxnSpPr>
            <p:nvPr/>
          </p:nvCxnSpPr>
          <p:spPr>
            <a:xfrm rot="5400000" flipH="1" flipV="1">
              <a:off x="3163283" y="2492481"/>
              <a:ext cx="13221" cy="670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0" name="Прямая соединительная линия 449"/>
            <p:cNvCxnSpPr>
              <a:stCxn id="386" idx="2"/>
              <a:endCxn id="383" idx="6"/>
            </p:cNvCxnSpPr>
            <p:nvPr/>
          </p:nvCxnSpPr>
          <p:spPr>
            <a:xfrm rot="16200000" flipH="1">
              <a:off x="3059669" y="2340224"/>
              <a:ext cx="95704" cy="10585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1" name="Прямая соединительная линия 450"/>
            <p:cNvCxnSpPr>
              <a:stCxn id="386" idx="0"/>
              <a:endCxn id="387" idx="3"/>
            </p:cNvCxnSpPr>
            <p:nvPr/>
          </p:nvCxnSpPr>
          <p:spPr>
            <a:xfrm rot="20835181" flipV="1">
              <a:off x="3054209" y="2258557"/>
              <a:ext cx="10809" cy="4829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3" name="Прямая соединительная линия 452"/>
            <p:cNvCxnSpPr>
              <a:stCxn id="388" idx="2"/>
              <a:endCxn id="389" idx="6"/>
            </p:cNvCxnSpPr>
            <p:nvPr/>
          </p:nvCxnSpPr>
          <p:spPr>
            <a:xfrm rot="10800000" flipV="1">
              <a:off x="2694236" y="2619449"/>
              <a:ext cx="106599" cy="4187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1" name="Группа 367"/>
          <p:cNvGrpSpPr/>
          <p:nvPr/>
        </p:nvGrpSpPr>
        <p:grpSpPr>
          <a:xfrm rot="337753">
            <a:off x="2783978" y="2542447"/>
            <a:ext cx="624343" cy="1448739"/>
            <a:chOff x="2223728" y="2509488"/>
            <a:chExt cx="760100" cy="1763753"/>
          </a:xfrm>
        </p:grpSpPr>
        <p:sp>
          <p:nvSpPr>
            <p:cNvPr id="486" name="8-конечная звезда 485"/>
            <p:cNvSpPr/>
            <p:nvPr/>
          </p:nvSpPr>
          <p:spPr>
            <a:xfrm rot="19358116">
              <a:off x="2351045" y="4208441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87" name="8-конечная звезда 486"/>
            <p:cNvSpPr/>
            <p:nvPr/>
          </p:nvSpPr>
          <p:spPr>
            <a:xfrm rot="19358116">
              <a:off x="2225391" y="4082788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88" name="8-конечная звезда 487"/>
            <p:cNvSpPr/>
            <p:nvPr/>
          </p:nvSpPr>
          <p:spPr>
            <a:xfrm rot="19358116">
              <a:off x="2368267" y="4078534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94" name="8-конечная звезда 493"/>
            <p:cNvSpPr/>
            <p:nvPr/>
          </p:nvSpPr>
          <p:spPr>
            <a:xfrm rot="19358116">
              <a:off x="2582581" y="2868342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96" name="8-конечная звезда 495"/>
            <p:cNvSpPr/>
            <p:nvPr/>
          </p:nvSpPr>
          <p:spPr>
            <a:xfrm rot="19358116" flipV="1">
              <a:off x="2366604" y="3938248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98" name="8-конечная звезда 497"/>
            <p:cNvSpPr/>
            <p:nvPr/>
          </p:nvSpPr>
          <p:spPr>
            <a:xfrm rot="19358116" flipV="1">
              <a:off x="2223728" y="3938249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99" name="8-конечная звезда 498"/>
            <p:cNvSpPr/>
            <p:nvPr/>
          </p:nvSpPr>
          <p:spPr>
            <a:xfrm rot="19358116" flipV="1">
              <a:off x="2295165" y="3723934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00" name="8-конечная звезда 499"/>
            <p:cNvSpPr/>
            <p:nvPr/>
          </p:nvSpPr>
          <p:spPr>
            <a:xfrm rot="19358116" flipV="1">
              <a:off x="2295166" y="3295306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01" name="8-конечная звезда 500"/>
            <p:cNvSpPr/>
            <p:nvPr/>
          </p:nvSpPr>
          <p:spPr>
            <a:xfrm rot="19358116" flipV="1">
              <a:off x="2302520" y="3009553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02" name="8-конечная звезда 501"/>
            <p:cNvSpPr/>
            <p:nvPr/>
          </p:nvSpPr>
          <p:spPr>
            <a:xfrm rot="19358116" flipV="1">
              <a:off x="2302520" y="3152430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03" name="8-конечная звезда 502"/>
            <p:cNvSpPr/>
            <p:nvPr/>
          </p:nvSpPr>
          <p:spPr>
            <a:xfrm rot="19358116" flipV="1">
              <a:off x="2295167" y="2866677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04" name="8-конечная звезда 503"/>
            <p:cNvSpPr/>
            <p:nvPr/>
          </p:nvSpPr>
          <p:spPr>
            <a:xfrm rot="19358116" flipV="1">
              <a:off x="2295166" y="2723802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05" name="8-конечная звезда 504"/>
            <p:cNvSpPr/>
            <p:nvPr/>
          </p:nvSpPr>
          <p:spPr>
            <a:xfrm rot="19358116" flipV="1">
              <a:off x="2366605" y="2509488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06" name="8-конечная звезда 505"/>
            <p:cNvSpPr/>
            <p:nvPr/>
          </p:nvSpPr>
          <p:spPr>
            <a:xfrm rot="19358116" flipV="1">
              <a:off x="2438042" y="2723802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07" name="8-конечная звезда 506"/>
            <p:cNvSpPr/>
            <p:nvPr/>
          </p:nvSpPr>
          <p:spPr>
            <a:xfrm rot="19358116" flipV="1">
              <a:off x="2652356" y="3080993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08" name="8-конечная звезда 507"/>
            <p:cNvSpPr/>
            <p:nvPr/>
          </p:nvSpPr>
          <p:spPr>
            <a:xfrm rot="19358116" flipV="1">
              <a:off x="2795232" y="3080991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09" name="8-конечная звезда 508"/>
            <p:cNvSpPr/>
            <p:nvPr/>
          </p:nvSpPr>
          <p:spPr>
            <a:xfrm rot="19358116" flipV="1">
              <a:off x="2866671" y="3009554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 dirty="0"/>
            </a:p>
          </p:txBody>
        </p:sp>
        <p:sp>
          <p:nvSpPr>
            <p:cNvPr id="511" name="8-конечная звезда 510"/>
            <p:cNvSpPr/>
            <p:nvPr/>
          </p:nvSpPr>
          <p:spPr>
            <a:xfrm rot="19358116" flipV="1">
              <a:off x="2938109" y="3152430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512" name="Прямая соединительная линия 511"/>
            <p:cNvCxnSpPr>
              <a:stCxn id="509" idx="6"/>
              <a:endCxn id="511" idx="2"/>
            </p:cNvCxnSpPr>
            <p:nvPr/>
          </p:nvCxnSpPr>
          <p:spPr>
            <a:xfrm rot="16200000" flipH="1">
              <a:off x="2871981" y="3082005"/>
              <a:ext cx="106539" cy="4369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3" name="Прямая соединительная линия 512"/>
            <p:cNvCxnSpPr>
              <a:stCxn id="509" idx="4"/>
              <a:endCxn id="508" idx="0"/>
            </p:cNvCxnSpPr>
            <p:nvPr/>
          </p:nvCxnSpPr>
          <p:spPr>
            <a:xfrm rot="10800000" flipV="1">
              <a:off x="2836260" y="3046285"/>
              <a:ext cx="35102" cy="4369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4" name="Прямая соединительная линия 513"/>
            <p:cNvCxnSpPr>
              <a:stCxn id="511" idx="3"/>
              <a:endCxn id="508" idx="7"/>
            </p:cNvCxnSpPr>
            <p:nvPr/>
          </p:nvCxnSpPr>
          <p:spPr>
            <a:xfrm rot="16200000" flipV="1">
              <a:off x="2856848" y="3090789"/>
              <a:ext cx="65364" cy="9756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5" name="Прямая соединительная линия 514"/>
            <p:cNvCxnSpPr>
              <a:stCxn id="508" idx="3"/>
              <a:endCxn id="507" idx="7"/>
            </p:cNvCxnSpPr>
            <p:nvPr/>
          </p:nvCxnSpPr>
          <p:spPr>
            <a:xfrm rot="16200000" flipH="1" flipV="1">
              <a:off x="2743615" y="3055070"/>
              <a:ext cx="6077" cy="9756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6" name="Прямая соединительная линия 515"/>
            <p:cNvCxnSpPr>
              <a:stCxn id="507" idx="1"/>
              <a:endCxn id="494" idx="3"/>
            </p:cNvCxnSpPr>
            <p:nvPr/>
          </p:nvCxnSpPr>
          <p:spPr>
            <a:xfrm rot="16200000" flipV="1">
              <a:off x="2562578" y="2965519"/>
              <a:ext cx="159092" cy="7225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7" name="Прямая соединительная линия 516"/>
            <p:cNvCxnSpPr>
              <a:stCxn id="494" idx="5"/>
              <a:endCxn id="506" idx="6"/>
            </p:cNvCxnSpPr>
            <p:nvPr/>
          </p:nvCxnSpPr>
          <p:spPr>
            <a:xfrm rot="16200000" flipV="1">
              <a:off x="2465336" y="2774270"/>
              <a:ext cx="126925" cy="10804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8" name="Прямая соединительная линия 517"/>
            <p:cNvCxnSpPr>
              <a:stCxn id="506" idx="2"/>
              <a:endCxn id="505" idx="5"/>
            </p:cNvCxnSpPr>
            <p:nvPr/>
          </p:nvCxnSpPr>
          <p:spPr>
            <a:xfrm rot="16200000" flipV="1">
              <a:off x="2329984" y="2611448"/>
              <a:ext cx="173488" cy="6060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9" name="Прямая соединительная линия 518"/>
            <p:cNvCxnSpPr>
              <a:stCxn id="505" idx="5"/>
              <a:endCxn id="504" idx="0"/>
            </p:cNvCxnSpPr>
            <p:nvPr/>
          </p:nvCxnSpPr>
          <p:spPr>
            <a:xfrm rot="5400000">
              <a:off x="2272420" y="2618780"/>
              <a:ext cx="177783" cy="5023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0" name="Прямая соединительная линия 519"/>
            <p:cNvCxnSpPr>
              <a:stCxn id="504" idx="5"/>
              <a:endCxn id="503" idx="1"/>
            </p:cNvCxnSpPr>
            <p:nvPr/>
          </p:nvCxnSpPr>
          <p:spPr>
            <a:xfrm rot="16200000" flipH="1">
              <a:off x="2269246" y="2815061"/>
              <a:ext cx="97560" cy="607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1" name="Прямая соединительная линия 520"/>
            <p:cNvCxnSpPr>
              <a:stCxn id="501" idx="5"/>
              <a:endCxn id="502" idx="1"/>
            </p:cNvCxnSpPr>
            <p:nvPr/>
          </p:nvCxnSpPr>
          <p:spPr>
            <a:xfrm rot="16200000" flipH="1">
              <a:off x="2276598" y="3100813"/>
              <a:ext cx="97562" cy="607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2" name="Прямая соединительная линия 521"/>
            <p:cNvCxnSpPr>
              <a:stCxn id="501" idx="1"/>
              <a:endCxn id="503" idx="5"/>
            </p:cNvCxnSpPr>
            <p:nvPr/>
          </p:nvCxnSpPr>
          <p:spPr>
            <a:xfrm rot="16200000" flipV="1">
              <a:off x="2272923" y="2954261"/>
              <a:ext cx="97561" cy="1342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7" name="Прямая соединительная линия 556"/>
            <p:cNvCxnSpPr>
              <a:stCxn id="500" idx="1"/>
              <a:endCxn id="502" idx="5"/>
            </p:cNvCxnSpPr>
            <p:nvPr/>
          </p:nvCxnSpPr>
          <p:spPr>
            <a:xfrm rot="5400000" flipH="1" flipV="1">
              <a:off x="2272922" y="3246089"/>
              <a:ext cx="97561" cy="127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8" name="Прямая соединительная линия 557"/>
            <p:cNvCxnSpPr>
              <a:stCxn id="499" idx="1"/>
              <a:endCxn id="500" idx="5"/>
            </p:cNvCxnSpPr>
            <p:nvPr/>
          </p:nvCxnSpPr>
          <p:spPr>
            <a:xfrm rot="16200000" flipV="1">
              <a:off x="2126369" y="3529443"/>
              <a:ext cx="383313" cy="607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9" name="Прямая соединительная линия 558"/>
            <p:cNvCxnSpPr>
              <a:stCxn id="499" idx="6"/>
              <a:endCxn id="496" idx="2"/>
            </p:cNvCxnSpPr>
            <p:nvPr/>
          </p:nvCxnSpPr>
          <p:spPr>
            <a:xfrm rot="16200000" flipH="1">
              <a:off x="2264756" y="3832103"/>
              <a:ext cx="177977" cy="4369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0" name="Прямая соединительная линия 559"/>
            <p:cNvCxnSpPr>
              <a:stCxn id="496" idx="6"/>
              <a:endCxn id="488" idx="7"/>
            </p:cNvCxnSpPr>
            <p:nvPr/>
          </p:nvCxnSpPr>
          <p:spPr>
            <a:xfrm rot="5400000">
              <a:off x="2351348" y="4026783"/>
              <a:ext cx="99497" cy="448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1" name="Прямая соединительная линия 560"/>
            <p:cNvCxnSpPr>
              <a:stCxn id="486" idx="6"/>
              <a:endCxn id="487" idx="2"/>
            </p:cNvCxnSpPr>
            <p:nvPr/>
          </p:nvCxnSpPr>
          <p:spPr>
            <a:xfrm rot="16200000" flipV="1">
              <a:off x="2274359" y="4125666"/>
              <a:ext cx="83843" cy="9500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0" name="Прямая соединительная линия 579"/>
            <p:cNvCxnSpPr>
              <a:stCxn id="487" idx="7"/>
              <a:endCxn id="498" idx="5"/>
            </p:cNvCxnSpPr>
            <p:nvPr/>
          </p:nvCxnSpPr>
          <p:spPr>
            <a:xfrm rot="16200000" flipV="1">
              <a:off x="2200134" y="4027183"/>
              <a:ext cx="99261" cy="1242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1" name="Прямая соединительная линия 580"/>
            <p:cNvCxnSpPr>
              <a:stCxn id="498" idx="7"/>
              <a:endCxn id="496" idx="3"/>
            </p:cNvCxnSpPr>
            <p:nvPr/>
          </p:nvCxnSpPr>
          <p:spPr>
            <a:xfrm rot="5400000" flipH="1" flipV="1">
              <a:off x="2314987" y="3912327"/>
              <a:ext cx="6076" cy="9756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3" name="Прямая соединительная линия 582"/>
            <p:cNvCxnSpPr>
              <a:stCxn id="488" idx="3"/>
              <a:endCxn id="486" idx="7"/>
            </p:cNvCxnSpPr>
            <p:nvPr/>
          </p:nvCxnSpPr>
          <p:spPr>
            <a:xfrm rot="5400000">
              <a:off x="2351498" y="4168547"/>
              <a:ext cx="76434" cy="393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4" name="Группа 368"/>
          <p:cNvGrpSpPr/>
          <p:nvPr/>
        </p:nvGrpSpPr>
        <p:grpSpPr>
          <a:xfrm rot="350356">
            <a:off x="2043163" y="3629051"/>
            <a:ext cx="1251149" cy="1311341"/>
            <a:chOff x="1651719" y="4152057"/>
            <a:chExt cx="1484928" cy="1556366"/>
          </a:xfrm>
        </p:grpSpPr>
        <p:cxnSp>
          <p:nvCxnSpPr>
            <p:cNvPr id="582" name="Прямая соединительная линия 581"/>
            <p:cNvCxnSpPr>
              <a:stCxn id="601" idx="7"/>
              <a:endCxn id="615" idx="3"/>
            </p:cNvCxnSpPr>
            <p:nvPr/>
          </p:nvCxnSpPr>
          <p:spPr>
            <a:xfrm rot="5400000" flipH="1" flipV="1">
              <a:off x="2431189" y="4681845"/>
              <a:ext cx="83228" cy="502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96" name="8-конечная звезда 595"/>
            <p:cNvSpPr/>
            <p:nvPr/>
          </p:nvSpPr>
          <p:spPr>
            <a:xfrm rot="19358116">
              <a:off x="2727626" y="5227964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97" name="8-конечная звезда 596"/>
            <p:cNvSpPr/>
            <p:nvPr/>
          </p:nvSpPr>
          <p:spPr>
            <a:xfrm rot="19358116">
              <a:off x="2513311" y="4656460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98" name="8-конечная звезда 597"/>
            <p:cNvSpPr/>
            <p:nvPr/>
          </p:nvSpPr>
          <p:spPr>
            <a:xfrm rot="19358116">
              <a:off x="1792510" y="4439978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99" name="8-конечная звезда 598"/>
            <p:cNvSpPr/>
            <p:nvPr/>
          </p:nvSpPr>
          <p:spPr>
            <a:xfrm rot="19358116">
              <a:off x="2011077" y="4654291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00" name="8-конечная звезда 599"/>
            <p:cNvSpPr/>
            <p:nvPr/>
          </p:nvSpPr>
          <p:spPr>
            <a:xfrm rot="19358116">
              <a:off x="1939639" y="458285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01" name="8-конечная звезда 600"/>
            <p:cNvSpPr/>
            <p:nvPr/>
          </p:nvSpPr>
          <p:spPr>
            <a:xfrm rot="19358116">
              <a:off x="2439706" y="4725730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04" name="8-конечная звезда 603"/>
            <p:cNvSpPr/>
            <p:nvPr/>
          </p:nvSpPr>
          <p:spPr>
            <a:xfrm rot="19358116">
              <a:off x="1725325" y="4297100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05" name="8-конечная звезда 604"/>
            <p:cNvSpPr/>
            <p:nvPr/>
          </p:nvSpPr>
          <p:spPr>
            <a:xfrm rot="19358116">
              <a:off x="2584751" y="4870774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06" name="8-конечная звезда 605"/>
            <p:cNvSpPr/>
            <p:nvPr/>
          </p:nvSpPr>
          <p:spPr>
            <a:xfrm rot="19358116">
              <a:off x="3082647" y="565442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08" name="8-конечная звезда 607"/>
            <p:cNvSpPr/>
            <p:nvPr/>
          </p:nvSpPr>
          <p:spPr>
            <a:xfrm rot="19358116">
              <a:off x="1651719" y="4152057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09" name="8-конечная звезда 608"/>
            <p:cNvSpPr/>
            <p:nvPr/>
          </p:nvSpPr>
          <p:spPr>
            <a:xfrm rot="19358116">
              <a:off x="1723156" y="4509245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10" name="8-конечная звезда 609"/>
            <p:cNvSpPr/>
            <p:nvPr/>
          </p:nvSpPr>
          <p:spPr>
            <a:xfrm rot="19358116">
              <a:off x="1723157" y="4580683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11" name="8-конечная звезда 610"/>
            <p:cNvSpPr/>
            <p:nvPr/>
          </p:nvSpPr>
          <p:spPr>
            <a:xfrm rot="19358116">
              <a:off x="1662603" y="4305817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12" name="8-конечная звезда 611"/>
            <p:cNvSpPr/>
            <p:nvPr/>
          </p:nvSpPr>
          <p:spPr>
            <a:xfrm rot="19358116">
              <a:off x="2008909" y="4294931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13" name="8-конечная звезда 612"/>
            <p:cNvSpPr/>
            <p:nvPr/>
          </p:nvSpPr>
          <p:spPr>
            <a:xfrm rot="19358116">
              <a:off x="2151783" y="4294932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14" name="8-конечная звезда 613"/>
            <p:cNvSpPr/>
            <p:nvPr/>
          </p:nvSpPr>
          <p:spPr>
            <a:xfrm rot="19358116">
              <a:off x="2151785" y="4580684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15" name="8-конечная звезда 614"/>
            <p:cNvSpPr/>
            <p:nvPr/>
          </p:nvSpPr>
          <p:spPr>
            <a:xfrm rot="19358116">
              <a:off x="2456583" y="4599732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16" name="8-конечная звезда 615"/>
            <p:cNvSpPr/>
            <p:nvPr/>
          </p:nvSpPr>
          <p:spPr>
            <a:xfrm rot="19358116">
              <a:off x="2366098" y="4866436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17" name="8-конечная звезда 616"/>
            <p:cNvSpPr/>
            <p:nvPr/>
          </p:nvSpPr>
          <p:spPr>
            <a:xfrm rot="19358116">
              <a:off x="2305545" y="5080751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18" name="8-конечная звезда 617"/>
            <p:cNvSpPr/>
            <p:nvPr/>
          </p:nvSpPr>
          <p:spPr>
            <a:xfrm rot="19358116">
              <a:off x="2866164" y="5509377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619" name="Прямая соединительная линия 618"/>
            <p:cNvCxnSpPr>
              <a:stCxn id="614" idx="7"/>
              <a:endCxn id="613" idx="3"/>
            </p:cNvCxnSpPr>
            <p:nvPr/>
          </p:nvCxnSpPr>
          <p:spPr>
            <a:xfrm rot="16200000" flipV="1">
              <a:off x="2051917" y="4456537"/>
              <a:ext cx="242934" cy="574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0" name="Прямая соединительная линия 619"/>
            <p:cNvCxnSpPr>
              <a:stCxn id="615" idx="2"/>
              <a:endCxn id="597" idx="7"/>
            </p:cNvCxnSpPr>
            <p:nvPr/>
          </p:nvCxnSpPr>
          <p:spPr>
            <a:xfrm rot="16200000" flipH="1">
              <a:off x="2511530" y="4618261"/>
              <a:ext cx="18249" cy="5872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1" name="Прямая соединительная линия 620"/>
            <p:cNvCxnSpPr>
              <a:stCxn id="605" idx="7"/>
              <a:endCxn id="597" idx="2"/>
            </p:cNvCxnSpPr>
            <p:nvPr/>
          </p:nvCxnSpPr>
          <p:spPr>
            <a:xfrm rot="16200000" flipV="1">
              <a:off x="2515190" y="4764796"/>
              <a:ext cx="156451" cy="5608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2" name="Прямая соединительная линия 621"/>
            <p:cNvCxnSpPr>
              <a:stCxn id="596" idx="7"/>
              <a:endCxn id="605" idx="2"/>
            </p:cNvCxnSpPr>
            <p:nvPr/>
          </p:nvCxnSpPr>
          <p:spPr>
            <a:xfrm rot="16200000" flipV="1">
              <a:off x="2550910" y="5014830"/>
              <a:ext cx="299327" cy="12751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3" name="Прямая соединительная линия 622"/>
            <p:cNvCxnSpPr>
              <a:stCxn id="596" idx="5"/>
              <a:endCxn id="617" idx="2"/>
            </p:cNvCxnSpPr>
            <p:nvPr/>
          </p:nvCxnSpPr>
          <p:spPr>
            <a:xfrm rot="16200000" flipV="1">
              <a:off x="2465814" y="4993959"/>
              <a:ext cx="136541" cy="38766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4" name="Прямая соединительная линия 623"/>
            <p:cNvCxnSpPr>
              <a:stCxn id="618" idx="2"/>
              <a:endCxn id="606" idx="7"/>
            </p:cNvCxnSpPr>
            <p:nvPr/>
          </p:nvCxnSpPr>
          <p:spPr>
            <a:xfrm rot="16200000" flipH="1">
              <a:off x="2953794" y="5495222"/>
              <a:ext cx="106518" cy="21236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5" name="Прямая соединительная линия 624"/>
            <p:cNvCxnSpPr>
              <a:stCxn id="596" idx="2"/>
              <a:endCxn id="618" idx="6"/>
            </p:cNvCxnSpPr>
            <p:nvPr/>
          </p:nvCxnSpPr>
          <p:spPr>
            <a:xfrm rot="16200000" flipH="1">
              <a:off x="2713325" y="5352479"/>
              <a:ext cx="227695" cy="9496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3" name="Прямая соединительная линия 642"/>
            <p:cNvCxnSpPr>
              <a:stCxn id="613" idx="5"/>
              <a:endCxn id="612" idx="1"/>
            </p:cNvCxnSpPr>
            <p:nvPr/>
          </p:nvCxnSpPr>
          <p:spPr>
            <a:xfrm rot="16200000" flipH="1" flipV="1">
              <a:off x="2099076" y="4266503"/>
              <a:ext cx="5739" cy="10005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4" name="Прямая соединительная линия 643"/>
            <p:cNvCxnSpPr>
              <a:stCxn id="616" idx="5"/>
              <a:endCxn id="614" idx="2"/>
            </p:cNvCxnSpPr>
            <p:nvPr/>
          </p:nvCxnSpPr>
          <p:spPr>
            <a:xfrm rot="16200000" flipV="1">
              <a:off x="2143535" y="4662411"/>
              <a:ext cx="265715" cy="17979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5" name="Прямая соединительная линия 644"/>
            <p:cNvCxnSpPr>
              <a:stCxn id="616" idx="7"/>
              <a:endCxn id="601" idx="4"/>
            </p:cNvCxnSpPr>
            <p:nvPr/>
          </p:nvCxnSpPr>
          <p:spPr>
            <a:xfrm rot="5400000" flipH="1" flipV="1">
              <a:off x="2369152" y="4790533"/>
              <a:ext cx="97511" cy="5467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6" name="Прямая соединительная линия 645"/>
            <p:cNvCxnSpPr>
              <a:stCxn id="605" idx="6"/>
              <a:endCxn id="601" idx="2"/>
            </p:cNvCxnSpPr>
            <p:nvPr/>
          </p:nvCxnSpPr>
          <p:spPr>
            <a:xfrm rot="16200000" flipV="1">
              <a:off x="2488673" y="4768608"/>
              <a:ext cx="103234" cy="11439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8" name="Прямая соединительная линия 657"/>
            <p:cNvCxnSpPr>
              <a:stCxn id="600" idx="7"/>
              <a:endCxn id="612" idx="3"/>
            </p:cNvCxnSpPr>
            <p:nvPr/>
          </p:nvCxnSpPr>
          <p:spPr>
            <a:xfrm rot="5400000" flipH="1" flipV="1">
              <a:off x="1876356" y="4431810"/>
              <a:ext cx="245152" cy="5741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9" name="Прямая соединительная линия 658"/>
            <p:cNvCxnSpPr>
              <a:stCxn id="609" idx="3"/>
              <a:endCxn id="610" idx="7"/>
            </p:cNvCxnSpPr>
            <p:nvPr/>
          </p:nvCxnSpPr>
          <p:spPr>
            <a:xfrm rot="16200000" flipH="1">
              <a:off x="1730446" y="4563693"/>
              <a:ext cx="28620" cy="574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0" name="Прямая соединительная линия 659"/>
            <p:cNvCxnSpPr>
              <a:stCxn id="599" idx="1"/>
              <a:endCxn id="614" idx="4"/>
            </p:cNvCxnSpPr>
            <p:nvPr/>
          </p:nvCxnSpPr>
          <p:spPr>
            <a:xfrm rot="5400000" flipH="1" flipV="1">
              <a:off x="2075785" y="4604446"/>
              <a:ext cx="69485" cy="9138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7" name="Прямая соединительная линия 666"/>
            <p:cNvCxnSpPr>
              <a:stCxn id="611" idx="6"/>
              <a:endCxn id="608" idx="3"/>
            </p:cNvCxnSpPr>
            <p:nvPr/>
          </p:nvCxnSpPr>
          <p:spPr>
            <a:xfrm rot="16200000" flipV="1">
              <a:off x="1613180" y="4252335"/>
              <a:ext cx="115184" cy="64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8" name="Прямая соединительная линия 667"/>
            <p:cNvCxnSpPr>
              <a:stCxn id="612" idx="4"/>
              <a:endCxn id="598" idx="0"/>
            </p:cNvCxnSpPr>
            <p:nvPr/>
          </p:nvCxnSpPr>
          <p:spPr>
            <a:xfrm rot="10800000" flipV="1">
              <a:off x="1840970" y="4329640"/>
              <a:ext cx="172373" cy="12095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9" name="Прямая соединительная линия 668"/>
            <p:cNvCxnSpPr>
              <a:stCxn id="609" idx="0"/>
              <a:endCxn id="598" idx="4"/>
            </p:cNvCxnSpPr>
            <p:nvPr/>
          </p:nvCxnSpPr>
          <p:spPr>
            <a:xfrm flipV="1">
              <a:off x="1761923" y="4483364"/>
              <a:ext cx="36128" cy="3437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0" name="Прямая соединительная линия 669"/>
            <p:cNvCxnSpPr>
              <a:stCxn id="612" idx="5"/>
              <a:endCxn id="604" idx="1"/>
            </p:cNvCxnSpPr>
            <p:nvPr/>
          </p:nvCxnSpPr>
          <p:spPr>
            <a:xfrm rot="16200000" flipH="1" flipV="1">
              <a:off x="1887080" y="4205667"/>
              <a:ext cx="14026" cy="23001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1" name="Прямая соединительная линия 670"/>
            <p:cNvCxnSpPr>
              <a:stCxn id="599" idx="6"/>
              <a:endCxn id="600" idx="2"/>
            </p:cNvCxnSpPr>
            <p:nvPr/>
          </p:nvCxnSpPr>
          <p:spPr>
            <a:xfrm rot="16200000" flipV="1">
              <a:off x="1988098" y="4626239"/>
              <a:ext cx="28520" cy="3866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9" name="Прямая соединительная линия 688"/>
            <p:cNvCxnSpPr>
              <a:stCxn id="604" idx="4"/>
              <a:endCxn id="611" idx="1"/>
            </p:cNvCxnSpPr>
            <p:nvPr/>
          </p:nvCxnSpPr>
          <p:spPr>
            <a:xfrm rot="10800000">
              <a:off x="1705612" y="4330288"/>
              <a:ext cx="25254" cy="1019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2" name="Прямая соединительная линия 701"/>
            <p:cNvCxnSpPr>
              <a:stCxn id="614" idx="7"/>
              <a:endCxn id="612" idx="2"/>
            </p:cNvCxnSpPr>
            <p:nvPr/>
          </p:nvCxnSpPr>
          <p:spPr>
            <a:xfrm rot="16200000" flipV="1">
              <a:off x="1986349" y="4390968"/>
              <a:ext cx="247177" cy="13263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5" name="Группа 369"/>
          <p:cNvGrpSpPr/>
          <p:nvPr/>
        </p:nvGrpSpPr>
        <p:grpSpPr>
          <a:xfrm rot="685832">
            <a:off x="2593716" y="4710567"/>
            <a:ext cx="841399" cy="642815"/>
            <a:chOff x="2413837" y="5296478"/>
            <a:chExt cx="1002232" cy="765689"/>
          </a:xfrm>
        </p:grpSpPr>
        <p:sp>
          <p:nvSpPr>
            <p:cNvPr id="710" name="8-конечная звезда 709"/>
            <p:cNvSpPr/>
            <p:nvPr/>
          </p:nvSpPr>
          <p:spPr>
            <a:xfrm rot="19358116">
              <a:off x="2413837" y="5296478"/>
              <a:ext cx="72000" cy="72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11" name="8-конечная звезда 710"/>
            <p:cNvSpPr/>
            <p:nvPr/>
          </p:nvSpPr>
          <p:spPr>
            <a:xfrm rot="19358116">
              <a:off x="2472786" y="5648186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12" name="8-конечная звезда 711"/>
            <p:cNvSpPr/>
            <p:nvPr/>
          </p:nvSpPr>
          <p:spPr>
            <a:xfrm rot="19358116">
              <a:off x="2439705" y="5440110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13" name="8-конечная звезда 712"/>
            <p:cNvSpPr/>
            <p:nvPr/>
          </p:nvSpPr>
          <p:spPr>
            <a:xfrm rot="19358116">
              <a:off x="2511143" y="5368671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14" name="8-конечная звезда 713"/>
            <p:cNvSpPr/>
            <p:nvPr/>
          </p:nvSpPr>
          <p:spPr>
            <a:xfrm rot="19358116">
              <a:off x="2651850" y="5866569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15" name="8-конечная звезда 714"/>
            <p:cNvSpPr/>
            <p:nvPr/>
          </p:nvSpPr>
          <p:spPr>
            <a:xfrm rot="19358116">
              <a:off x="2804250" y="6018967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16" name="8-конечная звезда 715"/>
            <p:cNvSpPr/>
            <p:nvPr/>
          </p:nvSpPr>
          <p:spPr>
            <a:xfrm rot="19358116">
              <a:off x="2877049" y="6009445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17" name="8-конечная звезда 716"/>
            <p:cNvSpPr/>
            <p:nvPr/>
          </p:nvSpPr>
          <p:spPr>
            <a:xfrm rot="19358116">
              <a:off x="3151917" y="5938005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18" name="8-конечная звезда 717"/>
            <p:cNvSpPr/>
            <p:nvPr/>
          </p:nvSpPr>
          <p:spPr>
            <a:xfrm rot="19358116">
              <a:off x="2734173" y="5734577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19" name="8-конечная звезда 718"/>
            <p:cNvSpPr/>
            <p:nvPr/>
          </p:nvSpPr>
          <p:spPr>
            <a:xfrm rot="19358116">
              <a:off x="2794727" y="5652255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20" name="8-конечная звезда 719"/>
            <p:cNvSpPr/>
            <p:nvPr/>
          </p:nvSpPr>
          <p:spPr>
            <a:xfrm rot="19358116">
              <a:off x="3304648" y="5913195"/>
              <a:ext cx="43199" cy="4319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21" name="8-конечная звезда 720"/>
            <p:cNvSpPr/>
            <p:nvPr/>
          </p:nvSpPr>
          <p:spPr>
            <a:xfrm rot="19358116">
              <a:off x="3358469" y="5729846"/>
              <a:ext cx="57600" cy="576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22" name="8-конечная звезда 721"/>
            <p:cNvSpPr/>
            <p:nvPr/>
          </p:nvSpPr>
          <p:spPr>
            <a:xfrm rot="19358116">
              <a:off x="2651851" y="5509377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723" name="Прямая соединительная линия 722"/>
            <p:cNvCxnSpPr>
              <a:stCxn id="711" idx="2"/>
              <a:endCxn id="718" idx="6"/>
            </p:cNvCxnSpPr>
            <p:nvPr/>
          </p:nvCxnSpPr>
          <p:spPr>
            <a:xfrm rot="15514168" flipH="1">
              <a:off x="2586212" y="5611025"/>
              <a:ext cx="86411" cy="21360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4" name="Прямая соединительная линия 723"/>
            <p:cNvCxnSpPr>
              <a:stCxn id="718" idx="4"/>
              <a:endCxn id="714" idx="0"/>
            </p:cNvCxnSpPr>
            <p:nvPr/>
          </p:nvCxnSpPr>
          <p:spPr>
            <a:xfrm rot="10800000" flipV="1">
              <a:off x="2690618" y="5769286"/>
              <a:ext cx="47989" cy="10577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5" name="Прямая соединительная линия 724"/>
            <p:cNvCxnSpPr>
              <a:stCxn id="719" idx="3"/>
              <a:endCxn id="718" idx="0"/>
            </p:cNvCxnSpPr>
            <p:nvPr/>
          </p:nvCxnSpPr>
          <p:spPr>
            <a:xfrm rot="5400000">
              <a:off x="2769297" y="5698908"/>
              <a:ext cx="47804" cy="4051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6" name="Прямая соединительная линия 725"/>
            <p:cNvCxnSpPr>
              <a:stCxn id="717" idx="6"/>
              <a:endCxn id="719" idx="3"/>
            </p:cNvCxnSpPr>
            <p:nvPr/>
          </p:nvCxnSpPr>
          <p:spPr>
            <a:xfrm rot="16200000" flipV="1">
              <a:off x="2863346" y="5645375"/>
              <a:ext cx="247174" cy="34695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7" name="Прямая соединительная линия 726"/>
            <p:cNvCxnSpPr>
              <a:stCxn id="716" idx="1"/>
              <a:endCxn id="715" idx="1"/>
            </p:cNvCxnSpPr>
            <p:nvPr/>
          </p:nvCxnSpPr>
          <p:spPr>
            <a:xfrm rot="5400000">
              <a:off x="2878898" y="6002277"/>
              <a:ext cx="9522" cy="7279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8" name="Прямая соединительная линия 727"/>
            <p:cNvCxnSpPr>
              <a:stCxn id="717" idx="5"/>
              <a:endCxn id="716" idx="1"/>
            </p:cNvCxnSpPr>
            <p:nvPr/>
          </p:nvCxnSpPr>
          <p:spPr>
            <a:xfrm rot="16200000" flipH="1" flipV="1">
              <a:off x="2997493" y="5879300"/>
              <a:ext cx="77180" cy="23205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9" name="Прямая соединительная линия 728"/>
            <p:cNvCxnSpPr>
              <a:stCxn id="717" idx="1"/>
              <a:endCxn id="720" idx="5"/>
            </p:cNvCxnSpPr>
            <p:nvPr/>
          </p:nvCxnSpPr>
          <p:spPr>
            <a:xfrm rot="4714168" flipH="1" flipV="1">
              <a:off x="3245800" y="5890305"/>
              <a:ext cx="8162" cy="11378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30" name="Прямая соединительная линия 729"/>
            <p:cNvCxnSpPr>
              <a:stCxn id="720" idx="0"/>
              <a:endCxn id="721" idx="3"/>
            </p:cNvCxnSpPr>
            <p:nvPr/>
          </p:nvCxnSpPr>
          <p:spPr>
            <a:xfrm rot="20914168" flipV="1">
              <a:off x="3330485" y="5792491"/>
              <a:ext cx="65886" cy="12389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5" name="Прямая соединительная линия 754"/>
            <p:cNvCxnSpPr>
              <a:stCxn id="722" idx="6"/>
              <a:endCxn id="713" idx="2"/>
            </p:cNvCxnSpPr>
            <p:nvPr/>
          </p:nvCxnSpPr>
          <p:spPr>
            <a:xfrm rot="16200000" flipV="1">
              <a:off x="2559096" y="5412563"/>
              <a:ext cx="96680" cy="10581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6" name="Прямая соединительная линия 755"/>
            <p:cNvCxnSpPr>
              <a:stCxn id="713" idx="6"/>
              <a:endCxn id="710" idx="1"/>
            </p:cNvCxnSpPr>
            <p:nvPr/>
          </p:nvCxnSpPr>
          <p:spPr>
            <a:xfrm rot="16200000" flipV="1">
              <a:off x="2485163" y="5337617"/>
              <a:ext cx="36951" cy="3623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7" name="Прямая соединительная линия 756"/>
            <p:cNvCxnSpPr>
              <a:stCxn id="713" idx="4"/>
              <a:endCxn id="712" idx="0"/>
            </p:cNvCxnSpPr>
            <p:nvPr/>
          </p:nvCxnSpPr>
          <p:spPr>
            <a:xfrm rot="10800000" flipV="1">
              <a:off x="2488164" y="5412056"/>
              <a:ext cx="28520" cy="3866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8" name="Прямая соединительная линия 757"/>
            <p:cNvCxnSpPr>
              <a:stCxn id="712" idx="1"/>
              <a:endCxn id="722" idx="5"/>
            </p:cNvCxnSpPr>
            <p:nvPr/>
          </p:nvCxnSpPr>
          <p:spPr>
            <a:xfrm rot="16200000" flipH="1">
              <a:off x="2544049" y="5420114"/>
              <a:ext cx="57410" cy="15857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9" name="Прямая соединительная линия 758"/>
            <p:cNvCxnSpPr>
              <a:stCxn id="719" idx="6"/>
              <a:endCxn id="722" idx="2"/>
            </p:cNvCxnSpPr>
            <p:nvPr/>
          </p:nvCxnSpPr>
          <p:spPr>
            <a:xfrm rot="16200000" flipV="1">
              <a:off x="2690617" y="5544087"/>
              <a:ext cx="108544" cy="11665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6" name="Группа 509"/>
          <p:cNvGrpSpPr/>
          <p:nvPr/>
        </p:nvGrpSpPr>
        <p:grpSpPr>
          <a:xfrm rot="646126">
            <a:off x="5834525" y="4770199"/>
            <a:ext cx="498363" cy="696528"/>
            <a:chOff x="6580153" y="4869462"/>
            <a:chExt cx="599174" cy="837425"/>
          </a:xfrm>
        </p:grpSpPr>
        <p:sp>
          <p:nvSpPr>
            <p:cNvPr id="523" name="8-конечная звезда 522"/>
            <p:cNvSpPr/>
            <p:nvPr/>
          </p:nvSpPr>
          <p:spPr>
            <a:xfrm rot="1262594">
              <a:off x="6980055" y="4869462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24" name="8-конечная звезда 523"/>
            <p:cNvSpPr/>
            <p:nvPr/>
          </p:nvSpPr>
          <p:spPr>
            <a:xfrm rot="1262594">
              <a:off x="6581737" y="5081547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25" name="8-конечная звезда 524"/>
            <p:cNvSpPr/>
            <p:nvPr/>
          </p:nvSpPr>
          <p:spPr>
            <a:xfrm rot="1262594">
              <a:off x="6580153" y="5365720"/>
              <a:ext cx="53999" cy="5399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26" name="8-конечная звезда 525"/>
            <p:cNvSpPr/>
            <p:nvPr/>
          </p:nvSpPr>
          <p:spPr>
            <a:xfrm rot="1262594">
              <a:off x="7125328" y="5190401"/>
              <a:ext cx="53999" cy="5399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27" name="8-конечная звезда 526"/>
            <p:cNvSpPr/>
            <p:nvPr/>
          </p:nvSpPr>
          <p:spPr>
            <a:xfrm rot="1262594">
              <a:off x="6950246" y="5660087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528" name="Прямая соединительная линия 527"/>
            <p:cNvCxnSpPr>
              <a:stCxn id="526" idx="5"/>
              <a:endCxn id="523" idx="1"/>
            </p:cNvCxnSpPr>
            <p:nvPr/>
          </p:nvCxnSpPr>
          <p:spPr>
            <a:xfrm rot="15553874" flipV="1">
              <a:off x="6944340" y="5029646"/>
              <a:ext cx="278287" cy="6490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9" name="Прямая соединительная линия 528"/>
            <p:cNvCxnSpPr>
              <a:stCxn id="525" idx="0"/>
              <a:endCxn id="523" idx="2"/>
            </p:cNvCxnSpPr>
            <p:nvPr/>
          </p:nvCxnSpPr>
          <p:spPr>
            <a:xfrm rot="20953874" flipV="1">
              <a:off x="6591665" y="4970662"/>
              <a:ext cx="449849" cy="39318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0" name="Прямая соединительная линия 529"/>
            <p:cNvCxnSpPr>
              <a:stCxn id="527" idx="4"/>
              <a:endCxn id="525" idx="1"/>
            </p:cNvCxnSpPr>
            <p:nvPr/>
          </p:nvCxnSpPr>
          <p:spPr>
            <a:xfrm rot="10153874">
              <a:off x="6645133" y="5388491"/>
              <a:ext cx="279661" cy="31550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1" name="Прямая соединительная линия 530"/>
            <p:cNvCxnSpPr>
              <a:stCxn id="525" idx="6"/>
              <a:endCxn id="524" idx="1"/>
            </p:cNvCxnSpPr>
            <p:nvPr/>
          </p:nvCxnSpPr>
          <p:spPr>
            <a:xfrm rot="5400000" flipH="1" flipV="1">
              <a:off x="6510090" y="5250319"/>
              <a:ext cx="223966" cy="1043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2" name="Прямая соединительная линия 531"/>
            <p:cNvCxnSpPr>
              <a:stCxn id="524" idx="7"/>
              <a:endCxn id="523" idx="3"/>
            </p:cNvCxnSpPr>
            <p:nvPr/>
          </p:nvCxnSpPr>
          <p:spPr>
            <a:xfrm rot="4753874" flipH="1" flipV="1">
              <a:off x="6753726" y="4823982"/>
              <a:ext cx="119140" cy="36784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7" name="Группа 535"/>
          <p:cNvGrpSpPr/>
          <p:nvPr/>
        </p:nvGrpSpPr>
        <p:grpSpPr>
          <a:xfrm rot="323258">
            <a:off x="4207812" y="4351490"/>
            <a:ext cx="1464746" cy="1601856"/>
            <a:chOff x="4505825" y="4720146"/>
            <a:chExt cx="1719437" cy="1760703"/>
          </a:xfrm>
        </p:grpSpPr>
        <p:cxnSp>
          <p:nvCxnSpPr>
            <p:cNvPr id="537" name="Прямая соединительная линия 536"/>
            <p:cNvCxnSpPr>
              <a:stCxn id="578" idx="0"/>
              <a:endCxn id="577" idx="2"/>
            </p:cNvCxnSpPr>
            <p:nvPr/>
          </p:nvCxnSpPr>
          <p:spPr>
            <a:xfrm flipV="1">
              <a:off x="6132291" y="5060439"/>
              <a:ext cx="29275" cy="5622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8" name="Прямая соединительная линия 537"/>
            <p:cNvCxnSpPr>
              <a:stCxn id="552" idx="6"/>
              <a:endCxn id="549" idx="1"/>
            </p:cNvCxnSpPr>
            <p:nvPr/>
          </p:nvCxnSpPr>
          <p:spPr>
            <a:xfrm rot="5076742" flipH="1" flipV="1">
              <a:off x="5488064" y="6252517"/>
              <a:ext cx="41011" cy="4910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9" name="Прямая соединительная линия 538"/>
            <p:cNvCxnSpPr>
              <a:stCxn id="544" idx="7"/>
              <a:endCxn id="543" idx="2"/>
            </p:cNvCxnSpPr>
            <p:nvPr/>
          </p:nvCxnSpPr>
          <p:spPr>
            <a:xfrm rot="5400000" flipH="1" flipV="1">
              <a:off x="5632598" y="5774212"/>
              <a:ext cx="249589" cy="25138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40" name="Прямая соединительная линия 539"/>
            <p:cNvCxnSpPr>
              <a:stCxn id="548" idx="3"/>
              <a:endCxn id="547" idx="6"/>
            </p:cNvCxnSpPr>
            <p:nvPr/>
          </p:nvCxnSpPr>
          <p:spPr>
            <a:xfrm rot="5400000">
              <a:off x="6031085" y="5887865"/>
              <a:ext cx="47329" cy="4852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41" name="8-конечная звезда 540"/>
            <p:cNvSpPr/>
            <p:nvPr/>
          </p:nvSpPr>
          <p:spPr>
            <a:xfrm rot="1262594">
              <a:off x="5438730" y="5367299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42" name="8-конечная звезда 541"/>
            <p:cNvSpPr/>
            <p:nvPr/>
          </p:nvSpPr>
          <p:spPr>
            <a:xfrm rot="1262594">
              <a:off x="5079960" y="5365721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43" name="8-конечная звезда 542"/>
            <p:cNvSpPr/>
            <p:nvPr/>
          </p:nvSpPr>
          <p:spPr>
            <a:xfrm rot="1262594">
              <a:off x="5865779" y="5722910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44" name="8-конечная звезда 543"/>
            <p:cNvSpPr/>
            <p:nvPr/>
          </p:nvSpPr>
          <p:spPr>
            <a:xfrm rot="1262594">
              <a:off x="5580026" y="6008661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45" name="8-конечная звезда 544"/>
            <p:cNvSpPr/>
            <p:nvPr/>
          </p:nvSpPr>
          <p:spPr>
            <a:xfrm rot="1262594">
              <a:off x="5079960" y="565147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46" name="8-конечная звезда 545"/>
            <p:cNvSpPr/>
            <p:nvPr/>
          </p:nvSpPr>
          <p:spPr>
            <a:xfrm rot="1262594">
              <a:off x="5316555" y="5816629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47" name="8-конечная звезда 546"/>
            <p:cNvSpPr/>
            <p:nvPr/>
          </p:nvSpPr>
          <p:spPr>
            <a:xfrm rot="1262594">
              <a:off x="6006023" y="5934592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48" name="8-конечная звезда 547"/>
            <p:cNvSpPr/>
            <p:nvPr/>
          </p:nvSpPr>
          <p:spPr>
            <a:xfrm rot="1262594">
              <a:off x="6077460" y="5863154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49" name="8-конечная звезда 548"/>
            <p:cNvSpPr/>
            <p:nvPr/>
          </p:nvSpPr>
          <p:spPr>
            <a:xfrm rot="1262594">
              <a:off x="5505958" y="6220344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50" name="8-конечная звезда 549"/>
            <p:cNvSpPr/>
            <p:nvPr/>
          </p:nvSpPr>
          <p:spPr>
            <a:xfrm rot="1262594">
              <a:off x="5635118" y="6360537"/>
              <a:ext cx="43200" cy="43201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51" name="8-конечная звезда 550"/>
            <p:cNvSpPr/>
            <p:nvPr/>
          </p:nvSpPr>
          <p:spPr>
            <a:xfrm rot="1262594">
              <a:off x="5552493" y="6319546"/>
              <a:ext cx="36001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52" name="8-конечная звезда 551"/>
            <p:cNvSpPr/>
            <p:nvPr/>
          </p:nvSpPr>
          <p:spPr>
            <a:xfrm rot="1262594">
              <a:off x="5453808" y="6298081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53" name="8-конечная звезда 552"/>
            <p:cNvSpPr/>
            <p:nvPr/>
          </p:nvSpPr>
          <p:spPr>
            <a:xfrm rot="1262594">
              <a:off x="5564030" y="6444849"/>
              <a:ext cx="36001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554" name="Прямая соединительная линия 553"/>
            <p:cNvCxnSpPr>
              <a:stCxn id="546" idx="4"/>
              <a:endCxn id="545" idx="0"/>
            </p:cNvCxnSpPr>
            <p:nvPr/>
          </p:nvCxnSpPr>
          <p:spPr>
            <a:xfrm rot="10800000">
              <a:off x="5132159" y="5688168"/>
              <a:ext cx="185596" cy="13999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5" name="Прямая соединительная линия 554"/>
            <p:cNvCxnSpPr>
              <a:stCxn id="546" idx="0"/>
              <a:endCxn id="544" idx="4"/>
            </p:cNvCxnSpPr>
            <p:nvPr/>
          </p:nvCxnSpPr>
          <p:spPr>
            <a:xfrm>
              <a:off x="5351355" y="5841092"/>
              <a:ext cx="230472" cy="18487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6" name="Прямая соединительная линия 555"/>
            <p:cNvCxnSpPr>
              <a:stCxn id="541" idx="7"/>
              <a:endCxn id="543" idx="5"/>
            </p:cNvCxnSpPr>
            <p:nvPr/>
          </p:nvCxnSpPr>
          <p:spPr>
            <a:xfrm rot="16200000" flipH="1">
              <a:off x="5521930" y="5365350"/>
              <a:ext cx="338693" cy="38107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2" name="Прямая соединительная линия 561"/>
            <p:cNvCxnSpPr>
              <a:stCxn id="543" idx="0"/>
              <a:endCxn id="548" idx="5"/>
            </p:cNvCxnSpPr>
            <p:nvPr/>
          </p:nvCxnSpPr>
          <p:spPr>
            <a:xfrm>
              <a:off x="5917978" y="5759605"/>
              <a:ext cx="170173" cy="10510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3" name="Прямая соединительная линия 562"/>
            <p:cNvCxnSpPr>
              <a:stCxn id="549" idx="6"/>
              <a:endCxn id="544" idx="2"/>
            </p:cNvCxnSpPr>
            <p:nvPr/>
          </p:nvCxnSpPr>
          <p:spPr>
            <a:xfrm rot="5400000" flipH="1" flipV="1">
              <a:off x="5483534" y="6107747"/>
              <a:ext cx="160684" cy="6691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4" name="Прямая соединительная линия 563"/>
            <p:cNvCxnSpPr>
              <a:stCxn id="545" idx="5"/>
              <a:endCxn id="542" idx="2"/>
            </p:cNvCxnSpPr>
            <p:nvPr/>
          </p:nvCxnSpPr>
          <p:spPr>
            <a:xfrm rot="5400000" flipH="1" flipV="1">
              <a:off x="4978692" y="5535226"/>
              <a:ext cx="235879" cy="126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5" name="Прямая соединительная линия 564"/>
            <p:cNvCxnSpPr>
              <a:stCxn id="541" idx="4"/>
              <a:endCxn id="542" idx="7"/>
            </p:cNvCxnSpPr>
            <p:nvPr/>
          </p:nvCxnSpPr>
          <p:spPr>
            <a:xfrm rot="10800000">
              <a:off x="5131635" y="5381759"/>
              <a:ext cx="309257" cy="630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6" name="Прямая соединительная линия 565"/>
            <p:cNvCxnSpPr>
              <a:stCxn id="541" idx="3"/>
              <a:endCxn id="545" idx="6"/>
            </p:cNvCxnSpPr>
            <p:nvPr/>
          </p:nvCxnSpPr>
          <p:spPr>
            <a:xfrm rot="5400000">
              <a:off x="5158880" y="5370631"/>
              <a:ext cx="240419" cy="32486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7" name="Прямая соединительная линия 566"/>
            <p:cNvCxnSpPr>
              <a:stCxn id="571" idx="4"/>
              <a:endCxn id="572" idx="0"/>
            </p:cNvCxnSpPr>
            <p:nvPr/>
          </p:nvCxnSpPr>
          <p:spPr>
            <a:xfrm rot="10800000">
              <a:off x="5826511" y="4816048"/>
              <a:ext cx="37837" cy="1198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8" name="Прямая соединительная линия 567"/>
            <p:cNvCxnSpPr>
              <a:stCxn id="553" idx="7"/>
              <a:endCxn id="550" idx="2"/>
            </p:cNvCxnSpPr>
            <p:nvPr/>
          </p:nvCxnSpPr>
          <p:spPr>
            <a:xfrm rot="5076742" flipH="1" flipV="1">
              <a:off x="5599433" y="6401401"/>
              <a:ext cx="48362" cy="5473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9" name="Прямая соединительная линия 568"/>
            <p:cNvCxnSpPr>
              <a:stCxn id="550" idx="5"/>
              <a:endCxn id="551" idx="0"/>
            </p:cNvCxnSpPr>
            <p:nvPr/>
          </p:nvCxnSpPr>
          <p:spPr>
            <a:xfrm rot="15876742" flipV="1">
              <a:off x="5605596" y="6323750"/>
              <a:ext cx="24422" cy="5883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0" name="Прямая соединительная линия 569"/>
            <p:cNvCxnSpPr>
              <a:stCxn id="551" idx="4"/>
              <a:endCxn id="552" idx="0"/>
            </p:cNvCxnSpPr>
            <p:nvPr/>
          </p:nvCxnSpPr>
          <p:spPr>
            <a:xfrm rot="10476742">
              <a:off x="5499277" y="6326951"/>
              <a:ext cx="54190" cy="694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71" name="8-конечная звезда 570"/>
            <p:cNvSpPr/>
            <p:nvPr/>
          </p:nvSpPr>
          <p:spPr>
            <a:xfrm rot="1262594">
              <a:off x="5863147" y="4816497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72" name="8-конечная звезда 571"/>
            <p:cNvSpPr/>
            <p:nvPr/>
          </p:nvSpPr>
          <p:spPr>
            <a:xfrm rot="1262594">
              <a:off x="5791710" y="4791585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73" name="8-конечная звезда 572"/>
            <p:cNvSpPr/>
            <p:nvPr/>
          </p:nvSpPr>
          <p:spPr>
            <a:xfrm rot="1262594">
              <a:off x="5863147" y="4720146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74" name="8-конечная звезда 573"/>
            <p:cNvSpPr/>
            <p:nvPr/>
          </p:nvSpPr>
          <p:spPr>
            <a:xfrm rot="1262594">
              <a:off x="5459431" y="5316563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75" name="8-конечная звезда 574"/>
            <p:cNvSpPr/>
            <p:nvPr/>
          </p:nvSpPr>
          <p:spPr>
            <a:xfrm rot="1262594">
              <a:off x="6006023" y="5648841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76" name="8-конечная звезда 575"/>
            <p:cNvSpPr/>
            <p:nvPr/>
          </p:nvSpPr>
          <p:spPr>
            <a:xfrm rot="1262594">
              <a:off x="6080094" y="4865654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77" name="8-конечная звезда 576"/>
            <p:cNvSpPr/>
            <p:nvPr/>
          </p:nvSpPr>
          <p:spPr>
            <a:xfrm rot="1262594">
              <a:off x="6140800" y="4997800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78" name="8-конечная звезда 577"/>
            <p:cNvSpPr/>
            <p:nvPr/>
          </p:nvSpPr>
          <p:spPr>
            <a:xfrm rot="1262594">
              <a:off x="6080092" y="5079969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79" name="8-конечная звезда 578"/>
            <p:cNvSpPr/>
            <p:nvPr/>
          </p:nvSpPr>
          <p:spPr>
            <a:xfrm rot="1262594">
              <a:off x="6171262" y="5237777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84" name="8-конечная звезда 583"/>
            <p:cNvSpPr/>
            <p:nvPr/>
          </p:nvSpPr>
          <p:spPr>
            <a:xfrm rot="1262594">
              <a:off x="5766815" y="5403699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85" name="8-конечная звезда 584"/>
            <p:cNvSpPr/>
            <p:nvPr/>
          </p:nvSpPr>
          <p:spPr>
            <a:xfrm rot="1262594">
              <a:off x="5959331" y="5544442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86" name="8-конечная звезда 585"/>
            <p:cNvSpPr/>
            <p:nvPr/>
          </p:nvSpPr>
          <p:spPr>
            <a:xfrm rot="1262594">
              <a:off x="5943696" y="5461650"/>
              <a:ext cx="64801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587" name="Прямая соединительная линия 586"/>
            <p:cNvCxnSpPr>
              <a:stCxn id="586" idx="6"/>
              <a:endCxn id="579" idx="2"/>
            </p:cNvCxnSpPr>
            <p:nvPr/>
          </p:nvCxnSpPr>
          <p:spPr>
            <a:xfrm rot="5076742" flipH="1" flipV="1">
              <a:off x="6010447" y="5268924"/>
              <a:ext cx="155536" cy="21593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8" name="Прямая соединительная линия 587"/>
            <p:cNvCxnSpPr>
              <a:stCxn id="575" idx="4"/>
              <a:endCxn id="585" idx="2"/>
            </p:cNvCxnSpPr>
            <p:nvPr/>
          </p:nvCxnSpPr>
          <p:spPr>
            <a:xfrm rot="10476742">
              <a:off x="5979263" y="5595410"/>
              <a:ext cx="24675" cy="6661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9" name="Прямая соединительная линия 588"/>
            <p:cNvCxnSpPr>
              <a:stCxn id="579" idx="4"/>
              <a:endCxn id="578" idx="1"/>
            </p:cNvCxnSpPr>
            <p:nvPr/>
          </p:nvCxnSpPr>
          <p:spPr>
            <a:xfrm rot="10476742">
              <a:off x="6123955" y="5129044"/>
              <a:ext cx="42745" cy="12881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0" name="Прямая соединительная линия 589"/>
            <p:cNvCxnSpPr>
              <a:stCxn id="576" idx="1"/>
              <a:endCxn id="577" idx="5"/>
            </p:cNvCxnSpPr>
            <p:nvPr/>
          </p:nvCxnSpPr>
          <p:spPr>
            <a:xfrm rot="16200000" flipH="1">
              <a:off x="6097418" y="4937966"/>
              <a:ext cx="83264" cy="4198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1" name="Прямая соединительная линия 590"/>
            <p:cNvCxnSpPr>
              <a:stCxn id="586" idx="3"/>
              <a:endCxn id="584" idx="0"/>
            </p:cNvCxnSpPr>
            <p:nvPr/>
          </p:nvCxnSpPr>
          <p:spPr>
            <a:xfrm rot="5076742" flipH="1">
              <a:off x="5843065" y="5413984"/>
              <a:ext cx="78810" cy="11953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2" name="Прямая соединительная линия 591"/>
            <p:cNvCxnSpPr>
              <a:stCxn id="571" idx="0"/>
              <a:endCxn id="576" idx="4"/>
            </p:cNvCxnSpPr>
            <p:nvPr/>
          </p:nvCxnSpPr>
          <p:spPr>
            <a:xfrm>
              <a:off x="5897947" y="4840960"/>
              <a:ext cx="183948" cy="4199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3" name="Прямая соединительная линия 592"/>
            <p:cNvCxnSpPr>
              <a:stCxn id="571" idx="1"/>
              <a:endCxn id="573" idx="1"/>
            </p:cNvCxnSpPr>
            <p:nvPr/>
          </p:nvCxnSpPr>
          <p:spPr>
            <a:xfrm rot="5400000" flipH="1">
              <a:off x="5840280" y="4802771"/>
              <a:ext cx="96351" cy="158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4" name="Прямая соединительная линия 593"/>
            <p:cNvCxnSpPr>
              <a:stCxn id="631" idx="3"/>
              <a:endCxn id="650" idx="7"/>
            </p:cNvCxnSpPr>
            <p:nvPr/>
          </p:nvCxnSpPr>
          <p:spPr>
            <a:xfrm rot="5400000">
              <a:off x="4647637" y="5439196"/>
              <a:ext cx="41535" cy="25626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5" name="Прямая соединительная линия 594"/>
            <p:cNvCxnSpPr>
              <a:stCxn id="626" idx="4"/>
              <a:endCxn id="571" idx="1"/>
            </p:cNvCxnSpPr>
            <p:nvPr/>
          </p:nvCxnSpPr>
          <p:spPr>
            <a:xfrm rot="10800000">
              <a:off x="5888457" y="4850946"/>
              <a:ext cx="48623" cy="4258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02" name="Прямая соединительная линия 601"/>
            <p:cNvCxnSpPr>
              <a:stCxn id="607" idx="6"/>
              <a:endCxn id="571" idx="1"/>
            </p:cNvCxnSpPr>
            <p:nvPr/>
          </p:nvCxnSpPr>
          <p:spPr>
            <a:xfrm rot="16200000" flipV="1">
              <a:off x="5848002" y="4891401"/>
              <a:ext cx="86009" cy="510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03" name="Прямая соединительная линия 602"/>
            <p:cNvCxnSpPr>
              <a:stCxn id="574" idx="0"/>
              <a:endCxn id="584" idx="4"/>
            </p:cNvCxnSpPr>
            <p:nvPr/>
          </p:nvCxnSpPr>
          <p:spPr>
            <a:xfrm rot="21276742">
              <a:off x="5498898" y="5328732"/>
              <a:ext cx="265049" cy="10477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07" name="8-конечная звезда 606"/>
            <p:cNvSpPr/>
            <p:nvPr/>
          </p:nvSpPr>
          <p:spPr>
            <a:xfrm rot="1262594">
              <a:off x="5864200" y="4935514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26" name="8-конечная звезда 625"/>
            <p:cNvSpPr/>
            <p:nvPr/>
          </p:nvSpPr>
          <p:spPr>
            <a:xfrm rot="1262594">
              <a:off x="5935638" y="4879682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27" name="8-конечная звезда 626"/>
            <p:cNvSpPr/>
            <p:nvPr/>
          </p:nvSpPr>
          <p:spPr>
            <a:xfrm rot="1262594">
              <a:off x="5161892" y="6088085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28" name="8-конечная звезда 627"/>
            <p:cNvSpPr/>
            <p:nvPr/>
          </p:nvSpPr>
          <p:spPr>
            <a:xfrm rot="1262594">
              <a:off x="4804312" y="5883049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29" name="8-конечная звезда 628"/>
            <p:cNvSpPr/>
            <p:nvPr/>
          </p:nvSpPr>
          <p:spPr>
            <a:xfrm rot="1262594">
              <a:off x="4979165" y="5946480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30" name="8-конечная звезда 629"/>
            <p:cNvSpPr/>
            <p:nvPr/>
          </p:nvSpPr>
          <p:spPr>
            <a:xfrm rot="1262594">
              <a:off x="4937084" y="5722911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31" name="8-конечная звезда 630"/>
            <p:cNvSpPr/>
            <p:nvPr/>
          </p:nvSpPr>
          <p:spPr>
            <a:xfrm rot="1262594">
              <a:off x="4794208" y="5508596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32" name="8-конечная звезда 631"/>
            <p:cNvSpPr/>
            <p:nvPr/>
          </p:nvSpPr>
          <p:spPr>
            <a:xfrm rot="1262594">
              <a:off x="5310442" y="5915984"/>
              <a:ext cx="43200" cy="43201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33" name="8-конечная звезда 632"/>
            <p:cNvSpPr/>
            <p:nvPr/>
          </p:nvSpPr>
          <p:spPr>
            <a:xfrm rot="1262594">
              <a:off x="5067848" y="6016278"/>
              <a:ext cx="43200" cy="43201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34" name="8-конечная звезда 633"/>
            <p:cNvSpPr/>
            <p:nvPr/>
          </p:nvSpPr>
          <p:spPr>
            <a:xfrm rot="1262594">
              <a:off x="4864066" y="5721332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638" name="Прямая соединительная линия 637"/>
            <p:cNvCxnSpPr>
              <a:stCxn id="633" idx="5"/>
              <a:endCxn id="629" idx="0"/>
            </p:cNvCxnSpPr>
            <p:nvPr/>
          </p:nvCxnSpPr>
          <p:spPr>
            <a:xfrm rot="15876742" flipV="1">
              <a:off x="5036137" y="5977591"/>
              <a:ext cx="40139" cy="4586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9" name="Прямая соединительная линия 638"/>
            <p:cNvCxnSpPr>
              <a:stCxn id="632" idx="2"/>
              <a:endCxn id="627" idx="7"/>
            </p:cNvCxnSpPr>
            <p:nvPr/>
          </p:nvCxnSpPr>
          <p:spPr>
            <a:xfrm rot="5076742">
              <a:off x="5201071" y="5968776"/>
              <a:ext cx="135650" cy="12387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0" name="Прямая соединительная линия 639"/>
            <p:cNvCxnSpPr>
              <a:stCxn id="633" idx="1"/>
              <a:endCxn id="627" idx="4"/>
            </p:cNvCxnSpPr>
            <p:nvPr/>
          </p:nvCxnSpPr>
          <p:spPr>
            <a:xfrm rot="15876742" flipH="1">
              <a:off x="5103613" y="6051303"/>
              <a:ext cx="54313" cy="6066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1" name="Прямая соединительная линия 640"/>
            <p:cNvCxnSpPr>
              <a:stCxn id="545" idx="3"/>
              <a:endCxn id="630" idx="7"/>
            </p:cNvCxnSpPr>
            <p:nvPr/>
          </p:nvCxnSpPr>
          <p:spPr>
            <a:xfrm rot="5400000">
              <a:off x="5010766" y="5667428"/>
              <a:ext cx="49512" cy="9352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2" name="Прямая соединительная линия 641"/>
            <p:cNvCxnSpPr>
              <a:stCxn id="634" idx="0"/>
              <a:endCxn id="630" idx="4"/>
            </p:cNvCxnSpPr>
            <p:nvPr/>
          </p:nvCxnSpPr>
          <p:spPr>
            <a:xfrm flipV="1">
              <a:off x="4905825" y="5740216"/>
              <a:ext cx="33060" cy="1047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7" name="Прямая соединительная линия 646"/>
            <p:cNvCxnSpPr>
              <a:stCxn id="634" idx="6"/>
              <a:endCxn id="631" idx="1"/>
            </p:cNvCxnSpPr>
            <p:nvPr/>
          </p:nvCxnSpPr>
          <p:spPr>
            <a:xfrm rot="16200000" flipV="1">
              <a:off x="4781546" y="5610896"/>
              <a:ext cx="162503" cy="6125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8" name="Прямая соединительная линия 647"/>
            <p:cNvCxnSpPr>
              <a:stCxn id="634" idx="3"/>
              <a:endCxn id="628" idx="6"/>
            </p:cNvCxnSpPr>
            <p:nvPr/>
          </p:nvCxnSpPr>
          <p:spPr>
            <a:xfrm rot="5076742">
              <a:off x="4788556" y="5799902"/>
              <a:ext cx="130112" cy="3709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9" name="Прямая соединительная линия 648"/>
            <p:cNvCxnSpPr>
              <a:stCxn id="628" idx="0"/>
              <a:endCxn id="629" idx="4"/>
            </p:cNvCxnSpPr>
            <p:nvPr/>
          </p:nvCxnSpPr>
          <p:spPr>
            <a:xfrm rot="21276742">
              <a:off x="4859056" y="5913756"/>
              <a:ext cx="119364" cy="5601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50" name="8-конечная звезда 649"/>
            <p:cNvSpPr/>
            <p:nvPr/>
          </p:nvSpPr>
          <p:spPr>
            <a:xfrm rot="1262594">
              <a:off x="4505825" y="5577403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</p:grpSp>
      <p:grpSp>
        <p:nvGrpSpPr>
          <p:cNvPr id="18" name="Группа 805"/>
          <p:cNvGrpSpPr/>
          <p:nvPr/>
        </p:nvGrpSpPr>
        <p:grpSpPr>
          <a:xfrm>
            <a:off x="3077063" y="5363089"/>
            <a:ext cx="1485393" cy="986974"/>
            <a:chOff x="3077063" y="5363089"/>
            <a:chExt cx="1485393" cy="986974"/>
          </a:xfrm>
        </p:grpSpPr>
        <p:sp>
          <p:nvSpPr>
            <p:cNvPr id="676" name="8-конечная звезда 675"/>
            <p:cNvSpPr/>
            <p:nvPr/>
          </p:nvSpPr>
          <p:spPr>
            <a:xfrm rot="1262594">
              <a:off x="4295722" y="5867366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77" name="8-конечная звезда 676"/>
            <p:cNvSpPr/>
            <p:nvPr/>
          </p:nvSpPr>
          <p:spPr>
            <a:xfrm rot="1262594">
              <a:off x="4365581" y="600866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78" name="8-конечная звезда 677"/>
            <p:cNvSpPr/>
            <p:nvPr/>
          </p:nvSpPr>
          <p:spPr>
            <a:xfrm rot="1262594">
              <a:off x="4079829" y="593887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79" name="8-конечная звезда 678"/>
            <p:cNvSpPr/>
            <p:nvPr/>
          </p:nvSpPr>
          <p:spPr>
            <a:xfrm rot="1262594">
              <a:off x="4294142" y="6151538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80" name="8-конечная звезда 679"/>
            <p:cNvSpPr/>
            <p:nvPr/>
          </p:nvSpPr>
          <p:spPr>
            <a:xfrm rot="1262594">
              <a:off x="4365581" y="629606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81" name="8-конечная звезда 680"/>
            <p:cNvSpPr/>
            <p:nvPr/>
          </p:nvSpPr>
          <p:spPr>
            <a:xfrm rot="1262594">
              <a:off x="4508456" y="6080102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82" name="8-конечная звезда 681"/>
            <p:cNvSpPr/>
            <p:nvPr/>
          </p:nvSpPr>
          <p:spPr>
            <a:xfrm rot="1262594">
              <a:off x="4008390" y="5865786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83" name="8-конечная звезда 682"/>
            <p:cNvSpPr/>
            <p:nvPr/>
          </p:nvSpPr>
          <p:spPr>
            <a:xfrm rot="1262594">
              <a:off x="4438667" y="5795997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84" name="8-конечная звезда 683"/>
            <p:cNvSpPr/>
            <p:nvPr/>
          </p:nvSpPr>
          <p:spPr>
            <a:xfrm rot="1262594">
              <a:off x="4008391" y="5722910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85" name="8-конечная звезда 684"/>
            <p:cNvSpPr/>
            <p:nvPr/>
          </p:nvSpPr>
          <p:spPr>
            <a:xfrm rot="1262594">
              <a:off x="3794076" y="5865786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86" name="8-конечная звезда 685"/>
            <p:cNvSpPr/>
            <p:nvPr/>
          </p:nvSpPr>
          <p:spPr>
            <a:xfrm rot="1262594">
              <a:off x="3867163" y="565147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88" name="8-конечная звезда 687"/>
            <p:cNvSpPr/>
            <p:nvPr/>
          </p:nvSpPr>
          <p:spPr>
            <a:xfrm rot="1262594">
              <a:off x="3865514" y="600866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693" name="Прямая соединительная линия 692"/>
            <p:cNvCxnSpPr>
              <a:stCxn id="684" idx="4"/>
              <a:endCxn id="686" idx="0"/>
            </p:cNvCxnSpPr>
            <p:nvPr/>
          </p:nvCxnSpPr>
          <p:spPr>
            <a:xfrm rot="10800000">
              <a:off x="3919362" y="5688169"/>
              <a:ext cx="90830" cy="5204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94" name="8-конечная звезда 693"/>
            <p:cNvSpPr/>
            <p:nvPr/>
          </p:nvSpPr>
          <p:spPr>
            <a:xfrm rot="1262594">
              <a:off x="3935900" y="5661374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95" name="8-конечная звезда 694"/>
            <p:cNvSpPr/>
            <p:nvPr/>
          </p:nvSpPr>
          <p:spPr>
            <a:xfrm rot="1262594">
              <a:off x="3506746" y="5507017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96" name="8-конечная звезда 695"/>
            <p:cNvSpPr/>
            <p:nvPr/>
          </p:nvSpPr>
          <p:spPr>
            <a:xfrm rot="1262594">
              <a:off x="3505694" y="5363089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97" name="8-конечная звезда 696"/>
            <p:cNvSpPr/>
            <p:nvPr/>
          </p:nvSpPr>
          <p:spPr>
            <a:xfrm rot="1262594">
              <a:off x="3149556" y="5792769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98" name="8-конечная звезда 697"/>
            <p:cNvSpPr/>
            <p:nvPr/>
          </p:nvSpPr>
          <p:spPr>
            <a:xfrm rot="1262594">
              <a:off x="3506745" y="6078521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99" name="8-конечная звезда 698"/>
            <p:cNvSpPr/>
            <p:nvPr/>
          </p:nvSpPr>
          <p:spPr>
            <a:xfrm rot="1262594">
              <a:off x="3505692" y="6220345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00" name="8-конечная звезда 699"/>
            <p:cNvSpPr/>
            <p:nvPr/>
          </p:nvSpPr>
          <p:spPr>
            <a:xfrm rot="1262594">
              <a:off x="3077063" y="6006031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701" name="Прямая соединительная линия 700"/>
            <p:cNvCxnSpPr>
              <a:stCxn id="681" idx="6"/>
              <a:endCxn id="683" idx="0"/>
            </p:cNvCxnSpPr>
            <p:nvPr/>
          </p:nvCxnSpPr>
          <p:spPr>
            <a:xfrm rot="16200000" flipV="1">
              <a:off x="4393404" y="5930155"/>
              <a:ext cx="249211" cy="5428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3" name="Прямая соединительная линия 702"/>
            <p:cNvCxnSpPr>
              <a:stCxn id="683" idx="3"/>
              <a:endCxn id="676" idx="7"/>
            </p:cNvCxnSpPr>
            <p:nvPr/>
          </p:nvCxnSpPr>
          <p:spPr>
            <a:xfrm rot="5400000">
              <a:off x="4373037" y="5818654"/>
              <a:ext cx="52650" cy="8326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4" name="Прямая соединительная линия 703"/>
            <p:cNvCxnSpPr>
              <a:stCxn id="681" idx="4"/>
              <a:endCxn id="677" idx="0"/>
            </p:cNvCxnSpPr>
            <p:nvPr/>
          </p:nvCxnSpPr>
          <p:spPr>
            <a:xfrm rot="10800000">
              <a:off x="4417781" y="6045359"/>
              <a:ext cx="92477" cy="5204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5" name="Прямая соединительная линия 704"/>
            <p:cNvCxnSpPr>
              <a:stCxn id="679" idx="6"/>
              <a:endCxn id="677" idx="2"/>
            </p:cNvCxnSpPr>
            <p:nvPr/>
          </p:nvCxnSpPr>
          <p:spPr>
            <a:xfrm rot="5400000" flipH="1" flipV="1">
              <a:off x="4310623" y="6081077"/>
              <a:ext cx="92477" cy="5204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6" name="Прямая соединительная линия 705"/>
            <p:cNvCxnSpPr>
              <a:stCxn id="680" idx="5"/>
              <a:endCxn id="679" idx="1"/>
            </p:cNvCxnSpPr>
            <p:nvPr/>
          </p:nvCxnSpPr>
          <p:spPr>
            <a:xfrm rot="16200000" flipV="1">
              <a:off x="4309274" y="6226044"/>
              <a:ext cx="95177" cy="4951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7" name="Прямая соединительная линия 706"/>
            <p:cNvCxnSpPr>
              <a:stCxn id="680" idx="7"/>
              <a:endCxn id="681" idx="1"/>
            </p:cNvCxnSpPr>
            <p:nvPr/>
          </p:nvCxnSpPr>
          <p:spPr>
            <a:xfrm rot="5400000" flipH="1" flipV="1">
              <a:off x="4391675" y="6157356"/>
              <a:ext cx="180324" cy="12916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5" name="Прямая соединительная линия 744"/>
            <p:cNvCxnSpPr>
              <a:stCxn id="682" idx="7"/>
              <a:endCxn id="684" idx="1"/>
            </p:cNvCxnSpPr>
            <p:nvPr/>
          </p:nvCxnSpPr>
          <p:spPr>
            <a:xfrm rot="16200000" flipV="1">
              <a:off x="3999590" y="5821349"/>
              <a:ext cx="107239" cy="1371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6" name="Прямая соединительная линия 745"/>
            <p:cNvCxnSpPr>
              <a:stCxn id="685" idx="0"/>
              <a:endCxn id="682" idx="4"/>
            </p:cNvCxnSpPr>
            <p:nvPr/>
          </p:nvCxnSpPr>
          <p:spPr>
            <a:xfrm flipV="1">
              <a:off x="3846275" y="5883091"/>
              <a:ext cx="163916" cy="1939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7" name="Прямая соединительная линия 746"/>
            <p:cNvCxnSpPr>
              <a:stCxn id="678" idx="5"/>
              <a:endCxn id="682" idx="0"/>
            </p:cNvCxnSpPr>
            <p:nvPr/>
          </p:nvCxnSpPr>
          <p:spPr>
            <a:xfrm rot="16200000" flipV="1">
              <a:off x="4058869" y="5904201"/>
              <a:ext cx="38718" cy="3527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8" name="Прямая соединительная линия 747"/>
            <p:cNvCxnSpPr>
              <a:stCxn id="677" idx="5"/>
              <a:endCxn id="676" idx="1"/>
            </p:cNvCxnSpPr>
            <p:nvPr/>
          </p:nvCxnSpPr>
          <p:spPr>
            <a:xfrm rot="16200000" flipV="1">
              <a:off x="4320641" y="5950012"/>
              <a:ext cx="81615" cy="4034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9" name="Прямая соединительная линия 748"/>
            <p:cNvCxnSpPr>
              <a:stCxn id="678" idx="7"/>
              <a:endCxn id="677" idx="4"/>
            </p:cNvCxnSpPr>
            <p:nvPr/>
          </p:nvCxnSpPr>
          <p:spPr>
            <a:xfrm rot="16200000" flipH="1">
              <a:off x="4213913" y="5872500"/>
              <a:ext cx="71058" cy="23587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0" name="Прямая соединительная линия 749"/>
            <p:cNvCxnSpPr>
              <a:stCxn id="688" idx="5"/>
              <a:endCxn id="685" idx="1"/>
            </p:cNvCxnSpPr>
            <p:nvPr/>
          </p:nvCxnSpPr>
          <p:spPr>
            <a:xfrm rot="16200000" flipV="1">
              <a:off x="3810031" y="5939469"/>
              <a:ext cx="93529" cy="4951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1" name="Прямая соединительная линия 750"/>
            <p:cNvCxnSpPr>
              <a:stCxn id="688" idx="0"/>
              <a:endCxn id="678" idx="1"/>
            </p:cNvCxnSpPr>
            <p:nvPr/>
          </p:nvCxnSpPr>
          <p:spPr>
            <a:xfrm flipV="1">
              <a:off x="3917713" y="5990547"/>
              <a:ext cx="200079" cy="5481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2" name="Прямая соединительная линия 751"/>
            <p:cNvCxnSpPr>
              <a:stCxn id="682" idx="4"/>
              <a:endCxn id="686" idx="2"/>
            </p:cNvCxnSpPr>
            <p:nvPr/>
          </p:nvCxnSpPr>
          <p:spPr>
            <a:xfrm rot="10800000">
              <a:off x="3884469" y="5703673"/>
              <a:ext cx="125723" cy="17941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3" name="Прямая соединительная линия 752"/>
            <p:cNvCxnSpPr>
              <a:stCxn id="698" idx="7"/>
              <a:endCxn id="688" idx="3"/>
            </p:cNvCxnSpPr>
            <p:nvPr/>
          </p:nvCxnSpPr>
          <p:spPr>
            <a:xfrm rot="5400000" flipH="1" flipV="1">
              <a:off x="3685600" y="5909111"/>
              <a:ext cx="44724" cy="31975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4" name="Прямая соединительная линия 753"/>
            <p:cNvCxnSpPr>
              <a:stCxn id="697" idx="7"/>
              <a:endCxn id="685" idx="3"/>
            </p:cNvCxnSpPr>
            <p:nvPr/>
          </p:nvCxnSpPr>
          <p:spPr>
            <a:xfrm rot="16200000" flipH="1">
              <a:off x="3444573" y="5551920"/>
              <a:ext cx="98151" cy="60550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0" name="Прямая соединительная линия 759"/>
            <p:cNvCxnSpPr>
              <a:stCxn id="700" idx="6"/>
              <a:endCxn id="697" idx="3"/>
            </p:cNvCxnSpPr>
            <p:nvPr/>
          </p:nvCxnSpPr>
          <p:spPr>
            <a:xfrm rot="5400000" flipH="1" flipV="1">
              <a:off x="3034426" y="5890241"/>
              <a:ext cx="184091" cy="4989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3" name="Прямая соединительная линия 792"/>
            <p:cNvCxnSpPr>
              <a:stCxn id="698" idx="4"/>
              <a:endCxn id="697" idx="1"/>
            </p:cNvCxnSpPr>
            <p:nvPr/>
          </p:nvCxnSpPr>
          <p:spPr>
            <a:xfrm rot="10800000">
              <a:off x="3179928" y="5834109"/>
              <a:ext cx="328259" cy="25825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4" name="Прямая соединительная линия 793"/>
            <p:cNvCxnSpPr>
              <a:stCxn id="699" idx="6"/>
              <a:endCxn id="698" idx="1"/>
            </p:cNvCxnSpPr>
            <p:nvPr/>
          </p:nvCxnSpPr>
          <p:spPr>
            <a:xfrm rot="5400000" flipH="1" flipV="1">
              <a:off x="3482793" y="6167223"/>
              <a:ext cx="101684" cy="696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5" name="Прямая соединительная линия 794"/>
            <p:cNvCxnSpPr>
              <a:stCxn id="695" idx="0"/>
              <a:endCxn id="686" idx="4"/>
            </p:cNvCxnSpPr>
            <p:nvPr/>
          </p:nvCxnSpPr>
          <p:spPr>
            <a:xfrm>
              <a:off x="3548505" y="5536373"/>
              <a:ext cx="320459" cy="13240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6" name="Прямая соединительная линия 795"/>
            <p:cNvCxnSpPr>
              <a:stCxn id="695" idx="5"/>
              <a:endCxn id="696" idx="1"/>
            </p:cNvCxnSpPr>
            <p:nvPr/>
          </p:nvCxnSpPr>
          <p:spPr>
            <a:xfrm rot="5400000" flipH="1" flipV="1">
              <a:off x="3469620" y="5447494"/>
              <a:ext cx="111339" cy="1142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809" name="Овал 808"/>
          <p:cNvSpPr/>
          <p:nvPr/>
        </p:nvSpPr>
        <p:spPr>
          <a:xfrm>
            <a:off x="1285852" y="163710"/>
            <a:ext cx="6572296" cy="6516000"/>
          </a:xfrm>
          <a:prstGeom prst="ellipse">
            <a:avLst/>
          </a:prstGeom>
          <a:noFill/>
          <a:ln w="12700"/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cxnSp>
        <p:nvCxnSpPr>
          <p:cNvPr id="812" name="Прямая соединительная линия 811"/>
          <p:cNvCxnSpPr/>
          <p:nvPr/>
        </p:nvCxnSpPr>
        <p:spPr>
          <a:xfrm rot="5400000">
            <a:off x="3906615" y="6621267"/>
            <a:ext cx="259200" cy="71438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823" name="Прямая соединительная линия 822"/>
          <p:cNvCxnSpPr/>
          <p:nvPr/>
        </p:nvCxnSpPr>
        <p:spPr>
          <a:xfrm rot="16200000" flipH="1">
            <a:off x="5660447" y="6412520"/>
            <a:ext cx="252000" cy="142877"/>
          </a:xfrm>
          <a:prstGeom prst="line">
            <a:avLst/>
          </a:prstGeom>
          <a:scene3d>
            <a:camera prst="orthographicFront">
              <a:rot lat="0" lon="0" rev="10200000"/>
            </a:camera>
            <a:lightRig rig="threePt" dir="t"/>
          </a:scene3d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827" name="TextBox 826"/>
          <p:cNvSpPr txBox="1"/>
          <p:nvPr/>
        </p:nvSpPr>
        <p:spPr>
          <a:xfrm rot="21075957">
            <a:off x="4424797" y="6543091"/>
            <a:ext cx="1058667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1400" dirty="0" smtClean="0">
                <a:latin typeface="Bookman Old Style" pitchFamily="18" charset="0"/>
              </a:rPr>
              <a:t>грудень</a:t>
            </a:r>
            <a:endParaRPr lang="uk-UA" sz="1400" dirty="0">
              <a:latin typeface="Bookman Old Style" pitchFamily="18" charset="0"/>
            </a:endParaRPr>
          </a:p>
        </p:txBody>
      </p:sp>
      <p:sp>
        <p:nvSpPr>
          <p:cNvPr id="828" name="TextBox 827"/>
          <p:cNvSpPr txBox="1"/>
          <p:nvPr/>
        </p:nvSpPr>
        <p:spPr>
          <a:xfrm rot="19276280">
            <a:off x="6073450" y="5869472"/>
            <a:ext cx="1058667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1400" dirty="0" smtClean="0">
                <a:latin typeface="Bookman Old Style" pitchFamily="18" charset="0"/>
              </a:rPr>
              <a:t>листопад</a:t>
            </a:r>
            <a:endParaRPr lang="uk-UA" sz="1400" dirty="0">
              <a:latin typeface="Bookman Old Style" pitchFamily="18" charset="0"/>
            </a:endParaRPr>
          </a:p>
        </p:txBody>
      </p:sp>
      <p:sp>
        <p:nvSpPr>
          <p:cNvPr id="829" name="TextBox 828"/>
          <p:cNvSpPr txBox="1"/>
          <p:nvPr/>
        </p:nvSpPr>
        <p:spPr>
          <a:xfrm rot="17630071">
            <a:off x="7117024" y="4586123"/>
            <a:ext cx="1058667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1400" dirty="0" smtClean="0">
                <a:latin typeface="Bookman Old Style" pitchFamily="18" charset="0"/>
              </a:rPr>
              <a:t>жовтень</a:t>
            </a:r>
            <a:endParaRPr lang="uk-UA" sz="1400" dirty="0">
              <a:latin typeface="Bookman Old Style" pitchFamily="18" charset="0"/>
            </a:endParaRPr>
          </a:p>
        </p:txBody>
      </p:sp>
      <p:sp>
        <p:nvSpPr>
          <p:cNvPr id="830" name="TextBox 829"/>
          <p:cNvSpPr txBox="1"/>
          <p:nvPr/>
        </p:nvSpPr>
        <p:spPr>
          <a:xfrm rot="15714304">
            <a:off x="7341394" y="2882876"/>
            <a:ext cx="1058667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1400" dirty="0" smtClean="0">
                <a:latin typeface="Bookman Old Style" pitchFamily="18" charset="0"/>
              </a:rPr>
              <a:t>вересень</a:t>
            </a:r>
            <a:endParaRPr lang="uk-UA" sz="1400" dirty="0">
              <a:latin typeface="Bookman Old Style" pitchFamily="18" charset="0"/>
            </a:endParaRPr>
          </a:p>
        </p:txBody>
      </p:sp>
      <p:sp>
        <p:nvSpPr>
          <p:cNvPr id="831" name="TextBox 830"/>
          <p:cNvSpPr txBox="1"/>
          <p:nvPr/>
        </p:nvSpPr>
        <p:spPr>
          <a:xfrm rot="3220511">
            <a:off x="6748397" y="1310971"/>
            <a:ext cx="1058667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1400" dirty="0" smtClean="0">
                <a:latin typeface="Bookman Old Style" pitchFamily="18" charset="0"/>
              </a:rPr>
              <a:t>серпень</a:t>
            </a:r>
            <a:endParaRPr lang="uk-UA" sz="1400" dirty="0">
              <a:latin typeface="Bookman Old Style" pitchFamily="18" charset="0"/>
            </a:endParaRPr>
          </a:p>
        </p:txBody>
      </p:sp>
      <p:sp>
        <p:nvSpPr>
          <p:cNvPr id="832" name="TextBox 831"/>
          <p:cNvSpPr txBox="1"/>
          <p:nvPr/>
        </p:nvSpPr>
        <p:spPr>
          <a:xfrm rot="1586521">
            <a:off x="5448208" y="219585"/>
            <a:ext cx="1058667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1400" dirty="0" smtClean="0">
                <a:latin typeface="Bookman Old Style" pitchFamily="18" charset="0"/>
              </a:rPr>
              <a:t>липень</a:t>
            </a:r>
            <a:endParaRPr lang="uk-UA" sz="1400" dirty="0">
              <a:latin typeface="Bookman Old Style" pitchFamily="18" charset="0"/>
            </a:endParaRPr>
          </a:p>
        </p:txBody>
      </p:sp>
      <p:sp>
        <p:nvSpPr>
          <p:cNvPr id="833" name="TextBox 832"/>
          <p:cNvSpPr txBox="1"/>
          <p:nvPr/>
        </p:nvSpPr>
        <p:spPr>
          <a:xfrm rot="21422218">
            <a:off x="3660219" y="-66475"/>
            <a:ext cx="1058667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1400" dirty="0" smtClean="0">
                <a:latin typeface="Bookman Old Style" pitchFamily="18" charset="0"/>
              </a:rPr>
              <a:t>червень</a:t>
            </a:r>
            <a:endParaRPr lang="uk-UA" sz="1400" dirty="0">
              <a:latin typeface="Bookman Old Style" pitchFamily="18" charset="0"/>
            </a:endParaRPr>
          </a:p>
        </p:txBody>
      </p:sp>
      <p:sp>
        <p:nvSpPr>
          <p:cNvPr id="834" name="TextBox 833"/>
          <p:cNvSpPr txBox="1"/>
          <p:nvPr/>
        </p:nvSpPr>
        <p:spPr>
          <a:xfrm rot="19518500">
            <a:off x="2065156" y="559647"/>
            <a:ext cx="1058667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1400" dirty="0" smtClean="0">
                <a:latin typeface="Bookman Old Style" pitchFamily="18" charset="0"/>
              </a:rPr>
              <a:t>травень</a:t>
            </a:r>
            <a:endParaRPr lang="uk-UA" sz="1400" dirty="0">
              <a:latin typeface="Bookman Old Style" pitchFamily="18" charset="0"/>
            </a:endParaRPr>
          </a:p>
        </p:txBody>
      </p:sp>
      <p:sp>
        <p:nvSpPr>
          <p:cNvPr id="835" name="TextBox 834"/>
          <p:cNvSpPr txBox="1"/>
          <p:nvPr/>
        </p:nvSpPr>
        <p:spPr>
          <a:xfrm rot="17687757">
            <a:off x="1006358" y="1809320"/>
            <a:ext cx="1058667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1400" dirty="0" smtClean="0">
                <a:latin typeface="Bookman Old Style" pitchFamily="18" charset="0"/>
              </a:rPr>
              <a:t>квітень</a:t>
            </a:r>
          </a:p>
        </p:txBody>
      </p:sp>
      <p:sp>
        <p:nvSpPr>
          <p:cNvPr id="836" name="TextBox 835"/>
          <p:cNvSpPr txBox="1"/>
          <p:nvPr/>
        </p:nvSpPr>
        <p:spPr>
          <a:xfrm rot="4875169">
            <a:off x="749077" y="3754552"/>
            <a:ext cx="1058667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1400" dirty="0" smtClean="0">
                <a:latin typeface="Bookman Old Style" pitchFamily="18" charset="0"/>
              </a:rPr>
              <a:t>березень</a:t>
            </a:r>
          </a:p>
        </p:txBody>
      </p:sp>
      <p:sp>
        <p:nvSpPr>
          <p:cNvPr id="837" name="TextBox 836"/>
          <p:cNvSpPr txBox="1"/>
          <p:nvPr/>
        </p:nvSpPr>
        <p:spPr>
          <a:xfrm rot="3368098">
            <a:off x="1300985" y="5166505"/>
            <a:ext cx="1058667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1400" dirty="0" smtClean="0">
                <a:latin typeface="Bookman Old Style" pitchFamily="18" charset="0"/>
              </a:rPr>
              <a:t>лютий</a:t>
            </a:r>
          </a:p>
        </p:txBody>
      </p:sp>
      <p:sp>
        <p:nvSpPr>
          <p:cNvPr id="838" name="TextBox 837"/>
          <p:cNvSpPr txBox="1"/>
          <p:nvPr/>
        </p:nvSpPr>
        <p:spPr>
          <a:xfrm rot="1618209">
            <a:off x="2572415" y="6249465"/>
            <a:ext cx="1058667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1400" dirty="0" smtClean="0">
                <a:latin typeface="Bookman Old Style" pitchFamily="18" charset="0"/>
              </a:rPr>
              <a:t>січень</a:t>
            </a:r>
          </a:p>
        </p:txBody>
      </p:sp>
      <p:grpSp>
        <p:nvGrpSpPr>
          <p:cNvPr id="19" name="Группа 864"/>
          <p:cNvGrpSpPr/>
          <p:nvPr/>
        </p:nvGrpSpPr>
        <p:grpSpPr>
          <a:xfrm>
            <a:off x="3673098" y="578603"/>
            <a:ext cx="2665709" cy="6010528"/>
            <a:chOff x="3673098" y="578603"/>
            <a:chExt cx="2665709" cy="6010528"/>
          </a:xfrm>
        </p:grpSpPr>
        <p:sp>
          <p:nvSpPr>
            <p:cNvPr id="866" name="Полилиния 865"/>
            <p:cNvSpPr/>
            <p:nvPr/>
          </p:nvSpPr>
          <p:spPr>
            <a:xfrm>
              <a:off x="4702169" y="5535152"/>
              <a:ext cx="727087" cy="608492"/>
            </a:xfrm>
            <a:custGeom>
              <a:avLst/>
              <a:gdLst>
                <a:gd name="connsiteX0" fmla="*/ 2217 w 727087"/>
                <a:gd name="connsiteY0" fmla="*/ 109728 h 608492"/>
                <a:gd name="connsiteX1" fmla="*/ 8867 w 727087"/>
                <a:gd name="connsiteY1" fmla="*/ 146304 h 608492"/>
                <a:gd name="connsiteX2" fmla="*/ 15517 w 727087"/>
                <a:gd name="connsiteY2" fmla="*/ 152955 h 608492"/>
                <a:gd name="connsiteX3" fmla="*/ 28818 w 727087"/>
                <a:gd name="connsiteY3" fmla="*/ 169580 h 608492"/>
                <a:gd name="connsiteX4" fmla="*/ 48768 w 727087"/>
                <a:gd name="connsiteY4" fmla="*/ 176230 h 608492"/>
                <a:gd name="connsiteX5" fmla="*/ 121920 w 727087"/>
                <a:gd name="connsiteY5" fmla="*/ 172905 h 608492"/>
                <a:gd name="connsiteX6" fmla="*/ 158496 w 727087"/>
                <a:gd name="connsiteY6" fmla="*/ 166255 h 608492"/>
                <a:gd name="connsiteX7" fmla="*/ 181772 w 727087"/>
                <a:gd name="connsiteY7" fmla="*/ 162930 h 608492"/>
                <a:gd name="connsiteX8" fmla="*/ 221673 w 727087"/>
                <a:gd name="connsiteY8" fmla="*/ 152955 h 608492"/>
                <a:gd name="connsiteX9" fmla="*/ 231648 w 727087"/>
                <a:gd name="connsiteY9" fmla="*/ 149629 h 608492"/>
                <a:gd name="connsiteX10" fmla="*/ 318100 w 727087"/>
                <a:gd name="connsiteY10" fmla="*/ 156280 h 608492"/>
                <a:gd name="connsiteX11" fmla="*/ 338051 w 727087"/>
                <a:gd name="connsiteY11" fmla="*/ 162930 h 608492"/>
                <a:gd name="connsiteX12" fmla="*/ 358002 w 727087"/>
                <a:gd name="connsiteY12" fmla="*/ 176230 h 608492"/>
                <a:gd name="connsiteX13" fmla="*/ 361327 w 727087"/>
                <a:gd name="connsiteY13" fmla="*/ 192856 h 608492"/>
                <a:gd name="connsiteX14" fmla="*/ 354676 w 727087"/>
                <a:gd name="connsiteY14" fmla="*/ 229432 h 608492"/>
                <a:gd name="connsiteX15" fmla="*/ 348026 w 727087"/>
                <a:gd name="connsiteY15" fmla="*/ 242732 h 608492"/>
                <a:gd name="connsiteX16" fmla="*/ 341376 w 727087"/>
                <a:gd name="connsiteY16" fmla="*/ 279308 h 608492"/>
                <a:gd name="connsiteX17" fmla="*/ 334726 w 727087"/>
                <a:gd name="connsiteY17" fmla="*/ 395686 h 608492"/>
                <a:gd name="connsiteX18" fmla="*/ 331401 w 727087"/>
                <a:gd name="connsiteY18" fmla="*/ 478813 h 608492"/>
                <a:gd name="connsiteX19" fmla="*/ 341376 w 727087"/>
                <a:gd name="connsiteY19" fmla="*/ 528690 h 608492"/>
                <a:gd name="connsiteX20" fmla="*/ 351351 w 727087"/>
                <a:gd name="connsiteY20" fmla="*/ 535340 h 608492"/>
                <a:gd name="connsiteX21" fmla="*/ 367977 w 727087"/>
                <a:gd name="connsiteY21" fmla="*/ 551965 h 608492"/>
                <a:gd name="connsiteX22" fmla="*/ 384602 w 727087"/>
                <a:gd name="connsiteY22" fmla="*/ 561941 h 608492"/>
                <a:gd name="connsiteX23" fmla="*/ 394578 w 727087"/>
                <a:gd name="connsiteY23" fmla="*/ 571916 h 608492"/>
                <a:gd name="connsiteX24" fmla="*/ 427828 w 727087"/>
                <a:gd name="connsiteY24" fmla="*/ 578566 h 608492"/>
                <a:gd name="connsiteX25" fmla="*/ 447779 w 727087"/>
                <a:gd name="connsiteY25" fmla="*/ 585216 h 608492"/>
                <a:gd name="connsiteX26" fmla="*/ 464404 w 727087"/>
                <a:gd name="connsiteY26" fmla="*/ 595192 h 608492"/>
                <a:gd name="connsiteX27" fmla="*/ 474380 w 727087"/>
                <a:gd name="connsiteY27" fmla="*/ 601842 h 608492"/>
                <a:gd name="connsiteX28" fmla="*/ 494330 w 727087"/>
                <a:gd name="connsiteY28" fmla="*/ 608492 h 608492"/>
                <a:gd name="connsiteX29" fmla="*/ 550857 w 727087"/>
                <a:gd name="connsiteY29" fmla="*/ 605167 h 608492"/>
                <a:gd name="connsiteX30" fmla="*/ 560832 w 727087"/>
                <a:gd name="connsiteY30" fmla="*/ 598517 h 608492"/>
                <a:gd name="connsiteX31" fmla="*/ 580783 w 727087"/>
                <a:gd name="connsiteY31" fmla="*/ 591867 h 608492"/>
                <a:gd name="connsiteX32" fmla="*/ 604058 w 727087"/>
                <a:gd name="connsiteY32" fmla="*/ 585216 h 608492"/>
                <a:gd name="connsiteX33" fmla="*/ 627334 w 727087"/>
                <a:gd name="connsiteY33" fmla="*/ 575241 h 608492"/>
                <a:gd name="connsiteX34" fmla="*/ 637309 w 727087"/>
                <a:gd name="connsiteY34" fmla="*/ 568591 h 608492"/>
                <a:gd name="connsiteX35" fmla="*/ 647284 w 727087"/>
                <a:gd name="connsiteY35" fmla="*/ 565266 h 608492"/>
                <a:gd name="connsiteX36" fmla="*/ 657260 w 727087"/>
                <a:gd name="connsiteY36" fmla="*/ 555291 h 608492"/>
                <a:gd name="connsiteX37" fmla="*/ 680535 w 727087"/>
                <a:gd name="connsiteY37" fmla="*/ 541990 h 608492"/>
                <a:gd name="connsiteX38" fmla="*/ 693836 w 727087"/>
                <a:gd name="connsiteY38" fmla="*/ 525365 h 608492"/>
                <a:gd name="connsiteX39" fmla="*/ 697161 w 727087"/>
                <a:gd name="connsiteY39" fmla="*/ 515389 h 608492"/>
                <a:gd name="connsiteX40" fmla="*/ 707136 w 727087"/>
                <a:gd name="connsiteY40" fmla="*/ 495439 h 608492"/>
                <a:gd name="connsiteX41" fmla="*/ 710461 w 727087"/>
                <a:gd name="connsiteY41" fmla="*/ 422287 h 608492"/>
                <a:gd name="connsiteX42" fmla="*/ 713786 w 727087"/>
                <a:gd name="connsiteY42" fmla="*/ 405661 h 608492"/>
                <a:gd name="connsiteX43" fmla="*/ 717111 w 727087"/>
                <a:gd name="connsiteY43" fmla="*/ 385711 h 608492"/>
                <a:gd name="connsiteX44" fmla="*/ 723762 w 727087"/>
                <a:gd name="connsiteY44" fmla="*/ 339160 h 608492"/>
                <a:gd name="connsiteX45" fmla="*/ 727087 w 727087"/>
                <a:gd name="connsiteY45" fmla="*/ 329184 h 608492"/>
                <a:gd name="connsiteX46" fmla="*/ 723762 w 727087"/>
                <a:gd name="connsiteY46" fmla="*/ 295933 h 608492"/>
                <a:gd name="connsiteX47" fmla="*/ 713786 w 727087"/>
                <a:gd name="connsiteY47" fmla="*/ 262683 h 608492"/>
                <a:gd name="connsiteX48" fmla="*/ 707136 w 727087"/>
                <a:gd name="connsiteY48" fmla="*/ 236082 h 608492"/>
                <a:gd name="connsiteX49" fmla="*/ 700486 w 727087"/>
                <a:gd name="connsiteY49" fmla="*/ 212806 h 608492"/>
                <a:gd name="connsiteX50" fmla="*/ 693836 w 727087"/>
                <a:gd name="connsiteY50" fmla="*/ 202831 h 608492"/>
                <a:gd name="connsiteX51" fmla="*/ 690511 w 727087"/>
                <a:gd name="connsiteY51" fmla="*/ 192856 h 608492"/>
                <a:gd name="connsiteX52" fmla="*/ 673885 w 727087"/>
                <a:gd name="connsiteY52" fmla="*/ 176230 h 608492"/>
                <a:gd name="connsiteX53" fmla="*/ 650610 w 727087"/>
                <a:gd name="connsiteY53" fmla="*/ 152955 h 608492"/>
                <a:gd name="connsiteX54" fmla="*/ 643959 w 727087"/>
                <a:gd name="connsiteY54" fmla="*/ 146304 h 608492"/>
                <a:gd name="connsiteX55" fmla="*/ 624009 w 727087"/>
                <a:gd name="connsiteY55" fmla="*/ 139654 h 608492"/>
                <a:gd name="connsiteX56" fmla="*/ 607383 w 727087"/>
                <a:gd name="connsiteY56" fmla="*/ 126354 h 608492"/>
                <a:gd name="connsiteX57" fmla="*/ 600733 w 727087"/>
                <a:gd name="connsiteY57" fmla="*/ 116379 h 608492"/>
                <a:gd name="connsiteX58" fmla="*/ 584108 w 727087"/>
                <a:gd name="connsiteY58" fmla="*/ 99753 h 608492"/>
                <a:gd name="connsiteX59" fmla="*/ 580783 w 727087"/>
                <a:gd name="connsiteY59" fmla="*/ 89778 h 608492"/>
                <a:gd name="connsiteX60" fmla="*/ 557507 w 727087"/>
                <a:gd name="connsiteY60" fmla="*/ 69827 h 608492"/>
                <a:gd name="connsiteX61" fmla="*/ 554182 w 727087"/>
                <a:gd name="connsiteY61" fmla="*/ 59852 h 608492"/>
                <a:gd name="connsiteX62" fmla="*/ 544207 w 727087"/>
                <a:gd name="connsiteY62" fmla="*/ 53202 h 608492"/>
                <a:gd name="connsiteX63" fmla="*/ 537556 w 727087"/>
                <a:gd name="connsiteY63" fmla="*/ 46552 h 608492"/>
                <a:gd name="connsiteX64" fmla="*/ 530906 w 727087"/>
                <a:gd name="connsiteY64" fmla="*/ 36576 h 608492"/>
                <a:gd name="connsiteX65" fmla="*/ 520931 w 727087"/>
                <a:gd name="connsiteY65" fmla="*/ 33251 h 608492"/>
                <a:gd name="connsiteX66" fmla="*/ 500980 w 727087"/>
                <a:gd name="connsiteY66" fmla="*/ 19951 h 608492"/>
                <a:gd name="connsiteX67" fmla="*/ 491005 w 727087"/>
                <a:gd name="connsiteY67" fmla="*/ 13301 h 608492"/>
                <a:gd name="connsiteX68" fmla="*/ 481030 w 727087"/>
                <a:gd name="connsiteY68" fmla="*/ 9976 h 608492"/>
                <a:gd name="connsiteX69" fmla="*/ 471055 w 727087"/>
                <a:gd name="connsiteY69" fmla="*/ 3325 h 608492"/>
                <a:gd name="connsiteX70" fmla="*/ 454429 w 727087"/>
                <a:gd name="connsiteY70" fmla="*/ 0 h 608492"/>
                <a:gd name="connsiteX71" fmla="*/ 354676 w 727087"/>
                <a:gd name="connsiteY71" fmla="*/ 3325 h 608492"/>
                <a:gd name="connsiteX72" fmla="*/ 348026 w 727087"/>
                <a:gd name="connsiteY72" fmla="*/ 9976 h 608492"/>
                <a:gd name="connsiteX73" fmla="*/ 338051 w 727087"/>
                <a:gd name="connsiteY73" fmla="*/ 16626 h 608492"/>
                <a:gd name="connsiteX74" fmla="*/ 318100 w 727087"/>
                <a:gd name="connsiteY74" fmla="*/ 43227 h 608492"/>
                <a:gd name="connsiteX75" fmla="*/ 308125 w 727087"/>
                <a:gd name="connsiteY75" fmla="*/ 46552 h 608492"/>
                <a:gd name="connsiteX76" fmla="*/ 304800 w 727087"/>
                <a:gd name="connsiteY76" fmla="*/ 56527 h 608492"/>
                <a:gd name="connsiteX77" fmla="*/ 294825 w 727087"/>
                <a:gd name="connsiteY77" fmla="*/ 59852 h 608492"/>
                <a:gd name="connsiteX78" fmla="*/ 274874 w 727087"/>
                <a:gd name="connsiteY78" fmla="*/ 69827 h 608492"/>
                <a:gd name="connsiteX79" fmla="*/ 264899 w 727087"/>
                <a:gd name="connsiteY79" fmla="*/ 76477 h 608492"/>
                <a:gd name="connsiteX80" fmla="*/ 215023 w 727087"/>
                <a:gd name="connsiteY80" fmla="*/ 86453 h 608492"/>
                <a:gd name="connsiteX81" fmla="*/ 38793 w 727087"/>
                <a:gd name="connsiteY81" fmla="*/ 89778 h 608492"/>
                <a:gd name="connsiteX82" fmla="*/ 22167 w 727087"/>
                <a:gd name="connsiteY82" fmla="*/ 99753 h 608492"/>
                <a:gd name="connsiteX83" fmla="*/ 2217 w 727087"/>
                <a:gd name="connsiteY83" fmla="*/ 109728 h 6084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</a:cxnLst>
              <a:rect l="l" t="t" r="r" b="b"/>
              <a:pathLst>
                <a:path w="727087" h="608492">
                  <a:moveTo>
                    <a:pt x="2217" y="109728"/>
                  </a:moveTo>
                  <a:cubicBezTo>
                    <a:pt x="0" y="117486"/>
                    <a:pt x="4011" y="138210"/>
                    <a:pt x="8867" y="146304"/>
                  </a:cubicBezTo>
                  <a:cubicBezTo>
                    <a:pt x="10480" y="148992"/>
                    <a:pt x="13300" y="150738"/>
                    <a:pt x="15517" y="152955"/>
                  </a:cubicBezTo>
                  <a:cubicBezTo>
                    <a:pt x="19123" y="163773"/>
                    <a:pt x="17046" y="164348"/>
                    <a:pt x="28818" y="169580"/>
                  </a:cubicBezTo>
                  <a:cubicBezTo>
                    <a:pt x="35224" y="172427"/>
                    <a:pt x="48768" y="176230"/>
                    <a:pt x="48768" y="176230"/>
                  </a:cubicBezTo>
                  <a:cubicBezTo>
                    <a:pt x="73152" y="175122"/>
                    <a:pt x="97569" y="174584"/>
                    <a:pt x="121920" y="172905"/>
                  </a:cubicBezTo>
                  <a:cubicBezTo>
                    <a:pt x="153180" y="170749"/>
                    <a:pt x="135575" y="170422"/>
                    <a:pt x="158496" y="166255"/>
                  </a:cubicBezTo>
                  <a:cubicBezTo>
                    <a:pt x="166207" y="164853"/>
                    <a:pt x="174026" y="164122"/>
                    <a:pt x="181772" y="162930"/>
                  </a:cubicBezTo>
                  <a:cubicBezTo>
                    <a:pt x="206712" y="159093"/>
                    <a:pt x="197327" y="161071"/>
                    <a:pt x="221673" y="152955"/>
                  </a:cubicBezTo>
                  <a:lnTo>
                    <a:pt x="231648" y="149629"/>
                  </a:lnTo>
                  <a:cubicBezTo>
                    <a:pt x="270569" y="151399"/>
                    <a:pt x="288383" y="147365"/>
                    <a:pt x="318100" y="156280"/>
                  </a:cubicBezTo>
                  <a:cubicBezTo>
                    <a:pt x="324814" y="158294"/>
                    <a:pt x="332218" y="159042"/>
                    <a:pt x="338051" y="162930"/>
                  </a:cubicBezTo>
                  <a:lnTo>
                    <a:pt x="358002" y="176230"/>
                  </a:lnTo>
                  <a:cubicBezTo>
                    <a:pt x="359110" y="181772"/>
                    <a:pt x="361327" y="187204"/>
                    <a:pt x="361327" y="192856"/>
                  </a:cubicBezTo>
                  <a:cubicBezTo>
                    <a:pt x="361327" y="194535"/>
                    <a:pt x="355758" y="226186"/>
                    <a:pt x="354676" y="229432"/>
                  </a:cubicBezTo>
                  <a:cubicBezTo>
                    <a:pt x="353108" y="234134"/>
                    <a:pt x="349766" y="238091"/>
                    <a:pt x="348026" y="242732"/>
                  </a:cubicBezTo>
                  <a:cubicBezTo>
                    <a:pt x="344724" y="251537"/>
                    <a:pt x="342047" y="272258"/>
                    <a:pt x="341376" y="279308"/>
                  </a:cubicBezTo>
                  <a:cubicBezTo>
                    <a:pt x="338221" y="312438"/>
                    <a:pt x="336050" y="365238"/>
                    <a:pt x="334726" y="395686"/>
                  </a:cubicBezTo>
                  <a:cubicBezTo>
                    <a:pt x="333521" y="423391"/>
                    <a:pt x="332509" y="451104"/>
                    <a:pt x="331401" y="478813"/>
                  </a:cubicBezTo>
                  <a:cubicBezTo>
                    <a:pt x="331562" y="480259"/>
                    <a:pt x="334303" y="523975"/>
                    <a:pt x="341376" y="528690"/>
                  </a:cubicBezTo>
                  <a:lnTo>
                    <a:pt x="351351" y="535340"/>
                  </a:lnTo>
                  <a:cubicBezTo>
                    <a:pt x="362755" y="552443"/>
                    <a:pt x="352141" y="539295"/>
                    <a:pt x="367977" y="551965"/>
                  </a:cubicBezTo>
                  <a:cubicBezTo>
                    <a:pt x="381018" y="562399"/>
                    <a:pt x="367278" y="556166"/>
                    <a:pt x="384602" y="561941"/>
                  </a:cubicBezTo>
                  <a:cubicBezTo>
                    <a:pt x="387927" y="565266"/>
                    <a:pt x="390665" y="569308"/>
                    <a:pt x="394578" y="571916"/>
                  </a:cubicBezTo>
                  <a:cubicBezTo>
                    <a:pt x="400909" y="576137"/>
                    <a:pt x="425856" y="578284"/>
                    <a:pt x="427828" y="578566"/>
                  </a:cubicBezTo>
                  <a:cubicBezTo>
                    <a:pt x="434478" y="580783"/>
                    <a:pt x="442823" y="580259"/>
                    <a:pt x="447779" y="585216"/>
                  </a:cubicBezTo>
                  <a:cubicBezTo>
                    <a:pt x="460766" y="598205"/>
                    <a:pt x="447141" y="586561"/>
                    <a:pt x="464404" y="595192"/>
                  </a:cubicBezTo>
                  <a:cubicBezTo>
                    <a:pt x="467979" y="596979"/>
                    <a:pt x="470728" y="600219"/>
                    <a:pt x="474380" y="601842"/>
                  </a:cubicBezTo>
                  <a:cubicBezTo>
                    <a:pt x="480786" y="604689"/>
                    <a:pt x="494330" y="608492"/>
                    <a:pt x="494330" y="608492"/>
                  </a:cubicBezTo>
                  <a:cubicBezTo>
                    <a:pt x="513172" y="607384"/>
                    <a:pt x="532191" y="607967"/>
                    <a:pt x="550857" y="605167"/>
                  </a:cubicBezTo>
                  <a:cubicBezTo>
                    <a:pt x="554809" y="604574"/>
                    <a:pt x="557180" y="600140"/>
                    <a:pt x="560832" y="598517"/>
                  </a:cubicBezTo>
                  <a:cubicBezTo>
                    <a:pt x="567238" y="595670"/>
                    <a:pt x="573982" y="593568"/>
                    <a:pt x="580783" y="591867"/>
                  </a:cubicBezTo>
                  <a:cubicBezTo>
                    <a:pt x="585041" y="590802"/>
                    <a:pt x="599290" y="587600"/>
                    <a:pt x="604058" y="585216"/>
                  </a:cubicBezTo>
                  <a:cubicBezTo>
                    <a:pt x="627021" y="573735"/>
                    <a:pt x="599655" y="582161"/>
                    <a:pt x="627334" y="575241"/>
                  </a:cubicBezTo>
                  <a:cubicBezTo>
                    <a:pt x="630659" y="573024"/>
                    <a:pt x="633735" y="570378"/>
                    <a:pt x="637309" y="568591"/>
                  </a:cubicBezTo>
                  <a:cubicBezTo>
                    <a:pt x="640444" y="567024"/>
                    <a:pt x="644368" y="567210"/>
                    <a:pt x="647284" y="565266"/>
                  </a:cubicBezTo>
                  <a:cubicBezTo>
                    <a:pt x="651197" y="562658"/>
                    <a:pt x="653647" y="558301"/>
                    <a:pt x="657260" y="555291"/>
                  </a:cubicBezTo>
                  <a:cubicBezTo>
                    <a:pt x="670870" y="543949"/>
                    <a:pt x="664267" y="552835"/>
                    <a:pt x="680535" y="541990"/>
                  </a:cubicBezTo>
                  <a:cubicBezTo>
                    <a:pt x="686223" y="538198"/>
                    <a:pt x="690277" y="530703"/>
                    <a:pt x="693836" y="525365"/>
                  </a:cubicBezTo>
                  <a:cubicBezTo>
                    <a:pt x="694944" y="522040"/>
                    <a:pt x="695594" y="518524"/>
                    <a:pt x="697161" y="515389"/>
                  </a:cubicBezTo>
                  <a:cubicBezTo>
                    <a:pt x="710054" y="489603"/>
                    <a:pt x="698777" y="520515"/>
                    <a:pt x="707136" y="495439"/>
                  </a:cubicBezTo>
                  <a:cubicBezTo>
                    <a:pt x="708244" y="471055"/>
                    <a:pt x="708658" y="446629"/>
                    <a:pt x="710461" y="422287"/>
                  </a:cubicBezTo>
                  <a:cubicBezTo>
                    <a:pt x="710878" y="416651"/>
                    <a:pt x="712775" y="411222"/>
                    <a:pt x="713786" y="405661"/>
                  </a:cubicBezTo>
                  <a:cubicBezTo>
                    <a:pt x="714992" y="399028"/>
                    <a:pt x="716158" y="392385"/>
                    <a:pt x="717111" y="385711"/>
                  </a:cubicBezTo>
                  <a:cubicBezTo>
                    <a:pt x="719127" y="371599"/>
                    <a:pt x="720585" y="353455"/>
                    <a:pt x="723762" y="339160"/>
                  </a:cubicBezTo>
                  <a:cubicBezTo>
                    <a:pt x="724522" y="335738"/>
                    <a:pt x="725979" y="332509"/>
                    <a:pt x="727087" y="329184"/>
                  </a:cubicBezTo>
                  <a:cubicBezTo>
                    <a:pt x="725979" y="318100"/>
                    <a:pt x="725337" y="306960"/>
                    <a:pt x="723762" y="295933"/>
                  </a:cubicBezTo>
                  <a:cubicBezTo>
                    <a:pt x="720999" y="276596"/>
                    <a:pt x="718409" y="285798"/>
                    <a:pt x="713786" y="262683"/>
                  </a:cubicBezTo>
                  <a:cubicBezTo>
                    <a:pt x="707025" y="228877"/>
                    <a:pt x="713953" y="259941"/>
                    <a:pt x="707136" y="236082"/>
                  </a:cubicBezTo>
                  <a:cubicBezTo>
                    <a:pt x="705715" y="231109"/>
                    <a:pt x="703144" y="218122"/>
                    <a:pt x="700486" y="212806"/>
                  </a:cubicBezTo>
                  <a:cubicBezTo>
                    <a:pt x="698699" y="209232"/>
                    <a:pt x="695623" y="206405"/>
                    <a:pt x="693836" y="202831"/>
                  </a:cubicBezTo>
                  <a:cubicBezTo>
                    <a:pt x="692269" y="199696"/>
                    <a:pt x="692614" y="195660"/>
                    <a:pt x="690511" y="192856"/>
                  </a:cubicBezTo>
                  <a:cubicBezTo>
                    <a:pt x="685808" y="186586"/>
                    <a:pt x="678233" y="182751"/>
                    <a:pt x="673885" y="176230"/>
                  </a:cubicBezTo>
                  <a:cubicBezTo>
                    <a:pt x="658641" y="153364"/>
                    <a:pt x="668167" y="158807"/>
                    <a:pt x="650610" y="152955"/>
                  </a:cubicBezTo>
                  <a:cubicBezTo>
                    <a:pt x="648393" y="150738"/>
                    <a:pt x="646763" y="147706"/>
                    <a:pt x="643959" y="146304"/>
                  </a:cubicBezTo>
                  <a:cubicBezTo>
                    <a:pt x="637689" y="143169"/>
                    <a:pt x="624009" y="139654"/>
                    <a:pt x="624009" y="139654"/>
                  </a:cubicBezTo>
                  <a:cubicBezTo>
                    <a:pt x="604952" y="111069"/>
                    <a:pt x="630327" y="144708"/>
                    <a:pt x="607383" y="126354"/>
                  </a:cubicBezTo>
                  <a:cubicBezTo>
                    <a:pt x="604262" y="123858"/>
                    <a:pt x="603364" y="119386"/>
                    <a:pt x="600733" y="116379"/>
                  </a:cubicBezTo>
                  <a:cubicBezTo>
                    <a:pt x="595572" y="110481"/>
                    <a:pt x="584108" y="99753"/>
                    <a:pt x="584108" y="99753"/>
                  </a:cubicBezTo>
                  <a:cubicBezTo>
                    <a:pt x="583000" y="96428"/>
                    <a:pt x="582820" y="92630"/>
                    <a:pt x="580783" y="89778"/>
                  </a:cubicBezTo>
                  <a:cubicBezTo>
                    <a:pt x="573452" y="79515"/>
                    <a:pt x="567093" y="76218"/>
                    <a:pt x="557507" y="69827"/>
                  </a:cubicBezTo>
                  <a:cubicBezTo>
                    <a:pt x="556399" y="66502"/>
                    <a:pt x="556371" y="62589"/>
                    <a:pt x="554182" y="59852"/>
                  </a:cubicBezTo>
                  <a:cubicBezTo>
                    <a:pt x="551686" y="56732"/>
                    <a:pt x="547328" y="55698"/>
                    <a:pt x="544207" y="53202"/>
                  </a:cubicBezTo>
                  <a:cubicBezTo>
                    <a:pt x="541759" y="51244"/>
                    <a:pt x="539514" y="49000"/>
                    <a:pt x="537556" y="46552"/>
                  </a:cubicBezTo>
                  <a:cubicBezTo>
                    <a:pt x="535059" y="43431"/>
                    <a:pt x="534027" y="39073"/>
                    <a:pt x="530906" y="36576"/>
                  </a:cubicBezTo>
                  <a:cubicBezTo>
                    <a:pt x="528169" y="34386"/>
                    <a:pt x="523995" y="34953"/>
                    <a:pt x="520931" y="33251"/>
                  </a:cubicBezTo>
                  <a:cubicBezTo>
                    <a:pt x="513944" y="29370"/>
                    <a:pt x="507630" y="24384"/>
                    <a:pt x="500980" y="19951"/>
                  </a:cubicBezTo>
                  <a:cubicBezTo>
                    <a:pt x="497655" y="17734"/>
                    <a:pt x="494796" y="14565"/>
                    <a:pt x="491005" y="13301"/>
                  </a:cubicBezTo>
                  <a:lnTo>
                    <a:pt x="481030" y="9976"/>
                  </a:lnTo>
                  <a:cubicBezTo>
                    <a:pt x="477705" y="7759"/>
                    <a:pt x="474797" y="4728"/>
                    <a:pt x="471055" y="3325"/>
                  </a:cubicBezTo>
                  <a:cubicBezTo>
                    <a:pt x="465763" y="1340"/>
                    <a:pt x="460081" y="0"/>
                    <a:pt x="454429" y="0"/>
                  </a:cubicBezTo>
                  <a:cubicBezTo>
                    <a:pt x="421160" y="0"/>
                    <a:pt x="387927" y="2217"/>
                    <a:pt x="354676" y="3325"/>
                  </a:cubicBezTo>
                  <a:cubicBezTo>
                    <a:pt x="352459" y="5542"/>
                    <a:pt x="350474" y="8017"/>
                    <a:pt x="348026" y="9976"/>
                  </a:cubicBezTo>
                  <a:cubicBezTo>
                    <a:pt x="344906" y="12472"/>
                    <a:pt x="340682" y="13619"/>
                    <a:pt x="338051" y="16626"/>
                  </a:cubicBezTo>
                  <a:cubicBezTo>
                    <a:pt x="336225" y="18713"/>
                    <a:pt x="325219" y="38955"/>
                    <a:pt x="318100" y="43227"/>
                  </a:cubicBezTo>
                  <a:cubicBezTo>
                    <a:pt x="315095" y="45030"/>
                    <a:pt x="311450" y="45444"/>
                    <a:pt x="308125" y="46552"/>
                  </a:cubicBezTo>
                  <a:cubicBezTo>
                    <a:pt x="307017" y="49877"/>
                    <a:pt x="307278" y="54049"/>
                    <a:pt x="304800" y="56527"/>
                  </a:cubicBezTo>
                  <a:cubicBezTo>
                    <a:pt x="302322" y="59005"/>
                    <a:pt x="297960" y="58285"/>
                    <a:pt x="294825" y="59852"/>
                  </a:cubicBezTo>
                  <a:cubicBezTo>
                    <a:pt x="269045" y="72742"/>
                    <a:pt x="299946" y="61470"/>
                    <a:pt x="274874" y="69827"/>
                  </a:cubicBezTo>
                  <a:cubicBezTo>
                    <a:pt x="271549" y="72044"/>
                    <a:pt x="268655" y="75111"/>
                    <a:pt x="264899" y="76477"/>
                  </a:cubicBezTo>
                  <a:cubicBezTo>
                    <a:pt x="254960" y="80091"/>
                    <a:pt x="226540" y="86069"/>
                    <a:pt x="215023" y="86453"/>
                  </a:cubicBezTo>
                  <a:cubicBezTo>
                    <a:pt x="156302" y="88410"/>
                    <a:pt x="97536" y="88670"/>
                    <a:pt x="38793" y="89778"/>
                  </a:cubicBezTo>
                  <a:cubicBezTo>
                    <a:pt x="21471" y="95552"/>
                    <a:pt x="35208" y="89321"/>
                    <a:pt x="22167" y="99753"/>
                  </a:cubicBezTo>
                  <a:cubicBezTo>
                    <a:pt x="8793" y="110452"/>
                    <a:pt x="4434" y="101970"/>
                    <a:pt x="2217" y="109728"/>
                  </a:cubicBezTo>
                  <a:close/>
                </a:path>
              </a:pathLst>
            </a:custGeom>
            <a:solidFill>
              <a:srgbClr val="FFFF00">
                <a:alpha val="15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67" name="Полилиния 866"/>
            <p:cNvSpPr/>
            <p:nvPr/>
          </p:nvSpPr>
          <p:spPr>
            <a:xfrm>
              <a:off x="3757771" y="4531861"/>
              <a:ext cx="2347096" cy="2057270"/>
            </a:xfrm>
            <a:custGeom>
              <a:avLst/>
              <a:gdLst>
                <a:gd name="connsiteX0" fmla="*/ 761028 w 2347096"/>
                <a:gd name="connsiteY0" fmla="*/ 2035194 h 2057270"/>
                <a:gd name="connsiteX1" fmla="*/ 927282 w 2347096"/>
                <a:gd name="connsiteY1" fmla="*/ 2038519 h 2057270"/>
                <a:gd name="connsiteX2" fmla="*/ 947233 w 2347096"/>
                <a:gd name="connsiteY2" fmla="*/ 2035194 h 2057270"/>
                <a:gd name="connsiteX3" fmla="*/ 963858 w 2347096"/>
                <a:gd name="connsiteY3" fmla="*/ 2031868 h 2057270"/>
                <a:gd name="connsiteX4" fmla="*/ 1060286 w 2347096"/>
                <a:gd name="connsiteY4" fmla="*/ 2028543 h 2057270"/>
                <a:gd name="connsiteX5" fmla="*/ 1113487 w 2347096"/>
                <a:gd name="connsiteY5" fmla="*/ 2018568 h 2057270"/>
                <a:gd name="connsiteX6" fmla="*/ 1130113 w 2347096"/>
                <a:gd name="connsiteY6" fmla="*/ 2015243 h 2057270"/>
                <a:gd name="connsiteX7" fmla="*/ 1183314 w 2347096"/>
                <a:gd name="connsiteY7" fmla="*/ 2011918 h 2057270"/>
                <a:gd name="connsiteX8" fmla="*/ 1249816 w 2347096"/>
                <a:gd name="connsiteY8" fmla="*/ 2005268 h 2057270"/>
                <a:gd name="connsiteX9" fmla="*/ 1269766 w 2347096"/>
                <a:gd name="connsiteY9" fmla="*/ 2001943 h 2057270"/>
                <a:gd name="connsiteX10" fmla="*/ 1279742 w 2347096"/>
                <a:gd name="connsiteY10" fmla="*/ 1998618 h 2057270"/>
                <a:gd name="connsiteX11" fmla="*/ 1336268 w 2347096"/>
                <a:gd name="connsiteY11" fmla="*/ 1995292 h 2057270"/>
                <a:gd name="connsiteX12" fmla="*/ 1369519 w 2347096"/>
                <a:gd name="connsiteY12" fmla="*/ 1988642 h 2057270"/>
                <a:gd name="connsiteX13" fmla="*/ 1389470 w 2347096"/>
                <a:gd name="connsiteY13" fmla="*/ 1985317 h 2057270"/>
                <a:gd name="connsiteX14" fmla="*/ 1422721 w 2347096"/>
                <a:gd name="connsiteY14" fmla="*/ 1981992 h 2057270"/>
                <a:gd name="connsiteX15" fmla="*/ 1449321 w 2347096"/>
                <a:gd name="connsiteY15" fmla="*/ 1978667 h 2057270"/>
                <a:gd name="connsiteX16" fmla="*/ 1482572 w 2347096"/>
                <a:gd name="connsiteY16" fmla="*/ 1968692 h 2057270"/>
                <a:gd name="connsiteX17" fmla="*/ 1505848 w 2347096"/>
                <a:gd name="connsiteY17" fmla="*/ 1965367 h 2057270"/>
                <a:gd name="connsiteX18" fmla="*/ 1519148 w 2347096"/>
                <a:gd name="connsiteY18" fmla="*/ 1962042 h 2057270"/>
                <a:gd name="connsiteX19" fmla="*/ 1559049 w 2347096"/>
                <a:gd name="connsiteY19" fmla="*/ 1955391 h 2057270"/>
                <a:gd name="connsiteX20" fmla="*/ 1572350 w 2347096"/>
                <a:gd name="connsiteY20" fmla="*/ 1952066 h 2057270"/>
                <a:gd name="connsiteX21" fmla="*/ 1592300 w 2347096"/>
                <a:gd name="connsiteY21" fmla="*/ 1945416 h 2057270"/>
                <a:gd name="connsiteX22" fmla="*/ 1622226 w 2347096"/>
                <a:gd name="connsiteY22" fmla="*/ 1938766 h 2057270"/>
                <a:gd name="connsiteX23" fmla="*/ 1648827 w 2347096"/>
                <a:gd name="connsiteY23" fmla="*/ 1932116 h 2057270"/>
                <a:gd name="connsiteX24" fmla="*/ 1658802 w 2347096"/>
                <a:gd name="connsiteY24" fmla="*/ 1925466 h 2057270"/>
                <a:gd name="connsiteX25" fmla="*/ 1698703 w 2347096"/>
                <a:gd name="connsiteY25" fmla="*/ 1918815 h 2057270"/>
                <a:gd name="connsiteX26" fmla="*/ 1725304 w 2347096"/>
                <a:gd name="connsiteY26" fmla="*/ 1912165 h 2057270"/>
                <a:gd name="connsiteX27" fmla="*/ 1735279 w 2347096"/>
                <a:gd name="connsiteY27" fmla="*/ 1908840 h 2057270"/>
                <a:gd name="connsiteX28" fmla="*/ 1745254 w 2347096"/>
                <a:gd name="connsiteY28" fmla="*/ 1902190 h 2057270"/>
                <a:gd name="connsiteX29" fmla="*/ 1758555 w 2347096"/>
                <a:gd name="connsiteY29" fmla="*/ 1898865 h 2057270"/>
                <a:gd name="connsiteX30" fmla="*/ 1788481 w 2347096"/>
                <a:gd name="connsiteY30" fmla="*/ 1888890 h 2057270"/>
                <a:gd name="connsiteX31" fmla="*/ 1798456 w 2347096"/>
                <a:gd name="connsiteY31" fmla="*/ 1885564 h 2057270"/>
                <a:gd name="connsiteX32" fmla="*/ 1821732 w 2347096"/>
                <a:gd name="connsiteY32" fmla="*/ 1875589 h 2057270"/>
                <a:gd name="connsiteX33" fmla="*/ 1854982 w 2347096"/>
                <a:gd name="connsiteY33" fmla="*/ 1868939 h 2057270"/>
                <a:gd name="connsiteX34" fmla="*/ 1881583 w 2347096"/>
                <a:gd name="connsiteY34" fmla="*/ 1862289 h 2057270"/>
                <a:gd name="connsiteX35" fmla="*/ 1901534 w 2347096"/>
                <a:gd name="connsiteY35" fmla="*/ 1855639 h 2057270"/>
                <a:gd name="connsiteX36" fmla="*/ 1911509 w 2347096"/>
                <a:gd name="connsiteY36" fmla="*/ 1852314 h 2057270"/>
                <a:gd name="connsiteX37" fmla="*/ 1938110 w 2347096"/>
                <a:gd name="connsiteY37" fmla="*/ 1845663 h 2057270"/>
                <a:gd name="connsiteX38" fmla="*/ 1958060 w 2347096"/>
                <a:gd name="connsiteY38" fmla="*/ 1839013 h 2057270"/>
                <a:gd name="connsiteX39" fmla="*/ 1971361 w 2347096"/>
                <a:gd name="connsiteY39" fmla="*/ 1835688 h 2057270"/>
                <a:gd name="connsiteX40" fmla="*/ 1991311 w 2347096"/>
                <a:gd name="connsiteY40" fmla="*/ 1829038 h 2057270"/>
                <a:gd name="connsiteX41" fmla="*/ 2001286 w 2347096"/>
                <a:gd name="connsiteY41" fmla="*/ 1825713 h 2057270"/>
                <a:gd name="connsiteX42" fmla="*/ 2017912 w 2347096"/>
                <a:gd name="connsiteY42" fmla="*/ 1815738 h 2057270"/>
                <a:gd name="connsiteX43" fmla="*/ 2034537 w 2347096"/>
                <a:gd name="connsiteY43" fmla="*/ 1809087 h 2057270"/>
                <a:gd name="connsiteX44" fmla="*/ 2047838 w 2347096"/>
                <a:gd name="connsiteY44" fmla="*/ 1805762 h 2057270"/>
                <a:gd name="connsiteX45" fmla="*/ 2067788 w 2347096"/>
                <a:gd name="connsiteY45" fmla="*/ 1799112 h 2057270"/>
                <a:gd name="connsiteX46" fmla="*/ 2077764 w 2347096"/>
                <a:gd name="connsiteY46" fmla="*/ 1795787 h 2057270"/>
                <a:gd name="connsiteX47" fmla="*/ 2087739 w 2347096"/>
                <a:gd name="connsiteY47" fmla="*/ 1792462 h 2057270"/>
                <a:gd name="connsiteX48" fmla="*/ 2091064 w 2347096"/>
                <a:gd name="connsiteY48" fmla="*/ 1782487 h 2057270"/>
                <a:gd name="connsiteX49" fmla="*/ 2111014 w 2347096"/>
                <a:gd name="connsiteY49" fmla="*/ 1775836 h 2057270"/>
                <a:gd name="connsiteX50" fmla="*/ 2117665 w 2347096"/>
                <a:gd name="connsiteY50" fmla="*/ 1769186 h 2057270"/>
                <a:gd name="connsiteX51" fmla="*/ 2180841 w 2347096"/>
                <a:gd name="connsiteY51" fmla="*/ 1735935 h 2057270"/>
                <a:gd name="connsiteX52" fmla="*/ 2207442 w 2347096"/>
                <a:gd name="connsiteY52" fmla="*/ 1722635 h 2057270"/>
                <a:gd name="connsiteX53" fmla="*/ 2227393 w 2347096"/>
                <a:gd name="connsiteY53" fmla="*/ 1709335 h 2057270"/>
                <a:gd name="connsiteX54" fmla="*/ 2263969 w 2347096"/>
                <a:gd name="connsiteY54" fmla="*/ 1699359 h 2057270"/>
                <a:gd name="connsiteX55" fmla="*/ 2293894 w 2347096"/>
                <a:gd name="connsiteY55" fmla="*/ 1686059 h 2057270"/>
                <a:gd name="connsiteX56" fmla="*/ 2303870 w 2347096"/>
                <a:gd name="connsiteY56" fmla="*/ 1682734 h 2057270"/>
                <a:gd name="connsiteX57" fmla="*/ 2323820 w 2347096"/>
                <a:gd name="connsiteY57" fmla="*/ 1669434 h 2057270"/>
                <a:gd name="connsiteX58" fmla="*/ 2347096 w 2347096"/>
                <a:gd name="connsiteY58" fmla="*/ 1652808 h 2057270"/>
                <a:gd name="connsiteX59" fmla="*/ 2343771 w 2347096"/>
                <a:gd name="connsiteY59" fmla="*/ 1642833 h 2057270"/>
                <a:gd name="connsiteX60" fmla="*/ 2333796 w 2347096"/>
                <a:gd name="connsiteY60" fmla="*/ 1636183 h 2057270"/>
                <a:gd name="connsiteX61" fmla="*/ 2297220 w 2347096"/>
                <a:gd name="connsiteY61" fmla="*/ 1626207 h 2057270"/>
                <a:gd name="connsiteX62" fmla="*/ 2287244 w 2347096"/>
                <a:gd name="connsiteY62" fmla="*/ 1622882 h 2057270"/>
                <a:gd name="connsiteX63" fmla="*/ 2277269 w 2347096"/>
                <a:gd name="connsiteY63" fmla="*/ 1616232 h 2057270"/>
                <a:gd name="connsiteX64" fmla="*/ 2257318 w 2347096"/>
                <a:gd name="connsiteY64" fmla="*/ 1589631 h 2057270"/>
                <a:gd name="connsiteX65" fmla="*/ 2244018 w 2347096"/>
                <a:gd name="connsiteY65" fmla="*/ 1582981 h 2057270"/>
                <a:gd name="connsiteX66" fmla="*/ 2237368 w 2347096"/>
                <a:gd name="connsiteY66" fmla="*/ 1573006 h 2057270"/>
                <a:gd name="connsiteX67" fmla="*/ 2224068 w 2347096"/>
                <a:gd name="connsiteY67" fmla="*/ 1569681 h 2057270"/>
                <a:gd name="connsiteX68" fmla="*/ 2210767 w 2347096"/>
                <a:gd name="connsiteY68" fmla="*/ 1563031 h 2057270"/>
                <a:gd name="connsiteX69" fmla="*/ 2200792 w 2347096"/>
                <a:gd name="connsiteY69" fmla="*/ 1559706 h 2057270"/>
                <a:gd name="connsiteX70" fmla="*/ 2174191 w 2347096"/>
                <a:gd name="connsiteY70" fmla="*/ 1549730 h 2057270"/>
                <a:gd name="connsiteX71" fmla="*/ 2164216 w 2347096"/>
                <a:gd name="connsiteY71" fmla="*/ 1543080 h 2057270"/>
                <a:gd name="connsiteX72" fmla="*/ 2130965 w 2347096"/>
                <a:gd name="connsiteY72" fmla="*/ 1536430 h 2057270"/>
                <a:gd name="connsiteX73" fmla="*/ 2094389 w 2347096"/>
                <a:gd name="connsiteY73" fmla="*/ 1529780 h 2057270"/>
                <a:gd name="connsiteX74" fmla="*/ 2074438 w 2347096"/>
                <a:gd name="connsiteY74" fmla="*/ 1523130 h 2057270"/>
                <a:gd name="connsiteX75" fmla="*/ 2051163 w 2347096"/>
                <a:gd name="connsiteY75" fmla="*/ 1516479 h 2057270"/>
                <a:gd name="connsiteX76" fmla="*/ 1994636 w 2347096"/>
                <a:gd name="connsiteY76" fmla="*/ 1509829 h 2057270"/>
                <a:gd name="connsiteX77" fmla="*/ 1815081 w 2347096"/>
                <a:gd name="connsiteY77" fmla="*/ 1513154 h 2057270"/>
                <a:gd name="connsiteX78" fmla="*/ 1785156 w 2347096"/>
                <a:gd name="connsiteY78" fmla="*/ 1523130 h 2057270"/>
                <a:gd name="connsiteX79" fmla="*/ 1751905 w 2347096"/>
                <a:gd name="connsiteY79" fmla="*/ 1533105 h 2057270"/>
                <a:gd name="connsiteX80" fmla="*/ 1731954 w 2347096"/>
                <a:gd name="connsiteY80" fmla="*/ 1546405 h 2057270"/>
                <a:gd name="connsiteX81" fmla="*/ 1721979 w 2347096"/>
                <a:gd name="connsiteY81" fmla="*/ 1553055 h 2057270"/>
                <a:gd name="connsiteX82" fmla="*/ 1708678 w 2347096"/>
                <a:gd name="connsiteY82" fmla="*/ 1559706 h 2057270"/>
                <a:gd name="connsiteX83" fmla="*/ 1702028 w 2347096"/>
                <a:gd name="connsiteY83" fmla="*/ 1569681 h 2057270"/>
                <a:gd name="connsiteX84" fmla="*/ 1695378 w 2347096"/>
                <a:gd name="connsiteY84" fmla="*/ 1589631 h 2057270"/>
                <a:gd name="connsiteX85" fmla="*/ 1698703 w 2347096"/>
                <a:gd name="connsiteY85" fmla="*/ 1642833 h 2057270"/>
                <a:gd name="connsiteX86" fmla="*/ 1698703 w 2347096"/>
                <a:gd name="connsiteY86" fmla="*/ 1706010 h 2057270"/>
                <a:gd name="connsiteX87" fmla="*/ 1688728 w 2347096"/>
                <a:gd name="connsiteY87" fmla="*/ 1712660 h 2057270"/>
                <a:gd name="connsiteX88" fmla="*/ 1668777 w 2347096"/>
                <a:gd name="connsiteY88" fmla="*/ 1719310 h 2057270"/>
                <a:gd name="connsiteX89" fmla="*/ 1658802 w 2347096"/>
                <a:gd name="connsiteY89" fmla="*/ 1722635 h 2057270"/>
                <a:gd name="connsiteX90" fmla="*/ 1645502 w 2347096"/>
                <a:gd name="connsiteY90" fmla="*/ 1729285 h 2057270"/>
                <a:gd name="connsiteX91" fmla="*/ 1598950 w 2347096"/>
                <a:gd name="connsiteY91" fmla="*/ 1735935 h 2057270"/>
                <a:gd name="connsiteX92" fmla="*/ 1306342 w 2347096"/>
                <a:gd name="connsiteY92" fmla="*/ 1732610 h 2057270"/>
                <a:gd name="connsiteX93" fmla="*/ 1293042 w 2347096"/>
                <a:gd name="connsiteY93" fmla="*/ 1729285 h 2057270"/>
                <a:gd name="connsiteX94" fmla="*/ 1273092 w 2347096"/>
                <a:gd name="connsiteY94" fmla="*/ 1722635 h 2057270"/>
                <a:gd name="connsiteX95" fmla="*/ 1256466 w 2347096"/>
                <a:gd name="connsiteY95" fmla="*/ 1712660 h 2057270"/>
                <a:gd name="connsiteX96" fmla="*/ 1236516 w 2347096"/>
                <a:gd name="connsiteY96" fmla="*/ 1699359 h 2057270"/>
                <a:gd name="connsiteX97" fmla="*/ 1229865 w 2347096"/>
                <a:gd name="connsiteY97" fmla="*/ 1692709 h 2057270"/>
                <a:gd name="connsiteX98" fmla="*/ 1209915 w 2347096"/>
                <a:gd name="connsiteY98" fmla="*/ 1686059 h 2057270"/>
                <a:gd name="connsiteX99" fmla="*/ 1189964 w 2347096"/>
                <a:gd name="connsiteY99" fmla="*/ 1676084 h 2057270"/>
                <a:gd name="connsiteX100" fmla="*/ 1176664 w 2347096"/>
                <a:gd name="connsiteY100" fmla="*/ 1662783 h 2057270"/>
                <a:gd name="connsiteX101" fmla="*/ 1150063 w 2347096"/>
                <a:gd name="connsiteY101" fmla="*/ 1629532 h 2057270"/>
                <a:gd name="connsiteX102" fmla="*/ 1130113 w 2347096"/>
                <a:gd name="connsiteY102" fmla="*/ 1616232 h 2057270"/>
                <a:gd name="connsiteX103" fmla="*/ 1110162 w 2347096"/>
                <a:gd name="connsiteY103" fmla="*/ 1609582 h 2057270"/>
                <a:gd name="connsiteX104" fmla="*/ 1100187 w 2347096"/>
                <a:gd name="connsiteY104" fmla="*/ 1602932 h 2057270"/>
                <a:gd name="connsiteX105" fmla="*/ 1080236 w 2347096"/>
                <a:gd name="connsiteY105" fmla="*/ 1596282 h 2057270"/>
                <a:gd name="connsiteX106" fmla="*/ 1070261 w 2347096"/>
                <a:gd name="connsiteY106" fmla="*/ 1592956 h 2057270"/>
                <a:gd name="connsiteX107" fmla="*/ 1050310 w 2347096"/>
                <a:gd name="connsiteY107" fmla="*/ 1582981 h 2057270"/>
                <a:gd name="connsiteX108" fmla="*/ 1030360 w 2347096"/>
                <a:gd name="connsiteY108" fmla="*/ 1573006 h 2057270"/>
                <a:gd name="connsiteX109" fmla="*/ 1007084 w 2347096"/>
                <a:gd name="connsiteY109" fmla="*/ 1563031 h 2057270"/>
                <a:gd name="connsiteX110" fmla="*/ 997109 w 2347096"/>
                <a:gd name="connsiteY110" fmla="*/ 1553055 h 2057270"/>
                <a:gd name="connsiteX111" fmla="*/ 977158 w 2347096"/>
                <a:gd name="connsiteY111" fmla="*/ 1546405 h 2057270"/>
                <a:gd name="connsiteX112" fmla="*/ 967183 w 2347096"/>
                <a:gd name="connsiteY112" fmla="*/ 1539755 h 2057270"/>
                <a:gd name="connsiteX113" fmla="*/ 957208 w 2347096"/>
                <a:gd name="connsiteY113" fmla="*/ 1536430 h 2057270"/>
                <a:gd name="connsiteX114" fmla="*/ 940582 w 2347096"/>
                <a:gd name="connsiteY114" fmla="*/ 1523130 h 2057270"/>
                <a:gd name="connsiteX115" fmla="*/ 904006 w 2347096"/>
                <a:gd name="connsiteY115" fmla="*/ 1486554 h 2057270"/>
                <a:gd name="connsiteX116" fmla="*/ 894031 w 2347096"/>
                <a:gd name="connsiteY116" fmla="*/ 1476578 h 2057270"/>
                <a:gd name="connsiteX117" fmla="*/ 884056 w 2347096"/>
                <a:gd name="connsiteY117" fmla="*/ 1466603 h 2057270"/>
                <a:gd name="connsiteX118" fmla="*/ 880731 w 2347096"/>
                <a:gd name="connsiteY118" fmla="*/ 1456628 h 2057270"/>
                <a:gd name="connsiteX119" fmla="*/ 870756 w 2347096"/>
                <a:gd name="connsiteY119" fmla="*/ 1449978 h 2057270"/>
                <a:gd name="connsiteX120" fmla="*/ 864105 w 2347096"/>
                <a:gd name="connsiteY120" fmla="*/ 1443327 h 2057270"/>
                <a:gd name="connsiteX121" fmla="*/ 847480 w 2347096"/>
                <a:gd name="connsiteY121" fmla="*/ 1413402 h 2057270"/>
                <a:gd name="connsiteX122" fmla="*/ 834180 w 2347096"/>
                <a:gd name="connsiteY122" fmla="*/ 1396776 h 2057270"/>
                <a:gd name="connsiteX123" fmla="*/ 830854 w 2347096"/>
                <a:gd name="connsiteY123" fmla="*/ 1386801 h 2057270"/>
                <a:gd name="connsiteX124" fmla="*/ 820879 w 2347096"/>
                <a:gd name="connsiteY124" fmla="*/ 1383476 h 2057270"/>
                <a:gd name="connsiteX125" fmla="*/ 814229 w 2347096"/>
                <a:gd name="connsiteY125" fmla="*/ 1363525 h 2057270"/>
                <a:gd name="connsiteX126" fmla="*/ 797604 w 2347096"/>
                <a:gd name="connsiteY126" fmla="*/ 1340250 h 2057270"/>
                <a:gd name="connsiteX127" fmla="*/ 794278 w 2347096"/>
                <a:gd name="connsiteY127" fmla="*/ 1330274 h 2057270"/>
                <a:gd name="connsiteX128" fmla="*/ 787628 w 2347096"/>
                <a:gd name="connsiteY128" fmla="*/ 1320299 h 2057270"/>
                <a:gd name="connsiteX129" fmla="*/ 780978 w 2347096"/>
                <a:gd name="connsiteY129" fmla="*/ 1300348 h 2057270"/>
                <a:gd name="connsiteX130" fmla="*/ 777653 w 2347096"/>
                <a:gd name="connsiteY130" fmla="*/ 1290373 h 2057270"/>
                <a:gd name="connsiteX131" fmla="*/ 774328 w 2347096"/>
                <a:gd name="connsiteY131" fmla="*/ 1280398 h 2057270"/>
                <a:gd name="connsiteX132" fmla="*/ 771003 w 2347096"/>
                <a:gd name="connsiteY132" fmla="*/ 1193946 h 2057270"/>
                <a:gd name="connsiteX133" fmla="*/ 767678 w 2347096"/>
                <a:gd name="connsiteY133" fmla="*/ 1183970 h 2057270"/>
                <a:gd name="connsiteX134" fmla="*/ 771003 w 2347096"/>
                <a:gd name="connsiteY134" fmla="*/ 1160695 h 2057270"/>
                <a:gd name="connsiteX135" fmla="*/ 774328 w 2347096"/>
                <a:gd name="connsiteY135" fmla="*/ 1150719 h 2057270"/>
                <a:gd name="connsiteX136" fmla="*/ 784303 w 2347096"/>
                <a:gd name="connsiteY136" fmla="*/ 1144069 h 2057270"/>
                <a:gd name="connsiteX137" fmla="*/ 790953 w 2347096"/>
                <a:gd name="connsiteY137" fmla="*/ 1124119 h 2057270"/>
                <a:gd name="connsiteX138" fmla="*/ 784303 w 2347096"/>
                <a:gd name="connsiteY138" fmla="*/ 1057617 h 2057270"/>
                <a:gd name="connsiteX139" fmla="*/ 777653 w 2347096"/>
                <a:gd name="connsiteY139" fmla="*/ 1047642 h 2057270"/>
                <a:gd name="connsiteX140" fmla="*/ 771003 w 2347096"/>
                <a:gd name="connsiteY140" fmla="*/ 1040991 h 2057270"/>
                <a:gd name="connsiteX141" fmla="*/ 761028 w 2347096"/>
                <a:gd name="connsiteY141" fmla="*/ 1021041 h 2057270"/>
                <a:gd name="connsiteX142" fmla="*/ 751052 w 2347096"/>
                <a:gd name="connsiteY142" fmla="*/ 1014391 h 2057270"/>
                <a:gd name="connsiteX143" fmla="*/ 744402 w 2347096"/>
                <a:gd name="connsiteY143" fmla="*/ 1007740 h 2057270"/>
                <a:gd name="connsiteX144" fmla="*/ 721126 w 2347096"/>
                <a:gd name="connsiteY144" fmla="*/ 997765 h 2057270"/>
                <a:gd name="connsiteX145" fmla="*/ 711151 w 2347096"/>
                <a:gd name="connsiteY145" fmla="*/ 987790 h 2057270"/>
                <a:gd name="connsiteX146" fmla="*/ 671250 w 2347096"/>
                <a:gd name="connsiteY146" fmla="*/ 984465 h 2057270"/>
                <a:gd name="connsiteX147" fmla="*/ 588123 w 2347096"/>
                <a:gd name="connsiteY147" fmla="*/ 981140 h 2057270"/>
                <a:gd name="connsiteX148" fmla="*/ 574822 w 2347096"/>
                <a:gd name="connsiteY148" fmla="*/ 977815 h 2057270"/>
                <a:gd name="connsiteX149" fmla="*/ 554872 w 2347096"/>
                <a:gd name="connsiteY149" fmla="*/ 971164 h 2057270"/>
                <a:gd name="connsiteX150" fmla="*/ 538246 w 2347096"/>
                <a:gd name="connsiteY150" fmla="*/ 941239 h 2057270"/>
                <a:gd name="connsiteX151" fmla="*/ 531596 w 2347096"/>
                <a:gd name="connsiteY151" fmla="*/ 934588 h 2057270"/>
                <a:gd name="connsiteX152" fmla="*/ 514971 w 2347096"/>
                <a:gd name="connsiteY152" fmla="*/ 914638 h 2057270"/>
                <a:gd name="connsiteX153" fmla="*/ 504996 w 2347096"/>
                <a:gd name="connsiteY153" fmla="*/ 907988 h 2057270"/>
                <a:gd name="connsiteX154" fmla="*/ 491695 w 2347096"/>
                <a:gd name="connsiteY154" fmla="*/ 894687 h 2057270"/>
                <a:gd name="connsiteX155" fmla="*/ 488370 w 2347096"/>
                <a:gd name="connsiteY155" fmla="*/ 884712 h 2057270"/>
                <a:gd name="connsiteX156" fmla="*/ 478395 w 2347096"/>
                <a:gd name="connsiteY156" fmla="*/ 864762 h 2057270"/>
                <a:gd name="connsiteX157" fmla="*/ 481720 w 2347096"/>
                <a:gd name="connsiteY157" fmla="*/ 831511 h 2057270"/>
                <a:gd name="connsiteX158" fmla="*/ 488370 w 2347096"/>
                <a:gd name="connsiteY158" fmla="*/ 811560 h 2057270"/>
                <a:gd name="connsiteX159" fmla="*/ 498345 w 2347096"/>
                <a:gd name="connsiteY159" fmla="*/ 791610 h 2057270"/>
                <a:gd name="connsiteX160" fmla="*/ 495020 w 2347096"/>
                <a:gd name="connsiteY160" fmla="*/ 761684 h 2057270"/>
                <a:gd name="connsiteX161" fmla="*/ 488370 w 2347096"/>
                <a:gd name="connsiteY161" fmla="*/ 738408 h 2057270"/>
                <a:gd name="connsiteX162" fmla="*/ 485045 w 2347096"/>
                <a:gd name="connsiteY162" fmla="*/ 725108 h 2057270"/>
                <a:gd name="connsiteX163" fmla="*/ 481720 w 2347096"/>
                <a:gd name="connsiteY163" fmla="*/ 715132 h 2057270"/>
                <a:gd name="connsiteX164" fmla="*/ 471745 w 2347096"/>
                <a:gd name="connsiteY164" fmla="*/ 688532 h 2057270"/>
                <a:gd name="connsiteX165" fmla="*/ 461769 w 2347096"/>
                <a:gd name="connsiteY165" fmla="*/ 671906 h 2057270"/>
                <a:gd name="connsiteX166" fmla="*/ 448469 w 2347096"/>
                <a:gd name="connsiteY166" fmla="*/ 651956 h 2057270"/>
                <a:gd name="connsiteX167" fmla="*/ 445144 w 2347096"/>
                <a:gd name="connsiteY167" fmla="*/ 641980 h 2057270"/>
                <a:gd name="connsiteX168" fmla="*/ 438494 w 2347096"/>
                <a:gd name="connsiteY168" fmla="*/ 632005 h 2057270"/>
                <a:gd name="connsiteX169" fmla="*/ 431844 w 2347096"/>
                <a:gd name="connsiteY169" fmla="*/ 612055 h 2057270"/>
                <a:gd name="connsiteX170" fmla="*/ 435169 w 2347096"/>
                <a:gd name="connsiteY170" fmla="*/ 588779 h 2057270"/>
                <a:gd name="connsiteX171" fmla="*/ 501670 w 2347096"/>
                <a:gd name="connsiteY171" fmla="*/ 588779 h 2057270"/>
                <a:gd name="connsiteX172" fmla="*/ 521621 w 2347096"/>
                <a:gd name="connsiteY172" fmla="*/ 608730 h 2057270"/>
                <a:gd name="connsiteX173" fmla="*/ 528271 w 2347096"/>
                <a:gd name="connsiteY173" fmla="*/ 618705 h 2057270"/>
                <a:gd name="connsiteX174" fmla="*/ 531596 w 2347096"/>
                <a:gd name="connsiteY174" fmla="*/ 628680 h 2057270"/>
                <a:gd name="connsiteX175" fmla="*/ 548222 w 2347096"/>
                <a:gd name="connsiteY175" fmla="*/ 645306 h 2057270"/>
                <a:gd name="connsiteX176" fmla="*/ 568172 w 2347096"/>
                <a:gd name="connsiteY176" fmla="*/ 658606 h 2057270"/>
                <a:gd name="connsiteX177" fmla="*/ 578148 w 2347096"/>
                <a:gd name="connsiteY177" fmla="*/ 665256 h 2057270"/>
                <a:gd name="connsiteX178" fmla="*/ 594773 w 2347096"/>
                <a:gd name="connsiteY178" fmla="*/ 678556 h 2057270"/>
                <a:gd name="connsiteX179" fmla="*/ 601423 w 2347096"/>
                <a:gd name="connsiteY179" fmla="*/ 685207 h 2057270"/>
                <a:gd name="connsiteX180" fmla="*/ 614724 w 2347096"/>
                <a:gd name="connsiteY180" fmla="*/ 691857 h 2057270"/>
                <a:gd name="connsiteX181" fmla="*/ 621374 w 2347096"/>
                <a:gd name="connsiteY181" fmla="*/ 701832 h 2057270"/>
                <a:gd name="connsiteX182" fmla="*/ 641324 w 2347096"/>
                <a:gd name="connsiteY182" fmla="*/ 708482 h 2057270"/>
                <a:gd name="connsiteX183" fmla="*/ 651300 w 2347096"/>
                <a:gd name="connsiteY183" fmla="*/ 711807 h 2057270"/>
                <a:gd name="connsiteX184" fmla="*/ 661275 w 2347096"/>
                <a:gd name="connsiteY184" fmla="*/ 715132 h 2057270"/>
                <a:gd name="connsiteX185" fmla="*/ 687876 w 2347096"/>
                <a:gd name="connsiteY185" fmla="*/ 721783 h 2057270"/>
                <a:gd name="connsiteX186" fmla="*/ 751052 w 2347096"/>
                <a:gd name="connsiteY186" fmla="*/ 718458 h 2057270"/>
                <a:gd name="connsiteX187" fmla="*/ 771003 w 2347096"/>
                <a:gd name="connsiteY187" fmla="*/ 708482 h 2057270"/>
                <a:gd name="connsiteX188" fmla="*/ 790953 w 2347096"/>
                <a:gd name="connsiteY188" fmla="*/ 701832 h 2057270"/>
                <a:gd name="connsiteX189" fmla="*/ 797604 w 2347096"/>
                <a:gd name="connsiteY189" fmla="*/ 695182 h 2057270"/>
                <a:gd name="connsiteX190" fmla="*/ 807579 w 2347096"/>
                <a:gd name="connsiteY190" fmla="*/ 671906 h 2057270"/>
                <a:gd name="connsiteX191" fmla="*/ 804254 w 2347096"/>
                <a:gd name="connsiteY191" fmla="*/ 638655 h 2057270"/>
                <a:gd name="connsiteX192" fmla="*/ 797604 w 2347096"/>
                <a:gd name="connsiteY192" fmla="*/ 628680 h 2057270"/>
                <a:gd name="connsiteX193" fmla="*/ 784303 w 2347096"/>
                <a:gd name="connsiteY193" fmla="*/ 602079 h 2057270"/>
                <a:gd name="connsiteX194" fmla="*/ 780978 w 2347096"/>
                <a:gd name="connsiteY194" fmla="*/ 592104 h 2057270"/>
                <a:gd name="connsiteX195" fmla="*/ 774328 w 2347096"/>
                <a:gd name="connsiteY195" fmla="*/ 582129 h 2057270"/>
                <a:gd name="connsiteX196" fmla="*/ 767678 w 2347096"/>
                <a:gd name="connsiteY196" fmla="*/ 555528 h 2057270"/>
                <a:gd name="connsiteX197" fmla="*/ 754377 w 2347096"/>
                <a:gd name="connsiteY197" fmla="*/ 535578 h 2057270"/>
                <a:gd name="connsiteX198" fmla="*/ 747727 w 2347096"/>
                <a:gd name="connsiteY198" fmla="*/ 515627 h 2057270"/>
                <a:gd name="connsiteX199" fmla="*/ 737752 w 2347096"/>
                <a:gd name="connsiteY199" fmla="*/ 505652 h 2057270"/>
                <a:gd name="connsiteX200" fmla="*/ 731102 w 2347096"/>
                <a:gd name="connsiteY200" fmla="*/ 495676 h 2057270"/>
                <a:gd name="connsiteX201" fmla="*/ 721126 w 2347096"/>
                <a:gd name="connsiteY201" fmla="*/ 489026 h 2057270"/>
                <a:gd name="connsiteX202" fmla="*/ 704501 w 2347096"/>
                <a:gd name="connsiteY202" fmla="*/ 472401 h 2057270"/>
                <a:gd name="connsiteX203" fmla="*/ 684550 w 2347096"/>
                <a:gd name="connsiteY203" fmla="*/ 455775 h 2057270"/>
                <a:gd name="connsiteX204" fmla="*/ 664600 w 2347096"/>
                <a:gd name="connsiteY204" fmla="*/ 449125 h 2057270"/>
                <a:gd name="connsiteX205" fmla="*/ 634674 w 2347096"/>
                <a:gd name="connsiteY205" fmla="*/ 432500 h 2057270"/>
                <a:gd name="connsiteX206" fmla="*/ 618049 w 2347096"/>
                <a:gd name="connsiteY206" fmla="*/ 415874 h 2057270"/>
                <a:gd name="connsiteX207" fmla="*/ 601423 w 2347096"/>
                <a:gd name="connsiteY207" fmla="*/ 399249 h 2057270"/>
                <a:gd name="connsiteX208" fmla="*/ 584798 w 2347096"/>
                <a:gd name="connsiteY208" fmla="*/ 385948 h 2057270"/>
                <a:gd name="connsiteX209" fmla="*/ 581473 w 2347096"/>
                <a:gd name="connsiteY209" fmla="*/ 375973 h 2057270"/>
                <a:gd name="connsiteX210" fmla="*/ 564847 w 2347096"/>
                <a:gd name="connsiteY210" fmla="*/ 362673 h 2057270"/>
                <a:gd name="connsiteX211" fmla="*/ 558197 w 2347096"/>
                <a:gd name="connsiteY211" fmla="*/ 352698 h 2057270"/>
                <a:gd name="connsiteX212" fmla="*/ 544897 w 2347096"/>
                <a:gd name="connsiteY212" fmla="*/ 336072 h 2057270"/>
                <a:gd name="connsiteX213" fmla="*/ 538246 w 2347096"/>
                <a:gd name="connsiteY213" fmla="*/ 316122 h 2057270"/>
                <a:gd name="connsiteX214" fmla="*/ 534921 w 2347096"/>
                <a:gd name="connsiteY214" fmla="*/ 306146 h 2057270"/>
                <a:gd name="connsiteX215" fmla="*/ 528271 w 2347096"/>
                <a:gd name="connsiteY215" fmla="*/ 296171 h 2057270"/>
                <a:gd name="connsiteX216" fmla="*/ 524946 w 2347096"/>
                <a:gd name="connsiteY216" fmla="*/ 223019 h 2057270"/>
                <a:gd name="connsiteX217" fmla="*/ 514971 w 2347096"/>
                <a:gd name="connsiteY217" fmla="*/ 203068 h 2057270"/>
                <a:gd name="connsiteX218" fmla="*/ 511646 w 2347096"/>
                <a:gd name="connsiteY218" fmla="*/ 193093 h 2057270"/>
                <a:gd name="connsiteX219" fmla="*/ 498345 w 2347096"/>
                <a:gd name="connsiteY219" fmla="*/ 176468 h 2057270"/>
                <a:gd name="connsiteX220" fmla="*/ 491695 w 2347096"/>
                <a:gd name="connsiteY220" fmla="*/ 166492 h 2057270"/>
                <a:gd name="connsiteX221" fmla="*/ 471745 w 2347096"/>
                <a:gd name="connsiteY221" fmla="*/ 156517 h 2057270"/>
                <a:gd name="connsiteX222" fmla="*/ 445144 w 2347096"/>
                <a:gd name="connsiteY222" fmla="*/ 139892 h 2057270"/>
                <a:gd name="connsiteX223" fmla="*/ 435169 w 2347096"/>
                <a:gd name="connsiteY223" fmla="*/ 136567 h 2057270"/>
                <a:gd name="connsiteX224" fmla="*/ 425193 w 2347096"/>
                <a:gd name="connsiteY224" fmla="*/ 133242 h 2057270"/>
                <a:gd name="connsiteX225" fmla="*/ 375317 w 2347096"/>
                <a:gd name="connsiteY225" fmla="*/ 136567 h 2057270"/>
                <a:gd name="connsiteX226" fmla="*/ 368667 w 2347096"/>
                <a:gd name="connsiteY226" fmla="*/ 146542 h 2057270"/>
                <a:gd name="connsiteX227" fmla="*/ 358692 w 2347096"/>
                <a:gd name="connsiteY227" fmla="*/ 183118 h 2057270"/>
                <a:gd name="connsiteX228" fmla="*/ 355366 w 2347096"/>
                <a:gd name="connsiteY228" fmla="*/ 193093 h 2057270"/>
                <a:gd name="connsiteX229" fmla="*/ 358692 w 2347096"/>
                <a:gd name="connsiteY229" fmla="*/ 209719 h 2057270"/>
                <a:gd name="connsiteX230" fmla="*/ 365342 w 2347096"/>
                <a:gd name="connsiteY230" fmla="*/ 272895 h 2057270"/>
                <a:gd name="connsiteX231" fmla="*/ 365342 w 2347096"/>
                <a:gd name="connsiteY231" fmla="*/ 356023 h 2057270"/>
                <a:gd name="connsiteX232" fmla="*/ 358692 w 2347096"/>
                <a:gd name="connsiteY232" fmla="*/ 379298 h 2057270"/>
                <a:gd name="connsiteX233" fmla="*/ 352041 w 2347096"/>
                <a:gd name="connsiteY233" fmla="*/ 385948 h 2057270"/>
                <a:gd name="connsiteX234" fmla="*/ 345391 w 2347096"/>
                <a:gd name="connsiteY234" fmla="*/ 395924 h 2057270"/>
                <a:gd name="connsiteX235" fmla="*/ 328766 w 2347096"/>
                <a:gd name="connsiteY235" fmla="*/ 399249 h 2057270"/>
                <a:gd name="connsiteX236" fmla="*/ 292190 w 2347096"/>
                <a:gd name="connsiteY236" fmla="*/ 395924 h 2057270"/>
                <a:gd name="connsiteX237" fmla="*/ 268914 w 2347096"/>
                <a:gd name="connsiteY237" fmla="*/ 369323 h 2057270"/>
                <a:gd name="connsiteX238" fmla="*/ 258939 w 2347096"/>
                <a:gd name="connsiteY238" fmla="*/ 362673 h 2057270"/>
                <a:gd name="connsiteX239" fmla="*/ 252289 w 2347096"/>
                <a:gd name="connsiteY239" fmla="*/ 342722 h 2057270"/>
                <a:gd name="connsiteX240" fmla="*/ 248964 w 2347096"/>
                <a:gd name="connsiteY240" fmla="*/ 332747 h 2057270"/>
                <a:gd name="connsiteX241" fmla="*/ 245638 w 2347096"/>
                <a:gd name="connsiteY241" fmla="*/ 319447 h 2057270"/>
                <a:gd name="connsiteX242" fmla="*/ 238988 w 2347096"/>
                <a:gd name="connsiteY242" fmla="*/ 309471 h 2057270"/>
                <a:gd name="connsiteX243" fmla="*/ 232338 w 2347096"/>
                <a:gd name="connsiteY243" fmla="*/ 289521 h 2057270"/>
                <a:gd name="connsiteX244" fmla="*/ 229013 w 2347096"/>
                <a:gd name="connsiteY244" fmla="*/ 279546 h 2057270"/>
                <a:gd name="connsiteX245" fmla="*/ 222363 w 2347096"/>
                <a:gd name="connsiteY245" fmla="*/ 269570 h 2057270"/>
                <a:gd name="connsiteX246" fmla="*/ 212388 w 2347096"/>
                <a:gd name="connsiteY246" fmla="*/ 239644 h 2057270"/>
                <a:gd name="connsiteX247" fmla="*/ 209062 w 2347096"/>
                <a:gd name="connsiteY247" fmla="*/ 229669 h 2057270"/>
                <a:gd name="connsiteX248" fmla="*/ 202412 w 2347096"/>
                <a:gd name="connsiteY248" fmla="*/ 216369 h 2057270"/>
                <a:gd name="connsiteX249" fmla="*/ 192437 w 2347096"/>
                <a:gd name="connsiteY249" fmla="*/ 199743 h 2057270"/>
                <a:gd name="connsiteX250" fmla="*/ 185787 w 2347096"/>
                <a:gd name="connsiteY250" fmla="*/ 179793 h 2057270"/>
                <a:gd name="connsiteX251" fmla="*/ 179137 w 2347096"/>
                <a:gd name="connsiteY251" fmla="*/ 149867 h 2057270"/>
                <a:gd name="connsiteX252" fmla="*/ 175812 w 2347096"/>
                <a:gd name="connsiteY252" fmla="*/ 86690 h 2057270"/>
                <a:gd name="connsiteX253" fmla="*/ 162511 w 2347096"/>
                <a:gd name="connsiteY253" fmla="*/ 30164 h 2057270"/>
                <a:gd name="connsiteX254" fmla="*/ 155861 w 2347096"/>
                <a:gd name="connsiteY254" fmla="*/ 20188 h 2057270"/>
                <a:gd name="connsiteX255" fmla="*/ 132585 w 2347096"/>
                <a:gd name="connsiteY255" fmla="*/ 13538 h 2057270"/>
                <a:gd name="connsiteX256" fmla="*/ 122610 w 2347096"/>
                <a:gd name="connsiteY256" fmla="*/ 6888 h 2057270"/>
                <a:gd name="connsiteX257" fmla="*/ 66084 w 2347096"/>
                <a:gd name="connsiteY257" fmla="*/ 6888 h 2057270"/>
                <a:gd name="connsiteX258" fmla="*/ 52783 w 2347096"/>
                <a:gd name="connsiteY258" fmla="*/ 10213 h 2057270"/>
                <a:gd name="connsiteX259" fmla="*/ 26182 w 2347096"/>
                <a:gd name="connsiteY259" fmla="*/ 30164 h 2057270"/>
                <a:gd name="connsiteX260" fmla="*/ 19532 w 2347096"/>
                <a:gd name="connsiteY260" fmla="*/ 43464 h 2057270"/>
                <a:gd name="connsiteX261" fmla="*/ 12882 w 2347096"/>
                <a:gd name="connsiteY261" fmla="*/ 53439 h 2057270"/>
                <a:gd name="connsiteX262" fmla="*/ 2907 w 2347096"/>
                <a:gd name="connsiteY262" fmla="*/ 76715 h 2057270"/>
                <a:gd name="connsiteX263" fmla="*/ 6232 w 2347096"/>
                <a:gd name="connsiteY263" fmla="*/ 99991 h 2057270"/>
                <a:gd name="connsiteX264" fmla="*/ 12882 w 2347096"/>
                <a:gd name="connsiteY264" fmla="*/ 113291 h 2057270"/>
                <a:gd name="connsiteX265" fmla="*/ 29508 w 2347096"/>
                <a:gd name="connsiteY265" fmla="*/ 136567 h 2057270"/>
                <a:gd name="connsiteX266" fmla="*/ 39483 w 2347096"/>
                <a:gd name="connsiteY266" fmla="*/ 159842 h 2057270"/>
                <a:gd name="connsiteX267" fmla="*/ 52783 w 2347096"/>
                <a:gd name="connsiteY267" fmla="*/ 189768 h 2057270"/>
                <a:gd name="connsiteX268" fmla="*/ 59433 w 2347096"/>
                <a:gd name="connsiteY268" fmla="*/ 362673 h 2057270"/>
                <a:gd name="connsiteX269" fmla="*/ 62758 w 2347096"/>
                <a:gd name="connsiteY269" fmla="*/ 472401 h 2057270"/>
                <a:gd name="connsiteX270" fmla="*/ 66084 w 2347096"/>
                <a:gd name="connsiteY270" fmla="*/ 512302 h 2057270"/>
                <a:gd name="connsiteX271" fmla="*/ 69409 w 2347096"/>
                <a:gd name="connsiteY271" fmla="*/ 525602 h 2057270"/>
                <a:gd name="connsiteX272" fmla="*/ 76059 w 2347096"/>
                <a:gd name="connsiteY272" fmla="*/ 548878 h 2057270"/>
                <a:gd name="connsiteX273" fmla="*/ 82709 w 2347096"/>
                <a:gd name="connsiteY273" fmla="*/ 568828 h 2057270"/>
                <a:gd name="connsiteX274" fmla="*/ 86034 w 2347096"/>
                <a:gd name="connsiteY274" fmla="*/ 582129 h 2057270"/>
                <a:gd name="connsiteX275" fmla="*/ 92684 w 2347096"/>
                <a:gd name="connsiteY275" fmla="*/ 605404 h 2057270"/>
                <a:gd name="connsiteX276" fmla="*/ 102660 w 2347096"/>
                <a:gd name="connsiteY276" fmla="*/ 655281 h 2057270"/>
                <a:gd name="connsiteX277" fmla="*/ 105985 w 2347096"/>
                <a:gd name="connsiteY277" fmla="*/ 668581 h 2057270"/>
                <a:gd name="connsiteX278" fmla="*/ 112635 w 2347096"/>
                <a:gd name="connsiteY278" fmla="*/ 698507 h 2057270"/>
                <a:gd name="connsiteX279" fmla="*/ 122610 w 2347096"/>
                <a:gd name="connsiteY279" fmla="*/ 738408 h 2057270"/>
                <a:gd name="connsiteX280" fmla="*/ 132585 w 2347096"/>
                <a:gd name="connsiteY280" fmla="*/ 791610 h 2057270"/>
                <a:gd name="connsiteX281" fmla="*/ 135910 w 2347096"/>
                <a:gd name="connsiteY281" fmla="*/ 801585 h 2057270"/>
                <a:gd name="connsiteX282" fmla="*/ 139236 w 2347096"/>
                <a:gd name="connsiteY282" fmla="*/ 814885 h 2057270"/>
                <a:gd name="connsiteX283" fmla="*/ 145886 w 2347096"/>
                <a:gd name="connsiteY283" fmla="*/ 828186 h 2057270"/>
                <a:gd name="connsiteX284" fmla="*/ 152536 w 2347096"/>
                <a:gd name="connsiteY284" fmla="*/ 848136 h 2057270"/>
                <a:gd name="connsiteX285" fmla="*/ 159186 w 2347096"/>
                <a:gd name="connsiteY285" fmla="*/ 861436 h 2057270"/>
                <a:gd name="connsiteX286" fmla="*/ 162511 w 2347096"/>
                <a:gd name="connsiteY286" fmla="*/ 871412 h 2057270"/>
                <a:gd name="connsiteX287" fmla="*/ 172486 w 2347096"/>
                <a:gd name="connsiteY287" fmla="*/ 878062 h 2057270"/>
                <a:gd name="connsiteX288" fmla="*/ 182462 w 2347096"/>
                <a:gd name="connsiteY288" fmla="*/ 901338 h 2057270"/>
                <a:gd name="connsiteX289" fmla="*/ 189112 w 2347096"/>
                <a:gd name="connsiteY289" fmla="*/ 921288 h 2057270"/>
                <a:gd name="connsiteX290" fmla="*/ 192437 w 2347096"/>
                <a:gd name="connsiteY290" fmla="*/ 931263 h 2057270"/>
                <a:gd name="connsiteX291" fmla="*/ 189112 w 2347096"/>
                <a:gd name="connsiteY291" fmla="*/ 947889 h 2057270"/>
                <a:gd name="connsiteX292" fmla="*/ 199087 w 2347096"/>
                <a:gd name="connsiteY292" fmla="*/ 1011066 h 2057270"/>
                <a:gd name="connsiteX293" fmla="*/ 205737 w 2347096"/>
                <a:gd name="connsiteY293" fmla="*/ 1054292 h 2057270"/>
                <a:gd name="connsiteX294" fmla="*/ 219038 w 2347096"/>
                <a:gd name="connsiteY294" fmla="*/ 1077567 h 2057270"/>
                <a:gd name="connsiteX295" fmla="*/ 232338 w 2347096"/>
                <a:gd name="connsiteY295" fmla="*/ 1107493 h 2057270"/>
                <a:gd name="connsiteX296" fmla="*/ 242313 w 2347096"/>
                <a:gd name="connsiteY296" fmla="*/ 1110818 h 2057270"/>
                <a:gd name="connsiteX297" fmla="*/ 248964 w 2347096"/>
                <a:gd name="connsiteY297" fmla="*/ 1120794 h 2057270"/>
                <a:gd name="connsiteX298" fmla="*/ 268914 w 2347096"/>
                <a:gd name="connsiteY298" fmla="*/ 1137419 h 2057270"/>
                <a:gd name="connsiteX299" fmla="*/ 275564 w 2347096"/>
                <a:gd name="connsiteY299" fmla="*/ 1147394 h 2057270"/>
                <a:gd name="connsiteX300" fmla="*/ 295515 w 2347096"/>
                <a:gd name="connsiteY300" fmla="*/ 1167345 h 2057270"/>
                <a:gd name="connsiteX301" fmla="*/ 312140 w 2347096"/>
                <a:gd name="connsiteY301" fmla="*/ 1183970 h 2057270"/>
                <a:gd name="connsiteX302" fmla="*/ 325441 w 2347096"/>
                <a:gd name="connsiteY302" fmla="*/ 1200596 h 2057270"/>
                <a:gd name="connsiteX303" fmla="*/ 335416 w 2347096"/>
                <a:gd name="connsiteY303" fmla="*/ 1203921 h 2057270"/>
                <a:gd name="connsiteX304" fmla="*/ 338741 w 2347096"/>
                <a:gd name="connsiteY304" fmla="*/ 1213896 h 2057270"/>
                <a:gd name="connsiteX305" fmla="*/ 398593 w 2347096"/>
                <a:gd name="connsiteY305" fmla="*/ 1237172 h 2057270"/>
                <a:gd name="connsiteX306" fmla="*/ 428518 w 2347096"/>
                <a:gd name="connsiteY306" fmla="*/ 1263772 h 2057270"/>
                <a:gd name="connsiteX307" fmla="*/ 435169 w 2347096"/>
                <a:gd name="connsiteY307" fmla="*/ 1270423 h 2057270"/>
                <a:gd name="connsiteX308" fmla="*/ 448469 w 2347096"/>
                <a:gd name="connsiteY308" fmla="*/ 1277073 h 2057270"/>
                <a:gd name="connsiteX309" fmla="*/ 455119 w 2347096"/>
                <a:gd name="connsiteY309" fmla="*/ 1287048 h 2057270"/>
                <a:gd name="connsiteX310" fmla="*/ 465094 w 2347096"/>
                <a:gd name="connsiteY310" fmla="*/ 1290373 h 2057270"/>
                <a:gd name="connsiteX311" fmla="*/ 475070 w 2347096"/>
                <a:gd name="connsiteY311" fmla="*/ 1297023 h 2057270"/>
                <a:gd name="connsiteX312" fmla="*/ 488370 w 2347096"/>
                <a:gd name="connsiteY312" fmla="*/ 1323624 h 2057270"/>
                <a:gd name="connsiteX313" fmla="*/ 498345 w 2347096"/>
                <a:gd name="connsiteY313" fmla="*/ 1333599 h 2057270"/>
                <a:gd name="connsiteX314" fmla="*/ 504996 w 2347096"/>
                <a:gd name="connsiteY314" fmla="*/ 1346900 h 2057270"/>
                <a:gd name="connsiteX315" fmla="*/ 518296 w 2347096"/>
                <a:gd name="connsiteY315" fmla="*/ 1366850 h 2057270"/>
                <a:gd name="connsiteX316" fmla="*/ 531596 w 2347096"/>
                <a:gd name="connsiteY316" fmla="*/ 1390126 h 2057270"/>
                <a:gd name="connsiteX317" fmla="*/ 534921 w 2347096"/>
                <a:gd name="connsiteY317" fmla="*/ 1413402 h 2057270"/>
                <a:gd name="connsiteX318" fmla="*/ 541572 w 2347096"/>
                <a:gd name="connsiteY318" fmla="*/ 1420052 h 2057270"/>
                <a:gd name="connsiteX319" fmla="*/ 548222 w 2347096"/>
                <a:gd name="connsiteY319" fmla="*/ 1443327 h 2057270"/>
                <a:gd name="connsiteX320" fmla="*/ 564847 w 2347096"/>
                <a:gd name="connsiteY320" fmla="*/ 1456628 h 2057270"/>
                <a:gd name="connsiteX321" fmla="*/ 571497 w 2347096"/>
                <a:gd name="connsiteY321" fmla="*/ 1466603 h 2057270"/>
                <a:gd name="connsiteX322" fmla="*/ 588123 w 2347096"/>
                <a:gd name="connsiteY322" fmla="*/ 1503179 h 2057270"/>
                <a:gd name="connsiteX323" fmla="*/ 594773 w 2347096"/>
                <a:gd name="connsiteY323" fmla="*/ 1516479 h 2057270"/>
                <a:gd name="connsiteX324" fmla="*/ 601423 w 2347096"/>
                <a:gd name="connsiteY324" fmla="*/ 1549730 h 2057270"/>
                <a:gd name="connsiteX325" fmla="*/ 611398 w 2347096"/>
                <a:gd name="connsiteY325" fmla="*/ 1556380 h 2057270"/>
                <a:gd name="connsiteX326" fmla="*/ 618049 w 2347096"/>
                <a:gd name="connsiteY326" fmla="*/ 1573006 h 2057270"/>
                <a:gd name="connsiteX327" fmla="*/ 631349 w 2347096"/>
                <a:gd name="connsiteY327" fmla="*/ 1599607 h 2057270"/>
                <a:gd name="connsiteX328" fmla="*/ 634674 w 2347096"/>
                <a:gd name="connsiteY328" fmla="*/ 1612907 h 2057270"/>
                <a:gd name="connsiteX329" fmla="*/ 637999 w 2347096"/>
                <a:gd name="connsiteY329" fmla="*/ 1622882 h 2057270"/>
                <a:gd name="connsiteX330" fmla="*/ 644649 w 2347096"/>
                <a:gd name="connsiteY330" fmla="*/ 1649483 h 2057270"/>
                <a:gd name="connsiteX331" fmla="*/ 651300 w 2347096"/>
                <a:gd name="connsiteY331" fmla="*/ 1662783 h 2057270"/>
                <a:gd name="connsiteX332" fmla="*/ 657950 w 2347096"/>
                <a:gd name="connsiteY332" fmla="*/ 1682734 h 2057270"/>
                <a:gd name="connsiteX333" fmla="*/ 661275 w 2347096"/>
                <a:gd name="connsiteY333" fmla="*/ 1692709 h 2057270"/>
                <a:gd name="connsiteX334" fmla="*/ 667925 w 2347096"/>
                <a:gd name="connsiteY334" fmla="*/ 1706010 h 2057270"/>
                <a:gd name="connsiteX335" fmla="*/ 687876 w 2347096"/>
                <a:gd name="connsiteY335" fmla="*/ 1715985 h 2057270"/>
                <a:gd name="connsiteX336" fmla="*/ 697851 w 2347096"/>
                <a:gd name="connsiteY336" fmla="*/ 1706010 h 2057270"/>
                <a:gd name="connsiteX337" fmla="*/ 691201 w 2347096"/>
                <a:gd name="connsiteY337" fmla="*/ 1696034 h 2057270"/>
                <a:gd name="connsiteX338" fmla="*/ 667925 w 2347096"/>
                <a:gd name="connsiteY338" fmla="*/ 1699359 h 2057270"/>
                <a:gd name="connsiteX339" fmla="*/ 674575 w 2347096"/>
                <a:gd name="connsiteY339" fmla="*/ 1715985 h 2057270"/>
                <a:gd name="connsiteX340" fmla="*/ 681225 w 2347096"/>
                <a:gd name="connsiteY340" fmla="*/ 1749236 h 2057270"/>
                <a:gd name="connsiteX341" fmla="*/ 687876 w 2347096"/>
                <a:gd name="connsiteY341" fmla="*/ 1775836 h 2057270"/>
                <a:gd name="connsiteX342" fmla="*/ 691201 w 2347096"/>
                <a:gd name="connsiteY342" fmla="*/ 1805762 h 2057270"/>
                <a:gd name="connsiteX343" fmla="*/ 697851 w 2347096"/>
                <a:gd name="connsiteY343" fmla="*/ 1825713 h 2057270"/>
                <a:gd name="connsiteX344" fmla="*/ 704501 w 2347096"/>
                <a:gd name="connsiteY344" fmla="*/ 1852314 h 2057270"/>
                <a:gd name="connsiteX345" fmla="*/ 714476 w 2347096"/>
                <a:gd name="connsiteY345" fmla="*/ 1885564 h 2057270"/>
                <a:gd name="connsiteX346" fmla="*/ 721126 w 2347096"/>
                <a:gd name="connsiteY346" fmla="*/ 1892215 h 2057270"/>
                <a:gd name="connsiteX347" fmla="*/ 727777 w 2347096"/>
                <a:gd name="connsiteY347" fmla="*/ 1912165 h 2057270"/>
                <a:gd name="connsiteX348" fmla="*/ 731102 w 2347096"/>
                <a:gd name="connsiteY348" fmla="*/ 1922140 h 2057270"/>
                <a:gd name="connsiteX349" fmla="*/ 751052 w 2347096"/>
                <a:gd name="connsiteY349" fmla="*/ 1948741 h 2057270"/>
                <a:gd name="connsiteX350" fmla="*/ 754377 w 2347096"/>
                <a:gd name="connsiteY350" fmla="*/ 1958716 h 2057270"/>
                <a:gd name="connsiteX351" fmla="*/ 761028 w 2347096"/>
                <a:gd name="connsiteY351" fmla="*/ 1968692 h 2057270"/>
                <a:gd name="connsiteX352" fmla="*/ 777653 w 2347096"/>
                <a:gd name="connsiteY352" fmla="*/ 1991967 h 2057270"/>
                <a:gd name="connsiteX353" fmla="*/ 777653 w 2347096"/>
                <a:gd name="connsiteY353" fmla="*/ 2011918 h 2057270"/>
                <a:gd name="connsiteX354" fmla="*/ 757702 w 2347096"/>
                <a:gd name="connsiteY354" fmla="*/ 2018568 h 2057270"/>
                <a:gd name="connsiteX355" fmla="*/ 757702 w 2347096"/>
                <a:gd name="connsiteY355" fmla="*/ 2041844 h 2057270"/>
                <a:gd name="connsiteX356" fmla="*/ 767678 w 2347096"/>
                <a:gd name="connsiteY356" fmla="*/ 2035194 h 2057270"/>
                <a:gd name="connsiteX357" fmla="*/ 761028 w 2347096"/>
                <a:gd name="connsiteY357" fmla="*/ 2035194 h 20572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</a:cxnLst>
              <a:rect l="l" t="t" r="r" b="b"/>
              <a:pathLst>
                <a:path w="2347096" h="2057270">
                  <a:moveTo>
                    <a:pt x="761028" y="2035194"/>
                  </a:moveTo>
                  <a:cubicBezTo>
                    <a:pt x="827255" y="2057270"/>
                    <a:pt x="773970" y="2042003"/>
                    <a:pt x="927282" y="2038519"/>
                  </a:cubicBezTo>
                  <a:lnTo>
                    <a:pt x="947233" y="2035194"/>
                  </a:lnTo>
                  <a:cubicBezTo>
                    <a:pt x="952793" y="2034183"/>
                    <a:pt x="958216" y="2032200"/>
                    <a:pt x="963858" y="2031868"/>
                  </a:cubicBezTo>
                  <a:cubicBezTo>
                    <a:pt x="995964" y="2029979"/>
                    <a:pt x="1028143" y="2029651"/>
                    <a:pt x="1060286" y="2028543"/>
                  </a:cubicBezTo>
                  <a:cubicBezTo>
                    <a:pt x="1099990" y="2017199"/>
                    <a:pt x="1067110" y="2025193"/>
                    <a:pt x="1113487" y="2018568"/>
                  </a:cubicBezTo>
                  <a:cubicBezTo>
                    <a:pt x="1119082" y="2017769"/>
                    <a:pt x="1124487" y="2015779"/>
                    <a:pt x="1130113" y="2015243"/>
                  </a:cubicBezTo>
                  <a:cubicBezTo>
                    <a:pt x="1147801" y="2013558"/>
                    <a:pt x="1165607" y="2013394"/>
                    <a:pt x="1183314" y="2011918"/>
                  </a:cubicBezTo>
                  <a:cubicBezTo>
                    <a:pt x="1205515" y="2010068"/>
                    <a:pt x="1227841" y="2008930"/>
                    <a:pt x="1249816" y="2005268"/>
                  </a:cubicBezTo>
                  <a:cubicBezTo>
                    <a:pt x="1256466" y="2004160"/>
                    <a:pt x="1263185" y="2003405"/>
                    <a:pt x="1269766" y="2001943"/>
                  </a:cubicBezTo>
                  <a:cubicBezTo>
                    <a:pt x="1273188" y="2001183"/>
                    <a:pt x="1276254" y="1998967"/>
                    <a:pt x="1279742" y="1998618"/>
                  </a:cubicBezTo>
                  <a:cubicBezTo>
                    <a:pt x="1298523" y="1996740"/>
                    <a:pt x="1317426" y="1996401"/>
                    <a:pt x="1336268" y="1995292"/>
                  </a:cubicBezTo>
                  <a:cubicBezTo>
                    <a:pt x="1354411" y="1989245"/>
                    <a:pt x="1341137" y="1993008"/>
                    <a:pt x="1369519" y="1988642"/>
                  </a:cubicBezTo>
                  <a:cubicBezTo>
                    <a:pt x="1376183" y="1987617"/>
                    <a:pt x="1382780" y="1986153"/>
                    <a:pt x="1389470" y="1985317"/>
                  </a:cubicBezTo>
                  <a:cubicBezTo>
                    <a:pt x="1400523" y="1983935"/>
                    <a:pt x="1411650" y="1983222"/>
                    <a:pt x="1422721" y="1981992"/>
                  </a:cubicBezTo>
                  <a:cubicBezTo>
                    <a:pt x="1431602" y="1981005"/>
                    <a:pt x="1440454" y="1979775"/>
                    <a:pt x="1449321" y="1978667"/>
                  </a:cubicBezTo>
                  <a:cubicBezTo>
                    <a:pt x="1459730" y="1975198"/>
                    <a:pt x="1471518" y="1970702"/>
                    <a:pt x="1482572" y="1968692"/>
                  </a:cubicBezTo>
                  <a:cubicBezTo>
                    <a:pt x="1490283" y="1967290"/>
                    <a:pt x="1498137" y="1966769"/>
                    <a:pt x="1505848" y="1965367"/>
                  </a:cubicBezTo>
                  <a:cubicBezTo>
                    <a:pt x="1510344" y="1964550"/>
                    <a:pt x="1514657" y="1962884"/>
                    <a:pt x="1519148" y="1962042"/>
                  </a:cubicBezTo>
                  <a:cubicBezTo>
                    <a:pt x="1532401" y="1959557"/>
                    <a:pt x="1545968" y="1958661"/>
                    <a:pt x="1559049" y="1955391"/>
                  </a:cubicBezTo>
                  <a:cubicBezTo>
                    <a:pt x="1563483" y="1954283"/>
                    <a:pt x="1567973" y="1953379"/>
                    <a:pt x="1572350" y="1952066"/>
                  </a:cubicBezTo>
                  <a:cubicBezTo>
                    <a:pt x="1579064" y="1950052"/>
                    <a:pt x="1585426" y="1946791"/>
                    <a:pt x="1592300" y="1945416"/>
                  </a:cubicBezTo>
                  <a:cubicBezTo>
                    <a:pt x="1603729" y="1943130"/>
                    <a:pt x="1611268" y="1941897"/>
                    <a:pt x="1622226" y="1938766"/>
                  </a:cubicBezTo>
                  <a:cubicBezTo>
                    <a:pt x="1646082" y="1931950"/>
                    <a:pt x="1615027" y="1938876"/>
                    <a:pt x="1648827" y="1932116"/>
                  </a:cubicBezTo>
                  <a:cubicBezTo>
                    <a:pt x="1652152" y="1929899"/>
                    <a:pt x="1655228" y="1927253"/>
                    <a:pt x="1658802" y="1925466"/>
                  </a:cubicBezTo>
                  <a:cubicBezTo>
                    <a:pt x="1669946" y="1919893"/>
                    <a:pt x="1689210" y="1919870"/>
                    <a:pt x="1698703" y="1918815"/>
                  </a:cubicBezTo>
                  <a:cubicBezTo>
                    <a:pt x="1707570" y="1916598"/>
                    <a:pt x="1716633" y="1915055"/>
                    <a:pt x="1725304" y="1912165"/>
                  </a:cubicBezTo>
                  <a:cubicBezTo>
                    <a:pt x="1728629" y="1911057"/>
                    <a:pt x="1732144" y="1910407"/>
                    <a:pt x="1735279" y="1908840"/>
                  </a:cubicBezTo>
                  <a:cubicBezTo>
                    <a:pt x="1738853" y="1907053"/>
                    <a:pt x="1741581" y="1903764"/>
                    <a:pt x="1745254" y="1902190"/>
                  </a:cubicBezTo>
                  <a:cubicBezTo>
                    <a:pt x="1749455" y="1900390"/>
                    <a:pt x="1754178" y="1900178"/>
                    <a:pt x="1758555" y="1898865"/>
                  </a:cubicBezTo>
                  <a:cubicBezTo>
                    <a:pt x="1768626" y="1895844"/>
                    <a:pt x="1778506" y="1892215"/>
                    <a:pt x="1788481" y="1888890"/>
                  </a:cubicBezTo>
                  <a:cubicBezTo>
                    <a:pt x="1791806" y="1887782"/>
                    <a:pt x="1795321" y="1887131"/>
                    <a:pt x="1798456" y="1885564"/>
                  </a:cubicBezTo>
                  <a:cubicBezTo>
                    <a:pt x="1806986" y="1881299"/>
                    <a:pt x="1812644" y="1877686"/>
                    <a:pt x="1821732" y="1875589"/>
                  </a:cubicBezTo>
                  <a:cubicBezTo>
                    <a:pt x="1832745" y="1873048"/>
                    <a:pt x="1844259" y="1872513"/>
                    <a:pt x="1854982" y="1868939"/>
                  </a:cubicBezTo>
                  <a:cubicBezTo>
                    <a:pt x="1885256" y="1858849"/>
                    <a:pt x="1837439" y="1874328"/>
                    <a:pt x="1881583" y="1862289"/>
                  </a:cubicBezTo>
                  <a:cubicBezTo>
                    <a:pt x="1888346" y="1860445"/>
                    <a:pt x="1894884" y="1857856"/>
                    <a:pt x="1901534" y="1855639"/>
                  </a:cubicBezTo>
                  <a:cubicBezTo>
                    <a:pt x="1904859" y="1854531"/>
                    <a:pt x="1908109" y="1853164"/>
                    <a:pt x="1911509" y="1852314"/>
                  </a:cubicBezTo>
                  <a:cubicBezTo>
                    <a:pt x="1920376" y="1850097"/>
                    <a:pt x="1929439" y="1848553"/>
                    <a:pt x="1938110" y="1845663"/>
                  </a:cubicBezTo>
                  <a:cubicBezTo>
                    <a:pt x="1944760" y="1843446"/>
                    <a:pt x="1951260" y="1840713"/>
                    <a:pt x="1958060" y="1839013"/>
                  </a:cubicBezTo>
                  <a:cubicBezTo>
                    <a:pt x="1962494" y="1837905"/>
                    <a:pt x="1966984" y="1837001"/>
                    <a:pt x="1971361" y="1835688"/>
                  </a:cubicBezTo>
                  <a:cubicBezTo>
                    <a:pt x="1978075" y="1833674"/>
                    <a:pt x="1984661" y="1831255"/>
                    <a:pt x="1991311" y="1829038"/>
                  </a:cubicBezTo>
                  <a:lnTo>
                    <a:pt x="2001286" y="1825713"/>
                  </a:lnTo>
                  <a:cubicBezTo>
                    <a:pt x="2011189" y="1815812"/>
                    <a:pt x="2004098" y="1820919"/>
                    <a:pt x="2017912" y="1815738"/>
                  </a:cubicBezTo>
                  <a:cubicBezTo>
                    <a:pt x="2023501" y="1813642"/>
                    <a:pt x="2028875" y="1810975"/>
                    <a:pt x="2034537" y="1809087"/>
                  </a:cubicBezTo>
                  <a:cubicBezTo>
                    <a:pt x="2038873" y="1807642"/>
                    <a:pt x="2043461" y="1807075"/>
                    <a:pt x="2047838" y="1805762"/>
                  </a:cubicBezTo>
                  <a:cubicBezTo>
                    <a:pt x="2054552" y="1803748"/>
                    <a:pt x="2061138" y="1801329"/>
                    <a:pt x="2067788" y="1799112"/>
                  </a:cubicBezTo>
                  <a:lnTo>
                    <a:pt x="2077764" y="1795787"/>
                  </a:lnTo>
                  <a:lnTo>
                    <a:pt x="2087739" y="1792462"/>
                  </a:lnTo>
                  <a:cubicBezTo>
                    <a:pt x="2088847" y="1789137"/>
                    <a:pt x="2088212" y="1784524"/>
                    <a:pt x="2091064" y="1782487"/>
                  </a:cubicBezTo>
                  <a:cubicBezTo>
                    <a:pt x="2096768" y="1778412"/>
                    <a:pt x="2111014" y="1775836"/>
                    <a:pt x="2111014" y="1775836"/>
                  </a:cubicBezTo>
                  <a:cubicBezTo>
                    <a:pt x="2113231" y="1773619"/>
                    <a:pt x="2114990" y="1770821"/>
                    <a:pt x="2117665" y="1769186"/>
                  </a:cubicBezTo>
                  <a:cubicBezTo>
                    <a:pt x="2164078" y="1740823"/>
                    <a:pt x="2153259" y="1745129"/>
                    <a:pt x="2180841" y="1735935"/>
                  </a:cubicBezTo>
                  <a:cubicBezTo>
                    <a:pt x="2202704" y="1714075"/>
                    <a:pt x="2161588" y="1753203"/>
                    <a:pt x="2207442" y="1722635"/>
                  </a:cubicBezTo>
                  <a:cubicBezTo>
                    <a:pt x="2214092" y="1718202"/>
                    <a:pt x="2219811" y="1711863"/>
                    <a:pt x="2227393" y="1709335"/>
                  </a:cubicBezTo>
                  <a:cubicBezTo>
                    <a:pt x="2252705" y="1700897"/>
                    <a:pt x="2240469" y="1704059"/>
                    <a:pt x="2263969" y="1699359"/>
                  </a:cubicBezTo>
                  <a:cubicBezTo>
                    <a:pt x="2279776" y="1688821"/>
                    <a:pt x="2270154" y="1693972"/>
                    <a:pt x="2293894" y="1686059"/>
                  </a:cubicBezTo>
                  <a:lnTo>
                    <a:pt x="2303870" y="1682734"/>
                  </a:lnTo>
                  <a:cubicBezTo>
                    <a:pt x="2310520" y="1678301"/>
                    <a:pt x="2318169" y="1675085"/>
                    <a:pt x="2323820" y="1669434"/>
                  </a:cubicBezTo>
                  <a:cubicBezTo>
                    <a:pt x="2339599" y="1653655"/>
                    <a:pt x="2331173" y="1658116"/>
                    <a:pt x="2347096" y="1652808"/>
                  </a:cubicBezTo>
                  <a:cubicBezTo>
                    <a:pt x="2345988" y="1649483"/>
                    <a:pt x="2345960" y="1645570"/>
                    <a:pt x="2343771" y="1642833"/>
                  </a:cubicBezTo>
                  <a:cubicBezTo>
                    <a:pt x="2341275" y="1639713"/>
                    <a:pt x="2337448" y="1637806"/>
                    <a:pt x="2333796" y="1636183"/>
                  </a:cubicBezTo>
                  <a:cubicBezTo>
                    <a:pt x="2315451" y="1628029"/>
                    <a:pt x="2315102" y="1630677"/>
                    <a:pt x="2297220" y="1626207"/>
                  </a:cubicBezTo>
                  <a:cubicBezTo>
                    <a:pt x="2293819" y="1625357"/>
                    <a:pt x="2290569" y="1623990"/>
                    <a:pt x="2287244" y="1622882"/>
                  </a:cubicBezTo>
                  <a:cubicBezTo>
                    <a:pt x="2283919" y="1620665"/>
                    <a:pt x="2279900" y="1619239"/>
                    <a:pt x="2277269" y="1616232"/>
                  </a:cubicBezTo>
                  <a:cubicBezTo>
                    <a:pt x="2272902" y="1611241"/>
                    <a:pt x="2265434" y="1595042"/>
                    <a:pt x="2257318" y="1589631"/>
                  </a:cubicBezTo>
                  <a:cubicBezTo>
                    <a:pt x="2253194" y="1586882"/>
                    <a:pt x="2248451" y="1585198"/>
                    <a:pt x="2244018" y="1582981"/>
                  </a:cubicBezTo>
                  <a:cubicBezTo>
                    <a:pt x="2241801" y="1579656"/>
                    <a:pt x="2240693" y="1575223"/>
                    <a:pt x="2237368" y="1573006"/>
                  </a:cubicBezTo>
                  <a:cubicBezTo>
                    <a:pt x="2233566" y="1570471"/>
                    <a:pt x="2228347" y="1571286"/>
                    <a:pt x="2224068" y="1569681"/>
                  </a:cubicBezTo>
                  <a:cubicBezTo>
                    <a:pt x="2219427" y="1567941"/>
                    <a:pt x="2215323" y="1564984"/>
                    <a:pt x="2210767" y="1563031"/>
                  </a:cubicBezTo>
                  <a:cubicBezTo>
                    <a:pt x="2207546" y="1561650"/>
                    <a:pt x="2204117" y="1560814"/>
                    <a:pt x="2200792" y="1559706"/>
                  </a:cubicBezTo>
                  <a:cubicBezTo>
                    <a:pt x="2177402" y="1544110"/>
                    <a:pt x="2207058" y="1562055"/>
                    <a:pt x="2174191" y="1549730"/>
                  </a:cubicBezTo>
                  <a:cubicBezTo>
                    <a:pt x="2170449" y="1548327"/>
                    <a:pt x="2167790" y="1544867"/>
                    <a:pt x="2164216" y="1543080"/>
                  </a:cubicBezTo>
                  <a:cubicBezTo>
                    <a:pt x="2154930" y="1538437"/>
                    <a:pt x="2139543" y="1537655"/>
                    <a:pt x="2130965" y="1536430"/>
                  </a:cubicBezTo>
                  <a:cubicBezTo>
                    <a:pt x="2103666" y="1527330"/>
                    <a:pt x="2147024" y="1541058"/>
                    <a:pt x="2094389" y="1529780"/>
                  </a:cubicBezTo>
                  <a:cubicBezTo>
                    <a:pt x="2087535" y="1528311"/>
                    <a:pt x="2081088" y="1525347"/>
                    <a:pt x="2074438" y="1523130"/>
                  </a:cubicBezTo>
                  <a:cubicBezTo>
                    <a:pt x="2064922" y="1519958"/>
                    <a:pt x="2061612" y="1518569"/>
                    <a:pt x="2051163" y="1516479"/>
                  </a:cubicBezTo>
                  <a:cubicBezTo>
                    <a:pt x="2028923" y="1512031"/>
                    <a:pt x="2020155" y="1512149"/>
                    <a:pt x="1994636" y="1509829"/>
                  </a:cubicBezTo>
                  <a:cubicBezTo>
                    <a:pt x="1934784" y="1510937"/>
                    <a:pt x="1874868" y="1510165"/>
                    <a:pt x="1815081" y="1513154"/>
                  </a:cubicBezTo>
                  <a:cubicBezTo>
                    <a:pt x="1810907" y="1513363"/>
                    <a:pt x="1792230" y="1521362"/>
                    <a:pt x="1785156" y="1523130"/>
                  </a:cubicBezTo>
                  <a:cubicBezTo>
                    <a:pt x="1777720" y="1524989"/>
                    <a:pt x="1756763" y="1529866"/>
                    <a:pt x="1751905" y="1533105"/>
                  </a:cubicBezTo>
                  <a:lnTo>
                    <a:pt x="1731954" y="1546405"/>
                  </a:lnTo>
                  <a:cubicBezTo>
                    <a:pt x="1728629" y="1548622"/>
                    <a:pt x="1725553" y="1551268"/>
                    <a:pt x="1721979" y="1553055"/>
                  </a:cubicBezTo>
                  <a:lnTo>
                    <a:pt x="1708678" y="1559706"/>
                  </a:lnTo>
                  <a:cubicBezTo>
                    <a:pt x="1706461" y="1563031"/>
                    <a:pt x="1703651" y="1566029"/>
                    <a:pt x="1702028" y="1569681"/>
                  </a:cubicBezTo>
                  <a:cubicBezTo>
                    <a:pt x="1699181" y="1576087"/>
                    <a:pt x="1695378" y="1589631"/>
                    <a:pt x="1695378" y="1589631"/>
                  </a:cubicBezTo>
                  <a:cubicBezTo>
                    <a:pt x="1696486" y="1607365"/>
                    <a:pt x="1697094" y="1625137"/>
                    <a:pt x="1698703" y="1642833"/>
                  </a:cubicBezTo>
                  <a:cubicBezTo>
                    <a:pt x="1701347" y="1671921"/>
                    <a:pt x="1709097" y="1667031"/>
                    <a:pt x="1698703" y="1706010"/>
                  </a:cubicBezTo>
                  <a:cubicBezTo>
                    <a:pt x="1697673" y="1709871"/>
                    <a:pt x="1692380" y="1711037"/>
                    <a:pt x="1688728" y="1712660"/>
                  </a:cubicBezTo>
                  <a:cubicBezTo>
                    <a:pt x="1682322" y="1715507"/>
                    <a:pt x="1675427" y="1717093"/>
                    <a:pt x="1668777" y="1719310"/>
                  </a:cubicBezTo>
                  <a:cubicBezTo>
                    <a:pt x="1665452" y="1720418"/>
                    <a:pt x="1661937" y="1721068"/>
                    <a:pt x="1658802" y="1722635"/>
                  </a:cubicBezTo>
                  <a:cubicBezTo>
                    <a:pt x="1654369" y="1724852"/>
                    <a:pt x="1650341" y="1728210"/>
                    <a:pt x="1645502" y="1729285"/>
                  </a:cubicBezTo>
                  <a:cubicBezTo>
                    <a:pt x="1630200" y="1732685"/>
                    <a:pt x="1598950" y="1735935"/>
                    <a:pt x="1598950" y="1735935"/>
                  </a:cubicBezTo>
                  <a:lnTo>
                    <a:pt x="1306342" y="1732610"/>
                  </a:lnTo>
                  <a:cubicBezTo>
                    <a:pt x="1301773" y="1732511"/>
                    <a:pt x="1297419" y="1730598"/>
                    <a:pt x="1293042" y="1729285"/>
                  </a:cubicBezTo>
                  <a:cubicBezTo>
                    <a:pt x="1286328" y="1727271"/>
                    <a:pt x="1273092" y="1722635"/>
                    <a:pt x="1273092" y="1722635"/>
                  </a:cubicBezTo>
                  <a:cubicBezTo>
                    <a:pt x="1252371" y="1701917"/>
                    <a:pt x="1282374" y="1729933"/>
                    <a:pt x="1256466" y="1712660"/>
                  </a:cubicBezTo>
                  <a:cubicBezTo>
                    <a:pt x="1231560" y="1696055"/>
                    <a:pt x="1260234" y="1707265"/>
                    <a:pt x="1236516" y="1699359"/>
                  </a:cubicBezTo>
                  <a:cubicBezTo>
                    <a:pt x="1234299" y="1697142"/>
                    <a:pt x="1232669" y="1694111"/>
                    <a:pt x="1229865" y="1692709"/>
                  </a:cubicBezTo>
                  <a:cubicBezTo>
                    <a:pt x="1223595" y="1689574"/>
                    <a:pt x="1215747" y="1689947"/>
                    <a:pt x="1209915" y="1686059"/>
                  </a:cubicBezTo>
                  <a:cubicBezTo>
                    <a:pt x="1197024" y="1677465"/>
                    <a:pt x="1203731" y="1680673"/>
                    <a:pt x="1189964" y="1676084"/>
                  </a:cubicBezTo>
                  <a:cubicBezTo>
                    <a:pt x="1181098" y="1649482"/>
                    <a:pt x="1194397" y="1680516"/>
                    <a:pt x="1176664" y="1662783"/>
                  </a:cubicBezTo>
                  <a:cubicBezTo>
                    <a:pt x="1158877" y="1644996"/>
                    <a:pt x="1169807" y="1642695"/>
                    <a:pt x="1150063" y="1629532"/>
                  </a:cubicBezTo>
                  <a:cubicBezTo>
                    <a:pt x="1143413" y="1625099"/>
                    <a:pt x="1137695" y="1618759"/>
                    <a:pt x="1130113" y="1616232"/>
                  </a:cubicBezTo>
                  <a:cubicBezTo>
                    <a:pt x="1123463" y="1614015"/>
                    <a:pt x="1115995" y="1613470"/>
                    <a:pt x="1110162" y="1609582"/>
                  </a:cubicBezTo>
                  <a:cubicBezTo>
                    <a:pt x="1106837" y="1607365"/>
                    <a:pt x="1103839" y="1604555"/>
                    <a:pt x="1100187" y="1602932"/>
                  </a:cubicBezTo>
                  <a:cubicBezTo>
                    <a:pt x="1093781" y="1600085"/>
                    <a:pt x="1086886" y="1598499"/>
                    <a:pt x="1080236" y="1596282"/>
                  </a:cubicBezTo>
                  <a:cubicBezTo>
                    <a:pt x="1076911" y="1595174"/>
                    <a:pt x="1073177" y="1594900"/>
                    <a:pt x="1070261" y="1592956"/>
                  </a:cubicBezTo>
                  <a:cubicBezTo>
                    <a:pt x="1057370" y="1584362"/>
                    <a:pt x="1064077" y="1587570"/>
                    <a:pt x="1050310" y="1582981"/>
                  </a:cubicBezTo>
                  <a:cubicBezTo>
                    <a:pt x="1021723" y="1563923"/>
                    <a:pt x="1057892" y="1586772"/>
                    <a:pt x="1030360" y="1573006"/>
                  </a:cubicBezTo>
                  <a:cubicBezTo>
                    <a:pt x="1007398" y="1561525"/>
                    <a:pt x="1034765" y="1569951"/>
                    <a:pt x="1007084" y="1563031"/>
                  </a:cubicBezTo>
                  <a:cubicBezTo>
                    <a:pt x="1003759" y="1559706"/>
                    <a:pt x="1001220" y="1555339"/>
                    <a:pt x="997109" y="1553055"/>
                  </a:cubicBezTo>
                  <a:cubicBezTo>
                    <a:pt x="990981" y="1549651"/>
                    <a:pt x="977158" y="1546405"/>
                    <a:pt x="977158" y="1546405"/>
                  </a:cubicBezTo>
                  <a:cubicBezTo>
                    <a:pt x="973833" y="1544188"/>
                    <a:pt x="970757" y="1541542"/>
                    <a:pt x="967183" y="1539755"/>
                  </a:cubicBezTo>
                  <a:cubicBezTo>
                    <a:pt x="964048" y="1538188"/>
                    <a:pt x="959945" y="1538619"/>
                    <a:pt x="957208" y="1536430"/>
                  </a:cubicBezTo>
                  <a:cubicBezTo>
                    <a:pt x="935723" y="1519242"/>
                    <a:pt x="965656" y="1531487"/>
                    <a:pt x="940582" y="1523130"/>
                  </a:cubicBezTo>
                  <a:lnTo>
                    <a:pt x="904006" y="1486554"/>
                  </a:lnTo>
                  <a:lnTo>
                    <a:pt x="894031" y="1476578"/>
                  </a:lnTo>
                  <a:lnTo>
                    <a:pt x="884056" y="1466603"/>
                  </a:lnTo>
                  <a:cubicBezTo>
                    <a:pt x="882948" y="1463278"/>
                    <a:pt x="882920" y="1459365"/>
                    <a:pt x="880731" y="1456628"/>
                  </a:cubicBezTo>
                  <a:cubicBezTo>
                    <a:pt x="878235" y="1453508"/>
                    <a:pt x="873876" y="1452474"/>
                    <a:pt x="870756" y="1449978"/>
                  </a:cubicBezTo>
                  <a:cubicBezTo>
                    <a:pt x="868308" y="1448019"/>
                    <a:pt x="866322" y="1445544"/>
                    <a:pt x="864105" y="1443327"/>
                  </a:cubicBezTo>
                  <a:cubicBezTo>
                    <a:pt x="859923" y="1430782"/>
                    <a:pt x="858914" y="1424838"/>
                    <a:pt x="847480" y="1413402"/>
                  </a:cubicBezTo>
                  <a:cubicBezTo>
                    <a:pt x="841295" y="1407216"/>
                    <a:pt x="838375" y="1405165"/>
                    <a:pt x="834180" y="1396776"/>
                  </a:cubicBezTo>
                  <a:cubicBezTo>
                    <a:pt x="832612" y="1393641"/>
                    <a:pt x="833332" y="1389279"/>
                    <a:pt x="830854" y="1386801"/>
                  </a:cubicBezTo>
                  <a:cubicBezTo>
                    <a:pt x="828376" y="1384323"/>
                    <a:pt x="824204" y="1384584"/>
                    <a:pt x="820879" y="1383476"/>
                  </a:cubicBezTo>
                  <a:cubicBezTo>
                    <a:pt x="818662" y="1376826"/>
                    <a:pt x="818117" y="1369358"/>
                    <a:pt x="814229" y="1363525"/>
                  </a:cubicBezTo>
                  <a:cubicBezTo>
                    <a:pt x="804505" y="1348939"/>
                    <a:pt x="809977" y="1356747"/>
                    <a:pt x="797604" y="1340250"/>
                  </a:cubicBezTo>
                  <a:cubicBezTo>
                    <a:pt x="796495" y="1336925"/>
                    <a:pt x="795846" y="1333409"/>
                    <a:pt x="794278" y="1330274"/>
                  </a:cubicBezTo>
                  <a:cubicBezTo>
                    <a:pt x="792491" y="1326700"/>
                    <a:pt x="789251" y="1323951"/>
                    <a:pt x="787628" y="1320299"/>
                  </a:cubicBezTo>
                  <a:cubicBezTo>
                    <a:pt x="784781" y="1313893"/>
                    <a:pt x="783195" y="1306998"/>
                    <a:pt x="780978" y="1300348"/>
                  </a:cubicBezTo>
                  <a:lnTo>
                    <a:pt x="777653" y="1290373"/>
                  </a:lnTo>
                  <a:lnTo>
                    <a:pt x="774328" y="1280398"/>
                  </a:lnTo>
                  <a:cubicBezTo>
                    <a:pt x="773220" y="1251581"/>
                    <a:pt x="772987" y="1222716"/>
                    <a:pt x="771003" y="1193946"/>
                  </a:cubicBezTo>
                  <a:cubicBezTo>
                    <a:pt x="770762" y="1190449"/>
                    <a:pt x="767678" y="1187475"/>
                    <a:pt x="767678" y="1183970"/>
                  </a:cubicBezTo>
                  <a:cubicBezTo>
                    <a:pt x="767678" y="1176133"/>
                    <a:pt x="769466" y="1168380"/>
                    <a:pt x="771003" y="1160695"/>
                  </a:cubicBezTo>
                  <a:cubicBezTo>
                    <a:pt x="771690" y="1157258"/>
                    <a:pt x="772138" y="1153456"/>
                    <a:pt x="774328" y="1150719"/>
                  </a:cubicBezTo>
                  <a:cubicBezTo>
                    <a:pt x="776824" y="1147598"/>
                    <a:pt x="780978" y="1146286"/>
                    <a:pt x="784303" y="1144069"/>
                  </a:cubicBezTo>
                  <a:cubicBezTo>
                    <a:pt x="786520" y="1137419"/>
                    <a:pt x="791365" y="1131117"/>
                    <a:pt x="790953" y="1124119"/>
                  </a:cubicBezTo>
                  <a:cubicBezTo>
                    <a:pt x="790759" y="1120817"/>
                    <a:pt x="792977" y="1074965"/>
                    <a:pt x="784303" y="1057617"/>
                  </a:cubicBezTo>
                  <a:cubicBezTo>
                    <a:pt x="782516" y="1054043"/>
                    <a:pt x="780149" y="1050763"/>
                    <a:pt x="777653" y="1047642"/>
                  </a:cubicBezTo>
                  <a:cubicBezTo>
                    <a:pt x="775695" y="1045194"/>
                    <a:pt x="773220" y="1043208"/>
                    <a:pt x="771003" y="1040991"/>
                  </a:cubicBezTo>
                  <a:cubicBezTo>
                    <a:pt x="768299" y="1032879"/>
                    <a:pt x="767473" y="1027486"/>
                    <a:pt x="761028" y="1021041"/>
                  </a:cubicBezTo>
                  <a:cubicBezTo>
                    <a:pt x="758202" y="1018215"/>
                    <a:pt x="754173" y="1016888"/>
                    <a:pt x="751052" y="1014391"/>
                  </a:cubicBezTo>
                  <a:cubicBezTo>
                    <a:pt x="748604" y="1012433"/>
                    <a:pt x="747010" y="1009479"/>
                    <a:pt x="744402" y="1007740"/>
                  </a:cubicBezTo>
                  <a:cubicBezTo>
                    <a:pt x="736185" y="1002261"/>
                    <a:pt x="729993" y="1000720"/>
                    <a:pt x="721126" y="997765"/>
                  </a:cubicBezTo>
                  <a:cubicBezTo>
                    <a:pt x="717801" y="994440"/>
                    <a:pt x="715694" y="989002"/>
                    <a:pt x="711151" y="987790"/>
                  </a:cubicBezTo>
                  <a:cubicBezTo>
                    <a:pt x="698255" y="984351"/>
                    <a:pt x="684577" y="985185"/>
                    <a:pt x="671250" y="984465"/>
                  </a:cubicBezTo>
                  <a:cubicBezTo>
                    <a:pt x="643559" y="982968"/>
                    <a:pt x="615832" y="982248"/>
                    <a:pt x="588123" y="981140"/>
                  </a:cubicBezTo>
                  <a:cubicBezTo>
                    <a:pt x="583689" y="980032"/>
                    <a:pt x="579199" y="979128"/>
                    <a:pt x="574822" y="977815"/>
                  </a:cubicBezTo>
                  <a:cubicBezTo>
                    <a:pt x="568108" y="975801"/>
                    <a:pt x="554872" y="971164"/>
                    <a:pt x="554872" y="971164"/>
                  </a:cubicBezTo>
                  <a:cubicBezTo>
                    <a:pt x="550690" y="958618"/>
                    <a:pt x="549682" y="952676"/>
                    <a:pt x="538246" y="941239"/>
                  </a:cubicBezTo>
                  <a:cubicBezTo>
                    <a:pt x="536029" y="939022"/>
                    <a:pt x="533554" y="937036"/>
                    <a:pt x="531596" y="934588"/>
                  </a:cubicBezTo>
                  <a:cubicBezTo>
                    <a:pt x="521136" y="921512"/>
                    <a:pt x="529186" y="926484"/>
                    <a:pt x="514971" y="914638"/>
                  </a:cubicBezTo>
                  <a:cubicBezTo>
                    <a:pt x="511901" y="912080"/>
                    <a:pt x="508030" y="910589"/>
                    <a:pt x="504996" y="907988"/>
                  </a:cubicBezTo>
                  <a:cubicBezTo>
                    <a:pt x="500235" y="903907"/>
                    <a:pt x="491695" y="894687"/>
                    <a:pt x="491695" y="894687"/>
                  </a:cubicBezTo>
                  <a:cubicBezTo>
                    <a:pt x="490587" y="891362"/>
                    <a:pt x="489937" y="887847"/>
                    <a:pt x="488370" y="884712"/>
                  </a:cubicBezTo>
                  <a:cubicBezTo>
                    <a:pt x="475479" y="858930"/>
                    <a:pt x="486752" y="889834"/>
                    <a:pt x="478395" y="864762"/>
                  </a:cubicBezTo>
                  <a:cubicBezTo>
                    <a:pt x="479503" y="853678"/>
                    <a:pt x="479667" y="842459"/>
                    <a:pt x="481720" y="831511"/>
                  </a:cubicBezTo>
                  <a:cubicBezTo>
                    <a:pt x="483012" y="824621"/>
                    <a:pt x="486153" y="818210"/>
                    <a:pt x="488370" y="811560"/>
                  </a:cubicBezTo>
                  <a:cubicBezTo>
                    <a:pt x="492958" y="797794"/>
                    <a:pt x="489751" y="804501"/>
                    <a:pt x="498345" y="791610"/>
                  </a:cubicBezTo>
                  <a:cubicBezTo>
                    <a:pt x="497237" y="781635"/>
                    <a:pt x="496546" y="771604"/>
                    <a:pt x="495020" y="761684"/>
                  </a:cubicBezTo>
                  <a:cubicBezTo>
                    <a:pt x="493287" y="750421"/>
                    <a:pt x="491267" y="748548"/>
                    <a:pt x="488370" y="738408"/>
                  </a:cubicBezTo>
                  <a:cubicBezTo>
                    <a:pt x="487115" y="734014"/>
                    <a:pt x="486300" y="729502"/>
                    <a:pt x="485045" y="725108"/>
                  </a:cubicBezTo>
                  <a:cubicBezTo>
                    <a:pt x="484082" y="721738"/>
                    <a:pt x="482570" y="718533"/>
                    <a:pt x="481720" y="715132"/>
                  </a:cubicBezTo>
                  <a:cubicBezTo>
                    <a:pt x="475968" y="692124"/>
                    <a:pt x="482692" y="704952"/>
                    <a:pt x="471745" y="688532"/>
                  </a:cubicBezTo>
                  <a:cubicBezTo>
                    <a:pt x="462327" y="660275"/>
                    <a:pt x="475462" y="694725"/>
                    <a:pt x="461769" y="671906"/>
                  </a:cubicBezTo>
                  <a:cubicBezTo>
                    <a:pt x="447329" y="647842"/>
                    <a:pt x="473839" y="677326"/>
                    <a:pt x="448469" y="651956"/>
                  </a:cubicBezTo>
                  <a:cubicBezTo>
                    <a:pt x="447361" y="648631"/>
                    <a:pt x="446711" y="645115"/>
                    <a:pt x="445144" y="641980"/>
                  </a:cubicBezTo>
                  <a:cubicBezTo>
                    <a:pt x="443357" y="638406"/>
                    <a:pt x="440117" y="635657"/>
                    <a:pt x="438494" y="632005"/>
                  </a:cubicBezTo>
                  <a:cubicBezTo>
                    <a:pt x="435647" y="625599"/>
                    <a:pt x="431844" y="612055"/>
                    <a:pt x="431844" y="612055"/>
                  </a:cubicBezTo>
                  <a:cubicBezTo>
                    <a:pt x="432952" y="604296"/>
                    <a:pt x="428494" y="592887"/>
                    <a:pt x="435169" y="588779"/>
                  </a:cubicBezTo>
                  <a:cubicBezTo>
                    <a:pt x="448902" y="580328"/>
                    <a:pt x="485309" y="586734"/>
                    <a:pt x="501670" y="588779"/>
                  </a:cubicBezTo>
                  <a:cubicBezTo>
                    <a:pt x="508320" y="595429"/>
                    <a:pt x="516404" y="600905"/>
                    <a:pt x="521621" y="608730"/>
                  </a:cubicBezTo>
                  <a:cubicBezTo>
                    <a:pt x="523838" y="612055"/>
                    <a:pt x="526484" y="615131"/>
                    <a:pt x="528271" y="618705"/>
                  </a:cubicBezTo>
                  <a:cubicBezTo>
                    <a:pt x="529838" y="621840"/>
                    <a:pt x="529493" y="625876"/>
                    <a:pt x="531596" y="628680"/>
                  </a:cubicBezTo>
                  <a:cubicBezTo>
                    <a:pt x="536299" y="634950"/>
                    <a:pt x="541701" y="640958"/>
                    <a:pt x="548222" y="645306"/>
                  </a:cubicBezTo>
                  <a:lnTo>
                    <a:pt x="568172" y="658606"/>
                  </a:lnTo>
                  <a:lnTo>
                    <a:pt x="578148" y="665256"/>
                  </a:lnTo>
                  <a:cubicBezTo>
                    <a:pt x="591394" y="685125"/>
                    <a:pt x="576927" y="667847"/>
                    <a:pt x="594773" y="678556"/>
                  </a:cubicBezTo>
                  <a:cubicBezTo>
                    <a:pt x="597461" y="680169"/>
                    <a:pt x="598814" y="683468"/>
                    <a:pt x="601423" y="685207"/>
                  </a:cubicBezTo>
                  <a:cubicBezTo>
                    <a:pt x="605547" y="687957"/>
                    <a:pt x="610290" y="689640"/>
                    <a:pt x="614724" y="691857"/>
                  </a:cubicBezTo>
                  <a:cubicBezTo>
                    <a:pt x="616941" y="695182"/>
                    <a:pt x="617985" y="699714"/>
                    <a:pt x="621374" y="701832"/>
                  </a:cubicBezTo>
                  <a:cubicBezTo>
                    <a:pt x="627318" y="705547"/>
                    <a:pt x="634674" y="706265"/>
                    <a:pt x="641324" y="708482"/>
                  </a:cubicBezTo>
                  <a:lnTo>
                    <a:pt x="651300" y="711807"/>
                  </a:lnTo>
                  <a:cubicBezTo>
                    <a:pt x="654625" y="712915"/>
                    <a:pt x="657838" y="714444"/>
                    <a:pt x="661275" y="715132"/>
                  </a:cubicBezTo>
                  <a:cubicBezTo>
                    <a:pt x="681337" y="719146"/>
                    <a:pt x="672538" y="716671"/>
                    <a:pt x="687876" y="721783"/>
                  </a:cubicBezTo>
                  <a:cubicBezTo>
                    <a:pt x="708935" y="720675"/>
                    <a:pt x="730051" y="720367"/>
                    <a:pt x="751052" y="718458"/>
                  </a:cubicBezTo>
                  <a:cubicBezTo>
                    <a:pt x="762484" y="717419"/>
                    <a:pt x="760773" y="713029"/>
                    <a:pt x="771003" y="708482"/>
                  </a:cubicBezTo>
                  <a:cubicBezTo>
                    <a:pt x="777409" y="705635"/>
                    <a:pt x="790953" y="701832"/>
                    <a:pt x="790953" y="701832"/>
                  </a:cubicBezTo>
                  <a:cubicBezTo>
                    <a:pt x="793170" y="699615"/>
                    <a:pt x="795865" y="697790"/>
                    <a:pt x="797604" y="695182"/>
                  </a:cubicBezTo>
                  <a:cubicBezTo>
                    <a:pt x="803083" y="686965"/>
                    <a:pt x="804624" y="680773"/>
                    <a:pt x="807579" y="671906"/>
                  </a:cubicBezTo>
                  <a:cubicBezTo>
                    <a:pt x="806471" y="660822"/>
                    <a:pt x="806759" y="649509"/>
                    <a:pt x="804254" y="638655"/>
                  </a:cubicBezTo>
                  <a:cubicBezTo>
                    <a:pt x="803355" y="634761"/>
                    <a:pt x="799227" y="632332"/>
                    <a:pt x="797604" y="628680"/>
                  </a:cubicBezTo>
                  <a:cubicBezTo>
                    <a:pt x="785377" y="601170"/>
                    <a:pt x="797960" y="615738"/>
                    <a:pt x="784303" y="602079"/>
                  </a:cubicBezTo>
                  <a:cubicBezTo>
                    <a:pt x="783195" y="598754"/>
                    <a:pt x="782545" y="595239"/>
                    <a:pt x="780978" y="592104"/>
                  </a:cubicBezTo>
                  <a:cubicBezTo>
                    <a:pt x="779191" y="588530"/>
                    <a:pt x="775731" y="585871"/>
                    <a:pt x="774328" y="582129"/>
                  </a:cubicBezTo>
                  <a:cubicBezTo>
                    <a:pt x="770928" y="573061"/>
                    <a:pt x="772411" y="564046"/>
                    <a:pt x="767678" y="555528"/>
                  </a:cubicBezTo>
                  <a:cubicBezTo>
                    <a:pt x="763796" y="548541"/>
                    <a:pt x="754377" y="535578"/>
                    <a:pt x="754377" y="535578"/>
                  </a:cubicBezTo>
                  <a:cubicBezTo>
                    <a:pt x="752160" y="528928"/>
                    <a:pt x="752684" y="520584"/>
                    <a:pt x="747727" y="515627"/>
                  </a:cubicBezTo>
                  <a:cubicBezTo>
                    <a:pt x="744402" y="512302"/>
                    <a:pt x="740762" y="509264"/>
                    <a:pt x="737752" y="505652"/>
                  </a:cubicBezTo>
                  <a:cubicBezTo>
                    <a:pt x="735194" y="502582"/>
                    <a:pt x="733928" y="498502"/>
                    <a:pt x="731102" y="495676"/>
                  </a:cubicBezTo>
                  <a:cubicBezTo>
                    <a:pt x="728276" y="492850"/>
                    <a:pt x="724451" y="491243"/>
                    <a:pt x="721126" y="489026"/>
                  </a:cubicBezTo>
                  <a:cubicBezTo>
                    <a:pt x="708934" y="470739"/>
                    <a:pt x="721126" y="486255"/>
                    <a:pt x="704501" y="472401"/>
                  </a:cubicBezTo>
                  <a:cubicBezTo>
                    <a:pt x="695552" y="464944"/>
                    <a:pt x="695164" y="460493"/>
                    <a:pt x="684550" y="455775"/>
                  </a:cubicBezTo>
                  <a:cubicBezTo>
                    <a:pt x="678144" y="452928"/>
                    <a:pt x="670433" y="453013"/>
                    <a:pt x="664600" y="449125"/>
                  </a:cubicBezTo>
                  <a:cubicBezTo>
                    <a:pt x="641733" y="433881"/>
                    <a:pt x="652231" y="438352"/>
                    <a:pt x="634674" y="432500"/>
                  </a:cubicBezTo>
                  <a:cubicBezTo>
                    <a:pt x="621376" y="412551"/>
                    <a:pt x="635781" y="431389"/>
                    <a:pt x="618049" y="415874"/>
                  </a:cubicBezTo>
                  <a:cubicBezTo>
                    <a:pt x="612151" y="410713"/>
                    <a:pt x="607944" y="403596"/>
                    <a:pt x="601423" y="399249"/>
                  </a:cubicBezTo>
                  <a:cubicBezTo>
                    <a:pt x="588839" y="390860"/>
                    <a:pt x="594273" y="395425"/>
                    <a:pt x="584798" y="385948"/>
                  </a:cubicBezTo>
                  <a:cubicBezTo>
                    <a:pt x="583690" y="382623"/>
                    <a:pt x="583276" y="378978"/>
                    <a:pt x="581473" y="375973"/>
                  </a:cubicBezTo>
                  <a:cubicBezTo>
                    <a:pt x="578315" y="370710"/>
                    <a:pt x="569376" y="365692"/>
                    <a:pt x="564847" y="362673"/>
                  </a:cubicBezTo>
                  <a:cubicBezTo>
                    <a:pt x="562630" y="359348"/>
                    <a:pt x="560693" y="355819"/>
                    <a:pt x="558197" y="352698"/>
                  </a:cubicBezTo>
                  <a:cubicBezTo>
                    <a:pt x="551289" y="344062"/>
                    <a:pt x="550013" y="347583"/>
                    <a:pt x="544897" y="336072"/>
                  </a:cubicBezTo>
                  <a:cubicBezTo>
                    <a:pt x="542050" y="329666"/>
                    <a:pt x="540463" y="322772"/>
                    <a:pt x="538246" y="316122"/>
                  </a:cubicBezTo>
                  <a:cubicBezTo>
                    <a:pt x="537137" y="312797"/>
                    <a:pt x="536865" y="309062"/>
                    <a:pt x="534921" y="306146"/>
                  </a:cubicBezTo>
                  <a:lnTo>
                    <a:pt x="528271" y="296171"/>
                  </a:lnTo>
                  <a:cubicBezTo>
                    <a:pt x="527163" y="271787"/>
                    <a:pt x="526892" y="247350"/>
                    <a:pt x="524946" y="223019"/>
                  </a:cubicBezTo>
                  <a:cubicBezTo>
                    <a:pt x="524150" y="213071"/>
                    <a:pt x="519240" y="211607"/>
                    <a:pt x="514971" y="203068"/>
                  </a:cubicBezTo>
                  <a:cubicBezTo>
                    <a:pt x="513404" y="199933"/>
                    <a:pt x="513213" y="196228"/>
                    <a:pt x="511646" y="193093"/>
                  </a:cubicBezTo>
                  <a:cubicBezTo>
                    <a:pt x="504821" y="179443"/>
                    <a:pt x="506595" y="186780"/>
                    <a:pt x="498345" y="176468"/>
                  </a:cubicBezTo>
                  <a:cubicBezTo>
                    <a:pt x="495848" y="173347"/>
                    <a:pt x="494521" y="169318"/>
                    <a:pt x="491695" y="166492"/>
                  </a:cubicBezTo>
                  <a:cubicBezTo>
                    <a:pt x="485250" y="160047"/>
                    <a:pt x="479857" y="159221"/>
                    <a:pt x="471745" y="156517"/>
                  </a:cubicBezTo>
                  <a:cubicBezTo>
                    <a:pt x="461205" y="140710"/>
                    <a:pt x="468885" y="147806"/>
                    <a:pt x="445144" y="139892"/>
                  </a:cubicBezTo>
                  <a:lnTo>
                    <a:pt x="435169" y="136567"/>
                  </a:lnTo>
                  <a:lnTo>
                    <a:pt x="425193" y="133242"/>
                  </a:lnTo>
                  <a:cubicBezTo>
                    <a:pt x="408568" y="134350"/>
                    <a:pt x="391536" y="132751"/>
                    <a:pt x="375317" y="136567"/>
                  </a:cubicBezTo>
                  <a:cubicBezTo>
                    <a:pt x="371427" y="137482"/>
                    <a:pt x="370290" y="142890"/>
                    <a:pt x="368667" y="146542"/>
                  </a:cubicBezTo>
                  <a:cubicBezTo>
                    <a:pt x="360513" y="164890"/>
                    <a:pt x="363164" y="165233"/>
                    <a:pt x="358692" y="183118"/>
                  </a:cubicBezTo>
                  <a:cubicBezTo>
                    <a:pt x="357842" y="186518"/>
                    <a:pt x="356475" y="189768"/>
                    <a:pt x="355366" y="193093"/>
                  </a:cubicBezTo>
                  <a:cubicBezTo>
                    <a:pt x="356475" y="198635"/>
                    <a:pt x="358130" y="204095"/>
                    <a:pt x="358692" y="209719"/>
                  </a:cubicBezTo>
                  <a:cubicBezTo>
                    <a:pt x="365347" y="276257"/>
                    <a:pt x="357146" y="240111"/>
                    <a:pt x="365342" y="272895"/>
                  </a:cubicBezTo>
                  <a:cubicBezTo>
                    <a:pt x="368757" y="317296"/>
                    <a:pt x="370729" y="312926"/>
                    <a:pt x="365342" y="356023"/>
                  </a:cubicBezTo>
                  <a:cubicBezTo>
                    <a:pt x="365113" y="357853"/>
                    <a:pt x="360435" y="376393"/>
                    <a:pt x="358692" y="379298"/>
                  </a:cubicBezTo>
                  <a:cubicBezTo>
                    <a:pt x="357079" y="381986"/>
                    <a:pt x="353999" y="383500"/>
                    <a:pt x="352041" y="385948"/>
                  </a:cubicBezTo>
                  <a:cubicBezTo>
                    <a:pt x="349544" y="389069"/>
                    <a:pt x="348861" y="393941"/>
                    <a:pt x="345391" y="395924"/>
                  </a:cubicBezTo>
                  <a:cubicBezTo>
                    <a:pt x="340484" y="398728"/>
                    <a:pt x="334308" y="398141"/>
                    <a:pt x="328766" y="399249"/>
                  </a:cubicBezTo>
                  <a:cubicBezTo>
                    <a:pt x="316574" y="398141"/>
                    <a:pt x="304161" y="398489"/>
                    <a:pt x="292190" y="395924"/>
                  </a:cubicBezTo>
                  <a:cubicBezTo>
                    <a:pt x="277894" y="392861"/>
                    <a:pt x="279769" y="376560"/>
                    <a:pt x="268914" y="369323"/>
                  </a:cubicBezTo>
                  <a:lnTo>
                    <a:pt x="258939" y="362673"/>
                  </a:lnTo>
                  <a:lnTo>
                    <a:pt x="252289" y="342722"/>
                  </a:lnTo>
                  <a:cubicBezTo>
                    <a:pt x="251181" y="339397"/>
                    <a:pt x="249814" y="336147"/>
                    <a:pt x="248964" y="332747"/>
                  </a:cubicBezTo>
                  <a:cubicBezTo>
                    <a:pt x="247855" y="328314"/>
                    <a:pt x="247438" y="323647"/>
                    <a:pt x="245638" y="319447"/>
                  </a:cubicBezTo>
                  <a:cubicBezTo>
                    <a:pt x="244064" y="315774"/>
                    <a:pt x="240611" y="313123"/>
                    <a:pt x="238988" y="309471"/>
                  </a:cubicBezTo>
                  <a:cubicBezTo>
                    <a:pt x="236141" y="303065"/>
                    <a:pt x="234555" y="296171"/>
                    <a:pt x="232338" y="289521"/>
                  </a:cubicBezTo>
                  <a:cubicBezTo>
                    <a:pt x="231230" y="286196"/>
                    <a:pt x="230957" y="282462"/>
                    <a:pt x="229013" y="279546"/>
                  </a:cubicBezTo>
                  <a:cubicBezTo>
                    <a:pt x="226796" y="276221"/>
                    <a:pt x="223986" y="273222"/>
                    <a:pt x="222363" y="269570"/>
                  </a:cubicBezTo>
                  <a:cubicBezTo>
                    <a:pt x="222357" y="269557"/>
                    <a:pt x="214053" y="244638"/>
                    <a:pt x="212388" y="239644"/>
                  </a:cubicBezTo>
                  <a:cubicBezTo>
                    <a:pt x="211280" y="236319"/>
                    <a:pt x="210629" y="232804"/>
                    <a:pt x="209062" y="229669"/>
                  </a:cubicBezTo>
                  <a:cubicBezTo>
                    <a:pt x="206845" y="225236"/>
                    <a:pt x="204365" y="220925"/>
                    <a:pt x="202412" y="216369"/>
                  </a:cubicBezTo>
                  <a:cubicBezTo>
                    <a:pt x="195937" y="201261"/>
                    <a:pt x="203496" y="210804"/>
                    <a:pt x="192437" y="199743"/>
                  </a:cubicBezTo>
                  <a:cubicBezTo>
                    <a:pt x="190220" y="193093"/>
                    <a:pt x="187487" y="186593"/>
                    <a:pt x="185787" y="179793"/>
                  </a:cubicBezTo>
                  <a:cubicBezTo>
                    <a:pt x="181091" y="161009"/>
                    <a:pt x="183358" y="170973"/>
                    <a:pt x="179137" y="149867"/>
                  </a:cubicBezTo>
                  <a:cubicBezTo>
                    <a:pt x="178029" y="128808"/>
                    <a:pt x="177088" y="107740"/>
                    <a:pt x="175812" y="86690"/>
                  </a:cubicBezTo>
                  <a:cubicBezTo>
                    <a:pt x="171842" y="21196"/>
                    <a:pt x="183579" y="55447"/>
                    <a:pt x="162511" y="30164"/>
                  </a:cubicBezTo>
                  <a:cubicBezTo>
                    <a:pt x="159953" y="27094"/>
                    <a:pt x="158982" y="22685"/>
                    <a:pt x="155861" y="20188"/>
                  </a:cubicBezTo>
                  <a:cubicBezTo>
                    <a:pt x="153693" y="18453"/>
                    <a:pt x="133454" y="13755"/>
                    <a:pt x="132585" y="13538"/>
                  </a:cubicBezTo>
                  <a:cubicBezTo>
                    <a:pt x="129260" y="11321"/>
                    <a:pt x="126352" y="8291"/>
                    <a:pt x="122610" y="6888"/>
                  </a:cubicBezTo>
                  <a:cubicBezTo>
                    <a:pt x="104242" y="0"/>
                    <a:pt x="84825" y="5326"/>
                    <a:pt x="66084" y="6888"/>
                  </a:cubicBezTo>
                  <a:cubicBezTo>
                    <a:pt x="61650" y="7996"/>
                    <a:pt x="56586" y="7678"/>
                    <a:pt x="52783" y="10213"/>
                  </a:cubicBezTo>
                  <a:cubicBezTo>
                    <a:pt x="14576" y="35685"/>
                    <a:pt x="52137" y="21513"/>
                    <a:pt x="26182" y="30164"/>
                  </a:cubicBezTo>
                  <a:cubicBezTo>
                    <a:pt x="23965" y="34597"/>
                    <a:pt x="21991" y="39160"/>
                    <a:pt x="19532" y="43464"/>
                  </a:cubicBezTo>
                  <a:cubicBezTo>
                    <a:pt x="17549" y="46934"/>
                    <a:pt x="14456" y="49766"/>
                    <a:pt x="12882" y="53439"/>
                  </a:cubicBezTo>
                  <a:cubicBezTo>
                    <a:pt x="0" y="83499"/>
                    <a:pt x="19602" y="51673"/>
                    <a:pt x="2907" y="76715"/>
                  </a:cubicBezTo>
                  <a:cubicBezTo>
                    <a:pt x="4015" y="84474"/>
                    <a:pt x="4170" y="92430"/>
                    <a:pt x="6232" y="99991"/>
                  </a:cubicBezTo>
                  <a:cubicBezTo>
                    <a:pt x="7536" y="104773"/>
                    <a:pt x="10423" y="108987"/>
                    <a:pt x="12882" y="113291"/>
                  </a:cubicBezTo>
                  <a:cubicBezTo>
                    <a:pt x="16772" y="120099"/>
                    <a:pt x="25225" y="130857"/>
                    <a:pt x="29508" y="136567"/>
                  </a:cubicBezTo>
                  <a:cubicBezTo>
                    <a:pt x="40213" y="168681"/>
                    <a:pt x="23046" y="118747"/>
                    <a:pt x="39483" y="159842"/>
                  </a:cubicBezTo>
                  <a:cubicBezTo>
                    <a:pt x="51354" y="189520"/>
                    <a:pt x="39989" y="170577"/>
                    <a:pt x="52783" y="189768"/>
                  </a:cubicBezTo>
                  <a:cubicBezTo>
                    <a:pt x="69074" y="254934"/>
                    <a:pt x="55310" y="195688"/>
                    <a:pt x="59433" y="362673"/>
                  </a:cubicBezTo>
                  <a:cubicBezTo>
                    <a:pt x="60336" y="399255"/>
                    <a:pt x="61133" y="435844"/>
                    <a:pt x="62758" y="472401"/>
                  </a:cubicBezTo>
                  <a:cubicBezTo>
                    <a:pt x="63351" y="485734"/>
                    <a:pt x="64428" y="499059"/>
                    <a:pt x="66084" y="512302"/>
                  </a:cubicBezTo>
                  <a:cubicBezTo>
                    <a:pt x="66651" y="516836"/>
                    <a:pt x="68207" y="521193"/>
                    <a:pt x="69409" y="525602"/>
                  </a:cubicBezTo>
                  <a:cubicBezTo>
                    <a:pt x="71532" y="533387"/>
                    <a:pt x="73686" y="541166"/>
                    <a:pt x="76059" y="548878"/>
                  </a:cubicBezTo>
                  <a:cubicBezTo>
                    <a:pt x="78120" y="555578"/>
                    <a:pt x="81009" y="562028"/>
                    <a:pt x="82709" y="568828"/>
                  </a:cubicBezTo>
                  <a:cubicBezTo>
                    <a:pt x="83817" y="573262"/>
                    <a:pt x="84779" y="577735"/>
                    <a:pt x="86034" y="582129"/>
                  </a:cubicBezTo>
                  <a:cubicBezTo>
                    <a:pt x="92386" y="604361"/>
                    <a:pt x="86447" y="578374"/>
                    <a:pt x="92684" y="605404"/>
                  </a:cubicBezTo>
                  <a:cubicBezTo>
                    <a:pt x="110149" y="681088"/>
                    <a:pt x="91483" y="599402"/>
                    <a:pt x="102660" y="655281"/>
                  </a:cubicBezTo>
                  <a:cubicBezTo>
                    <a:pt x="103556" y="659762"/>
                    <a:pt x="105089" y="664100"/>
                    <a:pt x="105985" y="668581"/>
                  </a:cubicBezTo>
                  <a:cubicBezTo>
                    <a:pt x="111837" y="697841"/>
                    <a:pt x="106164" y="679094"/>
                    <a:pt x="112635" y="698507"/>
                  </a:cubicBezTo>
                  <a:cubicBezTo>
                    <a:pt x="121633" y="761493"/>
                    <a:pt x="109372" y="688765"/>
                    <a:pt x="122610" y="738408"/>
                  </a:cubicBezTo>
                  <a:cubicBezTo>
                    <a:pt x="134675" y="783652"/>
                    <a:pt x="124961" y="757299"/>
                    <a:pt x="132585" y="791610"/>
                  </a:cubicBezTo>
                  <a:cubicBezTo>
                    <a:pt x="133345" y="795031"/>
                    <a:pt x="134947" y="798215"/>
                    <a:pt x="135910" y="801585"/>
                  </a:cubicBezTo>
                  <a:cubicBezTo>
                    <a:pt x="137166" y="805979"/>
                    <a:pt x="137631" y="810606"/>
                    <a:pt x="139236" y="814885"/>
                  </a:cubicBezTo>
                  <a:cubicBezTo>
                    <a:pt x="140977" y="819526"/>
                    <a:pt x="144045" y="823584"/>
                    <a:pt x="145886" y="828186"/>
                  </a:cubicBezTo>
                  <a:cubicBezTo>
                    <a:pt x="148489" y="834694"/>
                    <a:pt x="149401" y="841866"/>
                    <a:pt x="152536" y="848136"/>
                  </a:cubicBezTo>
                  <a:cubicBezTo>
                    <a:pt x="154753" y="852569"/>
                    <a:pt x="157234" y="856880"/>
                    <a:pt x="159186" y="861436"/>
                  </a:cubicBezTo>
                  <a:cubicBezTo>
                    <a:pt x="160567" y="864658"/>
                    <a:pt x="160321" y="868675"/>
                    <a:pt x="162511" y="871412"/>
                  </a:cubicBezTo>
                  <a:cubicBezTo>
                    <a:pt x="165007" y="874533"/>
                    <a:pt x="169161" y="875845"/>
                    <a:pt x="172486" y="878062"/>
                  </a:cubicBezTo>
                  <a:cubicBezTo>
                    <a:pt x="181285" y="913249"/>
                    <a:pt x="169338" y="871809"/>
                    <a:pt x="182462" y="901338"/>
                  </a:cubicBezTo>
                  <a:cubicBezTo>
                    <a:pt x="185309" y="907744"/>
                    <a:pt x="186895" y="914638"/>
                    <a:pt x="189112" y="921288"/>
                  </a:cubicBezTo>
                  <a:lnTo>
                    <a:pt x="192437" y="931263"/>
                  </a:lnTo>
                  <a:cubicBezTo>
                    <a:pt x="191329" y="936805"/>
                    <a:pt x="189112" y="942237"/>
                    <a:pt x="189112" y="947889"/>
                  </a:cubicBezTo>
                  <a:cubicBezTo>
                    <a:pt x="189112" y="975420"/>
                    <a:pt x="195619" y="983321"/>
                    <a:pt x="199087" y="1011066"/>
                  </a:cubicBezTo>
                  <a:cubicBezTo>
                    <a:pt x="199901" y="1017581"/>
                    <a:pt x="202691" y="1045155"/>
                    <a:pt x="205737" y="1054292"/>
                  </a:cubicBezTo>
                  <a:cubicBezTo>
                    <a:pt x="208548" y="1062726"/>
                    <a:pt x="214175" y="1070272"/>
                    <a:pt x="219038" y="1077567"/>
                  </a:cubicBezTo>
                  <a:cubicBezTo>
                    <a:pt x="221070" y="1083663"/>
                    <a:pt x="225152" y="1101745"/>
                    <a:pt x="232338" y="1107493"/>
                  </a:cubicBezTo>
                  <a:cubicBezTo>
                    <a:pt x="235075" y="1109682"/>
                    <a:pt x="238988" y="1109710"/>
                    <a:pt x="242313" y="1110818"/>
                  </a:cubicBezTo>
                  <a:cubicBezTo>
                    <a:pt x="244530" y="1114143"/>
                    <a:pt x="246138" y="1117968"/>
                    <a:pt x="248964" y="1120794"/>
                  </a:cubicBezTo>
                  <a:cubicBezTo>
                    <a:pt x="275119" y="1146949"/>
                    <a:pt x="241678" y="1104736"/>
                    <a:pt x="268914" y="1137419"/>
                  </a:cubicBezTo>
                  <a:cubicBezTo>
                    <a:pt x="271472" y="1140489"/>
                    <a:pt x="272909" y="1144407"/>
                    <a:pt x="275564" y="1147394"/>
                  </a:cubicBezTo>
                  <a:cubicBezTo>
                    <a:pt x="281812" y="1154423"/>
                    <a:pt x="290298" y="1159520"/>
                    <a:pt x="295515" y="1167345"/>
                  </a:cubicBezTo>
                  <a:cubicBezTo>
                    <a:pt x="304382" y="1180645"/>
                    <a:pt x="298840" y="1175103"/>
                    <a:pt x="312140" y="1183970"/>
                  </a:cubicBezTo>
                  <a:cubicBezTo>
                    <a:pt x="315162" y="1188504"/>
                    <a:pt x="320174" y="1197436"/>
                    <a:pt x="325441" y="1200596"/>
                  </a:cubicBezTo>
                  <a:cubicBezTo>
                    <a:pt x="328446" y="1202399"/>
                    <a:pt x="332091" y="1202813"/>
                    <a:pt x="335416" y="1203921"/>
                  </a:cubicBezTo>
                  <a:cubicBezTo>
                    <a:pt x="336524" y="1207246"/>
                    <a:pt x="336263" y="1211418"/>
                    <a:pt x="338741" y="1213896"/>
                  </a:cubicBezTo>
                  <a:cubicBezTo>
                    <a:pt x="355570" y="1230724"/>
                    <a:pt x="376449" y="1232251"/>
                    <a:pt x="398593" y="1237172"/>
                  </a:cubicBezTo>
                  <a:cubicBezTo>
                    <a:pt x="416393" y="1249039"/>
                    <a:pt x="405742" y="1240996"/>
                    <a:pt x="428518" y="1263772"/>
                  </a:cubicBezTo>
                  <a:cubicBezTo>
                    <a:pt x="430735" y="1265989"/>
                    <a:pt x="432365" y="1269021"/>
                    <a:pt x="435169" y="1270423"/>
                  </a:cubicBezTo>
                  <a:lnTo>
                    <a:pt x="448469" y="1277073"/>
                  </a:lnTo>
                  <a:cubicBezTo>
                    <a:pt x="450686" y="1280398"/>
                    <a:pt x="451999" y="1284552"/>
                    <a:pt x="455119" y="1287048"/>
                  </a:cubicBezTo>
                  <a:cubicBezTo>
                    <a:pt x="457856" y="1289237"/>
                    <a:pt x="461959" y="1288806"/>
                    <a:pt x="465094" y="1290373"/>
                  </a:cubicBezTo>
                  <a:cubicBezTo>
                    <a:pt x="468669" y="1292160"/>
                    <a:pt x="471745" y="1294806"/>
                    <a:pt x="475070" y="1297023"/>
                  </a:cubicBezTo>
                  <a:cubicBezTo>
                    <a:pt x="479161" y="1309297"/>
                    <a:pt x="478947" y="1311060"/>
                    <a:pt x="488370" y="1323624"/>
                  </a:cubicBezTo>
                  <a:cubicBezTo>
                    <a:pt x="491191" y="1327386"/>
                    <a:pt x="495612" y="1329773"/>
                    <a:pt x="498345" y="1333599"/>
                  </a:cubicBezTo>
                  <a:cubicBezTo>
                    <a:pt x="501226" y="1337633"/>
                    <a:pt x="502446" y="1342649"/>
                    <a:pt x="504996" y="1346900"/>
                  </a:cubicBezTo>
                  <a:cubicBezTo>
                    <a:pt x="509108" y="1353753"/>
                    <a:pt x="514184" y="1359997"/>
                    <a:pt x="518296" y="1366850"/>
                  </a:cubicBezTo>
                  <a:cubicBezTo>
                    <a:pt x="543607" y="1409036"/>
                    <a:pt x="508593" y="1355621"/>
                    <a:pt x="531596" y="1390126"/>
                  </a:cubicBezTo>
                  <a:cubicBezTo>
                    <a:pt x="532704" y="1397885"/>
                    <a:pt x="532442" y="1405967"/>
                    <a:pt x="534921" y="1413402"/>
                  </a:cubicBezTo>
                  <a:cubicBezTo>
                    <a:pt x="535912" y="1416376"/>
                    <a:pt x="540170" y="1417248"/>
                    <a:pt x="541572" y="1420052"/>
                  </a:cubicBezTo>
                  <a:cubicBezTo>
                    <a:pt x="545924" y="1428755"/>
                    <a:pt x="543316" y="1435150"/>
                    <a:pt x="548222" y="1443327"/>
                  </a:cubicBezTo>
                  <a:cubicBezTo>
                    <a:pt x="551382" y="1448593"/>
                    <a:pt x="560314" y="1453606"/>
                    <a:pt x="564847" y="1456628"/>
                  </a:cubicBezTo>
                  <a:cubicBezTo>
                    <a:pt x="567064" y="1459953"/>
                    <a:pt x="569556" y="1463110"/>
                    <a:pt x="571497" y="1466603"/>
                  </a:cubicBezTo>
                  <a:cubicBezTo>
                    <a:pt x="585037" y="1490974"/>
                    <a:pt x="577993" y="1480387"/>
                    <a:pt x="588123" y="1503179"/>
                  </a:cubicBezTo>
                  <a:cubicBezTo>
                    <a:pt x="590136" y="1507708"/>
                    <a:pt x="592556" y="1512046"/>
                    <a:pt x="594773" y="1516479"/>
                  </a:cubicBezTo>
                  <a:cubicBezTo>
                    <a:pt x="594784" y="1516544"/>
                    <a:pt x="599218" y="1546423"/>
                    <a:pt x="601423" y="1549730"/>
                  </a:cubicBezTo>
                  <a:cubicBezTo>
                    <a:pt x="603640" y="1553055"/>
                    <a:pt x="608073" y="1554163"/>
                    <a:pt x="611398" y="1556380"/>
                  </a:cubicBezTo>
                  <a:cubicBezTo>
                    <a:pt x="613615" y="1561922"/>
                    <a:pt x="615548" y="1567586"/>
                    <a:pt x="618049" y="1573006"/>
                  </a:cubicBezTo>
                  <a:cubicBezTo>
                    <a:pt x="622203" y="1582007"/>
                    <a:pt x="628945" y="1589989"/>
                    <a:pt x="631349" y="1599607"/>
                  </a:cubicBezTo>
                  <a:cubicBezTo>
                    <a:pt x="632457" y="1604040"/>
                    <a:pt x="633419" y="1608513"/>
                    <a:pt x="634674" y="1612907"/>
                  </a:cubicBezTo>
                  <a:cubicBezTo>
                    <a:pt x="635637" y="1616277"/>
                    <a:pt x="637077" y="1619501"/>
                    <a:pt x="637999" y="1622882"/>
                  </a:cubicBezTo>
                  <a:cubicBezTo>
                    <a:pt x="640404" y="1631700"/>
                    <a:pt x="640561" y="1641308"/>
                    <a:pt x="644649" y="1649483"/>
                  </a:cubicBezTo>
                  <a:cubicBezTo>
                    <a:pt x="646866" y="1653916"/>
                    <a:pt x="649459" y="1658181"/>
                    <a:pt x="651300" y="1662783"/>
                  </a:cubicBezTo>
                  <a:cubicBezTo>
                    <a:pt x="653904" y="1669292"/>
                    <a:pt x="655733" y="1676084"/>
                    <a:pt x="657950" y="1682734"/>
                  </a:cubicBezTo>
                  <a:cubicBezTo>
                    <a:pt x="659058" y="1686059"/>
                    <a:pt x="659708" y="1689574"/>
                    <a:pt x="661275" y="1692709"/>
                  </a:cubicBezTo>
                  <a:cubicBezTo>
                    <a:pt x="663492" y="1697143"/>
                    <a:pt x="664752" y="1702202"/>
                    <a:pt x="667925" y="1706010"/>
                  </a:cubicBezTo>
                  <a:cubicBezTo>
                    <a:pt x="672883" y="1711960"/>
                    <a:pt x="681067" y="1713716"/>
                    <a:pt x="687876" y="1715985"/>
                  </a:cubicBezTo>
                  <a:cubicBezTo>
                    <a:pt x="691201" y="1712660"/>
                    <a:pt x="697078" y="1710648"/>
                    <a:pt x="697851" y="1706010"/>
                  </a:cubicBezTo>
                  <a:cubicBezTo>
                    <a:pt x="698508" y="1702068"/>
                    <a:pt x="695102" y="1696901"/>
                    <a:pt x="691201" y="1696034"/>
                  </a:cubicBezTo>
                  <a:cubicBezTo>
                    <a:pt x="683550" y="1694334"/>
                    <a:pt x="675684" y="1698251"/>
                    <a:pt x="667925" y="1699359"/>
                  </a:cubicBezTo>
                  <a:cubicBezTo>
                    <a:pt x="670142" y="1704901"/>
                    <a:pt x="672688" y="1710322"/>
                    <a:pt x="674575" y="1715985"/>
                  </a:cubicBezTo>
                  <a:cubicBezTo>
                    <a:pt x="678771" y="1728572"/>
                    <a:pt x="678277" y="1735479"/>
                    <a:pt x="681225" y="1749236"/>
                  </a:cubicBezTo>
                  <a:cubicBezTo>
                    <a:pt x="683140" y="1758173"/>
                    <a:pt x="687876" y="1775836"/>
                    <a:pt x="687876" y="1775836"/>
                  </a:cubicBezTo>
                  <a:cubicBezTo>
                    <a:pt x="688984" y="1785811"/>
                    <a:pt x="689233" y="1795920"/>
                    <a:pt x="691201" y="1805762"/>
                  </a:cubicBezTo>
                  <a:cubicBezTo>
                    <a:pt x="692576" y="1812636"/>
                    <a:pt x="696151" y="1818912"/>
                    <a:pt x="697851" y="1825713"/>
                  </a:cubicBezTo>
                  <a:lnTo>
                    <a:pt x="704501" y="1852314"/>
                  </a:lnTo>
                  <a:cubicBezTo>
                    <a:pt x="706008" y="1858342"/>
                    <a:pt x="711778" y="1882865"/>
                    <a:pt x="714476" y="1885564"/>
                  </a:cubicBezTo>
                  <a:lnTo>
                    <a:pt x="721126" y="1892215"/>
                  </a:lnTo>
                  <a:lnTo>
                    <a:pt x="727777" y="1912165"/>
                  </a:lnTo>
                  <a:cubicBezTo>
                    <a:pt x="728885" y="1915490"/>
                    <a:pt x="728624" y="1919662"/>
                    <a:pt x="731102" y="1922140"/>
                  </a:cubicBezTo>
                  <a:cubicBezTo>
                    <a:pt x="738978" y="1930017"/>
                    <a:pt x="747293" y="1937464"/>
                    <a:pt x="751052" y="1948741"/>
                  </a:cubicBezTo>
                  <a:cubicBezTo>
                    <a:pt x="752160" y="1952066"/>
                    <a:pt x="752810" y="1955581"/>
                    <a:pt x="754377" y="1958716"/>
                  </a:cubicBezTo>
                  <a:cubicBezTo>
                    <a:pt x="756164" y="1962291"/>
                    <a:pt x="758705" y="1965440"/>
                    <a:pt x="761028" y="1968692"/>
                  </a:cubicBezTo>
                  <a:cubicBezTo>
                    <a:pt x="781644" y="1997554"/>
                    <a:pt x="761985" y="1968464"/>
                    <a:pt x="777653" y="1991967"/>
                  </a:cubicBezTo>
                  <a:cubicBezTo>
                    <a:pt x="779358" y="1997082"/>
                    <a:pt x="784815" y="2006803"/>
                    <a:pt x="777653" y="2011918"/>
                  </a:cubicBezTo>
                  <a:cubicBezTo>
                    <a:pt x="771949" y="2015992"/>
                    <a:pt x="757702" y="2018568"/>
                    <a:pt x="757702" y="2018568"/>
                  </a:cubicBezTo>
                  <a:cubicBezTo>
                    <a:pt x="756134" y="2023272"/>
                    <a:pt x="749352" y="2037669"/>
                    <a:pt x="757702" y="2041844"/>
                  </a:cubicBezTo>
                  <a:cubicBezTo>
                    <a:pt x="761276" y="2043631"/>
                    <a:pt x="764353" y="2037411"/>
                    <a:pt x="767678" y="2035194"/>
                  </a:cubicBezTo>
                  <a:cubicBezTo>
                    <a:pt x="771353" y="2024167"/>
                    <a:pt x="771003" y="2028723"/>
                    <a:pt x="761028" y="2035194"/>
                  </a:cubicBezTo>
                  <a:close/>
                </a:path>
              </a:pathLst>
            </a:custGeom>
            <a:solidFill>
              <a:srgbClr val="FFFF00">
                <a:alpha val="15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68" name="Полилиния 867"/>
            <p:cNvSpPr/>
            <p:nvPr/>
          </p:nvSpPr>
          <p:spPr>
            <a:xfrm>
              <a:off x="3673098" y="578603"/>
              <a:ext cx="2665709" cy="4021138"/>
            </a:xfrm>
            <a:custGeom>
              <a:avLst/>
              <a:gdLst>
                <a:gd name="connsiteX0" fmla="*/ 87824 w 2665709"/>
                <a:gd name="connsiteY0" fmla="*/ 4008895 h 4021138"/>
                <a:gd name="connsiteX1" fmla="*/ 103322 w 2665709"/>
                <a:gd name="connsiteY1" fmla="*/ 3977899 h 4021138"/>
                <a:gd name="connsiteX2" fmla="*/ 118821 w 2665709"/>
                <a:gd name="connsiteY2" fmla="*/ 3967566 h 4021138"/>
                <a:gd name="connsiteX3" fmla="*/ 129153 w 2665709"/>
                <a:gd name="connsiteY3" fmla="*/ 3952068 h 4021138"/>
                <a:gd name="connsiteX4" fmla="*/ 160149 w 2665709"/>
                <a:gd name="connsiteY4" fmla="*/ 3936570 h 4021138"/>
                <a:gd name="connsiteX5" fmla="*/ 216977 w 2665709"/>
                <a:gd name="connsiteY5" fmla="*/ 3941736 h 4021138"/>
                <a:gd name="connsiteX6" fmla="*/ 247973 w 2665709"/>
                <a:gd name="connsiteY6" fmla="*/ 3967566 h 4021138"/>
                <a:gd name="connsiteX7" fmla="*/ 263471 w 2665709"/>
                <a:gd name="connsiteY7" fmla="*/ 3977899 h 4021138"/>
                <a:gd name="connsiteX8" fmla="*/ 309966 w 2665709"/>
                <a:gd name="connsiteY8" fmla="*/ 3988231 h 4021138"/>
                <a:gd name="connsiteX9" fmla="*/ 371960 w 2665709"/>
                <a:gd name="connsiteY9" fmla="*/ 3977899 h 4021138"/>
                <a:gd name="connsiteX10" fmla="*/ 382292 w 2665709"/>
                <a:gd name="connsiteY10" fmla="*/ 3967566 h 4021138"/>
                <a:gd name="connsiteX11" fmla="*/ 397790 w 2665709"/>
                <a:gd name="connsiteY11" fmla="*/ 3962400 h 4021138"/>
                <a:gd name="connsiteX12" fmla="*/ 423621 w 2665709"/>
                <a:gd name="connsiteY12" fmla="*/ 3941736 h 4021138"/>
                <a:gd name="connsiteX13" fmla="*/ 454617 w 2665709"/>
                <a:gd name="connsiteY13" fmla="*/ 3926238 h 4021138"/>
                <a:gd name="connsiteX14" fmla="*/ 464949 w 2665709"/>
                <a:gd name="connsiteY14" fmla="*/ 3915905 h 4021138"/>
                <a:gd name="connsiteX15" fmla="*/ 480448 w 2665709"/>
                <a:gd name="connsiteY15" fmla="*/ 3910739 h 4021138"/>
                <a:gd name="connsiteX16" fmla="*/ 495946 w 2665709"/>
                <a:gd name="connsiteY16" fmla="*/ 3879743 h 4021138"/>
                <a:gd name="connsiteX17" fmla="*/ 506278 w 2665709"/>
                <a:gd name="connsiteY17" fmla="*/ 3828082 h 4021138"/>
                <a:gd name="connsiteX18" fmla="*/ 501112 w 2665709"/>
                <a:gd name="connsiteY18" fmla="*/ 3750590 h 4021138"/>
                <a:gd name="connsiteX19" fmla="*/ 495946 w 2665709"/>
                <a:gd name="connsiteY19" fmla="*/ 3729926 h 4021138"/>
                <a:gd name="connsiteX20" fmla="*/ 475282 w 2665709"/>
                <a:gd name="connsiteY20" fmla="*/ 3678265 h 4021138"/>
                <a:gd name="connsiteX21" fmla="*/ 464949 w 2665709"/>
                <a:gd name="connsiteY21" fmla="*/ 3667933 h 4021138"/>
                <a:gd name="connsiteX22" fmla="*/ 444285 w 2665709"/>
                <a:gd name="connsiteY22" fmla="*/ 3636936 h 4021138"/>
                <a:gd name="connsiteX23" fmla="*/ 423621 w 2665709"/>
                <a:gd name="connsiteY23" fmla="*/ 3611105 h 4021138"/>
                <a:gd name="connsiteX24" fmla="*/ 382292 w 2665709"/>
                <a:gd name="connsiteY24" fmla="*/ 3600773 h 4021138"/>
                <a:gd name="connsiteX25" fmla="*/ 340963 w 2665709"/>
                <a:gd name="connsiteY25" fmla="*/ 3564611 h 4021138"/>
                <a:gd name="connsiteX26" fmla="*/ 330631 w 2665709"/>
                <a:gd name="connsiteY26" fmla="*/ 3554278 h 4021138"/>
                <a:gd name="connsiteX27" fmla="*/ 315133 w 2665709"/>
                <a:gd name="connsiteY27" fmla="*/ 3497451 h 4021138"/>
                <a:gd name="connsiteX28" fmla="*/ 346129 w 2665709"/>
                <a:gd name="connsiteY28" fmla="*/ 3471621 h 4021138"/>
                <a:gd name="connsiteX29" fmla="*/ 377126 w 2665709"/>
                <a:gd name="connsiteY29" fmla="*/ 3461289 h 4021138"/>
                <a:gd name="connsiteX30" fmla="*/ 392624 w 2665709"/>
                <a:gd name="connsiteY30" fmla="*/ 3456122 h 4021138"/>
                <a:gd name="connsiteX31" fmla="*/ 423621 w 2665709"/>
                <a:gd name="connsiteY31" fmla="*/ 3435458 h 4021138"/>
                <a:gd name="connsiteX32" fmla="*/ 454617 w 2665709"/>
                <a:gd name="connsiteY32" fmla="*/ 3419960 h 4021138"/>
                <a:gd name="connsiteX33" fmla="*/ 470116 w 2665709"/>
                <a:gd name="connsiteY33" fmla="*/ 3404461 h 4021138"/>
                <a:gd name="connsiteX34" fmla="*/ 485614 w 2665709"/>
                <a:gd name="connsiteY34" fmla="*/ 3394129 h 4021138"/>
                <a:gd name="connsiteX35" fmla="*/ 490780 w 2665709"/>
                <a:gd name="connsiteY35" fmla="*/ 3378631 h 4021138"/>
                <a:gd name="connsiteX36" fmla="*/ 501112 w 2665709"/>
                <a:gd name="connsiteY36" fmla="*/ 3363133 h 4021138"/>
                <a:gd name="connsiteX37" fmla="*/ 511444 w 2665709"/>
                <a:gd name="connsiteY37" fmla="*/ 3321804 h 4021138"/>
                <a:gd name="connsiteX38" fmla="*/ 521777 w 2665709"/>
                <a:gd name="connsiteY38" fmla="*/ 3311472 h 4021138"/>
                <a:gd name="connsiteX39" fmla="*/ 516610 w 2665709"/>
                <a:gd name="connsiteY39" fmla="*/ 3285641 h 4021138"/>
                <a:gd name="connsiteX40" fmla="*/ 501112 w 2665709"/>
                <a:gd name="connsiteY40" fmla="*/ 3270143 h 4021138"/>
                <a:gd name="connsiteX41" fmla="*/ 480448 w 2665709"/>
                <a:gd name="connsiteY41" fmla="*/ 3254644 h 4021138"/>
                <a:gd name="connsiteX42" fmla="*/ 454617 w 2665709"/>
                <a:gd name="connsiteY42" fmla="*/ 3249478 h 4021138"/>
                <a:gd name="connsiteX43" fmla="*/ 330631 w 2665709"/>
                <a:gd name="connsiteY43" fmla="*/ 3244312 h 4021138"/>
                <a:gd name="connsiteX44" fmla="*/ 320299 w 2665709"/>
                <a:gd name="connsiteY44" fmla="*/ 3223648 h 4021138"/>
                <a:gd name="connsiteX45" fmla="*/ 309966 w 2665709"/>
                <a:gd name="connsiteY45" fmla="*/ 3208150 h 4021138"/>
                <a:gd name="connsiteX46" fmla="*/ 304800 w 2665709"/>
                <a:gd name="connsiteY46" fmla="*/ 3171987 h 4021138"/>
                <a:gd name="connsiteX47" fmla="*/ 299634 w 2665709"/>
                <a:gd name="connsiteY47" fmla="*/ 3156489 h 4021138"/>
                <a:gd name="connsiteX48" fmla="*/ 304800 w 2665709"/>
                <a:gd name="connsiteY48" fmla="*/ 3135824 h 4021138"/>
                <a:gd name="connsiteX49" fmla="*/ 325465 w 2665709"/>
                <a:gd name="connsiteY49" fmla="*/ 3078997 h 4021138"/>
                <a:gd name="connsiteX50" fmla="*/ 340963 w 2665709"/>
                <a:gd name="connsiteY50" fmla="*/ 3068665 h 4021138"/>
                <a:gd name="connsiteX51" fmla="*/ 356461 w 2665709"/>
                <a:gd name="connsiteY51" fmla="*/ 3037668 h 4021138"/>
                <a:gd name="connsiteX52" fmla="*/ 366794 w 2665709"/>
                <a:gd name="connsiteY52" fmla="*/ 3001505 h 4021138"/>
                <a:gd name="connsiteX53" fmla="*/ 371960 w 2665709"/>
                <a:gd name="connsiteY53" fmla="*/ 2794861 h 4021138"/>
                <a:gd name="connsiteX54" fmla="*/ 377126 w 2665709"/>
                <a:gd name="connsiteY54" fmla="*/ 2769031 h 4021138"/>
                <a:gd name="connsiteX55" fmla="*/ 371960 w 2665709"/>
                <a:gd name="connsiteY55" fmla="*/ 2707038 h 4021138"/>
                <a:gd name="connsiteX56" fmla="*/ 366794 w 2665709"/>
                <a:gd name="connsiteY56" fmla="*/ 2691539 h 4021138"/>
                <a:gd name="connsiteX57" fmla="*/ 356461 w 2665709"/>
                <a:gd name="connsiteY57" fmla="*/ 2681207 h 4021138"/>
                <a:gd name="connsiteX58" fmla="*/ 361627 w 2665709"/>
                <a:gd name="connsiteY58" fmla="*/ 2624380 h 4021138"/>
                <a:gd name="connsiteX59" fmla="*/ 382292 w 2665709"/>
                <a:gd name="connsiteY59" fmla="*/ 2598550 h 4021138"/>
                <a:gd name="connsiteX60" fmla="*/ 408122 w 2665709"/>
                <a:gd name="connsiteY60" fmla="*/ 2572719 h 4021138"/>
                <a:gd name="connsiteX61" fmla="*/ 454617 w 2665709"/>
                <a:gd name="connsiteY61" fmla="*/ 2562387 h 4021138"/>
                <a:gd name="connsiteX62" fmla="*/ 470116 w 2665709"/>
                <a:gd name="connsiteY62" fmla="*/ 2557221 h 4021138"/>
                <a:gd name="connsiteX63" fmla="*/ 485614 w 2665709"/>
                <a:gd name="connsiteY63" fmla="*/ 2546889 h 4021138"/>
                <a:gd name="connsiteX64" fmla="*/ 490780 w 2665709"/>
                <a:gd name="connsiteY64" fmla="*/ 2531390 h 4021138"/>
                <a:gd name="connsiteX65" fmla="*/ 511444 w 2665709"/>
                <a:gd name="connsiteY65" fmla="*/ 2500394 h 4021138"/>
                <a:gd name="connsiteX66" fmla="*/ 521777 w 2665709"/>
                <a:gd name="connsiteY66" fmla="*/ 2484895 h 4021138"/>
                <a:gd name="connsiteX67" fmla="*/ 547607 w 2665709"/>
                <a:gd name="connsiteY67" fmla="*/ 2438400 h 4021138"/>
                <a:gd name="connsiteX68" fmla="*/ 573438 w 2665709"/>
                <a:gd name="connsiteY68" fmla="*/ 2412570 h 4021138"/>
                <a:gd name="connsiteX69" fmla="*/ 594102 w 2665709"/>
                <a:gd name="connsiteY69" fmla="*/ 2376407 h 4021138"/>
                <a:gd name="connsiteX70" fmla="*/ 609600 w 2665709"/>
                <a:gd name="connsiteY70" fmla="*/ 2360909 h 4021138"/>
                <a:gd name="connsiteX71" fmla="*/ 635431 w 2665709"/>
                <a:gd name="connsiteY71" fmla="*/ 2314414 h 4021138"/>
                <a:gd name="connsiteX72" fmla="*/ 656095 w 2665709"/>
                <a:gd name="connsiteY72" fmla="*/ 2288583 h 4021138"/>
                <a:gd name="connsiteX73" fmla="*/ 661261 w 2665709"/>
                <a:gd name="connsiteY73" fmla="*/ 2273085 h 4021138"/>
                <a:gd name="connsiteX74" fmla="*/ 671594 w 2665709"/>
                <a:gd name="connsiteY74" fmla="*/ 2262753 h 4021138"/>
                <a:gd name="connsiteX75" fmla="*/ 681926 w 2665709"/>
                <a:gd name="connsiteY75" fmla="*/ 2247255 h 4021138"/>
                <a:gd name="connsiteX76" fmla="*/ 697424 w 2665709"/>
                <a:gd name="connsiteY76" fmla="*/ 2216258 h 4021138"/>
                <a:gd name="connsiteX77" fmla="*/ 702590 w 2665709"/>
                <a:gd name="connsiteY77" fmla="*/ 2200760 h 4021138"/>
                <a:gd name="connsiteX78" fmla="*/ 718088 w 2665709"/>
                <a:gd name="connsiteY78" fmla="*/ 2190428 h 4021138"/>
                <a:gd name="connsiteX79" fmla="*/ 743919 w 2665709"/>
                <a:gd name="connsiteY79" fmla="*/ 2143933 h 4021138"/>
                <a:gd name="connsiteX80" fmla="*/ 769749 w 2665709"/>
                <a:gd name="connsiteY80" fmla="*/ 2118102 h 4021138"/>
                <a:gd name="connsiteX81" fmla="*/ 780082 w 2665709"/>
                <a:gd name="connsiteY81" fmla="*/ 2107770 h 4021138"/>
                <a:gd name="connsiteX82" fmla="*/ 795580 w 2665709"/>
                <a:gd name="connsiteY82" fmla="*/ 2081939 h 4021138"/>
                <a:gd name="connsiteX83" fmla="*/ 821410 w 2665709"/>
                <a:gd name="connsiteY83" fmla="*/ 2056109 h 4021138"/>
                <a:gd name="connsiteX84" fmla="*/ 836909 w 2665709"/>
                <a:gd name="connsiteY84" fmla="*/ 2030278 h 4021138"/>
                <a:gd name="connsiteX85" fmla="*/ 842075 w 2665709"/>
                <a:gd name="connsiteY85" fmla="*/ 2014780 h 4021138"/>
                <a:gd name="connsiteX86" fmla="*/ 857573 w 2665709"/>
                <a:gd name="connsiteY86" fmla="*/ 2009614 h 4021138"/>
                <a:gd name="connsiteX87" fmla="*/ 867905 w 2665709"/>
                <a:gd name="connsiteY87" fmla="*/ 1994116 h 4021138"/>
                <a:gd name="connsiteX88" fmla="*/ 893736 w 2665709"/>
                <a:gd name="connsiteY88" fmla="*/ 1973451 h 4021138"/>
                <a:gd name="connsiteX89" fmla="*/ 904068 w 2665709"/>
                <a:gd name="connsiteY89" fmla="*/ 1957953 h 4021138"/>
                <a:gd name="connsiteX90" fmla="*/ 909234 w 2665709"/>
                <a:gd name="connsiteY90" fmla="*/ 1942455 h 4021138"/>
                <a:gd name="connsiteX91" fmla="*/ 924733 w 2665709"/>
                <a:gd name="connsiteY91" fmla="*/ 1937289 h 4021138"/>
                <a:gd name="connsiteX92" fmla="*/ 935065 w 2665709"/>
                <a:gd name="connsiteY92" fmla="*/ 1926956 h 4021138"/>
                <a:gd name="connsiteX93" fmla="*/ 945397 w 2665709"/>
                <a:gd name="connsiteY93" fmla="*/ 1911458 h 4021138"/>
                <a:gd name="connsiteX94" fmla="*/ 976394 w 2665709"/>
                <a:gd name="connsiteY94" fmla="*/ 1880461 h 4021138"/>
                <a:gd name="connsiteX95" fmla="*/ 1002224 w 2665709"/>
                <a:gd name="connsiteY95" fmla="*/ 1854631 h 4021138"/>
                <a:gd name="connsiteX96" fmla="*/ 1012556 w 2665709"/>
                <a:gd name="connsiteY96" fmla="*/ 1839133 h 4021138"/>
                <a:gd name="connsiteX97" fmla="*/ 1033221 w 2665709"/>
                <a:gd name="connsiteY97" fmla="*/ 1818468 h 4021138"/>
                <a:gd name="connsiteX98" fmla="*/ 1059051 w 2665709"/>
                <a:gd name="connsiteY98" fmla="*/ 1771973 h 4021138"/>
                <a:gd name="connsiteX99" fmla="*/ 1074549 w 2665709"/>
                <a:gd name="connsiteY99" fmla="*/ 1761641 h 4021138"/>
                <a:gd name="connsiteX100" fmla="*/ 1084882 w 2665709"/>
                <a:gd name="connsiteY100" fmla="*/ 1725478 h 4021138"/>
                <a:gd name="connsiteX101" fmla="*/ 1095214 w 2665709"/>
                <a:gd name="connsiteY101" fmla="*/ 1694482 h 4021138"/>
                <a:gd name="connsiteX102" fmla="*/ 1100380 w 2665709"/>
                <a:gd name="connsiteY102" fmla="*/ 1678983 h 4021138"/>
                <a:gd name="connsiteX103" fmla="*/ 1110712 w 2665709"/>
                <a:gd name="connsiteY103" fmla="*/ 1637655 h 4021138"/>
                <a:gd name="connsiteX104" fmla="*/ 1126210 w 2665709"/>
                <a:gd name="connsiteY104" fmla="*/ 1585994 h 4021138"/>
                <a:gd name="connsiteX105" fmla="*/ 1131377 w 2665709"/>
                <a:gd name="connsiteY105" fmla="*/ 1570495 h 4021138"/>
                <a:gd name="connsiteX106" fmla="*/ 1146875 w 2665709"/>
                <a:gd name="connsiteY106" fmla="*/ 1554997 h 4021138"/>
                <a:gd name="connsiteX107" fmla="*/ 1157207 w 2665709"/>
                <a:gd name="connsiteY107" fmla="*/ 1524000 h 4021138"/>
                <a:gd name="connsiteX108" fmla="*/ 1162373 w 2665709"/>
                <a:gd name="connsiteY108" fmla="*/ 1508502 h 4021138"/>
                <a:gd name="connsiteX109" fmla="*/ 1177871 w 2665709"/>
                <a:gd name="connsiteY109" fmla="*/ 1493004 h 4021138"/>
                <a:gd name="connsiteX110" fmla="*/ 1183038 w 2665709"/>
                <a:gd name="connsiteY110" fmla="*/ 1477505 h 4021138"/>
                <a:gd name="connsiteX111" fmla="*/ 1193370 w 2665709"/>
                <a:gd name="connsiteY111" fmla="*/ 1462007 h 4021138"/>
                <a:gd name="connsiteX112" fmla="*/ 1198536 w 2665709"/>
                <a:gd name="connsiteY112" fmla="*/ 1441343 h 4021138"/>
                <a:gd name="connsiteX113" fmla="*/ 1224366 w 2665709"/>
                <a:gd name="connsiteY113" fmla="*/ 1415512 h 4021138"/>
                <a:gd name="connsiteX114" fmla="*/ 1239865 w 2665709"/>
                <a:gd name="connsiteY114" fmla="*/ 1384516 h 4021138"/>
                <a:gd name="connsiteX115" fmla="*/ 1255363 w 2665709"/>
                <a:gd name="connsiteY115" fmla="*/ 1379350 h 4021138"/>
                <a:gd name="connsiteX116" fmla="*/ 1260529 w 2665709"/>
                <a:gd name="connsiteY116" fmla="*/ 1363851 h 4021138"/>
                <a:gd name="connsiteX117" fmla="*/ 1291526 w 2665709"/>
                <a:gd name="connsiteY117" fmla="*/ 1343187 h 4021138"/>
                <a:gd name="connsiteX118" fmla="*/ 1296692 w 2665709"/>
                <a:gd name="connsiteY118" fmla="*/ 1327689 h 4021138"/>
                <a:gd name="connsiteX119" fmla="*/ 1322522 w 2665709"/>
                <a:gd name="connsiteY119" fmla="*/ 1307024 h 4021138"/>
                <a:gd name="connsiteX120" fmla="*/ 1332855 w 2665709"/>
                <a:gd name="connsiteY120" fmla="*/ 1296692 h 4021138"/>
                <a:gd name="connsiteX121" fmla="*/ 1348353 w 2665709"/>
                <a:gd name="connsiteY121" fmla="*/ 1291526 h 4021138"/>
                <a:gd name="connsiteX122" fmla="*/ 1544665 w 2665709"/>
                <a:gd name="connsiteY122" fmla="*/ 1286360 h 4021138"/>
                <a:gd name="connsiteX123" fmla="*/ 1580827 w 2665709"/>
                <a:gd name="connsiteY123" fmla="*/ 1281194 h 4021138"/>
                <a:gd name="connsiteX124" fmla="*/ 1596326 w 2665709"/>
                <a:gd name="connsiteY124" fmla="*/ 1276028 h 4021138"/>
                <a:gd name="connsiteX125" fmla="*/ 1616990 w 2665709"/>
                <a:gd name="connsiteY125" fmla="*/ 1270861 h 4021138"/>
                <a:gd name="connsiteX126" fmla="*/ 1663485 w 2665709"/>
                <a:gd name="connsiteY126" fmla="*/ 1250197 h 4021138"/>
                <a:gd name="connsiteX127" fmla="*/ 1678983 w 2665709"/>
                <a:gd name="connsiteY127" fmla="*/ 1245031 h 4021138"/>
                <a:gd name="connsiteX128" fmla="*/ 1694482 w 2665709"/>
                <a:gd name="connsiteY128" fmla="*/ 1239865 h 4021138"/>
                <a:gd name="connsiteX129" fmla="*/ 1704814 w 2665709"/>
                <a:gd name="connsiteY129" fmla="*/ 1224366 h 4021138"/>
                <a:gd name="connsiteX130" fmla="*/ 1725478 w 2665709"/>
                <a:gd name="connsiteY130" fmla="*/ 1214034 h 4021138"/>
                <a:gd name="connsiteX131" fmla="*/ 1740977 w 2665709"/>
                <a:gd name="connsiteY131" fmla="*/ 1203702 h 4021138"/>
                <a:gd name="connsiteX132" fmla="*/ 1766807 w 2665709"/>
                <a:gd name="connsiteY132" fmla="*/ 1183038 h 4021138"/>
                <a:gd name="connsiteX133" fmla="*/ 1797804 w 2665709"/>
                <a:gd name="connsiteY133" fmla="*/ 1162373 h 4021138"/>
                <a:gd name="connsiteX134" fmla="*/ 1808136 w 2665709"/>
                <a:gd name="connsiteY134" fmla="*/ 1146875 h 4021138"/>
                <a:gd name="connsiteX135" fmla="*/ 1823634 w 2665709"/>
                <a:gd name="connsiteY135" fmla="*/ 1141709 h 4021138"/>
                <a:gd name="connsiteX136" fmla="*/ 1839133 w 2665709"/>
                <a:gd name="connsiteY136" fmla="*/ 1131377 h 4021138"/>
                <a:gd name="connsiteX137" fmla="*/ 1859797 w 2665709"/>
                <a:gd name="connsiteY137" fmla="*/ 1105546 h 4021138"/>
                <a:gd name="connsiteX138" fmla="*/ 1880461 w 2665709"/>
                <a:gd name="connsiteY138" fmla="*/ 1074550 h 4021138"/>
                <a:gd name="connsiteX139" fmla="*/ 1890794 w 2665709"/>
                <a:gd name="connsiteY139" fmla="*/ 1043553 h 4021138"/>
                <a:gd name="connsiteX140" fmla="*/ 1895960 w 2665709"/>
                <a:gd name="connsiteY140" fmla="*/ 1028055 h 4021138"/>
                <a:gd name="connsiteX141" fmla="*/ 1906292 w 2665709"/>
                <a:gd name="connsiteY141" fmla="*/ 1017722 h 4021138"/>
                <a:gd name="connsiteX142" fmla="*/ 1911458 w 2665709"/>
                <a:gd name="connsiteY142" fmla="*/ 1002224 h 4021138"/>
                <a:gd name="connsiteX143" fmla="*/ 1932122 w 2665709"/>
                <a:gd name="connsiteY143" fmla="*/ 971228 h 4021138"/>
                <a:gd name="connsiteX144" fmla="*/ 1937288 w 2665709"/>
                <a:gd name="connsiteY144" fmla="*/ 955729 h 4021138"/>
                <a:gd name="connsiteX145" fmla="*/ 1947621 w 2665709"/>
                <a:gd name="connsiteY145" fmla="*/ 945397 h 4021138"/>
                <a:gd name="connsiteX146" fmla="*/ 1957953 w 2665709"/>
                <a:gd name="connsiteY146" fmla="*/ 929899 h 4021138"/>
                <a:gd name="connsiteX147" fmla="*/ 1963119 w 2665709"/>
                <a:gd name="connsiteY147" fmla="*/ 914400 h 4021138"/>
                <a:gd name="connsiteX148" fmla="*/ 1994116 w 2665709"/>
                <a:gd name="connsiteY148" fmla="*/ 873072 h 4021138"/>
                <a:gd name="connsiteX149" fmla="*/ 1999282 w 2665709"/>
                <a:gd name="connsiteY149" fmla="*/ 857573 h 4021138"/>
                <a:gd name="connsiteX150" fmla="*/ 2019946 w 2665709"/>
                <a:gd name="connsiteY150" fmla="*/ 826577 h 4021138"/>
                <a:gd name="connsiteX151" fmla="*/ 2030278 w 2665709"/>
                <a:gd name="connsiteY151" fmla="*/ 811078 h 4021138"/>
                <a:gd name="connsiteX152" fmla="*/ 2040610 w 2665709"/>
                <a:gd name="connsiteY152" fmla="*/ 795580 h 4021138"/>
                <a:gd name="connsiteX153" fmla="*/ 2045777 w 2665709"/>
                <a:gd name="connsiteY153" fmla="*/ 780082 h 4021138"/>
                <a:gd name="connsiteX154" fmla="*/ 2061275 w 2665709"/>
                <a:gd name="connsiteY154" fmla="*/ 769750 h 4021138"/>
                <a:gd name="connsiteX155" fmla="*/ 2081939 w 2665709"/>
                <a:gd name="connsiteY155" fmla="*/ 743919 h 4021138"/>
                <a:gd name="connsiteX156" fmla="*/ 2097438 w 2665709"/>
                <a:gd name="connsiteY156" fmla="*/ 733587 h 4021138"/>
                <a:gd name="connsiteX157" fmla="*/ 2138766 w 2665709"/>
                <a:gd name="connsiteY157" fmla="*/ 702590 h 4021138"/>
                <a:gd name="connsiteX158" fmla="*/ 2149099 w 2665709"/>
                <a:gd name="connsiteY158" fmla="*/ 692258 h 4021138"/>
                <a:gd name="connsiteX159" fmla="*/ 2164597 w 2665709"/>
                <a:gd name="connsiteY159" fmla="*/ 687092 h 4021138"/>
                <a:gd name="connsiteX160" fmla="*/ 2185261 w 2665709"/>
                <a:gd name="connsiteY160" fmla="*/ 661261 h 4021138"/>
                <a:gd name="connsiteX161" fmla="*/ 2216258 w 2665709"/>
                <a:gd name="connsiteY161" fmla="*/ 650929 h 4021138"/>
                <a:gd name="connsiteX162" fmla="*/ 2236922 w 2665709"/>
                <a:gd name="connsiteY162" fmla="*/ 640597 h 4021138"/>
                <a:gd name="connsiteX163" fmla="*/ 2262753 w 2665709"/>
                <a:gd name="connsiteY163" fmla="*/ 625099 h 4021138"/>
                <a:gd name="connsiteX164" fmla="*/ 2288583 w 2665709"/>
                <a:gd name="connsiteY164" fmla="*/ 599268 h 4021138"/>
                <a:gd name="connsiteX165" fmla="*/ 2298916 w 2665709"/>
                <a:gd name="connsiteY165" fmla="*/ 588936 h 4021138"/>
                <a:gd name="connsiteX166" fmla="*/ 2314414 w 2665709"/>
                <a:gd name="connsiteY166" fmla="*/ 583770 h 4021138"/>
                <a:gd name="connsiteX167" fmla="*/ 2345410 w 2665709"/>
                <a:gd name="connsiteY167" fmla="*/ 552773 h 4021138"/>
                <a:gd name="connsiteX168" fmla="*/ 2355743 w 2665709"/>
                <a:gd name="connsiteY168" fmla="*/ 542441 h 4021138"/>
                <a:gd name="connsiteX169" fmla="*/ 2381573 w 2665709"/>
                <a:gd name="connsiteY169" fmla="*/ 516611 h 4021138"/>
                <a:gd name="connsiteX170" fmla="*/ 2407404 w 2665709"/>
                <a:gd name="connsiteY170" fmla="*/ 501112 h 4021138"/>
                <a:gd name="connsiteX171" fmla="*/ 2422902 w 2665709"/>
                <a:gd name="connsiteY171" fmla="*/ 490780 h 4021138"/>
                <a:gd name="connsiteX172" fmla="*/ 2495227 w 2665709"/>
                <a:gd name="connsiteY172" fmla="*/ 480448 h 4021138"/>
                <a:gd name="connsiteX173" fmla="*/ 2526224 w 2665709"/>
                <a:gd name="connsiteY173" fmla="*/ 470116 h 4021138"/>
                <a:gd name="connsiteX174" fmla="*/ 2536556 w 2665709"/>
                <a:gd name="connsiteY174" fmla="*/ 454617 h 4021138"/>
                <a:gd name="connsiteX175" fmla="*/ 2567553 w 2665709"/>
                <a:gd name="connsiteY175" fmla="*/ 444285 h 4021138"/>
                <a:gd name="connsiteX176" fmla="*/ 2598549 w 2665709"/>
                <a:gd name="connsiteY176" fmla="*/ 423621 h 4021138"/>
                <a:gd name="connsiteX177" fmla="*/ 2614048 w 2665709"/>
                <a:gd name="connsiteY177" fmla="*/ 413289 h 4021138"/>
                <a:gd name="connsiteX178" fmla="*/ 2629546 w 2665709"/>
                <a:gd name="connsiteY178" fmla="*/ 408122 h 4021138"/>
                <a:gd name="connsiteX179" fmla="*/ 2655377 w 2665709"/>
                <a:gd name="connsiteY179" fmla="*/ 387458 h 4021138"/>
                <a:gd name="connsiteX180" fmla="*/ 2665709 w 2665709"/>
                <a:gd name="connsiteY180" fmla="*/ 371960 h 4021138"/>
                <a:gd name="connsiteX181" fmla="*/ 2660543 w 2665709"/>
                <a:gd name="connsiteY181" fmla="*/ 356461 h 4021138"/>
                <a:gd name="connsiteX182" fmla="*/ 2645044 w 2665709"/>
                <a:gd name="connsiteY182" fmla="*/ 351295 h 4021138"/>
                <a:gd name="connsiteX183" fmla="*/ 2629546 w 2665709"/>
                <a:gd name="connsiteY183" fmla="*/ 340963 h 4021138"/>
                <a:gd name="connsiteX184" fmla="*/ 2598549 w 2665709"/>
                <a:gd name="connsiteY184" fmla="*/ 330631 h 4021138"/>
                <a:gd name="connsiteX185" fmla="*/ 2577885 w 2665709"/>
                <a:gd name="connsiteY185" fmla="*/ 304800 h 4021138"/>
                <a:gd name="connsiteX186" fmla="*/ 2557221 w 2665709"/>
                <a:gd name="connsiteY186" fmla="*/ 273804 h 4021138"/>
                <a:gd name="connsiteX187" fmla="*/ 2552055 w 2665709"/>
                <a:gd name="connsiteY187" fmla="*/ 258305 h 4021138"/>
                <a:gd name="connsiteX188" fmla="*/ 2541722 w 2665709"/>
                <a:gd name="connsiteY188" fmla="*/ 247973 h 4021138"/>
                <a:gd name="connsiteX189" fmla="*/ 2536556 w 2665709"/>
                <a:gd name="connsiteY189" fmla="*/ 216977 h 4021138"/>
                <a:gd name="connsiteX190" fmla="*/ 2531390 w 2665709"/>
                <a:gd name="connsiteY190" fmla="*/ 201478 h 4021138"/>
                <a:gd name="connsiteX191" fmla="*/ 2515892 w 2665709"/>
                <a:gd name="connsiteY191" fmla="*/ 165316 h 4021138"/>
                <a:gd name="connsiteX192" fmla="*/ 2479729 w 2665709"/>
                <a:gd name="connsiteY192" fmla="*/ 139485 h 4021138"/>
                <a:gd name="connsiteX193" fmla="*/ 2464231 w 2665709"/>
                <a:gd name="connsiteY193" fmla="*/ 129153 h 4021138"/>
                <a:gd name="connsiteX194" fmla="*/ 2433234 w 2665709"/>
                <a:gd name="connsiteY194" fmla="*/ 118821 h 4021138"/>
                <a:gd name="connsiteX195" fmla="*/ 2402238 w 2665709"/>
                <a:gd name="connsiteY195" fmla="*/ 108489 h 4021138"/>
                <a:gd name="connsiteX196" fmla="*/ 2386739 w 2665709"/>
                <a:gd name="connsiteY196" fmla="*/ 103322 h 4021138"/>
                <a:gd name="connsiteX197" fmla="*/ 2371241 w 2665709"/>
                <a:gd name="connsiteY197" fmla="*/ 92990 h 4021138"/>
                <a:gd name="connsiteX198" fmla="*/ 2340244 w 2665709"/>
                <a:gd name="connsiteY198" fmla="*/ 87824 h 4021138"/>
                <a:gd name="connsiteX199" fmla="*/ 2293749 w 2665709"/>
                <a:gd name="connsiteY199" fmla="*/ 72326 h 4021138"/>
                <a:gd name="connsiteX200" fmla="*/ 2278251 w 2665709"/>
                <a:gd name="connsiteY200" fmla="*/ 67160 h 4021138"/>
                <a:gd name="connsiteX201" fmla="*/ 2262753 w 2665709"/>
                <a:gd name="connsiteY201" fmla="*/ 56828 h 4021138"/>
                <a:gd name="connsiteX202" fmla="*/ 2231756 w 2665709"/>
                <a:gd name="connsiteY202" fmla="*/ 46495 h 4021138"/>
                <a:gd name="connsiteX203" fmla="*/ 2216258 w 2665709"/>
                <a:gd name="connsiteY203" fmla="*/ 36163 h 4021138"/>
                <a:gd name="connsiteX204" fmla="*/ 2200760 w 2665709"/>
                <a:gd name="connsiteY204" fmla="*/ 30997 h 4021138"/>
                <a:gd name="connsiteX205" fmla="*/ 2190427 w 2665709"/>
                <a:gd name="connsiteY205" fmla="*/ 20665 h 4021138"/>
                <a:gd name="connsiteX206" fmla="*/ 2159431 w 2665709"/>
                <a:gd name="connsiteY206" fmla="*/ 10333 h 4021138"/>
                <a:gd name="connsiteX207" fmla="*/ 2143933 w 2665709"/>
                <a:gd name="connsiteY207" fmla="*/ 5166 h 4021138"/>
                <a:gd name="connsiteX208" fmla="*/ 2128434 w 2665709"/>
                <a:gd name="connsiteY208" fmla="*/ 0 h 4021138"/>
                <a:gd name="connsiteX209" fmla="*/ 1999282 w 2665709"/>
                <a:gd name="connsiteY209" fmla="*/ 5166 h 4021138"/>
                <a:gd name="connsiteX210" fmla="*/ 1988949 w 2665709"/>
                <a:gd name="connsiteY210" fmla="*/ 15499 h 4021138"/>
                <a:gd name="connsiteX211" fmla="*/ 1968285 w 2665709"/>
                <a:gd name="connsiteY211" fmla="*/ 20665 h 4021138"/>
                <a:gd name="connsiteX212" fmla="*/ 1952787 w 2665709"/>
                <a:gd name="connsiteY212" fmla="*/ 30997 h 4021138"/>
                <a:gd name="connsiteX213" fmla="*/ 1937288 w 2665709"/>
                <a:gd name="connsiteY213" fmla="*/ 36163 h 4021138"/>
                <a:gd name="connsiteX214" fmla="*/ 1926956 w 2665709"/>
                <a:gd name="connsiteY214" fmla="*/ 51661 h 4021138"/>
                <a:gd name="connsiteX215" fmla="*/ 1901126 w 2665709"/>
                <a:gd name="connsiteY215" fmla="*/ 72326 h 4021138"/>
                <a:gd name="connsiteX216" fmla="*/ 1890794 w 2665709"/>
                <a:gd name="connsiteY216" fmla="*/ 87824 h 4021138"/>
                <a:gd name="connsiteX217" fmla="*/ 1864963 w 2665709"/>
                <a:gd name="connsiteY217" fmla="*/ 108489 h 4021138"/>
                <a:gd name="connsiteX218" fmla="*/ 1844299 w 2665709"/>
                <a:gd name="connsiteY218" fmla="*/ 139485 h 4021138"/>
                <a:gd name="connsiteX219" fmla="*/ 1833966 w 2665709"/>
                <a:gd name="connsiteY219" fmla="*/ 154983 h 4021138"/>
                <a:gd name="connsiteX220" fmla="*/ 1823634 w 2665709"/>
                <a:gd name="connsiteY220" fmla="*/ 185980 h 4021138"/>
                <a:gd name="connsiteX221" fmla="*/ 1818468 w 2665709"/>
                <a:gd name="connsiteY221" fmla="*/ 201478 h 4021138"/>
                <a:gd name="connsiteX222" fmla="*/ 1808136 w 2665709"/>
                <a:gd name="connsiteY222" fmla="*/ 289302 h 4021138"/>
                <a:gd name="connsiteX223" fmla="*/ 1797804 w 2665709"/>
                <a:gd name="connsiteY223" fmla="*/ 304800 h 4021138"/>
                <a:gd name="connsiteX224" fmla="*/ 1792638 w 2665709"/>
                <a:gd name="connsiteY224" fmla="*/ 320299 h 4021138"/>
                <a:gd name="connsiteX225" fmla="*/ 1777139 w 2665709"/>
                <a:gd name="connsiteY225" fmla="*/ 325465 h 4021138"/>
                <a:gd name="connsiteX226" fmla="*/ 1761641 w 2665709"/>
                <a:gd name="connsiteY226" fmla="*/ 335797 h 4021138"/>
                <a:gd name="connsiteX227" fmla="*/ 1746143 w 2665709"/>
                <a:gd name="connsiteY227" fmla="*/ 340963 h 4021138"/>
                <a:gd name="connsiteX228" fmla="*/ 1678983 w 2665709"/>
                <a:gd name="connsiteY228" fmla="*/ 351295 h 4021138"/>
                <a:gd name="connsiteX229" fmla="*/ 1632488 w 2665709"/>
                <a:gd name="connsiteY229" fmla="*/ 361628 h 4021138"/>
                <a:gd name="connsiteX230" fmla="*/ 1616990 w 2665709"/>
                <a:gd name="connsiteY230" fmla="*/ 371960 h 4021138"/>
                <a:gd name="connsiteX231" fmla="*/ 1591160 w 2665709"/>
                <a:gd name="connsiteY231" fmla="*/ 377126 h 4021138"/>
                <a:gd name="connsiteX232" fmla="*/ 1570495 w 2665709"/>
                <a:gd name="connsiteY232" fmla="*/ 382292 h 4021138"/>
                <a:gd name="connsiteX233" fmla="*/ 1554997 w 2665709"/>
                <a:gd name="connsiteY233" fmla="*/ 387458 h 4021138"/>
                <a:gd name="connsiteX234" fmla="*/ 1518834 w 2665709"/>
                <a:gd name="connsiteY234" fmla="*/ 397790 h 4021138"/>
                <a:gd name="connsiteX235" fmla="*/ 1472339 w 2665709"/>
                <a:gd name="connsiteY235" fmla="*/ 418455 h 4021138"/>
                <a:gd name="connsiteX236" fmla="*/ 1456841 w 2665709"/>
                <a:gd name="connsiteY236" fmla="*/ 423621 h 4021138"/>
                <a:gd name="connsiteX237" fmla="*/ 1441343 w 2665709"/>
                <a:gd name="connsiteY237" fmla="*/ 428787 h 4021138"/>
                <a:gd name="connsiteX238" fmla="*/ 1405180 w 2665709"/>
                <a:gd name="connsiteY238" fmla="*/ 454617 h 4021138"/>
                <a:gd name="connsiteX239" fmla="*/ 1374183 w 2665709"/>
                <a:gd name="connsiteY239" fmla="*/ 475282 h 4021138"/>
                <a:gd name="connsiteX240" fmla="*/ 1358685 w 2665709"/>
                <a:gd name="connsiteY240" fmla="*/ 485614 h 4021138"/>
                <a:gd name="connsiteX241" fmla="*/ 1327688 w 2665709"/>
                <a:gd name="connsiteY241" fmla="*/ 511444 h 4021138"/>
                <a:gd name="connsiteX242" fmla="*/ 1317356 w 2665709"/>
                <a:gd name="connsiteY242" fmla="*/ 521777 h 4021138"/>
                <a:gd name="connsiteX243" fmla="*/ 1286360 w 2665709"/>
                <a:gd name="connsiteY243" fmla="*/ 542441 h 4021138"/>
                <a:gd name="connsiteX244" fmla="*/ 1270861 w 2665709"/>
                <a:gd name="connsiteY244" fmla="*/ 552773 h 4021138"/>
                <a:gd name="connsiteX245" fmla="*/ 1260529 w 2665709"/>
                <a:gd name="connsiteY245" fmla="*/ 568272 h 4021138"/>
                <a:gd name="connsiteX246" fmla="*/ 1245031 w 2665709"/>
                <a:gd name="connsiteY246" fmla="*/ 573438 h 4021138"/>
                <a:gd name="connsiteX247" fmla="*/ 1229533 w 2665709"/>
                <a:gd name="connsiteY247" fmla="*/ 583770 h 4021138"/>
                <a:gd name="connsiteX248" fmla="*/ 1224366 w 2665709"/>
                <a:gd name="connsiteY248" fmla="*/ 599268 h 4021138"/>
                <a:gd name="connsiteX249" fmla="*/ 1193370 w 2665709"/>
                <a:gd name="connsiteY249" fmla="*/ 619933 h 4021138"/>
                <a:gd name="connsiteX250" fmla="*/ 1177871 w 2665709"/>
                <a:gd name="connsiteY250" fmla="*/ 630265 h 4021138"/>
                <a:gd name="connsiteX251" fmla="*/ 1146875 w 2665709"/>
                <a:gd name="connsiteY251" fmla="*/ 656095 h 4021138"/>
                <a:gd name="connsiteX252" fmla="*/ 1126210 w 2665709"/>
                <a:gd name="connsiteY252" fmla="*/ 676760 h 4021138"/>
                <a:gd name="connsiteX253" fmla="*/ 1110712 w 2665709"/>
                <a:gd name="connsiteY253" fmla="*/ 692258 h 4021138"/>
                <a:gd name="connsiteX254" fmla="*/ 1095214 w 2665709"/>
                <a:gd name="connsiteY254" fmla="*/ 702590 h 4021138"/>
                <a:gd name="connsiteX255" fmla="*/ 1084882 w 2665709"/>
                <a:gd name="connsiteY255" fmla="*/ 718089 h 4021138"/>
                <a:gd name="connsiteX256" fmla="*/ 1069383 w 2665709"/>
                <a:gd name="connsiteY256" fmla="*/ 723255 h 4021138"/>
                <a:gd name="connsiteX257" fmla="*/ 1059051 w 2665709"/>
                <a:gd name="connsiteY257" fmla="*/ 754251 h 4021138"/>
                <a:gd name="connsiteX258" fmla="*/ 1048719 w 2665709"/>
                <a:gd name="connsiteY258" fmla="*/ 774916 h 4021138"/>
                <a:gd name="connsiteX259" fmla="*/ 1043553 w 2665709"/>
                <a:gd name="connsiteY259" fmla="*/ 790414 h 4021138"/>
                <a:gd name="connsiteX260" fmla="*/ 1022888 w 2665709"/>
                <a:gd name="connsiteY260" fmla="*/ 821411 h 4021138"/>
                <a:gd name="connsiteX261" fmla="*/ 1012556 w 2665709"/>
                <a:gd name="connsiteY261" fmla="*/ 852407 h 4021138"/>
                <a:gd name="connsiteX262" fmla="*/ 1007390 w 2665709"/>
                <a:gd name="connsiteY262" fmla="*/ 867905 h 4021138"/>
                <a:gd name="connsiteX263" fmla="*/ 997058 w 2665709"/>
                <a:gd name="connsiteY263" fmla="*/ 888570 h 4021138"/>
                <a:gd name="connsiteX264" fmla="*/ 991892 w 2665709"/>
                <a:gd name="connsiteY264" fmla="*/ 909234 h 4021138"/>
                <a:gd name="connsiteX265" fmla="*/ 981560 w 2665709"/>
                <a:gd name="connsiteY265" fmla="*/ 960895 h 4021138"/>
                <a:gd name="connsiteX266" fmla="*/ 971227 w 2665709"/>
                <a:gd name="connsiteY266" fmla="*/ 991892 h 4021138"/>
                <a:gd name="connsiteX267" fmla="*/ 940231 w 2665709"/>
                <a:gd name="connsiteY267" fmla="*/ 1012556 h 4021138"/>
                <a:gd name="connsiteX268" fmla="*/ 919566 w 2665709"/>
                <a:gd name="connsiteY268" fmla="*/ 1033221 h 4021138"/>
                <a:gd name="connsiteX269" fmla="*/ 898902 w 2665709"/>
                <a:gd name="connsiteY269" fmla="*/ 1038387 h 4021138"/>
                <a:gd name="connsiteX270" fmla="*/ 883404 w 2665709"/>
                <a:gd name="connsiteY270" fmla="*/ 1048719 h 4021138"/>
                <a:gd name="connsiteX271" fmla="*/ 862739 w 2665709"/>
                <a:gd name="connsiteY271" fmla="*/ 1074550 h 4021138"/>
                <a:gd name="connsiteX272" fmla="*/ 847241 w 2665709"/>
                <a:gd name="connsiteY272" fmla="*/ 1079716 h 4021138"/>
                <a:gd name="connsiteX273" fmla="*/ 836909 w 2665709"/>
                <a:gd name="connsiteY273" fmla="*/ 1110712 h 4021138"/>
                <a:gd name="connsiteX274" fmla="*/ 831743 w 2665709"/>
                <a:gd name="connsiteY274" fmla="*/ 1126211 h 4021138"/>
                <a:gd name="connsiteX275" fmla="*/ 821410 w 2665709"/>
                <a:gd name="connsiteY275" fmla="*/ 1198536 h 4021138"/>
                <a:gd name="connsiteX276" fmla="*/ 805912 w 2665709"/>
                <a:gd name="connsiteY276" fmla="*/ 1245031 h 4021138"/>
                <a:gd name="connsiteX277" fmla="*/ 800746 w 2665709"/>
                <a:gd name="connsiteY277" fmla="*/ 1260529 h 4021138"/>
                <a:gd name="connsiteX278" fmla="*/ 785248 w 2665709"/>
                <a:gd name="connsiteY278" fmla="*/ 1291526 h 4021138"/>
                <a:gd name="connsiteX279" fmla="*/ 769749 w 2665709"/>
                <a:gd name="connsiteY279" fmla="*/ 1296692 h 4021138"/>
                <a:gd name="connsiteX280" fmla="*/ 738753 w 2665709"/>
                <a:gd name="connsiteY280" fmla="*/ 1317356 h 4021138"/>
                <a:gd name="connsiteX281" fmla="*/ 718088 w 2665709"/>
                <a:gd name="connsiteY281" fmla="*/ 1338021 h 4021138"/>
                <a:gd name="connsiteX282" fmla="*/ 702590 w 2665709"/>
                <a:gd name="connsiteY282" fmla="*/ 1343187 h 4021138"/>
                <a:gd name="connsiteX283" fmla="*/ 671594 w 2665709"/>
                <a:gd name="connsiteY283" fmla="*/ 1363851 h 4021138"/>
                <a:gd name="connsiteX284" fmla="*/ 656095 w 2665709"/>
                <a:gd name="connsiteY284" fmla="*/ 1394848 h 4021138"/>
                <a:gd name="connsiteX285" fmla="*/ 640597 w 2665709"/>
                <a:gd name="connsiteY285" fmla="*/ 1405180 h 4021138"/>
                <a:gd name="connsiteX286" fmla="*/ 614766 w 2665709"/>
                <a:gd name="connsiteY286" fmla="*/ 1482672 h 4021138"/>
                <a:gd name="connsiteX287" fmla="*/ 609600 w 2665709"/>
                <a:gd name="connsiteY287" fmla="*/ 1498170 h 4021138"/>
                <a:gd name="connsiteX288" fmla="*/ 604434 w 2665709"/>
                <a:gd name="connsiteY288" fmla="*/ 1513668 h 4021138"/>
                <a:gd name="connsiteX289" fmla="*/ 588936 w 2665709"/>
                <a:gd name="connsiteY289" fmla="*/ 1524000 h 4021138"/>
                <a:gd name="connsiteX290" fmla="*/ 568271 w 2665709"/>
                <a:gd name="connsiteY290" fmla="*/ 1544665 h 4021138"/>
                <a:gd name="connsiteX291" fmla="*/ 537275 w 2665709"/>
                <a:gd name="connsiteY291" fmla="*/ 1554997 h 4021138"/>
                <a:gd name="connsiteX292" fmla="*/ 521777 w 2665709"/>
                <a:gd name="connsiteY292" fmla="*/ 1560163 h 4021138"/>
                <a:gd name="connsiteX293" fmla="*/ 495946 w 2665709"/>
                <a:gd name="connsiteY293" fmla="*/ 1591160 h 4021138"/>
                <a:gd name="connsiteX294" fmla="*/ 480448 w 2665709"/>
                <a:gd name="connsiteY294" fmla="*/ 1601492 h 4021138"/>
                <a:gd name="connsiteX295" fmla="*/ 475282 w 2665709"/>
                <a:gd name="connsiteY295" fmla="*/ 1616990 h 4021138"/>
                <a:gd name="connsiteX296" fmla="*/ 444285 w 2665709"/>
                <a:gd name="connsiteY296" fmla="*/ 1658319 h 4021138"/>
                <a:gd name="connsiteX297" fmla="*/ 433953 w 2665709"/>
                <a:gd name="connsiteY297" fmla="*/ 1689316 h 4021138"/>
                <a:gd name="connsiteX298" fmla="*/ 423621 w 2665709"/>
                <a:gd name="connsiteY298" fmla="*/ 1735811 h 4021138"/>
                <a:gd name="connsiteX299" fmla="*/ 428787 w 2665709"/>
                <a:gd name="connsiteY299" fmla="*/ 1808136 h 4021138"/>
                <a:gd name="connsiteX300" fmla="*/ 439119 w 2665709"/>
                <a:gd name="connsiteY300" fmla="*/ 1890794 h 4021138"/>
                <a:gd name="connsiteX301" fmla="*/ 423621 w 2665709"/>
                <a:gd name="connsiteY301" fmla="*/ 1994116 h 4021138"/>
                <a:gd name="connsiteX302" fmla="*/ 413288 w 2665709"/>
                <a:gd name="connsiteY302" fmla="*/ 2014780 h 4021138"/>
                <a:gd name="connsiteX303" fmla="*/ 392624 w 2665709"/>
                <a:gd name="connsiteY303" fmla="*/ 2045777 h 4021138"/>
                <a:gd name="connsiteX304" fmla="*/ 371960 w 2665709"/>
                <a:gd name="connsiteY304" fmla="*/ 2076773 h 4021138"/>
                <a:gd name="connsiteX305" fmla="*/ 366794 w 2665709"/>
                <a:gd name="connsiteY305" fmla="*/ 2092272 h 4021138"/>
                <a:gd name="connsiteX306" fmla="*/ 356461 w 2665709"/>
                <a:gd name="connsiteY306" fmla="*/ 2102604 h 4021138"/>
                <a:gd name="connsiteX307" fmla="*/ 340963 w 2665709"/>
                <a:gd name="connsiteY307" fmla="*/ 2133600 h 4021138"/>
                <a:gd name="connsiteX308" fmla="*/ 330631 w 2665709"/>
                <a:gd name="connsiteY308" fmla="*/ 2143933 h 4021138"/>
                <a:gd name="connsiteX309" fmla="*/ 320299 w 2665709"/>
                <a:gd name="connsiteY309" fmla="*/ 2159431 h 4021138"/>
                <a:gd name="connsiteX310" fmla="*/ 304800 w 2665709"/>
                <a:gd name="connsiteY310" fmla="*/ 2164597 h 4021138"/>
                <a:gd name="connsiteX311" fmla="*/ 278970 w 2665709"/>
                <a:gd name="connsiteY311" fmla="*/ 2195594 h 4021138"/>
                <a:gd name="connsiteX312" fmla="*/ 263471 w 2665709"/>
                <a:gd name="connsiteY312" fmla="*/ 2200760 h 4021138"/>
                <a:gd name="connsiteX313" fmla="*/ 253139 w 2665709"/>
                <a:gd name="connsiteY313" fmla="*/ 2381573 h 4021138"/>
                <a:gd name="connsiteX314" fmla="*/ 232475 w 2665709"/>
                <a:gd name="connsiteY314" fmla="*/ 2412570 h 4021138"/>
                <a:gd name="connsiteX315" fmla="*/ 211810 w 2665709"/>
                <a:gd name="connsiteY315" fmla="*/ 2438400 h 4021138"/>
                <a:gd name="connsiteX316" fmla="*/ 154983 w 2665709"/>
                <a:gd name="connsiteY316" fmla="*/ 2459065 h 4021138"/>
                <a:gd name="connsiteX317" fmla="*/ 139485 w 2665709"/>
                <a:gd name="connsiteY317" fmla="*/ 2464231 h 4021138"/>
                <a:gd name="connsiteX318" fmla="*/ 82658 w 2665709"/>
                <a:gd name="connsiteY318" fmla="*/ 2490061 h 4021138"/>
                <a:gd name="connsiteX319" fmla="*/ 72326 w 2665709"/>
                <a:gd name="connsiteY319" fmla="*/ 2639878 h 4021138"/>
                <a:gd name="connsiteX320" fmla="*/ 46495 w 2665709"/>
                <a:gd name="connsiteY320" fmla="*/ 2676041 h 4021138"/>
                <a:gd name="connsiteX321" fmla="*/ 41329 w 2665709"/>
                <a:gd name="connsiteY321" fmla="*/ 2691539 h 4021138"/>
                <a:gd name="connsiteX322" fmla="*/ 25831 w 2665709"/>
                <a:gd name="connsiteY322" fmla="*/ 2696705 h 4021138"/>
                <a:gd name="connsiteX323" fmla="*/ 10333 w 2665709"/>
                <a:gd name="connsiteY323" fmla="*/ 2743200 h 4021138"/>
                <a:gd name="connsiteX324" fmla="*/ 15499 w 2665709"/>
                <a:gd name="connsiteY324" fmla="*/ 2779363 h 4021138"/>
                <a:gd name="connsiteX325" fmla="*/ 20665 w 2665709"/>
                <a:gd name="connsiteY325" fmla="*/ 2794861 h 4021138"/>
                <a:gd name="connsiteX326" fmla="*/ 25831 w 2665709"/>
                <a:gd name="connsiteY326" fmla="*/ 2825858 h 4021138"/>
                <a:gd name="connsiteX327" fmla="*/ 36163 w 2665709"/>
                <a:gd name="connsiteY327" fmla="*/ 2862021 h 4021138"/>
                <a:gd name="connsiteX328" fmla="*/ 41329 w 2665709"/>
                <a:gd name="connsiteY328" fmla="*/ 2887851 h 4021138"/>
                <a:gd name="connsiteX329" fmla="*/ 51661 w 2665709"/>
                <a:gd name="connsiteY329" fmla="*/ 2903350 h 4021138"/>
                <a:gd name="connsiteX330" fmla="*/ 72326 w 2665709"/>
                <a:gd name="connsiteY330" fmla="*/ 2949844 h 4021138"/>
                <a:gd name="connsiteX331" fmla="*/ 77492 w 2665709"/>
                <a:gd name="connsiteY331" fmla="*/ 2965343 h 4021138"/>
                <a:gd name="connsiteX332" fmla="*/ 87824 w 2665709"/>
                <a:gd name="connsiteY332" fmla="*/ 2980841 h 4021138"/>
                <a:gd name="connsiteX333" fmla="*/ 98156 w 2665709"/>
                <a:gd name="connsiteY333" fmla="*/ 3011838 h 4021138"/>
                <a:gd name="connsiteX334" fmla="*/ 103322 w 2665709"/>
                <a:gd name="connsiteY334" fmla="*/ 3053166 h 4021138"/>
                <a:gd name="connsiteX335" fmla="*/ 108488 w 2665709"/>
                <a:gd name="connsiteY335" fmla="*/ 3068665 h 4021138"/>
                <a:gd name="connsiteX336" fmla="*/ 123987 w 2665709"/>
                <a:gd name="connsiteY336" fmla="*/ 3109994 h 4021138"/>
                <a:gd name="connsiteX337" fmla="*/ 123987 w 2665709"/>
                <a:gd name="connsiteY337" fmla="*/ 3368299 h 4021138"/>
                <a:gd name="connsiteX338" fmla="*/ 113655 w 2665709"/>
                <a:gd name="connsiteY338" fmla="*/ 3388963 h 4021138"/>
                <a:gd name="connsiteX339" fmla="*/ 103322 w 2665709"/>
                <a:gd name="connsiteY339" fmla="*/ 3435458 h 4021138"/>
                <a:gd name="connsiteX340" fmla="*/ 82658 w 2665709"/>
                <a:gd name="connsiteY340" fmla="*/ 3476787 h 4021138"/>
                <a:gd name="connsiteX341" fmla="*/ 67160 w 2665709"/>
                <a:gd name="connsiteY341" fmla="*/ 3528448 h 4021138"/>
                <a:gd name="connsiteX342" fmla="*/ 61994 w 2665709"/>
                <a:gd name="connsiteY342" fmla="*/ 3549112 h 4021138"/>
                <a:gd name="connsiteX343" fmla="*/ 56827 w 2665709"/>
                <a:gd name="connsiteY343" fmla="*/ 3564611 h 4021138"/>
                <a:gd name="connsiteX344" fmla="*/ 51661 w 2665709"/>
                <a:gd name="connsiteY344" fmla="*/ 3595607 h 4021138"/>
                <a:gd name="connsiteX345" fmla="*/ 46495 w 2665709"/>
                <a:gd name="connsiteY345" fmla="*/ 3611105 h 4021138"/>
                <a:gd name="connsiteX346" fmla="*/ 41329 w 2665709"/>
                <a:gd name="connsiteY346" fmla="*/ 3642102 h 4021138"/>
                <a:gd name="connsiteX347" fmla="*/ 25831 w 2665709"/>
                <a:gd name="connsiteY347" fmla="*/ 3693763 h 4021138"/>
                <a:gd name="connsiteX348" fmla="*/ 10333 w 2665709"/>
                <a:gd name="connsiteY348" fmla="*/ 3724760 h 4021138"/>
                <a:gd name="connsiteX349" fmla="*/ 0 w 2665709"/>
                <a:gd name="connsiteY349" fmla="*/ 3755756 h 4021138"/>
                <a:gd name="connsiteX350" fmla="*/ 15499 w 2665709"/>
                <a:gd name="connsiteY350" fmla="*/ 3879743 h 4021138"/>
                <a:gd name="connsiteX351" fmla="*/ 25831 w 2665709"/>
                <a:gd name="connsiteY351" fmla="*/ 3895241 h 4021138"/>
                <a:gd name="connsiteX352" fmla="*/ 41329 w 2665709"/>
                <a:gd name="connsiteY352" fmla="*/ 3926238 h 4021138"/>
                <a:gd name="connsiteX353" fmla="*/ 56827 w 2665709"/>
                <a:gd name="connsiteY353" fmla="*/ 3962400 h 4021138"/>
                <a:gd name="connsiteX354" fmla="*/ 67160 w 2665709"/>
                <a:gd name="connsiteY354" fmla="*/ 3998563 h 4021138"/>
                <a:gd name="connsiteX355" fmla="*/ 87824 w 2665709"/>
                <a:gd name="connsiteY355" fmla="*/ 4008895 h 40211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</a:cxnLst>
              <a:rect l="l" t="t" r="r" b="b"/>
              <a:pathLst>
                <a:path w="2665709" h="4021138">
                  <a:moveTo>
                    <a:pt x="87824" y="4008895"/>
                  </a:moveTo>
                  <a:cubicBezTo>
                    <a:pt x="93851" y="4005451"/>
                    <a:pt x="93308" y="3987913"/>
                    <a:pt x="103322" y="3977899"/>
                  </a:cubicBezTo>
                  <a:cubicBezTo>
                    <a:pt x="107713" y="3973508"/>
                    <a:pt x="113655" y="3971010"/>
                    <a:pt x="118821" y="3967566"/>
                  </a:cubicBezTo>
                  <a:cubicBezTo>
                    <a:pt x="122265" y="3962400"/>
                    <a:pt x="124763" y="3956458"/>
                    <a:pt x="129153" y="3952068"/>
                  </a:cubicBezTo>
                  <a:cubicBezTo>
                    <a:pt x="139167" y="3942054"/>
                    <a:pt x="147544" y="3940772"/>
                    <a:pt x="160149" y="3936570"/>
                  </a:cubicBezTo>
                  <a:cubicBezTo>
                    <a:pt x="179092" y="3938292"/>
                    <a:pt x="198378" y="3937751"/>
                    <a:pt x="216977" y="3941736"/>
                  </a:cubicBezTo>
                  <a:cubicBezTo>
                    <a:pt x="227336" y="3943956"/>
                    <a:pt x="241284" y="3961992"/>
                    <a:pt x="247973" y="3967566"/>
                  </a:cubicBezTo>
                  <a:cubicBezTo>
                    <a:pt x="252743" y="3971541"/>
                    <a:pt x="257918" y="3975122"/>
                    <a:pt x="263471" y="3977899"/>
                  </a:cubicBezTo>
                  <a:cubicBezTo>
                    <a:pt x="276187" y="3984257"/>
                    <a:pt x="298065" y="3986247"/>
                    <a:pt x="309966" y="3988231"/>
                  </a:cubicBezTo>
                  <a:cubicBezTo>
                    <a:pt x="312917" y="3987809"/>
                    <a:pt x="364407" y="3981136"/>
                    <a:pt x="371960" y="3977899"/>
                  </a:cubicBezTo>
                  <a:cubicBezTo>
                    <a:pt x="376437" y="3975980"/>
                    <a:pt x="378115" y="3970072"/>
                    <a:pt x="382292" y="3967566"/>
                  </a:cubicBezTo>
                  <a:cubicBezTo>
                    <a:pt x="386961" y="3964764"/>
                    <a:pt x="392919" y="3964835"/>
                    <a:pt x="397790" y="3962400"/>
                  </a:cubicBezTo>
                  <a:cubicBezTo>
                    <a:pt x="418987" y="3951801"/>
                    <a:pt x="407606" y="3954548"/>
                    <a:pt x="423621" y="3941736"/>
                  </a:cubicBezTo>
                  <a:cubicBezTo>
                    <a:pt x="437928" y="3930291"/>
                    <a:pt x="438247" y="3931695"/>
                    <a:pt x="454617" y="3926238"/>
                  </a:cubicBezTo>
                  <a:cubicBezTo>
                    <a:pt x="458061" y="3922794"/>
                    <a:pt x="460772" y="3918411"/>
                    <a:pt x="464949" y="3915905"/>
                  </a:cubicBezTo>
                  <a:cubicBezTo>
                    <a:pt x="469619" y="3913103"/>
                    <a:pt x="476196" y="3914141"/>
                    <a:pt x="480448" y="3910739"/>
                  </a:cubicBezTo>
                  <a:cubicBezTo>
                    <a:pt x="488088" y="3904627"/>
                    <a:pt x="493827" y="3888925"/>
                    <a:pt x="495946" y="3879743"/>
                  </a:cubicBezTo>
                  <a:cubicBezTo>
                    <a:pt x="499895" y="3862631"/>
                    <a:pt x="506278" y="3828082"/>
                    <a:pt x="506278" y="3828082"/>
                  </a:cubicBezTo>
                  <a:cubicBezTo>
                    <a:pt x="504556" y="3802251"/>
                    <a:pt x="503822" y="3776336"/>
                    <a:pt x="501112" y="3750590"/>
                  </a:cubicBezTo>
                  <a:cubicBezTo>
                    <a:pt x="500369" y="3743529"/>
                    <a:pt x="497986" y="3736727"/>
                    <a:pt x="495946" y="3729926"/>
                  </a:cubicBezTo>
                  <a:cubicBezTo>
                    <a:pt x="491364" y="3714652"/>
                    <a:pt x="484697" y="3692387"/>
                    <a:pt x="475282" y="3678265"/>
                  </a:cubicBezTo>
                  <a:cubicBezTo>
                    <a:pt x="472580" y="3674212"/>
                    <a:pt x="468393" y="3671377"/>
                    <a:pt x="464949" y="3667933"/>
                  </a:cubicBezTo>
                  <a:cubicBezTo>
                    <a:pt x="455870" y="3640696"/>
                    <a:pt x="465783" y="3662734"/>
                    <a:pt x="444285" y="3636936"/>
                  </a:cubicBezTo>
                  <a:cubicBezTo>
                    <a:pt x="440085" y="3631897"/>
                    <a:pt x="431413" y="3614444"/>
                    <a:pt x="423621" y="3611105"/>
                  </a:cubicBezTo>
                  <a:cubicBezTo>
                    <a:pt x="382346" y="3593415"/>
                    <a:pt x="412386" y="3615820"/>
                    <a:pt x="382292" y="3600773"/>
                  </a:cubicBezTo>
                  <a:cubicBezTo>
                    <a:pt x="365207" y="3592230"/>
                    <a:pt x="354427" y="3578075"/>
                    <a:pt x="340963" y="3564611"/>
                  </a:cubicBezTo>
                  <a:lnTo>
                    <a:pt x="330631" y="3554278"/>
                  </a:lnTo>
                  <a:cubicBezTo>
                    <a:pt x="317522" y="3514952"/>
                    <a:pt x="322435" y="3533961"/>
                    <a:pt x="315133" y="3497451"/>
                  </a:cubicBezTo>
                  <a:cubicBezTo>
                    <a:pt x="322946" y="3466199"/>
                    <a:pt x="312697" y="3480739"/>
                    <a:pt x="346129" y="3471621"/>
                  </a:cubicBezTo>
                  <a:cubicBezTo>
                    <a:pt x="356636" y="3468755"/>
                    <a:pt x="366794" y="3464733"/>
                    <a:pt x="377126" y="3461289"/>
                  </a:cubicBezTo>
                  <a:lnTo>
                    <a:pt x="392624" y="3456122"/>
                  </a:lnTo>
                  <a:cubicBezTo>
                    <a:pt x="422003" y="3426743"/>
                    <a:pt x="393714" y="3450411"/>
                    <a:pt x="423621" y="3435458"/>
                  </a:cubicBezTo>
                  <a:cubicBezTo>
                    <a:pt x="463683" y="3415428"/>
                    <a:pt x="415659" y="3432946"/>
                    <a:pt x="454617" y="3419960"/>
                  </a:cubicBezTo>
                  <a:cubicBezTo>
                    <a:pt x="459783" y="3414794"/>
                    <a:pt x="464503" y="3409138"/>
                    <a:pt x="470116" y="3404461"/>
                  </a:cubicBezTo>
                  <a:cubicBezTo>
                    <a:pt x="474886" y="3400486"/>
                    <a:pt x="481735" y="3398977"/>
                    <a:pt x="485614" y="3394129"/>
                  </a:cubicBezTo>
                  <a:cubicBezTo>
                    <a:pt x="489016" y="3389877"/>
                    <a:pt x="488345" y="3383502"/>
                    <a:pt x="490780" y="3378631"/>
                  </a:cubicBezTo>
                  <a:cubicBezTo>
                    <a:pt x="493557" y="3373078"/>
                    <a:pt x="497668" y="3368299"/>
                    <a:pt x="501112" y="3363133"/>
                  </a:cubicBezTo>
                  <a:cubicBezTo>
                    <a:pt x="502223" y="3357579"/>
                    <a:pt x="506678" y="3329746"/>
                    <a:pt x="511444" y="3321804"/>
                  </a:cubicBezTo>
                  <a:cubicBezTo>
                    <a:pt x="513950" y="3317627"/>
                    <a:pt x="518333" y="3314916"/>
                    <a:pt x="521777" y="3311472"/>
                  </a:cubicBezTo>
                  <a:cubicBezTo>
                    <a:pt x="520055" y="3302862"/>
                    <a:pt x="520537" y="3293495"/>
                    <a:pt x="516610" y="3285641"/>
                  </a:cubicBezTo>
                  <a:cubicBezTo>
                    <a:pt x="513343" y="3279107"/>
                    <a:pt x="506659" y="3274898"/>
                    <a:pt x="501112" y="3270143"/>
                  </a:cubicBezTo>
                  <a:cubicBezTo>
                    <a:pt x="494575" y="3264539"/>
                    <a:pt x="488316" y="3258141"/>
                    <a:pt x="480448" y="3254644"/>
                  </a:cubicBezTo>
                  <a:cubicBezTo>
                    <a:pt x="472424" y="3251078"/>
                    <a:pt x="463377" y="3250082"/>
                    <a:pt x="454617" y="3249478"/>
                  </a:cubicBezTo>
                  <a:cubicBezTo>
                    <a:pt x="413350" y="3246632"/>
                    <a:pt x="371960" y="3246034"/>
                    <a:pt x="330631" y="3244312"/>
                  </a:cubicBezTo>
                  <a:cubicBezTo>
                    <a:pt x="327187" y="3237424"/>
                    <a:pt x="324120" y="3230334"/>
                    <a:pt x="320299" y="3223648"/>
                  </a:cubicBezTo>
                  <a:cubicBezTo>
                    <a:pt x="317218" y="3218257"/>
                    <a:pt x="311750" y="3214097"/>
                    <a:pt x="309966" y="3208150"/>
                  </a:cubicBezTo>
                  <a:cubicBezTo>
                    <a:pt x="306467" y="3196487"/>
                    <a:pt x="307188" y="3183927"/>
                    <a:pt x="304800" y="3171987"/>
                  </a:cubicBezTo>
                  <a:cubicBezTo>
                    <a:pt x="303732" y="3166647"/>
                    <a:pt x="301356" y="3161655"/>
                    <a:pt x="299634" y="3156489"/>
                  </a:cubicBezTo>
                  <a:cubicBezTo>
                    <a:pt x="301356" y="3149601"/>
                    <a:pt x="303260" y="3142755"/>
                    <a:pt x="304800" y="3135824"/>
                  </a:cubicBezTo>
                  <a:cubicBezTo>
                    <a:pt x="309096" y="3116493"/>
                    <a:pt x="310419" y="3094043"/>
                    <a:pt x="325465" y="3078997"/>
                  </a:cubicBezTo>
                  <a:cubicBezTo>
                    <a:pt x="329855" y="3074607"/>
                    <a:pt x="335797" y="3072109"/>
                    <a:pt x="340963" y="3068665"/>
                  </a:cubicBezTo>
                  <a:cubicBezTo>
                    <a:pt x="353947" y="3029710"/>
                    <a:pt x="336433" y="3077724"/>
                    <a:pt x="356461" y="3037668"/>
                  </a:cubicBezTo>
                  <a:cubicBezTo>
                    <a:pt x="360166" y="3030259"/>
                    <a:pt x="365139" y="3008122"/>
                    <a:pt x="366794" y="3001505"/>
                  </a:cubicBezTo>
                  <a:cubicBezTo>
                    <a:pt x="368516" y="2932624"/>
                    <a:pt x="368901" y="2863696"/>
                    <a:pt x="371960" y="2794861"/>
                  </a:cubicBezTo>
                  <a:cubicBezTo>
                    <a:pt x="372350" y="2786089"/>
                    <a:pt x="377126" y="2777812"/>
                    <a:pt x="377126" y="2769031"/>
                  </a:cubicBezTo>
                  <a:cubicBezTo>
                    <a:pt x="377126" y="2748295"/>
                    <a:pt x="374700" y="2727592"/>
                    <a:pt x="371960" y="2707038"/>
                  </a:cubicBezTo>
                  <a:cubicBezTo>
                    <a:pt x="371240" y="2701640"/>
                    <a:pt x="369596" y="2696209"/>
                    <a:pt x="366794" y="2691539"/>
                  </a:cubicBezTo>
                  <a:cubicBezTo>
                    <a:pt x="364288" y="2687362"/>
                    <a:pt x="359905" y="2684651"/>
                    <a:pt x="356461" y="2681207"/>
                  </a:cubicBezTo>
                  <a:cubicBezTo>
                    <a:pt x="358183" y="2662265"/>
                    <a:pt x="358937" y="2643209"/>
                    <a:pt x="361627" y="2624380"/>
                  </a:cubicBezTo>
                  <a:cubicBezTo>
                    <a:pt x="364698" y="2602884"/>
                    <a:pt x="366892" y="2612026"/>
                    <a:pt x="382292" y="2598550"/>
                  </a:cubicBezTo>
                  <a:cubicBezTo>
                    <a:pt x="391456" y="2590532"/>
                    <a:pt x="396182" y="2575107"/>
                    <a:pt x="408122" y="2572719"/>
                  </a:cubicBezTo>
                  <a:cubicBezTo>
                    <a:pt x="425880" y="2569167"/>
                    <a:pt x="437591" y="2567251"/>
                    <a:pt x="454617" y="2562387"/>
                  </a:cubicBezTo>
                  <a:cubicBezTo>
                    <a:pt x="459853" y="2560891"/>
                    <a:pt x="464950" y="2558943"/>
                    <a:pt x="470116" y="2557221"/>
                  </a:cubicBezTo>
                  <a:cubicBezTo>
                    <a:pt x="475282" y="2553777"/>
                    <a:pt x="481736" y="2551737"/>
                    <a:pt x="485614" y="2546889"/>
                  </a:cubicBezTo>
                  <a:cubicBezTo>
                    <a:pt x="489016" y="2542637"/>
                    <a:pt x="488135" y="2536150"/>
                    <a:pt x="490780" y="2531390"/>
                  </a:cubicBezTo>
                  <a:cubicBezTo>
                    <a:pt x="496810" y="2520535"/>
                    <a:pt x="504556" y="2510726"/>
                    <a:pt x="511444" y="2500394"/>
                  </a:cubicBezTo>
                  <a:lnTo>
                    <a:pt x="521777" y="2484895"/>
                  </a:lnTo>
                  <a:cubicBezTo>
                    <a:pt x="528273" y="2465407"/>
                    <a:pt x="529845" y="2456162"/>
                    <a:pt x="547607" y="2438400"/>
                  </a:cubicBezTo>
                  <a:lnTo>
                    <a:pt x="573438" y="2412570"/>
                  </a:lnTo>
                  <a:cubicBezTo>
                    <a:pt x="579754" y="2399937"/>
                    <a:pt x="584974" y="2387361"/>
                    <a:pt x="594102" y="2376407"/>
                  </a:cubicBezTo>
                  <a:cubicBezTo>
                    <a:pt x="598779" y="2370795"/>
                    <a:pt x="604434" y="2366075"/>
                    <a:pt x="609600" y="2360909"/>
                  </a:cubicBezTo>
                  <a:cubicBezTo>
                    <a:pt x="618693" y="2333630"/>
                    <a:pt x="611745" y="2349942"/>
                    <a:pt x="635431" y="2314414"/>
                  </a:cubicBezTo>
                  <a:cubicBezTo>
                    <a:pt x="648465" y="2294863"/>
                    <a:pt x="641373" y="2303307"/>
                    <a:pt x="656095" y="2288583"/>
                  </a:cubicBezTo>
                  <a:cubicBezTo>
                    <a:pt x="657817" y="2283417"/>
                    <a:pt x="658459" y="2277754"/>
                    <a:pt x="661261" y="2273085"/>
                  </a:cubicBezTo>
                  <a:cubicBezTo>
                    <a:pt x="663767" y="2268908"/>
                    <a:pt x="668551" y="2266556"/>
                    <a:pt x="671594" y="2262753"/>
                  </a:cubicBezTo>
                  <a:cubicBezTo>
                    <a:pt x="675473" y="2257905"/>
                    <a:pt x="678482" y="2252421"/>
                    <a:pt x="681926" y="2247255"/>
                  </a:cubicBezTo>
                  <a:cubicBezTo>
                    <a:pt x="694910" y="2208300"/>
                    <a:pt x="677396" y="2256314"/>
                    <a:pt x="697424" y="2216258"/>
                  </a:cubicBezTo>
                  <a:cubicBezTo>
                    <a:pt x="699859" y="2211387"/>
                    <a:pt x="699188" y="2205012"/>
                    <a:pt x="702590" y="2200760"/>
                  </a:cubicBezTo>
                  <a:cubicBezTo>
                    <a:pt x="706469" y="2195912"/>
                    <a:pt x="712922" y="2193872"/>
                    <a:pt x="718088" y="2190428"/>
                  </a:cubicBezTo>
                  <a:cubicBezTo>
                    <a:pt x="724585" y="2170939"/>
                    <a:pt x="726156" y="2161697"/>
                    <a:pt x="743919" y="2143933"/>
                  </a:cubicBezTo>
                  <a:lnTo>
                    <a:pt x="769749" y="2118102"/>
                  </a:lnTo>
                  <a:lnTo>
                    <a:pt x="780082" y="2107770"/>
                  </a:lnTo>
                  <a:cubicBezTo>
                    <a:pt x="789053" y="2080857"/>
                    <a:pt x="779372" y="2102200"/>
                    <a:pt x="795580" y="2081939"/>
                  </a:cubicBezTo>
                  <a:cubicBezTo>
                    <a:pt x="815258" y="2057340"/>
                    <a:pt x="794844" y="2073820"/>
                    <a:pt x="821410" y="2056109"/>
                  </a:cubicBezTo>
                  <a:cubicBezTo>
                    <a:pt x="836049" y="2012201"/>
                    <a:pt x="815632" y="2065741"/>
                    <a:pt x="836909" y="2030278"/>
                  </a:cubicBezTo>
                  <a:cubicBezTo>
                    <a:pt x="839711" y="2025609"/>
                    <a:pt x="838224" y="2018631"/>
                    <a:pt x="842075" y="2014780"/>
                  </a:cubicBezTo>
                  <a:cubicBezTo>
                    <a:pt x="845926" y="2010929"/>
                    <a:pt x="852407" y="2011336"/>
                    <a:pt x="857573" y="2009614"/>
                  </a:cubicBezTo>
                  <a:cubicBezTo>
                    <a:pt x="861017" y="2004448"/>
                    <a:pt x="864026" y="1998964"/>
                    <a:pt x="867905" y="1994116"/>
                  </a:cubicBezTo>
                  <a:cubicBezTo>
                    <a:pt x="876318" y="1983599"/>
                    <a:pt x="882228" y="1981123"/>
                    <a:pt x="893736" y="1973451"/>
                  </a:cubicBezTo>
                  <a:cubicBezTo>
                    <a:pt x="897180" y="1968285"/>
                    <a:pt x="901291" y="1963506"/>
                    <a:pt x="904068" y="1957953"/>
                  </a:cubicBezTo>
                  <a:cubicBezTo>
                    <a:pt x="906503" y="1953082"/>
                    <a:pt x="905383" y="1946305"/>
                    <a:pt x="909234" y="1942455"/>
                  </a:cubicBezTo>
                  <a:cubicBezTo>
                    <a:pt x="913085" y="1938604"/>
                    <a:pt x="919567" y="1939011"/>
                    <a:pt x="924733" y="1937289"/>
                  </a:cubicBezTo>
                  <a:cubicBezTo>
                    <a:pt x="928177" y="1933845"/>
                    <a:pt x="932022" y="1930760"/>
                    <a:pt x="935065" y="1926956"/>
                  </a:cubicBezTo>
                  <a:cubicBezTo>
                    <a:pt x="938943" y="1922108"/>
                    <a:pt x="941272" y="1916098"/>
                    <a:pt x="945397" y="1911458"/>
                  </a:cubicBezTo>
                  <a:cubicBezTo>
                    <a:pt x="955105" y="1900537"/>
                    <a:pt x="968289" y="1892619"/>
                    <a:pt x="976394" y="1880461"/>
                  </a:cubicBezTo>
                  <a:cubicBezTo>
                    <a:pt x="990170" y="1859797"/>
                    <a:pt x="981560" y="1868407"/>
                    <a:pt x="1002224" y="1854631"/>
                  </a:cubicBezTo>
                  <a:cubicBezTo>
                    <a:pt x="1005668" y="1849465"/>
                    <a:pt x="1008515" y="1843847"/>
                    <a:pt x="1012556" y="1839133"/>
                  </a:cubicBezTo>
                  <a:cubicBezTo>
                    <a:pt x="1018896" y="1831737"/>
                    <a:pt x="1033221" y="1818468"/>
                    <a:pt x="1033221" y="1818468"/>
                  </a:cubicBezTo>
                  <a:cubicBezTo>
                    <a:pt x="1038604" y="1802318"/>
                    <a:pt x="1043826" y="1782123"/>
                    <a:pt x="1059051" y="1771973"/>
                  </a:cubicBezTo>
                  <a:lnTo>
                    <a:pt x="1074549" y="1761641"/>
                  </a:lnTo>
                  <a:cubicBezTo>
                    <a:pt x="1091894" y="1709615"/>
                    <a:pt x="1065445" y="1790271"/>
                    <a:pt x="1084882" y="1725478"/>
                  </a:cubicBezTo>
                  <a:cubicBezTo>
                    <a:pt x="1088011" y="1715046"/>
                    <a:pt x="1091770" y="1704814"/>
                    <a:pt x="1095214" y="1694482"/>
                  </a:cubicBezTo>
                  <a:cubicBezTo>
                    <a:pt x="1096936" y="1689316"/>
                    <a:pt x="1099059" y="1684266"/>
                    <a:pt x="1100380" y="1678983"/>
                  </a:cubicBezTo>
                  <a:lnTo>
                    <a:pt x="1110712" y="1637655"/>
                  </a:lnTo>
                  <a:cubicBezTo>
                    <a:pt x="1118519" y="1606425"/>
                    <a:pt x="1113633" y="1623724"/>
                    <a:pt x="1126210" y="1585994"/>
                  </a:cubicBezTo>
                  <a:cubicBezTo>
                    <a:pt x="1127932" y="1580828"/>
                    <a:pt x="1127526" y="1574346"/>
                    <a:pt x="1131377" y="1570495"/>
                  </a:cubicBezTo>
                  <a:lnTo>
                    <a:pt x="1146875" y="1554997"/>
                  </a:lnTo>
                  <a:lnTo>
                    <a:pt x="1157207" y="1524000"/>
                  </a:lnTo>
                  <a:cubicBezTo>
                    <a:pt x="1158929" y="1518834"/>
                    <a:pt x="1158522" y="1512353"/>
                    <a:pt x="1162373" y="1508502"/>
                  </a:cubicBezTo>
                  <a:lnTo>
                    <a:pt x="1177871" y="1493004"/>
                  </a:lnTo>
                  <a:cubicBezTo>
                    <a:pt x="1179593" y="1487838"/>
                    <a:pt x="1180602" y="1482376"/>
                    <a:pt x="1183038" y="1477505"/>
                  </a:cubicBezTo>
                  <a:cubicBezTo>
                    <a:pt x="1185815" y="1471952"/>
                    <a:pt x="1190924" y="1467714"/>
                    <a:pt x="1193370" y="1462007"/>
                  </a:cubicBezTo>
                  <a:cubicBezTo>
                    <a:pt x="1196167" y="1455481"/>
                    <a:pt x="1195739" y="1447869"/>
                    <a:pt x="1198536" y="1441343"/>
                  </a:cubicBezTo>
                  <a:cubicBezTo>
                    <a:pt x="1205424" y="1425269"/>
                    <a:pt x="1210589" y="1424697"/>
                    <a:pt x="1224366" y="1415512"/>
                  </a:cubicBezTo>
                  <a:cubicBezTo>
                    <a:pt x="1227769" y="1405304"/>
                    <a:pt x="1230762" y="1391798"/>
                    <a:pt x="1239865" y="1384516"/>
                  </a:cubicBezTo>
                  <a:cubicBezTo>
                    <a:pt x="1244117" y="1381114"/>
                    <a:pt x="1250197" y="1381072"/>
                    <a:pt x="1255363" y="1379350"/>
                  </a:cubicBezTo>
                  <a:cubicBezTo>
                    <a:pt x="1257085" y="1374184"/>
                    <a:pt x="1256678" y="1367702"/>
                    <a:pt x="1260529" y="1363851"/>
                  </a:cubicBezTo>
                  <a:cubicBezTo>
                    <a:pt x="1269310" y="1355070"/>
                    <a:pt x="1291526" y="1343187"/>
                    <a:pt x="1291526" y="1343187"/>
                  </a:cubicBezTo>
                  <a:cubicBezTo>
                    <a:pt x="1293248" y="1338021"/>
                    <a:pt x="1293890" y="1332358"/>
                    <a:pt x="1296692" y="1327689"/>
                  </a:cubicBezTo>
                  <a:cubicBezTo>
                    <a:pt x="1302450" y="1318092"/>
                    <a:pt x="1314398" y="1313523"/>
                    <a:pt x="1322522" y="1307024"/>
                  </a:cubicBezTo>
                  <a:cubicBezTo>
                    <a:pt x="1326326" y="1303981"/>
                    <a:pt x="1328678" y="1299198"/>
                    <a:pt x="1332855" y="1296692"/>
                  </a:cubicBezTo>
                  <a:cubicBezTo>
                    <a:pt x="1337524" y="1293890"/>
                    <a:pt x="1342914" y="1291791"/>
                    <a:pt x="1348353" y="1291526"/>
                  </a:cubicBezTo>
                  <a:cubicBezTo>
                    <a:pt x="1413735" y="1288337"/>
                    <a:pt x="1479228" y="1288082"/>
                    <a:pt x="1544665" y="1286360"/>
                  </a:cubicBezTo>
                  <a:cubicBezTo>
                    <a:pt x="1556719" y="1284638"/>
                    <a:pt x="1568887" y="1283582"/>
                    <a:pt x="1580827" y="1281194"/>
                  </a:cubicBezTo>
                  <a:cubicBezTo>
                    <a:pt x="1586167" y="1280126"/>
                    <a:pt x="1591090" y="1277524"/>
                    <a:pt x="1596326" y="1276028"/>
                  </a:cubicBezTo>
                  <a:cubicBezTo>
                    <a:pt x="1603153" y="1274077"/>
                    <a:pt x="1610102" y="1272583"/>
                    <a:pt x="1616990" y="1270861"/>
                  </a:cubicBezTo>
                  <a:cubicBezTo>
                    <a:pt x="1641550" y="1254487"/>
                    <a:pt x="1626597" y="1262493"/>
                    <a:pt x="1663485" y="1250197"/>
                  </a:cubicBezTo>
                  <a:lnTo>
                    <a:pt x="1678983" y="1245031"/>
                  </a:lnTo>
                  <a:lnTo>
                    <a:pt x="1694482" y="1239865"/>
                  </a:lnTo>
                  <a:cubicBezTo>
                    <a:pt x="1697926" y="1234699"/>
                    <a:pt x="1700044" y="1228341"/>
                    <a:pt x="1704814" y="1224366"/>
                  </a:cubicBezTo>
                  <a:cubicBezTo>
                    <a:pt x="1710730" y="1219436"/>
                    <a:pt x="1718792" y="1217855"/>
                    <a:pt x="1725478" y="1214034"/>
                  </a:cubicBezTo>
                  <a:cubicBezTo>
                    <a:pt x="1730869" y="1210954"/>
                    <a:pt x="1735811" y="1207146"/>
                    <a:pt x="1740977" y="1203702"/>
                  </a:cubicBezTo>
                  <a:cubicBezTo>
                    <a:pt x="1760068" y="1175066"/>
                    <a:pt x="1740386" y="1197717"/>
                    <a:pt x="1766807" y="1183038"/>
                  </a:cubicBezTo>
                  <a:cubicBezTo>
                    <a:pt x="1777662" y="1177007"/>
                    <a:pt x="1797804" y="1162373"/>
                    <a:pt x="1797804" y="1162373"/>
                  </a:cubicBezTo>
                  <a:cubicBezTo>
                    <a:pt x="1801248" y="1157207"/>
                    <a:pt x="1803288" y="1150754"/>
                    <a:pt x="1808136" y="1146875"/>
                  </a:cubicBezTo>
                  <a:cubicBezTo>
                    <a:pt x="1812388" y="1143473"/>
                    <a:pt x="1818763" y="1144144"/>
                    <a:pt x="1823634" y="1141709"/>
                  </a:cubicBezTo>
                  <a:cubicBezTo>
                    <a:pt x="1829188" y="1138932"/>
                    <a:pt x="1833967" y="1134821"/>
                    <a:pt x="1839133" y="1131377"/>
                  </a:cubicBezTo>
                  <a:cubicBezTo>
                    <a:pt x="1850766" y="1096475"/>
                    <a:pt x="1834633" y="1134305"/>
                    <a:pt x="1859797" y="1105546"/>
                  </a:cubicBezTo>
                  <a:cubicBezTo>
                    <a:pt x="1867974" y="1096201"/>
                    <a:pt x="1880461" y="1074550"/>
                    <a:pt x="1880461" y="1074550"/>
                  </a:cubicBezTo>
                  <a:lnTo>
                    <a:pt x="1890794" y="1043553"/>
                  </a:lnTo>
                  <a:cubicBezTo>
                    <a:pt x="1892516" y="1038387"/>
                    <a:pt x="1892110" y="1031906"/>
                    <a:pt x="1895960" y="1028055"/>
                  </a:cubicBezTo>
                  <a:lnTo>
                    <a:pt x="1906292" y="1017722"/>
                  </a:lnTo>
                  <a:cubicBezTo>
                    <a:pt x="1908014" y="1012556"/>
                    <a:pt x="1908813" y="1006984"/>
                    <a:pt x="1911458" y="1002224"/>
                  </a:cubicBezTo>
                  <a:cubicBezTo>
                    <a:pt x="1917488" y="991369"/>
                    <a:pt x="1932122" y="971228"/>
                    <a:pt x="1932122" y="971228"/>
                  </a:cubicBezTo>
                  <a:cubicBezTo>
                    <a:pt x="1933844" y="966062"/>
                    <a:pt x="1934486" y="960399"/>
                    <a:pt x="1937288" y="955729"/>
                  </a:cubicBezTo>
                  <a:cubicBezTo>
                    <a:pt x="1939794" y="951552"/>
                    <a:pt x="1944578" y="949200"/>
                    <a:pt x="1947621" y="945397"/>
                  </a:cubicBezTo>
                  <a:cubicBezTo>
                    <a:pt x="1951500" y="940549"/>
                    <a:pt x="1954509" y="935065"/>
                    <a:pt x="1957953" y="929899"/>
                  </a:cubicBezTo>
                  <a:cubicBezTo>
                    <a:pt x="1959675" y="924733"/>
                    <a:pt x="1960474" y="919160"/>
                    <a:pt x="1963119" y="914400"/>
                  </a:cubicBezTo>
                  <a:cubicBezTo>
                    <a:pt x="1977723" y="888112"/>
                    <a:pt x="1978439" y="888748"/>
                    <a:pt x="1994116" y="873072"/>
                  </a:cubicBezTo>
                  <a:cubicBezTo>
                    <a:pt x="1995838" y="867906"/>
                    <a:pt x="1996637" y="862333"/>
                    <a:pt x="1999282" y="857573"/>
                  </a:cubicBezTo>
                  <a:cubicBezTo>
                    <a:pt x="2005312" y="846718"/>
                    <a:pt x="2013058" y="836909"/>
                    <a:pt x="2019946" y="826577"/>
                  </a:cubicBezTo>
                  <a:lnTo>
                    <a:pt x="2030278" y="811078"/>
                  </a:lnTo>
                  <a:cubicBezTo>
                    <a:pt x="2033722" y="805912"/>
                    <a:pt x="2038646" y="801470"/>
                    <a:pt x="2040610" y="795580"/>
                  </a:cubicBezTo>
                  <a:cubicBezTo>
                    <a:pt x="2042332" y="790414"/>
                    <a:pt x="2042375" y="784334"/>
                    <a:pt x="2045777" y="780082"/>
                  </a:cubicBezTo>
                  <a:cubicBezTo>
                    <a:pt x="2049656" y="775234"/>
                    <a:pt x="2056427" y="773629"/>
                    <a:pt x="2061275" y="769750"/>
                  </a:cubicBezTo>
                  <a:cubicBezTo>
                    <a:pt x="2086840" y="749297"/>
                    <a:pt x="2055084" y="770773"/>
                    <a:pt x="2081939" y="743919"/>
                  </a:cubicBezTo>
                  <a:cubicBezTo>
                    <a:pt x="2086330" y="739529"/>
                    <a:pt x="2092765" y="737676"/>
                    <a:pt x="2097438" y="733587"/>
                  </a:cubicBezTo>
                  <a:cubicBezTo>
                    <a:pt x="2133970" y="701622"/>
                    <a:pt x="2108652" y="712628"/>
                    <a:pt x="2138766" y="702590"/>
                  </a:cubicBezTo>
                  <a:cubicBezTo>
                    <a:pt x="2142210" y="699146"/>
                    <a:pt x="2144922" y="694764"/>
                    <a:pt x="2149099" y="692258"/>
                  </a:cubicBezTo>
                  <a:cubicBezTo>
                    <a:pt x="2153768" y="689456"/>
                    <a:pt x="2160345" y="690494"/>
                    <a:pt x="2164597" y="687092"/>
                  </a:cubicBezTo>
                  <a:cubicBezTo>
                    <a:pt x="2176761" y="677361"/>
                    <a:pt x="2171221" y="668281"/>
                    <a:pt x="2185261" y="661261"/>
                  </a:cubicBezTo>
                  <a:cubicBezTo>
                    <a:pt x="2195002" y="656390"/>
                    <a:pt x="2206517" y="655800"/>
                    <a:pt x="2216258" y="650929"/>
                  </a:cubicBezTo>
                  <a:cubicBezTo>
                    <a:pt x="2223146" y="647485"/>
                    <a:pt x="2230514" y="644869"/>
                    <a:pt x="2236922" y="640597"/>
                  </a:cubicBezTo>
                  <a:cubicBezTo>
                    <a:pt x="2265287" y="621688"/>
                    <a:pt x="2226780" y="637090"/>
                    <a:pt x="2262753" y="625099"/>
                  </a:cubicBezTo>
                  <a:lnTo>
                    <a:pt x="2288583" y="599268"/>
                  </a:lnTo>
                  <a:cubicBezTo>
                    <a:pt x="2292027" y="595824"/>
                    <a:pt x="2294295" y="590476"/>
                    <a:pt x="2298916" y="588936"/>
                  </a:cubicBezTo>
                  <a:lnTo>
                    <a:pt x="2314414" y="583770"/>
                  </a:lnTo>
                  <a:lnTo>
                    <a:pt x="2345410" y="552773"/>
                  </a:lnTo>
                  <a:cubicBezTo>
                    <a:pt x="2348854" y="549329"/>
                    <a:pt x="2353041" y="546494"/>
                    <a:pt x="2355743" y="542441"/>
                  </a:cubicBezTo>
                  <a:cubicBezTo>
                    <a:pt x="2373456" y="515871"/>
                    <a:pt x="2356972" y="536293"/>
                    <a:pt x="2381573" y="516611"/>
                  </a:cubicBezTo>
                  <a:cubicBezTo>
                    <a:pt x="2401835" y="500401"/>
                    <a:pt x="2380487" y="510084"/>
                    <a:pt x="2407404" y="501112"/>
                  </a:cubicBezTo>
                  <a:cubicBezTo>
                    <a:pt x="2412570" y="497668"/>
                    <a:pt x="2417012" y="492743"/>
                    <a:pt x="2422902" y="490780"/>
                  </a:cubicBezTo>
                  <a:cubicBezTo>
                    <a:pt x="2431839" y="487801"/>
                    <a:pt x="2490893" y="480990"/>
                    <a:pt x="2495227" y="480448"/>
                  </a:cubicBezTo>
                  <a:cubicBezTo>
                    <a:pt x="2505559" y="477004"/>
                    <a:pt x="2520183" y="479178"/>
                    <a:pt x="2526224" y="470116"/>
                  </a:cubicBezTo>
                  <a:cubicBezTo>
                    <a:pt x="2529668" y="464950"/>
                    <a:pt x="2531291" y="457908"/>
                    <a:pt x="2536556" y="454617"/>
                  </a:cubicBezTo>
                  <a:cubicBezTo>
                    <a:pt x="2545792" y="448845"/>
                    <a:pt x="2558491" y="450326"/>
                    <a:pt x="2567553" y="444285"/>
                  </a:cubicBezTo>
                  <a:lnTo>
                    <a:pt x="2598549" y="423621"/>
                  </a:lnTo>
                  <a:cubicBezTo>
                    <a:pt x="2603715" y="420177"/>
                    <a:pt x="2608158" y="415253"/>
                    <a:pt x="2614048" y="413289"/>
                  </a:cubicBezTo>
                  <a:cubicBezTo>
                    <a:pt x="2619214" y="411567"/>
                    <a:pt x="2624675" y="410557"/>
                    <a:pt x="2629546" y="408122"/>
                  </a:cubicBezTo>
                  <a:cubicBezTo>
                    <a:pt x="2638495" y="403647"/>
                    <a:pt x="2648971" y="395465"/>
                    <a:pt x="2655377" y="387458"/>
                  </a:cubicBezTo>
                  <a:cubicBezTo>
                    <a:pt x="2659256" y="382610"/>
                    <a:pt x="2662265" y="377126"/>
                    <a:pt x="2665709" y="371960"/>
                  </a:cubicBezTo>
                  <a:cubicBezTo>
                    <a:pt x="2663987" y="366794"/>
                    <a:pt x="2664394" y="360312"/>
                    <a:pt x="2660543" y="356461"/>
                  </a:cubicBezTo>
                  <a:cubicBezTo>
                    <a:pt x="2656692" y="352610"/>
                    <a:pt x="2649915" y="353730"/>
                    <a:pt x="2645044" y="351295"/>
                  </a:cubicBezTo>
                  <a:cubicBezTo>
                    <a:pt x="2639491" y="348518"/>
                    <a:pt x="2635220" y="343485"/>
                    <a:pt x="2629546" y="340963"/>
                  </a:cubicBezTo>
                  <a:cubicBezTo>
                    <a:pt x="2619593" y="336540"/>
                    <a:pt x="2598549" y="330631"/>
                    <a:pt x="2598549" y="330631"/>
                  </a:cubicBezTo>
                  <a:cubicBezTo>
                    <a:pt x="2569913" y="311540"/>
                    <a:pt x="2592564" y="331222"/>
                    <a:pt x="2577885" y="304800"/>
                  </a:cubicBezTo>
                  <a:cubicBezTo>
                    <a:pt x="2571855" y="293945"/>
                    <a:pt x="2557221" y="273804"/>
                    <a:pt x="2557221" y="273804"/>
                  </a:cubicBezTo>
                  <a:cubicBezTo>
                    <a:pt x="2555499" y="268638"/>
                    <a:pt x="2554857" y="262975"/>
                    <a:pt x="2552055" y="258305"/>
                  </a:cubicBezTo>
                  <a:cubicBezTo>
                    <a:pt x="2549549" y="254128"/>
                    <a:pt x="2543432" y="252534"/>
                    <a:pt x="2541722" y="247973"/>
                  </a:cubicBezTo>
                  <a:cubicBezTo>
                    <a:pt x="2538044" y="238165"/>
                    <a:pt x="2538828" y="227202"/>
                    <a:pt x="2536556" y="216977"/>
                  </a:cubicBezTo>
                  <a:cubicBezTo>
                    <a:pt x="2535375" y="211661"/>
                    <a:pt x="2532886" y="206714"/>
                    <a:pt x="2531390" y="201478"/>
                  </a:cubicBezTo>
                  <a:cubicBezTo>
                    <a:pt x="2525620" y="181282"/>
                    <a:pt x="2529374" y="181045"/>
                    <a:pt x="2515892" y="165316"/>
                  </a:cubicBezTo>
                  <a:cubicBezTo>
                    <a:pt x="2486441" y="130956"/>
                    <a:pt x="2507228" y="153234"/>
                    <a:pt x="2479729" y="139485"/>
                  </a:cubicBezTo>
                  <a:cubicBezTo>
                    <a:pt x="2474176" y="136708"/>
                    <a:pt x="2469905" y="131675"/>
                    <a:pt x="2464231" y="129153"/>
                  </a:cubicBezTo>
                  <a:cubicBezTo>
                    <a:pt x="2454278" y="124730"/>
                    <a:pt x="2443566" y="122265"/>
                    <a:pt x="2433234" y="118821"/>
                  </a:cubicBezTo>
                  <a:lnTo>
                    <a:pt x="2402238" y="108489"/>
                  </a:lnTo>
                  <a:cubicBezTo>
                    <a:pt x="2397072" y="106767"/>
                    <a:pt x="2391270" y="106343"/>
                    <a:pt x="2386739" y="103322"/>
                  </a:cubicBezTo>
                  <a:cubicBezTo>
                    <a:pt x="2381573" y="99878"/>
                    <a:pt x="2377131" y="94953"/>
                    <a:pt x="2371241" y="92990"/>
                  </a:cubicBezTo>
                  <a:cubicBezTo>
                    <a:pt x="2361304" y="89678"/>
                    <a:pt x="2350576" y="89546"/>
                    <a:pt x="2340244" y="87824"/>
                  </a:cubicBezTo>
                  <a:lnTo>
                    <a:pt x="2293749" y="72326"/>
                  </a:lnTo>
                  <a:cubicBezTo>
                    <a:pt x="2288583" y="70604"/>
                    <a:pt x="2282782" y="70181"/>
                    <a:pt x="2278251" y="67160"/>
                  </a:cubicBezTo>
                  <a:cubicBezTo>
                    <a:pt x="2273085" y="63716"/>
                    <a:pt x="2268427" y="59350"/>
                    <a:pt x="2262753" y="56828"/>
                  </a:cubicBezTo>
                  <a:cubicBezTo>
                    <a:pt x="2252800" y="52405"/>
                    <a:pt x="2231756" y="46495"/>
                    <a:pt x="2231756" y="46495"/>
                  </a:cubicBezTo>
                  <a:cubicBezTo>
                    <a:pt x="2226590" y="43051"/>
                    <a:pt x="2221811" y="38940"/>
                    <a:pt x="2216258" y="36163"/>
                  </a:cubicBezTo>
                  <a:cubicBezTo>
                    <a:pt x="2211387" y="33728"/>
                    <a:pt x="2205429" y="33799"/>
                    <a:pt x="2200760" y="30997"/>
                  </a:cubicBezTo>
                  <a:cubicBezTo>
                    <a:pt x="2196583" y="28491"/>
                    <a:pt x="2194784" y="22843"/>
                    <a:pt x="2190427" y="20665"/>
                  </a:cubicBezTo>
                  <a:cubicBezTo>
                    <a:pt x="2180686" y="15795"/>
                    <a:pt x="2169763" y="13777"/>
                    <a:pt x="2159431" y="10333"/>
                  </a:cubicBezTo>
                  <a:lnTo>
                    <a:pt x="2143933" y="5166"/>
                  </a:lnTo>
                  <a:lnTo>
                    <a:pt x="2128434" y="0"/>
                  </a:lnTo>
                  <a:cubicBezTo>
                    <a:pt x="2085383" y="1722"/>
                    <a:pt x="2042104" y="408"/>
                    <a:pt x="1999282" y="5166"/>
                  </a:cubicBezTo>
                  <a:cubicBezTo>
                    <a:pt x="1994441" y="5704"/>
                    <a:pt x="1993306" y="13321"/>
                    <a:pt x="1988949" y="15499"/>
                  </a:cubicBezTo>
                  <a:cubicBezTo>
                    <a:pt x="1982599" y="18674"/>
                    <a:pt x="1975173" y="18943"/>
                    <a:pt x="1968285" y="20665"/>
                  </a:cubicBezTo>
                  <a:cubicBezTo>
                    <a:pt x="1963119" y="24109"/>
                    <a:pt x="1958340" y="28220"/>
                    <a:pt x="1952787" y="30997"/>
                  </a:cubicBezTo>
                  <a:cubicBezTo>
                    <a:pt x="1947916" y="33432"/>
                    <a:pt x="1941540" y="32761"/>
                    <a:pt x="1937288" y="36163"/>
                  </a:cubicBezTo>
                  <a:cubicBezTo>
                    <a:pt x="1932440" y="40041"/>
                    <a:pt x="1930834" y="46813"/>
                    <a:pt x="1926956" y="51661"/>
                  </a:cubicBezTo>
                  <a:cubicBezTo>
                    <a:pt x="1918542" y="62179"/>
                    <a:pt x="1912636" y="64652"/>
                    <a:pt x="1901126" y="72326"/>
                  </a:cubicBezTo>
                  <a:cubicBezTo>
                    <a:pt x="1897682" y="77492"/>
                    <a:pt x="1894673" y="82976"/>
                    <a:pt x="1890794" y="87824"/>
                  </a:cubicBezTo>
                  <a:cubicBezTo>
                    <a:pt x="1882383" y="98338"/>
                    <a:pt x="1876467" y="100819"/>
                    <a:pt x="1864963" y="108489"/>
                  </a:cubicBezTo>
                  <a:lnTo>
                    <a:pt x="1844299" y="139485"/>
                  </a:lnTo>
                  <a:lnTo>
                    <a:pt x="1833966" y="154983"/>
                  </a:lnTo>
                  <a:lnTo>
                    <a:pt x="1823634" y="185980"/>
                  </a:lnTo>
                  <a:lnTo>
                    <a:pt x="1818468" y="201478"/>
                  </a:lnTo>
                  <a:cubicBezTo>
                    <a:pt x="1818001" y="207553"/>
                    <a:pt x="1817090" y="268410"/>
                    <a:pt x="1808136" y="289302"/>
                  </a:cubicBezTo>
                  <a:cubicBezTo>
                    <a:pt x="1805690" y="295009"/>
                    <a:pt x="1801248" y="299634"/>
                    <a:pt x="1797804" y="304800"/>
                  </a:cubicBezTo>
                  <a:cubicBezTo>
                    <a:pt x="1796082" y="309966"/>
                    <a:pt x="1796489" y="316448"/>
                    <a:pt x="1792638" y="320299"/>
                  </a:cubicBezTo>
                  <a:cubicBezTo>
                    <a:pt x="1788787" y="324150"/>
                    <a:pt x="1782010" y="323030"/>
                    <a:pt x="1777139" y="325465"/>
                  </a:cubicBezTo>
                  <a:cubicBezTo>
                    <a:pt x="1771586" y="328242"/>
                    <a:pt x="1767194" y="333020"/>
                    <a:pt x="1761641" y="335797"/>
                  </a:cubicBezTo>
                  <a:cubicBezTo>
                    <a:pt x="1756770" y="338232"/>
                    <a:pt x="1751379" y="339467"/>
                    <a:pt x="1746143" y="340963"/>
                  </a:cubicBezTo>
                  <a:cubicBezTo>
                    <a:pt x="1713881" y="350181"/>
                    <a:pt x="1724781" y="344753"/>
                    <a:pt x="1678983" y="351295"/>
                  </a:cubicBezTo>
                  <a:cubicBezTo>
                    <a:pt x="1663674" y="353482"/>
                    <a:pt x="1647533" y="357866"/>
                    <a:pt x="1632488" y="361628"/>
                  </a:cubicBezTo>
                  <a:cubicBezTo>
                    <a:pt x="1627322" y="365072"/>
                    <a:pt x="1622803" y="369780"/>
                    <a:pt x="1616990" y="371960"/>
                  </a:cubicBezTo>
                  <a:cubicBezTo>
                    <a:pt x="1608769" y="375043"/>
                    <a:pt x="1599731" y="375221"/>
                    <a:pt x="1591160" y="377126"/>
                  </a:cubicBezTo>
                  <a:cubicBezTo>
                    <a:pt x="1584229" y="378666"/>
                    <a:pt x="1577322" y="380341"/>
                    <a:pt x="1570495" y="382292"/>
                  </a:cubicBezTo>
                  <a:cubicBezTo>
                    <a:pt x="1565259" y="383788"/>
                    <a:pt x="1560233" y="385962"/>
                    <a:pt x="1554997" y="387458"/>
                  </a:cubicBezTo>
                  <a:cubicBezTo>
                    <a:pt x="1509581" y="400434"/>
                    <a:pt x="1556002" y="385402"/>
                    <a:pt x="1518834" y="397790"/>
                  </a:cubicBezTo>
                  <a:cubicBezTo>
                    <a:pt x="1494274" y="414163"/>
                    <a:pt x="1509225" y="406159"/>
                    <a:pt x="1472339" y="418455"/>
                  </a:cubicBezTo>
                  <a:lnTo>
                    <a:pt x="1456841" y="423621"/>
                  </a:lnTo>
                  <a:cubicBezTo>
                    <a:pt x="1451675" y="425343"/>
                    <a:pt x="1445874" y="425767"/>
                    <a:pt x="1441343" y="428787"/>
                  </a:cubicBezTo>
                  <a:cubicBezTo>
                    <a:pt x="1390998" y="462348"/>
                    <a:pt x="1469197" y="409804"/>
                    <a:pt x="1405180" y="454617"/>
                  </a:cubicBezTo>
                  <a:cubicBezTo>
                    <a:pt x="1395007" y="461738"/>
                    <a:pt x="1384515" y="468394"/>
                    <a:pt x="1374183" y="475282"/>
                  </a:cubicBezTo>
                  <a:cubicBezTo>
                    <a:pt x="1369017" y="478726"/>
                    <a:pt x="1363075" y="481224"/>
                    <a:pt x="1358685" y="485614"/>
                  </a:cubicBezTo>
                  <a:cubicBezTo>
                    <a:pt x="1321863" y="522436"/>
                    <a:pt x="1363657" y="482668"/>
                    <a:pt x="1327688" y="511444"/>
                  </a:cubicBezTo>
                  <a:cubicBezTo>
                    <a:pt x="1323885" y="514487"/>
                    <a:pt x="1321253" y="518854"/>
                    <a:pt x="1317356" y="521777"/>
                  </a:cubicBezTo>
                  <a:cubicBezTo>
                    <a:pt x="1307422" y="529228"/>
                    <a:pt x="1296692" y="535553"/>
                    <a:pt x="1286360" y="542441"/>
                  </a:cubicBezTo>
                  <a:lnTo>
                    <a:pt x="1270861" y="552773"/>
                  </a:lnTo>
                  <a:cubicBezTo>
                    <a:pt x="1267417" y="557939"/>
                    <a:pt x="1265377" y="564393"/>
                    <a:pt x="1260529" y="568272"/>
                  </a:cubicBezTo>
                  <a:cubicBezTo>
                    <a:pt x="1256277" y="571674"/>
                    <a:pt x="1249902" y="571003"/>
                    <a:pt x="1245031" y="573438"/>
                  </a:cubicBezTo>
                  <a:cubicBezTo>
                    <a:pt x="1239478" y="576215"/>
                    <a:pt x="1234699" y="580326"/>
                    <a:pt x="1229533" y="583770"/>
                  </a:cubicBezTo>
                  <a:cubicBezTo>
                    <a:pt x="1227811" y="588936"/>
                    <a:pt x="1228217" y="595417"/>
                    <a:pt x="1224366" y="599268"/>
                  </a:cubicBezTo>
                  <a:cubicBezTo>
                    <a:pt x="1215585" y="608049"/>
                    <a:pt x="1203702" y="613045"/>
                    <a:pt x="1193370" y="619933"/>
                  </a:cubicBezTo>
                  <a:cubicBezTo>
                    <a:pt x="1188204" y="623377"/>
                    <a:pt x="1182261" y="625875"/>
                    <a:pt x="1177871" y="630265"/>
                  </a:cubicBezTo>
                  <a:cubicBezTo>
                    <a:pt x="1124129" y="684007"/>
                    <a:pt x="1197222" y="612940"/>
                    <a:pt x="1146875" y="656095"/>
                  </a:cubicBezTo>
                  <a:cubicBezTo>
                    <a:pt x="1139479" y="662435"/>
                    <a:pt x="1133098" y="669872"/>
                    <a:pt x="1126210" y="676760"/>
                  </a:cubicBezTo>
                  <a:cubicBezTo>
                    <a:pt x="1121044" y="681926"/>
                    <a:pt x="1116791" y="688205"/>
                    <a:pt x="1110712" y="692258"/>
                  </a:cubicBezTo>
                  <a:lnTo>
                    <a:pt x="1095214" y="702590"/>
                  </a:lnTo>
                  <a:cubicBezTo>
                    <a:pt x="1091770" y="707756"/>
                    <a:pt x="1089730" y="714210"/>
                    <a:pt x="1084882" y="718089"/>
                  </a:cubicBezTo>
                  <a:cubicBezTo>
                    <a:pt x="1080630" y="721491"/>
                    <a:pt x="1072548" y="718824"/>
                    <a:pt x="1069383" y="723255"/>
                  </a:cubicBezTo>
                  <a:cubicBezTo>
                    <a:pt x="1063053" y="732117"/>
                    <a:pt x="1063921" y="744510"/>
                    <a:pt x="1059051" y="754251"/>
                  </a:cubicBezTo>
                  <a:cubicBezTo>
                    <a:pt x="1055607" y="761139"/>
                    <a:pt x="1051753" y="767837"/>
                    <a:pt x="1048719" y="774916"/>
                  </a:cubicBezTo>
                  <a:cubicBezTo>
                    <a:pt x="1046574" y="779921"/>
                    <a:pt x="1046198" y="785654"/>
                    <a:pt x="1043553" y="790414"/>
                  </a:cubicBezTo>
                  <a:cubicBezTo>
                    <a:pt x="1037522" y="801269"/>
                    <a:pt x="1022888" y="821411"/>
                    <a:pt x="1022888" y="821411"/>
                  </a:cubicBezTo>
                  <a:lnTo>
                    <a:pt x="1012556" y="852407"/>
                  </a:lnTo>
                  <a:cubicBezTo>
                    <a:pt x="1010834" y="857573"/>
                    <a:pt x="1009825" y="863034"/>
                    <a:pt x="1007390" y="867905"/>
                  </a:cubicBezTo>
                  <a:cubicBezTo>
                    <a:pt x="1003946" y="874793"/>
                    <a:pt x="999762" y="881359"/>
                    <a:pt x="997058" y="888570"/>
                  </a:cubicBezTo>
                  <a:cubicBezTo>
                    <a:pt x="994565" y="895218"/>
                    <a:pt x="993284" y="902272"/>
                    <a:pt x="991892" y="909234"/>
                  </a:cubicBezTo>
                  <a:cubicBezTo>
                    <a:pt x="986307" y="937158"/>
                    <a:pt x="988759" y="936899"/>
                    <a:pt x="981560" y="960895"/>
                  </a:cubicBezTo>
                  <a:cubicBezTo>
                    <a:pt x="978430" y="971327"/>
                    <a:pt x="980289" y="985851"/>
                    <a:pt x="971227" y="991892"/>
                  </a:cubicBezTo>
                  <a:cubicBezTo>
                    <a:pt x="960895" y="998780"/>
                    <a:pt x="949012" y="1003775"/>
                    <a:pt x="940231" y="1012556"/>
                  </a:cubicBezTo>
                  <a:cubicBezTo>
                    <a:pt x="933343" y="1019444"/>
                    <a:pt x="929017" y="1030858"/>
                    <a:pt x="919566" y="1033221"/>
                  </a:cubicBezTo>
                  <a:lnTo>
                    <a:pt x="898902" y="1038387"/>
                  </a:lnTo>
                  <a:cubicBezTo>
                    <a:pt x="893736" y="1041831"/>
                    <a:pt x="887794" y="1044329"/>
                    <a:pt x="883404" y="1048719"/>
                  </a:cubicBezTo>
                  <a:cubicBezTo>
                    <a:pt x="872849" y="1059274"/>
                    <a:pt x="875516" y="1066883"/>
                    <a:pt x="862739" y="1074550"/>
                  </a:cubicBezTo>
                  <a:cubicBezTo>
                    <a:pt x="858070" y="1077352"/>
                    <a:pt x="852407" y="1077994"/>
                    <a:pt x="847241" y="1079716"/>
                  </a:cubicBezTo>
                  <a:lnTo>
                    <a:pt x="836909" y="1110712"/>
                  </a:lnTo>
                  <a:lnTo>
                    <a:pt x="831743" y="1126211"/>
                  </a:lnTo>
                  <a:cubicBezTo>
                    <a:pt x="830212" y="1138456"/>
                    <a:pt x="825137" y="1183630"/>
                    <a:pt x="821410" y="1198536"/>
                  </a:cubicBezTo>
                  <a:cubicBezTo>
                    <a:pt x="821409" y="1198541"/>
                    <a:pt x="808496" y="1237279"/>
                    <a:pt x="805912" y="1245031"/>
                  </a:cubicBezTo>
                  <a:lnTo>
                    <a:pt x="800746" y="1260529"/>
                  </a:lnTo>
                  <a:cubicBezTo>
                    <a:pt x="797343" y="1270739"/>
                    <a:pt x="794353" y="1284243"/>
                    <a:pt x="785248" y="1291526"/>
                  </a:cubicBezTo>
                  <a:cubicBezTo>
                    <a:pt x="780996" y="1294928"/>
                    <a:pt x="774915" y="1294970"/>
                    <a:pt x="769749" y="1296692"/>
                  </a:cubicBezTo>
                  <a:cubicBezTo>
                    <a:pt x="759417" y="1303580"/>
                    <a:pt x="747534" y="1308575"/>
                    <a:pt x="738753" y="1317356"/>
                  </a:cubicBezTo>
                  <a:cubicBezTo>
                    <a:pt x="731865" y="1324244"/>
                    <a:pt x="727330" y="1334940"/>
                    <a:pt x="718088" y="1338021"/>
                  </a:cubicBezTo>
                  <a:cubicBezTo>
                    <a:pt x="712922" y="1339743"/>
                    <a:pt x="707350" y="1340542"/>
                    <a:pt x="702590" y="1343187"/>
                  </a:cubicBezTo>
                  <a:cubicBezTo>
                    <a:pt x="691735" y="1349217"/>
                    <a:pt x="671594" y="1363851"/>
                    <a:pt x="671594" y="1363851"/>
                  </a:cubicBezTo>
                  <a:cubicBezTo>
                    <a:pt x="667392" y="1376455"/>
                    <a:pt x="666109" y="1384834"/>
                    <a:pt x="656095" y="1394848"/>
                  </a:cubicBezTo>
                  <a:cubicBezTo>
                    <a:pt x="651705" y="1399238"/>
                    <a:pt x="645763" y="1401736"/>
                    <a:pt x="640597" y="1405180"/>
                  </a:cubicBezTo>
                  <a:lnTo>
                    <a:pt x="614766" y="1482672"/>
                  </a:lnTo>
                  <a:lnTo>
                    <a:pt x="609600" y="1498170"/>
                  </a:lnTo>
                  <a:cubicBezTo>
                    <a:pt x="607878" y="1503336"/>
                    <a:pt x="608965" y="1510647"/>
                    <a:pt x="604434" y="1513668"/>
                  </a:cubicBezTo>
                  <a:cubicBezTo>
                    <a:pt x="599268" y="1517112"/>
                    <a:pt x="593650" y="1519959"/>
                    <a:pt x="588936" y="1524000"/>
                  </a:cubicBezTo>
                  <a:cubicBezTo>
                    <a:pt x="581540" y="1530340"/>
                    <a:pt x="577513" y="1541584"/>
                    <a:pt x="568271" y="1544665"/>
                  </a:cubicBezTo>
                  <a:lnTo>
                    <a:pt x="537275" y="1554997"/>
                  </a:lnTo>
                  <a:lnTo>
                    <a:pt x="521777" y="1560163"/>
                  </a:lnTo>
                  <a:cubicBezTo>
                    <a:pt x="511618" y="1575399"/>
                    <a:pt x="510860" y="1578731"/>
                    <a:pt x="495946" y="1591160"/>
                  </a:cubicBezTo>
                  <a:cubicBezTo>
                    <a:pt x="491176" y="1595135"/>
                    <a:pt x="485614" y="1598048"/>
                    <a:pt x="480448" y="1601492"/>
                  </a:cubicBezTo>
                  <a:cubicBezTo>
                    <a:pt x="478726" y="1606658"/>
                    <a:pt x="478084" y="1612321"/>
                    <a:pt x="475282" y="1616990"/>
                  </a:cubicBezTo>
                  <a:cubicBezTo>
                    <a:pt x="456922" y="1647588"/>
                    <a:pt x="465729" y="1593986"/>
                    <a:pt x="444285" y="1658319"/>
                  </a:cubicBezTo>
                  <a:cubicBezTo>
                    <a:pt x="440841" y="1668651"/>
                    <a:pt x="436595" y="1678750"/>
                    <a:pt x="433953" y="1689316"/>
                  </a:cubicBezTo>
                  <a:cubicBezTo>
                    <a:pt x="426657" y="1718499"/>
                    <a:pt x="430179" y="1703018"/>
                    <a:pt x="423621" y="1735811"/>
                  </a:cubicBezTo>
                  <a:cubicBezTo>
                    <a:pt x="425343" y="1759919"/>
                    <a:pt x="426382" y="1784086"/>
                    <a:pt x="428787" y="1808136"/>
                  </a:cubicBezTo>
                  <a:cubicBezTo>
                    <a:pt x="431550" y="1835765"/>
                    <a:pt x="439119" y="1890794"/>
                    <a:pt x="439119" y="1890794"/>
                  </a:cubicBezTo>
                  <a:cubicBezTo>
                    <a:pt x="431530" y="2019805"/>
                    <a:pt x="450655" y="1946808"/>
                    <a:pt x="423621" y="1994116"/>
                  </a:cubicBezTo>
                  <a:cubicBezTo>
                    <a:pt x="419800" y="2000802"/>
                    <a:pt x="417250" y="2008176"/>
                    <a:pt x="413288" y="2014780"/>
                  </a:cubicBezTo>
                  <a:cubicBezTo>
                    <a:pt x="406899" y="2025428"/>
                    <a:pt x="392624" y="2045777"/>
                    <a:pt x="392624" y="2045777"/>
                  </a:cubicBezTo>
                  <a:cubicBezTo>
                    <a:pt x="380759" y="2093236"/>
                    <a:pt x="397907" y="2044339"/>
                    <a:pt x="371960" y="2076773"/>
                  </a:cubicBezTo>
                  <a:cubicBezTo>
                    <a:pt x="368558" y="2081025"/>
                    <a:pt x="369596" y="2087602"/>
                    <a:pt x="366794" y="2092272"/>
                  </a:cubicBezTo>
                  <a:cubicBezTo>
                    <a:pt x="364288" y="2096449"/>
                    <a:pt x="359905" y="2099160"/>
                    <a:pt x="356461" y="2102604"/>
                  </a:cubicBezTo>
                  <a:cubicBezTo>
                    <a:pt x="351004" y="2118974"/>
                    <a:pt x="352408" y="2119293"/>
                    <a:pt x="340963" y="2133600"/>
                  </a:cubicBezTo>
                  <a:cubicBezTo>
                    <a:pt x="337920" y="2137404"/>
                    <a:pt x="333674" y="2140129"/>
                    <a:pt x="330631" y="2143933"/>
                  </a:cubicBezTo>
                  <a:cubicBezTo>
                    <a:pt x="326753" y="2148781"/>
                    <a:pt x="325147" y="2155553"/>
                    <a:pt x="320299" y="2159431"/>
                  </a:cubicBezTo>
                  <a:cubicBezTo>
                    <a:pt x="316047" y="2162833"/>
                    <a:pt x="309966" y="2162875"/>
                    <a:pt x="304800" y="2164597"/>
                  </a:cubicBezTo>
                  <a:cubicBezTo>
                    <a:pt x="251187" y="2200339"/>
                    <a:pt x="331408" y="2143156"/>
                    <a:pt x="278970" y="2195594"/>
                  </a:cubicBezTo>
                  <a:cubicBezTo>
                    <a:pt x="275119" y="2199445"/>
                    <a:pt x="268637" y="2199038"/>
                    <a:pt x="263471" y="2200760"/>
                  </a:cubicBezTo>
                  <a:cubicBezTo>
                    <a:pt x="240344" y="2270142"/>
                    <a:pt x="263811" y="2194807"/>
                    <a:pt x="253139" y="2381573"/>
                  </a:cubicBezTo>
                  <a:cubicBezTo>
                    <a:pt x="252136" y="2399119"/>
                    <a:pt x="243139" y="2399773"/>
                    <a:pt x="232475" y="2412570"/>
                  </a:cubicBezTo>
                  <a:cubicBezTo>
                    <a:pt x="226014" y="2420324"/>
                    <a:pt x="221377" y="2432933"/>
                    <a:pt x="211810" y="2438400"/>
                  </a:cubicBezTo>
                  <a:cubicBezTo>
                    <a:pt x="201740" y="2444155"/>
                    <a:pt x="164392" y="2455929"/>
                    <a:pt x="154983" y="2459065"/>
                  </a:cubicBezTo>
                  <a:cubicBezTo>
                    <a:pt x="149817" y="2460787"/>
                    <a:pt x="144016" y="2461210"/>
                    <a:pt x="139485" y="2464231"/>
                  </a:cubicBezTo>
                  <a:cubicBezTo>
                    <a:pt x="101182" y="2489765"/>
                    <a:pt x="120665" y="2482460"/>
                    <a:pt x="82658" y="2490061"/>
                  </a:cubicBezTo>
                  <a:cubicBezTo>
                    <a:pt x="62017" y="2551987"/>
                    <a:pt x="88452" y="2467864"/>
                    <a:pt x="72326" y="2639878"/>
                  </a:cubicBezTo>
                  <a:cubicBezTo>
                    <a:pt x="69215" y="2673060"/>
                    <a:pt x="67855" y="2668922"/>
                    <a:pt x="46495" y="2676041"/>
                  </a:cubicBezTo>
                  <a:cubicBezTo>
                    <a:pt x="44773" y="2681207"/>
                    <a:pt x="45180" y="2687688"/>
                    <a:pt x="41329" y="2691539"/>
                  </a:cubicBezTo>
                  <a:cubicBezTo>
                    <a:pt x="37478" y="2695390"/>
                    <a:pt x="28633" y="2692036"/>
                    <a:pt x="25831" y="2696705"/>
                  </a:cubicBezTo>
                  <a:cubicBezTo>
                    <a:pt x="17426" y="2710714"/>
                    <a:pt x="10333" y="2743200"/>
                    <a:pt x="10333" y="2743200"/>
                  </a:cubicBezTo>
                  <a:cubicBezTo>
                    <a:pt x="12055" y="2755254"/>
                    <a:pt x="13111" y="2767423"/>
                    <a:pt x="15499" y="2779363"/>
                  </a:cubicBezTo>
                  <a:cubicBezTo>
                    <a:pt x="16567" y="2784703"/>
                    <a:pt x="19484" y="2789545"/>
                    <a:pt x="20665" y="2794861"/>
                  </a:cubicBezTo>
                  <a:cubicBezTo>
                    <a:pt x="22937" y="2805086"/>
                    <a:pt x="23777" y="2815587"/>
                    <a:pt x="25831" y="2825858"/>
                  </a:cubicBezTo>
                  <a:cubicBezTo>
                    <a:pt x="35492" y="2874163"/>
                    <a:pt x="26317" y="2822638"/>
                    <a:pt x="36163" y="2862021"/>
                  </a:cubicBezTo>
                  <a:cubicBezTo>
                    <a:pt x="38293" y="2870539"/>
                    <a:pt x="38246" y="2879630"/>
                    <a:pt x="41329" y="2887851"/>
                  </a:cubicBezTo>
                  <a:cubicBezTo>
                    <a:pt x="43509" y="2893665"/>
                    <a:pt x="49139" y="2897676"/>
                    <a:pt x="51661" y="2903350"/>
                  </a:cubicBezTo>
                  <a:cubicBezTo>
                    <a:pt x="76251" y="2958677"/>
                    <a:pt x="48944" y="2914771"/>
                    <a:pt x="72326" y="2949844"/>
                  </a:cubicBezTo>
                  <a:cubicBezTo>
                    <a:pt x="74048" y="2955010"/>
                    <a:pt x="75057" y="2960472"/>
                    <a:pt x="77492" y="2965343"/>
                  </a:cubicBezTo>
                  <a:cubicBezTo>
                    <a:pt x="80269" y="2970896"/>
                    <a:pt x="85302" y="2975167"/>
                    <a:pt x="87824" y="2980841"/>
                  </a:cubicBezTo>
                  <a:cubicBezTo>
                    <a:pt x="92247" y="2990794"/>
                    <a:pt x="98156" y="3011838"/>
                    <a:pt x="98156" y="3011838"/>
                  </a:cubicBezTo>
                  <a:cubicBezTo>
                    <a:pt x="99878" y="3025614"/>
                    <a:pt x="100839" y="3039507"/>
                    <a:pt x="103322" y="3053166"/>
                  </a:cubicBezTo>
                  <a:cubicBezTo>
                    <a:pt x="104296" y="3058524"/>
                    <a:pt x="106992" y="3063429"/>
                    <a:pt x="108488" y="3068665"/>
                  </a:cubicBezTo>
                  <a:cubicBezTo>
                    <a:pt x="117866" y="3101487"/>
                    <a:pt x="107938" y="3077895"/>
                    <a:pt x="123987" y="3109994"/>
                  </a:cubicBezTo>
                  <a:cubicBezTo>
                    <a:pt x="140662" y="3210045"/>
                    <a:pt x="136269" y="3171785"/>
                    <a:pt x="123987" y="3368299"/>
                  </a:cubicBezTo>
                  <a:cubicBezTo>
                    <a:pt x="123507" y="3375985"/>
                    <a:pt x="116359" y="3381752"/>
                    <a:pt x="113655" y="3388963"/>
                  </a:cubicBezTo>
                  <a:cubicBezTo>
                    <a:pt x="109674" y="3399577"/>
                    <a:pt x="105779" y="3425628"/>
                    <a:pt x="103322" y="3435458"/>
                  </a:cubicBezTo>
                  <a:cubicBezTo>
                    <a:pt x="98556" y="3454523"/>
                    <a:pt x="94366" y="3457274"/>
                    <a:pt x="82658" y="3476787"/>
                  </a:cubicBezTo>
                  <a:cubicBezTo>
                    <a:pt x="72141" y="3539887"/>
                    <a:pt x="85179" y="3480395"/>
                    <a:pt x="67160" y="3528448"/>
                  </a:cubicBezTo>
                  <a:cubicBezTo>
                    <a:pt x="64667" y="3535096"/>
                    <a:pt x="63945" y="3542285"/>
                    <a:pt x="61994" y="3549112"/>
                  </a:cubicBezTo>
                  <a:cubicBezTo>
                    <a:pt x="60498" y="3554348"/>
                    <a:pt x="58549" y="3559445"/>
                    <a:pt x="56827" y="3564611"/>
                  </a:cubicBezTo>
                  <a:cubicBezTo>
                    <a:pt x="55105" y="3574943"/>
                    <a:pt x="53933" y="3585382"/>
                    <a:pt x="51661" y="3595607"/>
                  </a:cubicBezTo>
                  <a:cubicBezTo>
                    <a:pt x="50480" y="3600923"/>
                    <a:pt x="47676" y="3605789"/>
                    <a:pt x="46495" y="3611105"/>
                  </a:cubicBezTo>
                  <a:cubicBezTo>
                    <a:pt x="44223" y="3621330"/>
                    <a:pt x="43383" y="3631831"/>
                    <a:pt x="41329" y="3642102"/>
                  </a:cubicBezTo>
                  <a:cubicBezTo>
                    <a:pt x="37426" y="3661619"/>
                    <a:pt x="32419" y="3673998"/>
                    <a:pt x="25831" y="3693763"/>
                  </a:cubicBezTo>
                  <a:cubicBezTo>
                    <a:pt x="6996" y="3750269"/>
                    <a:pt x="37032" y="3664688"/>
                    <a:pt x="10333" y="3724760"/>
                  </a:cubicBezTo>
                  <a:cubicBezTo>
                    <a:pt x="5910" y="3734712"/>
                    <a:pt x="0" y="3755756"/>
                    <a:pt x="0" y="3755756"/>
                  </a:cubicBezTo>
                  <a:cubicBezTo>
                    <a:pt x="3041" y="3798326"/>
                    <a:pt x="2879" y="3838729"/>
                    <a:pt x="15499" y="3879743"/>
                  </a:cubicBezTo>
                  <a:cubicBezTo>
                    <a:pt x="17325" y="3885677"/>
                    <a:pt x="23054" y="3889688"/>
                    <a:pt x="25831" y="3895241"/>
                  </a:cubicBezTo>
                  <a:cubicBezTo>
                    <a:pt x="47222" y="3938023"/>
                    <a:pt x="11715" y="3881814"/>
                    <a:pt x="41329" y="3926238"/>
                  </a:cubicBezTo>
                  <a:cubicBezTo>
                    <a:pt x="56159" y="3985558"/>
                    <a:pt x="35423" y="3912458"/>
                    <a:pt x="56827" y="3962400"/>
                  </a:cubicBezTo>
                  <a:cubicBezTo>
                    <a:pt x="66754" y="3985563"/>
                    <a:pt x="57111" y="3978465"/>
                    <a:pt x="67160" y="3998563"/>
                  </a:cubicBezTo>
                  <a:cubicBezTo>
                    <a:pt x="78447" y="4021138"/>
                    <a:pt x="81797" y="4012339"/>
                    <a:pt x="87824" y="4008895"/>
                  </a:cubicBezTo>
                  <a:close/>
                </a:path>
              </a:pathLst>
            </a:custGeom>
            <a:solidFill>
              <a:srgbClr val="FFFF00">
                <a:alpha val="15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</p:grpSp>
      <p:sp>
        <p:nvSpPr>
          <p:cNvPr id="635" name="8-конечная звезда 634"/>
          <p:cNvSpPr/>
          <p:nvPr/>
        </p:nvSpPr>
        <p:spPr>
          <a:xfrm rot="1262594">
            <a:off x="5582729" y="5703374"/>
            <a:ext cx="72483" cy="72483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636" name="8-конечная звезда 635"/>
          <p:cNvSpPr/>
          <p:nvPr/>
        </p:nvSpPr>
        <p:spPr>
          <a:xfrm rot="1262594">
            <a:off x="5795920" y="5426428"/>
            <a:ext cx="64800" cy="648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637" name="8-конечная звезда 636"/>
          <p:cNvSpPr/>
          <p:nvPr/>
        </p:nvSpPr>
        <p:spPr>
          <a:xfrm rot="1262594">
            <a:off x="5712172" y="5367300"/>
            <a:ext cx="64800" cy="648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651" name="8-конечная звезда 650"/>
          <p:cNvSpPr/>
          <p:nvPr/>
        </p:nvSpPr>
        <p:spPr>
          <a:xfrm rot="1262594">
            <a:off x="5855048" y="5497866"/>
            <a:ext cx="64800" cy="648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653" name="8-конечная звезда 652"/>
          <p:cNvSpPr/>
          <p:nvPr/>
        </p:nvSpPr>
        <p:spPr>
          <a:xfrm rot="1262594">
            <a:off x="5651464" y="5653121"/>
            <a:ext cx="54000" cy="540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654" name="8-конечная звезда 653"/>
          <p:cNvSpPr/>
          <p:nvPr/>
        </p:nvSpPr>
        <p:spPr>
          <a:xfrm rot="1262594">
            <a:off x="5508588" y="5794349"/>
            <a:ext cx="54000" cy="540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655" name="8-конечная звезда 654"/>
          <p:cNvSpPr/>
          <p:nvPr/>
        </p:nvSpPr>
        <p:spPr>
          <a:xfrm rot="1262594">
            <a:off x="5594054" y="5435581"/>
            <a:ext cx="43200" cy="432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656" name="8-конечная звезда 655"/>
          <p:cNvSpPr/>
          <p:nvPr/>
        </p:nvSpPr>
        <p:spPr>
          <a:xfrm rot="1262594">
            <a:off x="5792762" y="5649894"/>
            <a:ext cx="43200" cy="432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657" name="8-конечная звезда 656"/>
          <p:cNvSpPr/>
          <p:nvPr/>
        </p:nvSpPr>
        <p:spPr>
          <a:xfrm rot="1262594">
            <a:off x="4939785" y="6225677"/>
            <a:ext cx="72483" cy="72483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661" name="8-конечная звезда 660"/>
          <p:cNvSpPr/>
          <p:nvPr/>
        </p:nvSpPr>
        <p:spPr>
          <a:xfrm rot="1262594">
            <a:off x="5367293" y="6010241"/>
            <a:ext cx="64800" cy="648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662" name="8-конечная звезда 661"/>
          <p:cNvSpPr/>
          <p:nvPr/>
        </p:nvSpPr>
        <p:spPr>
          <a:xfrm rot="1262594">
            <a:off x="5365712" y="6151539"/>
            <a:ext cx="54000" cy="540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663" name="8-конечная звезда 662"/>
          <p:cNvSpPr/>
          <p:nvPr/>
        </p:nvSpPr>
        <p:spPr>
          <a:xfrm rot="1262594">
            <a:off x="5222837" y="6222976"/>
            <a:ext cx="54000" cy="540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666" name="8-конечная звезда 665"/>
          <p:cNvSpPr/>
          <p:nvPr/>
        </p:nvSpPr>
        <p:spPr>
          <a:xfrm rot="1262594">
            <a:off x="4651333" y="6151539"/>
            <a:ext cx="54000" cy="540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672" name="8-конечная звезда 671"/>
          <p:cNvSpPr/>
          <p:nvPr/>
        </p:nvSpPr>
        <p:spPr>
          <a:xfrm rot="1262594">
            <a:off x="4792629" y="6078522"/>
            <a:ext cx="43200" cy="432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673" name="8-конечная звезда 672"/>
          <p:cNvSpPr/>
          <p:nvPr/>
        </p:nvSpPr>
        <p:spPr>
          <a:xfrm rot="1262594">
            <a:off x="4578315" y="6007084"/>
            <a:ext cx="43200" cy="432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731" name="8-конечная звезда 730"/>
          <p:cNvSpPr/>
          <p:nvPr/>
        </p:nvSpPr>
        <p:spPr>
          <a:xfrm rot="386549">
            <a:off x="4844414" y="6075066"/>
            <a:ext cx="54000" cy="540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732" name="8-конечная звезда 731"/>
          <p:cNvSpPr/>
          <p:nvPr/>
        </p:nvSpPr>
        <p:spPr>
          <a:xfrm rot="1262594">
            <a:off x="4721192" y="6149960"/>
            <a:ext cx="43200" cy="432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cxnSp>
        <p:nvCxnSpPr>
          <p:cNvPr id="733" name="Прямая соединительная линия 732"/>
          <p:cNvCxnSpPr>
            <a:stCxn id="653" idx="5"/>
            <a:endCxn id="655" idx="1"/>
          </p:cNvCxnSpPr>
          <p:nvPr/>
        </p:nvCxnSpPr>
        <p:spPr>
          <a:xfrm rot="16200000" flipV="1">
            <a:off x="5556700" y="5544646"/>
            <a:ext cx="178526" cy="43076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34" name="Прямая соединительная линия 733"/>
          <p:cNvCxnSpPr>
            <a:stCxn id="655" idx="7"/>
            <a:endCxn id="637" idx="3"/>
          </p:cNvCxnSpPr>
          <p:nvPr/>
        </p:nvCxnSpPr>
        <p:spPr>
          <a:xfrm rot="5400000" flipH="1" flipV="1">
            <a:off x="5657402" y="5390848"/>
            <a:ext cx="35554" cy="79570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35" name="Прямая соединительная линия 734"/>
          <p:cNvCxnSpPr>
            <a:stCxn id="653" idx="7"/>
            <a:endCxn id="656" idx="3"/>
          </p:cNvCxnSpPr>
          <p:nvPr/>
        </p:nvCxnSpPr>
        <p:spPr>
          <a:xfrm rot="16200000" flipH="1">
            <a:off x="5743326" y="5628969"/>
            <a:ext cx="11107" cy="91484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36" name="Прямая соединительная линия 735"/>
          <p:cNvCxnSpPr>
            <a:stCxn id="637" idx="0"/>
            <a:endCxn id="636" idx="5"/>
          </p:cNvCxnSpPr>
          <p:nvPr/>
        </p:nvCxnSpPr>
        <p:spPr>
          <a:xfrm>
            <a:off x="5774811" y="5411334"/>
            <a:ext cx="40353" cy="17886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37" name="Прямая соединительная линия 736"/>
          <p:cNvCxnSpPr>
            <a:stCxn id="651" idx="5"/>
            <a:endCxn id="636" idx="0"/>
          </p:cNvCxnSpPr>
          <p:nvPr/>
        </p:nvCxnSpPr>
        <p:spPr>
          <a:xfrm rot="16200000" flipV="1">
            <a:off x="5851328" y="5477693"/>
            <a:ext cx="30196" cy="15733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38" name="Прямая соединительная линия 737"/>
          <p:cNvCxnSpPr>
            <a:stCxn id="656" idx="7"/>
            <a:endCxn id="651" idx="1"/>
          </p:cNvCxnSpPr>
          <p:nvPr/>
        </p:nvCxnSpPr>
        <p:spPr>
          <a:xfrm rot="5400000" flipH="1" flipV="1">
            <a:off x="5815929" y="5578048"/>
            <a:ext cx="102849" cy="66502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72" name="Прямая соединительная линия 771"/>
          <p:cNvCxnSpPr>
            <a:stCxn id="653" idx="3"/>
            <a:endCxn id="635" idx="6"/>
          </p:cNvCxnSpPr>
          <p:nvPr/>
        </p:nvCxnSpPr>
        <p:spPr>
          <a:xfrm rot="5400000">
            <a:off x="5635534" y="5687534"/>
            <a:ext cx="14707" cy="21806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73" name="Прямая соединительная линия 772"/>
          <p:cNvCxnSpPr>
            <a:stCxn id="635" idx="3"/>
            <a:endCxn id="654" idx="7"/>
          </p:cNvCxnSpPr>
          <p:nvPr/>
        </p:nvCxnSpPr>
        <p:spPr>
          <a:xfrm rot="5400000">
            <a:off x="5545030" y="5769564"/>
            <a:ext cx="56055" cy="25589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74" name="Прямая соединительная линия 773"/>
          <p:cNvCxnSpPr>
            <a:stCxn id="654" idx="2"/>
            <a:endCxn id="661" idx="6"/>
          </p:cNvCxnSpPr>
          <p:nvPr/>
        </p:nvCxnSpPr>
        <p:spPr>
          <a:xfrm rot="5400000">
            <a:off x="5385683" y="5872192"/>
            <a:ext cx="165854" cy="114566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89" name="Прямая соединительная линия 788"/>
          <p:cNvCxnSpPr>
            <a:stCxn id="657" idx="4"/>
            <a:endCxn id="732" idx="1"/>
          </p:cNvCxnSpPr>
          <p:nvPr/>
        </p:nvCxnSpPr>
        <p:spPr>
          <a:xfrm rot="10800000">
            <a:off x="4751564" y="6191300"/>
            <a:ext cx="190639" cy="57606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90" name="Прямая соединительная линия 789"/>
          <p:cNvCxnSpPr>
            <a:stCxn id="663" idx="3"/>
            <a:endCxn id="657" idx="0"/>
          </p:cNvCxnSpPr>
          <p:nvPr/>
        </p:nvCxnSpPr>
        <p:spPr>
          <a:xfrm rot="5400000">
            <a:off x="5110511" y="6160279"/>
            <a:ext cx="13993" cy="215312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91" name="Прямая соединительная линия 790"/>
          <p:cNvCxnSpPr>
            <a:stCxn id="662" idx="3"/>
            <a:endCxn id="663" idx="7"/>
          </p:cNvCxnSpPr>
          <p:nvPr/>
        </p:nvCxnSpPr>
        <p:spPr>
          <a:xfrm rot="5400000">
            <a:off x="5296520" y="6167494"/>
            <a:ext cx="49511" cy="93527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92" name="Прямая соединительная линия 791"/>
          <p:cNvCxnSpPr>
            <a:stCxn id="661" idx="2"/>
            <a:endCxn id="662" idx="5"/>
          </p:cNvCxnSpPr>
          <p:nvPr/>
        </p:nvCxnSpPr>
        <p:spPr>
          <a:xfrm rot="5400000">
            <a:off x="5344412" y="6110217"/>
            <a:ext cx="80985" cy="6310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08" name="Прямая соединительная линия 807"/>
          <p:cNvCxnSpPr>
            <a:stCxn id="672" idx="4"/>
            <a:endCxn id="673" idx="0"/>
          </p:cNvCxnSpPr>
          <p:nvPr/>
        </p:nvCxnSpPr>
        <p:spPr>
          <a:xfrm rot="10800000">
            <a:off x="4620074" y="6036440"/>
            <a:ext cx="173996" cy="55926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10" name="Прямая соединительная линия 809"/>
          <p:cNvCxnSpPr>
            <a:stCxn id="666" idx="4"/>
            <a:endCxn id="672" idx="2"/>
          </p:cNvCxnSpPr>
          <p:nvPr/>
        </p:nvCxnSpPr>
        <p:spPr>
          <a:xfrm rot="10800000" flipH="1">
            <a:off x="4653133" y="6120282"/>
            <a:ext cx="153339" cy="48563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11" name="Прямая соединительная линия 810"/>
          <p:cNvCxnSpPr>
            <a:stCxn id="672" idx="7"/>
            <a:endCxn id="731" idx="5"/>
          </p:cNvCxnSpPr>
          <p:nvPr/>
        </p:nvCxnSpPr>
        <p:spPr>
          <a:xfrm rot="5400000" flipH="1" flipV="1">
            <a:off x="4839078" y="6075844"/>
            <a:ext cx="10399" cy="20616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13" name="Прямая соединительная линия 812"/>
          <p:cNvCxnSpPr>
            <a:stCxn id="732" idx="3"/>
            <a:endCxn id="666" idx="0"/>
          </p:cNvCxnSpPr>
          <p:nvPr/>
        </p:nvCxnSpPr>
        <p:spPr>
          <a:xfrm rot="5400000">
            <a:off x="4709341" y="6174522"/>
            <a:ext cx="7903" cy="19520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40" name="TextBox 839"/>
          <p:cNvSpPr txBox="1"/>
          <p:nvPr/>
        </p:nvSpPr>
        <p:spPr>
          <a:xfrm rot="17609775">
            <a:off x="5766738" y="3925096"/>
            <a:ext cx="70215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ДІВА</a:t>
            </a:r>
            <a:endParaRPr lang="uk-UA" sz="8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841" name="TextBox 840"/>
          <p:cNvSpPr txBox="1"/>
          <p:nvPr/>
        </p:nvSpPr>
        <p:spPr>
          <a:xfrm rot="18844704">
            <a:off x="5747959" y="5088146"/>
            <a:ext cx="761432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ТЕРЕЗИ</a:t>
            </a:r>
            <a:endParaRPr lang="uk-UA" sz="8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849" name="TextBox 848"/>
          <p:cNvSpPr txBox="1"/>
          <p:nvPr/>
        </p:nvSpPr>
        <p:spPr>
          <a:xfrm rot="20935033">
            <a:off x="4668509" y="5142956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ЗМІЄНОСЕЦЬ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850" name="TextBox 849"/>
          <p:cNvSpPr txBox="1"/>
          <p:nvPr/>
        </p:nvSpPr>
        <p:spPr>
          <a:xfrm rot="20435732">
            <a:off x="5011383" y="6191548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СКОРПІОН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851" name="TextBox 850"/>
          <p:cNvSpPr txBox="1"/>
          <p:nvPr/>
        </p:nvSpPr>
        <p:spPr>
          <a:xfrm rot="730692">
            <a:off x="3582908" y="6077797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СТРІЛЕЦЬ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852" name="TextBox 851"/>
          <p:cNvSpPr txBox="1"/>
          <p:nvPr/>
        </p:nvSpPr>
        <p:spPr>
          <a:xfrm rot="3763062">
            <a:off x="2175723" y="4842273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КОЗЕРОГ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857" name="TextBox 856"/>
          <p:cNvSpPr txBox="1"/>
          <p:nvPr/>
        </p:nvSpPr>
        <p:spPr>
          <a:xfrm rot="3718070">
            <a:off x="2740230" y="4568320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ВОДОЛІЙ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858" name="TextBox 857"/>
          <p:cNvSpPr txBox="1"/>
          <p:nvPr/>
        </p:nvSpPr>
        <p:spPr>
          <a:xfrm rot="17731778">
            <a:off x="2647441" y="2971766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РИБИ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860" name="TextBox 859"/>
          <p:cNvSpPr txBox="1"/>
          <p:nvPr/>
        </p:nvSpPr>
        <p:spPr>
          <a:xfrm rot="19380116">
            <a:off x="3051864" y="2465752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ОВЕН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861" name="TextBox 860"/>
          <p:cNvSpPr txBox="1"/>
          <p:nvPr/>
        </p:nvSpPr>
        <p:spPr>
          <a:xfrm rot="20497662">
            <a:off x="3653295" y="2246753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ТЕЛЕЦЬ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862" name="TextBox 861"/>
          <p:cNvSpPr txBox="1"/>
          <p:nvPr/>
        </p:nvSpPr>
        <p:spPr>
          <a:xfrm rot="1816433">
            <a:off x="4710285" y="1924869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БЛИЗНЯТА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863" name="TextBox 862"/>
          <p:cNvSpPr txBox="1"/>
          <p:nvPr/>
        </p:nvSpPr>
        <p:spPr>
          <a:xfrm rot="1060210">
            <a:off x="5153839" y="2349047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РАК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864" name="TextBox 863"/>
          <p:cNvSpPr txBox="1"/>
          <p:nvPr/>
        </p:nvSpPr>
        <p:spPr>
          <a:xfrm rot="3557862">
            <a:off x="5753744" y="2991864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ЛЕВ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869" name="TextBox 868"/>
          <p:cNvSpPr txBox="1"/>
          <p:nvPr/>
        </p:nvSpPr>
        <p:spPr>
          <a:xfrm rot="706623">
            <a:off x="4378060" y="3359747"/>
            <a:ext cx="74999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МАЛИЙ </a:t>
            </a:r>
          </a:p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КІВШ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870" name="TextBox 869"/>
          <p:cNvSpPr txBox="1"/>
          <p:nvPr/>
        </p:nvSpPr>
        <p:spPr>
          <a:xfrm rot="3515078">
            <a:off x="4487023" y="3232569"/>
            <a:ext cx="982593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ВЕЛИКИЙ КІВШ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871" name="TextBox 870"/>
          <p:cNvSpPr txBox="1"/>
          <p:nvPr/>
        </p:nvSpPr>
        <p:spPr>
          <a:xfrm rot="3052228">
            <a:off x="4877667" y="3064467"/>
            <a:ext cx="982593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ВЕЛИКА ВЕДМЕДИЦЯ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grpSp>
        <p:nvGrpSpPr>
          <p:cNvPr id="20" name="Группа 352"/>
          <p:cNvGrpSpPr/>
          <p:nvPr/>
        </p:nvGrpSpPr>
        <p:grpSpPr>
          <a:xfrm rot="1024166">
            <a:off x="4501018" y="3398827"/>
            <a:ext cx="322963" cy="278566"/>
            <a:chOff x="4513747" y="3364748"/>
            <a:chExt cx="476035" cy="410596"/>
          </a:xfrm>
        </p:grpSpPr>
        <p:sp>
          <p:nvSpPr>
            <p:cNvPr id="40" name="8-конечная звезда 39"/>
            <p:cNvSpPr/>
            <p:nvPr/>
          </p:nvSpPr>
          <p:spPr>
            <a:xfrm rot="21105294">
              <a:off x="4513747" y="3364748"/>
              <a:ext cx="108000" cy="108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1" name="8-конечная звезда 40"/>
            <p:cNvSpPr/>
            <p:nvPr/>
          </p:nvSpPr>
          <p:spPr>
            <a:xfrm rot="19358116">
              <a:off x="4935782" y="3721344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2" name="8-конечная звезда 41"/>
            <p:cNvSpPr/>
            <p:nvPr/>
          </p:nvSpPr>
          <p:spPr>
            <a:xfrm rot="19358116">
              <a:off x="4914167" y="3628291"/>
              <a:ext cx="72000" cy="72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3" name="8-конечная звезда 42"/>
            <p:cNvSpPr/>
            <p:nvPr/>
          </p:nvSpPr>
          <p:spPr>
            <a:xfrm rot="19358116">
              <a:off x="4793544" y="3721982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4" name="8-конечная звезда 43"/>
            <p:cNvSpPr/>
            <p:nvPr/>
          </p:nvSpPr>
          <p:spPr>
            <a:xfrm rot="19358116" flipV="1">
              <a:off x="4767751" y="3610262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5" name="8-конечная звезда 44"/>
            <p:cNvSpPr/>
            <p:nvPr/>
          </p:nvSpPr>
          <p:spPr>
            <a:xfrm rot="19358116">
              <a:off x="4671645" y="3579107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6" name="8-конечная звезда 45"/>
            <p:cNvSpPr/>
            <p:nvPr/>
          </p:nvSpPr>
          <p:spPr>
            <a:xfrm rot="21285766">
              <a:off x="4594599" y="3502476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48" name="Прямая соединительная линия 47"/>
            <p:cNvCxnSpPr>
              <a:stCxn id="43" idx="1"/>
              <a:endCxn id="41" idx="5"/>
            </p:cNvCxnSpPr>
            <p:nvPr/>
          </p:nvCxnSpPr>
          <p:spPr>
            <a:xfrm rot="16200000" flipH="1">
              <a:off x="4881512" y="3690247"/>
              <a:ext cx="2383" cy="10663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" name="Прямая соединительная линия 51"/>
            <p:cNvCxnSpPr>
              <a:stCxn id="44" idx="7"/>
              <a:endCxn id="42" idx="5"/>
            </p:cNvCxnSpPr>
            <p:nvPr/>
          </p:nvCxnSpPr>
          <p:spPr>
            <a:xfrm rot="16200000" flipH="1">
              <a:off x="4852203" y="3597224"/>
              <a:ext cx="23349" cy="10121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" name="Прямая соединительная линия 54"/>
            <p:cNvCxnSpPr>
              <a:stCxn id="41" idx="7"/>
              <a:endCxn id="42" idx="2"/>
            </p:cNvCxnSpPr>
            <p:nvPr/>
          </p:nvCxnSpPr>
          <p:spPr>
            <a:xfrm rot="5400000" flipH="1" flipV="1">
              <a:off x="4954852" y="3704420"/>
              <a:ext cx="28680" cy="564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" name="Прямая соединительная линия 63"/>
            <p:cNvCxnSpPr>
              <a:stCxn id="44" idx="6"/>
              <a:endCxn id="43" idx="6"/>
            </p:cNvCxnSpPr>
            <p:nvPr/>
          </p:nvCxnSpPr>
          <p:spPr>
            <a:xfrm rot="5400000">
              <a:off x="4765359" y="3686551"/>
              <a:ext cx="74386" cy="386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" name="Прямая соединительная линия 67"/>
            <p:cNvCxnSpPr>
              <a:stCxn id="45" idx="1"/>
              <a:endCxn id="44" idx="3"/>
            </p:cNvCxnSpPr>
            <p:nvPr/>
          </p:nvCxnSpPr>
          <p:spPr>
            <a:xfrm rot="16200000" flipH="1">
              <a:off x="4722427" y="3584557"/>
              <a:ext cx="30585" cy="6046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" name="Прямая соединительная линия 73"/>
            <p:cNvCxnSpPr>
              <a:stCxn id="46" idx="1"/>
              <a:endCxn id="45" idx="6"/>
            </p:cNvCxnSpPr>
            <p:nvPr/>
          </p:nvCxnSpPr>
          <p:spPr>
            <a:xfrm rot="16200000" flipH="1">
              <a:off x="4636374" y="3540454"/>
              <a:ext cx="41958" cy="4273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7" name="Прямая соединительная линия 76"/>
            <p:cNvCxnSpPr>
              <a:stCxn id="40" idx="2"/>
              <a:endCxn id="46" idx="5"/>
            </p:cNvCxnSpPr>
            <p:nvPr/>
          </p:nvCxnSpPr>
          <p:spPr>
            <a:xfrm rot="16200000" flipH="1">
              <a:off x="4568392" y="3479288"/>
              <a:ext cx="38719" cy="2452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692" name="8-конечная звезда 691"/>
          <p:cNvSpPr/>
          <p:nvPr/>
        </p:nvSpPr>
        <p:spPr>
          <a:xfrm rot="1262594">
            <a:off x="862488" y="4882071"/>
            <a:ext cx="36000" cy="360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740" name="8-конечная звезда 739"/>
          <p:cNvSpPr/>
          <p:nvPr/>
        </p:nvSpPr>
        <p:spPr>
          <a:xfrm rot="1262594">
            <a:off x="4579895" y="4079837"/>
            <a:ext cx="54000" cy="540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grpSp>
        <p:nvGrpSpPr>
          <p:cNvPr id="21" name="Группа 741"/>
          <p:cNvGrpSpPr/>
          <p:nvPr/>
        </p:nvGrpSpPr>
        <p:grpSpPr>
          <a:xfrm>
            <a:off x="4364528" y="3150090"/>
            <a:ext cx="618304" cy="978555"/>
            <a:chOff x="4585684" y="3442682"/>
            <a:chExt cx="618304" cy="978555"/>
          </a:xfrm>
        </p:grpSpPr>
        <p:sp>
          <p:nvSpPr>
            <p:cNvPr id="743" name="8-конечная звезда 742"/>
            <p:cNvSpPr/>
            <p:nvPr/>
          </p:nvSpPr>
          <p:spPr>
            <a:xfrm rot="1262594">
              <a:off x="4722770" y="4365589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44" name="8-конечная звезда 743"/>
            <p:cNvSpPr/>
            <p:nvPr/>
          </p:nvSpPr>
          <p:spPr>
            <a:xfrm rot="1262594">
              <a:off x="4867295" y="4367237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62" name="8-конечная звезда 761"/>
            <p:cNvSpPr/>
            <p:nvPr/>
          </p:nvSpPr>
          <p:spPr>
            <a:xfrm rot="1262594">
              <a:off x="4942874" y="3442682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63" name="8-конечная звезда 762"/>
            <p:cNvSpPr/>
            <p:nvPr/>
          </p:nvSpPr>
          <p:spPr>
            <a:xfrm rot="1262594">
              <a:off x="5157188" y="3728434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65" name="8-конечная звезда 764"/>
            <p:cNvSpPr/>
            <p:nvPr/>
          </p:nvSpPr>
          <p:spPr>
            <a:xfrm rot="1262594">
              <a:off x="5150346" y="3935907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66" name="8-конечная звезда 765"/>
            <p:cNvSpPr/>
            <p:nvPr/>
          </p:nvSpPr>
          <p:spPr>
            <a:xfrm rot="1262594">
              <a:off x="4793157" y="4007346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69" name="8-конечная звезда 768"/>
            <p:cNvSpPr/>
            <p:nvPr/>
          </p:nvSpPr>
          <p:spPr>
            <a:xfrm rot="1262594">
              <a:off x="4585684" y="4014186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70" name="8-конечная звезда 769"/>
            <p:cNvSpPr/>
            <p:nvPr/>
          </p:nvSpPr>
          <p:spPr>
            <a:xfrm rot="1262594">
              <a:off x="4657122" y="4157062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75" name="8-конечная звезда 774"/>
            <p:cNvSpPr/>
            <p:nvPr/>
          </p:nvSpPr>
          <p:spPr>
            <a:xfrm rot="1262594">
              <a:off x="4721718" y="4221660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76" name="8-конечная звезда 775"/>
            <p:cNvSpPr/>
            <p:nvPr/>
          </p:nvSpPr>
          <p:spPr>
            <a:xfrm rot="1262594">
              <a:off x="4937085" y="4008397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78" name="8-конечная звезда 777"/>
            <p:cNvSpPr/>
            <p:nvPr/>
          </p:nvSpPr>
          <p:spPr>
            <a:xfrm rot="1262594">
              <a:off x="4863014" y="4291518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79" name="8-конечная звезда 778"/>
            <p:cNvSpPr/>
            <p:nvPr/>
          </p:nvSpPr>
          <p:spPr>
            <a:xfrm rot="1262594">
              <a:off x="4720138" y="3934329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80" name="8-конечная звезда 779"/>
            <p:cNvSpPr/>
            <p:nvPr/>
          </p:nvSpPr>
          <p:spPr>
            <a:xfrm rot="1262594">
              <a:off x="4655542" y="3941168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781" name="Прямая соединительная линия 780"/>
            <p:cNvCxnSpPr>
              <a:stCxn id="780" idx="3"/>
              <a:endCxn id="779" idx="4"/>
            </p:cNvCxnSpPr>
            <p:nvPr/>
          </p:nvCxnSpPr>
          <p:spPr>
            <a:xfrm rot="5400000" flipH="1" flipV="1">
              <a:off x="4678909" y="3924049"/>
              <a:ext cx="20611" cy="6424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3" name="Прямая соединительная линия 782"/>
            <p:cNvCxnSpPr>
              <a:stCxn id="779" idx="1"/>
              <a:endCxn id="766" idx="5"/>
            </p:cNvCxnSpPr>
            <p:nvPr/>
          </p:nvCxnSpPr>
          <p:spPr>
            <a:xfrm rot="16200000" flipH="1">
              <a:off x="4755959" y="3958265"/>
              <a:ext cx="40584" cy="6160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4" name="Прямая соединительная линия 783"/>
            <p:cNvCxnSpPr>
              <a:stCxn id="766" idx="7"/>
              <a:endCxn id="776" idx="4"/>
            </p:cNvCxnSpPr>
            <p:nvPr/>
          </p:nvCxnSpPr>
          <p:spPr>
            <a:xfrm rot="16200000" flipH="1">
              <a:off x="4886184" y="3973001"/>
              <a:ext cx="4457" cy="10094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5" name="Прямая соединительная линия 784"/>
            <p:cNvCxnSpPr>
              <a:stCxn id="765" idx="7"/>
              <a:endCxn id="763" idx="1"/>
            </p:cNvCxnSpPr>
            <p:nvPr/>
          </p:nvCxnSpPr>
          <p:spPr>
            <a:xfrm rot="16200000" flipV="1">
              <a:off x="5104316" y="3858991"/>
              <a:ext cx="176588" cy="504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6" name="Прямая соединительная линия 785"/>
            <p:cNvCxnSpPr>
              <a:stCxn id="765" idx="3"/>
              <a:endCxn id="776" idx="7"/>
            </p:cNvCxnSpPr>
            <p:nvPr/>
          </p:nvCxnSpPr>
          <p:spPr>
            <a:xfrm rot="5400000">
              <a:off x="5042748" y="3914820"/>
              <a:ext cx="55626" cy="16360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7" name="Прямая соединительная линия 786"/>
            <p:cNvCxnSpPr>
              <a:stCxn id="775" idx="3"/>
              <a:endCxn id="770" idx="1"/>
            </p:cNvCxnSpPr>
            <p:nvPr/>
          </p:nvCxnSpPr>
          <p:spPr>
            <a:xfrm rot="5400000" flipH="1">
              <a:off x="4680521" y="4211349"/>
              <a:ext cx="52715" cy="3371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8" name="Прямая соединительная линия 787"/>
            <p:cNvCxnSpPr>
              <a:stCxn id="778" idx="1"/>
              <a:endCxn id="775" idx="0"/>
            </p:cNvCxnSpPr>
            <p:nvPr/>
          </p:nvCxnSpPr>
          <p:spPr>
            <a:xfrm rot="5400000" flipH="1">
              <a:off x="4791387" y="4229032"/>
              <a:ext cx="72505" cy="12136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7" name="Прямая соединительная линия 796"/>
            <p:cNvCxnSpPr>
              <a:stCxn id="743" idx="5"/>
              <a:endCxn id="775" idx="2"/>
            </p:cNvCxnSpPr>
            <p:nvPr/>
          </p:nvCxnSpPr>
          <p:spPr>
            <a:xfrm rot="16200000" flipV="1">
              <a:off x="4687254" y="4316361"/>
              <a:ext cx="101016" cy="209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8" name="Прямая соединительная линия 797"/>
            <p:cNvCxnSpPr>
              <a:stCxn id="744" idx="1"/>
              <a:endCxn id="778" idx="1"/>
            </p:cNvCxnSpPr>
            <p:nvPr/>
          </p:nvCxnSpPr>
          <p:spPr>
            <a:xfrm rot="5400000" flipH="1">
              <a:off x="4850319" y="4363972"/>
              <a:ext cx="92944" cy="1693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9" name="Прямая соединительная линия 798"/>
            <p:cNvCxnSpPr>
              <a:stCxn id="744" idx="3"/>
              <a:endCxn id="743" idx="0"/>
            </p:cNvCxnSpPr>
            <p:nvPr/>
          </p:nvCxnSpPr>
          <p:spPr>
            <a:xfrm rot="5400000" flipH="1">
              <a:off x="4820837" y="4356416"/>
              <a:ext cx="2916" cy="9465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0" name="Прямая соединительная линия 799"/>
            <p:cNvCxnSpPr>
              <a:stCxn id="769" idx="1"/>
              <a:endCxn id="770" idx="5"/>
            </p:cNvCxnSpPr>
            <p:nvPr/>
          </p:nvCxnSpPr>
          <p:spPr>
            <a:xfrm rot="16200000" flipH="1">
              <a:off x="4594749" y="4082806"/>
              <a:ext cx="100108" cy="5243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1" name="Прямая соединительная линия 800"/>
            <p:cNvCxnSpPr>
              <a:stCxn id="769" idx="7"/>
              <a:endCxn id="780" idx="4"/>
            </p:cNvCxnSpPr>
            <p:nvPr/>
          </p:nvCxnSpPr>
          <p:spPr>
            <a:xfrm rot="5400000" flipH="1" flipV="1">
              <a:off x="4605915" y="3977258"/>
              <a:ext cx="75380" cy="2627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3" name="Прямая соединительная линия 802"/>
            <p:cNvCxnSpPr>
              <a:stCxn id="763" idx="5"/>
              <a:endCxn id="762" idx="1"/>
            </p:cNvCxnSpPr>
            <p:nvPr/>
          </p:nvCxnSpPr>
          <p:spPr>
            <a:xfrm rot="16200000" flipV="1">
              <a:off x="4951939" y="3511302"/>
              <a:ext cx="242984" cy="19531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2" name="Группа 803"/>
          <p:cNvGrpSpPr/>
          <p:nvPr/>
        </p:nvGrpSpPr>
        <p:grpSpPr>
          <a:xfrm rot="454036">
            <a:off x="3942773" y="3396132"/>
            <a:ext cx="418878" cy="573235"/>
            <a:chOff x="3898064" y="3436893"/>
            <a:chExt cx="418878" cy="573235"/>
          </a:xfrm>
        </p:grpSpPr>
        <p:sp>
          <p:nvSpPr>
            <p:cNvPr id="805" name="8-конечная звезда 804"/>
            <p:cNvSpPr/>
            <p:nvPr/>
          </p:nvSpPr>
          <p:spPr>
            <a:xfrm rot="1262594">
              <a:off x="4053798" y="3840511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06" name="8-конечная звезда 805"/>
            <p:cNvSpPr/>
            <p:nvPr/>
          </p:nvSpPr>
          <p:spPr>
            <a:xfrm rot="1262594">
              <a:off x="4252142" y="3672152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14" name="8-конечная звезда 813"/>
            <p:cNvSpPr/>
            <p:nvPr/>
          </p:nvSpPr>
          <p:spPr>
            <a:xfrm rot="1262594">
              <a:off x="3898064" y="3719192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15" name="8-конечная звезда 814"/>
            <p:cNvSpPr/>
            <p:nvPr/>
          </p:nvSpPr>
          <p:spPr>
            <a:xfrm rot="1262594">
              <a:off x="4129328" y="3832601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16" name="8-конечная звезда 815"/>
            <p:cNvSpPr/>
            <p:nvPr/>
          </p:nvSpPr>
          <p:spPr>
            <a:xfrm rot="1262594">
              <a:off x="4222705" y="343689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17" name="8-конечная звезда 816"/>
            <p:cNvSpPr/>
            <p:nvPr/>
          </p:nvSpPr>
          <p:spPr>
            <a:xfrm rot="1262594">
              <a:off x="4018053" y="3557848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18" name="8-конечная звезда 817"/>
            <p:cNvSpPr/>
            <p:nvPr/>
          </p:nvSpPr>
          <p:spPr>
            <a:xfrm rot="1262594">
              <a:off x="3975458" y="377970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19" name="8-конечная звезда 818"/>
            <p:cNvSpPr/>
            <p:nvPr/>
          </p:nvSpPr>
          <p:spPr>
            <a:xfrm rot="1262594">
              <a:off x="4214245" y="3963328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820" name="Прямая соединительная линия 819"/>
            <p:cNvCxnSpPr>
              <a:stCxn id="805" idx="0"/>
              <a:endCxn id="815" idx="4"/>
            </p:cNvCxnSpPr>
            <p:nvPr/>
          </p:nvCxnSpPr>
          <p:spPr>
            <a:xfrm rot="21145964" flipV="1">
              <a:off x="4097931" y="3855587"/>
              <a:ext cx="34663" cy="1450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1" name="Прямая соединительная линия 820"/>
            <p:cNvCxnSpPr>
              <a:stCxn id="805" idx="4"/>
              <a:endCxn id="818" idx="1"/>
            </p:cNvCxnSpPr>
            <p:nvPr/>
          </p:nvCxnSpPr>
          <p:spPr>
            <a:xfrm rot="10345964">
              <a:off x="4015195" y="3828721"/>
              <a:ext cx="38393" cy="2944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2" name="Прямая соединительная линия 821"/>
            <p:cNvCxnSpPr>
              <a:stCxn id="814" idx="1"/>
              <a:endCxn id="818" idx="4"/>
            </p:cNvCxnSpPr>
            <p:nvPr/>
          </p:nvCxnSpPr>
          <p:spPr>
            <a:xfrm rot="15745964" flipH="1">
              <a:off x="3950389" y="3773471"/>
              <a:ext cx="20100" cy="3126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4" name="Прямая соединительная линия 823"/>
            <p:cNvCxnSpPr>
              <a:stCxn id="814" idx="7"/>
              <a:endCxn id="817" idx="2"/>
            </p:cNvCxnSpPr>
            <p:nvPr/>
          </p:nvCxnSpPr>
          <p:spPr>
            <a:xfrm rot="4945964" flipH="1" flipV="1">
              <a:off x="3939038" y="3628473"/>
              <a:ext cx="117356" cy="9153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5" name="Прямая соединительная линия 824"/>
            <p:cNvCxnSpPr>
              <a:stCxn id="817" idx="0"/>
              <a:endCxn id="806" idx="3"/>
            </p:cNvCxnSpPr>
            <p:nvPr/>
          </p:nvCxnSpPr>
          <p:spPr>
            <a:xfrm rot="21145964">
              <a:off x="4079166" y="3582919"/>
              <a:ext cx="166853" cy="14641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6" name="Прямая соединительная линия 825"/>
            <p:cNvCxnSpPr>
              <a:stCxn id="817" idx="0"/>
              <a:endCxn id="816" idx="3"/>
            </p:cNvCxnSpPr>
            <p:nvPr/>
          </p:nvCxnSpPr>
          <p:spPr>
            <a:xfrm rot="21145964" flipV="1">
              <a:off x="4063045" y="3485571"/>
              <a:ext cx="169192" cy="9826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39" name="Прямая соединительная линия 838"/>
            <p:cNvCxnSpPr>
              <a:stCxn id="815" idx="6"/>
              <a:endCxn id="806" idx="2"/>
            </p:cNvCxnSpPr>
            <p:nvPr/>
          </p:nvCxnSpPr>
          <p:spPr>
            <a:xfrm rot="4945964" flipH="1" flipV="1">
              <a:off x="4180141" y="3728855"/>
              <a:ext cx="85989" cy="11184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42" name="Прямая соединительная линия 841"/>
            <p:cNvCxnSpPr>
              <a:stCxn id="819" idx="5"/>
              <a:endCxn id="815" idx="0"/>
            </p:cNvCxnSpPr>
            <p:nvPr/>
          </p:nvCxnSpPr>
          <p:spPr>
            <a:xfrm rot="15745964" flipV="1">
              <a:off x="4163706" y="3908900"/>
              <a:ext cx="92701" cy="2417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43" name="Прямая соединительная линия 842"/>
            <p:cNvCxnSpPr>
              <a:stCxn id="806" idx="6"/>
              <a:endCxn id="816" idx="1"/>
            </p:cNvCxnSpPr>
            <p:nvPr/>
          </p:nvCxnSpPr>
          <p:spPr>
            <a:xfrm rot="15745964" flipV="1">
              <a:off x="4184021" y="3576072"/>
              <a:ext cx="188804" cy="1073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5" name="Группа 843"/>
          <p:cNvGrpSpPr/>
          <p:nvPr/>
        </p:nvGrpSpPr>
        <p:grpSpPr>
          <a:xfrm rot="863702">
            <a:off x="3894714" y="3192591"/>
            <a:ext cx="283138" cy="325688"/>
            <a:chOff x="3581341" y="3244782"/>
            <a:chExt cx="283138" cy="325688"/>
          </a:xfrm>
        </p:grpSpPr>
        <p:sp>
          <p:nvSpPr>
            <p:cNvPr id="845" name="8-конечная звезда 844"/>
            <p:cNvSpPr/>
            <p:nvPr/>
          </p:nvSpPr>
          <p:spPr>
            <a:xfrm rot="1262594">
              <a:off x="3810479" y="3244782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46" name="8-конечная звезда 845"/>
            <p:cNvSpPr/>
            <p:nvPr/>
          </p:nvSpPr>
          <p:spPr>
            <a:xfrm rot="1262594">
              <a:off x="3696294" y="3349536"/>
              <a:ext cx="72483" cy="72483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47" name="8-конечная звезда 846"/>
            <p:cNvSpPr/>
            <p:nvPr/>
          </p:nvSpPr>
          <p:spPr>
            <a:xfrm rot="1262594">
              <a:off x="3659939" y="3505670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48" name="8-конечная звезда 847"/>
            <p:cNvSpPr/>
            <p:nvPr/>
          </p:nvSpPr>
          <p:spPr>
            <a:xfrm rot="1262594">
              <a:off x="3671149" y="3261989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53" name="8-конечная звезда 852"/>
            <p:cNvSpPr/>
            <p:nvPr/>
          </p:nvSpPr>
          <p:spPr>
            <a:xfrm rot="1262594">
              <a:off x="3581341" y="3367035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854" name="Прямая соединительная линия 853"/>
            <p:cNvCxnSpPr>
              <a:stCxn id="848" idx="7"/>
              <a:endCxn id="845" idx="3"/>
            </p:cNvCxnSpPr>
            <p:nvPr/>
          </p:nvCxnSpPr>
          <p:spPr>
            <a:xfrm rot="15336298" flipH="1">
              <a:off x="3762348" y="3243604"/>
              <a:ext cx="21266" cy="7677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55" name="Прямая соединительная линия 854"/>
            <p:cNvCxnSpPr>
              <a:stCxn id="846" idx="5"/>
              <a:endCxn id="848" idx="2"/>
            </p:cNvCxnSpPr>
            <p:nvPr/>
          </p:nvCxnSpPr>
          <p:spPr>
            <a:xfrm rot="15336298" flipV="1">
              <a:off x="3688072" y="3329582"/>
              <a:ext cx="33590" cy="1812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56" name="Прямая соединительная линия 855"/>
            <p:cNvCxnSpPr>
              <a:stCxn id="853" idx="7"/>
              <a:endCxn id="846" idx="3"/>
            </p:cNvCxnSpPr>
            <p:nvPr/>
          </p:nvCxnSpPr>
          <p:spPr>
            <a:xfrm rot="15336298" flipH="1">
              <a:off x="3657530" y="3368000"/>
              <a:ext cx="27706" cy="5077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59" name="Прямая соединительная линия 858"/>
            <p:cNvCxnSpPr>
              <a:stCxn id="847" idx="4"/>
              <a:endCxn id="853" idx="1"/>
            </p:cNvCxnSpPr>
            <p:nvPr/>
          </p:nvCxnSpPr>
          <p:spPr>
            <a:xfrm rot="9936298">
              <a:off x="3639554" y="3426198"/>
              <a:ext cx="9886" cy="10308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6" name="Группа 864"/>
          <p:cNvGrpSpPr/>
          <p:nvPr/>
        </p:nvGrpSpPr>
        <p:grpSpPr>
          <a:xfrm rot="21433529">
            <a:off x="3657042" y="4010332"/>
            <a:ext cx="707622" cy="622149"/>
            <a:chOff x="3591204" y="4423662"/>
            <a:chExt cx="707622" cy="622149"/>
          </a:xfrm>
        </p:grpSpPr>
        <p:sp>
          <p:nvSpPr>
            <p:cNvPr id="872" name="8-конечная звезда 871"/>
            <p:cNvSpPr/>
            <p:nvPr/>
          </p:nvSpPr>
          <p:spPr>
            <a:xfrm rot="1262594">
              <a:off x="3946300" y="4423662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74" name="8-конечная звезда 873"/>
            <p:cNvSpPr/>
            <p:nvPr/>
          </p:nvSpPr>
          <p:spPr>
            <a:xfrm rot="1262594">
              <a:off x="4091407" y="4572050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75" name="8-конечная звезда 874"/>
            <p:cNvSpPr/>
            <p:nvPr/>
          </p:nvSpPr>
          <p:spPr>
            <a:xfrm rot="1262594">
              <a:off x="3936952" y="457990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76" name="8-конечная звезда 875"/>
            <p:cNvSpPr/>
            <p:nvPr/>
          </p:nvSpPr>
          <p:spPr>
            <a:xfrm rot="1262594">
              <a:off x="3802532" y="4629571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77" name="8-конечная звезда 876"/>
            <p:cNvSpPr/>
            <p:nvPr/>
          </p:nvSpPr>
          <p:spPr>
            <a:xfrm rot="1262594">
              <a:off x="4094144" y="4499531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79" name="8-конечная звезда 878"/>
            <p:cNvSpPr/>
            <p:nvPr/>
          </p:nvSpPr>
          <p:spPr>
            <a:xfrm rot="1262594">
              <a:off x="4252026" y="4448001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80" name="8-конечная звезда 879"/>
            <p:cNvSpPr/>
            <p:nvPr/>
          </p:nvSpPr>
          <p:spPr>
            <a:xfrm rot="1262594">
              <a:off x="4069939" y="4999011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81" name="8-конечная звезда 880"/>
            <p:cNvSpPr/>
            <p:nvPr/>
          </p:nvSpPr>
          <p:spPr>
            <a:xfrm rot="1262594">
              <a:off x="3949916" y="4778630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82" name="8-конечная звезда 881"/>
            <p:cNvSpPr/>
            <p:nvPr/>
          </p:nvSpPr>
          <p:spPr>
            <a:xfrm rot="1262594">
              <a:off x="3808725" y="4485700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83" name="8-конечная звезда 882"/>
            <p:cNvSpPr/>
            <p:nvPr/>
          </p:nvSpPr>
          <p:spPr>
            <a:xfrm rot="1262594">
              <a:off x="3591204" y="4546681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84" name="8-конечная звезда 883"/>
            <p:cNvSpPr/>
            <p:nvPr/>
          </p:nvSpPr>
          <p:spPr>
            <a:xfrm rot="1262594">
              <a:off x="4001682" y="4923618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85" name="8-конечная звезда 884"/>
            <p:cNvSpPr/>
            <p:nvPr/>
          </p:nvSpPr>
          <p:spPr>
            <a:xfrm rot="1262594">
              <a:off x="3665657" y="4478203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886" name="Прямая соединительная линия 885"/>
            <p:cNvCxnSpPr>
              <a:stCxn id="882" idx="3"/>
              <a:endCxn id="885" idx="0"/>
            </p:cNvCxnSpPr>
            <p:nvPr/>
          </p:nvCxnSpPr>
          <p:spPr>
            <a:xfrm rot="5566471" flipH="1">
              <a:off x="3756065" y="4461211"/>
              <a:ext cx="6027" cy="10373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87" name="Прямая соединительная линия 886"/>
            <p:cNvCxnSpPr>
              <a:stCxn id="882" idx="7"/>
              <a:endCxn id="872" idx="3"/>
            </p:cNvCxnSpPr>
            <p:nvPr/>
          </p:nvCxnSpPr>
          <p:spPr>
            <a:xfrm rot="5566471" flipH="1" flipV="1">
              <a:off x="3883816" y="4437409"/>
              <a:ext cx="34971" cy="9399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88" name="Прямая соединительная линия 887"/>
            <p:cNvCxnSpPr>
              <a:stCxn id="872" idx="0"/>
              <a:endCxn id="877" idx="5"/>
            </p:cNvCxnSpPr>
            <p:nvPr/>
          </p:nvCxnSpPr>
          <p:spPr>
            <a:xfrm rot="166471">
              <a:off x="4008179" y="4470115"/>
              <a:ext cx="100625" cy="2901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89" name="Прямая соединительная линия 888"/>
            <p:cNvCxnSpPr>
              <a:stCxn id="883" idx="0"/>
              <a:endCxn id="882" idx="2"/>
            </p:cNvCxnSpPr>
            <p:nvPr/>
          </p:nvCxnSpPr>
          <p:spPr>
            <a:xfrm rot="166471" flipV="1">
              <a:off x="3637705" y="4526435"/>
              <a:ext cx="184758" cy="5655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90" name="Прямая соединительная линия 889"/>
            <p:cNvCxnSpPr>
              <a:stCxn id="876" idx="3"/>
              <a:endCxn id="883" idx="0"/>
            </p:cNvCxnSpPr>
            <p:nvPr/>
          </p:nvCxnSpPr>
          <p:spPr>
            <a:xfrm rot="5566471" flipH="1">
              <a:off x="3680253" y="4536746"/>
              <a:ext cx="80795" cy="17252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91" name="Прямая соединительная линия 890"/>
            <p:cNvCxnSpPr>
              <a:stCxn id="877" idx="6"/>
              <a:endCxn id="879" idx="3"/>
            </p:cNvCxnSpPr>
            <p:nvPr/>
          </p:nvCxnSpPr>
          <p:spPr>
            <a:xfrm rot="5566471" flipH="1" flipV="1">
              <a:off x="4176810" y="4427513"/>
              <a:ext cx="26366" cy="12696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92" name="Прямая соединительная линия 891"/>
            <p:cNvCxnSpPr>
              <a:stCxn id="876" idx="7"/>
              <a:endCxn id="875" idx="3"/>
            </p:cNvCxnSpPr>
            <p:nvPr/>
          </p:nvCxnSpPr>
          <p:spPr>
            <a:xfrm rot="5566471" flipH="1" flipV="1">
              <a:off x="3880829" y="4589923"/>
              <a:ext cx="31826" cy="8362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93" name="Прямая соединительная линия 892"/>
            <p:cNvCxnSpPr>
              <a:stCxn id="881" idx="5"/>
              <a:endCxn id="875" idx="1"/>
            </p:cNvCxnSpPr>
            <p:nvPr/>
          </p:nvCxnSpPr>
          <p:spPr>
            <a:xfrm rot="5566471" flipH="1" flipV="1">
              <a:off x="3894650" y="4704174"/>
              <a:ext cx="149432" cy="387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94" name="Прямая соединительная линия 893"/>
            <p:cNvCxnSpPr>
              <a:stCxn id="874" idx="7"/>
              <a:endCxn id="879" idx="3"/>
            </p:cNvCxnSpPr>
            <p:nvPr/>
          </p:nvCxnSpPr>
          <p:spPr>
            <a:xfrm rot="5566471" flipH="1" flipV="1">
              <a:off x="4142348" y="4481673"/>
              <a:ext cx="112428" cy="10564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95" name="Прямая соединительная линия 894"/>
            <p:cNvCxnSpPr>
              <a:stCxn id="884" idx="5"/>
              <a:endCxn id="881" idx="1"/>
            </p:cNvCxnSpPr>
            <p:nvPr/>
          </p:nvCxnSpPr>
          <p:spPr>
            <a:xfrm rot="16366471" flipV="1">
              <a:off x="3948459" y="4856148"/>
              <a:ext cx="100411" cy="3659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96" name="Прямая соединительная линия 895"/>
            <p:cNvCxnSpPr>
              <a:stCxn id="884" idx="0"/>
              <a:endCxn id="880" idx="5"/>
            </p:cNvCxnSpPr>
            <p:nvPr/>
          </p:nvCxnSpPr>
          <p:spPr>
            <a:xfrm rot="166471">
              <a:off x="4042302" y="4953980"/>
              <a:ext cx="42675" cy="4604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97" name="Прямая соединительная линия 896"/>
            <p:cNvCxnSpPr>
              <a:stCxn id="875" idx="7"/>
              <a:endCxn id="874" idx="3"/>
            </p:cNvCxnSpPr>
            <p:nvPr/>
          </p:nvCxnSpPr>
          <p:spPr>
            <a:xfrm rot="16366471" flipH="1">
              <a:off x="4036695" y="4550145"/>
              <a:ext cx="8969" cy="10566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7" name="Группа 897"/>
          <p:cNvGrpSpPr/>
          <p:nvPr/>
        </p:nvGrpSpPr>
        <p:grpSpPr>
          <a:xfrm rot="20868841">
            <a:off x="4169768" y="4203281"/>
            <a:ext cx="364793" cy="303543"/>
            <a:chOff x="4320396" y="4640299"/>
            <a:chExt cx="364793" cy="303543"/>
          </a:xfrm>
        </p:grpSpPr>
        <p:sp>
          <p:nvSpPr>
            <p:cNvPr id="899" name="8-конечная звезда 898"/>
            <p:cNvSpPr/>
            <p:nvPr/>
          </p:nvSpPr>
          <p:spPr>
            <a:xfrm rot="1262594">
              <a:off x="4517547" y="4740786"/>
              <a:ext cx="82800" cy="82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900" name="8-конечная звезда 899"/>
            <p:cNvSpPr/>
            <p:nvPr/>
          </p:nvSpPr>
          <p:spPr>
            <a:xfrm rot="1262594">
              <a:off x="4454500" y="4871359"/>
              <a:ext cx="72483" cy="72483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901" name="8-конечная звезда 900"/>
            <p:cNvSpPr/>
            <p:nvPr/>
          </p:nvSpPr>
          <p:spPr>
            <a:xfrm rot="1262594">
              <a:off x="4422696" y="4640299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902" name="8-конечная звезда 901"/>
            <p:cNvSpPr/>
            <p:nvPr/>
          </p:nvSpPr>
          <p:spPr>
            <a:xfrm rot="1262594">
              <a:off x="4320396" y="4727622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903" name="8-конечная звезда 902"/>
            <p:cNvSpPr/>
            <p:nvPr/>
          </p:nvSpPr>
          <p:spPr>
            <a:xfrm rot="1262594">
              <a:off x="4435966" y="4793163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904" name="8-конечная звезда 903"/>
            <p:cNvSpPr/>
            <p:nvPr/>
          </p:nvSpPr>
          <p:spPr>
            <a:xfrm rot="1262594">
              <a:off x="4379104" y="4868544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905" name="8-конечная звезда 904"/>
            <p:cNvSpPr/>
            <p:nvPr/>
          </p:nvSpPr>
          <p:spPr>
            <a:xfrm rot="1262594">
              <a:off x="4638389" y="4862034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906" name="Прямая соединительная линия 905"/>
            <p:cNvCxnSpPr>
              <a:stCxn id="904" idx="0"/>
              <a:endCxn id="903" idx="1"/>
            </p:cNvCxnSpPr>
            <p:nvPr/>
          </p:nvCxnSpPr>
          <p:spPr>
            <a:xfrm rot="731159" flipV="1">
              <a:off x="4431431" y="4833949"/>
              <a:ext cx="30350" cy="7039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07" name="Прямая соединительная линия 906"/>
            <p:cNvCxnSpPr>
              <a:stCxn id="904" idx="0"/>
              <a:endCxn id="900" idx="7"/>
            </p:cNvCxnSpPr>
            <p:nvPr/>
          </p:nvCxnSpPr>
          <p:spPr>
            <a:xfrm rot="731159" flipV="1">
              <a:off x="4426252" y="4882464"/>
              <a:ext cx="95700" cy="2830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08" name="Прямая соединительная линия 907"/>
            <p:cNvCxnSpPr>
              <a:stCxn id="905" idx="3"/>
              <a:endCxn id="900" idx="7"/>
            </p:cNvCxnSpPr>
            <p:nvPr/>
          </p:nvCxnSpPr>
          <p:spPr>
            <a:xfrm rot="6131159">
              <a:off x="4570835" y="4836733"/>
              <a:ext cx="22596" cy="11435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09" name="Прямая соединительная линия 908"/>
            <p:cNvCxnSpPr>
              <a:stCxn id="904" idx="5"/>
              <a:endCxn id="902" idx="1"/>
            </p:cNvCxnSpPr>
            <p:nvPr/>
          </p:nvCxnSpPr>
          <p:spPr>
            <a:xfrm rot="16931159" flipV="1">
              <a:off x="4329369" y="4791718"/>
              <a:ext cx="87563" cy="5952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10" name="Прямая соединительная линия 909"/>
            <p:cNvCxnSpPr>
              <a:stCxn id="902" idx="6"/>
              <a:endCxn id="901" idx="4"/>
            </p:cNvCxnSpPr>
            <p:nvPr/>
          </p:nvCxnSpPr>
          <p:spPr>
            <a:xfrm rot="6131159" flipH="1" flipV="1">
              <a:off x="4344512" y="4664822"/>
              <a:ext cx="87431" cy="5483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11" name="Прямая соединительная линия 910"/>
            <p:cNvCxnSpPr>
              <a:stCxn id="899" idx="5"/>
              <a:endCxn id="901" idx="1"/>
            </p:cNvCxnSpPr>
            <p:nvPr/>
          </p:nvCxnSpPr>
          <p:spPr>
            <a:xfrm rot="16931159" flipV="1">
              <a:off x="4479035" y="4666168"/>
              <a:ext cx="39667" cy="9710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12" name="Прямая соединительная линия 911"/>
            <p:cNvCxnSpPr>
              <a:stCxn id="905" idx="5"/>
              <a:endCxn id="899" idx="0"/>
            </p:cNvCxnSpPr>
            <p:nvPr/>
          </p:nvCxnSpPr>
          <p:spPr>
            <a:xfrm rot="16931159" flipV="1">
              <a:off x="4597966" y="4796745"/>
              <a:ext cx="53943" cy="6761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9" name="Группа 912"/>
          <p:cNvGrpSpPr/>
          <p:nvPr/>
        </p:nvGrpSpPr>
        <p:grpSpPr>
          <a:xfrm rot="21163619">
            <a:off x="4223693" y="4099681"/>
            <a:ext cx="993512" cy="887928"/>
            <a:chOff x="4435965" y="4516219"/>
            <a:chExt cx="993512" cy="887928"/>
          </a:xfrm>
        </p:grpSpPr>
        <p:sp>
          <p:nvSpPr>
            <p:cNvPr id="914" name="8-конечная звезда 913"/>
            <p:cNvSpPr/>
            <p:nvPr/>
          </p:nvSpPr>
          <p:spPr>
            <a:xfrm rot="1262594">
              <a:off x="5165705" y="4806709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915" name="8-конечная звезда 914"/>
            <p:cNvSpPr/>
            <p:nvPr/>
          </p:nvSpPr>
          <p:spPr>
            <a:xfrm rot="1262594">
              <a:off x="5280300" y="5037389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916" name="8-конечная звезда 915"/>
            <p:cNvSpPr/>
            <p:nvPr/>
          </p:nvSpPr>
          <p:spPr>
            <a:xfrm rot="1262594">
              <a:off x="4651332" y="522284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917" name="8-конечная звезда 916"/>
            <p:cNvSpPr/>
            <p:nvPr/>
          </p:nvSpPr>
          <p:spPr>
            <a:xfrm rot="1262594">
              <a:off x="4783129" y="4979042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918" name="8-конечная звезда 917"/>
            <p:cNvSpPr/>
            <p:nvPr/>
          </p:nvSpPr>
          <p:spPr>
            <a:xfrm rot="1262594">
              <a:off x="4986676" y="5077037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919" name="8-конечная звезда 918"/>
            <p:cNvSpPr/>
            <p:nvPr/>
          </p:nvSpPr>
          <p:spPr>
            <a:xfrm rot="1262594">
              <a:off x="4794208" y="4794216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920" name="8-конечная звезда 919"/>
            <p:cNvSpPr/>
            <p:nvPr/>
          </p:nvSpPr>
          <p:spPr>
            <a:xfrm rot="1262594">
              <a:off x="4849671" y="4633634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921" name="8-конечная звезда 920"/>
            <p:cNvSpPr/>
            <p:nvPr/>
          </p:nvSpPr>
          <p:spPr>
            <a:xfrm rot="1262594">
              <a:off x="5058250" y="4516219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922" name="8-конечная звезда 921"/>
            <p:cNvSpPr/>
            <p:nvPr/>
          </p:nvSpPr>
          <p:spPr>
            <a:xfrm rot="1262594">
              <a:off x="5117889" y="4661680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923" name="8-конечная звезда 922"/>
            <p:cNvSpPr/>
            <p:nvPr/>
          </p:nvSpPr>
          <p:spPr>
            <a:xfrm rot="1262594">
              <a:off x="4951211" y="4790628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924" name="8-конечная звезда 923"/>
            <p:cNvSpPr/>
            <p:nvPr/>
          </p:nvSpPr>
          <p:spPr>
            <a:xfrm rot="1262594">
              <a:off x="5083894" y="4879579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925" name="8-конечная звезда 924"/>
            <p:cNvSpPr/>
            <p:nvPr/>
          </p:nvSpPr>
          <p:spPr>
            <a:xfrm rot="1262594">
              <a:off x="5133713" y="5101992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926" name="8-конечная звезда 925"/>
            <p:cNvSpPr/>
            <p:nvPr/>
          </p:nvSpPr>
          <p:spPr>
            <a:xfrm rot="1262594">
              <a:off x="4435965" y="5221792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927" name="8-конечная звезда 926"/>
            <p:cNvSpPr/>
            <p:nvPr/>
          </p:nvSpPr>
          <p:spPr>
            <a:xfrm rot="1262594">
              <a:off x="5382677" y="5357347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928" name="8-конечная звезда 927"/>
            <p:cNvSpPr/>
            <p:nvPr/>
          </p:nvSpPr>
          <p:spPr>
            <a:xfrm rot="1262594">
              <a:off x="5198708" y="4541675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929" name="8-конечная звезда 928"/>
            <p:cNvSpPr/>
            <p:nvPr/>
          </p:nvSpPr>
          <p:spPr>
            <a:xfrm rot="1262594">
              <a:off x="5118800" y="4603493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930" name="8-конечная звезда 929"/>
            <p:cNvSpPr/>
            <p:nvPr/>
          </p:nvSpPr>
          <p:spPr>
            <a:xfrm rot="1262594">
              <a:off x="4793156" y="5221792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931" name="Прямая соединительная линия 930"/>
            <p:cNvCxnSpPr>
              <a:stCxn id="924" idx="4"/>
              <a:endCxn id="923" idx="0"/>
            </p:cNvCxnSpPr>
            <p:nvPr/>
          </p:nvCxnSpPr>
          <p:spPr>
            <a:xfrm rot="11236381">
              <a:off x="4999338" y="4832812"/>
              <a:ext cx="90428" cy="5858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32" name="Прямая соединительная линия 931"/>
            <p:cNvCxnSpPr>
              <a:stCxn id="926" idx="0"/>
              <a:endCxn id="916" idx="3"/>
            </p:cNvCxnSpPr>
            <p:nvPr/>
          </p:nvCxnSpPr>
          <p:spPr>
            <a:xfrm>
              <a:off x="4481204" y="5253594"/>
              <a:ext cx="172454" cy="721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33" name="Прямая соединительная линия 932"/>
            <p:cNvCxnSpPr>
              <a:stCxn id="916" idx="7"/>
              <a:endCxn id="930" idx="3"/>
            </p:cNvCxnSpPr>
            <p:nvPr/>
          </p:nvCxnSpPr>
          <p:spPr>
            <a:xfrm rot="16200000" flipH="1">
              <a:off x="4741182" y="5200703"/>
              <a:ext cx="15813" cy="9216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34" name="Прямая соединительная линия 933"/>
            <p:cNvCxnSpPr>
              <a:stCxn id="930" idx="6"/>
              <a:endCxn id="917" idx="1"/>
            </p:cNvCxnSpPr>
            <p:nvPr/>
          </p:nvCxnSpPr>
          <p:spPr>
            <a:xfrm rot="16636381" flipV="1">
              <a:off x="4727727" y="5112925"/>
              <a:ext cx="190597" cy="2822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35" name="Прямая соединительная линия 934"/>
            <p:cNvCxnSpPr>
              <a:stCxn id="917" idx="0"/>
              <a:endCxn id="918" idx="4"/>
            </p:cNvCxnSpPr>
            <p:nvPr/>
          </p:nvCxnSpPr>
          <p:spPr>
            <a:xfrm rot="436381">
              <a:off x="4830969" y="5025748"/>
              <a:ext cx="161867" cy="5858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36" name="Прямая соединительная линия 935"/>
            <p:cNvCxnSpPr>
              <a:stCxn id="925" idx="4"/>
              <a:endCxn id="918" idx="6"/>
            </p:cNvCxnSpPr>
            <p:nvPr/>
          </p:nvCxnSpPr>
          <p:spPr>
            <a:xfrm rot="11236381">
              <a:off x="5021263" y="5086102"/>
              <a:ext cx="116361" cy="2593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37" name="Прямая соединительная линия 936"/>
            <p:cNvCxnSpPr>
              <a:stCxn id="927" idx="4"/>
              <a:endCxn id="925" idx="0"/>
            </p:cNvCxnSpPr>
            <p:nvPr/>
          </p:nvCxnSpPr>
          <p:spPr>
            <a:xfrm rot="11236381">
              <a:off x="5171921" y="5152181"/>
              <a:ext cx="226311" cy="20667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38" name="Прямая соединительная линия 937"/>
            <p:cNvCxnSpPr>
              <a:stCxn id="923" idx="6"/>
              <a:endCxn id="922" idx="4"/>
            </p:cNvCxnSpPr>
            <p:nvPr/>
          </p:nvCxnSpPr>
          <p:spPr>
            <a:xfrm rot="5836381" flipH="1" flipV="1">
              <a:off x="4989190" y="4677527"/>
              <a:ext cx="129215" cy="11636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39" name="Прямая соединительная линия 938"/>
            <p:cNvCxnSpPr>
              <a:stCxn id="914" idx="5"/>
              <a:endCxn id="922" idx="1"/>
            </p:cNvCxnSpPr>
            <p:nvPr/>
          </p:nvCxnSpPr>
          <p:spPr>
            <a:xfrm rot="16636381" flipV="1">
              <a:off x="5124557" y="4740910"/>
              <a:ext cx="91689" cy="4103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40" name="Прямая соединительная линия 939"/>
            <p:cNvCxnSpPr>
              <a:stCxn id="924" idx="7"/>
              <a:endCxn id="914" idx="2"/>
            </p:cNvCxnSpPr>
            <p:nvPr/>
          </p:nvCxnSpPr>
          <p:spPr>
            <a:xfrm rot="5836381" flipH="1" flipV="1">
              <a:off x="5144770" y="4858898"/>
              <a:ext cx="32500" cy="4716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41" name="Прямая соединительная линия 940"/>
            <p:cNvCxnSpPr>
              <a:stCxn id="924" idx="0"/>
              <a:endCxn id="915" idx="4"/>
            </p:cNvCxnSpPr>
            <p:nvPr/>
          </p:nvCxnSpPr>
          <p:spPr>
            <a:xfrm rot="436381">
              <a:off x="5127702" y="4926113"/>
              <a:ext cx="163151" cy="12220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42" name="Прямая соединительная линия 941"/>
            <p:cNvCxnSpPr>
              <a:stCxn id="919" idx="5"/>
              <a:endCxn id="920" idx="2"/>
            </p:cNvCxnSpPr>
            <p:nvPr/>
          </p:nvCxnSpPr>
          <p:spPr>
            <a:xfrm rot="5836381" flipH="1" flipV="1">
              <a:off x="4780111" y="4720058"/>
              <a:ext cx="116999" cy="4226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43" name="Прямая соединительная линия 942"/>
            <p:cNvCxnSpPr>
              <a:stCxn id="919" idx="7"/>
              <a:endCxn id="923" idx="3"/>
            </p:cNvCxnSpPr>
            <p:nvPr/>
          </p:nvCxnSpPr>
          <p:spPr>
            <a:xfrm rot="16636381" flipH="1">
              <a:off x="4897427" y="4764866"/>
              <a:ext cx="4563" cy="10911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44" name="Прямая соединительная линия 943"/>
            <p:cNvCxnSpPr>
              <a:stCxn id="917" idx="7"/>
              <a:endCxn id="923" idx="3"/>
            </p:cNvCxnSpPr>
            <p:nvPr/>
          </p:nvCxnSpPr>
          <p:spPr>
            <a:xfrm rot="5836381" flipH="1" flipV="1">
              <a:off x="4804080" y="4863486"/>
              <a:ext cx="180179" cy="9670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45" name="Прямая соединительная линия 944"/>
            <p:cNvCxnSpPr>
              <a:stCxn id="918" idx="6"/>
              <a:endCxn id="924" idx="3"/>
            </p:cNvCxnSpPr>
            <p:nvPr/>
          </p:nvCxnSpPr>
          <p:spPr>
            <a:xfrm rot="5836381" flipH="1" flipV="1">
              <a:off x="4970817" y="4977229"/>
              <a:ext cx="167954" cy="4192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46" name="Прямая соединительная линия 945"/>
            <p:cNvCxnSpPr>
              <a:stCxn id="929" idx="2"/>
              <a:endCxn id="920" idx="0"/>
            </p:cNvCxnSpPr>
            <p:nvPr/>
          </p:nvCxnSpPr>
          <p:spPr>
            <a:xfrm rot="5836381">
              <a:off x="4992443" y="4545867"/>
              <a:ext cx="50785" cy="22732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47" name="Прямая соединительная линия 946"/>
            <p:cNvCxnSpPr>
              <a:stCxn id="920" idx="7"/>
              <a:endCxn id="921" idx="3"/>
            </p:cNvCxnSpPr>
            <p:nvPr/>
          </p:nvCxnSpPr>
          <p:spPr>
            <a:xfrm rot="5836381" flipH="1" flipV="1">
              <a:off x="4923522" y="4528997"/>
              <a:ext cx="114878" cy="14586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48" name="Прямая соединительная линия 947"/>
            <p:cNvCxnSpPr>
              <a:stCxn id="928" idx="4"/>
              <a:endCxn id="921" idx="0"/>
            </p:cNvCxnSpPr>
            <p:nvPr/>
          </p:nvCxnSpPr>
          <p:spPr>
            <a:xfrm rot="11236381" flipV="1">
              <a:off x="5110574" y="4550973"/>
              <a:ext cx="89572" cy="764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49" name="Прямая соединительная линия 948"/>
            <p:cNvCxnSpPr>
              <a:stCxn id="929" idx="7"/>
              <a:endCxn id="928" idx="2"/>
            </p:cNvCxnSpPr>
            <p:nvPr/>
          </p:nvCxnSpPr>
          <p:spPr>
            <a:xfrm rot="5836381" flipH="1" flipV="1">
              <a:off x="5170356" y="4579226"/>
              <a:ext cx="36579" cy="4585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963" name="TextBox 962"/>
          <p:cNvSpPr txBox="1"/>
          <p:nvPr/>
        </p:nvSpPr>
        <p:spPr>
          <a:xfrm rot="20427836">
            <a:off x="4312786" y="3767192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ДРАКОН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1031" name="TextBox 1030"/>
          <p:cNvSpPr txBox="1"/>
          <p:nvPr/>
        </p:nvSpPr>
        <p:spPr>
          <a:xfrm rot="1676119">
            <a:off x="4036762" y="4150987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ЛІРА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1032" name="TextBox 1031"/>
          <p:cNvSpPr txBox="1"/>
          <p:nvPr/>
        </p:nvSpPr>
        <p:spPr>
          <a:xfrm rot="20597836">
            <a:off x="3511146" y="4247261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ЛЕБІДЬ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1033" name="TextBox 1032"/>
          <p:cNvSpPr txBox="1"/>
          <p:nvPr/>
        </p:nvSpPr>
        <p:spPr>
          <a:xfrm>
            <a:off x="4464951" y="4673094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ГЕРКУЛЕС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1034" name="TextBox 1033"/>
          <p:cNvSpPr txBox="1"/>
          <p:nvPr/>
        </p:nvSpPr>
        <p:spPr>
          <a:xfrm rot="19798960">
            <a:off x="3853515" y="3247022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КАССІОПЕЯ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1035" name="TextBox 1034"/>
          <p:cNvSpPr txBox="1"/>
          <p:nvPr/>
        </p:nvSpPr>
        <p:spPr>
          <a:xfrm rot="878061">
            <a:off x="3725907" y="3795529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ЦЕФЕЙ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grpSp>
        <p:nvGrpSpPr>
          <p:cNvPr id="31" name="Группа 1035"/>
          <p:cNvGrpSpPr/>
          <p:nvPr/>
        </p:nvGrpSpPr>
        <p:grpSpPr>
          <a:xfrm rot="1746363">
            <a:off x="5125341" y="4240078"/>
            <a:ext cx="205893" cy="255656"/>
            <a:chOff x="5649885" y="4479091"/>
            <a:chExt cx="205893" cy="255656"/>
          </a:xfrm>
        </p:grpSpPr>
        <p:sp>
          <p:nvSpPr>
            <p:cNvPr id="1037" name="8-конечная звезда 1036"/>
            <p:cNvSpPr/>
            <p:nvPr/>
          </p:nvSpPr>
          <p:spPr>
            <a:xfrm rot="1262594">
              <a:off x="5790978" y="4634851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38" name="8-конечная звезда 1037"/>
            <p:cNvSpPr/>
            <p:nvPr/>
          </p:nvSpPr>
          <p:spPr>
            <a:xfrm rot="1262594">
              <a:off x="5739275" y="4680747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39" name="8-конечная звезда 1038"/>
            <p:cNvSpPr/>
            <p:nvPr/>
          </p:nvSpPr>
          <p:spPr>
            <a:xfrm rot="1262594">
              <a:off x="5791618" y="4509978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40" name="8-конечная звезда 1039"/>
            <p:cNvSpPr/>
            <p:nvPr/>
          </p:nvSpPr>
          <p:spPr>
            <a:xfrm rot="1262594">
              <a:off x="5691637" y="4479091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42" name="8-конечная звезда 1041"/>
            <p:cNvSpPr/>
            <p:nvPr/>
          </p:nvSpPr>
          <p:spPr>
            <a:xfrm rot="1262594">
              <a:off x="5649885" y="4665368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044" name="Прямая соединительная линия 1043"/>
            <p:cNvCxnSpPr>
              <a:stCxn id="1038" idx="3"/>
              <a:endCxn id="1042" idx="0"/>
            </p:cNvCxnSpPr>
            <p:nvPr/>
          </p:nvCxnSpPr>
          <p:spPr>
            <a:xfrm rot="9053637">
              <a:off x="5700633" y="4684088"/>
              <a:ext cx="31981" cy="4525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45" name="Прямая соединительная линия 1044"/>
            <p:cNvCxnSpPr>
              <a:stCxn id="1039" idx="5"/>
              <a:endCxn id="1040" idx="0"/>
            </p:cNvCxnSpPr>
            <p:nvPr/>
          </p:nvCxnSpPr>
          <p:spPr>
            <a:xfrm rot="19853637" flipH="1" flipV="1">
              <a:off x="5739023" y="4490630"/>
              <a:ext cx="63005" cy="3949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46" name="Прямая соединительная линия 1045"/>
            <p:cNvCxnSpPr>
              <a:stCxn id="1037" idx="6"/>
              <a:endCxn id="1039" idx="1"/>
            </p:cNvCxnSpPr>
            <p:nvPr/>
          </p:nvCxnSpPr>
          <p:spPr>
            <a:xfrm rot="19853637" flipV="1">
              <a:off x="5816340" y="4565090"/>
              <a:ext cx="31913" cy="6848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47" name="Прямая соединительная линия 1046"/>
            <p:cNvCxnSpPr>
              <a:stCxn id="1038" idx="0"/>
              <a:endCxn id="1037" idx="2"/>
            </p:cNvCxnSpPr>
            <p:nvPr/>
          </p:nvCxnSpPr>
          <p:spPr>
            <a:xfrm rot="3653637" flipH="1" flipV="1">
              <a:off x="5797822" y="4693758"/>
              <a:ext cx="7572" cy="2741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32" name="Группа 1047"/>
          <p:cNvGrpSpPr/>
          <p:nvPr/>
        </p:nvGrpSpPr>
        <p:grpSpPr>
          <a:xfrm>
            <a:off x="5075546" y="3879550"/>
            <a:ext cx="785174" cy="543266"/>
            <a:chOff x="5507009" y="4000504"/>
            <a:chExt cx="785174" cy="543266"/>
          </a:xfrm>
        </p:grpSpPr>
        <p:sp>
          <p:nvSpPr>
            <p:cNvPr id="1049" name="8-конечная звезда 1048"/>
            <p:cNvSpPr/>
            <p:nvPr/>
          </p:nvSpPr>
          <p:spPr>
            <a:xfrm rot="1262594">
              <a:off x="6081349" y="4500570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50" name="8-конечная звезда 1049"/>
            <p:cNvSpPr/>
            <p:nvPr/>
          </p:nvSpPr>
          <p:spPr>
            <a:xfrm rot="1262594">
              <a:off x="6227383" y="4130931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51" name="8-конечная звезда 1050"/>
            <p:cNvSpPr/>
            <p:nvPr/>
          </p:nvSpPr>
          <p:spPr>
            <a:xfrm rot="1262594">
              <a:off x="6155945" y="4273807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52" name="8-конечная звезда 1051"/>
            <p:cNvSpPr/>
            <p:nvPr/>
          </p:nvSpPr>
          <p:spPr>
            <a:xfrm rot="1262594">
              <a:off x="5727386" y="4272229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53" name="8-конечная звезда 1052"/>
            <p:cNvSpPr/>
            <p:nvPr/>
          </p:nvSpPr>
          <p:spPr>
            <a:xfrm rot="1262594">
              <a:off x="5651465" y="4151274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54" name="8-конечная звезда 1053"/>
            <p:cNvSpPr/>
            <p:nvPr/>
          </p:nvSpPr>
          <p:spPr>
            <a:xfrm rot="1262594">
              <a:off x="5798824" y="4057915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55" name="8-конечная звезда 1054"/>
            <p:cNvSpPr/>
            <p:nvPr/>
          </p:nvSpPr>
          <p:spPr>
            <a:xfrm rot="1262594">
              <a:off x="5868614" y="4202439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56" name="8-конечная звезда 1055"/>
            <p:cNvSpPr/>
            <p:nvPr/>
          </p:nvSpPr>
          <p:spPr>
            <a:xfrm rot="1262594">
              <a:off x="5941700" y="4294151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57" name="8-конечная звезда 1056"/>
            <p:cNvSpPr/>
            <p:nvPr/>
          </p:nvSpPr>
          <p:spPr>
            <a:xfrm rot="1262594">
              <a:off x="5507009" y="4143380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58" name="8-конечная звезда 1057"/>
            <p:cNvSpPr/>
            <p:nvPr/>
          </p:nvSpPr>
          <p:spPr>
            <a:xfrm rot="1262594">
              <a:off x="5507009" y="4056336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59" name="8-конечная звезда 1058"/>
            <p:cNvSpPr/>
            <p:nvPr/>
          </p:nvSpPr>
          <p:spPr>
            <a:xfrm rot="1262594">
              <a:off x="5649885" y="4000504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062" name="Прямая соединительная линия 1061"/>
            <p:cNvCxnSpPr>
              <a:stCxn id="1054" idx="5"/>
              <a:endCxn id="1059" idx="0"/>
            </p:cNvCxnSpPr>
            <p:nvPr/>
          </p:nvCxnSpPr>
          <p:spPr>
            <a:xfrm rot="16200000" flipV="1">
              <a:off x="5738063" y="3983442"/>
              <a:ext cx="30381" cy="12321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64" name="Прямая соединительная линия 1063"/>
            <p:cNvCxnSpPr>
              <a:stCxn id="1053" idx="6"/>
              <a:endCxn id="1054" idx="3"/>
            </p:cNvCxnSpPr>
            <p:nvPr/>
          </p:nvCxnSpPr>
          <p:spPr>
            <a:xfrm rot="5400000" flipH="1" flipV="1">
              <a:off x="5716057" y="4067982"/>
              <a:ext cx="57197" cy="11299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65" name="Прямая соединительная линия 1064"/>
            <p:cNvCxnSpPr>
              <a:stCxn id="1055" idx="5"/>
              <a:endCxn id="1054" idx="1"/>
            </p:cNvCxnSpPr>
            <p:nvPr/>
          </p:nvCxnSpPr>
          <p:spPr>
            <a:xfrm rot="16200000" flipV="1">
              <a:off x="5813131" y="4133245"/>
              <a:ext cx="95176" cy="4786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66" name="Прямая соединительная линия 1065"/>
            <p:cNvCxnSpPr>
              <a:stCxn id="1052" idx="4"/>
              <a:endCxn id="1053" idx="1"/>
            </p:cNvCxnSpPr>
            <p:nvPr/>
          </p:nvCxnSpPr>
          <p:spPr>
            <a:xfrm rot="10800000">
              <a:off x="5689429" y="4202948"/>
              <a:ext cx="39759" cy="8658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67" name="Прямая соединительная линия 1066"/>
            <p:cNvCxnSpPr>
              <a:stCxn id="1052" idx="0"/>
              <a:endCxn id="1056" idx="3"/>
            </p:cNvCxnSpPr>
            <p:nvPr/>
          </p:nvCxnSpPr>
          <p:spPr>
            <a:xfrm>
              <a:off x="5779585" y="4308924"/>
              <a:ext cx="164441" cy="2319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68" name="Прямая соединительная линия 1067"/>
            <p:cNvCxnSpPr>
              <a:stCxn id="1056" idx="4"/>
              <a:endCxn id="1051" idx="4"/>
            </p:cNvCxnSpPr>
            <p:nvPr/>
          </p:nvCxnSpPr>
          <p:spPr>
            <a:xfrm rot="10800000" flipH="1">
              <a:off x="5943500" y="4294574"/>
              <a:ext cx="214605" cy="1688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69" name="Прямая соединительная линия 1068"/>
            <p:cNvCxnSpPr>
              <a:stCxn id="1049" idx="5"/>
              <a:endCxn id="1056" idx="1"/>
            </p:cNvCxnSpPr>
            <p:nvPr/>
          </p:nvCxnSpPr>
          <p:spPr>
            <a:xfrm rot="16200000" flipV="1">
              <a:off x="5958619" y="4366870"/>
              <a:ext cx="156605" cy="11451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71" name="Прямая соединительная линия 1070"/>
            <p:cNvCxnSpPr>
              <a:stCxn id="1051" idx="6"/>
              <a:endCxn id="1050" idx="2"/>
            </p:cNvCxnSpPr>
            <p:nvPr/>
          </p:nvCxnSpPr>
          <p:spPr>
            <a:xfrm rot="5400000" flipH="1" flipV="1">
              <a:off x="6182865" y="4210684"/>
              <a:ext cx="82398" cy="4817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72" name="Прямая соединительная линия 1071"/>
            <p:cNvCxnSpPr>
              <a:stCxn id="1059" idx="3"/>
              <a:endCxn id="1057" idx="0"/>
            </p:cNvCxnSpPr>
            <p:nvPr/>
          </p:nvCxnSpPr>
          <p:spPr>
            <a:xfrm rot="5400000">
              <a:off x="5529327" y="4050317"/>
              <a:ext cx="141861" cy="10297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73" name="Прямая соединительная линия 1072"/>
            <p:cNvCxnSpPr>
              <a:stCxn id="1049" idx="0"/>
              <a:endCxn id="1051" idx="1"/>
            </p:cNvCxnSpPr>
            <p:nvPr/>
          </p:nvCxnSpPr>
          <p:spPr>
            <a:xfrm flipV="1">
              <a:off x="6123108" y="4335815"/>
              <a:ext cx="78393" cy="19411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74" name="Прямая соединительная линия 1073"/>
            <p:cNvCxnSpPr>
              <a:stCxn id="1057" idx="6"/>
              <a:endCxn id="1058" idx="2"/>
            </p:cNvCxnSpPr>
            <p:nvPr/>
          </p:nvCxnSpPr>
          <p:spPr>
            <a:xfrm rot="16200000" flipV="1">
              <a:off x="5505246" y="4113702"/>
              <a:ext cx="46726" cy="1551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75" name="Прямая соединительная линия 1074"/>
            <p:cNvCxnSpPr>
              <a:stCxn id="1059" idx="3"/>
              <a:endCxn id="1058" idx="7"/>
            </p:cNvCxnSpPr>
            <p:nvPr/>
          </p:nvCxnSpPr>
          <p:spPr>
            <a:xfrm rot="5400000">
              <a:off x="5580902" y="3998322"/>
              <a:ext cx="38290" cy="10339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76" name="Прямая соединительная линия 1075"/>
            <p:cNvCxnSpPr>
              <a:stCxn id="1056" idx="4"/>
              <a:endCxn id="1055" idx="1"/>
            </p:cNvCxnSpPr>
            <p:nvPr/>
          </p:nvCxnSpPr>
          <p:spPr>
            <a:xfrm rot="10800000">
              <a:off x="5906577" y="4254114"/>
              <a:ext cx="36924" cy="5734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33" name="Группа 1076"/>
          <p:cNvGrpSpPr/>
          <p:nvPr/>
        </p:nvGrpSpPr>
        <p:grpSpPr>
          <a:xfrm>
            <a:off x="5643570" y="3457239"/>
            <a:ext cx="263830" cy="471827"/>
            <a:chOff x="6221390" y="3221002"/>
            <a:chExt cx="263830" cy="471827"/>
          </a:xfrm>
        </p:grpSpPr>
        <p:cxnSp>
          <p:nvCxnSpPr>
            <p:cNvPr id="1078" name="Прямая соединительная линия 1077"/>
            <p:cNvCxnSpPr>
              <a:stCxn id="1085" idx="2"/>
              <a:endCxn id="1081" idx="1"/>
            </p:cNvCxnSpPr>
            <p:nvPr/>
          </p:nvCxnSpPr>
          <p:spPr>
            <a:xfrm rot="5400000" flipH="1" flipV="1">
              <a:off x="6100411" y="3468600"/>
              <a:ext cx="286172" cy="1652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079" name="8-конечная звезда 1078"/>
            <p:cNvSpPr/>
            <p:nvPr/>
          </p:nvSpPr>
          <p:spPr>
            <a:xfrm rot="1262594">
              <a:off x="6236996" y="3506754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80" name="8-конечная звезда 1079"/>
            <p:cNvSpPr/>
            <p:nvPr/>
          </p:nvSpPr>
          <p:spPr>
            <a:xfrm rot="1262594">
              <a:off x="6308434" y="3292440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81" name="8-конечная звезда 1080"/>
            <p:cNvSpPr/>
            <p:nvPr/>
          </p:nvSpPr>
          <p:spPr>
            <a:xfrm rot="1262594">
              <a:off x="6221390" y="3292438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82" name="8-конечная звезда 1081"/>
            <p:cNvSpPr/>
            <p:nvPr/>
          </p:nvSpPr>
          <p:spPr>
            <a:xfrm rot="1262594">
              <a:off x="6292828" y="3308046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83" name="8-конечная звезда 1082"/>
            <p:cNvSpPr/>
            <p:nvPr/>
          </p:nvSpPr>
          <p:spPr>
            <a:xfrm rot="1262594">
              <a:off x="6364265" y="3221002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84" name="8-конечная звезда 1083"/>
            <p:cNvSpPr/>
            <p:nvPr/>
          </p:nvSpPr>
          <p:spPr>
            <a:xfrm rot="1262594">
              <a:off x="6442020" y="3556268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85" name="8-конечная звезда 1084"/>
            <p:cNvSpPr/>
            <p:nvPr/>
          </p:nvSpPr>
          <p:spPr>
            <a:xfrm rot="1262594">
              <a:off x="6221390" y="3578191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86" name="8-конечная звезда 1085"/>
            <p:cNvSpPr/>
            <p:nvPr/>
          </p:nvSpPr>
          <p:spPr>
            <a:xfrm rot="1262594">
              <a:off x="6221390" y="3649629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087" name="Прямая соединительная линия 1086"/>
            <p:cNvCxnSpPr>
              <a:stCxn id="1085" idx="6"/>
              <a:endCxn id="1082" idx="3"/>
            </p:cNvCxnSpPr>
            <p:nvPr/>
          </p:nvCxnSpPr>
          <p:spPr>
            <a:xfrm rot="5400000" flipH="1" flipV="1">
              <a:off x="6152110" y="3437054"/>
              <a:ext cx="241215" cy="4394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88" name="Прямая соединительная линия 1087"/>
            <p:cNvCxnSpPr>
              <a:stCxn id="1085" idx="0"/>
              <a:endCxn id="1080" idx="7"/>
            </p:cNvCxnSpPr>
            <p:nvPr/>
          </p:nvCxnSpPr>
          <p:spPr>
            <a:xfrm flipV="1">
              <a:off x="6263149" y="3305269"/>
              <a:ext cx="86625" cy="30227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89" name="Прямая соединительная линия 1088"/>
            <p:cNvCxnSpPr>
              <a:stCxn id="1086" idx="7"/>
              <a:endCxn id="1083" idx="2"/>
            </p:cNvCxnSpPr>
            <p:nvPr/>
          </p:nvCxnSpPr>
          <p:spPr>
            <a:xfrm rot="5400000" flipH="1" flipV="1">
              <a:off x="6120571" y="3404921"/>
              <a:ext cx="399697" cy="11537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90" name="Прямая соединительная линия 1089"/>
            <p:cNvCxnSpPr>
              <a:stCxn id="1086" idx="0"/>
              <a:endCxn id="1084" idx="3"/>
            </p:cNvCxnSpPr>
            <p:nvPr/>
          </p:nvCxnSpPr>
          <p:spPr>
            <a:xfrm flipV="1">
              <a:off x="6263149" y="3586639"/>
              <a:ext cx="180731" cy="9234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91" name="Прямая соединительная линия 1090"/>
            <p:cNvCxnSpPr>
              <a:stCxn id="1086" idx="1"/>
              <a:endCxn id="1085" idx="1"/>
            </p:cNvCxnSpPr>
            <p:nvPr/>
          </p:nvCxnSpPr>
          <p:spPr>
            <a:xfrm rot="5400000" flipH="1">
              <a:off x="6216042" y="3655250"/>
              <a:ext cx="71438" cy="158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34" name="Группа 1091"/>
          <p:cNvGrpSpPr/>
          <p:nvPr/>
        </p:nvGrpSpPr>
        <p:grpSpPr>
          <a:xfrm>
            <a:off x="6786578" y="3357562"/>
            <a:ext cx="257514" cy="478144"/>
            <a:chOff x="7435836" y="3006688"/>
            <a:chExt cx="257514" cy="478144"/>
          </a:xfrm>
        </p:grpSpPr>
        <p:cxnSp>
          <p:nvCxnSpPr>
            <p:cNvPr id="1093" name="Прямая соединительная линия 1092"/>
            <p:cNvCxnSpPr>
              <a:stCxn id="1095" idx="7"/>
              <a:endCxn id="1094" idx="3"/>
            </p:cNvCxnSpPr>
            <p:nvPr/>
          </p:nvCxnSpPr>
          <p:spPr>
            <a:xfrm rot="5400000" flipH="1" flipV="1">
              <a:off x="7511096" y="3103624"/>
              <a:ext cx="49512" cy="9352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094" name="8-конечная звезда 1093"/>
            <p:cNvSpPr/>
            <p:nvPr/>
          </p:nvSpPr>
          <p:spPr>
            <a:xfrm rot="1262594">
              <a:off x="7580290" y="3087669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95" name="8-конечная звезда 1094"/>
            <p:cNvSpPr/>
            <p:nvPr/>
          </p:nvSpPr>
          <p:spPr>
            <a:xfrm rot="1262594">
              <a:off x="7437414" y="3159107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96" name="8-конечная звезда 1095"/>
            <p:cNvSpPr/>
            <p:nvPr/>
          </p:nvSpPr>
          <p:spPr>
            <a:xfrm rot="1262594">
              <a:off x="7437415" y="3294018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97" name="8-конечная звезда 1096"/>
            <p:cNvSpPr/>
            <p:nvPr/>
          </p:nvSpPr>
          <p:spPr>
            <a:xfrm rot="1262594">
              <a:off x="7588255" y="3300335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98" name="8-конечная звезда 1097"/>
            <p:cNvSpPr/>
            <p:nvPr/>
          </p:nvSpPr>
          <p:spPr>
            <a:xfrm rot="1262594">
              <a:off x="7650150" y="3006688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99" name="8-конечная звезда 1098"/>
            <p:cNvSpPr/>
            <p:nvPr/>
          </p:nvSpPr>
          <p:spPr>
            <a:xfrm rot="1262594">
              <a:off x="7585028" y="3441632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00" name="8-конечная звезда 1099"/>
            <p:cNvSpPr/>
            <p:nvPr/>
          </p:nvSpPr>
          <p:spPr>
            <a:xfrm rot="1262594">
              <a:off x="7435836" y="3363878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101" name="Прямая соединительная линия 1100"/>
            <p:cNvCxnSpPr>
              <a:stCxn id="1096" idx="5"/>
              <a:endCxn id="1095" idx="2"/>
            </p:cNvCxnSpPr>
            <p:nvPr/>
          </p:nvCxnSpPr>
          <p:spPr>
            <a:xfrm rot="5400000" flipH="1" flipV="1">
              <a:off x="7411566" y="3253192"/>
              <a:ext cx="85038" cy="126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02" name="Прямая соединительная линия 1101"/>
            <p:cNvCxnSpPr>
              <a:stCxn id="1100" idx="2"/>
              <a:endCxn id="1096" idx="2"/>
            </p:cNvCxnSpPr>
            <p:nvPr/>
          </p:nvCxnSpPr>
          <p:spPr>
            <a:xfrm rot="5400000" flipH="1" flipV="1">
              <a:off x="7422490" y="3373407"/>
              <a:ext cx="59420" cy="504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03" name="Прямая соединительная линия 1102"/>
            <p:cNvCxnSpPr>
              <a:stCxn id="1097" idx="3"/>
              <a:endCxn id="1096" idx="0"/>
            </p:cNvCxnSpPr>
            <p:nvPr/>
          </p:nvCxnSpPr>
          <p:spPr>
            <a:xfrm rot="5400000" flipH="1">
              <a:off x="7536305" y="3284023"/>
              <a:ext cx="7585" cy="10096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04" name="Прямая соединительная линия 1103"/>
            <p:cNvCxnSpPr>
              <a:stCxn id="1098" idx="2"/>
              <a:endCxn id="1094" idx="6"/>
            </p:cNvCxnSpPr>
            <p:nvPr/>
          </p:nvCxnSpPr>
          <p:spPr>
            <a:xfrm rot="5400000">
              <a:off x="7619979" y="3045454"/>
              <a:ext cx="41023" cy="4700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05" name="Прямая соединительная линия 1104"/>
            <p:cNvCxnSpPr>
              <a:stCxn id="1097" idx="5"/>
              <a:endCxn id="1094" idx="2"/>
            </p:cNvCxnSpPr>
            <p:nvPr/>
          </p:nvCxnSpPr>
          <p:spPr>
            <a:xfrm rot="16200000" flipV="1">
              <a:off x="7519548" y="3217916"/>
              <a:ext cx="162793" cy="669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06" name="Прямая соединительная линия 1105"/>
            <p:cNvCxnSpPr>
              <a:stCxn id="1099" idx="6"/>
              <a:endCxn id="1097" idx="2"/>
            </p:cNvCxnSpPr>
            <p:nvPr/>
          </p:nvCxnSpPr>
          <p:spPr>
            <a:xfrm rot="16200000" flipV="1">
              <a:off x="7564703" y="3393392"/>
              <a:ext cx="90539" cy="882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35" name="Группа 1106"/>
          <p:cNvGrpSpPr/>
          <p:nvPr/>
        </p:nvGrpSpPr>
        <p:grpSpPr>
          <a:xfrm>
            <a:off x="6596902" y="2563327"/>
            <a:ext cx="397148" cy="776439"/>
            <a:chOff x="7150610" y="2045465"/>
            <a:chExt cx="397148" cy="776439"/>
          </a:xfrm>
        </p:grpSpPr>
        <p:cxnSp>
          <p:nvCxnSpPr>
            <p:cNvPr id="1108" name="Прямая соединительная линия 1107"/>
            <p:cNvCxnSpPr>
              <a:stCxn id="1115" idx="6"/>
              <a:endCxn id="1111" idx="3"/>
            </p:cNvCxnSpPr>
            <p:nvPr/>
          </p:nvCxnSpPr>
          <p:spPr>
            <a:xfrm rot="5400000" flipH="1" flipV="1">
              <a:off x="7358363" y="2364100"/>
              <a:ext cx="182975" cy="10624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09" name="Прямая соединительная линия 1108"/>
            <p:cNvCxnSpPr>
              <a:stCxn id="1116" idx="6"/>
              <a:endCxn id="1113" idx="2"/>
            </p:cNvCxnSpPr>
            <p:nvPr/>
          </p:nvCxnSpPr>
          <p:spPr>
            <a:xfrm rot="5400000" flipH="1" flipV="1">
              <a:off x="7401264" y="2726571"/>
              <a:ext cx="99198" cy="99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110" name="8-конечная звезда 1109"/>
            <p:cNvSpPr/>
            <p:nvPr/>
          </p:nvSpPr>
          <p:spPr>
            <a:xfrm rot="1262594">
              <a:off x="7223100" y="243676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11" name="8-конечная звезда 1110"/>
            <p:cNvSpPr/>
            <p:nvPr/>
          </p:nvSpPr>
          <p:spPr>
            <a:xfrm rot="1262594">
              <a:off x="7500958" y="2292834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12" name="8-конечная звезда 1111"/>
            <p:cNvSpPr/>
            <p:nvPr/>
          </p:nvSpPr>
          <p:spPr>
            <a:xfrm rot="1262594">
              <a:off x="7150610" y="2632228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13" name="8-конечная звезда 1112"/>
            <p:cNvSpPr/>
            <p:nvPr/>
          </p:nvSpPr>
          <p:spPr>
            <a:xfrm rot="1262594">
              <a:off x="7436361" y="2632228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15" name="8-конечная звезда 1114"/>
            <p:cNvSpPr/>
            <p:nvPr/>
          </p:nvSpPr>
          <p:spPr>
            <a:xfrm rot="1262594">
              <a:off x="7364925" y="2507149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16" name="8-конечная звезда 1115"/>
            <p:cNvSpPr/>
            <p:nvPr/>
          </p:nvSpPr>
          <p:spPr>
            <a:xfrm rot="1262594">
              <a:off x="7418566" y="2775104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17" name="8-конечная звезда 1116"/>
            <p:cNvSpPr/>
            <p:nvPr/>
          </p:nvSpPr>
          <p:spPr>
            <a:xfrm rot="1262594">
              <a:off x="7150610" y="2489352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118" name="Прямая соединительная линия 1117"/>
            <p:cNvCxnSpPr>
              <a:stCxn id="1110" idx="0"/>
              <a:endCxn id="1115" idx="4"/>
            </p:cNvCxnSpPr>
            <p:nvPr/>
          </p:nvCxnSpPr>
          <p:spPr>
            <a:xfrm>
              <a:off x="7275299" y="2473458"/>
              <a:ext cx="91187" cy="4868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19" name="Прямая соединительная линия 1118"/>
            <p:cNvCxnSpPr>
              <a:stCxn id="1113" idx="5"/>
              <a:endCxn id="1115" idx="0"/>
            </p:cNvCxnSpPr>
            <p:nvPr/>
          </p:nvCxnSpPr>
          <p:spPr>
            <a:xfrm rot="16200000" flipV="1">
              <a:off x="7382566" y="2566550"/>
              <a:ext cx="95293" cy="4009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20" name="Прямая соединительная линия 1119"/>
            <p:cNvCxnSpPr>
              <a:stCxn id="1112" idx="5"/>
              <a:endCxn id="1117" idx="2"/>
            </p:cNvCxnSpPr>
            <p:nvPr/>
          </p:nvCxnSpPr>
          <p:spPr>
            <a:xfrm rot="5400000" flipH="1" flipV="1">
              <a:off x="7115232" y="2583869"/>
              <a:ext cx="99653" cy="109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21" name="Прямая соединительная линия 1120"/>
            <p:cNvCxnSpPr>
              <a:stCxn id="1110" idx="6"/>
              <a:endCxn id="1452" idx="1"/>
            </p:cNvCxnSpPr>
            <p:nvPr/>
          </p:nvCxnSpPr>
          <p:spPr>
            <a:xfrm rot="5400000" flipH="1" flipV="1">
              <a:off x="7079437" y="2225824"/>
              <a:ext cx="393099" cy="3238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22" name="Прямая соединительная линия 1121"/>
            <p:cNvCxnSpPr>
              <a:stCxn id="1117" idx="5"/>
              <a:endCxn id="1110" idx="3"/>
            </p:cNvCxnSpPr>
            <p:nvPr/>
          </p:nvCxnSpPr>
          <p:spPr>
            <a:xfrm rot="5400000" flipH="1" flipV="1">
              <a:off x="7186646" y="2452589"/>
              <a:ext cx="16642" cy="6091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23" name="Прямая соединительная линия 1122"/>
            <p:cNvCxnSpPr>
              <a:stCxn id="1116" idx="4"/>
              <a:endCxn id="1112" idx="0"/>
            </p:cNvCxnSpPr>
            <p:nvPr/>
          </p:nvCxnSpPr>
          <p:spPr>
            <a:xfrm rot="10800000">
              <a:off x="7195849" y="2664030"/>
              <a:ext cx="224278" cy="12607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142" name="TextBox 1141"/>
          <p:cNvSpPr txBox="1"/>
          <p:nvPr/>
        </p:nvSpPr>
        <p:spPr>
          <a:xfrm rot="16603593">
            <a:off x="6374398" y="3552569"/>
            <a:ext cx="70215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ВОРОН</a:t>
            </a:r>
            <a:endParaRPr lang="uk-UA" sz="8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1143" name="TextBox 1142"/>
          <p:cNvSpPr txBox="1"/>
          <p:nvPr/>
        </p:nvSpPr>
        <p:spPr>
          <a:xfrm rot="1344264">
            <a:off x="6361487" y="3207591"/>
            <a:ext cx="70215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ЧАША</a:t>
            </a:r>
            <a:endParaRPr lang="uk-UA" sz="8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1144" name="TextBox 1143"/>
          <p:cNvSpPr txBox="1"/>
          <p:nvPr/>
        </p:nvSpPr>
        <p:spPr>
          <a:xfrm rot="18282438">
            <a:off x="5516759" y="4198782"/>
            <a:ext cx="70215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ВОЛОПАС</a:t>
            </a:r>
            <a:endParaRPr lang="uk-UA" sz="8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1145" name="TextBox 1144"/>
          <p:cNvSpPr txBox="1"/>
          <p:nvPr/>
        </p:nvSpPr>
        <p:spPr>
          <a:xfrm rot="19413718">
            <a:off x="4784916" y="4110512"/>
            <a:ext cx="70215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ПН </a:t>
            </a:r>
          </a:p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КОРОНА</a:t>
            </a:r>
            <a:endParaRPr lang="uk-UA" sz="8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1146" name="TextBox 1145"/>
          <p:cNvSpPr txBox="1"/>
          <p:nvPr/>
        </p:nvSpPr>
        <p:spPr>
          <a:xfrm rot="19546177">
            <a:off x="5211106" y="4610626"/>
            <a:ext cx="70215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ЗМІЯ</a:t>
            </a:r>
            <a:endParaRPr lang="uk-UA" sz="8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1147" name="TextBox 1146"/>
          <p:cNvSpPr txBox="1"/>
          <p:nvPr/>
        </p:nvSpPr>
        <p:spPr>
          <a:xfrm>
            <a:off x="4358604" y="5319481"/>
            <a:ext cx="70215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ЗМІЯ</a:t>
            </a:r>
            <a:endParaRPr lang="uk-UA" sz="8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grpSp>
        <p:nvGrpSpPr>
          <p:cNvPr id="36" name="Группа 1147"/>
          <p:cNvGrpSpPr/>
          <p:nvPr/>
        </p:nvGrpSpPr>
        <p:grpSpPr>
          <a:xfrm>
            <a:off x="4143372" y="5239587"/>
            <a:ext cx="178722" cy="332553"/>
            <a:chOff x="4446920" y="5936171"/>
            <a:chExt cx="178722" cy="332553"/>
          </a:xfrm>
        </p:grpSpPr>
        <p:sp>
          <p:nvSpPr>
            <p:cNvPr id="1149" name="8-конечная звезда 1148"/>
            <p:cNvSpPr/>
            <p:nvPr/>
          </p:nvSpPr>
          <p:spPr>
            <a:xfrm rot="1262594">
              <a:off x="4507404" y="6221924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50" name="8-конечная звезда 1149"/>
            <p:cNvSpPr/>
            <p:nvPr/>
          </p:nvSpPr>
          <p:spPr>
            <a:xfrm rot="1262594">
              <a:off x="4578842" y="6079048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51" name="8-конечная звезда 1150"/>
            <p:cNvSpPr/>
            <p:nvPr/>
          </p:nvSpPr>
          <p:spPr>
            <a:xfrm rot="1262594">
              <a:off x="4446920" y="6079048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52" name="8-конечная звезда 1151"/>
            <p:cNvSpPr/>
            <p:nvPr/>
          </p:nvSpPr>
          <p:spPr>
            <a:xfrm rot="1262594">
              <a:off x="4507404" y="5936171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153" name="Прямая соединительная линия 1152"/>
            <p:cNvCxnSpPr>
              <a:stCxn id="1149" idx="7"/>
              <a:endCxn id="1150" idx="1"/>
            </p:cNvCxnSpPr>
            <p:nvPr/>
          </p:nvCxnSpPr>
          <p:spPr>
            <a:xfrm rot="5400000" flipH="1" flipV="1">
              <a:off x="4525970" y="6150051"/>
              <a:ext cx="111991" cy="5955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54" name="Прямая соединительная линия 1153"/>
            <p:cNvCxnSpPr>
              <a:stCxn id="1151" idx="6"/>
              <a:endCxn id="1152" idx="2"/>
            </p:cNvCxnSpPr>
            <p:nvPr/>
          </p:nvCxnSpPr>
          <p:spPr>
            <a:xfrm rot="5400000" flipH="1" flipV="1">
              <a:off x="4450963" y="6009170"/>
              <a:ext cx="99199" cy="4368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55" name="Прямая соединительная линия 1154"/>
            <p:cNvCxnSpPr>
              <a:stCxn id="1150" idx="5"/>
              <a:endCxn id="1152" idx="0"/>
            </p:cNvCxnSpPr>
            <p:nvPr/>
          </p:nvCxnSpPr>
          <p:spPr>
            <a:xfrm rot="16200000" flipV="1">
              <a:off x="4516147" y="6004470"/>
              <a:ext cx="113091" cy="4009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56" name="Прямая соединительная линия 1155"/>
            <p:cNvCxnSpPr>
              <a:stCxn id="1151" idx="1"/>
              <a:endCxn id="1149" idx="5"/>
            </p:cNvCxnSpPr>
            <p:nvPr/>
          </p:nvCxnSpPr>
          <p:spPr>
            <a:xfrm rot="16200000" flipH="1">
              <a:off x="4450508" y="6153145"/>
              <a:ext cx="100108" cy="4148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37" name="Группа 1156"/>
          <p:cNvGrpSpPr/>
          <p:nvPr/>
        </p:nvGrpSpPr>
        <p:grpSpPr>
          <a:xfrm>
            <a:off x="3508323" y="4643446"/>
            <a:ext cx="699645" cy="615672"/>
            <a:chOff x="3730532" y="5367300"/>
            <a:chExt cx="699645" cy="615672"/>
          </a:xfrm>
        </p:grpSpPr>
        <p:sp>
          <p:nvSpPr>
            <p:cNvPr id="1158" name="8-конечная звезда 1157"/>
            <p:cNvSpPr/>
            <p:nvPr/>
          </p:nvSpPr>
          <p:spPr>
            <a:xfrm rot="1262594">
              <a:off x="4383377" y="5445580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59" name="8-конечная звезда 1158"/>
            <p:cNvSpPr/>
            <p:nvPr/>
          </p:nvSpPr>
          <p:spPr>
            <a:xfrm rot="1262594">
              <a:off x="4159161" y="5732385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60" name="8-конечная звезда 1159"/>
            <p:cNvSpPr/>
            <p:nvPr/>
          </p:nvSpPr>
          <p:spPr>
            <a:xfrm rot="1262594">
              <a:off x="4303686" y="5519719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61" name="8-конечная звезда 1160"/>
            <p:cNvSpPr/>
            <p:nvPr/>
          </p:nvSpPr>
          <p:spPr>
            <a:xfrm rot="1262594">
              <a:off x="3944848" y="5660947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62" name="8-конечная звезда 1161"/>
            <p:cNvSpPr/>
            <p:nvPr/>
          </p:nvSpPr>
          <p:spPr>
            <a:xfrm rot="1262594">
              <a:off x="3730532" y="5660945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63" name="8-конечная звезда 1162"/>
            <p:cNvSpPr/>
            <p:nvPr/>
          </p:nvSpPr>
          <p:spPr>
            <a:xfrm rot="1262594">
              <a:off x="3867094" y="5367300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64" name="8-конечная звезда 1163"/>
            <p:cNvSpPr/>
            <p:nvPr/>
          </p:nvSpPr>
          <p:spPr>
            <a:xfrm rot="1262594">
              <a:off x="4006811" y="5507018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65" name="8-конечная звезда 1164"/>
            <p:cNvSpPr/>
            <p:nvPr/>
          </p:nvSpPr>
          <p:spPr>
            <a:xfrm rot="1262594">
              <a:off x="3800919" y="5375622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66" name="8-конечная звезда 1165"/>
            <p:cNvSpPr/>
            <p:nvPr/>
          </p:nvSpPr>
          <p:spPr>
            <a:xfrm rot="1262594">
              <a:off x="4221652" y="5936172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167" name="Прямая соединительная линия 1166"/>
            <p:cNvCxnSpPr>
              <a:stCxn id="1160" idx="7"/>
              <a:endCxn id="1158" idx="7"/>
            </p:cNvCxnSpPr>
            <p:nvPr/>
          </p:nvCxnSpPr>
          <p:spPr>
            <a:xfrm rot="5400000" flipH="1" flipV="1">
              <a:off x="4353622" y="5461218"/>
              <a:ext cx="76277" cy="7280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68" name="Прямая соединительная линия 1167"/>
            <p:cNvCxnSpPr>
              <a:stCxn id="1164" idx="5"/>
              <a:endCxn id="1163" idx="0"/>
            </p:cNvCxnSpPr>
            <p:nvPr/>
          </p:nvCxnSpPr>
          <p:spPr>
            <a:xfrm rot="16200000" flipV="1">
              <a:off x="3925915" y="5415152"/>
              <a:ext cx="97544" cy="8990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69" name="Прямая соединительная линия 1168"/>
            <p:cNvCxnSpPr>
              <a:stCxn id="1159" idx="6"/>
              <a:endCxn id="1160" idx="3"/>
            </p:cNvCxnSpPr>
            <p:nvPr/>
          </p:nvCxnSpPr>
          <p:spPr>
            <a:xfrm rot="5400000" flipH="1" flipV="1">
              <a:off x="4162682" y="5590856"/>
              <a:ext cx="176504" cy="11015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70" name="Прямая соединительная линия 1169"/>
            <p:cNvCxnSpPr>
              <a:stCxn id="1159" idx="5"/>
              <a:endCxn id="1164" idx="1"/>
            </p:cNvCxnSpPr>
            <p:nvPr/>
          </p:nvCxnSpPr>
          <p:spPr>
            <a:xfrm rot="16200000" flipV="1">
              <a:off x="4013014" y="5572527"/>
              <a:ext cx="186353" cy="13801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71" name="Прямая соединительная линия 1170"/>
            <p:cNvCxnSpPr>
              <a:stCxn id="1162" idx="7"/>
              <a:endCxn id="1161" idx="4"/>
            </p:cNvCxnSpPr>
            <p:nvPr/>
          </p:nvCxnSpPr>
          <p:spPr>
            <a:xfrm rot="16200000" flipH="1">
              <a:off x="3863792" y="5595396"/>
              <a:ext cx="1270" cy="16444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72" name="Прямая соединительная линия 1171"/>
            <p:cNvCxnSpPr>
              <a:stCxn id="1161" idx="7"/>
              <a:endCxn id="1159" idx="3"/>
            </p:cNvCxnSpPr>
            <p:nvPr/>
          </p:nvCxnSpPr>
          <p:spPr>
            <a:xfrm rot="16200000" flipH="1">
              <a:off x="4032322" y="5641184"/>
              <a:ext cx="93364" cy="16496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73" name="Прямая соединительная линия 1172"/>
            <p:cNvCxnSpPr>
              <a:stCxn id="1166" idx="5"/>
              <a:endCxn id="1159" idx="1"/>
            </p:cNvCxnSpPr>
            <p:nvPr/>
          </p:nvCxnSpPr>
          <p:spPr>
            <a:xfrm rot="16200000" flipV="1">
              <a:off x="4139274" y="5841910"/>
              <a:ext cx="154129" cy="3842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74" name="Прямая соединительная линия 1173"/>
            <p:cNvCxnSpPr>
              <a:stCxn id="1165" idx="1"/>
              <a:endCxn id="1163" idx="0"/>
            </p:cNvCxnSpPr>
            <p:nvPr/>
          </p:nvCxnSpPr>
          <p:spPr>
            <a:xfrm rot="5400000" flipH="1" flipV="1">
              <a:off x="3877240" y="5367913"/>
              <a:ext cx="9072" cy="9591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38" name="Группа 1174"/>
          <p:cNvGrpSpPr/>
          <p:nvPr/>
        </p:nvGrpSpPr>
        <p:grpSpPr>
          <a:xfrm rot="556316">
            <a:off x="2987677" y="2685344"/>
            <a:ext cx="850325" cy="1621014"/>
            <a:chOff x="2494991" y="3188512"/>
            <a:chExt cx="850325" cy="1621014"/>
          </a:xfrm>
        </p:grpSpPr>
        <p:sp>
          <p:nvSpPr>
            <p:cNvPr id="1176" name="8-конечная звезда 1175"/>
            <p:cNvSpPr/>
            <p:nvPr/>
          </p:nvSpPr>
          <p:spPr>
            <a:xfrm rot="1262594">
              <a:off x="2997889" y="428406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77" name="8-конечная звезда 1176"/>
            <p:cNvSpPr/>
            <p:nvPr/>
          </p:nvSpPr>
          <p:spPr>
            <a:xfrm rot="1262594">
              <a:off x="2907837" y="4157669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78" name="8-конечная звезда 1177"/>
            <p:cNvSpPr/>
            <p:nvPr/>
          </p:nvSpPr>
          <p:spPr>
            <a:xfrm rot="1262594">
              <a:off x="2634556" y="4257229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79" name="8-конечная звезда 1178"/>
            <p:cNvSpPr/>
            <p:nvPr/>
          </p:nvSpPr>
          <p:spPr>
            <a:xfrm rot="1262594">
              <a:off x="2858909" y="4744726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80" name="8-конечная звезда 1179"/>
            <p:cNvSpPr/>
            <p:nvPr/>
          </p:nvSpPr>
          <p:spPr>
            <a:xfrm rot="1262594">
              <a:off x="2494991" y="3845711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81" name="8-конечная звезда 1180"/>
            <p:cNvSpPr/>
            <p:nvPr/>
          </p:nvSpPr>
          <p:spPr>
            <a:xfrm rot="1262594">
              <a:off x="2788519" y="3870175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82" name="8-конечная звезда 1181"/>
            <p:cNvSpPr/>
            <p:nvPr/>
          </p:nvSpPr>
          <p:spPr>
            <a:xfrm rot="1262594">
              <a:off x="2651069" y="4437026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83" name="8-конечная звезда 1182"/>
            <p:cNvSpPr/>
            <p:nvPr/>
          </p:nvSpPr>
          <p:spPr>
            <a:xfrm rot="1262594">
              <a:off x="2705575" y="4725541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84" name="8-конечная звезда 1183"/>
            <p:cNvSpPr/>
            <p:nvPr/>
          </p:nvSpPr>
          <p:spPr>
            <a:xfrm rot="1262594">
              <a:off x="2835305" y="3731537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86" name="8-конечная звезда 1185"/>
            <p:cNvSpPr/>
            <p:nvPr/>
          </p:nvSpPr>
          <p:spPr>
            <a:xfrm rot="1262594">
              <a:off x="3177825" y="3386081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87" name="8-конечная звезда 1186"/>
            <p:cNvSpPr/>
            <p:nvPr/>
          </p:nvSpPr>
          <p:spPr>
            <a:xfrm rot="1262594">
              <a:off x="2950797" y="4438987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88" name="8-конечная звезда 1187"/>
            <p:cNvSpPr/>
            <p:nvPr/>
          </p:nvSpPr>
          <p:spPr>
            <a:xfrm rot="1262594">
              <a:off x="2856880" y="4307084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89" name="8-конечная звезда 1188"/>
            <p:cNvSpPr/>
            <p:nvPr/>
          </p:nvSpPr>
          <p:spPr>
            <a:xfrm rot="1262594">
              <a:off x="3083493" y="3460101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90" name="8-конечная звезда 1189"/>
            <p:cNvSpPr/>
            <p:nvPr/>
          </p:nvSpPr>
          <p:spPr>
            <a:xfrm rot="1262594">
              <a:off x="3147923" y="4328438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91" name="8-конечная звезда 1190"/>
            <p:cNvSpPr/>
            <p:nvPr/>
          </p:nvSpPr>
          <p:spPr>
            <a:xfrm rot="1262594">
              <a:off x="3131601" y="4625819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92" name="8-конечная звезда 1191"/>
            <p:cNvSpPr/>
            <p:nvPr/>
          </p:nvSpPr>
          <p:spPr>
            <a:xfrm rot="1262594">
              <a:off x="3108579" y="4484810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93" name="8-конечная звезда 1192"/>
            <p:cNvSpPr/>
            <p:nvPr/>
          </p:nvSpPr>
          <p:spPr>
            <a:xfrm rot="1262594">
              <a:off x="2983274" y="4650033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94" name="8-конечная звезда 1193"/>
            <p:cNvSpPr/>
            <p:nvPr/>
          </p:nvSpPr>
          <p:spPr>
            <a:xfrm rot="1262594">
              <a:off x="3109446" y="3695960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95" name="8-конечная звезда 1194"/>
            <p:cNvSpPr/>
            <p:nvPr/>
          </p:nvSpPr>
          <p:spPr>
            <a:xfrm rot="1262594">
              <a:off x="3298516" y="3874730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96" name="8-конечная звезда 1195"/>
            <p:cNvSpPr/>
            <p:nvPr/>
          </p:nvSpPr>
          <p:spPr>
            <a:xfrm rot="1262594">
              <a:off x="3216501" y="3815736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97" name="8-конечная звезда 1196"/>
            <p:cNvSpPr/>
            <p:nvPr/>
          </p:nvSpPr>
          <p:spPr>
            <a:xfrm rot="1262594">
              <a:off x="3234842" y="3530720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99" name="8-конечная звезда 1198"/>
            <p:cNvSpPr/>
            <p:nvPr/>
          </p:nvSpPr>
          <p:spPr>
            <a:xfrm rot="1262594">
              <a:off x="3114104" y="3188512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00" name="8-конечная звезда 1199"/>
            <p:cNvSpPr/>
            <p:nvPr/>
          </p:nvSpPr>
          <p:spPr>
            <a:xfrm rot="1262594">
              <a:off x="3126185" y="3308529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01" name="8-конечная звезда 1200"/>
            <p:cNvSpPr/>
            <p:nvPr/>
          </p:nvSpPr>
          <p:spPr>
            <a:xfrm rot="1262594">
              <a:off x="2952827" y="3576761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02" name="8-конечная звезда 1201"/>
            <p:cNvSpPr/>
            <p:nvPr/>
          </p:nvSpPr>
          <p:spPr>
            <a:xfrm rot="1262594">
              <a:off x="3163361" y="3967512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203" name="Прямая соединительная линия 1202"/>
            <p:cNvCxnSpPr>
              <a:stCxn id="1200" idx="1"/>
              <a:endCxn id="1186" idx="0"/>
            </p:cNvCxnSpPr>
            <p:nvPr/>
          </p:nvCxnSpPr>
          <p:spPr>
            <a:xfrm rot="15643684" flipH="1">
              <a:off x="3154562" y="3358635"/>
              <a:ext cx="79987" cy="5881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04" name="Прямая соединительная линия 1203"/>
            <p:cNvCxnSpPr>
              <a:stCxn id="1176" idx="5"/>
              <a:endCxn id="1188" idx="6"/>
            </p:cNvCxnSpPr>
            <p:nvPr/>
          </p:nvCxnSpPr>
          <p:spPr>
            <a:xfrm rot="15643684" flipH="1" flipV="1">
              <a:off x="2952345" y="4236435"/>
              <a:ext cx="2810" cy="12240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05" name="Прямая соединительная линия 1204"/>
            <p:cNvCxnSpPr>
              <a:stCxn id="1181" idx="7"/>
              <a:endCxn id="1184" idx="3"/>
            </p:cNvCxnSpPr>
            <p:nvPr/>
          </p:nvCxnSpPr>
          <p:spPr>
            <a:xfrm rot="4843684" flipH="1" flipV="1">
              <a:off x="2783865" y="3826164"/>
              <a:ext cx="120431" cy="659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06" name="Прямая соединительная линия 1205"/>
            <p:cNvCxnSpPr>
              <a:stCxn id="1181" idx="5"/>
              <a:endCxn id="1180" idx="6"/>
            </p:cNvCxnSpPr>
            <p:nvPr/>
          </p:nvCxnSpPr>
          <p:spPr>
            <a:xfrm rot="15643684" flipV="1">
              <a:off x="2639362" y="3729826"/>
              <a:ext cx="68067" cy="26118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07" name="Прямая соединительная линия 1206"/>
            <p:cNvCxnSpPr>
              <a:stCxn id="1177" idx="0"/>
              <a:endCxn id="1181" idx="0"/>
            </p:cNvCxnSpPr>
            <p:nvPr/>
          </p:nvCxnSpPr>
          <p:spPr>
            <a:xfrm rot="21043684" flipH="1" flipV="1">
              <a:off x="2875099" y="3906475"/>
              <a:ext cx="71438" cy="30296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08" name="Прямая соединительная линия 1207"/>
            <p:cNvCxnSpPr>
              <a:stCxn id="1178" idx="5"/>
              <a:endCxn id="1180" idx="1"/>
            </p:cNvCxnSpPr>
            <p:nvPr/>
          </p:nvCxnSpPr>
          <p:spPr>
            <a:xfrm rot="15643684" flipV="1">
              <a:off x="2414200" y="4056364"/>
              <a:ext cx="365946" cy="5501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09" name="Прямая соединительная линия 1208"/>
            <p:cNvCxnSpPr>
              <a:stCxn id="1179" idx="5"/>
              <a:endCxn id="1182" idx="7"/>
            </p:cNvCxnSpPr>
            <p:nvPr/>
          </p:nvCxnSpPr>
          <p:spPr>
            <a:xfrm rot="15643684" flipV="1">
              <a:off x="2631014" y="4537452"/>
              <a:ext cx="318871" cy="12567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10" name="Прямая соединительная линия 1209"/>
            <p:cNvCxnSpPr>
              <a:stCxn id="1183" idx="5"/>
              <a:endCxn id="1182" idx="1"/>
            </p:cNvCxnSpPr>
            <p:nvPr/>
          </p:nvCxnSpPr>
          <p:spPr>
            <a:xfrm rot="4843684" flipH="1" flipV="1">
              <a:off x="2584676" y="4605093"/>
              <a:ext cx="241292" cy="638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11" name="Прямая соединительная линия 1210"/>
            <p:cNvCxnSpPr>
              <a:stCxn id="1182" idx="0"/>
              <a:endCxn id="1178" idx="1"/>
            </p:cNvCxnSpPr>
            <p:nvPr/>
          </p:nvCxnSpPr>
          <p:spPr>
            <a:xfrm rot="21043684" flipV="1">
              <a:off x="2690672" y="4318381"/>
              <a:ext cx="2036" cy="15619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12" name="Прямая соединительная линия 1211"/>
            <p:cNvCxnSpPr>
              <a:stCxn id="1178" idx="7"/>
              <a:endCxn id="1177" idx="4"/>
            </p:cNvCxnSpPr>
            <p:nvPr/>
          </p:nvCxnSpPr>
          <p:spPr>
            <a:xfrm rot="4843684" flipH="1" flipV="1">
              <a:off x="2772096" y="4114235"/>
              <a:ext cx="62369" cy="22644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13" name="Прямая соединительная линия 1212"/>
            <p:cNvCxnSpPr>
              <a:stCxn id="1188" idx="4"/>
              <a:endCxn id="1178" idx="0"/>
            </p:cNvCxnSpPr>
            <p:nvPr/>
          </p:nvCxnSpPr>
          <p:spPr>
            <a:xfrm rot="10243684">
              <a:off x="2700114" y="4288405"/>
              <a:ext cx="155649" cy="4884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14" name="Прямая соединительная линия 1213"/>
            <p:cNvCxnSpPr>
              <a:stCxn id="1187" idx="4"/>
              <a:endCxn id="1188" idx="0"/>
            </p:cNvCxnSpPr>
            <p:nvPr/>
          </p:nvCxnSpPr>
          <p:spPr>
            <a:xfrm rot="10243684">
              <a:off x="2918427" y="4341007"/>
              <a:ext cx="24822" cy="11805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15" name="Прямая соединительная линия 1214"/>
            <p:cNvCxnSpPr>
              <a:stCxn id="1192" idx="1"/>
              <a:endCxn id="1187" idx="1"/>
            </p:cNvCxnSpPr>
            <p:nvPr/>
          </p:nvCxnSpPr>
          <p:spPr>
            <a:xfrm rot="4843684" flipH="1">
              <a:off x="3033606" y="4437901"/>
              <a:ext cx="63030" cy="14445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16" name="Прямая соединительная линия 1215"/>
            <p:cNvCxnSpPr>
              <a:stCxn id="1190" idx="4"/>
              <a:endCxn id="1176" idx="7"/>
            </p:cNvCxnSpPr>
            <p:nvPr/>
          </p:nvCxnSpPr>
          <p:spPr>
            <a:xfrm rot="10243684">
              <a:off x="3053708" y="4292334"/>
              <a:ext cx="91633" cy="5886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17" name="Прямая соединительная линия 1216"/>
            <p:cNvCxnSpPr>
              <a:stCxn id="1191" idx="5"/>
              <a:endCxn id="1192" idx="1"/>
            </p:cNvCxnSpPr>
            <p:nvPr/>
          </p:nvCxnSpPr>
          <p:spPr>
            <a:xfrm rot="4843684" flipH="1" flipV="1">
              <a:off x="3094687" y="4572782"/>
              <a:ext cx="97606" cy="1186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18" name="Прямая соединительная линия 1217"/>
            <p:cNvCxnSpPr>
              <a:stCxn id="1193" idx="5"/>
              <a:endCxn id="1187" idx="2"/>
            </p:cNvCxnSpPr>
            <p:nvPr/>
          </p:nvCxnSpPr>
          <p:spPr>
            <a:xfrm rot="15643684" flipV="1">
              <a:off x="2900915" y="4570232"/>
              <a:ext cx="163446" cy="277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22" name="Прямая соединительная линия 1221"/>
            <p:cNvCxnSpPr>
              <a:stCxn id="1186" idx="3"/>
              <a:endCxn id="1189" idx="6"/>
            </p:cNvCxnSpPr>
            <p:nvPr/>
          </p:nvCxnSpPr>
          <p:spPr>
            <a:xfrm rot="4843684">
              <a:off x="3139220" y="3414104"/>
              <a:ext cx="29236" cy="5809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23" name="Прямая соединительная линия 1222"/>
            <p:cNvCxnSpPr>
              <a:stCxn id="1201" idx="7"/>
              <a:endCxn id="1189" idx="3"/>
            </p:cNvCxnSpPr>
            <p:nvPr/>
          </p:nvCxnSpPr>
          <p:spPr>
            <a:xfrm rot="4843684" flipH="1" flipV="1">
              <a:off x="3007143" y="3497550"/>
              <a:ext cx="69605" cy="10121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24" name="Прямая соединительная линия 1223"/>
            <p:cNvCxnSpPr>
              <a:stCxn id="1189" idx="0"/>
              <a:endCxn id="1197" idx="3"/>
            </p:cNvCxnSpPr>
            <p:nvPr/>
          </p:nvCxnSpPr>
          <p:spPr>
            <a:xfrm rot="21043684">
              <a:off x="3151515" y="3497212"/>
              <a:ext cx="79959" cy="7332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25" name="Прямая соединительная линия 1224"/>
            <p:cNvCxnSpPr>
              <a:stCxn id="1184" idx="7"/>
              <a:endCxn id="1194" idx="3"/>
            </p:cNvCxnSpPr>
            <p:nvPr/>
          </p:nvCxnSpPr>
          <p:spPr>
            <a:xfrm rot="15643684" flipH="1">
              <a:off x="2990370" y="3625934"/>
              <a:ext cx="17702" cy="22456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26" name="Прямая соединительная линия 1225"/>
            <p:cNvCxnSpPr>
              <a:stCxn id="1234" idx="4"/>
              <a:endCxn id="1235" idx="3"/>
            </p:cNvCxnSpPr>
            <p:nvPr/>
          </p:nvCxnSpPr>
          <p:spPr>
            <a:xfrm rot="10243684">
              <a:off x="2699341" y="3721058"/>
              <a:ext cx="61638" cy="4494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27" name="Прямая соединительная линия 1226"/>
            <p:cNvCxnSpPr>
              <a:stCxn id="1184" idx="3"/>
              <a:endCxn id="1234" idx="0"/>
            </p:cNvCxnSpPr>
            <p:nvPr/>
          </p:nvCxnSpPr>
          <p:spPr>
            <a:xfrm rot="4843684">
              <a:off x="2822722" y="3762592"/>
              <a:ext cx="6783" cy="2444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28" name="Прямая соединительная линия 1227"/>
            <p:cNvCxnSpPr>
              <a:stCxn id="1184" idx="6"/>
              <a:endCxn id="1201" idx="3"/>
            </p:cNvCxnSpPr>
            <p:nvPr/>
          </p:nvCxnSpPr>
          <p:spPr>
            <a:xfrm rot="4843684" flipH="1" flipV="1">
              <a:off x="2859066" y="3620656"/>
              <a:ext cx="108711" cy="10168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29" name="Прямая соединительная линия 1228"/>
            <p:cNvCxnSpPr>
              <a:stCxn id="1201" idx="1"/>
              <a:endCxn id="1194" idx="4"/>
            </p:cNvCxnSpPr>
            <p:nvPr/>
          </p:nvCxnSpPr>
          <p:spPr>
            <a:xfrm rot="15643684" flipH="1">
              <a:off x="2994153" y="3611633"/>
              <a:ext cx="108430" cy="10923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30" name="Прямая соединительная линия 1229"/>
            <p:cNvCxnSpPr>
              <a:stCxn id="1196" idx="2"/>
              <a:endCxn id="1202" idx="5"/>
            </p:cNvCxnSpPr>
            <p:nvPr/>
          </p:nvCxnSpPr>
          <p:spPr>
            <a:xfrm rot="4843684">
              <a:off x="3155926" y="3880926"/>
              <a:ext cx="99047" cy="6896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31" name="Прямая соединительная линия 1230"/>
            <p:cNvCxnSpPr>
              <a:stCxn id="1196" idx="1"/>
              <a:endCxn id="1195" idx="4"/>
            </p:cNvCxnSpPr>
            <p:nvPr/>
          </p:nvCxnSpPr>
          <p:spPr>
            <a:xfrm rot="15643684" flipH="1">
              <a:off x="3256244" y="3852470"/>
              <a:ext cx="36992" cy="4530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32" name="Прямая соединительная линия 1231"/>
            <p:cNvCxnSpPr>
              <a:stCxn id="1196" idx="4"/>
              <a:endCxn id="1194" idx="0"/>
            </p:cNvCxnSpPr>
            <p:nvPr/>
          </p:nvCxnSpPr>
          <p:spPr>
            <a:xfrm rot="10243684">
              <a:off x="3163392" y="3723326"/>
              <a:ext cx="45960" cy="11184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33" name="Прямая соединительная линия 1232"/>
            <p:cNvCxnSpPr>
              <a:stCxn id="1200" idx="5"/>
              <a:endCxn id="1199" idx="2"/>
            </p:cNvCxnSpPr>
            <p:nvPr/>
          </p:nvCxnSpPr>
          <p:spPr>
            <a:xfrm rot="4843684" flipH="1" flipV="1">
              <a:off x="3095813" y="3271380"/>
              <a:ext cx="77560" cy="153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234" name="8-конечная звезда 1233"/>
            <p:cNvSpPr/>
            <p:nvPr/>
          </p:nvSpPr>
          <p:spPr>
            <a:xfrm rot="1262594">
              <a:off x="2762396" y="3743439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35" name="8-конечная звезда 1234"/>
            <p:cNvSpPr/>
            <p:nvPr/>
          </p:nvSpPr>
          <p:spPr>
            <a:xfrm rot="1262594">
              <a:off x="2694262" y="3695945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</p:grpSp>
      <p:grpSp>
        <p:nvGrpSpPr>
          <p:cNvPr id="39" name="Группа 1235"/>
          <p:cNvGrpSpPr/>
          <p:nvPr/>
        </p:nvGrpSpPr>
        <p:grpSpPr>
          <a:xfrm>
            <a:off x="3456177" y="4393132"/>
            <a:ext cx="187129" cy="178876"/>
            <a:chOff x="3434255" y="5077337"/>
            <a:chExt cx="187129" cy="178876"/>
          </a:xfrm>
        </p:grpSpPr>
        <p:sp>
          <p:nvSpPr>
            <p:cNvPr id="1237" name="8-конечная звезда 1236"/>
            <p:cNvSpPr/>
            <p:nvPr/>
          </p:nvSpPr>
          <p:spPr>
            <a:xfrm rot="1262594">
              <a:off x="3506746" y="5149828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38" name="8-конечная звезда 1237"/>
            <p:cNvSpPr/>
            <p:nvPr/>
          </p:nvSpPr>
          <p:spPr>
            <a:xfrm rot="1262594">
              <a:off x="3578184" y="5149828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39" name="8-конечная звезда 1238"/>
            <p:cNvSpPr/>
            <p:nvPr/>
          </p:nvSpPr>
          <p:spPr>
            <a:xfrm rot="1262594">
              <a:off x="3505693" y="5077337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40" name="8-конечная звезда 1239"/>
            <p:cNvSpPr/>
            <p:nvPr/>
          </p:nvSpPr>
          <p:spPr>
            <a:xfrm rot="1262594">
              <a:off x="3459167" y="5102249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41" name="8-конечная звезда 1240"/>
            <p:cNvSpPr/>
            <p:nvPr/>
          </p:nvSpPr>
          <p:spPr>
            <a:xfrm rot="1262594">
              <a:off x="3434255" y="5077337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42" name="8-конечная звезда 1241"/>
            <p:cNvSpPr/>
            <p:nvPr/>
          </p:nvSpPr>
          <p:spPr>
            <a:xfrm rot="1262594">
              <a:off x="3530605" y="5220213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243" name="Прямая соединительная линия 1242"/>
            <p:cNvCxnSpPr>
              <a:stCxn id="1241" idx="5"/>
              <a:endCxn id="1239" idx="6"/>
            </p:cNvCxnSpPr>
            <p:nvPr/>
          </p:nvCxnSpPr>
          <p:spPr>
            <a:xfrm rot="5400000" flipH="1" flipV="1">
              <a:off x="3487376" y="5036108"/>
              <a:ext cx="351" cy="8521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44" name="Прямая соединительная линия 1243"/>
            <p:cNvCxnSpPr>
              <a:stCxn id="1237" idx="0"/>
              <a:endCxn id="1239" idx="7"/>
            </p:cNvCxnSpPr>
            <p:nvPr/>
          </p:nvCxnSpPr>
          <p:spPr>
            <a:xfrm flipH="1" flipV="1">
              <a:off x="3540142" y="5088028"/>
              <a:ext cx="8363" cy="9115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45" name="Прямая соединительная линия 1244"/>
            <p:cNvCxnSpPr>
              <a:stCxn id="1237" idx="3"/>
              <a:endCxn id="1240" idx="2"/>
            </p:cNvCxnSpPr>
            <p:nvPr/>
          </p:nvCxnSpPr>
          <p:spPr>
            <a:xfrm rot="5400000" flipH="1">
              <a:off x="3468080" y="5139673"/>
              <a:ext cx="43150" cy="3790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46" name="Прямая соединительная линия 1245"/>
            <p:cNvCxnSpPr>
              <a:stCxn id="1237" idx="1"/>
              <a:endCxn id="1238" idx="4"/>
            </p:cNvCxnSpPr>
            <p:nvPr/>
          </p:nvCxnSpPr>
          <p:spPr>
            <a:xfrm rot="5400000" flipH="1" flipV="1">
              <a:off x="3544623" y="5156166"/>
              <a:ext cx="27496" cy="4250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47" name="Прямая соединительная линия 1246"/>
            <p:cNvCxnSpPr>
              <a:stCxn id="1242" idx="3"/>
              <a:endCxn id="1237" idx="1"/>
            </p:cNvCxnSpPr>
            <p:nvPr/>
          </p:nvCxnSpPr>
          <p:spPr>
            <a:xfrm rot="5400000" flipH="1" flipV="1">
              <a:off x="3507459" y="5215864"/>
              <a:ext cx="54354" cy="496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47" name="Группа 1247"/>
          <p:cNvGrpSpPr/>
          <p:nvPr/>
        </p:nvGrpSpPr>
        <p:grpSpPr>
          <a:xfrm>
            <a:off x="2045297" y="2018036"/>
            <a:ext cx="1169381" cy="1250650"/>
            <a:chOff x="1581077" y="2383120"/>
            <a:chExt cx="1169381" cy="1250650"/>
          </a:xfrm>
        </p:grpSpPr>
        <p:sp>
          <p:nvSpPr>
            <p:cNvPr id="1249" name="8-конечная звезда 1248"/>
            <p:cNvSpPr/>
            <p:nvPr/>
          </p:nvSpPr>
          <p:spPr>
            <a:xfrm rot="1262594">
              <a:off x="2063417" y="3089247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50" name="8-конечная звезда 1249"/>
            <p:cNvSpPr/>
            <p:nvPr/>
          </p:nvSpPr>
          <p:spPr>
            <a:xfrm rot="1262594">
              <a:off x="2061769" y="2803495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51" name="8-конечная звезда 1250"/>
            <p:cNvSpPr/>
            <p:nvPr/>
          </p:nvSpPr>
          <p:spPr>
            <a:xfrm rot="1262594">
              <a:off x="1865251" y="3579770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52" name="8-конечная звезда 1251"/>
            <p:cNvSpPr/>
            <p:nvPr/>
          </p:nvSpPr>
          <p:spPr>
            <a:xfrm rot="1262594">
              <a:off x="1920541" y="2803495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53" name="8-конечная звезда 1252"/>
            <p:cNvSpPr/>
            <p:nvPr/>
          </p:nvSpPr>
          <p:spPr>
            <a:xfrm rot="1262594">
              <a:off x="2490397" y="258753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55" name="8-конечная звезда 1254"/>
            <p:cNvSpPr/>
            <p:nvPr/>
          </p:nvSpPr>
          <p:spPr>
            <a:xfrm rot="1262594">
              <a:off x="1920541" y="3160685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56" name="8-конечная звезда 1255"/>
            <p:cNvSpPr/>
            <p:nvPr/>
          </p:nvSpPr>
          <p:spPr>
            <a:xfrm rot="1262594">
              <a:off x="1581077" y="3295598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57" name="8-конечная звезда 1256"/>
            <p:cNvSpPr/>
            <p:nvPr/>
          </p:nvSpPr>
          <p:spPr>
            <a:xfrm rot="1262594">
              <a:off x="2336790" y="2648240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58" name="8-конечная звезда 1257"/>
            <p:cNvSpPr/>
            <p:nvPr/>
          </p:nvSpPr>
          <p:spPr>
            <a:xfrm rot="1262594">
              <a:off x="2571736" y="2668872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59" name="8-конечная звезда 1258"/>
            <p:cNvSpPr/>
            <p:nvPr/>
          </p:nvSpPr>
          <p:spPr>
            <a:xfrm rot="1262594">
              <a:off x="2560782" y="2383120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60" name="8-конечная звезда 1259"/>
            <p:cNvSpPr/>
            <p:nvPr/>
          </p:nvSpPr>
          <p:spPr>
            <a:xfrm rot="1262594">
              <a:off x="2643174" y="2586480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61" name="8-конечная звезда 1260"/>
            <p:cNvSpPr/>
            <p:nvPr/>
          </p:nvSpPr>
          <p:spPr>
            <a:xfrm rot="1262594">
              <a:off x="2275030" y="2668872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62" name="8-конечная звезда 1261"/>
            <p:cNvSpPr/>
            <p:nvPr/>
          </p:nvSpPr>
          <p:spPr>
            <a:xfrm rot="1262594">
              <a:off x="2703658" y="2383120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263" name="Прямая соединительная линия 1262"/>
            <p:cNvCxnSpPr>
              <a:stCxn id="1262" idx="6"/>
              <a:endCxn id="1259" idx="7"/>
            </p:cNvCxnSpPr>
            <p:nvPr/>
          </p:nvCxnSpPr>
          <p:spPr>
            <a:xfrm rot="16200000" flipH="1" flipV="1">
              <a:off x="2664344" y="2325903"/>
              <a:ext cx="12338" cy="12989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64" name="Прямая соединительная линия 1263"/>
            <p:cNvCxnSpPr>
              <a:stCxn id="1258" idx="5"/>
              <a:endCxn id="1253" idx="7"/>
            </p:cNvCxnSpPr>
            <p:nvPr/>
          </p:nvCxnSpPr>
          <p:spPr>
            <a:xfrm rot="16200000" flipV="1">
              <a:off x="2530194" y="2615447"/>
              <a:ext cx="67318" cy="4356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65" name="Прямая соединительная линия 1264"/>
            <p:cNvCxnSpPr>
              <a:stCxn id="1260" idx="0"/>
              <a:endCxn id="1258" idx="1"/>
            </p:cNvCxnSpPr>
            <p:nvPr/>
          </p:nvCxnSpPr>
          <p:spPr>
            <a:xfrm flipH="1">
              <a:off x="2604637" y="2618282"/>
              <a:ext cx="83776" cy="9537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66" name="Прямая соединительная линия 1265"/>
            <p:cNvCxnSpPr>
              <a:stCxn id="1252" idx="7"/>
              <a:endCxn id="1261" idx="5"/>
            </p:cNvCxnSpPr>
            <p:nvPr/>
          </p:nvCxnSpPr>
          <p:spPr>
            <a:xfrm rot="5400000" flipH="1" flipV="1">
              <a:off x="2056250" y="2586853"/>
              <a:ext cx="148644" cy="31671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67" name="Прямая соединительная линия 1266"/>
            <p:cNvCxnSpPr>
              <a:stCxn id="1256" idx="6"/>
              <a:endCxn id="1252" idx="2"/>
            </p:cNvCxnSpPr>
            <p:nvPr/>
          </p:nvCxnSpPr>
          <p:spPr>
            <a:xfrm rot="5400000" flipH="1" flipV="1">
              <a:off x="1560446" y="2920360"/>
              <a:ext cx="442065" cy="31273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68" name="Прямая соединительная линия 1267"/>
            <p:cNvCxnSpPr>
              <a:stCxn id="1256" idx="7"/>
              <a:endCxn id="1255" idx="2"/>
            </p:cNvCxnSpPr>
            <p:nvPr/>
          </p:nvCxnSpPr>
          <p:spPr>
            <a:xfrm rot="5400000" flipH="1" flipV="1">
              <a:off x="1739486" y="3116483"/>
              <a:ext cx="101958" cy="29476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69" name="Прямая соединительная линия 1268"/>
            <p:cNvCxnSpPr>
              <a:stCxn id="1251" idx="4"/>
              <a:endCxn id="1256" idx="0"/>
            </p:cNvCxnSpPr>
            <p:nvPr/>
          </p:nvCxnSpPr>
          <p:spPr>
            <a:xfrm rot="10800000">
              <a:off x="1643716" y="3339633"/>
              <a:ext cx="223336" cy="25744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70" name="Прямая соединительная линия 1269"/>
            <p:cNvCxnSpPr>
              <a:stCxn id="1251" idx="7"/>
              <a:endCxn id="1249" idx="2"/>
            </p:cNvCxnSpPr>
            <p:nvPr/>
          </p:nvCxnSpPr>
          <p:spPr>
            <a:xfrm rot="5400000" flipH="1" flipV="1">
              <a:off x="1771643" y="3286729"/>
              <a:ext cx="454361" cy="16379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71" name="Прямая соединительная линия 1270"/>
            <p:cNvCxnSpPr>
              <a:stCxn id="1249" idx="5"/>
              <a:endCxn id="1250" idx="2"/>
            </p:cNvCxnSpPr>
            <p:nvPr/>
          </p:nvCxnSpPr>
          <p:spPr>
            <a:xfrm rot="16200000" flipV="1">
              <a:off x="1961325" y="2973444"/>
              <a:ext cx="235879" cy="38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72" name="Прямая соединительная линия 1271"/>
            <p:cNvCxnSpPr>
              <a:stCxn id="1250" idx="0"/>
              <a:endCxn id="1257" idx="3"/>
            </p:cNvCxnSpPr>
            <p:nvPr/>
          </p:nvCxnSpPr>
          <p:spPr>
            <a:xfrm flipV="1">
              <a:off x="2113968" y="2693796"/>
              <a:ext cx="225614" cy="14639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73" name="Прямая соединительная линия 1272"/>
            <p:cNvCxnSpPr>
              <a:stCxn id="1262" idx="1"/>
              <a:endCxn id="1260" idx="7"/>
            </p:cNvCxnSpPr>
            <p:nvPr/>
          </p:nvCxnSpPr>
          <p:spPr>
            <a:xfrm rot="5400000">
              <a:off x="2626022" y="2489841"/>
              <a:ext cx="172475" cy="4860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75" name="Прямая соединительная линия 1274"/>
            <p:cNvCxnSpPr>
              <a:stCxn id="1259" idx="3"/>
              <a:endCxn id="1253" idx="6"/>
            </p:cNvCxnSpPr>
            <p:nvPr/>
          </p:nvCxnSpPr>
          <p:spPr>
            <a:xfrm rot="5400000">
              <a:off x="2458289" y="2484824"/>
              <a:ext cx="173313" cy="3570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76" name="Прямая соединительная линия 1275"/>
            <p:cNvCxnSpPr>
              <a:stCxn id="1253" idx="4"/>
              <a:endCxn id="1261" idx="0"/>
            </p:cNvCxnSpPr>
            <p:nvPr/>
          </p:nvCxnSpPr>
          <p:spPr>
            <a:xfrm rot="10800000" flipV="1">
              <a:off x="2320270" y="2604838"/>
              <a:ext cx="171929" cy="9583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321" name="TextBox 1320"/>
          <p:cNvSpPr txBox="1"/>
          <p:nvPr/>
        </p:nvSpPr>
        <p:spPr>
          <a:xfrm rot="19006284">
            <a:off x="2318899" y="2446336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КИТ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1322" name="TextBox 1321"/>
          <p:cNvSpPr txBox="1"/>
          <p:nvPr/>
        </p:nvSpPr>
        <p:spPr>
          <a:xfrm rot="1643483">
            <a:off x="2860400" y="3446467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ПЕГАС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1323" name="TextBox 1322"/>
          <p:cNvSpPr txBox="1"/>
          <p:nvPr/>
        </p:nvSpPr>
        <p:spPr>
          <a:xfrm rot="19006284">
            <a:off x="3176155" y="2941114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АНДРОМЕДА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1324" name="TextBox 1323"/>
          <p:cNvSpPr txBox="1"/>
          <p:nvPr/>
        </p:nvSpPr>
        <p:spPr>
          <a:xfrm rot="2331135">
            <a:off x="3061230" y="4429631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ДЕЛЬФІН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1325" name="TextBox 1324"/>
          <p:cNvSpPr txBox="1"/>
          <p:nvPr/>
        </p:nvSpPr>
        <p:spPr>
          <a:xfrm rot="222291">
            <a:off x="3388198" y="5006245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ОРЕЛ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1326" name="TextBox 1325"/>
          <p:cNvSpPr txBox="1"/>
          <p:nvPr/>
        </p:nvSpPr>
        <p:spPr>
          <a:xfrm rot="222291">
            <a:off x="3888264" y="5524741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ЩИТ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1327" name="TextBox 1326"/>
          <p:cNvSpPr txBox="1"/>
          <p:nvPr/>
        </p:nvSpPr>
        <p:spPr>
          <a:xfrm rot="20047852">
            <a:off x="5597382" y="3512765"/>
            <a:ext cx="70215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ВОЛОССЯ ВЕРОНІКИ</a:t>
            </a:r>
            <a:endParaRPr lang="uk-UA" sz="8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grpSp>
        <p:nvGrpSpPr>
          <p:cNvPr id="49" name="Группа 1414"/>
          <p:cNvGrpSpPr/>
          <p:nvPr/>
        </p:nvGrpSpPr>
        <p:grpSpPr>
          <a:xfrm>
            <a:off x="4589796" y="2578586"/>
            <a:ext cx="829916" cy="343506"/>
            <a:chOff x="4589796" y="2578586"/>
            <a:chExt cx="829916" cy="343506"/>
          </a:xfrm>
        </p:grpSpPr>
        <p:sp>
          <p:nvSpPr>
            <p:cNvPr id="1330" name="8-конечная звезда 1329"/>
            <p:cNvSpPr/>
            <p:nvPr/>
          </p:nvSpPr>
          <p:spPr>
            <a:xfrm rot="1262594">
              <a:off x="5365712" y="2651077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32" name="8-конечная звезда 1331"/>
            <p:cNvSpPr/>
            <p:nvPr/>
          </p:nvSpPr>
          <p:spPr>
            <a:xfrm rot="1262594">
              <a:off x="4589796" y="2875292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33" name="8-конечная звезда 1332"/>
            <p:cNvSpPr/>
            <p:nvPr/>
          </p:nvSpPr>
          <p:spPr>
            <a:xfrm rot="1262594">
              <a:off x="4732672" y="2875292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34" name="8-конечная звезда 1333"/>
            <p:cNvSpPr/>
            <p:nvPr/>
          </p:nvSpPr>
          <p:spPr>
            <a:xfrm rot="1262594">
              <a:off x="4875548" y="2660978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35" name="8-конечная звезда 1334"/>
            <p:cNvSpPr/>
            <p:nvPr/>
          </p:nvSpPr>
          <p:spPr>
            <a:xfrm rot="1262594">
              <a:off x="5018424" y="2578586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36" name="8-конечная звезда 1335"/>
            <p:cNvSpPr/>
            <p:nvPr/>
          </p:nvSpPr>
          <p:spPr>
            <a:xfrm rot="1262594">
              <a:off x="5232738" y="2650024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337" name="Прямая соединительная линия 1336"/>
            <p:cNvCxnSpPr>
              <a:stCxn id="1332" idx="0"/>
              <a:endCxn id="1333" idx="3"/>
            </p:cNvCxnSpPr>
            <p:nvPr/>
          </p:nvCxnSpPr>
          <p:spPr>
            <a:xfrm>
              <a:off x="4635035" y="2907094"/>
              <a:ext cx="99653" cy="109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38" name="Прямая соединительная линия 1337"/>
            <p:cNvCxnSpPr>
              <a:stCxn id="1333" idx="7"/>
              <a:endCxn id="1334" idx="3"/>
            </p:cNvCxnSpPr>
            <p:nvPr/>
          </p:nvCxnSpPr>
          <p:spPr>
            <a:xfrm rot="5400000" flipH="1" flipV="1">
              <a:off x="4729854" y="2741481"/>
              <a:ext cx="195312" cy="10010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39" name="Прямая соединительная линия 1338"/>
            <p:cNvCxnSpPr>
              <a:stCxn id="1330" idx="2"/>
              <a:endCxn id="1336" idx="0"/>
            </p:cNvCxnSpPr>
            <p:nvPr/>
          </p:nvCxnSpPr>
          <p:spPr>
            <a:xfrm rot="5400000" flipH="1">
              <a:off x="5319772" y="2640031"/>
              <a:ext cx="21450" cy="10504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40" name="Прямая соединительная линия 1339"/>
            <p:cNvCxnSpPr>
              <a:stCxn id="1336" idx="3"/>
              <a:endCxn id="1335" idx="0"/>
            </p:cNvCxnSpPr>
            <p:nvPr/>
          </p:nvCxnSpPr>
          <p:spPr>
            <a:xfrm rot="5400000" flipH="1">
              <a:off x="5112940" y="2561112"/>
              <a:ext cx="72537" cy="17109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41" name="Прямая соединительная линия 1340"/>
            <p:cNvCxnSpPr>
              <a:stCxn id="1335" idx="3"/>
              <a:endCxn id="1334" idx="7"/>
            </p:cNvCxnSpPr>
            <p:nvPr/>
          </p:nvCxnSpPr>
          <p:spPr>
            <a:xfrm rot="5400000">
              <a:off x="4938691" y="2593128"/>
              <a:ext cx="63390" cy="10010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355" name="TextBox 1354"/>
          <p:cNvSpPr txBox="1"/>
          <p:nvPr/>
        </p:nvSpPr>
        <p:spPr>
          <a:xfrm>
            <a:off x="4714876" y="2643182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РИСЬ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cxnSp>
        <p:nvCxnSpPr>
          <p:cNvPr id="1364" name="Прямая соединительная линия 1363"/>
          <p:cNvCxnSpPr/>
          <p:nvPr/>
        </p:nvCxnSpPr>
        <p:spPr>
          <a:xfrm rot="16537753" flipV="1">
            <a:off x="4727773" y="3164312"/>
            <a:ext cx="314852" cy="4989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50" name="Группа 1415"/>
          <p:cNvGrpSpPr/>
          <p:nvPr/>
        </p:nvGrpSpPr>
        <p:grpSpPr>
          <a:xfrm>
            <a:off x="4149687" y="2792374"/>
            <a:ext cx="463574" cy="463575"/>
            <a:chOff x="4149687" y="2792374"/>
            <a:chExt cx="463574" cy="463575"/>
          </a:xfrm>
        </p:grpSpPr>
        <p:cxnSp>
          <p:nvCxnSpPr>
            <p:cNvPr id="1342" name="Прямая соединительная линия 1341"/>
            <p:cNvCxnSpPr>
              <a:stCxn id="1359" idx="7"/>
              <a:endCxn id="1358" idx="2"/>
            </p:cNvCxnSpPr>
            <p:nvPr/>
          </p:nvCxnSpPr>
          <p:spPr>
            <a:xfrm rot="5400000" flipH="1" flipV="1">
              <a:off x="4370340" y="3027617"/>
              <a:ext cx="58114" cy="9977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356" name="8-конечная звезда 1355"/>
            <p:cNvSpPr/>
            <p:nvPr/>
          </p:nvSpPr>
          <p:spPr>
            <a:xfrm rot="1262594">
              <a:off x="4577261" y="3101985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57" name="8-конечная звезда 1356"/>
            <p:cNvSpPr/>
            <p:nvPr/>
          </p:nvSpPr>
          <p:spPr>
            <a:xfrm rot="1262594">
              <a:off x="4530737" y="3219949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58" name="8-конечная звезда 1357"/>
            <p:cNvSpPr/>
            <p:nvPr/>
          </p:nvSpPr>
          <p:spPr>
            <a:xfrm rot="1262594">
              <a:off x="4435440" y="3006688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59" name="8-конечная звезда 1358"/>
            <p:cNvSpPr/>
            <p:nvPr/>
          </p:nvSpPr>
          <p:spPr>
            <a:xfrm rot="1262594">
              <a:off x="4308170" y="3093732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360" name="Прямая соединительная линия 1359"/>
            <p:cNvCxnSpPr>
              <a:stCxn id="1357" idx="6"/>
              <a:endCxn id="1356" idx="2"/>
            </p:cNvCxnSpPr>
            <p:nvPr/>
          </p:nvCxnSpPr>
          <p:spPr>
            <a:xfrm rot="5400000" flipH="1" flipV="1">
              <a:off x="4529817" y="3162168"/>
              <a:ext cx="84364" cy="3359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65" name="Прямая соединительная линия 1364"/>
            <p:cNvCxnSpPr>
              <a:stCxn id="1358" idx="0"/>
              <a:endCxn id="1357" idx="4"/>
            </p:cNvCxnSpPr>
            <p:nvPr/>
          </p:nvCxnSpPr>
          <p:spPr>
            <a:xfrm>
              <a:off x="4477199" y="3036044"/>
              <a:ext cx="54738" cy="19544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370" name="8-конечная звезда 1369"/>
            <p:cNvSpPr/>
            <p:nvPr/>
          </p:nvSpPr>
          <p:spPr>
            <a:xfrm rot="1262594">
              <a:off x="4221126" y="3006688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71" name="8-конечная звезда 1370"/>
            <p:cNvSpPr/>
            <p:nvPr/>
          </p:nvSpPr>
          <p:spPr>
            <a:xfrm rot="1262594">
              <a:off x="4451046" y="2879418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72" name="8-конечная звезда 1371"/>
            <p:cNvSpPr/>
            <p:nvPr/>
          </p:nvSpPr>
          <p:spPr>
            <a:xfrm rot="1262594">
              <a:off x="4364001" y="2792374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73" name="8-конечная звезда 1372"/>
            <p:cNvSpPr/>
            <p:nvPr/>
          </p:nvSpPr>
          <p:spPr>
            <a:xfrm rot="1262594">
              <a:off x="4149687" y="2935250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375" name="Прямая соединительная линия 1374"/>
            <p:cNvCxnSpPr>
              <a:stCxn id="868" idx="67"/>
              <a:endCxn id="1373" idx="1"/>
            </p:cNvCxnSpPr>
            <p:nvPr/>
          </p:nvCxnSpPr>
          <p:spPr>
            <a:xfrm flipH="1" flipV="1">
              <a:off x="4180058" y="2976590"/>
              <a:ext cx="40647" cy="4041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76" name="Прямая соединительная линия 1375"/>
            <p:cNvCxnSpPr>
              <a:stCxn id="1371" idx="5"/>
              <a:endCxn id="1372" idx="0"/>
            </p:cNvCxnSpPr>
            <p:nvPr/>
          </p:nvCxnSpPr>
          <p:spPr>
            <a:xfrm rot="16200000" flipV="1">
              <a:off x="4405044" y="2822446"/>
              <a:ext cx="59548" cy="5811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77" name="Прямая соединительная линия 1376"/>
            <p:cNvCxnSpPr>
              <a:stCxn id="1370" idx="0"/>
              <a:endCxn id="1371" idx="4"/>
            </p:cNvCxnSpPr>
            <p:nvPr/>
          </p:nvCxnSpPr>
          <p:spPr>
            <a:xfrm flipV="1">
              <a:off x="4262885" y="2893262"/>
              <a:ext cx="189602" cy="14278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78" name="Прямая соединительная линия 1377"/>
            <p:cNvCxnSpPr>
              <a:stCxn id="1359" idx="5"/>
              <a:endCxn id="1370" idx="1"/>
            </p:cNvCxnSpPr>
            <p:nvPr/>
          </p:nvCxnSpPr>
          <p:spPr>
            <a:xfrm rot="16200000" flipV="1">
              <a:off x="4262466" y="3037059"/>
              <a:ext cx="47564" cy="6950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1379" name="Прямая соединительная линия 1378"/>
          <p:cNvCxnSpPr>
            <a:stCxn id="1358" idx="6"/>
            <a:endCxn id="1371" idx="2"/>
          </p:cNvCxnSpPr>
          <p:nvPr/>
        </p:nvCxnSpPr>
        <p:spPr>
          <a:xfrm rot="5400000" flipH="1" flipV="1">
            <a:off x="4421367" y="2964606"/>
            <a:ext cx="86952" cy="94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394" name="TextBox 1393"/>
          <p:cNvSpPr txBox="1"/>
          <p:nvPr/>
        </p:nvSpPr>
        <p:spPr>
          <a:xfrm>
            <a:off x="4143372" y="2887144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ЖИРАФ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grpSp>
        <p:nvGrpSpPr>
          <p:cNvPr id="51" name="Группа 1394"/>
          <p:cNvGrpSpPr/>
          <p:nvPr/>
        </p:nvGrpSpPr>
        <p:grpSpPr>
          <a:xfrm>
            <a:off x="4224353" y="2365325"/>
            <a:ext cx="411190" cy="414417"/>
            <a:chOff x="4017933" y="1986213"/>
            <a:chExt cx="411190" cy="414417"/>
          </a:xfrm>
        </p:grpSpPr>
        <p:cxnSp>
          <p:nvCxnSpPr>
            <p:cNvPr id="1396" name="Прямая соединительная линия 1395"/>
            <p:cNvCxnSpPr>
              <a:stCxn id="1404" idx="7"/>
              <a:endCxn id="1400" idx="1"/>
            </p:cNvCxnSpPr>
            <p:nvPr/>
          </p:nvCxnSpPr>
          <p:spPr>
            <a:xfrm rot="16200000" flipV="1">
              <a:off x="4354956" y="2311979"/>
              <a:ext cx="116410" cy="15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97" name="Прямая соединительная линия 1396"/>
            <p:cNvCxnSpPr>
              <a:stCxn id="1404" idx="4"/>
              <a:endCxn id="1399" idx="1"/>
            </p:cNvCxnSpPr>
            <p:nvPr/>
          </p:nvCxnSpPr>
          <p:spPr>
            <a:xfrm rot="10800000">
              <a:off x="4198773" y="2252202"/>
              <a:ext cx="174565" cy="11907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98" name="Прямая соединительная линия 1397"/>
            <p:cNvCxnSpPr>
              <a:stCxn id="1402" idx="7"/>
              <a:endCxn id="1401" idx="3"/>
            </p:cNvCxnSpPr>
            <p:nvPr/>
          </p:nvCxnSpPr>
          <p:spPr>
            <a:xfrm rot="16200000" flipH="1">
              <a:off x="4223525" y="1870252"/>
              <a:ext cx="6" cy="30784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399" name="8-конечная звезда 1398"/>
            <p:cNvSpPr/>
            <p:nvPr/>
          </p:nvSpPr>
          <p:spPr>
            <a:xfrm rot="1262594">
              <a:off x="4160809" y="2200527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00" name="8-конечная звезда 1399"/>
            <p:cNvSpPr/>
            <p:nvPr/>
          </p:nvSpPr>
          <p:spPr>
            <a:xfrm rot="1262594">
              <a:off x="4375123" y="2202175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01" name="8-конечная звезда 1400"/>
            <p:cNvSpPr/>
            <p:nvPr/>
          </p:nvSpPr>
          <p:spPr>
            <a:xfrm rot="1262594">
              <a:off x="4375123" y="198621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02" name="8-конечная звезда 1401"/>
            <p:cNvSpPr/>
            <p:nvPr/>
          </p:nvSpPr>
          <p:spPr>
            <a:xfrm rot="1262594">
              <a:off x="4017933" y="200813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03" name="8-конечная звезда 1402"/>
            <p:cNvSpPr/>
            <p:nvPr/>
          </p:nvSpPr>
          <p:spPr>
            <a:xfrm rot="1262594">
              <a:off x="4089371" y="2222449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04" name="8-конечная звезда 1403"/>
            <p:cNvSpPr/>
            <p:nvPr/>
          </p:nvSpPr>
          <p:spPr>
            <a:xfrm rot="1262594">
              <a:off x="4371896" y="2357430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405" name="Прямая соединительная линия 1404"/>
            <p:cNvCxnSpPr>
              <a:stCxn id="1400" idx="5"/>
              <a:endCxn id="1401" idx="2"/>
            </p:cNvCxnSpPr>
            <p:nvPr/>
          </p:nvCxnSpPr>
          <p:spPr>
            <a:xfrm rot="5400000" flipH="1" flipV="1">
              <a:off x="4308750" y="2120823"/>
              <a:ext cx="166089" cy="126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06" name="Прямая соединительная линия 1405"/>
            <p:cNvCxnSpPr>
              <a:stCxn id="1403" idx="6"/>
              <a:endCxn id="1402" idx="0"/>
            </p:cNvCxnSpPr>
            <p:nvPr/>
          </p:nvCxnSpPr>
          <p:spPr>
            <a:xfrm rot="16200000" flipV="1">
              <a:off x="4008388" y="2106572"/>
              <a:ext cx="179422" cy="5593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07" name="Прямая соединительная линия 1406"/>
            <p:cNvCxnSpPr>
              <a:stCxn id="1399" idx="5"/>
              <a:endCxn id="1403" idx="0"/>
            </p:cNvCxnSpPr>
            <p:nvPr/>
          </p:nvCxnSpPr>
          <p:spPr>
            <a:xfrm rot="16200000" flipH="1" flipV="1">
              <a:off x="4131062" y="2213360"/>
              <a:ext cx="56291" cy="3527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08" name="Прямая соединительная линия 1407"/>
            <p:cNvCxnSpPr>
              <a:stCxn id="1400" idx="3"/>
              <a:endCxn id="1399" idx="7"/>
            </p:cNvCxnSpPr>
            <p:nvPr/>
          </p:nvCxnSpPr>
          <p:spPr>
            <a:xfrm rot="5400000" flipH="1">
              <a:off x="4283179" y="2145868"/>
              <a:ext cx="23574" cy="16496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417" name="TextBox 1416"/>
          <p:cNvSpPr txBox="1"/>
          <p:nvPr/>
        </p:nvSpPr>
        <p:spPr>
          <a:xfrm>
            <a:off x="4286248" y="2428868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ВІЗНИЧИЙ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grpSp>
        <p:nvGrpSpPr>
          <p:cNvPr id="53" name="Группа 1417"/>
          <p:cNvGrpSpPr/>
          <p:nvPr/>
        </p:nvGrpSpPr>
        <p:grpSpPr>
          <a:xfrm>
            <a:off x="3808104" y="2509849"/>
            <a:ext cx="470249" cy="704837"/>
            <a:chOff x="3357553" y="2345049"/>
            <a:chExt cx="470249" cy="704837"/>
          </a:xfrm>
        </p:grpSpPr>
        <p:cxnSp>
          <p:nvCxnSpPr>
            <p:cNvPr id="1419" name="Прямая соединительная линия 1418"/>
            <p:cNvCxnSpPr>
              <a:stCxn id="1425" idx="6"/>
              <a:endCxn id="1424" idx="0"/>
            </p:cNvCxnSpPr>
            <p:nvPr/>
          </p:nvCxnSpPr>
          <p:spPr>
            <a:xfrm rot="16200000" flipV="1">
              <a:off x="3691172" y="2584715"/>
              <a:ext cx="109630" cy="12902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20" name="Прямая соединительная линия 1419"/>
            <p:cNvCxnSpPr>
              <a:stCxn id="1423" idx="5"/>
              <a:endCxn id="1427" idx="6"/>
            </p:cNvCxnSpPr>
            <p:nvPr/>
          </p:nvCxnSpPr>
          <p:spPr>
            <a:xfrm rot="16200000" flipV="1">
              <a:off x="3407723" y="2536764"/>
              <a:ext cx="24387" cy="6601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421" name="8-конечная звезда 1420"/>
            <p:cNvSpPr/>
            <p:nvPr/>
          </p:nvSpPr>
          <p:spPr>
            <a:xfrm rot="1262594">
              <a:off x="3486402" y="2345049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22" name="8-конечная звезда 1421"/>
            <p:cNvSpPr/>
            <p:nvPr/>
          </p:nvSpPr>
          <p:spPr>
            <a:xfrm rot="1262594">
              <a:off x="3557840" y="2487925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23" name="8-конечная звезда 1422"/>
            <p:cNvSpPr/>
            <p:nvPr/>
          </p:nvSpPr>
          <p:spPr>
            <a:xfrm rot="1262594">
              <a:off x="3436886" y="2579638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24" name="8-конечная звезда 1423"/>
            <p:cNvSpPr/>
            <p:nvPr/>
          </p:nvSpPr>
          <p:spPr>
            <a:xfrm rot="1262594">
              <a:off x="3629278" y="2557715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25" name="8-конечная звезда 1424"/>
            <p:cNvSpPr/>
            <p:nvPr/>
          </p:nvSpPr>
          <p:spPr>
            <a:xfrm rot="1262594">
              <a:off x="3773802" y="2702239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26" name="8-конечная звезда 1425"/>
            <p:cNvSpPr/>
            <p:nvPr/>
          </p:nvSpPr>
          <p:spPr>
            <a:xfrm rot="1262594">
              <a:off x="3770575" y="2413260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27" name="8-конечная звезда 1426"/>
            <p:cNvSpPr/>
            <p:nvPr/>
          </p:nvSpPr>
          <p:spPr>
            <a:xfrm rot="1262594">
              <a:off x="3357553" y="2556136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28" name="8-конечная звезда 1427"/>
            <p:cNvSpPr/>
            <p:nvPr/>
          </p:nvSpPr>
          <p:spPr>
            <a:xfrm rot="1262594">
              <a:off x="3699137" y="2435183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29" name="8-конечная звезда 1428"/>
            <p:cNvSpPr/>
            <p:nvPr/>
          </p:nvSpPr>
          <p:spPr>
            <a:xfrm rot="1262594">
              <a:off x="3413385" y="3006686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30" name="8-конечная звезда 1429"/>
            <p:cNvSpPr/>
            <p:nvPr/>
          </p:nvSpPr>
          <p:spPr>
            <a:xfrm rot="1262594">
              <a:off x="3500429" y="2841888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31" name="8-конечная звезда 1430"/>
            <p:cNvSpPr/>
            <p:nvPr/>
          </p:nvSpPr>
          <p:spPr>
            <a:xfrm rot="1262594">
              <a:off x="3571867" y="2643180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432" name="Прямая соединительная линия 1431"/>
            <p:cNvCxnSpPr>
              <a:stCxn id="1422" idx="6"/>
              <a:endCxn id="1421" idx="7"/>
            </p:cNvCxnSpPr>
            <p:nvPr/>
          </p:nvCxnSpPr>
          <p:spPr>
            <a:xfrm rot="16200000" flipV="1">
              <a:off x="3501986" y="2397176"/>
              <a:ext cx="128640" cy="5645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33" name="Прямая соединительная линия 1432"/>
            <p:cNvCxnSpPr>
              <a:stCxn id="1431" idx="4"/>
              <a:endCxn id="1423" idx="0"/>
            </p:cNvCxnSpPr>
            <p:nvPr/>
          </p:nvCxnSpPr>
          <p:spPr>
            <a:xfrm rot="10800000">
              <a:off x="3489086" y="2616334"/>
              <a:ext cx="84223" cy="4069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34" name="Прямая соединительная линия 1433"/>
            <p:cNvCxnSpPr>
              <a:stCxn id="1424" idx="5"/>
              <a:endCxn id="1422" idx="0"/>
            </p:cNvCxnSpPr>
            <p:nvPr/>
          </p:nvCxnSpPr>
          <p:spPr>
            <a:xfrm rot="16200000" flipV="1">
              <a:off x="3609967" y="2524693"/>
              <a:ext cx="35421" cy="3527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35" name="Прямая соединительная линия 1434"/>
            <p:cNvCxnSpPr>
              <a:stCxn id="1426" idx="5"/>
              <a:endCxn id="1428" idx="7"/>
            </p:cNvCxnSpPr>
            <p:nvPr/>
          </p:nvCxnSpPr>
          <p:spPr>
            <a:xfrm rot="16200000" flipH="1" flipV="1">
              <a:off x="3745495" y="2410102"/>
              <a:ext cx="32892" cy="4292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36" name="Прямая соединительная линия 1435"/>
            <p:cNvCxnSpPr>
              <a:stCxn id="1424" idx="7"/>
              <a:endCxn id="1428" idx="3"/>
            </p:cNvCxnSpPr>
            <p:nvPr/>
          </p:nvCxnSpPr>
          <p:spPr>
            <a:xfrm rot="5400000" flipH="1" flipV="1">
              <a:off x="3636875" y="2509631"/>
              <a:ext cx="108198" cy="2004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37" name="Прямая соединительная линия 1436"/>
            <p:cNvCxnSpPr>
              <a:stCxn id="1429" idx="5"/>
              <a:endCxn id="1430" idx="1"/>
            </p:cNvCxnSpPr>
            <p:nvPr/>
          </p:nvCxnSpPr>
          <p:spPr>
            <a:xfrm rot="5400000" flipH="1" flipV="1">
              <a:off x="3415848" y="2893594"/>
              <a:ext cx="125318" cy="10458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38" name="Прямая соединительная линия 1437"/>
            <p:cNvCxnSpPr>
              <a:stCxn id="1430" idx="7"/>
              <a:endCxn id="1431" idx="2"/>
            </p:cNvCxnSpPr>
            <p:nvPr/>
          </p:nvCxnSpPr>
          <p:spPr>
            <a:xfrm rot="5400000" flipH="1" flipV="1">
              <a:off x="3478851" y="2747857"/>
              <a:ext cx="169778" cy="4394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39" name="Прямая соединительная линия 1438"/>
            <p:cNvCxnSpPr>
              <a:stCxn id="1431" idx="7"/>
              <a:endCxn id="1424" idx="6"/>
            </p:cNvCxnSpPr>
            <p:nvPr/>
          </p:nvCxnSpPr>
          <p:spPr>
            <a:xfrm rot="5400000" flipH="1" flipV="1">
              <a:off x="3591344" y="2581380"/>
              <a:ext cx="96493" cy="5276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40" name="Прямая соединительная линия 1439"/>
            <p:cNvCxnSpPr>
              <a:stCxn id="1425" idx="5"/>
              <a:endCxn id="1431" idx="0"/>
            </p:cNvCxnSpPr>
            <p:nvPr/>
          </p:nvCxnSpPr>
          <p:spPr>
            <a:xfrm rot="16200000" flipV="1">
              <a:off x="3685719" y="2600444"/>
              <a:ext cx="32029" cy="17621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42" name="Прямая соединительная линия 1441"/>
            <p:cNvCxnSpPr>
              <a:stCxn id="1423" idx="7"/>
              <a:endCxn id="1422" idx="5"/>
            </p:cNvCxnSpPr>
            <p:nvPr/>
          </p:nvCxnSpPr>
          <p:spPr>
            <a:xfrm rot="5400000" flipH="1" flipV="1">
              <a:off x="3478506" y="2500305"/>
              <a:ext cx="105424" cy="8531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446" name="TextBox 1445"/>
          <p:cNvSpPr txBox="1"/>
          <p:nvPr/>
        </p:nvSpPr>
        <p:spPr>
          <a:xfrm>
            <a:off x="3536257" y="2500306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ПЕРСЕЙ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grpSp>
        <p:nvGrpSpPr>
          <p:cNvPr id="54" name="Группа 1446"/>
          <p:cNvGrpSpPr/>
          <p:nvPr/>
        </p:nvGrpSpPr>
        <p:grpSpPr>
          <a:xfrm rot="248670">
            <a:off x="5476076" y="1848327"/>
            <a:ext cx="1857394" cy="3278058"/>
            <a:chOff x="5649885" y="1363613"/>
            <a:chExt cx="1857394" cy="3278058"/>
          </a:xfrm>
        </p:grpSpPr>
        <p:cxnSp>
          <p:nvCxnSpPr>
            <p:cNvPr id="1448" name="Прямая соединительная линия 1447"/>
            <p:cNvCxnSpPr>
              <a:stCxn id="1452" idx="5"/>
              <a:endCxn id="1459" idx="0"/>
            </p:cNvCxnSpPr>
            <p:nvPr/>
          </p:nvCxnSpPr>
          <p:spPr>
            <a:xfrm rot="15951330" flipV="1">
              <a:off x="6678064" y="1878821"/>
              <a:ext cx="184799" cy="10014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449" name="8-конечная звезда 1448"/>
            <p:cNvSpPr/>
            <p:nvPr/>
          </p:nvSpPr>
          <p:spPr>
            <a:xfrm rot="1262594">
              <a:off x="6993443" y="4282014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50" name="8-конечная звезда 1449"/>
            <p:cNvSpPr/>
            <p:nvPr/>
          </p:nvSpPr>
          <p:spPr>
            <a:xfrm rot="1262594">
              <a:off x="6729090" y="4587671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51" name="8-конечная звезда 1450"/>
            <p:cNvSpPr/>
            <p:nvPr/>
          </p:nvSpPr>
          <p:spPr>
            <a:xfrm rot="1262594">
              <a:off x="7169532" y="3766935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52" name="8-конечная звезда 1451"/>
            <p:cNvSpPr/>
            <p:nvPr/>
          </p:nvSpPr>
          <p:spPr>
            <a:xfrm rot="1262594">
              <a:off x="6814253" y="2015573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53" name="8-конечная звезда 1452"/>
            <p:cNvSpPr/>
            <p:nvPr/>
          </p:nvSpPr>
          <p:spPr>
            <a:xfrm rot="1262594">
              <a:off x="7464079" y="2899614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54" name="8-конечная звезда 1453"/>
            <p:cNvSpPr/>
            <p:nvPr/>
          </p:nvSpPr>
          <p:spPr>
            <a:xfrm rot="1262594">
              <a:off x="7346383" y="3252271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56" name="8-конечная звезда 1455"/>
            <p:cNvSpPr/>
            <p:nvPr/>
          </p:nvSpPr>
          <p:spPr>
            <a:xfrm rot="1262594">
              <a:off x="5792762" y="1450658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57" name="8-конечная звезда 1456"/>
            <p:cNvSpPr/>
            <p:nvPr/>
          </p:nvSpPr>
          <p:spPr>
            <a:xfrm rot="1262594">
              <a:off x="5721323" y="1363613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58" name="8-конечная звезда 1457"/>
            <p:cNvSpPr/>
            <p:nvPr/>
          </p:nvSpPr>
          <p:spPr>
            <a:xfrm rot="1262594">
              <a:off x="5649885" y="1435052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59" name="8-конечная звезда 1458"/>
            <p:cNvSpPr/>
            <p:nvPr/>
          </p:nvSpPr>
          <p:spPr>
            <a:xfrm rot="1262594">
              <a:off x="6672082" y="1810999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60" name="8-конечная звезда 1459"/>
            <p:cNvSpPr/>
            <p:nvPr/>
          </p:nvSpPr>
          <p:spPr>
            <a:xfrm rot="1262594">
              <a:off x="7374765" y="2462338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61" name="8-конечная звезда 1460"/>
            <p:cNvSpPr/>
            <p:nvPr/>
          </p:nvSpPr>
          <p:spPr>
            <a:xfrm rot="1262594">
              <a:off x="5722903" y="1509717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62" name="8-конечная звезда 1461"/>
            <p:cNvSpPr/>
            <p:nvPr/>
          </p:nvSpPr>
          <p:spPr>
            <a:xfrm rot="1262594">
              <a:off x="5865777" y="1508068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63" name="8-конечная звезда 1462"/>
            <p:cNvSpPr/>
            <p:nvPr/>
          </p:nvSpPr>
          <p:spPr>
            <a:xfrm rot="1262594">
              <a:off x="6080093" y="1579507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64" name="8-конечная звезда 1463"/>
            <p:cNvSpPr/>
            <p:nvPr/>
          </p:nvSpPr>
          <p:spPr>
            <a:xfrm rot="1262594">
              <a:off x="6292919" y="1539389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65" name="8-конечная звезда 1464"/>
            <p:cNvSpPr/>
            <p:nvPr/>
          </p:nvSpPr>
          <p:spPr>
            <a:xfrm rot="1262594">
              <a:off x="7215023" y="2403289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466" name="Прямая соединительная линия 1465"/>
            <p:cNvCxnSpPr>
              <a:stCxn id="1465" idx="4"/>
              <a:endCxn id="1452" idx="7"/>
            </p:cNvCxnSpPr>
            <p:nvPr/>
          </p:nvCxnSpPr>
          <p:spPr>
            <a:xfrm rot="10551330">
              <a:off x="6870239" y="2015861"/>
              <a:ext cx="331941" cy="41727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68" name="Прямая соединительная линия 1467"/>
            <p:cNvCxnSpPr>
              <a:stCxn id="1459" idx="5"/>
              <a:endCxn id="1472" idx="7"/>
            </p:cNvCxnSpPr>
            <p:nvPr/>
          </p:nvCxnSpPr>
          <p:spPr>
            <a:xfrm rot="15951330" flipV="1">
              <a:off x="6480732" y="1622938"/>
              <a:ext cx="281766" cy="10650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69" name="Прямая соединительная линия 1468"/>
            <p:cNvCxnSpPr>
              <a:stCxn id="1465" idx="0"/>
              <a:endCxn id="1460" idx="4"/>
            </p:cNvCxnSpPr>
            <p:nvPr/>
          </p:nvCxnSpPr>
          <p:spPr>
            <a:xfrm rot="21351330">
              <a:off x="7268673" y="2436093"/>
              <a:ext cx="106082" cy="4397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70" name="Прямая соединительная линия 1469"/>
            <p:cNvCxnSpPr>
              <a:stCxn id="1453" idx="5"/>
              <a:endCxn id="1460" idx="0"/>
            </p:cNvCxnSpPr>
            <p:nvPr/>
          </p:nvCxnSpPr>
          <p:spPr>
            <a:xfrm rot="15951330" flipV="1">
              <a:off x="7240181" y="2681279"/>
              <a:ext cx="413073" cy="3061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71" name="Прямая соединительная линия 1470"/>
            <p:cNvCxnSpPr>
              <a:stCxn id="1464" idx="7"/>
              <a:endCxn id="1472" idx="5"/>
            </p:cNvCxnSpPr>
            <p:nvPr/>
          </p:nvCxnSpPr>
          <p:spPr>
            <a:xfrm rot="5151330" flipH="1" flipV="1">
              <a:off x="6425307" y="1450742"/>
              <a:ext cx="16661" cy="17976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472" name="8-конечная звезда 1471"/>
            <p:cNvSpPr/>
            <p:nvPr/>
          </p:nvSpPr>
          <p:spPr>
            <a:xfrm rot="1262594">
              <a:off x="6506643" y="1523491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473" name="Прямая соединительная линия 1472"/>
            <p:cNvCxnSpPr>
              <a:stCxn id="1450" idx="0"/>
              <a:endCxn id="1449" idx="2"/>
            </p:cNvCxnSpPr>
            <p:nvPr/>
          </p:nvCxnSpPr>
          <p:spPr>
            <a:xfrm rot="21351330" flipV="1">
              <a:off x="6771105" y="4342885"/>
              <a:ext cx="249828" cy="27281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74" name="Прямая соединительная линия 1473"/>
            <p:cNvCxnSpPr>
              <a:stCxn id="1449" idx="6"/>
              <a:endCxn id="1451" idx="1"/>
            </p:cNvCxnSpPr>
            <p:nvPr/>
          </p:nvCxnSpPr>
          <p:spPr>
            <a:xfrm rot="5151330" flipH="1" flipV="1">
              <a:off x="6887082" y="3944785"/>
              <a:ext cx="458408" cy="20596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75" name="Прямая соединительная линия 1474"/>
            <p:cNvCxnSpPr>
              <a:stCxn id="1451" idx="0"/>
              <a:endCxn id="1454" idx="1"/>
            </p:cNvCxnSpPr>
            <p:nvPr/>
          </p:nvCxnSpPr>
          <p:spPr>
            <a:xfrm rot="21351330" flipV="1">
              <a:off x="7196730" y="3300125"/>
              <a:ext cx="198065" cy="49209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76" name="Прямая соединительная линия 1475"/>
            <p:cNvCxnSpPr>
              <a:stCxn id="1454" idx="5"/>
              <a:endCxn id="1453" idx="1"/>
            </p:cNvCxnSpPr>
            <p:nvPr/>
          </p:nvCxnSpPr>
          <p:spPr>
            <a:xfrm rot="5151330" flipH="1" flipV="1">
              <a:off x="7275539" y="3018784"/>
              <a:ext cx="302585" cy="15751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77" name="Прямая соединительная линия 1476"/>
            <p:cNvCxnSpPr>
              <a:stCxn id="1461" idx="1"/>
              <a:endCxn id="1456" idx="1"/>
            </p:cNvCxnSpPr>
            <p:nvPr/>
          </p:nvCxnSpPr>
          <p:spPr>
            <a:xfrm rot="5400000" flipH="1" flipV="1">
              <a:off x="5757302" y="1495561"/>
              <a:ext cx="69393" cy="6226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78" name="Прямая соединительная линия 1477"/>
            <p:cNvCxnSpPr>
              <a:stCxn id="1461" idx="4"/>
              <a:endCxn id="1458" idx="2"/>
            </p:cNvCxnSpPr>
            <p:nvPr/>
          </p:nvCxnSpPr>
          <p:spPr>
            <a:xfrm rot="10800000">
              <a:off x="5663730" y="1476812"/>
              <a:ext cx="60975" cy="5021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79" name="Прямая соединительная линия 1478"/>
            <p:cNvCxnSpPr>
              <a:stCxn id="1458" idx="6"/>
              <a:endCxn id="1457" idx="2"/>
            </p:cNvCxnSpPr>
            <p:nvPr/>
          </p:nvCxnSpPr>
          <p:spPr>
            <a:xfrm rot="5400000" flipH="1" flipV="1">
              <a:off x="5691644" y="1392970"/>
              <a:ext cx="31121" cy="5592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80" name="Прямая соединительная линия 1479"/>
            <p:cNvCxnSpPr>
              <a:stCxn id="1456" idx="4"/>
              <a:endCxn id="1457" idx="1"/>
            </p:cNvCxnSpPr>
            <p:nvPr/>
          </p:nvCxnSpPr>
          <p:spPr>
            <a:xfrm rot="10800000">
              <a:off x="5751695" y="1404954"/>
              <a:ext cx="42509" cy="5954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81" name="Прямая соединительная линия 1480"/>
            <p:cNvCxnSpPr>
              <a:stCxn id="1462" idx="5"/>
              <a:endCxn id="1456" idx="1"/>
            </p:cNvCxnSpPr>
            <p:nvPr/>
          </p:nvCxnSpPr>
          <p:spPr>
            <a:xfrm rot="16200000" flipV="1">
              <a:off x="5843276" y="1471855"/>
              <a:ext cx="18396" cy="5868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82" name="Прямая соединительная линия 1481"/>
            <p:cNvCxnSpPr>
              <a:stCxn id="1463" idx="4"/>
              <a:endCxn id="1462" idx="1"/>
            </p:cNvCxnSpPr>
            <p:nvPr/>
          </p:nvCxnSpPr>
          <p:spPr>
            <a:xfrm rot="10800000">
              <a:off x="5903740" y="1559742"/>
              <a:ext cx="178154" cy="3707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83" name="Прямая соединительная линия 1482"/>
            <p:cNvCxnSpPr>
              <a:stCxn id="1464" idx="4"/>
              <a:endCxn id="1463" idx="0"/>
            </p:cNvCxnSpPr>
            <p:nvPr/>
          </p:nvCxnSpPr>
          <p:spPr>
            <a:xfrm rot="10551330" flipV="1">
              <a:off x="6130356" y="1562641"/>
              <a:ext cx="166303" cy="4761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496" name="TextBox 1495"/>
          <p:cNvSpPr txBox="1"/>
          <p:nvPr/>
        </p:nvSpPr>
        <p:spPr>
          <a:xfrm rot="17554639">
            <a:off x="6425445" y="4413514"/>
            <a:ext cx="70215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ГІДРА</a:t>
            </a:r>
            <a:endParaRPr lang="uk-UA" sz="8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1497" name="TextBox 1496"/>
          <p:cNvSpPr txBox="1"/>
          <p:nvPr/>
        </p:nvSpPr>
        <p:spPr>
          <a:xfrm rot="2825122">
            <a:off x="6027795" y="2087985"/>
            <a:ext cx="70215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ГІДРА</a:t>
            </a:r>
            <a:endParaRPr lang="uk-UA" sz="8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grpSp>
        <p:nvGrpSpPr>
          <p:cNvPr id="56" name="Группа 1497"/>
          <p:cNvGrpSpPr/>
          <p:nvPr/>
        </p:nvGrpSpPr>
        <p:grpSpPr>
          <a:xfrm>
            <a:off x="6143636" y="2320312"/>
            <a:ext cx="195600" cy="465746"/>
            <a:chOff x="6507142" y="1664972"/>
            <a:chExt cx="195600" cy="465746"/>
          </a:xfrm>
        </p:grpSpPr>
        <p:sp>
          <p:nvSpPr>
            <p:cNvPr id="1499" name="8-конечная звезда 1498"/>
            <p:cNvSpPr/>
            <p:nvPr/>
          </p:nvSpPr>
          <p:spPr>
            <a:xfrm rot="1262594">
              <a:off x="6507142" y="1935118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00" name="8-конечная звезда 1499"/>
            <p:cNvSpPr/>
            <p:nvPr/>
          </p:nvSpPr>
          <p:spPr>
            <a:xfrm rot="1262594">
              <a:off x="6659542" y="2087518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01" name="8-конечная звезда 1500"/>
            <p:cNvSpPr/>
            <p:nvPr/>
          </p:nvSpPr>
          <p:spPr>
            <a:xfrm rot="1262594">
              <a:off x="6578580" y="1664972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502" name="Прямая соединительная линия 1501"/>
            <p:cNvCxnSpPr>
              <a:stCxn id="1499" idx="7"/>
              <a:endCxn id="1500" idx="1"/>
            </p:cNvCxnSpPr>
            <p:nvPr/>
          </p:nvCxnSpPr>
          <p:spPr>
            <a:xfrm rot="16200000" flipH="1">
              <a:off x="6528741" y="1967687"/>
              <a:ext cx="180911" cy="14143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03" name="Прямая соединительная линия 1502"/>
            <p:cNvCxnSpPr>
              <a:stCxn id="1499" idx="6"/>
              <a:endCxn id="1501" idx="3"/>
            </p:cNvCxnSpPr>
            <p:nvPr/>
          </p:nvCxnSpPr>
          <p:spPr>
            <a:xfrm rot="5400000" flipH="1" flipV="1">
              <a:off x="6437861" y="1793980"/>
              <a:ext cx="241216" cy="4394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04" name="Прямая соединительная линия 1503"/>
            <p:cNvCxnSpPr>
              <a:stCxn id="1500" idx="1"/>
              <a:endCxn id="1501" idx="0"/>
            </p:cNvCxnSpPr>
            <p:nvPr/>
          </p:nvCxnSpPr>
          <p:spPr>
            <a:xfrm rot="5400000" flipH="1">
              <a:off x="6437861" y="1876806"/>
              <a:ext cx="434530" cy="6957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505" name="TextBox 1504"/>
          <p:cNvSpPr txBox="1"/>
          <p:nvPr/>
        </p:nvSpPr>
        <p:spPr>
          <a:xfrm rot="2919709">
            <a:off x="5898977" y="2708998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СЕКСТАНТ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grpSp>
        <p:nvGrpSpPr>
          <p:cNvPr id="57" name="Группа 1505"/>
          <p:cNvGrpSpPr/>
          <p:nvPr/>
        </p:nvGrpSpPr>
        <p:grpSpPr>
          <a:xfrm rot="749591">
            <a:off x="3889553" y="1287574"/>
            <a:ext cx="751019" cy="682461"/>
            <a:chOff x="3475433" y="722250"/>
            <a:chExt cx="751019" cy="682461"/>
          </a:xfrm>
        </p:grpSpPr>
        <p:sp>
          <p:nvSpPr>
            <p:cNvPr id="1507" name="8-конечная звезда 1506"/>
            <p:cNvSpPr/>
            <p:nvPr/>
          </p:nvSpPr>
          <p:spPr>
            <a:xfrm rot="1262594">
              <a:off x="3936952" y="93656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08" name="8-конечная звезда 1507"/>
            <p:cNvSpPr/>
            <p:nvPr/>
          </p:nvSpPr>
          <p:spPr>
            <a:xfrm rot="1262594">
              <a:off x="3861710" y="99514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09" name="8-конечная звезда 1508"/>
            <p:cNvSpPr/>
            <p:nvPr/>
          </p:nvSpPr>
          <p:spPr>
            <a:xfrm rot="1262594">
              <a:off x="3801265" y="1015071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10" name="8-конечная звезда 1509"/>
            <p:cNvSpPr/>
            <p:nvPr/>
          </p:nvSpPr>
          <p:spPr>
            <a:xfrm rot="1262594">
              <a:off x="3931325" y="1272302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11" name="8-конечная звезда 1510"/>
            <p:cNvSpPr/>
            <p:nvPr/>
          </p:nvSpPr>
          <p:spPr>
            <a:xfrm rot="1262594">
              <a:off x="3772232" y="1170400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12" name="8-конечная звезда 1511"/>
            <p:cNvSpPr/>
            <p:nvPr/>
          </p:nvSpPr>
          <p:spPr>
            <a:xfrm rot="1262594">
              <a:off x="4008391" y="722250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13" name="8-конечная звезда 1512"/>
            <p:cNvSpPr/>
            <p:nvPr/>
          </p:nvSpPr>
          <p:spPr>
            <a:xfrm rot="1262594">
              <a:off x="3582465" y="867829"/>
              <a:ext cx="72483" cy="72483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14" name="8-конечная звезда 1513"/>
            <p:cNvSpPr/>
            <p:nvPr/>
          </p:nvSpPr>
          <p:spPr>
            <a:xfrm rot="1262594">
              <a:off x="3476620" y="1247307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15" name="8-конечная звезда 1514"/>
            <p:cNvSpPr/>
            <p:nvPr/>
          </p:nvSpPr>
          <p:spPr>
            <a:xfrm rot="1262594">
              <a:off x="3618055" y="1357911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16" name="8-конечная звезда 1515"/>
            <p:cNvSpPr/>
            <p:nvPr/>
          </p:nvSpPr>
          <p:spPr>
            <a:xfrm rot="1262594">
              <a:off x="3475433" y="1099907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17" name="8-конечная звезда 1516"/>
            <p:cNvSpPr/>
            <p:nvPr/>
          </p:nvSpPr>
          <p:spPr>
            <a:xfrm rot="1262594">
              <a:off x="3512979" y="1317945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18" name="8-конечная звезда 1517"/>
            <p:cNvSpPr/>
            <p:nvPr/>
          </p:nvSpPr>
          <p:spPr>
            <a:xfrm rot="1262594">
              <a:off x="4153969" y="1153581"/>
              <a:ext cx="72483" cy="72483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519" name="Прямая соединительная линия 1518"/>
            <p:cNvCxnSpPr>
              <a:stCxn id="1515" idx="4"/>
              <a:endCxn id="1517" idx="0"/>
            </p:cNvCxnSpPr>
            <p:nvPr/>
          </p:nvCxnSpPr>
          <p:spPr>
            <a:xfrm rot="9917941">
              <a:off x="3562163" y="1342336"/>
              <a:ext cx="53509" cy="3798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20" name="Прямая соединительная линия 1519"/>
            <p:cNvCxnSpPr>
              <a:stCxn id="1517" idx="4"/>
              <a:endCxn id="1514" idx="1"/>
            </p:cNvCxnSpPr>
            <p:nvPr/>
          </p:nvCxnSpPr>
          <p:spPr>
            <a:xfrm rot="9917941" flipH="1">
              <a:off x="3509274" y="1292124"/>
              <a:ext cx="5514" cy="4078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21" name="Прямая соединительная линия 1520"/>
            <p:cNvCxnSpPr>
              <a:stCxn id="1514" idx="6"/>
              <a:endCxn id="1516" idx="1"/>
            </p:cNvCxnSpPr>
            <p:nvPr/>
          </p:nvCxnSpPr>
          <p:spPr>
            <a:xfrm rot="4517941" flipH="1" flipV="1">
              <a:off x="3457984" y="1183603"/>
              <a:ext cx="100789" cy="2635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22" name="Прямая соединительная линия 1521"/>
            <p:cNvCxnSpPr>
              <a:stCxn id="1509" idx="7"/>
              <a:endCxn id="1507" idx="3"/>
            </p:cNvCxnSpPr>
            <p:nvPr/>
          </p:nvCxnSpPr>
          <p:spPr>
            <a:xfrm rot="4517941" flipH="1" flipV="1">
              <a:off x="3879700" y="953882"/>
              <a:ext cx="32818" cy="9787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23" name="Прямая соединительная линия 1522"/>
            <p:cNvCxnSpPr>
              <a:stCxn id="1509" idx="5"/>
              <a:endCxn id="1513" idx="1"/>
            </p:cNvCxnSpPr>
            <p:nvPr/>
          </p:nvCxnSpPr>
          <p:spPr>
            <a:xfrm rot="15317941" flipV="1">
              <a:off x="3663241" y="898541"/>
              <a:ext cx="124245" cy="15750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24" name="Прямая соединительная линия 1523"/>
            <p:cNvCxnSpPr>
              <a:stCxn id="1510" idx="4"/>
              <a:endCxn id="1511" idx="1"/>
            </p:cNvCxnSpPr>
            <p:nvPr/>
          </p:nvCxnSpPr>
          <p:spPr>
            <a:xfrm rot="9917941">
              <a:off x="3820776" y="1207582"/>
              <a:ext cx="101768" cy="9651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25" name="Прямая соединительная линия 1524"/>
            <p:cNvCxnSpPr>
              <a:stCxn id="1511" idx="6"/>
              <a:endCxn id="1509" idx="1"/>
            </p:cNvCxnSpPr>
            <p:nvPr/>
          </p:nvCxnSpPr>
          <p:spPr>
            <a:xfrm rot="4517941" flipH="1" flipV="1">
              <a:off x="3776922" y="1091437"/>
              <a:ext cx="94313" cy="5607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26" name="Прямая соединительная линия 1525"/>
            <p:cNvCxnSpPr>
              <a:stCxn id="1514" idx="0"/>
              <a:endCxn id="1511" idx="2"/>
            </p:cNvCxnSpPr>
            <p:nvPr/>
          </p:nvCxnSpPr>
          <p:spPr>
            <a:xfrm rot="20717941">
              <a:off x="3519071" y="1244220"/>
              <a:ext cx="273254" cy="1326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27" name="Прямая соединительная линия 1526"/>
            <p:cNvCxnSpPr>
              <a:stCxn id="1513" idx="6"/>
              <a:endCxn id="1512" idx="3"/>
            </p:cNvCxnSpPr>
            <p:nvPr/>
          </p:nvCxnSpPr>
          <p:spPr>
            <a:xfrm rot="5400000" flipH="1" flipV="1">
              <a:off x="3766202" y="625732"/>
              <a:ext cx="110033" cy="37899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28" name="Прямая соединительная линия 1527"/>
            <p:cNvCxnSpPr>
              <a:stCxn id="1507" idx="6"/>
              <a:endCxn id="1512" idx="7"/>
            </p:cNvCxnSpPr>
            <p:nvPr/>
          </p:nvCxnSpPr>
          <p:spPr>
            <a:xfrm rot="5400000" flipH="1" flipV="1">
              <a:off x="3916818" y="795117"/>
              <a:ext cx="200077" cy="8641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29" name="Прямая соединительная линия 1528"/>
            <p:cNvCxnSpPr>
              <a:stCxn id="1510" idx="0"/>
              <a:endCxn id="1518" idx="3"/>
            </p:cNvCxnSpPr>
            <p:nvPr/>
          </p:nvCxnSpPr>
          <p:spPr>
            <a:xfrm rot="20717941" flipV="1">
              <a:off x="3973111" y="1228272"/>
              <a:ext cx="194395" cy="5699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30" name="Прямая соединительная линия 1529"/>
            <p:cNvCxnSpPr>
              <a:stCxn id="1518" idx="5"/>
              <a:endCxn id="1507" idx="5"/>
            </p:cNvCxnSpPr>
            <p:nvPr/>
          </p:nvCxnSpPr>
          <p:spPr>
            <a:xfrm rot="16200000" flipV="1">
              <a:off x="3955335" y="936543"/>
              <a:ext cx="217814" cy="22250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58" name="Группа 1536"/>
          <p:cNvGrpSpPr/>
          <p:nvPr/>
        </p:nvGrpSpPr>
        <p:grpSpPr>
          <a:xfrm rot="21798">
            <a:off x="3893346" y="1000108"/>
            <a:ext cx="696517" cy="357190"/>
            <a:chOff x="3365448" y="434919"/>
            <a:chExt cx="780759" cy="400391"/>
          </a:xfrm>
        </p:grpSpPr>
        <p:cxnSp>
          <p:nvCxnSpPr>
            <p:cNvPr id="1538" name="Прямая соединительная линия 1537"/>
            <p:cNvCxnSpPr>
              <a:stCxn id="1542" idx="6"/>
              <a:endCxn id="1544" idx="0"/>
            </p:cNvCxnSpPr>
            <p:nvPr/>
          </p:nvCxnSpPr>
          <p:spPr>
            <a:xfrm rot="16200000" flipV="1">
              <a:off x="4012805" y="470477"/>
              <a:ext cx="101003" cy="12427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39" name="Прямая соединительная линия 1538"/>
            <p:cNvCxnSpPr>
              <a:stCxn id="1547" idx="7"/>
              <a:endCxn id="1544" idx="0"/>
            </p:cNvCxnSpPr>
            <p:nvPr/>
          </p:nvCxnSpPr>
          <p:spPr>
            <a:xfrm rot="16200000" flipH="1">
              <a:off x="3936040" y="416982"/>
              <a:ext cx="34363" cy="9589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540" name="8-конечная звезда 1539"/>
            <p:cNvSpPr/>
            <p:nvPr/>
          </p:nvSpPr>
          <p:spPr>
            <a:xfrm rot="1262594">
              <a:off x="3652780" y="509516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41" name="8-конечная звезда 1540"/>
            <p:cNvSpPr/>
            <p:nvPr/>
          </p:nvSpPr>
          <p:spPr>
            <a:xfrm rot="1262594">
              <a:off x="3724217" y="580953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42" name="8-конечная звезда 1541"/>
            <p:cNvSpPr/>
            <p:nvPr/>
          </p:nvSpPr>
          <p:spPr>
            <a:xfrm rot="1262594">
              <a:off x="4081407" y="580953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43" name="8-конечная звезда 1542"/>
            <p:cNvSpPr/>
            <p:nvPr/>
          </p:nvSpPr>
          <p:spPr>
            <a:xfrm rot="1262594">
              <a:off x="3509904" y="652392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44" name="8-конечная звезда 1543"/>
            <p:cNvSpPr/>
            <p:nvPr/>
          </p:nvSpPr>
          <p:spPr>
            <a:xfrm rot="1262594">
              <a:off x="3938531" y="438077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45" name="8-конечная звезда 1544"/>
            <p:cNvSpPr/>
            <p:nvPr/>
          </p:nvSpPr>
          <p:spPr>
            <a:xfrm rot="1262594">
              <a:off x="3365448" y="579374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46" name="8-конечная звезда 1545"/>
            <p:cNvSpPr/>
            <p:nvPr/>
          </p:nvSpPr>
          <p:spPr>
            <a:xfrm rot="1262594">
              <a:off x="3935374" y="649234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47" name="8-конечная звезда 1546"/>
            <p:cNvSpPr/>
            <p:nvPr/>
          </p:nvSpPr>
          <p:spPr>
            <a:xfrm rot="1262594">
              <a:off x="3863935" y="434919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48" name="8-конечная звезда 1547"/>
            <p:cNvSpPr/>
            <p:nvPr/>
          </p:nvSpPr>
          <p:spPr>
            <a:xfrm rot="1262594">
              <a:off x="3506746" y="521964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49" name="8-конечная звезда 1548"/>
            <p:cNvSpPr/>
            <p:nvPr/>
          </p:nvSpPr>
          <p:spPr>
            <a:xfrm rot="1262594">
              <a:off x="3649621" y="720672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50" name="8-конечная звезда 1549"/>
            <p:cNvSpPr/>
            <p:nvPr/>
          </p:nvSpPr>
          <p:spPr>
            <a:xfrm rot="1262594">
              <a:off x="3506746" y="792110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551" name="Прямая соединительная линия 1550"/>
            <p:cNvCxnSpPr>
              <a:stCxn id="1541" idx="7"/>
              <a:endCxn id="1546" idx="4"/>
            </p:cNvCxnSpPr>
            <p:nvPr/>
          </p:nvCxnSpPr>
          <p:spPr>
            <a:xfrm rot="16200000" flipH="1">
              <a:off x="3830079" y="556342"/>
              <a:ext cx="62881" cy="15059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52" name="Прямая соединительная линия 1551"/>
            <p:cNvCxnSpPr>
              <a:stCxn id="1546" idx="0"/>
              <a:endCxn id="1542" idx="3"/>
            </p:cNvCxnSpPr>
            <p:nvPr/>
          </p:nvCxnSpPr>
          <p:spPr>
            <a:xfrm flipV="1">
              <a:off x="3977133" y="626509"/>
              <a:ext cx="107066" cy="5208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53" name="Прямая соединительная линия 1552"/>
            <p:cNvCxnSpPr>
              <a:stCxn id="1540" idx="7"/>
              <a:endCxn id="1547" idx="4"/>
            </p:cNvCxnSpPr>
            <p:nvPr/>
          </p:nvCxnSpPr>
          <p:spPr>
            <a:xfrm rot="5400000" flipH="1" flipV="1">
              <a:off x="3750084" y="413468"/>
              <a:ext cx="79997" cy="15058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54" name="Прямая соединительная линия 1553"/>
            <p:cNvCxnSpPr>
              <a:stCxn id="1541" idx="5"/>
              <a:endCxn id="1540" idx="0"/>
            </p:cNvCxnSpPr>
            <p:nvPr/>
          </p:nvCxnSpPr>
          <p:spPr>
            <a:xfrm rot="16200000" flipV="1">
              <a:off x="3714343" y="554627"/>
              <a:ext cx="30195" cy="2804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55" name="Прямая соединительная линия 1554"/>
            <p:cNvCxnSpPr>
              <a:stCxn id="1540" idx="4"/>
              <a:endCxn id="1548" idx="0"/>
            </p:cNvCxnSpPr>
            <p:nvPr/>
          </p:nvCxnSpPr>
          <p:spPr>
            <a:xfrm rot="10800000" flipV="1">
              <a:off x="3548505" y="530282"/>
              <a:ext cx="106436" cy="2103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56" name="Прямая соединительная линия 1555"/>
            <p:cNvCxnSpPr>
              <a:stCxn id="1548" idx="3"/>
              <a:endCxn id="1545" idx="6"/>
            </p:cNvCxnSpPr>
            <p:nvPr/>
          </p:nvCxnSpPr>
          <p:spPr>
            <a:xfrm rot="5400000">
              <a:off x="3440955" y="513524"/>
              <a:ext cx="28840" cy="10646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57" name="Прямая соединительная линия 1556"/>
            <p:cNvCxnSpPr>
              <a:stCxn id="1543" idx="7"/>
              <a:endCxn id="1541" idx="3"/>
            </p:cNvCxnSpPr>
            <p:nvPr/>
          </p:nvCxnSpPr>
          <p:spPr>
            <a:xfrm rot="5400000" flipH="1" flipV="1">
              <a:off x="3626897" y="571525"/>
              <a:ext cx="45127" cy="15509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58" name="Прямая соединительная линия 1557"/>
            <p:cNvCxnSpPr>
              <a:stCxn id="1543" idx="3"/>
              <a:endCxn id="1545" idx="1"/>
            </p:cNvCxnSpPr>
            <p:nvPr/>
          </p:nvCxnSpPr>
          <p:spPr>
            <a:xfrm rot="5400000" flipH="1">
              <a:off x="3424604" y="609856"/>
              <a:ext cx="66900" cy="10928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59" name="Прямая соединительная линия 1558"/>
            <p:cNvCxnSpPr>
              <a:stCxn id="1549" idx="3"/>
              <a:endCxn id="1543" idx="0"/>
            </p:cNvCxnSpPr>
            <p:nvPr/>
          </p:nvCxnSpPr>
          <p:spPr>
            <a:xfrm rot="5400000" flipH="1">
              <a:off x="3584703" y="684266"/>
              <a:ext cx="54617" cy="7893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60" name="Прямая соединительная линия 1559"/>
            <p:cNvCxnSpPr>
              <a:stCxn id="1550" idx="6"/>
              <a:endCxn id="1543" idx="2"/>
            </p:cNvCxnSpPr>
            <p:nvPr/>
          </p:nvCxnSpPr>
          <p:spPr>
            <a:xfrm rot="16200000" flipV="1">
              <a:off x="3494126" y="751575"/>
              <a:ext cx="78520" cy="543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562" name="TextBox 1561"/>
          <p:cNvSpPr txBox="1"/>
          <p:nvPr/>
        </p:nvSpPr>
        <p:spPr>
          <a:xfrm rot="21428907">
            <a:off x="3675003" y="1582718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ОРІОН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1563" name="TextBox 1562"/>
          <p:cNvSpPr txBox="1"/>
          <p:nvPr/>
        </p:nvSpPr>
        <p:spPr>
          <a:xfrm rot="21428907">
            <a:off x="3718874" y="939776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ЗАЄЦЬ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grpSp>
        <p:nvGrpSpPr>
          <p:cNvPr id="59" name="Группа 1563"/>
          <p:cNvGrpSpPr/>
          <p:nvPr/>
        </p:nvGrpSpPr>
        <p:grpSpPr>
          <a:xfrm>
            <a:off x="4572000" y="1379220"/>
            <a:ext cx="1256069" cy="478144"/>
            <a:chOff x="4294142" y="785794"/>
            <a:chExt cx="1256069" cy="478144"/>
          </a:xfrm>
        </p:grpSpPr>
        <p:cxnSp>
          <p:nvCxnSpPr>
            <p:cNvPr id="1565" name="Прямая соединительная линия 1564"/>
            <p:cNvCxnSpPr>
              <a:stCxn id="1574" idx="4"/>
              <a:endCxn id="1575" idx="0"/>
            </p:cNvCxnSpPr>
            <p:nvPr/>
          </p:nvCxnSpPr>
          <p:spPr>
            <a:xfrm rot="10800000">
              <a:off x="4620075" y="1178656"/>
              <a:ext cx="46726" cy="5592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66" name="Прямая соединительная линия 1565"/>
            <p:cNvCxnSpPr>
              <a:stCxn id="1575" idx="4"/>
              <a:endCxn id="1572" idx="1"/>
            </p:cNvCxnSpPr>
            <p:nvPr/>
          </p:nvCxnSpPr>
          <p:spPr>
            <a:xfrm rot="10800000">
              <a:off x="4465813" y="1119201"/>
              <a:ext cx="113945" cy="4394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567" name="8-конечная звезда 1566"/>
            <p:cNvSpPr/>
            <p:nvPr/>
          </p:nvSpPr>
          <p:spPr>
            <a:xfrm rot="1262594">
              <a:off x="4294142" y="84485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68" name="8-конечная звезда 1567"/>
            <p:cNvSpPr/>
            <p:nvPr/>
          </p:nvSpPr>
          <p:spPr>
            <a:xfrm rot="1262594">
              <a:off x="5222837" y="793689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69" name="8-конечная звезда 1568"/>
            <p:cNvSpPr/>
            <p:nvPr/>
          </p:nvSpPr>
          <p:spPr>
            <a:xfrm rot="1262594">
              <a:off x="4435440" y="785794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70" name="8-конечная звезда 1569"/>
            <p:cNvSpPr/>
            <p:nvPr/>
          </p:nvSpPr>
          <p:spPr>
            <a:xfrm rot="1262594">
              <a:off x="4935505" y="934985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71" name="8-конечная звезда 1570"/>
            <p:cNvSpPr/>
            <p:nvPr/>
          </p:nvSpPr>
          <p:spPr>
            <a:xfrm rot="1262594">
              <a:off x="5507011" y="1077861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72" name="8-конечная звезда 1571"/>
            <p:cNvSpPr/>
            <p:nvPr/>
          </p:nvSpPr>
          <p:spPr>
            <a:xfrm rot="1262594">
              <a:off x="4435441" y="1077861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73" name="8-конечная звезда 1572"/>
            <p:cNvSpPr/>
            <p:nvPr/>
          </p:nvSpPr>
          <p:spPr>
            <a:xfrm rot="1262594">
              <a:off x="4649753" y="1006423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74" name="8-конечная звезда 1573"/>
            <p:cNvSpPr/>
            <p:nvPr/>
          </p:nvSpPr>
          <p:spPr>
            <a:xfrm rot="1262594">
              <a:off x="4665360" y="1220738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75" name="8-конечная звезда 1574"/>
            <p:cNvSpPr/>
            <p:nvPr/>
          </p:nvSpPr>
          <p:spPr>
            <a:xfrm rot="1262594">
              <a:off x="4578316" y="1149299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576" name="Прямая соединительная линия 1575"/>
            <p:cNvCxnSpPr>
              <a:stCxn id="1584" idx="4"/>
              <a:endCxn id="1570" idx="7"/>
            </p:cNvCxnSpPr>
            <p:nvPr/>
          </p:nvCxnSpPr>
          <p:spPr>
            <a:xfrm rot="10800000">
              <a:off x="4976846" y="947814"/>
              <a:ext cx="319231" cy="7749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77" name="Прямая соединительная линия 1576"/>
            <p:cNvCxnSpPr>
              <a:stCxn id="1584" idx="7"/>
              <a:endCxn id="1568" idx="1"/>
            </p:cNvCxnSpPr>
            <p:nvPr/>
          </p:nvCxnSpPr>
          <p:spPr>
            <a:xfrm rot="16200000" flipV="1">
              <a:off x="5214037" y="892127"/>
              <a:ext cx="178677" cy="8514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78" name="Прямая соединительная линия 1577"/>
            <p:cNvCxnSpPr>
              <a:stCxn id="1569" idx="7"/>
              <a:endCxn id="1570" idx="4"/>
            </p:cNvCxnSpPr>
            <p:nvPr/>
          </p:nvCxnSpPr>
          <p:spPr>
            <a:xfrm rot="16200000" flipH="1">
              <a:off x="4631760" y="643643"/>
              <a:ext cx="150206" cy="46016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79" name="Прямая соединительная линия 1578"/>
            <p:cNvCxnSpPr>
              <a:stCxn id="1567" idx="7"/>
              <a:endCxn id="1569" idx="3"/>
            </p:cNvCxnSpPr>
            <p:nvPr/>
          </p:nvCxnSpPr>
          <p:spPr>
            <a:xfrm rot="5400000" flipH="1" flipV="1">
              <a:off x="4369196" y="792786"/>
              <a:ext cx="44725" cy="9148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80" name="Прямая соединительная линия 1579"/>
            <p:cNvCxnSpPr>
              <a:stCxn id="1573" idx="7"/>
              <a:endCxn id="1570" idx="3"/>
            </p:cNvCxnSpPr>
            <p:nvPr/>
          </p:nvCxnSpPr>
          <p:spPr>
            <a:xfrm rot="5400000" flipH="1" flipV="1">
              <a:off x="4787281" y="869168"/>
              <a:ext cx="53896" cy="24627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81" name="Прямая соединительная линия 1580"/>
            <p:cNvCxnSpPr>
              <a:stCxn id="1572" idx="7"/>
              <a:endCxn id="1573" idx="3"/>
            </p:cNvCxnSpPr>
            <p:nvPr/>
          </p:nvCxnSpPr>
          <p:spPr>
            <a:xfrm rot="5400000" flipH="1" flipV="1">
              <a:off x="4537249" y="976326"/>
              <a:ext cx="53896" cy="17483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82" name="Прямая соединительная линия 1581"/>
            <p:cNvCxnSpPr>
              <a:stCxn id="1575" idx="0"/>
              <a:endCxn id="1573" idx="2"/>
            </p:cNvCxnSpPr>
            <p:nvPr/>
          </p:nvCxnSpPr>
          <p:spPr>
            <a:xfrm flipV="1">
              <a:off x="4620075" y="1048182"/>
              <a:ext cx="43522" cy="13047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83" name="Прямая соединительная линия 1582"/>
            <p:cNvCxnSpPr>
              <a:stCxn id="1571" idx="0"/>
              <a:endCxn id="1584" idx="0"/>
            </p:cNvCxnSpPr>
            <p:nvPr/>
          </p:nvCxnSpPr>
          <p:spPr>
            <a:xfrm flipH="1" flipV="1">
              <a:off x="5346474" y="1044698"/>
              <a:ext cx="202296" cy="6251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584" name="8-конечная звезда 1583"/>
            <p:cNvSpPr/>
            <p:nvPr/>
          </p:nvSpPr>
          <p:spPr>
            <a:xfrm rot="1262594">
              <a:off x="5294275" y="100800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</p:grpSp>
      <p:sp>
        <p:nvSpPr>
          <p:cNvPr id="1585" name="TextBox 1584"/>
          <p:cNvSpPr txBox="1"/>
          <p:nvPr/>
        </p:nvSpPr>
        <p:spPr>
          <a:xfrm rot="21418783">
            <a:off x="4861881" y="1591243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ЄДИНОРІГ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1586" name="8-конечная звезда 1585"/>
          <p:cNvSpPr/>
          <p:nvPr/>
        </p:nvSpPr>
        <p:spPr>
          <a:xfrm rot="1262594">
            <a:off x="4224282" y="652391"/>
            <a:ext cx="64800" cy="648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587" name="8-конечная звезда 1586"/>
          <p:cNvSpPr/>
          <p:nvPr/>
        </p:nvSpPr>
        <p:spPr>
          <a:xfrm rot="1262594">
            <a:off x="4367159" y="580953"/>
            <a:ext cx="64800" cy="648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588" name="8-конечная звезда 1587"/>
          <p:cNvSpPr/>
          <p:nvPr/>
        </p:nvSpPr>
        <p:spPr>
          <a:xfrm rot="1262594">
            <a:off x="4007338" y="649760"/>
            <a:ext cx="46800" cy="468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589" name="8-конечная звезда 1588"/>
          <p:cNvSpPr/>
          <p:nvPr/>
        </p:nvSpPr>
        <p:spPr>
          <a:xfrm rot="1262594">
            <a:off x="4159738" y="802160"/>
            <a:ext cx="46800" cy="468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590" name="8-конечная звезда 1589"/>
          <p:cNvSpPr/>
          <p:nvPr/>
        </p:nvSpPr>
        <p:spPr>
          <a:xfrm rot="1262594">
            <a:off x="4721717" y="506884"/>
            <a:ext cx="46800" cy="468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591" name="8-конечная звезда 1590"/>
          <p:cNvSpPr/>
          <p:nvPr/>
        </p:nvSpPr>
        <p:spPr>
          <a:xfrm rot="1262594">
            <a:off x="4435966" y="374962"/>
            <a:ext cx="46800" cy="468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592" name="8-конечная звезда 1591"/>
          <p:cNvSpPr/>
          <p:nvPr/>
        </p:nvSpPr>
        <p:spPr>
          <a:xfrm rot="1262594">
            <a:off x="4507403" y="578321"/>
            <a:ext cx="46800" cy="468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593" name="8-конечная звезда 1592"/>
          <p:cNvSpPr/>
          <p:nvPr/>
        </p:nvSpPr>
        <p:spPr>
          <a:xfrm rot="1262594">
            <a:off x="4793156" y="589276"/>
            <a:ext cx="46800" cy="468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cxnSp>
        <p:nvCxnSpPr>
          <p:cNvPr id="1594" name="Прямая соединительная линия 1593"/>
          <p:cNvCxnSpPr>
            <a:stCxn id="1589" idx="6"/>
            <a:endCxn id="1586" idx="2"/>
          </p:cNvCxnSpPr>
          <p:nvPr/>
        </p:nvCxnSpPr>
        <p:spPr>
          <a:xfrm rot="5400000" flipH="1" flipV="1">
            <a:off x="4173949" y="732622"/>
            <a:ext cx="88691" cy="53508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95" name="Прямая соединительная линия 1594"/>
          <p:cNvCxnSpPr>
            <a:stCxn id="1589" idx="4"/>
            <a:endCxn id="1588" idx="0"/>
          </p:cNvCxnSpPr>
          <p:nvPr/>
        </p:nvCxnSpPr>
        <p:spPr>
          <a:xfrm rot="10800000">
            <a:off x="4052577" y="681562"/>
            <a:ext cx="108722" cy="135596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01" name="Прямая соединительная линия 1600"/>
          <p:cNvCxnSpPr>
            <a:stCxn id="1592" idx="0"/>
            <a:endCxn id="1590" idx="2"/>
          </p:cNvCxnSpPr>
          <p:nvPr/>
        </p:nvCxnSpPr>
        <p:spPr>
          <a:xfrm flipV="1">
            <a:off x="4552642" y="552123"/>
            <a:ext cx="184073" cy="58000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02" name="Прямая соединительная линия 1601"/>
          <p:cNvCxnSpPr>
            <a:stCxn id="1593" idx="5"/>
            <a:endCxn id="1590" idx="0"/>
          </p:cNvCxnSpPr>
          <p:nvPr/>
        </p:nvCxnSpPr>
        <p:spPr>
          <a:xfrm rot="16200000" flipV="1">
            <a:off x="4760703" y="544939"/>
            <a:ext cx="52606" cy="40099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03" name="Прямая соединительная линия 1602"/>
          <p:cNvCxnSpPr>
            <a:stCxn id="1593" idx="3"/>
            <a:endCxn id="1592" idx="1"/>
          </p:cNvCxnSpPr>
          <p:nvPr/>
        </p:nvCxnSpPr>
        <p:spPr>
          <a:xfrm rot="5400000">
            <a:off x="4667274" y="495207"/>
            <a:ext cx="928" cy="254868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04" name="Прямая соединительная линия 1603"/>
          <p:cNvCxnSpPr>
            <a:stCxn id="1592" idx="0"/>
            <a:endCxn id="1591" idx="1"/>
          </p:cNvCxnSpPr>
          <p:nvPr/>
        </p:nvCxnSpPr>
        <p:spPr>
          <a:xfrm flipH="1" flipV="1">
            <a:off x="4468867" y="419746"/>
            <a:ext cx="83775" cy="190377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05" name="Прямая соединительная линия 1604"/>
          <p:cNvCxnSpPr>
            <a:stCxn id="1587" idx="6"/>
            <a:endCxn id="1591" idx="2"/>
          </p:cNvCxnSpPr>
          <p:nvPr/>
        </p:nvCxnSpPr>
        <p:spPr>
          <a:xfrm rot="5400000" flipH="1" flipV="1">
            <a:off x="4349622" y="481773"/>
            <a:ext cx="162913" cy="39771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06" name="Прямая соединительная линия 1605"/>
          <p:cNvCxnSpPr>
            <a:stCxn id="1587" idx="3"/>
            <a:endCxn id="1586" idx="7"/>
          </p:cNvCxnSpPr>
          <p:nvPr/>
        </p:nvCxnSpPr>
        <p:spPr>
          <a:xfrm rot="5400000">
            <a:off x="4305558" y="607242"/>
            <a:ext cx="45126" cy="83661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07" name="Прямая соединительная линия 1606"/>
          <p:cNvCxnSpPr>
            <a:stCxn id="1587" idx="0"/>
            <a:endCxn id="1592" idx="3"/>
          </p:cNvCxnSpPr>
          <p:nvPr/>
        </p:nvCxnSpPr>
        <p:spPr>
          <a:xfrm flipV="1">
            <a:off x="4429798" y="611222"/>
            <a:ext cx="79621" cy="13765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626" name="TextBox 1625"/>
          <p:cNvSpPr txBox="1"/>
          <p:nvPr/>
        </p:nvSpPr>
        <p:spPr>
          <a:xfrm rot="21424529">
            <a:off x="3871274" y="439239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ГОЛУБ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1688" name="TextBox 1687"/>
          <p:cNvSpPr txBox="1"/>
          <p:nvPr/>
        </p:nvSpPr>
        <p:spPr>
          <a:xfrm rot="21198477">
            <a:off x="4941379" y="1116449"/>
            <a:ext cx="74999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ВЕЛИКИЙ ПЕС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grpSp>
        <p:nvGrpSpPr>
          <p:cNvPr id="60" name="Группа 1680"/>
          <p:cNvGrpSpPr/>
          <p:nvPr/>
        </p:nvGrpSpPr>
        <p:grpSpPr>
          <a:xfrm>
            <a:off x="4643438" y="792109"/>
            <a:ext cx="910202" cy="630311"/>
            <a:chOff x="4654035" y="792109"/>
            <a:chExt cx="910202" cy="630311"/>
          </a:xfrm>
        </p:grpSpPr>
        <p:sp>
          <p:nvSpPr>
            <p:cNvPr id="1627" name="8-конечная звезда 1626"/>
            <p:cNvSpPr/>
            <p:nvPr/>
          </p:nvSpPr>
          <p:spPr>
            <a:xfrm rot="1262594">
              <a:off x="4938355" y="1226001"/>
              <a:ext cx="79200" cy="79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628" name="8-конечная звезда 1627"/>
            <p:cNvSpPr/>
            <p:nvPr/>
          </p:nvSpPr>
          <p:spPr>
            <a:xfrm rot="1262594">
              <a:off x="4654035" y="1153581"/>
              <a:ext cx="72483" cy="72483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629" name="8-конечная звезда 1628"/>
            <p:cNvSpPr/>
            <p:nvPr/>
          </p:nvSpPr>
          <p:spPr>
            <a:xfrm rot="1262594">
              <a:off x="4795788" y="1140148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630" name="8-конечная звезда 1629"/>
            <p:cNvSpPr/>
            <p:nvPr/>
          </p:nvSpPr>
          <p:spPr>
            <a:xfrm rot="1262594">
              <a:off x="4721718" y="1006950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632" name="8-конечная звезда 1631"/>
            <p:cNvSpPr/>
            <p:nvPr/>
          </p:nvSpPr>
          <p:spPr>
            <a:xfrm rot="1262594">
              <a:off x="5151398" y="936564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633" name="8-конечная звезда 1632"/>
            <p:cNvSpPr/>
            <p:nvPr/>
          </p:nvSpPr>
          <p:spPr>
            <a:xfrm rot="1262594">
              <a:off x="5294275" y="1079441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634" name="8-конечная звезда 1633"/>
            <p:cNvSpPr/>
            <p:nvPr/>
          </p:nvSpPr>
          <p:spPr>
            <a:xfrm rot="1262594">
              <a:off x="5510237" y="100800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635" name="8-конечная звезда 1634"/>
            <p:cNvSpPr/>
            <p:nvPr/>
          </p:nvSpPr>
          <p:spPr>
            <a:xfrm rot="1262594">
              <a:off x="5078382" y="792109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637" name="8-конечная звезда 1636"/>
            <p:cNvSpPr/>
            <p:nvPr/>
          </p:nvSpPr>
          <p:spPr>
            <a:xfrm rot="1262594">
              <a:off x="4722771" y="866775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638" name="8-конечная звезда 1637"/>
            <p:cNvSpPr/>
            <p:nvPr/>
          </p:nvSpPr>
          <p:spPr>
            <a:xfrm rot="1262594">
              <a:off x="5078382" y="1292176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639" name="8-конечная звезда 1638"/>
            <p:cNvSpPr/>
            <p:nvPr/>
          </p:nvSpPr>
          <p:spPr>
            <a:xfrm rot="1262594">
              <a:off x="5149820" y="1379220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640" name="8-конечная звезда 1639"/>
            <p:cNvSpPr/>
            <p:nvPr/>
          </p:nvSpPr>
          <p:spPr>
            <a:xfrm rot="1262594">
              <a:off x="5006944" y="1379220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641" name="Прямая соединительная линия 1640"/>
            <p:cNvCxnSpPr>
              <a:stCxn id="1637" idx="0"/>
              <a:endCxn id="1632" idx="3"/>
            </p:cNvCxnSpPr>
            <p:nvPr/>
          </p:nvCxnSpPr>
          <p:spPr>
            <a:xfrm>
              <a:off x="4774970" y="903470"/>
              <a:ext cx="378754" cy="7105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42" name="Прямая соединительная линия 1641"/>
            <p:cNvCxnSpPr>
              <a:stCxn id="1632" idx="5"/>
              <a:endCxn id="1635" idx="0"/>
            </p:cNvCxnSpPr>
            <p:nvPr/>
          </p:nvCxnSpPr>
          <p:spPr>
            <a:xfrm rot="16200000" flipV="1">
              <a:off x="5085076" y="856531"/>
              <a:ext cx="117425" cy="4729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43" name="Прямая соединительная линия 1642"/>
            <p:cNvCxnSpPr>
              <a:stCxn id="1629" idx="5"/>
              <a:endCxn id="1630" idx="1"/>
            </p:cNvCxnSpPr>
            <p:nvPr/>
          </p:nvCxnSpPr>
          <p:spPr>
            <a:xfrm rot="16200000" flipV="1">
              <a:off x="4739223" y="1067130"/>
              <a:ext cx="91206" cy="6041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44" name="Прямая соединительная линия 1643"/>
            <p:cNvCxnSpPr>
              <a:stCxn id="1629" idx="4"/>
              <a:endCxn id="1628" idx="0"/>
            </p:cNvCxnSpPr>
            <p:nvPr/>
          </p:nvCxnSpPr>
          <p:spPr>
            <a:xfrm rot="10800000" flipV="1">
              <a:off x="4724101" y="1160914"/>
              <a:ext cx="73848" cy="4192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45" name="Прямая соединительная линия 1644"/>
            <p:cNvCxnSpPr>
              <a:stCxn id="1627" idx="6"/>
              <a:endCxn id="1629" idx="7"/>
            </p:cNvCxnSpPr>
            <p:nvPr/>
          </p:nvCxnSpPr>
          <p:spPr>
            <a:xfrm rot="16200000" flipV="1">
              <a:off x="4890360" y="1126828"/>
              <a:ext cx="69250" cy="13437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46" name="Прямая соединительная линия 1645"/>
            <p:cNvCxnSpPr>
              <a:stCxn id="1640" idx="7"/>
              <a:endCxn id="1638" idx="3"/>
            </p:cNvCxnSpPr>
            <p:nvPr/>
          </p:nvCxnSpPr>
          <p:spPr>
            <a:xfrm rot="5400000" flipH="1" flipV="1">
              <a:off x="5029512" y="1341319"/>
              <a:ext cx="69502" cy="3195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47" name="Прямая соединительная линия 1646"/>
            <p:cNvCxnSpPr>
              <a:stCxn id="1638" idx="5"/>
              <a:endCxn id="1627" idx="7"/>
            </p:cNvCxnSpPr>
            <p:nvPr/>
          </p:nvCxnSpPr>
          <p:spPr>
            <a:xfrm rot="16200000" flipV="1">
              <a:off x="5030420" y="1233245"/>
              <a:ext cx="44514" cy="7706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48" name="Прямая соединительная линия 1647"/>
            <p:cNvCxnSpPr>
              <a:stCxn id="1640" idx="1"/>
              <a:endCxn id="1639" idx="4"/>
            </p:cNvCxnSpPr>
            <p:nvPr/>
          </p:nvCxnSpPr>
          <p:spPr>
            <a:xfrm rot="5400000" flipH="1" flipV="1">
              <a:off x="5080540" y="1349839"/>
              <a:ext cx="27496" cy="11394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49" name="Прямая соединительная линия 1648"/>
            <p:cNvCxnSpPr>
              <a:stCxn id="1639" idx="6"/>
              <a:endCxn id="1638" idx="1"/>
            </p:cNvCxnSpPr>
            <p:nvPr/>
          </p:nvCxnSpPr>
          <p:spPr>
            <a:xfrm rot="16200000" flipV="1">
              <a:off x="5120393" y="1321877"/>
              <a:ext cx="47145" cy="7042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70" name="Прямая соединительная линия 1669"/>
            <p:cNvCxnSpPr>
              <a:stCxn id="1633" idx="7"/>
              <a:endCxn id="1634" idx="2"/>
            </p:cNvCxnSpPr>
            <p:nvPr/>
          </p:nvCxnSpPr>
          <p:spPr>
            <a:xfrm rot="5400000" flipH="1" flipV="1">
              <a:off x="5419107" y="987044"/>
              <a:ext cx="35276" cy="18159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71" name="Прямая соединительная линия 1670"/>
            <p:cNvCxnSpPr>
              <a:stCxn id="1633" idx="5"/>
              <a:endCxn id="1632" idx="1"/>
            </p:cNvCxnSpPr>
            <p:nvPr/>
          </p:nvCxnSpPr>
          <p:spPr>
            <a:xfrm rot="16200000" flipV="1">
              <a:off x="5203073" y="974527"/>
              <a:ext cx="93529" cy="12095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72" name="Прямая соединительная линия 1671"/>
            <p:cNvCxnSpPr>
              <a:stCxn id="1629" idx="6"/>
              <a:endCxn id="1632" idx="3"/>
            </p:cNvCxnSpPr>
            <p:nvPr/>
          </p:nvCxnSpPr>
          <p:spPr>
            <a:xfrm rot="5400000" flipH="1" flipV="1">
              <a:off x="4912882" y="901467"/>
              <a:ext cx="167782" cy="31390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73" name="Прямая соединительная линия 1672"/>
            <p:cNvCxnSpPr>
              <a:stCxn id="1627" idx="6"/>
              <a:endCxn id="1633" idx="3"/>
            </p:cNvCxnSpPr>
            <p:nvPr/>
          </p:nvCxnSpPr>
          <p:spPr>
            <a:xfrm rot="5400000" flipH="1" flipV="1">
              <a:off x="5088768" y="1020810"/>
              <a:ext cx="111238" cy="30442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691" name="Овал 1690"/>
          <p:cNvSpPr/>
          <p:nvPr/>
        </p:nvSpPr>
        <p:spPr>
          <a:xfrm>
            <a:off x="3643306" y="392604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692" name="Овал 1691"/>
          <p:cNvSpPr/>
          <p:nvPr/>
        </p:nvSpPr>
        <p:spPr>
          <a:xfrm>
            <a:off x="5786446" y="500042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693" name="Овал 1692"/>
          <p:cNvSpPr/>
          <p:nvPr/>
        </p:nvSpPr>
        <p:spPr>
          <a:xfrm>
            <a:off x="5286380" y="321166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694" name="Овал 1693"/>
          <p:cNvSpPr/>
          <p:nvPr/>
        </p:nvSpPr>
        <p:spPr>
          <a:xfrm rot="3951920">
            <a:off x="4729808" y="243941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695" name="Овал 1694"/>
          <p:cNvSpPr/>
          <p:nvPr/>
        </p:nvSpPr>
        <p:spPr>
          <a:xfrm>
            <a:off x="4143372" y="285728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697" name="Овал 1696"/>
          <p:cNvSpPr/>
          <p:nvPr/>
        </p:nvSpPr>
        <p:spPr>
          <a:xfrm rot="3951920">
            <a:off x="7101981" y="1505961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698" name="Овал 1697"/>
          <p:cNvSpPr/>
          <p:nvPr/>
        </p:nvSpPr>
        <p:spPr>
          <a:xfrm rot="3951920">
            <a:off x="7387733" y="2006027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699" name="Овал 1698"/>
          <p:cNvSpPr/>
          <p:nvPr/>
        </p:nvSpPr>
        <p:spPr>
          <a:xfrm rot="3951920">
            <a:off x="6720927" y="1101197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00" name="Овал 1699"/>
          <p:cNvSpPr/>
          <p:nvPr/>
        </p:nvSpPr>
        <p:spPr>
          <a:xfrm rot="3951920">
            <a:off x="6292299" y="744007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01" name="Овал 1700"/>
          <p:cNvSpPr/>
          <p:nvPr/>
        </p:nvSpPr>
        <p:spPr>
          <a:xfrm rot="3951920">
            <a:off x="7602047" y="2529957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02" name="Овал 1701"/>
          <p:cNvSpPr/>
          <p:nvPr/>
        </p:nvSpPr>
        <p:spPr>
          <a:xfrm rot="3951920">
            <a:off x="7721059" y="3077597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03" name="Овал 1702"/>
          <p:cNvSpPr/>
          <p:nvPr/>
        </p:nvSpPr>
        <p:spPr>
          <a:xfrm rot="3951920">
            <a:off x="7220993" y="5101725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04" name="Овал 1703"/>
          <p:cNvSpPr/>
          <p:nvPr/>
        </p:nvSpPr>
        <p:spPr>
          <a:xfrm rot="3951920">
            <a:off x="7459171" y="4649233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05" name="Овал 1704"/>
          <p:cNvSpPr/>
          <p:nvPr/>
        </p:nvSpPr>
        <p:spPr>
          <a:xfrm rot="3951920">
            <a:off x="7649620" y="4149167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06" name="Овал 1705"/>
          <p:cNvSpPr/>
          <p:nvPr/>
        </p:nvSpPr>
        <p:spPr>
          <a:xfrm rot="3951920">
            <a:off x="7721059" y="3577663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07" name="Овал 1706"/>
          <p:cNvSpPr/>
          <p:nvPr/>
        </p:nvSpPr>
        <p:spPr>
          <a:xfrm rot="3951920">
            <a:off x="5958973" y="6244733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08" name="Овал 1707"/>
          <p:cNvSpPr/>
          <p:nvPr/>
        </p:nvSpPr>
        <p:spPr>
          <a:xfrm rot="3951920">
            <a:off x="6435175" y="5958981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10" name="Овал 1709"/>
          <p:cNvSpPr/>
          <p:nvPr/>
        </p:nvSpPr>
        <p:spPr>
          <a:xfrm rot="3951920">
            <a:off x="5458907" y="6459047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11" name="Овал 1710"/>
          <p:cNvSpPr/>
          <p:nvPr/>
        </p:nvSpPr>
        <p:spPr>
          <a:xfrm rot="3951920">
            <a:off x="4887403" y="6578059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12" name="Овал 1711"/>
          <p:cNvSpPr/>
          <p:nvPr/>
        </p:nvSpPr>
        <p:spPr>
          <a:xfrm rot="3951920">
            <a:off x="4363472" y="6578059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13" name="Овал 1712"/>
          <p:cNvSpPr/>
          <p:nvPr/>
        </p:nvSpPr>
        <p:spPr>
          <a:xfrm rot="3951920">
            <a:off x="2291771" y="5649364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14" name="Овал 1713"/>
          <p:cNvSpPr/>
          <p:nvPr/>
        </p:nvSpPr>
        <p:spPr>
          <a:xfrm rot="3951920">
            <a:off x="2744263" y="6006555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15" name="Овал 1714"/>
          <p:cNvSpPr/>
          <p:nvPr/>
        </p:nvSpPr>
        <p:spPr>
          <a:xfrm rot="3951920">
            <a:off x="3220464" y="6292306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16" name="Овал 1715"/>
          <p:cNvSpPr/>
          <p:nvPr/>
        </p:nvSpPr>
        <p:spPr>
          <a:xfrm rot="3951920">
            <a:off x="3744395" y="6459047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17" name="Овал 1716"/>
          <p:cNvSpPr/>
          <p:nvPr/>
        </p:nvSpPr>
        <p:spPr>
          <a:xfrm rot="3951920">
            <a:off x="1934580" y="5220737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18" name="Овал 1717"/>
          <p:cNvSpPr/>
          <p:nvPr/>
        </p:nvSpPr>
        <p:spPr>
          <a:xfrm rot="3951920">
            <a:off x="1386941" y="3791978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19" name="Овал 1718"/>
          <p:cNvSpPr/>
          <p:nvPr/>
        </p:nvSpPr>
        <p:spPr>
          <a:xfrm rot="3951920">
            <a:off x="1505953" y="4315907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20" name="Овал 1719"/>
          <p:cNvSpPr/>
          <p:nvPr/>
        </p:nvSpPr>
        <p:spPr>
          <a:xfrm rot="3951920">
            <a:off x="1672693" y="4744535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21" name="Овал 1720"/>
          <p:cNvSpPr/>
          <p:nvPr/>
        </p:nvSpPr>
        <p:spPr>
          <a:xfrm rot="3951920">
            <a:off x="1458379" y="2672833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22" name="Овал 1721"/>
          <p:cNvSpPr/>
          <p:nvPr/>
        </p:nvSpPr>
        <p:spPr>
          <a:xfrm rot="3951920">
            <a:off x="1648829" y="2148903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23" name="Овал 1722"/>
          <p:cNvSpPr/>
          <p:nvPr/>
        </p:nvSpPr>
        <p:spPr>
          <a:xfrm rot="3951920">
            <a:off x="1386941" y="3244337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24" name="Овал 1723"/>
          <p:cNvSpPr/>
          <p:nvPr/>
        </p:nvSpPr>
        <p:spPr>
          <a:xfrm rot="3951920">
            <a:off x="1887007" y="1672701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25" name="Овал 1724"/>
          <p:cNvSpPr/>
          <p:nvPr/>
        </p:nvSpPr>
        <p:spPr>
          <a:xfrm rot="3951920">
            <a:off x="2220332" y="1244073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26" name="Овал 1725"/>
          <p:cNvSpPr/>
          <p:nvPr/>
        </p:nvSpPr>
        <p:spPr>
          <a:xfrm rot="3951920">
            <a:off x="2648961" y="886883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27" name="Овал 1726"/>
          <p:cNvSpPr/>
          <p:nvPr/>
        </p:nvSpPr>
        <p:spPr>
          <a:xfrm rot="3951920">
            <a:off x="3077587" y="601131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28" name="TextBox 1727"/>
          <p:cNvSpPr txBox="1"/>
          <p:nvPr/>
        </p:nvSpPr>
        <p:spPr>
          <a:xfrm>
            <a:off x="3892286" y="142852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15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729" name="TextBox 1728"/>
          <p:cNvSpPr txBox="1"/>
          <p:nvPr/>
        </p:nvSpPr>
        <p:spPr>
          <a:xfrm>
            <a:off x="3461148" y="238432"/>
            <a:ext cx="253596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731" name="TextBox 1730"/>
          <p:cNvSpPr txBox="1"/>
          <p:nvPr/>
        </p:nvSpPr>
        <p:spPr>
          <a:xfrm>
            <a:off x="4500562" y="95556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25</a:t>
            </a:r>
            <a:endParaRPr lang="uk-UA" sz="1100" spc="-150" dirty="0">
              <a:latin typeface="Bookman Old Style" pitchFamily="18" charset="0"/>
            </a:endParaRPr>
          </a:p>
        </p:txBody>
      </p:sp>
      <p:grpSp>
        <p:nvGrpSpPr>
          <p:cNvPr id="61" name="Группа 1197"/>
          <p:cNvGrpSpPr/>
          <p:nvPr/>
        </p:nvGrpSpPr>
        <p:grpSpPr>
          <a:xfrm rot="21354696">
            <a:off x="2583855" y="805065"/>
            <a:ext cx="1400198" cy="1093329"/>
            <a:chOff x="2144581" y="479367"/>
            <a:chExt cx="1460831" cy="1140676"/>
          </a:xfrm>
        </p:grpSpPr>
        <p:sp>
          <p:nvSpPr>
            <p:cNvPr id="1219" name="8-конечная звезда 1218"/>
            <p:cNvSpPr/>
            <p:nvPr/>
          </p:nvSpPr>
          <p:spPr>
            <a:xfrm rot="1262594">
              <a:off x="2578365" y="1117765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20" name="8-конечная звезда 1219"/>
            <p:cNvSpPr/>
            <p:nvPr/>
          </p:nvSpPr>
          <p:spPr>
            <a:xfrm rot="1262594">
              <a:off x="3551412" y="1194462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21" name="8-конечная звезда 1220"/>
            <p:cNvSpPr/>
            <p:nvPr/>
          </p:nvSpPr>
          <p:spPr>
            <a:xfrm rot="1262594">
              <a:off x="3384989" y="1332011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54" name="8-конечная звезда 1253"/>
            <p:cNvSpPr/>
            <p:nvPr/>
          </p:nvSpPr>
          <p:spPr>
            <a:xfrm rot="1262594">
              <a:off x="3095241" y="1304155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74" name="8-конечная звезда 1273"/>
            <p:cNvSpPr/>
            <p:nvPr/>
          </p:nvSpPr>
          <p:spPr>
            <a:xfrm rot="1262594">
              <a:off x="2929435" y="153307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77" name="8-конечная звезда 1276"/>
            <p:cNvSpPr/>
            <p:nvPr/>
          </p:nvSpPr>
          <p:spPr>
            <a:xfrm rot="1262594">
              <a:off x="3009220" y="146223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79" name="8-конечная звезда 1278"/>
            <p:cNvSpPr/>
            <p:nvPr/>
          </p:nvSpPr>
          <p:spPr>
            <a:xfrm rot="1262594">
              <a:off x="3548411" y="1127375"/>
              <a:ext cx="46799" cy="4679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80" name="8-конечная звезда 1279"/>
            <p:cNvSpPr/>
            <p:nvPr/>
          </p:nvSpPr>
          <p:spPr>
            <a:xfrm rot="1262594">
              <a:off x="3198092" y="1027614"/>
              <a:ext cx="46799" cy="4679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81" name="8-конечная звезда 1280"/>
            <p:cNvSpPr/>
            <p:nvPr/>
          </p:nvSpPr>
          <p:spPr>
            <a:xfrm rot="1262594">
              <a:off x="3071678" y="479367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83" name="8-конечная звезда 1282"/>
            <p:cNvSpPr/>
            <p:nvPr/>
          </p:nvSpPr>
          <p:spPr>
            <a:xfrm rot="1262594">
              <a:off x="3140705" y="559023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84" name="8-конечная звезда 1283"/>
            <p:cNvSpPr/>
            <p:nvPr/>
          </p:nvSpPr>
          <p:spPr>
            <a:xfrm rot="1262594">
              <a:off x="3247015" y="1388560"/>
              <a:ext cx="46799" cy="4679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85" name="8-конечная звезда 1284"/>
            <p:cNvSpPr/>
            <p:nvPr/>
          </p:nvSpPr>
          <p:spPr>
            <a:xfrm rot="1262594">
              <a:off x="2417342" y="1270696"/>
              <a:ext cx="46799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86" name="8-конечная звезда 1285"/>
            <p:cNvSpPr/>
            <p:nvPr/>
          </p:nvSpPr>
          <p:spPr>
            <a:xfrm rot="1262594">
              <a:off x="2906040" y="932018"/>
              <a:ext cx="46799" cy="4679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87" name="8-конечная звезда 1286"/>
            <p:cNvSpPr/>
            <p:nvPr/>
          </p:nvSpPr>
          <p:spPr>
            <a:xfrm rot="1262594">
              <a:off x="2831699" y="926704"/>
              <a:ext cx="46799" cy="4679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88" name="8-конечная звезда 1287"/>
            <p:cNvSpPr/>
            <p:nvPr/>
          </p:nvSpPr>
          <p:spPr>
            <a:xfrm rot="1262594">
              <a:off x="2811458" y="983820"/>
              <a:ext cx="46799" cy="4679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89" name="8-конечная звезда 1288"/>
            <p:cNvSpPr/>
            <p:nvPr/>
          </p:nvSpPr>
          <p:spPr>
            <a:xfrm rot="1262594">
              <a:off x="2730652" y="1068925"/>
              <a:ext cx="46799" cy="4679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90" name="8-конечная звезда 1289"/>
            <p:cNvSpPr/>
            <p:nvPr/>
          </p:nvSpPr>
          <p:spPr>
            <a:xfrm rot="1262594">
              <a:off x="2694603" y="1573243"/>
              <a:ext cx="46799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96" name="8-конечная звезда 1295"/>
            <p:cNvSpPr/>
            <p:nvPr/>
          </p:nvSpPr>
          <p:spPr>
            <a:xfrm rot="1262594">
              <a:off x="2144581" y="653426"/>
              <a:ext cx="46799" cy="4679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297" name="Прямая соединительная линия 1296"/>
            <p:cNvCxnSpPr>
              <a:stCxn id="1283" idx="5"/>
              <a:endCxn id="1281" idx="7"/>
            </p:cNvCxnSpPr>
            <p:nvPr/>
          </p:nvCxnSpPr>
          <p:spPr>
            <a:xfrm rot="16445304" flipV="1">
              <a:off x="3103093" y="505714"/>
              <a:ext cx="64882" cy="4287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99" name="Прямая соединительная линия 1298"/>
            <p:cNvCxnSpPr>
              <a:stCxn id="1290" idx="6"/>
              <a:endCxn id="1274" idx="2"/>
            </p:cNvCxnSpPr>
            <p:nvPr/>
          </p:nvCxnSpPr>
          <p:spPr>
            <a:xfrm rot="5645304" flipH="1" flipV="1">
              <a:off x="2833939" y="1469780"/>
              <a:ext cx="5267" cy="22052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00" name="Прямая соединительная линия 1299"/>
            <p:cNvCxnSpPr>
              <a:stCxn id="1274" idx="7"/>
              <a:endCxn id="1277" idx="2"/>
            </p:cNvCxnSpPr>
            <p:nvPr/>
          </p:nvCxnSpPr>
          <p:spPr>
            <a:xfrm rot="5645304" flipH="1" flipV="1">
              <a:off x="2984904" y="1510358"/>
              <a:ext cx="37827" cy="4282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01" name="Прямая соединительная линия 1300"/>
            <p:cNvCxnSpPr>
              <a:stCxn id="1277" idx="7"/>
              <a:endCxn id="1254" idx="2"/>
            </p:cNvCxnSpPr>
            <p:nvPr/>
          </p:nvCxnSpPr>
          <p:spPr>
            <a:xfrm rot="5645304" flipH="1" flipV="1">
              <a:off x="3024076" y="1395899"/>
              <a:ext cx="125287" cy="4282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02" name="Прямая соединительная линия 1301"/>
            <p:cNvCxnSpPr>
              <a:stCxn id="1254" idx="0"/>
              <a:endCxn id="1284" idx="4"/>
            </p:cNvCxnSpPr>
            <p:nvPr/>
          </p:nvCxnSpPr>
          <p:spPr>
            <a:xfrm rot="245304">
              <a:off x="3145333" y="1344536"/>
              <a:ext cx="105349" cy="5533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03" name="Прямая соединительная линия 1302"/>
            <p:cNvCxnSpPr>
              <a:stCxn id="1284" idx="0"/>
              <a:endCxn id="1221" idx="3"/>
            </p:cNvCxnSpPr>
            <p:nvPr/>
          </p:nvCxnSpPr>
          <p:spPr>
            <a:xfrm rot="245304" flipV="1">
              <a:off x="3294170" y="1366649"/>
              <a:ext cx="91227" cy="5703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04" name="Прямая соединительная линия 1303"/>
            <p:cNvCxnSpPr>
              <a:stCxn id="1221" idx="7"/>
              <a:endCxn id="1220" idx="4"/>
            </p:cNvCxnSpPr>
            <p:nvPr/>
          </p:nvCxnSpPr>
          <p:spPr>
            <a:xfrm rot="5645304" flipH="1" flipV="1">
              <a:off x="3422817" y="1226640"/>
              <a:ext cx="144242" cy="10653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05" name="Прямая соединительная линия 1304"/>
            <p:cNvCxnSpPr>
              <a:stCxn id="1289" idx="7"/>
              <a:endCxn id="1288" idx="2"/>
            </p:cNvCxnSpPr>
            <p:nvPr/>
          </p:nvCxnSpPr>
          <p:spPr>
            <a:xfrm rot="5645304" flipH="1" flipV="1">
              <a:off x="2772313" y="1032413"/>
              <a:ext cx="57265" cy="4705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06" name="Прямая соединительная линия 1305"/>
            <p:cNvCxnSpPr>
              <a:stCxn id="1219" idx="7"/>
              <a:endCxn id="1289" idx="3"/>
            </p:cNvCxnSpPr>
            <p:nvPr/>
          </p:nvCxnSpPr>
          <p:spPr>
            <a:xfrm rot="5645304" flipH="1" flipV="1">
              <a:off x="2661747" y="1067771"/>
              <a:ext cx="39212" cy="10008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07" name="Прямая соединительная линия 1306"/>
            <p:cNvCxnSpPr>
              <a:stCxn id="1219" idx="2"/>
              <a:endCxn id="1285" idx="7"/>
            </p:cNvCxnSpPr>
            <p:nvPr/>
          </p:nvCxnSpPr>
          <p:spPr>
            <a:xfrm rot="5645304">
              <a:off x="2466970" y="1164765"/>
              <a:ext cx="123858" cy="12503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08" name="Прямая соединительная линия 1307"/>
            <p:cNvCxnSpPr>
              <a:stCxn id="1285" idx="1"/>
              <a:endCxn id="1290" idx="5"/>
            </p:cNvCxnSpPr>
            <p:nvPr/>
          </p:nvCxnSpPr>
          <p:spPr>
            <a:xfrm rot="16445304" flipH="1">
              <a:off x="2459020" y="1307307"/>
              <a:ext cx="240704" cy="27612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10" name="Прямая соединительная линия 1309"/>
            <p:cNvCxnSpPr>
              <a:stCxn id="1286" idx="6"/>
              <a:endCxn id="1283" idx="2"/>
            </p:cNvCxnSpPr>
            <p:nvPr/>
          </p:nvCxnSpPr>
          <p:spPr>
            <a:xfrm rot="5645304" flipH="1" flipV="1">
              <a:off x="2874766" y="672007"/>
              <a:ext cx="344010" cy="19382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11" name="Прямая соединительная линия 1310"/>
            <p:cNvCxnSpPr>
              <a:stCxn id="1287" idx="0"/>
              <a:endCxn id="1286" idx="4"/>
            </p:cNvCxnSpPr>
            <p:nvPr/>
          </p:nvCxnSpPr>
          <p:spPr>
            <a:xfrm rot="245304" flipV="1">
              <a:off x="2877386" y="945937"/>
              <a:ext cx="29766" cy="1364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12" name="Прямая соединительная линия 1311"/>
            <p:cNvCxnSpPr>
              <a:stCxn id="1288" idx="0"/>
              <a:endCxn id="1287" idx="1"/>
            </p:cNvCxnSpPr>
            <p:nvPr/>
          </p:nvCxnSpPr>
          <p:spPr>
            <a:xfrm rot="245304" flipV="1">
              <a:off x="2858280" y="971263"/>
              <a:ext cx="4737" cy="4458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13" name="Прямая соединительная линия 1312"/>
            <p:cNvCxnSpPr>
              <a:stCxn id="1280" idx="0"/>
              <a:endCxn id="1279" idx="4"/>
            </p:cNvCxnSpPr>
            <p:nvPr/>
          </p:nvCxnSpPr>
          <p:spPr>
            <a:xfrm rot="245304">
              <a:off x="3240764" y="1070453"/>
              <a:ext cx="311774" cy="6088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19" name="Прямая соединительная линия 1318"/>
            <p:cNvCxnSpPr>
              <a:stCxn id="1296" idx="0"/>
              <a:endCxn id="1281" idx="3"/>
            </p:cNvCxnSpPr>
            <p:nvPr/>
          </p:nvCxnSpPr>
          <p:spPr>
            <a:xfrm rot="245304" flipV="1">
              <a:off x="2197109" y="480980"/>
              <a:ext cx="869294" cy="23553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20" name="Прямая соединительная линия 1319"/>
            <p:cNvCxnSpPr>
              <a:stCxn id="1220" idx="5"/>
              <a:endCxn id="1279" idx="1"/>
            </p:cNvCxnSpPr>
            <p:nvPr/>
          </p:nvCxnSpPr>
          <p:spPr>
            <a:xfrm rot="5645304" flipH="1" flipV="1">
              <a:off x="3561603" y="1178438"/>
              <a:ext cx="25555" cy="1207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369" name="TextBox 1368"/>
          <p:cNvSpPr txBox="1"/>
          <p:nvPr/>
        </p:nvSpPr>
        <p:spPr>
          <a:xfrm>
            <a:off x="3143240" y="1142984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ЕРІДАН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grpSp>
        <p:nvGrpSpPr>
          <p:cNvPr id="62" name="Группа 1493"/>
          <p:cNvGrpSpPr/>
          <p:nvPr/>
        </p:nvGrpSpPr>
        <p:grpSpPr>
          <a:xfrm>
            <a:off x="1792760" y="4140544"/>
            <a:ext cx="614178" cy="1056610"/>
            <a:chOff x="1792760" y="4140544"/>
            <a:chExt cx="614178" cy="1056610"/>
          </a:xfrm>
        </p:grpSpPr>
        <p:sp>
          <p:nvSpPr>
            <p:cNvPr id="1380" name="8-конечная звезда 1379"/>
            <p:cNvSpPr/>
            <p:nvPr/>
          </p:nvSpPr>
          <p:spPr>
            <a:xfrm rot="1262594">
              <a:off x="2009705" y="4140544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81" name="8-конечная звезда 1380"/>
            <p:cNvSpPr/>
            <p:nvPr/>
          </p:nvSpPr>
          <p:spPr>
            <a:xfrm rot="1262594">
              <a:off x="1792760" y="4221659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82" name="8-конечная звезда 1381"/>
            <p:cNvSpPr/>
            <p:nvPr/>
          </p:nvSpPr>
          <p:spPr>
            <a:xfrm rot="1262594">
              <a:off x="2007074" y="4650288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83" name="8-конечная звезда 1382"/>
            <p:cNvSpPr/>
            <p:nvPr/>
          </p:nvSpPr>
          <p:spPr>
            <a:xfrm rot="1262594">
              <a:off x="2149950" y="4435973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84" name="8-конечная звезда 1383"/>
            <p:cNvSpPr/>
            <p:nvPr/>
          </p:nvSpPr>
          <p:spPr>
            <a:xfrm rot="1262594">
              <a:off x="2149950" y="4864602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85" name="8-конечная звезда 1384"/>
            <p:cNvSpPr/>
            <p:nvPr/>
          </p:nvSpPr>
          <p:spPr>
            <a:xfrm rot="1262594">
              <a:off x="2292825" y="5150354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86" name="8-конечная звезда 1385"/>
            <p:cNvSpPr/>
            <p:nvPr/>
          </p:nvSpPr>
          <p:spPr>
            <a:xfrm rot="1262594">
              <a:off x="2363738" y="5093996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388" name="Прямая соединительная линия 1387"/>
            <p:cNvCxnSpPr>
              <a:stCxn id="1381" idx="7"/>
              <a:endCxn id="1380" idx="3"/>
            </p:cNvCxnSpPr>
            <p:nvPr/>
          </p:nvCxnSpPr>
          <p:spPr>
            <a:xfrm rot="5400000" flipH="1" flipV="1">
              <a:off x="1900291" y="4123353"/>
              <a:ext cx="49458" cy="17495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89" name="Прямая соединительная линия 1388"/>
            <p:cNvCxnSpPr>
              <a:stCxn id="1383" idx="5"/>
              <a:endCxn id="1380" idx="1"/>
            </p:cNvCxnSpPr>
            <p:nvPr/>
          </p:nvCxnSpPr>
          <p:spPr>
            <a:xfrm rot="16200000" flipV="1">
              <a:off x="1991837" y="4265977"/>
              <a:ext cx="235437" cy="10858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90" name="Прямая соединительная линия 1389"/>
            <p:cNvCxnSpPr>
              <a:stCxn id="1382" idx="4"/>
              <a:endCxn id="1381" idx="1"/>
            </p:cNvCxnSpPr>
            <p:nvPr/>
          </p:nvCxnSpPr>
          <p:spPr>
            <a:xfrm rot="10800000">
              <a:off x="1825661" y="4266444"/>
              <a:ext cx="182974" cy="39884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91" name="Прямая соединительная линия 1390"/>
            <p:cNvCxnSpPr>
              <a:stCxn id="1384" idx="6"/>
              <a:endCxn id="1383" idx="2"/>
            </p:cNvCxnSpPr>
            <p:nvPr/>
          </p:nvCxnSpPr>
          <p:spPr>
            <a:xfrm rot="16200000" flipV="1">
              <a:off x="1980875" y="4665286"/>
              <a:ext cx="384951" cy="1680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92" name="Прямая соединительная линия 1391"/>
            <p:cNvCxnSpPr>
              <a:stCxn id="1384" idx="0"/>
              <a:endCxn id="1382" idx="1"/>
            </p:cNvCxnSpPr>
            <p:nvPr/>
          </p:nvCxnSpPr>
          <p:spPr>
            <a:xfrm flipH="1" flipV="1">
              <a:off x="2039975" y="4695072"/>
              <a:ext cx="155214" cy="20133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93" name="Прямая соединительная линия 1392"/>
            <p:cNvCxnSpPr>
              <a:stCxn id="1386" idx="2"/>
              <a:endCxn id="1385" idx="7"/>
            </p:cNvCxnSpPr>
            <p:nvPr/>
          </p:nvCxnSpPr>
          <p:spPr>
            <a:xfrm rot="5400000">
              <a:off x="2343347" y="5130018"/>
              <a:ext cx="28498" cy="3997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09" name="Прямая соединительная линия 1408"/>
            <p:cNvCxnSpPr>
              <a:stCxn id="1385" idx="4"/>
              <a:endCxn id="1384" idx="1"/>
            </p:cNvCxnSpPr>
            <p:nvPr/>
          </p:nvCxnSpPr>
          <p:spPr>
            <a:xfrm rot="10800000">
              <a:off x="2182852" y="4909386"/>
              <a:ext cx="111535" cy="25596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10" name="Прямая соединительная линия 1409"/>
            <p:cNvCxnSpPr>
              <a:stCxn id="1386" idx="4"/>
              <a:endCxn id="1384" idx="1"/>
            </p:cNvCxnSpPr>
            <p:nvPr/>
          </p:nvCxnSpPr>
          <p:spPr>
            <a:xfrm rot="10800000">
              <a:off x="2182851" y="4909386"/>
              <a:ext cx="182328" cy="19845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493" name="TextBox 1492"/>
          <p:cNvSpPr txBox="1"/>
          <p:nvPr/>
        </p:nvSpPr>
        <p:spPr>
          <a:xfrm rot="3270530">
            <a:off x="1593435" y="4712403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ПД РИБА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1531" name="8-конечная звезда 1530"/>
          <p:cNvSpPr/>
          <p:nvPr/>
        </p:nvSpPr>
        <p:spPr>
          <a:xfrm rot="1262594">
            <a:off x="5008523" y="365060"/>
            <a:ext cx="54000" cy="540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grpSp>
        <p:nvGrpSpPr>
          <p:cNvPr id="63" name="Группа 1682"/>
          <p:cNvGrpSpPr/>
          <p:nvPr/>
        </p:nvGrpSpPr>
        <p:grpSpPr>
          <a:xfrm>
            <a:off x="5060722" y="401756"/>
            <a:ext cx="2493877" cy="2152192"/>
            <a:chOff x="5060722" y="401756"/>
            <a:chExt cx="2493877" cy="2152192"/>
          </a:xfrm>
        </p:grpSpPr>
        <p:cxnSp>
          <p:nvCxnSpPr>
            <p:cNvPr id="709" name="Прямая соединительная линия 708"/>
            <p:cNvCxnSpPr>
              <a:stCxn id="1536" idx="5"/>
              <a:endCxn id="1535" idx="1"/>
            </p:cNvCxnSpPr>
            <p:nvPr/>
          </p:nvCxnSpPr>
          <p:spPr>
            <a:xfrm rot="5400000" flipH="1" flipV="1">
              <a:off x="6276013" y="1313207"/>
              <a:ext cx="95572" cy="1714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331" name="8-конечная звезда 1330"/>
            <p:cNvSpPr/>
            <p:nvPr/>
          </p:nvSpPr>
          <p:spPr>
            <a:xfrm rot="1262594">
              <a:off x="6221917" y="1649892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387" name="Прямая соединительная линия 1386"/>
            <p:cNvCxnSpPr>
              <a:stCxn id="1533" idx="4"/>
              <a:endCxn id="1532" idx="0"/>
            </p:cNvCxnSpPr>
            <p:nvPr/>
          </p:nvCxnSpPr>
          <p:spPr>
            <a:xfrm rot="10800000">
              <a:off x="5489351" y="687508"/>
              <a:ext cx="521105" cy="19492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532" name="8-конечная звезда 1531"/>
            <p:cNvSpPr/>
            <p:nvPr/>
          </p:nvSpPr>
          <p:spPr>
            <a:xfrm rot="1262594">
              <a:off x="5437151" y="65081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33" name="8-конечная звезда 1532"/>
            <p:cNvSpPr/>
            <p:nvPr/>
          </p:nvSpPr>
          <p:spPr>
            <a:xfrm rot="1262594">
              <a:off x="6008654" y="865125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34" name="8-конечная звезда 1533"/>
            <p:cNvSpPr/>
            <p:nvPr/>
          </p:nvSpPr>
          <p:spPr>
            <a:xfrm rot="1262594">
              <a:off x="5794341" y="129375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35" name="8-конечная звезда 1534"/>
            <p:cNvSpPr/>
            <p:nvPr/>
          </p:nvSpPr>
          <p:spPr>
            <a:xfrm rot="1262594">
              <a:off x="6294406" y="1222317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36" name="8-конечная звезда 1535"/>
            <p:cNvSpPr/>
            <p:nvPr/>
          </p:nvSpPr>
          <p:spPr>
            <a:xfrm rot="1262594">
              <a:off x="6295985" y="1366771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61" name="8-конечная звезда 1560"/>
            <p:cNvSpPr/>
            <p:nvPr/>
          </p:nvSpPr>
          <p:spPr>
            <a:xfrm rot="1262594">
              <a:off x="6794472" y="1293755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96" name="8-конечная звезда 1595"/>
            <p:cNvSpPr/>
            <p:nvPr/>
          </p:nvSpPr>
          <p:spPr>
            <a:xfrm rot="1262594">
              <a:off x="6079040" y="721198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97" name="8-конечная звезда 1596"/>
            <p:cNvSpPr/>
            <p:nvPr/>
          </p:nvSpPr>
          <p:spPr>
            <a:xfrm rot="1262594">
              <a:off x="7507799" y="2507148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98" name="8-конечная звезда 1597"/>
            <p:cNvSpPr/>
            <p:nvPr/>
          </p:nvSpPr>
          <p:spPr>
            <a:xfrm rot="1262594">
              <a:off x="7150609" y="1875160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99" name="8-конечная звезда 1598"/>
            <p:cNvSpPr/>
            <p:nvPr/>
          </p:nvSpPr>
          <p:spPr>
            <a:xfrm rot="1262594">
              <a:off x="6875812" y="1517970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600" name="Прямая соединительная линия 1599"/>
            <p:cNvCxnSpPr>
              <a:stCxn id="1599" idx="6"/>
              <a:endCxn id="1561" idx="1"/>
            </p:cNvCxnSpPr>
            <p:nvPr/>
          </p:nvCxnSpPr>
          <p:spPr>
            <a:xfrm rot="16200000" flipV="1">
              <a:off x="6782974" y="1394890"/>
              <a:ext cx="174102" cy="7517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08" name="Прямая соединительная линия 1607"/>
            <p:cNvCxnSpPr>
              <a:stCxn id="1331" idx="7"/>
              <a:endCxn id="1536" idx="2"/>
            </p:cNvCxnSpPr>
            <p:nvPr/>
          </p:nvCxnSpPr>
          <p:spPr>
            <a:xfrm rot="5400000" flipH="1" flipV="1">
              <a:off x="6174536" y="1521576"/>
              <a:ext cx="234381" cy="5005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09" name="Прямая соединительная линия 1608"/>
            <p:cNvCxnSpPr>
              <a:stCxn id="1535" idx="6"/>
              <a:endCxn id="1533" idx="0"/>
            </p:cNvCxnSpPr>
            <p:nvPr/>
          </p:nvCxnSpPr>
          <p:spPr>
            <a:xfrm rot="16200000" flipV="1">
              <a:off x="6034828" y="927845"/>
              <a:ext cx="322298" cy="27024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10" name="Прямая соединительная линия 1609"/>
            <p:cNvCxnSpPr>
              <a:stCxn id="1534" idx="6"/>
              <a:endCxn id="1533" idx="2"/>
            </p:cNvCxnSpPr>
            <p:nvPr/>
          </p:nvCxnSpPr>
          <p:spPr>
            <a:xfrm rot="5400000" flipH="1" flipV="1">
              <a:off x="5739382" y="1008978"/>
              <a:ext cx="378230" cy="19492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11" name="Прямая соединительная линия 1610"/>
            <p:cNvCxnSpPr>
              <a:stCxn id="1532" idx="4"/>
              <a:endCxn id="1531" idx="0"/>
            </p:cNvCxnSpPr>
            <p:nvPr/>
          </p:nvCxnSpPr>
          <p:spPr>
            <a:xfrm rot="10800000">
              <a:off x="5060722" y="401756"/>
              <a:ext cx="378230" cy="26636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54" name="Прямая соединительная линия 1653"/>
            <p:cNvCxnSpPr>
              <a:stCxn id="1597" idx="5"/>
              <a:endCxn id="1598" idx="0"/>
            </p:cNvCxnSpPr>
            <p:nvPr/>
          </p:nvCxnSpPr>
          <p:spPr>
            <a:xfrm rot="16200000" flipV="1">
              <a:off x="7057672" y="2045138"/>
              <a:ext cx="602202" cy="32585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55" name="Прямая соединительная линия 1654"/>
            <p:cNvCxnSpPr>
              <a:stCxn id="1598" idx="5"/>
              <a:endCxn id="1599" idx="1"/>
            </p:cNvCxnSpPr>
            <p:nvPr/>
          </p:nvCxnSpPr>
          <p:spPr>
            <a:xfrm rot="16200000" flipV="1">
              <a:off x="6879400" y="1592067"/>
              <a:ext cx="314422" cy="25579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56" name="Прямая соединительная линия 1655"/>
            <p:cNvCxnSpPr>
              <a:stCxn id="1561" idx="4"/>
              <a:endCxn id="1596" idx="1"/>
            </p:cNvCxnSpPr>
            <p:nvPr/>
          </p:nvCxnSpPr>
          <p:spPr>
            <a:xfrm rot="10800000">
              <a:off x="6111941" y="765982"/>
              <a:ext cx="684332" cy="54507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57" name="Прямая соединительная линия 1656"/>
            <p:cNvCxnSpPr>
              <a:stCxn id="1533" idx="6"/>
              <a:endCxn id="1596" idx="3"/>
            </p:cNvCxnSpPr>
            <p:nvPr/>
          </p:nvCxnSpPr>
          <p:spPr>
            <a:xfrm rot="5400000" flipH="1" flipV="1">
              <a:off x="6006789" y="792660"/>
              <a:ext cx="112827" cy="3570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684" name="TextBox 1683"/>
          <p:cNvSpPr txBox="1"/>
          <p:nvPr/>
        </p:nvSpPr>
        <p:spPr>
          <a:xfrm rot="923649">
            <a:off x="5384852" y="804240"/>
            <a:ext cx="70215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КОРМА</a:t>
            </a:r>
            <a:endParaRPr lang="uk-UA" sz="8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1685" name="TextBox 1684"/>
          <p:cNvSpPr txBox="1"/>
          <p:nvPr/>
        </p:nvSpPr>
        <p:spPr>
          <a:xfrm rot="1029259">
            <a:off x="5726624" y="1144629"/>
            <a:ext cx="70215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КОМПАС</a:t>
            </a:r>
            <a:endParaRPr lang="uk-UA" sz="8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1686" name="TextBox 1685"/>
          <p:cNvSpPr txBox="1"/>
          <p:nvPr/>
        </p:nvSpPr>
        <p:spPr>
          <a:xfrm rot="2655036">
            <a:off x="6627970" y="1693846"/>
            <a:ext cx="70215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ВІТРИЛА</a:t>
            </a:r>
            <a:endParaRPr lang="uk-UA" sz="8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grpSp>
        <p:nvGrpSpPr>
          <p:cNvPr id="65" name="Группа 1793"/>
          <p:cNvGrpSpPr/>
          <p:nvPr/>
        </p:nvGrpSpPr>
        <p:grpSpPr>
          <a:xfrm>
            <a:off x="6572264" y="3651209"/>
            <a:ext cx="904055" cy="1962717"/>
            <a:chOff x="6579106" y="3651209"/>
            <a:chExt cx="904055" cy="1962717"/>
          </a:xfrm>
        </p:grpSpPr>
        <p:cxnSp>
          <p:nvCxnSpPr>
            <p:cNvPr id="1374" name="Прямая соединительная линия 1373"/>
            <p:cNvCxnSpPr>
              <a:stCxn id="1735" idx="3"/>
              <a:endCxn id="1737" idx="7"/>
            </p:cNvCxnSpPr>
            <p:nvPr/>
          </p:nvCxnSpPr>
          <p:spPr>
            <a:xfrm rot="5400000" flipH="1">
              <a:off x="7098637" y="4700638"/>
              <a:ext cx="15812" cy="23504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709" name="Овал 1708"/>
            <p:cNvSpPr/>
            <p:nvPr/>
          </p:nvSpPr>
          <p:spPr>
            <a:xfrm rot="3951920">
              <a:off x="6863802" y="5577926"/>
              <a:ext cx="36000" cy="36000"/>
            </a:xfrm>
            <a:prstGeom prst="ellipse">
              <a:avLst/>
            </a:prstGeom>
            <a:solidFill>
              <a:srgbClr val="C00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631" name="Прямая соединительная линия 1630"/>
            <p:cNvCxnSpPr>
              <a:stCxn id="1774" idx="5"/>
              <a:endCxn id="1773" idx="2"/>
            </p:cNvCxnSpPr>
            <p:nvPr/>
          </p:nvCxnSpPr>
          <p:spPr>
            <a:xfrm rot="5400000" flipH="1" flipV="1">
              <a:off x="7109755" y="4107339"/>
              <a:ext cx="182045" cy="7253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36" name="Прямая соединительная линия 1635"/>
            <p:cNvCxnSpPr>
              <a:stCxn id="1736" idx="7"/>
              <a:endCxn id="1735" idx="2"/>
            </p:cNvCxnSpPr>
            <p:nvPr/>
          </p:nvCxnSpPr>
          <p:spPr>
            <a:xfrm rot="5400000" flipH="1" flipV="1">
              <a:off x="7201648" y="4843103"/>
              <a:ext cx="40098" cy="3069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50" name="Прямая соединительная линия 1649"/>
            <p:cNvCxnSpPr>
              <a:stCxn id="1696" idx="7"/>
              <a:endCxn id="1736" idx="1"/>
            </p:cNvCxnSpPr>
            <p:nvPr/>
          </p:nvCxnSpPr>
          <p:spPr>
            <a:xfrm rot="5400000" flipH="1" flipV="1">
              <a:off x="6926996" y="4973061"/>
              <a:ext cx="331144" cy="20379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51" name="Прямая соединительная линия 1650"/>
            <p:cNvCxnSpPr>
              <a:stCxn id="1690" idx="7"/>
              <a:endCxn id="1696" idx="2"/>
            </p:cNvCxnSpPr>
            <p:nvPr/>
          </p:nvCxnSpPr>
          <p:spPr>
            <a:xfrm rot="5400000" flipH="1" flipV="1">
              <a:off x="6780817" y="5282497"/>
              <a:ext cx="181289" cy="16968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52" name="Прямая соединительная линия 1651"/>
            <p:cNvCxnSpPr>
              <a:stCxn id="1690" idx="5"/>
              <a:endCxn id="1689" idx="1"/>
            </p:cNvCxnSpPr>
            <p:nvPr/>
          </p:nvCxnSpPr>
          <p:spPr>
            <a:xfrm rot="16200000" flipV="1">
              <a:off x="6626175" y="5323847"/>
              <a:ext cx="174953" cy="6041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53" name="Прямая соединительная линия 1652"/>
            <p:cNvCxnSpPr>
              <a:stCxn id="1689" idx="3"/>
              <a:endCxn id="1687" idx="1"/>
            </p:cNvCxnSpPr>
            <p:nvPr/>
          </p:nvCxnSpPr>
          <p:spPr>
            <a:xfrm rot="5400000">
              <a:off x="6626343" y="5240358"/>
              <a:ext cx="11883" cy="4055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687" name="8-конечная звезда 1686"/>
            <p:cNvSpPr/>
            <p:nvPr/>
          </p:nvSpPr>
          <p:spPr>
            <a:xfrm rot="1262594">
              <a:off x="6579106" y="5221792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689" name="8-конечная звезда 1688"/>
            <p:cNvSpPr/>
            <p:nvPr/>
          </p:nvSpPr>
          <p:spPr>
            <a:xfrm rot="1262594">
              <a:off x="6650544" y="5221792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690" name="8-конечная звезда 1689"/>
            <p:cNvSpPr/>
            <p:nvPr/>
          </p:nvSpPr>
          <p:spPr>
            <a:xfrm rot="1262594">
              <a:off x="6724613" y="5438737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696" name="8-конечная звезда 1695"/>
            <p:cNvSpPr/>
            <p:nvPr/>
          </p:nvSpPr>
          <p:spPr>
            <a:xfrm rot="1262594">
              <a:off x="6938997" y="522449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730" name="8-конечная звезда 1729"/>
            <p:cNvSpPr/>
            <p:nvPr/>
          </p:nvSpPr>
          <p:spPr>
            <a:xfrm rot="1262594">
              <a:off x="7293487" y="4150222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732" name="8-конечная звезда 1731"/>
            <p:cNvSpPr/>
            <p:nvPr/>
          </p:nvSpPr>
          <p:spPr>
            <a:xfrm rot="1262594">
              <a:off x="7293486" y="4864600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733" name="8-конечная звезда 1732"/>
            <p:cNvSpPr/>
            <p:nvPr/>
          </p:nvSpPr>
          <p:spPr>
            <a:xfrm rot="1262594">
              <a:off x="6875812" y="5007478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734" name="8-конечная звезда 1733"/>
            <p:cNvSpPr/>
            <p:nvPr/>
          </p:nvSpPr>
          <p:spPr>
            <a:xfrm rot="1262594">
              <a:off x="6793420" y="4946994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735" name="8-конечная звезда 1734"/>
            <p:cNvSpPr/>
            <p:nvPr/>
          </p:nvSpPr>
          <p:spPr>
            <a:xfrm rot="1262594">
              <a:off x="7222048" y="4793164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736" name="8-конечная звезда 1735"/>
            <p:cNvSpPr/>
            <p:nvPr/>
          </p:nvSpPr>
          <p:spPr>
            <a:xfrm rot="1262594">
              <a:off x="7161564" y="4864602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737" name="8-конечная звезда 1736"/>
            <p:cNvSpPr/>
            <p:nvPr/>
          </p:nvSpPr>
          <p:spPr>
            <a:xfrm rot="1262594">
              <a:off x="6937348" y="4794216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754" name="Прямая соединительная линия 1753"/>
            <p:cNvCxnSpPr>
              <a:stCxn id="1733" idx="4"/>
              <a:endCxn id="1734" idx="1"/>
            </p:cNvCxnSpPr>
            <p:nvPr/>
          </p:nvCxnSpPr>
          <p:spPr>
            <a:xfrm rot="10800000">
              <a:off x="6826321" y="4991778"/>
              <a:ext cx="51052" cy="3069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55" name="Прямая соединительная линия 1754"/>
            <p:cNvCxnSpPr>
              <a:stCxn id="1734" idx="0"/>
              <a:endCxn id="1737" idx="3"/>
            </p:cNvCxnSpPr>
            <p:nvPr/>
          </p:nvCxnSpPr>
          <p:spPr>
            <a:xfrm flipV="1">
              <a:off x="6838659" y="4832179"/>
              <a:ext cx="101015" cy="14661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56" name="Прямая соединительная линия 1755"/>
            <p:cNvCxnSpPr>
              <a:stCxn id="1733" idx="7"/>
              <a:endCxn id="1736" idx="3"/>
            </p:cNvCxnSpPr>
            <p:nvPr/>
          </p:nvCxnSpPr>
          <p:spPr>
            <a:xfrm rot="5400000" flipH="1" flipV="1">
              <a:off x="6980151" y="4837948"/>
              <a:ext cx="123874" cy="24298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65" name="Прямая соединительная линия 1764"/>
            <p:cNvCxnSpPr>
              <a:stCxn id="1773" idx="7"/>
              <a:endCxn id="1771" idx="2"/>
            </p:cNvCxnSpPr>
            <p:nvPr/>
          </p:nvCxnSpPr>
          <p:spPr>
            <a:xfrm rot="5400000" flipH="1" flipV="1">
              <a:off x="7166963" y="3803278"/>
              <a:ext cx="317837" cy="11809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66" name="Прямая соединительная линия 1765"/>
            <p:cNvCxnSpPr>
              <a:stCxn id="1775" idx="5"/>
              <a:endCxn id="1771" idx="0"/>
            </p:cNvCxnSpPr>
            <p:nvPr/>
          </p:nvCxnSpPr>
          <p:spPr>
            <a:xfrm rot="16200000" flipV="1">
              <a:off x="7345751" y="3761977"/>
              <a:ext cx="178582" cy="3043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67" name="Прямая соединительная линия 1766"/>
            <p:cNvCxnSpPr>
              <a:stCxn id="1735" idx="5"/>
              <a:endCxn id="1775" idx="1"/>
            </p:cNvCxnSpPr>
            <p:nvPr/>
          </p:nvCxnSpPr>
          <p:spPr>
            <a:xfrm rot="5400000" flipH="1" flipV="1">
              <a:off x="6909641" y="4235560"/>
              <a:ext cx="885926" cy="23331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68" name="Прямая соединительная линия 1767"/>
            <p:cNvCxnSpPr>
              <a:stCxn id="1732" idx="3"/>
              <a:endCxn id="1735" idx="1"/>
            </p:cNvCxnSpPr>
            <p:nvPr/>
          </p:nvCxnSpPr>
          <p:spPr>
            <a:xfrm rot="5400000" flipH="1">
              <a:off x="7245449" y="4847449"/>
              <a:ext cx="59553" cy="4055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771" name="8-конечная звезда 1770"/>
            <p:cNvSpPr/>
            <p:nvPr/>
          </p:nvSpPr>
          <p:spPr>
            <a:xfrm rot="1262594">
              <a:off x="7367625" y="3651209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772" name="8-конечная звезда 1771"/>
            <p:cNvSpPr/>
            <p:nvPr/>
          </p:nvSpPr>
          <p:spPr>
            <a:xfrm rot="1262594">
              <a:off x="7222047" y="4221660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773" name="8-конечная звезда 1772"/>
            <p:cNvSpPr/>
            <p:nvPr/>
          </p:nvSpPr>
          <p:spPr>
            <a:xfrm rot="1262594">
              <a:off x="7222048" y="4007346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774" name="8-конечная звезда 1773"/>
            <p:cNvSpPr/>
            <p:nvPr/>
          </p:nvSpPr>
          <p:spPr>
            <a:xfrm rot="1262594">
              <a:off x="7150609" y="4232614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775" name="8-конечная звезда 1774"/>
            <p:cNvSpPr/>
            <p:nvPr/>
          </p:nvSpPr>
          <p:spPr>
            <a:xfrm rot="1262594">
              <a:off x="7436361" y="3864470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787" name="Прямая соединительная линия 1786"/>
            <p:cNvCxnSpPr>
              <a:stCxn id="1730" idx="5"/>
              <a:endCxn id="1773" idx="1"/>
            </p:cNvCxnSpPr>
            <p:nvPr/>
          </p:nvCxnSpPr>
          <p:spPr>
            <a:xfrm rot="16200000" flipV="1">
              <a:off x="7231114" y="4075965"/>
              <a:ext cx="100108" cy="5243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88" name="Прямая соединительная линия 1787"/>
            <p:cNvCxnSpPr>
              <a:stCxn id="1772" idx="5"/>
              <a:endCxn id="1773" idx="2"/>
            </p:cNvCxnSpPr>
            <p:nvPr/>
          </p:nvCxnSpPr>
          <p:spPr>
            <a:xfrm rot="5400000" flipH="1" flipV="1">
              <a:off x="7150951" y="4137581"/>
              <a:ext cx="171091" cy="110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795" name="TextBox 1794"/>
          <p:cNvSpPr txBox="1"/>
          <p:nvPr/>
        </p:nvSpPr>
        <p:spPr>
          <a:xfrm rot="17330145">
            <a:off x="6850552" y="4484570"/>
            <a:ext cx="70215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ЦЕНТАВР</a:t>
            </a:r>
            <a:endParaRPr lang="uk-UA" sz="8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1804" name="TextBox 1803"/>
          <p:cNvSpPr txBox="1"/>
          <p:nvPr/>
        </p:nvSpPr>
        <p:spPr>
          <a:xfrm>
            <a:off x="5535360" y="309870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15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05" name="TextBox 1804"/>
          <p:cNvSpPr txBox="1"/>
          <p:nvPr/>
        </p:nvSpPr>
        <p:spPr>
          <a:xfrm>
            <a:off x="5104222" y="166994"/>
            <a:ext cx="253596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06" name="TextBox 1805"/>
          <p:cNvSpPr txBox="1"/>
          <p:nvPr/>
        </p:nvSpPr>
        <p:spPr>
          <a:xfrm>
            <a:off x="6072198" y="571480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25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07" name="TextBox 1806"/>
          <p:cNvSpPr txBox="1"/>
          <p:nvPr/>
        </p:nvSpPr>
        <p:spPr>
          <a:xfrm>
            <a:off x="6892682" y="1310002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15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08" name="TextBox 1807"/>
          <p:cNvSpPr txBox="1"/>
          <p:nvPr/>
        </p:nvSpPr>
        <p:spPr>
          <a:xfrm>
            <a:off x="6572264" y="928670"/>
            <a:ext cx="253596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09" name="TextBox 1808"/>
          <p:cNvSpPr txBox="1"/>
          <p:nvPr/>
        </p:nvSpPr>
        <p:spPr>
          <a:xfrm>
            <a:off x="7249872" y="1810068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25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10" name="TextBox 1809"/>
          <p:cNvSpPr txBox="1"/>
          <p:nvPr/>
        </p:nvSpPr>
        <p:spPr>
          <a:xfrm>
            <a:off x="7572396" y="2857496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15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11" name="TextBox 1810"/>
          <p:cNvSpPr txBox="1"/>
          <p:nvPr/>
        </p:nvSpPr>
        <p:spPr>
          <a:xfrm>
            <a:off x="7500958" y="2333288"/>
            <a:ext cx="253596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12" name="TextBox 1811"/>
          <p:cNvSpPr txBox="1"/>
          <p:nvPr/>
        </p:nvSpPr>
        <p:spPr>
          <a:xfrm>
            <a:off x="7607062" y="3357562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25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16" name="TextBox 1815"/>
          <p:cNvSpPr txBox="1"/>
          <p:nvPr/>
        </p:nvSpPr>
        <p:spPr>
          <a:xfrm>
            <a:off x="7392748" y="4429132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15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17" name="TextBox 1816"/>
          <p:cNvSpPr txBox="1"/>
          <p:nvPr/>
        </p:nvSpPr>
        <p:spPr>
          <a:xfrm>
            <a:off x="7572396" y="3929066"/>
            <a:ext cx="253596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18" name="TextBox 1817"/>
          <p:cNvSpPr txBox="1"/>
          <p:nvPr/>
        </p:nvSpPr>
        <p:spPr>
          <a:xfrm>
            <a:off x="7178434" y="4929198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25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19" name="TextBox 1818"/>
          <p:cNvSpPr txBox="1"/>
          <p:nvPr/>
        </p:nvSpPr>
        <p:spPr>
          <a:xfrm>
            <a:off x="6392616" y="5810596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15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20" name="TextBox 1819"/>
          <p:cNvSpPr txBox="1"/>
          <p:nvPr/>
        </p:nvSpPr>
        <p:spPr>
          <a:xfrm>
            <a:off x="6818734" y="5453406"/>
            <a:ext cx="253596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21" name="TextBox 1820"/>
          <p:cNvSpPr txBox="1"/>
          <p:nvPr/>
        </p:nvSpPr>
        <p:spPr>
          <a:xfrm>
            <a:off x="5929322" y="6143644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25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22" name="TextBox 1821"/>
          <p:cNvSpPr txBox="1"/>
          <p:nvPr/>
        </p:nvSpPr>
        <p:spPr>
          <a:xfrm>
            <a:off x="4820980" y="6453538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15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23" name="TextBox 1822"/>
          <p:cNvSpPr txBox="1"/>
          <p:nvPr/>
        </p:nvSpPr>
        <p:spPr>
          <a:xfrm>
            <a:off x="5429256" y="6357958"/>
            <a:ext cx="253596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24" name="TextBox 1823"/>
          <p:cNvSpPr txBox="1"/>
          <p:nvPr/>
        </p:nvSpPr>
        <p:spPr>
          <a:xfrm>
            <a:off x="4323020" y="6500834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25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25" name="TextBox 1824"/>
          <p:cNvSpPr txBox="1"/>
          <p:nvPr/>
        </p:nvSpPr>
        <p:spPr>
          <a:xfrm>
            <a:off x="3106468" y="6239224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15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26" name="TextBox 1825"/>
          <p:cNvSpPr txBox="1"/>
          <p:nvPr/>
        </p:nvSpPr>
        <p:spPr>
          <a:xfrm>
            <a:off x="3714744" y="6429396"/>
            <a:ext cx="253596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27" name="TextBox 1826"/>
          <p:cNvSpPr txBox="1"/>
          <p:nvPr/>
        </p:nvSpPr>
        <p:spPr>
          <a:xfrm>
            <a:off x="2643174" y="5953472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25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28" name="TextBox 1827"/>
          <p:cNvSpPr txBox="1"/>
          <p:nvPr/>
        </p:nvSpPr>
        <p:spPr>
          <a:xfrm>
            <a:off x="1820584" y="5214950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15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29" name="TextBox 1828"/>
          <p:cNvSpPr txBox="1"/>
          <p:nvPr/>
        </p:nvSpPr>
        <p:spPr>
          <a:xfrm>
            <a:off x="2214546" y="5619436"/>
            <a:ext cx="253596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30" name="TextBox 1829"/>
          <p:cNvSpPr txBox="1"/>
          <p:nvPr/>
        </p:nvSpPr>
        <p:spPr>
          <a:xfrm>
            <a:off x="1534832" y="4714884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25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31" name="TextBox 1830"/>
          <p:cNvSpPr txBox="1"/>
          <p:nvPr/>
        </p:nvSpPr>
        <p:spPr>
          <a:xfrm>
            <a:off x="1214414" y="3786190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15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32" name="TextBox 1831"/>
          <p:cNvSpPr txBox="1"/>
          <p:nvPr/>
        </p:nvSpPr>
        <p:spPr>
          <a:xfrm>
            <a:off x="1357290" y="4286256"/>
            <a:ext cx="253596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33" name="TextBox 1832"/>
          <p:cNvSpPr txBox="1"/>
          <p:nvPr/>
        </p:nvSpPr>
        <p:spPr>
          <a:xfrm>
            <a:off x="1177642" y="3214686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25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34" name="TextBox 1833"/>
          <p:cNvSpPr txBox="1"/>
          <p:nvPr/>
        </p:nvSpPr>
        <p:spPr>
          <a:xfrm>
            <a:off x="1428728" y="2071678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15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35" name="TextBox 1834"/>
          <p:cNvSpPr txBox="1"/>
          <p:nvPr/>
        </p:nvSpPr>
        <p:spPr>
          <a:xfrm>
            <a:off x="1285852" y="2643182"/>
            <a:ext cx="253596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36" name="TextBox 1835"/>
          <p:cNvSpPr txBox="1"/>
          <p:nvPr/>
        </p:nvSpPr>
        <p:spPr>
          <a:xfrm>
            <a:off x="1643042" y="1643050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25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37" name="TextBox 1836"/>
          <p:cNvSpPr txBox="1"/>
          <p:nvPr/>
        </p:nvSpPr>
        <p:spPr>
          <a:xfrm>
            <a:off x="2392088" y="809936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15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38" name="TextBox 1837"/>
          <p:cNvSpPr txBox="1"/>
          <p:nvPr/>
        </p:nvSpPr>
        <p:spPr>
          <a:xfrm>
            <a:off x="2034898" y="1142984"/>
            <a:ext cx="253596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39" name="TextBox 1838"/>
          <p:cNvSpPr txBox="1"/>
          <p:nvPr/>
        </p:nvSpPr>
        <p:spPr>
          <a:xfrm>
            <a:off x="2857488" y="500042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25</a:t>
            </a:r>
            <a:endParaRPr lang="uk-UA" sz="1100" spc="-150" dirty="0">
              <a:latin typeface="Bookman Old Style" pitchFamily="18" charset="0"/>
            </a:endParaRPr>
          </a:p>
        </p:txBody>
      </p:sp>
      <p:grpSp>
        <p:nvGrpSpPr>
          <p:cNvPr id="66" name="Группа 1849"/>
          <p:cNvGrpSpPr/>
          <p:nvPr/>
        </p:nvGrpSpPr>
        <p:grpSpPr>
          <a:xfrm rot="13506892">
            <a:off x="1152525" y="9525"/>
            <a:ext cx="6837363" cy="6837363"/>
            <a:chOff x="1152525" y="9525"/>
            <a:chExt cx="6837363" cy="6837363"/>
          </a:xfrm>
        </p:grpSpPr>
        <p:pic>
          <p:nvPicPr>
            <p:cNvPr id="1030" name="Picture 6" descr="K:\Зоряне небо\ПОЛУКРУГ 90  1.png"/>
            <p:cNvPicPr>
              <a:picLocks noChangeAspect="1" noChangeArrowheads="1"/>
            </p:cNvPicPr>
            <p:nvPr/>
          </p:nvPicPr>
          <p:blipFill>
            <a:blip r:embed="rId3"/>
            <a:srcRect/>
            <a:stretch>
              <a:fillRect/>
            </a:stretch>
          </p:blipFill>
          <p:spPr bwMode="auto">
            <a:xfrm>
              <a:off x="1152525" y="9525"/>
              <a:ext cx="6837363" cy="6837363"/>
            </a:xfrm>
            <a:prstGeom prst="rect">
              <a:avLst/>
            </a:prstGeom>
            <a:noFill/>
          </p:spPr>
        </p:pic>
        <p:cxnSp>
          <p:nvCxnSpPr>
            <p:cNvPr id="1843" name="Прямая соединительная линия 1842"/>
            <p:cNvCxnSpPr/>
            <p:nvPr/>
          </p:nvCxnSpPr>
          <p:spPr>
            <a:xfrm rot="5400000">
              <a:off x="4409394" y="480312"/>
              <a:ext cx="324562" cy="651"/>
            </a:xfrm>
            <a:prstGeom prst="line">
              <a:avLst/>
            </a:prstGeom>
            <a:ln w="28575">
              <a:solidFill>
                <a:srgbClr val="C0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846" name="TextBox 1845"/>
            <p:cNvSpPr txBox="1"/>
            <p:nvPr/>
          </p:nvSpPr>
          <p:spPr>
            <a:xfrm rot="10836269">
              <a:off x="4071934" y="642918"/>
              <a:ext cx="1058667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uk-UA" sz="1400" b="1" dirty="0" smtClean="0">
                  <a:solidFill>
                    <a:srgbClr val="9E0000"/>
                  </a:solidFill>
                  <a:latin typeface="Bookman Old Style" pitchFamily="18" charset="0"/>
                </a:rPr>
                <a:t>Північ</a:t>
              </a:r>
            </a:p>
          </p:txBody>
        </p:sp>
        <p:sp>
          <p:nvSpPr>
            <p:cNvPr id="1847" name="TextBox 1846"/>
            <p:cNvSpPr txBox="1"/>
            <p:nvPr/>
          </p:nvSpPr>
          <p:spPr>
            <a:xfrm rot="10731270">
              <a:off x="4013399" y="2090314"/>
              <a:ext cx="1058667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uk-UA" sz="1600" b="1" i="1" dirty="0" err="1" smtClean="0">
                  <a:solidFill>
                    <a:srgbClr val="9E0000"/>
                  </a:solidFill>
                  <a:latin typeface="Bookman Old Style" pitchFamily="18" charset="0"/>
                </a:rPr>
                <a:t>пн</a:t>
              </a:r>
              <a:endParaRPr lang="uk-UA" sz="1600" b="1" i="1" dirty="0" smtClean="0">
                <a:solidFill>
                  <a:srgbClr val="9E0000"/>
                </a:solidFill>
                <a:latin typeface="Bookman Old Style" pitchFamily="18" charset="0"/>
              </a:endParaRPr>
            </a:p>
          </p:txBody>
        </p:sp>
        <p:sp>
          <p:nvSpPr>
            <p:cNvPr id="1848" name="TextBox 1847"/>
            <p:cNvSpPr txBox="1"/>
            <p:nvPr/>
          </p:nvSpPr>
          <p:spPr>
            <a:xfrm rot="10879063">
              <a:off x="6072198" y="2928934"/>
              <a:ext cx="1058667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uk-UA" sz="1600" b="1" i="1" dirty="0" err="1" smtClean="0">
                  <a:solidFill>
                    <a:srgbClr val="9E0000"/>
                  </a:solidFill>
                  <a:latin typeface="Bookman Old Style" pitchFamily="18" charset="0"/>
                </a:rPr>
                <a:t>зх</a:t>
              </a:r>
              <a:endParaRPr lang="uk-UA" sz="1600" b="1" i="1" dirty="0" smtClean="0">
                <a:solidFill>
                  <a:srgbClr val="9E0000"/>
                </a:solidFill>
                <a:latin typeface="Bookman Old Style" pitchFamily="18" charset="0"/>
              </a:endParaRPr>
            </a:p>
          </p:txBody>
        </p:sp>
        <p:sp>
          <p:nvSpPr>
            <p:cNvPr id="1849" name="TextBox 1848"/>
            <p:cNvSpPr txBox="1"/>
            <p:nvPr/>
          </p:nvSpPr>
          <p:spPr>
            <a:xfrm rot="10757285">
              <a:off x="2071670" y="2928934"/>
              <a:ext cx="1058667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uk-UA" sz="1600" b="1" i="1" dirty="0" err="1" smtClean="0">
                  <a:solidFill>
                    <a:srgbClr val="9E0000"/>
                  </a:solidFill>
                  <a:latin typeface="Bookman Old Style" pitchFamily="18" charset="0"/>
                </a:rPr>
                <a:t>сх</a:t>
              </a:r>
              <a:endParaRPr lang="uk-UA" sz="1600" b="1" i="1" dirty="0" smtClean="0">
                <a:solidFill>
                  <a:srgbClr val="9E0000"/>
                </a:solidFill>
                <a:latin typeface="Bookman Old Style" pitchFamily="18" charset="0"/>
              </a:endParaRPr>
            </a:p>
          </p:txBody>
        </p:sp>
      </p:grpSp>
      <p:sp>
        <p:nvSpPr>
          <p:cNvPr id="1328" name="Овал 1327">
            <a:hlinkClick r:id="rId4" action="ppaction://hlinksldjump"/>
          </p:cNvPr>
          <p:cNvSpPr/>
          <p:nvPr/>
        </p:nvSpPr>
        <p:spPr>
          <a:xfrm>
            <a:off x="4534314" y="105166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329" name="Овал 1328">
            <a:hlinkClick r:id="rId5" action="ppaction://hlinksldjump"/>
          </p:cNvPr>
          <p:cNvSpPr/>
          <p:nvPr/>
        </p:nvSpPr>
        <p:spPr>
          <a:xfrm>
            <a:off x="5143504" y="176604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343" name="Овал 1342">
            <a:hlinkClick r:id="rId6" action="ppaction://hlinksldjump"/>
          </p:cNvPr>
          <p:cNvSpPr/>
          <p:nvPr/>
        </p:nvSpPr>
        <p:spPr>
          <a:xfrm>
            <a:off x="5605884" y="329004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344" name="Овал 1343">
            <a:hlinkClick r:id="rId7" action="ppaction://hlinksldjump"/>
          </p:cNvPr>
          <p:cNvSpPr/>
          <p:nvPr/>
        </p:nvSpPr>
        <p:spPr>
          <a:xfrm>
            <a:off x="6143636" y="571480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345" name="Овал 1344">
            <a:hlinkClick r:id="rId8" action="ppaction://hlinksldjump"/>
          </p:cNvPr>
          <p:cNvSpPr/>
          <p:nvPr/>
        </p:nvSpPr>
        <p:spPr>
          <a:xfrm>
            <a:off x="6606016" y="928670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346" name="Овал 1345">
            <a:hlinkClick r:id="rId9" action="ppaction://hlinksldjump"/>
          </p:cNvPr>
          <p:cNvSpPr/>
          <p:nvPr/>
        </p:nvSpPr>
        <p:spPr>
          <a:xfrm>
            <a:off x="6963206" y="1319612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347" name="Овал 1346">
            <a:hlinkClick r:id="rId10" action="ppaction://hlinksldjump"/>
          </p:cNvPr>
          <p:cNvSpPr/>
          <p:nvPr/>
        </p:nvSpPr>
        <p:spPr>
          <a:xfrm>
            <a:off x="7286644" y="1819678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348" name="Овал 1347">
            <a:hlinkClick r:id="rId11" action="ppaction://hlinksldjump"/>
          </p:cNvPr>
          <p:cNvSpPr/>
          <p:nvPr/>
        </p:nvSpPr>
        <p:spPr>
          <a:xfrm>
            <a:off x="7500958" y="2319744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349" name="Овал 1348">
            <a:hlinkClick r:id="rId12" action="ppaction://hlinksldjump"/>
          </p:cNvPr>
          <p:cNvSpPr/>
          <p:nvPr/>
        </p:nvSpPr>
        <p:spPr>
          <a:xfrm>
            <a:off x="7606148" y="2857496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350" name="Овал 1349">
            <a:hlinkClick r:id="rId13" action="ppaction://hlinksldjump"/>
          </p:cNvPr>
          <p:cNvSpPr/>
          <p:nvPr/>
        </p:nvSpPr>
        <p:spPr>
          <a:xfrm>
            <a:off x="7643834" y="3357562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351" name="Овал 1350">
            <a:hlinkClick r:id="rId14" action="ppaction://hlinksldjump"/>
          </p:cNvPr>
          <p:cNvSpPr/>
          <p:nvPr/>
        </p:nvSpPr>
        <p:spPr>
          <a:xfrm>
            <a:off x="7572396" y="3929066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352" name="Овал 1351">
            <a:hlinkClick r:id="rId15" action="ppaction://hlinksldjump"/>
          </p:cNvPr>
          <p:cNvSpPr/>
          <p:nvPr/>
        </p:nvSpPr>
        <p:spPr>
          <a:xfrm>
            <a:off x="7429520" y="4429132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353" name="Овал 1352">
            <a:hlinkClick r:id="rId16" action="ppaction://hlinksldjump"/>
          </p:cNvPr>
          <p:cNvSpPr/>
          <p:nvPr/>
        </p:nvSpPr>
        <p:spPr>
          <a:xfrm>
            <a:off x="7215206" y="4929198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354" name="Овал 1353">
            <a:hlinkClick r:id="rId17" action="ppaction://hlinksldjump"/>
          </p:cNvPr>
          <p:cNvSpPr/>
          <p:nvPr/>
        </p:nvSpPr>
        <p:spPr>
          <a:xfrm>
            <a:off x="6820330" y="5463016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361" name="Овал 1360">
            <a:hlinkClick r:id="rId18" action="ppaction://hlinksldjump"/>
          </p:cNvPr>
          <p:cNvSpPr/>
          <p:nvPr/>
        </p:nvSpPr>
        <p:spPr>
          <a:xfrm>
            <a:off x="6429388" y="5820206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362" name="Овал 1361">
            <a:hlinkClick r:id="rId19" action="ppaction://hlinksldjump"/>
          </p:cNvPr>
          <p:cNvSpPr/>
          <p:nvPr/>
        </p:nvSpPr>
        <p:spPr>
          <a:xfrm>
            <a:off x="5929322" y="6143644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363" name="Овал 1362">
            <a:hlinkClick r:id="rId20" action="ppaction://hlinksldjump"/>
          </p:cNvPr>
          <p:cNvSpPr/>
          <p:nvPr/>
        </p:nvSpPr>
        <p:spPr>
          <a:xfrm>
            <a:off x="5391570" y="6357958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366" name="Овал 1365">
            <a:hlinkClick r:id="rId21" action="ppaction://hlinksldjump"/>
          </p:cNvPr>
          <p:cNvSpPr/>
          <p:nvPr/>
        </p:nvSpPr>
        <p:spPr>
          <a:xfrm>
            <a:off x="4857752" y="6463148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367" name="Овал 1366">
            <a:hlinkClick r:id="rId22" action="ppaction://hlinksldjump"/>
          </p:cNvPr>
          <p:cNvSpPr/>
          <p:nvPr/>
        </p:nvSpPr>
        <p:spPr>
          <a:xfrm>
            <a:off x="4357686" y="6500834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368" name="Овал 1367">
            <a:hlinkClick r:id="rId23" action="ppaction://hlinksldjump"/>
          </p:cNvPr>
          <p:cNvSpPr/>
          <p:nvPr/>
        </p:nvSpPr>
        <p:spPr>
          <a:xfrm>
            <a:off x="3714744" y="6391710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395" name="Овал 1394">
            <a:hlinkClick r:id="rId24" action="ppaction://hlinksldjump"/>
          </p:cNvPr>
          <p:cNvSpPr/>
          <p:nvPr/>
        </p:nvSpPr>
        <p:spPr>
          <a:xfrm>
            <a:off x="3143240" y="6215082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411" name="Овал 1410">
            <a:hlinkClick r:id="rId25" action="ppaction://hlinksldjump"/>
          </p:cNvPr>
          <p:cNvSpPr/>
          <p:nvPr/>
        </p:nvSpPr>
        <p:spPr>
          <a:xfrm>
            <a:off x="2676926" y="5963082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412" name="Овал 1411">
            <a:hlinkClick r:id="rId26" action="ppaction://hlinksldjump"/>
          </p:cNvPr>
          <p:cNvSpPr/>
          <p:nvPr/>
        </p:nvSpPr>
        <p:spPr>
          <a:xfrm>
            <a:off x="2214546" y="5605892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413" name="Овал 1412">
            <a:hlinkClick r:id="rId27" action="ppaction://hlinksldjump"/>
          </p:cNvPr>
          <p:cNvSpPr/>
          <p:nvPr/>
        </p:nvSpPr>
        <p:spPr>
          <a:xfrm>
            <a:off x="1857356" y="5177264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414" name="Овал 1413">
            <a:hlinkClick r:id="rId28" action="ppaction://hlinksldjump"/>
          </p:cNvPr>
          <p:cNvSpPr/>
          <p:nvPr/>
        </p:nvSpPr>
        <p:spPr>
          <a:xfrm>
            <a:off x="1571604" y="4714884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415" name="Овал 1414">
            <a:hlinkClick r:id="rId29" action="ppaction://hlinksldjump"/>
          </p:cNvPr>
          <p:cNvSpPr/>
          <p:nvPr/>
        </p:nvSpPr>
        <p:spPr>
          <a:xfrm>
            <a:off x="1391042" y="4286256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416" name="Овал 1415">
            <a:hlinkClick r:id="rId30" action="ppaction://hlinksldjump"/>
          </p:cNvPr>
          <p:cNvSpPr/>
          <p:nvPr/>
        </p:nvSpPr>
        <p:spPr>
          <a:xfrm>
            <a:off x="1285852" y="3786190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418" name="Овал 1417">
            <a:hlinkClick r:id="rId31" action="ppaction://hlinksldjump"/>
          </p:cNvPr>
          <p:cNvSpPr/>
          <p:nvPr/>
        </p:nvSpPr>
        <p:spPr>
          <a:xfrm>
            <a:off x="1214414" y="3214686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441" name="Овал 1440">
            <a:hlinkClick r:id="rId32" action="ppaction://hlinksldjump"/>
          </p:cNvPr>
          <p:cNvSpPr/>
          <p:nvPr/>
        </p:nvSpPr>
        <p:spPr>
          <a:xfrm>
            <a:off x="1319604" y="2643182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443" name="Овал 1442">
            <a:hlinkClick r:id="rId33" action="ppaction://hlinksldjump"/>
          </p:cNvPr>
          <p:cNvSpPr/>
          <p:nvPr/>
        </p:nvSpPr>
        <p:spPr>
          <a:xfrm>
            <a:off x="1472004" y="2071678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444" name="Овал 1443">
            <a:hlinkClick r:id="rId34" action="ppaction://hlinksldjump"/>
          </p:cNvPr>
          <p:cNvSpPr/>
          <p:nvPr/>
        </p:nvSpPr>
        <p:spPr>
          <a:xfrm>
            <a:off x="1714480" y="1643050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445" name="Овал 1444">
            <a:hlinkClick r:id="rId35" action="ppaction://hlinksldjump"/>
          </p:cNvPr>
          <p:cNvSpPr/>
          <p:nvPr/>
        </p:nvSpPr>
        <p:spPr>
          <a:xfrm>
            <a:off x="2071670" y="1142984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447" name="Овал 1446">
            <a:hlinkClick r:id="rId36" action="ppaction://hlinksldjump"/>
          </p:cNvPr>
          <p:cNvSpPr/>
          <p:nvPr/>
        </p:nvSpPr>
        <p:spPr>
          <a:xfrm>
            <a:off x="2462612" y="819546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455" name="Овал 1454">
            <a:hlinkClick r:id="rId37" action="ppaction://hlinksldjump"/>
          </p:cNvPr>
          <p:cNvSpPr/>
          <p:nvPr/>
        </p:nvSpPr>
        <p:spPr>
          <a:xfrm>
            <a:off x="2891240" y="500042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467" name="Овал 1466">
            <a:hlinkClick r:id="rId38" action="ppaction://hlinksldjump"/>
          </p:cNvPr>
          <p:cNvSpPr/>
          <p:nvPr/>
        </p:nvSpPr>
        <p:spPr>
          <a:xfrm>
            <a:off x="3500430" y="248042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484" name="Овал 1483">
            <a:hlinkClick r:id="rId39" action="ppaction://hlinksldjump"/>
          </p:cNvPr>
          <p:cNvSpPr/>
          <p:nvPr/>
        </p:nvSpPr>
        <p:spPr>
          <a:xfrm>
            <a:off x="3962810" y="142852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485" name="TextBox 1484"/>
          <p:cNvSpPr txBox="1"/>
          <p:nvPr/>
        </p:nvSpPr>
        <p:spPr>
          <a:xfrm>
            <a:off x="214282" y="149346"/>
            <a:ext cx="2071702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ru-RU" sz="2000" b="1" dirty="0" smtClean="0">
                <a:solidFill>
                  <a:schemeClr val="bg1"/>
                </a:solidFill>
                <a:latin typeface="Bookman Old Style" pitchFamily="18" charset="0"/>
              </a:rPr>
              <a:t>5 лютого</a:t>
            </a:r>
            <a:endParaRPr lang="uk-UA" sz="2000" b="1" dirty="0">
              <a:solidFill>
                <a:schemeClr val="bg1"/>
              </a:solidFill>
              <a:latin typeface="Bookman Old Style" pitchFamily="18" charset="0"/>
            </a:endParaRPr>
          </a:p>
        </p:txBody>
      </p:sp>
      <p:pic>
        <p:nvPicPr>
          <p:cNvPr id="1487" name="Picture 12" descr="MCj04326750000[1]">
            <a:hlinkClick r:id="rId40" action="ppaction://hlinksldjump"/>
          </p:cNvPr>
          <p:cNvPicPr>
            <a:picLocks noChangeAspect="1" noChangeArrowheads="1"/>
          </p:cNvPicPr>
          <p:nvPr/>
        </p:nvPicPr>
        <p:blipFill>
          <a:blip r:embed="rId41" cstate="print">
            <a:duotone>
              <a:schemeClr val="accent2">
                <a:shade val="45000"/>
                <a:satMod val="135000"/>
              </a:schemeClr>
              <a:prstClr val="white"/>
            </a:duotone>
          </a:blip>
          <a:srcRect/>
          <a:stretch>
            <a:fillRect/>
          </a:stretch>
        </p:blipFill>
        <p:spPr bwMode="auto">
          <a:xfrm>
            <a:off x="71406" y="5778000"/>
            <a:ext cx="1079999" cy="1080000"/>
          </a:xfrm>
          <a:prstGeom prst="rect">
            <a:avLst/>
          </a:prstGeom>
          <a:noFill/>
        </p:spPr>
      </p:pic>
    </p:spTree>
  </p:cSld>
  <p:clrMapOvr>
    <a:masterClrMapping/>
  </p:clrMapOvr>
  <p:transition advClick="0"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148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148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Овал 7"/>
          <p:cNvSpPr/>
          <p:nvPr/>
        </p:nvSpPr>
        <p:spPr>
          <a:xfrm>
            <a:off x="1161024" y="0"/>
            <a:ext cx="6840000" cy="6840000"/>
          </a:xfrm>
          <a:prstGeom prst="ellipse">
            <a:avLst/>
          </a:prstGeom>
          <a:solidFill>
            <a:srgbClr val="0036A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23" name="Овал 22"/>
          <p:cNvSpPr/>
          <p:nvPr/>
        </p:nvSpPr>
        <p:spPr>
          <a:xfrm>
            <a:off x="1428728" y="285728"/>
            <a:ext cx="6286544" cy="6286544"/>
          </a:xfrm>
          <a:prstGeom prst="ellipse">
            <a:avLst/>
          </a:prstGeom>
          <a:noFill/>
          <a:ln w="12700"/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24" name="Овал 23"/>
          <p:cNvSpPr/>
          <p:nvPr/>
        </p:nvSpPr>
        <p:spPr>
          <a:xfrm>
            <a:off x="1928794" y="785794"/>
            <a:ext cx="5286412" cy="5286412"/>
          </a:xfrm>
          <a:prstGeom prst="ellipse">
            <a:avLst/>
          </a:prstGeom>
          <a:noFill/>
          <a:ln w="12700"/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809" name="Овал 808"/>
          <p:cNvSpPr/>
          <p:nvPr/>
        </p:nvSpPr>
        <p:spPr>
          <a:xfrm>
            <a:off x="1285852" y="163710"/>
            <a:ext cx="6572296" cy="6516000"/>
          </a:xfrm>
          <a:prstGeom prst="ellipse">
            <a:avLst/>
          </a:prstGeom>
          <a:noFill/>
          <a:ln w="12700"/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cxnSp>
        <p:nvCxnSpPr>
          <p:cNvPr id="28" name="Прямая соединительная линия 27"/>
          <p:cNvCxnSpPr>
            <a:stCxn id="23" idx="3"/>
            <a:endCxn id="23" idx="7"/>
          </p:cNvCxnSpPr>
          <p:nvPr/>
        </p:nvCxnSpPr>
        <p:spPr>
          <a:xfrm rot="5400000" flipH="1" flipV="1">
            <a:off x="2349370" y="1206372"/>
            <a:ext cx="4445260" cy="4445256"/>
          </a:xfrm>
          <a:prstGeom prst="line">
            <a:avLst/>
          </a:prstGeom>
          <a:ln w="12700"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12" name="Прямая соединительная линия 11"/>
          <p:cNvCxnSpPr>
            <a:stCxn id="23" idx="0"/>
            <a:endCxn id="23" idx="4"/>
          </p:cNvCxnSpPr>
          <p:nvPr/>
        </p:nvCxnSpPr>
        <p:spPr>
          <a:xfrm rot="16200000" flipH="1">
            <a:off x="1428728" y="3429000"/>
            <a:ext cx="6286544" cy="1588"/>
          </a:xfrm>
          <a:prstGeom prst="line">
            <a:avLst/>
          </a:prstGeom>
          <a:ln w="12700"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30" name="Прямая соединительная линия 29"/>
          <p:cNvCxnSpPr>
            <a:stCxn id="23" idx="1"/>
            <a:endCxn id="23" idx="5"/>
          </p:cNvCxnSpPr>
          <p:nvPr/>
        </p:nvCxnSpPr>
        <p:spPr>
          <a:xfrm rot="16200000" flipH="1">
            <a:off x="2349370" y="1206372"/>
            <a:ext cx="4445260" cy="4445256"/>
          </a:xfrm>
          <a:prstGeom prst="line">
            <a:avLst/>
          </a:prstGeom>
          <a:ln w="12700"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807" name="Овал 806"/>
          <p:cNvSpPr/>
          <p:nvPr/>
        </p:nvSpPr>
        <p:spPr>
          <a:xfrm>
            <a:off x="2643174" y="2071678"/>
            <a:ext cx="3786214" cy="3786214"/>
          </a:xfrm>
          <a:prstGeom prst="ellipse">
            <a:avLst/>
          </a:prstGeom>
          <a:noFill/>
          <a:ln w="19050">
            <a:solidFill>
              <a:srgbClr val="C00000"/>
            </a:solidFill>
            <a:prstDash val="sysDash"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cxnSp>
        <p:nvCxnSpPr>
          <p:cNvPr id="10" name="Прямая соединительная линия 9"/>
          <p:cNvCxnSpPr>
            <a:stCxn id="23" idx="2"/>
            <a:endCxn id="23" idx="6"/>
          </p:cNvCxnSpPr>
          <p:nvPr/>
        </p:nvCxnSpPr>
        <p:spPr>
          <a:xfrm rot="10800000" flipH="1">
            <a:off x="1428728" y="3429000"/>
            <a:ext cx="6286544" cy="1588"/>
          </a:xfrm>
          <a:prstGeom prst="line">
            <a:avLst/>
          </a:prstGeom>
          <a:ln w="12700"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13" name="Овал 12"/>
          <p:cNvSpPr/>
          <p:nvPr/>
        </p:nvSpPr>
        <p:spPr>
          <a:xfrm>
            <a:off x="3428992" y="2285992"/>
            <a:ext cx="2286016" cy="2286016"/>
          </a:xfrm>
          <a:prstGeom prst="ellipse">
            <a:avLst/>
          </a:prstGeom>
          <a:noFill/>
          <a:ln w="12700"/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grpSp>
        <p:nvGrpSpPr>
          <p:cNvPr id="2" name="Группа 359"/>
          <p:cNvGrpSpPr/>
          <p:nvPr/>
        </p:nvGrpSpPr>
        <p:grpSpPr>
          <a:xfrm rot="684282">
            <a:off x="4805835" y="2798468"/>
            <a:ext cx="955301" cy="1073931"/>
            <a:chOff x="4940036" y="2439714"/>
            <a:chExt cx="1186162" cy="1333461"/>
          </a:xfrm>
        </p:grpSpPr>
        <p:sp>
          <p:nvSpPr>
            <p:cNvPr id="83" name="8-конечная звезда 82"/>
            <p:cNvSpPr/>
            <p:nvPr/>
          </p:nvSpPr>
          <p:spPr>
            <a:xfrm rot="578312">
              <a:off x="5261829" y="3077799"/>
              <a:ext cx="90000" cy="90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4" name="8-конечная звезда 83"/>
            <p:cNvSpPr/>
            <p:nvPr/>
          </p:nvSpPr>
          <p:spPr>
            <a:xfrm rot="21105294">
              <a:off x="5363088" y="3005642"/>
              <a:ext cx="79200" cy="79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5" name="8-конечная звезда 84"/>
            <p:cNvSpPr/>
            <p:nvPr/>
          </p:nvSpPr>
          <p:spPr>
            <a:xfrm rot="21105294">
              <a:off x="5505486" y="3148039"/>
              <a:ext cx="72000" cy="72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6" name="8-конечная звезда 85"/>
            <p:cNvSpPr/>
            <p:nvPr/>
          </p:nvSpPr>
          <p:spPr>
            <a:xfrm rot="19358116">
              <a:off x="5585146" y="3708375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8" name="8-конечная звезда 87"/>
            <p:cNvSpPr/>
            <p:nvPr/>
          </p:nvSpPr>
          <p:spPr>
            <a:xfrm rot="19358116">
              <a:off x="5494317" y="3565499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9" name="8-конечная звезда 88"/>
            <p:cNvSpPr/>
            <p:nvPr/>
          </p:nvSpPr>
          <p:spPr>
            <a:xfrm rot="19358116">
              <a:off x="5442270" y="3442014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90" name="8-конечная звезда 89"/>
            <p:cNvSpPr/>
            <p:nvPr/>
          </p:nvSpPr>
          <p:spPr>
            <a:xfrm rot="19358116">
              <a:off x="5436487" y="3293354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92" name="Прямая соединительная линия 91"/>
            <p:cNvCxnSpPr>
              <a:stCxn id="84" idx="1"/>
              <a:endCxn id="85" idx="6"/>
            </p:cNvCxnSpPr>
            <p:nvPr/>
          </p:nvCxnSpPr>
          <p:spPr>
            <a:xfrm rot="16200000" flipH="1">
              <a:off x="5445633" y="3057720"/>
              <a:ext cx="79473" cy="10190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6" name="Прямая соединительная линия 95"/>
            <p:cNvCxnSpPr>
              <a:stCxn id="83" idx="1"/>
              <a:endCxn id="90" idx="6"/>
            </p:cNvCxnSpPr>
            <p:nvPr/>
          </p:nvCxnSpPr>
          <p:spPr>
            <a:xfrm rot="16200000" flipH="1">
              <a:off x="5319442" y="3172926"/>
              <a:ext cx="137551" cy="11069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0" name="Прямая соединительная линия 99"/>
            <p:cNvCxnSpPr>
              <a:stCxn id="84" idx="3"/>
              <a:endCxn id="83" idx="7"/>
            </p:cNvCxnSpPr>
            <p:nvPr/>
          </p:nvCxnSpPr>
          <p:spPr>
            <a:xfrm rot="5400000">
              <a:off x="5351367" y="3069130"/>
              <a:ext cx="19787" cy="3546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3" name="Прямая соединительная линия 102"/>
            <p:cNvCxnSpPr>
              <a:stCxn id="85" idx="3"/>
              <a:endCxn id="90" idx="0"/>
            </p:cNvCxnSpPr>
            <p:nvPr/>
          </p:nvCxnSpPr>
          <p:spPr>
            <a:xfrm rot="5400000">
              <a:off x="5450595" y="3231081"/>
              <a:ext cx="87548" cy="5115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6" name="Прямая соединительная линия 105"/>
            <p:cNvCxnSpPr>
              <a:stCxn id="90" idx="2"/>
              <a:endCxn id="89" idx="7"/>
            </p:cNvCxnSpPr>
            <p:nvPr/>
          </p:nvCxnSpPr>
          <p:spPr>
            <a:xfrm rot="16200000" flipH="1">
              <a:off x="5413872" y="3377199"/>
              <a:ext cx="116642" cy="1356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9" name="Прямая соединительная линия 108"/>
            <p:cNvCxnSpPr>
              <a:stCxn id="89" idx="2"/>
              <a:endCxn id="88" idx="6"/>
            </p:cNvCxnSpPr>
            <p:nvPr/>
          </p:nvCxnSpPr>
          <p:spPr>
            <a:xfrm rot="16200000" flipH="1">
              <a:off x="5464702" y="3529795"/>
              <a:ext cx="71983" cy="1272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0" name="Прямая соединительная линия 119"/>
            <p:cNvCxnSpPr>
              <a:stCxn id="88" idx="2"/>
              <a:endCxn id="86" idx="6"/>
            </p:cNvCxnSpPr>
            <p:nvPr/>
          </p:nvCxnSpPr>
          <p:spPr>
            <a:xfrm rot="16200000" flipH="1">
              <a:off x="5526444" y="3643585"/>
              <a:ext cx="91374" cy="5150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28" name="8-конечная звезда 127"/>
            <p:cNvSpPr/>
            <p:nvPr/>
          </p:nvSpPr>
          <p:spPr>
            <a:xfrm rot="19358116">
              <a:off x="5075043" y="2871397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 dirty="0"/>
            </a:p>
          </p:txBody>
        </p:sp>
        <p:sp>
          <p:nvSpPr>
            <p:cNvPr id="129" name="8-конечная звезда 128"/>
            <p:cNvSpPr/>
            <p:nvPr/>
          </p:nvSpPr>
          <p:spPr>
            <a:xfrm rot="19358116">
              <a:off x="5225788" y="2439714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0" name="8-конечная звезда 129"/>
            <p:cNvSpPr/>
            <p:nvPr/>
          </p:nvSpPr>
          <p:spPr>
            <a:xfrm rot="19358116">
              <a:off x="4940036" y="2654028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59" name="8-конечная звезда 258"/>
            <p:cNvSpPr/>
            <p:nvPr/>
          </p:nvSpPr>
          <p:spPr>
            <a:xfrm rot="19358116">
              <a:off x="5225788" y="279690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60" name="8-конечная звезда 259"/>
            <p:cNvSpPr/>
            <p:nvPr/>
          </p:nvSpPr>
          <p:spPr>
            <a:xfrm rot="19358116">
              <a:off x="5582977" y="2654028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61" name="8-конечная звезда 260"/>
            <p:cNvSpPr/>
            <p:nvPr/>
          </p:nvSpPr>
          <p:spPr>
            <a:xfrm rot="19358116">
              <a:off x="5650801" y="3150479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62" name="8-конечная звезда 261"/>
            <p:cNvSpPr/>
            <p:nvPr/>
          </p:nvSpPr>
          <p:spPr>
            <a:xfrm>
              <a:off x="5715008" y="2928934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 dirty="0"/>
            </a:p>
          </p:txBody>
        </p:sp>
        <p:sp>
          <p:nvSpPr>
            <p:cNvPr id="263" name="8-конечная звезда 262"/>
            <p:cNvSpPr/>
            <p:nvPr/>
          </p:nvSpPr>
          <p:spPr>
            <a:xfrm>
              <a:off x="5286380" y="2643182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 dirty="0"/>
            </a:p>
          </p:txBody>
        </p:sp>
        <p:sp>
          <p:nvSpPr>
            <p:cNvPr id="264" name="8-конечная звезда 263"/>
            <p:cNvSpPr/>
            <p:nvPr/>
          </p:nvSpPr>
          <p:spPr>
            <a:xfrm>
              <a:off x="6072198" y="2857496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 dirty="0"/>
            </a:p>
          </p:txBody>
        </p:sp>
        <p:cxnSp>
          <p:nvCxnSpPr>
            <p:cNvPr id="265" name="Прямая соединительная линия 264"/>
            <p:cNvCxnSpPr>
              <a:stCxn id="128" idx="2"/>
              <a:endCxn id="83" idx="5"/>
            </p:cNvCxnSpPr>
            <p:nvPr/>
          </p:nvCxnSpPr>
          <p:spPr>
            <a:xfrm rot="16200000" flipH="1">
              <a:off x="5101177" y="2906492"/>
              <a:ext cx="182398" cy="17681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8" name="Прямая соединительная линия 267"/>
            <p:cNvCxnSpPr>
              <a:stCxn id="128" idx="6"/>
              <a:endCxn id="130" idx="2"/>
            </p:cNvCxnSpPr>
            <p:nvPr/>
          </p:nvCxnSpPr>
          <p:spPr>
            <a:xfrm rot="16200000" flipV="1">
              <a:off x="4946469" y="2739440"/>
              <a:ext cx="172604" cy="9869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1" name="Прямая соединительная линия 270"/>
            <p:cNvCxnSpPr>
              <a:stCxn id="129" idx="4"/>
              <a:endCxn id="130" idx="0"/>
            </p:cNvCxnSpPr>
            <p:nvPr/>
          </p:nvCxnSpPr>
          <p:spPr>
            <a:xfrm rot="10800000" flipV="1">
              <a:off x="4988495" y="2483100"/>
              <a:ext cx="242834" cy="18154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5" name="Прямая соединительная линия 274"/>
            <p:cNvCxnSpPr>
              <a:stCxn id="259" idx="5"/>
              <a:endCxn id="128" idx="0"/>
            </p:cNvCxnSpPr>
            <p:nvPr/>
          </p:nvCxnSpPr>
          <p:spPr>
            <a:xfrm rot="16200000" flipH="1" flipV="1">
              <a:off x="5137609" y="2790055"/>
              <a:ext cx="58157" cy="11867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8" name="Прямая соединительная линия 277"/>
            <p:cNvCxnSpPr>
              <a:stCxn id="263" idx="3"/>
              <a:endCxn id="259" idx="7"/>
            </p:cNvCxnSpPr>
            <p:nvPr/>
          </p:nvCxnSpPr>
          <p:spPr>
            <a:xfrm rot="5400000">
              <a:off x="5221398" y="2724252"/>
              <a:ext cx="107868" cy="3791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2" name="Прямая соединительная линия 281"/>
            <p:cNvCxnSpPr>
              <a:stCxn id="260" idx="6"/>
              <a:endCxn id="129" idx="1"/>
            </p:cNvCxnSpPr>
            <p:nvPr/>
          </p:nvCxnSpPr>
          <p:spPr>
            <a:xfrm rot="16200000" flipV="1">
              <a:off x="5341936" y="2407914"/>
              <a:ext cx="189268" cy="31404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7" name="Прямая соединительная линия 286"/>
            <p:cNvCxnSpPr>
              <a:stCxn id="260" idx="4"/>
              <a:endCxn id="263" idx="0"/>
            </p:cNvCxnSpPr>
            <p:nvPr/>
          </p:nvCxnSpPr>
          <p:spPr>
            <a:xfrm rot="10800000">
              <a:off x="5340380" y="2670182"/>
              <a:ext cx="248138" cy="2723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4" name="Прямая соединительная линия 293"/>
            <p:cNvCxnSpPr>
              <a:stCxn id="86" idx="0"/>
              <a:endCxn id="261" idx="3"/>
            </p:cNvCxnSpPr>
            <p:nvPr/>
          </p:nvCxnSpPr>
          <p:spPr>
            <a:xfrm flipV="1">
              <a:off x="5643297" y="3186320"/>
              <a:ext cx="23112" cy="53479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2" name="Прямая соединительная линия 301"/>
            <p:cNvCxnSpPr>
              <a:stCxn id="262" idx="2"/>
              <a:endCxn id="261" idx="0"/>
            </p:cNvCxnSpPr>
            <p:nvPr/>
          </p:nvCxnSpPr>
          <p:spPr>
            <a:xfrm rot="5400000">
              <a:off x="5625248" y="3040794"/>
              <a:ext cx="174621" cy="5890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5" name="Прямая соединительная линия 304"/>
            <p:cNvCxnSpPr>
              <a:stCxn id="264" idx="4"/>
              <a:endCxn id="260" idx="1"/>
            </p:cNvCxnSpPr>
            <p:nvPr/>
          </p:nvCxnSpPr>
          <p:spPr>
            <a:xfrm rot="10800000">
              <a:off x="5636738" y="2684616"/>
              <a:ext cx="435460" cy="19988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0" name="Прямая соединительная линия 309"/>
            <p:cNvCxnSpPr>
              <a:stCxn id="264" idx="3"/>
              <a:endCxn id="262" idx="0"/>
            </p:cNvCxnSpPr>
            <p:nvPr/>
          </p:nvCxnSpPr>
          <p:spPr>
            <a:xfrm rot="5400000">
              <a:off x="5898384" y="2774212"/>
              <a:ext cx="52346" cy="31109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3" name="Группа 361"/>
          <p:cNvGrpSpPr/>
          <p:nvPr/>
        </p:nvGrpSpPr>
        <p:grpSpPr>
          <a:xfrm rot="566496">
            <a:off x="5490804" y="2555408"/>
            <a:ext cx="738836" cy="811859"/>
            <a:chOff x="5722238" y="1868210"/>
            <a:chExt cx="1036132" cy="1138538"/>
          </a:xfrm>
        </p:grpSpPr>
        <p:sp>
          <p:nvSpPr>
            <p:cNvPr id="317" name="8-конечная звезда 316"/>
            <p:cNvSpPr/>
            <p:nvPr/>
          </p:nvSpPr>
          <p:spPr>
            <a:xfrm rot="19358116">
              <a:off x="5870898" y="2156130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20" name="8-конечная звезда 319"/>
            <p:cNvSpPr/>
            <p:nvPr/>
          </p:nvSpPr>
          <p:spPr>
            <a:xfrm rot="19358116">
              <a:off x="6137259" y="2299006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21" name="8-конечная звезда 320"/>
            <p:cNvSpPr/>
            <p:nvPr/>
          </p:nvSpPr>
          <p:spPr>
            <a:xfrm rot="19358116">
              <a:off x="6299525" y="2727634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22" name="8-конечная звезда 321"/>
            <p:cNvSpPr/>
            <p:nvPr/>
          </p:nvSpPr>
          <p:spPr>
            <a:xfrm rot="19358116">
              <a:off x="6565887" y="2941948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23" name="8-конечная звезда 322"/>
            <p:cNvSpPr/>
            <p:nvPr/>
          </p:nvSpPr>
          <p:spPr>
            <a:xfrm rot="19358116">
              <a:off x="5864476" y="2225400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24" name="8-конечная звезда 323"/>
            <p:cNvSpPr/>
            <p:nvPr/>
          </p:nvSpPr>
          <p:spPr>
            <a:xfrm rot="19358116">
              <a:off x="6011605" y="2296838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25" name="8-конечная звезда 324"/>
            <p:cNvSpPr/>
            <p:nvPr/>
          </p:nvSpPr>
          <p:spPr>
            <a:xfrm rot="19358116">
              <a:off x="6583109" y="2725465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26" name="8-конечная звезда 325"/>
            <p:cNvSpPr/>
            <p:nvPr/>
          </p:nvSpPr>
          <p:spPr>
            <a:xfrm rot="19358116">
              <a:off x="6440233" y="2654028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27" name="8-конечная звезда 326"/>
            <p:cNvSpPr/>
            <p:nvPr/>
          </p:nvSpPr>
          <p:spPr>
            <a:xfrm rot="19358116">
              <a:off x="6440233" y="2225399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28" name="8-конечная звезда 327"/>
            <p:cNvSpPr/>
            <p:nvPr/>
          </p:nvSpPr>
          <p:spPr>
            <a:xfrm rot="19358116">
              <a:off x="6154481" y="2153962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29" name="8-конечная звезда 328"/>
            <p:cNvSpPr/>
            <p:nvPr/>
          </p:nvSpPr>
          <p:spPr>
            <a:xfrm rot="19358116">
              <a:off x="6083043" y="1868210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30" name="8-конечная звезда 329"/>
            <p:cNvSpPr/>
            <p:nvPr/>
          </p:nvSpPr>
          <p:spPr>
            <a:xfrm rot="19358116">
              <a:off x="5793676" y="2078907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 dirty="0"/>
            </a:p>
          </p:txBody>
        </p:sp>
        <p:sp>
          <p:nvSpPr>
            <p:cNvPr id="331" name="8-конечная звезда 330"/>
            <p:cNvSpPr/>
            <p:nvPr/>
          </p:nvSpPr>
          <p:spPr>
            <a:xfrm rot="19358116">
              <a:off x="5722238" y="2078908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 dirty="0"/>
            </a:p>
          </p:txBody>
        </p:sp>
        <p:sp>
          <p:nvSpPr>
            <p:cNvPr id="332" name="8-конечная звезда 331"/>
            <p:cNvSpPr/>
            <p:nvPr/>
          </p:nvSpPr>
          <p:spPr>
            <a:xfrm rot="21342597">
              <a:off x="6287807" y="2644478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 dirty="0"/>
            </a:p>
          </p:txBody>
        </p:sp>
        <p:sp>
          <p:nvSpPr>
            <p:cNvPr id="333" name="8-конечная звезда 332"/>
            <p:cNvSpPr/>
            <p:nvPr/>
          </p:nvSpPr>
          <p:spPr>
            <a:xfrm rot="21342597">
              <a:off x="6230567" y="2087171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 dirty="0"/>
            </a:p>
          </p:txBody>
        </p:sp>
        <p:cxnSp>
          <p:nvCxnSpPr>
            <p:cNvPr id="334" name="Прямая соединительная линия 333"/>
            <p:cNvCxnSpPr>
              <a:stCxn id="326" idx="7"/>
              <a:endCxn id="327" idx="3"/>
            </p:cNvCxnSpPr>
            <p:nvPr/>
          </p:nvCxnSpPr>
          <p:spPr>
            <a:xfrm rot="16200000" flipV="1">
              <a:off x="6279680" y="2463127"/>
              <a:ext cx="375107" cy="717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8" name="Прямая соединительная линия 337"/>
            <p:cNvCxnSpPr>
              <a:stCxn id="325" idx="6"/>
              <a:endCxn id="326" idx="1"/>
            </p:cNvCxnSpPr>
            <p:nvPr/>
          </p:nvCxnSpPr>
          <p:spPr>
            <a:xfrm rot="16200000" flipV="1">
              <a:off x="6520664" y="2657946"/>
              <a:ext cx="46391" cy="9972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41" name="8-конечная звезда 340"/>
            <p:cNvSpPr/>
            <p:nvPr/>
          </p:nvSpPr>
          <p:spPr>
            <a:xfrm rot="19358116">
              <a:off x="6722370" y="2650413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 dirty="0"/>
            </a:p>
          </p:txBody>
        </p:sp>
        <p:cxnSp>
          <p:nvCxnSpPr>
            <p:cNvPr id="342" name="Прямая соединительная линия 341"/>
            <p:cNvCxnSpPr>
              <a:stCxn id="341" idx="4"/>
              <a:endCxn id="325" idx="0"/>
            </p:cNvCxnSpPr>
            <p:nvPr/>
          </p:nvCxnSpPr>
          <p:spPr>
            <a:xfrm rot="10800000" flipV="1">
              <a:off x="6631568" y="2679337"/>
              <a:ext cx="94496" cy="5674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5" name="Прямая соединительная линия 344"/>
            <p:cNvCxnSpPr>
              <a:stCxn id="326" idx="6"/>
              <a:endCxn id="328" idx="2"/>
            </p:cNvCxnSpPr>
            <p:nvPr/>
          </p:nvCxnSpPr>
          <p:spPr>
            <a:xfrm rot="16200000" flipV="1">
              <a:off x="6095783" y="2304505"/>
              <a:ext cx="457148" cy="25298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6" name="Прямая соединительная линия 345"/>
            <p:cNvCxnSpPr>
              <a:stCxn id="328" idx="4"/>
              <a:endCxn id="320" idx="6"/>
            </p:cNvCxnSpPr>
            <p:nvPr/>
          </p:nvCxnSpPr>
          <p:spPr>
            <a:xfrm rot="10800000" flipV="1">
              <a:off x="6149996" y="2197347"/>
              <a:ext cx="10026" cy="10830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7" name="Прямая соединительная линия 346"/>
            <p:cNvCxnSpPr>
              <a:stCxn id="320" idx="3"/>
              <a:endCxn id="332" idx="6"/>
            </p:cNvCxnSpPr>
            <p:nvPr/>
          </p:nvCxnSpPr>
          <p:spPr>
            <a:xfrm rot="16200000" flipH="1">
              <a:off x="6094402" y="2434469"/>
              <a:ext cx="281010" cy="13910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8" name="Прямая соединительная линия 347"/>
            <p:cNvCxnSpPr>
              <a:stCxn id="332" idx="2"/>
              <a:endCxn id="321" idx="6"/>
            </p:cNvCxnSpPr>
            <p:nvPr/>
          </p:nvCxnSpPr>
          <p:spPr>
            <a:xfrm rot="16200000" flipH="1">
              <a:off x="6282780" y="2704800"/>
              <a:ext cx="53855" cy="510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9" name="Прямая соединительная линия 348"/>
            <p:cNvCxnSpPr>
              <a:stCxn id="321" idx="1"/>
              <a:endCxn id="322" idx="5"/>
            </p:cNvCxnSpPr>
            <p:nvPr/>
          </p:nvCxnSpPr>
          <p:spPr>
            <a:xfrm rot="16200000" flipH="1">
              <a:off x="6362254" y="2766122"/>
              <a:ext cx="205704" cy="20213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3" name="Прямая соединительная линия 372"/>
            <p:cNvCxnSpPr>
              <a:stCxn id="329" idx="2"/>
              <a:endCxn id="328" idx="6"/>
            </p:cNvCxnSpPr>
            <p:nvPr/>
          </p:nvCxnSpPr>
          <p:spPr>
            <a:xfrm rot="16200000" flipH="1">
              <a:off x="6024345" y="2018753"/>
              <a:ext cx="242834" cy="3866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4" name="Прямая соединительная линия 373"/>
            <p:cNvCxnSpPr>
              <a:stCxn id="324" idx="1"/>
              <a:endCxn id="320" idx="5"/>
            </p:cNvCxnSpPr>
            <p:nvPr/>
          </p:nvCxnSpPr>
          <p:spPr>
            <a:xfrm rot="5400000" flipH="1" flipV="1">
              <a:off x="6101294" y="2291172"/>
              <a:ext cx="324" cy="7218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5" name="Прямая соединительная линия 374"/>
            <p:cNvCxnSpPr>
              <a:stCxn id="323" idx="2"/>
              <a:endCxn id="324" idx="5"/>
            </p:cNvCxnSpPr>
            <p:nvPr/>
          </p:nvCxnSpPr>
          <p:spPr>
            <a:xfrm rot="16200000" flipH="1">
              <a:off x="5936657" y="2245064"/>
              <a:ext cx="46392" cy="10398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6" name="Прямая соединительная линия 375"/>
            <p:cNvCxnSpPr>
              <a:stCxn id="317" idx="3"/>
              <a:endCxn id="323" idx="3"/>
            </p:cNvCxnSpPr>
            <p:nvPr/>
          </p:nvCxnSpPr>
          <p:spPr>
            <a:xfrm rot="5400000">
              <a:off x="5864182" y="2244349"/>
              <a:ext cx="58519" cy="1110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7" name="Прямая соединительная линия 376"/>
            <p:cNvCxnSpPr>
              <a:stCxn id="328" idx="4"/>
              <a:endCxn id="317" idx="1"/>
            </p:cNvCxnSpPr>
            <p:nvPr/>
          </p:nvCxnSpPr>
          <p:spPr>
            <a:xfrm rot="10800000">
              <a:off x="5935410" y="2192836"/>
              <a:ext cx="224612" cy="451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2" name="Прямая соединительная линия 391"/>
            <p:cNvCxnSpPr>
              <a:stCxn id="323" idx="6"/>
              <a:endCxn id="331" idx="4"/>
            </p:cNvCxnSpPr>
            <p:nvPr/>
          </p:nvCxnSpPr>
          <p:spPr>
            <a:xfrm rot="16200000" flipV="1">
              <a:off x="5738957" y="2094808"/>
              <a:ext cx="123109" cy="14915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3" name="Прямая соединительная линия 392"/>
            <p:cNvCxnSpPr>
              <a:stCxn id="331" idx="5"/>
              <a:endCxn id="330" idx="4"/>
            </p:cNvCxnSpPr>
            <p:nvPr/>
          </p:nvCxnSpPr>
          <p:spPr>
            <a:xfrm rot="16200000" flipH="1">
              <a:off x="5753225" y="2063687"/>
              <a:ext cx="13315" cy="7497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4" name="Прямая соединительная линия 393"/>
            <p:cNvCxnSpPr>
              <a:stCxn id="330" idx="0"/>
              <a:endCxn id="317" idx="6"/>
            </p:cNvCxnSpPr>
            <p:nvPr/>
          </p:nvCxnSpPr>
          <p:spPr>
            <a:xfrm>
              <a:off x="5825982" y="2085983"/>
              <a:ext cx="57653" cy="7679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2" name="Прямая соединительная линия 401"/>
            <p:cNvCxnSpPr>
              <a:stCxn id="326" idx="5"/>
              <a:endCxn id="332" idx="0"/>
            </p:cNvCxnSpPr>
            <p:nvPr/>
          </p:nvCxnSpPr>
          <p:spPr>
            <a:xfrm rot="16200000" flipV="1">
              <a:off x="6373961" y="2610929"/>
              <a:ext cx="16309" cy="11671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7" name="Прямая соединительная линия 406"/>
            <p:cNvCxnSpPr>
              <a:stCxn id="333" idx="3"/>
              <a:endCxn id="328" idx="0"/>
            </p:cNvCxnSpPr>
            <p:nvPr/>
          </p:nvCxnSpPr>
          <p:spPr>
            <a:xfrm rot="5400000">
              <a:off x="6206480" y="2131099"/>
              <a:ext cx="29938" cy="3701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4" name="Группа 360"/>
          <p:cNvGrpSpPr/>
          <p:nvPr/>
        </p:nvGrpSpPr>
        <p:grpSpPr>
          <a:xfrm>
            <a:off x="5865115" y="3286124"/>
            <a:ext cx="719265" cy="1329114"/>
            <a:chOff x="6522518" y="3086269"/>
            <a:chExt cx="719265" cy="1329114"/>
          </a:xfrm>
        </p:grpSpPr>
        <p:sp>
          <p:nvSpPr>
            <p:cNvPr id="411" name="8-конечная звезда 410"/>
            <p:cNvSpPr/>
            <p:nvPr/>
          </p:nvSpPr>
          <p:spPr>
            <a:xfrm rot="19358116">
              <a:off x="7166183" y="3880039"/>
              <a:ext cx="75600" cy="756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12" name="8-конечная звезда 411"/>
            <p:cNvSpPr/>
            <p:nvPr/>
          </p:nvSpPr>
          <p:spPr>
            <a:xfrm rot="19358116">
              <a:off x="6658163" y="3581966"/>
              <a:ext cx="72000" cy="72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13" name="8-конечная звезда 412"/>
            <p:cNvSpPr/>
            <p:nvPr/>
          </p:nvSpPr>
          <p:spPr>
            <a:xfrm rot="19358116">
              <a:off x="6868862" y="3578468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14" name="8-конечная звезда 413"/>
            <p:cNvSpPr/>
            <p:nvPr/>
          </p:nvSpPr>
          <p:spPr>
            <a:xfrm rot="19358116">
              <a:off x="6947529" y="3089885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15" name="8-конечная звезда 414"/>
            <p:cNvSpPr/>
            <p:nvPr/>
          </p:nvSpPr>
          <p:spPr>
            <a:xfrm rot="19358116">
              <a:off x="7011737" y="3439846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16" name="8-конечная звезда 415"/>
            <p:cNvSpPr/>
            <p:nvPr/>
          </p:nvSpPr>
          <p:spPr>
            <a:xfrm rot="19358116" flipV="1">
              <a:off x="7017303" y="3302535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17" name="8-конечная звезда 416"/>
            <p:cNvSpPr/>
            <p:nvPr/>
          </p:nvSpPr>
          <p:spPr>
            <a:xfrm rot="19358116">
              <a:off x="6876091" y="387570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18" name="8-конечная звезда 417"/>
            <p:cNvSpPr/>
            <p:nvPr/>
          </p:nvSpPr>
          <p:spPr>
            <a:xfrm rot="19358116">
              <a:off x="7086790" y="3657772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20" name="8-конечная звезда 419"/>
            <p:cNvSpPr/>
            <p:nvPr/>
          </p:nvSpPr>
          <p:spPr>
            <a:xfrm rot="19358116">
              <a:off x="6729600" y="4157840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421" name="Прямая соединительная линия 420"/>
            <p:cNvCxnSpPr>
              <a:stCxn id="416" idx="6"/>
              <a:endCxn id="414" idx="2"/>
            </p:cNvCxnSpPr>
            <p:nvPr/>
          </p:nvCxnSpPr>
          <p:spPr>
            <a:xfrm rot="5400000" flipH="1">
              <a:off x="6919866" y="3209394"/>
              <a:ext cx="205219" cy="6312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4" name="Прямая соединительная линия 423"/>
            <p:cNvCxnSpPr>
              <a:stCxn id="415" idx="7"/>
              <a:endCxn id="416" idx="6"/>
            </p:cNvCxnSpPr>
            <p:nvPr/>
          </p:nvCxnSpPr>
          <p:spPr>
            <a:xfrm rot="5400000" flipH="1" flipV="1">
              <a:off x="6999919" y="3385968"/>
              <a:ext cx="96522" cy="1171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8" name="Прямая соединительная линия 427"/>
            <p:cNvCxnSpPr>
              <a:stCxn id="418" idx="7"/>
              <a:endCxn id="415" idx="1"/>
            </p:cNvCxnSpPr>
            <p:nvPr/>
          </p:nvCxnSpPr>
          <p:spPr>
            <a:xfrm rot="16200000" flipV="1">
              <a:off x="6992591" y="3543340"/>
              <a:ext cx="187498" cy="4168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1" name="Прямая соединительная линия 430"/>
            <p:cNvCxnSpPr>
              <a:stCxn id="413" idx="0"/>
              <a:endCxn id="415" idx="4"/>
            </p:cNvCxnSpPr>
            <p:nvPr/>
          </p:nvCxnSpPr>
          <p:spPr>
            <a:xfrm flipV="1">
              <a:off x="6917321" y="3483232"/>
              <a:ext cx="99957" cy="10585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6" name="Прямая соединительная линия 435"/>
            <p:cNvCxnSpPr>
              <a:stCxn id="412" idx="1"/>
              <a:endCxn id="413" idx="4"/>
            </p:cNvCxnSpPr>
            <p:nvPr/>
          </p:nvCxnSpPr>
          <p:spPr>
            <a:xfrm rot="5400000" flipH="1" flipV="1">
              <a:off x="6801675" y="3550022"/>
              <a:ext cx="895" cy="14455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9" name="Прямая соединительная линия 438"/>
            <p:cNvCxnSpPr>
              <a:stCxn id="411" idx="6"/>
              <a:endCxn id="418" idx="2"/>
            </p:cNvCxnSpPr>
            <p:nvPr/>
          </p:nvCxnSpPr>
          <p:spPr>
            <a:xfrm rot="16200000" flipV="1">
              <a:off x="7049520" y="3756272"/>
              <a:ext cx="197718" cy="6532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2" name="Прямая соединительная линия 441"/>
            <p:cNvCxnSpPr>
              <a:stCxn id="417" idx="6"/>
              <a:endCxn id="413" idx="2"/>
            </p:cNvCxnSpPr>
            <p:nvPr/>
          </p:nvCxnSpPr>
          <p:spPr>
            <a:xfrm rot="5400000" flipH="1" flipV="1">
              <a:off x="6772318" y="3741315"/>
              <a:ext cx="254317" cy="2554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8" name="Прямая соединительная линия 447"/>
            <p:cNvCxnSpPr>
              <a:stCxn id="417" idx="0"/>
              <a:endCxn id="411" idx="5"/>
            </p:cNvCxnSpPr>
            <p:nvPr/>
          </p:nvCxnSpPr>
          <p:spPr>
            <a:xfrm>
              <a:off x="6924550" y="3886317"/>
              <a:ext cx="241968" cy="2650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2" name="Прямая соединительная линия 451"/>
            <p:cNvCxnSpPr>
              <a:stCxn id="417" idx="4"/>
              <a:endCxn id="420" idx="0"/>
            </p:cNvCxnSpPr>
            <p:nvPr/>
          </p:nvCxnSpPr>
          <p:spPr>
            <a:xfrm rot="10800000" flipV="1">
              <a:off x="6761906" y="3919088"/>
              <a:ext cx="119726" cy="24582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56" name="8-конечная звезда 455"/>
            <p:cNvSpPr/>
            <p:nvPr/>
          </p:nvSpPr>
          <p:spPr>
            <a:xfrm rot="19358116">
              <a:off x="7097638" y="4097246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 dirty="0"/>
            </a:p>
          </p:txBody>
        </p:sp>
        <p:sp>
          <p:nvSpPr>
            <p:cNvPr id="457" name="8-конечная звезда 456"/>
            <p:cNvSpPr/>
            <p:nvPr/>
          </p:nvSpPr>
          <p:spPr>
            <a:xfrm rot="19358116">
              <a:off x="6947528" y="4232892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 dirty="0"/>
            </a:p>
          </p:txBody>
        </p:sp>
        <p:cxnSp>
          <p:nvCxnSpPr>
            <p:cNvPr id="458" name="Прямая соединительная линия 457"/>
            <p:cNvCxnSpPr>
              <a:stCxn id="456" idx="7"/>
              <a:endCxn id="411" idx="3"/>
            </p:cNvCxnSpPr>
            <p:nvPr/>
          </p:nvCxnSpPr>
          <p:spPr>
            <a:xfrm rot="5400000" flipH="1" flipV="1">
              <a:off x="7092503" y="3991027"/>
              <a:ext cx="142181" cy="7073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1" name="Прямая соединительная линия 460"/>
            <p:cNvCxnSpPr>
              <a:stCxn id="457" idx="0"/>
              <a:endCxn id="456" idx="4"/>
            </p:cNvCxnSpPr>
            <p:nvPr/>
          </p:nvCxnSpPr>
          <p:spPr>
            <a:xfrm flipV="1">
              <a:off x="6995987" y="4140632"/>
              <a:ext cx="107192" cy="10287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4" name="Прямая соединительная линия 463"/>
            <p:cNvCxnSpPr>
              <a:stCxn id="420" idx="3"/>
              <a:endCxn id="457" idx="6"/>
            </p:cNvCxnSpPr>
            <p:nvPr/>
          </p:nvCxnSpPr>
          <p:spPr>
            <a:xfrm rot="16200000" flipH="1">
              <a:off x="6829299" y="4109590"/>
              <a:ext cx="44752" cy="21293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67" name="8-конечная звезда 466"/>
            <p:cNvSpPr/>
            <p:nvPr/>
          </p:nvSpPr>
          <p:spPr>
            <a:xfrm rot="19358116">
              <a:off x="6872476" y="3086269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68" name="8-конечная звезда 467"/>
            <p:cNvSpPr/>
            <p:nvPr/>
          </p:nvSpPr>
          <p:spPr>
            <a:xfrm rot="19358116">
              <a:off x="6872476" y="3300583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69" name="8-конечная звезда 468"/>
            <p:cNvSpPr/>
            <p:nvPr/>
          </p:nvSpPr>
          <p:spPr>
            <a:xfrm rot="19358116">
              <a:off x="6736831" y="4379383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70" name="8-конечная звезда 469"/>
            <p:cNvSpPr/>
            <p:nvPr/>
          </p:nvSpPr>
          <p:spPr>
            <a:xfrm rot="19358116">
              <a:off x="6522518" y="4236507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471" name="Прямая соединительная линия 470"/>
            <p:cNvCxnSpPr>
              <a:stCxn id="468" idx="1"/>
              <a:endCxn id="467" idx="2"/>
            </p:cNvCxnSpPr>
            <p:nvPr/>
          </p:nvCxnSpPr>
          <p:spPr>
            <a:xfrm rot="5400000" flipH="1">
              <a:off x="6803659" y="3216317"/>
              <a:ext cx="202400" cy="691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5" name="Прямая соединительная линия 474"/>
            <p:cNvCxnSpPr>
              <a:stCxn id="467" idx="1"/>
              <a:endCxn id="414" idx="4"/>
            </p:cNvCxnSpPr>
            <p:nvPr/>
          </p:nvCxnSpPr>
          <p:spPr>
            <a:xfrm rot="16200000" flipH="1">
              <a:off x="6917388" y="3097589"/>
              <a:ext cx="26610" cy="4475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8" name="Прямая соединительная линия 477"/>
            <p:cNvCxnSpPr>
              <a:stCxn id="415" idx="6"/>
              <a:endCxn id="468" idx="1"/>
            </p:cNvCxnSpPr>
            <p:nvPr/>
          </p:nvCxnSpPr>
          <p:spPr>
            <a:xfrm rot="16200000" flipV="1">
              <a:off x="6903128" y="3326164"/>
              <a:ext cx="124412" cy="11403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2" name="Прямая соединительная линия 481"/>
            <p:cNvCxnSpPr>
              <a:stCxn id="469" idx="0"/>
              <a:endCxn id="457" idx="4"/>
            </p:cNvCxnSpPr>
            <p:nvPr/>
          </p:nvCxnSpPr>
          <p:spPr>
            <a:xfrm flipV="1">
              <a:off x="6769137" y="4276278"/>
              <a:ext cx="183932" cy="11018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5" name="Прямая соединительная линия 484"/>
            <p:cNvCxnSpPr>
              <a:stCxn id="470" idx="0"/>
              <a:endCxn id="420" idx="4"/>
            </p:cNvCxnSpPr>
            <p:nvPr/>
          </p:nvCxnSpPr>
          <p:spPr>
            <a:xfrm flipV="1">
              <a:off x="6554824" y="4186764"/>
              <a:ext cx="178470" cy="5681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5" name="Группа 362"/>
          <p:cNvGrpSpPr/>
          <p:nvPr/>
        </p:nvGrpSpPr>
        <p:grpSpPr>
          <a:xfrm rot="1585141">
            <a:off x="5304453" y="2021759"/>
            <a:ext cx="538571" cy="514328"/>
            <a:chOff x="5297225" y="1370312"/>
            <a:chExt cx="554067" cy="623337"/>
          </a:xfrm>
        </p:grpSpPr>
        <p:sp>
          <p:nvSpPr>
            <p:cNvPr id="127" name="8-конечная звезда 126"/>
            <p:cNvSpPr/>
            <p:nvPr/>
          </p:nvSpPr>
          <p:spPr>
            <a:xfrm rot="19358116">
              <a:off x="5585146" y="1708111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1" name="8-конечная звезда 130"/>
            <p:cNvSpPr/>
            <p:nvPr/>
          </p:nvSpPr>
          <p:spPr>
            <a:xfrm rot="19358116">
              <a:off x="5442271" y="1370312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2" name="8-конечная звезда 131"/>
            <p:cNvSpPr/>
            <p:nvPr/>
          </p:nvSpPr>
          <p:spPr>
            <a:xfrm rot="19358116">
              <a:off x="5509370" y="1801157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4" name="8-конечная звезда 133"/>
            <p:cNvSpPr/>
            <p:nvPr/>
          </p:nvSpPr>
          <p:spPr>
            <a:xfrm rot="19358116">
              <a:off x="5297225" y="1582458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5" name="8-конечная звезда 134"/>
            <p:cNvSpPr/>
            <p:nvPr/>
          </p:nvSpPr>
          <p:spPr>
            <a:xfrm rot="19358116">
              <a:off x="5440101" y="1939649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6" name="8-конечная звезда 135"/>
            <p:cNvSpPr/>
            <p:nvPr/>
          </p:nvSpPr>
          <p:spPr>
            <a:xfrm rot="19358116">
              <a:off x="5797292" y="1653895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37" name="Прямая соединительная линия 136"/>
            <p:cNvCxnSpPr>
              <a:stCxn id="127" idx="6"/>
              <a:endCxn id="131" idx="2"/>
            </p:cNvCxnSpPr>
            <p:nvPr/>
          </p:nvCxnSpPr>
          <p:spPr>
            <a:xfrm rot="16200000" flipV="1">
              <a:off x="5402961" y="1519837"/>
              <a:ext cx="286297" cy="10354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0" name="Прямая соединительная линия 139"/>
            <p:cNvCxnSpPr>
              <a:stCxn id="132" idx="6"/>
              <a:endCxn id="134" idx="2"/>
            </p:cNvCxnSpPr>
            <p:nvPr/>
          </p:nvCxnSpPr>
          <p:spPr>
            <a:xfrm rot="16200000" flipV="1">
              <a:off x="5341900" y="1629629"/>
              <a:ext cx="174673" cy="17725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3" name="Прямая соединительная линия 142"/>
            <p:cNvCxnSpPr>
              <a:stCxn id="135" idx="0"/>
              <a:endCxn id="132" idx="3"/>
            </p:cNvCxnSpPr>
            <p:nvPr/>
          </p:nvCxnSpPr>
          <p:spPr>
            <a:xfrm flipV="1">
              <a:off x="5488560" y="1844166"/>
              <a:ext cx="39540" cy="10609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9" name="Прямая соединительная линия 148"/>
            <p:cNvCxnSpPr>
              <a:stCxn id="136" idx="5"/>
              <a:endCxn id="127" idx="1"/>
            </p:cNvCxnSpPr>
            <p:nvPr/>
          </p:nvCxnSpPr>
          <p:spPr>
            <a:xfrm rot="16200000" flipH="1" flipV="1">
              <a:off x="5689841" y="1637125"/>
              <a:ext cx="67508" cy="14787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3" name="Прямая соединительная линия 152"/>
            <p:cNvCxnSpPr>
              <a:stCxn id="134" idx="0"/>
              <a:endCxn id="131" idx="4"/>
            </p:cNvCxnSpPr>
            <p:nvPr/>
          </p:nvCxnSpPr>
          <p:spPr>
            <a:xfrm flipV="1">
              <a:off x="5345684" y="1422375"/>
              <a:ext cx="103236" cy="17069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8" name="Прямая соединительная линия 157"/>
            <p:cNvCxnSpPr>
              <a:stCxn id="132" idx="0"/>
              <a:endCxn id="127" idx="4"/>
            </p:cNvCxnSpPr>
            <p:nvPr/>
          </p:nvCxnSpPr>
          <p:spPr>
            <a:xfrm flipV="1">
              <a:off x="5548137" y="1760174"/>
              <a:ext cx="43658" cy="4947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64" name="8-конечная звезда 163"/>
            <p:cNvSpPr/>
            <p:nvPr/>
          </p:nvSpPr>
          <p:spPr>
            <a:xfrm rot="19358116">
              <a:off x="5449625" y="1734858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</p:grpSp>
      <p:grpSp>
        <p:nvGrpSpPr>
          <p:cNvPr id="6" name="Группа 363"/>
          <p:cNvGrpSpPr/>
          <p:nvPr/>
        </p:nvGrpSpPr>
        <p:grpSpPr>
          <a:xfrm rot="589541">
            <a:off x="4520577" y="1928802"/>
            <a:ext cx="656137" cy="504421"/>
            <a:chOff x="4294925" y="1294537"/>
            <a:chExt cx="841986" cy="647297"/>
          </a:xfrm>
        </p:grpSpPr>
        <p:sp>
          <p:nvSpPr>
            <p:cNvPr id="161" name="8-конечная звезда 160"/>
            <p:cNvSpPr/>
            <p:nvPr/>
          </p:nvSpPr>
          <p:spPr>
            <a:xfrm rot="578312">
              <a:off x="5046604" y="1792826"/>
              <a:ext cx="90000" cy="90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62" name="8-конечная звезда 161"/>
            <p:cNvSpPr/>
            <p:nvPr/>
          </p:nvSpPr>
          <p:spPr>
            <a:xfrm rot="21105294">
              <a:off x="4934460" y="1862634"/>
              <a:ext cx="79200" cy="79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63" name="8-конечная звезда 162"/>
            <p:cNvSpPr/>
            <p:nvPr/>
          </p:nvSpPr>
          <p:spPr>
            <a:xfrm rot="19358116">
              <a:off x="4654283" y="1868210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65" name="8-конечная звезда 164"/>
            <p:cNvSpPr/>
            <p:nvPr/>
          </p:nvSpPr>
          <p:spPr>
            <a:xfrm rot="19358116">
              <a:off x="4868598" y="1582458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66" name="8-конечная звезда 165"/>
            <p:cNvSpPr/>
            <p:nvPr/>
          </p:nvSpPr>
          <p:spPr>
            <a:xfrm rot="19358116">
              <a:off x="4868598" y="1725332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67" name="8-конечная звезда 166"/>
            <p:cNvSpPr/>
            <p:nvPr/>
          </p:nvSpPr>
          <p:spPr>
            <a:xfrm rot="19358116">
              <a:off x="5082911" y="1653895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70" name="8-конечная звезда 169"/>
            <p:cNvSpPr/>
            <p:nvPr/>
          </p:nvSpPr>
          <p:spPr>
            <a:xfrm rot="19358116">
              <a:off x="4935782" y="1435328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71" name="8-конечная звезда 170"/>
            <p:cNvSpPr/>
            <p:nvPr/>
          </p:nvSpPr>
          <p:spPr>
            <a:xfrm rot="19358116">
              <a:off x="5009304" y="1723165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72" name="8-конечная звезда 171"/>
            <p:cNvSpPr/>
            <p:nvPr/>
          </p:nvSpPr>
          <p:spPr>
            <a:xfrm rot="19358116">
              <a:off x="4652114" y="1294537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73" name="8-конечная звезда 172"/>
            <p:cNvSpPr/>
            <p:nvPr/>
          </p:nvSpPr>
          <p:spPr>
            <a:xfrm rot="628005">
              <a:off x="4504127" y="1503738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74" name="8-конечная звезда 173"/>
            <p:cNvSpPr/>
            <p:nvPr/>
          </p:nvSpPr>
          <p:spPr>
            <a:xfrm rot="19358116">
              <a:off x="4794990" y="1805487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77" name="8-конечная звезда 176"/>
            <p:cNvSpPr/>
            <p:nvPr/>
          </p:nvSpPr>
          <p:spPr>
            <a:xfrm rot="19358116">
              <a:off x="4513576" y="1370313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78" name="8-конечная звезда 177"/>
            <p:cNvSpPr/>
            <p:nvPr/>
          </p:nvSpPr>
          <p:spPr>
            <a:xfrm rot="19358116">
              <a:off x="4799329" y="1513188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79" name="8-конечная звезда 178"/>
            <p:cNvSpPr/>
            <p:nvPr/>
          </p:nvSpPr>
          <p:spPr>
            <a:xfrm rot="19358116">
              <a:off x="4585014" y="1636673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80" name="8-конечная звезда 179"/>
            <p:cNvSpPr/>
            <p:nvPr/>
          </p:nvSpPr>
          <p:spPr>
            <a:xfrm rot="19358116">
              <a:off x="4442138" y="1565235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82" name="8-конечная звезда 181"/>
            <p:cNvSpPr/>
            <p:nvPr/>
          </p:nvSpPr>
          <p:spPr>
            <a:xfrm rot="19358116">
              <a:off x="4370699" y="1565235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83" name="8-конечная звезда 182"/>
            <p:cNvSpPr/>
            <p:nvPr/>
          </p:nvSpPr>
          <p:spPr>
            <a:xfrm rot="19358116">
              <a:off x="4294925" y="1580288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84" name="Прямая соединительная линия 183"/>
            <p:cNvCxnSpPr>
              <a:stCxn id="172" idx="2"/>
              <a:endCxn id="170" idx="5"/>
            </p:cNvCxnSpPr>
            <p:nvPr/>
          </p:nvCxnSpPr>
          <p:spPr>
            <a:xfrm rot="16200000" flipH="1">
              <a:off x="4748704" y="1271423"/>
              <a:ext cx="125437" cy="24919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9" name="Прямая соединительная линия 188"/>
            <p:cNvCxnSpPr>
              <a:stCxn id="170" idx="4"/>
              <a:endCxn id="165" idx="0"/>
            </p:cNvCxnSpPr>
            <p:nvPr/>
          </p:nvCxnSpPr>
          <p:spPr>
            <a:xfrm rot="10800000" flipV="1">
              <a:off x="4917057" y="1478714"/>
              <a:ext cx="24266" cy="11435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0" name="Прямая соединительная линия 189"/>
            <p:cNvCxnSpPr>
              <a:stCxn id="165" idx="2"/>
              <a:endCxn id="171" idx="5"/>
            </p:cNvCxnSpPr>
            <p:nvPr/>
          </p:nvCxnSpPr>
          <p:spPr>
            <a:xfrm rot="16200000" flipH="1">
              <a:off x="4905250" y="1637650"/>
              <a:ext cx="110978" cy="9751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1" name="Прямая соединительная линия 190"/>
            <p:cNvCxnSpPr>
              <a:stCxn id="171" idx="0"/>
              <a:endCxn id="167" idx="4"/>
            </p:cNvCxnSpPr>
            <p:nvPr/>
          </p:nvCxnSpPr>
          <p:spPr>
            <a:xfrm flipV="1">
              <a:off x="5048071" y="1697281"/>
              <a:ext cx="40381" cy="3437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2" name="Прямая соединительная линия 191"/>
            <p:cNvCxnSpPr>
              <a:stCxn id="171" idx="2"/>
              <a:endCxn id="161" idx="5"/>
            </p:cNvCxnSpPr>
            <p:nvPr/>
          </p:nvCxnSpPr>
          <p:spPr>
            <a:xfrm rot="16200000" flipH="1">
              <a:off x="5035189" y="1770756"/>
              <a:ext cx="39196" cy="2154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3" name="Прямая соединительная линия 192"/>
            <p:cNvCxnSpPr>
              <a:stCxn id="178" idx="5"/>
              <a:endCxn id="177" idx="1"/>
            </p:cNvCxnSpPr>
            <p:nvPr/>
          </p:nvCxnSpPr>
          <p:spPr>
            <a:xfrm rot="16200000" flipV="1">
              <a:off x="4621721" y="1363386"/>
              <a:ext cx="134265" cy="22152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4" name="Прямая соединительная линия 203"/>
            <p:cNvCxnSpPr>
              <a:stCxn id="165" idx="2"/>
              <a:endCxn id="178" idx="2"/>
            </p:cNvCxnSpPr>
            <p:nvPr/>
          </p:nvCxnSpPr>
          <p:spPr>
            <a:xfrm rot="5400000" flipH="1">
              <a:off x="4851899" y="1570832"/>
              <a:ext cx="59578" cy="6059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5" name="Прямая соединительная линия 204"/>
            <p:cNvCxnSpPr>
              <a:stCxn id="166" idx="5"/>
              <a:endCxn id="179" idx="1"/>
            </p:cNvCxnSpPr>
            <p:nvPr/>
          </p:nvCxnSpPr>
          <p:spPr>
            <a:xfrm rot="16200000" flipV="1">
              <a:off x="4721499" y="1601406"/>
              <a:ext cx="75367" cy="21931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6" name="Прямая соединительная линия 205"/>
            <p:cNvCxnSpPr>
              <a:stCxn id="171" idx="5"/>
              <a:endCxn id="166" idx="1"/>
            </p:cNvCxnSpPr>
            <p:nvPr/>
          </p:nvCxnSpPr>
          <p:spPr>
            <a:xfrm rot="16200000" flipH="1" flipV="1">
              <a:off x="4958915" y="1705339"/>
              <a:ext cx="14024" cy="8713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2" name="Прямая соединительная линия 221"/>
            <p:cNvCxnSpPr>
              <a:stCxn id="174" idx="7"/>
              <a:endCxn id="166" idx="4"/>
            </p:cNvCxnSpPr>
            <p:nvPr/>
          </p:nvCxnSpPr>
          <p:spPr>
            <a:xfrm rot="5400000" flipH="1" flipV="1">
              <a:off x="4828319" y="1759859"/>
              <a:ext cx="36960" cy="5467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3" name="Прямая соединительная линия 222"/>
            <p:cNvCxnSpPr>
              <a:stCxn id="163" idx="0"/>
              <a:endCxn id="174" idx="5"/>
            </p:cNvCxnSpPr>
            <p:nvPr/>
          </p:nvCxnSpPr>
          <p:spPr>
            <a:xfrm flipV="1">
              <a:off x="4702742" y="1824217"/>
              <a:ext cx="92439" cy="5460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4" name="Прямая соединительная линия 223"/>
            <p:cNvCxnSpPr>
              <a:stCxn id="174" idx="1"/>
              <a:endCxn id="162" idx="5"/>
            </p:cNvCxnSpPr>
            <p:nvPr/>
          </p:nvCxnSpPr>
          <p:spPr>
            <a:xfrm rot="16200000" flipH="1">
              <a:off x="4865876" y="1802080"/>
              <a:ext cx="48581" cy="10433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9" name="Прямая соединительная линия 228"/>
            <p:cNvCxnSpPr>
              <a:stCxn id="173" idx="1"/>
              <a:endCxn id="179" idx="7"/>
            </p:cNvCxnSpPr>
            <p:nvPr/>
          </p:nvCxnSpPr>
          <p:spPr>
            <a:xfrm rot="16200000" flipH="1">
              <a:off x="4532931" y="1548173"/>
              <a:ext cx="93828" cy="8374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0" name="Прямая соединительная линия 229"/>
            <p:cNvCxnSpPr>
              <a:stCxn id="180" idx="1"/>
              <a:endCxn id="179" idx="6"/>
            </p:cNvCxnSpPr>
            <p:nvPr/>
          </p:nvCxnSpPr>
          <p:spPr>
            <a:xfrm rot="16200000" flipH="1">
              <a:off x="4531509" y="1577080"/>
              <a:ext cx="41382" cy="9110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1" name="Прямая соединительная линия 230"/>
            <p:cNvCxnSpPr>
              <a:stCxn id="183" idx="1"/>
              <a:endCxn id="180" idx="5"/>
            </p:cNvCxnSpPr>
            <p:nvPr/>
          </p:nvCxnSpPr>
          <p:spPr>
            <a:xfrm rot="5400000" flipH="1" flipV="1">
              <a:off x="4384466" y="1546798"/>
              <a:ext cx="11428" cy="10449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7" name="Группа 364"/>
          <p:cNvGrpSpPr/>
          <p:nvPr/>
        </p:nvGrpSpPr>
        <p:grpSpPr>
          <a:xfrm rot="824949">
            <a:off x="3473154" y="1928802"/>
            <a:ext cx="957465" cy="487051"/>
            <a:chOff x="2866670" y="1509356"/>
            <a:chExt cx="1220286" cy="620745"/>
          </a:xfrm>
        </p:grpSpPr>
        <p:cxnSp>
          <p:nvCxnSpPr>
            <p:cNvPr id="221" name="Прямая соединительная линия 220"/>
            <p:cNvCxnSpPr>
              <a:stCxn id="245" idx="5"/>
              <a:endCxn id="248" idx="1"/>
            </p:cNvCxnSpPr>
            <p:nvPr/>
          </p:nvCxnSpPr>
          <p:spPr>
            <a:xfrm rot="16200000" flipV="1">
              <a:off x="3859472" y="1675800"/>
              <a:ext cx="4245" cy="30736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2" name="Прямая соединительная линия 231"/>
            <p:cNvCxnSpPr>
              <a:stCxn id="266" idx="2"/>
              <a:endCxn id="251" idx="6"/>
            </p:cNvCxnSpPr>
            <p:nvPr/>
          </p:nvCxnSpPr>
          <p:spPr>
            <a:xfrm rot="16200000" flipH="1">
              <a:off x="3278275" y="1609729"/>
              <a:ext cx="95704" cy="11435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45" name="8-конечная звезда 244"/>
            <p:cNvSpPr/>
            <p:nvPr/>
          </p:nvSpPr>
          <p:spPr>
            <a:xfrm rot="19358116">
              <a:off x="4014956" y="1800387"/>
              <a:ext cx="72000" cy="72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46" name="8-конечная звезда 245"/>
            <p:cNvSpPr/>
            <p:nvPr/>
          </p:nvSpPr>
          <p:spPr>
            <a:xfrm rot="19358116">
              <a:off x="3299131" y="2065301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47" name="8-конечная звезда 246"/>
            <p:cNvSpPr/>
            <p:nvPr/>
          </p:nvSpPr>
          <p:spPr>
            <a:xfrm rot="19358116">
              <a:off x="3511275" y="1868210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48" name="8-конечная звезда 247"/>
            <p:cNvSpPr/>
            <p:nvPr/>
          </p:nvSpPr>
          <p:spPr>
            <a:xfrm rot="19358116">
              <a:off x="3654151" y="1796772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49" name="8-конечная звезда 248"/>
            <p:cNvSpPr/>
            <p:nvPr/>
          </p:nvSpPr>
          <p:spPr>
            <a:xfrm rot="21105294">
              <a:off x="3505700" y="1648320"/>
              <a:ext cx="79200" cy="79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50" name="8-конечная звезда 249"/>
            <p:cNvSpPr/>
            <p:nvPr/>
          </p:nvSpPr>
          <p:spPr>
            <a:xfrm rot="19358116">
              <a:off x="3511276" y="172533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51" name="8-конечная звезда 250"/>
            <p:cNvSpPr/>
            <p:nvPr/>
          </p:nvSpPr>
          <p:spPr>
            <a:xfrm rot="19358116">
              <a:off x="3370569" y="1708111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52" name="8-конечная звезда 251"/>
            <p:cNvSpPr/>
            <p:nvPr/>
          </p:nvSpPr>
          <p:spPr>
            <a:xfrm rot="19358116">
              <a:off x="3439837" y="172533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53" name="8-конечная звезда 252"/>
            <p:cNvSpPr/>
            <p:nvPr/>
          </p:nvSpPr>
          <p:spPr>
            <a:xfrm rot="19358116">
              <a:off x="3208301" y="1727503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54" name="8-конечная звезда 253"/>
            <p:cNvSpPr/>
            <p:nvPr/>
          </p:nvSpPr>
          <p:spPr>
            <a:xfrm rot="19358116">
              <a:off x="2868332" y="1868209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55" name="8-конечная звезда 254"/>
            <p:cNvSpPr/>
            <p:nvPr/>
          </p:nvSpPr>
          <p:spPr>
            <a:xfrm rot="19358116">
              <a:off x="4012788" y="1583904"/>
              <a:ext cx="61200" cy="61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56" name="8-конечная звезда 255"/>
            <p:cNvSpPr/>
            <p:nvPr/>
          </p:nvSpPr>
          <p:spPr>
            <a:xfrm rot="19358116">
              <a:off x="3080479" y="1794601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57" name="8-конечная звезда 256"/>
            <p:cNvSpPr/>
            <p:nvPr/>
          </p:nvSpPr>
          <p:spPr>
            <a:xfrm rot="19358116">
              <a:off x="3009040" y="1937479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58" name="8-конечная звезда 257"/>
            <p:cNvSpPr/>
            <p:nvPr/>
          </p:nvSpPr>
          <p:spPr>
            <a:xfrm rot="19358116">
              <a:off x="3091363" y="1580288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66" name="8-конечная звезда 265"/>
            <p:cNvSpPr/>
            <p:nvPr/>
          </p:nvSpPr>
          <p:spPr>
            <a:xfrm rot="19358116">
              <a:off x="3234239" y="1580289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67" name="8-конечная звезда 266"/>
            <p:cNvSpPr/>
            <p:nvPr/>
          </p:nvSpPr>
          <p:spPr>
            <a:xfrm rot="19358116" flipV="1">
              <a:off x="2866670" y="1652232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69" name="8-конечная звезда 268"/>
            <p:cNvSpPr/>
            <p:nvPr/>
          </p:nvSpPr>
          <p:spPr>
            <a:xfrm rot="19358116" flipV="1">
              <a:off x="3509612" y="1580794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70" name="8-конечная звезда 269"/>
            <p:cNvSpPr/>
            <p:nvPr/>
          </p:nvSpPr>
          <p:spPr>
            <a:xfrm rot="19358116" flipV="1">
              <a:off x="3438174" y="1509356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276" name="Прямая соединительная линия 275"/>
            <p:cNvCxnSpPr>
              <a:stCxn id="269" idx="4"/>
              <a:endCxn id="251" idx="0"/>
            </p:cNvCxnSpPr>
            <p:nvPr/>
          </p:nvCxnSpPr>
          <p:spPr>
            <a:xfrm rot="10800000" flipV="1">
              <a:off x="3428721" y="1617526"/>
              <a:ext cx="85583" cy="10332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7" name="Прямая соединительная линия 276"/>
            <p:cNvCxnSpPr>
              <a:stCxn id="269" idx="2"/>
              <a:endCxn id="270" idx="6"/>
            </p:cNvCxnSpPr>
            <p:nvPr/>
          </p:nvCxnSpPr>
          <p:spPr>
            <a:xfrm rot="16200000" flipV="1">
              <a:off x="3479203" y="1546089"/>
              <a:ext cx="35101" cy="4369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9" name="Прямая соединительная линия 278"/>
            <p:cNvCxnSpPr>
              <a:stCxn id="252" idx="5"/>
              <a:endCxn id="250" idx="4"/>
            </p:cNvCxnSpPr>
            <p:nvPr/>
          </p:nvCxnSpPr>
          <p:spPr>
            <a:xfrm rot="16200000" flipH="1">
              <a:off x="3468459" y="1720362"/>
              <a:ext cx="19973" cy="7674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0" name="Прямая соединительная линия 279"/>
            <p:cNvCxnSpPr>
              <a:stCxn id="250" idx="3"/>
              <a:endCxn id="247" idx="0"/>
            </p:cNvCxnSpPr>
            <p:nvPr/>
          </p:nvCxnSpPr>
          <p:spPr>
            <a:xfrm rot="16200000" flipH="1">
              <a:off x="3497346" y="1816436"/>
              <a:ext cx="99730" cy="2504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1" name="Прямая соединительная линия 280"/>
            <p:cNvCxnSpPr>
              <a:stCxn id="249" idx="7"/>
              <a:endCxn id="255" idx="4"/>
            </p:cNvCxnSpPr>
            <p:nvPr/>
          </p:nvCxnSpPr>
          <p:spPr>
            <a:xfrm rot="5400000" flipH="1" flipV="1">
              <a:off x="3782472" y="1419599"/>
              <a:ext cx="23118" cy="45007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3" name="Прямая соединительная линия 282"/>
            <p:cNvCxnSpPr>
              <a:stCxn id="255" idx="3"/>
              <a:endCxn id="248" idx="0"/>
            </p:cNvCxnSpPr>
            <p:nvPr/>
          </p:nvCxnSpPr>
          <p:spPr>
            <a:xfrm rot="5400000">
              <a:off x="3789689" y="1557753"/>
              <a:ext cx="162554" cy="33671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4" name="Прямая соединительная линия 283"/>
            <p:cNvCxnSpPr>
              <a:stCxn id="246" idx="0"/>
              <a:endCxn id="247" idx="4"/>
            </p:cNvCxnSpPr>
            <p:nvPr/>
          </p:nvCxnSpPr>
          <p:spPr>
            <a:xfrm flipV="1">
              <a:off x="3357282" y="1911596"/>
              <a:ext cx="159534" cy="16644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5" name="Прямая соединительная линия 284"/>
            <p:cNvCxnSpPr>
              <a:stCxn id="247" idx="1"/>
              <a:endCxn id="248" idx="4"/>
            </p:cNvCxnSpPr>
            <p:nvPr/>
          </p:nvCxnSpPr>
          <p:spPr>
            <a:xfrm rot="5400000" flipH="1" flipV="1">
              <a:off x="3583044" y="1822150"/>
              <a:ext cx="58639" cy="9465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9" name="Прямая соединительная линия 338"/>
            <p:cNvCxnSpPr>
              <a:stCxn id="254" idx="0"/>
              <a:endCxn id="258" idx="3"/>
            </p:cNvCxnSpPr>
            <p:nvPr/>
          </p:nvCxnSpPr>
          <p:spPr>
            <a:xfrm flipV="1">
              <a:off x="2916791" y="1623297"/>
              <a:ext cx="193302" cy="25552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0" name="Прямая соединительная линия 339"/>
            <p:cNvCxnSpPr>
              <a:stCxn id="267" idx="5"/>
              <a:endCxn id="254" idx="7"/>
            </p:cNvCxnSpPr>
            <p:nvPr/>
          </p:nvCxnSpPr>
          <p:spPr>
            <a:xfrm rot="16200000" flipH="1">
              <a:off x="2807356" y="1776884"/>
              <a:ext cx="170699" cy="1242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3" name="Прямая соединительная линия 342"/>
            <p:cNvCxnSpPr>
              <a:stCxn id="254" idx="1"/>
              <a:endCxn id="257" idx="2"/>
            </p:cNvCxnSpPr>
            <p:nvPr/>
          </p:nvCxnSpPr>
          <p:spPr>
            <a:xfrm rot="16200000" flipH="1">
              <a:off x="2944196" y="1876693"/>
              <a:ext cx="77450" cy="12165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4" name="Прямая соединительная линия 343"/>
            <p:cNvCxnSpPr>
              <a:stCxn id="253" idx="4"/>
              <a:endCxn id="256" idx="1"/>
            </p:cNvCxnSpPr>
            <p:nvPr/>
          </p:nvCxnSpPr>
          <p:spPr>
            <a:xfrm rot="10800000" flipV="1">
              <a:off x="3123488" y="1779565"/>
              <a:ext cx="91462" cy="3950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0" name="Прямая соединительная линия 349"/>
            <p:cNvCxnSpPr>
              <a:stCxn id="256" idx="4"/>
              <a:endCxn id="254" idx="1"/>
            </p:cNvCxnSpPr>
            <p:nvPr/>
          </p:nvCxnSpPr>
          <p:spPr>
            <a:xfrm rot="10800000" flipV="1">
              <a:off x="2922094" y="1829310"/>
              <a:ext cx="162819" cy="6948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1" name="Прямая соединительная линия 350"/>
            <p:cNvCxnSpPr>
              <a:stCxn id="253" idx="1"/>
              <a:endCxn id="251" idx="5"/>
            </p:cNvCxnSpPr>
            <p:nvPr/>
          </p:nvCxnSpPr>
          <p:spPr>
            <a:xfrm rot="5400000" flipH="1" flipV="1">
              <a:off x="3307834" y="1701185"/>
              <a:ext cx="28002" cy="9804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9" name="Группа 367"/>
          <p:cNvGrpSpPr/>
          <p:nvPr/>
        </p:nvGrpSpPr>
        <p:grpSpPr>
          <a:xfrm rot="337753">
            <a:off x="2783978" y="2542447"/>
            <a:ext cx="624343" cy="1448739"/>
            <a:chOff x="2223728" y="2509488"/>
            <a:chExt cx="760100" cy="1763753"/>
          </a:xfrm>
        </p:grpSpPr>
        <p:sp>
          <p:nvSpPr>
            <p:cNvPr id="486" name="8-конечная звезда 485"/>
            <p:cNvSpPr/>
            <p:nvPr/>
          </p:nvSpPr>
          <p:spPr>
            <a:xfrm rot="19358116">
              <a:off x="2351045" y="4208441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87" name="8-конечная звезда 486"/>
            <p:cNvSpPr/>
            <p:nvPr/>
          </p:nvSpPr>
          <p:spPr>
            <a:xfrm rot="19358116">
              <a:off x="2225391" y="4082788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88" name="8-конечная звезда 487"/>
            <p:cNvSpPr/>
            <p:nvPr/>
          </p:nvSpPr>
          <p:spPr>
            <a:xfrm rot="19358116">
              <a:off x="2368267" y="4078534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94" name="8-конечная звезда 493"/>
            <p:cNvSpPr/>
            <p:nvPr/>
          </p:nvSpPr>
          <p:spPr>
            <a:xfrm rot="19358116">
              <a:off x="2582581" y="2868342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96" name="8-конечная звезда 495"/>
            <p:cNvSpPr/>
            <p:nvPr/>
          </p:nvSpPr>
          <p:spPr>
            <a:xfrm rot="19358116" flipV="1">
              <a:off x="2366604" y="3938248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98" name="8-конечная звезда 497"/>
            <p:cNvSpPr/>
            <p:nvPr/>
          </p:nvSpPr>
          <p:spPr>
            <a:xfrm rot="19358116" flipV="1">
              <a:off x="2223728" y="3938249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99" name="8-конечная звезда 498"/>
            <p:cNvSpPr/>
            <p:nvPr/>
          </p:nvSpPr>
          <p:spPr>
            <a:xfrm rot="19358116" flipV="1">
              <a:off x="2295165" y="3723934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00" name="8-конечная звезда 499"/>
            <p:cNvSpPr/>
            <p:nvPr/>
          </p:nvSpPr>
          <p:spPr>
            <a:xfrm rot="19358116" flipV="1">
              <a:off x="2295166" y="3295306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01" name="8-конечная звезда 500"/>
            <p:cNvSpPr/>
            <p:nvPr/>
          </p:nvSpPr>
          <p:spPr>
            <a:xfrm rot="19358116" flipV="1">
              <a:off x="2302520" y="3009553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02" name="8-конечная звезда 501"/>
            <p:cNvSpPr/>
            <p:nvPr/>
          </p:nvSpPr>
          <p:spPr>
            <a:xfrm rot="19358116" flipV="1">
              <a:off x="2302520" y="3152430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03" name="8-конечная звезда 502"/>
            <p:cNvSpPr/>
            <p:nvPr/>
          </p:nvSpPr>
          <p:spPr>
            <a:xfrm rot="19358116" flipV="1">
              <a:off x="2295167" y="2866677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04" name="8-конечная звезда 503"/>
            <p:cNvSpPr/>
            <p:nvPr/>
          </p:nvSpPr>
          <p:spPr>
            <a:xfrm rot="19358116" flipV="1">
              <a:off x="2295166" y="2723802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05" name="8-конечная звезда 504"/>
            <p:cNvSpPr/>
            <p:nvPr/>
          </p:nvSpPr>
          <p:spPr>
            <a:xfrm rot="19358116" flipV="1">
              <a:off x="2366605" y="2509488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06" name="8-конечная звезда 505"/>
            <p:cNvSpPr/>
            <p:nvPr/>
          </p:nvSpPr>
          <p:spPr>
            <a:xfrm rot="19358116" flipV="1">
              <a:off x="2438042" y="2723802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07" name="8-конечная звезда 506"/>
            <p:cNvSpPr/>
            <p:nvPr/>
          </p:nvSpPr>
          <p:spPr>
            <a:xfrm rot="19358116" flipV="1">
              <a:off x="2652356" y="3080993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08" name="8-конечная звезда 507"/>
            <p:cNvSpPr/>
            <p:nvPr/>
          </p:nvSpPr>
          <p:spPr>
            <a:xfrm rot="19358116" flipV="1">
              <a:off x="2795232" y="3080991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09" name="8-конечная звезда 508"/>
            <p:cNvSpPr/>
            <p:nvPr/>
          </p:nvSpPr>
          <p:spPr>
            <a:xfrm rot="19358116" flipV="1">
              <a:off x="2866671" y="3009554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 dirty="0"/>
            </a:p>
          </p:txBody>
        </p:sp>
        <p:sp>
          <p:nvSpPr>
            <p:cNvPr id="511" name="8-конечная звезда 510"/>
            <p:cNvSpPr/>
            <p:nvPr/>
          </p:nvSpPr>
          <p:spPr>
            <a:xfrm rot="19358116" flipV="1">
              <a:off x="2938109" y="3152430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512" name="Прямая соединительная линия 511"/>
            <p:cNvCxnSpPr>
              <a:stCxn id="509" idx="6"/>
              <a:endCxn id="511" idx="2"/>
            </p:cNvCxnSpPr>
            <p:nvPr/>
          </p:nvCxnSpPr>
          <p:spPr>
            <a:xfrm rot="16200000" flipH="1">
              <a:off x="2871981" y="3082005"/>
              <a:ext cx="106539" cy="4369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3" name="Прямая соединительная линия 512"/>
            <p:cNvCxnSpPr>
              <a:stCxn id="509" idx="4"/>
              <a:endCxn id="508" idx="0"/>
            </p:cNvCxnSpPr>
            <p:nvPr/>
          </p:nvCxnSpPr>
          <p:spPr>
            <a:xfrm rot="10800000" flipV="1">
              <a:off x="2836260" y="3046285"/>
              <a:ext cx="35102" cy="4369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4" name="Прямая соединительная линия 513"/>
            <p:cNvCxnSpPr>
              <a:stCxn id="511" idx="3"/>
              <a:endCxn id="508" idx="7"/>
            </p:cNvCxnSpPr>
            <p:nvPr/>
          </p:nvCxnSpPr>
          <p:spPr>
            <a:xfrm rot="16200000" flipV="1">
              <a:off x="2856848" y="3090789"/>
              <a:ext cx="65364" cy="9756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5" name="Прямая соединительная линия 514"/>
            <p:cNvCxnSpPr>
              <a:stCxn id="508" idx="3"/>
              <a:endCxn id="507" idx="7"/>
            </p:cNvCxnSpPr>
            <p:nvPr/>
          </p:nvCxnSpPr>
          <p:spPr>
            <a:xfrm rot="16200000" flipH="1" flipV="1">
              <a:off x="2743615" y="3055070"/>
              <a:ext cx="6077" cy="9756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6" name="Прямая соединительная линия 515"/>
            <p:cNvCxnSpPr>
              <a:stCxn id="507" idx="1"/>
              <a:endCxn id="494" idx="3"/>
            </p:cNvCxnSpPr>
            <p:nvPr/>
          </p:nvCxnSpPr>
          <p:spPr>
            <a:xfrm rot="16200000" flipV="1">
              <a:off x="2562578" y="2965519"/>
              <a:ext cx="159092" cy="7225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7" name="Прямая соединительная линия 516"/>
            <p:cNvCxnSpPr>
              <a:stCxn id="494" idx="5"/>
              <a:endCxn id="506" idx="6"/>
            </p:cNvCxnSpPr>
            <p:nvPr/>
          </p:nvCxnSpPr>
          <p:spPr>
            <a:xfrm rot="16200000" flipV="1">
              <a:off x="2465336" y="2774270"/>
              <a:ext cx="126925" cy="10804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8" name="Прямая соединительная линия 517"/>
            <p:cNvCxnSpPr>
              <a:stCxn id="506" idx="2"/>
              <a:endCxn id="505" idx="5"/>
            </p:cNvCxnSpPr>
            <p:nvPr/>
          </p:nvCxnSpPr>
          <p:spPr>
            <a:xfrm rot="16200000" flipV="1">
              <a:off x="2329984" y="2611448"/>
              <a:ext cx="173488" cy="6060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9" name="Прямая соединительная линия 518"/>
            <p:cNvCxnSpPr>
              <a:stCxn id="505" idx="5"/>
              <a:endCxn id="504" idx="0"/>
            </p:cNvCxnSpPr>
            <p:nvPr/>
          </p:nvCxnSpPr>
          <p:spPr>
            <a:xfrm rot="5400000">
              <a:off x="2272420" y="2618780"/>
              <a:ext cx="177783" cy="5023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0" name="Прямая соединительная линия 519"/>
            <p:cNvCxnSpPr>
              <a:stCxn id="504" idx="5"/>
              <a:endCxn id="503" idx="1"/>
            </p:cNvCxnSpPr>
            <p:nvPr/>
          </p:nvCxnSpPr>
          <p:spPr>
            <a:xfrm rot="16200000" flipH="1">
              <a:off x="2269246" y="2815061"/>
              <a:ext cx="97560" cy="607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1" name="Прямая соединительная линия 520"/>
            <p:cNvCxnSpPr>
              <a:stCxn id="501" idx="5"/>
              <a:endCxn id="502" idx="1"/>
            </p:cNvCxnSpPr>
            <p:nvPr/>
          </p:nvCxnSpPr>
          <p:spPr>
            <a:xfrm rot="16200000" flipH="1">
              <a:off x="2276598" y="3100813"/>
              <a:ext cx="97562" cy="607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2" name="Прямая соединительная линия 521"/>
            <p:cNvCxnSpPr>
              <a:stCxn id="501" idx="1"/>
              <a:endCxn id="503" idx="5"/>
            </p:cNvCxnSpPr>
            <p:nvPr/>
          </p:nvCxnSpPr>
          <p:spPr>
            <a:xfrm rot="16200000" flipV="1">
              <a:off x="2272923" y="2954261"/>
              <a:ext cx="97561" cy="1342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7" name="Прямая соединительная линия 556"/>
            <p:cNvCxnSpPr>
              <a:stCxn id="500" idx="1"/>
              <a:endCxn id="502" idx="5"/>
            </p:cNvCxnSpPr>
            <p:nvPr/>
          </p:nvCxnSpPr>
          <p:spPr>
            <a:xfrm rot="5400000" flipH="1" flipV="1">
              <a:off x="2272922" y="3246089"/>
              <a:ext cx="97561" cy="127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8" name="Прямая соединительная линия 557"/>
            <p:cNvCxnSpPr>
              <a:stCxn id="499" idx="1"/>
              <a:endCxn id="500" idx="5"/>
            </p:cNvCxnSpPr>
            <p:nvPr/>
          </p:nvCxnSpPr>
          <p:spPr>
            <a:xfrm rot="16200000" flipV="1">
              <a:off x="2126369" y="3529443"/>
              <a:ext cx="383313" cy="607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9" name="Прямая соединительная линия 558"/>
            <p:cNvCxnSpPr>
              <a:stCxn id="499" idx="6"/>
              <a:endCxn id="496" idx="2"/>
            </p:cNvCxnSpPr>
            <p:nvPr/>
          </p:nvCxnSpPr>
          <p:spPr>
            <a:xfrm rot="16200000" flipH="1">
              <a:off x="2264756" y="3832103"/>
              <a:ext cx="177977" cy="4369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0" name="Прямая соединительная линия 559"/>
            <p:cNvCxnSpPr>
              <a:stCxn id="496" idx="6"/>
              <a:endCxn id="488" idx="7"/>
            </p:cNvCxnSpPr>
            <p:nvPr/>
          </p:nvCxnSpPr>
          <p:spPr>
            <a:xfrm rot="5400000">
              <a:off x="2351348" y="4026783"/>
              <a:ext cx="99497" cy="448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1" name="Прямая соединительная линия 560"/>
            <p:cNvCxnSpPr>
              <a:stCxn id="486" idx="6"/>
              <a:endCxn id="487" idx="2"/>
            </p:cNvCxnSpPr>
            <p:nvPr/>
          </p:nvCxnSpPr>
          <p:spPr>
            <a:xfrm rot="16200000" flipV="1">
              <a:off x="2274359" y="4125666"/>
              <a:ext cx="83843" cy="9500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0" name="Прямая соединительная линия 579"/>
            <p:cNvCxnSpPr>
              <a:stCxn id="487" idx="7"/>
              <a:endCxn id="498" idx="5"/>
            </p:cNvCxnSpPr>
            <p:nvPr/>
          </p:nvCxnSpPr>
          <p:spPr>
            <a:xfrm rot="16200000" flipV="1">
              <a:off x="2200134" y="4027183"/>
              <a:ext cx="99261" cy="1242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1" name="Прямая соединительная линия 580"/>
            <p:cNvCxnSpPr>
              <a:stCxn id="498" idx="7"/>
              <a:endCxn id="496" idx="3"/>
            </p:cNvCxnSpPr>
            <p:nvPr/>
          </p:nvCxnSpPr>
          <p:spPr>
            <a:xfrm rot="5400000" flipH="1" flipV="1">
              <a:off x="2314987" y="3912327"/>
              <a:ext cx="6076" cy="9756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3" name="Прямая соединительная линия 582"/>
            <p:cNvCxnSpPr>
              <a:stCxn id="488" idx="3"/>
              <a:endCxn id="486" idx="7"/>
            </p:cNvCxnSpPr>
            <p:nvPr/>
          </p:nvCxnSpPr>
          <p:spPr>
            <a:xfrm rot="5400000">
              <a:off x="2351498" y="4168547"/>
              <a:ext cx="76434" cy="393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1" name="Группа 368"/>
          <p:cNvGrpSpPr/>
          <p:nvPr/>
        </p:nvGrpSpPr>
        <p:grpSpPr>
          <a:xfrm rot="350356">
            <a:off x="2043163" y="3629051"/>
            <a:ext cx="1251149" cy="1311341"/>
            <a:chOff x="1651719" y="4152057"/>
            <a:chExt cx="1484928" cy="1556366"/>
          </a:xfrm>
        </p:grpSpPr>
        <p:cxnSp>
          <p:nvCxnSpPr>
            <p:cNvPr id="582" name="Прямая соединительная линия 581"/>
            <p:cNvCxnSpPr>
              <a:stCxn id="601" idx="7"/>
              <a:endCxn id="615" idx="3"/>
            </p:cNvCxnSpPr>
            <p:nvPr/>
          </p:nvCxnSpPr>
          <p:spPr>
            <a:xfrm rot="5400000" flipH="1" flipV="1">
              <a:off x="2431189" y="4681845"/>
              <a:ext cx="83228" cy="502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96" name="8-конечная звезда 595"/>
            <p:cNvSpPr/>
            <p:nvPr/>
          </p:nvSpPr>
          <p:spPr>
            <a:xfrm rot="19358116">
              <a:off x="2727626" y="5227964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97" name="8-конечная звезда 596"/>
            <p:cNvSpPr/>
            <p:nvPr/>
          </p:nvSpPr>
          <p:spPr>
            <a:xfrm rot="19358116">
              <a:off x="2513311" y="4656460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98" name="8-конечная звезда 597"/>
            <p:cNvSpPr/>
            <p:nvPr/>
          </p:nvSpPr>
          <p:spPr>
            <a:xfrm rot="19358116">
              <a:off x="1792510" y="4439978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99" name="8-конечная звезда 598"/>
            <p:cNvSpPr/>
            <p:nvPr/>
          </p:nvSpPr>
          <p:spPr>
            <a:xfrm rot="19358116">
              <a:off x="2011077" y="4654291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00" name="8-конечная звезда 599"/>
            <p:cNvSpPr/>
            <p:nvPr/>
          </p:nvSpPr>
          <p:spPr>
            <a:xfrm rot="19358116">
              <a:off x="1939639" y="458285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01" name="8-конечная звезда 600"/>
            <p:cNvSpPr/>
            <p:nvPr/>
          </p:nvSpPr>
          <p:spPr>
            <a:xfrm rot="19358116">
              <a:off x="2439706" y="4725730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04" name="8-конечная звезда 603"/>
            <p:cNvSpPr/>
            <p:nvPr/>
          </p:nvSpPr>
          <p:spPr>
            <a:xfrm rot="19358116">
              <a:off x="1725325" y="4297100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05" name="8-конечная звезда 604"/>
            <p:cNvSpPr/>
            <p:nvPr/>
          </p:nvSpPr>
          <p:spPr>
            <a:xfrm rot="19358116">
              <a:off x="2584751" y="4870774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06" name="8-конечная звезда 605"/>
            <p:cNvSpPr/>
            <p:nvPr/>
          </p:nvSpPr>
          <p:spPr>
            <a:xfrm rot="19358116">
              <a:off x="3082647" y="565442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08" name="8-конечная звезда 607"/>
            <p:cNvSpPr/>
            <p:nvPr/>
          </p:nvSpPr>
          <p:spPr>
            <a:xfrm rot="19358116">
              <a:off x="1651719" y="4152057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09" name="8-конечная звезда 608"/>
            <p:cNvSpPr/>
            <p:nvPr/>
          </p:nvSpPr>
          <p:spPr>
            <a:xfrm rot="19358116">
              <a:off x="1723156" y="4509245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10" name="8-конечная звезда 609"/>
            <p:cNvSpPr/>
            <p:nvPr/>
          </p:nvSpPr>
          <p:spPr>
            <a:xfrm rot="19358116">
              <a:off x="1723157" y="4580683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11" name="8-конечная звезда 610"/>
            <p:cNvSpPr/>
            <p:nvPr/>
          </p:nvSpPr>
          <p:spPr>
            <a:xfrm rot="19358116">
              <a:off x="1662603" y="4305817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12" name="8-конечная звезда 611"/>
            <p:cNvSpPr/>
            <p:nvPr/>
          </p:nvSpPr>
          <p:spPr>
            <a:xfrm rot="19358116">
              <a:off x="2008909" y="4294931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13" name="8-конечная звезда 612"/>
            <p:cNvSpPr/>
            <p:nvPr/>
          </p:nvSpPr>
          <p:spPr>
            <a:xfrm rot="19358116">
              <a:off x="2151783" y="4294932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14" name="8-конечная звезда 613"/>
            <p:cNvSpPr/>
            <p:nvPr/>
          </p:nvSpPr>
          <p:spPr>
            <a:xfrm rot="19358116">
              <a:off x="2151785" y="4580684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15" name="8-конечная звезда 614"/>
            <p:cNvSpPr/>
            <p:nvPr/>
          </p:nvSpPr>
          <p:spPr>
            <a:xfrm rot="19358116">
              <a:off x="2456583" y="4599732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16" name="8-конечная звезда 615"/>
            <p:cNvSpPr/>
            <p:nvPr/>
          </p:nvSpPr>
          <p:spPr>
            <a:xfrm rot="19358116">
              <a:off x="2366098" y="4866436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17" name="8-конечная звезда 616"/>
            <p:cNvSpPr/>
            <p:nvPr/>
          </p:nvSpPr>
          <p:spPr>
            <a:xfrm rot="19358116">
              <a:off x="2305545" y="5080751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18" name="8-конечная звезда 617"/>
            <p:cNvSpPr/>
            <p:nvPr/>
          </p:nvSpPr>
          <p:spPr>
            <a:xfrm rot="19358116">
              <a:off x="2866164" y="5509377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619" name="Прямая соединительная линия 618"/>
            <p:cNvCxnSpPr>
              <a:stCxn id="614" idx="7"/>
              <a:endCxn id="613" idx="3"/>
            </p:cNvCxnSpPr>
            <p:nvPr/>
          </p:nvCxnSpPr>
          <p:spPr>
            <a:xfrm rot="16200000" flipV="1">
              <a:off x="2051917" y="4456537"/>
              <a:ext cx="242934" cy="574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0" name="Прямая соединительная линия 619"/>
            <p:cNvCxnSpPr>
              <a:stCxn id="615" idx="2"/>
              <a:endCxn id="597" idx="7"/>
            </p:cNvCxnSpPr>
            <p:nvPr/>
          </p:nvCxnSpPr>
          <p:spPr>
            <a:xfrm rot="16200000" flipH="1">
              <a:off x="2511530" y="4618261"/>
              <a:ext cx="18249" cy="5872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1" name="Прямая соединительная линия 620"/>
            <p:cNvCxnSpPr>
              <a:stCxn id="605" idx="7"/>
              <a:endCxn id="597" idx="2"/>
            </p:cNvCxnSpPr>
            <p:nvPr/>
          </p:nvCxnSpPr>
          <p:spPr>
            <a:xfrm rot="16200000" flipV="1">
              <a:off x="2515190" y="4764796"/>
              <a:ext cx="156451" cy="5608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2" name="Прямая соединительная линия 621"/>
            <p:cNvCxnSpPr>
              <a:stCxn id="596" idx="7"/>
              <a:endCxn id="605" idx="2"/>
            </p:cNvCxnSpPr>
            <p:nvPr/>
          </p:nvCxnSpPr>
          <p:spPr>
            <a:xfrm rot="16200000" flipV="1">
              <a:off x="2550910" y="5014830"/>
              <a:ext cx="299327" cy="12751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3" name="Прямая соединительная линия 622"/>
            <p:cNvCxnSpPr>
              <a:stCxn id="596" idx="5"/>
              <a:endCxn id="617" idx="2"/>
            </p:cNvCxnSpPr>
            <p:nvPr/>
          </p:nvCxnSpPr>
          <p:spPr>
            <a:xfrm rot="16200000" flipV="1">
              <a:off x="2465814" y="4993959"/>
              <a:ext cx="136541" cy="38766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4" name="Прямая соединительная линия 623"/>
            <p:cNvCxnSpPr>
              <a:stCxn id="618" idx="2"/>
              <a:endCxn id="606" idx="7"/>
            </p:cNvCxnSpPr>
            <p:nvPr/>
          </p:nvCxnSpPr>
          <p:spPr>
            <a:xfrm rot="16200000" flipH="1">
              <a:off x="2953794" y="5495222"/>
              <a:ext cx="106518" cy="21236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5" name="Прямая соединительная линия 624"/>
            <p:cNvCxnSpPr>
              <a:stCxn id="596" idx="2"/>
              <a:endCxn id="618" idx="6"/>
            </p:cNvCxnSpPr>
            <p:nvPr/>
          </p:nvCxnSpPr>
          <p:spPr>
            <a:xfrm rot="16200000" flipH="1">
              <a:off x="2713325" y="5352479"/>
              <a:ext cx="227695" cy="9496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3" name="Прямая соединительная линия 642"/>
            <p:cNvCxnSpPr>
              <a:stCxn id="613" idx="5"/>
              <a:endCxn id="612" idx="1"/>
            </p:cNvCxnSpPr>
            <p:nvPr/>
          </p:nvCxnSpPr>
          <p:spPr>
            <a:xfrm rot="16200000" flipH="1" flipV="1">
              <a:off x="2099076" y="4266503"/>
              <a:ext cx="5739" cy="10005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4" name="Прямая соединительная линия 643"/>
            <p:cNvCxnSpPr>
              <a:stCxn id="616" idx="5"/>
              <a:endCxn id="614" idx="2"/>
            </p:cNvCxnSpPr>
            <p:nvPr/>
          </p:nvCxnSpPr>
          <p:spPr>
            <a:xfrm rot="16200000" flipV="1">
              <a:off x="2143535" y="4662411"/>
              <a:ext cx="265715" cy="17979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5" name="Прямая соединительная линия 644"/>
            <p:cNvCxnSpPr>
              <a:stCxn id="616" idx="7"/>
              <a:endCxn id="601" idx="4"/>
            </p:cNvCxnSpPr>
            <p:nvPr/>
          </p:nvCxnSpPr>
          <p:spPr>
            <a:xfrm rot="5400000" flipH="1" flipV="1">
              <a:off x="2369152" y="4790533"/>
              <a:ext cx="97511" cy="5467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6" name="Прямая соединительная линия 645"/>
            <p:cNvCxnSpPr>
              <a:stCxn id="605" idx="6"/>
              <a:endCxn id="601" idx="2"/>
            </p:cNvCxnSpPr>
            <p:nvPr/>
          </p:nvCxnSpPr>
          <p:spPr>
            <a:xfrm rot="16200000" flipV="1">
              <a:off x="2488673" y="4768608"/>
              <a:ext cx="103234" cy="11439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8" name="Прямая соединительная линия 657"/>
            <p:cNvCxnSpPr>
              <a:stCxn id="600" idx="7"/>
              <a:endCxn id="612" idx="3"/>
            </p:cNvCxnSpPr>
            <p:nvPr/>
          </p:nvCxnSpPr>
          <p:spPr>
            <a:xfrm rot="5400000" flipH="1" flipV="1">
              <a:off x="1876356" y="4431810"/>
              <a:ext cx="245152" cy="5741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9" name="Прямая соединительная линия 658"/>
            <p:cNvCxnSpPr>
              <a:stCxn id="609" idx="3"/>
              <a:endCxn id="610" idx="7"/>
            </p:cNvCxnSpPr>
            <p:nvPr/>
          </p:nvCxnSpPr>
          <p:spPr>
            <a:xfrm rot="16200000" flipH="1">
              <a:off x="1730446" y="4563693"/>
              <a:ext cx="28620" cy="574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0" name="Прямая соединительная линия 659"/>
            <p:cNvCxnSpPr>
              <a:stCxn id="599" idx="1"/>
              <a:endCxn id="614" idx="4"/>
            </p:cNvCxnSpPr>
            <p:nvPr/>
          </p:nvCxnSpPr>
          <p:spPr>
            <a:xfrm rot="5400000" flipH="1" flipV="1">
              <a:off x="2075785" y="4604446"/>
              <a:ext cx="69485" cy="9138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7" name="Прямая соединительная линия 666"/>
            <p:cNvCxnSpPr>
              <a:stCxn id="611" idx="6"/>
              <a:endCxn id="608" idx="3"/>
            </p:cNvCxnSpPr>
            <p:nvPr/>
          </p:nvCxnSpPr>
          <p:spPr>
            <a:xfrm rot="16200000" flipV="1">
              <a:off x="1613180" y="4252335"/>
              <a:ext cx="115184" cy="64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8" name="Прямая соединительная линия 667"/>
            <p:cNvCxnSpPr>
              <a:stCxn id="612" idx="4"/>
              <a:endCxn id="598" idx="0"/>
            </p:cNvCxnSpPr>
            <p:nvPr/>
          </p:nvCxnSpPr>
          <p:spPr>
            <a:xfrm rot="10800000" flipV="1">
              <a:off x="1840970" y="4329640"/>
              <a:ext cx="172373" cy="12095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9" name="Прямая соединительная линия 668"/>
            <p:cNvCxnSpPr>
              <a:stCxn id="609" idx="0"/>
              <a:endCxn id="598" idx="4"/>
            </p:cNvCxnSpPr>
            <p:nvPr/>
          </p:nvCxnSpPr>
          <p:spPr>
            <a:xfrm flipV="1">
              <a:off x="1761923" y="4483364"/>
              <a:ext cx="36128" cy="3437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0" name="Прямая соединительная линия 669"/>
            <p:cNvCxnSpPr>
              <a:stCxn id="612" idx="5"/>
              <a:endCxn id="604" idx="1"/>
            </p:cNvCxnSpPr>
            <p:nvPr/>
          </p:nvCxnSpPr>
          <p:spPr>
            <a:xfrm rot="16200000" flipH="1" flipV="1">
              <a:off x="1887080" y="4205667"/>
              <a:ext cx="14026" cy="23001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1" name="Прямая соединительная линия 670"/>
            <p:cNvCxnSpPr>
              <a:stCxn id="599" idx="6"/>
              <a:endCxn id="600" idx="2"/>
            </p:cNvCxnSpPr>
            <p:nvPr/>
          </p:nvCxnSpPr>
          <p:spPr>
            <a:xfrm rot="16200000" flipV="1">
              <a:off x="1988098" y="4626239"/>
              <a:ext cx="28520" cy="3866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9" name="Прямая соединительная линия 688"/>
            <p:cNvCxnSpPr>
              <a:stCxn id="604" idx="4"/>
              <a:endCxn id="611" idx="1"/>
            </p:cNvCxnSpPr>
            <p:nvPr/>
          </p:nvCxnSpPr>
          <p:spPr>
            <a:xfrm rot="10800000">
              <a:off x="1705612" y="4330288"/>
              <a:ext cx="25254" cy="1019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2" name="Прямая соединительная линия 701"/>
            <p:cNvCxnSpPr>
              <a:stCxn id="614" idx="7"/>
              <a:endCxn id="612" idx="2"/>
            </p:cNvCxnSpPr>
            <p:nvPr/>
          </p:nvCxnSpPr>
          <p:spPr>
            <a:xfrm rot="16200000" flipV="1">
              <a:off x="1986349" y="4390968"/>
              <a:ext cx="247177" cy="13263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4" name="Группа 369"/>
          <p:cNvGrpSpPr/>
          <p:nvPr/>
        </p:nvGrpSpPr>
        <p:grpSpPr>
          <a:xfrm rot="685832">
            <a:off x="2593716" y="4710567"/>
            <a:ext cx="841399" cy="642815"/>
            <a:chOff x="2413837" y="5296478"/>
            <a:chExt cx="1002232" cy="765689"/>
          </a:xfrm>
        </p:grpSpPr>
        <p:sp>
          <p:nvSpPr>
            <p:cNvPr id="710" name="8-конечная звезда 709"/>
            <p:cNvSpPr/>
            <p:nvPr/>
          </p:nvSpPr>
          <p:spPr>
            <a:xfrm rot="19358116">
              <a:off x="2413837" y="5296478"/>
              <a:ext cx="72000" cy="72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11" name="8-конечная звезда 710"/>
            <p:cNvSpPr/>
            <p:nvPr/>
          </p:nvSpPr>
          <p:spPr>
            <a:xfrm rot="19358116">
              <a:off x="2472786" y="5648186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12" name="8-конечная звезда 711"/>
            <p:cNvSpPr/>
            <p:nvPr/>
          </p:nvSpPr>
          <p:spPr>
            <a:xfrm rot="19358116">
              <a:off x="2439705" y="5440110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13" name="8-конечная звезда 712"/>
            <p:cNvSpPr/>
            <p:nvPr/>
          </p:nvSpPr>
          <p:spPr>
            <a:xfrm rot="19358116">
              <a:off x="2511143" y="5368671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14" name="8-конечная звезда 713"/>
            <p:cNvSpPr/>
            <p:nvPr/>
          </p:nvSpPr>
          <p:spPr>
            <a:xfrm rot="19358116">
              <a:off x="2651850" y="5866569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15" name="8-конечная звезда 714"/>
            <p:cNvSpPr/>
            <p:nvPr/>
          </p:nvSpPr>
          <p:spPr>
            <a:xfrm rot="19358116">
              <a:off x="2804250" y="6018967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16" name="8-конечная звезда 715"/>
            <p:cNvSpPr/>
            <p:nvPr/>
          </p:nvSpPr>
          <p:spPr>
            <a:xfrm rot="19358116">
              <a:off x="2877049" y="6009445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17" name="8-конечная звезда 716"/>
            <p:cNvSpPr/>
            <p:nvPr/>
          </p:nvSpPr>
          <p:spPr>
            <a:xfrm rot="19358116">
              <a:off x="3151917" y="5938005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18" name="8-конечная звезда 717"/>
            <p:cNvSpPr/>
            <p:nvPr/>
          </p:nvSpPr>
          <p:spPr>
            <a:xfrm rot="19358116">
              <a:off x="2734173" y="5734577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19" name="8-конечная звезда 718"/>
            <p:cNvSpPr/>
            <p:nvPr/>
          </p:nvSpPr>
          <p:spPr>
            <a:xfrm rot="19358116">
              <a:off x="2794727" y="5652255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20" name="8-конечная звезда 719"/>
            <p:cNvSpPr/>
            <p:nvPr/>
          </p:nvSpPr>
          <p:spPr>
            <a:xfrm rot="19358116">
              <a:off x="3304648" y="5913195"/>
              <a:ext cx="43199" cy="4319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21" name="8-конечная звезда 720"/>
            <p:cNvSpPr/>
            <p:nvPr/>
          </p:nvSpPr>
          <p:spPr>
            <a:xfrm rot="19358116">
              <a:off x="3358469" y="5729846"/>
              <a:ext cx="57600" cy="576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22" name="8-конечная звезда 721"/>
            <p:cNvSpPr/>
            <p:nvPr/>
          </p:nvSpPr>
          <p:spPr>
            <a:xfrm rot="19358116">
              <a:off x="2651851" y="5509377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723" name="Прямая соединительная линия 722"/>
            <p:cNvCxnSpPr>
              <a:stCxn id="711" idx="2"/>
              <a:endCxn id="718" idx="6"/>
            </p:cNvCxnSpPr>
            <p:nvPr/>
          </p:nvCxnSpPr>
          <p:spPr>
            <a:xfrm rot="15514168" flipH="1">
              <a:off x="2586212" y="5611025"/>
              <a:ext cx="86411" cy="21360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4" name="Прямая соединительная линия 723"/>
            <p:cNvCxnSpPr>
              <a:stCxn id="718" idx="4"/>
              <a:endCxn id="714" idx="0"/>
            </p:cNvCxnSpPr>
            <p:nvPr/>
          </p:nvCxnSpPr>
          <p:spPr>
            <a:xfrm rot="10800000" flipV="1">
              <a:off x="2690618" y="5769286"/>
              <a:ext cx="47989" cy="10577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5" name="Прямая соединительная линия 724"/>
            <p:cNvCxnSpPr>
              <a:stCxn id="719" idx="3"/>
              <a:endCxn id="718" idx="0"/>
            </p:cNvCxnSpPr>
            <p:nvPr/>
          </p:nvCxnSpPr>
          <p:spPr>
            <a:xfrm rot="5400000">
              <a:off x="2769297" y="5698908"/>
              <a:ext cx="47804" cy="4051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6" name="Прямая соединительная линия 725"/>
            <p:cNvCxnSpPr>
              <a:stCxn id="717" idx="6"/>
              <a:endCxn id="719" idx="3"/>
            </p:cNvCxnSpPr>
            <p:nvPr/>
          </p:nvCxnSpPr>
          <p:spPr>
            <a:xfrm rot="16200000" flipV="1">
              <a:off x="2863346" y="5645375"/>
              <a:ext cx="247174" cy="34695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7" name="Прямая соединительная линия 726"/>
            <p:cNvCxnSpPr>
              <a:stCxn id="716" idx="1"/>
              <a:endCxn id="715" idx="1"/>
            </p:cNvCxnSpPr>
            <p:nvPr/>
          </p:nvCxnSpPr>
          <p:spPr>
            <a:xfrm rot="5400000">
              <a:off x="2878898" y="6002277"/>
              <a:ext cx="9522" cy="7279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8" name="Прямая соединительная линия 727"/>
            <p:cNvCxnSpPr>
              <a:stCxn id="717" idx="5"/>
              <a:endCxn id="716" idx="1"/>
            </p:cNvCxnSpPr>
            <p:nvPr/>
          </p:nvCxnSpPr>
          <p:spPr>
            <a:xfrm rot="16200000" flipH="1" flipV="1">
              <a:off x="2997493" y="5879300"/>
              <a:ext cx="77180" cy="23205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9" name="Прямая соединительная линия 728"/>
            <p:cNvCxnSpPr>
              <a:stCxn id="717" idx="1"/>
              <a:endCxn id="720" idx="5"/>
            </p:cNvCxnSpPr>
            <p:nvPr/>
          </p:nvCxnSpPr>
          <p:spPr>
            <a:xfrm rot="4714168" flipH="1" flipV="1">
              <a:off x="3245800" y="5890305"/>
              <a:ext cx="8162" cy="11378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30" name="Прямая соединительная линия 729"/>
            <p:cNvCxnSpPr>
              <a:stCxn id="720" idx="0"/>
              <a:endCxn id="721" idx="3"/>
            </p:cNvCxnSpPr>
            <p:nvPr/>
          </p:nvCxnSpPr>
          <p:spPr>
            <a:xfrm rot="20914168" flipV="1">
              <a:off x="3330485" y="5792491"/>
              <a:ext cx="65886" cy="12389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5" name="Прямая соединительная линия 754"/>
            <p:cNvCxnSpPr>
              <a:stCxn id="722" idx="6"/>
              <a:endCxn id="713" idx="2"/>
            </p:cNvCxnSpPr>
            <p:nvPr/>
          </p:nvCxnSpPr>
          <p:spPr>
            <a:xfrm rot="16200000" flipV="1">
              <a:off x="2559096" y="5412563"/>
              <a:ext cx="96680" cy="10581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6" name="Прямая соединительная линия 755"/>
            <p:cNvCxnSpPr>
              <a:stCxn id="713" idx="6"/>
              <a:endCxn id="710" idx="1"/>
            </p:cNvCxnSpPr>
            <p:nvPr/>
          </p:nvCxnSpPr>
          <p:spPr>
            <a:xfrm rot="16200000" flipV="1">
              <a:off x="2485163" y="5337617"/>
              <a:ext cx="36951" cy="3623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7" name="Прямая соединительная линия 756"/>
            <p:cNvCxnSpPr>
              <a:stCxn id="713" idx="4"/>
              <a:endCxn id="712" idx="0"/>
            </p:cNvCxnSpPr>
            <p:nvPr/>
          </p:nvCxnSpPr>
          <p:spPr>
            <a:xfrm rot="10800000" flipV="1">
              <a:off x="2488164" y="5412056"/>
              <a:ext cx="28520" cy="3866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8" name="Прямая соединительная линия 757"/>
            <p:cNvCxnSpPr>
              <a:stCxn id="712" idx="1"/>
              <a:endCxn id="722" idx="5"/>
            </p:cNvCxnSpPr>
            <p:nvPr/>
          </p:nvCxnSpPr>
          <p:spPr>
            <a:xfrm rot="16200000" flipH="1">
              <a:off x="2544049" y="5420114"/>
              <a:ext cx="57410" cy="15857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9" name="Прямая соединительная линия 758"/>
            <p:cNvCxnSpPr>
              <a:stCxn id="719" idx="6"/>
              <a:endCxn id="722" idx="2"/>
            </p:cNvCxnSpPr>
            <p:nvPr/>
          </p:nvCxnSpPr>
          <p:spPr>
            <a:xfrm rot="16200000" flipV="1">
              <a:off x="2690617" y="5544087"/>
              <a:ext cx="108544" cy="11665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5" name="Группа 509"/>
          <p:cNvGrpSpPr/>
          <p:nvPr/>
        </p:nvGrpSpPr>
        <p:grpSpPr>
          <a:xfrm rot="646126">
            <a:off x="5834525" y="4770199"/>
            <a:ext cx="498363" cy="696528"/>
            <a:chOff x="6580153" y="4869462"/>
            <a:chExt cx="599174" cy="837425"/>
          </a:xfrm>
        </p:grpSpPr>
        <p:sp>
          <p:nvSpPr>
            <p:cNvPr id="523" name="8-конечная звезда 522"/>
            <p:cNvSpPr/>
            <p:nvPr/>
          </p:nvSpPr>
          <p:spPr>
            <a:xfrm rot="1262594">
              <a:off x="6980055" y="4869462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24" name="8-конечная звезда 523"/>
            <p:cNvSpPr/>
            <p:nvPr/>
          </p:nvSpPr>
          <p:spPr>
            <a:xfrm rot="1262594">
              <a:off x="6581737" y="5081547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25" name="8-конечная звезда 524"/>
            <p:cNvSpPr/>
            <p:nvPr/>
          </p:nvSpPr>
          <p:spPr>
            <a:xfrm rot="1262594">
              <a:off x="6580153" y="5365720"/>
              <a:ext cx="53999" cy="5399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26" name="8-конечная звезда 525"/>
            <p:cNvSpPr/>
            <p:nvPr/>
          </p:nvSpPr>
          <p:spPr>
            <a:xfrm rot="1262594">
              <a:off x="7125328" y="5190401"/>
              <a:ext cx="53999" cy="5399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27" name="8-конечная звезда 526"/>
            <p:cNvSpPr/>
            <p:nvPr/>
          </p:nvSpPr>
          <p:spPr>
            <a:xfrm rot="1262594">
              <a:off x="6950246" y="5660087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528" name="Прямая соединительная линия 527"/>
            <p:cNvCxnSpPr>
              <a:stCxn id="526" idx="5"/>
              <a:endCxn id="523" idx="1"/>
            </p:cNvCxnSpPr>
            <p:nvPr/>
          </p:nvCxnSpPr>
          <p:spPr>
            <a:xfrm rot="15553874" flipV="1">
              <a:off x="6944340" y="5029646"/>
              <a:ext cx="278287" cy="6490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9" name="Прямая соединительная линия 528"/>
            <p:cNvCxnSpPr>
              <a:stCxn id="525" idx="0"/>
              <a:endCxn id="523" idx="2"/>
            </p:cNvCxnSpPr>
            <p:nvPr/>
          </p:nvCxnSpPr>
          <p:spPr>
            <a:xfrm rot="20953874" flipV="1">
              <a:off x="6591665" y="4970662"/>
              <a:ext cx="449849" cy="39318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0" name="Прямая соединительная линия 529"/>
            <p:cNvCxnSpPr>
              <a:stCxn id="527" idx="4"/>
              <a:endCxn id="525" idx="1"/>
            </p:cNvCxnSpPr>
            <p:nvPr/>
          </p:nvCxnSpPr>
          <p:spPr>
            <a:xfrm rot="10153874">
              <a:off x="6645133" y="5388491"/>
              <a:ext cx="279661" cy="31550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1" name="Прямая соединительная линия 530"/>
            <p:cNvCxnSpPr>
              <a:stCxn id="525" idx="6"/>
              <a:endCxn id="524" idx="1"/>
            </p:cNvCxnSpPr>
            <p:nvPr/>
          </p:nvCxnSpPr>
          <p:spPr>
            <a:xfrm rot="5400000" flipH="1" flipV="1">
              <a:off x="6510090" y="5250319"/>
              <a:ext cx="223966" cy="1043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2" name="Прямая соединительная линия 531"/>
            <p:cNvCxnSpPr>
              <a:stCxn id="524" idx="7"/>
              <a:endCxn id="523" idx="3"/>
            </p:cNvCxnSpPr>
            <p:nvPr/>
          </p:nvCxnSpPr>
          <p:spPr>
            <a:xfrm rot="4753874" flipH="1" flipV="1">
              <a:off x="6753726" y="4823982"/>
              <a:ext cx="119140" cy="36784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6" name="Группа 535"/>
          <p:cNvGrpSpPr/>
          <p:nvPr/>
        </p:nvGrpSpPr>
        <p:grpSpPr>
          <a:xfrm rot="323258">
            <a:off x="4207812" y="4351490"/>
            <a:ext cx="1464746" cy="1601856"/>
            <a:chOff x="4505825" y="4720146"/>
            <a:chExt cx="1719437" cy="1760703"/>
          </a:xfrm>
        </p:grpSpPr>
        <p:cxnSp>
          <p:nvCxnSpPr>
            <p:cNvPr id="537" name="Прямая соединительная линия 536"/>
            <p:cNvCxnSpPr>
              <a:stCxn id="578" idx="0"/>
              <a:endCxn id="577" idx="2"/>
            </p:cNvCxnSpPr>
            <p:nvPr/>
          </p:nvCxnSpPr>
          <p:spPr>
            <a:xfrm flipV="1">
              <a:off x="6132291" y="5060439"/>
              <a:ext cx="29275" cy="5622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8" name="Прямая соединительная линия 537"/>
            <p:cNvCxnSpPr>
              <a:stCxn id="552" idx="6"/>
              <a:endCxn id="549" idx="1"/>
            </p:cNvCxnSpPr>
            <p:nvPr/>
          </p:nvCxnSpPr>
          <p:spPr>
            <a:xfrm rot="5076742" flipH="1" flipV="1">
              <a:off x="5488064" y="6252517"/>
              <a:ext cx="41011" cy="4910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9" name="Прямая соединительная линия 538"/>
            <p:cNvCxnSpPr>
              <a:stCxn id="544" idx="7"/>
              <a:endCxn id="543" idx="2"/>
            </p:cNvCxnSpPr>
            <p:nvPr/>
          </p:nvCxnSpPr>
          <p:spPr>
            <a:xfrm rot="5400000" flipH="1" flipV="1">
              <a:off x="5632598" y="5774212"/>
              <a:ext cx="249589" cy="25138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40" name="Прямая соединительная линия 539"/>
            <p:cNvCxnSpPr>
              <a:stCxn id="548" idx="3"/>
              <a:endCxn id="547" idx="6"/>
            </p:cNvCxnSpPr>
            <p:nvPr/>
          </p:nvCxnSpPr>
          <p:spPr>
            <a:xfrm rot="5400000">
              <a:off x="6031085" y="5887865"/>
              <a:ext cx="47329" cy="4852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41" name="8-конечная звезда 540"/>
            <p:cNvSpPr/>
            <p:nvPr/>
          </p:nvSpPr>
          <p:spPr>
            <a:xfrm rot="1262594">
              <a:off x="5438730" y="5367299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42" name="8-конечная звезда 541"/>
            <p:cNvSpPr/>
            <p:nvPr/>
          </p:nvSpPr>
          <p:spPr>
            <a:xfrm rot="1262594">
              <a:off x="5079960" y="5365721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43" name="8-конечная звезда 542"/>
            <p:cNvSpPr/>
            <p:nvPr/>
          </p:nvSpPr>
          <p:spPr>
            <a:xfrm rot="1262594">
              <a:off x="5865779" y="5722910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44" name="8-конечная звезда 543"/>
            <p:cNvSpPr/>
            <p:nvPr/>
          </p:nvSpPr>
          <p:spPr>
            <a:xfrm rot="1262594">
              <a:off x="5580026" y="6008661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45" name="8-конечная звезда 544"/>
            <p:cNvSpPr/>
            <p:nvPr/>
          </p:nvSpPr>
          <p:spPr>
            <a:xfrm rot="1262594">
              <a:off x="5079960" y="565147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46" name="8-конечная звезда 545"/>
            <p:cNvSpPr/>
            <p:nvPr/>
          </p:nvSpPr>
          <p:spPr>
            <a:xfrm rot="1262594">
              <a:off x="5316555" y="5816629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47" name="8-конечная звезда 546"/>
            <p:cNvSpPr/>
            <p:nvPr/>
          </p:nvSpPr>
          <p:spPr>
            <a:xfrm rot="1262594">
              <a:off x="6006023" y="5934592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48" name="8-конечная звезда 547"/>
            <p:cNvSpPr/>
            <p:nvPr/>
          </p:nvSpPr>
          <p:spPr>
            <a:xfrm rot="1262594">
              <a:off x="6077460" y="5863154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49" name="8-конечная звезда 548"/>
            <p:cNvSpPr/>
            <p:nvPr/>
          </p:nvSpPr>
          <p:spPr>
            <a:xfrm rot="1262594">
              <a:off x="5505958" y="6220344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50" name="8-конечная звезда 549"/>
            <p:cNvSpPr/>
            <p:nvPr/>
          </p:nvSpPr>
          <p:spPr>
            <a:xfrm rot="1262594">
              <a:off x="5635118" y="6360537"/>
              <a:ext cx="43200" cy="43201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51" name="8-конечная звезда 550"/>
            <p:cNvSpPr/>
            <p:nvPr/>
          </p:nvSpPr>
          <p:spPr>
            <a:xfrm rot="1262594">
              <a:off x="5552493" y="6319546"/>
              <a:ext cx="36001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52" name="8-конечная звезда 551"/>
            <p:cNvSpPr/>
            <p:nvPr/>
          </p:nvSpPr>
          <p:spPr>
            <a:xfrm rot="1262594">
              <a:off x="5453808" y="6298081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53" name="8-конечная звезда 552"/>
            <p:cNvSpPr/>
            <p:nvPr/>
          </p:nvSpPr>
          <p:spPr>
            <a:xfrm rot="1262594">
              <a:off x="5564030" y="6444849"/>
              <a:ext cx="36001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554" name="Прямая соединительная линия 553"/>
            <p:cNvCxnSpPr>
              <a:stCxn id="546" idx="4"/>
              <a:endCxn id="545" idx="0"/>
            </p:cNvCxnSpPr>
            <p:nvPr/>
          </p:nvCxnSpPr>
          <p:spPr>
            <a:xfrm rot="10800000">
              <a:off x="5132159" y="5688168"/>
              <a:ext cx="185596" cy="13999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5" name="Прямая соединительная линия 554"/>
            <p:cNvCxnSpPr>
              <a:stCxn id="546" idx="0"/>
              <a:endCxn id="544" idx="4"/>
            </p:cNvCxnSpPr>
            <p:nvPr/>
          </p:nvCxnSpPr>
          <p:spPr>
            <a:xfrm>
              <a:off x="5351355" y="5841092"/>
              <a:ext cx="230472" cy="18487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6" name="Прямая соединительная линия 555"/>
            <p:cNvCxnSpPr>
              <a:stCxn id="541" idx="7"/>
              <a:endCxn id="543" idx="5"/>
            </p:cNvCxnSpPr>
            <p:nvPr/>
          </p:nvCxnSpPr>
          <p:spPr>
            <a:xfrm rot="16200000" flipH="1">
              <a:off x="5521930" y="5365350"/>
              <a:ext cx="338693" cy="38107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2" name="Прямая соединительная линия 561"/>
            <p:cNvCxnSpPr>
              <a:stCxn id="543" idx="0"/>
              <a:endCxn id="548" idx="5"/>
            </p:cNvCxnSpPr>
            <p:nvPr/>
          </p:nvCxnSpPr>
          <p:spPr>
            <a:xfrm>
              <a:off x="5917978" y="5759605"/>
              <a:ext cx="170173" cy="10510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3" name="Прямая соединительная линия 562"/>
            <p:cNvCxnSpPr>
              <a:stCxn id="549" idx="6"/>
              <a:endCxn id="544" idx="2"/>
            </p:cNvCxnSpPr>
            <p:nvPr/>
          </p:nvCxnSpPr>
          <p:spPr>
            <a:xfrm rot="5400000" flipH="1" flipV="1">
              <a:off x="5483534" y="6107747"/>
              <a:ext cx="160684" cy="6691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4" name="Прямая соединительная линия 563"/>
            <p:cNvCxnSpPr>
              <a:stCxn id="545" idx="5"/>
              <a:endCxn id="542" idx="2"/>
            </p:cNvCxnSpPr>
            <p:nvPr/>
          </p:nvCxnSpPr>
          <p:spPr>
            <a:xfrm rot="5400000" flipH="1" flipV="1">
              <a:off x="4978692" y="5535226"/>
              <a:ext cx="235879" cy="126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5" name="Прямая соединительная линия 564"/>
            <p:cNvCxnSpPr>
              <a:stCxn id="541" idx="4"/>
              <a:endCxn id="542" idx="7"/>
            </p:cNvCxnSpPr>
            <p:nvPr/>
          </p:nvCxnSpPr>
          <p:spPr>
            <a:xfrm rot="10800000">
              <a:off x="5131635" y="5381759"/>
              <a:ext cx="309257" cy="630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6" name="Прямая соединительная линия 565"/>
            <p:cNvCxnSpPr>
              <a:stCxn id="541" idx="3"/>
              <a:endCxn id="545" idx="6"/>
            </p:cNvCxnSpPr>
            <p:nvPr/>
          </p:nvCxnSpPr>
          <p:spPr>
            <a:xfrm rot="5400000">
              <a:off x="5158880" y="5370631"/>
              <a:ext cx="240419" cy="32486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7" name="Прямая соединительная линия 566"/>
            <p:cNvCxnSpPr>
              <a:stCxn id="571" idx="4"/>
              <a:endCxn id="572" idx="0"/>
            </p:cNvCxnSpPr>
            <p:nvPr/>
          </p:nvCxnSpPr>
          <p:spPr>
            <a:xfrm rot="10800000">
              <a:off x="5826511" y="4816048"/>
              <a:ext cx="37837" cy="1198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8" name="Прямая соединительная линия 567"/>
            <p:cNvCxnSpPr>
              <a:stCxn id="553" idx="7"/>
              <a:endCxn id="550" idx="2"/>
            </p:cNvCxnSpPr>
            <p:nvPr/>
          </p:nvCxnSpPr>
          <p:spPr>
            <a:xfrm rot="5076742" flipH="1" flipV="1">
              <a:off x="5599433" y="6401401"/>
              <a:ext cx="48362" cy="5473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9" name="Прямая соединительная линия 568"/>
            <p:cNvCxnSpPr>
              <a:stCxn id="550" idx="5"/>
              <a:endCxn id="551" idx="0"/>
            </p:cNvCxnSpPr>
            <p:nvPr/>
          </p:nvCxnSpPr>
          <p:spPr>
            <a:xfrm rot="15876742" flipV="1">
              <a:off x="5605596" y="6323750"/>
              <a:ext cx="24422" cy="5883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0" name="Прямая соединительная линия 569"/>
            <p:cNvCxnSpPr>
              <a:stCxn id="551" idx="4"/>
              <a:endCxn id="552" idx="0"/>
            </p:cNvCxnSpPr>
            <p:nvPr/>
          </p:nvCxnSpPr>
          <p:spPr>
            <a:xfrm rot="10476742">
              <a:off x="5499277" y="6326951"/>
              <a:ext cx="54190" cy="694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71" name="8-конечная звезда 570"/>
            <p:cNvSpPr/>
            <p:nvPr/>
          </p:nvSpPr>
          <p:spPr>
            <a:xfrm rot="1262594">
              <a:off x="5863147" y="4816497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72" name="8-конечная звезда 571"/>
            <p:cNvSpPr/>
            <p:nvPr/>
          </p:nvSpPr>
          <p:spPr>
            <a:xfrm rot="1262594">
              <a:off x="5791710" y="4791585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73" name="8-конечная звезда 572"/>
            <p:cNvSpPr/>
            <p:nvPr/>
          </p:nvSpPr>
          <p:spPr>
            <a:xfrm rot="1262594">
              <a:off x="5863147" y="4720146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74" name="8-конечная звезда 573"/>
            <p:cNvSpPr/>
            <p:nvPr/>
          </p:nvSpPr>
          <p:spPr>
            <a:xfrm rot="1262594">
              <a:off x="5459431" y="5316563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75" name="8-конечная звезда 574"/>
            <p:cNvSpPr/>
            <p:nvPr/>
          </p:nvSpPr>
          <p:spPr>
            <a:xfrm rot="1262594">
              <a:off x="6006023" y="5648841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76" name="8-конечная звезда 575"/>
            <p:cNvSpPr/>
            <p:nvPr/>
          </p:nvSpPr>
          <p:spPr>
            <a:xfrm rot="1262594">
              <a:off x="6080094" y="4865654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77" name="8-конечная звезда 576"/>
            <p:cNvSpPr/>
            <p:nvPr/>
          </p:nvSpPr>
          <p:spPr>
            <a:xfrm rot="1262594">
              <a:off x="6140800" y="4997800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78" name="8-конечная звезда 577"/>
            <p:cNvSpPr/>
            <p:nvPr/>
          </p:nvSpPr>
          <p:spPr>
            <a:xfrm rot="1262594">
              <a:off x="6080092" y="5079969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79" name="8-конечная звезда 578"/>
            <p:cNvSpPr/>
            <p:nvPr/>
          </p:nvSpPr>
          <p:spPr>
            <a:xfrm rot="1262594">
              <a:off x="6171262" y="5237777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84" name="8-конечная звезда 583"/>
            <p:cNvSpPr/>
            <p:nvPr/>
          </p:nvSpPr>
          <p:spPr>
            <a:xfrm rot="1262594">
              <a:off x="5766815" y="5403699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85" name="8-конечная звезда 584"/>
            <p:cNvSpPr/>
            <p:nvPr/>
          </p:nvSpPr>
          <p:spPr>
            <a:xfrm rot="1262594">
              <a:off x="5959331" y="5544442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86" name="8-конечная звезда 585"/>
            <p:cNvSpPr/>
            <p:nvPr/>
          </p:nvSpPr>
          <p:spPr>
            <a:xfrm rot="1262594">
              <a:off x="5943696" y="5461650"/>
              <a:ext cx="64801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587" name="Прямая соединительная линия 586"/>
            <p:cNvCxnSpPr>
              <a:stCxn id="586" idx="6"/>
              <a:endCxn id="579" idx="2"/>
            </p:cNvCxnSpPr>
            <p:nvPr/>
          </p:nvCxnSpPr>
          <p:spPr>
            <a:xfrm rot="5076742" flipH="1" flipV="1">
              <a:off x="6010447" y="5268924"/>
              <a:ext cx="155536" cy="21593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8" name="Прямая соединительная линия 587"/>
            <p:cNvCxnSpPr>
              <a:stCxn id="575" idx="4"/>
              <a:endCxn id="585" idx="2"/>
            </p:cNvCxnSpPr>
            <p:nvPr/>
          </p:nvCxnSpPr>
          <p:spPr>
            <a:xfrm rot="10476742">
              <a:off x="5979263" y="5595410"/>
              <a:ext cx="24675" cy="6661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9" name="Прямая соединительная линия 588"/>
            <p:cNvCxnSpPr>
              <a:stCxn id="579" idx="4"/>
              <a:endCxn id="578" idx="1"/>
            </p:cNvCxnSpPr>
            <p:nvPr/>
          </p:nvCxnSpPr>
          <p:spPr>
            <a:xfrm rot="10476742">
              <a:off x="6123955" y="5129044"/>
              <a:ext cx="42745" cy="12881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0" name="Прямая соединительная линия 589"/>
            <p:cNvCxnSpPr>
              <a:stCxn id="576" idx="1"/>
              <a:endCxn id="577" idx="5"/>
            </p:cNvCxnSpPr>
            <p:nvPr/>
          </p:nvCxnSpPr>
          <p:spPr>
            <a:xfrm rot="16200000" flipH="1">
              <a:off x="6097418" y="4937966"/>
              <a:ext cx="83264" cy="4198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1" name="Прямая соединительная линия 590"/>
            <p:cNvCxnSpPr>
              <a:stCxn id="586" idx="3"/>
              <a:endCxn id="584" idx="0"/>
            </p:cNvCxnSpPr>
            <p:nvPr/>
          </p:nvCxnSpPr>
          <p:spPr>
            <a:xfrm rot="5076742" flipH="1">
              <a:off x="5843065" y="5413984"/>
              <a:ext cx="78810" cy="11953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2" name="Прямая соединительная линия 591"/>
            <p:cNvCxnSpPr>
              <a:stCxn id="571" idx="0"/>
              <a:endCxn id="576" idx="4"/>
            </p:cNvCxnSpPr>
            <p:nvPr/>
          </p:nvCxnSpPr>
          <p:spPr>
            <a:xfrm>
              <a:off x="5897947" y="4840960"/>
              <a:ext cx="183948" cy="4199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3" name="Прямая соединительная линия 592"/>
            <p:cNvCxnSpPr>
              <a:stCxn id="571" idx="1"/>
              <a:endCxn id="573" idx="1"/>
            </p:cNvCxnSpPr>
            <p:nvPr/>
          </p:nvCxnSpPr>
          <p:spPr>
            <a:xfrm rot="5400000" flipH="1">
              <a:off x="5840280" y="4802771"/>
              <a:ext cx="96351" cy="158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4" name="Прямая соединительная линия 593"/>
            <p:cNvCxnSpPr>
              <a:stCxn id="631" idx="3"/>
              <a:endCxn id="650" idx="7"/>
            </p:cNvCxnSpPr>
            <p:nvPr/>
          </p:nvCxnSpPr>
          <p:spPr>
            <a:xfrm rot="5400000">
              <a:off x="4647637" y="5439196"/>
              <a:ext cx="41535" cy="25626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5" name="Прямая соединительная линия 594"/>
            <p:cNvCxnSpPr>
              <a:stCxn id="626" idx="4"/>
              <a:endCxn id="571" idx="1"/>
            </p:cNvCxnSpPr>
            <p:nvPr/>
          </p:nvCxnSpPr>
          <p:spPr>
            <a:xfrm rot="10800000">
              <a:off x="5888457" y="4850946"/>
              <a:ext cx="48623" cy="4258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02" name="Прямая соединительная линия 601"/>
            <p:cNvCxnSpPr>
              <a:stCxn id="607" idx="6"/>
              <a:endCxn id="571" idx="1"/>
            </p:cNvCxnSpPr>
            <p:nvPr/>
          </p:nvCxnSpPr>
          <p:spPr>
            <a:xfrm rot="16200000" flipV="1">
              <a:off x="5848002" y="4891401"/>
              <a:ext cx="86009" cy="510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03" name="Прямая соединительная линия 602"/>
            <p:cNvCxnSpPr>
              <a:stCxn id="574" idx="0"/>
              <a:endCxn id="584" idx="4"/>
            </p:cNvCxnSpPr>
            <p:nvPr/>
          </p:nvCxnSpPr>
          <p:spPr>
            <a:xfrm rot="21276742">
              <a:off x="5498898" y="5328732"/>
              <a:ext cx="265049" cy="10477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07" name="8-конечная звезда 606"/>
            <p:cNvSpPr/>
            <p:nvPr/>
          </p:nvSpPr>
          <p:spPr>
            <a:xfrm rot="1262594">
              <a:off x="5864200" y="4935514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26" name="8-конечная звезда 625"/>
            <p:cNvSpPr/>
            <p:nvPr/>
          </p:nvSpPr>
          <p:spPr>
            <a:xfrm rot="1262594">
              <a:off x="5935638" y="4879682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27" name="8-конечная звезда 626"/>
            <p:cNvSpPr/>
            <p:nvPr/>
          </p:nvSpPr>
          <p:spPr>
            <a:xfrm rot="1262594">
              <a:off x="5161892" y="6088085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28" name="8-конечная звезда 627"/>
            <p:cNvSpPr/>
            <p:nvPr/>
          </p:nvSpPr>
          <p:spPr>
            <a:xfrm rot="1262594">
              <a:off x="4804312" y="5883049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29" name="8-конечная звезда 628"/>
            <p:cNvSpPr/>
            <p:nvPr/>
          </p:nvSpPr>
          <p:spPr>
            <a:xfrm rot="1262594">
              <a:off x="4979165" y="5946480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30" name="8-конечная звезда 629"/>
            <p:cNvSpPr/>
            <p:nvPr/>
          </p:nvSpPr>
          <p:spPr>
            <a:xfrm rot="1262594">
              <a:off x="4937084" y="5722911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31" name="8-конечная звезда 630"/>
            <p:cNvSpPr/>
            <p:nvPr/>
          </p:nvSpPr>
          <p:spPr>
            <a:xfrm rot="1262594">
              <a:off x="4794208" y="5508596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32" name="8-конечная звезда 631"/>
            <p:cNvSpPr/>
            <p:nvPr/>
          </p:nvSpPr>
          <p:spPr>
            <a:xfrm rot="1262594">
              <a:off x="5310442" y="5915984"/>
              <a:ext cx="43200" cy="43201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33" name="8-конечная звезда 632"/>
            <p:cNvSpPr/>
            <p:nvPr/>
          </p:nvSpPr>
          <p:spPr>
            <a:xfrm rot="1262594">
              <a:off x="5067848" y="6016278"/>
              <a:ext cx="43200" cy="43201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34" name="8-конечная звезда 633"/>
            <p:cNvSpPr/>
            <p:nvPr/>
          </p:nvSpPr>
          <p:spPr>
            <a:xfrm rot="1262594">
              <a:off x="4864066" y="5721332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638" name="Прямая соединительная линия 637"/>
            <p:cNvCxnSpPr>
              <a:stCxn id="633" idx="5"/>
              <a:endCxn id="629" idx="0"/>
            </p:cNvCxnSpPr>
            <p:nvPr/>
          </p:nvCxnSpPr>
          <p:spPr>
            <a:xfrm rot="15876742" flipV="1">
              <a:off x="5036137" y="5977591"/>
              <a:ext cx="40139" cy="4586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9" name="Прямая соединительная линия 638"/>
            <p:cNvCxnSpPr>
              <a:stCxn id="632" idx="2"/>
              <a:endCxn id="627" idx="7"/>
            </p:cNvCxnSpPr>
            <p:nvPr/>
          </p:nvCxnSpPr>
          <p:spPr>
            <a:xfrm rot="5076742">
              <a:off x="5201071" y="5968776"/>
              <a:ext cx="135650" cy="12387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0" name="Прямая соединительная линия 639"/>
            <p:cNvCxnSpPr>
              <a:stCxn id="633" idx="1"/>
              <a:endCxn id="627" idx="4"/>
            </p:cNvCxnSpPr>
            <p:nvPr/>
          </p:nvCxnSpPr>
          <p:spPr>
            <a:xfrm rot="15876742" flipH="1">
              <a:off x="5103613" y="6051303"/>
              <a:ext cx="54313" cy="6066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1" name="Прямая соединительная линия 640"/>
            <p:cNvCxnSpPr>
              <a:stCxn id="545" idx="3"/>
              <a:endCxn id="630" idx="7"/>
            </p:cNvCxnSpPr>
            <p:nvPr/>
          </p:nvCxnSpPr>
          <p:spPr>
            <a:xfrm rot="5400000">
              <a:off x="5010766" y="5667428"/>
              <a:ext cx="49512" cy="9352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2" name="Прямая соединительная линия 641"/>
            <p:cNvCxnSpPr>
              <a:stCxn id="634" idx="0"/>
              <a:endCxn id="630" idx="4"/>
            </p:cNvCxnSpPr>
            <p:nvPr/>
          </p:nvCxnSpPr>
          <p:spPr>
            <a:xfrm flipV="1">
              <a:off x="4905825" y="5740216"/>
              <a:ext cx="33060" cy="1047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7" name="Прямая соединительная линия 646"/>
            <p:cNvCxnSpPr>
              <a:stCxn id="634" idx="6"/>
              <a:endCxn id="631" idx="1"/>
            </p:cNvCxnSpPr>
            <p:nvPr/>
          </p:nvCxnSpPr>
          <p:spPr>
            <a:xfrm rot="16200000" flipV="1">
              <a:off x="4781546" y="5610896"/>
              <a:ext cx="162503" cy="6125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8" name="Прямая соединительная линия 647"/>
            <p:cNvCxnSpPr>
              <a:stCxn id="634" idx="3"/>
              <a:endCxn id="628" idx="6"/>
            </p:cNvCxnSpPr>
            <p:nvPr/>
          </p:nvCxnSpPr>
          <p:spPr>
            <a:xfrm rot="5076742">
              <a:off x="4788556" y="5799902"/>
              <a:ext cx="130112" cy="3709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9" name="Прямая соединительная линия 648"/>
            <p:cNvCxnSpPr>
              <a:stCxn id="628" idx="0"/>
              <a:endCxn id="629" idx="4"/>
            </p:cNvCxnSpPr>
            <p:nvPr/>
          </p:nvCxnSpPr>
          <p:spPr>
            <a:xfrm rot="21276742">
              <a:off x="4859056" y="5913756"/>
              <a:ext cx="119364" cy="5601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50" name="8-конечная звезда 649"/>
            <p:cNvSpPr/>
            <p:nvPr/>
          </p:nvSpPr>
          <p:spPr>
            <a:xfrm rot="1262594">
              <a:off x="4505825" y="5577403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</p:grpSp>
      <p:grpSp>
        <p:nvGrpSpPr>
          <p:cNvPr id="17" name="Группа 805"/>
          <p:cNvGrpSpPr/>
          <p:nvPr/>
        </p:nvGrpSpPr>
        <p:grpSpPr>
          <a:xfrm>
            <a:off x="3077063" y="5363089"/>
            <a:ext cx="1485393" cy="986974"/>
            <a:chOff x="3077063" y="5363089"/>
            <a:chExt cx="1485393" cy="986974"/>
          </a:xfrm>
        </p:grpSpPr>
        <p:sp>
          <p:nvSpPr>
            <p:cNvPr id="676" name="8-конечная звезда 675"/>
            <p:cNvSpPr/>
            <p:nvPr/>
          </p:nvSpPr>
          <p:spPr>
            <a:xfrm rot="1262594">
              <a:off x="4295722" y="5867366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77" name="8-конечная звезда 676"/>
            <p:cNvSpPr/>
            <p:nvPr/>
          </p:nvSpPr>
          <p:spPr>
            <a:xfrm rot="1262594">
              <a:off x="4365581" y="600866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78" name="8-конечная звезда 677"/>
            <p:cNvSpPr/>
            <p:nvPr/>
          </p:nvSpPr>
          <p:spPr>
            <a:xfrm rot="1262594">
              <a:off x="4079829" y="593887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79" name="8-конечная звезда 678"/>
            <p:cNvSpPr/>
            <p:nvPr/>
          </p:nvSpPr>
          <p:spPr>
            <a:xfrm rot="1262594">
              <a:off x="4294142" y="6151538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80" name="8-конечная звезда 679"/>
            <p:cNvSpPr/>
            <p:nvPr/>
          </p:nvSpPr>
          <p:spPr>
            <a:xfrm rot="1262594">
              <a:off x="4365581" y="629606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81" name="8-конечная звезда 680"/>
            <p:cNvSpPr/>
            <p:nvPr/>
          </p:nvSpPr>
          <p:spPr>
            <a:xfrm rot="1262594">
              <a:off x="4508456" y="6080102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82" name="8-конечная звезда 681"/>
            <p:cNvSpPr/>
            <p:nvPr/>
          </p:nvSpPr>
          <p:spPr>
            <a:xfrm rot="1262594">
              <a:off x="4008390" y="5865786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83" name="8-конечная звезда 682"/>
            <p:cNvSpPr/>
            <p:nvPr/>
          </p:nvSpPr>
          <p:spPr>
            <a:xfrm rot="1262594">
              <a:off x="4438667" y="5795997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84" name="8-конечная звезда 683"/>
            <p:cNvSpPr/>
            <p:nvPr/>
          </p:nvSpPr>
          <p:spPr>
            <a:xfrm rot="1262594">
              <a:off x="4008391" y="5722910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85" name="8-конечная звезда 684"/>
            <p:cNvSpPr/>
            <p:nvPr/>
          </p:nvSpPr>
          <p:spPr>
            <a:xfrm rot="1262594">
              <a:off x="3794076" y="5865786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86" name="8-конечная звезда 685"/>
            <p:cNvSpPr/>
            <p:nvPr/>
          </p:nvSpPr>
          <p:spPr>
            <a:xfrm rot="1262594">
              <a:off x="3867163" y="565147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88" name="8-конечная звезда 687"/>
            <p:cNvSpPr/>
            <p:nvPr/>
          </p:nvSpPr>
          <p:spPr>
            <a:xfrm rot="1262594">
              <a:off x="3865514" y="600866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693" name="Прямая соединительная линия 692"/>
            <p:cNvCxnSpPr>
              <a:stCxn id="684" idx="4"/>
              <a:endCxn id="686" idx="0"/>
            </p:cNvCxnSpPr>
            <p:nvPr/>
          </p:nvCxnSpPr>
          <p:spPr>
            <a:xfrm rot="10800000">
              <a:off x="3919362" y="5688169"/>
              <a:ext cx="90830" cy="5204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94" name="8-конечная звезда 693"/>
            <p:cNvSpPr/>
            <p:nvPr/>
          </p:nvSpPr>
          <p:spPr>
            <a:xfrm rot="1262594">
              <a:off x="3935900" y="5661374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95" name="8-конечная звезда 694"/>
            <p:cNvSpPr/>
            <p:nvPr/>
          </p:nvSpPr>
          <p:spPr>
            <a:xfrm rot="1262594">
              <a:off x="3506746" y="5507017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96" name="8-конечная звезда 695"/>
            <p:cNvSpPr/>
            <p:nvPr/>
          </p:nvSpPr>
          <p:spPr>
            <a:xfrm rot="1262594">
              <a:off x="3505694" y="5363089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97" name="8-конечная звезда 696"/>
            <p:cNvSpPr/>
            <p:nvPr/>
          </p:nvSpPr>
          <p:spPr>
            <a:xfrm rot="1262594">
              <a:off x="3149556" y="5792769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98" name="8-конечная звезда 697"/>
            <p:cNvSpPr/>
            <p:nvPr/>
          </p:nvSpPr>
          <p:spPr>
            <a:xfrm rot="1262594">
              <a:off x="3506745" y="6078521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99" name="8-конечная звезда 698"/>
            <p:cNvSpPr/>
            <p:nvPr/>
          </p:nvSpPr>
          <p:spPr>
            <a:xfrm rot="1262594">
              <a:off x="3505692" y="6220345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00" name="8-конечная звезда 699"/>
            <p:cNvSpPr/>
            <p:nvPr/>
          </p:nvSpPr>
          <p:spPr>
            <a:xfrm rot="1262594">
              <a:off x="3077063" y="6006031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701" name="Прямая соединительная линия 700"/>
            <p:cNvCxnSpPr>
              <a:stCxn id="681" idx="6"/>
              <a:endCxn id="683" idx="0"/>
            </p:cNvCxnSpPr>
            <p:nvPr/>
          </p:nvCxnSpPr>
          <p:spPr>
            <a:xfrm rot="16200000" flipV="1">
              <a:off x="4393404" y="5930155"/>
              <a:ext cx="249211" cy="5428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3" name="Прямая соединительная линия 702"/>
            <p:cNvCxnSpPr>
              <a:stCxn id="683" idx="3"/>
              <a:endCxn id="676" idx="7"/>
            </p:cNvCxnSpPr>
            <p:nvPr/>
          </p:nvCxnSpPr>
          <p:spPr>
            <a:xfrm rot="5400000">
              <a:off x="4373037" y="5818654"/>
              <a:ext cx="52650" cy="8326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4" name="Прямая соединительная линия 703"/>
            <p:cNvCxnSpPr>
              <a:stCxn id="681" idx="4"/>
              <a:endCxn id="677" idx="0"/>
            </p:cNvCxnSpPr>
            <p:nvPr/>
          </p:nvCxnSpPr>
          <p:spPr>
            <a:xfrm rot="10800000">
              <a:off x="4417781" y="6045359"/>
              <a:ext cx="92477" cy="5204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5" name="Прямая соединительная линия 704"/>
            <p:cNvCxnSpPr>
              <a:stCxn id="679" idx="6"/>
              <a:endCxn id="677" idx="2"/>
            </p:cNvCxnSpPr>
            <p:nvPr/>
          </p:nvCxnSpPr>
          <p:spPr>
            <a:xfrm rot="5400000" flipH="1" flipV="1">
              <a:off x="4310623" y="6081077"/>
              <a:ext cx="92477" cy="5204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6" name="Прямая соединительная линия 705"/>
            <p:cNvCxnSpPr>
              <a:stCxn id="680" idx="5"/>
              <a:endCxn id="679" idx="1"/>
            </p:cNvCxnSpPr>
            <p:nvPr/>
          </p:nvCxnSpPr>
          <p:spPr>
            <a:xfrm rot="16200000" flipV="1">
              <a:off x="4309274" y="6226044"/>
              <a:ext cx="95177" cy="4951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7" name="Прямая соединительная линия 706"/>
            <p:cNvCxnSpPr>
              <a:stCxn id="680" idx="7"/>
              <a:endCxn id="681" idx="1"/>
            </p:cNvCxnSpPr>
            <p:nvPr/>
          </p:nvCxnSpPr>
          <p:spPr>
            <a:xfrm rot="5400000" flipH="1" flipV="1">
              <a:off x="4391675" y="6157356"/>
              <a:ext cx="180324" cy="12916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5" name="Прямая соединительная линия 744"/>
            <p:cNvCxnSpPr>
              <a:stCxn id="682" idx="7"/>
              <a:endCxn id="684" idx="1"/>
            </p:cNvCxnSpPr>
            <p:nvPr/>
          </p:nvCxnSpPr>
          <p:spPr>
            <a:xfrm rot="16200000" flipV="1">
              <a:off x="3999590" y="5821349"/>
              <a:ext cx="107239" cy="1371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6" name="Прямая соединительная линия 745"/>
            <p:cNvCxnSpPr>
              <a:stCxn id="685" idx="0"/>
              <a:endCxn id="682" idx="4"/>
            </p:cNvCxnSpPr>
            <p:nvPr/>
          </p:nvCxnSpPr>
          <p:spPr>
            <a:xfrm flipV="1">
              <a:off x="3846275" y="5883091"/>
              <a:ext cx="163916" cy="1939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7" name="Прямая соединительная линия 746"/>
            <p:cNvCxnSpPr>
              <a:stCxn id="678" idx="5"/>
              <a:endCxn id="682" idx="0"/>
            </p:cNvCxnSpPr>
            <p:nvPr/>
          </p:nvCxnSpPr>
          <p:spPr>
            <a:xfrm rot="16200000" flipV="1">
              <a:off x="4058869" y="5904201"/>
              <a:ext cx="38718" cy="3527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8" name="Прямая соединительная линия 747"/>
            <p:cNvCxnSpPr>
              <a:stCxn id="677" idx="5"/>
              <a:endCxn id="676" idx="1"/>
            </p:cNvCxnSpPr>
            <p:nvPr/>
          </p:nvCxnSpPr>
          <p:spPr>
            <a:xfrm rot="16200000" flipV="1">
              <a:off x="4320641" y="5950012"/>
              <a:ext cx="81615" cy="4034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9" name="Прямая соединительная линия 748"/>
            <p:cNvCxnSpPr>
              <a:stCxn id="678" idx="7"/>
              <a:endCxn id="677" idx="4"/>
            </p:cNvCxnSpPr>
            <p:nvPr/>
          </p:nvCxnSpPr>
          <p:spPr>
            <a:xfrm rot="16200000" flipH="1">
              <a:off x="4213913" y="5872500"/>
              <a:ext cx="71058" cy="23587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0" name="Прямая соединительная линия 749"/>
            <p:cNvCxnSpPr>
              <a:stCxn id="688" idx="5"/>
              <a:endCxn id="685" idx="1"/>
            </p:cNvCxnSpPr>
            <p:nvPr/>
          </p:nvCxnSpPr>
          <p:spPr>
            <a:xfrm rot="16200000" flipV="1">
              <a:off x="3810031" y="5939469"/>
              <a:ext cx="93529" cy="4951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1" name="Прямая соединительная линия 750"/>
            <p:cNvCxnSpPr>
              <a:stCxn id="688" idx="0"/>
              <a:endCxn id="678" idx="1"/>
            </p:cNvCxnSpPr>
            <p:nvPr/>
          </p:nvCxnSpPr>
          <p:spPr>
            <a:xfrm flipV="1">
              <a:off x="3917713" y="5990547"/>
              <a:ext cx="200079" cy="5481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2" name="Прямая соединительная линия 751"/>
            <p:cNvCxnSpPr>
              <a:stCxn id="682" idx="4"/>
              <a:endCxn id="686" idx="2"/>
            </p:cNvCxnSpPr>
            <p:nvPr/>
          </p:nvCxnSpPr>
          <p:spPr>
            <a:xfrm rot="10800000">
              <a:off x="3884469" y="5703673"/>
              <a:ext cx="125723" cy="17941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3" name="Прямая соединительная линия 752"/>
            <p:cNvCxnSpPr>
              <a:stCxn id="698" idx="7"/>
              <a:endCxn id="688" idx="3"/>
            </p:cNvCxnSpPr>
            <p:nvPr/>
          </p:nvCxnSpPr>
          <p:spPr>
            <a:xfrm rot="5400000" flipH="1" flipV="1">
              <a:off x="3685600" y="5909111"/>
              <a:ext cx="44724" cy="31975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4" name="Прямая соединительная линия 753"/>
            <p:cNvCxnSpPr>
              <a:stCxn id="697" idx="7"/>
              <a:endCxn id="685" idx="3"/>
            </p:cNvCxnSpPr>
            <p:nvPr/>
          </p:nvCxnSpPr>
          <p:spPr>
            <a:xfrm rot="16200000" flipH="1">
              <a:off x="3444573" y="5551920"/>
              <a:ext cx="98151" cy="60550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0" name="Прямая соединительная линия 759"/>
            <p:cNvCxnSpPr>
              <a:stCxn id="700" idx="6"/>
              <a:endCxn id="697" idx="3"/>
            </p:cNvCxnSpPr>
            <p:nvPr/>
          </p:nvCxnSpPr>
          <p:spPr>
            <a:xfrm rot="5400000" flipH="1" flipV="1">
              <a:off x="3034426" y="5890241"/>
              <a:ext cx="184091" cy="4989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3" name="Прямая соединительная линия 792"/>
            <p:cNvCxnSpPr>
              <a:stCxn id="698" idx="4"/>
              <a:endCxn id="697" idx="1"/>
            </p:cNvCxnSpPr>
            <p:nvPr/>
          </p:nvCxnSpPr>
          <p:spPr>
            <a:xfrm rot="10800000">
              <a:off x="3179928" y="5834109"/>
              <a:ext cx="328259" cy="25825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4" name="Прямая соединительная линия 793"/>
            <p:cNvCxnSpPr>
              <a:stCxn id="699" idx="6"/>
              <a:endCxn id="698" idx="1"/>
            </p:cNvCxnSpPr>
            <p:nvPr/>
          </p:nvCxnSpPr>
          <p:spPr>
            <a:xfrm rot="5400000" flipH="1" flipV="1">
              <a:off x="3482793" y="6167223"/>
              <a:ext cx="101684" cy="696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5" name="Прямая соединительная линия 794"/>
            <p:cNvCxnSpPr>
              <a:stCxn id="695" idx="0"/>
              <a:endCxn id="686" idx="4"/>
            </p:cNvCxnSpPr>
            <p:nvPr/>
          </p:nvCxnSpPr>
          <p:spPr>
            <a:xfrm>
              <a:off x="3548505" y="5536373"/>
              <a:ext cx="320459" cy="13240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6" name="Прямая соединительная линия 795"/>
            <p:cNvCxnSpPr>
              <a:stCxn id="695" idx="5"/>
              <a:endCxn id="696" idx="1"/>
            </p:cNvCxnSpPr>
            <p:nvPr/>
          </p:nvCxnSpPr>
          <p:spPr>
            <a:xfrm rot="5400000" flipH="1" flipV="1">
              <a:off x="3469620" y="5447494"/>
              <a:ext cx="111339" cy="1142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812" name="Прямая соединительная линия 811"/>
          <p:cNvCxnSpPr/>
          <p:nvPr/>
        </p:nvCxnSpPr>
        <p:spPr>
          <a:xfrm rot="5400000">
            <a:off x="3906615" y="6621267"/>
            <a:ext cx="259200" cy="71438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823" name="Прямая соединительная линия 822"/>
          <p:cNvCxnSpPr/>
          <p:nvPr/>
        </p:nvCxnSpPr>
        <p:spPr>
          <a:xfrm rot="16200000" flipH="1">
            <a:off x="5660447" y="6412520"/>
            <a:ext cx="252000" cy="142877"/>
          </a:xfrm>
          <a:prstGeom prst="line">
            <a:avLst/>
          </a:prstGeom>
          <a:scene3d>
            <a:camera prst="orthographicFront">
              <a:rot lat="0" lon="0" rev="10200000"/>
            </a:camera>
            <a:lightRig rig="threePt" dir="t"/>
          </a:scene3d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827" name="TextBox 826"/>
          <p:cNvSpPr txBox="1"/>
          <p:nvPr/>
        </p:nvSpPr>
        <p:spPr>
          <a:xfrm rot="21075957">
            <a:off x="4424797" y="6543091"/>
            <a:ext cx="1058667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1400" dirty="0" smtClean="0">
                <a:latin typeface="Bookman Old Style" pitchFamily="18" charset="0"/>
              </a:rPr>
              <a:t>грудень</a:t>
            </a:r>
            <a:endParaRPr lang="uk-UA" sz="1400" dirty="0">
              <a:latin typeface="Bookman Old Style" pitchFamily="18" charset="0"/>
            </a:endParaRPr>
          </a:p>
        </p:txBody>
      </p:sp>
      <p:sp>
        <p:nvSpPr>
          <p:cNvPr id="828" name="TextBox 827"/>
          <p:cNvSpPr txBox="1"/>
          <p:nvPr/>
        </p:nvSpPr>
        <p:spPr>
          <a:xfrm rot="19276280">
            <a:off x="6073450" y="5869472"/>
            <a:ext cx="1058667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1400" dirty="0" smtClean="0">
                <a:latin typeface="Bookman Old Style" pitchFamily="18" charset="0"/>
              </a:rPr>
              <a:t>листопад</a:t>
            </a:r>
            <a:endParaRPr lang="uk-UA" sz="1400" dirty="0">
              <a:latin typeface="Bookman Old Style" pitchFamily="18" charset="0"/>
            </a:endParaRPr>
          </a:p>
        </p:txBody>
      </p:sp>
      <p:sp>
        <p:nvSpPr>
          <p:cNvPr id="829" name="TextBox 828"/>
          <p:cNvSpPr txBox="1"/>
          <p:nvPr/>
        </p:nvSpPr>
        <p:spPr>
          <a:xfrm rot="17630071">
            <a:off x="7117024" y="4586123"/>
            <a:ext cx="1058667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1400" dirty="0" smtClean="0">
                <a:latin typeface="Bookman Old Style" pitchFamily="18" charset="0"/>
              </a:rPr>
              <a:t>жовтень</a:t>
            </a:r>
            <a:endParaRPr lang="uk-UA" sz="1400" dirty="0">
              <a:latin typeface="Bookman Old Style" pitchFamily="18" charset="0"/>
            </a:endParaRPr>
          </a:p>
        </p:txBody>
      </p:sp>
      <p:sp>
        <p:nvSpPr>
          <p:cNvPr id="830" name="TextBox 829"/>
          <p:cNvSpPr txBox="1"/>
          <p:nvPr/>
        </p:nvSpPr>
        <p:spPr>
          <a:xfrm rot="15714304">
            <a:off x="7341394" y="2882876"/>
            <a:ext cx="1058667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1400" dirty="0" smtClean="0">
                <a:latin typeface="Bookman Old Style" pitchFamily="18" charset="0"/>
              </a:rPr>
              <a:t>вересень</a:t>
            </a:r>
            <a:endParaRPr lang="uk-UA" sz="1400" dirty="0">
              <a:latin typeface="Bookman Old Style" pitchFamily="18" charset="0"/>
            </a:endParaRPr>
          </a:p>
        </p:txBody>
      </p:sp>
      <p:sp>
        <p:nvSpPr>
          <p:cNvPr id="831" name="TextBox 830"/>
          <p:cNvSpPr txBox="1"/>
          <p:nvPr/>
        </p:nvSpPr>
        <p:spPr>
          <a:xfrm rot="3220511">
            <a:off x="6748397" y="1310971"/>
            <a:ext cx="1058667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1400" dirty="0" smtClean="0">
                <a:latin typeface="Bookman Old Style" pitchFamily="18" charset="0"/>
              </a:rPr>
              <a:t>серпень</a:t>
            </a:r>
            <a:endParaRPr lang="uk-UA" sz="1400" dirty="0">
              <a:latin typeface="Bookman Old Style" pitchFamily="18" charset="0"/>
            </a:endParaRPr>
          </a:p>
        </p:txBody>
      </p:sp>
      <p:sp>
        <p:nvSpPr>
          <p:cNvPr id="832" name="TextBox 831"/>
          <p:cNvSpPr txBox="1"/>
          <p:nvPr/>
        </p:nvSpPr>
        <p:spPr>
          <a:xfrm rot="1586521">
            <a:off x="5448208" y="219585"/>
            <a:ext cx="1058667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1400" dirty="0" smtClean="0">
                <a:latin typeface="Bookman Old Style" pitchFamily="18" charset="0"/>
              </a:rPr>
              <a:t>липень</a:t>
            </a:r>
            <a:endParaRPr lang="uk-UA" sz="1400" dirty="0">
              <a:latin typeface="Bookman Old Style" pitchFamily="18" charset="0"/>
            </a:endParaRPr>
          </a:p>
        </p:txBody>
      </p:sp>
      <p:sp>
        <p:nvSpPr>
          <p:cNvPr id="833" name="TextBox 832"/>
          <p:cNvSpPr txBox="1"/>
          <p:nvPr/>
        </p:nvSpPr>
        <p:spPr>
          <a:xfrm rot="21422218">
            <a:off x="3660219" y="-66475"/>
            <a:ext cx="1058667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1400" dirty="0" smtClean="0">
                <a:latin typeface="Bookman Old Style" pitchFamily="18" charset="0"/>
              </a:rPr>
              <a:t>червень</a:t>
            </a:r>
            <a:endParaRPr lang="uk-UA" sz="1400" dirty="0">
              <a:latin typeface="Bookman Old Style" pitchFamily="18" charset="0"/>
            </a:endParaRPr>
          </a:p>
        </p:txBody>
      </p:sp>
      <p:sp>
        <p:nvSpPr>
          <p:cNvPr id="834" name="TextBox 833"/>
          <p:cNvSpPr txBox="1"/>
          <p:nvPr/>
        </p:nvSpPr>
        <p:spPr>
          <a:xfrm rot="19518500">
            <a:off x="2065156" y="559647"/>
            <a:ext cx="1058667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1400" dirty="0" smtClean="0">
                <a:latin typeface="Bookman Old Style" pitchFamily="18" charset="0"/>
              </a:rPr>
              <a:t>травень</a:t>
            </a:r>
            <a:endParaRPr lang="uk-UA" sz="1400" dirty="0">
              <a:latin typeface="Bookman Old Style" pitchFamily="18" charset="0"/>
            </a:endParaRPr>
          </a:p>
        </p:txBody>
      </p:sp>
      <p:sp>
        <p:nvSpPr>
          <p:cNvPr id="835" name="TextBox 834"/>
          <p:cNvSpPr txBox="1"/>
          <p:nvPr/>
        </p:nvSpPr>
        <p:spPr>
          <a:xfrm rot="17687757">
            <a:off x="1006358" y="1809320"/>
            <a:ext cx="1058667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1400" dirty="0" smtClean="0">
                <a:latin typeface="Bookman Old Style" pitchFamily="18" charset="0"/>
              </a:rPr>
              <a:t>квітень</a:t>
            </a:r>
          </a:p>
        </p:txBody>
      </p:sp>
      <p:sp>
        <p:nvSpPr>
          <p:cNvPr id="836" name="TextBox 835"/>
          <p:cNvSpPr txBox="1"/>
          <p:nvPr/>
        </p:nvSpPr>
        <p:spPr>
          <a:xfrm rot="4875169">
            <a:off x="749077" y="3754552"/>
            <a:ext cx="1058667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1400" dirty="0" smtClean="0">
                <a:latin typeface="Bookman Old Style" pitchFamily="18" charset="0"/>
              </a:rPr>
              <a:t>березень</a:t>
            </a:r>
          </a:p>
        </p:txBody>
      </p:sp>
      <p:sp>
        <p:nvSpPr>
          <p:cNvPr id="837" name="TextBox 836"/>
          <p:cNvSpPr txBox="1"/>
          <p:nvPr/>
        </p:nvSpPr>
        <p:spPr>
          <a:xfrm rot="3368098">
            <a:off x="1300985" y="5166505"/>
            <a:ext cx="1058667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1400" dirty="0" smtClean="0">
                <a:latin typeface="Bookman Old Style" pitchFamily="18" charset="0"/>
              </a:rPr>
              <a:t>лютий</a:t>
            </a:r>
          </a:p>
        </p:txBody>
      </p:sp>
      <p:sp>
        <p:nvSpPr>
          <p:cNvPr id="838" name="TextBox 837"/>
          <p:cNvSpPr txBox="1"/>
          <p:nvPr/>
        </p:nvSpPr>
        <p:spPr>
          <a:xfrm rot="1618209">
            <a:off x="2572415" y="6249465"/>
            <a:ext cx="1058667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1400" dirty="0" smtClean="0">
                <a:latin typeface="Bookman Old Style" pitchFamily="18" charset="0"/>
              </a:rPr>
              <a:t>січень</a:t>
            </a:r>
          </a:p>
        </p:txBody>
      </p:sp>
      <p:grpSp>
        <p:nvGrpSpPr>
          <p:cNvPr id="18" name="Группа 864"/>
          <p:cNvGrpSpPr/>
          <p:nvPr/>
        </p:nvGrpSpPr>
        <p:grpSpPr>
          <a:xfrm>
            <a:off x="3673098" y="578603"/>
            <a:ext cx="2665709" cy="6010528"/>
            <a:chOff x="3673098" y="578603"/>
            <a:chExt cx="2665709" cy="6010528"/>
          </a:xfrm>
        </p:grpSpPr>
        <p:sp>
          <p:nvSpPr>
            <p:cNvPr id="866" name="Полилиния 865"/>
            <p:cNvSpPr/>
            <p:nvPr/>
          </p:nvSpPr>
          <p:spPr>
            <a:xfrm>
              <a:off x="4702169" y="5535152"/>
              <a:ext cx="727087" cy="608492"/>
            </a:xfrm>
            <a:custGeom>
              <a:avLst/>
              <a:gdLst>
                <a:gd name="connsiteX0" fmla="*/ 2217 w 727087"/>
                <a:gd name="connsiteY0" fmla="*/ 109728 h 608492"/>
                <a:gd name="connsiteX1" fmla="*/ 8867 w 727087"/>
                <a:gd name="connsiteY1" fmla="*/ 146304 h 608492"/>
                <a:gd name="connsiteX2" fmla="*/ 15517 w 727087"/>
                <a:gd name="connsiteY2" fmla="*/ 152955 h 608492"/>
                <a:gd name="connsiteX3" fmla="*/ 28818 w 727087"/>
                <a:gd name="connsiteY3" fmla="*/ 169580 h 608492"/>
                <a:gd name="connsiteX4" fmla="*/ 48768 w 727087"/>
                <a:gd name="connsiteY4" fmla="*/ 176230 h 608492"/>
                <a:gd name="connsiteX5" fmla="*/ 121920 w 727087"/>
                <a:gd name="connsiteY5" fmla="*/ 172905 h 608492"/>
                <a:gd name="connsiteX6" fmla="*/ 158496 w 727087"/>
                <a:gd name="connsiteY6" fmla="*/ 166255 h 608492"/>
                <a:gd name="connsiteX7" fmla="*/ 181772 w 727087"/>
                <a:gd name="connsiteY7" fmla="*/ 162930 h 608492"/>
                <a:gd name="connsiteX8" fmla="*/ 221673 w 727087"/>
                <a:gd name="connsiteY8" fmla="*/ 152955 h 608492"/>
                <a:gd name="connsiteX9" fmla="*/ 231648 w 727087"/>
                <a:gd name="connsiteY9" fmla="*/ 149629 h 608492"/>
                <a:gd name="connsiteX10" fmla="*/ 318100 w 727087"/>
                <a:gd name="connsiteY10" fmla="*/ 156280 h 608492"/>
                <a:gd name="connsiteX11" fmla="*/ 338051 w 727087"/>
                <a:gd name="connsiteY11" fmla="*/ 162930 h 608492"/>
                <a:gd name="connsiteX12" fmla="*/ 358002 w 727087"/>
                <a:gd name="connsiteY12" fmla="*/ 176230 h 608492"/>
                <a:gd name="connsiteX13" fmla="*/ 361327 w 727087"/>
                <a:gd name="connsiteY13" fmla="*/ 192856 h 608492"/>
                <a:gd name="connsiteX14" fmla="*/ 354676 w 727087"/>
                <a:gd name="connsiteY14" fmla="*/ 229432 h 608492"/>
                <a:gd name="connsiteX15" fmla="*/ 348026 w 727087"/>
                <a:gd name="connsiteY15" fmla="*/ 242732 h 608492"/>
                <a:gd name="connsiteX16" fmla="*/ 341376 w 727087"/>
                <a:gd name="connsiteY16" fmla="*/ 279308 h 608492"/>
                <a:gd name="connsiteX17" fmla="*/ 334726 w 727087"/>
                <a:gd name="connsiteY17" fmla="*/ 395686 h 608492"/>
                <a:gd name="connsiteX18" fmla="*/ 331401 w 727087"/>
                <a:gd name="connsiteY18" fmla="*/ 478813 h 608492"/>
                <a:gd name="connsiteX19" fmla="*/ 341376 w 727087"/>
                <a:gd name="connsiteY19" fmla="*/ 528690 h 608492"/>
                <a:gd name="connsiteX20" fmla="*/ 351351 w 727087"/>
                <a:gd name="connsiteY20" fmla="*/ 535340 h 608492"/>
                <a:gd name="connsiteX21" fmla="*/ 367977 w 727087"/>
                <a:gd name="connsiteY21" fmla="*/ 551965 h 608492"/>
                <a:gd name="connsiteX22" fmla="*/ 384602 w 727087"/>
                <a:gd name="connsiteY22" fmla="*/ 561941 h 608492"/>
                <a:gd name="connsiteX23" fmla="*/ 394578 w 727087"/>
                <a:gd name="connsiteY23" fmla="*/ 571916 h 608492"/>
                <a:gd name="connsiteX24" fmla="*/ 427828 w 727087"/>
                <a:gd name="connsiteY24" fmla="*/ 578566 h 608492"/>
                <a:gd name="connsiteX25" fmla="*/ 447779 w 727087"/>
                <a:gd name="connsiteY25" fmla="*/ 585216 h 608492"/>
                <a:gd name="connsiteX26" fmla="*/ 464404 w 727087"/>
                <a:gd name="connsiteY26" fmla="*/ 595192 h 608492"/>
                <a:gd name="connsiteX27" fmla="*/ 474380 w 727087"/>
                <a:gd name="connsiteY27" fmla="*/ 601842 h 608492"/>
                <a:gd name="connsiteX28" fmla="*/ 494330 w 727087"/>
                <a:gd name="connsiteY28" fmla="*/ 608492 h 608492"/>
                <a:gd name="connsiteX29" fmla="*/ 550857 w 727087"/>
                <a:gd name="connsiteY29" fmla="*/ 605167 h 608492"/>
                <a:gd name="connsiteX30" fmla="*/ 560832 w 727087"/>
                <a:gd name="connsiteY30" fmla="*/ 598517 h 608492"/>
                <a:gd name="connsiteX31" fmla="*/ 580783 w 727087"/>
                <a:gd name="connsiteY31" fmla="*/ 591867 h 608492"/>
                <a:gd name="connsiteX32" fmla="*/ 604058 w 727087"/>
                <a:gd name="connsiteY32" fmla="*/ 585216 h 608492"/>
                <a:gd name="connsiteX33" fmla="*/ 627334 w 727087"/>
                <a:gd name="connsiteY33" fmla="*/ 575241 h 608492"/>
                <a:gd name="connsiteX34" fmla="*/ 637309 w 727087"/>
                <a:gd name="connsiteY34" fmla="*/ 568591 h 608492"/>
                <a:gd name="connsiteX35" fmla="*/ 647284 w 727087"/>
                <a:gd name="connsiteY35" fmla="*/ 565266 h 608492"/>
                <a:gd name="connsiteX36" fmla="*/ 657260 w 727087"/>
                <a:gd name="connsiteY36" fmla="*/ 555291 h 608492"/>
                <a:gd name="connsiteX37" fmla="*/ 680535 w 727087"/>
                <a:gd name="connsiteY37" fmla="*/ 541990 h 608492"/>
                <a:gd name="connsiteX38" fmla="*/ 693836 w 727087"/>
                <a:gd name="connsiteY38" fmla="*/ 525365 h 608492"/>
                <a:gd name="connsiteX39" fmla="*/ 697161 w 727087"/>
                <a:gd name="connsiteY39" fmla="*/ 515389 h 608492"/>
                <a:gd name="connsiteX40" fmla="*/ 707136 w 727087"/>
                <a:gd name="connsiteY40" fmla="*/ 495439 h 608492"/>
                <a:gd name="connsiteX41" fmla="*/ 710461 w 727087"/>
                <a:gd name="connsiteY41" fmla="*/ 422287 h 608492"/>
                <a:gd name="connsiteX42" fmla="*/ 713786 w 727087"/>
                <a:gd name="connsiteY42" fmla="*/ 405661 h 608492"/>
                <a:gd name="connsiteX43" fmla="*/ 717111 w 727087"/>
                <a:gd name="connsiteY43" fmla="*/ 385711 h 608492"/>
                <a:gd name="connsiteX44" fmla="*/ 723762 w 727087"/>
                <a:gd name="connsiteY44" fmla="*/ 339160 h 608492"/>
                <a:gd name="connsiteX45" fmla="*/ 727087 w 727087"/>
                <a:gd name="connsiteY45" fmla="*/ 329184 h 608492"/>
                <a:gd name="connsiteX46" fmla="*/ 723762 w 727087"/>
                <a:gd name="connsiteY46" fmla="*/ 295933 h 608492"/>
                <a:gd name="connsiteX47" fmla="*/ 713786 w 727087"/>
                <a:gd name="connsiteY47" fmla="*/ 262683 h 608492"/>
                <a:gd name="connsiteX48" fmla="*/ 707136 w 727087"/>
                <a:gd name="connsiteY48" fmla="*/ 236082 h 608492"/>
                <a:gd name="connsiteX49" fmla="*/ 700486 w 727087"/>
                <a:gd name="connsiteY49" fmla="*/ 212806 h 608492"/>
                <a:gd name="connsiteX50" fmla="*/ 693836 w 727087"/>
                <a:gd name="connsiteY50" fmla="*/ 202831 h 608492"/>
                <a:gd name="connsiteX51" fmla="*/ 690511 w 727087"/>
                <a:gd name="connsiteY51" fmla="*/ 192856 h 608492"/>
                <a:gd name="connsiteX52" fmla="*/ 673885 w 727087"/>
                <a:gd name="connsiteY52" fmla="*/ 176230 h 608492"/>
                <a:gd name="connsiteX53" fmla="*/ 650610 w 727087"/>
                <a:gd name="connsiteY53" fmla="*/ 152955 h 608492"/>
                <a:gd name="connsiteX54" fmla="*/ 643959 w 727087"/>
                <a:gd name="connsiteY54" fmla="*/ 146304 h 608492"/>
                <a:gd name="connsiteX55" fmla="*/ 624009 w 727087"/>
                <a:gd name="connsiteY55" fmla="*/ 139654 h 608492"/>
                <a:gd name="connsiteX56" fmla="*/ 607383 w 727087"/>
                <a:gd name="connsiteY56" fmla="*/ 126354 h 608492"/>
                <a:gd name="connsiteX57" fmla="*/ 600733 w 727087"/>
                <a:gd name="connsiteY57" fmla="*/ 116379 h 608492"/>
                <a:gd name="connsiteX58" fmla="*/ 584108 w 727087"/>
                <a:gd name="connsiteY58" fmla="*/ 99753 h 608492"/>
                <a:gd name="connsiteX59" fmla="*/ 580783 w 727087"/>
                <a:gd name="connsiteY59" fmla="*/ 89778 h 608492"/>
                <a:gd name="connsiteX60" fmla="*/ 557507 w 727087"/>
                <a:gd name="connsiteY60" fmla="*/ 69827 h 608492"/>
                <a:gd name="connsiteX61" fmla="*/ 554182 w 727087"/>
                <a:gd name="connsiteY61" fmla="*/ 59852 h 608492"/>
                <a:gd name="connsiteX62" fmla="*/ 544207 w 727087"/>
                <a:gd name="connsiteY62" fmla="*/ 53202 h 608492"/>
                <a:gd name="connsiteX63" fmla="*/ 537556 w 727087"/>
                <a:gd name="connsiteY63" fmla="*/ 46552 h 608492"/>
                <a:gd name="connsiteX64" fmla="*/ 530906 w 727087"/>
                <a:gd name="connsiteY64" fmla="*/ 36576 h 608492"/>
                <a:gd name="connsiteX65" fmla="*/ 520931 w 727087"/>
                <a:gd name="connsiteY65" fmla="*/ 33251 h 608492"/>
                <a:gd name="connsiteX66" fmla="*/ 500980 w 727087"/>
                <a:gd name="connsiteY66" fmla="*/ 19951 h 608492"/>
                <a:gd name="connsiteX67" fmla="*/ 491005 w 727087"/>
                <a:gd name="connsiteY67" fmla="*/ 13301 h 608492"/>
                <a:gd name="connsiteX68" fmla="*/ 481030 w 727087"/>
                <a:gd name="connsiteY68" fmla="*/ 9976 h 608492"/>
                <a:gd name="connsiteX69" fmla="*/ 471055 w 727087"/>
                <a:gd name="connsiteY69" fmla="*/ 3325 h 608492"/>
                <a:gd name="connsiteX70" fmla="*/ 454429 w 727087"/>
                <a:gd name="connsiteY70" fmla="*/ 0 h 608492"/>
                <a:gd name="connsiteX71" fmla="*/ 354676 w 727087"/>
                <a:gd name="connsiteY71" fmla="*/ 3325 h 608492"/>
                <a:gd name="connsiteX72" fmla="*/ 348026 w 727087"/>
                <a:gd name="connsiteY72" fmla="*/ 9976 h 608492"/>
                <a:gd name="connsiteX73" fmla="*/ 338051 w 727087"/>
                <a:gd name="connsiteY73" fmla="*/ 16626 h 608492"/>
                <a:gd name="connsiteX74" fmla="*/ 318100 w 727087"/>
                <a:gd name="connsiteY74" fmla="*/ 43227 h 608492"/>
                <a:gd name="connsiteX75" fmla="*/ 308125 w 727087"/>
                <a:gd name="connsiteY75" fmla="*/ 46552 h 608492"/>
                <a:gd name="connsiteX76" fmla="*/ 304800 w 727087"/>
                <a:gd name="connsiteY76" fmla="*/ 56527 h 608492"/>
                <a:gd name="connsiteX77" fmla="*/ 294825 w 727087"/>
                <a:gd name="connsiteY77" fmla="*/ 59852 h 608492"/>
                <a:gd name="connsiteX78" fmla="*/ 274874 w 727087"/>
                <a:gd name="connsiteY78" fmla="*/ 69827 h 608492"/>
                <a:gd name="connsiteX79" fmla="*/ 264899 w 727087"/>
                <a:gd name="connsiteY79" fmla="*/ 76477 h 608492"/>
                <a:gd name="connsiteX80" fmla="*/ 215023 w 727087"/>
                <a:gd name="connsiteY80" fmla="*/ 86453 h 608492"/>
                <a:gd name="connsiteX81" fmla="*/ 38793 w 727087"/>
                <a:gd name="connsiteY81" fmla="*/ 89778 h 608492"/>
                <a:gd name="connsiteX82" fmla="*/ 22167 w 727087"/>
                <a:gd name="connsiteY82" fmla="*/ 99753 h 608492"/>
                <a:gd name="connsiteX83" fmla="*/ 2217 w 727087"/>
                <a:gd name="connsiteY83" fmla="*/ 109728 h 6084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</a:cxnLst>
              <a:rect l="l" t="t" r="r" b="b"/>
              <a:pathLst>
                <a:path w="727087" h="608492">
                  <a:moveTo>
                    <a:pt x="2217" y="109728"/>
                  </a:moveTo>
                  <a:cubicBezTo>
                    <a:pt x="0" y="117486"/>
                    <a:pt x="4011" y="138210"/>
                    <a:pt x="8867" y="146304"/>
                  </a:cubicBezTo>
                  <a:cubicBezTo>
                    <a:pt x="10480" y="148992"/>
                    <a:pt x="13300" y="150738"/>
                    <a:pt x="15517" y="152955"/>
                  </a:cubicBezTo>
                  <a:cubicBezTo>
                    <a:pt x="19123" y="163773"/>
                    <a:pt x="17046" y="164348"/>
                    <a:pt x="28818" y="169580"/>
                  </a:cubicBezTo>
                  <a:cubicBezTo>
                    <a:pt x="35224" y="172427"/>
                    <a:pt x="48768" y="176230"/>
                    <a:pt x="48768" y="176230"/>
                  </a:cubicBezTo>
                  <a:cubicBezTo>
                    <a:pt x="73152" y="175122"/>
                    <a:pt x="97569" y="174584"/>
                    <a:pt x="121920" y="172905"/>
                  </a:cubicBezTo>
                  <a:cubicBezTo>
                    <a:pt x="153180" y="170749"/>
                    <a:pt x="135575" y="170422"/>
                    <a:pt x="158496" y="166255"/>
                  </a:cubicBezTo>
                  <a:cubicBezTo>
                    <a:pt x="166207" y="164853"/>
                    <a:pt x="174026" y="164122"/>
                    <a:pt x="181772" y="162930"/>
                  </a:cubicBezTo>
                  <a:cubicBezTo>
                    <a:pt x="206712" y="159093"/>
                    <a:pt x="197327" y="161071"/>
                    <a:pt x="221673" y="152955"/>
                  </a:cubicBezTo>
                  <a:lnTo>
                    <a:pt x="231648" y="149629"/>
                  </a:lnTo>
                  <a:cubicBezTo>
                    <a:pt x="270569" y="151399"/>
                    <a:pt x="288383" y="147365"/>
                    <a:pt x="318100" y="156280"/>
                  </a:cubicBezTo>
                  <a:cubicBezTo>
                    <a:pt x="324814" y="158294"/>
                    <a:pt x="332218" y="159042"/>
                    <a:pt x="338051" y="162930"/>
                  </a:cubicBezTo>
                  <a:lnTo>
                    <a:pt x="358002" y="176230"/>
                  </a:lnTo>
                  <a:cubicBezTo>
                    <a:pt x="359110" y="181772"/>
                    <a:pt x="361327" y="187204"/>
                    <a:pt x="361327" y="192856"/>
                  </a:cubicBezTo>
                  <a:cubicBezTo>
                    <a:pt x="361327" y="194535"/>
                    <a:pt x="355758" y="226186"/>
                    <a:pt x="354676" y="229432"/>
                  </a:cubicBezTo>
                  <a:cubicBezTo>
                    <a:pt x="353108" y="234134"/>
                    <a:pt x="349766" y="238091"/>
                    <a:pt x="348026" y="242732"/>
                  </a:cubicBezTo>
                  <a:cubicBezTo>
                    <a:pt x="344724" y="251537"/>
                    <a:pt x="342047" y="272258"/>
                    <a:pt x="341376" y="279308"/>
                  </a:cubicBezTo>
                  <a:cubicBezTo>
                    <a:pt x="338221" y="312438"/>
                    <a:pt x="336050" y="365238"/>
                    <a:pt x="334726" y="395686"/>
                  </a:cubicBezTo>
                  <a:cubicBezTo>
                    <a:pt x="333521" y="423391"/>
                    <a:pt x="332509" y="451104"/>
                    <a:pt x="331401" y="478813"/>
                  </a:cubicBezTo>
                  <a:cubicBezTo>
                    <a:pt x="331562" y="480259"/>
                    <a:pt x="334303" y="523975"/>
                    <a:pt x="341376" y="528690"/>
                  </a:cubicBezTo>
                  <a:lnTo>
                    <a:pt x="351351" y="535340"/>
                  </a:lnTo>
                  <a:cubicBezTo>
                    <a:pt x="362755" y="552443"/>
                    <a:pt x="352141" y="539295"/>
                    <a:pt x="367977" y="551965"/>
                  </a:cubicBezTo>
                  <a:cubicBezTo>
                    <a:pt x="381018" y="562399"/>
                    <a:pt x="367278" y="556166"/>
                    <a:pt x="384602" y="561941"/>
                  </a:cubicBezTo>
                  <a:cubicBezTo>
                    <a:pt x="387927" y="565266"/>
                    <a:pt x="390665" y="569308"/>
                    <a:pt x="394578" y="571916"/>
                  </a:cubicBezTo>
                  <a:cubicBezTo>
                    <a:pt x="400909" y="576137"/>
                    <a:pt x="425856" y="578284"/>
                    <a:pt x="427828" y="578566"/>
                  </a:cubicBezTo>
                  <a:cubicBezTo>
                    <a:pt x="434478" y="580783"/>
                    <a:pt x="442823" y="580259"/>
                    <a:pt x="447779" y="585216"/>
                  </a:cubicBezTo>
                  <a:cubicBezTo>
                    <a:pt x="460766" y="598205"/>
                    <a:pt x="447141" y="586561"/>
                    <a:pt x="464404" y="595192"/>
                  </a:cubicBezTo>
                  <a:cubicBezTo>
                    <a:pt x="467979" y="596979"/>
                    <a:pt x="470728" y="600219"/>
                    <a:pt x="474380" y="601842"/>
                  </a:cubicBezTo>
                  <a:cubicBezTo>
                    <a:pt x="480786" y="604689"/>
                    <a:pt x="494330" y="608492"/>
                    <a:pt x="494330" y="608492"/>
                  </a:cubicBezTo>
                  <a:cubicBezTo>
                    <a:pt x="513172" y="607384"/>
                    <a:pt x="532191" y="607967"/>
                    <a:pt x="550857" y="605167"/>
                  </a:cubicBezTo>
                  <a:cubicBezTo>
                    <a:pt x="554809" y="604574"/>
                    <a:pt x="557180" y="600140"/>
                    <a:pt x="560832" y="598517"/>
                  </a:cubicBezTo>
                  <a:cubicBezTo>
                    <a:pt x="567238" y="595670"/>
                    <a:pt x="573982" y="593568"/>
                    <a:pt x="580783" y="591867"/>
                  </a:cubicBezTo>
                  <a:cubicBezTo>
                    <a:pt x="585041" y="590802"/>
                    <a:pt x="599290" y="587600"/>
                    <a:pt x="604058" y="585216"/>
                  </a:cubicBezTo>
                  <a:cubicBezTo>
                    <a:pt x="627021" y="573735"/>
                    <a:pt x="599655" y="582161"/>
                    <a:pt x="627334" y="575241"/>
                  </a:cubicBezTo>
                  <a:cubicBezTo>
                    <a:pt x="630659" y="573024"/>
                    <a:pt x="633735" y="570378"/>
                    <a:pt x="637309" y="568591"/>
                  </a:cubicBezTo>
                  <a:cubicBezTo>
                    <a:pt x="640444" y="567024"/>
                    <a:pt x="644368" y="567210"/>
                    <a:pt x="647284" y="565266"/>
                  </a:cubicBezTo>
                  <a:cubicBezTo>
                    <a:pt x="651197" y="562658"/>
                    <a:pt x="653647" y="558301"/>
                    <a:pt x="657260" y="555291"/>
                  </a:cubicBezTo>
                  <a:cubicBezTo>
                    <a:pt x="670870" y="543949"/>
                    <a:pt x="664267" y="552835"/>
                    <a:pt x="680535" y="541990"/>
                  </a:cubicBezTo>
                  <a:cubicBezTo>
                    <a:pt x="686223" y="538198"/>
                    <a:pt x="690277" y="530703"/>
                    <a:pt x="693836" y="525365"/>
                  </a:cubicBezTo>
                  <a:cubicBezTo>
                    <a:pt x="694944" y="522040"/>
                    <a:pt x="695594" y="518524"/>
                    <a:pt x="697161" y="515389"/>
                  </a:cubicBezTo>
                  <a:cubicBezTo>
                    <a:pt x="710054" y="489603"/>
                    <a:pt x="698777" y="520515"/>
                    <a:pt x="707136" y="495439"/>
                  </a:cubicBezTo>
                  <a:cubicBezTo>
                    <a:pt x="708244" y="471055"/>
                    <a:pt x="708658" y="446629"/>
                    <a:pt x="710461" y="422287"/>
                  </a:cubicBezTo>
                  <a:cubicBezTo>
                    <a:pt x="710878" y="416651"/>
                    <a:pt x="712775" y="411222"/>
                    <a:pt x="713786" y="405661"/>
                  </a:cubicBezTo>
                  <a:cubicBezTo>
                    <a:pt x="714992" y="399028"/>
                    <a:pt x="716158" y="392385"/>
                    <a:pt x="717111" y="385711"/>
                  </a:cubicBezTo>
                  <a:cubicBezTo>
                    <a:pt x="719127" y="371599"/>
                    <a:pt x="720585" y="353455"/>
                    <a:pt x="723762" y="339160"/>
                  </a:cubicBezTo>
                  <a:cubicBezTo>
                    <a:pt x="724522" y="335738"/>
                    <a:pt x="725979" y="332509"/>
                    <a:pt x="727087" y="329184"/>
                  </a:cubicBezTo>
                  <a:cubicBezTo>
                    <a:pt x="725979" y="318100"/>
                    <a:pt x="725337" y="306960"/>
                    <a:pt x="723762" y="295933"/>
                  </a:cubicBezTo>
                  <a:cubicBezTo>
                    <a:pt x="720999" y="276596"/>
                    <a:pt x="718409" y="285798"/>
                    <a:pt x="713786" y="262683"/>
                  </a:cubicBezTo>
                  <a:cubicBezTo>
                    <a:pt x="707025" y="228877"/>
                    <a:pt x="713953" y="259941"/>
                    <a:pt x="707136" y="236082"/>
                  </a:cubicBezTo>
                  <a:cubicBezTo>
                    <a:pt x="705715" y="231109"/>
                    <a:pt x="703144" y="218122"/>
                    <a:pt x="700486" y="212806"/>
                  </a:cubicBezTo>
                  <a:cubicBezTo>
                    <a:pt x="698699" y="209232"/>
                    <a:pt x="695623" y="206405"/>
                    <a:pt x="693836" y="202831"/>
                  </a:cubicBezTo>
                  <a:cubicBezTo>
                    <a:pt x="692269" y="199696"/>
                    <a:pt x="692614" y="195660"/>
                    <a:pt x="690511" y="192856"/>
                  </a:cubicBezTo>
                  <a:cubicBezTo>
                    <a:pt x="685808" y="186586"/>
                    <a:pt x="678233" y="182751"/>
                    <a:pt x="673885" y="176230"/>
                  </a:cubicBezTo>
                  <a:cubicBezTo>
                    <a:pt x="658641" y="153364"/>
                    <a:pt x="668167" y="158807"/>
                    <a:pt x="650610" y="152955"/>
                  </a:cubicBezTo>
                  <a:cubicBezTo>
                    <a:pt x="648393" y="150738"/>
                    <a:pt x="646763" y="147706"/>
                    <a:pt x="643959" y="146304"/>
                  </a:cubicBezTo>
                  <a:cubicBezTo>
                    <a:pt x="637689" y="143169"/>
                    <a:pt x="624009" y="139654"/>
                    <a:pt x="624009" y="139654"/>
                  </a:cubicBezTo>
                  <a:cubicBezTo>
                    <a:pt x="604952" y="111069"/>
                    <a:pt x="630327" y="144708"/>
                    <a:pt x="607383" y="126354"/>
                  </a:cubicBezTo>
                  <a:cubicBezTo>
                    <a:pt x="604262" y="123858"/>
                    <a:pt x="603364" y="119386"/>
                    <a:pt x="600733" y="116379"/>
                  </a:cubicBezTo>
                  <a:cubicBezTo>
                    <a:pt x="595572" y="110481"/>
                    <a:pt x="584108" y="99753"/>
                    <a:pt x="584108" y="99753"/>
                  </a:cubicBezTo>
                  <a:cubicBezTo>
                    <a:pt x="583000" y="96428"/>
                    <a:pt x="582820" y="92630"/>
                    <a:pt x="580783" y="89778"/>
                  </a:cubicBezTo>
                  <a:cubicBezTo>
                    <a:pt x="573452" y="79515"/>
                    <a:pt x="567093" y="76218"/>
                    <a:pt x="557507" y="69827"/>
                  </a:cubicBezTo>
                  <a:cubicBezTo>
                    <a:pt x="556399" y="66502"/>
                    <a:pt x="556371" y="62589"/>
                    <a:pt x="554182" y="59852"/>
                  </a:cubicBezTo>
                  <a:cubicBezTo>
                    <a:pt x="551686" y="56732"/>
                    <a:pt x="547328" y="55698"/>
                    <a:pt x="544207" y="53202"/>
                  </a:cubicBezTo>
                  <a:cubicBezTo>
                    <a:pt x="541759" y="51244"/>
                    <a:pt x="539514" y="49000"/>
                    <a:pt x="537556" y="46552"/>
                  </a:cubicBezTo>
                  <a:cubicBezTo>
                    <a:pt x="535059" y="43431"/>
                    <a:pt x="534027" y="39073"/>
                    <a:pt x="530906" y="36576"/>
                  </a:cubicBezTo>
                  <a:cubicBezTo>
                    <a:pt x="528169" y="34386"/>
                    <a:pt x="523995" y="34953"/>
                    <a:pt x="520931" y="33251"/>
                  </a:cubicBezTo>
                  <a:cubicBezTo>
                    <a:pt x="513944" y="29370"/>
                    <a:pt x="507630" y="24384"/>
                    <a:pt x="500980" y="19951"/>
                  </a:cubicBezTo>
                  <a:cubicBezTo>
                    <a:pt x="497655" y="17734"/>
                    <a:pt x="494796" y="14565"/>
                    <a:pt x="491005" y="13301"/>
                  </a:cubicBezTo>
                  <a:lnTo>
                    <a:pt x="481030" y="9976"/>
                  </a:lnTo>
                  <a:cubicBezTo>
                    <a:pt x="477705" y="7759"/>
                    <a:pt x="474797" y="4728"/>
                    <a:pt x="471055" y="3325"/>
                  </a:cubicBezTo>
                  <a:cubicBezTo>
                    <a:pt x="465763" y="1340"/>
                    <a:pt x="460081" y="0"/>
                    <a:pt x="454429" y="0"/>
                  </a:cubicBezTo>
                  <a:cubicBezTo>
                    <a:pt x="421160" y="0"/>
                    <a:pt x="387927" y="2217"/>
                    <a:pt x="354676" y="3325"/>
                  </a:cubicBezTo>
                  <a:cubicBezTo>
                    <a:pt x="352459" y="5542"/>
                    <a:pt x="350474" y="8017"/>
                    <a:pt x="348026" y="9976"/>
                  </a:cubicBezTo>
                  <a:cubicBezTo>
                    <a:pt x="344906" y="12472"/>
                    <a:pt x="340682" y="13619"/>
                    <a:pt x="338051" y="16626"/>
                  </a:cubicBezTo>
                  <a:cubicBezTo>
                    <a:pt x="336225" y="18713"/>
                    <a:pt x="325219" y="38955"/>
                    <a:pt x="318100" y="43227"/>
                  </a:cubicBezTo>
                  <a:cubicBezTo>
                    <a:pt x="315095" y="45030"/>
                    <a:pt x="311450" y="45444"/>
                    <a:pt x="308125" y="46552"/>
                  </a:cubicBezTo>
                  <a:cubicBezTo>
                    <a:pt x="307017" y="49877"/>
                    <a:pt x="307278" y="54049"/>
                    <a:pt x="304800" y="56527"/>
                  </a:cubicBezTo>
                  <a:cubicBezTo>
                    <a:pt x="302322" y="59005"/>
                    <a:pt x="297960" y="58285"/>
                    <a:pt x="294825" y="59852"/>
                  </a:cubicBezTo>
                  <a:cubicBezTo>
                    <a:pt x="269045" y="72742"/>
                    <a:pt x="299946" y="61470"/>
                    <a:pt x="274874" y="69827"/>
                  </a:cubicBezTo>
                  <a:cubicBezTo>
                    <a:pt x="271549" y="72044"/>
                    <a:pt x="268655" y="75111"/>
                    <a:pt x="264899" y="76477"/>
                  </a:cubicBezTo>
                  <a:cubicBezTo>
                    <a:pt x="254960" y="80091"/>
                    <a:pt x="226540" y="86069"/>
                    <a:pt x="215023" y="86453"/>
                  </a:cubicBezTo>
                  <a:cubicBezTo>
                    <a:pt x="156302" y="88410"/>
                    <a:pt x="97536" y="88670"/>
                    <a:pt x="38793" y="89778"/>
                  </a:cubicBezTo>
                  <a:cubicBezTo>
                    <a:pt x="21471" y="95552"/>
                    <a:pt x="35208" y="89321"/>
                    <a:pt x="22167" y="99753"/>
                  </a:cubicBezTo>
                  <a:cubicBezTo>
                    <a:pt x="8793" y="110452"/>
                    <a:pt x="4434" y="101970"/>
                    <a:pt x="2217" y="109728"/>
                  </a:cubicBezTo>
                  <a:close/>
                </a:path>
              </a:pathLst>
            </a:custGeom>
            <a:solidFill>
              <a:srgbClr val="FFFF00">
                <a:alpha val="15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67" name="Полилиния 866"/>
            <p:cNvSpPr/>
            <p:nvPr/>
          </p:nvSpPr>
          <p:spPr>
            <a:xfrm>
              <a:off x="3757771" y="4531861"/>
              <a:ext cx="2347096" cy="2057270"/>
            </a:xfrm>
            <a:custGeom>
              <a:avLst/>
              <a:gdLst>
                <a:gd name="connsiteX0" fmla="*/ 761028 w 2347096"/>
                <a:gd name="connsiteY0" fmla="*/ 2035194 h 2057270"/>
                <a:gd name="connsiteX1" fmla="*/ 927282 w 2347096"/>
                <a:gd name="connsiteY1" fmla="*/ 2038519 h 2057270"/>
                <a:gd name="connsiteX2" fmla="*/ 947233 w 2347096"/>
                <a:gd name="connsiteY2" fmla="*/ 2035194 h 2057270"/>
                <a:gd name="connsiteX3" fmla="*/ 963858 w 2347096"/>
                <a:gd name="connsiteY3" fmla="*/ 2031868 h 2057270"/>
                <a:gd name="connsiteX4" fmla="*/ 1060286 w 2347096"/>
                <a:gd name="connsiteY4" fmla="*/ 2028543 h 2057270"/>
                <a:gd name="connsiteX5" fmla="*/ 1113487 w 2347096"/>
                <a:gd name="connsiteY5" fmla="*/ 2018568 h 2057270"/>
                <a:gd name="connsiteX6" fmla="*/ 1130113 w 2347096"/>
                <a:gd name="connsiteY6" fmla="*/ 2015243 h 2057270"/>
                <a:gd name="connsiteX7" fmla="*/ 1183314 w 2347096"/>
                <a:gd name="connsiteY7" fmla="*/ 2011918 h 2057270"/>
                <a:gd name="connsiteX8" fmla="*/ 1249816 w 2347096"/>
                <a:gd name="connsiteY8" fmla="*/ 2005268 h 2057270"/>
                <a:gd name="connsiteX9" fmla="*/ 1269766 w 2347096"/>
                <a:gd name="connsiteY9" fmla="*/ 2001943 h 2057270"/>
                <a:gd name="connsiteX10" fmla="*/ 1279742 w 2347096"/>
                <a:gd name="connsiteY10" fmla="*/ 1998618 h 2057270"/>
                <a:gd name="connsiteX11" fmla="*/ 1336268 w 2347096"/>
                <a:gd name="connsiteY11" fmla="*/ 1995292 h 2057270"/>
                <a:gd name="connsiteX12" fmla="*/ 1369519 w 2347096"/>
                <a:gd name="connsiteY12" fmla="*/ 1988642 h 2057270"/>
                <a:gd name="connsiteX13" fmla="*/ 1389470 w 2347096"/>
                <a:gd name="connsiteY13" fmla="*/ 1985317 h 2057270"/>
                <a:gd name="connsiteX14" fmla="*/ 1422721 w 2347096"/>
                <a:gd name="connsiteY14" fmla="*/ 1981992 h 2057270"/>
                <a:gd name="connsiteX15" fmla="*/ 1449321 w 2347096"/>
                <a:gd name="connsiteY15" fmla="*/ 1978667 h 2057270"/>
                <a:gd name="connsiteX16" fmla="*/ 1482572 w 2347096"/>
                <a:gd name="connsiteY16" fmla="*/ 1968692 h 2057270"/>
                <a:gd name="connsiteX17" fmla="*/ 1505848 w 2347096"/>
                <a:gd name="connsiteY17" fmla="*/ 1965367 h 2057270"/>
                <a:gd name="connsiteX18" fmla="*/ 1519148 w 2347096"/>
                <a:gd name="connsiteY18" fmla="*/ 1962042 h 2057270"/>
                <a:gd name="connsiteX19" fmla="*/ 1559049 w 2347096"/>
                <a:gd name="connsiteY19" fmla="*/ 1955391 h 2057270"/>
                <a:gd name="connsiteX20" fmla="*/ 1572350 w 2347096"/>
                <a:gd name="connsiteY20" fmla="*/ 1952066 h 2057270"/>
                <a:gd name="connsiteX21" fmla="*/ 1592300 w 2347096"/>
                <a:gd name="connsiteY21" fmla="*/ 1945416 h 2057270"/>
                <a:gd name="connsiteX22" fmla="*/ 1622226 w 2347096"/>
                <a:gd name="connsiteY22" fmla="*/ 1938766 h 2057270"/>
                <a:gd name="connsiteX23" fmla="*/ 1648827 w 2347096"/>
                <a:gd name="connsiteY23" fmla="*/ 1932116 h 2057270"/>
                <a:gd name="connsiteX24" fmla="*/ 1658802 w 2347096"/>
                <a:gd name="connsiteY24" fmla="*/ 1925466 h 2057270"/>
                <a:gd name="connsiteX25" fmla="*/ 1698703 w 2347096"/>
                <a:gd name="connsiteY25" fmla="*/ 1918815 h 2057270"/>
                <a:gd name="connsiteX26" fmla="*/ 1725304 w 2347096"/>
                <a:gd name="connsiteY26" fmla="*/ 1912165 h 2057270"/>
                <a:gd name="connsiteX27" fmla="*/ 1735279 w 2347096"/>
                <a:gd name="connsiteY27" fmla="*/ 1908840 h 2057270"/>
                <a:gd name="connsiteX28" fmla="*/ 1745254 w 2347096"/>
                <a:gd name="connsiteY28" fmla="*/ 1902190 h 2057270"/>
                <a:gd name="connsiteX29" fmla="*/ 1758555 w 2347096"/>
                <a:gd name="connsiteY29" fmla="*/ 1898865 h 2057270"/>
                <a:gd name="connsiteX30" fmla="*/ 1788481 w 2347096"/>
                <a:gd name="connsiteY30" fmla="*/ 1888890 h 2057270"/>
                <a:gd name="connsiteX31" fmla="*/ 1798456 w 2347096"/>
                <a:gd name="connsiteY31" fmla="*/ 1885564 h 2057270"/>
                <a:gd name="connsiteX32" fmla="*/ 1821732 w 2347096"/>
                <a:gd name="connsiteY32" fmla="*/ 1875589 h 2057270"/>
                <a:gd name="connsiteX33" fmla="*/ 1854982 w 2347096"/>
                <a:gd name="connsiteY33" fmla="*/ 1868939 h 2057270"/>
                <a:gd name="connsiteX34" fmla="*/ 1881583 w 2347096"/>
                <a:gd name="connsiteY34" fmla="*/ 1862289 h 2057270"/>
                <a:gd name="connsiteX35" fmla="*/ 1901534 w 2347096"/>
                <a:gd name="connsiteY35" fmla="*/ 1855639 h 2057270"/>
                <a:gd name="connsiteX36" fmla="*/ 1911509 w 2347096"/>
                <a:gd name="connsiteY36" fmla="*/ 1852314 h 2057270"/>
                <a:gd name="connsiteX37" fmla="*/ 1938110 w 2347096"/>
                <a:gd name="connsiteY37" fmla="*/ 1845663 h 2057270"/>
                <a:gd name="connsiteX38" fmla="*/ 1958060 w 2347096"/>
                <a:gd name="connsiteY38" fmla="*/ 1839013 h 2057270"/>
                <a:gd name="connsiteX39" fmla="*/ 1971361 w 2347096"/>
                <a:gd name="connsiteY39" fmla="*/ 1835688 h 2057270"/>
                <a:gd name="connsiteX40" fmla="*/ 1991311 w 2347096"/>
                <a:gd name="connsiteY40" fmla="*/ 1829038 h 2057270"/>
                <a:gd name="connsiteX41" fmla="*/ 2001286 w 2347096"/>
                <a:gd name="connsiteY41" fmla="*/ 1825713 h 2057270"/>
                <a:gd name="connsiteX42" fmla="*/ 2017912 w 2347096"/>
                <a:gd name="connsiteY42" fmla="*/ 1815738 h 2057270"/>
                <a:gd name="connsiteX43" fmla="*/ 2034537 w 2347096"/>
                <a:gd name="connsiteY43" fmla="*/ 1809087 h 2057270"/>
                <a:gd name="connsiteX44" fmla="*/ 2047838 w 2347096"/>
                <a:gd name="connsiteY44" fmla="*/ 1805762 h 2057270"/>
                <a:gd name="connsiteX45" fmla="*/ 2067788 w 2347096"/>
                <a:gd name="connsiteY45" fmla="*/ 1799112 h 2057270"/>
                <a:gd name="connsiteX46" fmla="*/ 2077764 w 2347096"/>
                <a:gd name="connsiteY46" fmla="*/ 1795787 h 2057270"/>
                <a:gd name="connsiteX47" fmla="*/ 2087739 w 2347096"/>
                <a:gd name="connsiteY47" fmla="*/ 1792462 h 2057270"/>
                <a:gd name="connsiteX48" fmla="*/ 2091064 w 2347096"/>
                <a:gd name="connsiteY48" fmla="*/ 1782487 h 2057270"/>
                <a:gd name="connsiteX49" fmla="*/ 2111014 w 2347096"/>
                <a:gd name="connsiteY49" fmla="*/ 1775836 h 2057270"/>
                <a:gd name="connsiteX50" fmla="*/ 2117665 w 2347096"/>
                <a:gd name="connsiteY50" fmla="*/ 1769186 h 2057270"/>
                <a:gd name="connsiteX51" fmla="*/ 2180841 w 2347096"/>
                <a:gd name="connsiteY51" fmla="*/ 1735935 h 2057270"/>
                <a:gd name="connsiteX52" fmla="*/ 2207442 w 2347096"/>
                <a:gd name="connsiteY52" fmla="*/ 1722635 h 2057270"/>
                <a:gd name="connsiteX53" fmla="*/ 2227393 w 2347096"/>
                <a:gd name="connsiteY53" fmla="*/ 1709335 h 2057270"/>
                <a:gd name="connsiteX54" fmla="*/ 2263969 w 2347096"/>
                <a:gd name="connsiteY54" fmla="*/ 1699359 h 2057270"/>
                <a:gd name="connsiteX55" fmla="*/ 2293894 w 2347096"/>
                <a:gd name="connsiteY55" fmla="*/ 1686059 h 2057270"/>
                <a:gd name="connsiteX56" fmla="*/ 2303870 w 2347096"/>
                <a:gd name="connsiteY56" fmla="*/ 1682734 h 2057270"/>
                <a:gd name="connsiteX57" fmla="*/ 2323820 w 2347096"/>
                <a:gd name="connsiteY57" fmla="*/ 1669434 h 2057270"/>
                <a:gd name="connsiteX58" fmla="*/ 2347096 w 2347096"/>
                <a:gd name="connsiteY58" fmla="*/ 1652808 h 2057270"/>
                <a:gd name="connsiteX59" fmla="*/ 2343771 w 2347096"/>
                <a:gd name="connsiteY59" fmla="*/ 1642833 h 2057270"/>
                <a:gd name="connsiteX60" fmla="*/ 2333796 w 2347096"/>
                <a:gd name="connsiteY60" fmla="*/ 1636183 h 2057270"/>
                <a:gd name="connsiteX61" fmla="*/ 2297220 w 2347096"/>
                <a:gd name="connsiteY61" fmla="*/ 1626207 h 2057270"/>
                <a:gd name="connsiteX62" fmla="*/ 2287244 w 2347096"/>
                <a:gd name="connsiteY62" fmla="*/ 1622882 h 2057270"/>
                <a:gd name="connsiteX63" fmla="*/ 2277269 w 2347096"/>
                <a:gd name="connsiteY63" fmla="*/ 1616232 h 2057270"/>
                <a:gd name="connsiteX64" fmla="*/ 2257318 w 2347096"/>
                <a:gd name="connsiteY64" fmla="*/ 1589631 h 2057270"/>
                <a:gd name="connsiteX65" fmla="*/ 2244018 w 2347096"/>
                <a:gd name="connsiteY65" fmla="*/ 1582981 h 2057270"/>
                <a:gd name="connsiteX66" fmla="*/ 2237368 w 2347096"/>
                <a:gd name="connsiteY66" fmla="*/ 1573006 h 2057270"/>
                <a:gd name="connsiteX67" fmla="*/ 2224068 w 2347096"/>
                <a:gd name="connsiteY67" fmla="*/ 1569681 h 2057270"/>
                <a:gd name="connsiteX68" fmla="*/ 2210767 w 2347096"/>
                <a:gd name="connsiteY68" fmla="*/ 1563031 h 2057270"/>
                <a:gd name="connsiteX69" fmla="*/ 2200792 w 2347096"/>
                <a:gd name="connsiteY69" fmla="*/ 1559706 h 2057270"/>
                <a:gd name="connsiteX70" fmla="*/ 2174191 w 2347096"/>
                <a:gd name="connsiteY70" fmla="*/ 1549730 h 2057270"/>
                <a:gd name="connsiteX71" fmla="*/ 2164216 w 2347096"/>
                <a:gd name="connsiteY71" fmla="*/ 1543080 h 2057270"/>
                <a:gd name="connsiteX72" fmla="*/ 2130965 w 2347096"/>
                <a:gd name="connsiteY72" fmla="*/ 1536430 h 2057270"/>
                <a:gd name="connsiteX73" fmla="*/ 2094389 w 2347096"/>
                <a:gd name="connsiteY73" fmla="*/ 1529780 h 2057270"/>
                <a:gd name="connsiteX74" fmla="*/ 2074438 w 2347096"/>
                <a:gd name="connsiteY74" fmla="*/ 1523130 h 2057270"/>
                <a:gd name="connsiteX75" fmla="*/ 2051163 w 2347096"/>
                <a:gd name="connsiteY75" fmla="*/ 1516479 h 2057270"/>
                <a:gd name="connsiteX76" fmla="*/ 1994636 w 2347096"/>
                <a:gd name="connsiteY76" fmla="*/ 1509829 h 2057270"/>
                <a:gd name="connsiteX77" fmla="*/ 1815081 w 2347096"/>
                <a:gd name="connsiteY77" fmla="*/ 1513154 h 2057270"/>
                <a:gd name="connsiteX78" fmla="*/ 1785156 w 2347096"/>
                <a:gd name="connsiteY78" fmla="*/ 1523130 h 2057270"/>
                <a:gd name="connsiteX79" fmla="*/ 1751905 w 2347096"/>
                <a:gd name="connsiteY79" fmla="*/ 1533105 h 2057270"/>
                <a:gd name="connsiteX80" fmla="*/ 1731954 w 2347096"/>
                <a:gd name="connsiteY80" fmla="*/ 1546405 h 2057270"/>
                <a:gd name="connsiteX81" fmla="*/ 1721979 w 2347096"/>
                <a:gd name="connsiteY81" fmla="*/ 1553055 h 2057270"/>
                <a:gd name="connsiteX82" fmla="*/ 1708678 w 2347096"/>
                <a:gd name="connsiteY82" fmla="*/ 1559706 h 2057270"/>
                <a:gd name="connsiteX83" fmla="*/ 1702028 w 2347096"/>
                <a:gd name="connsiteY83" fmla="*/ 1569681 h 2057270"/>
                <a:gd name="connsiteX84" fmla="*/ 1695378 w 2347096"/>
                <a:gd name="connsiteY84" fmla="*/ 1589631 h 2057270"/>
                <a:gd name="connsiteX85" fmla="*/ 1698703 w 2347096"/>
                <a:gd name="connsiteY85" fmla="*/ 1642833 h 2057270"/>
                <a:gd name="connsiteX86" fmla="*/ 1698703 w 2347096"/>
                <a:gd name="connsiteY86" fmla="*/ 1706010 h 2057270"/>
                <a:gd name="connsiteX87" fmla="*/ 1688728 w 2347096"/>
                <a:gd name="connsiteY87" fmla="*/ 1712660 h 2057270"/>
                <a:gd name="connsiteX88" fmla="*/ 1668777 w 2347096"/>
                <a:gd name="connsiteY88" fmla="*/ 1719310 h 2057270"/>
                <a:gd name="connsiteX89" fmla="*/ 1658802 w 2347096"/>
                <a:gd name="connsiteY89" fmla="*/ 1722635 h 2057270"/>
                <a:gd name="connsiteX90" fmla="*/ 1645502 w 2347096"/>
                <a:gd name="connsiteY90" fmla="*/ 1729285 h 2057270"/>
                <a:gd name="connsiteX91" fmla="*/ 1598950 w 2347096"/>
                <a:gd name="connsiteY91" fmla="*/ 1735935 h 2057270"/>
                <a:gd name="connsiteX92" fmla="*/ 1306342 w 2347096"/>
                <a:gd name="connsiteY92" fmla="*/ 1732610 h 2057270"/>
                <a:gd name="connsiteX93" fmla="*/ 1293042 w 2347096"/>
                <a:gd name="connsiteY93" fmla="*/ 1729285 h 2057270"/>
                <a:gd name="connsiteX94" fmla="*/ 1273092 w 2347096"/>
                <a:gd name="connsiteY94" fmla="*/ 1722635 h 2057270"/>
                <a:gd name="connsiteX95" fmla="*/ 1256466 w 2347096"/>
                <a:gd name="connsiteY95" fmla="*/ 1712660 h 2057270"/>
                <a:gd name="connsiteX96" fmla="*/ 1236516 w 2347096"/>
                <a:gd name="connsiteY96" fmla="*/ 1699359 h 2057270"/>
                <a:gd name="connsiteX97" fmla="*/ 1229865 w 2347096"/>
                <a:gd name="connsiteY97" fmla="*/ 1692709 h 2057270"/>
                <a:gd name="connsiteX98" fmla="*/ 1209915 w 2347096"/>
                <a:gd name="connsiteY98" fmla="*/ 1686059 h 2057270"/>
                <a:gd name="connsiteX99" fmla="*/ 1189964 w 2347096"/>
                <a:gd name="connsiteY99" fmla="*/ 1676084 h 2057270"/>
                <a:gd name="connsiteX100" fmla="*/ 1176664 w 2347096"/>
                <a:gd name="connsiteY100" fmla="*/ 1662783 h 2057270"/>
                <a:gd name="connsiteX101" fmla="*/ 1150063 w 2347096"/>
                <a:gd name="connsiteY101" fmla="*/ 1629532 h 2057270"/>
                <a:gd name="connsiteX102" fmla="*/ 1130113 w 2347096"/>
                <a:gd name="connsiteY102" fmla="*/ 1616232 h 2057270"/>
                <a:gd name="connsiteX103" fmla="*/ 1110162 w 2347096"/>
                <a:gd name="connsiteY103" fmla="*/ 1609582 h 2057270"/>
                <a:gd name="connsiteX104" fmla="*/ 1100187 w 2347096"/>
                <a:gd name="connsiteY104" fmla="*/ 1602932 h 2057270"/>
                <a:gd name="connsiteX105" fmla="*/ 1080236 w 2347096"/>
                <a:gd name="connsiteY105" fmla="*/ 1596282 h 2057270"/>
                <a:gd name="connsiteX106" fmla="*/ 1070261 w 2347096"/>
                <a:gd name="connsiteY106" fmla="*/ 1592956 h 2057270"/>
                <a:gd name="connsiteX107" fmla="*/ 1050310 w 2347096"/>
                <a:gd name="connsiteY107" fmla="*/ 1582981 h 2057270"/>
                <a:gd name="connsiteX108" fmla="*/ 1030360 w 2347096"/>
                <a:gd name="connsiteY108" fmla="*/ 1573006 h 2057270"/>
                <a:gd name="connsiteX109" fmla="*/ 1007084 w 2347096"/>
                <a:gd name="connsiteY109" fmla="*/ 1563031 h 2057270"/>
                <a:gd name="connsiteX110" fmla="*/ 997109 w 2347096"/>
                <a:gd name="connsiteY110" fmla="*/ 1553055 h 2057270"/>
                <a:gd name="connsiteX111" fmla="*/ 977158 w 2347096"/>
                <a:gd name="connsiteY111" fmla="*/ 1546405 h 2057270"/>
                <a:gd name="connsiteX112" fmla="*/ 967183 w 2347096"/>
                <a:gd name="connsiteY112" fmla="*/ 1539755 h 2057270"/>
                <a:gd name="connsiteX113" fmla="*/ 957208 w 2347096"/>
                <a:gd name="connsiteY113" fmla="*/ 1536430 h 2057270"/>
                <a:gd name="connsiteX114" fmla="*/ 940582 w 2347096"/>
                <a:gd name="connsiteY114" fmla="*/ 1523130 h 2057270"/>
                <a:gd name="connsiteX115" fmla="*/ 904006 w 2347096"/>
                <a:gd name="connsiteY115" fmla="*/ 1486554 h 2057270"/>
                <a:gd name="connsiteX116" fmla="*/ 894031 w 2347096"/>
                <a:gd name="connsiteY116" fmla="*/ 1476578 h 2057270"/>
                <a:gd name="connsiteX117" fmla="*/ 884056 w 2347096"/>
                <a:gd name="connsiteY117" fmla="*/ 1466603 h 2057270"/>
                <a:gd name="connsiteX118" fmla="*/ 880731 w 2347096"/>
                <a:gd name="connsiteY118" fmla="*/ 1456628 h 2057270"/>
                <a:gd name="connsiteX119" fmla="*/ 870756 w 2347096"/>
                <a:gd name="connsiteY119" fmla="*/ 1449978 h 2057270"/>
                <a:gd name="connsiteX120" fmla="*/ 864105 w 2347096"/>
                <a:gd name="connsiteY120" fmla="*/ 1443327 h 2057270"/>
                <a:gd name="connsiteX121" fmla="*/ 847480 w 2347096"/>
                <a:gd name="connsiteY121" fmla="*/ 1413402 h 2057270"/>
                <a:gd name="connsiteX122" fmla="*/ 834180 w 2347096"/>
                <a:gd name="connsiteY122" fmla="*/ 1396776 h 2057270"/>
                <a:gd name="connsiteX123" fmla="*/ 830854 w 2347096"/>
                <a:gd name="connsiteY123" fmla="*/ 1386801 h 2057270"/>
                <a:gd name="connsiteX124" fmla="*/ 820879 w 2347096"/>
                <a:gd name="connsiteY124" fmla="*/ 1383476 h 2057270"/>
                <a:gd name="connsiteX125" fmla="*/ 814229 w 2347096"/>
                <a:gd name="connsiteY125" fmla="*/ 1363525 h 2057270"/>
                <a:gd name="connsiteX126" fmla="*/ 797604 w 2347096"/>
                <a:gd name="connsiteY126" fmla="*/ 1340250 h 2057270"/>
                <a:gd name="connsiteX127" fmla="*/ 794278 w 2347096"/>
                <a:gd name="connsiteY127" fmla="*/ 1330274 h 2057270"/>
                <a:gd name="connsiteX128" fmla="*/ 787628 w 2347096"/>
                <a:gd name="connsiteY128" fmla="*/ 1320299 h 2057270"/>
                <a:gd name="connsiteX129" fmla="*/ 780978 w 2347096"/>
                <a:gd name="connsiteY129" fmla="*/ 1300348 h 2057270"/>
                <a:gd name="connsiteX130" fmla="*/ 777653 w 2347096"/>
                <a:gd name="connsiteY130" fmla="*/ 1290373 h 2057270"/>
                <a:gd name="connsiteX131" fmla="*/ 774328 w 2347096"/>
                <a:gd name="connsiteY131" fmla="*/ 1280398 h 2057270"/>
                <a:gd name="connsiteX132" fmla="*/ 771003 w 2347096"/>
                <a:gd name="connsiteY132" fmla="*/ 1193946 h 2057270"/>
                <a:gd name="connsiteX133" fmla="*/ 767678 w 2347096"/>
                <a:gd name="connsiteY133" fmla="*/ 1183970 h 2057270"/>
                <a:gd name="connsiteX134" fmla="*/ 771003 w 2347096"/>
                <a:gd name="connsiteY134" fmla="*/ 1160695 h 2057270"/>
                <a:gd name="connsiteX135" fmla="*/ 774328 w 2347096"/>
                <a:gd name="connsiteY135" fmla="*/ 1150719 h 2057270"/>
                <a:gd name="connsiteX136" fmla="*/ 784303 w 2347096"/>
                <a:gd name="connsiteY136" fmla="*/ 1144069 h 2057270"/>
                <a:gd name="connsiteX137" fmla="*/ 790953 w 2347096"/>
                <a:gd name="connsiteY137" fmla="*/ 1124119 h 2057270"/>
                <a:gd name="connsiteX138" fmla="*/ 784303 w 2347096"/>
                <a:gd name="connsiteY138" fmla="*/ 1057617 h 2057270"/>
                <a:gd name="connsiteX139" fmla="*/ 777653 w 2347096"/>
                <a:gd name="connsiteY139" fmla="*/ 1047642 h 2057270"/>
                <a:gd name="connsiteX140" fmla="*/ 771003 w 2347096"/>
                <a:gd name="connsiteY140" fmla="*/ 1040991 h 2057270"/>
                <a:gd name="connsiteX141" fmla="*/ 761028 w 2347096"/>
                <a:gd name="connsiteY141" fmla="*/ 1021041 h 2057270"/>
                <a:gd name="connsiteX142" fmla="*/ 751052 w 2347096"/>
                <a:gd name="connsiteY142" fmla="*/ 1014391 h 2057270"/>
                <a:gd name="connsiteX143" fmla="*/ 744402 w 2347096"/>
                <a:gd name="connsiteY143" fmla="*/ 1007740 h 2057270"/>
                <a:gd name="connsiteX144" fmla="*/ 721126 w 2347096"/>
                <a:gd name="connsiteY144" fmla="*/ 997765 h 2057270"/>
                <a:gd name="connsiteX145" fmla="*/ 711151 w 2347096"/>
                <a:gd name="connsiteY145" fmla="*/ 987790 h 2057270"/>
                <a:gd name="connsiteX146" fmla="*/ 671250 w 2347096"/>
                <a:gd name="connsiteY146" fmla="*/ 984465 h 2057270"/>
                <a:gd name="connsiteX147" fmla="*/ 588123 w 2347096"/>
                <a:gd name="connsiteY147" fmla="*/ 981140 h 2057270"/>
                <a:gd name="connsiteX148" fmla="*/ 574822 w 2347096"/>
                <a:gd name="connsiteY148" fmla="*/ 977815 h 2057270"/>
                <a:gd name="connsiteX149" fmla="*/ 554872 w 2347096"/>
                <a:gd name="connsiteY149" fmla="*/ 971164 h 2057270"/>
                <a:gd name="connsiteX150" fmla="*/ 538246 w 2347096"/>
                <a:gd name="connsiteY150" fmla="*/ 941239 h 2057270"/>
                <a:gd name="connsiteX151" fmla="*/ 531596 w 2347096"/>
                <a:gd name="connsiteY151" fmla="*/ 934588 h 2057270"/>
                <a:gd name="connsiteX152" fmla="*/ 514971 w 2347096"/>
                <a:gd name="connsiteY152" fmla="*/ 914638 h 2057270"/>
                <a:gd name="connsiteX153" fmla="*/ 504996 w 2347096"/>
                <a:gd name="connsiteY153" fmla="*/ 907988 h 2057270"/>
                <a:gd name="connsiteX154" fmla="*/ 491695 w 2347096"/>
                <a:gd name="connsiteY154" fmla="*/ 894687 h 2057270"/>
                <a:gd name="connsiteX155" fmla="*/ 488370 w 2347096"/>
                <a:gd name="connsiteY155" fmla="*/ 884712 h 2057270"/>
                <a:gd name="connsiteX156" fmla="*/ 478395 w 2347096"/>
                <a:gd name="connsiteY156" fmla="*/ 864762 h 2057270"/>
                <a:gd name="connsiteX157" fmla="*/ 481720 w 2347096"/>
                <a:gd name="connsiteY157" fmla="*/ 831511 h 2057270"/>
                <a:gd name="connsiteX158" fmla="*/ 488370 w 2347096"/>
                <a:gd name="connsiteY158" fmla="*/ 811560 h 2057270"/>
                <a:gd name="connsiteX159" fmla="*/ 498345 w 2347096"/>
                <a:gd name="connsiteY159" fmla="*/ 791610 h 2057270"/>
                <a:gd name="connsiteX160" fmla="*/ 495020 w 2347096"/>
                <a:gd name="connsiteY160" fmla="*/ 761684 h 2057270"/>
                <a:gd name="connsiteX161" fmla="*/ 488370 w 2347096"/>
                <a:gd name="connsiteY161" fmla="*/ 738408 h 2057270"/>
                <a:gd name="connsiteX162" fmla="*/ 485045 w 2347096"/>
                <a:gd name="connsiteY162" fmla="*/ 725108 h 2057270"/>
                <a:gd name="connsiteX163" fmla="*/ 481720 w 2347096"/>
                <a:gd name="connsiteY163" fmla="*/ 715132 h 2057270"/>
                <a:gd name="connsiteX164" fmla="*/ 471745 w 2347096"/>
                <a:gd name="connsiteY164" fmla="*/ 688532 h 2057270"/>
                <a:gd name="connsiteX165" fmla="*/ 461769 w 2347096"/>
                <a:gd name="connsiteY165" fmla="*/ 671906 h 2057270"/>
                <a:gd name="connsiteX166" fmla="*/ 448469 w 2347096"/>
                <a:gd name="connsiteY166" fmla="*/ 651956 h 2057270"/>
                <a:gd name="connsiteX167" fmla="*/ 445144 w 2347096"/>
                <a:gd name="connsiteY167" fmla="*/ 641980 h 2057270"/>
                <a:gd name="connsiteX168" fmla="*/ 438494 w 2347096"/>
                <a:gd name="connsiteY168" fmla="*/ 632005 h 2057270"/>
                <a:gd name="connsiteX169" fmla="*/ 431844 w 2347096"/>
                <a:gd name="connsiteY169" fmla="*/ 612055 h 2057270"/>
                <a:gd name="connsiteX170" fmla="*/ 435169 w 2347096"/>
                <a:gd name="connsiteY170" fmla="*/ 588779 h 2057270"/>
                <a:gd name="connsiteX171" fmla="*/ 501670 w 2347096"/>
                <a:gd name="connsiteY171" fmla="*/ 588779 h 2057270"/>
                <a:gd name="connsiteX172" fmla="*/ 521621 w 2347096"/>
                <a:gd name="connsiteY172" fmla="*/ 608730 h 2057270"/>
                <a:gd name="connsiteX173" fmla="*/ 528271 w 2347096"/>
                <a:gd name="connsiteY173" fmla="*/ 618705 h 2057270"/>
                <a:gd name="connsiteX174" fmla="*/ 531596 w 2347096"/>
                <a:gd name="connsiteY174" fmla="*/ 628680 h 2057270"/>
                <a:gd name="connsiteX175" fmla="*/ 548222 w 2347096"/>
                <a:gd name="connsiteY175" fmla="*/ 645306 h 2057270"/>
                <a:gd name="connsiteX176" fmla="*/ 568172 w 2347096"/>
                <a:gd name="connsiteY176" fmla="*/ 658606 h 2057270"/>
                <a:gd name="connsiteX177" fmla="*/ 578148 w 2347096"/>
                <a:gd name="connsiteY177" fmla="*/ 665256 h 2057270"/>
                <a:gd name="connsiteX178" fmla="*/ 594773 w 2347096"/>
                <a:gd name="connsiteY178" fmla="*/ 678556 h 2057270"/>
                <a:gd name="connsiteX179" fmla="*/ 601423 w 2347096"/>
                <a:gd name="connsiteY179" fmla="*/ 685207 h 2057270"/>
                <a:gd name="connsiteX180" fmla="*/ 614724 w 2347096"/>
                <a:gd name="connsiteY180" fmla="*/ 691857 h 2057270"/>
                <a:gd name="connsiteX181" fmla="*/ 621374 w 2347096"/>
                <a:gd name="connsiteY181" fmla="*/ 701832 h 2057270"/>
                <a:gd name="connsiteX182" fmla="*/ 641324 w 2347096"/>
                <a:gd name="connsiteY182" fmla="*/ 708482 h 2057270"/>
                <a:gd name="connsiteX183" fmla="*/ 651300 w 2347096"/>
                <a:gd name="connsiteY183" fmla="*/ 711807 h 2057270"/>
                <a:gd name="connsiteX184" fmla="*/ 661275 w 2347096"/>
                <a:gd name="connsiteY184" fmla="*/ 715132 h 2057270"/>
                <a:gd name="connsiteX185" fmla="*/ 687876 w 2347096"/>
                <a:gd name="connsiteY185" fmla="*/ 721783 h 2057270"/>
                <a:gd name="connsiteX186" fmla="*/ 751052 w 2347096"/>
                <a:gd name="connsiteY186" fmla="*/ 718458 h 2057270"/>
                <a:gd name="connsiteX187" fmla="*/ 771003 w 2347096"/>
                <a:gd name="connsiteY187" fmla="*/ 708482 h 2057270"/>
                <a:gd name="connsiteX188" fmla="*/ 790953 w 2347096"/>
                <a:gd name="connsiteY188" fmla="*/ 701832 h 2057270"/>
                <a:gd name="connsiteX189" fmla="*/ 797604 w 2347096"/>
                <a:gd name="connsiteY189" fmla="*/ 695182 h 2057270"/>
                <a:gd name="connsiteX190" fmla="*/ 807579 w 2347096"/>
                <a:gd name="connsiteY190" fmla="*/ 671906 h 2057270"/>
                <a:gd name="connsiteX191" fmla="*/ 804254 w 2347096"/>
                <a:gd name="connsiteY191" fmla="*/ 638655 h 2057270"/>
                <a:gd name="connsiteX192" fmla="*/ 797604 w 2347096"/>
                <a:gd name="connsiteY192" fmla="*/ 628680 h 2057270"/>
                <a:gd name="connsiteX193" fmla="*/ 784303 w 2347096"/>
                <a:gd name="connsiteY193" fmla="*/ 602079 h 2057270"/>
                <a:gd name="connsiteX194" fmla="*/ 780978 w 2347096"/>
                <a:gd name="connsiteY194" fmla="*/ 592104 h 2057270"/>
                <a:gd name="connsiteX195" fmla="*/ 774328 w 2347096"/>
                <a:gd name="connsiteY195" fmla="*/ 582129 h 2057270"/>
                <a:gd name="connsiteX196" fmla="*/ 767678 w 2347096"/>
                <a:gd name="connsiteY196" fmla="*/ 555528 h 2057270"/>
                <a:gd name="connsiteX197" fmla="*/ 754377 w 2347096"/>
                <a:gd name="connsiteY197" fmla="*/ 535578 h 2057270"/>
                <a:gd name="connsiteX198" fmla="*/ 747727 w 2347096"/>
                <a:gd name="connsiteY198" fmla="*/ 515627 h 2057270"/>
                <a:gd name="connsiteX199" fmla="*/ 737752 w 2347096"/>
                <a:gd name="connsiteY199" fmla="*/ 505652 h 2057270"/>
                <a:gd name="connsiteX200" fmla="*/ 731102 w 2347096"/>
                <a:gd name="connsiteY200" fmla="*/ 495676 h 2057270"/>
                <a:gd name="connsiteX201" fmla="*/ 721126 w 2347096"/>
                <a:gd name="connsiteY201" fmla="*/ 489026 h 2057270"/>
                <a:gd name="connsiteX202" fmla="*/ 704501 w 2347096"/>
                <a:gd name="connsiteY202" fmla="*/ 472401 h 2057270"/>
                <a:gd name="connsiteX203" fmla="*/ 684550 w 2347096"/>
                <a:gd name="connsiteY203" fmla="*/ 455775 h 2057270"/>
                <a:gd name="connsiteX204" fmla="*/ 664600 w 2347096"/>
                <a:gd name="connsiteY204" fmla="*/ 449125 h 2057270"/>
                <a:gd name="connsiteX205" fmla="*/ 634674 w 2347096"/>
                <a:gd name="connsiteY205" fmla="*/ 432500 h 2057270"/>
                <a:gd name="connsiteX206" fmla="*/ 618049 w 2347096"/>
                <a:gd name="connsiteY206" fmla="*/ 415874 h 2057270"/>
                <a:gd name="connsiteX207" fmla="*/ 601423 w 2347096"/>
                <a:gd name="connsiteY207" fmla="*/ 399249 h 2057270"/>
                <a:gd name="connsiteX208" fmla="*/ 584798 w 2347096"/>
                <a:gd name="connsiteY208" fmla="*/ 385948 h 2057270"/>
                <a:gd name="connsiteX209" fmla="*/ 581473 w 2347096"/>
                <a:gd name="connsiteY209" fmla="*/ 375973 h 2057270"/>
                <a:gd name="connsiteX210" fmla="*/ 564847 w 2347096"/>
                <a:gd name="connsiteY210" fmla="*/ 362673 h 2057270"/>
                <a:gd name="connsiteX211" fmla="*/ 558197 w 2347096"/>
                <a:gd name="connsiteY211" fmla="*/ 352698 h 2057270"/>
                <a:gd name="connsiteX212" fmla="*/ 544897 w 2347096"/>
                <a:gd name="connsiteY212" fmla="*/ 336072 h 2057270"/>
                <a:gd name="connsiteX213" fmla="*/ 538246 w 2347096"/>
                <a:gd name="connsiteY213" fmla="*/ 316122 h 2057270"/>
                <a:gd name="connsiteX214" fmla="*/ 534921 w 2347096"/>
                <a:gd name="connsiteY214" fmla="*/ 306146 h 2057270"/>
                <a:gd name="connsiteX215" fmla="*/ 528271 w 2347096"/>
                <a:gd name="connsiteY215" fmla="*/ 296171 h 2057270"/>
                <a:gd name="connsiteX216" fmla="*/ 524946 w 2347096"/>
                <a:gd name="connsiteY216" fmla="*/ 223019 h 2057270"/>
                <a:gd name="connsiteX217" fmla="*/ 514971 w 2347096"/>
                <a:gd name="connsiteY217" fmla="*/ 203068 h 2057270"/>
                <a:gd name="connsiteX218" fmla="*/ 511646 w 2347096"/>
                <a:gd name="connsiteY218" fmla="*/ 193093 h 2057270"/>
                <a:gd name="connsiteX219" fmla="*/ 498345 w 2347096"/>
                <a:gd name="connsiteY219" fmla="*/ 176468 h 2057270"/>
                <a:gd name="connsiteX220" fmla="*/ 491695 w 2347096"/>
                <a:gd name="connsiteY220" fmla="*/ 166492 h 2057270"/>
                <a:gd name="connsiteX221" fmla="*/ 471745 w 2347096"/>
                <a:gd name="connsiteY221" fmla="*/ 156517 h 2057270"/>
                <a:gd name="connsiteX222" fmla="*/ 445144 w 2347096"/>
                <a:gd name="connsiteY222" fmla="*/ 139892 h 2057270"/>
                <a:gd name="connsiteX223" fmla="*/ 435169 w 2347096"/>
                <a:gd name="connsiteY223" fmla="*/ 136567 h 2057270"/>
                <a:gd name="connsiteX224" fmla="*/ 425193 w 2347096"/>
                <a:gd name="connsiteY224" fmla="*/ 133242 h 2057270"/>
                <a:gd name="connsiteX225" fmla="*/ 375317 w 2347096"/>
                <a:gd name="connsiteY225" fmla="*/ 136567 h 2057270"/>
                <a:gd name="connsiteX226" fmla="*/ 368667 w 2347096"/>
                <a:gd name="connsiteY226" fmla="*/ 146542 h 2057270"/>
                <a:gd name="connsiteX227" fmla="*/ 358692 w 2347096"/>
                <a:gd name="connsiteY227" fmla="*/ 183118 h 2057270"/>
                <a:gd name="connsiteX228" fmla="*/ 355366 w 2347096"/>
                <a:gd name="connsiteY228" fmla="*/ 193093 h 2057270"/>
                <a:gd name="connsiteX229" fmla="*/ 358692 w 2347096"/>
                <a:gd name="connsiteY229" fmla="*/ 209719 h 2057270"/>
                <a:gd name="connsiteX230" fmla="*/ 365342 w 2347096"/>
                <a:gd name="connsiteY230" fmla="*/ 272895 h 2057270"/>
                <a:gd name="connsiteX231" fmla="*/ 365342 w 2347096"/>
                <a:gd name="connsiteY231" fmla="*/ 356023 h 2057270"/>
                <a:gd name="connsiteX232" fmla="*/ 358692 w 2347096"/>
                <a:gd name="connsiteY232" fmla="*/ 379298 h 2057270"/>
                <a:gd name="connsiteX233" fmla="*/ 352041 w 2347096"/>
                <a:gd name="connsiteY233" fmla="*/ 385948 h 2057270"/>
                <a:gd name="connsiteX234" fmla="*/ 345391 w 2347096"/>
                <a:gd name="connsiteY234" fmla="*/ 395924 h 2057270"/>
                <a:gd name="connsiteX235" fmla="*/ 328766 w 2347096"/>
                <a:gd name="connsiteY235" fmla="*/ 399249 h 2057270"/>
                <a:gd name="connsiteX236" fmla="*/ 292190 w 2347096"/>
                <a:gd name="connsiteY236" fmla="*/ 395924 h 2057270"/>
                <a:gd name="connsiteX237" fmla="*/ 268914 w 2347096"/>
                <a:gd name="connsiteY237" fmla="*/ 369323 h 2057270"/>
                <a:gd name="connsiteX238" fmla="*/ 258939 w 2347096"/>
                <a:gd name="connsiteY238" fmla="*/ 362673 h 2057270"/>
                <a:gd name="connsiteX239" fmla="*/ 252289 w 2347096"/>
                <a:gd name="connsiteY239" fmla="*/ 342722 h 2057270"/>
                <a:gd name="connsiteX240" fmla="*/ 248964 w 2347096"/>
                <a:gd name="connsiteY240" fmla="*/ 332747 h 2057270"/>
                <a:gd name="connsiteX241" fmla="*/ 245638 w 2347096"/>
                <a:gd name="connsiteY241" fmla="*/ 319447 h 2057270"/>
                <a:gd name="connsiteX242" fmla="*/ 238988 w 2347096"/>
                <a:gd name="connsiteY242" fmla="*/ 309471 h 2057270"/>
                <a:gd name="connsiteX243" fmla="*/ 232338 w 2347096"/>
                <a:gd name="connsiteY243" fmla="*/ 289521 h 2057270"/>
                <a:gd name="connsiteX244" fmla="*/ 229013 w 2347096"/>
                <a:gd name="connsiteY244" fmla="*/ 279546 h 2057270"/>
                <a:gd name="connsiteX245" fmla="*/ 222363 w 2347096"/>
                <a:gd name="connsiteY245" fmla="*/ 269570 h 2057270"/>
                <a:gd name="connsiteX246" fmla="*/ 212388 w 2347096"/>
                <a:gd name="connsiteY246" fmla="*/ 239644 h 2057270"/>
                <a:gd name="connsiteX247" fmla="*/ 209062 w 2347096"/>
                <a:gd name="connsiteY247" fmla="*/ 229669 h 2057270"/>
                <a:gd name="connsiteX248" fmla="*/ 202412 w 2347096"/>
                <a:gd name="connsiteY248" fmla="*/ 216369 h 2057270"/>
                <a:gd name="connsiteX249" fmla="*/ 192437 w 2347096"/>
                <a:gd name="connsiteY249" fmla="*/ 199743 h 2057270"/>
                <a:gd name="connsiteX250" fmla="*/ 185787 w 2347096"/>
                <a:gd name="connsiteY250" fmla="*/ 179793 h 2057270"/>
                <a:gd name="connsiteX251" fmla="*/ 179137 w 2347096"/>
                <a:gd name="connsiteY251" fmla="*/ 149867 h 2057270"/>
                <a:gd name="connsiteX252" fmla="*/ 175812 w 2347096"/>
                <a:gd name="connsiteY252" fmla="*/ 86690 h 2057270"/>
                <a:gd name="connsiteX253" fmla="*/ 162511 w 2347096"/>
                <a:gd name="connsiteY253" fmla="*/ 30164 h 2057270"/>
                <a:gd name="connsiteX254" fmla="*/ 155861 w 2347096"/>
                <a:gd name="connsiteY254" fmla="*/ 20188 h 2057270"/>
                <a:gd name="connsiteX255" fmla="*/ 132585 w 2347096"/>
                <a:gd name="connsiteY255" fmla="*/ 13538 h 2057270"/>
                <a:gd name="connsiteX256" fmla="*/ 122610 w 2347096"/>
                <a:gd name="connsiteY256" fmla="*/ 6888 h 2057270"/>
                <a:gd name="connsiteX257" fmla="*/ 66084 w 2347096"/>
                <a:gd name="connsiteY257" fmla="*/ 6888 h 2057270"/>
                <a:gd name="connsiteX258" fmla="*/ 52783 w 2347096"/>
                <a:gd name="connsiteY258" fmla="*/ 10213 h 2057270"/>
                <a:gd name="connsiteX259" fmla="*/ 26182 w 2347096"/>
                <a:gd name="connsiteY259" fmla="*/ 30164 h 2057270"/>
                <a:gd name="connsiteX260" fmla="*/ 19532 w 2347096"/>
                <a:gd name="connsiteY260" fmla="*/ 43464 h 2057270"/>
                <a:gd name="connsiteX261" fmla="*/ 12882 w 2347096"/>
                <a:gd name="connsiteY261" fmla="*/ 53439 h 2057270"/>
                <a:gd name="connsiteX262" fmla="*/ 2907 w 2347096"/>
                <a:gd name="connsiteY262" fmla="*/ 76715 h 2057270"/>
                <a:gd name="connsiteX263" fmla="*/ 6232 w 2347096"/>
                <a:gd name="connsiteY263" fmla="*/ 99991 h 2057270"/>
                <a:gd name="connsiteX264" fmla="*/ 12882 w 2347096"/>
                <a:gd name="connsiteY264" fmla="*/ 113291 h 2057270"/>
                <a:gd name="connsiteX265" fmla="*/ 29508 w 2347096"/>
                <a:gd name="connsiteY265" fmla="*/ 136567 h 2057270"/>
                <a:gd name="connsiteX266" fmla="*/ 39483 w 2347096"/>
                <a:gd name="connsiteY266" fmla="*/ 159842 h 2057270"/>
                <a:gd name="connsiteX267" fmla="*/ 52783 w 2347096"/>
                <a:gd name="connsiteY267" fmla="*/ 189768 h 2057270"/>
                <a:gd name="connsiteX268" fmla="*/ 59433 w 2347096"/>
                <a:gd name="connsiteY268" fmla="*/ 362673 h 2057270"/>
                <a:gd name="connsiteX269" fmla="*/ 62758 w 2347096"/>
                <a:gd name="connsiteY269" fmla="*/ 472401 h 2057270"/>
                <a:gd name="connsiteX270" fmla="*/ 66084 w 2347096"/>
                <a:gd name="connsiteY270" fmla="*/ 512302 h 2057270"/>
                <a:gd name="connsiteX271" fmla="*/ 69409 w 2347096"/>
                <a:gd name="connsiteY271" fmla="*/ 525602 h 2057270"/>
                <a:gd name="connsiteX272" fmla="*/ 76059 w 2347096"/>
                <a:gd name="connsiteY272" fmla="*/ 548878 h 2057270"/>
                <a:gd name="connsiteX273" fmla="*/ 82709 w 2347096"/>
                <a:gd name="connsiteY273" fmla="*/ 568828 h 2057270"/>
                <a:gd name="connsiteX274" fmla="*/ 86034 w 2347096"/>
                <a:gd name="connsiteY274" fmla="*/ 582129 h 2057270"/>
                <a:gd name="connsiteX275" fmla="*/ 92684 w 2347096"/>
                <a:gd name="connsiteY275" fmla="*/ 605404 h 2057270"/>
                <a:gd name="connsiteX276" fmla="*/ 102660 w 2347096"/>
                <a:gd name="connsiteY276" fmla="*/ 655281 h 2057270"/>
                <a:gd name="connsiteX277" fmla="*/ 105985 w 2347096"/>
                <a:gd name="connsiteY277" fmla="*/ 668581 h 2057270"/>
                <a:gd name="connsiteX278" fmla="*/ 112635 w 2347096"/>
                <a:gd name="connsiteY278" fmla="*/ 698507 h 2057270"/>
                <a:gd name="connsiteX279" fmla="*/ 122610 w 2347096"/>
                <a:gd name="connsiteY279" fmla="*/ 738408 h 2057270"/>
                <a:gd name="connsiteX280" fmla="*/ 132585 w 2347096"/>
                <a:gd name="connsiteY280" fmla="*/ 791610 h 2057270"/>
                <a:gd name="connsiteX281" fmla="*/ 135910 w 2347096"/>
                <a:gd name="connsiteY281" fmla="*/ 801585 h 2057270"/>
                <a:gd name="connsiteX282" fmla="*/ 139236 w 2347096"/>
                <a:gd name="connsiteY282" fmla="*/ 814885 h 2057270"/>
                <a:gd name="connsiteX283" fmla="*/ 145886 w 2347096"/>
                <a:gd name="connsiteY283" fmla="*/ 828186 h 2057270"/>
                <a:gd name="connsiteX284" fmla="*/ 152536 w 2347096"/>
                <a:gd name="connsiteY284" fmla="*/ 848136 h 2057270"/>
                <a:gd name="connsiteX285" fmla="*/ 159186 w 2347096"/>
                <a:gd name="connsiteY285" fmla="*/ 861436 h 2057270"/>
                <a:gd name="connsiteX286" fmla="*/ 162511 w 2347096"/>
                <a:gd name="connsiteY286" fmla="*/ 871412 h 2057270"/>
                <a:gd name="connsiteX287" fmla="*/ 172486 w 2347096"/>
                <a:gd name="connsiteY287" fmla="*/ 878062 h 2057270"/>
                <a:gd name="connsiteX288" fmla="*/ 182462 w 2347096"/>
                <a:gd name="connsiteY288" fmla="*/ 901338 h 2057270"/>
                <a:gd name="connsiteX289" fmla="*/ 189112 w 2347096"/>
                <a:gd name="connsiteY289" fmla="*/ 921288 h 2057270"/>
                <a:gd name="connsiteX290" fmla="*/ 192437 w 2347096"/>
                <a:gd name="connsiteY290" fmla="*/ 931263 h 2057270"/>
                <a:gd name="connsiteX291" fmla="*/ 189112 w 2347096"/>
                <a:gd name="connsiteY291" fmla="*/ 947889 h 2057270"/>
                <a:gd name="connsiteX292" fmla="*/ 199087 w 2347096"/>
                <a:gd name="connsiteY292" fmla="*/ 1011066 h 2057270"/>
                <a:gd name="connsiteX293" fmla="*/ 205737 w 2347096"/>
                <a:gd name="connsiteY293" fmla="*/ 1054292 h 2057270"/>
                <a:gd name="connsiteX294" fmla="*/ 219038 w 2347096"/>
                <a:gd name="connsiteY294" fmla="*/ 1077567 h 2057270"/>
                <a:gd name="connsiteX295" fmla="*/ 232338 w 2347096"/>
                <a:gd name="connsiteY295" fmla="*/ 1107493 h 2057270"/>
                <a:gd name="connsiteX296" fmla="*/ 242313 w 2347096"/>
                <a:gd name="connsiteY296" fmla="*/ 1110818 h 2057270"/>
                <a:gd name="connsiteX297" fmla="*/ 248964 w 2347096"/>
                <a:gd name="connsiteY297" fmla="*/ 1120794 h 2057270"/>
                <a:gd name="connsiteX298" fmla="*/ 268914 w 2347096"/>
                <a:gd name="connsiteY298" fmla="*/ 1137419 h 2057270"/>
                <a:gd name="connsiteX299" fmla="*/ 275564 w 2347096"/>
                <a:gd name="connsiteY299" fmla="*/ 1147394 h 2057270"/>
                <a:gd name="connsiteX300" fmla="*/ 295515 w 2347096"/>
                <a:gd name="connsiteY300" fmla="*/ 1167345 h 2057270"/>
                <a:gd name="connsiteX301" fmla="*/ 312140 w 2347096"/>
                <a:gd name="connsiteY301" fmla="*/ 1183970 h 2057270"/>
                <a:gd name="connsiteX302" fmla="*/ 325441 w 2347096"/>
                <a:gd name="connsiteY302" fmla="*/ 1200596 h 2057270"/>
                <a:gd name="connsiteX303" fmla="*/ 335416 w 2347096"/>
                <a:gd name="connsiteY303" fmla="*/ 1203921 h 2057270"/>
                <a:gd name="connsiteX304" fmla="*/ 338741 w 2347096"/>
                <a:gd name="connsiteY304" fmla="*/ 1213896 h 2057270"/>
                <a:gd name="connsiteX305" fmla="*/ 398593 w 2347096"/>
                <a:gd name="connsiteY305" fmla="*/ 1237172 h 2057270"/>
                <a:gd name="connsiteX306" fmla="*/ 428518 w 2347096"/>
                <a:gd name="connsiteY306" fmla="*/ 1263772 h 2057270"/>
                <a:gd name="connsiteX307" fmla="*/ 435169 w 2347096"/>
                <a:gd name="connsiteY307" fmla="*/ 1270423 h 2057270"/>
                <a:gd name="connsiteX308" fmla="*/ 448469 w 2347096"/>
                <a:gd name="connsiteY308" fmla="*/ 1277073 h 2057270"/>
                <a:gd name="connsiteX309" fmla="*/ 455119 w 2347096"/>
                <a:gd name="connsiteY309" fmla="*/ 1287048 h 2057270"/>
                <a:gd name="connsiteX310" fmla="*/ 465094 w 2347096"/>
                <a:gd name="connsiteY310" fmla="*/ 1290373 h 2057270"/>
                <a:gd name="connsiteX311" fmla="*/ 475070 w 2347096"/>
                <a:gd name="connsiteY311" fmla="*/ 1297023 h 2057270"/>
                <a:gd name="connsiteX312" fmla="*/ 488370 w 2347096"/>
                <a:gd name="connsiteY312" fmla="*/ 1323624 h 2057270"/>
                <a:gd name="connsiteX313" fmla="*/ 498345 w 2347096"/>
                <a:gd name="connsiteY313" fmla="*/ 1333599 h 2057270"/>
                <a:gd name="connsiteX314" fmla="*/ 504996 w 2347096"/>
                <a:gd name="connsiteY314" fmla="*/ 1346900 h 2057270"/>
                <a:gd name="connsiteX315" fmla="*/ 518296 w 2347096"/>
                <a:gd name="connsiteY315" fmla="*/ 1366850 h 2057270"/>
                <a:gd name="connsiteX316" fmla="*/ 531596 w 2347096"/>
                <a:gd name="connsiteY316" fmla="*/ 1390126 h 2057270"/>
                <a:gd name="connsiteX317" fmla="*/ 534921 w 2347096"/>
                <a:gd name="connsiteY317" fmla="*/ 1413402 h 2057270"/>
                <a:gd name="connsiteX318" fmla="*/ 541572 w 2347096"/>
                <a:gd name="connsiteY318" fmla="*/ 1420052 h 2057270"/>
                <a:gd name="connsiteX319" fmla="*/ 548222 w 2347096"/>
                <a:gd name="connsiteY319" fmla="*/ 1443327 h 2057270"/>
                <a:gd name="connsiteX320" fmla="*/ 564847 w 2347096"/>
                <a:gd name="connsiteY320" fmla="*/ 1456628 h 2057270"/>
                <a:gd name="connsiteX321" fmla="*/ 571497 w 2347096"/>
                <a:gd name="connsiteY321" fmla="*/ 1466603 h 2057270"/>
                <a:gd name="connsiteX322" fmla="*/ 588123 w 2347096"/>
                <a:gd name="connsiteY322" fmla="*/ 1503179 h 2057270"/>
                <a:gd name="connsiteX323" fmla="*/ 594773 w 2347096"/>
                <a:gd name="connsiteY323" fmla="*/ 1516479 h 2057270"/>
                <a:gd name="connsiteX324" fmla="*/ 601423 w 2347096"/>
                <a:gd name="connsiteY324" fmla="*/ 1549730 h 2057270"/>
                <a:gd name="connsiteX325" fmla="*/ 611398 w 2347096"/>
                <a:gd name="connsiteY325" fmla="*/ 1556380 h 2057270"/>
                <a:gd name="connsiteX326" fmla="*/ 618049 w 2347096"/>
                <a:gd name="connsiteY326" fmla="*/ 1573006 h 2057270"/>
                <a:gd name="connsiteX327" fmla="*/ 631349 w 2347096"/>
                <a:gd name="connsiteY327" fmla="*/ 1599607 h 2057270"/>
                <a:gd name="connsiteX328" fmla="*/ 634674 w 2347096"/>
                <a:gd name="connsiteY328" fmla="*/ 1612907 h 2057270"/>
                <a:gd name="connsiteX329" fmla="*/ 637999 w 2347096"/>
                <a:gd name="connsiteY329" fmla="*/ 1622882 h 2057270"/>
                <a:gd name="connsiteX330" fmla="*/ 644649 w 2347096"/>
                <a:gd name="connsiteY330" fmla="*/ 1649483 h 2057270"/>
                <a:gd name="connsiteX331" fmla="*/ 651300 w 2347096"/>
                <a:gd name="connsiteY331" fmla="*/ 1662783 h 2057270"/>
                <a:gd name="connsiteX332" fmla="*/ 657950 w 2347096"/>
                <a:gd name="connsiteY332" fmla="*/ 1682734 h 2057270"/>
                <a:gd name="connsiteX333" fmla="*/ 661275 w 2347096"/>
                <a:gd name="connsiteY333" fmla="*/ 1692709 h 2057270"/>
                <a:gd name="connsiteX334" fmla="*/ 667925 w 2347096"/>
                <a:gd name="connsiteY334" fmla="*/ 1706010 h 2057270"/>
                <a:gd name="connsiteX335" fmla="*/ 687876 w 2347096"/>
                <a:gd name="connsiteY335" fmla="*/ 1715985 h 2057270"/>
                <a:gd name="connsiteX336" fmla="*/ 697851 w 2347096"/>
                <a:gd name="connsiteY336" fmla="*/ 1706010 h 2057270"/>
                <a:gd name="connsiteX337" fmla="*/ 691201 w 2347096"/>
                <a:gd name="connsiteY337" fmla="*/ 1696034 h 2057270"/>
                <a:gd name="connsiteX338" fmla="*/ 667925 w 2347096"/>
                <a:gd name="connsiteY338" fmla="*/ 1699359 h 2057270"/>
                <a:gd name="connsiteX339" fmla="*/ 674575 w 2347096"/>
                <a:gd name="connsiteY339" fmla="*/ 1715985 h 2057270"/>
                <a:gd name="connsiteX340" fmla="*/ 681225 w 2347096"/>
                <a:gd name="connsiteY340" fmla="*/ 1749236 h 2057270"/>
                <a:gd name="connsiteX341" fmla="*/ 687876 w 2347096"/>
                <a:gd name="connsiteY341" fmla="*/ 1775836 h 2057270"/>
                <a:gd name="connsiteX342" fmla="*/ 691201 w 2347096"/>
                <a:gd name="connsiteY342" fmla="*/ 1805762 h 2057270"/>
                <a:gd name="connsiteX343" fmla="*/ 697851 w 2347096"/>
                <a:gd name="connsiteY343" fmla="*/ 1825713 h 2057270"/>
                <a:gd name="connsiteX344" fmla="*/ 704501 w 2347096"/>
                <a:gd name="connsiteY344" fmla="*/ 1852314 h 2057270"/>
                <a:gd name="connsiteX345" fmla="*/ 714476 w 2347096"/>
                <a:gd name="connsiteY345" fmla="*/ 1885564 h 2057270"/>
                <a:gd name="connsiteX346" fmla="*/ 721126 w 2347096"/>
                <a:gd name="connsiteY346" fmla="*/ 1892215 h 2057270"/>
                <a:gd name="connsiteX347" fmla="*/ 727777 w 2347096"/>
                <a:gd name="connsiteY347" fmla="*/ 1912165 h 2057270"/>
                <a:gd name="connsiteX348" fmla="*/ 731102 w 2347096"/>
                <a:gd name="connsiteY348" fmla="*/ 1922140 h 2057270"/>
                <a:gd name="connsiteX349" fmla="*/ 751052 w 2347096"/>
                <a:gd name="connsiteY349" fmla="*/ 1948741 h 2057270"/>
                <a:gd name="connsiteX350" fmla="*/ 754377 w 2347096"/>
                <a:gd name="connsiteY350" fmla="*/ 1958716 h 2057270"/>
                <a:gd name="connsiteX351" fmla="*/ 761028 w 2347096"/>
                <a:gd name="connsiteY351" fmla="*/ 1968692 h 2057270"/>
                <a:gd name="connsiteX352" fmla="*/ 777653 w 2347096"/>
                <a:gd name="connsiteY352" fmla="*/ 1991967 h 2057270"/>
                <a:gd name="connsiteX353" fmla="*/ 777653 w 2347096"/>
                <a:gd name="connsiteY353" fmla="*/ 2011918 h 2057270"/>
                <a:gd name="connsiteX354" fmla="*/ 757702 w 2347096"/>
                <a:gd name="connsiteY354" fmla="*/ 2018568 h 2057270"/>
                <a:gd name="connsiteX355" fmla="*/ 757702 w 2347096"/>
                <a:gd name="connsiteY355" fmla="*/ 2041844 h 2057270"/>
                <a:gd name="connsiteX356" fmla="*/ 767678 w 2347096"/>
                <a:gd name="connsiteY356" fmla="*/ 2035194 h 2057270"/>
                <a:gd name="connsiteX357" fmla="*/ 761028 w 2347096"/>
                <a:gd name="connsiteY357" fmla="*/ 2035194 h 20572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</a:cxnLst>
              <a:rect l="l" t="t" r="r" b="b"/>
              <a:pathLst>
                <a:path w="2347096" h="2057270">
                  <a:moveTo>
                    <a:pt x="761028" y="2035194"/>
                  </a:moveTo>
                  <a:cubicBezTo>
                    <a:pt x="827255" y="2057270"/>
                    <a:pt x="773970" y="2042003"/>
                    <a:pt x="927282" y="2038519"/>
                  </a:cubicBezTo>
                  <a:lnTo>
                    <a:pt x="947233" y="2035194"/>
                  </a:lnTo>
                  <a:cubicBezTo>
                    <a:pt x="952793" y="2034183"/>
                    <a:pt x="958216" y="2032200"/>
                    <a:pt x="963858" y="2031868"/>
                  </a:cubicBezTo>
                  <a:cubicBezTo>
                    <a:pt x="995964" y="2029979"/>
                    <a:pt x="1028143" y="2029651"/>
                    <a:pt x="1060286" y="2028543"/>
                  </a:cubicBezTo>
                  <a:cubicBezTo>
                    <a:pt x="1099990" y="2017199"/>
                    <a:pt x="1067110" y="2025193"/>
                    <a:pt x="1113487" y="2018568"/>
                  </a:cubicBezTo>
                  <a:cubicBezTo>
                    <a:pt x="1119082" y="2017769"/>
                    <a:pt x="1124487" y="2015779"/>
                    <a:pt x="1130113" y="2015243"/>
                  </a:cubicBezTo>
                  <a:cubicBezTo>
                    <a:pt x="1147801" y="2013558"/>
                    <a:pt x="1165607" y="2013394"/>
                    <a:pt x="1183314" y="2011918"/>
                  </a:cubicBezTo>
                  <a:cubicBezTo>
                    <a:pt x="1205515" y="2010068"/>
                    <a:pt x="1227841" y="2008930"/>
                    <a:pt x="1249816" y="2005268"/>
                  </a:cubicBezTo>
                  <a:cubicBezTo>
                    <a:pt x="1256466" y="2004160"/>
                    <a:pt x="1263185" y="2003405"/>
                    <a:pt x="1269766" y="2001943"/>
                  </a:cubicBezTo>
                  <a:cubicBezTo>
                    <a:pt x="1273188" y="2001183"/>
                    <a:pt x="1276254" y="1998967"/>
                    <a:pt x="1279742" y="1998618"/>
                  </a:cubicBezTo>
                  <a:cubicBezTo>
                    <a:pt x="1298523" y="1996740"/>
                    <a:pt x="1317426" y="1996401"/>
                    <a:pt x="1336268" y="1995292"/>
                  </a:cubicBezTo>
                  <a:cubicBezTo>
                    <a:pt x="1354411" y="1989245"/>
                    <a:pt x="1341137" y="1993008"/>
                    <a:pt x="1369519" y="1988642"/>
                  </a:cubicBezTo>
                  <a:cubicBezTo>
                    <a:pt x="1376183" y="1987617"/>
                    <a:pt x="1382780" y="1986153"/>
                    <a:pt x="1389470" y="1985317"/>
                  </a:cubicBezTo>
                  <a:cubicBezTo>
                    <a:pt x="1400523" y="1983935"/>
                    <a:pt x="1411650" y="1983222"/>
                    <a:pt x="1422721" y="1981992"/>
                  </a:cubicBezTo>
                  <a:cubicBezTo>
                    <a:pt x="1431602" y="1981005"/>
                    <a:pt x="1440454" y="1979775"/>
                    <a:pt x="1449321" y="1978667"/>
                  </a:cubicBezTo>
                  <a:cubicBezTo>
                    <a:pt x="1459730" y="1975198"/>
                    <a:pt x="1471518" y="1970702"/>
                    <a:pt x="1482572" y="1968692"/>
                  </a:cubicBezTo>
                  <a:cubicBezTo>
                    <a:pt x="1490283" y="1967290"/>
                    <a:pt x="1498137" y="1966769"/>
                    <a:pt x="1505848" y="1965367"/>
                  </a:cubicBezTo>
                  <a:cubicBezTo>
                    <a:pt x="1510344" y="1964550"/>
                    <a:pt x="1514657" y="1962884"/>
                    <a:pt x="1519148" y="1962042"/>
                  </a:cubicBezTo>
                  <a:cubicBezTo>
                    <a:pt x="1532401" y="1959557"/>
                    <a:pt x="1545968" y="1958661"/>
                    <a:pt x="1559049" y="1955391"/>
                  </a:cubicBezTo>
                  <a:cubicBezTo>
                    <a:pt x="1563483" y="1954283"/>
                    <a:pt x="1567973" y="1953379"/>
                    <a:pt x="1572350" y="1952066"/>
                  </a:cubicBezTo>
                  <a:cubicBezTo>
                    <a:pt x="1579064" y="1950052"/>
                    <a:pt x="1585426" y="1946791"/>
                    <a:pt x="1592300" y="1945416"/>
                  </a:cubicBezTo>
                  <a:cubicBezTo>
                    <a:pt x="1603729" y="1943130"/>
                    <a:pt x="1611268" y="1941897"/>
                    <a:pt x="1622226" y="1938766"/>
                  </a:cubicBezTo>
                  <a:cubicBezTo>
                    <a:pt x="1646082" y="1931950"/>
                    <a:pt x="1615027" y="1938876"/>
                    <a:pt x="1648827" y="1932116"/>
                  </a:cubicBezTo>
                  <a:cubicBezTo>
                    <a:pt x="1652152" y="1929899"/>
                    <a:pt x="1655228" y="1927253"/>
                    <a:pt x="1658802" y="1925466"/>
                  </a:cubicBezTo>
                  <a:cubicBezTo>
                    <a:pt x="1669946" y="1919893"/>
                    <a:pt x="1689210" y="1919870"/>
                    <a:pt x="1698703" y="1918815"/>
                  </a:cubicBezTo>
                  <a:cubicBezTo>
                    <a:pt x="1707570" y="1916598"/>
                    <a:pt x="1716633" y="1915055"/>
                    <a:pt x="1725304" y="1912165"/>
                  </a:cubicBezTo>
                  <a:cubicBezTo>
                    <a:pt x="1728629" y="1911057"/>
                    <a:pt x="1732144" y="1910407"/>
                    <a:pt x="1735279" y="1908840"/>
                  </a:cubicBezTo>
                  <a:cubicBezTo>
                    <a:pt x="1738853" y="1907053"/>
                    <a:pt x="1741581" y="1903764"/>
                    <a:pt x="1745254" y="1902190"/>
                  </a:cubicBezTo>
                  <a:cubicBezTo>
                    <a:pt x="1749455" y="1900390"/>
                    <a:pt x="1754178" y="1900178"/>
                    <a:pt x="1758555" y="1898865"/>
                  </a:cubicBezTo>
                  <a:cubicBezTo>
                    <a:pt x="1768626" y="1895844"/>
                    <a:pt x="1778506" y="1892215"/>
                    <a:pt x="1788481" y="1888890"/>
                  </a:cubicBezTo>
                  <a:cubicBezTo>
                    <a:pt x="1791806" y="1887782"/>
                    <a:pt x="1795321" y="1887131"/>
                    <a:pt x="1798456" y="1885564"/>
                  </a:cubicBezTo>
                  <a:cubicBezTo>
                    <a:pt x="1806986" y="1881299"/>
                    <a:pt x="1812644" y="1877686"/>
                    <a:pt x="1821732" y="1875589"/>
                  </a:cubicBezTo>
                  <a:cubicBezTo>
                    <a:pt x="1832745" y="1873048"/>
                    <a:pt x="1844259" y="1872513"/>
                    <a:pt x="1854982" y="1868939"/>
                  </a:cubicBezTo>
                  <a:cubicBezTo>
                    <a:pt x="1885256" y="1858849"/>
                    <a:pt x="1837439" y="1874328"/>
                    <a:pt x="1881583" y="1862289"/>
                  </a:cubicBezTo>
                  <a:cubicBezTo>
                    <a:pt x="1888346" y="1860445"/>
                    <a:pt x="1894884" y="1857856"/>
                    <a:pt x="1901534" y="1855639"/>
                  </a:cubicBezTo>
                  <a:cubicBezTo>
                    <a:pt x="1904859" y="1854531"/>
                    <a:pt x="1908109" y="1853164"/>
                    <a:pt x="1911509" y="1852314"/>
                  </a:cubicBezTo>
                  <a:cubicBezTo>
                    <a:pt x="1920376" y="1850097"/>
                    <a:pt x="1929439" y="1848553"/>
                    <a:pt x="1938110" y="1845663"/>
                  </a:cubicBezTo>
                  <a:cubicBezTo>
                    <a:pt x="1944760" y="1843446"/>
                    <a:pt x="1951260" y="1840713"/>
                    <a:pt x="1958060" y="1839013"/>
                  </a:cubicBezTo>
                  <a:cubicBezTo>
                    <a:pt x="1962494" y="1837905"/>
                    <a:pt x="1966984" y="1837001"/>
                    <a:pt x="1971361" y="1835688"/>
                  </a:cubicBezTo>
                  <a:cubicBezTo>
                    <a:pt x="1978075" y="1833674"/>
                    <a:pt x="1984661" y="1831255"/>
                    <a:pt x="1991311" y="1829038"/>
                  </a:cubicBezTo>
                  <a:lnTo>
                    <a:pt x="2001286" y="1825713"/>
                  </a:lnTo>
                  <a:cubicBezTo>
                    <a:pt x="2011189" y="1815812"/>
                    <a:pt x="2004098" y="1820919"/>
                    <a:pt x="2017912" y="1815738"/>
                  </a:cubicBezTo>
                  <a:cubicBezTo>
                    <a:pt x="2023501" y="1813642"/>
                    <a:pt x="2028875" y="1810975"/>
                    <a:pt x="2034537" y="1809087"/>
                  </a:cubicBezTo>
                  <a:cubicBezTo>
                    <a:pt x="2038873" y="1807642"/>
                    <a:pt x="2043461" y="1807075"/>
                    <a:pt x="2047838" y="1805762"/>
                  </a:cubicBezTo>
                  <a:cubicBezTo>
                    <a:pt x="2054552" y="1803748"/>
                    <a:pt x="2061138" y="1801329"/>
                    <a:pt x="2067788" y="1799112"/>
                  </a:cubicBezTo>
                  <a:lnTo>
                    <a:pt x="2077764" y="1795787"/>
                  </a:lnTo>
                  <a:lnTo>
                    <a:pt x="2087739" y="1792462"/>
                  </a:lnTo>
                  <a:cubicBezTo>
                    <a:pt x="2088847" y="1789137"/>
                    <a:pt x="2088212" y="1784524"/>
                    <a:pt x="2091064" y="1782487"/>
                  </a:cubicBezTo>
                  <a:cubicBezTo>
                    <a:pt x="2096768" y="1778412"/>
                    <a:pt x="2111014" y="1775836"/>
                    <a:pt x="2111014" y="1775836"/>
                  </a:cubicBezTo>
                  <a:cubicBezTo>
                    <a:pt x="2113231" y="1773619"/>
                    <a:pt x="2114990" y="1770821"/>
                    <a:pt x="2117665" y="1769186"/>
                  </a:cubicBezTo>
                  <a:cubicBezTo>
                    <a:pt x="2164078" y="1740823"/>
                    <a:pt x="2153259" y="1745129"/>
                    <a:pt x="2180841" y="1735935"/>
                  </a:cubicBezTo>
                  <a:cubicBezTo>
                    <a:pt x="2202704" y="1714075"/>
                    <a:pt x="2161588" y="1753203"/>
                    <a:pt x="2207442" y="1722635"/>
                  </a:cubicBezTo>
                  <a:cubicBezTo>
                    <a:pt x="2214092" y="1718202"/>
                    <a:pt x="2219811" y="1711863"/>
                    <a:pt x="2227393" y="1709335"/>
                  </a:cubicBezTo>
                  <a:cubicBezTo>
                    <a:pt x="2252705" y="1700897"/>
                    <a:pt x="2240469" y="1704059"/>
                    <a:pt x="2263969" y="1699359"/>
                  </a:cubicBezTo>
                  <a:cubicBezTo>
                    <a:pt x="2279776" y="1688821"/>
                    <a:pt x="2270154" y="1693972"/>
                    <a:pt x="2293894" y="1686059"/>
                  </a:cubicBezTo>
                  <a:lnTo>
                    <a:pt x="2303870" y="1682734"/>
                  </a:lnTo>
                  <a:cubicBezTo>
                    <a:pt x="2310520" y="1678301"/>
                    <a:pt x="2318169" y="1675085"/>
                    <a:pt x="2323820" y="1669434"/>
                  </a:cubicBezTo>
                  <a:cubicBezTo>
                    <a:pt x="2339599" y="1653655"/>
                    <a:pt x="2331173" y="1658116"/>
                    <a:pt x="2347096" y="1652808"/>
                  </a:cubicBezTo>
                  <a:cubicBezTo>
                    <a:pt x="2345988" y="1649483"/>
                    <a:pt x="2345960" y="1645570"/>
                    <a:pt x="2343771" y="1642833"/>
                  </a:cubicBezTo>
                  <a:cubicBezTo>
                    <a:pt x="2341275" y="1639713"/>
                    <a:pt x="2337448" y="1637806"/>
                    <a:pt x="2333796" y="1636183"/>
                  </a:cubicBezTo>
                  <a:cubicBezTo>
                    <a:pt x="2315451" y="1628029"/>
                    <a:pt x="2315102" y="1630677"/>
                    <a:pt x="2297220" y="1626207"/>
                  </a:cubicBezTo>
                  <a:cubicBezTo>
                    <a:pt x="2293819" y="1625357"/>
                    <a:pt x="2290569" y="1623990"/>
                    <a:pt x="2287244" y="1622882"/>
                  </a:cubicBezTo>
                  <a:cubicBezTo>
                    <a:pt x="2283919" y="1620665"/>
                    <a:pt x="2279900" y="1619239"/>
                    <a:pt x="2277269" y="1616232"/>
                  </a:cubicBezTo>
                  <a:cubicBezTo>
                    <a:pt x="2272902" y="1611241"/>
                    <a:pt x="2265434" y="1595042"/>
                    <a:pt x="2257318" y="1589631"/>
                  </a:cubicBezTo>
                  <a:cubicBezTo>
                    <a:pt x="2253194" y="1586882"/>
                    <a:pt x="2248451" y="1585198"/>
                    <a:pt x="2244018" y="1582981"/>
                  </a:cubicBezTo>
                  <a:cubicBezTo>
                    <a:pt x="2241801" y="1579656"/>
                    <a:pt x="2240693" y="1575223"/>
                    <a:pt x="2237368" y="1573006"/>
                  </a:cubicBezTo>
                  <a:cubicBezTo>
                    <a:pt x="2233566" y="1570471"/>
                    <a:pt x="2228347" y="1571286"/>
                    <a:pt x="2224068" y="1569681"/>
                  </a:cubicBezTo>
                  <a:cubicBezTo>
                    <a:pt x="2219427" y="1567941"/>
                    <a:pt x="2215323" y="1564984"/>
                    <a:pt x="2210767" y="1563031"/>
                  </a:cubicBezTo>
                  <a:cubicBezTo>
                    <a:pt x="2207546" y="1561650"/>
                    <a:pt x="2204117" y="1560814"/>
                    <a:pt x="2200792" y="1559706"/>
                  </a:cubicBezTo>
                  <a:cubicBezTo>
                    <a:pt x="2177402" y="1544110"/>
                    <a:pt x="2207058" y="1562055"/>
                    <a:pt x="2174191" y="1549730"/>
                  </a:cubicBezTo>
                  <a:cubicBezTo>
                    <a:pt x="2170449" y="1548327"/>
                    <a:pt x="2167790" y="1544867"/>
                    <a:pt x="2164216" y="1543080"/>
                  </a:cubicBezTo>
                  <a:cubicBezTo>
                    <a:pt x="2154930" y="1538437"/>
                    <a:pt x="2139543" y="1537655"/>
                    <a:pt x="2130965" y="1536430"/>
                  </a:cubicBezTo>
                  <a:cubicBezTo>
                    <a:pt x="2103666" y="1527330"/>
                    <a:pt x="2147024" y="1541058"/>
                    <a:pt x="2094389" y="1529780"/>
                  </a:cubicBezTo>
                  <a:cubicBezTo>
                    <a:pt x="2087535" y="1528311"/>
                    <a:pt x="2081088" y="1525347"/>
                    <a:pt x="2074438" y="1523130"/>
                  </a:cubicBezTo>
                  <a:cubicBezTo>
                    <a:pt x="2064922" y="1519958"/>
                    <a:pt x="2061612" y="1518569"/>
                    <a:pt x="2051163" y="1516479"/>
                  </a:cubicBezTo>
                  <a:cubicBezTo>
                    <a:pt x="2028923" y="1512031"/>
                    <a:pt x="2020155" y="1512149"/>
                    <a:pt x="1994636" y="1509829"/>
                  </a:cubicBezTo>
                  <a:cubicBezTo>
                    <a:pt x="1934784" y="1510937"/>
                    <a:pt x="1874868" y="1510165"/>
                    <a:pt x="1815081" y="1513154"/>
                  </a:cubicBezTo>
                  <a:cubicBezTo>
                    <a:pt x="1810907" y="1513363"/>
                    <a:pt x="1792230" y="1521362"/>
                    <a:pt x="1785156" y="1523130"/>
                  </a:cubicBezTo>
                  <a:cubicBezTo>
                    <a:pt x="1777720" y="1524989"/>
                    <a:pt x="1756763" y="1529866"/>
                    <a:pt x="1751905" y="1533105"/>
                  </a:cubicBezTo>
                  <a:lnTo>
                    <a:pt x="1731954" y="1546405"/>
                  </a:lnTo>
                  <a:cubicBezTo>
                    <a:pt x="1728629" y="1548622"/>
                    <a:pt x="1725553" y="1551268"/>
                    <a:pt x="1721979" y="1553055"/>
                  </a:cubicBezTo>
                  <a:lnTo>
                    <a:pt x="1708678" y="1559706"/>
                  </a:lnTo>
                  <a:cubicBezTo>
                    <a:pt x="1706461" y="1563031"/>
                    <a:pt x="1703651" y="1566029"/>
                    <a:pt x="1702028" y="1569681"/>
                  </a:cubicBezTo>
                  <a:cubicBezTo>
                    <a:pt x="1699181" y="1576087"/>
                    <a:pt x="1695378" y="1589631"/>
                    <a:pt x="1695378" y="1589631"/>
                  </a:cubicBezTo>
                  <a:cubicBezTo>
                    <a:pt x="1696486" y="1607365"/>
                    <a:pt x="1697094" y="1625137"/>
                    <a:pt x="1698703" y="1642833"/>
                  </a:cubicBezTo>
                  <a:cubicBezTo>
                    <a:pt x="1701347" y="1671921"/>
                    <a:pt x="1709097" y="1667031"/>
                    <a:pt x="1698703" y="1706010"/>
                  </a:cubicBezTo>
                  <a:cubicBezTo>
                    <a:pt x="1697673" y="1709871"/>
                    <a:pt x="1692380" y="1711037"/>
                    <a:pt x="1688728" y="1712660"/>
                  </a:cubicBezTo>
                  <a:cubicBezTo>
                    <a:pt x="1682322" y="1715507"/>
                    <a:pt x="1675427" y="1717093"/>
                    <a:pt x="1668777" y="1719310"/>
                  </a:cubicBezTo>
                  <a:cubicBezTo>
                    <a:pt x="1665452" y="1720418"/>
                    <a:pt x="1661937" y="1721068"/>
                    <a:pt x="1658802" y="1722635"/>
                  </a:cubicBezTo>
                  <a:cubicBezTo>
                    <a:pt x="1654369" y="1724852"/>
                    <a:pt x="1650341" y="1728210"/>
                    <a:pt x="1645502" y="1729285"/>
                  </a:cubicBezTo>
                  <a:cubicBezTo>
                    <a:pt x="1630200" y="1732685"/>
                    <a:pt x="1598950" y="1735935"/>
                    <a:pt x="1598950" y="1735935"/>
                  </a:cubicBezTo>
                  <a:lnTo>
                    <a:pt x="1306342" y="1732610"/>
                  </a:lnTo>
                  <a:cubicBezTo>
                    <a:pt x="1301773" y="1732511"/>
                    <a:pt x="1297419" y="1730598"/>
                    <a:pt x="1293042" y="1729285"/>
                  </a:cubicBezTo>
                  <a:cubicBezTo>
                    <a:pt x="1286328" y="1727271"/>
                    <a:pt x="1273092" y="1722635"/>
                    <a:pt x="1273092" y="1722635"/>
                  </a:cubicBezTo>
                  <a:cubicBezTo>
                    <a:pt x="1252371" y="1701917"/>
                    <a:pt x="1282374" y="1729933"/>
                    <a:pt x="1256466" y="1712660"/>
                  </a:cubicBezTo>
                  <a:cubicBezTo>
                    <a:pt x="1231560" y="1696055"/>
                    <a:pt x="1260234" y="1707265"/>
                    <a:pt x="1236516" y="1699359"/>
                  </a:cubicBezTo>
                  <a:cubicBezTo>
                    <a:pt x="1234299" y="1697142"/>
                    <a:pt x="1232669" y="1694111"/>
                    <a:pt x="1229865" y="1692709"/>
                  </a:cubicBezTo>
                  <a:cubicBezTo>
                    <a:pt x="1223595" y="1689574"/>
                    <a:pt x="1215747" y="1689947"/>
                    <a:pt x="1209915" y="1686059"/>
                  </a:cubicBezTo>
                  <a:cubicBezTo>
                    <a:pt x="1197024" y="1677465"/>
                    <a:pt x="1203731" y="1680673"/>
                    <a:pt x="1189964" y="1676084"/>
                  </a:cubicBezTo>
                  <a:cubicBezTo>
                    <a:pt x="1181098" y="1649482"/>
                    <a:pt x="1194397" y="1680516"/>
                    <a:pt x="1176664" y="1662783"/>
                  </a:cubicBezTo>
                  <a:cubicBezTo>
                    <a:pt x="1158877" y="1644996"/>
                    <a:pt x="1169807" y="1642695"/>
                    <a:pt x="1150063" y="1629532"/>
                  </a:cubicBezTo>
                  <a:cubicBezTo>
                    <a:pt x="1143413" y="1625099"/>
                    <a:pt x="1137695" y="1618759"/>
                    <a:pt x="1130113" y="1616232"/>
                  </a:cubicBezTo>
                  <a:cubicBezTo>
                    <a:pt x="1123463" y="1614015"/>
                    <a:pt x="1115995" y="1613470"/>
                    <a:pt x="1110162" y="1609582"/>
                  </a:cubicBezTo>
                  <a:cubicBezTo>
                    <a:pt x="1106837" y="1607365"/>
                    <a:pt x="1103839" y="1604555"/>
                    <a:pt x="1100187" y="1602932"/>
                  </a:cubicBezTo>
                  <a:cubicBezTo>
                    <a:pt x="1093781" y="1600085"/>
                    <a:pt x="1086886" y="1598499"/>
                    <a:pt x="1080236" y="1596282"/>
                  </a:cubicBezTo>
                  <a:cubicBezTo>
                    <a:pt x="1076911" y="1595174"/>
                    <a:pt x="1073177" y="1594900"/>
                    <a:pt x="1070261" y="1592956"/>
                  </a:cubicBezTo>
                  <a:cubicBezTo>
                    <a:pt x="1057370" y="1584362"/>
                    <a:pt x="1064077" y="1587570"/>
                    <a:pt x="1050310" y="1582981"/>
                  </a:cubicBezTo>
                  <a:cubicBezTo>
                    <a:pt x="1021723" y="1563923"/>
                    <a:pt x="1057892" y="1586772"/>
                    <a:pt x="1030360" y="1573006"/>
                  </a:cubicBezTo>
                  <a:cubicBezTo>
                    <a:pt x="1007398" y="1561525"/>
                    <a:pt x="1034765" y="1569951"/>
                    <a:pt x="1007084" y="1563031"/>
                  </a:cubicBezTo>
                  <a:cubicBezTo>
                    <a:pt x="1003759" y="1559706"/>
                    <a:pt x="1001220" y="1555339"/>
                    <a:pt x="997109" y="1553055"/>
                  </a:cubicBezTo>
                  <a:cubicBezTo>
                    <a:pt x="990981" y="1549651"/>
                    <a:pt x="977158" y="1546405"/>
                    <a:pt x="977158" y="1546405"/>
                  </a:cubicBezTo>
                  <a:cubicBezTo>
                    <a:pt x="973833" y="1544188"/>
                    <a:pt x="970757" y="1541542"/>
                    <a:pt x="967183" y="1539755"/>
                  </a:cubicBezTo>
                  <a:cubicBezTo>
                    <a:pt x="964048" y="1538188"/>
                    <a:pt x="959945" y="1538619"/>
                    <a:pt x="957208" y="1536430"/>
                  </a:cubicBezTo>
                  <a:cubicBezTo>
                    <a:pt x="935723" y="1519242"/>
                    <a:pt x="965656" y="1531487"/>
                    <a:pt x="940582" y="1523130"/>
                  </a:cubicBezTo>
                  <a:lnTo>
                    <a:pt x="904006" y="1486554"/>
                  </a:lnTo>
                  <a:lnTo>
                    <a:pt x="894031" y="1476578"/>
                  </a:lnTo>
                  <a:lnTo>
                    <a:pt x="884056" y="1466603"/>
                  </a:lnTo>
                  <a:cubicBezTo>
                    <a:pt x="882948" y="1463278"/>
                    <a:pt x="882920" y="1459365"/>
                    <a:pt x="880731" y="1456628"/>
                  </a:cubicBezTo>
                  <a:cubicBezTo>
                    <a:pt x="878235" y="1453508"/>
                    <a:pt x="873876" y="1452474"/>
                    <a:pt x="870756" y="1449978"/>
                  </a:cubicBezTo>
                  <a:cubicBezTo>
                    <a:pt x="868308" y="1448019"/>
                    <a:pt x="866322" y="1445544"/>
                    <a:pt x="864105" y="1443327"/>
                  </a:cubicBezTo>
                  <a:cubicBezTo>
                    <a:pt x="859923" y="1430782"/>
                    <a:pt x="858914" y="1424838"/>
                    <a:pt x="847480" y="1413402"/>
                  </a:cubicBezTo>
                  <a:cubicBezTo>
                    <a:pt x="841295" y="1407216"/>
                    <a:pt x="838375" y="1405165"/>
                    <a:pt x="834180" y="1396776"/>
                  </a:cubicBezTo>
                  <a:cubicBezTo>
                    <a:pt x="832612" y="1393641"/>
                    <a:pt x="833332" y="1389279"/>
                    <a:pt x="830854" y="1386801"/>
                  </a:cubicBezTo>
                  <a:cubicBezTo>
                    <a:pt x="828376" y="1384323"/>
                    <a:pt x="824204" y="1384584"/>
                    <a:pt x="820879" y="1383476"/>
                  </a:cubicBezTo>
                  <a:cubicBezTo>
                    <a:pt x="818662" y="1376826"/>
                    <a:pt x="818117" y="1369358"/>
                    <a:pt x="814229" y="1363525"/>
                  </a:cubicBezTo>
                  <a:cubicBezTo>
                    <a:pt x="804505" y="1348939"/>
                    <a:pt x="809977" y="1356747"/>
                    <a:pt x="797604" y="1340250"/>
                  </a:cubicBezTo>
                  <a:cubicBezTo>
                    <a:pt x="796495" y="1336925"/>
                    <a:pt x="795846" y="1333409"/>
                    <a:pt x="794278" y="1330274"/>
                  </a:cubicBezTo>
                  <a:cubicBezTo>
                    <a:pt x="792491" y="1326700"/>
                    <a:pt x="789251" y="1323951"/>
                    <a:pt x="787628" y="1320299"/>
                  </a:cubicBezTo>
                  <a:cubicBezTo>
                    <a:pt x="784781" y="1313893"/>
                    <a:pt x="783195" y="1306998"/>
                    <a:pt x="780978" y="1300348"/>
                  </a:cubicBezTo>
                  <a:lnTo>
                    <a:pt x="777653" y="1290373"/>
                  </a:lnTo>
                  <a:lnTo>
                    <a:pt x="774328" y="1280398"/>
                  </a:lnTo>
                  <a:cubicBezTo>
                    <a:pt x="773220" y="1251581"/>
                    <a:pt x="772987" y="1222716"/>
                    <a:pt x="771003" y="1193946"/>
                  </a:cubicBezTo>
                  <a:cubicBezTo>
                    <a:pt x="770762" y="1190449"/>
                    <a:pt x="767678" y="1187475"/>
                    <a:pt x="767678" y="1183970"/>
                  </a:cubicBezTo>
                  <a:cubicBezTo>
                    <a:pt x="767678" y="1176133"/>
                    <a:pt x="769466" y="1168380"/>
                    <a:pt x="771003" y="1160695"/>
                  </a:cubicBezTo>
                  <a:cubicBezTo>
                    <a:pt x="771690" y="1157258"/>
                    <a:pt x="772138" y="1153456"/>
                    <a:pt x="774328" y="1150719"/>
                  </a:cubicBezTo>
                  <a:cubicBezTo>
                    <a:pt x="776824" y="1147598"/>
                    <a:pt x="780978" y="1146286"/>
                    <a:pt x="784303" y="1144069"/>
                  </a:cubicBezTo>
                  <a:cubicBezTo>
                    <a:pt x="786520" y="1137419"/>
                    <a:pt x="791365" y="1131117"/>
                    <a:pt x="790953" y="1124119"/>
                  </a:cubicBezTo>
                  <a:cubicBezTo>
                    <a:pt x="790759" y="1120817"/>
                    <a:pt x="792977" y="1074965"/>
                    <a:pt x="784303" y="1057617"/>
                  </a:cubicBezTo>
                  <a:cubicBezTo>
                    <a:pt x="782516" y="1054043"/>
                    <a:pt x="780149" y="1050763"/>
                    <a:pt x="777653" y="1047642"/>
                  </a:cubicBezTo>
                  <a:cubicBezTo>
                    <a:pt x="775695" y="1045194"/>
                    <a:pt x="773220" y="1043208"/>
                    <a:pt x="771003" y="1040991"/>
                  </a:cubicBezTo>
                  <a:cubicBezTo>
                    <a:pt x="768299" y="1032879"/>
                    <a:pt x="767473" y="1027486"/>
                    <a:pt x="761028" y="1021041"/>
                  </a:cubicBezTo>
                  <a:cubicBezTo>
                    <a:pt x="758202" y="1018215"/>
                    <a:pt x="754173" y="1016888"/>
                    <a:pt x="751052" y="1014391"/>
                  </a:cubicBezTo>
                  <a:cubicBezTo>
                    <a:pt x="748604" y="1012433"/>
                    <a:pt x="747010" y="1009479"/>
                    <a:pt x="744402" y="1007740"/>
                  </a:cubicBezTo>
                  <a:cubicBezTo>
                    <a:pt x="736185" y="1002261"/>
                    <a:pt x="729993" y="1000720"/>
                    <a:pt x="721126" y="997765"/>
                  </a:cubicBezTo>
                  <a:cubicBezTo>
                    <a:pt x="717801" y="994440"/>
                    <a:pt x="715694" y="989002"/>
                    <a:pt x="711151" y="987790"/>
                  </a:cubicBezTo>
                  <a:cubicBezTo>
                    <a:pt x="698255" y="984351"/>
                    <a:pt x="684577" y="985185"/>
                    <a:pt x="671250" y="984465"/>
                  </a:cubicBezTo>
                  <a:cubicBezTo>
                    <a:pt x="643559" y="982968"/>
                    <a:pt x="615832" y="982248"/>
                    <a:pt x="588123" y="981140"/>
                  </a:cubicBezTo>
                  <a:cubicBezTo>
                    <a:pt x="583689" y="980032"/>
                    <a:pt x="579199" y="979128"/>
                    <a:pt x="574822" y="977815"/>
                  </a:cubicBezTo>
                  <a:cubicBezTo>
                    <a:pt x="568108" y="975801"/>
                    <a:pt x="554872" y="971164"/>
                    <a:pt x="554872" y="971164"/>
                  </a:cubicBezTo>
                  <a:cubicBezTo>
                    <a:pt x="550690" y="958618"/>
                    <a:pt x="549682" y="952676"/>
                    <a:pt x="538246" y="941239"/>
                  </a:cubicBezTo>
                  <a:cubicBezTo>
                    <a:pt x="536029" y="939022"/>
                    <a:pt x="533554" y="937036"/>
                    <a:pt x="531596" y="934588"/>
                  </a:cubicBezTo>
                  <a:cubicBezTo>
                    <a:pt x="521136" y="921512"/>
                    <a:pt x="529186" y="926484"/>
                    <a:pt x="514971" y="914638"/>
                  </a:cubicBezTo>
                  <a:cubicBezTo>
                    <a:pt x="511901" y="912080"/>
                    <a:pt x="508030" y="910589"/>
                    <a:pt x="504996" y="907988"/>
                  </a:cubicBezTo>
                  <a:cubicBezTo>
                    <a:pt x="500235" y="903907"/>
                    <a:pt x="491695" y="894687"/>
                    <a:pt x="491695" y="894687"/>
                  </a:cubicBezTo>
                  <a:cubicBezTo>
                    <a:pt x="490587" y="891362"/>
                    <a:pt x="489937" y="887847"/>
                    <a:pt x="488370" y="884712"/>
                  </a:cubicBezTo>
                  <a:cubicBezTo>
                    <a:pt x="475479" y="858930"/>
                    <a:pt x="486752" y="889834"/>
                    <a:pt x="478395" y="864762"/>
                  </a:cubicBezTo>
                  <a:cubicBezTo>
                    <a:pt x="479503" y="853678"/>
                    <a:pt x="479667" y="842459"/>
                    <a:pt x="481720" y="831511"/>
                  </a:cubicBezTo>
                  <a:cubicBezTo>
                    <a:pt x="483012" y="824621"/>
                    <a:pt x="486153" y="818210"/>
                    <a:pt x="488370" y="811560"/>
                  </a:cubicBezTo>
                  <a:cubicBezTo>
                    <a:pt x="492958" y="797794"/>
                    <a:pt x="489751" y="804501"/>
                    <a:pt x="498345" y="791610"/>
                  </a:cubicBezTo>
                  <a:cubicBezTo>
                    <a:pt x="497237" y="781635"/>
                    <a:pt x="496546" y="771604"/>
                    <a:pt x="495020" y="761684"/>
                  </a:cubicBezTo>
                  <a:cubicBezTo>
                    <a:pt x="493287" y="750421"/>
                    <a:pt x="491267" y="748548"/>
                    <a:pt x="488370" y="738408"/>
                  </a:cubicBezTo>
                  <a:cubicBezTo>
                    <a:pt x="487115" y="734014"/>
                    <a:pt x="486300" y="729502"/>
                    <a:pt x="485045" y="725108"/>
                  </a:cubicBezTo>
                  <a:cubicBezTo>
                    <a:pt x="484082" y="721738"/>
                    <a:pt x="482570" y="718533"/>
                    <a:pt x="481720" y="715132"/>
                  </a:cubicBezTo>
                  <a:cubicBezTo>
                    <a:pt x="475968" y="692124"/>
                    <a:pt x="482692" y="704952"/>
                    <a:pt x="471745" y="688532"/>
                  </a:cubicBezTo>
                  <a:cubicBezTo>
                    <a:pt x="462327" y="660275"/>
                    <a:pt x="475462" y="694725"/>
                    <a:pt x="461769" y="671906"/>
                  </a:cubicBezTo>
                  <a:cubicBezTo>
                    <a:pt x="447329" y="647842"/>
                    <a:pt x="473839" y="677326"/>
                    <a:pt x="448469" y="651956"/>
                  </a:cubicBezTo>
                  <a:cubicBezTo>
                    <a:pt x="447361" y="648631"/>
                    <a:pt x="446711" y="645115"/>
                    <a:pt x="445144" y="641980"/>
                  </a:cubicBezTo>
                  <a:cubicBezTo>
                    <a:pt x="443357" y="638406"/>
                    <a:pt x="440117" y="635657"/>
                    <a:pt x="438494" y="632005"/>
                  </a:cubicBezTo>
                  <a:cubicBezTo>
                    <a:pt x="435647" y="625599"/>
                    <a:pt x="431844" y="612055"/>
                    <a:pt x="431844" y="612055"/>
                  </a:cubicBezTo>
                  <a:cubicBezTo>
                    <a:pt x="432952" y="604296"/>
                    <a:pt x="428494" y="592887"/>
                    <a:pt x="435169" y="588779"/>
                  </a:cubicBezTo>
                  <a:cubicBezTo>
                    <a:pt x="448902" y="580328"/>
                    <a:pt x="485309" y="586734"/>
                    <a:pt x="501670" y="588779"/>
                  </a:cubicBezTo>
                  <a:cubicBezTo>
                    <a:pt x="508320" y="595429"/>
                    <a:pt x="516404" y="600905"/>
                    <a:pt x="521621" y="608730"/>
                  </a:cubicBezTo>
                  <a:cubicBezTo>
                    <a:pt x="523838" y="612055"/>
                    <a:pt x="526484" y="615131"/>
                    <a:pt x="528271" y="618705"/>
                  </a:cubicBezTo>
                  <a:cubicBezTo>
                    <a:pt x="529838" y="621840"/>
                    <a:pt x="529493" y="625876"/>
                    <a:pt x="531596" y="628680"/>
                  </a:cubicBezTo>
                  <a:cubicBezTo>
                    <a:pt x="536299" y="634950"/>
                    <a:pt x="541701" y="640958"/>
                    <a:pt x="548222" y="645306"/>
                  </a:cubicBezTo>
                  <a:lnTo>
                    <a:pt x="568172" y="658606"/>
                  </a:lnTo>
                  <a:lnTo>
                    <a:pt x="578148" y="665256"/>
                  </a:lnTo>
                  <a:cubicBezTo>
                    <a:pt x="591394" y="685125"/>
                    <a:pt x="576927" y="667847"/>
                    <a:pt x="594773" y="678556"/>
                  </a:cubicBezTo>
                  <a:cubicBezTo>
                    <a:pt x="597461" y="680169"/>
                    <a:pt x="598814" y="683468"/>
                    <a:pt x="601423" y="685207"/>
                  </a:cubicBezTo>
                  <a:cubicBezTo>
                    <a:pt x="605547" y="687957"/>
                    <a:pt x="610290" y="689640"/>
                    <a:pt x="614724" y="691857"/>
                  </a:cubicBezTo>
                  <a:cubicBezTo>
                    <a:pt x="616941" y="695182"/>
                    <a:pt x="617985" y="699714"/>
                    <a:pt x="621374" y="701832"/>
                  </a:cubicBezTo>
                  <a:cubicBezTo>
                    <a:pt x="627318" y="705547"/>
                    <a:pt x="634674" y="706265"/>
                    <a:pt x="641324" y="708482"/>
                  </a:cubicBezTo>
                  <a:lnTo>
                    <a:pt x="651300" y="711807"/>
                  </a:lnTo>
                  <a:cubicBezTo>
                    <a:pt x="654625" y="712915"/>
                    <a:pt x="657838" y="714444"/>
                    <a:pt x="661275" y="715132"/>
                  </a:cubicBezTo>
                  <a:cubicBezTo>
                    <a:pt x="681337" y="719146"/>
                    <a:pt x="672538" y="716671"/>
                    <a:pt x="687876" y="721783"/>
                  </a:cubicBezTo>
                  <a:cubicBezTo>
                    <a:pt x="708935" y="720675"/>
                    <a:pt x="730051" y="720367"/>
                    <a:pt x="751052" y="718458"/>
                  </a:cubicBezTo>
                  <a:cubicBezTo>
                    <a:pt x="762484" y="717419"/>
                    <a:pt x="760773" y="713029"/>
                    <a:pt x="771003" y="708482"/>
                  </a:cubicBezTo>
                  <a:cubicBezTo>
                    <a:pt x="777409" y="705635"/>
                    <a:pt x="790953" y="701832"/>
                    <a:pt x="790953" y="701832"/>
                  </a:cubicBezTo>
                  <a:cubicBezTo>
                    <a:pt x="793170" y="699615"/>
                    <a:pt x="795865" y="697790"/>
                    <a:pt x="797604" y="695182"/>
                  </a:cubicBezTo>
                  <a:cubicBezTo>
                    <a:pt x="803083" y="686965"/>
                    <a:pt x="804624" y="680773"/>
                    <a:pt x="807579" y="671906"/>
                  </a:cubicBezTo>
                  <a:cubicBezTo>
                    <a:pt x="806471" y="660822"/>
                    <a:pt x="806759" y="649509"/>
                    <a:pt x="804254" y="638655"/>
                  </a:cubicBezTo>
                  <a:cubicBezTo>
                    <a:pt x="803355" y="634761"/>
                    <a:pt x="799227" y="632332"/>
                    <a:pt x="797604" y="628680"/>
                  </a:cubicBezTo>
                  <a:cubicBezTo>
                    <a:pt x="785377" y="601170"/>
                    <a:pt x="797960" y="615738"/>
                    <a:pt x="784303" y="602079"/>
                  </a:cubicBezTo>
                  <a:cubicBezTo>
                    <a:pt x="783195" y="598754"/>
                    <a:pt x="782545" y="595239"/>
                    <a:pt x="780978" y="592104"/>
                  </a:cubicBezTo>
                  <a:cubicBezTo>
                    <a:pt x="779191" y="588530"/>
                    <a:pt x="775731" y="585871"/>
                    <a:pt x="774328" y="582129"/>
                  </a:cubicBezTo>
                  <a:cubicBezTo>
                    <a:pt x="770928" y="573061"/>
                    <a:pt x="772411" y="564046"/>
                    <a:pt x="767678" y="555528"/>
                  </a:cubicBezTo>
                  <a:cubicBezTo>
                    <a:pt x="763796" y="548541"/>
                    <a:pt x="754377" y="535578"/>
                    <a:pt x="754377" y="535578"/>
                  </a:cubicBezTo>
                  <a:cubicBezTo>
                    <a:pt x="752160" y="528928"/>
                    <a:pt x="752684" y="520584"/>
                    <a:pt x="747727" y="515627"/>
                  </a:cubicBezTo>
                  <a:cubicBezTo>
                    <a:pt x="744402" y="512302"/>
                    <a:pt x="740762" y="509264"/>
                    <a:pt x="737752" y="505652"/>
                  </a:cubicBezTo>
                  <a:cubicBezTo>
                    <a:pt x="735194" y="502582"/>
                    <a:pt x="733928" y="498502"/>
                    <a:pt x="731102" y="495676"/>
                  </a:cubicBezTo>
                  <a:cubicBezTo>
                    <a:pt x="728276" y="492850"/>
                    <a:pt x="724451" y="491243"/>
                    <a:pt x="721126" y="489026"/>
                  </a:cubicBezTo>
                  <a:cubicBezTo>
                    <a:pt x="708934" y="470739"/>
                    <a:pt x="721126" y="486255"/>
                    <a:pt x="704501" y="472401"/>
                  </a:cubicBezTo>
                  <a:cubicBezTo>
                    <a:pt x="695552" y="464944"/>
                    <a:pt x="695164" y="460493"/>
                    <a:pt x="684550" y="455775"/>
                  </a:cubicBezTo>
                  <a:cubicBezTo>
                    <a:pt x="678144" y="452928"/>
                    <a:pt x="670433" y="453013"/>
                    <a:pt x="664600" y="449125"/>
                  </a:cubicBezTo>
                  <a:cubicBezTo>
                    <a:pt x="641733" y="433881"/>
                    <a:pt x="652231" y="438352"/>
                    <a:pt x="634674" y="432500"/>
                  </a:cubicBezTo>
                  <a:cubicBezTo>
                    <a:pt x="621376" y="412551"/>
                    <a:pt x="635781" y="431389"/>
                    <a:pt x="618049" y="415874"/>
                  </a:cubicBezTo>
                  <a:cubicBezTo>
                    <a:pt x="612151" y="410713"/>
                    <a:pt x="607944" y="403596"/>
                    <a:pt x="601423" y="399249"/>
                  </a:cubicBezTo>
                  <a:cubicBezTo>
                    <a:pt x="588839" y="390860"/>
                    <a:pt x="594273" y="395425"/>
                    <a:pt x="584798" y="385948"/>
                  </a:cubicBezTo>
                  <a:cubicBezTo>
                    <a:pt x="583690" y="382623"/>
                    <a:pt x="583276" y="378978"/>
                    <a:pt x="581473" y="375973"/>
                  </a:cubicBezTo>
                  <a:cubicBezTo>
                    <a:pt x="578315" y="370710"/>
                    <a:pt x="569376" y="365692"/>
                    <a:pt x="564847" y="362673"/>
                  </a:cubicBezTo>
                  <a:cubicBezTo>
                    <a:pt x="562630" y="359348"/>
                    <a:pt x="560693" y="355819"/>
                    <a:pt x="558197" y="352698"/>
                  </a:cubicBezTo>
                  <a:cubicBezTo>
                    <a:pt x="551289" y="344062"/>
                    <a:pt x="550013" y="347583"/>
                    <a:pt x="544897" y="336072"/>
                  </a:cubicBezTo>
                  <a:cubicBezTo>
                    <a:pt x="542050" y="329666"/>
                    <a:pt x="540463" y="322772"/>
                    <a:pt x="538246" y="316122"/>
                  </a:cubicBezTo>
                  <a:cubicBezTo>
                    <a:pt x="537137" y="312797"/>
                    <a:pt x="536865" y="309062"/>
                    <a:pt x="534921" y="306146"/>
                  </a:cubicBezTo>
                  <a:lnTo>
                    <a:pt x="528271" y="296171"/>
                  </a:lnTo>
                  <a:cubicBezTo>
                    <a:pt x="527163" y="271787"/>
                    <a:pt x="526892" y="247350"/>
                    <a:pt x="524946" y="223019"/>
                  </a:cubicBezTo>
                  <a:cubicBezTo>
                    <a:pt x="524150" y="213071"/>
                    <a:pt x="519240" y="211607"/>
                    <a:pt x="514971" y="203068"/>
                  </a:cubicBezTo>
                  <a:cubicBezTo>
                    <a:pt x="513404" y="199933"/>
                    <a:pt x="513213" y="196228"/>
                    <a:pt x="511646" y="193093"/>
                  </a:cubicBezTo>
                  <a:cubicBezTo>
                    <a:pt x="504821" y="179443"/>
                    <a:pt x="506595" y="186780"/>
                    <a:pt x="498345" y="176468"/>
                  </a:cubicBezTo>
                  <a:cubicBezTo>
                    <a:pt x="495848" y="173347"/>
                    <a:pt x="494521" y="169318"/>
                    <a:pt x="491695" y="166492"/>
                  </a:cubicBezTo>
                  <a:cubicBezTo>
                    <a:pt x="485250" y="160047"/>
                    <a:pt x="479857" y="159221"/>
                    <a:pt x="471745" y="156517"/>
                  </a:cubicBezTo>
                  <a:cubicBezTo>
                    <a:pt x="461205" y="140710"/>
                    <a:pt x="468885" y="147806"/>
                    <a:pt x="445144" y="139892"/>
                  </a:cubicBezTo>
                  <a:lnTo>
                    <a:pt x="435169" y="136567"/>
                  </a:lnTo>
                  <a:lnTo>
                    <a:pt x="425193" y="133242"/>
                  </a:lnTo>
                  <a:cubicBezTo>
                    <a:pt x="408568" y="134350"/>
                    <a:pt x="391536" y="132751"/>
                    <a:pt x="375317" y="136567"/>
                  </a:cubicBezTo>
                  <a:cubicBezTo>
                    <a:pt x="371427" y="137482"/>
                    <a:pt x="370290" y="142890"/>
                    <a:pt x="368667" y="146542"/>
                  </a:cubicBezTo>
                  <a:cubicBezTo>
                    <a:pt x="360513" y="164890"/>
                    <a:pt x="363164" y="165233"/>
                    <a:pt x="358692" y="183118"/>
                  </a:cubicBezTo>
                  <a:cubicBezTo>
                    <a:pt x="357842" y="186518"/>
                    <a:pt x="356475" y="189768"/>
                    <a:pt x="355366" y="193093"/>
                  </a:cubicBezTo>
                  <a:cubicBezTo>
                    <a:pt x="356475" y="198635"/>
                    <a:pt x="358130" y="204095"/>
                    <a:pt x="358692" y="209719"/>
                  </a:cubicBezTo>
                  <a:cubicBezTo>
                    <a:pt x="365347" y="276257"/>
                    <a:pt x="357146" y="240111"/>
                    <a:pt x="365342" y="272895"/>
                  </a:cubicBezTo>
                  <a:cubicBezTo>
                    <a:pt x="368757" y="317296"/>
                    <a:pt x="370729" y="312926"/>
                    <a:pt x="365342" y="356023"/>
                  </a:cubicBezTo>
                  <a:cubicBezTo>
                    <a:pt x="365113" y="357853"/>
                    <a:pt x="360435" y="376393"/>
                    <a:pt x="358692" y="379298"/>
                  </a:cubicBezTo>
                  <a:cubicBezTo>
                    <a:pt x="357079" y="381986"/>
                    <a:pt x="353999" y="383500"/>
                    <a:pt x="352041" y="385948"/>
                  </a:cubicBezTo>
                  <a:cubicBezTo>
                    <a:pt x="349544" y="389069"/>
                    <a:pt x="348861" y="393941"/>
                    <a:pt x="345391" y="395924"/>
                  </a:cubicBezTo>
                  <a:cubicBezTo>
                    <a:pt x="340484" y="398728"/>
                    <a:pt x="334308" y="398141"/>
                    <a:pt x="328766" y="399249"/>
                  </a:cubicBezTo>
                  <a:cubicBezTo>
                    <a:pt x="316574" y="398141"/>
                    <a:pt x="304161" y="398489"/>
                    <a:pt x="292190" y="395924"/>
                  </a:cubicBezTo>
                  <a:cubicBezTo>
                    <a:pt x="277894" y="392861"/>
                    <a:pt x="279769" y="376560"/>
                    <a:pt x="268914" y="369323"/>
                  </a:cubicBezTo>
                  <a:lnTo>
                    <a:pt x="258939" y="362673"/>
                  </a:lnTo>
                  <a:lnTo>
                    <a:pt x="252289" y="342722"/>
                  </a:lnTo>
                  <a:cubicBezTo>
                    <a:pt x="251181" y="339397"/>
                    <a:pt x="249814" y="336147"/>
                    <a:pt x="248964" y="332747"/>
                  </a:cubicBezTo>
                  <a:cubicBezTo>
                    <a:pt x="247855" y="328314"/>
                    <a:pt x="247438" y="323647"/>
                    <a:pt x="245638" y="319447"/>
                  </a:cubicBezTo>
                  <a:cubicBezTo>
                    <a:pt x="244064" y="315774"/>
                    <a:pt x="240611" y="313123"/>
                    <a:pt x="238988" y="309471"/>
                  </a:cubicBezTo>
                  <a:cubicBezTo>
                    <a:pt x="236141" y="303065"/>
                    <a:pt x="234555" y="296171"/>
                    <a:pt x="232338" y="289521"/>
                  </a:cubicBezTo>
                  <a:cubicBezTo>
                    <a:pt x="231230" y="286196"/>
                    <a:pt x="230957" y="282462"/>
                    <a:pt x="229013" y="279546"/>
                  </a:cubicBezTo>
                  <a:cubicBezTo>
                    <a:pt x="226796" y="276221"/>
                    <a:pt x="223986" y="273222"/>
                    <a:pt x="222363" y="269570"/>
                  </a:cubicBezTo>
                  <a:cubicBezTo>
                    <a:pt x="222357" y="269557"/>
                    <a:pt x="214053" y="244638"/>
                    <a:pt x="212388" y="239644"/>
                  </a:cubicBezTo>
                  <a:cubicBezTo>
                    <a:pt x="211280" y="236319"/>
                    <a:pt x="210629" y="232804"/>
                    <a:pt x="209062" y="229669"/>
                  </a:cubicBezTo>
                  <a:cubicBezTo>
                    <a:pt x="206845" y="225236"/>
                    <a:pt x="204365" y="220925"/>
                    <a:pt x="202412" y="216369"/>
                  </a:cubicBezTo>
                  <a:cubicBezTo>
                    <a:pt x="195937" y="201261"/>
                    <a:pt x="203496" y="210804"/>
                    <a:pt x="192437" y="199743"/>
                  </a:cubicBezTo>
                  <a:cubicBezTo>
                    <a:pt x="190220" y="193093"/>
                    <a:pt x="187487" y="186593"/>
                    <a:pt x="185787" y="179793"/>
                  </a:cubicBezTo>
                  <a:cubicBezTo>
                    <a:pt x="181091" y="161009"/>
                    <a:pt x="183358" y="170973"/>
                    <a:pt x="179137" y="149867"/>
                  </a:cubicBezTo>
                  <a:cubicBezTo>
                    <a:pt x="178029" y="128808"/>
                    <a:pt x="177088" y="107740"/>
                    <a:pt x="175812" y="86690"/>
                  </a:cubicBezTo>
                  <a:cubicBezTo>
                    <a:pt x="171842" y="21196"/>
                    <a:pt x="183579" y="55447"/>
                    <a:pt x="162511" y="30164"/>
                  </a:cubicBezTo>
                  <a:cubicBezTo>
                    <a:pt x="159953" y="27094"/>
                    <a:pt x="158982" y="22685"/>
                    <a:pt x="155861" y="20188"/>
                  </a:cubicBezTo>
                  <a:cubicBezTo>
                    <a:pt x="153693" y="18453"/>
                    <a:pt x="133454" y="13755"/>
                    <a:pt x="132585" y="13538"/>
                  </a:cubicBezTo>
                  <a:cubicBezTo>
                    <a:pt x="129260" y="11321"/>
                    <a:pt x="126352" y="8291"/>
                    <a:pt x="122610" y="6888"/>
                  </a:cubicBezTo>
                  <a:cubicBezTo>
                    <a:pt x="104242" y="0"/>
                    <a:pt x="84825" y="5326"/>
                    <a:pt x="66084" y="6888"/>
                  </a:cubicBezTo>
                  <a:cubicBezTo>
                    <a:pt x="61650" y="7996"/>
                    <a:pt x="56586" y="7678"/>
                    <a:pt x="52783" y="10213"/>
                  </a:cubicBezTo>
                  <a:cubicBezTo>
                    <a:pt x="14576" y="35685"/>
                    <a:pt x="52137" y="21513"/>
                    <a:pt x="26182" y="30164"/>
                  </a:cubicBezTo>
                  <a:cubicBezTo>
                    <a:pt x="23965" y="34597"/>
                    <a:pt x="21991" y="39160"/>
                    <a:pt x="19532" y="43464"/>
                  </a:cubicBezTo>
                  <a:cubicBezTo>
                    <a:pt x="17549" y="46934"/>
                    <a:pt x="14456" y="49766"/>
                    <a:pt x="12882" y="53439"/>
                  </a:cubicBezTo>
                  <a:cubicBezTo>
                    <a:pt x="0" y="83499"/>
                    <a:pt x="19602" y="51673"/>
                    <a:pt x="2907" y="76715"/>
                  </a:cubicBezTo>
                  <a:cubicBezTo>
                    <a:pt x="4015" y="84474"/>
                    <a:pt x="4170" y="92430"/>
                    <a:pt x="6232" y="99991"/>
                  </a:cubicBezTo>
                  <a:cubicBezTo>
                    <a:pt x="7536" y="104773"/>
                    <a:pt x="10423" y="108987"/>
                    <a:pt x="12882" y="113291"/>
                  </a:cubicBezTo>
                  <a:cubicBezTo>
                    <a:pt x="16772" y="120099"/>
                    <a:pt x="25225" y="130857"/>
                    <a:pt x="29508" y="136567"/>
                  </a:cubicBezTo>
                  <a:cubicBezTo>
                    <a:pt x="40213" y="168681"/>
                    <a:pt x="23046" y="118747"/>
                    <a:pt x="39483" y="159842"/>
                  </a:cubicBezTo>
                  <a:cubicBezTo>
                    <a:pt x="51354" y="189520"/>
                    <a:pt x="39989" y="170577"/>
                    <a:pt x="52783" y="189768"/>
                  </a:cubicBezTo>
                  <a:cubicBezTo>
                    <a:pt x="69074" y="254934"/>
                    <a:pt x="55310" y="195688"/>
                    <a:pt x="59433" y="362673"/>
                  </a:cubicBezTo>
                  <a:cubicBezTo>
                    <a:pt x="60336" y="399255"/>
                    <a:pt x="61133" y="435844"/>
                    <a:pt x="62758" y="472401"/>
                  </a:cubicBezTo>
                  <a:cubicBezTo>
                    <a:pt x="63351" y="485734"/>
                    <a:pt x="64428" y="499059"/>
                    <a:pt x="66084" y="512302"/>
                  </a:cubicBezTo>
                  <a:cubicBezTo>
                    <a:pt x="66651" y="516836"/>
                    <a:pt x="68207" y="521193"/>
                    <a:pt x="69409" y="525602"/>
                  </a:cubicBezTo>
                  <a:cubicBezTo>
                    <a:pt x="71532" y="533387"/>
                    <a:pt x="73686" y="541166"/>
                    <a:pt x="76059" y="548878"/>
                  </a:cubicBezTo>
                  <a:cubicBezTo>
                    <a:pt x="78120" y="555578"/>
                    <a:pt x="81009" y="562028"/>
                    <a:pt x="82709" y="568828"/>
                  </a:cubicBezTo>
                  <a:cubicBezTo>
                    <a:pt x="83817" y="573262"/>
                    <a:pt x="84779" y="577735"/>
                    <a:pt x="86034" y="582129"/>
                  </a:cubicBezTo>
                  <a:cubicBezTo>
                    <a:pt x="92386" y="604361"/>
                    <a:pt x="86447" y="578374"/>
                    <a:pt x="92684" y="605404"/>
                  </a:cubicBezTo>
                  <a:cubicBezTo>
                    <a:pt x="110149" y="681088"/>
                    <a:pt x="91483" y="599402"/>
                    <a:pt x="102660" y="655281"/>
                  </a:cubicBezTo>
                  <a:cubicBezTo>
                    <a:pt x="103556" y="659762"/>
                    <a:pt x="105089" y="664100"/>
                    <a:pt x="105985" y="668581"/>
                  </a:cubicBezTo>
                  <a:cubicBezTo>
                    <a:pt x="111837" y="697841"/>
                    <a:pt x="106164" y="679094"/>
                    <a:pt x="112635" y="698507"/>
                  </a:cubicBezTo>
                  <a:cubicBezTo>
                    <a:pt x="121633" y="761493"/>
                    <a:pt x="109372" y="688765"/>
                    <a:pt x="122610" y="738408"/>
                  </a:cubicBezTo>
                  <a:cubicBezTo>
                    <a:pt x="134675" y="783652"/>
                    <a:pt x="124961" y="757299"/>
                    <a:pt x="132585" y="791610"/>
                  </a:cubicBezTo>
                  <a:cubicBezTo>
                    <a:pt x="133345" y="795031"/>
                    <a:pt x="134947" y="798215"/>
                    <a:pt x="135910" y="801585"/>
                  </a:cubicBezTo>
                  <a:cubicBezTo>
                    <a:pt x="137166" y="805979"/>
                    <a:pt x="137631" y="810606"/>
                    <a:pt x="139236" y="814885"/>
                  </a:cubicBezTo>
                  <a:cubicBezTo>
                    <a:pt x="140977" y="819526"/>
                    <a:pt x="144045" y="823584"/>
                    <a:pt x="145886" y="828186"/>
                  </a:cubicBezTo>
                  <a:cubicBezTo>
                    <a:pt x="148489" y="834694"/>
                    <a:pt x="149401" y="841866"/>
                    <a:pt x="152536" y="848136"/>
                  </a:cubicBezTo>
                  <a:cubicBezTo>
                    <a:pt x="154753" y="852569"/>
                    <a:pt x="157234" y="856880"/>
                    <a:pt x="159186" y="861436"/>
                  </a:cubicBezTo>
                  <a:cubicBezTo>
                    <a:pt x="160567" y="864658"/>
                    <a:pt x="160321" y="868675"/>
                    <a:pt x="162511" y="871412"/>
                  </a:cubicBezTo>
                  <a:cubicBezTo>
                    <a:pt x="165007" y="874533"/>
                    <a:pt x="169161" y="875845"/>
                    <a:pt x="172486" y="878062"/>
                  </a:cubicBezTo>
                  <a:cubicBezTo>
                    <a:pt x="181285" y="913249"/>
                    <a:pt x="169338" y="871809"/>
                    <a:pt x="182462" y="901338"/>
                  </a:cubicBezTo>
                  <a:cubicBezTo>
                    <a:pt x="185309" y="907744"/>
                    <a:pt x="186895" y="914638"/>
                    <a:pt x="189112" y="921288"/>
                  </a:cubicBezTo>
                  <a:lnTo>
                    <a:pt x="192437" y="931263"/>
                  </a:lnTo>
                  <a:cubicBezTo>
                    <a:pt x="191329" y="936805"/>
                    <a:pt x="189112" y="942237"/>
                    <a:pt x="189112" y="947889"/>
                  </a:cubicBezTo>
                  <a:cubicBezTo>
                    <a:pt x="189112" y="975420"/>
                    <a:pt x="195619" y="983321"/>
                    <a:pt x="199087" y="1011066"/>
                  </a:cubicBezTo>
                  <a:cubicBezTo>
                    <a:pt x="199901" y="1017581"/>
                    <a:pt x="202691" y="1045155"/>
                    <a:pt x="205737" y="1054292"/>
                  </a:cubicBezTo>
                  <a:cubicBezTo>
                    <a:pt x="208548" y="1062726"/>
                    <a:pt x="214175" y="1070272"/>
                    <a:pt x="219038" y="1077567"/>
                  </a:cubicBezTo>
                  <a:cubicBezTo>
                    <a:pt x="221070" y="1083663"/>
                    <a:pt x="225152" y="1101745"/>
                    <a:pt x="232338" y="1107493"/>
                  </a:cubicBezTo>
                  <a:cubicBezTo>
                    <a:pt x="235075" y="1109682"/>
                    <a:pt x="238988" y="1109710"/>
                    <a:pt x="242313" y="1110818"/>
                  </a:cubicBezTo>
                  <a:cubicBezTo>
                    <a:pt x="244530" y="1114143"/>
                    <a:pt x="246138" y="1117968"/>
                    <a:pt x="248964" y="1120794"/>
                  </a:cubicBezTo>
                  <a:cubicBezTo>
                    <a:pt x="275119" y="1146949"/>
                    <a:pt x="241678" y="1104736"/>
                    <a:pt x="268914" y="1137419"/>
                  </a:cubicBezTo>
                  <a:cubicBezTo>
                    <a:pt x="271472" y="1140489"/>
                    <a:pt x="272909" y="1144407"/>
                    <a:pt x="275564" y="1147394"/>
                  </a:cubicBezTo>
                  <a:cubicBezTo>
                    <a:pt x="281812" y="1154423"/>
                    <a:pt x="290298" y="1159520"/>
                    <a:pt x="295515" y="1167345"/>
                  </a:cubicBezTo>
                  <a:cubicBezTo>
                    <a:pt x="304382" y="1180645"/>
                    <a:pt x="298840" y="1175103"/>
                    <a:pt x="312140" y="1183970"/>
                  </a:cubicBezTo>
                  <a:cubicBezTo>
                    <a:pt x="315162" y="1188504"/>
                    <a:pt x="320174" y="1197436"/>
                    <a:pt x="325441" y="1200596"/>
                  </a:cubicBezTo>
                  <a:cubicBezTo>
                    <a:pt x="328446" y="1202399"/>
                    <a:pt x="332091" y="1202813"/>
                    <a:pt x="335416" y="1203921"/>
                  </a:cubicBezTo>
                  <a:cubicBezTo>
                    <a:pt x="336524" y="1207246"/>
                    <a:pt x="336263" y="1211418"/>
                    <a:pt x="338741" y="1213896"/>
                  </a:cubicBezTo>
                  <a:cubicBezTo>
                    <a:pt x="355570" y="1230724"/>
                    <a:pt x="376449" y="1232251"/>
                    <a:pt x="398593" y="1237172"/>
                  </a:cubicBezTo>
                  <a:cubicBezTo>
                    <a:pt x="416393" y="1249039"/>
                    <a:pt x="405742" y="1240996"/>
                    <a:pt x="428518" y="1263772"/>
                  </a:cubicBezTo>
                  <a:cubicBezTo>
                    <a:pt x="430735" y="1265989"/>
                    <a:pt x="432365" y="1269021"/>
                    <a:pt x="435169" y="1270423"/>
                  </a:cubicBezTo>
                  <a:lnTo>
                    <a:pt x="448469" y="1277073"/>
                  </a:lnTo>
                  <a:cubicBezTo>
                    <a:pt x="450686" y="1280398"/>
                    <a:pt x="451999" y="1284552"/>
                    <a:pt x="455119" y="1287048"/>
                  </a:cubicBezTo>
                  <a:cubicBezTo>
                    <a:pt x="457856" y="1289237"/>
                    <a:pt x="461959" y="1288806"/>
                    <a:pt x="465094" y="1290373"/>
                  </a:cubicBezTo>
                  <a:cubicBezTo>
                    <a:pt x="468669" y="1292160"/>
                    <a:pt x="471745" y="1294806"/>
                    <a:pt x="475070" y="1297023"/>
                  </a:cubicBezTo>
                  <a:cubicBezTo>
                    <a:pt x="479161" y="1309297"/>
                    <a:pt x="478947" y="1311060"/>
                    <a:pt x="488370" y="1323624"/>
                  </a:cubicBezTo>
                  <a:cubicBezTo>
                    <a:pt x="491191" y="1327386"/>
                    <a:pt x="495612" y="1329773"/>
                    <a:pt x="498345" y="1333599"/>
                  </a:cubicBezTo>
                  <a:cubicBezTo>
                    <a:pt x="501226" y="1337633"/>
                    <a:pt x="502446" y="1342649"/>
                    <a:pt x="504996" y="1346900"/>
                  </a:cubicBezTo>
                  <a:cubicBezTo>
                    <a:pt x="509108" y="1353753"/>
                    <a:pt x="514184" y="1359997"/>
                    <a:pt x="518296" y="1366850"/>
                  </a:cubicBezTo>
                  <a:cubicBezTo>
                    <a:pt x="543607" y="1409036"/>
                    <a:pt x="508593" y="1355621"/>
                    <a:pt x="531596" y="1390126"/>
                  </a:cubicBezTo>
                  <a:cubicBezTo>
                    <a:pt x="532704" y="1397885"/>
                    <a:pt x="532442" y="1405967"/>
                    <a:pt x="534921" y="1413402"/>
                  </a:cubicBezTo>
                  <a:cubicBezTo>
                    <a:pt x="535912" y="1416376"/>
                    <a:pt x="540170" y="1417248"/>
                    <a:pt x="541572" y="1420052"/>
                  </a:cubicBezTo>
                  <a:cubicBezTo>
                    <a:pt x="545924" y="1428755"/>
                    <a:pt x="543316" y="1435150"/>
                    <a:pt x="548222" y="1443327"/>
                  </a:cubicBezTo>
                  <a:cubicBezTo>
                    <a:pt x="551382" y="1448593"/>
                    <a:pt x="560314" y="1453606"/>
                    <a:pt x="564847" y="1456628"/>
                  </a:cubicBezTo>
                  <a:cubicBezTo>
                    <a:pt x="567064" y="1459953"/>
                    <a:pt x="569556" y="1463110"/>
                    <a:pt x="571497" y="1466603"/>
                  </a:cubicBezTo>
                  <a:cubicBezTo>
                    <a:pt x="585037" y="1490974"/>
                    <a:pt x="577993" y="1480387"/>
                    <a:pt x="588123" y="1503179"/>
                  </a:cubicBezTo>
                  <a:cubicBezTo>
                    <a:pt x="590136" y="1507708"/>
                    <a:pt x="592556" y="1512046"/>
                    <a:pt x="594773" y="1516479"/>
                  </a:cubicBezTo>
                  <a:cubicBezTo>
                    <a:pt x="594784" y="1516544"/>
                    <a:pt x="599218" y="1546423"/>
                    <a:pt x="601423" y="1549730"/>
                  </a:cubicBezTo>
                  <a:cubicBezTo>
                    <a:pt x="603640" y="1553055"/>
                    <a:pt x="608073" y="1554163"/>
                    <a:pt x="611398" y="1556380"/>
                  </a:cubicBezTo>
                  <a:cubicBezTo>
                    <a:pt x="613615" y="1561922"/>
                    <a:pt x="615548" y="1567586"/>
                    <a:pt x="618049" y="1573006"/>
                  </a:cubicBezTo>
                  <a:cubicBezTo>
                    <a:pt x="622203" y="1582007"/>
                    <a:pt x="628945" y="1589989"/>
                    <a:pt x="631349" y="1599607"/>
                  </a:cubicBezTo>
                  <a:cubicBezTo>
                    <a:pt x="632457" y="1604040"/>
                    <a:pt x="633419" y="1608513"/>
                    <a:pt x="634674" y="1612907"/>
                  </a:cubicBezTo>
                  <a:cubicBezTo>
                    <a:pt x="635637" y="1616277"/>
                    <a:pt x="637077" y="1619501"/>
                    <a:pt x="637999" y="1622882"/>
                  </a:cubicBezTo>
                  <a:cubicBezTo>
                    <a:pt x="640404" y="1631700"/>
                    <a:pt x="640561" y="1641308"/>
                    <a:pt x="644649" y="1649483"/>
                  </a:cubicBezTo>
                  <a:cubicBezTo>
                    <a:pt x="646866" y="1653916"/>
                    <a:pt x="649459" y="1658181"/>
                    <a:pt x="651300" y="1662783"/>
                  </a:cubicBezTo>
                  <a:cubicBezTo>
                    <a:pt x="653904" y="1669292"/>
                    <a:pt x="655733" y="1676084"/>
                    <a:pt x="657950" y="1682734"/>
                  </a:cubicBezTo>
                  <a:cubicBezTo>
                    <a:pt x="659058" y="1686059"/>
                    <a:pt x="659708" y="1689574"/>
                    <a:pt x="661275" y="1692709"/>
                  </a:cubicBezTo>
                  <a:cubicBezTo>
                    <a:pt x="663492" y="1697143"/>
                    <a:pt x="664752" y="1702202"/>
                    <a:pt x="667925" y="1706010"/>
                  </a:cubicBezTo>
                  <a:cubicBezTo>
                    <a:pt x="672883" y="1711960"/>
                    <a:pt x="681067" y="1713716"/>
                    <a:pt x="687876" y="1715985"/>
                  </a:cubicBezTo>
                  <a:cubicBezTo>
                    <a:pt x="691201" y="1712660"/>
                    <a:pt x="697078" y="1710648"/>
                    <a:pt x="697851" y="1706010"/>
                  </a:cubicBezTo>
                  <a:cubicBezTo>
                    <a:pt x="698508" y="1702068"/>
                    <a:pt x="695102" y="1696901"/>
                    <a:pt x="691201" y="1696034"/>
                  </a:cubicBezTo>
                  <a:cubicBezTo>
                    <a:pt x="683550" y="1694334"/>
                    <a:pt x="675684" y="1698251"/>
                    <a:pt x="667925" y="1699359"/>
                  </a:cubicBezTo>
                  <a:cubicBezTo>
                    <a:pt x="670142" y="1704901"/>
                    <a:pt x="672688" y="1710322"/>
                    <a:pt x="674575" y="1715985"/>
                  </a:cubicBezTo>
                  <a:cubicBezTo>
                    <a:pt x="678771" y="1728572"/>
                    <a:pt x="678277" y="1735479"/>
                    <a:pt x="681225" y="1749236"/>
                  </a:cubicBezTo>
                  <a:cubicBezTo>
                    <a:pt x="683140" y="1758173"/>
                    <a:pt x="687876" y="1775836"/>
                    <a:pt x="687876" y="1775836"/>
                  </a:cubicBezTo>
                  <a:cubicBezTo>
                    <a:pt x="688984" y="1785811"/>
                    <a:pt x="689233" y="1795920"/>
                    <a:pt x="691201" y="1805762"/>
                  </a:cubicBezTo>
                  <a:cubicBezTo>
                    <a:pt x="692576" y="1812636"/>
                    <a:pt x="696151" y="1818912"/>
                    <a:pt x="697851" y="1825713"/>
                  </a:cubicBezTo>
                  <a:lnTo>
                    <a:pt x="704501" y="1852314"/>
                  </a:lnTo>
                  <a:cubicBezTo>
                    <a:pt x="706008" y="1858342"/>
                    <a:pt x="711778" y="1882865"/>
                    <a:pt x="714476" y="1885564"/>
                  </a:cubicBezTo>
                  <a:lnTo>
                    <a:pt x="721126" y="1892215"/>
                  </a:lnTo>
                  <a:lnTo>
                    <a:pt x="727777" y="1912165"/>
                  </a:lnTo>
                  <a:cubicBezTo>
                    <a:pt x="728885" y="1915490"/>
                    <a:pt x="728624" y="1919662"/>
                    <a:pt x="731102" y="1922140"/>
                  </a:cubicBezTo>
                  <a:cubicBezTo>
                    <a:pt x="738978" y="1930017"/>
                    <a:pt x="747293" y="1937464"/>
                    <a:pt x="751052" y="1948741"/>
                  </a:cubicBezTo>
                  <a:cubicBezTo>
                    <a:pt x="752160" y="1952066"/>
                    <a:pt x="752810" y="1955581"/>
                    <a:pt x="754377" y="1958716"/>
                  </a:cubicBezTo>
                  <a:cubicBezTo>
                    <a:pt x="756164" y="1962291"/>
                    <a:pt x="758705" y="1965440"/>
                    <a:pt x="761028" y="1968692"/>
                  </a:cubicBezTo>
                  <a:cubicBezTo>
                    <a:pt x="781644" y="1997554"/>
                    <a:pt x="761985" y="1968464"/>
                    <a:pt x="777653" y="1991967"/>
                  </a:cubicBezTo>
                  <a:cubicBezTo>
                    <a:pt x="779358" y="1997082"/>
                    <a:pt x="784815" y="2006803"/>
                    <a:pt x="777653" y="2011918"/>
                  </a:cubicBezTo>
                  <a:cubicBezTo>
                    <a:pt x="771949" y="2015992"/>
                    <a:pt x="757702" y="2018568"/>
                    <a:pt x="757702" y="2018568"/>
                  </a:cubicBezTo>
                  <a:cubicBezTo>
                    <a:pt x="756134" y="2023272"/>
                    <a:pt x="749352" y="2037669"/>
                    <a:pt x="757702" y="2041844"/>
                  </a:cubicBezTo>
                  <a:cubicBezTo>
                    <a:pt x="761276" y="2043631"/>
                    <a:pt x="764353" y="2037411"/>
                    <a:pt x="767678" y="2035194"/>
                  </a:cubicBezTo>
                  <a:cubicBezTo>
                    <a:pt x="771353" y="2024167"/>
                    <a:pt x="771003" y="2028723"/>
                    <a:pt x="761028" y="2035194"/>
                  </a:cubicBezTo>
                  <a:close/>
                </a:path>
              </a:pathLst>
            </a:custGeom>
            <a:solidFill>
              <a:srgbClr val="FFFF00">
                <a:alpha val="15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68" name="Полилиния 867"/>
            <p:cNvSpPr/>
            <p:nvPr/>
          </p:nvSpPr>
          <p:spPr>
            <a:xfrm>
              <a:off x="3673098" y="578603"/>
              <a:ext cx="2665709" cy="4021138"/>
            </a:xfrm>
            <a:custGeom>
              <a:avLst/>
              <a:gdLst>
                <a:gd name="connsiteX0" fmla="*/ 87824 w 2665709"/>
                <a:gd name="connsiteY0" fmla="*/ 4008895 h 4021138"/>
                <a:gd name="connsiteX1" fmla="*/ 103322 w 2665709"/>
                <a:gd name="connsiteY1" fmla="*/ 3977899 h 4021138"/>
                <a:gd name="connsiteX2" fmla="*/ 118821 w 2665709"/>
                <a:gd name="connsiteY2" fmla="*/ 3967566 h 4021138"/>
                <a:gd name="connsiteX3" fmla="*/ 129153 w 2665709"/>
                <a:gd name="connsiteY3" fmla="*/ 3952068 h 4021138"/>
                <a:gd name="connsiteX4" fmla="*/ 160149 w 2665709"/>
                <a:gd name="connsiteY4" fmla="*/ 3936570 h 4021138"/>
                <a:gd name="connsiteX5" fmla="*/ 216977 w 2665709"/>
                <a:gd name="connsiteY5" fmla="*/ 3941736 h 4021138"/>
                <a:gd name="connsiteX6" fmla="*/ 247973 w 2665709"/>
                <a:gd name="connsiteY6" fmla="*/ 3967566 h 4021138"/>
                <a:gd name="connsiteX7" fmla="*/ 263471 w 2665709"/>
                <a:gd name="connsiteY7" fmla="*/ 3977899 h 4021138"/>
                <a:gd name="connsiteX8" fmla="*/ 309966 w 2665709"/>
                <a:gd name="connsiteY8" fmla="*/ 3988231 h 4021138"/>
                <a:gd name="connsiteX9" fmla="*/ 371960 w 2665709"/>
                <a:gd name="connsiteY9" fmla="*/ 3977899 h 4021138"/>
                <a:gd name="connsiteX10" fmla="*/ 382292 w 2665709"/>
                <a:gd name="connsiteY10" fmla="*/ 3967566 h 4021138"/>
                <a:gd name="connsiteX11" fmla="*/ 397790 w 2665709"/>
                <a:gd name="connsiteY11" fmla="*/ 3962400 h 4021138"/>
                <a:gd name="connsiteX12" fmla="*/ 423621 w 2665709"/>
                <a:gd name="connsiteY12" fmla="*/ 3941736 h 4021138"/>
                <a:gd name="connsiteX13" fmla="*/ 454617 w 2665709"/>
                <a:gd name="connsiteY13" fmla="*/ 3926238 h 4021138"/>
                <a:gd name="connsiteX14" fmla="*/ 464949 w 2665709"/>
                <a:gd name="connsiteY14" fmla="*/ 3915905 h 4021138"/>
                <a:gd name="connsiteX15" fmla="*/ 480448 w 2665709"/>
                <a:gd name="connsiteY15" fmla="*/ 3910739 h 4021138"/>
                <a:gd name="connsiteX16" fmla="*/ 495946 w 2665709"/>
                <a:gd name="connsiteY16" fmla="*/ 3879743 h 4021138"/>
                <a:gd name="connsiteX17" fmla="*/ 506278 w 2665709"/>
                <a:gd name="connsiteY17" fmla="*/ 3828082 h 4021138"/>
                <a:gd name="connsiteX18" fmla="*/ 501112 w 2665709"/>
                <a:gd name="connsiteY18" fmla="*/ 3750590 h 4021138"/>
                <a:gd name="connsiteX19" fmla="*/ 495946 w 2665709"/>
                <a:gd name="connsiteY19" fmla="*/ 3729926 h 4021138"/>
                <a:gd name="connsiteX20" fmla="*/ 475282 w 2665709"/>
                <a:gd name="connsiteY20" fmla="*/ 3678265 h 4021138"/>
                <a:gd name="connsiteX21" fmla="*/ 464949 w 2665709"/>
                <a:gd name="connsiteY21" fmla="*/ 3667933 h 4021138"/>
                <a:gd name="connsiteX22" fmla="*/ 444285 w 2665709"/>
                <a:gd name="connsiteY22" fmla="*/ 3636936 h 4021138"/>
                <a:gd name="connsiteX23" fmla="*/ 423621 w 2665709"/>
                <a:gd name="connsiteY23" fmla="*/ 3611105 h 4021138"/>
                <a:gd name="connsiteX24" fmla="*/ 382292 w 2665709"/>
                <a:gd name="connsiteY24" fmla="*/ 3600773 h 4021138"/>
                <a:gd name="connsiteX25" fmla="*/ 340963 w 2665709"/>
                <a:gd name="connsiteY25" fmla="*/ 3564611 h 4021138"/>
                <a:gd name="connsiteX26" fmla="*/ 330631 w 2665709"/>
                <a:gd name="connsiteY26" fmla="*/ 3554278 h 4021138"/>
                <a:gd name="connsiteX27" fmla="*/ 315133 w 2665709"/>
                <a:gd name="connsiteY27" fmla="*/ 3497451 h 4021138"/>
                <a:gd name="connsiteX28" fmla="*/ 346129 w 2665709"/>
                <a:gd name="connsiteY28" fmla="*/ 3471621 h 4021138"/>
                <a:gd name="connsiteX29" fmla="*/ 377126 w 2665709"/>
                <a:gd name="connsiteY29" fmla="*/ 3461289 h 4021138"/>
                <a:gd name="connsiteX30" fmla="*/ 392624 w 2665709"/>
                <a:gd name="connsiteY30" fmla="*/ 3456122 h 4021138"/>
                <a:gd name="connsiteX31" fmla="*/ 423621 w 2665709"/>
                <a:gd name="connsiteY31" fmla="*/ 3435458 h 4021138"/>
                <a:gd name="connsiteX32" fmla="*/ 454617 w 2665709"/>
                <a:gd name="connsiteY32" fmla="*/ 3419960 h 4021138"/>
                <a:gd name="connsiteX33" fmla="*/ 470116 w 2665709"/>
                <a:gd name="connsiteY33" fmla="*/ 3404461 h 4021138"/>
                <a:gd name="connsiteX34" fmla="*/ 485614 w 2665709"/>
                <a:gd name="connsiteY34" fmla="*/ 3394129 h 4021138"/>
                <a:gd name="connsiteX35" fmla="*/ 490780 w 2665709"/>
                <a:gd name="connsiteY35" fmla="*/ 3378631 h 4021138"/>
                <a:gd name="connsiteX36" fmla="*/ 501112 w 2665709"/>
                <a:gd name="connsiteY36" fmla="*/ 3363133 h 4021138"/>
                <a:gd name="connsiteX37" fmla="*/ 511444 w 2665709"/>
                <a:gd name="connsiteY37" fmla="*/ 3321804 h 4021138"/>
                <a:gd name="connsiteX38" fmla="*/ 521777 w 2665709"/>
                <a:gd name="connsiteY38" fmla="*/ 3311472 h 4021138"/>
                <a:gd name="connsiteX39" fmla="*/ 516610 w 2665709"/>
                <a:gd name="connsiteY39" fmla="*/ 3285641 h 4021138"/>
                <a:gd name="connsiteX40" fmla="*/ 501112 w 2665709"/>
                <a:gd name="connsiteY40" fmla="*/ 3270143 h 4021138"/>
                <a:gd name="connsiteX41" fmla="*/ 480448 w 2665709"/>
                <a:gd name="connsiteY41" fmla="*/ 3254644 h 4021138"/>
                <a:gd name="connsiteX42" fmla="*/ 454617 w 2665709"/>
                <a:gd name="connsiteY42" fmla="*/ 3249478 h 4021138"/>
                <a:gd name="connsiteX43" fmla="*/ 330631 w 2665709"/>
                <a:gd name="connsiteY43" fmla="*/ 3244312 h 4021138"/>
                <a:gd name="connsiteX44" fmla="*/ 320299 w 2665709"/>
                <a:gd name="connsiteY44" fmla="*/ 3223648 h 4021138"/>
                <a:gd name="connsiteX45" fmla="*/ 309966 w 2665709"/>
                <a:gd name="connsiteY45" fmla="*/ 3208150 h 4021138"/>
                <a:gd name="connsiteX46" fmla="*/ 304800 w 2665709"/>
                <a:gd name="connsiteY46" fmla="*/ 3171987 h 4021138"/>
                <a:gd name="connsiteX47" fmla="*/ 299634 w 2665709"/>
                <a:gd name="connsiteY47" fmla="*/ 3156489 h 4021138"/>
                <a:gd name="connsiteX48" fmla="*/ 304800 w 2665709"/>
                <a:gd name="connsiteY48" fmla="*/ 3135824 h 4021138"/>
                <a:gd name="connsiteX49" fmla="*/ 325465 w 2665709"/>
                <a:gd name="connsiteY49" fmla="*/ 3078997 h 4021138"/>
                <a:gd name="connsiteX50" fmla="*/ 340963 w 2665709"/>
                <a:gd name="connsiteY50" fmla="*/ 3068665 h 4021138"/>
                <a:gd name="connsiteX51" fmla="*/ 356461 w 2665709"/>
                <a:gd name="connsiteY51" fmla="*/ 3037668 h 4021138"/>
                <a:gd name="connsiteX52" fmla="*/ 366794 w 2665709"/>
                <a:gd name="connsiteY52" fmla="*/ 3001505 h 4021138"/>
                <a:gd name="connsiteX53" fmla="*/ 371960 w 2665709"/>
                <a:gd name="connsiteY53" fmla="*/ 2794861 h 4021138"/>
                <a:gd name="connsiteX54" fmla="*/ 377126 w 2665709"/>
                <a:gd name="connsiteY54" fmla="*/ 2769031 h 4021138"/>
                <a:gd name="connsiteX55" fmla="*/ 371960 w 2665709"/>
                <a:gd name="connsiteY55" fmla="*/ 2707038 h 4021138"/>
                <a:gd name="connsiteX56" fmla="*/ 366794 w 2665709"/>
                <a:gd name="connsiteY56" fmla="*/ 2691539 h 4021138"/>
                <a:gd name="connsiteX57" fmla="*/ 356461 w 2665709"/>
                <a:gd name="connsiteY57" fmla="*/ 2681207 h 4021138"/>
                <a:gd name="connsiteX58" fmla="*/ 361627 w 2665709"/>
                <a:gd name="connsiteY58" fmla="*/ 2624380 h 4021138"/>
                <a:gd name="connsiteX59" fmla="*/ 382292 w 2665709"/>
                <a:gd name="connsiteY59" fmla="*/ 2598550 h 4021138"/>
                <a:gd name="connsiteX60" fmla="*/ 408122 w 2665709"/>
                <a:gd name="connsiteY60" fmla="*/ 2572719 h 4021138"/>
                <a:gd name="connsiteX61" fmla="*/ 454617 w 2665709"/>
                <a:gd name="connsiteY61" fmla="*/ 2562387 h 4021138"/>
                <a:gd name="connsiteX62" fmla="*/ 470116 w 2665709"/>
                <a:gd name="connsiteY62" fmla="*/ 2557221 h 4021138"/>
                <a:gd name="connsiteX63" fmla="*/ 485614 w 2665709"/>
                <a:gd name="connsiteY63" fmla="*/ 2546889 h 4021138"/>
                <a:gd name="connsiteX64" fmla="*/ 490780 w 2665709"/>
                <a:gd name="connsiteY64" fmla="*/ 2531390 h 4021138"/>
                <a:gd name="connsiteX65" fmla="*/ 511444 w 2665709"/>
                <a:gd name="connsiteY65" fmla="*/ 2500394 h 4021138"/>
                <a:gd name="connsiteX66" fmla="*/ 521777 w 2665709"/>
                <a:gd name="connsiteY66" fmla="*/ 2484895 h 4021138"/>
                <a:gd name="connsiteX67" fmla="*/ 547607 w 2665709"/>
                <a:gd name="connsiteY67" fmla="*/ 2438400 h 4021138"/>
                <a:gd name="connsiteX68" fmla="*/ 573438 w 2665709"/>
                <a:gd name="connsiteY68" fmla="*/ 2412570 h 4021138"/>
                <a:gd name="connsiteX69" fmla="*/ 594102 w 2665709"/>
                <a:gd name="connsiteY69" fmla="*/ 2376407 h 4021138"/>
                <a:gd name="connsiteX70" fmla="*/ 609600 w 2665709"/>
                <a:gd name="connsiteY70" fmla="*/ 2360909 h 4021138"/>
                <a:gd name="connsiteX71" fmla="*/ 635431 w 2665709"/>
                <a:gd name="connsiteY71" fmla="*/ 2314414 h 4021138"/>
                <a:gd name="connsiteX72" fmla="*/ 656095 w 2665709"/>
                <a:gd name="connsiteY72" fmla="*/ 2288583 h 4021138"/>
                <a:gd name="connsiteX73" fmla="*/ 661261 w 2665709"/>
                <a:gd name="connsiteY73" fmla="*/ 2273085 h 4021138"/>
                <a:gd name="connsiteX74" fmla="*/ 671594 w 2665709"/>
                <a:gd name="connsiteY74" fmla="*/ 2262753 h 4021138"/>
                <a:gd name="connsiteX75" fmla="*/ 681926 w 2665709"/>
                <a:gd name="connsiteY75" fmla="*/ 2247255 h 4021138"/>
                <a:gd name="connsiteX76" fmla="*/ 697424 w 2665709"/>
                <a:gd name="connsiteY76" fmla="*/ 2216258 h 4021138"/>
                <a:gd name="connsiteX77" fmla="*/ 702590 w 2665709"/>
                <a:gd name="connsiteY77" fmla="*/ 2200760 h 4021138"/>
                <a:gd name="connsiteX78" fmla="*/ 718088 w 2665709"/>
                <a:gd name="connsiteY78" fmla="*/ 2190428 h 4021138"/>
                <a:gd name="connsiteX79" fmla="*/ 743919 w 2665709"/>
                <a:gd name="connsiteY79" fmla="*/ 2143933 h 4021138"/>
                <a:gd name="connsiteX80" fmla="*/ 769749 w 2665709"/>
                <a:gd name="connsiteY80" fmla="*/ 2118102 h 4021138"/>
                <a:gd name="connsiteX81" fmla="*/ 780082 w 2665709"/>
                <a:gd name="connsiteY81" fmla="*/ 2107770 h 4021138"/>
                <a:gd name="connsiteX82" fmla="*/ 795580 w 2665709"/>
                <a:gd name="connsiteY82" fmla="*/ 2081939 h 4021138"/>
                <a:gd name="connsiteX83" fmla="*/ 821410 w 2665709"/>
                <a:gd name="connsiteY83" fmla="*/ 2056109 h 4021138"/>
                <a:gd name="connsiteX84" fmla="*/ 836909 w 2665709"/>
                <a:gd name="connsiteY84" fmla="*/ 2030278 h 4021138"/>
                <a:gd name="connsiteX85" fmla="*/ 842075 w 2665709"/>
                <a:gd name="connsiteY85" fmla="*/ 2014780 h 4021138"/>
                <a:gd name="connsiteX86" fmla="*/ 857573 w 2665709"/>
                <a:gd name="connsiteY86" fmla="*/ 2009614 h 4021138"/>
                <a:gd name="connsiteX87" fmla="*/ 867905 w 2665709"/>
                <a:gd name="connsiteY87" fmla="*/ 1994116 h 4021138"/>
                <a:gd name="connsiteX88" fmla="*/ 893736 w 2665709"/>
                <a:gd name="connsiteY88" fmla="*/ 1973451 h 4021138"/>
                <a:gd name="connsiteX89" fmla="*/ 904068 w 2665709"/>
                <a:gd name="connsiteY89" fmla="*/ 1957953 h 4021138"/>
                <a:gd name="connsiteX90" fmla="*/ 909234 w 2665709"/>
                <a:gd name="connsiteY90" fmla="*/ 1942455 h 4021138"/>
                <a:gd name="connsiteX91" fmla="*/ 924733 w 2665709"/>
                <a:gd name="connsiteY91" fmla="*/ 1937289 h 4021138"/>
                <a:gd name="connsiteX92" fmla="*/ 935065 w 2665709"/>
                <a:gd name="connsiteY92" fmla="*/ 1926956 h 4021138"/>
                <a:gd name="connsiteX93" fmla="*/ 945397 w 2665709"/>
                <a:gd name="connsiteY93" fmla="*/ 1911458 h 4021138"/>
                <a:gd name="connsiteX94" fmla="*/ 976394 w 2665709"/>
                <a:gd name="connsiteY94" fmla="*/ 1880461 h 4021138"/>
                <a:gd name="connsiteX95" fmla="*/ 1002224 w 2665709"/>
                <a:gd name="connsiteY95" fmla="*/ 1854631 h 4021138"/>
                <a:gd name="connsiteX96" fmla="*/ 1012556 w 2665709"/>
                <a:gd name="connsiteY96" fmla="*/ 1839133 h 4021138"/>
                <a:gd name="connsiteX97" fmla="*/ 1033221 w 2665709"/>
                <a:gd name="connsiteY97" fmla="*/ 1818468 h 4021138"/>
                <a:gd name="connsiteX98" fmla="*/ 1059051 w 2665709"/>
                <a:gd name="connsiteY98" fmla="*/ 1771973 h 4021138"/>
                <a:gd name="connsiteX99" fmla="*/ 1074549 w 2665709"/>
                <a:gd name="connsiteY99" fmla="*/ 1761641 h 4021138"/>
                <a:gd name="connsiteX100" fmla="*/ 1084882 w 2665709"/>
                <a:gd name="connsiteY100" fmla="*/ 1725478 h 4021138"/>
                <a:gd name="connsiteX101" fmla="*/ 1095214 w 2665709"/>
                <a:gd name="connsiteY101" fmla="*/ 1694482 h 4021138"/>
                <a:gd name="connsiteX102" fmla="*/ 1100380 w 2665709"/>
                <a:gd name="connsiteY102" fmla="*/ 1678983 h 4021138"/>
                <a:gd name="connsiteX103" fmla="*/ 1110712 w 2665709"/>
                <a:gd name="connsiteY103" fmla="*/ 1637655 h 4021138"/>
                <a:gd name="connsiteX104" fmla="*/ 1126210 w 2665709"/>
                <a:gd name="connsiteY104" fmla="*/ 1585994 h 4021138"/>
                <a:gd name="connsiteX105" fmla="*/ 1131377 w 2665709"/>
                <a:gd name="connsiteY105" fmla="*/ 1570495 h 4021138"/>
                <a:gd name="connsiteX106" fmla="*/ 1146875 w 2665709"/>
                <a:gd name="connsiteY106" fmla="*/ 1554997 h 4021138"/>
                <a:gd name="connsiteX107" fmla="*/ 1157207 w 2665709"/>
                <a:gd name="connsiteY107" fmla="*/ 1524000 h 4021138"/>
                <a:gd name="connsiteX108" fmla="*/ 1162373 w 2665709"/>
                <a:gd name="connsiteY108" fmla="*/ 1508502 h 4021138"/>
                <a:gd name="connsiteX109" fmla="*/ 1177871 w 2665709"/>
                <a:gd name="connsiteY109" fmla="*/ 1493004 h 4021138"/>
                <a:gd name="connsiteX110" fmla="*/ 1183038 w 2665709"/>
                <a:gd name="connsiteY110" fmla="*/ 1477505 h 4021138"/>
                <a:gd name="connsiteX111" fmla="*/ 1193370 w 2665709"/>
                <a:gd name="connsiteY111" fmla="*/ 1462007 h 4021138"/>
                <a:gd name="connsiteX112" fmla="*/ 1198536 w 2665709"/>
                <a:gd name="connsiteY112" fmla="*/ 1441343 h 4021138"/>
                <a:gd name="connsiteX113" fmla="*/ 1224366 w 2665709"/>
                <a:gd name="connsiteY113" fmla="*/ 1415512 h 4021138"/>
                <a:gd name="connsiteX114" fmla="*/ 1239865 w 2665709"/>
                <a:gd name="connsiteY114" fmla="*/ 1384516 h 4021138"/>
                <a:gd name="connsiteX115" fmla="*/ 1255363 w 2665709"/>
                <a:gd name="connsiteY115" fmla="*/ 1379350 h 4021138"/>
                <a:gd name="connsiteX116" fmla="*/ 1260529 w 2665709"/>
                <a:gd name="connsiteY116" fmla="*/ 1363851 h 4021138"/>
                <a:gd name="connsiteX117" fmla="*/ 1291526 w 2665709"/>
                <a:gd name="connsiteY117" fmla="*/ 1343187 h 4021138"/>
                <a:gd name="connsiteX118" fmla="*/ 1296692 w 2665709"/>
                <a:gd name="connsiteY118" fmla="*/ 1327689 h 4021138"/>
                <a:gd name="connsiteX119" fmla="*/ 1322522 w 2665709"/>
                <a:gd name="connsiteY119" fmla="*/ 1307024 h 4021138"/>
                <a:gd name="connsiteX120" fmla="*/ 1332855 w 2665709"/>
                <a:gd name="connsiteY120" fmla="*/ 1296692 h 4021138"/>
                <a:gd name="connsiteX121" fmla="*/ 1348353 w 2665709"/>
                <a:gd name="connsiteY121" fmla="*/ 1291526 h 4021138"/>
                <a:gd name="connsiteX122" fmla="*/ 1544665 w 2665709"/>
                <a:gd name="connsiteY122" fmla="*/ 1286360 h 4021138"/>
                <a:gd name="connsiteX123" fmla="*/ 1580827 w 2665709"/>
                <a:gd name="connsiteY123" fmla="*/ 1281194 h 4021138"/>
                <a:gd name="connsiteX124" fmla="*/ 1596326 w 2665709"/>
                <a:gd name="connsiteY124" fmla="*/ 1276028 h 4021138"/>
                <a:gd name="connsiteX125" fmla="*/ 1616990 w 2665709"/>
                <a:gd name="connsiteY125" fmla="*/ 1270861 h 4021138"/>
                <a:gd name="connsiteX126" fmla="*/ 1663485 w 2665709"/>
                <a:gd name="connsiteY126" fmla="*/ 1250197 h 4021138"/>
                <a:gd name="connsiteX127" fmla="*/ 1678983 w 2665709"/>
                <a:gd name="connsiteY127" fmla="*/ 1245031 h 4021138"/>
                <a:gd name="connsiteX128" fmla="*/ 1694482 w 2665709"/>
                <a:gd name="connsiteY128" fmla="*/ 1239865 h 4021138"/>
                <a:gd name="connsiteX129" fmla="*/ 1704814 w 2665709"/>
                <a:gd name="connsiteY129" fmla="*/ 1224366 h 4021138"/>
                <a:gd name="connsiteX130" fmla="*/ 1725478 w 2665709"/>
                <a:gd name="connsiteY130" fmla="*/ 1214034 h 4021138"/>
                <a:gd name="connsiteX131" fmla="*/ 1740977 w 2665709"/>
                <a:gd name="connsiteY131" fmla="*/ 1203702 h 4021138"/>
                <a:gd name="connsiteX132" fmla="*/ 1766807 w 2665709"/>
                <a:gd name="connsiteY132" fmla="*/ 1183038 h 4021138"/>
                <a:gd name="connsiteX133" fmla="*/ 1797804 w 2665709"/>
                <a:gd name="connsiteY133" fmla="*/ 1162373 h 4021138"/>
                <a:gd name="connsiteX134" fmla="*/ 1808136 w 2665709"/>
                <a:gd name="connsiteY134" fmla="*/ 1146875 h 4021138"/>
                <a:gd name="connsiteX135" fmla="*/ 1823634 w 2665709"/>
                <a:gd name="connsiteY135" fmla="*/ 1141709 h 4021138"/>
                <a:gd name="connsiteX136" fmla="*/ 1839133 w 2665709"/>
                <a:gd name="connsiteY136" fmla="*/ 1131377 h 4021138"/>
                <a:gd name="connsiteX137" fmla="*/ 1859797 w 2665709"/>
                <a:gd name="connsiteY137" fmla="*/ 1105546 h 4021138"/>
                <a:gd name="connsiteX138" fmla="*/ 1880461 w 2665709"/>
                <a:gd name="connsiteY138" fmla="*/ 1074550 h 4021138"/>
                <a:gd name="connsiteX139" fmla="*/ 1890794 w 2665709"/>
                <a:gd name="connsiteY139" fmla="*/ 1043553 h 4021138"/>
                <a:gd name="connsiteX140" fmla="*/ 1895960 w 2665709"/>
                <a:gd name="connsiteY140" fmla="*/ 1028055 h 4021138"/>
                <a:gd name="connsiteX141" fmla="*/ 1906292 w 2665709"/>
                <a:gd name="connsiteY141" fmla="*/ 1017722 h 4021138"/>
                <a:gd name="connsiteX142" fmla="*/ 1911458 w 2665709"/>
                <a:gd name="connsiteY142" fmla="*/ 1002224 h 4021138"/>
                <a:gd name="connsiteX143" fmla="*/ 1932122 w 2665709"/>
                <a:gd name="connsiteY143" fmla="*/ 971228 h 4021138"/>
                <a:gd name="connsiteX144" fmla="*/ 1937288 w 2665709"/>
                <a:gd name="connsiteY144" fmla="*/ 955729 h 4021138"/>
                <a:gd name="connsiteX145" fmla="*/ 1947621 w 2665709"/>
                <a:gd name="connsiteY145" fmla="*/ 945397 h 4021138"/>
                <a:gd name="connsiteX146" fmla="*/ 1957953 w 2665709"/>
                <a:gd name="connsiteY146" fmla="*/ 929899 h 4021138"/>
                <a:gd name="connsiteX147" fmla="*/ 1963119 w 2665709"/>
                <a:gd name="connsiteY147" fmla="*/ 914400 h 4021138"/>
                <a:gd name="connsiteX148" fmla="*/ 1994116 w 2665709"/>
                <a:gd name="connsiteY148" fmla="*/ 873072 h 4021138"/>
                <a:gd name="connsiteX149" fmla="*/ 1999282 w 2665709"/>
                <a:gd name="connsiteY149" fmla="*/ 857573 h 4021138"/>
                <a:gd name="connsiteX150" fmla="*/ 2019946 w 2665709"/>
                <a:gd name="connsiteY150" fmla="*/ 826577 h 4021138"/>
                <a:gd name="connsiteX151" fmla="*/ 2030278 w 2665709"/>
                <a:gd name="connsiteY151" fmla="*/ 811078 h 4021138"/>
                <a:gd name="connsiteX152" fmla="*/ 2040610 w 2665709"/>
                <a:gd name="connsiteY152" fmla="*/ 795580 h 4021138"/>
                <a:gd name="connsiteX153" fmla="*/ 2045777 w 2665709"/>
                <a:gd name="connsiteY153" fmla="*/ 780082 h 4021138"/>
                <a:gd name="connsiteX154" fmla="*/ 2061275 w 2665709"/>
                <a:gd name="connsiteY154" fmla="*/ 769750 h 4021138"/>
                <a:gd name="connsiteX155" fmla="*/ 2081939 w 2665709"/>
                <a:gd name="connsiteY155" fmla="*/ 743919 h 4021138"/>
                <a:gd name="connsiteX156" fmla="*/ 2097438 w 2665709"/>
                <a:gd name="connsiteY156" fmla="*/ 733587 h 4021138"/>
                <a:gd name="connsiteX157" fmla="*/ 2138766 w 2665709"/>
                <a:gd name="connsiteY157" fmla="*/ 702590 h 4021138"/>
                <a:gd name="connsiteX158" fmla="*/ 2149099 w 2665709"/>
                <a:gd name="connsiteY158" fmla="*/ 692258 h 4021138"/>
                <a:gd name="connsiteX159" fmla="*/ 2164597 w 2665709"/>
                <a:gd name="connsiteY159" fmla="*/ 687092 h 4021138"/>
                <a:gd name="connsiteX160" fmla="*/ 2185261 w 2665709"/>
                <a:gd name="connsiteY160" fmla="*/ 661261 h 4021138"/>
                <a:gd name="connsiteX161" fmla="*/ 2216258 w 2665709"/>
                <a:gd name="connsiteY161" fmla="*/ 650929 h 4021138"/>
                <a:gd name="connsiteX162" fmla="*/ 2236922 w 2665709"/>
                <a:gd name="connsiteY162" fmla="*/ 640597 h 4021138"/>
                <a:gd name="connsiteX163" fmla="*/ 2262753 w 2665709"/>
                <a:gd name="connsiteY163" fmla="*/ 625099 h 4021138"/>
                <a:gd name="connsiteX164" fmla="*/ 2288583 w 2665709"/>
                <a:gd name="connsiteY164" fmla="*/ 599268 h 4021138"/>
                <a:gd name="connsiteX165" fmla="*/ 2298916 w 2665709"/>
                <a:gd name="connsiteY165" fmla="*/ 588936 h 4021138"/>
                <a:gd name="connsiteX166" fmla="*/ 2314414 w 2665709"/>
                <a:gd name="connsiteY166" fmla="*/ 583770 h 4021138"/>
                <a:gd name="connsiteX167" fmla="*/ 2345410 w 2665709"/>
                <a:gd name="connsiteY167" fmla="*/ 552773 h 4021138"/>
                <a:gd name="connsiteX168" fmla="*/ 2355743 w 2665709"/>
                <a:gd name="connsiteY168" fmla="*/ 542441 h 4021138"/>
                <a:gd name="connsiteX169" fmla="*/ 2381573 w 2665709"/>
                <a:gd name="connsiteY169" fmla="*/ 516611 h 4021138"/>
                <a:gd name="connsiteX170" fmla="*/ 2407404 w 2665709"/>
                <a:gd name="connsiteY170" fmla="*/ 501112 h 4021138"/>
                <a:gd name="connsiteX171" fmla="*/ 2422902 w 2665709"/>
                <a:gd name="connsiteY171" fmla="*/ 490780 h 4021138"/>
                <a:gd name="connsiteX172" fmla="*/ 2495227 w 2665709"/>
                <a:gd name="connsiteY172" fmla="*/ 480448 h 4021138"/>
                <a:gd name="connsiteX173" fmla="*/ 2526224 w 2665709"/>
                <a:gd name="connsiteY173" fmla="*/ 470116 h 4021138"/>
                <a:gd name="connsiteX174" fmla="*/ 2536556 w 2665709"/>
                <a:gd name="connsiteY174" fmla="*/ 454617 h 4021138"/>
                <a:gd name="connsiteX175" fmla="*/ 2567553 w 2665709"/>
                <a:gd name="connsiteY175" fmla="*/ 444285 h 4021138"/>
                <a:gd name="connsiteX176" fmla="*/ 2598549 w 2665709"/>
                <a:gd name="connsiteY176" fmla="*/ 423621 h 4021138"/>
                <a:gd name="connsiteX177" fmla="*/ 2614048 w 2665709"/>
                <a:gd name="connsiteY177" fmla="*/ 413289 h 4021138"/>
                <a:gd name="connsiteX178" fmla="*/ 2629546 w 2665709"/>
                <a:gd name="connsiteY178" fmla="*/ 408122 h 4021138"/>
                <a:gd name="connsiteX179" fmla="*/ 2655377 w 2665709"/>
                <a:gd name="connsiteY179" fmla="*/ 387458 h 4021138"/>
                <a:gd name="connsiteX180" fmla="*/ 2665709 w 2665709"/>
                <a:gd name="connsiteY180" fmla="*/ 371960 h 4021138"/>
                <a:gd name="connsiteX181" fmla="*/ 2660543 w 2665709"/>
                <a:gd name="connsiteY181" fmla="*/ 356461 h 4021138"/>
                <a:gd name="connsiteX182" fmla="*/ 2645044 w 2665709"/>
                <a:gd name="connsiteY182" fmla="*/ 351295 h 4021138"/>
                <a:gd name="connsiteX183" fmla="*/ 2629546 w 2665709"/>
                <a:gd name="connsiteY183" fmla="*/ 340963 h 4021138"/>
                <a:gd name="connsiteX184" fmla="*/ 2598549 w 2665709"/>
                <a:gd name="connsiteY184" fmla="*/ 330631 h 4021138"/>
                <a:gd name="connsiteX185" fmla="*/ 2577885 w 2665709"/>
                <a:gd name="connsiteY185" fmla="*/ 304800 h 4021138"/>
                <a:gd name="connsiteX186" fmla="*/ 2557221 w 2665709"/>
                <a:gd name="connsiteY186" fmla="*/ 273804 h 4021138"/>
                <a:gd name="connsiteX187" fmla="*/ 2552055 w 2665709"/>
                <a:gd name="connsiteY187" fmla="*/ 258305 h 4021138"/>
                <a:gd name="connsiteX188" fmla="*/ 2541722 w 2665709"/>
                <a:gd name="connsiteY188" fmla="*/ 247973 h 4021138"/>
                <a:gd name="connsiteX189" fmla="*/ 2536556 w 2665709"/>
                <a:gd name="connsiteY189" fmla="*/ 216977 h 4021138"/>
                <a:gd name="connsiteX190" fmla="*/ 2531390 w 2665709"/>
                <a:gd name="connsiteY190" fmla="*/ 201478 h 4021138"/>
                <a:gd name="connsiteX191" fmla="*/ 2515892 w 2665709"/>
                <a:gd name="connsiteY191" fmla="*/ 165316 h 4021138"/>
                <a:gd name="connsiteX192" fmla="*/ 2479729 w 2665709"/>
                <a:gd name="connsiteY192" fmla="*/ 139485 h 4021138"/>
                <a:gd name="connsiteX193" fmla="*/ 2464231 w 2665709"/>
                <a:gd name="connsiteY193" fmla="*/ 129153 h 4021138"/>
                <a:gd name="connsiteX194" fmla="*/ 2433234 w 2665709"/>
                <a:gd name="connsiteY194" fmla="*/ 118821 h 4021138"/>
                <a:gd name="connsiteX195" fmla="*/ 2402238 w 2665709"/>
                <a:gd name="connsiteY195" fmla="*/ 108489 h 4021138"/>
                <a:gd name="connsiteX196" fmla="*/ 2386739 w 2665709"/>
                <a:gd name="connsiteY196" fmla="*/ 103322 h 4021138"/>
                <a:gd name="connsiteX197" fmla="*/ 2371241 w 2665709"/>
                <a:gd name="connsiteY197" fmla="*/ 92990 h 4021138"/>
                <a:gd name="connsiteX198" fmla="*/ 2340244 w 2665709"/>
                <a:gd name="connsiteY198" fmla="*/ 87824 h 4021138"/>
                <a:gd name="connsiteX199" fmla="*/ 2293749 w 2665709"/>
                <a:gd name="connsiteY199" fmla="*/ 72326 h 4021138"/>
                <a:gd name="connsiteX200" fmla="*/ 2278251 w 2665709"/>
                <a:gd name="connsiteY200" fmla="*/ 67160 h 4021138"/>
                <a:gd name="connsiteX201" fmla="*/ 2262753 w 2665709"/>
                <a:gd name="connsiteY201" fmla="*/ 56828 h 4021138"/>
                <a:gd name="connsiteX202" fmla="*/ 2231756 w 2665709"/>
                <a:gd name="connsiteY202" fmla="*/ 46495 h 4021138"/>
                <a:gd name="connsiteX203" fmla="*/ 2216258 w 2665709"/>
                <a:gd name="connsiteY203" fmla="*/ 36163 h 4021138"/>
                <a:gd name="connsiteX204" fmla="*/ 2200760 w 2665709"/>
                <a:gd name="connsiteY204" fmla="*/ 30997 h 4021138"/>
                <a:gd name="connsiteX205" fmla="*/ 2190427 w 2665709"/>
                <a:gd name="connsiteY205" fmla="*/ 20665 h 4021138"/>
                <a:gd name="connsiteX206" fmla="*/ 2159431 w 2665709"/>
                <a:gd name="connsiteY206" fmla="*/ 10333 h 4021138"/>
                <a:gd name="connsiteX207" fmla="*/ 2143933 w 2665709"/>
                <a:gd name="connsiteY207" fmla="*/ 5166 h 4021138"/>
                <a:gd name="connsiteX208" fmla="*/ 2128434 w 2665709"/>
                <a:gd name="connsiteY208" fmla="*/ 0 h 4021138"/>
                <a:gd name="connsiteX209" fmla="*/ 1999282 w 2665709"/>
                <a:gd name="connsiteY209" fmla="*/ 5166 h 4021138"/>
                <a:gd name="connsiteX210" fmla="*/ 1988949 w 2665709"/>
                <a:gd name="connsiteY210" fmla="*/ 15499 h 4021138"/>
                <a:gd name="connsiteX211" fmla="*/ 1968285 w 2665709"/>
                <a:gd name="connsiteY211" fmla="*/ 20665 h 4021138"/>
                <a:gd name="connsiteX212" fmla="*/ 1952787 w 2665709"/>
                <a:gd name="connsiteY212" fmla="*/ 30997 h 4021138"/>
                <a:gd name="connsiteX213" fmla="*/ 1937288 w 2665709"/>
                <a:gd name="connsiteY213" fmla="*/ 36163 h 4021138"/>
                <a:gd name="connsiteX214" fmla="*/ 1926956 w 2665709"/>
                <a:gd name="connsiteY214" fmla="*/ 51661 h 4021138"/>
                <a:gd name="connsiteX215" fmla="*/ 1901126 w 2665709"/>
                <a:gd name="connsiteY215" fmla="*/ 72326 h 4021138"/>
                <a:gd name="connsiteX216" fmla="*/ 1890794 w 2665709"/>
                <a:gd name="connsiteY216" fmla="*/ 87824 h 4021138"/>
                <a:gd name="connsiteX217" fmla="*/ 1864963 w 2665709"/>
                <a:gd name="connsiteY217" fmla="*/ 108489 h 4021138"/>
                <a:gd name="connsiteX218" fmla="*/ 1844299 w 2665709"/>
                <a:gd name="connsiteY218" fmla="*/ 139485 h 4021138"/>
                <a:gd name="connsiteX219" fmla="*/ 1833966 w 2665709"/>
                <a:gd name="connsiteY219" fmla="*/ 154983 h 4021138"/>
                <a:gd name="connsiteX220" fmla="*/ 1823634 w 2665709"/>
                <a:gd name="connsiteY220" fmla="*/ 185980 h 4021138"/>
                <a:gd name="connsiteX221" fmla="*/ 1818468 w 2665709"/>
                <a:gd name="connsiteY221" fmla="*/ 201478 h 4021138"/>
                <a:gd name="connsiteX222" fmla="*/ 1808136 w 2665709"/>
                <a:gd name="connsiteY222" fmla="*/ 289302 h 4021138"/>
                <a:gd name="connsiteX223" fmla="*/ 1797804 w 2665709"/>
                <a:gd name="connsiteY223" fmla="*/ 304800 h 4021138"/>
                <a:gd name="connsiteX224" fmla="*/ 1792638 w 2665709"/>
                <a:gd name="connsiteY224" fmla="*/ 320299 h 4021138"/>
                <a:gd name="connsiteX225" fmla="*/ 1777139 w 2665709"/>
                <a:gd name="connsiteY225" fmla="*/ 325465 h 4021138"/>
                <a:gd name="connsiteX226" fmla="*/ 1761641 w 2665709"/>
                <a:gd name="connsiteY226" fmla="*/ 335797 h 4021138"/>
                <a:gd name="connsiteX227" fmla="*/ 1746143 w 2665709"/>
                <a:gd name="connsiteY227" fmla="*/ 340963 h 4021138"/>
                <a:gd name="connsiteX228" fmla="*/ 1678983 w 2665709"/>
                <a:gd name="connsiteY228" fmla="*/ 351295 h 4021138"/>
                <a:gd name="connsiteX229" fmla="*/ 1632488 w 2665709"/>
                <a:gd name="connsiteY229" fmla="*/ 361628 h 4021138"/>
                <a:gd name="connsiteX230" fmla="*/ 1616990 w 2665709"/>
                <a:gd name="connsiteY230" fmla="*/ 371960 h 4021138"/>
                <a:gd name="connsiteX231" fmla="*/ 1591160 w 2665709"/>
                <a:gd name="connsiteY231" fmla="*/ 377126 h 4021138"/>
                <a:gd name="connsiteX232" fmla="*/ 1570495 w 2665709"/>
                <a:gd name="connsiteY232" fmla="*/ 382292 h 4021138"/>
                <a:gd name="connsiteX233" fmla="*/ 1554997 w 2665709"/>
                <a:gd name="connsiteY233" fmla="*/ 387458 h 4021138"/>
                <a:gd name="connsiteX234" fmla="*/ 1518834 w 2665709"/>
                <a:gd name="connsiteY234" fmla="*/ 397790 h 4021138"/>
                <a:gd name="connsiteX235" fmla="*/ 1472339 w 2665709"/>
                <a:gd name="connsiteY235" fmla="*/ 418455 h 4021138"/>
                <a:gd name="connsiteX236" fmla="*/ 1456841 w 2665709"/>
                <a:gd name="connsiteY236" fmla="*/ 423621 h 4021138"/>
                <a:gd name="connsiteX237" fmla="*/ 1441343 w 2665709"/>
                <a:gd name="connsiteY237" fmla="*/ 428787 h 4021138"/>
                <a:gd name="connsiteX238" fmla="*/ 1405180 w 2665709"/>
                <a:gd name="connsiteY238" fmla="*/ 454617 h 4021138"/>
                <a:gd name="connsiteX239" fmla="*/ 1374183 w 2665709"/>
                <a:gd name="connsiteY239" fmla="*/ 475282 h 4021138"/>
                <a:gd name="connsiteX240" fmla="*/ 1358685 w 2665709"/>
                <a:gd name="connsiteY240" fmla="*/ 485614 h 4021138"/>
                <a:gd name="connsiteX241" fmla="*/ 1327688 w 2665709"/>
                <a:gd name="connsiteY241" fmla="*/ 511444 h 4021138"/>
                <a:gd name="connsiteX242" fmla="*/ 1317356 w 2665709"/>
                <a:gd name="connsiteY242" fmla="*/ 521777 h 4021138"/>
                <a:gd name="connsiteX243" fmla="*/ 1286360 w 2665709"/>
                <a:gd name="connsiteY243" fmla="*/ 542441 h 4021138"/>
                <a:gd name="connsiteX244" fmla="*/ 1270861 w 2665709"/>
                <a:gd name="connsiteY244" fmla="*/ 552773 h 4021138"/>
                <a:gd name="connsiteX245" fmla="*/ 1260529 w 2665709"/>
                <a:gd name="connsiteY245" fmla="*/ 568272 h 4021138"/>
                <a:gd name="connsiteX246" fmla="*/ 1245031 w 2665709"/>
                <a:gd name="connsiteY246" fmla="*/ 573438 h 4021138"/>
                <a:gd name="connsiteX247" fmla="*/ 1229533 w 2665709"/>
                <a:gd name="connsiteY247" fmla="*/ 583770 h 4021138"/>
                <a:gd name="connsiteX248" fmla="*/ 1224366 w 2665709"/>
                <a:gd name="connsiteY248" fmla="*/ 599268 h 4021138"/>
                <a:gd name="connsiteX249" fmla="*/ 1193370 w 2665709"/>
                <a:gd name="connsiteY249" fmla="*/ 619933 h 4021138"/>
                <a:gd name="connsiteX250" fmla="*/ 1177871 w 2665709"/>
                <a:gd name="connsiteY250" fmla="*/ 630265 h 4021138"/>
                <a:gd name="connsiteX251" fmla="*/ 1146875 w 2665709"/>
                <a:gd name="connsiteY251" fmla="*/ 656095 h 4021138"/>
                <a:gd name="connsiteX252" fmla="*/ 1126210 w 2665709"/>
                <a:gd name="connsiteY252" fmla="*/ 676760 h 4021138"/>
                <a:gd name="connsiteX253" fmla="*/ 1110712 w 2665709"/>
                <a:gd name="connsiteY253" fmla="*/ 692258 h 4021138"/>
                <a:gd name="connsiteX254" fmla="*/ 1095214 w 2665709"/>
                <a:gd name="connsiteY254" fmla="*/ 702590 h 4021138"/>
                <a:gd name="connsiteX255" fmla="*/ 1084882 w 2665709"/>
                <a:gd name="connsiteY255" fmla="*/ 718089 h 4021138"/>
                <a:gd name="connsiteX256" fmla="*/ 1069383 w 2665709"/>
                <a:gd name="connsiteY256" fmla="*/ 723255 h 4021138"/>
                <a:gd name="connsiteX257" fmla="*/ 1059051 w 2665709"/>
                <a:gd name="connsiteY257" fmla="*/ 754251 h 4021138"/>
                <a:gd name="connsiteX258" fmla="*/ 1048719 w 2665709"/>
                <a:gd name="connsiteY258" fmla="*/ 774916 h 4021138"/>
                <a:gd name="connsiteX259" fmla="*/ 1043553 w 2665709"/>
                <a:gd name="connsiteY259" fmla="*/ 790414 h 4021138"/>
                <a:gd name="connsiteX260" fmla="*/ 1022888 w 2665709"/>
                <a:gd name="connsiteY260" fmla="*/ 821411 h 4021138"/>
                <a:gd name="connsiteX261" fmla="*/ 1012556 w 2665709"/>
                <a:gd name="connsiteY261" fmla="*/ 852407 h 4021138"/>
                <a:gd name="connsiteX262" fmla="*/ 1007390 w 2665709"/>
                <a:gd name="connsiteY262" fmla="*/ 867905 h 4021138"/>
                <a:gd name="connsiteX263" fmla="*/ 997058 w 2665709"/>
                <a:gd name="connsiteY263" fmla="*/ 888570 h 4021138"/>
                <a:gd name="connsiteX264" fmla="*/ 991892 w 2665709"/>
                <a:gd name="connsiteY264" fmla="*/ 909234 h 4021138"/>
                <a:gd name="connsiteX265" fmla="*/ 981560 w 2665709"/>
                <a:gd name="connsiteY265" fmla="*/ 960895 h 4021138"/>
                <a:gd name="connsiteX266" fmla="*/ 971227 w 2665709"/>
                <a:gd name="connsiteY266" fmla="*/ 991892 h 4021138"/>
                <a:gd name="connsiteX267" fmla="*/ 940231 w 2665709"/>
                <a:gd name="connsiteY267" fmla="*/ 1012556 h 4021138"/>
                <a:gd name="connsiteX268" fmla="*/ 919566 w 2665709"/>
                <a:gd name="connsiteY268" fmla="*/ 1033221 h 4021138"/>
                <a:gd name="connsiteX269" fmla="*/ 898902 w 2665709"/>
                <a:gd name="connsiteY269" fmla="*/ 1038387 h 4021138"/>
                <a:gd name="connsiteX270" fmla="*/ 883404 w 2665709"/>
                <a:gd name="connsiteY270" fmla="*/ 1048719 h 4021138"/>
                <a:gd name="connsiteX271" fmla="*/ 862739 w 2665709"/>
                <a:gd name="connsiteY271" fmla="*/ 1074550 h 4021138"/>
                <a:gd name="connsiteX272" fmla="*/ 847241 w 2665709"/>
                <a:gd name="connsiteY272" fmla="*/ 1079716 h 4021138"/>
                <a:gd name="connsiteX273" fmla="*/ 836909 w 2665709"/>
                <a:gd name="connsiteY273" fmla="*/ 1110712 h 4021138"/>
                <a:gd name="connsiteX274" fmla="*/ 831743 w 2665709"/>
                <a:gd name="connsiteY274" fmla="*/ 1126211 h 4021138"/>
                <a:gd name="connsiteX275" fmla="*/ 821410 w 2665709"/>
                <a:gd name="connsiteY275" fmla="*/ 1198536 h 4021138"/>
                <a:gd name="connsiteX276" fmla="*/ 805912 w 2665709"/>
                <a:gd name="connsiteY276" fmla="*/ 1245031 h 4021138"/>
                <a:gd name="connsiteX277" fmla="*/ 800746 w 2665709"/>
                <a:gd name="connsiteY277" fmla="*/ 1260529 h 4021138"/>
                <a:gd name="connsiteX278" fmla="*/ 785248 w 2665709"/>
                <a:gd name="connsiteY278" fmla="*/ 1291526 h 4021138"/>
                <a:gd name="connsiteX279" fmla="*/ 769749 w 2665709"/>
                <a:gd name="connsiteY279" fmla="*/ 1296692 h 4021138"/>
                <a:gd name="connsiteX280" fmla="*/ 738753 w 2665709"/>
                <a:gd name="connsiteY280" fmla="*/ 1317356 h 4021138"/>
                <a:gd name="connsiteX281" fmla="*/ 718088 w 2665709"/>
                <a:gd name="connsiteY281" fmla="*/ 1338021 h 4021138"/>
                <a:gd name="connsiteX282" fmla="*/ 702590 w 2665709"/>
                <a:gd name="connsiteY282" fmla="*/ 1343187 h 4021138"/>
                <a:gd name="connsiteX283" fmla="*/ 671594 w 2665709"/>
                <a:gd name="connsiteY283" fmla="*/ 1363851 h 4021138"/>
                <a:gd name="connsiteX284" fmla="*/ 656095 w 2665709"/>
                <a:gd name="connsiteY284" fmla="*/ 1394848 h 4021138"/>
                <a:gd name="connsiteX285" fmla="*/ 640597 w 2665709"/>
                <a:gd name="connsiteY285" fmla="*/ 1405180 h 4021138"/>
                <a:gd name="connsiteX286" fmla="*/ 614766 w 2665709"/>
                <a:gd name="connsiteY286" fmla="*/ 1482672 h 4021138"/>
                <a:gd name="connsiteX287" fmla="*/ 609600 w 2665709"/>
                <a:gd name="connsiteY287" fmla="*/ 1498170 h 4021138"/>
                <a:gd name="connsiteX288" fmla="*/ 604434 w 2665709"/>
                <a:gd name="connsiteY288" fmla="*/ 1513668 h 4021138"/>
                <a:gd name="connsiteX289" fmla="*/ 588936 w 2665709"/>
                <a:gd name="connsiteY289" fmla="*/ 1524000 h 4021138"/>
                <a:gd name="connsiteX290" fmla="*/ 568271 w 2665709"/>
                <a:gd name="connsiteY290" fmla="*/ 1544665 h 4021138"/>
                <a:gd name="connsiteX291" fmla="*/ 537275 w 2665709"/>
                <a:gd name="connsiteY291" fmla="*/ 1554997 h 4021138"/>
                <a:gd name="connsiteX292" fmla="*/ 521777 w 2665709"/>
                <a:gd name="connsiteY292" fmla="*/ 1560163 h 4021138"/>
                <a:gd name="connsiteX293" fmla="*/ 495946 w 2665709"/>
                <a:gd name="connsiteY293" fmla="*/ 1591160 h 4021138"/>
                <a:gd name="connsiteX294" fmla="*/ 480448 w 2665709"/>
                <a:gd name="connsiteY294" fmla="*/ 1601492 h 4021138"/>
                <a:gd name="connsiteX295" fmla="*/ 475282 w 2665709"/>
                <a:gd name="connsiteY295" fmla="*/ 1616990 h 4021138"/>
                <a:gd name="connsiteX296" fmla="*/ 444285 w 2665709"/>
                <a:gd name="connsiteY296" fmla="*/ 1658319 h 4021138"/>
                <a:gd name="connsiteX297" fmla="*/ 433953 w 2665709"/>
                <a:gd name="connsiteY297" fmla="*/ 1689316 h 4021138"/>
                <a:gd name="connsiteX298" fmla="*/ 423621 w 2665709"/>
                <a:gd name="connsiteY298" fmla="*/ 1735811 h 4021138"/>
                <a:gd name="connsiteX299" fmla="*/ 428787 w 2665709"/>
                <a:gd name="connsiteY299" fmla="*/ 1808136 h 4021138"/>
                <a:gd name="connsiteX300" fmla="*/ 439119 w 2665709"/>
                <a:gd name="connsiteY300" fmla="*/ 1890794 h 4021138"/>
                <a:gd name="connsiteX301" fmla="*/ 423621 w 2665709"/>
                <a:gd name="connsiteY301" fmla="*/ 1994116 h 4021138"/>
                <a:gd name="connsiteX302" fmla="*/ 413288 w 2665709"/>
                <a:gd name="connsiteY302" fmla="*/ 2014780 h 4021138"/>
                <a:gd name="connsiteX303" fmla="*/ 392624 w 2665709"/>
                <a:gd name="connsiteY303" fmla="*/ 2045777 h 4021138"/>
                <a:gd name="connsiteX304" fmla="*/ 371960 w 2665709"/>
                <a:gd name="connsiteY304" fmla="*/ 2076773 h 4021138"/>
                <a:gd name="connsiteX305" fmla="*/ 366794 w 2665709"/>
                <a:gd name="connsiteY305" fmla="*/ 2092272 h 4021138"/>
                <a:gd name="connsiteX306" fmla="*/ 356461 w 2665709"/>
                <a:gd name="connsiteY306" fmla="*/ 2102604 h 4021138"/>
                <a:gd name="connsiteX307" fmla="*/ 340963 w 2665709"/>
                <a:gd name="connsiteY307" fmla="*/ 2133600 h 4021138"/>
                <a:gd name="connsiteX308" fmla="*/ 330631 w 2665709"/>
                <a:gd name="connsiteY308" fmla="*/ 2143933 h 4021138"/>
                <a:gd name="connsiteX309" fmla="*/ 320299 w 2665709"/>
                <a:gd name="connsiteY309" fmla="*/ 2159431 h 4021138"/>
                <a:gd name="connsiteX310" fmla="*/ 304800 w 2665709"/>
                <a:gd name="connsiteY310" fmla="*/ 2164597 h 4021138"/>
                <a:gd name="connsiteX311" fmla="*/ 278970 w 2665709"/>
                <a:gd name="connsiteY311" fmla="*/ 2195594 h 4021138"/>
                <a:gd name="connsiteX312" fmla="*/ 263471 w 2665709"/>
                <a:gd name="connsiteY312" fmla="*/ 2200760 h 4021138"/>
                <a:gd name="connsiteX313" fmla="*/ 253139 w 2665709"/>
                <a:gd name="connsiteY313" fmla="*/ 2381573 h 4021138"/>
                <a:gd name="connsiteX314" fmla="*/ 232475 w 2665709"/>
                <a:gd name="connsiteY314" fmla="*/ 2412570 h 4021138"/>
                <a:gd name="connsiteX315" fmla="*/ 211810 w 2665709"/>
                <a:gd name="connsiteY315" fmla="*/ 2438400 h 4021138"/>
                <a:gd name="connsiteX316" fmla="*/ 154983 w 2665709"/>
                <a:gd name="connsiteY316" fmla="*/ 2459065 h 4021138"/>
                <a:gd name="connsiteX317" fmla="*/ 139485 w 2665709"/>
                <a:gd name="connsiteY317" fmla="*/ 2464231 h 4021138"/>
                <a:gd name="connsiteX318" fmla="*/ 82658 w 2665709"/>
                <a:gd name="connsiteY318" fmla="*/ 2490061 h 4021138"/>
                <a:gd name="connsiteX319" fmla="*/ 72326 w 2665709"/>
                <a:gd name="connsiteY319" fmla="*/ 2639878 h 4021138"/>
                <a:gd name="connsiteX320" fmla="*/ 46495 w 2665709"/>
                <a:gd name="connsiteY320" fmla="*/ 2676041 h 4021138"/>
                <a:gd name="connsiteX321" fmla="*/ 41329 w 2665709"/>
                <a:gd name="connsiteY321" fmla="*/ 2691539 h 4021138"/>
                <a:gd name="connsiteX322" fmla="*/ 25831 w 2665709"/>
                <a:gd name="connsiteY322" fmla="*/ 2696705 h 4021138"/>
                <a:gd name="connsiteX323" fmla="*/ 10333 w 2665709"/>
                <a:gd name="connsiteY323" fmla="*/ 2743200 h 4021138"/>
                <a:gd name="connsiteX324" fmla="*/ 15499 w 2665709"/>
                <a:gd name="connsiteY324" fmla="*/ 2779363 h 4021138"/>
                <a:gd name="connsiteX325" fmla="*/ 20665 w 2665709"/>
                <a:gd name="connsiteY325" fmla="*/ 2794861 h 4021138"/>
                <a:gd name="connsiteX326" fmla="*/ 25831 w 2665709"/>
                <a:gd name="connsiteY326" fmla="*/ 2825858 h 4021138"/>
                <a:gd name="connsiteX327" fmla="*/ 36163 w 2665709"/>
                <a:gd name="connsiteY327" fmla="*/ 2862021 h 4021138"/>
                <a:gd name="connsiteX328" fmla="*/ 41329 w 2665709"/>
                <a:gd name="connsiteY328" fmla="*/ 2887851 h 4021138"/>
                <a:gd name="connsiteX329" fmla="*/ 51661 w 2665709"/>
                <a:gd name="connsiteY329" fmla="*/ 2903350 h 4021138"/>
                <a:gd name="connsiteX330" fmla="*/ 72326 w 2665709"/>
                <a:gd name="connsiteY330" fmla="*/ 2949844 h 4021138"/>
                <a:gd name="connsiteX331" fmla="*/ 77492 w 2665709"/>
                <a:gd name="connsiteY331" fmla="*/ 2965343 h 4021138"/>
                <a:gd name="connsiteX332" fmla="*/ 87824 w 2665709"/>
                <a:gd name="connsiteY332" fmla="*/ 2980841 h 4021138"/>
                <a:gd name="connsiteX333" fmla="*/ 98156 w 2665709"/>
                <a:gd name="connsiteY333" fmla="*/ 3011838 h 4021138"/>
                <a:gd name="connsiteX334" fmla="*/ 103322 w 2665709"/>
                <a:gd name="connsiteY334" fmla="*/ 3053166 h 4021138"/>
                <a:gd name="connsiteX335" fmla="*/ 108488 w 2665709"/>
                <a:gd name="connsiteY335" fmla="*/ 3068665 h 4021138"/>
                <a:gd name="connsiteX336" fmla="*/ 123987 w 2665709"/>
                <a:gd name="connsiteY336" fmla="*/ 3109994 h 4021138"/>
                <a:gd name="connsiteX337" fmla="*/ 123987 w 2665709"/>
                <a:gd name="connsiteY337" fmla="*/ 3368299 h 4021138"/>
                <a:gd name="connsiteX338" fmla="*/ 113655 w 2665709"/>
                <a:gd name="connsiteY338" fmla="*/ 3388963 h 4021138"/>
                <a:gd name="connsiteX339" fmla="*/ 103322 w 2665709"/>
                <a:gd name="connsiteY339" fmla="*/ 3435458 h 4021138"/>
                <a:gd name="connsiteX340" fmla="*/ 82658 w 2665709"/>
                <a:gd name="connsiteY340" fmla="*/ 3476787 h 4021138"/>
                <a:gd name="connsiteX341" fmla="*/ 67160 w 2665709"/>
                <a:gd name="connsiteY341" fmla="*/ 3528448 h 4021138"/>
                <a:gd name="connsiteX342" fmla="*/ 61994 w 2665709"/>
                <a:gd name="connsiteY342" fmla="*/ 3549112 h 4021138"/>
                <a:gd name="connsiteX343" fmla="*/ 56827 w 2665709"/>
                <a:gd name="connsiteY343" fmla="*/ 3564611 h 4021138"/>
                <a:gd name="connsiteX344" fmla="*/ 51661 w 2665709"/>
                <a:gd name="connsiteY344" fmla="*/ 3595607 h 4021138"/>
                <a:gd name="connsiteX345" fmla="*/ 46495 w 2665709"/>
                <a:gd name="connsiteY345" fmla="*/ 3611105 h 4021138"/>
                <a:gd name="connsiteX346" fmla="*/ 41329 w 2665709"/>
                <a:gd name="connsiteY346" fmla="*/ 3642102 h 4021138"/>
                <a:gd name="connsiteX347" fmla="*/ 25831 w 2665709"/>
                <a:gd name="connsiteY347" fmla="*/ 3693763 h 4021138"/>
                <a:gd name="connsiteX348" fmla="*/ 10333 w 2665709"/>
                <a:gd name="connsiteY348" fmla="*/ 3724760 h 4021138"/>
                <a:gd name="connsiteX349" fmla="*/ 0 w 2665709"/>
                <a:gd name="connsiteY349" fmla="*/ 3755756 h 4021138"/>
                <a:gd name="connsiteX350" fmla="*/ 15499 w 2665709"/>
                <a:gd name="connsiteY350" fmla="*/ 3879743 h 4021138"/>
                <a:gd name="connsiteX351" fmla="*/ 25831 w 2665709"/>
                <a:gd name="connsiteY351" fmla="*/ 3895241 h 4021138"/>
                <a:gd name="connsiteX352" fmla="*/ 41329 w 2665709"/>
                <a:gd name="connsiteY352" fmla="*/ 3926238 h 4021138"/>
                <a:gd name="connsiteX353" fmla="*/ 56827 w 2665709"/>
                <a:gd name="connsiteY353" fmla="*/ 3962400 h 4021138"/>
                <a:gd name="connsiteX354" fmla="*/ 67160 w 2665709"/>
                <a:gd name="connsiteY354" fmla="*/ 3998563 h 4021138"/>
                <a:gd name="connsiteX355" fmla="*/ 87824 w 2665709"/>
                <a:gd name="connsiteY355" fmla="*/ 4008895 h 40211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</a:cxnLst>
              <a:rect l="l" t="t" r="r" b="b"/>
              <a:pathLst>
                <a:path w="2665709" h="4021138">
                  <a:moveTo>
                    <a:pt x="87824" y="4008895"/>
                  </a:moveTo>
                  <a:cubicBezTo>
                    <a:pt x="93851" y="4005451"/>
                    <a:pt x="93308" y="3987913"/>
                    <a:pt x="103322" y="3977899"/>
                  </a:cubicBezTo>
                  <a:cubicBezTo>
                    <a:pt x="107713" y="3973508"/>
                    <a:pt x="113655" y="3971010"/>
                    <a:pt x="118821" y="3967566"/>
                  </a:cubicBezTo>
                  <a:cubicBezTo>
                    <a:pt x="122265" y="3962400"/>
                    <a:pt x="124763" y="3956458"/>
                    <a:pt x="129153" y="3952068"/>
                  </a:cubicBezTo>
                  <a:cubicBezTo>
                    <a:pt x="139167" y="3942054"/>
                    <a:pt x="147544" y="3940772"/>
                    <a:pt x="160149" y="3936570"/>
                  </a:cubicBezTo>
                  <a:cubicBezTo>
                    <a:pt x="179092" y="3938292"/>
                    <a:pt x="198378" y="3937751"/>
                    <a:pt x="216977" y="3941736"/>
                  </a:cubicBezTo>
                  <a:cubicBezTo>
                    <a:pt x="227336" y="3943956"/>
                    <a:pt x="241284" y="3961992"/>
                    <a:pt x="247973" y="3967566"/>
                  </a:cubicBezTo>
                  <a:cubicBezTo>
                    <a:pt x="252743" y="3971541"/>
                    <a:pt x="257918" y="3975122"/>
                    <a:pt x="263471" y="3977899"/>
                  </a:cubicBezTo>
                  <a:cubicBezTo>
                    <a:pt x="276187" y="3984257"/>
                    <a:pt x="298065" y="3986247"/>
                    <a:pt x="309966" y="3988231"/>
                  </a:cubicBezTo>
                  <a:cubicBezTo>
                    <a:pt x="312917" y="3987809"/>
                    <a:pt x="364407" y="3981136"/>
                    <a:pt x="371960" y="3977899"/>
                  </a:cubicBezTo>
                  <a:cubicBezTo>
                    <a:pt x="376437" y="3975980"/>
                    <a:pt x="378115" y="3970072"/>
                    <a:pt x="382292" y="3967566"/>
                  </a:cubicBezTo>
                  <a:cubicBezTo>
                    <a:pt x="386961" y="3964764"/>
                    <a:pt x="392919" y="3964835"/>
                    <a:pt x="397790" y="3962400"/>
                  </a:cubicBezTo>
                  <a:cubicBezTo>
                    <a:pt x="418987" y="3951801"/>
                    <a:pt x="407606" y="3954548"/>
                    <a:pt x="423621" y="3941736"/>
                  </a:cubicBezTo>
                  <a:cubicBezTo>
                    <a:pt x="437928" y="3930291"/>
                    <a:pt x="438247" y="3931695"/>
                    <a:pt x="454617" y="3926238"/>
                  </a:cubicBezTo>
                  <a:cubicBezTo>
                    <a:pt x="458061" y="3922794"/>
                    <a:pt x="460772" y="3918411"/>
                    <a:pt x="464949" y="3915905"/>
                  </a:cubicBezTo>
                  <a:cubicBezTo>
                    <a:pt x="469619" y="3913103"/>
                    <a:pt x="476196" y="3914141"/>
                    <a:pt x="480448" y="3910739"/>
                  </a:cubicBezTo>
                  <a:cubicBezTo>
                    <a:pt x="488088" y="3904627"/>
                    <a:pt x="493827" y="3888925"/>
                    <a:pt x="495946" y="3879743"/>
                  </a:cubicBezTo>
                  <a:cubicBezTo>
                    <a:pt x="499895" y="3862631"/>
                    <a:pt x="506278" y="3828082"/>
                    <a:pt x="506278" y="3828082"/>
                  </a:cubicBezTo>
                  <a:cubicBezTo>
                    <a:pt x="504556" y="3802251"/>
                    <a:pt x="503822" y="3776336"/>
                    <a:pt x="501112" y="3750590"/>
                  </a:cubicBezTo>
                  <a:cubicBezTo>
                    <a:pt x="500369" y="3743529"/>
                    <a:pt x="497986" y="3736727"/>
                    <a:pt x="495946" y="3729926"/>
                  </a:cubicBezTo>
                  <a:cubicBezTo>
                    <a:pt x="491364" y="3714652"/>
                    <a:pt x="484697" y="3692387"/>
                    <a:pt x="475282" y="3678265"/>
                  </a:cubicBezTo>
                  <a:cubicBezTo>
                    <a:pt x="472580" y="3674212"/>
                    <a:pt x="468393" y="3671377"/>
                    <a:pt x="464949" y="3667933"/>
                  </a:cubicBezTo>
                  <a:cubicBezTo>
                    <a:pt x="455870" y="3640696"/>
                    <a:pt x="465783" y="3662734"/>
                    <a:pt x="444285" y="3636936"/>
                  </a:cubicBezTo>
                  <a:cubicBezTo>
                    <a:pt x="440085" y="3631897"/>
                    <a:pt x="431413" y="3614444"/>
                    <a:pt x="423621" y="3611105"/>
                  </a:cubicBezTo>
                  <a:cubicBezTo>
                    <a:pt x="382346" y="3593415"/>
                    <a:pt x="412386" y="3615820"/>
                    <a:pt x="382292" y="3600773"/>
                  </a:cubicBezTo>
                  <a:cubicBezTo>
                    <a:pt x="365207" y="3592230"/>
                    <a:pt x="354427" y="3578075"/>
                    <a:pt x="340963" y="3564611"/>
                  </a:cubicBezTo>
                  <a:lnTo>
                    <a:pt x="330631" y="3554278"/>
                  </a:lnTo>
                  <a:cubicBezTo>
                    <a:pt x="317522" y="3514952"/>
                    <a:pt x="322435" y="3533961"/>
                    <a:pt x="315133" y="3497451"/>
                  </a:cubicBezTo>
                  <a:cubicBezTo>
                    <a:pt x="322946" y="3466199"/>
                    <a:pt x="312697" y="3480739"/>
                    <a:pt x="346129" y="3471621"/>
                  </a:cubicBezTo>
                  <a:cubicBezTo>
                    <a:pt x="356636" y="3468755"/>
                    <a:pt x="366794" y="3464733"/>
                    <a:pt x="377126" y="3461289"/>
                  </a:cubicBezTo>
                  <a:lnTo>
                    <a:pt x="392624" y="3456122"/>
                  </a:lnTo>
                  <a:cubicBezTo>
                    <a:pt x="422003" y="3426743"/>
                    <a:pt x="393714" y="3450411"/>
                    <a:pt x="423621" y="3435458"/>
                  </a:cubicBezTo>
                  <a:cubicBezTo>
                    <a:pt x="463683" y="3415428"/>
                    <a:pt x="415659" y="3432946"/>
                    <a:pt x="454617" y="3419960"/>
                  </a:cubicBezTo>
                  <a:cubicBezTo>
                    <a:pt x="459783" y="3414794"/>
                    <a:pt x="464503" y="3409138"/>
                    <a:pt x="470116" y="3404461"/>
                  </a:cubicBezTo>
                  <a:cubicBezTo>
                    <a:pt x="474886" y="3400486"/>
                    <a:pt x="481735" y="3398977"/>
                    <a:pt x="485614" y="3394129"/>
                  </a:cubicBezTo>
                  <a:cubicBezTo>
                    <a:pt x="489016" y="3389877"/>
                    <a:pt x="488345" y="3383502"/>
                    <a:pt x="490780" y="3378631"/>
                  </a:cubicBezTo>
                  <a:cubicBezTo>
                    <a:pt x="493557" y="3373078"/>
                    <a:pt x="497668" y="3368299"/>
                    <a:pt x="501112" y="3363133"/>
                  </a:cubicBezTo>
                  <a:cubicBezTo>
                    <a:pt x="502223" y="3357579"/>
                    <a:pt x="506678" y="3329746"/>
                    <a:pt x="511444" y="3321804"/>
                  </a:cubicBezTo>
                  <a:cubicBezTo>
                    <a:pt x="513950" y="3317627"/>
                    <a:pt x="518333" y="3314916"/>
                    <a:pt x="521777" y="3311472"/>
                  </a:cubicBezTo>
                  <a:cubicBezTo>
                    <a:pt x="520055" y="3302862"/>
                    <a:pt x="520537" y="3293495"/>
                    <a:pt x="516610" y="3285641"/>
                  </a:cubicBezTo>
                  <a:cubicBezTo>
                    <a:pt x="513343" y="3279107"/>
                    <a:pt x="506659" y="3274898"/>
                    <a:pt x="501112" y="3270143"/>
                  </a:cubicBezTo>
                  <a:cubicBezTo>
                    <a:pt x="494575" y="3264539"/>
                    <a:pt x="488316" y="3258141"/>
                    <a:pt x="480448" y="3254644"/>
                  </a:cubicBezTo>
                  <a:cubicBezTo>
                    <a:pt x="472424" y="3251078"/>
                    <a:pt x="463377" y="3250082"/>
                    <a:pt x="454617" y="3249478"/>
                  </a:cubicBezTo>
                  <a:cubicBezTo>
                    <a:pt x="413350" y="3246632"/>
                    <a:pt x="371960" y="3246034"/>
                    <a:pt x="330631" y="3244312"/>
                  </a:cubicBezTo>
                  <a:cubicBezTo>
                    <a:pt x="327187" y="3237424"/>
                    <a:pt x="324120" y="3230334"/>
                    <a:pt x="320299" y="3223648"/>
                  </a:cubicBezTo>
                  <a:cubicBezTo>
                    <a:pt x="317218" y="3218257"/>
                    <a:pt x="311750" y="3214097"/>
                    <a:pt x="309966" y="3208150"/>
                  </a:cubicBezTo>
                  <a:cubicBezTo>
                    <a:pt x="306467" y="3196487"/>
                    <a:pt x="307188" y="3183927"/>
                    <a:pt x="304800" y="3171987"/>
                  </a:cubicBezTo>
                  <a:cubicBezTo>
                    <a:pt x="303732" y="3166647"/>
                    <a:pt x="301356" y="3161655"/>
                    <a:pt x="299634" y="3156489"/>
                  </a:cubicBezTo>
                  <a:cubicBezTo>
                    <a:pt x="301356" y="3149601"/>
                    <a:pt x="303260" y="3142755"/>
                    <a:pt x="304800" y="3135824"/>
                  </a:cubicBezTo>
                  <a:cubicBezTo>
                    <a:pt x="309096" y="3116493"/>
                    <a:pt x="310419" y="3094043"/>
                    <a:pt x="325465" y="3078997"/>
                  </a:cubicBezTo>
                  <a:cubicBezTo>
                    <a:pt x="329855" y="3074607"/>
                    <a:pt x="335797" y="3072109"/>
                    <a:pt x="340963" y="3068665"/>
                  </a:cubicBezTo>
                  <a:cubicBezTo>
                    <a:pt x="353947" y="3029710"/>
                    <a:pt x="336433" y="3077724"/>
                    <a:pt x="356461" y="3037668"/>
                  </a:cubicBezTo>
                  <a:cubicBezTo>
                    <a:pt x="360166" y="3030259"/>
                    <a:pt x="365139" y="3008122"/>
                    <a:pt x="366794" y="3001505"/>
                  </a:cubicBezTo>
                  <a:cubicBezTo>
                    <a:pt x="368516" y="2932624"/>
                    <a:pt x="368901" y="2863696"/>
                    <a:pt x="371960" y="2794861"/>
                  </a:cubicBezTo>
                  <a:cubicBezTo>
                    <a:pt x="372350" y="2786089"/>
                    <a:pt x="377126" y="2777812"/>
                    <a:pt x="377126" y="2769031"/>
                  </a:cubicBezTo>
                  <a:cubicBezTo>
                    <a:pt x="377126" y="2748295"/>
                    <a:pt x="374700" y="2727592"/>
                    <a:pt x="371960" y="2707038"/>
                  </a:cubicBezTo>
                  <a:cubicBezTo>
                    <a:pt x="371240" y="2701640"/>
                    <a:pt x="369596" y="2696209"/>
                    <a:pt x="366794" y="2691539"/>
                  </a:cubicBezTo>
                  <a:cubicBezTo>
                    <a:pt x="364288" y="2687362"/>
                    <a:pt x="359905" y="2684651"/>
                    <a:pt x="356461" y="2681207"/>
                  </a:cubicBezTo>
                  <a:cubicBezTo>
                    <a:pt x="358183" y="2662265"/>
                    <a:pt x="358937" y="2643209"/>
                    <a:pt x="361627" y="2624380"/>
                  </a:cubicBezTo>
                  <a:cubicBezTo>
                    <a:pt x="364698" y="2602884"/>
                    <a:pt x="366892" y="2612026"/>
                    <a:pt x="382292" y="2598550"/>
                  </a:cubicBezTo>
                  <a:cubicBezTo>
                    <a:pt x="391456" y="2590532"/>
                    <a:pt x="396182" y="2575107"/>
                    <a:pt x="408122" y="2572719"/>
                  </a:cubicBezTo>
                  <a:cubicBezTo>
                    <a:pt x="425880" y="2569167"/>
                    <a:pt x="437591" y="2567251"/>
                    <a:pt x="454617" y="2562387"/>
                  </a:cubicBezTo>
                  <a:cubicBezTo>
                    <a:pt x="459853" y="2560891"/>
                    <a:pt x="464950" y="2558943"/>
                    <a:pt x="470116" y="2557221"/>
                  </a:cubicBezTo>
                  <a:cubicBezTo>
                    <a:pt x="475282" y="2553777"/>
                    <a:pt x="481736" y="2551737"/>
                    <a:pt x="485614" y="2546889"/>
                  </a:cubicBezTo>
                  <a:cubicBezTo>
                    <a:pt x="489016" y="2542637"/>
                    <a:pt x="488135" y="2536150"/>
                    <a:pt x="490780" y="2531390"/>
                  </a:cubicBezTo>
                  <a:cubicBezTo>
                    <a:pt x="496810" y="2520535"/>
                    <a:pt x="504556" y="2510726"/>
                    <a:pt x="511444" y="2500394"/>
                  </a:cubicBezTo>
                  <a:lnTo>
                    <a:pt x="521777" y="2484895"/>
                  </a:lnTo>
                  <a:cubicBezTo>
                    <a:pt x="528273" y="2465407"/>
                    <a:pt x="529845" y="2456162"/>
                    <a:pt x="547607" y="2438400"/>
                  </a:cubicBezTo>
                  <a:lnTo>
                    <a:pt x="573438" y="2412570"/>
                  </a:lnTo>
                  <a:cubicBezTo>
                    <a:pt x="579754" y="2399937"/>
                    <a:pt x="584974" y="2387361"/>
                    <a:pt x="594102" y="2376407"/>
                  </a:cubicBezTo>
                  <a:cubicBezTo>
                    <a:pt x="598779" y="2370795"/>
                    <a:pt x="604434" y="2366075"/>
                    <a:pt x="609600" y="2360909"/>
                  </a:cubicBezTo>
                  <a:cubicBezTo>
                    <a:pt x="618693" y="2333630"/>
                    <a:pt x="611745" y="2349942"/>
                    <a:pt x="635431" y="2314414"/>
                  </a:cubicBezTo>
                  <a:cubicBezTo>
                    <a:pt x="648465" y="2294863"/>
                    <a:pt x="641373" y="2303307"/>
                    <a:pt x="656095" y="2288583"/>
                  </a:cubicBezTo>
                  <a:cubicBezTo>
                    <a:pt x="657817" y="2283417"/>
                    <a:pt x="658459" y="2277754"/>
                    <a:pt x="661261" y="2273085"/>
                  </a:cubicBezTo>
                  <a:cubicBezTo>
                    <a:pt x="663767" y="2268908"/>
                    <a:pt x="668551" y="2266556"/>
                    <a:pt x="671594" y="2262753"/>
                  </a:cubicBezTo>
                  <a:cubicBezTo>
                    <a:pt x="675473" y="2257905"/>
                    <a:pt x="678482" y="2252421"/>
                    <a:pt x="681926" y="2247255"/>
                  </a:cubicBezTo>
                  <a:cubicBezTo>
                    <a:pt x="694910" y="2208300"/>
                    <a:pt x="677396" y="2256314"/>
                    <a:pt x="697424" y="2216258"/>
                  </a:cubicBezTo>
                  <a:cubicBezTo>
                    <a:pt x="699859" y="2211387"/>
                    <a:pt x="699188" y="2205012"/>
                    <a:pt x="702590" y="2200760"/>
                  </a:cubicBezTo>
                  <a:cubicBezTo>
                    <a:pt x="706469" y="2195912"/>
                    <a:pt x="712922" y="2193872"/>
                    <a:pt x="718088" y="2190428"/>
                  </a:cubicBezTo>
                  <a:cubicBezTo>
                    <a:pt x="724585" y="2170939"/>
                    <a:pt x="726156" y="2161697"/>
                    <a:pt x="743919" y="2143933"/>
                  </a:cubicBezTo>
                  <a:lnTo>
                    <a:pt x="769749" y="2118102"/>
                  </a:lnTo>
                  <a:lnTo>
                    <a:pt x="780082" y="2107770"/>
                  </a:lnTo>
                  <a:cubicBezTo>
                    <a:pt x="789053" y="2080857"/>
                    <a:pt x="779372" y="2102200"/>
                    <a:pt x="795580" y="2081939"/>
                  </a:cubicBezTo>
                  <a:cubicBezTo>
                    <a:pt x="815258" y="2057340"/>
                    <a:pt x="794844" y="2073820"/>
                    <a:pt x="821410" y="2056109"/>
                  </a:cubicBezTo>
                  <a:cubicBezTo>
                    <a:pt x="836049" y="2012201"/>
                    <a:pt x="815632" y="2065741"/>
                    <a:pt x="836909" y="2030278"/>
                  </a:cubicBezTo>
                  <a:cubicBezTo>
                    <a:pt x="839711" y="2025609"/>
                    <a:pt x="838224" y="2018631"/>
                    <a:pt x="842075" y="2014780"/>
                  </a:cubicBezTo>
                  <a:cubicBezTo>
                    <a:pt x="845926" y="2010929"/>
                    <a:pt x="852407" y="2011336"/>
                    <a:pt x="857573" y="2009614"/>
                  </a:cubicBezTo>
                  <a:cubicBezTo>
                    <a:pt x="861017" y="2004448"/>
                    <a:pt x="864026" y="1998964"/>
                    <a:pt x="867905" y="1994116"/>
                  </a:cubicBezTo>
                  <a:cubicBezTo>
                    <a:pt x="876318" y="1983599"/>
                    <a:pt x="882228" y="1981123"/>
                    <a:pt x="893736" y="1973451"/>
                  </a:cubicBezTo>
                  <a:cubicBezTo>
                    <a:pt x="897180" y="1968285"/>
                    <a:pt x="901291" y="1963506"/>
                    <a:pt x="904068" y="1957953"/>
                  </a:cubicBezTo>
                  <a:cubicBezTo>
                    <a:pt x="906503" y="1953082"/>
                    <a:pt x="905383" y="1946305"/>
                    <a:pt x="909234" y="1942455"/>
                  </a:cubicBezTo>
                  <a:cubicBezTo>
                    <a:pt x="913085" y="1938604"/>
                    <a:pt x="919567" y="1939011"/>
                    <a:pt x="924733" y="1937289"/>
                  </a:cubicBezTo>
                  <a:cubicBezTo>
                    <a:pt x="928177" y="1933845"/>
                    <a:pt x="932022" y="1930760"/>
                    <a:pt x="935065" y="1926956"/>
                  </a:cubicBezTo>
                  <a:cubicBezTo>
                    <a:pt x="938943" y="1922108"/>
                    <a:pt x="941272" y="1916098"/>
                    <a:pt x="945397" y="1911458"/>
                  </a:cubicBezTo>
                  <a:cubicBezTo>
                    <a:pt x="955105" y="1900537"/>
                    <a:pt x="968289" y="1892619"/>
                    <a:pt x="976394" y="1880461"/>
                  </a:cubicBezTo>
                  <a:cubicBezTo>
                    <a:pt x="990170" y="1859797"/>
                    <a:pt x="981560" y="1868407"/>
                    <a:pt x="1002224" y="1854631"/>
                  </a:cubicBezTo>
                  <a:cubicBezTo>
                    <a:pt x="1005668" y="1849465"/>
                    <a:pt x="1008515" y="1843847"/>
                    <a:pt x="1012556" y="1839133"/>
                  </a:cubicBezTo>
                  <a:cubicBezTo>
                    <a:pt x="1018896" y="1831737"/>
                    <a:pt x="1033221" y="1818468"/>
                    <a:pt x="1033221" y="1818468"/>
                  </a:cubicBezTo>
                  <a:cubicBezTo>
                    <a:pt x="1038604" y="1802318"/>
                    <a:pt x="1043826" y="1782123"/>
                    <a:pt x="1059051" y="1771973"/>
                  </a:cubicBezTo>
                  <a:lnTo>
                    <a:pt x="1074549" y="1761641"/>
                  </a:lnTo>
                  <a:cubicBezTo>
                    <a:pt x="1091894" y="1709615"/>
                    <a:pt x="1065445" y="1790271"/>
                    <a:pt x="1084882" y="1725478"/>
                  </a:cubicBezTo>
                  <a:cubicBezTo>
                    <a:pt x="1088011" y="1715046"/>
                    <a:pt x="1091770" y="1704814"/>
                    <a:pt x="1095214" y="1694482"/>
                  </a:cubicBezTo>
                  <a:cubicBezTo>
                    <a:pt x="1096936" y="1689316"/>
                    <a:pt x="1099059" y="1684266"/>
                    <a:pt x="1100380" y="1678983"/>
                  </a:cubicBezTo>
                  <a:lnTo>
                    <a:pt x="1110712" y="1637655"/>
                  </a:lnTo>
                  <a:cubicBezTo>
                    <a:pt x="1118519" y="1606425"/>
                    <a:pt x="1113633" y="1623724"/>
                    <a:pt x="1126210" y="1585994"/>
                  </a:cubicBezTo>
                  <a:cubicBezTo>
                    <a:pt x="1127932" y="1580828"/>
                    <a:pt x="1127526" y="1574346"/>
                    <a:pt x="1131377" y="1570495"/>
                  </a:cubicBezTo>
                  <a:lnTo>
                    <a:pt x="1146875" y="1554997"/>
                  </a:lnTo>
                  <a:lnTo>
                    <a:pt x="1157207" y="1524000"/>
                  </a:lnTo>
                  <a:cubicBezTo>
                    <a:pt x="1158929" y="1518834"/>
                    <a:pt x="1158522" y="1512353"/>
                    <a:pt x="1162373" y="1508502"/>
                  </a:cubicBezTo>
                  <a:lnTo>
                    <a:pt x="1177871" y="1493004"/>
                  </a:lnTo>
                  <a:cubicBezTo>
                    <a:pt x="1179593" y="1487838"/>
                    <a:pt x="1180602" y="1482376"/>
                    <a:pt x="1183038" y="1477505"/>
                  </a:cubicBezTo>
                  <a:cubicBezTo>
                    <a:pt x="1185815" y="1471952"/>
                    <a:pt x="1190924" y="1467714"/>
                    <a:pt x="1193370" y="1462007"/>
                  </a:cubicBezTo>
                  <a:cubicBezTo>
                    <a:pt x="1196167" y="1455481"/>
                    <a:pt x="1195739" y="1447869"/>
                    <a:pt x="1198536" y="1441343"/>
                  </a:cubicBezTo>
                  <a:cubicBezTo>
                    <a:pt x="1205424" y="1425269"/>
                    <a:pt x="1210589" y="1424697"/>
                    <a:pt x="1224366" y="1415512"/>
                  </a:cubicBezTo>
                  <a:cubicBezTo>
                    <a:pt x="1227769" y="1405304"/>
                    <a:pt x="1230762" y="1391798"/>
                    <a:pt x="1239865" y="1384516"/>
                  </a:cubicBezTo>
                  <a:cubicBezTo>
                    <a:pt x="1244117" y="1381114"/>
                    <a:pt x="1250197" y="1381072"/>
                    <a:pt x="1255363" y="1379350"/>
                  </a:cubicBezTo>
                  <a:cubicBezTo>
                    <a:pt x="1257085" y="1374184"/>
                    <a:pt x="1256678" y="1367702"/>
                    <a:pt x="1260529" y="1363851"/>
                  </a:cubicBezTo>
                  <a:cubicBezTo>
                    <a:pt x="1269310" y="1355070"/>
                    <a:pt x="1291526" y="1343187"/>
                    <a:pt x="1291526" y="1343187"/>
                  </a:cubicBezTo>
                  <a:cubicBezTo>
                    <a:pt x="1293248" y="1338021"/>
                    <a:pt x="1293890" y="1332358"/>
                    <a:pt x="1296692" y="1327689"/>
                  </a:cubicBezTo>
                  <a:cubicBezTo>
                    <a:pt x="1302450" y="1318092"/>
                    <a:pt x="1314398" y="1313523"/>
                    <a:pt x="1322522" y="1307024"/>
                  </a:cubicBezTo>
                  <a:cubicBezTo>
                    <a:pt x="1326326" y="1303981"/>
                    <a:pt x="1328678" y="1299198"/>
                    <a:pt x="1332855" y="1296692"/>
                  </a:cubicBezTo>
                  <a:cubicBezTo>
                    <a:pt x="1337524" y="1293890"/>
                    <a:pt x="1342914" y="1291791"/>
                    <a:pt x="1348353" y="1291526"/>
                  </a:cubicBezTo>
                  <a:cubicBezTo>
                    <a:pt x="1413735" y="1288337"/>
                    <a:pt x="1479228" y="1288082"/>
                    <a:pt x="1544665" y="1286360"/>
                  </a:cubicBezTo>
                  <a:cubicBezTo>
                    <a:pt x="1556719" y="1284638"/>
                    <a:pt x="1568887" y="1283582"/>
                    <a:pt x="1580827" y="1281194"/>
                  </a:cubicBezTo>
                  <a:cubicBezTo>
                    <a:pt x="1586167" y="1280126"/>
                    <a:pt x="1591090" y="1277524"/>
                    <a:pt x="1596326" y="1276028"/>
                  </a:cubicBezTo>
                  <a:cubicBezTo>
                    <a:pt x="1603153" y="1274077"/>
                    <a:pt x="1610102" y="1272583"/>
                    <a:pt x="1616990" y="1270861"/>
                  </a:cubicBezTo>
                  <a:cubicBezTo>
                    <a:pt x="1641550" y="1254487"/>
                    <a:pt x="1626597" y="1262493"/>
                    <a:pt x="1663485" y="1250197"/>
                  </a:cubicBezTo>
                  <a:lnTo>
                    <a:pt x="1678983" y="1245031"/>
                  </a:lnTo>
                  <a:lnTo>
                    <a:pt x="1694482" y="1239865"/>
                  </a:lnTo>
                  <a:cubicBezTo>
                    <a:pt x="1697926" y="1234699"/>
                    <a:pt x="1700044" y="1228341"/>
                    <a:pt x="1704814" y="1224366"/>
                  </a:cubicBezTo>
                  <a:cubicBezTo>
                    <a:pt x="1710730" y="1219436"/>
                    <a:pt x="1718792" y="1217855"/>
                    <a:pt x="1725478" y="1214034"/>
                  </a:cubicBezTo>
                  <a:cubicBezTo>
                    <a:pt x="1730869" y="1210954"/>
                    <a:pt x="1735811" y="1207146"/>
                    <a:pt x="1740977" y="1203702"/>
                  </a:cubicBezTo>
                  <a:cubicBezTo>
                    <a:pt x="1760068" y="1175066"/>
                    <a:pt x="1740386" y="1197717"/>
                    <a:pt x="1766807" y="1183038"/>
                  </a:cubicBezTo>
                  <a:cubicBezTo>
                    <a:pt x="1777662" y="1177007"/>
                    <a:pt x="1797804" y="1162373"/>
                    <a:pt x="1797804" y="1162373"/>
                  </a:cubicBezTo>
                  <a:cubicBezTo>
                    <a:pt x="1801248" y="1157207"/>
                    <a:pt x="1803288" y="1150754"/>
                    <a:pt x="1808136" y="1146875"/>
                  </a:cubicBezTo>
                  <a:cubicBezTo>
                    <a:pt x="1812388" y="1143473"/>
                    <a:pt x="1818763" y="1144144"/>
                    <a:pt x="1823634" y="1141709"/>
                  </a:cubicBezTo>
                  <a:cubicBezTo>
                    <a:pt x="1829188" y="1138932"/>
                    <a:pt x="1833967" y="1134821"/>
                    <a:pt x="1839133" y="1131377"/>
                  </a:cubicBezTo>
                  <a:cubicBezTo>
                    <a:pt x="1850766" y="1096475"/>
                    <a:pt x="1834633" y="1134305"/>
                    <a:pt x="1859797" y="1105546"/>
                  </a:cubicBezTo>
                  <a:cubicBezTo>
                    <a:pt x="1867974" y="1096201"/>
                    <a:pt x="1880461" y="1074550"/>
                    <a:pt x="1880461" y="1074550"/>
                  </a:cubicBezTo>
                  <a:lnTo>
                    <a:pt x="1890794" y="1043553"/>
                  </a:lnTo>
                  <a:cubicBezTo>
                    <a:pt x="1892516" y="1038387"/>
                    <a:pt x="1892110" y="1031906"/>
                    <a:pt x="1895960" y="1028055"/>
                  </a:cubicBezTo>
                  <a:lnTo>
                    <a:pt x="1906292" y="1017722"/>
                  </a:lnTo>
                  <a:cubicBezTo>
                    <a:pt x="1908014" y="1012556"/>
                    <a:pt x="1908813" y="1006984"/>
                    <a:pt x="1911458" y="1002224"/>
                  </a:cubicBezTo>
                  <a:cubicBezTo>
                    <a:pt x="1917488" y="991369"/>
                    <a:pt x="1932122" y="971228"/>
                    <a:pt x="1932122" y="971228"/>
                  </a:cubicBezTo>
                  <a:cubicBezTo>
                    <a:pt x="1933844" y="966062"/>
                    <a:pt x="1934486" y="960399"/>
                    <a:pt x="1937288" y="955729"/>
                  </a:cubicBezTo>
                  <a:cubicBezTo>
                    <a:pt x="1939794" y="951552"/>
                    <a:pt x="1944578" y="949200"/>
                    <a:pt x="1947621" y="945397"/>
                  </a:cubicBezTo>
                  <a:cubicBezTo>
                    <a:pt x="1951500" y="940549"/>
                    <a:pt x="1954509" y="935065"/>
                    <a:pt x="1957953" y="929899"/>
                  </a:cubicBezTo>
                  <a:cubicBezTo>
                    <a:pt x="1959675" y="924733"/>
                    <a:pt x="1960474" y="919160"/>
                    <a:pt x="1963119" y="914400"/>
                  </a:cubicBezTo>
                  <a:cubicBezTo>
                    <a:pt x="1977723" y="888112"/>
                    <a:pt x="1978439" y="888748"/>
                    <a:pt x="1994116" y="873072"/>
                  </a:cubicBezTo>
                  <a:cubicBezTo>
                    <a:pt x="1995838" y="867906"/>
                    <a:pt x="1996637" y="862333"/>
                    <a:pt x="1999282" y="857573"/>
                  </a:cubicBezTo>
                  <a:cubicBezTo>
                    <a:pt x="2005312" y="846718"/>
                    <a:pt x="2013058" y="836909"/>
                    <a:pt x="2019946" y="826577"/>
                  </a:cubicBezTo>
                  <a:lnTo>
                    <a:pt x="2030278" y="811078"/>
                  </a:lnTo>
                  <a:cubicBezTo>
                    <a:pt x="2033722" y="805912"/>
                    <a:pt x="2038646" y="801470"/>
                    <a:pt x="2040610" y="795580"/>
                  </a:cubicBezTo>
                  <a:cubicBezTo>
                    <a:pt x="2042332" y="790414"/>
                    <a:pt x="2042375" y="784334"/>
                    <a:pt x="2045777" y="780082"/>
                  </a:cubicBezTo>
                  <a:cubicBezTo>
                    <a:pt x="2049656" y="775234"/>
                    <a:pt x="2056427" y="773629"/>
                    <a:pt x="2061275" y="769750"/>
                  </a:cubicBezTo>
                  <a:cubicBezTo>
                    <a:pt x="2086840" y="749297"/>
                    <a:pt x="2055084" y="770773"/>
                    <a:pt x="2081939" y="743919"/>
                  </a:cubicBezTo>
                  <a:cubicBezTo>
                    <a:pt x="2086330" y="739529"/>
                    <a:pt x="2092765" y="737676"/>
                    <a:pt x="2097438" y="733587"/>
                  </a:cubicBezTo>
                  <a:cubicBezTo>
                    <a:pt x="2133970" y="701622"/>
                    <a:pt x="2108652" y="712628"/>
                    <a:pt x="2138766" y="702590"/>
                  </a:cubicBezTo>
                  <a:cubicBezTo>
                    <a:pt x="2142210" y="699146"/>
                    <a:pt x="2144922" y="694764"/>
                    <a:pt x="2149099" y="692258"/>
                  </a:cubicBezTo>
                  <a:cubicBezTo>
                    <a:pt x="2153768" y="689456"/>
                    <a:pt x="2160345" y="690494"/>
                    <a:pt x="2164597" y="687092"/>
                  </a:cubicBezTo>
                  <a:cubicBezTo>
                    <a:pt x="2176761" y="677361"/>
                    <a:pt x="2171221" y="668281"/>
                    <a:pt x="2185261" y="661261"/>
                  </a:cubicBezTo>
                  <a:cubicBezTo>
                    <a:pt x="2195002" y="656390"/>
                    <a:pt x="2206517" y="655800"/>
                    <a:pt x="2216258" y="650929"/>
                  </a:cubicBezTo>
                  <a:cubicBezTo>
                    <a:pt x="2223146" y="647485"/>
                    <a:pt x="2230514" y="644869"/>
                    <a:pt x="2236922" y="640597"/>
                  </a:cubicBezTo>
                  <a:cubicBezTo>
                    <a:pt x="2265287" y="621688"/>
                    <a:pt x="2226780" y="637090"/>
                    <a:pt x="2262753" y="625099"/>
                  </a:cubicBezTo>
                  <a:lnTo>
                    <a:pt x="2288583" y="599268"/>
                  </a:lnTo>
                  <a:cubicBezTo>
                    <a:pt x="2292027" y="595824"/>
                    <a:pt x="2294295" y="590476"/>
                    <a:pt x="2298916" y="588936"/>
                  </a:cubicBezTo>
                  <a:lnTo>
                    <a:pt x="2314414" y="583770"/>
                  </a:lnTo>
                  <a:lnTo>
                    <a:pt x="2345410" y="552773"/>
                  </a:lnTo>
                  <a:cubicBezTo>
                    <a:pt x="2348854" y="549329"/>
                    <a:pt x="2353041" y="546494"/>
                    <a:pt x="2355743" y="542441"/>
                  </a:cubicBezTo>
                  <a:cubicBezTo>
                    <a:pt x="2373456" y="515871"/>
                    <a:pt x="2356972" y="536293"/>
                    <a:pt x="2381573" y="516611"/>
                  </a:cubicBezTo>
                  <a:cubicBezTo>
                    <a:pt x="2401835" y="500401"/>
                    <a:pt x="2380487" y="510084"/>
                    <a:pt x="2407404" y="501112"/>
                  </a:cubicBezTo>
                  <a:cubicBezTo>
                    <a:pt x="2412570" y="497668"/>
                    <a:pt x="2417012" y="492743"/>
                    <a:pt x="2422902" y="490780"/>
                  </a:cubicBezTo>
                  <a:cubicBezTo>
                    <a:pt x="2431839" y="487801"/>
                    <a:pt x="2490893" y="480990"/>
                    <a:pt x="2495227" y="480448"/>
                  </a:cubicBezTo>
                  <a:cubicBezTo>
                    <a:pt x="2505559" y="477004"/>
                    <a:pt x="2520183" y="479178"/>
                    <a:pt x="2526224" y="470116"/>
                  </a:cubicBezTo>
                  <a:cubicBezTo>
                    <a:pt x="2529668" y="464950"/>
                    <a:pt x="2531291" y="457908"/>
                    <a:pt x="2536556" y="454617"/>
                  </a:cubicBezTo>
                  <a:cubicBezTo>
                    <a:pt x="2545792" y="448845"/>
                    <a:pt x="2558491" y="450326"/>
                    <a:pt x="2567553" y="444285"/>
                  </a:cubicBezTo>
                  <a:lnTo>
                    <a:pt x="2598549" y="423621"/>
                  </a:lnTo>
                  <a:cubicBezTo>
                    <a:pt x="2603715" y="420177"/>
                    <a:pt x="2608158" y="415253"/>
                    <a:pt x="2614048" y="413289"/>
                  </a:cubicBezTo>
                  <a:cubicBezTo>
                    <a:pt x="2619214" y="411567"/>
                    <a:pt x="2624675" y="410557"/>
                    <a:pt x="2629546" y="408122"/>
                  </a:cubicBezTo>
                  <a:cubicBezTo>
                    <a:pt x="2638495" y="403647"/>
                    <a:pt x="2648971" y="395465"/>
                    <a:pt x="2655377" y="387458"/>
                  </a:cubicBezTo>
                  <a:cubicBezTo>
                    <a:pt x="2659256" y="382610"/>
                    <a:pt x="2662265" y="377126"/>
                    <a:pt x="2665709" y="371960"/>
                  </a:cubicBezTo>
                  <a:cubicBezTo>
                    <a:pt x="2663987" y="366794"/>
                    <a:pt x="2664394" y="360312"/>
                    <a:pt x="2660543" y="356461"/>
                  </a:cubicBezTo>
                  <a:cubicBezTo>
                    <a:pt x="2656692" y="352610"/>
                    <a:pt x="2649915" y="353730"/>
                    <a:pt x="2645044" y="351295"/>
                  </a:cubicBezTo>
                  <a:cubicBezTo>
                    <a:pt x="2639491" y="348518"/>
                    <a:pt x="2635220" y="343485"/>
                    <a:pt x="2629546" y="340963"/>
                  </a:cubicBezTo>
                  <a:cubicBezTo>
                    <a:pt x="2619593" y="336540"/>
                    <a:pt x="2598549" y="330631"/>
                    <a:pt x="2598549" y="330631"/>
                  </a:cubicBezTo>
                  <a:cubicBezTo>
                    <a:pt x="2569913" y="311540"/>
                    <a:pt x="2592564" y="331222"/>
                    <a:pt x="2577885" y="304800"/>
                  </a:cubicBezTo>
                  <a:cubicBezTo>
                    <a:pt x="2571855" y="293945"/>
                    <a:pt x="2557221" y="273804"/>
                    <a:pt x="2557221" y="273804"/>
                  </a:cubicBezTo>
                  <a:cubicBezTo>
                    <a:pt x="2555499" y="268638"/>
                    <a:pt x="2554857" y="262975"/>
                    <a:pt x="2552055" y="258305"/>
                  </a:cubicBezTo>
                  <a:cubicBezTo>
                    <a:pt x="2549549" y="254128"/>
                    <a:pt x="2543432" y="252534"/>
                    <a:pt x="2541722" y="247973"/>
                  </a:cubicBezTo>
                  <a:cubicBezTo>
                    <a:pt x="2538044" y="238165"/>
                    <a:pt x="2538828" y="227202"/>
                    <a:pt x="2536556" y="216977"/>
                  </a:cubicBezTo>
                  <a:cubicBezTo>
                    <a:pt x="2535375" y="211661"/>
                    <a:pt x="2532886" y="206714"/>
                    <a:pt x="2531390" y="201478"/>
                  </a:cubicBezTo>
                  <a:cubicBezTo>
                    <a:pt x="2525620" y="181282"/>
                    <a:pt x="2529374" y="181045"/>
                    <a:pt x="2515892" y="165316"/>
                  </a:cubicBezTo>
                  <a:cubicBezTo>
                    <a:pt x="2486441" y="130956"/>
                    <a:pt x="2507228" y="153234"/>
                    <a:pt x="2479729" y="139485"/>
                  </a:cubicBezTo>
                  <a:cubicBezTo>
                    <a:pt x="2474176" y="136708"/>
                    <a:pt x="2469905" y="131675"/>
                    <a:pt x="2464231" y="129153"/>
                  </a:cubicBezTo>
                  <a:cubicBezTo>
                    <a:pt x="2454278" y="124730"/>
                    <a:pt x="2443566" y="122265"/>
                    <a:pt x="2433234" y="118821"/>
                  </a:cubicBezTo>
                  <a:lnTo>
                    <a:pt x="2402238" y="108489"/>
                  </a:lnTo>
                  <a:cubicBezTo>
                    <a:pt x="2397072" y="106767"/>
                    <a:pt x="2391270" y="106343"/>
                    <a:pt x="2386739" y="103322"/>
                  </a:cubicBezTo>
                  <a:cubicBezTo>
                    <a:pt x="2381573" y="99878"/>
                    <a:pt x="2377131" y="94953"/>
                    <a:pt x="2371241" y="92990"/>
                  </a:cubicBezTo>
                  <a:cubicBezTo>
                    <a:pt x="2361304" y="89678"/>
                    <a:pt x="2350576" y="89546"/>
                    <a:pt x="2340244" y="87824"/>
                  </a:cubicBezTo>
                  <a:lnTo>
                    <a:pt x="2293749" y="72326"/>
                  </a:lnTo>
                  <a:cubicBezTo>
                    <a:pt x="2288583" y="70604"/>
                    <a:pt x="2282782" y="70181"/>
                    <a:pt x="2278251" y="67160"/>
                  </a:cubicBezTo>
                  <a:cubicBezTo>
                    <a:pt x="2273085" y="63716"/>
                    <a:pt x="2268427" y="59350"/>
                    <a:pt x="2262753" y="56828"/>
                  </a:cubicBezTo>
                  <a:cubicBezTo>
                    <a:pt x="2252800" y="52405"/>
                    <a:pt x="2231756" y="46495"/>
                    <a:pt x="2231756" y="46495"/>
                  </a:cubicBezTo>
                  <a:cubicBezTo>
                    <a:pt x="2226590" y="43051"/>
                    <a:pt x="2221811" y="38940"/>
                    <a:pt x="2216258" y="36163"/>
                  </a:cubicBezTo>
                  <a:cubicBezTo>
                    <a:pt x="2211387" y="33728"/>
                    <a:pt x="2205429" y="33799"/>
                    <a:pt x="2200760" y="30997"/>
                  </a:cubicBezTo>
                  <a:cubicBezTo>
                    <a:pt x="2196583" y="28491"/>
                    <a:pt x="2194784" y="22843"/>
                    <a:pt x="2190427" y="20665"/>
                  </a:cubicBezTo>
                  <a:cubicBezTo>
                    <a:pt x="2180686" y="15795"/>
                    <a:pt x="2169763" y="13777"/>
                    <a:pt x="2159431" y="10333"/>
                  </a:cubicBezTo>
                  <a:lnTo>
                    <a:pt x="2143933" y="5166"/>
                  </a:lnTo>
                  <a:lnTo>
                    <a:pt x="2128434" y="0"/>
                  </a:lnTo>
                  <a:cubicBezTo>
                    <a:pt x="2085383" y="1722"/>
                    <a:pt x="2042104" y="408"/>
                    <a:pt x="1999282" y="5166"/>
                  </a:cubicBezTo>
                  <a:cubicBezTo>
                    <a:pt x="1994441" y="5704"/>
                    <a:pt x="1993306" y="13321"/>
                    <a:pt x="1988949" y="15499"/>
                  </a:cubicBezTo>
                  <a:cubicBezTo>
                    <a:pt x="1982599" y="18674"/>
                    <a:pt x="1975173" y="18943"/>
                    <a:pt x="1968285" y="20665"/>
                  </a:cubicBezTo>
                  <a:cubicBezTo>
                    <a:pt x="1963119" y="24109"/>
                    <a:pt x="1958340" y="28220"/>
                    <a:pt x="1952787" y="30997"/>
                  </a:cubicBezTo>
                  <a:cubicBezTo>
                    <a:pt x="1947916" y="33432"/>
                    <a:pt x="1941540" y="32761"/>
                    <a:pt x="1937288" y="36163"/>
                  </a:cubicBezTo>
                  <a:cubicBezTo>
                    <a:pt x="1932440" y="40041"/>
                    <a:pt x="1930834" y="46813"/>
                    <a:pt x="1926956" y="51661"/>
                  </a:cubicBezTo>
                  <a:cubicBezTo>
                    <a:pt x="1918542" y="62179"/>
                    <a:pt x="1912636" y="64652"/>
                    <a:pt x="1901126" y="72326"/>
                  </a:cubicBezTo>
                  <a:cubicBezTo>
                    <a:pt x="1897682" y="77492"/>
                    <a:pt x="1894673" y="82976"/>
                    <a:pt x="1890794" y="87824"/>
                  </a:cubicBezTo>
                  <a:cubicBezTo>
                    <a:pt x="1882383" y="98338"/>
                    <a:pt x="1876467" y="100819"/>
                    <a:pt x="1864963" y="108489"/>
                  </a:cubicBezTo>
                  <a:lnTo>
                    <a:pt x="1844299" y="139485"/>
                  </a:lnTo>
                  <a:lnTo>
                    <a:pt x="1833966" y="154983"/>
                  </a:lnTo>
                  <a:lnTo>
                    <a:pt x="1823634" y="185980"/>
                  </a:lnTo>
                  <a:lnTo>
                    <a:pt x="1818468" y="201478"/>
                  </a:lnTo>
                  <a:cubicBezTo>
                    <a:pt x="1818001" y="207553"/>
                    <a:pt x="1817090" y="268410"/>
                    <a:pt x="1808136" y="289302"/>
                  </a:cubicBezTo>
                  <a:cubicBezTo>
                    <a:pt x="1805690" y="295009"/>
                    <a:pt x="1801248" y="299634"/>
                    <a:pt x="1797804" y="304800"/>
                  </a:cubicBezTo>
                  <a:cubicBezTo>
                    <a:pt x="1796082" y="309966"/>
                    <a:pt x="1796489" y="316448"/>
                    <a:pt x="1792638" y="320299"/>
                  </a:cubicBezTo>
                  <a:cubicBezTo>
                    <a:pt x="1788787" y="324150"/>
                    <a:pt x="1782010" y="323030"/>
                    <a:pt x="1777139" y="325465"/>
                  </a:cubicBezTo>
                  <a:cubicBezTo>
                    <a:pt x="1771586" y="328242"/>
                    <a:pt x="1767194" y="333020"/>
                    <a:pt x="1761641" y="335797"/>
                  </a:cubicBezTo>
                  <a:cubicBezTo>
                    <a:pt x="1756770" y="338232"/>
                    <a:pt x="1751379" y="339467"/>
                    <a:pt x="1746143" y="340963"/>
                  </a:cubicBezTo>
                  <a:cubicBezTo>
                    <a:pt x="1713881" y="350181"/>
                    <a:pt x="1724781" y="344753"/>
                    <a:pt x="1678983" y="351295"/>
                  </a:cubicBezTo>
                  <a:cubicBezTo>
                    <a:pt x="1663674" y="353482"/>
                    <a:pt x="1647533" y="357866"/>
                    <a:pt x="1632488" y="361628"/>
                  </a:cubicBezTo>
                  <a:cubicBezTo>
                    <a:pt x="1627322" y="365072"/>
                    <a:pt x="1622803" y="369780"/>
                    <a:pt x="1616990" y="371960"/>
                  </a:cubicBezTo>
                  <a:cubicBezTo>
                    <a:pt x="1608769" y="375043"/>
                    <a:pt x="1599731" y="375221"/>
                    <a:pt x="1591160" y="377126"/>
                  </a:cubicBezTo>
                  <a:cubicBezTo>
                    <a:pt x="1584229" y="378666"/>
                    <a:pt x="1577322" y="380341"/>
                    <a:pt x="1570495" y="382292"/>
                  </a:cubicBezTo>
                  <a:cubicBezTo>
                    <a:pt x="1565259" y="383788"/>
                    <a:pt x="1560233" y="385962"/>
                    <a:pt x="1554997" y="387458"/>
                  </a:cubicBezTo>
                  <a:cubicBezTo>
                    <a:pt x="1509581" y="400434"/>
                    <a:pt x="1556002" y="385402"/>
                    <a:pt x="1518834" y="397790"/>
                  </a:cubicBezTo>
                  <a:cubicBezTo>
                    <a:pt x="1494274" y="414163"/>
                    <a:pt x="1509225" y="406159"/>
                    <a:pt x="1472339" y="418455"/>
                  </a:cubicBezTo>
                  <a:lnTo>
                    <a:pt x="1456841" y="423621"/>
                  </a:lnTo>
                  <a:cubicBezTo>
                    <a:pt x="1451675" y="425343"/>
                    <a:pt x="1445874" y="425767"/>
                    <a:pt x="1441343" y="428787"/>
                  </a:cubicBezTo>
                  <a:cubicBezTo>
                    <a:pt x="1390998" y="462348"/>
                    <a:pt x="1469197" y="409804"/>
                    <a:pt x="1405180" y="454617"/>
                  </a:cubicBezTo>
                  <a:cubicBezTo>
                    <a:pt x="1395007" y="461738"/>
                    <a:pt x="1384515" y="468394"/>
                    <a:pt x="1374183" y="475282"/>
                  </a:cubicBezTo>
                  <a:cubicBezTo>
                    <a:pt x="1369017" y="478726"/>
                    <a:pt x="1363075" y="481224"/>
                    <a:pt x="1358685" y="485614"/>
                  </a:cubicBezTo>
                  <a:cubicBezTo>
                    <a:pt x="1321863" y="522436"/>
                    <a:pt x="1363657" y="482668"/>
                    <a:pt x="1327688" y="511444"/>
                  </a:cubicBezTo>
                  <a:cubicBezTo>
                    <a:pt x="1323885" y="514487"/>
                    <a:pt x="1321253" y="518854"/>
                    <a:pt x="1317356" y="521777"/>
                  </a:cubicBezTo>
                  <a:cubicBezTo>
                    <a:pt x="1307422" y="529228"/>
                    <a:pt x="1296692" y="535553"/>
                    <a:pt x="1286360" y="542441"/>
                  </a:cubicBezTo>
                  <a:lnTo>
                    <a:pt x="1270861" y="552773"/>
                  </a:lnTo>
                  <a:cubicBezTo>
                    <a:pt x="1267417" y="557939"/>
                    <a:pt x="1265377" y="564393"/>
                    <a:pt x="1260529" y="568272"/>
                  </a:cubicBezTo>
                  <a:cubicBezTo>
                    <a:pt x="1256277" y="571674"/>
                    <a:pt x="1249902" y="571003"/>
                    <a:pt x="1245031" y="573438"/>
                  </a:cubicBezTo>
                  <a:cubicBezTo>
                    <a:pt x="1239478" y="576215"/>
                    <a:pt x="1234699" y="580326"/>
                    <a:pt x="1229533" y="583770"/>
                  </a:cubicBezTo>
                  <a:cubicBezTo>
                    <a:pt x="1227811" y="588936"/>
                    <a:pt x="1228217" y="595417"/>
                    <a:pt x="1224366" y="599268"/>
                  </a:cubicBezTo>
                  <a:cubicBezTo>
                    <a:pt x="1215585" y="608049"/>
                    <a:pt x="1203702" y="613045"/>
                    <a:pt x="1193370" y="619933"/>
                  </a:cubicBezTo>
                  <a:cubicBezTo>
                    <a:pt x="1188204" y="623377"/>
                    <a:pt x="1182261" y="625875"/>
                    <a:pt x="1177871" y="630265"/>
                  </a:cubicBezTo>
                  <a:cubicBezTo>
                    <a:pt x="1124129" y="684007"/>
                    <a:pt x="1197222" y="612940"/>
                    <a:pt x="1146875" y="656095"/>
                  </a:cubicBezTo>
                  <a:cubicBezTo>
                    <a:pt x="1139479" y="662435"/>
                    <a:pt x="1133098" y="669872"/>
                    <a:pt x="1126210" y="676760"/>
                  </a:cubicBezTo>
                  <a:cubicBezTo>
                    <a:pt x="1121044" y="681926"/>
                    <a:pt x="1116791" y="688205"/>
                    <a:pt x="1110712" y="692258"/>
                  </a:cubicBezTo>
                  <a:lnTo>
                    <a:pt x="1095214" y="702590"/>
                  </a:lnTo>
                  <a:cubicBezTo>
                    <a:pt x="1091770" y="707756"/>
                    <a:pt x="1089730" y="714210"/>
                    <a:pt x="1084882" y="718089"/>
                  </a:cubicBezTo>
                  <a:cubicBezTo>
                    <a:pt x="1080630" y="721491"/>
                    <a:pt x="1072548" y="718824"/>
                    <a:pt x="1069383" y="723255"/>
                  </a:cubicBezTo>
                  <a:cubicBezTo>
                    <a:pt x="1063053" y="732117"/>
                    <a:pt x="1063921" y="744510"/>
                    <a:pt x="1059051" y="754251"/>
                  </a:cubicBezTo>
                  <a:cubicBezTo>
                    <a:pt x="1055607" y="761139"/>
                    <a:pt x="1051753" y="767837"/>
                    <a:pt x="1048719" y="774916"/>
                  </a:cubicBezTo>
                  <a:cubicBezTo>
                    <a:pt x="1046574" y="779921"/>
                    <a:pt x="1046198" y="785654"/>
                    <a:pt x="1043553" y="790414"/>
                  </a:cubicBezTo>
                  <a:cubicBezTo>
                    <a:pt x="1037522" y="801269"/>
                    <a:pt x="1022888" y="821411"/>
                    <a:pt x="1022888" y="821411"/>
                  </a:cubicBezTo>
                  <a:lnTo>
                    <a:pt x="1012556" y="852407"/>
                  </a:lnTo>
                  <a:cubicBezTo>
                    <a:pt x="1010834" y="857573"/>
                    <a:pt x="1009825" y="863034"/>
                    <a:pt x="1007390" y="867905"/>
                  </a:cubicBezTo>
                  <a:cubicBezTo>
                    <a:pt x="1003946" y="874793"/>
                    <a:pt x="999762" y="881359"/>
                    <a:pt x="997058" y="888570"/>
                  </a:cubicBezTo>
                  <a:cubicBezTo>
                    <a:pt x="994565" y="895218"/>
                    <a:pt x="993284" y="902272"/>
                    <a:pt x="991892" y="909234"/>
                  </a:cubicBezTo>
                  <a:cubicBezTo>
                    <a:pt x="986307" y="937158"/>
                    <a:pt x="988759" y="936899"/>
                    <a:pt x="981560" y="960895"/>
                  </a:cubicBezTo>
                  <a:cubicBezTo>
                    <a:pt x="978430" y="971327"/>
                    <a:pt x="980289" y="985851"/>
                    <a:pt x="971227" y="991892"/>
                  </a:cubicBezTo>
                  <a:cubicBezTo>
                    <a:pt x="960895" y="998780"/>
                    <a:pt x="949012" y="1003775"/>
                    <a:pt x="940231" y="1012556"/>
                  </a:cubicBezTo>
                  <a:cubicBezTo>
                    <a:pt x="933343" y="1019444"/>
                    <a:pt x="929017" y="1030858"/>
                    <a:pt x="919566" y="1033221"/>
                  </a:cubicBezTo>
                  <a:lnTo>
                    <a:pt x="898902" y="1038387"/>
                  </a:lnTo>
                  <a:cubicBezTo>
                    <a:pt x="893736" y="1041831"/>
                    <a:pt x="887794" y="1044329"/>
                    <a:pt x="883404" y="1048719"/>
                  </a:cubicBezTo>
                  <a:cubicBezTo>
                    <a:pt x="872849" y="1059274"/>
                    <a:pt x="875516" y="1066883"/>
                    <a:pt x="862739" y="1074550"/>
                  </a:cubicBezTo>
                  <a:cubicBezTo>
                    <a:pt x="858070" y="1077352"/>
                    <a:pt x="852407" y="1077994"/>
                    <a:pt x="847241" y="1079716"/>
                  </a:cubicBezTo>
                  <a:lnTo>
                    <a:pt x="836909" y="1110712"/>
                  </a:lnTo>
                  <a:lnTo>
                    <a:pt x="831743" y="1126211"/>
                  </a:lnTo>
                  <a:cubicBezTo>
                    <a:pt x="830212" y="1138456"/>
                    <a:pt x="825137" y="1183630"/>
                    <a:pt x="821410" y="1198536"/>
                  </a:cubicBezTo>
                  <a:cubicBezTo>
                    <a:pt x="821409" y="1198541"/>
                    <a:pt x="808496" y="1237279"/>
                    <a:pt x="805912" y="1245031"/>
                  </a:cubicBezTo>
                  <a:lnTo>
                    <a:pt x="800746" y="1260529"/>
                  </a:lnTo>
                  <a:cubicBezTo>
                    <a:pt x="797343" y="1270739"/>
                    <a:pt x="794353" y="1284243"/>
                    <a:pt x="785248" y="1291526"/>
                  </a:cubicBezTo>
                  <a:cubicBezTo>
                    <a:pt x="780996" y="1294928"/>
                    <a:pt x="774915" y="1294970"/>
                    <a:pt x="769749" y="1296692"/>
                  </a:cubicBezTo>
                  <a:cubicBezTo>
                    <a:pt x="759417" y="1303580"/>
                    <a:pt x="747534" y="1308575"/>
                    <a:pt x="738753" y="1317356"/>
                  </a:cubicBezTo>
                  <a:cubicBezTo>
                    <a:pt x="731865" y="1324244"/>
                    <a:pt x="727330" y="1334940"/>
                    <a:pt x="718088" y="1338021"/>
                  </a:cubicBezTo>
                  <a:cubicBezTo>
                    <a:pt x="712922" y="1339743"/>
                    <a:pt x="707350" y="1340542"/>
                    <a:pt x="702590" y="1343187"/>
                  </a:cubicBezTo>
                  <a:cubicBezTo>
                    <a:pt x="691735" y="1349217"/>
                    <a:pt x="671594" y="1363851"/>
                    <a:pt x="671594" y="1363851"/>
                  </a:cubicBezTo>
                  <a:cubicBezTo>
                    <a:pt x="667392" y="1376455"/>
                    <a:pt x="666109" y="1384834"/>
                    <a:pt x="656095" y="1394848"/>
                  </a:cubicBezTo>
                  <a:cubicBezTo>
                    <a:pt x="651705" y="1399238"/>
                    <a:pt x="645763" y="1401736"/>
                    <a:pt x="640597" y="1405180"/>
                  </a:cubicBezTo>
                  <a:lnTo>
                    <a:pt x="614766" y="1482672"/>
                  </a:lnTo>
                  <a:lnTo>
                    <a:pt x="609600" y="1498170"/>
                  </a:lnTo>
                  <a:cubicBezTo>
                    <a:pt x="607878" y="1503336"/>
                    <a:pt x="608965" y="1510647"/>
                    <a:pt x="604434" y="1513668"/>
                  </a:cubicBezTo>
                  <a:cubicBezTo>
                    <a:pt x="599268" y="1517112"/>
                    <a:pt x="593650" y="1519959"/>
                    <a:pt x="588936" y="1524000"/>
                  </a:cubicBezTo>
                  <a:cubicBezTo>
                    <a:pt x="581540" y="1530340"/>
                    <a:pt x="577513" y="1541584"/>
                    <a:pt x="568271" y="1544665"/>
                  </a:cubicBezTo>
                  <a:lnTo>
                    <a:pt x="537275" y="1554997"/>
                  </a:lnTo>
                  <a:lnTo>
                    <a:pt x="521777" y="1560163"/>
                  </a:lnTo>
                  <a:cubicBezTo>
                    <a:pt x="511618" y="1575399"/>
                    <a:pt x="510860" y="1578731"/>
                    <a:pt x="495946" y="1591160"/>
                  </a:cubicBezTo>
                  <a:cubicBezTo>
                    <a:pt x="491176" y="1595135"/>
                    <a:pt x="485614" y="1598048"/>
                    <a:pt x="480448" y="1601492"/>
                  </a:cubicBezTo>
                  <a:cubicBezTo>
                    <a:pt x="478726" y="1606658"/>
                    <a:pt x="478084" y="1612321"/>
                    <a:pt x="475282" y="1616990"/>
                  </a:cubicBezTo>
                  <a:cubicBezTo>
                    <a:pt x="456922" y="1647588"/>
                    <a:pt x="465729" y="1593986"/>
                    <a:pt x="444285" y="1658319"/>
                  </a:cubicBezTo>
                  <a:cubicBezTo>
                    <a:pt x="440841" y="1668651"/>
                    <a:pt x="436595" y="1678750"/>
                    <a:pt x="433953" y="1689316"/>
                  </a:cubicBezTo>
                  <a:cubicBezTo>
                    <a:pt x="426657" y="1718499"/>
                    <a:pt x="430179" y="1703018"/>
                    <a:pt x="423621" y="1735811"/>
                  </a:cubicBezTo>
                  <a:cubicBezTo>
                    <a:pt x="425343" y="1759919"/>
                    <a:pt x="426382" y="1784086"/>
                    <a:pt x="428787" y="1808136"/>
                  </a:cubicBezTo>
                  <a:cubicBezTo>
                    <a:pt x="431550" y="1835765"/>
                    <a:pt x="439119" y="1890794"/>
                    <a:pt x="439119" y="1890794"/>
                  </a:cubicBezTo>
                  <a:cubicBezTo>
                    <a:pt x="431530" y="2019805"/>
                    <a:pt x="450655" y="1946808"/>
                    <a:pt x="423621" y="1994116"/>
                  </a:cubicBezTo>
                  <a:cubicBezTo>
                    <a:pt x="419800" y="2000802"/>
                    <a:pt x="417250" y="2008176"/>
                    <a:pt x="413288" y="2014780"/>
                  </a:cubicBezTo>
                  <a:cubicBezTo>
                    <a:pt x="406899" y="2025428"/>
                    <a:pt x="392624" y="2045777"/>
                    <a:pt x="392624" y="2045777"/>
                  </a:cubicBezTo>
                  <a:cubicBezTo>
                    <a:pt x="380759" y="2093236"/>
                    <a:pt x="397907" y="2044339"/>
                    <a:pt x="371960" y="2076773"/>
                  </a:cubicBezTo>
                  <a:cubicBezTo>
                    <a:pt x="368558" y="2081025"/>
                    <a:pt x="369596" y="2087602"/>
                    <a:pt x="366794" y="2092272"/>
                  </a:cubicBezTo>
                  <a:cubicBezTo>
                    <a:pt x="364288" y="2096449"/>
                    <a:pt x="359905" y="2099160"/>
                    <a:pt x="356461" y="2102604"/>
                  </a:cubicBezTo>
                  <a:cubicBezTo>
                    <a:pt x="351004" y="2118974"/>
                    <a:pt x="352408" y="2119293"/>
                    <a:pt x="340963" y="2133600"/>
                  </a:cubicBezTo>
                  <a:cubicBezTo>
                    <a:pt x="337920" y="2137404"/>
                    <a:pt x="333674" y="2140129"/>
                    <a:pt x="330631" y="2143933"/>
                  </a:cubicBezTo>
                  <a:cubicBezTo>
                    <a:pt x="326753" y="2148781"/>
                    <a:pt x="325147" y="2155553"/>
                    <a:pt x="320299" y="2159431"/>
                  </a:cubicBezTo>
                  <a:cubicBezTo>
                    <a:pt x="316047" y="2162833"/>
                    <a:pt x="309966" y="2162875"/>
                    <a:pt x="304800" y="2164597"/>
                  </a:cubicBezTo>
                  <a:cubicBezTo>
                    <a:pt x="251187" y="2200339"/>
                    <a:pt x="331408" y="2143156"/>
                    <a:pt x="278970" y="2195594"/>
                  </a:cubicBezTo>
                  <a:cubicBezTo>
                    <a:pt x="275119" y="2199445"/>
                    <a:pt x="268637" y="2199038"/>
                    <a:pt x="263471" y="2200760"/>
                  </a:cubicBezTo>
                  <a:cubicBezTo>
                    <a:pt x="240344" y="2270142"/>
                    <a:pt x="263811" y="2194807"/>
                    <a:pt x="253139" y="2381573"/>
                  </a:cubicBezTo>
                  <a:cubicBezTo>
                    <a:pt x="252136" y="2399119"/>
                    <a:pt x="243139" y="2399773"/>
                    <a:pt x="232475" y="2412570"/>
                  </a:cubicBezTo>
                  <a:cubicBezTo>
                    <a:pt x="226014" y="2420324"/>
                    <a:pt x="221377" y="2432933"/>
                    <a:pt x="211810" y="2438400"/>
                  </a:cubicBezTo>
                  <a:cubicBezTo>
                    <a:pt x="201740" y="2444155"/>
                    <a:pt x="164392" y="2455929"/>
                    <a:pt x="154983" y="2459065"/>
                  </a:cubicBezTo>
                  <a:cubicBezTo>
                    <a:pt x="149817" y="2460787"/>
                    <a:pt x="144016" y="2461210"/>
                    <a:pt x="139485" y="2464231"/>
                  </a:cubicBezTo>
                  <a:cubicBezTo>
                    <a:pt x="101182" y="2489765"/>
                    <a:pt x="120665" y="2482460"/>
                    <a:pt x="82658" y="2490061"/>
                  </a:cubicBezTo>
                  <a:cubicBezTo>
                    <a:pt x="62017" y="2551987"/>
                    <a:pt x="88452" y="2467864"/>
                    <a:pt x="72326" y="2639878"/>
                  </a:cubicBezTo>
                  <a:cubicBezTo>
                    <a:pt x="69215" y="2673060"/>
                    <a:pt x="67855" y="2668922"/>
                    <a:pt x="46495" y="2676041"/>
                  </a:cubicBezTo>
                  <a:cubicBezTo>
                    <a:pt x="44773" y="2681207"/>
                    <a:pt x="45180" y="2687688"/>
                    <a:pt x="41329" y="2691539"/>
                  </a:cubicBezTo>
                  <a:cubicBezTo>
                    <a:pt x="37478" y="2695390"/>
                    <a:pt x="28633" y="2692036"/>
                    <a:pt x="25831" y="2696705"/>
                  </a:cubicBezTo>
                  <a:cubicBezTo>
                    <a:pt x="17426" y="2710714"/>
                    <a:pt x="10333" y="2743200"/>
                    <a:pt x="10333" y="2743200"/>
                  </a:cubicBezTo>
                  <a:cubicBezTo>
                    <a:pt x="12055" y="2755254"/>
                    <a:pt x="13111" y="2767423"/>
                    <a:pt x="15499" y="2779363"/>
                  </a:cubicBezTo>
                  <a:cubicBezTo>
                    <a:pt x="16567" y="2784703"/>
                    <a:pt x="19484" y="2789545"/>
                    <a:pt x="20665" y="2794861"/>
                  </a:cubicBezTo>
                  <a:cubicBezTo>
                    <a:pt x="22937" y="2805086"/>
                    <a:pt x="23777" y="2815587"/>
                    <a:pt x="25831" y="2825858"/>
                  </a:cubicBezTo>
                  <a:cubicBezTo>
                    <a:pt x="35492" y="2874163"/>
                    <a:pt x="26317" y="2822638"/>
                    <a:pt x="36163" y="2862021"/>
                  </a:cubicBezTo>
                  <a:cubicBezTo>
                    <a:pt x="38293" y="2870539"/>
                    <a:pt x="38246" y="2879630"/>
                    <a:pt x="41329" y="2887851"/>
                  </a:cubicBezTo>
                  <a:cubicBezTo>
                    <a:pt x="43509" y="2893665"/>
                    <a:pt x="49139" y="2897676"/>
                    <a:pt x="51661" y="2903350"/>
                  </a:cubicBezTo>
                  <a:cubicBezTo>
                    <a:pt x="76251" y="2958677"/>
                    <a:pt x="48944" y="2914771"/>
                    <a:pt x="72326" y="2949844"/>
                  </a:cubicBezTo>
                  <a:cubicBezTo>
                    <a:pt x="74048" y="2955010"/>
                    <a:pt x="75057" y="2960472"/>
                    <a:pt x="77492" y="2965343"/>
                  </a:cubicBezTo>
                  <a:cubicBezTo>
                    <a:pt x="80269" y="2970896"/>
                    <a:pt x="85302" y="2975167"/>
                    <a:pt x="87824" y="2980841"/>
                  </a:cubicBezTo>
                  <a:cubicBezTo>
                    <a:pt x="92247" y="2990794"/>
                    <a:pt x="98156" y="3011838"/>
                    <a:pt x="98156" y="3011838"/>
                  </a:cubicBezTo>
                  <a:cubicBezTo>
                    <a:pt x="99878" y="3025614"/>
                    <a:pt x="100839" y="3039507"/>
                    <a:pt x="103322" y="3053166"/>
                  </a:cubicBezTo>
                  <a:cubicBezTo>
                    <a:pt x="104296" y="3058524"/>
                    <a:pt x="106992" y="3063429"/>
                    <a:pt x="108488" y="3068665"/>
                  </a:cubicBezTo>
                  <a:cubicBezTo>
                    <a:pt x="117866" y="3101487"/>
                    <a:pt x="107938" y="3077895"/>
                    <a:pt x="123987" y="3109994"/>
                  </a:cubicBezTo>
                  <a:cubicBezTo>
                    <a:pt x="140662" y="3210045"/>
                    <a:pt x="136269" y="3171785"/>
                    <a:pt x="123987" y="3368299"/>
                  </a:cubicBezTo>
                  <a:cubicBezTo>
                    <a:pt x="123507" y="3375985"/>
                    <a:pt x="116359" y="3381752"/>
                    <a:pt x="113655" y="3388963"/>
                  </a:cubicBezTo>
                  <a:cubicBezTo>
                    <a:pt x="109674" y="3399577"/>
                    <a:pt x="105779" y="3425628"/>
                    <a:pt x="103322" y="3435458"/>
                  </a:cubicBezTo>
                  <a:cubicBezTo>
                    <a:pt x="98556" y="3454523"/>
                    <a:pt x="94366" y="3457274"/>
                    <a:pt x="82658" y="3476787"/>
                  </a:cubicBezTo>
                  <a:cubicBezTo>
                    <a:pt x="72141" y="3539887"/>
                    <a:pt x="85179" y="3480395"/>
                    <a:pt x="67160" y="3528448"/>
                  </a:cubicBezTo>
                  <a:cubicBezTo>
                    <a:pt x="64667" y="3535096"/>
                    <a:pt x="63945" y="3542285"/>
                    <a:pt x="61994" y="3549112"/>
                  </a:cubicBezTo>
                  <a:cubicBezTo>
                    <a:pt x="60498" y="3554348"/>
                    <a:pt x="58549" y="3559445"/>
                    <a:pt x="56827" y="3564611"/>
                  </a:cubicBezTo>
                  <a:cubicBezTo>
                    <a:pt x="55105" y="3574943"/>
                    <a:pt x="53933" y="3585382"/>
                    <a:pt x="51661" y="3595607"/>
                  </a:cubicBezTo>
                  <a:cubicBezTo>
                    <a:pt x="50480" y="3600923"/>
                    <a:pt x="47676" y="3605789"/>
                    <a:pt x="46495" y="3611105"/>
                  </a:cubicBezTo>
                  <a:cubicBezTo>
                    <a:pt x="44223" y="3621330"/>
                    <a:pt x="43383" y="3631831"/>
                    <a:pt x="41329" y="3642102"/>
                  </a:cubicBezTo>
                  <a:cubicBezTo>
                    <a:pt x="37426" y="3661619"/>
                    <a:pt x="32419" y="3673998"/>
                    <a:pt x="25831" y="3693763"/>
                  </a:cubicBezTo>
                  <a:cubicBezTo>
                    <a:pt x="6996" y="3750269"/>
                    <a:pt x="37032" y="3664688"/>
                    <a:pt x="10333" y="3724760"/>
                  </a:cubicBezTo>
                  <a:cubicBezTo>
                    <a:pt x="5910" y="3734712"/>
                    <a:pt x="0" y="3755756"/>
                    <a:pt x="0" y="3755756"/>
                  </a:cubicBezTo>
                  <a:cubicBezTo>
                    <a:pt x="3041" y="3798326"/>
                    <a:pt x="2879" y="3838729"/>
                    <a:pt x="15499" y="3879743"/>
                  </a:cubicBezTo>
                  <a:cubicBezTo>
                    <a:pt x="17325" y="3885677"/>
                    <a:pt x="23054" y="3889688"/>
                    <a:pt x="25831" y="3895241"/>
                  </a:cubicBezTo>
                  <a:cubicBezTo>
                    <a:pt x="47222" y="3938023"/>
                    <a:pt x="11715" y="3881814"/>
                    <a:pt x="41329" y="3926238"/>
                  </a:cubicBezTo>
                  <a:cubicBezTo>
                    <a:pt x="56159" y="3985558"/>
                    <a:pt x="35423" y="3912458"/>
                    <a:pt x="56827" y="3962400"/>
                  </a:cubicBezTo>
                  <a:cubicBezTo>
                    <a:pt x="66754" y="3985563"/>
                    <a:pt x="57111" y="3978465"/>
                    <a:pt x="67160" y="3998563"/>
                  </a:cubicBezTo>
                  <a:cubicBezTo>
                    <a:pt x="78447" y="4021138"/>
                    <a:pt x="81797" y="4012339"/>
                    <a:pt x="87824" y="4008895"/>
                  </a:cubicBezTo>
                  <a:close/>
                </a:path>
              </a:pathLst>
            </a:custGeom>
            <a:solidFill>
              <a:srgbClr val="FFFF00">
                <a:alpha val="15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</p:grpSp>
      <p:sp>
        <p:nvSpPr>
          <p:cNvPr id="635" name="8-конечная звезда 634"/>
          <p:cNvSpPr/>
          <p:nvPr/>
        </p:nvSpPr>
        <p:spPr>
          <a:xfrm rot="1262594">
            <a:off x="5582729" y="5703374"/>
            <a:ext cx="72483" cy="72483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636" name="8-конечная звезда 635"/>
          <p:cNvSpPr/>
          <p:nvPr/>
        </p:nvSpPr>
        <p:spPr>
          <a:xfrm rot="1262594">
            <a:off x="5795920" y="5426428"/>
            <a:ext cx="64800" cy="648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637" name="8-конечная звезда 636"/>
          <p:cNvSpPr/>
          <p:nvPr/>
        </p:nvSpPr>
        <p:spPr>
          <a:xfrm rot="1262594">
            <a:off x="5712172" y="5367300"/>
            <a:ext cx="64800" cy="648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651" name="8-конечная звезда 650"/>
          <p:cNvSpPr/>
          <p:nvPr/>
        </p:nvSpPr>
        <p:spPr>
          <a:xfrm rot="1262594">
            <a:off x="5855048" y="5497866"/>
            <a:ext cx="64800" cy="648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653" name="8-конечная звезда 652"/>
          <p:cNvSpPr/>
          <p:nvPr/>
        </p:nvSpPr>
        <p:spPr>
          <a:xfrm rot="1262594">
            <a:off x="5651464" y="5653121"/>
            <a:ext cx="54000" cy="540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654" name="8-конечная звезда 653"/>
          <p:cNvSpPr/>
          <p:nvPr/>
        </p:nvSpPr>
        <p:spPr>
          <a:xfrm rot="1262594">
            <a:off x="5508588" y="5794349"/>
            <a:ext cx="54000" cy="540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655" name="8-конечная звезда 654"/>
          <p:cNvSpPr/>
          <p:nvPr/>
        </p:nvSpPr>
        <p:spPr>
          <a:xfrm rot="1262594">
            <a:off x="5594054" y="5435581"/>
            <a:ext cx="43200" cy="432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656" name="8-конечная звезда 655"/>
          <p:cNvSpPr/>
          <p:nvPr/>
        </p:nvSpPr>
        <p:spPr>
          <a:xfrm rot="1262594">
            <a:off x="5792762" y="5649894"/>
            <a:ext cx="43200" cy="432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657" name="8-конечная звезда 656"/>
          <p:cNvSpPr/>
          <p:nvPr/>
        </p:nvSpPr>
        <p:spPr>
          <a:xfrm rot="1262594">
            <a:off x="4939785" y="6225677"/>
            <a:ext cx="72483" cy="72483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661" name="8-конечная звезда 660"/>
          <p:cNvSpPr/>
          <p:nvPr/>
        </p:nvSpPr>
        <p:spPr>
          <a:xfrm rot="1262594">
            <a:off x="5367293" y="6010241"/>
            <a:ext cx="64800" cy="648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662" name="8-конечная звезда 661"/>
          <p:cNvSpPr/>
          <p:nvPr/>
        </p:nvSpPr>
        <p:spPr>
          <a:xfrm rot="1262594">
            <a:off x="5365712" y="6151539"/>
            <a:ext cx="54000" cy="540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663" name="8-конечная звезда 662"/>
          <p:cNvSpPr/>
          <p:nvPr/>
        </p:nvSpPr>
        <p:spPr>
          <a:xfrm rot="1262594">
            <a:off x="5222837" y="6222976"/>
            <a:ext cx="54000" cy="540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666" name="8-конечная звезда 665"/>
          <p:cNvSpPr/>
          <p:nvPr/>
        </p:nvSpPr>
        <p:spPr>
          <a:xfrm rot="1262594">
            <a:off x="4651333" y="6151539"/>
            <a:ext cx="54000" cy="540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672" name="8-конечная звезда 671"/>
          <p:cNvSpPr/>
          <p:nvPr/>
        </p:nvSpPr>
        <p:spPr>
          <a:xfrm rot="1262594">
            <a:off x="4792629" y="6078522"/>
            <a:ext cx="43200" cy="432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673" name="8-конечная звезда 672"/>
          <p:cNvSpPr/>
          <p:nvPr/>
        </p:nvSpPr>
        <p:spPr>
          <a:xfrm rot="1262594">
            <a:off x="4578315" y="6007084"/>
            <a:ext cx="43200" cy="432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731" name="8-конечная звезда 730"/>
          <p:cNvSpPr/>
          <p:nvPr/>
        </p:nvSpPr>
        <p:spPr>
          <a:xfrm rot="386549">
            <a:off x="4844414" y="6075066"/>
            <a:ext cx="54000" cy="540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732" name="8-конечная звезда 731"/>
          <p:cNvSpPr/>
          <p:nvPr/>
        </p:nvSpPr>
        <p:spPr>
          <a:xfrm rot="1262594">
            <a:off x="4721192" y="6149960"/>
            <a:ext cx="43200" cy="432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cxnSp>
        <p:nvCxnSpPr>
          <p:cNvPr id="733" name="Прямая соединительная линия 732"/>
          <p:cNvCxnSpPr>
            <a:stCxn id="653" idx="5"/>
            <a:endCxn id="655" idx="1"/>
          </p:cNvCxnSpPr>
          <p:nvPr/>
        </p:nvCxnSpPr>
        <p:spPr>
          <a:xfrm rot="16200000" flipV="1">
            <a:off x="5556700" y="5544646"/>
            <a:ext cx="178526" cy="43076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34" name="Прямая соединительная линия 733"/>
          <p:cNvCxnSpPr>
            <a:stCxn id="655" idx="7"/>
            <a:endCxn id="637" idx="3"/>
          </p:cNvCxnSpPr>
          <p:nvPr/>
        </p:nvCxnSpPr>
        <p:spPr>
          <a:xfrm rot="5400000" flipH="1" flipV="1">
            <a:off x="5657402" y="5390848"/>
            <a:ext cx="35554" cy="79570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35" name="Прямая соединительная линия 734"/>
          <p:cNvCxnSpPr>
            <a:stCxn id="653" idx="7"/>
            <a:endCxn id="656" idx="3"/>
          </p:cNvCxnSpPr>
          <p:nvPr/>
        </p:nvCxnSpPr>
        <p:spPr>
          <a:xfrm rot="16200000" flipH="1">
            <a:off x="5743326" y="5628969"/>
            <a:ext cx="11107" cy="91484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36" name="Прямая соединительная линия 735"/>
          <p:cNvCxnSpPr>
            <a:stCxn id="637" idx="0"/>
            <a:endCxn id="636" idx="5"/>
          </p:cNvCxnSpPr>
          <p:nvPr/>
        </p:nvCxnSpPr>
        <p:spPr>
          <a:xfrm>
            <a:off x="5774811" y="5411334"/>
            <a:ext cx="40353" cy="17886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37" name="Прямая соединительная линия 736"/>
          <p:cNvCxnSpPr>
            <a:stCxn id="651" idx="5"/>
            <a:endCxn id="636" idx="0"/>
          </p:cNvCxnSpPr>
          <p:nvPr/>
        </p:nvCxnSpPr>
        <p:spPr>
          <a:xfrm rot="16200000" flipV="1">
            <a:off x="5851328" y="5477693"/>
            <a:ext cx="30196" cy="15733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38" name="Прямая соединительная линия 737"/>
          <p:cNvCxnSpPr>
            <a:stCxn id="656" idx="7"/>
            <a:endCxn id="651" idx="1"/>
          </p:cNvCxnSpPr>
          <p:nvPr/>
        </p:nvCxnSpPr>
        <p:spPr>
          <a:xfrm rot="5400000" flipH="1" flipV="1">
            <a:off x="5815929" y="5578048"/>
            <a:ext cx="102849" cy="66502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72" name="Прямая соединительная линия 771"/>
          <p:cNvCxnSpPr>
            <a:stCxn id="653" idx="3"/>
            <a:endCxn id="635" idx="6"/>
          </p:cNvCxnSpPr>
          <p:nvPr/>
        </p:nvCxnSpPr>
        <p:spPr>
          <a:xfrm rot="5400000">
            <a:off x="5635534" y="5687534"/>
            <a:ext cx="14707" cy="21806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73" name="Прямая соединительная линия 772"/>
          <p:cNvCxnSpPr>
            <a:stCxn id="635" idx="3"/>
            <a:endCxn id="654" idx="7"/>
          </p:cNvCxnSpPr>
          <p:nvPr/>
        </p:nvCxnSpPr>
        <p:spPr>
          <a:xfrm rot="5400000">
            <a:off x="5545030" y="5769564"/>
            <a:ext cx="56055" cy="25589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74" name="Прямая соединительная линия 773"/>
          <p:cNvCxnSpPr>
            <a:stCxn id="654" idx="2"/>
            <a:endCxn id="661" idx="6"/>
          </p:cNvCxnSpPr>
          <p:nvPr/>
        </p:nvCxnSpPr>
        <p:spPr>
          <a:xfrm rot="5400000">
            <a:off x="5385683" y="5872192"/>
            <a:ext cx="165854" cy="114566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89" name="Прямая соединительная линия 788"/>
          <p:cNvCxnSpPr>
            <a:stCxn id="657" idx="4"/>
            <a:endCxn id="732" idx="1"/>
          </p:cNvCxnSpPr>
          <p:nvPr/>
        </p:nvCxnSpPr>
        <p:spPr>
          <a:xfrm rot="10800000">
            <a:off x="4751564" y="6191300"/>
            <a:ext cx="190639" cy="57606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90" name="Прямая соединительная линия 789"/>
          <p:cNvCxnSpPr>
            <a:stCxn id="663" idx="3"/>
            <a:endCxn id="657" idx="0"/>
          </p:cNvCxnSpPr>
          <p:nvPr/>
        </p:nvCxnSpPr>
        <p:spPr>
          <a:xfrm rot="5400000">
            <a:off x="5110511" y="6160279"/>
            <a:ext cx="13993" cy="215312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91" name="Прямая соединительная линия 790"/>
          <p:cNvCxnSpPr>
            <a:stCxn id="662" idx="3"/>
            <a:endCxn id="663" idx="7"/>
          </p:cNvCxnSpPr>
          <p:nvPr/>
        </p:nvCxnSpPr>
        <p:spPr>
          <a:xfrm rot="5400000">
            <a:off x="5296520" y="6167494"/>
            <a:ext cx="49511" cy="93527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92" name="Прямая соединительная линия 791"/>
          <p:cNvCxnSpPr>
            <a:stCxn id="661" idx="2"/>
            <a:endCxn id="662" idx="5"/>
          </p:cNvCxnSpPr>
          <p:nvPr/>
        </p:nvCxnSpPr>
        <p:spPr>
          <a:xfrm rot="5400000">
            <a:off x="5344412" y="6110217"/>
            <a:ext cx="80985" cy="6310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08" name="Прямая соединительная линия 807"/>
          <p:cNvCxnSpPr>
            <a:stCxn id="672" idx="4"/>
            <a:endCxn id="673" idx="0"/>
          </p:cNvCxnSpPr>
          <p:nvPr/>
        </p:nvCxnSpPr>
        <p:spPr>
          <a:xfrm rot="10800000">
            <a:off x="4620074" y="6036440"/>
            <a:ext cx="173996" cy="55926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10" name="Прямая соединительная линия 809"/>
          <p:cNvCxnSpPr>
            <a:stCxn id="666" idx="4"/>
            <a:endCxn id="672" idx="2"/>
          </p:cNvCxnSpPr>
          <p:nvPr/>
        </p:nvCxnSpPr>
        <p:spPr>
          <a:xfrm rot="10800000" flipH="1">
            <a:off x="4653133" y="6120282"/>
            <a:ext cx="153339" cy="48563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11" name="Прямая соединительная линия 810"/>
          <p:cNvCxnSpPr>
            <a:stCxn id="672" idx="7"/>
            <a:endCxn id="731" idx="5"/>
          </p:cNvCxnSpPr>
          <p:nvPr/>
        </p:nvCxnSpPr>
        <p:spPr>
          <a:xfrm rot="5400000" flipH="1" flipV="1">
            <a:off x="4839078" y="6075844"/>
            <a:ext cx="10399" cy="20616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13" name="Прямая соединительная линия 812"/>
          <p:cNvCxnSpPr>
            <a:stCxn id="732" idx="3"/>
            <a:endCxn id="666" idx="0"/>
          </p:cNvCxnSpPr>
          <p:nvPr/>
        </p:nvCxnSpPr>
        <p:spPr>
          <a:xfrm rot="5400000">
            <a:off x="4709341" y="6174522"/>
            <a:ext cx="7903" cy="19520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40" name="TextBox 839"/>
          <p:cNvSpPr txBox="1"/>
          <p:nvPr/>
        </p:nvSpPr>
        <p:spPr>
          <a:xfrm rot="17609775">
            <a:off x="5766738" y="3925096"/>
            <a:ext cx="70215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ДІВА</a:t>
            </a:r>
            <a:endParaRPr lang="uk-UA" sz="8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841" name="TextBox 840"/>
          <p:cNvSpPr txBox="1"/>
          <p:nvPr/>
        </p:nvSpPr>
        <p:spPr>
          <a:xfrm rot="18844704">
            <a:off x="5747959" y="5088146"/>
            <a:ext cx="761432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ТЕРЕЗИ</a:t>
            </a:r>
            <a:endParaRPr lang="uk-UA" sz="8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849" name="TextBox 848"/>
          <p:cNvSpPr txBox="1"/>
          <p:nvPr/>
        </p:nvSpPr>
        <p:spPr>
          <a:xfrm rot="20935033">
            <a:off x="4668509" y="5142956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ЗМІЄНОСЕЦЬ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850" name="TextBox 849"/>
          <p:cNvSpPr txBox="1"/>
          <p:nvPr/>
        </p:nvSpPr>
        <p:spPr>
          <a:xfrm rot="20435732">
            <a:off x="5011383" y="6191548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СКОРПІОН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851" name="TextBox 850"/>
          <p:cNvSpPr txBox="1"/>
          <p:nvPr/>
        </p:nvSpPr>
        <p:spPr>
          <a:xfrm rot="730692">
            <a:off x="3582908" y="6077797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СТРІЛЕЦЬ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852" name="TextBox 851"/>
          <p:cNvSpPr txBox="1"/>
          <p:nvPr/>
        </p:nvSpPr>
        <p:spPr>
          <a:xfrm rot="3763062">
            <a:off x="2175723" y="4842273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КОЗЕРОГ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857" name="TextBox 856"/>
          <p:cNvSpPr txBox="1"/>
          <p:nvPr/>
        </p:nvSpPr>
        <p:spPr>
          <a:xfrm rot="3718070">
            <a:off x="2740230" y="4568320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ВОДОЛІЙ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858" name="TextBox 857"/>
          <p:cNvSpPr txBox="1"/>
          <p:nvPr/>
        </p:nvSpPr>
        <p:spPr>
          <a:xfrm rot="17731778">
            <a:off x="2647441" y="2971766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РИБИ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861" name="TextBox 860"/>
          <p:cNvSpPr txBox="1"/>
          <p:nvPr/>
        </p:nvSpPr>
        <p:spPr>
          <a:xfrm rot="20497662">
            <a:off x="3653295" y="2246753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ТЕЛЕЦЬ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862" name="TextBox 861"/>
          <p:cNvSpPr txBox="1"/>
          <p:nvPr/>
        </p:nvSpPr>
        <p:spPr>
          <a:xfrm rot="1816433">
            <a:off x="4710285" y="1924869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БЛИЗНЯТА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863" name="TextBox 862"/>
          <p:cNvSpPr txBox="1"/>
          <p:nvPr/>
        </p:nvSpPr>
        <p:spPr>
          <a:xfrm rot="1060210">
            <a:off x="5153839" y="2349047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РАК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864" name="TextBox 863"/>
          <p:cNvSpPr txBox="1"/>
          <p:nvPr/>
        </p:nvSpPr>
        <p:spPr>
          <a:xfrm rot="3557862">
            <a:off x="5753744" y="2991864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ЛЕВ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869" name="TextBox 868"/>
          <p:cNvSpPr txBox="1"/>
          <p:nvPr/>
        </p:nvSpPr>
        <p:spPr>
          <a:xfrm rot="706623">
            <a:off x="4294563" y="3716937"/>
            <a:ext cx="74999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МАЛИЙ </a:t>
            </a:r>
          </a:p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КІВШ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870" name="TextBox 869"/>
          <p:cNvSpPr txBox="1"/>
          <p:nvPr/>
        </p:nvSpPr>
        <p:spPr>
          <a:xfrm rot="3515078">
            <a:off x="4487023" y="3232569"/>
            <a:ext cx="982593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ВЕЛИКИЙ КІВШ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871" name="TextBox 870"/>
          <p:cNvSpPr txBox="1"/>
          <p:nvPr/>
        </p:nvSpPr>
        <p:spPr>
          <a:xfrm rot="3052228">
            <a:off x="4873060" y="3064467"/>
            <a:ext cx="982593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ВЕЛИКА ВЕДМЕДИЦЯ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grpSp>
        <p:nvGrpSpPr>
          <p:cNvPr id="19" name="Группа 352"/>
          <p:cNvGrpSpPr/>
          <p:nvPr/>
        </p:nvGrpSpPr>
        <p:grpSpPr>
          <a:xfrm rot="1024166">
            <a:off x="4501018" y="3398827"/>
            <a:ext cx="322963" cy="278566"/>
            <a:chOff x="4513747" y="3364748"/>
            <a:chExt cx="476035" cy="410596"/>
          </a:xfrm>
        </p:grpSpPr>
        <p:sp>
          <p:nvSpPr>
            <p:cNvPr id="40" name="8-конечная звезда 39"/>
            <p:cNvSpPr/>
            <p:nvPr/>
          </p:nvSpPr>
          <p:spPr>
            <a:xfrm rot="21105294">
              <a:off x="4513747" y="3364748"/>
              <a:ext cx="108000" cy="108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1" name="8-конечная звезда 40"/>
            <p:cNvSpPr/>
            <p:nvPr/>
          </p:nvSpPr>
          <p:spPr>
            <a:xfrm rot="19358116">
              <a:off x="4935782" y="3721344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2" name="8-конечная звезда 41"/>
            <p:cNvSpPr/>
            <p:nvPr/>
          </p:nvSpPr>
          <p:spPr>
            <a:xfrm rot="19358116">
              <a:off x="4914167" y="3628291"/>
              <a:ext cx="72000" cy="72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3" name="8-конечная звезда 42"/>
            <p:cNvSpPr/>
            <p:nvPr/>
          </p:nvSpPr>
          <p:spPr>
            <a:xfrm rot="19358116">
              <a:off x="4793544" y="3721982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4" name="8-конечная звезда 43"/>
            <p:cNvSpPr/>
            <p:nvPr/>
          </p:nvSpPr>
          <p:spPr>
            <a:xfrm rot="19358116" flipV="1">
              <a:off x="4767751" y="3610262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5" name="8-конечная звезда 44"/>
            <p:cNvSpPr/>
            <p:nvPr/>
          </p:nvSpPr>
          <p:spPr>
            <a:xfrm rot="19358116">
              <a:off x="4671645" y="3579107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6" name="8-конечная звезда 45"/>
            <p:cNvSpPr/>
            <p:nvPr/>
          </p:nvSpPr>
          <p:spPr>
            <a:xfrm rot="21285766">
              <a:off x="4594599" y="3502476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48" name="Прямая соединительная линия 47"/>
            <p:cNvCxnSpPr>
              <a:stCxn id="43" idx="1"/>
              <a:endCxn id="41" idx="5"/>
            </p:cNvCxnSpPr>
            <p:nvPr/>
          </p:nvCxnSpPr>
          <p:spPr>
            <a:xfrm rot="16200000" flipH="1">
              <a:off x="4881512" y="3690247"/>
              <a:ext cx="2383" cy="10663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" name="Прямая соединительная линия 51"/>
            <p:cNvCxnSpPr>
              <a:stCxn id="44" idx="7"/>
              <a:endCxn id="42" idx="5"/>
            </p:cNvCxnSpPr>
            <p:nvPr/>
          </p:nvCxnSpPr>
          <p:spPr>
            <a:xfrm rot="16200000" flipH="1">
              <a:off x="4852203" y="3597224"/>
              <a:ext cx="23349" cy="10121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" name="Прямая соединительная линия 54"/>
            <p:cNvCxnSpPr>
              <a:stCxn id="41" idx="7"/>
              <a:endCxn id="42" idx="2"/>
            </p:cNvCxnSpPr>
            <p:nvPr/>
          </p:nvCxnSpPr>
          <p:spPr>
            <a:xfrm rot="5400000" flipH="1" flipV="1">
              <a:off x="4954852" y="3704420"/>
              <a:ext cx="28680" cy="564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" name="Прямая соединительная линия 63"/>
            <p:cNvCxnSpPr>
              <a:stCxn id="44" idx="6"/>
              <a:endCxn id="43" idx="6"/>
            </p:cNvCxnSpPr>
            <p:nvPr/>
          </p:nvCxnSpPr>
          <p:spPr>
            <a:xfrm rot="5400000">
              <a:off x="4765359" y="3686551"/>
              <a:ext cx="74386" cy="386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" name="Прямая соединительная линия 67"/>
            <p:cNvCxnSpPr>
              <a:stCxn id="45" idx="1"/>
              <a:endCxn id="44" idx="3"/>
            </p:cNvCxnSpPr>
            <p:nvPr/>
          </p:nvCxnSpPr>
          <p:spPr>
            <a:xfrm rot="16200000" flipH="1">
              <a:off x="4722427" y="3584557"/>
              <a:ext cx="30585" cy="6046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" name="Прямая соединительная линия 73"/>
            <p:cNvCxnSpPr>
              <a:stCxn id="46" idx="1"/>
              <a:endCxn id="45" idx="6"/>
            </p:cNvCxnSpPr>
            <p:nvPr/>
          </p:nvCxnSpPr>
          <p:spPr>
            <a:xfrm rot="16200000" flipH="1">
              <a:off x="4636374" y="3540454"/>
              <a:ext cx="41958" cy="4273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7" name="Прямая соединительная линия 76"/>
            <p:cNvCxnSpPr>
              <a:stCxn id="40" idx="2"/>
              <a:endCxn id="46" idx="5"/>
            </p:cNvCxnSpPr>
            <p:nvPr/>
          </p:nvCxnSpPr>
          <p:spPr>
            <a:xfrm rot="16200000" flipH="1">
              <a:off x="4568392" y="3479288"/>
              <a:ext cx="38719" cy="2452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860" name="TextBox 859"/>
          <p:cNvSpPr txBox="1"/>
          <p:nvPr/>
        </p:nvSpPr>
        <p:spPr>
          <a:xfrm rot="19380116">
            <a:off x="3051864" y="2465752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ОВЕН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grpSp>
        <p:nvGrpSpPr>
          <p:cNvPr id="20" name="Группа 365"/>
          <p:cNvGrpSpPr/>
          <p:nvPr/>
        </p:nvGrpSpPr>
        <p:grpSpPr>
          <a:xfrm rot="764819">
            <a:off x="3269578" y="2333256"/>
            <a:ext cx="472147" cy="550374"/>
            <a:chOff x="2652696" y="2204201"/>
            <a:chExt cx="551136" cy="642449"/>
          </a:xfrm>
        </p:grpSpPr>
        <p:sp>
          <p:nvSpPr>
            <p:cNvPr id="380" name="8-конечная звезда 379"/>
            <p:cNvSpPr/>
            <p:nvPr/>
          </p:nvSpPr>
          <p:spPr>
            <a:xfrm rot="19358116">
              <a:off x="2871949" y="2657642"/>
              <a:ext cx="72000" cy="72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81" name="8-конечная звезда 380"/>
            <p:cNvSpPr/>
            <p:nvPr/>
          </p:nvSpPr>
          <p:spPr>
            <a:xfrm rot="19358116">
              <a:off x="2727627" y="2779680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82" name="8-конечная звезда 381"/>
            <p:cNvSpPr/>
            <p:nvPr/>
          </p:nvSpPr>
          <p:spPr>
            <a:xfrm rot="19358116">
              <a:off x="2868332" y="2792650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83" name="8-конечная звезда 382"/>
            <p:cNvSpPr/>
            <p:nvPr/>
          </p:nvSpPr>
          <p:spPr>
            <a:xfrm rot="19358116">
              <a:off x="3149832" y="2435460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84" name="8-конечная звезда 383"/>
            <p:cNvSpPr/>
            <p:nvPr/>
          </p:nvSpPr>
          <p:spPr>
            <a:xfrm rot="21285766">
              <a:off x="3145278" y="2502344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85" name="8-конечная звезда 384"/>
            <p:cNvSpPr/>
            <p:nvPr/>
          </p:nvSpPr>
          <p:spPr>
            <a:xfrm rot="13849217" flipH="1" flipV="1">
              <a:off x="3086917" y="2509828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86" name="8-конечная звезда 385"/>
            <p:cNvSpPr/>
            <p:nvPr/>
          </p:nvSpPr>
          <p:spPr>
            <a:xfrm rot="19358116">
              <a:off x="3011210" y="2296838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87" name="8-конечная звезда 386"/>
            <p:cNvSpPr/>
            <p:nvPr/>
          </p:nvSpPr>
          <p:spPr>
            <a:xfrm rot="19358116">
              <a:off x="3036144" y="2204201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88" name="8-конечная звезда 387"/>
            <p:cNvSpPr/>
            <p:nvPr/>
          </p:nvSpPr>
          <p:spPr>
            <a:xfrm rot="13849217" flipH="1" flipV="1">
              <a:off x="2795573" y="2581266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89" name="8-конечная звезда 388"/>
            <p:cNvSpPr/>
            <p:nvPr/>
          </p:nvSpPr>
          <p:spPr>
            <a:xfrm rot="13849217" flipH="1" flipV="1">
              <a:off x="2652696" y="2652704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397" name="Прямая соединительная линия 396"/>
            <p:cNvCxnSpPr>
              <a:stCxn id="380" idx="4"/>
              <a:endCxn id="381" idx="0"/>
            </p:cNvCxnSpPr>
            <p:nvPr/>
          </p:nvCxnSpPr>
          <p:spPr>
            <a:xfrm rot="10800000" flipV="1">
              <a:off x="2785779" y="2715490"/>
              <a:ext cx="93559" cy="7692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8" name="Прямая соединительная линия 397"/>
            <p:cNvCxnSpPr>
              <a:stCxn id="380" idx="3"/>
              <a:endCxn id="382" idx="7"/>
            </p:cNvCxnSpPr>
            <p:nvPr/>
          </p:nvCxnSpPr>
          <p:spPr>
            <a:xfrm rot="5400000">
              <a:off x="2869260" y="2758983"/>
              <a:ext cx="63566" cy="424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9" name="Прямая соединительная линия 398"/>
            <p:cNvCxnSpPr>
              <a:stCxn id="381" idx="1"/>
              <a:endCxn id="382" idx="5"/>
            </p:cNvCxnSpPr>
            <p:nvPr/>
          </p:nvCxnSpPr>
          <p:spPr>
            <a:xfrm rot="5400000" flipH="1" flipV="1">
              <a:off x="2830193" y="2778009"/>
              <a:ext cx="323" cy="7643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0" name="Прямая соединительная линия 399"/>
            <p:cNvCxnSpPr>
              <a:stCxn id="380" idx="6"/>
              <a:endCxn id="388" idx="0"/>
            </p:cNvCxnSpPr>
            <p:nvPr/>
          </p:nvCxnSpPr>
          <p:spPr>
            <a:xfrm rot="16200000" flipV="1">
              <a:off x="2838817" y="2617745"/>
              <a:ext cx="42225" cy="5234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1" name="Прямая соединительная линия 400"/>
            <p:cNvCxnSpPr>
              <a:stCxn id="388" idx="6"/>
              <a:endCxn id="386" idx="3"/>
            </p:cNvCxnSpPr>
            <p:nvPr/>
          </p:nvCxnSpPr>
          <p:spPr>
            <a:xfrm flipV="1">
              <a:off x="2837112" y="2350599"/>
              <a:ext cx="197511" cy="23928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3" name="Прямая соединительная линия 402"/>
            <p:cNvCxnSpPr>
              <a:stCxn id="380" idx="0"/>
              <a:endCxn id="385" idx="2"/>
            </p:cNvCxnSpPr>
            <p:nvPr/>
          </p:nvCxnSpPr>
          <p:spPr>
            <a:xfrm flipV="1">
              <a:off x="2936561" y="2548011"/>
              <a:ext cx="155617" cy="12378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8" name="Прямая соединительная линия 407"/>
            <p:cNvCxnSpPr>
              <a:stCxn id="385" idx="6"/>
              <a:endCxn id="383" idx="4"/>
            </p:cNvCxnSpPr>
            <p:nvPr/>
          </p:nvCxnSpPr>
          <p:spPr>
            <a:xfrm flipV="1">
              <a:off x="3128456" y="2478846"/>
              <a:ext cx="26917" cy="3959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2" name="Прямая соединительная линия 421"/>
            <p:cNvCxnSpPr>
              <a:stCxn id="384" idx="6"/>
              <a:endCxn id="383" idx="3"/>
            </p:cNvCxnSpPr>
            <p:nvPr/>
          </p:nvCxnSpPr>
          <p:spPr>
            <a:xfrm rot="5400000" flipH="1" flipV="1">
              <a:off x="3163283" y="2492481"/>
              <a:ext cx="13221" cy="670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0" name="Прямая соединительная линия 449"/>
            <p:cNvCxnSpPr>
              <a:stCxn id="386" idx="2"/>
              <a:endCxn id="383" idx="6"/>
            </p:cNvCxnSpPr>
            <p:nvPr/>
          </p:nvCxnSpPr>
          <p:spPr>
            <a:xfrm rot="16200000" flipH="1">
              <a:off x="3059669" y="2340224"/>
              <a:ext cx="95704" cy="10585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1" name="Прямая соединительная линия 450"/>
            <p:cNvCxnSpPr>
              <a:stCxn id="386" idx="0"/>
              <a:endCxn id="387" idx="3"/>
            </p:cNvCxnSpPr>
            <p:nvPr/>
          </p:nvCxnSpPr>
          <p:spPr>
            <a:xfrm rot="20835181" flipV="1">
              <a:off x="3054209" y="2258557"/>
              <a:ext cx="10809" cy="4829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3" name="Прямая соединительная линия 452"/>
            <p:cNvCxnSpPr>
              <a:stCxn id="388" idx="2"/>
              <a:endCxn id="389" idx="6"/>
            </p:cNvCxnSpPr>
            <p:nvPr/>
          </p:nvCxnSpPr>
          <p:spPr>
            <a:xfrm rot="10800000" flipV="1">
              <a:off x="2694236" y="2619449"/>
              <a:ext cx="106599" cy="4187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652" name="TextBox 651"/>
          <p:cNvSpPr txBox="1"/>
          <p:nvPr/>
        </p:nvSpPr>
        <p:spPr>
          <a:xfrm>
            <a:off x="214282" y="149346"/>
            <a:ext cx="1928826" cy="70788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ru-RU" sz="2000" b="1" dirty="0" smtClean="0">
                <a:solidFill>
                  <a:schemeClr val="bg1"/>
                </a:solidFill>
                <a:latin typeface="Bookman Old Style" pitchFamily="18" charset="0"/>
              </a:rPr>
              <a:t>14 </a:t>
            </a:r>
            <a:r>
              <a:rPr lang="ru-RU" sz="2000" b="1" dirty="0" err="1" smtClean="0">
                <a:solidFill>
                  <a:schemeClr val="bg1"/>
                </a:solidFill>
                <a:latin typeface="Bookman Old Style" pitchFamily="18" charset="0"/>
              </a:rPr>
              <a:t>травня</a:t>
            </a:r>
            <a:r>
              <a:rPr lang="ru-RU" sz="2000" b="1" dirty="0" smtClean="0">
                <a:solidFill>
                  <a:schemeClr val="bg1"/>
                </a:solidFill>
                <a:latin typeface="Bookman Old Style" pitchFamily="18" charset="0"/>
              </a:rPr>
              <a:t> — 21 </a:t>
            </a:r>
            <a:r>
              <a:rPr lang="ru-RU" sz="2000" b="1" dirty="0" err="1" smtClean="0">
                <a:solidFill>
                  <a:schemeClr val="bg1"/>
                </a:solidFill>
                <a:latin typeface="Bookman Old Style" pitchFamily="18" charset="0"/>
              </a:rPr>
              <a:t>червня</a:t>
            </a:r>
            <a:endParaRPr lang="uk-UA" sz="2000" b="1" dirty="0">
              <a:solidFill>
                <a:schemeClr val="bg1"/>
              </a:solidFill>
              <a:latin typeface="Bookman Old Style" pitchFamily="18" charset="0"/>
            </a:endParaRPr>
          </a:p>
        </p:txBody>
      </p:sp>
      <p:grpSp>
        <p:nvGrpSpPr>
          <p:cNvPr id="765" name="Группа 764"/>
          <p:cNvGrpSpPr/>
          <p:nvPr/>
        </p:nvGrpSpPr>
        <p:grpSpPr>
          <a:xfrm>
            <a:off x="1664351" y="928670"/>
            <a:ext cx="3230611" cy="2500330"/>
            <a:chOff x="1664351" y="928670"/>
            <a:chExt cx="3230611" cy="2500330"/>
          </a:xfrm>
          <a:solidFill>
            <a:srgbClr val="000000">
              <a:alpha val="0"/>
            </a:srgbClr>
          </a:solidFill>
        </p:grpSpPr>
        <p:sp>
          <p:nvSpPr>
            <p:cNvPr id="766" name="Полилиния 765">
              <a:hlinkClick r:id="rId3" action="ppaction://hlinksldjump"/>
            </p:cNvPr>
            <p:cNvSpPr/>
            <p:nvPr/>
          </p:nvSpPr>
          <p:spPr>
            <a:xfrm rot="7524075">
              <a:off x="2572833" y="717036"/>
              <a:ext cx="1413647" cy="3230611"/>
            </a:xfrm>
            <a:custGeom>
              <a:avLst/>
              <a:gdLst>
                <a:gd name="connsiteX0" fmla="*/ 0 w 1111396"/>
                <a:gd name="connsiteY0" fmla="*/ 3146584 h 3146584"/>
                <a:gd name="connsiteX1" fmla="*/ 555698 w 1111396"/>
                <a:gd name="connsiteY1" fmla="*/ 0 h 3146584"/>
                <a:gd name="connsiteX2" fmla="*/ 1111396 w 1111396"/>
                <a:gd name="connsiteY2" fmla="*/ 3146584 h 3146584"/>
                <a:gd name="connsiteX3" fmla="*/ 0 w 1111396"/>
                <a:gd name="connsiteY3" fmla="*/ 3146584 h 3146584"/>
                <a:gd name="connsiteX0" fmla="*/ 0 w 1178136"/>
                <a:gd name="connsiteY0" fmla="*/ 3146584 h 3146728"/>
                <a:gd name="connsiteX1" fmla="*/ 555698 w 1178136"/>
                <a:gd name="connsiteY1" fmla="*/ 0 h 3146728"/>
                <a:gd name="connsiteX2" fmla="*/ 1178136 w 1178136"/>
                <a:gd name="connsiteY2" fmla="*/ 3146728 h 3146728"/>
                <a:gd name="connsiteX3" fmla="*/ 0 w 1178136"/>
                <a:gd name="connsiteY3" fmla="*/ 3146584 h 3146728"/>
                <a:gd name="connsiteX0" fmla="*/ 0 w 1309203"/>
                <a:gd name="connsiteY0" fmla="*/ 3103754 h 3146728"/>
                <a:gd name="connsiteX1" fmla="*/ 686765 w 1309203"/>
                <a:gd name="connsiteY1" fmla="*/ 0 h 3146728"/>
                <a:gd name="connsiteX2" fmla="*/ 1309203 w 1309203"/>
                <a:gd name="connsiteY2" fmla="*/ 3146728 h 3146728"/>
                <a:gd name="connsiteX3" fmla="*/ 0 w 1309203"/>
                <a:gd name="connsiteY3" fmla="*/ 3103754 h 3146728"/>
                <a:gd name="connsiteX0" fmla="*/ 0 w 1347377"/>
                <a:gd name="connsiteY0" fmla="*/ 3109325 h 3146728"/>
                <a:gd name="connsiteX1" fmla="*/ 724939 w 1347377"/>
                <a:gd name="connsiteY1" fmla="*/ 0 h 3146728"/>
                <a:gd name="connsiteX2" fmla="*/ 1347377 w 1347377"/>
                <a:gd name="connsiteY2" fmla="*/ 3146728 h 3146728"/>
                <a:gd name="connsiteX3" fmla="*/ 0 w 1347377"/>
                <a:gd name="connsiteY3" fmla="*/ 3109325 h 3146728"/>
                <a:gd name="connsiteX0" fmla="*/ 0 w 1347377"/>
                <a:gd name="connsiteY0" fmla="*/ 3109325 h 3146728"/>
                <a:gd name="connsiteX1" fmla="*/ 724939 w 1347377"/>
                <a:gd name="connsiteY1" fmla="*/ 0 h 3146728"/>
                <a:gd name="connsiteX2" fmla="*/ 1347377 w 1347377"/>
                <a:gd name="connsiteY2" fmla="*/ 3146728 h 3146728"/>
                <a:gd name="connsiteX3" fmla="*/ 674426 w 1347377"/>
                <a:gd name="connsiteY3" fmla="*/ 3123470 h 3146728"/>
                <a:gd name="connsiteX4" fmla="*/ 0 w 1347377"/>
                <a:gd name="connsiteY4" fmla="*/ 3109325 h 3146728"/>
                <a:gd name="connsiteX0" fmla="*/ 0 w 1347377"/>
                <a:gd name="connsiteY0" fmla="*/ 3109325 h 3170436"/>
                <a:gd name="connsiteX1" fmla="*/ 724939 w 1347377"/>
                <a:gd name="connsiteY1" fmla="*/ 0 h 3170436"/>
                <a:gd name="connsiteX2" fmla="*/ 1347377 w 1347377"/>
                <a:gd name="connsiteY2" fmla="*/ 3146728 h 3170436"/>
                <a:gd name="connsiteX3" fmla="*/ 710754 w 1347377"/>
                <a:gd name="connsiteY3" fmla="*/ 3170436 h 3170436"/>
                <a:gd name="connsiteX4" fmla="*/ 0 w 1347377"/>
                <a:gd name="connsiteY4" fmla="*/ 3109325 h 3170436"/>
                <a:gd name="connsiteX0" fmla="*/ 0 w 1347377"/>
                <a:gd name="connsiteY0" fmla="*/ 3109325 h 3198291"/>
                <a:gd name="connsiteX1" fmla="*/ 724939 w 1347377"/>
                <a:gd name="connsiteY1" fmla="*/ 0 h 3198291"/>
                <a:gd name="connsiteX2" fmla="*/ 1347377 w 1347377"/>
                <a:gd name="connsiteY2" fmla="*/ 3146728 h 3198291"/>
                <a:gd name="connsiteX3" fmla="*/ 737710 w 1347377"/>
                <a:gd name="connsiteY3" fmla="*/ 3198291 h 3198291"/>
                <a:gd name="connsiteX4" fmla="*/ 0 w 1347377"/>
                <a:gd name="connsiteY4" fmla="*/ 3109325 h 3198291"/>
                <a:gd name="connsiteX0" fmla="*/ 0 w 1347377"/>
                <a:gd name="connsiteY0" fmla="*/ 3109325 h 3230602"/>
                <a:gd name="connsiteX1" fmla="*/ 724939 w 1347377"/>
                <a:gd name="connsiteY1" fmla="*/ 0 h 3230602"/>
                <a:gd name="connsiteX2" fmla="*/ 1347377 w 1347377"/>
                <a:gd name="connsiteY2" fmla="*/ 3146728 h 3230602"/>
                <a:gd name="connsiteX3" fmla="*/ 737710 w 1347377"/>
                <a:gd name="connsiteY3" fmla="*/ 3198291 h 3230602"/>
                <a:gd name="connsiteX4" fmla="*/ 0 w 1347377"/>
                <a:gd name="connsiteY4" fmla="*/ 3109325 h 3230602"/>
                <a:gd name="connsiteX0" fmla="*/ 0 w 1347377"/>
                <a:gd name="connsiteY0" fmla="*/ 3109325 h 3198291"/>
                <a:gd name="connsiteX1" fmla="*/ 724939 w 1347377"/>
                <a:gd name="connsiteY1" fmla="*/ 0 h 3198291"/>
                <a:gd name="connsiteX2" fmla="*/ 1347377 w 1347377"/>
                <a:gd name="connsiteY2" fmla="*/ 3146728 h 3198291"/>
                <a:gd name="connsiteX3" fmla="*/ 737710 w 1347377"/>
                <a:gd name="connsiteY3" fmla="*/ 3198291 h 3198291"/>
                <a:gd name="connsiteX4" fmla="*/ 0 w 1347377"/>
                <a:gd name="connsiteY4" fmla="*/ 3109325 h 3198291"/>
                <a:gd name="connsiteX0" fmla="*/ 0 w 1347377"/>
                <a:gd name="connsiteY0" fmla="*/ 3109325 h 3212766"/>
                <a:gd name="connsiteX1" fmla="*/ 724939 w 1347377"/>
                <a:gd name="connsiteY1" fmla="*/ 0 h 3212766"/>
                <a:gd name="connsiteX2" fmla="*/ 1347377 w 1347377"/>
                <a:gd name="connsiteY2" fmla="*/ 3146728 h 3212766"/>
                <a:gd name="connsiteX3" fmla="*/ 737710 w 1347377"/>
                <a:gd name="connsiteY3" fmla="*/ 3198291 h 3212766"/>
                <a:gd name="connsiteX4" fmla="*/ 0 w 1347377"/>
                <a:gd name="connsiteY4" fmla="*/ 3109325 h 3212766"/>
                <a:gd name="connsiteX0" fmla="*/ 0 w 1347377"/>
                <a:gd name="connsiteY0" fmla="*/ 3109325 h 3198291"/>
                <a:gd name="connsiteX1" fmla="*/ 724939 w 1347377"/>
                <a:gd name="connsiteY1" fmla="*/ 0 h 3198291"/>
                <a:gd name="connsiteX2" fmla="*/ 1347377 w 1347377"/>
                <a:gd name="connsiteY2" fmla="*/ 3146728 h 3198291"/>
                <a:gd name="connsiteX3" fmla="*/ 737710 w 1347377"/>
                <a:gd name="connsiteY3" fmla="*/ 3198291 h 3198291"/>
                <a:gd name="connsiteX4" fmla="*/ 0 w 1347377"/>
                <a:gd name="connsiteY4" fmla="*/ 3109325 h 3198291"/>
                <a:gd name="connsiteX0" fmla="*/ 0 w 1347377"/>
                <a:gd name="connsiteY0" fmla="*/ 3109325 h 3215130"/>
                <a:gd name="connsiteX1" fmla="*/ 724939 w 1347377"/>
                <a:gd name="connsiteY1" fmla="*/ 0 h 3215130"/>
                <a:gd name="connsiteX2" fmla="*/ 1347377 w 1347377"/>
                <a:gd name="connsiteY2" fmla="*/ 3146728 h 3215130"/>
                <a:gd name="connsiteX3" fmla="*/ 737710 w 1347377"/>
                <a:gd name="connsiteY3" fmla="*/ 3198291 h 3215130"/>
                <a:gd name="connsiteX4" fmla="*/ 0 w 1347377"/>
                <a:gd name="connsiteY4" fmla="*/ 3109325 h 3215130"/>
                <a:gd name="connsiteX0" fmla="*/ 0 w 1347377"/>
                <a:gd name="connsiteY0" fmla="*/ 3109325 h 3198291"/>
                <a:gd name="connsiteX1" fmla="*/ 724939 w 1347377"/>
                <a:gd name="connsiteY1" fmla="*/ 0 h 3198291"/>
                <a:gd name="connsiteX2" fmla="*/ 1347377 w 1347377"/>
                <a:gd name="connsiteY2" fmla="*/ 3146728 h 3198291"/>
                <a:gd name="connsiteX3" fmla="*/ 737710 w 1347377"/>
                <a:gd name="connsiteY3" fmla="*/ 3198291 h 3198291"/>
                <a:gd name="connsiteX4" fmla="*/ 0 w 1347377"/>
                <a:gd name="connsiteY4" fmla="*/ 3109325 h 3198291"/>
                <a:gd name="connsiteX0" fmla="*/ 0 w 1283479"/>
                <a:gd name="connsiteY0" fmla="*/ 3109325 h 3198291"/>
                <a:gd name="connsiteX1" fmla="*/ 724939 w 1283479"/>
                <a:gd name="connsiteY1" fmla="*/ 0 h 3198291"/>
                <a:gd name="connsiteX2" fmla="*/ 1283479 w 1283479"/>
                <a:gd name="connsiteY2" fmla="*/ 3134025 h 3198291"/>
                <a:gd name="connsiteX3" fmla="*/ 737710 w 1283479"/>
                <a:gd name="connsiteY3" fmla="*/ 3198291 h 3198291"/>
                <a:gd name="connsiteX4" fmla="*/ 0 w 1283479"/>
                <a:gd name="connsiteY4" fmla="*/ 3109325 h 3198291"/>
                <a:gd name="connsiteX0" fmla="*/ 0 w 1283479"/>
                <a:gd name="connsiteY0" fmla="*/ 3109325 h 3225582"/>
                <a:gd name="connsiteX1" fmla="*/ 724939 w 1283479"/>
                <a:gd name="connsiteY1" fmla="*/ 0 h 3225582"/>
                <a:gd name="connsiteX2" fmla="*/ 1283479 w 1283479"/>
                <a:gd name="connsiteY2" fmla="*/ 3134025 h 3225582"/>
                <a:gd name="connsiteX3" fmla="*/ 737710 w 1283479"/>
                <a:gd name="connsiteY3" fmla="*/ 3198291 h 3225582"/>
                <a:gd name="connsiteX4" fmla="*/ 0 w 1283479"/>
                <a:gd name="connsiteY4" fmla="*/ 3109325 h 3225582"/>
                <a:gd name="connsiteX0" fmla="*/ 0 w 1283479"/>
                <a:gd name="connsiteY0" fmla="*/ 3109325 h 3234197"/>
                <a:gd name="connsiteX1" fmla="*/ 724939 w 1283479"/>
                <a:gd name="connsiteY1" fmla="*/ 0 h 3234197"/>
                <a:gd name="connsiteX2" fmla="*/ 1283479 w 1283479"/>
                <a:gd name="connsiteY2" fmla="*/ 3134025 h 3234197"/>
                <a:gd name="connsiteX3" fmla="*/ 737710 w 1283479"/>
                <a:gd name="connsiteY3" fmla="*/ 3198291 h 3234197"/>
                <a:gd name="connsiteX4" fmla="*/ 0 w 1283479"/>
                <a:gd name="connsiteY4" fmla="*/ 3109325 h 3234197"/>
                <a:gd name="connsiteX0" fmla="*/ 0 w 1310712"/>
                <a:gd name="connsiteY0" fmla="*/ 3040637 h 3234197"/>
                <a:gd name="connsiteX1" fmla="*/ 752172 w 1310712"/>
                <a:gd name="connsiteY1" fmla="*/ 0 h 3234197"/>
                <a:gd name="connsiteX2" fmla="*/ 1310712 w 1310712"/>
                <a:gd name="connsiteY2" fmla="*/ 3134025 h 3234197"/>
                <a:gd name="connsiteX3" fmla="*/ 764943 w 1310712"/>
                <a:gd name="connsiteY3" fmla="*/ 3198291 h 3234197"/>
                <a:gd name="connsiteX4" fmla="*/ 0 w 1310712"/>
                <a:gd name="connsiteY4" fmla="*/ 3040637 h 3234197"/>
                <a:gd name="connsiteX0" fmla="*/ 0 w 1332319"/>
                <a:gd name="connsiteY0" fmla="*/ 3059787 h 3234197"/>
                <a:gd name="connsiteX1" fmla="*/ 773779 w 1332319"/>
                <a:gd name="connsiteY1" fmla="*/ 0 h 3234197"/>
                <a:gd name="connsiteX2" fmla="*/ 1332319 w 1332319"/>
                <a:gd name="connsiteY2" fmla="*/ 3134025 h 3234197"/>
                <a:gd name="connsiteX3" fmla="*/ 786550 w 1332319"/>
                <a:gd name="connsiteY3" fmla="*/ 3198291 h 3234197"/>
                <a:gd name="connsiteX4" fmla="*/ 0 w 1332319"/>
                <a:gd name="connsiteY4" fmla="*/ 3059787 h 3234197"/>
                <a:gd name="connsiteX0" fmla="*/ 0 w 1332319"/>
                <a:gd name="connsiteY0" fmla="*/ 3059787 h 3234197"/>
                <a:gd name="connsiteX1" fmla="*/ 773779 w 1332319"/>
                <a:gd name="connsiteY1" fmla="*/ 0 h 3234197"/>
                <a:gd name="connsiteX2" fmla="*/ 1332319 w 1332319"/>
                <a:gd name="connsiteY2" fmla="*/ 3134025 h 3234197"/>
                <a:gd name="connsiteX3" fmla="*/ 786550 w 1332319"/>
                <a:gd name="connsiteY3" fmla="*/ 3198291 h 3234197"/>
                <a:gd name="connsiteX4" fmla="*/ 0 w 1332319"/>
                <a:gd name="connsiteY4" fmla="*/ 3059787 h 3234197"/>
                <a:gd name="connsiteX0" fmla="*/ 0 w 1332319"/>
                <a:gd name="connsiteY0" fmla="*/ 3059787 h 3234197"/>
                <a:gd name="connsiteX1" fmla="*/ 773779 w 1332319"/>
                <a:gd name="connsiteY1" fmla="*/ 0 h 3234197"/>
                <a:gd name="connsiteX2" fmla="*/ 1332319 w 1332319"/>
                <a:gd name="connsiteY2" fmla="*/ 3134025 h 3234197"/>
                <a:gd name="connsiteX3" fmla="*/ 786550 w 1332319"/>
                <a:gd name="connsiteY3" fmla="*/ 3198291 h 3234197"/>
                <a:gd name="connsiteX4" fmla="*/ 0 w 1332319"/>
                <a:gd name="connsiteY4" fmla="*/ 3059787 h 3234197"/>
                <a:gd name="connsiteX0" fmla="*/ 0 w 1332319"/>
                <a:gd name="connsiteY0" fmla="*/ 3059787 h 3234197"/>
                <a:gd name="connsiteX1" fmla="*/ 773779 w 1332319"/>
                <a:gd name="connsiteY1" fmla="*/ 0 h 3234197"/>
                <a:gd name="connsiteX2" fmla="*/ 1332319 w 1332319"/>
                <a:gd name="connsiteY2" fmla="*/ 3134025 h 3234197"/>
                <a:gd name="connsiteX3" fmla="*/ 786550 w 1332319"/>
                <a:gd name="connsiteY3" fmla="*/ 3198291 h 3234197"/>
                <a:gd name="connsiteX4" fmla="*/ 0 w 1332319"/>
                <a:gd name="connsiteY4" fmla="*/ 3059787 h 3234197"/>
                <a:gd name="connsiteX0" fmla="*/ 0 w 1332319"/>
                <a:gd name="connsiteY0" fmla="*/ 3059787 h 3198291"/>
                <a:gd name="connsiteX1" fmla="*/ 773779 w 1332319"/>
                <a:gd name="connsiteY1" fmla="*/ 0 h 3198291"/>
                <a:gd name="connsiteX2" fmla="*/ 1332319 w 1332319"/>
                <a:gd name="connsiteY2" fmla="*/ 3134025 h 3198291"/>
                <a:gd name="connsiteX3" fmla="*/ 786550 w 1332319"/>
                <a:gd name="connsiteY3" fmla="*/ 3198291 h 3198291"/>
                <a:gd name="connsiteX4" fmla="*/ 0 w 1332319"/>
                <a:gd name="connsiteY4" fmla="*/ 3059787 h 3198291"/>
                <a:gd name="connsiteX0" fmla="*/ 0 w 1332319"/>
                <a:gd name="connsiteY0" fmla="*/ 3059787 h 3225168"/>
                <a:gd name="connsiteX1" fmla="*/ 773779 w 1332319"/>
                <a:gd name="connsiteY1" fmla="*/ 0 h 3225168"/>
                <a:gd name="connsiteX2" fmla="*/ 1332319 w 1332319"/>
                <a:gd name="connsiteY2" fmla="*/ 3134025 h 3225168"/>
                <a:gd name="connsiteX3" fmla="*/ 786550 w 1332319"/>
                <a:gd name="connsiteY3" fmla="*/ 3198291 h 3225168"/>
                <a:gd name="connsiteX4" fmla="*/ 0 w 1332319"/>
                <a:gd name="connsiteY4" fmla="*/ 3059787 h 3225168"/>
                <a:gd name="connsiteX0" fmla="*/ 0 w 1332319"/>
                <a:gd name="connsiteY0" fmla="*/ 3059787 h 3230611"/>
                <a:gd name="connsiteX1" fmla="*/ 773779 w 1332319"/>
                <a:gd name="connsiteY1" fmla="*/ 0 h 3230611"/>
                <a:gd name="connsiteX2" fmla="*/ 1332319 w 1332319"/>
                <a:gd name="connsiteY2" fmla="*/ 3134025 h 3230611"/>
                <a:gd name="connsiteX3" fmla="*/ 786550 w 1332319"/>
                <a:gd name="connsiteY3" fmla="*/ 3198291 h 3230611"/>
                <a:gd name="connsiteX4" fmla="*/ 0 w 1332319"/>
                <a:gd name="connsiteY4" fmla="*/ 3059787 h 32306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32319" h="3230611">
                  <a:moveTo>
                    <a:pt x="0" y="3059787"/>
                  </a:moveTo>
                  <a:lnTo>
                    <a:pt x="773779" y="0"/>
                  </a:lnTo>
                  <a:lnTo>
                    <a:pt x="1332319" y="3134025"/>
                  </a:lnTo>
                  <a:cubicBezTo>
                    <a:pt x="1085172" y="3230611"/>
                    <a:pt x="1069366" y="3186397"/>
                    <a:pt x="786550" y="3198291"/>
                  </a:cubicBezTo>
                  <a:cubicBezTo>
                    <a:pt x="379207" y="3175599"/>
                    <a:pt x="275642" y="3177282"/>
                    <a:pt x="0" y="3059787"/>
                  </a:cubicBezTo>
                  <a:close/>
                </a:path>
              </a:pathLst>
            </a:custGeom>
            <a:grpFill/>
            <a:ln>
              <a:solidFill>
                <a:srgbClr val="000000">
                  <a:alpha val="0"/>
                </a:srgbClr>
              </a:solidFill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767" name="Прямая соединительная линия 766"/>
            <p:cNvCxnSpPr/>
            <p:nvPr/>
          </p:nvCxnSpPr>
          <p:spPr>
            <a:xfrm rot="16200000" flipV="1">
              <a:off x="2285984" y="1142984"/>
              <a:ext cx="2500330" cy="2071702"/>
            </a:xfrm>
            <a:prstGeom prst="line">
              <a:avLst/>
            </a:prstGeom>
            <a:grpFill/>
            <a:ln>
              <a:solidFill>
                <a:srgbClr val="000000">
                  <a:alpha val="0"/>
                </a:srgbClr>
              </a:solidFill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</p:cxnSp>
        <p:cxnSp>
          <p:nvCxnSpPr>
            <p:cNvPr id="768" name="Прямая соединительная линия 767"/>
            <p:cNvCxnSpPr/>
            <p:nvPr/>
          </p:nvCxnSpPr>
          <p:spPr>
            <a:xfrm rot="16200000" flipV="1">
              <a:off x="2440517" y="1262624"/>
              <a:ext cx="1346019" cy="2876266"/>
            </a:xfrm>
            <a:prstGeom prst="line">
              <a:avLst/>
            </a:prstGeom>
            <a:grpFill/>
            <a:ln>
              <a:solidFill>
                <a:srgbClr val="000000">
                  <a:alpha val="0"/>
                </a:srgbClr>
              </a:solidFill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</p:cxnSp>
      </p:grpSp>
      <p:grpSp>
        <p:nvGrpSpPr>
          <p:cNvPr id="770" name="Группа 769"/>
          <p:cNvGrpSpPr/>
          <p:nvPr/>
        </p:nvGrpSpPr>
        <p:grpSpPr>
          <a:xfrm>
            <a:off x="4253358" y="175642"/>
            <a:ext cx="1890280" cy="3341350"/>
            <a:chOff x="4253358" y="175642"/>
            <a:chExt cx="1890280" cy="3341350"/>
          </a:xfrm>
          <a:solidFill>
            <a:srgbClr val="000000">
              <a:alpha val="0"/>
            </a:srgbClr>
          </a:solidFill>
        </p:grpSpPr>
        <p:sp>
          <p:nvSpPr>
            <p:cNvPr id="771" name="Полилиния 770">
              <a:hlinkClick r:id="rId4" action="ppaction://hlinksldjump"/>
            </p:cNvPr>
            <p:cNvSpPr/>
            <p:nvPr/>
          </p:nvSpPr>
          <p:spPr>
            <a:xfrm rot="11199332">
              <a:off x="4253358" y="175642"/>
              <a:ext cx="1704731" cy="3341350"/>
            </a:xfrm>
            <a:custGeom>
              <a:avLst/>
              <a:gdLst>
                <a:gd name="connsiteX0" fmla="*/ 0 w 1111396"/>
                <a:gd name="connsiteY0" fmla="*/ 3146584 h 3146584"/>
                <a:gd name="connsiteX1" fmla="*/ 555698 w 1111396"/>
                <a:gd name="connsiteY1" fmla="*/ 0 h 3146584"/>
                <a:gd name="connsiteX2" fmla="*/ 1111396 w 1111396"/>
                <a:gd name="connsiteY2" fmla="*/ 3146584 h 3146584"/>
                <a:gd name="connsiteX3" fmla="*/ 0 w 1111396"/>
                <a:gd name="connsiteY3" fmla="*/ 3146584 h 3146584"/>
                <a:gd name="connsiteX0" fmla="*/ 0 w 1178136"/>
                <a:gd name="connsiteY0" fmla="*/ 3146584 h 3146728"/>
                <a:gd name="connsiteX1" fmla="*/ 555698 w 1178136"/>
                <a:gd name="connsiteY1" fmla="*/ 0 h 3146728"/>
                <a:gd name="connsiteX2" fmla="*/ 1178136 w 1178136"/>
                <a:gd name="connsiteY2" fmla="*/ 3146728 h 3146728"/>
                <a:gd name="connsiteX3" fmla="*/ 0 w 1178136"/>
                <a:gd name="connsiteY3" fmla="*/ 3146584 h 3146728"/>
                <a:gd name="connsiteX0" fmla="*/ 0 w 1309203"/>
                <a:gd name="connsiteY0" fmla="*/ 3103754 h 3146728"/>
                <a:gd name="connsiteX1" fmla="*/ 686765 w 1309203"/>
                <a:gd name="connsiteY1" fmla="*/ 0 h 3146728"/>
                <a:gd name="connsiteX2" fmla="*/ 1309203 w 1309203"/>
                <a:gd name="connsiteY2" fmla="*/ 3146728 h 3146728"/>
                <a:gd name="connsiteX3" fmla="*/ 0 w 1309203"/>
                <a:gd name="connsiteY3" fmla="*/ 3103754 h 3146728"/>
                <a:gd name="connsiteX0" fmla="*/ 0 w 1347377"/>
                <a:gd name="connsiteY0" fmla="*/ 3109325 h 3146728"/>
                <a:gd name="connsiteX1" fmla="*/ 724939 w 1347377"/>
                <a:gd name="connsiteY1" fmla="*/ 0 h 3146728"/>
                <a:gd name="connsiteX2" fmla="*/ 1347377 w 1347377"/>
                <a:gd name="connsiteY2" fmla="*/ 3146728 h 3146728"/>
                <a:gd name="connsiteX3" fmla="*/ 0 w 1347377"/>
                <a:gd name="connsiteY3" fmla="*/ 3109325 h 3146728"/>
                <a:gd name="connsiteX0" fmla="*/ 0 w 1347377"/>
                <a:gd name="connsiteY0" fmla="*/ 3109325 h 3146728"/>
                <a:gd name="connsiteX1" fmla="*/ 724939 w 1347377"/>
                <a:gd name="connsiteY1" fmla="*/ 0 h 3146728"/>
                <a:gd name="connsiteX2" fmla="*/ 1347377 w 1347377"/>
                <a:gd name="connsiteY2" fmla="*/ 3146728 h 3146728"/>
                <a:gd name="connsiteX3" fmla="*/ 674426 w 1347377"/>
                <a:gd name="connsiteY3" fmla="*/ 3123470 h 3146728"/>
                <a:gd name="connsiteX4" fmla="*/ 0 w 1347377"/>
                <a:gd name="connsiteY4" fmla="*/ 3109325 h 3146728"/>
                <a:gd name="connsiteX0" fmla="*/ 0 w 1347377"/>
                <a:gd name="connsiteY0" fmla="*/ 3109325 h 3170436"/>
                <a:gd name="connsiteX1" fmla="*/ 724939 w 1347377"/>
                <a:gd name="connsiteY1" fmla="*/ 0 h 3170436"/>
                <a:gd name="connsiteX2" fmla="*/ 1347377 w 1347377"/>
                <a:gd name="connsiteY2" fmla="*/ 3146728 h 3170436"/>
                <a:gd name="connsiteX3" fmla="*/ 710754 w 1347377"/>
                <a:gd name="connsiteY3" fmla="*/ 3170436 h 3170436"/>
                <a:gd name="connsiteX4" fmla="*/ 0 w 1347377"/>
                <a:gd name="connsiteY4" fmla="*/ 3109325 h 3170436"/>
                <a:gd name="connsiteX0" fmla="*/ 0 w 1347377"/>
                <a:gd name="connsiteY0" fmla="*/ 3109325 h 3198291"/>
                <a:gd name="connsiteX1" fmla="*/ 724939 w 1347377"/>
                <a:gd name="connsiteY1" fmla="*/ 0 h 3198291"/>
                <a:gd name="connsiteX2" fmla="*/ 1347377 w 1347377"/>
                <a:gd name="connsiteY2" fmla="*/ 3146728 h 3198291"/>
                <a:gd name="connsiteX3" fmla="*/ 737710 w 1347377"/>
                <a:gd name="connsiteY3" fmla="*/ 3198291 h 3198291"/>
                <a:gd name="connsiteX4" fmla="*/ 0 w 1347377"/>
                <a:gd name="connsiteY4" fmla="*/ 3109325 h 3198291"/>
                <a:gd name="connsiteX0" fmla="*/ 0 w 1347377"/>
                <a:gd name="connsiteY0" fmla="*/ 3109325 h 3230602"/>
                <a:gd name="connsiteX1" fmla="*/ 724939 w 1347377"/>
                <a:gd name="connsiteY1" fmla="*/ 0 h 3230602"/>
                <a:gd name="connsiteX2" fmla="*/ 1347377 w 1347377"/>
                <a:gd name="connsiteY2" fmla="*/ 3146728 h 3230602"/>
                <a:gd name="connsiteX3" fmla="*/ 737710 w 1347377"/>
                <a:gd name="connsiteY3" fmla="*/ 3198291 h 3230602"/>
                <a:gd name="connsiteX4" fmla="*/ 0 w 1347377"/>
                <a:gd name="connsiteY4" fmla="*/ 3109325 h 3230602"/>
                <a:gd name="connsiteX0" fmla="*/ 0 w 1347377"/>
                <a:gd name="connsiteY0" fmla="*/ 3109325 h 3198291"/>
                <a:gd name="connsiteX1" fmla="*/ 724939 w 1347377"/>
                <a:gd name="connsiteY1" fmla="*/ 0 h 3198291"/>
                <a:gd name="connsiteX2" fmla="*/ 1347377 w 1347377"/>
                <a:gd name="connsiteY2" fmla="*/ 3146728 h 3198291"/>
                <a:gd name="connsiteX3" fmla="*/ 737710 w 1347377"/>
                <a:gd name="connsiteY3" fmla="*/ 3198291 h 3198291"/>
                <a:gd name="connsiteX4" fmla="*/ 0 w 1347377"/>
                <a:gd name="connsiteY4" fmla="*/ 3109325 h 3198291"/>
                <a:gd name="connsiteX0" fmla="*/ 0 w 1347377"/>
                <a:gd name="connsiteY0" fmla="*/ 3109325 h 3212766"/>
                <a:gd name="connsiteX1" fmla="*/ 724939 w 1347377"/>
                <a:gd name="connsiteY1" fmla="*/ 0 h 3212766"/>
                <a:gd name="connsiteX2" fmla="*/ 1347377 w 1347377"/>
                <a:gd name="connsiteY2" fmla="*/ 3146728 h 3212766"/>
                <a:gd name="connsiteX3" fmla="*/ 737710 w 1347377"/>
                <a:gd name="connsiteY3" fmla="*/ 3198291 h 3212766"/>
                <a:gd name="connsiteX4" fmla="*/ 0 w 1347377"/>
                <a:gd name="connsiteY4" fmla="*/ 3109325 h 3212766"/>
                <a:gd name="connsiteX0" fmla="*/ 0 w 1347377"/>
                <a:gd name="connsiteY0" fmla="*/ 3109325 h 3198291"/>
                <a:gd name="connsiteX1" fmla="*/ 724939 w 1347377"/>
                <a:gd name="connsiteY1" fmla="*/ 0 h 3198291"/>
                <a:gd name="connsiteX2" fmla="*/ 1347377 w 1347377"/>
                <a:gd name="connsiteY2" fmla="*/ 3146728 h 3198291"/>
                <a:gd name="connsiteX3" fmla="*/ 737710 w 1347377"/>
                <a:gd name="connsiteY3" fmla="*/ 3198291 h 3198291"/>
                <a:gd name="connsiteX4" fmla="*/ 0 w 1347377"/>
                <a:gd name="connsiteY4" fmla="*/ 3109325 h 3198291"/>
                <a:gd name="connsiteX0" fmla="*/ 0 w 1347377"/>
                <a:gd name="connsiteY0" fmla="*/ 3109325 h 3215130"/>
                <a:gd name="connsiteX1" fmla="*/ 724939 w 1347377"/>
                <a:gd name="connsiteY1" fmla="*/ 0 h 3215130"/>
                <a:gd name="connsiteX2" fmla="*/ 1347377 w 1347377"/>
                <a:gd name="connsiteY2" fmla="*/ 3146728 h 3215130"/>
                <a:gd name="connsiteX3" fmla="*/ 737710 w 1347377"/>
                <a:gd name="connsiteY3" fmla="*/ 3198291 h 3215130"/>
                <a:gd name="connsiteX4" fmla="*/ 0 w 1347377"/>
                <a:gd name="connsiteY4" fmla="*/ 3109325 h 3215130"/>
                <a:gd name="connsiteX0" fmla="*/ 0 w 1347377"/>
                <a:gd name="connsiteY0" fmla="*/ 3109325 h 3198291"/>
                <a:gd name="connsiteX1" fmla="*/ 724939 w 1347377"/>
                <a:gd name="connsiteY1" fmla="*/ 0 h 3198291"/>
                <a:gd name="connsiteX2" fmla="*/ 1347377 w 1347377"/>
                <a:gd name="connsiteY2" fmla="*/ 3146728 h 3198291"/>
                <a:gd name="connsiteX3" fmla="*/ 737710 w 1347377"/>
                <a:gd name="connsiteY3" fmla="*/ 3198291 h 3198291"/>
                <a:gd name="connsiteX4" fmla="*/ 0 w 1347377"/>
                <a:gd name="connsiteY4" fmla="*/ 3109325 h 3198291"/>
                <a:gd name="connsiteX0" fmla="*/ 0 w 1283479"/>
                <a:gd name="connsiteY0" fmla="*/ 3109325 h 3198291"/>
                <a:gd name="connsiteX1" fmla="*/ 724939 w 1283479"/>
                <a:gd name="connsiteY1" fmla="*/ 0 h 3198291"/>
                <a:gd name="connsiteX2" fmla="*/ 1283479 w 1283479"/>
                <a:gd name="connsiteY2" fmla="*/ 3134025 h 3198291"/>
                <a:gd name="connsiteX3" fmla="*/ 737710 w 1283479"/>
                <a:gd name="connsiteY3" fmla="*/ 3198291 h 3198291"/>
                <a:gd name="connsiteX4" fmla="*/ 0 w 1283479"/>
                <a:gd name="connsiteY4" fmla="*/ 3109325 h 3198291"/>
                <a:gd name="connsiteX0" fmla="*/ 0 w 1283479"/>
                <a:gd name="connsiteY0" fmla="*/ 3109325 h 3225582"/>
                <a:gd name="connsiteX1" fmla="*/ 724939 w 1283479"/>
                <a:gd name="connsiteY1" fmla="*/ 0 h 3225582"/>
                <a:gd name="connsiteX2" fmla="*/ 1283479 w 1283479"/>
                <a:gd name="connsiteY2" fmla="*/ 3134025 h 3225582"/>
                <a:gd name="connsiteX3" fmla="*/ 737710 w 1283479"/>
                <a:gd name="connsiteY3" fmla="*/ 3198291 h 3225582"/>
                <a:gd name="connsiteX4" fmla="*/ 0 w 1283479"/>
                <a:gd name="connsiteY4" fmla="*/ 3109325 h 3225582"/>
                <a:gd name="connsiteX0" fmla="*/ 0 w 1283479"/>
                <a:gd name="connsiteY0" fmla="*/ 3109325 h 3234197"/>
                <a:gd name="connsiteX1" fmla="*/ 724939 w 1283479"/>
                <a:gd name="connsiteY1" fmla="*/ 0 h 3234197"/>
                <a:gd name="connsiteX2" fmla="*/ 1283479 w 1283479"/>
                <a:gd name="connsiteY2" fmla="*/ 3134025 h 3234197"/>
                <a:gd name="connsiteX3" fmla="*/ 737710 w 1283479"/>
                <a:gd name="connsiteY3" fmla="*/ 3198291 h 3234197"/>
                <a:gd name="connsiteX4" fmla="*/ 0 w 1283479"/>
                <a:gd name="connsiteY4" fmla="*/ 3109325 h 3234197"/>
                <a:gd name="connsiteX0" fmla="*/ 0 w 1310712"/>
                <a:gd name="connsiteY0" fmla="*/ 3040637 h 3234197"/>
                <a:gd name="connsiteX1" fmla="*/ 752172 w 1310712"/>
                <a:gd name="connsiteY1" fmla="*/ 0 h 3234197"/>
                <a:gd name="connsiteX2" fmla="*/ 1310712 w 1310712"/>
                <a:gd name="connsiteY2" fmla="*/ 3134025 h 3234197"/>
                <a:gd name="connsiteX3" fmla="*/ 764943 w 1310712"/>
                <a:gd name="connsiteY3" fmla="*/ 3198291 h 3234197"/>
                <a:gd name="connsiteX4" fmla="*/ 0 w 1310712"/>
                <a:gd name="connsiteY4" fmla="*/ 3040637 h 3234197"/>
                <a:gd name="connsiteX0" fmla="*/ 0 w 1332319"/>
                <a:gd name="connsiteY0" fmla="*/ 3059787 h 3234197"/>
                <a:gd name="connsiteX1" fmla="*/ 773779 w 1332319"/>
                <a:gd name="connsiteY1" fmla="*/ 0 h 3234197"/>
                <a:gd name="connsiteX2" fmla="*/ 1332319 w 1332319"/>
                <a:gd name="connsiteY2" fmla="*/ 3134025 h 3234197"/>
                <a:gd name="connsiteX3" fmla="*/ 786550 w 1332319"/>
                <a:gd name="connsiteY3" fmla="*/ 3198291 h 3234197"/>
                <a:gd name="connsiteX4" fmla="*/ 0 w 1332319"/>
                <a:gd name="connsiteY4" fmla="*/ 3059787 h 3234197"/>
                <a:gd name="connsiteX0" fmla="*/ 0 w 1332319"/>
                <a:gd name="connsiteY0" fmla="*/ 3059787 h 3234197"/>
                <a:gd name="connsiteX1" fmla="*/ 773779 w 1332319"/>
                <a:gd name="connsiteY1" fmla="*/ 0 h 3234197"/>
                <a:gd name="connsiteX2" fmla="*/ 1332319 w 1332319"/>
                <a:gd name="connsiteY2" fmla="*/ 3134025 h 3234197"/>
                <a:gd name="connsiteX3" fmla="*/ 786550 w 1332319"/>
                <a:gd name="connsiteY3" fmla="*/ 3198291 h 3234197"/>
                <a:gd name="connsiteX4" fmla="*/ 0 w 1332319"/>
                <a:gd name="connsiteY4" fmla="*/ 3059787 h 3234197"/>
                <a:gd name="connsiteX0" fmla="*/ 0 w 1332319"/>
                <a:gd name="connsiteY0" fmla="*/ 3059787 h 3234197"/>
                <a:gd name="connsiteX1" fmla="*/ 773779 w 1332319"/>
                <a:gd name="connsiteY1" fmla="*/ 0 h 3234197"/>
                <a:gd name="connsiteX2" fmla="*/ 1332319 w 1332319"/>
                <a:gd name="connsiteY2" fmla="*/ 3134025 h 3234197"/>
                <a:gd name="connsiteX3" fmla="*/ 786550 w 1332319"/>
                <a:gd name="connsiteY3" fmla="*/ 3198291 h 3234197"/>
                <a:gd name="connsiteX4" fmla="*/ 0 w 1332319"/>
                <a:gd name="connsiteY4" fmla="*/ 3059787 h 3234197"/>
                <a:gd name="connsiteX0" fmla="*/ 0 w 1332319"/>
                <a:gd name="connsiteY0" fmla="*/ 3059787 h 3234197"/>
                <a:gd name="connsiteX1" fmla="*/ 773779 w 1332319"/>
                <a:gd name="connsiteY1" fmla="*/ 0 h 3234197"/>
                <a:gd name="connsiteX2" fmla="*/ 1332319 w 1332319"/>
                <a:gd name="connsiteY2" fmla="*/ 3134025 h 3234197"/>
                <a:gd name="connsiteX3" fmla="*/ 786550 w 1332319"/>
                <a:gd name="connsiteY3" fmla="*/ 3198291 h 3234197"/>
                <a:gd name="connsiteX4" fmla="*/ 0 w 1332319"/>
                <a:gd name="connsiteY4" fmla="*/ 3059787 h 3234197"/>
                <a:gd name="connsiteX0" fmla="*/ 0 w 1332319"/>
                <a:gd name="connsiteY0" fmla="*/ 3059787 h 3198291"/>
                <a:gd name="connsiteX1" fmla="*/ 773779 w 1332319"/>
                <a:gd name="connsiteY1" fmla="*/ 0 h 3198291"/>
                <a:gd name="connsiteX2" fmla="*/ 1332319 w 1332319"/>
                <a:gd name="connsiteY2" fmla="*/ 3134025 h 3198291"/>
                <a:gd name="connsiteX3" fmla="*/ 786550 w 1332319"/>
                <a:gd name="connsiteY3" fmla="*/ 3198291 h 3198291"/>
                <a:gd name="connsiteX4" fmla="*/ 0 w 1332319"/>
                <a:gd name="connsiteY4" fmla="*/ 3059787 h 3198291"/>
                <a:gd name="connsiteX0" fmla="*/ 0 w 1332319"/>
                <a:gd name="connsiteY0" fmla="*/ 3059787 h 3225168"/>
                <a:gd name="connsiteX1" fmla="*/ 773779 w 1332319"/>
                <a:gd name="connsiteY1" fmla="*/ 0 h 3225168"/>
                <a:gd name="connsiteX2" fmla="*/ 1332319 w 1332319"/>
                <a:gd name="connsiteY2" fmla="*/ 3134025 h 3225168"/>
                <a:gd name="connsiteX3" fmla="*/ 786550 w 1332319"/>
                <a:gd name="connsiteY3" fmla="*/ 3198291 h 3225168"/>
                <a:gd name="connsiteX4" fmla="*/ 0 w 1332319"/>
                <a:gd name="connsiteY4" fmla="*/ 3059787 h 3225168"/>
                <a:gd name="connsiteX0" fmla="*/ 0 w 1332319"/>
                <a:gd name="connsiteY0" fmla="*/ 3059787 h 3230611"/>
                <a:gd name="connsiteX1" fmla="*/ 773779 w 1332319"/>
                <a:gd name="connsiteY1" fmla="*/ 0 h 3230611"/>
                <a:gd name="connsiteX2" fmla="*/ 1332319 w 1332319"/>
                <a:gd name="connsiteY2" fmla="*/ 3134025 h 3230611"/>
                <a:gd name="connsiteX3" fmla="*/ 786550 w 1332319"/>
                <a:gd name="connsiteY3" fmla="*/ 3198291 h 3230611"/>
                <a:gd name="connsiteX4" fmla="*/ 0 w 1332319"/>
                <a:gd name="connsiteY4" fmla="*/ 3059787 h 3230611"/>
                <a:gd name="connsiteX0" fmla="*/ 0 w 1793717"/>
                <a:gd name="connsiteY0" fmla="*/ 2936115 h 3230611"/>
                <a:gd name="connsiteX1" fmla="*/ 1235177 w 1793717"/>
                <a:gd name="connsiteY1" fmla="*/ 0 h 3230611"/>
                <a:gd name="connsiteX2" fmla="*/ 1793717 w 1793717"/>
                <a:gd name="connsiteY2" fmla="*/ 3134025 h 3230611"/>
                <a:gd name="connsiteX3" fmla="*/ 1247948 w 1793717"/>
                <a:gd name="connsiteY3" fmla="*/ 3198291 h 3230611"/>
                <a:gd name="connsiteX4" fmla="*/ 0 w 1793717"/>
                <a:gd name="connsiteY4" fmla="*/ 2936115 h 3230611"/>
                <a:gd name="connsiteX0" fmla="*/ 0 w 1947798"/>
                <a:gd name="connsiteY0" fmla="*/ 2936115 h 3252877"/>
                <a:gd name="connsiteX1" fmla="*/ 1235177 w 1947798"/>
                <a:gd name="connsiteY1" fmla="*/ 0 h 3252877"/>
                <a:gd name="connsiteX2" fmla="*/ 1947798 w 1947798"/>
                <a:gd name="connsiteY2" fmla="*/ 3156291 h 3252877"/>
                <a:gd name="connsiteX3" fmla="*/ 1247948 w 1947798"/>
                <a:gd name="connsiteY3" fmla="*/ 3198291 h 3252877"/>
                <a:gd name="connsiteX4" fmla="*/ 0 w 1947798"/>
                <a:gd name="connsiteY4" fmla="*/ 2936115 h 3252877"/>
                <a:gd name="connsiteX0" fmla="*/ 0 w 1947798"/>
                <a:gd name="connsiteY0" fmla="*/ 2936115 h 3198291"/>
                <a:gd name="connsiteX1" fmla="*/ 1235177 w 1947798"/>
                <a:gd name="connsiteY1" fmla="*/ 0 h 3198291"/>
                <a:gd name="connsiteX2" fmla="*/ 1947798 w 1947798"/>
                <a:gd name="connsiteY2" fmla="*/ 3156291 h 3198291"/>
                <a:gd name="connsiteX3" fmla="*/ 1247948 w 1947798"/>
                <a:gd name="connsiteY3" fmla="*/ 3198291 h 3198291"/>
                <a:gd name="connsiteX4" fmla="*/ 0 w 1947798"/>
                <a:gd name="connsiteY4" fmla="*/ 2936115 h 3198291"/>
                <a:gd name="connsiteX0" fmla="*/ 0 w 1782913"/>
                <a:gd name="connsiteY0" fmla="*/ 2936115 h 3299376"/>
                <a:gd name="connsiteX1" fmla="*/ 1235177 w 1782913"/>
                <a:gd name="connsiteY1" fmla="*/ 0 h 3299376"/>
                <a:gd name="connsiteX2" fmla="*/ 1782913 w 1782913"/>
                <a:gd name="connsiteY2" fmla="*/ 3258508 h 3299376"/>
                <a:gd name="connsiteX3" fmla="*/ 1247948 w 1782913"/>
                <a:gd name="connsiteY3" fmla="*/ 3198291 h 3299376"/>
                <a:gd name="connsiteX4" fmla="*/ 0 w 1782913"/>
                <a:gd name="connsiteY4" fmla="*/ 2936115 h 3299376"/>
                <a:gd name="connsiteX0" fmla="*/ 0 w 1917427"/>
                <a:gd name="connsiteY0" fmla="*/ 3104586 h 3299376"/>
                <a:gd name="connsiteX1" fmla="*/ 1369691 w 1917427"/>
                <a:gd name="connsiteY1" fmla="*/ 0 h 3299376"/>
                <a:gd name="connsiteX2" fmla="*/ 1917427 w 1917427"/>
                <a:gd name="connsiteY2" fmla="*/ 3258508 h 3299376"/>
                <a:gd name="connsiteX3" fmla="*/ 1382462 w 1917427"/>
                <a:gd name="connsiteY3" fmla="*/ 3198291 h 3299376"/>
                <a:gd name="connsiteX4" fmla="*/ 0 w 1917427"/>
                <a:gd name="connsiteY4" fmla="*/ 3104586 h 3299376"/>
                <a:gd name="connsiteX0" fmla="*/ 0 w 1917427"/>
                <a:gd name="connsiteY0" fmla="*/ 3104586 h 3775939"/>
                <a:gd name="connsiteX1" fmla="*/ 1369691 w 1917427"/>
                <a:gd name="connsiteY1" fmla="*/ 0 h 3775939"/>
                <a:gd name="connsiteX2" fmla="*/ 1917427 w 1917427"/>
                <a:gd name="connsiteY2" fmla="*/ 3258508 h 3775939"/>
                <a:gd name="connsiteX3" fmla="*/ 0 w 1917427"/>
                <a:gd name="connsiteY3" fmla="*/ 3104586 h 3775939"/>
                <a:gd name="connsiteX0" fmla="*/ 79859 w 1997286"/>
                <a:gd name="connsiteY0" fmla="*/ 3104586 h 3853830"/>
                <a:gd name="connsiteX1" fmla="*/ 1449550 w 1997286"/>
                <a:gd name="connsiteY1" fmla="*/ 0 h 3853830"/>
                <a:gd name="connsiteX2" fmla="*/ 1997286 w 1997286"/>
                <a:gd name="connsiteY2" fmla="*/ 3258508 h 3853830"/>
                <a:gd name="connsiteX3" fmla="*/ 970399 w 1997286"/>
                <a:gd name="connsiteY3" fmla="*/ 3571932 h 3853830"/>
                <a:gd name="connsiteX4" fmla="*/ 79859 w 1997286"/>
                <a:gd name="connsiteY4" fmla="*/ 3104586 h 3853830"/>
                <a:gd name="connsiteX0" fmla="*/ 79859 w 1962639"/>
                <a:gd name="connsiteY0" fmla="*/ 3104586 h 3699908"/>
                <a:gd name="connsiteX1" fmla="*/ 1449550 w 1962639"/>
                <a:gd name="connsiteY1" fmla="*/ 0 h 3699908"/>
                <a:gd name="connsiteX2" fmla="*/ 1962639 w 1962639"/>
                <a:gd name="connsiteY2" fmla="*/ 2972990 h 3699908"/>
                <a:gd name="connsiteX3" fmla="*/ 970399 w 1962639"/>
                <a:gd name="connsiteY3" fmla="*/ 3571932 h 3699908"/>
                <a:gd name="connsiteX4" fmla="*/ 79859 w 1962639"/>
                <a:gd name="connsiteY4" fmla="*/ 3104586 h 3699908"/>
                <a:gd name="connsiteX0" fmla="*/ 79859 w 1962639"/>
                <a:gd name="connsiteY0" fmla="*/ 3104586 h 3699908"/>
                <a:gd name="connsiteX1" fmla="*/ 1449550 w 1962639"/>
                <a:gd name="connsiteY1" fmla="*/ 0 h 3699908"/>
                <a:gd name="connsiteX2" fmla="*/ 1962639 w 1962639"/>
                <a:gd name="connsiteY2" fmla="*/ 2972990 h 3699908"/>
                <a:gd name="connsiteX3" fmla="*/ 970399 w 1962639"/>
                <a:gd name="connsiteY3" fmla="*/ 3571932 h 3699908"/>
                <a:gd name="connsiteX4" fmla="*/ 79859 w 1962639"/>
                <a:gd name="connsiteY4" fmla="*/ 3104586 h 3699908"/>
                <a:gd name="connsiteX0" fmla="*/ 79859 w 2008214"/>
                <a:gd name="connsiteY0" fmla="*/ 3104586 h 3699908"/>
                <a:gd name="connsiteX1" fmla="*/ 1449550 w 2008214"/>
                <a:gd name="connsiteY1" fmla="*/ 0 h 3699908"/>
                <a:gd name="connsiteX2" fmla="*/ 2008214 w 2008214"/>
                <a:gd name="connsiteY2" fmla="*/ 3268405 h 3699908"/>
                <a:gd name="connsiteX3" fmla="*/ 970399 w 2008214"/>
                <a:gd name="connsiteY3" fmla="*/ 3571932 h 3699908"/>
                <a:gd name="connsiteX4" fmla="*/ 79859 w 2008214"/>
                <a:gd name="connsiteY4" fmla="*/ 3104586 h 3699908"/>
                <a:gd name="connsiteX0" fmla="*/ 79859 w 1852966"/>
                <a:gd name="connsiteY0" fmla="*/ 2734197 h 3660967"/>
                <a:gd name="connsiteX1" fmla="*/ 1294302 w 1852966"/>
                <a:gd name="connsiteY1" fmla="*/ 0 h 3660967"/>
                <a:gd name="connsiteX2" fmla="*/ 1852966 w 1852966"/>
                <a:gd name="connsiteY2" fmla="*/ 3268405 h 3660967"/>
                <a:gd name="connsiteX3" fmla="*/ 815151 w 1852966"/>
                <a:gd name="connsiteY3" fmla="*/ 3571932 h 3660967"/>
                <a:gd name="connsiteX4" fmla="*/ 79859 w 1852966"/>
                <a:gd name="connsiteY4" fmla="*/ 2734197 h 3660967"/>
                <a:gd name="connsiteX0" fmla="*/ 0 w 1773107"/>
                <a:gd name="connsiteY0" fmla="*/ 2734197 h 3660967"/>
                <a:gd name="connsiteX1" fmla="*/ 1214443 w 1773107"/>
                <a:gd name="connsiteY1" fmla="*/ 0 h 3660967"/>
                <a:gd name="connsiteX2" fmla="*/ 1773107 w 1773107"/>
                <a:gd name="connsiteY2" fmla="*/ 3268405 h 3660967"/>
                <a:gd name="connsiteX3" fmla="*/ 735292 w 1773107"/>
                <a:gd name="connsiteY3" fmla="*/ 3571932 h 3660967"/>
                <a:gd name="connsiteX4" fmla="*/ 0 w 1773107"/>
                <a:gd name="connsiteY4" fmla="*/ 2734197 h 3660967"/>
                <a:gd name="connsiteX0" fmla="*/ 0 w 1920974"/>
                <a:gd name="connsiteY0" fmla="*/ 3116589 h 3597235"/>
                <a:gd name="connsiteX1" fmla="*/ 1362310 w 1920974"/>
                <a:gd name="connsiteY1" fmla="*/ 0 h 3597235"/>
                <a:gd name="connsiteX2" fmla="*/ 1920974 w 1920974"/>
                <a:gd name="connsiteY2" fmla="*/ 3268405 h 3597235"/>
                <a:gd name="connsiteX3" fmla="*/ 883159 w 1920974"/>
                <a:gd name="connsiteY3" fmla="*/ 3571932 h 3597235"/>
                <a:gd name="connsiteX4" fmla="*/ 0 w 1920974"/>
                <a:gd name="connsiteY4" fmla="*/ 3116589 h 3597235"/>
                <a:gd name="connsiteX0" fmla="*/ 0 w 1911040"/>
                <a:gd name="connsiteY0" fmla="*/ 3065166 h 3605805"/>
                <a:gd name="connsiteX1" fmla="*/ 1352376 w 1911040"/>
                <a:gd name="connsiteY1" fmla="*/ 0 h 3605805"/>
                <a:gd name="connsiteX2" fmla="*/ 1911040 w 1911040"/>
                <a:gd name="connsiteY2" fmla="*/ 3268405 h 3605805"/>
                <a:gd name="connsiteX3" fmla="*/ 873225 w 1911040"/>
                <a:gd name="connsiteY3" fmla="*/ 3571932 h 3605805"/>
                <a:gd name="connsiteX4" fmla="*/ 0 w 1911040"/>
                <a:gd name="connsiteY4" fmla="*/ 3065166 h 3605805"/>
                <a:gd name="connsiteX0" fmla="*/ 0 w 1911040"/>
                <a:gd name="connsiteY0" fmla="*/ 3065166 h 3533696"/>
                <a:gd name="connsiteX1" fmla="*/ 1352376 w 1911040"/>
                <a:gd name="connsiteY1" fmla="*/ 0 h 3533696"/>
                <a:gd name="connsiteX2" fmla="*/ 1911040 w 1911040"/>
                <a:gd name="connsiteY2" fmla="*/ 3268405 h 3533696"/>
                <a:gd name="connsiteX3" fmla="*/ 925515 w 1911040"/>
                <a:gd name="connsiteY3" fmla="*/ 3290305 h 3533696"/>
                <a:gd name="connsiteX4" fmla="*/ 0 w 1911040"/>
                <a:gd name="connsiteY4" fmla="*/ 3065166 h 3533696"/>
                <a:gd name="connsiteX0" fmla="*/ 0 w 1911040"/>
                <a:gd name="connsiteY0" fmla="*/ 3065166 h 3509043"/>
                <a:gd name="connsiteX1" fmla="*/ 1352376 w 1911040"/>
                <a:gd name="connsiteY1" fmla="*/ 0 h 3509043"/>
                <a:gd name="connsiteX2" fmla="*/ 1911040 w 1911040"/>
                <a:gd name="connsiteY2" fmla="*/ 3268405 h 3509043"/>
                <a:gd name="connsiteX3" fmla="*/ 925515 w 1911040"/>
                <a:gd name="connsiteY3" fmla="*/ 3290305 h 3509043"/>
                <a:gd name="connsiteX4" fmla="*/ 0 w 1911040"/>
                <a:gd name="connsiteY4" fmla="*/ 3065166 h 3509043"/>
                <a:gd name="connsiteX0" fmla="*/ 0 w 1911040"/>
                <a:gd name="connsiteY0" fmla="*/ 3065166 h 3341350"/>
                <a:gd name="connsiteX1" fmla="*/ 1352376 w 1911040"/>
                <a:gd name="connsiteY1" fmla="*/ 0 h 3341350"/>
                <a:gd name="connsiteX2" fmla="*/ 1911040 w 1911040"/>
                <a:gd name="connsiteY2" fmla="*/ 3268405 h 3341350"/>
                <a:gd name="connsiteX3" fmla="*/ 925515 w 1911040"/>
                <a:gd name="connsiteY3" fmla="*/ 3290305 h 3341350"/>
                <a:gd name="connsiteX4" fmla="*/ 0 w 1911040"/>
                <a:gd name="connsiteY4" fmla="*/ 3065166 h 3341350"/>
                <a:gd name="connsiteX0" fmla="*/ 0 w 1911040"/>
                <a:gd name="connsiteY0" fmla="*/ 3065166 h 3341350"/>
                <a:gd name="connsiteX1" fmla="*/ 1352376 w 1911040"/>
                <a:gd name="connsiteY1" fmla="*/ 0 h 3341350"/>
                <a:gd name="connsiteX2" fmla="*/ 1911040 w 1911040"/>
                <a:gd name="connsiteY2" fmla="*/ 3268405 h 3341350"/>
                <a:gd name="connsiteX3" fmla="*/ 925515 w 1911040"/>
                <a:gd name="connsiteY3" fmla="*/ 3290305 h 3341350"/>
                <a:gd name="connsiteX4" fmla="*/ 0 w 1911040"/>
                <a:gd name="connsiteY4" fmla="*/ 3065166 h 3341350"/>
                <a:gd name="connsiteX0" fmla="*/ 0 w 1911040"/>
                <a:gd name="connsiteY0" fmla="*/ 3065166 h 3341350"/>
                <a:gd name="connsiteX1" fmla="*/ 1352376 w 1911040"/>
                <a:gd name="connsiteY1" fmla="*/ 0 h 3341350"/>
                <a:gd name="connsiteX2" fmla="*/ 1911040 w 1911040"/>
                <a:gd name="connsiteY2" fmla="*/ 3268405 h 3341350"/>
                <a:gd name="connsiteX3" fmla="*/ 925515 w 1911040"/>
                <a:gd name="connsiteY3" fmla="*/ 3290305 h 3341350"/>
                <a:gd name="connsiteX4" fmla="*/ 0 w 1911040"/>
                <a:gd name="connsiteY4" fmla="*/ 3065166 h 3341350"/>
                <a:gd name="connsiteX0" fmla="*/ 0 w 1911040"/>
                <a:gd name="connsiteY0" fmla="*/ 3065166 h 3341350"/>
                <a:gd name="connsiteX1" fmla="*/ 1352376 w 1911040"/>
                <a:gd name="connsiteY1" fmla="*/ 0 h 3341350"/>
                <a:gd name="connsiteX2" fmla="*/ 1911040 w 1911040"/>
                <a:gd name="connsiteY2" fmla="*/ 3268405 h 3341350"/>
                <a:gd name="connsiteX3" fmla="*/ 925515 w 1911040"/>
                <a:gd name="connsiteY3" fmla="*/ 3290305 h 3341350"/>
                <a:gd name="connsiteX4" fmla="*/ 0 w 1911040"/>
                <a:gd name="connsiteY4" fmla="*/ 3065166 h 33413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911040" h="3341350">
                  <a:moveTo>
                    <a:pt x="0" y="3065166"/>
                  </a:moveTo>
                  <a:lnTo>
                    <a:pt x="1352376" y="0"/>
                  </a:lnTo>
                  <a:lnTo>
                    <a:pt x="1911040" y="3268405"/>
                  </a:lnTo>
                  <a:cubicBezTo>
                    <a:pt x="1151044" y="3341350"/>
                    <a:pt x="1271706" y="3274715"/>
                    <a:pt x="925515" y="3290305"/>
                  </a:cubicBezTo>
                  <a:cubicBezTo>
                    <a:pt x="459467" y="3187153"/>
                    <a:pt x="613083" y="3287112"/>
                    <a:pt x="0" y="3065166"/>
                  </a:cubicBezTo>
                  <a:close/>
                </a:path>
              </a:pathLst>
            </a:custGeom>
            <a:grpFill/>
            <a:ln>
              <a:solidFill>
                <a:srgbClr val="000000">
                  <a:alpha val="0"/>
                </a:srgbClr>
              </a:solidFill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775" name="Прямая соединительная линия 774"/>
            <p:cNvCxnSpPr/>
            <p:nvPr/>
          </p:nvCxnSpPr>
          <p:spPr>
            <a:xfrm rot="5400000" flipH="1" flipV="1">
              <a:off x="3921620" y="1217524"/>
              <a:ext cx="2868061" cy="1575974"/>
            </a:xfrm>
            <a:prstGeom prst="line">
              <a:avLst/>
            </a:prstGeom>
            <a:grpFill/>
            <a:ln>
              <a:solidFill>
                <a:srgbClr val="000000">
                  <a:alpha val="0"/>
                </a:srgbClr>
              </a:solidFill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</p:cxnSp>
      </p:grpSp>
      <p:sp>
        <p:nvSpPr>
          <p:cNvPr id="776" name="Полилиния 775">
            <a:hlinkClick r:id="rId5" action="ppaction://hlinksldjump"/>
          </p:cNvPr>
          <p:cNvSpPr/>
          <p:nvPr/>
        </p:nvSpPr>
        <p:spPr>
          <a:xfrm rot="13012114">
            <a:off x="5061796" y="518672"/>
            <a:ext cx="1225436" cy="3306630"/>
          </a:xfrm>
          <a:custGeom>
            <a:avLst/>
            <a:gdLst>
              <a:gd name="connsiteX0" fmla="*/ 0 w 1111396"/>
              <a:gd name="connsiteY0" fmla="*/ 3146584 h 3146584"/>
              <a:gd name="connsiteX1" fmla="*/ 555698 w 1111396"/>
              <a:gd name="connsiteY1" fmla="*/ 0 h 3146584"/>
              <a:gd name="connsiteX2" fmla="*/ 1111396 w 1111396"/>
              <a:gd name="connsiteY2" fmla="*/ 3146584 h 3146584"/>
              <a:gd name="connsiteX3" fmla="*/ 0 w 1111396"/>
              <a:gd name="connsiteY3" fmla="*/ 3146584 h 3146584"/>
              <a:gd name="connsiteX0" fmla="*/ 0 w 1178136"/>
              <a:gd name="connsiteY0" fmla="*/ 3146584 h 3146728"/>
              <a:gd name="connsiteX1" fmla="*/ 555698 w 1178136"/>
              <a:gd name="connsiteY1" fmla="*/ 0 h 3146728"/>
              <a:gd name="connsiteX2" fmla="*/ 1178136 w 1178136"/>
              <a:gd name="connsiteY2" fmla="*/ 3146728 h 3146728"/>
              <a:gd name="connsiteX3" fmla="*/ 0 w 1178136"/>
              <a:gd name="connsiteY3" fmla="*/ 3146584 h 3146728"/>
              <a:gd name="connsiteX0" fmla="*/ 0 w 1309203"/>
              <a:gd name="connsiteY0" fmla="*/ 3103754 h 3146728"/>
              <a:gd name="connsiteX1" fmla="*/ 686765 w 1309203"/>
              <a:gd name="connsiteY1" fmla="*/ 0 h 3146728"/>
              <a:gd name="connsiteX2" fmla="*/ 1309203 w 1309203"/>
              <a:gd name="connsiteY2" fmla="*/ 3146728 h 3146728"/>
              <a:gd name="connsiteX3" fmla="*/ 0 w 1309203"/>
              <a:gd name="connsiteY3" fmla="*/ 3103754 h 3146728"/>
              <a:gd name="connsiteX0" fmla="*/ 0 w 1347377"/>
              <a:gd name="connsiteY0" fmla="*/ 3109325 h 3146728"/>
              <a:gd name="connsiteX1" fmla="*/ 724939 w 1347377"/>
              <a:gd name="connsiteY1" fmla="*/ 0 h 3146728"/>
              <a:gd name="connsiteX2" fmla="*/ 1347377 w 1347377"/>
              <a:gd name="connsiteY2" fmla="*/ 3146728 h 3146728"/>
              <a:gd name="connsiteX3" fmla="*/ 0 w 1347377"/>
              <a:gd name="connsiteY3" fmla="*/ 3109325 h 3146728"/>
              <a:gd name="connsiteX0" fmla="*/ 0 w 1347377"/>
              <a:gd name="connsiteY0" fmla="*/ 3109325 h 3146728"/>
              <a:gd name="connsiteX1" fmla="*/ 724939 w 1347377"/>
              <a:gd name="connsiteY1" fmla="*/ 0 h 3146728"/>
              <a:gd name="connsiteX2" fmla="*/ 1347377 w 1347377"/>
              <a:gd name="connsiteY2" fmla="*/ 3146728 h 3146728"/>
              <a:gd name="connsiteX3" fmla="*/ 674426 w 1347377"/>
              <a:gd name="connsiteY3" fmla="*/ 3123470 h 3146728"/>
              <a:gd name="connsiteX4" fmla="*/ 0 w 1347377"/>
              <a:gd name="connsiteY4" fmla="*/ 3109325 h 3146728"/>
              <a:gd name="connsiteX0" fmla="*/ 0 w 1347377"/>
              <a:gd name="connsiteY0" fmla="*/ 3109325 h 3170436"/>
              <a:gd name="connsiteX1" fmla="*/ 724939 w 1347377"/>
              <a:gd name="connsiteY1" fmla="*/ 0 h 3170436"/>
              <a:gd name="connsiteX2" fmla="*/ 1347377 w 1347377"/>
              <a:gd name="connsiteY2" fmla="*/ 3146728 h 3170436"/>
              <a:gd name="connsiteX3" fmla="*/ 710754 w 1347377"/>
              <a:gd name="connsiteY3" fmla="*/ 3170436 h 3170436"/>
              <a:gd name="connsiteX4" fmla="*/ 0 w 1347377"/>
              <a:gd name="connsiteY4" fmla="*/ 3109325 h 3170436"/>
              <a:gd name="connsiteX0" fmla="*/ 0 w 1347377"/>
              <a:gd name="connsiteY0" fmla="*/ 3109325 h 3198291"/>
              <a:gd name="connsiteX1" fmla="*/ 724939 w 1347377"/>
              <a:gd name="connsiteY1" fmla="*/ 0 h 3198291"/>
              <a:gd name="connsiteX2" fmla="*/ 1347377 w 1347377"/>
              <a:gd name="connsiteY2" fmla="*/ 3146728 h 3198291"/>
              <a:gd name="connsiteX3" fmla="*/ 737710 w 1347377"/>
              <a:gd name="connsiteY3" fmla="*/ 3198291 h 3198291"/>
              <a:gd name="connsiteX4" fmla="*/ 0 w 1347377"/>
              <a:gd name="connsiteY4" fmla="*/ 3109325 h 3198291"/>
              <a:gd name="connsiteX0" fmla="*/ 0 w 1347377"/>
              <a:gd name="connsiteY0" fmla="*/ 3109325 h 3230602"/>
              <a:gd name="connsiteX1" fmla="*/ 724939 w 1347377"/>
              <a:gd name="connsiteY1" fmla="*/ 0 h 3230602"/>
              <a:gd name="connsiteX2" fmla="*/ 1347377 w 1347377"/>
              <a:gd name="connsiteY2" fmla="*/ 3146728 h 3230602"/>
              <a:gd name="connsiteX3" fmla="*/ 737710 w 1347377"/>
              <a:gd name="connsiteY3" fmla="*/ 3198291 h 3230602"/>
              <a:gd name="connsiteX4" fmla="*/ 0 w 1347377"/>
              <a:gd name="connsiteY4" fmla="*/ 3109325 h 3230602"/>
              <a:gd name="connsiteX0" fmla="*/ 0 w 1347377"/>
              <a:gd name="connsiteY0" fmla="*/ 3109325 h 3198291"/>
              <a:gd name="connsiteX1" fmla="*/ 724939 w 1347377"/>
              <a:gd name="connsiteY1" fmla="*/ 0 h 3198291"/>
              <a:gd name="connsiteX2" fmla="*/ 1347377 w 1347377"/>
              <a:gd name="connsiteY2" fmla="*/ 3146728 h 3198291"/>
              <a:gd name="connsiteX3" fmla="*/ 737710 w 1347377"/>
              <a:gd name="connsiteY3" fmla="*/ 3198291 h 3198291"/>
              <a:gd name="connsiteX4" fmla="*/ 0 w 1347377"/>
              <a:gd name="connsiteY4" fmla="*/ 3109325 h 3198291"/>
              <a:gd name="connsiteX0" fmla="*/ 0 w 1347377"/>
              <a:gd name="connsiteY0" fmla="*/ 3109325 h 3212766"/>
              <a:gd name="connsiteX1" fmla="*/ 724939 w 1347377"/>
              <a:gd name="connsiteY1" fmla="*/ 0 h 3212766"/>
              <a:gd name="connsiteX2" fmla="*/ 1347377 w 1347377"/>
              <a:gd name="connsiteY2" fmla="*/ 3146728 h 3212766"/>
              <a:gd name="connsiteX3" fmla="*/ 737710 w 1347377"/>
              <a:gd name="connsiteY3" fmla="*/ 3198291 h 3212766"/>
              <a:gd name="connsiteX4" fmla="*/ 0 w 1347377"/>
              <a:gd name="connsiteY4" fmla="*/ 3109325 h 3212766"/>
              <a:gd name="connsiteX0" fmla="*/ 0 w 1347377"/>
              <a:gd name="connsiteY0" fmla="*/ 3109325 h 3198291"/>
              <a:gd name="connsiteX1" fmla="*/ 724939 w 1347377"/>
              <a:gd name="connsiteY1" fmla="*/ 0 h 3198291"/>
              <a:gd name="connsiteX2" fmla="*/ 1347377 w 1347377"/>
              <a:gd name="connsiteY2" fmla="*/ 3146728 h 3198291"/>
              <a:gd name="connsiteX3" fmla="*/ 737710 w 1347377"/>
              <a:gd name="connsiteY3" fmla="*/ 3198291 h 3198291"/>
              <a:gd name="connsiteX4" fmla="*/ 0 w 1347377"/>
              <a:gd name="connsiteY4" fmla="*/ 3109325 h 3198291"/>
              <a:gd name="connsiteX0" fmla="*/ 0 w 1347377"/>
              <a:gd name="connsiteY0" fmla="*/ 3109325 h 3215130"/>
              <a:gd name="connsiteX1" fmla="*/ 724939 w 1347377"/>
              <a:gd name="connsiteY1" fmla="*/ 0 h 3215130"/>
              <a:gd name="connsiteX2" fmla="*/ 1347377 w 1347377"/>
              <a:gd name="connsiteY2" fmla="*/ 3146728 h 3215130"/>
              <a:gd name="connsiteX3" fmla="*/ 737710 w 1347377"/>
              <a:gd name="connsiteY3" fmla="*/ 3198291 h 3215130"/>
              <a:gd name="connsiteX4" fmla="*/ 0 w 1347377"/>
              <a:gd name="connsiteY4" fmla="*/ 3109325 h 3215130"/>
              <a:gd name="connsiteX0" fmla="*/ 0 w 1347377"/>
              <a:gd name="connsiteY0" fmla="*/ 3109325 h 3198291"/>
              <a:gd name="connsiteX1" fmla="*/ 724939 w 1347377"/>
              <a:gd name="connsiteY1" fmla="*/ 0 h 3198291"/>
              <a:gd name="connsiteX2" fmla="*/ 1347377 w 1347377"/>
              <a:gd name="connsiteY2" fmla="*/ 3146728 h 3198291"/>
              <a:gd name="connsiteX3" fmla="*/ 737710 w 1347377"/>
              <a:gd name="connsiteY3" fmla="*/ 3198291 h 3198291"/>
              <a:gd name="connsiteX4" fmla="*/ 0 w 1347377"/>
              <a:gd name="connsiteY4" fmla="*/ 3109325 h 3198291"/>
              <a:gd name="connsiteX0" fmla="*/ 0 w 1283479"/>
              <a:gd name="connsiteY0" fmla="*/ 3109325 h 3198291"/>
              <a:gd name="connsiteX1" fmla="*/ 724939 w 1283479"/>
              <a:gd name="connsiteY1" fmla="*/ 0 h 3198291"/>
              <a:gd name="connsiteX2" fmla="*/ 1283479 w 1283479"/>
              <a:gd name="connsiteY2" fmla="*/ 3134025 h 3198291"/>
              <a:gd name="connsiteX3" fmla="*/ 737710 w 1283479"/>
              <a:gd name="connsiteY3" fmla="*/ 3198291 h 3198291"/>
              <a:gd name="connsiteX4" fmla="*/ 0 w 1283479"/>
              <a:gd name="connsiteY4" fmla="*/ 3109325 h 3198291"/>
              <a:gd name="connsiteX0" fmla="*/ 0 w 1283479"/>
              <a:gd name="connsiteY0" fmla="*/ 3109325 h 3225582"/>
              <a:gd name="connsiteX1" fmla="*/ 724939 w 1283479"/>
              <a:gd name="connsiteY1" fmla="*/ 0 h 3225582"/>
              <a:gd name="connsiteX2" fmla="*/ 1283479 w 1283479"/>
              <a:gd name="connsiteY2" fmla="*/ 3134025 h 3225582"/>
              <a:gd name="connsiteX3" fmla="*/ 737710 w 1283479"/>
              <a:gd name="connsiteY3" fmla="*/ 3198291 h 3225582"/>
              <a:gd name="connsiteX4" fmla="*/ 0 w 1283479"/>
              <a:gd name="connsiteY4" fmla="*/ 3109325 h 3225582"/>
              <a:gd name="connsiteX0" fmla="*/ 0 w 1283479"/>
              <a:gd name="connsiteY0" fmla="*/ 3109325 h 3234197"/>
              <a:gd name="connsiteX1" fmla="*/ 724939 w 1283479"/>
              <a:gd name="connsiteY1" fmla="*/ 0 h 3234197"/>
              <a:gd name="connsiteX2" fmla="*/ 1283479 w 1283479"/>
              <a:gd name="connsiteY2" fmla="*/ 3134025 h 3234197"/>
              <a:gd name="connsiteX3" fmla="*/ 737710 w 1283479"/>
              <a:gd name="connsiteY3" fmla="*/ 3198291 h 3234197"/>
              <a:gd name="connsiteX4" fmla="*/ 0 w 1283479"/>
              <a:gd name="connsiteY4" fmla="*/ 3109325 h 3234197"/>
              <a:gd name="connsiteX0" fmla="*/ 0 w 1310712"/>
              <a:gd name="connsiteY0" fmla="*/ 3040637 h 3234197"/>
              <a:gd name="connsiteX1" fmla="*/ 752172 w 1310712"/>
              <a:gd name="connsiteY1" fmla="*/ 0 h 3234197"/>
              <a:gd name="connsiteX2" fmla="*/ 1310712 w 1310712"/>
              <a:gd name="connsiteY2" fmla="*/ 3134025 h 3234197"/>
              <a:gd name="connsiteX3" fmla="*/ 764943 w 1310712"/>
              <a:gd name="connsiteY3" fmla="*/ 3198291 h 3234197"/>
              <a:gd name="connsiteX4" fmla="*/ 0 w 1310712"/>
              <a:gd name="connsiteY4" fmla="*/ 3040637 h 3234197"/>
              <a:gd name="connsiteX0" fmla="*/ 0 w 1332319"/>
              <a:gd name="connsiteY0" fmla="*/ 3059787 h 3234197"/>
              <a:gd name="connsiteX1" fmla="*/ 773779 w 1332319"/>
              <a:gd name="connsiteY1" fmla="*/ 0 h 3234197"/>
              <a:gd name="connsiteX2" fmla="*/ 1332319 w 1332319"/>
              <a:gd name="connsiteY2" fmla="*/ 3134025 h 3234197"/>
              <a:gd name="connsiteX3" fmla="*/ 786550 w 1332319"/>
              <a:gd name="connsiteY3" fmla="*/ 3198291 h 3234197"/>
              <a:gd name="connsiteX4" fmla="*/ 0 w 1332319"/>
              <a:gd name="connsiteY4" fmla="*/ 3059787 h 3234197"/>
              <a:gd name="connsiteX0" fmla="*/ 0 w 1332319"/>
              <a:gd name="connsiteY0" fmla="*/ 3059787 h 3234197"/>
              <a:gd name="connsiteX1" fmla="*/ 773779 w 1332319"/>
              <a:gd name="connsiteY1" fmla="*/ 0 h 3234197"/>
              <a:gd name="connsiteX2" fmla="*/ 1332319 w 1332319"/>
              <a:gd name="connsiteY2" fmla="*/ 3134025 h 3234197"/>
              <a:gd name="connsiteX3" fmla="*/ 786550 w 1332319"/>
              <a:gd name="connsiteY3" fmla="*/ 3198291 h 3234197"/>
              <a:gd name="connsiteX4" fmla="*/ 0 w 1332319"/>
              <a:gd name="connsiteY4" fmla="*/ 3059787 h 3234197"/>
              <a:gd name="connsiteX0" fmla="*/ 0 w 1332319"/>
              <a:gd name="connsiteY0" fmla="*/ 3059787 h 3234197"/>
              <a:gd name="connsiteX1" fmla="*/ 773779 w 1332319"/>
              <a:gd name="connsiteY1" fmla="*/ 0 h 3234197"/>
              <a:gd name="connsiteX2" fmla="*/ 1332319 w 1332319"/>
              <a:gd name="connsiteY2" fmla="*/ 3134025 h 3234197"/>
              <a:gd name="connsiteX3" fmla="*/ 786550 w 1332319"/>
              <a:gd name="connsiteY3" fmla="*/ 3198291 h 3234197"/>
              <a:gd name="connsiteX4" fmla="*/ 0 w 1332319"/>
              <a:gd name="connsiteY4" fmla="*/ 3059787 h 3234197"/>
              <a:gd name="connsiteX0" fmla="*/ 0 w 1332319"/>
              <a:gd name="connsiteY0" fmla="*/ 3059787 h 3234197"/>
              <a:gd name="connsiteX1" fmla="*/ 773779 w 1332319"/>
              <a:gd name="connsiteY1" fmla="*/ 0 h 3234197"/>
              <a:gd name="connsiteX2" fmla="*/ 1332319 w 1332319"/>
              <a:gd name="connsiteY2" fmla="*/ 3134025 h 3234197"/>
              <a:gd name="connsiteX3" fmla="*/ 786550 w 1332319"/>
              <a:gd name="connsiteY3" fmla="*/ 3198291 h 3234197"/>
              <a:gd name="connsiteX4" fmla="*/ 0 w 1332319"/>
              <a:gd name="connsiteY4" fmla="*/ 3059787 h 3234197"/>
              <a:gd name="connsiteX0" fmla="*/ 0 w 1332319"/>
              <a:gd name="connsiteY0" fmla="*/ 3059787 h 3198291"/>
              <a:gd name="connsiteX1" fmla="*/ 773779 w 1332319"/>
              <a:gd name="connsiteY1" fmla="*/ 0 h 3198291"/>
              <a:gd name="connsiteX2" fmla="*/ 1332319 w 1332319"/>
              <a:gd name="connsiteY2" fmla="*/ 3134025 h 3198291"/>
              <a:gd name="connsiteX3" fmla="*/ 786550 w 1332319"/>
              <a:gd name="connsiteY3" fmla="*/ 3198291 h 3198291"/>
              <a:gd name="connsiteX4" fmla="*/ 0 w 1332319"/>
              <a:gd name="connsiteY4" fmla="*/ 3059787 h 3198291"/>
              <a:gd name="connsiteX0" fmla="*/ 0 w 1332319"/>
              <a:gd name="connsiteY0" fmla="*/ 3059787 h 3225168"/>
              <a:gd name="connsiteX1" fmla="*/ 773779 w 1332319"/>
              <a:gd name="connsiteY1" fmla="*/ 0 h 3225168"/>
              <a:gd name="connsiteX2" fmla="*/ 1332319 w 1332319"/>
              <a:gd name="connsiteY2" fmla="*/ 3134025 h 3225168"/>
              <a:gd name="connsiteX3" fmla="*/ 786550 w 1332319"/>
              <a:gd name="connsiteY3" fmla="*/ 3198291 h 3225168"/>
              <a:gd name="connsiteX4" fmla="*/ 0 w 1332319"/>
              <a:gd name="connsiteY4" fmla="*/ 3059787 h 3225168"/>
              <a:gd name="connsiteX0" fmla="*/ 0 w 1332319"/>
              <a:gd name="connsiteY0" fmla="*/ 3059787 h 3230611"/>
              <a:gd name="connsiteX1" fmla="*/ 773779 w 1332319"/>
              <a:gd name="connsiteY1" fmla="*/ 0 h 3230611"/>
              <a:gd name="connsiteX2" fmla="*/ 1332319 w 1332319"/>
              <a:gd name="connsiteY2" fmla="*/ 3134025 h 3230611"/>
              <a:gd name="connsiteX3" fmla="*/ 786550 w 1332319"/>
              <a:gd name="connsiteY3" fmla="*/ 3198291 h 3230611"/>
              <a:gd name="connsiteX4" fmla="*/ 0 w 1332319"/>
              <a:gd name="connsiteY4" fmla="*/ 3059787 h 3230611"/>
              <a:gd name="connsiteX0" fmla="*/ 0 w 1793717"/>
              <a:gd name="connsiteY0" fmla="*/ 2936115 h 3230611"/>
              <a:gd name="connsiteX1" fmla="*/ 1235177 w 1793717"/>
              <a:gd name="connsiteY1" fmla="*/ 0 h 3230611"/>
              <a:gd name="connsiteX2" fmla="*/ 1793717 w 1793717"/>
              <a:gd name="connsiteY2" fmla="*/ 3134025 h 3230611"/>
              <a:gd name="connsiteX3" fmla="*/ 1247948 w 1793717"/>
              <a:gd name="connsiteY3" fmla="*/ 3198291 h 3230611"/>
              <a:gd name="connsiteX4" fmla="*/ 0 w 1793717"/>
              <a:gd name="connsiteY4" fmla="*/ 2936115 h 3230611"/>
              <a:gd name="connsiteX0" fmla="*/ 0 w 1947798"/>
              <a:gd name="connsiteY0" fmla="*/ 2936115 h 3252877"/>
              <a:gd name="connsiteX1" fmla="*/ 1235177 w 1947798"/>
              <a:gd name="connsiteY1" fmla="*/ 0 h 3252877"/>
              <a:gd name="connsiteX2" fmla="*/ 1947798 w 1947798"/>
              <a:gd name="connsiteY2" fmla="*/ 3156291 h 3252877"/>
              <a:gd name="connsiteX3" fmla="*/ 1247948 w 1947798"/>
              <a:gd name="connsiteY3" fmla="*/ 3198291 h 3252877"/>
              <a:gd name="connsiteX4" fmla="*/ 0 w 1947798"/>
              <a:gd name="connsiteY4" fmla="*/ 2936115 h 3252877"/>
              <a:gd name="connsiteX0" fmla="*/ 0 w 1947798"/>
              <a:gd name="connsiteY0" fmla="*/ 2936115 h 3198291"/>
              <a:gd name="connsiteX1" fmla="*/ 1235177 w 1947798"/>
              <a:gd name="connsiteY1" fmla="*/ 0 h 3198291"/>
              <a:gd name="connsiteX2" fmla="*/ 1947798 w 1947798"/>
              <a:gd name="connsiteY2" fmla="*/ 3156291 h 3198291"/>
              <a:gd name="connsiteX3" fmla="*/ 1247948 w 1947798"/>
              <a:gd name="connsiteY3" fmla="*/ 3198291 h 3198291"/>
              <a:gd name="connsiteX4" fmla="*/ 0 w 1947798"/>
              <a:gd name="connsiteY4" fmla="*/ 2936115 h 3198291"/>
              <a:gd name="connsiteX0" fmla="*/ 0 w 1782913"/>
              <a:gd name="connsiteY0" fmla="*/ 2936115 h 3299376"/>
              <a:gd name="connsiteX1" fmla="*/ 1235177 w 1782913"/>
              <a:gd name="connsiteY1" fmla="*/ 0 h 3299376"/>
              <a:gd name="connsiteX2" fmla="*/ 1782913 w 1782913"/>
              <a:gd name="connsiteY2" fmla="*/ 3258508 h 3299376"/>
              <a:gd name="connsiteX3" fmla="*/ 1247948 w 1782913"/>
              <a:gd name="connsiteY3" fmla="*/ 3198291 h 3299376"/>
              <a:gd name="connsiteX4" fmla="*/ 0 w 1782913"/>
              <a:gd name="connsiteY4" fmla="*/ 2936115 h 3299376"/>
              <a:gd name="connsiteX0" fmla="*/ 0 w 1917427"/>
              <a:gd name="connsiteY0" fmla="*/ 3104586 h 3299376"/>
              <a:gd name="connsiteX1" fmla="*/ 1369691 w 1917427"/>
              <a:gd name="connsiteY1" fmla="*/ 0 h 3299376"/>
              <a:gd name="connsiteX2" fmla="*/ 1917427 w 1917427"/>
              <a:gd name="connsiteY2" fmla="*/ 3258508 h 3299376"/>
              <a:gd name="connsiteX3" fmla="*/ 1382462 w 1917427"/>
              <a:gd name="connsiteY3" fmla="*/ 3198291 h 3299376"/>
              <a:gd name="connsiteX4" fmla="*/ 0 w 1917427"/>
              <a:gd name="connsiteY4" fmla="*/ 3104586 h 3299376"/>
              <a:gd name="connsiteX0" fmla="*/ 0 w 1917427"/>
              <a:gd name="connsiteY0" fmla="*/ 3104586 h 3775939"/>
              <a:gd name="connsiteX1" fmla="*/ 1369691 w 1917427"/>
              <a:gd name="connsiteY1" fmla="*/ 0 h 3775939"/>
              <a:gd name="connsiteX2" fmla="*/ 1917427 w 1917427"/>
              <a:gd name="connsiteY2" fmla="*/ 3258508 h 3775939"/>
              <a:gd name="connsiteX3" fmla="*/ 0 w 1917427"/>
              <a:gd name="connsiteY3" fmla="*/ 3104586 h 3775939"/>
              <a:gd name="connsiteX0" fmla="*/ 79859 w 1997286"/>
              <a:gd name="connsiteY0" fmla="*/ 3104586 h 3853830"/>
              <a:gd name="connsiteX1" fmla="*/ 1449550 w 1997286"/>
              <a:gd name="connsiteY1" fmla="*/ 0 h 3853830"/>
              <a:gd name="connsiteX2" fmla="*/ 1997286 w 1997286"/>
              <a:gd name="connsiteY2" fmla="*/ 3258508 h 3853830"/>
              <a:gd name="connsiteX3" fmla="*/ 970399 w 1997286"/>
              <a:gd name="connsiteY3" fmla="*/ 3571932 h 3853830"/>
              <a:gd name="connsiteX4" fmla="*/ 79859 w 1997286"/>
              <a:gd name="connsiteY4" fmla="*/ 3104586 h 3853830"/>
              <a:gd name="connsiteX0" fmla="*/ 79859 w 1962639"/>
              <a:gd name="connsiteY0" fmla="*/ 3104586 h 3699908"/>
              <a:gd name="connsiteX1" fmla="*/ 1449550 w 1962639"/>
              <a:gd name="connsiteY1" fmla="*/ 0 h 3699908"/>
              <a:gd name="connsiteX2" fmla="*/ 1962639 w 1962639"/>
              <a:gd name="connsiteY2" fmla="*/ 2972990 h 3699908"/>
              <a:gd name="connsiteX3" fmla="*/ 970399 w 1962639"/>
              <a:gd name="connsiteY3" fmla="*/ 3571932 h 3699908"/>
              <a:gd name="connsiteX4" fmla="*/ 79859 w 1962639"/>
              <a:gd name="connsiteY4" fmla="*/ 3104586 h 3699908"/>
              <a:gd name="connsiteX0" fmla="*/ 79859 w 1962639"/>
              <a:gd name="connsiteY0" fmla="*/ 3104586 h 3699908"/>
              <a:gd name="connsiteX1" fmla="*/ 1449550 w 1962639"/>
              <a:gd name="connsiteY1" fmla="*/ 0 h 3699908"/>
              <a:gd name="connsiteX2" fmla="*/ 1962639 w 1962639"/>
              <a:gd name="connsiteY2" fmla="*/ 2972990 h 3699908"/>
              <a:gd name="connsiteX3" fmla="*/ 970399 w 1962639"/>
              <a:gd name="connsiteY3" fmla="*/ 3571932 h 3699908"/>
              <a:gd name="connsiteX4" fmla="*/ 79859 w 1962639"/>
              <a:gd name="connsiteY4" fmla="*/ 3104586 h 3699908"/>
              <a:gd name="connsiteX0" fmla="*/ 79859 w 2008214"/>
              <a:gd name="connsiteY0" fmla="*/ 3104586 h 3699908"/>
              <a:gd name="connsiteX1" fmla="*/ 1449550 w 2008214"/>
              <a:gd name="connsiteY1" fmla="*/ 0 h 3699908"/>
              <a:gd name="connsiteX2" fmla="*/ 2008214 w 2008214"/>
              <a:gd name="connsiteY2" fmla="*/ 3268405 h 3699908"/>
              <a:gd name="connsiteX3" fmla="*/ 970399 w 2008214"/>
              <a:gd name="connsiteY3" fmla="*/ 3571932 h 3699908"/>
              <a:gd name="connsiteX4" fmla="*/ 79859 w 2008214"/>
              <a:gd name="connsiteY4" fmla="*/ 3104586 h 3699908"/>
              <a:gd name="connsiteX0" fmla="*/ 79859 w 1852966"/>
              <a:gd name="connsiteY0" fmla="*/ 2734197 h 3660967"/>
              <a:gd name="connsiteX1" fmla="*/ 1294302 w 1852966"/>
              <a:gd name="connsiteY1" fmla="*/ 0 h 3660967"/>
              <a:gd name="connsiteX2" fmla="*/ 1852966 w 1852966"/>
              <a:gd name="connsiteY2" fmla="*/ 3268405 h 3660967"/>
              <a:gd name="connsiteX3" fmla="*/ 815151 w 1852966"/>
              <a:gd name="connsiteY3" fmla="*/ 3571932 h 3660967"/>
              <a:gd name="connsiteX4" fmla="*/ 79859 w 1852966"/>
              <a:gd name="connsiteY4" fmla="*/ 2734197 h 3660967"/>
              <a:gd name="connsiteX0" fmla="*/ 0 w 1773107"/>
              <a:gd name="connsiteY0" fmla="*/ 2734197 h 3660967"/>
              <a:gd name="connsiteX1" fmla="*/ 1214443 w 1773107"/>
              <a:gd name="connsiteY1" fmla="*/ 0 h 3660967"/>
              <a:gd name="connsiteX2" fmla="*/ 1773107 w 1773107"/>
              <a:gd name="connsiteY2" fmla="*/ 3268405 h 3660967"/>
              <a:gd name="connsiteX3" fmla="*/ 735292 w 1773107"/>
              <a:gd name="connsiteY3" fmla="*/ 3571932 h 3660967"/>
              <a:gd name="connsiteX4" fmla="*/ 0 w 1773107"/>
              <a:gd name="connsiteY4" fmla="*/ 2734197 h 3660967"/>
              <a:gd name="connsiteX0" fmla="*/ 0 w 1920974"/>
              <a:gd name="connsiteY0" fmla="*/ 3116589 h 3597235"/>
              <a:gd name="connsiteX1" fmla="*/ 1362310 w 1920974"/>
              <a:gd name="connsiteY1" fmla="*/ 0 h 3597235"/>
              <a:gd name="connsiteX2" fmla="*/ 1920974 w 1920974"/>
              <a:gd name="connsiteY2" fmla="*/ 3268405 h 3597235"/>
              <a:gd name="connsiteX3" fmla="*/ 883159 w 1920974"/>
              <a:gd name="connsiteY3" fmla="*/ 3571932 h 3597235"/>
              <a:gd name="connsiteX4" fmla="*/ 0 w 1920974"/>
              <a:gd name="connsiteY4" fmla="*/ 3116589 h 3597235"/>
              <a:gd name="connsiteX0" fmla="*/ 0 w 1911040"/>
              <a:gd name="connsiteY0" fmla="*/ 3065166 h 3605805"/>
              <a:gd name="connsiteX1" fmla="*/ 1352376 w 1911040"/>
              <a:gd name="connsiteY1" fmla="*/ 0 h 3605805"/>
              <a:gd name="connsiteX2" fmla="*/ 1911040 w 1911040"/>
              <a:gd name="connsiteY2" fmla="*/ 3268405 h 3605805"/>
              <a:gd name="connsiteX3" fmla="*/ 873225 w 1911040"/>
              <a:gd name="connsiteY3" fmla="*/ 3571932 h 3605805"/>
              <a:gd name="connsiteX4" fmla="*/ 0 w 1911040"/>
              <a:gd name="connsiteY4" fmla="*/ 3065166 h 3605805"/>
              <a:gd name="connsiteX0" fmla="*/ 0 w 1911040"/>
              <a:gd name="connsiteY0" fmla="*/ 3065166 h 3533696"/>
              <a:gd name="connsiteX1" fmla="*/ 1352376 w 1911040"/>
              <a:gd name="connsiteY1" fmla="*/ 0 h 3533696"/>
              <a:gd name="connsiteX2" fmla="*/ 1911040 w 1911040"/>
              <a:gd name="connsiteY2" fmla="*/ 3268405 h 3533696"/>
              <a:gd name="connsiteX3" fmla="*/ 925515 w 1911040"/>
              <a:gd name="connsiteY3" fmla="*/ 3290305 h 3533696"/>
              <a:gd name="connsiteX4" fmla="*/ 0 w 1911040"/>
              <a:gd name="connsiteY4" fmla="*/ 3065166 h 3533696"/>
              <a:gd name="connsiteX0" fmla="*/ 0 w 1911040"/>
              <a:gd name="connsiteY0" fmla="*/ 3065166 h 3509043"/>
              <a:gd name="connsiteX1" fmla="*/ 1352376 w 1911040"/>
              <a:gd name="connsiteY1" fmla="*/ 0 h 3509043"/>
              <a:gd name="connsiteX2" fmla="*/ 1911040 w 1911040"/>
              <a:gd name="connsiteY2" fmla="*/ 3268405 h 3509043"/>
              <a:gd name="connsiteX3" fmla="*/ 925515 w 1911040"/>
              <a:gd name="connsiteY3" fmla="*/ 3290305 h 3509043"/>
              <a:gd name="connsiteX4" fmla="*/ 0 w 1911040"/>
              <a:gd name="connsiteY4" fmla="*/ 3065166 h 3509043"/>
              <a:gd name="connsiteX0" fmla="*/ 0 w 1911040"/>
              <a:gd name="connsiteY0" fmla="*/ 3065166 h 3341350"/>
              <a:gd name="connsiteX1" fmla="*/ 1352376 w 1911040"/>
              <a:gd name="connsiteY1" fmla="*/ 0 h 3341350"/>
              <a:gd name="connsiteX2" fmla="*/ 1911040 w 1911040"/>
              <a:gd name="connsiteY2" fmla="*/ 3268405 h 3341350"/>
              <a:gd name="connsiteX3" fmla="*/ 925515 w 1911040"/>
              <a:gd name="connsiteY3" fmla="*/ 3290305 h 3341350"/>
              <a:gd name="connsiteX4" fmla="*/ 0 w 1911040"/>
              <a:gd name="connsiteY4" fmla="*/ 3065166 h 3341350"/>
              <a:gd name="connsiteX0" fmla="*/ 0 w 1911040"/>
              <a:gd name="connsiteY0" fmla="*/ 3065166 h 3341350"/>
              <a:gd name="connsiteX1" fmla="*/ 1352376 w 1911040"/>
              <a:gd name="connsiteY1" fmla="*/ 0 h 3341350"/>
              <a:gd name="connsiteX2" fmla="*/ 1911040 w 1911040"/>
              <a:gd name="connsiteY2" fmla="*/ 3268405 h 3341350"/>
              <a:gd name="connsiteX3" fmla="*/ 925515 w 1911040"/>
              <a:gd name="connsiteY3" fmla="*/ 3290305 h 3341350"/>
              <a:gd name="connsiteX4" fmla="*/ 0 w 1911040"/>
              <a:gd name="connsiteY4" fmla="*/ 3065166 h 3341350"/>
              <a:gd name="connsiteX0" fmla="*/ 0 w 1911040"/>
              <a:gd name="connsiteY0" fmla="*/ 3065166 h 3341350"/>
              <a:gd name="connsiteX1" fmla="*/ 1352376 w 1911040"/>
              <a:gd name="connsiteY1" fmla="*/ 0 h 3341350"/>
              <a:gd name="connsiteX2" fmla="*/ 1911040 w 1911040"/>
              <a:gd name="connsiteY2" fmla="*/ 3268405 h 3341350"/>
              <a:gd name="connsiteX3" fmla="*/ 925515 w 1911040"/>
              <a:gd name="connsiteY3" fmla="*/ 3290305 h 3341350"/>
              <a:gd name="connsiteX4" fmla="*/ 0 w 1911040"/>
              <a:gd name="connsiteY4" fmla="*/ 3065166 h 3341350"/>
              <a:gd name="connsiteX0" fmla="*/ 0 w 1911040"/>
              <a:gd name="connsiteY0" fmla="*/ 3065166 h 3341350"/>
              <a:gd name="connsiteX1" fmla="*/ 1352376 w 1911040"/>
              <a:gd name="connsiteY1" fmla="*/ 0 h 3341350"/>
              <a:gd name="connsiteX2" fmla="*/ 1911040 w 1911040"/>
              <a:gd name="connsiteY2" fmla="*/ 3268405 h 3341350"/>
              <a:gd name="connsiteX3" fmla="*/ 925515 w 1911040"/>
              <a:gd name="connsiteY3" fmla="*/ 3290305 h 3341350"/>
              <a:gd name="connsiteX4" fmla="*/ 0 w 1911040"/>
              <a:gd name="connsiteY4" fmla="*/ 3065166 h 3341350"/>
              <a:gd name="connsiteX0" fmla="*/ 0 w 1911040"/>
              <a:gd name="connsiteY0" fmla="*/ 2984575 h 3260759"/>
              <a:gd name="connsiteX1" fmla="*/ 1298035 w 1911040"/>
              <a:gd name="connsiteY1" fmla="*/ 0 h 3260759"/>
              <a:gd name="connsiteX2" fmla="*/ 1911040 w 1911040"/>
              <a:gd name="connsiteY2" fmla="*/ 3187814 h 3260759"/>
              <a:gd name="connsiteX3" fmla="*/ 925515 w 1911040"/>
              <a:gd name="connsiteY3" fmla="*/ 3209714 h 3260759"/>
              <a:gd name="connsiteX4" fmla="*/ 0 w 1911040"/>
              <a:gd name="connsiteY4" fmla="*/ 2984575 h 3260759"/>
              <a:gd name="connsiteX0" fmla="*/ 0 w 2045726"/>
              <a:gd name="connsiteY0" fmla="*/ 2984575 h 3283106"/>
              <a:gd name="connsiteX1" fmla="*/ 1298035 w 2045726"/>
              <a:gd name="connsiteY1" fmla="*/ 0 h 3283106"/>
              <a:gd name="connsiteX2" fmla="*/ 2045726 w 2045726"/>
              <a:gd name="connsiteY2" fmla="*/ 3210161 h 3283106"/>
              <a:gd name="connsiteX3" fmla="*/ 925515 w 2045726"/>
              <a:gd name="connsiteY3" fmla="*/ 3209714 h 3283106"/>
              <a:gd name="connsiteX4" fmla="*/ 0 w 2045726"/>
              <a:gd name="connsiteY4" fmla="*/ 2984575 h 3283106"/>
              <a:gd name="connsiteX0" fmla="*/ 0 w 1761099"/>
              <a:gd name="connsiteY0" fmla="*/ 3188870 h 3410816"/>
              <a:gd name="connsiteX1" fmla="*/ 1013408 w 1761099"/>
              <a:gd name="connsiteY1" fmla="*/ 0 h 3410816"/>
              <a:gd name="connsiteX2" fmla="*/ 1761099 w 1761099"/>
              <a:gd name="connsiteY2" fmla="*/ 3210161 h 3410816"/>
              <a:gd name="connsiteX3" fmla="*/ 640888 w 1761099"/>
              <a:gd name="connsiteY3" fmla="*/ 3209714 h 3410816"/>
              <a:gd name="connsiteX4" fmla="*/ 0 w 1761099"/>
              <a:gd name="connsiteY4" fmla="*/ 3188870 h 3410816"/>
              <a:gd name="connsiteX0" fmla="*/ 0 w 1761099"/>
              <a:gd name="connsiteY0" fmla="*/ 3188870 h 3741639"/>
              <a:gd name="connsiteX1" fmla="*/ 1013408 w 1761099"/>
              <a:gd name="connsiteY1" fmla="*/ 0 h 3741639"/>
              <a:gd name="connsiteX2" fmla="*/ 1761099 w 1761099"/>
              <a:gd name="connsiteY2" fmla="*/ 3210161 h 3741639"/>
              <a:gd name="connsiteX3" fmla="*/ 0 w 1761099"/>
              <a:gd name="connsiteY3" fmla="*/ 3188870 h 3741639"/>
              <a:gd name="connsiteX0" fmla="*/ 0 w 1827737"/>
              <a:gd name="connsiteY0" fmla="*/ 3252992 h 3788019"/>
              <a:gd name="connsiteX1" fmla="*/ 1080046 w 1827737"/>
              <a:gd name="connsiteY1" fmla="*/ 0 h 3788019"/>
              <a:gd name="connsiteX2" fmla="*/ 1827737 w 1827737"/>
              <a:gd name="connsiteY2" fmla="*/ 3210161 h 3788019"/>
              <a:gd name="connsiteX3" fmla="*/ 0 w 1827737"/>
              <a:gd name="connsiteY3" fmla="*/ 3252992 h 3788019"/>
              <a:gd name="connsiteX0" fmla="*/ 32181 w 1859918"/>
              <a:gd name="connsiteY0" fmla="*/ 3252992 h 3859843"/>
              <a:gd name="connsiteX1" fmla="*/ 1112227 w 1859918"/>
              <a:gd name="connsiteY1" fmla="*/ 0 h 3859843"/>
              <a:gd name="connsiteX2" fmla="*/ 1859918 w 1859918"/>
              <a:gd name="connsiteY2" fmla="*/ 3210161 h 3859843"/>
              <a:gd name="connsiteX3" fmla="*/ 919136 w 1859918"/>
              <a:gd name="connsiteY3" fmla="*/ 3641105 h 3859843"/>
              <a:gd name="connsiteX4" fmla="*/ 32181 w 1859918"/>
              <a:gd name="connsiteY4" fmla="*/ 3252992 h 3859843"/>
              <a:gd name="connsiteX0" fmla="*/ 32183 w 1859920"/>
              <a:gd name="connsiteY0" fmla="*/ 3252992 h 3859843"/>
              <a:gd name="connsiteX1" fmla="*/ 1112229 w 1859920"/>
              <a:gd name="connsiteY1" fmla="*/ 0 h 3859843"/>
              <a:gd name="connsiteX2" fmla="*/ 1859920 w 1859920"/>
              <a:gd name="connsiteY2" fmla="*/ 3210161 h 3859843"/>
              <a:gd name="connsiteX3" fmla="*/ 843238 w 1859920"/>
              <a:gd name="connsiteY3" fmla="*/ 3246821 h 3859843"/>
              <a:gd name="connsiteX4" fmla="*/ 32183 w 1859920"/>
              <a:gd name="connsiteY4" fmla="*/ 3252992 h 3859843"/>
              <a:gd name="connsiteX0" fmla="*/ 0 w 1827737"/>
              <a:gd name="connsiteY0" fmla="*/ 3252992 h 3817012"/>
              <a:gd name="connsiteX1" fmla="*/ 1080046 w 1827737"/>
              <a:gd name="connsiteY1" fmla="*/ 0 h 3817012"/>
              <a:gd name="connsiteX2" fmla="*/ 1827737 w 1827737"/>
              <a:gd name="connsiteY2" fmla="*/ 3210161 h 3817012"/>
              <a:gd name="connsiteX3" fmla="*/ 811055 w 1827737"/>
              <a:gd name="connsiteY3" fmla="*/ 3246821 h 3817012"/>
              <a:gd name="connsiteX4" fmla="*/ 0 w 1827737"/>
              <a:gd name="connsiteY4" fmla="*/ 3252992 h 3817012"/>
              <a:gd name="connsiteX0" fmla="*/ 0 w 1865220"/>
              <a:gd name="connsiteY0" fmla="*/ 3205262 h 3817012"/>
              <a:gd name="connsiteX1" fmla="*/ 1117529 w 1865220"/>
              <a:gd name="connsiteY1" fmla="*/ 0 h 3817012"/>
              <a:gd name="connsiteX2" fmla="*/ 1865220 w 1865220"/>
              <a:gd name="connsiteY2" fmla="*/ 3210161 h 3817012"/>
              <a:gd name="connsiteX3" fmla="*/ 848538 w 1865220"/>
              <a:gd name="connsiteY3" fmla="*/ 3246821 h 3817012"/>
              <a:gd name="connsiteX4" fmla="*/ 0 w 1865220"/>
              <a:gd name="connsiteY4" fmla="*/ 3205262 h 3817012"/>
              <a:gd name="connsiteX0" fmla="*/ 0 w 1865220"/>
              <a:gd name="connsiteY0" fmla="*/ 3205262 h 3339429"/>
              <a:gd name="connsiteX1" fmla="*/ 1117529 w 1865220"/>
              <a:gd name="connsiteY1" fmla="*/ 0 h 3339429"/>
              <a:gd name="connsiteX2" fmla="*/ 1865220 w 1865220"/>
              <a:gd name="connsiteY2" fmla="*/ 3210161 h 3339429"/>
              <a:gd name="connsiteX3" fmla="*/ 848538 w 1865220"/>
              <a:gd name="connsiteY3" fmla="*/ 3246821 h 3339429"/>
              <a:gd name="connsiteX4" fmla="*/ 0 w 1865220"/>
              <a:gd name="connsiteY4" fmla="*/ 3205262 h 3339429"/>
              <a:gd name="connsiteX0" fmla="*/ 0 w 1865220"/>
              <a:gd name="connsiteY0" fmla="*/ 3205262 h 3339429"/>
              <a:gd name="connsiteX1" fmla="*/ 1117529 w 1865220"/>
              <a:gd name="connsiteY1" fmla="*/ 0 h 3339429"/>
              <a:gd name="connsiteX2" fmla="*/ 1865220 w 1865220"/>
              <a:gd name="connsiteY2" fmla="*/ 3210161 h 3339429"/>
              <a:gd name="connsiteX3" fmla="*/ 778963 w 1865220"/>
              <a:gd name="connsiteY3" fmla="*/ 3293407 h 3339429"/>
              <a:gd name="connsiteX4" fmla="*/ 0 w 1865220"/>
              <a:gd name="connsiteY4" fmla="*/ 3205262 h 3339429"/>
              <a:gd name="connsiteX0" fmla="*/ 0 w 1865220"/>
              <a:gd name="connsiteY0" fmla="*/ 3205262 h 3744371"/>
              <a:gd name="connsiteX1" fmla="*/ 1117529 w 1865220"/>
              <a:gd name="connsiteY1" fmla="*/ 0 h 3744371"/>
              <a:gd name="connsiteX2" fmla="*/ 1865220 w 1865220"/>
              <a:gd name="connsiteY2" fmla="*/ 3210161 h 3744371"/>
              <a:gd name="connsiteX3" fmla="*/ 0 w 1865220"/>
              <a:gd name="connsiteY3" fmla="*/ 3205262 h 3744371"/>
              <a:gd name="connsiteX0" fmla="*/ 32181 w 1897401"/>
              <a:gd name="connsiteY0" fmla="*/ 3205262 h 3811409"/>
              <a:gd name="connsiteX1" fmla="*/ 1149710 w 1897401"/>
              <a:gd name="connsiteY1" fmla="*/ 0 h 3811409"/>
              <a:gd name="connsiteX2" fmla="*/ 1897401 w 1897401"/>
              <a:gd name="connsiteY2" fmla="*/ 3210161 h 3811409"/>
              <a:gd name="connsiteX3" fmla="*/ 956622 w 1897401"/>
              <a:gd name="connsiteY3" fmla="*/ 3607488 h 3811409"/>
              <a:gd name="connsiteX4" fmla="*/ 32181 w 1897401"/>
              <a:gd name="connsiteY4" fmla="*/ 3205262 h 3811409"/>
              <a:gd name="connsiteX0" fmla="*/ 32181 w 1897401"/>
              <a:gd name="connsiteY0" fmla="*/ 3205262 h 3811409"/>
              <a:gd name="connsiteX1" fmla="*/ 1149710 w 1897401"/>
              <a:gd name="connsiteY1" fmla="*/ 0 h 3811409"/>
              <a:gd name="connsiteX2" fmla="*/ 1897401 w 1897401"/>
              <a:gd name="connsiteY2" fmla="*/ 3210161 h 3811409"/>
              <a:gd name="connsiteX3" fmla="*/ 1001044 w 1897401"/>
              <a:gd name="connsiteY3" fmla="*/ 3121328 h 3811409"/>
              <a:gd name="connsiteX4" fmla="*/ 32181 w 1897401"/>
              <a:gd name="connsiteY4" fmla="*/ 3205262 h 3811409"/>
              <a:gd name="connsiteX0" fmla="*/ 32181 w 1897401"/>
              <a:gd name="connsiteY0" fmla="*/ 3205262 h 3806510"/>
              <a:gd name="connsiteX1" fmla="*/ 1149710 w 1897401"/>
              <a:gd name="connsiteY1" fmla="*/ 0 h 3806510"/>
              <a:gd name="connsiteX2" fmla="*/ 1897401 w 1897401"/>
              <a:gd name="connsiteY2" fmla="*/ 3210161 h 3806510"/>
              <a:gd name="connsiteX3" fmla="*/ 1001044 w 1897401"/>
              <a:gd name="connsiteY3" fmla="*/ 3121328 h 3806510"/>
              <a:gd name="connsiteX4" fmla="*/ 32181 w 1897401"/>
              <a:gd name="connsiteY4" fmla="*/ 3205262 h 3806510"/>
              <a:gd name="connsiteX0" fmla="*/ 0 w 1865220"/>
              <a:gd name="connsiteY0" fmla="*/ 3205262 h 3415199"/>
              <a:gd name="connsiteX1" fmla="*/ 1117529 w 1865220"/>
              <a:gd name="connsiteY1" fmla="*/ 0 h 3415199"/>
              <a:gd name="connsiteX2" fmla="*/ 1865220 w 1865220"/>
              <a:gd name="connsiteY2" fmla="*/ 3210161 h 3415199"/>
              <a:gd name="connsiteX3" fmla="*/ 968863 w 1865220"/>
              <a:gd name="connsiteY3" fmla="*/ 3121328 h 3415199"/>
              <a:gd name="connsiteX4" fmla="*/ 0 w 1865220"/>
              <a:gd name="connsiteY4" fmla="*/ 3205262 h 3415199"/>
              <a:gd name="connsiteX0" fmla="*/ 0 w 1865220"/>
              <a:gd name="connsiteY0" fmla="*/ 3205262 h 3744371"/>
              <a:gd name="connsiteX1" fmla="*/ 1117529 w 1865220"/>
              <a:gd name="connsiteY1" fmla="*/ 0 h 3744371"/>
              <a:gd name="connsiteX2" fmla="*/ 1865220 w 1865220"/>
              <a:gd name="connsiteY2" fmla="*/ 3210161 h 3744371"/>
              <a:gd name="connsiteX3" fmla="*/ 0 w 1865220"/>
              <a:gd name="connsiteY3" fmla="*/ 3205262 h 3744371"/>
              <a:gd name="connsiteX0" fmla="*/ 0 w 1865220"/>
              <a:gd name="connsiteY0" fmla="*/ 3205262 h 3740289"/>
              <a:gd name="connsiteX1" fmla="*/ 1117529 w 1865220"/>
              <a:gd name="connsiteY1" fmla="*/ 0 h 3740289"/>
              <a:gd name="connsiteX2" fmla="*/ 1865220 w 1865220"/>
              <a:gd name="connsiteY2" fmla="*/ 3210161 h 3740289"/>
              <a:gd name="connsiteX3" fmla="*/ 0 w 1865220"/>
              <a:gd name="connsiteY3" fmla="*/ 3205262 h 3740289"/>
              <a:gd name="connsiteX0" fmla="*/ 0 w 1865220"/>
              <a:gd name="connsiteY0" fmla="*/ 3205262 h 3306630"/>
              <a:gd name="connsiteX1" fmla="*/ 1117529 w 1865220"/>
              <a:gd name="connsiteY1" fmla="*/ 0 h 3306630"/>
              <a:gd name="connsiteX2" fmla="*/ 1865220 w 1865220"/>
              <a:gd name="connsiteY2" fmla="*/ 3210161 h 3306630"/>
              <a:gd name="connsiteX3" fmla="*/ 0 w 1865220"/>
              <a:gd name="connsiteY3" fmla="*/ 3205262 h 330663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865220" h="3306630">
                <a:moveTo>
                  <a:pt x="0" y="3205262"/>
                </a:moveTo>
                <a:lnTo>
                  <a:pt x="1117529" y="0"/>
                </a:lnTo>
                <a:lnTo>
                  <a:pt x="1865220" y="3210161"/>
                </a:lnTo>
                <a:cubicBezTo>
                  <a:pt x="865902" y="3306630"/>
                  <a:pt x="1131900" y="3284927"/>
                  <a:pt x="0" y="3205262"/>
                </a:cubicBezTo>
                <a:close/>
              </a:path>
            </a:pathLst>
          </a:custGeom>
          <a:solidFill>
            <a:srgbClr val="000000">
              <a:alpha val="0"/>
            </a:srgbClr>
          </a:solidFill>
          <a:ln>
            <a:solidFill>
              <a:srgbClr val="000000">
                <a:alpha val="0"/>
              </a:srgb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777" name="Полилиния 776">
            <a:hlinkClick r:id="rId6" action="ppaction://hlinksldjump"/>
          </p:cNvPr>
          <p:cNvSpPr/>
          <p:nvPr/>
        </p:nvSpPr>
        <p:spPr>
          <a:xfrm rot="15346036">
            <a:off x="5065148" y="957424"/>
            <a:ext cx="2020581" cy="3350575"/>
          </a:xfrm>
          <a:custGeom>
            <a:avLst/>
            <a:gdLst>
              <a:gd name="connsiteX0" fmla="*/ 0 w 1111396"/>
              <a:gd name="connsiteY0" fmla="*/ 3146584 h 3146584"/>
              <a:gd name="connsiteX1" fmla="*/ 555698 w 1111396"/>
              <a:gd name="connsiteY1" fmla="*/ 0 h 3146584"/>
              <a:gd name="connsiteX2" fmla="*/ 1111396 w 1111396"/>
              <a:gd name="connsiteY2" fmla="*/ 3146584 h 3146584"/>
              <a:gd name="connsiteX3" fmla="*/ 0 w 1111396"/>
              <a:gd name="connsiteY3" fmla="*/ 3146584 h 3146584"/>
              <a:gd name="connsiteX0" fmla="*/ 0 w 1178136"/>
              <a:gd name="connsiteY0" fmla="*/ 3146584 h 3146728"/>
              <a:gd name="connsiteX1" fmla="*/ 555698 w 1178136"/>
              <a:gd name="connsiteY1" fmla="*/ 0 h 3146728"/>
              <a:gd name="connsiteX2" fmla="*/ 1178136 w 1178136"/>
              <a:gd name="connsiteY2" fmla="*/ 3146728 h 3146728"/>
              <a:gd name="connsiteX3" fmla="*/ 0 w 1178136"/>
              <a:gd name="connsiteY3" fmla="*/ 3146584 h 3146728"/>
              <a:gd name="connsiteX0" fmla="*/ 0 w 1309203"/>
              <a:gd name="connsiteY0" fmla="*/ 3103754 h 3146728"/>
              <a:gd name="connsiteX1" fmla="*/ 686765 w 1309203"/>
              <a:gd name="connsiteY1" fmla="*/ 0 h 3146728"/>
              <a:gd name="connsiteX2" fmla="*/ 1309203 w 1309203"/>
              <a:gd name="connsiteY2" fmla="*/ 3146728 h 3146728"/>
              <a:gd name="connsiteX3" fmla="*/ 0 w 1309203"/>
              <a:gd name="connsiteY3" fmla="*/ 3103754 h 3146728"/>
              <a:gd name="connsiteX0" fmla="*/ 0 w 1347377"/>
              <a:gd name="connsiteY0" fmla="*/ 3109325 h 3146728"/>
              <a:gd name="connsiteX1" fmla="*/ 724939 w 1347377"/>
              <a:gd name="connsiteY1" fmla="*/ 0 h 3146728"/>
              <a:gd name="connsiteX2" fmla="*/ 1347377 w 1347377"/>
              <a:gd name="connsiteY2" fmla="*/ 3146728 h 3146728"/>
              <a:gd name="connsiteX3" fmla="*/ 0 w 1347377"/>
              <a:gd name="connsiteY3" fmla="*/ 3109325 h 3146728"/>
              <a:gd name="connsiteX0" fmla="*/ 0 w 1347377"/>
              <a:gd name="connsiteY0" fmla="*/ 3109325 h 3146728"/>
              <a:gd name="connsiteX1" fmla="*/ 724939 w 1347377"/>
              <a:gd name="connsiteY1" fmla="*/ 0 h 3146728"/>
              <a:gd name="connsiteX2" fmla="*/ 1347377 w 1347377"/>
              <a:gd name="connsiteY2" fmla="*/ 3146728 h 3146728"/>
              <a:gd name="connsiteX3" fmla="*/ 674426 w 1347377"/>
              <a:gd name="connsiteY3" fmla="*/ 3123470 h 3146728"/>
              <a:gd name="connsiteX4" fmla="*/ 0 w 1347377"/>
              <a:gd name="connsiteY4" fmla="*/ 3109325 h 3146728"/>
              <a:gd name="connsiteX0" fmla="*/ 0 w 1347377"/>
              <a:gd name="connsiteY0" fmla="*/ 3109325 h 3170436"/>
              <a:gd name="connsiteX1" fmla="*/ 724939 w 1347377"/>
              <a:gd name="connsiteY1" fmla="*/ 0 h 3170436"/>
              <a:gd name="connsiteX2" fmla="*/ 1347377 w 1347377"/>
              <a:gd name="connsiteY2" fmla="*/ 3146728 h 3170436"/>
              <a:gd name="connsiteX3" fmla="*/ 710754 w 1347377"/>
              <a:gd name="connsiteY3" fmla="*/ 3170436 h 3170436"/>
              <a:gd name="connsiteX4" fmla="*/ 0 w 1347377"/>
              <a:gd name="connsiteY4" fmla="*/ 3109325 h 3170436"/>
              <a:gd name="connsiteX0" fmla="*/ 0 w 1347377"/>
              <a:gd name="connsiteY0" fmla="*/ 3109325 h 3198291"/>
              <a:gd name="connsiteX1" fmla="*/ 724939 w 1347377"/>
              <a:gd name="connsiteY1" fmla="*/ 0 h 3198291"/>
              <a:gd name="connsiteX2" fmla="*/ 1347377 w 1347377"/>
              <a:gd name="connsiteY2" fmla="*/ 3146728 h 3198291"/>
              <a:gd name="connsiteX3" fmla="*/ 737710 w 1347377"/>
              <a:gd name="connsiteY3" fmla="*/ 3198291 h 3198291"/>
              <a:gd name="connsiteX4" fmla="*/ 0 w 1347377"/>
              <a:gd name="connsiteY4" fmla="*/ 3109325 h 3198291"/>
              <a:gd name="connsiteX0" fmla="*/ 0 w 1347377"/>
              <a:gd name="connsiteY0" fmla="*/ 3109325 h 3230602"/>
              <a:gd name="connsiteX1" fmla="*/ 724939 w 1347377"/>
              <a:gd name="connsiteY1" fmla="*/ 0 h 3230602"/>
              <a:gd name="connsiteX2" fmla="*/ 1347377 w 1347377"/>
              <a:gd name="connsiteY2" fmla="*/ 3146728 h 3230602"/>
              <a:gd name="connsiteX3" fmla="*/ 737710 w 1347377"/>
              <a:gd name="connsiteY3" fmla="*/ 3198291 h 3230602"/>
              <a:gd name="connsiteX4" fmla="*/ 0 w 1347377"/>
              <a:gd name="connsiteY4" fmla="*/ 3109325 h 3230602"/>
              <a:gd name="connsiteX0" fmla="*/ 0 w 1347377"/>
              <a:gd name="connsiteY0" fmla="*/ 3109325 h 3198291"/>
              <a:gd name="connsiteX1" fmla="*/ 724939 w 1347377"/>
              <a:gd name="connsiteY1" fmla="*/ 0 h 3198291"/>
              <a:gd name="connsiteX2" fmla="*/ 1347377 w 1347377"/>
              <a:gd name="connsiteY2" fmla="*/ 3146728 h 3198291"/>
              <a:gd name="connsiteX3" fmla="*/ 737710 w 1347377"/>
              <a:gd name="connsiteY3" fmla="*/ 3198291 h 3198291"/>
              <a:gd name="connsiteX4" fmla="*/ 0 w 1347377"/>
              <a:gd name="connsiteY4" fmla="*/ 3109325 h 3198291"/>
              <a:gd name="connsiteX0" fmla="*/ 0 w 1347377"/>
              <a:gd name="connsiteY0" fmla="*/ 3109325 h 3212766"/>
              <a:gd name="connsiteX1" fmla="*/ 724939 w 1347377"/>
              <a:gd name="connsiteY1" fmla="*/ 0 h 3212766"/>
              <a:gd name="connsiteX2" fmla="*/ 1347377 w 1347377"/>
              <a:gd name="connsiteY2" fmla="*/ 3146728 h 3212766"/>
              <a:gd name="connsiteX3" fmla="*/ 737710 w 1347377"/>
              <a:gd name="connsiteY3" fmla="*/ 3198291 h 3212766"/>
              <a:gd name="connsiteX4" fmla="*/ 0 w 1347377"/>
              <a:gd name="connsiteY4" fmla="*/ 3109325 h 3212766"/>
              <a:gd name="connsiteX0" fmla="*/ 0 w 1347377"/>
              <a:gd name="connsiteY0" fmla="*/ 3109325 h 3198291"/>
              <a:gd name="connsiteX1" fmla="*/ 724939 w 1347377"/>
              <a:gd name="connsiteY1" fmla="*/ 0 h 3198291"/>
              <a:gd name="connsiteX2" fmla="*/ 1347377 w 1347377"/>
              <a:gd name="connsiteY2" fmla="*/ 3146728 h 3198291"/>
              <a:gd name="connsiteX3" fmla="*/ 737710 w 1347377"/>
              <a:gd name="connsiteY3" fmla="*/ 3198291 h 3198291"/>
              <a:gd name="connsiteX4" fmla="*/ 0 w 1347377"/>
              <a:gd name="connsiteY4" fmla="*/ 3109325 h 3198291"/>
              <a:gd name="connsiteX0" fmla="*/ 0 w 1347377"/>
              <a:gd name="connsiteY0" fmla="*/ 3109325 h 3215130"/>
              <a:gd name="connsiteX1" fmla="*/ 724939 w 1347377"/>
              <a:gd name="connsiteY1" fmla="*/ 0 h 3215130"/>
              <a:gd name="connsiteX2" fmla="*/ 1347377 w 1347377"/>
              <a:gd name="connsiteY2" fmla="*/ 3146728 h 3215130"/>
              <a:gd name="connsiteX3" fmla="*/ 737710 w 1347377"/>
              <a:gd name="connsiteY3" fmla="*/ 3198291 h 3215130"/>
              <a:gd name="connsiteX4" fmla="*/ 0 w 1347377"/>
              <a:gd name="connsiteY4" fmla="*/ 3109325 h 3215130"/>
              <a:gd name="connsiteX0" fmla="*/ 0 w 1347377"/>
              <a:gd name="connsiteY0" fmla="*/ 3109325 h 3198291"/>
              <a:gd name="connsiteX1" fmla="*/ 724939 w 1347377"/>
              <a:gd name="connsiteY1" fmla="*/ 0 h 3198291"/>
              <a:gd name="connsiteX2" fmla="*/ 1347377 w 1347377"/>
              <a:gd name="connsiteY2" fmla="*/ 3146728 h 3198291"/>
              <a:gd name="connsiteX3" fmla="*/ 737710 w 1347377"/>
              <a:gd name="connsiteY3" fmla="*/ 3198291 h 3198291"/>
              <a:gd name="connsiteX4" fmla="*/ 0 w 1347377"/>
              <a:gd name="connsiteY4" fmla="*/ 3109325 h 3198291"/>
              <a:gd name="connsiteX0" fmla="*/ 0 w 1283479"/>
              <a:gd name="connsiteY0" fmla="*/ 3109325 h 3198291"/>
              <a:gd name="connsiteX1" fmla="*/ 724939 w 1283479"/>
              <a:gd name="connsiteY1" fmla="*/ 0 h 3198291"/>
              <a:gd name="connsiteX2" fmla="*/ 1283479 w 1283479"/>
              <a:gd name="connsiteY2" fmla="*/ 3134025 h 3198291"/>
              <a:gd name="connsiteX3" fmla="*/ 737710 w 1283479"/>
              <a:gd name="connsiteY3" fmla="*/ 3198291 h 3198291"/>
              <a:gd name="connsiteX4" fmla="*/ 0 w 1283479"/>
              <a:gd name="connsiteY4" fmla="*/ 3109325 h 3198291"/>
              <a:gd name="connsiteX0" fmla="*/ 0 w 1283479"/>
              <a:gd name="connsiteY0" fmla="*/ 3109325 h 3225582"/>
              <a:gd name="connsiteX1" fmla="*/ 724939 w 1283479"/>
              <a:gd name="connsiteY1" fmla="*/ 0 h 3225582"/>
              <a:gd name="connsiteX2" fmla="*/ 1283479 w 1283479"/>
              <a:gd name="connsiteY2" fmla="*/ 3134025 h 3225582"/>
              <a:gd name="connsiteX3" fmla="*/ 737710 w 1283479"/>
              <a:gd name="connsiteY3" fmla="*/ 3198291 h 3225582"/>
              <a:gd name="connsiteX4" fmla="*/ 0 w 1283479"/>
              <a:gd name="connsiteY4" fmla="*/ 3109325 h 3225582"/>
              <a:gd name="connsiteX0" fmla="*/ 0 w 1283479"/>
              <a:gd name="connsiteY0" fmla="*/ 3109325 h 3234197"/>
              <a:gd name="connsiteX1" fmla="*/ 724939 w 1283479"/>
              <a:gd name="connsiteY1" fmla="*/ 0 h 3234197"/>
              <a:gd name="connsiteX2" fmla="*/ 1283479 w 1283479"/>
              <a:gd name="connsiteY2" fmla="*/ 3134025 h 3234197"/>
              <a:gd name="connsiteX3" fmla="*/ 737710 w 1283479"/>
              <a:gd name="connsiteY3" fmla="*/ 3198291 h 3234197"/>
              <a:gd name="connsiteX4" fmla="*/ 0 w 1283479"/>
              <a:gd name="connsiteY4" fmla="*/ 3109325 h 3234197"/>
              <a:gd name="connsiteX0" fmla="*/ 0 w 1310712"/>
              <a:gd name="connsiteY0" fmla="*/ 3040637 h 3234197"/>
              <a:gd name="connsiteX1" fmla="*/ 752172 w 1310712"/>
              <a:gd name="connsiteY1" fmla="*/ 0 h 3234197"/>
              <a:gd name="connsiteX2" fmla="*/ 1310712 w 1310712"/>
              <a:gd name="connsiteY2" fmla="*/ 3134025 h 3234197"/>
              <a:gd name="connsiteX3" fmla="*/ 764943 w 1310712"/>
              <a:gd name="connsiteY3" fmla="*/ 3198291 h 3234197"/>
              <a:gd name="connsiteX4" fmla="*/ 0 w 1310712"/>
              <a:gd name="connsiteY4" fmla="*/ 3040637 h 3234197"/>
              <a:gd name="connsiteX0" fmla="*/ 0 w 1332319"/>
              <a:gd name="connsiteY0" fmla="*/ 3059787 h 3234197"/>
              <a:gd name="connsiteX1" fmla="*/ 773779 w 1332319"/>
              <a:gd name="connsiteY1" fmla="*/ 0 h 3234197"/>
              <a:gd name="connsiteX2" fmla="*/ 1332319 w 1332319"/>
              <a:gd name="connsiteY2" fmla="*/ 3134025 h 3234197"/>
              <a:gd name="connsiteX3" fmla="*/ 786550 w 1332319"/>
              <a:gd name="connsiteY3" fmla="*/ 3198291 h 3234197"/>
              <a:gd name="connsiteX4" fmla="*/ 0 w 1332319"/>
              <a:gd name="connsiteY4" fmla="*/ 3059787 h 3234197"/>
              <a:gd name="connsiteX0" fmla="*/ 0 w 1332319"/>
              <a:gd name="connsiteY0" fmla="*/ 3059787 h 3234197"/>
              <a:gd name="connsiteX1" fmla="*/ 773779 w 1332319"/>
              <a:gd name="connsiteY1" fmla="*/ 0 h 3234197"/>
              <a:gd name="connsiteX2" fmla="*/ 1332319 w 1332319"/>
              <a:gd name="connsiteY2" fmla="*/ 3134025 h 3234197"/>
              <a:gd name="connsiteX3" fmla="*/ 786550 w 1332319"/>
              <a:gd name="connsiteY3" fmla="*/ 3198291 h 3234197"/>
              <a:gd name="connsiteX4" fmla="*/ 0 w 1332319"/>
              <a:gd name="connsiteY4" fmla="*/ 3059787 h 3234197"/>
              <a:gd name="connsiteX0" fmla="*/ 0 w 1332319"/>
              <a:gd name="connsiteY0" fmla="*/ 3059787 h 3234197"/>
              <a:gd name="connsiteX1" fmla="*/ 773779 w 1332319"/>
              <a:gd name="connsiteY1" fmla="*/ 0 h 3234197"/>
              <a:gd name="connsiteX2" fmla="*/ 1332319 w 1332319"/>
              <a:gd name="connsiteY2" fmla="*/ 3134025 h 3234197"/>
              <a:gd name="connsiteX3" fmla="*/ 786550 w 1332319"/>
              <a:gd name="connsiteY3" fmla="*/ 3198291 h 3234197"/>
              <a:gd name="connsiteX4" fmla="*/ 0 w 1332319"/>
              <a:gd name="connsiteY4" fmla="*/ 3059787 h 3234197"/>
              <a:gd name="connsiteX0" fmla="*/ 0 w 1332319"/>
              <a:gd name="connsiteY0" fmla="*/ 3059787 h 3234197"/>
              <a:gd name="connsiteX1" fmla="*/ 773779 w 1332319"/>
              <a:gd name="connsiteY1" fmla="*/ 0 h 3234197"/>
              <a:gd name="connsiteX2" fmla="*/ 1332319 w 1332319"/>
              <a:gd name="connsiteY2" fmla="*/ 3134025 h 3234197"/>
              <a:gd name="connsiteX3" fmla="*/ 786550 w 1332319"/>
              <a:gd name="connsiteY3" fmla="*/ 3198291 h 3234197"/>
              <a:gd name="connsiteX4" fmla="*/ 0 w 1332319"/>
              <a:gd name="connsiteY4" fmla="*/ 3059787 h 3234197"/>
              <a:gd name="connsiteX0" fmla="*/ 0 w 1332319"/>
              <a:gd name="connsiteY0" fmla="*/ 3059787 h 3198291"/>
              <a:gd name="connsiteX1" fmla="*/ 773779 w 1332319"/>
              <a:gd name="connsiteY1" fmla="*/ 0 h 3198291"/>
              <a:gd name="connsiteX2" fmla="*/ 1332319 w 1332319"/>
              <a:gd name="connsiteY2" fmla="*/ 3134025 h 3198291"/>
              <a:gd name="connsiteX3" fmla="*/ 786550 w 1332319"/>
              <a:gd name="connsiteY3" fmla="*/ 3198291 h 3198291"/>
              <a:gd name="connsiteX4" fmla="*/ 0 w 1332319"/>
              <a:gd name="connsiteY4" fmla="*/ 3059787 h 3198291"/>
              <a:gd name="connsiteX0" fmla="*/ 0 w 1332319"/>
              <a:gd name="connsiteY0" fmla="*/ 3059787 h 3225168"/>
              <a:gd name="connsiteX1" fmla="*/ 773779 w 1332319"/>
              <a:gd name="connsiteY1" fmla="*/ 0 h 3225168"/>
              <a:gd name="connsiteX2" fmla="*/ 1332319 w 1332319"/>
              <a:gd name="connsiteY2" fmla="*/ 3134025 h 3225168"/>
              <a:gd name="connsiteX3" fmla="*/ 786550 w 1332319"/>
              <a:gd name="connsiteY3" fmla="*/ 3198291 h 3225168"/>
              <a:gd name="connsiteX4" fmla="*/ 0 w 1332319"/>
              <a:gd name="connsiteY4" fmla="*/ 3059787 h 3225168"/>
              <a:gd name="connsiteX0" fmla="*/ 0 w 1332319"/>
              <a:gd name="connsiteY0" fmla="*/ 3059787 h 3230611"/>
              <a:gd name="connsiteX1" fmla="*/ 773779 w 1332319"/>
              <a:gd name="connsiteY1" fmla="*/ 0 h 3230611"/>
              <a:gd name="connsiteX2" fmla="*/ 1332319 w 1332319"/>
              <a:gd name="connsiteY2" fmla="*/ 3134025 h 3230611"/>
              <a:gd name="connsiteX3" fmla="*/ 786550 w 1332319"/>
              <a:gd name="connsiteY3" fmla="*/ 3198291 h 3230611"/>
              <a:gd name="connsiteX4" fmla="*/ 0 w 1332319"/>
              <a:gd name="connsiteY4" fmla="*/ 3059787 h 3230611"/>
              <a:gd name="connsiteX0" fmla="*/ 0 w 1793717"/>
              <a:gd name="connsiteY0" fmla="*/ 2936115 h 3230611"/>
              <a:gd name="connsiteX1" fmla="*/ 1235177 w 1793717"/>
              <a:gd name="connsiteY1" fmla="*/ 0 h 3230611"/>
              <a:gd name="connsiteX2" fmla="*/ 1793717 w 1793717"/>
              <a:gd name="connsiteY2" fmla="*/ 3134025 h 3230611"/>
              <a:gd name="connsiteX3" fmla="*/ 1247948 w 1793717"/>
              <a:gd name="connsiteY3" fmla="*/ 3198291 h 3230611"/>
              <a:gd name="connsiteX4" fmla="*/ 0 w 1793717"/>
              <a:gd name="connsiteY4" fmla="*/ 2936115 h 3230611"/>
              <a:gd name="connsiteX0" fmla="*/ 0 w 1947798"/>
              <a:gd name="connsiteY0" fmla="*/ 2936115 h 3252877"/>
              <a:gd name="connsiteX1" fmla="*/ 1235177 w 1947798"/>
              <a:gd name="connsiteY1" fmla="*/ 0 h 3252877"/>
              <a:gd name="connsiteX2" fmla="*/ 1947798 w 1947798"/>
              <a:gd name="connsiteY2" fmla="*/ 3156291 h 3252877"/>
              <a:gd name="connsiteX3" fmla="*/ 1247948 w 1947798"/>
              <a:gd name="connsiteY3" fmla="*/ 3198291 h 3252877"/>
              <a:gd name="connsiteX4" fmla="*/ 0 w 1947798"/>
              <a:gd name="connsiteY4" fmla="*/ 2936115 h 3252877"/>
              <a:gd name="connsiteX0" fmla="*/ 0 w 1947798"/>
              <a:gd name="connsiteY0" fmla="*/ 2936115 h 3198291"/>
              <a:gd name="connsiteX1" fmla="*/ 1235177 w 1947798"/>
              <a:gd name="connsiteY1" fmla="*/ 0 h 3198291"/>
              <a:gd name="connsiteX2" fmla="*/ 1947798 w 1947798"/>
              <a:gd name="connsiteY2" fmla="*/ 3156291 h 3198291"/>
              <a:gd name="connsiteX3" fmla="*/ 1247948 w 1947798"/>
              <a:gd name="connsiteY3" fmla="*/ 3198291 h 3198291"/>
              <a:gd name="connsiteX4" fmla="*/ 0 w 1947798"/>
              <a:gd name="connsiteY4" fmla="*/ 2936115 h 3198291"/>
              <a:gd name="connsiteX0" fmla="*/ 0 w 1782913"/>
              <a:gd name="connsiteY0" fmla="*/ 2936115 h 3299376"/>
              <a:gd name="connsiteX1" fmla="*/ 1235177 w 1782913"/>
              <a:gd name="connsiteY1" fmla="*/ 0 h 3299376"/>
              <a:gd name="connsiteX2" fmla="*/ 1782913 w 1782913"/>
              <a:gd name="connsiteY2" fmla="*/ 3258508 h 3299376"/>
              <a:gd name="connsiteX3" fmla="*/ 1247948 w 1782913"/>
              <a:gd name="connsiteY3" fmla="*/ 3198291 h 3299376"/>
              <a:gd name="connsiteX4" fmla="*/ 0 w 1782913"/>
              <a:gd name="connsiteY4" fmla="*/ 2936115 h 3299376"/>
              <a:gd name="connsiteX0" fmla="*/ 0 w 1917427"/>
              <a:gd name="connsiteY0" fmla="*/ 3104586 h 3299376"/>
              <a:gd name="connsiteX1" fmla="*/ 1369691 w 1917427"/>
              <a:gd name="connsiteY1" fmla="*/ 0 h 3299376"/>
              <a:gd name="connsiteX2" fmla="*/ 1917427 w 1917427"/>
              <a:gd name="connsiteY2" fmla="*/ 3258508 h 3299376"/>
              <a:gd name="connsiteX3" fmla="*/ 1382462 w 1917427"/>
              <a:gd name="connsiteY3" fmla="*/ 3198291 h 3299376"/>
              <a:gd name="connsiteX4" fmla="*/ 0 w 1917427"/>
              <a:gd name="connsiteY4" fmla="*/ 3104586 h 3299376"/>
              <a:gd name="connsiteX0" fmla="*/ 0 w 1917427"/>
              <a:gd name="connsiteY0" fmla="*/ 3104586 h 3775939"/>
              <a:gd name="connsiteX1" fmla="*/ 1369691 w 1917427"/>
              <a:gd name="connsiteY1" fmla="*/ 0 h 3775939"/>
              <a:gd name="connsiteX2" fmla="*/ 1917427 w 1917427"/>
              <a:gd name="connsiteY2" fmla="*/ 3258508 h 3775939"/>
              <a:gd name="connsiteX3" fmla="*/ 0 w 1917427"/>
              <a:gd name="connsiteY3" fmla="*/ 3104586 h 3775939"/>
              <a:gd name="connsiteX0" fmla="*/ 79859 w 1997286"/>
              <a:gd name="connsiteY0" fmla="*/ 3104586 h 3853830"/>
              <a:gd name="connsiteX1" fmla="*/ 1449550 w 1997286"/>
              <a:gd name="connsiteY1" fmla="*/ 0 h 3853830"/>
              <a:gd name="connsiteX2" fmla="*/ 1997286 w 1997286"/>
              <a:gd name="connsiteY2" fmla="*/ 3258508 h 3853830"/>
              <a:gd name="connsiteX3" fmla="*/ 970399 w 1997286"/>
              <a:gd name="connsiteY3" fmla="*/ 3571932 h 3853830"/>
              <a:gd name="connsiteX4" fmla="*/ 79859 w 1997286"/>
              <a:gd name="connsiteY4" fmla="*/ 3104586 h 3853830"/>
              <a:gd name="connsiteX0" fmla="*/ 79859 w 1962639"/>
              <a:gd name="connsiteY0" fmla="*/ 3104586 h 3699908"/>
              <a:gd name="connsiteX1" fmla="*/ 1449550 w 1962639"/>
              <a:gd name="connsiteY1" fmla="*/ 0 h 3699908"/>
              <a:gd name="connsiteX2" fmla="*/ 1962639 w 1962639"/>
              <a:gd name="connsiteY2" fmla="*/ 2972990 h 3699908"/>
              <a:gd name="connsiteX3" fmla="*/ 970399 w 1962639"/>
              <a:gd name="connsiteY3" fmla="*/ 3571932 h 3699908"/>
              <a:gd name="connsiteX4" fmla="*/ 79859 w 1962639"/>
              <a:gd name="connsiteY4" fmla="*/ 3104586 h 3699908"/>
              <a:gd name="connsiteX0" fmla="*/ 79859 w 1962639"/>
              <a:gd name="connsiteY0" fmla="*/ 3104586 h 3699908"/>
              <a:gd name="connsiteX1" fmla="*/ 1449550 w 1962639"/>
              <a:gd name="connsiteY1" fmla="*/ 0 h 3699908"/>
              <a:gd name="connsiteX2" fmla="*/ 1962639 w 1962639"/>
              <a:gd name="connsiteY2" fmla="*/ 2972990 h 3699908"/>
              <a:gd name="connsiteX3" fmla="*/ 970399 w 1962639"/>
              <a:gd name="connsiteY3" fmla="*/ 3571932 h 3699908"/>
              <a:gd name="connsiteX4" fmla="*/ 79859 w 1962639"/>
              <a:gd name="connsiteY4" fmla="*/ 3104586 h 3699908"/>
              <a:gd name="connsiteX0" fmla="*/ 79859 w 2008214"/>
              <a:gd name="connsiteY0" fmla="*/ 3104586 h 3699908"/>
              <a:gd name="connsiteX1" fmla="*/ 1449550 w 2008214"/>
              <a:gd name="connsiteY1" fmla="*/ 0 h 3699908"/>
              <a:gd name="connsiteX2" fmla="*/ 2008214 w 2008214"/>
              <a:gd name="connsiteY2" fmla="*/ 3268405 h 3699908"/>
              <a:gd name="connsiteX3" fmla="*/ 970399 w 2008214"/>
              <a:gd name="connsiteY3" fmla="*/ 3571932 h 3699908"/>
              <a:gd name="connsiteX4" fmla="*/ 79859 w 2008214"/>
              <a:gd name="connsiteY4" fmla="*/ 3104586 h 3699908"/>
              <a:gd name="connsiteX0" fmla="*/ 79859 w 1852966"/>
              <a:gd name="connsiteY0" fmla="*/ 2734197 h 3660967"/>
              <a:gd name="connsiteX1" fmla="*/ 1294302 w 1852966"/>
              <a:gd name="connsiteY1" fmla="*/ 0 h 3660967"/>
              <a:gd name="connsiteX2" fmla="*/ 1852966 w 1852966"/>
              <a:gd name="connsiteY2" fmla="*/ 3268405 h 3660967"/>
              <a:gd name="connsiteX3" fmla="*/ 815151 w 1852966"/>
              <a:gd name="connsiteY3" fmla="*/ 3571932 h 3660967"/>
              <a:gd name="connsiteX4" fmla="*/ 79859 w 1852966"/>
              <a:gd name="connsiteY4" fmla="*/ 2734197 h 3660967"/>
              <a:gd name="connsiteX0" fmla="*/ 0 w 1773107"/>
              <a:gd name="connsiteY0" fmla="*/ 2734197 h 3660967"/>
              <a:gd name="connsiteX1" fmla="*/ 1214443 w 1773107"/>
              <a:gd name="connsiteY1" fmla="*/ 0 h 3660967"/>
              <a:gd name="connsiteX2" fmla="*/ 1773107 w 1773107"/>
              <a:gd name="connsiteY2" fmla="*/ 3268405 h 3660967"/>
              <a:gd name="connsiteX3" fmla="*/ 735292 w 1773107"/>
              <a:gd name="connsiteY3" fmla="*/ 3571932 h 3660967"/>
              <a:gd name="connsiteX4" fmla="*/ 0 w 1773107"/>
              <a:gd name="connsiteY4" fmla="*/ 2734197 h 3660967"/>
              <a:gd name="connsiteX0" fmla="*/ 0 w 1920974"/>
              <a:gd name="connsiteY0" fmla="*/ 3116589 h 3597235"/>
              <a:gd name="connsiteX1" fmla="*/ 1362310 w 1920974"/>
              <a:gd name="connsiteY1" fmla="*/ 0 h 3597235"/>
              <a:gd name="connsiteX2" fmla="*/ 1920974 w 1920974"/>
              <a:gd name="connsiteY2" fmla="*/ 3268405 h 3597235"/>
              <a:gd name="connsiteX3" fmla="*/ 883159 w 1920974"/>
              <a:gd name="connsiteY3" fmla="*/ 3571932 h 3597235"/>
              <a:gd name="connsiteX4" fmla="*/ 0 w 1920974"/>
              <a:gd name="connsiteY4" fmla="*/ 3116589 h 3597235"/>
              <a:gd name="connsiteX0" fmla="*/ 0 w 1911040"/>
              <a:gd name="connsiteY0" fmla="*/ 3065166 h 3605805"/>
              <a:gd name="connsiteX1" fmla="*/ 1352376 w 1911040"/>
              <a:gd name="connsiteY1" fmla="*/ 0 h 3605805"/>
              <a:gd name="connsiteX2" fmla="*/ 1911040 w 1911040"/>
              <a:gd name="connsiteY2" fmla="*/ 3268405 h 3605805"/>
              <a:gd name="connsiteX3" fmla="*/ 873225 w 1911040"/>
              <a:gd name="connsiteY3" fmla="*/ 3571932 h 3605805"/>
              <a:gd name="connsiteX4" fmla="*/ 0 w 1911040"/>
              <a:gd name="connsiteY4" fmla="*/ 3065166 h 3605805"/>
              <a:gd name="connsiteX0" fmla="*/ 0 w 1911040"/>
              <a:gd name="connsiteY0" fmla="*/ 3065166 h 3533696"/>
              <a:gd name="connsiteX1" fmla="*/ 1352376 w 1911040"/>
              <a:gd name="connsiteY1" fmla="*/ 0 h 3533696"/>
              <a:gd name="connsiteX2" fmla="*/ 1911040 w 1911040"/>
              <a:gd name="connsiteY2" fmla="*/ 3268405 h 3533696"/>
              <a:gd name="connsiteX3" fmla="*/ 925515 w 1911040"/>
              <a:gd name="connsiteY3" fmla="*/ 3290305 h 3533696"/>
              <a:gd name="connsiteX4" fmla="*/ 0 w 1911040"/>
              <a:gd name="connsiteY4" fmla="*/ 3065166 h 3533696"/>
              <a:gd name="connsiteX0" fmla="*/ 0 w 1911040"/>
              <a:gd name="connsiteY0" fmla="*/ 3065166 h 3509043"/>
              <a:gd name="connsiteX1" fmla="*/ 1352376 w 1911040"/>
              <a:gd name="connsiteY1" fmla="*/ 0 h 3509043"/>
              <a:gd name="connsiteX2" fmla="*/ 1911040 w 1911040"/>
              <a:gd name="connsiteY2" fmla="*/ 3268405 h 3509043"/>
              <a:gd name="connsiteX3" fmla="*/ 925515 w 1911040"/>
              <a:gd name="connsiteY3" fmla="*/ 3290305 h 3509043"/>
              <a:gd name="connsiteX4" fmla="*/ 0 w 1911040"/>
              <a:gd name="connsiteY4" fmla="*/ 3065166 h 3509043"/>
              <a:gd name="connsiteX0" fmla="*/ 0 w 1911040"/>
              <a:gd name="connsiteY0" fmla="*/ 3065166 h 3341350"/>
              <a:gd name="connsiteX1" fmla="*/ 1352376 w 1911040"/>
              <a:gd name="connsiteY1" fmla="*/ 0 h 3341350"/>
              <a:gd name="connsiteX2" fmla="*/ 1911040 w 1911040"/>
              <a:gd name="connsiteY2" fmla="*/ 3268405 h 3341350"/>
              <a:gd name="connsiteX3" fmla="*/ 925515 w 1911040"/>
              <a:gd name="connsiteY3" fmla="*/ 3290305 h 3341350"/>
              <a:gd name="connsiteX4" fmla="*/ 0 w 1911040"/>
              <a:gd name="connsiteY4" fmla="*/ 3065166 h 3341350"/>
              <a:gd name="connsiteX0" fmla="*/ 0 w 1911040"/>
              <a:gd name="connsiteY0" fmla="*/ 3065166 h 3341350"/>
              <a:gd name="connsiteX1" fmla="*/ 1352376 w 1911040"/>
              <a:gd name="connsiteY1" fmla="*/ 0 h 3341350"/>
              <a:gd name="connsiteX2" fmla="*/ 1911040 w 1911040"/>
              <a:gd name="connsiteY2" fmla="*/ 3268405 h 3341350"/>
              <a:gd name="connsiteX3" fmla="*/ 925515 w 1911040"/>
              <a:gd name="connsiteY3" fmla="*/ 3290305 h 3341350"/>
              <a:gd name="connsiteX4" fmla="*/ 0 w 1911040"/>
              <a:gd name="connsiteY4" fmla="*/ 3065166 h 3341350"/>
              <a:gd name="connsiteX0" fmla="*/ 0 w 1911040"/>
              <a:gd name="connsiteY0" fmla="*/ 3065166 h 3341350"/>
              <a:gd name="connsiteX1" fmla="*/ 1352376 w 1911040"/>
              <a:gd name="connsiteY1" fmla="*/ 0 h 3341350"/>
              <a:gd name="connsiteX2" fmla="*/ 1911040 w 1911040"/>
              <a:gd name="connsiteY2" fmla="*/ 3268405 h 3341350"/>
              <a:gd name="connsiteX3" fmla="*/ 925515 w 1911040"/>
              <a:gd name="connsiteY3" fmla="*/ 3290305 h 3341350"/>
              <a:gd name="connsiteX4" fmla="*/ 0 w 1911040"/>
              <a:gd name="connsiteY4" fmla="*/ 3065166 h 3341350"/>
              <a:gd name="connsiteX0" fmla="*/ 0 w 1911040"/>
              <a:gd name="connsiteY0" fmla="*/ 3065166 h 3341350"/>
              <a:gd name="connsiteX1" fmla="*/ 1352376 w 1911040"/>
              <a:gd name="connsiteY1" fmla="*/ 0 h 3341350"/>
              <a:gd name="connsiteX2" fmla="*/ 1911040 w 1911040"/>
              <a:gd name="connsiteY2" fmla="*/ 3268405 h 3341350"/>
              <a:gd name="connsiteX3" fmla="*/ 925515 w 1911040"/>
              <a:gd name="connsiteY3" fmla="*/ 3290305 h 3341350"/>
              <a:gd name="connsiteX4" fmla="*/ 0 w 1911040"/>
              <a:gd name="connsiteY4" fmla="*/ 3065166 h 3341350"/>
              <a:gd name="connsiteX0" fmla="*/ 0 w 1911040"/>
              <a:gd name="connsiteY0" fmla="*/ 2984575 h 3260759"/>
              <a:gd name="connsiteX1" fmla="*/ 1298035 w 1911040"/>
              <a:gd name="connsiteY1" fmla="*/ 0 h 3260759"/>
              <a:gd name="connsiteX2" fmla="*/ 1911040 w 1911040"/>
              <a:gd name="connsiteY2" fmla="*/ 3187814 h 3260759"/>
              <a:gd name="connsiteX3" fmla="*/ 925515 w 1911040"/>
              <a:gd name="connsiteY3" fmla="*/ 3209714 h 3260759"/>
              <a:gd name="connsiteX4" fmla="*/ 0 w 1911040"/>
              <a:gd name="connsiteY4" fmla="*/ 2984575 h 3260759"/>
              <a:gd name="connsiteX0" fmla="*/ 0 w 2045726"/>
              <a:gd name="connsiteY0" fmla="*/ 2984575 h 3283106"/>
              <a:gd name="connsiteX1" fmla="*/ 1298035 w 2045726"/>
              <a:gd name="connsiteY1" fmla="*/ 0 h 3283106"/>
              <a:gd name="connsiteX2" fmla="*/ 2045726 w 2045726"/>
              <a:gd name="connsiteY2" fmla="*/ 3210161 h 3283106"/>
              <a:gd name="connsiteX3" fmla="*/ 925515 w 2045726"/>
              <a:gd name="connsiteY3" fmla="*/ 3209714 h 3283106"/>
              <a:gd name="connsiteX4" fmla="*/ 0 w 2045726"/>
              <a:gd name="connsiteY4" fmla="*/ 2984575 h 3283106"/>
              <a:gd name="connsiteX0" fmla="*/ 0 w 1761099"/>
              <a:gd name="connsiteY0" fmla="*/ 3188870 h 3410816"/>
              <a:gd name="connsiteX1" fmla="*/ 1013408 w 1761099"/>
              <a:gd name="connsiteY1" fmla="*/ 0 h 3410816"/>
              <a:gd name="connsiteX2" fmla="*/ 1761099 w 1761099"/>
              <a:gd name="connsiteY2" fmla="*/ 3210161 h 3410816"/>
              <a:gd name="connsiteX3" fmla="*/ 640888 w 1761099"/>
              <a:gd name="connsiteY3" fmla="*/ 3209714 h 3410816"/>
              <a:gd name="connsiteX4" fmla="*/ 0 w 1761099"/>
              <a:gd name="connsiteY4" fmla="*/ 3188870 h 3410816"/>
              <a:gd name="connsiteX0" fmla="*/ 0 w 1761099"/>
              <a:gd name="connsiteY0" fmla="*/ 3188870 h 3741639"/>
              <a:gd name="connsiteX1" fmla="*/ 1013408 w 1761099"/>
              <a:gd name="connsiteY1" fmla="*/ 0 h 3741639"/>
              <a:gd name="connsiteX2" fmla="*/ 1761099 w 1761099"/>
              <a:gd name="connsiteY2" fmla="*/ 3210161 h 3741639"/>
              <a:gd name="connsiteX3" fmla="*/ 0 w 1761099"/>
              <a:gd name="connsiteY3" fmla="*/ 3188870 h 3741639"/>
              <a:gd name="connsiteX0" fmla="*/ 0 w 1827737"/>
              <a:gd name="connsiteY0" fmla="*/ 3252992 h 3788019"/>
              <a:gd name="connsiteX1" fmla="*/ 1080046 w 1827737"/>
              <a:gd name="connsiteY1" fmla="*/ 0 h 3788019"/>
              <a:gd name="connsiteX2" fmla="*/ 1827737 w 1827737"/>
              <a:gd name="connsiteY2" fmla="*/ 3210161 h 3788019"/>
              <a:gd name="connsiteX3" fmla="*/ 0 w 1827737"/>
              <a:gd name="connsiteY3" fmla="*/ 3252992 h 3788019"/>
              <a:gd name="connsiteX0" fmla="*/ 32181 w 1859918"/>
              <a:gd name="connsiteY0" fmla="*/ 3252992 h 3859843"/>
              <a:gd name="connsiteX1" fmla="*/ 1112227 w 1859918"/>
              <a:gd name="connsiteY1" fmla="*/ 0 h 3859843"/>
              <a:gd name="connsiteX2" fmla="*/ 1859918 w 1859918"/>
              <a:gd name="connsiteY2" fmla="*/ 3210161 h 3859843"/>
              <a:gd name="connsiteX3" fmla="*/ 919136 w 1859918"/>
              <a:gd name="connsiteY3" fmla="*/ 3641105 h 3859843"/>
              <a:gd name="connsiteX4" fmla="*/ 32181 w 1859918"/>
              <a:gd name="connsiteY4" fmla="*/ 3252992 h 3859843"/>
              <a:gd name="connsiteX0" fmla="*/ 32183 w 1859920"/>
              <a:gd name="connsiteY0" fmla="*/ 3252992 h 3859843"/>
              <a:gd name="connsiteX1" fmla="*/ 1112229 w 1859920"/>
              <a:gd name="connsiteY1" fmla="*/ 0 h 3859843"/>
              <a:gd name="connsiteX2" fmla="*/ 1859920 w 1859920"/>
              <a:gd name="connsiteY2" fmla="*/ 3210161 h 3859843"/>
              <a:gd name="connsiteX3" fmla="*/ 843238 w 1859920"/>
              <a:gd name="connsiteY3" fmla="*/ 3246821 h 3859843"/>
              <a:gd name="connsiteX4" fmla="*/ 32183 w 1859920"/>
              <a:gd name="connsiteY4" fmla="*/ 3252992 h 3859843"/>
              <a:gd name="connsiteX0" fmla="*/ 0 w 1827737"/>
              <a:gd name="connsiteY0" fmla="*/ 3252992 h 3817012"/>
              <a:gd name="connsiteX1" fmla="*/ 1080046 w 1827737"/>
              <a:gd name="connsiteY1" fmla="*/ 0 h 3817012"/>
              <a:gd name="connsiteX2" fmla="*/ 1827737 w 1827737"/>
              <a:gd name="connsiteY2" fmla="*/ 3210161 h 3817012"/>
              <a:gd name="connsiteX3" fmla="*/ 811055 w 1827737"/>
              <a:gd name="connsiteY3" fmla="*/ 3246821 h 3817012"/>
              <a:gd name="connsiteX4" fmla="*/ 0 w 1827737"/>
              <a:gd name="connsiteY4" fmla="*/ 3252992 h 3817012"/>
              <a:gd name="connsiteX0" fmla="*/ 0 w 1865220"/>
              <a:gd name="connsiteY0" fmla="*/ 3205262 h 3817012"/>
              <a:gd name="connsiteX1" fmla="*/ 1117529 w 1865220"/>
              <a:gd name="connsiteY1" fmla="*/ 0 h 3817012"/>
              <a:gd name="connsiteX2" fmla="*/ 1865220 w 1865220"/>
              <a:gd name="connsiteY2" fmla="*/ 3210161 h 3817012"/>
              <a:gd name="connsiteX3" fmla="*/ 848538 w 1865220"/>
              <a:gd name="connsiteY3" fmla="*/ 3246821 h 3817012"/>
              <a:gd name="connsiteX4" fmla="*/ 0 w 1865220"/>
              <a:gd name="connsiteY4" fmla="*/ 3205262 h 3817012"/>
              <a:gd name="connsiteX0" fmla="*/ 0 w 1865220"/>
              <a:gd name="connsiteY0" fmla="*/ 3205262 h 3339429"/>
              <a:gd name="connsiteX1" fmla="*/ 1117529 w 1865220"/>
              <a:gd name="connsiteY1" fmla="*/ 0 h 3339429"/>
              <a:gd name="connsiteX2" fmla="*/ 1865220 w 1865220"/>
              <a:gd name="connsiteY2" fmla="*/ 3210161 h 3339429"/>
              <a:gd name="connsiteX3" fmla="*/ 848538 w 1865220"/>
              <a:gd name="connsiteY3" fmla="*/ 3246821 h 3339429"/>
              <a:gd name="connsiteX4" fmla="*/ 0 w 1865220"/>
              <a:gd name="connsiteY4" fmla="*/ 3205262 h 3339429"/>
              <a:gd name="connsiteX0" fmla="*/ 0 w 1865220"/>
              <a:gd name="connsiteY0" fmla="*/ 3205262 h 3339429"/>
              <a:gd name="connsiteX1" fmla="*/ 1117529 w 1865220"/>
              <a:gd name="connsiteY1" fmla="*/ 0 h 3339429"/>
              <a:gd name="connsiteX2" fmla="*/ 1865220 w 1865220"/>
              <a:gd name="connsiteY2" fmla="*/ 3210161 h 3339429"/>
              <a:gd name="connsiteX3" fmla="*/ 778963 w 1865220"/>
              <a:gd name="connsiteY3" fmla="*/ 3293407 h 3339429"/>
              <a:gd name="connsiteX4" fmla="*/ 0 w 1865220"/>
              <a:gd name="connsiteY4" fmla="*/ 3205262 h 3339429"/>
              <a:gd name="connsiteX0" fmla="*/ 0 w 1865220"/>
              <a:gd name="connsiteY0" fmla="*/ 3205262 h 3744371"/>
              <a:gd name="connsiteX1" fmla="*/ 1117529 w 1865220"/>
              <a:gd name="connsiteY1" fmla="*/ 0 h 3744371"/>
              <a:gd name="connsiteX2" fmla="*/ 1865220 w 1865220"/>
              <a:gd name="connsiteY2" fmla="*/ 3210161 h 3744371"/>
              <a:gd name="connsiteX3" fmla="*/ 0 w 1865220"/>
              <a:gd name="connsiteY3" fmla="*/ 3205262 h 3744371"/>
              <a:gd name="connsiteX0" fmla="*/ 32181 w 1897401"/>
              <a:gd name="connsiteY0" fmla="*/ 3205262 h 3811409"/>
              <a:gd name="connsiteX1" fmla="*/ 1149710 w 1897401"/>
              <a:gd name="connsiteY1" fmla="*/ 0 h 3811409"/>
              <a:gd name="connsiteX2" fmla="*/ 1897401 w 1897401"/>
              <a:gd name="connsiteY2" fmla="*/ 3210161 h 3811409"/>
              <a:gd name="connsiteX3" fmla="*/ 956622 w 1897401"/>
              <a:gd name="connsiteY3" fmla="*/ 3607488 h 3811409"/>
              <a:gd name="connsiteX4" fmla="*/ 32181 w 1897401"/>
              <a:gd name="connsiteY4" fmla="*/ 3205262 h 3811409"/>
              <a:gd name="connsiteX0" fmla="*/ 32181 w 1897401"/>
              <a:gd name="connsiteY0" fmla="*/ 3205262 h 3811409"/>
              <a:gd name="connsiteX1" fmla="*/ 1149710 w 1897401"/>
              <a:gd name="connsiteY1" fmla="*/ 0 h 3811409"/>
              <a:gd name="connsiteX2" fmla="*/ 1897401 w 1897401"/>
              <a:gd name="connsiteY2" fmla="*/ 3210161 h 3811409"/>
              <a:gd name="connsiteX3" fmla="*/ 1001044 w 1897401"/>
              <a:gd name="connsiteY3" fmla="*/ 3121328 h 3811409"/>
              <a:gd name="connsiteX4" fmla="*/ 32181 w 1897401"/>
              <a:gd name="connsiteY4" fmla="*/ 3205262 h 3811409"/>
              <a:gd name="connsiteX0" fmla="*/ 32181 w 1897401"/>
              <a:gd name="connsiteY0" fmla="*/ 3205262 h 3806510"/>
              <a:gd name="connsiteX1" fmla="*/ 1149710 w 1897401"/>
              <a:gd name="connsiteY1" fmla="*/ 0 h 3806510"/>
              <a:gd name="connsiteX2" fmla="*/ 1897401 w 1897401"/>
              <a:gd name="connsiteY2" fmla="*/ 3210161 h 3806510"/>
              <a:gd name="connsiteX3" fmla="*/ 1001044 w 1897401"/>
              <a:gd name="connsiteY3" fmla="*/ 3121328 h 3806510"/>
              <a:gd name="connsiteX4" fmla="*/ 32181 w 1897401"/>
              <a:gd name="connsiteY4" fmla="*/ 3205262 h 3806510"/>
              <a:gd name="connsiteX0" fmla="*/ 0 w 1865220"/>
              <a:gd name="connsiteY0" fmla="*/ 3205262 h 3415199"/>
              <a:gd name="connsiteX1" fmla="*/ 1117529 w 1865220"/>
              <a:gd name="connsiteY1" fmla="*/ 0 h 3415199"/>
              <a:gd name="connsiteX2" fmla="*/ 1865220 w 1865220"/>
              <a:gd name="connsiteY2" fmla="*/ 3210161 h 3415199"/>
              <a:gd name="connsiteX3" fmla="*/ 968863 w 1865220"/>
              <a:gd name="connsiteY3" fmla="*/ 3121328 h 3415199"/>
              <a:gd name="connsiteX4" fmla="*/ 0 w 1865220"/>
              <a:gd name="connsiteY4" fmla="*/ 3205262 h 3415199"/>
              <a:gd name="connsiteX0" fmla="*/ 0 w 1865220"/>
              <a:gd name="connsiteY0" fmla="*/ 3205262 h 3744371"/>
              <a:gd name="connsiteX1" fmla="*/ 1117529 w 1865220"/>
              <a:gd name="connsiteY1" fmla="*/ 0 h 3744371"/>
              <a:gd name="connsiteX2" fmla="*/ 1865220 w 1865220"/>
              <a:gd name="connsiteY2" fmla="*/ 3210161 h 3744371"/>
              <a:gd name="connsiteX3" fmla="*/ 0 w 1865220"/>
              <a:gd name="connsiteY3" fmla="*/ 3205262 h 3744371"/>
              <a:gd name="connsiteX0" fmla="*/ 0 w 1865220"/>
              <a:gd name="connsiteY0" fmla="*/ 3205262 h 3740289"/>
              <a:gd name="connsiteX1" fmla="*/ 1117529 w 1865220"/>
              <a:gd name="connsiteY1" fmla="*/ 0 h 3740289"/>
              <a:gd name="connsiteX2" fmla="*/ 1865220 w 1865220"/>
              <a:gd name="connsiteY2" fmla="*/ 3210161 h 3740289"/>
              <a:gd name="connsiteX3" fmla="*/ 0 w 1865220"/>
              <a:gd name="connsiteY3" fmla="*/ 3205262 h 3740289"/>
              <a:gd name="connsiteX0" fmla="*/ 0 w 1865220"/>
              <a:gd name="connsiteY0" fmla="*/ 3205262 h 3306630"/>
              <a:gd name="connsiteX1" fmla="*/ 1117529 w 1865220"/>
              <a:gd name="connsiteY1" fmla="*/ 0 h 3306630"/>
              <a:gd name="connsiteX2" fmla="*/ 1865220 w 1865220"/>
              <a:gd name="connsiteY2" fmla="*/ 3210161 h 3306630"/>
              <a:gd name="connsiteX3" fmla="*/ 0 w 1865220"/>
              <a:gd name="connsiteY3" fmla="*/ 3205262 h 3306630"/>
              <a:gd name="connsiteX0" fmla="*/ 0 w 3263981"/>
              <a:gd name="connsiteY0" fmla="*/ 3205262 h 3284927"/>
              <a:gd name="connsiteX1" fmla="*/ 1117529 w 3263981"/>
              <a:gd name="connsiteY1" fmla="*/ 0 h 3284927"/>
              <a:gd name="connsiteX2" fmla="*/ 3263981 w 3263981"/>
              <a:gd name="connsiteY2" fmla="*/ 2988810 h 3284927"/>
              <a:gd name="connsiteX3" fmla="*/ 0 w 3263981"/>
              <a:gd name="connsiteY3" fmla="*/ 3205262 h 3284927"/>
              <a:gd name="connsiteX0" fmla="*/ 0 w 3019899"/>
              <a:gd name="connsiteY0" fmla="*/ 3244498 h 3324163"/>
              <a:gd name="connsiteX1" fmla="*/ 873447 w 3019899"/>
              <a:gd name="connsiteY1" fmla="*/ 0 h 3324163"/>
              <a:gd name="connsiteX2" fmla="*/ 3019899 w 3019899"/>
              <a:gd name="connsiteY2" fmla="*/ 2988810 h 3324163"/>
              <a:gd name="connsiteX3" fmla="*/ 0 w 3019899"/>
              <a:gd name="connsiteY3" fmla="*/ 3244498 h 3324163"/>
              <a:gd name="connsiteX0" fmla="*/ 0 w 3057784"/>
              <a:gd name="connsiteY0" fmla="*/ 3302501 h 3382166"/>
              <a:gd name="connsiteX1" fmla="*/ 911332 w 3057784"/>
              <a:gd name="connsiteY1" fmla="*/ 0 h 3382166"/>
              <a:gd name="connsiteX2" fmla="*/ 3057784 w 3057784"/>
              <a:gd name="connsiteY2" fmla="*/ 2988810 h 3382166"/>
              <a:gd name="connsiteX3" fmla="*/ 0 w 3057784"/>
              <a:gd name="connsiteY3" fmla="*/ 3302501 h 3382166"/>
              <a:gd name="connsiteX0" fmla="*/ 0 w 2975812"/>
              <a:gd name="connsiteY0" fmla="*/ 3197946 h 3277611"/>
              <a:gd name="connsiteX1" fmla="*/ 829360 w 2975812"/>
              <a:gd name="connsiteY1" fmla="*/ 0 h 3277611"/>
              <a:gd name="connsiteX2" fmla="*/ 2975812 w 2975812"/>
              <a:gd name="connsiteY2" fmla="*/ 2988810 h 3277611"/>
              <a:gd name="connsiteX3" fmla="*/ 0 w 2975812"/>
              <a:gd name="connsiteY3" fmla="*/ 3197946 h 3277611"/>
              <a:gd name="connsiteX0" fmla="*/ 0 w 3075500"/>
              <a:gd name="connsiteY0" fmla="*/ 3270910 h 3350575"/>
              <a:gd name="connsiteX1" fmla="*/ 929048 w 3075500"/>
              <a:gd name="connsiteY1" fmla="*/ 0 h 3350575"/>
              <a:gd name="connsiteX2" fmla="*/ 3075500 w 3075500"/>
              <a:gd name="connsiteY2" fmla="*/ 2988810 h 3350575"/>
              <a:gd name="connsiteX3" fmla="*/ 0 w 3075500"/>
              <a:gd name="connsiteY3" fmla="*/ 3270910 h 3350575"/>
              <a:gd name="connsiteX0" fmla="*/ 0 w 3075500"/>
              <a:gd name="connsiteY0" fmla="*/ 3270910 h 3350575"/>
              <a:gd name="connsiteX1" fmla="*/ 929048 w 3075500"/>
              <a:gd name="connsiteY1" fmla="*/ 0 h 3350575"/>
              <a:gd name="connsiteX2" fmla="*/ 3075500 w 3075500"/>
              <a:gd name="connsiteY2" fmla="*/ 2988810 h 3350575"/>
              <a:gd name="connsiteX3" fmla="*/ 0 w 3075500"/>
              <a:gd name="connsiteY3" fmla="*/ 3270910 h 3350575"/>
              <a:gd name="connsiteX0" fmla="*/ 0 w 3075500"/>
              <a:gd name="connsiteY0" fmla="*/ 3270910 h 3350575"/>
              <a:gd name="connsiteX1" fmla="*/ 929048 w 3075500"/>
              <a:gd name="connsiteY1" fmla="*/ 0 h 3350575"/>
              <a:gd name="connsiteX2" fmla="*/ 3075500 w 3075500"/>
              <a:gd name="connsiteY2" fmla="*/ 2988810 h 3350575"/>
              <a:gd name="connsiteX3" fmla="*/ 0 w 3075500"/>
              <a:gd name="connsiteY3" fmla="*/ 3270910 h 33505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075500" h="3350575">
                <a:moveTo>
                  <a:pt x="0" y="3270910"/>
                </a:moveTo>
                <a:lnTo>
                  <a:pt x="929048" y="0"/>
                </a:lnTo>
                <a:lnTo>
                  <a:pt x="3075500" y="2988810"/>
                </a:lnTo>
                <a:cubicBezTo>
                  <a:pt x="2127161" y="3301826"/>
                  <a:pt x="1131900" y="3350575"/>
                  <a:pt x="0" y="3270910"/>
                </a:cubicBezTo>
                <a:close/>
              </a:path>
            </a:pathLst>
          </a:custGeom>
          <a:solidFill>
            <a:srgbClr val="000000">
              <a:alpha val="0"/>
            </a:srgbClr>
          </a:solidFill>
          <a:ln>
            <a:solidFill>
              <a:srgbClr val="000000">
                <a:alpha val="0"/>
              </a:srgb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778" name="Полилиния 777">
            <a:hlinkClick r:id="rId7" action="ppaction://hlinksldjump"/>
          </p:cNvPr>
          <p:cNvSpPr/>
          <p:nvPr/>
        </p:nvSpPr>
        <p:spPr>
          <a:xfrm rot="17621752">
            <a:off x="5150361" y="2111664"/>
            <a:ext cx="2305012" cy="3376307"/>
          </a:xfrm>
          <a:custGeom>
            <a:avLst/>
            <a:gdLst>
              <a:gd name="connsiteX0" fmla="*/ 0 w 1111396"/>
              <a:gd name="connsiteY0" fmla="*/ 3146584 h 3146584"/>
              <a:gd name="connsiteX1" fmla="*/ 555698 w 1111396"/>
              <a:gd name="connsiteY1" fmla="*/ 0 h 3146584"/>
              <a:gd name="connsiteX2" fmla="*/ 1111396 w 1111396"/>
              <a:gd name="connsiteY2" fmla="*/ 3146584 h 3146584"/>
              <a:gd name="connsiteX3" fmla="*/ 0 w 1111396"/>
              <a:gd name="connsiteY3" fmla="*/ 3146584 h 3146584"/>
              <a:gd name="connsiteX0" fmla="*/ 0 w 1178136"/>
              <a:gd name="connsiteY0" fmla="*/ 3146584 h 3146728"/>
              <a:gd name="connsiteX1" fmla="*/ 555698 w 1178136"/>
              <a:gd name="connsiteY1" fmla="*/ 0 h 3146728"/>
              <a:gd name="connsiteX2" fmla="*/ 1178136 w 1178136"/>
              <a:gd name="connsiteY2" fmla="*/ 3146728 h 3146728"/>
              <a:gd name="connsiteX3" fmla="*/ 0 w 1178136"/>
              <a:gd name="connsiteY3" fmla="*/ 3146584 h 3146728"/>
              <a:gd name="connsiteX0" fmla="*/ 0 w 1309203"/>
              <a:gd name="connsiteY0" fmla="*/ 3103754 h 3146728"/>
              <a:gd name="connsiteX1" fmla="*/ 686765 w 1309203"/>
              <a:gd name="connsiteY1" fmla="*/ 0 h 3146728"/>
              <a:gd name="connsiteX2" fmla="*/ 1309203 w 1309203"/>
              <a:gd name="connsiteY2" fmla="*/ 3146728 h 3146728"/>
              <a:gd name="connsiteX3" fmla="*/ 0 w 1309203"/>
              <a:gd name="connsiteY3" fmla="*/ 3103754 h 3146728"/>
              <a:gd name="connsiteX0" fmla="*/ 0 w 1347377"/>
              <a:gd name="connsiteY0" fmla="*/ 3109325 h 3146728"/>
              <a:gd name="connsiteX1" fmla="*/ 724939 w 1347377"/>
              <a:gd name="connsiteY1" fmla="*/ 0 h 3146728"/>
              <a:gd name="connsiteX2" fmla="*/ 1347377 w 1347377"/>
              <a:gd name="connsiteY2" fmla="*/ 3146728 h 3146728"/>
              <a:gd name="connsiteX3" fmla="*/ 0 w 1347377"/>
              <a:gd name="connsiteY3" fmla="*/ 3109325 h 3146728"/>
              <a:gd name="connsiteX0" fmla="*/ 0 w 1347377"/>
              <a:gd name="connsiteY0" fmla="*/ 3109325 h 3146728"/>
              <a:gd name="connsiteX1" fmla="*/ 724939 w 1347377"/>
              <a:gd name="connsiteY1" fmla="*/ 0 h 3146728"/>
              <a:gd name="connsiteX2" fmla="*/ 1347377 w 1347377"/>
              <a:gd name="connsiteY2" fmla="*/ 3146728 h 3146728"/>
              <a:gd name="connsiteX3" fmla="*/ 674426 w 1347377"/>
              <a:gd name="connsiteY3" fmla="*/ 3123470 h 3146728"/>
              <a:gd name="connsiteX4" fmla="*/ 0 w 1347377"/>
              <a:gd name="connsiteY4" fmla="*/ 3109325 h 3146728"/>
              <a:gd name="connsiteX0" fmla="*/ 0 w 1347377"/>
              <a:gd name="connsiteY0" fmla="*/ 3109325 h 3170436"/>
              <a:gd name="connsiteX1" fmla="*/ 724939 w 1347377"/>
              <a:gd name="connsiteY1" fmla="*/ 0 h 3170436"/>
              <a:gd name="connsiteX2" fmla="*/ 1347377 w 1347377"/>
              <a:gd name="connsiteY2" fmla="*/ 3146728 h 3170436"/>
              <a:gd name="connsiteX3" fmla="*/ 710754 w 1347377"/>
              <a:gd name="connsiteY3" fmla="*/ 3170436 h 3170436"/>
              <a:gd name="connsiteX4" fmla="*/ 0 w 1347377"/>
              <a:gd name="connsiteY4" fmla="*/ 3109325 h 3170436"/>
              <a:gd name="connsiteX0" fmla="*/ 0 w 1347377"/>
              <a:gd name="connsiteY0" fmla="*/ 3109325 h 3198291"/>
              <a:gd name="connsiteX1" fmla="*/ 724939 w 1347377"/>
              <a:gd name="connsiteY1" fmla="*/ 0 h 3198291"/>
              <a:gd name="connsiteX2" fmla="*/ 1347377 w 1347377"/>
              <a:gd name="connsiteY2" fmla="*/ 3146728 h 3198291"/>
              <a:gd name="connsiteX3" fmla="*/ 737710 w 1347377"/>
              <a:gd name="connsiteY3" fmla="*/ 3198291 h 3198291"/>
              <a:gd name="connsiteX4" fmla="*/ 0 w 1347377"/>
              <a:gd name="connsiteY4" fmla="*/ 3109325 h 3198291"/>
              <a:gd name="connsiteX0" fmla="*/ 0 w 1347377"/>
              <a:gd name="connsiteY0" fmla="*/ 3109325 h 3230602"/>
              <a:gd name="connsiteX1" fmla="*/ 724939 w 1347377"/>
              <a:gd name="connsiteY1" fmla="*/ 0 h 3230602"/>
              <a:gd name="connsiteX2" fmla="*/ 1347377 w 1347377"/>
              <a:gd name="connsiteY2" fmla="*/ 3146728 h 3230602"/>
              <a:gd name="connsiteX3" fmla="*/ 737710 w 1347377"/>
              <a:gd name="connsiteY3" fmla="*/ 3198291 h 3230602"/>
              <a:gd name="connsiteX4" fmla="*/ 0 w 1347377"/>
              <a:gd name="connsiteY4" fmla="*/ 3109325 h 3230602"/>
              <a:gd name="connsiteX0" fmla="*/ 0 w 1347377"/>
              <a:gd name="connsiteY0" fmla="*/ 3109325 h 3198291"/>
              <a:gd name="connsiteX1" fmla="*/ 724939 w 1347377"/>
              <a:gd name="connsiteY1" fmla="*/ 0 h 3198291"/>
              <a:gd name="connsiteX2" fmla="*/ 1347377 w 1347377"/>
              <a:gd name="connsiteY2" fmla="*/ 3146728 h 3198291"/>
              <a:gd name="connsiteX3" fmla="*/ 737710 w 1347377"/>
              <a:gd name="connsiteY3" fmla="*/ 3198291 h 3198291"/>
              <a:gd name="connsiteX4" fmla="*/ 0 w 1347377"/>
              <a:gd name="connsiteY4" fmla="*/ 3109325 h 3198291"/>
              <a:gd name="connsiteX0" fmla="*/ 0 w 1347377"/>
              <a:gd name="connsiteY0" fmla="*/ 3109325 h 3212766"/>
              <a:gd name="connsiteX1" fmla="*/ 724939 w 1347377"/>
              <a:gd name="connsiteY1" fmla="*/ 0 h 3212766"/>
              <a:gd name="connsiteX2" fmla="*/ 1347377 w 1347377"/>
              <a:gd name="connsiteY2" fmla="*/ 3146728 h 3212766"/>
              <a:gd name="connsiteX3" fmla="*/ 737710 w 1347377"/>
              <a:gd name="connsiteY3" fmla="*/ 3198291 h 3212766"/>
              <a:gd name="connsiteX4" fmla="*/ 0 w 1347377"/>
              <a:gd name="connsiteY4" fmla="*/ 3109325 h 3212766"/>
              <a:gd name="connsiteX0" fmla="*/ 0 w 1347377"/>
              <a:gd name="connsiteY0" fmla="*/ 3109325 h 3198291"/>
              <a:gd name="connsiteX1" fmla="*/ 724939 w 1347377"/>
              <a:gd name="connsiteY1" fmla="*/ 0 h 3198291"/>
              <a:gd name="connsiteX2" fmla="*/ 1347377 w 1347377"/>
              <a:gd name="connsiteY2" fmla="*/ 3146728 h 3198291"/>
              <a:gd name="connsiteX3" fmla="*/ 737710 w 1347377"/>
              <a:gd name="connsiteY3" fmla="*/ 3198291 h 3198291"/>
              <a:gd name="connsiteX4" fmla="*/ 0 w 1347377"/>
              <a:gd name="connsiteY4" fmla="*/ 3109325 h 3198291"/>
              <a:gd name="connsiteX0" fmla="*/ 0 w 1347377"/>
              <a:gd name="connsiteY0" fmla="*/ 3109325 h 3215130"/>
              <a:gd name="connsiteX1" fmla="*/ 724939 w 1347377"/>
              <a:gd name="connsiteY1" fmla="*/ 0 h 3215130"/>
              <a:gd name="connsiteX2" fmla="*/ 1347377 w 1347377"/>
              <a:gd name="connsiteY2" fmla="*/ 3146728 h 3215130"/>
              <a:gd name="connsiteX3" fmla="*/ 737710 w 1347377"/>
              <a:gd name="connsiteY3" fmla="*/ 3198291 h 3215130"/>
              <a:gd name="connsiteX4" fmla="*/ 0 w 1347377"/>
              <a:gd name="connsiteY4" fmla="*/ 3109325 h 3215130"/>
              <a:gd name="connsiteX0" fmla="*/ 0 w 1347377"/>
              <a:gd name="connsiteY0" fmla="*/ 3109325 h 3198291"/>
              <a:gd name="connsiteX1" fmla="*/ 724939 w 1347377"/>
              <a:gd name="connsiteY1" fmla="*/ 0 h 3198291"/>
              <a:gd name="connsiteX2" fmla="*/ 1347377 w 1347377"/>
              <a:gd name="connsiteY2" fmla="*/ 3146728 h 3198291"/>
              <a:gd name="connsiteX3" fmla="*/ 737710 w 1347377"/>
              <a:gd name="connsiteY3" fmla="*/ 3198291 h 3198291"/>
              <a:gd name="connsiteX4" fmla="*/ 0 w 1347377"/>
              <a:gd name="connsiteY4" fmla="*/ 3109325 h 3198291"/>
              <a:gd name="connsiteX0" fmla="*/ 0 w 1283479"/>
              <a:gd name="connsiteY0" fmla="*/ 3109325 h 3198291"/>
              <a:gd name="connsiteX1" fmla="*/ 724939 w 1283479"/>
              <a:gd name="connsiteY1" fmla="*/ 0 h 3198291"/>
              <a:gd name="connsiteX2" fmla="*/ 1283479 w 1283479"/>
              <a:gd name="connsiteY2" fmla="*/ 3134025 h 3198291"/>
              <a:gd name="connsiteX3" fmla="*/ 737710 w 1283479"/>
              <a:gd name="connsiteY3" fmla="*/ 3198291 h 3198291"/>
              <a:gd name="connsiteX4" fmla="*/ 0 w 1283479"/>
              <a:gd name="connsiteY4" fmla="*/ 3109325 h 3198291"/>
              <a:gd name="connsiteX0" fmla="*/ 0 w 1283479"/>
              <a:gd name="connsiteY0" fmla="*/ 3109325 h 3225582"/>
              <a:gd name="connsiteX1" fmla="*/ 724939 w 1283479"/>
              <a:gd name="connsiteY1" fmla="*/ 0 h 3225582"/>
              <a:gd name="connsiteX2" fmla="*/ 1283479 w 1283479"/>
              <a:gd name="connsiteY2" fmla="*/ 3134025 h 3225582"/>
              <a:gd name="connsiteX3" fmla="*/ 737710 w 1283479"/>
              <a:gd name="connsiteY3" fmla="*/ 3198291 h 3225582"/>
              <a:gd name="connsiteX4" fmla="*/ 0 w 1283479"/>
              <a:gd name="connsiteY4" fmla="*/ 3109325 h 3225582"/>
              <a:gd name="connsiteX0" fmla="*/ 0 w 1283479"/>
              <a:gd name="connsiteY0" fmla="*/ 3109325 h 3234197"/>
              <a:gd name="connsiteX1" fmla="*/ 724939 w 1283479"/>
              <a:gd name="connsiteY1" fmla="*/ 0 h 3234197"/>
              <a:gd name="connsiteX2" fmla="*/ 1283479 w 1283479"/>
              <a:gd name="connsiteY2" fmla="*/ 3134025 h 3234197"/>
              <a:gd name="connsiteX3" fmla="*/ 737710 w 1283479"/>
              <a:gd name="connsiteY3" fmla="*/ 3198291 h 3234197"/>
              <a:gd name="connsiteX4" fmla="*/ 0 w 1283479"/>
              <a:gd name="connsiteY4" fmla="*/ 3109325 h 3234197"/>
              <a:gd name="connsiteX0" fmla="*/ 0 w 1310712"/>
              <a:gd name="connsiteY0" fmla="*/ 3040637 h 3234197"/>
              <a:gd name="connsiteX1" fmla="*/ 752172 w 1310712"/>
              <a:gd name="connsiteY1" fmla="*/ 0 h 3234197"/>
              <a:gd name="connsiteX2" fmla="*/ 1310712 w 1310712"/>
              <a:gd name="connsiteY2" fmla="*/ 3134025 h 3234197"/>
              <a:gd name="connsiteX3" fmla="*/ 764943 w 1310712"/>
              <a:gd name="connsiteY3" fmla="*/ 3198291 h 3234197"/>
              <a:gd name="connsiteX4" fmla="*/ 0 w 1310712"/>
              <a:gd name="connsiteY4" fmla="*/ 3040637 h 3234197"/>
              <a:gd name="connsiteX0" fmla="*/ 0 w 1332319"/>
              <a:gd name="connsiteY0" fmla="*/ 3059787 h 3234197"/>
              <a:gd name="connsiteX1" fmla="*/ 773779 w 1332319"/>
              <a:gd name="connsiteY1" fmla="*/ 0 h 3234197"/>
              <a:gd name="connsiteX2" fmla="*/ 1332319 w 1332319"/>
              <a:gd name="connsiteY2" fmla="*/ 3134025 h 3234197"/>
              <a:gd name="connsiteX3" fmla="*/ 786550 w 1332319"/>
              <a:gd name="connsiteY3" fmla="*/ 3198291 h 3234197"/>
              <a:gd name="connsiteX4" fmla="*/ 0 w 1332319"/>
              <a:gd name="connsiteY4" fmla="*/ 3059787 h 3234197"/>
              <a:gd name="connsiteX0" fmla="*/ 0 w 1332319"/>
              <a:gd name="connsiteY0" fmla="*/ 3059787 h 3234197"/>
              <a:gd name="connsiteX1" fmla="*/ 773779 w 1332319"/>
              <a:gd name="connsiteY1" fmla="*/ 0 h 3234197"/>
              <a:gd name="connsiteX2" fmla="*/ 1332319 w 1332319"/>
              <a:gd name="connsiteY2" fmla="*/ 3134025 h 3234197"/>
              <a:gd name="connsiteX3" fmla="*/ 786550 w 1332319"/>
              <a:gd name="connsiteY3" fmla="*/ 3198291 h 3234197"/>
              <a:gd name="connsiteX4" fmla="*/ 0 w 1332319"/>
              <a:gd name="connsiteY4" fmla="*/ 3059787 h 3234197"/>
              <a:gd name="connsiteX0" fmla="*/ 0 w 1332319"/>
              <a:gd name="connsiteY0" fmla="*/ 3059787 h 3234197"/>
              <a:gd name="connsiteX1" fmla="*/ 773779 w 1332319"/>
              <a:gd name="connsiteY1" fmla="*/ 0 h 3234197"/>
              <a:gd name="connsiteX2" fmla="*/ 1332319 w 1332319"/>
              <a:gd name="connsiteY2" fmla="*/ 3134025 h 3234197"/>
              <a:gd name="connsiteX3" fmla="*/ 786550 w 1332319"/>
              <a:gd name="connsiteY3" fmla="*/ 3198291 h 3234197"/>
              <a:gd name="connsiteX4" fmla="*/ 0 w 1332319"/>
              <a:gd name="connsiteY4" fmla="*/ 3059787 h 3234197"/>
              <a:gd name="connsiteX0" fmla="*/ 0 w 1332319"/>
              <a:gd name="connsiteY0" fmla="*/ 3059787 h 3234197"/>
              <a:gd name="connsiteX1" fmla="*/ 773779 w 1332319"/>
              <a:gd name="connsiteY1" fmla="*/ 0 h 3234197"/>
              <a:gd name="connsiteX2" fmla="*/ 1332319 w 1332319"/>
              <a:gd name="connsiteY2" fmla="*/ 3134025 h 3234197"/>
              <a:gd name="connsiteX3" fmla="*/ 786550 w 1332319"/>
              <a:gd name="connsiteY3" fmla="*/ 3198291 h 3234197"/>
              <a:gd name="connsiteX4" fmla="*/ 0 w 1332319"/>
              <a:gd name="connsiteY4" fmla="*/ 3059787 h 3234197"/>
              <a:gd name="connsiteX0" fmla="*/ 0 w 1332319"/>
              <a:gd name="connsiteY0" fmla="*/ 3059787 h 3198291"/>
              <a:gd name="connsiteX1" fmla="*/ 773779 w 1332319"/>
              <a:gd name="connsiteY1" fmla="*/ 0 h 3198291"/>
              <a:gd name="connsiteX2" fmla="*/ 1332319 w 1332319"/>
              <a:gd name="connsiteY2" fmla="*/ 3134025 h 3198291"/>
              <a:gd name="connsiteX3" fmla="*/ 786550 w 1332319"/>
              <a:gd name="connsiteY3" fmla="*/ 3198291 h 3198291"/>
              <a:gd name="connsiteX4" fmla="*/ 0 w 1332319"/>
              <a:gd name="connsiteY4" fmla="*/ 3059787 h 3198291"/>
              <a:gd name="connsiteX0" fmla="*/ 0 w 1332319"/>
              <a:gd name="connsiteY0" fmla="*/ 3059787 h 3225168"/>
              <a:gd name="connsiteX1" fmla="*/ 773779 w 1332319"/>
              <a:gd name="connsiteY1" fmla="*/ 0 h 3225168"/>
              <a:gd name="connsiteX2" fmla="*/ 1332319 w 1332319"/>
              <a:gd name="connsiteY2" fmla="*/ 3134025 h 3225168"/>
              <a:gd name="connsiteX3" fmla="*/ 786550 w 1332319"/>
              <a:gd name="connsiteY3" fmla="*/ 3198291 h 3225168"/>
              <a:gd name="connsiteX4" fmla="*/ 0 w 1332319"/>
              <a:gd name="connsiteY4" fmla="*/ 3059787 h 3225168"/>
              <a:gd name="connsiteX0" fmla="*/ 0 w 1332319"/>
              <a:gd name="connsiteY0" fmla="*/ 3059787 h 3230611"/>
              <a:gd name="connsiteX1" fmla="*/ 773779 w 1332319"/>
              <a:gd name="connsiteY1" fmla="*/ 0 h 3230611"/>
              <a:gd name="connsiteX2" fmla="*/ 1332319 w 1332319"/>
              <a:gd name="connsiteY2" fmla="*/ 3134025 h 3230611"/>
              <a:gd name="connsiteX3" fmla="*/ 786550 w 1332319"/>
              <a:gd name="connsiteY3" fmla="*/ 3198291 h 3230611"/>
              <a:gd name="connsiteX4" fmla="*/ 0 w 1332319"/>
              <a:gd name="connsiteY4" fmla="*/ 3059787 h 3230611"/>
              <a:gd name="connsiteX0" fmla="*/ 0 w 2200435"/>
              <a:gd name="connsiteY0" fmla="*/ 3059787 h 3198291"/>
              <a:gd name="connsiteX1" fmla="*/ 773779 w 2200435"/>
              <a:gd name="connsiteY1" fmla="*/ 0 h 3198291"/>
              <a:gd name="connsiteX2" fmla="*/ 2200435 w 2200435"/>
              <a:gd name="connsiteY2" fmla="*/ 2978459 h 3198291"/>
              <a:gd name="connsiteX3" fmla="*/ 786550 w 2200435"/>
              <a:gd name="connsiteY3" fmla="*/ 3198291 h 3198291"/>
              <a:gd name="connsiteX4" fmla="*/ 0 w 2200435"/>
              <a:gd name="connsiteY4" fmla="*/ 3059787 h 3198291"/>
              <a:gd name="connsiteX0" fmla="*/ 0 w 2200435"/>
              <a:gd name="connsiteY0" fmla="*/ 3059787 h 3556197"/>
              <a:gd name="connsiteX1" fmla="*/ 773779 w 2200435"/>
              <a:gd name="connsiteY1" fmla="*/ 0 h 3556197"/>
              <a:gd name="connsiteX2" fmla="*/ 2200435 w 2200435"/>
              <a:gd name="connsiteY2" fmla="*/ 2978459 h 3556197"/>
              <a:gd name="connsiteX3" fmla="*/ 0 w 2200435"/>
              <a:gd name="connsiteY3" fmla="*/ 3059787 h 3556197"/>
              <a:gd name="connsiteX0" fmla="*/ 0 w 2179293"/>
              <a:gd name="connsiteY0" fmla="*/ 3114107 h 3610517"/>
              <a:gd name="connsiteX1" fmla="*/ 752637 w 2179293"/>
              <a:gd name="connsiteY1" fmla="*/ 0 h 3610517"/>
              <a:gd name="connsiteX2" fmla="*/ 2179293 w 2179293"/>
              <a:gd name="connsiteY2" fmla="*/ 2978459 h 3610517"/>
              <a:gd name="connsiteX3" fmla="*/ 0 w 2179293"/>
              <a:gd name="connsiteY3" fmla="*/ 3114107 h 3610517"/>
              <a:gd name="connsiteX0" fmla="*/ 0 w 2179293"/>
              <a:gd name="connsiteY0" fmla="*/ 3114107 h 3488423"/>
              <a:gd name="connsiteX1" fmla="*/ 752637 w 2179293"/>
              <a:gd name="connsiteY1" fmla="*/ 0 h 3488423"/>
              <a:gd name="connsiteX2" fmla="*/ 2179293 w 2179293"/>
              <a:gd name="connsiteY2" fmla="*/ 2978459 h 3488423"/>
              <a:gd name="connsiteX3" fmla="*/ 0 w 2179293"/>
              <a:gd name="connsiteY3" fmla="*/ 3114107 h 3488423"/>
              <a:gd name="connsiteX0" fmla="*/ 0 w 2172404"/>
              <a:gd name="connsiteY0" fmla="*/ 3114107 h 3393199"/>
              <a:gd name="connsiteX1" fmla="*/ 752637 w 2172404"/>
              <a:gd name="connsiteY1" fmla="*/ 0 h 3393199"/>
              <a:gd name="connsiteX2" fmla="*/ 2172404 w 2172404"/>
              <a:gd name="connsiteY2" fmla="*/ 2883235 h 3393199"/>
              <a:gd name="connsiteX3" fmla="*/ 0 w 2172404"/>
              <a:gd name="connsiteY3" fmla="*/ 3114107 h 3393199"/>
              <a:gd name="connsiteX0" fmla="*/ 0 w 2172404"/>
              <a:gd name="connsiteY0" fmla="*/ 3114107 h 3376307"/>
              <a:gd name="connsiteX1" fmla="*/ 752637 w 2172404"/>
              <a:gd name="connsiteY1" fmla="*/ 0 h 3376307"/>
              <a:gd name="connsiteX2" fmla="*/ 2172404 w 2172404"/>
              <a:gd name="connsiteY2" fmla="*/ 2883235 h 3376307"/>
              <a:gd name="connsiteX3" fmla="*/ 0 w 2172404"/>
              <a:gd name="connsiteY3" fmla="*/ 3114107 h 337630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172404" h="3376307">
                <a:moveTo>
                  <a:pt x="0" y="3114107"/>
                </a:moveTo>
                <a:lnTo>
                  <a:pt x="752637" y="0"/>
                </a:lnTo>
                <a:lnTo>
                  <a:pt x="2172404" y="2883235"/>
                </a:lnTo>
                <a:cubicBezTo>
                  <a:pt x="1464175" y="3175182"/>
                  <a:pt x="775421" y="3376307"/>
                  <a:pt x="0" y="3114107"/>
                </a:cubicBezTo>
                <a:close/>
              </a:path>
            </a:pathLst>
          </a:custGeom>
          <a:solidFill>
            <a:srgbClr val="000000">
              <a:alpha val="0"/>
            </a:srgbClr>
          </a:solidFill>
          <a:ln>
            <a:solidFill>
              <a:srgbClr val="000000">
                <a:alpha val="0"/>
              </a:srgb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grpSp>
        <p:nvGrpSpPr>
          <p:cNvPr id="779" name="Группа 778"/>
          <p:cNvGrpSpPr/>
          <p:nvPr/>
        </p:nvGrpSpPr>
        <p:grpSpPr>
          <a:xfrm>
            <a:off x="4567664" y="2950423"/>
            <a:ext cx="2016842" cy="3222988"/>
            <a:chOff x="4567664" y="2950423"/>
            <a:chExt cx="2016842" cy="3222988"/>
          </a:xfrm>
          <a:solidFill>
            <a:srgbClr val="000000">
              <a:alpha val="0"/>
            </a:srgbClr>
          </a:solidFill>
        </p:grpSpPr>
        <p:sp>
          <p:nvSpPr>
            <p:cNvPr id="780" name="Полилиния 779">
              <a:hlinkClick r:id="rId8" action="ppaction://hlinksldjump"/>
            </p:cNvPr>
            <p:cNvSpPr/>
            <p:nvPr/>
          </p:nvSpPr>
          <p:spPr>
            <a:xfrm rot="19917974">
              <a:off x="5282695" y="2950423"/>
              <a:ext cx="1301811" cy="3222988"/>
            </a:xfrm>
            <a:custGeom>
              <a:avLst/>
              <a:gdLst>
                <a:gd name="connsiteX0" fmla="*/ 0 w 1111396"/>
                <a:gd name="connsiteY0" fmla="*/ 3146584 h 3146584"/>
                <a:gd name="connsiteX1" fmla="*/ 555698 w 1111396"/>
                <a:gd name="connsiteY1" fmla="*/ 0 h 3146584"/>
                <a:gd name="connsiteX2" fmla="*/ 1111396 w 1111396"/>
                <a:gd name="connsiteY2" fmla="*/ 3146584 h 3146584"/>
                <a:gd name="connsiteX3" fmla="*/ 0 w 1111396"/>
                <a:gd name="connsiteY3" fmla="*/ 3146584 h 3146584"/>
                <a:gd name="connsiteX0" fmla="*/ 0 w 1178136"/>
                <a:gd name="connsiteY0" fmla="*/ 3146584 h 3146728"/>
                <a:gd name="connsiteX1" fmla="*/ 555698 w 1178136"/>
                <a:gd name="connsiteY1" fmla="*/ 0 h 3146728"/>
                <a:gd name="connsiteX2" fmla="*/ 1178136 w 1178136"/>
                <a:gd name="connsiteY2" fmla="*/ 3146728 h 3146728"/>
                <a:gd name="connsiteX3" fmla="*/ 0 w 1178136"/>
                <a:gd name="connsiteY3" fmla="*/ 3146584 h 3146728"/>
                <a:gd name="connsiteX0" fmla="*/ 0 w 1309203"/>
                <a:gd name="connsiteY0" fmla="*/ 3103754 h 3146728"/>
                <a:gd name="connsiteX1" fmla="*/ 686765 w 1309203"/>
                <a:gd name="connsiteY1" fmla="*/ 0 h 3146728"/>
                <a:gd name="connsiteX2" fmla="*/ 1309203 w 1309203"/>
                <a:gd name="connsiteY2" fmla="*/ 3146728 h 3146728"/>
                <a:gd name="connsiteX3" fmla="*/ 0 w 1309203"/>
                <a:gd name="connsiteY3" fmla="*/ 3103754 h 3146728"/>
                <a:gd name="connsiteX0" fmla="*/ 0 w 1347377"/>
                <a:gd name="connsiteY0" fmla="*/ 3109325 h 3146728"/>
                <a:gd name="connsiteX1" fmla="*/ 724939 w 1347377"/>
                <a:gd name="connsiteY1" fmla="*/ 0 h 3146728"/>
                <a:gd name="connsiteX2" fmla="*/ 1347377 w 1347377"/>
                <a:gd name="connsiteY2" fmla="*/ 3146728 h 3146728"/>
                <a:gd name="connsiteX3" fmla="*/ 0 w 1347377"/>
                <a:gd name="connsiteY3" fmla="*/ 3109325 h 3146728"/>
                <a:gd name="connsiteX0" fmla="*/ 0 w 1347377"/>
                <a:gd name="connsiteY0" fmla="*/ 3109325 h 3146728"/>
                <a:gd name="connsiteX1" fmla="*/ 724939 w 1347377"/>
                <a:gd name="connsiteY1" fmla="*/ 0 h 3146728"/>
                <a:gd name="connsiteX2" fmla="*/ 1347377 w 1347377"/>
                <a:gd name="connsiteY2" fmla="*/ 3146728 h 3146728"/>
                <a:gd name="connsiteX3" fmla="*/ 674426 w 1347377"/>
                <a:gd name="connsiteY3" fmla="*/ 3123470 h 3146728"/>
                <a:gd name="connsiteX4" fmla="*/ 0 w 1347377"/>
                <a:gd name="connsiteY4" fmla="*/ 3109325 h 3146728"/>
                <a:gd name="connsiteX0" fmla="*/ 0 w 1347377"/>
                <a:gd name="connsiteY0" fmla="*/ 3109325 h 3170436"/>
                <a:gd name="connsiteX1" fmla="*/ 724939 w 1347377"/>
                <a:gd name="connsiteY1" fmla="*/ 0 h 3170436"/>
                <a:gd name="connsiteX2" fmla="*/ 1347377 w 1347377"/>
                <a:gd name="connsiteY2" fmla="*/ 3146728 h 3170436"/>
                <a:gd name="connsiteX3" fmla="*/ 710754 w 1347377"/>
                <a:gd name="connsiteY3" fmla="*/ 3170436 h 3170436"/>
                <a:gd name="connsiteX4" fmla="*/ 0 w 1347377"/>
                <a:gd name="connsiteY4" fmla="*/ 3109325 h 3170436"/>
                <a:gd name="connsiteX0" fmla="*/ 0 w 1347377"/>
                <a:gd name="connsiteY0" fmla="*/ 3109325 h 3198291"/>
                <a:gd name="connsiteX1" fmla="*/ 724939 w 1347377"/>
                <a:gd name="connsiteY1" fmla="*/ 0 h 3198291"/>
                <a:gd name="connsiteX2" fmla="*/ 1347377 w 1347377"/>
                <a:gd name="connsiteY2" fmla="*/ 3146728 h 3198291"/>
                <a:gd name="connsiteX3" fmla="*/ 737710 w 1347377"/>
                <a:gd name="connsiteY3" fmla="*/ 3198291 h 3198291"/>
                <a:gd name="connsiteX4" fmla="*/ 0 w 1347377"/>
                <a:gd name="connsiteY4" fmla="*/ 3109325 h 3198291"/>
                <a:gd name="connsiteX0" fmla="*/ 0 w 1347377"/>
                <a:gd name="connsiteY0" fmla="*/ 3109325 h 3230602"/>
                <a:gd name="connsiteX1" fmla="*/ 724939 w 1347377"/>
                <a:gd name="connsiteY1" fmla="*/ 0 h 3230602"/>
                <a:gd name="connsiteX2" fmla="*/ 1347377 w 1347377"/>
                <a:gd name="connsiteY2" fmla="*/ 3146728 h 3230602"/>
                <a:gd name="connsiteX3" fmla="*/ 737710 w 1347377"/>
                <a:gd name="connsiteY3" fmla="*/ 3198291 h 3230602"/>
                <a:gd name="connsiteX4" fmla="*/ 0 w 1347377"/>
                <a:gd name="connsiteY4" fmla="*/ 3109325 h 3230602"/>
                <a:gd name="connsiteX0" fmla="*/ 0 w 1347377"/>
                <a:gd name="connsiteY0" fmla="*/ 3109325 h 3198291"/>
                <a:gd name="connsiteX1" fmla="*/ 724939 w 1347377"/>
                <a:gd name="connsiteY1" fmla="*/ 0 h 3198291"/>
                <a:gd name="connsiteX2" fmla="*/ 1347377 w 1347377"/>
                <a:gd name="connsiteY2" fmla="*/ 3146728 h 3198291"/>
                <a:gd name="connsiteX3" fmla="*/ 737710 w 1347377"/>
                <a:gd name="connsiteY3" fmla="*/ 3198291 h 3198291"/>
                <a:gd name="connsiteX4" fmla="*/ 0 w 1347377"/>
                <a:gd name="connsiteY4" fmla="*/ 3109325 h 3198291"/>
                <a:gd name="connsiteX0" fmla="*/ 0 w 1347377"/>
                <a:gd name="connsiteY0" fmla="*/ 3109325 h 3212766"/>
                <a:gd name="connsiteX1" fmla="*/ 724939 w 1347377"/>
                <a:gd name="connsiteY1" fmla="*/ 0 h 3212766"/>
                <a:gd name="connsiteX2" fmla="*/ 1347377 w 1347377"/>
                <a:gd name="connsiteY2" fmla="*/ 3146728 h 3212766"/>
                <a:gd name="connsiteX3" fmla="*/ 737710 w 1347377"/>
                <a:gd name="connsiteY3" fmla="*/ 3198291 h 3212766"/>
                <a:gd name="connsiteX4" fmla="*/ 0 w 1347377"/>
                <a:gd name="connsiteY4" fmla="*/ 3109325 h 3212766"/>
                <a:gd name="connsiteX0" fmla="*/ 0 w 1347377"/>
                <a:gd name="connsiteY0" fmla="*/ 3109325 h 3198291"/>
                <a:gd name="connsiteX1" fmla="*/ 724939 w 1347377"/>
                <a:gd name="connsiteY1" fmla="*/ 0 h 3198291"/>
                <a:gd name="connsiteX2" fmla="*/ 1347377 w 1347377"/>
                <a:gd name="connsiteY2" fmla="*/ 3146728 h 3198291"/>
                <a:gd name="connsiteX3" fmla="*/ 737710 w 1347377"/>
                <a:gd name="connsiteY3" fmla="*/ 3198291 h 3198291"/>
                <a:gd name="connsiteX4" fmla="*/ 0 w 1347377"/>
                <a:gd name="connsiteY4" fmla="*/ 3109325 h 3198291"/>
                <a:gd name="connsiteX0" fmla="*/ 0 w 1347377"/>
                <a:gd name="connsiteY0" fmla="*/ 3109325 h 3215130"/>
                <a:gd name="connsiteX1" fmla="*/ 724939 w 1347377"/>
                <a:gd name="connsiteY1" fmla="*/ 0 h 3215130"/>
                <a:gd name="connsiteX2" fmla="*/ 1347377 w 1347377"/>
                <a:gd name="connsiteY2" fmla="*/ 3146728 h 3215130"/>
                <a:gd name="connsiteX3" fmla="*/ 737710 w 1347377"/>
                <a:gd name="connsiteY3" fmla="*/ 3198291 h 3215130"/>
                <a:gd name="connsiteX4" fmla="*/ 0 w 1347377"/>
                <a:gd name="connsiteY4" fmla="*/ 3109325 h 3215130"/>
                <a:gd name="connsiteX0" fmla="*/ 0 w 1347377"/>
                <a:gd name="connsiteY0" fmla="*/ 3109325 h 3198291"/>
                <a:gd name="connsiteX1" fmla="*/ 724939 w 1347377"/>
                <a:gd name="connsiteY1" fmla="*/ 0 h 3198291"/>
                <a:gd name="connsiteX2" fmla="*/ 1347377 w 1347377"/>
                <a:gd name="connsiteY2" fmla="*/ 3146728 h 3198291"/>
                <a:gd name="connsiteX3" fmla="*/ 737710 w 1347377"/>
                <a:gd name="connsiteY3" fmla="*/ 3198291 h 3198291"/>
                <a:gd name="connsiteX4" fmla="*/ 0 w 1347377"/>
                <a:gd name="connsiteY4" fmla="*/ 3109325 h 3198291"/>
                <a:gd name="connsiteX0" fmla="*/ 0 w 1283479"/>
                <a:gd name="connsiteY0" fmla="*/ 3109325 h 3198291"/>
                <a:gd name="connsiteX1" fmla="*/ 724939 w 1283479"/>
                <a:gd name="connsiteY1" fmla="*/ 0 h 3198291"/>
                <a:gd name="connsiteX2" fmla="*/ 1283479 w 1283479"/>
                <a:gd name="connsiteY2" fmla="*/ 3134025 h 3198291"/>
                <a:gd name="connsiteX3" fmla="*/ 737710 w 1283479"/>
                <a:gd name="connsiteY3" fmla="*/ 3198291 h 3198291"/>
                <a:gd name="connsiteX4" fmla="*/ 0 w 1283479"/>
                <a:gd name="connsiteY4" fmla="*/ 3109325 h 3198291"/>
                <a:gd name="connsiteX0" fmla="*/ 0 w 1283479"/>
                <a:gd name="connsiteY0" fmla="*/ 3109325 h 3225582"/>
                <a:gd name="connsiteX1" fmla="*/ 724939 w 1283479"/>
                <a:gd name="connsiteY1" fmla="*/ 0 h 3225582"/>
                <a:gd name="connsiteX2" fmla="*/ 1283479 w 1283479"/>
                <a:gd name="connsiteY2" fmla="*/ 3134025 h 3225582"/>
                <a:gd name="connsiteX3" fmla="*/ 737710 w 1283479"/>
                <a:gd name="connsiteY3" fmla="*/ 3198291 h 3225582"/>
                <a:gd name="connsiteX4" fmla="*/ 0 w 1283479"/>
                <a:gd name="connsiteY4" fmla="*/ 3109325 h 3225582"/>
                <a:gd name="connsiteX0" fmla="*/ 0 w 1283479"/>
                <a:gd name="connsiteY0" fmla="*/ 3109325 h 3234197"/>
                <a:gd name="connsiteX1" fmla="*/ 724939 w 1283479"/>
                <a:gd name="connsiteY1" fmla="*/ 0 h 3234197"/>
                <a:gd name="connsiteX2" fmla="*/ 1283479 w 1283479"/>
                <a:gd name="connsiteY2" fmla="*/ 3134025 h 3234197"/>
                <a:gd name="connsiteX3" fmla="*/ 737710 w 1283479"/>
                <a:gd name="connsiteY3" fmla="*/ 3198291 h 3234197"/>
                <a:gd name="connsiteX4" fmla="*/ 0 w 1283479"/>
                <a:gd name="connsiteY4" fmla="*/ 3109325 h 3234197"/>
                <a:gd name="connsiteX0" fmla="*/ 0 w 1310712"/>
                <a:gd name="connsiteY0" fmla="*/ 3040637 h 3234197"/>
                <a:gd name="connsiteX1" fmla="*/ 752172 w 1310712"/>
                <a:gd name="connsiteY1" fmla="*/ 0 h 3234197"/>
                <a:gd name="connsiteX2" fmla="*/ 1310712 w 1310712"/>
                <a:gd name="connsiteY2" fmla="*/ 3134025 h 3234197"/>
                <a:gd name="connsiteX3" fmla="*/ 764943 w 1310712"/>
                <a:gd name="connsiteY3" fmla="*/ 3198291 h 3234197"/>
                <a:gd name="connsiteX4" fmla="*/ 0 w 1310712"/>
                <a:gd name="connsiteY4" fmla="*/ 3040637 h 3234197"/>
                <a:gd name="connsiteX0" fmla="*/ 0 w 1332319"/>
                <a:gd name="connsiteY0" fmla="*/ 3059787 h 3234197"/>
                <a:gd name="connsiteX1" fmla="*/ 773779 w 1332319"/>
                <a:gd name="connsiteY1" fmla="*/ 0 h 3234197"/>
                <a:gd name="connsiteX2" fmla="*/ 1332319 w 1332319"/>
                <a:gd name="connsiteY2" fmla="*/ 3134025 h 3234197"/>
                <a:gd name="connsiteX3" fmla="*/ 786550 w 1332319"/>
                <a:gd name="connsiteY3" fmla="*/ 3198291 h 3234197"/>
                <a:gd name="connsiteX4" fmla="*/ 0 w 1332319"/>
                <a:gd name="connsiteY4" fmla="*/ 3059787 h 3234197"/>
                <a:gd name="connsiteX0" fmla="*/ 0 w 1332319"/>
                <a:gd name="connsiteY0" fmla="*/ 3059787 h 3234197"/>
                <a:gd name="connsiteX1" fmla="*/ 773779 w 1332319"/>
                <a:gd name="connsiteY1" fmla="*/ 0 h 3234197"/>
                <a:gd name="connsiteX2" fmla="*/ 1332319 w 1332319"/>
                <a:gd name="connsiteY2" fmla="*/ 3134025 h 3234197"/>
                <a:gd name="connsiteX3" fmla="*/ 786550 w 1332319"/>
                <a:gd name="connsiteY3" fmla="*/ 3198291 h 3234197"/>
                <a:gd name="connsiteX4" fmla="*/ 0 w 1332319"/>
                <a:gd name="connsiteY4" fmla="*/ 3059787 h 3234197"/>
                <a:gd name="connsiteX0" fmla="*/ 0 w 1332319"/>
                <a:gd name="connsiteY0" fmla="*/ 3059787 h 3234197"/>
                <a:gd name="connsiteX1" fmla="*/ 773779 w 1332319"/>
                <a:gd name="connsiteY1" fmla="*/ 0 h 3234197"/>
                <a:gd name="connsiteX2" fmla="*/ 1332319 w 1332319"/>
                <a:gd name="connsiteY2" fmla="*/ 3134025 h 3234197"/>
                <a:gd name="connsiteX3" fmla="*/ 786550 w 1332319"/>
                <a:gd name="connsiteY3" fmla="*/ 3198291 h 3234197"/>
                <a:gd name="connsiteX4" fmla="*/ 0 w 1332319"/>
                <a:gd name="connsiteY4" fmla="*/ 3059787 h 3234197"/>
                <a:gd name="connsiteX0" fmla="*/ 0 w 1332319"/>
                <a:gd name="connsiteY0" fmla="*/ 3059787 h 3234197"/>
                <a:gd name="connsiteX1" fmla="*/ 773779 w 1332319"/>
                <a:gd name="connsiteY1" fmla="*/ 0 h 3234197"/>
                <a:gd name="connsiteX2" fmla="*/ 1332319 w 1332319"/>
                <a:gd name="connsiteY2" fmla="*/ 3134025 h 3234197"/>
                <a:gd name="connsiteX3" fmla="*/ 786550 w 1332319"/>
                <a:gd name="connsiteY3" fmla="*/ 3198291 h 3234197"/>
                <a:gd name="connsiteX4" fmla="*/ 0 w 1332319"/>
                <a:gd name="connsiteY4" fmla="*/ 3059787 h 3234197"/>
                <a:gd name="connsiteX0" fmla="*/ 0 w 1332319"/>
                <a:gd name="connsiteY0" fmla="*/ 3059787 h 3198291"/>
                <a:gd name="connsiteX1" fmla="*/ 773779 w 1332319"/>
                <a:gd name="connsiteY1" fmla="*/ 0 h 3198291"/>
                <a:gd name="connsiteX2" fmla="*/ 1332319 w 1332319"/>
                <a:gd name="connsiteY2" fmla="*/ 3134025 h 3198291"/>
                <a:gd name="connsiteX3" fmla="*/ 786550 w 1332319"/>
                <a:gd name="connsiteY3" fmla="*/ 3198291 h 3198291"/>
                <a:gd name="connsiteX4" fmla="*/ 0 w 1332319"/>
                <a:gd name="connsiteY4" fmla="*/ 3059787 h 3198291"/>
                <a:gd name="connsiteX0" fmla="*/ 0 w 1332319"/>
                <a:gd name="connsiteY0" fmla="*/ 3059787 h 3225168"/>
                <a:gd name="connsiteX1" fmla="*/ 773779 w 1332319"/>
                <a:gd name="connsiteY1" fmla="*/ 0 h 3225168"/>
                <a:gd name="connsiteX2" fmla="*/ 1332319 w 1332319"/>
                <a:gd name="connsiteY2" fmla="*/ 3134025 h 3225168"/>
                <a:gd name="connsiteX3" fmla="*/ 786550 w 1332319"/>
                <a:gd name="connsiteY3" fmla="*/ 3198291 h 3225168"/>
                <a:gd name="connsiteX4" fmla="*/ 0 w 1332319"/>
                <a:gd name="connsiteY4" fmla="*/ 3059787 h 3225168"/>
                <a:gd name="connsiteX0" fmla="*/ 0 w 1332319"/>
                <a:gd name="connsiteY0" fmla="*/ 3059787 h 3230611"/>
                <a:gd name="connsiteX1" fmla="*/ 773779 w 1332319"/>
                <a:gd name="connsiteY1" fmla="*/ 0 h 3230611"/>
                <a:gd name="connsiteX2" fmla="*/ 1332319 w 1332319"/>
                <a:gd name="connsiteY2" fmla="*/ 3134025 h 3230611"/>
                <a:gd name="connsiteX3" fmla="*/ 786550 w 1332319"/>
                <a:gd name="connsiteY3" fmla="*/ 3198291 h 3230611"/>
                <a:gd name="connsiteX4" fmla="*/ 0 w 1332319"/>
                <a:gd name="connsiteY4" fmla="*/ 3059787 h 3230611"/>
                <a:gd name="connsiteX0" fmla="*/ 0 w 2200435"/>
                <a:gd name="connsiteY0" fmla="*/ 3059787 h 3198291"/>
                <a:gd name="connsiteX1" fmla="*/ 773779 w 2200435"/>
                <a:gd name="connsiteY1" fmla="*/ 0 h 3198291"/>
                <a:gd name="connsiteX2" fmla="*/ 2200435 w 2200435"/>
                <a:gd name="connsiteY2" fmla="*/ 2978459 h 3198291"/>
                <a:gd name="connsiteX3" fmla="*/ 786550 w 2200435"/>
                <a:gd name="connsiteY3" fmla="*/ 3198291 h 3198291"/>
                <a:gd name="connsiteX4" fmla="*/ 0 w 2200435"/>
                <a:gd name="connsiteY4" fmla="*/ 3059787 h 3198291"/>
                <a:gd name="connsiteX0" fmla="*/ 0 w 2200435"/>
                <a:gd name="connsiteY0" fmla="*/ 3059787 h 3556197"/>
                <a:gd name="connsiteX1" fmla="*/ 773779 w 2200435"/>
                <a:gd name="connsiteY1" fmla="*/ 0 h 3556197"/>
                <a:gd name="connsiteX2" fmla="*/ 2200435 w 2200435"/>
                <a:gd name="connsiteY2" fmla="*/ 2978459 h 3556197"/>
                <a:gd name="connsiteX3" fmla="*/ 0 w 2200435"/>
                <a:gd name="connsiteY3" fmla="*/ 3059787 h 3556197"/>
                <a:gd name="connsiteX0" fmla="*/ 0 w 2179293"/>
                <a:gd name="connsiteY0" fmla="*/ 3114107 h 3610517"/>
                <a:gd name="connsiteX1" fmla="*/ 752637 w 2179293"/>
                <a:gd name="connsiteY1" fmla="*/ 0 h 3610517"/>
                <a:gd name="connsiteX2" fmla="*/ 2179293 w 2179293"/>
                <a:gd name="connsiteY2" fmla="*/ 2978459 h 3610517"/>
                <a:gd name="connsiteX3" fmla="*/ 0 w 2179293"/>
                <a:gd name="connsiteY3" fmla="*/ 3114107 h 3610517"/>
                <a:gd name="connsiteX0" fmla="*/ 0 w 2179293"/>
                <a:gd name="connsiteY0" fmla="*/ 3114107 h 3488423"/>
                <a:gd name="connsiteX1" fmla="*/ 752637 w 2179293"/>
                <a:gd name="connsiteY1" fmla="*/ 0 h 3488423"/>
                <a:gd name="connsiteX2" fmla="*/ 2179293 w 2179293"/>
                <a:gd name="connsiteY2" fmla="*/ 2978459 h 3488423"/>
                <a:gd name="connsiteX3" fmla="*/ 0 w 2179293"/>
                <a:gd name="connsiteY3" fmla="*/ 3114107 h 3488423"/>
                <a:gd name="connsiteX0" fmla="*/ 0 w 2172404"/>
                <a:gd name="connsiteY0" fmla="*/ 3114107 h 3393199"/>
                <a:gd name="connsiteX1" fmla="*/ 752637 w 2172404"/>
                <a:gd name="connsiteY1" fmla="*/ 0 h 3393199"/>
                <a:gd name="connsiteX2" fmla="*/ 2172404 w 2172404"/>
                <a:gd name="connsiteY2" fmla="*/ 2883235 h 3393199"/>
                <a:gd name="connsiteX3" fmla="*/ 0 w 2172404"/>
                <a:gd name="connsiteY3" fmla="*/ 3114107 h 3393199"/>
                <a:gd name="connsiteX0" fmla="*/ 0 w 2172404"/>
                <a:gd name="connsiteY0" fmla="*/ 3114107 h 3376307"/>
                <a:gd name="connsiteX1" fmla="*/ 752637 w 2172404"/>
                <a:gd name="connsiteY1" fmla="*/ 0 h 3376307"/>
                <a:gd name="connsiteX2" fmla="*/ 2172404 w 2172404"/>
                <a:gd name="connsiteY2" fmla="*/ 2883235 h 3376307"/>
                <a:gd name="connsiteX3" fmla="*/ 0 w 2172404"/>
                <a:gd name="connsiteY3" fmla="*/ 3114107 h 3376307"/>
                <a:gd name="connsiteX0" fmla="*/ 263175 w 1419767"/>
                <a:gd name="connsiteY0" fmla="*/ 3285735 h 3547935"/>
                <a:gd name="connsiteX1" fmla="*/ 0 w 1419767"/>
                <a:gd name="connsiteY1" fmla="*/ 0 h 3547935"/>
                <a:gd name="connsiteX2" fmla="*/ 1419767 w 1419767"/>
                <a:gd name="connsiteY2" fmla="*/ 2883235 h 3547935"/>
                <a:gd name="connsiteX3" fmla="*/ 263175 w 1419767"/>
                <a:gd name="connsiteY3" fmla="*/ 3285735 h 3547935"/>
                <a:gd name="connsiteX0" fmla="*/ 263175 w 1189928"/>
                <a:gd name="connsiteY0" fmla="*/ 3285735 h 3547935"/>
                <a:gd name="connsiteX1" fmla="*/ 0 w 1189928"/>
                <a:gd name="connsiteY1" fmla="*/ 0 h 3547935"/>
                <a:gd name="connsiteX2" fmla="*/ 1189928 w 1189928"/>
                <a:gd name="connsiteY2" fmla="*/ 3047121 h 3547935"/>
                <a:gd name="connsiteX3" fmla="*/ 263175 w 1189928"/>
                <a:gd name="connsiteY3" fmla="*/ 3285735 h 3547935"/>
                <a:gd name="connsiteX0" fmla="*/ 263175 w 1189928"/>
                <a:gd name="connsiteY0" fmla="*/ 3285735 h 3547935"/>
                <a:gd name="connsiteX1" fmla="*/ 0 w 1189928"/>
                <a:gd name="connsiteY1" fmla="*/ 0 h 3547935"/>
                <a:gd name="connsiteX2" fmla="*/ 1189928 w 1189928"/>
                <a:gd name="connsiteY2" fmla="*/ 3047121 h 3547935"/>
                <a:gd name="connsiteX3" fmla="*/ 263175 w 1189928"/>
                <a:gd name="connsiteY3" fmla="*/ 3285735 h 3547935"/>
                <a:gd name="connsiteX0" fmla="*/ 263175 w 1189928"/>
                <a:gd name="connsiteY0" fmla="*/ 3285735 h 3285735"/>
                <a:gd name="connsiteX1" fmla="*/ 0 w 1189928"/>
                <a:gd name="connsiteY1" fmla="*/ 0 h 3285735"/>
                <a:gd name="connsiteX2" fmla="*/ 1189928 w 1189928"/>
                <a:gd name="connsiteY2" fmla="*/ 3047121 h 3285735"/>
                <a:gd name="connsiteX3" fmla="*/ 263175 w 1189928"/>
                <a:gd name="connsiteY3" fmla="*/ 3285735 h 3285735"/>
                <a:gd name="connsiteX0" fmla="*/ 263175 w 1189928"/>
                <a:gd name="connsiteY0" fmla="*/ 3285735 h 3517185"/>
                <a:gd name="connsiteX1" fmla="*/ 0 w 1189928"/>
                <a:gd name="connsiteY1" fmla="*/ 0 h 3517185"/>
                <a:gd name="connsiteX2" fmla="*/ 1189928 w 1189928"/>
                <a:gd name="connsiteY2" fmla="*/ 3047121 h 3517185"/>
                <a:gd name="connsiteX3" fmla="*/ 263175 w 1189928"/>
                <a:gd name="connsiteY3" fmla="*/ 3285735 h 3517185"/>
                <a:gd name="connsiteX0" fmla="*/ 263175 w 1205876"/>
                <a:gd name="connsiteY0" fmla="*/ 3285735 h 3423753"/>
                <a:gd name="connsiteX1" fmla="*/ 0 w 1205876"/>
                <a:gd name="connsiteY1" fmla="*/ 0 h 3423753"/>
                <a:gd name="connsiteX2" fmla="*/ 1205876 w 1205876"/>
                <a:gd name="connsiteY2" fmla="*/ 2953689 h 3423753"/>
                <a:gd name="connsiteX3" fmla="*/ 263175 w 1205876"/>
                <a:gd name="connsiteY3" fmla="*/ 3285735 h 3423753"/>
                <a:gd name="connsiteX0" fmla="*/ 263175 w 1205876"/>
                <a:gd name="connsiteY0" fmla="*/ 3285735 h 3369913"/>
                <a:gd name="connsiteX1" fmla="*/ 0 w 1205876"/>
                <a:gd name="connsiteY1" fmla="*/ 0 h 3369913"/>
                <a:gd name="connsiteX2" fmla="*/ 1205876 w 1205876"/>
                <a:gd name="connsiteY2" fmla="*/ 2953689 h 3369913"/>
                <a:gd name="connsiteX3" fmla="*/ 263175 w 1205876"/>
                <a:gd name="connsiteY3" fmla="*/ 3285735 h 3369913"/>
                <a:gd name="connsiteX0" fmla="*/ 154497 w 1205876"/>
                <a:gd name="connsiteY0" fmla="*/ 3226447 h 3369913"/>
                <a:gd name="connsiteX1" fmla="*/ 0 w 1205876"/>
                <a:gd name="connsiteY1" fmla="*/ 0 h 3369913"/>
                <a:gd name="connsiteX2" fmla="*/ 1205876 w 1205876"/>
                <a:gd name="connsiteY2" fmla="*/ 2953689 h 3369913"/>
                <a:gd name="connsiteX3" fmla="*/ 154497 w 1205876"/>
                <a:gd name="connsiteY3" fmla="*/ 3226447 h 3369913"/>
                <a:gd name="connsiteX0" fmla="*/ 164677 w 1205876"/>
                <a:gd name="connsiteY0" fmla="*/ 3234310 h 3369913"/>
                <a:gd name="connsiteX1" fmla="*/ 0 w 1205876"/>
                <a:gd name="connsiteY1" fmla="*/ 0 h 3369913"/>
                <a:gd name="connsiteX2" fmla="*/ 1205876 w 1205876"/>
                <a:gd name="connsiteY2" fmla="*/ 2953689 h 3369913"/>
                <a:gd name="connsiteX3" fmla="*/ 164677 w 1205876"/>
                <a:gd name="connsiteY3" fmla="*/ 3234310 h 3369913"/>
                <a:gd name="connsiteX0" fmla="*/ 164677 w 1205876"/>
                <a:gd name="connsiteY0" fmla="*/ 3234310 h 3369913"/>
                <a:gd name="connsiteX1" fmla="*/ 0 w 1205876"/>
                <a:gd name="connsiteY1" fmla="*/ 0 h 3369913"/>
                <a:gd name="connsiteX2" fmla="*/ 1205876 w 1205876"/>
                <a:gd name="connsiteY2" fmla="*/ 2953689 h 3369913"/>
                <a:gd name="connsiteX3" fmla="*/ 164677 w 1205876"/>
                <a:gd name="connsiteY3" fmla="*/ 3234310 h 3369913"/>
                <a:gd name="connsiteX0" fmla="*/ 164677 w 1329323"/>
                <a:gd name="connsiteY0" fmla="*/ 3234310 h 3770633"/>
                <a:gd name="connsiteX1" fmla="*/ 0 w 1329323"/>
                <a:gd name="connsiteY1" fmla="*/ 0 h 3770633"/>
                <a:gd name="connsiteX2" fmla="*/ 1205876 w 1329323"/>
                <a:gd name="connsiteY2" fmla="*/ 2953689 h 3770633"/>
                <a:gd name="connsiteX3" fmla="*/ 740685 w 1329323"/>
                <a:gd name="connsiteY3" fmla="*/ 3217939 h 3770633"/>
                <a:gd name="connsiteX4" fmla="*/ 164677 w 1329323"/>
                <a:gd name="connsiteY4" fmla="*/ 3234310 h 3770633"/>
                <a:gd name="connsiteX0" fmla="*/ 224722 w 1329323"/>
                <a:gd name="connsiteY0" fmla="*/ 3250940 h 3787263"/>
                <a:gd name="connsiteX1" fmla="*/ 0 w 1329323"/>
                <a:gd name="connsiteY1" fmla="*/ 0 h 3787263"/>
                <a:gd name="connsiteX2" fmla="*/ 1205876 w 1329323"/>
                <a:gd name="connsiteY2" fmla="*/ 2953689 h 3787263"/>
                <a:gd name="connsiteX3" fmla="*/ 740685 w 1329323"/>
                <a:gd name="connsiteY3" fmla="*/ 3217939 h 3787263"/>
                <a:gd name="connsiteX4" fmla="*/ 224722 w 1329323"/>
                <a:gd name="connsiteY4" fmla="*/ 3250940 h 3787263"/>
                <a:gd name="connsiteX0" fmla="*/ 169592 w 1329323"/>
                <a:gd name="connsiteY0" fmla="*/ 3199444 h 3735767"/>
                <a:gd name="connsiteX1" fmla="*/ 0 w 1329323"/>
                <a:gd name="connsiteY1" fmla="*/ 0 h 3735767"/>
                <a:gd name="connsiteX2" fmla="*/ 1205876 w 1329323"/>
                <a:gd name="connsiteY2" fmla="*/ 2953689 h 3735767"/>
                <a:gd name="connsiteX3" fmla="*/ 740685 w 1329323"/>
                <a:gd name="connsiteY3" fmla="*/ 3217939 h 3735767"/>
                <a:gd name="connsiteX4" fmla="*/ 169592 w 1329323"/>
                <a:gd name="connsiteY4" fmla="*/ 3199444 h 3735767"/>
                <a:gd name="connsiteX0" fmla="*/ 169592 w 1329323"/>
                <a:gd name="connsiteY0" fmla="*/ 3199444 h 3490012"/>
                <a:gd name="connsiteX1" fmla="*/ 0 w 1329323"/>
                <a:gd name="connsiteY1" fmla="*/ 0 h 3490012"/>
                <a:gd name="connsiteX2" fmla="*/ 1205876 w 1329323"/>
                <a:gd name="connsiteY2" fmla="*/ 2953689 h 3490012"/>
                <a:gd name="connsiteX3" fmla="*/ 740685 w 1329323"/>
                <a:gd name="connsiteY3" fmla="*/ 3217939 h 3490012"/>
                <a:gd name="connsiteX4" fmla="*/ 169592 w 1329323"/>
                <a:gd name="connsiteY4" fmla="*/ 3199444 h 3490012"/>
                <a:gd name="connsiteX0" fmla="*/ 169592 w 1329323"/>
                <a:gd name="connsiteY0" fmla="*/ 3199444 h 3490012"/>
                <a:gd name="connsiteX1" fmla="*/ 0 w 1329323"/>
                <a:gd name="connsiteY1" fmla="*/ 0 h 3490012"/>
                <a:gd name="connsiteX2" fmla="*/ 1205876 w 1329323"/>
                <a:gd name="connsiteY2" fmla="*/ 2953689 h 3490012"/>
                <a:gd name="connsiteX3" fmla="*/ 710794 w 1329323"/>
                <a:gd name="connsiteY3" fmla="*/ 3154400 h 3490012"/>
                <a:gd name="connsiteX4" fmla="*/ 169592 w 1329323"/>
                <a:gd name="connsiteY4" fmla="*/ 3199444 h 3490012"/>
                <a:gd name="connsiteX0" fmla="*/ 169592 w 1329323"/>
                <a:gd name="connsiteY0" fmla="*/ 3199444 h 3686219"/>
                <a:gd name="connsiteX1" fmla="*/ 0 w 1329323"/>
                <a:gd name="connsiteY1" fmla="*/ 0 h 3686219"/>
                <a:gd name="connsiteX2" fmla="*/ 1205876 w 1329323"/>
                <a:gd name="connsiteY2" fmla="*/ 2953689 h 3686219"/>
                <a:gd name="connsiteX3" fmla="*/ 710794 w 1329323"/>
                <a:gd name="connsiteY3" fmla="*/ 3154400 h 3686219"/>
                <a:gd name="connsiteX4" fmla="*/ 169592 w 1329323"/>
                <a:gd name="connsiteY4" fmla="*/ 3199444 h 3686219"/>
                <a:gd name="connsiteX0" fmla="*/ 169592 w 1329323"/>
                <a:gd name="connsiteY0" fmla="*/ 3199444 h 3490012"/>
                <a:gd name="connsiteX1" fmla="*/ 0 w 1329323"/>
                <a:gd name="connsiteY1" fmla="*/ 0 h 3490012"/>
                <a:gd name="connsiteX2" fmla="*/ 1205876 w 1329323"/>
                <a:gd name="connsiteY2" fmla="*/ 2953689 h 3490012"/>
                <a:gd name="connsiteX3" fmla="*/ 710794 w 1329323"/>
                <a:gd name="connsiteY3" fmla="*/ 3154400 h 3490012"/>
                <a:gd name="connsiteX4" fmla="*/ 169592 w 1329323"/>
                <a:gd name="connsiteY4" fmla="*/ 3199444 h 3490012"/>
                <a:gd name="connsiteX0" fmla="*/ 169592 w 1329323"/>
                <a:gd name="connsiteY0" fmla="*/ 3199444 h 3490012"/>
                <a:gd name="connsiteX1" fmla="*/ 0 w 1329323"/>
                <a:gd name="connsiteY1" fmla="*/ 0 h 3490012"/>
                <a:gd name="connsiteX2" fmla="*/ 1205876 w 1329323"/>
                <a:gd name="connsiteY2" fmla="*/ 2953689 h 3490012"/>
                <a:gd name="connsiteX3" fmla="*/ 710794 w 1329323"/>
                <a:gd name="connsiteY3" fmla="*/ 3154400 h 3490012"/>
                <a:gd name="connsiteX4" fmla="*/ 169592 w 1329323"/>
                <a:gd name="connsiteY4" fmla="*/ 3199444 h 3490012"/>
                <a:gd name="connsiteX0" fmla="*/ 169592 w 1234141"/>
                <a:gd name="connsiteY0" fmla="*/ 3199444 h 3691726"/>
                <a:gd name="connsiteX1" fmla="*/ 0 w 1234141"/>
                <a:gd name="connsiteY1" fmla="*/ 0 h 3691726"/>
                <a:gd name="connsiteX2" fmla="*/ 1205876 w 1234141"/>
                <a:gd name="connsiteY2" fmla="*/ 2953689 h 3691726"/>
                <a:gd name="connsiteX3" fmla="*/ 169592 w 1234141"/>
                <a:gd name="connsiteY3" fmla="*/ 3199444 h 3691726"/>
                <a:gd name="connsiteX0" fmla="*/ 169592 w 1191221"/>
                <a:gd name="connsiteY0" fmla="*/ 3199444 h 3691726"/>
                <a:gd name="connsiteX1" fmla="*/ 0 w 1191221"/>
                <a:gd name="connsiteY1" fmla="*/ 0 h 3691726"/>
                <a:gd name="connsiteX2" fmla="*/ 1162956 w 1191221"/>
                <a:gd name="connsiteY2" fmla="*/ 3028162 h 3691726"/>
                <a:gd name="connsiteX3" fmla="*/ 169592 w 1191221"/>
                <a:gd name="connsiteY3" fmla="*/ 3199444 h 3691726"/>
                <a:gd name="connsiteX0" fmla="*/ 169592 w 1162956"/>
                <a:gd name="connsiteY0" fmla="*/ 3199444 h 3691726"/>
                <a:gd name="connsiteX1" fmla="*/ 0 w 1162956"/>
                <a:gd name="connsiteY1" fmla="*/ 0 h 3691726"/>
                <a:gd name="connsiteX2" fmla="*/ 1162956 w 1162956"/>
                <a:gd name="connsiteY2" fmla="*/ 3028162 h 3691726"/>
                <a:gd name="connsiteX3" fmla="*/ 169592 w 1162956"/>
                <a:gd name="connsiteY3" fmla="*/ 3199444 h 3691726"/>
                <a:gd name="connsiteX0" fmla="*/ 169592 w 1167814"/>
                <a:gd name="connsiteY0" fmla="*/ 3199444 h 3217681"/>
                <a:gd name="connsiteX1" fmla="*/ 0 w 1167814"/>
                <a:gd name="connsiteY1" fmla="*/ 0 h 3217681"/>
                <a:gd name="connsiteX2" fmla="*/ 1162956 w 1167814"/>
                <a:gd name="connsiteY2" fmla="*/ 3028162 h 3217681"/>
                <a:gd name="connsiteX3" fmla="*/ 169592 w 1167814"/>
                <a:gd name="connsiteY3" fmla="*/ 3199444 h 3217681"/>
                <a:gd name="connsiteX0" fmla="*/ 169592 w 1162956"/>
                <a:gd name="connsiteY0" fmla="*/ 3199444 h 3199444"/>
                <a:gd name="connsiteX1" fmla="*/ 0 w 1162956"/>
                <a:gd name="connsiteY1" fmla="*/ 0 h 3199444"/>
                <a:gd name="connsiteX2" fmla="*/ 1162956 w 1162956"/>
                <a:gd name="connsiteY2" fmla="*/ 3028162 h 3199444"/>
                <a:gd name="connsiteX3" fmla="*/ 169592 w 1162956"/>
                <a:gd name="connsiteY3" fmla="*/ 3199444 h 3199444"/>
                <a:gd name="connsiteX0" fmla="*/ 169592 w 1162956"/>
                <a:gd name="connsiteY0" fmla="*/ 3199444 h 3199444"/>
                <a:gd name="connsiteX1" fmla="*/ 0 w 1162956"/>
                <a:gd name="connsiteY1" fmla="*/ 0 h 3199444"/>
                <a:gd name="connsiteX2" fmla="*/ 1162956 w 1162956"/>
                <a:gd name="connsiteY2" fmla="*/ 3028162 h 3199444"/>
                <a:gd name="connsiteX3" fmla="*/ 169592 w 1162956"/>
                <a:gd name="connsiteY3" fmla="*/ 3199444 h 3199444"/>
                <a:gd name="connsiteX0" fmla="*/ 203965 w 1162956"/>
                <a:gd name="connsiteY0" fmla="*/ 3261584 h 3261584"/>
                <a:gd name="connsiteX1" fmla="*/ 0 w 1162956"/>
                <a:gd name="connsiteY1" fmla="*/ 0 h 3261584"/>
                <a:gd name="connsiteX2" fmla="*/ 1162956 w 1162956"/>
                <a:gd name="connsiteY2" fmla="*/ 3028162 h 3261584"/>
                <a:gd name="connsiteX3" fmla="*/ 203965 w 1162956"/>
                <a:gd name="connsiteY3" fmla="*/ 3261584 h 3261584"/>
                <a:gd name="connsiteX0" fmla="*/ 203965 w 1162956"/>
                <a:gd name="connsiteY0" fmla="*/ 3261584 h 3261584"/>
                <a:gd name="connsiteX1" fmla="*/ 0 w 1162956"/>
                <a:gd name="connsiteY1" fmla="*/ 0 h 3261584"/>
                <a:gd name="connsiteX2" fmla="*/ 1162956 w 1162956"/>
                <a:gd name="connsiteY2" fmla="*/ 3028162 h 3261584"/>
                <a:gd name="connsiteX3" fmla="*/ 203965 w 1162956"/>
                <a:gd name="connsiteY3" fmla="*/ 3261584 h 3261584"/>
                <a:gd name="connsiteX0" fmla="*/ 203965 w 1162956"/>
                <a:gd name="connsiteY0" fmla="*/ 3261584 h 3261584"/>
                <a:gd name="connsiteX1" fmla="*/ 0 w 1162956"/>
                <a:gd name="connsiteY1" fmla="*/ 0 h 3261584"/>
                <a:gd name="connsiteX2" fmla="*/ 1162956 w 1162956"/>
                <a:gd name="connsiteY2" fmla="*/ 3028162 h 3261584"/>
                <a:gd name="connsiteX3" fmla="*/ 203965 w 1162956"/>
                <a:gd name="connsiteY3" fmla="*/ 3261584 h 3261584"/>
                <a:gd name="connsiteX0" fmla="*/ 203965 w 1162956"/>
                <a:gd name="connsiteY0" fmla="*/ 3261584 h 3261584"/>
                <a:gd name="connsiteX1" fmla="*/ 0 w 1162956"/>
                <a:gd name="connsiteY1" fmla="*/ 0 h 3261584"/>
                <a:gd name="connsiteX2" fmla="*/ 1162956 w 1162956"/>
                <a:gd name="connsiteY2" fmla="*/ 3028162 h 3261584"/>
                <a:gd name="connsiteX3" fmla="*/ 203965 w 1162956"/>
                <a:gd name="connsiteY3" fmla="*/ 3261584 h 3261584"/>
                <a:gd name="connsiteX0" fmla="*/ 203965 w 1162956"/>
                <a:gd name="connsiteY0" fmla="*/ 3261584 h 3317946"/>
                <a:gd name="connsiteX1" fmla="*/ 0 w 1162956"/>
                <a:gd name="connsiteY1" fmla="*/ 0 h 3317946"/>
                <a:gd name="connsiteX2" fmla="*/ 1162956 w 1162956"/>
                <a:gd name="connsiteY2" fmla="*/ 3028162 h 3317946"/>
                <a:gd name="connsiteX3" fmla="*/ 203965 w 1162956"/>
                <a:gd name="connsiteY3" fmla="*/ 3261584 h 3317946"/>
                <a:gd name="connsiteX0" fmla="*/ 203965 w 1162956"/>
                <a:gd name="connsiteY0" fmla="*/ 3261584 h 3317946"/>
                <a:gd name="connsiteX1" fmla="*/ 0 w 1162956"/>
                <a:gd name="connsiteY1" fmla="*/ 0 h 3317946"/>
                <a:gd name="connsiteX2" fmla="*/ 1162956 w 1162956"/>
                <a:gd name="connsiteY2" fmla="*/ 3028162 h 3317946"/>
                <a:gd name="connsiteX3" fmla="*/ 203965 w 1162956"/>
                <a:gd name="connsiteY3" fmla="*/ 3261584 h 3317946"/>
                <a:gd name="connsiteX0" fmla="*/ 203965 w 1162956"/>
                <a:gd name="connsiteY0" fmla="*/ 3261584 h 3261584"/>
                <a:gd name="connsiteX1" fmla="*/ 0 w 1162956"/>
                <a:gd name="connsiteY1" fmla="*/ 0 h 3261584"/>
                <a:gd name="connsiteX2" fmla="*/ 1162956 w 1162956"/>
                <a:gd name="connsiteY2" fmla="*/ 3028162 h 3261584"/>
                <a:gd name="connsiteX3" fmla="*/ 203965 w 1162956"/>
                <a:gd name="connsiteY3" fmla="*/ 3261584 h 3261584"/>
                <a:gd name="connsiteX0" fmla="*/ 306331 w 1265322"/>
                <a:gd name="connsiteY0" fmla="*/ 3207184 h 3207184"/>
                <a:gd name="connsiteX1" fmla="*/ 0 w 1265322"/>
                <a:gd name="connsiteY1" fmla="*/ 0 h 3207184"/>
                <a:gd name="connsiteX2" fmla="*/ 1265322 w 1265322"/>
                <a:gd name="connsiteY2" fmla="*/ 2973762 h 3207184"/>
                <a:gd name="connsiteX3" fmla="*/ 306331 w 1265322"/>
                <a:gd name="connsiteY3" fmla="*/ 3207184 h 3207184"/>
                <a:gd name="connsiteX0" fmla="*/ 267927 w 1226918"/>
                <a:gd name="connsiteY0" fmla="*/ 3222988 h 3222988"/>
                <a:gd name="connsiteX1" fmla="*/ 0 w 1226918"/>
                <a:gd name="connsiteY1" fmla="*/ 0 h 3222988"/>
                <a:gd name="connsiteX2" fmla="*/ 1226918 w 1226918"/>
                <a:gd name="connsiteY2" fmla="*/ 2989566 h 3222988"/>
                <a:gd name="connsiteX3" fmla="*/ 267927 w 1226918"/>
                <a:gd name="connsiteY3" fmla="*/ 3222988 h 3222988"/>
                <a:gd name="connsiteX0" fmla="*/ 267927 w 1226918"/>
                <a:gd name="connsiteY0" fmla="*/ 3222988 h 3222988"/>
                <a:gd name="connsiteX1" fmla="*/ 0 w 1226918"/>
                <a:gd name="connsiteY1" fmla="*/ 0 h 3222988"/>
                <a:gd name="connsiteX2" fmla="*/ 1226918 w 1226918"/>
                <a:gd name="connsiteY2" fmla="*/ 2989566 h 3222988"/>
                <a:gd name="connsiteX3" fmla="*/ 267927 w 1226918"/>
                <a:gd name="connsiteY3" fmla="*/ 3222988 h 32229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6918" h="3222988">
                  <a:moveTo>
                    <a:pt x="267927" y="3222988"/>
                  </a:moveTo>
                  <a:cubicBezTo>
                    <a:pt x="178618" y="2148659"/>
                    <a:pt x="36437" y="1018672"/>
                    <a:pt x="0" y="0"/>
                  </a:cubicBezTo>
                  <a:lnTo>
                    <a:pt x="1226918" y="2989566"/>
                  </a:lnTo>
                  <a:cubicBezTo>
                    <a:pt x="318736" y="3210066"/>
                    <a:pt x="1163420" y="3031443"/>
                    <a:pt x="267927" y="3222988"/>
                  </a:cubicBezTo>
                  <a:close/>
                </a:path>
              </a:pathLst>
            </a:custGeom>
            <a:grpFill/>
            <a:ln>
              <a:solidFill>
                <a:srgbClr val="000000">
                  <a:alpha val="0"/>
                </a:srgbClr>
              </a:solidFill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781" name="Прямая соединительная линия 780"/>
            <p:cNvCxnSpPr/>
            <p:nvPr/>
          </p:nvCxnSpPr>
          <p:spPr>
            <a:xfrm rot="16200000" flipH="1">
              <a:off x="4110755" y="3896449"/>
              <a:ext cx="2704106" cy="1790287"/>
            </a:xfrm>
            <a:prstGeom prst="line">
              <a:avLst/>
            </a:prstGeom>
            <a:grpFill/>
            <a:ln>
              <a:solidFill>
                <a:srgbClr val="000000">
                  <a:alpha val="0"/>
                </a:srgbClr>
              </a:solidFill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</p:cxnSp>
      </p:grpSp>
      <p:sp>
        <p:nvSpPr>
          <p:cNvPr id="782" name="Полилиния 781">
            <a:hlinkClick r:id="rId9" action="ppaction://hlinksldjump"/>
          </p:cNvPr>
          <p:cNvSpPr/>
          <p:nvPr/>
        </p:nvSpPr>
        <p:spPr>
          <a:xfrm rot="5732057">
            <a:off x="1895112" y="1445796"/>
            <a:ext cx="2047732" cy="3350248"/>
          </a:xfrm>
          <a:custGeom>
            <a:avLst/>
            <a:gdLst>
              <a:gd name="connsiteX0" fmla="*/ 0 w 1111396"/>
              <a:gd name="connsiteY0" fmla="*/ 3146584 h 3146584"/>
              <a:gd name="connsiteX1" fmla="*/ 555698 w 1111396"/>
              <a:gd name="connsiteY1" fmla="*/ 0 h 3146584"/>
              <a:gd name="connsiteX2" fmla="*/ 1111396 w 1111396"/>
              <a:gd name="connsiteY2" fmla="*/ 3146584 h 3146584"/>
              <a:gd name="connsiteX3" fmla="*/ 0 w 1111396"/>
              <a:gd name="connsiteY3" fmla="*/ 3146584 h 3146584"/>
              <a:gd name="connsiteX0" fmla="*/ 0 w 1178136"/>
              <a:gd name="connsiteY0" fmla="*/ 3146584 h 3146728"/>
              <a:gd name="connsiteX1" fmla="*/ 555698 w 1178136"/>
              <a:gd name="connsiteY1" fmla="*/ 0 h 3146728"/>
              <a:gd name="connsiteX2" fmla="*/ 1178136 w 1178136"/>
              <a:gd name="connsiteY2" fmla="*/ 3146728 h 3146728"/>
              <a:gd name="connsiteX3" fmla="*/ 0 w 1178136"/>
              <a:gd name="connsiteY3" fmla="*/ 3146584 h 3146728"/>
              <a:gd name="connsiteX0" fmla="*/ 0 w 1309203"/>
              <a:gd name="connsiteY0" fmla="*/ 3103754 h 3146728"/>
              <a:gd name="connsiteX1" fmla="*/ 686765 w 1309203"/>
              <a:gd name="connsiteY1" fmla="*/ 0 h 3146728"/>
              <a:gd name="connsiteX2" fmla="*/ 1309203 w 1309203"/>
              <a:gd name="connsiteY2" fmla="*/ 3146728 h 3146728"/>
              <a:gd name="connsiteX3" fmla="*/ 0 w 1309203"/>
              <a:gd name="connsiteY3" fmla="*/ 3103754 h 3146728"/>
              <a:gd name="connsiteX0" fmla="*/ 0 w 1347377"/>
              <a:gd name="connsiteY0" fmla="*/ 3109325 h 3146728"/>
              <a:gd name="connsiteX1" fmla="*/ 724939 w 1347377"/>
              <a:gd name="connsiteY1" fmla="*/ 0 h 3146728"/>
              <a:gd name="connsiteX2" fmla="*/ 1347377 w 1347377"/>
              <a:gd name="connsiteY2" fmla="*/ 3146728 h 3146728"/>
              <a:gd name="connsiteX3" fmla="*/ 0 w 1347377"/>
              <a:gd name="connsiteY3" fmla="*/ 3109325 h 3146728"/>
              <a:gd name="connsiteX0" fmla="*/ 0 w 1347377"/>
              <a:gd name="connsiteY0" fmla="*/ 3109325 h 3146728"/>
              <a:gd name="connsiteX1" fmla="*/ 724939 w 1347377"/>
              <a:gd name="connsiteY1" fmla="*/ 0 h 3146728"/>
              <a:gd name="connsiteX2" fmla="*/ 1347377 w 1347377"/>
              <a:gd name="connsiteY2" fmla="*/ 3146728 h 3146728"/>
              <a:gd name="connsiteX3" fmla="*/ 674426 w 1347377"/>
              <a:gd name="connsiteY3" fmla="*/ 3123470 h 3146728"/>
              <a:gd name="connsiteX4" fmla="*/ 0 w 1347377"/>
              <a:gd name="connsiteY4" fmla="*/ 3109325 h 3146728"/>
              <a:gd name="connsiteX0" fmla="*/ 0 w 1347377"/>
              <a:gd name="connsiteY0" fmla="*/ 3109325 h 3170436"/>
              <a:gd name="connsiteX1" fmla="*/ 724939 w 1347377"/>
              <a:gd name="connsiteY1" fmla="*/ 0 h 3170436"/>
              <a:gd name="connsiteX2" fmla="*/ 1347377 w 1347377"/>
              <a:gd name="connsiteY2" fmla="*/ 3146728 h 3170436"/>
              <a:gd name="connsiteX3" fmla="*/ 710754 w 1347377"/>
              <a:gd name="connsiteY3" fmla="*/ 3170436 h 3170436"/>
              <a:gd name="connsiteX4" fmla="*/ 0 w 1347377"/>
              <a:gd name="connsiteY4" fmla="*/ 3109325 h 3170436"/>
              <a:gd name="connsiteX0" fmla="*/ 0 w 1347377"/>
              <a:gd name="connsiteY0" fmla="*/ 3109325 h 3198291"/>
              <a:gd name="connsiteX1" fmla="*/ 724939 w 1347377"/>
              <a:gd name="connsiteY1" fmla="*/ 0 h 3198291"/>
              <a:gd name="connsiteX2" fmla="*/ 1347377 w 1347377"/>
              <a:gd name="connsiteY2" fmla="*/ 3146728 h 3198291"/>
              <a:gd name="connsiteX3" fmla="*/ 737710 w 1347377"/>
              <a:gd name="connsiteY3" fmla="*/ 3198291 h 3198291"/>
              <a:gd name="connsiteX4" fmla="*/ 0 w 1347377"/>
              <a:gd name="connsiteY4" fmla="*/ 3109325 h 3198291"/>
              <a:gd name="connsiteX0" fmla="*/ 0 w 1347377"/>
              <a:gd name="connsiteY0" fmla="*/ 3109325 h 3230602"/>
              <a:gd name="connsiteX1" fmla="*/ 724939 w 1347377"/>
              <a:gd name="connsiteY1" fmla="*/ 0 h 3230602"/>
              <a:gd name="connsiteX2" fmla="*/ 1347377 w 1347377"/>
              <a:gd name="connsiteY2" fmla="*/ 3146728 h 3230602"/>
              <a:gd name="connsiteX3" fmla="*/ 737710 w 1347377"/>
              <a:gd name="connsiteY3" fmla="*/ 3198291 h 3230602"/>
              <a:gd name="connsiteX4" fmla="*/ 0 w 1347377"/>
              <a:gd name="connsiteY4" fmla="*/ 3109325 h 3230602"/>
              <a:gd name="connsiteX0" fmla="*/ 0 w 1347377"/>
              <a:gd name="connsiteY0" fmla="*/ 3109325 h 3198291"/>
              <a:gd name="connsiteX1" fmla="*/ 724939 w 1347377"/>
              <a:gd name="connsiteY1" fmla="*/ 0 h 3198291"/>
              <a:gd name="connsiteX2" fmla="*/ 1347377 w 1347377"/>
              <a:gd name="connsiteY2" fmla="*/ 3146728 h 3198291"/>
              <a:gd name="connsiteX3" fmla="*/ 737710 w 1347377"/>
              <a:gd name="connsiteY3" fmla="*/ 3198291 h 3198291"/>
              <a:gd name="connsiteX4" fmla="*/ 0 w 1347377"/>
              <a:gd name="connsiteY4" fmla="*/ 3109325 h 3198291"/>
              <a:gd name="connsiteX0" fmla="*/ 0 w 1347377"/>
              <a:gd name="connsiteY0" fmla="*/ 3109325 h 3212766"/>
              <a:gd name="connsiteX1" fmla="*/ 724939 w 1347377"/>
              <a:gd name="connsiteY1" fmla="*/ 0 h 3212766"/>
              <a:gd name="connsiteX2" fmla="*/ 1347377 w 1347377"/>
              <a:gd name="connsiteY2" fmla="*/ 3146728 h 3212766"/>
              <a:gd name="connsiteX3" fmla="*/ 737710 w 1347377"/>
              <a:gd name="connsiteY3" fmla="*/ 3198291 h 3212766"/>
              <a:gd name="connsiteX4" fmla="*/ 0 w 1347377"/>
              <a:gd name="connsiteY4" fmla="*/ 3109325 h 3212766"/>
              <a:gd name="connsiteX0" fmla="*/ 0 w 1347377"/>
              <a:gd name="connsiteY0" fmla="*/ 3109325 h 3198291"/>
              <a:gd name="connsiteX1" fmla="*/ 724939 w 1347377"/>
              <a:gd name="connsiteY1" fmla="*/ 0 h 3198291"/>
              <a:gd name="connsiteX2" fmla="*/ 1347377 w 1347377"/>
              <a:gd name="connsiteY2" fmla="*/ 3146728 h 3198291"/>
              <a:gd name="connsiteX3" fmla="*/ 737710 w 1347377"/>
              <a:gd name="connsiteY3" fmla="*/ 3198291 h 3198291"/>
              <a:gd name="connsiteX4" fmla="*/ 0 w 1347377"/>
              <a:gd name="connsiteY4" fmla="*/ 3109325 h 3198291"/>
              <a:gd name="connsiteX0" fmla="*/ 0 w 1347377"/>
              <a:gd name="connsiteY0" fmla="*/ 3109325 h 3215130"/>
              <a:gd name="connsiteX1" fmla="*/ 724939 w 1347377"/>
              <a:gd name="connsiteY1" fmla="*/ 0 h 3215130"/>
              <a:gd name="connsiteX2" fmla="*/ 1347377 w 1347377"/>
              <a:gd name="connsiteY2" fmla="*/ 3146728 h 3215130"/>
              <a:gd name="connsiteX3" fmla="*/ 737710 w 1347377"/>
              <a:gd name="connsiteY3" fmla="*/ 3198291 h 3215130"/>
              <a:gd name="connsiteX4" fmla="*/ 0 w 1347377"/>
              <a:gd name="connsiteY4" fmla="*/ 3109325 h 3215130"/>
              <a:gd name="connsiteX0" fmla="*/ 0 w 1347377"/>
              <a:gd name="connsiteY0" fmla="*/ 3109325 h 3198291"/>
              <a:gd name="connsiteX1" fmla="*/ 724939 w 1347377"/>
              <a:gd name="connsiteY1" fmla="*/ 0 h 3198291"/>
              <a:gd name="connsiteX2" fmla="*/ 1347377 w 1347377"/>
              <a:gd name="connsiteY2" fmla="*/ 3146728 h 3198291"/>
              <a:gd name="connsiteX3" fmla="*/ 737710 w 1347377"/>
              <a:gd name="connsiteY3" fmla="*/ 3198291 h 3198291"/>
              <a:gd name="connsiteX4" fmla="*/ 0 w 1347377"/>
              <a:gd name="connsiteY4" fmla="*/ 3109325 h 3198291"/>
              <a:gd name="connsiteX0" fmla="*/ 0 w 1283479"/>
              <a:gd name="connsiteY0" fmla="*/ 3109325 h 3198291"/>
              <a:gd name="connsiteX1" fmla="*/ 724939 w 1283479"/>
              <a:gd name="connsiteY1" fmla="*/ 0 h 3198291"/>
              <a:gd name="connsiteX2" fmla="*/ 1283479 w 1283479"/>
              <a:gd name="connsiteY2" fmla="*/ 3134025 h 3198291"/>
              <a:gd name="connsiteX3" fmla="*/ 737710 w 1283479"/>
              <a:gd name="connsiteY3" fmla="*/ 3198291 h 3198291"/>
              <a:gd name="connsiteX4" fmla="*/ 0 w 1283479"/>
              <a:gd name="connsiteY4" fmla="*/ 3109325 h 3198291"/>
              <a:gd name="connsiteX0" fmla="*/ 0 w 1283479"/>
              <a:gd name="connsiteY0" fmla="*/ 3109325 h 3225582"/>
              <a:gd name="connsiteX1" fmla="*/ 724939 w 1283479"/>
              <a:gd name="connsiteY1" fmla="*/ 0 h 3225582"/>
              <a:gd name="connsiteX2" fmla="*/ 1283479 w 1283479"/>
              <a:gd name="connsiteY2" fmla="*/ 3134025 h 3225582"/>
              <a:gd name="connsiteX3" fmla="*/ 737710 w 1283479"/>
              <a:gd name="connsiteY3" fmla="*/ 3198291 h 3225582"/>
              <a:gd name="connsiteX4" fmla="*/ 0 w 1283479"/>
              <a:gd name="connsiteY4" fmla="*/ 3109325 h 3225582"/>
              <a:gd name="connsiteX0" fmla="*/ 0 w 1283479"/>
              <a:gd name="connsiteY0" fmla="*/ 3109325 h 3234197"/>
              <a:gd name="connsiteX1" fmla="*/ 724939 w 1283479"/>
              <a:gd name="connsiteY1" fmla="*/ 0 h 3234197"/>
              <a:gd name="connsiteX2" fmla="*/ 1283479 w 1283479"/>
              <a:gd name="connsiteY2" fmla="*/ 3134025 h 3234197"/>
              <a:gd name="connsiteX3" fmla="*/ 737710 w 1283479"/>
              <a:gd name="connsiteY3" fmla="*/ 3198291 h 3234197"/>
              <a:gd name="connsiteX4" fmla="*/ 0 w 1283479"/>
              <a:gd name="connsiteY4" fmla="*/ 3109325 h 3234197"/>
              <a:gd name="connsiteX0" fmla="*/ 0 w 1310712"/>
              <a:gd name="connsiteY0" fmla="*/ 3040637 h 3234197"/>
              <a:gd name="connsiteX1" fmla="*/ 752172 w 1310712"/>
              <a:gd name="connsiteY1" fmla="*/ 0 h 3234197"/>
              <a:gd name="connsiteX2" fmla="*/ 1310712 w 1310712"/>
              <a:gd name="connsiteY2" fmla="*/ 3134025 h 3234197"/>
              <a:gd name="connsiteX3" fmla="*/ 764943 w 1310712"/>
              <a:gd name="connsiteY3" fmla="*/ 3198291 h 3234197"/>
              <a:gd name="connsiteX4" fmla="*/ 0 w 1310712"/>
              <a:gd name="connsiteY4" fmla="*/ 3040637 h 3234197"/>
              <a:gd name="connsiteX0" fmla="*/ 0 w 1332319"/>
              <a:gd name="connsiteY0" fmla="*/ 3059787 h 3234197"/>
              <a:gd name="connsiteX1" fmla="*/ 773779 w 1332319"/>
              <a:gd name="connsiteY1" fmla="*/ 0 h 3234197"/>
              <a:gd name="connsiteX2" fmla="*/ 1332319 w 1332319"/>
              <a:gd name="connsiteY2" fmla="*/ 3134025 h 3234197"/>
              <a:gd name="connsiteX3" fmla="*/ 786550 w 1332319"/>
              <a:gd name="connsiteY3" fmla="*/ 3198291 h 3234197"/>
              <a:gd name="connsiteX4" fmla="*/ 0 w 1332319"/>
              <a:gd name="connsiteY4" fmla="*/ 3059787 h 3234197"/>
              <a:gd name="connsiteX0" fmla="*/ 0 w 1332319"/>
              <a:gd name="connsiteY0" fmla="*/ 3059787 h 3234197"/>
              <a:gd name="connsiteX1" fmla="*/ 773779 w 1332319"/>
              <a:gd name="connsiteY1" fmla="*/ 0 h 3234197"/>
              <a:gd name="connsiteX2" fmla="*/ 1332319 w 1332319"/>
              <a:gd name="connsiteY2" fmla="*/ 3134025 h 3234197"/>
              <a:gd name="connsiteX3" fmla="*/ 786550 w 1332319"/>
              <a:gd name="connsiteY3" fmla="*/ 3198291 h 3234197"/>
              <a:gd name="connsiteX4" fmla="*/ 0 w 1332319"/>
              <a:gd name="connsiteY4" fmla="*/ 3059787 h 3234197"/>
              <a:gd name="connsiteX0" fmla="*/ 0 w 1332319"/>
              <a:gd name="connsiteY0" fmla="*/ 3059787 h 3234197"/>
              <a:gd name="connsiteX1" fmla="*/ 773779 w 1332319"/>
              <a:gd name="connsiteY1" fmla="*/ 0 h 3234197"/>
              <a:gd name="connsiteX2" fmla="*/ 1332319 w 1332319"/>
              <a:gd name="connsiteY2" fmla="*/ 3134025 h 3234197"/>
              <a:gd name="connsiteX3" fmla="*/ 786550 w 1332319"/>
              <a:gd name="connsiteY3" fmla="*/ 3198291 h 3234197"/>
              <a:gd name="connsiteX4" fmla="*/ 0 w 1332319"/>
              <a:gd name="connsiteY4" fmla="*/ 3059787 h 3234197"/>
              <a:gd name="connsiteX0" fmla="*/ 0 w 1332319"/>
              <a:gd name="connsiteY0" fmla="*/ 3059787 h 3234197"/>
              <a:gd name="connsiteX1" fmla="*/ 773779 w 1332319"/>
              <a:gd name="connsiteY1" fmla="*/ 0 h 3234197"/>
              <a:gd name="connsiteX2" fmla="*/ 1332319 w 1332319"/>
              <a:gd name="connsiteY2" fmla="*/ 3134025 h 3234197"/>
              <a:gd name="connsiteX3" fmla="*/ 786550 w 1332319"/>
              <a:gd name="connsiteY3" fmla="*/ 3198291 h 3234197"/>
              <a:gd name="connsiteX4" fmla="*/ 0 w 1332319"/>
              <a:gd name="connsiteY4" fmla="*/ 3059787 h 3234197"/>
              <a:gd name="connsiteX0" fmla="*/ 0 w 1332319"/>
              <a:gd name="connsiteY0" fmla="*/ 3059787 h 3198291"/>
              <a:gd name="connsiteX1" fmla="*/ 773779 w 1332319"/>
              <a:gd name="connsiteY1" fmla="*/ 0 h 3198291"/>
              <a:gd name="connsiteX2" fmla="*/ 1332319 w 1332319"/>
              <a:gd name="connsiteY2" fmla="*/ 3134025 h 3198291"/>
              <a:gd name="connsiteX3" fmla="*/ 786550 w 1332319"/>
              <a:gd name="connsiteY3" fmla="*/ 3198291 h 3198291"/>
              <a:gd name="connsiteX4" fmla="*/ 0 w 1332319"/>
              <a:gd name="connsiteY4" fmla="*/ 3059787 h 3198291"/>
              <a:gd name="connsiteX0" fmla="*/ 0 w 1332319"/>
              <a:gd name="connsiteY0" fmla="*/ 3059787 h 3225168"/>
              <a:gd name="connsiteX1" fmla="*/ 773779 w 1332319"/>
              <a:gd name="connsiteY1" fmla="*/ 0 h 3225168"/>
              <a:gd name="connsiteX2" fmla="*/ 1332319 w 1332319"/>
              <a:gd name="connsiteY2" fmla="*/ 3134025 h 3225168"/>
              <a:gd name="connsiteX3" fmla="*/ 786550 w 1332319"/>
              <a:gd name="connsiteY3" fmla="*/ 3198291 h 3225168"/>
              <a:gd name="connsiteX4" fmla="*/ 0 w 1332319"/>
              <a:gd name="connsiteY4" fmla="*/ 3059787 h 3225168"/>
              <a:gd name="connsiteX0" fmla="*/ 0 w 1332319"/>
              <a:gd name="connsiteY0" fmla="*/ 3059787 h 3230611"/>
              <a:gd name="connsiteX1" fmla="*/ 773779 w 1332319"/>
              <a:gd name="connsiteY1" fmla="*/ 0 h 3230611"/>
              <a:gd name="connsiteX2" fmla="*/ 1332319 w 1332319"/>
              <a:gd name="connsiteY2" fmla="*/ 3134025 h 3230611"/>
              <a:gd name="connsiteX3" fmla="*/ 786550 w 1332319"/>
              <a:gd name="connsiteY3" fmla="*/ 3198291 h 3230611"/>
              <a:gd name="connsiteX4" fmla="*/ 0 w 1332319"/>
              <a:gd name="connsiteY4" fmla="*/ 3059787 h 3230611"/>
              <a:gd name="connsiteX0" fmla="*/ 0 w 1628318"/>
              <a:gd name="connsiteY0" fmla="*/ 3107600 h 3230611"/>
              <a:gd name="connsiteX1" fmla="*/ 1069778 w 1628318"/>
              <a:gd name="connsiteY1" fmla="*/ 0 h 3230611"/>
              <a:gd name="connsiteX2" fmla="*/ 1628318 w 1628318"/>
              <a:gd name="connsiteY2" fmla="*/ 3134025 h 3230611"/>
              <a:gd name="connsiteX3" fmla="*/ 1082549 w 1628318"/>
              <a:gd name="connsiteY3" fmla="*/ 3198291 h 3230611"/>
              <a:gd name="connsiteX4" fmla="*/ 0 w 1628318"/>
              <a:gd name="connsiteY4" fmla="*/ 3107600 h 3230611"/>
              <a:gd name="connsiteX0" fmla="*/ 0 w 1916157"/>
              <a:gd name="connsiteY0" fmla="*/ 3107600 h 3294100"/>
              <a:gd name="connsiteX1" fmla="*/ 1069778 w 1916157"/>
              <a:gd name="connsiteY1" fmla="*/ 0 h 3294100"/>
              <a:gd name="connsiteX2" fmla="*/ 1916157 w 1916157"/>
              <a:gd name="connsiteY2" fmla="*/ 3197514 h 3294100"/>
              <a:gd name="connsiteX3" fmla="*/ 1082549 w 1916157"/>
              <a:gd name="connsiteY3" fmla="*/ 3198291 h 3294100"/>
              <a:gd name="connsiteX4" fmla="*/ 0 w 1916157"/>
              <a:gd name="connsiteY4" fmla="*/ 3107600 h 3294100"/>
              <a:gd name="connsiteX0" fmla="*/ 0 w 1929925"/>
              <a:gd name="connsiteY0" fmla="*/ 3107600 h 3268351"/>
              <a:gd name="connsiteX1" fmla="*/ 1069778 w 1929925"/>
              <a:gd name="connsiteY1" fmla="*/ 0 h 3268351"/>
              <a:gd name="connsiteX2" fmla="*/ 1929925 w 1929925"/>
              <a:gd name="connsiteY2" fmla="*/ 3171765 h 3268351"/>
              <a:gd name="connsiteX3" fmla="*/ 1082549 w 1929925"/>
              <a:gd name="connsiteY3" fmla="*/ 3198291 h 3268351"/>
              <a:gd name="connsiteX4" fmla="*/ 0 w 1929925"/>
              <a:gd name="connsiteY4" fmla="*/ 3107600 h 3268351"/>
              <a:gd name="connsiteX0" fmla="*/ 0 w 1929925"/>
              <a:gd name="connsiteY0" fmla="*/ 3107600 h 3689698"/>
              <a:gd name="connsiteX1" fmla="*/ 1069778 w 1929925"/>
              <a:gd name="connsiteY1" fmla="*/ 0 h 3689698"/>
              <a:gd name="connsiteX2" fmla="*/ 1929925 w 1929925"/>
              <a:gd name="connsiteY2" fmla="*/ 3171765 h 3689698"/>
              <a:gd name="connsiteX3" fmla="*/ 0 w 1929925"/>
              <a:gd name="connsiteY3" fmla="*/ 3107600 h 3689698"/>
              <a:gd name="connsiteX0" fmla="*/ 0 w 1929925"/>
              <a:gd name="connsiteY0" fmla="*/ 3107600 h 3636227"/>
              <a:gd name="connsiteX1" fmla="*/ 1069778 w 1929925"/>
              <a:gd name="connsiteY1" fmla="*/ 0 h 3636227"/>
              <a:gd name="connsiteX2" fmla="*/ 1929925 w 1929925"/>
              <a:gd name="connsiteY2" fmla="*/ 3171765 h 3636227"/>
              <a:gd name="connsiteX3" fmla="*/ 0 w 1929925"/>
              <a:gd name="connsiteY3" fmla="*/ 3107600 h 3636227"/>
              <a:gd name="connsiteX0" fmla="*/ 0 w 1929925"/>
              <a:gd name="connsiteY0" fmla="*/ 3107600 h 3350248"/>
              <a:gd name="connsiteX1" fmla="*/ 1069778 w 1929925"/>
              <a:gd name="connsiteY1" fmla="*/ 0 h 3350248"/>
              <a:gd name="connsiteX2" fmla="*/ 1929925 w 1929925"/>
              <a:gd name="connsiteY2" fmla="*/ 3171765 h 3350248"/>
              <a:gd name="connsiteX3" fmla="*/ 0 w 1929925"/>
              <a:gd name="connsiteY3" fmla="*/ 3107600 h 335024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929925" h="3350248">
                <a:moveTo>
                  <a:pt x="0" y="3107600"/>
                </a:moveTo>
                <a:lnTo>
                  <a:pt x="1069778" y="0"/>
                </a:lnTo>
                <a:lnTo>
                  <a:pt x="1929925" y="3171765"/>
                </a:lnTo>
                <a:cubicBezTo>
                  <a:pt x="1204367" y="3293505"/>
                  <a:pt x="985587" y="3350248"/>
                  <a:pt x="0" y="3107600"/>
                </a:cubicBezTo>
                <a:close/>
              </a:path>
            </a:pathLst>
          </a:custGeom>
          <a:solidFill>
            <a:srgbClr val="000000">
              <a:alpha val="0"/>
            </a:srgbClr>
          </a:solidFill>
          <a:ln>
            <a:solidFill>
              <a:srgbClr val="000000">
                <a:alpha val="0"/>
              </a:srgb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783" name="Полилиния 782">
            <a:hlinkClick r:id="rId10" action="ppaction://hlinksldjump"/>
          </p:cNvPr>
          <p:cNvSpPr/>
          <p:nvPr/>
        </p:nvSpPr>
        <p:spPr>
          <a:xfrm rot="20454206">
            <a:off x="4167797" y="3445535"/>
            <a:ext cx="1126300" cy="3278071"/>
          </a:xfrm>
          <a:custGeom>
            <a:avLst/>
            <a:gdLst>
              <a:gd name="connsiteX0" fmla="*/ 0 w 1111396"/>
              <a:gd name="connsiteY0" fmla="*/ 3146584 h 3146584"/>
              <a:gd name="connsiteX1" fmla="*/ 555698 w 1111396"/>
              <a:gd name="connsiteY1" fmla="*/ 0 h 3146584"/>
              <a:gd name="connsiteX2" fmla="*/ 1111396 w 1111396"/>
              <a:gd name="connsiteY2" fmla="*/ 3146584 h 3146584"/>
              <a:gd name="connsiteX3" fmla="*/ 0 w 1111396"/>
              <a:gd name="connsiteY3" fmla="*/ 3146584 h 3146584"/>
              <a:gd name="connsiteX0" fmla="*/ 0 w 1178136"/>
              <a:gd name="connsiteY0" fmla="*/ 3146584 h 3146728"/>
              <a:gd name="connsiteX1" fmla="*/ 555698 w 1178136"/>
              <a:gd name="connsiteY1" fmla="*/ 0 h 3146728"/>
              <a:gd name="connsiteX2" fmla="*/ 1178136 w 1178136"/>
              <a:gd name="connsiteY2" fmla="*/ 3146728 h 3146728"/>
              <a:gd name="connsiteX3" fmla="*/ 0 w 1178136"/>
              <a:gd name="connsiteY3" fmla="*/ 3146584 h 3146728"/>
              <a:gd name="connsiteX0" fmla="*/ 0 w 1309203"/>
              <a:gd name="connsiteY0" fmla="*/ 3103754 h 3146728"/>
              <a:gd name="connsiteX1" fmla="*/ 686765 w 1309203"/>
              <a:gd name="connsiteY1" fmla="*/ 0 h 3146728"/>
              <a:gd name="connsiteX2" fmla="*/ 1309203 w 1309203"/>
              <a:gd name="connsiteY2" fmla="*/ 3146728 h 3146728"/>
              <a:gd name="connsiteX3" fmla="*/ 0 w 1309203"/>
              <a:gd name="connsiteY3" fmla="*/ 3103754 h 3146728"/>
              <a:gd name="connsiteX0" fmla="*/ 0 w 1347377"/>
              <a:gd name="connsiteY0" fmla="*/ 3109325 h 3146728"/>
              <a:gd name="connsiteX1" fmla="*/ 724939 w 1347377"/>
              <a:gd name="connsiteY1" fmla="*/ 0 h 3146728"/>
              <a:gd name="connsiteX2" fmla="*/ 1347377 w 1347377"/>
              <a:gd name="connsiteY2" fmla="*/ 3146728 h 3146728"/>
              <a:gd name="connsiteX3" fmla="*/ 0 w 1347377"/>
              <a:gd name="connsiteY3" fmla="*/ 3109325 h 3146728"/>
              <a:gd name="connsiteX0" fmla="*/ 0 w 1347377"/>
              <a:gd name="connsiteY0" fmla="*/ 3109325 h 3146728"/>
              <a:gd name="connsiteX1" fmla="*/ 724939 w 1347377"/>
              <a:gd name="connsiteY1" fmla="*/ 0 h 3146728"/>
              <a:gd name="connsiteX2" fmla="*/ 1347377 w 1347377"/>
              <a:gd name="connsiteY2" fmla="*/ 3146728 h 3146728"/>
              <a:gd name="connsiteX3" fmla="*/ 674426 w 1347377"/>
              <a:gd name="connsiteY3" fmla="*/ 3123470 h 3146728"/>
              <a:gd name="connsiteX4" fmla="*/ 0 w 1347377"/>
              <a:gd name="connsiteY4" fmla="*/ 3109325 h 3146728"/>
              <a:gd name="connsiteX0" fmla="*/ 0 w 1347377"/>
              <a:gd name="connsiteY0" fmla="*/ 3109325 h 3170436"/>
              <a:gd name="connsiteX1" fmla="*/ 724939 w 1347377"/>
              <a:gd name="connsiteY1" fmla="*/ 0 h 3170436"/>
              <a:gd name="connsiteX2" fmla="*/ 1347377 w 1347377"/>
              <a:gd name="connsiteY2" fmla="*/ 3146728 h 3170436"/>
              <a:gd name="connsiteX3" fmla="*/ 710754 w 1347377"/>
              <a:gd name="connsiteY3" fmla="*/ 3170436 h 3170436"/>
              <a:gd name="connsiteX4" fmla="*/ 0 w 1347377"/>
              <a:gd name="connsiteY4" fmla="*/ 3109325 h 3170436"/>
              <a:gd name="connsiteX0" fmla="*/ 0 w 1347377"/>
              <a:gd name="connsiteY0" fmla="*/ 3109325 h 3198291"/>
              <a:gd name="connsiteX1" fmla="*/ 724939 w 1347377"/>
              <a:gd name="connsiteY1" fmla="*/ 0 h 3198291"/>
              <a:gd name="connsiteX2" fmla="*/ 1347377 w 1347377"/>
              <a:gd name="connsiteY2" fmla="*/ 3146728 h 3198291"/>
              <a:gd name="connsiteX3" fmla="*/ 737710 w 1347377"/>
              <a:gd name="connsiteY3" fmla="*/ 3198291 h 3198291"/>
              <a:gd name="connsiteX4" fmla="*/ 0 w 1347377"/>
              <a:gd name="connsiteY4" fmla="*/ 3109325 h 3198291"/>
              <a:gd name="connsiteX0" fmla="*/ 0 w 1347377"/>
              <a:gd name="connsiteY0" fmla="*/ 3109325 h 3230602"/>
              <a:gd name="connsiteX1" fmla="*/ 724939 w 1347377"/>
              <a:gd name="connsiteY1" fmla="*/ 0 h 3230602"/>
              <a:gd name="connsiteX2" fmla="*/ 1347377 w 1347377"/>
              <a:gd name="connsiteY2" fmla="*/ 3146728 h 3230602"/>
              <a:gd name="connsiteX3" fmla="*/ 737710 w 1347377"/>
              <a:gd name="connsiteY3" fmla="*/ 3198291 h 3230602"/>
              <a:gd name="connsiteX4" fmla="*/ 0 w 1347377"/>
              <a:gd name="connsiteY4" fmla="*/ 3109325 h 3230602"/>
              <a:gd name="connsiteX0" fmla="*/ 0 w 1347377"/>
              <a:gd name="connsiteY0" fmla="*/ 3109325 h 3198291"/>
              <a:gd name="connsiteX1" fmla="*/ 724939 w 1347377"/>
              <a:gd name="connsiteY1" fmla="*/ 0 h 3198291"/>
              <a:gd name="connsiteX2" fmla="*/ 1347377 w 1347377"/>
              <a:gd name="connsiteY2" fmla="*/ 3146728 h 3198291"/>
              <a:gd name="connsiteX3" fmla="*/ 737710 w 1347377"/>
              <a:gd name="connsiteY3" fmla="*/ 3198291 h 3198291"/>
              <a:gd name="connsiteX4" fmla="*/ 0 w 1347377"/>
              <a:gd name="connsiteY4" fmla="*/ 3109325 h 3198291"/>
              <a:gd name="connsiteX0" fmla="*/ 0 w 1347377"/>
              <a:gd name="connsiteY0" fmla="*/ 3109325 h 3212766"/>
              <a:gd name="connsiteX1" fmla="*/ 724939 w 1347377"/>
              <a:gd name="connsiteY1" fmla="*/ 0 h 3212766"/>
              <a:gd name="connsiteX2" fmla="*/ 1347377 w 1347377"/>
              <a:gd name="connsiteY2" fmla="*/ 3146728 h 3212766"/>
              <a:gd name="connsiteX3" fmla="*/ 737710 w 1347377"/>
              <a:gd name="connsiteY3" fmla="*/ 3198291 h 3212766"/>
              <a:gd name="connsiteX4" fmla="*/ 0 w 1347377"/>
              <a:gd name="connsiteY4" fmla="*/ 3109325 h 3212766"/>
              <a:gd name="connsiteX0" fmla="*/ 0 w 1347377"/>
              <a:gd name="connsiteY0" fmla="*/ 3109325 h 3198291"/>
              <a:gd name="connsiteX1" fmla="*/ 724939 w 1347377"/>
              <a:gd name="connsiteY1" fmla="*/ 0 h 3198291"/>
              <a:gd name="connsiteX2" fmla="*/ 1347377 w 1347377"/>
              <a:gd name="connsiteY2" fmla="*/ 3146728 h 3198291"/>
              <a:gd name="connsiteX3" fmla="*/ 737710 w 1347377"/>
              <a:gd name="connsiteY3" fmla="*/ 3198291 h 3198291"/>
              <a:gd name="connsiteX4" fmla="*/ 0 w 1347377"/>
              <a:gd name="connsiteY4" fmla="*/ 3109325 h 3198291"/>
              <a:gd name="connsiteX0" fmla="*/ 0 w 1347377"/>
              <a:gd name="connsiteY0" fmla="*/ 3109325 h 3215130"/>
              <a:gd name="connsiteX1" fmla="*/ 724939 w 1347377"/>
              <a:gd name="connsiteY1" fmla="*/ 0 h 3215130"/>
              <a:gd name="connsiteX2" fmla="*/ 1347377 w 1347377"/>
              <a:gd name="connsiteY2" fmla="*/ 3146728 h 3215130"/>
              <a:gd name="connsiteX3" fmla="*/ 737710 w 1347377"/>
              <a:gd name="connsiteY3" fmla="*/ 3198291 h 3215130"/>
              <a:gd name="connsiteX4" fmla="*/ 0 w 1347377"/>
              <a:gd name="connsiteY4" fmla="*/ 3109325 h 3215130"/>
              <a:gd name="connsiteX0" fmla="*/ 0 w 1347377"/>
              <a:gd name="connsiteY0" fmla="*/ 3109325 h 3198291"/>
              <a:gd name="connsiteX1" fmla="*/ 724939 w 1347377"/>
              <a:gd name="connsiteY1" fmla="*/ 0 h 3198291"/>
              <a:gd name="connsiteX2" fmla="*/ 1347377 w 1347377"/>
              <a:gd name="connsiteY2" fmla="*/ 3146728 h 3198291"/>
              <a:gd name="connsiteX3" fmla="*/ 737710 w 1347377"/>
              <a:gd name="connsiteY3" fmla="*/ 3198291 h 3198291"/>
              <a:gd name="connsiteX4" fmla="*/ 0 w 1347377"/>
              <a:gd name="connsiteY4" fmla="*/ 3109325 h 3198291"/>
              <a:gd name="connsiteX0" fmla="*/ 0 w 1283479"/>
              <a:gd name="connsiteY0" fmla="*/ 3109325 h 3198291"/>
              <a:gd name="connsiteX1" fmla="*/ 724939 w 1283479"/>
              <a:gd name="connsiteY1" fmla="*/ 0 h 3198291"/>
              <a:gd name="connsiteX2" fmla="*/ 1283479 w 1283479"/>
              <a:gd name="connsiteY2" fmla="*/ 3134025 h 3198291"/>
              <a:gd name="connsiteX3" fmla="*/ 737710 w 1283479"/>
              <a:gd name="connsiteY3" fmla="*/ 3198291 h 3198291"/>
              <a:gd name="connsiteX4" fmla="*/ 0 w 1283479"/>
              <a:gd name="connsiteY4" fmla="*/ 3109325 h 3198291"/>
              <a:gd name="connsiteX0" fmla="*/ 0 w 1283479"/>
              <a:gd name="connsiteY0" fmla="*/ 3109325 h 3225582"/>
              <a:gd name="connsiteX1" fmla="*/ 724939 w 1283479"/>
              <a:gd name="connsiteY1" fmla="*/ 0 h 3225582"/>
              <a:gd name="connsiteX2" fmla="*/ 1283479 w 1283479"/>
              <a:gd name="connsiteY2" fmla="*/ 3134025 h 3225582"/>
              <a:gd name="connsiteX3" fmla="*/ 737710 w 1283479"/>
              <a:gd name="connsiteY3" fmla="*/ 3198291 h 3225582"/>
              <a:gd name="connsiteX4" fmla="*/ 0 w 1283479"/>
              <a:gd name="connsiteY4" fmla="*/ 3109325 h 3225582"/>
              <a:gd name="connsiteX0" fmla="*/ 0 w 1283479"/>
              <a:gd name="connsiteY0" fmla="*/ 3109325 h 3234197"/>
              <a:gd name="connsiteX1" fmla="*/ 724939 w 1283479"/>
              <a:gd name="connsiteY1" fmla="*/ 0 h 3234197"/>
              <a:gd name="connsiteX2" fmla="*/ 1283479 w 1283479"/>
              <a:gd name="connsiteY2" fmla="*/ 3134025 h 3234197"/>
              <a:gd name="connsiteX3" fmla="*/ 737710 w 1283479"/>
              <a:gd name="connsiteY3" fmla="*/ 3198291 h 3234197"/>
              <a:gd name="connsiteX4" fmla="*/ 0 w 1283479"/>
              <a:gd name="connsiteY4" fmla="*/ 3109325 h 3234197"/>
              <a:gd name="connsiteX0" fmla="*/ 0 w 1310712"/>
              <a:gd name="connsiteY0" fmla="*/ 3040637 h 3234197"/>
              <a:gd name="connsiteX1" fmla="*/ 752172 w 1310712"/>
              <a:gd name="connsiteY1" fmla="*/ 0 h 3234197"/>
              <a:gd name="connsiteX2" fmla="*/ 1310712 w 1310712"/>
              <a:gd name="connsiteY2" fmla="*/ 3134025 h 3234197"/>
              <a:gd name="connsiteX3" fmla="*/ 764943 w 1310712"/>
              <a:gd name="connsiteY3" fmla="*/ 3198291 h 3234197"/>
              <a:gd name="connsiteX4" fmla="*/ 0 w 1310712"/>
              <a:gd name="connsiteY4" fmla="*/ 3040637 h 3234197"/>
              <a:gd name="connsiteX0" fmla="*/ 0 w 1332319"/>
              <a:gd name="connsiteY0" fmla="*/ 3059787 h 3234197"/>
              <a:gd name="connsiteX1" fmla="*/ 773779 w 1332319"/>
              <a:gd name="connsiteY1" fmla="*/ 0 h 3234197"/>
              <a:gd name="connsiteX2" fmla="*/ 1332319 w 1332319"/>
              <a:gd name="connsiteY2" fmla="*/ 3134025 h 3234197"/>
              <a:gd name="connsiteX3" fmla="*/ 786550 w 1332319"/>
              <a:gd name="connsiteY3" fmla="*/ 3198291 h 3234197"/>
              <a:gd name="connsiteX4" fmla="*/ 0 w 1332319"/>
              <a:gd name="connsiteY4" fmla="*/ 3059787 h 3234197"/>
              <a:gd name="connsiteX0" fmla="*/ 0 w 1332319"/>
              <a:gd name="connsiteY0" fmla="*/ 3059787 h 3234197"/>
              <a:gd name="connsiteX1" fmla="*/ 773779 w 1332319"/>
              <a:gd name="connsiteY1" fmla="*/ 0 h 3234197"/>
              <a:gd name="connsiteX2" fmla="*/ 1332319 w 1332319"/>
              <a:gd name="connsiteY2" fmla="*/ 3134025 h 3234197"/>
              <a:gd name="connsiteX3" fmla="*/ 786550 w 1332319"/>
              <a:gd name="connsiteY3" fmla="*/ 3198291 h 3234197"/>
              <a:gd name="connsiteX4" fmla="*/ 0 w 1332319"/>
              <a:gd name="connsiteY4" fmla="*/ 3059787 h 3234197"/>
              <a:gd name="connsiteX0" fmla="*/ 0 w 1332319"/>
              <a:gd name="connsiteY0" fmla="*/ 3059787 h 3234197"/>
              <a:gd name="connsiteX1" fmla="*/ 773779 w 1332319"/>
              <a:gd name="connsiteY1" fmla="*/ 0 h 3234197"/>
              <a:gd name="connsiteX2" fmla="*/ 1332319 w 1332319"/>
              <a:gd name="connsiteY2" fmla="*/ 3134025 h 3234197"/>
              <a:gd name="connsiteX3" fmla="*/ 786550 w 1332319"/>
              <a:gd name="connsiteY3" fmla="*/ 3198291 h 3234197"/>
              <a:gd name="connsiteX4" fmla="*/ 0 w 1332319"/>
              <a:gd name="connsiteY4" fmla="*/ 3059787 h 3234197"/>
              <a:gd name="connsiteX0" fmla="*/ 0 w 1332319"/>
              <a:gd name="connsiteY0" fmla="*/ 3059787 h 3234197"/>
              <a:gd name="connsiteX1" fmla="*/ 773779 w 1332319"/>
              <a:gd name="connsiteY1" fmla="*/ 0 h 3234197"/>
              <a:gd name="connsiteX2" fmla="*/ 1332319 w 1332319"/>
              <a:gd name="connsiteY2" fmla="*/ 3134025 h 3234197"/>
              <a:gd name="connsiteX3" fmla="*/ 786550 w 1332319"/>
              <a:gd name="connsiteY3" fmla="*/ 3198291 h 3234197"/>
              <a:gd name="connsiteX4" fmla="*/ 0 w 1332319"/>
              <a:gd name="connsiteY4" fmla="*/ 3059787 h 3234197"/>
              <a:gd name="connsiteX0" fmla="*/ 0 w 1332319"/>
              <a:gd name="connsiteY0" fmla="*/ 3059787 h 3198291"/>
              <a:gd name="connsiteX1" fmla="*/ 773779 w 1332319"/>
              <a:gd name="connsiteY1" fmla="*/ 0 h 3198291"/>
              <a:gd name="connsiteX2" fmla="*/ 1332319 w 1332319"/>
              <a:gd name="connsiteY2" fmla="*/ 3134025 h 3198291"/>
              <a:gd name="connsiteX3" fmla="*/ 786550 w 1332319"/>
              <a:gd name="connsiteY3" fmla="*/ 3198291 h 3198291"/>
              <a:gd name="connsiteX4" fmla="*/ 0 w 1332319"/>
              <a:gd name="connsiteY4" fmla="*/ 3059787 h 3198291"/>
              <a:gd name="connsiteX0" fmla="*/ 0 w 1332319"/>
              <a:gd name="connsiteY0" fmla="*/ 3059787 h 3225168"/>
              <a:gd name="connsiteX1" fmla="*/ 773779 w 1332319"/>
              <a:gd name="connsiteY1" fmla="*/ 0 h 3225168"/>
              <a:gd name="connsiteX2" fmla="*/ 1332319 w 1332319"/>
              <a:gd name="connsiteY2" fmla="*/ 3134025 h 3225168"/>
              <a:gd name="connsiteX3" fmla="*/ 786550 w 1332319"/>
              <a:gd name="connsiteY3" fmla="*/ 3198291 h 3225168"/>
              <a:gd name="connsiteX4" fmla="*/ 0 w 1332319"/>
              <a:gd name="connsiteY4" fmla="*/ 3059787 h 3225168"/>
              <a:gd name="connsiteX0" fmla="*/ 0 w 1332319"/>
              <a:gd name="connsiteY0" fmla="*/ 3059787 h 3230611"/>
              <a:gd name="connsiteX1" fmla="*/ 773779 w 1332319"/>
              <a:gd name="connsiteY1" fmla="*/ 0 h 3230611"/>
              <a:gd name="connsiteX2" fmla="*/ 1332319 w 1332319"/>
              <a:gd name="connsiteY2" fmla="*/ 3134025 h 3230611"/>
              <a:gd name="connsiteX3" fmla="*/ 786550 w 1332319"/>
              <a:gd name="connsiteY3" fmla="*/ 3198291 h 3230611"/>
              <a:gd name="connsiteX4" fmla="*/ 0 w 1332319"/>
              <a:gd name="connsiteY4" fmla="*/ 3059787 h 3230611"/>
              <a:gd name="connsiteX0" fmla="*/ 0 w 1407939"/>
              <a:gd name="connsiteY0" fmla="*/ 3058529 h 3230611"/>
              <a:gd name="connsiteX1" fmla="*/ 849399 w 1407939"/>
              <a:gd name="connsiteY1" fmla="*/ 0 h 3230611"/>
              <a:gd name="connsiteX2" fmla="*/ 1407939 w 1407939"/>
              <a:gd name="connsiteY2" fmla="*/ 3134025 h 3230611"/>
              <a:gd name="connsiteX3" fmla="*/ 862170 w 1407939"/>
              <a:gd name="connsiteY3" fmla="*/ 3198291 h 3230611"/>
              <a:gd name="connsiteX4" fmla="*/ 0 w 1407939"/>
              <a:gd name="connsiteY4" fmla="*/ 3058529 h 3230611"/>
              <a:gd name="connsiteX0" fmla="*/ 0 w 1144986"/>
              <a:gd name="connsiteY0" fmla="*/ 3058529 h 3351511"/>
              <a:gd name="connsiteX1" fmla="*/ 849399 w 1144986"/>
              <a:gd name="connsiteY1" fmla="*/ 0 h 3351511"/>
              <a:gd name="connsiteX2" fmla="*/ 1013826 w 1144986"/>
              <a:gd name="connsiteY2" fmla="*/ 3254925 h 3351511"/>
              <a:gd name="connsiteX3" fmla="*/ 862170 w 1144986"/>
              <a:gd name="connsiteY3" fmla="*/ 3198291 h 3351511"/>
              <a:gd name="connsiteX4" fmla="*/ 0 w 1144986"/>
              <a:gd name="connsiteY4" fmla="*/ 3058529 h 3351511"/>
              <a:gd name="connsiteX0" fmla="*/ 0 w 1192651"/>
              <a:gd name="connsiteY0" fmla="*/ 3112709 h 3351511"/>
              <a:gd name="connsiteX1" fmla="*/ 897064 w 1192651"/>
              <a:gd name="connsiteY1" fmla="*/ 0 h 3351511"/>
              <a:gd name="connsiteX2" fmla="*/ 1061491 w 1192651"/>
              <a:gd name="connsiteY2" fmla="*/ 3254925 h 3351511"/>
              <a:gd name="connsiteX3" fmla="*/ 909835 w 1192651"/>
              <a:gd name="connsiteY3" fmla="*/ 3198291 h 3351511"/>
              <a:gd name="connsiteX4" fmla="*/ 0 w 1192651"/>
              <a:gd name="connsiteY4" fmla="*/ 3112709 h 3351511"/>
              <a:gd name="connsiteX0" fmla="*/ 0 w 1061491"/>
              <a:gd name="connsiteY0" fmla="*/ 3112709 h 3773710"/>
              <a:gd name="connsiteX1" fmla="*/ 897064 w 1061491"/>
              <a:gd name="connsiteY1" fmla="*/ 0 h 3773710"/>
              <a:gd name="connsiteX2" fmla="*/ 1061491 w 1061491"/>
              <a:gd name="connsiteY2" fmla="*/ 3254925 h 3773710"/>
              <a:gd name="connsiteX3" fmla="*/ 0 w 1061491"/>
              <a:gd name="connsiteY3" fmla="*/ 3112709 h 3773710"/>
              <a:gd name="connsiteX0" fmla="*/ 0 w 948579"/>
              <a:gd name="connsiteY0" fmla="*/ 2690391 h 3773710"/>
              <a:gd name="connsiteX1" fmla="*/ 784152 w 948579"/>
              <a:gd name="connsiteY1" fmla="*/ 0 h 3773710"/>
              <a:gd name="connsiteX2" fmla="*/ 948579 w 948579"/>
              <a:gd name="connsiteY2" fmla="*/ 3254925 h 3773710"/>
              <a:gd name="connsiteX3" fmla="*/ 0 w 948579"/>
              <a:gd name="connsiteY3" fmla="*/ 2690391 h 3773710"/>
              <a:gd name="connsiteX0" fmla="*/ 0 w 948579"/>
              <a:gd name="connsiteY0" fmla="*/ 2690391 h 3773710"/>
              <a:gd name="connsiteX1" fmla="*/ 784152 w 948579"/>
              <a:gd name="connsiteY1" fmla="*/ 0 h 3773710"/>
              <a:gd name="connsiteX2" fmla="*/ 948579 w 948579"/>
              <a:gd name="connsiteY2" fmla="*/ 3254925 h 3773710"/>
              <a:gd name="connsiteX3" fmla="*/ 0 w 948579"/>
              <a:gd name="connsiteY3" fmla="*/ 2690391 h 3773710"/>
              <a:gd name="connsiteX0" fmla="*/ 0 w 1061503"/>
              <a:gd name="connsiteY0" fmla="*/ 3149434 h 3773710"/>
              <a:gd name="connsiteX1" fmla="*/ 897076 w 1061503"/>
              <a:gd name="connsiteY1" fmla="*/ 0 h 3773710"/>
              <a:gd name="connsiteX2" fmla="*/ 1061503 w 1061503"/>
              <a:gd name="connsiteY2" fmla="*/ 3254925 h 3773710"/>
              <a:gd name="connsiteX3" fmla="*/ 0 w 1061503"/>
              <a:gd name="connsiteY3" fmla="*/ 3149434 h 3773710"/>
              <a:gd name="connsiteX0" fmla="*/ 0 w 1061503"/>
              <a:gd name="connsiteY0" fmla="*/ 3149434 h 3316180"/>
              <a:gd name="connsiteX1" fmla="*/ 897076 w 1061503"/>
              <a:gd name="connsiteY1" fmla="*/ 0 h 3316180"/>
              <a:gd name="connsiteX2" fmla="*/ 1061503 w 1061503"/>
              <a:gd name="connsiteY2" fmla="*/ 3254925 h 3316180"/>
              <a:gd name="connsiteX3" fmla="*/ 0 w 1061503"/>
              <a:gd name="connsiteY3" fmla="*/ 3149434 h 3316180"/>
              <a:gd name="connsiteX0" fmla="*/ 0 w 1061503"/>
              <a:gd name="connsiteY0" fmla="*/ 3149434 h 3278071"/>
              <a:gd name="connsiteX1" fmla="*/ 897076 w 1061503"/>
              <a:gd name="connsiteY1" fmla="*/ 0 h 3278071"/>
              <a:gd name="connsiteX2" fmla="*/ 1061503 w 1061503"/>
              <a:gd name="connsiteY2" fmla="*/ 3254925 h 3278071"/>
              <a:gd name="connsiteX3" fmla="*/ 0 w 1061503"/>
              <a:gd name="connsiteY3" fmla="*/ 3149434 h 3278071"/>
              <a:gd name="connsiteX0" fmla="*/ 0 w 1061503"/>
              <a:gd name="connsiteY0" fmla="*/ 3149434 h 3298436"/>
              <a:gd name="connsiteX1" fmla="*/ 897076 w 1061503"/>
              <a:gd name="connsiteY1" fmla="*/ 0 h 3298436"/>
              <a:gd name="connsiteX2" fmla="*/ 1061503 w 1061503"/>
              <a:gd name="connsiteY2" fmla="*/ 3254925 h 3298436"/>
              <a:gd name="connsiteX3" fmla="*/ 0 w 1061503"/>
              <a:gd name="connsiteY3" fmla="*/ 3149434 h 3298436"/>
              <a:gd name="connsiteX0" fmla="*/ 0 w 1061503"/>
              <a:gd name="connsiteY0" fmla="*/ 3149434 h 3288796"/>
              <a:gd name="connsiteX1" fmla="*/ 897076 w 1061503"/>
              <a:gd name="connsiteY1" fmla="*/ 0 h 3288796"/>
              <a:gd name="connsiteX2" fmla="*/ 1061503 w 1061503"/>
              <a:gd name="connsiteY2" fmla="*/ 3254925 h 3288796"/>
              <a:gd name="connsiteX3" fmla="*/ 0 w 1061503"/>
              <a:gd name="connsiteY3" fmla="*/ 3149434 h 3288796"/>
              <a:gd name="connsiteX0" fmla="*/ 0 w 1061503"/>
              <a:gd name="connsiteY0" fmla="*/ 3149434 h 3278071"/>
              <a:gd name="connsiteX1" fmla="*/ 897076 w 1061503"/>
              <a:gd name="connsiteY1" fmla="*/ 0 h 3278071"/>
              <a:gd name="connsiteX2" fmla="*/ 1061503 w 1061503"/>
              <a:gd name="connsiteY2" fmla="*/ 3254925 h 3278071"/>
              <a:gd name="connsiteX3" fmla="*/ 0 w 1061503"/>
              <a:gd name="connsiteY3" fmla="*/ 3149434 h 3278071"/>
              <a:gd name="connsiteX0" fmla="*/ 0 w 1061503"/>
              <a:gd name="connsiteY0" fmla="*/ 3149434 h 3278071"/>
              <a:gd name="connsiteX1" fmla="*/ 897076 w 1061503"/>
              <a:gd name="connsiteY1" fmla="*/ 0 h 3278071"/>
              <a:gd name="connsiteX2" fmla="*/ 1061503 w 1061503"/>
              <a:gd name="connsiteY2" fmla="*/ 3254925 h 3278071"/>
              <a:gd name="connsiteX3" fmla="*/ 0 w 1061503"/>
              <a:gd name="connsiteY3" fmla="*/ 3149434 h 3278071"/>
              <a:gd name="connsiteX0" fmla="*/ 0 w 1061503"/>
              <a:gd name="connsiteY0" fmla="*/ 3149434 h 3278071"/>
              <a:gd name="connsiteX1" fmla="*/ 897076 w 1061503"/>
              <a:gd name="connsiteY1" fmla="*/ 0 h 3278071"/>
              <a:gd name="connsiteX2" fmla="*/ 1061503 w 1061503"/>
              <a:gd name="connsiteY2" fmla="*/ 3254925 h 3278071"/>
              <a:gd name="connsiteX3" fmla="*/ 0 w 1061503"/>
              <a:gd name="connsiteY3" fmla="*/ 3149434 h 327807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061503" h="3278071">
                <a:moveTo>
                  <a:pt x="0" y="3149434"/>
                </a:moveTo>
                <a:lnTo>
                  <a:pt x="897076" y="0"/>
                </a:lnTo>
                <a:lnTo>
                  <a:pt x="1061503" y="3254925"/>
                </a:lnTo>
                <a:cubicBezTo>
                  <a:pt x="318998" y="3278071"/>
                  <a:pt x="719485" y="3228679"/>
                  <a:pt x="0" y="3149434"/>
                </a:cubicBezTo>
                <a:close/>
              </a:path>
            </a:pathLst>
          </a:custGeom>
          <a:solidFill>
            <a:srgbClr val="000000">
              <a:alpha val="0"/>
            </a:srgbClr>
          </a:solidFill>
          <a:ln>
            <a:solidFill>
              <a:srgbClr val="000000">
                <a:alpha val="0"/>
              </a:srgb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784" name="Полилиния 783">
            <a:hlinkClick r:id="rId11" action="ppaction://hlinksldjump"/>
          </p:cNvPr>
          <p:cNvSpPr/>
          <p:nvPr/>
        </p:nvSpPr>
        <p:spPr>
          <a:xfrm rot="18957135">
            <a:off x="4632683" y="3366489"/>
            <a:ext cx="1183499" cy="3252292"/>
          </a:xfrm>
          <a:custGeom>
            <a:avLst/>
            <a:gdLst>
              <a:gd name="connsiteX0" fmla="*/ 0 w 1111396"/>
              <a:gd name="connsiteY0" fmla="*/ 3146584 h 3146584"/>
              <a:gd name="connsiteX1" fmla="*/ 555698 w 1111396"/>
              <a:gd name="connsiteY1" fmla="*/ 0 h 3146584"/>
              <a:gd name="connsiteX2" fmla="*/ 1111396 w 1111396"/>
              <a:gd name="connsiteY2" fmla="*/ 3146584 h 3146584"/>
              <a:gd name="connsiteX3" fmla="*/ 0 w 1111396"/>
              <a:gd name="connsiteY3" fmla="*/ 3146584 h 3146584"/>
              <a:gd name="connsiteX0" fmla="*/ 0 w 1178136"/>
              <a:gd name="connsiteY0" fmla="*/ 3146584 h 3146728"/>
              <a:gd name="connsiteX1" fmla="*/ 555698 w 1178136"/>
              <a:gd name="connsiteY1" fmla="*/ 0 h 3146728"/>
              <a:gd name="connsiteX2" fmla="*/ 1178136 w 1178136"/>
              <a:gd name="connsiteY2" fmla="*/ 3146728 h 3146728"/>
              <a:gd name="connsiteX3" fmla="*/ 0 w 1178136"/>
              <a:gd name="connsiteY3" fmla="*/ 3146584 h 3146728"/>
              <a:gd name="connsiteX0" fmla="*/ 0 w 1309203"/>
              <a:gd name="connsiteY0" fmla="*/ 3103754 h 3146728"/>
              <a:gd name="connsiteX1" fmla="*/ 686765 w 1309203"/>
              <a:gd name="connsiteY1" fmla="*/ 0 h 3146728"/>
              <a:gd name="connsiteX2" fmla="*/ 1309203 w 1309203"/>
              <a:gd name="connsiteY2" fmla="*/ 3146728 h 3146728"/>
              <a:gd name="connsiteX3" fmla="*/ 0 w 1309203"/>
              <a:gd name="connsiteY3" fmla="*/ 3103754 h 3146728"/>
              <a:gd name="connsiteX0" fmla="*/ 0 w 1347377"/>
              <a:gd name="connsiteY0" fmla="*/ 3109325 h 3146728"/>
              <a:gd name="connsiteX1" fmla="*/ 724939 w 1347377"/>
              <a:gd name="connsiteY1" fmla="*/ 0 h 3146728"/>
              <a:gd name="connsiteX2" fmla="*/ 1347377 w 1347377"/>
              <a:gd name="connsiteY2" fmla="*/ 3146728 h 3146728"/>
              <a:gd name="connsiteX3" fmla="*/ 0 w 1347377"/>
              <a:gd name="connsiteY3" fmla="*/ 3109325 h 3146728"/>
              <a:gd name="connsiteX0" fmla="*/ 0 w 1347377"/>
              <a:gd name="connsiteY0" fmla="*/ 3109325 h 3146728"/>
              <a:gd name="connsiteX1" fmla="*/ 724939 w 1347377"/>
              <a:gd name="connsiteY1" fmla="*/ 0 h 3146728"/>
              <a:gd name="connsiteX2" fmla="*/ 1347377 w 1347377"/>
              <a:gd name="connsiteY2" fmla="*/ 3146728 h 3146728"/>
              <a:gd name="connsiteX3" fmla="*/ 674426 w 1347377"/>
              <a:gd name="connsiteY3" fmla="*/ 3123470 h 3146728"/>
              <a:gd name="connsiteX4" fmla="*/ 0 w 1347377"/>
              <a:gd name="connsiteY4" fmla="*/ 3109325 h 3146728"/>
              <a:gd name="connsiteX0" fmla="*/ 0 w 1347377"/>
              <a:gd name="connsiteY0" fmla="*/ 3109325 h 3170436"/>
              <a:gd name="connsiteX1" fmla="*/ 724939 w 1347377"/>
              <a:gd name="connsiteY1" fmla="*/ 0 h 3170436"/>
              <a:gd name="connsiteX2" fmla="*/ 1347377 w 1347377"/>
              <a:gd name="connsiteY2" fmla="*/ 3146728 h 3170436"/>
              <a:gd name="connsiteX3" fmla="*/ 710754 w 1347377"/>
              <a:gd name="connsiteY3" fmla="*/ 3170436 h 3170436"/>
              <a:gd name="connsiteX4" fmla="*/ 0 w 1347377"/>
              <a:gd name="connsiteY4" fmla="*/ 3109325 h 3170436"/>
              <a:gd name="connsiteX0" fmla="*/ 0 w 1347377"/>
              <a:gd name="connsiteY0" fmla="*/ 3109325 h 3198291"/>
              <a:gd name="connsiteX1" fmla="*/ 724939 w 1347377"/>
              <a:gd name="connsiteY1" fmla="*/ 0 h 3198291"/>
              <a:gd name="connsiteX2" fmla="*/ 1347377 w 1347377"/>
              <a:gd name="connsiteY2" fmla="*/ 3146728 h 3198291"/>
              <a:gd name="connsiteX3" fmla="*/ 737710 w 1347377"/>
              <a:gd name="connsiteY3" fmla="*/ 3198291 h 3198291"/>
              <a:gd name="connsiteX4" fmla="*/ 0 w 1347377"/>
              <a:gd name="connsiteY4" fmla="*/ 3109325 h 3198291"/>
              <a:gd name="connsiteX0" fmla="*/ 0 w 1347377"/>
              <a:gd name="connsiteY0" fmla="*/ 3109325 h 3230602"/>
              <a:gd name="connsiteX1" fmla="*/ 724939 w 1347377"/>
              <a:gd name="connsiteY1" fmla="*/ 0 h 3230602"/>
              <a:gd name="connsiteX2" fmla="*/ 1347377 w 1347377"/>
              <a:gd name="connsiteY2" fmla="*/ 3146728 h 3230602"/>
              <a:gd name="connsiteX3" fmla="*/ 737710 w 1347377"/>
              <a:gd name="connsiteY3" fmla="*/ 3198291 h 3230602"/>
              <a:gd name="connsiteX4" fmla="*/ 0 w 1347377"/>
              <a:gd name="connsiteY4" fmla="*/ 3109325 h 3230602"/>
              <a:gd name="connsiteX0" fmla="*/ 0 w 1347377"/>
              <a:gd name="connsiteY0" fmla="*/ 3109325 h 3198291"/>
              <a:gd name="connsiteX1" fmla="*/ 724939 w 1347377"/>
              <a:gd name="connsiteY1" fmla="*/ 0 h 3198291"/>
              <a:gd name="connsiteX2" fmla="*/ 1347377 w 1347377"/>
              <a:gd name="connsiteY2" fmla="*/ 3146728 h 3198291"/>
              <a:gd name="connsiteX3" fmla="*/ 737710 w 1347377"/>
              <a:gd name="connsiteY3" fmla="*/ 3198291 h 3198291"/>
              <a:gd name="connsiteX4" fmla="*/ 0 w 1347377"/>
              <a:gd name="connsiteY4" fmla="*/ 3109325 h 3198291"/>
              <a:gd name="connsiteX0" fmla="*/ 0 w 1347377"/>
              <a:gd name="connsiteY0" fmla="*/ 3109325 h 3212766"/>
              <a:gd name="connsiteX1" fmla="*/ 724939 w 1347377"/>
              <a:gd name="connsiteY1" fmla="*/ 0 h 3212766"/>
              <a:gd name="connsiteX2" fmla="*/ 1347377 w 1347377"/>
              <a:gd name="connsiteY2" fmla="*/ 3146728 h 3212766"/>
              <a:gd name="connsiteX3" fmla="*/ 737710 w 1347377"/>
              <a:gd name="connsiteY3" fmla="*/ 3198291 h 3212766"/>
              <a:gd name="connsiteX4" fmla="*/ 0 w 1347377"/>
              <a:gd name="connsiteY4" fmla="*/ 3109325 h 3212766"/>
              <a:gd name="connsiteX0" fmla="*/ 0 w 1347377"/>
              <a:gd name="connsiteY0" fmla="*/ 3109325 h 3198291"/>
              <a:gd name="connsiteX1" fmla="*/ 724939 w 1347377"/>
              <a:gd name="connsiteY1" fmla="*/ 0 h 3198291"/>
              <a:gd name="connsiteX2" fmla="*/ 1347377 w 1347377"/>
              <a:gd name="connsiteY2" fmla="*/ 3146728 h 3198291"/>
              <a:gd name="connsiteX3" fmla="*/ 737710 w 1347377"/>
              <a:gd name="connsiteY3" fmla="*/ 3198291 h 3198291"/>
              <a:gd name="connsiteX4" fmla="*/ 0 w 1347377"/>
              <a:gd name="connsiteY4" fmla="*/ 3109325 h 3198291"/>
              <a:gd name="connsiteX0" fmla="*/ 0 w 1347377"/>
              <a:gd name="connsiteY0" fmla="*/ 3109325 h 3215130"/>
              <a:gd name="connsiteX1" fmla="*/ 724939 w 1347377"/>
              <a:gd name="connsiteY1" fmla="*/ 0 h 3215130"/>
              <a:gd name="connsiteX2" fmla="*/ 1347377 w 1347377"/>
              <a:gd name="connsiteY2" fmla="*/ 3146728 h 3215130"/>
              <a:gd name="connsiteX3" fmla="*/ 737710 w 1347377"/>
              <a:gd name="connsiteY3" fmla="*/ 3198291 h 3215130"/>
              <a:gd name="connsiteX4" fmla="*/ 0 w 1347377"/>
              <a:gd name="connsiteY4" fmla="*/ 3109325 h 3215130"/>
              <a:gd name="connsiteX0" fmla="*/ 0 w 1347377"/>
              <a:gd name="connsiteY0" fmla="*/ 3109325 h 3198291"/>
              <a:gd name="connsiteX1" fmla="*/ 724939 w 1347377"/>
              <a:gd name="connsiteY1" fmla="*/ 0 h 3198291"/>
              <a:gd name="connsiteX2" fmla="*/ 1347377 w 1347377"/>
              <a:gd name="connsiteY2" fmla="*/ 3146728 h 3198291"/>
              <a:gd name="connsiteX3" fmla="*/ 737710 w 1347377"/>
              <a:gd name="connsiteY3" fmla="*/ 3198291 h 3198291"/>
              <a:gd name="connsiteX4" fmla="*/ 0 w 1347377"/>
              <a:gd name="connsiteY4" fmla="*/ 3109325 h 3198291"/>
              <a:gd name="connsiteX0" fmla="*/ 0 w 1283479"/>
              <a:gd name="connsiteY0" fmla="*/ 3109325 h 3198291"/>
              <a:gd name="connsiteX1" fmla="*/ 724939 w 1283479"/>
              <a:gd name="connsiteY1" fmla="*/ 0 h 3198291"/>
              <a:gd name="connsiteX2" fmla="*/ 1283479 w 1283479"/>
              <a:gd name="connsiteY2" fmla="*/ 3134025 h 3198291"/>
              <a:gd name="connsiteX3" fmla="*/ 737710 w 1283479"/>
              <a:gd name="connsiteY3" fmla="*/ 3198291 h 3198291"/>
              <a:gd name="connsiteX4" fmla="*/ 0 w 1283479"/>
              <a:gd name="connsiteY4" fmla="*/ 3109325 h 3198291"/>
              <a:gd name="connsiteX0" fmla="*/ 0 w 1283479"/>
              <a:gd name="connsiteY0" fmla="*/ 3109325 h 3225582"/>
              <a:gd name="connsiteX1" fmla="*/ 724939 w 1283479"/>
              <a:gd name="connsiteY1" fmla="*/ 0 h 3225582"/>
              <a:gd name="connsiteX2" fmla="*/ 1283479 w 1283479"/>
              <a:gd name="connsiteY2" fmla="*/ 3134025 h 3225582"/>
              <a:gd name="connsiteX3" fmla="*/ 737710 w 1283479"/>
              <a:gd name="connsiteY3" fmla="*/ 3198291 h 3225582"/>
              <a:gd name="connsiteX4" fmla="*/ 0 w 1283479"/>
              <a:gd name="connsiteY4" fmla="*/ 3109325 h 3225582"/>
              <a:gd name="connsiteX0" fmla="*/ 0 w 1283479"/>
              <a:gd name="connsiteY0" fmla="*/ 3109325 h 3234197"/>
              <a:gd name="connsiteX1" fmla="*/ 724939 w 1283479"/>
              <a:gd name="connsiteY1" fmla="*/ 0 h 3234197"/>
              <a:gd name="connsiteX2" fmla="*/ 1283479 w 1283479"/>
              <a:gd name="connsiteY2" fmla="*/ 3134025 h 3234197"/>
              <a:gd name="connsiteX3" fmla="*/ 737710 w 1283479"/>
              <a:gd name="connsiteY3" fmla="*/ 3198291 h 3234197"/>
              <a:gd name="connsiteX4" fmla="*/ 0 w 1283479"/>
              <a:gd name="connsiteY4" fmla="*/ 3109325 h 3234197"/>
              <a:gd name="connsiteX0" fmla="*/ 0 w 1310712"/>
              <a:gd name="connsiteY0" fmla="*/ 3040637 h 3234197"/>
              <a:gd name="connsiteX1" fmla="*/ 752172 w 1310712"/>
              <a:gd name="connsiteY1" fmla="*/ 0 h 3234197"/>
              <a:gd name="connsiteX2" fmla="*/ 1310712 w 1310712"/>
              <a:gd name="connsiteY2" fmla="*/ 3134025 h 3234197"/>
              <a:gd name="connsiteX3" fmla="*/ 764943 w 1310712"/>
              <a:gd name="connsiteY3" fmla="*/ 3198291 h 3234197"/>
              <a:gd name="connsiteX4" fmla="*/ 0 w 1310712"/>
              <a:gd name="connsiteY4" fmla="*/ 3040637 h 3234197"/>
              <a:gd name="connsiteX0" fmla="*/ 0 w 1332319"/>
              <a:gd name="connsiteY0" fmla="*/ 3059787 h 3234197"/>
              <a:gd name="connsiteX1" fmla="*/ 773779 w 1332319"/>
              <a:gd name="connsiteY1" fmla="*/ 0 h 3234197"/>
              <a:gd name="connsiteX2" fmla="*/ 1332319 w 1332319"/>
              <a:gd name="connsiteY2" fmla="*/ 3134025 h 3234197"/>
              <a:gd name="connsiteX3" fmla="*/ 786550 w 1332319"/>
              <a:gd name="connsiteY3" fmla="*/ 3198291 h 3234197"/>
              <a:gd name="connsiteX4" fmla="*/ 0 w 1332319"/>
              <a:gd name="connsiteY4" fmla="*/ 3059787 h 3234197"/>
              <a:gd name="connsiteX0" fmla="*/ 0 w 1332319"/>
              <a:gd name="connsiteY0" fmla="*/ 3059787 h 3234197"/>
              <a:gd name="connsiteX1" fmla="*/ 773779 w 1332319"/>
              <a:gd name="connsiteY1" fmla="*/ 0 h 3234197"/>
              <a:gd name="connsiteX2" fmla="*/ 1332319 w 1332319"/>
              <a:gd name="connsiteY2" fmla="*/ 3134025 h 3234197"/>
              <a:gd name="connsiteX3" fmla="*/ 786550 w 1332319"/>
              <a:gd name="connsiteY3" fmla="*/ 3198291 h 3234197"/>
              <a:gd name="connsiteX4" fmla="*/ 0 w 1332319"/>
              <a:gd name="connsiteY4" fmla="*/ 3059787 h 3234197"/>
              <a:gd name="connsiteX0" fmla="*/ 0 w 1332319"/>
              <a:gd name="connsiteY0" fmla="*/ 3059787 h 3234197"/>
              <a:gd name="connsiteX1" fmla="*/ 773779 w 1332319"/>
              <a:gd name="connsiteY1" fmla="*/ 0 h 3234197"/>
              <a:gd name="connsiteX2" fmla="*/ 1332319 w 1332319"/>
              <a:gd name="connsiteY2" fmla="*/ 3134025 h 3234197"/>
              <a:gd name="connsiteX3" fmla="*/ 786550 w 1332319"/>
              <a:gd name="connsiteY3" fmla="*/ 3198291 h 3234197"/>
              <a:gd name="connsiteX4" fmla="*/ 0 w 1332319"/>
              <a:gd name="connsiteY4" fmla="*/ 3059787 h 3234197"/>
              <a:gd name="connsiteX0" fmla="*/ 0 w 1332319"/>
              <a:gd name="connsiteY0" fmla="*/ 3059787 h 3234197"/>
              <a:gd name="connsiteX1" fmla="*/ 773779 w 1332319"/>
              <a:gd name="connsiteY1" fmla="*/ 0 h 3234197"/>
              <a:gd name="connsiteX2" fmla="*/ 1332319 w 1332319"/>
              <a:gd name="connsiteY2" fmla="*/ 3134025 h 3234197"/>
              <a:gd name="connsiteX3" fmla="*/ 786550 w 1332319"/>
              <a:gd name="connsiteY3" fmla="*/ 3198291 h 3234197"/>
              <a:gd name="connsiteX4" fmla="*/ 0 w 1332319"/>
              <a:gd name="connsiteY4" fmla="*/ 3059787 h 3234197"/>
              <a:gd name="connsiteX0" fmla="*/ 0 w 1332319"/>
              <a:gd name="connsiteY0" fmla="*/ 3059787 h 3198291"/>
              <a:gd name="connsiteX1" fmla="*/ 773779 w 1332319"/>
              <a:gd name="connsiteY1" fmla="*/ 0 h 3198291"/>
              <a:gd name="connsiteX2" fmla="*/ 1332319 w 1332319"/>
              <a:gd name="connsiteY2" fmla="*/ 3134025 h 3198291"/>
              <a:gd name="connsiteX3" fmla="*/ 786550 w 1332319"/>
              <a:gd name="connsiteY3" fmla="*/ 3198291 h 3198291"/>
              <a:gd name="connsiteX4" fmla="*/ 0 w 1332319"/>
              <a:gd name="connsiteY4" fmla="*/ 3059787 h 3198291"/>
              <a:gd name="connsiteX0" fmla="*/ 0 w 1332319"/>
              <a:gd name="connsiteY0" fmla="*/ 3059787 h 3225168"/>
              <a:gd name="connsiteX1" fmla="*/ 773779 w 1332319"/>
              <a:gd name="connsiteY1" fmla="*/ 0 h 3225168"/>
              <a:gd name="connsiteX2" fmla="*/ 1332319 w 1332319"/>
              <a:gd name="connsiteY2" fmla="*/ 3134025 h 3225168"/>
              <a:gd name="connsiteX3" fmla="*/ 786550 w 1332319"/>
              <a:gd name="connsiteY3" fmla="*/ 3198291 h 3225168"/>
              <a:gd name="connsiteX4" fmla="*/ 0 w 1332319"/>
              <a:gd name="connsiteY4" fmla="*/ 3059787 h 3225168"/>
              <a:gd name="connsiteX0" fmla="*/ 0 w 1332319"/>
              <a:gd name="connsiteY0" fmla="*/ 3059787 h 3230611"/>
              <a:gd name="connsiteX1" fmla="*/ 773779 w 1332319"/>
              <a:gd name="connsiteY1" fmla="*/ 0 h 3230611"/>
              <a:gd name="connsiteX2" fmla="*/ 1332319 w 1332319"/>
              <a:gd name="connsiteY2" fmla="*/ 3134025 h 3230611"/>
              <a:gd name="connsiteX3" fmla="*/ 786550 w 1332319"/>
              <a:gd name="connsiteY3" fmla="*/ 3198291 h 3230611"/>
              <a:gd name="connsiteX4" fmla="*/ 0 w 1332319"/>
              <a:gd name="connsiteY4" fmla="*/ 3059787 h 3230611"/>
              <a:gd name="connsiteX0" fmla="*/ 0 w 1673952"/>
              <a:gd name="connsiteY0" fmla="*/ 3063894 h 3230611"/>
              <a:gd name="connsiteX1" fmla="*/ 1115412 w 1673952"/>
              <a:gd name="connsiteY1" fmla="*/ 0 h 3230611"/>
              <a:gd name="connsiteX2" fmla="*/ 1673952 w 1673952"/>
              <a:gd name="connsiteY2" fmla="*/ 3134025 h 3230611"/>
              <a:gd name="connsiteX3" fmla="*/ 1128183 w 1673952"/>
              <a:gd name="connsiteY3" fmla="*/ 3198291 h 3230611"/>
              <a:gd name="connsiteX4" fmla="*/ 0 w 1673952"/>
              <a:gd name="connsiteY4" fmla="*/ 3063894 h 3230611"/>
              <a:gd name="connsiteX0" fmla="*/ 0 w 1673952"/>
              <a:gd name="connsiteY0" fmla="*/ 3063894 h 3644674"/>
              <a:gd name="connsiteX1" fmla="*/ 1115412 w 1673952"/>
              <a:gd name="connsiteY1" fmla="*/ 0 h 3644674"/>
              <a:gd name="connsiteX2" fmla="*/ 1673952 w 1673952"/>
              <a:gd name="connsiteY2" fmla="*/ 3134025 h 3644674"/>
              <a:gd name="connsiteX3" fmla="*/ 0 w 1673952"/>
              <a:gd name="connsiteY3" fmla="*/ 3063894 h 3644674"/>
              <a:gd name="connsiteX0" fmla="*/ 0 w 1115412"/>
              <a:gd name="connsiteY0" fmla="*/ 3063894 h 3733357"/>
              <a:gd name="connsiteX1" fmla="*/ 1115412 w 1115412"/>
              <a:gd name="connsiteY1" fmla="*/ 0 h 3733357"/>
              <a:gd name="connsiteX2" fmla="*/ 563987 w 1115412"/>
              <a:gd name="connsiteY2" fmla="*/ 3222708 h 3733357"/>
              <a:gd name="connsiteX3" fmla="*/ 0 w 1115412"/>
              <a:gd name="connsiteY3" fmla="*/ 3063894 h 3733357"/>
              <a:gd name="connsiteX0" fmla="*/ 0 w 1115412"/>
              <a:gd name="connsiteY0" fmla="*/ 3063894 h 3586231"/>
              <a:gd name="connsiteX1" fmla="*/ 1115412 w 1115412"/>
              <a:gd name="connsiteY1" fmla="*/ 0 h 3586231"/>
              <a:gd name="connsiteX2" fmla="*/ 563987 w 1115412"/>
              <a:gd name="connsiteY2" fmla="*/ 3222708 h 3586231"/>
              <a:gd name="connsiteX3" fmla="*/ 0 w 1115412"/>
              <a:gd name="connsiteY3" fmla="*/ 3063894 h 3586231"/>
              <a:gd name="connsiteX0" fmla="*/ 0 w 1115412"/>
              <a:gd name="connsiteY0" fmla="*/ 3063894 h 3252292"/>
              <a:gd name="connsiteX1" fmla="*/ 1115412 w 1115412"/>
              <a:gd name="connsiteY1" fmla="*/ 0 h 3252292"/>
              <a:gd name="connsiteX2" fmla="*/ 563987 w 1115412"/>
              <a:gd name="connsiteY2" fmla="*/ 3222708 h 3252292"/>
              <a:gd name="connsiteX3" fmla="*/ 0 w 1115412"/>
              <a:gd name="connsiteY3" fmla="*/ 3063894 h 3252292"/>
              <a:gd name="connsiteX0" fmla="*/ 0 w 1115412"/>
              <a:gd name="connsiteY0" fmla="*/ 3063894 h 3252292"/>
              <a:gd name="connsiteX1" fmla="*/ 1115412 w 1115412"/>
              <a:gd name="connsiteY1" fmla="*/ 0 h 3252292"/>
              <a:gd name="connsiteX2" fmla="*/ 563987 w 1115412"/>
              <a:gd name="connsiteY2" fmla="*/ 3222708 h 3252292"/>
              <a:gd name="connsiteX3" fmla="*/ 0 w 1115412"/>
              <a:gd name="connsiteY3" fmla="*/ 3063894 h 3252292"/>
              <a:gd name="connsiteX0" fmla="*/ 0 w 1115412"/>
              <a:gd name="connsiteY0" fmla="*/ 3063894 h 3252292"/>
              <a:gd name="connsiteX1" fmla="*/ 1115412 w 1115412"/>
              <a:gd name="connsiteY1" fmla="*/ 0 h 3252292"/>
              <a:gd name="connsiteX2" fmla="*/ 563987 w 1115412"/>
              <a:gd name="connsiteY2" fmla="*/ 3222708 h 3252292"/>
              <a:gd name="connsiteX3" fmla="*/ 0 w 1115412"/>
              <a:gd name="connsiteY3" fmla="*/ 3063894 h 3252292"/>
              <a:gd name="connsiteX0" fmla="*/ 0 w 1115412"/>
              <a:gd name="connsiteY0" fmla="*/ 3063894 h 3252292"/>
              <a:gd name="connsiteX1" fmla="*/ 1115412 w 1115412"/>
              <a:gd name="connsiteY1" fmla="*/ 0 h 3252292"/>
              <a:gd name="connsiteX2" fmla="*/ 563987 w 1115412"/>
              <a:gd name="connsiteY2" fmla="*/ 3222708 h 3252292"/>
              <a:gd name="connsiteX3" fmla="*/ 0 w 1115412"/>
              <a:gd name="connsiteY3" fmla="*/ 3063894 h 3252292"/>
              <a:gd name="connsiteX0" fmla="*/ 0 w 1115412"/>
              <a:gd name="connsiteY0" fmla="*/ 3063894 h 3252292"/>
              <a:gd name="connsiteX1" fmla="*/ 1115412 w 1115412"/>
              <a:gd name="connsiteY1" fmla="*/ 0 h 3252292"/>
              <a:gd name="connsiteX2" fmla="*/ 563987 w 1115412"/>
              <a:gd name="connsiteY2" fmla="*/ 3222708 h 3252292"/>
              <a:gd name="connsiteX3" fmla="*/ 0 w 1115412"/>
              <a:gd name="connsiteY3" fmla="*/ 3063894 h 3252292"/>
              <a:gd name="connsiteX0" fmla="*/ 0 w 1115412"/>
              <a:gd name="connsiteY0" fmla="*/ 3063894 h 3252292"/>
              <a:gd name="connsiteX1" fmla="*/ 1115412 w 1115412"/>
              <a:gd name="connsiteY1" fmla="*/ 0 h 3252292"/>
              <a:gd name="connsiteX2" fmla="*/ 563987 w 1115412"/>
              <a:gd name="connsiteY2" fmla="*/ 3222708 h 3252292"/>
              <a:gd name="connsiteX3" fmla="*/ 0 w 1115412"/>
              <a:gd name="connsiteY3" fmla="*/ 3063894 h 325229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115412" h="3252292">
                <a:moveTo>
                  <a:pt x="0" y="3063894"/>
                </a:moveTo>
                <a:lnTo>
                  <a:pt x="1115412" y="0"/>
                </a:lnTo>
                <a:lnTo>
                  <a:pt x="563987" y="3222708"/>
                </a:lnTo>
                <a:cubicBezTo>
                  <a:pt x="61145" y="3153892"/>
                  <a:pt x="480773" y="3252292"/>
                  <a:pt x="0" y="3063894"/>
                </a:cubicBezTo>
                <a:close/>
              </a:path>
            </a:pathLst>
          </a:custGeom>
          <a:solidFill>
            <a:srgbClr val="000000">
              <a:alpha val="0"/>
            </a:srgbClr>
          </a:solidFill>
          <a:ln>
            <a:solidFill>
              <a:srgbClr val="000000">
                <a:alpha val="0"/>
              </a:srgb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785" name="Полилиния 784">
            <a:hlinkClick r:id="rId12" action="ppaction://hlinksldjump"/>
          </p:cNvPr>
          <p:cNvSpPr/>
          <p:nvPr/>
        </p:nvSpPr>
        <p:spPr>
          <a:xfrm rot="2285747">
            <a:off x="2484694" y="2920484"/>
            <a:ext cx="1570247" cy="3301697"/>
          </a:xfrm>
          <a:custGeom>
            <a:avLst/>
            <a:gdLst>
              <a:gd name="connsiteX0" fmla="*/ 0 w 1111396"/>
              <a:gd name="connsiteY0" fmla="*/ 3146584 h 3146584"/>
              <a:gd name="connsiteX1" fmla="*/ 555698 w 1111396"/>
              <a:gd name="connsiteY1" fmla="*/ 0 h 3146584"/>
              <a:gd name="connsiteX2" fmla="*/ 1111396 w 1111396"/>
              <a:gd name="connsiteY2" fmla="*/ 3146584 h 3146584"/>
              <a:gd name="connsiteX3" fmla="*/ 0 w 1111396"/>
              <a:gd name="connsiteY3" fmla="*/ 3146584 h 3146584"/>
              <a:gd name="connsiteX0" fmla="*/ 0 w 1178136"/>
              <a:gd name="connsiteY0" fmla="*/ 3146584 h 3146728"/>
              <a:gd name="connsiteX1" fmla="*/ 555698 w 1178136"/>
              <a:gd name="connsiteY1" fmla="*/ 0 h 3146728"/>
              <a:gd name="connsiteX2" fmla="*/ 1178136 w 1178136"/>
              <a:gd name="connsiteY2" fmla="*/ 3146728 h 3146728"/>
              <a:gd name="connsiteX3" fmla="*/ 0 w 1178136"/>
              <a:gd name="connsiteY3" fmla="*/ 3146584 h 3146728"/>
              <a:gd name="connsiteX0" fmla="*/ 0 w 1309203"/>
              <a:gd name="connsiteY0" fmla="*/ 3103754 h 3146728"/>
              <a:gd name="connsiteX1" fmla="*/ 686765 w 1309203"/>
              <a:gd name="connsiteY1" fmla="*/ 0 h 3146728"/>
              <a:gd name="connsiteX2" fmla="*/ 1309203 w 1309203"/>
              <a:gd name="connsiteY2" fmla="*/ 3146728 h 3146728"/>
              <a:gd name="connsiteX3" fmla="*/ 0 w 1309203"/>
              <a:gd name="connsiteY3" fmla="*/ 3103754 h 3146728"/>
              <a:gd name="connsiteX0" fmla="*/ 0 w 1347377"/>
              <a:gd name="connsiteY0" fmla="*/ 3109325 h 3146728"/>
              <a:gd name="connsiteX1" fmla="*/ 724939 w 1347377"/>
              <a:gd name="connsiteY1" fmla="*/ 0 h 3146728"/>
              <a:gd name="connsiteX2" fmla="*/ 1347377 w 1347377"/>
              <a:gd name="connsiteY2" fmla="*/ 3146728 h 3146728"/>
              <a:gd name="connsiteX3" fmla="*/ 0 w 1347377"/>
              <a:gd name="connsiteY3" fmla="*/ 3109325 h 3146728"/>
              <a:gd name="connsiteX0" fmla="*/ 0 w 1347377"/>
              <a:gd name="connsiteY0" fmla="*/ 3109325 h 3146728"/>
              <a:gd name="connsiteX1" fmla="*/ 724939 w 1347377"/>
              <a:gd name="connsiteY1" fmla="*/ 0 h 3146728"/>
              <a:gd name="connsiteX2" fmla="*/ 1347377 w 1347377"/>
              <a:gd name="connsiteY2" fmla="*/ 3146728 h 3146728"/>
              <a:gd name="connsiteX3" fmla="*/ 674426 w 1347377"/>
              <a:gd name="connsiteY3" fmla="*/ 3123470 h 3146728"/>
              <a:gd name="connsiteX4" fmla="*/ 0 w 1347377"/>
              <a:gd name="connsiteY4" fmla="*/ 3109325 h 3146728"/>
              <a:gd name="connsiteX0" fmla="*/ 0 w 1347377"/>
              <a:gd name="connsiteY0" fmla="*/ 3109325 h 3170436"/>
              <a:gd name="connsiteX1" fmla="*/ 724939 w 1347377"/>
              <a:gd name="connsiteY1" fmla="*/ 0 h 3170436"/>
              <a:gd name="connsiteX2" fmla="*/ 1347377 w 1347377"/>
              <a:gd name="connsiteY2" fmla="*/ 3146728 h 3170436"/>
              <a:gd name="connsiteX3" fmla="*/ 710754 w 1347377"/>
              <a:gd name="connsiteY3" fmla="*/ 3170436 h 3170436"/>
              <a:gd name="connsiteX4" fmla="*/ 0 w 1347377"/>
              <a:gd name="connsiteY4" fmla="*/ 3109325 h 3170436"/>
              <a:gd name="connsiteX0" fmla="*/ 0 w 1347377"/>
              <a:gd name="connsiteY0" fmla="*/ 3109325 h 3198291"/>
              <a:gd name="connsiteX1" fmla="*/ 724939 w 1347377"/>
              <a:gd name="connsiteY1" fmla="*/ 0 h 3198291"/>
              <a:gd name="connsiteX2" fmla="*/ 1347377 w 1347377"/>
              <a:gd name="connsiteY2" fmla="*/ 3146728 h 3198291"/>
              <a:gd name="connsiteX3" fmla="*/ 737710 w 1347377"/>
              <a:gd name="connsiteY3" fmla="*/ 3198291 h 3198291"/>
              <a:gd name="connsiteX4" fmla="*/ 0 w 1347377"/>
              <a:gd name="connsiteY4" fmla="*/ 3109325 h 3198291"/>
              <a:gd name="connsiteX0" fmla="*/ 0 w 1347377"/>
              <a:gd name="connsiteY0" fmla="*/ 3109325 h 3230602"/>
              <a:gd name="connsiteX1" fmla="*/ 724939 w 1347377"/>
              <a:gd name="connsiteY1" fmla="*/ 0 h 3230602"/>
              <a:gd name="connsiteX2" fmla="*/ 1347377 w 1347377"/>
              <a:gd name="connsiteY2" fmla="*/ 3146728 h 3230602"/>
              <a:gd name="connsiteX3" fmla="*/ 737710 w 1347377"/>
              <a:gd name="connsiteY3" fmla="*/ 3198291 h 3230602"/>
              <a:gd name="connsiteX4" fmla="*/ 0 w 1347377"/>
              <a:gd name="connsiteY4" fmla="*/ 3109325 h 3230602"/>
              <a:gd name="connsiteX0" fmla="*/ 0 w 1347377"/>
              <a:gd name="connsiteY0" fmla="*/ 3109325 h 3198291"/>
              <a:gd name="connsiteX1" fmla="*/ 724939 w 1347377"/>
              <a:gd name="connsiteY1" fmla="*/ 0 h 3198291"/>
              <a:gd name="connsiteX2" fmla="*/ 1347377 w 1347377"/>
              <a:gd name="connsiteY2" fmla="*/ 3146728 h 3198291"/>
              <a:gd name="connsiteX3" fmla="*/ 737710 w 1347377"/>
              <a:gd name="connsiteY3" fmla="*/ 3198291 h 3198291"/>
              <a:gd name="connsiteX4" fmla="*/ 0 w 1347377"/>
              <a:gd name="connsiteY4" fmla="*/ 3109325 h 3198291"/>
              <a:gd name="connsiteX0" fmla="*/ 0 w 1347377"/>
              <a:gd name="connsiteY0" fmla="*/ 3109325 h 3212766"/>
              <a:gd name="connsiteX1" fmla="*/ 724939 w 1347377"/>
              <a:gd name="connsiteY1" fmla="*/ 0 h 3212766"/>
              <a:gd name="connsiteX2" fmla="*/ 1347377 w 1347377"/>
              <a:gd name="connsiteY2" fmla="*/ 3146728 h 3212766"/>
              <a:gd name="connsiteX3" fmla="*/ 737710 w 1347377"/>
              <a:gd name="connsiteY3" fmla="*/ 3198291 h 3212766"/>
              <a:gd name="connsiteX4" fmla="*/ 0 w 1347377"/>
              <a:gd name="connsiteY4" fmla="*/ 3109325 h 3212766"/>
              <a:gd name="connsiteX0" fmla="*/ 0 w 1347377"/>
              <a:gd name="connsiteY0" fmla="*/ 3109325 h 3198291"/>
              <a:gd name="connsiteX1" fmla="*/ 724939 w 1347377"/>
              <a:gd name="connsiteY1" fmla="*/ 0 h 3198291"/>
              <a:gd name="connsiteX2" fmla="*/ 1347377 w 1347377"/>
              <a:gd name="connsiteY2" fmla="*/ 3146728 h 3198291"/>
              <a:gd name="connsiteX3" fmla="*/ 737710 w 1347377"/>
              <a:gd name="connsiteY3" fmla="*/ 3198291 h 3198291"/>
              <a:gd name="connsiteX4" fmla="*/ 0 w 1347377"/>
              <a:gd name="connsiteY4" fmla="*/ 3109325 h 3198291"/>
              <a:gd name="connsiteX0" fmla="*/ 0 w 1347377"/>
              <a:gd name="connsiteY0" fmla="*/ 3109325 h 3215130"/>
              <a:gd name="connsiteX1" fmla="*/ 724939 w 1347377"/>
              <a:gd name="connsiteY1" fmla="*/ 0 h 3215130"/>
              <a:gd name="connsiteX2" fmla="*/ 1347377 w 1347377"/>
              <a:gd name="connsiteY2" fmla="*/ 3146728 h 3215130"/>
              <a:gd name="connsiteX3" fmla="*/ 737710 w 1347377"/>
              <a:gd name="connsiteY3" fmla="*/ 3198291 h 3215130"/>
              <a:gd name="connsiteX4" fmla="*/ 0 w 1347377"/>
              <a:gd name="connsiteY4" fmla="*/ 3109325 h 3215130"/>
              <a:gd name="connsiteX0" fmla="*/ 0 w 1347377"/>
              <a:gd name="connsiteY0" fmla="*/ 3109325 h 3198291"/>
              <a:gd name="connsiteX1" fmla="*/ 724939 w 1347377"/>
              <a:gd name="connsiteY1" fmla="*/ 0 h 3198291"/>
              <a:gd name="connsiteX2" fmla="*/ 1347377 w 1347377"/>
              <a:gd name="connsiteY2" fmla="*/ 3146728 h 3198291"/>
              <a:gd name="connsiteX3" fmla="*/ 737710 w 1347377"/>
              <a:gd name="connsiteY3" fmla="*/ 3198291 h 3198291"/>
              <a:gd name="connsiteX4" fmla="*/ 0 w 1347377"/>
              <a:gd name="connsiteY4" fmla="*/ 3109325 h 3198291"/>
              <a:gd name="connsiteX0" fmla="*/ 0 w 1283479"/>
              <a:gd name="connsiteY0" fmla="*/ 3109325 h 3198291"/>
              <a:gd name="connsiteX1" fmla="*/ 724939 w 1283479"/>
              <a:gd name="connsiteY1" fmla="*/ 0 h 3198291"/>
              <a:gd name="connsiteX2" fmla="*/ 1283479 w 1283479"/>
              <a:gd name="connsiteY2" fmla="*/ 3134025 h 3198291"/>
              <a:gd name="connsiteX3" fmla="*/ 737710 w 1283479"/>
              <a:gd name="connsiteY3" fmla="*/ 3198291 h 3198291"/>
              <a:gd name="connsiteX4" fmla="*/ 0 w 1283479"/>
              <a:gd name="connsiteY4" fmla="*/ 3109325 h 3198291"/>
              <a:gd name="connsiteX0" fmla="*/ 0 w 1283479"/>
              <a:gd name="connsiteY0" fmla="*/ 3109325 h 3225582"/>
              <a:gd name="connsiteX1" fmla="*/ 724939 w 1283479"/>
              <a:gd name="connsiteY1" fmla="*/ 0 h 3225582"/>
              <a:gd name="connsiteX2" fmla="*/ 1283479 w 1283479"/>
              <a:gd name="connsiteY2" fmla="*/ 3134025 h 3225582"/>
              <a:gd name="connsiteX3" fmla="*/ 737710 w 1283479"/>
              <a:gd name="connsiteY3" fmla="*/ 3198291 h 3225582"/>
              <a:gd name="connsiteX4" fmla="*/ 0 w 1283479"/>
              <a:gd name="connsiteY4" fmla="*/ 3109325 h 3225582"/>
              <a:gd name="connsiteX0" fmla="*/ 0 w 1283479"/>
              <a:gd name="connsiteY0" fmla="*/ 3109325 h 3234197"/>
              <a:gd name="connsiteX1" fmla="*/ 724939 w 1283479"/>
              <a:gd name="connsiteY1" fmla="*/ 0 h 3234197"/>
              <a:gd name="connsiteX2" fmla="*/ 1283479 w 1283479"/>
              <a:gd name="connsiteY2" fmla="*/ 3134025 h 3234197"/>
              <a:gd name="connsiteX3" fmla="*/ 737710 w 1283479"/>
              <a:gd name="connsiteY3" fmla="*/ 3198291 h 3234197"/>
              <a:gd name="connsiteX4" fmla="*/ 0 w 1283479"/>
              <a:gd name="connsiteY4" fmla="*/ 3109325 h 3234197"/>
              <a:gd name="connsiteX0" fmla="*/ 0 w 1310712"/>
              <a:gd name="connsiteY0" fmla="*/ 3040637 h 3234197"/>
              <a:gd name="connsiteX1" fmla="*/ 752172 w 1310712"/>
              <a:gd name="connsiteY1" fmla="*/ 0 h 3234197"/>
              <a:gd name="connsiteX2" fmla="*/ 1310712 w 1310712"/>
              <a:gd name="connsiteY2" fmla="*/ 3134025 h 3234197"/>
              <a:gd name="connsiteX3" fmla="*/ 764943 w 1310712"/>
              <a:gd name="connsiteY3" fmla="*/ 3198291 h 3234197"/>
              <a:gd name="connsiteX4" fmla="*/ 0 w 1310712"/>
              <a:gd name="connsiteY4" fmla="*/ 3040637 h 3234197"/>
              <a:gd name="connsiteX0" fmla="*/ 0 w 1332319"/>
              <a:gd name="connsiteY0" fmla="*/ 3059787 h 3234197"/>
              <a:gd name="connsiteX1" fmla="*/ 773779 w 1332319"/>
              <a:gd name="connsiteY1" fmla="*/ 0 h 3234197"/>
              <a:gd name="connsiteX2" fmla="*/ 1332319 w 1332319"/>
              <a:gd name="connsiteY2" fmla="*/ 3134025 h 3234197"/>
              <a:gd name="connsiteX3" fmla="*/ 786550 w 1332319"/>
              <a:gd name="connsiteY3" fmla="*/ 3198291 h 3234197"/>
              <a:gd name="connsiteX4" fmla="*/ 0 w 1332319"/>
              <a:gd name="connsiteY4" fmla="*/ 3059787 h 3234197"/>
              <a:gd name="connsiteX0" fmla="*/ 0 w 1332319"/>
              <a:gd name="connsiteY0" fmla="*/ 3059787 h 3234197"/>
              <a:gd name="connsiteX1" fmla="*/ 773779 w 1332319"/>
              <a:gd name="connsiteY1" fmla="*/ 0 h 3234197"/>
              <a:gd name="connsiteX2" fmla="*/ 1332319 w 1332319"/>
              <a:gd name="connsiteY2" fmla="*/ 3134025 h 3234197"/>
              <a:gd name="connsiteX3" fmla="*/ 786550 w 1332319"/>
              <a:gd name="connsiteY3" fmla="*/ 3198291 h 3234197"/>
              <a:gd name="connsiteX4" fmla="*/ 0 w 1332319"/>
              <a:gd name="connsiteY4" fmla="*/ 3059787 h 3234197"/>
              <a:gd name="connsiteX0" fmla="*/ 0 w 1332319"/>
              <a:gd name="connsiteY0" fmla="*/ 3059787 h 3234197"/>
              <a:gd name="connsiteX1" fmla="*/ 773779 w 1332319"/>
              <a:gd name="connsiteY1" fmla="*/ 0 h 3234197"/>
              <a:gd name="connsiteX2" fmla="*/ 1332319 w 1332319"/>
              <a:gd name="connsiteY2" fmla="*/ 3134025 h 3234197"/>
              <a:gd name="connsiteX3" fmla="*/ 786550 w 1332319"/>
              <a:gd name="connsiteY3" fmla="*/ 3198291 h 3234197"/>
              <a:gd name="connsiteX4" fmla="*/ 0 w 1332319"/>
              <a:gd name="connsiteY4" fmla="*/ 3059787 h 3234197"/>
              <a:gd name="connsiteX0" fmla="*/ 0 w 1332319"/>
              <a:gd name="connsiteY0" fmla="*/ 3059787 h 3234197"/>
              <a:gd name="connsiteX1" fmla="*/ 773779 w 1332319"/>
              <a:gd name="connsiteY1" fmla="*/ 0 h 3234197"/>
              <a:gd name="connsiteX2" fmla="*/ 1332319 w 1332319"/>
              <a:gd name="connsiteY2" fmla="*/ 3134025 h 3234197"/>
              <a:gd name="connsiteX3" fmla="*/ 786550 w 1332319"/>
              <a:gd name="connsiteY3" fmla="*/ 3198291 h 3234197"/>
              <a:gd name="connsiteX4" fmla="*/ 0 w 1332319"/>
              <a:gd name="connsiteY4" fmla="*/ 3059787 h 3234197"/>
              <a:gd name="connsiteX0" fmla="*/ 0 w 1332319"/>
              <a:gd name="connsiteY0" fmla="*/ 3059787 h 3198291"/>
              <a:gd name="connsiteX1" fmla="*/ 773779 w 1332319"/>
              <a:gd name="connsiteY1" fmla="*/ 0 h 3198291"/>
              <a:gd name="connsiteX2" fmla="*/ 1332319 w 1332319"/>
              <a:gd name="connsiteY2" fmla="*/ 3134025 h 3198291"/>
              <a:gd name="connsiteX3" fmla="*/ 786550 w 1332319"/>
              <a:gd name="connsiteY3" fmla="*/ 3198291 h 3198291"/>
              <a:gd name="connsiteX4" fmla="*/ 0 w 1332319"/>
              <a:gd name="connsiteY4" fmla="*/ 3059787 h 3198291"/>
              <a:gd name="connsiteX0" fmla="*/ 0 w 1332319"/>
              <a:gd name="connsiteY0" fmla="*/ 3059787 h 3225168"/>
              <a:gd name="connsiteX1" fmla="*/ 773779 w 1332319"/>
              <a:gd name="connsiteY1" fmla="*/ 0 h 3225168"/>
              <a:gd name="connsiteX2" fmla="*/ 1332319 w 1332319"/>
              <a:gd name="connsiteY2" fmla="*/ 3134025 h 3225168"/>
              <a:gd name="connsiteX3" fmla="*/ 786550 w 1332319"/>
              <a:gd name="connsiteY3" fmla="*/ 3198291 h 3225168"/>
              <a:gd name="connsiteX4" fmla="*/ 0 w 1332319"/>
              <a:gd name="connsiteY4" fmla="*/ 3059787 h 3225168"/>
              <a:gd name="connsiteX0" fmla="*/ 0 w 1332319"/>
              <a:gd name="connsiteY0" fmla="*/ 3059787 h 3230611"/>
              <a:gd name="connsiteX1" fmla="*/ 773779 w 1332319"/>
              <a:gd name="connsiteY1" fmla="*/ 0 h 3230611"/>
              <a:gd name="connsiteX2" fmla="*/ 1332319 w 1332319"/>
              <a:gd name="connsiteY2" fmla="*/ 3134025 h 3230611"/>
              <a:gd name="connsiteX3" fmla="*/ 786550 w 1332319"/>
              <a:gd name="connsiteY3" fmla="*/ 3198291 h 3230611"/>
              <a:gd name="connsiteX4" fmla="*/ 0 w 1332319"/>
              <a:gd name="connsiteY4" fmla="*/ 3059787 h 3230611"/>
              <a:gd name="connsiteX0" fmla="*/ 0 w 1547996"/>
              <a:gd name="connsiteY0" fmla="*/ 3023831 h 3230611"/>
              <a:gd name="connsiteX1" fmla="*/ 989456 w 1547996"/>
              <a:gd name="connsiteY1" fmla="*/ 0 h 3230611"/>
              <a:gd name="connsiteX2" fmla="*/ 1547996 w 1547996"/>
              <a:gd name="connsiteY2" fmla="*/ 3134025 h 3230611"/>
              <a:gd name="connsiteX3" fmla="*/ 1002227 w 1547996"/>
              <a:gd name="connsiteY3" fmla="*/ 3198291 h 3230611"/>
              <a:gd name="connsiteX4" fmla="*/ 0 w 1547996"/>
              <a:gd name="connsiteY4" fmla="*/ 3023831 h 3230611"/>
              <a:gd name="connsiteX0" fmla="*/ 0 w 1479910"/>
              <a:gd name="connsiteY0" fmla="*/ 3023831 h 3292721"/>
              <a:gd name="connsiteX1" fmla="*/ 989456 w 1479910"/>
              <a:gd name="connsiteY1" fmla="*/ 0 h 3292721"/>
              <a:gd name="connsiteX2" fmla="*/ 1479910 w 1479910"/>
              <a:gd name="connsiteY2" fmla="*/ 3196135 h 3292721"/>
              <a:gd name="connsiteX3" fmla="*/ 1002227 w 1479910"/>
              <a:gd name="connsiteY3" fmla="*/ 3198291 h 3292721"/>
              <a:gd name="connsiteX4" fmla="*/ 0 w 1479910"/>
              <a:gd name="connsiteY4" fmla="*/ 3023831 h 3292721"/>
              <a:gd name="connsiteX0" fmla="*/ 0 w 1479910"/>
              <a:gd name="connsiteY0" fmla="*/ 3023831 h 3700107"/>
              <a:gd name="connsiteX1" fmla="*/ 989456 w 1479910"/>
              <a:gd name="connsiteY1" fmla="*/ 0 h 3700107"/>
              <a:gd name="connsiteX2" fmla="*/ 1479910 w 1479910"/>
              <a:gd name="connsiteY2" fmla="*/ 3196135 h 3700107"/>
              <a:gd name="connsiteX3" fmla="*/ 0 w 1479910"/>
              <a:gd name="connsiteY3" fmla="*/ 3023831 h 3700107"/>
              <a:gd name="connsiteX0" fmla="*/ 0 w 1479910"/>
              <a:gd name="connsiteY0" fmla="*/ 3023831 h 3556520"/>
              <a:gd name="connsiteX1" fmla="*/ 989456 w 1479910"/>
              <a:gd name="connsiteY1" fmla="*/ 0 h 3556520"/>
              <a:gd name="connsiteX2" fmla="*/ 1479910 w 1479910"/>
              <a:gd name="connsiteY2" fmla="*/ 3196135 h 3556520"/>
              <a:gd name="connsiteX3" fmla="*/ 0 w 1479910"/>
              <a:gd name="connsiteY3" fmla="*/ 3023831 h 3556520"/>
              <a:gd name="connsiteX0" fmla="*/ 0 w 1479910"/>
              <a:gd name="connsiteY0" fmla="*/ 3023831 h 3301697"/>
              <a:gd name="connsiteX1" fmla="*/ 989456 w 1479910"/>
              <a:gd name="connsiteY1" fmla="*/ 0 h 3301697"/>
              <a:gd name="connsiteX2" fmla="*/ 1479910 w 1479910"/>
              <a:gd name="connsiteY2" fmla="*/ 3196135 h 3301697"/>
              <a:gd name="connsiteX3" fmla="*/ 0 w 1479910"/>
              <a:gd name="connsiteY3" fmla="*/ 3023831 h 330169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479910" h="3301697">
                <a:moveTo>
                  <a:pt x="0" y="3023831"/>
                </a:moveTo>
                <a:lnTo>
                  <a:pt x="989456" y="0"/>
                </a:lnTo>
                <a:lnTo>
                  <a:pt x="1479910" y="3196135"/>
                </a:lnTo>
                <a:cubicBezTo>
                  <a:pt x="946669" y="3186143"/>
                  <a:pt x="864974" y="3301697"/>
                  <a:pt x="0" y="3023831"/>
                </a:cubicBezTo>
                <a:close/>
              </a:path>
            </a:pathLst>
          </a:custGeom>
          <a:solidFill>
            <a:srgbClr val="000000">
              <a:alpha val="0"/>
            </a:srgbClr>
          </a:solidFill>
          <a:ln>
            <a:solidFill>
              <a:srgbClr val="000000">
                <a:alpha val="0"/>
              </a:srgb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786" name="Полилиния 785">
            <a:hlinkClick r:id="rId13" action="ppaction://hlinksldjump"/>
          </p:cNvPr>
          <p:cNvSpPr/>
          <p:nvPr/>
        </p:nvSpPr>
        <p:spPr>
          <a:xfrm rot="576597">
            <a:off x="3135448" y="3287107"/>
            <a:ext cx="1807631" cy="3389305"/>
          </a:xfrm>
          <a:custGeom>
            <a:avLst/>
            <a:gdLst>
              <a:gd name="connsiteX0" fmla="*/ 0 w 1111396"/>
              <a:gd name="connsiteY0" fmla="*/ 3146584 h 3146584"/>
              <a:gd name="connsiteX1" fmla="*/ 555698 w 1111396"/>
              <a:gd name="connsiteY1" fmla="*/ 0 h 3146584"/>
              <a:gd name="connsiteX2" fmla="*/ 1111396 w 1111396"/>
              <a:gd name="connsiteY2" fmla="*/ 3146584 h 3146584"/>
              <a:gd name="connsiteX3" fmla="*/ 0 w 1111396"/>
              <a:gd name="connsiteY3" fmla="*/ 3146584 h 3146584"/>
              <a:gd name="connsiteX0" fmla="*/ 0 w 1178136"/>
              <a:gd name="connsiteY0" fmla="*/ 3146584 h 3146728"/>
              <a:gd name="connsiteX1" fmla="*/ 555698 w 1178136"/>
              <a:gd name="connsiteY1" fmla="*/ 0 h 3146728"/>
              <a:gd name="connsiteX2" fmla="*/ 1178136 w 1178136"/>
              <a:gd name="connsiteY2" fmla="*/ 3146728 h 3146728"/>
              <a:gd name="connsiteX3" fmla="*/ 0 w 1178136"/>
              <a:gd name="connsiteY3" fmla="*/ 3146584 h 3146728"/>
              <a:gd name="connsiteX0" fmla="*/ 0 w 1309203"/>
              <a:gd name="connsiteY0" fmla="*/ 3103754 h 3146728"/>
              <a:gd name="connsiteX1" fmla="*/ 686765 w 1309203"/>
              <a:gd name="connsiteY1" fmla="*/ 0 h 3146728"/>
              <a:gd name="connsiteX2" fmla="*/ 1309203 w 1309203"/>
              <a:gd name="connsiteY2" fmla="*/ 3146728 h 3146728"/>
              <a:gd name="connsiteX3" fmla="*/ 0 w 1309203"/>
              <a:gd name="connsiteY3" fmla="*/ 3103754 h 3146728"/>
              <a:gd name="connsiteX0" fmla="*/ 0 w 1347377"/>
              <a:gd name="connsiteY0" fmla="*/ 3109325 h 3146728"/>
              <a:gd name="connsiteX1" fmla="*/ 724939 w 1347377"/>
              <a:gd name="connsiteY1" fmla="*/ 0 h 3146728"/>
              <a:gd name="connsiteX2" fmla="*/ 1347377 w 1347377"/>
              <a:gd name="connsiteY2" fmla="*/ 3146728 h 3146728"/>
              <a:gd name="connsiteX3" fmla="*/ 0 w 1347377"/>
              <a:gd name="connsiteY3" fmla="*/ 3109325 h 3146728"/>
              <a:gd name="connsiteX0" fmla="*/ 0 w 1347377"/>
              <a:gd name="connsiteY0" fmla="*/ 3109325 h 3146728"/>
              <a:gd name="connsiteX1" fmla="*/ 724939 w 1347377"/>
              <a:gd name="connsiteY1" fmla="*/ 0 h 3146728"/>
              <a:gd name="connsiteX2" fmla="*/ 1347377 w 1347377"/>
              <a:gd name="connsiteY2" fmla="*/ 3146728 h 3146728"/>
              <a:gd name="connsiteX3" fmla="*/ 674426 w 1347377"/>
              <a:gd name="connsiteY3" fmla="*/ 3123470 h 3146728"/>
              <a:gd name="connsiteX4" fmla="*/ 0 w 1347377"/>
              <a:gd name="connsiteY4" fmla="*/ 3109325 h 3146728"/>
              <a:gd name="connsiteX0" fmla="*/ 0 w 1347377"/>
              <a:gd name="connsiteY0" fmla="*/ 3109325 h 3170436"/>
              <a:gd name="connsiteX1" fmla="*/ 724939 w 1347377"/>
              <a:gd name="connsiteY1" fmla="*/ 0 h 3170436"/>
              <a:gd name="connsiteX2" fmla="*/ 1347377 w 1347377"/>
              <a:gd name="connsiteY2" fmla="*/ 3146728 h 3170436"/>
              <a:gd name="connsiteX3" fmla="*/ 710754 w 1347377"/>
              <a:gd name="connsiteY3" fmla="*/ 3170436 h 3170436"/>
              <a:gd name="connsiteX4" fmla="*/ 0 w 1347377"/>
              <a:gd name="connsiteY4" fmla="*/ 3109325 h 3170436"/>
              <a:gd name="connsiteX0" fmla="*/ 0 w 1347377"/>
              <a:gd name="connsiteY0" fmla="*/ 3109325 h 3198291"/>
              <a:gd name="connsiteX1" fmla="*/ 724939 w 1347377"/>
              <a:gd name="connsiteY1" fmla="*/ 0 h 3198291"/>
              <a:gd name="connsiteX2" fmla="*/ 1347377 w 1347377"/>
              <a:gd name="connsiteY2" fmla="*/ 3146728 h 3198291"/>
              <a:gd name="connsiteX3" fmla="*/ 737710 w 1347377"/>
              <a:gd name="connsiteY3" fmla="*/ 3198291 h 3198291"/>
              <a:gd name="connsiteX4" fmla="*/ 0 w 1347377"/>
              <a:gd name="connsiteY4" fmla="*/ 3109325 h 3198291"/>
              <a:gd name="connsiteX0" fmla="*/ 0 w 1347377"/>
              <a:gd name="connsiteY0" fmla="*/ 3109325 h 3230602"/>
              <a:gd name="connsiteX1" fmla="*/ 724939 w 1347377"/>
              <a:gd name="connsiteY1" fmla="*/ 0 h 3230602"/>
              <a:gd name="connsiteX2" fmla="*/ 1347377 w 1347377"/>
              <a:gd name="connsiteY2" fmla="*/ 3146728 h 3230602"/>
              <a:gd name="connsiteX3" fmla="*/ 737710 w 1347377"/>
              <a:gd name="connsiteY3" fmla="*/ 3198291 h 3230602"/>
              <a:gd name="connsiteX4" fmla="*/ 0 w 1347377"/>
              <a:gd name="connsiteY4" fmla="*/ 3109325 h 3230602"/>
              <a:gd name="connsiteX0" fmla="*/ 0 w 1347377"/>
              <a:gd name="connsiteY0" fmla="*/ 3109325 h 3198291"/>
              <a:gd name="connsiteX1" fmla="*/ 724939 w 1347377"/>
              <a:gd name="connsiteY1" fmla="*/ 0 h 3198291"/>
              <a:gd name="connsiteX2" fmla="*/ 1347377 w 1347377"/>
              <a:gd name="connsiteY2" fmla="*/ 3146728 h 3198291"/>
              <a:gd name="connsiteX3" fmla="*/ 737710 w 1347377"/>
              <a:gd name="connsiteY3" fmla="*/ 3198291 h 3198291"/>
              <a:gd name="connsiteX4" fmla="*/ 0 w 1347377"/>
              <a:gd name="connsiteY4" fmla="*/ 3109325 h 3198291"/>
              <a:gd name="connsiteX0" fmla="*/ 0 w 1347377"/>
              <a:gd name="connsiteY0" fmla="*/ 3109325 h 3212766"/>
              <a:gd name="connsiteX1" fmla="*/ 724939 w 1347377"/>
              <a:gd name="connsiteY1" fmla="*/ 0 h 3212766"/>
              <a:gd name="connsiteX2" fmla="*/ 1347377 w 1347377"/>
              <a:gd name="connsiteY2" fmla="*/ 3146728 h 3212766"/>
              <a:gd name="connsiteX3" fmla="*/ 737710 w 1347377"/>
              <a:gd name="connsiteY3" fmla="*/ 3198291 h 3212766"/>
              <a:gd name="connsiteX4" fmla="*/ 0 w 1347377"/>
              <a:gd name="connsiteY4" fmla="*/ 3109325 h 3212766"/>
              <a:gd name="connsiteX0" fmla="*/ 0 w 1347377"/>
              <a:gd name="connsiteY0" fmla="*/ 3109325 h 3198291"/>
              <a:gd name="connsiteX1" fmla="*/ 724939 w 1347377"/>
              <a:gd name="connsiteY1" fmla="*/ 0 h 3198291"/>
              <a:gd name="connsiteX2" fmla="*/ 1347377 w 1347377"/>
              <a:gd name="connsiteY2" fmla="*/ 3146728 h 3198291"/>
              <a:gd name="connsiteX3" fmla="*/ 737710 w 1347377"/>
              <a:gd name="connsiteY3" fmla="*/ 3198291 h 3198291"/>
              <a:gd name="connsiteX4" fmla="*/ 0 w 1347377"/>
              <a:gd name="connsiteY4" fmla="*/ 3109325 h 3198291"/>
              <a:gd name="connsiteX0" fmla="*/ 0 w 1347377"/>
              <a:gd name="connsiteY0" fmla="*/ 3109325 h 3215130"/>
              <a:gd name="connsiteX1" fmla="*/ 724939 w 1347377"/>
              <a:gd name="connsiteY1" fmla="*/ 0 h 3215130"/>
              <a:gd name="connsiteX2" fmla="*/ 1347377 w 1347377"/>
              <a:gd name="connsiteY2" fmla="*/ 3146728 h 3215130"/>
              <a:gd name="connsiteX3" fmla="*/ 737710 w 1347377"/>
              <a:gd name="connsiteY3" fmla="*/ 3198291 h 3215130"/>
              <a:gd name="connsiteX4" fmla="*/ 0 w 1347377"/>
              <a:gd name="connsiteY4" fmla="*/ 3109325 h 3215130"/>
              <a:gd name="connsiteX0" fmla="*/ 0 w 1347377"/>
              <a:gd name="connsiteY0" fmla="*/ 3109325 h 3198291"/>
              <a:gd name="connsiteX1" fmla="*/ 724939 w 1347377"/>
              <a:gd name="connsiteY1" fmla="*/ 0 h 3198291"/>
              <a:gd name="connsiteX2" fmla="*/ 1347377 w 1347377"/>
              <a:gd name="connsiteY2" fmla="*/ 3146728 h 3198291"/>
              <a:gd name="connsiteX3" fmla="*/ 737710 w 1347377"/>
              <a:gd name="connsiteY3" fmla="*/ 3198291 h 3198291"/>
              <a:gd name="connsiteX4" fmla="*/ 0 w 1347377"/>
              <a:gd name="connsiteY4" fmla="*/ 3109325 h 3198291"/>
              <a:gd name="connsiteX0" fmla="*/ 0 w 1283479"/>
              <a:gd name="connsiteY0" fmla="*/ 3109325 h 3198291"/>
              <a:gd name="connsiteX1" fmla="*/ 724939 w 1283479"/>
              <a:gd name="connsiteY1" fmla="*/ 0 h 3198291"/>
              <a:gd name="connsiteX2" fmla="*/ 1283479 w 1283479"/>
              <a:gd name="connsiteY2" fmla="*/ 3134025 h 3198291"/>
              <a:gd name="connsiteX3" fmla="*/ 737710 w 1283479"/>
              <a:gd name="connsiteY3" fmla="*/ 3198291 h 3198291"/>
              <a:gd name="connsiteX4" fmla="*/ 0 w 1283479"/>
              <a:gd name="connsiteY4" fmla="*/ 3109325 h 3198291"/>
              <a:gd name="connsiteX0" fmla="*/ 0 w 1283479"/>
              <a:gd name="connsiteY0" fmla="*/ 3109325 h 3225582"/>
              <a:gd name="connsiteX1" fmla="*/ 724939 w 1283479"/>
              <a:gd name="connsiteY1" fmla="*/ 0 h 3225582"/>
              <a:gd name="connsiteX2" fmla="*/ 1283479 w 1283479"/>
              <a:gd name="connsiteY2" fmla="*/ 3134025 h 3225582"/>
              <a:gd name="connsiteX3" fmla="*/ 737710 w 1283479"/>
              <a:gd name="connsiteY3" fmla="*/ 3198291 h 3225582"/>
              <a:gd name="connsiteX4" fmla="*/ 0 w 1283479"/>
              <a:gd name="connsiteY4" fmla="*/ 3109325 h 3225582"/>
              <a:gd name="connsiteX0" fmla="*/ 0 w 1283479"/>
              <a:gd name="connsiteY0" fmla="*/ 3109325 h 3234197"/>
              <a:gd name="connsiteX1" fmla="*/ 724939 w 1283479"/>
              <a:gd name="connsiteY1" fmla="*/ 0 h 3234197"/>
              <a:gd name="connsiteX2" fmla="*/ 1283479 w 1283479"/>
              <a:gd name="connsiteY2" fmla="*/ 3134025 h 3234197"/>
              <a:gd name="connsiteX3" fmla="*/ 737710 w 1283479"/>
              <a:gd name="connsiteY3" fmla="*/ 3198291 h 3234197"/>
              <a:gd name="connsiteX4" fmla="*/ 0 w 1283479"/>
              <a:gd name="connsiteY4" fmla="*/ 3109325 h 3234197"/>
              <a:gd name="connsiteX0" fmla="*/ 0 w 1310712"/>
              <a:gd name="connsiteY0" fmla="*/ 3040637 h 3234197"/>
              <a:gd name="connsiteX1" fmla="*/ 752172 w 1310712"/>
              <a:gd name="connsiteY1" fmla="*/ 0 h 3234197"/>
              <a:gd name="connsiteX2" fmla="*/ 1310712 w 1310712"/>
              <a:gd name="connsiteY2" fmla="*/ 3134025 h 3234197"/>
              <a:gd name="connsiteX3" fmla="*/ 764943 w 1310712"/>
              <a:gd name="connsiteY3" fmla="*/ 3198291 h 3234197"/>
              <a:gd name="connsiteX4" fmla="*/ 0 w 1310712"/>
              <a:gd name="connsiteY4" fmla="*/ 3040637 h 3234197"/>
              <a:gd name="connsiteX0" fmla="*/ 0 w 1332319"/>
              <a:gd name="connsiteY0" fmla="*/ 3059787 h 3234197"/>
              <a:gd name="connsiteX1" fmla="*/ 773779 w 1332319"/>
              <a:gd name="connsiteY1" fmla="*/ 0 h 3234197"/>
              <a:gd name="connsiteX2" fmla="*/ 1332319 w 1332319"/>
              <a:gd name="connsiteY2" fmla="*/ 3134025 h 3234197"/>
              <a:gd name="connsiteX3" fmla="*/ 786550 w 1332319"/>
              <a:gd name="connsiteY3" fmla="*/ 3198291 h 3234197"/>
              <a:gd name="connsiteX4" fmla="*/ 0 w 1332319"/>
              <a:gd name="connsiteY4" fmla="*/ 3059787 h 3234197"/>
              <a:gd name="connsiteX0" fmla="*/ 0 w 1332319"/>
              <a:gd name="connsiteY0" fmla="*/ 3059787 h 3234197"/>
              <a:gd name="connsiteX1" fmla="*/ 773779 w 1332319"/>
              <a:gd name="connsiteY1" fmla="*/ 0 h 3234197"/>
              <a:gd name="connsiteX2" fmla="*/ 1332319 w 1332319"/>
              <a:gd name="connsiteY2" fmla="*/ 3134025 h 3234197"/>
              <a:gd name="connsiteX3" fmla="*/ 786550 w 1332319"/>
              <a:gd name="connsiteY3" fmla="*/ 3198291 h 3234197"/>
              <a:gd name="connsiteX4" fmla="*/ 0 w 1332319"/>
              <a:gd name="connsiteY4" fmla="*/ 3059787 h 3234197"/>
              <a:gd name="connsiteX0" fmla="*/ 0 w 1332319"/>
              <a:gd name="connsiteY0" fmla="*/ 3059787 h 3234197"/>
              <a:gd name="connsiteX1" fmla="*/ 773779 w 1332319"/>
              <a:gd name="connsiteY1" fmla="*/ 0 h 3234197"/>
              <a:gd name="connsiteX2" fmla="*/ 1332319 w 1332319"/>
              <a:gd name="connsiteY2" fmla="*/ 3134025 h 3234197"/>
              <a:gd name="connsiteX3" fmla="*/ 786550 w 1332319"/>
              <a:gd name="connsiteY3" fmla="*/ 3198291 h 3234197"/>
              <a:gd name="connsiteX4" fmla="*/ 0 w 1332319"/>
              <a:gd name="connsiteY4" fmla="*/ 3059787 h 3234197"/>
              <a:gd name="connsiteX0" fmla="*/ 0 w 1332319"/>
              <a:gd name="connsiteY0" fmla="*/ 3059787 h 3234197"/>
              <a:gd name="connsiteX1" fmla="*/ 773779 w 1332319"/>
              <a:gd name="connsiteY1" fmla="*/ 0 h 3234197"/>
              <a:gd name="connsiteX2" fmla="*/ 1332319 w 1332319"/>
              <a:gd name="connsiteY2" fmla="*/ 3134025 h 3234197"/>
              <a:gd name="connsiteX3" fmla="*/ 786550 w 1332319"/>
              <a:gd name="connsiteY3" fmla="*/ 3198291 h 3234197"/>
              <a:gd name="connsiteX4" fmla="*/ 0 w 1332319"/>
              <a:gd name="connsiteY4" fmla="*/ 3059787 h 3234197"/>
              <a:gd name="connsiteX0" fmla="*/ 0 w 1332319"/>
              <a:gd name="connsiteY0" fmla="*/ 3059787 h 3198291"/>
              <a:gd name="connsiteX1" fmla="*/ 773779 w 1332319"/>
              <a:gd name="connsiteY1" fmla="*/ 0 h 3198291"/>
              <a:gd name="connsiteX2" fmla="*/ 1332319 w 1332319"/>
              <a:gd name="connsiteY2" fmla="*/ 3134025 h 3198291"/>
              <a:gd name="connsiteX3" fmla="*/ 786550 w 1332319"/>
              <a:gd name="connsiteY3" fmla="*/ 3198291 h 3198291"/>
              <a:gd name="connsiteX4" fmla="*/ 0 w 1332319"/>
              <a:gd name="connsiteY4" fmla="*/ 3059787 h 3198291"/>
              <a:gd name="connsiteX0" fmla="*/ 0 w 1332319"/>
              <a:gd name="connsiteY0" fmla="*/ 3059787 h 3225168"/>
              <a:gd name="connsiteX1" fmla="*/ 773779 w 1332319"/>
              <a:gd name="connsiteY1" fmla="*/ 0 h 3225168"/>
              <a:gd name="connsiteX2" fmla="*/ 1332319 w 1332319"/>
              <a:gd name="connsiteY2" fmla="*/ 3134025 h 3225168"/>
              <a:gd name="connsiteX3" fmla="*/ 786550 w 1332319"/>
              <a:gd name="connsiteY3" fmla="*/ 3198291 h 3225168"/>
              <a:gd name="connsiteX4" fmla="*/ 0 w 1332319"/>
              <a:gd name="connsiteY4" fmla="*/ 3059787 h 3225168"/>
              <a:gd name="connsiteX0" fmla="*/ 0 w 1332319"/>
              <a:gd name="connsiteY0" fmla="*/ 3059787 h 3230611"/>
              <a:gd name="connsiteX1" fmla="*/ 773779 w 1332319"/>
              <a:gd name="connsiteY1" fmla="*/ 0 h 3230611"/>
              <a:gd name="connsiteX2" fmla="*/ 1332319 w 1332319"/>
              <a:gd name="connsiteY2" fmla="*/ 3134025 h 3230611"/>
              <a:gd name="connsiteX3" fmla="*/ 786550 w 1332319"/>
              <a:gd name="connsiteY3" fmla="*/ 3198291 h 3230611"/>
              <a:gd name="connsiteX4" fmla="*/ 0 w 1332319"/>
              <a:gd name="connsiteY4" fmla="*/ 3059787 h 3230611"/>
              <a:gd name="connsiteX0" fmla="*/ 0 w 1544451"/>
              <a:gd name="connsiteY0" fmla="*/ 3156085 h 3273580"/>
              <a:gd name="connsiteX1" fmla="*/ 985911 w 1544451"/>
              <a:gd name="connsiteY1" fmla="*/ 0 h 3273580"/>
              <a:gd name="connsiteX2" fmla="*/ 1544451 w 1544451"/>
              <a:gd name="connsiteY2" fmla="*/ 3134025 h 3273580"/>
              <a:gd name="connsiteX3" fmla="*/ 998682 w 1544451"/>
              <a:gd name="connsiteY3" fmla="*/ 3198291 h 3273580"/>
              <a:gd name="connsiteX4" fmla="*/ 0 w 1544451"/>
              <a:gd name="connsiteY4" fmla="*/ 3156085 h 3273580"/>
              <a:gd name="connsiteX0" fmla="*/ 0 w 1607201"/>
              <a:gd name="connsiteY0" fmla="*/ 3156085 h 3330552"/>
              <a:gd name="connsiteX1" fmla="*/ 985911 w 1607201"/>
              <a:gd name="connsiteY1" fmla="*/ 0 h 3330552"/>
              <a:gd name="connsiteX2" fmla="*/ 1607201 w 1607201"/>
              <a:gd name="connsiteY2" fmla="*/ 3233966 h 3330552"/>
              <a:gd name="connsiteX3" fmla="*/ 998682 w 1607201"/>
              <a:gd name="connsiteY3" fmla="*/ 3198291 h 3330552"/>
              <a:gd name="connsiteX4" fmla="*/ 0 w 1607201"/>
              <a:gd name="connsiteY4" fmla="*/ 3156085 h 3330552"/>
              <a:gd name="connsiteX0" fmla="*/ 0 w 1607201"/>
              <a:gd name="connsiteY0" fmla="*/ 3156085 h 3759980"/>
              <a:gd name="connsiteX1" fmla="*/ 985911 w 1607201"/>
              <a:gd name="connsiteY1" fmla="*/ 0 h 3759980"/>
              <a:gd name="connsiteX2" fmla="*/ 1607201 w 1607201"/>
              <a:gd name="connsiteY2" fmla="*/ 3233966 h 3759980"/>
              <a:gd name="connsiteX3" fmla="*/ 0 w 1607201"/>
              <a:gd name="connsiteY3" fmla="*/ 3156085 h 3759980"/>
              <a:gd name="connsiteX0" fmla="*/ 0 w 1552568"/>
              <a:gd name="connsiteY0" fmla="*/ 3156085 h 3695079"/>
              <a:gd name="connsiteX1" fmla="*/ 985911 w 1552568"/>
              <a:gd name="connsiteY1" fmla="*/ 0 h 3695079"/>
              <a:gd name="connsiteX2" fmla="*/ 1552568 w 1552568"/>
              <a:gd name="connsiteY2" fmla="*/ 2843003 h 3695079"/>
              <a:gd name="connsiteX3" fmla="*/ 0 w 1552568"/>
              <a:gd name="connsiteY3" fmla="*/ 3156085 h 3695079"/>
              <a:gd name="connsiteX0" fmla="*/ 0 w 1552568"/>
              <a:gd name="connsiteY0" fmla="*/ 3156085 h 3695079"/>
              <a:gd name="connsiteX1" fmla="*/ 985911 w 1552568"/>
              <a:gd name="connsiteY1" fmla="*/ 0 h 3695079"/>
              <a:gd name="connsiteX2" fmla="*/ 1552568 w 1552568"/>
              <a:gd name="connsiteY2" fmla="*/ 2843003 h 3695079"/>
              <a:gd name="connsiteX3" fmla="*/ 0 w 1552568"/>
              <a:gd name="connsiteY3" fmla="*/ 3156085 h 3695079"/>
              <a:gd name="connsiteX0" fmla="*/ 0 w 1638301"/>
              <a:gd name="connsiteY0" fmla="*/ 3156085 h 3695079"/>
              <a:gd name="connsiteX1" fmla="*/ 985911 w 1638301"/>
              <a:gd name="connsiteY1" fmla="*/ 0 h 3695079"/>
              <a:gd name="connsiteX2" fmla="*/ 1638301 w 1638301"/>
              <a:gd name="connsiteY2" fmla="*/ 3292883 h 3695079"/>
              <a:gd name="connsiteX3" fmla="*/ 0 w 1638301"/>
              <a:gd name="connsiteY3" fmla="*/ 3156085 h 3695079"/>
              <a:gd name="connsiteX0" fmla="*/ 0 w 1638301"/>
              <a:gd name="connsiteY0" fmla="*/ 3156085 h 3429414"/>
              <a:gd name="connsiteX1" fmla="*/ 985911 w 1638301"/>
              <a:gd name="connsiteY1" fmla="*/ 0 h 3429414"/>
              <a:gd name="connsiteX2" fmla="*/ 1638301 w 1638301"/>
              <a:gd name="connsiteY2" fmla="*/ 3292883 h 3429414"/>
              <a:gd name="connsiteX3" fmla="*/ 0 w 1638301"/>
              <a:gd name="connsiteY3" fmla="*/ 3156085 h 3429414"/>
              <a:gd name="connsiteX0" fmla="*/ 0 w 1638301"/>
              <a:gd name="connsiteY0" fmla="*/ 3156085 h 3330426"/>
              <a:gd name="connsiteX1" fmla="*/ 985911 w 1638301"/>
              <a:gd name="connsiteY1" fmla="*/ 0 h 3330426"/>
              <a:gd name="connsiteX2" fmla="*/ 1638301 w 1638301"/>
              <a:gd name="connsiteY2" fmla="*/ 3292883 h 3330426"/>
              <a:gd name="connsiteX3" fmla="*/ 0 w 1638301"/>
              <a:gd name="connsiteY3" fmla="*/ 3156085 h 3330426"/>
              <a:gd name="connsiteX0" fmla="*/ 0 w 1607057"/>
              <a:gd name="connsiteY0" fmla="*/ 3156085 h 3319907"/>
              <a:gd name="connsiteX1" fmla="*/ 985911 w 1607057"/>
              <a:gd name="connsiteY1" fmla="*/ 0 h 3319907"/>
              <a:gd name="connsiteX2" fmla="*/ 1607057 w 1607057"/>
              <a:gd name="connsiteY2" fmla="*/ 3271792 h 3319907"/>
              <a:gd name="connsiteX3" fmla="*/ 0 w 1607057"/>
              <a:gd name="connsiteY3" fmla="*/ 3156085 h 3319907"/>
              <a:gd name="connsiteX0" fmla="*/ 0 w 1703638"/>
              <a:gd name="connsiteY0" fmla="*/ 3144227 h 3309335"/>
              <a:gd name="connsiteX1" fmla="*/ 1082492 w 1703638"/>
              <a:gd name="connsiteY1" fmla="*/ 0 h 3309335"/>
              <a:gd name="connsiteX2" fmla="*/ 1703638 w 1703638"/>
              <a:gd name="connsiteY2" fmla="*/ 3271792 h 3309335"/>
              <a:gd name="connsiteX3" fmla="*/ 0 w 1703638"/>
              <a:gd name="connsiteY3" fmla="*/ 3144227 h 3309335"/>
              <a:gd name="connsiteX0" fmla="*/ 0 w 1703638"/>
              <a:gd name="connsiteY0" fmla="*/ 3144227 h 3389305"/>
              <a:gd name="connsiteX1" fmla="*/ 1082492 w 1703638"/>
              <a:gd name="connsiteY1" fmla="*/ 0 h 3389305"/>
              <a:gd name="connsiteX2" fmla="*/ 1703638 w 1703638"/>
              <a:gd name="connsiteY2" fmla="*/ 3271792 h 3389305"/>
              <a:gd name="connsiteX3" fmla="*/ 0 w 1703638"/>
              <a:gd name="connsiteY3" fmla="*/ 3144227 h 338930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703638" h="3389305">
                <a:moveTo>
                  <a:pt x="0" y="3144227"/>
                </a:moveTo>
                <a:lnTo>
                  <a:pt x="1082492" y="0"/>
                </a:lnTo>
                <a:lnTo>
                  <a:pt x="1703638" y="3271792"/>
                </a:lnTo>
                <a:cubicBezTo>
                  <a:pt x="995635" y="3389305"/>
                  <a:pt x="566710" y="3308049"/>
                  <a:pt x="0" y="3144227"/>
                </a:cubicBezTo>
                <a:close/>
              </a:path>
            </a:pathLst>
          </a:custGeom>
          <a:solidFill>
            <a:srgbClr val="000000">
              <a:alpha val="0"/>
            </a:srgbClr>
          </a:solidFill>
          <a:ln>
            <a:solidFill>
              <a:srgbClr val="000000">
                <a:alpha val="0"/>
              </a:srgb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787" name="Полилиния 786">
            <a:hlinkClick r:id="rId14" action="ppaction://hlinksldjump"/>
          </p:cNvPr>
          <p:cNvSpPr/>
          <p:nvPr/>
        </p:nvSpPr>
        <p:spPr>
          <a:xfrm rot="3327415">
            <a:off x="2162317" y="2105789"/>
            <a:ext cx="1324351" cy="3329803"/>
          </a:xfrm>
          <a:custGeom>
            <a:avLst/>
            <a:gdLst>
              <a:gd name="connsiteX0" fmla="*/ 0 w 1111396"/>
              <a:gd name="connsiteY0" fmla="*/ 3146584 h 3146584"/>
              <a:gd name="connsiteX1" fmla="*/ 555698 w 1111396"/>
              <a:gd name="connsiteY1" fmla="*/ 0 h 3146584"/>
              <a:gd name="connsiteX2" fmla="*/ 1111396 w 1111396"/>
              <a:gd name="connsiteY2" fmla="*/ 3146584 h 3146584"/>
              <a:gd name="connsiteX3" fmla="*/ 0 w 1111396"/>
              <a:gd name="connsiteY3" fmla="*/ 3146584 h 3146584"/>
              <a:gd name="connsiteX0" fmla="*/ 0 w 1178136"/>
              <a:gd name="connsiteY0" fmla="*/ 3146584 h 3146728"/>
              <a:gd name="connsiteX1" fmla="*/ 555698 w 1178136"/>
              <a:gd name="connsiteY1" fmla="*/ 0 h 3146728"/>
              <a:gd name="connsiteX2" fmla="*/ 1178136 w 1178136"/>
              <a:gd name="connsiteY2" fmla="*/ 3146728 h 3146728"/>
              <a:gd name="connsiteX3" fmla="*/ 0 w 1178136"/>
              <a:gd name="connsiteY3" fmla="*/ 3146584 h 3146728"/>
              <a:gd name="connsiteX0" fmla="*/ 0 w 1309203"/>
              <a:gd name="connsiteY0" fmla="*/ 3103754 h 3146728"/>
              <a:gd name="connsiteX1" fmla="*/ 686765 w 1309203"/>
              <a:gd name="connsiteY1" fmla="*/ 0 h 3146728"/>
              <a:gd name="connsiteX2" fmla="*/ 1309203 w 1309203"/>
              <a:gd name="connsiteY2" fmla="*/ 3146728 h 3146728"/>
              <a:gd name="connsiteX3" fmla="*/ 0 w 1309203"/>
              <a:gd name="connsiteY3" fmla="*/ 3103754 h 3146728"/>
              <a:gd name="connsiteX0" fmla="*/ 0 w 1347377"/>
              <a:gd name="connsiteY0" fmla="*/ 3109325 h 3146728"/>
              <a:gd name="connsiteX1" fmla="*/ 724939 w 1347377"/>
              <a:gd name="connsiteY1" fmla="*/ 0 h 3146728"/>
              <a:gd name="connsiteX2" fmla="*/ 1347377 w 1347377"/>
              <a:gd name="connsiteY2" fmla="*/ 3146728 h 3146728"/>
              <a:gd name="connsiteX3" fmla="*/ 0 w 1347377"/>
              <a:gd name="connsiteY3" fmla="*/ 3109325 h 3146728"/>
              <a:gd name="connsiteX0" fmla="*/ 0 w 1347377"/>
              <a:gd name="connsiteY0" fmla="*/ 3109325 h 3146728"/>
              <a:gd name="connsiteX1" fmla="*/ 724939 w 1347377"/>
              <a:gd name="connsiteY1" fmla="*/ 0 h 3146728"/>
              <a:gd name="connsiteX2" fmla="*/ 1347377 w 1347377"/>
              <a:gd name="connsiteY2" fmla="*/ 3146728 h 3146728"/>
              <a:gd name="connsiteX3" fmla="*/ 674426 w 1347377"/>
              <a:gd name="connsiteY3" fmla="*/ 3123470 h 3146728"/>
              <a:gd name="connsiteX4" fmla="*/ 0 w 1347377"/>
              <a:gd name="connsiteY4" fmla="*/ 3109325 h 3146728"/>
              <a:gd name="connsiteX0" fmla="*/ 0 w 1347377"/>
              <a:gd name="connsiteY0" fmla="*/ 3109325 h 3170436"/>
              <a:gd name="connsiteX1" fmla="*/ 724939 w 1347377"/>
              <a:gd name="connsiteY1" fmla="*/ 0 h 3170436"/>
              <a:gd name="connsiteX2" fmla="*/ 1347377 w 1347377"/>
              <a:gd name="connsiteY2" fmla="*/ 3146728 h 3170436"/>
              <a:gd name="connsiteX3" fmla="*/ 710754 w 1347377"/>
              <a:gd name="connsiteY3" fmla="*/ 3170436 h 3170436"/>
              <a:gd name="connsiteX4" fmla="*/ 0 w 1347377"/>
              <a:gd name="connsiteY4" fmla="*/ 3109325 h 3170436"/>
              <a:gd name="connsiteX0" fmla="*/ 0 w 1347377"/>
              <a:gd name="connsiteY0" fmla="*/ 3109325 h 3198291"/>
              <a:gd name="connsiteX1" fmla="*/ 724939 w 1347377"/>
              <a:gd name="connsiteY1" fmla="*/ 0 h 3198291"/>
              <a:gd name="connsiteX2" fmla="*/ 1347377 w 1347377"/>
              <a:gd name="connsiteY2" fmla="*/ 3146728 h 3198291"/>
              <a:gd name="connsiteX3" fmla="*/ 737710 w 1347377"/>
              <a:gd name="connsiteY3" fmla="*/ 3198291 h 3198291"/>
              <a:gd name="connsiteX4" fmla="*/ 0 w 1347377"/>
              <a:gd name="connsiteY4" fmla="*/ 3109325 h 3198291"/>
              <a:gd name="connsiteX0" fmla="*/ 0 w 1347377"/>
              <a:gd name="connsiteY0" fmla="*/ 3109325 h 3230602"/>
              <a:gd name="connsiteX1" fmla="*/ 724939 w 1347377"/>
              <a:gd name="connsiteY1" fmla="*/ 0 h 3230602"/>
              <a:gd name="connsiteX2" fmla="*/ 1347377 w 1347377"/>
              <a:gd name="connsiteY2" fmla="*/ 3146728 h 3230602"/>
              <a:gd name="connsiteX3" fmla="*/ 737710 w 1347377"/>
              <a:gd name="connsiteY3" fmla="*/ 3198291 h 3230602"/>
              <a:gd name="connsiteX4" fmla="*/ 0 w 1347377"/>
              <a:gd name="connsiteY4" fmla="*/ 3109325 h 3230602"/>
              <a:gd name="connsiteX0" fmla="*/ 0 w 1347377"/>
              <a:gd name="connsiteY0" fmla="*/ 3109325 h 3198291"/>
              <a:gd name="connsiteX1" fmla="*/ 724939 w 1347377"/>
              <a:gd name="connsiteY1" fmla="*/ 0 h 3198291"/>
              <a:gd name="connsiteX2" fmla="*/ 1347377 w 1347377"/>
              <a:gd name="connsiteY2" fmla="*/ 3146728 h 3198291"/>
              <a:gd name="connsiteX3" fmla="*/ 737710 w 1347377"/>
              <a:gd name="connsiteY3" fmla="*/ 3198291 h 3198291"/>
              <a:gd name="connsiteX4" fmla="*/ 0 w 1347377"/>
              <a:gd name="connsiteY4" fmla="*/ 3109325 h 3198291"/>
              <a:gd name="connsiteX0" fmla="*/ 0 w 1347377"/>
              <a:gd name="connsiteY0" fmla="*/ 3109325 h 3212766"/>
              <a:gd name="connsiteX1" fmla="*/ 724939 w 1347377"/>
              <a:gd name="connsiteY1" fmla="*/ 0 h 3212766"/>
              <a:gd name="connsiteX2" fmla="*/ 1347377 w 1347377"/>
              <a:gd name="connsiteY2" fmla="*/ 3146728 h 3212766"/>
              <a:gd name="connsiteX3" fmla="*/ 737710 w 1347377"/>
              <a:gd name="connsiteY3" fmla="*/ 3198291 h 3212766"/>
              <a:gd name="connsiteX4" fmla="*/ 0 w 1347377"/>
              <a:gd name="connsiteY4" fmla="*/ 3109325 h 3212766"/>
              <a:gd name="connsiteX0" fmla="*/ 0 w 1347377"/>
              <a:gd name="connsiteY0" fmla="*/ 3109325 h 3198291"/>
              <a:gd name="connsiteX1" fmla="*/ 724939 w 1347377"/>
              <a:gd name="connsiteY1" fmla="*/ 0 h 3198291"/>
              <a:gd name="connsiteX2" fmla="*/ 1347377 w 1347377"/>
              <a:gd name="connsiteY2" fmla="*/ 3146728 h 3198291"/>
              <a:gd name="connsiteX3" fmla="*/ 737710 w 1347377"/>
              <a:gd name="connsiteY3" fmla="*/ 3198291 h 3198291"/>
              <a:gd name="connsiteX4" fmla="*/ 0 w 1347377"/>
              <a:gd name="connsiteY4" fmla="*/ 3109325 h 3198291"/>
              <a:gd name="connsiteX0" fmla="*/ 0 w 1347377"/>
              <a:gd name="connsiteY0" fmla="*/ 3109325 h 3215130"/>
              <a:gd name="connsiteX1" fmla="*/ 724939 w 1347377"/>
              <a:gd name="connsiteY1" fmla="*/ 0 h 3215130"/>
              <a:gd name="connsiteX2" fmla="*/ 1347377 w 1347377"/>
              <a:gd name="connsiteY2" fmla="*/ 3146728 h 3215130"/>
              <a:gd name="connsiteX3" fmla="*/ 737710 w 1347377"/>
              <a:gd name="connsiteY3" fmla="*/ 3198291 h 3215130"/>
              <a:gd name="connsiteX4" fmla="*/ 0 w 1347377"/>
              <a:gd name="connsiteY4" fmla="*/ 3109325 h 3215130"/>
              <a:gd name="connsiteX0" fmla="*/ 0 w 1347377"/>
              <a:gd name="connsiteY0" fmla="*/ 3109325 h 3198291"/>
              <a:gd name="connsiteX1" fmla="*/ 724939 w 1347377"/>
              <a:gd name="connsiteY1" fmla="*/ 0 h 3198291"/>
              <a:gd name="connsiteX2" fmla="*/ 1347377 w 1347377"/>
              <a:gd name="connsiteY2" fmla="*/ 3146728 h 3198291"/>
              <a:gd name="connsiteX3" fmla="*/ 737710 w 1347377"/>
              <a:gd name="connsiteY3" fmla="*/ 3198291 h 3198291"/>
              <a:gd name="connsiteX4" fmla="*/ 0 w 1347377"/>
              <a:gd name="connsiteY4" fmla="*/ 3109325 h 3198291"/>
              <a:gd name="connsiteX0" fmla="*/ 0 w 1283479"/>
              <a:gd name="connsiteY0" fmla="*/ 3109325 h 3198291"/>
              <a:gd name="connsiteX1" fmla="*/ 724939 w 1283479"/>
              <a:gd name="connsiteY1" fmla="*/ 0 h 3198291"/>
              <a:gd name="connsiteX2" fmla="*/ 1283479 w 1283479"/>
              <a:gd name="connsiteY2" fmla="*/ 3134025 h 3198291"/>
              <a:gd name="connsiteX3" fmla="*/ 737710 w 1283479"/>
              <a:gd name="connsiteY3" fmla="*/ 3198291 h 3198291"/>
              <a:gd name="connsiteX4" fmla="*/ 0 w 1283479"/>
              <a:gd name="connsiteY4" fmla="*/ 3109325 h 3198291"/>
              <a:gd name="connsiteX0" fmla="*/ 0 w 1283479"/>
              <a:gd name="connsiteY0" fmla="*/ 3109325 h 3225582"/>
              <a:gd name="connsiteX1" fmla="*/ 724939 w 1283479"/>
              <a:gd name="connsiteY1" fmla="*/ 0 h 3225582"/>
              <a:gd name="connsiteX2" fmla="*/ 1283479 w 1283479"/>
              <a:gd name="connsiteY2" fmla="*/ 3134025 h 3225582"/>
              <a:gd name="connsiteX3" fmla="*/ 737710 w 1283479"/>
              <a:gd name="connsiteY3" fmla="*/ 3198291 h 3225582"/>
              <a:gd name="connsiteX4" fmla="*/ 0 w 1283479"/>
              <a:gd name="connsiteY4" fmla="*/ 3109325 h 3225582"/>
              <a:gd name="connsiteX0" fmla="*/ 0 w 1283479"/>
              <a:gd name="connsiteY0" fmla="*/ 3109325 h 3234197"/>
              <a:gd name="connsiteX1" fmla="*/ 724939 w 1283479"/>
              <a:gd name="connsiteY1" fmla="*/ 0 h 3234197"/>
              <a:gd name="connsiteX2" fmla="*/ 1283479 w 1283479"/>
              <a:gd name="connsiteY2" fmla="*/ 3134025 h 3234197"/>
              <a:gd name="connsiteX3" fmla="*/ 737710 w 1283479"/>
              <a:gd name="connsiteY3" fmla="*/ 3198291 h 3234197"/>
              <a:gd name="connsiteX4" fmla="*/ 0 w 1283479"/>
              <a:gd name="connsiteY4" fmla="*/ 3109325 h 3234197"/>
              <a:gd name="connsiteX0" fmla="*/ 0 w 1310712"/>
              <a:gd name="connsiteY0" fmla="*/ 3040637 h 3234197"/>
              <a:gd name="connsiteX1" fmla="*/ 752172 w 1310712"/>
              <a:gd name="connsiteY1" fmla="*/ 0 h 3234197"/>
              <a:gd name="connsiteX2" fmla="*/ 1310712 w 1310712"/>
              <a:gd name="connsiteY2" fmla="*/ 3134025 h 3234197"/>
              <a:gd name="connsiteX3" fmla="*/ 764943 w 1310712"/>
              <a:gd name="connsiteY3" fmla="*/ 3198291 h 3234197"/>
              <a:gd name="connsiteX4" fmla="*/ 0 w 1310712"/>
              <a:gd name="connsiteY4" fmla="*/ 3040637 h 3234197"/>
              <a:gd name="connsiteX0" fmla="*/ 0 w 1332319"/>
              <a:gd name="connsiteY0" fmla="*/ 3059787 h 3234197"/>
              <a:gd name="connsiteX1" fmla="*/ 773779 w 1332319"/>
              <a:gd name="connsiteY1" fmla="*/ 0 h 3234197"/>
              <a:gd name="connsiteX2" fmla="*/ 1332319 w 1332319"/>
              <a:gd name="connsiteY2" fmla="*/ 3134025 h 3234197"/>
              <a:gd name="connsiteX3" fmla="*/ 786550 w 1332319"/>
              <a:gd name="connsiteY3" fmla="*/ 3198291 h 3234197"/>
              <a:gd name="connsiteX4" fmla="*/ 0 w 1332319"/>
              <a:gd name="connsiteY4" fmla="*/ 3059787 h 3234197"/>
              <a:gd name="connsiteX0" fmla="*/ 0 w 1332319"/>
              <a:gd name="connsiteY0" fmla="*/ 3059787 h 3234197"/>
              <a:gd name="connsiteX1" fmla="*/ 773779 w 1332319"/>
              <a:gd name="connsiteY1" fmla="*/ 0 h 3234197"/>
              <a:gd name="connsiteX2" fmla="*/ 1332319 w 1332319"/>
              <a:gd name="connsiteY2" fmla="*/ 3134025 h 3234197"/>
              <a:gd name="connsiteX3" fmla="*/ 786550 w 1332319"/>
              <a:gd name="connsiteY3" fmla="*/ 3198291 h 3234197"/>
              <a:gd name="connsiteX4" fmla="*/ 0 w 1332319"/>
              <a:gd name="connsiteY4" fmla="*/ 3059787 h 3234197"/>
              <a:gd name="connsiteX0" fmla="*/ 0 w 1332319"/>
              <a:gd name="connsiteY0" fmla="*/ 3059787 h 3234197"/>
              <a:gd name="connsiteX1" fmla="*/ 773779 w 1332319"/>
              <a:gd name="connsiteY1" fmla="*/ 0 h 3234197"/>
              <a:gd name="connsiteX2" fmla="*/ 1332319 w 1332319"/>
              <a:gd name="connsiteY2" fmla="*/ 3134025 h 3234197"/>
              <a:gd name="connsiteX3" fmla="*/ 786550 w 1332319"/>
              <a:gd name="connsiteY3" fmla="*/ 3198291 h 3234197"/>
              <a:gd name="connsiteX4" fmla="*/ 0 w 1332319"/>
              <a:gd name="connsiteY4" fmla="*/ 3059787 h 3234197"/>
              <a:gd name="connsiteX0" fmla="*/ 0 w 1332319"/>
              <a:gd name="connsiteY0" fmla="*/ 3059787 h 3234197"/>
              <a:gd name="connsiteX1" fmla="*/ 773779 w 1332319"/>
              <a:gd name="connsiteY1" fmla="*/ 0 h 3234197"/>
              <a:gd name="connsiteX2" fmla="*/ 1332319 w 1332319"/>
              <a:gd name="connsiteY2" fmla="*/ 3134025 h 3234197"/>
              <a:gd name="connsiteX3" fmla="*/ 786550 w 1332319"/>
              <a:gd name="connsiteY3" fmla="*/ 3198291 h 3234197"/>
              <a:gd name="connsiteX4" fmla="*/ 0 w 1332319"/>
              <a:gd name="connsiteY4" fmla="*/ 3059787 h 3234197"/>
              <a:gd name="connsiteX0" fmla="*/ 0 w 1332319"/>
              <a:gd name="connsiteY0" fmla="*/ 3059787 h 3198291"/>
              <a:gd name="connsiteX1" fmla="*/ 773779 w 1332319"/>
              <a:gd name="connsiteY1" fmla="*/ 0 h 3198291"/>
              <a:gd name="connsiteX2" fmla="*/ 1332319 w 1332319"/>
              <a:gd name="connsiteY2" fmla="*/ 3134025 h 3198291"/>
              <a:gd name="connsiteX3" fmla="*/ 786550 w 1332319"/>
              <a:gd name="connsiteY3" fmla="*/ 3198291 h 3198291"/>
              <a:gd name="connsiteX4" fmla="*/ 0 w 1332319"/>
              <a:gd name="connsiteY4" fmla="*/ 3059787 h 3198291"/>
              <a:gd name="connsiteX0" fmla="*/ 0 w 1332319"/>
              <a:gd name="connsiteY0" fmla="*/ 3059787 h 3225168"/>
              <a:gd name="connsiteX1" fmla="*/ 773779 w 1332319"/>
              <a:gd name="connsiteY1" fmla="*/ 0 h 3225168"/>
              <a:gd name="connsiteX2" fmla="*/ 1332319 w 1332319"/>
              <a:gd name="connsiteY2" fmla="*/ 3134025 h 3225168"/>
              <a:gd name="connsiteX3" fmla="*/ 786550 w 1332319"/>
              <a:gd name="connsiteY3" fmla="*/ 3198291 h 3225168"/>
              <a:gd name="connsiteX4" fmla="*/ 0 w 1332319"/>
              <a:gd name="connsiteY4" fmla="*/ 3059787 h 3225168"/>
              <a:gd name="connsiteX0" fmla="*/ 0 w 1332319"/>
              <a:gd name="connsiteY0" fmla="*/ 3059787 h 3230611"/>
              <a:gd name="connsiteX1" fmla="*/ 773779 w 1332319"/>
              <a:gd name="connsiteY1" fmla="*/ 0 h 3230611"/>
              <a:gd name="connsiteX2" fmla="*/ 1332319 w 1332319"/>
              <a:gd name="connsiteY2" fmla="*/ 3134025 h 3230611"/>
              <a:gd name="connsiteX3" fmla="*/ 786550 w 1332319"/>
              <a:gd name="connsiteY3" fmla="*/ 3198291 h 3230611"/>
              <a:gd name="connsiteX4" fmla="*/ 0 w 1332319"/>
              <a:gd name="connsiteY4" fmla="*/ 3059787 h 3230611"/>
              <a:gd name="connsiteX0" fmla="*/ 0 w 1757277"/>
              <a:gd name="connsiteY0" fmla="*/ 3001203 h 3230611"/>
              <a:gd name="connsiteX1" fmla="*/ 1198737 w 1757277"/>
              <a:gd name="connsiteY1" fmla="*/ 0 h 3230611"/>
              <a:gd name="connsiteX2" fmla="*/ 1757277 w 1757277"/>
              <a:gd name="connsiteY2" fmla="*/ 3134025 h 3230611"/>
              <a:gd name="connsiteX3" fmla="*/ 1211508 w 1757277"/>
              <a:gd name="connsiteY3" fmla="*/ 3198291 h 3230611"/>
              <a:gd name="connsiteX4" fmla="*/ 0 w 1757277"/>
              <a:gd name="connsiteY4" fmla="*/ 3001203 h 3230611"/>
              <a:gd name="connsiteX0" fmla="*/ 0 w 1494324"/>
              <a:gd name="connsiteY0" fmla="*/ 3001203 h 3438737"/>
              <a:gd name="connsiteX1" fmla="*/ 1198737 w 1494324"/>
              <a:gd name="connsiteY1" fmla="*/ 0 h 3438737"/>
              <a:gd name="connsiteX2" fmla="*/ 1212537 w 1494324"/>
              <a:gd name="connsiteY2" fmla="*/ 3342151 h 3438737"/>
              <a:gd name="connsiteX3" fmla="*/ 1211508 w 1494324"/>
              <a:gd name="connsiteY3" fmla="*/ 3198291 h 3438737"/>
              <a:gd name="connsiteX4" fmla="*/ 0 w 1494324"/>
              <a:gd name="connsiteY4" fmla="*/ 3001203 h 3438737"/>
              <a:gd name="connsiteX0" fmla="*/ 0 w 1494324"/>
              <a:gd name="connsiteY0" fmla="*/ 2982045 h 3419579"/>
              <a:gd name="connsiteX1" fmla="*/ 1302864 w 1494324"/>
              <a:gd name="connsiteY1" fmla="*/ 0 h 3419579"/>
              <a:gd name="connsiteX2" fmla="*/ 1212537 w 1494324"/>
              <a:gd name="connsiteY2" fmla="*/ 3322993 h 3419579"/>
              <a:gd name="connsiteX3" fmla="*/ 1211508 w 1494324"/>
              <a:gd name="connsiteY3" fmla="*/ 3179133 h 3419579"/>
              <a:gd name="connsiteX4" fmla="*/ 0 w 1494324"/>
              <a:gd name="connsiteY4" fmla="*/ 2982045 h 3419579"/>
              <a:gd name="connsiteX0" fmla="*/ 0 w 1494324"/>
              <a:gd name="connsiteY0" fmla="*/ 2982045 h 3419579"/>
              <a:gd name="connsiteX1" fmla="*/ 1302864 w 1494324"/>
              <a:gd name="connsiteY1" fmla="*/ 0 h 3419579"/>
              <a:gd name="connsiteX2" fmla="*/ 1271537 w 1494324"/>
              <a:gd name="connsiteY2" fmla="*/ 3764 h 3419579"/>
              <a:gd name="connsiteX3" fmla="*/ 1212537 w 1494324"/>
              <a:gd name="connsiteY3" fmla="*/ 3322993 h 3419579"/>
              <a:gd name="connsiteX4" fmla="*/ 1211508 w 1494324"/>
              <a:gd name="connsiteY4" fmla="*/ 3179133 h 3419579"/>
              <a:gd name="connsiteX5" fmla="*/ 0 w 1494324"/>
              <a:gd name="connsiteY5" fmla="*/ 2982045 h 3419579"/>
              <a:gd name="connsiteX0" fmla="*/ 0 w 1494324"/>
              <a:gd name="connsiteY0" fmla="*/ 2982045 h 3419579"/>
              <a:gd name="connsiteX1" fmla="*/ 1302864 w 1494324"/>
              <a:gd name="connsiteY1" fmla="*/ 0 h 3419579"/>
              <a:gd name="connsiteX2" fmla="*/ 1271537 w 1494324"/>
              <a:gd name="connsiteY2" fmla="*/ 3764 h 3419579"/>
              <a:gd name="connsiteX3" fmla="*/ 1212537 w 1494324"/>
              <a:gd name="connsiteY3" fmla="*/ 3322993 h 3419579"/>
              <a:gd name="connsiteX4" fmla="*/ 1211508 w 1494324"/>
              <a:gd name="connsiteY4" fmla="*/ 3179133 h 3419579"/>
              <a:gd name="connsiteX5" fmla="*/ 0 w 1494324"/>
              <a:gd name="connsiteY5" fmla="*/ 2982045 h 3419579"/>
              <a:gd name="connsiteX0" fmla="*/ 0 w 1494324"/>
              <a:gd name="connsiteY0" fmla="*/ 2982045 h 3419579"/>
              <a:gd name="connsiteX1" fmla="*/ 1302864 w 1494324"/>
              <a:gd name="connsiteY1" fmla="*/ 0 h 3419579"/>
              <a:gd name="connsiteX2" fmla="*/ 1274593 w 1494324"/>
              <a:gd name="connsiteY2" fmla="*/ 37111 h 3419579"/>
              <a:gd name="connsiteX3" fmla="*/ 1212537 w 1494324"/>
              <a:gd name="connsiteY3" fmla="*/ 3322993 h 3419579"/>
              <a:gd name="connsiteX4" fmla="*/ 1211508 w 1494324"/>
              <a:gd name="connsiteY4" fmla="*/ 3179133 h 3419579"/>
              <a:gd name="connsiteX5" fmla="*/ 0 w 1494324"/>
              <a:gd name="connsiteY5" fmla="*/ 2982045 h 3419579"/>
              <a:gd name="connsiteX0" fmla="*/ 0 w 1504954"/>
              <a:gd name="connsiteY0" fmla="*/ 2982045 h 3419579"/>
              <a:gd name="connsiteX1" fmla="*/ 1302864 w 1504954"/>
              <a:gd name="connsiteY1" fmla="*/ 0 h 3419579"/>
              <a:gd name="connsiteX2" fmla="*/ 1212537 w 1504954"/>
              <a:gd name="connsiteY2" fmla="*/ 3322993 h 3419579"/>
              <a:gd name="connsiteX3" fmla="*/ 1211508 w 1504954"/>
              <a:gd name="connsiteY3" fmla="*/ 3179133 h 3419579"/>
              <a:gd name="connsiteX4" fmla="*/ 0 w 1504954"/>
              <a:gd name="connsiteY4" fmla="*/ 2982045 h 3419579"/>
              <a:gd name="connsiteX0" fmla="*/ 0 w 1494324"/>
              <a:gd name="connsiteY0" fmla="*/ 2984559 h 3422093"/>
              <a:gd name="connsiteX1" fmla="*/ 1248160 w 1494324"/>
              <a:gd name="connsiteY1" fmla="*/ 0 h 3422093"/>
              <a:gd name="connsiteX2" fmla="*/ 1212537 w 1494324"/>
              <a:gd name="connsiteY2" fmla="*/ 3325507 h 3422093"/>
              <a:gd name="connsiteX3" fmla="*/ 1211508 w 1494324"/>
              <a:gd name="connsiteY3" fmla="*/ 3181647 h 3422093"/>
              <a:gd name="connsiteX4" fmla="*/ 0 w 1494324"/>
              <a:gd name="connsiteY4" fmla="*/ 2984559 h 3422093"/>
              <a:gd name="connsiteX0" fmla="*/ 0 w 1494324"/>
              <a:gd name="connsiteY0" fmla="*/ 2984559 h 3422093"/>
              <a:gd name="connsiteX1" fmla="*/ 1248160 w 1494324"/>
              <a:gd name="connsiteY1" fmla="*/ 0 h 3422093"/>
              <a:gd name="connsiteX2" fmla="*/ 1212537 w 1494324"/>
              <a:gd name="connsiteY2" fmla="*/ 3325507 h 3422093"/>
              <a:gd name="connsiteX3" fmla="*/ 1211508 w 1494324"/>
              <a:gd name="connsiteY3" fmla="*/ 3181647 h 3422093"/>
              <a:gd name="connsiteX4" fmla="*/ 0 w 1494324"/>
              <a:gd name="connsiteY4" fmla="*/ 2984559 h 3422093"/>
              <a:gd name="connsiteX0" fmla="*/ 5937 w 1254097"/>
              <a:gd name="connsiteY0" fmla="*/ 2984559 h 3822934"/>
              <a:gd name="connsiteX1" fmla="*/ 1254097 w 1254097"/>
              <a:gd name="connsiteY1" fmla="*/ 0 h 3822934"/>
              <a:gd name="connsiteX2" fmla="*/ 1218474 w 1254097"/>
              <a:gd name="connsiteY2" fmla="*/ 3325507 h 3822934"/>
              <a:gd name="connsiteX3" fmla="*/ 5937 w 1254097"/>
              <a:gd name="connsiteY3" fmla="*/ 2984559 h 3822934"/>
              <a:gd name="connsiteX0" fmla="*/ 5937 w 1254097"/>
              <a:gd name="connsiteY0" fmla="*/ 2984559 h 3538810"/>
              <a:gd name="connsiteX1" fmla="*/ 1254097 w 1254097"/>
              <a:gd name="connsiteY1" fmla="*/ 0 h 3538810"/>
              <a:gd name="connsiteX2" fmla="*/ 1218474 w 1254097"/>
              <a:gd name="connsiteY2" fmla="*/ 3325507 h 3538810"/>
              <a:gd name="connsiteX3" fmla="*/ 5937 w 1254097"/>
              <a:gd name="connsiteY3" fmla="*/ 2984559 h 3538810"/>
              <a:gd name="connsiteX0" fmla="*/ 0 w 1248160"/>
              <a:gd name="connsiteY0" fmla="*/ 2984559 h 3384930"/>
              <a:gd name="connsiteX1" fmla="*/ 1248160 w 1248160"/>
              <a:gd name="connsiteY1" fmla="*/ 0 h 3384930"/>
              <a:gd name="connsiteX2" fmla="*/ 1212537 w 1248160"/>
              <a:gd name="connsiteY2" fmla="*/ 3325507 h 3384930"/>
              <a:gd name="connsiteX3" fmla="*/ 0 w 1248160"/>
              <a:gd name="connsiteY3" fmla="*/ 2984559 h 3384930"/>
              <a:gd name="connsiteX0" fmla="*/ 0 w 1248160"/>
              <a:gd name="connsiteY0" fmla="*/ 2984559 h 3325507"/>
              <a:gd name="connsiteX1" fmla="*/ 1248160 w 1248160"/>
              <a:gd name="connsiteY1" fmla="*/ 0 h 3325507"/>
              <a:gd name="connsiteX2" fmla="*/ 1212537 w 1248160"/>
              <a:gd name="connsiteY2" fmla="*/ 3325507 h 3325507"/>
              <a:gd name="connsiteX3" fmla="*/ 0 w 1248160"/>
              <a:gd name="connsiteY3" fmla="*/ 2984559 h 3325507"/>
              <a:gd name="connsiteX0" fmla="*/ 0 w 1248160"/>
              <a:gd name="connsiteY0" fmla="*/ 2984559 h 3329803"/>
              <a:gd name="connsiteX1" fmla="*/ 1248160 w 1248160"/>
              <a:gd name="connsiteY1" fmla="*/ 0 h 3329803"/>
              <a:gd name="connsiteX2" fmla="*/ 1212537 w 1248160"/>
              <a:gd name="connsiteY2" fmla="*/ 3325507 h 3329803"/>
              <a:gd name="connsiteX3" fmla="*/ 0 w 1248160"/>
              <a:gd name="connsiteY3" fmla="*/ 2984559 h 3329803"/>
              <a:gd name="connsiteX0" fmla="*/ 0 w 1248160"/>
              <a:gd name="connsiteY0" fmla="*/ 2984559 h 3329803"/>
              <a:gd name="connsiteX1" fmla="*/ 1248160 w 1248160"/>
              <a:gd name="connsiteY1" fmla="*/ 0 h 3329803"/>
              <a:gd name="connsiteX2" fmla="*/ 1212537 w 1248160"/>
              <a:gd name="connsiteY2" fmla="*/ 3325507 h 3329803"/>
              <a:gd name="connsiteX3" fmla="*/ 0 w 1248160"/>
              <a:gd name="connsiteY3" fmla="*/ 2984559 h 332980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248160" h="3329803">
                <a:moveTo>
                  <a:pt x="0" y="2984559"/>
                </a:moveTo>
                <a:lnTo>
                  <a:pt x="1248160" y="0"/>
                </a:lnTo>
                <a:cubicBezTo>
                  <a:pt x="1215337" y="629815"/>
                  <a:pt x="1227763" y="2795652"/>
                  <a:pt x="1212537" y="3325507"/>
                </a:cubicBezTo>
                <a:cubicBezTo>
                  <a:pt x="545131" y="3189901"/>
                  <a:pt x="742368" y="3329803"/>
                  <a:pt x="0" y="2984559"/>
                </a:cubicBezTo>
                <a:close/>
              </a:path>
            </a:pathLst>
          </a:custGeom>
          <a:solidFill>
            <a:srgbClr val="000000">
              <a:alpha val="0"/>
            </a:srgbClr>
          </a:solidFill>
          <a:ln>
            <a:solidFill>
              <a:srgbClr val="000000">
                <a:alpha val="0"/>
              </a:srgb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928" name="Полилиния 927"/>
          <p:cNvSpPr/>
          <p:nvPr/>
        </p:nvSpPr>
        <p:spPr>
          <a:xfrm rot="9183955">
            <a:off x="3056427" y="211812"/>
            <a:ext cx="2066696" cy="3198291"/>
          </a:xfrm>
          <a:custGeom>
            <a:avLst/>
            <a:gdLst>
              <a:gd name="connsiteX0" fmla="*/ 0 w 1111396"/>
              <a:gd name="connsiteY0" fmla="*/ 3146584 h 3146584"/>
              <a:gd name="connsiteX1" fmla="*/ 555698 w 1111396"/>
              <a:gd name="connsiteY1" fmla="*/ 0 h 3146584"/>
              <a:gd name="connsiteX2" fmla="*/ 1111396 w 1111396"/>
              <a:gd name="connsiteY2" fmla="*/ 3146584 h 3146584"/>
              <a:gd name="connsiteX3" fmla="*/ 0 w 1111396"/>
              <a:gd name="connsiteY3" fmla="*/ 3146584 h 3146584"/>
              <a:gd name="connsiteX0" fmla="*/ 0 w 1178136"/>
              <a:gd name="connsiteY0" fmla="*/ 3146584 h 3146728"/>
              <a:gd name="connsiteX1" fmla="*/ 555698 w 1178136"/>
              <a:gd name="connsiteY1" fmla="*/ 0 h 3146728"/>
              <a:gd name="connsiteX2" fmla="*/ 1178136 w 1178136"/>
              <a:gd name="connsiteY2" fmla="*/ 3146728 h 3146728"/>
              <a:gd name="connsiteX3" fmla="*/ 0 w 1178136"/>
              <a:gd name="connsiteY3" fmla="*/ 3146584 h 3146728"/>
              <a:gd name="connsiteX0" fmla="*/ 0 w 1309203"/>
              <a:gd name="connsiteY0" fmla="*/ 3103754 h 3146728"/>
              <a:gd name="connsiteX1" fmla="*/ 686765 w 1309203"/>
              <a:gd name="connsiteY1" fmla="*/ 0 h 3146728"/>
              <a:gd name="connsiteX2" fmla="*/ 1309203 w 1309203"/>
              <a:gd name="connsiteY2" fmla="*/ 3146728 h 3146728"/>
              <a:gd name="connsiteX3" fmla="*/ 0 w 1309203"/>
              <a:gd name="connsiteY3" fmla="*/ 3103754 h 3146728"/>
              <a:gd name="connsiteX0" fmla="*/ 0 w 1347377"/>
              <a:gd name="connsiteY0" fmla="*/ 3109325 h 3146728"/>
              <a:gd name="connsiteX1" fmla="*/ 724939 w 1347377"/>
              <a:gd name="connsiteY1" fmla="*/ 0 h 3146728"/>
              <a:gd name="connsiteX2" fmla="*/ 1347377 w 1347377"/>
              <a:gd name="connsiteY2" fmla="*/ 3146728 h 3146728"/>
              <a:gd name="connsiteX3" fmla="*/ 0 w 1347377"/>
              <a:gd name="connsiteY3" fmla="*/ 3109325 h 3146728"/>
              <a:gd name="connsiteX0" fmla="*/ 0 w 1347377"/>
              <a:gd name="connsiteY0" fmla="*/ 3109325 h 3146728"/>
              <a:gd name="connsiteX1" fmla="*/ 724939 w 1347377"/>
              <a:gd name="connsiteY1" fmla="*/ 0 h 3146728"/>
              <a:gd name="connsiteX2" fmla="*/ 1347377 w 1347377"/>
              <a:gd name="connsiteY2" fmla="*/ 3146728 h 3146728"/>
              <a:gd name="connsiteX3" fmla="*/ 674426 w 1347377"/>
              <a:gd name="connsiteY3" fmla="*/ 3123470 h 3146728"/>
              <a:gd name="connsiteX4" fmla="*/ 0 w 1347377"/>
              <a:gd name="connsiteY4" fmla="*/ 3109325 h 3146728"/>
              <a:gd name="connsiteX0" fmla="*/ 0 w 1347377"/>
              <a:gd name="connsiteY0" fmla="*/ 3109325 h 3170436"/>
              <a:gd name="connsiteX1" fmla="*/ 724939 w 1347377"/>
              <a:gd name="connsiteY1" fmla="*/ 0 h 3170436"/>
              <a:gd name="connsiteX2" fmla="*/ 1347377 w 1347377"/>
              <a:gd name="connsiteY2" fmla="*/ 3146728 h 3170436"/>
              <a:gd name="connsiteX3" fmla="*/ 710754 w 1347377"/>
              <a:gd name="connsiteY3" fmla="*/ 3170436 h 3170436"/>
              <a:gd name="connsiteX4" fmla="*/ 0 w 1347377"/>
              <a:gd name="connsiteY4" fmla="*/ 3109325 h 3170436"/>
              <a:gd name="connsiteX0" fmla="*/ 0 w 1347377"/>
              <a:gd name="connsiteY0" fmla="*/ 3109325 h 3198291"/>
              <a:gd name="connsiteX1" fmla="*/ 724939 w 1347377"/>
              <a:gd name="connsiteY1" fmla="*/ 0 h 3198291"/>
              <a:gd name="connsiteX2" fmla="*/ 1347377 w 1347377"/>
              <a:gd name="connsiteY2" fmla="*/ 3146728 h 3198291"/>
              <a:gd name="connsiteX3" fmla="*/ 737710 w 1347377"/>
              <a:gd name="connsiteY3" fmla="*/ 3198291 h 3198291"/>
              <a:gd name="connsiteX4" fmla="*/ 0 w 1347377"/>
              <a:gd name="connsiteY4" fmla="*/ 3109325 h 3198291"/>
              <a:gd name="connsiteX0" fmla="*/ 0 w 1347377"/>
              <a:gd name="connsiteY0" fmla="*/ 3109325 h 3230602"/>
              <a:gd name="connsiteX1" fmla="*/ 724939 w 1347377"/>
              <a:gd name="connsiteY1" fmla="*/ 0 h 3230602"/>
              <a:gd name="connsiteX2" fmla="*/ 1347377 w 1347377"/>
              <a:gd name="connsiteY2" fmla="*/ 3146728 h 3230602"/>
              <a:gd name="connsiteX3" fmla="*/ 737710 w 1347377"/>
              <a:gd name="connsiteY3" fmla="*/ 3198291 h 3230602"/>
              <a:gd name="connsiteX4" fmla="*/ 0 w 1347377"/>
              <a:gd name="connsiteY4" fmla="*/ 3109325 h 3230602"/>
              <a:gd name="connsiteX0" fmla="*/ 0 w 1347377"/>
              <a:gd name="connsiteY0" fmla="*/ 3109325 h 3198291"/>
              <a:gd name="connsiteX1" fmla="*/ 724939 w 1347377"/>
              <a:gd name="connsiteY1" fmla="*/ 0 h 3198291"/>
              <a:gd name="connsiteX2" fmla="*/ 1347377 w 1347377"/>
              <a:gd name="connsiteY2" fmla="*/ 3146728 h 3198291"/>
              <a:gd name="connsiteX3" fmla="*/ 737710 w 1347377"/>
              <a:gd name="connsiteY3" fmla="*/ 3198291 h 3198291"/>
              <a:gd name="connsiteX4" fmla="*/ 0 w 1347377"/>
              <a:gd name="connsiteY4" fmla="*/ 3109325 h 3198291"/>
              <a:gd name="connsiteX0" fmla="*/ 0 w 1347377"/>
              <a:gd name="connsiteY0" fmla="*/ 3109325 h 3212766"/>
              <a:gd name="connsiteX1" fmla="*/ 724939 w 1347377"/>
              <a:gd name="connsiteY1" fmla="*/ 0 h 3212766"/>
              <a:gd name="connsiteX2" fmla="*/ 1347377 w 1347377"/>
              <a:gd name="connsiteY2" fmla="*/ 3146728 h 3212766"/>
              <a:gd name="connsiteX3" fmla="*/ 737710 w 1347377"/>
              <a:gd name="connsiteY3" fmla="*/ 3198291 h 3212766"/>
              <a:gd name="connsiteX4" fmla="*/ 0 w 1347377"/>
              <a:gd name="connsiteY4" fmla="*/ 3109325 h 3212766"/>
              <a:gd name="connsiteX0" fmla="*/ 0 w 1347377"/>
              <a:gd name="connsiteY0" fmla="*/ 3109325 h 3198291"/>
              <a:gd name="connsiteX1" fmla="*/ 724939 w 1347377"/>
              <a:gd name="connsiteY1" fmla="*/ 0 h 3198291"/>
              <a:gd name="connsiteX2" fmla="*/ 1347377 w 1347377"/>
              <a:gd name="connsiteY2" fmla="*/ 3146728 h 3198291"/>
              <a:gd name="connsiteX3" fmla="*/ 737710 w 1347377"/>
              <a:gd name="connsiteY3" fmla="*/ 3198291 h 3198291"/>
              <a:gd name="connsiteX4" fmla="*/ 0 w 1347377"/>
              <a:gd name="connsiteY4" fmla="*/ 3109325 h 3198291"/>
              <a:gd name="connsiteX0" fmla="*/ 0 w 1347377"/>
              <a:gd name="connsiteY0" fmla="*/ 3109325 h 3215130"/>
              <a:gd name="connsiteX1" fmla="*/ 724939 w 1347377"/>
              <a:gd name="connsiteY1" fmla="*/ 0 h 3215130"/>
              <a:gd name="connsiteX2" fmla="*/ 1347377 w 1347377"/>
              <a:gd name="connsiteY2" fmla="*/ 3146728 h 3215130"/>
              <a:gd name="connsiteX3" fmla="*/ 737710 w 1347377"/>
              <a:gd name="connsiteY3" fmla="*/ 3198291 h 3215130"/>
              <a:gd name="connsiteX4" fmla="*/ 0 w 1347377"/>
              <a:gd name="connsiteY4" fmla="*/ 3109325 h 3215130"/>
              <a:gd name="connsiteX0" fmla="*/ 0 w 1347377"/>
              <a:gd name="connsiteY0" fmla="*/ 3109325 h 3198291"/>
              <a:gd name="connsiteX1" fmla="*/ 724939 w 1347377"/>
              <a:gd name="connsiteY1" fmla="*/ 0 h 3198291"/>
              <a:gd name="connsiteX2" fmla="*/ 1347377 w 1347377"/>
              <a:gd name="connsiteY2" fmla="*/ 3146728 h 3198291"/>
              <a:gd name="connsiteX3" fmla="*/ 737710 w 1347377"/>
              <a:gd name="connsiteY3" fmla="*/ 3198291 h 3198291"/>
              <a:gd name="connsiteX4" fmla="*/ 0 w 1347377"/>
              <a:gd name="connsiteY4" fmla="*/ 3109325 h 3198291"/>
              <a:gd name="connsiteX0" fmla="*/ 0 w 1283479"/>
              <a:gd name="connsiteY0" fmla="*/ 3109325 h 3198291"/>
              <a:gd name="connsiteX1" fmla="*/ 724939 w 1283479"/>
              <a:gd name="connsiteY1" fmla="*/ 0 h 3198291"/>
              <a:gd name="connsiteX2" fmla="*/ 1283479 w 1283479"/>
              <a:gd name="connsiteY2" fmla="*/ 3134025 h 3198291"/>
              <a:gd name="connsiteX3" fmla="*/ 737710 w 1283479"/>
              <a:gd name="connsiteY3" fmla="*/ 3198291 h 3198291"/>
              <a:gd name="connsiteX4" fmla="*/ 0 w 1283479"/>
              <a:gd name="connsiteY4" fmla="*/ 3109325 h 3198291"/>
              <a:gd name="connsiteX0" fmla="*/ 0 w 1283479"/>
              <a:gd name="connsiteY0" fmla="*/ 3109325 h 3225582"/>
              <a:gd name="connsiteX1" fmla="*/ 724939 w 1283479"/>
              <a:gd name="connsiteY1" fmla="*/ 0 h 3225582"/>
              <a:gd name="connsiteX2" fmla="*/ 1283479 w 1283479"/>
              <a:gd name="connsiteY2" fmla="*/ 3134025 h 3225582"/>
              <a:gd name="connsiteX3" fmla="*/ 737710 w 1283479"/>
              <a:gd name="connsiteY3" fmla="*/ 3198291 h 3225582"/>
              <a:gd name="connsiteX4" fmla="*/ 0 w 1283479"/>
              <a:gd name="connsiteY4" fmla="*/ 3109325 h 3225582"/>
              <a:gd name="connsiteX0" fmla="*/ 0 w 1283479"/>
              <a:gd name="connsiteY0" fmla="*/ 3109325 h 3234197"/>
              <a:gd name="connsiteX1" fmla="*/ 724939 w 1283479"/>
              <a:gd name="connsiteY1" fmla="*/ 0 h 3234197"/>
              <a:gd name="connsiteX2" fmla="*/ 1283479 w 1283479"/>
              <a:gd name="connsiteY2" fmla="*/ 3134025 h 3234197"/>
              <a:gd name="connsiteX3" fmla="*/ 737710 w 1283479"/>
              <a:gd name="connsiteY3" fmla="*/ 3198291 h 3234197"/>
              <a:gd name="connsiteX4" fmla="*/ 0 w 1283479"/>
              <a:gd name="connsiteY4" fmla="*/ 3109325 h 3234197"/>
              <a:gd name="connsiteX0" fmla="*/ 0 w 1310712"/>
              <a:gd name="connsiteY0" fmla="*/ 3040637 h 3234197"/>
              <a:gd name="connsiteX1" fmla="*/ 752172 w 1310712"/>
              <a:gd name="connsiteY1" fmla="*/ 0 h 3234197"/>
              <a:gd name="connsiteX2" fmla="*/ 1310712 w 1310712"/>
              <a:gd name="connsiteY2" fmla="*/ 3134025 h 3234197"/>
              <a:gd name="connsiteX3" fmla="*/ 764943 w 1310712"/>
              <a:gd name="connsiteY3" fmla="*/ 3198291 h 3234197"/>
              <a:gd name="connsiteX4" fmla="*/ 0 w 1310712"/>
              <a:gd name="connsiteY4" fmla="*/ 3040637 h 3234197"/>
              <a:gd name="connsiteX0" fmla="*/ 0 w 1332319"/>
              <a:gd name="connsiteY0" fmla="*/ 3059787 h 3234197"/>
              <a:gd name="connsiteX1" fmla="*/ 773779 w 1332319"/>
              <a:gd name="connsiteY1" fmla="*/ 0 h 3234197"/>
              <a:gd name="connsiteX2" fmla="*/ 1332319 w 1332319"/>
              <a:gd name="connsiteY2" fmla="*/ 3134025 h 3234197"/>
              <a:gd name="connsiteX3" fmla="*/ 786550 w 1332319"/>
              <a:gd name="connsiteY3" fmla="*/ 3198291 h 3234197"/>
              <a:gd name="connsiteX4" fmla="*/ 0 w 1332319"/>
              <a:gd name="connsiteY4" fmla="*/ 3059787 h 3234197"/>
              <a:gd name="connsiteX0" fmla="*/ 0 w 1332319"/>
              <a:gd name="connsiteY0" fmla="*/ 3059787 h 3234197"/>
              <a:gd name="connsiteX1" fmla="*/ 773779 w 1332319"/>
              <a:gd name="connsiteY1" fmla="*/ 0 h 3234197"/>
              <a:gd name="connsiteX2" fmla="*/ 1332319 w 1332319"/>
              <a:gd name="connsiteY2" fmla="*/ 3134025 h 3234197"/>
              <a:gd name="connsiteX3" fmla="*/ 786550 w 1332319"/>
              <a:gd name="connsiteY3" fmla="*/ 3198291 h 3234197"/>
              <a:gd name="connsiteX4" fmla="*/ 0 w 1332319"/>
              <a:gd name="connsiteY4" fmla="*/ 3059787 h 3234197"/>
              <a:gd name="connsiteX0" fmla="*/ 0 w 1332319"/>
              <a:gd name="connsiteY0" fmla="*/ 3059787 h 3234197"/>
              <a:gd name="connsiteX1" fmla="*/ 773779 w 1332319"/>
              <a:gd name="connsiteY1" fmla="*/ 0 h 3234197"/>
              <a:gd name="connsiteX2" fmla="*/ 1332319 w 1332319"/>
              <a:gd name="connsiteY2" fmla="*/ 3134025 h 3234197"/>
              <a:gd name="connsiteX3" fmla="*/ 786550 w 1332319"/>
              <a:gd name="connsiteY3" fmla="*/ 3198291 h 3234197"/>
              <a:gd name="connsiteX4" fmla="*/ 0 w 1332319"/>
              <a:gd name="connsiteY4" fmla="*/ 3059787 h 3234197"/>
              <a:gd name="connsiteX0" fmla="*/ 0 w 1332319"/>
              <a:gd name="connsiteY0" fmla="*/ 3059787 h 3234197"/>
              <a:gd name="connsiteX1" fmla="*/ 773779 w 1332319"/>
              <a:gd name="connsiteY1" fmla="*/ 0 h 3234197"/>
              <a:gd name="connsiteX2" fmla="*/ 1332319 w 1332319"/>
              <a:gd name="connsiteY2" fmla="*/ 3134025 h 3234197"/>
              <a:gd name="connsiteX3" fmla="*/ 786550 w 1332319"/>
              <a:gd name="connsiteY3" fmla="*/ 3198291 h 3234197"/>
              <a:gd name="connsiteX4" fmla="*/ 0 w 1332319"/>
              <a:gd name="connsiteY4" fmla="*/ 3059787 h 3234197"/>
              <a:gd name="connsiteX0" fmla="*/ 0 w 1332319"/>
              <a:gd name="connsiteY0" fmla="*/ 3059787 h 3198291"/>
              <a:gd name="connsiteX1" fmla="*/ 773779 w 1332319"/>
              <a:gd name="connsiteY1" fmla="*/ 0 h 3198291"/>
              <a:gd name="connsiteX2" fmla="*/ 1332319 w 1332319"/>
              <a:gd name="connsiteY2" fmla="*/ 3134025 h 3198291"/>
              <a:gd name="connsiteX3" fmla="*/ 786550 w 1332319"/>
              <a:gd name="connsiteY3" fmla="*/ 3198291 h 3198291"/>
              <a:gd name="connsiteX4" fmla="*/ 0 w 1332319"/>
              <a:gd name="connsiteY4" fmla="*/ 3059787 h 3198291"/>
              <a:gd name="connsiteX0" fmla="*/ 0 w 1332319"/>
              <a:gd name="connsiteY0" fmla="*/ 3059787 h 3225168"/>
              <a:gd name="connsiteX1" fmla="*/ 773779 w 1332319"/>
              <a:gd name="connsiteY1" fmla="*/ 0 h 3225168"/>
              <a:gd name="connsiteX2" fmla="*/ 1332319 w 1332319"/>
              <a:gd name="connsiteY2" fmla="*/ 3134025 h 3225168"/>
              <a:gd name="connsiteX3" fmla="*/ 786550 w 1332319"/>
              <a:gd name="connsiteY3" fmla="*/ 3198291 h 3225168"/>
              <a:gd name="connsiteX4" fmla="*/ 0 w 1332319"/>
              <a:gd name="connsiteY4" fmla="*/ 3059787 h 3225168"/>
              <a:gd name="connsiteX0" fmla="*/ 0 w 1332319"/>
              <a:gd name="connsiteY0" fmla="*/ 3059787 h 3230611"/>
              <a:gd name="connsiteX1" fmla="*/ 773779 w 1332319"/>
              <a:gd name="connsiteY1" fmla="*/ 0 h 3230611"/>
              <a:gd name="connsiteX2" fmla="*/ 1332319 w 1332319"/>
              <a:gd name="connsiteY2" fmla="*/ 3134025 h 3230611"/>
              <a:gd name="connsiteX3" fmla="*/ 786550 w 1332319"/>
              <a:gd name="connsiteY3" fmla="*/ 3198291 h 3230611"/>
              <a:gd name="connsiteX4" fmla="*/ 0 w 1332319"/>
              <a:gd name="connsiteY4" fmla="*/ 3059787 h 3230611"/>
              <a:gd name="connsiteX0" fmla="*/ 0 w 1793717"/>
              <a:gd name="connsiteY0" fmla="*/ 2936115 h 3230611"/>
              <a:gd name="connsiteX1" fmla="*/ 1235177 w 1793717"/>
              <a:gd name="connsiteY1" fmla="*/ 0 h 3230611"/>
              <a:gd name="connsiteX2" fmla="*/ 1793717 w 1793717"/>
              <a:gd name="connsiteY2" fmla="*/ 3134025 h 3230611"/>
              <a:gd name="connsiteX3" fmla="*/ 1247948 w 1793717"/>
              <a:gd name="connsiteY3" fmla="*/ 3198291 h 3230611"/>
              <a:gd name="connsiteX4" fmla="*/ 0 w 1793717"/>
              <a:gd name="connsiteY4" fmla="*/ 2936115 h 3230611"/>
              <a:gd name="connsiteX0" fmla="*/ 0 w 1947798"/>
              <a:gd name="connsiteY0" fmla="*/ 2936115 h 3252877"/>
              <a:gd name="connsiteX1" fmla="*/ 1235177 w 1947798"/>
              <a:gd name="connsiteY1" fmla="*/ 0 h 3252877"/>
              <a:gd name="connsiteX2" fmla="*/ 1947798 w 1947798"/>
              <a:gd name="connsiteY2" fmla="*/ 3156291 h 3252877"/>
              <a:gd name="connsiteX3" fmla="*/ 1247948 w 1947798"/>
              <a:gd name="connsiteY3" fmla="*/ 3198291 h 3252877"/>
              <a:gd name="connsiteX4" fmla="*/ 0 w 1947798"/>
              <a:gd name="connsiteY4" fmla="*/ 2936115 h 3252877"/>
              <a:gd name="connsiteX0" fmla="*/ 0 w 1947798"/>
              <a:gd name="connsiteY0" fmla="*/ 2936115 h 3198291"/>
              <a:gd name="connsiteX1" fmla="*/ 1235177 w 1947798"/>
              <a:gd name="connsiteY1" fmla="*/ 0 h 3198291"/>
              <a:gd name="connsiteX2" fmla="*/ 1947798 w 1947798"/>
              <a:gd name="connsiteY2" fmla="*/ 3156291 h 3198291"/>
              <a:gd name="connsiteX3" fmla="*/ 1247948 w 1947798"/>
              <a:gd name="connsiteY3" fmla="*/ 3198291 h 3198291"/>
              <a:gd name="connsiteX4" fmla="*/ 0 w 1947798"/>
              <a:gd name="connsiteY4" fmla="*/ 2936115 h 319829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947798" h="3198291">
                <a:moveTo>
                  <a:pt x="0" y="2936115"/>
                </a:moveTo>
                <a:lnTo>
                  <a:pt x="1235177" y="0"/>
                </a:lnTo>
                <a:lnTo>
                  <a:pt x="1947798" y="3156291"/>
                </a:lnTo>
                <a:cubicBezTo>
                  <a:pt x="1635806" y="3197159"/>
                  <a:pt x="1530764" y="3186397"/>
                  <a:pt x="1247948" y="3198291"/>
                </a:cubicBezTo>
                <a:cubicBezTo>
                  <a:pt x="840605" y="3175599"/>
                  <a:pt x="275642" y="3053610"/>
                  <a:pt x="0" y="2936115"/>
                </a:cubicBezTo>
                <a:close/>
              </a:path>
            </a:pathLst>
          </a:custGeom>
          <a:solidFill>
            <a:schemeClr val="accent2">
              <a:alpha val="30000"/>
            </a:schemeClr>
          </a:solidFill>
          <a:ln>
            <a:noFill/>
          </a:ln>
          <a:effectLst/>
        </p:spPr>
        <p:style>
          <a:lnRef idx="2">
            <a:schemeClr val="accent2"/>
          </a:lnRef>
          <a:fillRef idx="0">
            <a:schemeClr val="accent2"/>
          </a:fillRef>
          <a:effectRef idx="1">
            <a:schemeClr val="accent2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cxnSp>
        <p:nvCxnSpPr>
          <p:cNvPr id="929" name="Прямая соединительная линия 928"/>
          <p:cNvCxnSpPr/>
          <p:nvPr/>
        </p:nvCxnSpPr>
        <p:spPr>
          <a:xfrm rot="5400000" flipH="1">
            <a:off x="2850050" y="1721928"/>
            <a:ext cx="3296689" cy="138539"/>
          </a:xfrm>
          <a:prstGeom prst="line">
            <a:avLst/>
          </a:prstGeom>
          <a:solidFill>
            <a:schemeClr val="accent2">
              <a:alpha val="30000"/>
            </a:schemeClr>
          </a:solidFill>
          <a:effectLst/>
        </p:spPr>
        <p:style>
          <a:lnRef idx="2">
            <a:schemeClr val="accent2"/>
          </a:lnRef>
          <a:fillRef idx="0">
            <a:schemeClr val="accent2"/>
          </a:fillRef>
          <a:effectRef idx="1">
            <a:schemeClr val="accent2"/>
          </a:effectRef>
          <a:fontRef idx="minor">
            <a:schemeClr val="tx1"/>
          </a:fontRef>
        </p:style>
      </p:cxnSp>
      <p:sp>
        <p:nvSpPr>
          <p:cNvPr id="893" name="Овал 892"/>
          <p:cNvSpPr/>
          <p:nvPr/>
        </p:nvSpPr>
        <p:spPr>
          <a:xfrm rot="3951920">
            <a:off x="6856960" y="5577926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665" name="TextBox 664"/>
          <p:cNvSpPr txBox="1"/>
          <p:nvPr/>
        </p:nvSpPr>
        <p:spPr>
          <a:xfrm>
            <a:off x="3892286" y="142852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15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674" name="TextBox 673"/>
          <p:cNvSpPr txBox="1"/>
          <p:nvPr/>
        </p:nvSpPr>
        <p:spPr>
          <a:xfrm>
            <a:off x="3461148" y="238432"/>
            <a:ext cx="253596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675" name="TextBox 674"/>
          <p:cNvSpPr txBox="1"/>
          <p:nvPr/>
        </p:nvSpPr>
        <p:spPr>
          <a:xfrm>
            <a:off x="4500562" y="95556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25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687" name="TextBox 686"/>
          <p:cNvSpPr txBox="1"/>
          <p:nvPr/>
        </p:nvSpPr>
        <p:spPr>
          <a:xfrm>
            <a:off x="5535360" y="309870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15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690" name="TextBox 689"/>
          <p:cNvSpPr txBox="1"/>
          <p:nvPr/>
        </p:nvSpPr>
        <p:spPr>
          <a:xfrm>
            <a:off x="5104222" y="166994"/>
            <a:ext cx="253596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691" name="TextBox 690"/>
          <p:cNvSpPr txBox="1"/>
          <p:nvPr/>
        </p:nvSpPr>
        <p:spPr>
          <a:xfrm>
            <a:off x="6072198" y="571480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25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692" name="TextBox 691"/>
          <p:cNvSpPr txBox="1"/>
          <p:nvPr/>
        </p:nvSpPr>
        <p:spPr>
          <a:xfrm>
            <a:off x="6892682" y="1310002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15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708" name="TextBox 707"/>
          <p:cNvSpPr txBox="1"/>
          <p:nvPr/>
        </p:nvSpPr>
        <p:spPr>
          <a:xfrm>
            <a:off x="6572264" y="928670"/>
            <a:ext cx="253596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709" name="TextBox 708"/>
          <p:cNvSpPr txBox="1"/>
          <p:nvPr/>
        </p:nvSpPr>
        <p:spPr>
          <a:xfrm>
            <a:off x="7249872" y="1810068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25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739" name="TextBox 738"/>
          <p:cNvSpPr txBox="1"/>
          <p:nvPr/>
        </p:nvSpPr>
        <p:spPr>
          <a:xfrm>
            <a:off x="7572396" y="2857496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15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740" name="TextBox 739"/>
          <p:cNvSpPr txBox="1"/>
          <p:nvPr/>
        </p:nvSpPr>
        <p:spPr>
          <a:xfrm>
            <a:off x="7500958" y="2333288"/>
            <a:ext cx="253596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741" name="TextBox 740"/>
          <p:cNvSpPr txBox="1"/>
          <p:nvPr/>
        </p:nvSpPr>
        <p:spPr>
          <a:xfrm>
            <a:off x="7607062" y="3357562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25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742" name="TextBox 741"/>
          <p:cNvSpPr txBox="1"/>
          <p:nvPr/>
        </p:nvSpPr>
        <p:spPr>
          <a:xfrm>
            <a:off x="7392748" y="4429132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15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743" name="TextBox 742"/>
          <p:cNvSpPr txBox="1"/>
          <p:nvPr/>
        </p:nvSpPr>
        <p:spPr>
          <a:xfrm>
            <a:off x="7572396" y="3929066"/>
            <a:ext cx="253596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744" name="TextBox 743"/>
          <p:cNvSpPr txBox="1"/>
          <p:nvPr/>
        </p:nvSpPr>
        <p:spPr>
          <a:xfrm>
            <a:off x="7178434" y="4929198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25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761" name="TextBox 760"/>
          <p:cNvSpPr txBox="1"/>
          <p:nvPr/>
        </p:nvSpPr>
        <p:spPr>
          <a:xfrm>
            <a:off x="6392616" y="5810596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15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762" name="TextBox 761"/>
          <p:cNvSpPr txBox="1"/>
          <p:nvPr/>
        </p:nvSpPr>
        <p:spPr>
          <a:xfrm>
            <a:off x="6818734" y="5453406"/>
            <a:ext cx="253596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763" name="TextBox 762"/>
          <p:cNvSpPr txBox="1"/>
          <p:nvPr/>
        </p:nvSpPr>
        <p:spPr>
          <a:xfrm>
            <a:off x="5929322" y="6143644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25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764" name="TextBox 763"/>
          <p:cNvSpPr txBox="1"/>
          <p:nvPr/>
        </p:nvSpPr>
        <p:spPr>
          <a:xfrm>
            <a:off x="4820980" y="6453538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15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769" name="TextBox 768"/>
          <p:cNvSpPr txBox="1"/>
          <p:nvPr/>
        </p:nvSpPr>
        <p:spPr>
          <a:xfrm>
            <a:off x="5429256" y="6357958"/>
            <a:ext cx="253596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798" name="TextBox 797"/>
          <p:cNvSpPr txBox="1"/>
          <p:nvPr/>
        </p:nvSpPr>
        <p:spPr>
          <a:xfrm>
            <a:off x="4323020" y="6500834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25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802" name="TextBox 801"/>
          <p:cNvSpPr txBox="1"/>
          <p:nvPr/>
        </p:nvSpPr>
        <p:spPr>
          <a:xfrm>
            <a:off x="3106468" y="6239224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15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803" name="TextBox 802"/>
          <p:cNvSpPr txBox="1"/>
          <p:nvPr/>
        </p:nvSpPr>
        <p:spPr>
          <a:xfrm>
            <a:off x="3714744" y="6429396"/>
            <a:ext cx="253596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804" name="TextBox 803"/>
          <p:cNvSpPr txBox="1"/>
          <p:nvPr/>
        </p:nvSpPr>
        <p:spPr>
          <a:xfrm>
            <a:off x="2643174" y="5953472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25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805" name="TextBox 804"/>
          <p:cNvSpPr txBox="1"/>
          <p:nvPr/>
        </p:nvSpPr>
        <p:spPr>
          <a:xfrm>
            <a:off x="1177642" y="3214686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25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806" name="TextBox 805"/>
          <p:cNvSpPr txBox="1"/>
          <p:nvPr/>
        </p:nvSpPr>
        <p:spPr>
          <a:xfrm>
            <a:off x="1820584" y="5214950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15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814" name="TextBox 813"/>
          <p:cNvSpPr txBox="1"/>
          <p:nvPr/>
        </p:nvSpPr>
        <p:spPr>
          <a:xfrm>
            <a:off x="2214546" y="5619436"/>
            <a:ext cx="253596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815" name="TextBox 814"/>
          <p:cNvSpPr txBox="1"/>
          <p:nvPr/>
        </p:nvSpPr>
        <p:spPr>
          <a:xfrm>
            <a:off x="1534832" y="4714884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25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816" name="TextBox 815"/>
          <p:cNvSpPr txBox="1"/>
          <p:nvPr/>
        </p:nvSpPr>
        <p:spPr>
          <a:xfrm>
            <a:off x="1214414" y="3786190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15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817" name="TextBox 816"/>
          <p:cNvSpPr txBox="1"/>
          <p:nvPr/>
        </p:nvSpPr>
        <p:spPr>
          <a:xfrm>
            <a:off x="1428728" y="2071678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15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818" name="TextBox 817"/>
          <p:cNvSpPr txBox="1"/>
          <p:nvPr/>
        </p:nvSpPr>
        <p:spPr>
          <a:xfrm>
            <a:off x="1285852" y="2643182"/>
            <a:ext cx="253596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819" name="TextBox 818"/>
          <p:cNvSpPr txBox="1"/>
          <p:nvPr/>
        </p:nvSpPr>
        <p:spPr>
          <a:xfrm>
            <a:off x="1357290" y="4286256"/>
            <a:ext cx="253596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820" name="TextBox 819"/>
          <p:cNvSpPr txBox="1"/>
          <p:nvPr/>
        </p:nvSpPr>
        <p:spPr>
          <a:xfrm>
            <a:off x="1643042" y="1643050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25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821" name="TextBox 820"/>
          <p:cNvSpPr txBox="1"/>
          <p:nvPr/>
        </p:nvSpPr>
        <p:spPr>
          <a:xfrm>
            <a:off x="2392088" y="809936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15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822" name="TextBox 821"/>
          <p:cNvSpPr txBox="1"/>
          <p:nvPr/>
        </p:nvSpPr>
        <p:spPr>
          <a:xfrm>
            <a:off x="2034898" y="1142984"/>
            <a:ext cx="253596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824" name="TextBox 823"/>
          <p:cNvSpPr txBox="1"/>
          <p:nvPr/>
        </p:nvSpPr>
        <p:spPr>
          <a:xfrm>
            <a:off x="2857488" y="500042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25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825" name="Овал 824"/>
          <p:cNvSpPr/>
          <p:nvPr/>
        </p:nvSpPr>
        <p:spPr>
          <a:xfrm>
            <a:off x="3643306" y="392604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826" name="Овал 825"/>
          <p:cNvSpPr/>
          <p:nvPr/>
        </p:nvSpPr>
        <p:spPr>
          <a:xfrm>
            <a:off x="5786446" y="500042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839" name="Овал 838"/>
          <p:cNvSpPr/>
          <p:nvPr/>
        </p:nvSpPr>
        <p:spPr>
          <a:xfrm>
            <a:off x="5286380" y="321166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842" name="Овал 841"/>
          <p:cNvSpPr/>
          <p:nvPr/>
        </p:nvSpPr>
        <p:spPr>
          <a:xfrm rot="3951920">
            <a:off x="4729808" y="243941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843" name="Овал 842"/>
          <p:cNvSpPr/>
          <p:nvPr/>
        </p:nvSpPr>
        <p:spPr>
          <a:xfrm>
            <a:off x="4143372" y="285728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845" name="Овал 844"/>
          <p:cNvSpPr/>
          <p:nvPr/>
        </p:nvSpPr>
        <p:spPr>
          <a:xfrm rot="3951920">
            <a:off x="7101981" y="1505961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847" name="Овал 846"/>
          <p:cNvSpPr/>
          <p:nvPr/>
        </p:nvSpPr>
        <p:spPr>
          <a:xfrm rot="3951920">
            <a:off x="7387733" y="2006027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848" name="Овал 847"/>
          <p:cNvSpPr/>
          <p:nvPr/>
        </p:nvSpPr>
        <p:spPr>
          <a:xfrm rot="3951920">
            <a:off x="6720927" y="1101197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853" name="Овал 852"/>
          <p:cNvSpPr/>
          <p:nvPr/>
        </p:nvSpPr>
        <p:spPr>
          <a:xfrm rot="3951920">
            <a:off x="6292299" y="744007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854" name="Овал 853"/>
          <p:cNvSpPr/>
          <p:nvPr/>
        </p:nvSpPr>
        <p:spPr>
          <a:xfrm rot="3951920">
            <a:off x="7602047" y="2529957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855" name="Овал 854"/>
          <p:cNvSpPr/>
          <p:nvPr/>
        </p:nvSpPr>
        <p:spPr>
          <a:xfrm rot="3951920">
            <a:off x="7721059" y="3077597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856" name="Овал 855"/>
          <p:cNvSpPr/>
          <p:nvPr/>
        </p:nvSpPr>
        <p:spPr>
          <a:xfrm rot="3951920">
            <a:off x="7220993" y="5101725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859" name="Овал 858"/>
          <p:cNvSpPr/>
          <p:nvPr/>
        </p:nvSpPr>
        <p:spPr>
          <a:xfrm rot="3951920">
            <a:off x="7459171" y="4649233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865" name="Овал 864"/>
          <p:cNvSpPr/>
          <p:nvPr/>
        </p:nvSpPr>
        <p:spPr>
          <a:xfrm rot="3951920">
            <a:off x="7649620" y="4149167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872" name="Овал 871"/>
          <p:cNvSpPr/>
          <p:nvPr/>
        </p:nvSpPr>
        <p:spPr>
          <a:xfrm rot="3951920">
            <a:off x="7721059" y="3577663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873" name="Овал 872"/>
          <p:cNvSpPr/>
          <p:nvPr/>
        </p:nvSpPr>
        <p:spPr>
          <a:xfrm rot="3951920">
            <a:off x="1386941" y="3791978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874" name="Овал 873"/>
          <p:cNvSpPr/>
          <p:nvPr/>
        </p:nvSpPr>
        <p:spPr>
          <a:xfrm rot="3951920">
            <a:off x="1505953" y="4315907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875" name="Овал 874"/>
          <p:cNvSpPr/>
          <p:nvPr/>
        </p:nvSpPr>
        <p:spPr>
          <a:xfrm rot="3951920">
            <a:off x="1458379" y="2672833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876" name="Овал 875"/>
          <p:cNvSpPr/>
          <p:nvPr/>
        </p:nvSpPr>
        <p:spPr>
          <a:xfrm rot="3951920">
            <a:off x="1648829" y="2148903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877" name="Овал 876"/>
          <p:cNvSpPr/>
          <p:nvPr/>
        </p:nvSpPr>
        <p:spPr>
          <a:xfrm rot="3951920">
            <a:off x="1887007" y="1672701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878" name="Овал 877"/>
          <p:cNvSpPr/>
          <p:nvPr/>
        </p:nvSpPr>
        <p:spPr>
          <a:xfrm rot="3951920">
            <a:off x="2220332" y="1244073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879" name="Овал 878"/>
          <p:cNvSpPr/>
          <p:nvPr/>
        </p:nvSpPr>
        <p:spPr>
          <a:xfrm rot="3951920">
            <a:off x="2648961" y="886883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880" name="Овал 879"/>
          <p:cNvSpPr/>
          <p:nvPr/>
        </p:nvSpPr>
        <p:spPr>
          <a:xfrm rot="3951920">
            <a:off x="3077587" y="601131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881" name="Овал 880"/>
          <p:cNvSpPr/>
          <p:nvPr/>
        </p:nvSpPr>
        <p:spPr>
          <a:xfrm rot="3951920">
            <a:off x="1386941" y="3244337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882" name="Овал 881"/>
          <p:cNvSpPr/>
          <p:nvPr/>
        </p:nvSpPr>
        <p:spPr>
          <a:xfrm rot="3951920">
            <a:off x="5958973" y="6244733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883" name="Овал 882"/>
          <p:cNvSpPr/>
          <p:nvPr/>
        </p:nvSpPr>
        <p:spPr>
          <a:xfrm rot="3951920">
            <a:off x="6435175" y="5958981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884" name="Овал 883"/>
          <p:cNvSpPr/>
          <p:nvPr/>
        </p:nvSpPr>
        <p:spPr>
          <a:xfrm rot="3951920">
            <a:off x="5458907" y="6459047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885" name="Овал 884"/>
          <p:cNvSpPr/>
          <p:nvPr/>
        </p:nvSpPr>
        <p:spPr>
          <a:xfrm rot="3951920">
            <a:off x="4887403" y="6578059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886" name="Овал 885"/>
          <p:cNvSpPr/>
          <p:nvPr/>
        </p:nvSpPr>
        <p:spPr>
          <a:xfrm rot="3951920">
            <a:off x="4363472" y="6578059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887" name="Овал 886"/>
          <p:cNvSpPr/>
          <p:nvPr/>
        </p:nvSpPr>
        <p:spPr>
          <a:xfrm rot="3951920">
            <a:off x="2291771" y="5649364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888" name="Овал 887"/>
          <p:cNvSpPr/>
          <p:nvPr/>
        </p:nvSpPr>
        <p:spPr>
          <a:xfrm rot="3951920">
            <a:off x="2744263" y="6006555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889" name="Овал 888"/>
          <p:cNvSpPr/>
          <p:nvPr/>
        </p:nvSpPr>
        <p:spPr>
          <a:xfrm rot="3951920">
            <a:off x="3220464" y="6292306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890" name="Овал 889"/>
          <p:cNvSpPr/>
          <p:nvPr/>
        </p:nvSpPr>
        <p:spPr>
          <a:xfrm rot="3951920">
            <a:off x="3744395" y="6459047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891" name="Овал 890"/>
          <p:cNvSpPr/>
          <p:nvPr/>
        </p:nvSpPr>
        <p:spPr>
          <a:xfrm rot="3951920">
            <a:off x="1934580" y="5220737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892" name="Овал 891"/>
          <p:cNvSpPr/>
          <p:nvPr/>
        </p:nvSpPr>
        <p:spPr>
          <a:xfrm rot="3951920">
            <a:off x="1672693" y="4744535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cxnSp>
        <p:nvCxnSpPr>
          <p:cNvPr id="930" name="Прямая соединительная линия 929"/>
          <p:cNvCxnSpPr>
            <a:endCxn id="924" idx="0"/>
          </p:cNvCxnSpPr>
          <p:nvPr/>
        </p:nvCxnSpPr>
        <p:spPr>
          <a:xfrm rot="5400000" flipH="1">
            <a:off x="2296555" y="1134558"/>
            <a:ext cx="2513500" cy="2083209"/>
          </a:xfrm>
          <a:prstGeom prst="line">
            <a:avLst/>
          </a:prstGeom>
          <a:solidFill>
            <a:schemeClr val="accent2">
              <a:alpha val="30000"/>
            </a:schemeClr>
          </a:solidFill>
          <a:effectLst/>
        </p:spPr>
        <p:style>
          <a:lnRef idx="2">
            <a:schemeClr val="accent2"/>
          </a:lnRef>
          <a:fillRef idx="0">
            <a:schemeClr val="accent2"/>
          </a:fillRef>
          <a:effectRef idx="1">
            <a:schemeClr val="accent2"/>
          </a:effectRef>
          <a:fontRef idx="minor">
            <a:schemeClr val="tx1"/>
          </a:fontRef>
        </p:style>
      </p:cxnSp>
      <p:grpSp>
        <p:nvGrpSpPr>
          <p:cNvPr id="846" name="Группа 845"/>
          <p:cNvGrpSpPr/>
          <p:nvPr/>
        </p:nvGrpSpPr>
        <p:grpSpPr>
          <a:xfrm>
            <a:off x="3286116" y="2428868"/>
            <a:ext cx="5286412" cy="4143404"/>
            <a:chOff x="3714744" y="1214422"/>
            <a:chExt cx="5286412" cy="4143404"/>
          </a:xfrm>
        </p:grpSpPr>
        <p:grpSp>
          <p:nvGrpSpPr>
            <p:cNvPr id="788" name="Группа 787"/>
            <p:cNvGrpSpPr/>
            <p:nvPr/>
          </p:nvGrpSpPr>
          <p:grpSpPr>
            <a:xfrm>
              <a:off x="3714744" y="1214422"/>
              <a:ext cx="5286412" cy="4143404"/>
              <a:chOff x="3714744" y="428604"/>
              <a:chExt cx="5286412" cy="4143404"/>
            </a:xfrm>
          </p:grpSpPr>
          <p:sp>
            <p:nvSpPr>
              <p:cNvPr id="797" name="Прямоугольная выноска 796"/>
              <p:cNvSpPr/>
              <p:nvPr/>
            </p:nvSpPr>
            <p:spPr>
              <a:xfrm>
                <a:off x="3714744" y="428604"/>
                <a:ext cx="5286412" cy="4143404"/>
              </a:xfrm>
              <a:prstGeom prst="wedgeRectCallout">
                <a:avLst>
                  <a:gd name="adj1" fmla="val -50022"/>
                  <a:gd name="adj2" fmla="val 34225"/>
                </a:avLst>
              </a:prstGeom>
              <a:solidFill>
                <a:srgbClr val="F8A764"/>
              </a:solidFill>
            </p:spPr>
            <p:style>
              <a:lnRef idx="2">
                <a:schemeClr val="accent6">
                  <a:shade val="50000"/>
                </a:schemeClr>
              </a:lnRef>
              <a:fillRef idx="1">
                <a:schemeClr val="accent6"/>
              </a:fillRef>
              <a:effectRef idx="0">
                <a:schemeClr val="accent6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ru-RU" sz="3200" b="1" i="1" dirty="0" err="1" smtClean="0">
                    <a:solidFill>
                      <a:srgbClr val="602E04"/>
                    </a:solidFill>
                    <a:latin typeface="Bookman Old Style" pitchFamily="18" charset="0"/>
                  </a:rPr>
                  <a:t>Телець</a:t>
                </a:r>
                <a:endParaRPr lang="ru-RU" sz="3200" b="1" i="1" dirty="0" smtClean="0">
                  <a:solidFill>
                    <a:srgbClr val="602E04"/>
                  </a:solidFill>
                  <a:latin typeface="Bookman Old Style" pitchFamily="18" charset="0"/>
                </a:endParaRPr>
              </a:p>
              <a:p>
                <a:pPr algn="ctr"/>
                <a:endParaRPr lang="ru-RU" sz="3200" b="1" i="1" dirty="0" smtClean="0">
                  <a:solidFill>
                    <a:srgbClr val="602E04"/>
                  </a:solidFill>
                  <a:latin typeface="Bookman Old Style" pitchFamily="18" charset="0"/>
                </a:endParaRPr>
              </a:p>
              <a:p>
                <a:pPr algn="ctr"/>
                <a:endParaRPr lang="ru-RU" sz="3200" b="1" i="1" dirty="0" smtClean="0">
                  <a:solidFill>
                    <a:srgbClr val="602E04"/>
                  </a:solidFill>
                  <a:latin typeface="Bookman Old Style" pitchFamily="18" charset="0"/>
                </a:endParaRPr>
              </a:p>
              <a:p>
                <a:pPr algn="ctr"/>
                <a:endParaRPr lang="ru-RU" sz="3200" b="1" i="1" dirty="0" smtClean="0">
                  <a:solidFill>
                    <a:srgbClr val="602E04"/>
                  </a:solidFill>
                  <a:latin typeface="Bookman Old Style" pitchFamily="18" charset="0"/>
                </a:endParaRPr>
              </a:p>
              <a:p>
                <a:pPr algn="just"/>
                <a:endParaRPr lang="ru-RU" sz="1400" dirty="0" smtClean="0">
                  <a:latin typeface="Bookman Old Style" pitchFamily="18" charset="0"/>
                </a:endParaRPr>
              </a:p>
              <a:p>
                <a:pPr algn="just"/>
                <a:endParaRPr lang="ru-RU" sz="1400" dirty="0" smtClean="0">
                  <a:latin typeface="Bookman Old Style" pitchFamily="18" charset="0"/>
                </a:endParaRPr>
              </a:p>
              <a:p>
                <a:pPr algn="just"/>
                <a:endParaRPr lang="ru-RU" sz="1400" dirty="0" smtClean="0">
                  <a:latin typeface="Bookman Old Style" pitchFamily="18" charset="0"/>
                </a:endParaRPr>
              </a:p>
              <a:p>
                <a:pPr algn="just"/>
                <a:endParaRPr lang="ru-RU" sz="1400" dirty="0" smtClean="0">
                  <a:latin typeface="Bookman Old Style" pitchFamily="18" charset="0"/>
                </a:endParaRPr>
              </a:p>
              <a:p>
                <a:pPr algn="just"/>
                <a:endParaRPr lang="ru-RU" sz="1400" dirty="0" smtClean="0">
                  <a:latin typeface="Bookman Old Style" pitchFamily="18" charset="0"/>
                </a:endParaRPr>
              </a:p>
              <a:p>
                <a:pPr algn="just">
                  <a:lnSpc>
                    <a:spcPct val="80000"/>
                  </a:lnSpc>
                </a:pPr>
                <a:endParaRPr lang="ru-RU" sz="1400" dirty="0" smtClean="0">
                  <a:solidFill>
                    <a:schemeClr val="tx1"/>
                  </a:solidFill>
                  <a:latin typeface="Bookman Old Style" pitchFamily="18" charset="0"/>
                </a:endParaRPr>
              </a:p>
              <a:p>
                <a:pPr algn="just">
                  <a:lnSpc>
                    <a:spcPct val="80000"/>
                  </a:lnSpc>
                </a:pPr>
                <a:endParaRPr lang="ru-RU" sz="1400" dirty="0" smtClean="0">
                  <a:solidFill>
                    <a:schemeClr val="tx1"/>
                  </a:solidFill>
                  <a:latin typeface="Bookman Old Style" pitchFamily="18" charset="0"/>
                </a:endParaRPr>
              </a:p>
              <a:p>
                <a:pPr algn="just">
                  <a:lnSpc>
                    <a:spcPct val="80000"/>
                  </a:lnSpc>
                </a:pPr>
                <a:endParaRPr lang="ru-RU" sz="1400" dirty="0" smtClean="0">
                  <a:solidFill>
                    <a:schemeClr val="tx1"/>
                  </a:solidFill>
                  <a:latin typeface="Bookman Old Style" pitchFamily="18" charset="0"/>
                </a:endParaRPr>
              </a:p>
              <a:p>
                <a:pPr algn="ctr">
                  <a:lnSpc>
                    <a:spcPct val="80000"/>
                  </a:lnSpc>
                </a:pPr>
                <a:endParaRPr lang="ru-RU" sz="1400" dirty="0" smtClean="0">
                  <a:solidFill>
                    <a:schemeClr val="tx1"/>
                  </a:solidFill>
                  <a:latin typeface="Bookman Old Style" pitchFamily="18" charset="0"/>
                </a:endParaRPr>
              </a:p>
              <a:p>
                <a:pPr algn="ctr">
                  <a:lnSpc>
                    <a:spcPct val="80000"/>
                  </a:lnSpc>
                </a:pPr>
                <a:endParaRPr lang="ru-RU" sz="1400" dirty="0" smtClean="0">
                  <a:solidFill>
                    <a:schemeClr val="tx1"/>
                  </a:solidFill>
                  <a:latin typeface="Bookman Old Style" pitchFamily="18" charset="0"/>
                </a:endParaRPr>
              </a:p>
              <a:p>
                <a:pPr algn="ctr">
                  <a:lnSpc>
                    <a:spcPct val="80000"/>
                  </a:lnSpc>
                </a:pPr>
                <a:endParaRPr lang="ru-RU" sz="1400" dirty="0" smtClean="0">
                  <a:solidFill>
                    <a:schemeClr val="tx1"/>
                  </a:solidFill>
                  <a:latin typeface="Bookman Old Style" pitchFamily="18" charset="0"/>
                </a:endParaRPr>
              </a:p>
            </p:txBody>
          </p:sp>
          <p:grpSp>
            <p:nvGrpSpPr>
              <p:cNvPr id="799" name="Группа 777"/>
              <p:cNvGrpSpPr/>
              <p:nvPr/>
            </p:nvGrpSpPr>
            <p:grpSpPr>
              <a:xfrm>
                <a:off x="8429652" y="500042"/>
                <a:ext cx="357190" cy="357190"/>
                <a:chOff x="8429652" y="500042"/>
                <a:chExt cx="357190" cy="357190"/>
              </a:xfrm>
            </p:grpSpPr>
            <p:sp>
              <p:nvSpPr>
                <p:cNvPr id="800" name="Прямоугольник 799"/>
                <p:cNvSpPr/>
                <p:nvPr/>
              </p:nvSpPr>
              <p:spPr>
                <a:xfrm>
                  <a:off x="8429652" y="500042"/>
                  <a:ext cx="357190" cy="357190"/>
                </a:xfrm>
                <a:prstGeom prst="rect">
                  <a:avLst/>
                </a:prstGeom>
                <a:solidFill>
                  <a:srgbClr val="C00000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uk-UA"/>
                </a:p>
              </p:txBody>
            </p:sp>
            <p:cxnSp>
              <p:nvCxnSpPr>
                <p:cNvPr id="801" name="Прямая соединительная линия 800"/>
                <p:cNvCxnSpPr/>
                <p:nvPr/>
              </p:nvCxnSpPr>
              <p:spPr>
                <a:xfrm rot="16200000" flipH="1">
                  <a:off x="8501090" y="571480"/>
                  <a:ext cx="214314" cy="214314"/>
                </a:xfrm>
                <a:prstGeom prst="line">
                  <a:avLst/>
                </a:prstGeom>
                <a:ln w="57150">
                  <a:solidFill>
                    <a:schemeClr val="bg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844" name="Прямая соединительная линия 843"/>
                <p:cNvCxnSpPr/>
                <p:nvPr/>
              </p:nvCxnSpPr>
              <p:spPr>
                <a:xfrm rot="5400000">
                  <a:off x="8501090" y="571480"/>
                  <a:ext cx="214314" cy="214314"/>
                </a:xfrm>
                <a:prstGeom prst="line">
                  <a:avLst/>
                </a:prstGeom>
                <a:ln w="57150">
                  <a:solidFill>
                    <a:schemeClr val="bg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  <p:pic>
          <p:nvPicPr>
            <p:cNvPr id="27650" name="Picture 2" descr="Файл:Sidney Hall - Urania's Mirror - Taurus.jpg"/>
            <p:cNvPicPr>
              <a:picLocks noChangeAspect="1" noChangeArrowheads="1"/>
            </p:cNvPicPr>
            <p:nvPr/>
          </p:nvPicPr>
          <p:blipFill>
            <a:blip r:embed="rId15"/>
            <a:srcRect/>
            <a:stretch>
              <a:fillRect/>
            </a:stretch>
          </p:blipFill>
          <p:spPr bwMode="auto">
            <a:xfrm>
              <a:off x="3854195" y="1785926"/>
              <a:ext cx="5075523" cy="3500462"/>
            </a:xfrm>
            <a:prstGeom prst="rect">
              <a:avLst/>
            </a:prstGeom>
            <a:noFill/>
          </p:spPr>
        </p:pic>
      </p:grpSp>
      <p:pic>
        <p:nvPicPr>
          <p:cNvPr id="894" name="Picture 12" descr="MCj04326750000[1]">
            <a:hlinkClick r:id="rId16" action="ppaction://hlinksldjump"/>
          </p:cNvPr>
          <p:cNvPicPr>
            <a:picLocks noChangeAspect="1" noChangeArrowheads="1"/>
          </p:cNvPicPr>
          <p:nvPr/>
        </p:nvPicPr>
        <p:blipFill>
          <a:blip r:embed="rId17" cstate="print">
            <a:duotone>
              <a:schemeClr val="accent6">
                <a:shade val="45000"/>
                <a:satMod val="135000"/>
              </a:schemeClr>
              <a:prstClr val="white"/>
            </a:duotone>
          </a:blip>
          <a:srcRect/>
          <a:stretch>
            <a:fillRect/>
          </a:stretch>
        </p:blipFill>
        <p:spPr bwMode="auto">
          <a:xfrm>
            <a:off x="71406" y="5778000"/>
            <a:ext cx="1079999" cy="1080000"/>
          </a:xfrm>
          <a:prstGeom prst="rect">
            <a:avLst/>
          </a:prstGeom>
          <a:noFill/>
        </p:spPr>
      </p:pic>
    </p:spTree>
  </p:cSld>
  <p:clrMapOvr>
    <a:masterClrMapping/>
  </p:clrMapOvr>
  <p:transition advClick="0"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2000"/>
                                        <p:tgtEl>
                                          <p:spTgt spid="9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2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0" dur="2000"/>
                                        <p:tgtEl>
                                          <p:spTgt spid="9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2000"/>
                                        <p:tgtEl>
                                          <p:spTgt spid="9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2000"/>
                            </p:stCondLst>
                            <p:childTnLst>
                              <p:par>
                                <p:cTn id="15" presetID="2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89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89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  <p:seq concurrent="1" nextAc="seek">
              <p:cTn id="19" restart="whenNotActive" fill="hold" evtFilter="cancelBubble" nodeType="interactiveSeq">
                <p:stCondLst>
                  <p:cond evt="onClick" delay="0">
                    <p:tgtEl>
                      <p:spTgt spid="928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20" fill="hold">
                      <p:stCondLst>
                        <p:cond delay="0"/>
                      </p:stCondLst>
                      <p:childTnLst>
                        <p:par>
                          <p:cTn id="21" fill="hold">
                            <p:stCondLst>
                              <p:cond delay="0"/>
                            </p:stCondLst>
                            <p:childTnLst>
                              <p:par>
                                <p:cTn id="22" presetID="16" presetClass="entr" presetSubtype="2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Horizontal)">
                                      <p:cBhvr>
                                        <p:cTn id="24" dur="500"/>
                                        <p:tgtEl>
                                          <p:spTgt spid="8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928"/>
                  </p:tgtEl>
                </p:cond>
              </p:nextCondLst>
            </p:seq>
            <p:seq concurrent="1" nextAc="seek">
              <p:cTn id="25" restart="whenNotActive" fill="hold" evtFilter="cancelBubble" nodeType="interactiveSeq">
                <p:stCondLst>
                  <p:cond evt="onClick" delay="0">
                    <p:tgtEl>
                      <p:spTgt spid="846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26" fill="hold">
                      <p:stCondLst>
                        <p:cond delay="0"/>
                      </p:stCondLst>
                      <p:childTnLst>
                        <p:par>
                          <p:cTn id="27" fill="hold">
                            <p:stCondLst>
                              <p:cond delay="0"/>
                            </p:stCondLst>
                            <p:childTnLst>
                              <p:par>
                                <p:cTn id="28" presetID="16" presetClass="exit" presetSubtype="2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arn(inHorizontal)">
                                      <p:cBhvr>
                                        <p:cTn id="29" dur="500"/>
                                        <p:tgtEl>
                                          <p:spTgt spid="84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8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846"/>
                  </p:tgtEl>
                </p:cond>
              </p:nextCondLst>
            </p:seq>
          </p:childTnLst>
        </p:cTn>
      </p:par>
    </p:tnLst>
    <p:bldLst>
      <p:bldP spid="928" grpId="0" animBg="1"/>
    </p:bldLst>
  </p:timing>
</p:sld>
</file>

<file path=ppt/slides/slide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Овал 7"/>
          <p:cNvSpPr/>
          <p:nvPr/>
        </p:nvSpPr>
        <p:spPr>
          <a:xfrm>
            <a:off x="1161024" y="0"/>
            <a:ext cx="6840000" cy="6840000"/>
          </a:xfrm>
          <a:prstGeom prst="ellipse">
            <a:avLst/>
          </a:prstGeom>
          <a:solidFill>
            <a:srgbClr val="0036A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807" name="Овал 806"/>
          <p:cNvSpPr/>
          <p:nvPr/>
        </p:nvSpPr>
        <p:spPr>
          <a:xfrm>
            <a:off x="2643174" y="2071678"/>
            <a:ext cx="3786214" cy="3786214"/>
          </a:xfrm>
          <a:prstGeom prst="ellipse">
            <a:avLst/>
          </a:prstGeom>
          <a:noFill/>
          <a:ln w="19050">
            <a:solidFill>
              <a:srgbClr val="C00000"/>
            </a:solidFill>
            <a:prstDash val="sysDash"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cxnSp>
        <p:nvCxnSpPr>
          <p:cNvPr id="10" name="Прямая соединительная линия 9"/>
          <p:cNvCxnSpPr>
            <a:stCxn id="23" idx="2"/>
            <a:endCxn id="23" idx="6"/>
          </p:cNvCxnSpPr>
          <p:nvPr/>
        </p:nvCxnSpPr>
        <p:spPr>
          <a:xfrm rot="10800000" flipH="1">
            <a:off x="1428728" y="3429000"/>
            <a:ext cx="6286544" cy="1588"/>
          </a:xfrm>
          <a:prstGeom prst="line">
            <a:avLst/>
          </a:prstGeom>
          <a:ln w="12700"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12" name="Прямая соединительная линия 11"/>
          <p:cNvCxnSpPr/>
          <p:nvPr/>
        </p:nvCxnSpPr>
        <p:spPr>
          <a:xfrm rot="16200000" flipH="1">
            <a:off x="1428728" y="3499644"/>
            <a:ext cx="6286544" cy="1588"/>
          </a:xfrm>
          <a:prstGeom prst="line">
            <a:avLst/>
          </a:prstGeom>
          <a:ln w="12700"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13" name="Овал 12"/>
          <p:cNvSpPr/>
          <p:nvPr/>
        </p:nvSpPr>
        <p:spPr>
          <a:xfrm>
            <a:off x="3428992" y="2285992"/>
            <a:ext cx="2286016" cy="2286016"/>
          </a:xfrm>
          <a:prstGeom prst="ellipse">
            <a:avLst/>
          </a:prstGeom>
          <a:noFill/>
          <a:ln w="12700"/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23" name="Овал 22"/>
          <p:cNvSpPr/>
          <p:nvPr/>
        </p:nvSpPr>
        <p:spPr>
          <a:xfrm>
            <a:off x="1428728" y="285728"/>
            <a:ext cx="6286544" cy="6286544"/>
          </a:xfrm>
          <a:prstGeom prst="ellipse">
            <a:avLst/>
          </a:prstGeom>
          <a:noFill/>
          <a:ln w="12700"/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24" name="Овал 23"/>
          <p:cNvSpPr/>
          <p:nvPr/>
        </p:nvSpPr>
        <p:spPr>
          <a:xfrm>
            <a:off x="1928794" y="785794"/>
            <a:ext cx="5286412" cy="5286412"/>
          </a:xfrm>
          <a:prstGeom prst="ellipse">
            <a:avLst/>
          </a:prstGeom>
          <a:noFill/>
          <a:ln w="12700"/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cxnSp>
        <p:nvCxnSpPr>
          <p:cNvPr id="28" name="Прямая соединительная линия 27"/>
          <p:cNvCxnSpPr>
            <a:stCxn id="23" idx="3"/>
            <a:endCxn id="23" idx="7"/>
          </p:cNvCxnSpPr>
          <p:nvPr/>
        </p:nvCxnSpPr>
        <p:spPr>
          <a:xfrm rot="5400000" flipH="1" flipV="1">
            <a:off x="2349370" y="1206372"/>
            <a:ext cx="4445260" cy="4445256"/>
          </a:xfrm>
          <a:prstGeom prst="line">
            <a:avLst/>
          </a:prstGeom>
          <a:ln w="12700"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30" name="Прямая соединительная линия 29"/>
          <p:cNvCxnSpPr>
            <a:stCxn id="23" idx="1"/>
            <a:endCxn id="23" idx="5"/>
          </p:cNvCxnSpPr>
          <p:nvPr/>
        </p:nvCxnSpPr>
        <p:spPr>
          <a:xfrm rot="16200000" flipH="1">
            <a:off x="2349370" y="1206372"/>
            <a:ext cx="4445260" cy="4445256"/>
          </a:xfrm>
          <a:prstGeom prst="line">
            <a:avLst/>
          </a:prstGeom>
          <a:ln w="12700"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grpSp>
        <p:nvGrpSpPr>
          <p:cNvPr id="2" name="Группа 359"/>
          <p:cNvGrpSpPr/>
          <p:nvPr/>
        </p:nvGrpSpPr>
        <p:grpSpPr>
          <a:xfrm rot="684282">
            <a:off x="4805835" y="2798468"/>
            <a:ext cx="955301" cy="1073931"/>
            <a:chOff x="4940036" y="2439714"/>
            <a:chExt cx="1186162" cy="1333461"/>
          </a:xfrm>
        </p:grpSpPr>
        <p:sp>
          <p:nvSpPr>
            <p:cNvPr id="83" name="8-конечная звезда 82"/>
            <p:cNvSpPr/>
            <p:nvPr/>
          </p:nvSpPr>
          <p:spPr>
            <a:xfrm rot="578312">
              <a:off x="5261829" y="3077799"/>
              <a:ext cx="90000" cy="90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4" name="8-конечная звезда 83"/>
            <p:cNvSpPr/>
            <p:nvPr/>
          </p:nvSpPr>
          <p:spPr>
            <a:xfrm rot="21105294">
              <a:off x="5363088" y="3005642"/>
              <a:ext cx="79200" cy="79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5" name="8-конечная звезда 84"/>
            <p:cNvSpPr/>
            <p:nvPr/>
          </p:nvSpPr>
          <p:spPr>
            <a:xfrm rot="21105294">
              <a:off x="5505486" y="3148039"/>
              <a:ext cx="72000" cy="72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6" name="8-конечная звезда 85"/>
            <p:cNvSpPr/>
            <p:nvPr/>
          </p:nvSpPr>
          <p:spPr>
            <a:xfrm rot="19358116">
              <a:off x="5585146" y="3708375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8" name="8-конечная звезда 87"/>
            <p:cNvSpPr/>
            <p:nvPr/>
          </p:nvSpPr>
          <p:spPr>
            <a:xfrm rot="19358116">
              <a:off x="5494317" y="3565499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9" name="8-конечная звезда 88"/>
            <p:cNvSpPr/>
            <p:nvPr/>
          </p:nvSpPr>
          <p:spPr>
            <a:xfrm rot="19358116">
              <a:off x="5442270" y="3442014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90" name="8-конечная звезда 89"/>
            <p:cNvSpPr/>
            <p:nvPr/>
          </p:nvSpPr>
          <p:spPr>
            <a:xfrm rot="19358116">
              <a:off x="5436487" y="3293354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92" name="Прямая соединительная линия 91"/>
            <p:cNvCxnSpPr>
              <a:stCxn id="84" idx="1"/>
              <a:endCxn id="85" idx="6"/>
            </p:cNvCxnSpPr>
            <p:nvPr/>
          </p:nvCxnSpPr>
          <p:spPr>
            <a:xfrm rot="16200000" flipH="1">
              <a:off x="5445633" y="3057720"/>
              <a:ext cx="79473" cy="10190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6" name="Прямая соединительная линия 95"/>
            <p:cNvCxnSpPr>
              <a:stCxn id="83" idx="1"/>
              <a:endCxn id="90" idx="6"/>
            </p:cNvCxnSpPr>
            <p:nvPr/>
          </p:nvCxnSpPr>
          <p:spPr>
            <a:xfrm rot="16200000" flipH="1">
              <a:off x="5319442" y="3172926"/>
              <a:ext cx="137551" cy="11069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0" name="Прямая соединительная линия 99"/>
            <p:cNvCxnSpPr>
              <a:stCxn id="84" idx="3"/>
              <a:endCxn id="83" idx="7"/>
            </p:cNvCxnSpPr>
            <p:nvPr/>
          </p:nvCxnSpPr>
          <p:spPr>
            <a:xfrm rot="5400000">
              <a:off x="5351367" y="3069130"/>
              <a:ext cx="19787" cy="3546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3" name="Прямая соединительная линия 102"/>
            <p:cNvCxnSpPr>
              <a:stCxn id="85" idx="3"/>
              <a:endCxn id="90" idx="0"/>
            </p:cNvCxnSpPr>
            <p:nvPr/>
          </p:nvCxnSpPr>
          <p:spPr>
            <a:xfrm rot="5400000">
              <a:off x="5450595" y="3231081"/>
              <a:ext cx="87548" cy="5115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6" name="Прямая соединительная линия 105"/>
            <p:cNvCxnSpPr>
              <a:stCxn id="90" idx="2"/>
              <a:endCxn id="89" idx="7"/>
            </p:cNvCxnSpPr>
            <p:nvPr/>
          </p:nvCxnSpPr>
          <p:spPr>
            <a:xfrm rot="16200000" flipH="1">
              <a:off x="5413872" y="3377199"/>
              <a:ext cx="116642" cy="1356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9" name="Прямая соединительная линия 108"/>
            <p:cNvCxnSpPr>
              <a:stCxn id="89" idx="2"/>
              <a:endCxn id="88" idx="6"/>
            </p:cNvCxnSpPr>
            <p:nvPr/>
          </p:nvCxnSpPr>
          <p:spPr>
            <a:xfrm rot="16200000" flipH="1">
              <a:off x="5464702" y="3529795"/>
              <a:ext cx="71983" cy="1272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0" name="Прямая соединительная линия 119"/>
            <p:cNvCxnSpPr>
              <a:stCxn id="88" idx="2"/>
              <a:endCxn id="86" idx="6"/>
            </p:cNvCxnSpPr>
            <p:nvPr/>
          </p:nvCxnSpPr>
          <p:spPr>
            <a:xfrm rot="16200000" flipH="1">
              <a:off x="5526444" y="3643585"/>
              <a:ext cx="91374" cy="5150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28" name="8-конечная звезда 127"/>
            <p:cNvSpPr/>
            <p:nvPr/>
          </p:nvSpPr>
          <p:spPr>
            <a:xfrm rot="19358116">
              <a:off x="5075043" y="2871397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 dirty="0"/>
            </a:p>
          </p:txBody>
        </p:sp>
        <p:sp>
          <p:nvSpPr>
            <p:cNvPr id="129" name="8-конечная звезда 128"/>
            <p:cNvSpPr/>
            <p:nvPr/>
          </p:nvSpPr>
          <p:spPr>
            <a:xfrm rot="19358116">
              <a:off x="5225788" y="2439714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0" name="8-конечная звезда 129"/>
            <p:cNvSpPr/>
            <p:nvPr/>
          </p:nvSpPr>
          <p:spPr>
            <a:xfrm rot="19358116">
              <a:off x="4940036" y="2654028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59" name="8-конечная звезда 258"/>
            <p:cNvSpPr/>
            <p:nvPr/>
          </p:nvSpPr>
          <p:spPr>
            <a:xfrm rot="19358116">
              <a:off x="5225788" y="279690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60" name="8-конечная звезда 259"/>
            <p:cNvSpPr/>
            <p:nvPr/>
          </p:nvSpPr>
          <p:spPr>
            <a:xfrm rot="19358116">
              <a:off x="5582977" y="2654028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61" name="8-конечная звезда 260"/>
            <p:cNvSpPr/>
            <p:nvPr/>
          </p:nvSpPr>
          <p:spPr>
            <a:xfrm rot="19358116">
              <a:off x="5650801" y="3150479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62" name="8-конечная звезда 261"/>
            <p:cNvSpPr/>
            <p:nvPr/>
          </p:nvSpPr>
          <p:spPr>
            <a:xfrm>
              <a:off x="5715008" y="2928934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 dirty="0"/>
            </a:p>
          </p:txBody>
        </p:sp>
        <p:sp>
          <p:nvSpPr>
            <p:cNvPr id="263" name="8-конечная звезда 262"/>
            <p:cNvSpPr/>
            <p:nvPr/>
          </p:nvSpPr>
          <p:spPr>
            <a:xfrm>
              <a:off x="5286380" y="2643182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 dirty="0"/>
            </a:p>
          </p:txBody>
        </p:sp>
        <p:sp>
          <p:nvSpPr>
            <p:cNvPr id="264" name="8-конечная звезда 263"/>
            <p:cNvSpPr/>
            <p:nvPr/>
          </p:nvSpPr>
          <p:spPr>
            <a:xfrm>
              <a:off x="6072198" y="2857496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 dirty="0"/>
            </a:p>
          </p:txBody>
        </p:sp>
        <p:cxnSp>
          <p:nvCxnSpPr>
            <p:cNvPr id="265" name="Прямая соединительная линия 264"/>
            <p:cNvCxnSpPr>
              <a:stCxn id="128" idx="2"/>
              <a:endCxn id="83" idx="5"/>
            </p:cNvCxnSpPr>
            <p:nvPr/>
          </p:nvCxnSpPr>
          <p:spPr>
            <a:xfrm rot="16200000" flipH="1">
              <a:off x="5101177" y="2906492"/>
              <a:ext cx="182398" cy="17681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8" name="Прямая соединительная линия 267"/>
            <p:cNvCxnSpPr>
              <a:stCxn id="128" idx="6"/>
              <a:endCxn id="130" idx="2"/>
            </p:cNvCxnSpPr>
            <p:nvPr/>
          </p:nvCxnSpPr>
          <p:spPr>
            <a:xfrm rot="16200000" flipV="1">
              <a:off x="4946469" y="2739440"/>
              <a:ext cx="172604" cy="9869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1" name="Прямая соединительная линия 270"/>
            <p:cNvCxnSpPr>
              <a:stCxn id="129" idx="4"/>
              <a:endCxn id="130" idx="0"/>
            </p:cNvCxnSpPr>
            <p:nvPr/>
          </p:nvCxnSpPr>
          <p:spPr>
            <a:xfrm rot="10800000" flipV="1">
              <a:off x="4988495" y="2483100"/>
              <a:ext cx="242834" cy="18154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5" name="Прямая соединительная линия 274"/>
            <p:cNvCxnSpPr>
              <a:stCxn id="259" idx="5"/>
              <a:endCxn id="128" idx="0"/>
            </p:cNvCxnSpPr>
            <p:nvPr/>
          </p:nvCxnSpPr>
          <p:spPr>
            <a:xfrm rot="16200000" flipH="1" flipV="1">
              <a:off x="5137609" y="2790055"/>
              <a:ext cx="58157" cy="11867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8" name="Прямая соединительная линия 277"/>
            <p:cNvCxnSpPr>
              <a:stCxn id="263" idx="3"/>
              <a:endCxn id="259" idx="7"/>
            </p:cNvCxnSpPr>
            <p:nvPr/>
          </p:nvCxnSpPr>
          <p:spPr>
            <a:xfrm rot="5400000">
              <a:off x="5221398" y="2724252"/>
              <a:ext cx="107868" cy="3791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2" name="Прямая соединительная линия 281"/>
            <p:cNvCxnSpPr>
              <a:stCxn id="260" idx="6"/>
              <a:endCxn id="129" idx="1"/>
            </p:cNvCxnSpPr>
            <p:nvPr/>
          </p:nvCxnSpPr>
          <p:spPr>
            <a:xfrm rot="16200000" flipV="1">
              <a:off x="5341936" y="2407914"/>
              <a:ext cx="189268" cy="31404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7" name="Прямая соединительная линия 286"/>
            <p:cNvCxnSpPr>
              <a:stCxn id="260" idx="4"/>
              <a:endCxn id="263" idx="0"/>
            </p:cNvCxnSpPr>
            <p:nvPr/>
          </p:nvCxnSpPr>
          <p:spPr>
            <a:xfrm rot="10800000">
              <a:off x="5340380" y="2670182"/>
              <a:ext cx="248138" cy="2723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4" name="Прямая соединительная линия 293"/>
            <p:cNvCxnSpPr>
              <a:stCxn id="86" idx="0"/>
              <a:endCxn id="261" idx="3"/>
            </p:cNvCxnSpPr>
            <p:nvPr/>
          </p:nvCxnSpPr>
          <p:spPr>
            <a:xfrm flipV="1">
              <a:off x="5643297" y="3186320"/>
              <a:ext cx="23112" cy="53479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2" name="Прямая соединительная линия 301"/>
            <p:cNvCxnSpPr>
              <a:stCxn id="262" idx="2"/>
              <a:endCxn id="261" idx="0"/>
            </p:cNvCxnSpPr>
            <p:nvPr/>
          </p:nvCxnSpPr>
          <p:spPr>
            <a:xfrm rot="5400000">
              <a:off x="5625248" y="3040794"/>
              <a:ext cx="174621" cy="5890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5" name="Прямая соединительная линия 304"/>
            <p:cNvCxnSpPr>
              <a:stCxn id="264" idx="4"/>
              <a:endCxn id="260" idx="1"/>
            </p:cNvCxnSpPr>
            <p:nvPr/>
          </p:nvCxnSpPr>
          <p:spPr>
            <a:xfrm rot="10800000">
              <a:off x="5636738" y="2684616"/>
              <a:ext cx="435460" cy="19988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0" name="Прямая соединительная линия 309"/>
            <p:cNvCxnSpPr>
              <a:stCxn id="264" idx="3"/>
              <a:endCxn id="262" idx="0"/>
            </p:cNvCxnSpPr>
            <p:nvPr/>
          </p:nvCxnSpPr>
          <p:spPr>
            <a:xfrm rot="5400000">
              <a:off x="5898384" y="2774212"/>
              <a:ext cx="52346" cy="31109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3" name="Группа 361"/>
          <p:cNvGrpSpPr/>
          <p:nvPr/>
        </p:nvGrpSpPr>
        <p:grpSpPr>
          <a:xfrm rot="566496">
            <a:off x="5490804" y="2555408"/>
            <a:ext cx="738836" cy="811859"/>
            <a:chOff x="5722238" y="1868210"/>
            <a:chExt cx="1036132" cy="1138538"/>
          </a:xfrm>
        </p:grpSpPr>
        <p:sp>
          <p:nvSpPr>
            <p:cNvPr id="317" name="8-конечная звезда 316"/>
            <p:cNvSpPr/>
            <p:nvPr/>
          </p:nvSpPr>
          <p:spPr>
            <a:xfrm rot="19358116">
              <a:off x="5870898" y="2156130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20" name="8-конечная звезда 319"/>
            <p:cNvSpPr/>
            <p:nvPr/>
          </p:nvSpPr>
          <p:spPr>
            <a:xfrm rot="19358116">
              <a:off x="6137259" y="2299006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21" name="8-конечная звезда 320"/>
            <p:cNvSpPr/>
            <p:nvPr/>
          </p:nvSpPr>
          <p:spPr>
            <a:xfrm rot="19358116">
              <a:off x="6299525" y="2727634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22" name="8-конечная звезда 321"/>
            <p:cNvSpPr/>
            <p:nvPr/>
          </p:nvSpPr>
          <p:spPr>
            <a:xfrm rot="19358116">
              <a:off x="6565887" y="2941948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23" name="8-конечная звезда 322"/>
            <p:cNvSpPr/>
            <p:nvPr/>
          </p:nvSpPr>
          <p:spPr>
            <a:xfrm rot="19358116">
              <a:off x="5864476" y="2225400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24" name="8-конечная звезда 323"/>
            <p:cNvSpPr/>
            <p:nvPr/>
          </p:nvSpPr>
          <p:spPr>
            <a:xfrm rot="19358116">
              <a:off x="6011605" y="2296838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25" name="8-конечная звезда 324"/>
            <p:cNvSpPr/>
            <p:nvPr/>
          </p:nvSpPr>
          <p:spPr>
            <a:xfrm rot="19358116">
              <a:off x="6583109" y="2725465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26" name="8-конечная звезда 325"/>
            <p:cNvSpPr/>
            <p:nvPr/>
          </p:nvSpPr>
          <p:spPr>
            <a:xfrm rot="19358116">
              <a:off x="6440233" y="2654028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27" name="8-конечная звезда 326"/>
            <p:cNvSpPr/>
            <p:nvPr/>
          </p:nvSpPr>
          <p:spPr>
            <a:xfrm rot="19358116">
              <a:off x="6440233" y="2225399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28" name="8-конечная звезда 327"/>
            <p:cNvSpPr/>
            <p:nvPr/>
          </p:nvSpPr>
          <p:spPr>
            <a:xfrm rot="19358116">
              <a:off x="6154481" y="2153962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29" name="8-конечная звезда 328"/>
            <p:cNvSpPr/>
            <p:nvPr/>
          </p:nvSpPr>
          <p:spPr>
            <a:xfrm rot="19358116">
              <a:off x="6083043" y="1868210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30" name="8-конечная звезда 329"/>
            <p:cNvSpPr/>
            <p:nvPr/>
          </p:nvSpPr>
          <p:spPr>
            <a:xfrm rot="19358116">
              <a:off x="5793676" y="2078907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 dirty="0"/>
            </a:p>
          </p:txBody>
        </p:sp>
        <p:sp>
          <p:nvSpPr>
            <p:cNvPr id="331" name="8-конечная звезда 330"/>
            <p:cNvSpPr/>
            <p:nvPr/>
          </p:nvSpPr>
          <p:spPr>
            <a:xfrm rot="19358116">
              <a:off x="5722238" y="2078908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 dirty="0"/>
            </a:p>
          </p:txBody>
        </p:sp>
        <p:sp>
          <p:nvSpPr>
            <p:cNvPr id="332" name="8-конечная звезда 331"/>
            <p:cNvSpPr/>
            <p:nvPr/>
          </p:nvSpPr>
          <p:spPr>
            <a:xfrm rot="21342597">
              <a:off x="6287807" y="2644478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 dirty="0"/>
            </a:p>
          </p:txBody>
        </p:sp>
        <p:sp>
          <p:nvSpPr>
            <p:cNvPr id="333" name="8-конечная звезда 332"/>
            <p:cNvSpPr/>
            <p:nvPr/>
          </p:nvSpPr>
          <p:spPr>
            <a:xfrm rot="21342597">
              <a:off x="6230567" y="2087171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 dirty="0"/>
            </a:p>
          </p:txBody>
        </p:sp>
        <p:cxnSp>
          <p:nvCxnSpPr>
            <p:cNvPr id="334" name="Прямая соединительная линия 333"/>
            <p:cNvCxnSpPr>
              <a:stCxn id="326" idx="7"/>
              <a:endCxn id="327" idx="3"/>
            </p:cNvCxnSpPr>
            <p:nvPr/>
          </p:nvCxnSpPr>
          <p:spPr>
            <a:xfrm rot="16200000" flipV="1">
              <a:off x="6279680" y="2463127"/>
              <a:ext cx="375107" cy="717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8" name="Прямая соединительная линия 337"/>
            <p:cNvCxnSpPr>
              <a:stCxn id="325" idx="6"/>
              <a:endCxn id="326" idx="1"/>
            </p:cNvCxnSpPr>
            <p:nvPr/>
          </p:nvCxnSpPr>
          <p:spPr>
            <a:xfrm rot="16200000" flipV="1">
              <a:off x="6520664" y="2657946"/>
              <a:ext cx="46391" cy="9972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41" name="8-конечная звезда 340"/>
            <p:cNvSpPr/>
            <p:nvPr/>
          </p:nvSpPr>
          <p:spPr>
            <a:xfrm rot="19358116">
              <a:off x="6722370" y="2650413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 dirty="0"/>
            </a:p>
          </p:txBody>
        </p:sp>
        <p:cxnSp>
          <p:nvCxnSpPr>
            <p:cNvPr id="342" name="Прямая соединительная линия 341"/>
            <p:cNvCxnSpPr>
              <a:stCxn id="341" idx="4"/>
              <a:endCxn id="325" idx="0"/>
            </p:cNvCxnSpPr>
            <p:nvPr/>
          </p:nvCxnSpPr>
          <p:spPr>
            <a:xfrm rot="10800000" flipV="1">
              <a:off x="6631568" y="2679337"/>
              <a:ext cx="94496" cy="5674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5" name="Прямая соединительная линия 344"/>
            <p:cNvCxnSpPr>
              <a:stCxn id="326" idx="6"/>
              <a:endCxn id="328" idx="2"/>
            </p:cNvCxnSpPr>
            <p:nvPr/>
          </p:nvCxnSpPr>
          <p:spPr>
            <a:xfrm rot="16200000" flipV="1">
              <a:off x="6095783" y="2304505"/>
              <a:ext cx="457148" cy="25298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6" name="Прямая соединительная линия 345"/>
            <p:cNvCxnSpPr>
              <a:stCxn id="328" idx="4"/>
              <a:endCxn id="320" idx="6"/>
            </p:cNvCxnSpPr>
            <p:nvPr/>
          </p:nvCxnSpPr>
          <p:spPr>
            <a:xfrm rot="10800000" flipV="1">
              <a:off x="6149996" y="2197347"/>
              <a:ext cx="10026" cy="10830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7" name="Прямая соединительная линия 346"/>
            <p:cNvCxnSpPr>
              <a:stCxn id="320" idx="3"/>
              <a:endCxn id="332" idx="6"/>
            </p:cNvCxnSpPr>
            <p:nvPr/>
          </p:nvCxnSpPr>
          <p:spPr>
            <a:xfrm rot="16200000" flipH="1">
              <a:off x="6094402" y="2434469"/>
              <a:ext cx="281010" cy="13910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8" name="Прямая соединительная линия 347"/>
            <p:cNvCxnSpPr>
              <a:stCxn id="332" idx="2"/>
              <a:endCxn id="321" idx="6"/>
            </p:cNvCxnSpPr>
            <p:nvPr/>
          </p:nvCxnSpPr>
          <p:spPr>
            <a:xfrm rot="16200000" flipH="1">
              <a:off x="6282780" y="2704800"/>
              <a:ext cx="53855" cy="510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9" name="Прямая соединительная линия 348"/>
            <p:cNvCxnSpPr>
              <a:stCxn id="321" idx="1"/>
              <a:endCxn id="322" idx="5"/>
            </p:cNvCxnSpPr>
            <p:nvPr/>
          </p:nvCxnSpPr>
          <p:spPr>
            <a:xfrm rot="16200000" flipH="1">
              <a:off x="6362254" y="2766122"/>
              <a:ext cx="205704" cy="20213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3" name="Прямая соединительная линия 372"/>
            <p:cNvCxnSpPr>
              <a:stCxn id="329" idx="2"/>
              <a:endCxn id="328" idx="6"/>
            </p:cNvCxnSpPr>
            <p:nvPr/>
          </p:nvCxnSpPr>
          <p:spPr>
            <a:xfrm rot="16200000" flipH="1">
              <a:off x="6024345" y="2018753"/>
              <a:ext cx="242834" cy="3866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4" name="Прямая соединительная линия 373"/>
            <p:cNvCxnSpPr>
              <a:stCxn id="324" idx="1"/>
              <a:endCxn id="320" idx="5"/>
            </p:cNvCxnSpPr>
            <p:nvPr/>
          </p:nvCxnSpPr>
          <p:spPr>
            <a:xfrm rot="5400000" flipH="1" flipV="1">
              <a:off x="6101294" y="2291172"/>
              <a:ext cx="324" cy="7218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5" name="Прямая соединительная линия 374"/>
            <p:cNvCxnSpPr>
              <a:stCxn id="323" idx="2"/>
              <a:endCxn id="324" idx="5"/>
            </p:cNvCxnSpPr>
            <p:nvPr/>
          </p:nvCxnSpPr>
          <p:spPr>
            <a:xfrm rot="16200000" flipH="1">
              <a:off x="5936657" y="2245064"/>
              <a:ext cx="46392" cy="10398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6" name="Прямая соединительная линия 375"/>
            <p:cNvCxnSpPr>
              <a:stCxn id="317" idx="3"/>
              <a:endCxn id="323" idx="3"/>
            </p:cNvCxnSpPr>
            <p:nvPr/>
          </p:nvCxnSpPr>
          <p:spPr>
            <a:xfrm rot="5400000">
              <a:off x="5864182" y="2244349"/>
              <a:ext cx="58519" cy="1110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7" name="Прямая соединительная линия 376"/>
            <p:cNvCxnSpPr>
              <a:stCxn id="328" idx="4"/>
              <a:endCxn id="317" idx="1"/>
            </p:cNvCxnSpPr>
            <p:nvPr/>
          </p:nvCxnSpPr>
          <p:spPr>
            <a:xfrm rot="10800000">
              <a:off x="5935410" y="2192836"/>
              <a:ext cx="224612" cy="451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2" name="Прямая соединительная линия 391"/>
            <p:cNvCxnSpPr>
              <a:stCxn id="323" idx="6"/>
              <a:endCxn id="331" idx="4"/>
            </p:cNvCxnSpPr>
            <p:nvPr/>
          </p:nvCxnSpPr>
          <p:spPr>
            <a:xfrm rot="16200000" flipV="1">
              <a:off x="5738957" y="2094808"/>
              <a:ext cx="123109" cy="14915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3" name="Прямая соединительная линия 392"/>
            <p:cNvCxnSpPr>
              <a:stCxn id="331" idx="5"/>
              <a:endCxn id="330" idx="4"/>
            </p:cNvCxnSpPr>
            <p:nvPr/>
          </p:nvCxnSpPr>
          <p:spPr>
            <a:xfrm rot="16200000" flipH="1">
              <a:off x="5753225" y="2063687"/>
              <a:ext cx="13315" cy="7497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4" name="Прямая соединительная линия 393"/>
            <p:cNvCxnSpPr>
              <a:stCxn id="330" idx="0"/>
              <a:endCxn id="317" idx="6"/>
            </p:cNvCxnSpPr>
            <p:nvPr/>
          </p:nvCxnSpPr>
          <p:spPr>
            <a:xfrm>
              <a:off x="5825982" y="2085983"/>
              <a:ext cx="57653" cy="7679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2" name="Прямая соединительная линия 401"/>
            <p:cNvCxnSpPr>
              <a:stCxn id="326" idx="5"/>
              <a:endCxn id="332" idx="0"/>
            </p:cNvCxnSpPr>
            <p:nvPr/>
          </p:nvCxnSpPr>
          <p:spPr>
            <a:xfrm rot="16200000" flipV="1">
              <a:off x="6373961" y="2610929"/>
              <a:ext cx="16309" cy="11671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7" name="Прямая соединительная линия 406"/>
            <p:cNvCxnSpPr>
              <a:stCxn id="333" idx="3"/>
              <a:endCxn id="328" idx="0"/>
            </p:cNvCxnSpPr>
            <p:nvPr/>
          </p:nvCxnSpPr>
          <p:spPr>
            <a:xfrm rot="5400000">
              <a:off x="6206480" y="2131099"/>
              <a:ext cx="29938" cy="3701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4" name="Группа 360"/>
          <p:cNvGrpSpPr/>
          <p:nvPr/>
        </p:nvGrpSpPr>
        <p:grpSpPr>
          <a:xfrm>
            <a:off x="5857884" y="3286124"/>
            <a:ext cx="726496" cy="1393323"/>
            <a:chOff x="6515287" y="3086269"/>
            <a:chExt cx="726496" cy="1393323"/>
          </a:xfrm>
        </p:grpSpPr>
        <p:sp>
          <p:nvSpPr>
            <p:cNvPr id="411" name="8-конечная звезда 410"/>
            <p:cNvSpPr/>
            <p:nvPr/>
          </p:nvSpPr>
          <p:spPr>
            <a:xfrm rot="19358116">
              <a:off x="7166183" y="3880039"/>
              <a:ext cx="75600" cy="756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12" name="8-конечная звезда 411"/>
            <p:cNvSpPr/>
            <p:nvPr/>
          </p:nvSpPr>
          <p:spPr>
            <a:xfrm rot="19358116">
              <a:off x="6658163" y="3581966"/>
              <a:ext cx="72000" cy="72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13" name="8-конечная звезда 412"/>
            <p:cNvSpPr/>
            <p:nvPr/>
          </p:nvSpPr>
          <p:spPr>
            <a:xfrm rot="19358116">
              <a:off x="6868862" y="3578468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14" name="8-конечная звезда 413"/>
            <p:cNvSpPr/>
            <p:nvPr/>
          </p:nvSpPr>
          <p:spPr>
            <a:xfrm rot="19358116">
              <a:off x="6947529" y="3089885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15" name="8-конечная звезда 414"/>
            <p:cNvSpPr/>
            <p:nvPr/>
          </p:nvSpPr>
          <p:spPr>
            <a:xfrm rot="19358116">
              <a:off x="7011737" y="3439846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16" name="8-конечная звезда 415"/>
            <p:cNvSpPr/>
            <p:nvPr/>
          </p:nvSpPr>
          <p:spPr>
            <a:xfrm rot="19358116" flipV="1">
              <a:off x="7017303" y="3302535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17" name="8-конечная звезда 416"/>
            <p:cNvSpPr/>
            <p:nvPr/>
          </p:nvSpPr>
          <p:spPr>
            <a:xfrm rot="19358116">
              <a:off x="6876091" y="387570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18" name="8-конечная звезда 417"/>
            <p:cNvSpPr/>
            <p:nvPr/>
          </p:nvSpPr>
          <p:spPr>
            <a:xfrm rot="19358116">
              <a:off x="7086790" y="3657772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20" name="8-конечная звезда 419"/>
            <p:cNvSpPr/>
            <p:nvPr/>
          </p:nvSpPr>
          <p:spPr>
            <a:xfrm rot="19358116">
              <a:off x="6729600" y="4157840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421" name="Прямая соединительная линия 420"/>
            <p:cNvCxnSpPr>
              <a:stCxn id="416" idx="6"/>
              <a:endCxn id="414" idx="2"/>
            </p:cNvCxnSpPr>
            <p:nvPr/>
          </p:nvCxnSpPr>
          <p:spPr>
            <a:xfrm rot="5400000" flipH="1">
              <a:off x="6919866" y="3209394"/>
              <a:ext cx="205219" cy="6312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4" name="Прямая соединительная линия 423"/>
            <p:cNvCxnSpPr>
              <a:stCxn id="415" idx="7"/>
              <a:endCxn id="416" idx="6"/>
            </p:cNvCxnSpPr>
            <p:nvPr/>
          </p:nvCxnSpPr>
          <p:spPr>
            <a:xfrm rot="5400000" flipH="1" flipV="1">
              <a:off x="6999919" y="3385968"/>
              <a:ext cx="96522" cy="1171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8" name="Прямая соединительная линия 427"/>
            <p:cNvCxnSpPr>
              <a:stCxn id="418" idx="7"/>
              <a:endCxn id="415" idx="1"/>
            </p:cNvCxnSpPr>
            <p:nvPr/>
          </p:nvCxnSpPr>
          <p:spPr>
            <a:xfrm rot="16200000" flipV="1">
              <a:off x="6992591" y="3543340"/>
              <a:ext cx="187498" cy="4168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1" name="Прямая соединительная линия 430"/>
            <p:cNvCxnSpPr>
              <a:stCxn id="413" idx="0"/>
              <a:endCxn id="415" idx="4"/>
            </p:cNvCxnSpPr>
            <p:nvPr/>
          </p:nvCxnSpPr>
          <p:spPr>
            <a:xfrm flipV="1">
              <a:off x="6917321" y="3483232"/>
              <a:ext cx="99957" cy="10585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6" name="Прямая соединительная линия 435"/>
            <p:cNvCxnSpPr>
              <a:stCxn id="412" idx="1"/>
              <a:endCxn id="413" idx="4"/>
            </p:cNvCxnSpPr>
            <p:nvPr/>
          </p:nvCxnSpPr>
          <p:spPr>
            <a:xfrm rot="5400000" flipH="1" flipV="1">
              <a:off x="6801675" y="3550022"/>
              <a:ext cx="895" cy="14455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9" name="Прямая соединительная линия 438"/>
            <p:cNvCxnSpPr>
              <a:stCxn id="411" idx="6"/>
              <a:endCxn id="418" idx="2"/>
            </p:cNvCxnSpPr>
            <p:nvPr/>
          </p:nvCxnSpPr>
          <p:spPr>
            <a:xfrm rot="16200000" flipV="1">
              <a:off x="7049520" y="3756272"/>
              <a:ext cx="197718" cy="6532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2" name="Прямая соединительная линия 441"/>
            <p:cNvCxnSpPr>
              <a:stCxn id="417" idx="6"/>
              <a:endCxn id="413" idx="2"/>
            </p:cNvCxnSpPr>
            <p:nvPr/>
          </p:nvCxnSpPr>
          <p:spPr>
            <a:xfrm rot="5400000" flipH="1" flipV="1">
              <a:off x="6772318" y="3741315"/>
              <a:ext cx="254317" cy="2554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8" name="Прямая соединительная линия 447"/>
            <p:cNvCxnSpPr>
              <a:stCxn id="417" idx="0"/>
              <a:endCxn id="411" idx="5"/>
            </p:cNvCxnSpPr>
            <p:nvPr/>
          </p:nvCxnSpPr>
          <p:spPr>
            <a:xfrm>
              <a:off x="6924550" y="3886317"/>
              <a:ext cx="241968" cy="2650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2" name="Прямая соединительная линия 451"/>
            <p:cNvCxnSpPr>
              <a:stCxn id="417" idx="4"/>
              <a:endCxn id="420" idx="0"/>
            </p:cNvCxnSpPr>
            <p:nvPr/>
          </p:nvCxnSpPr>
          <p:spPr>
            <a:xfrm rot="10800000" flipV="1">
              <a:off x="6761906" y="3919088"/>
              <a:ext cx="119726" cy="24582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56" name="8-конечная звезда 455"/>
            <p:cNvSpPr/>
            <p:nvPr/>
          </p:nvSpPr>
          <p:spPr>
            <a:xfrm rot="19358116">
              <a:off x="7097638" y="4097246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 dirty="0"/>
            </a:p>
          </p:txBody>
        </p:sp>
        <p:sp>
          <p:nvSpPr>
            <p:cNvPr id="457" name="8-конечная звезда 456"/>
            <p:cNvSpPr/>
            <p:nvPr/>
          </p:nvSpPr>
          <p:spPr>
            <a:xfrm rot="19358116">
              <a:off x="6947528" y="4232892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 dirty="0"/>
            </a:p>
          </p:txBody>
        </p:sp>
        <p:cxnSp>
          <p:nvCxnSpPr>
            <p:cNvPr id="458" name="Прямая соединительная линия 457"/>
            <p:cNvCxnSpPr>
              <a:stCxn id="456" idx="7"/>
              <a:endCxn id="411" idx="3"/>
            </p:cNvCxnSpPr>
            <p:nvPr/>
          </p:nvCxnSpPr>
          <p:spPr>
            <a:xfrm rot="5400000" flipH="1" flipV="1">
              <a:off x="7092503" y="3991027"/>
              <a:ext cx="142181" cy="7073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1" name="Прямая соединительная линия 460"/>
            <p:cNvCxnSpPr>
              <a:stCxn id="457" idx="0"/>
              <a:endCxn id="456" idx="4"/>
            </p:cNvCxnSpPr>
            <p:nvPr/>
          </p:nvCxnSpPr>
          <p:spPr>
            <a:xfrm flipV="1">
              <a:off x="6995987" y="4140632"/>
              <a:ext cx="107192" cy="10287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4" name="Прямая соединительная линия 463"/>
            <p:cNvCxnSpPr>
              <a:stCxn id="420" idx="3"/>
              <a:endCxn id="457" idx="6"/>
            </p:cNvCxnSpPr>
            <p:nvPr/>
          </p:nvCxnSpPr>
          <p:spPr>
            <a:xfrm rot="16200000" flipH="1">
              <a:off x="6829299" y="4109590"/>
              <a:ext cx="44752" cy="21293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67" name="8-конечная звезда 466"/>
            <p:cNvSpPr/>
            <p:nvPr/>
          </p:nvSpPr>
          <p:spPr>
            <a:xfrm rot="19358116">
              <a:off x="6872476" y="3086269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68" name="8-конечная звезда 467"/>
            <p:cNvSpPr/>
            <p:nvPr/>
          </p:nvSpPr>
          <p:spPr>
            <a:xfrm rot="19358116">
              <a:off x="6872476" y="3300583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69" name="8-конечная звезда 468"/>
            <p:cNvSpPr/>
            <p:nvPr/>
          </p:nvSpPr>
          <p:spPr>
            <a:xfrm rot="19358116">
              <a:off x="6729600" y="4443592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70" name="8-конечная звезда 469"/>
            <p:cNvSpPr/>
            <p:nvPr/>
          </p:nvSpPr>
          <p:spPr>
            <a:xfrm rot="19358116">
              <a:off x="6515287" y="4300715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471" name="Прямая соединительная линия 470"/>
            <p:cNvCxnSpPr>
              <a:stCxn id="468" idx="1"/>
              <a:endCxn id="467" idx="2"/>
            </p:cNvCxnSpPr>
            <p:nvPr/>
          </p:nvCxnSpPr>
          <p:spPr>
            <a:xfrm rot="5400000" flipH="1">
              <a:off x="6803659" y="3216317"/>
              <a:ext cx="202400" cy="691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5" name="Прямая соединительная линия 474"/>
            <p:cNvCxnSpPr>
              <a:stCxn id="467" idx="1"/>
              <a:endCxn id="414" idx="4"/>
            </p:cNvCxnSpPr>
            <p:nvPr/>
          </p:nvCxnSpPr>
          <p:spPr>
            <a:xfrm rot="16200000" flipH="1">
              <a:off x="6917388" y="3097589"/>
              <a:ext cx="26610" cy="4475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8" name="Прямая соединительная линия 477"/>
            <p:cNvCxnSpPr>
              <a:stCxn id="415" idx="6"/>
              <a:endCxn id="468" idx="1"/>
            </p:cNvCxnSpPr>
            <p:nvPr/>
          </p:nvCxnSpPr>
          <p:spPr>
            <a:xfrm rot="16200000" flipV="1">
              <a:off x="6903128" y="3326164"/>
              <a:ext cx="124412" cy="11403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2" name="Прямая соединительная линия 481"/>
            <p:cNvCxnSpPr>
              <a:stCxn id="469" idx="0"/>
              <a:endCxn id="457" idx="4"/>
            </p:cNvCxnSpPr>
            <p:nvPr/>
          </p:nvCxnSpPr>
          <p:spPr>
            <a:xfrm flipV="1">
              <a:off x="6761906" y="4276278"/>
              <a:ext cx="191163" cy="17439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5" name="Прямая соединительная линия 484"/>
            <p:cNvCxnSpPr>
              <a:stCxn id="470" idx="0"/>
              <a:endCxn id="420" idx="4"/>
            </p:cNvCxnSpPr>
            <p:nvPr/>
          </p:nvCxnSpPr>
          <p:spPr>
            <a:xfrm flipV="1">
              <a:off x="6547593" y="4186764"/>
              <a:ext cx="185701" cy="12102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5" name="Группа 362"/>
          <p:cNvGrpSpPr/>
          <p:nvPr/>
        </p:nvGrpSpPr>
        <p:grpSpPr>
          <a:xfrm rot="1585141">
            <a:off x="5304453" y="2021759"/>
            <a:ext cx="538571" cy="514328"/>
            <a:chOff x="5297225" y="1370312"/>
            <a:chExt cx="554067" cy="623337"/>
          </a:xfrm>
        </p:grpSpPr>
        <p:sp>
          <p:nvSpPr>
            <p:cNvPr id="127" name="8-конечная звезда 126"/>
            <p:cNvSpPr/>
            <p:nvPr/>
          </p:nvSpPr>
          <p:spPr>
            <a:xfrm rot="19358116">
              <a:off x="5585146" y="1708111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1" name="8-конечная звезда 130"/>
            <p:cNvSpPr/>
            <p:nvPr/>
          </p:nvSpPr>
          <p:spPr>
            <a:xfrm rot="19358116">
              <a:off x="5442271" y="1370312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2" name="8-конечная звезда 131"/>
            <p:cNvSpPr/>
            <p:nvPr/>
          </p:nvSpPr>
          <p:spPr>
            <a:xfrm rot="19358116">
              <a:off x="5509370" y="1801157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4" name="8-конечная звезда 133"/>
            <p:cNvSpPr/>
            <p:nvPr/>
          </p:nvSpPr>
          <p:spPr>
            <a:xfrm rot="19358116">
              <a:off x="5297225" y="1582458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5" name="8-конечная звезда 134"/>
            <p:cNvSpPr/>
            <p:nvPr/>
          </p:nvSpPr>
          <p:spPr>
            <a:xfrm rot="19358116">
              <a:off x="5440101" y="1939649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6" name="8-конечная звезда 135"/>
            <p:cNvSpPr/>
            <p:nvPr/>
          </p:nvSpPr>
          <p:spPr>
            <a:xfrm rot="19358116">
              <a:off x="5797292" y="1653895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37" name="Прямая соединительная линия 136"/>
            <p:cNvCxnSpPr>
              <a:stCxn id="127" idx="6"/>
              <a:endCxn id="131" idx="2"/>
            </p:cNvCxnSpPr>
            <p:nvPr/>
          </p:nvCxnSpPr>
          <p:spPr>
            <a:xfrm rot="16200000" flipV="1">
              <a:off x="5402961" y="1519837"/>
              <a:ext cx="286297" cy="10354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0" name="Прямая соединительная линия 139"/>
            <p:cNvCxnSpPr>
              <a:stCxn id="132" idx="6"/>
              <a:endCxn id="134" idx="2"/>
            </p:cNvCxnSpPr>
            <p:nvPr/>
          </p:nvCxnSpPr>
          <p:spPr>
            <a:xfrm rot="16200000" flipV="1">
              <a:off x="5341900" y="1629629"/>
              <a:ext cx="174673" cy="17725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3" name="Прямая соединительная линия 142"/>
            <p:cNvCxnSpPr>
              <a:stCxn id="135" idx="0"/>
              <a:endCxn id="132" idx="3"/>
            </p:cNvCxnSpPr>
            <p:nvPr/>
          </p:nvCxnSpPr>
          <p:spPr>
            <a:xfrm flipV="1">
              <a:off x="5488560" y="1844166"/>
              <a:ext cx="39540" cy="10609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9" name="Прямая соединительная линия 148"/>
            <p:cNvCxnSpPr>
              <a:stCxn id="136" idx="5"/>
              <a:endCxn id="127" idx="1"/>
            </p:cNvCxnSpPr>
            <p:nvPr/>
          </p:nvCxnSpPr>
          <p:spPr>
            <a:xfrm rot="16200000" flipH="1" flipV="1">
              <a:off x="5689841" y="1637125"/>
              <a:ext cx="67508" cy="14787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3" name="Прямая соединительная линия 152"/>
            <p:cNvCxnSpPr>
              <a:stCxn id="134" idx="0"/>
              <a:endCxn id="131" idx="4"/>
            </p:cNvCxnSpPr>
            <p:nvPr/>
          </p:nvCxnSpPr>
          <p:spPr>
            <a:xfrm flipV="1">
              <a:off x="5345684" y="1422375"/>
              <a:ext cx="103236" cy="17069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8" name="Прямая соединительная линия 157"/>
            <p:cNvCxnSpPr>
              <a:stCxn id="132" idx="0"/>
              <a:endCxn id="127" idx="4"/>
            </p:cNvCxnSpPr>
            <p:nvPr/>
          </p:nvCxnSpPr>
          <p:spPr>
            <a:xfrm flipV="1">
              <a:off x="5548137" y="1760174"/>
              <a:ext cx="43658" cy="4947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64" name="8-конечная звезда 163"/>
            <p:cNvSpPr/>
            <p:nvPr/>
          </p:nvSpPr>
          <p:spPr>
            <a:xfrm rot="19358116">
              <a:off x="5449625" y="1734858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</p:grpSp>
      <p:grpSp>
        <p:nvGrpSpPr>
          <p:cNvPr id="6" name="Группа 363"/>
          <p:cNvGrpSpPr/>
          <p:nvPr/>
        </p:nvGrpSpPr>
        <p:grpSpPr>
          <a:xfrm rot="589541">
            <a:off x="4520577" y="1928802"/>
            <a:ext cx="656137" cy="504421"/>
            <a:chOff x="4294925" y="1294537"/>
            <a:chExt cx="841986" cy="647297"/>
          </a:xfrm>
        </p:grpSpPr>
        <p:sp>
          <p:nvSpPr>
            <p:cNvPr id="161" name="8-конечная звезда 160"/>
            <p:cNvSpPr/>
            <p:nvPr/>
          </p:nvSpPr>
          <p:spPr>
            <a:xfrm rot="578312">
              <a:off x="5046604" y="1792826"/>
              <a:ext cx="90000" cy="90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62" name="8-конечная звезда 161"/>
            <p:cNvSpPr/>
            <p:nvPr/>
          </p:nvSpPr>
          <p:spPr>
            <a:xfrm rot="21105294">
              <a:off x="4934460" y="1862634"/>
              <a:ext cx="79200" cy="79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63" name="8-конечная звезда 162"/>
            <p:cNvSpPr/>
            <p:nvPr/>
          </p:nvSpPr>
          <p:spPr>
            <a:xfrm rot="19358116">
              <a:off x="4654283" y="1868210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65" name="8-конечная звезда 164"/>
            <p:cNvSpPr/>
            <p:nvPr/>
          </p:nvSpPr>
          <p:spPr>
            <a:xfrm rot="19358116">
              <a:off x="4868598" y="1582458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66" name="8-конечная звезда 165"/>
            <p:cNvSpPr/>
            <p:nvPr/>
          </p:nvSpPr>
          <p:spPr>
            <a:xfrm rot="19358116">
              <a:off x="4868598" y="1725332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67" name="8-конечная звезда 166"/>
            <p:cNvSpPr/>
            <p:nvPr/>
          </p:nvSpPr>
          <p:spPr>
            <a:xfrm rot="19358116">
              <a:off x="5082911" y="1653895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70" name="8-конечная звезда 169"/>
            <p:cNvSpPr/>
            <p:nvPr/>
          </p:nvSpPr>
          <p:spPr>
            <a:xfrm rot="19358116">
              <a:off x="4935782" y="1435328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71" name="8-конечная звезда 170"/>
            <p:cNvSpPr/>
            <p:nvPr/>
          </p:nvSpPr>
          <p:spPr>
            <a:xfrm rot="19358116">
              <a:off x="5009304" y="1723165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72" name="8-конечная звезда 171"/>
            <p:cNvSpPr/>
            <p:nvPr/>
          </p:nvSpPr>
          <p:spPr>
            <a:xfrm rot="19358116">
              <a:off x="4652114" y="1294537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73" name="8-конечная звезда 172"/>
            <p:cNvSpPr/>
            <p:nvPr/>
          </p:nvSpPr>
          <p:spPr>
            <a:xfrm rot="628005">
              <a:off x="4504127" y="1503738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74" name="8-конечная звезда 173"/>
            <p:cNvSpPr/>
            <p:nvPr/>
          </p:nvSpPr>
          <p:spPr>
            <a:xfrm rot="19358116">
              <a:off x="4794990" y="1805487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77" name="8-конечная звезда 176"/>
            <p:cNvSpPr/>
            <p:nvPr/>
          </p:nvSpPr>
          <p:spPr>
            <a:xfrm rot="19358116">
              <a:off x="4513576" y="1370313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78" name="8-конечная звезда 177"/>
            <p:cNvSpPr/>
            <p:nvPr/>
          </p:nvSpPr>
          <p:spPr>
            <a:xfrm rot="19358116">
              <a:off x="4799329" y="1513188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79" name="8-конечная звезда 178"/>
            <p:cNvSpPr/>
            <p:nvPr/>
          </p:nvSpPr>
          <p:spPr>
            <a:xfrm rot="19358116">
              <a:off x="4585014" y="1636673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80" name="8-конечная звезда 179"/>
            <p:cNvSpPr/>
            <p:nvPr/>
          </p:nvSpPr>
          <p:spPr>
            <a:xfrm rot="19358116">
              <a:off x="4442138" y="1565235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82" name="8-конечная звезда 181"/>
            <p:cNvSpPr/>
            <p:nvPr/>
          </p:nvSpPr>
          <p:spPr>
            <a:xfrm rot="19358116">
              <a:off x="4370699" y="1565235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83" name="8-конечная звезда 182"/>
            <p:cNvSpPr/>
            <p:nvPr/>
          </p:nvSpPr>
          <p:spPr>
            <a:xfrm rot="19358116">
              <a:off x="4294925" y="1580288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84" name="Прямая соединительная линия 183"/>
            <p:cNvCxnSpPr>
              <a:stCxn id="172" idx="2"/>
              <a:endCxn id="170" idx="5"/>
            </p:cNvCxnSpPr>
            <p:nvPr/>
          </p:nvCxnSpPr>
          <p:spPr>
            <a:xfrm rot="16200000" flipH="1">
              <a:off x="4748704" y="1271423"/>
              <a:ext cx="125437" cy="24919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9" name="Прямая соединительная линия 188"/>
            <p:cNvCxnSpPr>
              <a:stCxn id="170" idx="4"/>
              <a:endCxn id="165" idx="0"/>
            </p:cNvCxnSpPr>
            <p:nvPr/>
          </p:nvCxnSpPr>
          <p:spPr>
            <a:xfrm rot="10800000" flipV="1">
              <a:off x="4917057" y="1478714"/>
              <a:ext cx="24266" cy="11435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0" name="Прямая соединительная линия 189"/>
            <p:cNvCxnSpPr>
              <a:stCxn id="165" idx="2"/>
              <a:endCxn id="171" idx="5"/>
            </p:cNvCxnSpPr>
            <p:nvPr/>
          </p:nvCxnSpPr>
          <p:spPr>
            <a:xfrm rot="16200000" flipH="1">
              <a:off x="4905250" y="1637650"/>
              <a:ext cx="110978" cy="9751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1" name="Прямая соединительная линия 190"/>
            <p:cNvCxnSpPr>
              <a:stCxn id="171" idx="0"/>
              <a:endCxn id="167" idx="4"/>
            </p:cNvCxnSpPr>
            <p:nvPr/>
          </p:nvCxnSpPr>
          <p:spPr>
            <a:xfrm flipV="1">
              <a:off x="5048071" y="1697281"/>
              <a:ext cx="40381" cy="3437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2" name="Прямая соединительная линия 191"/>
            <p:cNvCxnSpPr>
              <a:stCxn id="171" idx="2"/>
              <a:endCxn id="161" idx="5"/>
            </p:cNvCxnSpPr>
            <p:nvPr/>
          </p:nvCxnSpPr>
          <p:spPr>
            <a:xfrm rot="16200000" flipH="1">
              <a:off x="5035189" y="1770756"/>
              <a:ext cx="39196" cy="2154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3" name="Прямая соединительная линия 192"/>
            <p:cNvCxnSpPr>
              <a:stCxn id="178" idx="5"/>
              <a:endCxn id="177" idx="1"/>
            </p:cNvCxnSpPr>
            <p:nvPr/>
          </p:nvCxnSpPr>
          <p:spPr>
            <a:xfrm rot="16200000" flipV="1">
              <a:off x="4621721" y="1363386"/>
              <a:ext cx="134265" cy="22152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4" name="Прямая соединительная линия 203"/>
            <p:cNvCxnSpPr>
              <a:stCxn id="165" idx="2"/>
              <a:endCxn id="178" idx="2"/>
            </p:cNvCxnSpPr>
            <p:nvPr/>
          </p:nvCxnSpPr>
          <p:spPr>
            <a:xfrm rot="5400000" flipH="1">
              <a:off x="4851899" y="1570832"/>
              <a:ext cx="59578" cy="6059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5" name="Прямая соединительная линия 204"/>
            <p:cNvCxnSpPr>
              <a:stCxn id="166" idx="5"/>
              <a:endCxn id="179" idx="1"/>
            </p:cNvCxnSpPr>
            <p:nvPr/>
          </p:nvCxnSpPr>
          <p:spPr>
            <a:xfrm rot="16200000" flipV="1">
              <a:off x="4721499" y="1601406"/>
              <a:ext cx="75367" cy="21931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6" name="Прямая соединительная линия 205"/>
            <p:cNvCxnSpPr>
              <a:stCxn id="171" idx="5"/>
              <a:endCxn id="166" idx="1"/>
            </p:cNvCxnSpPr>
            <p:nvPr/>
          </p:nvCxnSpPr>
          <p:spPr>
            <a:xfrm rot="16200000" flipH="1" flipV="1">
              <a:off x="4958915" y="1705339"/>
              <a:ext cx="14024" cy="8713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2" name="Прямая соединительная линия 221"/>
            <p:cNvCxnSpPr>
              <a:stCxn id="174" idx="7"/>
              <a:endCxn id="166" idx="4"/>
            </p:cNvCxnSpPr>
            <p:nvPr/>
          </p:nvCxnSpPr>
          <p:spPr>
            <a:xfrm rot="5400000" flipH="1" flipV="1">
              <a:off x="4828319" y="1759859"/>
              <a:ext cx="36960" cy="5467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3" name="Прямая соединительная линия 222"/>
            <p:cNvCxnSpPr>
              <a:stCxn id="163" idx="0"/>
              <a:endCxn id="174" idx="5"/>
            </p:cNvCxnSpPr>
            <p:nvPr/>
          </p:nvCxnSpPr>
          <p:spPr>
            <a:xfrm flipV="1">
              <a:off x="4702742" y="1824217"/>
              <a:ext cx="92439" cy="5460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4" name="Прямая соединительная линия 223"/>
            <p:cNvCxnSpPr>
              <a:stCxn id="174" idx="1"/>
              <a:endCxn id="162" idx="5"/>
            </p:cNvCxnSpPr>
            <p:nvPr/>
          </p:nvCxnSpPr>
          <p:spPr>
            <a:xfrm rot="16200000" flipH="1">
              <a:off x="4865876" y="1802080"/>
              <a:ext cx="48581" cy="10433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9" name="Прямая соединительная линия 228"/>
            <p:cNvCxnSpPr>
              <a:stCxn id="173" idx="1"/>
              <a:endCxn id="179" idx="7"/>
            </p:cNvCxnSpPr>
            <p:nvPr/>
          </p:nvCxnSpPr>
          <p:spPr>
            <a:xfrm rot="16200000" flipH="1">
              <a:off x="4532931" y="1548173"/>
              <a:ext cx="93828" cy="8374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0" name="Прямая соединительная линия 229"/>
            <p:cNvCxnSpPr>
              <a:stCxn id="180" idx="1"/>
              <a:endCxn id="179" idx="6"/>
            </p:cNvCxnSpPr>
            <p:nvPr/>
          </p:nvCxnSpPr>
          <p:spPr>
            <a:xfrm rot="16200000" flipH="1">
              <a:off x="4531509" y="1577080"/>
              <a:ext cx="41382" cy="9110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1" name="Прямая соединительная линия 230"/>
            <p:cNvCxnSpPr>
              <a:stCxn id="183" idx="1"/>
              <a:endCxn id="180" idx="5"/>
            </p:cNvCxnSpPr>
            <p:nvPr/>
          </p:nvCxnSpPr>
          <p:spPr>
            <a:xfrm rot="5400000" flipH="1" flipV="1">
              <a:off x="4384466" y="1546798"/>
              <a:ext cx="11428" cy="10449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7" name="Группа 364"/>
          <p:cNvGrpSpPr/>
          <p:nvPr/>
        </p:nvGrpSpPr>
        <p:grpSpPr>
          <a:xfrm rot="824949">
            <a:off x="3473154" y="1928802"/>
            <a:ext cx="957465" cy="487051"/>
            <a:chOff x="2866670" y="1509356"/>
            <a:chExt cx="1220286" cy="620745"/>
          </a:xfrm>
        </p:grpSpPr>
        <p:cxnSp>
          <p:nvCxnSpPr>
            <p:cNvPr id="221" name="Прямая соединительная линия 220"/>
            <p:cNvCxnSpPr>
              <a:stCxn id="245" idx="5"/>
              <a:endCxn id="248" idx="1"/>
            </p:cNvCxnSpPr>
            <p:nvPr/>
          </p:nvCxnSpPr>
          <p:spPr>
            <a:xfrm rot="16200000" flipV="1">
              <a:off x="3859472" y="1675800"/>
              <a:ext cx="4245" cy="30736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2" name="Прямая соединительная линия 231"/>
            <p:cNvCxnSpPr>
              <a:stCxn id="266" idx="2"/>
              <a:endCxn id="251" idx="6"/>
            </p:cNvCxnSpPr>
            <p:nvPr/>
          </p:nvCxnSpPr>
          <p:spPr>
            <a:xfrm rot="16200000" flipH="1">
              <a:off x="3278275" y="1609729"/>
              <a:ext cx="95704" cy="11435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45" name="8-конечная звезда 244"/>
            <p:cNvSpPr/>
            <p:nvPr/>
          </p:nvSpPr>
          <p:spPr>
            <a:xfrm rot="19358116">
              <a:off x="4014956" y="1800387"/>
              <a:ext cx="72000" cy="72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46" name="8-конечная звезда 245"/>
            <p:cNvSpPr/>
            <p:nvPr/>
          </p:nvSpPr>
          <p:spPr>
            <a:xfrm rot="19358116">
              <a:off x="3299131" y="2065301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47" name="8-конечная звезда 246"/>
            <p:cNvSpPr/>
            <p:nvPr/>
          </p:nvSpPr>
          <p:spPr>
            <a:xfrm rot="19358116">
              <a:off x="3511275" y="1868210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48" name="8-конечная звезда 247"/>
            <p:cNvSpPr/>
            <p:nvPr/>
          </p:nvSpPr>
          <p:spPr>
            <a:xfrm rot="19358116">
              <a:off x="3654151" y="1796772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49" name="8-конечная звезда 248"/>
            <p:cNvSpPr/>
            <p:nvPr/>
          </p:nvSpPr>
          <p:spPr>
            <a:xfrm rot="21105294">
              <a:off x="3505700" y="1648320"/>
              <a:ext cx="79200" cy="79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50" name="8-конечная звезда 249"/>
            <p:cNvSpPr/>
            <p:nvPr/>
          </p:nvSpPr>
          <p:spPr>
            <a:xfrm rot="19358116">
              <a:off x="3511276" y="172533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51" name="8-конечная звезда 250"/>
            <p:cNvSpPr/>
            <p:nvPr/>
          </p:nvSpPr>
          <p:spPr>
            <a:xfrm rot="19358116">
              <a:off x="3370569" y="1708111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52" name="8-конечная звезда 251"/>
            <p:cNvSpPr/>
            <p:nvPr/>
          </p:nvSpPr>
          <p:spPr>
            <a:xfrm rot="19358116">
              <a:off x="3439837" y="172533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53" name="8-конечная звезда 252"/>
            <p:cNvSpPr/>
            <p:nvPr/>
          </p:nvSpPr>
          <p:spPr>
            <a:xfrm rot="19358116">
              <a:off x="3208301" y="1727503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54" name="8-конечная звезда 253"/>
            <p:cNvSpPr/>
            <p:nvPr/>
          </p:nvSpPr>
          <p:spPr>
            <a:xfrm rot="19358116">
              <a:off x="2868332" y="1868209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55" name="8-конечная звезда 254"/>
            <p:cNvSpPr/>
            <p:nvPr/>
          </p:nvSpPr>
          <p:spPr>
            <a:xfrm rot="19358116">
              <a:off x="4012788" y="1583904"/>
              <a:ext cx="61200" cy="61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56" name="8-конечная звезда 255"/>
            <p:cNvSpPr/>
            <p:nvPr/>
          </p:nvSpPr>
          <p:spPr>
            <a:xfrm rot="19358116">
              <a:off x="3080479" y="1794601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57" name="8-конечная звезда 256"/>
            <p:cNvSpPr/>
            <p:nvPr/>
          </p:nvSpPr>
          <p:spPr>
            <a:xfrm rot="19358116">
              <a:off x="3009040" y="1937479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58" name="8-конечная звезда 257"/>
            <p:cNvSpPr/>
            <p:nvPr/>
          </p:nvSpPr>
          <p:spPr>
            <a:xfrm rot="19358116">
              <a:off x="3091363" y="1580288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66" name="8-конечная звезда 265"/>
            <p:cNvSpPr/>
            <p:nvPr/>
          </p:nvSpPr>
          <p:spPr>
            <a:xfrm rot="19358116">
              <a:off x="3234239" y="1580289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67" name="8-конечная звезда 266"/>
            <p:cNvSpPr/>
            <p:nvPr/>
          </p:nvSpPr>
          <p:spPr>
            <a:xfrm rot="19358116" flipV="1">
              <a:off x="2866670" y="1652232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69" name="8-конечная звезда 268"/>
            <p:cNvSpPr/>
            <p:nvPr/>
          </p:nvSpPr>
          <p:spPr>
            <a:xfrm rot="19358116" flipV="1">
              <a:off x="3509612" y="1580794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70" name="8-конечная звезда 269"/>
            <p:cNvSpPr/>
            <p:nvPr/>
          </p:nvSpPr>
          <p:spPr>
            <a:xfrm rot="19358116" flipV="1">
              <a:off x="3438174" y="1509356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276" name="Прямая соединительная линия 275"/>
            <p:cNvCxnSpPr>
              <a:stCxn id="269" idx="4"/>
              <a:endCxn id="251" idx="0"/>
            </p:cNvCxnSpPr>
            <p:nvPr/>
          </p:nvCxnSpPr>
          <p:spPr>
            <a:xfrm rot="10800000" flipV="1">
              <a:off x="3428721" y="1617526"/>
              <a:ext cx="85583" cy="10332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7" name="Прямая соединительная линия 276"/>
            <p:cNvCxnSpPr>
              <a:stCxn id="269" idx="2"/>
              <a:endCxn id="270" idx="6"/>
            </p:cNvCxnSpPr>
            <p:nvPr/>
          </p:nvCxnSpPr>
          <p:spPr>
            <a:xfrm rot="16200000" flipV="1">
              <a:off x="3479203" y="1546089"/>
              <a:ext cx="35101" cy="4369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9" name="Прямая соединительная линия 278"/>
            <p:cNvCxnSpPr>
              <a:stCxn id="252" idx="5"/>
              <a:endCxn id="250" idx="4"/>
            </p:cNvCxnSpPr>
            <p:nvPr/>
          </p:nvCxnSpPr>
          <p:spPr>
            <a:xfrm rot="16200000" flipH="1">
              <a:off x="3468459" y="1720362"/>
              <a:ext cx="19973" cy="7674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0" name="Прямая соединительная линия 279"/>
            <p:cNvCxnSpPr>
              <a:stCxn id="250" idx="3"/>
              <a:endCxn id="247" idx="0"/>
            </p:cNvCxnSpPr>
            <p:nvPr/>
          </p:nvCxnSpPr>
          <p:spPr>
            <a:xfrm rot="16200000" flipH="1">
              <a:off x="3497346" y="1816436"/>
              <a:ext cx="99730" cy="2504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1" name="Прямая соединительная линия 280"/>
            <p:cNvCxnSpPr>
              <a:stCxn id="249" idx="7"/>
              <a:endCxn id="255" idx="4"/>
            </p:cNvCxnSpPr>
            <p:nvPr/>
          </p:nvCxnSpPr>
          <p:spPr>
            <a:xfrm rot="5400000" flipH="1" flipV="1">
              <a:off x="3782472" y="1419599"/>
              <a:ext cx="23118" cy="45007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3" name="Прямая соединительная линия 282"/>
            <p:cNvCxnSpPr>
              <a:stCxn id="255" idx="3"/>
              <a:endCxn id="248" idx="0"/>
            </p:cNvCxnSpPr>
            <p:nvPr/>
          </p:nvCxnSpPr>
          <p:spPr>
            <a:xfrm rot="5400000">
              <a:off x="3789689" y="1557753"/>
              <a:ext cx="162554" cy="33671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4" name="Прямая соединительная линия 283"/>
            <p:cNvCxnSpPr>
              <a:stCxn id="246" idx="0"/>
              <a:endCxn id="247" idx="4"/>
            </p:cNvCxnSpPr>
            <p:nvPr/>
          </p:nvCxnSpPr>
          <p:spPr>
            <a:xfrm flipV="1">
              <a:off x="3357282" y="1911596"/>
              <a:ext cx="159534" cy="16644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5" name="Прямая соединительная линия 284"/>
            <p:cNvCxnSpPr>
              <a:stCxn id="247" idx="1"/>
              <a:endCxn id="248" idx="4"/>
            </p:cNvCxnSpPr>
            <p:nvPr/>
          </p:nvCxnSpPr>
          <p:spPr>
            <a:xfrm rot="5400000" flipH="1" flipV="1">
              <a:off x="3583044" y="1822150"/>
              <a:ext cx="58639" cy="9465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9" name="Прямая соединительная линия 338"/>
            <p:cNvCxnSpPr>
              <a:stCxn id="254" idx="0"/>
              <a:endCxn id="258" idx="3"/>
            </p:cNvCxnSpPr>
            <p:nvPr/>
          </p:nvCxnSpPr>
          <p:spPr>
            <a:xfrm flipV="1">
              <a:off x="2916791" y="1623297"/>
              <a:ext cx="193302" cy="25552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0" name="Прямая соединительная линия 339"/>
            <p:cNvCxnSpPr>
              <a:stCxn id="267" idx="5"/>
              <a:endCxn id="254" idx="7"/>
            </p:cNvCxnSpPr>
            <p:nvPr/>
          </p:nvCxnSpPr>
          <p:spPr>
            <a:xfrm rot="16200000" flipH="1">
              <a:off x="2807356" y="1776884"/>
              <a:ext cx="170699" cy="1242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3" name="Прямая соединительная линия 342"/>
            <p:cNvCxnSpPr>
              <a:stCxn id="254" idx="1"/>
              <a:endCxn id="257" idx="2"/>
            </p:cNvCxnSpPr>
            <p:nvPr/>
          </p:nvCxnSpPr>
          <p:spPr>
            <a:xfrm rot="16200000" flipH="1">
              <a:off x="2944196" y="1876693"/>
              <a:ext cx="77450" cy="12165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4" name="Прямая соединительная линия 343"/>
            <p:cNvCxnSpPr>
              <a:stCxn id="253" idx="4"/>
              <a:endCxn id="256" idx="1"/>
            </p:cNvCxnSpPr>
            <p:nvPr/>
          </p:nvCxnSpPr>
          <p:spPr>
            <a:xfrm rot="10800000" flipV="1">
              <a:off x="3123488" y="1779565"/>
              <a:ext cx="91462" cy="3950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0" name="Прямая соединительная линия 349"/>
            <p:cNvCxnSpPr>
              <a:stCxn id="256" idx="4"/>
              <a:endCxn id="254" idx="1"/>
            </p:cNvCxnSpPr>
            <p:nvPr/>
          </p:nvCxnSpPr>
          <p:spPr>
            <a:xfrm rot="10800000" flipV="1">
              <a:off x="2922094" y="1829310"/>
              <a:ext cx="162819" cy="6948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1" name="Прямая соединительная линия 350"/>
            <p:cNvCxnSpPr>
              <a:stCxn id="253" idx="1"/>
              <a:endCxn id="251" idx="5"/>
            </p:cNvCxnSpPr>
            <p:nvPr/>
          </p:nvCxnSpPr>
          <p:spPr>
            <a:xfrm rot="5400000" flipH="1" flipV="1">
              <a:off x="3307834" y="1701185"/>
              <a:ext cx="28002" cy="9804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9" name="Группа 365"/>
          <p:cNvGrpSpPr/>
          <p:nvPr/>
        </p:nvGrpSpPr>
        <p:grpSpPr>
          <a:xfrm rot="764819">
            <a:off x="3269578" y="2333256"/>
            <a:ext cx="472147" cy="550374"/>
            <a:chOff x="2652696" y="2204201"/>
            <a:chExt cx="551136" cy="642449"/>
          </a:xfrm>
        </p:grpSpPr>
        <p:sp>
          <p:nvSpPr>
            <p:cNvPr id="380" name="8-конечная звезда 379"/>
            <p:cNvSpPr/>
            <p:nvPr/>
          </p:nvSpPr>
          <p:spPr>
            <a:xfrm rot="19358116">
              <a:off x="2871949" y="2657642"/>
              <a:ext cx="72000" cy="72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81" name="8-конечная звезда 380"/>
            <p:cNvSpPr/>
            <p:nvPr/>
          </p:nvSpPr>
          <p:spPr>
            <a:xfrm rot="19358116">
              <a:off x="2727627" y="2779681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82" name="8-конечная звезда 381"/>
            <p:cNvSpPr/>
            <p:nvPr/>
          </p:nvSpPr>
          <p:spPr>
            <a:xfrm rot="19358116">
              <a:off x="2868332" y="2792650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83" name="8-конечная звезда 382"/>
            <p:cNvSpPr/>
            <p:nvPr/>
          </p:nvSpPr>
          <p:spPr>
            <a:xfrm rot="19358116">
              <a:off x="3149832" y="2435460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84" name="8-конечная звезда 383"/>
            <p:cNvSpPr/>
            <p:nvPr/>
          </p:nvSpPr>
          <p:spPr>
            <a:xfrm rot="21285766">
              <a:off x="3145278" y="2502344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85" name="8-конечная звезда 384"/>
            <p:cNvSpPr/>
            <p:nvPr/>
          </p:nvSpPr>
          <p:spPr>
            <a:xfrm rot="13849217" flipH="1" flipV="1">
              <a:off x="3086917" y="2509828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86" name="8-конечная звезда 385"/>
            <p:cNvSpPr/>
            <p:nvPr/>
          </p:nvSpPr>
          <p:spPr>
            <a:xfrm rot="19358116">
              <a:off x="3011210" y="2296838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87" name="8-конечная звезда 386"/>
            <p:cNvSpPr/>
            <p:nvPr/>
          </p:nvSpPr>
          <p:spPr>
            <a:xfrm rot="19358116">
              <a:off x="3036144" y="2204201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88" name="8-конечная звезда 387"/>
            <p:cNvSpPr/>
            <p:nvPr/>
          </p:nvSpPr>
          <p:spPr>
            <a:xfrm rot="13849217" flipH="1" flipV="1">
              <a:off x="2795573" y="2581266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89" name="8-конечная звезда 388"/>
            <p:cNvSpPr/>
            <p:nvPr/>
          </p:nvSpPr>
          <p:spPr>
            <a:xfrm rot="13849217" flipH="1" flipV="1">
              <a:off x="2652696" y="2652704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397" name="Прямая соединительная линия 396"/>
            <p:cNvCxnSpPr>
              <a:stCxn id="380" idx="4"/>
              <a:endCxn id="381" idx="0"/>
            </p:cNvCxnSpPr>
            <p:nvPr/>
          </p:nvCxnSpPr>
          <p:spPr>
            <a:xfrm rot="10800000" flipV="1">
              <a:off x="2785779" y="2715490"/>
              <a:ext cx="93559" cy="7692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8" name="Прямая соединительная линия 397"/>
            <p:cNvCxnSpPr>
              <a:stCxn id="380" idx="3"/>
              <a:endCxn id="382" idx="7"/>
            </p:cNvCxnSpPr>
            <p:nvPr/>
          </p:nvCxnSpPr>
          <p:spPr>
            <a:xfrm rot="5400000">
              <a:off x="2869260" y="2758983"/>
              <a:ext cx="63566" cy="424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9" name="Прямая соединительная линия 398"/>
            <p:cNvCxnSpPr>
              <a:stCxn id="381" idx="1"/>
              <a:endCxn id="382" idx="5"/>
            </p:cNvCxnSpPr>
            <p:nvPr/>
          </p:nvCxnSpPr>
          <p:spPr>
            <a:xfrm rot="5400000" flipH="1" flipV="1">
              <a:off x="2830193" y="2778009"/>
              <a:ext cx="323" cy="7643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0" name="Прямая соединительная линия 399"/>
            <p:cNvCxnSpPr>
              <a:stCxn id="380" idx="6"/>
              <a:endCxn id="388" idx="0"/>
            </p:cNvCxnSpPr>
            <p:nvPr/>
          </p:nvCxnSpPr>
          <p:spPr>
            <a:xfrm rot="16200000" flipV="1">
              <a:off x="2838817" y="2617745"/>
              <a:ext cx="42225" cy="5234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1" name="Прямая соединительная линия 400"/>
            <p:cNvCxnSpPr>
              <a:stCxn id="388" idx="6"/>
              <a:endCxn id="386" idx="3"/>
            </p:cNvCxnSpPr>
            <p:nvPr/>
          </p:nvCxnSpPr>
          <p:spPr>
            <a:xfrm flipV="1">
              <a:off x="2837112" y="2350599"/>
              <a:ext cx="197511" cy="23928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3" name="Прямая соединительная линия 402"/>
            <p:cNvCxnSpPr>
              <a:stCxn id="380" idx="0"/>
              <a:endCxn id="385" idx="2"/>
            </p:cNvCxnSpPr>
            <p:nvPr/>
          </p:nvCxnSpPr>
          <p:spPr>
            <a:xfrm flipV="1">
              <a:off x="2936561" y="2548011"/>
              <a:ext cx="155617" cy="12378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8" name="Прямая соединительная линия 407"/>
            <p:cNvCxnSpPr>
              <a:stCxn id="385" idx="6"/>
              <a:endCxn id="383" idx="4"/>
            </p:cNvCxnSpPr>
            <p:nvPr/>
          </p:nvCxnSpPr>
          <p:spPr>
            <a:xfrm flipV="1">
              <a:off x="3128456" y="2478846"/>
              <a:ext cx="26917" cy="3959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2" name="Прямая соединительная линия 421"/>
            <p:cNvCxnSpPr>
              <a:stCxn id="384" idx="6"/>
              <a:endCxn id="383" idx="3"/>
            </p:cNvCxnSpPr>
            <p:nvPr/>
          </p:nvCxnSpPr>
          <p:spPr>
            <a:xfrm rot="5400000" flipH="1" flipV="1">
              <a:off x="3163283" y="2492481"/>
              <a:ext cx="13221" cy="670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0" name="Прямая соединительная линия 449"/>
            <p:cNvCxnSpPr>
              <a:stCxn id="386" idx="2"/>
              <a:endCxn id="383" idx="6"/>
            </p:cNvCxnSpPr>
            <p:nvPr/>
          </p:nvCxnSpPr>
          <p:spPr>
            <a:xfrm rot="16200000" flipH="1">
              <a:off x="3059669" y="2340224"/>
              <a:ext cx="95704" cy="10585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1" name="Прямая соединительная линия 450"/>
            <p:cNvCxnSpPr>
              <a:stCxn id="386" idx="0"/>
              <a:endCxn id="387" idx="3"/>
            </p:cNvCxnSpPr>
            <p:nvPr/>
          </p:nvCxnSpPr>
          <p:spPr>
            <a:xfrm rot="20835181" flipV="1">
              <a:off x="3054209" y="2258557"/>
              <a:ext cx="10809" cy="4829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3" name="Прямая соединительная линия 452"/>
            <p:cNvCxnSpPr>
              <a:stCxn id="388" idx="2"/>
              <a:endCxn id="389" idx="6"/>
            </p:cNvCxnSpPr>
            <p:nvPr/>
          </p:nvCxnSpPr>
          <p:spPr>
            <a:xfrm rot="10800000" flipV="1">
              <a:off x="2694236" y="2619449"/>
              <a:ext cx="106599" cy="4187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1" name="Группа 367"/>
          <p:cNvGrpSpPr/>
          <p:nvPr/>
        </p:nvGrpSpPr>
        <p:grpSpPr>
          <a:xfrm rot="337753">
            <a:off x="2783978" y="2542447"/>
            <a:ext cx="624343" cy="1448739"/>
            <a:chOff x="2223728" y="2509488"/>
            <a:chExt cx="760100" cy="1763753"/>
          </a:xfrm>
        </p:grpSpPr>
        <p:sp>
          <p:nvSpPr>
            <p:cNvPr id="486" name="8-конечная звезда 485"/>
            <p:cNvSpPr/>
            <p:nvPr/>
          </p:nvSpPr>
          <p:spPr>
            <a:xfrm rot="19358116">
              <a:off x="2351045" y="4208441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87" name="8-конечная звезда 486"/>
            <p:cNvSpPr/>
            <p:nvPr/>
          </p:nvSpPr>
          <p:spPr>
            <a:xfrm rot="19358116">
              <a:off x="2225391" y="4082788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88" name="8-конечная звезда 487"/>
            <p:cNvSpPr/>
            <p:nvPr/>
          </p:nvSpPr>
          <p:spPr>
            <a:xfrm rot="19358116">
              <a:off x="2368267" y="4078534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94" name="8-конечная звезда 493"/>
            <p:cNvSpPr/>
            <p:nvPr/>
          </p:nvSpPr>
          <p:spPr>
            <a:xfrm rot="19358116">
              <a:off x="2582581" y="2868342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96" name="8-конечная звезда 495"/>
            <p:cNvSpPr/>
            <p:nvPr/>
          </p:nvSpPr>
          <p:spPr>
            <a:xfrm rot="19358116" flipV="1">
              <a:off x="2366604" y="3938248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98" name="8-конечная звезда 497"/>
            <p:cNvSpPr/>
            <p:nvPr/>
          </p:nvSpPr>
          <p:spPr>
            <a:xfrm rot="19358116" flipV="1">
              <a:off x="2223728" y="3938249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99" name="8-конечная звезда 498"/>
            <p:cNvSpPr/>
            <p:nvPr/>
          </p:nvSpPr>
          <p:spPr>
            <a:xfrm rot="19358116" flipV="1">
              <a:off x="2295165" y="3723934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00" name="8-конечная звезда 499"/>
            <p:cNvSpPr/>
            <p:nvPr/>
          </p:nvSpPr>
          <p:spPr>
            <a:xfrm rot="19358116" flipV="1">
              <a:off x="2295166" y="3295306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01" name="8-конечная звезда 500"/>
            <p:cNvSpPr/>
            <p:nvPr/>
          </p:nvSpPr>
          <p:spPr>
            <a:xfrm rot="19358116" flipV="1">
              <a:off x="2302520" y="3009553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02" name="8-конечная звезда 501"/>
            <p:cNvSpPr/>
            <p:nvPr/>
          </p:nvSpPr>
          <p:spPr>
            <a:xfrm rot="19358116" flipV="1">
              <a:off x="2302520" y="3152430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03" name="8-конечная звезда 502"/>
            <p:cNvSpPr/>
            <p:nvPr/>
          </p:nvSpPr>
          <p:spPr>
            <a:xfrm rot="19358116" flipV="1">
              <a:off x="2295167" y="2866677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04" name="8-конечная звезда 503"/>
            <p:cNvSpPr/>
            <p:nvPr/>
          </p:nvSpPr>
          <p:spPr>
            <a:xfrm rot="19358116" flipV="1">
              <a:off x="2295166" y="2723802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05" name="8-конечная звезда 504"/>
            <p:cNvSpPr/>
            <p:nvPr/>
          </p:nvSpPr>
          <p:spPr>
            <a:xfrm rot="19358116" flipV="1">
              <a:off x="2366605" y="2509488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06" name="8-конечная звезда 505"/>
            <p:cNvSpPr/>
            <p:nvPr/>
          </p:nvSpPr>
          <p:spPr>
            <a:xfrm rot="19358116" flipV="1">
              <a:off x="2438042" y="2723802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07" name="8-конечная звезда 506"/>
            <p:cNvSpPr/>
            <p:nvPr/>
          </p:nvSpPr>
          <p:spPr>
            <a:xfrm rot="19358116" flipV="1">
              <a:off x="2652356" y="3080993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08" name="8-конечная звезда 507"/>
            <p:cNvSpPr/>
            <p:nvPr/>
          </p:nvSpPr>
          <p:spPr>
            <a:xfrm rot="19358116" flipV="1">
              <a:off x="2795232" y="3080991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09" name="8-конечная звезда 508"/>
            <p:cNvSpPr/>
            <p:nvPr/>
          </p:nvSpPr>
          <p:spPr>
            <a:xfrm rot="19358116" flipV="1">
              <a:off x="2866671" y="3009554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 dirty="0"/>
            </a:p>
          </p:txBody>
        </p:sp>
        <p:sp>
          <p:nvSpPr>
            <p:cNvPr id="511" name="8-конечная звезда 510"/>
            <p:cNvSpPr/>
            <p:nvPr/>
          </p:nvSpPr>
          <p:spPr>
            <a:xfrm rot="19358116" flipV="1">
              <a:off x="2938109" y="3152430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512" name="Прямая соединительная линия 511"/>
            <p:cNvCxnSpPr>
              <a:stCxn id="509" idx="6"/>
              <a:endCxn id="511" idx="2"/>
            </p:cNvCxnSpPr>
            <p:nvPr/>
          </p:nvCxnSpPr>
          <p:spPr>
            <a:xfrm rot="16200000" flipH="1">
              <a:off x="2871981" y="3082005"/>
              <a:ext cx="106539" cy="4369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3" name="Прямая соединительная линия 512"/>
            <p:cNvCxnSpPr>
              <a:stCxn id="509" idx="4"/>
              <a:endCxn id="508" idx="0"/>
            </p:cNvCxnSpPr>
            <p:nvPr/>
          </p:nvCxnSpPr>
          <p:spPr>
            <a:xfrm rot="10800000" flipV="1">
              <a:off x="2836260" y="3046285"/>
              <a:ext cx="35102" cy="4369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4" name="Прямая соединительная линия 513"/>
            <p:cNvCxnSpPr>
              <a:stCxn id="511" idx="3"/>
              <a:endCxn id="508" idx="7"/>
            </p:cNvCxnSpPr>
            <p:nvPr/>
          </p:nvCxnSpPr>
          <p:spPr>
            <a:xfrm rot="16200000" flipV="1">
              <a:off x="2856848" y="3090789"/>
              <a:ext cx="65364" cy="9756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5" name="Прямая соединительная линия 514"/>
            <p:cNvCxnSpPr>
              <a:stCxn id="508" idx="3"/>
              <a:endCxn id="507" idx="7"/>
            </p:cNvCxnSpPr>
            <p:nvPr/>
          </p:nvCxnSpPr>
          <p:spPr>
            <a:xfrm rot="16200000" flipH="1" flipV="1">
              <a:off x="2743615" y="3055070"/>
              <a:ext cx="6077" cy="9756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6" name="Прямая соединительная линия 515"/>
            <p:cNvCxnSpPr>
              <a:stCxn id="507" idx="1"/>
              <a:endCxn id="494" idx="3"/>
            </p:cNvCxnSpPr>
            <p:nvPr/>
          </p:nvCxnSpPr>
          <p:spPr>
            <a:xfrm rot="16200000" flipV="1">
              <a:off x="2562578" y="2965519"/>
              <a:ext cx="159092" cy="7225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7" name="Прямая соединительная линия 516"/>
            <p:cNvCxnSpPr>
              <a:stCxn id="494" idx="5"/>
              <a:endCxn id="506" idx="6"/>
            </p:cNvCxnSpPr>
            <p:nvPr/>
          </p:nvCxnSpPr>
          <p:spPr>
            <a:xfrm rot="16200000" flipV="1">
              <a:off x="2465336" y="2774270"/>
              <a:ext cx="126925" cy="10804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8" name="Прямая соединительная линия 517"/>
            <p:cNvCxnSpPr>
              <a:stCxn id="506" idx="2"/>
              <a:endCxn id="505" idx="5"/>
            </p:cNvCxnSpPr>
            <p:nvPr/>
          </p:nvCxnSpPr>
          <p:spPr>
            <a:xfrm rot="16200000" flipV="1">
              <a:off x="2329984" y="2611448"/>
              <a:ext cx="173488" cy="6060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9" name="Прямая соединительная линия 518"/>
            <p:cNvCxnSpPr>
              <a:stCxn id="505" idx="5"/>
              <a:endCxn id="504" idx="0"/>
            </p:cNvCxnSpPr>
            <p:nvPr/>
          </p:nvCxnSpPr>
          <p:spPr>
            <a:xfrm rot="5400000">
              <a:off x="2272420" y="2618780"/>
              <a:ext cx="177783" cy="5023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0" name="Прямая соединительная линия 519"/>
            <p:cNvCxnSpPr>
              <a:stCxn id="504" idx="5"/>
              <a:endCxn id="503" idx="1"/>
            </p:cNvCxnSpPr>
            <p:nvPr/>
          </p:nvCxnSpPr>
          <p:spPr>
            <a:xfrm rot="16200000" flipH="1">
              <a:off x="2269246" y="2815061"/>
              <a:ext cx="97560" cy="607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1" name="Прямая соединительная линия 520"/>
            <p:cNvCxnSpPr>
              <a:stCxn id="501" idx="5"/>
              <a:endCxn id="502" idx="1"/>
            </p:cNvCxnSpPr>
            <p:nvPr/>
          </p:nvCxnSpPr>
          <p:spPr>
            <a:xfrm rot="16200000" flipH="1">
              <a:off x="2276598" y="3100813"/>
              <a:ext cx="97562" cy="607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2" name="Прямая соединительная линия 521"/>
            <p:cNvCxnSpPr>
              <a:stCxn id="501" idx="1"/>
              <a:endCxn id="503" idx="5"/>
            </p:cNvCxnSpPr>
            <p:nvPr/>
          </p:nvCxnSpPr>
          <p:spPr>
            <a:xfrm rot="16200000" flipV="1">
              <a:off x="2272923" y="2954261"/>
              <a:ext cx="97561" cy="1342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7" name="Прямая соединительная линия 556"/>
            <p:cNvCxnSpPr>
              <a:stCxn id="500" idx="1"/>
              <a:endCxn id="502" idx="5"/>
            </p:cNvCxnSpPr>
            <p:nvPr/>
          </p:nvCxnSpPr>
          <p:spPr>
            <a:xfrm rot="5400000" flipH="1" flipV="1">
              <a:off x="2272922" y="3246089"/>
              <a:ext cx="97561" cy="127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8" name="Прямая соединительная линия 557"/>
            <p:cNvCxnSpPr>
              <a:stCxn id="499" idx="1"/>
              <a:endCxn id="500" idx="5"/>
            </p:cNvCxnSpPr>
            <p:nvPr/>
          </p:nvCxnSpPr>
          <p:spPr>
            <a:xfrm rot="16200000" flipV="1">
              <a:off x="2126369" y="3529443"/>
              <a:ext cx="383313" cy="607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9" name="Прямая соединительная линия 558"/>
            <p:cNvCxnSpPr>
              <a:stCxn id="499" idx="6"/>
              <a:endCxn id="496" idx="2"/>
            </p:cNvCxnSpPr>
            <p:nvPr/>
          </p:nvCxnSpPr>
          <p:spPr>
            <a:xfrm rot="16200000" flipH="1">
              <a:off x="2264756" y="3832103"/>
              <a:ext cx="177977" cy="4369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0" name="Прямая соединительная линия 559"/>
            <p:cNvCxnSpPr>
              <a:stCxn id="496" idx="6"/>
              <a:endCxn id="488" idx="7"/>
            </p:cNvCxnSpPr>
            <p:nvPr/>
          </p:nvCxnSpPr>
          <p:spPr>
            <a:xfrm rot="5400000">
              <a:off x="2351348" y="4026783"/>
              <a:ext cx="99497" cy="448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1" name="Прямая соединительная линия 560"/>
            <p:cNvCxnSpPr>
              <a:stCxn id="486" idx="6"/>
              <a:endCxn id="487" idx="2"/>
            </p:cNvCxnSpPr>
            <p:nvPr/>
          </p:nvCxnSpPr>
          <p:spPr>
            <a:xfrm rot="16200000" flipV="1">
              <a:off x="2274359" y="4125666"/>
              <a:ext cx="83843" cy="9500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0" name="Прямая соединительная линия 579"/>
            <p:cNvCxnSpPr>
              <a:stCxn id="487" idx="7"/>
              <a:endCxn id="498" idx="5"/>
            </p:cNvCxnSpPr>
            <p:nvPr/>
          </p:nvCxnSpPr>
          <p:spPr>
            <a:xfrm rot="16200000" flipV="1">
              <a:off x="2200134" y="4027183"/>
              <a:ext cx="99261" cy="1242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1" name="Прямая соединительная линия 580"/>
            <p:cNvCxnSpPr>
              <a:stCxn id="498" idx="7"/>
              <a:endCxn id="496" idx="3"/>
            </p:cNvCxnSpPr>
            <p:nvPr/>
          </p:nvCxnSpPr>
          <p:spPr>
            <a:xfrm rot="5400000" flipH="1" flipV="1">
              <a:off x="2314987" y="3912327"/>
              <a:ext cx="6076" cy="9756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3" name="Прямая соединительная линия 582"/>
            <p:cNvCxnSpPr>
              <a:stCxn id="488" idx="3"/>
              <a:endCxn id="486" idx="7"/>
            </p:cNvCxnSpPr>
            <p:nvPr/>
          </p:nvCxnSpPr>
          <p:spPr>
            <a:xfrm rot="5400000">
              <a:off x="2351498" y="4168547"/>
              <a:ext cx="76434" cy="393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4" name="Группа 368"/>
          <p:cNvGrpSpPr/>
          <p:nvPr/>
        </p:nvGrpSpPr>
        <p:grpSpPr>
          <a:xfrm rot="350356">
            <a:off x="2043163" y="3629051"/>
            <a:ext cx="1251149" cy="1311341"/>
            <a:chOff x="1651719" y="4152057"/>
            <a:chExt cx="1484928" cy="1556366"/>
          </a:xfrm>
        </p:grpSpPr>
        <p:cxnSp>
          <p:nvCxnSpPr>
            <p:cNvPr id="582" name="Прямая соединительная линия 581"/>
            <p:cNvCxnSpPr>
              <a:stCxn id="601" idx="7"/>
              <a:endCxn id="615" idx="3"/>
            </p:cNvCxnSpPr>
            <p:nvPr/>
          </p:nvCxnSpPr>
          <p:spPr>
            <a:xfrm rot="5400000" flipH="1" flipV="1">
              <a:off x="2431189" y="4681845"/>
              <a:ext cx="83228" cy="502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96" name="8-конечная звезда 595"/>
            <p:cNvSpPr/>
            <p:nvPr/>
          </p:nvSpPr>
          <p:spPr>
            <a:xfrm rot="19358116">
              <a:off x="2727626" y="5227964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97" name="8-конечная звезда 596"/>
            <p:cNvSpPr/>
            <p:nvPr/>
          </p:nvSpPr>
          <p:spPr>
            <a:xfrm rot="19358116">
              <a:off x="2513311" y="4656460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98" name="8-конечная звезда 597"/>
            <p:cNvSpPr/>
            <p:nvPr/>
          </p:nvSpPr>
          <p:spPr>
            <a:xfrm rot="19358116">
              <a:off x="1792510" y="4439978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99" name="8-конечная звезда 598"/>
            <p:cNvSpPr/>
            <p:nvPr/>
          </p:nvSpPr>
          <p:spPr>
            <a:xfrm rot="19358116">
              <a:off x="2011077" y="4654291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00" name="8-конечная звезда 599"/>
            <p:cNvSpPr/>
            <p:nvPr/>
          </p:nvSpPr>
          <p:spPr>
            <a:xfrm rot="19358116">
              <a:off x="1939639" y="458285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01" name="8-конечная звезда 600"/>
            <p:cNvSpPr/>
            <p:nvPr/>
          </p:nvSpPr>
          <p:spPr>
            <a:xfrm rot="19358116">
              <a:off x="2439706" y="4725730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04" name="8-конечная звезда 603"/>
            <p:cNvSpPr/>
            <p:nvPr/>
          </p:nvSpPr>
          <p:spPr>
            <a:xfrm rot="19358116">
              <a:off x="1725325" y="4297100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05" name="8-конечная звезда 604"/>
            <p:cNvSpPr/>
            <p:nvPr/>
          </p:nvSpPr>
          <p:spPr>
            <a:xfrm rot="19358116">
              <a:off x="2584751" y="4870774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06" name="8-конечная звезда 605"/>
            <p:cNvSpPr/>
            <p:nvPr/>
          </p:nvSpPr>
          <p:spPr>
            <a:xfrm rot="19358116">
              <a:off x="3082647" y="565442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08" name="8-конечная звезда 607"/>
            <p:cNvSpPr/>
            <p:nvPr/>
          </p:nvSpPr>
          <p:spPr>
            <a:xfrm rot="19358116">
              <a:off x="1651719" y="4152057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09" name="8-конечная звезда 608"/>
            <p:cNvSpPr/>
            <p:nvPr/>
          </p:nvSpPr>
          <p:spPr>
            <a:xfrm rot="19358116">
              <a:off x="1723156" y="4509245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10" name="8-конечная звезда 609"/>
            <p:cNvSpPr/>
            <p:nvPr/>
          </p:nvSpPr>
          <p:spPr>
            <a:xfrm rot="19358116">
              <a:off x="1723157" y="4580683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11" name="8-конечная звезда 610"/>
            <p:cNvSpPr/>
            <p:nvPr/>
          </p:nvSpPr>
          <p:spPr>
            <a:xfrm rot="19358116">
              <a:off x="1662603" y="4305817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12" name="8-конечная звезда 611"/>
            <p:cNvSpPr/>
            <p:nvPr/>
          </p:nvSpPr>
          <p:spPr>
            <a:xfrm rot="19358116">
              <a:off x="2008909" y="4294931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13" name="8-конечная звезда 612"/>
            <p:cNvSpPr/>
            <p:nvPr/>
          </p:nvSpPr>
          <p:spPr>
            <a:xfrm rot="19358116">
              <a:off x="2151783" y="4294932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14" name="8-конечная звезда 613"/>
            <p:cNvSpPr/>
            <p:nvPr/>
          </p:nvSpPr>
          <p:spPr>
            <a:xfrm rot="19358116">
              <a:off x="2151785" y="4580684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15" name="8-конечная звезда 614"/>
            <p:cNvSpPr/>
            <p:nvPr/>
          </p:nvSpPr>
          <p:spPr>
            <a:xfrm rot="19358116">
              <a:off x="2456583" y="4599732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16" name="8-конечная звезда 615"/>
            <p:cNvSpPr/>
            <p:nvPr/>
          </p:nvSpPr>
          <p:spPr>
            <a:xfrm rot="19358116">
              <a:off x="2366098" y="4866436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17" name="8-конечная звезда 616"/>
            <p:cNvSpPr/>
            <p:nvPr/>
          </p:nvSpPr>
          <p:spPr>
            <a:xfrm rot="19358116">
              <a:off x="2305545" y="5080751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18" name="8-конечная звезда 617"/>
            <p:cNvSpPr/>
            <p:nvPr/>
          </p:nvSpPr>
          <p:spPr>
            <a:xfrm rot="19358116">
              <a:off x="2866164" y="5509377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619" name="Прямая соединительная линия 618"/>
            <p:cNvCxnSpPr>
              <a:stCxn id="614" idx="7"/>
              <a:endCxn id="613" idx="3"/>
            </p:cNvCxnSpPr>
            <p:nvPr/>
          </p:nvCxnSpPr>
          <p:spPr>
            <a:xfrm rot="16200000" flipV="1">
              <a:off x="2051917" y="4456537"/>
              <a:ext cx="242934" cy="574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0" name="Прямая соединительная линия 619"/>
            <p:cNvCxnSpPr>
              <a:stCxn id="615" idx="2"/>
              <a:endCxn id="597" idx="7"/>
            </p:cNvCxnSpPr>
            <p:nvPr/>
          </p:nvCxnSpPr>
          <p:spPr>
            <a:xfrm rot="16200000" flipH="1">
              <a:off x="2511530" y="4618261"/>
              <a:ext cx="18249" cy="5872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1" name="Прямая соединительная линия 620"/>
            <p:cNvCxnSpPr>
              <a:stCxn id="605" idx="7"/>
              <a:endCxn id="597" idx="2"/>
            </p:cNvCxnSpPr>
            <p:nvPr/>
          </p:nvCxnSpPr>
          <p:spPr>
            <a:xfrm rot="16200000" flipV="1">
              <a:off x="2515190" y="4764796"/>
              <a:ext cx="156451" cy="5608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2" name="Прямая соединительная линия 621"/>
            <p:cNvCxnSpPr>
              <a:stCxn id="596" idx="7"/>
              <a:endCxn id="605" idx="2"/>
            </p:cNvCxnSpPr>
            <p:nvPr/>
          </p:nvCxnSpPr>
          <p:spPr>
            <a:xfrm rot="16200000" flipV="1">
              <a:off x="2550910" y="5014830"/>
              <a:ext cx="299327" cy="12751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3" name="Прямая соединительная линия 622"/>
            <p:cNvCxnSpPr>
              <a:stCxn id="596" idx="5"/>
              <a:endCxn id="617" idx="2"/>
            </p:cNvCxnSpPr>
            <p:nvPr/>
          </p:nvCxnSpPr>
          <p:spPr>
            <a:xfrm rot="16200000" flipV="1">
              <a:off x="2465814" y="4993959"/>
              <a:ext cx="136541" cy="38766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4" name="Прямая соединительная линия 623"/>
            <p:cNvCxnSpPr>
              <a:stCxn id="618" idx="2"/>
              <a:endCxn id="606" idx="7"/>
            </p:cNvCxnSpPr>
            <p:nvPr/>
          </p:nvCxnSpPr>
          <p:spPr>
            <a:xfrm rot="16200000" flipH="1">
              <a:off x="2953794" y="5495222"/>
              <a:ext cx="106518" cy="21236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5" name="Прямая соединительная линия 624"/>
            <p:cNvCxnSpPr>
              <a:stCxn id="596" idx="2"/>
              <a:endCxn id="618" idx="6"/>
            </p:cNvCxnSpPr>
            <p:nvPr/>
          </p:nvCxnSpPr>
          <p:spPr>
            <a:xfrm rot="16200000" flipH="1">
              <a:off x="2713325" y="5352479"/>
              <a:ext cx="227695" cy="9496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3" name="Прямая соединительная линия 642"/>
            <p:cNvCxnSpPr>
              <a:stCxn id="613" idx="5"/>
              <a:endCxn id="612" idx="1"/>
            </p:cNvCxnSpPr>
            <p:nvPr/>
          </p:nvCxnSpPr>
          <p:spPr>
            <a:xfrm rot="16200000" flipH="1" flipV="1">
              <a:off x="2099076" y="4266503"/>
              <a:ext cx="5739" cy="10005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4" name="Прямая соединительная линия 643"/>
            <p:cNvCxnSpPr>
              <a:stCxn id="616" idx="5"/>
              <a:endCxn id="614" idx="2"/>
            </p:cNvCxnSpPr>
            <p:nvPr/>
          </p:nvCxnSpPr>
          <p:spPr>
            <a:xfrm rot="16200000" flipV="1">
              <a:off x="2143535" y="4662411"/>
              <a:ext cx="265715" cy="17979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5" name="Прямая соединительная линия 644"/>
            <p:cNvCxnSpPr>
              <a:stCxn id="616" idx="7"/>
              <a:endCxn id="601" idx="4"/>
            </p:cNvCxnSpPr>
            <p:nvPr/>
          </p:nvCxnSpPr>
          <p:spPr>
            <a:xfrm rot="5400000" flipH="1" flipV="1">
              <a:off x="2369152" y="4790533"/>
              <a:ext cx="97511" cy="5467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6" name="Прямая соединительная линия 645"/>
            <p:cNvCxnSpPr>
              <a:stCxn id="605" idx="6"/>
              <a:endCxn id="601" idx="2"/>
            </p:cNvCxnSpPr>
            <p:nvPr/>
          </p:nvCxnSpPr>
          <p:spPr>
            <a:xfrm rot="16200000" flipV="1">
              <a:off x="2488673" y="4768608"/>
              <a:ext cx="103234" cy="11439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8" name="Прямая соединительная линия 657"/>
            <p:cNvCxnSpPr>
              <a:stCxn id="600" idx="7"/>
              <a:endCxn id="612" idx="3"/>
            </p:cNvCxnSpPr>
            <p:nvPr/>
          </p:nvCxnSpPr>
          <p:spPr>
            <a:xfrm rot="5400000" flipH="1" flipV="1">
              <a:off x="1876356" y="4431810"/>
              <a:ext cx="245152" cy="5741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9" name="Прямая соединительная линия 658"/>
            <p:cNvCxnSpPr>
              <a:stCxn id="609" idx="3"/>
              <a:endCxn id="610" idx="7"/>
            </p:cNvCxnSpPr>
            <p:nvPr/>
          </p:nvCxnSpPr>
          <p:spPr>
            <a:xfrm rot="16200000" flipH="1">
              <a:off x="1730446" y="4563693"/>
              <a:ext cx="28620" cy="574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0" name="Прямая соединительная линия 659"/>
            <p:cNvCxnSpPr>
              <a:stCxn id="599" idx="1"/>
              <a:endCxn id="614" idx="4"/>
            </p:cNvCxnSpPr>
            <p:nvPr/>
          </p:nvCxnSpPr>
          <p:spPr>
            <a:xfrm rot="5400000" flipH="1" flipV="1">
              <a:off x="2075785" y="4604446"/>
              <a:ext cx="69485" cy="9138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7" name="Прямая соединительная линия 666"/>
            <p:cNvCxnSpPr>
              <a:stCxn id="611" idx="6"/>
              <a:endCxn id="608" idx="3"/>
            </p:cNvCxnSpPr>
            <p:nvPr/>
          </p:nvCxnSpPr>
          <p:spPr>
            <a:xfrm rot="16200000" flipV="1">
              <a:off x="1613180" y="4252335"/>
              <a:ext cx="115184" cy="64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8" name="Прямая соединительная линия 667"/>
            <p:cNvCxnSpPr>
              <a:stCxn id="612" idx="4"/>
              <a:endCxn id="598" idx="0"/>
            </p:cNvCxnSpPr>
            <p:nvPr/>
          </p:nvCxnSpPr>
          <p:spPr>
            <a:xfrm rot="10800000" flipV="1">
              <a:off x="1840970" y="4329640"/>
              <a:ext cx="172373" cy="12095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9" name="Прямая соединительная линия 668"/>
            <p:cNvCxnSpPr>
              <a:stCxn id="609" idx="0"/>
              <a:endCxn id="598" idx="4"/>
            </p:cNvCxnSpPr>
            <p:nvPr/>
          </p:nvCxnSpPr>
          <p:spPr>
            <a:xfrm flipV="1">
              <a:off x="1761923" y="4483364"/>
              <a:ext cx="36128" cy="3437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0" name="Прямая соединительная линия 669"/>
            <p:cNvCxnSpPr>
              <a:stCxn id="612" idx="5"/>
              <a:endCxn id="604" idx="1"/>
            </p:cNvCxnSpPr>
            <p:nvPr/>
          </p:nvCxnSpPr>
          <p:spPr>
            <a:xfrm rot="16200000" flipH="1" flipV="1">
              <a:off x="1887080" y="4205667"/>
              <a:ext cx="14026" cy="23001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1" name="Прямая соединительная линия 670"/>
            <p:cNvCxnSpPr>
              <a:stCxn id="599" idx="6"/>
              <a:endCxn id="600" idx="2"/>
            </p:cNvCxnSpPr>
            <p:nvPr/>
          </p:nvCxnSpPr>
          <p:spPr>
            <a:xfrm rot="16200000" flipV="1">
              <a:off x="1988098" y="4626239"/>
              <a:ext cx="28520" cy="3866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9" name="Прямая соединительная линия 688"/>
            <p:cNvCxnSpPr>
              <a:stCxn id="604" idx="4"/>
              <a:endCxn id="611" idx="1"/>
            </p:cNvCxnSpPr>
            <p:nvPr/>
          </p:nvCxnSpPr>
          <p:spPr>
            <a:xfrm rot="10800000">
              <a:off x="1705612" y="4330288"/>
              <a:ext cx="25254" cy="1019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2" name="Прямая соединительная линия 701"/>
            <p:cNvCxnSpPr>
              <a:stCxn id="614" idx="7"/>
              <a:endCxn id="612" idx="2"/>
            </p:cNvCxnSpPr>
            <p:nvPr/>
          </p:nvCxnSpPr>
          <p:spPr>
            <a:xfrm rot="16200000" flipV="1">
              <a:off x="1986349" y="4390968"/>
              <a:ext cx="247177" cy="13263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5" name="Группа 369"/>
          <p:cNvGrpSpPr/>
          <p:nvPr/>
        </p:nvGrpSpPr>
        <p:grpSpPr>
          <a:xfrm rot="685832">
            <a:off x="2593716" y="4710567"/>
            <a:ext cx="841399" cy="642815"/>
            <a:chOff x="2413837" y="5296478"/>
            <a:chExt cx="1002232" cy="765689"/>
          </a:xfrm>
        </p:grpSpPr>
        <p:sp>
          <p:nvSpPr>
            <p:cNvPr id="710" name="8-конечная звезда 709"/>
            <p:cNvSpPr/>
            <p:nvPr/>
          </p:nvSpPr>
          <p:spPr>
            <a:xfrm rot="19358116">
              <a:off x="2413837" y="5296478"/>
              <a:ext cx="72000" cy="72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11" name="8-конечная звезда 710"/>
            <p:cNvSpPr/>
            <p:nvPr/>
          </p:nvSpPr>
          <p:spPr>
            <a:xfrm rot="19358116">
              <a:off x="2472786" y="5648186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12" name="8-конечная звезда 711"/>
            <p:cNvSpPr/>
            <p:nvPr/>
          </p:nvSpPr>
          <p:spPr>
            <a:xfrm rot="19358116">
              <a:off x="2439705" y="5440110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13" name="8-конечная звезда 712"/>
            <p:cNvSpPr/>
            <p:nvPr/>
          </p:nvSpPr>
          <p:spPr>
            <a:xfrm rot="19358116">
              <a:off x="2511143" y="5368671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14" name="8-конечная звезда 713"/>
            <p:cNvSpPr/>
            <p:nvPr/>
          </p:nvSpPr>
          <p:spPr>
            <a:xfrm rot="19358116">
              <a:off x="2651850" y="5866569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15" name="8-конечная звезда 714"/>
            <p:cNvSpPr/>
            <p:nvPr/>
          </p:nvSpPr>
          <p:spPr>
            <a:xfrm rot="19358116">
              <a:off x="2804250" y="6018967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16" name="8-конечная звезда 715"/>
            <p:cNvSpPr/>
            <p:nvPr/>
          </p:nvSpPr>
          <p:spPr>
            <a:xfrm rot="19358116">
              <a:off x="2877049" y="6009445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17" name="8-конечная звезда 716"/>
            <p:cNvSpPr/>
            <p:nvPr/>
          </p:nvSpPr>
          <p:spPr>
            <a:xfrm rot="19358116">
              <a:off x="3151917" y="5938005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18" name="8-конечная звезда 717"/>
            <p:cNvSpPr/>
            <p:nvPr/>
          </p:nvSpPr>
          <p:spPr>
            <a:xfrm rot="19358116">
              <a:off x="2734173" y="5734577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19" name="8-конечная звезда 718"/>
            <p:cNvSpPr/>
            <p:nvPr/>
          </p:nvSpPr>
          <p:spPr>
            <a:xfrm rot="19358116">
              <a:off x="2794727" y="5652255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20" name="8-конечная звезда 719"/>
            <p:cNvSpPr/>
            <p:nvPr/>
          </p:nvSpPr>
          <p:spPr>
            <a:xfrm rot="19358116">
              <a:off x="3304648" y="5913195"/>
              <a:ext cx="43199" cy="4319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21" name="8-конечная звезда 720"/>
            <p:cNvSpPr/>
            <p:nvPr/>
          </p:nvSpPr>
          <p:spPr>
            <a:xfrm rot="19358116">
              <a:off x="3358469" y="5729846"/>
              <a:ext cx="57600" cy="576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22" name="8-конечная звезда 721"/>
            <p:cNvSpPr/>
            <p:nvPr/>
          </p:nvSpPr>
          <p:spPr>
            <a:xfrm rot="19358116">
              <a:off x="2651851" y="5509377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723" name="Прямая соединительная линия 722"/>
            <p:cNvCxnSpPr>
              <a:stCxn id="711" idx="2"/>
              <a:endCxn id="718" idx="6"/>
            </p:cNvCxnSpPr>
            <p:nvPr/>
          </p:nvCxnSpPr>
          <p:spPr>
            <a:xfrm rot="15514168" flipH="1">
              <a:off x="2586212" y="5611025"/>
              <a:ext cx="86411" cy="21360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4" name="Прямая соединительная линия 723"/>
            <p:cNvCxnSpPr>
              <a:stCxn id="718" idx="4"/>
              <a:endCxn id="714" idx="0"/>
            </p:cNvCxnSpPr>
            <p:nvPr/>
          </p:nvCxnSpPr>
          <p:spPr>
            <a:xfrm rot="10800000" flipV="1">
              <a:off x="2690618" y="5769286"/>
              <a:ext cx="47989" cy="10577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5" name="Прямая соединительная линия 724"/>
            <p:cNvCxnSpPr>
              <a:stCxn id="719" idx="3"/>
              <a:endCxn id="718" idx="0"/>
            </p:cNvCxnSpPr>
            <p:nvPr/>
          </p:nvCxnSpPr>
          <p:spPr>
            <a:xfrm rot="5400000">
              <a:off x="2769297" y="5698908"/>
              <a:ext cx="47804" cy="4051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6" name="Прямая соединительная линия 725"/>
            <p:cNvCxnSpPr>
              <a:stCxn id="717" idx="6"/>
              <a:endCxn id="719" idx="3"/>
            </p:cNvCxnSpPr>
            <p:nvPr/>
          </p:nvCxnSpPr>
          <p:spPr>
            <a:xfrm rot="16200000" flipV="1">
              <a:off x="2863346" y="5645375"/>
              <a:ext cx="247174" cy="34695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7" name="Прямая соединительная линия 726"/>
            <p:cNvCxnSpPr>
              <a:stCxn id="716" idx="1"/>
              <a:endCxn id="715" idx="1"/>
            </p:cNvCxnSpPr>
            <p:nvPr/>
          </p:nvCxnSpPr>
          <p:spPr>
            <a:xfrm rot="5400000">
              <a:off x="2878898" y="6002277"/>
              <a:ext cx="9522" cy="7279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8" name="Прямая соединительная линия 727"/>
            <p:cNvCxnSpPr>
              <a:stCxn id="717" idx="5"/>
              <a:endCxn id="716" idx="1"/>
            </p:cNvCxnSpPr>
            <p:nvPr/>
          </p:nvCxnSpPr>
          <p:spPr>
            <a:xfrm rot="16200000" flipH="1" flipV="1">
              <a:off x="2997493" y="5879300"/>
              <a:ext cx="77180" cy="23205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9" name="Прямая соединительная линия 728"/>
            <p:cNvCxnSpPr>
              <a:stCxn id="717" idx="1"/>
              <a:endCxn id="720" idx="5"/>
            </p:cNvCxnSpPr>
            <p:nvPr/>
          </p:nvCxnSpPr>
          <p:spPr>
            <a:xfrm rot="4714168" flipH="1" flipV="1">
              <a:off x="3245800" y="5890305"/>
              <a:ext cx="8162" cy="11378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30" name="Прямая соединительная линия 729"/>
            <p:cNvCxnSpPr>
              <a:stCxn id="720" idx="0"/>
              <a:endCxn id="721" idx="3"/>
            </p:cNvCxnSpPr>
            <p:nvPr/>
          </p:nvCxnSpPr>
          <p:spPr>
            <a:xfrm rot="20914168" flipV="1">
              <a:off x="3330485" y="5792491"/>
              <a:ext cx="65886" cy="12389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5" name="Прямая соединительная линия 754"/>
            <p:cNvCxnSpPr>
              <a:stCxn id="722" idx="6"/>
              <a:endCxn id="713" idx="2"/>
            </p:cNvCxnSpPr>
            <p:nvPr/>
          </p:nvCxnSpPr>
          <p:spPr>
            <a:xfrm rot="16200000" flipV="1">
              <a:off x="2559096" y="5412563"/>
              <a:ext cx="96680" cy="10581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6" name="Прямая соединительная линия 755"/>
            <p:cNvCxnSpPr>
              <a:stCxn id="713" idx="6"/>
              <a:endCxn id="710" idx="1"/>
            </p:cNvCxnSpPr>
            <p:nvPr/>
          </p:nvCxnSpPr>
          <p:spPr>
            <a:xfrm rot="16200000" flipV="1">
              <a:off x="2485163" y="5337617"/>
              <a:ext cx="36951" cy="3623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7" name="Прямая соединительная линия 756"/>
            <p:cNvCxnSpPr>
              <a:stCxn id="713" idx="4"/>
              <a:endCxn id="712" idx="0"/>
            </p:cNvCxnSpPr>
            <p:nvPr/>
          </p:nvCxnSpPr>
          <p:spPr>
            <a:xfrm rot="10800000" flipV="1">
              <a:off x="2488164" y="5412056"/>
              <a:ext cx="28520" cy="3866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8" name="Прямая соединительная линия 757"/>
            <p:cNvCxnSpPr>
              <a:stCxn id="712" idx="1"/>
              <a:endCxn id="722" idx="5"/>
            </p:cNvCxnSpPr>
            <p:nvPr/>
          </p:nvCxnSpPr>
          <p:spPr>
            <a:xfrm rot="16200000" flipH="1">
              <a:off x="2544049" y="5420114"/>
              <a:ext cx="57410" cy="15857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9" name="Прямая соединительная линия 758"/>
            <p:cNvCxnSpPr>
              <a:stCxn id="719" idx="6"/>
              <a:endCxn id="722" idx="2"/>
            </p:cNvCxnSpPr>
            <p:nvPr/>
          </p:nvCxnSpPr>
          <p:spPr>
            <a:xfrm rot="16200000" flipV="1">
              <a:off x="2690617" y="5544087"/>
              <a:ext cx="108544" cy="11665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6" name="Группа 509"/>
          <p:cNvGrpSpPr/>
          <p:nvPr/>
        </p:nvGrpSpPr>
        <p:grpSpPr>
          <a:xfrm rot="646126">
            <a:off x="5834525" y="4770199"/>
            <a:ext cx="498363" cy="696528"/>
            <a:chOff x="6580153" y="4869462"/>
            <a:chExt cx="599174" cy="837425"/>
          </a:xfrm>
        </p:grpSpPr>
        <p:sp>
          <p:nvSpPr>
            <p:cNvPr id="523" name="8-конечная звезда 522"/>
            <p:cNvSpPr/>
            <p:nvPr/>
          </p:nvSpPr>
          <p:spPr>
            <a:xfrm rot="1262594">
              <a:off x="6980055" y="4869462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24" name="8-конечная звезда 523"/>
            <p:cNvSpPr/>
            <p:nvPr/>
          </p:nvSpPr>
          <p:spPr>
            <a:xfrm rot="1262594">
              <a:off x="6581737" y="5081547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25" name="8-конечная звезда 524"/>
            <p:cNvSpPr/>
            <p:nvPr/>
          </p:nvSpPr>
          <p:spPr>
            <a:xfrm rot="1262594">
              <a:off x="6580153" y="5365720"/>
              <a:ext cx="53999" cy="5399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26" name="8-конечная звезда 525"/>
            <p:cNvSpPr/>
            <p:nvPr/>
          </p:nvSpPr>
          <p:spPr>
            <a:xfrm rot="1262594">
              <a:off x="7125328" y="5190401"/>
              <a:ext cx="53999" cy="5399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27" name="8-конечная звезда 526"/>
            <p:cNvSpPr/>
            <p:nvPr/>
          </p:nvSpPr>
          <p:spPr>
            <a:xfrm rot="1262594">
              <a:off x="6950246" y="5660087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528" name="Прямая соединительная линия 527"/>
            <p:cNvCxnSpPr>
              <a:stCxn id="526" idx="5"/>
              <a:endCxn id="523" idx="1"/>
            </p:cNvCxnSpPr>
            <p:nvPr/>
          </p:nvCxnSpPr>
          <p:spPr>
            <a:xfrm rot="15553874" flipV="1">
              <a:off x="6944340" y="5029646"/>
              <a:ext cx="278287" cy="6490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9" name="Прямая соединительная линия 528"/>
            <p:cNvCxnSpPr>
              <a:stCxn id="525" idx="0"/>
              <a:endCxn id="523" idx="2"/>
            </p:cNvCxnSpPr>
            <p:nvPr/>
          </p:nvCxnSpPr>
          <p:spPr>
            <a:xfrm rot="20953874" flipV="1">
              <a:off x="6591665" y="4970662"/>
              <a:ext cx="449849" cy="39318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0" name="Прямая соединительная линия 529"/>
            <p:cNvCxnSpPr>
              <a:stCxn id="527" idx="4"/>
              <a:endCxn id="525" idx="1"/>
            </p:cNvCxnSpPr>
            <p:nvPr/>
          </p:nvCxnSpPr>
          <p:spPr>
            <a:xfrm rot="10153874">
              <a:off x="6645133" y="5388491"/>
              <a:ext cx="279661" cy="31550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1" name="Прямая соединительная линия 530"/>
            <p:cNvCxnSpPr>
              <a:stCxn id="525" idx="6"/>
              <a:endCxn id="524" idx="1"/>
            </p:cNvCxnSpPr>
            <p:nvPr/>
          </p:nvCxnSpPr>
          <p:spPr>
            <a:xfrm rot="5400000" flipH="1" flipV="1">
              <a:off x="6510090" y="5250319"/>
              <a:ext cx="223966" cy="1043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2" name="Прямая соединительная линия 531"/>
            <p:cNvCxnSpPr>
              <a:stCxn id="524" idx="7"/>
              <a:endCxn id="523" idx="3"/>
            </p:cNvCxnSpPr>
            <p:nvPr/>
          </p:nvCxnSpPr>
          <p:spPr>
            <a:xfrm rot="4753874" flipH="1" flipV="1">
              <a:off x="6753726" y="4823982"/>
              <a:ext cx="119140" cy="36784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7" name="Группа 535"/>
          <p:cNvGrpSpPr/>
          <p:nvPr/>
        </p:nvGrpSpPr>
        <p:grpSpPr>
          <a:xfrm rot="323258">
            <a:off x="4207812" y="4351490"/>
            <a:ext cx="1464746" cy="1601856"/>
            <a:chOff x="4505825" y="4720146"/>
            <a:chExt cx="1719437" cy="1760703"/>
          </a:xfrm>
        </p:grpSpPr>
        <p:cxnSp>
          <p:nvCxnSpPr>
            <p:cNvPr id="537" name="Прямая соединительная линия 536"/>
            <p:cNvCxnSpPr>
              <a:stCxn id="578" idx="0"/>
              <a:endCxn id="577" idx="2"/>
            </p:cNvCxnSpPr>
            <p:nvPr/>
          </p:nvCxnSpPr>
          <p:spPr>
            <a:xfrm flipV="1">
              <a:off x="6132291" y="5060439"/>
              <a:ext cx="29275" cy="5622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8" name="Прямая соединительная линия 537"/>
            <p:cNvCxnSpPr>
              <a:stCxn id="552" idx="6"/>
              <a:endCxn id="549" idx="1"/>
            </p:cNvCxnSpPr>
            <p:nvPr/>
          </p:nvCxnSpPr>
          <p:spPr>
            <a:xfrm rot="5076742" flipH="1" flipV="1">
              <a:off x="5488064" y="6252517"/>
              <a:ext cx="41011" cy="4910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9" name="Прямая соединительная линия 538"/>
            <p:cNvCxnSpPr>
              <a:stCxn id="544" idx="7"/>
              <a:endCxn id="543" idx="2"/>
            </p:cNvCxnSpPr>
            <p:nvPr/>
          </p:nvCxnSpPr>
          <p:spPr>
            <a:xfrm rot="5400000" flipH="1" flipV="1">
              <a:off x="5632598" y="5774212"/>
              <a:ext cx="249589" cy="25138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40" name="Прямая соединительная линия 539"/>
            <p:cNvCxnSpPr>
              <a:stCxn id="548" idx="3"/>
              <a:endCxn id="547" idx="6"/>
            </p:cNvCxnSpPr>
            <p:nvPr/>
          </p:nvCxnSpPr>
          <p:spPr>
            <a:xfrm rot="5400000">
              <a:off x="6031085" y="5887865"/>
              <a:ext cx="47329" cy="4852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41" name="8-конечная звезда 540"/>
            <p:cNvSpPr/>
            <p:nvPr/>
          </p:nvSpPr>
          <p:spPr>
            <a:xfrm rot="1262594">
              <a:off x="5438730" y="5367299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42" name="8-конечная звезда 541"/>
            <p:cNvSpPr/>
            <p:nvPr/>
          </p:nvSpPr>
          <p:spPr>
            <a:xfrm rot="1262594">
              <a:off x="5079960" y="5365721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43" name="8-конечная звезда 542"/>
            <p:cNvSpPr/>
            <p:nvPr/>
          </p:nvSpPr>
          <p:spPr>
            <a:xfrm rot="1262594">
              <a:off x="5865779" y="5722910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44" name="8-конечная звезда 543"/>
            <p:cNvSpPr/>
            <p:nvPr/>
          </p:nvSpPr>
          <p:spPr>
            <a:xfrm rot="1262594">
              <a:off x="5580026" y="6008661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45" name="8-конечная звезда 544"/>
            <p:cNvSpPr/>
            <p:nvPr/>
          </p:nvSpPr>
          <p:spPr>
            <a:xfrm rot="1262594">
              <a:off x="5079960" y="565147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46" name="8-конечная звезда 545"/>
            <p:cNvSpPr/>
            <p:nvPr/>
          </p:nvSpPr>
          <p:spPr>
            <a:xfrm rot="1262594">
              <a:off x="5316555" y="5816629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47" name="8-конечная звезда 546"/>
            <p:cNvSpPr/>
            <p:nvPr/>
          </p:nvSpPr>
          <p:spPr>
            <a:xfrm rot="1262594">
              <a:off x="6006023" y="5934592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48" name="8-конечная звезда 547"/>
            <p:cNvSpPr/>
            <p:nvPr/>
          </p:nvSpPr>
          <p:spPr>
            <a:xfrm rot="1262594">
              <a:off x="6077460" y="5863154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49" name="8-конечная звезда 548"/>
            <p:cNvSpPr/>
            <p:nvPr/>
          </p:nvSpPr>
          <p:spPr>
            <a:xfrm rot="1262594">
              <a:off x="5505958" y="6220344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50" name="8-конечная звезда 549"/>
            <p:cNvSpPr/>
            <p:nvPr/>
          </p:nvSpPr>
          <p:spPr>
            <a:xfrm rot="1262594">
              <a:off x="5635118" y="6360537"/>
              <a:ext cx="43200" cy="43201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51" name="8-конечная звезда 550"/>
            <p:cNvSpPr/>
            <p:nvPr/>
          </p:nvSpPr>
          <p:spPr>
            <a:xfrm rot="1262594">
              <a:off x="5552493" y="6319546"/>
              <a:ext cx="36001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52" name="8-конечная звезда 551"/>
            <p:cNvSpPr/>
            <p:nvPr/>
          </p:nvSpPr>
          <p:spPr>
            <a:xfrm rot="1262594">
              <a:off x="5453808" y="6298081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53" name="8-конечная звезда 552"/>
            <p:cNvSpPr/>
            <p:nvPr/>
          </p:nvSpPr>
          <p:spPr>
            <a:xfrm rot="1262594">
              <a:off x="5564030" y="6444849"/>
              <a:ext cx="36001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554" name="Прямая соединительная линия 553"/>
            <p:cNvCxnSpPr>
              <a:stCxn id="546" idx="4"/>
              <a:endCxn id="545" idx="0"/>
            </p:cNvCxnSpPr>
            <p:nvPr/>
          </p:nvCxnSpPr>
          <p:spPr>
            <a:xfrm rot="10800000">
              <a:off x="5132159" y="5688168"/>
              <a:ext cx="185596" cy="13999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5" name="Прямая соединительная линия 554"/>
            <p:cNvCxnSpPr>
              <a:stCxn id="546" idx="0"/>
              <a:endCxn id="544" idx="4"/>
            </p:cNvCxnSpPr>
            <p:nvPr/>
          </p:nvCxnSpPr>
          <p:spPr>
            <a:xfrm>
              <a:off x="5351355" y="5841092"/>
              <a:ext cx="230472" cy="18487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6" name="Прямая соединительная линия 555"/>
            <p:cNvCxnSpPr>
              <a:stCxn id="541" idx="7"/>
              <a:endCxn id="543" idx="5"/>
            </p:cNvCxnSpPr>
            <p:nvPr/>
          </p:nvCxnSpPr>
          <p:spPr>
            <a:xfrm rot="16200000" flipH="1">
              <a:off x="5521930" y="5365350"/>
              <a:ext cx="338693" cy="38107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2" name="Прямая соединительная линия 561"/>
            <p:cNvCxnSpPr>
              <a:stCxn id="543" idx="0"/>
              <a:endCxn id="548" idx="5"/>
            </p:cNvCxnSpPr>
            <p:nvPr/>
          </p:nvCxnSpPr>
          <p:spPr>
            <a:xfrm>
              <a:off x="5917978" y="5759605"/>
              <a:ext cx="170173" cy="10510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3" name="Прямая соединительная линия 562"/>
            <p:cNvCxnSpPr>
              <a:stCxn id="549" idx="6"/>
              <a:endCxn id="544" idx="2"/>
            </p:cNvCxnSpPr>
            <p:nvPr/>
          </p:nvCxnSpPr>
          <p:spPr>
            <a:xfrm rot="5400000" flipH="1" flipV="1">
              <a:off x="5483534" y="6107747"/>
              <a:ext cx="160684" cy="6691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4" name="Прямая соединительная линия 563"/>
            <p:cNvCxnSpPr>
              <a:stCxn id="545" idx="5"/>
              <a:endCxn id="542" idx="2"/>
            </p:cNvCxnSpPr>
            <p:nvPr/>
          </p:nvCxnSpPr>
          <p:spPr>
            <a:xfrm rot="5400000" flipH="1" flipV="1">
              <a:off x="4978692" y="5535226"/>
              <a:ext cx="235879" cy="126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5" name="Прямая соединительная линия 564"/>
            <p:cNvCxnSpPr>
              <a:stCxn id="541" idx="4"/>
              <a:endCxn id="542" idx="7"/>
            </p:cNvCxnSpPr>
            <p:nvPr/>
          </p:nvCxnSpPr>
          <p:spPr>
            <a:xfrm rot="10800000">
              <a:off x="5131635" y="5381759"/>
              <a:ext cx="309257" cy="630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6" name="Прямая соединительная линия 565"/>
            <p:cNvCxnSpPr>
              <a:stCxn id="541" idx="3"/>
              <a:endCxn id="545" idx="6"/>
            </p:cNvCxnSpPr>
            <p:nvPr/>
          </p:nvCxnSpPr>
          <p:spPr>
            <a:xfrm rot="5400000">
              <a:off x="5158880" y="5370631"/>
              <a:ext cx="240419" cy="32486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7" name="Прямая соединительная линия 566"/>
            <p:cNvCxnSpPr>
              <a:stCxn id="571" idx="4"/>
              <a:endCxn id="572" idx="0"/>
            </p:cNvCxnSpPr>
            <p:nvPr/>
          </p:nvCxnSpPr>
          <p:spPr>
            <a:xfrm rot="10800000">
              <a:off x="5826511" y="4816048"/>
              <a:ext cx="37837" cy="1198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8" name="Прямая соединительная линия 567"/>
            <p:cNvCxnSpPr>
              <a:stCxn id="553" idx="7"/>
              <a:endCxn id="550" idx="2"/>
            </p:cNvCxnSpPr>
            <p:nvPr/>
          </p:nvCxnSpPr>
          <p:spPr>
            <a:xfrm rot="5076742" flipH="1" flipV="1">
              <a:off x="5599433" y="6401401"/>
              <a:ext cx="48362" cy="5473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9" name="Прямая соединительная линия 568"/>
            <p:cNvCxnSpPr>
              <a:stCxn id="550" idx="5"/>
              <a:endCxn id="551" idx="0"/>
            </p:cNvCxnSpPr>
            <p:nvPr/>
          </p:nvCxnSpPr>
          <p:spPr>
            <a:xfrm rot="15876742" flipV="1">
              <a:off x="5605596" y="6323750"/>
              <a:ext cx="24422" cy="5883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0" name="Прямая соединительная линия 569"/>
            <p:cNvCxnSpPr>
              <a:stCxn id="551" idx="4"/>
              <a:endCxn id="552" idx="0"/>
            </p:cNvCxnSpPr>
            <p:nvPr/>
          </p:nvCxnSpPr>
          <p:spPr>
            <a:xfrm rot="10476742">
              <a:off x="5499277" y="6326951"/>
              <a:ext cx="54190" cy="694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71" name="8-конечная звезда 570"/>
            <p:cNvSpPr/>
            <p:nvPr/>
          </p:nvSpPr>
          <p:spPr>
            <a:xfrm rot="1262594">
              <a:off x="5863147" y="4816497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72" name="8-конечная звезда 571"/>
            <p:cNvSpPr/>
            <p:nvPr/>
          </p:nvSpPr>
          <p:spPr>
            <a:xfrm rot="1262594">
              <a:off x="5791710" y="4791585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73" name="8-конечная звезда 572"/>
            <p:cNvSpPr/>
            <p:nvPr/>
          </p:nvSpPr>
          <p:spPr>
            <a:xfrm rot="1262594">
              <a:off x="5863147" y="4720146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74" name="8-конечная звезда 573"/>
            <p:cNvSpPr/>
            <p:nvPr/>
          </p:nvSpPr>
          <p:spPr>
            <a:xfrm rot="1262594">
              <a:off x="5459431" y="5316563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75" name="8-конечная звезда 574"/>
            <p:cNvSpPr/>
            <p:nvPr/>
          </p:nvSpPr>
          <p:spPr>
            <a:xfrm rot="1262594">
              <a:off x="6006023" y="5648841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76" name="8-конечная звезда 575"/>
            <p:cNvSpPr/>
            <p:nvPr/>
          </p:nvSpPr>
          <p:spPr>
            <a:xfrm rot="1262594">
              <a:off x="6080094" y="4865654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77" name="8-конечная звезда 576"/>
            <p:cNvSpPr/>
            <p:nvPr/>
          </p:nvSpPr>
          <p:spPr>
            <a:xfrm rot="1262594">
              <a:off x="6140800" y="4997800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78" name="8-конечная звезда 577"/>
            <p:cNvSpPr/>
            <p:nvPr/>
          </p:nvSpPr>
          <p:spPr>
            <a:xfrm rot="1262594">
              <a:off x="6080092" y="5079969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79" name="8-конечная звезда 578"/>
            <p:cNvSpPr/>
            <p:nvPr/>
          </p:nvSpPr>
          <p:spPr>
            <a:xfrm rot="1262594">
              <a:off x="6171262" y="5237777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84" name="8-конечная звезда 583"/>
            <p:cNvSpPr/>
            <p:nvPr/>
          </p:nvSpPr>
          <p:spPr>
            <a:xfrm rot="1262594">
              <a:off x="5766815" y="5403699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85" name="8-конечная звезда 584"/>
            <p:cNvSpPr/>
            <p:nvPr/>
          </p:nvSpPr>
          <p:spPr>
            <a:xfrm rot="1262594">
              <a:off x="5959331" y="5544442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86" name="8-конечная звезда 585"/>
            <p:cNvSpPr/>
            <p:nvPr/>
          </p:nvSpPr>
          <p:spPr>
            <a:xfrm rot="1262594">
              <a:off x="5943696" y="5461650"/>
              <a:ext cx="64801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587" name="Прямая соединительная линия 586"/>
            <p:cNvCxnSpPr>
              <a:stCxn id="586" idx="6"/>
              <a:endCxn id="579" idx="2"/>
            </p:cNvCxnSpPr>
            <p:nvPr/>
          </p:nvCxnSpPr>
          <p:spPr>
            <a:xfrm rot="5076742" flipH="1" flipV="1">
              <a:off x="6010447" y="5268924"/>
              <a:ext cx="155536" cy="21593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8" name="Прямая соединительная линия 587"/>
            <p:cNvCxnSpPr>
              <a:stCxn id="575" idx="4"/>
              <a:endCxn id="585" idx="2"/>
            </p:cNvCxnSpPr>
            <p:nvPr/>
          </p:nvCxnSpPr>
          <p:spPr>
            <a:xfrm rot="10476742">
              <a:off x="5979263" y="5595410"/>
              <a:ext cx="24675" cy="6661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9" name="Прямая соединительная линия 588"/>
            <p:cNvCxnSpPr>
              <a:stCxn id="579" idx="4"/>
              <a:endCxn id="578" idx="1"/>
            </p:cNvCxnSpPr>
            <p:nvPr/>
          </p:nvCxnSpPr>
          <p:spPr>
            <a:xfrm rot="10476742">
              <a:off x="6123955" y="5129044"/>
              <a:ext cx="42745" cy="12881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0" name="Прямая соединительная линия 589"/>
            <p:cNvCxnSpPr>
              <a:stCxn id="576" idx="1"/>
              <a:endCxn id="577" idx="5"/>
            </p:cNvCxnSpPr>
            <p:nvPr/>
          </p:nvCxnSpPr>
          <p:spPr>
            <a:xfrm rot="16200000" flipH="1">
              <a:off x="6097418" y="4937966"/>
              <a:ext cx="83264" cy="4198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1" name="Прямая соединительная линия 590"/>
            <p:cNvCxnSpPr>
              <a:stCxn id="586" idx="3"/>
              <a:endCxn id="584" idx="0"/>
            </p:cNvCxnSpPr>
            <p:nvPr/>
          </p:nvCxnSpPr>
          <p:spPr>
            <a:xfrm rot="5076742" flipH="1">
              <a:off x="5843065" y="5413984"/>
              <a:ext cx="78810" cy="11953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2" name="Прямая соединительная линия 591"/>
            <p:cNvCxnSpPr>
              <a:stCxn id="571" idx="0"/>
              <a:endCxn id="576" idx="4"/>
            </p:cNvCxnSpPr>
            <p:nvPr/>
          </p:nvCxnSpPr>
          <p:spPr>
            <a:xfrm>
              <a:off x="5897947" y="4840960"/>
              <a:ext cx="183948" cy="4199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3" name="Прямая соединительная линия 592"/>
            <p:cNvCxnSpPr>
              <a:stCxn id="571" idx="1"/>
              <a:endCxn id="573" idx="1"/>
            </p:cNvCxnSpPr>
            <p:nvPr/>
          </p:nvCxnSpPr>
          <p:spPr>
            <a:xfrm rot="5400000" flipH="1">
              <a:off x="5840280" y="4802771"/>
              <a:ext cx="96351" cy="158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4" name="Прямая соединительная линия 593"/>
            <p:cNvCxnSpPr>
              <a:stCxn id="631" idx="3"/>
              <a:endCxn id="650" idx="7"/>
            </p:cNvCxnSpPr>
            <p:nvPr/>
          </p:nvCxnSpPr>
          <p:spPr>
            <a:xfrm rot="5400000">
              <a:off x="4647637" y="5439196"/>
              <a:ext cx="41535" cy="25626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5" name="Прямая соединительная линия 594"/>
            <p:cNvCxnSpPr>
              <a:stCxn id="626" idx="4"/>
              <a:endCxn id="571" idx="1"/>
            </p:cNvCxnSpPr>
            <p:nvPr/>
          </p:nvCxnSpPr>
          <p:spPr>
            <a:xfrm rot="10800000">
              <a:off x="5888457" y="4850946"/>
              <a:ext cx="48623" cy="4258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02" name="Прямая соединительная линия 601"/>
            <p:cNvCxnSpPr>
              <a:stCxn id="607" idx="6"/>
              <a:endCxn id="571" idx="1"/>
            </p:cNvCxnSpPr>
            <p:nvPr/>
          </p:nvCxnSpPr>
          <p:spPr>
            <a:xfrm rot="16200000" flipV="1">
              <a:off x="5848002" y="4891401"/>
              <a:ext cx="86009" cy="510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03" name="Прямая соединительная линия 602"/>
            <p:cNvCxnSpPr>
              <a:stCxn id="574" idx="0"/>
              <a:endCxn id="584" idx="4"/>
            </p:cNvCxnSpPr>
            <p:nvPr/>
          </p:nvCxnSpPr>
          <p:spPr>
            <a:xfrm rot="21276742">
              <a:off x="5498898" y="5328732"/>
              <a:ext cx="265049" cy="10477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07" name="8-конечная звезда 606"/>
            <p:cNvSpPr/>
            <p:nvPr/>
          </p:nvSpPr>
          <p:spPr>
            <a:xfrm rot="1262594">
              <a:off x="5864200" y="4935514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26" name="8-конечная звезда 625"/>
            <p:cNvSpPr/>
            <p:nvPr/>
          </p:nvSpPr>
          <p:spPr>
            <a:xfrm rot="1262594">
              <a:off x="5935638" y="4879682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27" name="8-конечная звезда 626"/>
            <p:cNvSpPr/>
            <p:nvPr/>
          </p:nvSpPr>
          <p:spPr>
            <a:xfrm rot="1262594">
              <a:off x="5161892" y="6088085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28" name="8-конечная звезда 627"/>
            <p:cNvSpPr/>
            <p:nvPr/>
          </p:nvSpPr>
          <p:spPr>
            <a:xfrm rot="1262594">
              <a:off x="4804312" y="5883049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29" name="8-конечная звезда 628"/>
            <p:cNvSpPr/>
            <p:nvPr/>
          </p:nvSpPr>
          <p:spPr>
            <a:xfrm rot="1262594">
              <a:off x="4979165" y="5946480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30" name="8-конечная звезда 629"/>
            <p:cNvSpPr/>
            <p:nvPr/>
          </p:nvSpPr>
          <p:spPr>
            <a:xfrm rot="1262594">
              <a:off x="4937084" y="5722911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31" name="8-конечная звезда 630"/>
            <p:cNvSpPr/>
            <p:nvPr/>
          </p:nvSpPr>
          <p:spPr>
            <a:xfrm rot="1262594">
              <a:off x="4794208" y="5508596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32" name="8-конечная звезда 631"/>
            <p:cNvSpPr/>
            <p:nvPr/>
          </p:nvSpPr>
          <p:spPr>
            <a:xfrm rot="1262594">
              <a:off x="5310442" y="5915984"/>
              <a:ext cx="43200" cy="43201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33" name="8-конечная звезда 632"/>
            <p:cNvSpPr/>
            <p:nvPr/>
          </p:nvSpPr>
          <p:spPr>
            <a:xfrm rot="1262594">
              <a:off x="5067848" y="6016278"/>
              <a:ext cx="43200" cy="43201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34" name="8-конечная звезда 633"/>
            <p:cNvSpPr/>
            <p:nvPr/>
          </p:nvSpPr>
          <p:spPr>
            <a:xfrm rot="1262594">
              <a:off x="4864066" y="5721332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638" name="Прямая соединительная линия 637"/>
            <p:cNvCxnSpPr>
              <a:stCxn id="633" idx="5"/>
              <a:endCxn id="629" idx="0"/>
            </p:cNvCxnSpPr>
            <p:nvPr/>
          </p:nvCxnSpPr>
          <p:spPr>
            <a:xfrm rot="15876742" flipV="1">
              <a:off x="5036137" y="5977591"/>
              <a:ext cx="40139" cy="4586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9" name="Прямая соединительная линия 638"/>
            <p:cNvCxnSpPr>
              <a:stCxn id="632" idx="2"/>
              <a:endCxn id="627" idx="7"/>
            </p:cNvCxnSpPr>
            <p:nvPr/>
          </p:nvCxnSpPr>
          <p:spPr>
            <a:xfrm rot="5076742">
              <a:off x="5201071" y="5968776"/>
              <a:ext cx="135650" cy="12387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0" name="Прямая соединительная линия 639"/>
            <p:cNvCxnSpPr>
              <a:stCxn id="633" idx="1"/>
              <a:endCxn id="627" idx="4"/>
            </p:cNvCxnSpPr>
            <p:nvPr/>
          </p:nvCxnSpPr>
          <p:spPr>
            <a:xfrm rot="15876742" flipH="1">
              <a:off x="5103613" y="6051303"/>
              <a:ext cx="54313" cy="6066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1" name="Прямая соединительная линия 640"/>
            <p:cNvCxnSpPr>
              <a:stCxn id="545" idx="3"/>
              <a:endCxn id="630" idx="7"/>
            </p:cNvCxnSpPr>
            <p:nvPr/>
          </p:nvCxnSpPr>
          <p:spPr>
            <a:xfrm rot="5400000">
              <a:off x="5010766" y="5667428"/>
              <a:ext cx="49512" cy="9352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2" name="Прямая соединительная линия 641"/>
            <p:cNvCxnSpPr>
              <a:stCxn id="634" idx="0"/>
              <a:endCxn id="630" idx="4"/>
            </p:cNvCxnSpPr>
            <p:nvPr/>
          </p:nvCxnSpPr>
          <p:spPr>
            <a:xfrm flipV="1">
              <a:off x="4905825" y="5740216"/>
              <a:ext cx="33060" cy="1047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7" name="Прямая соединительная линия 646"/>
            <p:cNvCxnSpPr>
              <a:stCxn id="634" idx="6"/>
              <a:endCxn id="631" idx="1"/>
            </p:cNvCxnSpPr>
            <p:nvPr/>
          </p:nvCxnSpPr>
          <p:spPr>
            <a:xfrm rot="16200000" flipV="1">
              <a:off x="4781546" y="5610896"/>
              <a:ext cx="162503" cy="6125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8" name="Прямая соединительная линия 647"/>
            <p:cNvCxnSpPr>
              <a:stCxn id="634" idx="3"/>
              <a:endCxn id="628" idx="6"/>
            </p:cNvCxnSpPr>
            <p:nvPr/>
          </p:nvCxnSpPr>
          <p:spPr>
            <a:xfrm rot="5076742">
              <a:off x="4788556" y="5799902"/>
              <a:ext cx="130112" cy="3709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9" name="Прямая соединительная линия 648"/>
            <p:cNvCxnSpPr>
              <a:stCxn id="628" idx="0"/>
              <a:endCxn id="629" idx="4"/>
            </p:cNvCxnSpPr>
            <p:nvPr/>
          </p:nvCxnSpPr>
          <p:spPr>
            <a:xfrm rot="21276742">
              <a:off x="4859056" y="5913756"/>
              <a:ext cx="119364" cy="5601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50" name="8-конечная звезда 649"/>
            <p:cNvSpPr/>
            <p:nvPr/>
          </p:nvSpPr>
          <p:spPr>
            <a:xfrm rot="1262594">
              <a:off x="4505825" y="5577403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</p:grpSp>
      <p:grpSp>
        <p:nvGrpSpPr>
          <p:cNvPr id="18" name="Группа 805"/>
          <p:cNvGrpSpPr/>
          <p:nvPr/>
        </p:nvGrpSpPr>
        <p:grpSpPr>
          <a:xfrm>
            <a:off x="3077063" y="5363089"/>
            <a:ext cx="1485393" cy="986974"/>
            <a:chOff x="3077063" y="5363089"/>
            <a:chExt cx="1485393" cy="986974"/>
          </a:xfrm>
        </p:grpSpPr>
        <p:sp>
          <p:nvSpPr>
            <p:cNvPr id="676" name="8-конечная звезда 675"/>
            <p:cNvSpPr/>
            <p:nvPr/>
          </p:nvSpPr>
          <p:spPr>
            <a:xfrm rot="1262594">
              <a:off x="4295722" y="5867366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77" name="8-конечная звезда 676"/>
            <p:cNvSpPr/>
            <p:nvPr/>
          </p:nvSpPr>
          <p:spPr>
            <a:xfrm rot="1262594">
              <a:off x="4365581" y="600866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78" name="8-конечная звезда 677"/>
            <p:cNvSpPr/>
            <p:nvPr/>
          </p:nvSpPr>
          <p:spPr>
            <a:xfrm rot="1262594">
              <a:off x="4079829" y="593887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79" name="8-конечная звезда 678"/>
            <p:cNvSpPr/>
            <p:nvPr/>
          </p:nvSpPr>
          <p:spPr>
            <a:xfrm rot="1262594">
              <a:off x="4294142" y="6151538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80" name="8-конечная звезда 679"/>
            <p:cNvSpPr/>
            <p:nvPr/>
          </p:nvSpPr>
          <p:spPr>
            <a:xfrm rot="1262594">
              <a:off x="4365581" y="629606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81" name="8-конечная звезда 680"/>
            <p:cNvSpPr/>
            <p:nvPr/>
          </p:nvSpPr>
          <p:spPr>
            <a:xfrm rot="1262594">
              <a:off x="4508456" y="6080102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82" name="8-конечная звезда 681"/>
            <p:cNvSpPr/>
            <p:nvPr/>
          </p:nvSpPr>
          <p:spPr>
            <a:xfrm rot="1262594">
              <a:off x="4008390" y="5865786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83" name="8-конечная звезда 682"/>
            <p:cNvSpPr/>
            <p:nvPr/>
          </p:nvSpPr>
          <p:spPr>
            <a:xfrm rot="1262594">
              <a:off x="4438667" y="5795997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84" name="8-конечная звезда 683"/>
            <p:cNvSpPr/>
            <p:nvPr/>
          </p:nvSpPr>
          <p:spPr>
            <a:xfrm rot="1262594">
              <a:off x="4008391" y="5722910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85" name="8-конечная звезда 684"/>
            <p:cNvSpPr/>
            <p:nvPr/>
          </p:nvSpPr>
          <p:spPr>
            <a:xfrm rot="1262594">
              <a:off x="3794076" y="5865786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86" name="8-конечная звезда 685"/>
            <p:cNvSpPr/>
            <p:nvPr/>
          </p:nvSpPr>
          <p:spPr>
            <a:xfrm rot="1262594">
              <a:off x="3867163" y="565147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88" name="8-конечная звезда 687"/>
            <p:cNvSpPr/>
            <p:nvPr/>
          </p:nvSpPr>
          <p:spPr>
            <a:xfrm rot="1262594">
              <a:off x="3865514" y="600866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693" name="Прямая соединительная линия 692"/>
            <p:cNvCxnSpPr>
              <a:stCxn id="684" idx="4"/>
              <a:endCxn id="686" idx="0"/>
            </p:cNvCxnSpPr>
            <p:nvPr/>
          </p:nvCxnSpPr>
          <p:spPr>
            <a:xfrm rot="10800000">
              <a:off x="3919362" y="5688169"/>
              <a:ext cx="90830" cy="5204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94" name="8-конечная звезда 693"/>
            <p:cNvSpPr/>
            <p:nvPr/>
          </p:nvSpPr>
          <p:spPr>
            <a:xfrm rot="1262594">
              <a:off x="3935900" y="5661374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95" name="8-конечная звезда 694"/>
            <p:cNvSpPr/>
            <p:nvPr/>
          </p:nvSpPr>
          <p:spPr>
            <a:xfrm rot="1262594">
              <a:off x="3506746" y="5507017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96" name="8-конечная звезда 695"/>
            <p:cNvSpPr/>
            <p:nvPr/>
          </p:nvSpPr>
          <p:spPr>
            <a:xfrm rot="1262594">
              <a:off x="3505694" y="5363089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97" name="8-конечная звезда 696"/>
            <p:cNvSpPr/>
            <p:nvPr/>
          </p:nvSpPr>
          <p:spPr>
            <a:xfrm rot="1262594">
              <a:off x="3149556" y="5792769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98" name="8-конечная звезда 697"/>
            <p:cNvSpPr/>
            <p:nvPr/>
          </p:nvSpPr>
          <p:spPr>
            <a:xfrm rot="1262594">
              <a:off x="3506745" y="6078521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99" name="8-конечная звезда 698"/>
            <p:cNvSpPr/>
            <p:nvPr/>
          </p:nvSpPr>
          <p:spPr>
            <a:xfrm rot="1262594">
              <a:off x="3505692" y="6220345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00" name="8-конечная звезда 699"/>
            <p:cNvSpPr/>
            <p:nvPr/>
          </p:nvSpPr>
          <p:spPr>
            <a:xfrm rot="1262594">
              <a:off x="3077063" y="6006031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701" name="Прямая соединительная линия 700"/>
            <p:cNvCxnSpPr>
              <a:stCxn id="681" idx="6"/>
              <a:endCxn id="683" idx="0"/>
            </p:cNvCxnSpPr>
            <p:nvPr/>
          </p:nvCxnSpPr>
          <p:spPr>
            <a:xfrm rot="16200000" flipV="1">
              <a:off x="4393404" y="5930155"/>
              <a:ext cx="249211" cy="5428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3" name="Прямая соединительная линия 702"/>
            <p:cNvCxnSpPr>
              <a:stCxn id="683" idx="3"/>
              <a:endCxn id="676" idx="7"/>
            </p:cNvCxnSpPr>
            <p:nvPr/>
          </p:nvCxnSpPr>
          <p:spPr>
            <a:xfrm rot="5400000">
              <a:off x="4373037" y="5818654"/>
              <a:ext cx="52650" cy="8326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4" name="Прямая соединительная линия 703"/>
            <p:cNvCxnSpPr>
              <a:stCxn id="681" idx="4"/>
              <a:endCxn id="677" idx="0"/>
            </p:cNvCxnSpPr>
            <p:nvPr/>
          </p:nvCxnSpPr>
          <p:spPr>
            <a:xfrm rot="10800000">
              <a:off x="4417781" y="6045359"/>
              <a:ext cx="92477" cy="5204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5" name="Прямая соединительная линия 704"/>
            <p:cNvCxnSpPr>
              <a:stCxn id="679" idx="6"/>
              <a:endCxn id="677" idx="2"/>
            </p:cNvCxnSpPr>
            <p:nvPr/>
          </p:nvCxnSpPr>
          <p:spPr>
            <a:xfrm rot="5400000" flipH="1" flipV="1">
              <a:off x="4310623" y="6081077"/>
              <a:ext cx="92477" cy="5204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6" name="Прямая соединительная линия 705"/>
            <p:cNvCxnSpPr>
              <a:stCxn id="680" idx="5"/>
              <a:endCxn id="679" idx="1"/>
            </p:cNvCxnSpPr>
            <p:nvPr/>
          </p:nvCxnSpPr>
          <p:spPr>
            <a:xfrm rot="16200000" flipV="1">
              <a:off x="4309274" y="6226044"/>
              <a:ext cx="95177" cy="4951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7" name="Прямая соединительная линия 706"/>
            <p:cNvCxnSpPr>
              <a:stCxn id="680" idx="7"/>
              <a:endCxn id="681" idx="1"/>
            </p:cNvCxnSpPr>
            <p:nvPr/>
          </p:nvCxnSpPr>
          <p:spPr>
            <a:xfrm rot="5400000" flipH="1" flipV="1">
              <a:off x="4391675" y="6157356"/>
              <a:ext cx="180324" cy="12916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5" name="Прямая соединительная линия 744"/>
            <p:cNvCxnSpPr>
              <a:stCxn id="682" idx="7"/>
              <a:endCxn id="684" idx="1"/>
            </p:cNvCxnSpPr>
            <p:nvPr/>
          </p:nvCxnSpPr>
          <p:spPr>
            <a:xfrm rot="16200000" flipV="1">
              <a:off x="3999590" y="5821349"/>
              <a:ext cx="107239" cy="1371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6" name="Прямая соединительная линия 745"/>
            <p:cNvCxnSpPr>
              <a:stCxn id="685" idx="0"/>
              <a:endCxn id="682" idx="4"/>
            </p:cNvCxnSpPr>
            <p:nvPr/>
          </p:nvCxnSpPr>
          <p:spPr>
            <a:xfrm flipV="1">
              <a:off x="3846275" y="5883091"/>
              <a:ext cx="163916" cy="1939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7" name="Прямая соединительная линия 746"/>
            <p:cNvCxnSpPr>
              <a:stCxn id="678" idx="5"/>
              <a:endCxn id="682" idx="0"/>
            </p:cNvCxnSpPr>
            <p:nvPr/>
          </p:nvCxnSpPr>
          <p:spPr>
            <a:xfrm rot="16200000" flipV="1">
              <a:off x="4058869" y="5904201"/>
              <a:ext cx="38718" cy="3527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8" name="Прямая соединительная линия 747"/>
            <p:cNvCxnSpPr>
              <a:stCxn id="677" idx="5"/>
              <a:endCxn id="676" idx="1"/>
            </p:cNvCxnSpPr>
            <p:nvPr/>
          </p:nvCxnSpPr>
          <p:spPr>
            <a:xfrm rot="16200000" flipV="1">
              <a:off x="4320641" y="5950012"/>
              <a:ext cx="81615" cy="4034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9" name="Прямая соединительная линия 748"/>
            <p:cNvCxnSpPr>
              <a:stCxn id="678" idx="7"/>
              <a:endCxn id="677" idx="4"/>
            </p:cNvCxnSpPr>
            <p:nvPr/>
          </p:nvCxnSpPr>
          <p:spPr>
            <a:xfrm rot="16200000" flipH="1">
              <a:off x="4213913" y="5872500"/>
              <a:ext cx="71058" cy="23587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0" name="Прямая соединительная линия 749"/>
            <p:cNvCxnSpPr>
              <a:stCxn id="688" idx="5"/>
              <a:endCxn id="685" idx="1"/>
            </p:cNvCxnSpPr>
            <p:nvPr/>
          </p:nvCxnSpPr>
          <p:spPr>
            <a:xfrm rot="16200000" flipV="1">
              <a:off x="3810031" y="5939469"/>
              <a:ext cx="93529" cy="4951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1" name="Прямая соединительная линия 750"/>
            <p:cNvCxnSpPr>
              <a:stCxn id="688" idx="0"/>
              <a:endCxn id="678" idx="1"/>
            </p:cNvCxnSpPr>
            <p:nvPr/>
          </p:nvCxnSpPr>
          <p:spPr>
            <a:xfrm flipV="1">
              <a:off x="3917713" y="5990547"/>
              <a:ext cx="200079" cy="5481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2" name="Прямая соединительная линия 751"/>
            <p:cNvCxnSpPr>
              <a:stCxn id="682" idx="4"/>
              <a:endCxn id="686" idx="2"/>
            </p:cNvCxnSpPr>
            <p:nvPr/>
          </p:nvCxnSpPr>
          <p:spPr>
            <a:xfrm rot="10800000">
              <a:off x="3884469" y="5703673"/>
              <a:ext cx="125723" cy="17941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3" name="Прямая соединительная линия 752"/>
            <p:cNvCxnSpPr>
              <a:stCxn id="698" idx="7"/>
              <a:endCxn id="688" idx="3"/>
            </p:cNvCxnSpPr>
            <p:nvPr/>
          </p:nvCxnSpPr>
          <p:spPr>
            <a:xfrm rot="5400000" flipH="1" flipV="1">
              <a:off x="3685600" y="5909111"/>
              <a:ext cx="44724" cy="31975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4" name="Прямая соединительная линия 753"/>
            <p:cNvCxnSpPr>
              <a:stCxn id="697" idx="7"/>
              <a:endCxn id="685" idx="3"/>
            </p:cNvCxnSpPr>
            <p:nvPr/>
          </p:nvCxnSpPr>
          <p:spPr>
            <a:xfrm rot="16200000" flipH="1">
              <a:off x="3444573" y="5551920"/>
              <a:ext cx="98151" cy="60550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0" name="Прямая соединительная линия 759"/>
            <p:cNvCxnSpPr>
              <a:stCxn id="700" idx="6"/>
              <a:endCxn id="697" idx="3"/>
            </p:cNvCxnSpPr>
            <p:nvPr/>
          </p:nvCxnSpPr>
          <p:spPr>
            <a:xfrm rot="5400000" flipH="1" flipV="1">
              <a:off x="3034426" y="5890241"/>
              <a:ext cx="184091" cy="4989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3" name="Прямая соединительная линия 792"/>
            <p:cNvCxnSpPr>
              <a:stCxn id="698" idx="4"/>
              <a:endCxn id="697" idx="1"/>
            </p:cNvCxnSpPr>
            <p:nvPr/>
          </p:nvCxnSpPr>
          <p:spPr>
            <a:xfrm rot="10800000">
              <a:off x="3179928" y="5834109"/>
              <a:ext cx="328259" cy="25825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4" name="Прямая соединительная линия 793"/>
            <p:cNvCxnSpPr>
              <a:stCxn id="699" idx="6"/>
              <a:endCxn id="698" idx="1"/>
            </p:cNvCxnSpPr>
            <p:nvPr/>
          </p:nvCxnSpPr>
          <p:spPr>
            <a:xfrm rot="5400000" flipH="1" flipV="1">
              <a:off x="3482793" y="6167223"/>
              <a:ext cx="101684" cy="696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5" name="Прямая соединительная линия 794"/>
            <p:cNvCxnSpPr>
              <a:stCxn id="695" idx="0"/>
              <a:endCxn id="686" idx="4"/>
            </p:cNvCxnSpPr>
            <p:nvPr/>
          </p:nvCxnSpPr>
          <p:spPr>
            <a:xfrm>
              <a:off x="3548505" y="5536373"/>
              <a:ext cx="320459" cy="13240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6" name="Прямая соединительная линия 795"/>
            <p:cNvCxnSpPr>
              <a:stCxn id="695" idx="5"/>
              <a:endCxn id="696" idx="1"/>
            </p:cNvCxnSpPr>
            <p:nvPr/>
          </p:nvCxnSpPr>
          <p:spPr>
            <a:xfrm rot="5400000" flipH="1" flipV="1">
              <a:off x="3469620" y="5447494"/>
              <a:ext cx="111339" cy="1142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809" name="Овал 808"/>
          <p:cNvSpPr/>
          <p:nvPr/>
        </p:nvSpPr>
        <p:spPr>
          <a:xfrm>
            <a:off x="1285852" y="163710"/>
            <a:ext cx="6572296" cy="6516000"/>
          </a:xfrm>
          <a:prstGeom prst="ellipse">
            <a:avLst/>
          </a:prstGeom>
          <a:noFill/>
          <a:ln w="12700"/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cxnSp>
        <p:nvCxnSpPr>
          <p:cNvPr id="812" name="Прямая соединительная линия 811"/>
          <p:cNvCxnSpPr/>
          <p:nvPr/>
        </p:nvCxnSpPr>
        <p:spPr>
          <a:xfrm rot="5400000">
            <a:off x="3906615" y="6621267"/>
            <a:ext cx="259200" cy="71438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823" name="Прямая соединительная линия 822"/>
          <p:cNvCxnSpPr/>
          <p:nvPr/>
        </p:nvCxnSpPr>
        <p:spPr>
          <a:xfrm rot="16200000" flipH="1">
            <a:off x="5660447" y="6412520"/>
            <a:ext cx="252000" cy="142877"/>
          </a:xfrm>
          <a:prstGeom prst="line">
            <a:avLst/>
          </a:prstGeom>
          <a:scene3d>
            <a:camera prst="orthographicFront">
              <a:rot lat="0" lon="0" rev="10200000"/>
            </a:camera>
            <a:lightRig rig="threePt" dir="t"/>
          </a:scene3d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827" name="TextBox 826"/>
          <p:cNvSpPr txBox="1"/>
          <p:nvPr/>
        </p:nvSpPr>
        <p:spPr>
          <a:xfrm rot="21075957">
            <a:off x="4424797" y="6543091"/>
            <a:ext cx="1058667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1400" dirty="0" smtClean="0">
                <a:latin typeface="Bookman Old Style" pitchFamily="18" charset="0"/>
              </a:rPr>
              <a:t>грудень</a:t>
            </a:r>
            <a:endParaRPr lang="uk-UA" sz="1400" dirty="0">
              <a:latin typeface="Bookman Old Style" pitchFamily="18" charset="0"/>
            </a:endParaRPr>
          </a:p>
        </p:txBody>
      </p:sp>
      <p:sp>
        <p:nvSpPr>
          <p:cNvPr id="828" name="TextBox 827"/>
          <p:cNvSpPr txBox="1"/>
          <p:nvPr/>
        </p:nvSpPr>
        <p:spPr>
          <a:xfrm rot="19276280">
            <a:off x="6073450" y="5869472"/>
            <a:ext cx="1058667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1400" dirty="0" smtClean="0">
                <a:latin typeface="Bookman Old Style" pitchFamily="18" charset="0"/>
              </a:rPr>
              <a:t>листопад</a:t>
            </a:r>
            <a:endParaRPr lang="uk-UA" sz="1400" dirty="0">
              <a:latin typeface="Bookman Old Style" pitchFamily="18" charset="0"/>
            </a:endParaRPr>
          </a:p>
        </p:txBody>
      </p:sp>
      <p:sp>
        <p:nvSpPr>
          <p:cNvPr id="829" name="TextBox 828"/>
          <p:cNvSpPr txBox="1"/>
          <p:nvPr/>
        </p:nvSpPr>
        <p:spPr>
          <a:xfrm rot="17630071">
            <a:off x="7117024" y="4586123"/>
            <a:ext cx="1058667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1400" dirty="0" smtClean="0">
                <a:latin typeface="Bookman Old Style" pitchFamily="18" charset="0"/>
              </a:rPr>
              <a:t>жовтень</a:t>
            </a:r>
            <a:endParaRPr lang="uk-UA" sz="1400" dirty="0">
              <a:latin typeface="Bookman Old Style" pitchFamily="18" charset="0"/>
            </a:endParaRPr>
          </a:p>
        </p:txBody>
      </p:sp>
      <p:sp>
        <p:nvSpPr>
          <p:cNvPr id="830" name="TextBox 829"/>
          <p:cNvSpPr txBox="1"/>
          <p:nvPr/>
        </p:nvSpPr>
        <p:spPr>
          <a:xfrm rot="15714304">
            <a:off x="7341394" y="2882876"/>
            <a:ext cx="1058667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1400" dirty="0" smtClean="0">
                <a:latin typeface="Bookman Old Style" pitchFamily="18" charset="0"/>
              </a:rPr>
              <a:t>вересень</a:t>
            </a:r>
            <a:endParaRPr lang="uk-UA" sz="1400" dirty="0">
              <a:latin typeface="Bookman Old Style" pitchFamily="18" charset="0"/>
            </a:endParaRPr>
          </a:p>
        </p:txBody>
      </p:sp>
      <p:sp>
        <p:nvSpPr>
          <p:cNvPr id="831" name="TextBox 830"/>
          <p:cNvSpPr txBox="1"/>
          <p:nvPr/>
        </p:nvSpPr>
        <p:spPr>
          <a:xfrm rot="3220511">
            <a:off x="6748397" y="1310971"/>
            <a:ext cx="1058667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1400" dirty="0" smtClean="0">
                <a:latin typeface="Bookman Old Style" pitchFamily="18" charset="0"/>
              </a:rPr>
              <a:t>серпень</a:t>
            </a:r>
            <a:endParaRPr lang="uk-UA" sz="1400" dirty="0">
              <a:latin typeface="Bookman Old Style" pitchFamily="18" charset="0"/>
            </a:endParaRPr>
          </a:p>
        </p:txBody>
      </p:sp>
      <p:sp>
        <p:nvSpPr>
          <p:cNvPr id="832" name="TextBox 831"/>
          <p:cNvSpPr txBox="1"/>
          <p:nvPr/>
        </p:nvSpPr>
        <p:spPr>
          <a:xfrm rot="1586521">
            <a:off x="5448208" y="219585"/>
            <a:ext cx="1058667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1400" dirty="0" smtClean="0">
                <a:latin typeface="Bookman Old Style" pitchFamily="18" charset="0"/>
              </a:rPr>
              <a:t>липень</a:t>
            </a:r>
            <a:endParaRPr lang="uk-UA" sz="1400" dirty="0">
              <a:latin typeface="Bookman Old Style" pitchFamily="18" charset="0"/>
            </a:endParaRPr>
          </a:p>
        </p:txBody>
      </p:sp>
      <p:sp>
        <p:nvSpPr>
          <p:cNvPr id="833" name="TextBox 832"/>
          <p:cNvSpPr txBox="1"/>
          <p:nvPr/>
        </p:nvSpPr>
        <p:spPr>
          <a:xfrm rot="21422218">
            <a:off x="3660219" y="-66475"/>
            <a:ext cx="1058667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1400" dirty="0" smtClean="0">
                <a:latin typeface="Bookman Old Style" pitchFamily="18" charset="0"/>
              </a:rPr>
              <a:t>червень</a:t>
            </a:r>
            <a:endParaRPr lang="uk-UA" sz="1400" dirty="0">
              <a:latin typeface="Bookman Old Style" pitchFamily="18" charset="0"/>
            </a:endParaRPr>
          </a:p>
        </p:txBody>
      </p:sp>
      <p:sp>
        <p:nvSpPr>
          <p:cNvPr id="834" name="TextBox 833"/>
          <p:cNvSpPr txBox="1"/>
          <p:nvPr/>
        </p:nvSpPr>
        <p:spPr>
          <a:xfrm rot="19518500">
            <a:off x="2065156" y="559647"/>
            <a:ext cx="1058667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1400" dirty="0" smtClean="0">
                <a:latin typeface="Bookman Old Style" pitchFamily="18" charset="0"/>
              </a:rPr>
              <a:t>травень</a:t>
            </a:r>
            <a:endParaRPr lang="uk-UA" sz="1400" dirty="0">
              <a:latin typeface="Bookman Old Style" pitchFamily="18" charset="0"/>
            </a:endParaRPr>
          </a:p>
        </p:txBody>
      </p:sp>
      <p:sp>
        <p:nvSpPr>
          <p:cNvPr id="835" name="TextBox 834"/>
          <p:cNvSpPr txBox="1"/>
          <p:nvPr/>
        </p:nvSpPr>
        <p:spPr>
          <a:xfrm rot="17687757">
            <a:off x="1006358" y="1809320"/>
            <a:ext cx="1058667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1400" dirty="0" smtClean="0">
                <a:latin typeface="Bookman Old Style" pitchFamily="18" charset="0"/>
              </a:rPr>
              <a:t>квітень</a:t>
            </a:r>
          </a:p>
        </p:txBody>
      </p:sp>
      <p:sp>
        <p:nvSpPr>
          <p:cNvPr id="836" name="TextBox 835"/>
          <p:cNvSpPr txBox="1"/>
          <p:nvPr/>
        </p:nvSpPr>
        <p:spPr>
          <a:xfrm rot="4875169">
            <a:off x="749077" y="3754552"/>
            <a:ext cx="1058667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1400" dirty="0" smtClean="0">
                <a:latin typeface="Bookman Old Style" pitchFamily="18" charset="0"/>
              </a:rPr>
              <a:t>березень</a:t>
            </a:r>
          </a:p>
        </p:txBody>
      </p:sp>
      <p:sp>
        <p:nvSpPr>
          <p:cNvPr id="837" name="TextBox 836"/>
          <p:cNvSpPr txBox="1"/>
          <p:nvPr/>
        </p:nvSpPr>
        <p:spPr>
          <a:xfrm rot="3368098">
            <a:off x="1300985" y="5166505"/>
            <a:ext cx="1058667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1400" dirty="0" smtClean="0">
                <a:latin typeface="Bookman Old Style" pitchFamily="18" charset="0"/>
              </a:rPr>
              <a:t>лютий</a:t>
            </a:r>
          </a:p>
        </p:txBody>
      </p:sp>
      <p:sp>
        <p:nvSpPr>
          <p:cNvPr id="838" name="TextBox 837"/>
          <p:cNvSpPr txBox="1"/>
          <p:nvPr/>
        </p:nvSpPr>
        <p:spPr>
          <a:xfrm rot="1618209">
            <a:off x="2572415" y="6249465"/>
            <a:ext cx="1058667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1400" dirty="0" smtClean="0">
                <a:latin typeface="Bookman Old Style" pitchFamily="18" charset="0"/>
              </a:rPr>
              <a:t>січень</a:t>
            </a:r>
          </a:p>
        </p:txBody>
      </p:sp>
      <p:grpSp>
        <p:nvGrpSpPr>
          <p:cNvPr id="19" name="Группа 864"/>
          <p:cNvGrpSpPr/>
          <p:nvPr/>
        </p:nvGrpSpPr>
        <p:grpSpPr>
          <a:xfrm>
            <a:off x="3673098" y="578603"/>
            <a:ext cx="2665709" cy="6010528"/>
            <a:chOff x="3673098" y="578603"/>
            <a:chExt cx="2665709" cy="6010528"/>
          </a:xfrm>
        </p:grpSpPr>
        <p:sp>
          <p:nvSpPr>
            <p:cNvPr id="866" name="Полилиния 865"/>
            <p:cNvSpPr/>
            <p:nvPr/>
          </p:nvSpPr>
          <p:spPr>
            <a:xfrm>
              <a:off x="4702169" y="5535152"/>
              <a:ext cx="727087" cy="608492"/>
            </a:xfrm>
            <a:custGeom>
              <a:avLst/>
              <a:gdLst>
                <a:gd name="connsiteX0" fmla="*/ 2217 w 727087"/>
                <a:gd name="connsiteY0" fmla="*/ 109728 h 608492"/>
                <a:gd name="connsiteX1" fmla="*/ 8867 w 727087"/>
                <a:gd name="connsiteY1" fmla="*/ 146304 h 608492"/>
                <a:gd name="connsiteX2" fmla="*/ 15517 w 727087"/>
                <a:gd name="connsiteY2" fmla="*/ 152955 h 608492"/>
                <a:gd name="connsiteX3" fmla="*/ 28818 w 727087"/>
                <a:gd name="connsiteY3" fmla="*/ 169580 h 608492"/>
                <a:gd name="connsiteX4" fmla="*/ 48768 w 727087"/>
                <a:gd name="connsiteY4" fmla="*/ 176230 h 608492"/>
                <a:gd name="connsiteX5" fmla="*/ 121920 w 727087"/>
                <a:gd name="connsiteY5" fmla="*/ 172905 h 608492"/>
                <a:gd name="connsiteX6" fmla="*/ 158496 w 727087"/>
                <a:gd name="connsiteY6" fmla="*/ 166255 h 608492"/>
                <a:gd name="connsiteX7" fmla="*/ 181772 w 727087"/>
                <a:gd name="connsiteY7" fmla="*/ 162930 h 608492"/>
                <a:gd name="connsiteX8" fmla="*/ 221673 w 727087"/>
                <a:gd name="connsiteY8" fmla="*/ 152955 h 608492"/>
                <a:gd name="connsiteX9" fmla="*/ 231648 w 727087"/>
                <a:gd name="connsiteY9" fmla="*/ 149629 h 608492"/>
                <a:gd name="connsiteX10" fmla="*/ 318100 w 727087"/>
                <a:gd name="connsiteY10" fmla="*/ 156280 h 608492"/>
                <a:gd name="connsiteX11" fmla="*/ 338051 w 727087"/>
                <a:gd name="connsiteY11" fmla="*/ 162930 h 608492"/>
                <a:gd name="connsiteX12" fmla="*/ 358002 w 727087"/>
                <a:gd name="connsiteY12" fmla="*/ 176230 h 608492"/>
                <a:gd name="connsiteX13" fmla="*/ 361327 w 727087"/>
                <a:gd name="connsiteY13" fmla="*/ 192856 h 608492"/>
                <a:gd name="connsiteX14" fmla="*/ 354676 w 727087"/>
                <a:gd name="connsiteY14" fmla="*/ 229432 h 608492"/>
                <a:gd name="connsiteX15" fmla="*/ 348026 w 727087"/>
                <a:gd name="connsiteY15" fmla="*/ 242732 h 608492"/>
                <a:gd name="connsiteX16" fmla="*/ 341376 w 727087"/>
                <a:gd name="connsiteY16" fmla="*/ 279308 h 608492"/>
                <a:gd name="connsiteX17" fmla="*/ 334726 w 727087"/>
                <a:gd name="connsiteY17" fmla="*/ 395686 h 608492"/>
                <a:gd name="connsiteX18" fmla="*/ 331401 w 727087"/>
                <a:gd name="connsiteY18" fmla="*/ 478813 h 608492"/>
                <a:gd name="connsiteX19" fmla="*/ 341376 w 727087"/>
                <a:gd name="connsiteY19" fmla="*/ 528690 h 608492"/>
                <a:gd name="connsiteX20" fmla="*/ 351351 w 727087"/>
                <a:gd name="connsiteY20" fmla="*/ 535340 h 608492"/>
                <a:gd name="connsiteX21" fmla="*/ 367977 w 727087"/>
                <a:gd name="connsiteY21" fmla="*/ 551965 h 608492"/>
                <a:gd name="connsiteX22" fmla="*/ 384602 w 727087"/>
                <a:gd name="connsiteY22" fmla="*/ 561941 h 608492"/>
                <a:gd name="connsiteX23" fmla="*/ 394578 w 727087"/>
                <a:gd name="connsiteY23" fmla="*/ 571916 h 608492"/>
                <a:gd name="connsiteX24" fmla="*/ 427828 w 727087"/>
                <a:gd name="connsiteY24" fmla="*/ 578566 h 608492"/>
                <a:gd name="connsiteX25" fmla="*/ 447779 w 727087"/>
                <a:gd name="connsiteY25" fmla="*/ 585216 h 608492"/>
                <a:gd name="connsiteX26" fmla="*/ 464404 w 727087"/>
                <a:gd name="connsiteY26" fmla="*/ 595192 h 608492"/>
                <a:gd name="connsiteX27" fmla="*/ 474380 w 727087"/>
                <a:gd name="connsiteY27" fmla="*/ 601842 h 608492"/>
                <a:gd name="connsiteX28" fmla="*/ 494330 w 727087"/>
                <a:gd name="connsiteY28" fmla="*/ 608492 h 608492"/>
                <a:gd name="connsiteX29" fmla="*/ 550857 w 727087"/>
                <a:gd name="connsiteY29" fmla="*/ 605167 h 608492"/>
                <a:gd name="connsiteX30" fmla="*/ 560832 w 727087"/>
                <a:gd name="connsiteY30" fmla="*/ 598517 h 608492"/>
                <a:gd name="connsiteX31" fmla="*/ 580783 w 727087"/>
                <a:gd name="connsiteY31" fmla="*/ 591867 h 608492"/>
                <a:gd name="connsiteX32" fmla="*/ 604058 w 727087"/>
                <a:gd name="connsiteY32" fmla="*/ 585216 h 608492"/>
                <a:gd name="connsiteX33" fmla="*/ 627334 w 727087"/>
                <a:gd name="connsiteY33" fmla="*/ 575241 h 608492"/>
                <a:gd name="connsiteX34" fmla="*/ 637309 w 727087"/>
                <a:gd name="connsiteY34" fmla="*/ 568591 h 608492"/>
                <a:gd name="connsiteX35" fmla="*/ 647284 w 727087"/>
                <a:gd name="connsiteY35" fmla="*/ 565266 h 608492"/>
                <a:gd name="connsiteX36" fmla="*/ 657260 w 727087"/>
                <a:gd name="connsiteY36" fmla="*/ 555291 h 608492"/>
                <a:gd name="connsiteX37" fmla="*/ 680535 w 727087"/>
                <a:gd name="connsiteY37" fmla="*/ 541990 h 608492"/>
                <a:gd name="connsiteX38" fmla="*/ 693836 w 727087"/>
                <a:gd name="connsiteY38" fmla="*/ 525365 h 608492"/>
                <a:gd name="connsiteX39" fmla="*/ 697161 w 727087"/>
                <a:gd name="connsiteY39" fmla="*/ 515389 h 608492"/>
                <a:gd name="connsiteX40" fmla="*/ 707136 w 727087"/>
                <a:gd name="connsiteY40" fmla="*/ 495439 h 608492"/>
                <a:gd name="connsiteX41" fmla="*/ 710461 w 727087"/>
                <a:gd name="connsiteY41" fmla="*/ 422287 h 608492"/>
                <a:gd name="connsiteX42" fmla="*/ 713786 w 727087"/>
                <a:gd name="connsiteY42" fmla="*/ 405661 h 608492"/>
                <a:gd name="connsiteX43" fmla="*/ 717111 w 727087"/>
                <a:gd name="connsiteY43" fmla="*/ 385711 h 608492"/>
                <a:gd name="connsiteX44" fmla="*/ 723762 w 727087"/>
                <a:gd name="connsiteY44" fmla="*/ 339160 h 608492"/>
                <a:gd name="connsiteX45" fmla="*/ 727087 w 727087"/>
                <a:gd name="connsiteY45" fmla="*/ 329184 h 608492"/>
                <a:gd name="connsiteX46" fmla="*/ 723762 w 727087"/>
                <a:gd name="connsiteY46" fmla="*/ 295933 h 608492"/>
                <a:gd name="connsiteX47" fmla="*/ 713786 w 727087"/>
                <a:gd name="connsiteY47" fmla="*/ 262683 h 608492"/>
                <a:gd name="connsiteX48" fmla="*/ 707136 w 727087"/>
                <a:gd name="connsiteY48" fmla="*/ 236082 h 608492"/>
                <a:gd name="connsiteX49" fmla="*/ 700486 w 727087"/>
                <a:gd name="connsiteY49" fmla="*/ 212806 h 608492"/>
                <a:gd name="connsiteX50" fmla="*/ 693836 w 727087"/>
                <a:gd name="connsiteY50" fmla="*/ 202831 h 608492"/>
                <a:gd name="connsiteX51" fmla="*/ 690511 w 727087"/>
                <a:gd name="connsiteY51" fmla="*/ 192856 h 608492"/>
                <a:gd name="connsiteX52" fmla="*/ 673885 w 727087"/>
                <a:gd name="connsiteY52" fmla="*/ 176230 h 608492"/>
                <a:gd name="connsiteX53" fmla="*/ 650610 w 727087"/>
                <a:gd name="connsiteY53" fmla="*/ 152955 h 608492"/>
                <a:gd name="connsiteX54" fmla="*/ 643959 w 727087"/>
                <a:gd name="connsiteY54" fmla="*/ 146304 h 608492"/>
                <a:gd name="connsiteX55" fmla="*/ 624009 w 727087"/>
                <a:gd name="connsiteY55" fmla="*/ 139654 h 608492"/>
                <a:gd name="connsiteX56" fmla="*/ 607383 w 727087"/>
                <a:gd name="connsiteY56" fmla="*/ 126354 h 608492"/>
                <a:gd name="connsiteX57" fmla="*/ 600733 w 727087"/>
                <a:gd name="connsiteY57" fmla="*/ 116379 h 608492"/>
                <a:gd name="connsiteX58" fmla="*/ 584108 w 727087"/>
                <a:gd name="connsiteY58" fmla="*/ 99753 h 608492"/>
                <a:gd name="connsiteX59" fmla="*/ 580783 w 727087"/>
                <a:gd name="connsiteY59" fmla="*/ 89778 h 608492"/>
                <a:gd name="connsiteX60" fmla="*/ 557507 w 727087"/>
                <a:gd name="connsiteY60" fmla="*/ 69827 h 608492"/>
                <a:gd name="connsiteX61" fmla="*/ 554182 w 727087"/>
                <a:gd name="connsiteY61" fmla="*/ 59852 h 608492"/>
                <a:gd name="connsiteX62" fmla="*/ 544207 w 727087"/>
                <a:gd name="connsiteY62" fmla="*/ 53202 h 608492"/>
                <a:gd name="connsiteX63" fmla="*/ 537556 w 727087"/>
                <a:gd name="connsiteY63" fmla="*/ 46552 h 608492"/>
                <a:gd name="connsiteX64" fmla="*/ 530906 w 727087"/>
                <a:gd name="connsiteY64" fmla="*/ 36576 h 608492"/>
                <a:gd name="connsiteX65" fmla="*/ 520931 w 727087"/>
                <a:gd name="connsiteY65" fmla="*/ 33251 h 608492"/>
                <a:gd name="connsiteX66" fmla="*/ 500980 w 727087"/>
                <a:gd name="connsiteY66" fmla="*/ 19951 h 608492"/>
                <a:gd name="connsiteX67" fmla="*/ 491005 w 727087"/>
                <a:gd name="connsiteY67" fmla="*/ 13301 h 608492"/>
                <a:gd name="connsiteX68" fmla="*/ 481030 w 727087"/>
                <a:gd name="connsiteY68" fmla="*/ 9976 h 608492"/>
                <a:gd name="connsiteX69" fmla="*/ 471055 w 727087"/>
                <a:gd name="connsiteY69" fmla="*/ 3325 h 608492"/>
                <a:gd name="connsiteX70" fmla="*/ 454429 w 727087"/>
                <a:gd name="connsiteY70" fmla="*/ 0 h 608492"/>
                <a:gd name="connsiteX71" fmla="*/ 354676 w 727087"/>
                <a:gd name="connsiteY71" fmla="*/ 3325 h 608492"/>
                <a:gd name="connsiteX72" fmla="*/ 348026 w 727087"/>
                <a:gd name="connsiteY72" fmla="*/ 9976 h 608492"/>
                <a:gd name="connsiteX73" fmla="*/ 338051 w 727087"/>
                <a:gd name="connsiteY73" fmla="*/ 16626 h 608492"/>
                <a:gd name="connsiteX74" fmla="*/ 318100 w 727087"/>
                <a:gd name="connsiteY74" fmla="*/ 43227 h 608492"/>
                <a:gd name="connsiteX75" fmla="*/ 308125 w 727087"/>
                <a:gd name="connsiteY75" fmla="*/ 46552 h 608492"/>
                <a:gd name="connsiteX76" fmla="*/ 304800 w 727087"/>
                <a:gd name="connsiteY76" fmla="*/ 56527 h 608492"/>
                <a:gd name="connsiteX77" fmla="*/ 294825 w 727087"/>
                <a:gd name="connsiteY77" fmla="*/ 59852 h 608492"/>
                <a:gd name="connsiteX78" fmla="*/ 274874 w 727087"/>
                <a:gd name="connsiteY78" fmla="*/ 69827 h 608492"/>
                <a:gd name="connsiteX79" fmla="*/ 264899 w 727087"/>
                <a:gd name="connsiteY79" fmla="*/ 76477 h 608492"/>
                <a:gd name="connsiteX80" fmla="*/ 215023 w 727087"/>
                <a:gd name="connsiteY80" fmla="*/ 86453 h 608492"/>
                <a:gd name="connsiteX81" fmla="*/ 38793 w 727087"/>
                <a:gd name="connsiteY81" fmla="*/ 89778 h 608492"/>
                <a:gd name="connsiteX82" fmla="*/ 22167 w 727087"/>
                <a:gd name="connsiteY82" fmla="*/ 99753 h 608492"/>
                <a:gd name="connsiteX83" fmla="*/ 2217 w 727087"/>
                <a:gd name="connsiteY83" fmla="*/ 109728 h 6084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</a:cxnLst>
              <a:rect l="l" t="t" r="r" b="b"/>
              <a:pathLst>
                <a:path w="727087" h="608492">
                  <a:moveTo>
                    <a:pt x="2217" y="109728"/>
                  </a:moveTo>
                  <a:cubicBezTo>
                    <a:pt x="0" y="117486"/>
                    <a:pt x="4011" y="138210"/>
                    <a:pt x="8867" y="146304"/>
                  </a:cubicBezTo>
                  <a:cubicBezTo>
                    <a:pt x="10480" y="148992"/>
                    <a:pt x="13300" y="150738"/>
                    <a:pt x="15517" y="152955"/>
                  </a:cubicBezTo>
                  <a:cubicBezTo>
                    <a:pt x="19123" y="163773"/>
                    <a:pt x="17046" y="164348"/>
                    <a:pt x="28818" y="169580"/>
                  </a:cubicBezTo>
                  <a:cubicBezTo>
                    <a:pt x="35224" y="172427"/>
                    <a:pt x="48768" y="176230"/>
                    <a:pt x="48768" y="176230"/>
                  </a:cubicBezTo>
                  <a:cubicBezTo>
                    <a:pt x="73152" y="175122"/>
                    <a:pt x="97569" y="174584"/>
                    <a:pt x="121920" y="172905"/>
                  </a:cubicBezTo>
                  <a:cubicBezTo>
                    <a:pt x="153180" y="170749"/>
                    <a:pt x="135575" y="170422"/>
                    <a:pt x="158496" y="166255"/>
                  </a:cubicBezTo>
                  <a:cubicBezTo>
                    <a:pt x="166207" y="164853"/>
                    <a:pt x="174026" y="164122"/>
                    <a:pt x="181772" y="162930"/>
                  </a:cubicBezTo>
                  <a:cubicBezTo>
                    <a:pt x="206712" y="159093"/>
                    <a:pt x="197327" y="161071"/>
                    <a:pt x="221673" y="152955"/>
                  </a:cubicBezTo>
                  <a:lnTo>
                    <a:pt x="231648" y="149629"/>
                  </a:lnTo>
                  <a:cubicBezTo>
                    <a:pt x="270569" y="151399"/>
                    <a:pt x="288383" y="147365"/>
                    <a:pt x="318100" y="156280"/>
                  </a:cubicBezTo>
                  <a:cubicBezTo>
                    <a:pt x="324814" y="158294"/>
                    <a:pt x="332218" y="159042"/>
                    <a:pt x="338051" y="162930"/>
                  </a:cubicBezTo>
                  <a:lnTo>
                    <a:pt x="358002" y="176230"/>
                  </a:lnTo>
                  <a:cubicBezTo>
                    <a:pt x="359110" y="181772"/>
                    <a:pt x="361327" y="187204"/>
                    <a:pt x="361327" y="192856"/>
                  </a:cubicBezTo>
                  <a:cubicBezTo>
                    <a:pt x="361327" y="194535"/>
                    <a:pt x="355758" y="226186"/>
                    <a:pt x="354676" y="229432"/>
                  </a:cubicBezTo>
                  <a:cubicBezTo>
                    <a:pt x="353108" y="234134"/>
                    <a:pt x="349766" y="238091"/>
                    <a:pt x="348026" y="242732"/>
                  </a:cubicBezTo>
                  <a:cubicBezTo>
                    <a:pt x="344724" y="251537"/>
                    <a:pt x="342047" y="272258"/>
                    <a:pt x="341376" y="279308"/>
                  </a:cubicBezTo>
                  <a:cubicBezTo>
                    <a:pt x="338221" y="312438"/>
                    <a:pt x="336050" y="365238"/>
                    <a:pt x="334726" y="395686"/>
                  </a:cubicBezTo>
                  <a:cubicBezTo>
                    <a:pt x="333521" y="423391"/>
                    <a:pt x="332509" y="451104"/>
                    <a:pt x="331401" y="478813"/>
                  </a:cubicBezTo>
                  <a:cubicBezTo>
                    <a:pt x="331562" y="480259"/>
                    <a:pt x="334303" y="523975"/>
                    <a:pt x="341376" y="528690"/>
                  </a:cubicBezTo>
                  <a:lnTo>
                    <a:pt x="351351" y="535340"/>
                  </a:lnTo>
                  <a:cubicBezTo>
                    <a:pt x="362755" y="552443"/>
                    <a:pt x="352141" y="539295"/>
                    <a:pt x="367977" y="551965"/>
                  </a:cubicBezTo>
                  <a:cubicBezTo>
                    <a:pt x="381018" y="562399"/>
                    <a:pt x="367278" y="556166"/>
                    <a:pt x="384602" y="561941"/>
                  </a:cubicBezTo>
                  <a:cubicBezTo>
                    <a:pt x="387927" y="565266"/>
                    <a:pt x="390665" y="569308"/>
                    <a:pt x="394578" y="571916"/>
                  </a:cubicBezTo>
                  <a:cubicBezTo>
                    <a:pt x="400909" y="576137"/>
                    <a:pt x="425856" y="578284"/>
                    <a:pt x="427828" y="578566"/>
                  </a:cubicBezTo>
                  <a:cubicBezTo>
                    <a:pt x="434478" y="580783"/>
                    <a:pt x="442823" y="580259"/>
                    <a:pt x="447779" y="585216"/>
                  </a:cubicBezTo>
                  <a:cubicBezTo>
                    <a:pt x="460766" y="598205"/>
                    <a:pt x="447141" y="586561"/>
                    <a:pt x="464404" y="595192"/>
                  </a:cubicBezTo>
                  <a:cubicBezTo>
                    <a:pt x="467979" y="596979"/>
                    <a:pt x="470728" y="600219"/>
                    <a:pt x="474380" y="601842"/>
                  </a:cubicBezTo>
                  <a:cubicBezTo>
                    <a:pt x="480786" y="604689"/>
                    <a:pt x="494330" y="608492"/>
                    <a:pt x="494330" y="608492"/>
                  </a:cubicBezTo>
                  <a:cubicBezTo>
                    <a:pt x="513172" y="607384"/>
                    <a:pt x="532191" y="607967"/>
                    <a:pt x="550857" y="605167"/>
                  </a:cubicBezTo>
                  <a:cubicBezTo>
                    <a:pt x="554809" y="604574"/>
                    <a:pt x="557180" y="600140"/>
                    <a:pt x="560832" y="598517"/>
                  </a:cubicBezTo>
                  <a:cubicBezTo>
                    <a:pt x="567238" y="595670"/>
                    <a:pt x="573982" y="593568"/>
                    <a:pt x="580783" y="591867"/>
                  </a:cubicBezTo>
                  <a:cubicBezTo>
                    <a:pt x="585041" y="590802"/>
                    <a:pt x="599290" y="587600"/>
                    <a:pt x="604058" y="585216"/>
                  </a:cubicBezTo>
                  <a:cubicBezTo>
                    <a:pt x="627021" y="573735"/>
                    <a:pt x="599655" y="582161"/>
                    <a:pt x="627334" y="575241"/>
                  </a:cubicBezTo>
                  <a:cubicBezTo>
                    <a:pt x="630659" y="573024"/>
                    <a:pt x="633735" y="570378"/>
                    <a:pt x="637309" y="568591"/>
                  </a:cubicBezTo>
                  <a:cubicBezTo>
                    <a:pt x="640444" y="567024"/>
                    <a:pt x="644368" y="567210"/>
                    <a:pt x="647284" y="565266"/>
                  </a:cubicBezTo>
                  <a:cubicBezTo>
                    <a:pt x="651197" y="562658"/>
                    <a:pt x="653647" y="558301"/>
                    <a:pt x="657260" y="555291"/>
                  </a:cubicBezTo>
                  <a:cubicBezTo>
                    <a:pt x="670870" y="543949"/>
                    <a:pt x="664267" y="552835"/>
                    <a:pt x="680535" y="541990"/>
                  </a:cubicBezTo>
                  <a:cubicBezTo>
                    <a:pt x="686223" y="538198"/>
                    <a:pt x="690277" y="530703"/>
                    <a:pt x="693836" y="525365"/>
                  </a:cubicBezTo>
                  <a:cubicBezTo>
                    <a:pt x="694944" y="522040"/>
                    <a:pt x="695594" y="518524"/>
                    <a:pt x="697161" y="515389"/>
                  </a:cubicBezTo>
                  <a:cubicBezTo>
                    <a:pt x="710054" y="489603"/>
                    <a:pt x="698777" y="520515"/>
                    <a:pt x="707136" y="495439"/>
                  </a:cubicBezTo>
                  <a:cubicBezTo>
                    <a:pt x="708244" y="471055"/>
                    <a:pt x="708658" y="446629"/>
                    <a:pt x="710461" y="422287"/>
                  </a:cubicBezTo>
                  <a:cubicBezTo>
                    <a:pt x="710878" y="416651"/>
                    <a:pt x="712775" y="411222"/>
                    <a:pt x="713786" y="405661"/>
                  </a:cubicBezTo>
                  <a:cubicBezTo>
                    <a:pt x="714992" y="399028"/>
                    <a:pt x="716158" y="392385"/>
                    <a:pt x="717111" y="385711"/>
                  </a:cubicBezTo>
                  <a:cubicBezTo>
                    <a:pt x="719127" y="371599"/>
                    <a:pt x="720585" y="353455"/>
                    <a:pt x="723762" y="339160"/>
                  </a:cubicBezTo>
                  <a:cubicBezTo>
                    <a:pt x="724522" y="335738"/>
                    <a:pt x="725979" y="332509"/>
                    <a:pt x="727087" y="329184"/>
                  </a:cubicBezTo>
                  <a:cubicBezTo>
                    <a:pt x="725979" y="318100"/>
                    <a:pt x="725337" y="306960"/>
                    <a:pt x="723762" y="295933"/>
                  </a:cubicBezTo>
                  <a:cubicBezTo>
                    <a:pt x="720999" y="276596"/>
                    <a:pt x="718409" y="285798"/>
                    <a:pt x="713786" y="262683"/>
                  </a:cubicBezTo>
                  <a:cubicBezTo>
                    <a:pt x="707025" y="228877"/>
                    <a:pt x="713953" y="259941"/>
                    <a:pt x="707136" y="236082"/>
                  </a:cubicBezTo>
                  <a:cubicBezTo>
                    <a:pt x="705715" y="231109"/>
                    <a:pt x="703144" y="218122"/>
                    <a:pt x="700486" y="212806"/>
                  </a:cubicBezTo>
                  <a:cubicBezTo>
                    <a:pt x="698699" y="209232"/>
                    <a:pt x="695623" y="206405"/>
                    <a:pt x="693836" y="202831"/>
                  </a:cubicBezTo>
                  <a:cubicBezTo>
                    <a:pt x="692269" y="199696"/>
                    <a:pt x="692614" y="195660"/>
                    <a:pt x="690511" y="192856"/>
                  </a:cubicBezTo>
                  <a:cubicBezTo>
                    <a:pt x="685808" y="186586"/>
                    <a:pt x="678233" y="182751"/>
                    <a:pt x="673885" y="176230"/>
                  </a:cubicBezTo>
                  <a:cubicBezTo>
                    <a:pt x="658641" y="153364"/>
                    <a:pt x="668167" y="158807"/>
                    <a:pt x="650610" y="152955"/>
                  </a:cubicBezTo>
                  <a:cubicBezTo>
                    <a:pt x="648393" y="150738"/>
                    <a:pt x="646763" y="147706"/>
                    <a:pt x="643959" y="146304"/>
                  </a:cubicBezTo>
                  <a:cubicBezTo>
                    <a:pt x="637689" y="143169"/>
                    <a:pt x="624009" y="139654"/>
                    <a:pt x="624009" y="139654"/>
                  </a:cubicBezTo>
                  <a:cubicBezTo>
                    <a:pt x="604952" y="111069"/>
                    <a:pt x="630327" y="144708"/>
                    <a:pt x="607383" y="126354"/>
                  </a:cubicBezTo>
                  <a:cubicBezTo>
                    <a:pt x="604262" y="123858"/>
                    <a:pt x="603364" y="119386"/>
                    <a:pt x="600733" y="116379"/>
                  </a:cubicBezTo>
                  <a:cubicBezTo>
                    <a:pt x="595572" y="110481"/>
                    <a:pt x="584108" y="99753"/>
                    <a:pt x="584108" y="99753"/>
                  </a:cubicBezTo>
                  <a:cubicBezTo>
                    <a:pt x="583000" y="96428"/>
                    <a:pt x="582820" y="92630"/>
                    <a:pt x="580783" y="89778"/>
                  </a:cubicBezTo>
                  <a:cubicBezTo>
                    <a:pt x="573452" y="79515"/>
                    <a:pt x="567093" y="76218"/>
                    <a:pt x="557507" y="69827"/>
                  </a:cubicBezTo>
                  <a:cubicBezTo>
                    <a:pt x="556399" y="66502"/>
                    <a:pt x="556371" y="62589"/>
                    <a:pt x="554182" y="59852"/>
                  </a:cubicBezTo>
                  <a:cubicBezTo>
                    <a:pt x="551686" y="56732"/>
                    <a:pt x="547328" y="55698"/>
                    <a:pt x="544207" y="53202"/>
                  </a:cubicBezTo>
                  <a:cubicBezTo>
                    <a:pt x="541759" y="51244"/>
                    <a:pt x="539514" y="49000"/>
                    <a:pt x="537556" y="46552"/>
                  </a:cubicBezTo>
                  <a:cubicBezTo>
                    <a:pt x="535059" y="43431"/>
                    <a:pt x="534027" y="39073"/>
                    <a:pt x="530906" y="36576"/>
                  </a:cubicBezTo>
                  <a:cubicBezTo>
                    <a:pt x="528169" y="34386"/>
                    <a:pt x="523995" y="34953"/>
                    <a:pt x="520931" y="33251"/>
                  </a:cubicBezTo>
                  <a:cubicBezTo>
                    <a:pt x="513944" y="29370"/>
                    <a:pt x="507630" y="24384"/>
                    <a:pt x="500980" y="19951"/>
                  </a:cubicBezTo>
                  <a:cubicBezTo>
                    <a:pt x="497655" y="17734"/>
                    <a:pt x="494796" y="14565"/>
                    <a:pt x="491005" y="13301"/>
                  </a:cubicBezTo>
                  <a:lnTo>
                    <a:pt x="481030" y="9976"/>
                  </a:lnTo>
                  <a:cubicBezTo>
                    <a:pt x="477705" y="7759"/>
                    <a:pt x="474797" y="4728"/>
                    <a:pt x="471055" y="3325"/>
                  </a:cubicBezTo>
                  <a:cubicBezTo>
                    <a:pt x="465763" y="1340"/>
                    <a:pt x="460081" y="0"/>
                    <a:pt x="454429" y="0"/>
                  </a:cubicBezTo>
                  <a:cubicBezTo>
                    <a:pt x="421160" y="0"/>
                    <a:pt x="387927" y="2217"/>
                    <a:pt x="354676" y="3325"/>
                  </a:cubicBezTo>
                  <a:cubicBezTo>
                    <a:pt x="352459" y="5542"/>
                    <a:pt x="350474" y="8017"/>
                    <a:pt x="348026" y="9976"/>
                  </a:cubicBezTo>
                  <a:cubicBezTo>
                    <a:pt x="344906" y="12472"/>
                    <a:pt x="340682" y="13619"/>
                    <a:pt x="338051" y="16626"/>
                  </a:cubicBezTo>
                  <a:cubicBezTo>
                    <a:pt x="336225" y="18713"/>
                    <a:pt x="325219" y="38955"/>
                    <a:pt x="318100" y="43227"/>
                  </a:cubicBezTo>
                  <a:cubicBezTo>
                    <a:pt x="315095" y="45030"/>
                    <a:pt x="311450" y="45444"/>
                    <a:pt x="308125" y="46552"/>
                  </a:cubicBezTo>
                  <a:cubicBezTo>
                    <a:pt x="307017" y="49877"/>
                    <a:pt x="307278" y="54049"/>
                    <a:pt x="304800" y="56527"/>
                  </a:cubicBezTo>
                  <a:cubicBezTo>
                    <a:pt x="302322" y="59005"/>
                    <a:pt x="297960" y="58285"/>
                    <a:pt x="294825" y="59852"/>
                  </a:cubicBezTo>
                  <a:cubicBezTo>
                    <a:pt x="269045" y="72742"/>
                    <a:pt x="299946" y="61470"/>
                    <a:pt x="274874" y="69827"/>
                  </a:cubicBezTo>
                  <a:cubicBezTo>
                    <a:pt x="271549" y="72044"/>
                    <a:pt x="268655" y="75111"/>
                    <a:pt x="264899" y="76477"/>
                  </a:cubicBezTo>
                  <a:cubicBezTo>
                    <a:pt x="254960" y="80091"/>
                    <a:pt x="226540" y="86069"/>
                    <a:pt x="215023" y="86453"/>
                  </a:cubicBezTo>
                  <a:cubicBezTo>
                    <a:pt x="156302" y="88410"/>
                    <a:pt x="97536" y="88670"/>
                    <a:pt x="38793" y="89778"/>
                  </a:cubicBezTo>
                  <a:cubicBezTo>
                    <a:pt x="21471" y="95552"/>
                    <a:pt x="35208" y="89321"/>
                    <a:pt x="22167" y="99753"/>
                  </a:cubicBezTo>
                  <a:cubicBezTo>
                    <a:pt x="8793" y="110452"/>
                    <a:pt x="4434" y="101970"/>
                    <a:pt x="2217" y="109728"/>
                  </a:cubicBezTo>
                  <a:close/>
                </a:path>
              </a:pathLst>
            </a:custGeom>
            <a:solidFill>
              <a:srgbClr val="FFFF00">
                <a:alpha val="15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67" name="Полилиния 866"/>
            <p:cNvSpPr/>
            <p:nvPr/>
          </p:nvSpPr>
          <p:spPr>
            <a:xfrm>
              <a:off x="3757771" y="4531861"/>
              <a:ext cx="2347096" cy="2057270"/>
            </a:xfrm>
            <a:custGeom>
              <a:avLst/>
              <a:gdLst>
                <a:gd name="connsiteX0" fmla="*/ 761028 w 2347096"/>
                <a:gd name="connsiteY0" fmla="*/ 2035194 h 2057270"/>
                <a:gd name="connsiteX1" fmla="*/ 927282 w 2347096"/>
                <a:gd name="connsiteY1" fmla="*/ 2038519 h 2057270"/>
                <a:gd name="connsiteX2" fmla="*/ 947233 w 2347096"/>
                <a:gd name="connsiteY2" fmla="*/ 2035194 h 2057270"/>
                <a:gd name="connsiteX3" fmla="*/ 963858 w 2347096"/>
                <a:gd name="connsiteY3" fmla="*/ 2031868 h 2057270"/>
                <a:gd name="connsiteX4" fmla="*/ 1060286 w 2347096"/>
                <a:gd name="connsiteY4" fmla="*/ 2028543 h 2057270"/>
                <a:gd name="connsiteX5" fmla="*/ 1113487 w 2347096"/>
                <a:gd name="connsiteY5" fmla="*/ 2018568 h 2057270"/>
                <a:gd name="connsiteX6" fmla="*/ 1130113 w 2347096"/>
                <a:gd name="connsiteY6" fmla="*/ 2015243 h 2057270"/>
                <a:gd name="connsiteX7" fmla="*/ 1183314 w 2347096"/>
                <a:gd name="connsiteY7" fmla="*/ 2011918 h 2057270"/>
                <a:gd name="connsiteX8" fmla="*/ 1249816 w 2347096"/>
                <a:gd name="connsiteY8" fmla="*/ 2005268 h 2057270"/>
                <a:gd name="connsiteX9" fmla="*/ 1269766 w 2347096"/>
                <a:gd name="connsiteY9" fmla="*/ 2001943 h 2057270"/>
                <a:gd name="connsiteX10" fmla="*/ 1279742 w 2347096"/>
                <a:gd name="connsiteY10" fmla="*/ 1998618 h 2057270"/>
                <a:gd name="connsiteX11" fmla="*/ 1336268 w 2347096"/>
                <a:gd name="connsiteY11" fmla="*/ 1995292 h 2057270"/>
                <a:gd name="connsiteX12" fmla="*/ 1369519 w 2347096"/>
                <a:gd name="connsiteY12" fmla="*/ 1988642 h 2057270"/>
                <a:gd name="connsiteX13" fmla="*/ 1389470 w 2347096"/>
                <a:gd name="connsiteY13" fmla="*/ 1985317 h 2057270"/>
                <a:gd name="connsiteX14" fmla="*/ 1422721 w 2347096"/>
                <a:gd name="connsiteY14" fmla="*/ 1981992 h 2057270"/>
                <a:gd name="connsiteX15" fmla="*/ 1449321 w 2347096"/>
                <a:gd name="connsiteY15" fmla="*/ 1978667 h 2057270"/>
                <a:gd name="connsiteX16" fmla="*/ 1482572 w 2347096"/>
                <a:gd name="connsiteY16" fmla="*/ 1968692 h 2057270"/>
                <a:gd name="connsiteX17" fmla="*/ 1505848 w 2347096"/>
                <a:gd name="connsiteY17" fmla="*/ 1965367 h 2057270"/>
                <a:gd name="connsiteX18" fmla="*/ 1519148 w 2347096"/>
                <a:gd name="connsiteY18" fmla="*/ 1962042 h 2057270"/>
                <a:gd name="connsiteX19" fmla="*/ 1559049 w 2347096"/>
                <a:gd name="connsiteY19" fmla="*/ 1955391 h 2057270"/>
                <a:gd name="connsiteX20" fmla="*/ 1572350 w 2347096"/>
                <a:gd name="connsiteY20" fmla="*/ 1952066 h 2057270"/>
                <a:gd name="connsiteX21" fmla="*/ 1592300 w 2347096"/>
                <a:gd name="connsiteY21" fmla="*/ 1945416 h 2057270"/>
                <a:gd name="connsiteX22" fmla="*/ 1622226 w 2347096"/>
                <a:gd name="connsiteY22" fmla="*/ 1938766 h 2057270"/>
                <a:gd name="connsiteX23" fmla="*/ 1648827 w 2347096"/>
                <a:gd name="connsiteY23" fmla="*/ 1932116 h 2057270"/>
                <a:gd name="connsiteX24" fmla="*/ 1658802 w 2347096"/>
                <a:gd name="connsiteY24" fmla="*/ 1925466 h 2057270"/>
                <a:gd name="connsiteX25" fmla="*/ 1698703 w 2347096"/>
                <a:gd name="connsiteY25" fmla="*/ 1918815 h 2057270"/>
                <a:gd name="connsiteX26" fmla="*/ 1725304 w 2347096"/>
                <a:gd name="connsiteY26" fmla="*/ 1912165 h 2057270"/>
                <a:gd name="connsiteX27" fmla="*/ 1735279 w 2347096"/>
                <a:gd name="connsiteY27" fmla="*/ 1908840 h 2057270"/>
                <a:gd name="connsiteX28" fmla="*/ 1745254 w 2347096"/>
                <a:gd name="connsiteY28" fmla="*/ 1902190 h 2057270"/>
                <a:gd name="connsiteX29" fmla="*/ 1758555 w 2347096"/>
                <a:gd name="connsiteY29" fmla="*/ 1898865 h 2057270"/>
                <a:gd name="connsiteX30" fmla="*/ 1788481 w 2347096"/>
                <a:gd name="connsiteY30" fmla="*/ 1888890 h 2057270"/>
                <a:gd name="connsiteX31" fmla="*/ 1798456 w 2347096"/>
                <a:gd name="connsiteY31" fmla="*/ 1885564 h 2057270"/>
                <a:gd name="connsiteX32" fmla="*/ 1821732 w 2347096"/>
                <a:gd name="connsiteY32" fmla="*/ 1875589 h 2057270"/>
                <a:gd name="connsiteX33" fmla="*/ 1854982 w 2347096"/>
                <a:gd name="connsiteY33" fmla="*/ 1868939 h 2057270"/>
                <a:gd name="connsiteX34" fmla="*/ 1881583 w 2347096"/>
                <a:gd name="connsiteY34" fmla="*/ 1862289 h 2057270"/>
                <a:gd name="connsiteX35" fmla="*/ 1901534 w 2347096"/>
                <a:gd name="connsiteY35" fmla="*/ 1855639 h 2057270"/>
                <a:gd name="connsiteX36" fmla="*/ 1911509 w 2347096"/>
                <a:gd name="connsiteY36" fmla="*/ 1852314 h 2057270"/>
                <a:gd name="connsiteX37" fmla="*/ 1938110 w 2347096"/>
                <a:gd name="connsiteY37" fmla="*/ 1845663 h 2057270"/>
                <a:gd name="connsiteX38" fmla="*/ 1958060 w 2347096"/>
                <a:gd name="connsiteY38" fmla="*/ 1839013 h 2057270"/>
                <a:gd name="connsiteX39" fmla="*/ 1971361 w 2347096"/>
                <a:gd name="connsiteY39" fmla="*/ 1835688 h 2057270"/>
                <a:gd name="connsiteX40" fmla="*/ 1991311 w 2347096"/>
                <a:gd name="connsiteY40" fmla="*/ 1829038 h 2057270"/>
                <a:gd name="connsiteX41" fmla="*/ 2001286 w 2347096"/>
                <a:gd name="connsiteY41" fmla="*/ 1825713 h 2057270"/>
                <a:gd name="connsiteX42" fmla="*/ 2017912 w 2347096"/>
                <a:gd name="connsiteY42" fmla="*/ 1815738 h 2057270"/>
                <a:gd name="connsiteX43" fmla="*/ 2034537 w 2347096"/>
                <a:gd name="connsiteY43" fmla="*/ 1809087 h 2057270"/>
                <a:gd name="connsiteX44" fmla="*/ 2047838 w 2347096"/>
                <a:gd name="connsiteY44" fmla="*/ 1805762 h 2057270"/>
                <a:gd name="connsiteX45" fmla="*/ 2067788 w 2347096"/>
                <a:gd name="connsiteY45" fmla="*/ 1799112 h 2057270"/>
                <a:gd name="connsiteX46" fmla="*/ 2077764 w 2347096"/>
                <a:gd name="connsiteY46" fmla="*/ 1795787 h 2057270"/>
                <a:gd name="connsiteX47" fmla="*/ 2087739 w 2347096"/>
                <a:gd name="connsiteY47" fmla="*/ 1792462 h 2057270"/>
                <a:gd name="connsiteX48" fmla="*/ 2091064 w 2347096"/>
                <a:gd name="connsiteY48" fmla="*/ 1782487 h 2057270"/>
                <a:gd name="connsiteX49" fmla="*/ 2111014 w 2347096"/>
                <a:gd name="connsiteY49" fmla="*/ 1775836 h 2057270"/>
                <a:gd name="connsiteX50" fmla="*/ 2117665 w 2347096"/>
                <a:gd name="connsiteY50" fmla="*/ 1769186 h 2057270"/>
                <a:gd name="connsiteX51" fmla="*/ 2180841 w 2347096"/>
                <a:gd name="connsiteY51" fmla="*/ 1735935 h 2057270"/>
                <a:gd name="connsiteX52" fmla="*/ 2207442 w 2347096"/>
                <a:gd name="connsiteY52" fmla="*/ 1722635 h 2057270"/>
                <a:gd name="connsiteX53" fmla="*/ 2227393 w 2347096"/>
                <a:gd name="connsiteY53" fmla="*/ 1709335 h 2057270"/>
                <a:gd name="connsiteX54" fmla="*/ 2263969 w 2347096"/>
                <a:gd name="connsiteY54" fmla="*/ 1699359 h 2057270"/>
                <a:gd name="connsiteX55" fmla="*/ 2293894 w 2347096"/>
                <a:gd name="connsiteY55" fmla="*/ 1686059 h 2057270"/>
                <a:gd name="connsiteX56" fmla="*/ 2303870 w 2347096"/>
                <a:gd name="connsiteY56" fmla="*/ 1682734 h 2057270"/>
                <a:gd name="connsiteX57" fmla="*/ 2323820 w 2347096"/>
                <a:gd name="connsiteY57" fmla="*/ 1669434 h 2057270"/>
                <a:gd name="connsiteX58" fmla="*/ 2347096 w 2347096"/>
                <a:gd name="connsiteY58" fmla="*/ 1652808 h 2057270"/>
                <a:gd name="connsiteX59" fmla="*/ 2343771 w 2347096"/>
                <a:gd name="connsiteY59" fmla="*/ 1642833 h 2057270"/>
                <a:gd name="connsiteX60" fmla="*/ 2333796 w 2347096"/>
                <a:gd name="connsiteY60" fmla="*/ 1636183 h 2057270"/>
                <a:gd name="connsiteX61" fmla="*/ 2297220 w 2347096"/>
                <a:gd name="connsiteY61" fmla="*/ 1626207 h 2057270"/>
                <a:gd name="connsiteX62" fmla="*/ 2287244 w 2347096"/>
                <a:gd name="connsiteY62" fmla="*/ 1622882 h 2057270"/>
                <a:gd name="connsiteX63" fmla="*/ 2277269 w 2347096"/>
                <a:gd name="connsiteY63" fmla="*/ 1616232 h 2057270"/>
                <a:gd name="connsiteX64" fmla="*/ 2257318 w 2347096"/>
                <a:gd name="connsiteY64" fmla="*/ 1589631 h 2057270"/>
                <a:gd name="connsiteX65" fmla="*/ 2244018 w 2347096"/>
                <a:gd name="connsiteY65" fmla="*/ 1582981 h 2057270"/>
                <a:gd name="connsiteX66" fmla="*/ 2237368 w 2347096"/>
                <a:gd name="connsiteY66" fmla="*/ 1573006 h 2057270"/>
                <a:gd name="connsiteX67" fmla="*/ 2224068 w 2347096"/>
                <a:gd name="connsiteY67" fmla="*/ 1569681 h 2057270"/>
                <a:gd name="connsiteX68" fmla="*/ 2210767 w 2347096"/>
                <a:gd name="connsiteY68" fmla="*/ 1563031 h 2057270"/>
                <a:gd name="connsiteX69" fmla="*/ 2200792 w 2347096"/>
                <a:gd name="connsiteY69" fmla="*/ 1559706 h 2057270"/>
                <a:gd name="connsiteX70" fmla="*/ 2174191 w 2347096"/>
                <a:gd name="connsiteY70" fmla="*/ 1549730 h 2057270"/>
                <a:gd name="connsiteX71" fmla="*/ 2164216 w 2347096"/>
                <a:gd name="connsiteY71" fmla="*/ 1543080 h 2057270"/>
                <a:gd name="connsiteX72" fmla="*/ 2130965 w 2347096"/>
                <a:gd name="connsiteY72" fmla="*/ 1536430 h 2057270"/>
                <a:gd name="connsiteX73" fmla="*/ 2094389 w 2347096"/>
                <a:gd name="connsiteY73" fmla="*/ 1529780 h 2057270"/>
                <a:gd name="connsiteX74" fmla="*/ 2074438 w 2347096"/>
                <a:gd name="connsiteY74" fmla="*/ 1523130 h 2057270"/>
                <a:gd name="connsiteX75" fmla="*/ 2051163 w 2347096"/>
                <a:gd name="connsiteY75" fmla="*/ 1516479 h 2057270"/>
                <a:gd name="connsiteX76" fmla="*/ 1994636 w 2347096"/>
                <a:gd name="connsiteY76" fmla="*/ 1509829 h 2057270"/>
                <a:gd name="connsiteX77" fmla="*/ 1815081 w 2347096"/>
                <a:gd name="connsiteY77" fmla="*/ 1513154 h 2057270"/>
                <a:gd name="connsiteX78" fmla="*/ 1785156 w 2347096"/>
                <a:gd name="connsiteY78" fmla="*/ 1523130 h 2057270"/>
                <a:gd name="connsiteX79" fmla="*/ 1751905 w 2347096"/>
                <a:gd name="connsiteY79" fmla="*/ 1533105 h 2057270"/>
                <a:gd name="connsiteX80" fmla="*/ 1731954 w 2347096"/>
                <a:gd name="connsiteY80" fmla="*/ 1546405 h 2057270"/>
                <a:gd name="connsiteX81" fmla="*/ 1721979 w 2347096"/>
                <a:gd name="connsiteY81" fmla="*/ 1553055 h 2057270"/>
                <a:gd name="connsiteX82" fmla="*/ 1708678 w 2347096"/>
                <a:gd name="connsiteY82" fmla="*/ 1559706 h 2057270"/>
                <a:gd name="connsiteX83" fmla="*/ 1702028 w 2347096"/>
                <a:gd name="connsiteY83" fmla="*/ 1569681 h 2057270"/>
                <a:gd name="connsiteX84" fmla="*/ 1695378 w 2347096"/>
                <a:gd name="connsiteY84" fmla="*/ 1589631 h 2057270"/>
                <a:gd name="connsiteX85" fmla="*/ 1698703 w 2347096"/>
                <a:gd name="connsiteY85" fmla="*/ 1642833 h 2057270"/>
                <a:gd name="connsiteX86" fmla="*/ 1698703 w 2347096"/>
                <a:gd name="connsiteY86" fmla="*/ 1706010 h 2057270"/>
                <a:gd name="connsiteX87" fmla="*/ 1688728 w 2347096"/>
                <a:gd name="connsiteY87" fmla="*/ 1712660 h 2057270"/>
                <a:gd name="connsiteX88" fmla="*/ 1668777 w 2347096"/>
                <a:gd name="connsiteY88" fmla="*/ 1719310 h 2057270"/>
                <a:gd name="connsiteX89" fmla="*/ 1658802 w 2347096"/>
                <a:gd name="connsiteY89" fmla="*/ 1722635 h 2057270"/>
                <a:gd name="connsiteX90" fmla="*/ 1645502 w 2347096"/>
                <a:gd name="connsiteY90" fmla="*/ 1729285 h 2057270"/>
                <a:gd name="connsiteX91" fmla="*/ 1598950 w 2347096"/>
                <a:gd name="connsiteY91" fmla="*/ 1735935 h 2057270"/>
                <a:gd name="connsiteX92" fmla="*/ 1306342 w 2347096"/>
                <a:gd name="connsiteY92" fmla="*/ 1732610 h 2057270"/>
                <a:gd name="connsiteX93" fmla="*/ 1293042 w 2347096"/>
                <a:gd name="connsiteY93" fmla="*/ 1729285 h 2057270"/>
                <a:gd name="connsiteX94" fmla="*/ 1273092 w 2347096"/>
                <a:gd name="connsiteY94" fmla="*/ 1722635 h 2057270"/>
                <a:gd name="connsiteX95" fmla="*/ 1256466 w 2347096"/>
                <a:gd name="connsiteY95" fmla="*/ 1712660 h 2057270"/>
                <a:gd name="connsiteX96" fmla="*/ 1236516 w 2347096"/>
                <a:gd name="connsiteY96" fmla="*/ 1699359 h 2057270"/>
                <a:gd name="connsiteX97" fmla="*/ 1229865 w 2347096"/>
                <a:gd name="connsiteY97" fmla="*/ 1692709 h 2057270"/>
                <a:gd name="connsiteX98" fmla="*/ 1209915 w 2347096"/>
                <a:gd name="connsiteY98" fmla="*/ 1686059 h 2057270"/>
                <a:gd name="connsiteX99" fmla="*/ 1189964 w 2347096"/>
                <a:gd name="connsiteY99" fmla="*/ 1676084 h 2057270"/>
                <a:gd name="connsiteX100" fmla="*/ 1176664 w 2347096"/>
                <a:gd name="connsiteY100" fmla="*/ 1662783 h 2057270"/>
                <a:gd name="connsiteX101" fmla="*/ 1150063 w 2347096"/>
                <a:gd name="connsiteY101" fmla="*/ 1629532 h 2057270"/>
                <a:gd name="connsiteX102" fmla="*/ 1130113 w 2347096"/>
                <a:gd name="connsiteY102" fmla="*/ 1616232 h 2057270"/>
                <a:gd name="connsiteX103" fmla="*/ 1110162 w 2347096"/>
                <a:gd name="connsiteY103" fmla="*/ 1609582 h 2057270"/>
                <a:gd name="connsiteX104" fmla="*/ 1100187 w 2347096"/>
                <a:gd name="connsiteY104" fmla="*/ 1602932 h 2057270"/>
                <a:gd name="connsiteX105" fmla="*/ 1080236 w 2347096"/>
                <a:gd name="connsiteY105" fmla="*/ 1596282 h 2057270"/>
                <a:gd name="connsiteX106" fmla="*/ 1070261 w 2347096"/>
                <a:gd name="connsiteY106" fmla="*/ 1592956 h 2057270"/>
                <a:gd name="connsiteX107" fmla="*/ 1050310 w 2347096"/>
                <a:gd name="connsiteY107" fmla="*/ 1582981 h 2057270"/>
                <a:gd name="connsiteX108" fmla="*/ 1030360 w 2347096"/>
                <a:gd name="connsiteY108" fmla="*/ 1573006 h 2057270"/>
                <a:gd name="connsiteX109" fmla="*/ 1007084 w 2347096"/>
                <a:gd name="connsiteY109" fmla="*/ 1563031 h 2057270"/>
                <a:gd name="connsiteX110" fmla="*/ 997109 w 2347096"/>
                <a:gd name="connsiteY110" fmla="*/ 1553055 h 2057270"/>
                <a:gd name="connsiteX111" fmla="*/ 977158 w 2347096"/>
                <a:gd name="connsiteY111" fmla="*/ 1546405 h 2057270"/>
                <a:gd name="connsiteX112" fmla="*/ 967183 w 2347096"/>
                <a:gd name="connsiteY112" fmla="*/ 1539755 h 2057270"/>
                <a:gd name="connsiteX113" fmla="*/ 957208 w 2347096"/>
                <a:gd name="connsiteY113" fmla="*/ 1536430 h 2057270"/>
                <a:gd name="connsiteX114" fmla="*/ 940582 w 2347096"/>
                <a:gd name="connsiteY114" fmla="*/ 1523130 h 2057270"/>
                <a:gd name="connsiteX115" fmla="*/ 904006 w 2347096"/>
                <a:gd name="connsiteY115" fmla="*/ 1486554 h 2057270"/>
                <a:gd name="connsiteX116" fmla="*/ 894031 w 2347096"/>
                <a:gd name="connsiteY116" fmla="*/ 1476578 h 2057270"/>
                <a:gd name="connsiteX117" fmla="*/ 884056 w 2347096"/>
                <a:gd name="connsiteY117" fmla="*/ 1466603 h 2057270"/>
                <a:gd name="connsiteX118" fmla="*/ 880731 w 2347096"/>
                <a:gd name="connsiteY118" fmla="*/ 1456628 h 2057270"/>
                <a:gd name="connsiteX119" fmla="*/ 870756 w 2347096"/>
                <a:gd name="connsiteY119" fmla="*/ 1449978 h 2057270"/>
                <a:gd name="connsiteX120" fmla="*/ 864105 w 2347096"/>
                <a:gd name="connsiteY120" fmla="*/ 1443327 h 2057270"/>
                <a:gd name="connsiteX121" fmla="*/ 847480 w 2347096"/>
                <a:gd name="connsiteY121" fmla="*/ 1413402 h 2057270"/>
                <a:gd name="connsiteX122" fmla="*/ 834180 w 2347096"/>
                <a:gd name="connsiteY122" fmla="*/ 1396776 h 2057270"/>
                <a:gd name="connsiteX123" fmla="*/ 830854 w 2347096"/>
                <a:gd name="connsiteY123" fmla="*/ 1386801 h 2057270"/>
                <a:gd name="connsiteX124" fmla="*/ 820879 w 2347096"/>
                <a:gd name="connsiteY124" fmla="*/ 1383476 h 2057270"/>
                <a:gd name="connsiteX125" fmla="*/ 814229 w 2347096"/>
                <a:gd name="connsiteY125" fmla="*/ 1363525 h 2057270"/>
                <a:gd name="connsiteX126" fmla="*/ 797604 w 2347096"/>
                <a:gd name="connsiteY126" fmla="*/ 1340250 h 2057270"/>
                <a:gd name="connsiteX127" fmla="*/ 794278 w 2347096"/>
                <a:gd name="connsiteY127" fmla="*/ 1330274 h 2057270"/>
                <a:gd name="connsiteX128" fmla="*/ 787628 w 2347096"/>
                <a:gd name="connsiteY128" fmla="*/ 1320299 h 2057270"/>
                <a:gd name="connsiteX129" fmla="*/ 780978 w 2347096"/>
                <a:gd name="connsiteY129" fmla="*/ 1300348 h 2057270"/>
                <a:gd name="connsiteX130" fmla="*/ 777653 w 2347096"/>
                <a:gd name="connsiteY130" fmla="*/ 1290373 h 2057270"/>
                <a:gd name="connsiteX131" fmla="*/ 774328 w 2347096"/>
                <a:gd name="connsiteY131" fmla="*/ 1280398 h 2057270"/>
                <a:gd name="connsiteX132" fmla="*/ 771003 w 2347096"/>
                <a:gd name="connsiteY132" fmla="*/ 1193946 h 2057270"/>
                <a:gd name="connsiteX133" fmla="*/ 767678 w 2347096"/>
                <a:gd name="connsiteY133" fmla="*/ 1183970 h 2057270"/>
                <a:gd name="connsiteX134" fmla="*/ 771003 w 2347096"/>
                <a:gd name="connsiteY134" fmla="*/ 1160695 h 2057270"/>
                <a:gd name="connsiteX135" fmla="*/ 774328 w 2347096"/>
                <a:gd name="connsiteY135" fmla="*/ 1150719 h 2057270"/>
                <a:gd name="connsiteX136" fmla="*/ 784303 w 2347096"/>
                <a:gd name="connsiteY136" fmla="*/ 1144069 h 2057270"/>
                <a:gd name="connsiteX137" fmla="*/ 790953 w 2347096"/>
                <a:gd name="connsiteY137" fmla="*/ 1124119 h 2057270"/>
                <a:gd name="connsiteX138" fmla="*/ 784303 w 2347096"/>
                <a:gd name="connsiteY138" fmla="*/ 1057617 h 2057270"/>
                <a:gd name="connsiteX139" fmla="*/ 777653 w 2347096"/>
                <a:gd name="connsiteY139" fmla="*/ 1047642 h 2057270"/>
                <a:gd name="connsiteX140" fmla="*/ 771003 w 2347096"/>
                <a:gd name="connsiteY140" fmla="*/ 1040991 h 2057270"/>
                <a:gd name="connsiteX141" fmla="*/ 761028 w 2347096"/>
                <a:gd name="connsiteY141" fmla="*/ 1021041 h 2057270"/>
                <a:gd name="connsiteX142" fmla="*/ 751052 w 2347096"/>
                <a:gd name="connsiteY142" fmla="*/ 1014391 h 2057270"/>
                <a:gd name="connsiteX143" fmla="*/ 744402 w 2347096"/>
                <a:gd name="connsiteY143" fmla="*/ 1007740 h 2057270"/>
                <a:gd name="connsiteX144" fmla="*/ 721126 w 2347096"/>
                <a:gd name="connsiteY144" fmla="*/ 997765 h 2057270"/>
                <a:gd name="connsiteX145" fmla="*/ 711151 w 2347096"/>
                <a:gd name="connsiteY145" fmla="*/ 987790 h 2057270"/>
                <a:gd name="connsiteX146" fmla="*/ 671250 w 2347096"/>
                <a:gd name="connsiteY146" fmla="*/ 984465 h 2057270"/>
                <a:gd name="connsiteX147" fmla="*/ 588123 w 2347096"/>
                <a:gd name="connsiteY147" fmla="*/ 981140 h 2057270"/>
                <a:gd name="connsiteX148" fmla="*/ 574822 w 2347096"/>
                <a:gd name="connsiteY148" fmla="*/ 977815 h 2057270"/>
                <a:gd name="connsiteX149" fmla="*/ 554872 w 2347096"/>
                <a:gd name="connsiteY149" fmla="*/ 971164 h 2057270"/>
                <a:gd name="connsiteX150" fmla="*/ 538246 w 2347096"/>
                <a:gd name="connsiteY150" fmla="*/ 941239 h 2057270"/>
                <a:gd name="connsiteX151" fmla="*/ 531596 w 2347096"/>
                <a:gd name="connsiteY151" fmla="*/ 934588 h 2057270"/>
                <a:gd name="connsiteX152" fmla="*/ 514971 w 2347096"/>
                <a:gd name="connsiteY152" fmla="*/ 914638 h 2057270"/>
                <a:gd name="connsiteX153" fmla="*/ 504996 w 2347096"/>
                <a:gd name="connsiteY153" fmla="*/ 907988 h 2057270"/>
                <a:gd name="connsiteX154" fmla="*/ 491695 w 2347096"/>
                <a:gd name="connsiteY154" fmla="*/ 894687 h 2057270"/>
                <a:gd name="connsiteX155" fmla="*/ 488370 w 2347096"/>
                <a:gd name="connsiteY155" fmla="*/ 884712 h 2057270"/>
                <a:gd name="connsiteX156" fmla="*/ 478395 w 2347096"/>
                <a:gd name="connsiteY156" fmla="*/ 864762 h 2057270"/>
                <a:gd name="connsiteX157" fmla="*/ 481720 w 2347096"/>
                <a:gd name="connsiteY157" fmla="*/ 831511 h 2057270"/>
                <a:gd name="connsiteX158" fmla="*/ 488370 w 2347096"/>
                <a:gd name="connsiteY158" fmla="*/ 811560 h 2057270"/>
                <a:gd name="connsiteX159" fmla="*/ 498345 w 2347096"/>
                <a:gd name="connsiteY159" fmla="*/ 791610 h 2057270"/>
                <a:gd name="connsiteX160" fmla="*/ 495020 w 2347096"/>
                <a:gd name="connsiteY160" fmla="*/ 761684 h 2057270"/>
                <a:gd name="connsiteX161" fmla="*/ 488370 w 2347096"/>
                <a:gd name="connsiteY161" fmla="*/ 738408 h 2057270"/>
                <a:gd name="connsiteX162" fmla="*/ 485045 w 2347096"/>
                <a:gd name="connsiteY162" fmla="*/ 725108 h 2057270"/>
                <a:gd name="connsiteX163" fmla="*/ 481720 w 2347096"/>
                <a:gd name="connsiteY163" fmla="*/ 715132 h 2057270"/>
                <a:gd name="connsiteX164" fmla="*/ 471745 w 2347096"/>
                <a:gd name="connsiteY164" fmla="*/ 688532 h 2057270"/>
                <a:gd name="connsiteX165" fmla="*/ 461769 w 2347096"/>
                <a:gd name="connsiteY165" fmla="*/ 671906 h 2057270"/>
                <a:gd name="connsiteX166" fmla="*/ 448469 w 2347096"/>
                <a:gd name="connsiteY166" fmla="*/ 651956 h 2057270"/>
                <a:gd name="connsiteX167" fmla="*/ 445144 w 2347096"/>
                <a:gd name="connsiteY167" fmla="*/ 641980 h 2057270"/>
                <a:gd name="connsiteX168" fmla="*/ 438494 w 2347096"/>
                <a:gd name="connsiteY168" fmla="*/ 632005 h 2057270"/>
                <a:gd name="connsiteX169" fmla="*/ 431844 w 2347096"/>
                <a:gd name="connsiteY169" fmla="*/ 612055 h 2057270"/>
                <a:gd name="connsiteX170" fmla="*/ 435169 w 2347096"/>
                <a:gd name="connsiteY170" fmla="*/ 588779 h 2057270"/>
                <a:gd name="connsiteX171" fmla="*/ 501670 w 2347096"/>
                <a:gd name="connsiteY171" fmla="*/ 588779 h 2057270"/>
                <a:gd name="connsiteX172" fmla="*/ 521621 w 2347096"/>
                <a:gd name="connsiteY172" fmla="*/ 608730 h 2057270"/>
                <a:gd name="connsiteX173" fmla="*/ 528271 w 2347096"/>
                <a:gd name="connsiteY173" fmla="*/ 618705 h 2057270"/>
                <a:gd name="connsiteX174" fmla="*/ 531596 w 2347096"/>
                <a:gd name="connsiteY174" fmla="*/ 628680 h 2057270"/>
                <a:gd name="connsiteX175" fmla="*/ 548222 w 2347096"/>
                <a:gd name="connsiteY175" fmla="*/ 645306 h 2057270"/>
                <a:gd name="connsiteX176" fmla="*/ 568172 w 2347096"/>
                <a:gd name="connsiteY176" fmla="*/ 658606 h 2057270"/>
                <a:gd name="connsiteX177" fmla="*/ 578148 w 2347096"/>
                <a:gd name="connsiteY177" fmla="*/ 665256 h 2057270"/>
                <a:gd name="connsiteX178" fmla="*/ 594773 w 2347096"/>
                <a:gd name="connsiteY178" fmla="*/ 678556 h 2057270"/>
                <a:gd name="connsiteX179" fmla="*/ 601423 w 2347096"/>
                <a:gd name="connsiteY179" fmla="*/ 685207 h 2057270"/>
                <a:gd name="connsiteX180" fmla="*/ 614724 w 2347096"/>
                <a:gd name="connsiteY180" fmla="*/ 691857 h 2057270"/>
                <a:gd name="connsiteX181" fmla="*/ 621374 w 2347096"/>
                <a:gd name="connsiteY181" fmla="*/ 701832 h 2057270"/>
                <a:gd name="connsiteX182" fmla="*/ 641324 w 2347096"/>
                <a:gd name="connsiteY182" fmla="*/ 708482 h 2057270"/>
                <a:gd name="connsiteX183" fmla="*/ 651300 w 2347096"/>
                <a:gd name="connsiteY183" fmla="*/ 711807 h 2057270"/>
                <a:gd name="connsiteX184" fmla="*/ 661275 w 2347096"/>
                <a:gd name="connsiteY184" fmla="*/ 715132 h 2057270"/>
                <a:gd name="connsiteX185" fmla="*/ 687876 w 2347096"/>
                <a:gd name="connsiteY185" fmla="*/ 721783 h 2057270"/>
                <a:gd name="connsiteX186" fmla="*/ 751052 w 2347096"/>
                <a:gd name="connsiteY186" fmla="*/ 718458 h 2057270"/>
                <a:gd name="connsiteX187" fmla="*/ 771003 w 2347096"/>
                <a:gd name="connsiteY187" fmla="*/ 708482 h 2057270"/>
                <a:gd name="connsiteX188" fmla="*/ 790953 w 2347096"/>
                <a:gd name="connsiteY188" fmla="*/ 701832 h 2057270"/>
                <a:gd name="connsiteX189" fmla="*/ 797604 w 2347096"/>
                <a:gd name="connsiteY189" fmla="*/ 695182 h 2057270"/>
                <a:gd name="connsiteX190" fmla="*/ 807579 w 2347096"/>
                <a:gd name="connsiteY190" fmla="*/ 671906 h 2057270"/>
                <a:gd name="connsiteX191" fmla="*/ 804254 w 2347096"/>
                <a:gd name="connsiteY191" fmla="*/ 638655 h 2057270"/>
                <a:gd name="connsiteX192" fmla="*/ 797604 w 2347096"/>
                <a:gd name="connsiteY192" fmla="*/ 628680 h 2057270"/>
                <a:gd name="connsiteX193" fmla="*/ 784303 w 2347096"/>
                <a:gd name="connsiteY193" fmla="*/ 602079 h 2057270"/>
                <a:gd name="connsiteX194" fmla="*/ 780978 w 2347096"/>
                <a:gd name="connsiteY194" fmla="*/ 592104 h 2057270"/>
                <a:gd name="connsiteX195" fmla="*/ 774328 w 2347096"/>
                <a:gd name="connsiteY195" fmla="*/ 582129 h 2057270"/>
                <a:gd name="connsiteX196" fmla="*/ 767678 w 2347096"/>
                <a:gd name="connsiteY196" fmla="*/ 555528 h 2057270"/>
                <a:gd name="connsiteX197" fmla="*/ 754377 w 2347096"/>
                <a:gd name="connsiteY197" fmla="*/ 535578 h 2057270"/>
                <a:gd name="connsiteX198" fmla="*/ 747727 w 2347096"/>
                <a:gd name="connsiteY198" fmla="*/ 515627 h 2057270"/>
                <a:gd name="connsiteX199" fmla="*/ 737752 w 2347096"/>
                <a:gd name="connsiteY199" fmla="*/ 505652 h 2057270"/>
                <a:gd name="connsiteX200" fmla="*/ 731102 w 2347096"/>
                <a:gd name="connsiteY200" fmla="*/ 495676 h 2057270"/>
                <a:gd name="connsiteX201" fmla="*/ 721126 w 2347096"/>
                <a:gd name="connsiteY201" fmla="*/ 489026 h 2057270"/>
                <a:gd name="connsiteX202" fmla="*/ 704501 w 2347096"/>
                <a:gd name="connsiteY202" fmla="*/ 472401 h 2057270"/>
                <a:gd name="connsiteX203" fmla="*/ 684550 w 2347096"/>
                <a:gd name="connsiteY203" fmla="*/ 455775 h 2057270"/>
                <a:gd name="connsiteX204" fmla="*/ 664600 w 2347096"/>
                <a:gd name="connsiteY204" fmla="*/ 449125 h 2057270"/>
                <a:gd name="connsiteX205" fmla="*/ 634674 w 2347096"/>
                <a:gd name="connsiteY205" fmla="*/ 432500 h 2057270"/>
                <a:gd name="connsiteX206" fmla="*/ 618049 w 2347096"/>
                <a:gd name="connsiteY206" fmla="*/ 415874 h 2057270"/>
                <a:gd name="connsiteX207" fmla="*/ 601423 w 2347096"/>
                <a:gd name="connsiteY207" fmla="*/ 399249 h 2057270"/>
                <a:gd name="connsiteX208" fmla="*/ 584798 w 2347096"/>
                <a:gd name="connsiteY208" fmla="*/ 385948 h 2057270"/>
                <a:gd name="connsiteX209" fmla="*/ 581473 w 2347096"/>
                <a:gd name="connsiteY209" fmla="*/ 375973 h 2057270"/>
                <a:gd name="connsiteX210" fmla="*/ 564847 w 2347096"/>
                <a:gd name="connsiteY210" fmla="*/ 362673 h 2057270"/>
                <a:gd name="connsiteX211" fmla="*/ 558197 w 2347096"/>
                <a:gd name="connsiteY211" fmla="*/ 352698 h 2057270"/>
                <a:gd name="connsiteX212" fmla="*/ 544897 w 2347096"/>
                <a:gd name="connsiteY212" fmla="*/ 336072 h 2057270"/>
                <a:gd name="connsiteX213" fmla="*/ 538246 w 2347096"/>
                <a:gd name="connsiteY213" fmla="*/ 316122 h 2057270"/>
                <a:gd name="connsiteX214" fmla="*/ 534921 w 2347096"/>
                <a:gd name="connsiteY214" fmla="*/ 306146 h 2057270"/>
                <a:gd name="connsiteX215" fmla="*/ 528271 w 2347096"/>
                <a:gd name="connsiteY215" fmla="*/ 296171 h 2057270"/>
                <a:gd name="connsiteX216" fmla="*/ 524946 w 2347096"/>
                <a:gd name="connsiteY216" fmla="*/ 223019 h 2057270"/>
                <a:gd name="connsiteX217" fmla="*/ 514971 w 2347096"/>
                <a:gd name="connsiteY217" fmla="*/ 203068 h 2057270"/>
                <a:gd name="connsiteX218" fmla="*/ 511646 w 2347096"/>
                <a:gd name="connsiteY218" fmla="*/ 193093 h 2057270"/>
                <a:gd name="connsiteX219" fmla="*/ 498345 w 2347096"/>
                <a:gd name="connsiteY219" fmla="*/ 176468 h 2057270"/>
                <a:gd name="connsiteX220" fmla="*/ 491695 w 2347096"/>
                <a:gd name="connsiteY220" fmla="*/ 166492 h 2057270"/>
                <a:gd name="connsiteX221" fmla="*/ 471745 w 2347096"/>
                <a:gd name="connsiteY221" fmla="*/ 156517 h 2057270"/>
                <a:gd name="connsiteX222" fmla="*/ 445144 w 2347096"/>
                <a:gd name="connsiteY222" fmla="*/ 139892 h 2057270"/>
                <a:gd name="connsiteX223" fmla="*/ 435169 w 2347096"/>
                <a:gd name="connsiteY223" fmla="*/ 136567 h 2057270"/>
                <a:gd name="connsiteX224" fmla="*/ 425193 w 2347096"/>
                <a:gd name="connsiteY224" fmla="*/ 133242 h 2057270"/>
                <a:gd name="connsiteX225" fmla="*/ 375317 w 2347096"/>
                <a:gd name="connsiteY225" fmla="*/ 136567 h 2057270"/>
                <a:gd name="connsiteX226" fmla="*/ 368667 w 2347096"/>
                <a:gd name="connsiteY226" fmla="*/ 146542 h 2057270"/>
                <a:gd name="connsiteX227" fmla="*/ 358692 w 2347096"/>
                <a:gd name="connsiteY227" fmla="*/ 183118 h 2057270"/>
                <a:gd name="connsiteX228" fmla="*/ 355366 w 2347096"/>
                <a:gd name="connsiteY228" fmla="*/ 193093 h 2057270"/>
                <a:gd name="connsiteX229" fmla="*/ 358692 w 2347096"/>
                <a:gd name="connsiteY229" fmla="*/ 209719 h 2057270"/>
                <a:gd name="connsiteX230" fmla="*/ 365342 w 2347096"/>
                <a:gd name="connsiteY230" fmla="*/ 272895 h 2057270"/>
                <a:gd name="connsiteX231" fmla="*/ 365342 w 2347096"/>
                <a:gd name="connsiteY231" fmla="*/ 356023 h 2057270"/>
                <a:gd name="connsiteX232" fmla="*/ 358692 w 2347096"/>
                <a:gd name="connsiteY232" fmla="*/ 379298 h 2057270"/>
                <a:gd name="connsiteX233" fmla="*/ 352041 w 2347096"/>
                <a:gd name="connsiteY233" fmla="*/ 385948 h 2057270"/>
                <a:gd name="connsiteX234" fmla="*/ 345391 w 2347096"/>
                <a:gd name="connsiteY234" fmla="*/ 395924 h 2057270"/>
                <a:gd name="connsiteX235" fmla="*/ 328766 w 2347096"/>
                <a:gd name="connsiteY235" fmla="*/ 399249 h 2057270"/>
                <a:gd name="connsiteX236" fmla="*/ 292190 w 2347096"/>
                <a:gd name="connsiteY236" fmla="*/ 395924 h 2057270"/>
                <a:gd name="connsiteX237" fmla="*/ 268914 w 2347096"/>
                <a:gd name="connsiteY237" fmla="*/ 369323 h 2057270"/>
                <a:gd name="connsiteX238" fmla="*/ 258939 w 2347096"/>
                <a:gd name="connsiteY238" fmla="*/ 362673 h 2057270"/>
                <a:gd name="connsiteX239" fmla="*/ 252289 w 2347096"/>
                <a:gd name="connsiteY239" fmla="*/ 342722 h 2057270"/>
                <a:gd name="connsiteX240" fmla="*/ 248964 w 2347096"/>
                <a:gd name="connsiteY240" fmla="*/ 332747 h 2057270"/>
                <a:gd name="connsiteX241" fmla="*/ 245638 w 2347096"/>
                <a:gd name="connsiteY241" fmla="*/ 319447 h 2057270"/>
                <a:gd name="connsiteX242" fmla="*/ 238988 w 2347096"/>
                <a:gd name="connsiteY242" fmla="*/ 309471 h 2057270"/>
                <a:gd name="connsiteX243" fmla="*/ 232338 w 2347096"/>
                <a:gd name="connsiteY243" fmla="*/ 289521 h 2057270"/>
                <a:gd name="connsiteX244" fmla="*/ 229013 w 2347096"/>
                <a:gd name="connsiteY244" fmla="*/ 279546 h 2057270"/>
                <a:gd name="connsiteX245" fmla="*/ 222363 w 2347096"/>
                <a:gd name="connsiteY245" fmla="*/ 269570 h 2057270"/>
                <a:gd name="connsiteX246" fmla="*/ 212388 w 2347096"/>
                <a:gd name="connsiteY246" fmla="*/ 239644 h 2057270"/>
                <a:gd name="connsiteX247" fmla="*/ 209062 w 2347096"/>
                <a:gd name="connsiteY247" fmla="*/ 229669 h 2057270"/>
                <a:gd name="connsiteX248" fmla="*/ 202412 w 2347096"/>
                <a:gd name="connsiteY248" fmla="*/ 216369 h 2057270"/>
                <a:gd name="connsiteX249" fmla="*/ 192437 w 2347096"/>
                <a:gd name="connsiteY249" fmla="*/ 199743 h 2057270"/>
                <a:gd name="connsiteX250" fmla="*/ 185787 w 2347096"/>
                <a:gd name="connsiteY250" fmla="*/ 179793 h 2057270"/>
                <a:gd name="connsiteX251" fmla="*/ 179137 w 2347096"/>
                <a:gd name="connsiteY251" fmla="*/ 149867 h 2057270"/>
                <a:gd name="connsiteX252" fmla="*/ 175812 w 2347096"/>
                <a:gd name="connsiteY252" fmla="*/ 86690 h 2057270"/>
                <a:gd name="connsiteX253" fmla="*/ 162511 w 2347096"/>
                <a:gd name="connsiteY253" fmla="*/ 30164 h 2057270"/>
                <a:gd name="connsiteX254" fmla="*/ 155861 w 2347096"/>
                <a:gd name="connsiteY254" fmla="*/ 20188 h 2057270"/>
                <a:gd name="connsiteX255" fmla="*/ 132585 w 2347096"/>
                <a:gd name="connsiteY255" fmla="*/ 13538 h 2057270"/>
                <a:gd name="connsiteX256" fmla="*/ 122610 w 2347096"/>
                <a:gd name="connsiteY256" fmla="*/ 6888 h 2057270"/>
                <a:gd name="connsiteX257" fmla="*/ 66084 w 2347096"/>
                <a:gd name="connsiteY257" fmla="*/ 6888 h 2057270"/>
                <a:gd name="connsiteX258" fmla="*/ 52783 w 2347096"/>
                <a:gd name="connsiteY258" fmla="*/ 10213 h 2057270"/>
                <a:gd name="connsiteX259" fmla="*/ 26182 w 2347096"/>
                <a:gd name="connsiteY259" fmla="*/ 30164 h 2057270"/>
                <a:gd name="connsiteX260" fmla="*/ 19532 w 2347096"/>
                <a:gd name="connsiteY260" fmla="*/ 43464 h 2057270"/>
                <a:gd name="connsiteX261" fmla="*/ 12882 w 2347096"/>
                <a:gd name="connsiteY261" fmla="*/ 53439 h 2057270"/>
                <a:gd name="connsiteX262" fmla="*/ 2907 w 2347096"/>
                <a:gd name="connsiteY262" fmla="*/ 76715 h 2057270"/>
                <a:gd name="connsiteX263" fmla="*/ 6232 w 2347096"/>
                <a:gd name="connsiteY263" fmla="*/ 99991 h 2057270"/>
                <a:gd name="connsiteX264" fmla="*/ 12882 w 2347096"/>
                <a:gd name="connsiteY264" fmla="*/ 113291 h 2057270"/>
                <a:gd name="connsiteX265" fmla="*/ 29508 w 2347096"/>
                <a:gd name="connsiteY265" fmla="*/ 136567 h 2057270"/>
                <a:gd name="connsiteX266" fmla="*/ 39483 w 2347096"/>
                <a:gd name="connsiteY266" fmla="*/ 159842 h 2057270"/>
                <a:gd name="connsiteX267" fmla="*/ 52783 w 2347096"/>
                <a:gd name="connsiteY267" fmla="*/ 189768 h 2057270"/>
                <a:gd name="connsiteX268" fmla="*/ 59433 w 2347096"/>
                <a:gd name="connsiteY268" fmla="*/ 362673 h 2057270"/>
                <a:gd name="connsiteX269" fmla="*/ 62758 w 2347096"/>
                <a:gd name="connsiteY269" fmla="*/ 472401 h 2057270"/>
                <a:gd name="connsiteX270" fmla="*/ 66084 w 2347096"/>
                <a:gd name="connsiteY270" fmla="*/ 512302 h 2057270"/>
                <a:gd name="connsiteX271" fmla="*/ 69409 w 2347096"/>
                <a:gd name="connsiteY271" fmla="*/ 525602 h 2057270"/>
                <a:gd name="connsiteX272" fmla="*/ 76059 w 2347096"/>
                <a:gd name="connsiteY272" fmla="*/ 548878 h 2057270"/>
                <a:gd name="connsiteX273" fmla="*/ 82709 w 2347096"/>
                <a:gd name="connsiteY273" fmla="*/ 568828 h 2057270"/>
                <a:gd name="connsiteX274" fmla="*/ 86034 w 2347096"/>
                <a:gd name="connsiteY274" fmla="*/ 582129 h 2057270"/>
                <a:gd name="connsiteX275" fmla="*/ 92684 w 2347096"/>
                <a:gd name="connsiteY275" fmla="*/ 605404 h 2057270"/>
                <a:gd name="connsiteX276" fmla="*/ 102660 w 2347096"/>
                <a:gd name="connsiteY276" fmla="*/ 655281 h 2057270"/>
                <a:gd name="connsiteX277" fmla="*/ 105985 w 2347096"/>
                <a:gd name="connsiteY277" fmla="*/ 668581 h 2057270"/>
                <a:gd name="connsiteX278" fmla="*/ 112635 w 2347096"/>
                <a:gd name="connsiteY278" fmla="*/ 698507 h 2057270"/>
                <a:gd name="connsiteX279" fmla="*/ 122610 w 2347096"/>
                <a:gd name="connsiteY279" fmla="*/ 738408 h 2057270"/>
                <a:gd name="connsiteX280" fmla="*/ 132585 w 2347096"/>
                <a:gd name="connsiteY280" fmla="*/ 791610 h 2057270"/>
                <a:gd name="connsiteX281" fmla="*/ 135910 w 2347096"/>
                <a:gd name="connsiteY281" fmla="*/ 801585 h 2057270"/>
                <a:gd name="connsiteX282" fmla="*/ 139236 w 2347096"/>
                <a:gd name="connsiteY282" fmla="*/ 814885 h 2057270"/>
                <a:gd name="connsiteX283" fmla="*/ 145886 w 2347096"/>
                <a:gd name="connsiteY283" fmla="*/ 828186 h 2057270"/>
                <a:gd name="connsiteX284" fmla="*/ 152536 w 2347096"/>
                <a:gd name="connsiteY284" fmla="*/ 848136 h 2057270"/>
                <a:gd name="connsiteX285" fmla="*/ 159186 w 2347096"/>
                <a:gd name="connsiteY285" fmla="*/ 861436 h 2057270"/>
                <a:gd name="connsiteX286" fmla="*/ 162511 w 2347096"/>
                <a:gd name="connsiteY286" fmla="*/ 871412 h 2057270"/>
                <a:gd name="connsiteX287" fmla="*/ 172486 w 2347096"/>
                <a:gd name="connsiteY287" fmla="*/ 878062 h 2057270"/>
                <a:gd name="connsiteX288" fmla="*/ 182462 w 2347096"/>
                <a:gd name="connsiteY288" fmla="*/ 901338 h 2057270"/>
                <a:gd name="connsiteX289" fmla="*/ 189112 w 2347096"/>
                <a:gd name="connsiteY289" fmla="*/ 921288 h 2057270"/>
                <a:gd name="connsiteX290" fmla="*/ 192437 w 2347096"/>
                <a:gd name="connsiteY290" fmla="*/ 931263 h 2057270"/>
                <a:gd name="connsiteX291" fmla="*/ 189112 w 2347096"/>
                <a:gd name="connsiteY291" fmla="*/ 947889 h 2057270"/>
                <a:gd name="connsiteX292" fmla="*/ 199087 w 2347096"/>
                <a:gd name="connsiteY292" fmla="*/ 1011066 h 2057270"/>
                <a:gd name="connsiteX293" fmla="*/ 205737 w 2347096"/>
                <a:gd name="connsiteY293" fmla="*/ 1054292 h 2057270"/>
                <a:gd name="connsiteX294" fmla="*/ 219038 w 2347096"/>
                <a:gd name="connsiteY294" fmla="*/ 1077567 h 2057270"/>
                <a:gd name="connsiteX295" fmla="*/ 232338 w 2347096"/>
                <a:gd name="connsiteY295" fmla="*/ 1107493 h 2057270"/>
                <a:gd name="connsiteX296" fmla="*/ 242313 w 2347096"/>
                <a:gd name="connsiteY296" fmla="*/ 1110818 h 2057270"/>
                <a:gd name="connsiteX297" fmla="*/ 248964 w 2347096"/>
                <a:gd name="connsiteY297" fmla="*/ 1120794 h 2057270"/>
                <a:gd name="connsiteX298" fmla="*/ 268914 w 2347096"/>
                <a:gd name="connsiteY298" fmla="*/ 1137419 h 2057270"/>
                <a:gd name="connsiteX299" fmla="*/ 275564 w 2347096"/>
                <a:gd name="connsiteY299" fmla="*/ 1147394 h 2057270"/>
                <a:gd name="connsiteX300" fmla="*/ 295515 w 2347096"/>
                <a:gd name="connsiteY300" fmla="*/ 1167345 h 2057270"/>
                <a:gd name="connsiteX301" fmla="*/ 312140 w 2347096"/>
                <a:gd name="connsiteY301" fmla="*/ 1183970 h 2057270"/>
                <a:gd name="connsiteX302" fmla="*/ 325441 w 2347096"/>
                <a:gd name="connsiteY302" fmla="*/ 1200596 h 2057270"/>
                <a:gd name="connsiteX303" fmla="*/ 335416 w 2347096"/>
                <a:gd name="connsiteY303" fmla="*/ 1203921 h 2057270"/>
                <a:gd name="connsiteX304" fmla="*/ 338741 w 2347096"/>
                <a:gd name="connsiteY304" fmla="*/ 1213896 h 2057270"/>
                <a:gd name="connsiteX305" fmla="*/ 398593 w 2347096"/>
                <a:gd name="connsiteY305" fmla="*/ 1237172 h 2057270"/>
                <a:gd name="connsiteX306" fmla="*/ 428518 w 2347096"/>
                <a:gd name="connsiteY306" fmla="*/ 1263772 h 2057270"/>
                <a:gd name="connsiteX307" fmla="*/ 435169 w 2347096"/>
                <a:gd name="connsiteY307" fmla="*/ 1270423 h 2057270"/>
                <a:gd name="connsiteX308" fmla="*/ 448469 w 2347096"/>
                <a:gd name="connsiteY308" fmla="*/ 1277073 h 2057270"/>
                <a:gd name="connsiteX309" fmla="*/ 455119 w 2347096"/>
                <a:gd name="connsiteY309" fmla="*/ 1287048 h 2057270"/>
                <a:gd name="connsiteX310" fmla="*/ 465094 w 2347096"/>
                <a:gd name="connsiteY310" fmla="*/ 1290373 h 2057270"/>
                <a:gd name="connsiteX311" fmla="*/ 475070 w 2347096"/>
                <a:gd name="connsiteY311" fmla="*/ 1297023 h 2057270"/>
                <a:gd name="connsiteX312" fmla="*/ 488370 w 2347096"/>
                <a:gd name="connsiteY312" fmla="*/ 1323624 h 2057270"/>
                <a:gd name="connsiteX313" fmla="*/ 498345 w 2347096"/>
                <a:gd name="connsiteY313" fmla="*/ 1333599 h 2057270"/>
                <a:gd name="connsiteX314" fmla="*/ 504996 w 2347096"/>
                <a:gd name="connsiteY314" fmla="*/ 1346900 h 2057270"/>
                <a:gd name="connsiteX315" fmla="*/ 518296 w 2347096"/>
                <a:gd name="connsiteY315" fmla="*/ 1366850 h 2057270"/>
                <a:gd name="connsiteX316" fmla="*/ 531596 w 2347096"/>
                <a:gd name="connsiteY316" fmla="*/ 1390126 h 2057270"/>
                <a:gd name="connsiteX317" fmla="*/ 534921 w 2347096"/>
                <a:gd name="connsiteY317" fmla="*/ 1413402 h 2057270"/>
                <a:gd name="connsiteX318" fmla="*/ 541572 w 2347096"/>
                <a:gd name="connsiteY318" fmla="*/ 1420052 h 2057270"/>
                <a:gd name="connsiteX319" fmla="*/ 548222 w 2347096"/>
                <a:gd name="connsiteY319" fmla="*/ 1443327 h 2057270"/>
                <a:gd name="connsiteX320" fmla="*/ 564847 w 2347096"/>
                <a:gd name="connsiteY320" fmla="*/ 1456628 h 2057270"/>
                <a:gd name="connsiteX321" fmla="*/ 571497 w 2347096"/>
                <a:gd name="connsiteY321" fmla="*/ 1466603 h 2057270"/>
                <a:gd name="connsiteX322" fmla="*/ 588123 w 2347096"/>
                <a:gd name="connsiteY322" fmla="*/ 1503179 h 2057270"/>
                <a:gd name="connsiteX323" fmla="*/ 594773 w 2347096"/>
                <a:gd name="connsiteY323" fmla="*/ 1516479 h 2057270"/>
                <a:gd name="connsiteX324" fmla="*/ 601423 w 2347096"/>
                <a:gd name="connsiteY324" fmla="*/ 1549730 h 2057270"/>
                <a:gd name="connsiteX325" fmla="*/ 611398 w 2347096"/>
                <a:gd name="connsiteY325" fmla="*/ 1556380 h 2057270"/>
                <a:gd name="connsiteX326" fmla="*/ 618049 w 2347096"/>
                <a:gd name="connsiteY326" fmla="*/ 1573006 h 2057270"/>
                <a:gd name="connsiteX327" fmla="*/ 631349 w 2347096"/>
                <a:gd name="connsiteY327" fmla="*/ 1599607 h 2057270"/>
                <a:gd name="connsiteX328" fmla="*/ 634674 w 2347096"/>
                <a:gd name="connsiteY328" fmla="*/ 1612907 h 2057270"/>
                <a:gd name="connsiteX329" fmla="*/ 637999 w 2347096"/>
                <a:gd name="connsiteY329" fmla="*/ 1622882 h 2057270"/>
                <a:gd name="connsiteX330" fmla="*/ 644649 w 2347096"/>
                <a:gd name="connsiteY330" fmla="*/ 1649483 h 2057270"/>
                <a:gd name="connsiteX331" fmla="*/ 651300 w 2347096"/>
                <a:gd name="connsiteY331" fmla="*/ 1662783 h 2057270"/>
                <a:gd name="connsiteX332" fmla="*/ 657950 w 2347096"/>
                <a:gd name="connsiteY332" fmla="*/ 1682734 h 2057270"/>
                <a:gd name="connsiteX333" fmla="*/ 661275 w 2347096"/>
                <a:gd name="connsiteY333" fmla="*/ 1692709 h 2057270"/>
                <a:gd name="connsiteX334" fmla="*/ 667925 w 2347096"/>
                <a:gd name="connsiteY334" fmla="*/ 1706010 h 2057270"/>
                <a:gd name="connsiteX335" fmla="*/ 687876 w 2347096"/>
                <a:gd name="connsiteY335" fmla="*/ 1715985 h 2057270"/>
                <a:gd name="connsiteX336" fmla="*/ 697851 w 2347096"/>
                <a:gd name="connsiteY336" fmla="*/ 1706010 h 2057270"/>
                <a:gd name="connsiteX337" fmla="*/ 691201 w 2347096"/>
                <a:gd name="connsiteY337" fmla="*/ 1696034 h 2057270"/>
                <a:gd name="connsiteX338" fmla="*/ 667925 w 2347096"/>
                <a:gd name="connsiteY338" fmla="*/ 1699359 h 2057270"/>
                <a:gd name="connsiteX339" fmla="*/ 674575 w 2347096"/>
                <a:gd name="connsiteY339" fmla="*/ 1715985 h 2057270"/>
                <a:gd name="connsiteX340" fmla="*/ 681225 w 2347096"/>
                <a:gd name="connsiteY340" fmla="*/ 1749236 h 2057270"/>
                <a:gd name="connsiteX341" fmla="*/ 687876 w 2347096"/>
                <a:gd name="connsiteY341" fmla="*/ 1775836 h 2057270"/>
                <a:gd name="connsiteX342" fmla="*/ 691201 w 2347096"/>
                <a:gd name="connsiteY342" fmla="*/ 1805762 h 2057270"/>
                <a:gd name="connsiteX343" fmla="*/ 697851 w 2347096"/>
                <a:gd name="connsiteY343" fmla="*/ 1825713 h 2057270"/>
                <a:gd name="connsiteX344" fmla="*/ 704501 w 2347096"/>
                <a:gd name="connsiteY344" fmla="*/ 1852314 h 2057270"/>
                <a:gd name="connsiteX345" fmla="*/ 714476 w 2347096"/>
                <a:gd name="connsiteY345" fmla="*/ 1885564 h 2057270"/>
                <a:gd name="connsiteX346" fmla="*/ 721126 w 2347096"/>
                <a:gd name="connsiteY346" fmla="*/ 1892215 h 2057270"/>
                <a:gd name="connsiteX347" fmla="*/ 727777 w 2347096"/>
                <a:gd name="connsiteY347" fmla="*/ 1912165 h 2057270"/>
                <a:gd name="connsiteX348" fmla="*/ 731102 w 2347096"/>
                <a:gd name="connsiteY348" fmla="*/ 1922140 h 2057270"/>
                <a:gd name="connsiteX349" fmla="*/ 751052 w 2347096"/>
                <a:gd name="connsiteY349" fmla="*/ 1948741 h 2057270"/>
                <a:gd name="connsiteX350" fmla="*/ 754377 w 2347096"/>
                <a:gd name="connsiteY350" fmla="*/ 1958716 h 2057270"/>
                <a:gd name="connsiteX351" fmla="*/ 761028 w 2347096"/>
                <a:gd name="connsiteY351" fmla="*/ 1968692 h 2057270"/>
                <a:gd name="connsiteX352" fmla="*/ 777653 w 2347096"/>
                <a:gd name="connsiteY352" fmla="*/ 1991967 h 2057270"/>
                <a:gd name="connsiteX353" fmla="*/ 777653 w 2347096"/>
                <a:gd name="connsiteY353" fmla="*/ 2011918 h 2057270"/>
                <a:gd name="connsiteX354" fmla="*/ 757702 w 2347096"/>
                <a:gd name="connsiteY354" fmla="*/ 2018568 h 2057270"/>
                <a:gd name="connsiteX355" fmla="*/ 757702 w 2347096"/>
                <a:gd name="connsiteY355" fmla="*/ 2041844 h 2057270"/>
                <a:gd name="connsiteX356" fmla="*/ 767678 w 2347096"/>
                <a:gd name="connsiteY356" fmla="*/ 2035194 h 2057270"/>
                <a:gd name="connsiteX357" fmla="*/ 761028 w 2347096"/>
                <a:gd name="connsiteY357" fmla="*/ 2035194 h 20572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</a:cxnLst>
              <a:rect l="l" t="t" r="r" b="b"/>
              <a:pathLst>
                <a:path w="2347096" h="2057270">
                  <a:moveTo>
                    <a:pt x="761028" y="2035194"/>
                  </a:moveTo>
                  <a:cubicBezTo>
                    <a:pt x="827255" y="2057270"/>
                    <a:pt x="773970" y="2042003"/>
                    <a:pt x="927282" y="2038519"/>
                  </a:cubicBezTo>
                  <a:lnTo>
                    <a:pt x="947233" y="2035194"/>
                  </a:lnTo>
                  <a:cubicBezTo>
                    <a:pt x="952793" y="2034183"/>
                    <a:pt x="958216" y="2032200"/>
                    <a:pt x="963858" y="2031868"/>
                  </a:cubicBezTo>
                  <a:cubicBezTo>
                    <a:pt x="995964" y="2029979"/>
                    <a:pt x="1028143" y="2029651"/>
                    <a:pt x="1060286" y="2028543"/>
                  </a:cubicBezTo>
                  <a:cubicBezTo>
                    <a:pt x="1099990" y="2017199"/>
                    <a:pt x="1067110" y="2025193"/>
                    <a:pt x="1113487" y="2018568"/>
                  </a:cubicBezTo>
                  <a:cubicBezTo>
                    <a:pt x="1119082" y="2017769"/>
                    <a:pt x="1124487" y="2015779"/>
                    <a:pt x="1130113" y="2015243"/>
                  </a:cubicBezTo>
                  <a:cubicBezTo>
                    <a:pt x="1147801" y="2013558"/>
                    <a:pt x="1165607" y="2013394"/>
                    <a:pt x="1183314" y="2011918"/>
                  </a:cubicBezTo>
                  <a:cubicBezTo>
                    <a:pt x="1205515" y="2010068"/>
                    <a:pt x="1227841" y="2008930"/>
                    <a:pt x="1249816" y="2005268"/>
                  </a:cubicBezTo>
                  <a:cubicBezTo>
                    <a:pt x="1256466" y="2004160"/>
                    <a:pt x="1263185" y="2003405"/>
                    <a:pt x="1269766" y="2001943"/>
                  </a:cubicBezTo>
                  <a:cubicBezTo>
                    <a:pt x="1273188" y="2001183"/>
                    <a:pt x="1276254" y="1998967"/>
                    <a:pt x="1279742" y="1998618"/>
                  </a:cubicBezTo>
                  <a:cubicBezTo>
                    <a:pt x="1298523" y="1996740"/>
                    <a:pt x="1317426" y="1996401"/>
                    <a:pt x="1336268" y="1995292"/>
                  </a:cubicBezTo>
                  <a:cubicBezTo>
                    <a:pt x="1354411" y="1989245"/>
                    <a:pt x="1341137" y="1993008"/>
                    <a:pt x="1369519" y="1988642"/>
                  </a:cubicBezTo>
                  <a:cubicBezTo>
                    <a:pt x="1376183" y="1987617"/>
                    <a:pt x="1382780" y="1986153"/>
                    <a:pt x="1389470" y="1985317"/>
                  </a:cubicBezTo>
                  <a:cubicBezTo>
                    <a:pt x="1400523" y="1983935"/>
                    <a:pt x="1411650" y="1983222"/>
                    <a:pt x="1422721" y="1981992"/>
                  </a:cubicBezTo>
                  <a:cubicBezTo>
                    <a:pt x="1431602" y="1981005"/>
                    <a:pt x="1440454" y="1979775"/>
                    <a:pt x="1449321" y="1978667"/>
                  </a:cubicBezTo>
                  <a:cubicBezTo>
                    <a:pt x="1459730" y="1975198"/>
                    <a:pt x="1471518" y="1970702"/>
                    <a:pt x="1482572" y="1968692"/>
                  </a:cubicBezTo>
                  <a:cubicBezTo>
                    <a:pt x="1490283" y="1967290"/>
                    <a:pt x="1498137" y="1966769"/>
                    <a:pt x="1505848" y="1965367"/>
                  </a:cubicBezTo>
                  <a:cubicBezTo>
                    <a:pt x="1510344" y="1964550"/>
                    <a:pt x="1514657" y="1962884"/>
                    <a:pt x="1519148" y="1962042"/>
                  </a:cubicBezTo>
                  <a:cubicBezTo>
                    <a:pt x="1532401" y="1959557"/>
                    <a:pt x="1545968" y="1958661"/>
                    <a:pt x="1559049" y="1955391"/>
                  </a:cubicBezTo>
                  <a:cubicBezTo>
                    <a:pt x="1563483" y="1954283"/>
                    <a:pt x="1567973" y="1953379"/>
                    <a:pt x="1572350" y="1952066"/>
                  </a:cubicBezTo>
                  <a:cubicBezTo>
                    <a:pt x="1579064" y="1950052"/>
                    <a:pt x="1585426" y="1946791"/>
                    <a:pt x="1592300" y="1945416"/>
                  </a:cubicBezTo>
                  <a:cubicBezTo>
                    <a:pt x="1603729" y="1943130"/>
                    <a:pt x="1611268" y="1941897"/>
                    <a:pt x="1622226" y="1938766"/>
                  </a:cubicBezTo>
                  <a:cubicBezTo>
                    <a:pt x="1646082" y="1931950"/>
                    <a:pt x="1615027" y="1938876"/>
                    <a:pt x="1648827" y="1932116"/>
                  </a:cubicBezTo>
                  <a:cubicBezTo>
                    <a:pt x="1652152" y="1929899"/>
                    <a:pt x="1655228" y="1927253"/>
                    <a:pt x="1658802" y="1925466"/>
                  </a:cubicBezTo>
                  <a:cubicBezTo>
                    <a:pt x="1669946" y="1919893"/>
                    <a:pt x="1689210" y="1919870"/>
                    <a:pt x="1698703" y="1918815"/>
                  </a:cubicBezTo>
                  <a:cubicBezTo>
                    <a:pt x="1707570" y="1916598"/>
                    <a:pt x="1716633" y="1915055"/>
                    <a:pt x="1725304" y="1912165"/>
                  </a:cubicBezTo>
                  <a:cubicBezTo>
                    <a:pt x="1728629" y="1911057"/>
                    <a:pt x="1732144" y="1910407"/>
                    <a:pt x="1735279" y="1908840"/>
                  </a:cubicBezTo>
                  <a:cubicBezTo>
                    <a:pt x="1738853" y="1907053"/>
                    <a:pt x="1741581" y="1903764"/>
                    <a:pt x="1745254" y="1902190"/>
                  </a:cubicBezTo>
                  <a:cubicBezTo>
                    <a:pt x="1749455" y="1900390"/>
                    <a:pt x="1754178" y="1900178"/>
                    <a:pt x="1758555" y="1898865"/>
                  </a:cubicBezTo>
                  <a:cubicBezTo>
                    <a:pt x="1768626" y="1895844"/>
                    <a:pt x="1778506" y="1892215"/>
                    <a:pt x="1788481" y="1888890"/>
                  </a:cubicBezTo>
                  <a:cubicBezTo>
                    <a:pt x="1791806" y="1887782"/>
                    <a:pt x="1795321" y="1887131"/>
                    <a:pt x="1798456" y="1885564"/>
                  </a:cubicBezTo>
                  <a:cubicBezTo>
                    <a:pt x="1806986" y="1881299"/>
                    <a:pt x="1812644" y="1877686"/>
                    <a:pt x="1821732" y="1875589"/>
                  </a:cubicBezTo>
                  <a:cubicBezTo>
                    <a:pt x="1832745" y="1873048"/>
                    <a:pt x="1844259" y="1872513"/>
                    <a:pt x="1854982" y="1868939"/>
                  </a:cubicBezTo>
                  <a:cubicBezTo>
                    <a:pt x="1885256" y="1858849"/>
                    <a:pt x="1837439" y="1874328"/>
                    <a:pt x="1881583" y="1862289"/>
                  </a:cubicBezTo>
                  <a:cubicBezTo>
                    <a:pt x="1888346" y="1860445"/>
                    <a:pt x="1894884" y="1857856"/>
                    <a:pt x="1901534" y="1855639"/>
                  </a:cubicBezTo>
                  <a:cubicBezTo>
                    <a:pt x="1904859" y="1854531"/>
                    <a:pt x="1908109" y="1853164"/>
                    <a:pt x="1911509" y="1852314"/>
                  </a:cubicBezTo>
                  <a:cubicBezTo>
                    <a:pt x="1920376" y="1850097"/>
                    <a:pt x="1929439" y="1848553"/>
                    <a:pt x="1938110" y="1845663"/>
                  </a:cubicBezTo>
                  <a:cubicBezTo>
                    <a:pt x="1944760" y="1843446"/>
                    <a:pt x="1951260" y="1840713"/>
                    <a:pt x="1958060" y="1839013"/>
                  </a:cubicBezTo>
                  <a:cubicBezTo>
                    <a:pt x="1962494" y="1837905"/>
                    <a:pt x="1966984" y="1837001"/>
                    <a:pt x="1971361" y="1835688"/>
                  </a:cubicBezTo>
                  <a:cubicBezTo>
                    <a:pt x="1978075" y="1833674"/>
                    <a:pt x="1984661" y="1831255"/>
                    <a:pt x="1991311" y="1829038"/>
                  </a:cubicBezTo>
                  <a:lnTo>
                    <a:pt x="2001286" y="1825713"/>
                  </a:lnTo>
                  <a:cubicBezTo>
                    <a:pt x="2011189" y="1815812"/>
                    <a:pt x="2004098" y="1820919"/>
                    <a:pt x="2017912" y="1815738"/>
                  </a:cubicBezTo>
                  <a:cubicBezTo>
                    <a:pt x="2023501" y="1813642"/>
                    <a:pt x="2028875" y="1810975"/>
                    <a:pt x="2034537" y="1809087"/>
                  </a:cubicBezTo>
                  <a:cubicBezTo>
                    <a:pt x="2038873" y="1807642"/>
                    <a:pt x="2043461" y="1807075"/>
                    <a:pt x="2047838" y="1805762"/>
                  </a:cubicBezTo>
                  <a:cubicBezTo>
                    <a:pt x="2054552" y="1803748"/>
                    <a:pt x="2061138" y="1801329"/>
                    <a:pt x="2067788" y="1799112"/>
                  </a:cubicBezTo>
                  <a:lnTo>
                    <a:pt x="2077764" y="1795787"/>
                  </a:lnTo>
                  <a:lnTo>
                    <a:pt x="2087739" y="1792462"/>
                  </a:lnTo>
                  <a:cubicBezTo>
                    <a:pt x="2088847" y="1789137"/>
                    <a:pt x="2088212" y="1784524"/>
                    <a:pt x="2091064" y="1782487"/>
                  </a:cubicBezTo>
                  <a:cubicBezTo>
                    <a:pt x="2096768" y="1778412"/>
                    <a:pt x="2111014" y="1775836"/>
                    <a:pt x="2111014" y="1775836"/>
                  </a:cubicBezTo>
                  <a:cubicBezTo>
                    <a:pt x="2113231" y="1773619"/>
                    <a:pt x="2114990" y="1770821"/>
                    <a:pt x="2117665" y="1769186"/>
                  </a:cubicBezTo>
                  <a:cubicBezTo>
                    <a:pt x="2164078" y="1740823"/>
                    <a:pt x="2153259" y="1745129"/>
                    <a:pt x="2180841" y="1735935"/>
                  </a:cubicBezTo>
                  <a:cubicBezTo>
                    <a:pt x="2202704" y="1714075"/>
                    <a:pt x="2161588" y="1753203"/>
                    <a:pt x="2207442" y="1722635"/>
                  </a:cubicBezTo>
                  <a:cubicBezTo>
                    <a:pt x="2214092" y="1718202"/>
                    <a:pt x="2219811" y="1711863"/>
                    <a:pt x="2227393" y="1709335"/>
                  </a:cubicBezTo>
                  <a:cubicBezTo>
                    <a:pt x="2252705" y="1700897"/>
                    <a:pt x="2240469" y="1704059"/>
                    <a:pt x="2263969" y="1699359"/>
                  </a:cubicBezTo>
                  <a:cubicBezTo>
                    <a:pt x="2279776" y="1688821"/>
                    <a:pt x="2270154" y="1693972"/>
                    <a:pt x="2293894" y="1686059"/>
                  </a:cubicBezTo>
                  <a:lnTo>
                    <a:pt x="2303870" y="1682734"/>
                  </a:lnTo>
                  <a:cubicBezTo>
                    <a:pt x="2310520" y="1678301"/>
                    <a:pt x="2318169" y="1675085"/>
                    <a:pt x="2323820" y="1669434"/>
                  </a:cubicBezTo>
                  <a:cubicBezTo>
                    <a:pt x="2339599" y="1653655"/>
                    <a:pt x="2331173" y="1658116"/>
                    <a:pt x="2347096" y="1652808"/>
                  </a:cubicBezTo>
                  <a:cubicBezTo>
                    <a:pt x="2345988" y="1649483"/>
                    <a:pt x="2345960" y="1645570"/>
                    <a:pt x="2343771" y="1642833"/>
                  </a:cubicBezTo>
                  <a:cubicBezTo>
                    <a:pt x="2341275" y="1639713"/>
                    <a:pt x="2337448" y="1637806"/>
                    <a:pt x="2333796" y="1636183"/>
                  </a:cubicBezTo>
                  <a:cubicBezTo>
                    <a:pt x="2315451" y="1628029"/>
                    <a:pt x="2315102" y="1630677"/>
                    <a:pt x="2297220" y="1626207"/>
                  </a:cubicBezTo>
                  <a:cubicBezTo>
                    <a:pt x="2293819" y="1625357"/>
                    <a:pt x="2290569" y="1623990"/>
                    <a:pt x="2287244" y="1622882"/>
                  </a:cubicBezTo>
                  <a:cubicBezTo>
                    <a:pt x="2283919" y="1620665"/>
                    <a:pt x="2279900" y="1619239"/>
                    <a:pt x="2277269" y="1616232"/>
                  </a:cubicBezTo>
                  <a:cubicBezTo>
                    <a:pt x="2272902" y="1611241"/>
                    <a:pt x="2265434" y="1595042"/>
                    <a:pt x="2257318" y="1589631"/>
                  </a:cubicBezTo>
                  <a:cubicBezTo>
                    <a:pt x="2253194" y="1586882"/>
                    <a:pt x="2248451" y="1585198"/>
                    <a:pt x="2244018" y="1582981"/>
                  </a:cubicBezTo>
                  <a:cubicBezTo>
                    <a:pt x="2241801" y="1579656"/>
                    <a:pt x="2240693" y="1575223"/>
                    <a:pt x="2237368" y="1573006"/>
                  </a:cubicBezTo>
                  <a:cubicBezTo>
                    <a:pt x="2233566" y="1570471"/>
                    <a:pt x="2228347" y="1571286"/>
                    <a:pt x="2224068" y="1569681"/>
                  </a:cubicBezTo>
                  <a:cubicBezTo>
                    <a:pt x="2219427" y="1567941"/>
                    <a:pt x="2215323" y="1564984"/>
                    <a:pt x="2210767" y="1563031"/>
                  </a:cubicBezTo>
                  <a:cubicBezTo>
                    <a:pt x="2207546" y="1561650"/>
                    <a:pt x="2204117" y="1560814"/>
                    <a:pt x="2200792" y="1559706"/>
                  </a:cubicBezTo>
                  <a:cubicBezTo>
                    <a:pt x="2177402" y="1544110"/>
                    <a:pt x="2207058" y="1562055"/>
                    <a:pt x="2174191" y="1549730"/>
                  </a:cubicBezTo>
                  <a:cubicBezTo>
                    <a:pt x="2170449" y="1548327"/>
                    <a:pt x="2167790" y="1544867"/>
                    <a:pt x="2164216" y="1543080"/>
                  </a:cubicBezTo>
                  <a:cubicBezTo>
                    <a:pt x="2154930" y="1538437"/>
                    <a:pt x="2139543" y="1537655"/>
                    <a:pt x="2130965" y="1536430"/>
                  </a:cubicBezTo>
                  <a:cubicBezTo>
                    <a:pt x="2103666" y="1527330"/>
                    <a:pt x="2147024" y="1541058"/>
                    <a:pt x="2094389" y="1529780"/>
                  </a:cubicBezTo>
                  <a:cubicBezTo>
                    <a:pt x="2087535" y="1528311"/>
                    <a:pt x="2081088" y="1525347"/>
                    <a:pt x="2074438" y="1523130"/>
                  </a:cubicBezTo>
                  <a:cubicBezTo>
                    <a:pt x="2064922" y="1519958"/>
                    <a:pt x="2061612" y="1518569"/>
                    <a:pt x="2051163" y="1516479"/>
                  </a:cubicBezTo>
                  <a:cubicBezTo>
                    <a:pt x="2028923" y="1512031"/>
                    <a:pt x="2020155" y="1512149"/>
                    <a:pt x="1994636" y="1509829"/>
                  </a:cubicBezTo>
                  <a:cubicBezTo>
                    <a:pt x="1934784" y="1510937"/>
                    <a:pt x="1874868" y="1510165"/>
                    <a:pt x="1815081" y="1513154"/>
                  </a:cubicBezTo>
                  <a:cubicBezTo>
                    <a:pt x="1810907" y="1513363"/>
                    <a:pt x="1792230" y="1521362"/>
                    <a:pt x="1785156" y="1523130"/>
                  </a:cubicBezTo>
                  <a:cubicBezTo>
                    <a:pt x="1777720" y="1524989"/>
                    <a:pt x="1756763" y="1529866"/>
                    <a:pt x="1751905" y="1533105"/>
                  </a:cubicBezTo>
                  <a:lnTo>
                    <a:pt x="1731954" y="1546405"/>
                  </a:lnTo>
                  <a:cubicBezTo>
                    <a:pt x="1728629" y="1548622"/>
                    <a:pt x="1725553" y="1551268"/>
                    <a:pt x="1721979" y="1553055"/>
                  </a:cubicBezTo>
                  <a:lnTo>
                    <a:pt x="1708678" y="1559706"/>
                  </a:lnTo>
                  <a:cubicBezTo>
                    <a:pt x="1706461" y="1563031"/>
                    <a:pt x="1703651" y="1566029"/>
                    <a:pt x="1702028" y="1569681"/>
                  </a:cubicBezTo>
                  <a:cubicBezTo>
                    <a:pt x="1699181" y="1576087"/>
                    <a:pt x="1695378" y="1589631"/>
                    <a:pt x="1695378" y="1589631"/>
                  </a:cubicBezTo>
                  <a:cubicBezTo>
                    <a:pt x="1696486" y="1607365"/>
                    <a:pt x="1697094" y="1625137"/>
                    <a:pt x="1698703" y="1642833"/>
                  </a:cubicBezTo>
                  <a:cubicBezTo>
                    <a:pt x="1701347" y="1671921"/>
                    <a:pt x="1709097" y="1667031"/>
                    <a:pt x="1698703" y="1706010"/>
                  </a:cubicBezTo>
                  <a:cubicBezTo>
                    <a:pt x="1697673" y="1709871"/>
                    <a:pt x="1692380" y="1711037"/>
                    <a:pt x="1688728" y="1712660"/>
                  </a:cubicBezTo>
                  <a:cubicBezTo>
                    <a:pt x="1682322" y="1715507"/>
                    <a:pt x="1675427" y="1717093"/>
                    <a:pt x="1668777" y="1719310"/>
                  </a:cubicBezTo>
                  <a:cubicBezTo>
                    <a:pt x="1665452" y="1720418"/>
                    <a:pt x="1661937" y="1721068"/>
                    <a:pt x="1658802" y="1722635"/>
                  </a:cubicBezTo>
                  <a:cubicBezTo>
                    <a:pt x="1654369" y="1724852"/>
                    <a:pt x="1650341" y="1728210"/>
                    <a:pt x="1645502" y="1729285"/>
                  </a:cubicBezTo>
                  <a:cubicBezTo>
                    <a:pt x="1630200" y="1732685"/>
                    <a:pt x="1598950" y="1735935"/>
                    <a:pt x="1598950" y="1735935"/>
                  </a:cubicBezTo>
                  <a:lnTo>
                    <a:pt x="1306342" y="1732610"/>
                  </a:lnTo>
                  <a:cubicBezTo>
                    <a:pt x="1301773" y="1732511"/>
                    <a:pt x="1297419" y="1730598"/>
                    <a:pt x="1293042" y="1729285"/>
                  </a:cubicBezTo>
                  <a:cubicBezTo>
                    <a:pt x="1286328" y="1727271"/>
                    <a:pt x="1273092" y="1722635"/>
                    <a:pt x="1273092" y="1722635"/>
                  </a:cubicBezTo>
                  <a:cubicBezTo>
                    <a:pt x="1252371" y="1701917"/>
                    <a:pt x="1282374" y="1729933"/>
                    <a:pt x="1256466" y="1712660"/>
                  </a:cubicBezTo>
                  <a:cubicBezTo>
                    <a:pt x="1231560" y="1696055"/>
                    <a:pt x="1260234" y="1707265"/>
                    <a:pt x="1236516" y="1699359"/>
                  </a:cubicBezTo>
                  <a:cubicBezTo>
                    <a:pt x="1234299" y="1697142"/>
                    <a:pt x="1232669" y="1694111"/>
                    <a:pt x="1229865" y="1692709"/>
                  </a:cubicBezTo>
                  <a:cubicBezTo>
                    <a:pt x="1223595" y="1689574"/>
                    <a:pt x="1215747" y="1689947"/>
                    <a:pt x="1209915" y="1686059"/>
                  </a:cubicBezTo>
                  <a:cubicBezTo>
                    <a:pt x="1197024" y="1677465"/>
                    <a:pt x="1203731" y="1680673"/>
                    <a:pt x="1189964" y="1676084"/>
                  </a:cubicBezTo>
                  <a:cubicBezTo>
                    <a:pt x="1181098" y="1649482"/>
                    <a:pt x="1194397" y="1680516"/>
                    <a:pt x="1176664" y="1662783"/>
                  </a:cubicBezTo>
                  <a:cubicBezTo>
                    <a:pt x="1158877" y="1644996"/>
                    <a:pt x="1169807" y="1642695"/>
                    <a:pt x="1150063" y="1629532"/>
                  </a:cubicBezTo>
                  <a:cubicBezTo>
                    <a:pt x="1143413" y="1625099"/>
                    <a:pt x="1137695" y="1618759"/>
                    <a:pt x="1130113" y="1616232"/>
                  </a:cubicBezTo>
                  <a:cubicBezTo>
                    <a:pt x="1123463" y="1614015"/>
                    <a:pt x="1115995" y="1613470"/>
                    <a:pt x="1110162" y="1609582"/>
                  </a:cubicBezTo>
                  <a:cubicBezTo>
                    <a:pt x="1106837" y="1607365"/>
                    <a:pt x="1103839" y="1604555"/>
                    <a:pt x="1100187" y="1602932"/>
                  </a:cubicBezTo>
                  <a:cubicBezTo>
                    <a:pt x="1093781" y="1600085"/>
                    <a:pt x="1086886" y="1598499"/>
                    <a:pt x="1080236" y="1596282"/>
                  </a:cubicBezTo>
                  <a:cubicBezTo>
                    <a:pt x="1076911" y="1595174"/>
                    <a:pt x="1073177" y="1594900"/>
                    <a:pt x="1070261" y="1592956"/>
                  </a:cubicBezTo>
                  <a:cubicBezTo>
                    <a:pt x="1057370" y="1584362"/>
                    <a:pt x="1064077" y="1587570"/>
                    <a:pt x="1050310" y="1582981"/>
                  </a:cubicBezTo>
                  <a:cubicBezTo>
                    <a:pt x="1021723" y="1563923"/>
                    <a:pt x="1057892" y="1586772"/>
                    <a:pt x="1030360" y="1573006"/>
                  </a:cubicBezTo>
                  <a:cubicBezTo>
                    <a:pt x="1007398" y="1561525"/>
                    <a:pt x="1034765" y="1569951"/>
                    <a:pt x="1007084" y="1563031"/>
                  </a:cubicBezTo>
                  <a:cubicBezTo>
                    <a:pt x="1003759" y="1559706"/>
                    <a:pt x="1001220" y="1555339"/>
                    <a:pt x="997109" y="1553055"/>
                  </a:cubicBezTo>
                  <a:cubicBezTo>
                    <a:pt x="990981" y="1549651"/>
                    <a:pt x="977158" y="1546405"/>
                    <a:pt x="977158" y="1546405"/>
                  </a:cubicBezTo>
                  <a:cubicBezTo>
                    <a:pt x="973833" y="1544188"/>
                    <a:pt x="970757" y="1541542"/>
                    <a:pt x="967183" y="1539755"/>
                  </a:cubicBezTo>
                  <a:cubicBezTo>
                    <a:pt x="964048" y="1538188"/>
                    <a:pt x="959945" y="1538619"/>
                    <a:pt x="957208" y="1536430"/>
                  </a:cubicBezTo>
                  <a:cubicBezTo>
                    <a:pt x="935723" y="1519242"/>
                    <a:pt x="965656" y="1531487"/>
                    <a:pt x="940582" y="1523130"/>
                  </a:cubicBezTo>
                  <a:lnTo>
                    <a:pt x="904006" y="1486554"/>
                  </a:lnTo>
                  <a:lnTo>
                    <a:pt x="894031" y="1476578"/>
                  </a:lnTo>
                  <a:lnTo>
                    <a:pt x="884056" y="1466603"/>
                  </a:lnTo>
                  <a:cubicBezTo>
                    <a:pt x="882948" y="1463278"/>
                    <a:pt x="882920" y="1459365"/>
                    <a:pt x="880731" y="1456628"/>
                  </a:cubicBezTo>
                  <a:cubicBezTo>
                    <a:pt x="878235" y="1453508"/>
                    <a:pt x="873876" y="1452474"/>
                    <a:pt x="870756" y="1449978"/>
                  </a:cubicBezTo>
                  <a:cubicBezTo>
                    <a:pt x="868308" y="1448019"/>
                    <a:pt x="866322" y="1445544"/>
                    <a:pt x="864105" y="1443327"/>
                  </a:cubicBezTo>
                  <a:cubicBezTo>
                    <a:pt x="859923" y="1430782"/>
                    <a:pt x="858914" y="1424838"/>
                    <a:pt x="847480" y="1413402"/>
                  </a:cubicBezTo>
                  <a:cubicBezTo>
                    <a:pt x="841295" y="1407216"/>
                    <a:pt x="838375" y="1405165"/>
                    <a:pt x="834180" y="1396776"/>
                  </a:cubicBezTo>
                  <a:cubicBezTo>
                    <a:pt x="832612" y="1393641"/>
                    <a:pt x="833332" y="1389279"/>
                    <a:pt x="830854" y="1386801"/>
                  </a:cubicBezTo>
                  <a:cubicBezTo>
                    <a:pt x="828376" y="1384323"/>
                    <a:pt x="824204" y="1384584"/>
                    <a:pt x="820879" y="1383476"/>
                  </a:cubicBezTo>
                  <a:cubicBezTo>
                    <a:pt x="818662" y="1376826"/>
                    <a:pt x="818117" y="1369358"/>
                    <a:pt x="814229" y="1363525"/>
                  </a:cubicBezTo>
                  <a:cubicBezTo>
                    <a:pt x="804505" y="1348939"/>
                    <a:pt x="809977" y="1356747"/>
                    <a:pt x="797604" y="1340250"/>
                  </a:cubicBezTo>
                  <a:cubicBezTo>
                    <a:pt x="796495" y="1336925"/>
                    <a:pt x="795846" y="1333409"/>
                    <a:pt x="794278" y="1330274"/>
                  </a:cubicBezTo>
                  <a:cubicBezTo>
                    <a:pt x="792491" y="1326700"/>
                    <a:pt x="789251" y="1323951"/>
                    <a:pt x="787628" y="1320299"/>
                  </a:cubicBezTo>
                  <a:cubicBezTo>
                    <a:pt x="784781" y="1313893"/>
                    <a:pt x="783195" y="1306998"/>
                    <a:pt x="780978" y="1300348"/>
                  </a:cubicBezTo>
                  <a:lnTo>
                    <a:pt x="777653" y="1290373"/>
                  </a:lnTo>
                  <a:lnTo>
                    <a:pt x="774328" y="1280398"/>
                  </a:lnTo>
                  <a:cubicBezTo>
                    <a:pt x="773220" y="1251581"/>
                    <a:pt x="772987" y="1222716"/>
                    <a:pt x="771003" y="1193946"/>
                  </a:cubicBezTo>
                  <a:cubicBezTo>
                    <a:pt x="770762" y="1190449"/>
                    <a:pt x="767678" y="1187475"/>
                    <a:pt x="767678" y="1183970"/>
                  </a:cubicBezTo>
                  <a:cubicBezTo>
                    <a:pt x="767678" y="1176133"/>
                    <a:pt x="769466" y="1168380"/>
                    <a:pt x="771003" y="1160695"/>
                  </a:cubicBezTo>
                  <a:cubicBezTo>
                    <a:pt x="771690" y="1157258"/>
                    <a:pt x="772138" y="1153456"/>
                    <a:pt x="774328" y="1150719"/>
                  </a:cubicBezTo>
                  <a:cubicBezTo>
                    <a:pt x="776824" y="1147598"/>
                    <a:pt x="780978" y="1146286"/>
                    <a:pt x="784303" y="1144069"/>
                  </a:cubicBezTo>
                  <a:cubicBezTo>
                    <a:pt x="786520" y="1137419"/>
                    <a:pt x="791365" y="1131117"/>
                    <a:pt x="790953" y="1124119"/>
                  </a:cubicBezTo>
                  <a:cubicBezTo>
                    <a:pt x="790759" y="1120817"/>
                    <a:pt x="792977" y="1074965"/>
                    <a:pt x="784303" y="1057617"/>
                  </a:cubicBezTo>
                  <a:cubicBezTo>
                    <a:pt x="782516" y="1054043"/>
                    <a:pt x="780149" y="1050763"/>
                    <a:pt x="777653" y="1047642"/>
                  </a:cubicBezTo>
                  <a:cubicBezTo>
                    <a:pt x="775695" y="1045194"/>
                    <a:pt x="773220" y="1043208"/>
                    <a:pt x="771003" y="1040991"/>
                  </a:cubicBezTo>
                  <a:cubicBezTo>
                    <a:pt x="768299" y="1032879"/>
                    <a:pt x="767473" y="1027486"/>
                    <a:pt x="761028" y="1021041"/>
                  </a:cubicBezTo>
                  <a:cubicBezTo>
                    <a:pt x="758202" y="1018215"/>
                    <a:pt x="754173" y="1016888"/>
                    <a:pt x="751052" y="1014391"/>
                  </a:cubicBezTo>
                  <a:cubicBezTo>
                    <a:pt x="748604" y="1012433"/>
                    <a:pt x="747010" y="1009479"/>
                    <a:pt x="744402" y="1007740"/>
                  </a:cubicBezTo>
                  <a:cubicBezTo>
                    <a:pt x="736185" y="1002261"/>
                    <a:pt x="729993" y="1000720"/>
                    <a:pt x="721126" y="997765"/>
                  </a:cubicBezTo>
                  <a:cubicBezTo>
                    <a:pt x="717801" y="994440"/>
                    <a:pt x="715694" y="989002"/>
                    <a:pt x="711151" y="987790"/>
                  </a:cubicBezTo>
                  <a:cubicBezTo>
                    <a:pt x="698255" y="984351"/>
                    <a:pt x="684577" y="985185"/>
                    <a:pt x="671250" y="984465"/>
                  </a:cubicBezTo>
                  <a:cubicBezTo>
                    <a:pt x="643559" y="982968"/>
                    <a:pt x="615832" y="982248"/>
                    <a:pt x="588123" y="981140"/>
                  </a:cubicBezTo>
                  <a:cubicBezTo>
                    <a:pt x="583689" y="980032"/>
                    <a:pt x="579199" y="979128"/>
                    <a:pt x="574822" y="977815"/>
                  </a:cubicBezTo>
                  <a:cubicBezTo>
                    <a:pt x="568108" y="975801"/>
                    <a:pt x="554872" y="971164"/>
                    <a:pt x="554872" y="971164"/>
                  </a:cubicBezTo>
                  <a:cubicBezTo>
                    <a:pt x="550690" y="958618"/>
                    <a:pt x="549682" y="952676"/>
                    <a:pt x="538246" y="941239"/>
                  </a:cubicBezTo>
                  <a:cubicBezTo>
                    <a:pt x="536029" y="939022"/>
                    <a:pt x="533554" y="937036"/>
                    <a:pt x="531596" y="934588"/>
                  </a:cubicBezTo>
                  <a:cubicBezTo>
                    <a:pt x="521136" y="921512"/>
                    <a:pt x="529186" y="926484"/>
                    <a:pt x="514971" y="914638"/>
                  </a:cubicBezTo>
                  <a:cubicBezTo>
                    <a:pt x="511901" y="912080"/>
                    <a:pt x="508030" y="910589"/>
                    <a:pt x="504996" y="907988"/>
                  </a:cubicBezTo>
                  <a:cubicBezTo>
                    <a:pt x="500235" y="903907"/>
                    <a:pt x="491695" y="894687"/>
                    <a:pt x="491695" y="894687"/>
                  </a:cubicBezTo>
                  <a:cubicBezTo>
                    <a:pt x="490587" y="891362"/>
                    <a:pt x="489937" y="887847"/>
                    <a:pt x="488370" y="884712"/>
                  </a:cubicBezTo>
                  <a:cubicBezTo>
                    <a:pt x="475479" y="858930"/>
                    <a:pt x="486752" y="889834"/>
                    <a:pt x="478395" y="864762"/>
                  </a:cubicBezTo>
                  <a:cubicBezTo>
                    <a:pt x="479503" y="853678"/>
                    <a:pt x="479667" y="842459"/>
                    <a:pt x="481720" y="831511"/>
                  </a:cubicBezTo>
                  <a:cubicBezTo>
                    <a:pt x="483012" y="824621"/>
                    <a:pt x="486153" y="818210"/>
                    <a:pt x="488370" y="811560"/>
                  </a:cubicBezTo>
                  <a:cubicBezTo>
                    <a:pt x="492958" y="797794"/>
                    <a:pt x="489751" y="804501"/>
                    <a:pt x="498345" y="791610"/>
                  </a:cubicBezTo>
                  <a:cubicBezTo>
                    <a:pt x="497237" y="781635"/>
                    <a:pt x="496546" y="771604"/>
                    <a:pt x="495020" y="761684"/>
                  </a:cubicBezTo>
                  <a:cubicBezTo>
                    <a:pt x="493287" y="750421"/>
                    <a:pt x="491267" y="748548"/>
                    <a:pt x="488370" y="738408"/>
                  </a:cubicBezTo>
                  <a:cubicBezTo>
                    <a:pt x="487115" y="734014"/>
                    <a:pt x="486300" y="729502"/>
                    <a:pt x="485045" y="725108"/>
                  </a:cubicBezTo>
                  <a:cubicBezTo>
                    <a:pt x="484082" y="721738"/>
                    <a:pt x="482570" y="718533"/>
                    <a:pt x="481720" y="715132"/>
                  </a:cubicBezTo>
                  <a:cubicBezTo>
                    <a:pt x="475968" y="692124"/>
                    <a:pt x="482692" y="704952"/>
                    <a:pt x="471745" y="688532"/>
                  </a:cubicBezTo>
                  <a:cubicBezTo>
                    <a:pt x="462327" y="660275"/>
                    <a:pt x="475462" y="694725"/>
                    <a:pt x="461769" y="671906"/>
                  </a:cubicBezTo>
                  <a:cubicBezTo>
                    <a:pt x="447329" y="647842"/>
                    <a:pt x="473839" y="677326"/>
                    <a:pt x="448469" y="651956"/>
                  </a:cubicBezTo>
                  <a:cubicBezTo>
                    <a:pt x="447361" y="648631"/>
                    <a:pt x="446711" y="645115"/>
                    <a:pt x="445144" y="641980"/>
                  </a:cubicBezTo>
                  <a:cubicBezTo>
                    <a:pt x="443357" y="638406"/>
                    <a:pt x="440117" y="635657"/>
                    <a:pt x="438494" y="632005"/>
                  </a:cubicBezTo>
                  <a:cubicBezTo>
                    <a:pt x="435647" y="625599"/>
                    <a:pt x="431844" y="612055"/>
                    <a:pt x="431844" y="612055"/>
                  </a:cubicBezTo>
                  <a:cubicBezTo>
                    <a:pt x="432952" y="604296"/>
                    <a:pt x="428494" y="592887"/>
                    <a:pt x="435169" y="588779"/>
                  </a:cubicBezTo>
                  <a:cubicBezTo>
                    <a:pt x="448902" y="580328"/>
                    <a:pt x="485309" y="586734"/>
                    <a:pt x="501670" y="588779"/>
                  </a:cubicBezTo>
                  <a:cubicBezTo>
                    <a:pt x="508320" y="595429"/>
                    <a:pt x="516404" y="600905"/>
                    <a:pt x="521621" y="608730"/>
                  </a:cubicBezTo>
                  <a:cubicBezTo>
                    <a:pt x="523838" y="612055"/>
                    <a:pt x="526484" y="615131"/>
                    <a:pt x="528271" y="618705"/>
                  </a:cubicBezTo>
                  <a:cubicBezTo>
                    <a:pt x="529838" y="621840"/>
                    <a:pt x="529493" y="625876"/>
                    <a:pt x="531596" y="628680"/>
                  </a:cubicBezTo>
                  <a:cubicBezTo>
                    <a:pt x="536299" y="634950"/>
                    <a:pt x="541701" y="640958"/>
                    <a:pt x="548222" y="645306"/>
                  </a:cubicBezTo>
                  <a:lnTo>
                    <a:pt x="568172" y="658606"/>
                  </a:lnTo>
                  <a:lnTo>
                    <a:pt x="578148" y="665256"/>
                  </a:lnTo>
                  <a:cubicBezTo>
                    <a:pt x="591394" y="685125"/>
                    <a:pt x="576927" y="667847"/>
                    <a:pt x="594773" y="678556"/>
                  </a:cubicBezTo>
                  <a:cubicBezTo>
                    <a:pt x="597461" y="680169"/>
                    <a:pt x="598814" y="683468"/>
                    <a:pt x="601423" y="685207"/>
                  </a:cubicBezTo>
                  <a:cubicBezTo>
                    <a:pt x="605547" y="687957"/>
                    <a:pt x="610290" y="689640"/>
                    <a:pt x="614724" y="691857"/>
                  </a:cubicBezTo>
                  <a:cubicBezTo>
                    <a:pt x="616941" y="695182"/>
                    <a:pt x="617985" y="699714"/>
                    <a:pt x="621374" y="701832"/>
                  </a:cubicBezTo>
                  <a:cubicBezTo>
                    <a:pt x="627318" y="705547"/>
                    <a:pt x="634674" y="706265"/>
                    <a:pt x="641324" y="708482"/>
                  </a:cubicBezTo>
                  <a:lnTo>
                    <a:pt x="651300" y="711807"/>
                  </a:lnTo>
                  <a:cubicBezTo>
                    <a:pt x="654625" y="712915"/>
                    <a:pt x="657838" y="714444"/>
                    <a:pt x="661275" y="715132"/>
                  </a:cubicBezTo>
                  <a:cubicBezTo>
                    <a:pt x="681337" y="719146"/>
                    <a:pt x="672538" y="716671"/>
                    <a:pt x="687876" y="721783"/>
                  </a:cubicBezTo>
                  <a:cubicBezTo>
                    <a:pt x="708935" y="720675"/>
                    <a:pt x="730051" y="720367"/>
                    <a:pt x="751052" y="718458"/>
                  </a:cubicBezTo>
                  <a:cubicBezTo>
                    <a:pt x="762484" y="717419"/>
                    <a:pt x="760773" y="713029"/>
                    <a:pt x="771003" y="708482"/>
                  </a:cubicBezTo>
                  <a:cubicBezTo>
                    <a:pt x="777409" y="705635"/>
                    <a:pt x="790953" y="701832"/>
                    <a:pt x="790953" y="701832"/>
                  </a:cubicBezTo>
                  <a:cubicBezTo>
                    <a:pt x="793170" y="699615"/>
                    <a:pt x="795865" y="697790"/>
                    <a:pt x="797604" y="695182"/>
                  </a:cubicBezTo>
                  <a:cubicBezTo>
                    <a:pt x="803083" y="686965"/>
                    <a:pt x="804624" y="680773"/>
                    <a:pt x="807579" y="671906"/>
                  </a:cubicBezTo>
                  <a:cubicBezTo>
                    <a:pt x="806471" y="660822"/>
                    <a:pt x="806759" y="649509"/>
                    <a:pt x="804254" y="638655"/>
                  </a:cubicBezTo>
                  <a:cubicBezTo>
                    <a:pt x="803355" y="634761"/>
                    <a:pt x="799227" y="632332"/>
                    <a:pt x="797604" y="628680"/>
                  </a:cubicBezTo>
                  <a:cubicBezTo>
                    <a:pt x="785377" y="601170"/>
                    <a:pt x="797960" y="615738"/>
                    <a:pt x="784303" y="602079"/>
                  </a:cubicBezTo>
                  <a:cubicBezTo>
                    <a:pt x="783195" y="598754"/>
                    <a:pt x="782545" y="595239"/>
                    <a:pt x="780978" y="592104"/>
                  </a:cubicBezTo>
                  <a:cubicBezTo>
                    <a:pt x="779191" y="588530"/>
                    <a:pt x="775731" y="585871"/>
                    <a:pt x="774328" y="582129"/>
                  </a:cubicBezTo>
                  <a:cubicBezTo>
                    <a:pt x="770928" y="573061"/>
                    <a:pt x="772411" y="564046"/>
                    <a:pt x="767678" y="555528"/>
                  </a:cubicBezTo>
                  <a:cubicBezTo>
                    <a:pt x="763796" y="548541"/>
                    <a:pt x="754377" y="535578"/>
                    <a:pt x="754377" y="535578"/>
                  </a:cubicBezTo>
                  <a:cubicBezTo>
                    <a:pt x="752160" y="528928"/>
                    <a:pt x="752684" y="520584"/>
                    <a:pt x="747727" y="515627"/>
                  </a:cubicBezTo>
                  <a:cubicBezTo>
                    <a:pt x="744402" y="512302"/>
                    <a:pt x="740762" y="509264"/>
                    <a:pt x="737752" y="505652"/>
                  </a:cubicBezTo>
                  <a:cubicBezTo>
                    <a:pt x="735194" y="502582"/>
                    <a:pt x="733928" y="498502"/>
                    <a:pt x="731102" y="495676"/>
                  </a:cubicBezTo>
                  <a:cubicBezTo>
                    <a:pt x="728276" y="492850"/>
                    <a:pt x="724451" y="491243"/>
                    <a:pt x="721126" y="489026"/>
                  </a:cubicBezTo>
                  <a:cubicBezTo>
                    <a:pt x="708934" y="470739"/>
                    <a:pt x="721126" y="486255"/>
                    <a:pt x="704501" y="472401"/>
                  </a:cubicBezTo>
                  <a:cubicBezTo>
                    <a:pt x="695552" y="464944"/>
                    <a:pt x="695164" y="460493"/>
                    <a:pt x="684550" y="455775"/>
                  </a:cubicBezTo>
                  <a:cubicBezTo>
                    <a:pt x="678144" y="452928"/>
                    <a:pt x="670433" y="453013"/>
                    <a:pt x="664600" y="449125"/>
                  </a:cubicBezTo>
                  <a:cubicBezTo>
                    <a:pt x="641733" y="433881"/>
                    <a:pt x="652231" y="438352"/>
                    <a:pt x="634674" y="432500"/>
                  </a:cubicBezTo>
                  <a:cubicBezTo>
                    <a:pt x="621376" y="412551"/>
                    <a:pt x="635781" y="431389"/>
                    <a:pt x="618049" y="415874"/>
                  </a:cubicBezTo>
                  <a:cubicBezTo>
                    <a:pt x="612151" y="410713"/>
                    <a:pt x="607944" y="403596"/>
                    <a:pt x="601423" y="399249"/>
                  </a:cubicBezTo>
                  <a:cubicBezTo>
                    <a:pt x="588839" y="390860"/>
                    <a:pt x="594273" y="395425"/>
                    <a:pt x="584798" y="385948"/>
                  </a:cubicBezTo>
                  <a:cubicBezTo>
                    <a:pt x="583690" y="382623"/>
                    <a:pt x="583276" y="378978"/>
                    <a:pt x="581473" y="375973"/>
                  </a:cubicBezTo>
                  <a:cubicBezTo>
                    <a:pt x="578315" y="370710"/>
                    <a:pt x="569376" y="365692"/>
                    <a:pt x="564847" y="362673"/>
                  </a:cubicBezTo>
                  <a:cubicBezTo>
                    <a:pt x="562630" y="359348"/>
                    <a:pt x="560693" y="355819"/>
                    <a:pt x="558197" y="352698"/>
                  </a:cubicBezTo>
                  <a:cubicBezTo>
                    <a:pt x="551289" y="344062"/>
                    <a:pt x="550013" y="347583"/>
                    <a:pt x="544897" y="336072"/>
                  </a:cubicBezTo>
                  <a:cubicBezTo>
                    <a:pt x="542050" y="329666"/>
                    <a:pt x="540463" y="322772"/>
                    <a:pt x="538246" y="316122"/>
                  </a:cubicBezTo>
                  <a:cubicBezTo>
                    <a:pt x="537137" y="312797"/>
                    <a:pt x="536865" y="309062"/>
                    <a:pt x="534921" y="306146"/>
                  </a:cubicBezTo>
                  <a:lnTo>
                    <a:pt x="528271" y="296171"/>
                  </a:lnTo>
                  <a:cubicBezTo>
                    <a:pt x="527163" y="271787"/>
                    <a:pt x="526892" y="247350"/>
                    <a:pt x="524946" y="223019"/>
                  </a:cubicBezTo>
                  <a:cubicBezTo>
                    <a:pt x="524150" y="213071"/>
                    <a:pt x="519240" y="211607"/>
                    <a:pt x="514971" y="203068"/>
                  </a:cubicBezTo>
                  <a:cubicBezTo>
                    <a:pt x="513404" y="199933"/>
                    <a:pt x="513213" y="196228"/>
                    <a:pt x="511646" y="193093"/>
                  </a:cubicBezTo>
                  <a:cubicBezTo>
                    <a:pt x="504821" y="179443"/>
                    <a:pt x="506595" y="186780"/>
                    <a:pt x="498345" y="176468"/>
                  </a:cubicBezTo>
                  <a:cubicBezTo>
                    <a:pt x="495848" y="173347"/>
                    <a:pt x="494521" y="169318"/>
                    <a:pt x="491695" y="166492"/>
                  </a:cubicBezTo>
                  <a:cubicBezTo>
                    <a:pt x="485250" y="160047"/>
                    <a:pt x="479857" y="159221"/>
                    <a:pt x="471745" y="156517"/>
                  </a:cubicBezTo>
                  <a:cubicBezTo>
                    <a:pt x="461205" y="140710"/>
                    <a:pt x="468885" y="147806"/>
                    <a:pt x="445144" y="139892"/>
                  </a:cubicBezTo>
                  <a:lnTo>
                    <a:pt x="435169" y="136567"/>
                  </a:lnTo>
                  <a:lnTo>
                    <a:pt x="425193" y="133242"/>
                  </a:lnTo>
                  <a:cubicBezTo>
                    <a:pt x="408568" y="134350"/>
                    <a:pt x="391536" y="132751"/>
                    <a:pt x="375317" y="136567"/>
                  </a:cubicBezTo>
                  <a:cubicBezTo>
                    <a:pt x="371427" y="137482"/>
                    <a:pt x="370290" y="142890"/>
                    <a:pt x="368667" y="146542"/>
                  </a:cubicBezTo>
                  <a:cubicBezTo>
                    <a:pt x="360513" y="164890"/>
                    <a:pt x="363164" y="165233"/>
                    <a:pt x="358692" y="183118"/>
                  </a:cubicBezTo>
                  <a:cubicBezTo>
                    <a:pt x="357842" y="186518"/>
                    <a:pt x="356475" y="189768"/>
                    <a:pt x="355366" y="193093"/>
                  </a:cubicBezTo>
                  <a:cubicBezTo>
                    <a:pt x="356475" y="198635"/>
                    <a:pt x="358130" y="204095"/>
                    <a:pt x="358692" y="209719"/>
                  </a:cubicBezTo>
                  <a:cubicBezTo>
                    <a:pt x="365347" y="276257"/>
                    <a:pt x="357146" y="240111"/>
                    <a:pt x="365342" y="272895"/>
                  </a:cubicBezTo>
                  <a:cubicBezTo>
                    <a:pt x="368757" y="317296"/>
                    <a:pt x="370729" y="312926"/>
                    <a:pt x="365342" y="356023"/>
                  </a:cubicBezTo>
                  <a:cubicBezTo>
                    <a:pt x="365113" y="357853"/>
                    <a:pt x="360435" y="376393"/>
                    <a:pt x="358692" y="379298"/>
                  </a:cubicBezTo>
                  <a:cubicBezTo>
                    <a:pt x="357079" y="381986"/>
                    <a:pt x="353999" y="383500"/>
                    <a:pt x="352041" y="385948"/>
                  </a:cubicBezTo>
                  <a:cubicBezTo>
                    <a:pt x="349544" y="389069"/>
                    <a:pt x="348861" y="393941"/>
                    <a:pt x="345391" y="395924"/>
                  </a:cubicBezTo>
                  <a:cubicBezTo>
                    <a:pt x="340484" y="398728"/>
                    <a:pt x="334308" y="398141"/>
                    <a:pt x="328766" y="399249"/>
                  </a:cubicBezTo>
                  <a:cubicBezTo>
                    <a:pt x="316574" y="398141"/>
                    <a:pt x="304161" y="398489"/>
                    <a:pt x="292190" y="395924"/>
                  </a:cubicBezTo>
                  <a:cubicBezTo>
                    <a:pt x="277894" y="392861"/>
                    <a:pt x="279769" y="376560"/>
                    <a:pt x="268914" y="369323"/>
                  </a:cubicBezTo>
                  <a:lnTo>
                    <a:pt x="258939" y="362673"/>
                  </a:lnTo>
                  <a:lnTo>
                    <a:pt x="252289" y="342722"/>
                  </a:lnTo>
                  <a:cubicBezTo>
                    <a:pt x="251181" y="339397"/>
                    <a:pt x="249814" y="336147"/>
                    <a:pt x="248964" y="332747"/>
                  </a:cubicBezTo>
                  <a:cubicBezTo>
                    <a:pt x="247855" y="328314"/>
                    <a:pt x="247438" y="323647"/>
                    <a:pt x="245638" y="319447"/>
                  </a:cubicBezTo>
                  <a:cubicBezTo>
                    <a:pt x="244064" y="315774"/>
                    <a:pt x="240611" y="313123"/>
                    <a:pt x="238988" y="309471"/>
                  </a:cubicBezTo>
                  <a:cubicBezTo>
                    <a:pt x="236141" y="303065"/>
                    <a:pt x="234555" y="296171"/>
                    <a:pt x="232338" y="289521"/>
                  </a:cubicBezTo>
                  <a:cubicBezTo>
                    <a:pt x="231230" y="286196"/>
                    <a:pt x="230957" y="282462"/>
                    <a:pt x="229013" y="279546"/>
                  </a:cubicBezTo>
                  <a:cubicBezTo>
                    <a:pt x="226796" y="276221"/>
                    <a:pt x="223986" y="273222"/>
                    <a:pt x="222363" y="269570"/>
                  </a:cubicBezTo>
                  <a:cubicBezTo>
                    <a:pt x="222357" y="269557"/>
                    <a:pt x="214053" y="244638"/>
                    <a:pt x="212388" y="239644"/>
                  </a:cubicBezTo>
                  <a:cubicBezTo>
                    <a:pt x="211280" y="236319"/>
                    <a:pt x="210629" y="232804"/>
                    <a:pt x="209062" y="229669"/>
                  </a:cubicBezTo>
                  <a:cubicBezTo>
                    <a:pt x="206845" y="225236"/>
                    <a:pt x="204365" y="220925"/>
                    <a:pt x="202412" y="216369"/>
                  </a:cubicBezTo>
                  <a:cubicBezTo>
                    <a:pt x="195937" y="201261"/>
                    <a:pt x="203496" y="210804"/>
                    <a:pt x="192437" y="199743"/>
                  </a:cubicBezTo>
                  <a:cubicBezTo>
                    <a:pt x="190220" y="193093"/>
                    <a:pt x="187487" y="186593"/>
                    <a:pt x="185787" y="179793"/>
                  </a:cubicBezTo>
                  <a:cubicBezTo>
                    <a:pt x="181091" y="161009"/>
                    <a:pt x="183358" y="170973"/>
                    <a:pt x="179137" y="149867"/>
                  </a:cubicBezTo>
                  <a:cubicBezTo>
                    <a:pt x="178029" y="128808"/>
                    <a:pt x="177088" y="107740"/>
                    <a:pt x="175812" y="86690"/>
                  </a:cubicBezTo>
                  <a:cubicBezTo>
                    <a:pt x="171842" y="21196"/>
                    <a:pt x="183579" y="55447"/>
                    <a:pt x="162511" y="30164"/>
                  </a:cubicBezTo>
                  <a:cubicBezTo>
                    <a:pt x="159953" y="27094"/>
                    <a:pt x="158982" y="22685"/>
                    <a:pt x="155861" y="20188"/>
                  </a:cubicBezTo>
                  <a:cubicBezTo>
                    <a:pt x="153693" y="18453"/>
                    <a:pt x="133454" y="13755"/>
                    <a:pt x="132585" y="13538"/>
                  </a:cubicBezTo>
                  <a:cubicBezTo>
                    <a:pt x="129260" y="11321"/>
                    <a:pt x="126352" y="8291"/>
                    <a:pt x="122610" y="6888"/>
                  </a:cubicBezTo>
                  <a:cubicBezTo>
                    <a:pt x="104242" y="0"/>
                    <a:pt x="84825" y="5326"/>
                    <a:pt x="66084" y="6888"/>
                  </a:cubicBezTo>
                  <a:cubicBezTo>
                    <a:pt x="61650" y="7996"/>
                    <a:pt x="56586" y="7678"/>
                    <a:pt x="52783" y="10213"/>
                  </a:cubicBezTo>
                  <a:cubicBezTo>
                    <a:pt x="14576" y="35685"/>
                    <a:pt x="52137" y="21513"/>
                    <a:pt x="26182" y="30164"/>
                  </a:cubicBezTo>
                  <a:cubicBezTo>
                    <a:pt x="23965" y="34597"/>
                    <a:pt x="21991" y="39160"/>
                    <a:pt x="19532" y="43464"/>
                  </a:cubicBezTo>
                  <a:cubicBezTo>
                    <a:pt x="17549" y="46934"/>
                    <a:pt x="14456" y="49766"/>
                    <a:pt x="12882" y="53439"/>
                  </a:cubicBezTo>
                  <a:cubicBezTo>
                    <a:pt x="0" y="83499"/>
                    <a:pt x="19602" y="51673"/>
                    <a:pt x="2907" y="76715"/>
                  </a:cubicBezTo>
                  <a:cubicBezTo>
                    <a:pt x="4015" y="84474"/>
                    <a:pt x="4170" y="92430"/>
                    <a:pt x="6232" y="99991"/>
                  </a:cubicBezTo>
                  <a:cubicBezTo>
                    <a:pt x="7536" y="104773"/>
                    <a:pt x="10423" y="108987"/>
                    <a:pt x="12882" y="113291"/>
                  </a:cubicBezTo>
                  <a:cubicBezTo>
                    <a:pt x="16772" y="120099"/>
                    <a:pt x="25225" y="130857"/>
                    <a:pt x="29508" y="136567"/>
                  </a:cubicBezTo>
                  <a:cubicBezTo>
                    <a:pt x="40213" y="168681"/>
                    <a:pt x="23046" y="118747"/>
                    <a:pt x="39483" y="159842"/>
                  </a:cubicBezTo>
                  <a:cubicBezTo>
                    <a:pt x="51354" y="189520"/>
                    <a:pt x="39989" y="170577"/>
                    <a:pt x="52783" y="189768"/>
                  </a:cubicBezTo>
                  <a:cubicBezTo>
                    <a:pt x="69074" y="254934"/>
                    <a:pt x="55310" y="195688"/>
                    <a:pt x="59433" y="362673"/>
                  </a:cubicBezTo>
                  <a:cubicBezTo>
                    <a:pt x="60336" y="399255"/>
                    <a:pt x="61133" y="435844"/>
                    <a:pt x="62758" y="472401"/>
                  </a:cubicBezTo>
                  <a:cubicBezTo>
                    <a:pt x="63351" y="485734"/>
                    <a:pt x="64428" y="499059"/>
                    <a:pt x="66084" y="512302"/>
                  </a:cubicBezTo>
                  <a:cubicBezTo>
                    <a:pt x="66651" y="516836"/>
                    <a:pt x="68207" y="521193"/>
                    <a:pt x="69409" y="525602"/>
                  </a:cubicBezTo>
                  <a:cubicBezTo>
                    <a:pt x="71532" y="533387"/>
                    <a:pt x="73686" y="541166"/>
                    <a:pt x="76059" y="548878"/>
                  </a:cubicBezTo>
                  <a:cubicBezTo>
                    <a:pt x="78120" y="555578"/>
                    <a:pt x="81009" y="562028"/>
                    <a:pt x="82709" y="568828"/>
                  </a:cubicBezTo>
                  <a:cubicBezTo>
                    <a:pt x="83817" y="573262"/>
                    <a:pt x="84779" y="577735"/>
                    <a:pt x="86034" y="582129"/>
                  </a:cubicBezTo>
                  <a:cubicBezTo>
                    <a:pt x="92386" y="604361"/>
                    <a:pt x="86447" y="578374"/>
                    <a:pt x="92684" y="605404"/>
                  </a:cubicBezTo>
                  <a:cubicBezTo>
                    <a:pt x="110149" y="681088"/>
                    <a:pt x="91483" y="599402"/>
                    <a:pt x="102660" y="655281"/>
                  </a:cubicBezTo>
                  <a:cubicBezTo>
                    <a:pt x="103556" y="659762"/>
                    <a:pt x="105089" y="664100"/>
                    <a:pt x="105985" y="668581"/>
                  </a:cubicBezTo>
                  <a:cubicBezTo>
                    <a:pt x="111837" y="697841"/>
                    <a:pt x="106164" y="679094"/>
                    <a:pt x="112635" y="698507"/>
                  </a:cubicBezTo>
                  <a:cubicBezTo>
                    <a:pt x="121633" y="761493"/>
                    <a:pt x="109372" y="688765"/>
                    <a:pt x="122610" y="738408"/>
                  </a:cubicBezTo>
                  <a:cubicBezTo>
                    <a:pt x="134675" y="783652"/>
                    <a:pt x="124961" y="757299"/>
                    <a:pt x="132585" y="791610"/>
                  </a:cubicBezTo>
                  <a:cubicBezTo>
                    <a:pt x="133345" y="795031"/>
                    <a:pt x="134947" y="798215"/>
                    <a:pt x="135910" y="801585"/>
                  </a:cubicBezTo>
                  <a:cubicBezTo>
                    <a:pt x="137166" y="805979"/>
                    <a:pt x="137631" y="810606"/>
                    <a:pt x="139236" y="814885"/>
                  </a:cubicBezTo>
                  <a:cubicBezTo>
                    <a:pt x="140977" y="819526"/>
                    <a:pt x="144045" y="823584"/>
                    <a:pt x="145886" y="828186"/>
                  </a:cubicBezTo>
                  <a:cubicBezTo>
                    <a:pt x="148489" y="834694"/>
                    <a:pt x="149401" y="841866"/>
                    <a:pt x="152536" y="848136"/>
                  </a:cubicBezTo>
                  <a:cubicBezTo>
                    <a:pt x="154753" y="852569"/>
                    <a:pt x="157234" y="856880"/>
                    <a:pt x="159186" y="861436"/>
                  </a:cubicBezTo>
                  <a:cubicBezTo>
                    <a:pt x="160567" y="864658"/>
                    <a:pt x="160321" y="868675"/>
                    <a:pt x="162511" y="871412"/>
                  </a:cubicBezTo>
                  <a:cubicBezTo>
                    <a:pt x="165007" y="874533"/>
                    <a:pt x="169161" y="875845"/>
                    <a:pt x="172486" y="878062"/>
                  </a:cubicBezTo>
                  <a:cubicBezTo>
                    <a:pt x="181285" y="913249"/>
                    <a:pt x="169338" y="871809"/>
                    <a:pt x="182462" y="901338"/>
                  </a:cubicBezTo>
                  <a:cubicBezTo>
                    <a:pt x="185309" y="907744"/>
                    <a:pt x="186895" y="914638"/>
                    <a:pt x="189112" y="921288"/>
                  </a:cubicBezTo>
                  <a:lnTo>
                    <a:pt x="192437" y="931263"/>
                  </a:lnTo>
                  <a:cubicBezTo>
                    <a:pt x="191329" y="936805"/>
                    <a:pt x="189112" y="942237"/>
                    <a:pt x="189112" y="947889"/>
                  </a:cubicBezTo>
                  <a:cubicBezTo>
                    <a:pt x="189112" y="975420"/>
                    <a:pt x="195619" y="983321"/>
                    <a:pt x="199087" y="1011066"/>
                  </a:cubicBezTo>
                  <a:cubicBezTo>
                    <a:pt x="199901" y="1017581"/>
                    <a:pt x="202691" y="1045155"/>
                    <a:pt x="205737" y="1054292"/>
                  </a:cubicBezTo>
                  <a:cubicBezTo>
                    <a:pt x="208548" y="1062726"/>
                    <a:pt x="214175" y="1070272"/>
                    <a:pt x="219038" y="1077567"/>
                  </a:cubicBezTo>
                  <a:cubicBezTo>
                    <a:pt x="221070" y="1083663"/>
                    <a:pt x="225152" y="1101745"/>
                    <a:pt x="232338" y="1107493"/>
                  </a:cubicBezTo>
                  <a:cubicBezTo>
                    <a:pt x="235075" y="1109682"/>
                    <a:pt x="238988" y="1109710"/>
                    <a:pt x="242313" y="1110818"/>
                  </a:cubicBezTo>
                  <a:cubicBezTo>
                    <a:pt x="244530" y="1114143"/>
                    <a:pt x="246138" y="1117968"/>
                    <a:pt x="248964" y="1120794"/>
                  </a:cubicBezTo>
                  <a:cubicBezTo>
                    <a:pt x="275119" y="1146949"/>
                    <a:pt x="241678" y="1104736"/>
                    <a:pt x="268914" y="1137419"/>
                  </a:cubicBezTo>
                  <a:cubicBezTo>
                    <a:pt x="271472" y="1140489"/>
                    <a:pt x="272909" y="1144407"/>
                    <a:pt x="275564" y="1147394"/>
                  </a:cubicBezTo>
                  <a:cubicBezTo>
                    <a:pt x="281812" y="1154423"/>
                    <a:pt x="290298" y="1159520"/>
                    <a:pt x="295515" y="1167345"/>
                  </a:cubicBezTo>
                  <a:cubicBezTo>
                    <a:pt x="304382" y="1180645"/>
                    <a:pt x="298840" y="1175103"/>
                    <a:pt x="312140" y="1183970"/>
                  </a:cubicBezTo>
                  <a:cubicBezTo>
                    <a:pt x="315162" y="1188504"/>
                    <a:pt x="320174" y="1197436"/>
                    <a:pt x="325441" y="1200596"/>
                  </a:cubicBezTo>
                  <a:cubicBezTo>
                    <a:pt x="328446" y="1202399"/>
                    <a:pt x="332091" y="1202813"/>
                    <a:pt x="335416" y="1203921"/>
                  </a:cubicBezTo>
                  <a:cubicBezTo>
                    <a:pt x="336524" y="1207246"/>
                    <a:pt x="336263" y="1211418"/>
                    <a:pt x="338741" y="1213896"/>
                  </a:cubicBezTo>
                  <a:cubicBezTo>
                    <a:pt x="355570" y="1230724"/>
                    <a:pt x="376449" y="1232251"/>
                    <a:pt x="398593" y="1237172"/>
                  </a:cubicBezTo>
                  <a:cubicBezTo>
                    <a:pt x="416393" y="1249039"/>
                    <a:pt x="405742" y="1240996"/>
                    <a:pt x="428518" y="1263772"/>
                  </a:cubicBezTo>
                  <a:cubicBezTo>
                    <a:pt x="430735" y="1265989"/>
                    <a:pt x="432365" y="1269021"/>
                    <a:pt x="435169" y="1270423"/>
                  </a:cubicBezTo>
                  <a:lnTo>
                    <a:pt x="448469" y="1277073"/>
                  </a:lnTo>
                  <a:cubicBezTo>
                    <a:pt x="450686" y="1280398"/>
                    <a:pt x="451999" y="1284552"/>
                    <a:pt x="455119" y="1287048"/>
                  </a:cubicBezTo>
                  <a:cubicBezTo>
                    <a:pt x="457856" y="1289237"/>
                    <a:pt x="461959" y="1288806"/>
                    <a:pt x="465094" y="1290373"/>
                  </a:cubicBezTo>
                  <a:cubicBezTo>
                    <a:pt x="468669" y="1292160"/>
                    <a:pt x="471745" y="1294806"/>
                    <a:pt x="475070" y="1297023"/>
                  </a:cubicBezTo>
                  <a:cubicBezTo>
                    <a:pt x="479161" y="1309297"/>
                    <a:pt x="478947" y="1311060"/>
                    <a:pt x="488370" y="1323624"/>
                  </a:cubicBezTo>
                  <a:cubicBezTo>
                    <a:pt x="491191" y="1327386"/>
                    <a:pt x="495612" y="1329773"/>
                    <a:pt x="498345" y="1333599"/>
                  </a:cubicBezTo>
                  <a:cubicBezTo>
                    <a:pt x="501226" y="1337633"/>
                    <a:pt x="502446" y="1342649"/>
                    <a:pt x="504996" y="1346900"/>
                  </a:cubicBezTo>
                  <a:cubicBezTo>
                    <a:pt x="509108" y="1353753"/>
                    <a:pt x="514184" y="1359997"/>
                    <a:pt x="518296" y="1366850"/>
                  </a:cubicBezTo>
                  <a:cubicBezTo>
                    <a:pt x="543607" y="1409036"/>
                    <a:pt x="508593" y="1355621"/>
                    <a:pt x="531596" y="1390126"/>
                  </a:cubicBezTo>
                  <a:cubicBezTo>
                    <a:pt x="532704" y="1397885"/>
                    <a:pt x="532442" y="1405967"/>
                    <a:pt x="534921" y="1413402"/>
                  </a:cubicBezTo>
                  <a:cubicBezTo>
                    <a:pt x="535912" y="1416376"/>
                    <a:pt x="540170" y="1417248"/>
                    <a:pt x="541572" y="1420052"/>
                  </a:cubicBezTo>
                  <a:cubicBezTo>
                    <a:pt x="545924" y="1428755"/>
                    <a:pt x="543316" y="1435150"/>
                    <a:pt x="548222" y="1443327"/>
                  </a:cubicBezTo>
                  <a:cubicBezTo>
                    <a:pt x="551382" y="1448593"/>
                    <a:pt x="560314" y="1453606"/>
                    <a:pt x="564847" y="1456628"/>
                  </a:cubicBezTo>
                  <a:cubicBezTo>
                    <a:pt x="567064" y="1459953"/>
                    <a:pt x="569556" y="1463110"/>
                    <a:pt x="571497" y="1466603"/>
                  </a:cubicBezTo>
                  <a:cubicBezTo>
                    <a:pt x="585037" y="1490974"/>
                    <a:pt x="577993" y="1480387"/>
                    <a:pt x="588123" y="1503179"/>
                  </a:cubicBezTo>
                  <a:cubicBezTo>
                    <a:pt x="590136" y="1507708"/>
                    <a:pt x="592556" y="1512046"/>
                    <a:pt x="594773" y="1516479"/>
                  </a:cubicBezTo>
                  <a:cubicBezTo>
                    <a:pt x="594784" y="1516544"/>
                    <a:pt x="599218" y="1546423"/>
                    <a:pt x="601423" y="1549730"/>
                  </a:cubicBezTo>
                  <a:cubicBezTo>
                    <a:pt x="603640" y="1553055"/>
                    <a:pt x="608073" y="1554163"/>
                    <a:pt x="611398" y="1556380"/>
                  </a:cubicBezTo>
                  <a:cubicBezTo>
                    <a:pt x="613615" y="1561922"/>
                    <a:pt x="615548" y="1567586"/>
                    <a:pt x="618049" y="1573006"/>
                  </a:cubicBezTo>
                  <a:cubicBezTo>
                    <a:pt x="622203" y="1582007"/>
                    <a:pt x="628945" y="1589989"/>
                    <a:pt x="631349" y="1599607"/>
                  </a:cubicBezTo>
                  <a:cubicBezTo>
                    <a:pt x="632457" y="1604040"/>
                    <a:pt x="633419" y="1608513"/>
                    <a:pt x="634674" y="1612907"/>
                  </a:cubicBezTo>
                  <a:cubicBezTo>
                    <a:pt x="635637" y="1616277"/>
                    <a:pt x="637077" y="1619501"/>
                    <a:pt x="637999" y="1622882"/>
                  </a:cubicBezTo>
                  <a:cubicBezTo>
                    <a:pt x="640404" y="1631700"/>
                    <a:pt x="640561" y="1641308"/>
                    <a:pt x="644649" y="1649483"/>
                  </a:cubicBezTo>
                  <a:cubicBezTo>
                    <a:pt x="646866" y="1653916"/>
                    <a:pt x="649459" y="1658181"/>
                    <a:pt x="651300" y="1662783"/>
                  </a:cubicBezTo>
                  <a:cubicBezTo>
                    <a:pt x="653904" y="1669292"/>
                    <a:pt x="655733" y="1676084"/>
                    <a:pt x="657950" y="1682734"/>
                  </a:cubicBezTo>
                  <a:cubicBezTo>
                    <a:pt x="659058" y="1686059"/>
                    <a:pt x="659708" y="1689574"/>
                    <a:pt x="661275" y="1692709"/>
                  </a:cubicBezTo>
                  <a:cubicBezTo>
                    <a:pt x="663492" y="1697143"/>
                    <a:pt x="664752" y="1702202"/>
                    <a:pt x="667925" y="1706010"/>
                  </a:cubicBezTo>
                  <a:cubicBezTo>
                    <a:pt x="672883" y="1711960"/>
                    <a:pt x="681067" y="1713716"/>
                    <a:pt x="687876" y="1715985"/>
                  </a:cubicBezTo>
                  <a:cubicBezTo>
                    <a:pt x="691201" y="1712660"/>
                    <a:pt x="697078" y="1710648"/>
                    <a:pt x="697851" y="1706010"/>
                  </a:cubicBezTo>
                  <a:cubicBezTo>
                    <a:pt x="698508" y="1702068"/>
                    <a:pt x="695102" y="1696901"/>
                    <a:pt x="691201" y="1696034"/>
                  </a:cubicBezTo>
                  <a:cubicBezTo>
                    <a:pt x="683550" y="1694334"/>
                    <a:pt x="675684" y="1698251"/>
                    <a:pt x="667925" y="1699359"/>
                  </a:cubicBezTo>
                  <a:cubicBezTo>
                    <a:pt x="670142" y="1704901"/>
                    <a:pt x="672688" y="1710322"/>
                    <a:pt x="674575" y="1715985"/>
                  </a:cubicBezTo>
                  <a:cubicBezTo>
                    <a:pt x="678771" y="1728572"/>
                    <a:pt x="678277" y="1735479"/>
                    <a:pt x="681225" y="1749236"/>
                  </a:cubicBezTo>
                  <a:cubicBezTo>
                    <a:pt x="683140" y="1758173"/>
                    <a:pt x="687876" y="1775836"/>
                    <a:pt x="687876" y="1775836"/>
                  </a:cubicBezTo>
                  <a:cubicBezTo>
                    <a:pt x="688984" y="1785811"/>
                    <a:pt x="689233" y="1795920"/>
                    <a:pt x="691201" y="1805762"/>
                  </a:cubicBezTo>
                  <a:cubicBezTo>
                    <a:pt x="692576" y="1812636"/>
                    <a:pt x="696151" y="1818912"/>
                    <a:pt x="697851" y="1825713"/>
                  </a:cubicBezTo>
                  <a:lnTo>
                    <a:pt x="704501" y="1852314"/>
                  </a:lnTo>
                  <a:cubicBezTo>
                    <a:pt x="706008" y="1858342"/>
                    <a:pt x="711778" y="1882865"/>
                    <a:pt x="714476" y="1885564"/>
                  </a:cubicBezTo>
                  <a:lnTo>
                    <a:pt x="721126" y="1892215"/>
                  </a:lnTo>
                  <a:lnTo>
                    <a:pt x="727777" y="1912165"/>
                  </a:lnTo>
                  <a:cubicBezTo>
                    <a:pt x="728885" y="1915490"/>
                    <a:pt x="728624" y="1919662"/>
                    <a:pt x="731102" y="1922140"/>
                  </a:cubicBezTo>
                  <a:cubicBezTo>
                    <a:pt x="738978" y="1930017"/>
                    <a:pt x="747293" y="1937464"/>
                    <a:pt x="751052" y="1948741"/>
                  </a:cubicBezTo>
                  <a:cubicBezTo>
                    <a:pt x="752160" y="1952066"/>
                    <a:pt x="752810" y="1955581"/>
                    <a:pt x="754377" y="1958716"/>
                  </a:cubicBezTo>
                  <a:cubicBezTo>
                    <a:pt x="756164" y="1962291"/>
                    <a:pt x="758705" y="1965440"/>
                    <a:pt x="761028" y="1968692"/>
                  </a:cubicBezTo>
                  <a:cubicBezTo>
                    <a:pt x="781644" y="1997554"/>
                    <a:pt x="761985" y="1968464"/>
                    <a:pt x="777653" y="1991967"/>
                  </a:cubicBezTo>
                  <a:cubicBezTo>
                    <a:pt x="779358" y="1997082"/>
                    <a:pt x="784815" y="2006803"/>
                    <a:pt x="777653" y="2011918"/>
                  </a:cubicBezTo>
                  <a:cubicBezTo>
                    <a:pt x="771949" y="2015992"/>
                    <a:pt x="757702" y="2018568"/>
                    <a:pt x="757702" y="2018568"/>
                  </a:cubicBezTo>
                  <a:cubicBezTo>
                    <a:pt x="756134" y="2023272"/>
                    <a:pt x="749352" y="2037669"/>
                    <a:pt x="757702" y="2041844"/>
                  </a:cubicBezTo>
                  <a:cubicBezTo>
                    <a:pt x="761276" y="2043631"/>
                    <a:pt x="764353" y="2037411"/>
                    <a:pt x="767678" y="2035194"/>
                  </a:cubicBezTo>
                  <a:cubicBezTo>
                    <a:pt x="771353" y="2024167"/>
                    <a:pt x="771003" y="2028723"/>
                    <a:pt x="761028" y="2035194"/>
                  </a:cubicBezTo>
                  <a:close/>
                </a:path>
              </a:pathLst>
            </a:custGeom>
            <a:solidFill>
              <a:srgbClr val="FFFF00">
                <a:alpha val="15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68" name="Полилиния 867"/>
            <p:cNvSpPr/>
            <p:nvPr/>
          </p:nvSpPr>
          <p:spPr>
            <a:xfrm>
              <a:off x="3673098" y="578603"/>
              <a:ext cx="2665709" cy="4021138"/>
            </a:xfrm>
            <a:custGeom>
              <a:avLst/>
              <a:gdLst>
                <a:gd name="connsiteX0" fmla="*/ 87824 w 2665709"/>
                <a:gd name="connsiteY0" fmla="*/ 4008895 h 4021138"/>
                <a:gd name="connsiteX1" fmla="*/ 103322 w 2665709"/>
                <a:gd name="connsiteY1" fmla="*/ 3977899 h 4021138"/>
                <a:gd name="connsiteX2" fmla="*/ 118821 w 2665709"/>
                <a:gd name="connsiteY2" fmla="*/ 3967566 h 4021138"/>
                <a:gd name="connsiteX3" fmla="*/ 129153 w 2665709"/>
                <a:gd name="connsiteY3" fmla="*/ 3952068 h 4021138"/>
                <a:gd name="connsiteX4" fmla="*/ 160149 w 2665709"/>
                <a:gd name="connsiteY4" fmla="*/ 3936570 h 4021138"/>
                <a:gd name="connsiteX5" fmla="*/ 216977 w 2665709"/>
                <a:gd name="connsiteY5" fmla="*/ 3941736 h 4021138"/>
                <a:gd name="connsiteX6" fmla="*/ 247973 w 2665709"/>
                <a:gd name="connsiteY6" fmla="*/ 3967566 h 4021138"/>
                <a:gd name="connsiteX7" fmla="*/ 263471 w 2665709"/>
                <a:gd name="connsiteY7" fmla="*/ 3977899 h 4021138"/>
                <a:gd name="connsiteX8" fmla="*/ 309966 w 2665709"/>
                <a:gd name="connsiteY8" fmla="*/ 3988231 h 4021138"/>
                <a:gd name="connsiteX9" fmla="*/ 371960 w 2665709"/>
                <a:gd name="connsiteY9" fmla="*/ 3977899 h 4021138"/>
                <a:gd name="connsiteX10" fmla="*/ 382292 w 2665709"/>
                <a:gd name="connsiteY10" fmla="*/ 3967566 h 4021138"/>
                <a:gd name="connsiteX11" fmla="*/ 397790 w 2665709"/>
                <a:gd name="connsiteY11" fmla="*/ 3962400 h 4021138"/>
                <a:gd name="connsiteX12" fmla="*/ 423621 w 2665709"/>
                <a:gd name="connsiteY12" fmla="*/ 3941736 h 4021138"/>
                <a:gd name="connsiteX13" fmla="*/ 454617 w 2665709"/>
                <a:gd name="connsiteY13" fmla="*/ 3926238 h 4021138"/>
                <a:gd name="connsiteX14" fmla="*/ 464949 w 2665709"/>
                <a:gd name="connsiteY14" fmla="*/ 3915905 h 4021138"/>
                <a:gd name="connsiteX15" fmla="*/ 480448 w 2665709"/>
                <a:gd name="connsiteY15" fmla="*/ 3910739 h 4021138"/>
                <a:gd name="connsiteX16" fmla="*/ 495946 w 2665709"/>
                <a:gd name="connsiteY16" fmla="*/ 3879743 h 4021138"/>
                <a:gd name="connsiteX17" fmla="*/ 506278 w 2665709"/>
                <a:gd name="connsiteY17" fmla="*/ 3828082 h 4021138"/>
                <a:gd name="connsiteX18" fmla="*/ 501112 w 2665709"/>
                <a:gd name="connsiteY18" fmla="*/ 3750590 h 4021138"/>
                <a:gd name="connsiteX19" fmla="*/ 495946 w 2665709"/>
                <a:gd name="connsiteY19" fmla="*/ 3729926 h 4021138"/>
                <a:gd name="connsiteX20" fmla="*/ 475282 w 2665709"/>
                <a:gd name="connsiteY20" fmla="*/ 3678265 h 4021138"/>
                <a:gd name="connsiteX21" fmla="*/ 464949 w 2665709"/>
                <a:gd name="connsiteY21" fmla="*/ 3667933 h 4021138"/>
                <a:gd name="connsiteX22" fmla="*/ 444285 w 2665709"/>
                <a:gd name="connsiteY22" fmla="*/ 3636936 h 4021138"/>
                <a:gd name="connsiteX23" fmla="*/ 423621 w 2665709"/>
                <a:gd name="connsiteY23" fmla="*/ 3611105 h 4021138"/>
                <a:gd name="connsiteX24" fmla="*/ 382292 w 2665709"/>
                <a:gd name="connsiteY24" fmla="*/ 3600773 h 4021138"/>
                <a:gd name="connsiteX25" fmla="*/ 340963 w 2665709"/>
                <a:gd name="connsiteY25" fmla="*/ 3564611 h 4021138"/>
                <a:gd name="connsiteX26" fmla="*/ 330631 w 2665709"/>
                <a:gd name="connsiteY26" fmla="*/ 3554278 h 4021138"/>
                <a:gd name="connsiteX27" fmla="*/ 315133 w 2665709"/>
                <a:gd name="connsiteY27" fmla="*/ 3497451 h 4021138"/>
                <a:gd name="connsiteX28" fmla="*/ 346129 w 2665709"/>
                <a:gd name="connsiteY28" fmla="*/ 3471621 h 4021138"/>
                <a:gd name="connsiteX29" fmla="*/ 377126 w 2665709"/>
                <a:gd name="connsiteY29" fmla="*/ 3461289 h 4021138"/>
                <a:gd name="connsiteX30" fmla="*/ 392624 w 2665709"/>
                <a:gd name="connsiteY30" fmla="*/ 3456122 h 4021138"/>
                <a:gd name="connsiteX31" fmla="*/ 423621 w 2665709"/>
                <a:gd name="connsiteY31" fmla="*/ 3435458 h 4021138"/>
                <a:gd name="connsiteX32" fmla="*/ 454617 w 2665709"/>
                <a:gd name="connsiteY32" fmla="*/ 3419960 h 4021138"/>
                <a:gd name="connsiteX33" fmla="*/ 470116 w 2665709"/>
                <a:gd name="connsiteY33" fmla="*/ 3404461 h 4021138"/>
                <a:gd name="connsiteX34" fmla="*/ 485614 w 2665709"/>
                <a:gd name="connsiteY34" fmla="*/ 3394129 h 4021138"/>
                <a:gd name="connsiteX35" fmla="*/ 490780 w 2665709"/>
                <a:gd name="connsiteY35" fmla="*/ 3378631 h 4021138"/>
                <a:gd name="connsiteX36" fmla="*/ 501112 w 2665709"/>
                <a:gd name="connsiteY36" fmla="*/ 3363133 h 4021138"/>
                <a:gd name="connsiteX37" fmla="*/ 511444 w 2665709"/>
                <a:gd name="connsiteY37" fmla="*/ 3321804 h 4021138"/>
                <a:gd name="connsiteX38" fmla="*/ 521777 w 2665709"/>
                <a:gd name="connsiteY38" fmla="*/ 3311472 h 4021138"/>
                <a:gd name="connsiteX39" fmla="*/ 516610 w 2665709"/>
                <a:gd name="connsiteY39" fmla="*/ 3285641 h 4021138"/>
                <a:gd name="connsiteX40" fmla="*/ 501112 w 2665709"/>
                <a:gd name="connsiteY40" fmla="*/ 3270143 h 4021138"/>
                <a:gd name="connsiteX41" fmla="*/ 480448 w 2665709"/>
                <a:gd name="connsiteY41" fmla="*/ 3254644 h 4021138"/>
                <a:gd name="connsiteX42" fmla="*/ 454617 w 2665709"/>
                <a:gd name="connsiteY42" fmla="*/ 3249478 h 4021138"/>
                <a:gd name="connsiteX43" fmla="*/ 330631 w 2665709"/>
                <a:gd name="connsiteY43" fmla="*/ 3244312 h 4021138"/>
                <a:gd name="connsiteX44" fmla="*/ 320299 w 2665709"/>
                <a:gd name="connsiteY44" fmla="*/ 3223648 h 4021138"/>
                <a:gd name="connsiteX45" fmla="*/ 309966 w 2665709"/>
                <a:gd name="connsiteY45" fmla="*/ 3208150 h 4021138"/>
                <a:gd name="connsiteX46" fmla="*/ 304800 w 2665709"/>
                <a:gd name="connsiteY46" fmla="*/ 3171987 h 4021138"/>
                <a:gd name="connsiteX47" fmla="*/ 299634 w 2665709"/>
                <a:gd name="connsiteY47" fmla="*/ 3156489 h 4021138"/>
                <a:gd name="connsiteX48" fmla="*/ 304800 w 2665709"/>
                <a:gd name="connsiteY48" fmla="*/ 3135824 h 4021138"/>
                <a:gd name="connsiteX49" fmla="*/ 325465 w 2665709"/>
                <a:gd name="connsiteY49" fmla="*/ 3078997 h 4021138"/>
                <a:gd name="connsiteX50" fmla="*/ 340963 w 2665709"/>
                <a:gd name="connsiteY50" fmla="*/ 3068665 h 4021138"/>
                <a:gd name="connsiteX51" fmla="*/ 356461 w 2665709"/>
                <a:gd name="connsiteY51" fmla="*/ 3037668 h 4021138"/>
                <a:gd name="connsiteX52" fmla="*/ 366794 w 2665709"/>
                <a:gd name="connsiteY52" fmla="*/ 3001505 h 4021138"/>
                <a:gd name="connsiteX53" fmla="*/ 371960 w 2665709"/>
                <a:gd name="connsiteY53" fmla="*/ 2794861 h 4021138"/>
                <a:gd name="connsiteX54" fmla="*/ 377126 w 2665709"/>
                <a:gd name="connsiteY54" fmla="*/ 2769031 h 4021138"/>
                <a:gd name="connsiteX55" fmla="*/ 371960 w 2665709"/>
                <a:gd name="connsiteY55" fmla="*/ 2707038 h 4021138"/>
                <a:gd name="connsiteX56" fmla="*/ 366794 w 2665709"/>
                <a:gd name="connsiteY56" fmla="*/ 2691539 h 4021138"/>
                <a:gd name="connsiteX57" fmla="*/ 356461 w 2665709"/>
                <a:gd name="connsiteY57" fmla="*/ 2681207 h 4021138"/>
                <a:gd name="connsiteX58" fmla="*/ 361627 w 2665709"/>
                <a:gd name="connsiteY58" fmla="*/ 2624380 h 4021138"/>
                <a:gd name="connsiteX59" fmla="*/ 382292 w 2665709"/>
                <a:gd name="connsiteY59" fmla="*/ 2598550 h 4021138"/>
                <a:gd name="connsiteX60" fmla="*/ 408122 w 2665709"/>
                <a:gd name="connsiteY60" fmla="*/ 2572719 h 4021138"/>
                <a:gd name="connsiteX61" fmla="*/ 454617 w 2665709"/>
                <a:gd name="connsiteY61" fmla="*/ 2562387 h 4021138"/>
                <a:gd name="connsiteX62" fmla="*/ 470116 w 2665709"/>
                <a:gd name="connsiteY62" fmla="*/ 2557221 h 4021138"/>
                <a:gd name="connsiteX63" fmla="*/ 485614 w 2665709"/>
                <a:gd name="connsiteY63" fmla="*/ 2546889 h 4021138"/>
                <a:gd name="connsiteX64" fmla="*/ 490780 w 2665709"/>
                <a:gd name="connsiteY64" fmla="*/ 2531390 h 4021138"/>
                <a:gd name="connsiteX65" fmla="*/ 511444 w 2665709"/>
                <a:gd name="connsiteY65" fmla="*/ 2500394 h 4021138"/>
                <a:gd name="connsiteX66" fmla="*/ 521777 w 2665709"/>
                <a:gd name="connsiteY66" fmla="*/ 2484895 h 4021138"/>
                <a:gd name="connsiteX67" fmla="*/ 547607 w 2665709"/>
                <a:gd name="connsiteY67" fmla="*/ 2438400 h 4021138"/>
                <a:gd name="connsiteX68" fmla="*/ 573438 w 2665709"/>
                <a:gd name="connsiteY68" fmla="*/ 2412570 h 4021138"/>
                <a:gd name="connsiteX69" fmla="*/ 594102 w 2665709"/>
                <a:gd name="connsiteY69" fmla="*/ 2376407 h 4021138"/>
                <a:gd name="connsiteX70" fmla="*/ 609600 w 2665709"/>
                <a:gd name="connsiteY70" fmla="*/ 2360909 h 4021138"/>
                <a:gd name="connsiteX71" fmla="*/ 635431 w 2665709"/>
                <a:gd name="connsiteY71" fmla="*/ 2314414 h 4021138"/>
                <a:gd name="connsiteX72" fmla="*/ 656095 w 2665709"/>
                <a:gd name="connsiteY72" fmla="*/ 2288583 h 4021138"/>
                <a:gd name="connsiteX73" fmla="*/ 661261 w 2665709"/>
                <a:gd name="connsiteY73" fmla="*/ 2273085 h 4021138"/>
                <a:gd name="connsiteX74" fmla="*/ 671594 w 2665709"/>
                <a:gd name="connsiteY74" fmla="*/ 2262753 h 4021138"/>
                <a:gd name="connsiteX75" fmla="*/ 681926 w 2665709"/>
                <a:gd name="connsiteY75" fmla="*/ 2247255 h 4021138"/>
                <a:gd name="connsiteX76" fmla="*/ 697424 w 2665709"/>
                <a:gd name="connsiteY76" fmla="*/ 2216258 h 4021138"/>
                <a:gd name="connsiteX77" fmla="*/ 702590 w 2665709"/>
                <a:gd name="connsiteY77" fmla="*/ 2200760 h 4021138"/>
                <a:gd name="connsiteX78" fmla="*/ 718088 w 2665709"/>
                <a:gd name="connsiteY78" fmla="*/ 2190428 h 4021138"/>
                <a:gd name="connsiteX79" fmla="*/ 743919 w 2665709"/>
                <a:gd name="connsiteY79" fmla="*/ 2143933 h 4021138"/>
                <a:gd name="connsiteX80" fmla="*/ 769749 w 2665709"/>
                <a:gd name="connsiteY80" fmla="*/ 2118102 h 4021138"/>
                <a:gd name="connsiteX81" fmla="*/ 780082 w 2665709"/>
                <a:gd name="connsiteY81" fmla="*/ 2107770 h 4021138"/>
                <a:gd name="connsiteX82" fmla="*/ 795580 w 2665709"/>
                <a:gd name="connsiteY82" fmla="*/ 2081939 h 4021138"/>
                <a:gd name="connsiteX83" fmla="*/ 821410 w 2665709"/>
                <a:gd name="connsiteY83" fmla="*/ 2056109 h 4021138"/>
                <a:gd name="connsiteX84" fmla="*/ 836909 w 2665709"/>
                <a:gd name="connsiteY84" fmla="*/ 2030278 h 4021138"/>
                <a:gd name="connsiteX85" fmla="*/ 842075 w 2665709"/>
                <a:gd name="connsiteY85" fmla="*/ 2014780 h 4021138"/>
                <a:gd name="connsiteX86" fmla="*/ 857573 w 2665709"/>
                <a:gd name="connsiteY86" fmla="*/ 2009614 h 4021138"/>
                <a:gd name="connsiteX87" fmla="*/ 867905 w 2665709"/>
                <a:gd name="connsiteY87" fmla="*/ 1994116 h 4021138"/>
                <a:gd name="connsiteX88" fmla="*/ 893736 w 2665709"/>
                <a:gd name="connsiteY88" fmla="*/ 1973451 h 4021138"/>
                <a:gd name="connsiteX89" fmla="*/ 904068 w 2665709"/>
                <a:gd name="connsiteY89" fmla="*/ 1957953 h 4021138"/>
                <a:gd name="connsiteX90" fmla="*/ 909234 w 2665709"/>
                <a:gd name="connsiteY90" fmla="*/ 1942455 h 4021138"/>
                <a:gd name="connsiteX91" fmla="*/ 924733 w 2665709"/>
                <a:gd name="connsiteY91" fmla="*/ 1937289 h 4021138"/>
                <a:gd name="connsiteX92" fmla="*/ 935065 w 2665709"/>
                <a:gd name="connsiteY92" fmla="*/ 1926956 h 4021138"/>
                <a:gd name="connsiteX93" fmla="*/ 945397 w 2665709"/>
                <a:gd name="connsiteY93" fmla="*/ 1911458 h 4021138"/>
                <a:gd name="connsiteX94" fmla="*/ 976394 w 2665709"/>
                <a:gd name="connsiteY94" fmla="*/ 1880461 h 4021138"/>
                <a:gd name="connsiteX95" fmla="*/ 1002224 w 2665709"/>
                <a:gd name="connsiteY95" fmla="*/ 1854631 h 4021138"/>
                <a:gd name="connsiteX96" fmla="*/ 1012556 w 2665709"/>
                <a:gd name="connsiteY96" fmla="*/ 1839133 h 4021138"/>
                <a:gd name="connsiteX97" fmla="*/ 1033221 w 2665709"/>
                <a:gd name="connsiteY97" fmla="*/ 1818468 h 4021138"/>
                <a:gd name="connsiteX98" fmla="*/ 1059051 w 2665709"/>
                <a:gd name="connsiteY98" fmla="*/ 1771973 h 4021138"/>
                <a:gd name="connsiteX99" fmla="*/ 1074549 w 2665709"/>
                <a:gd name="connsiteY99" fmla="*/ 1761641 h 4021138"/>
                <a:gd name="connsiteX100" fmla="*/ 1084882 w 2665709"/>
                <a:gd name="connsiteY100" fmla="*/ 1725478 h 4021138"/>
                <a:gd name="connsiteX101" fmla="*/ 1095214 w 2665709"/>
                <a:gd name="connsiteY101" fmla="*/ 1694482 h 4021138"/>
                <a:gd name="connsiteX102" fmla="*/ 1100380 w 2665709"/>
                <a:gd name="connsiteY102" fmla="*/ 1678983 h 4021138"/>
                <a:gd name="connsiteX103" fmla="*/ 1110712 w 2665709"/>
                <a:gd name="connsiteY103" fmla="*/ 1637655 h 4021138"/>
                <a:gd name="connsiteX104" fmla="*/ 1126210 w 2665709"/>
                <a:gd name="connsiteY104" fmla="*/ 1585994 h 4021138"/>
                <a:gd name="connsiteX105" fmla="*/ 1131377 w 2665709"/>
                <a:gd name="connsiteY105" fmla="*/ 1570495 h 4021138"/>
                <a:gd name="connsiteX106" fmla="*/ 1146875 w 2665709"/>
                <a:gd name="connsiteY106" fmla="*/ 1554997 h 4021138"/>
                <a:gd name="connsiteX107" fmla="*/ 1157207 w 2665709"/>
                <a:gd name="connsiteY107" fmla="*/ 1524000 h 4021138"/>
                <a:gd name="connsiteX108" fmla="*/ 1162373 w 2665709"/>
                <a:gd name="connsiteY108" fmla="*/ 1508502 h 4021138"/>
                <a:gd name="connsiteX109" fmla="*/ 1177871 w 2665709"/>
                <a:gd name="connsiteY109" fmla="*/ 1493004 h 4021138"/>
                <a:gd name="connsiteX110" fmla="*/ 1183038 w 2665709"/>
                <a:gd name="connsiteY110" fmla="*/ 1477505 h 4021138"/>
                <a:gd name="connsiteX111" fmla="*/ 1193370 w 2665709"/>
                <a:gd name="connsiteY111" fmla="*/ 1462007 h 4021138"/>
                <a:gd name="connsiteX112" fmla="*/ 1198536 w 2665709"/>
                <a:gd name="connsiteY112" fmla="*/ 1441343 h 4021138"/>
                <a:gd name="connsiteX113" fmla="*/ 1224366 w 2665709"/>
                <a:gd name="connsiteY113" fmla="*/ 1415512 h 4021138"/>
                <a:gd name="connsiteX114" fmla="*/ 1239865 w 2665709"/>
                <a:gd name="connsiteY114" fmla="*/ 1384516 h 4021138"/>
                <a:gd name="connsiteX115" fmla="*/ 1255363 w 2665709"/>
                <a:gd name="connsiteY115" fmla="*/ 1379350 h 4021138"/>
                <a:gd name="connsiteX116" fmla="*/ 1260529 w 2665709"/>
                <a:gd name="connsiteY116" fmla="*/ 1363851 h 4021138"/>
                <a:gd name="connsiteX117" fmla="*/ 1291526 w 2665709"/>
                <a:gd name="connsiteY117" fmla="*/ 1343187 h 4021138"/>
                <a:gd name="connsiteX118" fmla="*/ 1296692 w 2665709"/>
                <a:gd name="connsiteY118" fmla="*/ 1327689 h 4021138"/>
                <a:gd name="connsiteX119" fmla="*/ 1322522 w 2665709"/>
                <a:gd name="connsiteY119" fmla="*/ 1307024 h 4021138"/>
                <a:gd name="connsiteX120" fmla="*/ 1332855 w 2665709"/>
                <a:gd name="connsiteY120" fmla="*/ 1296692 h 4021138"/>
                <a:gd name="connsiteX121" fmla="*/ 1348353 w 2665709"/>
                <a:gd name="connsiteY121" fmla="*/ 1291526 h 4021138"/>
                <a:gd name="connsiteX122" fmla="*/ 1544665 w 2665709"/>
                <a:gd name="connsiteY122" fmla="*/ 1286360 h 4021138"/>
                <a:gd name="connsiteX123" fmla="*/ 1580827 w 2665709"/>
                <a:gd name="connsiteY123" fmla="*/ 1281194 h 4021138"/>
                <a:gd name="connsiteX124" fmla="*/ 1596326 w 2665709"/>
                <a:gd name="connsiteY124" fmla="*/ 1276028 h 4021138"/>
                <a:gd name="connsiteX125" fmla="*/ 1616990 w 2665709"/>
                <a:gd name="connsiteY125" fmla="*/ 1270861 h 4021138"/>
                <a:gd name="connsiteX126" fmla="*/ 1663485 w 2665709"/>
                <a:gd name="connsiteY126" fmla="*/ 1250197 h 4021138"/>
                <a:gd name="connsiteX127" fmla="*/ 1678983 w 2665709"/>
                <a:gd name="connsiteY127" fmla="*/ 1245031 h 4021138"/>
                <a:gd name="connsiteX128" fmla="*/ 1694482 w 2665709"/>
                <a:gd name="connsiteY128" fmla="*/ 1239865 h 4021138"/>
                <a:gd name="connsiteX129" fmla="*/ 1704814 w 2665709"/>
                <a:gd name="connsiteY129" fmla="*/ 1224366 h 4021138"/>
                <a:gd name="connsiteX130" fmla="*/ 1725478 w 2665709"/>
                <a:gd name="connsiteY130" fmla="*/ 1214034 h 4021138"/>
                <a:gd name="connsiteX131" fmla="*/ 1740977 w 2665709"/>
                <a:gd name="connsiteY131" fmla="*/ 1203702 h 4021138"/>
                <a:gd name="connsiteX132" fmla="*/ 1766807 w 2665709"/>
                <a:gd name="connsiteY132" fmla="*/ 1183038 h 4021138"/>
                <a:gd name="connsiteX133" fmla="*/ 1797804 w 2665709"/>
                <a:gd name="connsiteY133" fmla="*/ 1162373 h 4021138"/>
                <a:gd name="connsiteX134" fmla="*/ 1808136 w 2665709"/>
                <a:gd name="connsiteY134" fmla="*/ 1146875 h 4021138"/>
                <a:gd name="connsiteX135" fmla="*/ 1823634 w 2665709"/>
                <a:gd name="connsiteY135" fmla="*/ 1141709 h 4021138"/>
                <a:gd name="connsiteX136" fmla="*/ 1839133 w 2665709"/>
                <a:gd name="connsiteY136" fmla="*/ 1131377 h 4021138"/>
                <a:gd name="connsiteX137" fmla="*/ 1859797 w 2665709"/>
                <a:gd name="connsiteY137" fmla="*/ 1105546 h 4021138"/>
                <a:gd name="connsiteX138" fmla="*/ 1880461 w 2665709"/>
                <a:gd name="connsiteY138" fmla="*/ 1074550 h 4021138"/>
                <a:gd name="connsiteX139" fmla="*/ 1890794 w 2665709"/>
                <a:gd name="connsiteY139" fmla="*/ 1043553 h 4021138"/>
                <a:gd name="connsiteX140" fmla="*/ 1895960 w 2665709"/>
                <a:gd name="connsiteY140" fmla="*/ 1028055 h 4021138"/>
                <a:gd name="connsiteX141" fmla="*/ 1906292 w 2665709"/>
                <a:gd name="connsiteY141" fmla="*/ 1017722 h 4021138"/>
                <a:gd name="connsiteX142" fmla="*/ 1911458 w 2665709"/>
                <a:gd name="connsiteY142" fmla="*/ 1002224 h 4021138"/>
                <a:gd name="connsiteX143" fmla="*/ 1932122 w 2665709"/>
                <a:gd name="connsiteY143" fmla="*/ 971228 h 4021138"/>
                <a:gd name="connsiteX144" fmla="*/ 1937288 w 2665709"/>
                <a:gd name="connsiteY144" fmla="*/ 955729 h 4021138"/>
                <a:gd name="connsiteX145" fmla="*/ 1947621 w 2665709"/>
                <a:gd name="connsiteY145" fmla="*/ 945397 h 4021138"/>
                <a:gd name="connsiteX146" fmla="*/ 1957953 w 2665709"/>
                <a:gd name="connsiteY146" fmla="*/ 929899 h 4021138"/>
                <a:gd name="connsiteX147" fmla="*/ 1963119 w 2665709"/>
                <a:gd name="connsiteY147" fmla="*/ 914400 h 4021138"/>
                <a:gd name="connsiteX148" fmla="*/ 1994116 w 2665709"/>
                <a:gd name="connsiteY148" fmla="*/ 873072 h 4021138"/>
                <a:gd name="connsiteX149" fmla="*/ 1999282 w 2665709"/>
                <a:gd name="connsiteY149" fmla="*/ 857573 h 4021138"/>
                <a:gd name="connsiteX150" fmla="*/ 2019946 w 2665709"/>
                <a:gd name="connsiteY150" fmla="*/ 826577 h 4021138"/>
                <a:gd name="connsiteX151" fmla="*/ 2030278 w 2665709"/>
                <a:gd name="connsiteY151" fmla="*/ 811078 h 4021138"/>
                <a:gd name="connsiteX152" fmla="*/ 2040610 w 2665709"/>
                <a:gd name="connsiteY152" fmla="*/ 795580 h 4021138"/>
                <a:gd name="connsiteX153" fmla="*/ 2045777 w 2665709"/>
                <a:gd name="connsiteY153" fmla="*/ 780082 h 4021138"/>
                <a:gd name="connsiteX154" fmla="*/ 2061275 w 2665709"/>
                <a:gd name="connsiteY154" fmla="*/ 769750 h 4021138"/>
                <a:gd name="connsiteX155" fmla="*/ 2081939 w 2665709"/>
                <a:gd name="connsiteY155" fmla="*/ 743919 h 4021138"/>
                <a:gd name="connsiteX156" fmla="*/ 2097438 w 2665709"/>
                <a:gd name="connsiteY156" fmla="*/ 733587 h 4021138"/>
                <a:gd name="connsiteX157" fmla="*/ 2138766 w 2665709"/>
                <a:gd name="connsiteY157" fmla="*/ 702590 h 4021138"/>
                <a:gd name="connsiteX158" fmla="*/ 2149099 w 2665709"/>
                <a:gd name="connsiteY158" fmla="*/ 692258 h 4021138"/>
                <a:gd name="connsiteX159" fmla="*/ 2164597 w 2665709"/>
                <a:gd name="connsiteY159" fmla="*/ 687092 h 4021138"/>
                <a:gd name="connsiteX160" fmla="*/ 2185261 w 2665709"/>
                <a:gd name="connsiteY160" fmla="*/ 661261 h 4021138"/>
                <a:gd name="connsiteX161" fmla="*/ 2216258 w 2665709"/>
                <a:gd name="connsiteY161" fmla="*/ 650929 h 4021138"/>
                <a:gd name="connsiteX162" fmla="*/ 2236922 w 2665709"/>
                <a:gd name="connsiteY162" fmla="*/ 640597 h 4021138"/>
                <a:gd name="connsiteX163" fmla="*/ 2262753 w 2665709"/>
                <a:gd name="connsiteY163" fmla="*/ 625099 h 4021138"/>
                <a:gd name="connsiteX164" fmla="*/ 2288583 w 2665709"/>
                <a:gd name="connsiteY164" fmla="*/ 599268 h 4021138"/>
                <a:gd name="connsiteX165" fmla="*/ 2298916 w 2665709"/>
                <a:gd name="connsiteY165" fmla="*/ 588936 h 4021138"/>
                <a:gd name="connsiteX166" fmla="*/ 2314414 w 2665709"/>
                <a:gd name="connsiteY166" fmla="*/ 583770 h 4021138"/>
                <a:gd name="connsiteX167" fmla="*/ 2345410 w 2665709"/>
                <a:gd name="connsiteY167" fmla="*/ 552773 h 4021138"/>
                <a:gd name="connsiteX168" fmla="*/ 2355743 w 2665709"/>
                <a:gd name="connsiteY168" fmla="*/ 542441 h 4021138"/>
                <a:gd name="connsiteX169" fmla="*/ 2381573 w 2665709"/>
                <a:gd name="connsiteY169" fmla="*/ 516611 h 4021138"/>
                <a:gd name="connsiteX170" fmla="*/ 2407404 w 2665709"/>
                <a:gd name="connsiteY170" fmla="*/ 501112 h 4021138"/>
                <a:gd name="connsiteX171" fmla="*/ 2422902 w 2665709"/>
                <a:gd name="connsiteY171" fmla="*/ 490780 h 4021138"/>
                <a:gd name="connsiteX172" fmla="*/ 2495227 w 2665709"/>
                <a:gd name="connsiteY172" fmla="*/ 480448 h 4021138"/>
                <a:gd name="connsiteX173" fmla="*/ 2526224 w 2665709"/>
                <a:gd name="connsiteY173" fmla="*/ 470116 h 4021138"/>
                <a:gd name="connsiteX174" fmla="*/ 2536556 w 2665709"/>
                <a:gd name="connsiteY174" fmla="*/ 454617 h 4021138"/>
                <a:gd name="connsiteX175" fmla="*/ 2567553 w 2665709"/>
                <a:gd name="connsiteY175" fmla="*/ 444285 h 4021138"/>
                <a:gd name="connsiteX176" fmla="*/ 2598549 w 2665709"/>
                <a:gd name="connsiteY176" fmla="*/ 423621 h 4021138"/>
                <a:gd name="connsiteX177" fmla="*/ 2614048 w 2665709"/>
                <a:gd name="connsiteY177" fmla="*/ 413289 h 4021138"/>
                <a:gd name="connsiteX178" fmla="*/ 2629546 w 2665709"/>
                <a:gd name="connsiteY178" fmla="*/ 408122 h 4021138"/>
                <a:gd name="connsiteX179" fmla="*/ 2655377 w 2665709"/>
                <a:gd name="connsiteY179" fmla="*/ 387458 h 4021138"/>
                <a:gd name="connsiteX180" fmla="*/ 2665709 w 2665709"/>
                <a:gd name="connsiteY180" fmla="*/ 371960 h 4021138"/>
                <a:gd name="connsiteX181" fmla="*/ 2660543 w 2665709"/>
                <a:gd name="connsiteY181" fmla="*/ 356461 h 4021138"/>
                <a:gd name="connsiteX182" fmla="*/ 2645044 w 2665709"/>
                <a:gd name="connsiteY182" fmla="*/ 351295 h 4021138"/>
                <a:gd name="connsiteX183" fmla="*/ 2629546 w 2665709"/>
                <a:gd name="connsiteY183" fmla="*/ 340963 h 4021138"/>
                <a:gd name="connsiteX184" fmla="*/ 2598549 w 2665709"/>
                <a:gd name="connsiteY184" fmla="*/ 330631 h 4021138"/>
                <a:gd name="connsiteX185" fmla="*/ 2577885 w 2665709"/>
                <a:gd name="connsiteY185" fmla="*/ 304800 h 4021138"/>
                <a:gd name="connsiteX186" fmla="*/ 2557221 w 2665709"/>
                <a:gd name="connsiteY186" fmla="*/ 273804 h 4021138"/>
                <a:gd name="connsiteX187" fmla="*/ 2552055 w 2665709"/>
                <a:gd name="connsiteY187" fmla="*/ 258305 h 4021138"/>
                <a:gd name="connsiteX188" fmla="*/ 2541722 w 2665709"/>
                <a:gd name="connsiteY188" fmla="*/ 247973 h 4021138"/>
                <a:gd name="connsiteX189" fmla="*/ 2536556 w 2665709"/>
                <a:gd name="connsiteY189" fmla="*/ 216977 h 4021138"/>
                <a:gd name="connsiteX190" fmla="*/ 2531390 w 2665709"/>
                <a:gd name="connsiteY190" fmla="*/ 201478 h 4021138"/>
                <a:gd name="connsiteX191" fmla="*/ 2515892 w 2665709"/>
                <a:gd name="connsiteY191" fmla="*/ 165316 h 4021138"/>
                <a:gd name="connsiteX192" fmla="*/ 2479729 w 2665709"/>
                <a:gd name="connsiteY192" fmla="*/ 139485 h 4021138"/>
                <a:gd name="connsiteX193" fmla="*/ 2464231 w 2665709"/>
                <a:gd name="connsiteY193" fmla="*/ 129153 h 4021138"/>
                <a:gd name="connsiteX194" fmla="*/ 2433234 w 2665709"/>
                <a:gd name="connsiteY194" fmla="*/ 118821 h 4021138"/>
                <a:gd name="connsiteX195" fmla="*/ 2402238 w 2665709"/>
                <a:gd name="connsiteY195" fmla="*/ 108489 h 4021138"/>
                <a:gd name="connsiteX196" fmla="*/ 2386739 w 2665709"/>
                <a:gd name="connsiteY196" fmla="*/ 103322 h 4021138"/>
                <a:gd name="connsiteX197" fmla="*/ 2371241 w 2665709"/>
                <a:gd name="connsiteY197" fmla="*/ 92990 h 4021138"/>
                <a:gd name="connsiteX198" fmla="*/ 2340244 w 2665709"/>
                <a:gd name="connsiteY198" fmla="*/ 87824 h 4021138"/>
                <a:gd name="connsiteX199" fmla="*/ 2293749 w 2665709"/>
                <a:gd name="connsiteY199" fmla="*/ 72326 h 4021138"/>
                <a:gd name="connsiteX200" fmla="*/ 2278251 w 2665709"/>
                <a:gd name="connsiteY200" fmla="*/ 67160 h 4021138"/>
                <a:gd name="connsiteX201" fmla="*/ 2262753 w 2665709"/>
                <a:gd name="connsiteY201" fmla="*/ 56828 h 4021138"/>
                <a:gd name="connsiteX202" fmla="*/ 2231756 w 2665709"/>
                <a:gd name="connsiteY202" fmla="*/ 46495 h 4021138"/>
                <a:gd name="connsiteX203" fmla="*/ 2216258 w 2665709"/>
                <a:gd name="connsiteY203" fmla="*/ 36163 h 4021138"/>
                <a:gd name="connsiteX204" fmla="*/ 2200760 w 2665709"/>
                <a:gd name="connsiteY204" fmla="*/ 30997 h 4021138"/>
                <a:gd name="connsiteX205" fmla="*/ 2190427 w 2665709"/>
                <a:gd name="connsiteY205" fmla="*/ 20665 h 4021138"/>
                <a:gd name="connsiteX206" fmla="*/ 2159431 w 2665709"/>
                <a:gd name="connsiteY206" fmla="*/ 10333 h 4021138"/>
                <a:gd name="connsiteX207" fmla="*/ 2143933 w 2665709"/>
                <a:gd name="connsiteY207" fmla="*/ 5166 h 4021138"/>
                <a:gd name="connsiteX208" fmla="*/ 2128434 w 2665709"/>
                <a:gd name="connsiteY208" fmla="*/ 0 h 4021138"/>
                <a:gd name="connsiteX209" fmla="*/ 1999282 w 2665709"/>
                <a:gd name="connsiteY209" fmla="*/ 5166 h 4021138"/>
                <a:gd name="connsiteX210" fmla="*/ 1988949 w 2665709"/>
                <a:gd name="connsiteY210" fmla="*/ 15499 h 4021138"/>
                <a:gd name="connsiteX211" fmla="*/ 1968285 w 2665709"/>
                <a:gd name="connsiteY211" fmla="*/ 20665 h 4021138"/>
                <a:gd name="connsiteX212" fmla="*/ 1952787 w 2665709"/>
                <a:gd name="connsiteY212" fmla="*/ 30997 h 4021138"/>
                <a:gd name="connsiteX213" fmla="*/ 1937288 w 2665709"/>
                <a:gd name="connsiteY213" fmla="*/ 36163 h 4021138"/>
                <a:gd name="connsiteX214" fmla="*/ 1926956 w 2665709"/>
                <a:gd name="connsiteY214" fmla="*/ 51661 h 4021138"/>
                <a:gd name="connsiteX215" fmla="*/ 1901126 w 2665709"/>
                <a:gd name="connsiteY215" fmla="*/ 72326 h 4021138"/>
                <a:gd name="connsiteX216" fmla="*/ 1890794 w 2665709"/>
                <a:gd name="connsiteY216" fmla="*/ 87824 h 4021138"/>
                <a:gd name="connsiteX217" fmla="*/ 1864963 w 2665709"/>
                <a:gd name="connsiteY217" fmla="*/ 108489 h 4021138"/>
                <a:gd name="connsiteX218" fmla="*/ 1844299 w 2665709"/>
                <a:gd name="connsiteY218" fmla="*/ 139485 h 4021138"/>
                <a:gd name="connsiteX219" fmla="*/ 1833966 w 2665709"/>
                <a:gd name="connsiteY219" fmla="*/ 154983 h 4021138"/>
                <a:gd name="connsiteX220" fmla="*/ 1823634 w 2665709"/>
                <a:gd name="connsiteY220" fmla="*/ 185980 h 4021138"/>
                <a:gd name="connsiteX221" fmla="*/ 1818468 w 2665709"/>
                <a:gd name="connsiteY221" fmla="*/ 201478 h 4021138"/>
                <a:gd name="connsiteX222" fmla="*/ 1808136 w 2665709"/>
                <a:gd name="connsiteY222" fmla="*/ 289302 h 4021138"/>
                <a:gd name="connsiteX223" fmla="*/ 1797804 w 2665709"/>
                <a:gd name="connsiteY223" fmla="*/ 304800 h 4021138"/>
                <a:gd name="connsiteX224" fmla="*/ 1792638 w 2665709"/>
                <a:gd name="connsiteY224" fmla="*/ 320299 h 4021138"/>
                <a:gd name="connsiteX225" fmla="*/ 1777139 w 2665709"/>
                <a:gd name="connsiteY225" fmla="*/ 325465 h 4021138"/>
                <a:gd name="connsiteX226" fmla="*/ 1761641 w 2665709"/>
                <a:gd name="connsiteY226" fmla="*/ 335797 h 4021138"/>
                <a:gd name="connsiteX227" fmla="*/ 1746143 w 2665709"/>
                <a:gd name="connsiteY227" fmla="*/ 340963 h 4021138"/>
                <a:gd name="connsiteX228" fmla="*/ 1678983 w 2665709"/>
                <a:gd name="connsiteY228" fmla="*/ 351295 h 4021138"/>
                <a:gd name="connsiteX229" fmla="*/ 1632488 w 2665709"/>
                <a:gd name="connsiteY229" fmla="*/ 361628 h 4021138"/>
                <a:gd name="connsiteX230" fmla="*/ 1616990 w 2665709"/>
                <a:gd name="connsiteY230" fmla="*/ 371960 h 4021138"/>
                <a:gd name="connsiteX231" fmla="*/ 1591160 w 2665709"/>
                <a:gd name="connsiteY231" fmla="*/ 377126 h 4021138"/>
                <a:gd name="connsiteX232" fmla="*/ 1570495 w 2665709"/>
                <a:gd name="connsiteY232" fmla="*/ 382292 h 4021138"/>
                <a:gd name="connsiteX233" fmla="*/ 1554997 w 2665709"/>
                <a:gd name="connsiteY233" fmla="*/ 387458 h 4021138"/>
                <a:gd name="connsiteX234" fmla="*/ 1518834 w 2665709"/>
                <a:gd name="connsiteY234" fmla="*/ 397790 h 4021138"/>
                <a:gd name="connsiteX235" fmla="*/ 1472339 w 2665709"/>
                <a:gd name="connsiteY235" fmla="*/ 418455 h 4021138"/>
                <a:gd name="connsiteX236" fmla="*/ 1456841 w 2665709"/>
                <a:gd name="connsiteY236" fmla="*/ 423621 h 4021138"/>
                <a:gd name="connsiteX237" fmla="*/ 1441343 w 2665709"/>
                <a:gd name="connsiteY237" fmla="*/ 428787 h 4021138"/>
                <a:gd name="connsiteX238" fmla="*/ 1405180 w 2665709"/>
                <a:gd name="connsiteY238" fmla="*/ 454617 h 4021138"/>
                <a:gd name="connsiteX239" fmla="*/ 1374183 w 2665709"/>
                <a:gd name="connsiteY239" fmla="*/ 475282 h 4021138"/>
                <a:gd name="connsiteX240" fmla="*/ 1358685 w 2665709"/>
                <a:gd name="connsiteY240" fmla="*/ 485614 h 4021138"/>
                <a:gd name="connsiteX241" fmla="*/ 1327688 w 2665709"/>
                <a:gd name="connsiteY241" fmla="*/ 511444 h 4021138"/>
                <a:gd name="connsiteX242" fmla="*/ 1317356 w 2665709"/>
                <a:gd name="connsiteY242" fmla="*/ 521777 h 4021138"/>
                <a:gd name="connsiteX243" fmla="*/ 1286360 w 2665709"/>
                <a:gd name="connsiteY243" fmla="*/ 542441 h 4021138"/>
                <a:gd name="connsiteX244" fmla="*/ 1270861 w 2665709"/>
                <a:gd name="connsiteY244" fmla="*/ 552773 h 4021138"/>
                <a:gd name="connsiteX245" fmla="*/ 1260529 w 2665709"/>
                <a:gd name="connsiteY245" fmla="*/ 568272 h 4021138"/>
                <a:gd name="connsiteX246" fmla="*/ 1245031 w 2665709"/>
                <a:gd name="connsiteY246" fmla="*/ 573438 h 4021138"/>
                <a:gd name="connsiteX247" fmla="*/ 1229533 w 2665709"/>
                <a:gd name="connsiteY247" fmla="*/ 583770 h 4021138"/>
                <a:gd name="connsiteX248" fmla="*/ 1224366 w 2665709"/>
                <a:gd name="connsiteY248" fmla="*/ 599268 h 4021138"/>
                <a:gd name="connsiteX249" fmla="*/ 1193370 w 2665709"/>
                <a:gd name="connsiteY249" fmla="*/ 619933 h 4021138"/>
                <a:gd name="connsiteX250" fmla="*/ 1177871 w 2665709"/>
                <a:gd name="connsiteY250" fmla="*/ 630265 h 4021138"/>
                <a:gd name="connsiteX251" fmla="*/ 1146875 w 2665709"/>
                <a:gd name="connsiteY251" fmla="*/ 656095 h 4021138"/>
                <a:gd name="connsiteX252" fmla="*/ 1126210 w 2665709"/>
                <a:gd name="connsiteY252" fmla="*/ 676760 h 4021138"/>
                <a:gd name="connsiteX253" fmla="*/ 1110712 w 2665709"/>
                <a:gd name="connsiteY253" fmla="*/ 692258 h 4021138"/>
                <a:gd name="connsiteX254" fmla="*/ 1095214 w 2665709"/>
                <a:gd name="connsiteY254" fmla="*/ 702590 h 4021138"/>
                <a:gd name="connsiteX255" fmla="*/ 1084882 w 2665709"/>
                <a:gd name="connsiteY255" fmla="*/ 718089 h 4021138"/>
                <a:gd name="connsiteX256" fmla="*/ 1069383 w 2665709"/>
                <a:gd name="connsiteY256" fmla="*/ 723255 h 4021138"/>
                <a:gd name="connsiteX257" fmla="*/ 1059051 w 2665709"/>
                <a:gd name="connsiteY257" fmla="*/ 754251 h 4021138"/>
                <a:gd name="connsiteX258" fmla="*/ 1048719 w 2665709"/>
                <a:gd name="connsiteY258" fmla="*/ 774916 h 4021138"/>
                <a:gd name="connsiteX259" fmla="*/ 1043553 w 2665709"/>
                <a:gd name="connsiteY259" fmla="*/ 790414 h 4021138"/>
                <a:gd name="connsiteX260" fmla="*/ 1022888 w 2665709"/>
                <a:gd name="connsiteY260" fmla="*/ 821411 h 4021138"/>
                <a:gd name="connsiteX261" fmla="*/ 1012556 w 2665709"/>
                <a:gd name="connsiteY261" fmla="*/ 852407 h 4021138"/>
                <a:gd name="connsiteX262" fmla="*/ 1007390 w 2665709"/>
                <a:gd name="connsiteY262" fmla="*/ 867905 h 4021138"/>
                <a:gd name="connsiteX263" fmla="*/ 997058 w 2665709"/>
                <a:gd name="connsiteY263" fmla="*/ 888570 h 4021138"/>
                <a:gd name="connsiteX264" fmla="*/ 991892 w 2665709"/>
                <a:gd name="connsiteY264" fmla="*/ 909234 h 4021138"/>
                <a:gd name="connsiteX265" fmla="*/ 981560 w 2665709"/>
                <a:gd name="connsiteY265" fmla="*/ 960895 h 4021138"/>
                <a:gd name="connsiteX266" fmla="*/ 971227 w 2665709"/>
                <a:gd name="connsiteY266" fmla="*/ 991892 h 4021138"/>
                <a:gd name="connsiteX267" fmla="*/ 940231 w 2665709"/>
                <a:gd name="connsiteY267" fmla="*/ 1012556 h 4021138"/>
                <a:gd name="connsiteX268" fmla="*/ 919566 w 2665709"/>
                <a:gd name="connsiteY268" fmla="*/ 1033221 h 4021138"/>
                <a:gd name="connsiteX269" fmla="*/ 898902 w 2665709"/>
                <a:gd name="connsiteY269" fmla="*/ 1038387 h 4021138"/>
                <a:gd name="connsiteX270" fmla="*/ 883404 w 2665709"/>
                <a:gd name="connsiteY270" fmla="*/ 1048719 h 4021138"/>
                <a:gd name="connsiteX271" fmla="*/ 862739 w 2665709"/>
                <a:gd name="connsiteY271" fmla="*/ 1074550 h 4021138"/>
                <a:gd name="connsiteX272" fmla="*/ 847241 w 2665709"/>
                <a:gd name="connsiteY272" fmla="*/ 1079716 h 4021138"/>
                <a:gd name="connsiteX273" fmla="*/ 836909 w 2665709"/>
                <a:gd name="connsiteY273" fmla="*/ 1110712 h 4021138"/>
                <a:gd name="connsiteX274" fmla="*/ 831743 w 2665709"/>
                <a:gd name="connsiteY274" fmla="*/ 1126211 h 4021138"/>
                <a:gd name="connsiteX275" fmla="*/ 821410 w 2665709"/>
                <a:gd name="connsiteY275" fmla="*/ 1198536 h 4021138"/>
                <a:gd name="connsiteX276" fmla="*/ 805912 w 2665709"/>
                <a:gd name="connsiteY276" fmla="*/ 1245031 h 4021138"/>
                <a:gd name="connsiteX277" fmla="*/ 800746 w 2665709"/>
                <a:gd name="connsiteY277" fmla="*/ 1260529 h 4021138"/>
                <a:gd name="connsiteX278" fmla="*/ 785248 w 2665709"/>
                <a:gd name="connsiteY278" fmla="*/ 1291526 h 4021138"/>
                <a:gd name="connsiteX279" fmla="*/ 769749 w 2665709"/>
                <a:gd name="connsiteY279" fmla="*/ 1296692 h 4021138"/>
                <a:gd name="connsiteX280" fmla="*/ 738753 w 2665709"/>
                <a:gd name="connsiteY280" fmla="*/ 1317356 h 4021138"/>
                <a:gd name="connsiteX281" fmla="*/ 718088 w 2665709"/>
                <a:gd name="connsiteY281" fmla="*/ 1338021 h 4021138"/>
                <a:gd name="connsiteX282" fmla="*/ 702590 w 2665709"/>
                <a:gd name="connsiteY282" fmla="*/ 1343187 h 4021138"/>
                <a:gd name="connsiteX283" fmla="*/ 671594 w 2665709"/>
                <a:gd name="connsiteY283" fmla="*/ 1363851 h 4021138"/>
                <a:gd name="connsiteX284" fmla="*/ 656095 w 2665709"/>
                <a:gd name="connsiteY284" fmla="*/ 1394848 h 4021138"/>
                <a:gd name="connsiteX285" fmla="*/ 640597 w 2665709"/>
                <a:gd name="connsiteY285" fmla="*/ 1405180 h 4021138"/>
                <a:gd name="connsiteX286" fmla="*/ 614766 w 2665709"/>
                <a:gd name="connsiteY286" fmla="*/ 1482672 h 4021138"/>
                <a:gd name="connsiteX287" fmla="*/ 609600 w 2665709"/>
                <a:gd name="connsiteY287" fmla="*/ 1498170 h 4021138"/>
                <a:gd name="connsiteX288" fmla="*/ 604434 w 2665709"/>
                <a:gd name="connsiteY288" fmla="*/ 1513668 h 4021138"/>
                <a:gd name="connsiteX289" fmla="*/ 588936 w 2665709"/>
                <a:gd name="connsiteY289" fmla="*/ 1524000 h 4021138"/>
                <a:gd name="connsiteX290" fmla="*/ 568271 w 2665709"/>
                <a:gd name="connsiteY290" fmla="*/ 1544665 h 4021138"/>
                <a:gd name="connsiteX291" fmla="*/ 537275 w 2665709"/>
                <a:gd name="connsiteY291" fmla="*/ 1554997 h 4021138"/>
                <a:gd name="connsiteX292" fmla="*/ 521777 w 2665709"/>
                <a:gd name="connsiteY292" fmla="*/ 1560163 h 4021138"/>
                <a:gd name="connsiteX293" fmla="*/ 495946 w 2665709"/>
                <a:gd name="connsiteY293" fmla="*/ 1591160 h 4021138"/>
                <a:gd name="connsiteX294" fmla="*/ 480448 w 2665709"/>
                <a:gd name="connsiteY294" fmla="*/ 1601492 h 4021138"/>
                <a:gd name="connsiteX295" fmla="*/ 475282 w 2665709"/>
                <a:gd name="connsiteY295" fmla="*/ 1616990 h 4021138"/>
                <a:gd name="connsiteX296" fmla="*/ 444285 w 2665709"/>
                <a:gd name="connsiteY296" fmla="*/ 1658319 h 4021138"/>
                <a:gd name="connsiteX297" fmla="*/ 433953 w 2665709"/>
                <a:gd name="connsiteY297" fmla="*/ 1689316 h 4021138"/>
                <a:gd name="connsiteX298" fmla="*/ 423621 w 2665709"/>
                <a:gd name="connsiteY298" fmla="*/ 1735811 h 4021138"/>
                <a:gd name="connsiteX299" fmla="*/ 428787 w 2665709"/>
                <a:gd name="connsiteY299" fmla="*/ 1808136 h 4021138"/>
                <a:gd name="connsiteX300" fmla="*/ 439119 w 2665709"/>
                <a:gd name="connsiteY300" fmla="*/ 1890794 h 4021138"/>
                <a:gd name="connsiteX301" fmla="*/ 423621 w 2665709"/>
                <a:gd name="connsiteY301" fmla="*/ 1994116 h 4021138"/>
                <a:gd name="connsiteX302" fmla="*/ 413288 w 2665709"/>
                <a:gd name="connsiteY302" fmla="*/ 2014780 h 4021138"/>
                <a:gd name="connsiteX303" fmla="*/ 392624 w 2665709"/>
                <a:gd name="connsiteY303" fmla="*/ 2045777 h 4021138"/>
                <a:gd name="connsiteX304" fmla="*/ 371960 w 2665709"/>
                <a:gd name="connsiteY304" fmla="*/ 2076773 h 4021138"/>
                <a:gd name="connsiteX305" fmla="*/ 366794 w 2665709"/>
                <a:gd name="connsiteY305" fmla="*/ 2092272 h 4021138"/>
                <a:gd name="connsiteX306" fmla="*/ 356461 w 2665709"/>
                <a:gd name="connsiteY306" fmla="*/ 2102604 h 4021138"/>
                <a:gd name="connsiteX307" fmla="*/ 340963 w 2665709"/>
                <a:gd name="connsiteY307" fmla="*/ 2133600 h 4021138"/>
                <a:gd name="connsiteX308" fmla="*/ 330631 w 2665709"/>
                <a:gd name="connsiteY308" fmla="*/ 2143933 h 4021138"/>
                <a:gd name="connsiteX309" fmla="*/ 320299 w 2665709"/>
                <a:gd name="connsiteY309" fmla="*/ 2159431 h 4021138"/>
                <a:gd name="connsiteX310" fmla="*/ 304800 w 2665709"/>
                <a:gd name="connsiteY310" fmla="*/ 2164597 h 4021138"/>
                <a:gd name="connsiteX311" fmla="*/ 278970 w 2665709"/>
                <a:gd name="connsiteY311" fmla="*/ 2195594 h 4021138"/>
                <a:gd name="connsiteX312" fmla="*/ 263471 w 2665709"/>
                <a:gd name="connsiteY312" fmla="*/ 2200760 h 4021138"/>
                <a:gd name="connsiteX313" fmla="*/ 253139 w 2665709"/>
                <a:gd name="connsiteY313" fmla="*/ 2381573 h 4021138"/>
                <a:gd name="connsiteX314" fmla="*/ 232475 w 2665709"/>
                <a:gd name="connsiteY314" fmla="*/ 2412570 h 4021138"/>
                <a:gd name="connsiteX315" fmla="*/ 211810 w 2665709"/>
                <a:gd name="connsiteY315" fmla="*/ 2438400 h 4021138"/>
                <a:gd name="connsiteX316" fmla="*/ 154983 w 2665709"/>
                <a:gd name="connsiteY316" fmla="*/ 2459065 h 4021138"/>
                <a:gd name="connsiteX317" fmla="*/ 139485 w 2665709"/>
                <a:gd name="connsiteY317" fmla="*/ 2464231 h 4021138"/>
                <a:gd name="connsiteX318" fmla="*/ 82658 w 2665709"/>
                <a:gd name="connsiteY318" fmla="*/ 2490061 h 4021138"/>
                <a:gd name="connsiteX319" fmla="*/ 72326 w 2665709"/>
                <a:gd name="connsiteY319" fmla="*/ 2639878 h 4021138"/>
                <a:gd name="connsiteX320" fmla="*/ 46495 w 2665709"/>
                <a:gd name="connsiteY320" fmla="*/ 2676041 h 4021138"/>
                <a:gd name="connsiteX321" fmla="*/ 41329 w 2665709"/>
                <a:gd name="connsiteY321" fmla="*/ 2691539 h 4021138"/>
                <a:gd name="connsiteX322" fmla="*/ 25831 w 2665709"/>
                <a:gd name="connsiteY322" fmla="*/ 2696705 h 4021138"/>
                <a:gd name="connsiteX323" fmla="*/ 10333 w 2665709"/>
                <a:gd name="connsiteY323" fmla="*/ 2743200 h 4021138"/>
                <a:gd name="connsiteX324" fmla="*/ 15499 w 2665709"/>
                <a:gd name="connsiteY324" fmla="*/ 2779363 h 4021138"/>
                <a:gd name="connsiteX325" fmla="*/ 20665 w 2665709"/>
                <a:gd name="connsiteY325" fmla="*/ 2794861 h 4021138"/>
                <a:gd name="connsiteX326" fmla="*/ 25831 w 2665709"/>
                <a:gd name="connsiteY326" fmla="*/ 2825858 h 4021138"/>
                <a:gd name="connsiteX327" fmla="*/ 36163 w 2665709"/>
                <a:gd name="connsiteY327" fmla="*/ 2862021 h 4021138"/>
                <a:gd name="connsiteX328" fmla="*/ 41329 w 2665709"/>
                <a:gd name="connsiteY328" fmla="*/ 2887851 h 4021138"/>
                <a:gd name="connsiteX329" fmla="*/ 51661 w 2665709"/>
                <a:gd name="connsiteY329" fmla="*/ 2903350 h 4021138"/>
                <a:gd name="connsiteX330" fmla="*/ 72326 w 2665709"/>
                <a:gd name="connsiteY330" fmla="*/ 2949844 h 4021138"/>
                <a:gd name="connsiteX331" fmla="*/ 77492 w 2665709"/>
                <a:gd name="connsiteY331" fmla="*/ 2965343 h 4021138"/>
                <a:gd name="connsiteX332" fmla="*/ 87824 w 2665709"/>
                <a:gd name="connsiteY332" fmla="*/ 2980841 h 4021138"/>
                <a:gd name="connsiteX333" fmla="*/ 98156 w 2665709"/>
                <a:gd name="connsiteY333" fmla="*/ 3011838 h 4021138"/>
                <a:gd name="connsiteX334" fmla="*/ 103322 w 2665709"/>
                <a:gd name="connsiteY334" fmla="*/ 3053166 h 4021138"/>
                <a:gd name="connsiteX335" fmla="*/ 108488 w 2665709"/>
                <a:gd name="connsiteY335" fmla="*/ 3068665 h 4021138"/>
                <a:gd name="connsiteX336" fmla="*/ 123987 w 2665709"/>
                <a:gd name="connsiteY336" fmla="*/ 3109994 h 4021138"/>
                <a:gd name="connsiteX337" fmla="*/ 123987 w 2665709"/>
                <a:gd name="connsiteY337" fmla="*/ 3368299 h 4021138"/>
                <a:gd name="connsiteX338" fmla="*/ 113655 w 2665709"/>
                <a:gd name="connsiteY338" fmla="*/ 3388963 h 4021138"/>
                <a:gd name="connsiteX339" fmla="*/ 103322 w 2665709"/>
                <a:gd name="connsiteY339" fmla="*/ 3435458 h 4021138"/>
                <a:gd name="connsiteX340" fmla="*/ 82658 w 2665709"/>
                <a:gd name="connsiteY340" fmla="*/ 3476787 h 4021138"/>
                <a:gd name="connsiteX341" fmla="*/ 67160 w 2665709"/>
                <a:gd name="connsiteY341" fmla="*/ 3528448 h 4021138"/>
                <a:gd name="connsiteX342" fmla="*/ 61994 w 2665709"/>
                <a:gd name="connsiteY342" fmla="*/ 3549112 h 4021138"/>
                <a:gd name="connsiteX343" fmla="*/ 56827 w 2665709"/>
                <a:gd name="connsiteY343" fmla="*/ 3564611 h 4021138"/>
                <a:gd name="connsiteX344" fmla="*/ 51661 w 2665709"/>
                <a:gd name="connsiteY344" fmla="*/ 3595607 h 4021138"/>
                <a:gd name="connsiteX345" fmla="*/ 46495 w 2665709"/>
                <a:gd name="connsiteY345" fmla="*/ 3611105 h 4021138"/>
                <a:gd name="connsiteX346" fmla="*/ 41329 w 2665709"/>
                <a:gd name="connsiteY346" fmla="*/ 3642102 h 4021138"/>
                <a:gd name="connsiteX347" fmla="*/ 25831 w 2665709"/>
                <a:gd name="connsiteY347" fmla="*/ 3693763 h 4021138"/>
                <a:gd name="connsiteX348" fmla="*/ 10333 w 2665709"/>
                <a:gd name="connsiteY348" fmla="*/ 3724760 h 4021138"/>
                <a:gd name="connsiteX349" fmla="*/ 0 w 2665709"/>
                <a:gd name="connsiteY349" fmla="*/ 3755756 h 4021138"/>
                <a:gd name="connsiteX350" fmla="*/ 15499 w 2665709"/>
                <a:gd name="connsiteY350" fmla="*/ 3879743 h 4021138"/>
                <a:gd name="connsiteX351" fmla="*/ 25831 w 2665709"/>
                <a:gd name="connsiteY351" fmla="*/ 3895241 h 4021138"/>
                <a:gd name="connsiteX352" fmla="*/ 41329 w 2665709"/>
                <a:gd name="connsiteY352" fmla="*/ 3926238 h 4021138"/>
                <a:gd name="connsiteX353" fmla="*/ 56827 w 2665709"/>
                <a:gd name="connsiteY353" fmla="*/ 3962400 h 4021138"/>
                <a:gd name="connsiteX354" fmla="*/ 67160 w 2665709"/>
                <a:gd name="connsiteY354" fmla="*/ 3998563 h 4021138"/>
                <a:gd name="connsiteX355" fmla="*/ 87824 w 2665709"/>
                <a:gd name="connsiteY355" fmla="*/ 4008895 h 40211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</a:cxnLst>
              <a:rect l="l" t="t" r="r" b="b"/>
              <a:pathLst>
                <a:path w="2665709" h="4021138">
                  <a:moveTo>
                    <a:pt x="87824" y="4008895"/>
                  </a:moveTo>
                  <a:cubicBezTo>
                    <a:pt x="93851" y="4005451"/>
                    <a:pt x="93308" y="3987913"/>
                    <a:pt x="103322" y="3977899"/>
                  </a:cubicBezTo>
                  <a:cubicBezTo>
                    <a:pt x="107713" y="3973508"/>
                    <a:pt x="113655" y="3971010"/>
                    <a:pt x="118821" y="3967566"/>
                  </a:cubicBezTo>
                  <a:cubicBezTo>
                    <a:pt x="122265" y="3962400"/>
                    <a:pt x="124763" y="3956458"/>
                    <a:pt x="129153" y="3952068"/>
                  </a:cubicBezTo>
                  <a:cubicBezTo>
                    <a:pt x="139167" y="3942054"/>
                    <a:pt x="147544" y="3940772"/>
                    <a:pt x="160149" y="3936570"/>
                  </a:cubicBezTo>
                  <a:cubicBezTo>
                    <a:pt x="179092" y="3938292"/>
                    <a:pt x="198378" y="3937751"/>
                    <a:pt x="216977" y="3941736"/>
                  </a:cubicBezTo>
                  <a:cubicBezTo>
                    <a:pt x="227336" y="3943956"/>
                    <a:pt x="241284" y="3961992"/>
                    <a:pt x="247973" y="3967566"/>
                  </a:cubicBezTo>
                  <a:cubicBezTo>
                    <a:pt x="252743" y="3971541"/>
                    <a:pt x="257918" y="3975122"/>
                    <a:pt x="263471" y="3977899"/>
                  </a:cubicBezTo>
                  <a:cubicBezTo>
                    <a:pt x="276187" y="3984257"/>
                    <a:pt x="298065" y="3986247"/>
                    <a:pt x="309966" y="3988231"/>
                  </a:cubicBezTo>
                  <a:cubicBezTo>
                    <a:pt x="312917" y="3987809"/>
                    <a:pt x="364407" y="3981136"/>
                    <a:pt x="371960" y="3977899"/>
                  </a:cubicBezTo>
                  <a:cubicBezTo>
                    <a:pt x="376437" y="3975980"/>
                    <a:pt x="378115" y="3970072"/>
                    <a:pt x="382292" y="3967566"/>
                  </a:cubicBezTo>
                  <a:cubicBezTo>
                    <a:pt x="386961" y="3964764"/>
                    <a:pt x="392919" y="3964835"/>
                    <a:pt x="397790" y="3962400"/>
                  </a:cubicBezTo>
                  <a:cubicBezTo>
                    <a:pt x="418987" y="3951801"/>
                    <a:pt x="407606" y="3954548"/>
                    <a:pt x="423621" y="3941736"/>
                  </a:cubicBezTo>
                  <a:cubicBezTo>
                    <a:pt x="437928" y="3930291"/>
                    <a:pt x="438247" y="3931695"/>
                    <a:pt x="454617" y="3926238"/>
                  </a:cubicBezTo>
                  <a:cubicBezTo>
                    <a:pt x="458061" y="3922794"/>
                    <a:pt x="460772" y="3918411"/>
                    <a:pt x="464949" y="3915905"/>
                  </a:cubicBezTo>
                  <a:cubicBezTo>
                    <a:pt x="469619" y="3913103"/>
                    <a:pt x="476196" y="3914141"/>
                    <a:pt x="480448" y="3910739"/>
                  </a:cubicBezTo>
                  <a:cubicBezTo>
                    <a:pt x="488088" y="3904627"/>
                    <a:pt x="493827" y="3888925"/>
                    <a:pt x="495946" y="3879743"/>
                  </a:cubicBezTo>
                  <a:cubicBezTo>
                    <a:pt x="499895" y="3862631"/>
                    <a:pt x="506278" y="3828082"/>
                    <a:pt x="506278" y="3828082"/>
                  </a:cubicBezTo>
                  <a:cubicBezTo>
                    <a:pt x="504556" y="3802251"/>
                    <a:pt x="503822" y="3776336"/>
                    <a:pt x="501112" y="3750590"/>
                  </a:cubicBezTo>
                  <a:cubicBezTo>
                    <a:pt x="500369" y="3743529"/>
                    <a:pt x="497986" y="3736727"/>
                    <a:pt x="495946" y="3729926"/>
                  </a:cubicBezTo>
                  <a:cubicBezTo>
                    <a:pt x="491364" y="3714652"/>
                    <a:pt x="484697" y="3692387"/>
                    <a:pt x="475282" y="3678265"/>
                  </a:cubicBezTo>
                  <a:cubicBezTo>
                    <a:pt x="472580" y="3674212"/>
                    <a:pt x="468393" y="3671377"/>
                    <a:pt x="464949" y="3667933"/>
                  </a:cubicBezTo>
                  <a:cubicBezTo>
                    <a:pt x="455870" y="3640696"/>
                    <a:pt x="465783" y="3662734"/>
                    <a:pt x="444285" y="3636936"/>
                  </a:cubicBezTo>
                  <a:cubicBezTo>
                    <a:pt x="440085" y="3631897"/>
                    <a:pt x="431413" y="3614444"/>
                    <a:pt x="423621" y="3611105"/>
                  </a:cubicBezTo>
                  <a:cubicBezTo>
                    <a:pt x="382346" y="3593415"/>
                    <a:pt x="412386" y="3615820"/>
                    <a:pt x="382292" y="3600773"/>
                  </a:cubicBezTo>
                  <a:cubicBezTo>
                    <a:pt x="365207" y="3592230"/>
                    <a:pt x="354427" y="3578075"/>
                    <a:pt x="340963" y="3564611"/>
                  </a:cubicBezTo>
                  <a:lnTo>
                    <a:pt x="330631" y="3554278"/>
                  </a:lnTo>
                  <a:cubicBezTo>
                    <a:pt x="317522" y="3514952"/>
                    <a:pt x="322435" y="3533961"/>
                    <a:pt x="315133" y="3497451"/>
                  </a:cubicBezTo>
                  <a:cubicBezTo>
                    <a:pt x="322946" y="3466199"/>
                    <a:pt x="312697" y="3480739"/>
                    <a:pt x="346129" y="3471621"/>
                  </a:cubicBezTo>
                  <a:cubicBezTo>
                    <a:pt x="356636" y="3468755"/>
                    <a:pt x="366794" y="3464733"/>
                    <a:pt x="377126" y="3461289"/>
                  </a:cubicBezTo>
                  <a:lnTo>
                    <a:pt x="392624" y="3456122"/>
                  </a:lnTo>
                  <a:cubicBezTo>
                    <a:pt x="422003" y="3426743"/>
                    <a:pt x="393714" y="3450411"/>
                    <a:pt x="423621" y="3435458"/>
                  </a:cubicBezTo>
                  <a:cubicBezTo>
                    <a:pt x="463683" y="3415428"/>
                    <a:pt x="415659" y="3432946"/>
                    <a:pt x="454617" y="3419960"/>
                  </a:cubicBezTo>
                  <a:cubicBezTo>
                    <a:pt x="459783" y="3414794"/>
                    <a:pt x="464503" y="3409138"/>
                    <a:pt x="470116" y="3404461"/>
                  </a:cubicBezTo>
                  <a:cubicBezTo>
                    <a:pt x="474886" y="3400486"/>
                    <a:pt x="481735" y="3398977"/>
                    <a:pt x="485614" y="3394129"/>
                  </a:cubicBezTo>
                  <a:cubicBezTo>
                    <a:pt x="489016" y="3389877"/>
                    <a:pt x="488345" y="3383502"/>
                    <a:pt x="490780" y="3378631"/>
                  </a:cubicBezTo>
                  <a:cubicBezTo>
                    <a:pt x="493557" y="3373078"/>
                    <a:pt x="497668" y="3368299"/>
                    <a:pt x="501112" y="3363133"/>
                  </a:cubicBezTo>
                  <a:cubicBezTo>
                    <a:pt x="502223" y="3357579"/>
                    <a:pt x="506678" y="3329746"/>
                    <a:pt x="511444" y="3321804"/>
                  </a:cubicBezTo>
                  <a:cubicBezTo>
                    <a:pt x="513950" y="3317627"/>
                    <a:pt x="518333" y="3314916"/>
                    <a:pt x="521777" y="3311472"/>
                  </a:cubicBezTo>
                  <a:cubicBezTo>
                    <a:pt x="520055" y="3302862"/>
                    <a:pt x="520537" y="3293495"/>
                    <a:pt x="516610" y="3285641"/>
                  </a:cubicBezTo>
                  <a:cubicBezTo>
                    <a:pt x="513343" y="3279107"/>
                    <a:pt x="506659" y="3274898"/>
                    <a:pt x="501112" y="3270143"/>
                  </a:cubicBezTo>
                  <a:cubicBezTo>
                    <a:pt x="494575" y="3264539"/>
                    <a:pt x="488316" y="3258141"/>
                    <a:pt x="480448" y="3254644"/>
                  </a:cubicBezTo>
                  <a:cubicBezTo>
                    <a:pt x="472424" y="3251078"/>
                    <a:pt x="463377" y="3250082"/>
                    <a:pt x="454617" y="3249478"/>
                  </a:cubicBezTo>
                  <a:cubicBezTo>
                    <a:pt x="413350" y="3246632"/>
                    <a:pt x="371960" y="3246034"/>
                    <a:pt x="330631" y="3244312"/>
                  </a:cubicBezTo>
                  <a:cubicBezTo>
                    <a:pt x="327187" y="3237424"/>
                    <a:pt x="324120" y="3230334"/>
                    <a:pt x="320299" y="3223648"/>
                  </a:cubicBezTo>
                  <a:cubicBezTo>
                    <a:pt x="317218" y="3218257"/>
                    <a:pt x="311750" y="3214097"/>
                    <a:pt x="309966" y="3208150"/>
                  </a:cubicBezTo>
                  <a:cubicBezTo>
                    <a:pt x="306467" y="3196487"/>
                    <a:pt x="307188" y="3183927"/>
                    <a:pt x="304800" y="3171987"/>
                  </a:cubicBezTo>
                  <a:cubicBezTo>
                    <a:pt x="303732" y="3166647"/>
                    <a:pt x="301356" y="3161655"/>
                    <a:pt x="299634" y="3156489"/>
                  </a:cubicBezTo>
                  <a:cubicBezTo>
                    <a:pt x="301356" y="3149601"/>
                    <a:pt x="303260" y="3142755"/>
                    <a:pt x="304800" y="3135824"/>
                  </a:cubicBezTo>
                  <a:cubicBezTo>
                    <a:pt x="309096" y="3116493"/>
                    <a:pt x="310419" y="3094043"/>
                    <a:pt x="325465" y="3078997"/>
                  </a:cubicBezTo>
                  <a:cubicBezTo>
                    <a:pt x="329855" y="3074607"/>
                    <a:pt x="335797" y="3072109"/>
                    <a:pt x="340963" y="3068665"/>
                  </a:cubicBezTo>
                  <a:cubicBezTo>
                    <a:pt x="353947" y="3029710"/>
                    <a:pt x="336433" y="3077724"/>
                    <a:pt x="356461" y="3037668"/>
                  </a:cubicBezTo>
                  <a:cubicBezTo>
                    <a:pt x="360166" y="3030259"/>
                    <a:pt x="365139" y="3008122"/>
                    <a:pt x="366794" y="3001505"/>
                  </a:cubicBezTo>
                  <a:cubicBezTo>
                    <a:pt x="368516" y="2932624"/>
                    <a:pt x="368901" y="2863696"/>
                    <a:pt x="371960" y="2794861"/>
                  </a:cubicBezTo>
                  <a:cubicBezTo>
                    <a:pt x="372350" y="2786089"/>
                    <a:pt x="377126" y="2777812"/>
                    <a:pt x="377126" y="2769031"/>
                  </a:cubicBezTo>
                  <a:cubicBezTo>
                    <a:pt x="377126" y="2748295"/>
                    <a:pt x="374700" y="2727592"/>
                    <a:pt x="371960" y="2707038"/>
                  </a:cubicBezTo>
                  <a:cubicBezTo>
                    <a:pt x="371240" y="2701640"/>
                    <a:pt x="369596" y="2696209"/>
                    <a:pt x="366794" y="2691539"/>
                  </a:cubicBezTo>
                  <a:cubicBezTo>
                    <a:pt x="364288" y="2687362"/>
                    <a:pt x="359905" y="2684651"/>
                    <a:pt x="356461" y="2681207"/>
                  </a:cubicBezTo>
                  <a:cubicBezTo>
                    <a:pt x="358183" y="2662265"/>
                    <a:pt x="358937" y="2643209"/>
                    <a:pt x="361627" y="2624380"/>
                  </a:cubicBezTo>
                  <a:cubicBezTo>
                    <a:pt x="364698" y="2602884"/>
                    <a:pt x="366892" y="2612026"/>
                    <a:pt x="382292" y="2598550"/>
                  </a:cubicBezTo>
                  <a:cubicBezTo>
                    <a:pt x="391456" y="2590532"/>
                    <a:pt x="396182" y="2575107"/>
                    <a:pt x="408122" y="2572719"/>
                  </a:cubicBezTo>
                  <a:cubicBezTo>
                    <a:pt x="425880" y="2569167"/>
                    <a:pt x="437591" y="2567251"/>
                    <a:pt x="454617" y="2562387"/>
                  </a:cubicBezTo>
                  <a:cubicBezTo>
                    <a:pt x="459853" y="2560891"/>
                    <a:pt x="464950" y="2558943"/>
                    <a:pt x="470116" y="2557221"/>
                  </a:cubicBezTo>
                  <a:cubicBezTo>
                    <a:pt x="475282" y="2553777"/>
                    <a:pt x="481736" y="2551737"/>
                    <a:pt x="485614" y="2546889"/>
                  </a:cubicBezTo>
                  <a:cubicBezTo>
                    <a:pt x="489016" y="2542637"/>
                    <a:pt x="488135" y="2536150"/>
                    <a:pt x="490780" y="2531390"/>
                  </a:cubicBezTo>
                  <a:cubicBezTo>
                    <a:pt x="496810" y="2520535"/>
                    <a:pt x="504556" y="2510726"/>
                    <a:pt x="511444" y="2500394"/>
                  </a:cubicBezTo>
                  <a:lnTo>
                    <a:pt x="521777" y="2484895"/>
                  </a:lnTo>
                  <a:cubicBezTo>
                    <a:pt x="528273" y="2465407"/>
                    <a:pt x="529845" y="2456162"/>
                    <a:pt x="547607" y="2438400"/>
                  </a:cubicBezTo>
                  <a:lnTo>
                    <a:pt x="573438" y="2412570"/>
                  </a:lnTo>
                  <a:cubicBezTo>
                    <a:pt x="579754" y="2399937"/>
                    <a:pt x="584974" y="2387361"/>
                    <a:pt x="594102" y="2376407"/>
                  </a:cubicBezTo>
                  <a:cubicBezTo>
                    <a:pt x="598779" y="2370795"/>
                    <a:pt x="604434" y="2366075"/>
                    <a:pt x="609600" y="2360909"/>
                  </a:cubicBezTo>
                  <a:cubicBezTo>
                    <a:pt x="618693" y="2333630"/>
                    <a:pt x="611745" y="2349942"/>
                    <a:pt x="635431" y="2314414"/>
                  </a:cubicBezTo>
                  <a:cubicBezTo>
                    <a:pt x="648465" y="2294863"/>
                    <a:pt x="641373" y="2303307"/>
                    <a:pt x="656095" y="2288583"/>
                  </a:cubicBezTo>
                  <a:cubicBezTo>
                    <a:pt x="657817" y="2283417"/>
                    <a:pt x="658459" y="2277754"/>
                    <a:pt x="661261" y="2273085"/>
                  </a:cubicBezTo>
                  <a:cubicBezTo>
                    <a:pt x="663767" y="2268908"/>
                    <a:pt x="668551" y="2266556"/>
                    <a:pt x="671594" y="2262753"/>
                  </a:cubicBezTo>
                  <a:cubicBezTo>
                    <a:pt x="675473" y="2257905"/>
                    <a:pt x="678482" y="2252421"/>
                    <a:pt x="681926" y="2247255"/>
                  </a:cubicBezTo>
                  <a:cubicBezTo>
                    <a:pt x="694910" y="2208300"/>
                    <a:pt x="677396" y="2256314"/>
                    <a:pt x="697424" y="2216258"/>
                  </a:cubicBezTo>
                  <a:cubicBezTo>
                    <a:pt x="699859" y="2211387"/>
                    <a:pt x="699188" y="2205012"/>
                    <a:pt x="702590" y="2200760"/>
                  </a:cubicBezTo>
                  <a:cubicBezTo>
                    <a:pt x="706469" y="2195912"/>
                    <a:pt x="712922" y="2193872"/>
                    <a:pt x="718088" y="2190428"/>
                  </a:cubicBezTo>
                  <a:cubicBezTo>
                    <a:pt x="724585" y="2170939"/>
                    <a:pt x="726156" y="2161697"/>
                    <a:pt x="743919" y="2143933"/>
                  </a:cubicBezTo>
                  <a:lnTo>
                    <a:pt x="769749" y="2118102"/>
                  </a:lnTo>
                  <a:lnTo>
                    <a:pt x="780082" y="2107770"/>
                  </a:lnTo>
                  <a:cubicBezTo>
                    <a:pt x="789053" y="2080857"/>
                    <a:pt x="779372" y="2102200"/>
                    <a:pt x="795580" y="2081939"/>
                  </a:cubicBezTo>
                  <a:cubicBezTo>
                    <a:pt x="815258" y="2057340"/>
                    <a:pt x="794844" y="2073820"/>
                    <a:pt x="821410" y="2056109"/>
                  </a:cubicBezTo>
                  <a:cubicBezTo>
                    <a:pt x="836049" y="2012201"/>
                    <a:pt x="815632" y="2065741"/>
                    <a:pt x="836909" y="2030278"/>
                  </a:cubicBezTo>
                  <a:cubicBezTo>
                    <a:pt x="839711" y="2025609"/>
                    <a:pt x="838224" y="2018631"/>
                    <a:pt x="842075" y="2014780"/>
                  </a:cubicBezTo>
                  <a:cubicBezTo>
                    <a:pt x="845926" y="2010929"/>
                    <a:pt x="852407" y="2011336"/>
                    <a:pt x="857573" y="2009614"/>
                  </a:cubicBezTo>
                  <a:cubicBezTo>
                    <a:pt x="861017" y="2004448"/>
                    <a:pt x="864026" y="1998964"/>
                    <a:pt x="867905" y="1994116"/>
                  </a:cubicBezTo>
                  <a:cubicBezTo>
                    <a:pt x="876318" y="1983599"/>
                    <a:pt x="882228" y="1981123"/>
                    <a:pt x="893736" y="1973451"/>
                  </a:cubicBezTo>
                  <a:cubicBezTo>
                    <a:pt x="897180" y="1968285"/>
                    <a:pt x="901291" y="1963506"/>
                    <a:pt x="904068" y="1957953"/>
                  </a:cubicBezTo>
                  <a:cubicBezTo>
                    <a:pt x="906503" y="1953082"/>
                    <a:pt x="905383" y="1946305"/>
                    <a:pt x="909234" y="1942455"/>
                  </a:cubicBezTo>
                  <a:cubicBezTo>
                    <a:pt x="913085" y="1938604"/>
                    <a:pt x="919567" y="1939011"/>
                    <a:pt x="924733" y="1937289"/>
                  </a:cubicBezTo>
                  <a:cubicBezTo>
                    <a:pt x="928177" y="1933845"/>
                    <a:pt x="932022" y="1930760"/>
                    <a:pt x="935065" y="1926956"/>
                  </a:cubicBezTo>
                  <a:cubicBezTo>
                    <a:pt x="938943" y="1922108"/>
                    <a:pt x="941272" y="1916098"/>
                    <a:pt x="945397" y="1911458"/>
                  </a:cubicBezTo>
                  <a:cubicBezTo>
                    <a:pt x="955105" y="1900537"/>
                    <a:pt x="968289" y="1892619"/>
                    <a:pt x="976394" y="1880461"/>
                  </a:cubicBezTo>
                  <a:cubicBezTo>
                    <a:pt x="990170" y="1859797"/>
                    <a:pt x="981560" y="1868407"/>
                    <a:pt x="1002224" y="1854631"/>
                  </a:cubicBezTo>
                  <a:cubicBezTo>
                    <a:pt x="1005668" y="1849465"/>
                    <a:pt x="1008515" y="1843847"/>
                    <a:pt x="1012556" y="1839133"/>
                  </a:cubicBezTo>
                  <a:cubicBezTo>
                    <a:pt x="1018896" y="1831737"/>
                    <a:pt x="1033221" y="1818468"/>
                    <a:pt x="1033221" y="1818468"/>
                  </a:cubicBezTo>
                  <a:cubicBezTo>
                    <a:pt x="1038604" y="1802318"/>
                    <a:pt x="1043826" y="1782123"/>
                    <a:pt x="1059051" y="1771973"/>
                  </a:cubicBezTo>
                  <a:lnTo>
                    <a:pt x="1074549" y="1761641"/>
                  </a:lnTo>
                  <a:cubicBezTo>
                    <a:pt x="1091894" y="1709615"/>
                    <a:pt x="1065445" y="1790271"/>
                    <a:pt x="1084882" y="1725478"/>
                  </a:cubicBezTo>
                  <a:cubicBezTo>
                    <a:pt x="1088011" y="1715046"/>
                    <a:pt x="1091770" y="1704814"/>
                    <a:pt x="1095214" y="1694482"/>
                  </a:cubicBezTo>
                  <a:cubicBezTo>
                    <a:pt x="1096936" y="1689316"/>
                    <a:pt x="1099059" y="1684266"/>
                    <a:pt x="1100380" y="1678983"/>
                  </a:cubicBezTo>
                  <a:lnTo>
                    <a:pt x="1110712" y="1637655"/>
                  </a:lnTo>
                  <a:cubicBezTo>
                    <a:pt x="1118519" y="1606425"/>
                    <a:pt x="1113633" y="1623724"/>
                    <a:pt x="1126210" y="1585994"/>
                  </a:cubicBezTo>
                  <a:cubicBezTo>
                    <a:pt x="1127932" y="1580828"/>
                    <a:pt x="1127526" y="1574346"/>
                    <a:pt x="1131377" y="1570495"/>
                  </a:cubicBezTo>
                  <a:lnTo>
                    <a:pt x="1146875" y="1554997"/>
                  </a:lnTo>
                  <a:lnTo>
                    <a:pt x="1157207" y="1524000"/>
                  </a:lnTo>
                  <a:cubicBezTo>
                    <a:pt x="1158929" y="1518834"/>
                    <a:pt x="1158522" y="1512353"/>
                    <a:pt x="1162373" y="1508502"/>
                  </a:cubicBezTo>
                  <a:lnTo>
                    <a:pt x="1177871" y="1493004"/>
                  </a:lnTo>
                  <a:cubicBezTo>
                    <a:pt x="1179593" y="1487838"/>
                    <a:pt x="1180602" y="1482376"/>
                    <a:pt x="1183038" y="1477505"/>
                  </a:cubicBezTo>
                  <a:cubicBezTo>
                    <a:pt x="1185815" y="1471952"/>
                    <a:pt x="1190924" y="1467714"/>
                    <a:pt x="1193370" y="1462007"/>
                  </a:cubicBezTo>
                  <a:cubicBezTo>
                    <a:pt x="1196167" y="1455481"/>
                    <a:pt x="1195739" y="1447869"/>
                    <a:pt x="1198536" y="1441343"/>
                  </a:cubicBezTo>
                  <a:cubicBezTo>
                    <a:pt x="1205424" y="1425269"/>
                    <a:pt x="1210589" y="1424697"/>
                    <a:pt x="1224366" y="1415512"/>
                  </a:cubicBezTo>
                  <a:cubicBezTo>
                    <a:pt x="1227769" y="1405304"/>
                    <a:pt x="1230762" y="1391798"/>
                    <a:pt x="1239865" y="1384516"/>
                  </a:cubicBezTo>
                  <a:cubicBezTo>
                    <a:pt x="1244117" y="1381114"/>
                    <a:pt x="1250197" y="1381072"/>
                    <a:pt x="1255363" y="1379350"/>
                  </a:cubicBezTo>
                  <a:cubicBezTo>
                    <a:pt x="1257085" y="1374184"/>
                    <a:pt x="1256678" y="1367702"/>
                    <a:pt x="1260529" y="1363851"/>
                  </a:cubicBezTo>
                  <a:cubicBezTo>
                    <a:pt x="1269310" y="1355070"/>
                    <a:pt x="1291526" y="1343187"/>
                    <a:pt x="1291526" y="1343187"/>
                  </a:cubicBezTo>
                  <a:cubicBezTo>
                    <a:pt x="1293248" y="1338021"/>
                    <a:pt x="1293890" y="1332358"/>
                    <a:pt x="1296692" y="1327689"/>
                  </a:cubicBezTo>
                  <a:cubicBezTo>
                    <a:pt x="1302450" y="1318092"/>
                    <a:pt x="1314398" y="1313523"/>
                    <a:pt x="1322522" y="1307024"/>
                  </a:cubicBezTo>
                  <a:cubicBezTo>
                    <a:pt x="1326326" y="1303981"/>
                    <a:pt x="1328678" y="1299198"/>
                    <a:pt x="1332855" y="1296692"/>
                  </a:cubicBezTo>
                  <a:cubicBezTo>
                    <a:pt x="1337524" y="1293890"/>
                    <a:pt x="1342914" y="1291791"/>
                    <a:pt x="1348353" y="1291526"/>
                  </a:cubicBezTo>
                  <a:cubicBezTo>
                    <a:pt x="1413735" y="1288337"/>
                    <a:pt x="1479228" y="1288082"/>
                    <a:pt x="1544665" y="1286360"/>
                  </a:cubicBezTo>
                  <a:cubicBezTo>
                    <a:pt x="1556719" y="1284638"/>
                    <a:pt x="1568887" y="1283582"/>
                    <a:pt x="1580827" y="1281194"/>
                  </a:cubicBezTo>
                  <a:cubicBezTo>
                    <a:pt x="1586167" y="1280126"/>
                    <a:pt x="1591090" y="1277524"/>
                    <a:pt x="1596326" y="1276028"/>
                  </a:cubicBezTo>
                  <a:cubicBezTo>
                    <a:pt x="1603153" y="1274077"/>
                    <a:pt x="1610102" y="1272583"/>
                    <a:pt x="1616990" y="1270861"/>
                  </a:cubicBezTo>
                  <a:cubicBezTo>
                    <a:pt x="1641550" y="1254487"/>
                    <a:pt x="1626597" y="1262493"/>
                    <a:pt x="1663485" y="1250197"/>
                  </a:cubicBezTo>
                  <a:lnTo>
                    <a:pt x="1678983" y="1245031"/>
                  </a:lnTo>
                  <a:lnTo>
                    <a:pt x="1694482" y="1239865"/>
                  </a:lnTo>
                  <a:cubicBezTo>
                    <a:pt x="1697926" y="1234699"/>
                    <a:pt x="1700044" y="1228341"/>
                    <a:pt x="1704814" y="1224366"/>
                  </a:cubicBezTo>
                  <a:cubicBezTo>
                    <a:pt x="1710730" y="1219436"/>
                    <a:pt x="1718792" y="1217855"/>
                    <a:pt x="1725478" y="1214034"/>
                  </a:cubicBezTo>
                  <a:cubicBezTo>
                    <a:pt x="1730869" y="1210954"/>
                    <a:pt x="1735811" y="1207146"/>
                    <a:pt x="1740977" y="1203702"/>
                  </a:cubicBezTo>
                  <a:cubicBezTo>
                    <a:pt x="1760068" y="1175066"/>
                    <a:pt x="1740386" y="1197717"/>
                    <a:pt x="1766807" y="1183038"/>
                  </a:cubicBezTo>
                  <a:cubicBezTo>
                    <a:pt x="1777662" y="1177007"/>
                    <a:pt x="1797804" y="1162373"/>
                    <a:pt x="1797804" y="1162373"/>
                  </a:cubicBezTo>
                  <a:cubicBezTo>
                    <a:pt x="1801248" y="1157207"/>
                    <a:pt x="1803288" y="1150754"/>
                    <a:pt x="1808136" y="1146875"/>
                  </a:cubicBezTo>
                  <a:cubicBezTo>
                    <a:pt x="1812388" y="1143473"/>
                    <a:pt x="1818763" y="1144144"/>
                    <a:pt x="1823634" y="1141709"/>
                  </a:cubicBezTo>
                  <a:cubicBezTo>
                    <a:pt x="1829188" y="1138932"/>
                    <a:pt x="1833967" y="1134821"/>
                    <a:pt x="1839133" y="1131377"/>
                  </a:cubicBezTo>
                  <a:cubicBezTo>
                    <a:pt x="1850766" y="1096475"/>
                    <a:pt x="1834633" y="1134305"/>
                    <a:pt x="1859797" y="1105546"/>
                  </a:cubicBezTo>
                  <a:cubicBezTo>
                    <a:pt x="1867974" y="1096201"/>
                    <a:pt x="1880461" y="1074550"/>
                    <a:pt x="1880461" y="1074550"/>
                  </a:cubicBezTo>
                  <a:lnTo>
                    <a:pt x="1890794" y="1043553"/>
                  </a:lnTo>
                  <a:cubicBezTo>
                    <a:pt x="1892516" y="1038387"/>
                    <a:pt x="1892110" y="1031906"/>
                    <a:pt x="1895960" y="1028055"/>
                  </a:cubicBezTo>
                  <a:lnTo>
                    <a:pt x="1906292" y="1017722"/>
                  </a:lnTo>
                  <a:cubicBezTo>
                    <a:pt x="1908014" y="1012556"/>
                    <a:pt x="1908813" y="1006984"/>
                    <a:pt x="1911458" y="1002224"/>
                  </a:cubicBezTo>
                  <a:cubicBezTo>
                    <a:pt x="1917488" y="991369"/>
                    <a:pt x="1932122" y="971228"/>
                    <a:pt x="1932122" y="971228"/>
                  </a:cubicBezTo>
                  <a:cubicBezTo>
                    <a:pt x="1933844" y="966062"/>
                    <a:pt x="1934486" y="960399"/>
                    <a:pt x="1937288" y="955729"/>
                  </a:cubicBezTo>
                  <a:cubicBezTo>
                    <a:pt x="1939794" y="951552"/>
                    <a:pt x="1944578" y="949200"/>
                    <a:pt x="1947621" y="945397"/>
                  </a:cubicBezTo>
                  <a:cubicBezTo>
                    <a:pt x="1951500" y="940549"/>
                    <a:pt x="1954509" y="935065"/>
                    <a:pt x="1957953" y="929899"/>
                  </a:cubicBezTo>
                  <a:cubicBezTo>
                    <a:pt x="1959675" y="924733"/>
                    <a:pt x="1960474" y="919160"/>
                    <a:pt x="1963119" y="914400"/>
                  </a:cubicBezTo>
                  <a:cubicBezTo>
                    <a:pt x="1977723" y="888112"/>
                    <a:pt x="1978439" y="888748"/>
                    <a:pt x="1994116" y="873072"/>
                  </a:cubicBezTo>
                  <a:cubicBezTo>
                    <a:pt x="1995838" y="867906"/>
                    <a:pt x="1996637" y="862333"/>
                    <a:pt x="1999282" y="857573"/>
                  </a:cubicBezTo>
                  <a:cubicBezTo>
                    <a:pt x="2005312" y="846718"/>
                    <a:pt x="2013058" y="836909"/>
                    <a:pt x="2019946" y="826577"/>
                  </a:cubicBezTo>
                  <a:lnTo>
                    <a:pt x="2030278" y="811078"/>
                  </a:lnTo>
                  <a:cubicBezTo>
                    <a:pt x="2033722" y="805912"/>
                    <a:pt x="2038646" y="801470"/>
                    <a:pt x="2040610" y="795580"/>
                  </a:cubicBezTo>
                  <a:cubicBezTo>
                    <a:pt x="2042332" y="790414"/>
                    <a:pt x="2042375" y="784334"/>
                    <a:pt x="2045777" y="780082"/>
                  </a:cubicBezTo>
                  <a:cubicBezTo>
                    <a:pt x="2049656" y="775234"/>
                    <a:pt x="2056427" y="773629"/>
                    <a:pt x="2061275" y="769750"/>
                  </a:cubicBezTo>
                  <a:cubicBezTo>
                    <a:pt x="2086840" y="749297"/>
                    <a:pt x="2055084" y="770773"/>
                    <a:pt x="2081939" y="743919"/>
                  </a:cubicBezTo>
                  <a:cubicBezTo>
                    <a:pt x="2086330" y="739529"/>
                    <a:pt x="2092765" y="737676"/>
                    <a:pt x="2097438" y="733587"/>
                  </a:cubicBezTo>
                  <a:cubicBezTo>
                    <a:pt x="2133970" y="701622"/>
                    <a:pt x="2108652" y="712628"/>
                    <a:pt x="2138766" y="702590"/>
                  </a:cubicBezTo>
                  <a:cubicBezTo>
                    <a:pt x="2142210" y="699146"/>
                    <a:pt x="2144922" y="694764"/>
                    <a:pt x="2149099" y="692258"/>
                  </a:cubicBezTo>
                  <a:cubicBezTo>
                    <a:pt x="2153768" y="689456"/>
                    <a:pt x="2160345" y="690494"/>
                    <a:pt x="2164597" y="687092"/>
                  </a:cubicBezTo>
                  <a:cubicBezTo>
                    <a:pt x="2176761" y="677361"/>
                    <a:pt x="2171221" y="668281"/>
                    <a:pt x="2185261" y="661261"/>
                  </a:cubicBezTo>
                  <a:cubicBezTo>
                    <a:pt x="2195002" y="656390"/>
                    <a:pt x="2206517" y="655800"/>
                    <a:pt x="2216258" y="650929"/>
                  </a:cubicBezTo>
                  <a:cubicBezTo>
                    <a:pt x="2223146" y="647485"/>
                    <a:pt x="2230514" y="644869"/>
                    <a:pt x="2236922" y="640597"/>
                  </a:cubicBezTo>
                  <a:cubicBezTo>
                    <a:pt x="2265287" y="621688"/>
                    <a:pt x="2226780" y="637090"/>
                    <a:pt x="2262753" y="625099"/>
                  </a:cubicBezTo>
                  <a:lnTo>
                    <a:pt x="2288583" y="599268"/>
                  </a:lnTo>
                  <a:cubicBezTo>
                    <a:pt x="2292027" y="595824"/>
                    <a:pt x="2294295" y="590476"/>
                    <a:pt x="2298916" y="588936"/>
                  </a:cubicBezTo>
                  <a:lnTo>
                    <a:pt x="2314414" y="583770"/>
                  </a:lnTo>
                  <a:lnTo>
                    <a:pt x="2345410" y="552773"/>
                  </a:lnTo>
                  <a:cubicBezTo>
                    <a:pt x="2348854" y="549329"/>
                    <a:pt x="2353041" y="546494"/>
                    <a:pt x="2355743" y="542441"/>
                  </a:cubicBezTo>
                  <a:cubicBezTo>
                    <a:pt x="2373456" y="515871"/>
                    <a:pt x="2356972" y="536293"/>
                    <a:pt x="2381573" y="516611"/>
                  </a:cubicBezTo>
                  <a:cubicBezTo>
                    <a:pt x="2401835" y="500401"/>
                    <a:pt x="2380487" y="510084"/>
                    <a:pt x="2407404" y="501112"/>
                  </a:cubicBezTo>
                  <a:cubicBezTo>
                    <a:pt x="2412570" y="497668"/>
                    <a:pt x="2417012" y="492743"/>
                    <a:pt x="2422902" y="490780"/>
                  </a:cubicBezTo>
                  <a:cubicBezTo>
                    <a:pt x="2431839" y="487801"/>
                    <a:pt x="2490893" y="480990"/>
                    <a:pt x="2495227" y="480448"/>
                  </a:cubicBezTo>
                  <a:cubicBezTo>
                    <a:pt x="2505559" y="477004"/>
                    <a:pt x="2520183" y="479178"/>
                    <a:pt x="2526224" y="470116"/>
                  </a:cubicBezTo>
                  <a:cubicBezTo>
                    <a:pt x="2529668" y="464950"/>
                    <a:pt x="2531291" y="457908"/>
                    <a:pt x="2536556" y="454617"/>
                  </a:cubicBezTo>
                  <a:cubicBezTo>
                    <a:pt x="2545792" y="448845"/>
                    <a:pt x="2558491" y="450326"/>
                    <a:pt x="2567553" y="444285"/>
                  </a:cubicBezTo>
                  <a:lnTo>
                    <a:pt x="2598549" y="423621"/>
                  </a:lnTo>
                  <a:cubicBezTo>
                    <a:pt x="2603715" y="420177"/>
                    <a:pt x="2608158" y="415253"/>
                    <a:pt x="2614048" y="413289"/>
                  </a:cubicBezTo>
                  <a:cubicBezTo>
                    <a:pt x="2619214" y="411567"/>
                    <a:pt x="2624675" y="410557"/>
                    <a:pt x="2629546" y="408122"/>
                  </a:cubicBezTo>
                  <a:cubicBezTo>
                    <a:pt x="2638495" y="403647"/>
                    <a:pt x="2648971" y="395465"/>
                    <a:pt x="2655377" y="387458"/>
                  </a:cubicBezTo>
                  <a:cubicBezTo>
                    <a:pt x="2659256" y="382610"/>
                    <a:pt x="2662265" y="377126"/>
                    <a:pt x="2665709" y="371960"/>
                  </a:cubicBezTo>
                  <a:cubicBezTo>
                    <a:pt x="2663987" y="366794"/>
                    <a:pt x="2664394" y="360312"/>
                    <a:pt x="2660543" y="356461"/>
                  </a:cubicBezTo>
                  <a:cubicBezTo>
                    <a:pt x="2656692" y="352610"/>
                    <a:pt x="2649915" y="353730"/>
                    <a:pt x="2645044" y="351295"/>
                  </a:cubicBezTo>
                  <a:cubicBezTo>
                    <a:pt x="2639491" y="348518"/>
                    <a:pt x="2635220" y="343485"/>
                    <a:pt x="2629546" y="340963"/>
                  </a:cubicBezTo>
                  <a:cubicBezTo>
                    <a:pt x="2619593" y="336540"/>
                    <a:pt x="2598549" y="330631"/>
                    <a:pt x="2598549" y="330631"/>
                  </a:cubicBezTo>
                  <a:cubicBezTo>
                    <a:pt x="2569913" y="311540"/>
                    <a:pt x="2592564" y="331222"/>
                    <a:pt x="2577885" y="304800"/>
                  </a:cubicBezTo>
                  <a:cubicBezTo>
                    <a:pt x="2571855" y="293945"/>
                    <a:pt x="2557221" y="273804"/>
                    <a:pt x="2557221" y="273804"/>
                  </a:cubicBezTo>
                  <a:cubicBezTo>
                    <a:pt x="2555499" y="268638"/>
                    <a:pt x="2554857" y="262975"/>
                    <a:pt x="2552055" y="258305"/>
                  </a:cubicBezTo>
                  <a:cubicBezTo>
                    <a:pt x="2549549" y="254128"/>
                    <a:pt x="2543432" y="252534"/>
                    <a:pt x="2541722" y="247973"/>
                  </a:cubicBezTo>
                  <a:cubicBezTo>
                    <a:pt x="2538044" y="238165"/>
                    <a:pt x="2538828" y="227202"/>
                    <a:pt x="2536556" y="216977"/>
                  </a:cubicBezTo>
                  <a:cubicBezTo>
                    <a:pt x="2535375" y="211661"/>
                    <a:pt x="2532886" y="206714"/>
                    <a:pt x="2531390" y="201478"/>
                  </a:cubicBezTo>
                  <a:cubicBezTo>
                    <a:pt x="2525620" y="181282"/>
                    <a:pt x="2529374" y="181045"/>
                    <a:pt x="2515892" y="165316"/>
                  </a:cubicBezTo>
                  <a:cubicBezTo>
                    <a:pt x="2486441" y="130956"/>
                    <a:pt x="2507228" y="153234"/>
                    <a:pt x="2479729" y="139485"/>
                  </a:cubicBezTo>
                  <a:cubicBezTo>
                    <a:pt x="2474176" y="136708"/>
                    <a:pt x="2469905" y="131675"/>
                    <a:pt x="2464231" y="129153"/>
                  </a:cubicBezTo>
                  <a:cubicBezTo>
                    <a:pt x="2454278" y="124730"/>
                    <a:pt x="2443566" y="122265"/>
                    <a:pt x="2433234" y="118821"/>
                  </a:cubicBezTo>
                  <a:lnTo>
                    <a:pt x="2402238" y="108489"/>
                  </a:lnTo>
                  <a:cubicBezTo>
                    <a:pt x="2397072" y="106767"/>
                    <a:pt x="2391270" y="106343"/>
                    <a:pt x="2386739" y="103322"/>
                  </a:cubicBezTo>
                  <a:cubicBezTo>
                    <a:pt x="2381573" y="99878"/>
                    <a:pt x="2377131" y="94953"/>
                    <a:pt x="2371241" y="92990"/>
                  </a:cubicBezTo>
                  <a:cubicBezTo>
                    <a:pt x="2361304" y="89678"/>
                    <a:pt x="2350576" y="89546"/>
                    <a:pt x="2340244" y="87824"/>
                  </a:cubicBezTo>
                  <a:lnTo>
                    <a:pt x="2293749" y="72326"/>
                  </a:lnTo>
                  <a:cubicBezTo>
                    <a:pt x="2288583" y="70604"/>
                    <a:pt x="2282782" y="70181"/>
                    <a:pt x="2278251" y="67160"/>
                  </a:cubicBezTo>
                  <a:cubicBezTo>
                    <a:pt x="2273085" y="63716"/>
                    <a:pt x="2268427" y="59350"/>
                    <a:pt x="2262753" y="56828"/>
                  </a:cubicBezTo>
                  <a:cubicBezTo>
                    <a:pt x="2252800" y="52405"/>
                    <a:pt x="2231756" y="46495"/>
                    <a:pt x="2231756" y="46495"/>
                  </a:cubicBezTo>
                  <a:cubicBezTo>
                    <a:pt x="2226590" y="43051"/>
                    <a:pt x="2221811" y="38940"/>
                    <a:pt x="2216258" y="36163"/>
                  </a:cubicBezTo>
                  <a:cubicBezTo>
                    <a:pt x="2211387" y="33728"/>
                    <a:pt x="2205429" y="33799"/>
                    <a:pt x="2200760" y="30997"/>
                  </a:cubicBezTo>
                  <a:cubicBezTo>
                    <a:pt x="2196583" y="28491"/>
                    <a:pt x="2194784" y="22843"/>
                    <a:pt x="2190427" y="20665"/>
                  </a:cubicBezTo>
                  <a:cubicBezTo>
                    <a:pt x="2180686" y="15795"/>
                    <a:pt x="2169763" y="13777"/>
                    <a:pt x="2159431" y="10333"/>
                  </a:cubicBezTo>
                  <a:lnTo>
                    <a:pt x="2143933" y="5166"/>
                  </a:lnTo>
                  <a:lnTo>
                    <a:pt x="2128434" y="0"/>
                  </a:lnTo>
                  <a:cubicBezTo>
                    <a:pt x="2085383" y="1722"/>
                    <a:pt x="2042104" y="408"/>
                    <a:pt x="1999282" y="5166"/>
                  </a:cubicBezTo>
                  <a:cubicBezTo>
                    <a:pt x="1994441" y="5704"/>
                    <a:pt x="1993306" y="13321"/>
                    <a:pt x="1988949" y="15499"/>
                  </a:cubicBezTo>
                  <a:cubicBezTo>
                    <a:pt x="1982599" y="18674"/>
                    <a:pt x="1975173" y="18943"/>
                    <a:pt x="1968285" y="20665"/>
                  </a:cubicBezTo>
                  <a:cubicBezTo>
                    <a:pt x="1963119" y="24109"/>
                    <a:pt x="1958340" y="28220"/>
                    <a:pt x="1952787" y="30997"/>
                  </a:cubicBezTo>
                  <a:cubicBezTo>
                    <a:pt x="1947916" y="33432"/>
                    <a:pt x="1941540" y="32761"/>
                    <a:pt x="1937288" y="36163"/>
                  </a:cubicBezTo>
                  <a:cubicBezTo>
                    <a:pt x="1932440" y="40041"/>
                    <a:pt x="1930834" y="46813"/>
                    <a:pt x="1926956" y="51661"/>
                  </a:cubicBezTo>
                  <a:cubicBezTo>
                    <a:pt x="1918542" y="62179"/>
                    <a:pt x="1912636" y="64652"/>
                    <a:pt x="1901126" y="72326"/>
                  </a:cubicBezTo>
                  <a:cubicBezTo>
                    <a:pt x="1897682" y="77492"/>
                    <a:pt x="1894673" y="82976"/>
                    <a:pt x="1890794" y="87824"/>
                  </a:cubicBezTo>
                  <a:cubicBezTo>
                    <a:pt x="1882383" y="98338"/>
                    <a:pt x="1876467" y="100819"/>
                    <a:pt x="1864963" y="108489"/>
                  </a:cubicBezTo>
                  <a:lnTo>
                    <a:pt x="1844299" y="139485"/>
                  </a:lnTo>
                  <a:lnTo>
                    <a:pt x="1833966" y="154983"/>
                  </a:lnTo>
                  <a:lnTo>
                    <a:pt x="1823634" y="185980"/>
                  </a:lnTo>
                  <a:lnTo>
                    <a:pt x="1818468" y="201478"/>
                  </a:lnTo>
                  <a:cubicBezTo>
                    <a:pt x="1818001" y="207553"/>
                    <a:pt x="1817090" y="268410"/>
                    <a:pt x="1808136" y="289302"/>
                  </a:cubicBezTo>
                  <a:cubicBezTo>
                    <a:pt x="1805690" y="295009"/>
                    <a:pt x="1801248" y="299634"/>
                    <a:pt x="1797804" y="304800"/>
                  </a:cubicBezTo>
                  <a:cubicBezTo>
                    <a:pt x="1796082" y="309966"/>
                    <a:pt x="1796489" y="316448"/>
                    <a:pt x="1792638" y="320299"/>
                  </a:cubicBezTo>
                  <a:cubicBezTo>
                    <a:pt x="1788787" y="324150"/>
                    <a:pt x="1782010" y="323030"/>
                    <a:pt x="1777139" y="325465"/>
                  </a:cubicBezTo>
                  <a:cubicBezTo>
                    <a:pt x="1771586" y="328242"/>
                    <a:pt x="1767194" y="333020"/>
                    <a:pt x="1761641" y="335797"/>
                  </a:cubicBezTo>
                  <a:cubicBezTo>
                    <a:pt x="1756770" y="338232"/>
                    <a:pt x="1751379" y="339467"/>
                    <a:pt x="1746143" y="340963"/>
                  </a:cubicBezTo>
                  <a:cubicBezTo>
                    <a:pt x="1713881" y="350181"/>
                    <a:pt x="1724781" y="344753"/>
                    <a:pt x="1678983" y="351295"/>
                  </a:cubicBezTo>
                  <a:cubicBezTo>
                    <a:pt x="1663674" y="353482"/>
                    <a:pt x="1647533" y="357866"/>
                    <a:pt x="1632488" y="361628"/>
                  </a:cubicBezTo>
                  <a:cubicBezTo>
                    <a:pt x="1627322" y="365072"/>
                    <a:pt x="1622803" y="369780"/>
                    <a:pt x="1616990" y="371960"/>
                  </a:cubicBezTo>
                  <a:cubicBezTo>
                    <a:pt x="1608769" y="375043"/>
                    <a:pt x="1599731" y="375221"/>
                    <a:pt x="1591160" y="377126"/>
                  </a:cubicBezTo>
                  <a:cubicBezTo>
                    <a:pt x="1584229" y="378666"/>
                    <a:pt x="1577322" y="380341"/>
                    <a:pt x="1570495" y="382292"/>
                  </a:cubicBezTo>
                  <a:cubicBezTo>
                    <a:pt x="1565259" y="383788"/>
                    <a:pt x="1560233" y="385962"/>
                    <a:pt x="1554997" y="387458"/>
                  </a:cubicBezTo>
                  <a:cubicBezTo>
                    <a:pt x="1509581" y="400434"/>
                    <a:pt x="1556002" y="385402"/>
                    <a:pt x="1518834" y="397790"/>
                  </a:cubicBezTo>
                  <a:cubicBezTo>
                    <a:pt x="1494274" y="414163"/>
                    <a:pt x="1509225" y="406159"/>
                    <a:pt x="1472339" y="418455"/>
                  </a:cubicBezTo>
                  <a:lnTo>
                    <a:pt x="1456841" y="423621"/>
                  </a:lnTo>
                  <a:cubicBezTo>
                    <a:pt x="1451675" y="425343"/>
                    <a:pt x="1445874" y="425767"/>
                    <a:pt x="1441343" y="428787"/>
                  </a:cubicBezTo>
                  <a:cubicBezTo>
                    <a:pt x="1390998" y="462348"/>
                    <a:pt x="1469197" y="409804"/>
                    <a:pt x="1405180" y="454617"/>
                  </a:cubicBezTo>
                  <a:cubicBezTo>
                    <a:pt x="1395007" y="461738"/>
                    <a:pt x="1384515" y="468394"/>
                    <a:pt x="1374183" y="475282"/>
                  </a:cubicBezTo>
                  <a:cubicBezTo>
                    <a:pt x="1369017" y="478726"/>
                    <a:pt x="1363075" y="481224"/>
                    <a:pt x="1358685" y="485614"/>
                  </a:cubicBezTo>
                  <a:cubicBezTo>
                    <a:pt x="1321863" y="522436"/>
                    <a:pt x="1363657" y="482668"/>
                    <a:pt x="1327688" y="511444"/>
                  </a:cubicBezTo>
                  <a:cubicBezTo>
                    <a:pt x="1323885" y="514487"/>
                    <a:pt x="1321253" y="518854"/>
                    <a:pt x="1317356" y="521777"/>
                  </a:cubicBezTo>
                  <a:cubicBezTo>
                    <a:pt x="1307422" y="529228"/>
                    <a:pt x="1296692" y="535553"/>
                    <a:pt x="1286360" y="542441"/>
                  </a:cubicBezTo>
                  <a:lnTo>
                    <a:pt x="1270861" y="552773"/>
                  </a:lnTo>
                  <a:cubicBezTo>
                    <a:pt x="1267417" y="557939"/>
                    <a:pt x="1265377" y="564393"/>
                    <a:pt x="1260529" y="568272"/>
                  </a:cubicBezTo>
                  <a:cubicBezTo>
                    <a:pt x="1256277" y="571674"/>
                    <a:pt x="1249902" y="571003"/>
                    <a:pt x="1245031" y="573438"/>
                  </a:cubicBezTo>
                  <a:cubicBezTo>
                    <a:pt x="1239478" y="576215"/>
                    <a:pt x="1234699" y="580326"/>
                    <a:pt x="1229533" y="583770"/>
                  </a:cubicBezTo>
                  <a:cubicBezTo>
                    <a:pt x="1227811" y="588936"/>
                    <a:pt x="1228217" y="595417"/>
                    <a:pt x="1224366" y="599268"/>
                  </a:cubicBezTo>
                  <a:cubicBezTo>
                    <a:pt x="1215585" y="608049"/>
                    <a:pt x="1203702" y="613045"/>
                    <a:pt x="1193370" y="619933"/>
                  </a:cubicBezTo>
                  <a:cubicBezTo>
                    <a:pt x="1188204" y="623377"/>
                    <a:pt x="1182261" y="625875"/>
                    <a:pt x="1177871" y="630265"/>
                  </a:cubicBezTo>
                  <a:cubicBezTo>
                    <a:pt x="1124129" y="684007"/>
                    <a:pt x="1197222" y="612940"/>
                    <a:pt x="1146875" y="656095"/>
                  </a:cubicBezTo>
                  <a:cubicBezTo>
                    <a:pt x="1139479" y="662435"/>
                    <a:pt x="1133098" y="669872"/>
                    <a:pt x="1126210" y="676760"/>
                  </a:cubicBezTo>
                  <a:cubicBezTo>
                    <a:pt x="1121044" y="681926"/>
                    <a:pt x="1116791" y="688205"/>
                    <a:pt x="1110712" y="692258"/>
                  </a:cubicBezTo>
                  <a:lnTo>
                    <a:pt x="1095214" y="702590"/>
                  </a:lnTo>
                  <a:cubicBezTo>
                    <a:pt x="1091770" y="707756"/>
                    <a:pt x="1089730" y="714210"/>
                    <a:pt x="1084882" y="718089"/>
                  </a:cubicBezTo>
                  <a:cubicBezTo>
                    <a:pt x="1080630" y="721491"/>
                    <a:pt x="1072548" y="718824"/>
                    <a:pt x="1069383" y="723255"/>
                  </a:cubicBezTo>
                  <a:cubicBezTo>
                    <a:pt x="1063053" y="732117"/>
                    <a:pt x="1063921" y="744510"/>
                    <a:pt x="1059051" y="754251"/>
                  </a:cubicBezTo>
                  <a:cubicBezTo>
                    <a:pt x="1055607" y="761139"/>
                    <a:pt x="1051753" y="767837"/>
                    <a:pt x="1048719" y="774916"/>
                  </a:cubicBezTo>
                  <a:cubicBezTo>
                    <a:pt x="1046574" y="779921"/>
                    <a:pt x="1046198" y="785654"/>
                    <a:pt x="1043553" y="790414"/>
                  </a:cubicBezTo>
                  <a:cubicBezTo>
                    <a:pt x="1037522" y="801269"/>
                    <a:pt x="1022888" y="821411"/>
                    <a:pt x="1022888" y="821411"/>
                  </a:cubicBezTo>
                  <a:lnTo>
                    <a:pt x="1012556" y="852407"/>
                  </a:lnTo>
                  <a:cubicBezTo>
                    <a:pt x="1010834" y="857573"/>
                    <a:pt x="1009825" y="863034"/>
                    <a:pt x="1007390" y="867905"/>
                  </a:cubicBezTo>
                  <a:cubicBezTo>
                    <a:pt x="1003946" y="874793"/>
                    <a:pt x="999762" y="881359"/>
                    <a:pt x="997058" y="888570"/>
                  </a:cubicBezTo>
                  <a:cubicBezTo>
                    <a:pt x="994565" y="895218"/>
                    <a:pt x="993284" y="902272"/>
                    <a:pt x="991892" y="909234"/>
                  </a:cubicBezTo>
                  <a:cubicBezTo>
                    <a:pt x="986307" y="937158"/>
                    <a:pt x="988759" y="936899"/>
                    <a:pt x="981560" y="960895"/>
                  </a:cubicBezTo>
                  <a:cubicBezTo>
                    <a:pt x="978430" y="971327"/>
                    <a:pt x="980289" y="985851"/>
                    <a:pt x="971227" y="991892"/>
                  </a:cubicBezTo>
                  <a:cubicBezTo>
                    <a:pt x="960895" y="998780"/>
                    <a:pt x="949012" y="1003775"/>
                    <a:pt x="940231" y="1012556"/>
                  </a:cubicBezTo>
                  <a:cubicBezTo>
                    <a:pt x="933343" y="1019444"/>
                    <a:pt x="929017" y="1030858"/>
                    <a:pt x="919566" y="1033221"/>
                  </a:cubicBezTo>
                  <a:lnTo>
                    <a:pt x="898902" y="1038387"/>
                  </a:lnTo>
                  <a:cubicBezTo>
                    <a:pt x="893736" y="1041831"/>
                    <a:pt x="887794" y="1044329"/>
                    <a:pt x="883404" y="1048719"/>
                  </a:cubicBezTo>
                  <a:cubicBezTo>
                    <a:pt x="872849" y="1059274"/>
                    <a:pt x="875516" y="1066883"/>
                    <a:pt x="862739" y="1074550"/>
                  </a:cubicBezTo>
                  <a:cubicBezTo>
                    <a:pt x="858070" y="1077352"/>
                    <a:pt x="852407" y="1077994"/>
                    <a:pt x="847241" y="1079716"/>
                  </a:cubicBezTo>
                  <a:lnTo>
                    <a:pt x="836909" y="1110712"/>
                  </a:lnTo>
                  <a:lnTo>
                    <a:pt x="831743" y="1126211"/>
                  </a:lnTo>
                  <a:cubicBezTo>
                    <a:pt x="830212" y="1138456"/>
                    <a:pt x="825137" y="1183630"/>
                    <a:pt x="821410" y="1198536"/>
                  </a:cubicBezTo>
                  <a:cubicBezTo>
                    <a:pt x="821409" y="1198541"/>
                    <a:pt x="808496" y="1237279"/>
                    <a:pt x="805912" y="1245031"/>
                  </a:cubicBezTo>
                  <a:lnTo>
                    <a:pt x="800746" y="1260529"/>
                  </a:lnTo>
                  <a:cubicBezTo>
                    <a:pt x="797343" y="1270739"/>
                    <a:pt x="794353" y="1284243"/>
                    <a:pt x="785248" y="1291526"/>
                  </a:cubicBezTo>
                  <a:cubicBezTo>
                    <a:pt x="780996" y="1294928"/>
                    <a:pt x="774915" y="1294970"/>
                    <a:pt x="769749" y="1296692"/>
                  </a:cubicBezTo>
                  <a:cubicBezTo>
                    <a:pt x="759417" y="1303580"/>
                    <a:pt x="747534" y="1308575"/>
                    <a:pt x="738753" y="1317356"/>
                  </a:cubicBezTo>
                  <a:cubicBezTo>
                    <a:pt x="731865" y="1324244"/>
                    <a:pt x="727330" y="1334940"/>
                    <a:pt x="718088" y="1338021"/>
                  </a:cubicBezTo>
                  <a:cubicBezTo>
                    <a:pt x="712922" y="1339743"/>
                    <a:pt x="707350" y="1340542"/>
                    <a:pt x="702590" y="1343187"/>
                  </a:cubicBezTo>
                  <a:cubicBezTo>
                    <a:pt x="691735" y="1349217"/>
                    <a:pt x="671594" y="1363851"/>
                    <a:pt x="671594" y="1363851"/>
                  </a:cubicBezTo>
                  <a:cubicBezTo>
                    <a:pt x="667392" y="1376455"/>
                    <a:pt x="666109" y="1384834"/>
                    <a:pt x="656095" y="1394848"/>
                  </a:cubicBezTo>
                  <a:cubicBezTo>
                    <a:pt x="651705" y="1399238"/>
                    <a:pt x="645763" y="1401736"/>
                    <a:pt x="640597" y="1405180"/>
                  </a:cubicBezTo>
                  <a:lnTo>
                    <a:pt x="614766" y="1482672"/>
                  </a:lnTo>
                  <a:lnTo>
                    <a:pt x="609600" y="1498170"/>
                  </a:lnTo>
                  <a:cubicBezTo>
                    <a:pt x="607878" y="1503336"/>
                    <a:pt x="608965" y="1510647"/>
                    <a:pt x="604434" y="1513668"/>
                  </a:cubicBezTo>
                  <a:cubicBezTo>
                    <a:pt x="599268" y="1517112"/>
                    <a:pt x="593650" y="1519959"/>
                    <a:pt x="588936" y="1524000"/>
                  </a:cubicBezTo>
                  <a:cubicBezTo>
                    <a:pt x="581540" y="1530340"/>
                    <a:pt x="577513" y="1541584"/>
                    <a:pt x="568271" y="1544665"/>
                  </a:cubicBezTo>
                  <a:lnTo>
                    <a:pt x="537275" y="1554997"/>
                  </a:lnTo>
                  <a:lnTo>
                    <a:pt x="521777" y="1560163"/>
                  </a:lnTo>
                  <a:cubicBezTo>
                    <a:pt x="511618" y="1575399"/>
                    <a:pt x="510860" y="1578731"/>
                    <a:pt x="495946" y="1591160"/>
                  </a:cubicBezTo>
                  <a:cubicBezTo>
                    <a:pt x="491176" y="1595135"/>
                    <a:pt x="485614" y="1598048"/>
                    <a:pt x="480448" y="1601492"/>
                  </a:cubicBezTo>
                  <a:cubicBezTo>
                    <a:pt x="478726" y="1606658"/>
                    <a:pt x="478084" y="1612321"/>
                    <a:pt x="475282" y="1616990"/>
                  </a:cubicBezTo>
                  <a:cubicBezTo>
                    <a:pt x="456922" y="1647588"/>
                    <a:pt x="465729" y="1593986"/>
                    <a:pt x="444285" y="1658319"/>
                  </a:cubicBezTo>
                  <a:cubicBezTo>
                    <a:pt x="440841" y="1668651"/>
                    <a:pt x="436595" y="1678750"/>
                    <a:pt x="433953" y="1689316"/>
                  </a:cubicBezTo>
                  <a:cubicBezTo>
                    <a:pt x="426657" y="1718499"/>
                    <a:pt x="430179" y="1703018"/>
                    <a:pt x="423621" y="1735811"/>
                  </a:cubicBezTo>
                  <a:cubicBezTo>
                    <a:pt x="425343" y="1759919"/>
                    <a:pt x="426382" y="1784086"/>
                    <a:pt x="428787" y="1808136"/>
                  </a:cubicBezTo>
                  <a:cubicBezTo>
                    <a:pt x="431550" y="1835765"/>
                    <a:pt x="439119" y="1890794"/>
                    <a:pt x="439119" y="1890794"/>
                  </a:cubicBezTo>
                  <a:cubicBezTo>
                    <a:pt x="431530" y="2019805"/>
                    <a:pt x="450655" y="1946808"/>
                    <a:pt x="423621" y="1994116"/>
                  </a:cubicBezTo>
                  <a:cubicBezTo>
                    <a:pt x="419800" y="2000802"/>
                    <a:pt x="417250" y="2008176"/>
                    <a:pt x="413288" y="2014780"/>
                  </a:cubicBezTo>
                  <a:cubicBezTo>
                    <a:pt x="406899" y="2025428"/>
                    <a:pt x="392624" y="2045777"/>
                    <a:pt x="392624" y="2045777"/>
                  </a:cubicBezTo>
                  <a:cubicBezTo>
                    <a:pt x="380759" y="2093236"/>
                    <a:pt x="397907" y="2044339"/>
                    <a:pt x="371960" y="2076773"/>
                  </a:cubicBezTo>
                  <a:cubicBezTo>
                    <a:pt x="368558" y="2081025"/>
                    <a:pt x="369596" y="2087602"/>
                    <a:pt x="366794" y="2092272"/>
                  </a:cubicBezTo>
                  <a:cubicBezTo>
                    <a:pt x="364288" y="2096449"/>
                    <a:pt x="359905" y="2099160"/>
                    <a:pt x="356461" y="2102604"/>
                  </a:cubicBezTo>
                  <a:cubicBezTo>
                    <a:pt x="351004" y="2118974"/>
                    <a:pt x="352408" y="2119293"/>
                    <a:pt x="340963" y="2133600"/>
                  </a:cubicBezTo>
                  <a:cubicBezTo>
                    <a:pt x="337920" y="2137404"/>
                    <a:pt x="333674" y="2140129"/>
                    <a:pt x="330631" y="2143933"/>
                  </a:cubicBezTo>
                  <a:cubicBezTo>
                    <a:pt x="326753" y="2148781"/>
                    <a:pt x="325147" y="2155553"/>
                    <a:pt x="320299" y="2159431"/>
                  </a:cubicBezTo>
                  <a:cubicBezTo>
                    <a:pt x="316047" y="2162833"/>
                    <a:pt x="309966" y="2162875"/>
                    <a:pt x="304800" y="2164597"/>
                  </a:cubicBezTo>
                  <a:cubicBezTo>
                    <a:pt x="251187" y="2200339"/>
                    <a:pt x="331408" y="2143156"/>
                    <a:pt x="278970" y="2195594"/>
                  </a:cubicBezTo>
                  <a:cubicBezTo>
                    <a:pt x="275119" y="2199445"/>
                    <a:pt x="268637" y="2199038"/>
                    <a:pt x="263471" y="2200760"/>
                  </a:cubicBezTo>
                  <a:cubicBezTo>
                    <a:pt x="240344" y="2270142"/>
                    <a:pt x="263811" y="2194807"/>
                    <a:pt x="253139" y="2381573"/>
                  </a:cubicBezTo>
                  <a:cubicBezTo>
                    <a:pt x="252136" y="2399119"/>
                    <a:pt x="243139" y="2399773"/>
                    <a:pt x="232475" y="2412570"/>
                  </a:cubicBezTo>
                  <a:cubicBezTo>
                    <a:pt x="226014" y="2420324"/>
                    <a:pt x="221377" y="2432933"/>
                    <a:pt x="211810" y="2438400"/>
                  </a:cubicBezTo>
                  <a:cubicBezTo>
                    <a:pt x="201740" y="2444155"/>
                    <a:pt x="164392" y="2455929"/>
                    <a:pt x="154983" y="2459065"/>
                  </a:cubicBezTo>
                  <a:cubicBezTo>
                    <a:pt x="149817" y="2460787"/>
                    <a:pt x="144016" y="2461210"/>
                    <a:pt x="139485" y="2464231"/>
                  </a:cubicBezTo>
                  <a:cubicBezTo>
                    <a:pt x="101182" y="2489765"/>
                    <a:pt x="120665" y="2482460"/>
                    <a:pt x="82658" y="2490061"/>
                  </a:cubicBezTo>
                  <a:cubicBezTo>
                    <a:pt x="62017" y="2551987"/>
                    <a:pt x="88452" y="2467864"/>
                    <a:pt x="72326" y="2639878"/>
                  </a:cubicBezTo>
                  <a:cubicBezTo>
                    <a:pt x="69215" y="2673060"/>
                    <a:pt x="67855" y="2668922"/>
                    <a:pt x="46495" y="2676041"/>
                  </a:cubicBezTo>
                  <a:cubicBezTo>
                    <a:pt x="44773" y="2681207"/>
                    <a:pt x="45180" y="2687688"/>
                    <a:pt x="41329" y="2691539"/>
                  </a:cubicBezTo>
                  <a:cubicBezTo>
                    <a:pt x="37478" y="2695390"/>
                    <a:pt x="28633" y="2692036"/>
                    <a:pt x="25831" y="2696705"/>
                  </a:cubicBezTo>
                  <a:cubicBezTo>
                    <a:pt x="17426" y="2710714"/>
                    <a:pt x="10333" y="2743200"/>
                    <a:pt x="10333" y="2743200"/>
                  </a:cubicBezTo>
                  <a:cubicBezTo>
                    <a:pt x="12055" y="2755254"/>
                    <a:pt x="13111" y="2767423"/>
                    <a:pt x="15499" y="2779363"/>
                  </a:cubicBezTo>
                  <a:cubicBezTo>
                    <a:pt x="16567" y="2784703"/>
                    <a:pt x="19484" y="2789545"/>
                    <a:pt x="20665" y="2794861"/>
                  </a:cubicBezTo>
                  <a:cubicBezTo>
                    <a:pt x="22937" y="2805086"/>
                    <a:pt x="23777" y="2815587"/>
                    <a:pt x="25831" y="2825858"/>
                  </a:cubicBezTo>
                  <a:cubicBezTo>
                    <a:pt x="35492" y="2874163"/>
                    <a:pt x="26317" y="2822638"/>
                    <a:pt x="36163" y="2862021"/>
                  </a:cubicBezTo>
                  <a:cubicBezTo>
                    <a:pt x="38293" y="2870539"/>
                    <a:pt x="38246" y="2879630"/>
                    <a:pt x="41329" y="2887851"/>
                  </a:cubicBezTo>
                  <a:cubicBezTo>
                    <a:pt x="43509" y="2893665"/>
                    <a:pt x="49139" y="2897676"/>
                    <a:pt x="51661" y="2903350"/>
                  </a:cubicBezTo>
                  <a:cubicBezTo>
                    <a:pt x="76251" y="2958677"/>
                    <a:pt x="48944" y="2914771"/>
                    <a:pt x="72326" y="2949844"/>
                  </a:cubicBezTo>
                  <a:cubicBezTo>
                    <a:pt x="74048" y="2955010"/>
                    <a:pt x="75057" y="2960472"/>
                    <a:pt x="77492" y="2965343"/>
                  </a:cubicBezTo>
                  <a:cubicBezTo>
                    <a:pt x="80269" y="2970896"/>
                    <a:pt x="85302" y="2975167"/>
                    <a:pt x="87824" y="2980841"/>
                  </a:cubicBezTo>
                  <a:cubicBezTo>
                    <a:pt x="92247" y="2990794"/>
                    <a:pt x="98156" y="3011838"/>
                    <a:pt x="98156" y="3011838"/>
                  </a:cubicBezTo>
                  <a:cubicBezTo>
                    <a:pt x="99878" y="3025614"/>
                    <a:pt x="100839" y="3039507"/>
                    <a:pt x="103322" y="3053166"/>
                  </a:cubicBezTo>
                  <a:cubicBezTo>
                    <a:pt x="104296" y="3058524"/>
                    <a:pt x="106992" y="3063429"/>
                    <a:pt x="108488" y="3068665"/>
                  </a:cubicBezTo>
                  <a:cubicBezTo>
                    <a:pt x="117866" y="3101487"/>
                    <a:pt x="107938" y="3077895"/>
                    <a:pt x="123987" y="3109994"/>
                  </a:cubicBezTo>
                  <a:cubicBezTo>
                    <a:pt x="140662" y="3210045"/>
                    <a:pt x="136269" y="3171785"/>
                    <a:pt x="123987" y="3368299"/>
                  </a:cubicBezTo>
                  <a:cubicBezTo>
                    <a:pt x="123507" y="3375985"/>
                    <a:pt x="116359" y="3381752"/>
                    <a:pt x="113655" y="3388963"/>
                  </a:cubicBezTo>
                  <a:cubicBezTo>
                    <a:pt x="109674" y="3399577"/>
                    <a:pt x="105779" y="3425628"/>
                    <a:pt x="103322" y="3435458"/>
                  </a:cubicBezTo>
                  <a:cubicBezTo>
                    <a:pt x="98556" y="3454523"/>
                    <a:pt x="94366" y="3457274"/>
                    <a:pt x="82658" y="3476787"/>
                  </a:cubicBezTo>
                  <a:cubicBezTo>
                    <a:pt x="72141" y="3539887"/>
                    <a:pt x="85179" y="3480395"/>
                    <a:pt x="67160" y="3528448"/>
                  </a:cubicBezTo>
                  <a:cubicBezTo>
                    <a:pt x="64667" y="3535096"/>
                    <a:pt x="63945" y="3542285"/>
                    <a:pt x="61994" y="3549112"/>
                  </a:cubicBezTo>
                  <a:cubicBezTo>
                    <a:pt x="60498" y="3554348"/>
                    <a:pt x="58549" y="3559445"/>
                    <a:pt x="56827" y="3564611"/>
                  </a:cubicBezTo>
                  <a:cubicBezTo>
                    <a:pt x="55105" y="3574943"/>
                    <a:pt x="53933" y="3585382"/>
                    <a:pt x="51661" y="3595607"/>
                  </a:cubicBezTo>
                  <a:cubicBezTo>
                    <a:pt x="50480" y="3600923"/>
                    <a:pt x="47676" y="3605789"/>
                    <a:pt x="46495" y="3611105"/>
                  </a:cubicBezTo>
                  <a:cubicBezTo>
                    <a:pt x="44223" y="3621330"/>
                    <a:pt x="43383" y="3631831"/>
                    <a:pt x="41329" y="3642102"/>
                  </a:cubicBezTo>
                  <a:cubicBezTo>
                    <a:pt x="37426" y="3661619"/>
                    <a:pt x="32419" y="3673998"/>
                    <a:pt x="25831" y="3693763"/>
                  </a:cubicBezTo>
                  <a:cubicBezTo>
                    <a:pt x="6996" y="3750269"/>
                    <a:pt x="37032" y="3664688"/>
                    <a:pt x="10333" y="3724760"/>
                  </a:cubicBezTo>
                  <a:cubicBezTo>
                    <a:pt x="5910" y="3734712"/>
                    <a:pt x="0" y="3755756"/>
                    <a:pt x="0" y="3755756"/>
                  </a:cubicBezTo>
                  <a:cubicBezTo>
                    <a:pt x="3041" y="3798326"/>
                    <a:pt x="2879" y="3838729"/>
                    <a:pt x="15499" y="3879743"/>
                  </a:cubicBezTo>
                  <a:cubicBezTo>
                    <a:pt x="17325" y="3885677"/>
                    <a:pt x="23054" y="3889688"/>
                    <a:pt x="25831" y="3895241"/>
                  </a:cubicBezTo>
                  <a:cubicBezTo>
                    <a:pt x="47222" y="3938023"/>
                    <a:pt x="11715" y="3881814"/>
                    <a:pt x="41329" y="3926238"/>
                  </a:cubicBezTo>
                  <a:cubicBezTo>
                    <a:pt x="56159" y="3985558"/>
                    <a:pt x="35423" y="3912458"/>
                    <a:pt x="56827" y="3962400"/>
                  </a:cubicBezTo>
                  <a:cubicBezTo>
                    <a:pt x="66754" y="3985563"/>
                    <a:pt x="57111" y="3978465"/>
                    <a:pt x="67160" y="3998563"/>
                  </a:cubicBezTo>
                  <a:cubicBezTo>
                    <a:pt x="78447" y="4021138"/>
                    <a:pt x="81797" y="4012339"/>
                    <a:pt x="87824" y="4008895"/>
                  </a:cubicBezTo>
                  <a:close/>
                </a:path>
              </a:pathLst>
            </a:custGeom>
            <a:solidFill>
              <a:srgbClr val="FFFF00">
                <a:alpha val="15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</p:grpSp>
      <p:sp>
        <p:nvSpPr>
          <p:cNvPr id="635" name="8-конечная звезда 634"/>
          <p:cNvSpPr/>
          <p:nvPr/>
        </p:nvSpPr>
        <p:spPr>
          <a:xfrm rot="1262594">
            <a:off x="5582729" y="5703374"/>
            <a:ext cx="72483" cy="72483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636" name="8-конечная звезда 635"/>
          <p:cNvSpPr/>
          <p:nvPr/>
        </p:nvSpPr>
        <p:spPr>
          <a:xfrm rot="1262594">
            <a:off x="5795920" y="5426428"/>
            <a:ext cx="64800" cy="648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637" name="8-конечная звезда 636"/>
          <p:cNvSpPr/>
          <p:nvPr/>
        </p:nvSpPr>
        <p:spPr>
          <a:xfrm rot="1262594">
            <a:off x="5712172" y="5367300"/>
            <a:ext cx="64800" cy="648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651" name="8-конечная звезда 650"/>
          <p:cNvSpPr/>
          <p:nvPr/>
        </p:nvSpPr>
        <p:spPr>
          <a:xfrm rot="1262594">
            <a:off x="5855048" y="5497866"/>
            <a:ext cx="64800" cy="648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653" name="8-конечная звезда 652"/>
          <p:cNvSpPr/>
          <p:nvPr/>
        </p:nvSpPr>
        <p:spPr>
          <a:xfrm rot="1262594">
            <a:off x="5651464" y="5653121"/>
            <a:ext cx="54000" cy="540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654" name="8-конечная звезда 653"/>
          <p:cNvSpPr/>
          <p:nvPr/>
        </p:nvSpPr>
        <p:spPr>
          <a:xfrm rot="1262594">
            <a:off x="5508588" y="5794349"/>
            <a:ext cx="54000" cy="540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655" name="8-конечная звезда 654"/>
          <p:cNvSpPr/>
          <p:nvPr/>
        </p:nvSpPr>
        <p:spPr>
          <a:xfrm rot="1262594">
            <a:off x="5594054" y="5435581"/>
            <a:ext cx="43200" cy="432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656" name="8-конечная звезда 655"/>
          <p:cNvSpPr/>
          <p:nvPr/>
        </p:nvSpPr>
        <p:spPr>
          <a:xfrm rot="1262594">
            <a:off x="5792762" y="5649894"/>
            <a:ext cx="43200" cy="432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657" name="8-конечная звезда 656"/>
          <p:cNvSpPr/>
          <p:nvPr/>
        </p:nvSpPr>
        <p:spPr>
          <a:xfrm rot="1262594">
            <a:off x="4939785" y="6225677"/>
            <a:ext cx="72483" cy="72483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661" name="8-конечная звезда 660"/>
          <p:cNvSpPr/>
          <p:nvPr/>
        </p:nvSpPr>
        <p:spPr>
          <a:xfrm rot="1262594">
            <a:off x="5367293" y="6010241"/>
            <a:ext cx="64800" cy="648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662" name="8-конечная звезда 661"/>
          <p:cNvSpPr/>
          <p:nvPr/>
        </p:nvSpPr>
        <p:spPr>
          <a:xfrm rot="1262594">
            <a:off x="5365712" y="6151539"/>
            <a:ext cx="54000" cy="540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663" name="8-конечная звезда 662"/>
          <p:cNvSpPr/>
          <p:nvPr/>
        </p:nvSpPr>
        <p:spPr>
          <a:xfrm rot="1262594">
            <a:off x="5222837" y="6222976"/>
            <a:ext cx="54000" cy="540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666" name="8-конечная звезда 665"/>
          <p:cNvSpPr/>
          <p:nvPr/>
        </p:nvSpPr>
        <p:spPr>
          <a:xfrm rot="1262594">
            <a:off x="4651333" y="6151539"/>
            <a:ext cx="54000" cy="540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672" name="8-конечная звезда 671"/>
          <p:cNvSpPr/>
          <p:nvPr/>
        </p:nvSpPr>
        <p:spPr>
          <a:xfrm rot="1262594">
            <a:off x="4792629" y="6078522"/>
            <a:ext cx="43200" cy="432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673" name="8-конечная звезда 672"/>
          <p:cNvSpPr/>
          <p:nvPr/>
        </p:nvSpPr>
        <p:spPr>
          <a:xfrm rot="1262594">
            <a:off x="4578315" y="6007084"/>
            <a:ext cx="43200" cy="432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731" name="8-конечная звезда 730"/>
          <p:cNvSpPr/>
          <p:nvPr/>
        </p:nvSpPr>
        <p:spPr>
          <a:xfrm rot="386549">
            <a:off x="4844414" y="6075066"/>
            <a:ext cx="54000" cy="540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732" name="8-конечная звезда 731"/>
          <p:cNvSpPr/>
          <p:nvPr/>
        </p:nvSpPr>
        <p:spPr>
          <a:xfrm rot="1262594">
            <a:off x="4721192" y="6149960"/>
            <a:ext cx="43200" cy="432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cxnSp>
        <p:nvCxnSpPr>
          <p:cNvPr id="733" name="Прямая соединительная линия 732"/>
          <p:cNvCxnSpPr>
            <a:stCxn id="653" idx="5"/>
            <a:endCxn id="655" idx="1"/>
          </p:cNvCxnSpPr>
          <p:nvPr/>
        </p:nvCxnSpPr>
        <p:spPr>
          <a:xfrm rot="16200000" flipV="1">
            <a:off x="5556700" y="5544646"/>
            <a:ext cx="178526" cy="43076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34" name="Прямая соединительная линия 733"/>
          <p:cNvCxnSpPr>
            <a:stCxn id="655" idx="7"/>
            <a:endCxn id="637" idx="3"/>
          </p:cNvCxnSpPr>
          <p:nvPr/>
        </p:nvCxnSpPr>
        <p:spPr>
          <a:xfrm rot="5400000" flipH="1" flipV="1">
            <a:off x="5657402" y="5390848"/>
            <a:ext cx="35554" cy="79570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35" name="Прямая соединительная линия 734"/>
          <p:cNvCxnSpPr>
            <a:stCxn id="653" idx="7"/>
            <a:endCxn id="656" idx="3"/>
          </p:cNvCxnSpPr>
          <p:nvPr/>
        </p:nvCxnSpPr>
        <p:spPr>
          <a:xfrm rot="16200000" flipH="1">
            <a:off x="5743326" y="5628969"/>
            <a:ext cx="11107" cy="91484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36" name="Прямая соединительная линия 735"/>
          <p:cNvCxnSpPr>
            <a:stCxn id="637" idx="0"/>
            <a:endCxn id="636" idx="5"/>
          </p:cNvCxnSpPr>
          <p:nvPr/>
        </p:nvCxnSpPr>
        <p:spPr>
          <a:xfrm>
            <a:off x="5774811" y="5411334"/>
            <a:ext cx="40353" cy="17886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37" name="Прямая соединительная линия 736"/>
          <p:cNvCxnSpPr>
            <a:stCxn id="651" idx="5"/>
            <a:endCxn id="636" idx="0"/>
          </p:cNvCxnSpPr>
          <p:nvPr/>
        </p:nvCxnSpPr>
        <p:spPr>
          <a:xfrm rot="16200000" flipV="1">
            <a:off x="5851328" y="5477693"/>
            <a:ext cx="30196" cy="15733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38" name="Прямая соединительная линия 737"/>
          <p:cNvCxnSpPr>
            <a:stCxn id="656" idx="7"/>
            <a:endCxn id="651" idx="1"/>
          </p:cNvCxnSpPr>
          <p:nvPr/>
        </p:nvCxnSpPr>
        <p:spPr>
          <a:xfrm rot="5400000" flipH="1" flipV="1">
            <a:off x="5815929" y="5578048"/>
            <a:ext cx="102849" cy="66502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72" name="Прямая соединительная линия 771"/>
          <p:cNvCxnSpPr>
            <a:stCxn id="653" idx="3"/>
            <a:endCxn id="635" idx="6"/>
          </p:cNvCxnSpPr>
          <p:nvPr/>
        </p:nvCxnSpPr>
        <p:spPr>
          <a:xfrm rot="5400000">
            <a:off x="5635534" y="5687534"/>
            <a:ext cx="14707" cy="21806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73" name="Прямая соединительная линия 772"/>
          <p:cNvCxnSpPr>
            <a:stCxn id="635" idx="3"/>
            <a:endCxn id="654" idx="7"/>
          </p:cNvCxnSpPr>
          <p:nvPr/>
        </p:nvCxnSpPr>
        <p:spPr>
          <a:xfrm rot="5400000">
            <a:off x="5545030" y="5769564"/>
            <a:ext cx="56055" cy="25589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74" name="Прямая соединительная линия 773"/>
          <p:cNvCxnSpPr>
            <a:stCxn id="654" idx="2"/>
            <a:endCxn id="661" idx="6"/>
          </p:cNvCxnSpPr>
          <p:nvPr/>
        </p:nvCxnSpPr>
        <p:spPr>
          <a:xfrm rot="5400000">
            <a:off x="5385683" y="5872192"/>
            <a:ext cx="165854" cy="114566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89" name="Прямая соединительная линия 788"/>
          <p:cNvCxnSpPr>
            <a:stCxn id="657" idx="4"/>
            <a:endCxn id="732" idx="1"/>
          </p:cNvCxnSpPr>
          <p:nvPr/>
        </p:nvCxnSpPr>
        <p:spPr>
          <a:xfrm rot="10800000">
            <a:off x="4751564" y="6191300"/>
            <a:ext cx="190639" cy="57606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90" name="Прямая соединительная линия 789"/>
          <p:cNvCxnSpPr>
            <a:stCxn id="663" idx="3"/>
            <a:endCxn id="657" idx="0"/>
          </p:cNvCxnSpPr>
          <p:nvPr/>
        </p:nvCxnSpPr>
        <p:spPr>
          <a:xfrm rot="5400000">
            <a:off x="5110511" y="6160279"/>
            <a:ext cx="13993" cy="215312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91" name="Прямая соединительная линия 790"/>
          <p:cNvCxnSpPr>
            <a:stCxn id="662" idx="3"/>
            <a:endCxn id="663" idx="7"/>
          </p:cNvCxnSpPr>
          <p:nvPr/>
        </p:nvCxnSpPr>
        <p:spPr>
          <a:xfrm rot="5400000">
            <a:off x="5296520" y="6167494"/>
            <a:ext cx="49511" cy="93527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92" name="Прямая соединительная линия 791"/>
          <p:cNvCxnSpPr>
            <a:stCxn id="661" idx="2"/>
            <a:endCxn id="662" idx="5"/>
          </p:cNvCxnSpPr>
          <p:nvPr/>
        </p:nvCxnSpPr>
        <p:spPr>
          <a:xfrm rot="5400000">
            <a:off x="5344412" y="6110217"/>
            <a:ext cx="80985" cy="6310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08" name="Прямая соединительная линия 807"/>
          <p:cNvCxnSpPr>
            <a:stCxn id="672" idx="4"/>
            <a:endCxn id="673" idx="0"/>
          </p:cNvCxnSpPr>
          <p:nvPr/>
        </p:nvCxnSpPr>
        <p:spPr>
          <a:xfrm rot="10800000">
            <a:off x="4620074" y="6036440"/>
            <a:ext cx="173996" cy="55926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10" name="Прямая соединительная линия 809"/>
          <p:cNvCxnSpPr>
            <a:stCxn id="666" idx="4"/>
            <a:endCxn id="672" idx="2"/>
          </p:cNvCxnSpPr>
          <p:nvPr/>
        </p:nvCxnSpPr>
        <p:spPr>
          <a:xfrm rot="10800000" flipH="1">
            <a:off x="4653133" y="6120282"/>
            <a:ext cx="153339" cy="48563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11" name="Прямая соединительная линия 810"/>
          <p:cNvCxnSpPr>
            <a:stCxn id="672" idx="7"/>
            <a:endCxn id="731" idx="5"/>
          </p:cNvCxnSpPr>
          <p:nvPr/>
        </p:nvCxnSpPr>
        <p:spPr>
          <a:xfrm rot="5400000" flipH="1" flipV="1">
            <a:off x="4839078" y="6075844"/>
            <a:ext cx="10399" cy="20616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13" name="Прямая соединительная линия 812"/>
          <p:cNvCxnSpPr>
            <a:stCxn id="732" idx="3"/>
            <a:endCxn id="666" idx="0"/>
          </p:cNvCxnSpPr>
          <p:nvPr/>
        </p:nvCxnSpPr>
        <p:spPr>
          <a:xfrm rot="5400000">
            <a:off x="4709341" y="6174522"/>
            <a:ext cx="7903" cy="19520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40" name="TextBox 839"/>
          <p:cNvSpPr txBox="1"/>
          <p:nvPr/>
        </p:nvSpPr>
        <p:spPr>
          <a:xfrm rot="17609775">
            <a:off x="5766738" y="3925096"/>
            <a:ext cx="70215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ДІВА</a:t>
            </a:r>
            <a:endParaRPr lang="uk-UA" sz="8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841" name="TextBox 840"/>
          <p:cNvSpPr txBox="1"/>
          <p:nvPr/>
        </p:nvSpPr>
        <p:spPr>
          <a:xfrm rot="18844704">
            <a:off x="5747959" y="5088146"/>
            <a:ext cx="761432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ТЕРЕЗИ</a:t>
            </a:r>
            <a:endParaRPr lang="uk-UA" sz="8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849" name="TextBox 848"/>
          <p:cNvSpPr txBox="1"/>
          <p:nvPr/>
        </p:nvSpPr>
        <p:spPr>
          <a:xfrm rot="20935033">
            <a:off x="4668509" y="5142956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ЗМІЄНОСЕЦЬ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850" name="TextBox 849"/>
          <p:cNvSpPr txBox="1"/>
          <p:nvPr/>
        </p:nvSpPr>
        <p:spPr>
          <a:xfrm rot="20435732">
            <a:off x="5011383" y="6191548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СКОРПІОН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851" name="TextBox 850"/>
          <p:cNvSpPr txBox="1"/>
          <p:nvPr/>
        </p:nvSpPr>
        <p:spPr>
          <a:xfrm rot="730692">
            <a:off x="3582908" y="6077797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СТРІЛЕЦЬ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852" name="TextBox 851"/>
          <p:cNvSpPr txBox="1"/>
          <p:nvPr/>
        </p:nvSpPr>
        <p:spPr>
          <a:xfrm rot="3763062">
            <a:off x="2175723" y="4842273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КОЗЕРОГ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857" name="TextBox 856"/>
          <p:cNvSpPr txBox="1"/>
          <p:nvPr/>
        </p:nvSpPr>
        <p:spPr>
          <a:xfrm rot="3718070">
            <a:off x="2740230" y="4568320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ВОДОЛІЙ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858" name="TextBox 857"/>
          <p:cNvSpPr txBox="1"/>
          <p:nvPr/>
        </p:nvSpPr>
        <p:spPr>
          <a:xfrm rot="17731778">
            <a:off x="2647441" y="2971766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РИБИ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860" name="TextBox 859"/>
          <p:cNvSpPr txBox="1"/>
          <p:nvPr/>
        </p:nvSpPr>
        <p:spPr>
          <a:xfrm rot="19380116">
            <a:off x="3051864" y="2465752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ОВЕН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861" name="TextBox 860"/>
          <p:cNvSpPr txBox="1"/>
          <p:nvPr/>
        </p:nvSpPr>
        <p:spPr>
          <a:xfrm rot="20497662">
            <a:off x="3653295" y="2246753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ТЕЛЕЦЬ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862" name="TextBox 861"/>
          <p:cNvSpPr txBox="1"/>
          <p:nvPr/>
        </p:nvSpPr>
        <p:spPr>
          <a:xfrm rot="1816433">
            <a:off x="4710285" y="1924869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БЛИЗНЯТА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863" name="TextBox 862"/>
          <p:cNvSpPr txBox="1"/>
          <p:nvPr/>
        </p:nvSpPr>
        <p:spPr>
          <a:xfrm rot="1060210">
            <a:off x="5153839" y="2349047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РАК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864" name="TextBox 863"/>
          <p:cNvSpPr txBox="1"/>
          <p:nvPr/>
        </p:nvSpPr>
        <p:spPr>
          <a:xfrm rot="3557862">
            <a:off x="5753744" y="2991864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ЛЕВ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869" name="TextBox 868"/>
          <p:cNvSpPr txBox="1"/>
          <p:nvPr/>
        </p:nvSpPr>
        <p:spPr>
          <a:xfrm rot="706623">
            <a:off x="4378060" y="3359747"/>
            <a:ext cx="74999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МАЛИЙ </a:t>
            </a:r>
          </a:p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КІВШ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870" name="TextBox 869"/>
          <p:cNvSpPr txBox="1"/>
          <p:nvPr/>
        </p:nvSpPr>
        <p:spPr>
          <a:xfrm rot="3515078">
            <a:off x="4487023" y="3232569"/>
            <a:ext cx="982593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ВЕЛИКИЙ КІВШ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871" name="TextBox 870"/>
          <p:cNvSpPr txBox="1"/>
          <p:nvPr/>
        </p:nvSpPr>
        <p:spPr>
          <a:xfrm rot="3052228">
            <a:off x="4877667" y="3064467"/>
            <a:ext cx="982593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ВЕЛИКА ВЕДМЕДИЦЯ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grpSp>
        <p:nvGrpSpPr>
          <p:cNvPr id="20" name="Группа 352"/>
          <p:cNvGrpSpPr/>
          <p:nvPr/>
        </p:nvGrpSpPr>
        <p:grpSpPr>
          <a:xfrm rot="1024166">
            <a:off x="4501018" y="3398827"/>
            <a:ext cx="322963" cy="278566"/>
            <a:chOff x="4513747" y="3364748"/>
            <a:chExt cx="476035" cy="410596"/>
          </a:xfrm>
        </p:grpSpPr>
        <p:sp>
          <p:nvSpPr>
            <p:cNvPr id="40" name="8-конечная звезда 39"/>
            <p:cNvSpPr/>
            <p:nvPr/>
          </p:nvSpPr>
          <p:spPr>
            <a:xfrm rot="21105294">
              <a:off x="4513747" y="3364748"/>
              <a:ext cx="108000" cy="108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1" name="8-конечная звезда 40"/>
            <p:cNvSpPr/>
            <p:nvPr/>
          </p:nvSpPr>
          <p:spPr>
            <a:xfrm rot="19358116">
              <a:off x="4935782" y="3721344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2" name="8-конечная звезда 41"/>
            <p:cNvSpPr/>
            <p:nvPr/>
          </p:nvSpPr>
          <p:spPr>
            <a:xfrm rot="19358116">
              <a:off x="4914167" y="3628291"/>
              <a:ext cx="72000" cy="72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3" name="8-конечная звезда 42"/>
            <p:cNvSpPr/>
            <p:nvPr/>
          </p:nvSpPr>
          <p:spPr>
            <a:xfrm rot="19358116">
              <a:off x="4793544" y="3721982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4" name="8-конечная звезда 43"/>
            <p:cNvSpPr/>
            <p:nvPr/>
          </p:nvSpPr>
          <p:spPr>
            <a:xfrm rot="19358116" flipV="1">
              <a:off x="4767751" y="3610262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5" name="8-конечная звезда 44"/>
            <p:cNvSpPr/>
            <p:nvPr/>
          </p:nvSpPr>
          <p:spPr>
            <a:xfrm rot="19358116">
              <a:off x="4671645" y="3579107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6" name="8-конечная звезда 45"/>
            <p:cNvSpPr/>
            <p:nvPr/>
          </p:nvSpPr>
          <p:spPr>
            <a:xfrm rot="21285766">
              <a:off x="4594599" y="3502476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48" name="Прямая соединительная линия 47"/>
            <p:cNvCxnSpPr>
              <a:stCxn id="43" idx="1"/>
              <a:endCxn id="41" idx="5"/>
            </p:cNvCxnSpPr>
            <p:nvPr/>
          </p:nvCxnSpPr>
          <p:spPr>
            <a:xfrm rot="16200000" flipH="1">
              <a:off x="4881512" y="3690247"/>
              <a:ext cx="2383" cy="10663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" name="Прямая соединительная линия 51"/>
            <p:cNvCxnSpPr>
              <a:stCxn id="44" idx="7"/>
              <a:endCxn id="42" idx="5"/>
            </p:cNvCxnSpPr>
            <p:nvPr/>
          </p:nvCxnSpPr>
          <p:spPr>
            <a:xfrm rot="16200000" flipH="1">
              <a:off x="4852203" y="3597224"/>
              <a:ext cx="23349" cy="10121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" name="Прямая соединительная линия 54"/>
            <p:cNvCxnSpPr>
              <a:stCxn id="41" idx="7"/>
              <a:endCxn id="42" idx="2"/>
            </p:cNvCxnSpPr>
            <p:nvPr/>
          </p:nvCxnSpPr>
          <p:spPr>
            <a:xfrm rot="5400000" flipH="1" flipV="1">
              <a:off x="4954852" y="3704420"/>
              <a:ext cx="28680" cy="564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" name="Прямая соединительная линия 63"/>
            <p:cNvCxnSpPr>
              <a:stCxn id="44" idx="6"/>
              <a:endCxn id="43" idx="6"/>
            </p:cNvCxnSpPr>
            <p:nvPr/>
          </p:nvCxnSpPr>
          <p:spPr>
            <a:xfrm rot="5400000">
              <a:off x="4765359" y="3686551"/>
              <a:ext cx="74386" cy="386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" name="Прямая соединительная линия 67"/>
            <p:cNvCxnSpPr>
              <a:stCxn id="45" idx="1"/>
              <a:endCxn id="44" idx="3"/>
            </p:cNvCxnSpPr>
            <p:nvPr/>
          </p:nvCxnSpPr>
          <p:spPr>
            <a:xfrm rot="16200000" flipH="1">
              <a:off x="4722427" y="3584557"/>
              <a:ext cx="30585" cy="6046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" name="Прямая соединительная линия 73"/>
            <p:cNvCxnSpPr>
              <a:stCxn id="46" idx="1"/>
              <a:endCxn id="45" idx="6"/>
            </p:cNvCxnSpPr>
            <p:nvPr/>
          </p:nvCxnSpPr>
          <p:spPr>
            <a:xfrm rot="16200000" flipH="1">
              <a:off x="4636374" y="3540454"/>
              <a:ext cx="41958" cy="4273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7" name="Прямая соединительная линия 76"/>
            <p:cNvCxnSpPr>
              <a:stCxn id="40" idx="2"/>
              <a:endCxn id="46" idx="5"/>
            </p:cNvCxnSpPr>
            <p:nvPr/>
          </p:nvCxnSpPr>
          <p:spPr>
            <a:xfrm rot="16200000" flipH="1">
              <a:off x="4568392" y="3479288"/>
              <a:ext cx="38719" cy="2452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692" name="8-конечная звезда 691"/>
          <p:cNvSpPr/>
          <p:nvPr/>
        </p:nvSpPr>
        <p:spPr>
          <a:xfrm rot="1262594">
            <a:off x="862488" y="4882071"/>
            <a:ext cx="36000" cy="360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740" name="8-конечная звезда 739"/>
          <p:cNvSpPr/>
          <p:nvPr/>
        </p:nvSpPr>
        <p:spPr>
          <a:xfrm rot="1262594">
            <a:off x="4579895" y="4079837"/>
            <a:ext cx="54000" cy="540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grpSp>
        <p:nvGrpSpPr>
          <p:cNvPr id="21" name="Группа 741"/>
          <p:cNvGrpSpPr/>
          <p:nvPr/>
        </p:nvGrpSpPr>
        <p:grpSpPr>
          <a:xfrm>
            <a:off x="4364528" y="3150090"/>
            <a:ext cx="618304" cy="978555"/>
            <a:chOff x="4585684" y="3442682"/>
            <a:chExt cx="618304" cy="978555"/>
          </a:xfrm>
        </p:grpSpPr>
        <p:sp>
          <p:nvSpPr>
            <p:cNvPr id="743" name="8-конечная звезда 742"/>
            <p:cNvSpPr/>
            <p:nvPr/>
          </p:nvSpPr>
          <p:spPr>
            <a:xfrm rot="1262594">
              <a:off x="4722770" y="4365589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44" name="8-конечная звезда 743"/>
            <p:cNvSpPr/>
            <p:nvPr/>
          </p:nvSpPr>
          <p:spPr>
            <a:xfrm rot="1262594">
              <a:off x="4867295" y="4367237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62" name="8-конечная звезда 761"/>
            <p:cNvSpPr/>
            <p:nvPr/>
          </p:nvSpPr>
          <p:spPr>
            <a:xfrm rot="1262594">
              <a:off x="4942874" y="3442682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63" name="8-конечная звезда 762"/>
            <p:cNvSpPr/>
            <p:nvPr/>
          </p:nvSpPr>
          <p:spPr>
            <a:xfrm rot="1262594">
              <a:off x="5157188" y="3728434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65" name="8-конечная звезда 764"/>
            <p:cNvSpPr/>
            <p:nvPr/>
          </p:nvSpPr>
          <p:spPr>
            <a:xfrm rot="1262594">
              <a:off x="5150346" y="3935907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66" name="8-конечная звезда 765"/>
            <p:cNvSpPr/>
            <p:nvPr/>
          </p:nvSpPr>
          <p:spPr>
            <a:xfrm rot="1262594">
              <a:off x="4793157" y="4007346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69" name="8-конечная звезда 768"/>
            <p:cNvSpPr/>
            <p:nvPr/>
          </p:nvSpPr>
          <p:spPr>
            <a:xfrm rot="1262594">
              <a:off x="4585684" y="4014186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70" name="8-конечная звезда 769"/>
            <p:cNvSpPr/>
            <p:nvPr/>
          </p:nvSpPr>
          <p:spPr>
            <a:xfrm rot="1262594">
              <a:off x="4657122" y="4157062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75" name="8-конечная звезда 774"/>
            <p:cNvSpPr/>
            <p:nvPr/>
          </p:nvSpPr>
          <p:spPr>
            <a:xfrm rot="1262594">
              <a:off x="4721718" y="4221660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76" name="8-конечная звезда 775"/>
            <p:cNvSpPr/>
            <p:nvPr/>
          </p:nvSpPr>
          <p:spPr>
            <a:xfrm rot="1262594">
              <a:off x="4937085" y="4008397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78" name="8-конечная звезда 777"/>
            <p:cNvSpPr/>
            <p:nvPr/>
          </p:nvSpPr>
          <p:spPr>
            <a:xfrm rot="1262594">
              <a:off x="4863014" y="4291518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79" name="8-конечная звезда 778"/>
            <p:cNvSpPr/>
            <p:nvPr/>
          </p:nvSpPr>
          <p:spPr>
            <a:xfrm rot="1262594">
              <a:off x="4720138" y="3934329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80" name="8-конечная звезда 779"/>
            <p:cNvSpPr/>
            <p:nvPr/>
          </p:nvSpPr>
          <p:spPr>
            <a:xfrm rot="1262594">
              <a:off x="4655542" y="3941168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781" name="Прямая соединительная линия 780"/>
            <p:cNvCxnSpPr>
              <a:stCxn id="780" idx="3"/>
              <a:endCxn id="779" idx="4"/>
            </p:cNvCxnSpPr>
            <p:nvPr/>
          </p:nvCxnSpPr>
          <p:spPr>
            <a:xfrm rot="5400000" flipH="1" flipV="1">
              <a:off x="4678909" y="3924049"/>
              <a:ext cx="20611" cy="6424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3" name="Прямая соединительная линия 782"/>
            <p:cNvCxnSpPr>
              <a:stCxn id="779" idx="1"/>
              <a:endCxn id="766" idx="5"/>
            </p:cNvCxnSpPr>
            <p:nvPr/>
          </p:nvCxnSpPr>
          <p:spPr>
            <a:xfrm rot="16200000" flipH="1">
              <a:off x="4755959" y="3958265"/>
              <a:ext cx="40584" cy="6160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4" name="Прямая соединительная линия 783"/>
            <p:cNvCxnSpPr>
              <a:stCxn id="766" idx="7"/>
              <a:endCxn id="776" idx="4"/>
            </p:cNvCxnSpPr>
            <p:nvPr/>
          </p:nvCxnSpPr>
          <p:spPr>
            <a:xfrm rot="16200000" flipH="1">
              <a:off x="4886184" y="3973001"/>
              <a:ext cx="4457" cy="10094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5" name="Прямая соединительная линия 784"/>
            <p:cNvCxnSpPr>
              <a:stCxn id="765" idx="7"/>
              <a:endCxn id="763" idx="1"/>
            </p:cNvCxnSpPr>
            <p:nvPr/>
          </p:nvCxnSpPr>
          <p:spPr>
            <a:xfrm rot="16200000" flipV="1">
              <a:off x="5104316" y="3858991"/>
              <a:ext cx="176588" cy="504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6" name="Прямая соединительная линия 785"/>
            <p:cNvCxnSpPr>
              <a:stCxn id="765" idx="3"/>
              <a:endCxn id="776" idx="7"/>
            </p:cNvCxnSpPr>
            <p:nvPr/>
          </p:nvCxnSpPr>
          <p:spPr>
            <a:xfrm rot="5400000">
              <a:off x="5042748" y="3914820"/>
              <a:ext cx="55626" cy="16360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7" name="Прямая соединительная линия 786"/>
            <p:cNvCxnSpPr>
              <a:stCxn id="775" idx="3"/>
              <a:endCxn id="770" idx="1"/>
            </p:cNvCxnSpPr>
            <p:nvPr/>
          </p:nvCxnSpPr>
          <p:spPr>
            <a:xfrm rot="5400000" flipH="1">
              <a:off x="4680521" y="4211349"/>
              <a:ext cx="52715" cy="3371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8" name="Прямая соединительная линия 787"/>
            <p:cNvCxnSpPr>
              <a:stCxn id="778" idx="1"/>
              <a:endCxn id="775" idx="0"/>
            </p:cNvCxnSpPr>
            <p:nvPr/>
          </p:nvCxnSpPr>
          <p:spPr>
            <a:xfrm rot="5400000" flipH="1">
              <a:off x="4791387" y="4229032"/>
              <a:ext cx="72505" cy="12136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7" name="Прямая соединительная линия 796"/>
            <p:cNvCxnSpPr>
              <a:stCxn id="743" idx="5"/>
              <a:endCxn id="775" idx="2"/>
            </p:cNvCxnSpPr>
            <p:nvPr/>
          </p:nvCxnSpPr>
          <p:spPr>
            <a:xfrm rot="16200000" flipV="1">
              <a:off x="4687254" y="4316361"/>
              <a:ext cx="101016" cy="209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8" name="Прямая соединительная линия 797"/>
            <p:cNvCxnSpPr>
              <a:stCxn id="744" idx="1"/>
              <a:endCxn id="778" idx="1"/>
            </p:cNvCxnSpPr>
            <p:nvPr/>
          </p:nvCxnSpPr>
          <p:spPr>
            <a:xfrm rot="5400000" flipH="1">
              <a:off x="4850319" y="4363972"/>
              <a:ext cx="92944" cy="1693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9" name="Прямая соединительная линия 798"/>
            <p:cNvCxnSpPr>
              <a:stCxn id="744" idx="3"/>
              <a:endCxn id="743" idx="0"/>
            </p:cNvCxnSpPr>
            <p:nvPr/>
          </p:nvCxnSpPr>
          <p:spPr>
            <a:xfrm rot="5400000" flipH="1">
              <a:off x="4820837" y="4356416"/>
              <a:ext cx="2916" cy="9465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0" name="Прямая соединительная линия 799"/>
            <p:cNvCxnSpPr>
              <a:stCxn id="769" idx="1"/>
              <a:endCxn id="770" idx="5"/>
            </p:cNvCxnSpPr>
            <p:nvPr/>
          </p:nvCxnSpPr>
          <p:spPr>
            <a:xfrm rot="16200000" flipH="1">
              <a:off x="4594749" y="4082806"/>
              <a:ext cx="100108" cy="5243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1" name="Прямая соединительная линия 800"/>
            <p:cNvCxnSpPr>
              <a:stCxn id="769" idx="7"/>
              <a:endCxn id="780" idx="4"/>
            </p:cNvCxnSpPr>
            <p:nvPr/>
          </p:nvCxnSpPr>
          <p:spPr>
            <a:xfrm rot="5400000" flipH="1" flipV="1">
              <a:off x="4605915" y="3977258"/>
              <a:ext cx="75380" cy="2627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3" name="Прямая соединительная линия 802"/>
            <p:cNvCxnSpPr>
              <a:stCxn id="763" idx="5"/>
              <a:endCxn id="762" idx="1"/>
            </p:cNvCxnSpPr>
            <p:nvPr/>
          </p:nvCxnSpPr>
          <p:spPr>
            <a:xfrm rot="16200000" flipV="1">
              <a:off x="4951939" y="3511302"/>
              <a:ext cx="242984" cy="19531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2" name="Группа 803"/>
          <p:cNvGrpSpPr/>
          <p:nvPr/>
        </p:nvGrpSpPr>
        <p:grpSpPr>
          <a:xfrm rot="454036">
            <a:off x="3942773" y="3396132"/>
            <a:ext cx="418878" cy="573235"/>
            <a:chOff x="3898064" y="3436893"/>
            <a:chExt cx="418878" cy="573235"/>
          </a:xfrm>
        </p:grpSpPr>
        <p:sp>
          <p:nvSpPr>
            <p:cNvPr id="805" name="8-конечная звезда 804"/>
            <p:cNvSpPr/>
            <p:nvPr/>
          </p:nvSpPr>
          <p:spPr>
            <a:xfrm rot="1262594">
              <a:off x="4053798" y="3840511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06" name="8-конечная звезда 805"/>
            <p:cNvSpPr/>
            <p:nvPr/>
          </p:nvSpPr>
          <p:spPr>
            <a:xfrm rot="1262594">
              <a:off x="4252142" y="3672152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14" name="8-конечная звезда 813"/>
            <p:cNvSpPr/>
            <p:nvPr/>
          </p:nvSpPr>
          <p:spPr>
            <a:xfrm rot="1262594">
              <a:off x="3898064" y="3719192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15" name="8-конечная звезда 814"/>
            <p:cNvSpPr/>
            <p:nvPr/>
          </p:nvSpPr>
          <p:spPr>
            <a:xfrm rot="1262594">
              <a:off x="4129328" y="3832601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16" name="8-конечная звезда 815"/>
            <p:cNvSpPr/>
            <p:nvPr/>
          </p:nvSpPr>
          <p:spPr>
            <a:xfrm rot="1262594">
              <a:off x="4222705" y="343689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17" name="8-конечная звезда 816"/>
            <p:cNvSpPr/>
            <p:nvPr/>
          </p:nvSpPr>
          <p:spPr>
            <a:xfrm rot="1262594">
              <a:off x="4018053" y="3557848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18" name="8-конечная звезда 817"/>
            <p:cNvSpPr/>
            <p:nvPr/>
          </p:nvSpPr>
          <p:spPr>
            <a:xfrm rot="1262594">
              <a:off x="3975458" y="377970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19" name="8-конечная звезда 818"/>
            <p:cNvSpPr/>
            <p:nvPr/>
          </p:nvSpPr>
          <p:spPr>
            <a:xfrm rot="1262594">
              <a:off x="4214245" y="3963328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820" name="Прямая соединительная линия 819"/>
            <p:cNvCxnSpPr>
              <a:stCxn id="805" idx="0"/>
              <a:endCxn id="815" idx="4"/>
            </p:cNvCxnSpPr>
            <p:nvPr/>
          </p:nvCxnSpPr>
          <p:spPr>
            <a:xfrm rot="21145964" flipV="1">
              <a:off x="4097931" y="3855587"/>
              <a:ext cx="34663" cy="1450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1" name="Прямая соединительная линия 820"/>
            <p:cNvCxnSpPr>
              <a:stCxn id="805" idx="4"/>
              <a:endCxn id="818" idx="1"/>
            </p:cNvCxnSpPr>
            <p:nvPr/>
          </p:nvCxnSpPr>
          <p:spPr>
            <a:xfrm rot="10345964">
              <a:off x="4015195" y="3828721"/>
              <a:ext cx="38393" cy="2944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2" name="Прямая соединительная линия 821"/>
            <p:cNvCxnSpPr>
              <a:stCxn id="814" idx="1"/>
              <a:endCxn id="818" idx="4"/>
            </p:cNvCxnSpPr>
            <p:nvPr/>
          </p:nvCxnSpPr>
          <p:spPr>
            <a:xfrm rot="15745964" flipH="1">
              <a:off x="3950389" y="3773471"/>
              <a:ext cx="20100" cy="3126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4" name="Прямая соединительная линия 823"/>
            <p:cNvCxnSpPr>
              <a:stCxn id="814" idx="7"/>
              <a:endCxn id="817" idx="2"/>
            </p:cNvCxnSpPr>
            <p:nvPr/>
          </p:nvCxnSpPr>
          <p:spPr>
            <a:xfrm rot="4945964" flipH="1" flipV="1">
              <a:off x="3939038" y="3628473"/>
              <a:ext cx="117356" cy="9153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5" name="Прямая соединительная линия 824"/>
            <p:cNvCxnSpPr>
              <a:stCxn id="817" idx="0"/>
              <a:endCxn id="806" idx="3"/>
            </p:cNvCxnSpPr>
            <p:nvPr/>
          </p:nvCxnSpPr>
          <p:spPr>
            <a:xfrm rot="21145964">
              <a:off x="4079166" y="3582919"/>
              <a:ext cx="166853" cy="14641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6" name="Прямая соединительная линия 825"/>
            <p:cNvCxnSpPr>
              <a:stCxn id="817" idx="0"/>
              <a:endCxn id="816" idx="3"/>
            </p:cNvCxnSpPr>
            <p:nvPr/>
          </p:nvCxnSpPr>
          <p:spPr>
            <a:xfrm rot="21145964" flipV="1">
              <a:off x="4063045" y="3485571"/>
              <a:ext cx="169192" cy="9826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39" name="Прямая соединительная линия 838"/>
            <p:cNvCxnSpPr>
              <a:stCxn id="815" idx="6"/>
              <a:endCxn id="806" idx="2"/>
            </p:cNvCxnSpPr>
            <p:nvPr/>
          </p:nvCxnSpPr>
          <p:spPr>
            <a:xfrm rot="4945964" flipH="1" flipV="1">
              <a:off x="4180141" y="3728855"/>
              <a:ext cx="85989" cy="11184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42" name="Прямая соединительная линия 841"/>
            <p:cNvCxnSpPr>
              <a:stCxn id="819" idx="5"/>
              <a:endCxn id="815" idx="0"/>
            </p:cNvCxnSpPr>
            <p:nvPr/>
          </p:nvCxnSpPr>
          <p:spPr>
            <a:xfrm rot="15745964" flipV="1">
              <a:off x="4163706" y="3908900"/>
              <a:ext cx="92701" cy="2417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43" name="Прямая соединительная линия 842"/>
            <p:cNvCxnSpPr>
              <a:stCxn id="806" idx="6"/>
              <a:endCxn id="816" idx="1"/>
            </p:cNvCxnSpPr>
            <p:nvPr/>
          </p:nvCxnSpPr>
          <p:spPr>
            <a:xfrm rot="15745964" flipV="1">
              <a:off x="4184021" y="3576072"/>
              <a:ext cx="188804" cy="1073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5" name="Группа 843"/>
          <p:cNvGrpSpPr/>
          <p:nvPr/>
        </p:nvGrpSpPr>
        <p:grpSpPr>
          <a:xfrm rot="863702">
            <a:off x="3894714" y="3192591"/>
            <a:ext cx="283138" cy="325688"/>
            <a:chOff x="3581341" y="3244782"/>
            <a:chExt cx="283138" cy="325688"/>
          </a:xfrm>
        </p:grpSpPr>
        <p:sp>
          <p:nvSpPr>
            <p:cNvPr id="845" name="8-конечная звезда 844"/>
            <p:cNvSpPr/>
            <p:nvPr/>
          </p:nvSpPr>
          <p:spPr>
            <a:xfrm rot="1262594">
              <a:off x="3810479" y="3244782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46" name="8-конечная звезда 845"/>
            <p:cNvSpPr/>
            <p:nvPr/>
          </p:nvSpPr>
          <p:spPr>
            <a:xfrm rot="1262594">
              <a:off x="3696294" y="3349536"/>
              <a:ext cx="72483" cy="72483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47" name="8-конечная звезда 846"/>
            <p:cNvSpPr/>
            <p:nvPr/>
          </p:nvSpPr>
          <p:spPr>
            <a:xfrm rot="1262594">
              <a:off x="3659939" y="3505670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48" name="8-конечная звезда 847"/>
            <p:cNvSpPr/>
            <p:nvPr/>
          </p:nvSpPr>
          <p:spPr>
            <a:xfrm rot="1262594">
              <a:off x="3671149" y="3261989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53" name="8-конечная звезда 852"/>
            <p:cNvSpPr/>
            <p:nvPr/>
          </p:nvSpPr>
          <p:spPr>
            <a:xfrm rot="1262594">
              <a:off x="3581341" y="3367035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854" name="Прямая соединительная линия 853"/>
            <p:cNvCxnSpPr>
              <a:stCxn id="848" idx="7"/>
              <a:endCxn id="845" idx="3"/>
            </p:cNvCxnSpPr>
            <p:nvPr/>
          </p:nvCxnSpPr>
          <p:spPr>
            <a:xfrm rot="15336298" flipH="1">
              <a:off x="3762348" y="3243604"/>
              <a:ext cx="21266" cy="7677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55" name="Прямая соединительная линия 854"/>
            <p:cNvCxnSpPr>
              <a:stCxn id="846" idx="5"/>
              <a:endCxn id="848" idx="2"/>
            </p:cNvCxnSpPr>
            <p:nvPr/>
          </p:nvCxnSpPr>
          <p:spPr>
            <a:xfrm rot="15336298" flipV="1">
              <a:off x="3688072" y="3329582"/>
              <a:ext cx="33590" cy="1812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56" name="Прямая соединительная линия 855"/>
            <p:cNvCxnSpPr>
              <a:stCxn id="853" idx="7"/>
              <a:endCxn id="846" idx="3"/>
            </p:cNvCxnSpPr>
            <p:nvPr/>
          </p:nvCxnSpPr>
          <p:spPr>
            <a:xfrm rot="15336298" flipH="1">
              <a:off x="3657530" y="3368000"/>
              <a:ext cx="27706" cy="5077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59" name="Прямая соединительная линия 858"/>
            <p:cNvCxnSpPr>
              <a:stCxn id="847" idx="4"/>
              <a:endCxn id="853" idx="1"/>
            </p:cNvCxnSpPr>
            <p:nvPr/>
          </p:nvCxnSpPr>
          <p:spPr>
            <a:xfrm rot="9936298">
              <a:off x="3639554" y="3426198"/>
              <a:ext cx="9886" cy="10308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6" name="Группа 864"/>
          <p:cNvGrpSpPr/>
          <p:nvPr/>
        </p:nvGrpSpPr>
        <p:grpSpPr>
          <a:xfrm rot="21433529">
            <a:off x="3657042" y="4010332"/>
            <a:ext cx="707622" cy="622149"/>
            <a:chOff x="3591204" y="4423662"/>
            <a:chExt cx="707622" cy="622149"/>
          </a:xfrm>
        </p:grpSpPr>
        <p:sp>
          <p:nvSpPr>
            <p:cNvPr id="872" name="8-конечная звезда 871"/>
            <p:cNvSpPr/>
            <p:nvPr/>
          </p:nvSpPr>
          <p:spPr>
            <a:xfrm rot="1262594">
              <a:off x="3946300" y="4423662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74" name="8-конечная звезда 873"/>
            <p:cNvSpPr/>
            <p:nvPr/>
          </p:nvSpPr>
          <p:spPr>
            <a:xfrm rot="1262594">
              <a:off x="4091407" y="4572050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75" name="8-конечная звезда 874"/>
            <p:cNvSpPr/>
            <p:nvPr/>
          </p:nvSpPr>
          <p:spPr>
            <a:xfrm rot="1262594">
              <a:off x="3936952" y="457990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76" name="8-конечная звезда 875"/>
            <p:cNvSpPr/>
            <p:nvPr/>
          </p:nvSpPr>
          <p:spPr>
            <a:xfrm rot="1262594">
              <a:off x="3802532" y="4629571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77" name="8-конечная звезда 876"/>
            <p:cNvSpPr/>
            <p:nvPr/>
          </p:nvSpPr>
          <p:spPr>
            <a:xfrm rot="1262594">
              <a:off x="4094144" y="4499531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79" name="8-конечная звезда 878"/>
            <p:cNvSpPr/>
            <p:nvPr/>
          </p:nvSpPr>
          <p:spPr>
            <a:xfrm rot="1262594">
              <a:off x="4252026" y="4448001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80" name="8-конечная звезда 879"/>
            <p:cNvSpPr/>
            <p:nvPr/>
          </p:nvSpPr>
          <p:spPr>
            <a:xfrm rot="1262594">
              <a:off x="4069939" y="4999011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81" name="8-конечная звезда 880"/>
            <p:cNvSpPr/>
            <p:nvPr/>
          </p:nvSpPr>
          <p:spPr>
            <a:xfrm rot="1262594">
              <a:off x="3949916" y="4778630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82" name="8-конечная звезда 881"/>
            <p:cNvSpPr/>
            <p:nvPr/>
          </p:nvSpPr>
          <p:spPr>
            <a:xfrm rot="1262594">
              <a:off x="3808725" y="4485700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83" name="8-конечная звезда 882"/>
            <p:cNvSpPr/>
            <p:nvPr/>
          </p:nvSpPr>
          <p:spPr>
            <a:xfrm rot="1262594">
              <a:off x="3591204" y="4546681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84" name="8-конечная звезда 883"/>
            <p:cNvSpPr/>
            <p:nvPr/>
          </p:nvSpPr>
          <p:spPr>
            <a:xfrm rot="1262594">
              <a:off x="4001682" y="4923618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85" name="8-конечная звезда 884"/>
            <p:cNvSpPr/>
            <p:nvPr/>
          </p:nvSpPr>
          <p:spPr>
            <a:xfrm rot="1262594">
              <a:off x="3665657" y="4478203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886" name="Прямая соединительная линия 885"/>
            <p:cNvCxnSpPr>
              <a:stCxn id="882" idx="3"/>
              <a:endCxn id="885" idx="0"/>
            </p:cNvCxnSpPr>
            <p:nvPr/>
          </p:nvCxnSpPr>
          <p:spPr>
            <a:xfrm rot="5566471" flipH="1">
              <a:off x="3756065" y="4461211"/>
              <a:ext cx="6027" cy="10373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87" name="Прямая соединительная линия 886"/>
            <p:cNvCxnSpPr>
              <a:stCxn id="882" idx="7"/>
              <a:endCxn id="872" idx="3"/>
            </p:cNvCxnSpPr>
            <p:nvPr/>
          </p:nvCxnSpPr>
          <p:spPr>
            <a:xfrm rot="5566471" flipH="1" flipV="1">
              <a:off x="3883816" y="4437409"/>
              <a:ext cx="34971" cy="9399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88" name="Прямая соединительная линия 887"/>
            <p:cNvCxnSpPr>
              <a:stCxn id="872" idx="0"/>
              <a:endCxn id="877" idx="5"/>
            </p:cNvCxnSpPr>
            <p:nvPr/>
          </p:nvCxnSpPr>
          <p:spPr>
            <a:xfrm rot="166471">
              <a:off x="4008179" y="4470115"/>
              <a:ext cx="100625" cy="2901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89" name="Прямая соединительная линия 888"/>
            <p:cNvCxnSpPr>
              <a:stCxn id="883" idx="0"/>
              <a:endCxn id="882" idx="2"/>
            </p:cNvCxnSpPr>
            <p:nvPr/>
          </p:nvCxnSpPr>
          <p:spPr>
            <a:xfrm rot="166471" flipV="1">
              <a:off x="3637705" y="4526435"/>
              <a:ext cx="184758" cy="5655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90" name="Прямая соединительная линия 889"/>
            <p:cNvCxnSpPr>
              <a:stCxn id="876" idx="3"/>
              <a:endCxn id="883" idx="0"/>
            </p:cNvCxnSpPr>
            <p:nvPr/>
          </p:nvCxnSpPr>
          <p:spPr>
            <a:xfrm rot="5566471" flipH="1">
              <a:off x="3680253" y="4536746"/>
              <a:ext cx="80795" cy="17252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91" name="Прямая соединительная линия 890"/>
            <p:cNvCxnSpPr>
              <a:stCxn id="877" idx="6"/>
              <a:endCxn id="879" idx="3"/>
            </p:cNvCxnSpPr>
            <p:nvPr/>
          </p:nvCxnSpPr>
          <p:spPr>
            <a:xfrm rot="5566471" flipH="1" flipV="1">
              <a:off x="4176810" y="4427513"/>
              <a:ext cx="26366" cy="12696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92" name="Прямая соединительная линия 891"/>
            <p:cNvCxnSpPr>
              <a:stCxn id="876" idx="7"/>
              <a:endCxn id="875" idx="3"/>
            </p:cNvCxnSpPr>
            <p:nvPr/>
          </p:nvCxnSpPr>
          <p:spPr>
            <a:xfrm rot="5566471" flipH="1" flipV="1">
              <a:off x="3880829" y="4589923"/>
              <a:ext cx="31826" cy="8362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93" name="Прямая соединительная линия 892"/>
            <p:cNvCxnSpPr>
              <a:stCxn id="881" idx="5"/>
              <a:endCxn id="875" idx="1"/>
            </p:cNvCxnSpPr>
            <p:nvPr/>
          </p:nvCxnSpPr>
          <p:spPr>
            <a:xfrm rot="5566471" flipH="1" flipV="1">
              <a:off x="3894650" y="4704174"/>
              <a:ext cx="149432" cy="387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94" name="Прямая соединительная линия 893"/>
            <p:cNvCxnSpPr>
              <a:stCxn id="874" idx="7"/>
              <a:endCxn id="879" idx="3"/>
            </p:cNvCxnSpPr>
            <p:nvPr/>
          </p:nvCxnSpPr>
          <p:spPr>
            <a:xfrm rot="5566471" flipH="1" flipV="1">
              <a:off x="4142348" y="4481673"/>
              <a:ext cx="112428" cy="10564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95" name="Прямая соединительная линия 894"/>
            <p:cNvCxnSpPr>
              <a:stCxn id="884" idx="5"/>
              <a:endCxn id="881" idx="1"/>
            </p:cNvCxnSpPr>
            <p:nvPr/>
          </p:nvCxnSpPr>
          <p:spPr>
            <a:xfrm rot="16366471" flipV="1">
              <a:off x="3948459" y="4856148"/>
              <a:ext cx="100411" cy="3659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96" name="Прямая соединительная линия 895"/>
            <p:cNvCxnSpPr>
              <a:stCxn id="884" idx="0"/>
              <a:endCxn id="880" idx="5"/>
            </p:cNvCxnSpPr>
            <p:nvPr/>
          </p:nvCxnSpPr>
          <p:spPr>
            <a:xfrm rot="166471">
              <a:off x="4042302" y="4953980"/>
              <a:ext cx="42675" cy="4604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97" name="Прямая соединительная линия 896"/>
            <p:cNvCxnSpPr>
              <a:stCxn id="875" idx="7"/>
              <a:endCxn id="874" idx="3"/>
            </p:cNvCxnSpPr>
            <p:nvPr/>
          </p:nvCxnSpPr>
          <p:spPr>
            <a:xfrm rot="16366471" flipH="1">
              <a:off x="4036695" y="4550145"/>
              <a:ext cx="8969" cy="10566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7" name="Группа 897"/>
          <p:cNvGrpSpPr/>
          <p:nvPr/>
        </p:nvGrpSpPr>
        <p:grpSpPr>
          <a:xfrm rot="20868841">
            <a:off x="4169768" y="4203281"/>
            <a:ext cx="364793" cy="303543"/>
            <a:chOff x="4320396" y="4640299"/>
            <a:chExt cx="364793" cy="303543"/>
          </a:xfrm>
        </p:grpSpPr>
        <p:sp>
          <p:nvSpPr>
            <p:cNvPr id="899" name="8-конечная звезда 898"/>
            <p:cNvSpPr/>
            <p:nvPr/>
          </p:nvSpPr>
          <p:spPr>
            <a:xfrm rot="1262594">
              <a:off x="4517547" y="4740786"/>
              <a:ext cx="82800" cy="82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900" name="8-конечная звезда 899"/>
            <p:cNvSpPr/>
            <p:nvPr/>
          </p:nvSpPr>
          <p:spPr>
            <a:xfrm rot="1262594">
              <a:off x="4454500" y="4871359"/>
              <a:ext cx="72483" cy="72483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901" name="8-конечная звезда 900"/>
            <p:cNvSpPr/>
            <p:nvPr/>
          </p:nvSpPr>
          <p:spPr>
            <a:xfrm rot="1262594">
              <a:off x="4422696" y="4640299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902" name="8-конечная звезда 901"/>
            <p:cNvSpPr/>
            <p:nvPr/>
          </p:nvSpPr>
          <p:spPr>
            <a:xfrm rot="1262594">
              <a:off x="4320396" y="4727622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903" name="8-конечная звезда 902"/>
            <p:cNvSpPr/>
            <p:nvPr/>
          </p:nvSpPr>
          <p:spPr>
            <a:xfrm rot="1262594">
              <a:off x="4435966" y="4793163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904" name="8-конечная звезда 903"/>
            <p:cNvSpPr/>
            <p:nvPr/>
          </p:nvSpPr>
          <p:spPr>
            <a:xfrm rot="1262594">
              <a:off x="4379104" y="4868544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905" name="8-конечная звезда 904"/>
            <p:cNvSpPr/>
            <p:nvPr/>
          </p:nvSpPr>
          <p:spPr>
            <a:xfrm rot="1262594">
              <a:off x="4638389" y="4862034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906" name="Прямая соединительная линия 905"/>
            <p:cNvCxnSpPr>
              <a:stCxn id="904" idx="0"/>
              <a:endCxn id="903" idx="1"/>
            </p:cNvCxnSpPr>
            <p:nvPr/>
          </p:nvCxnSpPr>
          <p:spPr>
            <a:xfrm rot="731159" flipV="1">
              <a:off x="4431431" y="4833949"/>
              <a:ext cx="30350" cy="7039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07" name="Прямая соединительная линия 906"/>
            <p:cNvCxnSpPr>
              <a:stCxn id="904" idx="0"/>
              <a:endCxn id="900" idx="7"/>
            </p:cNvCxnSpPr>
            <p:nvPr/>
          </p:nvCxnSpPr>
          <p:spPr>
            <a:xfrm rot="731159" flipV="1">
              <a:off x="4426252" y="4882464"/>
              <a:ext cx="95700" cy="2830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08" name="Прямая соединительная линия 907"/>
            <p:cNvCxnSpPr>
              <a:stCxn id="905" idx="3"/>
              <a:endCxn id="900" idx="7"/>
            </p:cNvCxnSpPr>
            <p:nvPr/>
          </p:nvCxnSpPr>
          <p:spPr>
            <a:xfrm rot="6131159">
              <a:off x="4570835" y="4836733"/>
              <a:ext cx="22596" cy="11435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09" name="Прямая соединительная линия 908"/>
            <p:cNvCxnSpPr>
              <a:stCxn id="904" idx="5"/>
              <a:endCxn id="902" idx="1"/>
            </p:cNvCxnSpPr>
            <p:nvPr/>
          </p:nvCxnSpPr>
          <p:spPr>
            <a:xfrm rot="16931159" flipV="1">
              <a:off x="4329369" y="4791718"/>
              <a:ext cx="87563" cy="5952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10" name="Прямая соединительная линия 909"/>
            <p:cNvCxnSpPr>
              <a:stCxn id="902" idx="6"/>
              <a:endCxn id="901" idx="4"/>
            </p:cNvCxnSpPr>
            <p:nvPr/>
          </p:nvCxnSpPr>
          <p:spPr>
            <a:xfrm rot="6131159" flipH="1" flipV="1">
              <a:off x="4344512" y="4664822"/>
              <a:ext cx="87431" cy="5483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11" name="Прямая соединительная линия 910"/>
            <p:cNvCxnSpPr>
              <a:stCxn id="899" idx="5"/>
              <a:endCxn id="901" idx="1"/>
            </p:cNvCxnSpPr>
            <p:nvPr/>
          </p:nvCxnSpPr>
          <p:spPr>
            <a:xfrm rot="16931159" flipV="1">
              <a:off x="4479035" y="4666168"/>
              <a:ext cx="39667" cy="9710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12" name="Прямая соединительная линия 911"/>
            <p:cNvCxnSpPr>
              <a:stCxn id="905" idx="5"/>
              <a:endCxn id="899" idx="0"/>
            </p:cNvCxnSpPr>
            <p:nvPr/>
          </p:nvCxnSpPr>
          <p:spPr>
            <a:xfrm rot="16931159" flipV="1">
              <a:off x="4597966" y="4796745"/>
              <a:ext cx="53943" cy="6761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9" name="Группа 912"/>
          <p:cNvGrpSpPr/>
          <p:nvPr/>
        </p:nvGrpSpPr>
        <p:grpSpPr>
          <a:xfrm rot="21163619">
            <a:off x="4223693" y="4099681"/>
            <a:ext cx="993512" cy="887928"/>
            <a:chOff x="4435965" y="4516219"/>
            <a:chExt cx="993512" cy="887928"/>
          </a:xfrm>
        </p:grpSpPr>
        <p:sp>
          <p:nvSpPr>
            <p:cNvPr id="914" name="8-конечная звезда 913"/>
            <p:cNvSpPr/>
            <p:nvPr/>
          </p:nvSpPr>
          <p:spPr>
            <a:xfrm rot="1262594">
              <a:off x="5165705" y="4806709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915" name="8-конечная звезда 914"/>
            <p:cNvSpPr/>
            <p:nvPr/>
          </p:nvSpPr>
          <p:spPr>
            <a:xfrm rot="1262594">
              <a:off x="5280300" y="5037389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916" name="8-конечная звезда 915"/>
            <p:cNvSpPr/>
            <p:nvPr/>
          </p:nvSpPr>
          <p:spPr>
            <a:xfrm rot="1262594">
              <a:off x="4651332" y="522284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917" name="8-конечная звезда 916"/>
            <p:cNvSpPr/>
            <p:nvPr/>
          </p:nvSpPr>
          <p:spPr>
            <a:xfrm rot="1262594">
              <a:off x="4783129" y="4979042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918" name="8-конечная звезда 917"/>
            <p:cNvSpPr/>
            <p:nvPr/>
          </p:nvSpPr>
          <p:spPr>
            <a:xfrm rot="1262594">
              <a:off x="4986676" y="5077037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919" name="8-конечная звезда 918"/>
            <p:cNvSpPr/>
            <p:nvPr/>
          </p:nvSpPr>
          <p:spPr>
            <a:xfrm rot="1262594">
              <a:off x="4794208" y="4794216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920" name="8-конечная звезда 919"/>
            <p:cNvSpPr/>
            <p:nvPr/>
          </p:nvSpPr>
          <p:spPr>
            <a:xfrm rot="1262594">
              <a:off x="4849671" y="4633634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921" name="8-конечная звезда 920"/>
            <p:cNvSpPr/>
            <p:nvPr/>
          </p:nvSpPr>
          <p:spPr>
            <a:xfrm rot="1262594">
              <a:off x="5058250" y="4516219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922" name="8-конечная звезда 921"/>
            <p:cNvSpPr/>
            <p:nvPr/>
          </p:nvSpPr>
          <p:spPr>
            <a:xfrm rot="1262594">
              <a:off x="5117889" y="4661680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923" name="8-конечная звезда 922"/>
            <p:cNvSpPr/>
            <p:nvPr/>
          </p:nvSpPr>
          <p:spPr>
            <a:xfrm rot="1262594">
              <a:off x="4951211" y="4790628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924" name="8-конечная звезда 923"/>
            <p:cNvSpPr/>
            <p:nvPr/>
          </p:nvSpPr>
          <p:spPr>
            <a:xfrm rot="1262594">
              <a:off x="5083894" y="4879579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925" name="8-конечная звезда 924"/>
            <p:cNvSpPr/>
            <p:nvPr/>
          </p:nvSpPr>
          <p:spPr>
            <a:xfrm rot="1262594">
              <a:off x="5133713" y="5101992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926" name="8-конечная звезда 925"/>
            <p:cNvSpPr/>
            <p:nvPr/>
          </p:nvSpPr>
          <p:spPr>
            <a:xfrm rot="1262594">
              <a:off x="4435965" y="5221792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927" name="8-конечная звезда 926"/>
            <p:cNvSpPr/>
            <p:nvPr/>
          </p:nvSpPr>
          <p:spPr>
            <a:xfrm rot="1262594">
              <a:off x="5382677" y="5357347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928" name="8-конечная звезда 927"/>
            <p:cNvSpPr/>
            <p:nvPr/>
          </p:nvSpPr>
          <p:spPr>
            <a:xfrm rot="1262594">
              <a:off x="5198708" y="4541675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929" name="8-конечная звезда 928"/>
            <p:cNvSpPr/>
            <p:nvPr/>
          </p:nvSpPr>
          <p:spPr>
            <a:xfrm rot="1262594">
              <a:off x="5118800" y="4603493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930" name="8-конечная звезда 929"/>
            <p:cNvSpPr/>
            <p:nvPr/>
          </p:nvSpPr>
          <p:spPr>
            <a:xfrm rot="1262594">
              <a:off x="4793156" y="5221792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931" name="Прямая соединительная линия 930"/>
            <p:cNvCxnSpPr>
              <a:stCxn id="924" idx="4"/>
              <a:endCxn id="923" idx="0"/>
            </p:cNvCxnSpPr>
            <p:nvPr/>
          </p:nvCxnSpPr>
          <p:spPr>
            <a:xfrm rot="11236381">
              <a:off x="4999338" y="4832812"/>
              <a:ext cx="90428" cy="5858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32" name="Прямая соединительная линия 931"/>
            <p:cNvCxnSpPr>
              <a:stCxn id="926" idx="0"/>
              <a:endCxn id="916" idx="3"/>
            </p:cNvCxnSpPr>
            <p:nvPr/>
          </p:nvCxnSpPr>
          <p:spPr>
            <a:xfrm>
              <a:off x="4481204" y="5253594"/>
              <a:ext cx="172454" cy="721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33" name="Прямая соединительная линия 932"/>
            <p:cNvCxnSpPr>
              <a:stCxn id="916" idx="7"/>
              <a:endCxn id="930" idx="3"/>
            </p:cNvCxnSpPr>
            <p:nvPr/>
          </p:nvCxnSpPr>
          <p:spPr>
            <a:xfrm rot="16200000" flipH="1">
              <a:off x="4741182" y="5200703"/>
              <a:ext cx="15813" cy="9216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34" name="Прямая соединительная линия 933"/>
            <p:cNvCxnSpPr>
              <a:stCxn id="930" idx="6"/>
              <a:endCxn id="917" idx="1"/>
            </p:cNvCxnSpPr>
            <p:nvPr/>
          </p:nvCxnSpPr>
          <p:spPr>
            <a:xfrm rot="16636381" flipV="1">
              <a:off x="4727727" y="5112925"/>
              <a:ext cx="190597" cy="2822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35" name="Прямая соединительная линия 934"/>
            <p:cNvCxnSpPr>
              <a:stCxn id="917" idx="0"/>
              <a:endCxn id="918" idx="4"/>
            </p:cNvCxnSpPr>
            <p:nvPr/>
          </p:nvCxnSpPr>
          <p:spPr>
            <a:xfrm rot="436381">
              <a:off x="4830969" y="5025748"/>
              <a:ext cx="161867" cy="5858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36" name="Прямая соединительная линия 935"/>
            <p:cNvCxnSpPr>
              <a:stCxn id="925" idx="4"/>
              <a:endCxn id="918" idx="6"/>
            </p:cNvCxnSpPr>
            <p:nvPr/>
          </p:nvCxnSpPr>
          <p:spPr>
            <a:xfrm rot="11236381">
              <a:off x="5021263" y="5086102"/>
              <a:ext cx="116361" cy="2593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37" name="Прямая соединительная линия 936"/>
            <p:cNvCxnSpPr>
              <a:stCxn id="927" idx="4"/>
              <a:endCxn id="925" idx="0"/>
            </p:cNvCxnSpPr>
            <p:nvPr/>
          </p:nvCxnSpPr>
          <p:spPr>
            <a:xfrm rot="11236381">
              <a:off x="5171921" y="5152181"/>
              <a:ext cx="226311" cy="20667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38" name="Прямая соединительная линия 937"/>
            <p:cNvCxnSpPr>
              <a:stCxn id="923" idx="6"/>
              <a:endCxn id="922" idx="4"/>
            </p:cNvCxnSpPr>
            <p:nvPr/>
          </p:nvCxnSpPr>
          <p:spPr>
            <a:xfrm rot="5836381" flipH="1" flipV="1">
              <a:off x="4989190" y="4677527"/>
              <a:ext cx="129215" cy="11636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39" name="Прямая соединительная линия 938"/>
            <p:cNvCxnSpPr>
              <a:stCxn id="914" idx="5"/>
              <a:endCxn id="922" idx="1"/>
            </p:cNvCxnSpPr>
            <p:nvPr/>
          </p:nvCxnSpPr>
          <p:spPr>
            <a:xfrm rot="16636381" flipV="1">
              <a:off x="5124557" y="4740910"/>
              <a:ext cx="91689" cy="4103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40" name="Прямая соединительная линия 939"/>
            <p:cNvCxnSpPr>
              <a:stCxn id="924" idx="7"/>
              <a:endCxn id="914" idx="2"/>
            </p:cNvCxnSpPr>
            <p:nvPr/>
          </p:nvCxnSpPr>
          <p:spPr>
            <a:xfrm rot="5836381" flipH="1" flipV="1">
              <a:off x="5144770" y="4858898"/>
              <a:ext cx="32500" cy="4716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41" name="Прямая соединительная линия 940"/>
            <p:cNvCxnSpPr>
              <a:stCxn id="924" idx="0"/>
              <a:endCxn id="915" idx="4"/>
            </p:cNvCxnSpPr>
            <p:nvPr/>
          </p:nvCxnSpPr>
          <p:spPr>
            <a:xfrm rot="436381">
              <a:off x="5127702" y="4926113"/>
              <a:ext cx="163151" cy="12220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42" name="Прямая соединительная линия 941"/>
            <p:cNvCxnSpPr>
              <a:stCxn id="919" idx="5"/>
              <a:endCxn id="920" idx="2"/>
            </p:cNvCxnSpPr>
            <p:nvPr/>
          </p:nvCxnSpPr>
          <p:spPr>
            <a:xfrm rot="5836381" flipH="1" flipV="1">
              <a:off x="4780111" y="4720058"/>
              <a:ext cx="116999" cy="4226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43" name="Прямая соединительная линия 942"/>
            <p:cNvCxnSpPr>
              <a:stCxn id="919" idx="7"/>
              <a:endCxn id="923" idx="3"/>
            </p:cNvCxnSpPr>
            <p:nvPr/>
          </p:nvCxnSpPr>
          <p:spPr>
            <a:xfrm rot="16636381" flipH="1">
              <a:off x="4897427" y="4764866"/>
              <a:ext cx="4563" cy="10911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44" name="Прямая соединительная линия 943"/>
            <p:cNvCxnSpPr>
              <a:stCxn id="917" idx="7"/>
              <a:endCxn id="923" idx="3"/>
            </p:cNvCxnSpPr>
            <p:nvPr/>
          </p:nvCxnSpPr>
          <p:spPr>
            <a:xfrm rot="5836381" flipH="1" flipV="1">
              <a:off x="4804080" y="4863486"/>
              <a:ext cx="180179" cy="9670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45" name="Прямая соединительная линия 944"/>
            <p:cNvCxnSpPr>
              <a:stCxn id="918" idx="6"/>
              <a:endCxn id="924" idx="3"/>
            </p:cNvCxnSpPr>
            <p:nvPr/>
          </p:nvCxnSpPr>
          <p:spPr>
            <a:xfrm rot="5836381" flipH="1" flipV="1">
              <a:off x="4970817" y="4977229"/>
              <a:ext cx="167954" cy="4192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46" name="Прямая соединительная линия 945"/>
            <p:cNvCxnSpPr>
              <a:stCxn id="929" idx="2"/>
              <a:endCxn id="920" idx="0"/>
            </p:cNvCxnSpPr>
            <p:nvPr/>
          </p:nvCxnSpPr>
          <p:spPr>
            <a:xfrm rot="5836381">
              <a:off x="4992443" y="4545867"/>
              <a:ext cx="50785" cy="22732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47" name="Прямая соединительная линия 946"/>
            <p:cNvCxnSpPr>
              <a:stCxn id="920" idx="7"/>
              <a:endCxn id="921" idx="3"/>
            </p:cNvCxnSpPr>
            <p:nvPr/>
          </p:nvCxnSpPr>
          <p:spPr>
            <a:xfrm rot="5836381" flipH="1" flipV="1">
              <a:off x="4923522" y="4528997"/>
              <a:ext cx="114878" cy="14586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48" name="Прямая соединительная линия 947"/>
            <p:cNvCxnSpPr>
              <a:stCxn id="928" idx="4"/>
              <a:endCxn id="921" idx="0"/>
            </p:cNvCxnSpPr>
            <p:nvPr/>
          </p:nvCxnSpPr>
          <p:spPr>
            <a:xfrm rot="11236381" flipV="1">
              <a:off x="5110574" y="4550973"/>
              <a:ext cx="89572" cy="764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49" name="Прямая соединительная линия 948"/>
            <p:cNvCxnSpPr>
              <a:stCxn id="929" idx="7"/>
              <a:endCxn id="928" idx="2"/>
            </p:cNvCxnSpPr>
            <p:nvPr/>
          </p:nvCxnSpPr>
          <p:spPr>
            <a:xfrm rot="5836381" flipH="1" flipV="1">
              <a:off x="5170356" y="4579226"/>
              <a:ext cx="36579" cy="4585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963" name="TextBox 962"/>
          <p:cNvSpPr txBox="1"/>
          <p:nvPr/>
        </p:nvSpPr>
        <p:spPr>
          <a:xfrm rot="20427836">
            <a:off x="4312786" y="3767192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ДРАКОН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1031" name="TextBox 1030"/>
          <p:cNvSpPr txBox="1"/>
          <p:nvPr/>
        </p:nvSpPr>
        <p:spPr>
          <a:xfrm rot="1676119">
            <a:off x="4036762" y="4150987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ЛІРА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1032" name="TextBox 1031"/>
          <p:cNvSpPr txBox="1"/>
          <p:nvPr/>
        </p:nvSpPr>
        <p:spPr>
          <a:xfrm rot="20597836">
            <a:off x="3511146" y="4247261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ЛЕБІДЬ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1033" name="TextBox 1032"/>
          <p:cNvSpPr txBox="1"/>
          <p:nvPr/>
        </p:nvSpPr>
        <p:spPr>
          <a:xfrm>
            <a:off x="4464951" y="4673094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ГЕРКУЛЕС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1034" name="TextBox 1033"/>
          <p:cNvSpPr txBox="1"/>
          <p:nvPr/>
        </p:nvSpPr>
        <p:spPr>
          <a:xfrm rot="19798960">
            <a:off x="3853515" y="3247022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КАССІОПЕЯ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1035" name="TextBox 1034"/>
          <p:cNvSpPr txBox="1"/>
          <p:nvPr/>
        </p:nvSpPr>
        <p:spPr>
          <a:xfrm rot="878061">
            <a:off x="3725907" y="3795529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ЦЕФЕЙ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grpSp>
        <p:nvGrpSpPr>
          <p:cNvPr id="31" name="Группа 1035"/>
          <p:cNvGrpSpPr/>
          <p:nvPr/>
        </p:nvGrpSpPr>
        <p:grpSpPr>
          <a:xfrm rot="1746363">
            <a:off x="5125341" y="4240078"/>
            <a:ext cx="205893" cy="255656"/>
            <a:chOff x="5649885" y="4479091"/>
            <a:chExt cx="205893" cy="255656"/>
          </a:xfrm>
        </p:grpSpPr>
        <p:sp>
          <p:nvSpPr>
            <p:cNvPr id="1037" name="8-конечная звезда 1036"/>
            <p:cNvSpPr/>
            <p:nvPr/>
          </p:nvSpPr>
          <p:spPr>
            <a:xfrm rot="1262594">
              <a:off x="5790978" y="4634851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38" name="8-конечная звезда 1037"/>
            <p:cNvSpPr/>
            <p:nvPr/>
          </p:nvSpPr>
          <p:spPr>
            <a:xfrm rot="1262594">
              <a:off x="5739275" y="4680747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39" name="8-конечная звезда 1038"/>
            <p:cNvSpPr/>
            <p:nvPr/>
          </p:nvSpPr>
          <p:spPr>
            <a:xfrm rot="1262594">
              <a:off x="5791618" y="4509978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40" name="8-конечная звезда 1039"/>
            <p:cNvSpPr/>
            <p:nvPr/>
          </p:nvSpPr>
          <p:spPr>
            <a:xfrm rot="1262594">
              <a:off x="5691637" y="4479091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42" name="8-конечная звезда 1041"/>
            <p:cNvSpPr/>
            <p:nvPr/>
          </p:nvSpPr>
          <p:spPr>
            <a:xfrm rot="1262594">
              <a:off x="5649885" y="4665368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044" name="Прямая соединительная линия 1043"/>
            <p:cNvCxnSpPr>
              <a:stCxn id="1038" idx="3"/>
              <a:endCxn id="1042" idx="0"/>
            </p:cNvCxnSpPr>
            <p:nvPr/>
          </p:nvCxnSpPr>
          <p:spPr>
            <a:xfrm rot="9053637">
              <a:off x="5700633" y="4684088"/>
              <a:ext cx="31981" cy="4525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45" name="Прямая соединительная линия 1044"/>
            <p:cNvCxnSpPr>
              <a:stCxn id="1039" idx="5"/>
              <a:endCxn id="1040" idx="0"/>
            </p:cNvCxnSpPr>
            <p:nvPr/>
          </p:nvCxnSpPr>
          <p:spPr>
            <a:xfrm rot="19853637" flipH="1" flipV="1">
              <a:off x="5739023" y="4490630"/>
              <a:ext cx="63005" cy="3949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46" name="Прямая соединительная линия 1045"/>
            <p:cNvCxnSpPr>
              <a:stCxn id="1037" idx="6"/>
              <a:endCxn id="1039" idx="1"/>
            </p:cNvCxnSpPr>
            <p:nvPr/>
          </p:nvCxnSpPr>
          <p:spPr>
            <a:xfrm rot="19853637" flipV="1">
              <a:off x="5816340" y="4565090"/>
              <a:ext cx="31913" cy="6848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47" name="Прямая соединительная линия 1046"/>
            <p:cNvCxnSpPr>
              <a:stCxn id="1038" idx="0"/>
              <a:endCxn id="1037" idx="2"/>
            </p:cNvCxnSpPr>
            <p:nvPr/>
          </p:nvCxnSpPr>
          <p:spPr>
            <a:xfrm rot="3653637" flipH="1" flipV="1">
              <a:off x="5797822" y="4693758"/>
              <a:ext cx="7572" cy="2741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32" name="Группа 1047"/>
          <p:cNvGrpSpPr/>
          <p:nvPr/>
        </p:nvGrpSpPr>
        <p:grpSpPr>
          <a:xfrm>
            <a:off x="5075546" y="3879550"/>
            <a:ext cx="785174" cy="543266"/>
            <a:chOff x="5507009" y="4000504"/>
            <a:chExt cx="785174" cy="543266"/>
          </a:xfrm>
        </p:grpSpPr>
        <p:sp>
          <p:nvSpPr>
            <p:cNvPr id="1049" name="8-конечная звезда 1048"/>
            <p:cNvSpPr/>
            <p:nvPr/>
          </p:nvSpPr>
          <p:spPr>
            <a:xfrm rot="1262594">
              <a:off x="6081349" y="4500570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50" name="8-конечная звезда 1049"/>
            <p:cNvSpPr/>
            <p:nvPr/>
          </p:nvSpPr>
          <p:spPr>
            <a:xfrm rot="1262594">
              <a:off x="6227383" y="4130931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51" name="8-конечная звезда 1050"/>
            <p:cNvSpPr/>
            <p:nvPr/>
          </p:nvSpPr>
          <p:spPr>
            <a:xfrm rot="1262594">
              <a:off x="6155945" y="4273807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52" name="8-конечная звезда 1051"/>
            <p:cNvSpPr/>
            <p:nvPr/>
          </p:nvSpPr>
          <p:spPr>
            <a:xfrm rot="1262594">
              <a:off x="5727386" y="4272229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53" name="8-конечная звезда 1052"/>
            <p:cNvSpPr/>
            <p:nvPr/>
          </p:nvSpPr>
          <p:spPr>
            <a:xfrm rot="1262594">
              <a:off x="5651465" y="4151274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54" name="8-конечная звезда 1053"/>
            <p:cNvSpPr/>
            <p:nvPr/>
          </p:nvSpPr>
          <p:spPr>
            <a:xfrm rot="1262594">
              <a:off x="5798824" y="4057915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55" name="8-конечная звезда 1054"/>
            <p:cNvSpPr/>
            <p:nvPr/>
          </p:nvSpPr>
          <p:spPr>
            <a:xfrm rot="1262594">
              <a:off x="5868614" y="4202439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56" name="8-конечная звезда 1055"/>
            <p:cNvSpPr/>
            <p:nvPr/>
          </p:nvSpPr>
          <p:spPr>
            <a:xfrm rot="1262594">
              <a:off x="5941700" y="4294151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57" name="8-конечная звезда 1056"/>
            <p:cNvSpPr/>
            <p:nvPr/>
          </p:nvSpPr>
          <p:spPr>
            <a:xfrm rot="1262594">
              <a:off x="5507009" y="4143380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58" name="8-конечная звезда 1057"/>
            <p:cNvSpPr/>
            <p:nvPr/>
          </p:nvSpPr>
          <p:spPr>
            <a:xfrm rot="1262594">
              <a:off x="5507009" y="4056336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59" name="8-конечная звезда 1058"/>
            <p:cNvSpPr/>
            <p:nvPr/>
          </p:nvSpPr>
          <p:spPr>
            <a:xfrm rot="1262594">
              <a:off x="5649885" y="4000504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062" name="Прямая соединительная линия 1061"/>
            <p:cNvCxnSpPr>
              <a:stCxn id="1054" idx="5"/>
              <a:endCxn id="1059" idx="0"/>
            </p:cNvCxnSpPr>
            <p:nvPr/>
          </p:nvCxnSpPr>
          <p:spPr>
            <a:xfrm rot="16200000" flipV="1">
              <a:off x="5738063" y="3983442"/>
              <a:ext cx="30381" cy="12321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64" name="Прямая соединительная линия 1063"/>
            <p:cNvCxnSpPr>
              <a:stCxn id="1053" idx="6"/>
              <a:endCxn id="1054" idx="3"/>
            </p:cNvCxnSpPr>
            <p:nvPr/>
          </p:nvCxnSpPr>
          <p:spPr>
            <a:xfrm rot="5400000" flipH="1" flipV="1">
              <a:off x="5716057" y="4067982"/>
              <a:ext cx="57197" cy="11299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65" name="Прямая соединительная линия 1064"/>
            <p:cNvCxnSpPr>
              <a:stCxn id="1055" idx="5"/>
              <a:endCxn id="1054" idx="1"/>
            </p:cNvCxnSpPr>
            <p:nvPr/>
          </p:nvCxnSpPr>
          <p:spPr>
            <a:xfrm rot="16200000" flipV="1">
              <a:off x="5813131" y="4133245"/>
              <a:ext cx="95176" cy="4786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66" name="Прямая соединительная линия 1065"/>
            <p:cNvCxnSpPr>
              <a:stCxn id="1052" idx="4"/>
              <a:endCxn id="1053" idx="1"/>
            </p:cNvCxnSpPr>
            <p:nvPr/>
          </p:nvCxnSpPr>
          <p:spPr>
            <a:xfrm rot="10800000">
              <a:off x="5689429" y="4202948"/>
              <a:ext cx="39759" cy="8658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67" name="Прямая соединительная линия 1066"/>
            <p:cNvCxnSpPr>
              <a:stCxn id="1052" idx="0"/>
              <a:endCxn id="1056" idx="3"/>
            </p:cNvCxnSpPr>
            <p:nvPr/>
          </p:nvCxnSpPr>
          <p:spPr>
            <a:xfrm>
              <a:off x="5779585" y="4308924"/>
              <a:ext cx="164441" cy="2319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68" name="Прямая соединительная линия 1067"/>
            <p:cNvCxnSpPr>
              <a:stCxn id="1056" idx="4"/>
              <a:endCxn id="1051" idx="4"/>
            </p:cNvCxnSpPr>
            <p:nvPr/>
          </p:nvCxnSpPr>
          <p:spPr>
            <a:xfrm rot="10800000" flipH="1">
              <a:off x="5943500" y="4294574"/>
              <a:ext cx="214605" cy="1688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69" name="Прямая соединительная линия 1068"/>
            <p:cNvCxnSpPr>
              <a:stCxn id="1049" idx="5"/>
              <a:endCxn id="1056" idx="1"/>
            </p:cNvCxnSpPr>
            <p:nvPr/>
          </p:nvCxnSpPr>
          <p:spPr>
            <a:xfrm rot="16200000" flipV="1">
              <a:off x="5958619" y="4366870"/>
              <a:ext cx="156605" cy="11451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71" name="Прямая соединительная линия 1070"/>
            <p:cNvCxnSpPr>
              <a:stCxn id="1051" idx="6"/>
              <a:endCxn id="1050" idx="2"/>
            </p:cNvCxnSpPr>
            <p:nvPr/>
          </p:nvCxnSpPr>
          <p:spPr>
            <a:xfrm rot="5400000" flipH="1" flipV="1">
              <a:off x="6182865" y="4210684"/>
              <a:ext cx="82398" cy="4817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72" name="Прямая соединительная линия 1071"/>
            <p:cNvCxnSpPr>
              <a:stCxn id="1059" idx="3"/>
              <a:endCxn id="1057" idx="0"/>
            </p:cNvCxnSpPr>
            <p:nvPr/>
          </p:nvCxnSpPr>
          <p:spPr>
            <a:xfrm rot="5400000">
              <a:off x="5529327" y="4050317"/>
              <a:ext cx="141861" cy="10297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73" name="Прямая соединительная линия 1072"/>
            <p:cNvCxnSpPr>
              <a:stCxn id="1049" idx="0"/>
              <a:endCxn id="1051" idx="1"/>
            </p:cNvCxnSpPr>
            <p:nvPr/>
          </p:nvCxnSpPr>
          <p:spPr>
            <a:xfrm flipV="1">
              <a:off x="6123108" y="4335815"/>
              <a:ext cx="78393" cy="19411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74" name="Прямая соединительная линия 1073"/>
            <p:cNvCxnSpPr>
              <a:stCxn id="1057" idx="6"/>
              <a:endCxn id="1058" idx="2"/>
            </p:cNvCxnSpPr>
            <p:nvPr/>
          </p:nvCxnSpPr>
          <p:spPr>
            <a:xfrm rot="16200000" flipV="1">
              <a:off x="5505246" y="4113702"/>
              <a:ext cx="46726" cy="1551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75" name="Прямая соединительная линия 1074"/>
            <p:cNvCxnSpPr>
              <a:stCxn id="1059" idx="3"/>
              <a:endCxn id="1058" idx="7"/>
            </p:cNvCxnSpPr>
            <p:nvPr/>
          </p:nvCxnSpPr>
          <p:spPr>
            <a:xfrm rot="5400000">
              <a:off x="5580902" y="3998322"/>
              <a:ext cx="38290" cy="10339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76" name="Прямая соединительная линия 1075"/>
            <p:cNvCxnSpPr>
              <a:stCxn id="1056" idx="4"/>
              <a:endCxn id="1055" idx="1"/>
            </p:cNvCxnSpPr>
            <p:nvPr/>
          </p:nvCxnSpPr>
          <p:spPr>
            <a:xfrm rot="10800000">
              <a:off x="5906577" y="4254114"/>
              <a:ext cx="36924" cy="5734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33" name="Группа 1076"/>
          <p:cNvGrpSpPr/>
          <p:nvPr/>
        </p:nvGrpSpPr>
        <p:grpSpPr>
          <a:xfrm>
            <a:off x="5643570" y="3457239"/>
            <a:ext cx="263830" cy="471827"/>
            <a:chOff x="6221390" y="3221002"/>
            <a:chExt cx="263830" cy="471827"/>
          </a:xfrm>
        </p:grpSpPr>
        <p:cxnSp>
          <p:nvCxnSpPr>
            <p:cNvPr id="1078" name="Прямая соединительная линия 1077"/>
            <p:cNvCxnSpPr>
              <a:stCxn id="1085" idx="2"/>
              <a:endCxn id="1081" idx="1"/>
            </p:cNvCxnSpPr>
            <p:nvPr/>
          </p:nvCxnSpPr>
          <p:spPr>
            <a:xfrm rot="5400000" flipH="1" flipV="1">
              <a:off x="6100411" y="3468600"/>
              <a:ext cx="286172" cy="1652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079" name="8-конечная звезда 1078"/>
            <p:cNvSpPr/>
            <p:nvPr/>
          </p:nvSpPr>
          <p:spPr>
            <a:xfrm rot="1262594">
              <a:off x="6236996" y="3506754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80" name="8-конечная звезда 1079"/>
            <p:cNvSpPr/>
            <p:nvPr/>
          </p:nvSpPr>
          <p:spPr>
            <a:xfrm rot="1262594">
              <a:off x="6308434" y="3292440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81" name="8-конечная звезда 1080"/>
            <p:cNvSpPr/>
            <p:nvPr/>
          </p:nvSpPr>
          <p:spPr>
            <a:xfrm rot="1262594">
              <a:off x="6221390" y="3292438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82" name="8-конечная звезда 1081"/>
            <p:cNvSpPr/>
            <p:nvPr/>
          </p:nvSpPr>
          <p:spPr>
            <a:xfrm rot="1262594">
              <a:off x="6292828" y="3308046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83" name="8-конечная звезда 1082"/>
            <p:cNvSpPr/>
            <p:nvPr/>
          </p:nvSpPr>
          <p:spPr>
            <a:xfrm rot="1262594">
              <a:off x="6364265" y="3221002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84" name="8-конечная звезда 1083"/>
            <p:cNvSpPr/>
            <p:nvPr/>
          </p:nvSpPr>
          <p:spPr>
            <a:xfrm rot="1262594">
              <a:off x="6442020" y="3556268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85" name="8-конечная звезда 1084"/>
            <p:cNvSpPr/>
            <p:nvPr/>
          </p:nvSpPr>
          <p:spPr>
            <a:xfrm rot="1262594">
              <a:off x="6221390" y="3578191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86" name="8-конечная звезда 1085"/>
            <p:cNvSpPr/>
            <p:nvPr/>
          </p:nvSpPr>
          <p:spPr>
            <a:xfrm rot="1262594">
              <a:off x="6221390" y="3649629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087" name="Прямая соединительная линия 1086"/>
            <p:cNvCxnSpPr>
              <a:stCxn id="1085" idx="6"/>
              <a:endCxn id="1082" idx="3"/>
            </p:cNvCxnSpPr>
            <p:nvPr/>
          </p:nvCxnSpPr>
          <p:spPr>
            <a:xfrm rot="5400000" flipH="1" flipV="1">
              <a:off x="6152110" y="3437054"/>
              <a:ext cx="241215" cy="4394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88" name="Прямая соединительная линия 1087"/>
            <p:cNvCxnSpPr>
              <a:stCxn id="1085" idx="0"/>
              <a:endCxn id="1080" idx="7"/>
            </p:cNvCxnSpPr>
            <p:nvPr/>
          </p:nvCxnSpPr>
          <p:spPr>
            <a:xfrm flipV="1">
              <a:off x="6263149" y="3305269"/>
              <a:ext cx="86625" cy="30227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89" name="Прямая соединительная линия 1088"/>
            <p:cNvCxnSpPr>
              <a:stCxn id="1086" idx="7"/>
              <a:endCxn id="1083" idx="2"/>
            </p:cNvCxnSpPr>
            <p:nvPr/>
          </p:nvCxnSpPr>
          <p:spPr>
            <a:xfrm rot="5400000" flipH="1" flipV="1">
              <a:off x="6120571" y="3404921"/>
              <a:ext cx="399697" cy="11537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90" name="Прямая соединительная линия 1089"/>
            <p:cNvCxnSpPr>
              <a:stCxn id="1086" idx="0"/>
              <a:endCxn id="1084" idx="3"/>
            </p:cNvCxnSpPr>
            <p:nvPr/>
          </p:nvCxnSpPr>
          <p:spPr>
            <a:xfrm flipV="1">
              <a:off x="6263149" y="3586639"/>
              <a:ext cx="180731" cy="9234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91" name="Прямая соединительная линия 1090"/>
            <p:cNvCxnSpPr>
              <a:stCxn id="1086" idx="1"/>
              <a:endCxn id="1085" idx="1"/>
            </p:cNvCxnSpPr>
            <p:nvPr/>
          </p:nvCxnSpPr>
          <p:spPr>
            <a:xfrm rot="5400000" flipH="1">
              <a:off x="6216042" y="3655250"/>
              <a:ext cx="71438" cy="158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34" name="Группа 1091"/>
          <p:cNvGrpSpPr/>
          <p:nvPr/>
        </p:nvGrpSpPr>
        <p:grpSpPr>
          <a:xfrm>
            <a:off x="6786578" y="3357562"/>
            <a:ext cx="257514" cy="478144"/>
            <a:chOff x="7435836" y="3006688"/>
            <a:chExt cx="257514" cy="478144"/>
          </a:xfrm>
        </p:grpSpPr>
        <p:cxnSp>
          <p:nvCxnSpPr>
            <p:cNvPr id="1093" name="Прямая соединительная линия 1092"/>
            <p:cNvCxnSpPr>
              <a:stCxn id="1095" idx="7"/>
              <a:endCxn id="1094" idx="3"/>
            </p:cNvCxnSpPr>
            <p:nvPr/>
          </p:nvCxnSpPr>
          <p:spPr>
            <a:xfrm rot="5400000" flipH="1" flipV="1">
              <a:off x="7511096" y="3103624"/>
              <a:ext cx="49512" cy="9352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094" name="8-конечная звезда 1093"/>
            <p:cNvSpPr/>
            <p:nvPr/>
          </p:nvSpPr>
          <p:spPr>
            <a:xfrm rot="1262594">
              <a:off x="7580290" y="3087669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95" name="8-конечная звезда 1094"/>
            <p:cNvSpPr/>
            <p:nvPr/>
          </p:nvSpPr>
          <p:spPr>
            <a:xfrm rot="1262594">
              <a:off x="7437414" y="3159107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96" name="8-конечная звезда 1095"/>
            <p:cNvSpPr/>
            <p:nvPr/>
          </p:nvSpPr>
          <p:spPr>
            <a:xfrm rot="1262594">
              <a:off x="7437415" y="3294018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97" name="8-конечная звезда 1096"/>
            <p:cNvSpPr/>
            <p:nvPr/>
          </p:nvSpPr>
          <p:spPr>
            <a:xfrm rot="1262594">
              <a:off x="7588255" y="3300335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98" name="8-конечная звезда 1097"/>
            <p:cNvSpPr/>
            <p:nvPr/>
          </p:nvSpPr>
          <p:spPr>
            <a:xfrm rot="1262594">
              <a:off x="7650150" y="3006688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99" name="8-конечная звезда 1098"/>
            <p:cNvSpPr/>
            <p:nvPr/>
          </p:nvSpPr>
          <p:spPr>
            <a:xfrm rot="1262594">
              <a:off x="7585028" y="3441632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00" name="8-конечная звезда 1099"/>
            <p:cNvSpPr/>
            <p:nvPr/>
          </p:nvSpPr>
          <p:spPr>
            <a:xfrm rot="1262594">
              <a:off x="7435836" y="3363878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101" name="Прямая соединительная линия 1100"/>
            <p:cNvCxnSpPr>
              <a:stCxn id="1096" idx="5"/>
              <a:endCxn id="1095" idx="2"/>
            </p:cNvCxnSpPr>
            <p:nvPr/>
          </p:nvCxnSpPr>
          <p:spPr>
            <a:xfrm rot="5400000" flipH="1" flipV="1">
              <a:off x="7411566" y="3253192"/>
              <a:ext cx="85038" cy="126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02" name="Прямая соединительная линия 1101"/>
            <p:cNvCxnSpPr>
              <a:stCxn id="1100" idx="2"/>
              <a:endCxn id="1096" idx="2"/>
            </p:cNvCxnSpPr>
            <p:nvPr/>
          </p:nvCxnSpPr>
          <p:spPr>
            <a:xfrm rot="5400000" flipH="1" flipV="1">
              <a:off x="7422490" y="3373407"/>
              <a:ext cx="59420" cy="504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03" name="Прямая соединительная линия 1102"/>
            <p:cNvCxnSpPr>
              <a:stCxn id="1097" idx="3"/>
              <a:endCxn id="1096" idx="0"/>
            </p:cNvCxnSpPr>
            <p:nvPr/>
          </p:nvCxnSpPr>
          <p:spPr>
            <a:xfrm rot="5400000" flipH="1">
              <a:off x="7536305" y="3284023"/>
              <a:ext cx="7585" cy="10096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04" name="Прямая соединительная линия 1103"/>
            <p:cNvCxnSpPr>
              <a:stCxn id="1098" idx="2"/>
              <a:endCxn id="1094" idx="6"/>
            </p:cNvCxnSpPr>
            <p:nvPr/>
          </p:nvCxnSpPr>
          <p:spPr>
            <a:xfrm rot="5400000">
              <a:off x="7619979" y="3045454"/>
              <a:ext cx="41023" cy="4700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05" name="Прямая соединительная линия 1104"/>
            <p:cNvCxnSpPr>
              <a:stCxn id="1097" idx="5"/>
              <a:endCxn id="1094" idx="2"/>
            </p:cNvCxnSpPr>
            <p:nvPr/>
          </p:nvCxnSpPr>
          <p:spPr>
            <a:xfrm rot="16200000" flipV="1">
              <a:off x="7519548" y="3217916"/>
              <a:ext cx="162793" cy="669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06" name="Прямая соединительная линия 1105"/>
            <p:cNvCxnSpPr>
              <a:stCxn id="1099" idx="6"/>
              <a:endCxn id="1097" idx="2"/>
            </p:cNvCxnSpPr>
            <p:nvPr/>
          </p:nvCxnSpPr>
          <p:spPr>
            <a:xfrm rot="16200000" flipV="1">
              <a:off x="7564703" y="3393392"/>
              <a:ext cx="90539" cy="882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35" name="Группа 1106"/>
          <p:cNvGrpSpPr/>
          <p:nvPr/>
        </p:nvGrpSpPr>
        <p:grpSpPr>
          <a:xfrm>
            <a:off x="6596902" y="2563327"/>
            <a:ext cx="397148" cy="776439"/>
            <a:chOff x="7150610" y="2045465"/>
            <a:chExt cx="397148" cy="776439"/>
          </a:xfrm>
        </p:grpSpPr>
        <p:cxnSp>
          <p:nvCxnSpPr>
            <p:cNvPr id="1108" name="Прямая соединительная линия 1107"/>
            <p:cNvCxnSpPr>
              <a:stCxn id="1115" idx="6"/>
              <a:endCxn id="1111" idx="3"/>
            </p:cNvCxnSpPr>
            <p:nvPr/>
          </p:nvCxnSpPr>
          <p:spPr>
            <a:xfrm rot="5400000" flipH="1" flipV="1">
              <a:off x="7358363" y="2364100"/>
              <a:ext cx="182975" cy="10624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09" name="Прямая соединительная линия 1108"/>
            <p:cNvCxnSpPr>
              <a:stCxn id="1116" idx="6"/>
              <a:endCxn id="1113" idx="2"/>
            </p:cNvCxnSpPr>
            <p:nvPr/>
          </p:nvCxnSpPr>
          <p:spPr>
            <a:xfrm rot="5400000" flipH="1" flipV="1">
              <a:off x="7401264" y="2726571"/>
              <a:ext cx="99198" cy="99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110" name="8-конечная звезда 1109"/>
            <p:cNvSpPr/>
            <p:nvPr/>
          </p:nvSpPr>
          <p:spPr>
            <a:xfrm rot="1262594">
              <a:off x="7223100" y="243676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11" name="8-конечная звезда 1110"/>
            <p:cNvSpPr/>
            <p:nvPr/>
          </p:nvSpPr>
          <p:spPr>
            <a:xfrm rot="1262594">
              <a:off x="7500958" y="2292834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12" name="8-конечная звезда 1111"/>
            <p:cNvSpPr/>
            <p:nvPr/>
          </p:nvSpPr>
          <p:spPr>
            <a:xfrm rot="1262594">
              <a:off x="7150610" y="2632228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13" name="8-конечная звезда 1112"/>
            <p:cNvSpPr/>
            <p:nvPr/>
          </p:nvSpPr>
          <p:spPr>
            <a:xfrm rot="1262594">
              <a:off x="7436361" y="2632228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15" name="8-конечная звезда 1114"/>
            <p:cNvSpPr/>
            <p:nvPr/>
          </p:nvSpPr>
          <p:spPr>
            <a:xfrm rot="1262594">
              <a:off x="7364925" y="2507149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16" name="8-конечная звезда 1115"/>
            <p:cNvSpPr/>
            <p:nvPr/>
          </p:nvSpPr>
          <p:spPr>
            <a:xfrm rot="1262594">
              <a:off x="7418566" y="2775104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17" name="8-конечная звезда 1116"/>
            <p:cNvSpPr/>
            <p:nvPr/>
          </p:nvSpPr>
          <p:spPr>
            <a:xfrm rot="1262594">
              <a:off x="7150610" y="2489352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118" name="Прямая соединительная линия 1117"/>
            <p:cNvCxnSpPr>
              <a:stCxn id="1110" idx="0"/>
              <a:endCxn id="1115" idx="4"/>
            </p:cNvCxnSpPr>
            <p:nvPr/>
          </p:nvCxnSpPr>
          <p:spPr>
            <a:xfrm>
              <a:off x="7275299" y="2473458"/>
              <a:ext cx="91187" cy="4868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19" name="Прямая соединительная линия 1118"/>
            <p:cNvCxnSpPr>
              <a:stCxn id="1113" idx="5"/>
              <a:endCxn id="1115" idx="0"/>
            </p:cNvCxnSpPr>
            <p:nvPr/>
          </p:nvCxnSpPr>
          <p:spPr>
            <a:xfrm rot="16200000" flipV="1">
              <a:off x="7382566" y="2566550"/>
              <a:ext cx="95293" cy="4009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20" name="Прямая соединительная линия 1119"/>
            <p:cNvCxnSpPr>
              <a:stCxn id="1112" idx="5"/>
              <a:endCxn id="1117" idx="2"/>
            </p:cNvCxnSpPr>
            <p:nvPr/>
          </p:nvCxnSpPr>
          <p:spPr>
            <a:xfrm rot="5400000" flipH="1" flipV="1">
              <a:off x="7115232" y="2583869"/>
              <a:ext cx="99653" cy="109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21" name="Прямая соединительная линия 1120"/>
            <p:cNvCxnSpPr>
              <a:stCxn id="1110" idx="6"/>
              <a:endCxn id="1452" idx="1"/>
            </p:cNvCxnSpPr>
            <p:nvPr/>
          </p:nvCxnSpPr>
          <p:spPr>
            <a:xfrm rot="5400000" flipH="1" flipV="1">
              <a:off x="7079437" y="2225824"/>
              <a:ext cx="393099" cy="3238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22" name="Прямая соединительная линия 1121"/>
            <p:cNvCxnSpPr>
              <a:stCxn id="1117" idx="5"/>
              <a:endCxn id="1110" idx="3"/>
            </p:cNvCxnSpPr>
            <p:nvPr/>
          </p:nvCxnSpPr>
          <p:spPr>
            <a:xfrm rot="5400000" flipH="1" flipV="1">
              <a:off x="7186646" y="2452589"/>
              <a:ext cx="16642" cy="6091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23" name="Прямая соединительная линия 1122"/>
            <p:cNvCxnSpPr>
              <a:stCxn id="1116" idx="4"/>
              <a:endCxn id="1112" idx="0"/>
            </p:cNvCxnSpPr>
            <p:nvPr/>
          </p:nvCxnSpPr>
          <p:spPr>
            <a:xfrm rot="10800000">
              <a:off x="7195849" y="2664030"/>
              <a:ext cx="224278" cy="12607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142" name="TextBox 1141"/>
          <p:cNvSpPr txBox="1"/>
          <p:nvPr/>
        </p:nvSpPr>
        <p:spPr>
          <a:xfrm rot="16603593">
            <a:off x="6374398" y="3552569"/>
            <a:ext cx="70215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ВОРОН</a:t>
            </a:r>
            <a:endParaRPr lang="uk-UA" sz="8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1143" name="TextBox 1142"/>
          <p:cNvSpPr txBox="1"/>
          <p:nvPr/>
        </p:nvSpPr>
        <p:spPr>
          <a:xfrm rot="1344264">
            <a:off x="6361487" y="3207591"/>
            <a:ext cx="70215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ЧАША</a:t>
            </a:r>
            <a:endParaRPr lang="uk-UA" sz="8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1144" name="TextBox 1143"/>
          <p:cNvSpPr txBox="1"/>
          <p:nvPr/>
        </p:nvSpPr>
        <p:spPr>
          <a:xfrm rot="18282438">
            <a:off x="5516759" y="4198782"/>
            <a:ext cx="70215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ВОЛОПАС</a:t>
            </a:r>
            <a:endParaRPr lang="uk-UA" sz="8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1145" name="TextBox 1144"/>
          <p:cNvSpPr txBox="1"/>
          <p:nvPr/>
        </p:nvSpPr>
        <p:spPr>
          <a:xfrm rot="19413718">
            <a:off x="4784916" y="4110512"/>
            <a:ext cx="70215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ПН </a:t>
            </a:r>
          </a:p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КОРОНА</a:t>
            </a:r>
            <a:endParaRPr lang="uk-UA" sz="8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1146" name="TextBox 1145"/>
          <p:cNvSpPr txBox="1"/>
          <p:nvPr/>
        </p:nvSpPr>
        <p:spPr>
          <a:xfrm rot="19546177">
            <a:off x="5211106" y="4610626"/>
            <a:ext cx="70215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ЗМІЯ</a:t>
            </a:r>
            <a:endParaRPr lang="uk-UA" sz="8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1147" name="TextBox 1146"/>
          <p:cNvSpPr txBox="1"/>
          <p:nvPr/>
        </p:nvSpPr>
        <p:spPr>
          <a:xfrm>
            <a:off x="4358604" y="5319481"/>
            <a:ext cx="70215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ЗМІЯ</a:t>
            </a:r>
            <a:endParaRPr lang="uk-UA" sz="8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grpSp>
        <p:nvGrpSpPr>
          <p:cNvPr id="36" name="Группа 1147"/>
          <p:cNvGrpSpPr/>
          <p:nvPr/>
        </p:nvGrpSpPr>
        <p:grpSpPr>
          <a:xfrm>
            <a:off x="4143372" y="5239587"/>
            <a:ext cx="178722" cy="332553"/>
            <a:chOff x="4446920" y="5936171"/>
            <a:chExt cx="178722" cy="332553"/>
          </a:xfrm>
        </p:grpSpPr>
        <p:sp>
          <p:nvSpPr>
            <p:cNvPr id="1149" name="8-конечная звезда 1148"/>
            <p:cNvSpPr/>
            <p:nvPr/>
          </p:nvSpPr>
          <p:spPr>
            <a:xfrm rot="1262594">
              <a:off x="4507404" y="6221924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50" name="8-конечная звезда 1149"/>
            <p:cNvSpPr/>
            <p:nvPr/>
          </p:nvSpPr>
          <p:spPr>
            <a:xfrm rot="1262594">
              <a:off x="4578842" y="6079048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51" name="8-конечная звезда 1150"/>
            <p:cNvSpPr/>
            <p:nvPr/>
          </p:nvSpPr>
          <p:spPr>
            <a:xfrm rot="1262594">
              <a:off x="4446920" y="6079048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52" name="8-конечная звезда 1151"/>
            <p:cNvSpPr/>
            <p:nvPr/>
          </p:nvSpPr>
          <p:spPr>
            <a:xfrm rot="1262594">
              <a:off x="4507404" y="5936171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153" name="Прямая соединительная линия 1152"/>
            <p:cNvCxnSpPr>
              <a:stCxn id="1149" idx="7"/>
              <a:endCxn id="1150" idx="1"/>
            </p:cNvCxnSpPr>
            <p:nvPr/>
          </p:nvCxnSpPr>
          <p:spPr>
            <a:xfrm rot="5400000" flipH="1" flipV="1">
              <a:off x="4525970" y="6150051"/>
              <a:ext cx="111991" cy="5955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54" name="Прямая соединительная линия 1153"/>
            <p:cNvCxnSpPr>
              <a:stCxn id="1151" idx="6"/>
              <a:endCxn id="1152" idx="2"/>
            </p:cNvCxnSpPr>
            <p:nvPr/>
          </p:nvCxnSpPr>
          <p:spPr>
            <a:xfrm rot="5400000" flipH="1" flipV="1">
              <a:off x="4450963" y="6009170"/>
              <a:ext cx="99199" cy="4368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55" name="Прямая соединительная линия 1154"/>
            <p:cNvCxnSpPr>
              <a:stCxn id="1150" idx="5"/>
              <a:endCxn id="1152" idx="0"/>
            </p:cNvCxnSpPr>
            <p:nvPr/>
          </p:nvCxnSpPr>
          <p:spPr>
            <a:xfrm rot="16200000" flipV="1">
              <a:off x="4516147" y="6004470"/>
              <a:ext cx="113091" cy="4009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56" name="Прямая соединительная линия 1155"/>
            <p:cNvCxnSpPr>
              <a:stCxn id="1151" idx="1"/>
              <a:endCxn id="1149" idx="5"/>
            </p:cNvCxnSpPr>
            <p:nvPr/>
          </p:nvCxnSpPr>
          <p:spPr>
            <a:xfrm rot="16200000" flipH="1">
              <a:off x="4450508" y="6153145"/>
              <a:ext cx="100108" cy="4148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37" name="Группа 1156"/>
          <p:cNvGrpSpPr/>
          <p:nvPr/>
        </p:nvGrpSpPr>
        <p:grpSpPr>
          <a:xfrm>
            <a:off x="3508323" y="4643446"/>
            <a:ext cx="699645" cy="615672"/>
            <a:chOff x="3730532" y="5367300"/>
            <a:chExt cx="699645" cy="615672"/>
          </a:xfrm>
        </p:grpSpPr>
        <p:sp>
          <p:nvSpPr>
            <p:cNvPr id="1158" name="8-конечная звезда 1157"/>
            <p:cNvSpPr/>
            <p:nvPr/>
          </p:nvSpPr>
          <p:spPr>
            <a:xfrm rot="1262594">
              <a:off x="4383377" y="5445580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59" name="8-конечная звезда 1158"/>
            <p:cNvSpPr/>
            <p:nvPr/>
          </p:nvSpPr>
          <p:spPr>
            <a:xfrm rot="1262594">
              <a:off x="4159161" y="5732385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60" name="8-конечная звезда 1159"/>
            <p:cNvSpPr/>
            <p:nvPr/>
          </p:nvSpPr>
          <p:spPr>
            <a:xfrm rot="1262594">
              <a:off x="4303686" y="5519719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61" name="8-конечная звезда 1160"/>
            <p:cNvSpPr/>
            <p:nvPr/>
          </p:nvSpPr>
          <p:spPr>
            <a:xfrm rot="1262594">
              <a:off x="3944848" y="5660947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62" name="8-конечная звезда 1161"/>
            <p:cNvSpPr/>
            <p:nvPr/>
          </p:nvSpPr>
          <p:spPr>
            <a:xfrm rot="1262594">
              <a:off x="3730532" y="5660945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63" name="8-конечная звезда 1162"/>
            <p:cNvSpPr/>
            <p:nvPr/>
          </p:nvSpPr>
          <p:spPr>
            <a:xfrm rot="1262594">
              <a:off x="3867094" y="5367300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64" name="8-конечная звезда 1163"/>
            <p:cNvSpPr/>
            <p:nvPr/>
          </p:nvSpPr>
          <p:spPr>
            <a:xfrm rot="1262594">
              <a:off x="4006811" y="5507018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65" name="8-конечная звезда 1164"/>
            <p:cNvSpPr/>
            <p:nvPr/>
          </p:nvSpPr>
          <p:spPr>
            <a:xfrm rot="1262594">
              <a:off x="3800919" y="5375622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66" name="8-конечная звезда 1165"/>
            <p:cNvSpPr/>
            <p:nvPr/>
          </p:nvSpPr>
          <p:spPr>
            <a:xfrm rot="1262594">
              <a:off x="4221652" y="5936172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167" name="Прямая соединительная линия 1166"/>
            <p:cNvCxnSpPr>
              <a:stCxn id="1160" idx="7"/>
              <a:endCxn id="1158" idx="7"/>
            </p:cNvCxnSpPr>
            <p:nvPr/>
          </p:nvCxnSpPr>
          <p:spPr>
            <a:xfrm rot="5400000" flipH="1" flipV="1">
              <a:off x="4353622" y="5461218"/>
              <a:ext cx="76277" cy="7280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68" name="Прямая соединительная линия 1167"/>
            <p:cNvCxnSpPr>
              <a:stCxn id="1164" idx="5"/>
              <a:endCxn id="1163" idx="0"/>
            </p:cNvCxnSpPr>
            <p:nvPr/>
          </p:nvCxnSpPr>
          <p:spPr>
            <a:xfrm rot="16200000" flipV="1">
              <a:off x="3925915" y="5415152"/>
              <a:ext cx="97544" cy="8990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69" name="Прямая соединительная линия 1168"/>
            <p:cNvCxnSpPr>
              <a:stCxn id="1159" idx="6"/>
              <a:endCxn id="1160" idx="3"/>
            </p:cNvCxnSpPr>
            <p:nvPr/>
          </p:nvCxnSpPr>
          <p:spPr>
            <a:xfrm rot="5400000" flipH="1" flipV="1">
              <a:off x="4162682" y="5590856"/>
              <a:ext cx="176504" cy="11015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70" name="Прямая соединительная линия 1169"/>
            <p:cNvCxnSpPr>
              <a:stCxn id="1159" idx="5"/>
              <a:endCxn id="1164" idx="1"/>
            </p:cNvCxnSpPr>
            <p:nvPr/>
          </p:nvCxnSpPr>
          <p:spPr>
            <a:xfrm rot="16200000" flipV="1">
              <a:off x="4013014" y="5572527"/>
              <a:ext cx="186353" cy="13801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71" name="Прямая соединительная линия 1170"/>
            <p:cNvCxnSpPr>
              <a:stCxn id="1162" idx="7"/>
              <a:endCxn id="1161" idx="4"/>
            </p:cNvCxnSpPr>
            <p:nvPr/>
          </p:nvCxnSpPr>
          <p:spPr>
            <a:xfrm rot="16200000" flipH="1">
              <a:off x="3863792" y="5595396"/>
              <a:ext cx="1270" cy="16444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72" name="Прямая соединительная линия 1171"/>
            <p:cNvCxnSpPr>
              <a:stCxn id="1161" idx="7"/>
              <a:endCxn id="1159" idx="3"/>
            </p:cNvCxnSpPr>
            <p:nvPr/>
          </p:nvCxnSpPr>
          <p:spPr>
            <a:xfrm rot="16200000" flipH="1">
              <a:off x="4032322" y="5641184"/>
              <a:ext cx="93364" cy="16496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73" name="Прямая соединительная линия 1172"/>
            <p:cNvCxnSpPr>
              <a:stCxn id="1166" idx="5"/>
              <a:endCxn id="1159" idx="1"/>
            </p:cNvCxnSpPr>
            <p:nvPr/>
          </p:nvCxnSpPr>
          <p:spPr>
            <a:xfrm rot="16200000" flipV="1">
              <a:off x="4139274" y="5841910"/>
              <a:ext cx="154129" cy="3842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74" name="Прямая соединительная линия 1173"/>
            <p:cNvCxnSpPr>
              <a:stCxn id="1165" idx="1"/>
              <a:endCxn id="1163" idx="0"/>
            </p:cNvCxnSpPr>
            <p:nvPr/>
          </p:nvCxnSpPr>
          <p:spPr>
            <a:xfrm rot="5400000" flipH="1" flipV="1">
              <a:off x="3877240" y="5367913"/>
              <a:ext cx="9072" cy="9591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38" name="Группа 1174"/>
          <p:cNvGrpSpPr/>
          <p:nvPr/>
        </p:nvGrpSpPr>
        <p:grpSpPr>
          <a:xfrm rot="556316">
            <a:off x="2987677" y="2685344"/>
            <a:ext cx="850325" cy="1621014"/>
            <a:chOff x="2494991" y="3188512"/>
            <a:chExt cx="850325" cy="1621014"/>
          </a:xfrm>
        </p:grpSpPr>
        <p:sp>
          <p:nvSpPr>
            <p:cNvPr id="1176" name="8-конечная звезда 1175"/>
            <p:cNvSpPr/>
            <p:nvPr/>
          </p:nvSpPr>
          <p:spPr>
            <a:xfrm rot="1262594">
              <a:off x="2997889" y="428406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77" name="8-конечная звезда 1176"/>
            <p:cNvSpPr/>
            <p:nvPr/>
          </p:nvSpPr>
          <p:spPr>
            <a:xfrm rot="1262594">
              <a:off x="2907837" y="4157669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78" name="8-конечная звезда 1177"/>
            <p:cNvSpPr/>
            <p:nvPr/>
          </p:nvSpPr>
          <p:spPr>
            <a:xfrm rot="1262594">
              <a:off x="2634556" y="4257229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79" name="8-конечная звезда 1178"/>
            <p:cNvSpPr/>
            <p:nvPr/>
          </p:nvSpPr>
          <p:spPr>
            <a:xfrm rot="1262594">
              <a:off x="2858909" y="4744726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80" name="8-конечная звезда 1179"/>
            <p:cNvSpPr/>
            <p:nvPr/>
          </p:nvSpPr>
          <p:spPr>
            <a:xfrm rot="1262594">
              <a:off x="2494991" y="3845711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81" name="8-конечная звезда 1180"/>
            <p:cNvSpPr/>
            <p:nvPr/>
          </p:nvSpPr>
          <p:spPr>
            <a:xfrm rot="1262594">
              <a:off x="2788519" y="3870175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82" name="8-конечная звезда 1181"/>
            <p:cNvSpPr/>
            <p:nvPr/>
          </p:nvSpPr>
          <p:spPr>
            <a:xfrm rot="1262594">
              <a:off x="2651069" y="4437026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83" name="8-конечная звезда 1182"/>
            <p:cNvSpPr/>
            <p:nvPr/>
          </p:nvSpPr>
          <p:spPr>
            <a:xfrm rot="1262594">
              <a:off x="2705575" y="4725541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84" name="8-конечная звезда 1183"/>
            <p:cNvSpPr/>
            <p:nvPr/>
          </p:nvSpPr>
          <p:spPr>
            <a:xfrm rot="1262594">
              <a:off x="2835305" y="3731537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86" name="8-конечная звезда 1185"/>
            <p:cNvSpPr/>
            <p:nvPr/>
          </p:nvSpPr>
          <p:spPr>
            <a:xfrm rot="1262594">
              <a:off x="3177825" y="3386081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87" name="8-конечная звезда 1186"/>
            <p:cNvSpPr/>
            <p:nvPr/>
          </p:nvSpPr>
          <p:spPr>
            <a:xfrm rot="1262594">
              <a:off x="2950797" y="4438987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88" name="8-конечная звезда 1187"/>
            <p:cNvSpPr/>
            <p:nvPr/>
          </p:nvSpPr>
          <p:spPr>
            <a:xfrm rot="1262594">
              <a:off x="2856880" y="4307084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89" name="8-конечная звезда 1188"/>
            <p:cNvSpPr/>
            <p:nvPr/>
          </p:nvSpPr>
          <p:spPr>
            <a:xfrm rot="1262594">
              <a:off x="3083493" y="3460101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90" name="8-конечная звезда 1189"/>
            <p:cNvSpPr/>
            <p:nvPr/>
          </p:nvSpPr>
          <p:spPr>
            <a:xfrm rot="1262594">
              <a:off x="3147923" y="4328438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91" name="8-конечная звезда 1190"/>
            <p:cNvSpPr/>
            <p:nvPr/>
          </p:nvSpPr>
          <p:spPr>
            <a:xfrm rot="1262594">
              <a:off x="3131601" y="4625819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92" name="8-конечная звезда 1191"/>
            <p:cNvSpPr/>
            <p:nvPr/>
          </p:nvSpPr>
          <p:spPr>
            <a:xfrm rot="1262594">
              <a:off x="3108579" y="4484810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93" name="8-конечная звезда 1192"/>
            <p:cNvSpPr/>
            <p:nvPr/>
          </p:nvSpPr>
          <p:spPr>
            <a:xfrm rot="1262594">
              <a:off x="2983274" y="4650033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94" name="8-конечная звезда 1193"/>
            <p:cNvSpPr/>
            <p:nvPr/>
          </p:nvSpPr>
          <p:spPr>
            <a:xfrm rot="1262594">
              <a:off x="3109446" y="3695960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95" name="8-конечная звезда 1194"/>
            <p:cNvSpPr/>
            <p:nvPr/>
          </p:nvSpPr>
          <p:spPr>
            <a:xfrm rot="1262594">
              <a:off x="3298516" y="3874730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96" name="8-конечная звезда 1195"/>
            <p:cNvSpPr/>
            <p:nvPr/>
          </p:nvSpPr>
          <p:spPr>
            <a:xfrm rot="1262594">
              <a:off x="3216501" y="3815736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97" name="8-конечная звезда 1196"/>
            <p:cNvSpPr/>
            <p:nvPr/>
          </p:nvSpPr>
          <p:spPr>
            <a:xfrm rot="1262594">
              <a:off x="3234842" y="3530720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99" name="8-конечная звезда 1198"/>
            <p:cNvSpPr/>
            <p:nvPr/>
          </p:nvSpPr>
          <p:spPr>
            <a:xfrm rot="1262594">
              <a:off x="3114104" y="3188512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00" name="8-конечная звезда 1199"/>
            <p:cNvSpPr/>
            <p:nvPr/>
          </p:nvSpPr>
          <p:spPr>
            <a:xfrm rot="1262594">
              <a:off x="3126185" y="3308529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01" name="8-конечная звезда 1200"/>
            <p:cNvSpPr/>
            <p:nvPr/>
          </p:nvSpPr>
          <p:spPr>
            <a:xfrm rot="1262594">
              <a:off x="2952827" y="3576761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02" name="8-конечная звезда 1201"/>
            <p:cNvSpPr/>
            <p:nvPr/>
          </p:nvSpPr>
          <p:spPr>
            <a:xfrm rot="1262594">
              <a:off x="3163361" y="3967512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203" name="Прямая соединительная линия 1202"/>
            <p:cNvCxnSpPr>
              <a:stCxn id="1200" idx="1"/>
              <a:endCxn id="1186" idx="0"/>
            </p:cNvCxnSpPr>
            <p:nvPr/>
          </p:nvCxnSpPr>
          <p:spPr>
            <a:xfrm rot="15643684" flipH="1">
              <a:off x="3154562" y="3358635"/>
              <a:ext cx="79987" cy="5881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04" name="Прямая соединительная линия 1203"/>
            <p:cNvCxnSpPr>
              <a:stCxn id="1176" idx="5"/>
              <a:endCxn id="1188" idx="6"/>
            </p:cNvCxnSpPr>
            <p:nvPr/>
          </p:nvCxnSpPr>
          <p:spPr>
            <a:xfrm rot="15643684" flipH="1" flipV="1">
              <a:off x="2952345" y="4236435"/>
              <a:ext cx="2810" cy="12240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05" name="Прямая соединительная линия 1204"/>
            <p:cNvCxnSpPr>
              <a:stCxn id="1181" idx="7"/>
              <a:endCxn id="1184" idx="3"/>
            </p:cNvCxnSpPr>
            <p:nvPr/>
          </p:nvCxnSpPr>
          <p:spPr>
            <a:xfrm rot="4843684" flipH="1" flipV="1">
              <a:off x="2783865" y="3826164"/>
              <a:ext cx="120431" cy="659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06" name="Прямая соединительная линия 1205"/>
            <p:cNvCxnSpPr>
              <a:stCxn id="1181" idx="5"/>
              <a:endCxn id="1180" idx="6"/>
            </p:cNvCxnSpPr>
            <p:nvPr/>
          </p:nvCxnSpPr>
          <p:spPr>
            <a:xfrm rot="15643684" flipV="1">
              <a:off x="2639362" y="3729826"/>
              <a:ext cx="68067" cy="26118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07" name="Прямая соединительная линия 1206"/>
            <p:cNvCxnSpPr>
              <a:stCxn id="1177" idx="0"/>
              <a:endCxn id="1181" idx="0"/>
            </p:cNvCxnSpPr>
            <p:nvPr/>
          </p:nvCxnSpPr>
          <p:spPr>
            <a:xfrm rot="21043684" flipH="1" flipV="1">
              <a:off x="2875099" y="3906475"/>
              <a:ext cx="71438" cy="30296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08" name="Прямая соединительная линия 1207"/>
            <p:cNvCxnSpPr>
              <a:stCxn id="1178" idx="5"/>
              <a:endCxn id="1180" idx="1"/>
            </p:cNvCxnSpPr>
            <p:nvPr/>
          </p:nvCxnSpPr>
          <p:spPr>
            <a:xfrm rot="15643684" flipV="1">
              <a:off x="2414200" y="4056364"/>
              <a:ext cx="365946" cy="5501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09" name="Прямая соединительная линия 1208"/>
            <p:cNvCxnSpPr>
              <a:stCxn id="1179" idx="5"/>
              <a:endCxn id="1182" idx="7"/>
            </p:cNvCxnSpPr>
            <p:nvPr/>
          </p:nvCxnSpPr>
          <p:spPr>
            <a:xfrm rot="15643684" flipV="1">
              <a:off x="2631014" y="4537452"/>
              <a:ext cx="318871" cy="12567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10" name="Прямая соединительная линия 1209"/>
            <p:cNvCxnSpPr>
              <a:stCxn id="1183" idx="5"/>
              <a:endCxn id="1182" idx="1"/>
            </p:cNvCxnSpPr>
            <p:nvPr/>
          </p:nvCxnSpPr>
          <p:spPr>
            <a:xfrm rot="4843684" flipH="1" flipV="1">
              <a:off x="2584676" y="4605093"/>
              <a:ext cx="241292" cy="638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11" name="Прямая соединительная линия 1210"/>
            <p:cNvCxnSpPr>
              <a:stCxn id="1182" idx="0"/>
              <a:endCxn id="1178" idx="1"/>
            </p:cNvCxnSpPr>
            <p:nvPr/>
          </p:nvCxnSpPr>
          <p:spPr>
            <a:xfrm rot="21043684" flipV="1">
              <a:off x="2690672" y="4318381"/>
              <a:ext cx="2036" cy="15619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12" name="Прямая соединительная линия 1211"/>
            <p:cNvCxnSpPr>
              <a:stCxn id="1178" idx="7"/>
              <a:endCxn id="1177" idx="4"/>
            </p:cNvCxnSpPr>
            <p:nvPr/>
          </p:nvCxnSpPr>
          <p:spPr>
            <a:xfrm rot="4843684" flipH="1" flipV="1">
              <a:off x="2772096" y="4114235"/>
              <a:ext cx="62369" cy="22644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13" name="Прямая соединительная линия 1212"/>
            <p:cNvCxnSpPr>
              <a:stCxn id="1188" idx="4"/>
              <a:endCxn id="1178" idx="0"/>
            </p:cNvCxnSpPr>
            <p:nvPr/>
          </p:nvCxnSpPr>
          <p:spPr>
            <a:xfrm rot="10243684">
              <a:off x="2700114" y="4288405"/>
              <a:ext cx="155649" cy="4884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14" name="Прямая соединительная линия 1213"/>
            <p:cNvCxnSpPr>
              <a:stCxn id="1187" idx="4"/>
              <a:endCxn id="1188" idx="0"/>
            </p:cNvCxnSpPr>
            <p:nvPr/>
          </p:nvCxnSpPr>
          <p:spPr>
            <a:xfrm rot="10243684">
              <a:off x="2918427" y="4341007"/>
              <a:ext cx="24822" cy="11805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15" name="Прямая соединительная линия 1214"/>
            <p:cNvCxnSpPr>
              <a:stCxn id="1192" idx="1"/>
              <a:endCxn id="1187" idx="1"/>
            </p:cNvCxnSpPr>
            <p:nvPr/>
          </p:nvCxnSpPr>
          <p:spPr>
            <a:xfrm rot="4843684" flipH="1">
              <a:off x="3033606" y="4437901"/>
              <a:ext cx="63030" cy="14445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16" name="Прямая соединительная линия 1215"/>
            <p:cNvCxnSpPr>
              <a:stCxn id="1190" idx="4"/>
              <a:endCxn id="1176" idx="7"/>
            </p:cNvCxnSpPr>
            <p:nvPr/>
          </p:nvCxnSpPr>
          <p:spPr>
            <a:xfrm rot="10243684">
              <a:off x="3053708" y="4292334"/>
              <a:ext cx="91633" cy="5886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17" name="Прямая соединительная линия 1216"/>
            <p:cNvCxnSpPr>
              <a:stCxn id="1191" idx="5"/>
              <a:endCxn id="1192" idx="1"/>
            </p:cNvCxnSpPr>
            <p:nvPr/>
          </p:nvCxnSpPr>
          <p:spPr>
            <a:xfrm rot="4843684" flipH="1" flipV="1">
              <a:off x="3094687" y="4572782"/>
              <a:ext cx="97606" cy="1186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18" name="Прямая соединительная линия 1217"/>
            <p:cNvCxnSpPr>
              <a:stCxn id="1193" idx="5"/>
              <a:endCxn id="1187" idx="2"/>
            </p:cNvCxnSpPr>
            <p:nvPr/>
          </p:nvCxnSpPr>
          <p:spPr>
            <a:xfrm rot="15643684" flipV="1">
              <a:off x="2900915" y="4570232"/>
              <a:ext cx="163446" cy="277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22" name="Прямая соединительная линия 1221"/>
            <p:cNvCxnSpPr>
              <a:stCxn id="1186" idx="3"/>
              <a:endCxn id="1189" idx="6"/>
            </p:cNvCxnSpPr>
            <p:nvPr/>
          </p:nvCxnSpPr>
          <p:spPr>
            <a:xfrm rot="4843684">
              <a:off x="3139220" y="3414104"/>
              <a:ext cx="29236" cy="5809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23" name="Прямая соединительная линия 1222"/>
            <p:cNvCxnSpPr>
              <a:stCxn id="1201" idx="7"/>
              <a:endCxn id="1189" idx="3"/>
            </p:cNvCxnSpPr>
            <p:nvPr/>
          </p:nvCxnSpPr>
          <p:spPr>
            <a:xfrm rot="4843684" flipH="1" flipV="1">
              <a:off x="3007143" y="3497550"/>
              <a:ext cx="69605" cy="10121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24" name="Прямая соединительная линия 1223"/>
            <p:cNvCxnSpPr>
              <a:stCxn id="1189" idx="0"/>
              <a:endCxn id="1197" idx="3"/>
            </p:cNvCxnSpPr>
            <p:nvPr/>
          </p:nvCxnSpPr>
          <p:spPr>
            <a:xfrm rot="21043684">
              <a:off x="3151515" y="3497212"/>
              <a:ext cx="79959" cy="7332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25" name="Прямая соединительная линия 1224"/>
            <p:cNvCxnSpPr>
              <a:stCxn id="1184" idx="7"/>
              <a:endCxn id="1194" idx="3"/>
            </p:cNvCxnSpPr>
            <p:nvPr/>
          </p:nvCxnSpPr>
          <p:spPr>
            <a:xfrm rot="15643684" flipH="1">
              <a:off x="2990370" y="3625934"/>
              <a:ext cx="17702" cy="22456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26" name="Прямая соединительная линия 1225"/>
            <p:cNvCxnSpPr>
              <a:stCxn id="1234" idx="4"/>
              <a:endCxn id="1235" idx="3"/>
            </p:cNvCxnSpPr>
            <p:nvPr/>
          </p:nvCxnSpPr>
          <p:spPr>
            <a:xfrm rot="10243684">
              <a:off x="2699341" y="3721058"/>
              <a:ext cx="61638" cy="4494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27" name="Прямая соединительная линия 1226"/>
            <p:cNvCxnSpPr>
              <a:stCxn id="1184" idx="3"/>
              <a:endCxn id="1234" idx="0"/>
            </p:cNvCxnSpPr>
            <p:nvPr/>
          </p:nvCxnSpPr>
          <p:spPr>
            <a:xfrm rot="4843684">
              <a:off x="2822722" y="3762592"/>
              <a:ext cx="6783" cy="2444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28" name="Прямая соединительная линия 1227"/>
            <p:cNvCxnSpPr>
              <a:stCxn id="1184" idx="6"/>
              <a:endCxn id="1201" idx="3"/>
            </p:cNvCxnSpPr>
            <p:nvPr/>
          </p:nvCxnSpPr>
          <p:spPr>
            <a:xfrm rot="4843684" flipH="1" flipV="1">
              <a:off x="2859066" y="3620656"/>
              <a:ext cx="108711" cy="10168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29" name="Прямая соединительная линия 1228"/>
            <p:cNvCxnSpPr>
              <a:stCxn id="1201" idx="1"/>
              <a:endCxn id="1194" idx="4"/>
            </p:cNvCxnSpPr>
            <p:nvPr/>
          </p:nvCxnSpPr>
          <p:spPr>
            <a:xfrm rot="15643684" flipH="1">
              <a:off x="2994153" y="3611633"/>
              <a:ext cx="108430" cy="10923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30" name="Прямая соединительная линия 1229"/>
            <p:cNvCxnSpPr>
              <a:stCxn id="1196" idx="2"/>
              <a:endCxn id="1202" idx="5"/>
            </p:cNvCxnSpPr>
            <p:nvPr/>
          </p:nvCxnSpPr>
          <p:spPr>
            <a:xfrm rot="4843684">
              <a:off x="3155926" y="3880926"/>
              <a:ext cx="99047" cy="6896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31" name="Прямая соединительная линия 1230"/>
            <p:cNvCxnSpPr>
              <a:stCxn id="1196" idx="1"/>
              <a:endCxn id="1195" idx="4"/>
            </p:cNvCxnSpPr>
            <p:nvPr/>
          </p:nvCxnSpPr>
          <p:spPr>
            <a:xfrm rot="15643684" flipH="1">
              <a:off x="3256244" y="3852470"/>
              <a:ext cx="36992" cy="4530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32" name="Прямая соединительная линия 1231"/>
            <p:cNvCxnSpPr>
              <a:stCxn id="1196" idx="4"/>
              <a:endCxn id="1194" idx="0"/>
            </p:cNvCxnSpPr>
            <p:nvPr/>
          </p:nvCxnSpPr>
          <p:spPr>
            <a:xfrm rot="10243684">
              <a:off x="3163392" y="3723326"/>
              <a:ext cx="45960" cy="11184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33" name="Прямая соединительная линия 1232"/>
            <p:cNvCxnSpPr>
              <a:stCxn id="1200" idx="5"/>
              <a:endCxn id="1199" idx="2"/>
            </p:cNvCxnSpPr>
            <p:nvPr/>
          </p:nvCxnSpPr>
          <p:spPr>
            <a:xfrm rot="4843684" flipH="1" flipV="1">
              <a:off x="3095813" y="3271380"/>
              <a:ext cx="77560" cy="153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234" name="8-конечная звезда 1233"/>
            <p:cNvSpPr/>
            <p:nvPr/>
          </p:nvSpPr>
          <p:spPr>
            <a:xfrm rot="1262594">
              <a:off x="2762396" y="3743439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35" name="8-конечная звезда 1234"/>
            <p:cNvSpPr/>
            <p:nvPr/>
          </p:nvSpPr>
          <p:spPr>
            <a:xfrm rot="1262594">
              <a:off x="2694262" y="3695945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</p:grpSp>
      <p:grpSp>
        <p:nvGrpSpPr>
          <p:cNvPr id="39" name="Группа 1235"/>
          <p:cNvGrpSpPr/>
          <p:nvPr/>
        </p:nvGrpSpPr>
        <p:grpSpPr>
          <a:xfrm>
            <a:off x="3456177" y="4393132"/>
            <a:ext cx="187129" cy="178876"/>
            <a:chOff x="3434255" y="5077337"/>
            <a:chExt cx="187129" cy="178876"/>
          </a:xfrm>
        </p:grpSpPr>
        <p:sp>
          <p:nvSpPr>
            <p:cNvPr id="1237" name="8-конечная звезда 1236"/>
            <p:cNvSpPr/>
            <p:nvPr/>
          </p:nvSpPr>
          <p:spPr>
            <a:xfrm rot="1262594">
              <a:off x="3506746" y="5149828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38" name="8-конечная звезда 1237"/>
            <p:cNvSpPr/>
            <p:nvPr/>
          </p:nvSpPr>
          <p:spPr>
            <a:xfrm rot="1262594">
              <a:off x="3578184" y="5149828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39" name="8-конечная звезда 1238"/>
            <p:cNvSpPr/>
            <p:nvPr/>
          </p:nvSpPr>
          <p:spPr>
            <a:xfrm rot="1262594">
              <a:off x="3505693" y="5077337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40" name="8-конечная звезда 1239"/>
            <p:cNvSpPr/>
            <p:nvPr/>
          </p:nvSpPr>
          <p:spPr>
            <a:xfrm rot="1262594">
              <a:off x="3459167" y="5102249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41" name="8-конечная звезда 1240"/>
            <p:cNvSpPr/>
            <p:nvPr/>
          </p:nvSpPr>
          <p:spPr>
            <a:xfrm rot="1262594">
              <a:off x="3434255" y="5077337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42" name="8-конечная звезда 1241"/>
            <p:cNvSpPr/>
            <p:nvPr/>
          </p:nvSpPr>
          <p:spPr>
            <a:xfrm rot="1262594">
              <a:off x="3530605" y="5220213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243" name="Прямая соединительная линия 1242"/>
            <p:cNvCxnSpPr>
              <a:stCxn id="1241" idx="5"/>
              <a:endCxn id="1239" idx="6"/>
            </p:cNvCxnSpPr>
            <p:nvPr/>
          </p:nvCxnSpPr>
          <p:spPr>
            <a:xfrm rot="5400000" flipH="1" flipV="1">
              <a:off x="3487376" y="5036108"/>
              <a:ext cx="351" cy="8521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44" name="Прямая соединительная линия 1243"/>
            <p:cNvCxnSpPr>
              <a:stCxn id="1237" idx="0"/>
              <a:endCxn id="1239" idx="7"/>
            </p:cNvCxnSpPr>
            <p:nvPr/>
          </p:nvCxnSpPr>
          <p:spPr>
            <a:xfrm flipH="1" flipV="1">
              <a:off x="3540142" y="5088028"/>
              <a:ext cx="8363" cy="9115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45" name="Прямая соединительная линия 1244"/>
            <p:cNvCxnSpPr>
              <a:stCxn id="1237" idx="3"/>
              <a:endCxn id="1240" idx="2"/>
            </p:cNvCxnSpPr>
            <p:nvPr/>
          </p:nvCxnSpPr>
          <p:spPr>
            <a:xfrm rot="5400000" flipH="1">
              <a:off x="3468080" y="5139673"/>
              <a:ext cx="43150" cy="3790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46" name="Прямая соединительная линия 1245"/>
            <p:cNvCxnSpPr>
              <a:stCxn id="1237" idx="1"/>
              <a:endCxn id="1238" idx="4"/>
            </p:cNvCxnSpPr>
            <p:nvPr/>
          </p:nvCxnSpPr>
          <p:spPr>
            <a:xfrm rot="5400000" flipH="1" flipV="1">
              <a:off x="3544623" y="5156166"/>
              <a:ext cx="27496" cy="4250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47" name="Прямая соединительная линия 1246"/>
            <p:cNvCxnSpPr>
              <a:stCxn id="1242" idx="3"/>
              <a:endCxn id="1237" idx="1"/>
            </p:cNvCxnSpPr>
            <p:nvPr/>
          </p:nvCxnSpPr>
          <p:spPr>
            <a:xfrm rot="5400000" flipH="1" flipV="1">
              <a:off x="3507459" y="5215864"/>
              <a:ext cx="54354" cy="496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47" name="Группа 1247"/>
          <p:cNvGrpSpPr/>
          <p:nvPr/>
        </p:nvGrpSpPr>
        <p:grpSpPr>
          <a:xfrm>
            <a:off x="2045297" y="2018036"/>
            <a:ext cx="1169381" cy="1250650"/>
            <a:chOff x="1581077" y="2383120"/>
            <a:chExt cx="1169381" cy="1250650"/>
          </a:xfrm>
        </p:grpSpPr>
        <p:sp>
          <p:nvSpPr>
            <p:cNvPr id="1249" name="8-конечная звезда 1248"/>
            <p:cNvSpPr/>
            <p:nvPr/>
          </p:nvSpPr>
          <p:spPr>
            <a:xfrm rot="1262594">
              <a:off x="2063417" y="3089247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50" name="8-конечная звезда 1249"/>
            <p:cNvSpPr/>
            <p:nvPr/>
          </p:nvSpPr>
          <p:spPr>
            <a:xfrm rot="1262594">
              <a:off x="2061769" y="2803495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51" name="8-конечная звезда 1250"/>
            <p:cNvSpPr/>
            <p:nvPr/>
          </p:nvSpPr>
          <p:spPr>
            <a:xfrm rot="1262594">
              <a:off x="1865251" y="3579770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52" name="8-конечная звезда 1251"/>
            <p:cNvSpPr/>
            <p:nvPr/>
          </p:nvSpPr>
          <p:spPr>
            <a:xfrm rot="1262594">
              <a:off x="1920541" y="2803495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53" name="8-конечная звезда 1252"/>
            <p:cNvSpPr/>
            <p:nvPr/>
          </p:nvSpPr>
          <p:spPr>
            <a:xfrm rot="1262594">
              <a:off x="2490397" y="258753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55" name="8-конечная звезда 1254"/>
            <p:cNvSpPr/>
            <p:nvPr/>
          </p:nvSpPr>
          <p:spPr>
            <a:xfrm rot="1262594">
              <a:off x="1920541" y="3160685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56" name="8-конечная звезда 1255"/>
            <p:cNvSpPr/>
            <p:nvPr/>
          </p:nvSpPr>
          <p:spPr>
            <a:xfrm rot="1262594">
              <a:off x="1581077" y="3295598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57" name="8-конечная звезда 1256"/>
            <p:cNvSpPr/>
            <p:nvPr/>
          </p:nvSpPr>
          <p:spPr>
            <a:xfrm rot="1262594">
              <a:off x="2336790" y="2648240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58" name="8-конечная звезда 1257"/>
            <p:cNvSpPr/>
            <p:nvPr/>
          </p:nvSpPr>
          <p:spPr>
            <a:xfrm rot="1262594">
              <a:off x="2571736" y="2668872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59" name="8-конечная звезда 1258"/>
            <p:cNvSpPr/>
            <p:nvPr/>
          </p:nvSpPr>
          <p:spPr>
            <a:xfrm rot="1262594">
              <a:off x="2560782" y="2383120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60" name="8-конечная звезда 1259"/>
            <p:cNvSpPr/>
            <p:nvPr/>
          </p:nvSpPr>
          <p:spPr>
            <a:xfrm rot="1262594">
              <a:off x="2643174" y="2586480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61" name="8-конечная звезда 1260"/>
            <p:cNvSpPr/>
            <p:nvPr/>
          </p:nvSpPr>
          <p:spPr>
            <a:xfrm rot="1262594">
              <a:off x="2275030" y="2668872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62" name="8-конечная звезда 1261"/>
            <p:cNvSpPr/>
            <p:nvPr/>
          </p:nvSpPr>
          <p:spPr>
            <a:xfrm rot="1262594">
              <a:off x="2703658" y="2383120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263" name="Прямая соединительная линия 1262"/>
            <p:cNvCxnSpPr>
              <a:stCxn id="1262" idx="6"/>
              <a:endCxn id="1259" idx="7"/>
            </p:cNvCxnSpPr>
            <p:nvPr/>
          </p:nvCxnSpPr>
          <p:spPr>
            <a:xfrm rot="16200000" flipH="1" flipV="1">
              <a:off x="2664344" y="2325903"/>
              <a:ext cx="12338" cy="12989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64" name="Прямая соединительная линия 1263"/>
            <p:cNvCxnSpPr>
              <a:stCxn id="1258" idx="5"/>
              <a:endCxn id="1253" idx="7"/>
            </p:cNvCxnSpPr>
            <p:nvPr/>
          </p:nvCxnSpPr>
          <p:spPr>
            <a:xfrm rot="16200000" flipV="1">
              <a:off x="2530194" y="2615447"/>
              <a:ext cx="67318" cy="4356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65" name="Прямая соединительная линия 1264"/>
            <p:cNvCxnSpPr>
              <a:stCxn id="1260" idx="0"/>
              <a:endCxn id="1258" idx="1"/>
            </p:cNvCxnSpPr>
            <p:nvPr/>
          </p:nvCxnSpPr>
          <p:spPr>
            <a:xfrm flipH="1">
              <a:off x="2604637" y="2618282"/>
              <a:ext cx="83776" cy="9537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66" name="Прямая соединительная линия 1265"/>
            <p:cNvCxnSpPr>
              <a:stCxn id="1252" idx="7"/>
              <a:endCxn id="1261" idx="5"/>
            </p:cNvCxnSpPr>
            <p:nvPr/>
          </p:nvCxnSpPr>
          <p:spPr>
            <a:xfrm rot="5400000" flipH="1" flipV="1">
              <a:off x="2056250" y="2586853"/>
              <a:ext cx="148644" cy="31671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67" name="Прямая соединительная линия 1266"/>
            <p:cNvCxnSpPr>
              <a:stCxn id="1256" idx="6"/>
              <a:endCxn id="1252" idx="2"/>
            </p:cNvCxnSpPr>
            <p:nvPr/>
          </p:nvCxnSpPr>
          <p:spPr>
            <a:xfrm rot="5400000" flipH="1" flipV="1">
              <a:off x="1560446" y="2920360"/>
              <a:ext cx="442065" cy="31273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68" name="Прямая соединительная линия 1267"/>
            <p:cNvCxnSpPr>
              <a:stCxn id="1256" idx="7"/>
              <a:endCxn id="1255" idx="2"/>
            </p:cNvCxnSpPr>
            <p:nvPr/>
          </p:nvCxnSpPr>
          <p:spPr>
            <a:xfrm rot="5400000" flipH="1" flipV="1">
              <a:off x="1739486" y="3116483"/>
              <a:ext cx="101958" cy="29476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69" name="Прямая соединительная линия 1268"/>
            <p:cNvCxnSpPr>
              <a:stCxn id="1251" idx="4"/>
              <a:endCxn id="1256" idx="0"/>
            </p:cNvCxnSpPr>
            <p:nvPr/>
          </p:nvCxnSpPr>
          <p:spPr>
            <a:xfrm rot="10800000">
              <a:off x="1643716" y="3339633"/>
              <a:ext cx="223336" cy="25744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70" name="Прямая соединительная линия 1269"/>
            <p:cNvCxnSpPr>
              <a:stCxn id="1251" idx="7"/>
              <a:endCxn id="1249" idx="2"/>
            </p:cNvCxnSpPr>
            <p:nvPr/>
          </p:nvCxnSpPr>
          <p:spPr>
            <a:xfrm rot="5400000" flipH="1" flipV="1">
              <a:off x="1771643" y="3286729"/>
              <a:ext cx="454361" cy="16379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71" name="Прямая соединительная линия 1270"/>
            <p:cNvCxnSpPr>
              <a:stCxn id="1249" idx="5"/>
              <a:endCxn id="1250" idx="2"/>
            </p:cNvCxnSpPr>
            <p:nvPr/>
          </p:nvCxnSpPr>
          <p:spPr>
            <a:xfrm rot="16200000" flipV="1">
              <a:off x="1961325" y="2973444"/>
              <a:ext cx="235879" cy="38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72" name="Прямая соединительная линия 1271"/>
            <p:cNvCxnSpPr>
              <a:stCxn id="1250" idx="0"/>
              <a:endCxn id="1257" idx="3"/>
            </p:cNvCxnSpPr>
            <p:nvPr/>
          </p:nvCxnSpPr>
          <p:spPr>
            <a:xfrm flipV="1">
              <a:off x="2113968" y="2693796"/>
              <a:ext cx="225614" cy="14639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73" name="Прямая соединительная линия 1272"/>
            <p:cNvCxnSpPr>
              <a:stCxn id="1262" idx="1"/>
              <a:endCxn id="1260" idx="7"/>
            </p:cNvCxnSpPr>
            <p:nvPr/>
          </p:nvCxnSpPr>
          <p:spPr>
            <a:xfrm rot="5400000">
              <a:off x="2626022" y="2489841"/>
              <a:ext cx="172475" cy="4860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75" name="Прямая соединительная линия 1274"/>
            <p:cNvCxnSpPr>
              <a:stCxn id="1259" idx="3"/>
              <a:endCxn id="1253" idx="6"/>
            </p:cNvCxnSpPr>
            <p:nvPr/>
          </p:nvCxnSpPr>
          <p:spPr>
            <a:xfrm rot="5400000">
              <a:off x="2458289" y="2484824"/>
              <a:ext cx="173313" cy="3570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76" name="Прямая соединительная линия 1275"/>
            <p:cNvCxnSpPr>
              <a:stCxn id="1253" idx="4"/>
              <a:endCxn id="1261" idx="0"/>
            </p:cNvCxnSpPr>
            <p:nvPr/>
          </p:nvCxnSpPr>
          <p:spPr>
            <a:xfrm rot="10800000" flipV="1">
              <a:off x="2320270" y="2604838"/>
              <a:ext cx="171929" cy="9583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321" name="TextBox 1320"/>
          <p:cNvSpPr txBox="1"/>
          <p:nvPr/>
        </p:nvSpPr>
        <p:spPr>
          <a:xfrm rot="19006284">
            <a:off x="2318899" y="2446336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КИТ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1322" name="TextBox 1321"/>
          <p:cNvSpPr txBox="1"/>
          <p:nvPr/>
        </p:nvSpPr>
        <p:spPr>
          <a:xfrm rot="1643483">
            <a:off x="2860400" y="3446467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ПЕГАС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1323" name="TextBox 1322"/>
          <p:cNvSpPr txBox="1"/>
          <p:nvPr/>
        </p:nvSpPr>
        <p:spPr>
          <a:xfrm rot="19006284">
            <a:off x="3176155" y="2941114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АНДРОМЕДА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1324" name="TextBox 1323"/>
          <p:cNvSpPr txBox="1"/>
          <p:nvPr/>
        </p:nvSpPr>
        <p:spPr>
          <a:xfrm rot="2331135">
            <a:off x="3061230" y="4429631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ДЕЛЬФІН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1325" name="TextBox 1324"/>
          <p:cNvSpPr txBox="1"/>
          <p:nvPr/>
        </p:nvSpPr>
        <p:spPr>
          <a:xfrm rot="222291">
            <a:off x="3388198" y="5006245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ОРЕЛ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1326" name="TextBox 1325"/>
          <p:cNvSpPr txBox="1"/>
          <p:nvPr/>
        </p:nvSpPr>
        <p:spPr>
          <a:xfrm rot="222291">
            <a:off x="3888264" y="5524741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ЩИТ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1327" name="TextBox 1326"/>
          <p:cNvSpPr txBox="1"/>
          <p:nvPr/>
        </p:nvSpPr>
        <p:spPr>
          <a:xfrm rot="20047852">
            <a:off x="5597382" y="3512765"/>
            <a:ext cx="70215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ВОЛОССЯ ВЕРОНІКИ</a:t>
            </a:r>
            <a:endParaRPr lang="uk-UA" sz="8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grpSp>
        <p:nvGrpSpPr>
          <p:cNvPr id="49" name="Группа 1414"/>
          <p:cNvGrpSpPr/>
          <p:nvPr/>
        </p:nvGrpSpPr>
        <p:grpSpPr>
          <a:xfrm>
            <a:off x="4589796" y="2578586"/>
            <a:ext cx="829916" cy="343506"/>
            <a:chOff x="4589796" y="2578586"/>
            <a:chExt cx="829916" cy="343506"/>
          </a:xfrm>
        </p:grpSpPr>
        <p:sp>
          <p:nvSpPr>
            <p:cNvPr id="1330" name="8-конечная звезда 1329"/>
            <p:cNvSpPr/>
            <p:nvPr/>
          </p:nvSpPr>
          <p:spPr>
            <a:xfrm rot="1262594">
              <a:off x="5365712" y="2651077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32" name="8-конечная звезда 1331"/>
            <p:cNvSpPr/>
            <p:nvPr/>
          </p:nvSpPr>
          <p:spPr>
            <a:xfrm rot="1262594">
              <a:off x="4589796" y="2875292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33" name="8-конечная звезда 1332"/>
            <p:cNvSpPr/>
            <p:nvPr/>
          </p:nvSpPr>
          <p:spPr>
            <a:xfrm rot="1262594">
              <a:off x="4732672" y="2875292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34" name="8-конечная звезда 1333"/>
            <p:cNvSpPr/>
            <p:nvPr/>
          </p:nvSpPr>
          <p:spPr>
            <a:xfrm rot="1262594">
              <a:off x="4875548" y="2660978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35" name="8-конечная звезда 1334"/>
            <p:cNvSpPr/>
            <p:nvPr/>
          </p:nvSpPr>
          <p:spPr>
            <a:xfrm rot="1262594">
              <a:off x="5018424" y="2578586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36" name="8-конечная звезда 1335"/>
            <p:cNvSpPr/>
            <p:nvPr/>
          </p:nvSpPr>
          <p:spPr>
            <a:xfrm rot="1262594">
              <a:off x="5232738" y="2650024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337" name="Прямая соединительная линия 1336"/>
            <p:cNvCxnSpPr>
              <a:stCxn id="1332" idx="0"/>
              <a:endCxn id="1333" idx="3"/>
            </p:cNvCxnSpPr>
            <p:nvPr/>
          </p:nvCxnSpPr>
          <p:spPr>
            <a:xfrm>
              <a:off x="4635035" y="2907094"/>
              <a:ext cx="99653" cy="109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38" name="Прямая соединительная линия 1337"/>
            <p:cNvCxnSpPr>
              <a:stCxn id="1333" idx="7"/>
              <a:endCxn id="1334" idx="3"/>
            </p:cNvCxnSpPr>
            <p:nvPr/>
          </p:nvCxnSpPr>
          <p:spPr>
            <a:xfrm rot="5400000" flipH="1" flipV="1">
              <a:off x="4729854" y="2741481"/>
              <a:ext cx="195312" cy="10010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39" name="Прямая соединительная линия 1338"/>
            <p:cNvCxnSpPr>
              <a:stCxn id="1330" idx="2"/>
              <a:endCxn id="1336" idx="0"/>
            </p:cNvCxnSpPr>
            <p:nvPr/>
          </p:nvCxnSpPr>
          <p:spPr>
            <a:xfrm rot="5400000" flipH="1">
              <a:off x="5319772" y="2640031"/>
              <a:ext cx="21450" cy="10504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40" name="Прямая соединительная линия 1339"/>
            <p:cNvCxnSpPr>
              <a:stCxn id="1336" idx="3"/>
              <a:endCxn id="1335" idx="0"/>
            </p:cNvCxnSpPr>
            <p:nvPr/>
          </p:nvCxnSpPr>
          <p:spPr>
            <a:xfrm rot="5400000" flipH="1">
              <a:off x="5112940" y="2561112"/>
              <a:ext cx="72537" cy="17109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41" name="Прямая соединительная линия 1340"/>
            <p:cNvCxnSpPr>
              <a:stCxn id="1335" idx="3"/>
              <a:endCxn id="1334" idx="7"/>
            </p:cNvCxnSpPr>
            <p:nvPr/>
          </p:nvCxnSpPr>
          <p:spPr>
            <a:xfrm rot="5400000">
              <a:off x="4938691" y="2593128"/>
              <a:ext cx="63390" cy="10010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355" name="TextBox 1354"/>
          <p:cNvSpPr txBox="1"/>
          <p:nvPr/>
        </p:nvSpPr>
        <p:spPr>
          <a:xfrm>
            <a:off x="4714876" y="2643182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РИСЬ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cxnSp>
        <p:nvCxnSpPr>
          <p:cNvPr id="1364" name="Прямая соединительная линия 1363"/>
          <p:cNvCxnSpPr/>
          <p:nvPr/>
        </p:nvCxnSpPr>
        <p:spPr>
          <a:xfrm rot="16537753" flipV="1">
            <a:off x="4727773" y="3164312"/>
            <a:ext cx="314852" cy="4989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50" name="Группа 1415"/>
          <p:cNvGrpSpPr/>
          <p:nvPr/>
        </p:nvGrpSpPr>
        <p:grpSpPr>
          <a:xfrm>
            <a:off x="4149687" y="2792374"/>
            <a:ext cx="463574" cy="463575"/>
            <a:chOff x="4149687" y="2792374"/>
            <a:chExt cx="463574" cy="463575"/>
          </a:xfrm>
        </p:grpSpPr>
        <p:cxnSp>
          <p:nvCxnSpPr>
            <p:cNvPr id="1342" name="Прямая соединительная линия 1341"/>
            <p:cNvCxnSpPr>
              <a:stCxn id="1359" idx="7"/>
              <a:endCxn id="1358" idx="2"/>
            </p:cNvCxnSpPr>
            <p:nvPr/>
          </p:nvCxnSpPr>
          <p:spPr>
            <a:xfrm rot="5400000" flipH="1" flipV="1">
              <a:off x="4370340" y="3027617"/>
              <a:ext cx="58114" cy="9977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356" name="8-конечная звезда 1355"/>
            <p:cNvSpPr/>
            <p:nvPr/>
          </p:nvSpPr>
          <p:spPr>
            <a:xfrm rot="1262594">
              <a:off x="4577261" y="3101985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57" name="8-конечная звезда 1356"/>
            <p:cNvSpPr/>
            <p:nvPr/>
          </p:nvSpPr>
          <p:spPr>
            <a:xfrm rot="1262594">
              <a:off x="4530737" y="3219949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58" name="8-конечная звезда 1357"/>
            <p:cNvSpPr/>
            <p:nvPr/>
          </p:nvSpPr>
          <p:spPr>
            <a:xfrm rot="1262594">
              <a:off x="4435440" y="3006688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59" name="8-конечная звезда 1358"/>
            <p:cNvSpPr/>
            <p:nvPr/>
          </p:nvSpPr>
          <p:spPr>
            <a:xfrm rot="1262594">
              <a:off x="4308170" y="3093732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360" name="Прямая соединительная линия 1359"/>
            <p:cNvCxnSpPr>
              <a:stCxn id="1357" idx="6"/>
              <a:endCxn id="1356" idx="2"/>
            </p:cNvCxnSpPr>
            <p:nvPr/>
          </p:nvCxnSpPr>
          <p:spPr>
            <a:xfrm rot="5400000" flipH="1" flipV="1">
              <a:off x="4529817" y="3162168"/>
              <a:ext cx="84364" cy="3359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65" name="Прямая соединительная линия 1364"/>
            <p:cNvCxnSpPr>
              <a:stCxn id="1358" idx="0"/>
              <a:endCxn id="1357" idx="4"/>
            </p:cNvCxnSpPr>
            <p:nvPr/>
          </p:nvCxnSpPr>
          <p:spPr>
            <a:xfrm>
              <a:off x="4477199" y="3036044"/>
              <a:ext cx="54738" cy="19544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370" name="8-конечная звезда 1369"/>
            <p:cNvSpPr/>
            <p:nvPr/>
          </p:nvSpPr>
          <p:spPr>
            <a:xfrm rot="1262594">
              <a:off x="4221126" y="3006688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71" name="8-конечная звезда 1370"/>
            <p:cNvSpPr/>
            <p:nvPr/>
          </p:nvSpPr>
          <p:spPr>
            <a:xfrm rot="1262594">
              <a:off x="4451046" y="2879418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72" name="8-конечная звезда 1371"/>
            <p:cNvSpPr/>
            <p:nvPr/>
          </p:nvSpPr>
          <p:spPr>
            <a:xfrm rot="1262594">
              <a:off x="4364001" y="2792374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73" name="8-конечная звезда 1372"/>
            <p:cNvSpPr/>
            <p:nvPr/>
          </p:nvSpPr>
          <p:spPr>
            <a:xfrm rot="1262594">
              <a:off x="4149687" y="2935250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375" name="Прямая соединительная линия 1374"/>
            <p:cNvCxnSpPr>
              <a:stCxn id="868" idx="67"/>
              <a:endCxn id="1373" idx="1"/>
            </p:cNvCxnSpPr>
            <p:nvPr/>
          </p:nvCxnSpPr>
          <p:spPr>
            <a:xfrm flipH="1" flipV="1">
              <a:off x="4180058" y="2976590"/>
              <a:ext cx="40647" cy="4041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76" name="Прямая соединительная линия 1375"/>
            <p:cNvCxnSpPr>
              <a:stCxn id="1371" idx="5"/>
              <a:endCxn id="1372" idx="0"/>
            </p:cNvCxnSpPr>
            <p:nvPr/>
          </p:nvCxnSpPr>
          <p:spPr>
            <a:xfrm rot="16200000" flipV="1">
              <a:off x="4405044" y="2822446"/>
              <a:ext cx="59548" cy="5811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77" name="Прямая соединительная линия 1376"/>
            <p:cNvCxnSpPr>
              <a:stCxn id="1370" idx="0"/>
              <a:endCxn id="1371" idx="4"/>
            </p:cNvCxnSpPr>
            <p:nvPr/>
          </p:nvCxnSpPr>
          <p:spPr>
            <a:xfrm flipV="1">
              <a:off x="4262885" y="2893262"/>
              <a:ext cx="189602" cy="14278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78" name="Прямая соединительная линия 1377"/>
            <p:cNvCxnSpPr>
              <a:stCxn id="1359" idx="5"/>
              <a:endCxn id="1370" idx="1"/>
            </p:cNvCxnSpPr>
            <p:nvPr/>
          </p:nvCxnSpPr>
          <p:spPr>
            <a:xfrm rot="16200000" flipV="1">
              <a:off x="4262466" y="3037059"/>
              <a:ext cx="47564" cy="6950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1379" name="Прямая соединительная линия 1378"/>
          <p:cNvCxnSpPr>
            <a:stCxn id="1358" idx="6"/>
            <a:endCxn id="1371" idx="2"/>
          </p:cNvCxnSpPr>
          <p:nvPr/>
        </p:nvCxnSpPr>
        <p:spPr>
          <a:xfrm rot="5400000" flipH="1" flipV="1">
            <a:off x="4421367" y="2964606"/>
            <a:ext cx="86952" cy="94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394" name="TextBox 1393"/>
          <p:cNvSpPr txBox="1"/>
          <p:nvPr/>
        </p:nvSpPr>
        <p:spPr>
          <a:xfrm>
            <a:off x="4143372" y="2887144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ЖИРАФ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grpSp>
        <p:nvGrpSpPr>
          <p:cNvPr id="51" name="Группа 1394"/>
          <p:cNvGrpSpPr/>
          <p:nvPr/>
        </p:nvGrpSpPr>
        <p:grpSpPr>
          <a:xfrm>
            <a:off x="4224353" y="2365325"/>
            <a:ext cx="411190" cy="414417"/>
            <a:chOff x="4017933" y="1986213"/>
            <a:chExt cx="411190" cy="414417"/>
          </a:xfrm>
        </p:grpSpPr>
        <p:cxnSp>
          <p:nvCxnSpPr>
            <p:cNvPr id="1396" name="Прямая соединительная линия 1395"/>
            <p:cNvCxnSpPr>
              <a:stCxn id="1404" idx="7"/>
              <a:endCxn id="1400" idx="1"/>
            </p:cNvCxnSpPr>
            <p:nvPr/>
          </p:nvCxnSpPr>
          <p:spPr>
            <a:xfrm rot="16200000" flipV="1">
              <a:off x="4354956" y="2311979"/>
              <a:ext cx="116410" cy="15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97" name="Прямая соединительная линия 1396"/>
            <p:cNvCxnSpPr>
              <a:stCxn id="1404" idx="4"/>
              <a:endCxn id="1399" idx="1"/>
            </p:cNvCxnSpPr>
            <p:nvPr/>
          </p:nvCxnSpPr>
          <p:spPr>
            <a:xfrm rot="10800000">
              <a:off x="4198773" y="2252202"/>
              <a:ext cx="174565" cy="11907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98" name="Прямая соединительная линия 1397"/>
            <p:cNvCxnSpPr>
              <a:stCxn id="1402" idx="7"/>
              <a:endCxn id="1401" idx="3"/>
            </p:cNvCxnSpPr>
            <p:nvPr/>
          </p:nvCxnSpPr>
          <p:spPr>
            <a:xfrm rot="16200000" flipH="1">
              <a:off x="4223525" y="1870252"/>
              <a:ext cx="6" cy="30784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399" name="8-конечная звезда 1398"/>
            <p:cNvSpPr/>
            <p:nvPr/>
          </p:nvSpPr>
          <p:spPr>
            <a:xfrm rot="1262594">
              <a:off x="4160809" y="2200527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00" name="8-конечная звезда 1399"/>
            <p:cNvSpPr/>
            <p:nvPr/>
          </p:nvSpPr>
          <p:spPr>
            <a:xfrm rot="1262594">
              <a:off x="4375123" y="2202175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01" name="8-конечная звезда 1400"/>
            <p:cNvSpPr/>
            <p:nvPr/>
          </p:nvSpPr>
          <p:spPr>
            <a:xfrm rot="1262594">
              <a:off x="4375123" y="198621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02" name="8-конечная звезда 1401"/>
            <p:cNvSpPr/>
            <p:nvPr/>
          </p:nvSpPr>
          <p:spPr>
            <a:xfrm rot="1262594">
              <a:off x="4017933" y="200813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03" name="8-конечная звезда 1402"/>
            <p:cNvSpPr/>
            <p:nvPr/>
          </p:nvSpPr>
          <p:spPr>
            <a:xfrm rot="1262594">
              <a:off x="4089371" y="2222449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04" name="8-конечная звезда 1403"/>
            <p:cNvSpPr/>
            <p:nvPr/>
          </p:nvSpPr>
          <p:spPr>
            <a:xfrm rot="1262594">
              <a:off x="4371896" y="2357430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405" name="Прямая соединительная линия 1404"/>
            <p:cNvCxnSpPr>
              <a:stCxn id="1400" idx="5"/>
              <a:endCxn id="1401" idx="2"/>
            </p:cNvCxnSpPr>
            <p:nvPr/>
          </p:nvCxnSpPr>
          <p:spPr>
            <a:xfrm rot="5400000" flipH="1" flipV="1">
              <a:off x="4308750" y="2120823"/>
              <a:ext cx="166089" cy="126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06" name="Прямая соединительная линия 1405"/>
            <p:cNvCxnSpPr>
              <a:stCxn id="1403" idx="6"/>
              <a:endCxn id="1402" idx="0"/>
            </p:cNvCxnSpPr>
            <p:nvPr/>
          </p:nvCxnSpPr>
          <p:spPr>
            <a:xfrm rot="16200000" flipV="1">
              <a:off x="4008388" y="2106572"/>
              <a:ext cx="179422" cy="5593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07" name="Прямая соединительная линия 1406"/>
            <p:cNvCxnSpPr>
              <a:stCxn id="1399" idx="5"/>
              <a:endCxn id="1403" idx="0"/>
            </p:cNvCxnSpPr>
            <p:nvPr/>
          </p:nvCxnSpPr>
          <p:spPr>
            <a:xfrm rot="16200000" flipH="1" flipV="1">
              <a:off x="4131062" y="2213360"/>
              <a:ext cx="56291" cy="3527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08" name="Прямая соединительная линия 1407"/>
            <p:cNvCxnSpPr>
              <a:stCxn id="1400" idx="3"/>
              <a:endCxn id="1399" idx="7"/>
            </p:cNvCxnSpPr>
            <p:nvPr/>
          </p:nvCxnSpPr>
          <p:spPr>
            <a:xfrm rot="5400000" flipH="1">
              <a:off x="4283179" y="2145868"/>
              <a:ext cx="23574" cy="16496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417" name="TextBox 1416"/>
          <p:cNvSpPr txBox="1"/>
          <p:nvPr/>
        </p:nvSpPr>
        <p:spPr>
          <a:xfrm>
            <a:off x="4286248" y="2428868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ВІЗНИЧИЙ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grpSp>
        <p:nvGrpSpPr>
          <p:cNvPr id="53" name="Группа 1417"/>
          <p:cNvGrpSpPr/>
          <p:nvPr/>
        </p:nvGrpSpPr>
        <p:grpSpPr>
          <a:xfrm>
            <a:off x="3808104" y="2509849"/>
            <a:ext cx="470249" cy="704837"/>
            <a:chOff x="3357553" y="2345049"/>
            <a:chExt cx="470249" cy="704837"/>
          </a:xfrm>
        </p:grpSpPr>
        <p:cxnSp>
          <p:nvCxnSpPr>
            <p:cNvPr id="1419" name="Прямая соединительная линия 1418"/>
            <p:cNvCxnSpPr>
              <a:stCxn id="1425" idx="6"/>
              <a:endCxn id="1424" idx="0"/>
            </p:cNvCxnSpPr>
            <p:nvPr/>
          </p:nvCxnSpPr>
          <p:spPr>
            <a:xfrm rot="16200000" flipV="1">
              <a:off x="3691172" y="2584715"/>
              <a:ext cx="109630" cy="12902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20" name="Прямая соединительная линия 1419"/>
            <p:cNvCxnSpPr>
              <a:stCxn id="1423" idx="5"/>
              <a:endCxn id="1427" idx="6"/>
            </p:cNvCxnSpPr>
            <p:nvPr/>
          </p:nvCxnSpPr>
          <p:spPr>
            <a:xfrm rot="16200000" flipV="1">
              <a:off x="3407723" y="2536764"/>
              <a:ext cx="24387" cy="6601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421" name="8-конечная звезда 1420"/>
            <p:cNvSpPr/>
            <p:nvPr/>
          </p:nvSpPr>
          <p:spPr>
            <a:xfrm rot="1262594">
              <a:off x="3486402" y="2345049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22" name="8-конечная звезда 1421"/>
            <p:cNvSpPr/>
            <p:nvPr/>
          </p:nvSpPr>
          <p:spPr>
            <a:xfrm rot="1262594">
              <a:off x="3557840" y="2487925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23" name="8-конечная звезда 1422"/>
            <p:cNvSpPr/>
            <p:nvPr/>
          </p:nvSpPr>
          <p:spPr>
            <a:xfrm rot="1262594">
              <a:off x="3436886" y="2579638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24" name="8-конечная звезда 1423"/>
            <p:cNvSpPr/>
            <p:nvPr/>
          </p:nvSpPr>
          <p:spPr>
            <a:xfrm rot="1262594">
              <a:off x="3629278" y="2557715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25" name="8-конечная звезда 1424"/>
            <p:cNvSpPr/>
            <p:nvPr/>
          </p:nvSpPr>
          <p:spPr>
            <a:xfrm rot="1262594">
              <a:off x="3773802" y="2702239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26" name="8-конечная звезда 1425"/>
            <p:cNvSpPr/>
            <p:nvPr/>
          </p:nvSpPr>
          <p:spPr>
            <a:xfrm rot="1262594">
              <a:off x="3770575" y="2413260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27" name="8-конечная звезда 1426"/>
            <p:cNvSpPr/>
            <p:nvPr/>
          </p:nvSpPr>
          <p:spPr>
            <a:xfrm rot="1262594">
              <a:off x="3357553" y="2556136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28" name="8-конечная звезда 1427"/>
            <p:cNvSpPr/>
            <p:nvPr/>
          </p:nvSpPr>
          <p:spPr>
            <a:xfrm rot="1262594">
              <a:off x="3699137" y="2435183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29" name="8-конечная звезда 1428"/>
            <p:cNvSpPr/>
            <p:nvPr/>
          </p:nvSpPr>
          <p:spPr>
            <a:xfrm rot="1262594">
              <a:off x="3413385" y="3006686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30" name="8-конечная звезда 1429"/>
            <p:cNvSpPr/>
            <p:nvPr/>
          </p:nvSpPr>
          <p:spPr>
            <a:xfrm rot="1262594">
              <a:off x="3500429" y="2841888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31" name="8-конечная звезда 1430"/>
            <p:cNvSpPr/>
            <p:nvPr/>
          </p:nvSpPr>
          <p:spPr>
            <a:xfrm rot="1262594">
              <a:off x="3571867" y="2643180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432" name="Прямая соединительная линия 1431"/>
            <p:cNvCxnSpPr>
              <a:stCxn id="1422" idx="6"/>
              <a:endCxn id="1421" idx="7"/>
            </p:cNvCxnSpPr>
            <p:nvPr/>
          </p:nvCxnSpPr>
          <p:spPr>
            <a:xfrm rot="16200000" flipV="1">
              <a:off x="3501986" y="2397176"/>
              <a:ext cx="128640" cy="5645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33" name="Прямая соединительная линия 1432"/>
            <p:cNvCxnSpPr>
              <a:stCxn id="1431" idx="4"/>
              <a:endCxn id="1423" idx="0"/>
            </p:cNvCxnSpPr>
            <p:nvPr/>
          </p:nvCxnSpPr>
          <p:spPr>
            <a:xfrm rot="10800000">
              <a:off x="3489086" y="2616334"/>
              <a:ext cx="84223" cy="4069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34" name="Прямая соединительная линия 1433"/>
            <p:cNvCxnSpPr>
              <a:stCxn id="1424" idx="5"/>
              <a:endCxn id="1422" idx="0"/>
            </p:cNvCxnSpPr>
            <p:nvPr/>
          </p:nvCxnSpPr>
          <p:spPr>
            <a:xfrm rot="16200000" flipV="1">
              <a:off x="3609967" y="2524693"/>
              <a:ext cx="35421" cy="3527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35" name="Прямая соединительная линия 1434"/>
            <p:cNvCxnSpPr>
              <a:stCxn id="1426" idx="5"/>
              <a:endCxn id="1428" idx="7"/>
            </p:cNvCxnSpPr>
            <p:nvPr/>
          </p:nvCxnSpPr>
          <p:spPr>
            <a:xfrm rot="16200000" flipH="1" flipV="1">
              <a:off x="3745495" y="2410102"/>
              <a:ext cx="32892" cy="4292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36" name="Прямая соединительная линия 1435"/>
            <p:cNvCxnSpPr>
              <a:stCxn id="1424" idx="7"/>
              <a:endCxn id="1428" idx="3"/>
            </p:cNvCxnSpPr>
            <p:nvPr/>
          </p:nvCxnSpPr>
          <p:spPr>
            <a:xfrm rot="5400000" flipH="1" flipV="1">
              <a:off x="3636875" y="2509631"/>
              <a:ext cx="108198" cy="2004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37" name="Прямая соединительная линия 1436"/>
            <p:cNvCxnSpPr>
              <a:stCxn id="1429" idx="5"/>
              <a:endCxn id="1430" idx="1"/>
            </p:cNvCxnSpPr>
            <p:nvPr/>
          </p:nvCxnSpPr>
          <p:spPr>
            <a:xfrm rot="5400000" flipH="1" flipV="1">
              <a:off x="3415848" y="2893594"/>
              <a:ext cx="125318" cy="10458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38" name="Прямая соединительная линия 1437"/>
            <p:cNvCxnSpPr>
              <a:stCxn id="1430" idx="7"/>
              <a:endCxn id="1431" idx="2"/>
            </p:cNvCxnSpPr>
            <p:nvPr/>
          </p:nvCxnSpPr>
          <p:spPr>
            <a:xfrm rot="5400000" flipH="1" flipV="1">
              <a:off x="3478851" y="2747857"/>
              <a:ext cx="169778" cy="4394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39" name="Прямая соединительная линия 1438"/>
            <p:cNvCxnSpPr>
              <a:stCxn id="1431" idx="7"/>
              <a:endCxn id="1424" idx="6"/>
            </p:cNvCxnSpPr>
            <p:nvPr/>
          </p:nvCxnSpPr>
          <p:spPr>
            <a:xfrm rot="5400000" flipH="1" flipV="1">
              <a:off x="3591344" y="2581380"/>
              <a:ext cx="96493" cy="5276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40" name="Прямая соединительная линия 1439"/>
            <p:cNvCxnSpPr>
              <a:stCxn id="1425" idx="5"/>
              <a:endCxn id="1431" idx="0"/>
            </p:cNvCxnSpPr>
            <p:nvPr/>
          </p:nvCxnSpPr>
          <p:spPr>
            <a:xfrm rot="16200000" flipV="1">
              <a:off x="3685719" y="2600444"/>
              <a:ext cx="32029" cy="17621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42" name="Прямая соединительная линия 1441"/>
            <p:cNvCxnSpPr>
              <a:stCxn id="1423" idx="7"/>
              <a:endCxn id="1422" idx="5"/>
            </p:cNvCxnSpPr>
            <p:nvPr/>
          </p:nvCxnSpPr>
          <p:spPr>
            <a:xfrm rot="5400000" flipH="1" flipV="1">
              <a:off x="3478506" y="2500305"/>
              <a:ext cx="105424" cy="8531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446" name="TextBox 1445"/>
          <p:cNvSpPr txBox="1"/>
          <p:nvPr/>
        </p:nvSpPr>
        <p:spPr>
          <a:xfrm>
            <a:off x="3536257" y="2500306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ПЕРСЕЙ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grpSp>
        <p:nvGrpSpPr>
          <p:cNvPr id="54" name="Группа 1446"/>
          <p:cNvGrpSpPr/>
          <p:nvPr/>
        </p:nvGrpSpPr>
        <p:grpSpPr>
          <a:xfrm rot="248670">
            <a:off x="5476076" y="1848327"/>
            <a:ext cx="1857394" cy="3278058"/>
            <a:chOff x="5649885" y="1363613"/>
            <a:chExt cx="1857394" cy="3278058"/>
          </a:xfrm>
        </p:grpSpPr>
        <p:cxnSp>
          <p:nvCxnSpPr>
            <p:cNvPr id="1448" name="Прямая соединительная линия 1447"/>
            <p:cNvCxnSpPr>
              <a:stCxn id="1452" idx="5"/>
              <a:endCxn id="1459" idx="0"/>
            </p:cNvCxnSpPr>
            <p:nvPr/>
          </p:nvCxnSpPr>
          <p:spPr>
            <a:xfrm rot="15951330" flipV="1">
              <a:off x="6678064" y="1878821"/>
              <a:ext cx="184799" cy="10014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449" name="8-конечная звезда 1448"/>
            <p:cNvSpPr/>
            <p:nvPr/>
          </p:nvSpPr>
          <p:spPr>
            <a:xfrm rot="1262594">
              <a:off x="6993443" y="4282014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50" name="8-конечная звезда 1449"/>
            <p:cNvSpPr/>
            <p:nvPr/>
          </p:nvSpPr>
          <p:spPr>
            <a:xfrm rot="1262594">
              <a:off x="6729090" y="4587671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51" name="8-конечная звезда 1450"/>
            <p:cNvSpPr/>
            <p:nvPr/>
          </p:nvSpPr>
          <p:spPr>
            <a:xfrm rot="1262594">
              <a:off x="7169532" y="3766935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52" name="8-конечная звезда 1451"/>
            <p:cNvSpPr/>
            <p:nvPr/>
          </p:nvSpPr>
          <p:spPr>
            <a:xfrm rot="1262594">
              <a:off x="6814253" y="2015573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53" name="8-конечная звезда 1452"/>
            <p:cNvSpPr/>
            <p:nvPr/>
          </p:nvSpPr>
          <p:spPr>
            <a:xfrm rot="1262594">
              <a:off x="7464079" y="2899614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54" name="8-конечная звезда 1453"/>
            <p:cNvSpPr/>
            <p:nvPr/>
          </p:nvSpPr>
          <p:spPr>
            <a:xfrm rot="1262594">
              <a:off x="7346383" y="3252271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56" name="8-конечная звезда 1455"/>
            <p:cNvSpPr/>
            <p:nvPr/>
          </p:nvSpPr>
          <p:spPr>
            <a:xfrm rot="1262594">
              <a:off x="5792762" y="1450658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57" name="8-конечная звезда 1456"/>
            <p:cNvSpPr/>
            <p:nvPr/>
          </p:nvSpPr>
          <p:spPr>
            <a:xfrm rot="1262594">
              <a:off x="5721323" y="1363613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58" name="8-конечная звезда 1457"/>
            <p:cNvSpPr/>
            <p:nvPr/>
          </p:nvSpPr>
          <p:spPr>
            <a:xfrm rot="1262594">
              <a:off x="5649885" y="1435052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59" name="8-конечная звезда 1458"/>
            <p:cNvSpPr/>
            <p:nvPr/>
          </p:nvSpPr>
          <p:spPr>
            <a:xfrm rot="1262594">
              <a:off x="6672082" y="1810999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60" name="8-конечная звезда 1459"/>
            <p:cNvSpPr/>
            <p:nvPr/>
          </p:nvSpPr>
          <p:spPr>
            <a:xfrm rot="1262594">
              <a:off x="7374765" y="2462338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61" name="8-конечная звезда 1460"/>
            <p:cNvSpPr/>
            <p:nvPr/>
          </p:nvSpPr>
          <p:spPr>
            <a:xfrm rot="1262594">
              <a:off x="5722903" y="1509717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62" name="8-конечная звезда 1461"/>
            <p:cNvSpPr/>
            <p:nvPr/>
          </p:nvSpPr>
          <p:spPr>
            <a:xfrm rot="1262594">
              <a:off x="5865777" y="1508068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63" name="8-конечная звезда 1462"/>
            <p:cNvSpPr/>
            <p:nvPr/>
          </p:nvSpPr>
          <p:spPr>
            <a:xfrm rot="1262594">
              <a:off x="6080093" y="1579507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64" name="8-конечная звезда 1463"/>
            <p:cNvSpPr/>
            <p:nvPr/>
          </p:nvSpPr>
          <p:spPr>
            <a:xfrm rot="1262594">
              <a:off x="6292919" y="1539389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65" name="8-конечная звезда 1464"/>
            <p:cNvSpPr/>
            <p:nvPr/>
          </p:nvSpPr>
          <p:spPr>
            <a:xfrm rot="1262594">
              <a:off x="7215023" y="2403289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466" name="Прямая соединительная линия 1465"/>
            <p:cNvCxnSpPr>
              <a:stCxn id="1465" idx="4"/>
              <a:endCxn id="1452" idx="7"/>
            </p:cNvCxnSpPr>
            <p:nvPr/>
          </p:nvCxnSpPr>
          <p:spPr>
            <a:xfrm rot="10551330">
              <a:off x="6870239" y="2015861"/>
              <a:ext cx="331941" cy="41727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68" name="Прямая соединительная линия 1467"/>
            <p:cNvCxnSpPr>
              <a:stCxn id="1459" idx="5"/>
              <a:endCxn id="1472" idx="7"/>
            </p:cNvCxnSpPr>
            <p:nvPr/>
          </p:nvCxnSpPr>
          <p:spPr>
            <a:xfrm rot="15951330" flipV="1">
              <a:off x="6480732" y="1622938"/>
              <a:ext cx="281766" cy="10650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69" name="Прямая соединительная линия 1468"/>
            <p:cNvCxnSpPr>
              <a:stCxn id="1465" idx="0"/>
              <a:endCxn id="1460" idx="4"/>
            </p:cNvCxnSpPr>
            <p:nvPr/>
          </p:nvCxnSpPr>
          <p:spPr>
            <a:xfrm rot="21351330">
              <a:off x="7268673" y="2436093"/>
              <a:ext cx="106082" cy="4397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70" name="Прямая соединительная линия 1469"/>
            <p:cNvCxnSpPr>
              <a:stCxn id="1453" idx="5"/>
              <a:endCxn id="1460" idx="0"/>
            </p:cNvCxnSpPr>
            <p:nvPr/>
          </p:nvCxnSpPr>
          <p:spPr>
            <a:xfrm rot="15951330" flipV="1">
              <a:off x="7240181" y="2681279"/>
              <a:ext cx="413073" cy="3061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71" name="Прямая соединительная линия 1470"/>
            <p:cNvCxnSpPr>
              <a:stCxn id="1464" idx="7"/>
              <a:endCxn id="1472" idx="5"/>
            </p:cNvCxnSpPr>
            <p:nvPr/>
          </p:nvCxnSpPr>
          <p:spPr>
            <a:xfrm rot="5151330" flipH="1" flipV="1">
              <a:off x="6425307" y="1450742"/>
              <a:ext cx="16661" cy="17976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472" name="8-конечная звезда 1471"/>
            <p:cNvSpPr/>
            <p:nvPr/>
          </p:nvSpPr>
          <p:spPr>
            <a:xfrm rot="1262594">
              <a:off x="6506643" y="1523491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473" name="Прямая соединительная линия 1472"/>
            <p:cNvCxnSpPr>
              <a:stCxn id="1450" idx="0"/>
              <a:endCxn id="1449" idx="2"/>
            </p:cNvCxnSpPr>
            <p:nvPr/>
          </p:nvCxnSpPr>
          <p:spPr>
            <a:xfrm rot="21351330" flipV="1">
              <a:off x="6771105" y="4342885"/>
              <a:ext cx="249828" cy="27281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74" name="Прямая соединительная линия 1473"/>
            <p:cNvCxnSpPr>
              <a:stCxn id="1449" idx="6"/>
              <a:endCxn id="1451" idx="1"/>
            </p:cNvCxnSpPr>
            <p:nvPr/>
          </p:nvCxnSpPr>
          <p:spPr>
            <a:xfrm rot="5151330" flipH="1" flipV="1">
              <a:off x="6887082" y="3944785"/>
              <a:ext cx="458408" cy="20596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75" name="Прямая соединительная линия 1474"/>
            <p:cNvCxnSpPr>
              <a:stCxn id="1451" idx="0"/>
              <a:endCxn id="1454" idx="1"/>
            </p:cNvCxnSpPr>
            <p:nvPr/>
          </p:nvCxnSpPr>
          <p:spPr>
            <a:xfrm rot="21351330" flipV="1">
              <a:off x="7196730" y="3300125"/>
              <a:ext cx="198065" cy="49209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76" name="Прямая соединительная линия 1475"/>
            <p:cNvCxnSpPr>
              <a:stCxn id="1454" idx="5"/>
              <a:endCxn id="1453" idx="1"/>
            </p:cNvCxnSpPr>
            <p:nvPr/>
          </p:nvCxnSpPr>
          <p:spPr>
            <a:xfrm rot="5151330" flipH="1" flipV="1">
              <a:off x="7275539" y="3018784"/>
              <a:ext cx="302585" cy="15751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77" name="Прямая соединительная линия 1476"/>
            <p:cNvCxnSpPr>
              <a:stCxn id="1461" idx="1"/>
              <a:endCxn id="1456" idx="1"/>
            </p:cNvCxnSpPr>
            <p:nvPr/>
          </p:nvCxnSpPr>
          <p:spPr>
            <a:xfrm rot="5400000" flipH="1" flipV="1">
              <a:off x="5757302" y="1495561"/>
              <a:ext cx="69393" cy="6226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78" name="Прямая соединительная линия 1477"/>
            <p:cNvCxnSpPr>
              <a:stCxn id="1461" idx="4"/>
              <a:endCxn id="1458" idx="2"/>
            </p:cNvCxnSpPr>
            <p:nvPr/>
          </p:nvCxnSpPr>
          <p:spPr>
            <a:xfrm rot="10800000">
              <a:off x="5663730" y="1476812"/>
              <a:ext cx="60975" cy="5021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79" name="Прямая соединительная линия 1478"/>
            <p:cNvCxnSpPr>
              <a:stCxn id="1458" idx="6"/>
              <a:endCxn id="1457" idx="2"/>
            </p:cNvCxnSpPr>
            <p:nvPr/>
          </p:nvCxnSpPr>
          <p:spPr>
            <a:xfrm rot="5400000" flipH="1" flipV="1">
              <a:off x="5691644" y="1392970"/>
              <a:ext cx="31121" cy="5592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80" name="Прямая соединительная линия 1479"/>
            <p:cNvCxnSpPr>
              <a:stCxn id="1456" idx="4"/>
              <a:endCxn id="1457" idx="1"/>
            </p:cNvCxnSpPr>
            <p:nvPr/>
          </p:nvCxnSpPr>
          <p:spPr>
            <a:xfrm rot="10800000">
              <a:off x="5751695" y="1404954"/>
              <a:ext cx="42509" cy="5954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81" name="Прямая соединительная линия 1480"/>
            <p:cNvCxnSpPr>
              <a:stCxn id="1462" idx="5"/>
              <a:endCxn id="1456" idx="1"/>
            </p:cNvCxnSpPr>
            <p:nvPr/>
          </p:nvCxnSpPr>
          <p:spPr>
            <a:xfrm rot="16200000" flipV="1">
              <a:off x="5843276" y="1471855"/>
              <a:ext cx="18396" cy="5868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82" name="Прямая соединительная линия 1481"/>
            <p:cNvCxnSpPr>
              <a:stCxn id="1463" idx="4"/>
              <a:endCxn id="1462" idx="1"/>
            </p:cNvCxnSpPr>
            <p:nvPr/>
          </p:nvCxnSpPr>
          <p:spPr>
            <a:xfrm rot="10800000">
              <a:off x="5903740" y="1559742"/>
              <a:ext cx="178154" cy="3707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83" name="Прямая соединительная линия 1482"/>
            <p:cNvCxnSpPr>
              <a:stCxn id="1464" idx="4"/>
              <a:endCxn id="1463" idx="0"/>
            </p:cNvCxnSpPr>
            <p:nvPr/>
          </p:nvCxnSpPr>
          <p:spPr>
            <a:xfrm rot="10551330" flipV="1">
              <a:off x="6130356" y="1562641"/>
              <a:ext cx="166303" cy="4761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496" name="TextBox 1495"/>
          <p:cNvSpPr txBox="1"/>
          <p:nvPr/>
        </p:nvSpPr>
        <p:spPr>
          <a:xfrm rot="17554639">
            <a:off x="6425445" y="4413514"/>
            <a:ext cx="70215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ГІДРА</a:t>
            </a:r>
            <a:endParaRPr lang="uk-UA" sz="8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1497" name="TextBox 1496"/>
          <p:cNvSpPr txBox="1"/>
          <p:nvPr/>
        </p:nvSpPr>
        <p:spPr>
          <a:xfrm rot="2825122">
            <a:off x="6027795" y="2087985"/>
            <a:ext cx="70215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ГІДРА</a:t>
            </a:r>
            <a:endParaRPr lang="uk-UA" sz="8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grpSp>
        <p:nvGrpSpPr>
          <p:cNvPr id="56" name="Группа 1497"/>
          <p:cNvGrpSpPr/>
          <p:nvPr/>
        </p:nvGrpSpPr>
        <p:grpSpPr>
          <a:xfrm>
            <a:off x="6143636" y="2320312"/>
            <a:ext cx="195600" cy="465746"/>
            <a:chOff x="6507142" y="1664972"/>
            <a:chExt cx="195600" cy="465746"/>
          </a:xfrm>
        </p:grpSpPr>
        <p:sp>
          <p:nvSpPr>
            <p:cNvPr id="1499" name="8-конечная звезда 1498"/>
            <p:cNvSpPr/>
            <p:nvPr/>
          </p:nvSpPr>
          <p:spPr>
            <a:xfrm rot="1262594">
              <a:off x="6507142" y="1935118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00" name="8-конечная звезда 1499"/>
            <p:cNvSpPr/>
            <p:nvPr/>
          </p:nvSpPr>
          <p:spPr>
            <a:xfrm rot="1262594">
              <a:off x="6659542" y="2087518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01" name="8-конечная звезда 1500"/>
            <p:cNvSpPr/>
            <p:nvPr/>
          </p:nvSpPr>
          <p:spPr>
            <a:xfrm rot="1262594">
              <a:off x="6578580" y="1664972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502" name="Прямая соединительная линия 1501"/>
            <p:cNvCxnSpPr>
              <a:stCxn id="1499" idx="7"/>
              <a:endCxn id="1500" idx="1"/>
            </p:cNvCxnSpPr>
            <p:nvPr/>
          </p:nvCxnSpPr>
          <p:spPr>
            <a:xfrm rot="16200000" flipH="1">
              <a:off x="6528741" y="1967687"/>
              <a:ext cx="180911" cy="14143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03" name="Прямая соединительная линия 1502"/>
            <p:cNvCxnSpPr>
              <a:stCxn id="1499" idx="6"/>
              <a:endCxn id="1501" idx="3"/>
            </p:cNvCxnSpPr>
            <p:nvPr/>
          </p:nvCxnSpPr>
          <p:spPr>
            <a:xfrm rot="5400000" flipH="1" flipV="1">
              <a:off x="6437861" y="1793980"/>
              <a:ext cx="241216" cy="4394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04" name="Прямая соединительная линия 1503"/>
            <p:cNvCxnSpPr>
              <a:stCxn id="1500" idx="1"/>
              <a:endCxn id="1501" idx="0"/>
            </p:cNvCxnSpPr>
            <p:nvPr/>
          </p:nvCxnSpPr>
          <p:spPr>
            <a:xfrm rot="5400000" flipH="1">
              <a:off x="6437861" y="1876806"/>
              <a:ext cx="434530" cy="6957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505" name="TextBox 1504"/>
          <p:cNvSpPr txBox="1"/>
          <p:nvPr/>
        </p:nvSpPr>
        <p:spPr>
          <a:xfrm rot="2919709">
            <a:off x="5898977" y="2708998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СЕКСТАНТ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grpSp>
        <p:nvGrpSpPr>
          <p:cNvPr id="57" name="Группа 1505"/>
          <p:cNvGrpSpPr/>
          <p:nvPr/>
        </p:nvGrpSpPr>
        <p:grpSpPr>
          <a:xfrm rot="749591">
            <a:off x="3889553" y="1287574"/>
            <a:ext cx="751019" cy="682461"/>
            <a:chOff x="3475433" y="722250"/>
            <a:chExt cx="751019" cy="682461"/>
          </a:xfrm>
        </p:grpSpPr>
        <p:sp>
          <p:nvSpPr>
            <p:cNvPr id="1507" name="8-конечная звезда 1506"/>
            <p:cNvSpPr/>
            <p:nvPr/>
          </p:nvSpPr>
          <p:spPr>
            <a:xfrm rot="1262594">
              <a:off x="3936952" y="93656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08" name="8-конечная звезда 1507"/>
            <p:cNvSpPr/>
            <p:nvPr/>
          </p:nvSpPr>
          <p:spPr>
            <a:xfrm rot="1262594">
              <a:off x="3861710" y="99514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09" name="8-конечная звезда 1508"/>
            <p:cNvSpPr/>
            <p:nvPr/>
          </p:nvSpPr>
          <p:spPr>
            <a:xfrm rot="1262594">
              <a:off x="3801265" y="1015071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10" name="8-конечная звезда 1509"/>
            <p:cNvSpPr/>
            <p:nvPr/>
          </p:nvSpPr>
          <p:spPr>
            <a:xfrm rot="1262594">
              <a:off x="3931325" y="1272302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11" name="8-конечная звезда 1510"/>
            <p:cNvSpPr/>
            <p:nvPr/>
          </p:nvSpPr>
          <p:spPr>
            <a:xfrm rot="1262594">
              <a:off x="3772232" y="1170400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12" name="8-конечная звезда 1511"/>
            <p:cNvSpPr/>
            <p:nvPr/>
          </p:nvSpPr>
          <p:spPr>
            <a:xfrm rot="1262594">
              <a:off x="4008391" y="722250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13" name="8-конечная звезда 1512"/>
            <p:cNvSpPr/>
            <p:nvPr/>
          </p:nvSpPr>
          <p:spPr>
            <a:xfrm rot="1262594">
              <a:off x="3582465" y="867829"/>
              <a:ext cx="72483" cy="72483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14" name="8-конечная звезда 1513"/>
            <p:cNvSpPr/>
            <p:nvPr/>
          </p:nvSpPr>
          <p:spPr>
            <a:xfrm rot="1262594">
              <a:off x="3476620" y="1247307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15" name="8-конечная звезда 1514"/>
            <p:cNvSpPr/>
            <p:nvPr/>
          </p:nvSpPr>
          <p:spPr>
            <a:xfrm rot="1262594">
              <a:off x="3618055" y="1357911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16" name="8-конечная звезда 1515"/>
            <p:cNvSpPr/>
            <p:nvPr/>
          </p:nvSpPr>
          <p:spPr>
            <a:xfrm rot="1262594">
              <a:off x="3475433" y="1099907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17" name="8-конечная звезда 1516"/>
            <p:cNvSpPr/>
            <p:nvPr/>
          </p:nvSpPr>
          <p:spPr>
            <a:xfrm rot="1262594">
              <a:off x="3512979" y="1317945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18" name="8-конечная звезда 1517"/>
            <p:cNvSpPr/>
            <p:nvPr/>
          </p:nvSpPr>
          <p:spPr>
            <a:xfrm rot="1262594">
              <a:off x="4153969" y="1153581"/>
              <a:ext cx="72483" cy="72483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519" name="Прямая соединительная линия 1518"/>
            <p:cNvCxnSpPr>
              <a:stCxn id="1515" idx="4"/>
              <a:endCxn id="1517" idx="0"/>
            </p:cNvCxnSpPr>
            <p:nvPr/>
          </p:nvCxnSpPr>
          <p:spPr>
            <a:xfrm rot="9917941">
              <a:off x="3562163" y="1342336"/>
              <a:ext cx="53509" cy="3798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20" name="Прямая соединительная линия 1519"/>
            <p:cNvCxnSpPr>
              <a:stCxn id="1517" idx="4"/>
              <a:endCxn id="1514" idx="1"/>
            </p:cNvCxnSpPr>
            <p:nvPr/>
          </p:nvCxnSpPr>
          <p:spPr>
            <a:xfrm rot="9917941" flipH="1">
              <a:off x="3509274" y="1292124"/>
              <a:ext cx="5514" cy="4078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21" name="Прямая соединительная линия 1520"/>
            <p:cNvCxnSpPr>
              <a:stCxn id="1514" idx="6"/>
              <a:endCxn id="1516" idx="1"/>
            </p:cNvCxnSpPr>
            <p:nvPr/>
          </p:nvCxnSpPr>
          <p:spPr>
            <a:xfrm rot="4517941" flipH="1" flipV="1">
              <a:off x="3457984" y="1183603"/>
              <a:ext cx="100789" cy="2635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22" name="Прямая соединительная линия 1521"/>
            <p:cNvCxnSpPr>
              <a:stCxn id="1509" idx="7"/>
              <a:endCxn id="1507" idx="3"/>
            </p:cNvCxnSpPr>
            <p:nvPr/>
          </p:nvCxnSpPr>
          <p:spPr>
            <a:xfrm rot="4517941" flipH="1" flipV="1">
              <a:off x="3879700" y="953882"/>
              <a:ext cx="32818" cy="9787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23" name="Прямая соединительная линия 1522"/>
            <p:cNvCxnSpPr>
              <a:stCxn id="1509" idx="5"/>
              <a:endCxn id="1513" idx="1"/>
            </p:cNvCxnSpPr>
            <p:nvPr/>
          </p:nvCxnSpPr>
          <p:spPr>
            <a:xfrm rot="15317941" flipV="1">
              <a:off x="3663241" y="898541"/>
              <a:ext cx="124245" cy="15750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24" name="Прямая соединительная линия 1523"/>
            <p:cNvCxnSpPr>
              <a:stCxn id="1510" idx="4"/>
              <a:endCxn id="1511" idx="1"/>
            </p:cNvCxnSpPr>
            <p:nvPr/>
          </p:nvCxnSpPr>
          <p:spPr>
            <a:xfrm rot="9917941">
              <a:off x="3820776" y="1207582"/>
              <a:ext cx="101768" cy="9651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25" name="Прямая соединительная линия 1524"/>
            <p:cNvCxnSpPr>
              <a:stCxn id="1511" idx="6"/>
              <a:endCxn id="1509" idx="1"/>
            </p:cNvCxnSpPr>
            <p:nvPr/>
          </p:nvCxnSpPr>
          <p:spPr>
            <a:xfrm rot="4517941" flipH="1" flipV="1">
              <a:off x="3776922" y="1091437"/>
              <a:ext cx="94313" cy="5607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26" name="Прямая соединительная линия 1525"/>
            <p:cNvCxnSpPr>
              <a:stCxn id="1514" idx="0"/>
              <a:endCxn id="1511" idx="2"/>
            </p:cNvCxnSpPr>
            <p:nvPr/>
          </p:nvCxnSpPr>
          <p:spPr>
            <a:xfrm rot="20717941">
              <a:off x="3519071" y="1244220"/>
              <a:ext cx="273254" cy="1326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27" name="Прямая соединительная линия 1526"/>
            <p:cNvCxnSpPr>
              <a:stCxn id="1513" idx="6"/>
              <a:endCxn id="1512" idx="3"/>
            </p:cNvCxnSpPr>
            <p:nvPr/>
          </p:nvCxnSpPr>
          <p:spPr>
            <a:xfrm rot="5400000" flipH="1" flipV="1">
              <a:off x="3766202" y="625732"/>
              <a:ext cx="110033" cy="37899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28" name="Прямая соединительная линия 1527"/>
            <p:cNvCxnSpPr>
              <a:stCxn id="1507" idx="6"/>
              <a:endCxn id="1512" idx="7"/>
            </p:cNvCxnSpPr>
            <p:nvPr/>
          </p:nvCxnSpPr>
          <p:spPr>
            <a:xfrm rot="5400000" flipH="1" flipV="1">
              <a:off x="3916818" y="795117"/>
              <a:ext cx="200077" cy="8641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29" name="Прямая соединительная линия 1528"/>
            <p:cNvCxnSpPr>
              <a:stCxn id="1510" idx="0"/>
              <a:endCxn id="1518" idx="3"/>
            </p:cNvCxnSpPr>
            <p:nvPr/>
          </p:nvCxnSpPr>
          <p:spPr>
            <a:xfrm rot="20717941" flipV="1">
              <a:off x="3973111" y="1228272"/>
              <a:ext cx="194395" cy="5699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30" name="Прямая соединительная линия 1529"/>
            <p:cNvCxnSpPr>
              <a:stCxn id="1518" idx="5"/>
              <a:endCxn id="1507" idx="5"/>
            </p:cNvCxnSpPr>
            <p:nvPr/>
          </p:nvCxnSpPr>
          <p:spPr>
            <a:xfrm rot="16200000" flipV="1">
              <a:off x="3955335" y="936543"/>
              <a:ext cx="217814" cy="22250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58" name="Группа 1536"/>
          <p:cNvGrpSpPr/>
          <p:nvPr/>
        </p:nvGrpSpPr>
        <p:grpSpPr>
          <a:xfrm rot="21798">
            <a:off x="3893346" y="1000108"/>
            <a:ext cx="696517" cy="357190"/>
            <a:chOff x="3365448" y="434919"/>
            <a:chExt cx="780759" cy="400391"/>
          </a:xfrm>
        </p:grpSpPr>
        <p:cxnSp>
          <p:nvCxnSpPr>
            <p:cNvPr id="1538" name="Прямая соединительная линия 1537"/>
            <p:cNvCxnSpPr>
              <a:stCxn id="1542" idx="6"/>
              <a:endCxn id="1544" idx="0"/>
            </p:cNvCxnSpPr>
            <p:nvPr/>
          </p:nvCxnSpPr>
          <p:spPr>
            <a:xfrm rot="16200000" flipV="1">
              <a:off x="4012805" y="470477"/>
              <a:ext cx="101003" cy="12427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39" name="Прямая соединительная линия 1538"/>
            <p:cNvCxnSpPr>
              <a:stCxn id="1547" idx="7"/>
              <a:endCxn id="1544" idx="0"/>
            </p:cNvCxnSpPr>
            <p:nvPr/>
          </p:nvCxnSpPr>
          <p:spPr>
            <a:xfrm rot="16200000" flipH="1">
              <a:off x="3936040" y="416982"/>
              <a:ext cx="34363" cy="9589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540" name="8-конечная звезда 1539"/>
            <p:cNvSpPr/>
            <p:nvPr/>
          </p:nvSpPr>
          <p:spPr>
            <a:xfrm rot="1262594">
              <a:off x="3652780" y="509516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41" name="8-конечная звезда 1540"/>
            <p:cNvSpPr/>
            <p:nvPr/>
          </p:nvSpPr>
          <p:spPr>
            <a:xfrm rot="1262594">
              <a:off x="3724217" y="580953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42" name="8-конечная звезда 1541"/>
            <p:cNvSpPr/>
            <p:nvPr/>
          </p:nvSpPr>
          <p:spPr>
            <a:xfrm rot="1262594">
              <a:off x="4081407" y="580953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43" name="8-конечная звезда 1542"/>
            <p:cNvSpPr/>
            <p:nvPr/>
          </p:nvSpPr>
          <p:spPr>
            <a:xfrm rot="1262594">
              <a:off x="3509904" y="652392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44" name="8-конечная звезда 1543"/>
            <p:cNvSpPr/>
            <p:nvPr/>
          </p:nvSpPr>
          <p:spPr>
            <a:xfrm rot="1262594">
              <a:off x="3938531" y="438077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45" name="8-конечная звезда 1544"/>
            <p:cNvSpPr/>
            <p:nvPr/>
          </p:nvSpPr>
          <p:spPr>
            <a:xfrm rot="1262594">
              <a:off x="3365448" y="579374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46" name="8-конечная звезда 1545"/>
            <p:cNvSpPr/>
            <p:nvPr/>
          </p:nvSpPr>
          <p:spPr>
            <a:xfrm rot="1262594">
              <a:off x="3935374" y="649234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47" name="8-конечная звезда 1546"/>
            <p:cNvSpPr/>
            <p:nvPr/>
          </p:nvSpPr>
          <p:spPr>
            <a:xfrm rot="1262594">
              <a:off x="3863935" y="434919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48" name="8-конечная звезда 1547"/>
            <p:cNvSpPr/>
            <p:nvPr/>
          </p:nvSpPr>
          <p:spPr>
            <a:xfrm rot="1262594">
              <a:off x="3506746" y="521964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49" name="8-конечная звезда 1548"/>
            <p:cNvSpPr/>
            <p:nvPr/>
          </p:nvSpPr>
          <p:spPr>
            <a:xfrm rot="1262594">
              <a:off x="3649621" y="720672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50" name="8-конечная звезда 1549"/>
            <p:cNvSpPr/>
            <p:nvPr/>
          </p:nvSpPr>
          <p:spPr>
            <a:xfrm rot="1262594">
              <a:off x="3506746" y="792110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551" name="Прямая соединительная линия 1550"/>
            <p:cNvCxnSpPr>
              <a:stCxn id="1541" idx="7"/>
              <a:endCxn id="1546" idx="4"/>
            </p:cNvCxnSpPr>
            <p:nvPr/>
          </p:nvCxnSpPr>
          <p:spPr>
            <a:xfrm rot="16200000" flipH="1">
              <a:off x="3830079" y="556342"/>
              <a:ext cx="62881" cy="15059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52" name="Прямая соединительная линия 1551"/>
            <p:cNvCxnSpPr>
              <a:stCxn id="1546" idx="0"/>
              <a:endCxn id="1542" idx="3"/>
            </p:cNvCxnSpPr>
            <p:nvPr/>
          </p:nvCxnSpPr>
          <p:spPr>
            <a:xfrm flipV="1">
              <a:off x="3977133" y="626509"/>
              <a:ext cx="107066" cy="5208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53" name="Прямая соединительная линия 1552"/>
            <p:cNvCxnSpPr>
              <a:stCxn id="1540" idx="7"/>
              <a:endCxn id="1547" idx="4"/>
            </p:cNvCxnSpPr>
            <p:nvPr/>
          </p:nvCxnSpPr>
          <p:spPr>
            <a:xfrm rot="5400000" flipH="1" flipV="1">
              <a:off x="3750084" y="413468"/>
              <a:ext cx="79997" cy="15058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54" name="Прямая соединительная линия 1553"/>
            <p:cNvCxnSpPr>
              <a:stCxn id="1541" idx="5"/>
              <a:endCxn id="1540" idx="0"/>
            </p:cNvCxnSpPr>
            <p:nvPr/>
          </p:nvCxnSpPr>
          <p:spPr>
            <a:xfrm rot="16200000" flipV="1">
              <a:off x="3714343" y="554627"/>
              <a:ext cx="30195" cy="2804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55" name="Прямая соединительная линия 1554"/>
            <p:cNvCxnSpPr>
              <a:stCxn id="1540" idx="4"/>
              <a:endCxn id="1548" idx="0"/>
            </p:cNvCxnSpPr>
            <p:nvPr/>
          </p:nvCxnSpPr>
          <p:spPr>
            <a:xfrm rot="10800000" flipV="1">
              <a:off x="3548505" y="530282"/>
              <a:ext cx="106436" cy="2103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56" name="Прямая соединительная линия 1555"/>
            <p:cNvCxnSpPr>
              <a:stCxn id="1548" idx="3"/>
              <a:endCxn id="1545" idx="6"/>
            </p:cNvCxnSpPr>
            <p:nvPr/>
          </p:nvCxnSpPr>
          <p:spPr>
            <a:xfrm rot="5400000">
              <a:off x="3440955" y="513524"/>
              <a:ext cx="28840" cy="10646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57" name="Прямая соединительная линия 1556"/>
            <p:cNvCxnSpPr>
              <a:stCxn id="1543" idx="7"/>
              <a:endCxn id="1541" idx="3"/>
            </p:cNvCxnSpPr>
            <p:nvPr/>
          </p:nvCxnSpPr>
          <p:spPr>
            <a:xfrm rot="5400000" flipH="1" flipV="1">
              <a:off x="3626897" y="571525"/>
              <a:ext cx="45127" cy="15509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58" name="Прямая соединительная линия 1557"/>
            <p:cNvCxnSpPr>
              <a:stCxn id="1543" idx="3"/>
              <a:endCxn id="1545" idx="1"/>
            </p:cNvCxnSpPr>
            <p:nvPr/>
          </p:nvCxnSpPr>
          <p:spPr>
            <a:xfrm rot="5400000" flipH="1">
              <a:off x="3424604" y="609856"/>
              <a:ext cx="66900" cy="10928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59" name="Прямая соединительная линия 1558"/>
            <p:cNvCxnSpPr>
              <a:stCxn id="1549" idx="3"/>
              <a:endCxn id="1543" idx="0"/>
            </p:cNvCxnSpPr>
            <p:nvPr/>
          </p:nvCxnSpPr>
          <p:spPr>
            <a:xfrm rot="5400000" flipH="1">
              <a:off x="3584703" y="684266"/>
              <a:ext cx="54617" cy="7893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60" name="Прямая соединительная линия 1559"/>
            <p:cNvCxnSpPr>
              <a:stCxn id="1550" idx="6"/>
              <a:endCxn id="1543" idx="2"/>
            </p:cNvCxnSpPr>
            <p:nvPr/>
          </p:nvCxnSpPr>
          <p:spPr>
            <a:xfrm rot="16200000" flipV="1">
              <a:off x="3494126" y="751575"/>
              <a:ext cx="78520" cy="543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562" name="TextBox 1561"/>
          <p:cNvSpPr txBox="1"/>
          <p:nvPr/>
        </p:nvSpPr>
        <p:spPr>
          <a:xfrm rot="21428907">
            <a:off x="3675003" y="1582718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ОРІОН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1563" name="TextBox 1562"/>
          <p:cNvSpPr txBox="1"/>
          <p:nvPr/>
        </p:nvSpPr>
        <p:spPr>
          <a:xfrm rot="21428907">
            <a:off x="3718874" y="939776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ЗАЄЦЬ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grpSp>
        <p:nvGrpSpPr>
          <p:cNvPr id="59" name="Группа 1563"/>
          <p:cNvGrpSpPr/>
          <p:nvPr/>
        </p:nvGrpSpPr>
        <p:grpSpPr>
          <a:xfrm>
            <a:off x="4572000" y="1379220"/>
            <a:ext cx="1256069" cy="478144"/>
            <a:chOff x="4294142" y="785794"/>
            <a:chExt cx="1256069" cy="478144"/>
          </a:xfrm>
        </p:grpSpPr>
        <p:cxnSp>
          <p:nvCxnSpPr>
            <p:cNvPr id="1565" name="Прямая соединительная линия 1564"/>
            <p:cNvCxnSpPr>
              <a:stCxn id="1574" idx="4"/>
              <a:endCxn id="1575" idx="0"/>
            </p:cNvCxnSpPr>
            <p:nvPr/>
          </p:nvCxnSpPr>
          <p:spPr>
            <a:xfrm rot="10800000">
              <a:off x="4620075" y="1178656"/>
              <a:ext cx="46726" cy="5592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66" name="Прямая соединительная линия 1565"/>
            <p:cNvCxnSpPr>
              <a:stCxn id="1575" idx="4"/>
              <a:endCxn id="1572" idx="1"/>
            </p:cNvCxnSpPr>
            <p:nvPr/>
          </p:nvCxnSpPr>
          <p:spPr>
            <a:xfrm rot="10800000">
              <a:off x="4465813" y="1119201"/>
              <a:ext cx="113945" cy="4394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567" name="8-конечная звезда 1566"/>
            <p:cNvSpPr/>
            <p:nvPr/>
          </p:nvSpPr>
          <p:spPr>
            <a:xfrm rot="1262594">
              <a:off x="4294142" y="84485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68" name="8-конечная звезда 1567"/>
            <p:cNvSpPr/>
            <p:nvPr/>
          </p:nvSpPr>
          <p:spPr>
            <a:xfrm rot="1262594">
              <a:off x="5222837" y="793689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69" name="8-конечная звезда 1568"/>
            <p:cNvSpPr/>
            <p:nvPr/>
          </p:nvSpPr>
          <p:spPr>
            <a:xfrm rot="1262594">
              <a:off x="4435440" y="785794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70" name="8-конечная звезда 1569"/>
            <p:cNvSpPr/>
            <p:nvPr/>
          </p:nvSpPr>
          <p:spPr>
            <a:xfrm rot="1262594">
              <a:off x="4935505" y="934985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71" name="8-конечная звезда 1570"/>
            <p:cNvSpPr/>
            <p:nvPr/>
          </p:nvSpPr>
          <p:spPr>
            <a:xfrm rot="1262594">
              <a:off x="5507011" y="1077861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72" name="8-конечная звезда 1571"/>
            <p:cNvSpPr/>
            <p:nvPr/>
          </p:nvSpPr>
          <p:spPr>
            <a:xfrm rot="1262594">
              <a:off x="4435441" y="1077861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73" name="8-конечная звезда 1572"/>
            <p:cNvSpPr/>
            <p:nvPr/>
          </p:nvSpPr>
          <p:spPr>
            <a:xfrm rot="1262594">
              <a:off x="4649753" y="1006423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74" name="8-конечная звезда 1573"/>
            <p:cNvSpPr/>
            <p:nvPr/>
          </p:nvSpPr>
          <p:spPr>
            <a:xfrm rot="1262594">
              <a:off x="4665360" y="1220738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75" name="8-конечная звезда 1574"/>
            <p:cNvSpPr/>
            <p:nvPr/>
          </p:nvSpPr>
          <p:spPr>
            <a:xfrm rot="1262594">
              <a:off x="4578316" y="1149299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576" name="Прямая соединительная линия 1575"/>
            <p:cNvCxnSpPr>
              <a:stCxn id="1584" idx="4"/>
              <a:endCxn id="1570" idx="7"/>
            </p:cNvCxnSpPr>
            <p:nvPr/>
          </p:nvCxnSpPr>
          <p:spPr>
            <a:xfrm rot="10800000">
              <a:off x="4976846" y="947814"/>
              <a:ext cx="319231" cy="7749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77" name="Прямая соединительная линия 1576"/>
            <p:cNvCxnSpPr>
              <a:stCxn id="1584" idx="7"/>
              <a:endCxn id="1568" idx="1"/>
            </p:cNvCxnSpPr>
            <p:nvPr/>
          </p:nvCxnSpPr>
          <p:spPr>
            <a:xfrm rot="16200000" flipV="1">
              <a:off x="5214037" y="892127"/>
              <a:ext cx="178677" cy="8514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78" name="Прямая соединительная линия 1577"/>
            <p:cNvCxnSpPr>
              <a:stCxn id="1569" idx="7"/>
              <a:endCxn id="1570" idx="4"/>
            </p:cNvCxnSpPr>
            <p:nvPr/>
          </p:nvCxnSpPr>
          <p:spPr>
            <a:xfrm rot="16200000" flipH="1">
              <a:off x="4631760" y="643643"/>
              <a:ext cx="150206" cy="46016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79" name="Прямая соединительная линия 1578"/>
            <p:cNvCxnSpPr>
              <a:stCxn id="1567" idx="7"/>
              <a:endCxn id="1569" idx="3"/>
            </p:cNvCxnSpPr>
            <p:nvPr/>
          </p:nvCxnSpPr>
          <p:spPr>
            <a:xfrm rot="5400000" flipH="1" flipV="1">
              <a:off x="4369196" y="792786"/>
              <a:ext cx="44725" cy="9148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80" name="Прямая соединительная линия 1579"/>
            <p:cNvCxnSpPr>
              <a:stCxn id="1573" idx="7"/>
              <a:endCxn id="1570" idx="3"/>
            </p:cNvCxnSpPr>
            <p:nvPr/>
          </p:nvCxnSpPr>
          <p:spPr>
            <a:xfrm rot="5400000" flipH="1" flipV="1">
              <a:off x="4787281" y="869168"/>
              <a:ext cx="53896" cy="24627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81" name="Прямая соединительная линия 1580"/>
            <p:cNvCxnSpPr>
              <a:stCxn id="1572" idx="7"/>
              <a:endCxn id="1573" idx="3"/>
            </p:cNvCxnSpPr>
            <p:nvPr/>
          </p:nvCxnSpPr>
          <p:spPr>
            <a:xfrm rot="5400000" flipH="1" flipV="1">
              <a:off x="4537249" y="976326"/>
              <a:ext cx="53896" cy="17483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82" name="Прямая соединительная линия 1581"/>
            <p:cNvCxnSpPr>
              <a:stCxn id="1575" idx="0"/>
              <a:endCxn id="1573" idx="2"/>
            </p:cNvCxnSpPr>
            <p:nvPr/>
          </p:nvCxnSpPr>
          <p:spPr>
            <a:xfrm flipV="1">
              <a:off x="4620075" y="1048182"/>
              <a:ext cx="43522" cy="13047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83" name="Прямая соединительная линия 1582"/>
            <p:cNvCxnSpPr>
              <a:stCxn id="1571" idx="0"/>
              <a:endCxn id="1584" idx="0"/>
            </p:cNvCxnSpPr>
            <p:nvPr/>
          </p:nvCxnSpPr>
          <p:spPr>
            <a:xfrm flipH="1" flipV="1">
              <a:off x="5346474" y="1044698"/>
              <a:ext cx="202296" cy="6251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584" name="8-конечная звезда 1583"/>
            <p:cNvSpPr/>
            <p:nvPr/>
          </p:nvSpPr>
          <p:spPr>
            <a:xfrm rot="1262594">
              <a:off x="5294275" y="100800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</p:grpSp>
      <p:sp>
        <p:nvSpPr>
          <p:cNvPr id="1585" name="TextBox 1584"/>
          <p:cNvSpPr txBox="1"/>
          <p:nvPr/>
        </p:nvSpPr>
        <p:spPr>
          <a:xfrm rot="21418783">
            <a:off x="4861881" y="1591243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ЄДИНОРІГ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1586" name="8-конечная звезда 1585"/>
          <p:cNvSpPr/>
          <p:nvPr/>
        </p:nvSpPr>
        <p:spPr>
          <a:xfrm rot="1262594">
            <a:off x="4224282" y="652391"/>
            <a:ext cx="64800" cy="648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587" name="8-конечная звезда 1586"/>
          <p:cNvSpPr/>
          <p:nvPr/>
        </p:nvSpPr>
        <p:spPr>
          <a:xfrm rot="1262594">
            <a:off x="4367159" y="580953"/>
            <a:ext cx="64800" cy="648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588" name="8-конечная звезда 1587"/>
          <p:cNvSpPr/>
          <p:nvPr/>
        </p:nvSpPr>
        <p:spPr>
          <a:xfrm rot="1262594">
            <a:off x="4007338" y="649760"/>
            <a:ext cx="46800" cy="468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589" name="8-конечная звезда 1588"/>
          <p:cNvSpPr/>
          <p:nvPr/>
        </p:nvSpPr>
        <p:spPr>
          <a:xfrm rot="1262594">
            <a:off x="4159738" y="802160"/>
            <a:ext cx="46800" cy="468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590" name="8-конечная звезда 1589"/>
          <p:cNvSpPr/>
          <p:nvPr/>
        </p:nvSpPr>
        <p:spPr>
          <a:xfrm rot="1262594">
            <a:off x="4721717" y="506884"/>
            <a:ext cx="46800" cy="468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591" name="8-конечная звезда 1590"/>
          <p:cNvSpPr/>
          <p:nvPr/>
        </p:nvSpPr>
        <p:spPr>
          <a:xfrm rot="1262594">
            <a:off x="4435966" y="374962"/>
            <a:ext cx="46800" cy="468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592" name="8-конечная звезда 1591"/>
          <p:cNvSpPr/>
          <p:nvPr/>
        </p:nvSpPr>
        <p:spPr>
          <a:xfrm rot="1262594">
            <a:off x="4507403" y="578321"/>
            <a:ext cx="46800" cy="468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593" name="8-конечная звезда 1592"/>
          <p:cNvSpPr/>
          <p:nvPr/>
        </p:nvSpPr>
        <p:spPr>
          <a:xfrm rot="1262594">
            <a:off x="4793156" y="589276"/>
            <a:ext cx="46800" cy="468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cxnSp>
        <p:nvCxnSpPr>
          <p:cNvPr id="1594" name="Прямая соединительная линия 1593"/>
          <p:cNvCxnSpPr>
            <a:stCxn id="1589" idx="6"/>
            <a:endCxn id="1586" idx="2"/>
          </p:cNvCxnSpPr>
          <p:nvPr/>
        </p:nvCxnSpPr>
        <p:spPr>
          <a:xfrm rot="5400000" flipH="1" flipV="1">
            <a:off x="4173949" y="732622"/>
            <a:ext cx="88691" cy="53508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95" name="Прямая соединительная линия 1594"/>
          <p:cNvCxnSpPr>
            <a:stCxn id="1589" idx="4"/>
            <a:endCxn id="1588" idx="0"/>
          </p:cNvCxnSpPr>
          <p:nvPr/>
        </p:nvCxnSpPr>
        <p:spPr>
          <a:xfrm rot="10800000">
            <a:off x="4052577" y="681562"/>
            <a:ext cx="108722" cy="135596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01" name="Прямая соединительная линия 1600"/>
          <p:cNvCxnSpPr>
            <a:stCxn id="1592" idx="0"/>
            <a:endCxn id="1590" idx="2"/>
          </p:cNvCxnSpPr>
          <p:nvPr/>
        </p:nvCxnSpPr>
        <p:spPr>
          <a:xfrm flipV="1">
            <a:off x="4552642" y="552123"/>
            <a:ext cx="184073" cy="58000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02" name="Прямая соединительная линия 1601"/>
          <p:cNvCxnSpPr>
            <a:stCxn id="1593" idx="5"/>
            <a:endCxn id="1590" idx="0"/>
          </p:cNvCxnSpPr>
          <p:nvPr/>
        </p:nvCxnSpPr>
        <p:spPr>
          <a:xfrm rot="16200000" flipV="1">
            <a:off x="4760703" y="544939"/>
            <a:ext cx="52606" cy="40099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03" name="Прямая соединительная линия 1602"/>
          <p:cNvCxnSpPr>
            <a:stCxn id="1593" idx="3"/>
            <a:endCxn id="1592" idx="1"/>
          </p:cNvCxnSpPr>
          <p:nvPr/>
        </p:nvCxnSpPr>
        <p:spPr>
          <a:xfrm rot="5400000">
            <a:off x="4667274" y="495207"/>
            <a:ext cx="928" cy="254868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04" name="Прямая соединительная линия 1603"/>
          <p:cNvCxnSpPr>
            <a:stCxn id="1592" idx="0"/>
            <a:endCxn id="1591" idx="1"/>
          </p:cNvCxnSpPr>
          <p:nvPr/>
        </p:nvCxnSpPr>
        <p:spPr>
          <a:xfrm flipH="1" flipV="1">
            <a:off x="4468867" y="419746"/>
            <a:ext cx="83775" cy="190377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05" name="Прямая соединительная линия 1604"/>
          <p:cNvCxnSpPr>
            <a:stCxn id="1587" idx="6"/>
            <a:endCxn id="1591" idx="2"/>
          </p:cNvCxnSpPr>
          <p:nvPr/>
        </p:nvCxnSpPr>
        <p:spPr>
          <a:xfrm rot="5400000" flipH="1" flipV="1">
            <a:off x="4349622" y="481773"/>
            <a:ext cx="162913" cy="39771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06" name="Прямая соединительная линия 1605"/>
          <p:cNvCxnSpPr>
            <a:stCxn id="1587" idx="3"/>
            <a:endCxn id="1586" idx="7"/>
          </p:cNvCxnSpPr>
          <p:nvPr/>
        </p:nvCxnSpPr>
        <p:spPr>
          <a:xfrm rot="5400000">
            <a:off x="4305558" y="607242"/>
            <a:ext cx="45126" cy="83661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07" name="Прямая соединительная линия 1606"/>
          <p:cNvCxnSpPr>
            <a:stCxn id="1587" idx="0"/>
            <a:endCxn id="1592" idx="3"/>
          </p:cNvCxnSpPr>
          <p:nvPr/>
        </p:nvCxnSpPr>
        <p:spPr>
          <a:xfrm flipV="1">
            <a:off x="4429798" y="611222"/>
            <a:ext cx="79621" cy="13765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626" name="TextBox 1625"/>
          <p:cNvSpPr txBox="1"/>
          <p:nvPr/>
        </p:nvSpPr>
        <p:spPr>
          <a:xfrm rot="21424529">
            <a:off x="3871274" y="439239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ГОЛУБ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1688" name="TextBox 1687"/>
          <p:cNvSpPr txBox="1"/>
          <p:nvPr/>
        </p:nvSpPr>
        <p:spPr>
          <a:xfrm rot="21198477">
            <a:off x="4941379" y="1116449"/>
            <a:ext cx="74999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ВЕЛИКИЙ ПЕС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grpSp>
        <p:nvGrpSpPr>
          <p:cNvPr id="60" name="Группа 1680"/>
          <p:cNvGrpSpPr/>
          <p:nvPr/>
        </p:nvGrpSpPr>
        <p:grpSpPr>
          <a:xfrm>
            <a:off x="4643438" y="792109"/>
            <a:ext cx="910202" cy="630311"/>
            <a:chOff x="4654035" y="792109"/>
            <a:chExt cx="910202" cy="630311"/>
          </a:xfrm>
        </p:grpSpPr>
        <p:sp>
          <p:nvSpPr>
            <p:cNvPr id="1627" name="8-конечная звезда 1626"/>
            <p:cNvSpPr/>
            <p:nvPr/>
          </p:nvSpPr>
          <p:spPr>
            <a:xfrm rot="1262594">
              <a:off x="4938355" y="1226001"/>
              <a:ext cx="79200" cy="79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628" name="8-конечная звезда 1627"/>
            <p:cNvSpPr/>
            <p:nvPr/>
          </p:nvSpPr>
          <p:spPr>
            <a:xfrm rot="1262594">
              <a:off x="4654035" y="1153581"/>
              <a:ext cx="72483" cy="72483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629" name="8-конечная звезда 1628"/>
            <p:cNvSpPr/>
            <p:nvPr/>
          </p:nvSpPr>
          <p:spPr>
            <a:xfrm rot="1262594">
              <a:off x="4795788" y="1140148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630" name="8-конечная звезда 1629"/>
            <p:cNvSpPr/>
            <p:nvPr/>
          </p:nvSpPr>
          <p:spPr>
            <a:xfrm rot="1262594">
              <a:off x="4721718" y="1006950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632" name="8-конечная звезда 1631"/>
            <p:cNvSpPr/>
            <p:nvPr/>
          </p:nvSpPr>
          <p:spPr>
            <a:xfrm rot="1262594">
              <a:off x="5151398" y="936564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633" name="8-конечная звезда 1632"/>
            <p:cNvSpPr/>
            <p:nvPr/>
          </p:nvSpPr>
          <p:spPr>
            <a:xfrm rot="1262594">
              <a:off x="5294275" y="1079441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634" name="8-конечная звезда 1633"/>
            <p:cNvSpPr/>
            <p:nvPr/>
          </p:nvSpPr>
          <p:spPr>
            <a:xfrm rot="1262594">
              <a:off x="5510237" y="100800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635" name="8-конечная звезда 1634"/>
            <p:cNvSpPr/>
            <p:nvPr/>
          </p:nvSpPr>
          <p:spPr>
            <a:xfrm rot="1262594">
              <a:off x="5078382" y="792109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637" name="8-конечная звезда 1636"/>
            <p:cNvSpPr/>
            <p:nvPr/>
          </p:nvSpPr>
          <p:spPr>
            <a:xfrm rot="1262594">
              <a:off x="4722771" y="866775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638" name="8-конечная звезда 1637"/>
            <p:cNvSpPr/>
            <p:nvPr/>
          </p:nvSpPr>
          <p:spPr>
            <a:xfrm rot="1262594">
              <a:off x="5078382" y="1292176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639" name="8-конечная звезда 1638"/>
            <p:cNvSpPr/>
            <p:nvPr/>
          </p:nvSpPr>
          <p:spPr>
            <a:xfrm rot="1262594">
              <a:off x="5149820" y="1379220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640" name="8-конечная звезда 1639"/>
            <p:cNvSpPr/>
            <p:nvPr/>
          </p:nvSpPr>
          <p:spPr>
            <a:xfrm rot="1262594">
              <a:off x="5006944" y="1379220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641" name="Прямая соединительная линия 1640"/>
            <p:cNvCxnSpPr>
              <a:stCxn id="1637" idx="0"/>
              <a:endCxn id="1632" idx="3"/>
            </p:cNvCxnSpPr>
            <p:nvPr/>
          </p:nvCxnSpPr>
          <p:spPr>
            <a:xfrm>
              <a:off x="4774970" y="903470"/>
              <a:ext cx="378754" cy="7105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42" name="Прямая соединительная линия 1641"/>
            <p:cNvCxnSpPr>
              <a:stCxn id="1632" idx="5"/>
              <a:endCxn id="1635" idx="0"/>
            </p:cNvCxnSpPr>
            <p:nvPr/>
          </p:nvCxnSpPr>
          <p:spPr>
            <a:xfrm rot="16200000" flipV="1">
              <a:off x="5085076" y="856531"/>
              <a:ext cx="117425" cy="4729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43" name="Прямая соединительная линия 1642"/>
            <p:cNvCxnSpPr>
              <a:stCxn id="1629" idx="5"/>
              <a:endCxn id="1630" idx="1"/>
            </p:cNvCxnSpPr>
            <p:nvPr/>
          </p:nvCxnSpPr>
          <p:spPr>
            <a:xfrm rot="16200000" flipV="1">
              <a:off x="4739223" y="1067130"/>
              <a:ext cx="91206" cy="6041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44" name="Прямая соединительная линия 1643"/>
            <p:cNvCxnSpPr>
              <a:stCxn id="1629" idx="4"/>
              <a:endCxn id="1628" idx="0"/>
            </p:cNvCxnSpPr>
            <p:nvPr/>
          </p:nvCxnSpPr>
          <p:spPr>
            <a:xfrm rot="10800000" flipV="1">
              <a:off x="4724101" y="1160914"/>
              <a:ext cx="73848" cy="4192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45" name="Прямая соединительная линия 1644"/>
            <p:cNvCxnSpPr>
              <a:stCxn id="1627" idx="6"/>
              <a:endCxn id="1629" idx="7"/>
            </p:cNvCxnSpPr>
            <p:nvPr/>
          </p:nvCxnSpPr>
          <p:spPr>
            <a:xfrm rot="16200000" flipV="1">
              <a:off x="4890360" y="1126828"/>
              <a:ext cx="69250" cy="13437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46" name="Прямая соединительная линия 1645"/>
            <p:cNvCxnSpPr>
              <a:stCxn id="1640" idx="7"/>
              <a:endCxn id="1638" idx="3"/>
            </p:cNvCxnSpPr>
            <p:nvPr/>
          </p:nvCxnSpPr>
          <p:spPr>
            <a:xfrm rot="5400000" flipH="1" flipV="1">
              <a:off x="5029512" y="1341319"/>
              <a:ext cx="69502" cy="3195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47" name="Прямая соединительная линия 1646"/>
            <p:cNvCxnSpPr>
              <a:stCxn id="1638" idx="5"/>
              <a:endCxn id="1627" idx="7"/>
            </p:cNvCxnSpPr>
            <p:nvPr/>
          </p:nvCxnSpPr>
          <p:spPr>
            <a:xfrm rot="16200000" flipV="1">
              <a:off x="5030420" y="1233245"/>
              <a:ext cx="44514" cy="7706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48" name="Прямая соединительная линия 1647"/>
            <p:cNvCxnSpPr>
              <a:stCxn id="1640" idx="1"/>
              <a:endCxn id="1639" idx="4"/>
            </p:cNvCxnSpPr>
            <p:nvPr/>
          </p:nvCxnSpPr>
          <p:spPr>
            <a:xfrm rot="5400000" flipH="1" flipV="1">
              <a:off x="5080540" y="1349839"/>
              <a:ext cx="27496" cy="11394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49" name="Прямая соединительная линия 1648"/>
            <p:cNvCxnSpPr>
              <a:stCxn id="1639" idx="6"/>
              <a:endCxn id="1638" idx="1"/>
            </p:cNvCxnSpPr>
            <p:nvPr/>
          </p:nvCxnSpPr>
          <p:spPr>
            <a:xfrm rot="16200000" flipV="1">
              <a:off x="5120393" y="1321877"/>
              <a:ext cx="47145" cy="7042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70" name="Прямая соединительная линия 1669"/>
            <p:cNvCxnSpPr>
              <a:stCxn id="1633" idx="7"/>
              <a:endCxn id="1634" idx="2"/>
            </p:cNvCxnSpPr>
            <p:nvPr/>
          </p:nvCxnSpPr>
          <p:spPr>
            <a:xfrm rot="5400000" flipH="1" flipV="1">
              <a:off x="5419107" y="987044"/>
              <a:ext cx="35276" cy="18159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71" name="Прямая соединительная линия 1670"/>
            <p:cNvCxnSpPr>
              <a:stCxn id="1633" idx="5"/>
              <a:endCxn id="1632" idx="1"/>
            </p:cNvCxnSpPr>
            <p:nvPr/>
          </p:nvCxnSpPr>
          <p:spPr>
            <a:xfrm rot="16200000" flipV="1">
              <a:off x="5203073" y="974527"/>
              <a:ext cx="93529" cy="12095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72" name="Прямая соединительная линия 1671"/>
            <p:cNvCxnSpPr>
              <a:stCxn id="1629" idx="6"/>
              <a:endCxn id="1632" idx="3"/>
            </p:cNvCxnSpPr>
            <p:nvPr/>
          </p:nvCxnSpPr>
          <p:spPr>
            <a:xfrm rot="5400000" flipH="1" flipV="1">
              <a:off x="4912882" y="901467"/>
              <a:ext cx="167782" cy="31390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73" name="Прямая соединительная линия 1672"/>
            <p:cNvCxnSpPr>
              <a:stCxn id="1627" idx="6"/>
              <a:endCxn id="1633" idx="3"/>
            </p:cNvCxnSpPr>
            <p:nvPr/>
          </p:nvCxnSpPr>
          <p:spPr>
            <a:xfrm rot="5400000" flipH="1" flipV="1">
              <a:off x="5088768" y="1020810"/>
              <a:ext cx="111238" cy="30442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691" name="Овал 1690"/>
          <p:cNvSpPr/>
          <p:nvPr/>
        </p:nvSpPr>
        <p:spPr>
          <a:xfrm>
            <a:off x="3643306" y="392604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692" name="Овал 1691"/>
          <p:cNvSpPr/>
          <p:nvPr/>
        </p:nvSpPr>
        <p:spPr>
          <a:xfrm>
            <a:off x="5786446" y="500042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693" name="Овал 1692"/>
          <p:cNvSpPr/>
          <p:nvPr/>
        </p:nvSpPr>
        <p:spPr>
          <a:xfrm>
            <a:off x="5286380" y="321166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694" name="Овал 1693"/>
          <p:cNvSpPr/>
          <p:nvPr/>
        </p:nvSpPr>
        <p:spPr>
          <a:xfrm rot="3951920">
            <a:off x="4729808" y="243941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695" name="Овал 1694"/>
          <p:cNvSpPr/>
          <p:nvPr/>
        </p:nvSpPr>
        <p:spPr>
          <a:xfrm>
            <a:off x="4143372" y="285728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697" name="Овал 1696"/>
          <p:cNvSpPr/>
          <p:nvPr/>
        </p:nvSpPr>
        <p:spPr>
          <a:xfrm rot="3951920">
            <a:off x="7101981" y="1505961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698" name="Овал 1697"/>
          <p:cNvSpPr/>
          <p:nvPr/>
        </p:nvSpPr>
        <p:spPr>
          <a:xfrm rot="3951920">
            <a:off x="7387733" y="2006027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699" name="Овал 1698"/>
          <p:cNvSpPr/>
          <p:nvPr/>
        </p:nvSpPr>
        <p:spPr>
          <a:xfrm rot="3951920">
            <a:off x="6720927" y="1101197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00" name="Овал 1699"/>
          <p:cNvSpPr/>
          <p:nvPr/>
        </p:nvSpPr>
        <p:spPr>
          <a:xfrm rot="3951920">
            <a:off x="6292299" y="744007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01" name="Овал 1700"/>
          <p:cNvSpPr/>
          <p:nvPr/>
        </p:nvSpPr>
        <p:spPr>
          <a:xfrm rot="3951920">
            <a:off x="7602047" y="2529957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02" name="Овал 1701"/>
          <p:cNvSpPr/>
          <p:nvPr/>
        </p:nvSpPr>
        <p:spPr>
          <a:xfrm rot="3951920">
            <a:off x="7721059" y="3077597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03" name="Овал 1702"/>
          <p:cNvSpPr/>
          <p:nvPr/>
        </p:nvSpPr>
        <p:spPr>
          <a:xfrm rot="3951920">
            <a:off x="7220993" y="5101725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04" name="Овал 1703"/>
          <p:cNvSpPr/>
          <p:nvPr/>
        </p:nvSpPr>
        <p:spPr>
          <a:xfrm rot="3951920">
            <a:off x="7459171" y="4649233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05" name="Овал 1704"/>
          <p:cNvSpPr/>
          <p:nvPr/>
        </p:nvSpPr>
        <p:spPr>
          <a:xfrm rot="3951920">
            <a:off x="7649620" y="4149167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06" name="Овал 1705"/>
          <p:cNvSpPr/>
          <p:nvPr/>
        </p:nvSpPr>
        <p:spPr>
          <a:xfrm rot="3951920">
            <a:off x="7721059" y="3577663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07" name="Овал 1706"/>
          <p:cNvSpPr/>
          <p:nvPr/>
        </p:nvSpPr>
        <p:spPr>
          <a:xfrm rot="3951920">
            <a:off x="5958973" y="6244733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08" name="Овал 1707"/>
          <p:cNvSpPr/>
          <p:nvPr/>
        </p:nvSpPr>
        <p:spPr>
          <a:xfrm rot="3951920">
            <a:off x="6435175" y="5958981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10" name="Овал 1709"/>
          <p:cNvSpPr/>
          <p:nvPr/>
        </p:nvSpPr>
        <p:spPr>
          <a:xfrm rot="3951920">
            <a:off x="5458907" y="6459047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11" name="Овал 1710"/>
          <p:cNvSpPr/>
          <p:nvPr/>
        </p:nvSpPr>
        <p:spPr>
          <a:xfrm rot="3951920">
            <a:off x="4887403" y="6578059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12" name="Овал 1711"/>
          <p:cNvSpPr/>
          <p:nvPr/>
        </p:nvSpPr>
        <p:spPr>
          <a:xfrm rot="3951920">
            <a:off x="4363472" y="6578059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13" name="Овал 1712"/>
          <p:cNvSpPr/>
          <p:nvPr/>
        </p:nvSpPr>
        <p:spPr>
          <a:xfrm rot="3951920">
            <a:off x="2291771" y="5649364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14" name="Овал 1713"/>
          <p:cNvSpPr/>
          <p:nvPr/>
        </p:nvSpPr>
        <p:spPr>
          <a:xfrm rot="3951920">
            <a:off x="2744263" y="6006555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15" name="Овал 1714"/>
          <p:cNvSpPr/>
          <p:nvPr/>
        </p:nvSpPr>
        <p:spPr>
          <a:xfrm rot="3951920">
            <a:off x="3220464" y="6292306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16" name="Овал 1715"/>
          <p:cNvSpPr/>
          <p:nvPr/>
        </p:nvSpPr>
        <p:spPr>
          <a:xfrm rot="3951920">
            <a:off x="3744395" y="6459047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17" name="Овал 1716"/>
          <p:cNvSpPr/>
          <p:nvPr/>
        </p:nvSpPr>
        <p:spPr>
          <a:xfrm rot="3951920">
            <a:off x="1934580" y="5220737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18" name="Овал 1717"/>
          <p:cNvSpPr/>
          <p:nvPr/>
        </p:nvSpPr>
        <p:spPr>
          <a:xfrm rot="3951920">
            <a:off x="1386941" y="3791978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19" name="Овал 1718"/>
          <p:cNvSpPr/>
          <p:nvPr/>
        </p:nvSpPr>
        <p:spPr>
          <a:xfrm rot="3951920">
            <a:off x="1505953" y="4315907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20" name="Овал 1719"/>
          <p:cNvSpPr/>
          <p:nvPr/>
        </p:nvSpPr>
        <p:spPr>
          <a:xfrm rot="3951920">
            <a:off x="1672693" y="4744535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21" name="Овал 1720"/>
          <p:cNvSpPr/>
          <p:nvPr/>
        </p:nvSpPr>
        <p:spPr>
          <a:xfrm rot="3951920">
            <a:off x="1458379" y="2672833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22" name="Овал 1721"/>
          <p:cNvSpPr/>
          <p:nvPr/>
        </p:nvSpPr>
        <p:spPr>
          <a:xfrm rot="3951920">
            <a:off x="1648829" y="2148903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23" name="Овал 1722"/>
          <p:cNvSpPr/>
          <p:nvPr/>
        </p:nvSpPr>
        <p:spPr>
          <a:xfrm rot="3951920">
            <a:off x="1386941" y="3244337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24" name="Овал 1723"/>
          <p:cNvSpPr/>
          <p:nvPr/>
        </p:nvSpPr>
        <p:spPr>
          <a:xfrm rot="3951920">
            <a:off x="1887007" y="1672701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25" name="Овал 1724"/>
          <p:cNvSpPr/>
          <p:nvPr/>
        </p:nvSpPr>
        <p:spPr>
          <a:xfrm rot="3951920">
            <a:off x="2220332" y="1244073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26" name="Овал 1725"/>
          <p:cNvSpPr/>
          <p:nvPr/>
        </p:nvSpPr>
        <p:spPr>
          <a:xfrm rot="3951920">
            <a:off x="2648961" y="886883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27" name="Овал 1726"/>
          <p:cNvSpPr/>
          <p:nvPr/>
        </p:nvSpPr>
        <p:spPr>
          <a:xfrm rot="3951920">
            <a:off x="3077587" y="601131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28" name="TextBox 1727"/>
          <p:cNvSpPr txBox="1"/>
          <p:nvPr/>
        </p:nvSpPr>
        <p:spPr>
          <a:xfrm>
            <a:off x="3892286" y="142852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15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729" name="TextBox 1728"/>
          <p:cNvSpPr txBox="1"/>
          <p:nvPr/>
        </p:nvSpPr>
        <p:spPr>
          <a:xfrm>
            <a:off x="3461148" y="238432"/>
            <a:ext cx="253596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731" name="TextBox 1730"/>
          <p:cNvSpPr txBox="1"/>
          <p:nvPr/>
        </p:nvSpPr>
        <p:spPr>
          <a:xfrm>
            <a:off x="4500562" y="95556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25</a:t>
            </a:r>
            <a:endParaRPr lang="uk-UA" sz="1100" spc="-150" dirty="0">
              <a:latin typeface="Bookman Old Style" pitchFamily="18" charset="0"/>
            </a:endParaRPr>
          </a:p>
        </p:txBody>
      </p:sp>
      <p:grpSp>
        <p:nvGrpSpPr>
          <p:cNvPr id="61" name="Группа 1197"/>
          <p:cNvGrpSpPr/>
          <p:nvPr/>
        </p:nvGrpSpPr>
        <p:grpSpPr>
          <a:xfrm rot="21354696">
            <a:off x="2583855" y="805065"/>
            <a:ext cx="1400198" cy="1093329"/>
            <a:chOff x="2144581" y="479367"/>
            <a:chExt cx="1460831" cy="1140676"/>
          </a:xfrm>
        </p:grpSpPr>
        <p:sp>
          <p:nvSpPr>
            <p:cNvPr id="1219" name="8-конечная звезда 1218"/>
            <p:cNvSpPr/>
            <p:nvPr/>
          </p:nvSpPr>
          <p:spPr>
            <a:xfrm rot="1262594">
              <a:off x="2578365" y="1117765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20" name="8-конечная звезда 1219"/>
            <p:cNvSpPr/>
            <p:nvPr/>
          </p:nvSpPr>
          <p:spPr>
            <a:xfrm rot="1262594">
              <a:off x="3551412" y="1194462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21" name="8-конечная звезда 1220"/>
            <p:cNvSpPr/>
            <p:nvPr/>
          </p:nvSpPr>
          <p:spPr>
            <a:xfrm rot="1262594">
              <a:off x="3384989" y="1332011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54" name="8-конечная звезда 1253"/>
            <p:cNvSpPr/>
            <p:nvPr/>
          </p:nvSpPr>
          <p:spPr>
            <a:xfrm rot="1262594">
              <a:off x="3095241" y="1304155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74" name="8-конечная звезда 1273"/>
            <p:cNvSpPr/>
            <p:nvPr/>
          </p:nvSpPr>
          <p:spPr>
            <a:xfrm rot="1262594">
              <a:off x="2929435" y="153307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77" name="8-конечная звезда 1276"/>
            <p:cNvSpPr/>
            <p:nvPr/>
          </p:nvSpPr>
          <p:spPr>
            <a:xfrm rot="1262594">
              <a:off x="3009220" y="146223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79" name="8-конечная звезда 1278"/>
            <p:cNvSpPr/>
            <p:nvPr/>
          </p:nvSpPr>
          <p:spPr>
            <a:xfrm rot="1262594">
              <a:off x="3548411" y="1127375"/>
              <a:ext cx="46799" cy="4679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80" name="8-конечная звезда 1279"/>
            <p:cNvSpPr/>
            <p:nvPr/>
          </p:nvSpPr>
          <p:spPr>
            <a:xfrm rot="1262594">
              <a:off x="3198092" y="1027614"/>
              <a:ext cx="46799" cy="4679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81" name="8-конечная звезда 1280"/>
            <p:cNvSpPr/>
            <p:nvPr/>
          </p:nvSpPr>
          <p:spPr>
            <a:xfrm rot="1262594">
              <a:off x="3071678" y="479367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83" name="8-конечная звезда 1282"/>
            <p:cNvSpPr/>
            <p:nvPr/>
          </p:nvSpPr>
          <p:spPr>
            <a:xfrm rot="1262594">
              <a:off x="3140705" y="559023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84" name="8-конечная звезда 1283"/>
            <p:cNvSpPr/>
            <p:nvPr/>
          </p:nvSpPr>
          <p:spPr>
            <a:xfrm rot="1262594">
              <a:off x="3247015" y="1388560"/>
              <a:ext cx="46799" cy="4679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85" name="8-конечная звезда 1284"/>
            <p:cNvSpPr/>
            <p:nvPr/>
          </p:nvSpPr>
          <p:spPr>
            <a:xfrm rot="1262594">
              <a:off x="2417342" y="1270696"/>
              <a:ext cx="46799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86" name="8-конечная звезда 1285"/>
            <p:cNvSpPr/>
            <p:nvPr/>
          </p:nvSpPr>
          <p:spPr>
            <a:xfrm rot="1262594">
              <a:off x="2906040" y="932018"/>
              <a:ext cx="46799" cy="4679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87" name="8-конечная звезда 1286"/>
            <p:cNvSpPr/>
            <p:nvPr/>
          </p:nvSpPr>
          <p:spPr>
            <a:xfrm rot="1262594">
              <a:off x="2831699" y="926704"/>
              <a:ext cx="46799" cy="4679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88" name="8-конечная звезда 1287"/>
            <p:cNvSpPr/>
            <p:nvPr/>
          </p:nvSpPr>
          <p:spPr>
            <a:xfrm rot="1262594">
              <a:off x="2811458" y="983820"/>
              <a:ext cx="46799" cy="4679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89" name="8-конечная звезда 1288"/>
            <p:cNvSpPr/>
            <p:nvPr/>
          </p:nvSpPr>
          <p:spPr>
            <a:xfrm rot="1262594">
              <a:off x="2730652" y="1068925"/>
              <a:ext cx="46799" cy="4679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90" name="8-конечная звезда 1289"/>
            <p:cNvSpPr/>
            <p:nvPr/>
          </p:nvSpPr>
          <p:spPr>
            <a:xfrm rot="1262594">
              <a:off x="2694603" y="1573243"/>
              <a:ext cx="46799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96" name="8-конечная звезда 1295"/>
            <p:cNvSpPr/>
            <p:nvPr/>
          </p:nvSpPr>
          <p:spPr>
            <a:xfrm rot="1262594">
              <a:off x="2144581" y="653426"/>
              <a:ext cx="46799" cy="4679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297" name="Прямая соединительная линия 1296"/>
            <p:cNvCxnSpPr>
              <a:stCxn id="1283" idx="5"/>
              <a:endCxn id="1281" idx="7"/>
            </p:cNvCxnSpPr>
            <p:nvPr/>
          </p:nvCxnSpPr>
          <p:spPr>
            <a:xfrm rot="16445304" flipV="1">
              <a:off x="3103093" y="505714"/>
              <a:ext cx="64882" cy="4287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99" name="Прямая соединительная линия 1298"/>
            <p:cNvCxnSpPr>
              <a:stCxn id="1290" idx="6"/>
              <a:endCxn id="1274" idx="2"/>
            </p:cNvCxnSpPr>
            <p:nvPr/>
          </p:nvCxnSpPr>
          <p:spPr>
            <a:xfrm rot="5645304" flipH="1" flipV="1">
              <a:off x="2833939" y="1469780"/>
              <a:ext cx="5267" cy="22052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00" name="Прямая соединительная линия 1299"/>
            <p:cNvCxnSpPr>
              <a:stCxn id="1274" idx="7"/>
              <a:endCxn id="1277" idx="2"/>
            </p:cNvCxnSpPr>
            <p:nvPr/>
          </p:nvCxnSpPr>
          <p:spPr>
            <a:xfrm rot="5645304" flipH="1" flipV="1">
              <a:off x="2984904" y="1510358"/>
              <a:ext cx="37827" cy="4282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01" name="Прямая соединительная линия 1300"/>
            <p:cNvCxnSpPr>
              <a:stCxn id="1277" idx="7"/>
              <a:endCxn id="1254" idx="2"/>
            </p:cNvCxnSpPr>
            <p:nvPr/>
          </p:nvCxnSpPr>
          <p:spPr>
            <a:xfrm rot="5645304" flipH="1" flipV="1">
              <a:off x="3024076" y="1395899"/>
              <a:ext cx="125287" cy="4282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02" name="Прямая соединительная линия 1301"/>
            <p:cNvCxnSpPr>
              <a:stCxn id="1254" idx="0"/>
              <a:endCxn id="1284" idx="4"/>
            </p:cNvCxnSpPr>
            <p:nvPr/>
          </p:nvCxnSpPr>
          <p:spPr>
            <a:xfrm rot="245304">
              <a:off x="3145333" y="1344536"/>
              <a:ext cx="105349" cy="5533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03" name="Прямая соединительная линия 1302"/>
            <p:cNvCxnSpPr>
              <a:stCxn id="1284" idx="0"/>
              <a:endCxn id="1221" idx="3"/>
            </p:cNvCxnSpPr>
            <p:nvPr/>
          </p:nvCxnSpPr>
          <p:spPr>
            <a:xfrm rot="245304" flipV="1">
              <a:off x="3294170" y="1366649"/>
              <a:ext cx="91227" cy="5703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04" name="Прямая соединительная линия 1303"/>
            <p:cNvCxnSpPr>
              <a:stCxn id="1221" idx="7"/>
              <a:endCxn id="1220" idx="4"/>
            </p:cNvCxnSpPr>
            <p:nvPr/>
          </p:nvCxnSpPr>
          <p:spPr>
            <a:xfrm rot="5645304" flipH="1" flipV="1">
              <a:off x="3422817" y="1226640"/>
              <a:ext cx="144242" cy="10653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05" name="Прямая соединительная линия 1304"/>
            <p:cNvCxnSpPr>
              <a:stCxn id="1289" idx="7"/>
              <a:endCxn id="1288" idx="2"/>
            </p:cNvCxnSpPr>
            <p:nvPr/>
          </p:nvCxnSpPr>
          <p:spPr>
            <a:xfrm rot="5645304" flipH="1" flipV="1">
              <a:off x="2772313" y="1032413"/>
              <a:ext cx="57265" cy="4705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06" name="Прямая соединительная линия 1305"/>
            <p:cNvCxnSpPr>
              <a:stCxn id="1219" idx="7"/>
              <a:endCxn id="1289" idx="3"/>
            </p:cNvCxnSpPr>
            <p:nvPr/>
          </p:nvCxnSpPr>
          <p:spPr>
            <a:xfrm rot="5645304" flipH="1" flipV="1">
              <a:off x="2661747" y="1067771"/>
              <a:ext cx="39212" cy="10008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07" name="Прямая соединительная линия 1306"/>
            <p:cNvCxnSpPr>
              <a:stCxn id="1219" idx="2"/>
              <a:endCxn id="1285" idx="7"/>
            </p:cNvCxnSpPr>
            <p:nvPr/>
          </p:nvCxnSpPr>
          <p:spPr>
            <a:xfrm rot="5645304">
              <a:off x="2466970" y="1164765"/>
              <a:ext cx="123858" cy="12503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08" name="Прямая соединительная линия 1307"/>
            <p:cNvCxnSpPr>
              <a:stCxn id="1285" idx="1"/>
              <a:endCxn id="1290" idx="5"/>
            </p:cNvCxnSpPr>
            <p:nvPr/>
          </p:nvCxnSpPr>
          <p:spPr>
            <a:xfrm rot="16445304" flipH="1">
              <a:off x="2459020" y="1307307"/>
              <a:ext cx="240704" cy="27612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10" name="Прямая соединительная линия 1309"/>
            <p:cNvCxnSpPr>
              <a:stCxn id="1286" idx="6"/>
              <a:endCxn id="1283" idx="2"/>
            </p:cNvCxnSpPr>
            <p:nvPr/>
          </p:nvCxnSpPr>
          <p:spPr>
            <a:xfrm rot="5645304" flipH="1" flipV="1">
              <a:off x="2874766" y="672007"/>
              <a:ext cx="344010" cy="19382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11" name="Прямая соединительная линия 1310"/>
            <p:cNvCxnSpPr>
              <a:stCxn id="1287" idx="0"/>
              <a:endCxn id="1286" idx="4"/>
            </p:cNvCxnSpPr>
            <p:nvPr/>
          </p:nvCxnSpPr>
          <p:spPr>
            <a:xfrm rot="245304" flipV="1">
              <a:off x="2877386" y="945937"/>
              <a:ext cx="29766" cy="1364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12" name="Прямая соединительная линия 1311"/>
            <p:cNvCxnSpPr>
              <a:stCxn id="1288" idx="0"/>
              <a:endCxn id="1287" idx="1"/>
            </p:cNvCxnSpPr>
            <p:nvPr/>
          </p:nvCxnSpPr>
          <p:spPr>
            <a:xfrm rot="245304" flipV="1">
              <a:off x="2858280" y="971263"/>
              <a:ext cx="4737" cy="4458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13" name="Прямая соединительная линия 1312"/>
            <p:cNvCxnSpPr>
              <a:stCxn id="1280" idx="0"/>
              <a:endCxn id="1279" idx="4"/>
            </p:cNvCxnSpPr>
            <p:nvPr/>
          </p:nvCxnSpPr>
          <p:spPr>
            <a:xfrm rot="245304">
              <a:off x="3240764" y="1070453"/>
              <a:ext cx="311774" cy="6088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19" name="Прямая соединительная линия 1318"/>
            <p:cNvCxnSpPr>
              <a:stCxn id="1296" idx="0"/>
              <a:endCxn id="1281" idx="3"/>
            </p:cNvCxnSpPr>
            <p:nvPr/>
          </p:nvCxnSpPr>
          <p:spPr>
            <a:xfrm rot="245304" flipV="1">
              <a:off x="2197109" y="480980"/>
              <a:ext cx="869294" cy="23553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20" name="Прямая соединительная линия 1319"/>
            <p:cNvCxnSpPr>
              <a:stCxn id="1220" idx="5"/>
              <a:endCxn id="1279" idx="1"/>
            </p:cNvCxnSpPr>
            <p:nvPr/>
          </p:nvCxnSpPr>
          <p:spPr>
            <a:xfrm rot="5645304" flipH="1" flipV="1">
              <a:off x="3561603" y="1178438"/>
              <a:ext cx="25555" cy="1207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369" name="TextBox 1368"/>
          <p:cNvSpPr txBox="1"/>
          <p:nvPr/>
        </p:nvSpPr>
        <p:spPr>
          <a:xfrm>
            <a:off x="3143240" y="1142984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ЕРІДАН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grpSp>
        <p:nvGrpSpPr>
          <p:cNvPr id="62" name="Группа 1493"/>
          <p:cNvGrpSpPr/>
          <p:nvPr/>
        </p:nvGrpSpPr>
        <p:grpSpPr>
          <a:xfrm>
            <a:off x="1792760" y="4140544"/>
            <a:ext cx="614178" cy="1056610"/>
            <a:chOff x="1792760" y="4140544"/>
            <a:chExt cx="614178" cy="1056610"/>
          </a:xfrm>
        </p:grpSpPr>
        <p:sp>
          <p:nvSpPr>
            <p:cNvPr id="1380" name="8-конечная звезда 1379"/>
            <p:cNvSpPr/>
            <p:nvPr/>
          </p:nvSpPr>
          <p:spPr>
            <a:xfrm rot="1262594">
              <a:off x="2009705" y="4140544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81" name="8-конечная звезда 1380"/>
            <p:cNvSpPr/>
            <p:nvPr/>
          </p:nvSpPr>
          <p:spPr>
            <a:xfrm rot="1262594">
              <a:off x="1792760" y="4221659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82" name="8-конечная звезда 1381"/>
            <p:cNvSpPr/>
            <p:nvPr/>
          </p:nvSpPr>
          <p:spPr>
            <a:xfrm rot="1262594">
              <a:off x="2007074" y="4650288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83" name="8-конечная звезда 1382"/>
            <p:cNvSpPr/>
            <p:nvPr/>
          </p:nvSpPr>
          <p:spPr>
            <a:xfrm rot="1262594">
              <a:off x="2149950" y="4435973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84" name="8-конечная звезда 1383"/>
            <p:cNvSpPr/>
            <p:nvPr/>
          </p:nvSpPr>
          <p:spPr>
            <a:xfrm rot="1262594">
              <a:off x="2149950" y="4864602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85" name="8-конечная звезда 1384"/>
            <p:cNvSpPr/>
            <p:nvPr/>
          </p:nvSpPr>
          <p:spPr>
            <a:xfrm rot="1262594">
              <a:off x="2292825" y="5150354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86" name="8-конечная звезда 1385"/>
            <p:cNvSpPr/>
            <p:nvPr/>
          </p:nvSpPr>
          <p:spPr>
            <a:xfrm rot="1262594">
              <a:off x="2363738" y="5093996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388" name="Прямая соединительная линия 1387"/>
            <p:cNvCxnSpPr>
              <a:stCxn id="1381" idx="7"/>
              <a:endCxn id="1380" idx="3"/>
            </p:cNvCxnSpPr>
            <p:nvPr/>
          </p:nvCxnSpPr>
          <p:spPr>
            <a:xfrm rot="5400000" flipH="1" flipV="1">
              <a:off x="1900291" y="4123353"/>
              <a:ext cx="49458" cy="17495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89" name="Прямая соединительная линия 1388"/>
            <p:cNvCxnSpPr>
              <a:stCxn id="1383" idx="5"/>
              <a:endCxn id="1380" idx="1"/>
            </p:cNvCxnSpPr>
            <p:nvPr/>
          </p:nvCxnSpPr>
          <p:spPr>
            <a:xfrm rot="16200000" flipV="1">
              <a:off x="1991837" y="4265977"/>
              <a:ext cx="235437" cy="10858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90" name="Прямая соединительная линия 1389"/>
            <p:cNvCxnSpPr>
              <a:stCxn id="1382" idx="4"/>
              <a:endCxn id="1381" idx="1"/>
            </p:cNvCxnSpPr>
            <p:nvPr/>
          </p:nvCxnSpPr>
          <p:spPr>
            <a:xfrm rot="10800000">
              <a:off x="1825661" y="4266444"/>
              <a:ext cx="182974" cy="39884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91" name="Прямая соединительная линия 1390"/>
            <p:cNvCxnSpPr>
              <a:stCxn id="1384" idx="6"/>
              <a:endCxn id="1383" idx="2"/>
            </p:cNvCxnSpPr>
            <p:nvPr/>
          </p:nvCxnSpPr>
          <p:spPr>
            <a:xfrm rot="16200000" flipV="1">
              <a:off x="1980875" y="4665286"/>
              <a:ext cx="384951" cy="1680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92" name="Прямая соединительная линия 1391"/>
            <p:cNvCxnSpPr>
              <a:stCxn id="1384" idx="0"/>
              <a:endCxn id="1382" idx="1"/>
            </p:cNvCxnSpPr>
            <p:nvPr/>
          </p:nvCxnSpPr>
          <p:spPr>
            <a:xfrm flipH="1" flipV="1">
              <a:off x="2039975" y="4695072"/>
              <a:ext cx="155214" cy="20133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93" name="Прямая соединительная линия 1392"/>
            <p:cNvCxnSpPr>
              <a:stCxn id="1386" idx="2"/>
              <a:endCxn id="1385" idx="7"/>
            </p:cNvCxnSpPr>
            <p:nvPr/>
          </p:nvCxnSpPr>
          <p:spPr>
            <a:xfrm rot="5400000">
              <a:off x="2343347" y="5130018"/>
              <a:ext cx="28498" cy="3997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09" name="Прямая соединительная линия 1408"/>
            <p:cNvCxnSpPr>
              <a:stCxn id="1385" idx="4"/>
              <a:endCxn id="1384" idx="1"/>
            </p:cNvCxnSpPr>
            <p:nvPr/>
          </p:nvCxnSpPr>
          <p:spPr>
            <a:xfrm rot="10800000">
              <a:off x="2182852" y="4909386"/>
              <a:ext cx="111535" cy="25596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10" name="Прямая соединительная линия 1409"/>
            <p:cNvCxnSpPr>
              <a:stCxn id="1386" idx="4"/>
              <a:endCxn id="1384" idx="1"/>
            </p:cNvCxnSpPr>
            <p:nvPr/>
          </p:nvCxnSpPr>
          <p:spPr>
            <a:xfrm rot="10800000">
              <a:off x="2182851" y="4909386"/>
              <a:ext cx="182328" cy="19845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493" name="TextBox 1492"/>
          <p:cNvSpPr txBox="1"/>
          <p:nvPr/>
        </p:nvSpPr>
        <p:spPr>
          <a:xfrm rot="3270530">
            <a:off x="1593435" y="4712403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ПД РИБА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1531" name="8-конечная звезда 1530"/>
          <p:cNvSpPr/>
          <p:nvPr/>
        </p:nvSpPr>
        <p:spPr>
          <a:xfrm rot="1262594">
            <a:off x="5008523" y="365060"/>
            <a:ext cx="54000" cy="540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grpSp>
        <p:nvGrpSpPr>
          <p:cNvPr id="63" name="Группа 1682"/>
          <p:cNvGrpSpPr/>
          <p:nvPr/>
        </p:nvGrpSpPr>
        <p:grpSpPr>
          <a:xfrm>
            <a:off x="5060722" y="401756"/>
            <a:ext cx="2493877" cy="2152192"/>
            <a:chOff x="5060722" y="401756"/>
            <a:chExt cx="2493877" cy="2152192"/>
          </a:xfrm>
        </p:grpSpPr>
        <p:cxnSp>
          <p:nvCxnSpPr>
            <p:cNvPr id="709" name="Прямая соединительная линия 708"/>
            <p:cNvCxnSpPr>
              <a:stCxn id="1536" idx="5"/>
              <a:endCxn id="1535" idx="1"/>
            </p:cNvCxnSpPr>
            <p:nvPr/>
          </p:nvCxnSpPr>
          <p:spPr>
            <a:xfrm rot="5400000" flipH="1" flipV="1">
              <a:off x="6276013" y="1313207"/>
              <a:ext cx="95572" cy="1714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331" name="8-конечная звезда 1330"/>
            <p:cNvSpPr/>
            <p:nvPr/>
          </p:nvSpPr>
          <p:spPr>
            <a:xfrm rot="1262594">
              <a:off x="6221917" y="1649892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387" name="Прямая соединительная линия 1386"/>
            <p:cNvCxnSpPr>
              <a:stCxn id="1533" idx="4"/>
              <a:endCxn id="1532" idx="0"/>
            </p:cNvCxnSpPr>
            <p:nvPr/>
          </p:nvCxnSpPr>
          <p:spPr>
            <a:xfrm rot="10800000">
              <a:off x="5489351" y="687508"/>
              <a:ext cx="521105" cy="19492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532" name="8-конечная звезда 1531"/>
            <p:cNvSpPr/>
            <p:nvPr/>
          </p:nvSpPr>
          <p:spPr>
            <a:xfrm rot="1262594">
              <a:off x="5437151" y="65081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33" name="8-конечная звезда 1532"/>
            <p:cNvSpPr/>
            <p:nvPr/>
          </p:nvSpPr>
          <p:spPr>
            <a:xfrm rot="1262594">
              <a:off x="6008654" y="865125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34" name="8-конечная звезда 1533"/>
            <p:cNvSpPr/>
            <p:nvPr/>
          </p:nvSpPr>
          <p:spPr>
            <a:xfrm rot="1262594">
              <a:off x="5794341" y="129375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35" name="8-конечная звезда 1534"/>
            <p:cNvSpPr/>
            <p:nvPr/>
          </p:nvSpPr>
          <p:spPr>
            <a:xfrm rot="1262594">
              <a:off x="6294406" y="1222317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36" name="8-конечная звезда 1535"/>
            <p:cNvSpPr/>
            <p:nvPr/>
          </p:nvSpPr>
          <p:spPr>
            <a:xfrm rot="1262594">
              <a:off x="6295985" y="1366771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61" name="8-конечная звезда 1560"/>
            <p:cNvSpPr/>
            <p:nvPr/>
          </p:nvSpPr>
          <p:spPr>
            <a:xfrm rot="1262594">
              <a:off x="6794472" y="1293755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96" name="8-конечная звезда 1595"/>
            <p:cNvSpPr/>
            <p:nvPr/>
          </p:nvSpPr>
          <p:spPr>
            <a:xfrm rot="1262594">
              <a:off x="6079040" y="721198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97" name="8-конечная звезда 1596"/>
            <p:cNvSpPr/>
            <p:nvPr/>
          </p:nvSpPr>
          <p:spPr>
            <a:xfrm rot="1262594">
              <a:off x="7507799" y="2507148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98" name="8-конечная звезда 1597"/>
            <p:cNvSpPr/>
            <p:nvPr/>
          </p:nvSpPr>
          <p:spPr>
            <a:xfrm rot="1262594">
              <a:off x="7150609" y="1875160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99" name="8-конечная звезда 1598"/>
            <p:cNvSpPr/>
            <p:nvPr/>
          </p:nvSpPr>
          <p:spPr>
            <a:xfrm rot="1262594">
              <a:off x="6875812" y="1517970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600" name="Прямая соединительная линия 1599"/>
            <p:cNvCxnSpPr>
              <a:stCxn id="1599" idx="6"/>
              <a:endCxn id="1561" idx="1"/>
            </p:cNvCxnSpPr>
            <p:nvPr/>
          </p:nvCxnSpPr>
          <p:spPr>
            <a:xfrm rot="16200000" flipV="1">
              <a:off x="6782974" y="1394890"/>
              <a:ext cx="174102" cy="7517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08" name="Прямая соединительная линия 1607"/>
            <p:cNvCxnSpPr>
              <a:stCxn id="1331" idx="7"/>
              <a:endCxn id="1536" idx="2"/>
            </p:cNvCxnSpPr>
            <p:nvPr/>
          </p:nvCxnSpPr>
          <p:spPr>
            <a:xfrm rot="5400000" flipH="1" flipV="1">
              <a:off x="6174536" y="1521576"/>
              <a:ext cx="234381" cy="5005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09" name="Прямая соединительная линия 1608"/>
            <p:cNvCxnSpPr>
              <a:stCxn id="1535" idx="6"/>
              <a:endCxn id="1533" idx="0"/>
            </p:cNvCxnSpPr>
            <p:nvPr/>
          </p:nvCxnSpPr>
          <p:spPr>
            <a:xfrm rot="16200000" flipV="1">
              <a:off x="6034828" y="927845"/>
              <a:ext cx="322298" cy="27024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10" name="Прямая соединительная линия 1609"/>
            <p:cNvCxnSpPr>
              <a:stCxn id="1534" idx="6"/>
              <a:endCxn id="1533" idx="2"/>
            </p:cNvCxnSpPr>
            <p:nvPr/>
          </p:nvCxnSpPr>
          <p:spPr>
            <a:xfrm rot="5400000" flipH="1" flipV="1">
              <a:off x="5739382" y="1008978"/>
              <a:ext cx="378230" cy="19492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11" name="Прямая соединительная линия 1610"/>
            <p:cNvCxnSpPr>
              <a:stCxn id="1532" idx="4"/>
              <a:endCxn id="1531" idx="0"/>
            </p:cNvCxnSpPr>
            <p:nvPr/>
          </p:nvCxnSpPr>
          <p:spPr>
            <a:xfrm rot="10800000">
              <a:off x="5060722" y="401756"/>
              <a:ext cx="378230" cy="26636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54" name="Прямая соединительная линия 1653"/>
            <p:cNvCxnSpPr>
              <a:stCxn id="1597" idx="5"/>
              <a:endCxn id="1598" idx="0"/>
            </p:cNvCxnSpPr>
            <p:nvPr/>
          </p:nvCxnSpPr>
          <p:spPr>
            <a:xfrm rot="16200000" flipV="1">
              <a:off x="7057672" y="2045138"/>
              <a:ext cx="602202" cy="32585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55" name="Прямая соединительная линия 1654"/>
            <p:cNvCxnSpPr>
              <a:stCxn id="1598" idx="5"/>
              <a:endCxn id="1599" idx="1"/>
            </p:cNvCxnSpPr>
            <p:nvPr/>
          </p:nvCxnSpPr>
          <p:spPr>
            <a:xfrm rot="16200000" flipV="1">
              <a:off x="6879400" y="1592067"/>
              <a:ext cx="314422" cy="25579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56" name="Прямая соединительная линия 1655"/>
            <p:cNvCxnSpPr>
              <a:stCxn id="1561" idx="4"/>
              <a:endCxn id="1596" idx="1"/>
            </p:cNvCxnSpPr>
            <p:nvPr/>
          </p:nvCxnSpPr>
          <p:spPr>
            <a:xfrm rot="10800000">
              <a:off x="6111941" y="765982"/>
              <a:ext cx="684332" cy="54507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57" name="Прямая соединительная линия 1656"/>
            <p:cNvCxnSpPr>
              <a:stCxn id="1533" idx="6"/>
              <a:endCxn id="1596" idx="3"/>
            </p:cNvCxnSpPr>
            <p:nvPr/>
          </p:nvCxnSpPr>
          <p:spPr>
            <a:xfrm rot="5400000" flipH="1" flipV="1">
              <a:off x="6006789" y="792660"/>
              <a:ext cx="112827" cy="3570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684" name="TextBox 1683"/>
          <p:cNvSpPr txBox="1"/>
          <p:nvPr/>
        </p:nvSpPr>
        <p:spPr>
          <a:xfrm rot="923649">
            <a:off x="5384852" y="804240"/>
            <a:ext cx="70215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КОРМА</a:t>
            </a:r>
            <a:endParaRPr lang="uk-UA" sz="8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1685" name="TextBox 1684"/>
          <p:cNvSpPr txBox="1"/>
          <p:nvPr/>
        </p:nvSpPr>
        <p:spPr>
          <a:xfrm rot="1029259">
            <a:off x="5726624" y="1144629"/>
            <a:ext cx="70215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КОМПАС</a:t>
            </a:r>
            <a:endParaRPr lang="uk-UA" sz="8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1686" name="TextBox 1685"/>
          <p:cNvSpPr txBox="1"/>
          <p:nvPr/>
        </p:nvSpPr>
        <p:spPr>
          <a:xfrm rot="2655036">
            <a:off x="6627970" y="1693846"/>
            <a:ext cx="70215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ВІТРИЛА</a:t>
            </a:r>
            <a:endParaRPr lang="uk-UA" sz="8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grpSp>
        <p:nvGrpSpPr>
          <p:cNvPr id="65" name="Группа 1793"/>
          <p:cNvGrpSpPr/>
          <p:nvPr/>
        </p:nvGrpSpPr>
        <p:grpSpPr>
          <a:xfrm>
            <a:off x="6572264" y="3651209"/>
            <a:ext cx="904055" cy="1962717"/>
            <a:chOff x="6579106" y="3651209"/>
            <a:chExt cx="904055" cy="1962717"/>
          </a:xfrm>
        </p:grpSpPr>
        <p:cxnSp>
          <p:nvCxnSpPr>
            <p:cNvPr id="1374" name="Прямая соединительная линия 1373"/>
            <p:cNvCxnSpPr>
              <a:stCxn id="1735" idx="3"/>
              <a:endCxn id="1737" idx="7"/>
            </p:cNvCxnSpPr>
            <p:nvPr/>
          </p:nvCxnSpPr>
          <p:spPr>
            <a:xfrm rot="5400000" flipH="1">
              <a:off x="7098637" y="4700638"/>
              <a:ext cx="15812" cy="23504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709" name="Овал 1708"/>
            <p:cNvSpPr/>
            <p:nvPr/>
          </p:nvSpPr>
          <p:spPr>
            <a:xfrm rot="3951920">
              <a:off x="6863802" y="5577926"/>
              <a:ext cx="36000" cy="36000"/>
            </a:xfrm>
            <a:prstGeom prst="ellipse">
              <a:avLst/>
            </a:prstGeom>
            <a:solidFill>
              <a:srgbClr val="C00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631" name="Прямая соединительная линия 1630"/>
            <p:cNvCxnSpPr>
              <a:stCxn id="1774" idx="5"/>
              <a:endCxn id="1773" idx="2"/>
            </p:cNvCxnSpPr>
            <p:nvPr/>
          </p:nvCxnSpPr>
          <p:spPr>
            <a:xfrm rot="5400000" flipH="1" flipV="1">
              <a:off x="7109755" y="4107339"/>
              <a:ext cx="182045" cy="7253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36" name="Прямая соединительная линия 1635"/>
            <p:cNvCxnSpPr>
              <a:stCxn id="1736" idx="7"/>
              <a:endCxn id="1735" idx="2"/>
            </p:cNvCxnSpPr>
            <p:nvPr/>
          </p:nvCxnSpPr>
          <p:spPr>
            <a:xfrm rot="5400000" flipH="1" flipV="1">
              <a:off x="7201648" y="4843103"/>
              <a:ext cx="40098" cy="3069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50" name="Прямая соединительная линия 1649"/>
            <p:cNvCxnSpPr>
              <a:stCxn id="1696" idx="7"/>
              <a:endCxn id="1736" idx="1"/>
            </p:cNvCxnSpPr>
            <p:nvPr/>
          </p:nvCxnSpPr>
          <p:spPr>
            <a:xfrm rot="5400000" flipH="1" flipV="1">
              <a:off x="6926996" y="4973061"/>
              <a:ext cx="331144" cy="20379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51" name="Прямая соединительная линия 1650"/>
            <p:cNvCxnSpPr>
              <a:stCxn id="1690" idx="7"/>
              <a:endCxn id="1696" idx="2"/>
            </p:cNvCxnSpPr>
            <p:nvPr/>
          </p:nvCxnSpPr>
          <p:spPr>
            <a:xfrm rot="5400000" flipH="1" flipV="1">
              <a:off x="6780817" y="5282497"/>
              <a:ext cx="181289" cy="16968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52" name="Прямая соединительная линия 1651"/>
            <p:cNvCxnSpPr>
              <a:stCxn id="1690" idx="5"/>
              <a:endCxn id="1689" idx="1"/>
            </p:cNvCxnSpPr>
            <p:nvPr/>
          </p:nvCxnSpPr>
          <p:spPr>
            <a:xfrm rot="16200000" flipV="1">
              <a:off x="6626175" y="5323847"/>
              <a:ext cx="174953" cy="6041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53" name="Прямая соединительная линия 1652"/>
            <p:cNvCxnSpPr>
              <a:stCxn id="1689" idx="3"/>
              <a:endCxn id="1687" idx="1"/>
            </p:cNvCxnSpPr>
            <p:nvPr/>
          </p:nvCxnSpPr>
          <p:spPr>
            <a:xfrm rot="5400000">
              <a:off x="6626343" y="5240358"/>
              <a:ext cx="11883" cy="4055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687" name="8-конечная звезда 1686"/>
            <p:cNvSpPr/>
            <p:nvPr/>
          </p:nvSpPr>
          <p:spPr>
            <a:xfrm rot="1262594">
              <a:off x="6579106" y="5221792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689" name="8-конечная звезда 1688"/>
            <p:cNvSpPr/>
            <p:nvPr/>
          </p:nvSpPr>
          <p:spPr>
            <a:xfrm rot="1262594">
              <a:off x="6650544" y="5221792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690" name="8-конечная звезда 1689"/>
            <p:cNvSpPr/>
            <p:nvPr/>
          </p:nvSpPr>
          <p:spPr>
            <a:xfrm rot="1262594">
              <a:off x="6724613" y="5438737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696" name="8-конечная звезда 1695"/>
            <p:cNvSpPr/>
            <p:nvPr/>
          </p:nvSpPr>
          <p:spPr>
            <a:xfrm rot="1262594">
              <a:off x="6938997" y="522449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730" name="8-конечная звезда 1729"/>
            <p:cNvSpPr/>
            <p:nvPr/>
          </p:nvSpPr>
          <p:spPr>
            <a:xfrm rot="1262594">
              <a:off x="7293487" y="4150222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732" name="8-конечная звезда 1731"/>
            <p:cNvSpPr/>
            <p:nvPr/>
          </p:nvSpPr>
          <p:spPr>
            <a:xfrm rot="1262594">
              <a:off x="7293486" y="4864600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733" name="8-конечная звезда 1732"/>
            <p:cNvSpPr/>
            <p:nvPr/>
          </p:nvSpPr>
          <p:spPr>
            <a:xfrm rot="1262594">
              <a:off x="6875812" y="5007478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734" name="8-конечная звезда 1733"/>
            <p:cNvSpPr/>
            <p:nvPr/>
          </p:nvSpPr>
          <p:spPr>
            <a:xfrm rot="1262594">
              <a:off x="6793420" y="4946994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735" name="8-конечная звезда 1734"/>
            <p:cNvSpPr/>
            <p:nvPr/>
          </p:nvSpPr>
          <p:spPr>
            <a:xfrm rot="1262594">
              <a:off x="7222048" y="4793164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736" name="8-конечная звезда 1735"/>
            <p:cNvSpPr/>
            <p:nvPr/>
          </p:nvSpPr>
          <p:spPr>
            <a:xfrm rot="1262594">
              <a:off x="7161564" y="4864602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737" name="8-конечная звезда 1736"/>
            <p:cNvSpPr/>
            <p:nvPr/>
          </p:nvSpPr>
          <p:spPr>
            <a:xfrm rot="1262594">
              <a:off x="6937348" y="4794216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754" name="Прямая соединительная линия 1753"/>
            <p:cNvCxnSpPr>
              <a:stCxn id="1733" idx="4"/>
              <a:endCxn id="1734" idx="1"/>
            </p:cNvCxnSpPr>
            <p:nvPr/>
          </p:nvCxnSpPr>
          <p:spPr>
            <a:xfrm rot="10800000">
              <a:off x="6826321" y="4991778"/>
              <a:ext cx="51052" cy="3069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55" name="Прямая соединительная линия 1754"/>
            <p:cNvCxnSpPr>
              <a:stCxn id="1734" idx="0"/>
              <a:endCxn id="1737" idx="3"/>
            </p:cNvCxnSpPr>
            <p:nvPr/>
          </p:nvCxnSpPr>
          <p:spPr>
            <a:xfrm flipV="1">
              <a:off x="6838659" y="4832179"/>
              <a:ext cx="101015" cy="14661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56" name="Прямая соединительная линия 1755"/>
            <p:cNvCxnSpPr>
              <a:stCxn id="1733" idx="7"/>
              <a:endCxn id="1736" idx="3"/>
            </p:cNvCxnSpPr>
            <p:nvPr/>
          </p:nvCxnSpPr>
          <p:spPr>
            <a:xfrm rot="5400000" flipH="1" flipV="1">
              <a:off x="6980151" y="4837948"/>
              <a:ext cx="123874" cy="24298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65" name="Прямая соединительная линия 1764"/>
            <p:cNvCxnSpPr>
              <a:stCxn id="1773" idx="7"/>
              <a:endCxn id="1771" idx="2"/>
            </p:cNvCxnSpPr>
            <p:nvPr/>
          </p:nvCxnSpPr>
          <p:spPr>
            <a:xfrm rot="5400000" flipH="1" flipV="1">
              <a:off x="7166963" y="3803278"/>
              <a:ext cx="317837" cy="11809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66" name="Прямая соединительная линия 1765"/>
            <p:cNvCxnSpPr>
              <a:stCxn id="1775" idx="5"/>
              <a:endCxn id="1771" idx="0"/>
            </p:cNvCxnSpPr>
            <p:nvPr/>
          </p:nvCxnSpPr>
          <p:spPr>
            <a:xfrm rot="16200000" flipV="1">
              <a:off x="7345751" y="3761977"/>
              <a:ext cx="178582" cy="3043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67" name="Прямая соединительная линия 1766"/>
            <p:cNvCxnSpPr>
              <a:stCxn id="1735" idx="5"/>
              <a:endCxn id="1775" idx="1"/>
            </p:cNvCxnSpPr>
            <p:nvPr/>
          </p:nvCxnSpPr>
          <p:spPr>
            <a:xfrm rot="5400000" flipH="1" flipV="1">
              <a:off x="6909641" y="4235560"/>
              <a:ext cx="885926" cy="23331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68" name="Прямая соединительная линия 1767"/>
            <p:cNvCxnSpPr>
              <a:stCxn id="1732" idx="3"/>
              <a:endCxn id="1735" idx="1"/>
            </p:cNvCxnSpPr>
            <p:nvPr/>
          </p:nvCxnSpPr>
          <p:spPr>
            <a:xfrm rot="5400000" flipH="1">
              <a:off x="7245449" y="4847449"/>
              <a:ext cx="59553" cy="4055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771" name="8-конечная звезда 1770"/>
            <p:cNvSpPr/>
            <p:nvPr/>
          </p:nvSpPr>
          <p:spPr>
            <a:xfrm rot="1262594">
              <a:off x="7367625" y="3651209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772" name="8-конечная звезда 1771"/>
            <p:cNvSpPr/>
            <p:nvPr/>
          </p:nvSpPr>
          <p:spPr>
            <a:xfrm rot="1262594">
              <a:off x="7222047" y="4221660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773" name="8-конечная звезда 1772"/>
            <p:cNvSpPr/>
            <p:nvPr/>
          </p:nvSpPr>
          <p:spPr>
            <a:xfrm rot="1262594">
              <a:off x="7222048" y="4007346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774" name="8-конечная звезда 1773"/>
            <p:cNvSpPr/>
            <p:nvPr/>
          </p:nvSpPr>
          <p:spPr>
            <a:xfrm rot="1262594">
              <a:off x="7150609" y="4232614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775" name="8-конечная звезда 1774"/>
            <p:cNvSpPr/>
            <p:nvPr/>
          </p:nvSpPr>
          <p:spPr>
            <a:xfrm rot="1262594">
              <a:off x="7436361" y="3864470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787" name="Прямая соединительная линия 1786"/>
            <p:cNvCxnSpPr>
              <a:stCxn id="1730" idx="5"/>
              <a:endCxn id="1773" idx="1"/>
            </p:cNvCxnSpPr>
            <p:nvPr/>
          </p:nvCxnSpPr>
          <p:spPr>
            <a:xfrm rot="16200000" flipV="1">
              <a:off x="7231114" y="4075965"/>
              <a:ext cx="100108" cy="5243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88" name="Прямая соединительная линия 1787"/>
            <p:cNvCxnSpPr>
              <a:stCxn id="1772" idx="5"/>
              <a:endCxn id="1773" idx="2"/>
            </p:cNvCxnSpPr>
            <p:nvPr/>
          </p:nvCxnSpPr>
          <p:spPr>
            <a:xfrm rot="5400000" flipH="1" flipV="1">
              <a:off x="7150951" y="4137581"/>
              <a:ext cx="171091" cy="110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795" name="TextBox 1794"/>
          <p:cNvSpPr txBox="1"/>
          <p:nvPr/>
        </p:nvSpPr>
        <p:spPr>
          <a:xfrm rot="17330145">
            <a:off x="6850552" y="4484570"/>
            <a:ext cx="70215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ЦЕНТАВР</a:t>
            </a:r>
            <a:endParaRPr lang="uk-UA" sz="8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1804" name="TextBox 1803"/>
          <p:cNvSpPr txBox="1"/>
          <p:nvPr/>
        </p:nvSpPr>
        <p:spPr>
          <a:xfrm>
            <a:off x="5535360" y="309870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15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05" name="TextBox 1804"/>
          <p:cNvSpPr txBox="1"/>
          <p:nvPr/>
        </p:nvSpPr>
        <p:spPr>
          <a:xfrm>
            <a:off x="5104222" y="166994"/>
            <a:ext cx="253596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06" name="TextBox 1805"/>
          <p:cNvSpPr txBox="1"/>
          <p:nvPr/>
        </p:nvSpPr>
        <p:spPr>
          <a:xfrm>
            <a:off x="6072198" y="571480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25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07" name="TextBox 1806"/>
          <p:cNvSpPr txBox="1"/>
          <p:nvPr/>
        </p:nvSpPr>
        <p:spPr>
          <a:xfrm>
            <a:off x="6892682" y="1310002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15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08" name="TextBox 1807"/>
          <p:cNvSpPr txBox="1"/>
          <p:nvPr/>
        </p:nvSpPr>
        <p:spPr>
          <a:xfrm>
            <a:off x="6572264" y="928670"/>
            <a:ext cx="253596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09" name="TextBox 1808"/>
          <p:cNvSpPr txBox="1"/>
          <p:nvPr/>
        </p:nvSpPr>
        <p:spPr>
          <a:xfrm>
            <a:off x="7249872" y="1810068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25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10" name="TextBox 1809"/>
          <p:cNvSpPr txBox="1"/>
          <p:nvPr/>
        </p:nvSpPr>
        <p:spPr>
          <a:xfrm>
            <a:off x="7572396" y="2857496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15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11" name="TextBox 1810"/>
          <p:cNvSpPr txBox="1"/>
          <p:nvPr/>
        </p:nvSpPr>
        <p:spPr>
          <a:xfrm>
            <a:off x="7500958" y="2333288"/>
            <a:ext cx="253596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12" name="TextBox 1811"/>
          <p:cNvSpPr txBox="1"/>
          <p:nvPr/>
        </p:nvSpPr>
        <p:spPr>
          <a:xfrm>
            <a:off x="7607062" y="3357562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25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16" name="TextBox 1815"/>
          <p:cNvSpPr txBox="1"/>
          <p:nvPr/>
        </p:nvSpPr>
        <p:spPr>
          <a:xfrm>
            <a:off x="7392748" y="4429132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15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17" name="TextBox 1816"/>
          <p:cNvSpPr txBox="1"/>
          <p:nvPr/>
        </p:nvSpPr>
        <p:spPr>
          <a:xfrm>
            <a:off x="7572396" y="3929066"/>
            <a:ext cx="253596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18" name="TextBox 1817"/>
          <p:cNvSpPr txBox="1"/>
          <p:nvPr/>
        </p:nvSpPr>
        <p:spPr>
          <a:xfrm>
            <a:off x="7178434" y="4929198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25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19" name="TextBox 1818"/>
          <p:cNvSpPr txBox="1"/>
          <p:nvPr/>
        </p:nvSpPr>
        <p:spPr>
          <a:xfrm>
            <a:off x="6392616" y="5810596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15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20" name="TextBox 1819"/>
          <p:cNvSpPr txBox="1"/>
          <p:nvPr/>
        </p:nvSpPr>
        <p:spPr>
          <a:xfrm>
            <a:off x="6818734" y="5453406"/>
            <a:ext cx="253596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21" name="TextBox 1820"/>
          <p:cNvSpPr txBox="1"/>
          <p:nvPr/>
        </p:nvSpPr>
        <p:spPr>
          <a:xfrm>
            <a:off x="5929322" y="6143644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25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22" name="TextBox 1821"/>
          <p:cNvSpPr txBox="1"/>
          <p:nvPr/>
        </p:nvSpPr>
        <p:spPr>
          <a:xfrm>
            <a:off x="4820980" y="6453538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15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23" name="TextBox 1822"/>
          <p:cNvSpPr txBox="1"/>
          <p:nvPr/>
        </p:nvSpPr>
        <p:spPr>
          <a:xfrm>
            <a:off x="5429256" y="6357958"/>
            <a:ext cx="253596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24" name="TextBox 1823"/>
          <p:cNvSpPr txBox="1"/>
          <p:nvPr/>
        </p:nvSpPr>
        <p:spPr>
          <a:xfrm>
            <a:off x="4323020" y="6500834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25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25" name="TextBox 1824"/>
          <p:cNvSpPr txBox="1"/>
          <p:nvPr/>
        </p:nvSpPr>
        <p:spPr>
          <a:xfrm>
            <a:off x="3106468" y="6239224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15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26" name="TextBox 1825"/>
          <p:cNvSpPr txBox="1"/>
          <p:nvPr/>
        </p:nvSpPr>
        <p:spPr>
          <a:xfrm>
            <a:off x="3714744" y="6429396"/>
            <a:ext cx="253596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27" name="TextBox 1826"/>
          <p:cNvSpPr txBox="1"/>
          <p:nvPr/>
        </p:nvSpPr>
        <p:spPr>
          <a:xfrm>
            <a:off x="2643174" y="5953472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25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28" name="TextBox 1827"/>
          <p:cNvSpPr txBox="1"/>
          <p:nvPr/>
        </p:nvSpPr>
        <p:spPr>
          <a:xfrm>
            <a:off x="1820584" y="5214950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15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29" name="TextBox 1828"/>
          <p:cNvSpPr txBox="1"/>
          <p:nvPr/>
        </p:nvSpPr>
        <p:spPr>
          <a:xfrm>
            <a:off x="2214546" y="5619436"/>
            <a:ext cx="253596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30" name="TextBox 1829"/>
          <p:cNvSpPr txBox="1"/>
          <p:nvPr/>
        </p:nvSpPr>
        <p:spPr>
          <a:xfrm>
            <a:off x="1534832" y="4714884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25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31" name="TextBox 1830"/>
          <p:cNvSpPr txBox="1"/>
          <p:nvPr/>
        </p:nvSpPr>
        <p:spPr>
          <a:xfrm>
            <a:off x="1214414" y="3786190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15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32" name="TextBox 1831"/>
          <p:cNvSpPr txBox="1"/>
          <p:nvPr/>
        </p:nvSpPr>
        <p:spPr>
          <a:xfrm>
            <a:off x="1357290" y="4286256"/>
            <a:ext cx="253596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33" name="TextBox 1832"/>
          <p:cNvSpPr txBox="1"/>
          <p:nvPr/>
        </p:nvSpPr>
        <p:spPr>
          <a:xfrm>
            <a:off x="1177642" y="3214686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25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34" name="TextBox 1833"/>
          <p:cNvSpPr txBox="1"/>
          <p:nvPr/>
        </p:nvSpPr>
        <p:spPr>
          <a:xfrm>
            <a:off x="1428728" y="2071678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15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35" name="TextBox 1834"/>
          <p:cNvSpPr txBox="1"/>
          <p:nvPr/>
        </p:nvSpPr>
        <p:spPr>
          <a:xfrm>
            <a:off x="1285852" y="2643182"/>
            <a:ext cx="253596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36" name="TextBox 1835"/>
          <p:cNvSpPr txBox="1"/>
          <p:nvPr/>
        </p:nvSpPr>
        <p:spPr>
          <a:xfrm>
            <a:off x="1643042" y="1643050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25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37" name="TextBox 1836"/>
          <p:cNvSpPr txBox="1"/>
          <p:nvPr/>
        </p:nvSpPr>
        <p:spPr>
          <a:xfrm>
            <a:off x="2392088" y="809936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15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38" name="TextBox 1837"/>
          <p:cNvSpPr txBox="1"/>
          <p:nvPr/>
        </p:nvSpPr>
        <p:spPr>
          <a:xfrm>
            <a:off x="2034898" y="1142984"/>
            <a:ext cx="253596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39" name="TextBox 1838"/>
          <p:cNvSpPr txBox="1"/>
          <p:nvPr/>
        </p:nvSpPr>
        <p:spPr>
          <a:xfrm>
            <a:off x="2857488" y="500042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25</a:t>
            </a:r>
            <a:endParaRPr lang="uk-UA" sz="1100" spc="-150" dirty="0">
              <a:latin typeface="Bookman Old Style" pitchFamily="18" charset="0"/>
            </a:endParaRPr>
          </a:p>
        </p:txBody>
      </p:sp>
      <p:grpSp>
        <p:nvGrpSpPr>
          <p:cNvPr id="66" name="Группа 1849"/>
          <p:cNvGrpSpPr/>
          <p:nvPr/>
        </p:nvGrpSpPr>
        <p:grpSpPr>
          <a:xfrm rot="14106986">
            <a:off x="1152525" y="9525"/>
            <a:ext cx="6837363" cy="6837363"/>
            <a:chOff x="1152525" y="9525"/>
            <a:chExt cx="6837363" cy="6837363"/>
          </a:xfrm>
        </p:grpSpPr>
        <p:pic>
          <p:nvPicPr>
            <p:cNvPr id="1030" name="Picture 6" descr="K:\Зоряне небо\ПОЛУКРУГ 90  1.png"/>
            <p:cNvPicPr>
              <a:picLocks noChangeAspect="1" noChangeArrowheads="1"/>
            </p:cNvPicPr>
            <p:nvPr/>
          </p:nvPicPr>
          <p:blipFill>
            <a:blip r:embed="rId3"/>
            <a:srcRect/>
            <a:stretch>
              <a:fillRect/>
            </a:stretch>
          </p:blipFill>
          <p:spPr bwMode="auto">
            <a:xfrm>
              <a:off x="1152525" y="9525"/>
              <a:ext cx="6837363" cy="6837363"/>
            </a:xfrm>
            <a:prstGeom prst="rect">
              <a:avLst/>
            </a:prstGeom>
            <a:noFill/>
          </p:spPr>
        </p:pic>
        <p:cxnSp>
          <p:nvCxnSpPr>
            <p:cNvPr id="1843" name="Прямая соединительная линия 1842"/>
            <p:cNvCxnSpPr/>
            <p:nvPr/>
          </p:nvCxnSpPr>
          <p:spPr>
            <a:xfrm rot="5400000">
              <a:off x="4409394" y="480312"/>
              <a:ext cx="324562" cy="651"/>
            </a:xfrm>
            <a:prstGeom prst="line">
              <a:avLst/>
            </a:prstGeom>
            <a:ln w="28575">
              <a:solidFill>
                <a:srgbClr val="C0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846" name="TextBox 1845"/>
            <p:cNvSpPr txBox="1"/>
            <p:nvPr/>
          </p:nvSpPr>
          <p:spPr>
            <a:xfrm rot="10836269">
              <a:off x="4071934" y="642918"/>
              <a:ext cx="1058667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uk-UA" sz="1400" b="1" dirty="0" smtClean="0">
                  <a:solidFill>
                    <a:srgbClr val="9E0000"/>
                  </a:solidFill>
                  <a:latin typeface="Bookman Old Style" pitchFamily="18" charset="0"/>
                </a:rPr>
                <a:t>Північ</a:t>
              </a:r>
            </a:p>
          </p:txBody>
        </p:sp>
        <p:sp>
          <p:nvSpPr>
            <p:cNvPr id="1847" name="TextBox 1846"/>
            <p:cNvSpPr txBox="1"/>
            <p:nvPr/>
          </p:nvSpPr>
          <p:spPr>
            <a:xfrm rot="10731270">
              <a:off x="4013399" y="2090314"/>
              <a:ext cx="1058667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uk-UA" sz="1600" b="1" i="1" dirty="0" err="1" smtClean="0">
                  <a:solidFill>
                    <a:srgbClr val="9E0000"/>
                  </a:solidFill>
                  <a:latin typeface="Bookman Old Style" pitchFamily="18" charset="0"/>
                </a:rPr>
                <a:t>пн</a:t>
              </a:r>
              <a:endParaRPr lang="uk-UA" sz="1600" b="1" i="1" dirty="0" smtClean="0">
                <a:solidFill>
                  <a:srgbClr val="9E0000"/>
                </a:solidFill>
                <a:latin typeface="Bookman Old Style" pitchFamily="18" charset="0"/>
              </a:endParaRPr>
            </a:p>
          </p:txBody>
        </p:sp>
        <p:sp>
          <p:nvSpPr>
            <p:cNvPr id="1848" name="TextBox 1847"/>
            <p:cNvSpPr txBox="1"/>
            <p:nvPr/>
          </p:nvSpPr>
          <p:spPr>
            <a:xfrm rot="10879063">
              <a:off x="6072198" y="2928934"/>
              <a:ext cx="1058667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uk-UA" sz="1600" b="1" i="1" dirty="0" err="1" smtClean="0">
                  <a:solidFill>
                    <a:srgbClr val="9E0000"/>
                  </a:solidFill>
                  <a:latin typeface="Bookman Old Style" pitchFamily="18" charset="0"/>
                </a:rPr>
                <a:t>зх</a:t>
              </a:r>
              <a:endParaRPr lang="uk-UA" sz="1600" b="1" i="1" dirty="0" smtClean="0">
                <a:solidFill>
                  <a:srgbClr val="9E0000"/>
                </a:solidFill>
                <a:latin typeface="Bookman Old Style" pitchFamily="18" charset="0"/>
              </a:endParaRPr>
            </a:p>
          </p:txBody>
        </p:sp>
        <p:sp>
          <p:nvSpPr>
            <p:cNvPr id="1849" name="TextBox 1848"/>
            <p:cNvSpPr txBox="1"/>
            <p:nvPr/>
          </p:nvSpPr>
          <p:spPr>
            <a:xfrm rot="10757285">
              <a:off x="2071670" y="2928934"/>
              <a:ext cx="1058667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uk-UA" sz="1600" b="1" i="1" dirty="0" err="1" smtClean="0">
                  <a:solidFill>
                    <a:srgbClr val="9E0000"/>
                  </a:solidFill>
                  <a:latin typeface="Bookman Old Style" pitchFamily="18" charset="0"/>
                </a:rPr>
                <a:t>сх</a:t>
              </a:r>
              <a:endParaRPr lang="uk-UA" sz="1600" b="1" i="1" dirty="0" smtClean="0">
                <a:solidFill>
                  <a:srgbClr val="9E0000"/>
                </a:solidFill>
                <a:latin typeface="Bookman Old Style" pitchFamily="18" charset="0"/>
              </a:endParaRPr>
            </a:p>
          </p:txBody>
        </p:sp>
      </p:grpSp>
      <p:sp>
        <p:nvSpPr>
          <p:cNvPr id="1328" name="Овал 1327">
            <a:hlinkClick r:id="rId4" action="ppaction://hlinksldjump"/>
          </p:cNvPr>
          <p:cNvSpPr/>
          <p:nvPr/>
        </p:nvSpPr>
        <p:spPr>
          <a:xfrm>
            <a:off x="4534314" y="105166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329" name="Овал 1328">
            <a:hlinkClick r:id="rId5" action="ppaction://hlinksldjump"/>
          </p:cNvPr>
          <p:cNvSpPr/>
          <p:nvPr/>
        </p:nvSpPr>
        <p:spPr>
          <a:xfrm>
            <a:off x="5143504" y="176604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343" name="Овал 1342">
            <a:hlinkClick r:id="rId6" action="ppaction://hlinksldjump"/>
          </p:cNvPr>
          <p:cNvSpPr/>
          <p:nvPr/>
        </p:nvSpPr>
        <p:spPr>
          <a:xfrm>
            <a:off x="5605884" y="329004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344" name="Овал 1343">
            <a:hlinkClick r:id="rId7" action="ppaction://hlinksldjump"/>
          </p:cNvPr>
          <p:cNvSpPr/>
          <p:nvPr/>
        </p:nvSpPr>
        <p:spPr>
          <a:xfrm>
            <a:off x="6143636" y="571480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345" name="Овал 1344">
            <a:hlinkClick r:id="rId8" action="ppaction://hlinksldjump"/>
          </p:cNvPr>
          <p:cNvSpPr/>
          <p:nvPr/>
        </p:nvSpPr>
        <p:spPr>
          <a:xfrm>
            <a:off x="6606016" y="928670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346" name="Овал 1345">
            <a:hlinkClick r:id="rId9" action="ppaction://hlinksldjump"/>
          </p:cNvPr>
          <p:cNvSpPr/>
          <p:nvPr/>
        </p:nvSpPr>
        <p:spPr>
          <a:xfrm>
            <a:off x="6963206" y="1319612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347" name="Овал 1346">
            <a:hlinkClick r:id="rId10" action="ppaction://hlinksldjump"/>
          </p:cNvPr>
          <p:cNvSpPr/>
          <p:nvPr/>
        </p:nvSpPr>
        <p:spPr>
          <a:xfrm>
            <a:off x="7286644" y="1819678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348" name="Овал 1347">
            <a:hlinkClick r:id="rId11" action="ppaction://hlinksldjump"/>
          </p:cNvPr>
          <p:cNvSpPr/>
          <p:nvPr/>
        </p:nvSpPr>
        <p:spPr>
          <a:xfrm>
            <a:off x="7500958" y="2319744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349" name="Овал 1348">
            <a:hlinkClick r:id="rId12" action="ppaction://hlinksldjump"/>
          </p:cNvPr>
          <p:cNvSpPr/>
          <p:nvPr/>
        </p:nvSpPr>
        <p:spPr>
          <a:xfrm>
            <a:off x="7606148" y="2857496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350" name="Овал 1349">
            <a:hlinkClick r:id="rId13" action="ppaction://hlinksldjump"/>
          </p:cNvPr>
          <p:cNvSpPr/>
          <p:nvPr/>
        </p:nvSpPr>
        <p:spPr>
          <a:xfrm>
            <a:off x="7643834" y="3357562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351" name="Овал 1350">
            <a:hlinkClick r:id="rId14" action="ppaction://hlinksldjump"/>
          </p:cNvPr>
          <p:cNvSpPr/>
          <p:nvPr/>
        </p:nvSpPr>
        <p:spPr>
          <a:xfrm>
            <a:off x="7572396" y="3929066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352" name="Овал 1351">
            <a:hlinkClick r:id="rId15" action="ppaction://hlinksldjump"/>
          </p:cNvPr>
          <p:cNvSpPr/>
          <p:nvPr/>
        </p:nvSpPr>
        <p:spPr>
          <a:xfrm>
            <a:off x="7429520" y="4429132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353" name="Овал 1352">
            <a:hlinkClick r:id="rId16" action="ppaction://hlinksldjump"/>
          </p:cNvPr>
          <p:cNvSpPr/>
          <p:nvPr/>
        </p:nvSpPr>
        <p:spPr>
          <a:xfrm>
            <a:off x="7215206" y="4929198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354" name="Овал 1353">
            <a:hlinkClick r:id="rId17" action="ppaction://hlinksldjump"/>
          </p:cNvPr>
          <p:cNvSpPr/>
          <p:nvPr/>
        </p:nvSpPr>
        <p:spPr>
          <a:xfrm>
            <a:off x="6820330" y="5463016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361" name="Овал 1360">
            <a:hlinkClick r:id="rId18" action="ppaction://hlinksldjump"/>
          </p:cNvPr>
          <p:cNvSpPr/>
          <p:nvPr/>
        </p:nvSpPr>
        <p:spPr>
          <a:xfrm>
            <a:off x="6429388" y="5820206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362" name="Овал 1361">
            <a:hlinkClick r:id="rId19" action="ppaction://hlinksldjump"/>
          </p:cNvPr>
          <p:cNvSpPr/>
          <p:nvPr/>
        </p:nvSpPr>
        <p:spPr>
          <a:xfrm>
            <a:off x="5929322" y="6143644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363" name="Овал 1362">
            <a:hlinkClick r:id="rId20" action="ppaction://hlinksldjump"/>
          </p:cNvPr>
          <p:cNvSpPr/>
          <p:nvPr/>
        </p:nvSpPr>
        <p:spPr>
          <a:xfrm>
            <a:off x="5391570" y="6357958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366" name="Овал 1365">
            <a:hlinkClick r:id="rId21" action="ppaction://hlinksldjump"/>
          </p:cNvPr>
          <p:cNvSpPr/>
          <p:nvPr/>
        </p:nvSpPr>
        <p:spPr>
          <a:xfrm>
            <a:off x="4857752" y="6463148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367" name="Овал 1366">
            <a:hlinkClick r:id="rId22" action="ppaction://hlinksldjump"/>
          </p:cNvPr>
          <p:cNvSpPr/>
          <p:nvPr/>
        </p:nvSpPr>
        <p:spPr>
          <a:xfrm>
            <a:off x="4357686" y="6500834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368" name="Овал 1367">
            <a:hlinkClick r:id="rId23" action="ppaction://hlinksldjump"/>
          </p:cNvPr>
          <p:cNvSpPr/>
          <p:nvPr/>
        </p:nvSpPr>
        <p:spPr>
          <a:xfrm>
            <a:off x="3714744" y="6391710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395" name="Овал 1394">
            <a:hlinkClick r:id="rId24" action="ppaction://hlinksldjump"/>
          </p:cNvPr>
          <p:cNvSpPr/>
          <p:nvPr/>
        </p:nvSpPr>
        <p:spPr>
          <a:xfrm>
            <a:off x="3143240" y="6215082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411" name="Овал 1410">
            <a:hlinkClick r:id="rId25" action="ppaction://hlinksldjump"/>
          </p:cNvPr>
          <p:cNvSpPr/>
          <p:nvPr/>
        </p:nvSpPr>
        <p:spPr>
          <a:xfrm>
            <a:off x="2676926" y="5963082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412" name="Овал 1411">
            <a:hlinkClick r:id="rId26" action="ppaction://hlinksldjump"/>
          </p:cNvPr>
          <p:cNvSpPr/>
          <p:nvPr/>
        </p:nvSpPr>
        <p:spPr>
          <a:xfrm>
            <a:off x="2214546" y="5605892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413" name="Овал 1412">
            <a:hlinkClick r:id="rId27" action="ppaction://hlinksldjump"/>
          </p:cNvPr>
          <p:cNvSpPr/>
          <p:nvPr/>
        </p:nvSpPr>
        <p:spPr>
          <a:xfrm>
            <a:off x="1857356" y="5177264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414" name="Овал 1413">
            <a:hlinkClick r:id="rId28" action="ppaction://hlinksldjump"/>
          </p:cNvPr>
          <p:cNvSpPr/>
          <p:nvPr/>
        </p:nvSpPr>
        <p:spPr>
          <a:xfrm>
            <a:off x="1571604" y="4714884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415" name="Овал 1414">
            <a:hlinkClick r:id="rId29" action="ppaction://hlinksldjump"/>
          </p:cNvPr>
          <p:cNvSpPr/>
          <p:nvPr/>
        </p:nvSpPr>
        <p:spPr>
          <a:xfrm>
            <a:off x="1391042" y="4286256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416" name="Овал 1415">
            <a:hlinkClick r:id="rId30" action="ppaction://hlinksldjump"/>
          </p:cNvPr>
          <p:cNvSpPr/>
          <p:nvPr/>
        </p:nvSpPr>
        <p:spPr>
          <a:xfrm>
            <a:off x="1285852" y="3786190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418" name="Овал 1417">
            <a:hlinkClick r:id="rId31" action="ppaction://hlinksldjump"/>
          </p:cNvPr>
          <p:cNvSpPr/>
          <p:nvPr/>
        </p:nvSpPr>
        <p:spPr>
          <a:xfrm>
            <a:off x="1214414" y="3214686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441" name="Овал 1440">
            <a:hlinkClick r:id="rId32" action="ppaction://hlinksldjump"/>
          </p:cNvPr>
          <p:cNvSpPr/>
          <p:nvPr/>
        </p:nvSpPr>
        <p:spPr>
          <a:xfrm>
            <a:off x="1319604" y="2643182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443" name="Овал 1442">
            <a:hlinkClick r:id="rId33" action="ppaction://hlinksldjump"/>
          </p:cNvPr>
          <p:cNvSpPr/>
          <p:nvPr/>
        </p:nvSpPr>
        <p:spPr>
          <a:xfrm>
            <a:off x="1472004" y="2071678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444" name="Овал 1443">
            <a:hlinkClick r:id="rId34" action="ppaction://hlinksldjump"/>
          </p:cNvPr>
          <p:cNvSpPr/>
          <p:nvPr/>
        </p:nvSpPr>
        <p:spPr>
          <a:xfrm>
            <a:off x="1714480" y="1643050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445" name="Овал 1444">
            <a:hlinkClick r:id="rId35" action="ppaction://hlinksldjump"/>
          </p:cNvPr>
          <p:cNvSpPr/>
          <p:nvPr/>
        </p:nvSpPr>
        <p:spPr>
          <a:xfrm>
            <a:off x="2071670" y="1142984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447" name="Овал 1446">
            <a:hlinkClick r:id="rId36" action="ppaction://hlinksldjump"/>
          </p:cNvPr>
          <p:cNvSpPr/>
          <p:nvPr/>
        </p:nvSpPr>
        <p:spPr>
          <a:xfrm>
            <a:off x="2462612" y="819546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455" name="Овал 1454">
            <a:hlinkClick r:id="rId37" action="ppaction://hlinksldjump"/>
          </p:cNvPr>
          <p:cNvSpPr/>
          <p:nvPr/>
        </p:nvSpPr>
        <p:spPr>
          <a:xfrm>
            <a:off x="2891240" y="500042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467" name="Овал 1466">
            <a:hlinkClick r:id="rId38" action="ppaction://hlinksldjump"/>
          </p:cNvPr>
          <p:cNvSpPr/>
          <p:nvPr/>
        </p:nvSpPr>
        <p:spPr>
          <a:xfrm>
            <a:off x="3500430" y="248042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484" name="Овал 1483">
            <a:hlinkClick r:id="rId39" action="ppaction://hlinksldjump"/>
          </p:cNvPr>
          <p:cNvSpPr/>
          <p:nvPr/>
        </p:nvSpPr>
        <p:spPr>
          <a:xfrm>
            <a:off x="3962810" y="142852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485" name="TextBox 1484"/>
          <p:cNvSpPr txBox="1"/>
          <p:nvPr/>
        </p:nvSpPr>
        <p:spPr>
          <a:xfrm>
            <a:off x="214282" y="149346"/>
            <a:ext cx="2071702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ru-RU" sz="2000" b="1" dirty="0" smtClean="0">
                <a:solidFill>
                  <a:schemeClr val="bg1"/>
                </a:solidFill>
                <a:latin typeface="Bookman Old Style" pitchFamily="18" charset="0"/>
              </a:rPr>
              <a:t>15 лютого</a:t>
            </a:r>
            <a:endParaRPr lang="uk-UA" sz="2000" b="1" dirty="0">
              <a:solidFill>
                <a:schemeClr val="bg1"/>
              </a:solidFill>
              <a:latin typeface="Bookman Old Style" pitchFamily="18" charset="0"/>
            </a:endParaRPr>
          </a:p>
        </p:txBody>
      </p:sp>
      <p:pic>
        <p:nvPicPr>
          <p:cNvPr id="1487" name="Picture 12" descr="MCj04326750000[1]">
            <a:hlinkClick r:id="rId40" action="ppaction://hlinksldjump"/>
          </p:cNvPr>
          <p:cNvPicPr>
            <a:picLocks noChangeAspect="1" noChangeArrowheads="1"/>
          </p:cNvPicPr>
          <p:nvPr/>
        </p:nvPicPr>
        <p:blipFill>
          <a:blip r:embed="rId41" cstate="print">
            <a:duotone>
              <a:schemeClr val="accent2">
                <a:shade val="45000"/>
                <a:satMod val="135000"/>
              </a:schemeClr>
              <a:prstClr val="white"/>
            </a:duotone>
          </a:blip>
          <a:srcRect/>
          <a:stretch>
            <a:fillRect/>
          </a:stretch>
        </p:blipFill>
        <p:spPr bwMode="auto">
          <a:xfrm>
            <a:off x="71406" y="5778000"/>
            <a:ext cx="1079999" cy="1080000"/>
          </a:xfrm>
          <a:prstGeom prst="rect">
            <a:avLst/>
          </a:prstGeom>
          <a:noFill/>
        </p:spPr>
      </p:pic>
    </p:spTree>
  </p:cSld>
  <p:clrMapOvr>
    <a:masterClrMapping/>
  </p:clrMapOvr>
  <p:transition advClick="0"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148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148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Овал 7"/>
          <p:cNvSpPr/>
          <p:nvPr/>
        </p:nvSpPr>
        <p:spPr>
          <a:xfrm>
            <a:off x="1161024" y="0"/>
            <a:ext cx="6840000" cy="6840000"/>
          </a:xfrm>
          <a:prstGeom prst="ellipse">
            <a:avLst/>
          </a:prstGeom>
          <a:solidFill>
            <a:srgbClr val="0036A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807" name="Овал 806"/>
          <p:cNvSpPr/>
          <p:nvPr/>
        </p:nvSpPr>
        <p:spPr>
          <a:xfrm>
            <a:off x="2643174" y="2071678"/>
            <a:ext cx="3786214" cy="3786214"/>
          </a:xfrm>
          <a:prstGeom prst="ellipse">
            <a:avLst/>
          </a:prstGeom>
          <a:noFill/>
          <a:ln w="19050">
            <a:solidFill>
              <a:srgbClr val="C00000"/>
            </a:solidFill>
            <a:prstDash val="sysDash"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cxnSp>
        <p:nvCxnSpPr>
          <p:cNvPr id="10" name="Прямая соединительная линия 9"/>
          <p:cNvCxnSpPr>
            <a:stCxn id="23" idx="2"/>
            <a:endCxn id="23" idx="6"/>
          </p:cNvCxnSpPr>
          <p:nvPr/>
        </p:nvCxnSpPr>
        <p:spPr>
          <a:xfrm rot="10800000" flipH="1">
            <a:off x="1428728" y="3429000"/>
            <a:ext cx="6286544" cy="1588"/>
          </a:xfrm>
          <a:prstGeom prst="line">
            <a:avLst/>
          </a:prstGeom>
          <a:ln w="12700"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12" name="Прямая соединительная линия 11"/>
          <p:cNvCxnSpPr/>
          <p:nvPr/>
        </p:nvCxnSpPr>
        <p:spPr>
          <a:xfrm rot="16200000" flipH="1">
            <a:off x="1428728" y="3499644"/>
            <a:ext cx="6286544" cy="1588"/>
          </a:xfrm>
          <a:prstGeom prst="line">
            <a:avLst/>
          </a:prstGeom>
          <a:ln w="12700"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13" name="Овал 12"/>
          <p:cNvSpPr/>
          <p:nvPr/>
        </p:nvSpPr>
        <p:spPr>
          <a:xfrm>
            <a:off x="3428992" y="2285992"/>
            <a:ext cx="2286016" cy="2286016"/>
          </a:xfrm>
          <a:prstGeom prst="ellipse">
            <a:avLst/>
          </a:prstGeom>
          <a:noFill/>
          <a:ln w="12700"/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23" name="Овал 22"/>
          <p:cNvSpPr/>
          <p:nvPr/>
        </p:nvSpPr>
        <p:spPr>
          <a:xfrm>
            <a:off x="1428728" y="285728"/>
            <a:ext cx="6286544" cy="6286544"/>
          </a:xfrm>
          <a:prstGeom prst="ellipse">
            <a:avLst/>
          </a:prstGeom>
          <a:noFill/>
          <a:ln w="12700"/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24" name="Овал 23"/>
          <p:cNvSpPr/>
          <p:nvPr/>
        </p:nvSpPr>
        <p:spPr>
          <a:xfrm>
            <a:off x="1928794" y="785794"/>
            <a:ext cx="5286412" cy="5286412"/>
          </a:xfrm>
          <a:prstGeom prst="ellipse">
            <a:avLst/>
          </a:prstGeom>
          <a:noFill/>
          <a:ln w="12700"/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cxnSp>
        <p:nvCxnSpPr>
          <p:cNvPr id="28" name="Прямая соединительная линия 27"/>
          <p:cNvCxnSpPr>
            <a:stCxn id="23" idx="3"/>
            <a:endCxn id="23" idx="7"/>
          </p:cNvCxnSpPr>
          <p:nvPr/>
        </p:nvCxnSpPr>
        <p:spPr>
          <a:xfrm rot="5400000" flipH="1" flipV="1">
            <a:off x="2349370" y="1206372"/>
            <a:ext cx="4445260" cy="4445256"/>
          </a:xfrm>
          <a:prstGeom prst="line">
            <a:avLst/>
          </a:prstGeom>
          <a:ln w="12700"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30" name="Прямая соединительная линия 29"/>
          <p:cNvCxnSpPr>
            <a:stCxn id="23" idx="1"/>
            <a:endCxn id="23" idx="5"/>
          </p:cNvCxnSpPr>
          <p:nvPr/>
        </p:nvCxnSpPr>
        <p:spPr>
          <a:xfrm rot="16200000" flipH="1">
            <a:off x="2349370" y="1206372"/>
            <a:ext cx="4445260" cy="4445256"/>
          </a:xfrm>
          <a:prstGeom prst="line">
            <a:avLst/>
          </a:prstGeom>
          <a:ln w="12700"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grpSp>
        <p:nvGrpSpPr>
          <p:cNvPr id="2" name="Группа 359"/>
          <p:cNvGrpSpPr/>
          <p:nvPr/>
        </p:nvGrpSpPr>
        <p:grpSpPr>
          <a:xfrm rot="684282">
            <a:off x="4805835" y="2798468"/>
            <a:ext cx="955301" cy="1073931"/>
            <a:chOff x="4940036" y="2439714"/>
            <a:chExt cx="1186162" cy="1333461"/>
          </a:xfrm>
        </p:grpSpPr>
        <p:sp>
          <p:nvSpPr>
            <p:cNvPr id="83" name="8-конечная звезда 82"/>
            <p:cNvSpPr/>
            <p:nvPr/>
          </p:nvSpPr>
          <p:spPr>
            <a:xfrm rot="578312">
              <a:off x="5261829" y="3077799"/>
              <a:ext cx="90000" cy="90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4" name="8-конечная звезда 83"/>
            <p:cNvSpPr/>
            <p:nvPr/>
          </p:nvSpPr>
          <p:spPr>
            <a:xfrm rot="21105294">
              <a:off x="5363088" y="3005642"/>
              <a:ext cx="79200" cy="79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5" name="8-конечная звезда 84"/>
            <p:cNvSpPr/>
            <p:nvPr/>
          </p:nvSpPr>
          <p:spPr>
            <a:xfrm rot="21105294">
              <a:off x="5505486" y="3148039"/>
              <a:ext cx="72000" cy="72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6" name="8-конечная звезда 85"/>
            <p:cNvSpPr/>
            <p:nvPr/>
          </p:nvSpPr>
          <p:spPr>
            <a:xfrm rot="19358116">
              <a:off x="5585146" y="3708375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8" name="8-конечная звезда 87"/>
            <p:cNvSpPr/>
            <p:nvPr/>
          </p:nvSpPr>
          <p:spPr>
            <a:xfrm rot="19358116">
              <a:off x="5494317" y="3565499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9" name="8-конечная звезда 88"/>
            <p:cNvSpPr/>
            <p:nvPr/>
          </p:nvSpPr>
          <p:spPr>
            <a:xfrm rot="19358116">
              <a:off x="5442270" y="3442014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90" name="8-конечная звезда 89"/>
            <p:cNvSpPr/>
            <p:nvPr/>
          </p:nvSpPr>
          <p:spPr>
            <a:xfrm rot="19358116">
              <a:off x="5436487" y="3293354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92" name="Прямая соединительная линия 91"/>
            <p:cNvCxnSpPr>
              <a:stCxn id="84" idx="1"/>
              <a:endCxn id="85" idx="6"/>
            </p:cNvCxnSpPr>
            <p:nvPr/>
          </p:nvCxnSpPr>
          <p:spPr>
            <a:xfrm rot="16200000" flipH="1">
              <a:off x="5445633" y="3057720"/>
              <a:ext cx="79473" cy="10190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6" name="Прямая соединительная линия 95"/>
            <p:cNvCxnSpPr>
              <a:stCxn id="83" idx="1"/>
              <a:endCxn id="90" idx="6"/>
            </p:cNvCxnSpPr>
            <p:nvPr/>
          </p:nvCxnSpPr>
          <p:spPr>
            <a:xfrm rot="16200000" flipH="1">
              <a:off x="5319442" y="3172926"/>
              <a:ext cx="137551" cy="11069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0" name="Прямая соединительная линия 99"/>
            <p:cNvCxnSpPr>
              <a:stCxn id="84" idx="3"/>
              <a:endCxn id="83" idx="7"/>
            </p:cNvCxnSpPr>
            <p:nvPr/>
          </p:nvCxnSpPr>
          <p:spPr>
            <a:xfrm rot="5400000">
              <a:off x="5351367" y="3069130"/>
              <a:ext cx="19787" cy="3546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3" name="Прямая соединительная линия 102"/>
            <p:cNvCxnSpPr>
              <a:stCxn id="85" idx="3"/>
              <a:endCxn id="90" idx="0"/>
            </p:cNvCxnSpPr>
            <p:nvPr/>
          </p:nvCxnSpPr>
          <p:spPr>
            <a:xfrm rot="5400000">
              <a:off x="5450595" y="3231081"/>
              <a:ext cx="87548" cy="5115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6" name="Прямая соединительная линия 105"/>
            <p:cNvCxnSpPr>
              <a:stCxn id="90" idx="2"/>
              <a:endCxn id="89" idx="7"/>
            </p:cNvCxnSpPr>
            <p:nvPr/>
          </p:nvCxnSpPr>
          <p:spPr>
            <a:xfrm rot="16200000" flipH="1">
              <a:off x="5413872" y="3377199"/>
              <a:ext cx="116642" cy="1356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9" name="Прямая соединительная линия 108"/>
            <p:cNvCxnSpPr>
              <a:stCxn id="89" idx="2"/>
              <a:endCxn id="88" idx="6"/>
            </p:cNvCxnSpPr>
            <p:nvPr/>
          </p:nvCxnSpPr>
          <p:spPr>
            <a:xfrm rot="16200000" flipH="1">
              <a:off x="5464702" y="3529795"/>
              <a:ext cx="71983" cy="1272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0" name="Прямая соединительная линия 119"/>
            <p:cNvCxnSpPr>
              <a:stCxn id="88" idx="2"/>
              <a:endCxn id="86" idx="6"/>
            </p:cNvCxnSpPr>
            <p:nvPr/>
          </p:nvCxnSpPr>
          <p:spPr>
            <a:xfrm rot="16200000" flipH="1">
              <a:off x="5526444" y="3643585"/>
              <a:ext cx="91374" cy="5150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28" name="8-конечная звезда 127"/>
            <p:cNvSpPr/>
            <p:nvPr/>
          </p:nvSpPr>
          <p:spPr>
            <a:xfrm rot="19358116">
              <a:off x="5075043" y="2871397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 dirty="0"/>
            </a:p>
          </p:txBody>
        </p:sp>
        <p:sp>
          <p:nvSpPr>
            <p:cNvPr id="129" name="8-конечная звезда 128"/>
            <p:cNvSpPr/>
            <p:nvPr/>
          </p:nvSpPr>
          <p:spPr>
            <a:xfrm rot="19358116">
              <a:off x="5225788" y="2439714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0" name="8-конечная звезда 129"/>
            <p:cNvSpPr/>
            <p:nvPr/>
          </p:nvSpPr>
          <p:spPr>
            <a:xfrm rot="19358116">
              <a:off x="4940036" y="2654028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59" name="8-конечная звезда 258"/>
            <p:cNvSpPr/>
            <p:nvPr/>
          </p:nvSpPr>
          <p:spPr>
            <a:xfrm rot="19358116">
              <a:off x="5225788" y="279690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60" name="8-конечная звезда 259"/>
            <p:cNvSpPr/>
            <p:nvPr/>
          </p:nvSpPr>
          <p:spPr>
            <a:xfrm rot="19358116">
              <a:off x="5582977" y="2654028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61" name="8-конечная звезда 260"/>
            <p:cNvSpPr/>
            <p:nvPr/>
          </p:nvSpPr>
          <p:spPr>
            <a:xfrm rot="19358116">
              <a:off x="5650801" y="3150479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62" name="8-конечная звезда 261"/>
            <p:cNvSpPr/>
            <p:nvPr/>
          </p:nvSpPr>
          <p:spPr>
            <a:xfrm>
              <a:off x="5715008" y="2928934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 dirty="0"/>
            </a:p>
          </p:txBody>
        </p:sp>
        <p:sp>
          <p:nvSpPr>
            <p:cNvPr id="263" name="8-конечная звезда 262"/>
            <p:cNvSpPr/>
            <p:nvPr/>
          </p:nvSpPr>
          <p:spPr>
            <a:xfrm>
              <a:off x="5286380" y="2643182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 dirty="0"/>
            </a:p>
          </p:txBody>
        </p:sp>
        <p:sp>
          <p:nvSpPr>
            <p:cNvPr id="264" name="8-конечная звезда 263"/>
            <p:cNvSpPr/>
            <p:nvPr/>
          </p:nvSpPr>
          <p:spPr>
            <a:xfrm>
              <a:off x="6072198" y="2857496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 dirty="0"/>
            </a:p>
          </p:txBody>
        </p:sp>
        <p:cxnSp>
          <p:nvCxnSpPr>
            <p:cNvPr id="265" name="Прямая соединительная линия 264"/>
            <p:cNvCxnSpPr>
              <a:stCxn id="128" idx="2"/>
              <a:endCxn id="83" idx="5"/>
            </p:cNvCxnSpPr>
            <p:nvPr/>
          </p:nvCxnSpPr>
          <p:spPr>
            <a:xfrm rot="16200000" flipH="1">
              <a:off x="5101177" y="2906492"/>
              <a:ext cx="182398" cy="17681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8" name="Прямая соединительная линия 267"/>
            <p:cNvCxnSpPr>
              <a:stCxn id="128" idx="6"/>
              <a:endCxn id="130" idx="2"/>
            </p:cNvCxnSpPr>
            <p:nvPr/>
          </p:nvCxnSpPr>
          <p:spPr>
            <a:xfrm rot="16200000" flipV="1">
              <a:off x="4946469" y="2739440"/>
              <a:ext cx="172604" cy="9869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1" name="Прямая соединительная линия 270"/>
            <p:cNvCxnSpPr>
              <a:stCxn id="129" idx="4"/>
              <a:endCxn id="130" idx="0"/>
            </p:cNvCxnSpPr>
            <p:nvPr/>
          </p:nvCxnSpPr>
          <p:spPr>
            <a:xfrm rot="10800000" flipV="1">
              <a:off x="4988495" y="2483100"/>
              <a:ext cx="242834" cy="18154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5" name="Прямая соединительная линия 274"/>
            <p:cNvCxnSpPr>
              <a:stCxn id="259" idx="5"/>
              <a:endCxn id="128" idx="0"/>
            </p:cNvCxnSpPr>
            <p:nvPr/>
          </p:nvCxnSpPr>
          <p:spPr>
            <a:xfrm rot="16200000" flipH="1" flipV="1">
              <a:off x="5137609" y="2790055"/>
              <a:ext cx="58157" cy="11867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8" name="Прямая соединительная линия 277"/>
            <p:cNvCxnSpPr>
              <a:stCxn id="263" idx="3"/>
              <a:endCxn id="259" idx="7"/>
            </p:cNvCxnSpPr>
            <p:nvPr/>
          </p:nvCxnSpPr>
          <p:spPr>
            <a:xfrm rot="5400000">
              <a:off x="5221398" y="2724252"/>
              <a:ext cx="107868" cy="3791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2" name="Прямая соединительная линия 281"/>
            <p:cNvCxnSpPr>
              <a:stCxn id="260" idx="6"/>
              <a:endCxn id="129" idx="1"/>
            </p:cNvCxnSpPr>
            <p:nvPr/>
          </p:nvCxnSpPr>
          <p:spPr>
            <a:xfrm rot="16200000" flipV="1">
              <a:off x="5341936" y="2407914"/>
              <a:ext cx="189268" cy="31404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7" name="Прямая соединительная линия 286"/>
            <p:cNvCxnSpPr>
              <a:stCxn id="260" idx="4"/>
              <a:endCxn id="263" idx="0"/>
            </p:cNvCxnSpPr>
            <p:nvPr/>
          </p:nvCxnSpPr>
          <p:spPr>
            <a:xfrm rot="10800000">
              <a:off x="5340380" y="2670182"/>
              <a:ext cx="248138" cy="2723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4" name="Прямая соединительная линия 293"/>
            <p:cNvCxnSpPr>
              <a:stCxn id="86" idx="0"/>
              <a:endCxn id="261" idx="3"/>
            </p:cNvCxnSpPr>
            <p:nvPr/>
          </p:nvCxnSpPr>
          <p:spPr>
            <a:xfrm flipV="1">
              <a:off x="5643297" y="3186320"/>
              <a:ext cx="23112" cy="53479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2" name="Прямая соединительная линия 301"/>
            <p:cNvCxnSpPr>
              <a:stCxn id="262" idx="2"/>
              <a:endCxn id="261" idx="0"/>
            </p:cNvCxnSpPr>
            <p:nvPr/>
          </p:nvCxnSpPr>
          <p:spPr>
            <a:xfrm rot="5400000">
              <a:off x="5625248" y="3040794"/>
              <a:ext cx="174621" cy="5890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5" name="Прямая соединительная линия 304"/>
            <p:cNvCxnSpPr>
              <a:stCxn id="264" idx="4"/>
              <a:endCxn id="260" idx="1"/>
            </p:cNvCxnSpPr>
            <p:nvPr/>
          </p:nvCxnSpPr>
          <p:spPr>
            <a:xfrm rot="10800000">
              <a:off x="5636738" y="2684616"/>
              <a:ext cx="435460" cy="19988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0" name="Прямая соединительная линия 309"/>
            <p:cNvCxnSpPr>
              <a:stCxn id="264" idx="3"/>
              <a:endCxn id="262" idx="0"/>
            </p:cNvCxnSpPr>
            <p:nvPr/>
          </p:nvCxnSpPr>
          <p:spPr>
            <a:xfrm rot="5400000">
              <a:off x="5898384" y="2774212"/>
              <a:ext cx="52346" cy="31109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3" name="Группа 361"/>
          <p:cNvGrpSpPr/>
          <p:nvPr/>
        </p:nvGrpSpPr>
        <p:grpSpPr>
          <a:xfrm rot="566496">
            <a:off x="5490804" y="2555408"/>
            <a:ext cx="738836" cy="811859"/>
            <a:chOff x="5722238" y="1868210"/>
            <a:chExt cx="1036132" cy="1138538"/>
          </a:xfrm>
        </p:grpSpPr>
        <p:sp>
          <p:nvSpPr>
            <p:cNvPr id="317" name="8-конечная звезда 316"/>
            <p:cNvSpPr/>
            <p:nvPr/>
          </p:nvSpPr>
          <p:spPr>
            <a:xfrm rot="19358116">
              <a:off x="5870898" y="2156130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20" name="8-конечная звезда 319"/>
            <p:cNvSpPr/>
            <p:nvPr/>
          </p:nvSpPr>
          <p:spPr>
            <a:xfrm rot="19358116">
              <a:off x="6137259" y="2299006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21" name="8-конечная звезда 320"/>
            <p:cNvSpPr/>
            <p:nvPr/>
          </p:nvSpPr>
          <p:spPr>
            <a:xfrm rot="19358116">
              <a:off x="6299525" y="2727634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22" name="8-конечная звезда 321"/>
            <p:cNvSpPr/>
            <p:nvPr/>
          </p:nvSpPr>
          <p:spPr>
            <a:xfrm rot="19358116">
              <a:off x="6565887" y="2941948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23" name="8-конечная звезда 322"/>
            <p:cNvSpPr/>
            <p:nvPr/>
          </p:nvSpPr>
          <p:spPr>
            <a:xfrm rot="19358116">
              <a:off x="5864476" y="2225400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24" name="8-конечная звезда 323"/>
            <p:cNvSpPr/>
            <p:nvPr/>
          </p:nvSpPr>
          <p:spPr>
            <a:xfrm rot="19358116">
              <a:off x="6011605" y="2296838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25" name="8-конечная звезда 324"/>
            <p:cNvSpPr/>
            <p:nvPr/>
          </p:nvSpPr>
          <p:spPr>
            <a:xfrm rot="19358116">
              <a:off x="6583109" y="2725465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26" name="8-конечная звезда 325"/>
            <p:cNvSpPr/>
            <p:nvPr/>
          </p:nvSpPr>
          <p:spPr>
            <a:xfrm rot="19358116">
              <a:off x="6440233" y="2654028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27" name="8-конечная звезда 326"/>
            <p:cNvSpPr/>
            <p:nvPr/>
          </p:nvSpPr>
          <p:spPr>
            <a:xfrm rot="19358116">
              <a:off x="6440233" y="2225399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28" name="8-конечная звезда 327"/>
            <p:cNvSpPr/>
            <p:nvPr/>
          </p:nvSpPr>
          <p:spPr>
            <a:xfrm rot="19358116">
              <a:off x="6154481" y="2153962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29" name="8-конечная звезда 328"/>
            <p:cNvSpPr/>
            <p:nvPr/>
          </p:nvSpPr>
          <p:spPr>
            <a:xfrm rot="19358116">
              <a:off x="6083043" y="1868210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30" name="8-конечная звезда 329"/>
            <p:cNvSpPr/>
            <p:nvPr/>
          </p:nvSpPr>
          <p:spPr>
            <a:xfrm rot="19358116">
              <a:off x="5793676" y="2078907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 dirty="0"/>
            </a:p>
          </p:txBody>
        </p:sp>
        <p:sp>
          <p:nvSpPr>
            <p:cNvPr id="331" name="8-конечная звезда 330"/>
            <p:cNvSpPr/>
            <p:nvPr/>
          </p:nvSpPr>
          <p:spPr>
            <a:xfrm rot="19358116">
              <a:off x="5722238" y="2078908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 dirty="0"/>
            </a:p>
          </p:txBody>
        </p:sp>
        <p:sp>
          <p:nvSpPr>
            <p:cNvPr id="332" name="8-конечная звезда 331"/>
            <p:cNvSpPr/>
            <p:nvPr/>
          </p:nvSpPr>
          <p:spPr>
            <a:xfrm rot="21342597">
              <a:off x="6287807" y="2644478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 dirty="0"/>
            </a:p>
          </p:txBody>
        </p:sp>
        <p:sp>
          <p:nvSpPr>
            <p:cNvPr id="333" name="8-конечная звезда 332"/>
            <p:cNvSpPr/>
            <p:nvPr/>
          </p:nvSpPr>
          <p:spPr>
            <a:xfrm rot="21342597">
              <a:off x="6230567" y="2087171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 dirty="0"/>
            </a:p>
          </p:txBody>
        </p:sp>
        <p:cxnSp>
          <p:nvCxnSpPr>
            <p:cNvPr id="334" name="Прямая соединительная линия 333"/>
            <p:cNvCxnSpPr>
              <a:stCxn id="326" idx="7"/>
              <a:endCxn id="327" idx="3"/>
            </p:cNvCxnSpPr>
            <p:nvPr/>
          </p:nvCxnSpPr>
          <p:spPr>
            <a:xfrm rot="16200000" flipV="1">
              <a:off x="6279680" y="2463127"/>
              <a:ext cx="375107" cy="717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8" name="Прямая соединительная линия 337"/>
            <p:cNvCxnSpPr>
              <a:stCxn id="325" idx="6"/>
              <a:endCxn id="326" idx="1"/>
            </p:cNvCxnSpPr>
            <p:nvPr/>
          </p:nvCxnSpPr>
          <p:spPr>
            <a:xfrm rot="16200000" flipV="1">
              <a:off x="6520664" y="2657946"/>
              <a:ext cx="46391" cy="9972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41" name="8-конечная звезда 340"/>
            <p:cNvSpPr/>
            <p:nvPr/>
          </p:nvSpPr>
          <p:spPr>
            <a:xfrm rot="19358116">
              <a:off x="6722370" y="2650413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 dirty="0"/>
            </a:p>
          </p:txBody>
        </p:sp>
        <p:cxnSp>
          <p:nvCxnSpPr>
            <p:cNvPr id="342" name="Прямая соединительная линия 341"/>
            <p:cNvCxnSpPr>
              <a:stCxn id="341" idx="4"/>
              <a:endCxn id="325" idx="0"/>
            </p:cNvCxnSpPr>
            <p:nvPr/>
          </p:nvCxnSpPr>
          <p:spPr>
            <a:xfrm rot="10800000" flipV="1">
              <a:off x="6631568" y="2679337"/>
              <a:ext cx="94496" cy="5674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5" name="Прямая соединительная линия 344"/>
            <p:cNvCxnSpPr>
              <a:stCxn id="326" idx="6"/>
              <a:endCxn id="328" idx="2"/>
            </p:cNvCxnSpPr>
            <p:nvPr/>
          </p:nvCxnSpPr>
          <p:spPr>
            <a:xfrm rot="16200000" flipV="1">
              <a:off x="6095783" y="2304505"/>
              <a:ext cx="457148" cy="25298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6" name="Прямая соединительная линия 345"/>
            <p:cNvCxnSpPr>
              <a:stCxn id="328" idx="4"/>
              <a:endCxn id="320" idx="6"/>
            </p:cNvCxnSpPr>
            <p:nvPr/>
          </p:nvCxnSpPr>
          <p:spPr>
            <a:xfrm rot="10800000" flipV="1">
              <a:off x="6149996" y="2197347"/>
              <a:ext cx="10026" cy="10830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7" name="Прямая соединительная линия 346"/>
            <p:cNvCxnSpPr>
              <a:stCxn id="320" idx="3"/>
              <a:endCxn id="332" idx="6"/>
            </p:cNvCxnSpPr>
            <p:nvPr/>
          </p:nvCxnSpPr>
          <p:spPr>
            <a:xfrm rot="16200000" flipH="1">
              <a:off x="6094402" y="2434469"/>
              <a:ext cx="281010" cy="13910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8" name="Прямая соединительная линия 347"/>
            <p:cNvCxnSpPr>
              <a:stCxn id="332" idx="2"/>
              <a:endCxn id="321" idx="6"/>
            </p:cNvCxnSpPr>
            <p:nvPr/>
          </p:nvCxnSpPr>
          <p:spPr>
            <a:xfrm rot="16200000" flipH="1">
              <a:off x="6282780" y="2704800"/>
              <a:ext cx="53855" cy="510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9" name="Прямая соединительная линия 348"/>
            <p:cNvCxnSpPr>
              <a:stCxn id="321" idx="1"/>
              <a:endCxn id="322" idx="5"/>
            </p:cNvCxnSpPr>
            <p:nvPr/>
          </p:nvCxnSpPr>
          <p:spPr>
            <a:xfrm rot="16200000" flipH="1">
              <a:off x="6362254" y="2766122"/>
              <a:ext cx="205704" cy="20213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3" name="Прямая соединительная линия 372"/>
            <p:cNvCxnSpPr>
              <a:stCxn id="329" idx="2"/>
              <a:endCxn id="328" idx="6"/>
            </p:cNvCxnSpPr>
            <p:nvPr/>
          </p:nvCxnSpPr>
          <p:spPr>
            <a:xfrm rot="16200000" flipH="1">
              <a:off x="6024345" y="2018753"/>
              <a:ext cx="242834" cy="3866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4" name="Прямая соединительная линия 373"/>
            <p:cNvCxnSpPr>
              <a:stCxn id="324" idx="1"/>
              <a:endCxn id="320" idx="5"/>
            </p:cNvCxnSpPr>
            <p:nvPr/>
          </p:nvCxnSpPr>
          <p:spPr>
            <a:xfrm rot="5400000" flipH="1" flipV="1">
              <a:off x="6101294" y="2291172"/>
              <a:ext cx="324" cy="7218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5" name="Прямая соединительная линия 374"/>
            <p:cNvCxnSpPr>
              <a:stCxn id="323" idx="2"/>
              <a:endCxn id="324" idx="5"/>
            </p:cNvCxnSpPr>
            <p:nvPr/>
          </p:nvCxnSpPr>
          <p:spPr>
            <a:xfrm rot="16200000" flipH="1">
              <a:off x="5936657" y="2245064"/>
              <a:ext cx="46392" cy="10398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6" name="Прямая соединительная линия 375"/>
            <p:cNvCxnSpPr>
              <a:stCxn id="317" idx="3"/>
              <a:endCxn id="323" idx="3"/>
            </p:cNvCxnSpPr>
            <p:nvPr/>
          </p:nvCxnSpPr>
          <p:spPr>
            <a:xfrm rot="5400000">
              <a:off x="5864182" y="2244349"/>
              <a:ext cx="58519" cy="1110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7" name="Прямая соединительная линия 376"/>
            <p:cNvCxnSpPr>
              <a:stCxn id="328" idx="4"/>
              <a:endCxn id="317" idx="1"/>
            </p:cNvCxnSpPr>
            <p:nvPr/>
          </p:nvCxnSpPr>
          <p:spPr>
            <a:xfrm rot="10800000">
              <a:off x="5935410" y="2192836"/>
              <a:ext cx="224612" cy="451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2" name="Прямая соединительная линия 391"/>
            <p:cNvCxnSpPr>
              <a:stCxn id="323" idx="6"/>
              <a:endCxn id="331" idx="4"/>
            </p:cNvCxnSpPr>
            <p:nvPr/>
          </p:nvCxnSpPr>
          <p:spPr>
            <a:xfrm rot="16200000" flipV="1">
              <a:off x="5738957" y="2094808"/>
              <a:ext cx="123109" cy="14915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3" name="Прямая соединительная линия 392"/>
            <p:cNvCxnSpPr>
              <a:stCxn id="331" idx="5"/>
              <a:endCxn id="330" idx="4"/>
            </p:cNvCxnSpPr>
            <p:nvPr/>
          </p:nvCxnSpPr>
          <p:spPr>
            <a:xfrm rot="16200000" flipH="1">
              <a:off x="5753225" y="2063687"/>
              <a:ext cx="13315" cy="7497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4" name="Прямая соединительная линия 393"/>
            <p:cNvCxnSpPr>
              <a:stCxn id="330" idx="0"/>
              <a:endCxn id="317" idx="6"/>
            </p:cNvCxnSpPr>
            <p:nvPr/>
          </p:nvCxnSpPr>
          <p:spPr>
            <a:xfrm>
              <a:off x="5825982" y="2085983"/>
              <a:ext cx="57653" cy="7679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2" name="Прямая соединительная линия 401"/>
            <p:cNvCxnSpPr>
              <a:stCxn id="326" idx="5"/>
              <a:endCxn id="332" idx="0"/>
            </p:cNvCxnSpPr>
            <p:nvPr/>
          </p:nvCxnSpPr>
          <p:spPr>
            <a:xfrm rot="16200000" flipV="1">
              <a:off x="6373961" y="2610929"/>
              <a:ext cx="16309" cy="11671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7" name="Прямая соединительная линия 406"/>
            <p:cNvCxnSpPr>
              <a:stCxn id="333" idx="3"/>
              <a:endCxn id="328" idx="0"/>
            </p:cNvCxnSpPr>
            <p:nvPr/>
          </p:nvCxnSpPr>
          <p:spPr>
            <a:xfrm rot="5400000">
              <a:off x="6206480" y="2131099"/>
              <a:ext cx="29938" cy="3701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4" name="Группа 360"/>
          <p:cNvGrpSpPr/>
          <p:nvPr/>
        </p:nvGrpSpPr>
        <p:grpSpPr>
          <a:xfrm>
            <a:off x="5857884" y="3286124"/>
            <a:ext cx="726496" cy="1393323"/>
            <a:chOff x="6515287" y="3086269"/>
            <a:chExt cx="726496" cy="1393323"/>
          </a:xfrm>
        </p:grpSpPr>
        <p:sp>
          <p:nvSpPr>
            <p:cNvPr id="411" name="8-конечная звезда 410"/>
            <p:cNvSpPr/>
            <p:nvPr/>
          </p:nvSpPr>
          <p:spPr>
            <a:xfrm rot="19358116">
              <a:off x="7166183" y="3880039"/>
              <a:ext cx="75600" cy="756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12" name="8-конечная звезда 411"/>
            <p:cNvSpPr/>
            <p:nvPr/>
          </p:nvSpPr>
          <p:spPr>
            <a:xfrm rot="19358116">
              <a:off x="6658163" y="3581966"/>
              <a:ext cx="72000" cy="72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13" name="8-конечная звезда 412"/>
            <p:cNvSpPr/>
            <p:nvPr/>
          </p:nvSpPr>
          <p:spPr>
            <a:xfrm rot="19358116">
              <a:off x="6868862" y="3578468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14" name="8-конечная звезда 413"/>
            <p:cNvSpPr/>
            <p:nvPr/>
          </p:nvSpPr>
          <p:spPr>
            <a:xfrm rot="19358116">
              <a:off x="6947529" y="3089885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15" name="8-конечная звезда 414"/>
            <p:cNvSpPr/>
            <p:nvPr/>
          </p:nvSpPr>
          <p:spPr>
            <a:xfrm rot="19358116">
              <a:off x="7011737" y="3439846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16" name="8-конечная звезда 415"/>
            <p:cNvSpPr/>
            <p:nvPr/>
          </p:nvSpPr>
          <p:spPr>
            <a:xfrm rot="19358116" flipV="1">
              <a:off x="7017303" y="3302535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17" name="8-конечная звезда 416"/>
            <p:cNvSpPr/>
            <p:nvPr/>
          </p:nvSpPr>
          <p:spPr>
            <a:xfrm rot="19358116">
              <a:off x="6876091" y="387570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18" name="8-конечная звезда 417"/>
            <p:cNvSpPr/>
            <p:nvPr/>
          </p:nvSpPr>
          <p:spPr>
            <a:xfrm rot="19358116">
              <a:off x="7086790" y="3657772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20" name="8-конечная звезда 419"/>
            <p:cNvSpPr/>
            <p:nvPr/>
          </p:nvSpPr>
          <p:spPr>
            <a:xfrm rot="19358116">
              <a:off x="6729600" y="4157840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421" name="Прямая соединительная линия 420"/>
            <p:cNvCxnSpPr>
              <a:stCxn id="416" idx="6"/>
              <a:endCxn id="414" idx="2"/>
            </p:cNvCxnSpPr>
            <p:nvPr/>
          </p:nvCxnSpPr>
          <p:spPr>
            <a:xfrm rot="5400000" flipH="1">
              <a:off x="6919866" y="3209394"/>
              <a:ext cx="205219" cy="6312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4" name="Прямая соединительная линия 423"/>
            <p:cNvCxnSpPr>
              <a:stCxn id="415" idx="7"/>
              <a:endCxn id="416" idx="6"/>
            </p:cNvCxnSpPr>
            <p:nvPr/>
          </p:nvCxnSpPr>
          <p:spPr>
            <a:xfrm rot="5400000" flipH="1" flipV="1">
              <a:off x="6999919" y="3385968"/>
              <a:ext cx="96522" cy="1171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8" name="Прямая соединительная линия 427"/>
            <p:cNvCxnSpPr>
              <a:stCxn id="418" idx="7"/>
              <a:endCxn id="415" idx="1"/>
            </p:cNvCxnSpPr>
            <p:nvPr/>
          </p:nvCxnSpPr>
          <p:spPr>
            <a:xfrm rot="16200000" flipV="1">
              <a:off x="6992591" y="3543340"/>
              <a:ext cx="187498" cy="4168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1" name="Прямая соединительная линия 430"/>
            <p:cNvCxnSpPr>
              <a:stCxn id="413" idx="0"/>
              <a:endCxn id="415" idx="4"/>
            </p:cNvCxnSpPr>
            <p:nvPr/>
          </p:nvCxnSpPr>
          <p:spPr>
            <a:xfrm flipV="1">
              <a:off x="6917321" y="3483232"/>
              <a:ext cx="99957" cy="10585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6" name="Прямая соединительная линия 435"/>
            <p:cNvCxnSpPr>
              <a:stCxn id="412" idx="1"/>
              <a:endCxn id="413" idx="4"/>
            </p:cNvCxnSpPr>
            <p:nvPr/>
          </p:nvCxnSpPr>
          <p:spPr>
            <a:xfrm rot="5400000" flipH="1" flipV="1">
              <a:off x="6801675" y="3550022"/>
              <a:ext cx="895" cy="14455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9" name="Прямая соединительная линия 438"/>
            <p:cNvCxnSpPr>
              <a:stCxn id="411" idx="6"/>
              <a:endCxn id="418" idx="2"/>
            </p:cNvCxnSpPr>
            <p:nvPr/>
          </p:nvCxnSpPr>
          <p:spPr>
            <a:xfrm rot="16200000" flipV="1">
              <a:off x="7049520" y="3756272"/>
              <a:ext cx="197718" cy="6532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2" name="Прямая соединительная линия 441"/>
            <p:cNvCxnSpPr>
              <a:stCxn id="417" idx="6"/>
              <a:endCxn id="413" idx="2"/>
            </p:cNvCxnSpPr>
            <p:nvPr/>
          </p:nvCxnSpPr>
          <p:spPr>
            <a:xfrm rot="5400000" flipH="1" flipV="1">
              <a:off x="6772318" y="3741315"/>
              <a:ext cx="254317" cy="2554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8" name="Прямая соединительная линия 447"/>
            <p:cNvCxnSpPr>
              <a:stCxn id="417" idx="0"/>
              <a:endCxn id="411" idx="5"/>
            </p:cNvCxnSpPr>
            <p:nvPr/>
          </p:nvCxnSpPr>
          <p:spPr>
            <a:xfrm>
              <a:off x="6924550" y="3886317"/>
              <a:ext cx="241968" cy="2650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2" name="Прямая соединительная линия 451"/>
            <p:cNvCxnSpPr>
              <a:stCxn id="417" idx="4"/>
              <a:endCxn id="420" idx="0"/>
            </p:cNvCxnSpPr>
            <p:nvPr/>
          </p:nvCxnSpPr>
          <p:spPr>
            <a:xfrm rot="10800000" flipV="1">
              <a:off x="6761906" y="3919088"/>
              <a:ext cx="119726" cy="24582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56" name="8-конечная звезда 455"/>
            <p:cNvSpPr/>
            <p:nvPr/>
          </p:nvSpPr>
          <p:spPr>
            <a:xfrm rot="19358116">
              <a:off x="7097638" y="4097246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 dirty="0"/>
            </a:p>
          </p:txBody>
        </p:sp>
        <p:sp>
          <p:nvSpPr>
            <p:cNvPr id="457" name="8-конечная звезда 456"/>
            <p:cNvSpPr/>
            <p:nvPr/>
          </p:nvSpPr>
          <p:spPr>
            <a:xfrm rot="19358116">
              <a:off x="6947528" y="4232892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 dirty="0"/>
            </a:p>
          </p:txBody>
        </p:sp>
        <p:cxnSp>
          <p:nvCxnSpPr>
            <p:cNvPr id="458" name="Прямая соединительная линия 457"/>
            <p:cNvCxnSpPr>
              <a:stCxn id="456" idx="7"/>
              <a:endCxn id="411" idx="3"/>
            </p:cNvCxnSpPr>
            <p:nvPr/>
          </p:nvCxnSpPr>
          <p:spPr>
            <a:xfrm rot="5400000" flipH="1" flipV="1">
              <a:off x="7092503" y="3991027"/>
              <a:ext cx="142181" cy="7073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1" name="Прямая соединительная линия 460"/>
            <p:cNvCxnSpPr>
              <a:stCxn id="457" idx="0"/>
              <a:endCxn id="456" idx="4"/>
            </p:cNvCxnSpPr>
            <p:nvPr/>
          </p:nvCxnSpPr>
          <p:spPr>
            <a:xfrm flipV="1">
              <a:off x="6995987" y="4140632"/>
              <a:ext cx="107192" cy="10287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4" name="Прямая соединительная линия 463"/>
            <p:cNvCxnSpPr>
              <a:stCxn id="420" idx="3"/>
              <a:endCxn id="457" idx="6"/>
            </p:cNvCxnSpPr>
            <p:nvPr/>
          </p:nvCxnSpPr>
          <p:spPr>
            <a:xfrm rot="16200000" flipH="1">
              <a:off x="6829299" y="4109590"/>
              <a:ext cx="44752" cy="21293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67" name="8-конечная звезда 466"/>
            <p:cNvSpPr/>
            <p:nvPr/>
          </p:nvSpPr>
          <p:spPr>
            <a:xfrm rot="19358116">
              <a:off x="6872476" y="3086269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68" name="8-конечная звезда 467"/>
            <p:cNvSpPr/>
            <p:nvPr/>
          </p:nvSpPr>
          <p:spPr>
            <a:xfrm rot="19358116">
              <a:off x="6872476" y="3300583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69" name="8-конечная звезда 468"/>
            <p:cNvSpPr/>
            <p:nvPr/>
          </p:nvSpPr>
          <p:spPr>
            <a:xfrm rot="19358116">
              <a:off x="6729600" y="4443592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70" name="8-конечная звезда 469"/>
            <p:cNvSpPr/>
            <p:nvPr/>
          </p:nvSpPr>
          <p:spPr>
            <a:xfrm rot="19358116">
              <a:off x="6515287" y="4300715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471" name="Прямая соединительная линия 470"/>
            <p:cNvCxnSpPr>
              <a:stCxn id="468" idx="1"/>
              <a:endCxn id="467" idx="2"/>
            </p:cNvCxnSpPr>
            <p:nvPr/>
          </p:nvCxnSpPr>
          <p:spPr>
            <a:xfrm rot="5400000" flipH="1">
              <a:off x="6803659" y="3216317"/>
              <a:ext cx="202400" cy="691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5" name="Прямая соединительная линия 474"/>
            <p:cNvCxnSpPr>
              <a:stCxn id="467" idx="1"/>
              <a:endCxn id="414" idx="4"/>
            </p:cNvCxnSpPr>
            <p:nvPr/>
          </p:nvCxnSpPr>
          <p:spPr>
            <a:xfrm rot="16200000" flipH="1">
              <a:off x="6917388" y="3097589"/>
              <a:ext cx="26610" cy="4475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8" name="Прямая соединительная линия 477"/>
            <p:cNvCxnSpPr>
              <a:stCxn id="415" idx="6"/>
              <a:endCxn id="468" idx="1"/>
            </p:cNvCxnSpPr>
            <p:nvPr/>
          </p:nvCxnSpPr>
          <p:spPr>
            <a:xfrm rot="16200000" flipV="1">
              <a:off x="6903128" y="3326164"/>
              <a:ext cx="124412" cy="11403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2" name="Прямая соединительная линия 481"/>
            <p:cNvCxnSpPr>
              <a:stCxn id="469" idx="0"/>
              <a:endCxn id="457" idx="4"/>
            </p:cNvCxnSpPr>
            <p:nvPr/>
          </p:nvCxnSpPr>
          <p:spPr>
            <a:xfrm flipV="1">
              <a:off x="6761906" y="4276278"/>
              <a:ext cx="191163" cy="17439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5" name="Прямая соединительная линия 484"/>
            <p:cNvCxnSpPr>
              <a:stCxn id="470" idx="0"/>
              <a:endCxn id="420" idx="4"/>
            </p:cNvCxnSpPr>
            <p:nvPr/>
          </p:nvCxnSpPr>
          <p:spPr>
            <a:xfrm flipV="1">
              <a:off x="6547593" y="4186764"/>
              <a:ext cx="185701" cy="12102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5" name="Группа 362"/>
          <p:cNvGrpSpPr/>
          <p:nvPr/>
        </p:nvGrpSpPr>
        <p:grpSpPr>
          <a:xfrm rot="1585141">
            <a:off x="5304453" y="2021759"/>
            <a:ext cx="538571" cy="514328"/>
            <a:chOff x="5297225" y="1370312"/>
            <a:chExt cx="554067" cy="623337"/>
          </a:xfrm>
        </p:grpSpPr>
        <p:sp>
          <p:nvSpPr>
            <p:cNvPr id="127" name="8-конечная звезда 126"/>
            <p:cNvSpPr/>
            <p:nvPr/>
          </p:nvSpPr>
          <p:spPr>
            <a:xfrm rot="19358116">
              <a:off x="5585146" y="1708111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1" name="8-конечная звезда 130"/>
            <p:cNvSpPr/>
            <p:nvPr/>
          </p:nvSpPr>
          <p:spPr>
            <a:xfrm rot="19358116">
              <a:off x="5442271" y="1370312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2" name="8-конечная звезда 131"/>
            <p:cNvSpPr/>
            <p:nvPr/>
          </p:nvSpPr>
          <p:spPr>
            <a:xfrm rot="19358116">
              <a:off x="5509370" y="1801157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4" name="8-конечная звезда 133"/>
            <p:cNvSpPr/>
            <p:nvPr/>
          </p:nvSpPr>
          <p:spPr>
            <a:xfrm rot="19358116">
              <a:off x="5297225" y="1582458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5" name="8-конечная звезда 134"/>
            <p:cNvSpPr/>
            <p:nvPr/>
          </p:nvSpPr>
          <p:spPr>
            <a:xfrm rot="19358116">
              <a:off x="5440101" y="1939649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6" name="8-конечная звезда 135"/>
            <p:cNvSpPr/>
            <p:nvPr/>
          </p:nvSpPr>
          <p:spPr>
            <a:xfrm rot="19358116">
              <a:off x="5797292" y="1653895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37" name="Прямая соединительная линия 136"/>
            <p:cNvCxnSpPr>
              <a:stCxn id="127" idx="6"/>
              <a:endCxn id="131" idx="2"/>
            </p:cNvCxnSpPr>
            <p:nvPr/>
          </p:nvCxnSpPr>
          <p:spPr>
            <a:xfrm rot="16200000" flipV="1">
              <a:off x="5402961" y="1519837"/>
              <a:ext cx="286297" cy="10354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0" name="Прямая соединительная линия 139"/>
            <p:cNvCxnSpPr>
              <a:stCxn id="132" idx="6"/>
              <a:endCxn id="134" idx="2"/>
            </p:cNvCxnSpPr>
            <p:nvPr/>
          </p:nvCxnSpPr>
          <p:spPr>
            <a:xfrm rot="16200000" flipV="1">
              <a:off x="5341900" y="1629629"/>
              <a:ext cx="174673" cy="17725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3" name="Прямая соединительная линия 142"/>
            <p:cNvCxnSpPr>
              <a:stCxn id="135" idx="0"/>
              <a:endCxn id="132" idx="3"/>
            </p:cNvCxnSpPr>
            <p:nvPr/>
          </p:nvCxnSpPr>
          <p:spPr>
            <a:xfrm flipV="1">
              <a:off x="5488560" y="1844166"/>
              <a:ext cx="39540" cy="10609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9" name="Прямая соединительная линия 148"/>
            <p:cNvCxnSpPr>
              <a:stCxn id="136" idx="5"/>
              <a:endCxn id="127" idx="1"/>
            </p:cNvCxnSpPr>
            <p:nvPr/>
          </p:nvCxnSpPr>
          <p:spPr>
            <a:xfrm rot="16200000" flipH="1" flipV="1">
              <a:off x="5689841" y="1637125"/>
              <a:ext cx="67508" cy="14787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3" name="Прямая соединительная линия 152"/>
            <p:cNvCxnSpPr>
              <a:stCxn id="134" idx="0"/>
              <a:endCxn id="131" idx="4"/>
            </p:cNvCxnSpPr>
            <p:nvPr/>
          </p:nvCxnSpPr>
          <p:spPr>
            <a:xfrm flipV="1">
              <a:off x="5345684" y="1422375"/>
              <a:ext cx="103236" cy="17069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8" name="Прямая соединительная линия 157"/>
            <p:cNvCxnSpPr>
              <a:stCxn id="132" idx="0"/>
              <a:endCxn id="127" idx="4"/>
            </p:cNvCxnSpPr>
            <p:nvPr/>
          </p:nvCxnSpPr>
          <p:spPr>
            <a:xfrm flipV="1">
              <a:off x="5548137" y="1760174"/>
              <a:ext cx="43658" cy="4947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64" name="8-конечная звезда 163"/>
            <p:cNvSpPr/>
            <p:nvPr/>
          </p:nvSpPr>
          <p:spPr>
            <a:xfrm rot="19358116">
              <a:off x="5449625" y="1734858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</p:grpSp>
      <p:grpSp>
        <p:nvGrpSpPr>
          <p:cNvPr id="6" name="Группа 363"/>
          <p:cNvGrpSpPr/>
          <p:nvPr/>
        </p:nvGrpSpPr>
        <p:grpSpPr>
          <a:xfrm rot="589541">
            <a:off x="4520577" y="1928802"/>
            <a:ext cx="656137" cy="504421"/>
            <a:chOff x="4294925" y="1294537"/>
            <a:chExt cx="841986" cy="647297"/>
          </a:xfrm>
        </p:grpSpPr>
        <p:sp>
          <p:nvSpPr>
            <p:cNvPr id="161" name="8-конечная звезда 160"/>
            <p:cNvSpPr/>
            <p:nvPr/>
          </p:nvSpPr>
          <p:spPr>
            <a:xfrm rot="578312">
              <a:off x="5046604" y="1792826"/>
              <a:ext cx="90000" cy="90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62" name="8-конечная звезда 161"/>
            <p:cNvSpPr/>
            <p:nvPr/>
          </p:nvSpPr>
          <p:spPr>
            <a:xfrm rot="21105294">
              <a:off x="4934460" y="1862634"/>
              <a:ext cx="79200" cy="79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63" name="8-конечная звезда 162"/>
            <p:cNvSpPr/>
            <p:nvPr/>
          </p:nvSpPr>
          <p:spPr>
            <a:xfrm rot="19358116">
              <a:off x="4654283" y="1868210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65" name="8-конечная звезда 164"/>
            <p:cNvSpPr/>
            <p:nvPr/>
          </p:nvSpPr>
          <p:spPr>
            <a:xfrm rot="19358116">
              <a:off x="4868598" y="1582458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66" name="8-конечная звезда 165"/>
            <p:cNvSpPr/>
            <p:nvPr/>
          </p:nvSpPr>
          <p:spPr>
            <a:xfrm rot="19358116">
              <a:off x="4868598" y="1725332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67" name="8-конечная звезда 166"/>
            <p:cNvSpPr/>
            <p:nvPr/>
          </p:nvSpPr>
          <p:spPr>
            <a:xfrm rot="19358116">
              <a:off x="5082911" y="1653895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70" name="8-конечная звезда 169"/>
            <p:cNvSpPr/>
            <p:nvPr/>
          </p:nvSpPr>
          <p:spPr>
            <a:xfrm rot="19358116">
              <a:off x="4935782" y="1435328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71" name="8-конечная звезда 170"/>
            <p:cNvSpPr/>
            <p:nvPr/>
          </p:nvSpPr>
          <p:spPr>
            <a:xfrm rot="19358116">
              <a:off x="5009304" y="1723165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72" name="8-конечная звезда 171"/>
            <p:cNvSpPr/>
            <p:nvPr/>
          </p:nvSpPr>
          <p:spPr>
            <a:xfrm rot="19358116">
              <a:off x="4652114" y="1294537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73" name="8-конечная звезда 172"/>
            <p:cNvSpPr/>
            <p:nvPr/>
          </p:nvSpPr>
          <p:spPr>
            <a:xfrm rot="628005">
              <a:off x="4504127" y="1503738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74" name="8-конечная звезда 173"/>
            <p:cNvSpPr/>
            <p:nvPr/>
          </p:nvSpPr>
          <p:spPr>
            <a:xfrm rot="19358116">
              <a:off x="4794990" y="1805487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77" name="8-конечная звезда 176"/>
            <p:cNvSpPr/>
            <p:nvPr/>
          </p:nvSpPr>
          <p:spPr>
            <a:xfrm rot="19358116">
              <a:off x="4513576" y="1370313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78" name="8-конечная звезда 177"/>
            <p:cNvSpPr/>
            <p:nvPr/>
          </p:nvSpPr>
          <p:spPr>
            <a:xfrm rot="19358116">
              <a:off x="4799329" y="1513188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79" name="8-конечная звезда 178"/>
            <p:cNvSpPr/>
            <p:nvPr/>
          </p:nvSpPr>
          <p:spPr>
            <a:xfrm rot="19358116">
              <a:off x="4585014" y="1636673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80" name="8-конечная звезда 179"/>
            <p:cNvSpPr/>
            <p:nvPr/>
          </p:nvSpPr>
          <p:spPr>
            <a:xfrm rot="19358116">
              <a:off x="4442138" y="1565235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82" name="8-конечная звезда 181"/>
            <p:cNvSpPr/>
            <p:nvPr/>
          </p:nvSpPr>
          <p:spPr>
            <a:xfrm rot="19358116">
              <a:off x="4370699" y="1565235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83" name="8-конечная звезда 182"/>
            <p:cNvSpPr/>
            <p:nvPr/>
          </p:nvSpPr>
          <p:spPr>
            <a:xfrm rot="19358116">
              <a:off x="4294925" y="1580288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84" name="Прямая соединительная линия 183"/>
            <p:cNvCxnSpPr>
              <a:stCxn id="172" idx="2"/>
              <a:endCxn id="170" idx="5"/>
            </p:cNvCxnSpPr>
            <p:nvPr/>
          </p:nvCxnSpPr>
          <p:spPr>
            <a:xfrm rot="16200000" flipH="1">
              <a:off x="4748704" y="1271423"/>
              <a:ext cx="125437" cy="24919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9" name="Прямая соединительная линия 188"/>
            <p:cNvCxnSpPr>
              <a:stCxn id="170" idx="4"/>
              <a:endCxn id="165" idx="0"/>
            </p:cNvCxnSpPr>
            <p:nvPr/>
          </p:nvCxnSpPr>
          <p:spPr>
            <a:xfrm rot="10800000" flipV="1">
              <a:off x="4917057" y="1478714"/>
              <a:ext cx="24266" cy="11435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0" name="Прямая соединительная линия 189"/>
            <p:cNvCxnSpPr>
              <a:stCxn id="165" idx="2"/>
              <a:endCxn id="171" idx="5"/>
            </p:cNvCxnSpPr>
            <p:nvPr/>
          </p:nvCxnSpPr>
          <p:spPr>
            <a:xfrm rot="16200000" flipH="1">
              <a:off x="4905250" y="1637650"/>
              <a:ext cx="110978" cy="9751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1" name="Прямая соединительная линия 190"/>
            <p:cNvCxnSpPr>
              <a:stCxn id="171" idx="0"/>
              <a:endCxn id="167" idx="4"/>
            </p:cNvCxnSpPr>
            <p:nvPr/>
          </p:nvCxnSpPr>
          <p:spPr>
            <a:xfrm flipV="1">
              <a:off x="5048071" y="1697281"/>
              <a:ext cx="40381" cy="3437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2" name="Прямая соединительная линия 191"/>
            <p:cNvCxnSpPr>
              <a:stCxn id="171" idx="2"/>
              <a:endCxn id="161" idx="5"/>
            </p:cNvCxnSpPr>
            <p:nvPr/>
          </p:nvCxnSpPr>
          <p:spPr>
            <a:xfrm rot="16200000" flipH="1">
              <a:off x="5035189" y="1770756"/>
              <a:ext cx="39196" cy="2154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3" name="Прямая соединительная линия 192"/>
            <p:cNvCxnSpPr>
              <a:stCxn id="178" idx="5"/>
              <a:endCxn id="177" idx="1"/>
            </p:cNvCxnSpPr>
            <p:nvPr/>
          </p:nvCxnSpPr>
          <p:spPr>
            <a:xfrm rot="16200000" flipV="1">
              <a:off x="4621721" y="1363386"/>
              <a:ext cx="134265" cy="22152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4" name="Прямая соединительная линия 203"/>
            <p:cNvCxnSpPr>
              <a:stCxn id="165" idx="2"/>
              <a:endCxn id="178" idx="2"/>
            </p:cNvCxnSpPr>
            <p:nvPr/>
          </p:nvCxnSpPr>
          <p:spPr>
            <a:xfrm rot="5400000" flipH="1">
              <a:off x="4851899" y="1570832"/>
              <a:ext cx="59578" cy="6059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5" name="Прямая соединительная линия 204"/>
            <p:cNvCxnSpPr>
              <a:stCxn id="166" idx="5"/>
              <a:endCxn id="179" idx="1"/>
            </p:cNvCxnSpPr>
            <p:nvPr/>
          </p:nvCxnSpPr>
          <p:spPr>
            <a:xfrm rot="16200000" flipV="1">
              <a:off x="4721499" y="1601406"/>
              <a:ext cx="75367" cy="21931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6" name="Прямая соединительная линия 205"/>
            <p:cNvCxnSpPr>
              <a:stCxn id="171" idx="5"/>
              <a:endCxn id="166" idx="1"/>
            </p:cNvCxnSpPr>
            <p:nvPr/>
          </p:nvCxnSpPr>
          <p:spPr>
            <a:xfrm rot="16200000" flipH="1" flipV="1">
              <a:off x="4958915" y="1705339"/>
              <a:ext cx="14024" cy="8713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2" name="Прямая соединительная линия 221"/>
            <p:cNvCxnSpPr>
              <a:stCxn id="174" idx="7"/>
              <a:endCxn id="166" idx="4"/>
            </p:cNvCxnSpPr>
            <p:nvPr/>
          </p:nvCxnSpPr>
          <p:spPr>
            <a:xfrm rot="5400000" flipH="1" flipV="1">
              <a:off x="4828319" y="1759859"/>
              <a:ext cx="36960" cy="5467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3" name="Прямая соединительная линия 222"/>
            <p:cNvCxnSpPr>
              <a:stCxn id="163" idx="0"/>
              <a:endCxn id="174" idx="5"/>
            </p:cNvCxnSpPr>
            <p:nvPr/>
          </p:nvCxnSpPr>
          <p:spPr>
            <a:xfrm flipV="1">
              <a:off x="4702742" y="1824217"/>
              <a:ext cx="92439" cy="5460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4" name="Прямая соединительная линия 223"/>
            <p:cNvCxnSpPr>
              <a:stCxn id="174" idx="1"/>
              <a:endCxn id="162" idx="5"/>
            </p:cNvCxnSpPr>
            <p:nvPr/>
          </p:nvCxnSpPr>
          <p:spPr>
            <a:xfrm rot="16200000" flipH="1">
              <a:off x="4865876" y="1802080"/>
              <a:ext cx="48581" cy="10433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9" name="Прямая соединительная линия 228"/>
            <p:cNvCxnSpPr>
              <a:stCxn id="173" idx="1"/>
              <a:endCxn id="179" idx="7"/>
            </p:cNvCxnSpPr>
            <p:nvPr/>
          </p:nvCxnSpPr>
          <p:spPr>
            <a:xfrm rot="16200000" flipH="1">
              <a:off x="4532931" y="1548173"/>
              <a:ext cx="93828" cy="8374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0" name="Прямая соединительная линия 229"/>
            <p:cNvCxnSpPr>
              <a:stCxn id="180" idx="1"/>
              <a:endCxn id="179" idx="6"/>
            </p:cNvCxnSpPr>
            <p:nvPr/>
          </p:nvCxnSpPr>
          <p:spPr>
            <a:xfrm rot="16200000" flipH="1">
              <a:off x="4531509" y="1577080"/>
              <a:ext cx="41382" cy="9110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1" name="Прямая соединительная линия 230"/>
            <p:cNvCxnSpPr>
              <a:stCxn id="183" idx="1"/>
              <a:endCxn id="180" idx="5"/>
            </p:cNvCxnSpPr>
            <p:nvPr/>
          </p:nvCxnSpPr>
          <p:spPr>
            <a:xfrm rot="5400000" flipH="1" flipV="1">
              <a:off x="4384466" y="1546798"/>
              <a:ext cx="11428" cy="10449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7" name="Группа 364"/>
          <p:cNvGrpSpPr/>
          <p:nvPr/>
        </p:nvGrpSpPr>
        <p:grpSpPr>
          <a:xfrm rot="824949">
            <a:off x="3473154" y="1928802"/>
            <a:ext cx="957465" cy="487051"/>
            <a:chOff x="2866670" y="1509356"/>
            <a:chExt cx="1220286" cy="620745"/>
          </a:xfrm>
        </p:grpSpPr>
        <p:cxnSp>
          <p:nvCxnSpPr>
            <p:cNvPr id="221" name="Прямая соединительная линия 220"/>
            <p:cNvCxnSpPr>
              <a:stCxn id="245" idx="5"/>
              <a:endCxn id="248" idx="1"/>
            </p:cNvCxnSpPr>
            <p:nvPr/>
          </p:nvCxnSpPr>
          <p:spPr>
            <a:xfrm rot="16200000" flipV="1">
              <a:off x="3859472" y="1675800"/>
              <a:ext cx="4245" cy="30736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2" name="Прямая соединительная линия 231"/>
            <p:cNvCxnSpPr>
              <a:stCxn id="266" idx="2"/>
              <a:endCxn id="251" idx="6"/>
            </p:cNvCxnSpPr>
            <p:nvPr/>
          </p:nvCxnSpPr>
          <p:spPr>
            <a:xfrm rot="16200000" flipH="1">
              <a:off x="3278275" y="1609729"/>
              <a:ext cx="95704" cy="11435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45" name="8-конечная звезда 244"/>
            <p:cNvSpPr/>
            <p:nvPr/>
          </p:nvSpPr>
          <p:spPr>
            <a:xfrm rot="19358116">
              <a:off x="4014956" y="1800387"/>
              <a:ext cx="72000" cy="72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46" name="8-конечная звезда 245"/>
            <p:cNvSpPr/>
            <p:nvPr/>
          </p:nvSpPr>
          <p:spPr>
            <a:xfrm rot="19358116">
              <a:off x="3299131" y="2065301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47" name="8-конечная звезда 246"/>
            <p:cNvSpPr/>
            <p:nvPr/>
          </p:nvSpPr>
          <p:spPr>
            <a:xfrm rot="19358116">
              <a:off x="3511275" y="1868210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48" name="8-конечная звезда 247"/>
            <p:cNvSpPr/>
            <p:nvPr/>
          </p:nvSpPr>
          <p:spPr>
            <a:xfrm rot="19358116">
              <a:off x="3654151" y="1796772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49" name="8-конечная звезда 248"/>
            <p:cNvSpPr/>
            <p:nvPr/>
          </p:nvSpPr>
          <p:spPr>
            <a:xfrm rot="21105294">
              <a:off x="3505700" y="1648320"/>
              <a:ext cx="79200" cy="79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50" name="8-конечная звезда 249"/>
            <p:cNvSpPr/>
            <p:nvPr/>
          </p:nvSpPr>
          <p:spPr>
            <a:xfrm rot="19358116">
              <a:off x="3511276" y="172533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51" name="8-конечная звезда 250"/>
            <p:cNvSpPr/>
            <p:nvPr/>
          </p:nvSpPr>
          <p:spPr>
            <a:xfrm rot="19358116">
              <a:off x="3370569" y="1708111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52" name="8-конечная звезда 251"/>
            <p:cNvSpPr/>
            <p:nvPr/>
          </p:nvSpPr>
          <p:spPr>
            <a:xfrm rot="19358116">
              <a:off x="3439837" y="172533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53" name="8-конечная звезда 252"/>
            <p:cNvSpPr/>
            <p:nvPr/>
          </p:nvSpPr>
          <p:spPr>
            <a:xfrm rot="19358116">
              <a:off x="3208301" y="1727503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54" name="8-конечная звезда 253"/>
            <p:cNvSpPr/>
            <p:nvPr/>
          </p:nvSpPr>
          <p:spPr>
            <a:xfrm rot="19358116">
              <a:off x="2868332" y="1868209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55" name="8-конечная звезда 254"/>
            <p:cNvSpPr/>
            <p:nvPr/>
          </p:nvSpPr>
          <p:spPr>
            <a:xfrm rot="19358116">
              <a:off x="4012788" y="1583904"/>
              <a:ext cx="61200" cy="61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56" name="8-конечная звезда 255"/>
            <p:cNvSpPr/>
            <p:nvPr/>
          </p:nvSpPr>
          <p:spPr>
            <a:xfrm rot="19358116">
              <a:off x="3080479" y="1794601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57" name="8-конечная звезда 256"/>
            <p:cNvSpPr/>
            <p:nvPr/>
          </p:nvSpPr>
          <p:spPr>
            <a:xfrm rot="19358116">
              <a:off x="3009040" y="1937479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58" name="8-конечная звезда 257"/>
            <p:cNvSpPr/>
            <p:nvPr/>
          </p:nvSpPr>
          <p:spPr>
            <a:xfrm rot="19358116">
              <a:off x="3091363" y="1580288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66" name="8-конечная звезда 265"/>
            <p:cNvSpPr/>
            <p:nvPr/>
          </p:nvSpPr>
          <p:spPr>
            <a:xfrm rot="19358116">
              <a:off x="3234239" y="1580289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67" name="8-конечная звезда 266"/>
            <p:cNvSpPr/>
            <p:nvPr/>
          </p:nvSpPr>
          <p:spPr>
            <a:xfrm rot="19358116" flipV="1">
              <a:off x="2866670" y="1652232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69" name="8-конечная звезда 268"/>
            <p:cNvSpPr/>
            <p:nvPr/>
          </p:nvSpPr>
          <p:spPr>
            <a:xfrm rot="19358116" flipV="1">
              <a:off x="3509612" y="1580794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70" name="8-конечная звезда 269"/>
            <p:cNvSpPr/>
            <p:nvPr/>
          </p:nvSpPr>
          <p:spPr>
            <a:xfrm rot="19358116" flipV="1">
              <a:off x="3438174" y="1509356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276" name="Прямая соединительная линия 275"/>
            <p:cNvCxnSpPr>
              <a:stCxn id="269" idx="4"/>
              <a:endCxn id="251" idx="0"/>
            </p:cNvCxnSpPr>
            <p:nvPr/>
          </p:nvCxnSpPr>
          <p:spPr>
            <a:xfrm rot="10800000" flipV="1">
              <a:off x="3428721" y="1617526"/>
              <a:ext cx="85583" cy="10332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7" name="Прямая соединительная линия 276"/>
            <p:cNvCxnSpPr>
              <a:stCxn id="269" idx="2"/>
              <a:endCxn id="270" idx="6"/>
            </p:cNvCxnSpPr>
            <p:nvPr/>
          </p:nvCxnSpPr>
          <p:spPr>
            <a:xfrm rot="16200000" flipV="1">
              <a:off x="3479203" y="1546089"/>
              <a:ext cx="35101" cy="4369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9" name="Прямая соединительная линия 278"/>
            <p:cNvCxnSpPr>
              <a:stCxn id="252" idx="5"/>
              <a:endCxn id="250" idx="4"/>
            </p:cNvCxnSpPr>
            <p:nvPr/>
          </p:nvCxnSpPr>
          <p:spPr>
            <a:xfrm rot="16200000" flipH="1">
              <a:off x="3468459" y="1720362"/>
              <a:ext cx="19973" cy="7674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0" name="Прямая соединительная линия 279"/>
            <p:cNvCxnSpPr>
              <a:stCxn id="250" idx="3"/>
              <a:endCxn id="247" idx="0"/>
            </p:cNvCxnSpPr>
            <p:nvPr/>
          </p:nvCxnSpPr>
          <p:spPr>
            <a:xfrm rot="16200000" flipH="1">
              <a:off x="3497346" y="1816436"/>
              <a:ext cx="99730" cy="2504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1" name="Прямая соединительная линия 280"/>
            <p:cNvCxnSpPr>
              <a:stCxn id="249" idx="7"/>
              <a:endCxn id="255" idx="4"/>
            </p:cNvCxnSpPr>
            <p:nvPr/>
          </p:nvCxnSpPr>
          <p:spPr>
            <a:xfrm rot="5400000" flipH="1" flipV="1">
              <a:off x="3782472" y="1419599"/>
              <a:ext cx="23118" cy="45007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3" name="Прямая соединительная линия 282"/>
            <p:cNvCxnSpPr>
              <a:stCxn id="255" idx="3"/>
              <a:endCxn id="248" idx="0"/>
            </p:cNvCxnSpPr>
            <p:nvPr/>
          </p:nvCxnSpPr>
          <p:spPr>
            <a:xfrm rot="5400000">
              <a:off x="3789689" y="1557753"/>
              <a:ext cx="162554" cy="33671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4" name="Прямая соединительная линия 283"/>
            <p:cNvCxnSpPr>
              <a:stCxn id="246" idx="0"/>
              <a:endCxn id="247" idx="4"/>
            </p:cNvCxnSpPr>
            <p:nvPr/>
          </p:nvCxnSpPr>
          <p:spPr>
            <a:xfrm flipV="1">
              <a:off x="3357282" y="1911596"/>
              <a:ext cx="159534" cy="16644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5" name="Прямая соединительная линия 284"/>
            <p:cNvCxnSpPr>
              <a:stCxn id="247" idx="1"/>
              <a:endCxn id="248" idx="4"/>
            </p:cNvCxnSpPr>
            <p:nvPr/>
          </p:nvCxnSpPr>
          <p:spPr>
            <a:xfrm rot="5400000" flipH="1" flipV="1">
              <a:off x="3583044" y="1822150"/>
              <a:ext cx="58639" cy="9465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9" name="Прямая соединительная линия 338"/>
            <p:cNvCxnSpPr>
              <a:stCxn id="254" idx="0"/>
              <a:endCxn id="258" idx="3"/>
            </p:cNvCxnSpPr>
            <p:nvPr/>
          </p:nvCxnSpPr>
          <p:spPr>
            <a:xfrm flipV="1">
              <a:off x="2916791" y="1623297"/>
              <a:ext cx="193302" cy="25552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0" name="Прямая соединительная линия 339"/>
            <p:cNvCxnSpPr>
              <a:stCxn id="267" idx="5"/>
              <a:endCxn id="254" idx="7"/>
            </p:cNvCxnSpPr>
            <p:nvPr/>
          </p:nvCxnSpPr>
          <p:spPr>
            <a:xfrm rot="16200000" flipH="1">
              <a:off x="2807356" y="1776884"/>
              <a:ext cx="170699" cy="1242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3" name="Прямая соединительная линия 342"/>
            <p:cNvCxnSpPr>
              <a:stCxn id="254" idx="1"/>
              <a:endCxn id="257" idx="2"/>
            </p:cNvCxnSpPr>
            <p:nvPr/>
          </p:nvCxnSpPr>
          <p:spPr>
            <a:xfrm rot="16200000" flipH="1">
              <a:off x="2944196" y="1876693"/>
              <a:ext cx="77450" cy="12165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4" name="Прямая соединительная линия 343"/>
            <p:cNvCxnSpPr>
              <a:stCxn id="253" idx="4"/>
              <a:endCxn id="256" idx="1"/>
            </p:cNvCxnSpPr>
            <p:nvPr/>
          </p:nvCxnSpPr>
          <p:spPr>
            <a:xfrm rot="10800000" flipV="1">
              <a:off x="3123488" y="1779565"/>
              <a:ext cx="91462" cy="3950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0" name="Прямая соединительная линия 349"/>
            <p:cNvCxnSpPr>
              <a:stCxn id="256" idx="4"/>
              <a:endCxn id="254" idx="1"/>
            </p:cNvCxnSpPr>
            <p:nvPr/>
          </p:nvCxnSpPr>
          <p:spPr>
            <a:xfrm rot="10800000" flipV="1">
              <a:off x="2922094" y="1829310"/>
              <a:ext cx="162819" cy="6948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1" name="Прямая соединительная линия 350"/>
            <p:cNvCxnSpPr>
              <a:stCxn id="253" idx="1"/>
              <a:endCxn id="251" idx="5"/>
            </p:cNvCxnSpPr>
            <p:nvPr/>
          </p:nvCxnSpPr>
          <p:spPr>
            <a:xfrm rot="5400000" flipH="1" flipV="1">
              <a:off x="3307834" y="1701185"/>
              <a:ext cx="28002" cy="9804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9" name="Группа 365"/>
          <p:cNvGrpSpPr/>
          <p:nvPr/>
        </p:nvGrpSpPr>
        <p:grpSpPr>
          <a:xfrm rot="764819">
            <a:off x="3269578" y="2333256"/>
            <a:ext cx="472147" cy="550374"/>
            <a:chOff x="2652696" y="2204201"/>
            <a:chExt cx="551136" cy="642449"/>
          </a:xfrm>
        </p:grpSpPr>
        <p:sp>
          <p:nvSpPr>
            <p:cNvPr id="380" name="8-конечная звезда 379"/>
            <p:cNvSpPr/>
            <p:nvPr/>
          </p:nvSpPr>
          <p:spPr>
            <a:xfrm rot="19358116">
              <a:off x="2871949" y="2657642"/>
              <a:ext cx="72000" cy="72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81" name="8-конечная звезда 380"/>
            <p:cNvSpPr/>
            <p:nvPr/>
          </p:nvSpPr>
          <p:spPr>
            <a:xfrm rot="19358116">
              <a:off x="2727627" y="2779681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82" name="8-конечная звезда 381"/>
            <p:cNvSpPr/>
            <p:nvPr/>
          </p:nvSpPr>
          <p:spPr>
            <a:xfrm rot="19358116">
              <a:off x="2868332" y="2792650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83" name="8-конечная звезда 382"/>
            <p:cNvSpPr/>
            <p:nvPr/>
          </p:nvSpPr>
          <p:spPr>
            <a:xfrm rot="19358116">
              <a:off x="3149832" y="2435460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84" name="8-конечная звезда 383"/>
            <p:cNvSpPr/>
            <p:nvPr/>
          </p:nvSpPr>
          <p:spPr>
            <a:xfrm rot="21285766">
              <a:off x="3145278" y="2502344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85" name="8-конечная звезда 384"/>
            <p:cNvSpPr/>
            <p:nvPr/>
          </p:nvSpPr>
          <p:spPr>
            <a:xfrm rot="13849217" flipH="1" flipV="1">
              <a:off x="3086917" y="2509828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86" name="8-конечная звезда 385"/>
            <p:cNvSpPr/>
            <p:nvPr/>
          </p:nvSpPr>
          <p:spPr>
            <a:xfrm rot="19358116">
              <a:off x="3011210" y="2296838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87" name="8-конечная звезда 386"/>
            <p:cNvSpPr/>
            <p:nvPr/>
          </p:nvSpPr>
          <p:spPr>
            <a:xfrm rot="19358116">
              <a:off x="3036144" y="2204201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88" name="8-конечная звезда 387"/>
            <p:cNvSpPr/>
            <p:nvPr/>
          </p:nvSpPr>
          <p:spPr>
            <a:xfrm rot="13849217" flipH="1" flipV="1">
              <a:off x="2795573" y="2581266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89" name="8-конечная звезда 388"/>
            <p:cNvSpPr/>
            <p:nvPr/>
          </p:nvSpPr>
          <p:spPr>
            <a:xfrm rot="13849217" flipH="1" flipV="1">
              <a:off x="2652696" y="2652704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397" name="Прямая соединительная линия 396"/>
            <p:cNvCxnSpPr>
              <a:stCxn id="380" idx="4"/>
              <a:endCxn id="381" idx="0"/>
            </p:cNvCxnSpPr>
            <p:nvPr/>
          </p:nvCxnSpPr>
          <p:spPr>
            <a:xfrm rot="10800000" flipV="1">
              <a:off x="2785779" y="2715490"/>
              <a:ext cx="93559" cy="7692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8" name="Прямая соединительная линия 397"/>
            <p:cNvCxnSpPr>
              <a:stCxn id="380" idx="3"/>
              <a:endCxn id="382" idx="7"/>
            </p:cNvCxnSpPr>
            <p:nvPr/>
          </p:nvCxnSpPr>
          <p:spPr>
            <a:xfrm rot="5400000">
              <a:off x="2869260" y="2758983"/>
              <a:ext cx="63566" cy="424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9" name="Прямая соединительная линия 398"/>
            <p:cNvCxnSpPr>
              <a:stCxn id="381" idx="1"/>
              <a:endCxn id="382" idx="5"/>
            </p:cNvCxnSpPr>
            <p:nvPr/>
          </p:nvCxnSpPr>
          <p:spPr>
            <a:xfrm rot="5400000" flipH="1" flipV="1">
              <a:off x="2830193" y="2778009"/>
              <a:ext cx="323" cy="7643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0" name="Прямая соединительная линия 399"/>
            <p:cNvCxnSpPr>
              <a:stCxn id="380" idx="6"/>
              <a:endCxn id="388" idx="0"/>
            </p:cNvCxnSpPr>
            <p:nvPr/>
          </p:nvCxnSpPr>
          <p:spPr>
            <a:xfrm rot="16200000" flipV="1">
              <a:off x="2838817" y="2617745"/>
              <a:ext cx="42225" cy="5234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1" name="Прямая соединительная линия 400"/>
            <p:cNvCxnSpPr>
              <a:stCxn id="388" idx="6"/>
              <a:endCxn id="386" idx="3"/>
            </p:cNvCxnSpPr>
            <p:nvPr/>
          </p:nvCxnSpPr>
          <p:spPr>
            <a:xfrm flipV="1">
              <a:off x="2837112" y="2350599"/>
              <a:ext cx="197511" cy="23928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3" name="Прямая соединительная линия 402"/>
            <p:cNvCxnSpPr>
              <a:stCxn id="380" idx="0"/>
              <a:endCxn id="385" idx="2"/>
            </p:cNvCxnSpPr>
            <p:nvPr/>
          </p:nvCxnSpPr>
          <p:spPr>
            <a:xfrm flipV="1">
              <a:off x="2936561" y="2548011"/>
              <a:ext cx="155617" cy="12378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8" name="Прямая соединительная линия 407"/>
            <p:cNvCxnSpPr>
              <a:stCxn id="385" idx="6"/>
              <a:endCxn id="383" idx="4"/>
            </p:cNvCxnSpPr>
            <p:nvPr/>
          </p:nvCxnSpPr>
          <p:spPr>
            <a:xfrm flipV="1">
              <a:off x="3128456" y="2478846"/>
              <a:ext cx="26917" cy="3959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2" name="Прямая соединительная линия 421"/>
            <p:cNvCxnSpPr>
              <a:stCxn id="384" idx="6"/>
              <a:endCxn id="383" idx="3"/>
            </p:cNvCxnSpPr>
            <p:nvPr/>
          </p:nvCxnSpPr>
          <p:spPr>
            <a:xfrm rot="5400000" flipH="1" flipV="1">
              <a:off x="3163283" y="2492481"/>
              <a:ext cx="13221" cy="670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0" name="Прямая соединительная линия 449"/>
            <p:cNvCxnSpPr>
              <a:stCxn id="386" idx="2"/>
              <a:endCxn id="383" idx="6"/>
            </p:cNvCxnSpPr>
            <p:nvPr/>
          </p:nvCxnSpPr>
          <p:spPr>
            <a:xfrm rot="16200000" flipH="1">
              <a:off x="3059669" y="2340224"/>
              <a:ext cx="95704" cy="10585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1" name="Прямая соединительная линия 450"/>
            <p:cNvCxnSpPr>
              <a:stCxn id="386" idx="0"/>
              <a:endCxn id="387" idx="3"/>
            </p:cNvCxnSpPr>
            <p:nvPr/>
          </p:nvCxnSpPr>
          <p:spPr>
            <a:xfrm rot="20835181" flipV="1">
              <a:off x="3054209" y="2258557"/>
              <a:ext cx="10809" cy="4829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3" name="Прямая соединительная линия 452"/>
            <p:cNvCxnSpPr>
              <a:stCxn id="388" idx="2"/>
              <a:endCxn id="389" idx="6"/>
            </p:cNvCxnSpPr>
            <p:nvPr/>
          </p:nvCxnSpPr>
          <p:spPr>
            <a:xfrm rot="10800000" flipV="1">
              <a:off x="2694236" y="2619449"/>
              <a:ext cx="106599" cy="4187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1" name="Группа 367"/>
          <p:cNvGrpSpPr/>
          <p:nvPr/>
        </p:nvGrpSpPr>
        <p:grpSpPr>
          <a:xfrm rot="337753">
            <a:off x="2783978" y="2542447"/>
            <a:ext cx="624343" cy="1448739"/>
            <a:chOff x="2223728" y="2509488"/>
            <a:chExt cx="760100" cy="1763753"/>
          </a:xfrm>
        </p:grpSpPr>
        <p:sp>
          <p:nvSpPr>
            <p:cNvPr id="486" name="8-конечная звезда 485"/>
            <p:cNvSpPr/>
            <p:nvPr/>
          </p:nvSpPr>
          <p:spPr>
            <a:xfrm rot="19358116">
              <a:off x="2351045" y="4208441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87" name="8-конечная звезда 486"/>
            <p:cNvSpPr/>
            <p:nvPr/>
          </p:nvSpPr>
          <p:spPr>
            <a:xfrm rot="19358116">
              <a:off x="2225391" y="4082788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88" name="8-конечная звезда 487"/>
            <p:cNvSpPr/>
            <p:nvPr/>
          </p:nvSpPr>
          <p:spPr>
            <a:xfrm rot="19358116">
              <a:off x="2368267" y="4078534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94" name="8-конечная звезда 493"/>
            <p:cNvSpPr/>
            <p:nvPr/>
          </p:nvSpPr>
          <p:spPr>
            <a:xfrm rot="19358116">
              <a:off x="2582581" y="2868342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96" name="8-конечная звезда 495"/>
            <p:cNvSpPr/>
            <p:nvPr/>
          </p:nvSpPr>
          <p:spPr>
            <a:xfrm rot="19358116" flipV="1">
              <a:off x="2366604" y="3938248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98" name="8-конечная звезда 497"/>
            <p:cNvSpPr/>
            <p:nvPr/>
          </p:nvSpPr>
          <p:spPr>
            <a:xfrm rot="19358116" flipV="1">
              <a:off x="2223728" y="3938249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99" name="8-конечная звезда 498"/>
            <p:cNvSpPr/>
            <p:nvPr/>
          </p:nvSpPr>
          <p:spPr>
            <a:xfrm rot="19358116" flipV="1">
              <a:off x="2295165" y="3723934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00" name="8-конечная звезда 499"/>
            <p:cNvSpPr/>
            <p:nvPr/>
          </p:nvSpPr>
          <p:spPr>
            <a:xfrm rot="19358116" flipV="1">
              <a:off x="2295166" y="3295306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01" name="8-конечная звезда 500"/>
            <p:cNvSpPr/>
            <p:nvPr/>
          </p:nvSpPr>
          <p:spPr>
            <a:xfrm rot="19358116" flipV="1">
              <a:off x="2302520" y="3009553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02" name="8-конечная звезда 501"/>
            <p:cNvSpPr/>
            <p:nvPr/>
          </p:nvSpPr>
          <p:spPr>
            <a:xfrm rot="19358116" flipV="1">
              <a:off x="2302520" y="3152430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03" name="8-конечная звезда 502"/>
            <p:cNvSpPr/>
            <p:nvPr/>
          </p:nvSpPr>
          <p:spPr>
            <a:xfrm rot="19358116" flipV="1">
              <a:off x="2295167" y="2866677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04" name="8-конечная звезда 503"/>
            <p:cNvSpPr/>
            <p:nvPr/>
          </p:nvSpPr>
          <p:spPr>
            <a:xfrm rot="19358116" flipV="1">
              <a:off x="2295166" y="2723802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05" name="8-конечная звезда 504"/>
            <p:cNvSpPr/>
            <p:nvPr/>
          </p:nvSpPr>
          <p:spPr>
            <a:xfrm rot="19358116" flipV="1">
              <a:off x="2366605" y="2509488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06" name="8-конечная звезда 505"/>
            <p:cNvSpPr/>
            <p:nvPr/>
          </p:nvSpPr>
          <p:spPr>
            <a:xfrm rot="19358116" flipV="1">
              <a:off x="2438042" y="2723802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07" name="8-конечная звезда 506"/>
            <p:cNvSpPr/>
            <p:nvPr/>
          </p:nvSpPr>
          <p:spPr>
            <a:xfrm rot="19358116" flipV="1">
              <a:off x="2652356" y="3080993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08" name="8-конечная звезда 507"/>
            <p:cNvSpPr/>
            <p:nvPr/>
          </p:nvSpPr>
          <p:spPr>
            <a:xfrm rot="19358116" flipV="1">
              <a:off x="2795232" y="3080991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09" name="8-конечная звезда 508"/>
            <p:cNvSpPr/>
            <p:nvPr/>
          </p:nvSpPr>
          <p:spPr>
            <a:xfrm rot="19358116" flipV="1">
              <a:off x="2866671" y="3009554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 dirty="0"/>
            </a:p>
          </p:txBody>
        </p:sp>
        <p:sp>
          <p:nvSpPr>
            <p:cNvPr id="511" name="8-конечная звезда 510"/>
            <p:cNvSpPr/>
            <p:nvPr/>
          </p:nvSpPr>
          <p:spPr>
            <a:xfrm rot="19358116" flipV="1">
              <a:off x="2938109" y="3152430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512" name="Прямая соединительная линия 511"/>
            <p:cNvCxnSpPr>
              <a:stCxn id="509" idx="6"/>
              <a:endCxn id="511" idx="2"/>
            </p:cNvCxnSpPr>
            <p:nvPr/>
          </p:nvCxnSpPr>
          <p:spPr>
            <a:xfrm rot="16200000" flipH="1">
              <a:off x="2871981" y="3082005"/>
              <a:ext cx="106539" cy="4369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3" name="Прямая соединительная линия 512"/>
            <p:cNvCxnSpPr>
              <a:stCxn id="509" idx="4"/>
              <a:endCxn id="508" idx="0"/>
            </p:cNvCxnSpPr>
            <p:nvPr/>
          </p:nvCxnSpPr>
          <p:spPr>
            <a:xfrm rot="10800000" flipV="1">
              <a:off x="2836260" y="3046285"/>
              <a:ext cx="35102" cy="4369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4" name="Прямая соединительная линия 513"/>
            <p:cNvCxnSpPr>
              <a:stCxn id="511" idx="3"/>
              <a:endCxn id="508" idx="7"/>
            </p:cNvCxnSpPr>
            <p:nvPr/>
          </p:nvCxnSpPr>
          <p:spPr>
            <a:xfrm rot="16200000" flipV="1">
              <a:off x="2856848" y="3090789"/>
              <a:ext cx="65364" cy="9756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5" name="Прямая соединительная линия 514"/>
            <p:cNvCxnSpPr>
              <a:stCxn id="508" idx="3"/>
              <a:endCxn id="507" idx="7"/>
            </p:cNvCxnSpPr>
            <p:nvPr/>
          </p:nvCxnSpPr>
          <p:spPr>
            <a:xfrm rot="16200000" flipH="1" flipV="1">
              <a:off x="2743615" y="3055070"/>
              <a:ext cx="6077" cy="9756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6" name="Прямая соединительная линия 515"/>
            <p:cNvCxnSpPr>
              <a:stCxn id="507" idx="1"/>
              <a:endCxn id="494" idx="3"/>
            </p:cNvCxnSpPr>
            <p:nvPr/>
          </p:nvCxnSpPr>
          <p:spPr>
            <a:xfrm rot="16200000" flipV="1">
              <a:off x="2562578" y="2965519"/>
              <a:ext cx="159092" cy="7225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7" name="Прямая соединительная линия 516"/>
            <p:cNvCxnSpPr>
              <a:stCxn id="494" idx="5"/>
              <a:endCxn id="506" idx="6"/>
            </p:cNvCxnSpPr>
            <p:nvPr/>
          </p:nvCxnSpPr>
          <p:spPr>
            <a:xfrm rot="16200000" flipV="1">
              <a:off x="2465336" y="2774270"/>
              <a:ext cx="126925" cy="10804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8" name="Прямая соединительная линия 517"/>
            <p:cNvCxnSpPr>
              <a:stCxn id="506" idx="2"/>
              <a:endCxn id="505" idx="5"/>
            </p:cNvCxnSpPr>
            <p:nvPr/>
          </p:nvCxnSpPr>
          <p:spPr>
            <a:xfrm rot="16200000" flipV="1">
              <a:off x="2329984" y="2611448"/>
              <a:ext cx="173488" cy="6060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9" name="Прямая соединительная линия 518"/>
            <p:cNvCxnSpPr>
              <a:stCxn id="505" idx="5"/>
              <a:endCxn id="504" idx="0"/>
            </p:cNvCxnSpPr>
            <p:nvPr/>
          </p:nvCxnSpPr>
          <p:spPr>
            <a:xfrm rot="5400000">
              <a:off x="2272420" y="2618780"/>
              <a:ext cx="177783" cy="5023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0" name="Прямая соединительная линия 519"/>
            <p:cNvCxnSpPr>
              <a:stCxn id="504" idx="5"/>
              <a:endCxn id="503" idx="1"/>
            </p:cNvCxnSpPr>
            <p:nvPr/>
          </p:nvCxnSpPr>
          <p:spPr>
            <a:xfrm rot="16200000" flipH="1">
              <a:off x="2269246" y="2815061"/>
              <a:ext cx="97560" cy="607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1" name="Прямая соединительная линия 520"/>
            <p:cNvCxnSpPr>
              <a:stCxn id="501" idx="5"/>
              <a:endCxn id="502" idx="1"/>
            </p:cNvCxnSpPr>
            <p:nvPr/>
          </p:nvCxnSpPr>
          <p:spPr>
            <a:xfrm rot="16200000" flipH="1">
              <a:off x="2276598" y="3100813"/>
              <a:ext cx="97562" cy="607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2" name="Прямая соединительная линия 521"/>
            <p:cNvCxnSpPr>
              <a:stCxn id="501" idx="1"/>
              <a:endCxn id="503" idx="5"/>
            </p:cNvCxnSpPr>
            <p:nvPr/>
          </p:nvCxnSpPr>
          <p:spPr>
            <a:xfrm rot="16200000" flipV="1">
              <a:off x="2272923" y="2954261"/>
              <a:ext cx="97561" cy="1342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7" name="Прямая соединительная линия 556"/>
            <p:cNvCxnSpPr>
              <a:stCxn id="500" idx="1"/>
              <a:endCxn id="502" idx="5"/>
            </p:cNvCxnSpPr>
            <p:nvPr/>
          </p:nvCxnSpPr>
          <p:spPr>
            <a:xfrm rot="5400000" flipH="1" flipV="1">
              <a:off x="2272922" y="3246089"/>
              <a:ext cx="97561" cy="127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8" name="Прямая соединительная линия 557"/>
            <p:cNvCxnSpPr>
              <a:stCxn id="499" idx="1"/>
              <a:endCxn id="500" idx="5"/>
            </p:cNvCxnSpPr>
            <p:nvPr/>
          </p:nvCxnSpPr>
          <p:spPr>
            <a:xfrm rot="16200000" flipV="1">
              <a:off x="2126369" y="3529443"/>
              <a:ext cx="383313" cy="607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9" name="Прямая соединительная линия 558"/>
            <p:cNvCxnSpPr>
              <a:stCxn id="499" idx="6"/>
              <a:endCxn id="496" idx="2"/>
            </p:cNvCxnSpPr>
            <p:nvPr/>
          </p:nvCxnSpPr>
          <p:spPr>
            <a:xfrm rot="16200000" flipH="1">
              <a:off x="2264756" y="3832103"/>
              <a:ext cx="177977" cy="4369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0" name="Прямая соединительная линия 559"/>
            <p:cNvCxnSpPr>
              <a:stCxn id="496" idx="6"/>
              <a:endCxn id="488" idx="7"/>
            </p:cNvCxnSpPr>
            <p:nvPr/>
          </p:nvCxnSpPr>
          <p:spPr>
            <a:xfrm rot="5400000">
              <a:off x="2351348" y="4026783"/>
              <a:ext cx="99497" cy="448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1" name="Прямая соединительная линия 560"/>
            <p:cNvCxnSpPr>
              <a:stCxn id="486" idx="6"/>
              <a:endCxn id="487" idx="2"/>
            </p:cNvCxnSpPr>
            <p:nvPr/>
          </p:nvCxnSpPr>
          <p:spPr>
            <a:xfrm rot="16200000" flipV="1">
              <a:off x="2274359" y="4125666"/>
              <a:ext cx="83843" cy="9500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0" name="Прямая соединительная линия 579"/>
            <p:cNvCxnSpPr>
              <a:stCxn id="487" idx="7"/>
              <a:endCxn id="498" idx="5"/>
            </p:cNvCxnSpPr>
            <p:nvPr/>
          </p:nvCxnSpPr>
          <p:spPr>
            <a:xfrm rot="16200000" flipV="1">
              <a:off x="2200134" y="4027183"/>
              <a:ext cx="99261" cy="1242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1" name="Прямая соединительная линия 580"/>
            <p:cNvCxnSpPr>
              <a:stCxn id="498" idx="7"/>
              <a:endCxn id="496" idx="3"/>
            </p:cNvCxnSpPr>
            <p:nvPr/>
          </p:nvCxnSpPr>
          <p:spPr>
            <a:xfrm rot="5400000" flipH="1" flipV="1">
              <a:off x="2314987" y="3912327"/>
              <a:ext cx="6076" cy="9756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3" name="Прямая соединительная линия 582"/>
            <p:cNvCxnSpPr>
              <a:stCxn id="488" idx="3"/>
              <a:endCxn id="486" idx="7"/>
            </p:cNvCxnSpPr>
            <p:nvPr/>
          </p:nvCxnSpPr>
          <p:spPr>
            <a:xfrm rot="5400000">
              <a:off x="2351498" y="4168547"/>
              <a:ext cx="76434" cy="393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4" name="Группа 368"/>
          <p:cNvGrpSpPr/>
          <p:nvPr/>
        </p:nvGrpSpPr>
        <p:grpSpPr>
          <a:xfrm rot="350356">
            <a:off x="2043163" y="3629051"/>
            <a:ext cx="1251149" cy="1311341"/>
            <a:chOff x="1651719" y="4152057"/>
            <a:chExt cx="1484928" cy="1556366"/>
          </a:xfrm>
        </p:grpSpPr>
        <p:cxnSp>
          <p:nvCxnSpPr>
            <p:cNvPr id="582" name="Прямая соединительная линия 581"/>
            <p:cNvCxnSpPr>
              <a:stCxn id="601" idx="7"/>
              <a:endCxn id="615" idx="3"/>
            </p:cNvCxnSpPr>
            <p:nvPr/>
          </p:nvCxnSpPr>
          <p:spPr>
            <a:xfrm rot="5400000" flipH="1" flipV="1">
              <a:off x="2431189" y="4681845"/>
              <a:ext cx="83228" cy="502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96" name="8-конечная звезда 595"/>
            <p:cNvSpPr/>
            <p:nvPr/>
          </p:nvSpPr>
          <p:spPr>
            <a:xfrm rot="19358116">
              <a:off x="2727626" y="5227964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97" name="8-конечная звезда 596"/>
            <p:cNvSpPr/>
            <p:nvPr/>
          </p:nvSpPr>
          <p:spPr>
            <a:xfrm rot="19358116">
              <a:off x="2513311" y="4656460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98" name="8-конечная звезда 597"/>
            <p:cNvSpPr/>
            <p:nvPr/>
          </p:nvSpPr>
          <p:spPr>
            <a:xfrm rot="19358116">
              <a:off x="1792510" y="4439978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99" name="8-конечная звезда 598"/>
            <p:cNvSpPr/>
            <p:nvPr/>
          </p:nvSpPr>
          <p:spPr>
            <a:xfrm rot="19358116">
              <a:off x="2011077" y="4654291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00" name="8-конечная звезда 599"/>
            <p:cNvSpPr/>
            <p:nvPr/>
          </p:nvSpPr>
          <p:spPr>
            <a:xfrm rot="19358116">
              <a:off x="1939639" y="458285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01" name="8-конечная звезда 600"/>
            <p:cNvSpPr/>
            <p:nvPr/>
          </p:nvSpPr>
          <p:spPr>
            <a:xfrm rot="19358116">
              <a:off x="2439706" y="4725730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04" name="8-конечная звезда 603"/>
            <p:cNvSpPr/>
            <p:nvPr/>
          </p:nvSpPr>
          <p:spPr>
            <a:xfrm rot="19358116">
              <a:off x="1725325" y="4297100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05" name="8-конечная звезда 604"/>
            <p:cNvSpPr/>
            <p:nvPr/>
          </p:nvSpPr>
          <p:spPr>
            <a:xfrm rot="19358116">
              <a:off x="2584751" y="4870774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06" name="8-конечная звезда 605"/>
            <p:cNvSpPr/>
            <p:nvPr/>
          </p:nvSpPr>
          <p:spPr>
            <a:xfrm rot="19358116">
              <a:off x="3082647" y="565442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08" name="8-конечная звезда 607"/>
            <p:cNvSpPr/>
            <p:nvPr/>
          </p:nvSpPr>
          <p:spPr>
            <a:xfrm rot="19358116">
              <a:off x="1651719" y="4152057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09" name="8-конечная звезда 608"/>
            <p:cNvSpPr/>
            <p:nvPr/>
          </p:nvSpPr>
          <p:spPr>
            <a:xfrm rot="19358116">
              <a:off x="1723156" y="4509245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10" name="8-конечная звезда 609"/>
            <p:cNvSpPr/>
            <p:nvPr/>
          </p:nvSpPr>
          <p:spPr>
            <a:xfrm rot="19358116">
              <a:off x="1723157" y="4580683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11" name="8-конечная звезда 610"/>
            <p:cNvSpPr/>
            <p:nvPr/>
          </p:nvSpPr>
          <p:spPr>
            <a:xfrm rot="19358116">
              <a:off x="1662603" y="4305817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12" name="8-конечная звезда 611"/>
            <p:cNvSpPr/>
            <p:nvPr/>
          </p:nvSpPr>
          <p:spPr>
            <a:xfrm rot="19358116">
              <a:off x="2008909" y="4294931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13" name="8-конечная звезда 612"/>
            <p:cNvSpPr/>
            <p:nvPr/>
          </p:nvSpPr>
          <p:spPr>
            <a:xfrm rot="19358116">
              <a:off x="2151783" y="4294932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14" name="8-конечная звезда 613"/>
            <p:cNvSpPr/>
            <p:nvPr/>
          </p:nvSpPr>
          <p:spPr>
            <a:xfrm rot="19358116">
              <a:off x="2151785" y="4580684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15" name="8-конечная звезда 614"/>
            <p:cNvSpPr/>
            <p:nvPr/>
          </p:nvSpPr>
          <p:spPr>
            <a:xfrm rot="19358116">
              <a:off x="2456583" y="4599732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16" name="8-конечная звезда 615"/>
            <p:cNvSpPr/>
            <p:nvPr/>
          </p:nvSpPr>
          <p:spPr>
            <a:xfrm rot="19358116">
              <a:off x="2366098" y="4866436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17" name="8-конечная звезда 616"/>
            <p:cNvSpPr/>
            <p:nvPr/>
          </p:nvSpPr>
          <p:spPr>
            <a:xfrm rot="19358116">
              <a:off x="2305545" y="5080751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18" name="8-конечная звезда 617"/>
            <p:cNvSpPr/>
            <p:nvPr/>
          </p:nvSpPr>
          <p:spPr>
            <a:xfrm rot="19358116">
              <a:off x="2866164" y="5509377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619" name="Прямая соединительная линия 618"/>
            <p:cNvCxnSpPr>
              <a:stCxn id="614" idx="7"/>
              <a:endCxn id="613" idx="3"/>
            </p:cNvCxnSpPr>
            <p:nvPr/>
          </p:nvCxnSpPr>
          <p:spPr>
            <a:xfrm rot="16200000" flipV="1">
              <a:off x="2051917" y="4456537"/>
              <a:ext cx="242934" cy="574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0" name="Прямая соединительная линия 619"/>
            <p:cNvCxnSpPr>
              <a:stCxn id="615" idx="2"/>
              <a:endCxn id="597" idx="7"/>
            </p:cNvCxnSpPr>
            <p:nvPr/>
          </p:nvCxnSpPr>
          <p:spPr>
            <a:xfrm rot="16200000" flipH="1">
              <a:off x="2511530" y="4618261"/>
              <a:ext cx="18249" cy="5872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1" name="Прямая соединительная линия 620"/>
            <p:cNvCxnSpPr>
              <a:stCxn id="605" idx="7"/>
              <a:endCxn id="597" idx="2"/>
            </p:cNvCxnSpPr>
            <p:nvPr/>
          </p:nvCxnSpPr>
          <p:spPr>
            <a:xfrm rot="16200000" flipV="1">
              <a:off x="2515190" y="4764796"/>
              <a:ext cx="156451" cy="5608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2" name="Прямая соединительная линия 621"/>
            <p:cNvCxnSpPr>
              <a:stCxn id="596" idx="7"/>
              <a:endCxn id="605" idx="2"/>
            </p:cNvCxnSpPr>
            <p:nvPr/>
          </p:nvCxnSpPr>
          <p:spPr>
            <a:xfrm rot="16200000" flipV="1">
              <a:off x="2550910" y="5014830"/>
              <a:ext cx="299327" cy="12751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3" name="Прямая соединительная линия 622"/>
            <p:cNvCxnSpPr>
              <a:stCxn id="596" idx="5"/>
              <a:endCxn id="617" idx="2"/>
            </p:cNvCxnSpPr>
            <p:nvPr/>
          </p:nvCxnSpPr>
          <p:spPr>
            <a:xfrm rot="16200000" flipV="1">
              <a:off x="2465814" y="4993959"/>
              <a:ext cx="136541" cy="38766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4" name="Прямая соединительная линия 623"/>
            <p:cNvCxnSpPr>
              <a:stCxn id="618" idx="2"/>
              <a:endCxn id="606" idx="7"/>
            </p:cNvCxnSpPr>
            <p:nvPr/>
          </p:nvCxnSpPr>
          <p:spPr>
            <a:xfrm rot="16200000" flipH="1">
              <a:off x="2953794" y="5495222"/>
              <a:ext cx="106518" cy="21236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5" name="Прямая соединительная линия 624"/>
            <p:cNvCxnSpPr>
              <a:stCxn id="596" idx="2"/>
              <a:endCxn id="618" idx="6"/>
            </p:cNvCxnSpPr>
            <p:nvPr/>
          </p:nvCxnSpPr>
          <p:spPr>
            <a:xfrm rot="16200000" flipH="1">
              <a:off x="2713325" y="5352479"/>
              <a:ext cx="227695" cy="9496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3" name="Прямая соединительная линия 642"/>
            <p:cNvCxnSpPr>
              <a:stCxn id="613" idx="5"/>
              <a:endCxn id="612" idx="1"/>
            </p:cNvCxnSpPr>
            <p:nvPr/>
          </p:nvCxnSpPr>
          <p:spPr>
            <a:xfrm rot="16200000" flipH="1" flipV="1">
              <a:off x="2099076" y="4266503"/>
              <a:ext cx="5739" cy="10005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4" name="Прямая соединительная линия 643"/>
            <p:cNvCxnSpPr>
              <a:stCxn id="616" idx="5"/>
              <a:endCxn id="614" idx="2"/>
            </p:cNvCxnSpPr>
            <p:nvPr/>
          </p:nvCxnSpPr>
          <p:spPr>
            <a:xfrm rot="16200000" flipV="1">
              <a:off x="2143535" y="4662411"/>
              <a:ext cx="265715" cy="17979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5" name="Прямая соединительная линия 644"/>
            <p:cNvCxnSpPr>
              <a:stCxn id="616" idx="7"/>
              <a:endCxn id="601" idx="4"/>
            </p:cNvCxnSpPr>
            <p:nvPr/>
          </p:nvCxnSpPr>
          <p:spPr>
            <a:xfrm rot="5400000" flipH="1" flipV="1">
              <a:off x="2369152" y="4790533"/>
              <a:ext cx="97511" cy="5467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6" name="Прямая соединительная линия 645"/>
            <p:cNvCxnSpPr>
              <a:stCxn id="605" idx="6"/>
              <a:endCxn id="601" idx="2"/>
            </p:cNvCxnSpPr>
            <p:nvPr/>
          </p:nvCxnSpPr>
          <p:spPr>
            <a:xfrm rot="16200000" flipV="1">
              <a:off x="2488673" y="4768608"/>
              <a:ext cx="103234" cy="11439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8" name="Прямая соединительная линия 657"/>
            <p:cNvCxnSpPr>
              <a:stCxn id="600" idx="7"/>
              <a:endCxn id="612" idx="3"/>
            </p:cNvCxnSpPr>
            <p:nvPr/>
          </p:nvCxnSpPr>
          <p:spPr>
            <a:xfrm rot="5400000" flipH="1" flipV="1">
              <a:off x="1876356" y="4431810"/>
              <a:ext cx="245152" cy="5741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9" name="Прямая соединительная линия 658"/>
            <p:cNvCxnSpPr>
              <a:stCxn id="609" idx="3"/>
              <a:endCxn id="610" idx="7"/>
            </p:cNvCxnSpPr>
            <p:nvPr/>
          </p:nvCxnSpPr>
          <p:spPr>
            <a:xfrm rot="16200000" flipH="1">
              <a:off x="1730446" y="4563693"/>
              <a:ext cx="28620" cy="574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0" name="Прямая соединительная линия 659"/>
            <p:cNvCxnSpPr>
              <a:stCxn id="599" idx="1"/>
              <a:endCxn id="614" idx="4"/>
            </p:cNvCxnSpPr>
            <p:nvPr/>
          </p:nvCxnSpPr>
          <p:spPr>
            <a:xfrm rot="5400000" flipH="1" flipV="1">
              <a:off x="2075785" y="4604446"/>
              <a:ext cx="69485" cy="9138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7" name="Прямая соединительная линия 666"/>
            <p:cNvCxnSpPr>
              <a:stCxn id="611" idx="6"/>
              <a:endCxn id="608" idx="3"/>
            </p:cNvCxnSpPr>
            <p:nvPr/>
          </p:nvCxnSpPr>
          <p:spPr>
            <a:xfrm rot="16200000" flipV="1">
              <a:off x="1613180" y="4252335"/>
              <a:ext cx="115184" cy="64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8" name="Прямая соединительная линия 667"/>
            <p:cNvCxnSpPr>
              <a:stCxn id="612" idx="4"/>
              <a:endCxn id="598" idx="0"/>
            </p:cNvCxnSpPr>
            <p:nvPr/>
          </p:nvCxnSpPr>
          <p:spPr>
            <a:xfrm rot="10800000" flipV="1">
              <a:off x="1840970" y="4329640"/>
              <a:ext cx="172373" cy="12095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9" name="Прямая соединительная линия 668"/>
            <p:cNvCxnSpPr>
              <a:stCxn id="609" idx="0"/>
              <a:endCxn id="598" idx="4"/>
            </p:cNvCxnSpPr>
            <p:nvPr/>
          </p:nvCxnSpPr>
          <p:spPr>
            <a:xfrm flipV="1">
              <a:off x="1761923" y="4483364"/>
              <a:ext cx="36128" cy="3437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0" name="Прямая соединительная линия 669"/>
            <p:cNvCxnSpPr>
              <a:stCxn id="612" idx="5"/>
              <a:endCxn id="604" idx="1"/>
            </p:cNvCxnSpPr>
            <p:nvPr/>
          </p:nvCxnSpPr>
          <p:spPr>
            <a:xfrm rot="16200000" flipH="1" flipV="1">
              <a:off x="1887080" y="4205667"/>
              <a:ext cx="14026" cy="23001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1" name="Прямая соединительная линия 670"/>
            <p:cNvCxnSpPr>
              <a:stCxn id="599" idx="6"/>
              <a:endCxn id="600" idx="2"/>
            </p:cNvCxnSpPr>
            <p:nvPr/>
          </p:nvCxnSpPr>
          <p:spPr>
            <a:xfrm rot="16200000" flipV="1">
              <a:off x="1988098" y="4626239"/>
              <a:ext cx="28520" cy="3866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9" name="Прямая соединительная линия 688"/>
            <p:cNvCxnSpPr>
              <a:stCxn id="604" idx="4"/>
              <a:endCxn id="611" idx="1"/>
            </p:cNvCxnSpPr>
            <p:nvPr/>
          </p:nvCxnSpPr>
          <p:spPr>
            <a:xfrm rot="10800000">
              <a:off x="1705612" y="4330288"/>
              <a:ext cx="25254" cy="1019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2" name="Прямая соединительная линия 701"/>
            <p:cNvCxnSpPr>
              <a:stCxn id="614" idx="7"/>
              <a:endCxn id="612" idx="2"/>
            </p:cNvCxnSpPr>
            <p:nvPr/>
          </p:nvCxnSpPr>
          <p:spPr>
            <a:xfrm rot="16200000" flipV="1">
              <a:off x="1986349" y="4390968"/>
              <a:ext cx="247177" cy="13263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5" name="Группа 369"/>
          <p:cNvGrpSpPr/>
          <p:nvPr/>
        </p:nvGrpSpPr>
        <p:grpSpPr>
          <a:xfrm rot="685832">
            <a:off x="2593716" y="4710567"/>
            <a:ext cx="841399" cy="642815"/>
            <a:chOff x="2413837" y="5296478"/>
            <a:chExt cx="1002232" cy="765689"/>
          </a:xfrm>
        </p:grpSpPr>
        <p:sp>
          <p:nvSpPr>
            <p:cNvPr id="710" name="8-конечная звезда 709"/>
            <p:cNvSpPr/>
            <p:nvPr/>
          </p:nvSpPr>
          <p:spPr>
            <a:xfrm rot="19358116">
              <a:off x="2413837" y="5296478"/>
              <a:ext cx="72000" cy="72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11" name="8-конечная звезда 710"/>
            <p:cNvSpPr/>
            <p:nvPr/>
          </p:nvSpPr>
          <p:spPr>
            <a:xfrm rot="19358116">
              <a:off x="2472786" y="5648186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12" name="8-конечная звезда 711"/>
            <p:cNvSpPr/>
            <p:nvPr/>
          </p:nvSpPr>
          <p:spPr>
            <a:xfrm rot="19358116">
              <a:off x="2439705" y="5440110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13" name="8-конечная звезда 712"/>
            <p:cNvSpPr/>
            <p:nvPr/>
          </p:nvSpPr>
          <p:spPr>
            <a:xfrm rot="19358116">
              <a:off x="2511143" y="5368671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14" name="8-конечная звезда 713"/>
            <p:cNvSpPr/>
            <p:nvPr/>
          </p:nvSpPr>
          <p:spPr>
            <a:xfrm rot="19358116">
              <a:off x="2651850" y="5866569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15" name="8-конечная звезда 714"/>
            <p:cNvSpPr/>
            <p:nvPr/>
          </p:nvSpPr>
          <p:spPr>
            <a:xfrm rot="19358116">
              <a:off x="2804250" y="6018967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16" name="8-конечная звезда 715"/>
            <p:cNvSpPr/>
            <p:nvPr/>
          </p:nvSpPr>
          <p:spPr>
            <a:xfrm rot="19358116">
              <a:off x="2877049" y="6009445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17" name="8-конечная звезда 716"/>
            <p:cNvSpPr/>
            <p:nvPr/>
          </p:nvSpPr>
          <p:spPr>
            <a:xfrm rot="19358116">
              <a:off x="3151917" y="5938005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18" name="8-конечная звезда 717"/>
            <p:cNvSpPr/>
            <p:nvPr/>
          </p:nvSpPr>
          <p:spPr>
            <a:xfrm rot="19358116">
              <a:off x="2734173" y="5734577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19" name="8-конечная звезда 718"/>
            <p:cNvSpPr/>
            <p:nvPr/>
          </p:nvSpPr>
          <p:spPr>
            <a:xfrm rot="19358116">
              <a:off x="2794727" y="5652255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20" name="8-конечная звезда 719"/>
            <p:cNvSpPr/>
            <p:nvPr/>
          </p:nvSpPr>
          <p:spPr>
            <a:xfrm rot="19358116">
              <a:off x="3304648" y="5913195"/>
              <a:ext cx="43199" cy="4319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21" name="8-конечная звезда 720"/>
            <p:cNvSpPr/>
            <p:nvPr/>
          </p:nvSpPr>
          <p:spPr>
            <a:xfrm rot="19358116">
              <a:off x="3358469" y="5729846"/>
              <a:ext cx="57600" cy="576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22" name="8-конечная звезда 721"/>
            <p:cNvSpPr/>
            <p:nvPr/>
          </p:nvSpPr>
          <p:spPr>
            <a:xfrm rot="19358116">
              <a:off x="2651851" y="5509377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723" name="Прямая соединительная линия 722"/>
            <p:cNvCxnSpPr>
              <a:stCxn id="711" idx="2"/>
              <a:endCxn id="718" idx="6"/>
            </p:cNvCxnSpPr>
            <p:nvPr/>
          </p:nvCxnSpPr>
          <p:spPr>
            <a:xfrm rot="15514168" flipH="1">
              <a:off x="2586212" y="5611025"/>
              <a:ext cx="86411" cy="21360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4" name="Прямая соединительная линия 723"/>
            <p:cNvCxnSpPr>
              <a:stCxn id="718" idx="4"/>
              <a:endCxn id="714" idx="0"/>
            </p:cNvCxnSpPr>
            <p:nvPr/>
          </p:nvCxnSpPr>
          <p:spPr>
            <a:xfrm rot="10800000" flipV="1">
              <a:off x="2690618" y="5769286"/>
              <a:ext cx="47989" cy="10577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5" name="Прямая соединительная линия 724"/>
            <p:cNvCxnSpPr>
              <a:stCxn id="719" idx="3"/>
              <a:endCxn id="718" idx="0"/>
            </p:cNvCxnSpPr>
            <p:nvPr/>
          </p:nvCxnSpPr>
          <p:spPr>
            <a:xfrm rot="5400000">
              <a:off x="2769297" y="5698908"/>
              <a:ext cx="47804" cy="4051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6" name="Прямая соединительная линия 725"/>
            <p:cNvCxnSpPr>
              <a:stCxn id="717" idx="6"/>
              <a:endCxn id="719" idx="3"/>
            </p:cNvCxnSpPr>
            <p:nvPr/>
          </p:nvCxnSpPr>
          <p:spPr>
            <a:xfrm rot="16200000" flipV="1">
              <a:off x="2863346" y="5645375"/>
              <a:ext cx="247174" cy="34695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7" name="Прямая соединительная линия 726"/>
            <p:cNvCxnSpPr>
              <a:stCxn id="716" idx="1"/>
              <a:endCxn id="715" idx="1"/>
            </p:cNvCxnSpPr>
            <p:nvPr/>
          </p:nvCxnSpPr>
          <p:spPr>
            <a:xfrm rot="5400000">
              <a:off x="2878898" y="6002277"/>
              <a:ext cx="9522" cy="7279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8" name="Прямая соединительная линия 727"/>
            <p:cNvCxnSpPr>
              <a:stCxn id="717" idx="5"/>
              <a:endCxn id="716" idx="1"/>
            </p:cNvCxnSpPr>
            <p:nvPr/>
          </p:nvCxnSpPr>
          <p:spPr>
            <a:xfrm rot="16200000" flipH="1" flipV="1">
              <a:off x="2997493" y="5879300"/>
              <a:ext cx="77180" cy="23205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9" name="Прямая соединительная линия 728"/>
            <p:cNvCxnSpPr>
              <a:stCxn id="717" idx="1"/>
              <a:endCxn id="720" idx="5"/>
            </p:cNvCxnSpPr>
            <p:nvPr/>
          </p:nvCxnSpPr>
          <p:spPr>
            <a:xfrm rot="4714168" flipH="1" flipV="1">
              <a:off x="3245800" y="5890305"/>
              <a:ext cx="8162" cy="11378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30" name="Прямая соединительная линия 729"/>
            <p:cNvCxnSpPr>
              <a:stCxn id="720" idx="0"/>
              <a:endCxn id="721" idx="3"/>
            </p:cNvCxnSpPr>
            <p:nvPr/>
          </p:nvCxnSpPr>
          <p:spPr>
            <a:xfrm rot="20914168" flipV="1">
              <a:off x="3330485" y="5792491"/>
              <a:ext cx="65886" cy="12389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5" name="Прямая соединительная линия 754"/>
            <p:cNvCxnSpPr>
              <a:stCxn id="722" idx="6"/>
              <a:endCxn id="713" idx="2"/>
            </p:cNvCxnSpPr>
            <p:nvPr/>
          </p:nvCxnSpPr>
          <p:spPr>
            <a:xfrm rot="16200000" flipV="1">
              <a:off x="2559096" y="5412563"/>
              <a:ext cx="96680" cy="10581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6" name="Прямая соединительная линия 755"/>
            <p:cNvCxnSpPr>
              <a:stCxn id="713" idx="6"/>
              <a:endCxn id="710" idx="1"/>
            </p:cNvCxnSpPr>
            <p:nvPr/>
          </p:nvCxnSpPr>
          <p:spPr>
            <a:xfrm rot="16200000" flipV="1">
              <a:off x="2485163" y="5337617"/>
              <a:ext cx="36951" cy="3623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7" name="Прямая соединительная линия 756"/>
            <p:cNvCxnSpPr>
              <a:stCxn id="713" idx="4"/>
              <a:endCxn id="712" idx="0"/>
            </p:cNvCxnSpPr>
            <p:nvPr/>
          </p:nvCxnSpPr>
          <p:spPr>
            <a:xfrm rot="10800000" flipV="1">
              <a:off x="2488164" y="5412056"/>
              <a:ext cx="28520" cy="3866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8" name="Прямая соединительная линия 757"/>
            <p:cNvCxnSpPr>
              <a:stCxn id="712" idx="1"/>
              <a:endCxn id="722" idx="5"/>
            </p:cNvCxnSpPr>
            <p:nvPr/>
          </p:nvCxnSpPr>
          <p:spPr>
            <a:xfrm rot="16200000" flipH="1">
              <a:off x="2544049" y="5420114"/>
              <a:ext cx="57410" cy="15857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9" name="Прямая соединительная линия 758"/>
            <p:cNvCxnSpPr>
              <a:stCxn id="719" idx="6"/>
              <a:endCxn id="722" idx="2"/>
            </p:cNvCxnSpPr>
            <p:nvPr/>
          </p:nvCxnSpPr>
          <p:spPr>
            <a:xfrm rot="16200000" flipV="1">
              <a:off x="2690617" y="5544087"/>
              <a:ext cx="108544" cy="11665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6" name="Группа 509"/>
          <p:cNvGrpSpPr/>
          <p:nvPr/>
        </p:nvGrpSpPr>
        <p:grpSpPr>
          <a:xfrm rot="646126">
            <a:off x="5834525" y="4770199"/>
            <a:ext cx="498363" cy="696528"/>
            <a:chOff x="6580153" y="4869462"/>
            <a:chExt cx="599174" cy="837425"/>
          </a:xfrm>
        </p:grpSpPr>
        <p:sp>
          <p:nvSpPr>
            <p:cNvPr id="523" name="8-конечная звезда 522"/>
            <p:cNvSpPr/>
            <p:nvPr/>
          </p:nvSpPr>
          <p:spPr>
            <a:xfrm rot="1262594">
              <a:off x="6980055" y="4869462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24" name="8-конечная звезда 523"/>
            <p:cNvSpPr/>
            <p:nvPr/>
          </p:nvSpPr>
          <p:spPr>
            <a:xfrm rot="1262594">
              <a:off x="6581737" y="5081547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25" name="8-конечная звезда 524"/>
            <p:cNvSpPr/>
            <p:nvPr/>
          </p:nvSpPr>
          <p:spPr>
            <a:xfrm rot="1262594">
              <a:off x="6580153" y="5365720"/>
              <a:ext cx="53999" cy="5399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26" name="8-конечная звезда 525"/>
            <p:cNvSpPr/>
            <p:nvPr/>
          </p:nvSpPr>
          <p:spPr>
            <a:xfrm rot="1262594">
              <a:off x="7125328" y="5190401"/>
              <a:ext cx="53999" cy="5399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27" name="8-конечная звезда 526"/>
            <p:cNvSpPr/>
            <p:nvPr/>
          </p:nvSpPr>
          <p:spPr>
            <a:xfrm rot="1262594">
              <a:off x="6950246" y="5660087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528" name="Прямая соединительная линия 527"/>
            <p:cNvCxnSpPr>
              <a:stCxn id="526" idx="5"/>
              <a:endCxn id="523" idx="1"/>
            </p:cNvCxnSpPr>
            <p:nvPr/>
          </p:nvCxnSpPr>
          <p:spPr>
            <a:xfrm rot="15553874" flipV="1">
              <a:off x="6944340" y="5029646"/>
              <a:ext cx="278287" cy="6490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9" name="Прямая соединительная линия 528"/>
            <p:cNvCxnSpPr>
              <a:stCxn id="525" idx="0"/>
              <a:endCxn id="523" idx="2"/>
            </p:cNvCxnSpPr>
            <p:nvPr/>
          </p:nvCxnSpPr>
          <p:spPr>
            <a:xfrm rot="20953874" flipV="1">
              <a:off x="6591665" y="4970662"/>
              <a:ext cx="449849" cy="39318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0" name="Прямая соединительная линия 529"/>
            <p:cNvCxnSpPr>
              <a:stCxn id="527" idx="4"/>
              <a:endCxn id="525" idx="1"/>
            </p:cNvCxnSpPr>
            <p:nvPr/>
          </p:nvCxnSpPr>
          <p:spPr>
            <a:xfrm rot="10153874">
              <a:off x="6645133" y="5388491"/>
              <a:ext cx="279661" cy="31550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1" name="Прямая соединительная линия 530"/>
            <p:cNvCxnSpPr>
              <a:stCxn id="525" idx="6"/>
              <a:endCxn id="524" idx="1"/>
            </p:cNvCxnSpPr>
            <p:nvPr/>
          </p:nvCxnSpPr>
          <p:spPr>
            <a:xfrm rot="5400000" flipH="1" flipV="1">
              <a:off x="6510090" y="5250319"/>
              <a:ext cx="223966" cy="1043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2" name="Прямая соединительная линия 531"/>
            <p:cNvCxnSpPr>
              <a:stCxn id="524" idx="7"/>
              <a:endCxn id="523" idx="3"/>
            </p:cNvCxnSpPr>
            <p:nvPr/>
          </p:nvCxnSpPr>
          <p:spPr>
            <a:xfrm rot="4753874" flipH="1" flipV="1">
              <a:off x="6753726" y="4823982"/>
              <a:ext cx="119140" cy="36784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7" name="Группа 535"/>
          <p:cNvGrpSpPr/>
          <p:nvPr/>
        </p:nvGrpSpPr>
        <p:grpSpPr>
          <a:xfrm rot="323258">
            <a:off x="4207812" y="4351490"/>
            <a:ext cx="1464746" cy="1601856"/>
            <a:chOff x="4505825" y="4720146"/>
            <a:chExt cx="1719437" cy="1760703"/>
          </a:xfrm>
        </p:grpSpPr>
        <p:cxnSp>
          <p:nvCxnSpPr>
            <p:cNvPr id="537" name="Прямая соединительная линия 536"/>
            <p:cNvCxnSpPr>
              <a:stCxn id="578" idx="0"/>
              <a:endCxn id="577" idx="2"/>
            </p:cNvCxnSpPr>
            <p:nvPr/>
          </p:nvCxnSpPr>
          <p:spPr>
            <a:xfrm flipV="1">
              <a:off x="6132291" y="5060439"/>
              <a:ext cx="29275" cy="5622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8" name="Прямая соединительная линия 537"/>
            <p:cNvCxnSpPr>
              <a:stCxn id="552" idx="6"/>
              <a:endCxn id="549" idx="1"/>
            </p:cNvCxnSpPr>
            <p:nvPr/>
          </p:nvCxnSpPr>
          <p:spPr>
            <a:xfrm rot="5076742" flipH="1" flipV="1">
              <a:off x="5488064" y="6252517"/>
              <a:ext cx="41011" cy="4910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9" name="Прямая соединительная линия 538"/>
            <p:cNvCxnSpPr>
              <a:stCxn id="544" idx="7"/>
              <a:endCxn id="543" idx="2"/>
            </p:cNvCxnSpPr>
            <p:nvPr/>
          </p:nvCxnSpPr>
          <p:spPr>
            <a:xfrm rot="5400000" flipH="1" flipV="1">
              <a:off x="5632598" y="5774212"/>
              <a:ext cx="249589" cy="25138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40" name="Прямая соединительная линия 539"/>
            <p:cNvCxnSpPr>
              <a:stCxn id="548" idx="3"/>
              <a:endCxn id="547" idx="6"/>
            </p:cNvCxnSpPr>
            <p:nvPr/>
          </p:nvCxnSpPr>
          <p:spPr>
            <a:xfrm rot="5400000">
              <a:off x="6031085" y="5887865"/>
              <a:ext cx="47329" cy="4852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41" name="8-конечная звезда 540"/>
            <p:cNvSpPr/>
            <p:nvPr/>
          </p:nvSpPr>
          <p:spPr>
            <a:xfrm rot="1262594">
              <a:off x="5438730" y="5367299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42" name="8-конечная звезда 541"/>
            <p:cNvSpPr/>
            <p:nvPr/>
          </p:nvSpPr>
          <p:spPr>
            <a:xfrm rot="1262594">
              <a:off x="5079960" y="5365721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43" name="8-конечная звезда 542"/>
            <p:cNvSpPr/>
            <p:nvPr/>
          </p:nvSpPr>
          <p:spPr>
            <a:xfrm rot="1262594">
              <a:off x="5865779" y="5722910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44" name="8-конечная звезда 543"/>
            <p:cNvSpPr/>
            <p:nvPr/>
          </p:nvSpPr>
          <p:spPr>
            <a:xfrm rot="1262594">
              <a:off x="5580026" y="6008661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45" name="8-конечная звезда 544"/>
            <p:cNvSpPr/>
            <p:nvPr/>
          </p:nvSpPr>
          <p:spPr>
            <a:xfrm rot="1262594">
              <a:off x="5079960" y="565147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46" name="8-конечная звезда 545"/>
            <p:cNvSpPr/>
            <p:nvPr/>
          </p:nvSpPr>
          <p:spPr>
            <a:xfrm rot="1262594">
              <a:off x="5316555" y="5816629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47" name="8-конечная звезда 546"/>
            <p:cNvSpPr/>
            <p:nvPr/>
          </p:nvSpPr>
          <p:spPr>
            <a:xfrm rot="1262594">
              <a:off x="6006023" y="5934592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48" name="8-конечная звезда 547"/>
            <p:cNvSpPr/>
            <p:nvPr/>
          </p:nvSpPr>
          <p:spPr>
            <a:xfrm rot="1262594">
              <a:off x="6077460" y="5863154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49" name="8-конечная звезда 548"/>
            <p:cNvSpPr/>
            <p:nvPr/>
          </p:nvSpPr>
          <p:spPr>
            <a:xfrm rot="1262594">
              <a:off x="5505958" y="6220344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50" name="8-конечная звезда 549"/>
            <p:cNvSpPr/>
            <p:nvPr/>
          </p:nvSpPr>
          <p:spPr>
            <a:xfrm rot="1262594">
              <a:off x="5635118" y="6360537"/>
              <a:ext cx="43200" cy="43201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51" name="8-конечная звезда 550"/>
            <p:cNvSpPr/>
            <p:nvPr/>
          </p:nvSpPr>
          <p:spPr>
            <a:xfrm rot="1262594">
              <a:off x="5552493" y="6319546"/>
              <a:ext cx="36001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52" name="8-конечная звезда 551"/>
            <p:cNvSpPr/>
            <p:nvPr/>
          </p:nvSpPr>
          <p:spPr>
            <a:xfrm rot="1262594">
              <a:off x="5453808" y="6298081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53" name="8-конечная звезда 552"/>
            <p:cNvSpPr/>
            <p:nvPr/>
          </p:nvSpPr>
          <p:spPr>
            <a:xfrm rot="1262594">
              <a:off x="5564030" y="6444849"/>
              <a:ext cx="36001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554" name="Прямая соединительная линия 553"/>
            <p:cNvCxnSpPr>
              <a:stCxn id="546" idx="4"/>
              <a:endCxn id="545" idx="0"/>
            </p:cNvCxnSpPr>
            <p:nvPr/>
          </p:nvCxnSpPr>
          <p:spPr>
            <a:xfrm rot="10800000">
              <a:off x="5132159" y="5688168"/>
              <a:ext cx="185596" cy="13999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5" name="Прямая соединительная линия 554"/>
            <p:cNvCxnSpPr>
              <a:stCxn id="546" idx="0"/>
              <a:endCxn id="544" idx="4"/>
            </p:cNvCxnSpPr>
            <p:nvPr/>
          </p:nvCxnSpPr>
          <p:spPr>
            <a:xfrm>
              <a:off x="5351355" y="5841092"/>
              <a:ext cx="230472" cy="18487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6" name="Прямая соединительная линия 555"/>
            <p:cNvCxnSpPr>
              <a:stCxn id="541" idx="7"/>
              <a:endCxn id="543" idx="5"/>
            </p:cNvCxnSpPr>
            <p:nvPr/>
          </p:nvCxnSpPr>
          <p:spPr>
            <a:xfrm rot="16200000" flipH="1">
              <a:off x="5521930" y="5365350"/>
              <a:ext cx="338693" cy="38107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2" name="Прямая соединительная линия 561"/>
            <p:cNvCxnSpPr>
              <a:stCxn id="543" idx="0"/>
              <a:endCxn id="548" idx="5"/>
            </p:cNvCxnSpPr>
            <p:nvPr/>
          </p:nvCxnSpPr>
          <p:spPr>
            <a:xfrm>
              <a:off x="5917978" y="5759605"/>
              <a:ext cx="170173" cy="10510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3" name="Прямая соединительная линия 562"/>
            <p:cNvCxnSpPr>
              <a:stCxn id="549" idx="6"/>
              <a:endCxn id="544" idx="2"/>
            </p:cNvCxnSpPr>
            <p:nvPr/>
          </p:nvCxnSpPr>
          <p:spPr>
            <a:xfrm rot="5400000" flipH="1" flipV="1">
              <a:off x="5483534" y="6107747"/>
              <a:ext cx="160684" cy="6691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4" name="Прямая соединительная линия 563"/>
            <p:cNvCxnSpPr>
              <a:stCxn id="545" idx="5"/>
              <a:endCxn id="542" idx="2"/>
            </p:cNvCxnSpPr>
            <p:nvPr/>
          </p:nvCxnSpPr>
          <p:spPr>
            <a:xfrm rot="5400000" flipH="1" flipV="1">
              <a:off x="4978692" y="5535226"/>
              <a:ext cx="235879" cy="126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5" name="Прямая соединительная линия 564"/>
            <p:cNvCxnSpPr>
              <a:stCxn id="541" idx="4"/>
              <a:endCxn id="542" idx="7"/>
            </p:cNvCxnSpPr>
            <p:nvPr/>
          </p:nvCxnSpPr>
          <p:spPr>
            <a:xfrm rot="10800000">
              <a:off x="5131635" y="5381759"/>
              <a:ext cx="309257" cy="630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6" name="Прямая соединительная линия 565"/>
            <p:cNvCxnSpPr>
              <a:stCxn id="541" idx="3"/>
              <a:endCxn id="545" idx="6"/>
            </p:cNvCxnSpPr>
            <p:nvPr/>
          </p:nvCxnSpPr>
          <p:spPr>
            <a:xfrm rot="5400000">
              <a:off x="5158880" y="5370631"/>
              <a:ext cx="240419" cy="32486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7" name="Прямая соединительная линия 566"/>
            <p:cNvCxnSpPr>
              <a:stCxn id="571" idx="4"/>
              <a:endCxn id="572" idx="0"/>
            </p:cNvCxnSpPr>
            <p:nvPr/>
          </p:nvCxnSpPr>
          <p:spPr>
            <a:xfrm rot="10800000">
              <a:off x="5826511" y="4816048"/>
              <a:ext cx="37837" cy="1198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8" name="Прямая соединительная линия 567"/>
            <p:cNvCxnSpPr>
              <a:stCxn id="553" idx="7"/>
              <a:endCxn id="550" idx="2"/>
            </p:cNvCxnSpPr>
            <p:nvPr/>
          </p:nvCxnSpPr>
          <p:spPr>
            <a:xfrm rot="5076742" flipH="1" flipV="1">
              <a:off x="5599433" y="6401401"/>
              <a:ext cx="48362" cy="5473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9" name="Прямая соединительная линия 568"/>
            <p:cNvCxnSpPr>
              <a:stCxn id="550" idx="5"/>
              <a:endCxn id="551" idx="0"/>
            </p:cNvCxnSpPr>
            <p:nvPr/>
          </p:nvCxnSpPr>
          <p:spPr>
            <a:xfrm rot="15876742" flipV="1">
              <a:off x="5605596" y="6323750"/>
              <a:ext cx="24422" cy="5883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0" name="Прямая соединительная линия 569"/>
            <p:cNvCxnSpPr>
              <a:stCxn id="551" idx="4"/>
              <a:endCxn id="552" idx="0"/>
            </p:cNvCxnSpPr>
            <p:nvPr/>
          </p:nvCxnSpPr>
          <p:spPr>
            <a:xfrm rot="10476742">
              <a:off x="5499277" y="6326951"/>
              <a:ext cx="54190" cy="694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71" name="8-конечная звезда 570"/>
            <p:cNvSpPr/>
            <p:nvPr/>
          </p:nvSpPr>
          <p:spPr>
            <a:xfrm rot="1262594">
              <a:off x="5863147" y="4816497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72" name="8-конечная звезда 571"/>
            <p:cNvSpPr/>
            <p:nvPr/>
          </p:nvSpPr>
          <p:spPr>
            <a:xfrm rot="1262594">
              <a:off x="5791710" y="4791585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73" name="8-конечная звезда 572"/>
            <p:cNvSpPr/>
            <p:nvPr/>
          </p:nvSpPr>
          <p:spPr>
            <a:xfrm rot="1262594">
              <a:off x="5863147" y="4720146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74" name="8-конечная звезда 573"/>
            <p:cNvSpPr/>
            <p:nvPr/>
          </p:nvSpPr>
          <p:spPr>
            <a:xfrm rot="1262594">
              <a:off x="5459431" y="5316563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75" name="8-конечная звезда 574"/>
            <p:cNvSpPr/>
            <p:nvPr/>
          </p:nvSpPr>
          <p:spPr>
            <a:xfrm rot="1262594">
              <a:off x="6006023" y="5648841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76" name="8-конечная звезда 575"/>
            <p:cNvSpPr/>
            <p:nvPr/>
          </p:nvSpPr>
          <p:spPr>
            <a:xfrm rot="1262594">
              <a:off x="6080094" y="4865654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77" name="8-конечная звезда 576"/>
            <p:cNvSpPr/>
            <p:nvPr/>
          </p:nvSpPr>
          <p:spPr>
            <a:xfrm rot="1262594">
              <a:off x="6140800" y="4997800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78" name="8-конечная звезда 577"/>
            <p:cNvSpPr/>
            <p:nvPr/>
          </p:nvSpPr>
          <p:spPr>
            <a:xfrm rot="1262594">
              <a:off x="6080092" y="5079969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79" name="8-конечная звезда 578"/>
            <p:cNvSpPr/>
            <p:nvPr/>
          </p:nvSpPr>
          <p:spPr>
            <a:xfrm rot="1262594">
              <a:off x="6171262" y="5237777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84" name="8-конечная звезда 583"/>
            <p:cNvSpPr/>
            <p:nvPr/>
          </p:nvSpPr>
          <p:spPr>
            <a:xfrm rot="1262594">
              <a:off x="5766815" y="5403699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85" name="8-конечная звезда 584"/>
            <p:cNvSpPr/>
            <p:nvPr/>
          </p:nvSpPr>
          <p:spPr>
            <a:xfrm rot="1262594">
              <a:off x="5959331" y="5544442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86" name="8-конечная звезда 585"/>
            <p:cNvSpPr/>
            <p:nvPr/>
          </p:nvSpPr>
          <p:spPr>
            <a:xfrm rot="1262594">
              <a:off x="5943696" y="5461650"/>
              <a:ext cx="64801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587" name="Прямая соединительная линия 586"/>
            <p:cNvCxnSpPr>
              <a:stCxn id="586" idx="6"/>
              <a:endCxn id="579" idx="2"/>
            </p:cNvCxnSpPr>
            <p:nvPr/>
          </p:nvCxnSpPr>
          <p:spPr>
            <a:xfrm rot="5076742" flipH="1" flipV="1">
              <a:off x="6010447" y="5268924"/>
              <a:ext cx="155536" cy="21593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8" name="Прямая соединительная линия 587"/>
            <p:cNvCxnSpPr>
              <a:stCxn id="575" idx="4"/>
              <a:endCxn id="585" idx="2"/>
            </p:cNvCxnSpPr>
            <p:nvPr/>
          </p:nvCxnSpPr>
          <p:spPr>
            <a:xfrm rot="10476742">
              <a:off x="5979263" y="5595410"/>
              <a:ext cx="24675" cy="6661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9" name="Прямая соединительная линия 588"/>
            <p:cNvCxnSpPr>
              <a:stCxn id="579" idx="4"/>
              <a:endCxn id="578" idx="1"/>
            </p:cNvCxnSpPr>
            <p:nvPr/>
          </p:nvCxnSpPr>
          <p:spPr>
            <a:xfrm rot="10476742">
              <a:off x="6123955" y="5129044"/>
              <a:ext cx="42745" cy="12881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0" name="Прямая соединительная линия 589"/>
            <p:cNvCxnSpPr>
              <a:stCxn id="576" idx="1"/>
              <a:endCxn id="577" idx="5"/>
            </p:cNvCxnSpPr>
            <p:nvPr/>
          </p:nvCxnSpPr>
          <p:spPr>
            <a:xfrm rot="16200000" flipH="1">
              <a:off x="6097418" y="4937966"/>
              <a:ext cx="83264" cy="4198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1" name="Прямая соединительная линия 590"/>
            <p:cNvCxnSpPr>
              <a:stCxn id="586" idx="3"/>
              <a:endCxn id="584" idx="0"/>
            </p:cNvCxnSpPr>
            <p:nvPr/>
          </p:nvCxnSpPr>
          <p:spPr>
            <a:xfrm rot="5076742" flipH="1">
              <a:off x="5843065" y="5413984"/>
              <a:ext cx="78810" cy="11953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2" name="Прямая соединительная линия 591"/>
            <p:cNvCxnSpPr>
              <a:stCxn id="571" idx="0"/>
              <a:endCxn id="576" idx="4"/>
            </p:cNvCxnSpPr>
            <p:nvPr/>
          </p:nvCxnSpPr>
          <p:spPr>
            <a:xfrm>
              <a:off x="5897947" y="4840960"/>
              <a:ext cx="183948" cy="4199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3" name="Прямая соединительная линия 592"/>
            <p:cNvCxnSpPr>
              <a:stCxn id="571" idx="1"/>
              <a:endCxn id="573" idx="1"/>
            </p:cNvCxnSpPr>
            <p:nvPr/>
          </p:nvCxnSpPr>
          <p:spPr>
            <a:xfrm rot="5400000" flipH="1">
              <a:off x="5840280" y="4802771"/>
              <a:ext cx="96351" cy="158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4" name="Прямая соединительная линия 593"/>
            <p:cNvCxnSpPr>
              <a:stCxn id="631" idx="3"/>
              <a:endCxn id="650" idx="7"/>
            </p:cNvCxnSpPr>
            <p:nvPr/>
          </p:nvCxnSpPr>
          <p:spPr>
            <a:xfrm rot="5400000">
              <a:off x="4647637" y="5439196"/>
              <a:ext cx="41535" cy="25626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5" name="Прямая соединительная линия 594"/>
            <p:cNvCxnSpPr>
              <a:stCxn id="626" idx="4"/>
              <a:endCxn id="571" idx="1"/>
            </p:cNvCxnSpPr>
            <p:nvPr/>
          </p:nvCxnSpPr>
          <p:spPr>
            <a:xfrm rot="10800000">
              <a:off x="5888457" y="4850946"/>
              <a:ext cx="48623" cy="4258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02" name="Прямая соединительная линия 601"/>
            <p:cNvCxnSpPr>
              <a:stCxn id="607" idx="6"/>
              <a:endCxn id="571" idx="1"/>
            </p:cNvCxnSpPr>
            <p:nvPr/>
          </p:nvCxnSpPr>
          <p:spPr>
            <a:xfrm rot="16200000" flipV="1">
              <a:off x="5848002" y="4891401"/>
              <a:ext cx="86009" cy="510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03" name="Прямая соединительная линия 602"/>
            <p:cNvCxnSpPr>
              <a:stCxn id="574" idx="0"/>
              <a:endCxn id="584" idx="4"/>
            </p:cNvCxnSpPr>
            <p:nvPr/>
          </p:nvCxnSpPr>
          <p:spPr>
            <a:xfrm rot="21276742">
              <a:off x="5498898" y="5328732"/>
              <a:ext cx="265049" cy="10477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07" name="8-конечная звезда 606"/>
            <p:cNvSpPr/>
            <p:nvPr/>
          </p:nvSpPr>
          <p:spPr>
            <a:xfrm rot="1262594">
              <a:off x="5864200" y="4935514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26" name="8-конечная звезда 625"/>
            <p:cNvSpPr/>
            <p:nvPr/>
          </p:nvSpPr>
          <p:spPr>
            <a:xfrm rot="1262594">
              <a:off x="5935638" y="4879682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27" name="8-конечная звезда 626"/>
            <p:cNvSpPr/>
            <p:nvPr/>
          </p:nvSpPr>
          <p:spPr>
            <a:xfrm rot="1262594">
              <a:off x="5161892" y="6088085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28" name="8-конечная звезда 627"/>
            <p:cNvSpPr/>
            <p:nvPr/>
          </p:nvSpPr>
          <p:spPr>
            <a:xfrm rot="1262594">
              <a:off x="4804312" y="5883049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29" name="8-конечная звезда 628"/>
            <p:cNvSpPr/>
            <p:nvPr/>
          </p:nvSpPr>
          <p:spPr>
            <a:xfrm rot="1262594">
              <a:off x="4979165" y="5946480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30" name="8-конечная звезда 629"/>
            <p:cNvSpPr/>
            <p:nvPr/>
          </p:nvSpPr>
          <p:spPr>
            <a:xfrm rot="1262594">
              <a:off x="4937084" y="5722911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31" name="8-конечная звезда 630"/>
            <p:cNvSpPr/>
            <p:nvPr/>
          </p:nvSpPr>
          <p:spPr>
            <a:xfrm rot="1262594">
              <a:off x="4794208" y="5508596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32" name="8-конечная звезда 631"/>
            <p:cNvSpPr/>
            <p:nvPr/>
          </p:nvSpPr>
          <p:spPr>
            <a:xfrm rot="1262594">
              <a:off x="5310442" y="5915984"/>
              <a:ext cx="43200" cy="43201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33" name="8-конечная звезда 632"/>
            <p:cNvSpPr/>
            <p:nvPr/>
          </p:nvSpPr>
          <p:spPr>
            <a:xfrm rot="1262594">
              <a:off x="5067848" y="6016278"/>
              <a:ext cx="43200" cy="43201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34" name="8-конечная звезда 633"/>
            <p:cNvSpPr/>
            <p:nvPr/>
          </p:nvSpPr>
          <p:spPr>
            <a:xfrm rot="1262594">
              <a:off x="4864066" y="5721332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638" name="Прямая соединительная линия 637"/>
            <p:cNvCxnSpPr>
              <a:stCxn id="633" idx="5"/>
              <a:endCxn id="629" idx="0"/>
            </p:cNvCxnSpPr>
            <p:nvPr/>
          </p:nvCxnSpPr>
          <p:spPr>
            <a:xfrm rot="15876742" flipV="1">
              <a:off x="5036137" y="5977591"/>
              <a:ext cx="40139" cy="4586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9" name="Прямая соединительная линия 638"/>
            <p:cNvCxnSpPr>
              <a:stCxn id="632" idx="2"/>
              <a:endCxn id="627" idx="7"/>
            </p:cNvCxnSpPr>
            <p:nvPr/>
          </p:nvCxnSpPr>
          <p:spPr>
            <a:xfrm rot="5076742">
              <a:off x="5201071" y="5968776"/>
              <a:ext cx="135650" cy="12387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0" name="Прямая соединительная линия 639"/>
            <p:cNvCxnSpPr>
              <a:stCxn id="633" idx="1"/>
              <a:endCxn id="627" idx="4"/>
            </p:cNvCxnSpPr>
            <p:nvPr/>
          </p:nvCxnSpPr>
          <p:spPr>
            <a:xfrm rot="15876742" flipH="1">
              <a:off x="5103613" y="6051303"/>
              <a:ext cx="54313" cy="6066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1" name="Прямая соединительная линия 640"/>
            <p:cNvCxnSpPr>
              <a:stCxn id="545" idx="3"/>
              <a:endCxn id="630" idx="7"/>
            </p:cNvCxnSpPr>
            <p:nvPr/>
          </p:nvCxnSpPr>
          <p:spPr>
            <a:xfrm rot="5400000">
              <a:off x="5010766" y="5667428"/>
              <a:ext cx="49512" cy="9352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2" name="Прямая соединительная линия 641"/>
            <p:cNvCxnSpPr>
              <a:stCxn id="634" idx="0"/>
              <a:endCxn id="630" idx="4"/>
            </p:cNvCxnSpPr>
            <p:nvPr/>
          </p:nvCxnSpPr>
          <p:spPr>
            <a:xfrm flipV="1">
              <a:off x="4905825" y="5740216"/>
              <a:ext cx="33060" cy="1047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7" name="Прямая соединительная линия 646"/>
            <p:cNvCxnSpPr>
              <a:stCxn id="634" idx="6"/>
              <a:endCxn id="631" idx="1"/>
            </p:cNvCxnSpPr>
            <p:nvPr/>
          </p:nvCxnSpPr>
          <p:spPr>
            <a:xfrm rot="16200000" flipV="1">
              <a:off x="4781546" y="5610896"/>
              <a:ext cx="162503" cy="6125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8" name="Прямая соединительная линия 647"/>
            <p:cNvCxnSpPr>
              <a:stCxn id="634" idx="3"/>
              <a:endCxn id="628" idx="6"/>
            </p:cNvCxnSpPr>
            <p:nvPr/>
          </p:nvCxnSpPr>
          <p:spPr>
            <a:xfrm rot="5076742">
              <a:off x="4788556" y="5799902"/>
              <a:ext cx="130112" cy="3709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9" name="Прямая соединительная линия 648"/>
            <p:cNvCxnSpPr>
              <a:stCxn id="628" idx="0"/>
              <a:endCxn id="629" idx="4"/>
            </p:cNvCxnSpPr>
            <p:nvPr/>
          </p:nvCxnSpPr>
          <p:spPr>
            <a:xfrm rot="21276742">
              <a:off x="4859056" y="5913756"/>
              <a:ext cx="119364" cy="5601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50" name="8-конечная звезда 649"/>
            <p:cNvSpPr/>
            <p:nvPr/>
          </p:nvSpPr>
          <p:spPr>
            <a:xfrm rot="1262594">
              <a:off x="4505825" y="5577403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</p:grpSp>
      <p:grpSp>
        <p:nvGrpSpPr>
          <p:cNvPr id="18" name="Группа 805"/>
          <p:cNvGrpSpPr/>
          <p:nvPr/>
        </p:nvGrpSpPr>
        <p:grpSpPr>
          <a:xfrm>
            <a:off x="3077063" y="5363089"/>
            <a:ext cx="1485393" cy="986974"/>
            <a:chOff x="3077063" y="5363089"/>
            <a:chExt cx="1485393" cy="986974"/>
          </a:xfrm>
        </p:grpSpPr>
        <p:sp>
          <p:nvSpPr>
            <p:cNvPr id="676" name="8-конечная звезда 675"/>
            <p:cNvSpPr/>
            <p:nvPr/>
          </p:nvSpPr>
          <p:spPr>
            <a:xfrm rot="1262594">
              <a:off x="4295722" y="5867366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77" name="8-конечная звезда 676"/>
            <p:cNvSpPr/>
            <p:nvPr/>
          </p:nvSpPr>
          <p:spPr>
            <a:xfrm rot="1262594">
              <a:off x="4365581" y="600866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78" name="8-конечная звезда 677"/>
            <p:cNvSpPr/>
            <p:nvPr/>
          </p:nvSpPr>
          <p:spPr>
            <a:xfrm rot="1262594">
              <a:off x="4079829" y="593887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79" name="8-конечная звезда 678"/>
            <p:cNvSpPr/>
            <p:nvPr/>
          </p:nvSpPr>
          <p:spPr>
            <a:xfrm rot="1262594">
              <a:off x="4294142" y="6151538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80" name="8-конечная звезда 679"/>
            <p:cNvSpPr/>
            <p:nvPr/>
          </p:nvSpPr>
          <p:spPr>
            <a:xfrm rot="1262594">
              <a:off x="4365581" y="629606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81" name="8-конечная звезда 680"/>
            <p:cNvSpPr/>
            <p:nvPr/>
          </p:nvSpPr>
          <p:spPr>
            <a:xfrm rot="1262594">
              <a:off x="4508456" y="6080102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82" name="8-конечная звезда 681"/>
            <p:cNvSpPr/>
            <p:nvPr/>
          </p:nvSpPr>
          <p:spPr>
            <a:xfrm rot="1262594">
              <a:off x="4008390" y="5865786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83" name="8-конечная звезда 682"/>
            <p:cNvSpPr/>
            <p:nvPr/>
          </p:nvSpPr>
          <p:spPr>
            <a:xfrm rot="1262594">
              <a:off x="4438667" y="5795997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84" name="8-конечная звезда 683"/>
            <p:cNvSpPr/>
            <p:nvPr/>
          </p:nvSpPr>
          <p:spPr>
            <a:xfrm rot="1262594">
              <a:off x="4008391" y="5722910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85" name="8-конечная звезда 684"/>
            <p:cNvSpPr/>
            <p:nvPr/>
          </p:nvSpPr>
          <p:spPr>
            <a:xfrm rot="1262594">
              <a:off x="3794076" y="5865786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86" name="8-конечная звезда 685"/>
            <p:cNvSpPr/>
            <p:nvPr/>
          </p:nvSpPr>
          <p:spPr>
            <a:xfrm rot="1262594">
              <a:off x="3867163" y="565147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88" name="8-конечная звезда 687"/>
            <p:cNvSpPr/>
            <p:nvPr/>
          </p:nvSpPr>
          <p:spPr>
            <a:xfrm rot="1262594">
              <a:off x="3865514" y="600866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693" name="Прямая соединительная линия 692"/>
            <p:cNvCxnSpPr>
              <a:stCxn id="684" idx="4"/>
              <a:endCxn id="686" idx="0"/>
            </p:cNvCxnSpPr>
            <p:nvPr/>
          </p:nvCxnSpPr>
          <p:spPr>
            <a:xfrm rot="10800000">
              <a:off x="3919362" y="5688169"/>
              <a:ext cx="90830" cy="5204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94" name="8-конечная звезда 693"/>
            <p:cNvSpPr/>
            <p:nvPr/>
          </p:nvSpPr>
          <p:spPr>
            <a:xfrm rot="1262594">
              <a:off x="3935900" y="5661374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95" name="8-конечная звезда 694"/>
            <p:cNvSpPr/>
            <p:nvPr/>
          </p:nvSpPr>
          <p:spPr>
            <a:xfrm rot="1262594">
              <a:off x="3506746" y="5507017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96" name="8-конечная звезда 695"/>
            <p:cNvSpPr/>
            <p:nvPr/>
          </p:nvSpPr>
          <p:spPr>
            <a:xfrm rot="1262594">
              <a:off x="3505694" y="5363089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97" name="8-конечная звезда 696"/>
            <p:cNvSpPr/>
            <p:nvPr/>
          </p:nvSpPr>
          <p:spPr>
            <a:xfrm rot="1262594">
              <a:off x="3149556" y="5792769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98" name="8-конечная звезда 697"/>
            <p:cNvSpPr/>
            <p:nvPr/>
          </p:nvSpPr>
          <p:spPr>
            <a:xfrm rot="1262594">
              <a:off x="3506745" y="6078521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99" name="8-конечная звезда 698"/>
            <p:cNvSpPr/>
            <p:nvPr/>
          </p:nvSpPr>
          <p:spPr>
            <a:xfrm rot="1262594">
              <a:off x="3505692" y="6220345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00" name="8-конечная звезда 699"/>
            <p:cNvSpPr/>
            <p:nvPr/>
          </p:nvSpPr>
          <p:spPr>
            <a:xfrm rot="1262594">
              <a:off x="3077063" y="6006031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701" name="Прямая соединительная линия 700"/>
            <p:cNvCxnSpPr>
              <a:stCxn id="681" idx="6"/>
              <a:endCxn id="683" idx="0"/>
            </p:cNvCxnSpPr>
            <p:nvPr/>
          </p:nvCxnSpPr>
          <p:spPr>
            <a:xfrm rot="16200000" flipV="1">
              <a:off x="4393404" y="5930155"/>
              <a:ext cx="249211" cy="5428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3" name="Прямая соединительная линия 702"/>
            <p:cNvCxnSpPr>
              <a:stCxn id="683" idx="3"/>
              <a:endCxn id="676" idx="7"/>
            </p:cNvCxnSpPr>
            <p:nvPr/>
          </p:nvCxnSpPr>
          <p:spPr>
            <a:xfrm rot="5400000">
              <a:off x="4373037" y="5818654"/>
              <a:ext cx="52650" cy="8326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4" name="Прямая соединительная линия 703"/>
            <p:cNvCxnSpPr>
              <a:stCxn id="681" idx="4"/>
              <a:endCxn id="677" idx="0"/>
            </p:cNvCxnSpPr>
            <p:nvPr/>
          </p:nvCxnSpPr>
          <p:spPr>
            <a:xfrm rot="10800000">
              <a:off x="4417781" y="6045359"/>
              <a:ext cx="92477" cy="5204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5" name="Прямая соединительная линия 704"/>
            <p:cNvCxnSpPr>
              <a:stCxn id="679" idx="6"/>
              <a:endCxn id="677" idx="2"/>
            </p:cNvCxnSpPr>
            <p:nvPr/>
          </p:nvCxnSpPr>
          <p:spPr>
            <a:xfrm rot="5400000" flipH="1" flipV="1">
              <a:off x="4310623" y="6081077"/>
              <a:ext cx="92477" cy="5204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6" name="Прямая соединительная линия 705"/>
            <p:cNvCxnSpPr>
              <a:stCxn id="680" idx="5"/>
              <a:endCxn id="679" idx="1"/>
            </p:cNvCxnSpPr>
            <p:nvPr/>
          </p:nvCxnSpPr>
          <p:spPr>
            <a:xfrm rot="16200000" flipV="1">
              <a:off x="4309274" y="6226044"/>
              <a:ext cx="95177" cy="4951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7" name="Прямая соединительная линия 706"/>
            <p:cNvCxnSpPr>
              <a:stCxn id="680" idx="7"/>
              <a:endCxn id="681" idx="1"/>
            </p:cNvCxnSpPr>
            <p:nvPr/>
          </p:nvCxnSpPr>
          <p:spPr>
            <a:xfrm rot="5400000" flipH="1" flipV="1">
              <a:off x="4391675" y="6157356"/>
              <a:ext cx="180324" cy="12916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5" name="Прямая соединительная линия 744"/>
            <p:cNvCxnSpPr>
              <a:stCxn id="682" idx="7"/>
              <a:endCxn id="684" idx="1"/>
            </p:cNvCxnSpPr>
            <p:nvPr/>
          </p:nvCxnSpPr>
          <p:spPr>
            <a:xfrm rot="16200000" flipV="1">
              <a:off x="3999590" y="5821349"/>
              <a:ext cx="107239" cy="1371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6" name="Прямая соединительная линия 745"/>
            <p:cNvCxnSpPr>
              <a:stCxn id="685" idx="0"/>
              <a:endCxn id="682" idx="4"/>
            </p:cNvCxnSpPr>
            <p:nvPr/>
          </p:nvCxnSpPr>
          <p:spPr>
            <a:xfrm flipV="1">
              <a:off x="3846275" y="5883091"/>
              <a:ext cx="163916" cy="1939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7" name="Прямая соединительная линия 746"/>
            <p:cNvCxnSpPr>
              <a:stCxn id="678" idx="5"/>
              <a:endCxn id="682" idx="0"/>
            </p:cNvCxnSpPr>
            <p:nvPr/>
          </p:nvCxnSpPr>
          <p:spPr>
            <a:xfrm rot="16200000" flipV="1">
              <a:off x="4058869" y="5904201"/>
              <a:ext cx="38718" cy="3527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8" name="Прямая соединительная линия 747"/>
            <p:cNvCxnSpPr>
              <a:stCxn id="677" idx="5"/>
              <a:endCxn id="676" idx="1"/>
            </p:cNvCxnSpPr>
            <p:nvPr/>
          </p:nvCxnSpPr>
          <p:spPr>
            <a:xfrm rot="16200000" flipV="1">
              <a:off x="4320641" y="5950012"/>
              <a:ext cx="81615" cy="4034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9" name="Прямая соединительная линия 748"/>
            <p:cNvCxnSpPr>
              <a:stCxn id="678" idx="7"/>
              <a:endCxn id="677" idx="4"/>
            </p:cNvCxnSpPr>
            <p:nvPr/>
          </p:nvCxnSpPr>
          <p:spPr>
            <a:xfrm rot="16200000" flipH="1">
              <a:off x="4213913" y="5872500"/>
              <a:ext cx="71058" cy="23587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0" name="Прямая соединительная линия 749"/>
            <p:cNvCxnSpPr>
              <a:stCxn id="688" idx="5"/>
              <a:endCxn id="685" idx="1"/>
            </p:cNvCxnSpPr>
            <p:nvPr/>
          </p:nvCxnSpPr>
          <p:spPr>
            <a:xfrm rot="16200000" flipV="1">
              <a:off x="3810031" y="5939469"/>
              <a:ext cx="93529" cy="4951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1" name="Прямая соединительная линия 750"/>
            <p:cNvCxnSpPr>
              <a:stCxn id="688" idx="0"/>
              <a:endCxn id="678" idx="1"/>
            </p:cNvCxnSpPr>
            <p:nvPr/>
          </p:nvCxnSpPr>
          <p:spPr>
            <a:xfrm flipV="1">
              <a:off x="3917713" y="5990547"/>
              <a:ext cx="200079" cy="5481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2" name="Прямая соединительная линия 751"/>
            <p:cNvCxnSpPr>
              <a:stCxn id="682" idx="4"/>
              <a:endCxn id="686" idx="2"/>
            </p:cNvCxnSpPr>
            <p:nvPr/>
          </p:nvCxnSpPr>
          <p:spPr>
            <a:xfrm rot="10800000">
              <a:off x="3884469" y="5703673"/>
              <a:ext cx="125723" cy="17941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3" name="Прямая соединительная линия 752"/>
            <p:cNvCxnSpPr>
              <a:stCxn id="698" idx="7"/>
              <a:endCxn id="688" idx="3"/>
            </p:cNvCxnSpPr>
            <p:nvPr/>
          </p:nvCxnSpPr>
          <p:spPr>
            <a:xfrm rot="5400000" flipH="1" flipV="1">
              <a:off x="3685600" y="5909111"/>
              <a:ext cx="44724" cy="31975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4" name="Прямая соединительная линия 753"/>
            <p:cNvCxnSpPr>
              <a:stCxn id="697" idx="7"/>
              <a:endCxn id="685" idx="3"/>
            </p:cNvCxnSpPr>
            <p:nvPr/>
          </p:nvCxnSpPr>
          <p:spPr>
            <a:xfrm rot="16200000" flipH="1">
              <a:off x="3444573" y="5551920"/>
              <a:ext cx="98151" cy="60550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0" name="Прямая соединительная линия 759"/>
            <p:cNvCxnSpPr>
              <a:stCxn id="700" idx="6"/>
              <a:endCxn id="697" idx="3"/>
            </p:cNvCxnSpPr>
            <p:nvPr/>
          </p:nvCxnSpPr>
          <p:spPr>
            <a:xfrm rot="5400000" flipH="1" flipV="1">
              <a:off x="3034426" y="5890241"/>
              <a:ext cx="184091" cy="4989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3" name="Прямая соединительная линия 792"/>
            <p:cNvCxnSpPr>
              <a:stCxn id="698" idx="4"/>
              <a:endCxn id="697" idx="1"/>
            </p:cNvCxnSpPr>
            <p:nvPr/>
          </p:nvCxnSpPr>
          <p:spPr>
            <a:xfrm rot="10800000">
              <a:off x="3179928" y="5834109"/>
              <a:ext cx="328259" cy="25825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4" name="Прямая соединительная линия 793"/>
            <p:cNvCxnSpPr>
              <a:stCxn id="699" idx="6"/>
              <a:endCxn id="698" idx="1"/>
            </p:cNvCxnSpPr>
            <p:nvPr/>
          </p:nvCxnSpPr>
          <p:spPr>
            <a:xfrm rot="5400000" flipH="1" flipV="1">
              <a:off x="3482793" y="6167223"/>
              <a:ext cx="101684" cy="696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5" name="Прямая соединительная линия 794"/>
            <p:cNvCxnSpPr>
              <a:stCxn id="695" idx="0"/>
              <a:endCxn id="686" idx="4"/>
            </p:cNvCxnSpPr>
            <p:nvPr/>
          </p:nvCxnSpPr>
          <p:spPr>
            <a:xfrm>
              <a:off x="3548505" y="5536373"/>
              <a:ext cx="320459" cy="13240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6" name="Прямая соединительная линия 795"/>
            <p:cNvCxnSpPr>
              <a:stCxn id="695" idx="5"/>
              <a:endCxn id="696" idx="1"/>
            </p:cNvCxnSpPr>
            <p:nvPr/>
          </p:nvCxnSpPr>
          <p:spPr>
            <a:xfrm rot="5400000" flipH="1" flipV="1">
              <a:off x="3469620" y="5447494"/>
              <a:ext cx="111339" cy="1142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809" name="Овал 808"/>
          <p:cNvSpPr/>
          <p:nvPr/>
        </p:nvSpPr>
        <p:spPr>
          <a:xfrm>
            <a:off x="1285852" y="163710"/>
            <a:ext cx="6572296" cy="6516000"/>
          </a:xfrm>
          <a:prstGeom prst="ellipse">
            <a:avLst/>
          </a:prstGeom>
          <a:noFill/>
          <a:ln w="12700"/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cxnSp>
        <p:nvCxnSpPr>
          <p:cNvPr id="812" name="Прямая соединительная линия 811"/>
          <p:cNvCxnSpPr/>
          <p:nvPr/>
        </p:nvCxnSpPr>
        <p:spPr>
          <a:xfrm rot="5400000">
            <a:off x="3906615" y="6621267"/>
            <a:ext cx="259200" cy="71438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823" name="Прямая соединительная линия 822"/>
          <p:cNvCxnSpPr/>
          <p:nvPr/>
        </p:nvCxnSpPr>
        <p:spPr>
          <a:xfrm rot="16200000" flipH="1">
            <a:off x="5660447" y="6412520"/>
            <a:ext cx="252000" cy="142877"/>
          </a:xfrm>
          <a:prstGeom prst="line">
            <a:avLst/>
          </a:prstGeom>
          <a:scene3d>
            <a:camera prst="orthographicFront">
              <a:rot lat="0" lon="0" rev="10200000"/>
            </a:camera>
            <a:lightRig rig="threePt" dir="t"/>
          </a:scene3d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827" name="TextBox 826"/>
          <p:cNvSpPr txBox="1"/>
          <p:nvPr/>
        </p:nvSpPr>
        <p:spPr>
          <a:xfrm rot="21075957">
            <a:off x="4424797" y="6543091"/>
            <a:ext cx="1058667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1400" dirty="0" smtClean="0">
                <a:latin typeface="Bookman Old Style" pitchFamily="18" charset="0"/>
              </a:rPr>
              <a:t>грудень</a:t>
            </a:r>
            <a:endParaRPr lang="uk-UA" sz="1400" dirty="0">
              <a:latin typeface="Bookman Old Style" pitchFamily="18" charset="0"/>
            </a:endParaRPr>
          </a:p>
        </p:txBody>
      </p:sp>
      <p:sp>
        <p:nvSpPr>
          <p:cNvPr id="828" name="TextBox 827"/>
          <p:cNvSpPr txBox="1"/>
          <p:nvPr/>
        </p:nvSpPr>
        <p:spPr>
          <a:xfrm rot="19276280">
            <a:off x="6073450" y="5869472"/>
            <a:ext cx="1058667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1400" dirty="0" smtClean="0">
                <a:latin typeface="Bookman Old Style" pitchFamily="18" charset="0"/>
              </a:rPr>
              <a:t>листопад</a:t>
            </a:r>
            <a:endParaRPr lang="uk-UA" sz="1400" dirty="0">
              <a:latin typeface="Bookman Old Style" pitchFamily="18" charset="0"/>
            </a:endParaRPr>
          </a:p>
        </p:txBody>
      </p:sp>
      <p:sp>
        <p:nvSpPr>
          <p:cNvPr id="829" name="TextBox 828"/>
          <p:cNvSpPr txBox="1"/>
          <p:nvPr/>
        </p:nvSpPr>
        <p:spPr>
          <a:xfrm rot="17630071">
            <a:off x="7117024" y="4586123"/>
            <a:ext cx="1058667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1400" dirty="0" smtClean="0">
                <a:latin typeface="Bookman Old Style" pitchFamily="18" charset="0"/>
              </a:rPr>
              <a:t>жовтень</a:t>
            </a:r>
            <a:endParaRPr lang="uk-UA" sz="1400" dirty="0">
              <a:latin typeface="Bookman Old Style" pitchFamily="18" charset="0"/>
            </a:endParaRPr>
          </a:p>
        </p:txBody>
      </p:sp>
      <p:sp>
        <p:nvSpPr>
          <p:cNvPr id="830" name="TextBox 829"/>
          <p:cNvSpPr txBox="1"/>
          <p:nvPr/>
        </p:nvSpPr>
        <p:spPr>
          <a:xfrm rot="15714304">
            <a:off x="7341394" y="2882876"/>
            <a:ext cx="1058667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1400" dirty="0" smtClean="0">
                <a:latin typeface="Bookman Old Style" pitchFamily="18" charset="0"/>
              </a:rPr>
              <a:t>вересень</a:t>
            </a:r>
            <a:endParaRPr lang="uk-UA" sz="1400" dirty="0">
              <a:latin typeface="Bookman Old Style" pitchFamily="18" charset="0"/>
            </a:endParaRPr>
          </a:p>
        </p:txBody>
      </p:sp>
      <p:sp>
        <p:nvSpPr>
          <p:cNvPr id="831" name="TextBox 830"/>
          <p:cNvSpPr txBox="1"/>
          <p:nvPr/>
        </p:nvSpPr>
        <p:spPr>
          <a:xfrm rot="3220511">
            <a:off x="6748397" y="1310971"/>
            <a:ext cx="1058667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1400" dirty="0" smtClean="0">
                <a:latin typeface="Bookman Old Style" pitchFamily="18" charset="0"/>
              </a:rPr>
              <a:t>серпень</a:t>
            </a:r>
            <a:endParaRPr lang="uk-UA" sz="1400" dirty="0">
              <a:latin typeface="Bookman Old Style" pitchFamily="18" charset="0"/>
            </a:endParaRPr>
          </a:p>
        </p:txBody>
      </p:sp>
      <p:sp>
        <p:nvSpPr>
          <p:cNvPr id="832" name="TextBox 831"/>
          <p:cNvSpPr txBox="1"/>
          <p:nvPr/>
        </p:nvSpPr>
        <p:spPr>
          <a:xfrm rot="1586521">
            <a:off x="5448208" y="219585"/>
            <a:ext cx="1058667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1400" dirty="0" smtClean="0">
                <a:latin typeface="Bookman Old Style" pitchFamily="18" charset="0"/>
              </a:rPr>
              <a:t>липень</a:t>
            </a:r>
            <a:endParaRPr lang="uk-UA" sz="1400" dirty="0">
              <a:latin typeface="Bookman Old Style" pitchFamily="18" charset="0"/>
            </a:endParaRPr>
          </a:p>
        </p:txBody>
      </p:sp>
      <p:sp>
        <p:nvSpPr>
          <p:cNvPr id="833" name="TextBox 832"/>
          <p:cNvSpPr txBox="1"/>
          <p:nvPr/>
        </p:nvSpPr>
        <p:spPr>
          <a:xfrm rot="21422218">
            <a:off x="3660219" y="-66475"/>
            <a:ext cx="1058667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1400" dirty="0" smtClean="0">
                <a:latin typeface="Bookman Old Style" pitchFamily="18" charset="0"/>
              </a:rPr>
              <a:t>червень</a:t>
            </a:r>
            <a:endParaRPr lang="uk-UA" sz="1400" dirty="0">
              <a:latin typeface="Bookman Old Style" pitchFamily="18" charset="0"/>
            </a:endParaRPr>
          </a:p>
        </p:txBody>
      </p:sp>
      <p:sp>
        <p:nvSpPr>
          <p:cNvPr id="834" name="TextBox 833"/>
          <p:cNvSpPr txBox="1"/>
          <p:nvPr/>
        </p:nvSpPr>
        <p:spPr>
          <a:xfrm rot="19518500">
            <a:off x="2065156" y="559647"/>
            <a:ext cx="1058667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1400" dirty="0" smtClean="0">
                <a:latin typeface="Bookman Old Style" pitchFamily="18" charset="0"/>
              </a:rPr>
              <a:t>травень</a:t>
            </a:r>
            <a:endParaRPr lang="uk-UA" sz="1400" dirty="0">
              <a:latin typeface="Bookman Old Style" pitchFamily="18" charset="0"/>
            </a:endParaRPr>
          </a:p>
        </p:txBody>
      </p:sp>
      <p:sp>
        <p:nvSpPr>
          <p:cNvPr id="835" name="TextBox 834"/>
          <p:cNvSpPr txBox="1"/>
          <p:nvPr/>
        </p:nvSpPr>
        <p:spPr>
          <a:xfrm rot="17687757">
            <a:off x="1006358" y="1809320"/>
            <a:ext cx="1058667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1400" dirty="0" smtClean="0">
                <a:latin typeface="Bookman Old Style" pitchFamily="18" charset="0"/>
              </a:rPr>
              <a:t>квітень</a:t>
            </a:r>
          </a:p>
        </p:txBody>
      </p:sp>
      <p:sp>
        <p:nvSpPr>
          <p:cNvPr id="836" name="TextBox 835"/>
          <p:cNvSpPr txBox="1"/>
          <p:nvPr/>
        </p:nvSpPr>
        <p:spPr>
          <a:xfrm rot="4875169">
            <a:off x="749077" y="3754552"/>
            <a:ext cx="1058667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1400" dirty="0" smtClean="0">
                <a:latin typeface="Bookman Old Style" pitchFamily="18" charset="0"/>
              </a:rPr>
              <a:t>березень</a:t>
            </a:r>
          </a:p>
        </p:txBody>
      </p:sp>
      <p:sp>
        <p:nvSpPr>
          <p:cNvPr id="837" name="TextBox 836"/>
          <p:cNvSpPr txBox="1"/>
          <p:nvPr/>
        </p:nvSpPr>
        <p:spPr>
          <a:xfrm rot="3368098">
            <a:off x="1300985" y="5166505"/>
            <a:ext cx="1058667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1400" dirty="0" smtClean="0">
                <a:latin typeface="Bookman Old Style" pitchFamily="18" charset="0"/>
              </a:rPr>
              <a:t>лютий</a:t>
            </a:r>
          </a:p>
        </p:txBody>
      </p:sp>
      <p:sp>
        <p:nvSpPr>
          <p:cNvPr id="838" name="TextBox 837"/>
          <p:cNvSpPr txBox="1"/>
          <p:nvPr/>
        </p:nvSpPr>
        <p:spPr>
          <a:xfrm rot="1618209">
            <a:off x="2572415" y="6249465"/>
            <a:ext cx="1058667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1400" dirty="0" smtClean="0">
                <a:latin typeface="Bookman Old Style" pitchFamily="18" charset="0"/>
              </a:rPr>
              <a:t>січень</a:t>
            </a:r>
          </a:p>
        </p:txBody>
      </p:sp>
      <p:grpSp>
        <p:nvGrpSpPr>
          <p:cNvPr id="19" name="Группа 864"/>
          <p:cNvGrpSpPr/>
          <p:nvPr/>
        </p:nvGrpSpPr>
        <p:grpSpPr>
          <a:xfrm>
            <a:off x="3673098" y="578603"/>
            <a:ext cx="2665709" cy="6010528"/>
            <a:chOff x="3673098" y="578603"/>
            <a:chExt cx="2665709" cy="6010528"/>
          </a:xfrm>
        </p:grpSpPr>
        <p:sp>
          <p:nvSpPr>
            <p:cNvPr id="866" name="Полилиния 865"/>
            <p:cNvSpPr/>
            <p:nvPr/>
          </p:nvSpPr>
          <p:spPr>
            <a:xfrm>
              <a:off x="4702169" y="5535152"/>
              <a:ext cx="727087" cy="608492"/>
            </a:xfrm>
            <a:custGeom>
              <a:avLst/>
              <a:gdLst>
                <a:gd name="connsiteX0" fmla="*/ 2217 w 727087"/>
                <a:gd name="connsiteY0" fmla="*/ 109728 h 608492"/>
                <a:gd name="connsiteX1" fmla="*/ 8867 w 727087"/>
                <a:gd name="connsiteY1" fmla="*/ 146304 h 608492"/>
                <a:gd name="connsiteX2" fmla="*/ 15517 w 727087"/>
                <a:gd name="connsiteY2" fmla="*/ 152955 h 608492"/>
                <a:gd name="connsiteX3" fmla="*/ 28818 w 727087"/>
                <a:gd name="connsiteY3" fmla="*/ 169580 h 608492"/>
                <a:gd name="connsiteX4" fmla="*/ 48768 w 727087"/>
                <a:gd name="connsiteY4" fmla="*/ 176230 h 608492"/>
                <a:gd name="connsiteX5" fmla="*/ 121920 w 727087"/>
                <a:gd name="connsiteY5" fmla="*/ 172905 h 608492"/>
                <a:gd name="connsiteX6" fmla="*/ 158496 w 727087"/>
                <a:gd name="connsiteY6" fmla="*/ 166255 h 608492"/>
                <a:gd name="connsiteX7" fmla="*/ 181772 w 727087"/>
                <a:gd name="connsiteY7" fmla="*/ 162930 h 608492"/>
                <a:gd name="connsiteX8" fmla="*/ 221673 w 727087"/>
                <a:gd name="connsiteY8" fmla="*/ 152955 h 608492"/>
                <a:gd name="connsiteX9" fmla="*/ 231648 w 727087"/>
                <a:gd name="connsiteY9" fmla="*/ 149629 h 608492"/>
                <a:gd name="connsiteX10" fmla="*/ 318100 w 727087"/>
                <a:gd name="connsiteY10" fmla="*/ 156280 h 608492"/>
                <a:gd name="connsiteX11" fmla="*/ 338051 w 727087"/>
                <a:gd name="connsiteY11" fmla="*/ 162930 h 608492"/>
                <a:gd name="connsiteX12" fmla="*/ 358002 w 727087"/>
                <a:gd name="connsiteY12" fmla="*/ 176230 h 608492"/>
                <a:gd name="connsiteX13" fmla="*/ 361327 w 727087"/>
                <a:gd name="connsiteY13" fmla="*/ 192856 h 608492"/>
                <a:gd name="connsiteX14" fmla="*/ 354676 w 727087"/>
                <a:gd name="connsiteY14" fmla="*/ 229432 h 608492"/>
                <a:gd name="connsiteX15" fmla="*/ 348026 w 727087"/>
                <a:gd name="connsiteY15" fmla="*/ 242732 h 608492"/>
                <a:gd name="connsiteX16" fmla="*/ 341376 w 727087"/>
                <a:gd name="connsiteY16" fmla="*/ 279308 h 608492"/>
                <a:gd name="connsiteX17" fmla="*/ 334726 w 727087"/>
                <a:gd name="connsiteY17" fmla="*/ 395686 h 608492"/>
                <a:gd name="connsiteX18" fmla="*/ 331401 w 727087"/>
                <a:gd name="connsiteY18" fmla="*/ 478813 h 608492"/>
                <a:gd name="connsiteX19" fmla="*/ 341376 w 727087"/>
                <a:gd name="connsiteY19" fmla="*/ 528690 h 608492"/>
                <a:gd name="connsiteX20" fmla="*/ 351351 w 727087"/>
                <a:gd name="connsiteY20" fmla="*/ 535340 h 608492"/>
                <a:gd name="connsiteX21" fmla="*/ 367977 w 727087"/>
                <a:gd name="connsiteY21" fmla="*/ 551965 h 608492"/>
                <a:gd name="connsiteX22" fmla="*/ 384602 w 727087"/>
                <a:gd name="connsiteY22" fmla="*/ 561941 h 608492"/>
                <a:gd name="connsiteX23" fmla="*/ 394578 w 727087"/>
                <a:gd name="connsiteY23" fmla="*/ 571916 h 608492"/>
                <a:gd name="connsiteX24" fmla="*/ 427828 w 727087"/>
                <a:gd name="connsiteY24" fmla="*/ 578566 h 608492"/>
                <a:gd name="connsiteX25" fmla="*/ 447779 w 727087"/>
                <a:gd name="connsiteY25" fmla="*/ 585216 h 608492"/>
                <a:gd name="connsiteX26" fmla="*/ 464404 w 727087"/>
                <a:gd name="connsiteY26" fmla="*/ 595192 h 608492"/>
                <a:gd name="connsiteX27" fmla="*/ 474380 w 727087"/>
                <a:gd name="connsiteY27" fmla="*/ 601842 h 608492"/>
                <a:gd name="connsiteX28" fmla="*/ 494330 w 727087"/>
                <a:gd name="connsiteY28" fmla="*/ 608492 h 608492"/>
                <a:gd name="connsiteX29" fmla="*/ 550857 w 727087"/>
                <a:gd name="connsiteY29" fmla="*/ 605167 h 608492"/>
                <a:gd name="connsiteX30" fmla="*/ 560832 w 727087"/>
                <a:gd name="connsiteY30" fmla="*/ 598517 h 608492"/>
                <a:gd name="connsiteX31" fmla="*/ 580783 w 727087"/>
                <a:gd name="connsiteY31" fmla="*/ 591867 h 608492"/>
                <a:gd name="connsiteX32" fmla="*/ 604058 w 727087"/>
                <a:gd name="connsiteY32" fmla="*/ 585216 h 608492"/>
                <a:gd name="connsiteX33" fmla="*/ 627334 w 727087"/>
                <a:gd name="connsiteY33" fmla="*/ 575241 h 608492"/>
                <a:gd name="connsiteX34" fmla="*/ 637309 w 727087"/>
                <a:gd name="connsiteY34" fmla="*/ 568591 h 608492"/>
                <a:gd name="connsiteX35" fmla="*/ 647284 w 727087"/>
                <a:gd name="connsiteY35" fmla="*/ 565266 h 608492"/>
                <a:gd name="connsiteX36" fmla="*/ 657260 w 727087"/>
                <a:gd name="connsiteY36" fmla="*/ 555291 h 608492"/>
                <a:gd name="connsiteX37" fmla="*/ 680535 w 727087"/>
                <a:gd name="connsiteY37" fmla="*/ 541990 h 608492"/>
                <a:gd name="connsiteX38" fmla="*/ 693836 w 727087"/>
                <a:gd name="connsiteY38" fmla="*/ 525365 h 608492"/>
                <a:gd name="connsiteX39" fmla="*/ 697161 w 727087"/>
                <a:gd name="connsiteY39" fmla="*/ 515389 h 608492"/>
                <a:gd name="connsiteX40" fmla="*/ 707136 w 727087"/>
                <a:gd name="connsiteY40" fmla="*/ 495439 h 608492"/>
                <a:gd name="connsiteX41" fmla="*/ 710461 w 727087"/>
                <a:gd name="connsiteY41" fmla="*/ 422287 h 608492"/>
                <a:gd name="connsiteX42" fmla="*/ 713786 w 727087"/>
                <a:gd name="connsiteY42" fmla="*/ 405661 h 608492"/>
                <a:gd name="connsiteX43" fmla="*/ 717111 w 727087"/>
                <a:gd name="connsiteY43" fmla="*/ 385711 h 608492"/>
                <a:gd name="connsiteX44" fmla="*/ 723762 w 727087"/>
                <a:gd name="connsiteY44" fmla="*/ 339160 h 608492"/>
                <a:gd name="connsiteX45" fmla="*/ 727087 w 727087"/>
                <a:gd name="connsiteY45" fmla="*/ 329184 h 608492"/>
                <a:gd name="connsiteX46" fmla="*/ 723762 w 727087"/>
                <a:gd name="connsiteY46" fmla="*/ 295933 h 608492"/>
                <a:gd name="connsiteX47" fmla="*/ 713786 w 727087"/>
                <a:gd name="connsiteY47" fmla="*/ 262683 h 608492"/>
                <a:gd name="connsiteX48" fmla="*/ 707136 w 727087"/>
                <a:gd name="connsiteY48" fmla="*/ 236082 h 608492"/>
                <a:gd name="connsiteX49" fmla="*/ 700486 w 727087"/>
                <a:gd name="connsiteY49" fmla="*/ 212806 h 608492"/>
                <a:gd name="connsiteX50" fmla="*/ 693836 w 727087"/>
                <a:gd name="connsiteY50" fmla="*/ 202831 h 608492"/>
                <a:gd name="connsiteX51" fmla="*/ 690511 w 727087"/>
                <a:gd name="connsiteY51" fmla="*/ 192856 h 608492"/>
                <a:gd name="connsiteX52" fmla="*/ 673885 w 727087"/>
                <a:gd name="connsiteY52" fmla="*/ 176230 h 608492"/>
                <a:gd name="connsiteX53" fmla="*/ 650610 w 727087"/>
                <a:gd name="connsiteY53" fmla="*/ 152955 h 608492"/>
                <a:gd name="connsiteX54" fmla="*/ 643959 w 727087"/>
                <a:gd name="connsiteY54" fmla="*/ 146304 h 608492"/>
                <a:gd name="connsiteX55" fmla="*/ 624009 w 727087"/>
                <a:gd name="connsiteY55" fmla="*/ 139654 h 608492"/>
                <a:gd name="connsiteX56" fmla="*/ 607383 w 727087"/>
                <a:gd name="connsiteY56" fmla="*/ 126354 h 608492"/>
                <a:gd name="connsiteX57" fmla="*/ 600733 w 727087"/>
                <a:gd name="connsiteY57" fmla="*/ 116379 h 608492"/>
                <a:gd name="connsiteX58" fmla="*/ 584108 w 727087"/>
                <a:gd name="connsiteY58" fmla="*/ 99753 h 608492"/>
                <a:gd name="connsiteX59" fmla="*/ 580783 w 727087"/>
                <a:gd name="connsiteY59" fmla="*/ 89778 h 608492"/>
                <a:gd name="connsiteX60" fmla="*/ 557507 w 727087"/>
                <a:gd name="connsiteY60" fmla="*/ 69827 h 608492"/>
                <a:gd name="connsiteX61" fmla="*/ 554182 w 727087"/>
                <a:gd name="connsiteY61" fmla="*/ 59852 h 608492"/>
                <a:gd name="connsiteX62" fmla="*/ 544207 w 727087"/>
                <a:gd name="connsiteY62" fmla="*/ 53202 h 608492"/>
                <a:gd name="connsiteX63" fmla="*/ 537556 w 727087"/>
                <a:gd name="connsiteY63" fmla="*/ 46552 h 608492"/>
                <a:gd name="connsiteX64" fmla="*/ 530906 w 727087"/>
                <a:gd name="connsiteY64" fmla="*/ 36576 h 608492"/>
                <a:gd name="connsiteX65" fmla="*/ 520931 w 727087"/>
                <a:gd name="connsiteY65" fmla="*/ 33251 h 608492"/>
                <a:gd name="connsiteX66" fmla="*/ 500980 w 727087"/>
                <a:gd name="connsiteY66" fmla="*/ 19951 h 608492"/>
                <a:gd name="connsiteX67" fmla="*/ 491005 w 727087"/>
                <a:gd name="connsiteY67" fmla="*/ 13301 h 608492"/>
                <a:gd name="connsiteX68" fmla="*/ 481030 w 727087"/>
                <a:gd name="connsiteY68" fmla="*/ 9976 h 608492"/>
                <a:gd name="connsiteX69" fmla="*/ 471055 w 727087"/>
                <a:gd name="connsiteY69" fmla="*/ 3325 h 608492"/>
                <a:gd name="connsiteX70" fmla="*/ 454429 w 727087"/>
                <a:gd name="connsiteY70" fmla="*/ 0 h 608492"/>
                <a:gd name="connsiteX71" fmla="*/ 354676 w 727087"/>
                <a:gd name="connsiteY71" fmla="*/ 3325 h 608492"/>
                <a:gd name="connsiteX72" fmla="*/ 348026 w 727087"/>
                <a:gd name="connsiteY72" fmla="*/ 9976 h 608492"/>
                <a:gd name="connsiteX73" fmla="*/ 338051 w 727087"/>
                <a:gd name="connsiteY73" fmla="*/ 16626 h 608492"/>
                <a:gd name="connsiteX74" fmla="*/ 318100 w 727087"/>
                <a:gd name="connsiteY74" fmla="*/ 43227 h 608492"/>
                <a:gd name="connsiteX75" fmla="*/ 308125 w 727087"/>
                <a:gd name="connsiteY75" fmla="*/ 46552 h 608492"/>
                <a:gd name="connsiteX76" fmla="*/ 304800 w 727087"/>
                <a:gd name="connsiteY76" fmla="*/ 56527 h 608492"/>
                <a:gd name="connsiteX77" fmla="*/ 294825 w 727087"/>
                <a:gd name="connsiteY77" fmla="*/ 59852 h 608492"/>
                <a:gd name="connsiteX78" fmla="*/ 274874 w 727087"/>
                <a:gd name="connsiteY78" fmla="*/ 69827 h 608492"/>
                <a:gd name="connsiteX79" fmla="*/ 264899 w 727087"/>
                <a:gd name="connsiteY79" fmla="*/ 76477 h 608492"/>
                <a:gd name="connsiteX80" fmla="*/ 215023 w 727087"/>
                <a:gd name="connsiteY80" fmla="*/ 86453 h 608492"/>
                <a:gd name="connsiteX81" fmla="*/ 38793 w 727087"/>
                <a:gd name="connsiteY81" fmla="*/ 89778 h 608492"/>
                <a:gd name="connsiteX82" fmla="*/ 22167 w 727087"/>
                <a:gd name="connsiteY82" fmla="*/ 99753 h 608492"/>
                <a:gd name="connsiteX83" fmla="*/ 2217 w 727087"/>
                <a:gd name="connsiteY83" fmla="*/ 109728 h 6084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</a:cxnLst>
              <a:rect l="l" t="t" r="r" b="b"/>
              <a:pathLst>
                <a:path w="727087" h="608492">
                  <a:moveTo>
                    <a:pt x="2217" y="109728"/>
                  </a:moveTo>
                  <a:cubicBezTo>
                    <a:pt x="0" y="117486"/>
                    <a:pt x="4011" y="138210"/>
                    <a:pt x="8867" y="146304"/>
                  </a:cubicBezTo>
                  <a:cubicBezTo>
                    <a:pt x="10480" y="148992"/>
                    <a:pt x="13300" y="150738"/>
                    <a:pt x="15517" y="152955"/>
                  </a:cubicBezTo>
                  <a:cubicBezTo>
                    <a:pt x="19123" y="163773"/>
                    <a:pt x="17046" y="164348"/>
                    <a:pt x="28818" y="169580"/>
                  </a:cubicBezTo>
                  <a:cubicBezTo>
                    <a:pt x="35224" y="172427"/>
                    <a:pt x="48768" y="176230"/>
                    <a:pt x="48768" y="176230"/>
                  </a:cubicBezTo>
                  <a:cubicBezTo>
                    <a:pt x="73152" y="175122"/>
                    <a:pt x="97569" y="174584"/>
                    <a:pt x="121920" y="172905"/>
                  </a:cubicBezTo>
                  <a:cubicBezTo>
                    <a:pt x="153180" y="170749"/>
                    <a:pt x="135575" y="170422"/>
                    <a:pt x="158496" y="166255"/>
                  </a:cubicBezTo>
                  <a:cubicBezTo>
                    <a:pt x="166207" y="164853"/>
                    <a:pt x="174026" y="164122"/>
                    <a:pt x="181772" y="162930"/>
                  </a:cubicBezTo>
                  <a:cubicBezTo>
                    <a:pt x="206712" y="159093"/>
                    <a:pt x="197327" y="161071"/>
                    <a:pt x="221673" y="152955"/>
                  </a:cubicBezTo>
                  <a:lnTo>
                    <a:pt x="231648" y="149629"/>
                  </a:lnTo>
                  <a:cubicBezTo>
                    <a:pt x="270569" y="151399"/>
                    <a:pt x="288383" y="147365"/>
                    <a:pt x="318100" y="156280"/>
                  </a:cubicBezTo>
                  <a:cubicBezTo>
                    <a:pt x="324814" y="158294"/>
                    <a:pt x="332218" y="159042"/>
                    <a:pt x="338051" y="162930"/>
                  </a:cubicBezTo>
                  <a:lnTo>
                    <a:pt x="358002" y="176230"/>
                  </a:lnTo>
                  <a:cubicBezTo>
                    <a:pt x="359110" y="181772"/>
                    <a:pt x="361327" y="187204"/>
                    <a:pt x="361327" y="192856"/>
                  </a:cubicBezTo>
                  <a:cubicBezTo>
                    <a:pt x="361327" y="194535"/>
                    <a:pt x="355758" y="226186"/>
                    <a:pt x="354676" y="229432"/>
                  </a:cubicBezTo>
                  <a:cubicBezTo>
                    <a:pt x="353108" y="234134"/>
                    <a:pt x="349766" y="238091"/>
                    <a:pt x="348026" y="242732"/>
                  </a:cubicBezTo>
                  <a:cubicBezTo>
                    <a:pt x="344724" y="251537"/>
                    <a:pt x="342047" y="272258"/>
                    <a:pt x="341376" y="279308"/>
                  </a:cubicBezTo>
                  <a:cubicBezTo>
                    <a:pt x="338221" y="312438"/>
                    <a:pt x="336050" y="365238"/>
                    <a:pt x="334726" y="395686"/>
                  </a:cubicBezTo>
                  <a:cubicBezTo>
                    <a:pt x="333521" y="423391"/>
                    <a:pt x="332509" y="451104"/>
                    <a:pt x="331401" y="478813"/>
                  </a:cubicBezTo>
                  <a:cubicBezTo>
                    <a:pt x="331562" y="480259"/>
                    <a:pt x="334303" y="523975"/>
                    <a:pt x="341376" y="528690"/>
                  </a:cubicBezTo>
                  <a:lnTo>
                    <a:pt x="351351" y="535340"/>
                  </a:lnTo>
                  <a:cubicBezTo>
                    <a:pt x="362755" y="552443"/>
                    <a:pt x="352141" y="539295"/>
                    <a:pt x="367977" y="551965"/>
                  </a:cubicBezTo>
                  <a:cubicBezTo>
                    <a:pt x="381018" y="562399"/>
                    <a:pt x="367278" y="556166"/>
                    <a:pt x="384602" y="561941"/>
                  </a:cubicBezTo>
                  <a:cubicBezTo>
                    <a:pt x="387927" y="565266"/>
                    <a:pt x="390665" y="569308"/>
                    <a:pt x="394578" y="571916"/>
                  </a:cubicBezTo>
                  <a:cubicBezTo>
                    <a:pt x="400909" y="576137"/>
                    <a:pt x="425856" y="578284"/>
                    <a:pt x="427828" y="578566"/>
                  </a:cubicBezTo>
                  <a:cubicBezTo>
                    <a:pt x="434478" y="580783"/>
                    <a:pt x="442823" y="580259"/>
                    <a:pt x="447779" y="585216"/>
                  </a:cubicBezTo>
                  <a:cubicBezTo>
                    <a:pt x="460766" y="598205"/>
                    <a:pt x="447141" y="586561"/>
                    <a:pt x="464404" y="595192"/>
                  </a:cubicBezTo>
                  <a:cubicBezTo>
                    <a:pt x="467979" y="596979"/>
                    <a:pt x="470728" y="600219"/>
                    <a:pt x="474380" y="601842"/>
                  </a:cubicBezTo>
                  <a:cubicBezTo>
                    <a:pt x="480786" y="604689"/>
                    <a:pt x="494330" y="608492"/>
                    <a:pt x="494330" y="608492"/>
                  </a:cubicBezTo>
                  <a:cubicBezTo>
                    <a:pt x="513172" y="607384"/>
                    <a:pt x="532191" y="607967"/>
                    <a:pt x="550857" y="605167"/>
                  </a:cubicBezTo>
                  <a:cubicBezTo>
                    <a:pt x="554809" y="604574"/>
                    <a:pt x="557180" y="600140"/>
                    <a:pt x="560832" y="598517"/>
                  </a:cubicBezTo>
                  <a:cubicBezTo>
                    <a:pt x="567238" y="595670"/>
                    <a:pt x="573982" y="593568"/>
                    <a:pt x="580783" y="591867"/>
                  </a:cubicBezTo>
                  <a:cubicBezTo>
                    <a:pt x="585041" y="590802"/>
                    <a:pt x="599290" y="587600"/>
                    <a:pt x="604058" y="585216"/>
                  </a:cubicBezTo>
                  <a:cubicBezTo>
                    <a:pt x="627021" y="573735"/>
                    <a:pt x="599655" y="582161"/>
                    <a:pt x="627334" y="575241"/>
                  </a:cubicBezTo>
                  <a:cubicBezTo>
                    <a:pt x="630659" y="573024"/>
                    <a:pt x="633735" y="570378"/>
                    <a:pt x="637309" y="568591"/>
                  </a:cubicBezTo>
                  <a:cubicBezTo>
                    <a:pt x="640444" y="567024"/>
                    <a:pt x="644368" y="567210"/>
                    <a:pt x="647284" y="565266"/>
                  </a:cubicBezTo>
                  <a:cubicBezTo>
                    <a:pt x="651197" y="562658"/>
                    <a:pt x="653647" y="558301"/>
                    <a:pt x="657260" y="555291"/>
                  </a:cubicBezTo>
                  <a:cubicBezTo>
                    <a:pt x="670870" y="543949"/>
                    <a:pt x="664267" y="552835"/>
                    <a:pt x="680535" y="541990"/>
                  </a:cubicBezTo>
                  <a:cubicBezTo>
                    <a:pt x="686223" y="538198"/>
                    <a:pt x="690277" y="530703"/>
                    <a:pt x="693836" y="525365"/>
                  </a:cubicBezTo>
                  <a:cubicBezTo>
                    <a:pt x="694944" y="522040"/>
                    <a:pt x="695594" y="518524"/>
                    <a:pt x="697161" y="515389"/>
                  </a:cubicBezTo>
                  <a:cubicBezTo>
                    <a:pt x="710054" y="489603"/>
                    <a:pt x="698777" y="520515"/>
                    <a:pt x="707136" y="495439"/>
                  </a:cubicBezTo>
                  <a:cubicBezTo>
                    <a:pt x="708244" y="471055"/>
                    <a:pt x="708658" y="446629"/>
                    <a:pt x="710461" y="422287"/>
                  </a:cubicBezTo>
                  <a:cubicBezTo>
                    <a:pt x="710878" y="416651"/>
                    <a:pt x="712775" y="411222"/>
                    <a:pt x="713786" y="405661"/>
                  </a:cubicBezTo>
                  <a:cubicBezTo>
                    <a:pt x="714992" y="399028"/>
                    <a:pt x="716158" y="392385"/>
                    <a:pt x="717111" y="385711"/>
                  </a:cubicBezTo>
                  <a:cubicBezTo>
                    <a:pt x="719127" y="371599"/>
                    <a:pt x="720585" y="353455"/>
                    <a:pt x="723762" y="339160"/>
                  </a:cubicBezTo>
                  <a:cubicBezTo>
                    <a:pt x="724522" y="335738"/>
                    <a:pt x="725979" y="332509"/>
                    <a:pt x="727087" y="329184"/>
                  </a:cubicBezTo>
                  <a:cubicBezTo>
                    <a:pt x="725979" y="318100"/>
                    <a:pt x="725337" y="306960"/>
                    <a:pt x="723762" y="295933"/>
                  </a:cubicBezTo>
                  <a:cubicBezTo>
                    <a:pt x="720999" y="276596"/>
                    <a:pt x="718409" y="285798"/>
                    <a:pt x="713786" y="262683"/>
                  </a:cubicBezTo>
                  <a:cubicBezTo>
                    <a:pt x="707025" y="228877"/>
                    <a:pt x="713953" y="259941"/>
                    <a:pt x="707136" y="236082"/>
                  </a:cubicBezTo>
                  <a:cubicBezTo>
                    <a:pt x="705715" y="231109"/>
                    <a:pt x="703144" y="218122"/>
                    <a:pt x="700486" y="212806"/>
                  </a:cubicBezTo>
                  <a:cubicBezTo>
                    <a:pt x="698699" y="209232"/>
                    <a:pt x="695623" y="206405"/>
                    <a:pt x="693836" y="202831"/>
                  </a:cubicBezTo>
                  <a:cubicBezTo>
                    <a:pt x="692269" y="199696"/>
                    <a:pt x="692614" y="195660"/>
                    <a:pt x="690511" y="192856"/>
                  </a:cubicBezTo>
                  <a:cubicBezTo>
                    <a:pt x="685808" y="186586"/>
                    <a:pt x="678233" y="182751"/>
                    <a:pt x="673885" y="176230"/>
                  </a:cubicBezTo>
                  <a:cubicBezTo>
                    <a:pt x="658641" y="153364"/>
                    <a:pt x="668167" y="158807"/>
                    <a:pt x="650610" y="152955"/>
                  </a:cubicBezTo>
                  <a:cubicBezTo>
                    <a:pt x="648393" y="150738"/>
                    <a:pt x="646763" y="147706"/>
                    <a:pt x="643959" y="146304"/>
                  </a:cubicBezTo>
                  <a:cubicBezTo>
                    <a:pt x="637689" y="143169"/>
                    <a:pt x="624009" y="139654"/>
                    <a:pt x="624009" y="139654"/>
                  </a:cubicBezTo>
                  <a:cubicBezTo>
                    <a:pt x="604952" y="111069"/>
                    <a:pt x="630327" y="144708"/>
                    <a:pt x="607383" y="126354"/>
                  </a:cubicBezTo>
                  <a:cubicBezTo>
                    <a:pt x="604262" y="123858"/>
                    <a:pt x="603364" y="119386"/>
                    <a:pt x="600733" y="116379"/>
                  </a:cubicBezTo>
                  <a:cubicBezTo>
                    <a:pt x="595572" y="110481"/>
                    <a:pt x="584108" y="99753"/>
                    <a:pt x="584108" y="99753"/>
                  </a:cubicBezTo>
                  <a:cubicBezTo>
                    <a:pt x="583000" y="96428"/>
                    <a:pt x="582820" y="92630"/>
                    <a:pt x="580783" y="89778"/>
                  </a:cubicBezTo>
                  <a:cubicBezTo>
                    <a:pt x="573452" y="79515"/>
                    <a:pt x="567093" y="76218"/>
                    <a:pt x="557507" y="69827"/>
                  </a:cubicBezTo>
                  <a:cubicBezTo>
                    <a:pt x="556399" y="66502"/>
                    <a:pt x="556371" y="62589"/>
                    <a:pt x="554182" y="59852"/>
                  </a:cubicBezTo>
                  <a:cubicBezTo>
                    <a:pt x="551686" y="56732"/>
                    <a:pt x="547328" y="55698"/>
                    <a:pt x="544207" y="53202"/>
                  </a:cubicBezTo>
                  <a:cubicBezTo>
                    <a:pt x="541759" y="51244"/>
                    <a:pt x="539514" y="49000"/>
                    <a:pt x="537556" y="46552"/>
                  </a:cubicBezTo>
                  <a:cubicBezTo>
                    <a:pt x="535059" y="43431"/>
                    <a:pt x="534027" y="39073"/>
                    <a:pt x="530906" y="36576"/>
                  </a:cubicBezTo>
                  <a:cubicBezTo>
                    <a:pt x="528169" y="34386"/>
                    <a:pt x="523995" y="34953"/>
                    <a:pt x="520931" y="33251"/>
                  </a:cubicBezTo>
                  <a:cubicBezTo>
                    <a:pt x="513944" y="29370"/>
                    <a:pt x="507630" y="24384"/>
                    <a:pt x="500980" y="19951"/>
                  </a:cubicBezTo>
                  <a:cubicBezTo>
                    <a:pt x="497655" y="17734"/>
                    <a:pt x="494796" y="14565"/>
                    <a:pt x="491005" y="13301"/>
                  </a:cubicBezTo>
                  <a:lnTo>
                    <a:pt x="481030" y="9976"/>
                  </a:lnTo>
                  <a:cubicBezTo>
                    <a:pt x="477705" y="7759"/>
                    <a:pt x="474797" y="4728"/>
                    <a:pt x="471055" y="3325"/>
                  </a:cubicBezTo>
                  <a:cubicBezTo>
                    <a:pt x="465763" y="1340"/>
                    <a:pt x="460081" y="0"/>
                    <a:pt x="454429" y="0"/>
                  </a:cubicBezTo>
                  <a:cubicBezTo>
                    <a:pt x="421160" y="0"/>
                    <a:pt x="387927" y="2217"/>
                    <a:pt x="354676" y="3325"/>
                  </a:cubicBezTo>
                  <a:cubicBezTo>
                    <a:pt x="352459" y="5542"/>
                    <a:pt x="350474" y="8017"/>
                    <a:pt x="348026" y="9976"/>
                  </a:cubicBezTo>
                  <a:cubicBezTo>
                    <a:pt x="344906" y="12472"/>
                    <a:pt x="340682" y="13619"/>
                    <a:pt x="338051" y="16626"/>
                  </a:cubicBezTo>
                  <a:cubicBezTo>
                    <a:pt x="336225" y="18713"/>
                    <a:pt x="325219" y="38955"/>
                    <a:pt x="318100" y="43227"/>
                  </a:cubicBezTo>
                  <a:cubicBezTo>
                    <a:pt x="315095" y="45030"/>
                    <a:pt x="311450" y="45444"/>
                    <a:pt x="308125" y="46552"/>
                  </a:cubicBezTo>
                  <a:cubicBezTo>
                    <a:pt x="307017" y="49877"/>
                    <a:pt x="307278" y="54049"/>
                    <a:pt x="304800" y="56527"/>
                  </a:cubicBezTo>
                  <a:cubicBezTo>
                    <a:pt x="302322" y="59005"/>
                    <a:pt x="297960" y="58285"/>
                    <a:pt x="294825" y="59852"/>
                  </a:cubicBezTo>
                  <a:cubicBezTo>
                    <a:pt x="269045" y="72742"/>
                    <a:pt x="299946" y="61470"/>
                    <a:pt x="274874" y="69827"/>
                  </a:cubicBezTo>
                  <a:cubicBezTo>
                    <a:pt x="271549" y="72044"/>
                    <a:pt x="268655" y="75111"/>
                    <a:pt x="264899" y="76477"/>
                  </a:cubicBezTo>
                  <a:cubicBezTo>
                    <a:pt x="254960" y="80091"/>
                    <a:pt x="226540" y="86069"/>
                    <a:pt x="215023" y="86453"/>
                  </a:cubicBezTo>
                  <a:cubicBezTo>
                    <a:pt x="156302" y="88410"/>
                    <a:pt x="97536" y="88670"/>
                    <a:pt x="38793" y="89778"/>
                  </a:cubicBezTo>
                  <a:cubicBezTo>
                    <a:pt x="21471" y="95552"/>
                    <a:pt x="35208" y="89321"/>
                    <a:pt x="22167" y="99753"/>
                  </a:cubicBezTo>
                  <a:cubicBezTo>
                    <a:pt x="8793" y="110452"/>
                    <a:pt x="4434" y="101970"/>
                    <a:pt x="2217" y="109728"/>
                  </a:cubicBezTo>
                  <a:close/>
                </a:path>
              </a:pathLst>
            </a:custGeom>
            <a:solidFill>
              <a:srgbClr val="FFFF00">
                <a:alpha val="15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67" name="Полилиния 866"/>
            <p:cNvSpPr/>
            <p:nvPr/>
          </p:nvSpPr>
          <p:spPr>
            <a:xfrm>
              <a:off x="3757771" y="4531861"/>
              <a:ext cx="2347096" cy="2057270"/>
            </a:xfrm>
            <a:custGeom>
              <a:avLst/>
              <a:gdLst>
                <a:gd name="connsiteX0" fmla="*/ 761028 w 2347096"/>
                <a:gd name="connsiteY0" fmla="*/ 2035194 h 2057270"/>
                <a:gd name="connsiteX1" fmla="*/ 927282 w 2347096"/>
                <a:gd name="connsiteY1" fmla="*/ 2038519 h 2057270"/>
                <a:gd name="connsiteX2" fmla="*/ 947233 w 2347096"/>
                <a:gd name="connsiteY2" fmla="*/ 2035194 h 2057270"/>
                <a:gd name="connsiteX3" fmla="*/ 963858 w 2347096"/>
                <a:gd name="connsiteY3" fmla="*/ 2031868 h 2057270"/>
                <a:gd name="connsiteX4" fmla="*/ 1060286 w 2347096"/>
                <a:gd name="connsiteY4" fmla="*/ 2028543 h 2057270"/>
                <a:gd name="connsiteX5" fmla="*/ 1113487 w 2347096"/>
                <a:gd name="connsiteY5" fmla="*/ 2018568 h 2057270"/>
                <a:gd name="connsiteX6" fmla="*/ 1130113 w 2347096"/>
                <a:gd name="connsiteY6" fmla="*/ 2015243 h 2057270"/>
                <a:gd name="connsiteX7" fmla="*/ 1183314 w 2347096"/>
                <a:gd name="connsiteY7" fmla="*/ 2011918 h 2057270"/>
                <a:gd name="connsiteX8" fmla="*/ 1249816 w 2347096"/>
                <a:gd name="connsiteY8" fmla="*/ 2005268 h 2057270"/>
                <a:gd name="connsiteX9" fmla="*/ 1269766 w 2347096"/>
                <a:gd name="connsiteY9" fmla="*/ 2001943 h 2057270"/>
                <a:gd name="connsiteX10" fmla="*/ 1279742 w 2347096"/>
                <a:gd name="connsiteY10" fmla="*/ 1998618 h 2057270"/>
                <a:gd name="connsiteX11" fmla="*/ 1336268 w 2347096"/>
                <a:gd name="connsiteY11" fmla="*/ 1995292 h 2057270"/>
                <a:gd name="connsiteX12" fmla="*/ 1369519 w 2347096"/>
                <a:gd name="connsiteY12" fmla="*/ 1988642 h 2057270"/>
                <a:gd name="connsiteX13" fmla="*/ 1389470 w 2347096"/>
                <a:gd name="connsiteY13" fmla="*/ 1985317 h 2057270"/>
                <a:gd name="connsiteX14" fmla="*/ 1422721 w 2347096"/>
                <a:gd name="connsiteY14" fmla="*/ 1981992 h 2057270"/>
                <a:gd name="connsiteX15" fmla="*/ 1449321 w 2347096"/>
                <a:gd name="connsiteY15" fmla="*/ 1978667 h 2057270"/>
                <a:gd name="connsiteX16" fmla="*/ 1482572 w 2347096"/>
                <a:gd name="connsiteY16" fmla="*/ 1968692 h 2057270"/>
                <a:gd name="connsiteX17" fmla="*/ 1505848 w 2347096"/>
                <a:gd name="connsiteY17" fmla="*/ 1965367 h 2057270"/>
                <a:gd name="connsiteX18" fmla="*/ 1519148 w 2347096"/>
                <a:gd name="connsiteY18" fmla="*/ 1962042 h 2057270"/>
                <a:gd name="connsiteX19" fmla="*/ 1559049 w 2347096"/>
                <a:gd name="connsiteY19" fmla="*/ 1955391 h 2057270"/>
                <a:gd name="connsiteX20" fmla="*/ 1572350 w 2347096"/>
                <a:gd name="connsiteY20" fmla="*/ 1952066 h 2057270"/>
                <a:gd name="connsiteX21" fmla="*/ 1592300 w 2347096"/>
                <a:gd name="connsiteY21" fmla="*/ 1945416 h 2057270"/>
                <a:gd name="connsiteX22" fmla="*/ 1622226 w 2347096"/>
                <a:gd name="connsiteY22" fmla="*/ 1938766 h 2057270"/>
                <a:gd name="connsiteX23" fmla="*/ 1648827 w 2347096"/>
                <a:gd name="connsiteY23" fmla="*/ 1932116 h 2057270"/>
                <a:gd name="connsiteX24" fmla="*/ 1658802 w 2347096"/>
                <a:gd name="connsiteY24" fmla="*/ 1925466 h 2057270"/>
                <a:gd name="connsiteX25" fmla="*/ 1698703 w 2347096"/>
                <a:gd name="connsiteY25" fmla="*/ 1918815 h 2057270"/>
                <a:gd name="connsiteX26" fmla="*/ 1725304 w 2347096"/>
                <a:gd name="connsiteY26" fmla="*/ 1912165 h 2057270"/>
                <a:gd name="connsiteX27" fmla="*/ 1735279 w 2347096"/>
                <a:gd name="connsiteY27" fmla="*/ 1908840 h 2057270"/>
                <a:gd name="connsiteX28" fmla="*/ 1745254 w 2347096"/>
                <a:gd name="connsiteY28" fmla="*/ 1902190 h 2057270"/>
                <a:gd name="connsiteX29" fmla="*/ 1758555 w 2347096"/>
                <a:gd name="connsiteY29" fmla="*/ 1898865 h 2057270"/>
                <a:gd name="connsiteX30" fmla="*/ 1788481 w 2347096"/>
                <a:gd name="connsiteY30" fmla="*/ 1888890 h 2057270"/>
                <a:gd name="connsiteX31" fmla="*/ 1798456 w 2347096"/>
                <a:gd name="connsiteY31" fmla="*/ 1885564 h 2057270"/>
                <a:gd name="connsiteX32" fmla="*/ 1821732 w 2347096"/>
                <a:gd name="connsiteY32" fmla="*/ 1875589 h 2057270"/>
                <a:gd name="connsiteX33" fmla="*/ 1854982 w 2347096"/>
                <a:gd name="connsiteY33" fmla="*/ 1868939 h 2057270"/>
                <a:gd name="connsiteX34" fmla="*/ 1881583 w 2347096"/>
                <a:gd name="connsiteY34" fmla="*/ 1862289 h 2057270"/>
                <a:gd name="connsiteX35" fmla="*/ 1901534 w 2347096"/>
                <a:gd name="connsiteY35" fmla="*/ 1855639 h 2057270"/>
                <a:gd name="connsiteX36" fmla="*/ 1911509 w 2347096"/>
                <a:gd name="connsiteY36" fmla="*/ 1852314 h 2057270"/>
                <a:gd name="connsiteX37" fmla="*/ 1938110 w 2347096"/>
                <a:gd name="connsiteY37" fmla="*/ 1845663 h 2057270"/>
                <a:gd name="connsiteX38" fmla="*/ 1958060 w 2347096"/>
                <a:gd name="connsiteY38" fmla="*/ 1839013 h 2057270"/>
                <a:gd name="connsiteX39" fmla="*/ 1971361 w 2347096"/>
                <a:gd name="connsiteY39" fmla="*/ 1835688 h 2057270"/>
                <a:gd name="connsiteX40" fmla="*/ 1991311 w 2347096"/>
                <a:gd name="connsiteY40" fmla="*/ 1829038 h 2057270"/>
                <a:gd name="connsiteX41" fmla="*/ 2001286 w 2347096"/>
                <a:gd name="connsiteY41" fmla="*/ 1825713 h 2057270"/>
                <a:gd name="connsiteX42" fmla="*/ 2017912 w 2347096"/>
                <a:gd name="connsiteY42" fmla="*/ 1815738 h 2057270"/>
                <a:gd name="connsiteX43" fmla="*/ 2034537 w 2347096"/>
                <a:gd name="connsiteY43" fmla="*/ 1809087 h 2057270"/>
                <a:gd name="connsiteX44" fmla="*/ 2047838 w 2347096"/>
                <a:gd name="connsiteY44" fmla="*/ 1805762 h 2057270"/>
                <a:gd name="connsiteX45" fmla="*/ 2067788 w 2347096"/>
                <a:gd name="connsiteY45" fmla="*/ 1799112 h 2057270"/>
                <a:gd name="connsiteX46" fmla="*/ 2077764 w 2347096"/>
                <a:gd name="connsiteY46" fmla="*/ 1795787 h 2057270"/>
                <a:gd name="connsiteX47" fmla="*/ 2087739 w 2347096"/>
                <a:gd name="connsiteY47" fmla="*/ 1792462 h 2057270"/>
                <a:gd name="connsiteX48" fmla="*/ 2091064 w 2347096"/>
                <a:gd name="connsiteY48" fmla="*/ 1782487 h 2057270"/>
                <a:gd name="connsiteX49" fmla="*/ 2111014 w 2347096"/>
                <a:gd name="connsiteY49" fmla="*/ 1775836 h 2057270"/>
                <a:gd name="connsiteX50" fmla="*/ 2117665 w 2347096"/>
                <a:gd name="connsiteY50" fmla="*/ 1769186 h 2057270"/>
                <a:gd name="connsiteX51" fmla="*/ 2180841 w 2347096"/>
                <a:gd name="connsiteY51" fmla="*/ 1735935 h 2057270"/>
                <a:gd name="connsiteX52" fmla="*/ 2207442 w 2347096"/>
                <a:gd name="connsiteY52" fmla="*/ 1722635 h 2057270"/>
                <a:gd name="connsiteX53" fmla="*/ 2227393 w 2347096"/>
                <a:gd name="connsiteY53" fmla="*/ 1709335 h 2057270"/>
                <a:gd name="connsiteX54" fmla="*/ 2263969 w 2347096"/>
                <a:gd name="connsiteY54" fmla="*/ 1699359 h 2057270"/>
                <a:gd name="connsiteX55" fmla="*/ 2293894 w 2347096"/>
                <a:gd name="connsiteY55" fmla="*/ 1686059 h 2057270"/>
                <a:gd name="connsiteX56" fmla="*/ 2303870 w 2347096"/>
                <a:gd name="connsiteY56" fmla="*/ 1682734 h 2057270"/>
                <a:gd name="connsiteX57" fmla="*/ 2323820 w 2347096"/>
                <a:gd name="connsiteY57" fmla="*/ 1669434 h 2057270"/>
                <a:gd name="connsiteX58" fmla="*/ 2347096 w 2347096"/>
                <a:gd name="connsiteY58" fmla="*/ 1652808 h 2057270"/>
                <a:gd name="connsiteX59" fmla="*/ 2343771 w 2347096"/>
                <a:gd name="connsiteY59" fmla="*/ 1642833 h 2057270"/>
                <a:gd name="connsiteX60" fmla="*/ 2333796 w 2347096"/>
                <a:gd name="connsiteY60" fmla="*/ 1636183 h 2057270"/>
                <a:gd name="connsiteX61" fmla="*/ 2297220 w 2347096"/>
                <a:gd name="connsiteY61" fmla="*/ 1626207 h 2057270"/>
                <a:gd name="connsiteX62" fmla="*/ 2287244 w 2347096"/>
                <a:gd name="connsiteY62" fmla="*/ 1622882 h 2057270"/>
                <a:gd name="connsiteX63" fmla="*/ 2277269 w 2347096"/>
                <a:gd name="connsiteY63" fmla="*/ 1616232 h 2057270"/>
                <a:gd name="connsiteX64" fmla="*/ 2257318 w 2347096"/>
                <a:gd name="connsiteY64" fmla="*/ 1589631 h 2057270"/>
                <a:gd name="connsiteX65" fmla="*/ 2244018 w 2347096"/>
                <a:gd name="connsiteY65" fmla="*/ 1582981 h 2057270"/>
                <a:gd name="connsiteX66" fmla="*/ 2237368 w 2347096"/>
                <a:gd name="connsiteY66" fmla="*/ 1573006 h 2057270"/>
                <a:gd name="connsiteX67" fmla="*/ 2224068 w 2347096"/>
                <a:gd name="connsiteY67" fmla="*/ 1569681 h 2057270"/>
                <a:gd name="connsiteX68" fmla="*/ 2210767 w 2347096"/>
                <a:gd name="connsiteY68" fmla="*/ 1563031 h 2057270"/>
                <a:gd name="connsiteX69" fmla="*/ 2200792 w 2347096"/>
                <a:gd name="connsiteY69" fmla="*/ 1559706 h 2057270"/>
                <a:gd name="connsiteX70" fmla="*/ 2174191 w 2347096"/>
                <a:gd name="connsiteY70" fmla="*/ 1549730 h 2057270"/>
                <a:gd name="connsiteX71" fmla="*/ 2164216 w 2347096"/>
                <a:gd name="connsiteY71" fmla="*/ 1543080 h 2057270"/>
                <a:gd name="connsiteX72" fmla="*/ 2130965 w 2347096"/>
                <a:gd name="connsiteY72" fmla="*/ 1536430 h 2057270"/>
                <a:gd name="connsiteX73" fmla="*/ 2094389 w 2347096"/>
                <a:gd name="connsiteY73" fmla="*/ 1529780 h 2057270"/>
                <a:gd name="connsiteX74" fmla="*/ 2074438 w 2347096"/>
                <a:gd name="connsiteY74" fmla="*/ 1523130 h 2057270"/>
                <a:gd name="connsiteX75" fmla="*/ 2051163 w 2347096"/>
                <a:gd name="connsiteY75" fmla="*/ 1516479 h 2057270"/>
                <a:gd name="connsiteX76" fmla="*/ 1994636 w 2347096"/>
                <a:gd name="connsiteY76" fmla="*/ 1509829 h 2057270"/>
                <a:gd name="connsiteX77" fmla="*/ 1815081 w 2347096"/>
                <a:gd name="connsiteY77" fmla="*/ 1513154 h 2057270"/>
                <a:gd name="connsiteX78" fmla="*/ 1785156 w 2347096"/>
                <a:gd name="connsiteY78" fmla="*/ 1523130 h 2057270"/>
                <a:gd name="connsiteX79" fmla="*/ 1751905 w 2347096"/>
                <a:gd name="connsiteY79" fmla="*/ 1533105 h 2057270"/>
                <a:gd name="connsiteX80" fmla="*/ 1731954 w 2347096"/>
                <a:gd name="connsiteY80" fmla="*/ 1546405 h 2057270"/>
                <a:gd name="connsiteX81" fmla="*/ 1721979 w 2347096"/>
                <a:gd name="connsiteY81" fmla="*/ 1553055 h 2057270"/>
                <a:gd name="connsiteX82" fmla="*/ 1708678 w 2347096"/>
                <a:gd name="connsiteY82" fmla="*/ 1559706 h 2057270"/>
                <a:gd name="connsiteX83" fmla="*/ 1702028 w 2347096"/>
                <a:gd name="connsiteY83" fmla="*/ 1569681 h 2057270"/>
                <a:gd name="connsiteX84" fmla="*/ 1695378 w 2347096"/>
                <a:gd name="connsiteY84" fmla="*/ 1589631 h 2057270"/>
                <a:gd name="connsiteX85" fmla="*/ 1698703 w 2347096"/>
                <a:gd name="connsiteY85" fmla="*/ 1642833 h 2057270"/>
                <a:gd name="connsiteX86" fmla="*/ 1698703 w 2347096"/>
                <a:gd name="connsiteY86" fmla="*/ 1706010 h 2057270"/>
                <a:gd name="connsiteX87" fmla="*/ 1688728 w 2347096"/>
                <a:gd name="connsiteY87" fmla="*/ 1712660 h 2057270"/>
                <a:gd name="connsiteX88" fmla="*/ 1668777 w 2347096"/>
                <a:gd name="connsiteY88" fmla="*/ 1719310 h 2057270"/>
                <a:gd name="connsiteX89" fmla="*/ 1658802 w 2347096"/>
                <a:gd name="connsiteY89" fmla="*/ 1722635 h 2057270"/>
                <a:gd name="connsiteX90" fmla="*/ 1645502 w 2347096"/>
                <a:gd name="connsiteY90" fmla="*/ 1729285 h 2057270"/>
                <a:gd name="connsiteX91" fmla="*/ 1598950 w 2347096"/>
                <a:gd name="connsiteY91" fmla="*/ 1735935 h 2057270"/>
                <a:gd name="connsiteX92" fmla="*/ 1306342 w 2347096"/>
                <a:gd name="connsiteY92" fmla="*/ 1732610 h 2057270"/>
                <a:gd name="connsiteX93" fmla="*/ 1293042 w 2347096"/>
                <a:gd name="connsiteY93" fmla="*/ 1729285 h 2057270"/>
                <a:gd name="connsiteX94" fmla="*/ 1273092 w 2347096"/>
                <a:gd name="connsiteY94" fmla="*/ 1722635 h 2057270"/>
                <a:gd name="connsiteX95" fmla="*/ 1256466 w 2347096"/>
                <a:gd name="connsiteY95" fmla="*/ 1712660 h 2057270"/>
                <a:gd name="connsiteX96" fmla="*/ 1236516 w 2347096"/>
                <a:gd name="connsiteY96" fmla="*/ 1699359 h 2057270"/>
                <a:gd name="connsiteX97" fmla="*/ 1229865 w 2347096"/>
                <a:gd name="connsiteY97" fmla="*/ 1692709 h 2057270"/>
                <a:gd name="connsiteX98" fmla="*/ 1209915 w 2347096"/>
                <a:gd name="connsiteY98" fmla="*/ 1686059 h 2057270"/>
                <a:gd name="connsiteX99" fmla="*/ 1189964 w 2347096"/>
                <a:gd name="connsiteY99" fmla="*/ 1676084 h 2057270"/>
                <a:gd name="connsiteX100" fmla="*/ 1176664 w 2347096"/>
                <a:gd name="connsiteY100" fmla="*/ 1662783 h 2057270"/>
                <a:gd name="connsiteX101" fmla="*/ 1150063 w 2347096"/>
                <a:gd name="connsiteY101" fmla="*/ 1629532 h 2057270"/>
                <a:gd name="connsiteX102" fmla="*/ 1130113 w 2347096"/>
                <a:gd name="connsiteY102" fmla="*/ 1616232 h 2057270"/>
                <a:gd name="connsiteX103" fmla="*/ 1110162 w 2347096"/>
                <a:gd name="connsiteY103" fmla="*/ 1609582 h 2057270"/>
                <a:gd name="connsiteX104" fmla="*/ 1100187 w 2347096"/>
                <a:gd name="connsiteY104" fmla="*/ 1602932 h 2057270"/>
                <a:gd name="connsiteX105" fmla="*/ 1080236 w 2347096"/>
                <a:gd name="connsiteY105" fmla="*/ 1596282 h 2057270"/>
                <a:gd name="connsiteX106" fmla="*/ 1070261 w 2347096"/>
                <a:gd name="connsiteY106" fmla="*/ 1592956 h 2057270"/>
                <a:gd name="connsiteX107" fmla="*/ 1050310 w 2347096"/>
                <a:gd name="connsiteY107" fmla="*/ 1582981 h 2057270"/>
                <a:gd name="connsiteX108" fmla="*/ 1030360 w 2347096"/>
                <a:gd name="connsiteY108" fmla="*/ 1573006 h 2057270"/>
                <a:gd name="connsiteX109" fmla="*/ 1007084 w 2347096"/>
                <a:gd name="connsiteY109" fmla="*/ 1563031 h 2057270"/>
                <a:gd name="connsiteX110" fmla="*/ 997109 w 2347096"/>
                <a:gd name="connsiteY110" fmla="*/ 1553055 h 2057270"/>
                <a:gd name="connsiteX111" fmla="*/ 977158 w 2347096"/>
                <a:gd name="connsiteY111" fmla="*/ 1546405 h 2057270"/>
                <a:gd name="connsiteX112" fmla="*/ 967183 w 2347096"/>
                <a:gd name="connsiteY112" fmla="*/ 1539755 h 2057270"/>
                <a:gd name="connsiteX113" fmla="*/ 957208 w 2347096"/>
                <a:gd name="connsiteY113" fmla="*/ 1536430 h 2057270"/>
                <a:gd name="connsiteX114" fmla="*/ 940582 w 2347096"/>
                <a:gd name="connsiteY114" fmla="*/ 1523130 h 2057270"/>
                <a:gd name="connsiteX115" fmla="*/ 904006 w 2347096"/>
                <a:gd name="connsiteY115" fmla="*/ 1486554 h 2057270"/>
                <a:gd name="connsiteX116" fmla="*/ 894031 w 2347096"/>
                <a:gd name="connsiteY116" fmla="*/ 1476578 h 2057270"/>
                <a:gd name="connsiteX117" fmla="*/ 884056 w 2347096"/>
                <a:gd name="connsiteY117" fmla="*/ 1466603 h 2057270"/>
                <a:gd name="connsiteX118" fmla="*/ 880731 w 2347096"/>
                <a:gd name="connsiteY118" fmla="*/ 1456628 h 2057270"/>
                <a:gd name="connsiteX119" fmla="*/ 870756 w 2347096"/>
                <a:gd name="connsiteY119" fmla="*/ 1449978 h 2057270"/>
                <a:gd name="connsiteX120" fmla="*/ 864105 w 2347096"/>
                <a:gd name="connsiteY120" fmla="*/ 1443327 h 2057270"/>
                <a:gd name="connsiteX121" fmla="*/ 847480 w 2347096"/>
                <a:gd name="connsiteY121" fmla="*/ 1413402 h 2057270"/>
                <a:gd name="connsiteX122" fmla="*/ 834180 w 2347096"/>
                <a:gd name="connsiteY122" fmla="*/ 1396776 h 2057270"/>
                <a:gd name="connsiteX123" fmla="*/ 830854 w 2347096"/>
                <a:gd name="connsiteY123" fmla="*/ 1386801 h 2057270"/>
                <a:gd name="connsiteX124" fmla="*/ 820879 w 2347096"/>
                <a:gd name="connsiteY124" fmla="*/ 1383476 h 2057270"/>
                <a:gd name="connsiteX125" fmla="*/ 814229 w 2347096"/>
                <a:gd name="connsiteY125" fmla="*/ 1363525 h 2057270"/>
                <a:gd name="connsiteX126" fmla="*/ 797604 w 2347096"/>
                <a:gd name="connsiteY126" fmla="*/ 1340250 h 2057270"/>
                <a:gd name="connsiteX127" fmla="*/ 794278 w 2347096"/>
                <a:gd name="connsiteY127" fmla="*/ 1330274 h 2057270"/>
                <a:gd name="connsiteX128" fmla="*/ 787628 w 2347096"/>
                <a:gd name="connsiteY128" fmla="*/ 1320299 h 2057270"/>
                <a:gd name="connsiteX129" fmla="*/ 780978 w 2347096"/>
                <a:gd name="connsiteY129" fmla="*/ 1300348 h 2057270"/>
                <a:gd name="connsiteX130" fmla="*/ 777653 w 2347096"/>
                <a:gd name="connsiteY130" fmla="*/ 1290373 h 2057270"/>
                <a:gd name="connsiteX131" fmla="*/ 774328 w 2347096"/>
                <a:gd name="connsiteY131" fmla="*/ 1280398 h 2057270"/>
                <a:gd name="connsiteX132" fmla="*/ 771003 w 2347096"/>
                <a:gd name="connsiteY132" fmla="*/ 1193946 h 2057270"/>
                <a:gd name="connsiteX133" fmla="*/ 767678 w 2347096"/>
                <a:gd name="connsiteY133" fmla="*/ 1183970 h 2057270"/>
                <a:gd name="connsiteX134" fmla="*/ 771003 w 2347096"/>
                <a:gd name="connsiteY134" fmla="*/ 1160695 h 2057270"/>
                <a:gd name="connsiteX135" fmla="*/ 774328 w 2347096"/>
                <a:gd name="connsiteY135" fmla="*/ 1150719 h 2057270"/>
                <a:gd name="connsiteX136" fmla="*/ 784303 w 2347096"/>
                <a:gd name="connsiteY136" fmla="*/ 1144069 h 2057270"/>
                <a:gd name="connsiteX137" fmla="*/ 790953 w 2347096"/>
                <a:gd name="connsiteY137" fmla="*/ 1124119 h 2057270"/>
                <a:gd name="connsiteX138" fmla="*/ 784303 w 2347096"/>
                <a:gd name="connsiteY138" fmla="*/ 1057617 h 2057270"/>
                <a:gd name="connsiteX139" fmla="*/ 777653 w 2347096"/>
                <a:gd name="connsiteY139" fmla="*/ 1047642 h 2057270"/>
                <a:gd name="connsiteX140" fmla="*/ 771003 w 2347096"/>
                <a:gd name="connsiteY140" fmla="*/ 1040991 h 2057270"/>
                <a:gd name="connsiteX141" fmla="*/ 761028 w 2347096"/>
                <a:gd name="connsiteY141" fmla="*/ 1021041 h 2057270"/>
                <a:gd name="connsiteX142" fmla="*/ 751052 w 2347096"/>
                <a:gd name="connsiteY142" fmla="*/ 1014391 h 2057270"/>
                <a:gd name="connsiteX143" fmla="*/ 744402 w 2347096"/>
                <a:gd name="connsiteY143" fmla="*/ 1007740 h 2057270"/>
                <a:gd name="connsiteX144" fmla="*/ 721126 w 2347096"/>
                <a:gd name="connsiteY144" fmla="*/ 997765 h 2057270"/>
                <a:gd name="connsiteX145" fmla="*/ 711151 w 2347096"/>
                <a:gd name="connsiteY145" fmla="*/ 987790 h 2057270"/>
                <a:gd name="connsiteX146" fmla="*/ 671250 w 2347096"/>
                <a:gd name="connsiteY146" fmla="*/ 984465 h 2057270"/>
                <a:gd name="connsiteX147" fmla="*/ 588123 w 2347096"/>
                <a:gd name="connsiteY147" fmla="*/ 981140 h 2057270"/>
                <a:gd name="connsiteX148" fmla="*/ 574822 w 2347096"/>
                <a:gd name="connsiteY148" fmla="*/ 977815 h 2057270"/>
                <a:gd name="connsiteX149" fmla="*/ 554872 w 2347096"/>
                <a:gd name="connsiteY149" fmla="*/ 971164 h 2057270"/>
                <a:gd name="connsiteX150" fmla="*/ 538246 w 2347096"/>
                <a:gd name="connsiteY150" fmla="*/ 941239 h 2057270"/>
                <a:gd name="connsiteX151" fmla="*/ 531596 w 2347096"/>
                <a:gd name="connsiteY151" fmla="*/ 934588 h 2057270"/>
                <a:gd name="connsiteX152" fmla="*/ 514971 w 2347096"/>
                <a:gd name="connsiteY152" fmla="*/ 914638 h 2057270"/>
                <a:gd name="connsiteX153" fmla="*/ 504996 w 2347096"/>
                <a:gd name="connsiteY153" fmla="*/ 907988 h 2057270"/>
                <a:gd name="connsiteX154" fmla="*/ 491695 w 2347096"/>
                <a:gd name="connsiteY154" fmla="*/ 894687 h 2057270"/>
                <a:gd name="connsiteX155" fmla="*/ 488370 w 2347096"/>
                <a:gd name="connsiteY155" fmla="*/ 884712 h 2057270"/>
                <a:gd name="connsiteX156" fmla="*/ 478395 w 2347096"/>
                <a:gd name="connsiteY156" fmla="*/ 864762 h 2057270"/>
                <a:gd name="connsiteX157" fmla="*/ 481720 w 2347096"/>
                <a:gd name="connsiteY157" fmla="*/ 831511 h 2057270"/>
                <a:gd name="connsiteX158" fmla="*/ 488370 w 2347096"/>
                <a:gd name="connsiteY158" fmla="*/ 811560 h 2057270"/>
                <a:gd name="connsiteX159" fmla="*/ 498345 w 2347096"/>
                <a:gd name="connsiteY159" fmla="*/ 791610 h 2057270"/>
                <a:gd name="connsiteX160" fmla="*/ 495020 w 2347096"/>
                <a:gd name="connsiteY160" fmla="*/ 761684 h 2057270"/>
                <a:gd name="connsiteX161" fmla="*/ 488370 w 2347096"/>
                <a:gd name="connsiteY161" fmla="*/ 738408 h 2057270"/>
                <a:gd name="connsiteX162" fmla="*/ 485045 w 2347096"/>
                <a:gd name="connsiteY162" fmla="*/ 725108 h 2057270"/>
                <a:gd name="connsiteX163" fmla="*/ 481720 w 2347096"/>
                <a:gd name="connsiteY163" fmla="*/ 715132 h 2057270"/>
                <a:gd name="connsiteX164" fmla="*/ 471745 w 2347096"/>
                <a:gd name="connsiteY164" fmla="*/ 688532 h 2057270"/>
                <a:gd name="connsiteX165" fmla="*/ 461769 w 2347096"/>
                <a:gd name="connsiteY165" fmla="*/ 671906 h 2057270"/>
                <a:gd name="connsiteX166" fmla="*/ 448469 w 2347096"/>
                <a:gd name="connsiteY166" fmla="*/ 651956 h 2057270"/>
                <a:gd name="connsiteX167" fmla="*/ 445144 w 2347096"/>
                <a:gd name="connsiteY167" fmla="*/ 641980 h 2057270"/>
                <a:gd name="connsiteX168" fmla="*/ 438494 w 2347096"/>
                <a:gd name="connsiteY168" fmla="*/ 632005 h 2057270"/>
                <a:gd name="connsiteX169" fmla="*/ 431844 w 2347096"/>
                <a:gd name="connsiteY169" fmla="*/ 612055 h 2057270"/>
                <a:gd name="connsiteX170" fmla="*/ 435169 w 2347096"/>
                <a:gd name="connsiteY170" fmla="*/ 588779 h 2057270"/>
                <a:gd name="connsiteX171" fmla="*/ 501670 w 2347096"/>
                <a:gd name="connsiteY171" fmla="*/ 588779 h 2057270"/>
                <a:gd name="connsiteX172" fmla="*/ 521621 w 2347096"/>
                <a:gd name="connsiteY172" fmla="*/ 608730 h 2057270"/>
                <a:gd name="connsiteX173" fmla="*/ 528271 w 2347096"/>
                <a:gd name="connsiteY173" fmla="*/ 618705 h 2057270"/>
                <a:gd name="connsiteX174" fmla="*/ 531596 w 2347096"/>
                <a:gd name="connsiteY174" fmla="*/ 628680 h 2057270"/>
                <a:gd name="connsiteX175" fmla="*/ 548222 w 2347096"/>
                <a:gd name="connsiteY175" fmla="*/ 645306 h 2057270"/>
                <a:gd name="connsiteX176" fmla="*/ 568172 w 2347096"/>
                <a:gd name="connsiteY176" fmla="*/ 658606 h 2057270"/>
                <a:gd name="connsiteX177" fmla="*/ 578148 w 2347096"/>
                <a:gd name="connsiteY177" fmla="*/ 665256 h 2057270"/>
                <a:gd name="connsiteX178" fmla="*/ 594773 w 2347096"/>
                <a:gd name="connsiteY178" fmla="*/ 678556 h 2057270"/>
                <a:gd name="connsiteX179" fmla="*/ 601423 w 2347096"/>
                <a:gd name="connsiteY179" fmla="*/ 685207 h 2057270"/>
                <a:gd name="connsiteX180" fmla="*/ 614724 w 2347096"/>
                <a:gd name="connsiteY180" fmla="*/ 691857 h 2057270"/>
                <a:gd name="connsiteX181" fmla="*/ 621374 w 2347096"/>
                <a:gd name="connsiteY181" fmla="*/ 701832 h 2057270"/>
                <a:gd name="connsiteX182" fmla="*/ 641324 w 2347096"/>
                <a:gd name="connsiteY182" fmla="*/ 708482 h 2057270"/>
                <a:gd name="connsiteX183" fmla="*/ 651300 w 2347096"/>
                <a:gd name="connsiteY183" fmla="*/ 711807 h 2057270"/>
                <a:gd name="connsiteX184" fmla="*/ 661275 w 2347096"/>
                <a:gd name="connsiteY184" fmla="*/ 715132 h 2057270"/>
                <a:gd name="connsiteX185" fmla="*/ 687876 w 2347096"/>
                <a:gd name="connsiteY185" fmla="*/ 721783 h 2057270"/>
                <a:gd name="connsiteX186" fmla="*/ 751052 w 2347096"/>
                <a:gd name="connsiteY186" fmla="*/ 718458 h 2057270"/>
                <a:gd name="connsiteX187" fmla="*/ 771003 w 2347096"/>
                <a:gd name="connsiteY187" fmla="*/ 708482 h 2057270"/>
                <a:gd name="connsiteX188" fmla="*/ 790953 w 2347096"/>
                <a:gd name="connsiteY188" fmla="*/ 701832 h 2057270"/>
                <a:gd name="connsiteX189" fmla="*/ 797604 w 2347096"/>
                <a:gd name="connsiteY189" fmla="*/ 695182 h 2057270"/>
                <a:gd name="connsiteX190" fmla="*/ 807579 w 2347096"/>
                <a:gd name="connsiteY190" fmla="*/ 671906 h 2057270"/>
                <a:gd name="connsiteX191" fmla="*/ 804254 w 2347096"/>
                <a:gd name="connsiteY191" fmla="*/ 638655 h 2057270"/>
                <a:gd name="connsiteX192" fmla="*/ 797604 w 2347096"/>
                <a:gd name="connsiteY192" fmla="*/ 628680 h 2057270"/>
                <a:gd name="connsiteX193" fmla="*/ 784303 w 2347096"/>
                <a:gd name="connsiteY193" fmla="*/ 602079 h 2057270"/>
                <a:gd name="connsiteX194" fmla="*/ 780978 w 2347096"/>
                <a:gd name="connsiteY194" fmla="*/ 592104 h 2057270"/>
                <a:gd name="connsiteX195" fmla="*/ 774328 w 2347096"/>
                <a:gd name="connsiteY195" fmla="*/ 582129 h 2057270"/>
                <a:gd name="connsiteX196" fmla="*/ 767678 w 2347096"/>
                <a:gd name="connsiteY196" fmla="*/ 555528 h 2057270"/>
                <a:gd name="connsiteX197" fmla="*/ 754377 w 2347096"/>
                <a:gd name="connsiteY197" fmla="*/ 535578 h 2057270"/>
                <a:gd name="connsiteX198" fmla="*/ 747727 w 2347096"/>
                <a:gd name="connsiteY198" fmla="*/ 515627 h 2057270"/>
                <a:gd name="connsiteX199" fmla="*/ 737752 w 2347096"/>
                <a:gd name="connsiteY199" fmla="*/ 505652 h 2057270"/>
                <a:gd name="connsiteX200" fmla="*/ 731102 w 2347096"/>
                <a:gd name="connsiteY200" fmla="*/ 495676 h 2057270"/>
                <a:gd name="connsiteX201" fmla="*/ 721126 w 2347096"/>
                <a:gd name="connsiteY201" fmla="*/ 489026 h 2057270"/>
                <a:gd name="connsiteX202" fmla="*/ 704501 w 2347096"/>
                <a:gd name="connsiteY202" fmla="*/ 472401 h 2057270"/>
                <a:gd name="connsiteX203" fmla="*/ 684550 w 2347096"/>
                <a:gd name="connsiteY203" fmla="*/ 455775 h 2057270"/>
                <a:gd name="connsiteX204" fmla="*/ 664600 w 2347096"/>
                <a:gd name="connsiteY204" fmla="*/ 449125 h 2057270"/>
                <a:gd name="connsiteX205" fmla="*/ 634674 w 2347096"/>
                <a:gd name="connsiteY205" fmla="*/ 432500 h 2057270"/>
                <a:gd name="connsiteX206" fmla="*/ 618049 w 2347096"/>
                <a:gd name="connsiteY206" fmla="*/ 415874 h 2057270"/>
                <a:gd name="connsiteX207" fmla="*/ 601423 w 2347096"/>
                <a:gd name="connsiteY207" fmla="*/ 399249 h 2057270"/>
                <a:gd name="connsiteX208" fmla="*/ 584798 w 2347096"/>
                <a:gd name="connsiteY208" fmla="*/ 385948 h 2057270"/>
                <a:gd name="connsiteX209" fmla="*/ 581473 w 2347096"/>
                <a:gd name="connsiteY209" fmla="*/ 375973 h 2057270"/>
                <a:gd name="connsiteX210" fmla="*/ 564847 w 2347096"/>
                <a:gd name="connsiteY210" fmla="*/ 362673 h 2057270"/>
                <a:gd name="connsiteX211" fmla="*/ 558197 w 2347096"/>
                <a:gd name="connsiteY211" fmla="*/ 352698 h 2057270"/>
                <a:gd name="connsiteX212" fmla="*/ 544897 w 2347096"/>
                <a:gd name="connsiteY212" fmla="*/ 336072 h 2057270"/>
                <a:gd name="connsiteX213" fmla="*/ 538246 w 2347096"/>
                <a:gd name="connsiteY213" fmla="*/ 316122 h 2057270"/>
                <a:gd name="connsiteX214" fmla="*/ 534921 w 2347096"/>
                <a:gd name="connsiteY214" fmla="*/ 306146 h 2057270"/>
                <a:gd name="connsiteX215" fmla="*/ 528271 w 2347096"/>
                <a:gd name="connsiteY215" fmla="*/ 296171 h 2057270"/>
                <a:gd name="connsiteX216" fmla="*/ 524946 w 2347096"/>
                <a:gd name="connsiteY216" fmla="*/ 223019 h 2057270"/>
                <a:gd name="connsiteX217" fmla="*/ 514971 w 2347096"/>
                <a:gd name="connsiteY217" fmla="*/ 203068 h 2057270"/>
                <a:gd name="connsiteX218" fmla="*/ 511646 w 2347096"/>
                <a:gd name="connsiteY218" fmla="*/ 193093 h 2057270"/>
                <a:gd name="connsiteX219" fmla="*/ 498345 w 2347096"/>
                <a:gd name="connsiteY219" fmla="*/ 176468 h 2057270"/>
                <a:gd name="connsiteX220" fmla="*/ 491695 w 2347096"/>
                <a:gd name="connsiteY220" fmla="*/ 166492 h 2057270"/>
                <a:gd name="connsiteX221" fmla="*/ 471745 w 2347096"/>
                <a:gd name="connsiteY221" fmla="*/ 156517 h 2057270"/>
                <a:gd name="connsiteX222" fmla="*/ 445144 w 2347096"/>
                <a:gd name="connsiteY222" fmla="*/ 139892 h 2057270"/>
                <a:gd name="connsiteX223" fmla="*/ 435169 w 2347096"/>
                <a:gd name="connsiteY223" fmla="*/ 136567 h 2057270"/>
                <a:gd name="connsiteX224" fmla="*/ 425193 w 2347096"/>
                <a:gd name="connsiteY224" fmla="*/ 133242 h 2057270"/>
                <a:gd name="connsiteX225" fmla="*/ 375317 w 2347096"/>
                <a:gd name="connsiteY225" fmla="*/ 136567 h 2057270"/>
                <a:gd name="connsiteX226" fmla="*/ 368667 w 2347096"/>
                <a:gd name="connsiteY226" fmla="*/ 146542 h 2057270"/>
                <a:gd name="connsiteX227" fmla="*/ 358692 w 2347096"/>
                <a:gd name="connsiteY227" fmla="*/ 183118 h 2057270"/>
                <a:gd name="connsiteX228" fmla="*/ 355366 w 2347096"/>
                <a:gd name="connsiteY228" fmla="*/ 193093 h 2057270"/>
                <a:gd name="connsiteX229" fmla="*/ 358692 w 2347096"/>
                <a:gd name="connsiteY229" fmla="*/ 209719 h 2057270"/>
                <a:gd name="connsiteX230" fmla="*/ 365342 w 2347096"/>
                <a:gd name="connsiteY230" fmla="*/ 272895 h 2057270"/>
                <a:gd name="connsiteX231" fmla="*/ 365342 w 2347096"/>
                <a:gd name="connsiteY231" fmla="*/ 356023 h 2057270"/>
                <a:gd name="connsiteX232" fmla="*/ 358692 w 2347096"/>
                <a:gd name="connsiteY232" fmla="*/ 379298 h 2057270"/>
                <a:gd name="connsiteX233" fmla="*/ 352041 w 2347096"/>
                <a:gd name="connsiteY233" fmla="*/ 385948 h 2057270"/>
                <a:gd name="connsiteX234" fmla="*/ 345391 w 2347096"/>
                <a:gd name="connsiteY234" fmla="*/ 395924 h 2057270"/>
                <a:gd name="connsiteX235" fmla="*/ 328766 w 2347096"/>
                <a:gd name="connsiteY235" fmla="*/ 399249 h 2057270"/>
                <a:gd name="connsiteX236" fmla="*/ 292190 w 2347096"/>
                <a:gd name="connsiteY236" fmla="*/ 395924 h 2057270"/>
                <a:gd name="connsiteX237" fmla="*/ 268914 w 2347096"/>
                <a:gd name="connsiteY237" fmla="*/ 369323 h 2057270"/>
                <a:gd name="connsiteX238" fmla="*/ 258939 w 2347096"/>
                <a:gd name="connsiteY238" fmla="*/ 362673 h 2057270"/>
                <a:gd name="connsiteX239" fmla="*/ 252289 w 2347096"/>
                <a:gd name="connsiteY239" fmla="*/ 342722 h 2057270"/>
                <a:gd name="connsiteX240" fmla="*/ 248964 w 2347096"/>
                <a:gd name="connsiteY240" fmla="*/ 332747 h 2057270"/>
                <a:gd name="connsiteX241" fmla="*/ 245638 w 2347096"/>
                <a:gd name="connsiteY241" fmla="*/ 319447 h 2057270"/>
                <a:gd name="connsiteX242" fmla="*/ 238988 w 2347096"/>
                <a:gd name="connsiteY242" fmla="*/ 309471 h 2057270"/>
                <a:gd name="connsiteX243" fmla="*/ 232338 w 2347096"/>
                <a:gd name="connsiteY243" fmla="*/ 289521 h 2057270"/>
                <a:gd name="connsiteX244" fmla="*/ 229013 w 2347096"/>
                <a:gd name="connsiteY244" fmla="*/ 279546 h 2057270"/>
                <a:gd name="connsiteX245" fmla="*/ 222363 w 2347096"/>
                <a:gd name="connsiteY245" fmla="*/ 269570 h 2057270"/>
                <a:gd name="connsiteX246" fmla="*/ 212388 w 2347096"/>
                <a:gd name="connsiteY246" fmla="*/ 239644 h 2057270"/>
                <a:gd name="connsiteX247" fmla="*/ 209062 w 2347096"/>
                <a:gd name="connsiteY247" fmla="*/ 229669 h 2057270"/>
                <a:gd name="connsiteX248" fmla="*/ 202412 w 2347096"/>
                <a:gd name="connsiteY248" fmla="*/ 216369 h 2057270"/>
                <a:gd name="connsiteX249" fmla="*/ 192437 w 2347096"/>
                <a:gd name="connsiteY249" fmla="*/ 199743 h 2057270"/>
                <a:gd name="connsiteX250" fmla="*/ 185787 w 2347096"/>
                <a:gd name="connsiteY250" fmla="*/ 179793 h 2057270"/>
                <a:gd name="connsiteX251" fmla="*/ 179137 w 2347096"/>
                <a:gd name="connsiteY251" fmla="*/ 149867 h 2057270"/>
                <a:gd name="connsiteX252" fmla="*/ 175812 w 2347096"/>
                <a:gd name="connsiteY252" fmla="*/ 86690 h 2057270"/>
                <a:gd name="connsiteX253" fmla="*/ 162511 w 2347096"/>
                <a:gd name="connsiteY253" fmla="*/ 30164 h 2057270"/>
                <a:gd name="connsiteX254" fmla="*/ 155861 w 2347096"/>
                <a:gd name="connsiteY254" fmla="*/ 20188 h 2057270"/>
                <a:gd name="connsiteX255" fmla="*/ 132585 w 2347096"/>
                <a:gd name="connsiteY255" fmla="*/ 13538 h 2057270"/>
                <a:gd name="connsiteX256" fmla="*/ 122610 w 2347096"/>
                <a:gd name="connsiteY256" fmla="*/ 6888 h 2057270"/>
                <a:gd name="connsiteX257" fmla="*/ 66084 w 2347096"/>
                <a:gd name="connsiteY257" fmla="*/ 6888 h 2057270"/>
                <a:gd name="connsiteX258" fmla="*/ 52783 w 2347096"/>
                <a:gd name="connsiteY258" fmla="*/ 10213 h 2057270"/>
                <a:gd name="connsiteX259" fmla="*/ 26182 w 2347096"/>
                <a:gd name="connsiteY259" fmla="*/ 30164 h 2057270"/>
                <a:gd name="connsiteX260" fmla="*/ 19532 w 2347096"/>
                <a:gd name="connsiteY260" fmla="*/ 43464 h 2057270"/>
                <a:gd name="connsiteX261" fmla="*/ 12882 w 2347096"/>
                <a:gd name="connsiteY261" fmla="*/ 53439 h 2057270"/>
                <a:gd name="connsiteX262" fmla="*/ 2907 w 2347096"/>
                <a:gd name="connsiteY262" fmla="*/ 76715 h 2057270"/>
                <a:gd name="connsiteX263" fmla="*/ 6232 w 2347096"/>
                <a:gd name="connsiteY263" fmla="*/ 99991 h 2057270"/>
                <a:gd name="connsiteX264" fmla="*/ 12882 w 2347096"/>
                <a:gd name="connsiteY264" fmla="*/ 113291 h 2057270"/>
                <a:gd name="connsiteX265" fmla="*/ 29508 w 2347096"/>
                <a:gd name="connsiteY265" fmla="*/ 136567 h 2057270"/>
                <a:gd name="connsiteX266" fmla="*/ 39483 w 2347096"/>
                <a:gd name="connsiteY266" fmla="*/ 159842 h 2057270"/>
                <a:gd name="connsiteX267" fmla="*/ 52783 w 2347096"/>
                <a:gd name="connsiteY267" fmla="*/ 189768 h 2057270"/>
                <a:gd name="connsiteX268" fmla="*/ 59433 w 2347096"/>
                <a:gd name="connsiteY268" fmla="*/ 362673 h 2057270"/>
                <a:gd name="connsiteX269" fmla="*/ 62758 w 2347096"/>
                <a:gd name="connsiteY269" fmla="*/ 472401 h 2057270"/>
                <a:gd name="connsiteX270" fmla="*/ 66084 w 2347096"/>
                <a:gd name="connsiteY270" fmla="*/ 512302 h 2057270"/>
                <a:gd name="connsiteX271" fmla="*/ 69409 w 2347096"/>
                <a:gd name="connsiteY271" fmla="*/ 525602 h 2057270"/>
                <a:gd name="connsiteX272" fmla="*/ 76059 w 2347096"/>
                <a:gd name="connsiteY272" fmla="*/ 548878 h 2057270"/>
                <a:gd name="connsiteX273" fmla="*/ 82709 w 2347096"/>
                <a:gd name="connsiteY273" fmla="*/ 568828 h 2057270"/>
                <a:gd name="connsiteX274" fmla="*/ 86034 w 2347096"/>
                <a:gd name="connsiteY274" fmla="*/ 582129 h 2057270"/>
                <a:gd name="connsiteX275" fmla="*/ 92684 w 2347096"/>
                <a:gd name="connsiteY275" fmla="*/ 605404 h 2057270"/>
                <a:gd name="connsiteX276" fmla="*/ 102660 w 2347096"/>
                <a:gd name="connsiteY276" fmla="*/ 655281 h 2057270"/>
                <a:gd name="connsiteX277" fmla="*/ 105985 w 2347096"/>
                <a:gd name="connsiteY277" fmla="*/ 668581 h 2057270"/>
                <a:gd name="connsiteX278" fmla="*/ 112635 w 2347096"/>
                <a:gd name="connsiteY278" fmla="*/ 698507 h 2057270"/>
                <a:gd name="connsiteX279" fmla="*/ 122610 w 2347096"/>
                <a:gd name="connsiteY279" fmla="*/ 738408 h 2057270"/>
                <a:gd name="connsiteX280" fmla="*/ 132585 w 2347096"/>
                <a:gd name="connsiteY280" fmla="*/ 791610 h 2057270"/>
                <a:gd name="connsiteX281" fmla="*/ 135910 w 2347096"/>
                <a:gd name="connsiteY281" fmla="*/ 801585 h 2057270"/>
                <a:gd name="connsiteX282" fmla="*/ 139236 w 2347096"/>
                <a:gd name="connsiteY282" fmla="*/ 814885 h 2057270"/>
                <a:gd name="connsiteX283" fmla="*/ 145886 w 2347096"/>
                <a:gd name="connsiteY283" fmla="*/ 828186 h 2057270"/>
                <a:gd name="connsiteX284" fmla="*/ 152536 w 2347096"/>
                <a:gd name="connsiteY284" fmla="*/ 848136 h 2057270"/>
                <a:gd name="connsiteX285" fmla="*/ 159186 w 2347096"/>
                <a:gd name="connsiteY285" fmla="*/ 861436 h 2057270"/>
                <a:gd name="connsiteX286" fmla="*/ 162511 w 2347096"/>
                <a:gd name="connsiteY286" fmla="*/ 871412 h 2057270"/>
                <a:gd name="connsiteX287" fmla="*/ 172486 w 2347096"/>
                <a:gd name="connsiteY287" fmla="*/ 878062 h 2057270"/>
                <a:gd name="connsiteX288" fmla="*/ 182462 w 2347096"/>
                <a:gd name="connsiteY288" fmla="*/ 901338 h 2057270"/>
                <a:gd name="connsiteX289" fmla="*/ 189112 w 2347096"/>
                <a:gd name="connsiteY289" fmla="*/ 921288 h 2057270"/>
                <a:gd name="connsiteX290" fmla="*/ 192437 w 2347096"/>
                <a:gd name="connsiteY290" fmla="*/ 931263 h 2057270"/>
                <a:gd name="connsiteX291" fmla="*/ 189112 w 2347096"/>
                <a:gd name="connsiteY291" fmla="*/ 947889 h 2057270"/>
                <a:gd name="connsiteX292" fmla="*/ 199087 w 2347096"/>
                <a:gd name="connsiteY292" fmla="*/ 1011066 h 2057270"/>
                <a:gd name="connsiteX293" fmla="*/ 205737 w 2347096"/>
                <a:gd name="connsiteY293" fmla="*/ 1054292 h 2057270"/>
                <a:gd name="connsiteX294" fmla="*/ 219038 w 2347096"/>
                <a:gd name="connsiteY294" fmla="*/ 1077567 h 2057270"/>
                <a:gd name="connsiteX295" fmla="*/ 232338 w 2347096"/>
                <a:gd name="connsiteY295" fmla="*/ 1107493 h 2057270"/>
                <a:gd name="connsiteX296" fmla="*/ 242313 w 2347096"/>
                <a:gd name="connsiteY296" fmla="*/ 1110818 h 2057270"/>
                <a:gd name="connsiteX297" fmla="*/ 248964 w 2347096"/>
                <a:gd name="connsiteY297" fmla="*/ 1120794 h 2057270"/>
                <a:gd name="connsiteX298" fmla="*/ 268914 w 2347096"/>
                <a:gd name="connsiteY298" fmla="*/ 1137419 h 2057270"/>
                <a:gd name="connsiteX299" fmla="*/ 275564 w 2347096"/>
                <a:gd name="connsiteY299" fmla="*/ 1147394 h 2057270"/>
                <a:gd name="connsiteX300" fmla="*/ 295515 w 2347096"/>
                <a:gd name="connsiteY300" fmla="*/ 1167345 h 2057270"/>
                <a:gd name="connsiteX301" fmla="*/ 312140 w 2347096"/>
                <a:gd name="connsiteY301" fmla="*/ 1183970 h 2057270"/>
                <a:gd name="connsiteX302" fmla="*/ 325441 w 2347096"/>
                <a:gd name="connsiteY302" fmla="*/ 1200596 h 2057270"/>
                <a:gd name="connsiteX303" fmla="*/ 335416 w 2347096"/>
                <a:gd name="connsiteY303" fmla="*/ 1203921 h 2057270"/>
                <a:gd name="connsiteX304" fmla="*/ 338741 w 2347096"/>
                <a:gd name="connsiteY304" fmla="*/ 1213896 h 2057270"/>
                <a:gd name="connsiteX305" fmla="*/ 398593 w 2347096"/>
                <a:gd name="connsiteY305" fmla="*/ 1237172 h 2057270"/>
                <a:gd name="connsiteX306" fmla="*/ 428518 w 2347096"/>
                <a:gd name="connsiteY306" fmla="*/ 1263772 h 2057270"/>
                <a:gd name="connsiteX307" fmla="*/ 435169 w 2347096"/>
                <a:gd name="connsiteY307" fmla="*/ 1270423 h 2057270"/>
                <a:gd name="connsiteX308" fmla="*/ 448469 w 2347096"/>
                <a:gd name="connsiteY308" fmla="*/ 1277073 h 2057270"/>
                <a:gd name="connsiteX309" fmla="*/ 455119 w 2347096"/>
                <a:gd name="connsiteY309" fmla="*/ 1287048 h 2057270"/>
                <a:gd name="connsiteX310" fmla="*/ 465094 w 2347096"/>
                <a:gd name="connsiteY310" fmla="*/ 1290373 h 2057270"/>
                <a:gd name="connsiteX311" fmla="*/ 475070 w 2347096"/>
                <a:gd name="connsiteY311" fmla="*/ 1297023 h 2057270"/>
                <a:gd name="connsiteX312" fmla="*/ 488370 w 2347096"/>
                <a:gd name="connsiteY312" fmla="*/ 1323624 h 2057270"/>
                <a:gd name="connsiteX313" fmla="*/ 498345 w 2347096"/>
                <a:gd name="connsiteY313" fmla="*/ 1333599 h 2057270"/>
                <a:gd name="connsiteX314" fmla="*/ 504996 w 2347096"/>
                <a:gd name="connsiteY314" fmla="*/ 1346900 h 2057270"/>
                <a:gd name="connsiteX315" fmla="*/ 518296 w 2347096"/>
                <a:gd name="connsiteY315" fmla="*/ 1366850 h 2057270"/>
                <a:gd name="connsiteX316" fmla="*/ 531596 w 2347096"/>
                <a:gd name="connsiteY316" fmla="*/ 1390126 h 2057270"/>
                <a:gd name="connsiteX317" fmla="*/ 534921 w 2347096"/>
                <a:gd name="connsiteY317" fmla="*/ 1413402 h 2057270"/>
                <a:gd name="connsiteX318" fmla="*/ 541572 w 2347096"/>
                <a:gd name="connsiteY318" fmla="*/ 1420052 h 2057270"/>
                <a:gd name="connsiteX319" fmla="*/ 548222 w 2347096"/>
                <a:gd name="connsiteY319" fmla="*/ 1443327 h 2057270"/>
                <a:gd name="connsiteX320" fmla="*/ 564847 w 2347096"/>
                <a:gd name="connsiteY320" fmla="*/ 1456628 h 2057270"/>
                <a:gd name="connsiteX321" fmla="*/ 571497 w 2347096"/>
                <a:gd name="connsiteY321" fmla="*/ 1466603 h 2057270"/>
                <a:gd name="connsiteX322" fmla="*/ 588123 w 2347096"/>
                <a:gd name="connsiteY322" fmla="*/ 1503179 h 2057270"/>
                <a:gd name="connsiteX323" fmla="*/ 594773 w 2347096"/>
                <a:gd name="connsiteY323" fmla="*/ 1516479 h 2057270"/>
                <a:gd name="connsiteX324" fmla="*/ 601423 w 2347096"/>
                <a:gd name="connsiteY324" fmla="*/ 1549730 h 2057270"/>
                <a:gd name="connsiteX325" fmla="*/ 611398 w 2347096"/>
                <a:gd name="connsiteY325" fmla="*/ 1556380 h 2057270"/>
                <a:gd name="connsiteX326" fmla="*/ 618049 w 2347096"/>
                <a:gd name="connsiteY326" fmla="*/ 1573006 h 2057270"/>
                <a:gd name="connsiteX327" fmla="*/ 631349 w 2347096"/>
                <a:gd name="connsiteY327" fmla="*/ 1599607 h 2057270"/>
                <a:gd name="connsiteX328" fmla="*/ 634674 w 2347096"/>
                <a:gd name="connsiteY328" fmla="*/ 1612907 h 2057270"/>
                <a:gd name="connsiteX329" fmla="*/ 637999 w 2347096"/>
                <a:gd name="connsiteY329" fmla="*/ 1622882 h 2057270"/>
                <a:gd name="connsiteX330" fmla="*/ 644649 w 2347096"/>
                <a:gd name="connsiteY330" fmla="*/ 1649483 h 2057270"/>
                <a:gd name="connsiteX331" fmla="*/ 651300 w 2347096"/>
                <a:gd name="connsiteY331" fmla="*/ 1662783 h 2057270"/>
                <a:gd name="connsiteX332" fmla="*/ 657950 w 2347096"/>
                <a:gd name="connsiteY332" fmla="*/ 1682734 h 2057270"/>
                <a:gd name="connsiteX333" fmla="*/ 661275 w 2347096"/>
                <a:gd name="connsiteY333" fmla="*/ 1692709 h 2057270"/>
                <a:gd name="connsiteX334" fmla="*/ 667925 w 2347096"/>
                <a:gd name="connsiteY334" fmla="*/ 1706010 h 2057270"/>
                <a:gd name="connsiteX335" fmla="*/ 687876 w 2347096"/>
                <a:gd name="connsiteY335" fmla="*/ 1715985 h 2057270"/>
                <a:gd name="connsiteX336" fmla="*/ 697851 w 2347096"/>
                <a:gd name="connsiteY336" fmla="*/ 1706010 h 2057270"/>
                <a:gd name="connsiteX337" fmla="*/ 691201 w 2347096"/>
                <a:gd name="connsiteY337" fmla="*/ 1696034 h 2057270"/>
                <a:gd name="connsiteX338" fmla="*/ 667925 w 2347096"/>
                <a:gd name="connsiteY338" fmla="*/ 1699359 h 2057270"/>
                <a:gd name="connsiteX339" fmla="*/ 674575 w 2347096"/>
                <a:gd name="connsiteY339" fmla="*/ 1715985 h 2057270"/>
                <a:gd name="connsiteX340" fmla="*/ 681225 w 2347096"/>
                <a:gd name="connsiteY340" fmla="*/ 1749236 h 2057270"/>
                <a:gd name="connsiteX341" fmla="*/ 687876 w 2347096"/>
                <a:gd name="connsiteY341" fmla="*/ 1775836 h 2057270"/>
                <a:gd name="connsiteX342" fmla="*/ 691201 w 2347096"/>
                <a:gd name="connsiteY342" fmla="*/ 1805762 h 2057270"/>
                <a:gd name="connsiteX343" fmla="*/ 697851 w 2347096"/>
                <a:gd name="connsiteY343" fmla="*/ 1825713 h 2057270"/>
                <a:gd name="connsiteX344" fmla="*/ 704501 w 2347096"/>
                <a:gd name="connsiteY344" fmla="*/ 1852314 h 2057270"/>
                <a:gd name="connsiteX345" fmla="*/ 714476 w 2347096"/>
                <a:gd name="connsiteY345" fmla="*/ 1885564 h 2057270"/>
                <a:gd name="connsiteX346" fmla="*/ 721126 w 2347096"/>
                <a:gd name="connsiteY346" fmla="*/ 1892215 h 2057270"/>
                <a:gd name="connsiteX347" fmla="*/ 727777 w 2347096"/>
                <a:gd name="connsiteY347" fmla="*/ 1912165 h 2057270"/>
                <a:gd name="connsiteX348" fmla="*/ 731102 w 2347096"/>
                <a:gd name="connsiteY348" fmla="*/ 1922140 h 2057270"/>
                <a:gd name="connsiteX349" fmla="*/ 751052 w 2347096"/>
                <a:gd name="connsiteY349" fmla="*/ 1948741 h 2057270"/>
                <a:gd name="connsiteX350" fmla="*/ 754377 w 2347096"/>
                <a:gd name="connsiteY350" fmla="*/ 1958716 h 2057270"/>
                <a:gd name="connsiteX351" fmla="*/ 761028 w 2347096"/>
                <a:gd name="connsiteY351" fmla="*/ 1968692 h 2057270"/>
                <a:gd name="connsiteX352" fmla="*/ 777653 w 2347096"/>
                <a:gd name="connsiteY352" fmla="*/ 1991967 h 2057270"/>
                <a:gd name="connsiteX353" fmla="*/ 777653 w 2347096"/>
                <a:gd name="connsiteY353" fmla="*/ 2011918 h 2057270"/>
                <a:gd name="connsiteX354" fmla="*/ 757702 w 2347096"/>
                <a:gd name="connsiteY354" fmla="*/ 2018568 h 2057270"/>
                <a:gd name="connsiteX355" fmla="*/ 757702 w 2347096"/>
                <a:gd name="connsiteY355" fmla="*/ 2041844 h 2057270"/>
                <a:gd name="connsiteX356" fmla="*/ 767678 w 2347096"/>
                <a:gd name="connsiteY356" fmla="*/ 2035194 h 2057270"/>
                <a:gd name="connsiteX357" fmla="*/ 761028 w 2347096"/>
                <a:gd name="connsiteY357" fmla="*/ 2035194 h 20572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</a:cxnLst>
              <a:rect l="l" t="t" r="r" b="b"/>
              <a:pathLst>
                <a:path w="2347096" h="2057270">
                  <a:moveTo>
                    <a:pt x="761028" y="2035194"/>
                  </a:moveTo>
                  <a:cubicBezTo>
                    <a:pt x="827255" y="2057270"/>
                    <a:pt x="773970" y="2042003"/>
                    <a:pt x="927282" y="2038519"/>
                  </a:cubicBezTo>
                  <a:lnTo>
                    <a:pt x="947233" y="2035194"/>
                  </a:lnTo>
                  <a:cubicBezTo>
                    <a:pt x="952793" y="2034183"/>
                    <a:pt x="958216" y="2032200"/>
                    <a:pt x="963858" y="2031868"/>
                  </a:cubicBezTo>
                  <a:cubicBezTo>
                    <a:pt x="995964" y="2029979"/>
                    <a:pt x="1028143" y="2029651"/>
                    <a:pt x="1060286" y="2028543"/>
                  </a:cubicBezTo>
                  <a:cubicBezTo>
                    <a:pt x="1099990" y="2017199"/>
                    <a:pt x="1067110" y="2025193"/>
                    <a:pt x="1113487" y="2018568"/>
                  </a:cubicBezTo>
                  <a:cubicBezTo>
                    <a:pt x="1119082" y="2017769"/>
                    <a:pt x="1124487" y="2015779"/>
                    <a:pt x="1130113" y="2015243"/>
                  </a:cubicBezTo>
                  <a:cubicBezTo>
                    <a:pt x="1147801" y="2013558"/>
                    <a:pt x="1165607" y="2013394"/>
                    <a:pt x="1183314" y="2011918"/>
                  </a:cubicBezTo>
                  <a:cubicBezTo>
                    <a:pt x="1205515" y="2010068"/>
                    <a:pt x="1227841" y="2008930"/>
                    <a:pt x="1249816" y="2005268"/>
                  </a:cubicBezTo>
                  <a:cubicBezTo>
                    <a:pt x="1256466" y="2004160"/>
                    <a:pt x="1263185" y="2003405"/>
                    <a:pt x="1269766" y="2001943"/>
                  </a:cubicBezTo>
                  <a:cubicBezTo>
                    <a:pt x="1273188" y="2001183"/>
                    <a:pt x="1276254" y="1998967"/>
                    <a:pt x="1279742" y="1998618"/>
                  </a:cubicBezTo>
                  <a:cubicBezTo>
                    <a:pt x="1298523" y="1996740"/>
                    <a:pt x="1317426" y="1996401"/>
                    <a:pt x="1336268" y="1995292"/>
                  </a:cubicBezTo>
                  <a:cubicBezTo>
                    <a:pt x="1354411" y="1989245"/>
                    <a:pt x="1341137" y="1993008"/>
                    <a:pt x="1369519" y="1988642"/>
                  </a:cubicBezTo>
                  <a:cubicBezTo>
                    <a:pt x="1376183" y="1987617"/>
                    <a:pt x="1382780" y="1986153"/>
                    <a:pt x="1389470" y="1985317"/>
                  </a:cubicBezTo>
                  <a:cubicBezTo>
                    <a:pt x="1400523" y="1983935"/>
                    <a:pt x="1411650" y="1983222"/>
                    <a:pt x="1422721" y="1981992"/>
                  </a:cubicBezTo>
                  <a:cubicBezTo>
                    <a:pt x="1431602" y="1981005"/>
                    <a:pt x="1440454" y="1979775"/>
                    <a:pt x="1449321" y="1978667"/>
                  </a:cubicBezTo>
                  <a:cubicBezTo>
                    <a:pt x="1459730" y="1975198"/>
                    <a:pt x="1471518" y="1970702"/>
                    <a:pt x="1482572" y="1968692"/>
                  </a:cubicBezTo>
                  <a:cubicBezTo>
                    <a:pt x="1490283" y="1967290"/>
                    <a:pt x="1498137" y="1966769"/>
                    <a:pt x="1505848" y="1965367"/>
                  </a:cubicBezTo>
                  <a:cubicBezTo>
                    <a:pt x="1510344" y="1964550"/>
                    <a:pt x="1514657" y="1962884"/>
                    <a:pt x="1519148" y="1962042"/>
                  </a:cubicBezTo>
                  <a:cubicBezTo>
                    <a:pt x="1532401" y="1959557"/>
                    <a:pt x="1545968" y="1958661"/>
                    <a:pt x="1559049" y="1955391"/>
                  </a:cubicBezTo>
                  <a:cubicBezTo>
                    <a:pt x="1563483" y="1954283"/>
                    <a:pt x="1567973" y="1953379"/>
                    <a:pt x="1572350" y="1952066"/>
                  </a:cubicBezTo>
                  <a:cubicBezTo>
                    <a:pt x="1579064" y="1950052"/>
                    <a:pt x="1585426" y="1946791"/>
                    <a:pt x="1592300" y="1945416"/>
                  </a:cubicBezTo>
                  <a:cubicBezTo>
                    <a:pt x="1603729" y="1943130"/>
                    <a:pt x="1611268" y="1941897"/>
                    <a:pt x="1622226" y="1938766"/>
                  </a:cubicBezTo>
                  <a:cubicBezTo>
                    <a:pt x="1646082" y="1931950"/>
                    <a:pt x="1615027" y="1938876"/>
                    <a:pt x="1648827" y="1932116"/>
                  </a:cubicBezTo>
                  <a:cubicBezTo>
                    <a:pt x="1652152" y="1929899"/>
                    <a:pt x="1655228" y="1927253"/>
                    <a:pt x="1658802" y="1925466"/>
                  </a:cubicBezTo>
                  <a:cubicBezTo>
                    <a:pt x="1669946" y="1919893"/>
                    <a:pt x="1689210" y="1919870"/>
                    <a:pt x="1698703" y="1918815"/>
                  </a:cubicBezTo>
                  <a:cubicBezTo>
                    <a:pt x="1707570" y="1916598"/>
                    <a:pt x="1716633" y="1915055"/>
                    <a:pt x="1725304" y="1912165"/>
                  </a:cubicBezTo>
                  <a:cubicBezTo>
                    <a:pt x="1728629" y="1911057"/>
                    <a:pt x="1732144" y="1910407"/>
                    <a:pt x="1735279" y="1908840"/>
                  </a:cubicBezTo>
                  <a:cubicBezTo>
                    <a:pt x="1738853" y="1907053"/>
                    <a:pt x="1741581" y="1903764"/>
                    <a:pt x="1745254" y="1902190"/>
                  </a:cubicBezTo>
                  <a:cubicBezTo>
                    <a:pt x="1749455" y="1900390"/>
                    <a:pt x="1754178" y="1900178"/>
                    <a:pt x="1758555" y="1898865"/>
                  </a:cubicBezTo>
                  <a:cubicBezTo>
                    <a:pt x="1768626" y="1895844"/>
                    <a:pt x="1778506" y="1892215"/>
                    <a:pt x="1788481" y="1888890"/>
                  </a:cubicBezTo>
                  <a:cubicBezTo>
                    <a:pt x="1791806" y="1887782"/>
                    <a:pt x="1795321" y="1887131"/>
                    <a:pt x="1798456" y="1885564"/>
                  </a:cubicBezTo>
                  <a:cubicBezTo>
                    <a:pt x="1806986" y="1881299"/>
                    <a:pt x="1812644" y="1877686"/>
                    <a:pt x="1821732" y="1875589"/>
                  </a:cubicBezTo>
                  <a:cubicBezTo>
                    <a:pt x="1832745" y="1873048"/>
                    <a:pt x="1844259" y="1872513"/>
                    <a:pt x="1854982" y="1868939"/>
                  </a:cubicBezTo>
                  <a:cubicBezTo>
                    <a:pt x="1885256" y="1858849"/>
                    <a:pt x="1837439" y="1874328"/>
                    <a:pt x="1881583" y="1862289"/>
                  </a:cubicBezTo>
                  <a:cubicBezTo>
                    <a:pt x="1888346" y="1860445"/>
                    <a:pt x="1894884" y="1857856"/>
                    <a:pt x="1901534" y="1855639"/>
                  </a:cubicBezTo>
                  <a:cubicBezTo>
                    <a:pt x="1904859" y="1854531"/>
                    <a:pt x="1908109" y="1853164"/>
                    <a:pt x="1911509" y="1852314"/>
                  </a:cubicBezTo>
                  <a:cubicBezTo>
                    <a:pt x="1920376" y="1850097"/>
                    <a:pt x="1929439" y="1848553"/>
                    <a:pt x="1938110" y="1845663"/>
                  </a:cubicBezTo>
                  <a:cubicBezTo>
                    <a:pt x="1944760" y="1843446"/>
                    <a:pt x="1951260" y="1840713"/>
                    <a:pt x="1958060" y="1839013"/>
                  </a:cubicBezTo>
                  <a:cubicBezTo>
                    <a:pt x="1962494" y="1837905"/>
                    <a:pt x="1966984" y="1837001"/>
                    <a:pt x="1971361" y="1835688"/>
                  </a:cubicBezTo>
                  <a:cubicBezTo>
                    <a:pt x="1978075" y="1833674"/>
                    <a:pt x="1984661" y="1831255"/>
                    <a:pt x="1991311" y="1829038"/>
                  </a:cubicBezTo>
                  <a:lnTo>
                    <a:pt x="2001286" y="1825713"/>
                  </a:lnTo>
                  <a:cubicBezTo>
                    <a:pt x="2011189" y="1815812"/>
                    <a:pt x="2004098" y="1820919"/>
                    <a:pt x="2017912" y="1815738"/>
                  </a:cubicBezTo>
                  <a:cubicBezTo>
                    <a:pt x="2023501" y="1813642"/>
                    <a:pt x="2028875" y="1810975"/>
                    <a:pt x="2034537" y="1809087"/>
                  </a:cubicBezTo>
                  <a:cubicBezTo>
                    <a:pt x="2038873" y="1807642"/>
                    <a:pt x="2043461" y="1807075"/>
                    <a:pt x="2047838" y="1805762"/>
                  </a:cubicBezTo>
                  <a:cubicBezTo>
                    <a:pt x="2054552" y="1803748"/>
                    <a:pt x="2061138" y="1801329"/>
                    <a:pt x="2067788" y="1799112"/>
                  </a:cubicBezTo>
                  <a:lnTo>
                    <a:pt x="2077764" y="1795787"/>
                  </a:lnTo>
                  <a:lnTo>
                    <a:pt x="2087739" y="1792462"/>
                  </a:lnTo>
                  <a:cubicBezTo>
                    <a:pt x="2088847" y="1789137"/>
                    <a:pt x="2088212" y="1784524"/>
                    <a:pt x="2091064" y="1782487"/>
                  </a:cubicBezTo>
                  <a:cubicBezTo>
                    <a:pt x="2096768" y="1778412"/>
                    <a:pt x="2111014" y="1775836"/>
                    <a:pt x="2111014" y="1775836"/>
                  </a:cubicBezTo>
                  <a:cubicBezTo>
                    <a:pt x="2113231" y="1773619"/>
                    <a:pt x="2114990" y="1770821"/>
                    <a:pt x="2117665" y="1769186"/>
                  </a:cubicBezTo>
                  <a:cubicBezTo>
                    <a:pt x="2164078" y="1740823"/>
                    <a:pt x="2153259" y="1745129"/>
                    <a:pt x="2180841" y="1735935"/>
                  </a:cubicBezTo>
                  <a:cubicBezTo>
                    <a:pt x="2202704" y="1714075"/>
                    <a:pt x="2161588" y="1753203"/>
                    <a:pt x="2207442" y="1722635"/>
                  </a:cubicBezTo>
                  <a:cubicBezTo>
                    <a:pt x="2214092" y="1718202"/>
                    <a:pt x="2219811" y="1711863"/>
                    <a:pt x="2227393" y="1709335"/>
                  </a:cubicBezTo>
                  <a:cubicBezTo>
                    <a:pt x="2252705" y="1700897"/>
                    <a:pt x="2240469" y="1704059"/>
                    <a:pt x="2263969" y="1699359"/>
                  </a:cubicBezTo>
                  <a:cubicBezTo>
                    <a:pt x="2279776" y="1688821"/>
                    <a:pt x="2270154" y="1693972"/>
                    <a:pt x="2293894" y="1686059"/>
                  </a:cubicBezTo>
                  <a:lnTo>
                    <a:pt x="2303870" y="1682734"/>
                  </a:lnTo>
                  <a:cubicBezTo>
                    <a:pt x="2310520" y="1678301"/>
                    <a:pt x="2318169" y="1675085"/>
                    <a:pt x="2323820" y="1669434"/>
                  </a:cubicBezTo>
                  <a:cubicBezTo>
                    <a:pt x="2339599" y="1653655"/>
                    <a:pt x="2331173" y="1658116"/>
                    <a:pt x="2347096" y="1652808"/>
                  </a:cubicBezTo>
                  <a:cubicBezTo>
                    <a:pt x="2345988" y="1649483"/>
                    <a:pt x="2345960" y="1645570"/>
                    <a:pt x="2343771" y="1642833"/>
                  </a:cubicBezTo>
                  <a:cubicBezTo>
                    <a:pt x="2341275" y="1639713"/>
                    <a:pt x="2337448" y="1637806"/>
                    <a:pt x="2333796" y="1636183"/>
                  </a:cubicBezTo>
                  <a:cubicBezTo>
                    <a:pt x="2315451" y="1628029"/>
                    <a:pt x="2315102" y="1630677"/>
                    <a:pt x="2297220" y="1626207"/>
                  </a:cubicBezTo>
                  <a:cubicBezTo>
                    <a:pt x="2293819" y="1625357"/>
                    <a:pt x="2290569" y="1623990"/>
                    <a:pt x="2287244" y="1622882"/>
                  </a:cubicBezTo>
                  <a:cubicBezTo>
                    <a:pt x="2283919" y="1620665"/>
                    <a:pt x="2279900" y="1619239"/>
                    <a:pt x="2277269" y="1616232"/>
                  </a:cubicBezTo>
                  <a:cubicBezTo>
                    <a:pt x="2272902" y="1611241"/>
                    <a:pt x="2265434" y="1595042"/>
                    <a:pt x="2257318" y="1589631"/>
                  </a:cubicBezTo>
                  <a:cubicBezTo>
                    <a:pt x="2253194" y="1586882"/>
                    <a:pt x="2248451" y="1585198"/>
                    <a:pt x="2244018" y="1582981"/>
                  </a:cubicBezTo>
                  <a:cubicBezTo>
                    <a:pt x="2241801" y="1579656"/>
                    <a:pt x="2240693" y="1575223"/>
                    <a:pt x="2237368" y="1573006"/>
                  </a:cubicBezTo>
                  <a:cubicBezTo>
                    <a:pt x="2233566" y="1570471"/>
                    <a:pt x="2228347" y="1571286"/>
                    <a:pt x="2224068" y="1569681"/>
                  </a:cubicBezTo>
                  <a:cubicBezTo>
                    <a:pt x="2219427" y="1567941"/>
                    <a:pt x="2215323" y="1564984"/>
                    <a:pt x="2210767" y="1563031"/>
                  </a:cubicBezTo>
                  <a:cubicBezTo>
                    <a:pt x="2207546" y="1561650"/>
                    <a:pt x="2204117" y="1560814"/>
                    <a:pt x="2200792" y="1559706"/>
                  </a:cubicBezTo>
                  <a:cubicBezTo>
                    <a:pt x="2177402" y="1544110"/>
                    <a:pt x="2207058" y="1562055"/>
                    <a:pt x="2174191" y="1549730"/>
                  </a:cubicBezTo>
                  <a:cubicBezTo>
                    <a:pt x="2170449" y="1548327"/>
                    <a:pt x="2167790" y="1544867"/>
                    <a:pt x="2164216" y="1543080"/>
                  </a:cubicBezTo>
                  <a:cubicBezTo>
                    <a:pt x="2154930" y="1538437"/>
                    <a:pt x="2139543" y="1537655"/>
                    <a:pt x="2130965" y="1536430"/>
                  </a:cubicBezTo>
                  <a:cubicBezTo>
                    <a:pt x="2103666" y="1527330"/>
                    <a:pt x="2147024" y="1541058"/>
                    <a:pt x="2094389" y="1529780"/>
                  </a:cubicBezTo>
                  <a:cubicBezTo>
                    <a:pt x="2087535" y="1528311"/>
                    <a:pt x="2081088" y="1525347"/>
                    <a:pt x="2074438" y="1523130"/>
                  </a:cubicBezTo>
                  <a:cubicBezTo>
                    <a:pt x="2064922" y="1519958"/>
                    <a:pt x="2061612" y="1518569"/>
                    <a:pt x="2051163" y="1516479"/>
                  </a:cubicBezTo>
                  <a:cubicBezTo>
                    <a:pt x="2028923" y="1512031"/>
                    <a:pt x="2020155" y="1512149"/>
                    <a:pt x="1994636" y="1509829"/>
                  </a:cubicBezTo>
                  <a:cubicBezTo>
                    <a:pt x="1934784" y="1510937"/>
                    <a:pt x="1874868" y="1510165"/>
                    <a:pt x="1815081" y="1513154"/>
                  </a:cubicBezTo>
                  <a:cubicBezTo>
                    <a:pt x="1810907" y="1513363"/>
                    <a:pt x="1792230" y="1521362"/>
                    <a:pt x="1785156" y="1523130"/>
                  </a:cubicBezTo>
                  <a:cubicBezTo>
                    <a:pt x="1777720" y="1524989"/>
                    <a:pt x="1756763" y="1529866"/>
                    <a:pt x="1751905" y="1533105"/>
                  </a:cubicBezTo>
                  <a:lnTo>
                    <a:pt x="1731954" y="1546405"/>
                  </a:lnTo>
                  <a:cubicBezTo>
                    <a:pt x="1728629" y="1548622"/>
                    <a:pt x="1725553" y="1551268"/>
                    <a:pt x="1721979" y="1553055"/>
                  </a:cubicBezTo>
                  <a:lnTo>
                    <a:pt x="1708678" y="1559706"/>
                  </a:lnTo>
                  <a:cubicBezTo>
                    <a:pt x="1706461" y="1563031"/>
                    <a:pt x="1703651" y="1566029"/>
                    <a:pt x="1702028" y="1569681"/>
                  </a:cubicBezTo>
                  <a:cubicBezTo>
                    <a:pt x="1699181" y="1576087"/>
                    <a:pt x="1695378" y="1589631"/>
                    <a:pt x="1695378" y="1589631"/>
                  </a:cubicBezTo>
                  <a:cubicBezTo>
                    <a:pt x="1696486" y="1607365"/>
                    <a:pt x="1697094" y="1625137"/>
                    <a:pt x="1698703" y="1642833"/>
                  </a:cubicBezTo>
                  <a:cubicBezTo>
                    <a:pt x="1701347" y="1671921"/>
                    <a:pt x="1709097" y="1667031"/>
                    <a:pt x="1698703" y="1706010"/>
                  </a:cubicBezTo>
                  <a:cubicBezTo>
                    <a:pt x="1697673" y="1709871"/>
                    <a:pt x="1692380" y="1711037"/>
                    <a:pt x="1688728" y="1712660"/>
                  </a:cubicBezTo>
                  <a:cubicBezTo>
                    <a:pt x="1682322" y="1715507"/>
                    <a:pt x="1675427" y="1717093"/>
                    <a:pt x="1668777" y="1719310"/>
                  </a:cubicBezTo>
                  <a:cubicBezTo>
                    <a:pt x="1665452" y="1720418"/>
                    <a:pt x="1661937" y="1721068"/>
                    <a:pt x="1658802" y="1722635"/>
                  </a:cubicBezTo>
                  <a:cubicBezTo>
                    <a:pt x="1654369" y="1724852"/>
                    <a:pt x="1650341" y="1728210"/>
                    <a:pt x="1645502" y="1729285"/>
                  </a:cubicBezTo>
                  <a:cubicBezTo>
                    <a:pt x="1630200" y="1732685"/>
                    <a:pt x="1598950" y="1735935"/>
                    <a:pt x="1598950" y="1735935"/>
                  </a:cubicBezTo>
                  <a:lnTo>
                    <a:pt x="1306342" y="1732610"/>
                  </a:lnTo>
                  <a:cubicBezTo>
                    <a:pt x="1301773" y="1732511"/>
                    <a:pt x="1297419" y="1730598"/>
                    <a:pt x="1293042" y="1729285"/>
                  </a:cubicBezTo>
                  <a:cubicBezTo>
                    <a:pt x="1286328" y="1727271"/>
                    <a:pt x="1273092" y="1722635"/>
                    <a:pt x="1273092" y="1722635"/>
                  </a:cubicBezTo>
                  <a:cubicBezTo>
                    <a:pt x="1252371" y="1701917"/>
                    <a:pt x="1282374" y="1729933"/>
                    <a:pt x="1256466" y="1712660"/>
                  </a:cubicBezTo>
                  <a:cubicBezTo>
                    <a:pt x="1231560" y="1696055"/>
                    <a:pt x="1260234" y="1707265"/>
                    <a:pt x="1236516" y="1699359"/>
                  </a:cubicBezTo>
                  <a:cubicBezTo>
                    <a:pt x="1234299" y="1697142"/>
                    <a:pt x="1232669" y="1694111"/>
                    <a:pt x="1229865" y="1692709"/>
                  </a:cubicBezTo>
                  <a:cubicBezTo>
                    <a:pt x="1223595" y="1689574"/>
                    <a:pt x="1215747" y="1689947"/>
                    <a:pt x="1209915" y="1686059"/>
                  </a:cubicBezTo>
                  <a:cubicBezTo>
                    <a:pt x="1197024" y="1677465"/>
                    <a:pt x="1203731" y="1680673"/>
                    <a:pt x="1189964" y="1676084"/>
                  </a:cubicBezTo>
                  <a:cubicBezTo>
                    <a:pt x="1181098" y="1649482"/>
                    <a:pt x="1194397" y="1680516"/>
                    <a:pt x="1176664" y="1662783"/>
                  </a:cubicBezTo>
                  <a:cubicBezTo>
                    <a:pt x="1158877" y="1644996"/>
                    <a:pt x="1169807" y="1642695"/>
                    <a:pt x="1150063" y="1629532"/>
                  </a:cubicBezTo>
                  <a:cubicBezTo>
                    <a:pt x="1143413" y="1625099"/>
                    <a:pt x="1137695" y="1618759"/>
                    <a:pt x="1130113" y="1616232"/>
                  </a:cubicBezTo>
                  <a:cubicBezTo>
                    <a:pt x="1123463" y="1614015"/>
                    <a:pt x="1115995" y="1613470"/>
                    <a:pt x="1110162" y="1609582"/>
                  </a:cubicBezTo>
                  <a:cubicBezTo>
                    <a:pt x="1106837" y="1607365"/>
                    <a:pt x="1103839" y="1604555"/>
                    <a:pt x="1100187" y="1602932"/>
                  </a:cubicBezTo>
                  <a:cubicBezTo>
                    <a:pt x="1093781" y="1600085"/>
                    <a:pt x="1086886" y="1598499"/>
                    <a:pt x="1080236" y="1596282"/>
                  </a:cubicBezTo>
                  <a:cubicBezTo>
                    <a:pt x="1076911" y="1595174"/>
                    <a:pt x="1073177" y="1594900"/>
                    <a:pt x="1070261" y="1592956"/>
                  </a:cubicBezTo>
                  <a:cubicBezTo>
                    <a:pt x="1057370" y="1584362"/>
                    <a:pt x="1064077" y="1587570"/>
                    <a:pt x="1050310" y="1582981"/>
                  </a:cubicBezTo>
                  <a:cubicBezTo>
                    <a:pt x="1021723" y="1563923"/>
                    <a:pt x="1057892" y="1586772"/>
                    <a:pt x="1030360" y="1573006"/>
                  </a:cubicBezTo>
                  <a:cubicBezTo>
                    <a:pt x="1007398" y="1561525"/>
                    <a:pt x="1034765" y="1569951"/>
                    <a:pt x="1007084" y="1563031"/>
                  </a:cubicBezTo>
                  <a:cubicBezTo>
                    <a:pt x="1003759" y="1559706"/>
                    <a:pt x="1001220" y="1555339"/>
                    <a:pt x="997109" y="1553055"/>
                  </a:cubicBezTo>
                  <a:cubicBezTo>
                    <a:pt x="990981" y="1549651"/>
                    <a:pt x="977158" y="1546405"/>
                    <a:pt x="977158" y="1546405"/>
                  </a:cubicBezTo>
                  <a:cubicBezTo>
                    <a:pt x="973833" y="1544188"/>
                    <a:pt x="970757" y="1541542"/>
                    <a:pt x="967183" y="1539755"/>
                  </a:cubicBezTo>
                  <a:cubicBezTo>
                    <a:pt x="964048" y="1538188"/>
                    <a:pt x="959945" y="1538619"/>
                    <a:pt x="957208" y="1536430"/>
                  </a:cubicBezTo>
                  <a:cubicBezTo>
                    <a:pt x="935723" y="1519242"/>
                    <a:pt x="965656" y="1531487"/>
                    <a:pt x="940582" y="1523130"/>
                  </a:cubicBezTo>
                  <a:lnTo>
                    <a:pt x="904006" y="1486554"/>
                  </a:lnTo>
                  <a:lnTo>
                    <a:pt x="894031" y="1476578"/>
                  </a:lnTo>
                  <a:lnTo>
                    <a:pt x="884056" y="1466603"/>
                  </a:lnTo>
                  <a:cubicBezTo>
                    <a:pt x="882948" y="1463278"/>
                    <a:pt x="882920" y="1459365"/>
                    <a:pt x="880731" y="1456628"/>
                  </a:cubicBezTo>
                  <a:cubicBezTo>
                    <a:pt x="878235" y="1453508"/>
                    <a:pt x="873876" y="1452474"/>
                    <a:pt x="870756" y="1449978"/>
                  </a:cubicBezTo>
                  <a:cubicBezTo>
                    <a:pt x="868308" y="1448019"/>
                    <a:pt x="866322" y="1445544"/>
                    <a:pt x="864105" y="1443327"/>
                  </a:cubicBezTo>
                  <a:cubicBezTo>
                    <a:pt x="859923" y="1430782"/>
                    <a:pt x="858914" y="1424838"/>
                    <a:pt x="847480" y="1413402"/>
                  </a:cubicBezTo>
                  <a:cubicBezTo>
                    <a:pt x="841295" y="1407216"/>
                    <a:pt x="838375" y="1405165"/>
                    <a:pt x="834180" y="1396776"/>
                  </a:cubicBezTo>
                  <a:cubicBezTo>
                    <a:pt x="832612" y="1393641"/>
                    <a:pt x="833332" y="1389279"/>
                    <a:pt x="830854" y="1386801"/>
                  </a:cubicBezTo>
                  <a:cubicBezTo>
                    <a:pt x="828376" y="1384323"/>
                    <a:pt x="824204" y="1384584"/>
                    <a:pt x="820879" y="1383476"/>
                  </a:cubicBezTo>
                  <a:cubicBezTo>
                    <a:pt x="818662" y="1376826"/>
                    <a:pt x="818117" y="1369358"/>
                    <a:pt x="814229" y="1363525"/>
                  </a:cubicBezTo>
                  <a:cubicBezTo>
                    <a:pt x="804505" y="1348939"/>
                    <a:pt x="809977" y="1356747"/>
                    <a:pt x="797604" y="1340250"/>
                  </a:cubicBezTo>
                  <a:cubicBezTo>
                    <a:pt x="796495" y="1336925"/>
                    <a:pt x="795846" y="1333409"/>
                    <a:pt x="794278" y="1330274"/>
                  </a:cubicBezTo>
                  <a:cubicBezTo>
                    <a:pt x="792491" y="1326700"/>
                    <a:pt x="789251" y="1323951"/>
                    <a:pt x="787628" y="1320299"/>
                  </a:cubicBezTo>
                  <a:cubicBezTo>
                    <a:pt x="784781" y="1313893"/>
                    <a:pt x="783195" y="1306998"/>
                    <a:pt x="780978" y="1300348"/>
                  </a:cubicBezTo>
                  <a:lnTo>
                    <a:pt x="777653" y="1290373"/>
                  </a:lnTo>
                  <a:lnTo>
                    <a:pt x="774328" y="1280398"/>
                  </a:lnTo>
                  <a:cubicBezTo>
                    <a:pt x="773220" y="1251581"/>
                    <a:pt x="772987" y="1222716"/>
                    <a:pt x="771003" y="1193946"/>
                  </a:cubicBezTo>
                  <a:cubicBezTo>
                    <a:pt x="770762" y="1190449"/>
                    <a:pt x="767678" y="1187475"/>
                    <a:pt x="767678" y="1183970"/>
                  </a:cubicBezTo>
                  <a:cubicBezTo>
                    <a:pt x="767678" y="1176133"/>
                    <a:pt x="769466" y="1168380"/>
                    <a:pt x="771003" y="1160695"/>
                  </a:cubicBezTo>
                  <a:cubicBezTo>
                    <a:pt x="771690" y="1157258"/>
                    <a:pt x="772138" y="1153456"/>
                    <a:pt x="774328" y="1150719"/>
                  </a:cubicBezTo>
                  <a:cubicBezTo>
                    <a:pt x="776824" y="1147598"/>
                    <a:pt x="780978" y="1146286"/>
                    <a:pt x="784303" y="1144069"/>
                  </a:cubicBezTo>
                  <a:cubicBezTo>
                    <a:pt x="786520" y="1137419"/>
                    <a:pt x="791365" y="1131117"/>
                    <a:pt x="790953" y="1124119"/>
                  </a:cubicBezTo>
                  <a:cubicBezTo>
                    <a:pt x="790759" y="1120817"/>
                    <a:pt x="792977" y="1074965"/>
                    <a:pt x="784303" y="1057617"/>
                  </a:cubicBezTo>
                  <a:cubicBezTo>
                    <a:pt x="782516" y="1054043"/>
                    <a:pt x="780149" y="1050763"/>
                    <a:pt x="777653" y="1047642"/>
                  </a:cubicBezTo>
                  <a:cubicBezTo>
                    <a:pt x="775695" y="1045194"/>
                    <a:pt x="773220" y="1043208"/>
                    <a:pt x="771003" y="1040991"/>
                  </a:cubicBezTo>
                  <a:cubicBezTo>
                    <a:pt x="768299" y="1032879"/>
                    <a:pt x="767473" y="1027486"/>
                    <a:pt x="761028" y="1021041"/>
                  </a:cubicBezTo>
                  <a:cubicBezTo>
                    <a:pt x="758202" y="1018215"/>
                    <a:pt x="754173" y="1016888"/>
                    <a:pt x="751052" y="1014391"/>
                  </a:cubicBezTo>
                  <a:cubicBezTo>
                    <a:pt x="748604" y="1012433"/>
                    <a:pt x="747010" y="1009479"/>
                    <a:pt x="744402" y="1007740"/>
                  </a:cubicBezTo>
                  <a:cubicBezTo>
                    <a:pt x="736185" y="1002261"/>
                    <a:pt x="729993" y="1000720"/>
                    <a:pt x="721126" y="997765"/>
                  </a:cubicBezTo>
                  <a:cubicBezTo>
                    <a:pt x="717801" y="994440"/>
                    <a:pt x="715694" y="989002"/>
                    <a:pt x="711151" y="987790"/>
                  </a:cubicBezTo>
                  <a:cubicBezTo>
                    <a:pt x="698255" y="984351"/>
                    <a:pt x="684577" y="985185"/>
                    <a:pt x="671250" y="984465"/>
                  </a:cubicBezTo>
                  <a:cubicBezTo>
                    <a:pt x="643559" y="982968"/>
                    <a:pt x="615832" y="982248"/>
                    <a:pt x="588123" y="981140"/>
                  </a:cubicBezTo>
                  <a:cubicBezTo>
                    <a:pt x="583689" y="980032"/>
                    <a:pt x="579199" y="979128"/>
                    <a:pt x="574822" y="977815"/>
                  </a:cubicBezTo>
                  <a:cubicBezTo>
                    <a:pt x="568108" y="975801"/>
                    <a:pt x="554872" y="971164"/>
                    <a:pt x="554872" y="971164"/>
                  </a:cubicBezTo>
                  <a:cubicBezTo>
                    <a:pt x="550690" y="958618"/>
                    <a:pt x="549682" y="952676"/>
                    <a:pt x="538246" y="941239"/>
                  </a:cubicBezTo>
                  <a:cubicBezTo>
                    <a:pt x="536029" y="939022"/>
                    <a:pt x="533554" y="937036"/>
                    <a:pt x="531596" y="934588"/>
                  </a:cubicBezTo>
                  <a:cubicBezTo>
                    <a:pt x="521136" y="921512"/>
                    <a:pt x="529186" y="926484"/>
                    <a:pt x="514971" y="914638"/>
                  </a:cubicBezTo>
                  <a:cubicBezTo>
                    <a:pt x="511901" y="912080"/>
                    <a:pt x="508030" y="910589"/>
                    <a:pt x="504996" y="907988"/>
                  </a:cubicBezTo>
                  <a:cubicBezTo>
                    <a:pt x="500235" y="903907"/>
                    <a:pt x="491695" y="894687"/>
                    <a:pt x="491695" y="894687"/>
                  </a:cubicBezTo>
                  <a:cubicBezTo>
                    <a:pt x="490587" y="891362"/>
                    <a:pt x="489937" y="887847"/>
                    <a:pt x="488370" y="884712"/>
                  </a:cubicBezTo>
                  <a:cubicBezTo>
                    <a:pt x="475479" y="858930"/>
                    <a:pt x="486752" y="889834"/>
                    <a:pt x="478395" y="864762"/>
                  </a:cubicBezTo>
                  <a:cubicBezTo>
                    <a:pt x="479503" y="853678"/>
                    <a:pt x="479667" y="842459"/>
                    <a:pt x="481720" y="831511"/>
                  </a:cubicBezTo>
                  <a:cubicBezTo>
                    <a:pt x="483012" y="824621"/>
                    <a:pt x="486153" y="818210"/>
                    <a:pt x="488370" y="811560"/>
                  </a:cubicBezTo>
                  <a:cubicBezTo>
                    <a:pt x="492958" y="797794"/>
                    <a:pt x="489751" y="804501"/>
                    <a:pt x="498345" y="791610"/>
                  </a:cubicBezTo>
                  <a:cubicBezTo>
                    <a:pt x="497237" y="781635"/>
                    <a:pt x="496546" y="771604"/>
                    <a:pt x="495020" y="761684"/>
                  </a:cubicBezTo>
                  <a:cubicBezTo>
                    <a:pt x="493287" y="750421"/>
                    <a:pt x="491267" y="748548"/>
                    <a:pt x="488370" y="738408"/>
                  </a:cubicBezTo>
                  <a:cubicBezTo>
                    <a:pt x="487115" y="734014"/>
                    <a:pt x="486300" y="729502"/>
                    <a:pt x="485045" y="725108"/>
                  </a:cubicBezTo>
                  <a:cubicBezTo>
                    <a:pt x="484082" y="721738"/>
                    <a:pt x="482570" y="718533"/>
                    <a:pt x="481720" y="715132"/>
                  </a:cubicBezTo>
                  <a:cubicBezTo>
                    <a:pt x="475968" y="692124"/>
                    <a:pt x="482692" y="704952"/>
                    <a:pt x="471745" y="688532"/>
                  </a:cubicBezTo>
                  <a:cubicBezTo>
                    <a:pt x="462327" y="660275"/>
                    <a:pt x="475462" y="694725"/>
                    <a:pt x="461769" y="671906"/>
                  </a:cubicBezTo>
                  <a:cubicBezTo>
                    <a:pt x="447329" y="647842"/>
                    <a:pt x="473839" y="677326"/>
                    <a:pt x="448469" y="651956"/>
                  </a:cubicBezTo>
                  <a:cubicBezTo>
                    <a:pt x="447361" y="648631"/>
                    <a:pt x="446711" y="645115"/>
                    <a:pt x="445144" y="641980"/>
                  </a:cubicBezTo>
                  <a:cubicBezTo>
                    <a:pt x="443357" y="638406"/>
                    <a:pt x="440117" y="635657"/>
                    <a:pt x="438494" y="632005"/>
                  </a:cubicBezTo>
                  <a:cubicBezTo>
                    <a:pt x="435647" y="625599"/>
                    <a:pt x="431844" y="612055"/>
                    <a:pt x="431844" y="612055"/>
                  </a:cubicBezTo>
                  <a:cubicBezTo>
                    <a:pt x="432952" y="604296"/>
                    <a:pt x="428494" y="592887"/>
                    <a:pt x="435169" y="588779"/>
                  </a:cubicBezTo>
                  <a:cubicBezTo>
                    <a:pt x="448902" y="580328"/>
                    <a:pt x="485309" y="586734"/>
                    <a:pt x="501670" y="588779"/>
                  </a:cubicBezTo>
                  <a:cubicBezTo>
                    <a:pt x="508320" y="595429"/>
                    <a:pt x="516404" y="600905"/>
                    <a:pt x="521621" y="608730"/>
                  </a:cubicBezTo>
                  <a:cubicBezTo>
                    <a:pt x="523838" y="612055"/>
                    <a:pt x="526484" y="615131"/>
                    <a:pt x="528271" y="618705"/>
                  </a:cubicBezTo>
                  <a:cubicBezTo>
                    <a:pt x="529838" y="621840"/>
                    <a:pt x="529493" y="625876"/>
                    <a:pt x="531596" y="628680"/>
                  </a:cubicBezTo>
                  <a:cubicBezTo>
                    <a:pt x="536299" y="634950"/>
                    <a:pt x="541701" y="640958"/>
                    <a:pt x="548222" y="645306"/>
                  </a:cubicBezTo>
                  <a:lnTo>
                    <a:pt x="568172" y="658606"/>
                  </a:lnTo>
                  <a:lnTo>
                    <a:pt x="578148" y="665256"/>
                  </a:lnTo>
                  <a:cubicBezTo>
                    <a:pt x="591394" y="685125"/>
                    <a:pt x="576927" y="667847"/>
                    <a:pt x="594773" y="678556"/>
                  </a:cubicBezTo>
                  <a:cubicBezTo>
                    <a:pt x="597461" y="680169"/>
                    <a:pt x="598814" y="683468"/>
                    <a:pt x="601423" y="685207"/>
                  </a:cubicBezTo>
                  <a:cubicBezTo>
                    <a:pt x="605547" y="687957"/>
                    <a:pt x="610290" y="689640"/>
                    <a:pt x="614724" y="691857"/>
                  </a:cubicBezTo>
                  <a:cubicBezTo>
                    <a:pt x="616941" y="695182"/>
                    <a:pt x="617985" y="699714"/>
                    <a:pt x="621374" y="701832"/>
                  </a:cubicBezTo>
                  <a:cubicBezTo>
                    <a:pt x="627318" y="705547"/>
                    <a:pt x="634674" y="706265"/>
                    <a:pt x="641324" y="708482"/>
                  </a:cubicBezTo>
                  <a:lnTo>
                    <a:pt x="651300" y="711807"/>
                  </a:lnTo>
                  <a:cubicBezTo>
                    <a:pt x="654625" y="712915"/>
                    <a:pt x="657838" y="714444"/>
                    <a:pt x="661275" y="715132"/>
                  </a:cubicBezTo>
                  <a:cubicBezTo>
                    <a:pt x="681337" y="719146"/>
                    <a:pt x="672538" y="716671"/>
                    <a:pt x="687876" y="721783"/>
                  </a:cubicBezTo>
                  <a:cubicBezTo>
                    <a:pt x="708935" y="720675"/>
                    <a:pt x="730051" y="720367"/>
                    <a:pt x="751052" y="718458"/>
                  </a:cubicBezTo>
                  <a:cubicBezTo>
                    <a:pt x="762484" y="717419"/>
                    <a:pt x="760773" y="713029"/>
                    <a:pt x="771003" y="708482"/>
                  </a:cubicBezTo>
                  <a:cubicBezTo>
                    <a:pt x="777409" y="705635"/>
                    <a:pt x="790953" y="701832"/>
                    <a:pt x="790953" y="701832"/>
                  </a:cubicBezTo>
                  <a:cubicBezTo>
                    <a:pt x="793170" y="699615"/>
                    <a:pt x="795865" y="697790"/>
                    <a:pt x="797604" y="695182"/>
                  </a:cubicBezTo>
                  <a:cubicBezTo>
                    <a:pt x="803083" y="686965"/>
                    <a:pt x="804624" y="680773"/>
                    <a:pt x="807579" y="671906"/>
                  </a:cubicBezTo>
                  <a:cubicBezTo>
                    <a:pt x="806471" y="660822"/>
                    <a:pt x="806759" y="649509"/>
                    <a:pt x="804254" y="638655"/>
                  </a:cubicBezTo>
                  <a:cubicBezTo>
                    <a:pt x="803355" y="634761"/>
                    <a:pt x="799227" y="632332"/>
                    <a:pt x="797604" y="628680"/>
                  </a:cubicBezTo>
                  <a:cubicBezTo>
                    <a:pt x="785377" y="601170"/>
                    <a:pt x="797960" y="615738"/>
                    <a:pt x="784303" y="602079"/>
                  </a:cubicBezTo>
                  <a:cubicBezTo>
                    <a:pt x="783195" y="598754"/>
                    <a:pt x="782545" y="595239"/>
                    <a:pt x="780978" y="592104"/>
                  </a:cubicBezTo>
                  <a:cubicBezTo>
                    <a:pt x="779191" y="588530"/>
                    <a:pt x="775731" y="585871"/>
                    <a:pt x="774328" y="582129"/>
                  </a:cubicBezTo>
                  <a:cubicBezTo>
                    <a:pt x="770928" y="573061"/>
                    <a:pt x="772411" y="564046"/>
                    <a:pt x="767678" y="555528"/>
                  </a:cubicBezTo>
                  <a:cubicBezTo>
                    <a:pt x="763796" y="548541"/>
                    <a:pt x="754377" y="535578"/>
                    <a:pt x="754377" y="535578"/>
                  </a:cubicBezTo>
                  <a:cubicBezTo>
                    <a:pt x="752160" y="528928"/>
                    <a:pt x="752684" y="520584"/>
                    <a:pt x="747727" y="515627"/>
                  </a:cubicBezTo>
                  <a:cubicBezTo>
                    <a:pt x="744402" y="512302"/>
                    <a:pt x="740762" y="509264"/>
                    <a:pt x="737752" y="505652"/>
                  </a:cubicBezTo>
                  <a:cubicBezTo>
                    <a:pt x="735194" y="502582"/>
                    <a:pt x="733928" y="498502"/>
                    <a:pt x="731102" y="495676"/>
                  </a:cubicBezTo>
                  <a:cubicBezTo>
                    <a:pt x="728276" y="492850"/>
                    <a:pt x="724451" y="491243"/>
                    <a:pt x="721126" y="489026"/>
                  </a:cubicBezTo>
                  <a:cubicBezTo>
                    <a:pt x="708934" y="470739"/>
                    <a:pt x="721126" y="486255"/>
                    <a:pt x="704501" y="472401"/>
                  </a:cubicBezTo>
                  <a:cubicBezTo>
                    <a:pt x="695552" y="464944"/>
                    <a:pt x="695164" y="460493"/>
                    <a:pt x="684550" y="455775"/>
                  </a:cubicBezTo>
                  <a:cubicBezTo>
                    <a:pt x="678144" y="452928"/>
                    <a:pt x="670433" y="453013"/>
                    <a:pt x="664600" y="449125"/>
                  </a:cubicBezTo>
                  <a:cubicBezTo>
                    <a:pt x="641733" y="433881"/>
                    <a:pt x="652231" y="438352"/>
                    <a:pt x="634674" y="432500"/>
                  </a:cubicBezTo>
                  <a:cubicBezTo>
                    <a:pt x="621376" y="412551"/>
                    <a:pt x="635781" y="431389"/>
                    <a:pt x="618049" y="415874"/>
                  </a:cubicBezTo>
                  <a:cubicBezTo>
                    <a:pt x="612151" y="410713"/>
                    <a:pt x="607944" y="403596"/>
                    <a:pt x="601423" y="399249"/>
                  </a:cubicBezTo>
                  <a:cubicBezTo>
                    <a:pt x="588839" y="390860"/>
                    <a:pt x="594273" y="395425"/>
                    <a:pt x="584798" y="385948"/>
                  </a:cubicBezTo>
                  <a:cubicBezTo>
                    <a:pt x="583690" y="382623"/>
                    <a:pt x="583276" y="378978"/>
                    <a:pt x="581473" y="375973"/>
                  </a:cubicBezTo>
                  <a:cubicBezTo>
                    <a:pt x="578315" y="370710"/>
                    <a:pt x="569376" y="365692"/>
                    <a:pt x="564847" y="362673"/>
                  </a:cubicBezTo>
                  <a:cubicBezTo>
                    <a:pt x="562630" y="359348"/>
                    <a:pt x="560693" y="355819"/>
                    <a:pt x="558197" y="352698"/>
                  </a:cubicBezTo>
                  <a:cubicBezTo>
                    <a:pt x="551289" y="344062"/>
                    <a:pt x="550013" y="347583"/>
                    <a:pt x="544897" y="336072"/>
                  </a:cubicBezTo>
                  <a:cubicBezTo>
                    <a:pt x="542050" y="329666"/>
                    <a:pt x="540463" y="322772"/>
                    <a:pt x="538246" y="316122"/>
                  </a:cubicBezTo>
                  <a:cubicBezTo>
                    <a:pt x="537137" y="312797"/>
                    <a:pt x="536865" y="309062"/>
                    <a:pt x="534921" y="306146"/>
                  </a:cubicBezTo>
                  <a:lnTo>
                    <a:pt x="528271" y="296171"/>
                  </a:lnTo>
                  <a:cubicBezTo>
                    <a:pt x="527163" y="271787"/>
                    <a:pt x="526892" y="247350"/>
                    <a:pt x="524946" y="223019"/>
                  </a:cubicBezTo>
                  <a:cubicBezTo>
                    <a:pt x="524150" y="213071"/>
                    <a:pt x="519240" y="211607"/>
                    <a:pt x="514971" y="203068"/>
                  </a:cubicBezTo>
                  <a:cubicBezTo>
                    <a:pt x="513404" y="199933"/>
                    <a:pt x="513213" y="196228"/>
                    <a:pt x="511646" y="193093"/>
                  </a:cubicBezTo>
                  <a:cubicBezTo>
                    <a:pt x="504821" y="179443"/>
                    <a:pt x="506595" y="186780"/>
                    <a:pt x="498345" y="176468"/>
                  </a:cubicBezTo>
                  <a:cubicBezTo>
                    <a:pt x="495848" y="173347"/>
                    <a:pt x="494521" y="169318"/>
                    <a:pt x="491695" y="166492"/>
                  </a:cubicBezTo>
                  <a:cubicBezTo>
                    <a:pt x="485250" y="160047"/>
                    <a:pt x="479857" y="159221"/>
                    <a:pt x="471745" y="156517"/>
                  </a:cubicBezTo>
                  <a:cubicBezTo>
                    <a:pt x="461205" y="140710"/>
                    <a:pt x="468885" y="147806"/>
                    <a:pt x="445144" y="139892"/>
                  </a:cubicBezTo>
                  <a:lnTo>
                    <a:pt x="435169" y="136567"/>
                  </a:lnTo>
                  <a:lnTo>
                    <a:pt x="425193" y="133242"/>
                  </a:lnTo>
                  <a:cubicBezTo>
                    <a:pt x="408568" y="134350"/>
                    <a:pt x="391536" y="132751"/>
                    <a:pt x="375317" y="136567"/>
                  </a:cubicBezTo>
                  <a:cubicBezTo>
                    <a:pt x="371427" y="137482"/>
                    <a:pt x="370290" y="142890"/>
                    <a:pt x="368667" y="146542"/>
                  </a:cubicBezTo>
                  <a:cubicBezTo>
                    <a:pt x="360513" y="164890"/>
                    <a:pt x="363164" y="165233"/>
                    <a:pt x="358692" y="183118"/>
                  </a:cubicBezTo>
                  <a:cubicBezTo>
                    <a:pt x="357842" y="186518"/>
                    <a:pt x="356475" y="189768"/>
                    <a:pt x="355366" y="193093"/>
                  </a:cubicBezTo>
                  <a:cubicBezTo>
                    <a:pt x="356475" y="198635"/>
                    <a:pt x="358130" y="204095"/>
                    <a:pt x="358692" y="209719"/>
                  </a:cubicBezTo>
                  <a:cubicBezTo>
                    <a:pt x="365347" y="276257"/>
                    <a:pt x="357146" y="240111"/>
                    <a:pt x="365342" y="272895"/>
                  </a:cubicBezTo>
                  <a:cubicBezTo>
                    <a:pt x="368757" y="317296"/>
                    <a:pt x="370729" y="312926"/>
                    <a:pt x="365342" y="356023"/>
                  </a:cubicBezTo>
                  <a:cubicBezTo>
                    <a:pt x="365113" y="357853"/>
                    <a:pt x="360435" y="376393"/>
                    <a:pt x="358692" y="379298"/>
                  </a:cubicBezTo>
                  <a:cubicBezTo>
                    <a:pt x="357079" y="381986"/>
                    <a:pt x="353999" y="383500"/>
                    <a:pt x="352041" y="385948"/>
                  </a:cubicBezTo>
                  <a:cubicBezTo>
                    <a:pt x="349544" y="389069"/>
                    <a:pt x="348861" y="393941"/>
                    <a:pt x="345391" y="395924"/>
                  </a:cubicBezTo>
                  <a:cubicBezTo>
                    <a:pt x="340484" y="398728"/>
                    <a:pt x="334308" y="398141"/>
                    <a:pt x="328766" y="399249"/>
                  </a:cubicBezTo>
                  <a:cubicBezTo>
                    <a:pt x="316574" y="398141"/>
                    <a:pt x="304161" y="398489"/>
                    <a:pt x="292190" y="395924"/>
                  </a:cubicBezTo>
                  <a:cubicBezTo>
                    <a:pt x="277894" y="392861"/>
                    <a:pt x="279769" y="376560"/>
                    <a:pt x="268914" y="369323"/>
                  </a:cubicBezTo>
                  <a:lnTo>
                    <a:pt x="258939" y="362673"/>
                  </a:lnTo>
                  <a:lnTo>
                    <a:pt x="252289" y="342722"/>
                  </a:lnTo>
                  <a:cubicBezTo>
                    <a:pt x="251181" y="339397"/>
                    <a:pt x="249814" y="336147"/>
                    <a:pt x="248964" y="332747"/>
                  </a:cubicBezTo>
                  <a:cubicBezTo>
                    <a:pt x="247855" y="328314"/>
                    <a:pt x="247438" y="323647"/>
                    <a:pt x="245638" y="319447"/>
                  </a:cubicBezTo>
                  <a:cubicBezTo>
                    <a:pt x="244064" y="315774"/>
                    <a:pt x="240611" y="313123"/>
                    <a:pt x="238988" y="309471"/>
                  </a:cubicBezTo>
                  <a:cubicBezTo>
                    <a:pt x="236141" y="303065"/>
                    <a:pt x="234555" y="296171"/>
                    <a:pt x="232338" y="289521"/>
                  </a:cubicBezTo>
                  <a:cubicBezTo>
                    <a:pt x="231230" y="286196"/>
                    <a:pt x="230957" y="282462"/>
                    <a:pt x="229013" y="279546"/>
                  </a:cubicBezTo>
                  <a:cubicBezTo>
                    <a:pt x="226796" y="276221"/>
                    <a:pt x="223986" y="273222"/>
                    <a:pt x="222363" y="269570"/>
                  </a:cubicBezTo>
                  <a:cubicBezTo>
                    <a:pt x="222357" y="269557"/>
                    <a:pt x="214053" y="244638"/>
                    <a:pt x="212388" y="239644"/>
                  </a:cubicBezTo>
                  <a:cubicBezTo>
                    <a:pt x="211280" y="236319"/>
                    <a:pt x="210629" y="232804"/>
                    <a:pt x="209062" y="229669"/>
                  </a:cubicBezTo>
                  <a:cubicBezTo>
                    <a:pt x="206845" y="225236"/>
                    <a:pt x="204365" y="220925"/>
                    <a:pt x="202412" y="216369"/>
                  </a:cubicBezTo>
                  <a:cubicBezTo>
                    <a:pt x="195937" y="201261"/>
                    <a:pt x="203496" y="210804"/>
                    <a:pt x="192437" y="199743"/>
                  </a:cubicBezTo>
                  <a:cubicBezTo>
                    <a:pt x="190220" y="193093"/>
                    <a:pt x="187487" y="186593"/>
                    <a:pt x="185787" y="179793"/>
                  </a:cubicBezTo>
                  <a:cubicBezTo>
                    <a:pt x="181091" y="161009"/>
                    <a:pt x="183358" y="170973"/>
                    <a:pt x="179137" y="149867"/>
                  </a:cubicBezTo>
                  <a:cubicBezTo>
                    <a:pt x="178029" y="128808"/>
                    <a:pt x="177088" y="107740"/>
                    <a:pt x="175812" y="86690"/>
                  </a:cubicBezTo>
                  <a:cubicBezTo>
                    <a:pt x="171842" y="21196"/>
                    <a:pt x="183579" y="55447"/>
                    <a:pt x="162511" y="30164"/>
                  </a:cubicBezTo>
                  <a:cubicBezTo>
                    <a:pt x="159953" y="27094"/>
                    <a:pt x="158982" y="22685"/>
                    <a:pt x="155861" y="20188"/>
                  </a:cubicBezTo>
                  <a:cubicBezTo>
                    <a:pt x="153693" y="18453"/>
                    <a:pt x="133454" y="13755"/>
                    <a:pt x="132585" y="13538"/>
                  </a:cubicBezTo>
                  <a:cubicBezTo>
                    <a:pt x="129260" y="11321"/>
                    <a:pt x="126352" y="8291"/>
                    <a:pt x="122610" y="6888"/>
                  </a:cubicBezTo>
                  <a:cubicBezTo>
                    <a:pt x="104242" y="0"/>
                    <a:pt x="84825" y="5326"/>
                    <a:pt x="66084" y="6888"/>
                  </a:cubicBezTo>
                  <a:cubicBezTo>
                    <a:pt x="61650" y="7996"/>
                    <a:pt x="56586" y="7678"/>
                    <a:pt x="52783" y="10213"/>
                  </a:cubicBezTo>
                  <a:cubicBezTo>
                    <a:pt x="14576" y="35685"/>
                    <a:pt x="52137" y="21513"/>
                    <a:pt x="26182" y="30164"/>
                  </a:cubicBezTo>
                  <a:cubicBezTo>
                    <a:pt x="23965" y="34597"/>
                    <a:pt x="21991" y="39160"/>
                    <a:pt x="19532" y="43464"/>
                  </a:cubicBezTo>
                  <a:cubicBezTo>
                    <a:pt x="17549" y="46934"/>
                    <a:pt x="14456" y="49766"/>
                    <a:pt x="12882" y="53439"/>
                  </a:cubicBezTo>
                  <a:cubicBezTo>
                    <a:pt x="0" y="83499"/>
                    <a:pt x="19602" y="51673"/>
                    <a:pt x="2907" y="76715"/>
                  </a:cubicBezTo>
                  <a:cubicBezTo>
                    <a:pt x="4015" y="84474"/>
                    <a:pt x="4170" y="92430"/>
                    <a:pt x="6232" y="99991"/>
                  </a:cubicBezTo>
                  <a:cubicBezTo>
                    <a:pt x="7536" y="104773"/>
                    <a:pt x="10423" y="108987"/>
                    <a:pt x="12882" y="113291"/>
                  </a:cubicBezTo>
                  <a:cubicBezTo>
                    <a:pt x="16772" y="120099"/>
                    <a:pt x="25225" y="130857"/>
                    <a:pt x="29508" y="136567"/>
                  </a:cubicBezTo>
                  <a:cubicBezTo>
                    <a:pt x="40213" y="168681"/>
                    <a:pt x="23046" y="118747"/>
                    <a:pt x="39483" y="159842"/>
                  </a:cubicBezTo>
                  <a:cubicBezTo>
                    <a:pt x="51354" y="189520"/>
                    <a:pt x="39989" y="170577"/>
                    <a:pt x="52783" y="189768"/>
                  </a:cubicBezTo>
                  <a:cubicBezTo>
                    <a:pt x="69074" y="254934"/>
                    <a:pt x="55310" y="195688"/>
                    <a:pt x="59433" y="362673"/>
                  </a:cubicBezTo>
                  <a:cubicBezTo>
                    <a:pt x="60336" y="399255"/>
                    <a:pt x="61133" y="435844"/>
                    <a:pt x="62758" y="472401"/>
                  </a:cubicBezTo>
                  <a:cubicBezTo>
                    <a:pt x="63351" y="485734"/>
                    <a:pt x="64428" y="499059"/>
                    <a:pt x="66084" y="512302"/>
                  </a:cubicBezTo>
                  <a:cubicBezTo>
                    <a:pt x="66651" y="516836"/>
                    <a:pt x="68207" y="521193"/>
                    <a:pt x="69409" y="525602"/>
                  </a:cubicBezTo>
                  <a:cubicBezTo>
                    <a:pt x="71532" y="533387"/>
                    <a:pt x="73686" y="541166"/>
                    <a:pt x="76059" y="548878"/>
                  </a:cubicBezTo>
                  <a:cubicBezTo>
                    <a:pt x="78120" y="555578"/>
                    <a:pt x="81009" y="562028"/>
                    <a:pt x="82709" y="568828"/>
                  </a:cubicBezTo>
                  <a:cubicBezTo>
                    <a:pt x="83817" y="573262"/>
                    <a:pt x="84779" y="577735"/>
                    <a:pt x="86034" y="582129"/>
                  </a:cubicBezTo>
                  <a:cubicBezTo>
                    <a:pt x="92386" y="604361"/>
                    <a:pt x="86447" y="578374"/>
                    <a:pt x="92684" y="605404"/>
                  </a:cubicBezTo>
                  <a:cubicBezTo>
                    <a:pt x="110149" y="681088"/>
                    <a:pt x="91483" y="599402"/>
                    <a:pt x="102660" y="655281"/>
                  </a:cubicBezTo>
                  <a:cubicBezTo>
                    <a:pt x="103556" y="659762"/>
                    <a:pt x="105089" y="664100"/>
                    <a:pt x="105985" y="668581"/>
                  </a:cubicBezTo>
                  <a:cubicBezTo>
                    <a:pt x="111837" y="697841"/>
                    <a:pt x="106164" y="679094"/>
                    <a:pt x="112635" y="698507"/>
                  </a:cubicBezTo>
                  <a:cubicBezTo>
                    <a:pt x="121633" y="761493"/>
                    <a:pt x="109372" y="688765"/>
                    <a:pt x="122610" y="738408"/>
                  </a:cubicBezTo>
                  <a:cubicBezTo>
                    <a:pt x="134675" y="783652"/>
                    <a:pt x="124961" y="757299"/>
                    <a:pt x="132585" y="791610"/>
                  </a:cubicBezTo>
                  <a:cubicBezTo>
                    <a:pt x="133345" y="795031"/>
                    <a:pt x="134947" y="798215"/>
                    <a:pt x="135910" y="801585"/>
                  </a:cubicBezTo>
                  <a:cubicBezTo>
                    <a:pt x="137166" y="805979"/>
                    <a:pt x="137631" y="810606"/>
                    <a:pt x="139236" y="814885"/>
                  </a:cubicBezTo>
                  <a:cubicBezTo>
                    <a:pt x="140977" y="819526"/>
                    <a:pt x="144045" y="823584"/>
                    <a:pt x="145886" y="828186"/>
                  </a:cubicBezTo>
                  <a:cubicBezTo>
                    <a:pt x="148489" y="834694"/>
                    <a:pt x="149401" y="841866"/>
                    <a:pt x="152536" y="848136"/>
                  </a:cubicBezTo>
                  <a:cubicBezTo>
                    <a:pt x="154753" y="852569"/>
                    <a:pt x="157234" y="856880"/>
                    <a:pt x="159186" y="861436"/>
                  </a:cubicBezTo>
                  <a:cubicBezTo>
                    <a:pt x="160567" y="864658"/>
                    <a:pt x="160321" y="868675"/>
                    <a:pt x="162511" y="871412"/>
                  </a:cubicBezTo>
                  <a:cubicBezTo>
                    <a:pt x="165007" y="874533"/>
                    <a:pt x="169161" y="875845"/>
                    <a:pt x="172486" y="878062"/>
                  </a:cubicBezTo>
                  <a:cubicBezTo>
                    <a:pt x="181285" y="913249"/>
                    <a:pt x="169338" y="871809"/>
                    <a:pt x="182462" y="901338"/>
                  </a:cubicBezTo>
                  <a:cubicBezTo>
                    <a:pt x="185309" y="907744"/>
                    <a:pt x="186895" y="914638"/>
                    <a:pt x="189112" y="921288"/>
                  </a:cubicBezTo>
                  <a:lnTo>
                    <a:pt x="192437" y="931263"/>
                  </a:lnTo>
                  <a:cubicBezTo>
                    <a:pt x="191329" y="936805"/>
                    <a:pt x="189112" y="942237"/>
                    <a:pt x="189112" y="947889"/>
                  </a:cubicBezTo>
                  <a:cubicBezTo>
                    <a:pt x="189112" y="975420"/>
                    <a:pt x="195619" y="983321"/>
                    <a:pt x="199087" y="1011066"/>
                  </a:cubicBezTo>
                  <a:cubicBezTo>
                    <a:pt x="199901" y="1017581"/>
                    <a:pt x="202691" y="1045155"/>
                    <a:pt x="205737" y="1054292"/>
                  </a:cubicBezTo>
                  <a:cubicBezTo>
                    <a:pt x="208548" y="1062726"/>
                    <a:pt x="214175" y="1070272"/>
                    <a:pt x="219038" y="1077567"/>
                  </a:cubicBezTo>
                  <a:cubicBezTo>
                    <a:pt x="221070" y="1083663"/>
                    <a:pt x="225152" y="1101745"/>
                    <a:pt x="232338" y="1107493"/>
                  </a:cubicBezTo>
                  <a:cubicBezTo>
                    <a:pt x="235075" y="1109682"/>
                    <a:pt x="238988" y="1109710"/>
                    <a:pt x="242313" y="1110818"/>
                  </a:cubicBezTo>
                  <a:cubicBezTo>
                    <a:pt x="244530" y="1114143"/>
                    <a:pt x="246138" y="1117968"/>
                    <a:pt x="248964" y="1120794"/>
                  </a:cubicBezTo>
                  <a:cubicBezTo>
                    <a:pt x="275119" y="1146949"/>
                    <a:pt x="241678" y="1104736"/>
                    <a:pt x="268914" y="1137419"/>
                  </a:cubicBezTo>
                  <a:cubicBezTo>
                    <a:pt x="271472" y="1140489"/>
                    <a:pt x="272909" y="1144407"/>
                    <a:pt x="275564" y="1147394"/>
                  </a:cubicBezTo>
                  <a:cubicBezTo>
                    <a:pt x="281812" y="1154423"/>
                    <a:pt x="290298" y="1159520"/>
                    <a:pt x="295515" y="1167345"/>
                  </a:cubicBezTo>
                  <a:cubicBezTo>
                    <a:pt x="304382" y="1180645"/>
                    <a:pt x="298840" y="1175103"/>
                    <a:pt x="312140" y="1183970"/>
                  </a:cubicBezTo>
                  <a:cubicBezTo>
                    <a:pt x="315162" y="1188504"/>
                    <a:pt x="320174" y="1197436"/>
                    <a:pt x="325441" y="1200596"/>
                  </a:cubicBezTo>
                  <a:cubicBezTo>
                    <a:pt x="328446" y="1202399"/>
                    <a:pt x="332091" y="1202813"/>
                    <a:pt x="335416" y="1203921"/>
                  </a:cubicBezTo>
                  <a:cubicBezTo>
                    <a:pt x="336524" y="1207246"/>
                    <a:pt x="336263" y="1211418"/>
                    <a:pt x="338741" y="1213896"/>
                  </a:cubicBezTo>
                  <a:cubicBezTo>
                    <a:pt x="355570" y="1230724"/>
                    <a:pt x="376449" y="1232251"/>
                    <a:pt x="398593" y="1237172"/>
                  </a:cubicBezTo>
                  <a:cubicBezTo>
                    <a:pt x="416393" y="1249039"/>
                    <a:pt x="405742" y="1240996"/>
                    <a:pt x="428518" y="1263772"/>
                  </a:cubicBezTo>
                  <a:cubicBezTo>
                    <a:pt x="430735" y="1265989"/>
                    <a:pt x="432365" y="1269021"/>
                    <a:pt x="435169" y="1270423"/>
                  </a:cubicBezTo>
                  <a:lnTo>
                    <a:pt x="448469" y="1277073"/>
                  </a:lnTo>
                  <a:cubicBezTo>
                    <a:pt x="450686" y="1280398"/>
                    <a:pt x="451999" y="1284552"/>
                    <a:pt x="455119" y="1287048"/>
                  </a:cubicBezTo>
                  <a:cubicBezTo>
                    <a:pt x="457856" y="1289237"/>
                    <a:pt x="461959" y="1288806"/>
                    <a:pt x="465094" y="1290373"/>
                  </a:cubicBezTo>
                  <a:cubicBezTo>
                    <a:pt x="468669" y="1292160"/>
                    <a:pt x="471745" y="1294806"/>
                    <a:pt x="475070" y="1297023"/>
                  </a:cubicBezTo>
                  <a:cubicBezTo>
                    <a:pt x="479161" y="1309297"/>
                    <a:pt x="478947" y="1311060"/>
                    <a:pt x="488370" y="1323624"/>
                  </a:cubicBezTo>
                  <a:cubicBezTo>
                    <a:pt x="491191" y="1327386"/>
                    <a:pt x="495612" y="1329773"/>
                    <a:pt x="498345" y="1333599"/>
                  </a:cubicBezTo>
                  <a:cubicBezTo>
                    <a:pt x="501226" y="1337633"/>
                    <a:pt x="502446" y="1342649"/>
                    <a:pt x="504996" y="1346900"/>
                  </a:cubicBezTo>
                  <a:cubicBezTo>
                    <a:pt x="509108" y="1353753"/>
                    <a:pt x="514184" y="1359997"/>
                    <a:pt x="518296" y="1366850"/>
                  </a:cubicBezTo>
                  <a:cubicBezTo>
                    <a:pt x="543607" y="1409036"/>
                    <a:pt x="508593" y="1355621"/>
                    <a:pt x="531596" y="1390126"/>
                  </a:cubicBezTo>
                  <a:cubicBezTo>
                    <a:pt x="532704" y="1397885"/>
                    <a:pt x="532442" y="1405967"/>
                    <a:pt x="534921" y="1413402"/>
                  </a:cubicBezTo>
                  <a:cubicBezTo>
                    <a:pt x="535912" y="1416376"/>
                    <a:pt x="540170" y="1417248"/>
                    <a:pt x="541572" y="1420052"/>
                  </a:cubicBezTo>
                  <a:cubicBezTo>
                    <a:pt x="545924" y="1428755"/>
                    <a:pt x="543316" y="1435150"/>
                    <a:pt x="548222" y="1443327"/>
                  </a:cubicBezTo>
                  <a:cubicBezTo>
                    <a:pt x="551382" y="1448593"/>
                    <a:pt x="560314" y="1453606"/>
                    <a:pt x="564847" y="1456628"/>
                  </a:cubicBezTo>
                  <a:cubicBezTo>
                    <a:pt x="567064" y="1459953"/>
                    <a:pt x="569556" y="1463110"/>
                    <a:pt x="571497" y="1466603"/>
                  </a:cubicBezTo>
                  <a:cubicBezTo>
                    <a:pt x="585037" y="1490974"/>
                    <a:pt x="577993" y="1480387"/>
                    <a:pt x="588123" y="1503179"/>
                  </a:cubicBezTo>
                  <a:cubicBezTo>
                    <a:pt x="590136" y="1507708"/>
                    <a:pt x="592556" y="1512046"/>
                    <a:pt x="594773" y="1516479"/>
                  </a:cubicBezTo>
                  <a:cubicBezTo>
                    <a:pt x="594784" y="1516544"/>
                    <a:pt x="599218" y="1546423"/>
                    <a:pt x="601423" y="1549730"/>
                  </a:cubicBezTo>
                  <a:cubicBezTo>
                    <a:pt x="603640" y="1553055"/>
                    <a:pt x="608073" y="1554163"/>
                    <a:pt x="611398" y="1556380"/>
                  </a:cubicBezTo>
                  <a:cubicBezTo>
                    <a:pt x="613615" y="1561922"/>
                    <a:pt x="615548" y="1567586"/>
                    <a:pt x="618049" y="1573006"/>
                  </a:cubicBezTo>
                  <a:cubicBezTo>
                    <a:pt x="622203" y="1582007"/>
                    <a:pt x="628945" y="1589989"/>
                    <a:pt x="631349" y="1599607"/>
                  </a:cubicBezTo>
                  <a:cubicBezTo>
                    <a:pt x="632457" y="1604040"/>
                    <a:pt x="633419" y="1608513"/>
                    <a:pt x="634674" y="1612907"/>
                  </a:cubicBezTo>
                  <a:cubicBezTo>
                    <a:pt x="635637" y="1616277"/>
                    <a:pt x="637077" y="1619501"/>
                    <a:pt x="637999" y="1622882"/>
                  </a:cubicBezTo>
                  <a:cubicBezTo>
                    <a:pt x="640404" y="1631700"/>
                    <a:pt x="640561" y="1641308"/>
                    <a:pt x="644649" y="1649483"/>
                  </a:cubicBezTo>
                  <a:cubicBezTo>
                    <a:pt x="646866" y="1653916"/>
                    <a:pt x="649459" y="1658181"/>
                    <a:pt x="651300" y="1662783"/>
                  </a:cubicBezTo>
                  <a:cubicBezTo>
                    <a:pt x="653904" y="1669292"/>
                    <a:pt x="655733" y="1676084"/>
                    <a:pt x="657950" y="1682734"/>
                  </a:cubicBezTo>
                  <a:cubicBezTo>
                    <a:pt x="659058" y="1686059"/>
                    <a:pt x="659708" y="1689574"/>
                    <a:pt x="661275" y="1692709"/>
                  </a:cubicBezTo>
                  <a:cubicBezTo>
                    <a:pt x="663492" y="1697143"/>
                    <a:pt x="664752" y="1702202"/>
                    <a:pt x="667925" y="1706010"/>
                  </a:cubicBezTo>
                  <a:cubicBezTo>
                    <a:pt x="672883" y="1711960"/>
                    <a:pt x="681067" y="1713716"/>
                    <a:pt x="687876" y="1715985"/>
                  </a:cubicBezTo>
                  <a:cubicBezTo>
                    <a:pt x="691201" y="1712660"/>
                    <a:pt x="697078" y="1710648"/>
                    <a:pt x="697851" y="1706010"/>
                  </a:cubicBezTo>
                  <a:cubicBezTo>
                    <a:pt x="698508" y="1702068"/>
                    <a:pt x="695102" y="1696901"/>
                    <a:pt x="691201" y="1696034"/>
                  </a:cubicBezTo>
                  <a:cubicBezTo>
                    <a:pt x="683550" y="1694334"/>
                    <a:pt x="675684" y="1698251"/>
                    <a:pt x="667925" y="1699359"/>
                  </a:cubicBezTo>
                  <a:cubicBezTo>
                    <a:pt x="670142" y="1704901"/>
                    <a:pt x="672688" y="1710322"/>
                    <a:pt x="674575" y="1715985"/>
                  </a:cubicBezTo>
                  <a:cubicBezTo>
                    <a:pt x="678771" y="1728572"/>
                    <a:pt x="678277" y="1735479"/>
                    <a:pt x="681225" y="1749236"/>
                  </a:cubicBezTo>
                  <a:cubicBezTo>
                    <a:pt x="683140" y="1758173"/>
                    <a:pt x="687876" y="1775836"/>
                    <a:pt x="687876" y="1775836"/>
                  </a:cubicBezTo>
                  <a:cubicBezTo>
                    <a:pt x="688984" y="1785811"/>
                    <a:pt x="689233" y="1795920"/>
                    <a:pt x="691201" y="1805762"/>
                  </a:cubicBezTo>
                  <a:cubicBezTo>
                    <a:pt x="692576" y="1812636"/>
                    <a:pt x="696151" y="1818912"/>
                    <a:pt x="697851" y="1825713"/>
                  </a:cubicBezTo>
                  <a:lnTo>
                    <a:pt x="704501" y="1852314"/>
                  </a:lnTo>
                  <a:cubicBezTo>
                    <a:pt x="706008" y="1858342"/>
                    <a:pt x="711778" y="1882865"/>
                    <a:pt x="714476" y="1885564"/>
                  </a:cubicBezTo>
                  <a:lnTo>
                    <a:pt x="721126" y="1892215"/>
                  </a:lnTo>
                  <a:lnTo>
                    <a:pt x="727777" y="1912165"/>
                  </a:lnTo>
                  <a:cubicBezTo>
                    <a:pt x="728885" y="1915490"/>
                    <a:pt x="728624" y="1919662"/>
                    <a:pt x="731102" y="1922140"/>
                  </a:cubicBezTo>
                  <a:cubicBezTo>
                    <a:pt x="738978" y="1930017"/>
                    <a:pt x="747293" y="1937464"/>
                    <a:pt x="751052" y="1948741"/>
                  </a:cubicBezTo>
                  <a:cubicBezTo>
                    <a:pt x="752160" y="1952066"/>
                    <a:pt x="752810" y="1955581"/>
                    <a:pt x="754377" y="1958716"/>
                  </a:cubicBezTo>
                  <a:cubicBezTo>
                    <a:pt x="756164" y="1962291"/>
                    <a:pt x="758705" y="1965440"/>
                    <a:pt x="761028" y="1968692"/>
                  </a:cubicBezTo>
                  <a:cubicBezTo>
                    <a:pt x="781644" y="1997554"/>
                    <a:pt x="761985" y="1968464"/>
                    <a:pt x="777653" y="1991967"/>
                  </a:cubicBezTo>
                  <a:cubicBezTo>
                    <a:pt x="779358" y="1997082"/>
                    <a:pt x="784815" y="2006803"/>
                    <a:pt x="777653" y="2011918"/>
                  </a:cubicBezTo>
                  <a:cubicBezTo>
                    <a:pt x="771949" y="2015992"/>
                    <a:pt x="757702" y="2018568"/>
                    <a:pt x="757702" y="2018568"/>
                  </a:cubicBezTo>
                  <a:cubicBezTo>
                    <a:pt x="756134" y="2023272"/>
                    <a:pt x="749352" y="2037669"/>
                    <a:pt x="757702" y="2041844"/>
                  </a:cubicBezTo>
                  <a:cubicBezTo>
                    <a:pt x="761276" y="2043631"/>
                    <a:pt x="764353" y="2037411"/>
                    <a:pt x="767678" y="2035194"/>
                  </a:cubicBezTo>
                  <a:cubicBezTo>
                    <a:pt x="771353" y="2024167"/>
                    <a:pt x="771003" y="2028723"/>
                    <a:pt x="761028" y="2035194"/>
                  </a:cubicBezTo>
                  <a:close/>
                </a:path>
              </a:pathLst>
            </a:custGeom>
            <a:solidFill>
              <a:srgbClr val="FFFF00">
                <a:alpha val="15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68" name="Полилиния 867"/>
            <p:cNvSpPr/>
            <p:nvPr/>
          </p:nvSpPr>
          <p:spPr>
            <a:xfrm>
              <a:off x="3673098" y="578603"/>
              <a:ext cx="2665709" cy="4021138"/>
            </a:xfrm>
            <a:custGeom>
              <a:avLst/>
              <a:gdLst>
                <a:gd name="connsiteX0" fmla="*/ 87824 w 2665709"/>
                <a:gd name="connsiteY0" fmla="*/ 4008895 h 4021138"/>
                <a:gd name="connsiteX1" fmla="*/ 103322 w 2665709"/>
                <a:gd name="connsiteY1" fmla="*/ 3977899 h 4021138"/>
                <a:gd name="connsiteX2" fmla="*/ 118821 w 2665709"/>
                <a:gd name="connsiteY2" fmla="*/ 3967566 h 4021138"/>
                <a:gd name="connsiteX3" fmla="*/ 129153 w 2665709"/>
                <a:gd name="connsiteY3" fmla="*/ 3952068 h 4021138"/>
                <a:gd name="connsiteX4" fmla="*/ 160149 w 2665709"/>
                <a:gd name="connsiteY4" fmla="*/ 3936570 h 4021138"/>
                <a:gd name="connsiteX5" fmla="*/ 216977 w 2665709"/>
                <a:gd name="connsiteY5" fmla="*/ 3941736 h 4021138"/>
                <a:gd name="connsiteX6" fmla="*/ 247973 w 2665709"/>
                <a:gd name="connsiteY6" fmla="*/ 3967566 h 4021138"/>
                <a:gd name="connsiteX7" fmla="*/ 263471 w 2665709"/>
                <a:gd name="connsiteY7" fmla="*/ 3977899 h 4021138"/>
                <a:gd name="connsiteX8" fmla="*/ 309966 w 2665709"/>
                <a:gd name="connsiteY8" fmla="*/ 3988231 h 4021138"/>
                <a:gd name="connsiteX9" fmla="*/ 371960 w 2665709"/>
                <a:gd name="connsiteY9" fmla="*/ 3977899 h 4021138"/>
                <a:gd name="connsiteX10" fmla="*/ 382292 w 2665709"/>
                <a:gd name="connsiteY10" fmla="*/ 3967566 h 4021138"/>
                <a:gd name="connsiteX11" fmla="*/ 397790 w 2665709"/>
                <a:gd name="connsiteY11" fmla="*/ 3962400 h 4021138"/>
                <a:gd name="connsiteX12" fmla="*/ 423621 w 2665709"/>
                <a:gd name="connsiteY12" fmla="*/ 3941736 h 4021138"/>
                <a:gd name="connsiteX13" fmla="*/ 454617 w 2665709"/>
                <a:gd name="connsiteY13" fmla="*/ 3926238 h 4021138"/>
                <a:gd name="connsiteX14" fmla="*/ 464949 w 2665709"/>
                <a:gd name="connsiteY14" fmla="*/ 3915905 h 4021138"/>
                <a:gd name="connsiteX15" fmla="*/ 480448 w 2665709"/>
                <a:gd name="connsiteY15" fmla="*/ 3910739 h 4021138"/>
                <a:gd name="connsiteX16" fmla="*/ 495946 w 2665709"/>
                <a:gd name="connsiteY16" fmla="*/ 3879743 h 4021138"/>
                <a:gd name="connsiteX17" fmla="*/ 506278 w 2665709"/>
                <a:gd name="connsiteY17" fmla="*/ 3828082 h 4021138"/>
                <a:gd name="connsiteX18" fmla="*/ 501112 w 2665709"/>
                <a:gd name="connsiteY18" fmla="*/ 3750590 h 4021138"/>
                <a:gd name="connsiteX19" fmla="*/ 495946 w 2665709"/>
                <a:gd name="connsiteY19" fmla="*/ 3729926 h 4021138"/>
                <a:gd name="connsiteX20" fmla="*/ 475282 w 2665709"/>
                <a:gd name="connsiteY20" fmla="*/ 3678265 h 4021138"/>
                <a:gd name="connsiteX21" fmla="*/ 464949 w 2665709"/>
                <a:gd name="connsiteY21" fmla="*/ 3667933 h 4021138"/>
                <a:gd name="connsiteX22" fmla="*/ 444285 w 2665709"/>
                <a:gd name="connsiteY22" fmla="*/ 3636936 h 4021138"/>
                <a:gd name="connsiteX23" fmla="*/ 423621 w 2665709"/>
                <a:gd name="connsiteY23" fmla="*/ 3611105 h 4021138"/>
                <a:gd name="connsiteX24" fmla="*/ 382292 w 2665709"/>
                <a:gd name="connsiteY24" fmla="*/ 3600773 h 4021138"/>
                <a:gd name="connsiteX25" fmla="*/ 340963 w 2665709"/>
                <a:gd name="connsiteY25" fmla="*/ 3564611 h 4021138"/>
                <a:gd name="connsiteX26" fmla="*/ 330631 w 2665709"/>
                <a:gd name="connsiteY26" fmla="*/ 3554278 h 4021138"/>
                <a:gd name="connsiteX27" fmla="*/ 315133 w 2665709"/>
                <a:gd name="connsiteY27" fmla="*/ 3497451 h 4021138"/>
                <a:gd name="connsiteX28" fmla="*/ 346129 w 2665709"/>
                <a:gd name="connsiteY28" fmla="*/ 3471621 h 4021138"/>
                <a:gd name="connsiteX29" fmla="*/ 377126 w 2665709"/>
                <a:gd name="connsiteY29" fmla="*/ 3461289 h 4021138"/>
                <a:gd name="connsiteX30" fmla="*/ 392624 w 2665709"/>
                <a:gd name="connsiteY30" fmla="*/ 3456122 h 4021138"/>
                <a:gd name="connsiteX31" fmla="*/ 423621 w 2665709"/>
                <a:gd name="connsiteY31" fmla="*/ 3435458 h 4021138"/>
                <a:gd name="connsiteX32" fmla="*/ 454617 w 2665709"/>
                <a:gd name="connsiteY32" fmla="*/ 3419960 h 4021138"/>
                <a:gd name="connsiteX33" fmla="*/ 470116 w 2665709"/>
                <a:gd name="connsiteY33" fmla="*/ 3404461 h 4021138"/>
                <a:gd name="connsiteX34" fmla="*/ 485614 w 2665709"/>
                <a:gd name="connsiteY34" fmla="*/ 3394129 h 4021138"/>
                <a:gd name="connsiteX35" fmla="*/ 490780 w 2665709"/>
                <a:gd name="connsiteY35" fmla="*/ 3378631 h 4021138"/>
                <a:gd name="connsiteX36" fmla="*/ 501112 w 2665709"/>
                <a:gd name="connsiteY36" fmla="*/ 3363133 h 4021138"/>
                <a:gd name="connsiteX37" fmla="*/ 511444 w 2665709"/>
                <a:gd name="connsiteY37" fmla="*/ 3321804 h 4021138"/>
                <a:gd name="connsiteX38" fmla="*/ 521777 w 2665709"/>
                <a:gd name="connsiteY38" fmla="*/ 3311472 h 4021138"/>
                <a:gd name="connsiteX39" fmla="*/ 516610 w 2665709"/>
                <a:gd name="connsiteY39" fmla="*/ 3285641 h 4021138"/>
                <a:gd name="connsiteX40" fmla="*/ 501112 w 2665709"/>
                <a:gd name="connsiteY40" fmla="*/ 3270143 h 4021138"/>
                <a:gd name="connsiteX41" fmla="*/ 480448 w 2665709"/>
                <a:gd name="connsiteY41" fmla="*/ 3254644 h 4021138"/>
                <a:gd name="connsiteX42" fmla="*/ 454617 w 2665709"/>
                <a:gd name="connsiteY42" fmla="*/ 3249478 h 4021138"/>
                <a:gd name="connsiteX43" fmla="*/ 330631 w 2665709"/>
                <a:gd name="connsiteY43" fmla="*/ 3244312 h 4021138"/>
                <a:gd name="connsiteX44" fmla="*/ 320299 w 2665709"/>
                <a:gd name="connsiteY44" fmla="*/ 3223648 h 4021138"/>
                <a:gd name="connsiteX45" fmla="*/ 309966 w 2665709"/>
                <a:gd name="connsiteY45" fmla="*/ 3208150 h 4021138"/>
                <a:gd name="connsiteX46" fmla="*/ 304800 w 2665709"/>
                <a:gd name="connsiteY46" fmla="*/ 3171987 h 4021138"/>
                <a:gd name="connsiteX47" fmla="*/ 299634 w 2665709"/>
                <a:gd name="connsiteY47" fmla="*/ 3156489 h 4021138"/>
                <a:gd name="connsiteX48" fmla="*/ 304800 w 2665709"/>
                <a:gd name="connsiteY48" fmla="*/ 3135824 h 4021138"/>
                <a:gd name="connsiteX49" fmla="*/ 325465 w 2665709"/>
                <a:gd name="connsiteY49" fmla="*/ 3078997 h 4021138"/>
                <a:gd name="connsiteX50" fmla="*/ 340963 w 2665709"/>
                <a:gd name="connsiteY50" fmla="*/ 3068665 h 4021138"/>
                <a:gd name="connsiteX51" fmla="*/ 356461 w 2665709"/>
                <a:gd name="connsiteY51" fmla="*/ 3037668 h 4021138"/>
                <a:gd name="connsiteX52" fmla="*/ 366794 w 2665709"/>
                <a:gd name="connsiteY52" fmla="*/ 3001505 h 4021138"/>
                <a:gd name="connsiteX53" fmla="*/ 371960 w 2665709"/>
                <a:gd name="connsiteY53" fmla="*/ 2794861 h 4021138"/>
                <a:gd name="connsiteX54" fmla="*/ 377126 w 2665709"/>
                <a:gd name="connsiteY54" fmla="*/ 2769031 h 4021138"/>
                <a:gd name="connsiteX55" fmla="*/ 371960 w 2665709"/>
                <a:gd name="connsiteY55" fmla="*/ 2707038 h 4021138"/>
                <a:gd name="connsiteX56" fmla="*/ 366794 w 2665709"/>
                <a:gd name="connsiteY56" fmla="*/ 2691539 h 4021138"/>
                <a:gd name="connsiteX57" fmla="*/ 356461 w 2665709"/>
                <a:gd name="connsiteY57" fmla="*/ 2681207 h 4021138"/>
                <a:gd name="connsiteX58" fmla="*/ 361627 w 2665709"/>
                <a:gd name="connsiteY58" fmla="*/ 2624380 h 4021138"/>
                <a:gd name="connsiteX59" fmla="*/ 382292 w 2665709"/>
                <a:gd name="connsiteY59" fmla="*/ 2598550 h 4021138"/>
                <a:gd name="connsiteX60" fmla="*/ 408122 w 2665709"/>
                <a:gd name="connsiteY60" fmla="*/ 2572719 h 4021138"/>
                <a:gd name="connsiteX61" fmla="*/ 454617 w 2665709"/>
                <a:gd name="connsiteY61" fmla="*/ 2562387 h 4021138"/>
                <a:gd name="connsiteX62" fmla="*/ 470116 w 2665709"/>
                <a:gd name="connsiteY62" fmla="*/ 2557221 h 4021138"/>
                <a:gd name="connsiteX63" fmla="*/ 485614 w 2665709"/>
                <a:gd name="connsiteY63" fmla="*/ 2546889 h 4021138"/>
                <a:gd name="connsiteX64" fmla="*/ 490780 w 2665709"/>
                <a:gd name="connsiteY64" fmla="*/ 2531390 h 4021138"/>
                <a:gd name="connsiteX65" fmla="*/ 511444 w 2665709"/>
                <a:gd name="connsiteY65" fmla="*/ 2500394 h 4021138"/>
                <a:gd name="connsiteX66" fmla="*/ 521777 w 2665709"/>
                <a:gd name="connsiteY66" fmla="*/ 2484895 h 4021138"/>
                <a:gd name="connsiteX67" fmla="*/ 547607 w 2665709"/>
                <a:gd name="connsiteY67" fmla="*/ 2438400 h 4021138"/>
                <a:gd name="connsiteX68" fmla="*/ 573438 w 2665709"/>
                <a:gd name="connsiteY68" fmla="*/ 2412570 h 4021138"/>
                <a:gd name="connsiteX69" fmla="*/ 594102 w 2665709"/>
                <a:gd name="connsiteY69" fmla="*/ 2376407 h 4021138"/>
                <a:gd name="connsiteX70" fmla="*/ 609600 w 2665709"/>
                <a:gd name="connsiteY70" fmla="*/ 2360909 h 4021138"/>
                <a:gd name="connsiteX71" fmla="*/ 635431 w 2665709"/>
                <a:gd name="connsiteY71" fmla="*/ 2314414 h 4021138"/>
                <a:gd name="connsiteX72" fmla="*/ 656095 w 2665709"/>
                <a:gd name="connsiteY72" fmla="*/ 2288583 h 4021138"/>
                <a:gd name="connsiteX73" fmla="*/ 661261 w 2665709"/>
                <a:gd name="connsiteY73" fmla="*/ 2273085 h 4021138"/>
                <a:gd name="connsiteX74" fmla="*/ 671594 w 2665709"/>
                <a:gd name="connsiteY74" fmla="*/ 2262753 h 4021138"/>
                <a:gd name="connsiteX75" fmla="*/ 681926 w 2665709"/>
                <a:gd name="connsiteY75" fmla="*/ 2247255 h 4021138"/>
                <a:gd name="connsiteX76" fmla="*/ 697424 w 2665709"/>
                <a:gd name="connsiteY76" fmla="*/ 2216258 h 4021138"/>
                <a:gd name="connsiteX77" fmla="*/ 702590 w 2665709"/>
                <a:gd name="connsiteY77" fmla="*/ 2200760 h 4021138"/>
                <a:gd name="connsiteX78" fmla="*/ 718088 w 2665709"/>
                <a:gd name="connsiteY78" fmla="*/ 2190428 h 4021138"/>
                <a:gd name="connsiteX79" fmla="*/ 743919 w 2665709"/>
                <a:gd name="connsiteY79" fmla="*/ 2143933 h 4021138"/>
                <a:gd name="connsiteX80" fmla="*/ 769749 w 2665709"/>
                <a:gd name="connsiteY80" fmla="*/ 2118102 h 4021138"/>
                <a:gd name="connsiteX81" fmla="*/ 780082 w 2665709"/>
                <a:gd name="connsiteY81" fmla="*/ 2107770 h 4021138"/>
                <a:gd name="connsiteX82" fmla="*/ 795580 w 2665709"/>
                <a:gd name="connsiteY82" fmla="*/ 2081939 h 4021138"/>
                <a:gd name="connsiteX83" fmla="*/ 821410 w 2665709"/>
                <a:gd name="connsiteY83" fmla="*/ 2056109 h 4021138"/>
                <a:gd name="connsiteX84" fmla="*/ 836909 w 2665709"/>
                <a:gd name="connsiteY84" fmla="*/ 2030278 h 4021138"/>
                <a:gd name="connsiteX85" fmla="*/ 842075 w 2665709"/>
                <a:gd name="connsiteY85" fmla="*/ 2014780 h 4021138"/>
                <a:gd name="connsiteX86" fmla="*/ 857573 w 2665709"/>
                <a:gd name="connsiteY86" fmla="*/ 2009614 h 4021138"/>
                <a:gd name="connsiteX87" fmla="*/ 867905 w 2665709"/>
                <a:gd name="connsiteY87" fmla="*/ 1994116 h 4021138"/>
                <a:gd name="connsiteX88" fmla="*/ 893736 w 2665709"/>
                <a:gd name="connsiteY88" fmla="*/ 1973451 h 4021138"/>
                <a:gd name="connsiteX89" fmla="*/ 904068 w 2665709"/>
                <a:gd name="connsiteY89" fmla="*/ 1957953 h 4021138"/>
                <a:gd name="connsiteX90" fmla="*/ 909234 w 2665709"/>
                <a:gd name="connsiteY90" fmla="*/ 1942455 h 4021138"/>
                <a:gd name="connsiteX91" fmla="*/ 924733 w 2665709"/>
                <a:gd name="connsiteY91" fmla="*/ 1937289 h 4021138"/>
                <a:gd name="connsiteX92" fmla="*/ 935065 w 2665709"/>
                <a:gd name="connsiteY92" fmla="*/ 1926956 h 4021138"/>
                <a:gd name="connsiteX93" fmla="*/ 945397 w 2665709"/>
                <a:gd name="connsiteY93" fmla="*/ 1911458 h 4021138"/>
                <a:gd name="connsiteX94" fmla="*/ 976394 w 2665709"/>
                <a:gd name="connsiteY94" fmla="*/ 1880461 h 4021138"/>
                <a:gd name="connsiteX95" fmla="*/ 1002224 w 2665709"/>
                <a:gd name="connsiteY95" fmla="*/ 1854631 h 4021138"/>
                <a:gd name="connsiteX96" fmla="*/ 1012556 w 2665709"/>
                <a:gd name="connsiteY96" fmla="*/ 1839133 h 4021138"/>
                <a:gd name="connsiteX97" fmla="*/ 1033221 w 2665709"/>
                <a:gd name="connsiteY97" fmla="*/ 1818468 h 4021138"/>
                <a:gd name="connsiteX98" fmla="*/ 1059051 w 2665709"/>
                <a:gd name="connsiteY98" fmla="*/ 1771973 h 4021138"/>
                <a:gd name="connsiteX99" fmla="*/ 1074549 w 2665709"/>
                <a:gd name="connsiteY99" fmla="*/ 1761641 h 4021138"/>
                <a:gd name="connsiteX100" fmla="*/ 1084882 w 2665709"/>
                <a:gd name="connsiteY100" fmla="*/ 1725478 h 4021138"/>
                <a:gd name="connsiteX101" fmla="*/ 1095214 w 2665709"/>
                <a:gd name="connsiteY101" fmla="*/ 1694482 h 4021138"/>
                <a:gd name="connsiteX102" fmla="*/ 1100380 w 2665709"/>
                <a:gd name="connsiteY102" fmla="*/ 1678983 h 4021138"/>
                <a:gd name="connsiteX103" fmla="*/ 1110712 w 2665709"/>
                <a:gd name="connsiteY103" fmla="*/ 1637655 h 4021138"/>
                <a:gd name="connsiteX104" fmla="*/ 1126210 w 2665709"/>
                <a:gd name="connsiteY104" fmla="*/ 1585994 h 4021138"/>
                <a:gd name="connsiteX105" fmla="*/ 1131377 w 2665709"/>
                <a:gd name="connsiteY105" fmla="*/ 1570495 h 4021138"/>
                <a:gd name="connsiteX106" fmla="*/ 1146875 w 2665709"/>
                <a:gd name="connsiteY106" fmla="*/ 1554997 h 4021138"/>
                <a:gd name="connsiteX107" fmla="*/ 1157207 w 2665709"/>
                <a:gd name="connsiteY107" fmla="*/ 1524000 h 4021138"/>
                <a:gd name="connsiteX108" fmla="*/ 1162373 w 2665709"/>
                <a:gd name="connsiteY108" fmla="*/ 1508502 h 4021138"/>
                <a:gd name="connsiteX109" fmla="*/ 1177871 w 2665709"/>
                <a:gd name="connsiteY109" fmla="*/ 1493004 h 4021138"/>
                <a:gd name="connsiteX110" fmla="*/ 1183038 w 2665709"/>
                <a:gd name="connsiteY110" fmla="*/ 1477505 h 4021138"/>
                <a:gd name="connsiteX111" fmla="*/ 1193370 w 2665709"/>
                <a:gd name="connsiteY111" fmla="*/ 1462007 h 4021138"/>
                <a:gd name="connsiteX112" fmla="*/ 1198536 w 2665709"/>
                <a:gd name="connsiteY112" fmla="*/ 1441343 h 4021138"/>
                <a:gd name="connsiteX113" fmla="*/ 1224366 w 2665709"/>
                <a:gd name="connsiteY113" fmla="*/ 1415512 h 4021138"/>
                <a:gd name="connsiteX114" fmla="*/ 1239865 w 2665709"/>
                <a:gd name="connsiteY114" fmla="*/ 1384516 h 4021138"/>
                <a:gd name="connsiteX115" fmla="*/ 1255363 w 2665709"/>
                <a:gd name="connsiteY115" fmla="*/ 1379350 h 4021138"/>
                <a:gd name="connsiteX116" fmla="*/ 1260529 w 2665709"/>
                <a:gd name="connsiteY116" fmla="*/ 1363851 h 4021138"/>
                <a:gd name="connsiteX117" fmla="*/ 1291526 w 2665709"/>
                <a:gd name="connsiteY117" fmla="*/ 1343187 h 4021138"/>
                <a:gd name="connsiteX118" fmla="*/ 1296692 w 2665709"/>
                <a:gd name="connsiteY118" fmla="*/ 1327689 h 4021138"/>
                <a:gd name="connsiteX119" fmla="*/ 1322522 w 2665709"/>
                <a:gd name="connsiteY119" fmla="*/ 1307024 h 4021138"/>
                <a:gd name="connsiteX120" fmla="*/ 1332855 w 2665709"/>
                <a:gd name="connsiteY120" fmla="*/ 1296692 h 4021138"/>
                <a:gd name="connsiteX121" fmla="*/ 1348353 w 2665709"/>
                <a:gd name="connsiteY121" fmla="*/ 1291526 h 4021138"/>
                <a:gd name="connsiteX122" fmla="*/ 1544665 w 2665709"/>
                <a:gd name="connsiteY122" fmla="*/ 1286360 h 4021138"/>
                <a:gd name="connsiteX123" fmla="*/ 1580827 w 2665709"/>
                <a:gd name="connsiteY123" fmla="*/ 1281194 h 4021138"/>
                <a:gd name="connsiteX124" fmla="*/ 1596326 w 2665709"/>
                <a:gd name="connsiteY124" fmla="*/ 1276028 h 4021138"/>
                <a:gd name="connsiteX125" fmla="*/ 1616990 w 2665709"/>
                <a:gd name="connsiteY125" fmla="*/ 1270861 h 4021138"/>
                <a:gd name="connsiteX126" fmla="*/ 1663485 w 2665709"/>
                <a:gd name="connsiteY126" fmla="*/ 1250197 h 4021138"/>
                <a:gd name="connsiteX127" fmla="*/ 1678983 w 2665709"/>
                <a:gd name="connsiteY127" fmla="*/ 1245031 h 4021138"/>
                <a:gd name="connsiteX128" fmla="*/ 1694482 w 2665709"/>
                <a:gd name="connsiteY128" fmla="*/ 1239865 h 4021138"/>
                <a:gd name="connsiteX129" fmla="*/ 1704814 w 2665709"/>
                <a:gd name="connsiteY129" fmla="*/ 1224366 h 4021138"/>
                <a:gd name="connsiteX130" fmla="*/ 1725478 w 2665709"/>
                <a:gd name="connsiteY130" fmla="*/ 1214034 h 4021138"/>
                <a:gd name="connsiteX131" fmla="*/ 1740977 w 2665709"/>
                <a:gd name="connsiteY131" fmla="*/ 1203702 h 4021138"/>
                <a:gd name="connsiteX132" fmla="*/ 1766807 w 2665709"/>
                <a:gd name="connsiteY132" fmla="*/ 1183038 h 4021138"/>
                <a:gd name="connsiteX133" fmla="*/ 1797804 w 2665709"/>
                <a:gd name="connsiteY133" fmla="*/ 1162373 h 4021138"/>
                <a:gd name="connsiteX134" fmla="*/ 1808136 w 2665709"/>
                <a:gd name="connsiteY134" fmla="*/ 1146875 h 4021138"/>
                <a:gd name="connsiteX135" fmla="*/ 1823634 w 2665709"/>
                <a:gd name="connsiteY135" fmla="*/ 1141709 h 4021138"/>
                <a:gd name="connsiteX136" fmla="*/ 1839133 w 2665709"/>
                <a:gd name="connsiteY136" fmla="*/ 1131377 h 4021138"/>
                <a:gd name="connsiteX137" fmla="*/ 1859797 w 2665709"/>
                <a:gd name="connsiteY137" fmla="*/ 1105546 h 4021138"/>
                <a:gd name="connsiteX138" fmla="*/ 1880461 w 2665709"/>
                <a:gd name="connsiteY138" fmla="*/ 1074550 h 4021138"/>
                <a:gd name="connsiteX139" fmla="*/ 1890794 w 2665709"/>
                <a:gd name="connsiteY139" fmla="*/ 1043553 h 4021138"/>
                <a:gd name="connsiteX140" fmla="*/ 1895960 w 2665709"/>
                <a:gd name="connsiteY140" fmla="*/ 1028055 h 4021138"/>
                <a:gd name="connsiteX141" fmla="*/ 1906292 w 2665709"/>
                <a:gd name="connsiteY141" fmla="*/ 1017722 h 4021138"/>
                <a:gd name="connsiteX142" fmla="*/ 1911458 w 2665709"/>
                <a:gd name="connsiteY142" fmla="*/ 1002224 h 4021138"/>
                <a:gd name="connsiteX143" fmla="*/ 1932122 w 2665709"/>
                <a:gd name="connsiteY143" fmla="*/ 971228 h 4021138"/>
                <a:gd name="connsiteX144" fmla="*/ 1937288 w 2665709"/>
                <a:gd name="connsiteY144" fmla="*/ 955729 h 4021138"/>
                <a:gd name="connsiteX145" fmla="*/ 1947621 w 2665709"/>
                <a:gd name="connsiteY145" fmla="*/ 945397 h 4021138"/>
                <a:gd name="connsiteX146" fmla="*/ 1957953 w 2665709"/>
                <a:gd name="connsiteY146" fmla="*/ 929899 h 4021138"/>
                <a:gd name="connsiteX147" fmla="*/ 1963119 w 2665709"/>
                <a:gd name="connsiteY147" fmla="*/ 914400 h 4021138"/>
                <a:gd name="connsiteX148" fmla="*/ 1994116 w 2665709"/>
                <a:gd name="connsiteY148" fmla="*/ 873072 h 4021138"/>
                <a:gd name="connsiteX149" fmla="*/ 1999282 w 2665709"/>
                <a:gd name="connsiteY149" fmla="*/ 857573 h 4021138"/>
                <a:gd name="connsiteX150" fmla="*/ 2019946 w 2665709"/>
                <a:gd name="connsiteY150" fmla="*/ 826577 h 4021138"/>
                <a:gd name="connsiteX151" fmla="*/ 2030278 w 2665709"/>
                <a:gd name="connsiteY151" fmla="*/ 811078 h 4021138"/>
                <a:gd name="connsiteX152" fmla="*/ 2040610 w 2665709"/>
                <a:gd name="connsiteY152" fmla="*/ 795580 h 4021138"/>
                <a:gd name="connsiteX153" fmla="*/ 2045777 w 2665709"/>
                <a:gd name="connsiteY153" fmla="*/ 780082 h 4021138"/>
                <a:gd name="connsiteX154" fmla="*/ 2061275 w 2665709"/>
                <a:gd name="connsiteY154" fmla="*/ 769750 h 4021138"/>
                <a:gd name="connsiteX155" fmla="*/ 2081939 w 2665709"/>
                <a:gd name="connsiteY155" fmla="*/ 743919 h 4021138"/>
                <a:gd name="connsiteX156" fmla="*/ 2097438 w 2665709"/>
                <a:gd name="connsiteY156" fmla="*/ 733587 h 4021138"/>
                <a:gd name="connsiteX157" fmla="*/ 2138766 w 2665709"/>
                <a:gd name="connsiteY157" fmla="*/ 702590 h 4021138"/>
                <a:gd name="connsiteX158" fmla="*/ 2149099 w 2665709"/>
                <a:gd name="connsiteY158" fmla="*/ 692258 h 4021138"/>
                <a:gd name="connsiteX159" fmla="*/ 2164597 w 2665709"/>
                <a:gd name="connsiteY159" fmla="*/ 687092 h 4021138"/>
                <a:gd name="connsiteX160" fmla="*/ 2185261 w 2665709"/>
                <a:gd name="connsiteY160" fmla="*/ 661261 h 4021138"/>
                <a:gd name="connsiteX161" fmla="*/ 2216258 w 2665709"/>
                <a:gd name="connsiteY161" fmla="*/ 650929 h 4021138"/>
                <a:gd name="connsiteX162" fmla="*/ 2236922 w 2665709"/>
                <a:gd name="connsiteY162" fmla="*/ 640597 h 4021138"/>
                <a:gd name="connsiteX163" fmla="*/ 2262753 w 2665709"/>
                <a:gd name="connsiteY163" fmla="*/ 625099 h 4021138"/>
                <a:gd name="connsiteX164" fmla="*/ 2288583 w 2665709"/>
                <a:gd name="connsiteY164" fmla="*/ 599268 h 4021138"/>
                <a:gd name="connsiteX165" fmla="*/ 2298916 w 2665709"/>
                <a:gd name="connsiteY165" fmla="*/ 588936 h 4021138"/>
                <a:gd name="connsiteX166" fmla="*/ 2314414 w 2665709"/>
                <a:gd name="connsiteY166" fmla="*/ 583770 h 4021138"/>
                <a:gd name="connsiteX167" fmla="*/ 2345410 w 2665709"/>
                <a:gd name="connsiteY167" fmla="*/ 552773 h 4021138"/>
                <a:gd name="connsiteX168" fmla="*/ 2355743 w 2665709"/>
                <a:gd name="connsiteY168" fmla="*/ 542441 h 4021138"/>
                <a:gd name="connsiteX169" fmla="*/ 2381573 w 2665709"/>
                <a:gd name="connsiteY169" fmla="*/ 516611 h 4021138"/>
                <a:gd name="connsiteX170" fmla="*/ 2407404 w 2665709"/>
                <a:gd name="connsiteY170" fmla="*/ 501112 h 4021138"/>
                <a:gd name="connsiteX171" fmla="*/ 2422902 w 2665709"/>
                <a:gd name="connsiteY171" fmla="*/ 490780 h 4021138"/>
                <a:gd name="connsiteX172" fmla="*/ 2495227 w 2665709"/>
                <a:gd name="connsiteY172" fmla="*/ 480448 h 4021138"/>
                <a:gd name="connsiteX173" fmla="*/ 2526224 w 2665709"/>
                <a:gd name="connsiteY173" fmla="*/ 470116 h 4021138"/>
                <a:gd name="connsiteX174" fmla="*/ 2536556 w 2665709"/>
                <a:gd name="connsiteY174" fmla="*/ 454617 h 4021138"/>
                <a:gd name="connsiteX175" fmla="*/ 2567553 w 2665709"/>
                <a:gd name="connsiteY175" fmla="*/ 444285 h 4021138"/>
                <a:gd name="connsiteX176" fmla="*/ 2598549 w 2665709"/>
                <a:gd name="connsiteY176" fmla="*/ 423621 h 4021138"/>
                <a:gd name="connsiteX177" fmla="*/ 2614048 w 2665709"/>
                <a:gd name="connsiteY177" fmla="*/ 413289 h 4021138"/>
                <a:gd name="connsiteX178" fmla="*/ 2629546 w 2665709"/>
                <a:gd name="connsiteY178" fmla="*/ 408122 h 4021138"/>
                <a:gd name="connsiteX179" fmla="*/ 2655377 w 2665709"/>
                <a:gd name="connsiteY179" fmla="*/ 387458 h 4021138"/>
                <a:gd name="connsiteX180" fmla="*/ 2665709 w 2665709"/>
                <a:gd name="connsiteY180" fmla="*/ 371960 h 4021138"/>
                <a:gd name="connsiteX181" fmla="*/ 2660543 w 2665709"/>
                <a:gd name="connsiteY181" fmla="*/ 356461 h 4021138"/>
                <a:gd name="connsiteX182" fmla="*/ 2645044 w 2665709"/>
                <a:gd name="connsiteY182" fmla="*/ 351295 h 4021138"/>
                <a:gd name="connsiteX183" fmla="*/ 2629546 w 2665709"/>
                <a:gd name="connsiteY183" fmla="*/ 340963 h 4021138"/>
                <a:gd name="connsiteX184" fmla="*/ 2598549 w 2665709"/>
                <a:gd name="connsiteY184" fmla="*/ 330631 h 4021138"/>
                <a:gd name="connsiteX185" fmla="*/ 2577885 w 2665709"/>
                <a:gd name="connsiteY185" fmla="*/ 304800 h 4021138"/>
                <a:gd name="connsiteX186" fmla="*/ 2557221 w 2665709"/>
                <a:gd name="connsiteY186" fmla="*/ 273804 h 4021138"/>
                <a:gd name="connsiteX187" fmla="*/ 2552055 w 2665709"/>
                <a:gd name="connsiteY187" fmla="*/ 258305 h 4021138"/>
                <a:gd name="connsiteX188" fmla="*/ 2541722 w 2665709"/>
                <a:gd name="connsiteY188" fmla="*/ 247973 h 4021138"/>
                <a:gd name="connsiteX189" fmla="*/ 2536556 w 2665709"/>
                <a:gd name="connsiteY189" fmla="*/ 216977 h 4021138"/>
                <a:gd name="connsiteX190" fmla="*/ 2531390 w 2665709"/>
                <a:gd name="connsiteY190" fmla="*/ 201478 h 4021138"/>
                <a:gd name="connsiteX191" fmla="*/ 2515892 w 2665709"/>
                <a:gd name="connsiteY191" fmla="*/ 165316 h 4021138"/>
                <a:gd name="connsiteX192" fmla="*/ 2479729 w 2665709"/>
                <a:gd name="connsiteY192" fmla="*/ 139485 h 4021138"/>
                <a:gd name="connsiteX193" fmla="*/ 2464231 w 2665709"/>
                <a:gd name="connsiteY193" fmla="*/ 129153 h 4021138"/>
                <a:gd name="connsiteX194" fmla="*/ 2433234 w 2665709"/>
                <a:gd name="connsiteY194" fmla="*/ 118821 h 4021138"/>
                <a:gd name="connsiteX195" fmla="*/ 2402238 w 2665709"/>
                <a:gd name="connsiteY195" fmla="*/ 108489 h 4021138"/>
                <a:gd name="connsiteX196" fmla="*/ 2386739 w 2665709"/>
                <a:gd name="connsiteY196" fmla="*/ 103322 h 4021138"/>
                <a:gd name="connsiteX197" fmla="*/ 2371241 w 2665709"/>
                <a:gd name="connsiteY197" fmla="*/ 92990 h 4021138"/>
                <a:gd name="connsiteX198" fmla="*/ 2340244 w 2665709"/>
                <a:gd name="connsiteY198" fmla="*/ 87824 h 4021138"/>
                <a:gd name="connsiteX199" fmla="*/ 2293749 w 2665709"/>
                <a:gd name="connsiteY199" fmla="*/ 72326 h 4021138"/>
                <a:gd name="connsiteX200" fmla="*/ 2278251 w 2665709"/>
                <a:gd name="connsiteY200" fmla="*/ 67160 h 4021138"/>
                <a:gd name="connsiteX201" fmla="*/ 2262753 w 2665709"/>
                <a:gd name="connsiteY201" fmla="*/ 56828 h 4021138"/>
                <a:gd name="connsiteX202" fmla="*/ 2231756 w 2665709"/>
                <a:gd name="connsiteY202" fmla="*/ 46495 h 4021138"/>
                <a:gd name="connsiteX203" fmla="*/ 2216258 w 2665709"/>
                <a:gd name="connsiteY203" fmla="*/ 36163 h 4021138"/>
                <a:gd name="connsiteX204" fmla="*/ 2200760 w 2665709"/>
                <a:gd name="connsiteY204" fmla="*/ 30997 h 4021138"/>
                <a:gd name="connsiteX205" fmla="*/ 2190427 w 2665709"/>
                <a:gd name="connsiteY205" fmla="*/ 20665 h 4021138"/>
                <a:gd name="connsiteX206" fmla="*/ 2159431 w 2665709"/>
                <a:gd name="connsiteY206" fmla="*/ 10333 h 4021138"/>
                <a:gd name="connsiteX207" fmla="*/ 2143933 w 2665709"/>
                <a:gd name="connsiteY207" fmla="*/ 5166 h 4021138"/>
                <a:gd name="connsiteX208" fmla="*/ 2128434 w 2665709"/>
                <a:gd name="connsiteY208" fmla="*/ 0 h 4021138"/>
                <a:gd name="connsiteX209" fmla="*/ 1999282 w 2665709"/>
                <a:gd name="connsiteY209" fmla="*/ 5166 h 4021138"/>
                <a:gd name="connsiteX210" fmla="*/ 1988949 w 2665709"/>
                <a:gd name="connsiteY210" fmla="*/ 15499 h 4021138"/>
                <a:gd name="connsiteX211" fmla="*/ 1968285 w 2665709"/>
                <a:gd name="connsiteY211" fmla="*/ 20665 h 4021138"/>
                <a:gd name="connsiteX212" fmla="*/ 1952787 w 2665709"/>
                <a:gd name="connsiteY212" fmla="*/ 30997 h 4021138"/>
                <a:gd name="connsiteX213" fmla="*/ 1937288 w 2665709"/>
                <a:gd name="connsiteY213" fmla="*/ 36163 h 4021138"/>
                <a:gd name="connsiteX214" fmla="*/ 1926956 w 2665709"/>
                <a:gd name="connsiteY214" fmla="*/ 51661 h 4021138"/>
                <a:gd name="connsiteX215" fmla="*/ 1901126 w 2665709"/>
                <a:gd name="connsiteY215" fmla="*/ 72326 h 4021138"/>
                <a:gd name="connsiteX216" fmla="*/ 1890794 w 2665709"/>
                <a:gd name="connsiteY216" fmla="*/ 87824 h 4021138"/>
                <a:gd name="connsiteX217" fmla="*/ 1864963 w 2665709"/>
                <a:gd name="connsiteY217" fmla="*/ 108489 h 4021138"/>
                <a:gd name="connsiteX218" fmla="*/ 1844299 w 2665709"/>
                <a:gd name="connsiteY218" fmla="*/ 139485 h 4021138"/>
                <a:gd name="connsiteX219" fmla="*/ 1833966 w 2665709"/>
                <a:gd name="connsiteY219" fmla="*/ 154983 h 4021138"/>
                <a:gd name="connsiteX220" fmla="*/ 1823634 w 2665709"/>
                <a:gd name="connsiteY220" fmla="*/ 185980 h 4021138"/>
                <a:gd name="connsiteX221" fmla="*/ 1818468 w 2665709"/>
                <a:gd name="connsiteY221" fmla="*/ 201478 h 4021138"/>
                <a:gd name="connsiteX222" fmla="*/ 1808136 w 2665709"/>
                <a:gd name="connsiteY222" fmla="*/ 289302 h 4021138"/>
                <a:gd name="connsiteX223" fmla="*/ 1797804 w 2665709"/>
                <a:gd name="connsiteY223" fmla="*/ 304800 h 4021138"/>
                <a:gd name="connsiteX224" fmla="*/ 1792638 w 2665709"/>
                <a:gd name="connsiteY224" fmla="*/ 320299 h 4021138"/>
                <a:gd name="connsiteX225" fmla="*/ 1777139 w 2665709"/>
                <a:gd name="connsiteY225" fmla="*/ 325465 h 4021138"/>
                <a:gd name="connsiteX226" fmla="*/ 1761641 w 2665709"/>
                <a:gd name="connsiteY226" fmla="*/ 335797 h 4021138"/>
                <a:gd name="connsiteX227" fmla="*/ 1746143 w 2665709"/>
                <a:gd name="connsiteY227" fmla="*/ 340963 h 4021138"/>
                <a:gd name="connsiteX228" fmla="*/ 1678983 w 2665709"/>
                <a:gd name="connsiteY228" fmla="*/ 351295 h 4021138"/>
                <a:gd name="connsiteX229" fmla="*/ 1632488 w 2665709"/>
                <a:gd name="connsiteY229" fmla="*/ 361628 h 4021138"/>
                <a:gd name="connsiteX230" fmla="*/ 1616990 w 2665709"/>
                <a:gd name="connsiteY230" fmla="*/ 371960 h 4021138"/>
                <a:gd name="connsiteX231" fmla="*/ 1591160 w 2665709"/>
                <a:gd name="connsiteY231" fmla="*/ 377126 h 4021138"/>
                <a:gd name="connsiteX232" fmla="*/ 1570495 w 2665709"/>
                <a:gd name="connsiteY232" fmla="*/ 382292 h 4021138"/>
                <a:gd name="connsiteX233" fmla="*/ 1554997 w 2665709"/>
                <a:gd name="connsiteY233" fmla="*/ 387458 h 4021138"/>
                <a:gd name="connsiteX234" fmla="*/ 1518834 w 2665709"/>
                <a:gd name="connsiteY234" fmla="*/ 397790 h 4021138"/>
                <a:gd name="connsiteX235" fmla="*/ 1472339 w 2665709"/>
                <a:gd name="connsiteY235" fmla="*/ 418455 h 4021138"/>
                <a:gd name="connsiteX236" fmla="*/ 1456841 w 2665709"/>
                <a:gd name="connsiteY236" fmla="*/ 423621 h 4021138"/>
                <a:gd name="connsiteX237" fmla="*/ 1441343 w 2665709"/>
                <a:gd name="connsiteY237" fmla="*/ 428787 h 4021138"/>
                <a:gd name="connsiteX238" fmla="*/ 1405180 w 2665709"/>
                <a:gd name="connsiteY238" fmla="*/ 454617 h 4021138"/>
                <a:gd name="connsiteX239" fmla="*/ 1374183 w 2665709"/>
                <a:gd name="connsiteY239" fmla="*/ 475282 h 4021138"/>
                <a:gd name="connsiteX240" fmla="*/ 1358685 w 2665709"/>
                <a:gd name="connsiteY240" fmla="*/ 485614 h 4021138"/>
                <a:gd name="connsiteX241" fmla="*/ 1327688 w 2665709"/>
                <a:gd name="connsiteY241" fmla="*/ 511444 h 4021138"/>
                <a:gd name="connsiteX242" fmla="*/ 1317356 w 2665709"/>
                <a:gd name="connsiteY242" fmla="*/ 521777 h 4021138"/>
                <a:gd name="connsiteX243" fmla="*/ 1286360 w 2665709"/>
                <a:gd name="connsiteY243" fmla="*/ 542441 h 4021138"/>
                <a:gd name="connsiteX244" fmla="*/ 1270861 w 2665709"/>
                <a:gd name="connsiteY244" fmla="*/ 552773 h 4021138"/>
                <a:gd name="connsiteX245" fmla="*/ 1260529 w 2665709"/>
                <a:gd name="connsiteY245" fmla="*/ 568272 h 4021138"/>
                <a:gd name="connsiteX246" fmla="*/ 1245031 w 2665709"/>
                <a:gd name="connsiteY246" fmla="*/ 573438 h 4021138"/>
                <a:gd name="connsiteX247" fmla="*/ 1229533 w 2665709"/>
                <a:gd name="connsiteY247" fmla="*/ 583770 h 4021138"/>
                <a:gd name="connsiteX248" fmla="*/ 1224366 w 2665709"/>
                <a:gd name="connsiteY248" fmla="*/ 599268 h 4021138"/>
                <a:gd name="connsiteX249" fmla="*/ 1193370 w 2665709"/>
                <a:gd name="connsiteY249" fmla="*/ 619933 h 4021138"/>
                <a:gd name="connsiteX250" fmla="*/ 1177871 w 2665709"/>
                <a:gd name="connsiteY250" fmla="*/ 630265 h 4021138"/>
                <a:gd name="connsiteX251" fmla="*/ 1146875 w 2665709"/>
                <a:gd name="connsiteY251" fmla="*/ 656095 h 4021138"/>
                <a:gd name="connsiteX252" fmla="*/ 1126210 w 2665709"/>
                <a:gd name="connsiteY252" fmla="*/ 676760 h 4021138"/>
                <a:gd name="connsiteX253" fmla="*/ 1110712 w 2665709"/>
                <a:gd name="connsiteY253" fmla="*/ 692258 h 4021138"/>
                <a:gd name="connsiteX254" fmla="*/ 1095214 w 2665709"/>
                <a:gd name="connsiteY254" fmla="*/ 702590 h 4021138"/>
                <a:gd name="connsiteX255" fmla="*/ 1084882 w 2665709"/>
                <a:gd name="connsiteY255" fmla="*/ 718089 h 4021138"/>
                <a:gd name="connsiteX256" fmla="*/ 1069383 w 2665709"/>
                <a:gd name="connsiteY256" fmla="*/ 723255 h 4021138"/>
                <a:gd name="connsiteX257" fmla="*/ 1059051 w 2665709"/>
                <a:gd name="connsiteY257" fmla="*/ 754251 h 4021138"/>
                <a:gd name="connsiteX258" fmla="*/ 1048719 w 2665709"/>
                <a:gd name="connsiteY258" fmla="*/ 774916 h 4021138"/>
                <a:gd name="connsiteX259" fmla="*/ 1043553 w 2665709"/>
                <a:gd name="connsiteY259" fmla="*/ 790414 h 4021138"/>
                <a:gd name="connsiteX260" fmla="*/ 1022888 w 2665709"/>
                <a:gd name="connsiteY260" fmla="*/ 821411 h 4021138"/>
                <a:gd name="connsiteX261" fmla="*/ 1012556 w 2665709"/>
                <a:gd name="connsiteY261" fmla="*/ 852407 h 4021138"/>
                <a:gd name="connsiteX262" fmla="*/ 1007390 w 2665709"/>
                <a:gd name="connsiteY262" fmla="*/ 867905 h 4021138"/>
                <a:gd name="connsiteX263" fmla="*/ 997058 w 2665709"/>
                <a:gd name="connsiteY263" fmla="*/ 888570 h 4021138"/>
                <a:gd name="connsiteX264" fmla="*/ 991892 w 2665709"/>
                <a:gd name="connsiteY264" fmla="*/ 909234 h 4021138"/>
                <a:gd name="connsiteX265" fmla="*/ 981560 w 2665709"/>
                <a:gd name="connsiteY265" fmla="*/ 960895 h 4021138"/>
                <a:gd name="connsiteX266" fmla="*/ 971227 w 2665709"/>
                <a:gd name="connsiteY266" fmla="*/ 991892 h 4021138"/>
                <a:gd name="connsiteX267" fmla="*/ 940231 w 2665709"/>
                <a:gd name="connsiteY267" fmla="*/ 1012556 h 4021138"/>
                <a:gd name="connsiteX268" fmla="*/ 919566 w 2665709"/>
                <a:gd name="connsiteY268" fmla="*/ 1033221 h 4021138"/>
                <a:gd name="connsiteX269" fmla="*/ 898902 w 2665709"/>
                <a:gd name="connsiteY269" fmla="*/ 1038387 h 4021138"/>
                <a:gd name="connsiteX270" fmla="*/ 883404 w 2665709"/>
                <a:gd name="connsiteY270" fmla="*/ 1048719 h 4021138"/>
                <a:gd name="connsiteX271" fmla="*/ 862739 w 2665709"/>
                <a:gd name="connsiteY271" fmla="*/ 1074550 h 4021138"/>
                <a:gd name="connsiteX272" fmla="*/ 847241 w 2665709"/>
                <a:gd name="connsiteY272" fmla="*/ 1079716 h 4021138"/>
                <a:gd name="connsiteX273" fmla="*/ 836909 w 2665709"/>
                <a:gd name="connsiteY273" fmla="*/ 1110712 h 4021138"/>
                <a:gd name="connsiteX274" fmla="*/ 831743 w 2665709"/>
                <a:gd name="connsiteY274" fmla="*/ 1126211 h 4021138"/>
                <a:gd name="connsiteX275" fmla="*/ 821410 w 2665709"/>
                <a:gd name="connsiteY275" fmla="*/ 1198536 h 4021138"/>
                <a:gd name="connsiteX276" fmla="*/ 805912 w 2665709"/>
                <a:gd name="connsiteY276" fmla="*/ 1245031 h 4021138"/>
                <a:gd name="connsiteX277" fmla="*/ 800746 w 2665709"/>
                <a:gd name="connsiteY277" fmla="*/ 1260529 h 4021138"/>
                <a:gd name="connsiteX278" fmla="*/ 785248 w 2665709"/>
                <a:gd name="connsiteY278" fmla="*/ 1291526 h 4021138"/>
                <a:gd name="connsiteX279" fmla="*/ 769749 w 2665709"/>
                <a:gd name="connsiteY279" fmla="*/ 1296692 h 4021138"/>
                <a:gd name="connsiteX280" fmla="*/ 738753 w 2665709"/>
                <a:gd name="connsiteY280" fmla="*/ 1317356 h 4021138"/>
                <a:gd name="connsiteX281" fmla="*/ 718088 w 2665709"/>
                <a:gd name="connsiteY281" fmla="*/ 1338021 h 4021138"/>
                <a:gd name="connsiteX282" fmla="*/ 702590 w 2665709"/>
                <a:gd name="connsiteY282" fmla="*/ 1343187 h 4021138"/>
                <a:gd name="connsiteX283" fmla="*/ 671594 w 2665709"/>
                <a:gd name="connsiteY283" fmla="*/ 1363851 h 4021138"/>
                <a:gd name="connsiteX284" fmla="*/ 656095 w 2665709"/>
                <a:gd name="connsiteY284" fmla="*/ 1394848 h 4021138"/>
                <a:gd name="connsiteX285" fmla="*/ 640597 w 2665709"/>
                <a:gd name="connsiteY285" fmla="*/ 1405180 h 4021138"/>
                <a:gd name="connsiteX286" fmla="*/ 614766 w 2665709"/>
                <a:gd name="connsiteY286" fmla="*/ 1482672 h 4021138"/>
                <a:gd name="connsiteX287" fmla="*/ 609600 w 2665709"/>
                <a:gd name="connsiteY287" fmla="*/ 1498170 h 4021138"/>
                <a:gd name="connsiteX288" fmla="*/ 604434 w 2665709"/>
                <a:gd name="connsiteY288" fmla="*/ 1513668 h 4021138"/>
                <a:gd name="connsiteX289" fmla="*/ 588936 w 2665709"/>
                <a:gd name="connsiteY289" fmla="*/ 1524000 h 4021138"/>
                <a:gd name="connsiteX290" fmla="*/ 568271 w 2665709"/>
                <a:gd name="connsiteY290" fmla="*/ 1544665 h 4021138"/>
                <a:gd name="connsiteX291" fmla="*/ 537275 w 2665709"/>
                <a:gd name="connsiteY291" fmla="*/ 1554997 h 4021138"/>
                <a:gd name="connsiteX292" fmla="*/ 521777 w 2665709"/>
                <a:gd name="connsiteY292" fmla="*/ 1560163 h 4021138"/>
                <a:gd name="connsiteX293" fmla="*/ 495946 w 2665709"/>
                <a:gd name="connsiteY293" fmla="*/ 1591160 h 4021138"/>
                <a:gd name="connsiteX294" fmla="*/ 480448 w 2665709"/>
                <a:gd name="connsiteY294" fmla="*/ 1601492 h 4021138"/>
                <a:gd name="connsiteX295" fmla="*/ 475282 w 2665709"/>
                <a:gd name="connsiteY295" fmla="*/ 1616990 h 4021138"/>
                <a:gd name="connsiteX296" fmla="*/ 444285 w 2665709"/>
                <a:gd name="connsiteY296" fmla="*/ 1658319 h 4021138"/>
                <a:gd name="connsiteX297" fmla="*/ 433953 w 2665709"/>
                <a:gd name="connsiteY297" fmla="*/ 1689316 h 4021138"/>
                <a:gd name="connsiteX298" fmla="*/ 423621 w 2665709"/>
                <a:gd name="connsiteY298" fmla="*/ 1735811 h 4021138"/>
                <a:gd name="connsiteX299" fmla="*/ 428787 w 2665709"/>
                <a:gd name="connsiteY299" fmla="*/ 1808136 h 4021138"/>
                <a:gd name="connsiteX300" fmla="*/ 439119 w 2665709"/>
                <a:gd name="connsiteY300" fmla="*/ 1890794 h 4021138"/>
                <a:gd name="connsiteX301" fmla="*/ 423621 w 2665709"/>
                <a:gd name="connsiteY301" fmla="*/ 1994116 h 4021138"/>
                <a:gd name="connsiteX302" fmla="*/ 413288 w 2665709"/>
                <a:gd name="connsiteY302" fmla="*/ 2014780 h 4021138"/>
                <a:gd name="connsiteX303" fmla="*/ 392624 w 2665709"/>
                <a:gd name="connsiteY303" fmla="*/ 2045777 h 4021138"/>
                <a:gd name="connsiteX304" fmla="*/ 371960 w 2665709"/>
                <a:gd name="connsiteY304" fmla="*/ 2076773 h 4021138"/>
                <a:gd name="connsiteX305" fmla="*/ 366794 w 2665709"/>
                <a:gd name="connsiteY305" fmla="*/ 2092272 h 4021138"/>
                <a:gd name="connsiteX306" fmla="*/ 356461 w 2665709"/>
                <a:gd name="connsiteY306" fmla="*/ 2102604 h 4021138"/>
                <a:gd name="connsiteX307" fmla="*/ 340963 w 2665709"/>
                <a:gd name="connsiteY307" fmla="*/ 2133600 h 4021138"/>
                <a:gd name="connsiteX308" fmla="*/ 330631 w 2665709"/>
                <a:gd name="connsiteY308" fmla="*/ 2143933 h 4021138"/>
                <a:gd name="connsiteX309" fmla="*/ 320299 w 2665709"/>
                <a:gd name="connsiteY309" fmla="*/ 2159431 h 4021138"/>
                <a:gd name="connsiteX310" fmla="*/ 304800 w 2665709"/>
                <a:gd name="connsiteY310" fmla="*/ 2164597 h 4021138"/>
                <a:gd name="connsiteX311" fmla="*/ 278970 w 2665709"/>
                <a:gd name="connsiteY311" fmla="*/ 2195594 h 4021138"/>
                <a:gd name="connsiteX312" fmla="*/ 263471 w 2665709"/>
                <a:gd name="connsiteY312" fmla="*/ 2200760 h 4021138"/>
                <a:gd name="connsiteX313" fmla="*/ 253139 w 2665709"/>
                <a:gd name="connsiteY313" fmla="*/ 2381573 h 4021138"/>
                <a:gd name="connsiteX314" fmla="*/ 232475 w 2665709"/>
                <a:gd name="connsiteY314" fmla="*/ 2412570 h 4021138"/>
                <a:gd name="connsiteX315" fmla="*/ 211810 w 2665709"/>
                <a:gd name="connsiteY315" fmla="*/ 2438400 h 4021138"/>
                <a:gd name="connsiteX316" fmla="*/ 154983 w 2665709"/>
                <a:gd name="connsiteY316" fmla="*/ 2459065 h 4021138"/>
                <a:gd name="connsiteX317" fmla="*/ 139485 w 2665709"/>
                <a:gd name="connsiteY317" fmla="*/ 2464231 h 4021138"/>
                <a:gd name="connsiteX318" fmla="*/ 82658 w 2665709"/>
                <a:gd name="connsiteY318" fmla="*/ 2490061 h 4021138"/>
                <a:gd name="connsiteX319" fmla="*/ 72326 w 2665709"/>
                <a:gd name="connsiteY319" fmla="*/ 2639878 h 4021138"/>
                <a:gd name="connsiteX320" fmla="*/ 46495 w 2665709"/>
                <a:gd name="connsiteY320" fmla="*/ 2676041 h 4021138"/>
                <a:gd name="connsiteX321" fmla="*/ 41329 w 2665709"/>
                <a:gd name="connsiteY321" fmla="*/ 2691539 h 4021138"/>
                <a:gd name="connsiteX322" fmla="*/ 25831 w 2665709"/>
                <a:gd name="connsiteY322" fmla="*/ 2696705 h 4021138"/>
                <a:gd name="connsiteX323" fmla="*/ 10333 w 2665709"/>
                <a:gd name="connsiteY323" fmla="*/ 2743200 h 4021138"/>
                <a:gd name="connsiteX324" fmla="*/ 15499 w 2665709"/>
                <a:gd name="connsiteY324" fmla="*/ 2779363 h 4021138"/>
                <a:gd name="connsiteX325" fmla="*/ 20665 w 2665709"/>
                <a:gd name="connsiteY325" fmla="*/ 2794861 h 4021138"/>
                <a:gd name="connsiteX326" fmla="*/ 25831 w 2665709"/>
                <a:gd name="connsiteY326" fmla="*/ 2825858 h 4021138"/>
                <a:gd name="connsiteX327" fmla="*/ 36163 w 2665709"/>
                <a:gd name="connsiteY327" fmla="*/ 2862021 h 4021138"/>
                <a:gd name="connsiteX328" fmla="*/ 41329 w 2665709"/>
                <a:gd name="connsiteY328" fmla="*/ 2887851 h 4021138"/>
                <a:gd name="connsiteX329" fmla="*/ 51661 w 2665709"/>
                <a:gd name="connsiteY329" fmla="*/ 2903350 h 4021138"/>
                <a:gd name="connsiteX330" fmla="*/ 72326 w 2665709"/>
                <a:gd name="connsiteY330" fmla="*/ 2949844 h 4021138"/>
                <a:gd name="connsiteX331" fmla="*/ 77492 w 2665709"/>
                <a:gd name="connsiteY331" fmla="*/ 2965343 h 4021138"/>
                <a:gd name="connsiteX332" fmla="*/ 87824 w 2665709"/>
                <a:gd name="connsiteY332" fmla="*/ 2980841 h 4021138"/>
                <a:gd name="connsiteX333" fmla="*/ 98156 w 2665709"/>
                <a:gd name="connsiteY333" fmla="*/ 3011838 h 4021138"/>
                <a:gd name="connsiteX334" fmla="*/ 103322 w 2665709"/>
                <a:gd name="connsiteY334" fmla="*/ 3053166 h 4021138"/>
                <a:gd name="connsiteX335" fmla="*/ 108488 w 2665709"/>
                <a:gd name="connsiteY335" fmla="*/ 3068665 h 4021138"/>
                <a:gd name="connsiteX336" fmla="*/ 123987 w 2665709"/>
                <a:gd name="connsiteY336" fmla="*/ 3109994 h 4021138"/>
                <a:gd name="connsiteX337" fmla="*/ 123987 w 2665709"/>
                <a:gd name="connsiteY337" fmla="*/ 3368299 h 4021138"/>
                <a:gd name="connsiteX338" fmla="*/ 113655 w 2665709"/>
                <a:gd name="connsiteY338" fmla="*/ 3388963 h 4021138"/>
                <a:gd name="connsiteX339" fmla="*/ 103322 w 2665709"/>
                <a:gd name="connsiteY339" fmla="*/ 3435458 h 4021138"/>
                <a:gd name="connsiteX340" fmla="*/ 82658 w 2665709"/>
                <a:gd name="connsiteY340" fmla="*/ 3476787 h 4021138"/>
                <a:gd name="connsiteX341" fmla="*/ 67160 w 2665709"/>
                <a:gd name="connsiteY341" fmla="*/ 3528448 h 4021138"/>
                <a:gd name="connsiteX342" fmla="*/ 61994 w 2665709"/>
                <a:gd name="connsiteY342" fmla="*/ 3549112 h 4021138"/>
                <a:gd name="connsiteX343" fmla="*/ 56827 w 2665709"/>
                <a:gd name="connsiteY343" fmla="*/ 3564611 h 4021138"/>
                <a:gd name="connsiteX344" fmla="*/ 51661 w 2665709"/>
                <a:gd name="connsiteY344" fmla="*/ 3595607 h 4021138"/>
                <a:gd name="connsiteX345" fmla="*/ 46495 w 2665709"/>
                <a:gd name="connsiteY345" fmla="*/ 3611105 h 4021138"/>
                <a:gd name="connsiteX346" fmla="*/ 41329 w 2665709"/>
                <a:gd name="connsiteY346" fmla="*/ 3642102 h 4021138"/>
                <a:gd name="connsiteX347" fmla="*/ 25831 w 2665709"/>
                <a:gd name="connsiteY347" fmla="*/ 3693763 h 4021138"/>
                <a:gd name="connsiteX348" fmla="*/ 10333 w 2665709"/>
                <a:gd name="connsiteY348" fmla="*/ 3724760 h 4021138"/>
                <a:gd name="connsiteX349" fmla="*/ 0 w 2665709"/>
                <a:gd name="connsiteY349" fmla="*/ 3755756 h 4021138"/>
                <a:gd name="connsiteX350" fmla="*/ 15499 w 2665709"/>
                <a:gd name="connsiteY350" fmla="*/ 3879743 h 4021138"/>
                <a:gd name="connsiteX351" fmla="*/ 25831 w 2665709"/>
                <a:gd name="connsiteY351" fmla="*/ 3895241 h 4021138"/>
                <a:gd name="connsiteX352" fmla="*/ 41329 w 2665709"/>
                <a:gd name="connsiteY352" fmla="*/ 3926238 h 4021138"/>
                <a:gd name="connsiteX353" fmla="*/ 56827 w 2665709"/>
                <a:gd name="connsiteY353" fmla="*/ 3962400 h 4021138"/>
                <a:gd name="connsiteX354" fmla="*/ 67160 w 2665709"/>
                <a:gd name="connsiteY354" fmla="*/ 3998563 h 4021138"/>
                <a:gd name="connsiteX355" fmla="*/ 87824 w 2665709"/>
                <a:gd name="connsiteY355" fmla="*/ 4008895 h 40211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</a:cxnLst>
              <a:rect l="l" t="t" r="r" b="b"/>
              <a:pathLst>
                <a:path w="2665709" h="4021138">
                  <a:moveTo>
                    <a:pt x="87824" y="4008895"/>
                  </a:moveTo>
                  <a:cubicBezTo>
                    <a:pt x="93851" y="4005451"/>
                    <a:pt x="93308" y="3987913"/>
                    <a:pt x="103322" y="3977899"/>
                  </a:cubicBezTo>
                  <a:cubicBezTo>
                    <a:pt x="107713" y="3973508"/>
                    <a:pt x="113655" y="3971010"/>
                    <a:pt x="118821" y="3967566"/>
                  </a:cubicBezTo>
                  <a:cubicBezTo>
                    <a:pt x="122265" y="3962400"/>
                    <a:pt x="124763" y="3956458"/>
                    <a:pt x="129153" y="3952068"/>
                  </a:cubicBezTo>
                  <a:cubicBezTo>
                    <a:pt x="139167" y="3942054"/>
                    <a:pt x="147544" y="3940772"/>
                    <a:pt x="160149" y="3936570"/>
                  </a:cubicBezTo>
                  <a:cubicBezTo>
                    <a:pt x="179092" y="3938292"/>
                    <a:pt x="198378" y="3937751"/>
                    <a:pt x="216977" y="3941736"/>
                  </a:cubicBezTo>
                  <a:cubicBezTo>
                    <a:pt x="227336" y="3943956"/>
                    <a:pt x="241284" y="3961992"/>
                    <a:pt x="247973" y="3967566"/>
                  </a:cubicBezTo>
                  <a:cubicBezTo>
                    <a:pt x="252743" y="3971541"/>
                    <a:pt x="257918" y="3975122"/>
                    <a:pt x="263471" y="3977899"/>
                  </a:cubicBezTo>
                  <a:cubicBezTo>
                    <a:pt x="276187" y="3984257"/>
                    <a:pt x="298065" y="3986247"/>
                    <a:pt x="309966" y="3988231"/>
                  </a:cubicBezTo>
                  <a:cubicBezTo>
                    <a:pt x="312917" y="3987809"/>
                    <a:pt x="364407" y="3981136"/>
                    <a:pt x="371960" y="3977899"/>
                  </a:cubicBezTo>
                  <a:cubicBezTo>
                    <a:pt x="376437" y="3975980"/>
                    <a:pt x="378115" y="3970072"/>
                    <a:pt x="382292" y="3967566"/>
                  </a:cubicBezTo>
                  <a:cubicBezTo>
                    <a:pt x="386961" y="3964764"/>
                    <a:pt x="392919" y="3964835"/>
                    <a:pt x="397790" y="3962400"/>
                  </a:cubicBezTo>
                  <a:cubicBezTo>
                    <a:pt x="418987" y="3951801"/>
                    <a:pt x="407606" y="3954548"/>
                    <a:pt x="423621" y="3941736"/>
                  </a:cubicBezTo>
                  <a:cubicBezTo>
                    <a:pt x="437928" y="3930291"/>
                    <a:pt x="438247" y="3931695"/>
                    <a:pt x="454617" y="3926238"/>
                  </a:cubicBezTo>
                  <a:cubicBezTo>
                    <a:pt x="458061" y="3922794"/>
                    <a:pt x="460772" y="3918411"/>
                    <a:pt x="464949" y="3915905"/>
                  </a:cubicBezTo>
                  <a:cubicBezTo>
                    <a:pt x="469619" y="3913103"/>
                    <a:pt x="476196" y="3914141"/>
                    <a:pt x="480448" y="3910739"/>
                  </a:cubicBezTo>
                  <a:cubicBezTo>
                    <a:pt x="488088" y="3904627"/>
                    <a:pt x="493827" y="3888925"/>
                    <a:pt x="495946" y="3879743"/>
                  </a:cubicBezTo>
                  <a:cubicBezTo>
                    <a:pt x="499895" y="3862631"/>
                    <a:pt x="506278" y="3828082"/>
                    <a:pt x="506278" y="3828082"/>
                  </a:cubicBezTo>
                  <a:cubicBezTo>
                    <a:pt x="504556" y="3802251"/>
                    <a:pt x="503822" y="3776336"/>
                    <a:pt x="501112" y="3750590"/>
                  </a:cubicBezTo>
                  <a:cubicBezTo>
                    <a:pt x="500369" y="3743529"/>
                    <a:pt x="497986" y="3736727"/>
                    <a:pt x="495946" y="3729926"/>
                  </a:cubicBezTo>
                  <a:cubicBezTo>
                    <a:pt x="491364" y="3714652"/>
                    <a:pt x="484697" y="3692387"/>
                    <a:pt x="475282" y="3678265"/>
                  </a:cubicBezTo>
                  <a:cubicBezTo>
                    <a:pt x="472580" y="3674212"/>
                    <a:pt x="468393" y="3671377"/>
                    <a:pt x="464949" y="3667933"/>
                  </a:cubicBezTo>
                  <a:cubicBezTo>
                    <a:pt x="455870" y="3640696"/>
                    <a:pt x="465783" y="3662734"/>
                    <a:pt x="444285" y="3636936"/>
                  </a:cubicBezTo>
                  <a:cubicBezTo>
                    <a:pt x="440085" y="3631897"/>
                    <a:pt x="431413" y="3614444"/>
                    <a:pt x="423621" y="3611105"/>
                  </a:cubicBezTo>
                  <a:cubicBezTo>
                    <a:pt x="382346" y="3593415"/>
                    <a:pt x="412386" y="3615820"/>
                    <a:pt x="382292" y="3600773"/>
                  </a:cubicBezTo>
                  <a:cubicBezTo>
                    <a:pt x="365207" y="3592230"/>
                    <a:pt x="354427" y="3578075"/>
                    <a:pt x="340963" y="3564611"/>
                  </a:cubicBezTo>
                  <a:lnTo>
                    <a:pt x="330631" y="3554278"/>
                  </a:lnTo>
                  <a:cubicBezTo>
                    <a:pt x="317522" y="3514952"/>
                    <a:pt x="322435" y="3533961"/>
                    <a:pt x="315133" y="3497451"/>
                  </a:cubicBezTo>
                  <a:cubicBezTo>
                    <a:pt x="322946" y="3466199"/>
                    <a:pt x="312697" y="3480739"/>
                    <a:pt x="346129" y="3471621"/>
                  </a:cubicBezTo>
                  <a:cubicBezTo>
                    <a:pt x="356636" y="3468755"/>
                    <a:pt x="366794" y="3464733"/>
                    <a:pt x="377126" y="3461289"/>
                  </a:cubicBezTo>
                  <a:lnTo>
                    <a:pt x="392624" y="3456122"/>
                  </a:lnTo>
                  <a:cubicBezTo>
                    <a:pt x="422003" y="3426743"/>
                    <a:pt x="393714" y="3450411"/>
                    <a:pt x="423621" y="3435458"/>
                  </a:cubicBezTo>
                  <a:cubicBezTo>
                    <a:pt x="463683" y="3415428"/>
                    <a:pt x="415659" y="3432946"/>
                    <a:pt x="454617" y="3419960"/>
                  </a:cubicBezTo>
                  <a:cubicBezTo>
                    <a:pt x="459783" y="3414794"/>
                    <a:pt x="464503" y="3409138"/>
                    <a:pt x="470116" y="3404461"/>
                  </a:cubicBezTo>
                  <a:cubicBezTo>
                    <a:pt x="474886" y="3400486"/>
                    <a:pt x="481735" y="3398977"/>
                    <a:pt x="485614" y="3394129"/>
                  </a:cubicBezTo>
                  <a:cubicBezTo>
                    <a:pt x="489016" y="3389877"/>
                    <a:pt x="488345" y="3383502"/>
                    <a:pt x="490780" y="3378631"/>
                  </a:cubicBezTo>
                  <a:cubicBezTo>
                    <a:pt x="493557" y="3373078"/>
                    <a:pt x="497668" y="3368299"/>
                    <a:pt x="501112" y="3363133"/>
                  </a:cubicBezTo>
                  <a:cubicBezTo>
                    <a:pt x="502223" y="3357579"/>
                    <a:pt x="506678" y="3329746"/>
                    <a:pt x="511444" y="3321804"/>
                  </a:cubicBezTo>
                  <a:cubicBezTo>
                    <a:pt x="513950" y="3317627"/>
                    <a:pt x="518333" y="3314916"/>
                    <a:pt x="521777" y="3311472"/>
                  </a:cubicBezTo>
                  <a:cubicBezTo>
                    <a:pt x="520055" y="3302862"/>
                    <a:pt x="520537" y="3293495"/>
                    <a:pt x="516610" y="3285641"/>
                  </a:cubicBezTo>
                  <a:cubicBezTo>
                    <a:pt x="513343" y="3279107"/>
                    <a:pt x="506659" y="3274898"/>
                    <a:pt x="501112" y="3270143"/>
                  </a:cubicBezTo>
                  <a:cubicBezTo>
                    <a:pt x="494575" y="3264539"/>
                    <a:pt x="488316" y="3258141"/>
                    <a:pt x="480448" y="3254644"/>
                  </a:cubicBezTo>
                  <a:cubicBezTo>
                    <a:pt x="472424" y="3251078"/>
                    <a:pt x="463377" y="3250082"/>
                    <a:pt x="454617" y="3249478"/>
                  </a:cubicBezTo>
                  <a:cubicBezTo>
                    <a:pt x="413350" y="3246632"/>
                    <a:pt x="371960" y="3246034"/>
                    <a:pt x="330631" y="3244312"/>
                  </a:cubicBezTo>
                  <a:cubicBezTo>
                    <a:pt x="327187" y="3237424"/>
                    <a:pt x="324120" y="3230334"/>
                    <a:pt x="320299" y="3223648"/>
                  </a:cubicBezTo>
                  <a:cubicBezTo>
                    <a:pt x="317218" y="3218257"/>
                    <a:pt x="311750" y="3214097"/>
                    <a:pt x="309966" y="3208150"/>
                  </a:cubicBezTo>
                  <a:cubicBezTo>
                    <a:pt x="306467" y="3196487"/>
                    <a:pt x="307188" y="3183927"/>
                    <a:pt x="304800" y="3171987"/>
                  </a:cubicBezTo>
                  <a:cubicBezTo>
                    <a:pt x="303732" y="3166647"/>
                    <a:pt x="301356" y="3161655"/>
                    <a:pt x="299634" y="3156489"/>
                  </a:cubicBezTo>
                  <a:cubicBezTo>
                    <a:pt x="301356" y="3149601"/>
                    <a:pt x="303260" y="3142755"/>
                    <a:pt x="304800" y="3135824"/>
                  </a:cubicBezTo>
                  <a:cubicBezTo>
                    <a:pt x="309096" y="3116493"/>
                    <a:pt x="310419" y="3094043"/>
                    <a:pt x="325465" y="3078997"/>
                  </a:cubicBezTo>
                  <a:cubicBezTo>
                    <a:pt x="329855" y="3074607"/>
                    <a:pt x="335797" y="3072109"/>
                    <a:pt x="340963" y="3068665"/>
                  </a:cubicBezTo>
                  <a:cubicBezTo>
                    <a:pt x="353947" y="3029710"/>
                    <a:pt x="336433" y="3077724"/>
                    <a:pt x="356461" y="3037668"/>
                  </a:cubicBezTo>
                  <a:cubicBezTo>
                    <a:pt x="360166" y="3030259"/>
                    <a:pt x="365139" y="3008122"/>
                    <a:pt x="366794" y="3001505"/>
                  </a:cubicBezTo>
                  <a:cubicBezTo>
                    <a:pt x="368516" y="2932624"/>
                    <a:pt x="368901" y="2863696"/>
                    <a:pt x="371960" y="2794861"/>
                  </a:cubicBezTo>
                  <a:cubicBezTo>
                    <a:pt x="372350" y="2786089"/>
                    <a:pt x="377126" y="2777812"/>
                    <a:pt x="377126" y="2769031"/>
                  </a:cubicBezTo>
                  <a:cubicBezTo>
                    <a:pt x="377126" y="2748295"/>
                    <a:pt x="374700" y="2727592"/>
                    <a:pt x="371960" y="2707038"/>
                  </a:cubicBezTo>
                  <a:cubicBezTo>
                    <a:pt x="371240" y="2701640"/>
                    <a:pt x="369596" y="2696209"/>
                    <a:pt x="366794" y="2691539"/>
                  </a:cubicBezTo>
                  <a:cubicBezTo>
                    <a:pt x="364288" y="2687362"/>
                    <a:pt x="359905" y="2684651"/>
                    <a:pt x="356461" y="2681207"/>
                  </a:cubicBezTo>
                  <a:cubicBezTo>
                    <a:pt x="358183" y="2662265"/>
                    <a:pt x="358937" y="2643209"/>
                    <a:pt x="361627" y="2624380"/>
                  </a:cubicBezTo>
                  <a:cubicBezTo>
                    <a:pt x="364698" y="2602884"/>
                    <a:pt x="366892" y="2612026"/>
                    <a:pt x="382292" y="2598550"/>
                  </a:cubicBezTo>
                  <a:cubicBezTo>
                    <a:pt x="391456" y="2590532"/>
                    <a:pt x="396182" y="2575107"/>
                    <a:pt x="408122" y="2572719"/>
                  </a:cubicBezTo>
                  <a:cubicBezTo>
                    <a:pt x="425880" y="2569167"/>
                    <a:pt x="437591" y="2567251"/>
                    <a:pt x="454617" y="2562387"/>
                  </a:cubicBezTo>
                  <a:cubicBezTo>
                    <a:pt x="459853" y="2560891"/>
                    <a:pt x="464950" y="2558943"/>
                    <a:pt x="470116" y="2557221"/>
                  </a:cubicBezTo>
                  <a:cubicBezTo>
                    <a:pt x="475282" y="2553777"/>
                    <a:pt x="481736" y="2551737"/>
                    <a:pt x="485614" y="2546889"/>
                  </a:cubicBezTo>
                  <a:cubicBezTo>
                    <a:pt x="489016" y="2542637"/>
                    <a:pt x="488135" y="2536150"/>
                    <a:pt x="490780" y="2531390"/>
                  </a:cubicBezTo>
                  <a:cubicBezTo>
                    <a:pt x="496810" y="2520535"/>
                    <a:pt x="504556" y="2510726"/>
                    <a:pt x="511444" y="2500394"/>
                  </a:cubicBezTo>
                  <a:lnTo>
                    <a:pt x="521777" y="2484895"/>
                  </a:lnTo>
                  <a:cubicBezTo>
                    <a:pt x="528273" y="2465407"/>
                    <a:pt x="529845" y="2456162"/>
                    <a:pt x="547607" y="2438400"/>
                  </a:cubicBezTo>
                  <a:lnTo>
                    <a:pt x="573438" y="2412570"/>
                  </a:lnTo>
                  <a:cubicBezTo>
                    <a:pt x="579754" y="2399937"/>
                    <a:pt x="584974" y="2387361"/>
                    <a:pt x="594102" y="2376407"/>
                  </a:cubicBezTo>
                  <a:cubicBezTo>
                    <a:pt x="598779" y="2370795"/>
                    <a:pt x="604434" y="2366075"/>
                    <a:pt x="609600" y="2360909"/>
                  </a:cubicBezTo>
                  <a:cubicBezTo>
                    <a:pt x="618693" y="2333630"/>
                    <a:pt x="611745" y="2349942"/>
                    <a:pt x="635431" y="2314414"/>
                  </a:cubicBezTo>
                  <a:cubicBezTo>
                    <a:pt x="648465" y="2294863"/>
                    <a:pt x="641373" y="2303307"/>
                    <a:pt x="656095" y="2288583"/>
                  </a:cubicBezTo>
                  <a:cubicBezTo>
                    <a:pt x="657817" y="2283417"/>
                    <a:pt x="658459" y="2277754"/>
                    <a:pt x="661261" y="2273085"/>
                  </a:cubicBezTo>
                  <a:cubicBezTo>
                    <a:pt x="663767" y="2268908"/>
                    <a:pt x="668551" y="2266556"/>
                    <a:pt x="671594" y="2262753"/>
                  </a:cubicBezTo>
                  <a:cubicBezTo>
                    <a:pt x="675473" y="2257905"/>
                    <a:pt x="678482" y="2252421"/>
                    <a:pt x="681926" y="2247255"/>
                  </a:cubicBezTo>
                  <a:cubicBezTo>
                    <a:pt x="694910" y="2208300"/>
                    <a:pt x="677396" y="2256314"/>
                    <a:pt x="697424" y="2216258"/>
                  </a:cubicBezTo>
                  <a:cubicBezTo>
                    <a:pt x="699859" y="2211387"/>
                    <a:pt x="699188" y="2205012"/>
                    <a:pt x="702590" y="2200760"/>
                  </a:cubicBezTo>
                  <a:cubicBezTo>
                    <a:pt x="706469" y="2195912"/>
                    <a:pt x="712922" y="2193872"/>
                    <a:pt x="718088" y="2190428"/>
                  </a:cubicBezTo>
                  <a:cubicBezTo>
                    <a:pt x="724585" y="2170939"/>
                    <a:pt x="726156" y="2161697"/>
                    <a:pt x="743919" y="2143933"/>
                  </a:cubicBezTo>
                  <a:lnTo>
                    <a:pt x="769749" y="2118102"/>
                  </a:lnTo>
                  <a:lnTo>
                    <a:pt x="780082" y="2107770"/>
                  </a:lnTo>
                  <a:cubicBezTo>
                    <a:pt x="789053" y="2080857"/>
                    <a:pt x="779372" y="2102200"/>
                    <a:pt x="795580" y="2081939"/>
                  </a:cubicBezTo>
                  <a:cubicBezTo>
                    <a:pt x="815258" y="2057340"/>
                    <a:pt x="794844" y="2073820"/>
                    <a:pt x="821410" y="2056109"/>
                  </a:cubicBezTo>
                  <a:cubicBezTo>
                    <a:pt x="836049" y="2012201"/>
                    <a:pt x="815632" y="2065741"/>
                    <a:pt x="836909" y="2030278"/>
                  </a:cubicBezTo>
                  <a:cubicBezTo>
                    <a:pt x="839711" y="2025609"/>
                    <a:pt x="838224" y="2018631"/>
                    <a:pt x="842075" y="2014780"/>
                  </a:cubicBezTo>
                  <a:cubicBezTo>
                    <a:pt x="845926" y="2010929"/>
                    <a:pt x="852407" y="2011336"/>
                    <a:pt x="857573" y="2009614"/>
                  </a:cubicBezTo>
                  <a:cubicBezTo>
                    <a:pt x="861017" y="2004448"/>
                    <a:pt x="864026" y="1998964"/>
                    <a:pt x="867905" y="1994116"/>
                  </a:cubicBezTo>
                  <a:cubicBezTo>
                    <a:pt x="876318" y="1983599"/>
                    <a:pt x="882228" y="1981123"/>
                    <a:pt x="893736" y="1973451"/>
                  </a:cubicBezTo>
                  <a:cubicBezTo>
                    <a:pt x="897180" y="1968285"/>
                    <a:pt x="901291" y="1963506"/>
                    <a:pt x="904068" y="1957953"/>
                  </a:cubicBezTo>
                  <a:cubicBezTo>
                    <a:pt x="906503" y="1953082"/>
                    <a:pt x="905383" y="1946305"/>
                    <a:pt x="909234" y="1942455"/>
                  </a:cubicBezTo>
                  <a:cubicBezTo>
                    <a:pt x="913085" y="1938604"/>
                    <a:pt x="919567" y="1939011"/>
                    <a:pt x="924733" y="1937289"/>
                  </a:cubicBezTo>
                  <a:cubicBezTo>
                    <a:pt x="928177" y="1933845"/>
                    <a:pt x="932022" y="1930760"/>
                    <a:pt x="935065" y="1926956"/>
                  </a:cubicBezTo>
                  <a:cubicBezTo>
                    <a:pt x="938943" y="1922108"/>
                    <a:pt x="941272" y="1916098"/>
                    <a:pt x="945397" y="1911458"/>
                  </a:cubicBezTo>
                  <a:cubicBezTo>
                    <a:pt x="955105" y="1900537"/>
                    <a:pt x="968289" y="1892619"/>
                    <a:pt x="976394" y="1880461"/>
                  </a:cubicBezTo>
                  <a:cubicBezTo>
                    <a:pt x="990170" y="1859797"/>
                    <a:pt x="981560" y="1868407"/>
                    <a:pt x="1002224" y="1854631"/>
                  </a:cubicBezTo>
                  <a:cubicBezTo>
                    <a:pt x="1005668" y="1849465"/>
                    <a:pt x="1008515" y="1843847"/>
                    <a:pt x="1012556" y="1839133"/>
                  </a:cubicBezTo>
                  <a:cubicBezTo>
                    <a:pt x="1018896" y="1831737"/>
                    <a:pt x="1033221" y="1818468"/>
                    <a:pt x="1033221" y="1818468"/>
                  </a:cubicBezTo>
                  <a:cubicBezTo>
                    <a:pt x="1038604" y="1802318"/>
                    <a:pt x="1043826" y="1782123"/>
                    <a:pt x="1059051" y="1771973"/>
                  </a:cubicBezTo>
                  <a:lnTo>
                    <a:pt x="1074549" y="1761641"/>
                  </a:lnTo>
                  <a:cubicBezTo>
                    <a:pt x="1091894" y="1709615"/>
                    <a:pt x="1065445" y="1790271"/>
                    <a:pt x="1084882" y="1725478"/>
                  </a:cubicBezTo>
                  <a:cubicBezTo>
                    <a:pt x="1088011" y="1715046"/>
                    <a:pt x="1091770" y="1704814"/>
                    <a:pt x="1095214" y="1694482"/>
                  </a:cubicBezTo>
                  <a:cubicBezTo>
                    <a:pt x="1096936" y="1689316"/>
                    <a:pt x="1099059" y="1684266"/>
                    <a:pt x="1100380" y="1678983"/>
                  </a:cubicBezTo>
                  <a:lnTo>
                    <a:pt x="1110712" y="1637655"/>
                  </a:lnTo>
                  <a:cubicBezTo>
                    <a:pt x="1118519" y="1606425"/>
                    <a:pt x="1113633" y="1623724"/>
                    <a:pt x="1126210" y="1585994"/>
                  </a:cubicBezTo>
                  <a:cubicBezTo>
                    <a:pt x="1127932" y="1580828"/>
                    <a:pt x="1127526" y="1574346"/>
                    <a:pt x="1131377" y="1570495"/>
                  </a:cubicBezTo>
                  <a:lnTo>
                    <a:pt x="1146875" y="1554997"/>
                  </a:lnTo>
                  <a:lnTo>
                    <a:pt x="1157207" y="1524000"/>
                  </a:lnTo>
                  <a:cubicBezTo>
                    <a:pt x="1158929" y="1518834"/>
                    <a:pt x="1158522" y="1512353"/>
                    <a:pt x="1162373" y="1508502"/>
                  </a:cubicBezTo>
                  <a:lnTo>
                    <a:pt x="1177871" y="1493004"/>
                  </a:lnTo>
                  <a:cubicBezTo>
                    <a:pt x="1179593" y="1487838"/>
                    <a:pt x="1180602" y="1482376"/>
                    <a:pt x="1183038" y="1477505"/>
                  </a:cubicBezTo>
                  <a:cubicBezTo>
                    <a:pt x="1185815" y="1471952"/>
                    <a:pt x="1190924" y="1467714"/>
                    <a:pt x="1193370" y="1462007"/>
                  </a:cubicBezTo>
                  <a:cubicBezTo>
                    <a:pt x="1196167" y="1455481"/>
                    <a:pt x="1195739" y="1447869"/>
                    <a:pt x="1198536" y="1441343"/>
                  </a:cubicBezTo>
                  <a:cubicBezTo>
                    <a:pt x="1205424" y="1425269"/>
                    <a:pt x="1210589" y="1424697"/>
                    <a:pt x="1224366" y="1415512"/>
                  </a:cubicBezTo>
                  <a:cubicBezTo>
                    <a:pt x="1227769" y="1405304"/>
                    <a:pt x="1230762" y="1391798"/>
                    <a:pt x="1239865" y="1384516"/>
                  </a:cubicBezTo>
                  <a:cubicBezTo>
                    <a:pt x="1244117" y="1381114"/>
                    <a:pt x="1250197" y="1381072"/>
                    <a:pt x="1255363" y="1379350"/>
                  </a:cubicBezTo>
                  <a:cubicBezTo>
                    <a:pt x="1257085" y="1374184"/>
                    <a:pt x="1256678" y="1367702"/>
                    <a:pt x="1260529" y="1363851"/>
                  </a:cubicBezTo>
                  <a:cubicBezTo>
                    <a:pt x="1269310" y="1355070"/>
                    <a:pt x="1291526" y="1343187"/>
                    <a:pt x="1291526" y="1343187"/>
                  </a:cubicBezTo>
                  <a:cubicBezTo>
                    <a:pt x="1293248" y="1338021"/>
                    <a:pt x="1293890" y="1332358"/>
                    <a:pt x="1296692" y="1327689"/>
                  </a:cubicBezTo>
                  <a:cubicBezTo>
                    <a:pt x="1302450" y="1318092"/>
                    <a:pt x="1314398" y="1313523"/>
                    <a:pt x="1322522" y="1307024"/>
                  </a:cubicBezTo>
                  <a:cubicBezTo>
                    <a:pt x="1326326" y="1303981"/>
                    <a:pt x="1328678" y="1299198"/>
                    <a:pt x="1332855" y="1296692"/>
                  </a:cubicBezTo>
                  <a:cubicBezTo>
                    <a:pt x="1337524" y="1293890"/>
                    <a:pt x="1342914" y="1291791"/>
                    <a:pt x="1348353" y="1291526"/>
                  </a:cubicBezTo>
                  <a:cubicBezTo>
                    <a:pt x="1413735" y="1288337"/>
                    <a:pt x="1479228" y="1288082"/>
                    <a:pt x="1544665" y="1286360"/>
                  </a:cubicBezTo>
                  <a:cubicBezTo>
                    <a:pt x="1556719" y="1284638"/>
                    <a:pt x="1568887" y="1283582"/>
                    <a:pt x="1580827" y="1281194"/>
                  </a:cubicBezTo>
                  <a:cubicBezTo>
                    <a:pt x="1586167" y="1280126"/>
                    <a:pt x="1591090" y="1277524"/>
                    <a:pt x="1596326" y="1276028"/>
                  </a:cubicBezTo>
                  <a:cubicBezTo>
                    <a:pt x="1603153" y="1274077"/>
                    <a:pt x="1610102" y="1272583"/>
                    <a:pt x="1616990" y="1270861"/>
                  </a:cubicBezTo>
                  <a:cubicBezTo>
                    <a:pt x="1641550" y="1254487"/>
                    <a:pt x="1626597" y="1262493"/>
                    <a:pt x="1663485" y="1250197"/>
                  </a:cubicBezTo>
                  <a:lnTo>
                    <a:pt x="1678983" y="1245031"/>
                  </a:lnTo>
                  <a:lnTo>
                    <a:pt x="1694482" y="1239865"/>
                  </a:lnTo>
                  <a:cubicBezTo>
                    <a:pt x="1697926" y="1234699"/>
                    <a:pt x="1700044" y="1228341"/>
                    <a:pt x="1704814" y="1224366"/>
                  </a:cubicBezTo>
                  <a:cubicBezTo>
                    <a:pt x="1710730" y="1219436"/>
                    <a:pt x="1718792" y="1217855"/>
                    <a:pt x="1725478" y="1214034"/>
                  </a:cubicBezTo>
                  <a:cubicBezTo>
                    <a:pt x="1730869" y="1210954"/>
                    <a:pt x="1735811" y="1207146"/>
                    <a:pt x="1740977" y="1203702"/>
                  </a:cubicBezTo>
                  <a:cubicBezTo>
                    <a:pt x="1760068" y="1175066"/>
                    <a:pt x="1740386" y="1197717"/>
                    <a:pt x="1766807" y="1183038"/>
                  </a:cubicBezTo>
                  <a:cubicBezTo>
                    <a:pt x="1777662" y="1177007"/>
                    <a:pt x="1797804" y="1162373"/>
                    <a:pt x="1797804" y="1162373"/>
                  </a:cubicBezTo>
                  <a:cubicBezTo>
                    <a:pt x="1801248" y="1157207"/>
                    <a:pt x="1803288" y="1150754"/>
                    <a:pt x="1808136" y="1146875"/>
                  </a:cubicBezTo>
                  <a:cubicBezTo>
                    <a:pt x="1812388" y="1143473"/>
                    <a:pt x="1818763" y="1144144"/>
                    <a:pt x="1823634" y="1141709"/>
                  </a:cubicBezTo>
                  <a:cubicBezTo>
                    <a:pt x="1829188" y="1138932"/>
                    <a:pt x="1833967" y="1134821"/>
                    <a:pt x="1839133" y="1131377"/>
                  </a:cubicBezTo>
                  <a:cubicBezTo>
                    <a:pt x="1850766" y="1096475"/>
                    <a:pt x="1834633" y="1134305"/>
                    <a:pt x="1859797" y="1105546"/>
                  </a:cubicBezTo>
                  <a:cubicBezTo>
                    <a:pt x="1867974" y="1096201"/>
                    <a:pt x="1880461" y="1074550"/>
                    <a:pt x="1880461" y="1074550"/>
                  </a:cubicBezTo>
                  <a:lnTo>
                    <a:pt x="1890794" y="1043553"/>
                  </a:lnTo>
                  <a:cubicBezTo>
                    <a:pt x="1892516" y="1038387"/>
                    <a:pt x="1892110" y="1031906"/>
                    <a:pt x="1895960" y="1028055"/>
                  </a:cubicBezTo>
                  <a:lnTo>
                    <a:pt x="1906292" y="1017722"/>
                  </a:lnTo>
                  <a:cubicBezTo>
                    <a:pt x="1908014" y="1012556"/>
                    <a:pt x="1908813" y="1006984"/>
                    <a:pt x="1911458" y="1002224"/>
                  </a:cubicBezTo>
                  <a:cubicBezTo>
                    <a:pt x="1917488" y="991369"/>
                    <a:pt x="1932122" y="971228"/>
                    <a:pt x="1932122" y="971228"/>
                  </a:cubicBezTo>
                  <a:cubicBezTo>
                    <a:pt x="1933844" y="966062"/>
                    <a:pt x="1934486" y="960399"/>
                    <a:pt x="1937288" y="955729"/>
                  </a:cubicBezTo>
                  <a:cubicBezTo>
                    <a:pt x="1939794" y="951552"/>
                    <a:pt x="1944578" y="949200"/>
                    <a:pt x="1947621" y="945397"/>
                  </a:cubicBezTo>
                  <a:cubicBezTo>
                    <a:pt x="1951500" y="940549"/>
                    <a:pt x="1954509" y="935065"/>
                    <a:pt x="1957953" y="929899"/>
                  </a:cubicBezTo>
                  <a:cubicBezTo>
                    <a:pt x="1959675" y="924733"/>
                    <a:pt x="1960474" y="919160"/>
                    <a:pt x="1963119" y="914400"/>
                  </a:cubicBezTo>
                  <a:cubicBezTo>
                    <a:pt x="1977723" y="888112"/>
                    <a:pt x="1978439" y="888748"/>
                    <a:pt x="1994116" y="873072"/>
                  </a:cubicBezTo>
                  <a:cubicBezTo>
                    <a:pt x="1995838" y="867906"/>
                    <a:pt x="1996637" y="862333"/>
                    <a:pt x="1999282" y="857573"/>
                  </a:cubicBezTo>
                  <a:cubicBezTo>
                    <a:pt x="2005312" y="846718"/>
                    <a:pt x="2013058" y="836909"/>
                    <a:pt x="2019946" y="826577"/>
                  </a:cubicBezTo>
                  <a:lnTo>
                    <a:pt x="2030278" y="811078"/>
                  </a:lnTo>
                  <a:cubicBezTo>
                    <a:pt x="2033722" y="805912"/>
                    <a:pt x="2038646" y="801470"/>
                    <a:pt x="2040610" y="795580"/>
                  </a:cubicBezTo>
                  <a:cubicBezTo>
                    <a:pt x="2042332" y="790414"/>
                    <a:pt x="2042375" y="784334"/>
                    <a:pt x="2045777" y="780082"/>
                  </a:cubicBezTo>
                  <a:cubicBezTo>
                    <a:pt x="2049656" y="775234"/>
                    <a:pt x="2056427" y="773629"/>
                    <a:pt x="2061275" y="769750"/>
                  </a:cubicBezTo>
                  <a:cubicBezTo>
                    <a:pt x="2086840" y="749297"/>
                    <a:pt x="2055084" y="770773"/>
                    <a:pt x="2081939" y="743919"/>
                  </a:cubicBezTo>
                  <a:cubicBezTo>
                    <a:pt x="2086330" y="739529"/>
                    <a:pt x="2092765" y="737676"/>
                    <a:pt x="2097438" y="733587"/>
                  </a:cubicBezTo>
                  <a:cubicBezTo>
                    <a:pt x="2133970" y="701622"/>
                    <a:pt x="2108652" y="712628"/>
                    <a:pt x="2138766" y="702590"/>
                  </a:cubicBezTo>
                  <a:cubicBezTo>
                    <a:pt x="2142210" y="699146"/>
                    <a:pt x="2144922" y="694764"/>
                    <a:pt x="2149099" y="692258"/>
                  </a:cubicBezTo>
                  <a:cubicBezTo>
                    <a:pt x="2153768" y="689456"/>
                    <a:pt x="2160345" y="690494"/>
                    <a:pt x="2164597" y="687092"/>
                  </a:cubicBezTo>
                  <a:cubicBezTo>
                    <a:pt x="2176761" y="677361"/>
                    <a:pt x="2171221" y="668281"/>
                    <a:pt x="2185261" y="661261"/>
                  </a:cubicBezTo>
                  <a:cubicBezTo>
                    <a:pt x="2195002" y="656390"/>
                    <a:pt x="2206517" y="655800"/>
                    <a:pt x="2216258" y="650929"/>
                  </a:cubicBezTo>
                  <a:cubicBezTo>
                    <a:pt x="2223146" y="647485"/>
                    <a:pt x="2230514" y="644869"/>
                    <a:pt x="2236922" y="640597"/>
                  </a:cubicBezTo>
                  <a:cubicBezTo>
                    <a:pt x="2265287" y="621688"/>
                    <a:pt x="2226780" y="637090"/>
                    <a:pt x="2262753" y="625099"/>
                  </a:cubicBezTo>
                  <a:lnTo>
                    <a:pt x="2288583" y="599268"/>
                  </a:lnTo>
                  <a:cubicBezTo>
                    <a:pt x="2292027" y="595824"/>
                    <a:pt x="2294295" y="590476"/>
                    <a:pt x="2298916" y="588936"/>
                  </a:cubicBezTo>
                  <a:lnTo>
                    <a:pt x="2314414" y="583770"/>
                  </a:lnTo>
                  <a:lnTo>
                    <a:pt x="2345410" y="552773"/>
                  </a:lnTo>
                  <a:cubicBezTo>
                    <a:pt x="2348854" y="549329"/>
                    <a:pt x="2353041" y="546494"/>
                    <a:pt x="2355743" y="542441"/>
                  </a:cubicBezTo>
                  <a:cubicBezTo>
                    <a:pt x="2373456" y="515871"/>
                    <a:pt x="2356972" y="536293"/>
                    <a:pt x="2381573" y="516611"/>
                  </a:cubicBezTo>
                  <a:cubicBezTo>
                    <a:pt x="2401835" y="500401"/>
                    <a:pt x="2380487" y="510084"/>
                    <a:pt x="2407404" y="501112"/>
                  </a:cubicBezTo>
                  <a:cubicBezTo>
                    <a:pt x="2412570" y="497668"/>
                    <a:pt x="2417012" y="492743"/>
                    <a:pt x="2422902" y="490780"/>
                  </a:cubicBezTo>
                  <a:cubicBezTo>
                    <a:pt x="2431839" y="487801"/>
                    <a:pt x="2490893" y="480990"/>
                    <a:pt x="2495227" y="480448"/>
                  </a:cubicBezTo>
                  <a:cubicBezTo>
                    <a:pt x="2505559" y="477004"/>
                    <a:pt x="2520183" y="479178"/>
                    <a:pt x="2526224" y="470116"/>
                  </a:cubicBezTo>
                  <a:cubicBezTo>
                    <a:pt x="2529668" y="464950"/>
                    <a:pt x="2531291" y="457908"/>
                    <a:pt x="2536556" y="454617"/>
                  </a:cubicBezTo>
                  <a:cubicBezTo>
                    <a:pt x="2545792" y="448845"/>
                    <a:pt x="2558491" y="450326"/>
                    <a:pt x="2567553" y="444285"/>
                  </a:cubicBezTo>
                  <a:lnTo>
                    <a:pt x="2598549" y="423621"/>
                  </a:lnTo>
                  <a:cubicBezTo>
                    <a:pt x="2603715" y="420177"/>
                    <a:pt x="2608158" y="415253"/>
                    <a:pt x="2614048" y="413289"/>
                  </a:cubicBezTo>
                  <a:cubicBezTo>
                    <a:pt x="2619214" y="411567"/>
                    <a:pt x="2624675" y="410557"/>
                    <a:pt x="2629546" y="408122"/>
                  </a:cubicBezTo>
                  <a:cubicBezTo>
                    <a:pt x="2638495" y="403647"/>
                    <a:pt x="2648971" y="395465"/>
                    <a:pt x="2655377" y="387458"/>
                  </a:cubicBezTo>
                  <a:cubicBezTo>
                    <a:pt x="2659256" y="382610"/>
                    <a:pt x="2662265" y="377126"/>
                    <a:pt x="2665709" y="371960"/>
                  </a:cubicBezTo>
                  <a:cubicBezTo>
                    <a:pt x="2663987" y="366794"/>
                    <a:pt x="2664394" y="360312"/>
                    <a:pt x="2660543" y="356461"/>
                  </a:cubicBezTo>
                  <a:cubicBezTo>
                    <a:pt x="2656692" y="352610"/>
                    <a:pt x="2649915" y="353730"/>
                    <a:pt x="2645044" y="351295"/>
                  </a:cubicBezTo>
                  <a:cubicBezTo>
                    <a:pt x="2639491" y="348518"/>
                    <a:pt x="2635220" y="343485"/>
                    <a:pt x="2629546" y="340963"/>
                  </a:cubicBezTo>
                  <a:cubicBezTo>
                    <a:pt x="2619593" y="336540"/>
                    <a:pt x="2598549" y="330631"/>
                    <a:pt x="2598549" y="330631"/>
                  </a:cubicBezTo>
                  <a:cubicBezTo>
                    <a:pt x="2569913" y="311540"/>
                    <a:pt x="2592564" y="331222"/>
                    <a:pt x="2577885" y="304800"/>
                  </a:cubicBezTo>
                  <a:cubicBezTo>
                    <a:pt x="2571855" y="293945"/>
                    <a:pt x="2557221" y="273804"/>
                    <a:pt x="2557221" y="273804"/>
                  </a:cubicBezTo>
                  <a:cubicBezTo>
                    <a:pt x="2555499" y="268638"/>
                    <a:pt x="2554857" y="262975"/>
                    <a:pt x="2552055" y="258305"/>
                  </a:cubicBezTo>
                  <a:cubicBezTo>
                    <a:pt x="2549549" y="254128"/>
                    <a:pt x="2543432" y="252534"/>
                    <a:pt x="2541722" y="247973"/>
                  </a:cubicBezTo>
                  <a:cubicBezTo>
                    <a:pt x="2538044" y="238165"/>
                    <a:pt x="2538828" y="227202"/>
                    <a:pt x="2536556" y="216977"/>
                  </a:cubicBezTo>
                  <a:cubicBezTo>
                    <a:pt x="2535375" y="211661"/>
                    <a:pt x="2532886" y="206714"/>
                    <a:pt x="2531390" y="201478"/>
                  </a:cubicBezTo>
                  <a:cubicBezTo>
                    <a:pt x="2525620" y="181282"/>
                    <a:pt x="2529374" y="181045"/>
                    <a:pt x="2515892" y="165316"/>
                  </a:cubicBezTo>
                  <a:cubicBezTo>
                    <a:pt x="2486441" y="130956"/>
                    <a:pt x="2507228" y="153234"/>
                    <a:pt x="2479729" y="139485"/>
                  </a:cubicBezTo>
                  <a:cubicBezTo>
                    <a:pt x="2474176" y="136708"/>
                    <a:pt x="2469905" y="131675"/>
                    <a:pt x="2464231" y="129153"/>
                  </a:cubicBezTo>
                  <a:cubicBezTo>
                    <a:pt x="2454278" y="124730"/>
                    <a:pt x="2443566" y="122265"/>
                    <a:pt x="2433234" y="118821"/>
                  </a:cubicBezTo>
                  <a:lnTo>
                    <a:pt x="2402238" y="108489"/>
                  </a:lnTo>
                  <a:cubicBezTo>
                    <a:pt x="2397072" y="106767"/>
                    <a:pt x="2391270" y="106343"/>
                    <a:pt x="2386739" y="103322"/>
                  </a:cubicBezTo>
                  <a:cubicBezTo>
                    <a:pt x="2381573" y="99878"/>
                    <a:pt x="2377131" y="94953"/>
                    <a:pt x="2371241" y="92990"/>
                  </a:cubicBezTo>
                  <a:cubicBezTo>
                    <a:pt x="2361304" y="89678"/>
                    <a:pt x="2350576" y="89546"/>
                    <a:pt x="2340244" y="87824"/>
                  </a:cubicBezTo>
                  <a:lnTo>
                    <a:pt x="2293749" y="72326"/>
                  </a:lnTo>
                  <a:cubicBezTo>
                    <a:pt x="2288583" y="70604"/>
                    <a:pt x="2282782" y="70181"/>
                    <a:pt x="2278251" y="67160"/>
                  </a:cubicBezTo>
                  <a:cubicBezTo>
                    <a:pt x="2273085" y="63716"/>
                    <a:pt x="2268427" y="59350"/>
                    <a:pt x="2262753" y="56828"/>
                  </a:cubicBezTo>
                  <a:cubicBezTo>
                    <a:pt x="2252800" y="52405"/>
                    <a:pt x="2231756" y="46495"/>
                    <a:pt x="2231756" y="46495"/>
                  </a:cubicBezTo>
                  <a:cubicBezTo>
                    <a:pt x="2226590" y="43051"/>
                    <a:pt x="2221811" y="38940"/>
                    <a:pt x="2216258" y="36163"/>
                  </a:cubicBezTo>
                  <a:cubicBezTo>
                    <a:pt x="2211387" y="33728"/>
                    <a:pt x="2205429" y="33799"/>
                    <a:pt x="2200760" y="30997"/>
                  </a:cubicBezTo>
                  <a:cubicBezTo>
                    <a:pt x="2196583" y="28491"/>
                    <a:pt x="2194784" y="22843"/>
                    <a:pt x="2190427" y="20665"/>
                  </a:cubicBezTo>
                  <a:cubicBezTo>
                    <a:pt x="2180686" y="15795"/>
                    <a:pt x="2169763" y="13777"/>
                    <a:pt x="2159431" y="10333"/>
                  </a:cubicBezTo>
                  <a:lnTo>
                    <a:pt x="2143933" y="5166"/>
                  </a:lnTo>
                  <a:lnTo>
                    <a:pt x="2128434" y="0"/>
                  </a:lnTo>
                  <a:cubicBezTo>
                    <a:pt x="2085383" y="1722"/>
                    <a:pt x="2042104" y="408"/>
                    <a:pt x="1999282" y="5166"/>
                  </a:cubicBezTo>
                  <a:cubicBezTo>
                    <a:pt x="1994441" y="5704"/>
                    <a:pt x="1993306" y="13321"/>
                    <a:pt x="1988949" y="15499"/>
                  </a:cubicBezTo>
                  <a:cubicBezTo>
                    <a:pt x="1982599" y="18674"/>
                    <a:pt x="1975173" y="18943"/>
                    <a:pt x="1968285" y="20665"/>
                  </a:cubicBezTo>
                  <a:cubicBezTo>
                    <a:pt x="1963119" y="24109"/>
                    <a:pt x="1958340" y="28220"/>
                    <a:pt x="1952787" y="30997"/>
                  </a:cubicBezTo>
                  <a:cubicBezTo>
                    <a:pt x="1947916" y="33432"/>
                    <a:pt x="1941540" y="32761"/>
                    <a:pt x="1937288" y="36163"/>
                  </a:cubicBezTo>
                  <a:cubicBezTo>
                    <a:pt x="1932440" y="40041"/>
                    <a:pt x="1930834" y="46813"/>
                    <a:pt x="1926956" y="51661"/>
                  </a:cubicBezTo>
                  <a:cubicBezTo>
                    <a:pt x="1918542" y="62179"/>
                    <a:pt x="1912636" y="64652"/>
                    <a:pt x="1901126" y="72326"/>
                  </a:cubicBezTo>
                  <a:cubicBezTo>
                    <a:pt x="1897682" y="77492"/>
                    <a:pt x="1894673" y="82976"/>
                    <a:pt x="1890794" y="87824"/>
                  </a:cubicBezTo>
                  <a:cubicBezTo>
                    <a:pt x="1882383" y="98338"/>
                    <a:pt x="1876467" y="100819"/>
                    <a:pt x="1864963" y="108489"/>
                  </a:cubicBezTo>
                  <a:lnTo>
                    <a:pt x="1844299" y="139485"/>
                  </a:lnTo>
                  <a:lnTo>
                    <a:pt x="1833966" y="154983"/>
                  </a:lnTo>
                  <a:lnTo>
                    <a:pt x="1823634" y="185980"/>
                  </a:lnTo>
                  <a:lnTo>
                    <a:pt x="1818468" y="201478"/>
                  </a:lnTo>
                  <a:cubicBezTo>
                    <a:pt x="1818001" y="207553"/>
                    <a:pt x="1817090" y="268410"/>
                    <a:pt x="1808136" y="289302"/>
                  </a:cubicBezTo>
                  <a:cubicBezTo>
                    <a:pt x="1805690" y="295009"/>
                    <a:pt x="1801248" y="299634"/>
                    <a:pt x="1797804" y="304800"/>
                  </a:cubicBezTo>
                  <a:cubicBezTo>
                    <a:pt x="1796082" y="309966"/>
                    <a:pt x="1796489" y="316448"/>
                    <a:pt x="1792638" y="320299"/>
                  </a:cubicBezTo>
                  <a:cubicBezTo>
                    <a:pt x="1788787" y="324150"/>
                    <a:pt x="1782010" y="323030"/>
                    <a:pt x="1777139" y="325465"/>
                  </a:cubicBezTo>
                  <a:cubicBezTo>
                    <a:pt x="1771586" y="328242"/>
                    <a:pt x="1767194" y="333020"/>
                    <a:pt x="1761641" y="335797"/>
                  </a:cubicBezTo>
                  <a:cubicBezTo>
                    <a:pt x="1756770" y="338232"/>
                    <a:pt x="1751379" y="339467"/>
                    <a:pt x="1746143" y="340963"/>
                  </a:cubicBezTo>
                  <a:cubicBezTo>
                    <a:pt x="1713881" y="350181"/>
                    <a:pt x="1724781" y="344753"/>
                    <a:pt x="1678983" y="351295"/>
                  </a:cubicBezTo>
                  <a:cubicBezTo>
                    <a:pt x="1663674" y="353482"/>
                    <a:pt x="1647533" y="357866"/>
                    <a:pt x="1632488" y="361628"/>
                  </a:cubicBezTo>
                  <a:cubicBezTo>
                    <a:pt x="1627322" y="365072"/>
                    <a:pt x="1622803" y="369780"/>
                    <a:pt x="1616990" y="371960"/>
                  </a:cubicBezTo>
                  <a:cubicBezTo>
                    <a:pt x="1608769" y="375043"/>
                    <a:pt x="1599731" y="375221"/>
                    <a:pt x="1591160" y="377126"/>
                  </a:cubicBezTo>
                  <a:cubicBezTo>
                    <a:pt x="1584229" y="378666"/>
                    <a:pt x="1577322" y="380341"/>
                    <a:pt x="1570495" y="382292"/>
                  </a:cubicBezTo>
                  <a:cubicBezTo>
                    <a:pt x="1565259" y="383788"/>
                    <a:pt x="1560233" y="385962"/>
                    <a:pt x="1554997" y="387458"/>
                  </a:cubicBezTo>
                  <a:cubicBezTo>
                    <a:pt x="1509581" y="400434"/>
                    <a:pt x="1556002" y="385402"/>
                    <a:pt x="1518834" y="397790"/>
                  </a:cubicBezTo>
                  <a:cubicBezTo>
                    <a:pt x="1494274" y="414163"/>
                    <a:pt x="1509225" y="406159"/>
                    <a:pt x="1472339" y="418455"/>
                  </a:cubicBezTo>
                  <a:lnTo>
                    <a:pt x="1456841" y="423621"/>
                  </a:lnTo>
                  <a:cubicBezTo>
                    <a:pt x="1451675" y="425343"/>
                    <a:pt x="1445874" y="425767"/>
                    <a:pt x="1441343" y="428787"/>
                  </a:cubicBezTo>
                  <a:cubicBezTo>
                    <a:pt x="1390998" y="462348"/>
                    <a:pt x="1469197" y="409804"/>
                    <a:pt x="1405180" y="454617"/>
                  </a:cubicBezTo>
                  <a:cubicBezTo>
                    <a:pt x="1395007" y="461738"/>
                    <a:pt x="1384515" y="468394"/>
                    <a:pt x="1374183" y="475282"/>
                  </a:cubicBezTo>
                  <a:cubicBezTo>
                    <a:pt x="1369017" y="478726"/>
                    <a:pt x="1363075" y="481224"/>
                    <a:pt x="1358685" y="485614"/>
                  </a:cubicBezTo>
                  <a:cubicBezTo>
                    <a:pt x="1321863" y="522436"/>
                    <a:pt x="1363657" y="482668"/>
                    <a:pt x="1327688" y="511444"/>
                  </a:cubicBezTo>
                  <a:cubicBezTo>
                    <a:pt x="1323885" y="514487"/>
                    <a:pt x="1321253" y="518854"/>
                    <a:pt x="1317356" y="521777"/>
                  </a:cubicBezTo>
                  <a:cubicBezTo>
                    <a:pt x="1307422" y="529228"/>
                    <a:pt x="1296692" y="535553"/>
                    <a:pt x="1286360" y="542441"/>
                  </a:cubicBezTo>
                  <a:lnTo>
                    <a:pt x="1270861" y="552773"/>
                  </a:lnTo>
                  <a:cubicBezTo>
                    <a:pt x="1267417" y="557939"/>
                    <a:pt x="1265377" y="564393"/>
                    <a:pt x="1260529" y="568272"/>
                  </a:cubicBezTo>
                  <a:cubicBezTo>
                    <a:pt x="1256277" y="571674"/>
                    <a:pt x="1249902" y="571003"/>
                    <a:pt x="1245031" y="573438"/>
                  </a:cubicBezTo>
                  <a:cubicBezTo>
                    <a:pt x="1239478" y="576215"/>
                    <a:pt x="1234699" y="580326"/>
                    <a:pt x="1229533" y="583770"/>
                  </a:cubicBezTo>
                  <a:cubicBezTo>
                    <a:pt x="1227811" y="588936"/>
                    <a:pt x="1228217" y="595417"/>
                    <a:pt x="1224366" y="599268"/>
                  </a:cubicBezTo>
                  <a:cubicBezTo>
                    <a:pt x="1215585" y="608049"/>
                    <a:pt x="1203702" y="613045"/>
                    <a:pt x="1193370" y="619933"/>
                  </a:cubicBezTo>
                  <a:cubicBezTo>
                    <a:pt x="1188204" y="623377"/>
                    <a:pt x="1182261" y="625875"/>
                    <a:pt x="1177871" y="630265"/>
                  </a:cubicBezTo>
                  <a:cubicBezTo>
                    <a:pt x="1124129" y="684007"/>
                    <a:pt x="1197222" y="612940"/>
                    <a:pt x="1146875" y="656095"/>
                  </a:cubicBezTo>
                  <a:cubicBezTo>
                    <a:pt x="1139479" y="662435"/>
                    <a:pt x="1133098" y="669872"/>
                    <a:pt x="1126210" y="676760"/>
                  </a:cubicBezTo>
                  <a:cubicBezTo>
                    <a:pt x="1121044" y="681926"/>
                    <a:pt x="1116791" y="688205"/>
                    <a:pt x="1110712" y="692258"/>
                  </a:cubicBezTo>
                  <a:lnTo>
                    <a:pt x="1095214" y="702590"/>
                  </a:lnTo>
                  <a:cubicBezTo>
                    <a:pt x="1091770" y="707756"/>
                    <a:pt x="1089730" y="714210"/>
                    <a:pt x="1084882" y="718089"/>
                  </a:cubicBezTo>
                  <a:cubicBezTo>
                    <a:pt x="1080630" y="721491"/>
                    <a:pt x="1072548" y="718824"/>
                    <a:pt x="1069383" y="723255"/>
                  </a:cubicBezTo>
                  <a:cubicBezTo>
                    <a:pt x="1063053" y="732117"/>
                    <a:pt x="1063921" y="744510"/>
                    <a:pt x="1059051" y="754251"/>
                  </a:cubicBezTo>
                  <a:cubicBezTo>
                    <a:pt x="1055607" y="761139"/>
                    <a:pt x="1051753" y="767837"/>
                    <a:pt x="1048719" y="774916"/>
                  </a:cubicBezTo>
                  <a:cubicBezTo>
                    <a:pt x="1046574" y="779921"/>
                    <a:pt x="1046198" y="785654"/>
                    <a:pt x="1043553" y="790414"/>
                  </a:cubicBezTo>
                  <a:cubicBezTo>
                    <a:pt x="1037522" y="801269"/>
                    <a:pt x="1022888" y="821411"/>
                    <a:pt x="1022888" y="821411"/>
                  </a:cubicBezTo>
                  <a:lnTo>
                    <a:pt x="1012556" y="852407"/>
                  </a:lnTo>
                  <a:cubicBezTo>
                    <a:pt x="1010834" y="857573"/>
                    <a:pt x="1009825" y="863034"/>
                    <a:pt x="1007390" y="867905"/>
                  </a:cubicBezTo>
                  <a:cubicBezTo>
                    <a:pt x="1003946" y="874793"/>
                    <a:pt x="999762" y="881359"/>
                    <a:pt x="997058" y="888570"/>
                  </a:cubicBezTo>
                  <a:cubicBezTo>
                    <a:pt x="994565" y="895218"/>
                    <a:pt x="993284" y="902272"/>
                    <a:pt x="991892" y="909234"/>
                  </a:cubicBezTo>
                  <a:cubicBezTo>
                    <a:pt x="986307" y="937158"/>
                    <a:pt x="988759" y="936899"/>
                    <a:pt x="981560" y="960895"/>
                  </a:cubicBezTo>
                  <a:cubicBezTo>
                    <a:pt x="978430" y="971327"/>
                    <a:pt x="980289" y="985851"/>
                    <a:pt x="971227" y="991892"/>
                  </a:cubicBezTo>
                  <a:cubicBezTo>
                    <a:pt x="960895" y="998780"/>
                    <a:pt x="949012" y="1003775"/>
                    <a:pt x="940231" y="1012556"/>
                  </a:cubicBezTo>
                  <a:cubicBezTo>
                    <a:pt x="933343" y="1019444"/>
                    <a:pt x="929017" y="1030858"/>
                    <a:pt x="919566" y="1033221"/>
                  </a:cubicBezTo>
                  <a:lnTo>
                    <a:pt x="898902" y="1038387"/>
                  </a:lnTo>
                  <a:cubicBezTo>
                    <a:pt x="893736" y="1041831"/>
                    <a:pt x="887794" y="1044329"/>
                    <a:pt x="883404" y="1048719"/>
                  </a:cubicBezTo>
                  <a:cubicBezTo>
                    <a:pt x="872849" y="1059274"/>
                    <a:pt x="875516" y="1066883"/>
                    <a:pt x="862739" y="1074550"/>
                  </a:cubicBezTo>
                  <a:cubicBezTo>
                    <a:pt x="858070" y="1077352"/>
                    <a:pt x="852407" y="1077994"/>
                    <a:pt x="847241" y="1079716"/>
                  </a:cubicBezTo>
                  <a:lnTo>
                    <a:pt x="836909" y="1110712"/>
                  </a:lnTo>
                  <a:lnTo>
                    <a:pt x="831743" y="1126211"/>
                  </a:lnTo>
                  <a:cubicBezTo>
                    <a:pt x="830212" y="1138456"/>
                    <a:pt x="825137" y="1183630"/>
                    <a:pt x="821410" y="1198536"/>
                  </a:cubicBezTo>
                  <a:cubicBezTo>
                    <a:pt x="821409" y="1198541"/>
                    <a:pt x="808496" y="1237279"/>
                    <a:pt x="805912" y="1245031"/>
                  </a:cubicBezTo>
                  <a:lnTo>
                    <a:pt x="800746" y="1260529"/>
                  </a:lnTo>
                  <a:cubicBezTo>
                    <a:pt x="797343" y="1270739"/>
                    <a:pt x="794353" y="1284243"/>
                    <a:pt x="785248" y="1291526"/>
                  </a:cubicBezTo>
                  <a:cubicBezTo>
                    <a:pt x="780996" y="1294928"/>
                    <a:pt x="774915" y="1294970"/>
                    <a:pt x="769749" y="1296692"/>
                  </a:cubicBezTo>
                  <a:cubicBezTo>
                    <a:pt x="759417" y="1303580"/>
                    <a:pt x="747534" y="1308575"/>
                    <a:pt x="738753" y="1317356"/>
                  </a:cubicBezTo>
                  <a:cubicBezTo>
                    <a:pt x="731865" y="1324244"/>
                    <a:pt x="727330" y="1334940"/>
                    <a:pt x="718088" y="1338021"/>
                  </a:cubicBezTo>
                  <a:cubicBezTo>
                    <a:pt x="712922" y="1339743"/>
                    <a:pt x="707350" y="1340542"/>
                    <a:pt x="702590" y="1343187"/>
                  </a:cubicBezTo>
                  <a:cubicBezTo>
                    <a:pt x="691735" y="1349217"/>
                    <a:pt x="671594" y="1363851"/>
                    <a:pt x="671594" y="1363851"/>
                  </a:cubicBezTo>
                  <a:cubicBezTo>
                    <a:pt x="667392" y="1376455"/>
                    <a:pt x="666109" y="1384834"/>
                    <a:pt x="656095" y="1394848"/>
                  </a:cubicBezTo>
                  <a:cubicBezTo>
                    <a:pt x="651705" y="1399238"/>
                    <a:pt x="645763" y="1401736"/>
                    <a:pt x="640597" y="1405180"/>
                  </a:cubicBezTo>
                  <a:lnTo>
                    <a:pt x="614766" y="1482672"/>
                  </a:lnTo>
                  <a:lnTo>
                    <a:pt x="609600" y="1498170"/>
                  </a:lnTo>
                  <a:cubicBezTo>
                    <a:pt x="607878" y="1503336"/>
                    <a:pt x="608965" y="1510647"/>
                    <a:pt x="604434" y="1513668"/>
                  </a:cubicBezTo>
                  <a:cubicBezTo>
                    <a:pt x="599268" y="1517112"/>
                    <a:pt x="593650" y="1519959"/>
                    <a:pt x="588936" y="1524000"/>
                  </a:cubicBezTo>
                  <a:cubicBezTo>
                    <a:pt x="581540" y="1530340"/>
                    <a:pt x="577513" y="1541584"/>
                    <a:pt x="568271" y="1544665"/>
                  </a:cubicBezTo>
                  <a:lnTo>
                    <a:pt x="537275" y="1554997"/>
                  </a:lnTo>
                  <a:lnTo>
                    <a:pt x="521777" y="1560163"/>
                  </a:lnTo>
                  <a:cubicBezTo>
                    <a:pt x="511618" y="1575399"/>
                    <a:pt x="510860" y="1578731"/>
                    <a:pt x="495946" y="1591160"/>
                  </a:cubicBezTo>
                  <a:cubicBezTo>
                    <a:pt x="491176" y="1595135"/>
                    <a:pt x="485614" y="1598048"/>
                    <a:pt x="480448" y="1601492"/>
                  </a:cubicBezTo>
                  <a:cubicBezTo>
                    <a:pt x="478726" y="1606658"/>
                    <a:pt x="478084" y="1612321"/>
                    <a:pt x="475282" y="1616990"/>
                  </a:cubicBezTo>
                  <a:cubicBezTo>
                    <a:pt x="456922" y="1647588"/>
                    <a:pt x="465729" y="1593986"/>
                    <a:pt x="444285" y="1658319"/>
                  </a:cubicBezTo>
                  <a:cubicBezTo>
                    <a:pt x="440841" y="1668651"/>
                    <a:pt x="436595" y="1678750"/>
                    <a:pt x="433953" y="1689316"/>
                  </a:cubicBezTo>
                  <a:cubicBezTo>
                    <a:pt x="426657" y="1718499"/>
                    <a:pt x="430179" y="1703018"/>
                    <a:pt x="423621" y="1735811"/>
                  </a:cubicBezTo>
                  <a:cubicBezTo>
                    <a:pt x="425343" y="1759919"/>
                    <a:pt x="426382" y="1784086"/>
                    <a:pt x="428787" y="1808136"/>
                  </a:cubicBezTo>
                  <a:cubicBezTo>
                    <a:pt x="431550" y="1835765"/>
                    <a:pt x="439119" y="1890794"/>
                    <a:pt x="439119" y="1890794"/>
                  </a:cubicBezTo>
                  <a:cubicBezTo>
                    <a:pt x="431530" y="2019805"/>
                    <a:pt x="450655" y="1946808"/>
                    <a:pt x="423621" y="1994116"/>
                  </a:cubicBezTo>
                  <a:cubicBezTo>
                    <a:pt x="419800" y="2000802"/>
                    <a:pt x="417250" y="2008176"/>
                    <a:pt x="413288" y="2014780"/>
                  </a:cubicBezTo>
                  <a:cubicBezTo>
                    <a:pt x="406899" y="2025428"/>
                    <a:pt x="392624" y="2045777"/>
                    <a:pt x="392624" y="2045777"/>
                  </a:cubicBezTo>
                  <a:cubicBezTo>
                    <a:pt x="380759" y="2093236"/>
                    <a:pt x="397907" y="2044339"/>
                    <a:pt x="371960" y="2076773"/>
                  </a:cubicBezTo>
                  <a:cubicBezTo>
                    <a:pt x="368558" y="2081025"/>
                    <a:pt x="369596" y="2087602"/>
                    <a:pt x="366794" y="2092272"/>
                  </a:cubicBezTo>
                  <a:cubicBezTo>
                    <a:pt x="364288" y="2096449"/>
                    <a:pt x="359905" y="2099160"/>
                    <a:pt x="356461" y="2102604"/>
                  </a:cubicBezTo>
                  <a:cubicBezTo>
                    <a:pt x="351004" y="2118974"/>
                    <a:pt x="352408" y="2119293"/>
                    <a:pt x="340963" y="2133600"/>
                  </a:cubicBezTo>
                  <a:cubicBezTo>
                    <a:pt x="337920" y="2137404"/>
                    <a:pt x="333674" y="2140129"/>
                    <a:pt x="330631" y="2143933"/>
                  </a:cubicBezTo>
                  <a:cubicBezTo>
                    <a:pt x="326753" y="2148781"/>
                    <a:pt x="325147" y="2155553"/>
                    <a:pt x="320299" y="2159431"/>
                  </a:cubicBezTo>
                  <a:cubicBezTo>
                    <a:pt x="316047" y="2162833"/>
                    <a:pt x="309966" y="2162875"/>
                    <a:pt x="304800" y="2164597"/>
                  </a:cubicBezTo>
                  <a:cubicBezTo>
                    <a:pt x="251187" y="2200339"/>
                    <a:pt x="331408" y="2143156"/>
                    <a:pt x="278970" y="2195594"/>
                  </a:cubicBezTo>
                  <a:cubicBezTo>
                    <a:pt x="275119" y="2199445"/>
                    <a:pt x="268637" y="2199038"/>
                    <a:pt x="263471" y="2200760"/>
                  </a:cubicBezTo>
                  <a:cubicBezTo>
                    <a:pt x="240344" y="2270142"/>
                    <a:pt x="263811" y="2194807"/>
                    <a:pt x="253139" y="2381573"/>
                  </a:cubicBezTo>
                  <a:cubicBezTo>
                    <a:pt x="252136" y="2399119"/>
                    <a:pt x="243139" y="2399773"/>
                    <a:pt x="232475" y="2412570"/>
                  </a:cubicBezTo>
                  <a:cubicBezTo>
                    <a:pt x="226014" y="2420324"/>
                    <a:pt x="221377" y="2432933"/>
                    <a:pt x="211810" y="2438400"/>
                  </a:cubicBezTo>
                  <a:cubicBezTo>
                    <a:pt x="201740" y="2444155"/>
                    <a:pt x="164392" y="2455929"/>
                    <a:pt x="154983" y="2459065"/>
                  </a:cubicBezTo>
                  <a:cubicBezTo>
                    <a:pt x="149817" y="2460787"/>
                    <a:pt x="144016" y="2461210"/>
                    <a:pt x="139485" y="2464231"/>
                  </a:cubicBezTo>
                  <a:cubicBezTo>
                    <a:pt x="101182" y="2489765"/>
                    <a:pt x="120665" y="2482460"/>
                    <a:pt x="82658" y="2490061"/>
                  </a:cubicBezTo>
                  <a:cubicBezTo>
                    <a:pt x="62017" y="2551987"/>
                    <a:pt x="88452" y="2467864"/>
                    <a:pt x="72326" y="2639878"/>
                  </a:cubicBezTo>
                  <a:cubicBezTo>
                    <a:pt x="69215" y="2673060"/>
                    <a:pt x="67855" y="2668922"/>
                    <a:pt x="46495" y="2676041"/>
                  </a:cubicBezTo>
                  <a:cubicBezTo>
                    <a:pt x="44773" y="2681207"/>
                    <a:pt x="45180" y="2687688"/>
                    <a:pt x="41329" y="2691539"/>
                  </a:cubicBezTo>
                  <a:cubicBezTo>
                    <a:pt x="37478" y="2695390"/>
                    <a:pt x="28633" y="2692036"/>
                    <a:pt x="25831" y="2696705"/>
                  </a:cubicBezTo>
                  <a:cubicBezTo>
                    <a:pt x="17426" y="2710714"/>
                    <a:pt x="10333" y="2743200"/>
                    <a:pt x="10333" y="2743200"/>
                  </a:cubicBezTo>
                  <a:cubicBezTo>
                    <a:pt x="12055" y="2755254"/>
                    <a:pt x="13111" y="2767423"/>
                    <a:pt x="15499" y="2779363"/>
                  </a:cubicBezTo>
                  <a:cubicBezTo>
                    <a:pt x="16567" y="2784703"/>
                    <a:pt x="19484" y="2789545"/>
                    <a:pt x="20665" y="2794861"/>
                  </a:cubicBezTo>
                  <a:cubicBezTo>
                    <a:pt x="22937" y="2805086"/>
                    <a:pt x="23777" y="2815587"/>
                    <a:pt x="25831" y="2825858"/>
                  </a:cubicBezTo>
                  <a:cubicBezTo>
                    <a:pt x="35492" y="2874163"/>
                    <a:pt x="26317" y="2822638"/>
                    <a:pt x="36163" y="2862021"/>
                  </a:cubicBezTo>
                  <a:cubicBezTo>
                    <a:pt x="38293" y="2870539"/>
                    <a:pt x="38246" y="2879630"/>
                    <a:pt x="41329" y="2887851"/>
                  </a:cubicBezTo>
                  <a:cubicBezTo>
                    <a:pt x="43509" y="2893665"/>
                    <a:pt x="49139" y="2897676"/>
                    <a:pt x="51661" y="2903350"/>
                  </a:cubicBezTo>
                  <a:cubicBezTo>
                    <a:pt x="76251" y="2958677"/>
                    <a:pt x="48944" y="2914771"/>
                    <a:pt x="72326" y="2949844"/>
                  </a:cubicBezTo>
                  <a:cubicBezTo>
                    <a:pt x="74048" y="2955010"/>
                    <a:pt x="75057" y="2960472"/>
                    <a:pt x="77492" y="2965343"/>
                  </a:cubicBezTo>
                  <a:cubicBezTo>
                    <a:pt x="80269" y="2970896"/>
                    <a:pt x="85302" y="2975167"/>
                    <a:pt x="87824" y="2980841"/>
                  </a:cubicBezTo>
                  <a:cubicBezTo>
                    <a:pt x="92247" y="2990794"/>
                    <a:pt x="98156" y="3011838"/>
                    <a:pt x="98156" y="3011838"/>
                  </a:cubicBezTo>
                  <a:cubicBezTo>
                    <a:pt x="99878" y="3025614"/>
                    <a:pt x="100839" y="3039507"/>
                    <a:pt x="103322" y="3053166"/>
                  </a:cubicBezTo>
                  <a:cubicBezTo>
                    <a:pt x="104296" y="3058524"/>
                    <a:pt x="106992" y="3063429"/>
                    <a:pt x="108488" y="3068665"/>
                  </a:cubicBezTo>
                  <a:cubicBezTo>
                    <a:pt x="117866" y="3101487"/>
                    <a:pt x="107938" y="3077895"/>
                    <a:pt x="123987" y="3109994"/>
                  </a:cubicBezTo>
                  <a:cubicBezTo>
                    <a:pt x="140662" y="3210045"/>
                    <a:pt x="136269" y="3171785"/>
                    <a:pt x="123987" y="3368299"/>
                  </a:cubicBezTo>
                  <a:cubicBezTo>
                    <a:pt x="123507" y="3375985"/>
                    <a:pt x="116359" y="3381752"/>
                    <a:pt x="113655" y="3388963"/>
                  </a:cubicBezTo>
                  <a:cubicBezTo>
                    <a:pt x="109674" y="3399577"/>
                    <a:pt x="105779" y="3425628"/>
                    <a:pt x="103322" y="3435458"/>
                  </a:cubicBezTo>
                  <a:cubicBezTo>
                    <a:pt x="98556" y="3454523"/>
                    <a:pt x="94366" y="3457274"/>
                    <a:pt x="82658" y="3476787"/>
                  </a:cubicBezTo>
                  <a:cubicBezTo>
                    <a:pt x="72141" y="3539887"/>
                    <a:pt x="85179" y="3480395"/>
                    <a:pt x="67160" y="3528448"/>
                  </a:cubicBezTo>
                  <a:cubicBezTo>
                    <a:pt x="64667" y="3535096"/>
                    <a:pt x="63945" y="3542285"/>
                    <a:pt x="61994" y="3549112"/>
                  </a:cubicBezTo>
                  <a:cubicBezTo>
                    <a:pt x="60498" y="3554348"/>
                    <a:pt x="58549" y="3559445"/>
                    <a:pt x="56827" y="3564611"/>
                  </a:cubicBezTo>
                  <a:cubicBezTo>
                    <a:pt x="55105" y="3574943"/>
                    <a:pt x="53933" y="3585382"/>
                    <a:pt x="51661" y="3595607"/>
                  </a:cubicBezTo>
                  <a:cubicBezTo>
                    <a:pt x="50480" y="3600923"/>
                    <a:pt x="47676" y="3605789"/>
                    <a:pt x="46495" y="3611105"/>
                  </a:cubicBezTo>
                  <a:cubicBezTo>
                    <a:pt x="44223" y="3621330"/>
                    <a:pt x="43383" y="3631831"/>
                    <a:pt x="41329" y="3642102"/>
                  </a:cubicBezTo>
                  <a:cubicBezTo>
                    <a:pt x="37426" y="3661619"/>
                    <a:pt x="32419" y="3673998"/>
                    <a:pt x="25831" y="3693763"/>
                  </a:cubicBezTo>
                  <a:cubicBezTo>
                    <a:pt x="6996" y="3750269"/>
                    <a:pt x="37032" y="3664688"/>
                    <a:pt x="10333" y="3724760"/>
                  </a:cubicBezTo>
                  <a:cubicBezTo>
                    <a:pt x="5910" y="3734712"/>
                    <a:pt x="0" y="3755756"/>
                    <a:pt x="0" y="3755756"/>
                  </a:cubicBezTo>
                  <a:cubicBezTo>
                    <a:pt x="3041" y="3798326"/>
                    <a:pt x="2879" y="3838729"/>
                    <a:pt x="15499" y="3879743"/>
                  </a:cubicBezTo>
                  <a:cubicBezTo>
                    <a:pt x="17325" y="3885677"/>
                    <a:pt x="23054" y="3889688"/>
                    <a:pt x="25831" y="3895241"/>
                  </a:cubicBezTo>
                  <a:cubicBezTo>
                    <a:pt x="47222" y="3938023"/>
                    <a:pt x="11715" y="3881814"/>
                    <a:pt x="41329" y="3926238"/>
                  </a:cubicBezTo>
                  <a:cubicBezTo>
                    <a:pt x="56159" y="3985558"/>
                    <a:pt x="35423" y="3912458"/>
                    <a:pt x="56827" y="3962400"/>
                  </a:cubicBezTo>
                  <a:cubicBezTo>
                    <a:pt x="66754" y="3985563"/>
                    <a:pt x="57111" y="3978465"/>
                    <a:pt x="67160" y="3998563"/>
                  </a:cubicBezTo>
                  <a:cubicBezTo>
                    <a:pt x="78447" y="4021138"/>
                    <a:pt x="81797" y="4012339"/>
                    <a:pt x="87824" y="4008895"/>
                  </a:cubicBezTo>
                  <a:close/>
                </a:path>
              </a:pathLst>
            </a:custGeom>
            <a:solidFill>
              <a:srgbClr val="FFFF00">
                <a:alpha val="15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</p:grpSp>
      <p:sp>
        <p:nvSpPr>
          <p:cNvPr id="635" name="8-конечная звезда 634"/>
          <p:cNvSpPr/>
          <p:nvPr/>
        </p:nvSpPr>
        <p:spPr>
          <a:xfrm rot="1262594">
            <a:off x="5582729" y="5703374"/>
            <a:ext cx="72483" cy="72483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636" name="8-конечная звезда 635"/>
          <p:cNvSpPr/>
          <p:nvPr/>
        </p:nvSpPr>
        <p:spPr>
          <a:xfrm rot="1262594">
            <a:off x="5795920" y="5426428"/>
            <a:ext cx="64800" cy="648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637" name="8-конечная звезда 636"/>
          <p:cNvSpPr/>
          <p:nvPr/>
        </p:nvSpPr>
        <p:spPr>
          <a:xfrm rot="1262594">
            <a:off x="5712172" y="5367300"/>
            <a:ext cx="64800" cy="648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651" name="8-конечная звезда 650"/>
          <p:cNvSpPr/>
          <p:nvPr/>
        </p:nvSpPr>
        <p:spPr>
          <a:xfrm rot="1262594">
            <a:off x="5855048" y="5497866"/>
            <a:ext cx="64800" cy="648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653" name="8-конечная звезда 652"/>
          <p:cNvSpPr/>
          <p:nvPr/>
        </p:nvSpPr>
        <p:spPr>
          <a:xfrm rot="1262594">
            <a:off x="5651464" y="5653121"/>
            <a:ext cx="54000" cy="540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654" name="8-конечная звезда 653"/>
          <p:cNvSpPr/>
          <p:nvPr/>
        </p:nvSpPr>
        <p:spPr>
          <a:xfrm rot="1262594">
            <a:off x="5508588" y="5794349"/>
            <a:ext cx="54000" cy="540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655" name="8-конечная звезда 654"/>
          <p:cNvSpPr/>
          <p:nvPr/>
        </p:nvSpPr>
        <p:spPr>
          <a:xfrm rot="1262594">
            <a:off x="5594054" y="5435581"/>
            <a:ext cx="43200" cy="432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656" name="8-конечная звезда 655"/>
          <p:cNvSpPr/>
          <p:nvPr/>
        </p:nvSpPr>
        <p:spPr>
          <a:xfrm rot="1262594">
            <a:off x="5792762" y="5649894"/>
            <a:ext cx="43200" cy="432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657" name="8-конечная звезда 656"/>
          <p:cNvSpPr/>
          <p:nvPr/>
        </p:nvSpPr>
        <p:spPr>
          <a:xfrm rot="1262594">
            <a:off x="4939785" y="6225677"/>
            <a:ext cx="72483" cy="72483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661" name="8-конечная звезда 660"/>
          <p:cNvSpPr/>
          <p:nvPr/>
        </p:nvSpPr>
        <p:spPr>
          <a:xfrm rot="1262594">
            <a:off x="5367293" y="6010241"/>
            <a:ext cx="64800" cy="648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662" name="8-конечная звезда 661"/>
          <p:cNvSpPr/>
          <p:nvPr/>
        </p:nvSpPr>
        <p:spPr>
          <a:xfrm rot="1262594">
            <a:off x="5365712" y="6151539"/>
            <a:ext cx="54000" cy="540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663" name="8-конечная звезда 662"/>
          <p:cNvSpPr/>
          <p:nvPr/>
        </p:nvSpPr>
        <p:spPr>
          <a:xfrm rot="1262594">
            <a:off x="5222837" y="6222976"/>
            <a:ext cx="54000" cy="540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666" name="8-конечная звезда 665"/>
          <p:cNvSpPr/>
          <p:nvPr/>
        </p:nvSpPr>
        <p:spPr>
          <a:xfrm rot="1262594">
            <a:off x="4651333" y="6151539"/>
            <a:ext cx="54000" cy="540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672" name="8-конечная звезда 671"/>
          <p:cNvSpPr/>
          <p:nvPr/>
        </p:nvSpPr>
        <p:spPr>
          <a:xfrm rot="1262594">
            <a:off x="4792629" y="6078522"/>
            <a:ext cx="43200" cy="432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673" name="8-конечная звезда 672"/>
          <p:cNvSpPr/>
          <p:nvPr/>
        </p:nvSpPr>
        <p:spPr>
          <a:xfrm rot="1262594">
            <a:off x="4578315" y="6007084"/>
            <a:ext cx="43200" cy="432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731" name="8-конечная звезда 730"/>
          <p:cNvSpPr/>
          <p:nvPr/>
        </p:nvSpPr>
        <p:spPr>
          <a:xfrm rot="386549">
            <a:off x="4844414" y="6075066"/>
            <a:ext cx="54000" cy="540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732" name="8-конечная звезда 731"/>
          <p:cNvSpPr/>
          <p:nvPr/>
        </p:nvSpPr>
        <p:spPr>
          <a:xfrm rot="1262594">
            <a:off x="4721192" y="6149960"/>
            <a:ext cx="43200" cy="432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cxnSp>
        <p:nvCxnSpPr>
          <p:cNvPr id="733" name="Прямая соединительная линия 732"/>
          <p:cNvCxnSpPr>
            <a:stCxn id="653" idx="5"/>
            <a:endCxn id="655" idx="1"/>
          </p:cNvCxnSpPr>
          <p:nvPr/>
        </p:nvCxnSpPr>
        <p:spPr>
          <a:xfrm rot="16200000" flipV="1">
            <a:off x="5556700" y="5544646"/>
            <a:ext cx="178526" cy="43076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34" name="Прямая соединительная линия 733"/>
          <p:cNvCxnSpPr>
            <a:stCxn id="655" idx="7"/>
            <a:endCxn id="637" idx="3"/>
          </p:cNvCxnSpPr>
          <p:nvPr/>
        </p:nvCxnSpPr>
        <p:spPr>
          <a:xfrm rot="5400000" flipH="1" flipV="1">
            <a:off x="5657402" y="5390848"/>
            <a:ext cx="35554" cy="79570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35" name="Прямая соединительная линия 734"/>
          <p:cNvCxnSpPr>
            <a:stCxn id="653" idx="7"/>
            <a:endCxn id="656" idx="3"/>
          </p:cNvCxnSpPr>
          <p:nvPr/>
        </p:nvCxnSpPr>
        <p:spPr>
          <a:xfrm rot="16200000" flipH="1">
            <a:off x="5743326" y="5628969"/>
            <a:ext cx="11107" cy="91484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36" name="Прямая соединительная линия 735"/>
          <p:cNvCxnSpPr>
            <a:stCxn id="637" idx="0"/>
            <a:endCxn id="636" idx="5"/>
          </p:cNvCxnSpPr>
          <p:nvPr/>
        </p:nvCxnSpPr>
        <p:spPr>
          <a:xfrm>
            <a:off x="5774811" y="5411334"/>
            <a:ext cx="40353" cy="17886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37" name="Прямая соединительная линия 736"/>
          <p:cNvCxnSpPr>
            <a:stCxn id="651" idx="5"/>
            <a:endCxn id="636" idx="0"/>
          </p:cNvCxnSpPr>
          <p:nvPr/>
        </p:nvCxnSpPr>
        <p:spPr>
          <a:xfrm rot="16200000" flipV="1">
            <a:off x="5851328" y="5477693"/>
            <a:ext cx="30196" cy="15733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38" name="Прямая соединительная линия 737"/>
          <p:cNvCxnSpPr>
            <a:stCxn id="656" idx="7"/>
            <a:endCxn id="651" idx="1"/>
          </p:cNvCxnSpPr>
          <p:nvPr/>
        </p:nvCxnSpPr>
        <p:spPr>
          <a:xfrm rot="5400000" flipH="1" flipV="1">
            <a:off x="5815929" y="5578048"/>
            <a:ext cx="102849" cy="66502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72" name="Прямая соединительная линия 771"/>
          <p:cNvCxnSpPr>
            <a:stCxn id="653" idx="3"/>
            <a:endCxn id="635" idx="6"/>
          </p:cNvCxnSpPr>
          <p:nvPr/>
        </p:nvCxnSpPr>
        <p:spPr>
          <a:xfrm rot="5400000">
            <a:off x="5635534" y="5687534"/>
            <a:ext cx="14707" cy="21806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73" name="Прямая соединительная линия 772"/>
          <p:cNvCxnSpPr>
            <a:stCxn id="635" idx="3"/>
            <a:endCxn id="654" idx="7"/>
          </p:cNvCxnSpPr>
          <p:nvPr/>
        </p:nvCxnSpPr>
        <p:spPr>
          <a:xfrm rot="5400000">
            <a:off x="5545030" y="5769564"/>
            <a:ext cx="56055" cy="25589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74" name="Прямая соединительная линия 773"/>
          <p:cNvCxnSpPr>
            <a:stCxn id="654" idx="2"/>
            <a:endCxn id="661" idx="6"/>
          </p:cNvCxnSpPr>
          <p:nvPr/>
        </p:nvCxnSpPr>
        <p:spPr>
          <a:xfrm rot="5400000">
            <a:off x="5385683" y="5872192"/>
            <a:ext cx="165854" cy="114566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89" name="Прямая соединительная линия 788"/>
          <p:cNvCxnSpPr>
            <a:stCxn id="657" idx="4"/>
            <a:endCxn id="732" idx="1"/>
          </p:cNvCxnSpPr>
          <p:nvPr/>
        </p:nvCxnSpPr>
        <p:spPr>
          <a:xfrm rot="10800000">
            <a:off x="4751564" y="6191300"/>
            <a:ext cx="190639" cy="57606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90" name="Прямая соединительная линия 789"/>
          <p:cNvCxnSpPr>
            <a:stCxn id="663" idx="3"/>
            <a:endCxn id="657" idx="0"/>
          </p:cNvCxnSpPr>
          <p:nvPr/>
        </p:nvCxnSpPr>
        <p:spPr>
          <a:xfrm rot="5400000">
            <a:off x="5110511" y="6160279"/>
            <a:ext cx="13993" cy="215312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91" name="Прямая соединительная линия 790"/>
          <p:cNvCxnSpPr>
            <a:stCxn id="662" idx="3"/>
            <a:endCxn id="663" idx="7"/>
          </p:cNvCxnSpPr>
          <p:nvPr/>
        </p:nvCxnSpPr>
        <p:spPr>
          <a:xfrm rot="5400000">
            <a:off x="5296520" y="6167494"/>
            <a:ext cx="49511" cy="93527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92" name="Прямая соединительная линия 791"/>
          <p:cNvCxnSpPr>
            <a:stCxn id="661" idx="2"/>
            <a:endCxn id="662" idx="5"/>
          </p:cNvCxnSpPr>
          <p:nvPr/>
        </p:nvCxnSpPr>
        <p:spPr>
          <a:xfrm rot="5400000">
            <a:off x="5344412" y="6110217"/>
            <a:ext cx="80985" cy="6310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08" name="Прямая соединительная линия 807"/>
          <p:cNvCxnSpPr>
            <a:stCxn id="672" idx="4"/>
            <a:endCxn id="673" idx="0"/>
          </p:cNvCxnSpPr>
          <p:nvPr/>
        </p:nvCxnSpPr>
        <p:spPr>
          <a:xfrm rot="10800000">
            <a:off x="4620074" y="6036440"/>
            <a:ext cx="173996" cy="55926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10" name="Прямая соединительная линия 809"/>
          <p:cNvCxnSpPr>
            <a:stCxn id="666" idx="4"/>
            <a:endCxn id="672" idx="2"/>
          </p:cNvCxnSpPr>
          <p:nvPr/>
        </p:nvCxnSpPr>
        <p:spPr>
          <a:xfrm rot="10800000" flipH="1">
            <a:off x="4653133" y="6120282"/>
            <a:ext cx="153339" cy="48563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11" name="Прямая соединительная линия 810"/>
          <p:cNvCxnSpPr>
            <a:stCxn id="672" idx="7"/>
            <a:endCxn id="731" idx="5"/>
          </p:cNvCxnSpPr>
          <p:nvPr/>
        </p:nvCxnSpPr>
        <p:spPr>
          <a:xfrm rot="5400000" flipH="1" flipV="1">
            <a:off x="4839078" y="6075844"/>
            <a:ext cx="10399" cy="20616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13" name="Прямая соединительная линия 812"/>
          <p:cNvCxnSpPr>
            <a:stCxn id="732" idx="3"/>
            <a:endCxn id="666" idx="0"/>
          </p:cNvCxnSpPr>
          <p:nvPr/>
        </p:nvCxnSpPr>
        <p:spPr>
          <a:xfrm rot="5400000">
            <a:off x="4709341" y="6174522"/>
            <a:ext cx="7903" cy="19520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40" name="TextBox 839"/>
          <p:cNvSpPr txBox="1"/>
          <p:nvPr/>
        </p:nvSpPr>
        <p:spPr>
          <a:xfrm rot="17609775">
            <a:off x="5766738" y="3925096"/>
            <a:ext cx="70215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ДІВА</a:t>
            </a:r>
            <a:endParaRPr lang="uk-UA" sz="8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841" name="TextBox 840"/>
          <p:cNvSpPr txBox="1"/>
          <p:nvPr/>
        </p:nvSpPr>
        <p:spPr>
          <a:xfrm rot="18844704">
            <a:off x="5747959" y="5088146"/>
            <a:ext cx="761432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ТЕРЕЗИ</a:t>
            </a:r>
            <a:endParaRPr lang="uk-UA" sz="8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849" name="TextBox 848"/>
          <p:cNvSpPr txBox="1"/>
          <p:nvPr/>
        </p:nvSpPr>
        <p:spPr>
          <a:xfrm rot="20935033">
            <a:off x="4668509" y="5142956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ЗМІЄНОСЕЦЬ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850" name="TextBox 849"/>
          <p:cNvSpPr txBox="1"/>
          <p:nvPr/>
        </p:nvSpPr>
        <p:spPr>
          <a:xfrm rot="20435732">
            <a:off x="5011383" y="6191548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СКОРПІОН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851" name="TextBox 850"/>
          <p:cNvSpPr txBox="1"/>
          <p:nvPr/>
        </p:nvSpPr>
        <p:spPr>
          <a:xfrm rot="730692">
            <a:off x="3582908" y="6077797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СТРІЛЕЦЬ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852" name="TextBox 851"/>
          <p:cNvSpPr txBox="1"/>
          <p:nvPr/>
        </p:nvSpPr>
        <p:spPr>
          <a:xfrm rot="3763062">
            <a:off x="2175723" y="4842273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КОЗЕРОГ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857" name="TextBox 856"/>
          <p:cNvSpPr txBox="1"/>
          <p:nvPr/>
        </p:nvSpPr>
        <p:spPr>
          <a:xfrm rot="3718070">
            <a:off x="2740230" y="4568320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ВОДОЛІЙ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858" name="TextBox 857"/>
          <p:cNvSpPr txBox="1"/>
          <p:nvPr/>
        </p:nvSpPr>
        <p:spPr>
          <a:xfrm rot="17731778">
            <a:off x="2647441" y="2971766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РИБИ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860" name="TextBox 859"/>
          <p:cNvSpPr txBox="1"/>
          <p:nvPr/>
        </p:nvSpPr>
        <p:spPr>
          <a:xfrm rot="19380116">
            <a:off x="3051864" y="2465752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ОВЕН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861" name="TextBox 860"/>
          <p:cNvSpPr txBox="1"/>
          <p:nvPr/>
        </p:nvSpPr>
        <p:spPr>
          <a:xfrm rot="20497662">
            <a:off x="3653295" y="2246753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ТЕЛЕЦЬ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862" name="TextBox 861"/>
          <p:cNvSpPr txBox="1"/>
          <p:nvPr/>
        </p:nvSpPr>
        <p:spPr>
          <a:xfrm rot="1816433">
            <a:off x="4710285" y="1924869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БЛИЗНЯТА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863" name="TextBox 862"/>
          <p:cNvSpPr txBox="1"/>
          <p:nvPr/>
        </p:nvSpPr>
        <p:spPr>
          <a:xfrm rot="1060210">
            <a:off x="5153839" y="2349047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РАК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864" name="TextBox 863"/>
          <p:cNvSpPr txBox="1"/>
          <p:nvPr/>
        </p:nvSpPr>
        <p:spPr>
          <a:xfrm rot="3557862">
            <a:off x="5753744" y="2991864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ЛЕВ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869" name="TextBox 868"/>
          <p:cNvSpPr txBox="1"/>
          <p:nvPr/>
        </p:nvSpPr>
        <p:spPr>
          <a:xfrm rot="706623">
            <a:off x="4378060" y="3359747"/>
            <a:ext cx="74999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МАЛИЙ </a:t>
            </a:r>
          </a:p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КІВШ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870" name="TextBox 869"/>
          <p:cNvSpPr txBox="1"/>
          <p:nvPr/>
        </p:nvSpPr>
        <p:spPr>
          <a:xfrm rot="3515078">
            <a:off x="4487023" y="3232569"/>
            <a:ext cx="982593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ВЕЛИКИЙ КІВШ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871" name="TextBox 870"/>
          <p:cNvSpPr txBox="1"/>
          <p:nvPr/>
        </p:nvSpPr>
        <p:spPr>
          <a:xfrm rot="3052228">
            <a:off x="4877667" y="3064467"/>
            <a:ext cx="982593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ВЕЛИКА ВЕДМЕДИЦЯ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grpSp>
        <p:nvGrpSpPr>
          <p:cNvPr id="20" name="Группа 352"/>
          <p:cNvGrpSpPr/>
          <p:nvPr/>
        </p:nvGrpSpPr>
        <p:grpSpPr>
          <a:xfrm rot="1024166">
            <a:off x="4501018" y="3398827"/>
            <a:ext cx="322963" cy="278566"/>
            <a:chOff x="4513747" y="3364748"/>
            <a:chExt cx="476035" cy="410596"/>
          </a:xfrm>
        </p:grpSpPr>
        <p:sp>
          <p:nvSpPr>
            <p:cNvPr id="40" name="8-конечная звезда 39"/>
            <p:cNvSpPr/>
            <p:nvPr/>
          </p:nvSpPr>
          <p:spPr>
            <a:xfrm rot="21105294">
              <a:off x="4513747" y="3364748"/>
              <a:ext cx="108000" cy="108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1" name="8-конечная звезда 40"/>
            <p:cNvSpPr/>
            <p:nvPr/>
          </p:nvSpPr>
          <p:spPr>
            <a:xfrm rot="19358116">
              <a:off x="4935782" y="3721344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2" name="8-конечная звезда 41"/>
            <p:cNvSpPr/>
            <p:nvPr/>
          </p:nvSpPr>
          <p:spPr>
            <a:xfrm rot="19358116">
              <a:off x="4914167" y="3628291"/>
              <a:ext cx="72000" cy="72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3" name="8-конечная звезда 42"/>
            <p:cNvSpPr/>
            <p:nvPr/>
          </p:nvSpPr>
          <p:spPr>
            <a:xfrm rot="19358116">
              <a:off x="4793544" y="3721982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4" name="8-конечная звезда 43"/>
            <p:cNvSpPr/>
            <p:nvPr/>
          </p:nvSpPr>
          <p:spPr>
            <a:xfrm rot="19358116" flipV="1">
              <a:off x="4767751" y="3610262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5" name="8-конечная звезда 44"/>
            <p:cNvSpPr/>
            <p:nvPr/>
          </p:nvSpPr>
          <p:spPr>
            <a:xfrm rot="19358116">
              <a:off x="4671645" y="3579107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6" name="8-конечная звезда 45"/>
            <p:cNvSpPr/>
            <p:nvPr/>
          </p:nvSpPr>
          <p:spPr>
            <a:xfrm rot="21285766">
              <a:off x="4594599" y="3502476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48" name="Прямая соединительная линия 47"/>
            <p:cNvCxnSpPr>
              <a:stCxn id="43" idx="1"/>
              <a:endCxn id="41" idx="5"/>
            </p:cNvCxnSpPr>
            <p:nvPr/>
          </p:nvCxnSpPr>
          <p:spPr>
            <a:xfrm rot="16200000" flipH="1">
              <a:off x="4881512" y="3690247"/>
              <a:ext cx="2383" cy="10663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" name="Прямая соединительная линия 51"/>
            <p:cNvCxnSpPr>
              <a:stCxn id="44" idx="7"/>
              <a:endCxn id="42" idx="5"/>
            </p:cNvCxnSpPr>
            <p:nvPr/>
          </p:nvCxnSpPr>
          <p:spPr>
            <a:xfrm rot="16200000" flipH="1">
              <a:off x="4852203" y="3597224"/>
              <a:ext cx="23349" cy="10121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" name="Прямая соединительная линия 54"/>
            <p:cNvCxnSpPr>
              <a:stCxn id="41" idx="7"/>
              <a:endCxn id="42" idx="2"/>
            </p:cNvCxnSpPr>
            <p:nvPr/>
          </p:nvCxnSpPr>
          <p:spPr>
            <a:xfrm rot="5400000" flipH="1" flipV="1">
              <a:off x="4954852" y="3704420"/>
              <a:ext cx="28680" cy="564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" name="Прямая соединительная линия 63"/>
            <p:cNvCxnSpPr>
              <a:stCxn id="44" idx="6"/>
              <a:endCxn id="43" idx="6"/>
            </p:cNvCxnSpPr>
            <p:nvPr/>
          </p:nvCxnSpPr>
          <p:spPr>
            <a:xfrm rot="5400000">
              <a:off x="4765359" y="3686551"/>
              <a:ext cx="74386" cy="386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" name="Прямая соединительная линия 67"/>
            <p:cNvCxnSpPr>
              <a:stCxn id="45" idx="1"/>
              <a:endCxn id="44" idx="3"/>
            </p:cNvCxnSpPr>
            <p:nvPr/>
          </p:nvCxnSpPr>
          <p:spPr>
            <a:xfrm rot="16200000" flipH="1">
              <a:off x="4722427" y="3584557"/>
              <a:ext cx="30585" cy="6046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" name="Прямая соединительная линия 73"/>
            <p:cNvCxnSpPr>
              <a:stCxn id="46" idx="1"/>
              <a:endCxn id="45" idx="6"/>
            </p:cNvCxnSpPr>
            <p:nvPr/>
          </p:nvCxnSpPr>
          <p:spPr>
            <a:xfrm rot="16200000" flipH="1">
              <a:off x="4636374" y="3540454"/>
              <a:ext cx="41958" cy="4273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7" name="Прямая соединительная линия 76"/>
            <p:cNvCxnSpPr>
              <a:stCxn id="40" idx="2"/>
              <a:endCxn id="46" idx="5"/>
            </p:cNvCxnSpPr>
            <p:nvPr/>
          </p:nvCxnSpPr>
          <p:spPr>
            <a:xfrm rot="16200000" flipH="1">
              <a:off x="4568392" y="3479288"/>
              <a:ext cx="38719" cy="2452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692" name="8-конечная звезда 691"/>
          <p:cNvSpPr/>
          <p:nvPr/>
        </p:nvSpPr>
        <p:spPr>
          <a:xfrm rot="1262594">
            <a:off x="862488" y="4882071"/>
            <a:ext cx="36000" cy="360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740" name="8-конечная звезда 739"/>
          <p:cNvSpPr/>
          <p:nvPr/>
        </p:nvSpPr>
        <p:spPr>
          <a:xfrm rot="1262594">
            <a:off x="4579895" y="4079837"/>
            <a:ext cx="54000" cy="540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grpSp>
        <p:nvGrpSpPr>
          <p:cNvPr id="21" name="Группа 741"/>
          <p:cNvGrpSpPr/>
          <p:nvPr/>
        </p:nvGrpSpPr>
        <p:grpSpPr>
          <a:xfrm>
            <a:off x="4364528" y="3150090"/>
            <a:ext cx="618304" cy="978555"/>
            <a:chOff x="4585684" y="3442682"/>
            <a:chExt cx="618304" cy="978555"/>
          </a:xfrm>
        </p:grpSpPr>
        <p:sp>
          <p:nvSpPr>
            <p:cNvPr id="743" name="8-конечная звезда 742"/>
            <p:cNvSpPr/>
            <p:nvPr/>
          </p:nvSpPr>
          <p:spPr>
            <a:xfrm rot="1262594">
              <a:off x="4722770" y="4365589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44" name="8-конечная звезда 743"/>
            <p:cNvSpPr/>
            <p:nvPr/>
          </p:nvSpPr>
          <p:spPr>
            <a:xfrm rot="1262594">
              <a:off x="4867295" y="4367237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62" name="8-конечная звезда 761"/>
            <p:cNvSpPr/>
            <p:nvPr/>
          </p:nvSpPr>
          <p:spPr>
            <a:xfrm rot="1262594">
              <a:off x="4942874" y="3442682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63" name="8-конечная звезда 762"/>
            <p:cNvSpPr/>
            <p:nvPr/>
          </p:nvSpPr>
          <p:spPr>
            <a:xfrm rot="1262594">
              <a:off x="5157188" y="3728434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65" name="8-конечная звезда 764"/>
            <p:cNvSpPr/>
            <p:nvPr/>
          </p:nvSpPr>
          <p:spPr>
            <a:xfrm rot="1262594">
              <a:off x="5150346" y="3935907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66" name="8-конечная звезда 765"/>
            <p:cNvSpPr/>
            <p:nvPr/>
          </p:nvSpPr>
          <p:spPr>
            <a:xfrm rot="1262594">
              <a:off x="4793157" y="4007346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69" name="8-конечная звезда 768"/>
            <p:cNvSpPr/>
            <p:nvPr/>
          </p:nvSpPr>
          <p:spPr>
            <a:xfrm rot="1262594">
              <a:off x="4585684" y="4014186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70" name="8-конечная звезда 769"/>
            <p:cNvSpPr/>
            <p:nvPr/>
          </p:nvSpPr>
          <p:spPr>
            <a:xfrm rot="1262594">
              <a:off x="4657122" y="4157062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75" name="8-конечная звезда 774"/>
            <p:cNvSpPr/>
            <p:nvPr/>
          </p:nvSpPr>
          <p:spPr>
            <a:xfrm rot="1262594">
              <a:off x="4721718" y="4221660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76" name="8-конечная звезда 775"/>
            <p:cNvSpPr/>
            <p:nvPr/>
          </p:nvSpPr>
          <p:spPr>
            <a:xfrm rot="1262594">
              <a:off x="4937085" y="4008397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78" name="8-конечная звезда 777"/>
            <p:cNvSpPr/>
            <p:nvPr/>
          </p:nvSpPr>
          <p:spPr>
            <a:xfrm rot="1262594">
              <a:off x="4863014" y="4291518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79" name="8-конечная звезда 778"/>
            <p:cNvSpPr/>
            <p:nvPr/>
          </p:nvSpPr>
          <p:spPr>
            <a:xfrm rot="1262594">
              <a:off x="4720138" y="3934329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80" name="8-конечная звезда 779"/>
            <p:cNvSpPr/>
            <p:nvPr/>
          </p:nvSpPr>
          <p:spPr>
            <a:xfrm rot="1262594">
              <a:off x="4655542" y="3941168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781" name="Прямая соединительная линия 780"/>
            <p:cNvCxnSpPr>
              <a:stCxn id="780" idx="3"/>
              <a:endCxn id="779" idx="4"/>
            </p:cNvCxnSpPr>
            <p:nvPr/>
          </p:nvCxnSpPr>
          <p:spPr>
            <a:xfrm rot="5400000" flipH="1" flipV="1">
              <a:off x="4678909" y="3924049"/>
              <a:ext cx="20611" cy="6424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3" name="Прямая соединительная линия 782"/>
            <p:cNvCxnSpPr>
              <a:stCxn id="779" idx="1"/>
              <a:endCxn id="766" idx="5"/>
            </p:cNvCxnSpPr>
            <p:nvPr/>
          </p:nvCxnSpPr>
          <p:spPr>
            <a:xfrm rot="16200000" flipH="1">
              <a:off x="4755959" y="3958265"/>
              <a:ext cx="40584" cy="6160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4" name="Прямая соединительная линия 783"/>
            <p:cNvCxnSpPr>
              <a:stCxn id="766" idx="7"/>
              <a:endCxn id="776" idx="4"/>
            </p:cNvCxnSpPr>
            <p:nvPr/>
          </p:nvCxnSpPr>
          <p:spPr>
            <a:xfrm rot="16200000" flipH="1">
              <a:off x="4886184" y="3973001"/>
              <a:ext cx="4457" cy="10094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5" name="Прямая соединительная линия 784"/>
            <p:cNvCxnSpPr>
              <a:stCxn id="765" idx="7"/>
              <a:endCxn id="763" idx="1"/>
            </p:cNvCxnSpPr>
            <p:nvPr/>
          </p:nvCxnSpPr>
          <p:spPr>
            <a:xfrm rot="16200000" flipV="1">
              <a:off x="5104316" y="3858991"/>
              <a:ext cx="176588" cy="504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6" name="Прямая соединительная линия 785"/>
            <p:cNvCxnSpPr>
              <a:stCxn id="765" idx="3"/>
              <a:endCxn id="776" idx="7"/>
            </p:cNvCxnSpPr>
            <p:nvPr/>
          </p:nvCxnSpPr>
          <p:spPr>
            <a:xfrm rot="5400000">
              <a:off x="5042748" y="3914820"/>
              <a:ext cx="55626" cy="16360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7" name="Прямая соединительная линия 786"/>
            <p:cNvCxnSpPr>
              <a:stCxn id="775" idx="3"/>
              <a:endCxn id="770" idx="1"/>
            </p:cNvCxnSpPr>
            <p:nvPr/>
          </p:nvCxnSpPr>
          <p:spPr>
            <a:xfrm rot="5400000" flipH="1">
              <a:off x="4680521" y="4211349"/>
              <a:ext cx="52715" cy="3371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8" name="Прямая соединительная линия 787"/>
            <p:cNvCxnSpPr>
              <a:stCxn id="778" idx="1"/>
              <a:endCxn id="775" idx="0"/>
            </p:cNvCxnSpPr>
            <p:nvPr/>
          </p:nvCxnSpPr>
          <p:spPr>
            <a:xfrm rot="5400000" flipH="1">
              <a:off x="4791387" y="4229032"/>
              <a:ext cx="72505" cy="12136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7" name="Прямая соединительная линия 796"/>
            <p:cNvCxnSpPr>
              <a:stCxn id="743" idx="5"/>
              <a:endCxn id="775" idx="2"/>
            </p:cNvCxnSpPr>
            <p:nvPr/>
          </p:nvCxnSpPr>
          <p:spPr>
            <a:xfrm rot="16200000" flipV="1">
              <a:off x="4687254" y="4316361"/>
              <a:ext cx="101016" cy="209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8" name="Прямая соединительная линия 797"/>
            <p:cNvCxnSpPr>
              <a:stCxn id="744" idx="1"/>
              <a:endCxn id="778" idx="1"/>
            </p:cNvCxnSpPr>
            <p:nvPr/>
          </p:nvCxnSpPr>
          <p:spPr>
            <a:xfrm rot="5400000" flipH="1">
              <a:off x="4850319" y="4363972"/>
              <a:ext cx="92944" cy="1693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9" name="Прямая соединительная линия 798"/>
            <p:cNvCxnSpPr>
              <a:stCxn id="744" idx="3"/>
              <a:endCxn id="743" idx="0"/>
            </p:cNvCxnSpPr>
            <p:nvPr/>
          </p:nvCxnSpPr>
          <p:spPr>
            <a:xfrm rot="5400000" flipH="1">
              <a:off x="4820837" y="4356416"/>
              <a:ext cx="2916" cy="9465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0" name="Прямая соединительная линия 799"/>
            <p:cNvCxnSpPr>
              <a:stCxn id="769" idx="1"/>
              <a:endCxn id="770" idx="5"/>
            </p:cNvCxnSpPr>
            <p:nvPr/>
          </p:nvCxnSpPr>
          <p:spPr>
            <a:xfrm rot="16200000" flipH="1">
              <a:off x="4594749" y="4082806"/>
              <a:ext cx="100108" cy="5243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1" name="Прямая соединительная линия 800"/>
            <p:cNvCxnSpPr>
              <a:stCxn id="769" idx="7"/>
              <a:endCxn id="780" idx="4"/>
            </p:cNvCxnSpPr>
            <p:nvPr/>
          </p:nvCxnSpPr>
          <p:spPr>
            <a:xfrm rot="5400000" flipH="1" flipV="1">
              <a:off x="4605915" y="3977258"/>
              <a:ext cx="75380" cy="2627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3" name="Прямая соединительная линия 802"/>
            <p:cNvCxnSpPr>
              <a:stCxn id="763" idx="5"/>
              <a:endCxn id="762" idx="1"/>
            </p:cNvCxnSpPr>
            <p:nvPr/>
          </p:nvCxnSpPr>
          <p:spPr>
            <a:xfrm rot="16200000" flipV="1">
              <a:off x="4951939" y="3511302"/>
              <a:ext cx="242984" cy="19531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2" name="Группа 803"/>
          <p:cNvGrpSpPr/>
          <p:nvPr/>
        </p:nvGrpSpPr>
        <p:grpSpPr>
          <a:xfrm rot="454036">
            <a:off x="3942773" y="3396132"/>
            <a:ext cx="418878" cy="573235"/>
            <a:chOff x="3898064" y="3436893"/>
            <a:chExt cx="418878" cy="573235"/>
          </a:xfrm>
        </p:grpSpPr>
        <p:sp>
          <p:nvSpPr>
            <p:cNvPr id="805" name="8-конечная звезда 804"/>
            <p:cNvSpPr/>
            <p:nvPr/>
          </p:nvSpPr>
          <p:spPr>
            <a:xfrm rot="1262594">
              <a:off x="4053798" y="3840511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06" name="8-конечная звезда 805"/>
            <p:cNvSpPr/>
            <p:nvPr/>
          </p:nvSpPr>
          <p:spPr>
            <a:xfrm rot="1262594">
              <a:off x="4252142" y="3672152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14" name="8-конечная звезда 813"/>
            <p:cNvSpPr/>
            <p:nvPr/>
          </p:nvSpPr>
          <p:spPr>
            <a:xfrm rot="1262594">
              <a:off x="3898064" y="3719192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15" name="8-конечная звезда 814"/>
            <p:cNvSpPr/>
            <p:nvPr/>
          </p:nvSpPr>
          <p:spPr>
            <a:xfrm rot="1262594">
              <a:off x="4129328" y="3832601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16" name="8-конечная звезда 815"/>
            <p:cNvSpPr/>
            <p:nvPr/>
          </p:nvSpPr>
          <p:spPr>
            <a:xfrm rot="1262594">
              <a:off x="4222705" y="343689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17" name="8-конечная звезда 816"/>
            <p:cNvSpPr/>
            <p:nvPr/>
          </p:nvSpPr>
          <p:spPr>
            <a:xfrm rot="1262594">
              <a:off x="4018053" y="3557848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18" name="8-конечная звезда 817"/>
            <p:cNvSpPr/>
            <p:nvPr/>
          </p:nvSpPr>
          <p:spPr>
            <a:xfrm rot="1262594">
              <a:off x="3975458" y="377970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19" name="8-конечная звезда 818"/>
            <p:cNvSpPr/>
            <p:nvPr/>
          </p:nvSpPr>
          <p:spPr>
            <a:xfrm rot="1262594">
              <a:off x="4214245" y="3963328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820" name="Прямая соединительная линия 819"/>
            <p:cNvCxnSpPr>
              <a:stCxn id="805" idx="0"/>
              <a:endCxn id="815" idx="4"/>
            </p:cNvCxnSpPr>
            <p:nvPr/>
          </p:nvCxnSpPr>
          <p:spPr>
            <a:xfrm rot="21145964" flipV="1">
              <a:off x="4097931" y="3855587"/>
              <a:ext cx="34663" cy="1450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1" name="Прямая соединительная линия 820"/>
            <p:cNvCxnSpPr>
              <a:stCxn id="805" idx="4"/>
              <a:endCxn id="818" idx="1"/>
            </p:cNvCxnSpPr>
            <p:nvPr/>
          </p:nvCxnSpPr>
          <p:spPr>
            <a:xfrm rot="10345964">
              <a:off x="4015195" y="3828721"/>
              <a:ext cx="38393" cy="2944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2" name="Прямая соединительная линия 821"/>
            <p:cNvCxnSpPr>
              <a:stCxn id="814" idx="1"/>
              <a:endCxn id="818" idx="4"/>
            </p:cNvCxnSpPr>
            <p:nvPr/>
          </p:nvCxnSpPr>
          <p:spPr>
            <a:xfrm rot="15745964" flipH="1">
              <a:off x="3950389" y="3773471"/>
              <a:ext cx="20100" cy="3126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4" name="Прямая соединительная линия 823"/>
            <p:cNvCxnSpPr>
              <a:stCxn id="814" idx="7"/>
              <a:endCxn id="817" idx="2"/>
            </p:cNvCxnSpPr>
            <p:nvPr/>
          </p:nvCxnSpPr>
          <p:spPr>
            <a:xfrm rot="4945964" flipH="1" flipV="1">
              <a:off x="3939038" y="3628473"/>
              <a:ext cx="117356" cy="9153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5" name="Прямая соединительная линия 824"/>
            <p:cNvCxnSpPr>
              <a:stCxn id="817" idx="0"/>
              <a:endCxn id="806" idx="3"/>
            </p:cNvCxnSpPr>
            <p:nvPr/>
          </p:nvCxnSpPr>
          <p:spPr>
            <a:xfrm rot="21145964">
              <a:off x="4079166" y="3582919"/>
              <a:ext cx="166853" cy="14641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6" name="Прямая соединительная линия 825"/>
            <p:cNvCxnSpPr>
              <a:stCxn id="817" idx="0"/>
              <a:endCxn id="816" idx="3"/>
            </p:cNvCxnSpPr>
            <p:nvPr/>
          </p:nvCxnSpPr>
          <p:spPr>
            <a:xfrm rot="21145964" flipV="1">
              <a:off x="4063045" y="3485571"/>
              <a:ext cx="169192" cy="9826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39" name="Прямая соединительная линия 838"/>
            <p:cNvCxnSpPr>
              <a:stCxn id="815" idx="6"/>
              <a:endCxn id="806" idx="2"/>
            </p:cNvCxnSpPr>
            <p:nvPr/>
          </p:nvCxnSpPr>
          <p:spPr>
            <a:xfrm rot="4945964" flipH="1" flipV="1">
              <a:off x="4180141" y="3728855"/>
              <a:ext cx="85989" cy="11184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42" name="Прямая соединительная линия 841"/>
            <p:cNvCxnSpPr>
              <a:stCxn id="819" idx="5"/>
              <a:endCxn id="815" idx="0"/>
            </p:cNvCxnSpPr>
            <p:nvPr/>
          </p:nvCxnSpPr>
          <p:spPr>
            <a:xfrm rot="15745964" flipV="1">
              <a:off x="4163706" y="3908900"/>
              <a:ext cx="92701" cy="2417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43" name="Прямая соединительная линия 842"/>
            <p:cNvCxnSpPr>
              <a:stCxn id="806" idx="6"/>
              <a:endCxn id="816" idx="1"/>
            </p:cNvCxnSpPr>
            <p:nvPr/>
          </p:nvCxnSpPr>
          <p:spPr>
            <a:xfrm rot="15745964" flipV="1">
              <a:off x="4184021" y="3576072"/>
              <a:ext cx="188804" cy="1073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5" name="Группа 843"/>
          <p:cNvGrpSpPr/>
          <p:nvPr/>
        </p:nvGrpSpPr>
        <p:grpSpPr>
          <a:xfrm rot="863702">
            <a:off x="3894714" y="3192591"/>
            <a:ext cx="283138" cy="325688"/>
            <a:chOff x="3581341" y="3244782"/>
            <a:chExt cx="283138" cy="325688"/>
          </a:xfrm>
        </p:grpSpPr>
        <p:sp>
          <p:nvSpPr>
            <p:cNvPr id="845" name="8-конечная звезда 844"/>
            <p:cNvSpPr/>
            <p:nvPr/>
          </p:nvSpPr>
          <p:spPr>
            <a:xfrm rot="1262594">
              <a:off x="3810479" y="3244782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46" name="8-конечная звезда 845"/>
            <p:cNvSpPr/>
            <p:nvPr/>
          </p:nvSpPr>
          <p:spPr>
            <a:xfrm rot="1262594">
              <a:off x="3696294" y="3349536"/>
              <a:ext cx="72483" cy="72483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47" name="8-конечная звезда 846"/>
            <p:cNvSpPr/>
            <p:nvPr/>
          </p:nvSpPr>
          <p:spPr>
            <a:xfrm rot="1262594">
              <a:off x="3659939" y="3505670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48" name="8-конечная звезда 847"/>
            <p:cNvSpPr/>
            <p:nvPr/>
          </p:nvSpPr>
          <p:spPr>
            <a:xfrm rot="1262594">
              <a:off x="3671149" y="3261989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53" name="8-конечная звезда 852"/>
            <p:cNvSpPr/>
            <p:nvPr/>
          </p:nvSpPr>
          <p:spPr>
            <a:xfrm rot="1262594">
              <a:off x="3581341" y="3367035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854" name="Прямая соединительная линия 853"/>
            <p:cNvCxnSpPr>
              <a:stCxn id="848" idx="7"/>
              <a:endCxn id="845" idx="3"/>
            </p:cNvCxnSpPr>
            <p:nvPr/>
          </p:nvCxnSpPr>
          <p:spPr>
            <a:xfrm rot="15336298" flipH="1">
              <a:off x="3762348" y="3243604"/>
              <a:ext cx="21266" cy="7677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55" name="Прямая соединительная линия 854"/>
            <p:cNvCxnSpPr>
              <a:stCxn id="846" idx="5"/>
              <a:endCxn id="848" idx="2"/>
            </p:cNvCxnSpPr>
            <p:nvPr/>
          </p:nvCxnSpPr>
          <p:spPr>
            <a:xfrm rot="15336298" flipV="1">
              <a:off x="3688072" y="3329582"/>
              <a:ext cx="33590" cy="1812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56" name="Прямая соединительная линия 855"/>
            <p:cNvCxnSpPr>
              <a:stCxn id="853" idx="7"/>
              <a:endCxn id="846" idx="3"/>
            </p:cNvCxnSpPr>
            <p:nvPr/>
          </p:nvCxnSpPr>
          <p:spPr>
            <a:xfrm rot="15336298" flipH="1">
              <a:off x="3657530" y="3368000"/>
              <a:ext cx="27706" cy="5077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59" name="Прямая соединительная линия 858"/>
            <p:cNvCxnSpPr>
              <a:stCxn id="847" idx="4"/>
              <a:endCxn id="853" idx="1"/>
            </p:cNvCxnSpPr>
            <p:nvPr/>
          </p:nvCxnSpPr>
          <p:spPr>
            <a:xfrm rot="9936298">
              <a:off x="3639554" y="3426198"/>
              <a:ext cx="9886" cy="10308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6" name="Группа 864"/>
          <p:cNvGrpSpPr/>
          <p:nvPr/>
        </p:nvGrpSpPr>
        <p:grpSpPr>
          <a:xfrm rot="21433529">
            <a:off x="3657042" y="4010332"/>
            <a:ext cx="707622" cy="622149"/>
            <a:chOff x="3591204" y="4423662"/>
            <a:chExt cx="707622" cy="622149"/>
          </a:xfrm>
        </p:grpSpPr>
        <p:sp>
          <p:nvSpPr>
            <p:cNvPr id="872" name="8-конечная звезда 871"/>
            <p:cNvSpPr/>
            <p:nvPr/>
          </p:nvSpPr>
          <p:spPr>
            <a:xfrm rot="1262594">
              <a:off x="3946300" y="4423662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74" name="8-конечная звезда 873"/>
            <p:cNvSpPr/>
            <p:nvPr/>
          </p:nvSpPr>
          <p:spPr>
            <a:xfrm rot="1262594">
              <a:off x="4091407" y="4572050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75" name="8-конечная звезда 874"/>
            <p:cNvSpPr/>
            <p:nvPr/>
          </p:nvSpPr>
          <p:spPr>
            <a:xfrm rot="1262594">
              <a:off x="3936952" y="457990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76" name="8-конечная звезда 875"/>
            <p:cNvSpPr/>
            <p:nvPr/>
          </p:nvSpPr>
          <p:spPr>
            <a:xfrm rot="1262594">
              <a:off x="3802532" y="4629571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77" name="8-конечная звезда 876"/>
            <p:cNvSpPr/>
            <p:nvPr/>
          </p:nvSpPr>
          <p:spPr>
            <a:xfrm rot="1262594">
              <a:off x="4094144" y="4499531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79" name="8-конечная звезда 878"/>
            <p:cNvSpPr/>
            <p:nvPr/>
          </p:nvSpPr>
          <p:spPr>
            <a:xfrm rot="1262594">
              <a:off x="4252026" y="4448001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80" name="8-конечная звезда 879"/>
            <p:cNvSpPr/>
            <p:nvPr/>
          </p:nvSpPr>
          <p:spPr>
            <a:xfrm rot="1262594">
              <a:off x="4069939" y="4999011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81" name="8-конечная звезда 880"/>
            <p:cNvSpPr/>
            <p:nvPr/>
          </p:nvSpPr>
          <p:spPr>
            <a:xfrm rot="1262594">
              <a:off x="3949916" y="4778630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82" name="8-конечная звезда 881"/>
            <p:cNvSpPr/>
            <p:nvPr/>
          </p:nvSpPr>
          <p:spPr>
            <a:xfrm rot="1262594">
              <a:off x="3808725" y="4485700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83" name="8-конечная звезда 882"/>
            <p:cNvSpPr/>
            <p:nvPr/>
          </p:nvSpPr>
          <p:spPr>
            <a:xfrm rot="1262594">
              <a:off x="3591204" y="4546681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84" name="8-конечная звезда 883"/>
            <p:cNvSpPr/>
            <p:nvPr/>
          </p:nvSpPr>
          <p:spPr>
            <a:xfrm rot="1262594">
              <a:off x="4001682" y="4923618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85" name="8-конечная звезда 884"/>
            <p:cNvSpPr/>
            <p:nvPr/>
          </p:nvSpPr>
          <p:spPr>
            <a:xfrm rot="1262594">
              <a:off x="3665657" y="4478203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886" name="Прямая соединительная линия 885"/>
            <p:cNvCxnSpPr>
              <a:stCxn id="882" idx="3"/>
              <a:endCxn id="885" idx="0"/>
            </p:cNvCxnSpPr>
            <p:nvPr/>
          </p:nvCxnSpPr>
          <p:spPr>
            <a:xfrm rot="5566471" flipH="1">
              <a:off x="3756065" y="4461211"/>
              <a:ext cx="6027" cy="10373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87" name="Прямая соединительная линия 886"/>
            <p:cNvCxnSpPr>
              <a:stCxn id="882" idx="7"/>
              <a:endCxn id="872" idx="3"/>
            </p:cNvCxnSpPr>
            <p:nvPr/>
          </p:nvCxnSpPr>
          <p:spPr>
            <a:xfrm rot="5566471" flipH="1" flipV="1">
              <a:off x="3883816" y="4437409"/>
              <a:ext cx="34971" cy="9399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88" name="Прямая соединительная линия 887"/>
            <p:cNvCxnSpPr>
              <a:stCxn id="872" idx="0"/>
              <a:endCxn id="877" idx="5"/>
            </p:cNvCxnSpPr>
            <p:nvPr/>
          </p:nvCxnSpPr>
          <p:spPr>
            <a:xfrm rot="166471">
              <a:off x="4008179" y="4470115"/>
              <a:ext cx="100625" cy="2901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89" name="Прямая соединительная линия 888"/>
            <p:cNvCxnSpPr>
              <a:stCxn id="883" idx="0"/>
              <a:endCxn id="882" idx="2"/>
            </p:cNvCxnSpPr>
            <p:nvPr/>
          </p:nvCxnSpPr>
          <p:spPr>
            <a:xfrm rot="166471" flipV="1">
              <a:off x="3637705" y="4526435"/>
              <a:ext cx="184758" cy="5655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90" name="Прямая соединительная линия 889"/>
            <p:cNvCxnSpPr>
              <a:stCxn id="876" idx="3"/>
              <a:endCxn id="883" idx="0"/>
            </p:cNvCxnSpPr>
            <p:nvPr/>
          </p:nvCxnSpPr>
          <p:spPr>
            <a:xfrm rot="5566471" flipH="1">
              <a:off x="3680253" y="4536746"/>
              <a:ext cx="80795" cy="17252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91" name="Прямая соединительная линия 890"/>
            <p:cNvCxnSpPr>
              <a:stCxn id="877" idx="6"/>
              <a:endCxn id="879" idx="3"/>
            </p:cNvCxnSpPr>
            <p:nvPr/>
          </p:nvCxnSpPr>
          <p:spPr>
            <a:xfrm rot="5566471" flipH="1" flipV="1">
              <a:off x="4176810" y="4427513"/>
              <a:ext cx="26366" cy="12696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92" name="Прямая соединительная линия 891"/>
            <p:cNvCxnSpPr>
              <a:stCxn id="876" idx="7"/>
              <a:endCxn id="875" idx="3"/>
            </p:cNvCxnSpPr>
            <p:nvPr/>
          </p:nvCxnSpPr>
          <p:spPr>
            <a:xfrm rot="5566471" flipH="1" flipV="1">
              <a:off x="3880829" y="4589923"/>
              <a:ext cx="31826" cy="8362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93" name="Прямая соединительная линия 892"/>
            <p:cNvCxnSpPr>
              <a:stCxn id="881" idx="5"/>
              <a:endCxn id="875" idx="1"/>
            </p:cNvCxnSpPr>
            <p:nvPr/>
          </p:nvCxnSpPr>
          <p:spPr>
            <a:xfrm rot="5566471" flipH="1" flipV="1">
              <a:off x="3894650" y="4704174"/>
              <a:ext cx="149432" cy="387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94" name="Прямая соединительная линия 893"/>
            <p:cNvCxnSpPr>
              <a:stCxn id="874" idx="7"/>
              <a:endCxn id="879" idx="3"/>
            </p:cNvCxnSpPr>
            <p:nvPr/>
          </p:nvCxnSpPr>
          <p:spPr>
            <a:xfrm rot="5566471" flipH="1" flipV="1">
              <a:off x="4142348" y="4481673"/>
              <a:ext cx="112428" cy="10564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95" name="Прямая соединительная линия 894"/>
            <p:cNvCxnSpPr>
              <a:stCxn id="884" idx="5"/>
              <a:endCxn id="881" idx="1"/>
            </p:cNvCxnSpPr>
            <p:nvPr/>
          </p:nvCxnSpPr>
          <p:spPr>
            <a:xfrm rot="16366471" flipV="1">
              <a:off x="3948459" y="4856148"/>
              <a:ext cx="100411" cy="3659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96" name="Прямая соединительная линия 895"/>
            <p:cNvCxnSpPr>
              <a:stCxn id="884" idx="0"/>
              <a:endCxn id="880" idx="5"/>
            </p:cNvCxnSpPr>
            <p:nvPr/>
          </p:nvCxnSpPr>
          <p:spPr>
            <a:xfrm rot="166471">
              <a:off x="4042302" y="4953980"/>
              <a:ext cx="42675" cy="4604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97" name="Прямая соединительная линия 896"/>
            <p:cNvCxnSpPr>
              <a:stCxn id="875" idx="7"/>
              <a:endCxn id="874" idx="3"/>
            </p:cNvCxnSpPr>
            <p:nvPr/>
          </p:nvCxnSpPr>
          <p:spPr>
            <a:xfrm rot="16366471" flipH="1">
              <a:off x="4036695" y="4550145"/>
              <a:ext cx="8969" cy="10566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7" name="Группа 897"/>
          <p:cNvGrpSpPr/>
          <p:nvPr/>
        </p:nvGrpSpPr>
        <p:grpSpPr>
          <a:xfrm rot="20868841">
            <a:off x="4169768" y="4203281"/>
            <a:ext cx="364793" cy="303543"/>
            <a:chOff x="4320396" y="4640299"/>
            <a:chExt cx="364793" cy="303543"/>
          </a:xfrm>
        </p:grpSpPr>
        <p:sp>
          <p:nvSpPr>
            <p:cNvPr id="899" name="8-конечная звезда 898"/>
            <p:cNvSpPr/>
            <p:nvPr/>
          </p:nvSpPr>
          <p:spPr>
            <a:xfrm rot="1262594">
              <a:off x="4517547" y="4740786"/>
              <a:ext cx="82800" cy="82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900" name="8-конечная звезда 899"/>
            <p:cNvSpPr/>
            <p:nvPr/>
          </p:nvSpPr>
          <p:spPr>
            <a:xfrm rot="1262594">
              <a:off x="4454500" y="4871359"/>
              <a:ext cx="72483" cy="72483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901" name="8-конечная звезда 900"/>
            <p:cNvSpPr/>
            <p:nvPr/>
          </p:nvSpPr>
          <p:spPr>
            <a:xfrm rot="1262594">
              <a:off x="4422696" y="4640299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902" name="8-конечная звезда 901"/>
            <p:cNvSpPr/>
            <p:nvPr/>
          </p:nvSpPr>
          <p:spPr>
            <a:xfrm rot="1262594">
              <a:off x="4320396" y="4727622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903" name="8-конечная звезда 902"/>
            <p:cNvSpPr/>
            <p:nvPr/>
          </p:nvSpPr>
          <p:spPr>
            <a:xfrm rot="1262594">
              <a:off x="4435966" y="4793163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904" name="8-конечная звезда 903"/>
            <p:cNvSpPr/>
            <p:nvPr/>
          </p:nvSpPr>
          <p:spPr>
            <a:xfrm rot="1262594">
              <a:off x="4379104" y="4868544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905" name="8-конечная звезда 904"/>
            <p:cNvSpPr/>
            <p:nvPr/>
          </p:nvSpPr>
          <p:spPr>
            <a:xfrm rot="1262594">
              <a:off x="4638389" y="4862034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906" name="Прямая соединительная линия 905"/>
            <p:cNvCxnSpPr>
              <a:stCxn id="904" idx="0"/>
              <a:endCxn id="903" idx="1"/>
            </p:cNvCxnSpPr>
            <p:nvPr/>
          </p:nvCxnSpPr>
          <p:spPr>
            <a:xfrm rot="731159" flipV="1">
              <a:off x="4431431" y="4833949"/>
              <a:ext cx="30350" cy="7039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07" name="Прямая соединительная линия 906"/>
            <p:cNvCxnSpPr>
              <a:stCxn id="904" idx="0"/>
              <a:endCxn id="900" idx="7"/>
            </p:cNvCxnSpPr>
            <p:nvPr/>
          </p:nvCxnSpPr>
          <p:spPr>
            <a:xfrm rot="731159" flipV="1">
              <a:off x="4426252" y="4882464"/>
              <a:ext cx="95700" cy="2830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08" name="Прямая соединительная линия 907"/>
            <p:cNvCxnSpPr>
              <a:stCxn id="905" idx="3"/>
              <a:endCxn id="900" idx="7"/>
            </p:cNvCxnSpPr>
            <p:nvPr/>
          </p:nvCxnSpPr>
          <p:spPr>
            <a:xfrm rot="6131159">
              <a:off x="4570835" y="4836733"/>
              <a:ext cx="22596" cy="11435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09" name="Прямая соединительная линия 908"/>
            <p:cNvCxnSpPr>
              <a:stCxn id="904" idx="5"/>
              <a:endCxn id="902" idx="1"/>
            </p:cNvCxnSpPr>
            <p:nvPr/>
          </p:nvCxnSpPr>
          <p:spPr>
            <a:xfrm rot="16931159" flipV="1">
              <a:off x="4329369" y="4791718"/>
              <a:ext cx="87563" cy="5952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10" name="Прямая соединительная линия 909"/>
            <p:cNvCxnSpPr>
              <a:stCxn id="902" idx="6"/>
              <a:endCxn id="901" idx="4"/>
            </p:cNvCxnSpPr>
            <p:nvPr/>
          </p:nvCxnSpPr>
          <p:spPr>
            <a:xfrm rot="6131159" flipH="1" flipV="1">
              <a:off x="4344512" y="4664822"/>
              <a:ext cx="87431" cy="5483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11" name="Прямая соединительная линия 910"/>
            <p:cNvCxnSpPr>
              <a:stCxn id="899" idx="5"/>
              <a:endCxn id="901" idx="1"/>
            </p:cNvCxnSpPr>
            <p:nvPr/>
          </p:nvCxnSpPr>
          <p:spPr>
            <a:xfrm rot="16931159" flipV="1">
              <a:off x="4479035" y="4666168"/>
              <a:ext cx="39667" cy="9710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12" name="Прямая соединительная линия 911"/>
            <p:cNvCxnSpPr>
              <a:stCxn id="905" idx="5"/>
              <a:endCxn id="899" idx="0"/>
            </p:cNvCxnSpPr>
            <p:nvPr/>
          </p:nvCxnSpPr>
          <p:spPr>
            <a:xfrm rot="16931159" flipV="1">
              <a:off x="4597966" y="4796745"/>
              <a:ext cx="53943" cy="6761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9" name="Группа 912"/>
          <p:cNvGrpSpPr/>
          <p:nvPr/>
        </p:nvGrpSpPr>
        <p:grpSpPr>
          <a:xfrm rot="21163619">
            <a:off x="4223693" y="4099681"/>
            <a:ext cx="993512" cy="887928"/>
            <a:chOff x="4435965" y="4516219"/>
            <a:chExt cx="993512" cy="887928"/>
          </a:xfrm>
        </p:grpSpPr>
        <p:sp>
          <p:nvSpPr>
            <p:cNvPr id="914" name="8-конечная звезда 913"/>
            <p:cNvSpPr/>
            <p:nvPr/>
          </p:nvSpPr>
          <p:spPr>
            <a:xfrm rot="1262594">
              <a:off x="5165705" y="4806709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915" name="8-конечная звезда 914"/>
            <p:cNvSpPr/>
            <p:nvPr/>
          </p:nvSpPr>
          <p:spPr>
            <a:xfrm rot="1262594">
              <a:off x="5280300" y="5037389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916" name="8-конечная звезда 915"/>
            <p:cNvSpPr/>
            <p:nvPr/>
          </p:nvSpPr>
          <p:spPr>
            <a:xfrm rot="1262594">
              <a:off x="4651332" y="522284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917" name="8-конечная звезда 916"/>
            <p:cNvSpPr/>
            <p:nvPr/>
          </p:nvSpPr>
          <p:spPr>
            <a:xfrm rot="1262594">
              <a:off x="4783129" y="4979042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918" name="8-конечная звезда 917"/>
            <p:cNvSpPr/>
            <p:nvPr/>
          </p:nvSpPr>
          <p:spPr>
            <a:xfrm rot="1262594">
              <a:off x="4986676" y="5077037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919" name="8-конечная звезда 918"/>
            <p:cNvSpPr/>
            <p:nvPr/>
          </p:nvSpPr>
          <p:spPr>
            <a:xfrm rot="1262594">
              <a:off x="4794208" y="4794216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920" name="8-конечная звезда 919"/>
            <p:cNvSpPr/>
            <p:nvPr/>
          </p:nvSpPr>
          <p:spPr>
            <a:xfrm rot="1262594">
              <a:off x="4849671" y="4633634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921" name="8-конечная звезда 920"/>
            <p:cNvSpPr/>
            <p:nvPr/>
          </p:nvSpPr>
          <p:spPr>
            <a:xfrm rot="1262594">
              <a:off x="5058250" y="4516219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922" name="8-конечная звезда 921"/>
            <p:cNvSpPr/>
            <p:nvPr/>
          </p:nvSpPr>
          <p:spPr>
            <a:xfrm rot="1262594">
              <a:off x="5117889" y="4661680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923" name="8-конечная звезда 922"/>
            <p:cNvSpPr/>
            <p:nvPr/>
          </p:nvSpPr>
          <p:spPr>
            <a:xfrm rot="1262594">
              <a:off x="4951211" y="4790628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924" name="8-конечная звезда 923"/>
            <p:cNvSpPr/>
            <p:nvPr/>
          </p:nvSpPr>
          <p:spPr>
            <a:xfrm rot="1262594">
              <a:off x="5083894" y="4879579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925" name="8-конечная звезда 924"/>
            <p:cNvSpPr/>
            <p:nvPr/>
          </p:nvSpPr>
          <p:spPr>
            <a:xfrm rot="1262594">
              <a:off x="5133713" y="5101992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926" name="8-конечная звезда 925"/>
            <p:cNvSpPr/>
            <p:nvPr/>
          </p:nvSpPr>
          <p:spPr>
            <a:xfrm rot="1262594">
              <a:off x="4435965" y="5221792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927" name="8-конечная звезда 926"/>
            <p:cNvSpPr/>
            <p:nvPr/>
          </p:nvSpPr>
          <p:spPr>
            <a:xfrm rot="1262594">
              <a:off x="5382677" y="5357347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928" name="8-конечная звезда 927"/>
            <p:cNvSpPr/>
            <p:nvPr/>
          </p:nvSpPr>
          <p:spPr>
            <a:xfrm rot="1262594">
              <a:off x="5198708" y="4541675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929" name="8-конечная звезда 928"/>
            <p:cNvSpPr/>
            <p:nvPr/>
          </p:nvSpPr>
          <p:spPr>
            <a:xfrm rot="1262594">
              <a:off x="5118800" y="4603493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930" name="8-конечная звезда 929"/>
            <p:cNvSpPr/>
            <p:nvPr/>
          </p:nvSpPr>
          <p:spPr>
            <a:xfrm rot="1262594">
              <a:off x="4793156" y="5221792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931" name="Прямая соединительная линия 930"/>
            <p:cNvCxnSpPr>
              <a:stCxn id="924" idx="4"/>
              <a:endCxn id="923" idx="0"/>
            </p:cNvCxnSpPr>
            <p:nvPr/>
          </p:nvCxnSpPr>
          <p:spPr>
            <a:xfrm rot="11236381">
              <a:off x="4999338" y="4832812"/>
              <a:ext cx="90428" cy="5858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32" name="Прямая соединительная линия 931"/>
            <p:cNvCxnSpPr>
              <a:stCxn id="926" idx="0"/>
              <a:endCxn id="916" idx="3"/>
            </p:cNvCxnSpPr>
            <p:nvPr/>
          </p:nvCxnSpPr>
          <p:spPr>
            <a:xfrm>
              <a:off x="4481204" y="5253594"/>
              <a:ext cx="172454" cy="721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33" name="Прямая соединительная линия 932"/>
            <p:cNvCxnSpPr>
              <a:stCxn id="916" idx="7"/>
              <a:endCxn id="930" idx="3"/>
            </p:cNvCxnSpPr>
            <p:nvPr/>
          </p:nvCxnSpPr>
          <p:spPr>
            <a:xfrm rot="16200000" flipH="1">
              <a:off x="4741182" y="5200703"/>
              <a:ext cx="15813" cy="9216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34" name="Прямая соединительная линия 933"/>
            <p:cNvCxnSpPr>
              <a:stCxn id="930" idx="6"/>
              <a:endCxn id="917" idx="1"/>
            </p:cNvCxnSpPr>
            <p:nvPr/>
          </p:nvCxnSpPr>
          <p:spPr>
            <a:xfrm rot="16636381" flipV="1">
              <a:off x="4727727" y="5112925"/>
              <a:ext cx="190597" cy="2822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35" name="Прямая соединительная линия 934"/>
            <p:cNvCxnSpPr>
              <a:stCxn id="917" idx="0"/>
              <a:endCxn id="918" idx="4"/>
            </p:cNvCxnSpPr>
            <p:nvPr/>
          </p:nvCxnSpPr>
          <p:spPr>
            <a:xfrm rot="436381">
              <a:off x="4830969" y="5025748"/>
              <a:ext cx="161867" cy="5858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36" name="Прямая соединительная линия 935"/>
            <p:cNvCxnSpPr>
              <a:stCxn id="925" idx="4"/>
              <a:endCxn id="918" idx="6"/>
            </p:cNvCxnSpPr>
            <p:nvPr/>
          </p:nvCxnSpPr>
          <p:spPr>
            <a:xfrm rot="11236381">
              <a:off x="5021263" y="5086102"/>
              <a:ext cx="116361" cy="2593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37" name="Прямая соединительная линия 936"/>
            <p:cNvCxnSpPr>
              <a:stCxn id="927" idx="4"/>
              <a:endCxn id="925" idx="0"/>
            </p:cNvCxnSpPr>
            <p:nvPr/>
          </p:nvCxnSpPr>
          <p:spPr>
            <a:xfrm rot="11236381">
              <a:off x="5171921" y="5152181"/>
              <a:ext cx="226311" cy="20667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38" name="Прямая соединительная линия 937"/>
            <p:cNvCxnSpPr>
              <a:stCxn id="923" idx="6"/>
              <a:endCxn id="922" idx="4"/>
            </p:cNvCxnSpPr>
            <p:nvPr/>
          </p:nvCxnSpPr>
          <p:spPr>
            <a:xfrm rot="5836381" flipH="1" flipV="1">
              <a:off x="4989190" y="4677527"/>
              <a:ext cx="129215" cy="11636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39" name="Прямая соединительная линия 938"/>
            <p:cNvCxnSpPr>
              <a:stCxn id="914" idx="5"/>
              <a:endCxn id="922" idx="1"/>
            </p:cNvCxnSpPr>
            <p:nvPr/>
          </p:nvCxnSpPr>
          <p:spPr>
            <a:xfrm rot="16636381" flipV="1">
              <a:off x="5124557" y="4740910"/>
              <a:ext cx="91689" cy="4103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40" name="Прямая соединительная линия 939"/>
            <p:cNvCxnSpPr>
              <a:stCxn id="924" idx="7"/>
              <a:endCxn id="914" idx="2"/>
            </p:cNvCxnSpPr>
            <p:nvPr/>
          </p:nvCxnSpPr>
          <p:spPr>
            <a:xfrm rot="5836381" flipH="1" flipV="1">
              <a:off x="5144770" y="4858898"/>
              <a:ext cx="32500" cy="4716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41" name="Прямая соединительная линия 940"/>
            <p:cNvCxnSpPr>
              <a:stCxn id="924" idx="0"/>
              <a:endCxn id="915" idx="4"/>
            </p:cNvCxnSpPr>
            <p:nvPr/>
          </p:nvCxnSpPr>
          <p:spPr>
            <a:xfrm rot="436381">
              <a:off x="5127702" y="4926113"/>
              <a:ext cx="163151" cy="12220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42" name="Прямая соединительная линия 941"/>
            <p:cNvCxnSpPr>
              <a:stCxn id="919" idx="5"/>
              <a:endCxn id="920" idx="2"/>
            </p:cNvCxnSpPr>
            <p:nvPr/>
          </p:nvCxnSpPr>
          <p:spPr>
            <a:xfrm rot="5836381" flipH="1" flipV="1">
              <a:off x="4780111" y="4720058"/>
              <a:ext cx="116999" cy="4226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43" name="Прямая соединительная линия 942"/>
            <p:cNvCxnSpPr>
              <a:stCxn id="919" idx="7"/>
              <a:endCxn id="923" idx="3"/>
            </p:cNvCxnSpPr>
            <p:nvPr/>
          </p:nvCxnSpPr>
          <p:spPr>
            <a:xfrm rot="16636381" flipH="1">
              <a:off x="4897427" y="4764866"/>
              <a:ext cx="4563" cy="10911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44" name="Прямая соединительная линия 943"/>
            <p:cNvCxnSpPr>
              <a:stCxn id="917" idx="7"/>
              <a:endCxn id="923" idx="3"/>
            </p:cNvCxnSpPr>
            <p:nvPr/>
          </p:nvCxnSpPr>
          <p:spPr>
            <a:xfrm rot="5836381" flipH="1" flipV="1">
              <a:off x="4804080" y="4863486"/>
              <a:ext cx="180179" cy="9670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45" name="Прямая соединительная линия 944"/>
            <p:cNvCxnSpPr>
              <a:stCxn id="918" idx="6"/>
              <a:endCxn id="924" idx="3"/>
            </p:cNvCxnSpPr>
            <p:nvPr/>
          </p:nvCxnSpPr>
          <p:spPr>
            <a:xfrm rot="5836381" flipH="1" flipV="1">
              <a:off x="4970817" y="4977229"/>
              <a:ext cx="167954" cy="4192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46" name="Прямая соединительная линия 945"/>
            <p:cNvCxnSpPr>
              <a:stCxn id="929" idx="2"/>
              <a:endCxn id="920" idx="0"/>
            </p:cNvCxnSpPr>
            <p:nvPr/>
          </p:nvCxnSpPr>
          <p:spPr>
            <a:xfrm rot="5836381">
              <a:off x="4992443" y="4545867"/>
              <a:ext cx="50785" cy="22732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47" name="Прямая соединительная линия 946"/>
            <p:cNvCxnSpPr>
              <a:stCxn id="920" idx="7"/>
              <a:endCxn id="921" idx="3"/>
            </p:cNvCxnSpPr>
            <p:nvPr/>
          </p:nvCxnSpPr>
          <p:spPr>
            <a:xfrm rot="5836381" flipH="1" flipV="1">
              <a:off x="4923522" y="4528997"/>
              <a:ext cx="114878" cy="14586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48" name="Прямая соединительная линия 947"/>
            <p:cNvCxnSpPr>
              <a:stCxn id="928" idx="4"/>
              <a:endCxn id="921" idx="0"/>
            </p:cNvCxnSpPr>
            <p:nvPr/>
          </p:nvCxnSpPr>
          <p:spPr>
            <a:xfrm rot="11236381" flipV="1">
              <a:off x="5110574" y="4550973"/>
              <a:ext cx="89572" cy="764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49" name="Прямая соединительная линия 948"/>
            <p:cNvCxnSpPr>
              <a:stCxn id="929" idx="7"/>
              <a:endCxn id="928" idx="2"/>
            </p:cNvCxnSpPr>
            <p:nvPr/>
          </p:nvCxnSpPr>
          <p:spPr>
            <a:xfrm rot="5836381" flipH="1" flipV="1">
              <a:off x="5170356" y="4579226"/>
              <a:ext cx="36579" cy="4585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963" name="TextBox 962"/>
          <p:cNvSpPr txBox="1"/>
          <p:nvPr/>
        </p:nvSpPr>
        <p:spPr>
          <a:xfrm rot="20427836">
            <a:off x="4312786" y="3767192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ДРАКОН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1031" name="TextBox 1030"/>
          <p:cNvSpPr txBox="1"/>
          <p:nvPr/>
        </p:nvSpPr>
        <p:spPr>
          <a:xfrm rot="1676119">
            <a:off x="4036762" y="4150987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ЛІРА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1032" name="TextBox 1031"/>
          <p:cNvSpPr txBox="1"/>
          <p:nvPr/>
        </p:nvSpPr>
        <p:spPr>
          <a:xfrm rot="20597836">
            <a:off x="3511146" y="4247261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ЛЕБІДЬ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1033" name="TextBox 1032"/>
          <p:cNvSpPr txBox="1"/>
          <p:nvPr/>
        </p:nvSpPr>
        <p:spPr>
          <a:xfrm>
            <a:off x="4464951" y="4673094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ГЕРКУЛЕС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1034" name="TextBox 1033"/>
          <p:cNvSpPr txBox="1"/>
          <p:nvPr/>
        </p:nvSpPr>
        <p:spPr>
          <a:xfrm rot="19798960">
            <a:off x="3853515" y="3247022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КАССІОПЕЯ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1035" name="TextBox 1034"/>
          <p:cNvSpPr txBox="1"/>
          <p:nvPr/>
        </p:nvSpPr>
        <p:spPr>
          <a:xfrm rot="878061">
            <a:off x="3725907" y="3795529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ЦЕФЕЙ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grpSp>
        <p:nvGrpSpPr>
          <p:cNvPr id="31" name="Группа 1035"/>
          <p:cNvGrpSpPr/>
          <p:nvPr/>
        </p:nvGrpSpPr>
        <p:grpSpPr>
          <a:xfrm rot="1746363">
            <a:off x="5125341" y="4240078"/>
            <a:ext cx="205893" cy="255656"/>
            <a:chOff x="5649885" y="4479091"/>
            <a:chExt cx="205893" cy="255656"/>
          </a:xfrm>
        </p:grpSpPr>
        <p:sp>
          <p:nvSpPr>
            <p:cNvPr id="1037" name="8-конечная звезда 1036"/>
            <p:cNvSpPr/>
            <p:nvPr/>
          </p:nvSpPr>
          <p:spPr>
            <a:xfrm rot="1262594">
              <a:off x="5790978" y="4634851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38" name="8-конечная звезда 1037"/>
            <p:cNvSpPr/>
            <p:nvPr/>
          </p:nvSpPr>
          <p:spPr>
            <a:xfrm rot="1262594">
              <a:off x="5739275" y="4680747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39" name="8-конечная звезда 1038"/>
            <p:cNvSpPr/>
            <p:nvPr/>
          </p:nvSpPr>
          <p:spPr>
            <a:xfrm rot="1262594">
              <a:off x="5791618" y="4509978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40" name="8-конечная звезда 1039"/>
            <p:cNvSpPr/>
            <p:nvPr/>
          </p:nvSpPr>
          <p:spPr>
            <a:xfrm rot="1262594">
              <a:off x="5691637" y="4479091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42" name="8-конечная звезда 1041"/>
            <p:cNvSpPr/>
            <p:nvPr/>
          </p:nvSpPr>
          <p:spPr>
            <a:xfrm rot="1262594">
              <a:off x="5649885" y="4665368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044" name="Прямая соединительная линия 1043"/>
            <p:cNvCxnSpPr>
              <a:stCxn id="1038" idx="3"/>
              <a:endCxn id="1042" idx="0"/>
            </p:cNvCxnSpPr>
            <p:nvPr/>
          </p:nvCxnSpPr>
          <p:spPr>
            <a:xfrm rot="9053637">
              <a:off x="5700633" y="4684088"/>
              <a:ext cx="31981" cy="4525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45" name="Прямая соединительная линия 1044"/>
            <p:cNvCxnSpPr>
              <a:stCxn id="1039" idx="5"/>
              <a:endCxn id="1040" idx="0"/>
            </p:cNvCxnSpPr>
            <p:nvPr/>
          </p:nvCxnSpPr>
          <p:spPr>
            <a:xfrm rot="19853637" flipH="1" flipV="1">
              <a:off x="5739023" y="4490630"/>
              <a:ext cx="63005" cy="3949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46" name="Прямая соединительная линия 1045"/>
            <p:cNvCxnSpPr>
              <a:stCxn id="1037" idx="6"/>
              <a:endCxn id="1039" idx="1"/>
            </p:cNvCxnSpPr>
            <p:nvPr/>
          </p:nvCxnSpPr>
          <p:spPr>
            <a:xfrm rot="19853637" flipV="1">
              <a:off x="5816340" y="4565090"/>
              <a:ext cx="31913" cy="6848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47" name="Прямая соединительная линия 1046"/>
            <p:cNvCxnSpPr>
              <a:stCxn id="1038" idx="0"/>
              <a:endCxn id="1037" idx="2"/>
            </p:cNvCxnSpPr>
            <p:nvPr/>
          </p:nvCxnSpPr>
          <p:spPr>
            <a:xfrm rot="3653637" flipH="1" flipV="1">
              <a:off x="5797822" y="4693758"/>
              <a:ext cx="7572" cy="2741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32" name="Группа 1047"/>
          <p:cNvGrpSpPr/>
          <p:nvPr/>
        </p:nvGrpSpPr>
        <p:grpSpPr>
          <a:xfrm>
            <a:off x="5075546" y="3879550"/>
            <a:ext cx="785174" cy="543266"/>
            <a:chOff x="5507009" y="4000504"/>
            <a:chExt cx="785174" cy="543266"/>
          </a:xfrm>
        </p:grpSpPr>
        <p:sp>
          <p:nvSpPr>
            <p:cNvPr id="1049" name="8-конечная звезда 1048"/>
            <p:cNvSpPr/>
            <p:nvPr/>
          </p:nvSpPr>
          <p:spPr>
            <a:xfrm rot="1262594">
              <a:off x="6081349" y="4500570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50" name="8-конечная звезда 1049"/>
            <p:cNvSpPr/>
            <p:nvPr/>
          </p:nvSpPr>
          <p:spPr>
            <a:xfrm rot="1262594">
              <a:off x="6227383" y="4130931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51" name="8-конечная звезда 1050"/>
            <p:cNvSpPr/>
            <p:nvPr/>
          </p:nvSpPr>
          <p:spPr>
            <a:xfrm rot="1262594">
              <a:off x="6155945" y="4273807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52" name="8-конечная звезда 1051"/>
            <p:cNvSpPr/>
            <p:nvPr/>
          </p:nvSpPr>
          <p:spPr>
            <a:xfrm rot="1262594">
              <a:off x="5727386" y="4272229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53" name="8-конечная звезда 1052"/>
            <p:cNvSpPr/>
            <p:nvPr/>
          </p:nvSpPr>
          <p:spPr>
            <a:xfrm rot="1262594">
              <a:off x="5651465" y="4151274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54" name="8-конечная звезда 1053"/>
            <p:cNvSpPr/>
            <p:nvPr/>
          </p:nvSpPr>
          <p:spPr>
            <a:xfrm rot="1262594">
              <a:off x="5798824" y="4057915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55" name="8-конечная звезда 1054"/>
            <p:cNvSpPr/>
            <p:nvPr/>
          </p:nvSpPr>
          <p:spPr>
            <a:xfrm rot="1262594">
              <a:off x="5868614" y="4202439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56" name="8-конечная звезда 1055"/>
            <p:cNvSpPr/>
            <p:nvPr/>
          </p:nvSpPr>
          <p:spPr>
            <a:xfrm rot="1262594">
              <a:off x="5941700" y="4294151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57" name="8-конечная звезда 1056"/>
            <p:cNvSpPr/>
            <p:nvPr/>
          </p:nvSpPr>
          <p:spPr>
            <a:xfrm rot="1262594">
              <a:off x="5507009" y="4143380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58" name="8-конечная звезда 1057"/>
            <p:cNvSpPr/>
            <p:nvPr/>
          </p:nvSpPr>
          <p:spPr>
            <a:xfrm rot="1262594">
              <a:off x="5507009" y="4056336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59" name="8-конечная звезда 1058"/>
            <p:cNvSpPr/>
            <p:nvPr/>
          </p:nvSpPr>
          <p:spPr>
            <a:xfrm rot="1262594">
              <a:off x="5649885" y="4000504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062" name="Прямая соединительная линия 1061"/>
            <p:cNvCxnSpPr>
              <a:stCxn id="1054" idx="5"/>
              <a:endCxn id="1059" idx="0"/>
            </p:cNvCxnSpPr>
            <p:nvPr/>
          </p:nvCxnSpPr>
          <p:spPr>
            <a:xfrm rot="16200000" flipV="1">
              <a:off x="5738063" y="3983442"/>
              <a:ext cx="30381" cy="12321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64" name="Прямая соединительная линия 1063"/>
            <p:cNvCxnSpPr>
              <a:stCxn id="1053" idx="6"/>
              <a:endCxn id="1054" idx="3"/>
            </p:cNvCxnSpPr>
            <p:nvPr/>
          </p:nvCxnSpPr>
          <p:spPr>
            <a:xfrm rot="5400000" flipH="1" flipV="1">
              <a:off x="5716057" y="4067982"/>
              <a:ext cx="57197" cy="11299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65" name="Прямая соединительная линия 1064"/>
            <p:cNvCxnSpPr>
              <a:stCxn id="1055" idx="5"/>
              <a:endCxn id="1054" idx="1"/>
            </p:cNvCxnSpPr>
            <p:nvPr/>
          </p:nvCxnSpPr>
          <p:spPr>
            <a:xfrm rot="16200000" flipV="1">
              <a:off x="5813131" y="4133245"/>
              <a:ext cx="95176" cy="4786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66" name="Прямая соединительная линия 1065"/>
            <p:cNvCxnSpPr>
              <a:stCxn id="1052" idx="4"/>
              <a:endCxn id="1053" idx="1"/>
            </p:cNvCxnSpPr>
            <p:nvPr/>
          </p:nvCxnSpPr>
          <p:spPr>
            <a:xfrm rot="10800000">
              <a:off x="5689429" y="4202948"/>
              <a:ext cx="39759" cy="8658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67" name="Прямая соединительная линия 1066"/>
            <p:cNvCxnSpPr>
              <a:stCxn id="1052" idx="0"/>
              <a:endCxn id="1056" idx="3"/>
            </p:cNvCxnSpPr>
            <p:nvPr/>
          </p:nvCxnSpPr>
          <p:spPr>
            <a:xfrm>
              <a:off x="5779585" y="4308924"/>
              <a:ext cx="164441" cy="2319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68" name="Прямая соединительная линия 1067"/>
            <p:cNvCxnSpPr>
              <a:stCxn id="1056" idx="4"/>
              <a:endCxn id="1051" idx="4"/>
            </p:cNvCxnSpPr>
            <p:nvPr/>
          </p:nvCxnSpPr>
          <p:spPr>
            <a:xfrm rot="10800000" flipH="1">
              <a:off x="5943500" y="4294574"/>
              <a:ext cx="214605" cy="1688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69" name="Прямая соединительная линия 1068"/>
            <p:cNvCxnSpPr>
              <a:stCxn id="1049" idx="5"/>
              <a:endCxn id="1056" idx="1"/>
            </p:cNvCxnSpPr>
            <p:nvPr/>
          </p:nvCxnSpPr>
          <p:spPr>
            <a:xfrm rot="16200000" flipV="1">
              <a:off x="5958619" y="4366870"/>
              <a:ext cx="156605" cy="11451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71" name="Прямая соединительная линия 1070"/>
            <p:cNvCxnSpPr>
              <a:stCxn id="1051" idx="6"/>
              <a:endCxn id="1050" idx="2"/>
            </p:cNvCxnSpPr>
            <p:nvPr/>
          </p:nvCxnSpPr>
          <p:spPr>
            <a:xfrm rot="5400000" flipH="1" flipV="1">
              <a:off x="6182865" y="4210684"/>
              <a:ext cx="82398" cy="4817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72" name="Прямая соединительная линия 1071"/>
            <p:cNvCxnSpPr>
              <a:stCxn id="1059" idx="3"/>
              <a:endCxn id="1057" idx="0"/>
            </p:cNvCxnSpPr>
            <p:nvPr/>
          </p:nvCxnSpPr>
          <p:spPr>
            <a:xfrm rot="5400000">
              <a:off x="5529327" y="4050317"/>
              <a:ext cx="141861" cy="10297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73" name="Прямая соединительная линия 1072"/>
            <p:cNvCxnSpPr>
              <a:stCxn id="1049" idx="0"/>
              <a:endCxn id="1051" idx="1"/>
            </p:cNvCxnSpPr>
            <p:nvPr/>
          </p:nvCxnSpPr>
          <p:spPr>
            <a:xfrm flipV="1">
              <a:off x="6123108" y="4335815"/>
              <a:ext cx="78393" cy="19411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74" name="Прямая соединительная линия 1073"/>
            <p:cNvCxnSpPr>
              <a:stCxn id="1057" idx="6"/>
              <a:endCxn id="1058" idx="2"/>
            </p:cNvCxnSpPr>
            <p:nvPr/>
          </p:nvCxnSpPr>
          <p:spPr>
            <a:xfrm rot="16200000" flipV="1">
              <a:off x="5505246" y="4113702"/>
              <a:ext cx="46726" cy="1551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75" name="Прямая соединительная линия 1074"/>
            <p:cNvCxnSpPr>
              <a:stCxn id="1059" idx="3"/>
              <a:endCxn id="1058" idx="7"/>
            </p:cNvCxnSpPr>
            <p:nvPr/>
          </p:nvCxnSpPr>
          <p:spPr>
            <a:xfrm rot="5400000">
              <a:off x="5580902" y="3998322"/>
              <a:ext cx="38290" cy="10339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76" name="Прямая соединительная линия 1075"/>
            <p:cNvCxnSpPr>
              <a:stCxn id="1056" idx="4"/>
              <a:endCxn id="1055" idx="1"/>
            </p:cNvCxnSpPr>
            <p:nvPr/>
          </p:nvCxnSpPr>
          <p:spPr>
            <a:xfrm rot="10800000">
              <a:off x="5906577" y="4254114"/>
              <a:ext cx="36924" cy="5734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33" name="Группа 1076"/>
          <p:cNvGrpSpPr/>
          <p:nvPr/>
        </p:nvGrpSpPr>
        <p:grpSpPr>
          <a:xfrm>
            <a:off x="5643570" y="3457239"/>
            <a:ext cx="263830" cy="471827"/>
            <a:chOff x="6221390" y="3221002"/>
            <a:chExt cx="263830" cy="471827"/>
          </a:xfrm>
        </p:grpSpPr>
        <p:cxnSp>
          <p:nvCxnSpPr>
            <p:cNvPr id="1078" name="Прямая соединительная линия 1077"/>
            <p:cNvCxnSpPr>
              <a:stCxn id="1085" idx="2"/>
              <a:endCxn id="1081" idx="1"/>
            </p:cNvCxnSpPr>
            <p:nvPr/>
          </p:nvCxnSpPr>
          <p:spPr>
            <a:xfrm rot="5400000" flipH="1" flipV="1">
              <a:off x="6100411" y="3468600"/>
              <a:ext cx="286172" cy="1652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079" name="8-конечная звезда 1078"/>
            <p:cNvSpPr/>
            <p:nvPr/>
          </p:nvSpPr>
          <p:spPr>
            <a:xfrm rot="1262594">
              <a:off x="6236996" y="3506754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80" name="8-конечная звезда 1079"/>
            <p:cNvSpPr/>
            <p:nvPr/>
          </p:nvSpPr>
          <p:spPr>
            <a:xfrm rot="1262594">
              <a:off x="6308434" y="3292440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81" name="8-конечная звезда 1080"/>
            <p:cNvSpPr/>
            <p:nvPr/>
          </p:nvSpPr>
          <p:spPr>
            <a:xfrm rot="1262594">
              <a:off x="6221390" y="3292438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82" name="8-конечная звезда 1081"/>
            <p:cNvSpPr/>
            <p:nvPr/>
          </p:nvSpPr>
          <p:spPr>
            <a:xfrm rot="1262594">
              <a:off x="6292828" y="3308046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83" name="8-конечная звезда 1082"/>
            <p:cNvSpPr/>
            <p:nvPr/>
          </p:nvSpPr>
          <p:spPr>
            <a:xfrm rot="1262594">
              <a:off x="6364265" y="3221002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84" name="8-конечная звезда 1083"/>
            <p:cNvSpPr/>
            <p:nvPr/>
          </p:nvSpPr>
          <p:spPr>
            <a:xfrm rot="1262594">
              <a:off x="6442020" y="3556268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85" name="8-конечная звезда 1084"/>
            <p:cNvSpPr/>
            <p:nvPr/>
          </p:nvSpPr>
          <p:spPr>
            <a:xfrm rot="1262594">
              <a:off x="6221390" y="3578191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86" name="8-конечная звезда 1085"/>
            <p:cNvSpPr/>
            <p:nvPr/>
          </p:nvSpPr>
          <p:spPr>
            <a:xfrm rot="1262594">
              <a:off x="6221390" y="3649629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087" name="Прямая соединительная линия 1086"/>
            <p:cNvCxnSpPr>
              <a:stCxn id="1085" idx="6"/>
              <a:endCxn id="1082" idx="3"/>
            </p:cNvCxnSpPr>
            <p:nvPr/>
          </p:nvCxnSpPr>
          <p:spPr>
            <a:xfrm rot="5400000" flipH="1" flipV="1">
              <a:off x="6152110" y="3437054"/>
              <a:ext cx="241215" cy="4394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88" name="Прямая соединительная линия 1087"/>
            <p:cNvCxnSpPr>
              <a:stCxn id="1085" idx="0"/>
              <a:endCxn id="1080" idx="7"/>
            </p:cNvCxnSpPr>
            <p:nvPr/>
          </p:nvCxnSpPr>
          <p:spPr>
            <a:xfrm flipV="1">
              <a:off x="6263149" y="3305269"/>
              <a:ext cx="86625" cy="30227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89" name="Прямая соединительная линия 1088"/>
            <p:cNvCxnSpPr>
              <a:stCxn id="1086" idx="7"/>
              <a:endCxn id="1083" idx="2"/>
            </p:cNvCxnSpPr>
            <p:nvPr/>
          </p:nvCxnSpPr>
          <p:spPr>
            <a:xfrm rot="5400000" flipH="1" flipV="1">
              <a:off x="6120571" y="3404921"/>
              <a:ext cx="399697" cy="11537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90" name="Прямая соединительная линия 1089"/>
            <p:cNvCxnSpPr>
              <a:stCxn id="1086" idx="0"/>
              <a:endCxn id="1084" idx="3"/>
            </p:cNvCxnSpPr>
            <p:nvPr/>
          </p:nvCxnSpPr>
          <p:spPr>
            <a:xfrm flipV="1">
              <a:off x="6263149" y="3586639"/>
              <a:ext cx="180731" cy="9234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91" name="Прямая соединительная линия 1090"/>
            <p:cNvCxnSpPr>
              <a:stCxn id="1086" idx="1"/>
              <a:endCxn id="1085" idx="1"/>
            </p:cNvCxnSpPr>
            <p:nvPr/>
          </p:nvCxnSpPr>
          <p:spPr>
            <a:xfrm rot="5400000" flipH="1">
              <a:off x="6216042" y="3655250"/>
              <a:ext cx="71438" cy="158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34" name="Группа 1091"/>
          <p:cNvGrpSpPr/>
          <p:nvPr/>
        </p:nvGrpSpPr>
        <p:grpSpPr>
          <a:xfrm>
            <a:off x="6786578" y="3357562"/>
            <a:ext cx="257514" cy="478144"/>
            <a:chOff x="7435836" y="3006688"/>
            <a:chExt cx="257514" cy="478144"/>
          </a:xfrm>
        </p:grpSpPr>
        <p:cxnSp>
          <p:nvCxnSpPr>
            <p:cNvPr id="1093" name="Прямая соединительная линия 1092"/>
            <p:cNvCxnSpPr>
              <a:stCxn id="1095" idx="7"/>
              <a:endCxn id="1094" idx="3"/>
            </p:cNvCxnSpPr>
            <p:nvPr/>
          </p:nvCxnSpPr>
          <p:spPr>
            <a:xfrm rot="5400000" flipH="1" flipV="1">
              <a:off x="7511096" y="3103624"/>
              <a:ext cx="49512" cy="9352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094" name="8-конечная звезда 1093"/>
            <p:cNvSpPr/>
            <p:nvPr/>
          </p:nvSpPr>
          <p:spPr>
            <a:xfrm rot="1262594">
              <a:off x="7580290" y="3087669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95" name="8-конечная звезда 1094"/>
            <p:cNvSpPr/>
            <p:nvPr/>
          </p:nvSpPr>
          <p:spPr>
            <a:xfrm rot="1262594">
              <a:off x="7437414" y="3159107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96" name="8-конечная звезда 1095"/>
            <p:cNvSpPr/>
            <p:nvPr/>
          </p:nvSpPr>
          <p:spPr>
            <a:xfrm rot="1262594">
              <a:off x="7437415" y="3294018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97" name="8-конечная звезда 1096"/>
            <p:cNvSpPr/>
            <p:nvPr/>
          </p:nvSpPr>
          <p:spPr>
            <a:xfrm rot="1262594">
              <a:off x="7588255" y="3300335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98" name="8-конечная звезда 1097"/>
            <p:cNvSpPr/>
            <p:nvPr/>
          </p:nvSpPr>
          <p:spPr>
            <a:xfrm rot="1262594">
              <a:off x="7650150" y="3006688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99" name="8-конечная звезда 1098"/>
            <p:cNvSpPr/>
            <p:nvPr/>
          </p:nvSpPr>
          <p:spPr>
            <a:xfrm rot="1262594">
              <a:off x="7585028" y="3441632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00" name="8-конечная звезда 1099"/>
            <p:cNvSpPr/>
            <p:nvPr/>
          </p:nvSpPr>
          <p:spPr>
            <a:xfrm rot="1262594">
              <a:off x="7435836" y="3363878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101" name="Прямая соединительная линия 1100"/>
            <p:cNvCxnSpPr>
              <a:stCxn id="1096" idx="5"/>
              <a:endCxn id="1095" idx="2"/>
            </p:cNvCxnSpPr>
            <p:nvPr/>
          </p:nvCxnSpPr>
          <p:spPr>
            <a:xfrm rot="5400000" flipH="1" flipV="1">
              <a:off x="7411566" y="3253192"/>
              <a:ext cx="85038" cy="126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02" name="Прямая соединительная линия 1101"/>
            <p:cNvCxnSpPr>
              <a:stCxn id="1100" idx="2"/>
              <a:endCxn id="1096" idx="2"/>
            </p:cNvCxnSpPr>
            <p:nvPr/>
          </p:nvCxnSpPr>
          <p:spPr>
            <a:xfrm rot="5400000" flipH="1" flipV="1">
              <a:off x="7422490" y="3373407"/>
              <a:ext cx="59420" cy="504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03" name="Прямая соединительная линия 1102"/>
            <p:cNvCxnSpPr>
              <a:stCxn id="1097" idx="3"/>
              <a:endCxn id="1096" idx="0"/>
            </p:cNvCxnSpPr>
            <p:nvPr/>
          </p:nvCxnSpPr>
          <p:spPr>
            <a:xfrm rot="5400000" flipH="1">
              <a:off x="7536305" y="3284023"/>
              <a:ext cx="7585" cy="10096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04" name="Прямая соединительная линия 1103"/>
            <p:cNvCxnSpPr>
              <a:stCxn id="1098" idx="2"/>
              <a:endCxn id="1094" idx="6"/>
            </p:cNvCxnSpPr>
            <p:nvPr/>
          </p:nvCxnSpPr>
          <p:spPr>
            <a:xfrm rot="5400000">
              <a:off x="7619979" y="3045454"/>
              <a:ext cx="41023" cy="4700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05" name="Прямая соединительная линия 1104"/>
            <p:cNvCxnSpPr>
              <a:stCxn id="1097" idx="5"/>
              <a:endCxn id="1094" idx="2"/>
            </p:cNvCxnSpPr>
            <p:nvPr/>
          </p:nvCxnSpPr>
          <p:spPr>
            <a:xfrm rot="16200000" flipV="1">
              <a:off x="7519548" y="3217916"/>
              <a:ext cx="162793" cy="669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06" name="Прямая соединительная линия 1105"/>
            <p:cNvCxnSpPr>
              <a:stCxn id="1099" idx="6"/>
              <a:endCxn id="1097" idx="2"/>
            </p:cNvCxnSpPr>
            <p:nvPr/>
          </p:nvCxnSpPr>
          <p:spPr>
            <a:xfrm rot="16200000" flipV="1">
              <a:off x="7564703" y="3393392"/>
              <a:ext cx="90539" cy="882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35" name="Группа 1106"/>
          <p:cNvGrpSpPr/>
          <p:nvPr/>
        </p:nvGrpSpPr>
        <p:grpSpPr>
          <a:xfrm>
            <a:off x="6596902" y="2563327"/>
            <a:ext cx="397148" cy="776439"/>
            <a:chOff x="7150610" y="2045465"/>
            <a:chExt cx="397148" cy="776439"/>
          </a:xfrm>
        </p:grpSpPr>
        <p:cxnSp>
          <p:nvCxnSpPr>
            <p:cNvPr id="1108" name="Прямая соединительная линия 1107"/>
            <p:cNvCxnSpPr>
              <a:stCxn id="1115" idx="6"/>
              <a:endCxn id="1111" idx="3"/>
            </p:cNvCxnSpPr>
            <p:nvPr/>
          </p:nvCxnSpPr>
          <p:spPr>
            <a:xfrm rot="5400000" flipH="1" flipV="1">
              <a:off x="7358363" y="2364100"/>
              <a:ext cx="182975" cy="10624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09" name="Прямая соединительная линия 1108"/>
            <p:cNvCxnSpPr>
              <a:stCxn id="1116" idx="6"/>
              <a:endCxn id="1113" idx="2"/>
            </p:cNvCxnSpPr>
            <p:nvPr/>
          </p:nvCxnSpPr>
          <p:spPr>
            <a:xfrm rot="5400000" flipH="1" flipV="1">
              <a:off x="7401264" y="2726571"/>
              <a:ext cx="99198" cy="99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110" name="8-конечная звезда 1109"/>
            <p:cNvSpPr/>
            <p:nvPr/>
          </p:nvSpPr>
          <p:spPr>
            <a:xfrm rot="1262594">
              <a:off x="7223100" y="243676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11" name="8-конечная звезда 1110"/>
            <p:cNvSpPr/>
            <p:nvPr/>
          </p:nvSpPr>
          <p:spPr>
            <a:xfrm rot="1262594">
              <a:off x="7500958" y="2292834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12" name="8-конечная звезда 1111"/>
            <p:cNvSpPr/>
            <p:nvPr/>
          </p:nvSpPr>
          <p:spPr>
            <a:xfrm rot="1262594">
              <a:off x="7150610" y="2632228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13" name="8-конечная звезда 1112"/>
            <p:cNvSpPr/>
            <p:nvPr/>
          </p:nvSpPr>
          <p:spPr>
            <a:xfrm rot="1262594">
              <a:off x="7436361" y="2632228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15" name="8-конечная звезда 1114"/>
            <p:cNvSpPr/>
            <p:nvPr/>
          </p:nvSpPr>
          <p:spPr>
            <a:xfrm rot="1262594">
              <a:off x="7364925" y="2507149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16" name="8-конечная звезда 1115"/>
            <p:cNvSpPr/>
            <p:nvPr/>
          </p:nvSpPr>
          <p:spPr>
            <a:xfrm rot="1262594">
              <a:off x="7418566" y="2775104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17" name="8-конечная звезда 1116"/>
            <p:cNvSpPr/>
            <p:nvPr/>
          </p:nvSpPr>
          <p:spPr>
            <a:xfrm rot="1262594">
              <a:off x="7150610" y="2489352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118" name="Прямая соединительная линия 1117"/>
            <p:cNvCxnSpPr>
              <a:stCxn id="1110" idx="0"/>
              <a:endCxn id="1115" idx="4"/>
            </p:cNvCxnSpPr>
            <p:nvPr/>
          </p:nvCxnSpPr>
          <p:spPr>
            <a:xfrm>
              <a:off x="7275299" y="2473458"/>
              <a:ext cx="91187" cy="4868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19" name="Прямая соединительная линия 1118"/>
            <p:cNvCxnSpPr>
              <a:stCxn id="1113" idx="5"/>
              <a:endCxn id="1115" idx="0"/>
            </p:cNvCxnSpPr>
            <p:nvPr/>
          </p:nvCxnSpPr>
          <p:spPr>
            <a:xfrm rot="16200000" flipV="1">
              <a:off x="7382566" y="2566550"/>
              <a:ext cx="95293" cy="4009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20" name="Прямая соединительная линия 1119"/>
            <p:cNvCxnSpPr>
              <a:stCxn id="1112" idx="5"/>
              <a:endCxn id="1117" idx="2"/>
            </p:cNvCxnSpPr>
            <p:nvPr/>
          </p:nvCxnSpPr>
          <p:spPr>
            <a:xfrm rot="5400000" flipH="1" flipV="1">
              <a:off x="7115232" y="2583869"/>
              <a:ext cx="99653" cy="109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21" name="Прямая соединительная линия 1120"/>
            <p:cNvCxnSpPr>
              <a:stCxn id="1110" idx="6"/>
              <a:endCxn id="1452" idx="1"/>
            </p:cNvCxnSpPr>
            <p:nvPr/>
          </p:nvCxnSpPr>
          <p:spPr>
            <a:xfrm rot="5400000" flipH="1" flipV="1">
              <a:off x="7079437" y="2225824"/>
              <a:ext cx="393099" cy="3238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22" name="Прямая соединительная линия 1121"/>
            <p:cNvCxnSpPr>
              <a:stCxn id="1117" idx="5"/>
              <a:endCxn id="1110" idx="3"/>
            </p:cNvCxnSpPr>
            <p:nvPr/>
          </p:nvCxnSpPr>
          <p:spPr>
            <a:xfrm rot="5400000" flipH="1" flipV="1">
              <a:off x="7186646" y="2452589"/>
              <a:ext cx="16642" cy="6091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23" name="Прямая соединительная линия 1122"/>
            <p:cNvCxnSpPr>
              <a:stCxn id="1116" idx="4"/>
              <a:endCxn id="1112" idx="0"/>
            </p:cNvCxnSpPr>
            <p:nvPr/>
          </p:nvCxnSpPr>
          <p:spPr>
            <a:xfrm rot="10800000">
              <a:off x="7195849" y="2664030"/>
              <a:ext cx="224278" cy="12607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142" name="TextBox 1141"/>
          <p:cNvSpPr txBox="1"/>
          <p:nvPr/>
        </p:nvSpPr>
        <p:spPr>
          <a:xfrm rot="16603593">
            <a:off x="6374398" y="3552569"/>
            <a:ext cx="70215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ВОРОН</a:t>
            </a:r>
            <a:endParaRPr lang="uk-UA" sz="8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1143" name="TextBox 1142"/>
          <p:cNvSpPr txBox="1"/>
          <p:nvPr/>
        </p:nvSpPr>
        <p:spPr>
          <a:xfrm rot="1344264">
            <a:off x="6361487" y="3207591"/>
            <a:ext cx="70215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ЧАША</a:t>
            </a:r>
            <a:endParaRPr lang="uk-UA" sz="8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1144" name="TextBox 1143"/>
          <p:cNvSpPr txBox="1"/>
          <p:nvPr/>
        </p:nvSpPr>
        <p:spPr>
          <a:xfrm rot="18282438">
            <a:off x="5516759" y="4198782"/>
            <a:ext cx="70215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ВОЛОПАС</a:t>
            </a:r>
            <a:endParaRPr lang="uk-UA" sz="8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1145" name="TextBox 1144"/>
          <p:cNvSpPr txBox="1"/>
          <p:nvPr/>
        </p:nvSpPr>
        <p:spPr>
          <a:xfrm rot="19413718">
            <a:off x="4784916" y="4110512"/>
            <a:ext cx="70215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ПН </a:t>
            </a:r>
          </a:p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КОРОНА</a:t>
            </a:r>
            <a:endParaRPr lang="uk-UA" sz="8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1146" name="TextBox 1145"/>
          <p:cNvSpPr txBox="1"/>
          <p:nvPr/>
        </p:nvSpPr>
        <p:spPr>
          <a:xfrm rot="19546177">
            <a:off x="5211106" y="4610626"/>
            <a:ext cx="70215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ЗМІЯ</a:t>
            </a:r>
            <a:endParaRPr lang="uk-UA" sz="8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1147" name="TextBox 1146"/>
          <p:cNvSpPr txBox="1"/>
          <p:nvPr/>
        </p:nvSpPr>
        <p:spPr>
          <a:xfrm>
            <a:off x="4358604" y="5319481"/>
            <a:ext cx="70215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ЗМІЯ</a:t>
            </a:r>
            <a:endParaRPr lang="uk-UA" sz="8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grpSp>
        <p:nvGrpSpPr>
          <p:cNvPr id="36" name="Группа 1147"/>
          <p:cNvGrpSpPr/>
          <p:nvPr/>
        </p:nvGrpSpPr>
        <p:grpSpPr>
          <a:xfrm>
            <a:off x="4143372" y="5239587"/>
            <a:ext cx="178722" cy="332553"/>
            <a:chOff x="4446920" y="5936171"/>
            <a:chExt cx="178722" cy="332553"/>
          </a:xfrm>
        </p:grpSpPr>
        <p:sp>
          <p:nvSpPr>
            <p:cNvPr id="1149" name="8-конечная звезда 1148"/>
            <p:cNvSpPr/>
            <p:nvPr/>
          </p:nvSpPr>
          <p:spPr>
            <a:xfrm rot="1262594">
              <a:off x="4507404" y="6221924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50" name="8-конечная звезда 1149"/>
            <p:cNvSpPr/>
            <p:nvPr/>
          </p:nvSpPr>
          <p:spPr>
            <a:xfrm rot="1262594">
              <a:off x="4578842" y="6079048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51" name="8-конечная звезда 1150"/>
            <p:cNvSpPr/>
            <p:nvPr/>
          </p:nvSpPr>
          <p:spPr>
            <a:xfrm rot="1262594">
              <a:off x="4446920" y="6079048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52" name="8-конечная звезда 1151"/>
            <p:cNvSpPr/>
            <p:nvPr/>
          </p:nvSpPr>
          <p:spPr>
            <a:xfrm rot="1262594">
              <a:off x="4507404" y="5936171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153" name="Прямая соединительная линия 1152"/>
            <p:cNvCxnSpPr>
              <a:stCxn id="1149" idx="7"/>
              <a:endCxn id="1150" idx="1"/>
            </p:cNvCxnSpPr>
            <p:nvPr/>
          </p:nvCxnSpPr>
          <p:spPr>
            <a:xfrm rot="5400000" flipH="1" flipV="1">
              <a:off x="4525970" y="6150051"/>
              <a:ext cx="111991" cy="5955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54" name="Прямая соединительная линия 1153"/>
            <p:cNvCxnSpPr>
              <a:stCxn id="1151" idx="6"/>
              <a:endCxn id="1152" idx="2"/>
            </p:cNvCxnSpPr>
            <p:nvPr/>
          </p:nvCxnSpPr>
          <p:spPr>
            <a:xfrm rot="5400000" flipH="1" flipV="1">
              <a:off x="4450963" y="6009170"/>
              <a:ext cx="99199" cy="4368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55" name="Прямая соединительная линия 1154"/>
            <p:cNvCxnSpPr>
              <a:stCxn id="1150" idx="5"/>
              <a:endCxn id="1152" idx="0"/>
            </p:cNvCxnSpPr>
            <p:nvPr/>
          </p:nvCxnSpPr>
          <p:spPr>
            <a:xfrm rot="16200000" flipV="1">
              <a:off x="4516147" y="6004470"/>
              <a:ext cx="113091" cy="4009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56" name="Прямая соединительная линия 1155"/>
            <p:cNvCxnSpPr>
              <a:stCxn id="1151" idx="1"/>
              <a:endCxn id="1149" idx="5"/>
            </p:cNvCxnSpPr>
            <p:nvPr/>
          </p:nvCxnSpPr>
          <p:spPr>
            <a:xfrm rot="16200000" flipH="1">
              <a:off x="4450508" y="6153145"/>
              <a:ext cx="100108" cy="4148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37" name="Группа 1156"/>
          <p:cNvGrpSpPr/>
          <p:nvPr/>
        </p:nvGrpSpPr>
        <p:grpSpPr>
          <a:xfrm>
            <a:off x="3508323" y="4643446"/>
            <a:ext cx="699645" cy="615672"/>
            <a:chOff x="3730532" y="5367300"/>
            <a:chExt cx="699645" cy="615672"/>
          </a:xfrm>
        </p:grpSpPr>
        <p:sp>
          <p:nvSpPr>
            <p:cNvPr id="1158" name="8-конечная звезда 1157"/>
            <p:cNvSpPr/>
            <p:nvPr/>
          </p:nvSpPr>
          <p:spPr>
            <a:xfrm rot="1262594">
              <a:off x="4383377" y="5445580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59" name="8-конечная звезда 1158"/>
            <p:cNvSpPr/>
            <p:nvPr/>
          </p:nvSpPr>
          <p:spPr>
            <a:xfrm rot="1262594">
              <a:off x="4159161" y="5732385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60" name="8-конечная звезда 1159"/>
            <p:cNvSpPr/>
            <p:nvPr/>
          </p:nvSpPr>
          <p:spPr>
            <a:xfrm rot="1262594">
              <a:off x="4303686" y="5519719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61" name="8-конечная звезда 1160"/>
            <p:cNvSpPr/>
            <p:nvPr/>
          </p:nvSpPr>
          <p:spPr>
            <a:xfrm rot="1262594">
              <a:off x="3944848" y="5660947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62" name="8-конечная звезда 1161"/>
            <p:cNvSpPr/>
            <p:nvPr/>
          </p:nvSpPr>
          <p:spPr>
            <a:xfrm rot="1262594">
              <a:off x="3730532" y="5660945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63" name="8-конечная звезда 1162"/>
            <p:cNvSpPr/>
            <p:nvPr/>
          </p:nvSpPr>
          <p:spPr>
            <a:xfrm rot="1262594">
              <a:off x="3867094" y="5367300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64" name="8-конечная звезда 1163"/>
            <p:cNvSpPr/>
            <p:nvPr/>
          </p:nvSpPr>
          <p:spPr>
            <a:xfrm rot="1262594">
              <a:off x="4006811" y="5507018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65" name="8-конечная звезда 1164"/>
            <p:cNvSpPr/>
            <p:nvPr/>
          </p:nvSpPr>
          <p:spPr>
            <a:xfrm rot="1262594">
              <a:off x="3800919" y="5375622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66" name="8-конечная звезда 1165"/>
            <p:cNvSpPr/>
            <p:nvPr/>
          </p:nvSpPr>
          <p:spPr>
            <a:xfrm rot="1262594">
              <a:off x="4221652" y="5936172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167" name="Прямая соединительная линия 1166"/>
            <p:cNvCxnSpPr>
              <a:stCxn id="1160" idx="7"/>
              <a:endCxn id="1158" idx="7"/>
            </p:cNvCxnSpPr>
            <p:nvPr/>
          </p:nvCxnSpPr>
          <p:spPr>
            <a:xfrm rot="5400000" flipH="1" flipV="1">
              <a:off x="4353622" y="5461218"/>
              <a:ext cx="76277" cy="7280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68" name="Прямая соединительная линия 1167"/>
            <p:cNvCxnSpPr>
              <a:stCxn id="1164" idx="5"/>
              <a:endCxn id="1163" idx="0"/>
            </p:cNvCxnSpPr>
            <p:nvPr/>
          </p:nvCxnSpPr>
          <p:spPr>
            <a:xfrm rot="16200000" flipV="1">
              <a:off x="3925915" y="5415152"/>
              <a:ext cx="97544" cy="8990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69" name="Прямая соединительная линия 1168"/>
            <p:cNvCxnSpPr>
              <a:stCxn id="1159" idx="6"/>
              <a:endCxn id="1160" idx="3"/>
            </p:cNvCxnSpPr>
            <p:nvPr/>
          </p:nvCxnSpPr>
          <p:spPr>
            <a:xfrm rot="5400000" flipH="1" flipV="1">
              <a:off x="4162682" y="5590856"/>
              <a:ext cx="176504" cy="11015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70" name="Прямая соединительная линия 1169"/>
            <p:cNvCxnSpPr>
              <a:stCxn id="1159" idx="5"/>
              <a:endCxn id="1164" idx="1"/>
            </p:cNvCxnSpPr>
            <p:nvPr/>
          </p:nvCxnSpPr>
          <p:spPr>
            <a:xfrm rot="16200000" flipV="1">
              <a:off x="4013014" y="5572527"/>
              <a:ext cx="186353" cy="13801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71" name="Прямая соединительная линия 1170"/>
            <p:cNvCxnSpPr>
              <a:stCxn id="1162" idx="7"/>
              <a:endCxn id="1161" idx="4"/>
            </p:cNvCxnSpPr>
            <p:nvPr/>
          </p:nvCxnSpPr>
          <p:spPr>
            <a:xfrm rot="16200000" flipH="1">
              <a:off x="3863792" y="5595396"/>
              <a:ext cx="1270" cy="16444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72" name="Прямая соединительная линия 1171"/>
            <p:cNvCxnSpPr>
              <a:stCxn id="1161" idx="7"/>
              <a:endCxn id="1159" idx="3"/>
            </p:cNvCxnSpPr>
            <p:nvPr/>
          </p:nvCxnSpPr>
          <p:spPr>
            <a:xfrm rot="16200000" flipH="1">
              <a:off x="4032322" y="5641184"/>
              <a:ext cx="93364" cy="16496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73" name="Прямая соединительная линия 1172"/>
            <p:cNvCxnSpPr>
              <a:stCxn id="1166" idx="5"/>
              <a:endCxn id="1159" idx="1"/>
            </p:cNvCxnSpPr>
            <p:nvPr/>
          </p:nvCxnSpPr>
          <p:spPr>
            <a:xfrm rot="16200000" flipV="1">
              <a:off x="4139274" y="5841910"/>
              <a:ext cx="154129" cy="3842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74" name="Прямая соединительная линия 1173"/>
            <p:cNvCxnSpPr>
              <a:stCxn id="1165" idx="1"/>
              <a:endCxn id="1163" idx="0"/>
            </p:cNvCxnSpPr>
            <p:nvPr/>
          </p:nvCxnSpPr>
          <p:spPr>
            <a:xfrm rot="5400000" flipH="1" flipV="1">
              <a:off x="3877240" y="5367913"/>
              <a:ext cx="9072" cy="9591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38" name="Группа 1174"/>
          <p:cNvGrpSpPr/>
          <p:nvPr/>
        </p:nvGrpSpPr>
        <p:grpSpPr>
          <a:xfrm rot="556316">
            <a:off x="2987677" y="2685344"/>
            <a:ext cx="850325" cy="1621014"/>
            <a:chOff x="2494991" y="3188512"/>
            <a:chExt cx="850325" cy="1621014"/>
          </a:xfrm>
        </p:grpSpPr>
        <p:sp>
          <p:nvSpPr>
            <p:cNvPr id="1176" name="8-конечная звезда 1175"/>
            <p:cNvSpPr/>
            <p:nvPr/>
          </p:nvSpPr>
          <p:spPr>
            <a:xfrm rot="1262594">
              <a:off x="2997889" y="428406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77" name="8-конечная звезда 1176"/>
            <p:cNvSpPr/>
            <p:nvPr/>
          </p:nvSpPr>
          <p:spPr>
            <a:xfrm rot="1262594">
              <a:off x="2907837" y="4157669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78" name="8-конечная звезда 1177"/>
            <p:cNvSpPr/>
            <p:nvPr/>
          </p:nvSpPr>
          <p:spPr>
            <a:xfrm rot="1262594">
              <a:off x="2634556" y="4257229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79" name="8-конечная звезда 1178"/>
            <p:cNvSpPr/>
            <p:nvPr/>
          </p:nvSpPr>
          <p:spPr>
            <a:xfrm rot="1262594">
              <a:off x="2858909" y="4744726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80" name="8-конечная звезда 1179"/>
            <p:cNvSpPr/>
            <p:nvPr/>
          </p:nvSpPr>
          <p:spPr>
            <a:xfrm rot="1262594">
              <a:off x="2494991" y="3845711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81" name="8-конечная звезда 1180"/>
            <p:cNvSpPr/>
            <p:nvPr/>
          </p:nvSpPr>
          <p:spPr>
            <a:xfrm rot="1262594">
              <a:off x="2788519" y="3870175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82" name="8-конечная звезда 1181"/>
            <p:cNvSpPr/>
            <p:nvPr/>
          </p:nvSpPr>
          <p:spPr>
            <a:xfrm rot="1262594">
              <a:off x="2651069" y="4437026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83" name="8-конечная звезда 1182"/>
            <p:cNvSpPr/>
            <p:nvPr/>
          </p:nvSpPr>
          <p:spPr>
            <a:xfrm rot="1262594">
              <a:off x="2705575" y="4725541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84" name="8-конечная звезда 1183"/>
            <p:cNvSpPr/>
            <p:nvPr/>
          </p:nvSpPr>
          <p:spPr>
            <a:xfrm rot="1262594">
              <a:off x="2835305" y="3731537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86" name="8-конечная звезда 1185"/>
            <p:cNvSpPr/>
            <p:nvPr/>
          </p:nvSpPr>
          <p:spPr>
            <a:xfrm rot="1262594">
              <a:off x="3177825" y="3386081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87" name="8-конечная звезда 1186"/>
            <p:cNvSpPr/>
            <p:nvPr/>
          </p:nvSpPr>
          <p:spPr>
            <a:xfrm rot="1262594">
              <a:off x="2950797" y="4438987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88" name="8-конечная звезда 1187"/>
            <p:cNvSpPr/>
            <p:nvPr/>
          </p:nvSpPr>
          <p:spPr>
            <a:xfrm rot="1262594">
              <a:off x="2856880" y="4307084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89" name="8-конечная звезда 1188"/>
            <p:cNvSpPr/>
            <p:nvPr/>
          </p:nvSpPr>
          <p:spPr>
            <a:xfrm rot="1262594">
              <a:off x="3083493" y="3460101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90" name="8-конечная звезда 1189"/>
            <p:cNvSpPr/>
            <p:nvPr/>
          </p:nvSpPr>
          <p:spPr>
            <a:xfrm rot="1262594">
              <a:off x="3147923" y="4328438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91" name="8-конечная звезда 1190"/>
            <p:cNvSpPr/>
            <p:nvPr/>
          </p:nvSpPr>
          <p:spPr>
            <a:xfrm rot="1262594">
              <a:off x="3131601" y="4625819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92" name="8-конечная звезда 1191"/>
            <p:cNvSpPr/>
            <p:nvPr/>
          </p:nvSpPr>
          <p:spPr>
            <a:xfrm rot="1262594">
              <a:off x="3108579" y="4484810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93" name="8-конечная звезда 1192"/>
            <p:cNvSpPr/>
            <p:nvPr/>
          </p:nvSpPr>
          <p:spPr>
            <a:xfrm rot="1262594">
              <a:off x="2983274" y="4650033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94" name="8-конечная звезда 1193"/>
            <p:cNvSpPr/>
            <p:nvPr/>
          </p:nvSpPr>
          <p:spPr>
            <a:xfrm rot="1262594">
              <a:off x="3109446" y="3695960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95" name="8-конечная звезда 1194"/>
            <p:cNvSpPr/>
            <p:nvPr/>
          </p:nvSpPr>
          <p:spPr>
            <a:xfrm rot="1262594">
              <a:off x="3298516" y="3874730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96" name="8-конечная звезда 1195"/>
            <p:cNvSpPr/>
            <p:nvPr/>
          </p:nvSpPr>
          <p:spPr>
            <a:xfrm rot="1262594">
              <a:off x="3216501" y="3815736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97" name="8-конечная звезда 1196"/>
            <p:cNvSpPr/>
            <p:nvPr/>
          </p:nvSpPr>
          <p:spPr>
            <a:xfrm rot="1262594">
              <a:off x="3234842" y="3530720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99" name="8-конечная звезда 1198"/>
            <p:cNvSpPr/>
            <p:nvPr/>
          </p:nvSpPr>
          <p:spPr>
            <a:xfrm rot="1262594">
              <a:off x="3114104" y="3188512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00" name="8-конечная звезда 1199"/>
            <p:cNvSpPr/>
            <p:nvPr/>
          </p:nvSpPr>
          <p:spPr>
            <a:xfrm rot="1262594">
              <a:off x="3126185" y="3308529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01" name="8-конечная звезда 1200"/>
            <p:cNvSpPr/>
            <p:nvPr/>
          </p:nvSpPr>
          <p:spPr>
            <a:xfrm rot="1262594">
              <a:off x="2952827" y="3576761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02" name="8-конечная звезда 1201"/>
            <p:cNvSpPr/>
            <p:nvPr/>
          </p:nvSpPr>
          <p:spPr>
            <a:xfrm rot="1262594">
              <a:off x="3163361" y="3967512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203" name="Прямая соединительная линия 1202"/>
            <p:cNvCxnSpPr>
              <a:stCxn id="1200" idx="1"/>
              <a:endCxn id="1186" idx="0"/>
            </p:cNvCxnSpPr>
            <p:nvPr/>
          </p:nvCxnSpPr>
          <p:spPr>
            <a:xfrm rot="15643684" flipH="1">
              <a:off x="3154562" y="3358635"/>
              <a:ext cx="79987" cy="5881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04" name="Прямая соединительная линия 1203"/>
            <p:cNvCxnSpPr>
              <a:stCxn id="1176" idx="5"/>
              <a:endCxn id="1188" idx="6"/>
            </p:cNvCxnSpPr>
            <p:nvPr/>
          </p:nvCxnSpPr>
          <p:spPr>
            <a:xfrm rot="15643684" flipH="1" flipV="1">
              <a:off x="2952345" y="4236435"/>
              <a:ext cx="2810" cy="12240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05" name="Прямая соединительная линия 1204"/>
            <p:cNvCxnSpPr>
              <a:stCxn id="1181" idx="7"/>
              <a:endCxn id="1184" idx="3"/>
            </p:cNvCxnSpPr>
            <p:nvPr/>
          </p:nvCxnSpPr>
          <p:spPr>
            <a:xfrm rot="4843684" flipH="1" flipV="1">
              <a:off x="2783865" y="3826164"/>
              <a:ext cx="120431" cy="659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06" name="Прямая соединительная линия 1205"/>
            <p:cNvCxnSpPr>
              <a:stCxn id="1181" idx="5"/>
              <a:endCxn id="1180" idx="6"/>
            </p:cNvCxnSpPr>
            <p:nvPr/>
          </p:nvCxnSpPr>
          <p:spPr>
            <a:xfrm rot="15643684" flipV="1">
              <a:off x="2639362" y="3729826"/>
              <a:ext cx="68067" cy="26118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07" name="Прямая соединительная линия 1206"/>
            <p:cNvCxnSpPr>
              <a:stCxn id="1177" idx="0"/>
              <a:endCxn id="1181" idx="0"/>
            </p:cNvCxnSpPr>
            <p:nvPr/>
          </p:nvCxnSpPr>
          <p:spPr>
            <a:xfrm rot="21043684" flipH="1" flipV="1">
              <a:off x="2875099" y="3906475"/>
              <a:ext cx="71438" cy="30296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08" name="Прямая соединительная линия 1207"/>
            <p:cNvCxnSpPr>
              <a:stCxn id="1178" idx="5"/>
              <a:endCxn id="1180" idx="1"/>
            </p:cNvCxnSpPr>
            <p:nvPr/>
          </p:nvCxnSpPr>
          <p:spPr>
            <a:xfrm rot="15643684" flipV="1">
              <a:off x="2414200" y="4056364"/>
              <a:ext cx="365946" cy="5501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09" name="Прямая соединительная линия 1208"/>
            <p:cNvCxnSpPr>
              <a:stCxn id="1179" idx="5"/>
              <a:endCxn id="1182" idx="7"/>
            </p:cNvCxnSpPr>
            <p:nvPr/>
          </p:nvCxnSpPr>
          <p:spPr>
            <a:xfrm rot="15643684" flipV="1">
              <a:off x="2631014" y="4537452"/>
              <a:ext cx="318871" cy="12567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10" name="Прямая соединительная линия 1209"/>
            <p:cNvCxnSpPr>
              <a:stCxn id="1183" idx="5"/>
              <a:endCxn id="1182" idx="1"/>
            </p:cNvCxnSpPr>
            <p:nvPr/>
          </p:nvCxnSpPr>
          <p:spPr>
            <a:xfrm rot="4843684" flipH="1" flipV="1">
              <a:off x="2584676" y="4605093"/>
              <a:ext cx="241292" cy="638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11" name="Прямая соединительная линия 1210"/>
            <p:cNvCxnSpPr>
              <a:stCxn id="1182" idx="0"/>
              <a:endCxn id="1178" idx="1"/>
            </p:cNvCxnSpPr>
            <p:nvPr/>
          </p:nvCxnSpPr>
          <p:spPr>
            <a:xfrm rot="21043684" flipV="1">
              <a:off x="2690672" y="4318381"/>
              <a:ext cx="2036" cy="15619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12" name="Прямая соединительная линия 1211"/>
            <p:cNvCxnSpPr>
              <a:stCxn id="1178" idx="7"/>
              <a:endCxn id="1177" idx="4"/>
            </p:cNvCxnSpPr>
            <p:nvPr/>
          </p:nvCxnSpPr>
          <p:spPr>
            <a:xfrm rot="4843684" flipH="1" flipV="1">
              <a:off x="2772096" y="4114235"/>
              <a:ext cx="62369" cy="22644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13" name="Прямая соединительная линия 1212"/>
            <p:cNvCxnSpPr>
              <a:stCxn id="1188" idx="4"/>
              <a:endCxn id="1178" idx="0"/>
            </p:cNvCxnSpPr>
            <p:nvPr/>
          </p:nvCxnSpPr>
          <p:spPr>
            <a:xfrm rot="10243684">
              <a:off x="2700114" y="4288405"/>
              <a:ext cx="155649" cy="4884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14" name="Прямая соединительная линия 1213"/>
            <p:cNvCxnSpPr>
              <a:stCxn id="1187" idx="4"/>
              <a:endCxn id="1188" idx="0"/>
            </p:cNvCxnSpPr>
            <p:nvPr/>
          </p:nvCxnSpPr>
          <p:spPr>
            <a:xfrm rot="10243684">
              <a:off x="2918427" y="4341007"/>
              <a:ext cx="24822" cy="11805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15" name="Прямая соединительная линия 1214"/>
            <p:cNvCxnSpPr>
              <a:stCxn id="1192" idx="1"/>
              <a:endCxn id="1187" idx="1"/>
            </p:cNvCxnSpPr>
            <p:nvPr/>
          </p:nvCxnSpPr>
          <p:spPr>
            <a:xfrm rot="4843684" flipH="1">
              <a:off x="3033606" y="4437901"/>
              <a:ext cx="63030" cy="14445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16" name="Прямая соединительная линия 1215"/>
            <p:cNvCxnSpPr>
              <a:stCxn id="1190" idx="4"/>
              <a:endCxn id="1176" idx="7"/>
            </p:cNvCxnSpPr>
            <p:nvPr/>
          </p:nvCxnSpPr>
          <p:spPr>
            <a:xfrm rot="10243684">
              <a:off x="3053708" y="4292334"/>
              <a:ext cx="91633" cy="5886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17" name="Прямая соединительная линия 1216"/>
            <p:cNvCxnSpPr>
              <a:stCxn id="1191" idx="5"/>
              <a:endCxn id="1192" idx="1"/>
            </p:cNvCxnSpPr>
            <p:nvPr/>
          </p:nvCxnSpPr>
          <p:spPr>
            <a:xfrm rot="4843684" flipH="1" flipV="1">
              <a:off x="3094687" y="4572782"/>
              <a:ext cx="97606" cy="1186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18" name="Прямая соединительная линия 1217"/>
            <p:cNvCxnSpPr>
              <a:stCxn id="1193" idx="5"/>
              <a:endCxn id="1187" idx="2"/>
            </p:cNvCxnSpPr>
            <p:nvPr/>
          </p:nvCxnSpPr>
          <p:spPr>
            <a:xfrm rot="15643684" flipV="1">
              <a:off x="2900915" y="4570232"/>
              <a:ext cx="163446" cy="277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22" name="Прямая соединительная линия 1221"/>
            <p:cNvCxnSpPr>
              <a:stCxn id="1186" idx="3"/>
              <a:endCxn id="1189" idx="6"/>
            </p:cNvCxnSpPr>
            <p:nvPr/>
          </p:nvCxnSpPr>
          <p:spPr>
            <a:xfrm rot="4843684">
              <a:off x="3139220" y="3414104"/>
              <a:ext cx="29236" cy="5809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23" name="Прямая соединительная линия 1222"/>
            <p:cNvCxnSpPr>
              <a:stCxn id="1201" idx="7"/>
              <a:endCxn id="1189" idx="3"/>
            </p:cNvCxnSpPr>
            <p:nvPr/>
          </p:nvCxnSpPr>
          <p:spPr>
            <a:xfrm rot="4843684" flipH="1" flipV="1">
              <a:off x="3007143" y="3497550"/>
              <a:ext cx="69605" cy="10121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24" name="Прямая соединительная линия 1223"/>
            <p:cNvCxnSpPr>
              <a:stCxn id="1189" idx="0"/>
              <a:endCxn id="1197" idx="3"/>
            </p:cNvCxnSpPr>
            <p:nvPr/>
          </p:nvCxnSpPr>
          <p:spPr>
            <a:xfrm rot="21043684">
              <a:off x="3151515" y="3497212"/>
              <a:ext cx="79959" cy="7332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25" name="Прямая соединительная линия 1224"/>
            <p:cNvCxnSpPr>
              <a:stCxn id="1184" idx="7"/>
              <a:endCxn id="1194" idx="3"/>
            </p:cNvCxnSpPr>
            <p:nvPr/>
          </p:nvCxnSpPr>
          <p:spPr>
            <a:xfrm rot="15643684" flipH="1">
              <a:off x="2990370" y="3625934"/>
              <a:ext cx="17702" cy="22456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26" name="Прямая соединительная линия 1225"/>
            <p:cNvCxnSpPr>
              <a:stCxn id="1234" idx="4"/>
              <a:endCxn id="1235" idx="3"/>
            </p:cNvCxnSpPr>
            <p:nvPr/>
          </p:nvCxnSpPr>
          <p:spPr>
            <a:xfrm rot="10243684">
              <a:off x="2699341" y="3721058"/>
              <a:ext cx="61638" cy="4494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27" name="Прямая соединительная линия 1226"/>
            <p:cNvCxnSpPr>
              <a:stCxn id="1184" idx="3"/>
              <a:endCxn id="1234" idx="0"/>
            </p:cNvCxnSpPr>
            <p:nvPr/>
          </p:nvCxnSpPr>
          <p:spPr>
            <a:xfrm rot="4843684">
              <a:off x="2822722" y="3762592"/>
              <a:ext cx="6783" cy="2444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28" name="Прямая соединительная линия 1227"/>
            <p:cNvCxnSpPr>
              <a:stCxn id="1184" idx="6"/>
              <a:endCxn id="1201" idx="3"/>
            </p:cNvCxnSpPr>
            <p:nvPr/>
          </p:nvCxnSpPr>
          <p:spPr>
            <a:xfrm rot="4843684" flipH="1" flipV="1">
              <a:off x="2859066" y="3620656"/>
              <a:ext cx="108711" cy="10168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29" name="Прямая соединительная линия 1228"/>
            <p:cNvCxnSpPr>
              <a:stCxn id="1201" idx="1"/>
              <a:endCxn id="1194" idx="4"/>
            </p:cNvCxnSpPr>
            <p:nvPr/>
          </p:nvCxnSpPr>
          <p:spPr>
            <a:xfrm rot="15643684" flipH="1">
              <a:off x="2994153" y="3611633"/>
              <a:ext cx="108430" cy="10923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30" name="Прямая соединительная линия 1229"/>
            <p:cNvCxnSpPr>
              <a:stCxn id="1196" idx="2"/>
              <a:endCxn id="1202" idx="5"/>
            </p:cNvCxnSpPr>
            <p:nvPr/>
          </p:nvCxnSpPr>
          <p:spPr>
            <a:xfrm rot="4843684">
              <a:off x="3155926" y="3880926"/>
              <a:ext cx="99047" cy="6896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31" name="Прямая соединительная линия 1230"/>
            <p:cNvCxnSpPr>
              <a:stCxn id="1196" idx="1"/>
              <a:endCxn id="1195" idx="4"/>
            </p:cNvCxnSpPr>
            <p:nvPr/>
          </p:nvCxnSpPr>
          <p:spPr>
            <a:xfrm rot="15643684" flipH="1">
              <a:off x="3256244" y="3852470"/>
              <a:ext cx="36992" cy="4530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32" name="Прямая соединительная линия 1231"/>
            <p:cNvCxnSpPr>
              <a:stCxn id="1196" idx="4"/>
              <a:endCxn id="1194" idx="0"/>
            </p:cNvCxnSpPr>
            <p:nvPr/>
          </p:nvCxnSpPr>
          <p:spPr>
            <a:xfrm rot="10243684">
              <a:off x="3163392" y="3723326"/>
              <a:ext cx="45960" cy="11184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33" name="Прямая соединительная линия 1232"/>
            <p:cNvCxnSpPr>
              <a:stCxn id="1200" idx="5"/>
              <a:endCxn id="1199" idx="2"/>
            </p:cNvCxnSpPr>
            <p:nvPr/>
          </p:nvCxnSpPr>
          <p:spPr>
            <a:xfrm rot="4843684" flipH="1" flipV="1">
              <a:off x="3095813" y="3271380"/>
              <a:ext cx="77560" cy="153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234" name="8-конечная звезда 1233"/>
            <p:cNvSpPr/>
            <p:nvPr/>
          </p:nvSpPr>
          <p:spPr>
            <a:xfrm rot="1262594">
              <a:off x="2762396" y="3743439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35" name="8-конечная звезда 1234"/>
            <p:cNvSpPr/>
            <p:nvPr/>
          </p:nvSpPr>
          <p:spPr>
            <a:xfrm rot="1262594">
              <a:off x="2694262" y="3695945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</p:grpSp>
      <p:grpSp>
        <p:nvGrpSpPr>
          <p:cNvPr id="39" name="Группа 1235"/>
          <p:cNvGrpSpPr/>
          <p:nvPr/>
        </p:nvGrpSpPr>
        <p:grpSpPr>
          <a:xfrm>
            <a:off x="3456177" y="4393132"/>
            <a:ext cx="187129" cy="178876"/>
            <a:chOff x="3434255" y="5077337"/>
            <a:chExt cx="187129" cy="178876"/>
          </a:xfrm>
        </p:grpSpPr>
        <p:sp>
          <p:nvSpPr>
            <p:cNvPr id="1237" name="8-конечная звезда 1236"/>
            <p:cNvSpPr/>
            <p:nvPr/>
          </p:nvSpPr>
          <p:spPr>
            <a:xfrm rot="1262594">
              <a:off x="3506746" y="5149828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38" name="8-конечная звезда 1237"/>
            <p:cNvSpPr/>
            <p:nvPr/>
          </p:nvSpPr>
          <p:spPr>
            <a:xfrm rot="1262594">
              <a:off x="3578184" y="5149828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39" name="8-конечная звезда 1238"/>
            <p:cNvSpPr/>
            <p:nvPr/>
          </p:nvSpPr>
          <p:spPr>
            <a:xfrm rot="1262594">
              <a:off x="3505693" y="5077337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40" name="8-конечная звезда 1239"/>
            <p:cNvSpPr/>
            <p:nvPr/>
          </p:nvSpPr>
          <p:spPr>
            <a:xfrm rot="1262594">
              <a:off x="3459167" y="5102249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41" name="8-конечная звезда 1240"/>
            <p:cNvSpPr/>
            <p:nvPr/>
          </p:nvSpPr>
          <p:spPr>
            <a:xfrm rot="1262594">
              <a:off x="3434255" y="5077337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42" name="8-конечная звезда 1241"/>
            <p:cNvSpPr/>
            <p:nvPr/>
          </p:nvSpPr>
          <p:spPr>
            <a:xfrm rot="1262594">
              <a:off x="3530605" y="5220213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243" name="Прямая соединительная линия 1242"/>
            <p:cNvCxnSpPr>
              <a:stCxn id="1241" idx="5"/>
              <a:endCxn id="1239" idx="6"/>
            </p:cNvCxnSpPr>
            <p:nvPr/>
          </p:nvCxnSpPr>
          <p:spPr>
            <a:xfrm rot="5400000" flipH="1" flipV="1">
              <a:off x="3487376" y="5036108"/>
              <a:ext cx="351" cy="8521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44" name="Прямая соединительная линия 1243"/>
            <p:cNvCxnSpPr>
              <a:stCxn id="1237" idx="0"/>
              <a:endCxn id="1239" idx="7"/>
            </p:cNvCxnSpPr>
            <p:nvPr/>
          </p:nvCxnSpPr>
          <p:spPr>
            <a:xfrm flipH="1" flipV="1">
              <a:off x="3540142" y="5088028"/>
              <a:ext cx="8363" cy="9115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45" name="Прямая соединительная линия 1244"/>
            <p:cNvCxnSpPr>
              <a:stCxn id="1237" idx="3"/>
              <a:endCxn id="1240" idx="2"/>
            </p:cNvCxnSpPr>
            <p:nvPr/>
          </p:nvCxnSpPr>
          <p:spPr>
            <a:xfrm rot="5400000" flipH="1">
              <a:off x="3468080" y="5139673"/>
              <a:ext cx="43150" cy="3790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46" name="Прямая соединительная линия 1245"/>
            <p:cNvCxnSpPr>
              <a:stCxn id="1237" idx="1"/>
              <a:endCxn id="1238" idx="4"/>
            </p:cNvCxnSpPr>
            <p:nvPr/>
          </p:nvCxnSpPr>
          <p:spPr>
            <a:xfrm rot="5400000" flipH="1" flipV="1">
              <a:off x="3544623" y="5156166"/>
              <a:ext cx="27496" cy="4250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47" name="Прямая соединительная линия 1246"/>
            <p:cNvCxnSpPr>
              <a:stCxn id="1242" idx="3"/>
              <a:endCxn id="1237" idx="1"/>
            </p:cNvCxnSpPr>
            <p:nvPr/>
          </p:nvCxnSpPr>
          <p:spPr>
            <a:xfrm rot="5400000" flipH="1" flipV="1">
              <a:off x="3507459" y="5215864"/>
              <a:ext cx="54354" cy="496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47" name="Группа 1247"/>
          <p:cNvGrpSpPr/>
          <p:nvPr/>
        </p:nvGrpSpPr>
        <p:grpSpPr>
          <a:xfrm>
            <a:off x="2045297" y="2018036"/>
            <a:ext cx="1169381" cy="1250650"/>
            <a:chOff x="1581077" y="2383120"/>
            <a:chExt cx="1169381" cy="1250650"/>
          </a:xfrm>
        </p:grpSpPr>
        <p:sp>
          <p:nvSpPr>
            <p:cNvPr id="1249" name="8-конечная звезда 1248"/>
            <p:cNvSpPr/>
            <p:nvPr/>
          </p:nvSpPr>
          <p:spPr>
            <a:xfrm rot="1262594">
              <a:off x="2063417" y="3089247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50" name="8-конечная звезда 1249"/>
            <p:cNvSpPr/>
            <p:nvPr/>
          </p:nvSpPr>
          <p:spPr>
            <a:xfrm rot="1262594">
              <a:off x="2061769" y="2803495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51" name="8-конечная звезда 1250"/>
            <p:cNvSpPr/>
            <p:nvPr/>
          </p:nvSpPr>
          <p:spPr>
            <a:xfrm rot="1262594">
              <a:off x="1865251" y="3579770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52" name="8-конечная звезда 1251"/>
            <p:cNvSpPr/>
            <p:nvPr/>
          </p:nvSpPr>
          <p:spPr>
            <a:xfrm rot="1262594">
              <a:off x="1920541" y="2803495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53" name="8-конечная звезда 1252"/>
            <p:cNvSpPr/>
            <p:nvPr/>
          </p:nvSpPr>
          <p:spPr>
            <a:xfrm rot="1262594">
              <a:off x="2490397" y="258753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55" name="8-конечная звезда 1254"/>
            <p:cNvSpPr/>
            <p:nvPr/>
          </p:nvSpPr>
          <p:spPr>
            <a:xfrm rot="1262594">
              <a:off x="1920541" y="3160685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56" name="8-конечная звезда 1255"/>
            <p:cNvSpPr/>
            <p:nvPr/>
          </p:nvSpPr>
          <p:spPr>
            <a:xfrm rot="1262594">
              <a:off x="1581077" y="3295598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57" name="8-конечная звезда 1256"/>
            <p:cNvSpPr/>
            <p:nvPr/>
          </p:nvSpPr>
          <p:spPr>
            <a:xfrm rot="1262594">
              <a:off x="2336790" y="2648240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58" name="8-конечная звезда 1257"/>
            <p:cNvSpPr/>
            <p:nvPr/>
          </p:nvSpPr>
          <p:spPr>
            <a:xfrm rot="1262594">
              <a:off x="2571736" y="2668872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59" name="8-конечная звезда 1258"/>
            <p:cNvSpPr/>
            <p:nvPr/>
          </p:nvSpPr>
          <p:spPr>
            <a:xfrm rot="1262594">
              <a:off x="2560782" y="2383120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60" name="8-конечная звезда 1259"/>
            <p:cNvSpPr/>
            <p:nvPr/>
          </p:nvSpPr>
          <p:spPr>
            <a:xfrm rot="1262594">
              <a:off x="2643174" y="2586480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61" name="8-конечная звезда 1260"/>
            <p:cNvSpPr/>
            <p:nvPr/>
          </p:nvSpPr>
          <p:spPr>
            <a:xfrm rot="1262594">
              <a:off x="2275030" y="2668872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62" name="8-конечная звезда 1261"/>
            <p:cNvSpPr/>
            <p:nvPr/>
          </p:nvSpPr>
          <p:spPr>
            <a:xfrm rot="1262594">
              <a:off x="2703658" y="2383120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263" name="Прямая соединительная линия 1262"/>
            <p:cNvCxnSpPr>
              <a:stCxn id="1262" idx="6"/>
              <a:endCxn id="1259" idx="7"/>
            </p:cNvCxnSpPr>
            <p:nvPr/>
          </p:nvCxnSpPr>
          <p:spPr>
            <a:xfrm rot="16200000" flipH="1" flipV="1">
              <a:off x="2664344" y="2325903"/>
              <a:ext cx="12338" cy="12989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64" name="Прямая соединительная линия 1263"/>
            <p:cNvCxnSpPr>
              <a:stCxn id="1258" idx="5"/>
              <a:endCxn id="1253" idx="7"/>
            </p:cNvCxnSpPr>
            <p:nvPr/>
          </p:nvCxnSpPr>
          <p:spPr>
            <a:xfrm rot="16200000" flipV="1">
              <a:off x="2530194" y="2615447"/>
              <a:ext cx="67318" cy="4356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65" name="Прямая соединительная линия 1264"/>
            <p:cNvCxnSpPr>
              <a:stCxn id="1260" idx="0"/>
              <a:endCxn id="1258" idx="1"/>
            </p:cNvCxnSpPr>
            <p:nvPr/>
          </p:nvCxnSpPr>
          <p:spPr>
            <a:xfrm flipH="1">
              <a:off x="2604637" y="2618282"/>
              <a:ext cx="83776" cy="9537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66" name="Прямая соединительная линия 1265"/>
            <p:cNvCxnSpPr>
              <a:stCxn id="1252" idx="7"/>
              <a:endCxn id="1261" idx="5"/>
            </p:cNvCxnSpPr>
            <p:nvPr/>
          </p:nvCxnSpPr>
          <p:spPr>
            <a:xfrm rot="5400000" flipH="1" flipV="1">
              <a:off x="2056250" y="2586853"/>
              <a:ext cx="148644" cy="31671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67" name="Прямая соединительная линия 1266"/>
            <p:cNvCxnSpPr>
              <a:stCxn id="1256" idx="6"/>
              <a:endCxn id="1252" idx="2"/>
            </p:cNvCxnSpPr>
            <p:nvPr/>
          </p:nvCxnSpPr>
          <p:spPr>
            <a:xfrm rot="5400000" flipH="1" flipV="1">
              <a:off x="1560446" y="2920360"/>
              <a:ext cx="442065" cy="31273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68" name="Прямая соединительная линия 1267"/>
            <p:cNvCxnSpPr>
              <a:stCxn id="1256" idx="7"/>
              <a:endCxn id="1255" idx="2"/>
            </p:cNvCxnSpPr>
            <p:nvPr/>
          </p:nvCxnSpPr>
          <p:spPr>
            <a:xfrm rot="5400000" flipH="1" flipV="1">
              <a:off x="1739486" y="3116483"/>
              <a:ext cx="101958" cy="29476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69" name="Прямая соединительная линия 1268"/>
            <p:cNvCxnSpPr>
              <a:stCxn id="1251" idx="4"/>
              <a:endCxn id="1256" idx="0"/>
            </p:cNvCxnSpPr>
            <p:nvPr/>
          </p:nvCxnSpPr>
          <p:spPr>
            <a:xfrm rot="10800000">
              <a:off x="1643716" y="3339633"/>
              <a:ext cx="223336" cy="25744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70" name="Прямая соединительная линия 1269"/>
            <p:cNvCxnSpPr>
              <a:stCxn id="1251" idx="7"/>
              <a:endCxn id="1249" idx="2"/>
            </p:cNvCxnSpPr>
            <p:nvPr/>
          </p:nvCxnSpPr>
          <p:spPr>
            <a:xfrm rot="5400000" flipH="1" flipV="1">
              <a:off x="1771643" y="3286729"/>
              <a:ext cx="454361" cy="16379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71" name="Прямая соединительная линия 1270"/>
            <p:cNvCxnSpPr>
              <a:stCxn id="1249" idx="5"/>
              <a:endCxn id="1250" idx="2"/>
            </p:cNvCxnSpPr>
            <p:nvPr/>
          </p:nvCxnSpPr>
          <p:spPr>
            <a:xfrm rot="16200000" flipV="1">
              <a:off x="1961325" y="2973444"/>
              <a:ext cx="235879" cy="38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72" name="Прямая соединительная линия 1271"/>
            <p:cNvCxnSpPr>
              <a:stCxn id="1250" idx="0"/>
              <a:endCxn id="1257" idx="3"/>
            </p:cNvCxnSpPr>
            <p:nvPr/>
          </p:nvCxnSpPr>
          <p:spPr>
            <a:xfrm flipV="1">
              <a:off x="2113968" y="2693796"/>
              <a:ext cx="225614" cy="14639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73" name="Прямая соединительная линия 1272"/>
            <p:cNvCxnSpPr>
              <a:stCxn id="1262" idx="1"/>
              <a:endCxn id="1260" idx="7"/>
            </p:cNvCxnSpPr>
            <p:nvPr/>
          </p:nvCxnSpPr>
          <p:spPr>
            <a:xfrm rot="5400000">
              <a:off x="2626022" y="2489841"/>
              <a:ext cx="172475" cy="4860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75" name="Прямая соединительная линия 1274"/>
            <p:cNvCxnSpPr>
              <a:stCxn id="1259" idx="3"/>
              <a:endCxn id="1253" idx="6"/>
            </p:cNvCxnSpPr>
            <p:nvPr/>
          </p:nvCxnSpPr>
          <p:spPr>
            <a:xfrm rot="5400000">
              <a:off x="2458289" y="2484824"/>
              <a:ext cx="173313" cy="3570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76" name="Прямая соединительная линия 1275"/>
            <p:cNvCxnSpPr>
              <a:stCxn id="1253" idx="4"/>
              <a:endCxn id="1261" idx="0"/>
            </p:cNvCxnSpPr>
            <p:nvPr/>
          </p:nvCxnSpPr>
          <p:spPr>
            <a:xfrm rot="10800000" flipV="1">
              <a:off x="2320270" y="2604838"/>
              <a:ext cx="171929" cy="9583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321" name="TextBox 1320"/>
          <p:cNvSpPr txBox="1"/>
          <p:nvPr/>
        </p:nvSpPr>
        <p:spPr>
          <a:xfrm rot="19006284">
            <a:off x="2318899" y="2446336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КИТ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1322" name="TextBox 1321"/>
          <p:cNvSpPr txBox="1"/>
          <p:nvPr/>
        </p:nvSpPr>
        <p:spPr>
          <a:xfrm rot="1643483">
            <a:off x="2860400" y="3446467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ПЕГАС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1323" name="TextBox 1322"/>
          <p:cNvSpPr txBox="1"/>
          <p:nvPr/>
        </p:nvSpPr>
        <p:spPr>
          <a:xfrm rot="19006284">
            <a:off x="3176155" y="2941114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АНДРОМЕДА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1324" name="TextBox 1323"/>
          <p:cNvSpPr txBox="1"/>
          <p:nvPr/>
        </p:nvSpPr>
        <p:spPr>
          <a:xfrm rot="2331135">
            <a:off x="3061230" y="4429631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ДЕЛЬФІН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1325" name="TextBox 1324"/>
          <p:cNvSpPr txBox="1"/>
          <p:nvPr/>
        </p:nvSpPr>
        <p:spPr>
          <a:xfrm rot="222291">
            <a:off x="3388198" y="5006245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ОРЕЛ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1326" name="TextBox 1325"/>
          <p:cNvSpPr txBox="1"/>
          <p:nvPr/>
        </p:nvSpPr>
        <p:spPr>
          <a:xfrm rot="222291">
            <a:off x="3888264" y="5524741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ЩИТ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1327" name="TextBox 1326"/>
          <p:cNvSpPr txBox="1"/>
          <p:nvPr/>
        </p:nvSpPr>
        <p:spPr>
          <a:xfrm rot="20047852">
            <a:off x="5597382" y="3512765"/>
            <a:ext cx="70215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ВОЛОССЯ ВЕРОНІКИ</a:t>
            </a:r>
            <a:endParaRPr lang="uk-UA" sz="8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grpSp>
        <p:nvGrpSpPr>
          <p:cNvPr id="49" name="Группа 1414"/>
          <p:cNvGrpSpPr/>
          <p:nvPr/>
        </p:nvGrpSpPr>
        <p:grpSpPr>
          <a:xfrm>
            <a:off x="4589796" y="2578586"/>
            <a:ext cx="829916" cy="343506"/>
            <a:chOff x="4589796" y="2578586"/>
            <a:chExt cx="829916" cy="343506"/>
          </a:xfrm>
        </p:grpSpPr>
        <p:sp>
          <p:nvSpPr>
            <p:cNvPr id="1330" name="8-конечная звезда 1329"/>
            <p:cNvSpPr/>
            <p:nvPr/>
          </p:nvSpPr>
          <p:spPr>
            <a:xfrm rot="1262594">
              <a:off x="5365712" y="2651077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32" name="8-конечная звезда 1331"/>
            <p:cNvSpPr/>
            <p:nvPr/>
          </p:nvSpPr>
          <p:spPr>
            <a:xfrm rot="1262594">
              <a:off x="4589796" y="2875292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33" name="8-конечная звезда 1332"/>
            <p:cNvSpPr/>
            <p:nvPr/>
          </p:nvSpPr>
          <p:spPr>
            <a:xfrm rot="1262594">
              <a:off x="4732672" y="2875292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34" name="8-конечная звезда 1333"/>
            <p:cNvSpPr/>
            <p:nvPr/>
          </p:nvSpPr>
          <p:spPr>
            <a:xfrm rot="1262594">
              <a:off x="4875548" y="2660978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35" name="8-конечная звезда 1334"/>
            <p:cNvSpPr/>
            <p:nvPr/>
          </p:nvSpPr>
          <p:spPr>
            <a:xfrm rot="1262594">
              <a:off x="5018424" y="2578586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36" name="8-конечная звезда 1335"/>
            <p:cNvSpPr/>
            <p:nvPr/>
          </p:nvSpPr>
          <p:spPr>
            <a:xfrm rot="1262594">
              <a:off x="5232738" y="2650024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337" name="Прямая соединительная линия 1336"/>
            <p:cNvCxnSpPr>
              <a:stCxn id="1332" idx="0"/>
              <a:endCxn id="1333" idx="3"/>
            </p:cNvCxnSpPr>
            <p:nvPr/>
          </p:nvCxnSpPr>
          <p:spPr>
            <a:xfrm>
              <a:off x="4635035" y="2907094"/>
              <a:ext cx="99653" cy="109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38" name="Прямая соединительная линия 1337"/>
            <p:cNvCxnSpPr>
              <a:stCxn id="1333" idx="7"/>
              <a:endCxn id="1334" idx="3"/>
            </p:cNvCxnSpPr>
            <p:nvPr/>
          </p:nvCxnSpPr>
          <p:spPr>
            <a:xfrm rot="5400000" flipH="1" flipV="1">
              <a:off x="4729854" y="2741481"/>
              <a:ext cx="195312" cy="10010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39" name="Прямая соединительная линия 1338"/>
            <p:cNvCxnSpPr>
              <a:stCxn id="1330" idx="2"/>
              <a:endCxn id="1336" idx="0"/>
            </p:cNvCxnSpPr>
            <p:nvPr/>
          </p:nvCxnSpPr>
          <p:spPr>
            <a:xfrm rot="5400000" flipH="1">
              <a:off x="5319772" y="2640031"/>
              <a:ext cx="21450" cy="10504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40" name="Прямая соединительная линия 1339"/>
            <p:cNvCxnSpPr>
              <a:stCxn id="1336" idx="3"/>
              <a:endCxn id="1335" idx="0"/>
            </p:cNvCxnSpPr>
            <p:nvPr/>
          </p:nvCxnSpPr>
          <p:spPr>
            <a:xfrm rot="5400000" flipH="1">
              <a:off x="5112940" y="2561112"/>
              <a:ext cx="72537" cy="17109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41" name="Прямая соединительная линия 1340"/>
            <p:cNvCxnSpPr>
              <a:stCxn id="1335" idx="3"/>
              <a:endCxn id="1334" idx="7"/>
            </p:cNvCxnSpPr>
            <p:nvPr/>
          </p:nvCxnSpPr>
          <p:spPr>
            <a:xfrm rot="5400000">
              <a:off x="4938691" y="2593128"/>
              <a:ext cx="63390" cy="10010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355" name="TextBox 1354"/>
          <p:cNvSpPr txBox="1"/>
          <p:nvPr/>
        </p:nvSpPr>
        <p:spPr>
          <a:xfrm>
            <a:off x="4714876" y="2643182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РИСЬ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cxnSp>
        <p:nvCxnSpPr>
          <p:cNvPr id="1364" name="Прямая соединительная линия 1363"/>
          <p:cNvCxnSpPr/>
          <p:nvPr/>
        </p:nvCxnSpPr>
        <p:spPr>
          <a:xfrm rot="16537753" flipV="1">
            <a:off x="4727773" y="3164312"/>
            <a:ext cx="314852" cy="4989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50" name="Группа 1415"/>
          <p:cNvGrpSpPr/>
          <p:nvPr/>
        </p:nvGrpSpPr>
        <p:grpSpPr>
          <a:xfrm>
            <a:off x="4149687" y="2792374"/>
            <a:ext cx="463574" cy="463575"/>
            <a:chOff x="4149687" y="2792374"/>
            <a:chExt cx="463574" cy="463575"/>
          </a:xfrm>
        </p:grpSpPr>
        <p:cxnSp>
          <p:nvCxnSpPr>
            <p:cNvPr id="1342" name="Прямая соединительная линия 1341"/>
            <p:cNvCxnSpPr>
              <a:stCxn id="1359" idx="7"/>
              <a:endCxn id="1358" idx="2"/>
            </p:cNvCxnSpPr>
            <p:nvPr/>
          </p:nvCxnSpPr>
          <p:spPr>
            <a:xfrm rot="5400000" flipH="1" flipV="1">
              <a:off x="4370340" y="3027617"/>
              <a:ext cx="58114" cy="9977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356" name="8-конечная звезда 1355"/>
            <p:cNvSpPr/>
            <p:nvPr/>
          </p:nvSpPr>
          <p:spPr>
            <a:xfrm rot="1262594">
              <a:off x="4577261" y="3101985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57" name="8-конечная звезда 1356"/>
            <p:cNvSpPr/>
            <p:nvPr/>
          </p:nvSpPr>
          <p:spPr>
            <a:xfrm rot="1262594">
              <a:off x="4530737" y="3219949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58" name="8-конечная звезда 1357"/>
            <p:cNvSpPr/>
            <p:nvPr/>
          </p:nvSpPr>
          <p:spPr>
            <a:xfrm rot="1262594">
              <a:off x="4435440" y="3006688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59" name="8-конечная звезда 1358"/>
            <p:cNvSpPr/>
            <p:nvPr/>
          </p:nvSpPr>
          <p:spPr>
            <a:xfrm rot="1262594">
              <a:off x="4308170" y="3093732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360" name="Прямая соединительная линия 1359"/>
            <p:cNvCxnSpPr>
              <a:stCxn id="1357" idx="6"/>
              <a:endCxn id="1356" idx="2"/>
            </p:cNvCxnSpPr>
            <p:nvPr/>
          </p:nvCxnSpPr>
          <p:spPr>
            <a:xfrm rot="5400000" flipH="1" flipV="1">
              <a:off x="4529817" y="3162168"/>
              <a:ext cx="84364" cy="3359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65" name="Прямая соединительная линия 1364"/>
            <p:cNvCxnSpPr>
              <a:stCxn id="1358" idx="0"/>
              <a:endCxn id="1357" idx="4"/>
            </p:cNvCxnSpPr>
            <p:nvPr/>
          </p:nvCxnSpPr>
          <p:spPr>
            <a:xfrm>
              <a:off x="4477199" y="3036044"/>
              <a:ext cx="54738" cy="19544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370" name="8-конечная звезда 1369"/>
            <p:cNvSpPr/>
            <p:nvPr/>
          </p:nvSpPr>
          <p:spPr>
            <a:xfrm rot="1262594">
              <a:off x="4221126" y="3006688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71" name="8-конечная звезда 1370"/>
            <p:cNvSpPr/>
            <p:nvPr/>
          </p:nvSpPr>
          <p:spPr>
            <a:xfrm rot="1262594">
              <a:off x="4451046" y="2879418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72" name="8-конечная звезда 1371"/>
            <p:cNvSpPr/>
            <p:nvPr/>
          </p:nvSpPr>
          <p:spPr>
            <a:xfrm rot="1262594">
              <a:off x="4364001" y="2792374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73" name="8-конечная звезда 1372"/>
            <p:cNvSpPr/>
            <p:nvPr/>
          </p:nvSpPr>
          <p:spPr>
            <a:xfrm rot="1262594">
              <a:off x="4149687" y="2935250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375" name="Прямая соединительная линия 1374"/>
            <p:cNvCxnSpPr>
              <a:stCxn id="868" idx="67"/>
              <a:endCxn id="1373" idx="1"/>
            </p:cNvCxnSpPr>
            <p:nvPr/>
          </p:nvCxnSpPr>
          <p:spPr>
            <a:xfrm flipH="1" flipV="1">
              <a:off x="4180058" y="2976590"/>
              <a:ext cx="40647" cy="4041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76" name="Прямая соединительная линия 1375"/>
            <p:cNvCxnSpPr>
              <a:stCxn id="1371" idx="5"/>
              <a:endCxn id="1372" idx="0"/>
            </p:cNvCxnSpPr>
            <p:nvPr/>
          </p:nvCxnSpPr>
          <p:spPr>
            <a:xfrm rot="16200000" flipV="1">
              <a:off x="4405044" y="2822446"/>
              <a:ext cx="59548" cy="5811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77" name="Прямая соединительная линия 1376"/>
            <p:cNvCxnSpPr>
              <a:stCxn id="1370" idx="0"/>
              <a:endCxn id="1371" idx="4"/>
            </p:cNvCxnSpPr>
            <p:nvPr/>
          </p:nvCxnSpPr>
          <p:spPr>
            <a:xfrm flipV="1">
              <a:off x="4262885" y="2893262"/>
              <a:ext cx="189602" cy="14278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78" name="Прямая соединительная линия 1377"/>
            <p:cNvCxnSpPr>
              <a:stCxn id="1359" idx="5"/>
              <a:endCxn id="1370" idx="1"/>
            </p:cNvCxnSpPr>
            <p:nvPr/>
          </p:nvCxnSpPr>
          <p:spPr>
            <a:xfrm rot="16200000" flipV="1">
              <a:off x="4262466" y="3037059"/>
              <a:ext cx="47564" cy="6950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1379" name="Прямая соединительная линия 1378"/>
          <p:cNvCxnSpPr>
            <a:stCxn id="1358" idx="6"/>
            <a:endCxn id="1371" idx="2"/>
          </p:cNvCxnSpPr>
          <p:nvPr/>
        </p:nvCxnSpPr>
        <p:spPr>
          <a:xfrm rot="5400000" flipH="1" flipV="1">
            <a:off x="4421367" y="2964606"/>
            <a:ext cx="86952" cy="94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394" name="TextBox 1393"/>
          <p:cNvSpPr txBox="1"/>
          <p:nvPr/>
        </p:nvSpPr>
        <p:spPr>
          <a:xfrm>
            <a:off x="4143372" y="2887144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ЖИРАФ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grpSp>
        <p:nvGrpSpPr>
          <p:cNvPr id="51" name="Группа 1394"/>
          <p:cNvGrpSpPr/>
          <p:nvPr/>
        </p:nvGrpSpPr>
        <p:grpSpPr>
          <a:xfrm>
            <a:off x="4224353" y="2365325"/>
            <a:ext cx="411190" cy="414417"/>
            <a:chOff x="4017933" y="1986213"/>
            <a:chExt cx="411190" cy="414417"/>
          </a:xfrm>
        </p:grpSpPr>
        <p:cxnSp>
          <p:nvCxnSpPr>
            <p:cNvPr id="1396" name="Прямая соединительная линия 1395"/>
            <p:cNvCxnSpPr>
              <a:stCxn id="1404" idx="7"/>
              <a:endCxn id="1400" idx="1"/>
            </p:cNvCxnSpPr>
            <p:nvPr/>
          </p:nvCxnSpPr>
          <p:spPr>
            <a:xfrm rot="16200000" flipV="1">
              <a:off x="4354956" y="2311979"/>
              <a:ext cx="116410" cy="15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97" name="Прямая соединительная линия 1396"/>
            <p:cNvCxnSpPr>
              <a:stCxn id="1404" idx="4"/>
              <a:endCxn id="1399" idx="1"/>
            </p:cNvCxnSpPr>
            <p:nvPr/>
          </p:nvCxnSpPr>
          <p:spPr>
            <a:xfrm rot="10800000">
              <a:off x="4198773" y="2252202"/>
              <a:ext cx="174565" cy="11907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98" name="Прямая соединительная линия 1397"/>
            <p:cNvCxnSpPr>
              <a:stCxn id="1402" idx="7"/>
              <a:endCxn id="1401" idx="3"/>
            </p:cNvCxnSpPr>
            <p:nvPr/>
          </p:nvCxnSpPr>
          <p:spPr>
            <a:xfrm rot="16200000" flipH="1">
              <a:off x="4223525" y="1870252"/>
              <a:ext cx="6" cy="30784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399" name="8-конечная звезда 1398"/>
            <p:cNvSpPr/>
            <p:nvPr/>
          </p:nvSpPr>
          <p:spPr>
            <a:xfrm rot="1262594">
              <a:off x="4160809" y="2200527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00" name="8-конечная звезда 1399"/>
            <p:cNvSpPr/>
            <p:nvPr/>
          </p:nvSpPr>
          <p:spPr>
            <a:xfrm rot="1262594">
              <a:off x="4375123" y="2202175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01" name="8-конечная звезда 1400"/>
            <p:cNvSpPr/>
            <p:nvPr/>
          </p:nvSpPr>
          <p:spPr>
            <a:xfrm rot="1262594">
              <a:off x="4375123" y="198621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02" name="8-конечная звезда 1401"/>
            <p:cNvSpPr/>
            <p:nvPr/>
          </p:nvSpPr>
          <p:spPr>
            <a:xfrm rot="1262594">
              <a:off x="4017933" y="200813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03" name="8-конечная звезда 1402"/>
            <p:cNvSpPr/>
            <p:nvPr/>
          </p:nvSpPr>
          <p:spPr>
            <a:xfrm rot="1262594">
              <a:off x="4089371" y="2222449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04" name="8-конечная звезда 1403"/>
            <p:cNvSpPr/>
            <p:nvPr/>
          </p:nvSpPr>
          <p:spPr>
            <a:xfrm rot="1262594">
              <a:off x="4371896" y="2357430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405" name="Прямая соединительная линия 1404"/>
            <p:cNvCxnSpPr>
              <a:stCxn id="1400" idx="5"/>
              <a:endCxn id="1401" idx="2"/>
            </p:cNvCxnSpPr>
            <p:nvPr/>
          </p:nvCxnSpPr>
          <p:spPr>
            <a:xfrm rot="5400000" flipH="1" flipV="1">
              <a:off x="4308750" y="2120823"/>
              <a:ext cx="166089" cy="126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06" name="Прямая соединительная линия 1405"/>
            <p:cNvCxnSpPr>
              <a:stCxn id="1403" idx="6"/>
              <a:endCxn id="1402" idx="0"/>
            </p:cNvCxnSpPr>
            <p:nvPr/>
          </p:nvCxnSpPr>
          <p:spPr>
            <a:xfrm rot="16200000" flipV="1">
              <a:off x="4008388" y="2106572"/>
              <a:ext cx="179422" cy="5593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07" name="Прямая соединительная линия 1406"/>
            <p:cNvCxnSpPr>
              <a:stCxn id="1399" idx="5"/>
              <a:endCxn id="1403" idx="0"/>
            </p:cNvCxnSpPr>
            <p:nvPr/>
          </p:nvCxnSpPr>
          <p:spPr>
            <a:xfrm rot="16200000" flipH="1" flipV="1">
              <a:off x="4131062" y="2213360"/>
              <a:ext cx="56291" cy="3527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08" name="Прямая соединительная линия 1407"/>
            <p:cNvCxnSpPr>
              <a:stCxn id="1400" idx="3"/>
              <a:endCxn id="1399" idx="7"/>
            </p:cNvCxnSpPr>
            <p:nvPr/>
          </p:nvCxnSpPr>
          <p:spPr>
            <a:xfrm rot="5400000" flipH="1">
              <a:off x="4283179" y="2145868"/>
              <a:ext cx="23574" cy="16496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417" name="TextBox 1416"/>
          <p:cNvSpPr txBox="1"/>
          <p:nvPr/>
        </p:nvSpPr>
        <p:spPr>
          <a:xfrm>
            <a:off x="4286248" y="2428868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ВІЗНИЧИЙ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grpSp>
        <p:nvGrpSpPr>
          <p:cNvPr id="53" name="Группа 1417"/>
          <p:cNvGrpSpPr/>
          <p:nvPr/>
        </p:nvGrpSpPr>
        <p:grpSpPr>
          <a:xfrm>
            <a:off x="3808104" y="2509849"/>
            <a:ext cx="470249" cy="704837"/>
            <a:chOff x="3357553" y="2345049"/>
            <a:chExt cx="470249" cy="704837"/>
          </a:xfrm>
        </p:grpSpPr>
        <p:cxnSp>
          <p:nvCxnSpPr>
            <p:cNvPr id="1419" name="Прямая соединительная линия 1418"/>
            <p:cNvCxnSpPr>
              <a:stCxn id="1425" idx="6"/>
              <a:endCxn id="1424" idx="0"/>
            </p:cNvCxnSpPr>
            <p:nvPr/>
          </p:nvCxnSpPr>
          <p:spPr>
            <a:xfrm rot="16200000" flipV="1">
              <a:off x="3691172" y="2584715"/>
              <a:ext cx="109630" cy="12902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20" name="Прямая соединительная линия 1419"/>
            <p:cNvCxnSpPr>
              <a:stCxn id="1423" idx="5"/>
              <a:endCxn id="1427" idx="6"/>
            </p:cNvCxnSpPr>
            <p:nvPr/>
          </p:nvCxnSpPr>
          <p:spPr>
            <a:xfrm rot="16200000" flipV="1">
              <a:off x="3407723" y="2536764"/>
              <a:ext cx="24387" cy="6601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421" name="8-конечная звезда 1420"/>
            <p:cNvSpPr/>
            <p:nvPr/>
          </p:nvSpPr>
          <p:spPr>
            <a:xfrm rot="1262594">
              <a:off x="3486402" y="2345049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22" name="8-конечная звезда 1421"/>
            <p:cNvSpPr/>
            <p:nvPr/>
          </p:nvSpPr>
          <p:spPr>
            <a:xfrm rot="1262594">
              <a:off x="3557840" y="2487925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23" name="8-конечная звезда 1422"/>
            <p:cNvSpPr/>
            <p:nvPr/>
          </p:nvSpPr>
          <p:spPr>
            <a:xfrm rot="1262594">
              <a:off x="3436886" y="2579638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24" name="8-конечная звезда 1423"/>
            <p:cNvSpPr/>
            <p:nvPr/>
          </p:nvSpPr>
          <p:spPr>
            <a:xfrm rot="1262594">
              <a:off x="3629278" y="2557715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25" name="8-конечная звезда 1424"/>
            <p:cNvSpPr/>
            <p:nvPr/>
          </p:nvSpPr>
          <p:spPr>
            <a:xfrm rot="1262594">
              <a:off x="3773802" y="2702239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26" name="8-конечная звезда 1425"/>
            <p:cNvSpPr/>
            <p:nvPr/>
          </p:nvSpPr>
          <p:spPr>
            <a:xfrm rot="1262594">
              <a:off x="3770575" y="2413260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27" name="8-конечная звезда 1426"/>
            <p:cNvSpPr/>
            <p:nvPr/>
          </p:nvSpPr>
          <p:spPr>
            <a:xfrm rot="1262594">
              <a:off x="3357553" y="2556136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28" name="8-конечная звезда 1427"/>
            <p:cNvSpPr/>
            <p:nvPr/>
          </p:nvSpPr>
          <p:spPr>
            <a:xfrm rot="1262594">
              <a:off x="3699137" y="2435183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29" name="8-конечная звезда 1428"/>
            <p:cNvSpPr/>
            <p:nvPr/>
          </p:nvSpPr>
          <p:spPr>
            <a:xfrm rot="1262594">
              <a:off x="3413385" y="3006686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30" name="8-конечная звезда 1429"/>
            <p:cNvSpPr/>
            <p:nvPr/>
          </p:nvSpPr>
          <p:spPr>
            <a:xfrm rot="1262594">
              <a:off x="3500429" y="2841888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31" name="8-конечная звезда 1430"/>
            <p:cNvSpPr/>
            <p:nvPr/>
          </p:nvSpPr>
          <p:spPr>
            <a:xfrm rot="1262594">
              <a:off x="3571867" y="2643180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432" name="Прямая соединительная линия 1431"/>
            <p:cNvCxnSpPr>
              <a:stCxn id="1422" idx="6"/>
              <a:endCxn id="1421" idx="7"/>
            </p:cNvCxnSpPr>
            <p:nvPr/>
          </p:nvCxnSpPr>
          <p:spPr>
            <a:xfrm rot="16200000" flipV="1">
              <a:off x="3501986" y="2397176"/>
              <a:ext cx="128640" cy="5645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33" name="Прямая соединительная линия 1432"/>
            <p:cNvCxnSpPr>
              <a:stCxn id="1431" idx="4"/>
              <a:endCxn id="1423" idx="0"/>
            </p:cNvCxnSpPr>
            <p:nvPr/>
          </p:nvCxnSpPr>
          <p:spPr>
            <a:xfrm rot="10800000">
              <a:off x="3489086" y="2616334"/>
              <a:ext cx="84223" cy="4069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34" name="Прямая соединительная линия 1433"/>
            <p:cNvCxnSpPr>
              <a:stCxn id="1424" idx="5"/>
              <a:endCxn id="1422" idx="0"/>
            </p:cNvCxnSpPr>
            <p:nvPr/>
          </p:nvCxnSpPr>
          <p:spPr>
            <a:xfrm rot="16200000" flipV="1">
              <a:off x="3609967" y="2524693"/>
              <a:ext cx="35421" cy="3527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35" name="Прямая соединительная линия 1434"/>
            <p:cNvCxnSpPr>
              <a:stCxn id="1426" idx="5"/>
              <a:endCxn id="1428" idx="7"/>
            </p:cNvCxnSpPr>
            <p:nvPr/>
          </p:nvCxnSpPr>
          <p:spPr>
            <a:xfrm rot="16200000" flipH="1" flipV="1">
              <a:off x="3745495" y="2410102"/>
              <a:ext cx="32892" cy="4292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36" name="Прямая соединительная линия 1435"/>
            <p:cNvCxnSpPr>
              <a:stCxn id="1424" idx="7"/>
              <a:endCxn id="1428" idx="3"/>
            </p:cNvCxnSpPr>
            <p:nvPr/>
          </p:nvCxnSpPr>
          <p:spPr>
            <a:xfrm rot="5400000" flipH="1" flipV="1">
              <a:off x="3636875" y="2509631"/>
              <a:ext cx="108198" cy="2004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37" name="Прямая соединительная линия 1436"/>
            <p:cNvCxnSpPr>
              <a:stCxn id="1429" idx="5"/>
              <a:endCxn id="1430" idx="1"/>
            </p:cNvCxnSpPr>
            <p:nvPr/>
          </p:nvCxnSpPr>
          <p:spPr>
            <a:xfrm rot="5400000" flipH="1" flipV="1">
              <a:off x="3415848" y="2893594"/>
              <a:ext cx="125318" cy="10458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38" name="Прямая соединительная линия 1437"/>
            <p:cNvCxnSpPr>
              <a:stCxn id="1430" idx="7"/>
              <a:endCxn id="1431" idx="2"/>
            </p:cNvCxnSpPr>
            <p:nvPr/>
          </p:nvCxnSpPr>
          <p:spPr>
            <a:xfrm rot="5400000" flipH="1" flipV="1">
              <a:off x="3478851" y="2747857"/>
              <a:ext cx="169778" cy="4394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39" name="Прямая соединительная линия 1438"/>
            <p:cNvCxnSpPr>
              <a:stCxn id="1431" idx="7"/>
              <a:endCxn id="1424" idx="6"/>
            </p:cNvCxnSpPr>
            <p:nvPr/>
          </p:nvCxnSpPr>
          <p:spPr>
            <a:xfrm rot="5400000" flipH="1" flipV="1">
              <a:off x="3591344" y="2581380"/>
              <a:ext cx="96493" cy="5276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40" name="Прямая соединительная линия 1439"/>
            <p:cNvCxnSpPr>
              <a:stCxn id="1425" idx="5"/>
              <a:endCxn id="1431" idx="0"/>
            </p:cNvCxnSpPr>
            <p:nvPr/>
          </p:nvCxnSpPr>
          <p:spPr>
            <a:xfrm rot="16200000" flipV="1">
              <a:off x="3685719" y="2600444"/>
              <a:ext cx="32029" cy="17621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42" name="Прямая соединительная линия 1441"/>
            <p:cNvCxnSpPr>
              <a:stCxn id="1423" idx="7"/>
              <a:endCxn id="1422" idx="5"/>
            </p:cNvCxnSpPr>
            <p:nvPr/>
          </p:nvCxnSpPr>
          <p:spPr>
            <a:xfrm rot="5400000" flipH="1" flipV="1">
              <a:off x="3478506" y="2500305"/>
              <a:ext cx="105424" cy="8531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446" name="TextBox 1445"/>
          <p:cNvSpPr txBox="1"/>
          <p:nvPr/>
        </p:nvSpPr>
        <p:spPr>
          <a:xfrm>
            <a:off x="3536257" y="2500306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ПЕРСЕЙ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grpSp>
        <p:nvGrpSpPr>
          <p:cNvPr id="54" name="Группа 1446"/>
          <p:cNvGrpSpPr/>
          <p:nvPr/>
        </p:nvGrpSpPr>
        <p:grpSpPr>
          <a:xfrm rot="248670">
            <a:off x="5476076" y="1848327"/>
            <a:ext cx="1857394" cy="3278058"/>
            <a:chOff x="5649885" y="1363613"/>
            <a:chExt cx="1857394" cy="3278058"/>
          </a:xfrm>
        </p:grpSpPr>
        <p:cxnSp>
          <p:nvCxnSpPr>
            <p:cNvPr id="1448" name="Прямая соединительная линия 1447"/>
            <p:cNvCxnSpPr>
              <a:stCxn id="1452" idx="5"/>
              <a:endCxn id="1459" idx="0"/>
            </p:cNvCxnSpPr>
            <p:nvPr/>
          </p:nvCxnSpPr>
          <p:spPr>
            <a:xfrm rot="15951330" flipV="1">
              <a:off x="6678064" y="1878821"/>
              <a:ext cx="184799" cy="10014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449" name="8-конечная звезда 1448"/>
            <p:cNvSpPr/>
            <p:nvPr/>
          </p:nvSpPr>
          <p:spPr>
            <a:xfrm rot="1262594">
              <a:off x="6993443" y="4282014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50" name="8-конечная звезда 1449"/>
            <p:cNvSpPr/>
            <p:nvPr/>
          </p:nvSpPr>
          <p:spPr>
            <a:xfrm rot="1262594">
              <a:off x="6729090" y="4587671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51" name="8-конечная звезда 1450"/>
            <p:cNvSpPr/>
            <p:nvPr/>
          </p:nvSpPr>
          <p:spPr>
            <a:xfrm rot="1262594">
              <a:off x="7169532" y="3766935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52" name="8-конечная звезда 1451"/>
            <p:cNvSpPr/>
            <p:nvPr/>
          </p:nvSpPr>
          <p:spPr>
            <a:xfrm rot="1262594">
              <a:off x="6814253" y="2015573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53" name="8-конечная звезда 1452"/>
            <p:cNvSpPr/>
            <p:nvPr/>
          </p:nvSpPr>
          <p:spPr>
            <a:xfrm rot="1262594">
              <a:off x="7464079" y="2899614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54" name="8-конечная звезда 1453"/>
            <p:cNvSpPr/>
            <p:nvPr/>
          </p:nvSpPr>
          <p:spPr>
            <a:xfrm rot="1262594">
              <a:off x="7346383" y="3252271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56" name="8-конечная звезда 1455"/>
            <p:cNvSpPr/>
            <p:nvPr/>
          </p:nvSpPr>
          <p:spPr>
            <a:xfrm rot="1262594">
              <a:off x="5792762" y="1450658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57" name="8-конечная звезда 1456"/>
            <p:cNvSpPr/>
            <p:nvPr/>
          </p:nvSpPr>
          <p:spPr>
            <a:xfrm rot="1262594">
              <a:off x="5721323" y="1363613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58" name="8-конечная звезда 1457"/>
            <p:cNvSpPr/>
            <p:nvPr/>
          </p:nvSpPr>
          <p:spPr>
            <a:xfrm rot="1262594">
              <a:off x="5649885" y="1435052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59" name="8-конечная звезда 1458"/>
            <p:cNvSpPr/>
            <p:nvPr/>
          </p:nvSpPr>
          <p:spPr>
            <a:xfrm rot="1262594">
              <a:off x="6672082" y="1810999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60" name="8-конечная звезда 1459"/>
            <p:cNvSpPr/>
            <p:nvPr/>
          </p:nvSpPr>
          <p:spPr>
            <a:xfrm rot="1262594">
              <a:off x="7374765" y="2462338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61" name="8-конечная звезда 1460"/>
            <p:cNvSpPr/>
            <p:nvPr/>
          </p:nvSpPr>
          <p:spPr>
            <a:xfrm rot="1262594">
              <a:off x="5722903" y="1509717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62" name="8-конечная звезда 1461"/>
            <p:cNvSpPr/>
            <p:nvPr/>
          </p:nvSpPr>
          <p:spPr>
            <a:xfrm rot="1262594">
              <a:off x="5865777" y="1508068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63" name="8-конечная звезда 1462"/>
            <p:cNvSpPr/>
            <p:nvPr/>
          </p:nvSpPr>
          <p:spPr>
            <a:xfrm rot="1262594">
              <a:off x="6080093" y="1579507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64" name="8-конечная звезда 1463"/>
            <p:cNvSpPr/>
            <p:nvPr/>
          </p:nvSpPr>
          <p:spPr>
            <a:xfrm rot="1262594">
              <a:off x="6292919" y="1539389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65" name="8-конечная звезда 1464"/>
            <p:cNvSpPr/>
            <p:nvPr/>
          </p:nvSpPr>
          <p:spPr>
            <a:xfrm rot="1262594">
              <a:off x="7215023" y="2403289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466" name="Прямая соединительная линия 1465"/>
            <p:cNvCxnSpPr>
              <a:stCxn id="1465" idx="4"/>
              <a:endCxn id="1452" idx="7"/>
            </p:cNvCxnSpPr>
            <p:nvPr/>
          </p:nvCxnSpPr>
          <p:spPr>
            <a:xfrm rot="10551330">
              <a:off x="6870239" y="2015861"/>
              <a:ext cx="331941" cy="41727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68" name="Прямая соединительная линия 1467"/>
            <p:cNvCxnSpPr>
              <a:stCxn id="1459" idx="5"/>
              <a:endCxn id="1472" idx="7"/>
            </p:cNvCxnSpPr>
            <p:nvPr/>
          </p:nvCxnSpPr>
          <p:spPr>
            <a:xfrm rot="15951330" flipV="1">
              <a:off x="6480732" y="1622938"/>
              <a:ext cx="281766" cy="10650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69" name="Прямая соединительная линия 1468"/>
            <p:cNvCxnSpPr>
              <a:stCxn id="1465" idx="0"/>
              <a:endCxn id="1460" idx="4"/>
            </p:cNvCxnSpPr>
            <p:nvPr/>
          </p:nvCxnSpPr>
          <p:spPr>
            <a:xfrm rot="21351330">
              <a:off x="7268673" y="2436093"/>
              <a:ext cx="106082" cy="4397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70" name="Прямая соединительная линия 1469"/>
            <p:cNvCxnSpPr>
              <a:stCxn id="1453" idx="5"/>
              <a:endCxn id="1460" idx="0"/>
            </p:cNvCxnSpPr>
            <p:nvPr/>
          </p:nvCxnSpPr>
          <p:spPr>
            <a:xfrm rot="15951330" flipV="1">
              <a:off x="7240181" y="2681279"/>
              <a:ext cx="413073" cy="3061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71" name="Прямая соединительная линия 1470"/>
            <p:cNvCxnSpPr>
              <a:stCxn id="1464" idx="7"/>
              <a:endCxn id="1472" idx="5"/>
            </p:cNvCxnSpPr>
            <p:nvPr/>
          </p:nvCxnSpPr>
          <p:spPr>
            <a:xfrm rot="5151330" flipH="1" flipV="1">
              <a:off x="6425307" y="1450742"/>
              <a:ext cx="16661" cy="17976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472" name="8-конечная звезда 1471"/>
            <p:cNvSpPr/>
            <p:nvPr/>
          </p:nvSpPr>
          <p:spPr>
            <a:xfrm rot="1262594">
              <a:off x="6506643" y="1523491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473" name="Прямая соединительная линия 1472"/>
            <p:cNvCxnSpPr>
              <a:stCxn id="1450" idx="0"/>
              <a:endCxn id="1449" idx="2"/>
            </p:cNvCxnSpPr>
            <p:nvPr/>
          </p:nvCxnSpPr>
          <p:spPr>
            <a:xfrm rot="21351330" flipV="1">
              <a:off x="6771105" y="4342885"/>
              <a:ext cx="249828" cy="27281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74" name="Прямая соединительная линия 1473"/>
            <p:cNvCxnSpPr>
              <a:stCxn id="1449" idx="6"/>
              <a:endCxn id="1451" idx="1"/>
            </p:cNvCxnSpPr>
            <p:nvPr/>
          </p:nvCxnSpPr>
          <p:spPr>
            <a:xfrm rot="5151330" flipH="1" flipV="1">
              <a:off x="6887082" y="3944785"/>
              <a:ext cx="458408" cy="20596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75" name="Прямая соединительная линия 1474"/>
            <p:cNvCxnSpPr>
              <a:stCxn id="1451" idx="0"/>
              <a:endCxn id="1454" idx="1"/>
            </p:cNvCxnSpPr>
            <p:nvPr/>
          </p:nvCxnSpPr>
          <p:spPr>
            <a:xfrm rot="21351330" flipV="1">
              <a:off x="7196730" y="3300125"/>
              <a:ext cx="198065" cy="49209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76" name="Прямая соединительная линия 1475"/>
            <p:cNvCxnSpPr>
              <a:stCxn id="1454" idx="5"/>
              <a:endCxn id="1453" idx="1"/>
            </p:cNvCxnSpPr>
            <p:nvPr/>
          </p:nvCxnSpPr>
          <p:spPr>
            <a:xfrm rot="5151330" flipH="1" flipV="1">
              <a:off x="7275539" y="3018784"/>
              <a:ext cx="302585" cy="15751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77" name="Прямая соединительная линия 1476"/>
            <p:cNvCxnSpPr>
              <a:stCxn id="1461" idx="1"/>
              <a:endCxn id="1456" idx="1"/>
            </p:cNvCxnSpPr>
            <p:nvPr/>
          </p:nvCxnSpPr>
          <p:spPr>
            <a:xfrm rot="5400000" flipH="1" flipV="1">
              <a:off x="5757302" y="1495561"/>
              <a:ext cx="69393" cy="6226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78" name="Прямая соединительная линия 1477"/>
            <p:cNvCxnSpPr>
              <a:stCxn id="1461" idx="4"/>
              <a:endCxn id="1458" idx="2"/>
            </p:cNvCxnSpPr>
            <p:nvPr/>
          </p:nvCxnSpPr>
          <p:spPr>
            <a:xfrm rot="10800000">
              <a:off x="5663730" y="1476812"/>
              <a:ext cx="60975" cy="5021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79" name="Прямая соединительная линия 1478"/>
            <p:cNvCxnSpPr>
              <a:stCxn id="1458" idx="6"/>
              <a:endCxn id="1457" idx="2"/>
            </p:cNvCxnSpPr>
            <p:nvPr/>
          </p:nvCxnSpPr>
          <p:spPr>
            <a:xfrm rot="5400000" flipH="1" flipV="1">
              <a:off x="5691644" y="1392970"/>
              <a:ext cx="31121" cy="5592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80" name="Прямая соединительная линия 1479"/>
            <p:cNvCxnSpPr>
              <a:stCxn id="1456" idx="4"/>
              <a:endCxn id="1457" idx="1"/>
            </p:cNvCxnSpPr>
            <p:nvPr/>
          </p:nvCxnSpPr>
          <p:spPr>
            <a:xfrm rot="10800000">
              <a:off x="5751695" y="1404954"/>
              <a:ext cx="42509" cy="5954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81" name="Прямая соединительная линия 1480"/>
            <p:cNvCxnSpPr>
              <a:stCxn id="1462" idx="5"/>
              <a:endCxn id="1456" idx="1"/>
            </p:cNvCxnSpPr>
            <p:nvPr/>
          </p:nvCxnSpPr>
          <p:spPr>
            <a:xfrm rot="16200000" flipV="1">
              <a:off x="5843276" y="1471855"/>
              <a:ext cx="18396" cy="5868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82" name="Прямая соединительная линия 1481"/>
            <p:cNvCxnSpPr>
              <a:stCxn id="1463" idx="4"/>
              <a:endCxn id="1462" idx="1"/>
            </p:cNvCxnSpPr>
            <p:nvPr/>
          </p:nvCxnSpPr>
          <p:spPr>
            <a:xfrm rot="10800000">
              <a:off x="5903740" y="1559742"/>
              <a:ext cx="178154" cy="3707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83" name="Прямая соединительная линия 1482"/>
            <p:cNvCxnSpPr>
              <a:stCxn id="1464" idx="4"/>
              <a:endCxn id="1463" idx="0"/>
            </p:cNvCxnSpPr>
            <p:nvPr/>
          </p:nvCxnSpPr>
          <p:spPr>
            <a:xfrm rot="10551330" flipV="1">
              <a:off x="6130356" y="1562641"/>
              <a:ext cx="166303" cy="4761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496" name="TextBox 1495"/>
          <p:cNvSpPr txBox="1"/>
          <p:nvPr/>
        </p:nvSpPr>
        <p:spPr>
          <a:xfrm rot="17554639">
            <a:off x="6425445" y="4413514"/>
            <a:ext cx="70215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ГІДРА</a:t>
            </a:r>
            <a:endParaRPr lang="uk-UA" sz="8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1497" name="TextBox 1496"/>
          <p:cNvSpPr txBox="1"/>
          <p:nvPr/>
        </p:nvSpPr>
        <p:spPr>
          <a:xfrm rot="2825122">
            <a:off x="6027795" y="2087985"/>
            <a:ext cx="70215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ГІДРА</a:t>
            </a:r>
            <a:endParaRPr lang="uk-UA" sz="8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grpSp>
        <p:nvGrpSpPr>
          <p:cNvPr id="56" name="Группа 1497"/>
          <p:cNvGrpSpPr/>
          <p:nvPr/>
        </p:nvGrpSpPr>
        <p:grpSpPr>
          <a:xfrm>
            <a:off x="6143636" y="2320312"/>
            <a:ext cx="195600" cy="465746"/>
            <a:chOff x="6507142" y="1664972"/>
            <a:chExt cx="195600" cy="465746"/>
          </a:xfrm>
        </p:grpSpPr>
        <p:sp>
          <p:nvSpPr>
            <p:cNvPr id="1499" name="8-конечная звезда 1498"/>
            <p:cNvSpPr/>
            <p:nvPr/>
          </p:nvSpPr>
          <p:spPr>
            <a:xfrm rot="1262594">
              <a:off x="6507142" y="1935118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00" name="8-конечная звезда 1499"/>
            <p:cNvSpPr/>
            <p:nvPr/>
          </p:nvSpPr>
          <p:spPr>
            <a:xfrm rot="1262594">
              <a:off x="6659542" y="2087518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01" name="8-конечная звезда 1500"/>
            <p:cNvSpPr/>
            <p:nvPr/>
          </p:nvSpPr>
          <p:spPr>
            <a:xfrm rot="1262594">
              <a:off x="6578580" y="1664972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502" name="Прямая соединительная линия 1501"/>
            <p:cNvCxnSpPr>
              <a:stCxn id="1499" idx="7"/>
              <a:endCxn id="1500" idx="1"/>
            </p:cNvCxnSpPr>
            <p:nvPr/>
          </p:nvCxnSpPr>
          <p:spPr>
            <a:xfrm rot="16200000" flipH="1">
              <a:off x="6528741" y="1967687"/>
              <a:ext cx="180911" cy="14143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03" name="Прямая соединительная линия 1502"/>
            <p:cNvCxnSpPr>
              <a:stCxn id="1499" idx="6"/>
              <a:endCxn id="1501" idx="3"/>
            </p:cNvCxnSpPr>
            <p:nvPr/>
          </p:nvCxnSpPr>
          <p:spPr>
            <a:xfrm rot="5400000" flipH="1" flipV="1">
              <a:off x="6437861" y="1793980"/>
              <a:ext cx="241216" cy="4394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04" name="Прямая соединительная линия 1503"/>
            <p:cNvCxnSpPr>
              <a:stCxn id="1500" idx="1"/>
              <a:endCxn id="1501" idx="0"/>
            </p:cNvCxnSpPr>
            <p:nvPr/>
          </p:nvCxnSpPr>
          <p:spPr>
            <a:xfrm rot="5400000" flipH="1">
              <a:off x="6437861" y="1876806"/>
              <a:ext cx="434530" cy="6957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505" name="TextBox 1504"/>
          <p:cNvSpPr txBox="1"/>
          <p:nvPr/>
        </p:nvSpPr>
        <p:spPr>
          <a:xfrm rot="2919709">
            <a:off x="5898977" y="2708998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СЕКСТАНТ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grpSp>
        <p:nvGrpSpPr>
          <p:cNvPr id="57" name="Группа 1505"/>
          <p:cNvGrpSpPr/>
          <p:nvPr/>
        </p:nvGrpSpPr>
        <p:grpSpPr>
          <a:xfrm rot="749591">
            <a:off x="3889553" y="1287574"/>
            <a:ext cx="751019" cy="682461"/>
            <a:chOff x="3475433" y="722250"/>
            <a:chExt cx="751019" cy="682461"/>
          </a:xfrm>
        </p:grpSpPr>
        <p:sp>
          <p:nvSpPr>
            <p:cNvPr id="1507" name="8-конечная звезда 1506"/>
            <p:cNvSpPr/>
            <p:nvPr/>
          </p:nvSpPr>
          <p:spPr>
            <a:xfrm rot="1262594">
              <a:off x="3936952" y="93656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08" name="8-конечная звезда 1507"/>
            <p:cNvSpPr/>
            <p:nvPr/>
          </p:nvSpPr>
          <p:spPr>
            <a:xfrm rot="1262594">
              <a:off x="3861710" y="99514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09" name="8-конечная звезда 1508"/>
            <p:cNvSpPr/>
            <p:nvPr/>
          </p:nvSpPr>
          <p:spPr>
            <a:xfrm rot="1262594">
              <a:off x="3801265" y="1015071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10" name="8-конечная звезда 1509"/>
            <p:cNvSpPr/>
            <p:nvPr/>
          </p:nvSpPr>
          <p:spPr>
            <a:xfrm rot="1262594">
              <a:off x="3931325" y="1272302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11" name="8-конечная звезда 1510"/>
            <p:cNvSpPr/>
            <p:nvPr/>
          </p:nvSpPr>
          <p:spPr>
            <a:xfrm rot="1262594">
              <a:off x="3772232" y="1170400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12" name="8-конечная звезда 1511"/>
            <p:cNvSpPr/>
            <p:nvPr/>
          </p:nvSpPr>
          <p:spPr>
            <a:xfrm rot="1262594">
              <a:off x="4008391" y="722250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13" name="8-конечная звезда 1512"/>
            <p:cNvSpPr/>
            <p:nvPr/>
          </p:nvSpPr>
          <p:spPr>
            <a:xfrm rot="1262594">
              <a:off x="3582465" y="867829"/>
              <a:ext cx="72483" cy="72483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14" name="8-конечная звезда 1513"/>
            <p:cNvSpPr/>
            <p:nvPr/>
          </p:nvSpPr>
          <p:spPr>
            <a:xfrm rot="1262594">
              <a:off x="3476620" y="1247307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15" name="8-конечная звезда 1514"/>
            <p:cNvSpPr/>
            <p:nvPr/>
          </p:nvSpPr>
          <p:spPr>
            <a:xfrm rot="1262594">
              <a:off x="3618055" y="1357911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16" name="8-конечная звезда 1515"/>
            <p:cNvSpPr/>
            <p:nvPr/>
          </p:nvSpPr>
          <p:spPr>
            <a:xfrm rot="1262594">
              <a:off x="3475433" y="1099907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17" name="8-конечная звезда 1516"/>
            <p:cNvSpPr/>
            <p:nvPr/>
          </p:nvSpPr>
          <p:spPr>
            <a:xfrm rot="1262594">
              <a:off x="3512979" y="1317945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18" name="8-конечная звезда 1517"/>
            <p:cNvSpPr/>
            <p:nvPr/>
          </p:nvSpPr>
          <p:spPr>
            <a:xfrm rot="1262594">
              <a:off x="4153969" y="1153581"/>
              <a:ext cx="72483" cy="72483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519" name="Прямая соединительная линия 1518"/>
            <p:cNvCxnSpPr>
              <a:stCxn id="1515" idx="4"/>
              <a:endCxn id="1517" idx="0"/>
            </p:cNvCxnSpPr>
            <p:nvPr/>
          </p:nvCxnSpPr>
          <p:spPr>
            <a:xfrm rot="9917941">
              <a:off x="3562163" y="1342336"/>
              <a:ext cx="53509" cy="3798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20" name="Прямая соединительная линия 1519"/>
            <p:cNvCxnSpPr>
              <a:stCxn id="1517" idx="4"/>
              <a:endCxn id="1514" idx="1"/>
            </p:cNvCxnSpPr>
            <p:nvPr/>
          </p:nvCxnSpPr>
          <p:spPr>
            <a:xfrm rot="9917941" flipH="1">
              <a:off x="3509274" y="1292124"/>
              <a:ext cx="5514" cy="4078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21" name="Прямая соединительная линия 1520"/>
            <p:cNvCxnSpPr>
              <a:stCxn id="1514" idx="6"/>
              <a:endCxn id="1516" idx="1"/>
            </p:cNvCxnSpPr>
            <p:nvPr/>
          </p:nvCxnSpPr>
          <p:spPr>
            <a:xfrm rot="4517941" flipH="1" flipV="1">
              <a:off x="3457984" y="1183603"/>
              <a:ext cx="100789" cy="2635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22" name="Прямая соединительная линия 1521"/>
            <p:cNvCxnSpPr>
              <a:stCxn id="1509" idx="7"/>
              <a:endCxn id="1507" idx="3"/>
            </p:cNvCxnSpPr>
            <p:nvPr/>
          </p:nvCxnSpPr>
          <p:spPr>
            <a:xfrm rot="4517941" flipH="1" flipV="1">
              <a:off x="3879700" y="953882"/>
              <a:ext cx="32818" cy="9787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23" name="Прямая соединительная линия 1522"/>
            <p:cNvCxnSpPr>
              <a:stCxn id="1509" idx="5"/>
              <a:endCxn id="1513" idx="1"/>
            </p:cNvCxnSpPr>
            <p:nvPr/>
          </p:nvCxnSpPr>
          <p:spPr>
            <a:xfrm rot="15317941" flipV="1">
              <a:off x="3663241" y="898541"/>
              <a:ext cx="124245" cy="15750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24" name="Прямая соединительная линия 1523"/>
            <p:cNvCxnSpPr>
              <a:stCxn id="1510" idx="4"/>
              <a:endCxn id="1511" idx="1"/>
            </p:cNvCxnSpPr>
            <p:nvPr/>
          </p:nvCxnSpPr>
          <p:spPr>
            <a:xfrm rot="9917941">
              <a:off x="3820776" y="1207582"/>
              <a:ext cx="101768" cy="9651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25" name="Прямая соединительная линия 1524"/>
            <p:cNvCxnSpPr>
              <a:stCxn id="1511" idx="6"/>
              <a:endCxn id="1509" idx="1"/>
            </p:cNvCxnSpPr>
            <p:nvPr/>
          </p:nvCxnSpPr>
          <p:spPr>
            <a:xfrm rot="4517941" flipH="1" flipV="1">
              <a:off x="3776922" y="1091437"/>
              <a:ext cx="94313" cy="5607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26" name="Прямая соединительная линия 1525"/>
            <p:cNvCxnSpPr>
              <a:stCxn id="1514" idx="0"/>
              <a:endCxn id="1511" idx="2"/>
            </p:cNvCxnSpPr>
            <p:nvPr/>
          </p:nvCxnSpPr>
          <p:spPr>
            <a:xfrm rot="20717941">
              <a:off x="3519071" y="1244220"/>
              <a:ext cx="273254" cy="1326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27" name="Прямая соединительная линия 1526"/>
            <p:cNvCxnSpPr>
              <a:stCxn id="1513" idx="6"/>
              <a:endCxn id="1512" idx="3"/>
            </p:cNvCxnSpPr>
            <p:nvPr/>
          </p:nvCxnSpPr>
          <p:spPr>
            <a:xfrm rot="5400000" flipH="1" flipV="1">
              <a:off x="3766202" y="625732"/>
              <a:ext cx="110033" cy="37899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28" name="Прямая соединительная линия 1527"/>
            <p:cNvCxnSpPr>
              <a:stCxn id="1507" idx="6"/>
              <a:endCxn id="1512" idx="7"/>
            </p:cNvCxnSpPr>
            <p:nvPr/>
          </p:nvCxnSpPr>
          <p:spPr>
            <a:xfrm rot="5400000" flipH="1" flipV="1">
              <a:off x="3916818" y="795117"/>
              <a:ext cx="200077" cy="8641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29" name="Прямая соединительная линия 1528"/>
            <p:cNvCxnSpPr>
              <a:stCxn id="1510" idx="0"/>
              <a:endCxn id="1518" idx="3"/>
            </p:cNvCxnSpPr>
            <p:nvPr/>
          </p:nvCxnSpPr>
          <p:spPr>
            <a:xfrm rot="20717941" flipV="1">
              <a:off x="3973111" y="1228272"/>
              <a:ext cx="194395" cy="5699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30" name="Прямая соединительная линия 1529"/>
            <p:cNvCxnSpPr>
              <a:stCxn id="1518" idx="5"/>
              <a:endCxn id="1507" idx="5"/>
            </p:cNvCxnSpPr>
            <p:nvPr/>
          </p:nvCxnSpPr>
          <p:spPr>
            <a:xfrm rot="16200000" flipV="1">
              <a:off x="3955335" y="936543"/>
              <a:ext cx="217814" cy="22250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58" name="Группа 1536"/>
          <p:cNvGrpSpPr/>
          <p:nvPr/>
        </p:nvGrpSpPr>
        <p:grpSpPr>
          <a:xfrm rot="21798">
            <a:off x="3893346" y="1000108"/>
            <a:ext cx="696517" cy="357190"/>
            <a:chOff x="3365448" y="434919"/>
            <a:chExt cx="780759" cy="400391"/>
          </a:xfrm>
        </p:grpSpPr>
        <p:cxnSp>
          <p:nvCxnSpPr>
            <p:cNvPr id="1538" name="Прямая соединительная линия 1537"/>
            <p:cNvCxnSpPr>
              <a:stCxn id="1542" idx="6"/>
              <a:endCxn id="1544" idx="0"/>
            </p:cNvCxnSpPr>
            <p:nvPr/>
          </p:nvCxnSpPr>
          <p:spPr>
            <a:xfrm rot="16200000" flipV="1">
              <a:off x="4012805" y="470477"/>
              <a:ext cx="101003" cy="12427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39" name="Прямая соединительная линия 1538"/>
            <p:cNvCxnSpPr>
              <a:stCxn id="1547" idx="7"/>
              <a:endCxn id="1544" idx="0"/>
            </p:cNvCxnSpPr>
            <p:nvPr/>
          </p:nvCxnSpPr>
          <p:spPr>
            <a:xfrm rot="16200000" flipH="1">
              <a:off x="3936040" y="416982"/>
              <a:ext cx="34363" cy="9589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540" name="8-конечная звезда 1539"/>
            <p:cNvSpPr/>
            <p:nvPr/>
          </p:nvSpPr>
          <p:spPr>
            <a:xfrm rot="1262594">
              <a:off x="3652780" y="509516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41" name="8-конечная звезда 1540"/>
            <p:cNvSpPr/>
            <p:nvPr/>
          </p:nvSpPr>
          <p:spPr>
            <a:xfrm rot="1262594">
              <a:off x="3724217" y="580953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42" name="8-конечная звезда 1541"/>
            <p:cNvSpPr/>
            <p:nvPr/>
          </p:nvSpPr>
          <p:spPr>
            <a:xfrm rot="1262594">
              <a:off x="4081407" y="580953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43" name="8-конечная звезда 1542"/>
            <p:cNvSpPr/>
            <p:nvPr/>
          </p:nvSpPr>
          <p:spPr>
            <a:xfrm rot="1262594">
              <a:off x="3509904" y="652392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44" name="8-конечная звезда 1543"/>
            <p:cNvSpPr/>
            <p:nvPr/>
          </p:nvSpPr>
          <p:spPr>
            <a:xfrm rot="1262594">
              <a:off x="3938531" y="438077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45" name="8-конечная звезда 1544"/>
            <p:cNvSpPr/>
            <p:nvPr/>
          </p:nvSpPr>
          <p:spPr>
            <a:xfrm rot="1262594">
              <a:off x="3365448" y="579374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46" name="8-конечная звезда 1545"/>
            <p:cNvSpPr/>
            <p:nvPr/>
          </p:nvSpPr>
          <p:spPr>
            <a:xfrm rot="1262594">
              <a:off x="3935374" y="649234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47" name="8-конечная звезда 1546"/>
            <p:cNvSpPr/>
            <p:nvPr/>
          </p:nvSpPr>
          <p:spPr>
            <a:xfrm rot="1262594">
              <a:off x="3863935" y="434919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48" name="8-конечная звезда 1547"/>
            <p:cNvSpPr/>
            <p:nvPr/>
          </p:nvSpPr>
          <p:spPr>
            <a:xfrm rot="1262594">
              <a:off x="3506746" y="521964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49" name="8-конечная звезда 1548"/>
            <p:cNvSpPr/>
            <p:nvPr/>
          </p:nvSpPr>
          <p:spPr>
            <a:xfrm rot="1262594">
              <a:off x="3649621" y="720672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50" name="8-конечная звезда 1549"/>
            <p:cNvSpPr/>
            <p:nvPr/>
          </p:nvSpPr>
          <p:spPr>
            <a:xfrm rot="1262594">
              <a:off x="3506746" y="792110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551" name="Прямая соединительная линия 1550"/>
            <p:cNvCxnSpPr>
              <a:stCxn id="1541" idx="7"/>
              <a:endCxn id="1546" idx="4"/>
            </p:cNvCxnSpPr>
            <p:nvPr/>
          </p:nvCxnSpPr>
          <p:spPr>
            <a:xfrm rot="16200000" flipH="1">
              <a:off x="3830079" y="556342"/>
              <a:ext cx="62881" cy="15059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52" name="Прямая соединительная линия 1551"/>
            <p:cNvCxnSpPr>
              <a:stCxn id="1546" idx="0"/>
              <a:endCxn id="1542" idx="3"/>
            </p:cNvCxnSpPr>
            <p:nvPr/>
          </p:nvCxnSpPr>
          <p:spPr>
            <a:xfrm flipV="1">
              <a:off x="3977133" y="626509"/>
              <a:ext cx="107066" cy="5208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53" name="Прямая соединительная линия 1552"/>
            <p:cNvCxnSpPr>
              <a:stCxn id="1540" idx="7"/>
              <a:endCxn id="1547" idx="4"/>
            </p:cNvCxnSpPr>
            <p:nvPr/>
          </p:nvCxnSpPr>
          <p:spPr>
            <a:xfrm rot="5400000" flipH="1" flipV="1">
              <a:off x="3750084" y="413468"/>
              <a:ext cx="79997" cy="15058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54" name="Прямая соединительная линия 1553"/>
            <p:cNvCxnSpPr>
              <a:stCxn id="1541" idx="5"/>
              <a:endCxn id="1540" idx="0"/>
            </p:cNvCxnSpPr>
            <p:nvPr/>
          </p:nvCxnSpPr>
          <p:spPr>
            <a:xfrm rot="16200000" flipV="1">
              <a:off x="3714343" y="554627"/>
              <a:ext cx="30195" cy="2804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55" name="Прямая соединительная линия 1554"/>
            <p:cNvCxnSpPr>
              <a:stCxn id="1540" idx="4"/>
              <a:endCxn id="1548" idx="0"/>
            </p:cNvCxnSpPr>
            <p:nvPr/>
          </p:nvCxnSpPr>
          <p:spPr>
            <a:xfrm rot="10800000" flipV="1">
              <a:off x="3548505" y="530282"/>
              <a:ext cx="106436" cy="2103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56" name="Прямая соединительная линия 1555"/>
            <p:cNvCxnSpPr>
              <a:stCxn id="1548" idx="3"/>
              <a:endCxn id="1545" idx="6"/>
            </p:cNvCxnSpPr>
            <p:nvPr/>
          </p:nvCxnSpPr>
          <p:spPr>
            <a:xfrm rot="5400000">
              <a:off x="3440955" y="513524"/>
              <a:ext cx="28840" cy="10646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57" name="Прямая соединительная линия 1556"/>
            <p:cNvCxnSpPr>
              <a:stCxn id="1543" idx="7"/>
              <a:endCxn id="1541" idx="3"/>
            </p:cNvCxnSpPr>
            <p:nvPr/>
          </p:nvCxnSpPr>
          <p:spPr>
            <a:xfrm rot="5400000" flipH="1" flipV="1">
              <a:off x="3626897" y="571525"/>
              <a:ext cx="45127" cy="15509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58" name="Прямая соединительная линия 1557"/>
            <p:cNvCxnSpPr>
              <a:stCxn id="1543" idx="3"/>
              <a:endCxn id="1545" idx="1"/>
            </p:cNvCxnSpPr>
            <p:nvPr/>
          </p:nvCxnSpPr>
          <p:spPr>
            <a:xfrm rot="5400000" flipH="1">
              <a:off x="3424604" y="609856"/>
              <a:ext cx="66900" cy="10928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59" name="Прямая соединительная линия 1558"/>
            <p:cNvCxnSpPr>
              <a:stCxn id="1549" idx="3"/>
              <a:endCxn id="1543" idx="0"/>
            </p:cNvCxnSpPr>
            <p:nvPr/>
          </p:nvCxnSpPr>
          <p:spPr>
            <a:xfrm rot="5400000" flipH="1">
              <a:off x="3584703" y="684266"/>
              <a:ext cx="54617" cy="7893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60" name="Прямая соединительная линия 1559"/>
            <p:cNvCxnSpPr>
              <a:stCxn id="1550" idx="6"/>
              <a:endCxn id="1543" idx="2"/>
            </p:cNvCxnSpPr>
            <p:nvPr/>
          </p:nvCxnSpPr>
          <p:spPr>
            <a:xfrm rot="16200000" flipV="1">
              <a:off x="3494126" y="751575"/>
              <a:ext cx="78520" cy="543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562" name="TextBox 1561"/>
          <p:cNvSpPr txBox="1"/>
          <p:nvPr/>
        </p:nvSpPr>
        <p:spPr>
          <a:xfrm rot="21428907">
            <a:off x="3675003" y="1582718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ОРІОН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1563" name="TextBox 1562"/>
          <p:cNvSpPr txBox="1"/>
          <p:nvPr/>
        </p:nvSpPr>
        <p:spPr>
          <a:xfrm rot="21428907">
            <a:off x="3718874" y="939776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ЗАЄЦЬ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grpSp>
        <p:nvGrpSpPr>
          <p:cNvPr id="59" name="Группа 1563"/>
          <p:cNvGrpSpPr/>
          <p:nvPr/>
        </p:nvGrpSpPr>
        <p:grpSpPr>
          <a:xfrm>
            <a:off x="4572000" y="1379220"/>
            <a:ext cx="1256069" cy="478144"/>
            <a:chOff x="4294142" y="785794"/>
            <a:chExt cx="1256069" cy="478144"/>
          </a:xfrm>
        </p:grpSpPr>
        <p:cxnSp>
          <p:nvCxnSpPr>
            <p:cNvPr id="1565" name="Прямая соединительная линия 1564"/>
            <p:cNvCxnSpPr>
              <a:stCxn id="1574" idx="4"/>
              <a:endCxn id="1575" idx="0"/>
            </p:cNvCxnSpPr>
            <p:nvPr/>
          </p:nvCxnSpPr>
          <p:spPr>
            <a:xfrm rot="10800000">
              <a:off x="4620075" y="1178656"/>
              <a:ext cx="46726" cy="5592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66" name="Прямая соединительная линия 1565"/>
            <p:cNvCxnSpPr>
              <a:stCxn id="1575" idx="4"/>
              <a:endCxn id="1572" idx="1"/>
            </p:cNvCxnSpPr>
            <p:nvPr/>
          </p:nvCxnSpPr>
          <p:spPr>
            <a:xfrm rot="10800000">
              <a:off x="4465813" y="1119201"/>
              <a:ext cx="113945" cy="4394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567" name="8-конечная звезда 1566"/>
            <p:cNvSpPr/>
            <p:nvPr/>
          </p:nvSpPr>
          <p:spPr>
            <a:xfrm rot="1262594">
              <a:off x="4294142" y="84485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68" name="8-конечная звезда 1567"/>
            <p:cNvSpPr/>
            <p:nvPr/>
          </p:nvSpPr>
          <p:spPr>
            <a:xfrm rot="1262594">
              <a:off x="5222837" y="793689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69" name="8-конечная звезда 1568"/>
            <p:cNvSpPr/>
            <p:nvPr/>
          </p:nvSpPr>
          <p:spPr>
            <a:xfrm rot="1262594">
              <a:off x="4435440" y="785794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70" name="8-конечная звезда 1569"/>
            <p:cNvSpPr/>
            <p:nvPr/>
          </p:nvSpPr>
          <p:spPr>
            <a:xfrm rot="1262594">
              <a:off x="4935505" y="934985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71" name="8-конечная звезда 1570"/>
            <p:cNvSpPr/>
            <p:nvPr/>
          </p:nvSpPr>
          <p:spPr>
            <a:xfrm rot="1262594">
              <a:off x="5507011" y="1077861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72" name="8-конечная звезда 1571"/>
            <p:cNvSpPr/>
            <p:nvPr/>
          </p:nvSpPr>
          <p:spPr>
            <a:xfrm rot="1262594">
              <a:off x="4435441" y="1077861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73" name="8-конечная звезда 1572"/>
            <p:cNvSpPr/>
            <p:nvPr/>
          </p:nvSpPr>
          <p:spPr>
            <a:xfrm rot="1262594">
              <a:off x="4649753" y="1006423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74" name="8-конечная звезда 1573"/>
            <p:cNvSpPr/>
            <p:nvPr/>
          </p:nvSpPr>
          <p:spPr>
            <a:xfrm rot="1262594">
              <a:off x="4665360" y="1220738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75" name="8-конечная звезда 1574"/>
            <p:cNvSpPr/>
            <p:nvPr/>
          </p:nvSpPr>
          <p:spPr>
            <a:xfrm rot="1262594">
              <a:off x="4578316" y="1149299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576" name="Прямая соединительная линия 1575"/>
            <p:cNvCxnSpPr>
              <a:stCxn id="1584" idx="4"/>
              <a:endCxn id="1570" idx="7"/>
            </p:cNvCxnSpPr>
            <p:nvPr/>
          </p:nvCxnSpPr>
          <p:spPr>
            <a:xfrm rot="10800000">
              <a:off x="4976846" y="947814"/>
              <a:ext cx="319231" cy="7749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77" name="Прямая соединительная линия 1576"/>
            <p:cNvCxnSpPr>
              <a:stCxn id="1584" idx="7"/>
              <a:endCxn id="1568" idx="1"/>
            </p:cNvCxnSpPr>
            <p:nvPr/>
          </p:nvCxnSpPr>
          <p:spPr>
            <a:xfrm rot="16200000" flipV="1">
              <a:off x="5214037" y="892127"/>
              <a:ext cx="178677" cy="8514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78" name="Прямая соединительная линия 1577"/>
            <p:cNvCxnSpPr>
              <a:stCxn id="1569" idx="7"/>
              <a:endCxn id="1570" idx="4"/>
            </p:cNvCxnSpPr>
            <p:nvPr/>
          </p:nvCxnSpPr>
          <p:spPr>
            <a:xfrm rot="16200000" flipH="1">
              <a:off x="4631760" y="643643"/>
              <a:ext cx="150206" cy="46016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79" name="Прямая соединительная линия 1578"/>
            <p:cNvCxnSpPr>
              <a:stCxn id="1567" idx="7"/>
              <a:endCxn id="1569" idx="3"/>
            </p:cNvCxnSpPr>
            <p:nvPr/>
          </p:nvCxnSpPr>
          <p:spPr>
            <a:xfrm rot="5400000" flipH="1" flipV="1">
              <a:off x="4369196" y="792786"/>
              <a:ext cx="44725" cy="9148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80" name="Прямая соединительная линия 1579"/>
            <p:cNvCxnSpPr>
              <a:stCxn id="1573" idx="7"/>
              <a:endCxn id="1570" idx="3"/>
            </p:cNvCxnSpPr>
            <p:nvPr/>
          </p:nvCxnSpPr>
          <p:spPr>
            <a:xfrm rot="5400000" flipH="1" flipV="1">
              <a:off x="4787281" y="869168"/>
              <a:ext cx="53896" cy="24627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81" name="Прямая соединительная линия 1580"/>
            <p:cNvCxnSpPr>
              <a:stCxn id="1572" idx="7"/>
              <a:endCxn id="1573" idx="3"/>
            </p:cNvCxnSpPr>
            <p:nvPr/>
          </p:nvCxnSpPr>
          <p:spPr>
            <a:xfrm rot="5400000" flipH="1" flipV="1">
              <a:off x="4537249" y="976326"/>
              <a:ext cx="53896" cy="17483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82" name="Прямая соединительная линия 1581"/>
            <p:cNvCxnSpPr>
              <a:stCxn id="1575" idx="0"/>
              <a:endCxn id="1573" idx="2"/>
            </p:cNvCxnSpPr>
            <p:nvPr/>
          </p:nvCxnSpPr>
          <p:spPr>
            <a:xfrm flipV="1">
              <a:off x="4620075" y="1048182"/>
              <a:ext cx="43522" cy="13047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83" name="Прямая соединительная линия 1582"/>
            <p:cNvCxnSpPr>
              <a:stCxn id="1571" idx="0"/>
              <a:endCxn id="1584" idx="0"/>
            </p:cNvCxnSpPr>
            <p:nvPr/>
          </p:nvCxnSpPr>
          <p:spPr>
            <a:xfrm flipH="1" flipV="1">
              <a:off x="5346474" y="1044698"/>
              <a:ext cx="202296" cy="6251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584" name="8-конечная звезда 1583"/>
            <p:cNvSpPr/>
            <p:nvPr/>
          </p:nvSpPr>
          <p:spPr>
            <a:xfrm rot="1262594">
              <a:off x="5294275" y="100800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</p:grpSp>
      <p:sp>
        <p:nvSpPr>
          <p:cNvPr id="1585" name="TextBox 1584"/>
          <p:cNvSpPr txBox="1"/>
          <p:nvPr/>
        </p:nvSpPr>
        <p:spPr>
          <a:xfrm rot="21418783">
            <a:off x="4861881" y="1591243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ЄДИНОРІГ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1586" name="8-конечная звезда 1585"/>
          <p:cNvSpPr/>
          <p:nvPr/>
        </p:nvSpPr>
        <p:spPr>
          <a:xfrm rot="1262594">
            <a:off x="4224282" y="652391"/>
            <a:ext cx="64800" cy="648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587" name="8-конечная звезда 1586"/>
          <p:cNvSpPr/>
          <p:nvPr/>
        </p:nvSpPr>
        <p:spPr>
          <a:xfrm rot="1262594">
            <a:off x="4367159" y="580953"/>
            <a:ext cx="64800" cy="648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588" name="8-конечная звезда 1587"/>
          <p:cNvSpPr/>
          <p:nvPr/>
        </p:nvSpPr>
        <p:spPr>
          <a:xfrm rot="1262594">
            <a:off x="4007338" y="649760"/>
            <a:ext cx="46800" cy="468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589" name="8-конечная звезда 1588"/>
          <p:cNvSpPr/>
          <p:nvPr/>
        </p:nvSpPr>
        <p:spPr>
          <a:xfrm rot="1262594">
            <a:off x="4159738" y="802160"/>
            <a:ext cx="46800" cy="468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590" name="8-конечная звезда 1589"/>
          <p:cNvSpPr/>
          <p:nvPr/>
        </p:nvSpPr>
        <p:spPr>
          <a:xfrm rot="1262594">
            <a:off x="4721717" y="506884"/>
            <a:ext cx="46800" cy="468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591" name="8-конечная звезда 1590"/>
          <p:cNvSpPr/>
          <p:nvPr/>
        </p:nvSpPr>
        <p:spPr>
          <a:xfrm rot="1262594">
            <a:off x="4435966" y="374962"/>
            <a:ext cx="46800" cy="468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592" name="8-конечная звезда 1591"/>
          <p:cNvSpPr/>
          <p:nvPr/>
        </p:nvSpPr>
        <p:spPr>
          <a:xfrm rot="1262594">
            <a:off x="4507403" y="578321"/>
            <a:ext cx="46800" cy="468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593" name="8-конечная звезда 1592"/>
          <p:cNvSpPr/>
          <p:nvPr/>
        </p:nvSpPr>
        <p:spPr>
          <a:xfrm rot="1262594">
            <a:off x="4793156" y="589276"/>
            <a:ext cx="46800" cy="468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cxnSp>
        <p:nvCxnSpPr>
          <p:cNvPr id="1594" name="Прямая соединительная линия 1593"/>
          <p:cNvCxnSpPr>
            <a:stCxn id="1589" idx="6"/>
            <a:endCxn id="1586" idx="2"/>
          </p:cNvCxnSpPr>
          <p:nvPr/>
        </p:nvCxnSpPr>
        <p:spPr>
          <a:xfrm rot="5400000" flipH="1" flipV="1">
            <a:off x="4173949" y="732622"/>
            <a:ext cx="88691" cy="53508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95" name="Прямая соединительная линия 1594"/>
          <p:cNvCxnSpPr>
            <a:stCxn id="1589" idx="4"/>
            <a:endCxn id="1588" idx="0"/>
          </p:cNvCxnSpPr>
          <p:nvPr/>
        </p:nvCxnSpPr>
        <p:spPr>
          <a:xfrm rot="10800000">
            <a:off x="4052577" y="681562"/>
            <a:ext cx="108722" cy="135596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01" name="Прямая соединительная линия 1600"/>
          <p:cNvCxnSpPr>
            <a:stCxn id="1592" idx="0"/>
            <a:endCxn id="1590" idx="2"/>
          </p:cNvCxnSpPr>
          <p:nvPr/>
        </p:nvCxnSpPr>
        <p:spPr>
          <a:xfrm flipV="1">
            <a:off x="4552642" y="552123"/>
            <a:ext cx="184073" cy="58000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02" name="Прямая соединительная линия 1601"/>
          <p:cNvCxnSpPr>
            <a:stCxn id="1593" idx="5"/>
            <a:endCxn id="1590" idx="0"/>
          </p:cNvCxnSpPr>
          <p:nvPr/>
        </p:nvCxnSpPr>
        <p:spPr>
          <a:xfrm rot="16200000" flipV="1">
            <a:off x="4760703" y="544939"/>
            <a:ext cx="52606" cy="40099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03" name="Прямая соединительная линия 1602"/>
          <p:cNvCxnSpPr>
            <a:stCxn id="1593" idx="3"/>
            <a:endCxn id="1592" idx="1"/>
          </p:cNvCxnSpPr>
          <p:nvPr/>
        </p:nvCxnSpPr>
        <p:spPr>
          <a:xfrm rot="5400000">
            <a:off x="4667274" y="495207"/>
            <a:ext cx="928" cy="254868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04" name="Прямая соединительная линия 1603"/>
          <p:cNvCxnSpPr>
            <a:stCxn id="1592" idx="0"/>
            <a:endCxn id="1591" idx="1"/>
          </p:cNvCxnSpPr>
          <p:nvPr/>
        </p:nvCxnSpPr>
        <p:spPr>
          <a:xfrm flipH="1" flipV="1">
            <a:off x="4468867" y="419746"/>
            <a:ext cx="83775" cy="190377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05" name="Прямая соединительная линия 1604"/>
          <p:cNvCxnSpPr>
            <a:stCxn id="1587" idx="6"/>
            <a:endCxn id="1591" idx="2"/>
          </p:cNvCxnSpPr>
          <p:nvPr/>
        </p:nvCxnSpPr>
        <p:spPr>
          <a:xfrm rot="5400000" flipH="1" flipV="1">
            <a:off x="4349622" y="481773"/>
            <a:ext cx="162913" cy="39771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06" name="Прямая соединительная линия 1605"/>
          <p:cNvCxnSpPr>
            <a:stCxn id="1587" idx="3"/>
            <a:endCxn id="1586" idx="7"/>
          </p:cNvCxnSpPr>
          <p:nvPr/>
        </p:nvCxnSpPr>
        <p:spPr>
          <a:xfrm rot="5400000">
            <a:off x="4305558" y="607242"/>
            <a:ext cx="45126" cy="83661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07" name="Прямая соединительная линия 1606"/>
          <p:cNvCxnSpPr>
            <a:stCxn id="1587" idx="0"/>
            <a:endCxn id="1592" idx="3"/>
          </p:cNvCxnSpPr>
          <p:nvPr/>
        </p:nvCxnSpPr>
        <p:spPr>
          <a:xfrm flipV="1">
            <a:off x="4429798" y="611222"/>
            <a:ext cx="79621" cy="13765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626" name="TextBox 1625"/>
          <p:cNvSpPr txBox="1"/>
          <p:nvPr/>
        </p:nvSpPr>
        <p:spPr>
          <a:xfrm rot="21424529">
            <a:off x="3871274" y="439239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ГОЛУБ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1688" name="TextBox 1687"/>
          <p:cNvSpPr txBox="1"/>
          <p:nvPr/>
        </p:nvSpPr>
        <p:spPr>
          <a:xfrm rot="21198477">
            <a:off x="4941379" y="1116449"/>
            <a:ext cx="74999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ВЕЛИКИЙ ПЕС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grpSp>
        <p:nvGrpSpPr>
          <p:cNvPr id="60" name="Группа 1680"/>
          <p:cNvGrpSpPr/>
          <p:nvPr/>
        </p:nvGrpSpPr>
        <p:grpSpPr>
          <a:xfrm>
            <a:off x="4643438" y="792109"/>
            <a:ext cx="910202" cy="630311"/>
            <a:chOff x="4654035" y="792109"/>
            <a:chExt cx="910202" cy="630311"/>
          </a:xfrm>
        </p:grpSpPr>
        <p:sp>
          <p:nvSpPr>
            <p:cNvPr id="1627" name="8-конечная звезда 1626"/>
            <p:cNvSpPr/>
            <p:nvPr/>
          </p:nvSpPr>
          <p:spPr>
            <a:xfrm rot="1262594">
              <a:off x="4938355" y="1226001"/>
              <a:ext cx="79200" cy="79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628" name="8-конечная звезда 1627"/>
            <p:cNvSpPr/>
            <p:nvPr/>
          </p:nvSpPr>
          <p:spPr>
            <a:xfrm rot="1262594">
              <a:off x="4654035" y="1153581"/>
              <a:ext cx="72483" cy="72483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629" name="8-конечная звезда 1628"/>
            <p:cNvSpPr/>
            <p:nvPr/>
          </p:nvSpPr>
          <p:spPr>
            <a:xfrm rot="1262594">
              <a:off x="4795788" y="1140148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630" name="8-конечная звезда 1629"/>
            <p:cNvSpPr/>
            <p:nvPr/>
          </p:nvSpPr>
          <p:spPr>
            <a:xfrm rot="1262594">
              <a:off x="4721718" y="1006950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632" name="8-конечная звезда 1631"/>
            <p:cNvSpPr/>
            <p:nvPr/>
          </p:nvSpPr>
          <p:spPr>
            <a:xfrm rot="1262594">
              <a:off x="5151398" y="936564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633" name="8-конечная звезда 1632"/>
            <p:cNvSpPr/>
            <p:nvPr/>
          </p:nvSpPr>
          <p:spPr>
            <a:xfrm rot="1262594">
              <a:off x="5294275" y="1079441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634" name="8-конечная звезда 1633"/>
            <p:cNvSpPr/>
            <p:nvPr/>
          </p:nvSpPr>
          <p:spPr>
            <a:xfrm rot="1262594">
              <a:off x="5510237" y="100800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635" name="8-конечная звезда 1634"/>
            <p:cNvSpPr/>
            <p:nvPr/>
          </p:nvSpPr>
          <p:spPr>
            <a:xfrm rot="1262594">
              <a:off x="5078382" y="792109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637" name="8-конечная звезда 1636"/>
            <p:cNvSpPr/>
            <p:nvPr/>
          </p:nvSpPr>
          <p:spPr>
            <a:xfrm rot="1262594">
              <a:off x="4722771" y="866775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638" name="8-конечная звезда 1637"/>
            <p:cNvSpPr/>
            <p:nvPr/>
          </p:nvSpPr>
          <p:spPr>
            <a:xfrm rot="1262594">
              <a:off x="5078382" y="1292176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639" name="8-конечная звезда 1638"/>
            <p:cNvSpPr/>
            <p:nvPr/>
          </p:nvSpPr>
          <p:spPr>
            <a:xfrm rot="1262594">
              <a:off x="5149820" y="1379220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640" name="8-конечная звезда 1639"/>
            <p:cNvSpPr/>
            <p:nvPr/>
          </p:nvSpPr>
          <p:spPr>
            <a:xfrm rot="1262594">
              <a:off x="5006944" y="1379220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641" name="Прямая соединительная линия 1640"/>
            <p:cNvCxnSpPr>
              <a:stCxn id="1637" idx="0"/>
              <a:endCxn id="1632" idx="3"/>
            </p:cNvCxnSpPr>
            <p:nvPr/>
          </p:nvCxnSpPr>
          <p:spPr>
            <a:xfrm>
              <a:off x="4774970" y="903470"/>
              <a:ext cx="378754" cy="7105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42" name="Прямая соединительная линия 1641"/>
            <p:cNvCxnSpPr>
              <a:stCxn id="1632" idx="5"/>
              <a:endCxn id="1635" idx="0"/>
            </p:cNvCxnSpPr>
            <p:nvPr/>
          </p:nvCxnSpPr>
          <p:spPr>
            <a:xfrm rot="16200000" flipV="1">
              <a:off x="5085076" y="856531"/>
              <a:ext cx="117425" cy="4729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43" name="Прямая соединительная линия 1642"/>
            <p:cNvCxnSpPr>
              <a:stCxn id="1629" idx="5"/>
              <a:endCxn id="1630" idx="1"/>
            </p:cNvCxnSpPr>
            <p:nvPr/>
          </p:nvCxnSpPr>
          <p:spPr>
            <a:xfrm rot="16200000" flipV="1">
              <a:off x="4739223" y="1067130"/>
              <a:ext cx="91206" cy="6041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44" name="Прямая соединительная линия 1643"/>
            <p:cNvCxnSpPr>
              <a:stCxn id="1629" idx="4"/>
              <a:endCxn id="1628" idx="0"/>
            </p:cNvCxnSpPr>
            <p:nvPr/>
          </p:nvCxnSpPr>
          <p:spPr>
            <a:xfrm rot="10800000" flipV="1">
              <a:off x="4724101" y="1160914"/>
              <a:ext cx="73848" cy="4192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45" name="Прямая соединительная линия 1644"/>
            <p:cNvCxnSpPr>
              <a:stCxn id="1627" idx="6"/>
              <a:endCxn id="1629" idx="7"/>
            </p:cNvCxnSpPr>
            <p:nvPr/>
          </p:nvCxnSpPr>
          <p:spPr>
            <a:xfrm rot="16200000" flipV="1">
              <a:off x="4890360" y="1126828"/>
              <a:ext cx="69250" cy="13437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46" name="Прямая соединительная линия 1645"/>
            <p:cNvCxnSpPr>
              <a:stCxn id="1640" idx="7"/>
              <a:endCxn id="1638" idx="3"/>
            </p:cNvCxnSpPr>
            <p:nvPr/>
          </p:nvCxnSpPr>
          <p:spPr>
            <a:xfrm rot="5400000" flipH="1" flipV="1">
              <a:off x="5029512" y="1341319"/>
              <a:ext cx="69502" cy="3195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47" name="Прямая соединительная линия 1646"/>
            <p:cNvCxnSpPr>
              <a:stCxn id="1638" idx="5"/>
              <a:endCxn id="1627" idx="7"/>
            </p:cNvCxnSpPr>
            <p:nvPr/>
          </p:nvCxnSpPr>
          <p:spPr>
            <a:xfrm rot="16200000" flipV="1">
              <a:off x="5030420" y="1233245"/>
              <a:ext cx="44514" cy="7706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48" name="Прямая соединительная линия 1647"/>
            <p:cNvCxnSpPr>
              <a:stCxn id="1640" idx="1"/>
              <a:endCxn id="1639" idx="4"/>
            </p:cNvCxnSpPr>
            <p:nvPr/>
          </p:nvCxnSpPr>
          <p:spPr>
            <a:xfrm rot="5400000" flipH="1" flipV="1">
              <a:off x="5080540" y="1349839"/>
              <a:ext cx="27496" cy="11394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49" name="Прямая соединительная линия 1648"/>
            <p:cNvCxnSpPr>
              <a:stCxn id="1639" idx="6"/>
              <a:endCxn id="1638" idx="1"/>
            </p:cNvCxnSpPr>
            <p:nvPr/>
          </p:nvCxnSpPr>
          <p:spPr>
            <a:xfrm rot="16200000" flipV="1">
              <a:off x="5120393" y="1321877"/>
              <a:ext cx="47145" cy="7042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70" name="Прямая соединительная линия 1669"/>
            <p:cNvCxnSpPr>
              <a:stCxn id="1633" idx="7"/>
              <a:endCxn id="1634" idx="2"/>
            </p:cNvCxnSpPr>
            <p:nvPr/>
          </p:nvCxnSpPr>
          <p:spPr>
            <a:xfrm rot="5400000" flipH="1" flipV="1">
              <a:off x="5419107" y="987044"/>
              <a:ext cx="35276" cy="18159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71" name="Прямая соединительная линия 1670"/>
            <p:cNvCxnSpPr>
              <a:stCxn id="1633" idx="5"/>
              <a:endCxn id="1632" idx="1"/>
            </p:cNvCxnSpPr>
            <p:nvPr/>
          </p:nvCxnSpPr>
          <p:spPr>
            <a:xfrm rot="16200000" flipV="1">
              <a:off x="5203073" y="974527"/>
              <a:ext cx="93529" cy="12095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72" name="Прямая соединительная линия 1671"/>
            <p:cNvCxnSpPr>
              <a:stCxn id="1629" idx="6"/>
              <a:endCxn id="1632" idx="3"/>
            </p:cNvCxnSpPr>
            <p:nvPr/>
          </p:nvCxnSpPr>
          <p:spPr>
            <a:xfrm rot="5400000" flipH="1" flipV="1">
              <a:off x="4912882" y="901467"/>
              <a:ext cx="167782" cy="31390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73" name="Прямая соединительная линия 1672"/>
            <p:cNvCxnSpPr>
              <a:stCxn id="1627" idx="6"/>
              <a:endCxn id="1633" idx="3"/>
            </p:cNvCxnSpPr>
            <p:nvPr/>
          </p:nvCxnSpPr>
          <p:spPr>
            <a:xfrm rot="5400000" flipH="1" flipV="1">
              <a:off x="5088768" y="1020810"/>
              <a:ext cx="111238" cy="30442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691" name="Овал 1690"/>
          <p:cNvSpPr/>
          <p:nvPr/>
        </p:nvSpPr>
        <p:spPr>
          <a:xfrm>
            <a:off x="3643306" y="392604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692" name="Овал 1691"/>
          <p:cNvSpPr/>
          <p:nvPr/>
        </p:nvSpPr>
        <p:spPr>
          <a:xfrm>
            <a:off x="5786446" y="500042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693" name="Овал 1692"/>
          <p:cNvSpPr/>
          <p:nvPr/>
        </p:nvSpPr>
        <p:spPr>
          <a:xfrm>
            <a:off x="5286380" y="321166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694" name="Овал 1693"/>
          <p:cNvSpPr/>
          <p:nvPr/>
        </p:nvSpPr>
        <p:spPr>
          <a:xfrm rot="3951920">
            <a:off x="4729808" y="243941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695" name="Овал 1694"/>
          <p:cNvSpPr/>
          <p:nvPr/>
        </p:nvSpPr>
        <p:spPr>
          <a:xfrm>
            <a:off x="4143372" y="285728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697" name="Овал 1696"/>
          <p:cNvSpPr/>
          <p:nvPr/>
        </p:nvSpPr>
        <p:spPr>
          <a:xfrm rot="3951920">
            <a:off x="7101981" y="1505961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698" name="Овал 1697"/>
          <p:cNvSpPr/>
          <p:nvPr/>
        </p:nvSpPr>
        <p:spPr>
          <a:xfrm rot="3951920">
            <a:off x="7387733" y="2006027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699" name="Овал 1698"/>
          <p:cNvSpPr/>
          <p:nvPr/>
        </p:nvSpPr>
        <p:spPr>
          <a:xfrm rot="3951920">
            <a:off x="6720927" y="1101197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00" name="Овал 1699"/>
          <p:cNvSpPr/>
          <p:nvPr/>
        </p:nvSpPr>
        <p:spPr>
          <a:xfrm rot="3951920">
            <a:off x="6292299" y="744007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01" name="Овал 1700"/>
          <p:cNvSpPr/>
          <p:nvPr/>
        </p:nvSpPr>
        <p:spPr>
          <a:xfrm rot="3951920">
            <a:off x="7602047" y="2529957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02" name="Овал 1701"/>
          <p:cNvSpPr/>
          <p:nvPr/>
        </p:nvSpPr>
        <p:spPr>
          <a:xfrm rot="3951920">
            <a:off x="7721059" y="3077597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03" name="Овал 1702"/>
          <p:cNvSpPr/>
          <p:nvPr/>
        </p:nvSpPr>
        <p:spPr>
          <a:xfrm rot="3951920">
            <a:off x="7220993" y="5101725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04" name="Овал 1703"/>
          <p:cNvSpPr/>
          <p:nvPr/>
        </p:nvSpPr>
        <p:spPr>
          <a:xfrm rot="3951920">
            <a:off x="7459171" y="4649233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05" name="Овал 1704"/>
          <p:cNvSpPr/>
          <p:nvPr/>
        </p:nvSpPr>
        <p:spPr>
          <a:xfrm rot="3951920">
            <a:off x="7649620" y="4149167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06" name="Овал 1705"/>
          <p:cNvSpPr/>
          <p:nvPr/>
        </p:nvSpPr>
        <p:spPr>
          <a:xfrm rot="3951920">
            <a:off x="7721059" y="3577663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07" name="Овал 1706"/>
          <p:cNvSpPr/>
          <p:nvPr/>
        </p:nvSpPr>
        <p:spPr>
          <a:xfrm rot="3951920">
            <a:off x="5958973" y="6244733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08" name="Овал 1707"/>
          <p:cNvSpPr/>
          <p:nvPr/>
        </p:nvSpPr>
        <p:spPr>
          <a:xfrm rot="3951920">
            <a:off x="6435175" y="5958981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10" name="Овал 1709"/>
          <p:cNvSpPr/>
          <p:nvPr/>
        </p:nvSpPr>
        <p:spPr>
          <a:xfrm rot="3951920">
            <a:off x="5458907" y="6459047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11" name="Овал 1710"/>
          <p:cNvSpPr/>
          <p:nvPr/>
        </p:nvSpPr>
        <p:spPr>
          <a:xfrm rot="3951920">
            <a:off x="4887403" y="6578059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12" name="Овал 1711"/>
          <p:cNvSpPr/>
          <p:nvPr/>
        </p:nvSpPr>
        <p:spPr>
          <a:xfrm rot="3951920">
            <a:off x="4363472" y="6578059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13" name="Овал 1712"/>
          <p:cNvSpPr/>
          <p:nvPr/>
        </p:nvSpPr>
        <p:spPr>
          <a:xfrm rot="3951920">
            <a:off x="2291771" y="5649364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14" name="Овал 1713"/>
          <p:cNvSpPr/>
          <p:nvPr/>
        </p:nvSpPr>
        <p:spPr>
          <a:xfrm rot="3951920">
            <a:off x="2744263" y="6006555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15" name="Овал 1714"/>
          <p:cNvSpPr/>
          <p:nvPr/>
        </p:nvSpPr>
        <p:spPr>
          <a:xfrm rot="3951920">
            <a:off x="3220464" y="6292306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16" name="Овал 1715"/>
          <p:cNvSpPr/>
          <p:nvPr/>
        </p:nvSpPr>
        <p:spPr>
          <a:xfrm rot="3951920">
            <a:off x="3744395" y="6459047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17" name="Овал 1716"/>
          <p:cNvSpPr/>
          <p:nvPr/>
        </p:nvSpPr>
        <p:spPr>
          <a:xfrm rot="3951920">
            <a:off x="1934580" y="5220737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18" name="Овал 1717"/>
          <p:cNvSpPr/>
          <p:nvPr/>
        </p:nvSpPr>
        <p:spPr>
          <a:xfrm rot="3951920">
            <a:off x="1386941" y="3791978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19" name="Овал 1718"/>
          <p:cNvSpPr/>
          <p:nvPr/>
        </p:nvSpPr>
        <p:spPr>
          <a:xfrm rot="3951920">
            <a:off x="1505953" y="4315907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20" name="Овал 1719"/>
          <p:cNvSpPr/>
          <p:nvPr/>
        </p:nvSpPr>
        <p:spPr>
          <a:xfrm rot="3951920">
            <a:off x="1672693" y="4744535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21" name="Овал 1720"/>
          <p:cNvSpPr/>
          <p:nvPr/>
        </p:nvSpPr>
        <p:spPr>
          <a:xfrm rot="3951920">
            <a:off x="1458379" y="2672833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22" name="Овал 1721"/>
          <p:cNvSpPr/>
          <p:nvPr/>
        </p:nvSpPr>
        <p:spPr>
          <a:xfrm rot="3951920">
            <a:off x="1648829" y="2148903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23" name="Овал 1722"/>
          <p:cNvSpPr/>
          <p:nvPr/>
        </p:nvSpPr>
        <p:spPr>
          <a:xfrm rot="3951920">
            <a:off x="1386941" y="3244337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24" name="Овал 1723"/>
          <p:cNvSpPr/>
          <p:nvPr/>
        </p:nvSpPr>
        <p:spPr>
          <a:xfrm rot="3951920">
            <a:off x="1887007" y="1672701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25" name="Овал 1724"/>
          <p:cNvSpPr/>
          <p:nvPr/>
        </p:nvSpPr>
        <p:spPr>
          <a:xfrm rot="3951920">
            <a:off x="2220332" y="1244073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26" name="Овал 1725"/>
          <p:cNvSpPr/>
          <p:nvPr/>
        </p:nvSpPr>
        <p:spPr>
          <a:xfrm rot="3951920">
            <a:off x="2648961" y="886883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27" name="Овал 1726"/>
          <p:cNvSpPr/>
          <p:nvPr/>
        </p:nvSpPr>
        <p:spPr>
          <a:xfrm rot="3951920">
            <a:off x="3077587" y="601131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28" name="TextBox 1727"/>
          <p:cNvSpPr txBox="1"/>
          <p:nvPr/>
        </p:nvSpPr>
        <p:spPr>
          <a:xfrm>
            <a:off x="3892286" y="142852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15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729" name="TextBox 1728"/>
          <p:cNvSpPr txBox="1"/>
          <p:nvPr/>
        </p:nvSpPr>
        <p:spPr>
          <a:xfrm>
            <a:off x="3461148" y="238432"/>
            <a:ext cx="253596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731" name="TextBox 1730"/>
          <p:cNvSpPr txBox="1"/>
          <p:nvPr/>
        </p:nvSpPr>
        <p:spPr>
          <a:xfrm>
            <a:off x="4500562" y="95556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25</a:t>
            </a:r>
            <a:endParaRPr lang="uk-UA" sz="1100" spc="-150" dirty="0">
              <a:latin typeface="Bookman Old Style" pitchFamily="18" charset="0"/>
            </a:endParaRPr>
          </a:p>
        </p:txBody>
      </p:sp>
      <p:grpSp>
        <p:nvGrpSpPr>
          <p:cNvPr id="61" name="Группа 1197"/>
          <p:cNvGrpSpPr/>
          <p:nvPr/>
        </p:nvGrpSpPr>
        <p:grpSpPr>
          <a:xfrm rot="21354696">
            <a:off x="2583855" y="805065"/>
            <a:ext cx="1400198" cy="1093329"/>
            <a:chOff x="2144581" y="479367"/>
            <a:chExt cx="1460831" cy="1140676"/>
          </a:xfrm>
        </p:grpSpPr>
        <p:sp>
          <p:nvSpPr>
            <p:cNvPr id="1219" name="8-конечная звезда 1218"/>
            <p:cNvSpPr/>
            <p:nvPr/>
          </p:nvSpPr>
          <p:spPr>
            <a:xfrm rot="1262594">
              <a:off x="2578365" y="1117765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20" name="8-конечная звезда 1219"/>
            <p:cNvSpPr/>
            <p:nvPr/>
          </p:nvSpPr>
          <p:spPr>
            <a:xfrm rot="1262594">
              <a:off x="3551412" y="1194462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21" name="8-конечная звезда 1220"/>
            <p:cNvSpPr/>
            <p:nvPr/>
          </p:nvSpPr>
          <p:spPr>
            <a:xfrm rot="1262594">
              <a:off x="3384989" y="1332011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54" name="8-конечная звезда 1253"/>
            <p:cNvSpPr/>
            <p:nvPr/>
          </p:nvSpPr>
          <p:spPr>
            <a:xfrm rot="1262594">
              <a:off x="3095241" y="1304155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74" name="8-конечная звезда 1273"/>
            <p:cNvSpPr/>
            <p:nvPr/>
          </p:nvSpPr>
          <p:spPr>
            <a:xfrm rot="1262594">
              <a:off x="2929435" y="153307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77" name="8-конечная звезда 1276"/>
            <p:cNvSpPr/>
            <p:nvPr/>
          </p:nvSpPr>
          <p:spPr>
            <a:xfrm rot="1262594">
              <a:off x="3009220" y="146223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79" name="8-конечная звезда 1278"/>
            <p:cNvSpPr/>
            <p:nvPr/>
          </p:nvSpPr>
          <p:spPr>
            <a:xfrm rot="1262594">
              <a:off x="3548411" y="1127375"/>
              <a:ext cx="46799" cy="4679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80" name="8-конечная звезда 1279"/>
            <p:cNvSpPr/>
            <p:nvPr/>
          </p:nvSpPr>
          <p:spPr>
            <a:xfrm rot="1262594">
              <a:off x="3198092" y="1027614"/>
              <a:ext cx="46799" cy="4679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81" name="8-конечная звезда 1280"/>
            <p:cNvSpPr/>
            <p:nvPr/>
          </p:nvSpPr>
          <p:spPr>
            <a:xfrm rot="1262594">
              <a:off x="3071678" y="479367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83" name="8-конечная звезда 1282"/>
            <p:cNvSpPr/>
            <p:nvPr/>
          </p:nvSpPr>
          <p:spPr>
            <a:xfrm rot="1262594">
              <a:off x="3140705" y="559023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84" name="8-конечная звезда 1283"/>
            <p:cNvSpPr/>
            <p:nvPr/>
          </p:nvSpPr>
          <p:spPr>
            <a:xfrm rot="1262594">
              <a:off x="3247015" y="1388560"/>
              <a:ext cx="46799" cy="4679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85" name="8-конечная звезда 1284"/>
            <p:cNvSpPr/>
            <p:nvPr/>
          </p:nvSpPr>
          <p:spPr>
            <a:xfrm rot="1262594">
              <a:off x="2417342" y="1270696"/>
              <a:ext cx="46799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86" name="8-конечная звезда 1285"/>
            <p:cNvSpPr/>
            <p:nvPr/>
          </p:nvSpPr>
          <p:spPr>
            <a:xfrm rot="1262594">
              <a:off x="2906040" y="932018"/>
              <a:ext cx="46799" cy="4679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87" name="8-конечная звезда 1286"/>
            <p:cNvSpPr/>
            <p:nvPr/>
          </p:nvSpPr>
          <p:spPr>
            <a:xfrm rot="1262594">
              <a:off x="2831699" y="926704"/>
              <a:ext cx="46799" cy="4679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88" name="8-конечная звезда 1287"/>
            <p:cNvSpPr/>
            <p:nvPr/>
          </p:nvSpPr>
          <p:spPr>
            <a:xfrm rot="1262594">
              <a:off x="2811458" y="983820"/>
              <a:ext cx="46799" cy="4679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89" name="8-конечная звезда 1288"/>
            <p:cNvSpPr/>
            <p:nvPr/>
          </p:nvSpPr>
          <p:spPr>
            <a:xfrm rot="1262594">
              <a:off x="2730652" y="1068925"/>
              <a:ext cx="46799" cy="4679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90" name="8-конечная звезда 1289"/>
            <p:cNvSpPr/>
            <p:nvPr/>
          </p:nvSpPr>
          <p:spPr>
            <a:xfrm rot="1262594">
              <a:off x="2694603" y="1573243"/>
              <a:ext cx="46799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96" name="8-конечная звезда 1295"/>
            <p:cNvSpPr/>
            <p:nvPr/>
          </p:nvSpPr>
          <p:spPr>
            <a:xfrm rot="1262594">
              <a:off x="2144581" y="653426"/>
              <a:ext cx="46799" cy="4679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297" name="Прямая соединительная линия 1296"/>
            <p:cNvCxnSpPr>
              <a:stCxn id="1283" idx="5"/>
              <a:endCxn id="1281" idx="7"/>
            </p:cNvCxnSpPr>
            <p:nvPr/>
          </p:nvCxnSpPr>
          <p:spPr>
            <a:xfrm rot="16445304" flipV="1">
              <a:off x="3103093" y="505714"/>
              <a:ext cx="64882" cy="4287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99" name="Прямая соединительная линия 1298"/>
            <p:cNvCxnSpPr>
              <a:stCxn id="1290" idx="6"/>
              <a:endCxn id="1274" idx="2"/>
            </p:cNvCxnSpPr>
            <p:nvPr/>
          </p:nvCxnSpPr>
          <p:spPr>
            <a:xfrm rot="5645304" flipH="1" flipV="1">
              <a:off x="2833939" y="1469780"/>
              <a:ext cx="5267" cy="22052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00" name="Прямая соединительная линия 1299"/>
            <p:cNvCxnSpPr>
              <a:stCxn id="1274" idx="7"/>
              <a:endCxn id="1277" idx="2"/>
            </p:cNvCxnSpPr>
            <p:nvPr/>
          </p:nvCxnSpPr>
          <p:spPr>
            <a:xfrm rot="5645304" flipH="1" flipV="1">
              <a:off x="2984904" y="1510358"/>
              <a:ext cx="37827" cy="4282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01" name="Прямая соединительная линия 1300"/>
            <p:cNvCxnSpPr>
              <a:stCxn id="1277" idx="7"/>
              <a:endCxn id="1254" idx="2"/>
            </p:cNvCxnSpPr>
            <p:nvPr/>
          </p:nvCxnSpPr>
          <p:spPr>
            <a:xfrm rot="5645304" flipH="1" flipV="1">
              <a:off x="3024076" y="1395899"/>
              <a:ext cx="125287" cy="4282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02" name="Прямая соединительная линия 1301"/>
            <p:cNvCxnSpPr>
              <a:stCxn id="1254" idx="0"/>
              <a:endCxn id="1284" idx="4"/>
            </p:cNvCxnSpPr>
            <p:nvPr/>
          </p:nvCxnSpPr>
          <p:spPr>
            <a:xfrm rot="245304">
              <a:off x="3145333" y="1344536"/>
              <a:ext cx="105349" cy="5533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03" name="Прямая соединительная линия 1302"/>
            <p:cNvCxnSpPr>
              <a:stCxn id="1284" idx="0"/>
              <a:endCxn id="1221" idx="3"/>
            </p:cNvCxnSpPr>
            <p:nvPr/>
          </p:nvCxnSpPr>
          <p:spPr>
            <a:xfrm rot="245304" flipV="1">
              <a:off x="3294170" y="1366649"/>
              <a:ext cx="91227" cy="5703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04" name="Прямая соединительная линия 1303"/>
            <p:cNvCxnSpPr>
              <a:stCxn id="1221" idx="7"/>
              <a:endCxn id="1220" idx="4"/>
            </p:cNvCxnSpPr>
            <p:nvPr/>
          </p:nvCxnSpPr>
          <p:spPr>
            <a:xfrm rot="5645304" flipH="1" flipV="1">
              <a:off x="3422817" y="1226640"/>
              <a:ext cx="144242" cy="10653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05" name="Прямая соединительная линия 1304"/>
            <p:cNvCxnSpPr>
              <a:stCxn id="1289" idx="7"/>
              <a:endCxn id="1288" idx="2"/>
            </p:cNvCxnSpPr>
            <p:nvPr/>
          </p:nvCxnSpPr>
          <p:spPr>
            <a:xfrm rot="5645304" flipH="1" flipV="1">
              <a:off x="2772313" y="1032413"/>
              <a:ext cx="57265" cy="4705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06" name="Прямая соединительная линия 1305"/>
            <p:cNvCxnSpPr>
              <a:stCxn id="1219" idx="7"/>
              <a:endCxn id="1289" idx="3"/>
            </p:cNvCxnSpPr>
            <p:nvPr/>
          </p:nvCxnSpPr>
          <p:spPr>
            <a:xfrm rot="5645304" flipH="1" flipV="1">
              <a:off x="2661747" y="1067771"/>
              <a:ext cx="39212" cy="10008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07" name="Прямая соединительная линия 1306"/>
            <p:cNvCxnSpPr>
              <a:stCxn id="1219" idx="2"/>
              <a:endCxn id="1285" idx="7"/>
            </p:cNvCxnSpPr>
            <p:nvPr/>
          </p:nvCxnSpPr>
          <p:spPr>
            <a:xfrm rot="5645304">
              <a:off x="2466970" y="1164765"/>
              <a:ext cx="123858" cy="12503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08" name="Прямая соединительная линия 1307"/>
            <p:cNvCxnSpPr>
              <a:stCxn id="1285" idx="1"/>
              <a:endCxn id="1290" idx="5"/>
            </p:cNvCxnSpPr>
            <p:nvPr/>
          </p:nvCxnSpPr>
          <p:spPr>
            <a:xfrm rot="16445304" flipH="1">
              <a:off x="2459020" y="1307307"/>
              <a:ext cx="240704" cy="27612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10" name="Прямая соединительная линия 1309"/>
            <p:cNvCxnSpPr>
              <a:stCxn id="1286" idx="6"/>
              <a:endCxn id="1283" idx="2"/>
            </p:cNvCxnSpPr>
            <p:nvPr/>
          </p:nvCxnSpPr>
          <p:spPr>
            <a:xfrm rot="5645304" flipH="1" flipV="1">
              <a:off x="2874766" y="672007"/>
              <a:ext cx="344010" cy="19382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11" name="Прямая соединительная линия 1310"/>
            <p:cNvCxnSpPr>
              <a:stCxn id="1287" idx="0"/>
              <a:endCxn id="1286" idx="4"/>
            </p:cNvCxnSpPr>
            <p:nvPr/>
          </p:nvCxnSpPr>
          <p:spPr>
            <a:xfrm rot="245304" flipV="1">
              <a:off x="2877386" y="945937"/>
              <a:ext cx="29766" cy="1364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12" name="Прямая соединительная линия 1311"/>
            <p:cNvCxnSpPr>
              <a:stCxn id="1288" idx="0"/>
              <a:endCxn id="1287" idx="1"/>
            </p:cNvCxnSpPr>
            <p:nvPr/>
          </p:nvCxnSpPr>
          <p:spPr>
            <a:xfrm rot="245304" flipV="1">
              <a:off x="2858280" y="971263"/>
              <a:ext cx="4737" cy="4458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13" name="Прямая соединительная линия 1312"/>
            <p:cNvCxnSpPr>
              <a:stCxn id="1280" idx="0"/>
              <a:endCxn id="1279" idx="4"/>
            </p:cNvCxnSpPr>
            <p:nvPr/>
          </p:nvCxnSpPr>
          <p:spPr>
            <a:xfrm rot="245304">
              <a:off x="3240764" y="1070453"/>
              <a:ext cx="311774" cy="6088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19" name="Прямая соединительная линия 1318"/>
            <p:cNvCxnSpPr>
              <a:stCxn id="1296" idx="0"/>
              <a:endCxn id="1281" idx="3"/>
            </p:cNvCxnSpPr>
            <p:nvPr/>
          </p:nvCxnSpPr>
          <p:spPr>
            <a:xfrm rot="245304" flipV="1">
              <a:off x="2197109" y="480980"/>
              <a:ext cx="869294" cy="23553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20" name="Прямая соединительная линия 1319"/>
            <p:cNvCxnSpPr>
              <a:stCxn id="1220" idx="5"/>
              <a:endCxn id="1279" idx="1"/>
            </p:cNvCxnSpPr>
            <p:nvPr/>
          </p:nvCxnSpPr>
          <p:spPr>
            <a:xfrm rot="5645304" flipH="1" flipV="1">
              <a:off x="3561603" y="1178438"/>
              <a:ext cx="25555" cy="1207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369" name="TextBox 1368"/>
          <p:cNvSpPr txBox="1"/>
          <p:nvPr/>
        </p:nvSpPr>
        <p:spPr>
          <a:xfrm>
            <a:off x="3143240" y="1142984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ЕРІДАН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grpSp>
        <p:nvGrpSpPr>
          <p:cNvPr id="62" name="Группа 1493"/>
          <p:cNvGrpSpPr/>
          <p:nvPr/>
        </p:nvGrpSpPr>
        <p:grpSpPr>
          <a:xfrm>
            <a:off x="1792760" y="4140544"/>
            <a:ext cx="614178" cy="1056610"/>
            <a:chOff x="1792760" y="4140544"/>
            <a:chExt cx="614178" cy="1056610"/>
          </a:xfrm>
        </p:grpSpPr>
        <p:sp>
          <p:nvSpPr>
            <p:cNvPr id="1380" name="8-конечная звезда 1379"/>
            <p:cNvSpPr/>
            <p:nvPr/>
          </p:nvSpPr>
          <p:spPr>
            <a:xfrm rot="1262594">
              <a:off x="2009705" y="4140544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81" name="8-конечная звезда 1380"/>
            <p:cNvSpPr/>
            <p:nvPr/>
          </p:nvSpPr>
          <p:spPr>
            <a:xfrm rot="1262594">
              <a:off x="1792760" y="4221659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82" name="8-конечная звезда 1381"/>
            <p:cNvSpPr/>
            <p:nvPr/>
          </p:nvSpPr>
          <p:spPr>
            <a:xfrm rot="1262594">
              <a:off x="2007074" y="4650288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83" name="8-конечная звезда 1382"/>
            <p:cNvSpPr/>
            <p:nvPr/>
          </p:nvSpPr>
          <p:spPr>
            <a:xfrm rot="1262594">
              <a:off x="2149950" y="4435973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84" name="8-конечная звезда 1383"/>
            <p:cNvSpPr/>
            <p:nvPr/>
          </p:nvSpPr>
          <p:spPr>
            <a:xfrm rot="1262594">
              <a:off x="2149950" y="4864602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85" name="8-конечная звезда 1384"/>
            <p:cNvSpPr/>
            <p:nvPr/>
          </p:nvSpPr>
          <p:spPr>
            <a:xfrm rot="1262594">
              <a:off x="2292825" y="5150354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86" name="8-конечная звезда 1385"/>
            <p:cNvSpPr/>
            <p:nvPr/>
          </p:nvSpPr>
          <p:spPr>
            <a:xfrm rot="1262594">
              <a:off x="2363738" y="5093996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388" name="Прямая соединительная линия 1387"/>
            <p:cNvCxnSpPr>
              <a:stCxn id="1381" idx="7"/>
              <a:endCxn id="1380" idx="3"/>
            </p:cNvCxnSpPr>
            <p:nvPr/>
          </p:nvCxnSpPr>
          <p:spPr>
            <a:xfrm rot="5400000" flipH="1" flipV="1">
              <a:off x="1900291" y="4123353"/>
              <a:ext cx="49458" cy="17495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89" name="Прямая соединительная линия 1388"/>
            <p:cNvCxnSpPr>
              <a:stCxn id="1383" idx="5"/>
              <a:endCxn id="1380" idx="1"/>
            </p:cNvCxnSpPr>
            <p:nvPr/>
          </p:nvCxnSpPr>
          <p:spPr>
            <a:xfrm rot="16200000" flipV="1">
              <a:off x="1991837" y="4265977"/>
              <a:ext cx="235437" cy="10858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90" name="Прямая соединительная линия 1389"/>
            <p:cNvCxnSpPr>
              <a:stCxn id="1382" idx="4"/>
              <a:endCxn id="1381" idx="1"/>
            </p:cNvCxnSpPr>
            <p:nvPr/>
          </p:nvCxnSpPr>
          <p:spPr>
            <a:xfrm rot="10800000">
              <a:off x="1825661" y="4266444"/>
              <a:ext cx="182974" cy="39884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91" name="Прямая соединительная линия 1390"/>
            <p:cNvCxnSpPr>
              <a:stCxn id="1384" idx="6"/>
              <a:endCxn id="1383" idx="2"/>
            </p:cNvCxnSpPr>
            <p:nvPr/>
          </p:nvCxnSpPr>
          <p:spPr>
            <a:xfrm rot="16200000" flipV="1">
              <a:off x="1980875" y="4665286"/>
              <a:ext cx="384951" cy="1680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92" name="Прямая соединительная линия 1391"/>
            <p:cNvCxnSpPr>
              <a:stCxn id="1384" idx="0"/>
              <a:endCxn id="1382" idx="1"/>
            </p:cNvCxnSpPr>
            <p:nvPr/>
          </p:nvCxnSpPr>
          <p:spPr>
            <a:xfrm flipH="1" flipV="1">
              <a:off x="2039975" y="4695072"/>
              <a:ext cx="155214" cy="20133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93" name="Прямая соединительная линия 1392"/>
            <p:cNvCxnSpPr>
              <a:stCxn id="1386" idx="2"/>
              <a:endCxn id="1385" idx="7"/>
            </p:cNvCxnSpPr>
            <p:nvPr/>
          </p:nvCxnSpPr>
          <p:spPr>
            <a:xfrm rot="5400000">
              <a:off x="2343347" y="5130018"/>
              <a:ext cx="28498" cy="3997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09" name="Прямая соединительная линия 1408"/>
            <p:cNvCxnSpPr>
              <a:stCxn id="1385" idx="4"/>
              <a:endCxn id="1384" idx="1"/>
            </p:cNvCxnSpPr>
            <p:nvPr/>
          </p:nvCxnSpPr>
          <p:spPr>
            <a:xfrm rot="10800000">
              <a:off x="2182852" y="4909386"/>
              <a:ext cx="111535" cy="25596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10" name="Прямая соединительная линия 1409"/>
            <p:cNvCxnSpPr>
              <a:stCxn id="1386" idx="4"/>
              <a:endCxn id="1384" idx="1"/>
            </p:cNvCxnSpPr>
            <p:nvPr/>
          </p:nvCxnSpPr>
          <p:spPr>
            <a:xfrm rot="10800000">
              <a:off x="2182851" y="4909386"/>
              <a:ext cx="182328" cy="19845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493" name="TextBox 1492"/>
          <p:cNvSpPr txBox="1"/>
          <p:nvPr/>
        </p:nvSpPr>
        <p:spPr>
          <a:xfrm rot="3270530">
            <a:off x="1593435" y="4712403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ПД РИБА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1531" name="8-конечная звезда 1530"/>
          <p:cNvSpPr/>
          <p:nvPr/>
        </p:nvSpPr>
        <p:spPr>
          <a:xfrm rot="1262594">
            <a:off x="5008523" y="365060"/>
            <a:ext cx="54000" cy="540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grpSp>
        <p:nvGrpSpPr>
          <p:cNvPr id="63" name="Группа 1682"/>
          <p:cNvGrpSpPr/>
          <p:nvPr/>
        </p:nvGrpSpPr>
        <p:grpSpPr>
          <a:xfrm>
            <a:off x="5060722" y="401756"/>
            <a:ext cx="2493877" cy="2152192"/>
            <a:chOff x="5060722" y="401756"/>
            <a:chExt cx="2493877" cy="2152192"/>
          </a:xfrm>
        </p:grpSpPr>
        <p:cxnSp>
          <p:nvCxnSpPr>
            <p:cNvPr id="709" name="Прямая соединительная линия 708"/>
            <p:cNvCxnSpPr>
              <a:stCxn id="1536" idx="5"/>
              <a:endCxn id="1535" idx="1"/>
            </p:cNvCxnSpPr>
            <p:nvPr/>
          </p:nvCxnSpPr>
          <p:spPr>
            <a:xfrm rot="5400000" flipH="1" flipV="1">
              <a:off x="6276013" y="1313207"/>
              <a:ext cx="95572" cy="1714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331" name="8-конечная звезда 1330"/>
            <p:cNvSpPr/>
            <p:nvPr/>
          </p:nvSpPr>
          <p:spPr>
            <a:xfrm rot="1262594">
              <a:off x="6221917" y="1649892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387" name="Прямая соединительная линия 1386"/>
            <p:cNvCxnSpPr>
              <a:stCxn id="1533" idx="4"/>
              <a:endCxn id="1532" idx="0"/>
            </p:cNvCxnSpPr>
            <p:nvPr/>
          </p:nvCxnSpPr>
          <p:spPr>
            <a:xfrm rot="10800000">
              <a:off x="5489351" y="687508"/>
              <a:ext cx="521105" cy="19492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532" name="8-конечная звезда 1531"/>
            <p:cNvSpPr/>
            <p:nvPr/>
          </p:nvSpPr>
          <p:spPr>
            <a:xfrm rot="1262594">
              <a:off x="5437151" y="65081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33" name="8-конечная звезда 1532"/>
            <p:cNvSpPr/>
            <p:nvPr/>
          </p:nvSpPr>
          <p:spPr>
            <a:xfrm rot="1262594">
              <a:off x="6008654" y="865125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34" name="8-конечная звезда 1533"/>
            <p:cNvSpPr/>
            <p:nvPr/>
          </p:nvSpPr>
          <p:spPr>
            <a:xfrm rot="1262594">
              <a:off x="5794341" y="129375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35" name="8-конечная звезда 1534"/>
            <p:cNvSpPr/>
            <p:nvPr/>
          </p:nvSpPr>
          <p:spPr>
            <a:xfrm rot="1262594">
              <a:off x="6294406" y="1222317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36" name="8-конечная звезда 1535"/>
            <p:cNvSpPr/>
            <p:nvPr/>
          </p:nvSpPr>
          <p:spPr>
            <a:xfrm rot="1262594">
              <a:off x="6295985" y="1366771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61" name="8-конечная звезда 1560"/>
            <p:cNvSpPr/>
            <p:nvPr/>
          </p:nvSpPr>
          <p:spPr>
            <a:xfrm rot="1262594">
              <a:off x="6794472" y="1293755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96" name="8-конечная звезда 1595"/>
            <p:cNvSpPr/>
            <p:nvPr/>
          </p:nvSpPr>
          <p:spPr>
            <a:xfrm rot="1262594">
              <a:off x="6079040" y="721198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97" name="8-конечная звезда 1596"/>
            <p:cNvSpPr/>
            <p:nvPr/>
          </p:nvSpPr>
          <p:spPr>
            <a:xfrm rot="1262594">
              <a:off x="7507799" y="2507148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98" name="8-конечная звезда 1597"/>
            <p:cNvSpPr/>
            <p:nvPr/>
          </p:nvSpPr>
          <p:spPr>
            <a:xfrm rot="1262594">
              <a:off x="7150609" y="1875160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99" name="8-конечная звезда 1598"/>
            <p:cNvSpPr/>
            <p:nvPr/>
          </p:nvSpPr>
          <p:spPr>
            <a:xfrm rot="1262594">
              <a:off x="6875812" y="1517970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600" name="Прямая соединительная линия 1599"/>
            <p:cNvCxnSpPr>
              <a:stCxn id="1599" idx="6"/>
              <a:endCxn id="1561" idx="1"/>
            </p:cNvCxnSpPr>
            <p:nvPr/>
          </p:nvCxnSpPr>
          <p:spPr>
            <a:xfrm rot="16200000" flipV="1">
              <a:off x="6782974" y="1394890"/>
              <a:ext cx="174102" cy="7517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08" name="Прямая соединительная линия 1607"/>
            <p:cNvCxnSpPr>
              <a:stCxn id="1331" idx="7"/>
              <a:endCxn id="1536" idx="2"/>
            </p:cNvCxnSpPr>
            <p:nvPr/>
          </p:nvCxnSpPr>
          <p:spPr>
            <a:xfrm rot="5400000" flipH="1" flipV="1">
              <a:off x="6174536" y="1521576"/>
              <a:ext cx="234381" cy="5005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09" name="Прямая соединительная линия 1608"/>
            <p:cNvCxnSpPr>
              <a:stCxn id="1535" idx="6"/>
              <a:endCxn id="1533" idx="0"/>
            </p:cNvCxnSpPr>
            <p:nvPr/>
          </p:nvCxnSpPr>
          <p:spPr>
            <a:xfrm rot="16200000" flipV="1">
              <a:off x="6034828" y="927845"/>
              <a:ext cx="322298" cy="27024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10" name="Прямая соединительная линия 1609"/>
            <p:cNvCxnSpPr>
              <a:stCxn id="1534" idx="6"/>
              <a:endCxn id="1533" idx="2"/>
            </p:cNvCxnSpPr>
            <p:nvPr/>
          </p:nvCxnSpPr>
          <p:spPr>
            <a:xfrm rot="5400000" flipH="1" flipV="1">
              <a:off x="5739382" y="1008978"/>
              <a:ext cx="378230" cy="19492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11" name="Прямая соединительная линия 1610"/>
            <p:cNvCxnSpPr>
              <a:stCxn id="1532" idx="4"/>
              <a:endCxn id="1531" idx="0"/>
            </p:cNvCxnSpPr>
            <p:nvPr/>
          </p:nvCxnSpPr>
          <p:spPr>
            <a:xfrm rot="10800000">
              <a:off x="5060722" y="401756"/>
              <a:ext cx="378230" cy="26636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54" name="Прямая соединительная линия 1653"/>
            <p:cNvCxnSpPr>
              <a:stCxn id="1597" idx="5"/>
              <a:endCxn id="1598" idx="0"/>
            </p:cNvCxnSpPr>
            <p:nvPr/>
          </p:nvCxnSpPr>
          <p:spPr>
            <a:xfrm rot="16200000" flipV="1">
              <a:off x="7057672" y="2045138"/>
              <a:ext cx="602202" cy="32585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55" name="Прямая соединительная линия 1654"/>
            <p:cNvCxnSpPr>
              <a:stCxn id="1598" idx="5"/>
              <a:endCxn id="1599" idx="1"/>
            </p:cNvCxnSpPr>
            <p:nvPr/>
          </p:nvCxnSpPr>
          <p:spPr>
            <a:xfrm rot="16200000" flipV="1">
              <a:off x="6879400" y="1592067"/>
              <a:ext cx="314422" cy="25579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56" name="Прямая соединительная линия 1655"/>
            <p:cNvCxnSpPr>
              <a:stCxn id="1561" idx="4"/>
              <a:endCxn id="1596" idx="1"/>
            </p:cNvCxnSpPr>
            <p:nvPr/>
          </p:nvCxnSpPr>
          <p:spPr>
            <a:xfrm rot="10800000">
              <a:off x="6111941" y="765982"/>
              <a:ext cx="684332" cy="54507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57" name="Прямая соединительная линия 1656"/>
            <p:cNvCxnSpPr>
              <a:stCxn id="1533" idx="6"/>
              <a:endCxn id="1596" idx="3"/>
            </p:cNvCxnSpPr>
            <p:nvPr/>
          </p:nvCxnSpPr>
          <p:spPr>
            <a:xfrm rot="5400000" flipH="1" flipV="1">
              <a:off x="6006789" y="792660"/>
              <a:ext cx="112827" cy="3570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684" name="TextBox 1683"/>
          <p:cNvSpPr txBox="1"/>
          <p:nvPr/>
        </p:nvSpPr>
        <p:spPr>
          <a:xfrm rot="923649">
            <a:off x="5384852" y="804240"/>
            <a:ext cx="70215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КОРМА</a:t>
            </a:r>
            <a:endParaRPr lang="uk-UA" sz="8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1685" name="TextBox 1684"/>
          <p:cNvSpPr txBox="1"/>
          <p:nvPr/>
        </p:nvSpPr>
        <p:spPr>
          <a:xfrm rot="1029259">
            <a:off x="5726624" y="1144629"/>
            <a:ext cx="70215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КОМПАС</a:t>
            </a:r>
            <a:endParaRPr lang="uk-UA" sz="8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1686" name="TextBox 1685"/>
          <p:cNvSpPr txBox="1"/>
          <p:nvPr/>
        </p:nvSpPr>
        <p:spPr>
          <a:xfrm rot="2655036">
            <a:off x="6627970" y="1693846"/>
            <a:ext cx="70215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ВІТРИЛА</a:t>
            </a:r>
            <a:endParaRPr lang="uk-UA" sz="8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grpSp>
        <p:nvGrpSpPr>
          <p:cNvPr id="65" name="Группа 1793"/>
          <p:cNvGrpSpPr/>
          <p:nvPr/>
        </p:nvGrpSpPr>
        <p:grpSpPr>
          <a:xfrm>
            <a:off x="6572264" y="3651209"/>
            <a:ext cx="904055" cy="1962717"/>
            <a:chOff x="6579106" y="3651209"/>
            <a:chExt cx="904055" cy="1962717"/>
          </a:xfrm>
        </p:grpSpPr>
        <p:cxnSp>
          <p:nvCxnSpPr>
            <p:cNvPr id="1374" name="Прямая соединительная линия 1373"/>
            <p:cNvCxnSpPr>
              <a:stCxn id="1735" idx="3"/>
              <a:endCxn id="1737" idx="7"/>
            </p:cNvCxnSpPr>
            <p:nvPr/>
          </p:nvCxnSpPr>
          <p:spPr>
            <a:xfrm rot="5400000" flipH="1">
              <a:off x="7098637" y="4700638"/>
              <a:ext cx="15812" cy="23504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709" name="Овал 1708"/>
            <p:cNvSpPr/>
            <p:nvPr/>
          </p:nvSpPr>
          <p:spPr>
            <a:xfrm rot="3951920">
              <a:off x="6863802" y="5577926"/>
              <a:ext cx="36000" cy="36000"/>
            </a:xfrm>
            <a:prstGeom prst="ellipse">
              <a:avLst/>
            </a:prstGeom>
            <a:solidFill>
              <a:srgbClr val="C00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631" name="Прямая соединительная линия 1630"/>
            <p:cNvCxnSpPr>
              <a:stCxn id="1774" idx="5"/>
              <a:endCxn id="1773" idx="2"/>
            </p:cNvCxnSpPr>
            <p:nvPr/>
          </p:nvCxnSpPr>
          <p:spPr>
            <a:xfrm rot="5400000" flipH="1" flipV="1">
              <a:off x="7109755" y="4107339"/>
              <a:ext cx="182045" cy="7253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36" name="Прямая соединительная линия 1635"/>
            <p:cNvCxnSpPr>
              <a:stCxn id="1736" idx="7"/>
              <a:endCxn id="1735" idx="2"/>
            </p:cNvCxnSpPr>
            <p:nvPr/>
          </p:nvCxnSpPr>
          <p:spPr>
            <a:xfrm rot="5400000" flipH="1" flipV="1">
              <a:off x="7201648" y="4843103"/>
              <a:ext cx="40098" cy="3069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50" name="Прямая соединительная линия 1649"/>
            <p:cNvCxnSpPr>
              <a:stCxn id="1696" idx="7"/>
              <a:endCxn id="1736" idx="1"/>
            </p:cNvCxnSpPr>
            <p:nvPr/>
          </p:nvCxnSpPr>
          <p:spPr>
            <a:xfrm rot="5400000" flipH="1" flipV="1">
              <a:off x="6926996" y="4973061"/>
              <a:ext cx="331144" cy="20379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51" name="Прямая соединительная линия 1650"/>
            <p:cNvCxnSpPr>
              <a:stCxn id="1690" idx="7"/>
              <a:endCxn id="1696" idx="2"/>
            </p:cNvCxnSpPr>
            <p:nvPr/>
          </p:nvCxnSpPr>
          <p:spPr>
            <a:xfrm rot="5400000" flipH="1" flipV="1">
              <a:off x="6780817" y="5282497"/>
              <a:ext cx="181289" cy="16968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52" name="Прямая соединительная линия 1651"/>
            <p:cNvCxnSpPr>
              <a:stCxn id="1690" idx="5"/>
              <a:endCxn id="1689" idx="1"/>
            </p:cNvCxnSpPr>
            <p:nvPr/>
          </p:nvCxnSpPr>
          <p:spPr>
            <a:xfrm rot="16200000" flipV="1">
              <a:off x="6626175" y="5323847"/>
              <a:ext cx="174953" cy="6041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53" name="Прямая соединительная линия 1652"/>
            <p:cNvCxnSpPr>
              <a:stCxn id="1689" idx="3"/>
              <a:endCxn id="1687" idx="1"/>
            </p:cNvCxnSpPr>
            <p:nvPr/>
          </p:nvCxnSpPr>
          <p:spPr>
            <a:xfrm rot="5400000">
              <a:off x="6626343" y="5240358"/>
              <a:ext cx="11883" cy="4055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687" name="8-конечная звезда 1686"/>
            <p:cNvSpPr/>
            <p:nvPr/>
          </p:nvSpPr>
          <p:spPr>
            <a:xfrm rot="1262594">
              <a:off x="6579106" y="5221792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689" name="8-конечная звезда 1688"/>
            <p:cNvSpPr/>
            <p:nvPr/>
          </p:nvSpPr>
          <p:spPr>
            <a:xfrm rot="1262594">
              <a:off x="6650544" y="5221792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690" name="8-конечная звезда 1689"/>
            <p:cNvSpPr/>
            <p:nvPr/>
          </p:nvSpPr>
          <p:spPr>
            <a:xfrm rot="1262594">
              <a:off x="6724613" y="5438737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696" name="8-конечная звезда 1695"/>
            <p:cNvSpPr/>
            <p:nvPr/>
          </p:nvSpPr>
          <p:spPr>
            <a:xfrm rot="1262594">
              <a:off x="6938997" y="522449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730" name="8-конечная звезда 1729"/>
            <p:cNvSpPr/>
            <p:nvPr/>
          </p:nvSpPr>
          <p:spPr>
            <a:xfrm rot="1262594">
              <a:off x="7293487" y="4150222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732" name="8-конечная звезда 1731"/>
            <p:cNvSpPr/>
            <p:nvPr/>
          </p:nvSpPr>
          <p:spPr>
            <a:xfrm rot="1262594">
              <a:off x="7293486" y="4864600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733" name="8-конечная звезда 1732"/>
            <p:cNvSpPr/>
            <p:nvPr/>
          </p:nvSpPr>
          <p:spPr>
            <a:xfrm rot="1262594">
              <a:off x="6875812" y="5007478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734" name="8-конечная звезда 1733"/>
            <p:cNvSpPr/>
            <p:nvPr/>
          </p:nvSpPr>
          <p:spPr>
            <a:xfrm rot="1262594">
              <a:off x="6793420" y="4946994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735" name="8-конечная звезда 1734"/>
            <p:cNvSpPr/>
            <p:nvPr/>
          </p:nvSpPr>
          <p:spPr>
            <a:xfrm rot="1262594">
              <a:off x="7222048" y="4793164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736" name="8-конечная звезда 1735"/>
            <p:cNvSpPr/>
            <p:nvPr/>
          </p:nvSpPr>
          <p:spPr>
            <a:xfrm rot="1262594">
              <a:off x="7161564" y="4864602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737" name="8-конечная звезда 1736"/>
            <p:cNvSpPr/>
            <p:nvPr/>
          </p:nvSpPr>
          <p:spPr>
            <a:xfrm rot="1262594">
              <a:off x="6937348" y="4794216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754" name="Прямая соединительная линия 1753"/>
            <p:cNvCxnSpPr>
              <a:stCxn id="1733" idx="4"/>
              <a:endCxn id="1734" idx="1"/>
            </p:cNvCxnSpPr>
            <p:nvPr/>
          </p:nvCxnSpPr>
          <p:spPr>
            <a:xfrm rot="10800000">
              <a:off x="6826321" y="4991778"/>
              <a:ext cx="51052" cy="3069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55" name="Прямая соединительная линия 1754"/>
            <p:cNvCxnSpPr>
              <a:stCxn id="1734" idx="0"/>
              <a:endCxn id="1737" idx="3"/>
            </p:cNvCxnSpPr>
            <p:nvPr/>
          </p:nvCxnSpPr>
          <p:spPr>
            <a:xfrm flipV="1">
              <a:off x="6838659" y="4832179"/>
              <a:ext cx="101015" cy="14661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56" name="Прямая соединительная линия 1755"/>
            <p:cNvCxnSpPr>
              <a:stCxn id="1733" idx="7"/>
              <a:endCxn id="1736" idx="3"/>
            </p:cNvCxnSpPr>
            <p:nvPr/>
          </p:nvCxnSpPr>
          <p:spPr>
            <a:xfrm rot="5400000" flipH="1" flipV="1">
              <a:off x="6980151" y="4837948"/>
              <a:ext cx="123874" cy="24298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65" name="Прямая соединительная линия 1764"/>
            <p:cNvCxnSpPr>
              <a:stCxn id="1773" idx="7"/>
              <a:endCxn id="1771" idx="2"/>
            </p:cNvCxnSpPr>
            <p:nvPr/>
          </p:nvCxnSpPr>
          <p:spPr>
            <a:xfrm rot="5400000" flipH="1" flipV="1">
              <a:off x="7166963" y="3803278"/>
              <a:ext cx="317837" cy="11809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66" name="Прямая соединительная линия 1765"/>
            <p:cNvCxnSpPr>
              <a:stCxn id="1775" idx="5"/>
              <a:endCxn id="1771" idx="0"/>
            </p:cNvCxnSpPr>
            <p:nvPr/>
          </p:nvCxnSpPr>
          <p:spPr>
            <a:xfrm rot="16200000" flipV="1">
              <a:off x="7345751" y="3761977"/>
              <a:ext cx="178582" cy="3043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67" name="Прямая соединительная линия 1766"/>
            <p:cNvCxnSpPr>
              <a:stCxn id="1735" idx="5"/>
              <a:endCxn id="1775" idx="1"/>
            </p:cNvCxnSpPr>
            <p:nvPr/>
          </p:nvCxnSpPr>
          <p:spPr>
            <a:xfrm rot="5400000" flipH="1" flipV="1">
              <a:off x="6909641" y="4235560"/>
              <a:ext cx="885926" cy="23331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68" name="Прямая соединительная линия 1767"/>
            <p:cNvCxnSpPr>
              <a:stCxn id="1732" idx="3"/>
              <a:endCxn id="1735" idx="1"/>
            </p:cNvCxnSpPr>
            <p:nvPr/>
          </p:nvCxnSpPr>
          <p:spPr>
            <a:xfrm rot="5400000" flipH="1">
              <a:off x="7245449" y="4847449"/>
              <a:ext cx="59553" cy="4055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771" name="8-конечная звезда 1770"/>
            <p:cNvSpPr/>
            <p:nvPr/>
          </p:nvSpPr>
          <p:spPr>
            <a:xfrm rot="1262594">
              <a:off x="7367625" y="3651209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772" name="8-конечная звезда 1771"/>
            <p:cNvSpPr/>
            <p:nvPr/>
          </p:nvSpPr>
          <p:spPr>
            <a:xfrm rot="1262594">
              <a:off x="7222047" y="4221660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773" name="8-конечная звезда 1772"/>
            <p:cNvSpPr/>
            <p:nvPr/>
          </p:nvSpPr>
          <p:spPr>
            <a:xfrm rot="1262594">
              <a:off x="7222048" y="4007346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774" name="8-конечная звезда 1773"/>
            <p:cNvSpPr/>
            <p:nvPr/>
          </p:nvSpPr>
          <p:spPr>
            <a:xfrm rot="1262594">
              <a:off x="7150609" y="4232614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775" name="8-конечная звезда 1774"/>
            <p:cNvSpPr/>
            <p:nvPr/>
          </p:nvSpPr>
          <p:spPr>
            <a:xfrm rot="1262594">
              <a:off x="7436361" y="3864470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787" name="Прямая соединительная линия 1786"/>
            <p:cNvCxnSpPr>
              <a:stCxn id="1730" idx="5"/>
              <a:endCxn id="1773" idx="1"/>
            </p:cNvCxnSpPr>
            <p:nvPr/>
          </p:nvCxnSpPr>
          <p:spPr>
            <a:xfrm rot="16200000" flipV="1">
              <a:off x="7231114" y="4075965"/>
              <a:ext cx="100108" cy="5243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88" name="Прямая соединительная линия 1787"/>
            <p:cNvCxnSpPr>
              <a:stCxn id="1772" idx="5"/>
              <a:endCxn id="1773" idx="2"/>
            </p:cNvCxnSpPr>
            <p:nvPr/>
          </p:nvCxnSpPr>
          <p:spPr>
            <a:xfrm rot="5400000" flipH="1" flipV="1">
              <a:off x="7150951" y="4137581"/>
              <a:ext cx="171091" cy="110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795" name="TextBox 1794"/>
          <p:cNvSpPr txBox="1"/>
          <p:nvPr/>
        </p:nvSpPr>
        <p:spPr>
          <a:xfrm rot="17330145">
            <a:off x="6850552" y="4484570"/>
            <a:ext cx="70215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ЦЕНТАВР</a:t>
            </a:r>
            <a:endParaRPr lang="uk-UA" sz="8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1804" name="TextBox 1803"/>
          <p:cNvSpPr txBox="1"/>
          <p:nvPr/>
        </p:nvSpPr>
        <p:spPr>
          <a:xfrm>
            <a:off x="5535360" y="309870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15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05" name="TextBox 1804"/>
          <p:cNvSpPr txBox="1"/>
          <p:nvPr/>
        </p:nvSpPr>
        <p:spPr>
          <a:xfrm>
            <a:off x="5104222" y="166994"/>
            <a:ext cx="253596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06" name="TextBox 1805"/>
          <p:cNvSpPr txBox="1"/>
          <p:nvPr/>
        </p:nvSpPr>
        <p:spPr>
          <a:xfrm>
            <a:off x="6072198" y="571480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25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07" name="TextBox 1806"/>
          <p:cNvSpPr txBox="1"/>
          <p:nvPr/>
        </p:nvSpPr>
        <p:spPr>
          <a:xfrm>
            <a:off x="6892682" y="1310002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15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08" name="TextBox 1807"/>
          <p:cNvSpPr txBox="1"/>
          <p:nvPr/>
        </p:nvSpPr>
        <p:spPr>
          <a:xfrm>
            <a:off x="6572264" y="928670"/>
            <a:ext cx="253596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09" name="TextBox 1808"/>
          <p:cNvSpPr txBox="1"/>
          <p:nvPr/>
        </p:nvSpPr>
        <p:spPr>
          <a:xfrm>
            <a:off x="7249872" y="1810068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25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10" name="TextBox 1809"/>
          <p:cNvSpPr txBox="1"/>
          <p:nvPr/>
        </p:nvSpPr>
        <p:spPr>
          <a:xfrm>
            <a:off x="7572396" y="2857496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15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11" name="TextBox 1810"/>
          <p:cNvSpPr txBox="1"/>
          <p:nvPr/>
        </p:nvSpPr>
        <p:spPr>
          <a:xfrm>
            <a:off x="7500958" y="2333288"/>
            <a:ext cx="253596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12" name="TextBox 1811"/>
          <p:cNvSpPr txBox="1"/>
          <p:nvPr/>
        </p:nvSpPr>
        <p:spPr>
          <a:xfrm>
            <a:off x="7607062" y="3357562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25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16" name="TextBox 1815"/>
          <p:cNvSpPr txBox="1"/>
          <p:nvPr/>
        </p:nvSpPr>
        <p:spPr>
          <a:xfrm>
            <a:off x="7392748" y="4429132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15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17" name="TextBox 1816"/>
          <p:cNvSpPr txBox="1"/>
          <p:nvPr/>
        </p:nvSpPr>
        <p:spPr>
          <a:xfrm>
            <a:off x="7572396" y="3929066"/>
            <a:ext cx="253596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18" name="TextBox 1817"/>
          <p:cNvSpPr txBox="1"/>
          <p:nvPr/>
        </p:nvSpPr>
        <p:spPr>
          <a:xfrm>
            <a:off x="7178434" y="4929198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25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19" name="TextBox 1818"/>
          <p:cNvSpPr txBox="1"/>
          <p:nvPr/>
        </p:nvSpPr>
        <p:spPr>
          <a:xfrm>
            <a:off x="6392616" y="5810596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15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20" name="TextBox 1819"/>
          <p:cNvSpPr txBox="1"/>
          <p:nvPr/>
        </p:nvSpPr>
        <p:spPr>
          <a:xfrm>
            <a:off x="6818734" y="5453406"/>
            <a:ext cx="253596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21" name="TextBox 1820"/>
          <p:cNvSpPr txBox="1"/>
          <p:nvPr/>
        </p:nvSpPr>
        <p:spPr>
          <a:xfrm>
            <a:off x="5929322" y="6143644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25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22" name="TextBox 1821"/>
          <p:cNvSpPr txBox="1"/>
          <p:nvPr/>
        </p:nvSpPr>
        <p:spPr>
          <a:xfrm>
            <a:off x="4820980" y="6453538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15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23" name="TextBox 1822"/>
          <p:cNvSpPr txBox="1"/>
          <p:nvPr/>
        </p:nvSpPr>
        <p:spPr>
          <a:xfrm>
            <a:off x="5429256" y="6357958"/>
            <a:ext cx="253596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24" name="TextBox 1823"/>
          <p:cNvSpPr txBox="1"/>
          <p:nvPr/>
        </p:nvSpPr>
        <p:spPr>
          <a:xfrm>
            <a:off x="4323020" y="6500834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25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25" name="TextBox 1824"/>
          <p:cNvSpPr txBox="1"/>
          <p:nvPr/>
        </p:nvSpPr>
        <p:spPr>
          <a:xfrm>
            <a:off x="3106468" y="6239224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15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26" name="TextBox 1825"/>
          <p:cNvSpPr txBox="1"/>
          <p:nvPr/>
        </p:nvSpPr>
        <p:spPr>
          <a:xfrm>
            <a:off x="3714744" y="6429396"/>
            <a:ext cx="253596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27" name="TextBox 1826"/>
          <p:cNvSpPr txBox="1"/>
          <p:nvPr/>
        </p:nvSpPr>
        <p:spPr>
          <a:xfrm>
            <a:off x="2643174" y="5953472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25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28" name="TextBox 1827"/>
          <p:cNvSpPr txBox="1"/>
          <p:nvPr/>
        </p:nvSpPr>
        <p:spPr>
          <a:xfrm>
            <a:off x="1820584" y="5214950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15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29" name="TextBox 1828"/>
          <p:cNvSpPr txBox="1"/>
          <p:nvPr/>
        </p:nvSpPr>
        <p:spPr>
          <a:xfrm>
            <a:off x="2214546" y="5619436"/>
            <a:ext cx="253596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30" name="TextBox 1829"/>
          <p:cNvSpPr txBox="1"/>
          <p:nvPr/>
        </p:nvSpPr>
        <p:spPr>
          <a:xfrm>
            <a:off x="1534832" y="4714884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25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31" name="TextBox 1830"/>
          <p:cNvSpPr txBox="1"/>
          <p:nvPr/>
        </p:nvSpPr>
        <p:spPr>
          <a:xfrm>
            <a:off x="1214414" y="3786190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15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32" name="TextBox 1831"/>
          <p:cNvSpPr txBox="1"/>
          <p:nvPr/>
        </p:nvSpPr>
        <p:spPr>
          <a:xfrm>
            <a:off x="1357290" y="4286256"/>
            <a:ext cx="253596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33" name="TextBox 1832"/>
          <p:cNvSpPr txBox="1"/>
          <p:nvPr/>
        </p:nvSpPr>
        <p:spPr>
          <a:xfrm>
            <a:off x="1177642" y="3214686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25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34" name="TextBox 1833"/>
          <p:cNvSpPr txBox="1"/>
          <p:nvPr/>
        </p:nvSpPr>
        <p:spPr>
          <a:xfrm>
            <a:off x="1428728" y="2071678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15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35" name="TextBox 1834"/>
          <p:cNvSpPr txBox="1"/>
          <p:nvPr/>
        </p:nvSpPr>
        <p:spPr>
          <a:xfrm>
            <a:off x="1285852" y="2643182"/>
            <a:ext cx="253596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36" name="TextBox 1835"/>
          <p:cNvSpPr txBox="1"/>
          <p:nvPr/>
        </p:nvSpPr>
        <p:spPr>
          <a:xfrm>
            <a:off x="1643042" y="1643050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25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37" name="TextBox 1836"/>
          <p:cNvSpPr txBox="1"/>
          <p:nvPr/>
        </p:nvSpPr>
        <p:spPr>
          <a:xfrm>
            <a:off x="2392088" y="809936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15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38" name="TextBox 1837"/>
          <p:cNvSpPr txBox="1"/>
          <p:nvPr/>
        </p:nvSpPr>
        <p:spPr>
          <a:xfrm>
            <a:off x="2034898" y="1142984"/>
            <a:ext cx="253596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39" name="TextBox 1838"/>
          <p:cNvSpPr txBox="1"/>
          <p:nvPr/>
        </p:nvSpPr>
        <p:spPr>
          <a:xfrm>
            <a:off x="2857488" y="500042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25</a:t>
            </a:r>
            <a:endParaRPr lang="uk-UA" sz="1100" spc="-150" dirty="0">
              <a:latin typeface="Bookman Old Style" pitchFamily="18" charset="0"/>
            </a:endParaRPr>
          </a:p>
        </p:txBody>
      </p:sp>
      <p:grpSp>
        <p:nvGrpSpPr>
          <p:cNvPr id="66" name="Группа 1849"/>
          <p:cNvGrpSpPr/>
          <p:nvPr/>
        </p:nvGrpSpPr>
        <p:grpSpPr>
          <a:xfrm rot="14715782">
            <a:off x="1152525" y="9525"/>
            <a:ext cx="6837363" cy="6837363"/>
            <a:chOff x="1152525" y="9525"/>
            <a:chExt cx="6837363" cy="6837363"/>
          </a:xfrm>
        </p:grpSpPr>
        <p:pic>
          <p:nvPicPr>
            <p:cNvPr id="1030" name="Picture 6" descr="K:\Зоряне небо\ПОЛУКРУГ 90  1.png"/>
            <p:cNvPicPr>
              <a:picLocks noChangeAspect="1" noChangeArrowheads="1"/>
            </p:cNvPicPr>
            <p:nvPr/>
          </p:nvPicPr>
          <p:blipFill>
            <a:blip r:embed="rId3"/>
            <a:srcRect/>
            <a:stretch>
              <a:fillRect/>
            </a:stretch>
          </p:blipFill>
          <p:spPr bwMode="auto">
            <a:xfrm>
              <a:off x="1152525" y="9525"/>
              <a:ext cx="6837363" cy="6837363"/>
            </a:xfrm>
            <a:prstGeom prst="rect">
              <a:avLst/>
            </a:prstGeom>
            <a:noFill/>
          </p:spPr>
        </p:pic>
        <p:cxnSp>
          <p:nvCxnSpPr>
            <p:cNvPr id="1843" name="Прямая соединительная линия 1842"/>
            <p:cNvCxnSpPr/>
            <p:nvPr/>
          </p:nvCxnSpPr>
          <p:spPr>
            <a:xfrm rot="5400000">
              <a:off x="4409394" y="480312"/>
              <a:ext cx="324562" cy="651"/>
            </a:xfrm>
            <a:prstGeom prst="line">
              <a:avLst/>
            </a:prstGeom>
            <a:ln w="28575">
              <a:solidFill>
                <a:srgbClr val="C0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846" name="TextBox 1845"/>
            <p:cNvSpPr txBox="1"/>
            <p:nvPr/>
          </p:nvSpPr>
          <p:spPr>
            <a:xfrm rot="10836269">
              <a:off x="4071934" y="642918"/>
              <a:ext cx="1058667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uk-UA" sz="1400" b="1" dirty="0" smtClean="0">
                  <a:solidFill>
                    <a:srgbClr val="9E0000"/>
                  </a:solidFill>
                  <a:latin typeface="Bookman Old Style" pitchFamily="18" charset="0"/>
                </a:rPr>
                <a:t>Північ</a:t>
              </a:r>
            </a:p>
          </p:txBody>
        </p:sp>
        <p:sp>
          <p:nvSpPr>
            <p:cNvPr id="1847" name="TextBox 1846"/>
            <p:cNvSpPr txBox="1"/>
            <p:nvPr/>
          </p:nvSpPr>
          <p:spPr>
            <a:xfrm rot="10731270">
              <a:off x="4013399" y="2090314"/>
              <a:ext cx="1058667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uk-UA" sz="1600" b="1" i="1" dirty="0" err="1" smtClean="0">
                  <a:solidFill>
                    <a:srgbClr val="9E0000"/>
                  </a:solidFill>
                  <a:latin typeface="Bookman Old Style" pitchFamily="18" charset="0"/>
                </a:rPr>
                <a:t>пн</a:t>
              </a:r>
              <a:endParaRPr lang="uk-UA" sz="1600" b="1" i="1" dirty="0" smtClean="0">
                <a:solidFill>
                  <a:srgbClr val="9E0000"/>
                </a:solidFill>
                <a:latin typeface="Bookman Old Style" pitchFamily="18" charset="0"/>
              </a:endParaRPr>
            </a:p>
          </p:txBody>
        </p:sp>
        <p:sp>
          <p:nvSpPr>
            <p:cNvPr id="1848" name="TextBox 1847"/>
            <p:cNvSpPr txBox="1"/>
            <p:nvPr/>
          </p:nvSpPr>
          <p:spPr>
            <a:xfrm rot="10879063">
              <a:off x="6072198" y="2928934"/>
              <a:ext cx="1058667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uk-UA" sz="1600" b="1" i="1" dirty="0" err="1" smtClean="0">
                  <a:solidFill>
                    <a:srgbClr val="9E0000"/>
                  </a:solidFill>
                  <a:latin typeface="Bookman Old Style" pitchFamily="18" charset="0"/>
                </a:rPr>
                <a:t>зх</a:t>
              </a:r>
              <a:endParaRPr lang="uk-UA" sz="1600" b="1" i="1" dirty="0" smtClean="0">
                <a:solidFill>
                  <a:srgbClr val="9E0000"/>
                </a:solidFill>
                <a:latin typeface="Bookman Old Style" pitchFamily="18" charset="0"/>
              </a:endParaRPr>
            </a:p>
          </p:txBody>
        </p:sp>
        <p:sp>
          <p:nvSpPr>
            <p:cNvPr id="1849" name="TextBox 1848"/>
            <p:cNvSpPr txBox="1"/>
            <p:nvPr/>
          </p:nvSpPr>
          <p:spPr>
            <a:xfrm rot="10757285">
              <a:off x="2071670" y="2928934"/>
              <a:ext cx="1058667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uk-UA" sz="1600" b="1" i="1" dirty="0" err="1" smtClean="0">
                  <a:solidFill>
                    <a:srgbClr val="9E0000"/>
                  </a:solidFill>
                  <a:latin typeface="Bookman Old Style" pitchFamily="18" charset="0"/>
                </a:rPr>
                <a:t>сх</a:t>
              </a:r>
              <a:endParaRPr lang="uk-UA" sz="1600" b="1" i="1" dirty="0" smtClean="0">
                <a:solidFill>
                  <a:srgbClr val="9E0000"/>
                </a:solidFill>
                <a:latin typeface="Bookman Old Style" pitchFamily="18" charset="0"/>
              </a:endParaRPr>
            </a:p>
          </p:txBody>
        </p:sp>
      </p:grpSp>
      <p:sp>
        <p:nvSpPr>
          <p:cNvPr id="1328" name="Овал 1327">
            <a:hlinkClick r:id="rId4" action="ppaction://hlinksldjump"/>
          </p:cNvPr>
          <p:cNvSpPr/>
          <p:nvPr/>
        </p:nvSpPr>
        <p:spPr>
          <a:xfrm>
            <a:off x="4534314" y="105166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329" name="Овал 1328">
            <a:hlinkClick r:id="rId5" action="ppaction://hlinksldjump"/>
          </p:cNvPr>
          <p:cNvSpPr/>
          <p:nvPr/>
        </p:nvSpPr>
        <p:spPr>
          <a:xfrm>
            <a:off x="5143504" y="176604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343" name="Овал 1342">
            <a:hlinkClick r:id="rId6" action="ppaction://hlinksldjump"/>
          </p:cNvPr>
          <p:cNvSpPr/>
          <p:nvPr/>
        </p:nvSpPr>
        <p:spPr>
          <a:xfrm>
            <a:off x="5605884" y="329004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344" name="Овал 1343">
            <a:hlinkClick r:id="rId7" action="ppaction://hlinksldjump"/>
          </p:cNvPr>
          <p:cNvSpPr/>
          <p:nvPr/>
        </p:nvSpPr>
        <p:spPr>
          <a:xfrm>
            <a:off x="6143636" y="571480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345" name="Овал 1344">
            <a:hlinkClick r:id="rId8" action="ppaction://hlinksldjump"/>
          </p:cNvPr>
          <p:cNvSpPr/>
          <p:nvPr/>
        </p:nvSpPr>
        <p:spPr>
          <a:xfrm>
            <a:off x="6606016" y="928670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346" name="Овал 1345">
            <a:hlinkClick r:id="rId9" action="ppaction://hlinksldjump"/>
          </p:cNvPr>
          <p:cNvSpPr/>
          <p:nvPr/>
        </p:nvSpPr>
        <p:spPr>
          <a:xfrm>
            <a:off x="6963206" y="1319612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347" name="Овал 1346">
            <a:hlinkClick r:id="rId10" action="ppaction://hlinksldjump"/>
          </p:cNvPr>
          <p:cNvSpPr/>
          <p:nvPr/>
        </p:nvSpPr>
        <p:spPr>
          <a:xfrm>
            <a:off x="7286644" y="1819678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348" name="Овал 1347">
            <a:hlinkClick r:id="rId11" action="ppaction://hlinksldjump"/>
          </p:cNvPr>
          <p:cNvSpPr/>
          <p:nvPr/>
        </p:nvSpPr>
        <p:spPr>
          <a:xfrm>
            <a:off x="7500958" y="2319744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349" name="Овал 1348">
            <a:hlinkClick r:id="rId12" action="ppaction://hlinksldjump"/>
          </p:cNvPr>
          <p:cNvSpPr/>
          <p:nvPr/>
        </p:nvSpPr>
        <p:spPr>
          <a:xfrm>
            <a:off x="7606148" y="2857496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350" name="Овал 1349">
            <a:hlinkClick r:id="rId13" action="ppaction://hlinksldjump"/>
          </p:cNvPr>
          <p:cNvSpPr/>
          <p:nvPr/>
        </p:nvSpPr>
        <p:spPr>
          <a:xfrm>
            <a:off x="7643834" y="3357562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351" name="Овал 1350">
            <a:hlinkClick r:id="rId14" action="ppaction://hlinksldjump"/>
          </p:cNvPr>
          <p:cNvSpPr/>
          <p:nvPr/>
        </p:nvSpPr>
        <p:spPr>
          <a:xfrm>
            <a:off x="7572396" y="3929066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352" name="Овал 1351">
            <a:hlinkClick r:id="rId15" action="ppaction://hlinksldjump"/>
          </p:cNvPr>
          <p:cNvSpPr/>
          <p:nvPr/>
        </p:nvSpPr>
        <p:spPr>
          <a:xfrm>
            <a:off x="7429520" y="4429132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353" name="Овал 1352">
            <a:hlinkClick r:id="rId16" action="ppaction://hlinksldjump"/>
          </p:cNvPr>
          <p:cNvSpPr/>
          <p:nvPr/>
        </p:nvSpPr>
        <p:spPr>
          <a:xfrm>
            <a:off x="7215206" y="4929198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354" name="Овал 1353">
            <a:hlinkClick r:id="rId17" action="ppaction://hlinksldjump"/>
          </p:cNvPr>
          <p:cNvSpPr/>
          <p:nvPr/>
        </p:nvSpPr>
        <p:spPr>
          <a:xfrm>
            <a:off x="6820330" y="5463016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361" name="Овал 1360">
            <a:hlinkClick r:id="rId18" action="ppaction://hlinksldjump"/>
          </p:cNvPr>
          <p:cNvSpPr/>
          <p:nvPr/>
        </p:nvSpPr>
        <p:spPr>
          <a:xfrm>
            <a:off x="6429388" y="5820206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362" name="Овал 1361">
            <a:hlinkClick r:id="rId19" action="ppaction://hlinksldjump"/>
          </p:cNvPr>
          <p:cNvSpPr/>
          <p:nvPr/>
        </p:nvSpPr>
        <p:spPr>
          <a:xfrm>
            <a:off x="5929322" y="6143644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363" name="Овал 1362">
            <a:hlinkClick r:id="rId20" action="ppaction://hlinksldjump"/>
          </p:cNvPr>
          <p:cNvSpPr/>
          <p:nvPr/>
        </p:nvSpPr>
        <p:spPr>
          <a:xfrm>
            <a:off x="5391570" y="6357958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366" name="Овал 1365">
            <a:hlinkClick r:id="rId21" action="ppaction://hlinksldjump"/>
          </p:cNvPr>
          <p:cNvSpPr/>
          <p:nvPr/>
        </p:nvSpPr>
        <p:spPr>
          <a:xfrm>
            <a:off x="4857752" y="6463148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367" name="Овал 1366">
            <a:hlinkClick r:id="rId22" action="ppaction://hlinksldjump"/>
          </p:cNvPr>
          <p:cNvSpPr/>
          <p:nvPr/>
        </p:nvSpPr>
        <p:spPr>
          <a:xfrm>
            <a:off x="4357686" y="6500834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368" name="Овал 1367">
            <a:hlinkClick r:id="rId23" action="ppaction://hlinksldjump"/>
          </p:cNvPr>
          <p:cNvSpPr/>
          <p:nvPr/>
        </p:nvSpPr>
        <p:spPr>
          <a:xfrm>
            <a:off x="3714744" y="6391710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395" name="Овал 1394">
            <a:hlinkClick r:id="rId24" action="ppaction://hlinksldjump"/>
          </p:cNvPr>
          <p:cNvSpPr/>
          <p:nvPr/>
        </p:nvSpPr>
        <p:spPr>
          <a:xfrm>
            <a:off x="3143240" y="6215082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411" name="Овал 1410">
            <a:hlinkClick r:id="rId25" action="ppaction://hlinksldjump"/>
          </p:cNvPr>
          <p:cNvSpPr/>
          <p:nvPr/>
        </p:nvSpPr>
        <p:spPr>
          <a:xfrm>
            <a:off x="2676926" y="5963082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412" name="Овал 1411">
            <a:hlinkClick r:id="rId26" action="ppaction://hlinksldjump"/>
          </p:cNvPr>
          <p:cNvSpPr/>
          <p:nvPr/>
        </p:nvSpPr>
        <p:spPr>
          <a:xfrm>
            <a:off x="2214546" y="5605892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413" name="Овал 1412">
            <a:hlinkClick r:id="rId27" action="ppaction://hlinksldjump"/>
          </p:cNvPr>
          <p:cNvSpPr/>
          <p:nvPr/>
        </p:nvSpPr>
        <p:spPr>
          <a:xfrm>
            <a:off x="1857356" y="5177264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414" name="Овал 1413">
            <a:hlinkClick r:id="rId28" action="ppaction://hlinksldjump"/>
          </p:cNvPr>
          <p:cNvSpPr/>
          <p:nvPr/>
        </p:nvSpPr>
        <p:spPr>
          <a:xfrm>
            <a:off x="1571604" y="4714884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415" name="Овал 1414">
            <a:hlinkClick r:id="rId29" action="ppaction://hlinksldjump"/>
          </p:cNvPr>
          <p:cNvSpPr/>
          <p:nvPr/>
        </p:nvSpPr>
        <p:spPr>
          <a:xfrm>
            <a:off x="1391042" y="4286256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416" name="Овал 1415">
            <a:hlinkClick r:id="rId30" action="ppaction://hlinksldjump"/>
          </p:cNvPr>
          <p:cNvSpPr/>
          <p:nvPr/>
        </p:nvSpPr>
        <p:spPr>
          <a:xfrm>
            <a:off x="1285852" y="3786190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418" name="Овал 1417">
            <a:hlinkClick r:id="rId31" action="ppaction://hlinksldjump"/>
          </p:cNvPr>
          <p:cNvSpPr/>
          <p:nvPr/>
        </p:nvSpPr>
        <p:spPr>
          <a:xfrm>
            <a:off x="1214414" y="3214686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441" name="Овал 1440">
            <a:hlinkClick r:id="rId32" action="ppaction://hlinksldjump"/>
          </p:cNvPr>
          <p:cNvSpPr/>
          <p:nvPr/>
        </p:nvSpPr>
        <p:spPr>
          <a:xfrm>
            <a:off x="1319604" y="2643182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443" name="Овал 1442">
            <a:hlinkClick r:id="rId33" action="ppaction://hlinksldjump"/>
          </p:cNvPr>
          <p:cNvSpPr/>
          <p:nvPr/>
        </p:nvSpPr>
        <p:spPr>
          <a:xfrm>
            <a:off x="1472004" y="2071678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444" name="Овал 1443">
            <a:hlinkClick r:id="rId34" action="ppaction://hlinksldjump"/>
          </p:cNvPr>
          <p:cNvSpPr/>
          <p:nvPr/>
        </p:nvSpPr>
        <p:spPr>
          <a:xfrm>
            <a:off x="1714480" y="1643050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445" name="Овал 1444">
            <a:hlinkClick r:id="rId35" action="ppaction://hlinksldjump"/>
          </p:cNvPr>
          <p:cNvSpPr/>
          <p:nvPr/>
        </p:nvSpPr>
        <p:spPr>
          <a:xfrm>
            <a:off x="2071670" y="1142984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447" name="Овал 1446">
            <a:hlinkClick r:id="rId36" action="ppaction://hlinksldjump"/>
          </p:cNvPr>
          <p:cNvSpPr/>
          <p:nvPr/>
        </p:nvSpPr>
        <p:spPr>
          <a:xfrm>
            <a:off x="2462612" y="819546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455" name="Овал 1454">
            <a:hlinkClick r:id="rId37" action="ppaction://hlinksldjump"/>
          </p:cNvPr>
          <p:cNvSpPr/>
          <p:nvPr/>
        </p:nvSpPr>
        <p:spPr>
          <a:xfrm>
            <a:off x="2891240" y="500042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467" name="Овал 1466">
            <a:hlinkClick r:id="rId38" action="ppaction://hlinksldjump"/>
          </p:cNvPr>
          <p:cNvSpPr/>
          <p:nvPr/>
        </p:nvSpPr>
        <p:spPr>
          <a:xfrm>
            <a:off x="3500430" y="248042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484" name="Овал 1483">
            <a:hlinkClick r:id="rId39" action="ppaction://hlinksldjump"/>
          </p:cNvPr>
          <p:cNvSpPr/>
          <p:nvPr/>
        </p:nvSpPr>
        <p:spPr>
          <a:xfrm>
            <a:off x="3962810" y="142852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485" name="TextBox 1484"/>
          <p:cNvSpPr txBox="1"/>
          <p:nvPr/>
        </p:nvSpPr>
        <p:spPr>
          <a:xfrm>
            <a:off x="214282" y="149346"/>
            <a:ext cx="2071702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ru-RU" sz="2000" b="1" dirty="0" smtClean="0">
                <a:solidFill>
                  <a:schemeClr val="bg1"/>
                </a:solidFill>
                <a:latin typeface="Bookman Old Style" pitchFamily="18" charset="0"/>
              </a:rPr>
              <a:t>25 лютого</a:t>
            </a:r>
            <a:endParaRPr lang="uk-UA" sz="2000" b="1" dirty="0">
              <a:solidFill>
                <a:schemeClr val="bg1"/>
              </a:solidFill>
              <a:latin typeface="Bookman Old Style" pitchFamily="18" charset="0"/>
            </a:endParaRPr>
          </a:p>
        </p:txBody>
      </p:sp>
      <p:pic>
        <p:nvPicPr>
          <p:cNvPr id="1487" name="Picture 12" descr="MCj04326750000[1]">
            <a:hlinkClick r:id="rId40" action="ppaction://hlinksldjump"/>
          </p:cNvPr>
          <p:cNvPicPr>
            <a:picLocks noChangeAspect="1" noChangeArrowheads="1"/>
          </p:cNvPicPr>
          <p:nvPr/>
        </p:nvPicPr>
        <p:blipFill>
          <a:blip r:embed="rId41" cstate="print">
            <a:duotone>
              <a:schemeClr val="accent2">
                <a:shade val="45000"/>
                <a:satMod val="135000"/>
              </a:schemeClr>
              <a:prstClr val="white"/>
            </a:duotone>
          </a:blip>
          <a:srcRect/>
          <a:stretch>
            <a:fillRect/>
          </a:stretch>
        </p:blipFill>
        <p:spPr bwMode="auto">
          <a:xfrm>
            <a:off x="71406" y="5778000"/>
            <a:ext cx="1079999" cy="1080000"/>
          </a:xfrm>
          <a:prstGeom prst="rect">
            <a:avLst/>
          </a:prstGeom>
          <a:noFill/>
        </p:spPr>
      </p:pic>
    </p:spTree>
  </p:cSld>
  <p:clrMapOvr>
    <a:masterClrMapping/>
  </p:clrMapOvr>
  <p:transition advClick="0"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148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148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Овал 7"/>
          <p:cNvSpPr/>
          <p:nvPr/>
        </p:nvSpPr>
        <p:spPr>
          <a:xfrm>
            <a:off x="1161024" y="0"/>
            <a:ext cx="6840000" cy="6840000"/>
          </a:xfrm>
          <a:prstGeom prst="ellipse">
            <a:avLst/>
          </a:prstGeom>
          <a:solidFill>
            <a:srgbClr val="0036A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807" name="Овал 806"/>
          <p:cNvSpPr/>
          <p:nvPr/>
        </p:nvSpPr>
        <p:spPr>
          <a:xfrm>
            <a:off x="2643174" y="2071678"/>
            <a:ext cx="3786214" cy="3786214"/>
          </a:xfrm>
          <a:prstGeom prst="ellipse">
            <a:avLst/>
          </a:prstGeom>
          <a:noFill/>
          <a:ln w="19050">
            <a:solidFill>
              <a:srgbClr val="C00000"/>
            </a:solidFill>
            <a:prstDash val="sysDash"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cxnSp>
        <p:nvCxnSpPr>
          <p:cNvPr id="10" name="Прямая соединительная линия 9"/>
          <p:cNvCxnSpPr>
            <a:stCxn id="23" idx="2"/>
            <a:endCxn id="23" idx="6"/>
          </p:cNvCxnSpPr>
          <p:nvPr/>
        </p:nvCxnSpPr>
        <p:spPr>
          <a:xfrm rot="10800000" flipH="1">
            <a:off x="1428728" y="3429000"/>
            <a:ext cx="6286544" cy="1588"/>
          </a:xfrm>
          <a:prstGeom prst="line">
            <a:avLst/>
          </a:prstGeom>
          <a:ln w="12700"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12" name="Прямая соединительная линия 11"/>
          <p:cNvCxnSpPr/>
          <p:nvPr/>
        </p:nvCxnSpPr>
        <p:spPr>
          <a:xfrm rot="16200000" flipH="1">
            <a:off x="1428728" y="3499644"/>
            <a:ext cx="6286544" cy="1588"/>
          </a:xfrm>
          <a:prstGeom prst="line">
            <a:avLst/>
          </a:prstGeom>
          <a:ln w="12700"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13" name="Овал 12"/>
          <p:cNvSpPr/>
          <p:nvPr/>
        </p:nvSpPr>
        <p:spPr>
          <a:xfrm>
            <a:off x="3428992" y="2285992"/>
            <a:ext cx="2286016" cy="2286016"/>
          </a:xfrm>
          <a:prstGeom prst="ellipse">
            <a:avLst/>
          </a:prstGeom>
          <a:noFill/>
          <a:ln w="12700"/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23" name="Овал 22"/>
          <p:cNvSpPr/>
          <p:nvPr/>
        </p:nvSpPr>
        <p:spPr>
          <a:xfrm>
            <a:off x="1428728" y="285728"/>
            <a:ext cx="6286544" cy="6286544"/>
          </a:xfrm>
          <a:prstGeom prst="ellipse">
            <a:avLst/>
          </a:prstGeom>
          <a:noFill/>
          <a:ln w="12700"/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24" name="Овал 23"/>
          <p:cNvSpPr/>
          <p:nvPr/>
        </p:nvSpPr>
        <p:spPr>
          <a:xfrm>
            <a:off x="1928794" y="785794"/>
            <a:ext cx="5286412" cy="5286412"/>
          </a:xfrm>
          <a:prstGeom prst="ellipse">
            <a:avLst/>
          </a:prstGeom>
          <a:noFill/>
          <a:ln w="12700"/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cxnSp>
        <p:nvCxnSpPr>
          <p:cNvPr id="28" name="Прямая соединительная линия 27"/>
          <p:cNvCxnSpPr>
            <a:stCxn id="23" idx="3"/>
            <a:endCxn id="23" idx="7"/>
          </p:cNvCxnSpPr>
          <p:nvPr/>
        </p:nvCxnSpPr>
        <p:spPr>
          <a:xfrm rot="5400000" flipH="1" flipV="1">
            <a:off x="2349370" y="1206372"/>
            <a:ext cx="4445260" cy="4445256"/>
          </a:xfrm>
          <a:prstGeom prst="line">
            <a:avLst/>
          </a:prstGeom>
          <a:ln w="12700"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30" name="Прямая соединительная линия 29"/>
          <p:cNvCxnSpPr>
            <a:stCxn id="23" idx="1"/>
            <a:endCxn id="23" idx="5"/>
          </p:cNvCxnSpPr>
          <p:nvPr/>
        </p:nvCxnSpPr>
        <p:spPr>
          <a:xfrm rot="16200000" flipH="1">
            <a:off x="2349370" y="1206372"/>
            <a:ext cx="4445260" cy="4445256"/>
          </a:xfrm>
          <a:prstGeom prst="line">
            <a:avLst/>
          </a:prstGeom>
          <a:ln w="12700"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grpSp>
        <p:nvGrpSpPr>
          <p:cNvPr id="2" name="Группа 359"/>
          <p:cNvGrpSpPr/>
          <p:nvPr/>
        </p:nvGrpSpPr>
        <p:grpSpPr>
          <a:xfrm rot="684282">
            <a:off x="4805835" y="2798468"/>
            <a:ext cx="955301" cy="1073931"/>
            <a:chOff x="4940036" y="2439714"/>
            <a:chExt cx="1186162" cy="1333461"/>
          </a:xfrm>
        </p:grpSpPr>
        <p:sp>
          <p:nvSpPr>
            <p:cNvPr id="83" name="8-конечная звезда 82"/>
            <p:cNvSpPr/>
            <p:nvPr/>
          </p:nvSpPr>
          <p:spPr>
            <a:xfrm rot="578312">
              <a:off x="5261829" y="3077799"/>
              <a:ext cx="90000" cy="90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4" name="8-конечная звезда 83"/>
            <p:cNvSpPr/>
            <p:nvPr/>
          </p:nvSpPr>
          <p:spPr>
            <a:xfrm rot="21105294">
              <a:off x="5363088" y="3005642"/>
              <a:ext cx="79200" cy="79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5" name="8-конечная звезда 84"/>
            <p:cNvSpPr/>
            <p:nvPr/>
          </p:nvSpPr>
          <p:spPr>
            <a:xfrm rot="21105294">
              <a:off x="5505486" y="3148039"/>
              <a:ext cx="72000" cy="72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6" name="8-конечная звезда 85"/>
            <p:cNvSpPr/>
            <p:nvPr/>
          </p:nvSpPr>
          <p:spPr>
            <a:xfrm rot="19358116">
              <a:off x="5585146" y="3708375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8" name="8-конечная звезда 87"/>
            <p:cNvSpPr/>
            <p:nvPr/>
          </p:nvSpPr>
          <p:spPr>
            <a:xfrm rot="19358116">
              <a:off x="5494317" y="3565499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9" name="8-конечная звезда 88"/>
            <p:cNvSpPr/>
            <p:nvPr/>
          </p:nvSpPr>
          <p:spPr>
            <a:xfrm rot="19358116">
              <a:off x="5442270" y="3442014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90" name="8-конечная звезда 89"/>
            <p:cNvSpPr/>
            <p:nvPr/>
          </p:nvSpPr>
          <p:spPr>
            <a:xfrm rot="19358116">
              <a:off x="5436487" y="3293354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92" name="Прямая соединительная линия 91"/>
            <p:cNvCxnSpPr>
              <a:stCxn id="84" idx="1"/>
              <a:endCxn id="85" idx="6"/>
            </p:cNvCxnSpPr>
            <p:nvPr/>
          </p:nvCxnSpPr>
          <p:spPr>
            <a:xfrm rot="16200000" flipH="1">
              <a:off x="5445633" y="3057720"/>
              <a:ext cx="79473" cy="10190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6" name="Прямая соединительная линия 95"/>
            <p:cNvCxnSpPr>
              <a:stCxn id="83" idx="1"/>
              <a:endCxn id="90" idx="6"/>
            </p:cNvCxnSpPr>
            <p:nvPr/>
          </p:nvCxnSpPr>
          <p:spPr>
            <a:xfrm rot="16200000" flipH="1">
              <a:off x="5319442" y="3172926"/>
              <a:ext cx="137551" cy="11069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0" name="Прямая соединительная линия 99"/>
            <p:cNvCxnSpPr>
              <a:stCxn id="84" idx="3"/>
              <a:endCxn id="83" idx="7"/>
            </p:cNvCxnSpPr>
            <p:nvPr/>
          </p:nvCxnSpPr>
          <p:spPr>
            <a:xfrm rot="5400000">
              <a:off x="5351367" y="3069130"/>
              <a:ext cx="19787" cy="3546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3" name="Прямая соединительная линия 102"/>
            <p:cNvCxnSpPr>
              <a:stCxn id="85" idx="3"/>
              <a:endCxn id="90" idx="0"/>
            </p:cNvCxnSpPr>
            <p:nvPr/>
          </p:nvCxnSpPr>
          <p:spPr>
            <a:xfrm rot="5400000">
              <a:off x="5450595" y="3231081"/>
              <a:ext cx="87548" cy="5115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6" name="Прямая соединительная линия 105"/>
            <p:cNvCxnSpPr>
              <a:stCxn id="90" idx="2"/>
              <a:endCxn id="89" idx="7"/>
            </p:cNvCxnSpPr>
            <p:nvPr/>
          </p:nvCxnSpPr>
          <p:spPr>
            <a:xfrm rot="16200000" flipH="1">
              <a:off x="5413872" y="3377199"/>
              <a:ext cx="116642" cy="1356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9" name="Прямая соединительная линия 108"/>
            <p:cNvCxnSpPr>
              <a:stCxn id="89" idx="2"/>
              <a:endCxn id="88" idx="6"/>
            </p:cNvCxnSpPr>
            <p:nvPr/>
          </p:nvCxnSpPr>
          <p:spPr>
            <a:xfrm rot="16200000" flipH="1">
              <a:off x="5464702" y="3529795"/>
              <a:ext cx="71983" cy="1272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0" name="Прямая соединительная линия 119"/>
            <p:cNvCxnSpPr>
              <a:stCxn id="88" idx="2"/>
              <a:endCxn id="86" idx="6"/>
            </p:cNvCxnSpPr>
            <p:nvPr/>
          </p:nvCxnSpPr>
          <p:spPr>
            <a:xfrm rot="16200000" flipH="1">
              <a:off x="5526444" y="3643585"/>
              <a:ext cx="91374" cy="5150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28" name="8-конечная звезда 127"/>
            <p:cNvSpPr/>
            <p:nvPr/>
          </p:nvSpPr>
          <p:spPr>
            <a:xfrm rot="19358116">
              <a:off x="5075043" y="2871397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 dirty="0"/>
            </a:p>
          </p:txBody>
        </p:sp>
        <p:sp>
          <p:nvSpPr>
            <p:cNvPr id="129" name="8-конечная звезда 128"/>
            <p:cNvSpPr/>
            <p:nvPr/>
          </p:nvSpPr>
          <p:spPr>
            <a:xfrm rot="19358116">
              <a:off x="5225788" y="2439714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0" name="8-конечная звезда 129"/>
            <p:cNvSpPr/>
            <p:nvPr/>
          </p:nvSpPr>
          <p:spPr>
            <a:xfrm rot="19358116">
              <a:off x="4940036" y="2654028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59" name="8-конечная звезда 258"/>
            <p:cNvSpPr/>
            <p:nvPr/>
          </p:nvSpPr>
          <p:spPr>
            <a:xfrm rot="19358116">
              <a:off x="5225788" y="279690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60" name="8-конечная звезда 259"/>
            <p:cNvSpPr/>
            <p:nvPr/>
          </p:nvSpPr>
          <p:spPr>
            <a:xfrm rot="19358116">
              <a:off x="5582977" y="2654028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61" name="8-конечная звезда 260"/>
            <p:cNvSpPr/>
            <p:nvPr/>
          </p:nvSpPr>
          <p:spPr>
            <a:xfrm rot="19358116">
              <a:off x="5650801" y="3150479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62" name="8-конечная звезда 261"/>
            <p:cNvSpPr/>
            <p:nvPr/>
          </p:nvSpPr>
          <p:spPr>
            <a:xfrm>
              <a:off x="5715008" y="2928934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 dirty="0"/>
            </a:p>
          </p:txBody>
        </p:sp>
        <p:sp>
          <p:nvSpPr>
            <p:cNvPr id="263" name="8-конечная звезда 262"/>
            <p:cNvSpPr/>
            <p:nvPr/>
          </p:nvSpPr>
          <p:spPr>
            <a:xfrm>
              <a:off x="5286380" y="2643182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 dirty="0"/>
            </a:p>
          </p:txBody>
        </p:sp>
        <p:sp>
          <p:nvSpPr>
            <p:cNvPr id="264" name="8-конечная звезда 263"/>
            <p:cNvSpPr/>
            <p:nvPr/>
          </p:nvSpPr>
          <p:spPr>
            <a:xfrm>
              <a:off x="6072198" y="2857496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 dirty="0"/>
            </a:p>
          </p:txBody>
        </p:sp>
        <p:cxnSp>
          <p:nvCxnSpPr>
            <p:cNvPr id="265" name="Прямая соединительная линия 264"/>
            <p:cNvCxnSpPr>
              <a:stCxn id="128" idx="2"/>
              <a:endCxn id="83" idx="5"/>
            </p:cNvCxnSpPr>
            <p:nvPr/>
          </p:nvCxnSpPr>
          <p:spPr>
            <a:xfrm rot="16200000" flipH="1">
              <a:off x="5101177" y="2906492"/>
              <a:ext cx="182398" cy="17681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8" name="Прямая соединительная линия 267"/>
            <p:cNvCxnSpPr>
              <a:stCxn id="128" idx="6"/>
              <a:endCxn id="130" idx="2"/>
            </p:cNvCxnSpPr>
            <p:nvPr/>
          </p:nvCxnSpPr>
          <p:spPr>
            <a:xfrm rot="16200000" flipV="1">
              <a:off x="4946469" y="2739440"/>
              <a:ext cx="172604" cy="9869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1" name="Прямая соединительная линия 270"/>
            <p:cNvCxnSpPr>
              <a:stCxn id="129" idx="4"/>
              <a:endCxn id="130" idx="0"/>
            </p:cNvCxnSpPr>
            <p:nvPr/>
          </p:nvCxnSpPr>
          <p:spPr>
            <a:xfrm rot="10800000" flipV="1">
              <a:off x="4988495" y="2483100"/>
              <a:ext cx="242834" cy="18154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5" name="Прямая соединительная линия 274"/>
            <p:cNvCxnSpPr>
              <a:stCxn id="259" idx="5"/>
              <a:endCxn id="128" idx="0"/>
            </p:cNvCxnSpPr>
            <p:nvPr/>
          </p:nvCxnSpPr>
          <p:spPr>
            <a:xfrm rot="16200000" flipH="1" flipV="1">
              <a:off x="5137609" y="2790055"/>
              <a:ext cx="58157" cy="11867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8" name="Прямая соединительная линия 277"/>
            <p:cNvCxnSpPr>
              <a:stCxn id="263" idx="3"/>
              <a:endCxn id="259" idx="7"/>
            </p:cNvCxnSpPr>
            <p:nvPr/>
          </p:nvCxnSpPr>
          <p:spPr>
            <a:xfrm rot="5400000">
              <a:off x="5221398" y="2724252"/>
              <a:ext cx="107868" cy="3791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2" name="Прямая соединительная линия 281"/>
            <p:cNvCxnSpPr>
              <a:stCxn id="260" idx="6"/>
              <a:endCxn id="129" idx="1"/>
            </p:cNvCxnSpPr>
            <p:nvPr/>
          </p:nvCxnSpPr>
          <p:spPr>
            <a:xfrm rot="16200000" flipV="1">
              <a:off x="5341936" y="2407914"/>
              <a:ext cx="189268" cy="31404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7" name="Прямая соединительная линия 286"/>
            <p:cNvCxnSpPr>
              <a:stCxn id="260" idx="4"/>
              <a:endCxn id="263" idx="0"/>
            </p:cNvCxnSpPr>
            <p:nvPr/>
          </p:nvCxnSpPr>
          <p:spPr>
            <a:xfrm rot="10800000">
              <a:off x="5340380" y="2670182"/>
              <a:ext cx="248138" cy="2723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4" name="Прямая соединительная линия 293"/>
            <p:cNvCxnSpPr>
              <a:stCxn id="86" idx="0"/>
              <a:endCxn id="261" idx="3"/>
            </p:cNvCxnSpPr>
            <p:nvPr/>
          </p:nvCxnSpPr>
          <p:spPr>
            <a:xfrm flipV="1">
              <a:off x="5643297" y="3186320"/>
              <a:ext cx="23112" cy="53479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2" name="Прямая соединительная линия 301"/>
            <p:cNvCxnSpPr>
              <a:stCxn id="262" idx="2"/>
              <a:endCxn id="261" idx="0"/>
            </p:cNvCxnSpPr>
            <p:nvPr/>
          </p:nvCxnSpPr>
          <p:spPr>
            <a:xfrm rot="5400000">
              <a:off x="5625248" y="3040794"/>
              <a:ext cx="174621" cy="5890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5" name="Прямая соединительная линия 304"/>
            <p:cNvCxnSpPr>
              <a:stCxn id="264" idx="4"/>
              <a:endCxn id="260" idx="1"/>
            </p:cNvCxnSpPr>
            <p:nvPr/>
          </p:nvCxnSpPr>
          <p:spPr>
            <a:xfrm rot="10800000">
              <a:off x="5636738" y="2684616"/>
              <a:ext cx="435460" cy="19988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0" name="Прямая соединительная линия 309"/>
            <p:cNvCxnSpPr>
              <a:stCxn id="264" idx="3"/>
              <a:endCxn id="262" idx="0"/>
            </p:cNvCxnSpPr>
            <p:nvPr/>
          </p:nvCxnSpPr>
          <p:spPr>
            <a:xfrm rot="5400000">
              <a:off x="5898384" y="2774212"/>
              <a:ext cx="52346" cy="31109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3" name="Группа 361"/>
          <p:cNvGrpSpPr/>
          <p:nvPr/>
        </p:nvGrpSpPr>
        <p:grpSpPr>
          <a:xfrm rot="566496">
            <a:off x="5490804" y="2555408"/>
            <a:ext cx="738836" cy="811859"/>
            <a:chOff x="5722238" y="1868210"/>
            <a:chExt cx="1036132" cy="1138538"/>
          </a:xfrm>
        </p:grpSpPr>
        <p:sp>
          <p:nvSpPr>
            <p:cNvPr id="317" name="8-конечная звезда 316"/>
            <p:cNvSpPr/>
            <p:nvPr/>
          </p:nvSpPr>
          <p:spPr>
            <a:xfrm rot="19358116">
              <a:off x="5870898" y="2156130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20" name="8-конечная звезда 319"/>
            <p:cNvSpPr/>
            <p:nvPr/>
          </p:nvSpPr>
          <p:spPr>
            <a:xfrm rot="19358116">
              <a:off x="6137259" y="2299006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21" name="8-конечная звезда 320"/>
            <p:cNvSpPr/>
            <p:nvPr/>
          </p:nvSpPr>
          <p:spPr>
            <a:xfrm rot="19358116">
              <a:off x="6299525" y="2727634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22" name="8-конечная звезда 321"/>
            <p:cNvSpPr/>
            <p:nvPr/>
          </p:nvSpPr>
          <p:spPr>
            <a:xfrm rot="19358116">
              <a:off x="6565887" y="2941948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23" name="8-конечная звезда 322"/>
            <p:cNvSpPr/>
            <p:nvPr/>
          </p:nvSpPr>
          <p:spPr>
            <a:xfrm rot="19358116">
              <a:off x="5864476" y="2225400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24" name="8-конечная звезда 323"/>
            <p:cNvSpPr/>
            <p:nvPr/>
          </p:nvSpPr>
          <p:spPr>
            <a:xfrm rot="19358116">
              <a:off x="6011605" y="2296838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25" name="8-конечная звезда 324"/>
            <p:cNvSpPr/>
            <p:nvPr/>
          </p:nvSpPr>
          <p:spPr>
            <a:xfrm rot="19358116">
              <a:off x="6583109" y="2725465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26" name="8-конечная звезда 325"/>
            <p:cNvSpPr/>
            <p:nvPr/>
          </p:nvSpPr>
          <p:spPr>
            <a:xfrm rot="19358116">
              <a:off x="6440233" y="2654028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27" name="8-конечная звезда 326"/>
            <p:cNvSpPr/>
            <p:nvPr/>
          </p:nvSpPr>
          <p:spPr>
            <a:xfrm rot="19358116">
              <a:off x="6440233" y="2225399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28" name="8-конечная звезда 327"/>
            <p:cNvSpPr/>
            <p:nvPr/>
          </p:nvSpPr>
          <p:spPr>
            <a:xfrm rot="19358116">
              <a:off x="6154481" y="2153962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29" name="8-конечная звезда 328"/>
            <p:cNvSpPr/>
            <p:nvPr/>
          </p:nvSpPr>
          <p:spPr>
            <a:xfrm rot="19358116">
              <a:off x="6083043" y="1868210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30" name="8-конечная звезда 329"/>
            <p:cNvSpPr/>
            <p:nvPr/>
          </p:nvSpPr>
          <p:spPr>
            <a:xfrm rot="19358116">
              <a:off x="5793676" y="2078907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 dirty="0"/>
            </a:p>
          </p:txBody>
        </p:sp>
        <p:sp>
          <p:nvSpPr>
            <p:cNvPr id="331" name="8-конечная звезда 330"/>
            <p:cNvSpPr/>
            <p:nvPr/>
          </p:nvSpPr>
          <p:spPr>
            <a:xfrm rot="19358116">
              <a:off x="5722238" y="2078908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 dirty="0"/>
            </a:p>
          </p:txBody>
        </p:sp>
        <p:sp>
          <p:nvSpPr>
            <p:cNvPr id="332" name="8-конечная звезда 331"/>
            <p:cNvSpPr/>
            <p:nvPr/>
          </p:nvSpPr>
          <p:spPr>
            <a:xfrm rot="21342597">
              <a:off x="6287807" y="2644478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 dirty="0"/>
            </a:p>
          </p:txBody>
        </p:sp>
        <p:sp>
          <p:nvSpPr>
            <p:cNvPr id="333" name="8-конечная звезда 332"/>
            <p:cNvSpPr/>
            <p:nvPr/>
          </p:nvSpPr>
          <p:spPr>
            <a:xfrm rot="21342597">
              <a:off x="6230567" y="2087171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 dirty="0"/>
            </a:p>
          </p:txBody>
        </p:sp>
        <p:cxnSp>
          <p:nvCxnSpPr>
            <p:cNvPr id="334" name="Прямая соединительная линия 333"/>
            <p:cNvCxnSpPr>
              <a:stCxn id="326" idx="7"/>
              <a:endCxn id="327" idx="3"/>
            </p:cNvCxnSpPr>
            <p:nvPr/>
          </p:nvCxnSpPr>
          <p:spPr>
            <a:xfrm rot="16200000" flipV="1">
              <a:off x="6279680" y="2463127"/>
              <a:ext cx="375107" cy="717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8" name="Прямая соединительная линия 337"/>
            <p:cNvCxnSpPr>
              <a:stCxn id="325" idx="6"/>
              <a:endCxn id="326" idx="1"/>
            </p:cNvCxnSpPr>
            <p:nvPr/>
          </p:nvCxnSpPr>
          <p:spPr>
            <a:xfrm rot="16200000" flipV="1">
              <a:off x="6520664" y="2657946"/>
              <a:ext cx="46391" cy="9972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41" name="8-конечная звезда 340"/>
            <p:cNvSpPr/>
            <p:nvPr/>
          </p:nvSpPr>
          <p:spPr>
            <a:xfrm rot="19358116">
              <a:off x="6722370" y="2650413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 dirty="0"/>
            </a:p>
          </p:txBody>
        </p:sp>
        <p:cxnSp>
          <p:nvCxnSpPr>
            <p:cNvPr id="342" name="Прямая соединительная линия 341"/>
            <p:cNvCxnSpPr>
              <a:stCxn id="341" idx="4"/>
              <a:endCxn id="325" idx="0"/>
            </p:cNvCxnSpPr>
            <p:nvPr/>
          </p:nvCxnSpPr>
          <p:spPr>
            <a:xfrm rot="10800000" flipV="1">
              <a:off x="6631568" y="2679337"/>
              <a:ext cx="94496" cy="5674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5" name="Прямая соединительная линия 344"/>
            <p:cNvCxnSpPr>
              <a:stCxn id="326" idx="6"/>
              <a:endCxn id="328" idx="2"/>
            </p:cNvCxnSpPr>
            <p:nvPr/>
          </p:nvCxnSpPr>
          <p:spPr>
            <a:xfrm rot="16200000" flipV="1">
              <a:off x="6095783" y="2304505"/>
              <a:ext cx="457148" cy="25298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6" name="Прямая соединительная линия 345"/>
            <p:cNvCxnSpPr>
              <a:stCxn id="328" idx="4"/>
              <a:endCxn id="320" idx="6"/>
            </p:cNvCxnSpPr>
            <p:nvPr/>
          </p:nvCxnSpPr>
          <p:spPr>
            <a:xfrm rot="10800000" flipV="1">
              <a:off x="6149996" y="2197347"/>
              <a:ext cx="10026" cy="10830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7" name="Прямая соединительная линия 346"/>
            <p:cNvCxnSpPr>
              <a:stCxn id="320" idx="3"/>
              <a:endCxn id="332" idx="6"/>
            </p:cNvCxnSpPr>
            <p:nvPr/>
          </p:nvCxnSpPr>
          <p:spPr>
            <a:xfrm rot="16200000" flipH="1">
              <a:off x="6094402" y="2434469"/>
              <a:ext cx="281010" cy="13910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8" name="Прямая соединительная линия 347"/>
            <p:cNvCxnSpPr>
              <a:stCxn id="332" idx="2"/>
              <a:endCxn id="321" idx="6"/>
            </p:cNvCxnSpPr>
            <p:nvPr/>
          </p:nvCxnSpPr>
          <p:spPr>
            <a:xfrm rot="16200000" flipH="1">
              <a:off x="6282780" y="2704800"/>
              <a:ext cx="53855" cy="510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9" name="Прямая соединительная линия 348"/>
            <p:cNvCxnSpPr>
              <a:stCxn id="321" idx="1"/>
              <a:endCxn id="322" idx="5"/>
            </p:cNvCxnSpPr>
            <p:nvPr/>
          </p:nvCxnSpPr>
          <p:spPr>
            <a:xfrm rot="16200000" flipH="1">
              <a:off x="6362254" y="2766122"/>
              <a:ext cx="205704" cy="20213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3" name="Прямая соединительная линия 372"/>
            <p:cNvCxnSpPr>
              <a:stCxn id="329" idx="2"/>
              <a:endCxn id="328" idx="6"/>
            </p:cNvCxnSpPr>
            <p:nvPr/>
          </p:nvCxnSpPr>
          <p:spPr>
            <a:xfrm rot="16200000" flipH="1">
              <a:off x="6024345" y="2018753"/>
              <a:ext cx="242834" cy="3866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4" name="Прямая соединительная линия 373"/>
            <p:cNvCxnSpPr>
              <a:stCxn id="324" idx="1"/>
              <a:endCxn id="320" idx="5"/>
            </p:cNvCxnSpPr>
            <p:nvPr/>
          </p:nvCxnSpPr>
          <p:spPr>
            <a:xfrm rot="5400000" flipH="1" flipV="1">
              <a:off x="6101294" y="2291172"/>
              <a:ext cx="324" cy="7218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5" name="Прямая соединительная линия 374"/>
            <p:cNvCxnSpPr>
              <a:stCxn id="323" idx="2"/>
              <a:endCxn id="324" idx="5"/>
            </p:cNvCxnSpPr>
            <p:nvPr/>
          </p:nvCxnSpPr>
          <p:spPr>
            <a:xfrm rot="16200000" flipH="1">
              <a:off x="5936657" y="2245064"/>
              <a:ext cx="46392" cy="10398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6" name="Прямая соединительная линия 375"/>
            <p:cNvCxnSpPr>
              <a:stCxn id="317" idx="3"/>
              <a:endCxn id="323" idx="3"/>
            </p:cNvCxnSpPr>
            <p:nvPr/>
          </p:nvCxnSpPr>
          <p:spPr>
            <a:xfrm rot="5400000">
              <a:off x="5864182" y="2244349"/>
              <a:ext cx="58519" cy="1110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7" name="Прямая соединительная линия 376"/>
            <p:cNvCxnSpPr>
              <a:stCxn id="328" idx="4"/>
              <a:endCxn id="317" idx="1"/>
            </p:cNvCxnSpPr>
            <p:nvPr/>
          </p:nvCxnSpPr>
          <p:spPr>
            <a:xfrm rot="10800000">
              <a:off x="5935410" y="2192836"/>
              <a:ext cx="224612" cy="451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2" name="Прямая соединительная линия 391"/>
            <p:cNvCxnSpPr>
              <a:stCxn id="323" idx="6"/>
              <a:endCxn id="331" idx="4"/>
            </p:cNvCxnSpPr>
            <p:nvPr/>
          </p:nvCxnSpPr>
          <p:spPr>
            <a:xfrm rot="16200000" flipV="1">
              <a:off x="5738957" y="2094808"/>
              <a:ext cx="123109" cy="14915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3" name="Прямая соединительная линия 392"/>
            <p:cNvCxnSpPr>
              <a:stCxn id="331" idx="5"/>
              <a:endCxn id="330" idx="4"/>
            </p:cNvCxnSpPr>
            <p:nvPr/>
          </p:nvCxnSpPr>
          <p:spPr>
            <a:xfrm rot="16200000" flipH="1">
              <a:off x="5753225" y="2063687"/>
              <a:ext cx="13315" cy="7497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4" name="Прямая соединительная линия 393"/>
            <p:cNvCxnSpPr>
              <a:stCxn id="330" idx="0"/>
              <a:endCxn id="317" idx="6"/>
            </p:cNvCxnSpPr>
            <p:nvPr/>
          </p:nvCxnSpPr>
          <p:spPr>
            <a:xfrm>
              <a:off x="5825982" y="2085983"/>
              <a:ext cx="57653" cy="7679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2" name="Прямая соединительная линия 401"/>
            <p:cNvCxnSpPr>
              <a:stCxn id="326" idx="5"/>
              <a:endCxn id="332" idx="0"/>
            </p:cNvCxnSpPr>
            <p:nvPr/>
          </p:nvCxnSpPr>
          <p:spPr>
            <a:xfrm rot="16200000" flipV="1">
              <a:off x="6373961" y="2610929"/>
              <a:ext cx="16309" cy="11671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7" name="Прямая соединительная линия 406"/>
            <p:cNvCxnSpPr>
              <a:stCxn id="333" idx="3"/>
              <a:endCxn id="328" idx="0"/>
            </p:cNvCxnSpPr>
            <p:nvPr/>
          </p:nvCxnSpPr>
          <p:spPr>
            <a:xfrm rot="5400000">
              <a:off x="6206480" y="2131099"/>
              <a:ext cx="29938" cy="3701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4" name="Группа 360"/>
          <p:cNvGrpSpPr/>
          <p:nvPr/>
        </p:nvGrpSpPr>
        <p:grpSpPr>
          <a:xfrm>
            <a:off x="5857884" y="3286124"/>
            <a:ext cx="726496" cy="1393323"/>
            <a:chOff x="6515287" y="3086269"/>
            <a:chExt cx="726496" cy="1393323"/>
          </a:xfrm>
        </p:grpSpPr>
        <p:sp>
          <p:nvSpPr>
            <p:cNvPr id="411" name="8-конечная звезда 410"/>
            <p:cNvSpPr/>
            <p:nvPr/>
          </p:nvSpPr>
          <p:spPr>
            <a:xfrm rot="19358116">
              <a:off x="7166183" y="3880039"/>
              <a:ext cx="75600" cy="756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12" name="8-конечная звезда 411"/>
            <p:cNvSpPr/>
            <p:nvPr/>
          </p:nvSpPr>
          <p:spPr>
            <a:xfrm rot="19358116">
              <a:off x="6658163" y="3581966"/>
              <a:ext cx="72000" cy="72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13" name="8-конечная звезда 412"/>
            <p:cNvSpPr/>
            <p:nvPr/>
          </p:nvSpPr>
          <p:spPr>
            <a:xfrm rot="19358116">
              <a:off x="6868862" y="3578468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14" name="8-конечная звезда 413"/>
            <p:cNvSpPr/>
            <p:nvPr/>
          </p:nvSpPr>
          <p:spPr>
            <a:xfrm rot="19358116">
              <a:off x="6947529" y="3089885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15" name="8-конечная звезда 414"/>
            <p:cNvSpPr/>
            <p:nvPr/>
          </p:nvSpPr>
          <p:spPr>
            <a:xfrm rot="19358116">
              <a:off x="7011737" y="3439846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16" name="8-конечная звезда 415"/>
            <p:cNvSpPr/>
            <p:nvPr/>
          </p:nvSpPr>
          <p:spPr>
            <a:xfrm rot="19358116" flipV="1">
              <a:off x="7017303" y="3302535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17" name="8-конечная звезда 416"/>
            <p:cNvSpPr/>
            <p:nvPr/>
          </p:nvSpPr>
          <p:spPr>
            <a:xfrm rot="19358116">
              <a:off x="6876091" y="387570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18" name="8-конечная звезда 417"/>
            <p:cNvSpPr/>
            <p:nvPr/>
          </p:nvSpPr>
          <p:spPr>
            <a:xfrm rot="19358116">
              <a:off x="7086790" y="3657772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20" name="8-конечная звезда 419"/>
            <p:cNvSpPr/>
            <p:nvPr/>
          </p:nvSpPr>
          <p:spPr>
            <a:xfrm rot="19358116">
              <a:off x="6729600" y="4157840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421" name="Прямая соединительная линия 420"/>
            <p:cNvCxnSpPr>
              <a:stCxn id="416" idx="6"/>
              <a:endCxn id="414" idx="2"/>
            </p:cNvCxnSpPr>
            <p:nvPr/>
          </p:nvCxnSpPr>
          <p:spPr>
            <a:xfrm rot="5400000" flipH="1">
              <a:off x="6919866" y="3209394"/>
              <a:ext cx="205219" cy="6312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4" name="Прямая соединительная линия 423"/>
            <p:cNvCxnSpPr>
              <a:stCxn id="415" idx="7"/>
              <a:endCxn id="416" idx="6"/>
            </p:cNvCxnSpPr>
            <p:nvPr/>
          </p:nvCxnSpPr>
          <p:spPr>
            <a:xfrm rot="5400000" flipH="1" flipV="1">
              <a:off x="6999919" y="3385968"/>
              <a:ext cx="96522" cy="1171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8" name="Прямая соединительная линия 427"/>
            <p:cNvCxnSpPr>
              <a:stCxn id="418" idx="7"/>
              <a:endCxn id="415" idx="1"/>
            </p:cNvCxnSpPr>
            <p:nvPr/>
          </p:nvCxnSpPr>
          <p:spPr>
            <a:xfrm rot="16200000" flipV="1">
              <a:off x="6992591" y="3543340"/>
              <a:ext cx="187498" cy="4168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1" name="Прямая соединительная линия 430"/>
            <p:cNvCxnSpPr>
              <a:stCxn id="413" idx="0"/>
              <a:endCxn id="415" idx="4"/>
            </p:cNvCxnSpPr>
            <p:nvPr/>
          </p:nvCxnSpPr>
          <p:spPr>
            <a:xfrm flipV="1">
              <a:off x="6917321" y="3483232"/>
              <a:ext cx="99957" cy="10585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6" name="Прямая соединительная линия 435"/>
            <p:cNvCxnSpPr>
              <a:stCxn id="412" idx="1"/>
              <a:endCxn id="413" idx="4"/>
            </p:cNvCxnSpPr>
            <p:nvPr/>
          </p:nvCxnSpPr>
          <p:spPr>
            <a:xfrm rot="5400000" flipH="1" flipV="1">
              <a:off x="6801675" y="3550022"/>
              <a:ext cx="895" cy="14455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9" name="Прямая соединительная линия 438"/>
            <p:cNvCxnSpPr>
              <a:stCxn id="411" idx="6"/>
              <a:endCxn id="418" idx="2"/>
            </p:cNvCxnSpPr>
            <p:nvPr/>
          </p:nvCxnSpPr>
          <p:spPr>
            <a:xfrm rot="16200000" flipV="1">
              <a:off x="7049520" y="3756272"/>
              <a:ext cx="197718" cy="6532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2" name="Прямая соединительная линия 441"/>
            <p:cNvCxnSpPr>
              <a:stCxn id="417" idx="6"/>
              <a:endCxn id="413" idx="2"/>
            </p:cNvCxnSpPr>
            <p:nvPr/>
          </p:nvCxnSpPr>
          <p:spPr>
            <a:xfrm rot="5400000" flipH="1" flipV="1">
              <a:off x="6772318" y="3741315"/>
              <a:ext cx="254317" cy="2554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8" name="Прямая соединительная линия 447"/>
            <p:cNvCxnSpPr>
              <a:stCxn id="417" idx="0"/>
              <a:endCxn id="411" idx="5"/>
            </p:cNvCxnSpPr>
            <p:nvPr/>
          </p:nvCxnSpPr>
          <p:spPr>
            <a:xfrm>
              <a:off x="6924550" y="3886317"/>
              <a:ext cx="241968" cy="2650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2" name="Прямая соединительная линия 451"/>
            <p:cNvCxnSpPr>
              <a:stCxn id="417" idx="4"/>
              <a:endCxn id="420" idx="0"/>
            </p:cNvCxnSpPr>
            <p:nvPr/>
          </p:nvCxnSpPr>
          <p:spPr>
            <a:xfrm rot="10800000" flipV="1">
              <a:off x="6761906" y="3919088"/>
              <a:ext cx="119726" cy="24582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56" name="8-конечная звезда 455"/>
            <p:cNvSpPr/>
            <p:nvPr/>
          </p:nvSpPr>
          <p:spPr>
            <a:xfrm rot="19358116">
              <a:off x="7097638" y="4097246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 dirty="0"/>
            </a:p>
          </p:txBody>
        </p:sp>
        <p:sp>
          <p:nvSpPr>
            <p:cNvPr id="457" name="8-конечная звезда 456"/>
            <p:cNvSpPr/>
            <p:nvPr/>
          </p:nvSpPr>
          <p:spPr>
            <a:xfrm rot="19358116">
              <a:off x="6947528" y="4232892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 dirty="0"/>
            </a:p>
          </p:txBody>
        </p:sp>
        <p:cxnSp>
          <p:nvCxnSpPr>
            <p:cNvPr id="458" name="Прямая соединительная линия 457"/>
            <p:cNvCxnSpPr>
              <a:stCxn id="456" idx="7"/>
              <a:endCxn id="411" idx="3"/>
            </p:cNvCxnSpPr>
            <p:nvPr/>
          </p:nvCxnSpPr>
          <p:spPr>
            <a:xfrm rot="5400000" flipH="1" flipV="1">
              <a:off x="7092503" y="3991027"/>
              <a:ext cx="142181" cy="7073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1" name="Прямая соединительная линия 460"/>
            <p:cNvCxnSpPr>
              <a:stCxn id="457" idx="0"/>
              <a:endCxn id="456" idx="4"/>
            </p:cNvCxnSpPr>
            <p:nvPr/>
          </p:nvCxnSpPr>
          <p:spPr>
            <a:xfrm flipV="1">
              <a:off x="6995987" y="4140632"/>
              <a:ext cx="107192" cy="10287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4" name="Прямая соединительная линия 463"/>
            <p:cNvCxnSpPr>
              <a:stCxn id="420" idx="3"/>
              <a:endCxn id="457" idx="6"/>
            </p:cNvCxnSpPr>
            <p:nvPr/>
          </p:nvCxnSpPr>
          <p:spPr>
            <a:xfrm rot="16200000" flipH="1">
              <a:off x="6829299" y="4109590"/>
              <a:ext cx="44752" cy="21293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67" name="8-конечная звезда 466"/>
            <p:cNvSpPr/>
            <p:nvPr/>
          </p:nvSpPr>
          <p:spPr>
            <a:xfrm rot="19358116">
              <a:off x="6872476" y="3086269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68" name="8-конечная звезда 467"/>
            <p:cNvSpPr/>
            <p:nvPr/>
          </p:nvSpPr>
          <p:spPr>
            <a:xfrm rot="19358116">
              <a:off x="6872476" y="3300583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69" name="8-конечная звезда 468"/>
            <p:cNvSpPr/>
            <p:nvPr/>
          </p:nvSpPr>
          <p:spPr>
            <a:xfrm rot="19358116">
              <a:off x="6729600" y="4443592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70" name="8-конечная звезда 469"/>
            <p:cNvSpPr/>
            <p:nvPr/>
          </p:nvSpPr>
          <p:spPr>
            <a:xfrm rot="19358116">
              <a:off x="6515287" y="4300715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471" name="Прямая соединительная линия 470"/>
            <p:cNvCxnSpPr>
              <a:stCxn id="468" idx="1"/>
              <a:endCxn id="467" idx="2"/>
            </p:cNvCxnSpPr>
            <p:nvPr/>
          </p:nvCxnSpPr>
          <p:spPr>
            <a:xfrm rot="5400000" flipH="1">
              <a:off x="6803659" y="3216317"/>
              <a:ext cx="202400" cy="691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5" name="Прямая соединительная линия 474"/>
            <p:cNvCxnSpPr>
              <a:stCxn id="467" idx="1"/>
              <a:endCxn id="414" idx="4"/>
            </p:cNvCxnSpPr>
            <p:nvPr/>
          </p:nvCxnSpPr>
          <p:spPr>
            <a:xfrm rot="16200000" flipH="1">
              <a:off x="6917388" y="3097589"/>
              <a:ext cx="26610" cy="4475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8" name="Прямая соединительная линия 477"/>
            <p:cNvCxnSpPr>
              <a:stCxn id="415" idx="6"/>
              <a:endCxn id="468" idx="1"/>
            </p:cNvCxnSpPr>
            <p:nvPr/>
          </p:nvCxnSpPr>
          <p:spPr>
            <a:xfrm rot="16200000" flipV="1">
              <a:off x="6903128" y="3326164"/>
              <a:ext cx="124412" cy="11403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2" name="Прямая соединительная линия 481"/>
            <p:cNvCxnSpPr>
              <a:stCxn id="469" idx="0"/>
              <a:endCxn id="457" idx="4"/>
            </p:cNvCxnSpPr>
            <p:nvPr/>
          </p:nvCxnSpPr>
          <p:spPr>
            <a:xfrm flipV="1">
              <a:off x="6761906" y="4276278"/>
              <a:ext cx="191163" cy="17439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5" name="Прямая соединительная линия 484"/>
            <p:cNvCxnSpPr>
              <a:stCxn id="470" idx="0"/>
              <a:endCxn id="420" idx="4"/>
            </p:cNvCxnSpPr>
            <p:nvPr/>
          </p:nvCxnSpPr>
          <p:spPr>
            <a:xfrm flipV="1">
              <a:off x="6547593" y="4186764"/>
              <a:ext cx="185701" cy="12102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5" name="Группа 362"/>
          <p:cNvGrpSpPr/>
          <p:nvPr/>
        </p:nvGrpSpPr>
        <p:grpSpPr>
          <a:xfrm rot="1585141">
            <a:off x="5304453" y="2021759"/>
            <a:ext cx="538571" cy="514328"/>
            <a:chOff x="5297225" y="1370312"/>
            <a:chExt cx="554067" cy="623337"/>
          </a:xfrm>
        </p:grpSpPr>
        <p:sp>
          <p:nvSpPr>
            <p:cNvPr id="127" name="8-конечная звезда 126"/>
            <p:cNvSpPr/>
            <p:nvPr/>
          </p:nvSpPr>
          <p:spPr>
            <a:xfrm rot="19358116">
              <a:off x="5585146" y="1708111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1" name="8-конечная звезда 130"/>
            <p:cNvSpPr/>
            <p:nvPr/>
          </p:nvSpPr>
          <p:spPr>
            <a:xfrm rot="19358116">
              <a:off x="5442271" y="1370312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2" name="8-конечная звезда 131"/>
            <p:cNvSpPr/>
            <p:nvPr/>
          </p:nvSpPr>
          <p:spPr>
            <a:xfrm rot="19358116">
              <a:off x="5509370" y="1801157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4" name="8-конечная звезда 133"/>
            <p:cNvSpPr/>
            <p:nvPr/>
          </p:nvSpPr>
          <p:spPr>
            <a:xfrm rot="19358116">
              <a:off x="5297225" y="1582458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5" name="8-конечная звезда 134"/>
            <p:cNvSpPr/>
            <p:nvPr/>
          </p:nvSpPr>
          <p:spPr>
            <a:xfrm rot="19358116">
              <a:off x="5440101" y="1939649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6" name="8-конечная звезда 135"/>
            <p:cNvSpPr/>
            <p:nvPr/>
          </p:nvSpPr>
          <p:spPr>
            <a:xfrm rot="19358116">
              <a:off x="5797292" y="1653895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37" name="Прямая соединительная линия 136"/>
            <p:cNvCxnSpPr>
              <a:stCxn id="127" idx="6"/>
              <a:endCxn id="131" idx="2"/>
            </p:cNvCxnSpPr>
            <p:nvPr/>
          </p:nvCxnSpPr>
          <p:spPr>
            <a:xfrm rot="16200000" flipV="1">
              <a:off x="5402961" y="1519837"/>
              <a:ext cx="286297" cy="10354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0" name="Прямая соединительная линия 139"/>
            <p:cNvCxnSpPr>
              <a:stCxn id="132" idx="6"/>
              <a:endCxn id="134" idx="2"/>
            </p:cNvCxnSpPr>
            <p:nvPr/>
          </p:nvCxnSpPr>
          <p:spPr>
            <a:xfrm rot="16200000" flipV="1">
              <a:off x="5341900" y="1629629"/>
              <a:ext cx="174673" cy="17725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3" name="Прямая соединительная линия 142"/>
            <p:cNvCxnSpPr>
              <a:stCxn id="135" idx="0"/>
              <a:endCxn id="132" idx="3"/>
            </p:cNvCxnSpPr>
            <p:nvPr/>
          </p:nvCxnSpPr>
          <p:spPr>
            <a:xfrm flipV="1">
              <a:off x="5488560" y="1844166"/>
              <a:ext cx="39540" cy="10609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9" name="Прямая соединительная линия 148"/>
            <p:cNvCxnSpPr>
              <a:stCxn id="136" idx="5"/>
              <a:endCxn id="127" idx="1"/>
            </p:cNvCxnSpPr>
            <p:nvPr/>
          </p:nvCxnSpPr>
          <p:spPr>
            <a:xfrm rot="16200000" flipH="1" flipV="1">
              <a:off x="5689841" y="1637125"/>
              <a:ext cx="67508" cy="14787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3" name="Прямая соединительная линия 152"/>
            <p:cNvCxnSpPr>
              <a:stCxn id="134" idx="0"/>
              <a:endCxn id="131" idx="4"/>
            </p:cNvCxnSpPr>
            <p:nvPr/>
          </p:nvCxnSpPr>
          <p:spPr>
            <a:xfrm flipV="1">
              <a:off x="5345684" y="1422375"/>
              <a:ext cx="103236" cy="17069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8" name="Прямая соединительная линия 157"/>
            <p:cNvCxnSpPr>
              <a:stCxn id="132" idx="0"/>
              <a:endCxn id="127" idx="4"/>
            </p:cNvCxnSpPr>
            <p:nvPr/>
          </p:nvCxnSpPr>
          <p:spPr>
            <a:xfrm flipV="1">
              <a:off x="5548137" y="1760174"/>
              <a:ext cx="43658" cy="4947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64" name="8-конечная звезда 163"/>
            <p:cNvSpPr/>
            <p:nvPr/>
          </p:nvSpPr>
          <p:spPr>
            <a:xfrm rot="19358116">
              <a:off x="5449625" y="1734858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</p:grpSp>
      <p:grpSp>
        <p:nvGrpSpPr>
          <p:cNvPr id="6" name="Группа 363"/>
          <p:cNvGrpSpPr/>
          <p:nvPr/>
        </p:nvGrpSpPr>
        <p:grpSpPr>
          <a:xfrm rot="589541">
            <a:off x="4520577" y="1928802"/>
            <a:ext cx="656137" cy="504421"/>
            <a:chOff x="4294925" y="1294537"/>
            <a:chExt cx="841986" cy="647297"/>
          </a:xfrm>
        </p:grpSpPr>
        <p:sp>
          <p:nvSpPr>
            <p:cNvPr id="161" name="8-конечная звезда 160"/>
            <p:cNvSpPr/>
            <p:nvPr/>
          </p:nvSpPr>
          <p:spPr>
            <a:xfrm rot="578312">
              <a:off x="5046604" y="1792826"/>
              <a:ext cx="90000" cy="90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62" name="8-конечная звезда 161"/>
            <p:cNvSpPr/>
            <p:nvPr/>
          </p:nvSpPr>
          <p:spPr>
            <a:xfrm rot="21105294">
              <a:off x="4934460" y="1862634"/>
              <a:ext cx="79200" cy="79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63" name="8-конечная звезда 162"/>
            <p:cNvSpPr/>
            <p:nvPr/>
          </p:nvSpPr>
          <p:spPr>
            <a:xfrm rot="19358116">
              <a:off x="4654283" y="1868210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65" name="8-конечная звезда 164"/>
            <p:cNvSpPr/>
            <p:nvPr/>
          </p:nvSpPr>
          <p:spPr>
            <a:xfrm rot="19358116">
              <a:off x="4868598" y="1582458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66" name="8-конечная звезда 165"/>
            <p:cNvSpPr/>
            <p:nvPr/>
          </p:nvSpPr>
          <p:spPr>
            <a:xfrm rot="19358116">
              <a:off x="4868598" y="1725332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67" name="8-конечная звезда 166"/>
            <p:cNvSpPr/>
            <p:nvPr/>
          </p:nvSpPr>
          <p:spPr>
            <a:xfrm rot="19358116">
              <a:off x="5082911" y="1653895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70" name="8-конечная звезда 169"/>
            <p:cNvSpPr/>
            <p:nvPr/>
          </p:nvSpPr>
          <p:spPr>
            <a:xfrm rot="19358116">
              <a:off x="4935782" y="1435328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71" name="8-конечная звезда 170"/>
            <p:cNvSpPr/>
            <p:nvPr/>
          </p:nvSpPr>
          <p:spPr>
            <a:xfrm rot="19358116">
              <a:off x="5009304" y="1723165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72" name="8-конечная звезда 171"/>
            <p:cNvSpPr/>
            <p:nvPr/>
          </p:nvSpPr>
          <p:spPr>
            <a:xfrm rot="19358116">
              <a:off x="4652114" y="1294537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73" name="8-конечная звезда 172"/>
            <p:cNvSpPr/>
            <p:nvPr/>
          </p:nvSpPr>
          <p:spPr>
            <a:xfrm rot="628005">
              <a:off x="4504127" y="1503738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74" name="8-конечная звезда 173"/>
            <p:cNvSpPr/>
            <p:nvPr/>
          </p:nvSpPr>
          <p:spPr>
            <a:xfrm rot="19358116">
              <a:off x="4794990" y="1805487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77" name="8-конечная звезда 176"/>
            <p:cNvSpPr/>
            <p:nvPr/>
          </p:nvSpPr>
          <p:spPr>
            <a:xfrm rot="19358116">
              <a:off x="4513576" y="1370313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78" name="8-конечная звезда 177"/>
            <p:cNvSpPr/>
            <p:nvPr/>
          </p:nvSpPr>
          <p:spPr>
            <a:xfrm rot="19358116">
              <a:off x="4799329" y="1513188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79" name="8-конечная звезда 178"/>
            <p:cNvSpPr/>
            <p:nvPr/>
          </p:nvSpPr>
          <p:spPr>
            <a:xfrm rot="19358116">
              <a:off x="4585014" y="1636673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80" name="8-конечная звезда 179"/>
            <p:cNvSpPr/>
            <p:nvPr/>
          </p:nvSpPr>
          <p:spPr>
            <a:xfrm rot="19358116">
              <a:off x="4442138" y="1565235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82" name="8-конечная звезда 181"/>
            <p:cNvSpPr/>
            <p:nvPr/>
          </p:nvSpPr>
          <p:spPr>
            <a:xfrm rot="19358116">
              <a:off x="4370699" y="1565235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83" name="8-конечная звезда 182"/>
            <p:cNvSpPr/>
            <p:nvPr/>
          </p:nvSpPr>
          <p:spPr>
            <a:xfrm rot="19358116">
              <a:off x="4294925" y="1580288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84" name="Прямая соединительная линия 183"/>
            <p:cNvCxnSpPr>
              <a:stCxn id="172" idx="2"/>
              <a:endCxn id="170" idx="5"/>
            </p:cNvCxnSpPr>
            <p:nvPr/>
          </p:nvCxnSpPr>
          <p:spPr>
            <a:xfrm rot="16200000" flipH="1">
              <a:off x="4748704" y="1271423"/>
              <a:ext cx="125437" cy="24919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9" name="Прямая соединительная линия 188"/>
            <p:cNvCxnSpPr>
              <a:stCxn id="170" idx="4"/>
              <a:endCxn id="165" idx="0"/>
            </p:cNvCxnSpPr>
            <p:nvPr/>
          </p:nvCxnSpPr>
          <p:spPr>
            <a:xfrm rot="10800000" flipV="1">
              <a:off x="4917057" y="1478714"/>
              <a:ext cx="24266" cy="11435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0" name="Прямая соединительная линия 189"/>
            <p:cNvCxnSpPr>
              <a:stCxn id="165" idx="2"/>
              <a:endCxn id="171" idx="5"/>
            </p:cNvCxnSpPr>
            <p:nvPr/>
          </p:nvCxnSpPr>
          <p:spPr>
            <a:xfrm rot="16200000" flipH="1">
              <a:off x="4905250" y="1637650"/>
              <a:ext cx="110978" cy="9751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1" name="Прямая соединительная линия 190"/>
            <p:cNvCxnSpPr>
              <a:stCxn id="171" idx="0"/>
              <a:endCxn id="167" idx="4"/>
            </p:cNvCxnSpPr>
            <p:nvPr/>
          </p:nvCxnSpPr>
          <p:spPr>
            <a:xfrm flipV="1">
              <a:off x="5048071" y="1697281"/>
              <a:ext cx="40381" cy="3437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2" name="Прямая соединительная линия 191"/>
            <p:cNvCxnSpPr>
              <a:stCxn id="171" idx="2"/>
              <a:endCxn id="161" idx="5"/>
            </p:cNvCxnSpPr>
            <p:nvPr/>
          </p:nvCxnSpPr>
          <p:spPr>
            <a:xfrm rot="16200000" flipH="1">
              <a:off x="5035189" y="1770756"/>
              <a:ext cx="39196" cy="2154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3" name="Прямая соединительная линия 192"/>
            <p:cNvCxnSpPr>
              <a:stCxn id="178" idx="5"/>
              <a:endCxn id="177" idx="1"/>
            </p:cNvCxnSpPr>
            <p:nvPr/>
          </p:nvCxnSpPr>
          <p:spPr>
            <a:xfrm rot="16200000" flipV="1">
              <a:off x="4621721" y="1363386"/>
              <a:ext cx="134265" cy="22152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4" name="Прямая соединительная линия 203"/>
            <p:cNvCxnSpPr>
              <a:stCxn id="165" idx="2"/>
              <a:endCxn id="178" idx="2"/>
            </p:cNvCxnSpPr>
            <p:nvPr/>
          </p:nvCxnSpPr>
          <p:spPr>
            <a:xfrm rot="5400000" flipH="1">
              <a:off x="4851899" y="1570832"/>
              <a:ext cx="59578" cy="6059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5" name="Прямая соединительная линия 204"/>
            <p:cNvCxnSpPr>
              <a:stCxn id="166" idx="5"/>
              <a:endCxn id="179" idx="1"/>
            </p:cNvCxnSpPr>
            <p:nvPr/>
          </p:nvCxnSpPr>
          <p:spPr>
            <a:xfrm rot="16200000" flipV="1">
              <a:off x="4721499" y="1601406"/>
              <a:ext cx="75367" cy="21931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6" name="Прямая соединительная линия 205"/>
            <p:cNvCxnSpPr>
              <a:stCxn id="171" idx="5"/>
              <a:endCxn id="166" idx="1"/>
            </p:cNvCxnSpPr>
            <p:nvPr/>
          </p:nvCxnSpPr>
          <p:spPr>
            <a:xfrm rot="16200000" flipH="1" flipV="1">
              <a:off x="4958915" y="1705339"/>
              <a:ext cx="14024" cy="8713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2" name="Прямая соединительная линия 221"/>
            <p:cNvCxnSpPr>
              <a:stCxn id="174" idx="7"/>
              <a:endCxn id="166" idx="4"/>
            </p:cNvCxnSpPr>
            <p:nvPr/>
          </p:nvCxnSpPr>
          <p:spPr>
            <a:xfrm rot="5400000" flipH="1" flipV="1">
              <a:off x="4828319" y="1759859"/>
              <a:ext cx="36960" cy="5467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3" name="Прямая соединительная линия 222"/>
            <p:cNvCxnSpPr>
              <a:stCxn id="163" idx="0"/>
              <a:endCxn id="174" idx="5"/>
            </p:cNvCxnSpPr>
            <p:nvPr/>
          </p:nvCxnSpPr>
          <p:spPr>
            <a:xfrm flipV="1">
              <a:off x="4702742" y="1824217"/>
              <a:ext cx="92439" cy="5460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4" name="Прямая соединительная линия 223"/>
            <p:cNvCxnSpPr>
              <a:stCxn id="174" idx="1"/>
              <a:endCxn id="162" idx="5"/>
            </p:cNvCxnSpPr>
            <p:nvPr/>
          </p:nvCxnSpPr>
          <p:spPr>
            <a:xfrm rot="16200000" flipH="1">
              <a:off x="4865876" y="1802080"/>
              <a:ext cx="48581" cy="10433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9" name="Прямая соединительная линия 228"/>
            <p:cNvCxnSpPr>
              <a:stCxn id="173" idx="1"/>
              <a:endCxn id="179" idx="7"/>
            </p:cNvCxnSpPr>
            <p:nvPr/>
          </p:nvCxnSpPr>
          <p:spPr>
            <a:xfrm rot="16200000" flipH="1">
              <a:off x="4532931" y="1548173"/>
              <a:ext cx="93828" cy="8374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0" name="Прямая соединительная линия 229"/>
            <p:cNvCxnSpPr>
              <a:stCxn id="180" idx="1"/>
              <a:endCxn id="179" idx="6"/>
            </p:cNvCxnSpPr>
            <p:nvPr/>
          </p:nvCxnSpPr>
          <p:spPr>
            <a:xfrm rot="16200000" flipH="1">
              <a:off x="4531509" y="1577080"/>
              <a:ext cx="41382" cy="9110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1" name="Прямая соединительная линия 230"/>
            <p:cNvCxnSpPr>
              <a:stCxn id="183" idx="1"/>
              <a:endCxn id="180" idx="5"/>
            </p:cNvCxnSpPr>
            <p:nvPr/>
          </p:nvCxnSpPr>
          <p:spPr>
            <a:xfrm rot="5400000" flipH="1" flipV="1">
              <a:off x="4384466" y="1546798"/>
              <a:ext cx="11428" cy="10449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7" name="Группа 364"/>
          <p:cNvGrpSpPr/>
          <p:nvPr/>
        </p:nvGrpSpPr>
        <p:grpSpPr>
          <a:xfrm rot="824949">
            <a:off x="3473154" y="1928802"/>
            <a:ext cx="957465" cy="487051"/>
            <a:chOff x="2866670" y="1509356"/>
            <a:chExt cx="1220286" cy="620745"/>
          </a:xfrm>
        </p:grpSpPr>
        <p:cxnSp>
          <p:nvCxnSpPr>
            <p:cNvPr id="221" name="Прямая соединительная линия 220"/>
            <p:cNvCxnSpPr>
              <a:stCxn id="245" idx="5"/>
              <a:endCxn id="248" idx="1"/>
            </p:cNvCxnSpPr>
            <p:nvPr/>
          </p:nvCxnSpPr>
          <p:spPr>
            <a:xfrm rot="16200000" flipV="1">
              <a:off x="3859472" y="1675800"/>
              <a:ext cx="4245" cy="30736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2" name="Прямая соединительная линия 231"/>
            <p:cNvCxnSpPr>
              <a:stCxn id="266" idx="2"/>
              <a:endCxn id="251" idx="6"/>
            </p:cNvCxnSpPr>
            <p:nvPr/>
          </p:nvCxnSpPr>
          <p:spPr>
            <a:xfrm rot="16200000" flipH="1">
              <a:off x="3278275" y="1609729"/>
              <a:ext cx="95704" cy="11435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45" name="8-конечная звезда 244"/>
            <p:cNvSpPr/>
            <p:nvPr/>
          </p:nvSpPr>
          <p:spPr>
            <a:xfrm rot="19358116">
              <a:off x="4014956" y="1800387"/>
              <a:ext cx="72000" cy="72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46" name="8-конечная звезда 245"/>
            <p:cNvSpPr/>
            <p:nvPr/>
          </p:nvSpPr>
          <p:spPr>
            <a:xfrm rot="19358116">
              <a:off x="3299131" y="2065301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47" name="8-конечная звезда 246"/>
            <p:cNvSpPr/>
            <p:nvPr/>
          </p:nvSpPr>
          <p:spPr>
            <a:xfrm rot="19358116">
              <a:off x="3511275" y="1868210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48" name="8-конечная звезда 247"/>
            <p:cNvSpPr/>
            <p:nvPr/>
          </p:nvSpPr>
          <p:spPr>
            <a:xfrm rot="19358116">
              <a:off x="3654151" y="1796772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49" name="8-конечная звезда 248"/>
            <p:cNvSpPr/>
            <p:nvPr/>
          </p:nvSpPr>
          <p:spPr>
            <a:xfrm rot="21105294">
              <a:off x="3505700" y="1648320"/>
              <a:ext cx="79200" cy="79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50" name="8-конечная звезда 249"/>
            <p:cNvSpPr/>
            <p:nvPr/>
          </p:nvSpPr>
          <p:spPr>
            <a:xfrm rot="19358116">
              <a:off x="3511276" y="172533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51" name="8-конечная звезда 250"/>
            <p:cNvSpPr/>
            <p:nvPr/>
          </p:nvSpPr>
          <p:spPr>
            <a:xfrm rot="19358116">
              <a:off x="3370569" y="1708111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52" name="8-конечная звезда 251"/>
            <p:cNvSpPr/>
            <p:nvPr/>
          </p:nvSpPr>
          <p:spPr>
            <a:xfrm rot="19358116">
              <a:off x="3439837" y="172533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53" name="8-конечная звезда 252"/>
            <p:cNvSpPr/>
            <p:nvPr/>
          </p:nvSpPr>
          <p:spPr>
            <a:xfrm rot="19358116">
              <a:off x="3208301" y="1727503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54" name="8-конечная звезда 253"/>
            <p:cNvSpPr/>
            <p:nvPr/>
          </p:nvSpPr>
          <p:spPr>
            <a:xfrm rot="19358116">
              <a:off x="2868332" y="1868209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55" name="8-конечная звезда 254"/>
            <p:cNvSpPr/>
            <p:nvPr/>
          </p:nvSpPr>
          <p:spPr>
            <a:xfrm rot="19358116">
              <a:off x="4012788" y="1583904"/>
              <a:ext cx="61200" cy="61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56" name="8-конечная звезда 255"/>
            <p:cNvSpPr/>
            <p:nvPr/>
          </p:nvSpPr>
          <p:spPr>
            <a:xfrm rot="19358116">
              <a:off x="3080479" y="1794601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57" name="8-конечная звезда 256"/>
            <p:cNvSpPr/>
            <p:nvPr/>
          </p:nvSpPr>
          <p:spPr>
            <a:xfrm rot="19358116">
              <a:off x="3009040" y="1937479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58" name="8-конечная звезда 257"/>
            <p:cNvSpPr/>
            <p:nvPr/>
          </p:nvSpPr>
          <p:spPr>
            <a:xfrm rot="19358116">
              <a:off x="3091363" y="1580288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66" name="8-конечная звезда 265"/>
            <p:cNvSpPr/>
            <p:nvPr/>
          </p:nvSpPr>
          <p:spPr>
            <a:xfrm rot="19358116">
              <a:off x="3234239" y="1580289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67" name="8-конечная звезда 266"/>
            <p:cNvSpPr/>
            <p:nvPr/>
          </p:nvSpPr>
          <p:spPr>
            <a:xfrm rot="19358116" flipV="1">
              <a:off x="2866670" y="1652232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69" name="8-конечная звезда 268"/>
            <p:cNvSpPr/>
            <p:nvPr/>
          </p:nvSpPr>
          <p:spPr>
            <a:xfrm rot="19358116" flipV="1">
              <a:off x="3509612" y="1580794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70" name="8-конечная звезда 269"/>
            <p:cNvSpPr/>
            <p:nvPr/>
          </p:nvSpPr>
          <p:spPr>
            <a:xfrm rot="19358116" flipV="1">
              <a:off x="3438174" y="1509356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276" name="Прямая соединительная линия 275"/>
            <p:cNvCxnSpPr>
              <a:stCxn id="269" idx="4"/>
              <a:endCxn id="251" idx="0"/>
            </p:cNvCxnSpPr>
            <p:nvPr/>
          </p:nvCxnSpPr>
          <p:spPr>
            <a:xfrm rot="10800000" flipV="1">
              <a:off x="3428721" y="1617526"/>
              <a:ext cx="85583" cy="10332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7" name="Прямая соединительная линия 276"/>
            <p:cNvCxnSpPr>
              <a:stCxn id="269" idx="2"/>
              <a:endCxn id="270" idx="6"/>
            </p:cNvCxnSpPr>
            <p:nvPr/>
          </p:nvCxnSpPr>
          <p:spPr>
            <a:xfrm rot="16200000" flipV="1">
              <a:off x="3479203" y="1546089"/>
              <a:ext cx="35101" cy="4369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9" name="Прямая соединительная линия 278"/>
            <p:cNvCxnSpPr>
              <a:stCxn id="252" idx="5"/>
              <a:endCxn id="250" idx="4"/>
            </p:cNvCxnSpPr>
            <p:nvPr/>
          </p:nvCxnSpPr>
          <p:spPr>
            <a:xfrm rot="16200000" flipH="1">
              <a:off x="3468459" y="1720362"/>
              <a:ext cx="19973" cy="7674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0" name="Прямая соединительная линия 279"/>
            <p:cNvCxnSpPr>
              <a:stCxn id="250" idx="3"/>
              <a:endCxn id="247" idx="0"/>
            </p:cNvCxnSpPr>
            <p:nvPr/>
          </p:nvCxnSpPr>
          <p:spPr>
            <a:xfrm rot="16200000" flipH="1">
              <a:off x="3497346" y="1816436"/>
              <a:ext cx="99730" cy="2504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1" name="Прямая соединительная линия 280"/>
            <p:cNvCxnSpPr>
              <a:stCxn id="249" idx="7"/>
              <a:endCxn id="255" idx="4"/>
            </p:cNvCxnSpPr>
            <p:nvPr/>
          </p:nvCxnSpPr>
          <p:spPr>
            <a:xfrm rot="5400000" flipH="1" flipV="1">
              <a:off x="3782472" y="1419599"/>
              <a:ext cx="23118" cy="45007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3" name="Прямая соединительная линия 282"/>
            <p:cNvCxnSpPr>
              <a:stCxn id="255" idx="3"/>
              <a:endCxn id="248" idx="0"/>
            </p:cNvCxnSpPr>
            <p:nvPr/>
          </p:nvCxnSpPr>
          <p:spPr>
            <a:xfrm rot="5400000">
              <a:off x="3789689" y="1557753"/>
              <a:ext cx="162554" cy="33671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4" name="Прямая соединительная линия 283"/>
            <p:cNvCxnSpPr>
              <a:stCxn id="246" idx="0"/>
              <a:endCxn id="247" idx="4"/>
            </p:cNvCxnSpPr>
            <p:nvPr/>
          </p:nvCxnSpPr>
          <p:spPr>
            <a:xfrm flipV="1">
              <a:off x="3357282" y="1911596"/>
              <a:ext cx="159534" cy="16644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5" name="Прямая соединительная линия 284"/>
            <p:cNvCxnSpPr>
              <a:stCxn id="247" idx="1"/>
              <a:endCxn id="248" idx="4"/>
            </p:cNvCxnSpPr>
            <p:nvPr/>
          </p:nvCxnSpPr>
          <p:spPr>
            <a:xfrm rot="5400000" flipH="1" flipV="1">
              <a:off x="3583044" y="1822150"/>
              <a:ext cx="58639" cy="9465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9" name="Прямая соединительная линия 338"/>
            <p:cNvCxnSpPr>
              <a:stCxn id="254" idx="0"/>
              <a:endCxn id="258" idx="3"/>
            </p:cNvCxnSpPr>
            <p:nvPr/>
          </p:nvCxnSpPr>
          <p:spPr>
            <a:xfrm flipV="1">
              <a:off x="2916791" y="1623297"/>
              <a:ext cx="193302" cy="25552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0" name="Прямая соединительная линия 339"/>
            <p:cNvCxnSpPr>
              <a:stCxn id="267" idx="5"/>
              <a:endCxn id="254" idx="7"/>
            </p:cNvCxnSpPr>
            <p:nvPr/>
          </p:nvCxnSpPr>
          <p:spPr>
            <a:xfrm rot="16200000" flipH="1">
              <a:off x="2807356" y="1776884"/>
              <a:ext cx="170699" cy="1242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3" name="Прямая соединительная линия 342"/>
            <p:cNvCxnSpPr>
              <a:stCxn id="254" idx="1"/>
              <a:endCxn id="257" idx="2"/>
            </p:cNvCxnSpPr>
            <p:nvPr/>
          </p:nvCxnSpPr>
          <p:spPr>
            <a:xfrm rot="16200000" flipH="1">
              <a:off x="2944196" y="1876693"/>
              <a:ext cx="77450" cy="12165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4" name="Прямая соединительная линия 343"/>
            <p:cNvCxnSpPr>
              <a:stCxn id="253" idx="4"/>
              <a:endCxn id="256" idx="1"/>
            </p:cNvCxnSpPr>
            <p:nvPr/>
          </p:nvCxnSpPr>
          <p:spPr>
            <a:xfrm rot="10800000" flipV="1">
              <a:off x="3123488" y="1779565"/>
              <a:ext cx="91462" cy="3950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0" name="Прямая соединительная линия 349"/>
            <p:cNvCxnSpPr>
              <a:stCxn id="256" idx="4"/>
              <a:endCxn id="254" idx="1"/>
            </p:cNvCxnSpPr>
            <p:nvPr/>
          </p:nvCxnSpPr>
          <p:spPr>
            <a:xfrm rot="10800000" flipV="1">
              <a:off x="2922094" y="1829310"/>
              <a:ext cx="162819" cy="6948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1" name="Прямая соединительная линия 350"/>
            <p:cNvCxnSpPr>
              <a:stCxn id="253" idx="1"/>
              <a:endCxn id="251" idx="5"/>
            </p:cNvCxnSpPr>
            <p:nvPr/>
          </p:nvCxnSpPr>
          <p:spPr>
            <a:xfrm rot="5400000" flipH="1" flipV="1">
              <a:off x="3307834" y="1701185"/>
              <a:ext cx="28002" cy="9804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9" name="Группа 365"/>
          <p:cNvGrpSpPr/>
          <p:nvPr/>
        </p:nvGrpSpPr>
        <p:grpSpPr>
          <a:xfrm rot="764819">
            <a:off x="3269578" y="2333256"/>
            <a:ext cx="472147" cy="550374"/>
            <a:chOff x="2652696" y="2204201"/>
            <a:chExt cx="551136" cy="642449"/>
          </a:xfrm>
        </p:grpSpPr>
        <p:sp>
          <p:nvSpPr>
            <p:cNvPr id="380" name="8-конечная звезда 379"/>
            <p:cNvSpPr/>
            <p:nvPr/>
          </p:nvSpPr>
          <p:spPr>
            <a:xfrm rot="19358116">
              <a:off x="2871949" y="2657642"/>
              <a:ext cx="72000" cy="72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81" name="8-конечная звезда 380"/>
            <p:cNvSpPr/>
            <p:nvPr/>
          </p:nvSpPr>
          <p:spPr>
            <a:xfrm rot="19358116">
              <a:off x="2727627" y="2779681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82" name="8-конечная звезда 381"/>
            <p:cNvSpPr/>
            <p:nvPr/>
          </p:nvSpPr>
          <p:spPr>
            <a:xfrm rot="19358116">
              <a:off x="2868332" y="2792650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83" name="8-конечная звезда 382"/>
            <p:cNvSpPr/>
            <p:nvPr/>
          </p:nvSpPr>
          <p:spPr>
            <a:xfrm rot="19358116">
              <a:off x="3149832" y="2435460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84" name="8-конечная звезда 383"/>
            <p:cNvSpPr/>
            <p:nvPr/>
          </p:nvSpPr>
          <p:spPr>
            <a:xfrm rot="21285766">
              <a:off x="3145278" y="2502344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85" name="8-конечная звезда 384"/>
            <p:cNvSpPr/>
            <p:nvPr/>
          </p:nvSpPr>
          <p:spPr>
            <a:xfrm rot="13849217" flipH="1" flipV="1">
              <a:off x="3086917" y="2509828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86" name="8-конечная звезда 385"/>
            <p:cNvSpPr/>
            <p:nvPr/>
          </p:nvSpPr>
          <p:spPr>
            <a:xfrm rot="19358116">
              <a:off x="3011210" y="2296838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87" name="8-конечная звезда 386"/>
            <p:cNvSpPr/>
            <p:nvPr/>
          </p:nvSpPr>
          <p:spPr>
            <a:xfrm rot="19358116">
              <a:off x="3036144" y="2204201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88" name="8-конечная звезда 387"/>
            <p:cNvSpPr/>
            <p:nvPr/>
          </p:nvSpPr>
          <p:spPr>
            <a:xfrm rot="13849217" flipH="1" flipV="1">
              <a:off x="2795573" y="2581266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89" name="8-конечная звезда 388"/>
            <p:cNvSpPr/>
            <p:nvPr/>
          </p:nvSpPr>
          <p:spPr>
            <a:xfrm rot="13849217" flipH="1" flipV="1">
              <a:off x="2652696" y="2652704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397" name="Прямая соединительная линия 396"/>
            <p:cNvCxnSpPr>
              <a:stCxn id="380" idx="4"/>
              <a:endCxn id="381" idx="0"/>
            </p:cNvCxnSpPr>
            <p:nvPr/>
          </p:nvCxnSpPr>
          <p:spPr>
            <a:xfrm rot="10800000" flipV="1">
              <a:off x="2785779" y="2715490"/>
              <a:ext cx="93559" cy="7692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8" name="Прямая соединительная линия 397"/>
            <p:cNvCxnSpPr>
              <a:stCxn id="380" idx="3"/>
              <a:endCxn id="382" idx="7"/>
            </p:cNvCxnSpPr>
            <p:nvPr/>
          </p:nvCxnSpPr>
          <p:spPr>
            <a:xfrm rot="5400000">
              <a:off x="2869260" y="2758983"/>
              <a:ext cx="63566" cy="424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9" name="Прямая соединительная линия 398"/>
            <p:cNvCxnSpPr>
              <a:stCxn id="381" idx="1"/>
              <a:endCxn id="382" idx="5"/>
            </p:cNvCxnSpPr>
            <p:nvPr/>
          </p:nvCxnSpPr>
          <p:spPr>
            <a:xfrm rot="5400000" flipH="1" flipV="1">
              <a:off x="2830193" y="2778009"/>
              <a:ext cx="323" cy="7643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0" name="Прямая соединительная линия 399"/>
            <p:cNvCxnSpPr>
              <a:stCxn id="380" idx="6"/>
              <a:endCxn id="388" idx="0"/>
            </p:cNvCxnSpPr>
            <p:nvPr/>
          </p:nvCxnSpPr>
          <p:spPr>
            <a:xfrm rot="16200000" flipV="1">
              <a:off x="2838817" y="2617745"/>
              <a:ext cx="42225" cy="5234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1" name="Прямая соединительная линия 400"/>
            <p:cNvCxnSpPr>
              <a:stCxn id="388" idx="6"/>
              <a:endCxn id="386" idx="3"/>
            </p:cNvCxnSpPr>
            <p:nvPr/>
          </p:nvCxnSpPr>
          <p:spPr>
            <a:xfrm flipV="1">
              <a:off x="2837112" y="2350599"/>
              <a:ext cx="197511" cy="23928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3" name="Прямая соединительная линия 402"/>
            <p:cNvCxnSpPr>
              <a:stCxn id="380" idx="0"/>
              <a:endCxn id="385" idx="2"/>
            </p:cNvCxnSpPr>
            <p:nvPr/>
          </p:nvCxnSpPr>
          <p:spPr>
            <a:xfrm flipV="1">
              <a:off x="2936561" y="2548011"/>
              <a:ext cx="155617" cy="12378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8" name="Прямая соединительная линия 407"/>
            <p:cNvCxnSpPr>
              <a:stCxn id="385" idx="6"/>
              <a:endCxn id="383" idx="4"/>
            </p:cNvCxnSpPr>
            <p:nvPr/>
          </p:nvCxnSpPr>
          <p:spPr>
            <a:xfrm flipV="1">
              <a:off x="3128456" y="2478846"/>
              <a:ext cx="26917" cy="3959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2" name="Прямая соединительная линия 421"/>
            <p:cNvCxnSpPr>
              <a:stCxn id="384" idx="6"/>
              <a:endCxn id="383" idx="3"/>
            </p:cNvCxnSpPr>
            <p:nvPr/>
          </p:nvCxnSpPr>
          <p:spPr>
            <a:xfrm rot="5400000" flipH="1" flipV="1">
              <a:off x="3163283" y="2492481"/>
              <a:ext cx="13221" cy="670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0" name="Прямая соединительная линия 449"/>
            <p:cNvCxnSpPr>
              <a:stCxn id="386" idx="2"/>
              <a:endCxn id="383" idx="6"/>
            </p:cNvCxnSpPr>
            <p:nvPr/>
          </p:nvCxnSpPr>
          <p:spPr>
            <a:xfrm rot="16200000" flipH="1">
              <a:off x="3059669" y="2340224"/>
              <a:ext cx="95704" cy="10585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1" name="Прямая соединительная линия 450"/>
            <p:cNvCxnSpPr>
              <a:stCxn id="386" idx="0"/>
              <a:endCxn id="387" idx="3"/>
            </p:cNvCxnSpPr>
            <p:nvPr/>
          </p:nvCxnSpPr>
          <p:spPr>
            <a:xfrm rot="20835181" flipV="1">
              <a:off x="3054209" y="2258557"/>
              <a:ext cx="10809" cy="4829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3" name="Прямая соединительная линия 452"/>
            <p:cNvCxnSpPr>
              <a:stCxn id="388" idx="2"/>
              <a:endCxn id="389" idx="6"/>
            </p:cNvCxnSpPr>
            <p:nvPr/>
          </p:nvCxnSpPr>
          <p:spPr>
            <a:xfrm rot="10800000" flipV="1">
              <a:off x="2694236" y="2619449"/>
              <a:ext cx="106599" cy="4187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1" name="Группа 367"/>
          <p:cNvGrpSpPr/>
          <p:nvPr/>
        </p:nvGrpSpPr>
        <p:grpSpPr>
          <a:xfrm rot="337753">
            <a:off x="2783978" y="2542447"/>
            <a:ext cx="624343" cy="1448739"/>
            <a:chOff x="2223728" y="2509488"/>
            <a:chExt cx="760100" cy="1763753"/>
          </a:xfrm>
        </p:grpSpPr>
        <p:sp>
          <p:nvSpPr>
            <p:cNvPr id="486" name="8-конечная звезда 485"/>
            <p:cNvSpPr/>
            <p:nvPr/>
          </p:nvSpPr>
          <p:spPr>
            <a:xfrm rot="19358116">
              <a:off x="2351045" y="4208441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87" name="8-конечная звезда 486"/>
            <p:cNvSpPr/>
            <p:nvPr/>
          </p:nvSpPr>
          <p:spPr>
            <a:xfrm rot="19358116">
              <a:off x="2225391" y="4082788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88" name="8-конечная звезда 487"/>
            <p:cNvSpPr/>
            <p:nvPr/>
          </p:nvSpPr>
          <p:spPr>
            <a:xfrm rot="19358116">
              <a:off x="2368267" y="4078534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94" name="8-конечная звезда 493"/>
            <p:cNvSpPr/>
            <p:nvPr/>
          </p:nvSpPr>
          <p:spPr>
            <a:xfrm rot="19358116">
              <a:off x="2582581" y="2868342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96" name="8-конечная звезда 495"/>
            <p:cNvSpPr/>
            <p:nvPr/>
          </p:nvSpPr>
          <p:spPr>
            <a:xfrm rot="19358116" flipV="1">
              <a:off x="2366604" y="3938248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98" name="8-конечная звезда 497"/>
            <p:cNvSpPr/>
            <p:nvPr/>
          </p:nvSpPr>
          <p:spPr>
            <a:xfrm rot="19358116" flipV="1">
              <a:off x="2223728" y="3938249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99" name="8-конечная звезда 498"/>
            <p:cNvSpPr/>
            <p:nvPr/>
          </p:nvSpPr>
          <p:spPr>
            <a:xfrm rot="19358116" flipV="1">
              <a:off x="2295165" y="3723934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00" name="8-конечная звезда 499"/>
            <p:cNvSpPr/>
            <p:nvPr/>
          </p:nvSpPr>
          <p:spPr>
            <a:xfrm rot="19358116" flipV="1">
              <a:off x="2295166" y="3295306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01" name="8-конечная звезда 500"/>
            <p:cNvSpPr/>
            <p:nvPr/>
          </p:nvSpPr>
          <p:spPr>
            <a:xfrm rot="19358116" flipV="1">
              <a:off x="2302520" y="3009553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02" name="8-конечная звезда 501"/>
            <p:cNvSpPr/>
            <p:nvPr/>
          </p:nvSpPr>
          <p:spPr>
            <a:xfrm rot="19358116" flipV="1">
              <a:off x="2302520" y="3152430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03" name="8-конечная звезда 502"/>
            <p:cNvSpPr/>
            <p:nvPr/>
          </p:nvSpPr>
          <p:spPr>
            <a:xfrm rot="19358116" flipV="1">
              <a:off x="2295167" y="2866677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04" name="8-конечная звезда 503"/>
            <p:cNvSpPr/>
            <p:nvPr/>
          </p:nvSpPr>
          <p:spPr>
            <a:xfrm rot="19358116" flipV="1">
              <a:off x="2295166" y="2723802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05" name="8-конечная звезда 504"/>
            <p:cNvSpPr/>
            <p:nvPr/>
          </p:nvSpPr>
          <p:spPr>
            <a:xfrm rot="19358116" flipV="1">
              <a:off x="2366605" y="2509488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06" name="8-конечная звезда 505"/>
            <p:cNvSpPr/>
            <p:nvPr/>
          </p:nvSpPr>
          <p:spPr>
            <a:xfrm rot="19358116" flipV="1">
              <a:off x="2438042" y="2723802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07" name="8-конечная звезда 506"/>
            <p:cNvSpPr/>
            <p:nvPr/>
          </p:nvSpPr>
          <p:spPr>
            <a:xfrm rot="19358116" flipV="1">
              <a:off x="2652356" y="3080993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08" name="8-конечная звезда 507"/>
            <p:cNvSpPr/>
            <p:nvPr/>
          </p:nvSpPr>
          <p:spPr>
            <a:xfrm rot="19358116" flipV="1">
              <a:off x="2795232" y="3080991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09" name="8-конечная звезда 508"/>
            <p:cNvSpPr/>
            <p:nvPr/>
          </p:nvSpPr>
          <p:spPr>
            <a:xfrm rot="19358116" flipV="1">
              <a:off x="2866671" y="3009554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 dirty="0"/>
            </a:p>
          </p:txBody>
        </p:sp>
        <p:sp>
          <p:nvSpPr>
            <p:cNvPr id="511" name="8-конечная звезда 510"/>
            <p:cNvSpPr/>
            <p:nvPr/>
          </p:nvSpPr>
          <p:spPr>
            <a:xfrm rot="19358116" flipV="1">
              <a:off x="2938109" y="3152430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512" name="Прямая соединительная линия 511"/>
            <p:cNvCxnSpPr>
              <a:stCxn id="509" idx="6"/>
              <a:endCxn id="511" idx="2"/>
            </p:cNvCxnSpPr>
            <p:nvPr/>
          </p:nvCxnSpPr>
          <p:spPr>
            <a:xfrm rot="16200000" flipH="1">
              <a:off x="2871981" y="3082005"/>
              <a:ext cx="106539" cy="4369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3" name="Прямая соединительная линия 512"/>
            <p:cNvCxnSpPr>
              <a:stCxn id="509" idx="4"/>
              <a:endCxn id="508" idx="0"/>
            </p:cNvCxnSpPr>
            <p:nvPr/>
          </p:nvCxnSpPr>
          <p:spPr>
            <a:xfrm rot="10800000" flipV="1">
              <a:off x="2836260" y="3046285"/>
              <a:ext cx="35102" cy="4369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4" name="Прямая соединительная линия 513"/>
            <p:cNvCxnSpPr>
              <a:stCxn id="511" idx="3"/>
              <a:endCxn id="508" idx="7"/>
            </p:cNvCxnSpPr>
            <p:nvPr/>
          </p:nvCxnSpPr>
          <p:spPr>
            <a:xfrm rot="16200000" flipV="1">
              <a:off x="2856848" y="3090789"/>
              <a:ext cx="65364" cy="9756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5" name="Прямая соединительная линия 514"/>
            <p:cNvCxnSpPr>
              <a:stCxn id="508" idx="3"/>
              <a:endCxn id="507" idx="7"/>
            </p:cNvCxnSpPr>
            <p:nvPr/>
          </p:nvCxnSpPr>
          <p:spPr>
            <a:xfrm rot="16200000" flipH="1" flipV="1">
              <a:off x="2743615" y="3055070"/>
              <a:ext cx="6077" cy="9756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6" name="Прямая соединительная линия 515"/>
            <p:cNvCxnSpPr>
              <a:stCxn id="507" idx="1"/>
              <a:endCxn id="494" idx="3"/>
            </p:cNvCxnSpPr>
            <p:nvPr/>
          </p:nvCxnSpPr>
          <p:spPr>
            <a:xfrm rot="16200000" flipV="1">
              <a:off x="2562578" y="2965519"/>
              <a:ext cx="159092" cy="7225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7" name="Прямая соединительная линия 516"/>
            <p:cNvCxnSpPr>
              <a:stCxn id="494" idx="5"/>
              <a:endCxn id="506" idx="6"/>
            </p:cNvCxnSpPr>
            <p:nvPr/>
          </p:nvCxnSpPr>
          <p:spPr>
            <a:xfrm rot="16200000" flipV="1">
              <a:off x="2465336" y="2774270"/>
              <a:ext cx="126925" cy="10804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8" name="Прямая соединительная линия 517"/>
            <p:cNvCxnSpPr>
              <a:stCxn id="506" idx="2"/>
              <a:endCxn id="505" idx="5"/>
            </p:cNvCxnSpPr>
            <p:nvPr/>
          </p:nvCxnSpPr>
          <p:spPr>
            <a:xfrm rot="16200000" flipV="1">
              <a:off x="2329984" y="2611448"/>
              <a:ext cx="173488" cy="6060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9" name="Прямая соединительная линия 518"/>
            <p:cNvCxnSpPr>
              <a:stCxn id="505" idx="5"/>
              <a:endCxn id="504" idx="0"/>
            </p:cNvCxnSpPr>
            <p:nvPr/>
          </p:nvCxnSpPr>
          <p:spPr>
            <a:xfrm rot="5400000">
              <a:off x="2272420" y="2618780"/>
              <a:ext cx="177783" cy="5023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0" name="Прямая соединительная линия 519"/>
            <p:cNvCxnSpPr>
              <a:stCxn id="504" idx="5"/>
              <a:endCxn id="503" idx="1"/>
            </p:cNvCxnSpPr>
            <p:nvPr/>
          </p:nvCxnSpPr>
          <p:spPr>
            <a:xfrm rot="16200000" flipH="1">
              <a:off x="2269246" y="2815061"/>
              <a:ext cx="97560" cy="607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1" name="Прямая соединительная линия 520"/>
            <p:cNvCxnSpPr>
              <a:stCxn id="501" idx="5"/>
              <a:endCxn id="502" idx="1"/>
            </p:cNvCxnSpPr>
            <p:nvPr/>
          </p:nvCxnSpPr>
          <p:spPr>
            <a:xfrm rot="16200000" flipH="1">
              <a:off x="2276598" y="3100813"/>
              <a:ext cx="97562" cy="607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2" name="Прямая соединительная линия 521"/>
            <p:cNvCxnSpPr>
              <a:stCxn id="501" idx="1"/>
              <a:endCxn id="503" idx="5"/>
            </p:cNvCxnSpPr>
            <p:nvPr/>
          </p:nvCxnSpPr>
          <p:spPr>
            <a:xfrm rot="16200000" flipV="1">
              <a:off x="2272923" y="2954261"/>
              <a:ext cx="97561" cy="1342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7" name="Прямая соединительная линия 556"/>
            <p:cNvCxnSpPr>
              <a:stCxn id="500" idx="1"/>
              <a:endCxn id="502" idx="5"/>
            </p:cNvCxnSpPr>
            <p:nvPr/>
          </p:nvCxnSpPr>
          <p:spPr>
            <a:xfrm rot="5400000" flipH="1" flipV="1">
              <a:off x="2272922" y="3246089"/>
              <a:ext cx="97561" cy="127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8" name="Прямая соединительная линия 557"/>
            <p:cNvCxnSpPr>
              <a:stCxn id="499" idx="1"/>
              <a:endCxn id="500" idx="5"/>
            </p:cNvCxnSpPr>
            <p:nvPr/>
          </p:nvCxnSpPr>
          <p:spPr>
            <a:xfrm rot="16200000" flipV="1">
              <a:off x="2126369" y="3529443"/>
              <a:ext cx="383313" cy="607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9" name="Прямая соединительная линия 558"/>
            <p:cNvCxnSpPr>
              <a:stCxn id="499" idx="6"/>
              <a:endCxn id="496" idx="2"/>
            </p:cNvCxnSpPr>
            <p:nvPr/>
          </p:nvCxnSpPr>
          <p:spPr>
            <a:xfrm rot="16200000" flipH="1">
              <a:off x="2264756" y="3832103"/>
              <a:ext cx="177977" cy="4369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0" name="Прямая соединительная линия 559"/>
            <p:cNvCxnSpPr>
              <a:stCxn id="496" idx="6"/>
              <a:endCxn id="488" idx="7"/>
            </p:cNvCxnSpPr>
            <p:nvPr/>
          </p:nvCxnSpPr>
          <p:spPr>
            <a:xfrm rot="5400000">
              <a:off x="2351348" y="4026783"/>
              <a:ext cx="99497" cy="448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1" name="Прямая соединительная линия 560"/>
            <p:cNvCxnSpPr>
              <a:stCxn id="486" idx="6"/>
              <a:endCxn id="487" idx="2"/>
            </p:cNvCxnSpPr>
            <p:nvPr/>
          </p:nvCxnSpPr>
          <p:spPr>
            <a:xfrm rot="16200000" flipV="1">
              <a:off x="2274359" y="4125666"/>
              <a:ext cx="83843" cy="9500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0" name="Прямая соединительная линия 579"/>
            <p:cNvCxnSpPr>
              <a:stCxn id="487" idx="7"/>
              <a:endCxn id="498" idx="5"/>
            </p:cNvCxnSpPr>
            <p:nvPr/>
          </p:nvCxnSpPr>
          <p:spPr>
            <a:xfrm rot="16200000" flipV="1">
              <a:off x="2200134" y="4027183"/>
              <a:ext cx="99261" cy="1242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1" name="Прямая соединительная линия 580"/>
            <p:cNvCxnSpPr>
              <a:stCxn id="498" idx="7"/>
              <a:endCxn id="496" idx="3"/>
            </p:cNvCxnSpPr>
            <p:nvPr/>
          </p:nvCxnSpPr>
          <p:spPr>
            <a:xfrm rot="5400000" flipH="1" flipV="1">
              <a:off x="2314987" y="3912327"/>
              <a:ext cx="6076" cy="9756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3" name="Прямая соединительная линия 582"/>
            <p:cNvCxnSpPr>
              <a:stCxn id="488" idx="3"/>
              <a:endCxn id="486" idx="7"/>
            </p:cNvCxnSpPr>
            <p:nvPr/>
          </p:nvCxnSpPr>
          <p:spPr>
            <a:xfrm rot="5400000">
              <a:off x="2351498" y="4168547"/>
              <a:ext cx="76434" cy="393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4" name="Группа 368"/>
          <p:cNvGrpSpPr/>
          <p:nvPr/>
        </p:nvGrpSpPr>
        <p:grpSpPr>
          <a:xfrm rot="350356">
            <a:off x="2043163" y="3629051"/>
            <a:ext cx="1251149" cy="1311341"/>
            <a:chOff x="1651719" y="4152057"/>
            <a:chExt cx="1484928" cy="1556366"/>
          </a:xfrm>
        </p:grpSpPr>
        <p:cxnSp>
          <p:nvCxnSpPr>
            <p:cNvPr id="582" name="Прямая соединительная линия 581"/>
            <p:cNvCxnSpPr>
              <a:stCxn id="601" idx="7"/>
              <a:endCxn id="615" idx="3"/>
            </p:cNvCxnSpPr>
            <p:nvPr/>
          </p:nvCxnSpPr>
          <p:spPr>
            <a:xfrm rot="5400000" flipH="1" flipV="1">
              <a:off x="2431189" y="4681845"/>
              <a:ext cx="83228" cy="502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96" name="8-конечная звезда 595"/>
            <p:cNvSpPr/>
            <p:nvPr/>
          </p:nvSpPr>
          <p:spPr>
            <a:xfrm rot="19358116">
              <a:off x="2727626" y="5227964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97" name="8-конечная звезда 596"/>
            <p:cNvSpPr/>
            <p:nvPr/>
          </p:nvSpPr>
          <p:spPr>
            <a:xfrm rot="19358116">
              <a:off x="2513311" y="4656460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98" name="8-конечная звезда 597"/>
            <p:cNvSpPr/>
            <p:nvPr/>
          </p:nvSpPr>
          <p:spPr>
            <a:xfrm rot="19358116">
              <a:off x="1792510" y="4439978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99" name="8-конечная звезда 598"/>
            <p:cNvSpPr/>
            <p:nvPr/>
          </p:nvSpPr>
          <p:spPr>
            <a:xfrm rot="19358116">
              <a:off x="2011077" y="4654291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00" name="8-конечная звезда 599"/>
            <p:cNvSpPr/>
            <p:nvPr/>
          </p:nvSpPr>
          <p:spPr>
            <a:xfrm rot="19358116">
              <a:off x="1939639" y="458285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01" name="8-конечная звезда 600"/>
            <p:cNvSpPr/>
            <p:nvPr/>
          </p:nvSpPr>
          <p:spPr>
            <a:xfrm rot="19358116">
              <a:off x="2439706" y="4725730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04" name="8-конечная звезда 603"/>
            <p:cNvSpPr/>
            <p:nvPr/>
          </p:nvSpPr>
          <p:spPr>
            <a:xfrm rot="19358116">
              <a:off x="1725325" y="4297100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05" name="8-конечная звезда 604"/>
            <p:cNvSpPr/>
            <p:nvPr/>
          </p:nvSpPr>
          <p:spPr>
            <a:xfrm rot="19358116">
              <a:off x="2584751" y="4870774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06" name="8-конечная звезда 605"/>
            <p:cNvSpPr/>
            <p:nvPr/>
          </p:nvSpPr>
          <p:spPr>
            <a:xfrm rot="19358116">
              <a:off x="3082647" y="565442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08" name="8-конечная звезда 607"/>
            <p:cNvSpPr/>
            <p:nvPr/>
          </p:nvSpPr>
          <p:spPr>
            <a:xfrm rot="19358116">
              <a:off x="1651719" y="4152057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09" name="8-конечная звезда 608"/>
            <p:cNvSpPr/>
            <p:nvPr/>
          </p:nvSpPr>
          <p:spPr>
            <a:xfrm rot="19358116">
              <a:off x="1723156" y="4509245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10" name="8-конечная звезда 609"/>
            <p:cNvSpPr/>
            <p:nvPr/>
          </p:nvSpPr>
          <p:spPr>
            <a:xfrm rot="19358116">
              <a:off x="1723157" y="4580683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11" name="8-конечная звезда 610"/>
            <p:cNvSpPr/>
            <p:nvPr/>
          </p:nvSpPr>
          <p:spPr>
            <a:xfrm rot="19358116">
              <a:off x="1662603" y="4305817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12" name="8-конечная звезда 611"/>
            <p:cNvSpPr/>
            <p:nvPr/>
          </p:nvSpPr>
          <p:spPr>
            <a:xfrm rot="19358116">
              <a:off x="2008909" y="4294931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13" name="8-конечная звезда 612"/>
            <p:cNvSpPr/>
            <p:nvPr/>
          </p:nvSpPr>
          <p:spPr>
            <a:xfrm rot="19358116">
              <a:off x="2151783" y="4294932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14" name="8-конечная звезда 613"/>
            <p:cNvSpPr/>
            <p:nvPr/>
          </p:nvSpPr>
          <p:spPr>
            <a:xfrm rot="19358116">
              <a:off x="2151785" y="4580684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15" name="8-конечная звезда 614"/>
            <p:cNvSpPr/>
            <p:nvPr/>
          </p:nvSpPr>
          <p:spPr>
            <a:xfrm rot="19358116">
              <a:off x="2456583" y="4599732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16" name="8-конечная звезда 615"/>
            <p:cNvSpPr/>
            <p:nvPr/>
          </p:nvSpPr>
          <p:spPr>
            <a:xfrm rot="19358116">
              <a:off x="2366098" y="4866436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17" name="8-конечная звезда 616"/>
            <p:cNvSpPr/>
            <p:nvPr/>
          </p:nvSpPr>
          <p:spPr>
            <a:xfrm rot="19358116">
              <a:off x="2305545" y="5080751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18" name="8-конечная звезда 617"/>
            <p:cNvSpPr/>
            <p:nvPr/>
          </p:nvSpPr>
          <p:spPr>
            <a:xfrm rot="19358116">
              <a:off x="2866164" y="5509377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619" name="Прямая соединительная линия 618"/>
            <p:cNvCxnSpPr>
              <a:stCxn id="614" idx="7"/>
              <a:endCxn id="613" idx="3"/>
            </p:cNvCxnSpPr>
            <p:nvPr/>
          </p:nvCxnSpPr>
          <p:spPr>
            <a:xfrm rot="16200000" flipV="1">
              <a:off x="2051917" y="4456537"/>
              <a:ext cx="242934" cy="574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0" name="Прямая соединительная линия 619"/>
            <p:cNvCxnSpPr>
              <a:stCxn id="615" idx="2"/>
              <a:endCxn id="597" idx="7"/>
            </p:cNvCxnSpPr>
            <p:nvPr/>
          </p:nvCxnSpPr>
          <p:spPr>
            <a:xfrm rot="16200000" flipH="1">
              <a:off x="2511530" y="4618261"/>
              <a:ext cx="18249" cy="5872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1" name="Прямая соединительная линия 620"/>
            <p:cNvCxnSpPr>
              <a:stCxn id="605" idx="7"/>
              <a:endCxn id="597" idx="2"/>
            </p:cNvCxnSpPr>
            <p:nvPr/>
          </p:nvCxnSpPr>
          <p:spPr>
            <a:xfrm rot="16200000" flipV="1">
              <a:off x="2515190" y="4764796"/>
              <a:ext cx="156451" cy="5608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2" name="Прямая соединительная линия 621"/>
            <p:cNvCxnSpPr>
              <a:stCxn id="596" idx="7"/>
              <a:endCxn id="605" idx="2"/>
            </p:cNvCxnSpPr>
            <p:nvPr/>
          </p:nvCxnSpPr>
          <p:spPr>
            <a:xfrm rot="16200000" flipV="1">
              <a:off x="2550910" y="5014830"/>
              <a:ext cx="299327" cy="12751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3" name="Прямая соединительная линия 622"/>
            <p:cNvCxnSpPr>
              <a:stCxn id="596" idx="5"/>
              <a:endCxn id="617" idx="2"/>
            </p:cNvCxnSpPr>
            <p:nvPr/>
          </p:nvCxnSpPr>
          <p:spPr>
            <a:xfrm rot="16200000" flipV="1">
              <a:off x="2465814" y="4993959"/>
              <a:ext cx="136541" cy="38766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4" name="Прямая соединительная линия 623"/>
            <p:cNvCxnSpPr>
              <a:stCxn id="618" idx="2"/>
              <a:endCxn id="606" idx="7"/>
            </p:cNvCxnSpPr>
            <p:nvPr/>
          </p:nvCxnSpPr>
          <p:spPr>
            <a:xfrm rot="16200000" flipH="1">
              <a:off x="2953794" y="5495222"/>
              <a:ext cx="106518" cy="21236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5" name="Прямая соединительная линия 624"/>
            <p:cNvCxnSpPr>
              <a:stCxn id="596" idx="2"/>
              <a:endCxn id="618" idx="6"/>
            </p:cNvCxnSpPr>
            <p:nvPr/>
          </p:nvCxnSpPr>
          <p:spPr>
            <a:xfrm rot="16200000" flipH="1">
              <a:off x="2713325" y="5352479"/>
              <a:ext cx="227695" cy="9496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3" name="Прямая соединительная линия 642"/>
            <p:cNvCxnSpPr>
              <a:stCxn id="613" idx="5"/>
              <a:endCxn id="612" idx="1"/>
            </p:cNvCxnSpPr>
            <p:nvPr/>
          </p:nvCxnSpPr>
          <p:spPr>
            <a:xfrm rot="16200000" flipH="1" flipV="1">
              <a:off x="2099076" y="4266503"/>
              <a:ext cx="5739" cy="10005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4" name="Прямая соединительная линия 643"/>
            <p:cNvCxnSpPr>
              <a:stCxn id="616" idx="5"/>
              <a:endCxn id="614" idx="2"/>
            </p:cNvCxnSpPr>
            <p:nvPr/>
          </p:nvCxnSpPr>
          <p:spPr>
            <a:xfrm rot="16200000" flipV="1">
              <a:off x="2143535" y="4662411"/>
              <a:ext cx="265715" cy="17979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5" name="Прямая соединительная линия 644"/>
            <p:cNvCxnSpPr>
              <a:stCxn id="616" idx="7"/>
              <a:endCxn id="601" idx="4"/>
            </p:cNvCxnSpPr>
            <p:nvPr/>
          </p:nvCxnSpPr>
          <p:spPr>
            <a:xfrm rot="5400000" flipH="1" flipV="1">
              <a:off x="2369152" y="4790533"/>
              <a:ext cx="97511" cy="5467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6" name="Прямая соединительная линия 645"/>
            <p:cNvCxnSpPr>
              <a:stCxn id="605" idx="6"/>
              <a:endCxn id="601" idx="2"/>
            </p:cNvCxnSpPr>
            <p:nvPr/>
          </p:nvCxnSpPr>
          <p:spPr>
            <a:xfrm rot="16200000" flipV="1">
              <a:off x="2488673" y="4768608"/>
              <a:ext cx="103234" cy="11439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8" name="Прямая соединительная линия 657"/>
            <p:cNvCxnSpPr>
              <a:stCxn id="600" idx="7"/>
              <a:endCxn id="612" idx="3"/>
            </p:cNvCxnSpPr>
            <p:nvPr/>
          </p:nvCxnSpPr>
          <p:spPr>
            <a:xfrm rot="5400000" flipH="1" flipV="1">
              <a:off x="1876356" y="4431810"/>
              <a:ext cx="245152" cy="5741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9" name="Прямая соединительная линия 658"/>
            <p:cNvCxnSpPr>
              <a:stCxn id="609" idx="3"/>
              <a:endCxn id="610" idx="7"/>
            </p:cNvCxnSpPr>
            <p:nvPr/>
          </p:nvCxnSpPr>
          <p:spPr>
            <a:xfrm rot="16200000" flipH="1">
              <a:off x="1730446" y="4563693"/>
              <a:ext cx="28620" cy="574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0" name="Прямая соединительная линия 659"/>
            <p:cNvCxnSpPr>
              <a:stCxn id="599" idx="1"/>
              <a:endCxn id="614" idx="4"/>
            </p:cNvCxnSpPr>
            <p:nvPr/>
          </p:nvCxnSpPr>
          <p:spPr>
            <a:xfrm rot="5400000" flipH="1" flipV="1">
              <a:off x="2075785" y="4604446"/>
              <a:ext cx="69485" cy="9138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7" name="Прямая соединительная линия 666"/>
            <p:cNvCxnSpPr>
              <a:stCxn id="611" idx="6"/>
              <a:endCxn id="608" idx="3"/>
            </p:cNvCxnSpPr>
            <p:nvPr/>
          </p:nvCxnSpPr>
          <p:spPr>
            <a:xfrm rot="16200000" flipV="1">
              <a:off x="1613180" y="4252335"/>
              <a:ext cx="115184" cy="64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8" name="Прямая соединительная линия 667"/>
            <p:cNvCxnSpPr>
              <a:stCxn id="612" idx="4"/>
              <a:endCxn id="598" idx="0"/>
            </p:cNvCxnSpPr>
            <p:nvPr/>
          </p:nvCxnSpPr>
          <p:spPr>
            <a:xfrm rot="10800000" flipV="1">
              <a:off x="1840970" y="4329640"/>
              <a:ext cx="172373" cy="12095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9" name="Прямая соединительная линия 668"/>
            <p:cNvCxnSpPr>
              <a:stCxn id="609" idx="0"/>
              <a:endCxn id="598" idx="4"/>
            </p:cNvCxnSpPr>
            <p:nvPr/>
          </p:nvCxnSpPr>
          <p:spPr>
            <a:xfrm flipV="1">
              <a:off x="1761923" y="4483364"/>
              <a:ext cx="36128" cy="3437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0" name="Прямая соединительная линия 669"/>
            <p:cNvCxnSpPr>
              <a:stCxn id="612" idx="5"/>
              <a:endCxn id="604" idx="1"/>
            </p:cNvCxnSpPr>
            <p:nvPr/>
          </p:nvCxnSpPr>
          <p:spPr>
            <a:xfrm rot="16200000" flipH="1" flipV="1">
              <a:off x="1887080" y="4205667"/>
              <a:ext cx="14026" cy="23001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1" name="Прямая соединительная линия 670"/>
            <p:cNvCxnSpPr>
              <a:stCxn id="599" idx="6"/>
              <a:endCxn id="600" idx="2"/>
            </p:cNvCxnSpPr>
            <p:nvPr/>
          </p:nvCxnSpPr>
          <p:spPr>
            <a:xfrm rot="16200000" flipV="1">
              <a:off x="1988098" y="4626239"/>
              <a:ext cx="28520" cy="3866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9" name="Прямая соединительная линия 688"/>
            <p:cNvCxnSpPr>
              <a:stCxn id="604" idx="4"/>
              <a:endCxn id="611" idx="1"/>
            </p:cNvCxnSpPr>
            <p:nvPr/>
          </p:nvCxnSpPr>
          <p:spPr>
            <a:xfrm rot="10800000">
              <a:off x="1705612" y="4330288"/>
              <a:ext cx="25254" cy="1019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2" name="Прямая соединительная линия 701"/>
            <p:cNvCxnSpPr>
              <a:stCxn id="614" idx="7"/>
              <a:endCxn id="612" idx="2"/>
            </p:cNvCxnSpPr>
            <p:nvPr/>
          </p:nvCxnSpPr>
          <p:spPr>
            <a:xfrm rot="16200000" flipV="1">
              <a:off x="1986349" y="4390968"/>
              <a:ext cx="247177" cy="13263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5" name="Группа 369"/>
          <p:cNvGrpSpPr/>
          <p:nvPr/>
        </p:nvGrpSpPr>
        <p:grpSpPr>
          <a:xfrm rot="685832">
            <a:off x="2593716" y="4710567"/>
            <a:ext cx="841399" cy="642815"/>
            <a:chOff x="2413837" y="5296478"/>
            <a:chExt cx="1002232" cy="765689"/>
          </a:xfrm>
        </p:grpSpPr>
        <p:sp>
          <p:nvSpPr>
            <p:cNvPr id="710" name="8-конечная звезда 709"/>
            <p:cNvSpPr/>
            <p:nvPr/>
          </p:nvSpPr>
          <p:spPr>
            <a:xfrm rot="19358116">
              <a:off x="2413837" y="5296478"/>
              <a:ext cx="72000" cy="72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11" name="8-конечная звезда 710"/>
            <p:cNvSpPr/>
            <p:nvPr/>
          </p:nvSpPr>
          <p:spPr>
            <a:xfrm rot="19358116">
              <a:off x="2472786" y="5648186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12" name="8-конечная звезда 711"/>
            <p:cNvSpPr/>
            <p:nvPr/>
          </p:nvSpPr>
          <p:spPr>
            <a:xfrm rot="19358116">
              <a:off x="2439705" y="5440110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13" name="8-конечная звезда 712"/>
            <p:cNvSpPr/>
            <p:nvPr/>
          </p:nvSpPr>
          <p:spPr>
            <a:xfrm rot="19358116">
              <a:off x="2511143" y="5368671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14" name="8-конечная звезда 713"/>
            <p:cNvSpPr/>
            <p:nvPr/>
          </p:nvSpPr>
          <p:spPr>
            <a:xfrm rot="19358116">
              <a:off x="2651850" y="5866569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15" name="8-конечная звезда 714"/>
            <p:cNvSpPr/>
            <p:nvPr/>
          </p:nvSpPr>
          <p:spPr>
            <a:xfrm rot="19358116">
              <a:off x="2804250" y="6018967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16" name="8-конечная звезда 715"/>
            <p:cNvSpPr/>
            <p:nvPr/>
          </p:nvSpPr>
          <p:spPr>
            <a:xfrm rot="19358116">
              <a:off x="2877049" y="6009445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17" name="8-конечная звезда 716"/>
            <p:cNvSpPr/>
            <p:nvPr/>
          </p:nvSpPr>
          <p:spPr>
            <a:xfrm rot="19358116">
              <a:off x="3151917" y="5938005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18" name="8-конечная звезда 717"/>
            <p:cNvSpPr/>
            <p:nvPr/>
          </p:nvSpPr>
          <p:spPr>
            <a:xfrm rot="19358116">
              <a:off x="2734173" y="5734577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19" name="8-конечная звезда 718"/>
            <p:cNvSpPr/>
            <p:nvPr/>
          </p:nvSpPr>
          <p:spPr>
            <a:xfrm rot="19358116">
              <a:off x="2794727" y="5652255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20" name="8-конечная звезда 719"/>
            <p:cNvSpPr/>
            <p:nvPr/>
          </p:nvSpPr>
          <p:spPr>
            <a:xfrm rot="19358116">
              <a:off x="3304648" y="5913195"/>
              <a:ext cx="43199" cy="4319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21" name="8-конечная звезда 720"/>
            <p:cNvSpPr/>
            <p:nvPr/>
          </p:nvSpPr>
          <p:spPr>
            <a:xfrm rot="19358116">
              <a:off x="3358469" y="5729846"/>
              <a:ext cx="57600" cy="576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22" name="8-конечная звезда 721"/>
            <p:cNvSpPr/>
            <p:nvPr/>
          </p:nvSpPr>
          <p:spPr>
            <a:xfrm rot="19358116">
              <a:off x="2651851" y="5509377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723" name="Прямая соединительная линия 722"/>
            <p:cNvCxnSpPr>
              <a:stCxn id="711" idx="2"/>
              <a:endCxn id="718" idx="6"/>
            </p:cNvCxnSpPr>
            <p:nvPr/>
          </p:nvCxnSpPr>
          <p:spPr>
            <a:xfrm rot="15514168" flipH="1">
              <a:off x="2586212" y="5611025"/>
              <a:ext cx="86411" cy="21360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4" name="Прямая соединительная линия 723"/>
            <p:cNvCxnSpPr>
              <a:stCxn id="718" idx="4"/>
              <a:endCxn id="714" idx="0"/>
            </p:cNvCxnSpPr>
            <p:nvPr/>
          </p:nvCxnSpPr>
          <p:spPr>
            <a:xfrm rot="10800000" flipV="1">
              <a:off x="2690618" y="5769286"/>
              <a:ext cx="47989" cy="10577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5" name="Прямая соединительная линия 724"/>
            <p:cNvCxnSpPr>
              <a:stCxn id="719" idx="3"/>
              <a:endCxn id="718" idx="0"/>
            </p:cNvCxnSpPr>
            <p:nvPr/>
          </p:nvCxnSpPr>
          <p:spPr>
            <a:xfrm rot="5400000">
              <a:off x="2769297" y="5698908"/>
              <a:ext cx="47804" cy="4051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6" name="Прямая соединительная линия 725"/>
            <p:cNvCxnSpPr>
              <a:stCxn id="717" idx="6"/>
              <a:endCxn id="719" idx="3"/>
            </p:cNvCxnSpPr>
            <p:nvPr/>
          </p:nvCxnSpPr>
          <p:spPr>
            <a:xfrm rot="16200000" flipV="1">
              <a:off x="2863346" y="5645375"/>
              <a:ext cx="247174" cy="34695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7" name="Прямая соединительная линия 726"/>
            <p:cNvCxnSpPr>
              <a:stCxn id="716" idx="1"/>
              <a:endCxn id="715" idx="1"/>
            </p:cNvCxnSpPr>
            <p:nvPr/>
          </p:nvCxnSpPr>
          <p:spPr>
            <a:xfrm rot="5400000">
              <a:off x="2878898" y="6002277"/>
              <a:ext cx="9522" cy="7279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8" name="Прямая соединительная линия 727"/>
            <p:cNvCxnSpPr>
              <a:stCxn id="717" idx="5"/>
              <a:endCxn id="716" idx="1"/>
            </p:cNvCxnSpPr>
            <p:nvPr/>
          </p:nvCxnSpPr>
          <p:spPr>
            <a:xfrm rot="16200000" flipH="1" flipV="1">
              <a:off x="2997493" y="5879300"/>
              <a:ext cx="77180" cy="23205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9" name="Прямая соединительная линия 728"/>
            <p:cNvCxnSpPr>
              <a:stCxn id="717" idx="1"/>
              <a:endCxn id="720" idx="5"/>
            </p:cNvCxnSpPr>
            <p:nvPr/>
          </p:nvCxnSpPr>
          <p:spPr>
            <a:xfrm rot="4714168" flipH="1" flipV="1">
              <a:off x="3245800" y="5890305"/>
              <a:ext cx="8162" cy="11378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30" name="Прямая соединительная линия 729"/>
            <p:cNvCxnSpPr>
              <a:stCxn id="720" idx="0"/>
              <a:endCxn id="721" idx="3"/>
            </p:cNvCxnSpPr>
            <p:nvPr/>
          </p:nvCxnSpPr>
          <p:spPr>
            <a:xfrm rot="20914168" flipV="1">
              <a:off x="3330485" y="5792491"/>
              <a:ext cx="65886" cy="12389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5" name="Прямая соединительная линия 754"/>
            <p:cNvCxnSpPr>
              <a:stCxn id="722" idx="6"/>
              <a:endCxn id="713" idx="2"/>
            </p:cNvCxnSpPr>
            <p:nvPr/>
          </p:nvCxnSpPr>
          <p:spPr>
            <a:xfrm rot="16200000" flipV="1">
              <a:off x="2559096" y="5412563"/>
              <a:ext cx="96680" cy="10581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6" name="Прямая соединительная линия 755"/>
            <p:cNvCxnSpPr>
              <a:stCxn id="713" idx="6"/>
              <a:endCxn id="710" idx="1"/>
            </p:cNvCxnSpPr>
            <p:nvPr/>
          </p:nvCxnSpPr>
          <p:spPr>
            <a:xfrm rot="16200000" flipV="1">
              <a:off x="2485163" y="5337617"/>
              <a:ext cx="36951" cy="3623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7" name="Прямая соединительная линия 756"/>
            <p:cNvCxnSpPr>
              <a:stCxn id="713" idx="4"/>
              <a:endCxn id="712" idx="0"/>
            </p:cNvCxnSpPr>
            <p:nvPr/>
          </p:nvCxnSpPr>
          <p:spPr>
            <a:xfrm rot="10800000" flipV="1">
              <a:off x="2488164" y="5412056"/>
              <a:ext cx="28520" cy="3866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8" name="Прямая соединительная линия 757"/>
            <p:cNvCxnSpPr>
              <a:stCxn id="712" idx="1"/>
              <a:endCxn id="722" idx="5"/>
            </p:cNvCxnSpPr>
            <p:nvPr/>
          </p:nvCxnSpPr>
          <p:spPr>
            <a:xfrm rot="16200000" flipH="1">
              <a:off x="2544049" y="5420114"/>
              <a:ext cx="57410" cy="15857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9" name="Прямая соединительная линия 758"/>
            <p:cNvCxnSpPr>
              <a:stCxn id="719" idx="6"/>
              <a:endCxn id="722" idx="2"/>
            </p:cNvCxnSpPr>
            <p:nvPr/>
          </p:nvCxnSpPr>
          <p:spPr>
            <a:xfrm rot="16200000" flipV="1">
              <a:off x="2690617" y="5544087"/>
              <a:ext cx="108544" cy="11665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6" name="Группа 509"/>
          <p:cNvGrpSpPr/>
          <p:nvPr/>
        </p:nvGrpSpPr>
        <p:grpSpPr>
          <a:xfrm rot="646126">
            <a:off x="5834525" y="4770199"/>
            <a:ext cx="498363" cy="696528"/>
            <a:chOff x="6580153" y="4869462"/>
            <a:chExt cx="599174" cy="837425"/>
          </a:xfrm>
        </p:grpSpPr>
        <p:sp>
          <p:nvSpPr>
            <p:cNvPr id="523" name="8-конечная звезда 522"/>
            <p:cNvSpPr/>
            <p:nvPr/>
          </p:nvSpPr>
          <p:spPr>
            <a:xfrm rot="1262594">
              <a:off x="6980055" y="4869462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24" name="8-конечная звезда 523"/>
            <p:cNvSpPr/>
            <p:nvPr/>
          </p:nvSpPr>
          <p:spPr>
            <a:xfrm rot="1262594">
              <a:off x="6581737" y="5081547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25" name="8-конечная звезда 524"/>
            <p:cNvSpPr/>
            <p:nvPr/>
          </p:nvSpPr>
          <p:spPr>
            <a:xfrm rot="1262594">
              <a:off x="6580153" y="5365720"/>
              <a:ext cx="53999" cy="5399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26" name="8-конечная звезда 525"/>
            <p:cNvSpPr/>
            <p:nvPr/>
          </p:nvSpPr>
          <p:spPr>
            <a:xfrm rot="1262594">
              <a:off x="7125328" y="5190401"/>
              <a:ext cx="53999" cy="5399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27" name="8-конечная звезда 526"/>
            <p:cNvSpPr/>
            <p:nvPr/>
          </p:nvSpPr>
          <p:spPr>
            <a:xfrm rot="1262594">
              <a:off x="6950246" y="5660087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528" name="Прямая соединительная линия 527"/>
            <p:cNvCxnSpPr>
              <a:stCxn id="526" idx="5"/>
              <a:endCxn id="523" idx="1"/>
            </p:cNvCxnSpPr>
            <p:nvPr/>
          </p:nvCxnSpPr>
          <p:spPr>
            <a:xfrm rot="15553874" flipV="1">
              <a:off x="6944340" y="5029646"/>
              <a:ext cx="278287" cy="6490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9" name="Прямая соединительная линия 528"/>
            <p:cNvCxnSpPr>
              <a:stCxn id="525" idx="0"/>
              <a:endCxn id="523" idx="2"/>
            </p:cNvCxnSpPr>
            <p:nvPr/>
          </p:nvCxnSpPr>
          <p:spPr>
            <a:xfrm rot="20953874" flipV="1">
              <a:off x="6591665" y="4970662"/>
              <a:ext cx="449849" cy="39318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0" name="Прямая соединительная линия 529"/>
            <p:cNvCxnSpPr>
              <a:stCxn id="527" idx="4"/>
              <a:endCxn id="525" idx="1"/>
            </p:cNvCxnSpPr>
            <p:nvPr/>
          </p:nvCxnSpPr>
          <p:spPr>
            <a:xfrm rot="10153874">
              <a:off x="6645133" y="5388491"/>
              <a:ext cx="279661" cy="31550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1" name="Прямая соединительная линия 530"/>
            <p:cNvCxnSpPr>
              <a:stCxn id="525" idx="6"/>
              <a:endCxn id="524" idx="1"/>
            </p:cNvCxnSpPr>
            <p:nvPr/>
          </p:nvCxnSpPr>
          <p:spPr>
            <a:xfrm rot="5400000" flipH="1" flipV="1">
              <a:off x="6510090" y="5250319"/>
              <a:ext cx="223966" cy="1043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2" name="Прямая соединительная линия 531"/>
            <p:cNvCxnSpPr>
              <a:stCxn id="524" idx="7"/>
              <a:endCxn id="523" idx="3"/>
            </p:cNvCxnSpPr>
            <p:nvPr/>
          </p:nvCxnSpPr>
          <p:spPr>
            <a:xfrm rot="4753874" flipH="1" flipV="1">
              <a:off x="6753726" y="4823982"/>
              <a:ext cx="119140" cy="36784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7" name="Группа 535"/>
          <p:cNvGrpSpPr/>
          <p:nvPr/>
        </p:nvGrpSpPr>
        <p:grpSpPr>
          <a:xfrm rot="323258">
            <a:off x="4207812" y="4351490"/>
            <a:ext cx="1464746" cy="1601856"/>
            <a:chOff x="4505825" y="4720146"/>
            <a:chExt cx="1719437" cy="1760703"/>
          </a:xfrm>
        </p:grpSpPr>
        <p:cxnSp>
          <p:nvCxnSpPr>
            <p:cNvPr id="537" name="Прямая соединительная линия 536"/>
            <p:cNvCxnSpPr>
              <a:stCxn id="578" idx="0"/>
              <a:endCxn id="577" idx="2"/>
            </p:cNvCxnSpPr>
            <p:nvPr/>
          </p:nvCxnSpPr>
          <p:spPr>
            <a:xfrm flipV="1">
              <a:off x="6132291" y="5060439"/>
              <a:ext cx="29275" cy="5622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8" name="Прямая соединительная линия 537"/>
            <p:cNvCxnSpPr>
              <a:stCxn id="552" idx="6"/>
              <a:endCxn id="549" idx="1"/>
            </p:cNvCxnSpPr>
            <p:nvPr/>
          </p:nvCxnSpPr>
          <p:spPr>
            <a:xfrm rot="5076742" flipH="1" flipV="1">
              <a:off x="5488064" y="6252517"/>
              <a:ext cx="41011" cy="4910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9" name="Прямая соединительная линия 538"/>
            <p:cNvCxnSpPr>
              <a:stCxn id="544" idx="7"/>
              <a:endCxn id="543" idx="2"/>
            </p:cNvCxnSpPr>
            <p:nvPr/>
          </p:nvCxnSpPr>
          <p:spPr>
            <a:xfrm rot="5400000" flipH="1" flipV="1">
              <a:off x="5632598" y="5774212"/>
              <a:ext cx="249589" cy="25138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40" name="Прямая соединительная линия 539"/>
            <p:cNvCxnSpPr>
              <a:stCxn id="548" idx="3"/>
              <a:endCxn id="547" idx="6"/>
            </p:cNvCxnSpPr>
            <p:nvPr/>
          </p:nvCxnSpPr>
          <p:spPr>
            <a:xfrm rot="5400000">
              <a:off x="6031085" y="5887865"/>
              <a:ext cx="47329" cy="4852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41" name="8-конечная звезда 540"/>
            <p:cNvSpPr/>
            <p:nvPr/>
          </p:nvSpPr>
          <p:spPr>
            <a:xfrm rot="1262594">
              <a:off x="5438730" y="5367299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42" name="8-конечная звезда 541"/>
            <p:cNvSpPr/>
            <p:nvPr/>
          </p:nvSpPr>
          <p:spPr>
            <a:xfrm rot="1262594">
              <a:off x="5079960" y="5365721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43" name="8-конечная звезда 542"/>
            <p:cNvSpPr/>
            <p:nvPr/>
          </p:nvSpPr>
          <p:spPr>
            <a:xfrm rot="1262594">
              <a:off x="5865779" y="5722910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44" name="8-конечная звезда 543"/>
            <p:cNvSpPr/>
            <p:nvPr/>
          </p:nvSpPr>
          <p:spPr>
            <a:xfrm rot="1262594">
              <a:off x="5580026" y="6008661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45" name="8-конечная звезда 544"/>
            <p:cNvSpPr/>
            <p:nvPr/>
          </p:nvSpPr>
          <p:spPr>
            <a:xfrm rot="1262594">
              <a:off x="5079960" y="565147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46" name="8-конечная звезда 545"/>
            <p:cNvSpPr/>
            <p:nvPr/>
          </p:nvSpPr>
          <p:spPr>
            <a:xfrm rot="1262594">
              <a:off x="5316555" y="5816629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47" name="8-конечная звезда 546"/>
            <p:cNvSpPr/>
            <p:nvPr/>
          </p:nvSpPr>
          <p:spPr>
            <a:xfrm rot="1262594">
              <a:off x="6006023" y="5934592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48" name="8-конечная звезда 547"/>
            <p:cNvSpPr/>
            <p:nvPr/>
          </p:nvSpPr>
          <p:spPr>
            <a:xfrm rot="1262594">
              <a:off x="6077460" y="5863154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49" name="8-конечная звезда 548"/>
            <p:cNvSpPr/>
            <p:nvPr/>
          </p:nvSpPr>
          <p:spPr>
            <a:xfrm rot="1262594">
              <a:off x="5505958" y="6220344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50" name="8-конечная звезда 549"/>
            <p:cNvSpPr/>
            <p:nvPr/>
          </p:nvSpPr>
          <p:spPr>
            <a:xfrm rot="1262594">
              <a:off x="5635118" y="6360537"/>
              <a:ext cx="43200" cy="43201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51" name="8-конечная звезда 550"/>
            <p:cNvSpPr/>
            <p:nvPr/>
          </p:nvSpPr>
          <p:spPr>
            <a:xfrm rot="1262594">
              <a:off x="5552493" y="6319546"/>
              <a:ext cx="36001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52" name="8-конечная звезда 551"/>
            <p:cNvSpPr/>
            <p:nvPr/>
          </p:nvSpPr>
          <p:spPr>
            <a:xfrm rot="1262594">
              <a:off x="5453808" y="6298081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53" name="8-конечная звезда 552"/>
            <p:cNvSpPr/>
            <p:nvPr/>
          </p:nvSpPr>
          <p:spPr>
            <a:xfrm rot="1262594">
              <a:off x="5564030" y="6444849"/>
              <a:ext cx="36001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554" name="Прямая соединительная линия 553"/>
            <p:cNvCxnSpPr>
              <a:stCxn id="546" idx="4"/>
              <a:endCxn id="545" idx="0"/>
            </p:cNvCxnSpPr>
            <p:nvPr/>
          </p:nvCxnSpPr>
          <p:spPr>
            <a:xfrm rot="10800000">
              <a:off x="5132159" y="5688168"/>
              <a:ext cx="185596" cy="13999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5" name="Прямая соединительная линия 554"/>
            <p:cNvCxnSpPr>
              <a:stCxn id="546" idx="0"/>
              <a:endCxn id="544" idx="4"/>
            </p:cNvCxnSpPr>
            <p:nvPr/>
          </p:nvCxnSpPr>
          <p:spPr>
            <a:xfrm>
              <a:off x="5351355" y="5841092"/>
              <a:ext cx="230472" cy="18487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6" name="Прямая соединительная линия 555"/>
            <p:cNvCxnSpPr>
              <a:stCxn id="541" idx="7"/>
              <a:endCxn id="543" idx="5"/>
            </p:cNvCxnSpPr>
            <p:nvPr/>
          </p:nvCxnSpPr>
          <p:spPr>
            <a:xfrm rot="16200000" flipH="1">
              <a:off x="5521930" y="5365350"/>
              <a:ext cx="338693" cy="38107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2" name="Прямая соединительная линия 561"/>
            <p:cNvCxnSpPr>
              <a:stCxn id="543" idx="0"/>
              <a:endCxn id="548" idx="5"/>
            </p:cNvCxnSpPr>
            <p:nvPr/>
          </p:nvCxnSpPr>
          <p:spPr>
            <a:xfrm>
              <a:off x="5917978" y="5759605"/>
              <a:ext cx="170173" cy="10510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3" name="Прямая соединительная линия 562"/>
            <p:cNvCxnSpPr>
              <a:stCxn id="549" idx="6"/>
              <a:endCxn id="544" idx="2"/>
            </p:cNvCxnSpPr>
            <p:nvPr/>
          </p:nvCxnSpPr>
          <p:spPr>
            <a:xfrm rot="5400000" flipH="1" flipV="1">
              <a:off x="5483534" y="6107747"/>
              <a:ext cx="160684" cy="6691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4" name="Прямая соединительная линия 563"/>
            <p:cNvCxnSpPr>
              <a:stCxn id="545" idx="5"/>
              <a:endCxn id="542" idx="2"/>
            </p:cNvCxnSpPr>
            <p:nvPr/>
          </p:nvCxnSpPr>
          <p:spPr>
            <a:xfrm rot="5400000" flipH="1" flipV="1">
              <a:off x="4978692" y="5535226"/>
              <a:ext cx="235879" cy="126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5" name="Прямая соединительная линия 564"/>
            <p:cNvCxnSpPr>
              <a:stCxn id="541" idx="4"/>
              <a:endCxn id="542" idx="7"/>
            </p:cNvCxnSpPr>
            <p:nvPr/>
          </p:nvCxnSpPr>
          <p:spPr>
            <a:xfrm rot="10800000">
              <a:off x="5131635" y="5381759"/>
              <a:ext cx="309257" cy="630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6" name="Прямая соединительная линия 565"/>
            <p:cNvCxnSpPr>
              <a:stCxn id="541" idx="3"/>
              <a:endCxn id="545" idx="6"/>
            </p:cNvCxnSpPr>
            <p:nvPr/>
          </p:nvCxnSpPr>
          <p:spPr>
            <a:xfrm rot="5400000">
              <a:off x="5158880" y="5370631"/>
              <a:ext cx="240419" cy="32486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7" name="Прямая соединительная линия 566"/>
            <p:cNvCxnSpPr>
              <a:stCxn id="571" idx="4"/>
              <a:endCxn id="572" idx="0"/>
            </p:cNvCxnSpPr>
            <p:nvPr/>
          </p:nvCxnSpPr>
          <p:spPr>
            <a:xfrm rot="10800000">
              <a:off x="5826511" y="4816048"/>
              <a:ext cx="37837" cy="1198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8" name="Прямая соединительная линия 567"/>
            <p:cNvCxnSpPr>
              <a:stCxn id="553" idx="7"/>
              <a:endCxn id="550" idx="2"/>
            </p:cNvCxnSpPr>
            <p:nvPr/>
          </p:nvCxnSpPr>
          <p:spPr>
            <a:xfrm rot="5076742" flipH="1" flipV="1">
              <a:off x="5599433" y="6401401"/>
              <a:ext cx="48362" cy="5473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9" name="Прямая соединительная линия 568"/>
            <p:cNvCxnSpPr>
              <a:stCxn id="550" idx="5"/>
              <a:endCxn id="551" idx="0"/>
            </p:cNvCxnSpPr>
            <p:nvPr/>
          </p:nvCxnSpPr>
          <p:spPr>
            <a:xfrm rot="15876742" flipV="1">
              <a:off x="5605596" y="6323750"/>
              <a:ext cx="24422" cy="5883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0" name="Прямая соединительная линия 569"/>
            <p:cNvCxnSpPr>
              <a:stCxn id="551" idx="4"/>
              <a:endCxn id="552" idx="0"/>
            </p:cNvCxnSpPr>
            <p:nvPr/>
          </p:nvCxnSpPr>
          <p:spPr>
            <a:xfrm rot="10476742">
              <a:off x="5499277" y="6326951"/>
              <a:ext cx="54190" cy="694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71" name="8-конечная звезда 570"/>
            <p:cNvSpPr/>
            <p:nvPr/>
          </p:nvSpPr>
          <p:spPr>
            <a:xfrm rot="1262594">
              <a:off x="5863147" y="4816497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72" name="8-конечная звезда 571"/>
            <p:cNvSpPr/>
            <p:nvPr/>
          </p:nvSpPr>
          <p:spPr>
            <a:xfrm rot="1262594">
              <a:off x="5791710" y="4791585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73" name="8-конечная звезда 572"/>
            <p:cNvSpPr/>
            <p:nvPr/>
          </p:nvSpPr>
          <p:spPr>
            <a:xfrm rot="1262594">
              <a:off x="5863147" y="4720146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74" name="8-конечная звезда 573"/>
            <p:cNvSpPr/>
            <p:nvPr/>
          </p:nvSpPr>
          <p:spPr>
            <a:xfrm rot="1262594">
              <a:off x="5459431" y="5316563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75" name="8-конечная звезда 574"/>
            <p:cNvSpPr/>
            <p:nvPr/>
          </p:nvSpPr>
          <p:spPr>
            <a:xfrm rot="1262594">
              <a:off x="6006023" y="5648841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76" name="8-конечная звезда 575"/>
            <p:cNvSpPr/>
            <p:nvPr/>
          </p:nvSpPr>
          <p:spPr>
            <a:xfrm rot="1262594">
              <a:off x="6080094" y="4865654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77" name="8-конечная звезда 576"/>
            <p:cNvSpPr/>
            <p:nvPr/>
          </p:nvSpPr>
          <p:spPr>
            <a:xfrm rot="1262594">
              <a:off x="6140800" y="4997800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78" name="8-конечная звезда 577"/>
            <p:cNvSpPr/>
            <p:nvPr/>
          </p:nvSpPr>
          <p:spPr>
            <a:xfrm rot="1262594">
              <a:off x="6080092" y="5079969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79" name="8-конечная звезда 578"/>
            <p:cNvSpPr/>
            <p:nvPr/>
          </p:nvSpPr>
          <p:spPr>
            <a:xfrm rot="1262594">
              <a:off x="6171262" y="5237777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84" name="8-конечная звезда 583"/>
            <p:cNvSpPr/>
            <p:nvPr/>
          </p:nvSpPr>
          <p:spPr>
            <a:xfrm rot="1262594">
              <a:off x="5766815" y="5403699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85" name="8-конечная звезда 584"/>
            <p:cNvSpPr/>
            <p:nvPr/>
          </p:nvSpPr>
          <p:spPr>
            <a:xfrm rot="1262594">
              <a:off x="5959331" y="5544442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86" name="8-конечная звезда 585"/>
            <p:cNvSpPr/>
            <p:nvPr/>
          </p:nvSpPr>
          <p:spPr>
            <a:xfrm rot="1262594">
              <a:off x="5943696" y="5461650"/>
              <a:ext cx="64801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587" name="Прямая соединительная линия 586"/>
            <p:cNvCxnSpPr>
              <a:stCxn id="586" idx="6"/>
              <a:endCxn id="579" idx="2"/>
            </p:cNvCxnSpPr>
            <p:nvPr/>
          </p:nvCxnSpPr>
          <p:spPr>
            <a:xfrm rot="5076742" flipH="1" flipV="1">
              <a:off x="6010447" y="5268924"/>
              <a:ext cx="155536" cy="21593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8" name="Прямая соединительная линия 587"/>
            <p:cNvCxnSpPr>
              <a:stCxn id="575" idx="4"/>
              <a:endCxn id="585" idx="2"/>
            </p:cNvCxnSpPr>
            <p:nvPr/>
          </p:nvCxnSpPr>
          <p:spPr>
            <a:xfrm rot="10476742">
              <a:off x="5979263" y="5595410"/>
              <a:ext cx="24675" cy="6661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9" name="Прямая соединительная линия 588"/>
            <p:cNvCxnSpPr>
              <a:stCxn id="579" idx="4"/>
              <a:endCxn id="578" idx="1"/>
            </p:cNvCxnSpPr>
            <p:nvPr/>
          </p:nvCxnSpPr>
          <p:spPr>
            <a:xfrm rot="10476742">
              <a:off x="6123955" y="5129044"/>
              <a:ext cx="42745" cy="12881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0" name="Прямая соединительная линия 589"/>
            <p:cNvCxnSpPr>
              <a:stCxn id="576" idx="1"/>
              <a:endCxn id="577" idx="5"/>
            </p:cNvCxnSpPr>
            <p:nvPr/>
          </p:nvCxnSpPr>
          <p:spPr>
            <a:xfrm rot="16200000" flipH="1">
              <a:off x="6097418" y="4937966"/>
              <a:ext cx="83264" cy="4198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1" name="Прямая соединительная линия 590"/>
            <p:cNvCxnSpPr>
              <a:stCxn id="586" idx="3"/>
              <a:endCxn id="584" idx="0"/>
            </p:cNvCxnSpPr>
            <p:nvPr/>
          </p:nvCxnSpPr>
          <p:spPr>
            <a:xfrm rot="5076742" flipH="1">
              <a:off x="5843065" y="5413984"/>
              <a:ext cx="78810" cy="11953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2" name="Прямая соединительная линия 591"/>
            <p:cNvCxnSpPr>
              <a:stCxn id="571" idx="0"/>
              <a:endCxn id="576" idx="4"/>
            </p:cNvCxnSpPr>
            <p:nvPr/>
          </p:nvCxnSpPr>
          <p:spPr>
            <a:xfrm>
              <a:off x="5897947" y="4840960"/>
              <a:ext cx="183948" cy="4199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3" name="Прямая соединительная линия 592"/>
            <p:cNvCxnSpPr>
              <a:stCxn id="571" idx="1"/>
              <a:endCxn id="573" idx="1"/>
            </p:cNvCxnSpPr>
            <p:nvPr/>
          </p:nvCxnSpPr>
          <p:spPr>
            <a:xfrm rot="5400000" flipH="1">
              <a:off x="5840280" y="4802771"/>
              <a:ext cx="96351" cy="158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4" name="Прямая соединительная линия 593"/>
            <p:cNvCxnSpPr>
              <a:stCxn id="631" idx="3"/>
              <a:endCxn id="650" idx="7"/>
            </p:cNvCxnSpPr>
            <p:nvPr/>
          </p:nvCxnSpPr>
          <p:spPr>
            <a:xfrm rot="5400000">
              <a:off x="4647637" y="5439196"/>
              <a:ext cx="41535" cy="25626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5" name="Прямая соединительная линия 594"/>
            <p:cNvCxnSpPr>
              <a:stCxn id="626" idx="4"/>
              <a:endCxn id="571" idx="1"/>
            </p:cNvCxnSpPr>
            <p:nvPr/>
          </p:nvCxnSpPr>
          <p:spPr>
            <a:xfrm rot="10800000">
              <a:off x="5888457" y="4850946"/>
              <a:ext cx="48623" cy="4258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02" name="Прямая соединительная линия 601"/>
            <p:cNvCxnSpPr>
              <a:stCxn id="607" idx="6"/>
              <a:endCxn id="571" idx="1"/>
            </p:cNvCxnSpPr>
            <p:nvPr/>
          </p:nvCxnSpPr>
          <p:spPr>
            <a:xfrm rot="16200000" flipV="1">
              <a:off x="5848002" y="4891401"/>
              <a:ext cx="86009" cy="510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03" name="Прямая соединительная линия 602"/>
            <p:cNvCxnSpPr>
              <a:stCxn id="574" idx="0"/>
              <a:endCxn id="584" idx="4"/>
            </p:cNvCxnSpPr>
            <p:nvPr/>
          </p:nvCxnSpPr>
          <p:spPr>
            <a:xfrm rot="21276742">
              <a:off x="5498898" y="5328732"/>
              <a:ext cx="265049" cy="10477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07" name="8-конечная звезда 606"/>
            <p:cNvSpPr/>
            <p:nvPr/>
          </p:nvSpPr>
          <p:spPr>
            <a:xfrm rot="1262594">
              <a:off x="5864200" y="4935514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26" name="8-конечная звезда 625"/>
            <p:cNvSpPr/>
            <p:nvPr/>
          </p:nvSpPr>
          <p:spPr>
            <a:xfrm rot="1262594">
              <a:off x="5935638" y="4879682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27" name="8-конечная звезда 626"/>
            <p:cNvSpPr/>
            <p:nvPr/>
          </p:nvSpPr>
          <p:spPr>
            <a:xfrm rot="1262594">
              <a:off x="5161892" y="6088085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28" name="8-конечная звезда 627"/>
            <p:cNvSpPr/>
            <p:nvPr/>
          </p:nvSpPr>
          <p:spPr>
            <a:xfrm rot="1262594">
              <a:off x="4804312" y="5883049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29" name="8-конечная звезда 628"/>
            <p:cNvSpPr/>
            <p:nvPr/>
          </p:nvSpPr>
          <p:spPr>
            <a:xfrm rot="1262594">
              <a:off x="4979165" y="5946480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30" name="8-конечная звезда 629"/>
            <p:cNvSpPr/>
            <p:nvPr/>
          </p:nvSpPr>
          <p:spPr>
            <a:xfrm rot="1262594">
              <a:off x="4937084" y="5722911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31" name="8-конечная звезда 630"/>
            <p:cNvSpPr/>
            <p:nvPr/>
          </p:nvSpPr>
          <p:spPr>
            <a:xfrm rot="1262594">
              <a:off x="4794208" y="5508596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32" name="8-конечная звезда 631"/>
            <p:cNvSpPr/>
            <p:nvPr/>
          </p:nvSpPr>
          <p:spPr>
            <a:xfrm rot="1262594">
              <a:off x="5310442" y="5915984"/>
              <a:ext cx="43200" cy="43201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33" name="8-конечная звезда 632"/>
            <p:cNvSpPr/>
            <p:nvPr/>
          </p:nvSpPr>
          <p:spPr>
            <a:xfrm rot="1262594">
              <a:off x="5067848" y="6016278"/>
              <a:ext cx="43200" cy="43201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34" name="8-конечная звезда 633"/>
            <p:cNvSpPr/>
            <p:nvPr/>
          </p:nvSpPr>
          <p:spPr>
            <a:xfrm rot="1262594">
              <a:off x="4864066" y="5721332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638" name="Прямая соединительная линия 637"/>
            <p:cNvCxnSpPr>
              <a:stCxn id="633" idx="5"/>
              <a:endCxn id="629" idx="0"/>
            </p:cNvCxnSpPr>
            <p:nvPr/>
          </p:nvCxnSpPr>
          <p:spPr>
            <a:xfrm rot="15876742" flipV="1">
              <a:off x="5036137" y="5977591"/>
              <a:ext cx="40139" cy="4586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9" name="Прямая соединительная линия 638"/>
            <p:cNvCxnSpPr>
              <a:stCxn id="632" idx="2"/>
              <a:endCxn id="627" idx="7"/>
            </p:cNvCxnSpPr>
            <p:nvPr/>
          </p:nvCxnSpPr>
          <p:spPr>
            <a:xfrm rot="5076742">
              <a:off x="5201071" y="5968776"/>
              <a:ext cx="135650" cy="12387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0" name="Прямая соединительная линия 639"/>
            <p:cNvCxnSpPr>
              <a:stCxn id="633" idx="1"/>
              <a:endCxn id="627" idx="4"/>
            </p:cNvCxnSpPr>
            <p:nvPr/>
          </p:nvCxnSpPr>
          <p:spPr>
            <a:xfrm rot="15876742" flipH="1">
              <a:off x="5103613" y="6051303"/>
              <a:ext cx="54313" cy="6066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1" name="Прямая соединительная линия 640"/>
            <p:cNvCxnSpPr>
              <a:stCxn id="545" idx="3"/>
              <a:endCxn id="630" idx="7"/>
            </p:cNvCxnSpPr>
            <p:nvPr/>
          </p:nvCxnSpPr>
          <p:spPr>
            <a:xfrm rot="5400000">
              <a:off x="5010766" y="5667428"/>
              <a:ext cx="49512" cy="9352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2" name="Прямая соединительная линия 641"/>
            <p:cNvCxnSpPr>
              <a:stCxn id="634" idx="0"/>
              <a:endCxn id="630" idx="4"/>
            </p:cNvCxnSpPr>
            <p:nvPr/>
          </p:nvCxnSpPr>
          <p:spPr>
            <a:xfrm flipV="1">
              <a:off x="4905825" y="5740216"/>
              <a:ext cx="33060" cy="1047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7" name="Прямая соединительная линия 646"/>
            <p:cNvCxnSpPr>
              <a:stCxn id="634" idx="6"/>
              <a:endCxn id="631" idx="1"/>
            </p:cNvCxnSpPr>
            <p:nvPr/>
          </p:nvCxnSpPr>
          <p:spPr>
            <a:xfrm rot="16200000" flipV="1">
              <a:off x="4781546" y="5610896"/>
              <a:ext cx="162503" cy="6125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8" name="Прямая соединительная линия 647"/>
            <p:cNvCxnSpPr>
              <a:stCxn id="634" idx="3"/>
              <a:endCxn id="628" idx="6"/>
            </p:cNvCxnSpPr>
            <p:nvPr/>
          </p:nvCxnSpPr>
          <p:spPr>
            <a:xfrm rot="5076742">
              <a:off x="4788556" y="5799902"/>
              <a:ext cx="130112" cy="3709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9" name="Прямая соединительная линия 648"/>
            <p:cNvCxnSpPr>
              <a:stCxn id="628" idx="0"/>
              <a:endCxn id="629" idx="4"/>
            </p:cNvCxnSpPr>
            <p:nvPr/>
          </p:nvCxnSpPr>
          <p:spPr>
            <a:xfrm rot="21276742">
              <a:off x="4859056" y="5913756"/>
              <a:ext cx="119364" cy="5601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50" name="8-конечная звезда 649"/>
            <p:cNvSpPr/>
            <p:nvPr/>
          </p:nvSpPr>
          <p:spPr>
            <a:xfrm rot="1262594">
              <a:off x="4505825" y="5577403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</p:grpSp>
      <p:grpSp>
        <p:nvGrpSpPr>
          <p:cNvPr id="18" name="Группа 805"/>
          <p:cNvGrpSpPr/>
          <p:nvPr/>
        </p:nvGrpSpPr>
        <p:grpSpPr>
          <a:xfrm>
            <a:off x="3077063" y="5363089"/>
            <a:ext cx="1485393" cy="986974"/>
            <a:chOff x="3077063" y="5363089"/>
            <a:chExt cx="1485393" cy="986974"/>
          </a:xfrm>
        </p:grpSpPr>
        <p:sp>
          <p:nvSpPr>
            <p:cNvPr id="676" name="8-конечная звезда 675"/>
            <p:cNvSpPr/>
            <p:nvPr/>
          </p:nvSpPr>
          <p:spPr>
            <a:xfrm rot="1262594">
              <a:off x="4295722" y="5867366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77" name="8-конечная звезда 676"/>
            <p:cNvSpPr/>
            <p:nvPr/>
          </p:nvSpPr>
          <p:spPr>
            <a:xfrm rot="1262594">
              <a:off x="4365581" y="600866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78" name="8-конечная звезда 677"/>
            <p:cNvSpPr/>
            <p:nvPr/>
          </p:nvSpPr>
          <p:spPr>
            <a:xfrm rot="1262594">
              <a:off x="4079829" y="593887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79" name="8-конечная звезда 678"/>
            <p:cNvSpPr/>
            <p:nvPr/>
          </p:nvSpPr>
          <p:spPr>
            <a:xfrm rot="1262594">
              <a:off x="4294142" y="6151538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80" name="8-конечная звезда 679"/>
            <p:cNvSpPr/>
            <p:nvPr/>
          </p:nvSpPr>
          <p:spPr>
            <a:xfrm rot="1262594">
              <a:off x="4365581" y="629606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81" name="8-конечная звезда 680"/>
            <p:cNvSpPr/>
            <p:nvPr/>
          </p:nvSpPr>
          <p:spPr>
            <a:xfrm rot="1262594">
              <a:off x="4508456" y="6080102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82" name="8-конечная звезда 681"/>
            <p:cNvSpPr/>
            <p:nvPr/>
          </p:nvSpPr>
          <p:spPr>
            <a:xfrm rot="1262594">
              <a:off x="4008390" y="5865786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83" name="8-конечная звезда 682"/>
            <p:cNvSpPr/>
            <p:nvPr/>
          </p:nvSpPr>
          <p:spPr>
            <a:xfrm rot="1262594">
              <a:off x="4438667" y="5795997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84" name="8-конечная звезда 683"/>
            <p:cNvSpPr/>
            <p:nvPr/>
          </p:nvSpPr>
          <p:spPr>
            <a:xfrm rot="1262594">
              <a:off x="4008391" y="5722910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85" name="8-конечная звезда 684"/>
            <p:cNvSpPr/>
            <p:nvPr/>
          </p:nvSpPr>
          <p:spPr>
            <a:xfrm rot="1262594">
              <a:off x="3794076" y="5865786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86" name="8-конечная звезда 685"/>
            <p:cNvSpPr/>
            <p:nvPr/>
          </p:nvSpPr>
          <p:spPr>
            <a:xfrm rot="1262594">
              <a:off x="3867163" y="565147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88" name="8-конечная звезда 687"/>
            <p:cNvSpPr/>
            <p:nvPr/>
          </p:nvSpPr>
          <p:spPr>
            <a:xfrm rot="1262594">
              <a:off x="3865514" y="600866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693" name="Прямая соединительная линия 692"/>
            <p:cNvCxnSpPr>
              <a:stCxn id="684" idx="4"/>
              <a:endCxn id="686" idx="0"/>
            </p:cNvCxnSpPr>
            <p:nvPr/>
          </p:nvCxnSpPr>
          <p:spPr>
            <a:xfrm rot="10800000">
              <a:off x="3919362" y="5688169"/>
              <a:ext cx="90830" cy="5204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94" name="8-конечная звезда 693"/>
            <p:cNvSpPr/>
            <p:nvPr/>
          </p:nvSpPr>
          <p:spPr>
            <a:xfrm rot="1262594">
              <a:off x="3935900" y="5661374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95" name="8-конечная звезда 694"/>
            <p:cNvSpPr/>
            <p:nvPr/>
          </p:nvSpPr>
          <p:spPr>
            <a:xfrm rot="1262594">
              <a:off x="3506746" y="5507017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96" name="8-конечная звезда 695"/>
            <p:cNvSpPr/>
            <p:nvPr/>
          </p:nvSpPr>
          <p:spPr>
            <a:xfrm rot="1262594">
              <a:off x="3505694" y="5363089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97" name="8-конечная звезда 696"/>
            <p:cNvSpPr/>
            <p:nvPr/>
          </p:nvSpPr>
          <p:spPr>
            <a:xfrm rot="1262594">
              <a:off x="3149556" y="5792769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98" name="8-конечная звезда 697"/>
            <p:cNvSpPr/>
            <p:nvPr/>
          </p:nvSpPr>
          <p:spPr>
            <a:xfrm rot="1262594">
              <a:off x="3506745" y="6078521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99" name="8-конечная звезда 698"/>
            <p:cNvSpPr/>
            <p:nvPr/>
          </p:nvSpPr>
          <p:spPr>
            <a:xfrm rot="1262594">
              <a:off x="3505692" y="6220345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00" name="8-конечная звезда 699"/>
            <p:cNvSpPr/>
            <p:nvPr/>
          </p:nvSpPr>
          <p:spPr>
            <a:xfrm rot="1262594">
              <a:off x="3077063" y="6006031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701" name="Прямая соединительная линия 700"/>
            <p:cNvCxnSpPr>
              <a:stCxn id="681" idx="6"/>
              <a:endCxn id="683" idx="0"/>
            </p:cNvCxnSpPr>
            <p:nvPr/>
          </p:nvCxnSpPr>
          <p:spPr>
            <a:xfrm rot="16200000" flipV="1">
              <a:off x="4393404" y="5930155"/>
              <a:ext cx="249211" cy="5428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3" name="Прямая соединительная линия 702"/>
            <p:cNvCxnSpPr>
              <a:stCxn id="683" idx="3"/>
              <a:endCxn id="676" idx="7"/>
            </p:cNvCxnSpPr>
            <p:nvPr/>
          </p:nvCxnSpPr>
          <p:spPr>
            <a:xfrm rot="5400000">
              <a:off x="4373037" y="5818654"/>
              <a:ext cx="52650" cy="8326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4" name="Прямая соединительная линия 703"/>
            <p:cNvCxnSpPr>
              <a:stCxn id="681" idx="4"/>
              <a:endCxn id="677" idx="0"/>
            </p:cNvCxnSpPr>
            <p:nvPr/>
          </p:nvCxnSpPr>
          <p:spPr>
            <a:xfrm rot="10800000">
              <a:off x="4417781" y="6045359"/>
              <a:ext cx="92477" cy="5204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5" name="Прямая соединительная линия 704"/>
            <p:cNvCxnSpPr>
              <a:stCxn id="679" idx="6"/>
              <a:endCxn id="677" idx="2"/>
            </p:cNvCxnSpPr>
            <p:nvPr/>
          </p:nvCxnSpPr>
          <p:spPr>
            <a:xfrm rot="5400000" flipH="1" flipV="1">
              <a:off x="4310623" y="6081077"/>
              <a:ext cx="92477" cy="5204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6" name="Прямая соединительная линия 705"/>
            <p:cNvCxnSpPr>
              <a:stCxn id="680" idx="5"/>
              <a:endCxn id="679" idx="1"/>
            </p:cNvCxnSpPr>
            <p:nvPr/>
          </p:nvCxnSpPr>
          <p:spPr>
            <a:xfrm rot="16200000" flipV="1">
              <a:off x="4309274" y="6226044"/>
              <a:ext cx="95177" cy="4951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7" name="Прямая соединительная линия 706"/>
            <p:cNvCxnSpPr>
              <a:stCxn id="680" idx="7"/>
              <a:endCxn id="681" idx="1"/>
            </p:cNvCxnSpPr>
            <p:nvPr/>
          </p:nvCxnSpPr>
          <p:spPr>
            <a:xfrm rot="5400000" flipH="1" flipV="1">
              <a:off x="4391675" y="6157356"/>
              <a:ext cx="180324" cy="12916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5" name="Прямая соединительная линия 744"/>
            <p:cNvCxnSpPr>
              <a:stCxn id="682" idx="7"/>
              <a:endCxn id="684" idx="1"/>
            </p:cNvCxnSpPr>
            <p:nvPr/>
          </p:nvCxnSpPr>
          <p:spPr>
            <a:xfrm rot="16200000" flipV="1">
              <a:off x="3999590" y="5821349"/>
              <a:ext cx="107239" cy="1371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6" name="Прямая соединительная линия 745"/>
            <p:cNvCxnSpPr>
              <a:stCxn id="685" idx="0"/>
              <a:endCxn id="682" idx="4"/>
            </p:cNvCxnSpPr>
            <p:nvPr/>
          </p:nvCxnSpPr>
          <p:spPr>
            <a:xfrm flipV="1">
              <a:off x="3846275" y="5883091"/>
              <a:ext cx="163916" cy="1939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7" name="Прямая соединительная линия 746"/>
            <p:cNvCxnSpPr>
              <a:stCxn id="678" idx="5"/>
              <a:endCxn id="682" idx="0"/>
            </p:cNvCxnSpPr>
            <p:nvPr/>
          </p:nvCxnSpPr>
          <p:spPr>
            <a:xfrm rot="16200000" flipV="1">
              <a:off x="4058869" y="5904201"/>
              <a:ext cx="38718" cy="3527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8" name="Прямая соединительная линия 747"/>
            <p:cNvCxnSpPr>
              <a:stCxn id="677" idx="5"/>
              <a:endCxn id="676" idx="1"/>
            </p:cNvCxnSpPr>
            <p:nvPr/>
          </p:nvCxnSpPr>
          <p:spPr>
            <a:xfrm rot="16200000" flipV="1">
              <a:off x="4320641" y="5950012"/>
              <a:ext cx="81615" cy="4034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9" name="Прямая соединительная линия 748"/>
            <p:cNvCxnSpPr>
              <a:stCxn id="678" idx="7"/>
              <a:endCxn id="677" idx="4"/>
            </p:cNvCxnSpPr>
            <p:nvPr/>
          </p:nvCxnSpPr>
          <p:spPr>
            <a:xfrm rot="16200000" flipH="1">
              <a:off x="4213913" y="5872500"/>
              <a:ext cx="71058" cy="23587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0" name="Прямая соединительная линия 749"/>
            <p:cNvCxnSpPr>
              <a:stCxn id="688" idx="5"/>
              <a:endCxn id="685" idx="1"/>
            </p:cNvCxnSpPr>
            <p:nvPr/>
          </p:nvCxnSpPr>
          <p:spPr>
            <a:xfrm rot="16200000" flipV="1">
              <a:off x="3810031" y="5939469"/>
              <a:ext cx="93529" cy="4951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1" name="Прямая соединительная линия 750"/>
            <p:cNvCxnSpPr>
              <a:stCxn id="688" idx="0"/>
              <a:endCxn id="678" idx="1"/>
            </p:cNvCxnSpPr>
            <p:nvPr/>
          </p:nvCxnSpPr>
          <p:spPr>
            <a:xfrm flipV="1">
              <a:off x="3917713" y="5990547"/>
              <a:ext cx="200079" cy="5481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2" name="Прямая соединительная линия 751"/>
            <p:cNvCxnSpPr>
              <a:stCxn id="682" idx="4"/>
              <a:endCxn id="686" idx="2"/>
            </p:cNvCxnSpPr>
            <p:nvPr/>
          </p:nvCxnSpPr>
          <p:spPr>
            <a:xfrm rot="10800000">
              <a:off x="3884469" y="5703673"/>
              <a:ext cx="125723" cy="17941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3" name="Прямая соединительная линия 752"/>
            <p:cNvCxnSpPr>
              <a:stCxn id="698" idx="7"/>
              <a:endCxn id="688" idx="3"/>
            </p:cNvCxnSpPr>
            <p:nvPr/>
          </p:nvCxnSpPr>
          <p:spPr>
            <a:xfrm rot="5400000" flipH="1" flipV="1">
              <a:off x="3685600" y="5909111"/>
              <a:ext cx="44724" cy="31975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4" name="Прямая соединительная линия 753"/>
            <p:cNvCxnSpPr>
              <a:stCxn id="697" idx="7"/>
              <a:endCxn id="685" idx="3"/>
            </p:cNvCxnSpPr>
            <p:nvPr/>
          </p:nvCxnSpPr>
          <p:spPr>
            <a:xfrm rot="16200000" flipH="1">
              <a:off x="3444573" y="5551920"/>
              <a:ext cx="98151" cy="60550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0" name="Прямая соединительная линия 759"/>
            <p:cNvCxnSpPr>
              <a:stCxn id="700" idx="6"/>
              <a:endCxn id="697" idx="3"/>
            </p:cNvCxnSpPr>
            <p:nvPr/>
          </p:nvCxnSpPr>
          <p:spPr>
            <a:xfrm rot="5400000" flipH="1" flipV="1">
              <a:off x="3034426" y="5890241"/>
              <a:ext cx="184091" cy="4989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3" name="Прямая соединительная линия 792"/>
            <p:cNvCxnSpPr>
              <a:stCxn id="698" idx="4"/>
              <a:endCxn id="697" idx="1"/>
            </p:cNvCxnSpPr>
            <p:nvPr/>
          </p:nvCxnSpPr>
          <p:spPr>
            <a:xfrm rot="10800000">
              <a:off x="3179928" y="5834109"/>
              <a:ext cx="328259" cy="25825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4" name="Прямая соединительная линия 793"/>
            <p:cNvCxnSpPr>
              <a:stCxn id="699" idx="6"/>
              <a:endCxn id="698" idx="1"/>
            </p:cNvCxnSpPr>
            <p:nvPr/>
          </p:nvCxnSpPr>
          <p:spPr>
            <a:xfrm rot="5400000" flipH="1" flipV="1">
              <a:off x="3482793" y="6167223"/>
              <a:ext cx="101684" cy="696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5" name="Прямая соединительная линия 794"/>
            <p:cNvCxnSpPr>
              <a:stCxn id="695" idx="0"/>
              <a:endCxn id="686" idx="4"/>
            </p:cNvCxnSpPr>
            <p:nvPr/>
          </p:nvCxnSpPr>
          <p:spPr>
            <a:xfrm>
              <a:off x="3548505" y="5536373"/>
              <a:ext cx="320459" cy="13240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6" name="Прямая соединительная линия 795"/>
            <p:cNvCxnSpPr>
              <a:stCxn id="695" idx="5"/>
              <a:endCxn id="696" idx="1"/>
            </p:cNvCxnSpPr>
            <p:nvPr/>
          </p:nvCxnSpPr>
          <p:spPr>
            <a:xfrm rot="5400000" flipH="1" flipV="1">
              <a:off x="3469620" y="5447494"/>
              <a:ext cx="111339" cy="1142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809" name="Овал 808"/>
          <p:cNvSpPr/>
          <p:nvPr/>
        </p:nvSpPr>
        <p:spPr>
          <a:xfrm>
            <a:off x="1285852" y="163710"/>
            <a:ext cx="6572296" cy="6516000"/>
          </a:xfrm>
          <a:prstGeom prst="ellipse">
            <a:avLst/>
          </a:prstGeom>
          <a:noFill/>
          <a:ln w="12700"/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cxnSp>
        <p:nvCxnSpPr>
          <p:cNvPr id="812" name="Прямая соединительная линия 811"/>
          <p:cNvCxnSpPr/>
          <p:nvPr/>
        </p:nvCxnSpPr>
        <p:spPr>
          <a:xfrm rot="5400000">
            <a:off x="3906615" y="6621267"/>
            <a:ext cx="259200" cy="71438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823" name="Прямая соединительная линия 822"/>
          <p:cNvCxnSpPr/>
          <p:nvPr/>
        </p:nvCxnSpPr>
        <p:spPr>
          <a:xfrm rot="16200000" flipH="1">
            <a:off x="5660447" y="6412520"/>
            <a:ext cx="252000" cy="142877"/>
          </a:xfrm>
          <a:prstGeom prst="line">
            <a:avLst/>
          </a:prstGeom>
          <a:scene3d>
            <a:camera prst="orthographicFront">
              <a:rot lat="0" lon="0" rev="10200000"/>
            </a:camera>
            <a:lightRig rig="threePt" dir="t"/>
          </a:scene3d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827" name="TextBox 826"/>
          <p:cNvSpPr txBox="1"/>
          <p:nvPr/>
        </p:nvSpPr>
        <p:spPr>
          <a:xfrm rot="21075957">
            <a:off x="4424797" y="6543091"/>
            <a:ext cx="1058667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1400" dirty="0" smtClean="0">
                <a:latin typeface="Bookman Old Style" pitchFamily="18" charset="0"/>
              </a:rPr>
              <a:t>грудень</a:t>
            </a:r>
            <a:endParaRPr lang="uk-UA" sz="1400" dirty="0">
              <a:latin typeface="Bookman Old Style" pitchFamily="18" charset="0"/>
            </a:endParaRPr>
          </a:p>
        </p:txBody>
      </p:sp>
      <p:sp>
        <p:nvSpPr>
          <p:cNvPr id="828" name="TextBox 827"/>
          <p:cNvSpPr txBox="1"/>
          <p:nvPr/>
        </p:nvSpPr>
        <p:spPr>
          <a:xfrm rot="19276280">
            <a:off x="6073450" y="5869472"/>
            <a:ext cx="1058667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1400" dirty="0" smtClean="0">
                <a:latin typeface="Bookman Old Style" pitchFamily="18" charset="0"/>
              </a:rPr>
              <a:t>листопад</a:t>
            </a:r>
            <a:endParaRPr lang="uk-UA" sz="1400" dirty="0">
              <a:latin typeface="Bookman Old Style" pitchFamily="18" charset="0"/>
            </a:endParaRPr>
          </a:p>
        </p:txBody>
      </p:sp>
      <p:sp>
        <p:nvSpPr>
          <p:cNvPr id="829" name="TextBox 828"/>
          <p:cNvSpPr txBox="1"/>
          <p:nvPr/>
        </p:nvSpPr>
        <p:spPr>
          <a:xfrm rot="17630071">
            <a:off x="7117024" y="4586123"/>
            <a:ext cx="1058667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1400" dirty="0" smtClean="0">
                <a:latin typeface="Bookman Old Style" pitchFamily="18" charset="0"/>
              </a:rPr>
              <a:t>жовтень</a:t>
            </a:r>
            <a:endParaRPr lang="uk-UA" sz="1400" dirty="0">
              <a:latin typeface="Bookman Old Style" pitchFamily="18" charset="0"/>
            </a:endParaRPr>
          </a:p>
        </p:txBody>
      </p:sp>
      <p:sp>
        <p:nvSpPr>
          <p:cNvPr id="830" name="TextBox 829"/>
          <p:cNvSpPr txBox="1"/>
          <p:nvPr/>
        </p:nvSpPr>
        <p:spPr>
          <a:xfrm rot="15714304">
            <a:off x="7341394" y="2882876"/>
            <a:ext cx="1058667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1400" dirty="0" smtClean="0">
                <a:latin typeface="Bookman Old Style" pitchFamily="18" charset="0"/>
              </a:rPr>
              <a:t>вересень</a:t>
            </a:r>
            <a:endParaRPr lang="uk-UA" sz="1400" dirty="0">
              <a:latin typeface="Bookman Old Style" pitchFamily="18" charset="0"/>
            </a:endParaRPr>
          </a:p>
        </p:txBody>
      </p:sp>
      <p:sp>
        <p:nvSpPr>
          <p:cNvPr id="831" name="TextBox 830"/>
          <p:cNvSpPr txBox="1"/>
          <p:nvPr/>
        </p:nvSpPr>
        <p:spPr>
          <a:xfrm rot="3220511">
            <a:off x="6748397" y="1310971"/>
            <a:ext cx="1058667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1400" dirty="0" smtClean="0">
                <a:latin typeface="Bookman Old Style" pitchFamily="18" charset="0"/>
              </a:rPr>
              <a:t>серпень</a:t>
            </a:r>
            <a:endParaRPr lang="uk-UA" sz="1400" dirty="0">
              <a:latin typeface="Bookman Old Style" pitchFamily="18" charset="0"/>
            </a:endParaRPr>
          </a:p>
        </p:txBody>
      </p:sp>
      <p:sp>
        <p:nvSpPr>
          <p:cNvPr id="832" name="TextBox 831"/>
          <p:cNvSpPr txBox="1"/>
          <p:nvPr/>
        </p:nvSpPr>
        <p:spPr>
          <a:xfrm rot="1586521">
            <a:off x="5448208" y="219585"/>
            <a:ext cx="1058667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1400" dirty="0" smtClean="0">
                <a:latin typeface="Bookman Old Style" pitchFamily="18" charset="0"/>
              </a:rPr>
              <a:t>липень</a:t>
            </a:r>
            <a:endParaRPr lang="uk-UA" sz="1400" dirty="0">
              <a:latin typeface="Bookman Old Style" pitchFamily="18" charset="0"/>
            </a:endParaRPr>
          </a:p>
        </p:txBody>
      </p:sp>
      <p:sp>
        <p:nvSpPr>
          <p:cNvPr id="833" name="TextBox 832"/>
          <p:cNvSpPr txBox="1"/>
          <p:nvPr/>
        </p:nvSpPr>
        <p:spPr>
          <a:xfrm rot="21422218">
            <a:off x="3660219" y="-66475"/>
            <a:ext cx="1058667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1400" dirty="0" smtClean="0">
                <a:latin typeface="Bookman Old Style" pitchFamily="18" charset="0"/>
              </a:rPr>
              <a:t>червень</a:t>
            </a:r>
            <a:endParaRPr lang="uk-UA" sz="1400" dirty="0">
              <a:latin typeface="Bookman Old Style" pitchFamily="18" charset="0"/>
            </a:endParaRPr>
          </a:p>
        </p:txBody>
      </p:sp>
      <p:sp>
        <p:nvSpPr>
          <p:cNvPr id="834" name="TextBox 833"/>
          <p:cNvSpPr txBox="1"/>
          <p:nvPr/>
        </p:nvSpPr>
        <p:spPr>
          <a:xfrm rot="19518500">
            <a:off x="2065156" y="559647"/>
            <a:ext cx="1058667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1400" dirty="0" smtClean="0">
                <a:latin typeface="Bookman Old Style" pitchFamily="18" charset="0"/>
              </a:rPr>
              <a:t>травень</a:t>
            </a:r>
            <a:endParaRPr lang="uk-UA" sz="1400" dirty="0">
              <a:latin typeface="Bookman Old Style" pitchFamily="18" charset="0"/>
            </a:endParaRPr>
          </a:p>
        </p:txBody>
      </p:sp>
      <p:sp>
        <p:nvSpPr>
          <p:cNvPr id="835" name="TextBox 834"/>
          <p:cNvSpPr txBox="1"/>
          <p:nvPr/>
        </p:nvSpPr>
        <p:spPr>
          <a:xfrm rot="17687757">
            <a:off x="1006358" y="1809320"/>
            <a:ext cx="1058667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1400" dirty="0" smtClean="0">
                <a:latin typeface="Bookman Old Style" pitchFamily="18" charset="0"/>
              </a:rPr>
              <a:t>квітень</a:t>
            </a:r>
          </a:p>
        </p:txBody>
      </p:sp>
      <p:sp>
        <p:nvSpPr>
          <p:cNvPr id="836" name="TextBox 835"/>
          <p:cNvSpPr txBox="1"/>
          <p:nvPr/>
        </p:nvSpPr>
        <p:spPr>
          <a:xfrm rot="4875169">
            <a:off x="749077" y="3754552"/>
            <a:ext cx="1058667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1400" dirty="0" smtClean="0">
                <a:latin typeface="Bookman Old Style" pitchFamily="18" charset="0"/>
              </a:rPr>
              <a:t>березень</a:t>
            </a:r>
          </a:p>
        </p:txBody>
      </p:sp>
      <p:sp>
        <p:nvSpPr>
          <p:cNvPr id="837" name="TextBox 836"/>
          <p:cNvSpPr txBox="1"/>
          <p:nvPr/>
        </p:nvSpPr>
        <p:spPr>
          <a:xfrm rot="3368098">
            <a:off x="1300985" y="5166505"/>
            <a:ext cx="1058667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1400" dirty="0" smtClean="0">
                <a:latin typeface="Bookman Old Style" pitchFamily="18" charset="0"/>
              </a:rPr>
              <a:t>лютий</a:t>
            </a:r>
          </a:p>
        </p:txBody>
      </p:sp>
      <p:sp>
        <p:nvSpPr>
          <p:cNvPr id="838" name="TextBox 837"/>
          <p:cNvSpPr txBox="1"/>
          <p:nvPr/>
        </p:nvSpPr>
        <p:spPr>
          <a:xfrm rot="1618209">
            <a:off x="2572415" y="6249465"/>
            <a:ext cx="1058667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1400" dirty="0" smtClean="0">
                <a:latin typeface="Bookman Old Style" pitchFamily="18" charset="0"/>
              </a:rPr>
              <a:t>січень</a:t>
            </a:r>
          </a:p>
        </p:txBody>
      </p:sp>
      <p:grpSp>
        <p:nvGrpSpPr>
          <p:cNvPr id="19" name="Группа 864"/>
          <p:cNvGrpSpPr/>
          <p:nvPr/>
        </p:nvGrpSpPr>
        <p:grpSpPr>
          <a:xfrm>
            <a:off x="3673098" y="578603"/>
            <a:ext cx="2665709" cy="6010528"/>
            <a:chOff x="3673098" y="578603"/>
            <a:chExt cx="2665709" cy="6010528"/>
          </a:xfrm>
        </p:grpSpPr>
        <p:sp>
          <p:nvSpPr>
            <p:cNvPr id="866" name="Полилиния 865"/>
            <p:cNvSpPr/>
            <p:nvPr/>
          </p:nvSpPr>
          <p:spPr>
            <a:xfrm>
              <a:off x="4702169" y="5535152"/>
              <a:ext cx="727087" cy="608492"/>
            </a:xfrm>
            <a:custGeom>
              <a:avLst/>
              <a:gdLst>
                <a:gd name="connsiteX0" fmla="*/ 2217 w 727087"/>
                <a:gd name="connsiteY0" fmla="*/ 109728 h 608492"/>
                <a:gd name="connsiteX1" fmla="*/ 8867 w 727087"/>
                <a:gd name="connsiteY1" fmla="*/ 146304 h 608492"/>
                <a:gd name="connsiteX2" fmla="*/ 15517 w 727087"/>
                <a:gd name="connsiteY2" fmla="*/ 152955 h 608492"/>
                <a:gd name="connsiteX3" fmla="*/ 28818 w 727087"/>
                <a:gd name="connsiteY3" fmla="*/ 169580 h 608492"/>
                <a:gd name="connsiteX4" fmla="*/ 48768 w 727087"/>
                <a:gd name="connsiteY4" fmla="*/ 176230 h 608492"/>
                <a:gd name="connsiteX5" fmla="*/ 121920 w 727087"/>
                <a:gd name="connsiteY5" fmla="*/ 172905 h 608492"/>
                <a:gd name="connsiteX6" fmla="*/ 158496 w 727087"/>
                <a:gd name="connsiteY6" fmla="*/ 166255 h 608492"/>
                <a:gd name="connsiteX7" fmla="*/ 181772 w 727087"/>
                <a:gd name="connsiteY7" fmla="*/ 162930 h 608492"/>
                <a:gd name="connsiteX8" fmla="*/ 221673 w 727087"/>
                <a:gd name="connsiteY8" fmla="*/ 152955 h 608492"/>
                <a:gd name="connsiteX9" fmla="*/ 231648 w 727087"/>
                <a:gd name="connsiteY9" fmla="*/ 149629 h 608492"/>
                <a:gd name="connsiteX10" fmla="*/ 318100 w 727087"/>
                <a:gd name="connsiteY10" fmla="*/ 156280 h 608492"/>
                <a:gd name="connsiteX11" fmla="*/ 338051 w 727087"/>
                <a:gd name="connsiteY11" fmla="*/ 162930 h 608492"/>
                <a:gd name="connsiteX12" fmla="*/ 358002 w 727087"/>
                <a:gd name="connsiteY12" fmla="*/ 176230 h 608492"/>
                <a:gd name="connsiteX13" fmla="*/ 361327 w 727087"/>
                <a:gd name="connsiteY13" fmla="*/ 192856 h 608492"/>
                <a:gd name="connsiteX14" fmla="*/ 354676 w 727087"/>
                <a:gd name="connsiteY14" fmla="*/ 229432 h 608492"/>
                <a:gd name="connsiteX15" fmla="*/ 348026 w 727087"/>
                <a:gd name="connsiteY15" fmla="*/ 242732 h 608492"/>
                <a:gd name="connsiteX16" fmla="*/ 341376 w 727087"/>
                <a:gd name="connsiteY16" fmla="*/ 279308 h 608492"/>
                <a:gd name="connsiteX17" fmla="*/ 334726 w 727087"/>
                <a:gd name="connsiteY17" fmla="*/ 395686 h 608492"/>
                <a:gd name="connsiteX18" fmla="*/ 331401 w 727087"/>
                <a:gd name="connsiteY18" fmla="*/ 478813 h 608492"/>
                <a:gd name="connsiteX19" fmla="*/ 341376 w 727087"/>
                <a:gd name="connsiteY19" fmla="*/ 528690 h 608492"/>
                <a:gd name="connsiteX20" fmla="*/ 351351 w 727087"/>
                <a:gd name="connsiteY20" fmla="*/ 535340 h 608492"/>
                <a:gd name="connsiteX21" fmla="*/ 367977 w 727087"/>
                <a:gd name="connsiteY21" fmla="*/ 551965 h 608492"/>
                <a:gd name="connsiteX22" fmla="*/ 384602 w 727087"/>
                <a:gd name="connsiteY22" fmla="*/ 561941 h 608492"/>
                <a:gd name="connsiteX23" fmla="*/ 394578 w 727087"/>
                <a:gd name="connsiteY23" fmla="*/ 571916 h 608492"/>
                <a:gd name="connsiteX24" fmla="*/ 427828 w 727087"/>
                <a:gd name="connsiteY24" fmla="*/ 578566 h 608492"/>
                <a:gd name="connsiteX25" fmla="*/ 447779 w 727087"/>
                <a:gd name="connsiteY25" fmla="*/ 585216 h 608492"/>
                <a:gd name="connsiteX26" fmla="*/ 464404 w 727087"/>
                <a:gd name="connsiteY26" fmla="*/ 595192 h 608492"/>
                <a:gd name="connsiteX27" fmla="*/ 474380 w 727087"/>
                <a:gd name="connsiteY27" fmla="*/ 601842 h 608492"/>
                <a:gd name="connsiteX28" fmla="*/ 494330 w 727087"/>
                <a:gd name="connsiteY28" fmla="*/ 608492 h 608492"/>
                <a:gd name="connsiteX29" fmla="*/ 550857 w 727087"/>
                <a:gd name="connsiteY29" fmla="*/ 605167 h 608492"/>
                <a:gd name="connsiteX30" fmla="*/ 560832 w 727087"/>
                <a:gd name="connsiteY30" fmla="*/ 598517 h 608492"/>
                <a:gd name="connsiteX31" fmla="*/ 580783 w 727087"/>
                <a:gd name="connsiteY31" fmla="*/ 591867 h 608492"/>
                <a:gd name="connsiteX32" fmla="*/ 604058 w 727087"/>
                <a:gd name="connsiteY32" fmla="*/ 585216 h 608492"/>
                <a:gd name="connsiteX33" fmla="*/ 627334 w 727087"/>
                <a:gd name="connsiteY33" fmla="*/ 575241 h 608492"/>
                <a:gd name="connsiteX34" fmla="*/ 637309 w 727087"/>
                <a:gd name="connsiteY34" fmla="*/ 568591 h 608492"/>
                <a:gd name="connsiteX35" fmla="*/ 647284 w 727087"/>
                <a:gd name="connsiteY35" fmla="*/ 565266 h 608492"/>
                <a:gd name="connsiteX36" fmla="*/ 657260 w 727087"/>
                <a:gd name="connsiteY36" fmla="*/ 555291 h 608492"/>
                <a:gd name="connsiteX37" fmla="*/ 680535 w 727087"/>
                <a:gd name="connsiteY37" fmla="*/ 541990 h 608492"/>
                <a:gd name="connsiteX38" fmla="*/ 693836 w 727087"/>
                <a:gd name="connsiteY38" fmla="*/ 525365 h 608492"/>
                <a:gd name="connsiteX39" fmla="*/ 697161 w 727087"/>
                <a:gd name="connsiteY39" fmla="*/ 515389 h 608492"/>
                <a:gd name="connsiteX40" fmla="*/ 707136 w 727087"/>
                <a:gd name="connsiteY40" fmla="*/ 495439 h 608492"/>
                <a:gd name="connsiteX41" fmla="*/ 710461 w 727087"/>
                <a:gd name="connsiteY41" fmla="*/ 422287 h 608492"/>
                <a:gd name="connsiteX42" fmla="*/ 713786 w 727087"/>
                <a:gd name="connsiteY42" fmla="*/ 405661 h 608492"/>
                <a:gd name="connsiteX43" fmla="*/ 717111 w 727087"/>
                <a:gd name="connsiteY43" fmla="*/ 385711 h 608492"/>
                <a:gd name="connsiteX44" fmla="*/ 723762 w 727087"/>
                <a:gd name="connsiteY44" fmla="*/ 339160 h 608492"/>
                <a:gd name="connsiteX45" fmla="*/ 727087 w 727087"/>
                <a:gd name="connsiteY45" fmla="*/ 329184 h 608492"/>
                <a:gd name="connsiteX46" fmla="*/ 723762 w 727087"/>
                <a:gd name="connsiteY46" fmla="*/ 295933 h 608492"/>
                <a:gd name="connsiteX47" fmla="*/ 713786 w 727087"/>
                <a:gd name="connsiteY47" fmla="*/ 262683 h 608492"/>
                <a:gd name="connsiteX48" fmla="*/ 707136 w 727087"/>
                <a:gd name="connsiteY48" fmla="*/ 236082 h 608492"/>
                <a:gd name="connsiteX49" fmla="*/ 700486 w 727087"/>
                <a:gd name="connsiteY49" fmla="*/ 212806 h 608492"/>
                <a:gd name="connsiteX50" fmla="*/ 693836 w 727087"/>
                <a:gd name="connsiteY50" fmla="*/ 202831 h 608492"/>
                <a:gd name="connsiteX51" fmla="*/ 690511 w 727087"/>
                <a:gd name="connsiteY51" fmla="*/ 192856 h 608492"/>
                <a:gd name="connsiteX52" fmla="*/ 673885 w 727087"/>
                <a:gd name="connsiteY52" fmla="*/ 176230 h 608492"/>
                <a:gd name="connsiteX53" fmla="*/ 650610 w 727087"/>
                <a:gd name="connsiteY53" fmla="*/ 152955 h 608492"/>
                <a:gd name="connsiteX54" fmla="*/ 643959 w 727087"/>
                <a:gd name="connsiteY54" fmla="*/ 146304 h 608492"/>
                <a:gd name="connsiteX55" fmla="*/ 624009 w 727087"/>
                <a:gd name="connsiteY55" fmla="*/ 139654 h 608492"/>
                <a:gd name="connsiteX56" fmla="*/ 607383 w 727087"/>
                <a:gd name="connsiteY56" fmla="*/ 126354 h 608492"/>
                <a:gd name="connsiteX57" fmla="*/ 600733 w 727087"/>
                <a:gd name="connsiteY57" fmla="*/ 116379 h 608492"/>
                <a:gd name="connsiteX58" fmla="*/ 584108 w 727087"/>
                <a:gd name="connsiteY58" fmla="*/ 99753 h 608492"/>
                <a:gd name="connsiteX59" fmla="*/ 580783 w 727087"/>
                <a:gd name="connsiteY59" fmla="*/ 89778 h 608492"/>
                <a:gd name="connsiteX60" fmla="*/ 557507 w 727087"/>
                <a:gd name="connsiteY60" fmla="*/ 69827 h 608492"/>
                <a:gd name="connsiteX61" fmla="*/ 554182 w 727087"/>
                <a:gd name="connsiteY61" fmla="*/ 59852 h 608492"/>
                <a:gd name="connsiteX62" fmla="*/ 544207 w 727087"/>
                <a:gd name="connsiteY62" fmla="*/ 53202 h 608492"/>
                <a:gd name="connsiteX63" fmla="*/ 537556 w 727087"/>
                <a:gd name="connsiteY63" fmla="*/ 46552 h 608492"/>
                <a:gd name="connsiteX64" fmla="*/ 530906 w 727087"/>
                <a:gd name="connsiteY64" fmla="*/ 36576 h 608492"/>
                <a:gd name="connsiteX65" fmla="*/ 520931 w 727087"/>
                <a:gd name="connsiteY65" fmla="*/ 33251 h 608492"/>
                <a:gd name="connsiteX66" fmla="*/ 500980 w 727087"/>
                <a:gd name="connsiteY66" fmla="*/ 19951 h 608492"/>
                <a:gd name="connsiteX67" fmla="*/ 491005 w 727087"/>
                <a:gd name="connsiteY67" fmla="*/ 13301 h 608492"/>
                <a:gd name="connsiteX68" fmla="*/ 481030 w 727087"/>
                <a:gd name="connsiteY68" fmla="*/ 9976 h 608492"/>
                <a:gd name="connsiteX69" fmla="*/ 471055 w 727087"/>
                <a:gd name="connsiteY69" fmla="*/ 3325 h 608492"/>
                <a:gd name="connsiteX70" fmla="*/ 454429 w 727087"/>
                <a:gd name="connsiteY70" fmla="*/ 0 h 608492"/>
                <a:gd name="connsiteX71" fmla="*/ 354676 w 727087"/>
                <a:gd name="connsiteY71" fmla="*/ 3325 h 608492"/>
                <a:gd name="connsiteX72" fmla="*/ 348026 w 727087"/>
                <a:gd name="connsiteY72" fmla="*/ 9976 h 608492"/>
                <a:gd name="connsiteX73" fmla="*/ 338051 w 727087"/>
                <a:gd name="connsiteY73" fmla="*/ 16626 h 608492"/>
                <a:gd name="connsiteX74" fmla="*/ 318100 w 727087"/>
                <a:gd name="connsiteY74" fmla="*/ 43227 h 608492"/>
                <a:gd name="connsiteX75" fmla="*/ 308125 w 727087"/>
                <a:gd name="connsiteY75" fmla="*/ 46552 h 608492"/>
                <a:gd name="connsiteX76" fmla="*/ 304800 w 727087"/>
                <a:gd name="connsiteY76" fmla="*/ 56527 h 608492"/>
                <a:gd name="connsiteX77" fmla="*/ 294825 w 727087"/>
                <a:gd name="connsiteY77" fmla="*/ 59852 h 608492"/>
                <a:gd name="connsiteX78" fmla="*/ 274874 w 727087"/>
                <a:gd name="connsiteY78" fmla="*/ 69827 h 608492"/>
                <a:gd name="connsiteX79" fmla="*/ 264899 w 727087"/>
                <a:gd name="connsiteY79" fmla="*/ 76477 h 608492"/>
                <a:gd name="connsiteX80" fmla="*/ 215023 w 727087"/>
                <a:gd name="connsiteY80" fmla="*/ 86453 h 608492"/>
                <a:gd name="connsiteX81" fmla="*/ 38793 w 727087"/>
                <a:gd name="connsiteY81" fmla="*/ 89778 h 608492"/>
                <a:gd name="connsiteX82" fmla="*/ 22167 w 727087"/>
                <a:gd name="connsiteY82" fmla="*/ 99753 h 608492"/>
                <a:gd name="connsiteX83" fmla="*/ 2217 w 727087"/>
                <a:gd name="connsiteY83" fmla="*/ 109728 h 6084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</a:cxnLst>
              <a:rect l="l" t="t" r="r" b="b"/>
              <a:pathLst>
                <a:path w="727087" h="608492">
                  <a:moveTo>
                    <a:pt x="2217" y="109728"/>
                  </a:moveTo>
                  <a:cubicBezTo>
                    <a:pt x="0" y="117486"/>
                    <a:pt x="4011" y="138210"/>
                    <a:pt x="8867" y="146304"/>
                  </a:cubicBezTo>
                  <a:cubicBezTo>
                    <a:pt x="10480" y="148992"/>
                    <a:pt x="13300" y="150738"/>
                    <a:pt x="15517" y="152955"/>
                  </a:cubicBezTo>
                  <a:cubicBezTo>
                    <a:pt x="19123" y="163773"/>
                    <a:pt x="17046" y="164348"/>
                    <a:pt x="28818" y="169580"/>
                  </a:cubicBezTo>
                  <a:cubicBezTo>
                    <a:pt x="35224" y="172427"/>
                    <a:pt x="48768" y="176230"/>
                    <a:pt x="48768" y="176230"/>
                  </a:cubicBezTo>
                  <a:cubicBezTo>
                    <a:pt x="73152" y="175122"/>
                    <a:pt x="97569" y="174584"/>
                    <a:pt x="121920" y="172905"/>
                  </a:cubicBezTo>
                  <a:cubicBezTo>
                    <a:pt x="153180" y="170749"/>
                    <a:pt x="135575" y="170422"/>
                    <a:pt x="158496" y="166255"/>
                  </a:cubicBezTo>
                  <a:cubicBezTo>
                    <a:pt x="166207" y="164853"/>
                    <a:pt x="174026" y="164122"/>
                    <a:pt x="181772" y="162930"/>
                  </a:cubicBezTo>
                  <a:cubicBezTo>
                    <a:pt x="206712" y="159093"/>
                    <a:pt x="197327" y="161071"/>
                    <a:pt x="221673" y="152955"/>
                  </a:cubicBezTo>
                  <a:lnTo>
                    <a:pt x="231648" y="149629"/>
                  </a:lnTo>
                  <a:cubicBezTo>
                    <a:pt x="270569" y="151399"/>
                    <a:pt x="288383" y="147365"/>
                    <a:pt x="318100" y="156280"/>
                  </a:cubicBezTo>
                  <a:cubicBezTo>
                    <a:pt x="324814" y="158294"/>
                    <a:pt x="332218" y="159042"/>
                    <a:pt x="338051" y="162930"/>
                  </a:cubicBezTo>
                  <a:lnTo>
                    <a:pt x="358002" y="176230"/>
                  </a:lnTo>
                  <a:cubicBezTo>
                    <a:pt x="359110" y="181772"/>
                    <a:pt x="361327" y="187204"/>
                    <a:pt x="361327" y="192856"/>
                  </a:cubicBezTo>
                  <a:cubicBezTo>
                    <a:pt x="361327" y="194535"/>
                    <a:pt x="355758" y="226186"/>
                    <a:pt x="354676" y="229432"/>
                  </a:cubicBezTo>
                  <a:cubicBezTo>
                    <a:pt x="353108" y="234134"/>
                    <a:pt x="349766" y="238091"/>
                    <a:pt x="348026" y="242732"/>
                  </a:cubicBezTo>
                  <a:cubicBezTo>
                    <a:pt x="344724" y="251537"/>
                    <a:pt x="342047" y="272258"/>
                    <a:pt x="341376" y="279308"/>
                  </a:cubicBezTo>
                  <a:cubicBezTo>
                    <a:pt x="338221" y="312438"/>
                    <a:pt x="336050" y="365238"/>
                    <a:pt x="334726" y="395686"/>
                  </a:cubicBezTo>
                  <a:cubicBezTo>
                    <a:pt x="333521" y="423391"/>
                    <a:pt x="332509" y="451104"/>
                    <a:pt x="331401" y="478813"/>
                  </a:cubicBezTo>
                  <a:cubicBezTo>
                    <a:pt x="331562" y="480259"/>
                    <a:pt x="334303" y="523975"/>
                    <a:pt x="341376" y="528690"/>
                  </a:cubicBezTo>
                  <a:lnTo>
                    <a:pt x="351351" y="535340"/>
                  </a:lnTo>
                  <a:cubicBezTo>
                    <a:pt x="362755" y="552443"/>
                    <a:pt x="352141" y="539295"/>
                    <a:pt x="367977" y="551965"/>
                  </a:cubicBezTo>
                  <a:cubicBezTo>
                    <a:pt x="381018" y="562399"/>
                    <a:pt x="367278" y="556166"/>
                    <a:pt x="384602" y="561941"/>
                  </a:cubicBezTo>
                  <a:cubicBezTo>
                    <a:pt x="387927" y="565266"/>
                    <a:pt x="390665" y="569308"/>
                    <a:pt x="394578" y="571916"/>
                  </a:cubicBezTo>
                  <a:cubicBezTo>
                    <a:pt x="400909" y="576137"/>
                    <a:pt x="425856" y="578284"/>
                    <a:pt x="427828" y="578566"/>
                  </a:cubicBezTo>
                  <a:cubicBezTo>
                    <a:pt x="434478" y="580783"/>
                    <a:pt x="442823" y="580259"/>
                    <a:pt x="447779" y="585216"/>
                  </a:cubicBezTo>
                  <a:cubicBezTo>
                    <a:pt x="460766" y="598205"/>
                    <a:pt x="447141" y="586561"/>
                    <a:pt x="464404" y="595192"/>
                  </a:cubicBezTo>
                  <a:cubicBezTo>
                    <a:pt x="467979" y="596979"/>
                    <a:pt x="470728" y="600219"/>
                    <a:pt x="474380" y="601842"/>
                  </a:cubicBezTo>
                  <a:cubicBezTo>
                    <a:pt x="480786" y="604689"/>
                    <a:pt x="494330" y="608492"/>
                    <a:pt x="494330" y="608492"/>
                  </a:cubicBezTo>
                  <a:cubicBezTo>
                    <a:pt x="513172" y="607384"/>
                    <a:pt x="532191" y="607967"/>
                    <a:pt x="550857" y="605167"/>
                  </a:cubicBezTo>
                  <a:cubicBezTo>
                    <a:pt x="554809" y="604574"/>
                    <a:pt x="557180" y="600140"/>
                    <a:pt x="560832" y="598517"/>
                  </a:cubicBezTo>
                  <a:cubicBezTo>
                    <a:pt x="567238" y="595670"/>
                    <a:pt x="573982" y="593568"/>
                    <a:pt x="580783" y="591867"/>
                  </a:cubicBezTo>
                  <a:cubicBezTo>
                    <a:pt x="585041" y="590802"/>
                    <a:pt x="599290" y="587600"/>
                    <a:pt x="604058" y="585216"/>
                  </a:cubicBezTo>
                  <a:cubicBezTo>
                    <a:pt x="627021" y="573735"/>
                    <a:pt x="599655" y="582161"/>
                    <a:pt x="627334" y="575241"/>
                  </a:cubicBezTo>
                  <a:cubicBezTo>
                    <a:pt x="630659" y="573024"/>
                    <a:pt x="633735" y="570378"/>
                    <a:pt x="637309" y="568591"/>
                  </a:cubicBezTo>
                  <a:cubicBezTo>
                    <a:pt x="640444" y="567024"/>
                    <a:pt x="644368" y="567210"/>
                    <a:pt x="647284" y="565266"/>
                  </a:cubicBezTo>
                  <a:cubicBezTo>
                    <a:pt x="651197" y="562658"/>
                    <a:pt x="653647" y="558301"/>
                    <a:pt x="657260" y="555291"/>
                  </a:cubicBezTo>
                  <a:cubicBezTo>
                    <a:pt x="670870" y="543949"/>
                    <a:pt x="664267" y="552835"/>
                    <a:pt x="680535" y="541990"/>
                  </a:cubicBezTo>
                  <a:cubicBezTo>
                    <a:pt x="686223" y="538198"/>
                    <a:pt x="690277" y="530703"/>
                    <a:pt x="693836" y="525365"/>
                  </a:cubicBezTo>
                  <a:cubicBezTo>
                    <a:pt x="694944" y="522040"/>
                    <a:pt x="695594" y="518524"/>
                    <a:pt x="697161" y="515389"/>
                  </a:cubicBezTo>
                  <a:cubicBezTo>
                    <a:pt x="710054" y="489603"/>
                    <a:pt x="698777" y="520515"/>
                    <a:pt x="707136" y="495439"/>
                  </a:cubicBezTo>
                  <a:cubicBezTo>
                    <a:pt x="708244" y="471055"/>
                    <a:pt x="708658" y="446629"/>
                    <a:pt x="710461" y="422287"/>
                  </a:cubicBezTo>
                  <a:cubicBezTo>
                    <a:pt x="710878" y="416651"/>
                    <a:pt x="712775" y="411222"/>
                    <a:pt x="713786" y="405661"/>
                  </a:cubicBezTo>
                  <a:cubicBezTo>
                    <a:pt x="714992" y="399028"/>
                    <a:pt x="716158" y="392385"/>
                    <a:pt x="717111" y="385711"/>
                  </a:cubicBezTo>
                  <a:cubicBezTo>
                    <a:pt x="719127" y="371599"/>
                    <a:pt x="720585" y="353455"/>
                    <a:pt x="723762" y="339160"/>
                  </a:cubicBezTo>
                  <a:cubicBezTo>
                    <a:pt x="724522" y="335738"/>
                    <a:pt x="725979" y="332509"/>
                    <a:pt x="727087" y="329184"/>
                  </a:cubicBezTo>
                  <a:cubicBezTo>
                    <a:pt x="725979" y="318100"/>
                    <a:pt x="725337" y="306960"/>
                    <a:pt x="723762" y="295933"/>
                  </a:cubicBezTo>
                  <a:cubicBezTo>
                    <a:pt x="720999" y="276596"/>
                    <a:pt x="718409" y="285798"/>
                    <a:pt x="713786" y="262683"/>
                  </a:cubicBezTo>
                  <a:cubicBezTo>
                    <a:pt x="707025" y="228877"/>
                    <a:pt x="713953" y="259941"/>
                    <a:pt x="707136" y="236082"/>
                  </a:cubicBezTo>
                  <a:cubicBezTo>
                    <a:pt x="705715" y="231109"/>
                    <a:pt x="703144" y="218122"/>
                    <a:pt x="700486" y="212806"/>
                  </a:cubicBezTo>
                  <a:cubicBezTo>
                    <a:pt x="698699" y="209232"/>
                    <a:pt x="695623" y="206405"/>
                    <a:pt x="693836" y="202831"/>
                  </a:cubicBezTo>
                  <a:cubicBezTo>
                    <a:pt x="692269" y="199696"/>
                    <a:pt x="692614" y="195660"/>
                    <a:pt x="690511" y="192856"/>
                  </a:cubicBezTo>
                  <a:cubicBezTo>
                    <a:pt x="685808" y="186586"/>
                    <a:pt x="678233" y="182751"/>
                    <a:pt x="673885" y="176230"/>
                  </a:cubicBezTo>
                  <a:cubicBezTo>
                    <a:pt x="658641" y="153364"/>
                    <a:pt x="668167" y="158807"/>
                    <a:pt x="650610" y="152955"/>
                  </a:cubicBezTo>
                  <a:cubicBezTo>
                    <a:pt x="648393" y="150738"/>
                    <a:pt x="646763" y="147706"/>
                    <a:pt x="643959" y="146304"/>
                  </a:cubicBezTo>
                  <a:cubicBezTo>
                    <a:pt x="637689" y="143169"/>
                    <a:pt x="624009" y="139654"/>
                    <a:pt x="624009" y="139654"/>
                  </a:cubicBezTo>
                  <a:cubicBezTo>
                    <a:pt x="604952" y="111069"/>
                    <a:pt x="630327" y="144708"/>
                    <a:pt x="607383" y="126354"/>
                  </a:cubicBezTo>
                  <a:cubicBezTo>
                    <a:pt x="604262" y="123858"/>
                    <a:pt x="603364" y="119386"/>
                    <a:pt x="600733" y="116379"/>
                  </a:cubicBezTo>
                  <a:cubicBezTo>
                    <a:pt x="595572" y="110481"/>
                    <a:pt x="584108" y="99753"/>
                    <a:pt x="584108" y="99753"/>
                  </a:cubicBezTo>
                  <a:cubicBezTo>
                    <a:pt x="583000" y="96428"/>
                    <a:pt x="582820" y="92630"/>
                    <a:pt x="580783" y="89778"/>
                  </a:cubicBezTo>
                  <a:cubicBezTo>
                    <a:pt x="573452" y="79515"/>
                    <a:pt x="567093" y="76218"/>
                    <a:pt x="557507" y="69827"/>
                  </a:cubicBezTo>
                  <a:cubicBezTo>
                    <a:pt x="556399" y="66502"/>
                    <a:pt x="556371" y="62589"/>
                    <a:pt x="554182" y="59852"/>
                  </a:cubicBezTo>
                  <a:cubicBezTo>
                    <a:pt x="551686" y="56732"/>
                    <a:pt x="547328" y="55698"/>
                    <a:pt x="544207" y="53202"/>
                  </a:cubicBezTo>
                  <a:cubicBezTo>
                    <a:pt x="541759" y="51244"/>
                    <a:pt x="539514" y="49000"/>
                    <a:pt x="537556" y="46552"/>
                  </a:cubicBezTo>
                  <a:cubicBezTo>
                    <a:pt x="535059" y="43431"/>
                    <a:pt x="534027" y="39073"/>
                    <a:pt x="530906" y="36576"/>
                  </a:cubicBezTo>
                  <a:cubicBezTo>
                    <a:pt x="528169" y="34386"/>
                    <a:pt x="523995" y="34953"/>
                    <a:pt x="520931" y="33251"/>
                  </a:cubicBezTo>
                  <a:cubicBezTo>
                    <a:pt x="513944" y="29370"/>
                    <a:pt x="507630" y="24384"/>
                    <a:pt x="500980" y="19951"/>
                  </a:cubicBezTo>
                  <a:cubicBezTo>
                    <a:pt x="497655" y="17734"/>
                    <a:pt x="494796" y="14565"/>
                    <a:pt x="491005" y="13301"/>
                  </a:cubicBezTo>
                  <a:lnTo>
                    <a:pt x="481030" y="9976"/>
                  </a:lnTo>
                  <a:cubicBezTo>
                    <a:pt x="477705" y="7759"/>
                    <a:pt x="474797" y="4728"/>
                    <a:pt x="471055" y="3325"/>
                  </a:cubicBezTo>
                  <a:cubicBezTo>
                    <a:pt x="465763" y="1340"/>
                    <a:pt x="460081" y="0"/>
                    <a:pt x="454429" y="0"/>
                  </a:cubicBezTo>
                  <a:cubicBezTo>
                    <a:pt x="421160" y="0"/>
                    <a:pt x="387927" y="2217"/>
                    <a:pt x="354676" y="3325"/>
                  </a:cubicBezTo>
                  <a:cubicBezTo>
                    <a:pt x="352459" y="5542"/>
                    <a:pt x="350474" y="8017"/>
                    <a:pt x="348026" y="9976"/>
                  </a:cubicBezTo>
                  <a:cubicBezTo>
                    <a:pt x="344906" y="12472"/>
                    <a:pt x="340682" y="13619"/>
                    <a:pt x="338051" y="16626"/>
                  </a:cubicBezTo>
                  <a:cubicBezTo>
                    <a:pt x="336225" y="18713"/>
                    <a:pt x="325219" y="38955"/>
                    <a:pt x="318100" y="43227"/>
                  </a:cubicBezTo>
                  <a:cubicBezTo>
                    <a:pt x="315095" y="45030"/>
                    <a:pt x="311450" y="45444"/>
                    <a:pt x="308125" y="46552"/>
                  </a:cubicBezTo>
                  <a:cubicBezTo>
                    <a:pt x="307017" y="49877"/>
                    <a:pt x="307278" y="54049"/>
                    <a:pt x="304800" y="56527"/>
                  </a:cubicBezTo>
                  <a:cubicBezTo>
                    <a:pt x="302322" y="59005"/>
                    <a:pt x="297960" y="58285"/>
                    <a:pt x="294825" y="59852"/>
                  </a:cubicBezTo>
                  <a:cubicBezTo>
                    <a:pt x="269045" y="72742"/>
                    <a:pt x="299946" y="61470"/>
                    <a:pt x="274874" y="69827"/>
                  </a:cubicBezTo>
                  <a:cubicBezTo>
                    <a:pt x="271549" y="72044"/>
                    <a:pt x="268655" y="75111"/>
                    <a:pt x="264899" y="76477"/>
                  </a:cubicBezTo>
                  <a:cubicBezTo>
                    <a:pt x="254960" y="80091"/>
                    <a:pt x="226540" y="86069"/>
                    <a:pt x="215023" y="86453"/>
                  </a:cubicBezTo>
                  <a:cubicBezTo>
                    <a:pt x="156302" y="88410"/>
                    <a:pt x="97536" y="88670"/>
                    <a:pt x="38793" y="89778"/>
                  </a:cubicBezTo>
                  <a:cubicBezTo>
                    <a:pt x="21471" y="95552"/>
                    <a:pt x="35208" y="89321"/>
                    <a:pt x="22167" y="99753"/>
                  </a:cubicBezTo>
                  <a:cubicBezTo>
                    <a:pt x="8793" y="110452"/>
                    <a:pt x="4434" y="101970"/>
                    <a:pt x="2217" y="109728"/>
                  </a:cubicBezTo>
                  <a:close/>
                </a:path>
              </a:pathLst>
            </a:custGeom>
            <a:solidFill>
              <a:srgbClr val="FFFF00">
                <a:alpha val="15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67" name="Полилиния 866"/>
            <p:cNvSpPr/>
            <p:nvPr/>
          </p:nvSpPr>
          <p:spPr>
            <a:xfrm>
              <a:off x="3757771" y="4531861"/>
              <a:ext cx="2347096" cy="2057270"/>
            </a:xfrm>
            <a:custGeom>
              <a:avLst/>
              <a:gdLst>
                <a:gd name="connsiteX0" fmla="*/ 761028 w 2347096"/>
                <a:gd name="connsiteY0" fmla="*/ 2035194 h 2057270"/>
                <a:gd name="connsiteX1" fmla="*/ 927282 w 2347096"/>
                <a:gd name="connsiteY1" fmla="*/ 2038519 h 2057270"/>
                <a:gd name="connsiteX2" fmla="*/ 947233 w 2347096"/>
                <a:gd name="connsiteY2" fmla="*/ 2035194 h 2057270"/>
                <a:gd name="connsiteX3" fmla="*/ 963858 w 2347096"/>
                <a:gd name="connsiteY3" fmla="*/ 2031868 h 2057270"/>
                <a:gd name="connsiteX4" fmla="*/ 1060286 w 2347096"/>
                <a:gd name="connsiteY4" fmla="*/ 2028543 h 2057270"/>
                <a:gd name="connsiteX5" fmla="*/ 1113487 w 2347096"/>
                <a:gd name="connsiteY5" fmla="*/ 2018568 h 2057270"/>
                <a:gd name="connsiteX6" fmla="*/ 1130113 w 2347096"/>
                <a:gd name="connsiteY6" fmla="*/ 2015243 h 2057270"/>
                <a:gd name="connsiteX7" fmla="*/ 1183314 w 2347096"/>
                <a:gd name="connsiteY7" fmla="*/ 2011918 h 2057270"/>
                <a:gd name="connsiteX8" fmla="*/ 1249816 w 2347096"/>
                <a:gd name="connsiteY8" fmla="*/ 2005268 h 2057270"/>
                <a:gd name="connsiteX9" fmla="*/ 1269766 w 2347096"/>
                <a:gd name="connsiteY9" fmla="*/ 2001943 h 2057270"/>
                <a:gd name="connsiteX10" fmla="*/ 1279742 w 2347096"/>
                <a:gd name="connsiteY10" fmla="*/ 1998618 h 2057270"/>
                <a:gd name="connsiteX11" fmla="*/ 1336268 w 2347096"/>
                <a:gd name="connsiteY11" fmla="*/ 1995292 h 2057270"/>
                <a:gd name="connsiteX12" fmla="*/ 1369519 w 2347096"/>
                <a:gd name="connsiteY12" fmla="*/ 1988642 h 2057270"/>
                <a:gd name="connsiteX13" fmla="*/ 1389470 w 2347096"/>
                <a:gd name="connsiteY13" fmla="*/ 1985317 h 2057270"/>
                <a:gd name="connsiteX14" fmla="*/ 1422721 w 2347096"/>
                <a:gd name="connsiteY14" fmla="*/ 1981992 h 2057270"/>
                <a:gd name="connsiteX15" fmla="*/ 1449321 w 2347096"/>
                <a:gd name="connsiteY15" fmla="*/ 1978667 h 2057270"/>
                <a:gd name="connsiteX16" fmla="*/ 1482572 w 2347096"/>
                <a:gd name="connsiteY16" fmla="*/ 1968692 h 2057270"/>
                <a:gd name="connsiteX17" fmla="*/ 1505848 w 2347096"/>
                <a:gd name="connsiteY17" fmla="*/ 1965367 h 2057270"/>
                <a:gd name="connsiteX18" fmla="*/ 1519148 w 2347096"/>
                <a:gd name="connsiteY18" fmla="*/ 1962042 h 2057270"/>
                <a:gd name="connsiteX19" fmla="*/ 1559049 w 2347096"/>
                <a:gd name="connsiteY19" fmla="*/ 1955391 h 2057270"/>
                <a:gd name="connsiteX20" fmla="*/ 1572350 w 2347096"/>
                <a:gd name="connsiteY20" fmla="*/ 1952066 h 2057270"/>
                <a:gd name="connsiteX21" fmla="*/ 1592300 w 2347096"/>
                <a:gd name="connsiteY21" fmla="*/ 1945416 h 2057270"/>
                <a:gd name="connsiteX22" fmla="*/ 1622226 w 2347096"/>
                <a:gd name="connsiteY22" fmla="*/ 1938766 h 2057270"/>
                <a:gd name="connsiteX23" fmla="*/ 1648827 w 2347096"/>
                <a:gd name="connsiteY23" fmla="*/ 1932116 h 2057270"/>
                <a:gd name="connsiteX24" fmla="*/ 1658802 w 2347096"/>
                <a:gd name="connsiteY24" fmla="*/ 1925466 h 2057270"/>
                <a:gd name="connsiteX25" fmla="*/ 1698703 w 2347096"/>
                <a:gd name="connsiteY25" fmla="*/ 1918815 h 2057270"/>
                <a:gd name="connsiteX26" fmla="*/ 1725304 w 2347096"/>
                <a:gd name="connsiteY26" fmla="*/ 1912165 h 2057270"/>
                <a:gd name="connsiteX27" fmla="*/ 1735279 w 2347096"/>
                <a:gd name="connsiteY27" fmla="*/ 1908840 h 2057270"/>
                <a:gd name="connsiteX28" fmla="*/ 1745254 w 2347096"/>
                <a:gd name="connsiteY28" fmla="*/ 1902190 h 2057270"/>
                <a:gd name="connsiteX29" fmla="*/ 1758555 w 2347096"/>
                <a:gd name="connsiteY29" fmla="*/ 1898865 h 2057270"/>
                <a:gd name="connsiteX30" fmla="*/ 1788481 w 2347096"/>
                <a:gd name="connsiteY30" fmla="*/ 1888890 h 2057270"/>
                <a:gd name="connsiteX31" fmla="*/ 1798456 w 2347096"/>
                <a:gd name="connsiteY31" fmla="*/ 1885564 h 2057270"/>
                <a:gd name="connsiteX32" fmla="*/ 1821732 w 2347096"/>
                <a:gd name="connsiteY32" fmla="*/ 1875589 h 2057270"/>
                <a:gd name="connsiteX33" fmla="*/ 1854982 w 2347096"/>
                <a:gd name="connsiteY33" fmla="*/ 1868939 h 2057270"/>
                <a:gd name="connsiteX34" fmla="*/ 1881583 w 2347096"/>
                <a:gd name="connsiteY34" fmla="*/ 1862289 h 2057270"/>
                <a:gd name="connsiteX35" fmla="*/ 1901534 w 2347096"/>
                <a:gd name="connsiteY35" fmla="*/ 1855639 h 2057270"/>
                <a:gd name="connsiteX36" fmla="*/ 1911509 w 2347096"/>
                <a:gd name="connsiteY36" fmla="*/ 1852314 h 2057270"/>
                <a:gd name="connsiteX37" fmla="*/ 1938110 w 2347096"/>
                <a:gd name="connsiteY37" fmla="*/ 1845663 h 2057270"/>
                <a:gd name="connsiteX38" fmla="*/ 1958060 w 2347096"/>
                <a:gd name="connsiteY38" fmla="*/ 1839013 h 2057270"/>
                <a:gd name="connsiteX39" fmla="*/ 1971361 w 2347096"/>
                <a:gd name="connsiteY39" fmla="*/ 1835688 h 2057270"/>
                <a:gd name="connsiteX40" fmla="*/ 1991311 w 2347096"/>
                <a:gd name="connsiteY40" fmla="*/ 1829038 h 2057270"/>
                <a:gd name="connsiteX41" fmla="*/ 2001286 w 2347096"/>
                <a:gd name="connsiteY41" fmla="*/ 1825713 h 2057270"/>
                <a:gd name="connsiteX42" fmla="*/ 2017912 w 2347096"/>
                <a:gd name="connsiteY42" fmla="*/ 1815738 h 2057270"/>
                <a:gd name="connsiteX43" fmla="*/ 2034537 w 2347096"/>
                <a:gd name="connsiteY43" fmla="*/ 1809087 h 2057270"/>
                <a:gd name="connsiteX44" fmla="*/ 2047838 w 2347096"/>
                <a:gd name="connsiteY44" fmla="*/ 1805762 h 2057270"/>
                <a:gd name="connsiteX45" fmla="*/ 2067788 w 2347096"/>
                <a:gd name="connsiteY45" fmla="*/ 1799112 h 2057270"/>
                <a:gd name="connsiteX46" fmla="*/ 2077764 w 2347096"/>
                <a:gd name="connsiteY46" fmla="*/ 1795787 h 2057270"/>
                <a:gd name="connsiteX47" fmla="*/ 2087739 w 2347096"/>
                <a:gd name="connsiteY47" fmla="*/ 1792462 h 2057270"/>
                <a:gd name="connsiteX48" fmla="*/ 2091064 w 2347096"/>
                <a:gd name="connsiteY48" fmla="*/ 1782487 h 2057270"/>
                <a:gd name="connsiteX49" fmla="*/ 2111014 w 2347096"/>
                <a:gd name="connsiteY49" fmla="*/ 1775836 h 2057270"/>
                <a:gd name="connsiteX50" fmla="*/ 2117665 w 2347096"/>
                <a:gd name="connsiteY50" fmla="*/ 1769186 h 2057270"/>
                <a:gd name="connsiteX51" fmla="*/ 2180841 w 2347096"/>
                <a:gd name="connsiteY51" fmla="*/ 1735935 h 2057270"/>
                <a:gd name="connsiteX52" fmla="*/ 2207442 w 2347096"/>
                <a:gd name="connsiteY52" fmla="*/ 1722635 h 2057270"/>
                <a:gd name="connsiteX53" fmla="*/ 2227393 w 2347096"/>
                <a:gd name="connsiteY53" fmla="*/ 1709335 h 2057270"/>
                <a:gd name="connsiteX54" fmla="*/ 2263969 w 2347096"/>
                <a:gd name="connsiteY54" fmla="*/ 1699359 h 2057270"/>
                <a:gd name="connsiteX55" fmla="*/ 2293894 w 2347096"/>
                <a:gd name="connsiteY55" fmla="*/ 1686059 h 2057270"/>
                <a:gd name="connsiteX56" fmla="*/ 2303870 w 2347096"/>
                <a:gd name="connsiteY56" fmla="*/ 1682734 h 2057270"/>
                <a:gd name="connsiteX57" fmla="*/ 2323820 w 2347096"/>
                <a:gd name="connsiteY57" fmla="*/ 1669434 h 2057270"/>
                <a:gd name="connsiteX58" fmla="*/ 2347096 w 2347096"/>
                <a:gd name="connsiteY58" fmla="*/ 1652808 h 2057270"/>
                <a:gd name="connsiteX59" fmla="*/ 2343771 w 2347096"/>
                <a:gd name="connsiteY59" fmla="*/ 1642833 h 2057270"/>
                <a:gd name="connsiteX60" fmla="*/ 2333796 w 2347096"/>
                <a:gd name="connsiteY60" fmla="*/ 1636183 h 2057270"/>
                <a:gd name="connsiteX61" fmla="*/ 2297220 w 2347096"/>
                <a:gd name="connsiteY61" fmla="*/ 1626207 h 2057270"/>
                <a:gd name="connsiteX62" fmla="*/ 2287244 w 2347096"/>
                <a:gd name="connsiteY62" fmla="*/ 1622882 h 2057270"/>
                <a:gd name="connsiteX63" fmla="*/ 2277269 w 2347096"/>
                <a:gd name="connsiteY63" fmla="*/ 1616232 h 2057270"/>
                <a:gd name="connsiteX64" fmla="*/ 2257318 w 2347096"/>
                <a:gd name="connsiteY64" fmla="*/ 1589631 h 2057270"/>
                <a:gd name="connsiteX65" fmla="*/ 2244018 w 2347096"/>
                <a:gd name="connsiteY65" fmla="*/ 1582981 h 2057270"/>
                <a:gd name="connsiteX66" fmla="*/ 2237368 w 2347096"/>
                <a:gd name="connsiteY66" fmla="*/ 1573006 h 2057270"/>
                <a:gd name="connsiteX67" fmla="*/ 2224068 w 2347096"/>
                <a:gd name="connsiteY67" fmla="*/ 1569681 h 2057270"/>
                <a:gd name="connsiteX68" fmla="*/ 2210767 w 2347096"/>
                <a:gd name="connsiteY68" fmla="*/ 1563031 h 2057270"/>
                <a:gd name="connsiteX69" fmla="*/ 2200792 w 2347096"/>
                <a:gd name="connsiteY69" fmla="*/ 1559706 h 2057270"/>
                <a:gd name="connsiteX70" fmla="*/ 2174191 w 2347096"/>
                <a:gd name="connsiteY70" fmla="*/ 1549730 h 2057270"/>
                <a:gd name="connsiteX71" fmla="*/ 2164216 w 2347096"/>
                <a:gd name="connsiteY71" fmla="*/ 1543080 h 2057270"/>
                <a:gd name="connsiteX72" fmla="*/ 2130965 w 2347096"/>
                <a:gd name="connsiteY72" fmla="*/ 1536430 h 2057270"/>
                <a:gd name="connsiteX73" fmla="*/ 2094389 w 2347096"/>
                <a:gd name="connsiteY73" fmla="*/ 1529780 h 2057270"/>
                <a:gd name="connsiteX74" fmla="*/ 2074438 w 2347096"/>
                <a:gd name="connsiteY74" fmla="*/ 1523130 h 2057270"/>
                <a:gd name="connsiteX75" fmla="*/ 2051163 w 2347096"/>
                <a:gd name="connsiteY75" fmla="*/ 1516479 h 2057270"/>
                <a:gd name="connsiteX76" fmla="*/ 1994636 w 2347096"/>
                <a:gd name="connsiteY76" fmla="*/ 1509829 h 2057270"/>
                <a:gd name="connsiteX77" fmla="*/ 1815081 w 2347096"/>
                <a:gd name="connsiteY77" fmla="*/ 1513154 h 2057270"/>
                <a:gd name="connsiteX78" fmla="*/ 1785156 w 2347096"/>
                <a:gd name="connsiteY78" fmla="*/ 1523130 h 2057270"/>
                <a:gd name="connsiteX79" fmla="*/ 1751905 w 2347096"/>
                <a:gd name="connsiteY79" fmla="*/ 1533105 h 2057270"/>
                <a:gd name="connsiteX80" fmla="*/ 1731954 w 2347096"/>
                <a:gd name="connsiteY80" fmla="*/ 1546405 h 2057270"/>
                <a:gd name="connsiteX81" fmla="*/ 1721979 w 2347096"/>
                <a:gd name="connsiteY81" fmla="*/ 1553055 h 2057270"/>
                <a:gd name="connsiteX82" fmla="*/ 1708678 w 2347096"/>
                <a:gd name="connsiteY82" fmla="*/ 1559706 h 2057270"/>
                <a:gd name="connsiteX83" fmla="*/ 1702028 w 2347096"/>
                <a:gd name="connsiteY83" fmla="*/ 1569681 h 2057270"/>
                <a:gd name="connsiteX84" fmla="*/ 1695378 w 2347096"/>
                <a:gd name="connsiteY84" fmla="*/ 1589631 h 2057270"/>
                <a:gd name="connsiteX85" fmla="*/ 1698703 w 2347096"/>
                <a:gd name="connsiteY85" fmla="*/ 1642833 h 2057270"/>
                <a:gd name="connsiteX86" fmla="*/ 1698703 w 2347096"/>
                <a:gd name="connsiteY86" fmla="*/ 1706010 h 2057270"/>
                <a:gd name="connsiteX87" fmla="*/ 1688728 w 2347096"/>
                <a:gd name="connsiteY87" fmla="*/ 1712660 h 2057270"/>
                <a:gd name="connsiteX88" fmla="*/ 1668777 w 2347096"/>
                <a:gd name="connsiteY88" fmla="*/ 1719310 h 2057270"/>
                <a:gd name="connsiteX89" fmla="*/ 1658802 w 2347096"/>
                <a:gd name="connsiteY89" fmla="*/ 1722635 h 2057270"/>
                <a:gd name="connsiteX90" fmla="*/ 1645502 w 2347096"/>
                <a:gd name="connsiteY90" fmla="*/ 1729285 h 2057270"/>
                <a:gd name="connsiteX91" fmla="*/ 1598950 w 2347096"/>
                <a:gd name="connsiteY91" fmla="*/ 1735935 h 2057270"/>
                <a:gd name="connsiteX92" fmla="*/ 1306342 w 2347096"/>
                <a:gd name="connsiteY92" fmla="*/ 1732610 h 2057270"/>
                <a:gd name="connsiteX93" fmla="*/ 1293042 w 2347096"/>
                <a:gd name="connsiteY93" fmla="*/ 1729285 h 2057270"/>
                <a:gd name="connsiteX94" fmla="*/ 1273092 w 2347096"/>
                <a:gd name="connsiteY94" fmla="*/ 1722635 h 2057270"/>
                <a:gd name="connsiteX95" fmla="*/ 1256466 w 2347096"/>
                <a:gd name="connsiteY95" fmla="*/ 1712660 h 2057270"/>
                <a:gd name="connsiteX96" fmla="*/ 1236516 w 2347096"/>
                <a:gd name="connsiteY96" fmla="*/ 1699359 h 2057270"/>
                <a:gd name="connsiteX97" fmla="*/ 1229865 w 2347096"/>
                <a:gd name="connsiteY97" fmla="*/ 1692709 h 2057270"/>
                <a:gd name="connsiteX98" fmla="*/ 1209915 w 2347096"/>
                <a:gd name="connsiteY98" fmla="*/ 1686059 h 2057270"/>
                <a:gd name="connsiteX99" fmla="*/ 1189964 w 2347096"/>
                <a:gd name="connsiteY99" fmla="*/ 1676084 h 2057270"/>
                <a:gd name="connsiteX100" fmla="*/ 1176664 w 2347096"/>
                <a:gd name="connsiteY100" fmla="*/ 1662783 h 2057270"/>
                <a:gd name="connsiteX101" fmla="*/ 1150063 w 2347096"/>
                <a:gd name="connsiteY101" fmla="*/ 1629532 h 2057270"/>
                <a:gd name="connsiteX102" fmla="*/ 1130113 w 2347096"/>
                <a:gd name="connsiteY102" fmla="*/ 1616232 h 2057270"/>
                <a:gd name="connsiteX103" fmla="*/ 1110162 w 2347096"/>
                <a:gd name="connsiteY103" fmla="*/ 1609582 h 2057270"/>
                <a:gd name="connsiteX104" fmla="*/ 1100187 w 2347096"/>
                <a:gd name="connsiteY104" fmla="*/ 1602932 h 2057270"/>
                <a:gd name="connsiteX105" fmla="*/ 1080236 w 2347096"/>
                <a:gd name="connsiteY105" fmla="*/ 1596282 h 2057270"/>
                <a:gd name="connsiteX106" fmla="*/ 1070261 w 2347096"/>
                <a:gd name="connsiteY106" fmla="*/ 1592956 h 2057270"/>
                <a:gd name="connsiteX107" fmla="*/ 1050310 w 2347096"/>
                <a:gd name="connsiteY107" fmla="*/ 1582981 h 2057270"/>
                <a:gd name="connsiteX108" fmla="*/ 1030360 w 2347096"/>
                <a:gd name="connsiteY108" fmla="*/ 1573006 h 2057270"/>
                <a:gd name="connsiteX109" fmla="*/ 1007084 w 2347096"/>
                <a:gd name="connsiteY109" fmla="*/ 1563031 h 2057270"/>
                <a:gd name="connsiteX110" fmla="*/ 997109 w 2347096"/>
                <a:gd name="connsiteY110" fmla="*/ 1553055 h 2057270"/>
                <a:gd name="connsiteX111" fmla="*/ 977158 w 2347096"/>
                <a:gd name="connsiteY111" fmla="*/ 1546405 h 2057270"/>
                <a:gd name="connsiteX112" fmla="*/ 967183 w 2347096"/>
                <a:gd name="connsiteY112" fmla="*/ 1539755 h 2057270"/>
                <a:gd name="connsiteX113" fmla="*/ 957208 w 2347096"/>
                <a:gd name="connsiteY113" fmla="*/ 1536430 h 2057270"/>
                <a:gd name="connsiteX114" fmla="*/ 940582 w 2347096"/>
                <a:gd name="connsiteY114" fmla="*/ 1523130 h 2057270"/>
                <a:gd name="connsiteX115" fmla="*/ 904006 w 2347096"/>
                <a:gd name="connsiteY115" fmla="*/ 1486554 h 2057270"/>
                <a:gd name="connsiteX116" fmla="*/ 894031 w 2347096"/>
                <a:gd name="connsiteY116" fmla="*/ 1476578 h 2057270"/>
                <a:gd name="connsiteX117" fmla="*/ 884056 w 2347096"/>
                <a:gd name="connsiteY117" fmla="*/ 1466603 h 2057270"/>
                <a:gd name="connsiteX118" fmla="*/ 880731 w 2347096"/>
                <a:gd name="connsiteY118" fmla="*/ 1456628 h 2057270"/>
                <a:gd name="connsiteX119" fmla="*/ 870756 w 2347096"/>
                <a:gd name="connsiteY119" fmla="*/ 1449978 h 2057270"/>
                <a:gd name="connsiteX120" fmla="*/ 864105 w 2347096"/>
                <a:gd name="connsiteY120" fmla="*/ 1443327 h 2057270"/>
                <a:gd name="connsiteX121" fmla="*/ 847480 w 2347096"/>
                <a:gd name="connsiteY121" fmla="*/ 1413402 h 2057270"/>
                <a:gd name="connsiteX122" fmla="*/ 834180 w 2347096"/>
                <a:gd name="connsiteY122" fmla="*/ 1396776 h 2057270"/>
                <a:gd name="connsiteX123" fmla="*/ 830854 w 2347096"/>
                <a:gd name="connsiteY123" fmla="*/ 1386801 h 2057270"/>
                <a:gd name="connsiteX124" fmla="*/ 820879 w 2347096"/>
                <a:gd name="connsiteY124" fmla="*/ 1383476 h 2057270"/>
                <a:gd name="connsiteX125" fmla="*/ 814229 w 2347096"/>
                <a:gd name="connsiteY125" fmla="*/ 1363525 h 2057270"/>
                <a:gd name="connsiteX126" fmla="*/ 797604 w 2347096"/>
                <a:gd name="connsiteY126" fmla="*/ 1340250 h 2057270"/>
                <a:gd name="connsiteX127" fmla="*/ 794278 w 2347096"/>
                <a:gd name="connsiteY127" fmla="*/ 1330274 h 2057270"/>
                <a:gd name="connsiteX128" fmla="*/ 787628 w 2347096"/>
                <a:gd name="connsiteY128" fmla="*/ 1320299 h 2057270"/>
                <a:gd name="connsiteX129" fmla="*/ 780978 w 2347096"/>
                <a:gd name="connsiteY129" fmla="*/ 1300348 h 2057270"/>
                <a:gd name="connsiteX130" fmla="*/ 777653 w 2347096"/>
                <a:gd name="connsiteY130" fmla="*/ 1290373 h 2057270"/>
                <a:gd name="connsiteX131" fmla="*/ 774328 w 2347096"/>
                <a:gd name="connsiteY131" fmla="*/ 1280398 h 2057270"/>
                <a:gd name="connsiteX132" fmla="*/ 771003 w 2347096"/>
                <a:gd name="connsiteY132" fmla="*/ 1193946 h 2057270"/>
                <a:gd name="connsiteX133" fmla="*/ 767678 w 2347096"/>
                <a:gd name="connsiteY133" fmla="*/ 1183970 h 2057270"/>
                <a:gd name="connsiteX134" fmla="*/ 771003 w 2347096"/>
                <a:gd name="connsiteY134" fmla="*/ 1160695 h 2057270"/>
                <a:gd name="connsiteX135" fmla="*/ 774328 w 2347096"/>
                <a:gd name="connsiteY135" fmla="*/ 1150719 h 2057270"/>
                <a:gd name="connsiteX136" fmla="*/ 784303 w 2347096"/>
                <a:gd name="connsiteY136" fmla="*/ 1144069 h 2057270"/>
                <a:gd name="connsiteX137" fmla="*/ 790953 w 2347096"/>
                <a:gd name="connsiteY137" fmla="*/ 1124119 h 2057270"/>
                <a:gd name="connsiteX138" fmla="*/ 784303 w 2347096"/>
                <a:gd name="connsiteY138" fmla="*/ 1057617 h 2057270"/>
                <a:gd name="connsiteX139" fmla="*/ 777653 w 2347096"/>
                <a:gd name="connsiteY139" fmla="*/ 1047642 h 2057270"/>
                <a:gd name="connsiteX140" fmla="*/ 771003 w 2347096"/>
                <a:gd name="connsiteY140" fmla="*/ 1040991 h 2057270"/>
                <a:gd name="connsiteX141" fmla="*/ 761028 w 2347096"/>
                <a:gd name="connsiteY141" fmla="*/ 1021041 h 2057270"/>
                <a:gd name="connsiteX142" fmla="*/ 751052 w 2347096"/>
                <a:gd name="connsiteY142" fmla="*/ 1014391 h 2057270"/>
                <a:gd name="connsiteX143" fmla="*/ 744402 w 2347096"/>
                <a:gd name="connsiteY143" fmla="*/ 1007740 h 2057270"/>
                <a:gd name="connsiteX144" fmla="*/ 721126 w 2347096"/>
                <a:gd name="connsiteY144" fmla="*/ 997765 h 2057270"/>
                <a:gd name="connsiteX145" fmla="*/ 711151 w 2347096"/>
                <a:gd name="connsiteY145" fmla="*/ 987790 h 2057270"/>
                <a:gd name="connsiteX146" fmla="*/ 671250 w 2347096"/>
                <a:gd name="connsiteY146" fmla="*/ 984465 h 2057270"/>
                <a:gd name="connsiteX147" fmla="*/ 588123 w 2347096"/>
                <a:gd name="connsiteY147" fmla="*/ 981140 h 2057270"/>
                <a:gd name="connsiteX148" fmla="*/ 574822 w 2347096"/>
                <a:gd name="connsiteY148" fmla="*/ 977815 h 2057270"/>
                <a:gd name="connsiteX149" fmla="*/ 554872 w 2347096"/>
                <a:gd name="connsiteY149" fmla="*/ 971164 h 2057270"/>
                <a:gd name="connsiteX150" fmla="*/ 538246 w 2347096"/>
                <a:gd name="connsiteY150" fmla="*/ 941239 h 2057270"/>
                <a:gd name="connsiteX151" fmla="*/ 531596 w 2347096"/>
                <a:gd name="connsiteY151" fmla="*/ 934588 h 2057270"/>
                <a:gd name="connsiteX152" fmla="*/ 514971 w 2347096"/>
                <a:gd name="connsiteY152" fmla="*/ 914638 h 2057270"/>
                <a:gd name="connsiteX153" fmla="*/ 504996 w 2347096"/>
                <a:gd name="connsiteY153" fmla="*/ 907988 h 2057270"/>
                <a:gd name="connsiteX154" fmla="*/ 491695 w 2347096"/>
                <a:gd name="connsiteY154" fmla="*/ 894687 h 2057270"/>
                <a:gd name="connsiteX155" fmla="*/ 488370 w 2347096"/>
                <a:gd name="connsiteY155" fmla="*/ 884712 h 2057270"/>
                <a:gd name="connsiteX156" fmla="*/ 478395 w 2347096"/>
                <a:gd name="connsiteY156" fmla="*/ 864762 h 2057270"/>
                <a:gd name="connsiteX157" fmla="*/ 481720 w 2347096"/>
                <a:gd name="connsiteY157" fmla="*/ 831511 h 2057270"/>
                <a:gd name="connsiteX158" fmla="*/ 488370 w 2347096"/>
                <a:gd name="connsiteY158" fmla="*/ 811560 h 2057270"/>
                <a:gd name="connsiteX159" fmla="*/ 498345 w 2347096"/>
                <a:gd name="connsiteY159" fmla="*/ 791610 h 2057270"/>
                <a:gd name="connsiteX160" fmla="*/ 495020 w 2347096"/>
                <a:gd name="connsiteY160" fmla="*/ 761684 h 2057270"/>
                <a:gd name="connsiteX161" fmla="*/ 488370 w 2347096"/>
                <a:gd name="connsiteY161" fmla="*/ 738408 h 2057270"/>
                <a:gd name="connsiteX162" fmla="*/ 485045 w 2347096"/>
                <a:gd name="connsiteY162" fmla="*/ 725108 h 2057270"/>
                <a:gd name="connsiteX163" fmla="*/ 481720 w 2347096"/>
                <a:gd name="connsiteY163" fmla="*/ 715132 h 2057270"/>
                <a:gd name="connsiteX164" fmla="*/ 471745 w 2347096"/>
                <a:gd name="connsiteY164" fmla="*/ 688532 h 2057270"/>
                <a:gd name="connsiteX165" fmla="*/ 461769 w 2347096"/>
                <a:gd name="connsiteY165" fmla="*/ 671906 h 2057270"/>
                <a:gd name="connsiteX166" fmla="*/ 448469 w 2347096"/>
                <a:gd name="connsiteY166" fmla="*/ 651956 h 2057270"/>
                <a:gd name="connsiteX167" fmla="*/ 445144 w 2347096"/>
                <a:gd name="connsiteY167" fmla="*/ 641980 h 2057270"/>
                <a:gd name="connsiteX168" fmla="*/ 438494 w 2347096"/>
                <a:gd name="connsiteY168" fmla="*/ 632005 h 2057270"/>
                <a:gd name="connsiteX169" fmla="*/ 431844 w 2347096"/>
                <a:gd name="connsiteY169" fmla="*/ 612055 h 2057270"/>
                <a:gd name="connsiteX170" fmla="*/ 435169 w 2347096"/>
                <a:gd name="connsiteY170" fmla="*/ 588779 h 2057270"/>
                <a:gd name="connsiteX171" fmla="*/ 501670 w 2347096"/>
                <a:gd name="connsiteY171" fmla="*/ 588779 h 2057270"/>
                <a:gd name="connsiteX172" fmla="*/ 521621 w 2347096"/>
                <a:gd name="connsiteY172" fmla="*/ 608730 h 2057270"/>
                <a:gd name="connsiteX173" fmla="*/ 528271 w 2347096"/>
                <a:gd name="connsiteY173" fmla="*/ 618705 h 2057270"/>
                <a:gd name="connsiteX174" fmla="*/ 531596 w 2347096"/>
                <a:gd name="connsiteY174" fmla="*/ 628680 h 2057270"/>
                <a:gd name="connsiteX175" fmla="*/ 548222 w 2347096"/>
                <a:gd name="connsiteY175" fmla="*/ 645306 h 2057270"/>
                <a:gd name="connsiteX176" fmla="*/ 568172 w 2347096"/>
                <a:gd name="connsiteY176" fmla="*/ 658606 h 2057270"/>
                <a:gd name="connsiteX177" fmla="*/ 578148 w 2347096"/>
                <a:gd name="connsiteY177" fmla="*/ 665256 h 2057270"/>
                <a:gd name="connsiteX178" fmla="*/ 594773 w 2347096"/>
                <a:gd name="connsiteY178" fmla="*/ 678556 h 2057270"/>
                <a:gd name="connsiteX179" fmla="*/ 601423 w 2347096"/>
                <a:gd name="connsiteY179" fmla="*/ 685207 h 2057270"/>
                <a:gd name="connsiteX180" fmla="*/ 614724 w 2347096"/>
                <a:gd name="connsiteY180" fmla="*/ 691857 h 2057270"/>
                <a:gd name="connsiteX181" fmla="*/ 621374 w 2347096"/>
                <a:gd name="connsiteY181" fmla="*/ 701832 h 2057270"/>
                <a:gd name="connsiteX182" fmla="*/ 641324 w 2347096"/>
                <a:gd name="connsiteY182" fmla="*/ 708482 h 2057270"/>
                <a:gd name="connsiteX183" fmla="*/ 651300 w 2347096"/>
                <a:gd name="connsiteY183" fmla="*/ 711807 h 2057270"/>
                <a:gd name="connsiteX184" fmla="*/ 661275 w 2347096"/>
                <a:gd name="connsiteY184" fmla="*/ 715132 h 2057270"/>
                <a:gd name="connsiteX185" fmla="*/ 687876 w 2347096"/>
                <a:gd name="connsiteY185" fmla="*/ 721783 h 2057270"/>
                <a:gd name="connsiteX186" fmla="*/ 751052 w 2347096"/>
                <a:gd name="connsiteY186" fmla="*/ 718458 h 2057270"/>
                <a:gd name="connsiteX187" fmla="*/ 771003 w 2347096"/>
                <a:gd name="connsiteY187" fmla="*/ 708482 h 2057270"/>
                <a:gd name="connsiteX188" fmla="*/ 790953 w 2347096"/>
                <a:gd name="connsiteY188" fmla="*/ 701832 h 2057270"/>
                <a:gd name="connsiteX189" fmla="*/ 797604 w 2347096"/>
                <a:gd name="connsiteY189" fmla="*/ 695182 h 2057270"/>
                <a:gd name="connsiteX190" fmla="*/ 807579 w 2347096"/>
                <a:gd name="connsiteY190" fmla="*/ 671906 h 2057270"/>
                <a:gd name="connsiteX191" fmla="*/ 804254 w 2347096"/>
                <a:gd name="connsiteY191" fmla="*/ 638655 h 2057270"/>
                <a:gd name="connsiteX192" fmla="*/ 797604 w 2347096"/>
                <a:gd name="connsiteY192" fmla="*/ 628680 h 2057270"/>
                <a:gd name="connsiteX193" fmla="*/ 784303 w 2347096"/>
                <a:gd name="connsiteY193" fmla="*/ 602079 h 2057270"/>
                <a:gd name="connsiteX194" fmla="*/ 780978 w 2347096"/>
                <a:gd name="connsiteY194" fmla="*/ 592104 h 2057270"/>
                <a:gd name="connsiteX195" fmla="*/ 774328 w 2347096"/>
                <a:gd name="connsiteY195" fmla="*/ 582129 h 2057270"/>
                <a:gd name="connsiteX196" fmla="*/ 767678 w 2347096"/>
                <a:gd name="connsiteY196" fmla="*/ 555528 h 2057270"/>
                <a:gd name="connsiteX197" fmla="*/ 754377 w 2347096"/>
                <a:gd name="connsiteY197" fmla="*/ 535578 h 2057270"/>
                <a:gd name="connsiteX198" fmla="*/ 747727 w 2347096"/>
                <a:gd name="connsiteY198" fmla="*/ 515627 h 2057270"/>
                <a:gd name="connsiteX199" fmla="*/ 737752 w 2347096"/>
                <a:gd name="connsiteY199" fmla="*/ 505652 h 2057270"/>
                <a:gd name="connsiteX200" fmla="*/ 731102 w 2347096"/>
                <a:gd name="connsiteY200" fmla="*/ 495676 h 2057270"/>
                <a:gd name="connsiteX201" fmla="*/ 721126 w 2347096"/>
                <a:gd name="connsiteY201" fmla="*/ 489026 h 2057270"/>
                <a:gd name="connsiteX202" fmla="*/ 704501 w 2347096"/>
                <a:gd name="connsiteY202" fmla="*/ 472401 h 2057270"/>
                <a:gd name="connsiteX203" fmla="*/ 684550 w 2347096"/>
                <a:gd name="connsiteY203" fmla="*/ 455775 h 2057270"/>
                <a:gd name="connsiteX204" fmla="*/ 664600 w 2347096"/>
                <a:gd name="connsiteY204" fmla="*/ 449125 h 2057270"/>
                <a:gd name="connsiteX205" fmla="*/ 634674 w 2347096"/>
                <a:gd name="connsiteY205" fmla="*/ 432500 h 2057270"/>
                <a:gd name="connsiteX206" fmla="*/ 618049 w 2347096"/>
                <a:gd name="connsiteY206" fmla="*/ 415874 h 2057270"/>
                <a:gd name="connsiteX207" fmla="*/ 601423 w 2347096"/>
                <a:gd name="connsiteY207" fmla="*/ 399249 h 2057270"/>
                <a:gd name="connsiteX208" fmla="*/ 584798 w 2347096"/>
                <a:gd name="connsiteY208" fmla="*/ 385948 h 2057270"/>
                <a:gd name="connsiteX209" fmla="*/ 581473 w 2347096"/>
                <a:gd name="connsiteY209" fmla="*/ 375973 h 2057270"/>
                <a:gd name="connsiteX210" fmla="*/ 564847 w 2347096"/>
                <a:gd name="connsiteY210" fmla="*/ 362673 h 2057270"/>
                <a:gd name="connsiteX211" fmla="*/ 558197 w 2347096"/>
                <a:gd name="connsiteY211" fmla="*/ 352698 h 2057270"/>
                <a:gd name="connsiteX212" fmla="*/ 544897 w 2347096"/>
                <a:gd name="connsiteY212" fmla="*/ 336072 h 2057270"/>
                <a:gd name="connsiteX213" fmla="*/ 538246 w 2347096"/>
                <a:gd name="connsiteY213" fmla="*/ 316122 h 2057270"/>
                <a:gd name="connsiteX214" fmla="*/ 534921 w 2347096"/>
                <a:gd name="connsiteY214" fmla="*/ 306146 h 2057270"/>
                <a:gd name="connsiteX215" fmla="*/ 528271 w 2347096"/>
                <a:gd name="connsiteY215" fmla="*/ 296171 h 2057270"/>
                <a:gd name="connsiteX216" fmla="*/ 524946 w 2347096"/>
                <a:gd name="connsiteY216" fmla="*/ 223019 h 2057270"/>
                <a:gd name="connsiteX217" fmla="*/ 514971 w 2347096"/>
                <a:gd name="connsiteY217" fmla="*/ 203068 h 2057270"/>
                <a:gd name="connsiteX218" fmla="*/ 511646 w 2347096"/>
                <a:gd name="connsiteY218" fmla="*/ 193093 h 2057270"/>
                <a:gd name="connsiteX219" fmla="*/ 498345 w 2347096"/>
                <a:gd name="connsiteY219" fmla="*/ 176468 h 2057270"/>
                <a:gd name="connsiteX220" fmla="*/ 491695 w 2347096"/>
                <a:gd name="connsiteY220" fmla="*/ 166492 h 2057270"/>
                <a:gd name="connsiteX221" fmla="*/ 471745 w 2347096"/>
                <a:gd name="connsiteY221" fmla="*/ 156517 h 2057270"/>
                <a:gd name="connsiteX222" fmla="*/ 445144 w 2347096"/>
                <a:gd name="connsiteY222" fmla="*/ 139892 h 2057270"/>
                <a:gd name="connsiteX223" fmla="*/ 435169 w 2347096"/>
                <a:gd name="connsiteY223" fmla="*/ 136567 h 2057270"/>
                <a:gd name="connsiteX224" fmla="*/ 425193 w 2347096"/>
                <a:gd name="connsiteY224" fmla="*/ 133242 h 2057270"/>
                <a:gd name="connsiteX225" fmla="*/ 375317 w 2347096"/>
                <a:gd name="connsiteY225" fmla="*/ 136567 h 2057270"/>
                <a:gd name="connsiteX226" fmla="*/ 368667 w 2347096"/>
                <a:gd name="connsiteY226" fmla="*/ 146542 h 2057270"/>
                <a:gd name="connsiteX227" fmla="*/ 358692 w 2347096"/>
                <a:gd name="connsiteY227" fmla="*/ 183118 h 2057270"/>
                <a:gd name="connsiteX228" fmla="*/ 355366 w 2347096"/>
                <a:gd name="connsiteY228" fmla="*/ 193093 h 2057270"/>
                <a:gd name="connsiteX229" fmla="*/ 358692 w 2347096"/>
                <a:gd name="connsiteY229" fmla="*/ 209719 h 2057270"/>
                <a:gd name="connsiteX230" fmla="*/ 365342 w 2347096"/>
                <a:gd name="connsiteY230" fmla="*/ 272895 h 2057270"/>
                <a:gd name="connsiteX231" fmla="*/ 365342 w 2347096"/>
                <a:gd name="connsiteY231" fmla="*/ 356023 h 2057270"/>
                <a:gd name="connsiteX232" fmla="*/ 358692 w 2347096"/>
                <a:gd name="connsiteY232" fmla="*/ 379298 h 2057270"/>
                <a:gd name="connsiteX233" fmla="*/ 352041 w 2347096"/>
                <a:gd name="connsiteY233" fmla="*/ 385948 h 2057270"/>
                <a:gd name="connsiteX234" fmla="*/ 345391 w 2347096"/>
                <a:gd name="connsiteY234" fmla="*/ 395924 h 2057270"/>
                <a:gd name="connsiteX235" fmla="*/ 328766 w 2347096"/>
                <a:gd name="connsiteY235" fmla="*/ 399249 h 2057270"/>
                <a:gd name="connsiteX236" fmla="*/ 292190 w 2347096"/>
                <a:gd name="connsiteY236" fmla="*/ 395924 h 2057270"/>
                <a:gd name="connsiteX237" fmla="*/ 268914 w 2347096"/>
                <a:gd name="connsiteY237" fmla="*/ 369323 h 2057270"/>
                <a:gd name="connsiteX238" fmla="*/ 258939 w 2347096"/>
                <a:gd name="connsiteY238" fmla="*/ 362673 h 2057270"/>
                <a:gd name="connsiteX239" fmla="*/ 252289 w 2347096"/>
                <a:gd name="connsiteY239" fmla="*/ 342722 h 2057270"/>
                <a:gd name="connsiteX240" fmla="*/ 248964 w 2347096"/>
                <a:gd name="connsiteY240" fmla="*/ 332747 h 2057270"/>
                <a:gd name="connsiteX241" fmla="*/ 245638 w 2347096"/>
                <a:gd name="connsiteY241" fmla="*/ 319447 h 2057270"/>
                <a:gd name="connsiteX242" fmla="*/ 238988 w 2347096"/>
                <a:gd name="connsiteY242" fmla="*/ 309471 h 2057270"/>
                <a:gd name="connsiteX243" fmla="*/ 232338 w 2347096"/>
                <a:gd name="connsiteY243" fmla="*/ 289521 h 2057270"/>
                <a:gd name="connsiteX244" fmla="*/ 229013 w 2347096"/>
                <a:gd name="connsiteY244" fmla="*/ 279546 h 2057270"/>
                <a:gd name="connsiteX245" fmla="*/ 222363 w 2347096"/>
                <a:gd name="connsiteY245" fmla="*/ 269570 h 2057270"/>
                <a:gd name="connsiteX246" fmla="*/ 212388 w 2347096"/>
                <a:gd name="connsiteY246" fmla="*/ 239644 h 2057270"/>
                <a:gd name="connsiteX247" fmla="*/ 209062 w 2347096"/>
                <a:gd name="connsiteY247" fmla="*/ 229669 h 2057270"/>
                <a:gd name="connsiteX248" fmla="*/ 202412 w 2347096"/>
                <a:gd name="connsiteY248" fmla="*/ 216369 h 2057270"/>
                <a:gd name="connsiteX249" fmla="*/ 192437 w 2347096"/>
                <a:gd name="connsiteY249" fmla="*/ 199743 h 2057270"/>
                <a:gd name="connsiteX250" fmla="*/ 185787 w 2347096"/>
                <a:gd name="connsiteY250" fmla="*/ 179793 h 2057270"/>
                <a:gd name="connsiteX251" fmla="*/ 179137 w 2347096"/>
                <a:gd name="connsiteY251" fmla="*/ 149867 h 2057270"/>
                <a:gd name="connsiteX252" fmla="*/ 175812 w 2347096"/>
                <a:gd name="connsiteY252" fmla="*/ 86690 h 2057270"/>
                <a:gd name="connsiteX253" fmla="*/ 162511 w 2347096"/>
                <a:gd name="connsiteY253" fmla="*/ 30164 h 2057270"/>
                <a:gd name="connsiteX254" fmla="*/ 155861 w 2347096"/>
                <a:gd name="connsiteY254" fmla="*/ 20188 h 2057270"/>
                <a:gd name="connsiteX255" fmla="*/ 132585 w 2347096"/>
                <a:gd name="connsiteY255" fmla="*/ 13538 h 2057270"/>
                <a:gd name="connsiteX256" fmla="*/ 122610 w 2347096"/>
                <a:gd name="connsiteY256" fmla="*/ 6888 h 2057270"/>
                <a:gd name="connsiteX257" fmla="*/ 66084 w 2347096"/>
                <a:gd name="connsiteY257" fmla="*/ 6888 h 2057270"/>
                <a:gd name="connsiteX258" fmla="*/ 52783 w 2347096"/>
                <a:gd name="connsiteY258" fmla="*/ 10213 h 2057270"/>
                <a:gd name="connsiteX259" fmla="*/ 26182 w 2347096"/>
                <a:gd name="connsiteY259" fmla="*/ 30164 h 2057270"/>
                <a:gd name="connsiteX260" fmla="*/ 19532 w 2347096"/>
                <a:gd name="connsiteY260" fmla="*/ 43464 h 2057270"/>
                <a:gd name="connsiteX261" fmla="*/ 12882 w 2347096"/>
                <a:gd name="connsiteY261" fmla="*/ 53439 h 2057270"/>
                <a:gd name="connsiteX262" fmla="*/ 2907 w 2347096"/>
                <a:gd name="connsiteY262" fmla="*/ 76715 h 2057270"/>
                <a:gd name="connsiteX263" fmla="*/ 6232 w 2347096"/>
                <a:gd name="connsiteY263" fmla="*/ 99991 h 2057270"/>
                <a:gd name="connsiteX264" fmla="*/ 12882 w 2347096"/>
                <a:gd name="connsiteY264" fmla="*/ 113291 h 2057270"/>
                <a:gd name="connsiteX265" fmla="*/ 29508 w 2347096"/>
                <a:gd name="connsiteY265" fmla="*/ 136567 h 2057270"/>
                <a:gd name="connsiteX266" fmla="*/ 39483 w 2347096"/>
                <a:gd name="connsiteY266" fmla="*/ 159842 h 2057270"/>
                <a:gd name="connsiteX267" fmla="*/ 52783 w 2347096"/>
                <a:gd name="connsiteY267" fmla="*/ 189768 h 2057270"/>
                <a:gd name="connsiteX268" fmla="*/ 59433 w 2347096"/>
                <a:gd name="connsiteY268" fmla="*/ 362673 h 2057270"/>
                <a:gd name="connsiteX269" fmla="*/ 62758 w 2347096"/>
                <a:gd name="connsiteY269" fmla="*/ 472401 h 2057270"/>
                <a:gd name="connsiteX270" fmla="*/ 66084 w 2347096"/>
                <a:gd name="connsiteY270" fmla="*/ 512302 h 2057270"/>
                <a:gd name="connsiteX271" fmla="*/ 69409 w 2347096"/>
                <a:gd name="connsiteY271" fmla="*/ 525602 h 2057270"/>
                <a:gd name="connsiteX272" fmla="*/ 76059 w 2347096"/>
                <a:gd name="connsiteY272" fmla="*/ 548878 h 2057270"/>
                <a:gd name="connsiteX273" fmla="*/ 82709 w 2347096"/>
                <a:gd name="connsiteY273" fmla="*/ 568828 h 2057270"/>
                <a:gd name="connsiteX274" fmla="*/ 86034 w 2347096"/>
                <a:gd name="connsiteY274" fmla="*/ 582129 h 2057270"/>
                <a:gd name="connsiteX275" fmla="*/ 92684 w 2347096"/>
                <a:gd name="connsiteY275" fmla="*/ 605404 h 2057270"/>
                <a:gd name="connsiteX276" fmla="*/ 102660 w 2347096"/>
                <a:gd name="connsiteY276" fmla="*/ 655281 h 2057270"/>
                <a:gd name="connsiteX277" fmla="*/ 105985 w 2347096"/>
                <a:gd name="connsiteY277" fmla="*/ 668581 h 2057270"/>
                <a:gd name="connsiteX278" fmla="*/ 112635 w 2347096"/>
                <a:gd name="connsiteY278" fmla="*/ 698507 h 2057270"/>
                <a:gd name="connsiteX279" fmla="*/ 122610 w 2347096"/>
                <a:gd name="connsiteY279" fmla="*/ 738408 h 2057270"/>
                <a:gd name="connsiteX280" fmla="*/ 132585 w 2347096"/>
                <a:gd name="connsiteY280" fmla="*/ 791610 h 2057270"/>
                <a:gd name="connsiteX281" fmla="*/ 135910 w 2347096"/>
                <a:gd name="connsiteY281" fmla="*/ 801585 h 2057270"/>
                <a:gd name="connsiteX282" fmla="*/ 139236 w 2347096"/>
                <a:gd name="connsiteY282" fmla="*/ 814885 h 2057270"/>
                <a:gd name="connsiteX283" fmla="*/ 145886 w 2347096"/>
                <a:gd name="connsiteY283" fmla="*/ 828186 h 2057270"/>
                <a:gd name="connsiteX284" fmla="*/ 152536 w 2347096"/>
                <a:gd name="connsiteY284" fmla="*/ 848136 h 2057270"/>
                <a:gd name="connsiteX285" fmla="*/ 159186 w 2347096"/>
                <a:gd name="connsiteY285" fmla="*/ 861436 h 2057270"/>
                <a:gd name="connsiteX286" fmla="*/ 162511 w 2347096"/>
                <a:gd name="connsiteY286" fmla="*/ 871412 h 2057270"/>
                <a:gd name="connsiteX287" fmla="*/ 172486 w 2347096"/>
                <a:gd name="connsiteY287" fmla="*/ 878062 h 2057270"/>
                <a:gd name="connsiteX288" fmla="*/ 182462 w 2347096"/>
                <a:gd name="connsiteY288" fmla="*/ 901338 h 2057270"/>
                <a:gd name="connsiteX289" fmla="*/ 189112 w 2347096"/>
                <a:gd name="connsiteY289" fmla="*/ 921288 h 2057270"/>
                <a:gd name="connsiteX290" fmla="*/ 192437 w 2347096"/>
                <a:gd name="connsiteY290" fmla="*/ 931263 h 2057270"/>
                <a:gd name="connsiteX291" fmla="*/ 189112 w 2347096"/>
                <a:gd name="connsiteY291" fmla="*/ 947889 h 2057270"/>
                <a:gd name="connsiteX292" fmla="*/ 199087 w 2347096"/>
                <a:gd name="connsiteY292" fmla="*/ 1011066 h 2057270"/>
                <a:gd name="connsiteX293" fmla="*/ 205737 w 2347096"/>
                <a:gd name="connsiteY293" fmla="*/ 1054292 h 2057270"/>
                <a:gd name="connsiteX294" fmla="*/ 219038 w 2347096"/>
                <a:gd name="connsiteY294" fmla="*/ 1077567 h 2057270"/>
                <a:gd name="connsiteX295" fmla="*/ 232338 w 2347096"/>
                <a:gd name="connsiteY295" fmla="*/ 1107493 h 2057270"/>
                <a:gd name="connsiteX296" fmla="*/ 242313 w 2347096"/>
                <a:gd name="connsiteY296" fmla="*/ 1110818 h 2057270"/>
                <a:gd name="connsiteX297" fmla="*/ 248964 w 2347096"/>
                <a:gd name="connsiteY297" fmla="*/ 1120794 h 2057270"/>
                <a:gd name="connsiteX298" fmla="*/ 268914 w 2347096"/>
                <a:gd name="connsiteY298" fmla="*/ 1137419 h 2057270"/>
                <a:gd name="connsiteX299" fmla="*/ 275564 w 2347096"/>
                <a:gd name="connsiteY299" fmla="*/ 1147394 h 2057270"/>
                <a:gd name="connsiteX300" fmla="*/ 295515 w 2347096"/>
                <a:gd name="connsiteY300" fmla="*/ 1167345 h 2057270"/>
                <a:gd name="connsiteX301" fmla="*/ 312140 w 2347096"/>
                <a:gd name="connsiteY301" fmla="*/ 1183970 h 2057270"/>
                <a:gd name="connsiteX302" fmla="*/ 325441 w 2347096"/>
                <a:gd name="connsiteY302" fmla="*/ 1200596 h 2057270"/>
                <a:gd name="connsiteX303" fmla="*/ 335416 w 2347096"/>
                <a:gd name="connsiteY303" fmla="*/ 1203921 h 2057270"/>
                <a:gd name="connsiteX304" fmla="*/ 338741 w 2347096"/>
                <a:gd name="connsiteY304" fmla="*/ 1213896 h 2057270"/>
                <a:gd name="connsiteX305" fmla="*/ 398593 w 2347096"/>
                <a:gd name="connsiteY305" fmla="*/ 1237172 h 2057270"/>
                <a:gd name="connsiteX306" fmla="*/ 428518 w 2347096"/>
                <a:gd name="connsiteY306" fmla="*/ 1263772 h 2057270"/>
                <a:gd name="connsiteX307" fmla="*/ 435169 w 2347096"/>
                <a:gd name="connsiteY307" fmla="*/ 1270423 h 2057270"/>
                <a:gd name="connsiteX308" fmla="*/ 448469 w 2347096"/>
                <a:gd name="connsiteY308" fmla="*/ 1277073 h 2057270"/>
                <a:gd name="connsiteX309" fmla="*/ 455119 w 2347096"/>
                <a:gd name="connsiteY309" fmla="*/ 1287048 h 2057270"/>
                <a:gd name="connsiteX310" fmla="*/ 465094 w 2347096"/>
                <a:gd name="connsiteY310" fmla="*/ 1290373 h 2057270"/>
                <a:gd name="connsiteX311" fmla="*/ 475070 w 2347096"/>
                <a:gd name="connsiteY311" fmla="*/ 1297023 h 2057270"/>
                <a:gd name="connsiteX312" fmla="*/ 488370 w 2347096"/>
                <a:gd name="connsiteY312" fmla="*/ 1323624 h 2057270"/>
                <a:gd name="connsiteX313" fmla="*/ 498345 w 2347096"/>
                <a:gd name="connsiteY313" fmla="*/ 1333599 h 2057270"/>
                <a:gd name="connsiteX314" fmla="*/ 504996 w 2347096"/>
                <a:gd name="connsiteY314" fmla="*/ 1346900 h 2057270"/>
                <a:gd name="connsiteX315" fmla="*/ 518296 w 2347096"/>
                <a:gd name="connsiteY315" fmla="*/ 1366850 h 2057270"/>
                <a:gd name="connsiteX316" fmla="*/ 531596 w 2347096"/>
                <a:gd name="connsiteY316" fmla="*/ 1390126 h 2057270"/>
                <a:gd name="connsiteX317" fmla="*/ 534921 w 2347096"/>
                <a:gd name="connsiteY317" fmla="*/ 1413402 h 2057270"/>
                <a:gd name="connsiteX318" fmla="*/ 541572 w 2347096"/>
                <a:gd name="connsiteY318" fmla="*/ 1420052 h 2057270"/>
                <a:gd name="connsiteX319" fmla="*/ 548222 w 2347096"/>
                <a:gd name="connsiteY319" fmla="*/ 1443327 h 2057270"/>
                <a:gd name="connsiteX320" fmla="*/ 564847 w 2347096"/>
                <a:gd name="connsiteY320" fmla="*/ 1456628 h 2057270"/>
                <a:gd name="connsiteX321" fmla="*/ 571497 w 2347096"/>
                <a:gd name="connsiteY321" fmla="*/ 1466603 h 2057270"/>
                <a:gd name="connsiteX322" fmla="*/ 588123 w 2347096"/>
                <a:gd name="connsiteY322" fmla="*/ 1503179 h 2057270"/>
                <a:gd name="connsiteX323" fmla="*/ 594773 w 2347096"/>
                <a:gd name="connsiteY323" fmla="*/ 1516479 h 2057270"/>
                <a:gd name="connsiteX324" fmla="*/ 601423 w 2347096"/>
                <a:gd name="connsiteY324" fmla="*/ 1549730 h 2057270"/>
                <a:gd name="connsiteX325" fmla="*/ 611398 w 2347096"/>
                <a:gd name="connsiteY325" fmla="*/ 1556380 h 2057270"/>
                <a:gd name="connsiteX326" fmla="*/ 618049 w 2347096"/>
                <a:gd name="connsiteY326" fmla="*/ 1573006 h 2057270"/>
                <a:gd name="connsiteX327" fmla="*/ 631349 w 2347096"/>
                <a:gd name="connsiteY327" fmla="*/ 1599607 h 2057270"/>
                <a:gd name="connsiteX328" fmla="*/ 634674 w 2347096"/>
                <a:gd name="connsiteY328" fmla="*/ 1612907 h 2057270"/>
                <a:gd name="connsiteX329" fmla="*/ 637999 w 2347096"/>
                <a:gd name="connsiteY329" fmla="*/ 1622882 h 2057270"/>
                <a:gd name="connsiteX330" fmla="*/ 644649 w 2347096"/>
                <a:gd name="connsiteY330" fmla="*/ 1649483 h 2057270"/>
                <a:gd name="connsiteX331" fmla="*/ 651300 w 2347096"/>
                <a:gd name="connsiteY331" fmla="*/ 1662783 h 2057270"/>
                <a:gd name="connsiteX332" fmla="*/ 657950 w 2347096"/>
                <a:gd name="connsiteY332" fmla="*/ 1682734 h 2057270"/>
                <a:gd name="connsiteX333" fmla="*/ 661275 w 2347096"/>
                <a:gd name="connsiteY333" fmla="*/ 1692709 h 2057270"/>
                <a:gd name="connsiteX334" fmla="*/ 667925 w 2347096"/>
                <a:gd name="connsiteY334" fmla="*/ 1706010 h 2057270"/>
                <a:gd name="connsiteX335" fmla="*/ 687876 w 2347096"/>
                <a:gd name="connsiteY335" fmla="*/ 1715985 h 2057270"/>
                <a:gd name="connsiteX336" fmla="*/ 697851 w 2347096"/>
                <a:gd name="connsiteY336" fmla="*/ 1706010 h 2057270"/>
                <a:gd name="connsiteX337" fmla="*/ 691201 w 2347096"/>
                <a:gd name="connsiteY337" fmla="*/ 1696034 h 2057270"/>
                <a:gd name="connsiteX338" fmla="*/ 667925 w 2347096"/>
                <a:gd name="connsiteY338" fmla="*/ 1699359 h 2057270"/>
                <a:gd name="connsiteX339" fmla="*/ 674575 w 2347096"/>
                <a:gd name="connsiteY339" fmla="*/ 1715985 h 2057270"/>
                <a:gd name="connsiteX340" fmla="*/ 681225 w 2347096"/>
                <a:gd name="connsiteY340" fmla="*/ 1749236 h 2057270"/>
                <a:gd name="connsiteX341" fmla="*/ 687876 w 2347096"/>
                <a:gd name="connsiteY341" fmla="*/ 1775836 h 2057270"/>
                <a:gd name="connsiteX342" fmla="*/ 691201 w 2347096"/>
                <a:gd name="connsiteY342" fmla="*/ 1805762 h 2057270"/>
                <a:gd name="connsiteX343" fmla="*/ 697851 w 2347096"/>
                <a:gd name="connsiteY343" fmla="*/ 1825713 h 2057270"/>
                <a:gd name="connsiteX344" fmla="*/ 704501 w 2347096"/>
                <a:gd name="connsiteY344" fmla="*/ 1852314 h 2057270"/>
                <a:gd name="connsiteX345" fmla="*/ 714476 w 2347096"/>
                <a:gd name="connsiteY345" fmla="*/ 1885564 h 2057270"/>
                <a:gd name="connsiteX346" fmla="*/ 721126 w 2347096"/>
                <a:gd name="connsiteY346" fmla="*/ 1892215 h 2057270"/>
                <a:gd name="connsiteX347" fmla="*/ 727777 w 2347096"/>
                <a:gd name="connsiteY347" fmla="*/ 1912165 h 2057270"/>
                <a:gd name="connsiteX348" fmla="*/ 731102 w 2347096"/>
                <a:gd name="connsiteY348" fmla="*/ 1922140 h 2057270"/>
                <a:gd name="connsiteX349" fmla="*/ 751052 w 2347096"/>
                <a:gd name="connsiteY349" fmla="*/ 1948741 h 2057270"/>
                <a:gd name="connsiteX350" fmla="*/ 754377 w 2347096"/>
                <a:gd name="connsiteY350" fmla="*/ 1958716 h 2057270"/>
                <a:gd name="connsiteX351" fmla="*/ 761028 w 2347096"/>
                <a:gd name="connsiteY351" fmla="*/ 1968692 h 2057270"/>
                <a:gd name="connsiteX352" fmla="*/ 777653 w 2347096"/>
                <a:gd name="connsiteY352" fmla="*/ 1991967 h 2057270"/>
                <a:gd name="connsiteX353" fmla="*/ 777653 w 2347096"/>
                <a:gd name="connsiteY353" fmla="*/ 2011918 h 2057270"/>
                <a:gd name="connsiteX354" fmla="*/ 757702 w 2347096"/>
                <a:gd name="connsiteY354" fmla="*/ 2018568 h 2057270"/>
                <a:gd name="connsiteX355" fmla="*/ 757702 w 2347096"/>
                <a:gd name="connsiteY355" fmla="*/ 2041844 h 2057270"/>
                <a:gd name="connsiteX356" fmla="*/ 767678 w 2347096"/>
                <a:gd name="connsiteY356" fmla="*/ 2035194 h 2057270"/>
                <a:gd name="connsiteX357" fmla="*/ 761028 w 2347096"/>
                <a:gd name="connsiteY357" fmla="*/ 2035194 h 20572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</a:cxnLst>
              <a:rect l="l" t="t" r="r" b="b"/>
              <a:pathLst>
                <a:path w="2347096" h="2057270">
                  <a:moveTo>
                    <a:pt x="761028" y="2035194"/>
                  </a:moveTo>
                  <a:cubicBezTo>
                    <a:pt x="827255" y="2057270"/>
                    <a:pt x="773970" y="2042003"/>
                    <a:pt x="927282" y="2038519"/>
                  </a:cubicBezTo>
                  <a:lnTo>
                    <a:pt x="947233" y="2035194"/>
                  </a:lnTo>
                  <a:cubicBezTo>
                    <a:pt x="952793" y="2034183"/>
                    <a:pt x="958216" y="2032200"/>
                    <a:pt x="963858" y="2031868"/>
                  </a:cubicBezTo>
                  <a:cubicBezTo>
                    <a:pt x="995964" y="2029979"/>
                    <a:pt x="1028143" y="2029651"/>
                    <a:pt x="1060286" y="2028543"/>
                  </a:cubicBezTo>
                  <a:cubicBezTo>
                    <a:pt x="1099990" y="2017199"/>
                    <a:pt x="1067110" y="2025193"/>
                    <a:pt x="1113487" y="2018568"/>
                  </a:cubicBezTo>
                  <a:cubicBezTo>
                    <a:pt x="1119082" y="2017769"/>
                    <a:pt x="1124487" y="2015779"/>
                    <a:pt x="1130113" y="2015243"/>
                  </a:cubicBezTo>
                  <a:cubicBezTo>
                    <a:pt x="1147801" y="2013558"/>
                    <a:pt x="1165607" y="2013394"/>
                    <a:pt x="1183314" y="2011918"/>
                  </a:cubicBezTo>
                  <a:cubicBezTo>
                    <a:pt x="1205515" y="2010068"/>
                    <a:pt x="1227841" y="2008930"/>
                    <a:pt x="1249816" y="2005268"/>
                  </a:cubicBezTo>
                  <a:cubicBezTo>
                    <a:pt x="1256466" y="2004160"/>
                    <a:pt x="1263185" y="2003405"/>
                    <a:pt x="1269766" y="2001943"/>
                  </a:cubicBezTo>
                  <a:cubicBezTo>
                    <a:pt x="1273188" y="2001183"/>
                    <a:pt x="1276254" y="1998967"/>
                    <a:pt x="1279742" y="1998618"/>
                  </a:cubicBezTo>
                  <a:cubicBezTo>
                    <a:pt x="1298523" y="1996740"/>
                    <a:pt x="1317426" y="1996401"/>
                    <a:pt x="1336268" y="1995292"/>
                  </a:cubicBezTo>
                  <a:cubicBezTo>
                    <a:pt x="1354411" y="1989245"/>
                    <a:pt x="1341137" y="1993008"/>
                    <a:pt x="1369519" y="1988642"/>
                  </a:cubicBezTo>
                  <a:cubicBezTo>
                    <a:pt x="1376183" y="1987617"/>
                    <a:pt x="1382780" y="1986153"/>
                    <a:pt x="1389470" y="1985317"/>
                  </a:cubicBezTo>
                  <a:cubicBezTo>
                    <a:pt x="1400523" y="1983935"/>
                    <a:pt x="1411650" y="1983222"/>
                    <a:pt x="1422721" y="1981992"/>
                  </a:cubicBezTo>
                  <a:cubicBezTo>
                    <a:pt x="1431602" y="1981005"/>
                    <a:pt x="1440454" y="1979775"/>
                    <a:pt x="1449321" y="1978667"/>
                  </a:cubicBezTo>
                  <a:cubicBezTo>
                    <a:pt x="1459730" y="1975198"/>
                    <a:pt x="1471518" y="1970702"/>
                    <a:pt x="1482572" y="1968692"/>
                  </a:cubicBezTo>
                  <a:cubicBezTo>
                    <a:pt x="1490283" y="1967290"/>
                    <a:pt x="1498137" y="1966769"/>
                    <a:pt x="1505848" y="1965367"/>
                  </a:cubicBezTo>
                  <a:cubicBezTo>
                    <a:pt x="1510344" y="1964550"/>
                    <a:pt x="1514657" y="1962884"/>
                    <a:pt x="1519148" y="1962042"/>
                  </a:cubicBezTo>
                  <a:cubicBezTo>
                    <a:pt x="1532401" y="1959557"/>
                    <a:pt x="1545968" y="1958661"/>
                    <a:pt x="1559049" y="1955391"/>
                  </a:cubicBezTo>
                  <a:cubicBezTo>
                    <a:pt x="1563483" y="1954283"/>
                    <a:pt x="1567973" y="1953379"/>
                    <a:pt x="1572350" y="1952066"/>
                  </a:cubicBezTo>
                  <a:cubicBezTo>
                    <a:pt x="1579064" y="1950052"/>
                    <a:pt x="1585426" y="1946791"/>
                    <a:pt x="1592300" y="1945416"/>
                  </a:cubicBezTo>
                  <a:cubicBezTo>
                    <a:pt x="1603729" y="1943130"/>
                    <a:pt x="1611268" y="1941897"/>
                    <a:pt x="1622226" y="1938766"/>
                  </a:cubicBezTo>
                  <a:cubicBezTo>
                    <a:pt x="1646082" y="1931950"/>
                    <a:pt x="1615027" y="1938876"/>
                    <a:pt x="1648827" y="1932116"/>
                  </a:cubicBezTo>
                  <a:cubicBezTo>
                    <a:pt x="1652152" y="1929899"/>
                    <a:pt x="1655228" y="1927253"/>
                    <a:pt x="1658802" y="1925466"/>
                  </a:cubicBezTo>
                  <a:cubicBezTo>
                    <a:pt x="1669946" y="1919893"/>
                    <a:pt x="1689210" y="1919870"/>
                    <a:pt x="1698703" y="1918815"/>
                  </a:cubicBezTo>
                  <a:cubicBezTo>
                    <a:pt x="1707570" y="1916598"/>
                    <a:pt x="1716633" y="1915055"/>
                    <a:pt x="1725304" y="1912165"/>
                  </a:cubicBezTo>
                  <a:cubicBezTo>
                    <a:pt x="1728629" y="1911057"/>
                    <a:pt x="1732144" y="1910407"/>
                    <a:pt x="1735279" y="1908840"/>
                  </a:cubicBezTo>
                  <a:cubicBezTo>
                    <a:pt x="1738853" y="1907053"/>
                    <a:pt x="1741581" y="1903764"/>
                    <a:pt x="1745254" y="1902190"/>
                  </a:cubicBezTo>
                  <a:cubicBezTo>
                    <a:pt x="1749455" y="1900390"/>
                    <a:pt x="1754178" y="1900178"/>
                    <a:pt x="1758555" y="1898865"/>
                  </a:cubicBezTo>
                  <a:cubicBezTo>
                    <a:pt x="1768626" y="1895844"/>
                    <a:pt x="1778506" y="1892215"/>
                    <a:pt x="1788481" y="1888890"/>
                  </a:cubicBezTo>
                  <a:cubicBezTo>
                    <a:pt x="1791806" y="1887782"/>
                    <a:pt x="1795321" y="1887131"/>
                    <a:pt x="1798456" y="1885564"/>
                  </a:cubicBezTo>
                  <a:cubicBezTo>
                    <a:pt x="1806986" y="1881299"/>
                    <a:pt x="1812644" y="1877686"/>
                    <a:pt x="1821732" y="1875589"/>
                  </a:cubicBezTo>
                  <a:cubicBezTo>
                    <a:pt x="1832745" y="1873048"/>
                    <a:pt x="1844259" y="1872513"/>
                    <a:pt x="1854982" y="1868939"/>
                  </a:cubicBezTo>
                  <a:cubicBezTo>
                    <a:pt x="1885256" y="1858849"/>
                    <a:pt x="1837439" y="1874328"/>
                    <a:pt x="1881583" y="1862289"/>
                  </a:cubicBezTo>
                  <a:cubicBezTo>
                    <a:pt x="1888346" y="1860445"/>
                    <a:pt x="1894884" y="1857856"/>
                    <a:pt x="1901534" y="1855639"/>
                  </a:cubicBezTo>
                  <a:cubicBezTo>
                    <a:pt x="1904859" y="1854531"/>
                    <a:pt x="1908109" y="1853164"/>
                    <a:pt x="1911509" y="1852314"/>
                  </a:cubicBezTo>
                  <a:cubicBezTo>
                    <a:pt x="1920376" y="1850097"/>
                    <a:pt x="1929439" y="1848553"/>
                    <a:pt x="1938110" y="1845663"/>
                  </a:cubicBezTo>
                  <a:cubicBezTo>
                    <a:pt x="1944760" y="1843446"/>
                    <a:pt x="1951260" y="1840713"/>
                    <a:pt x="1958060" y="1839013"/>
                  </a:cubicBezTo>
                  <a:cubicBezTo>
                    <a:pt x="1962494" y="1837905"/>
                    <a:pt x="1966984" y="1837001"/>
                    <a:pt x="1971361" y="1835688"/>
                  </a:cubicBezTo>
                  <a:cubicBezTo>
                    <a:pt x="1978075" y="1833674"/>
                    <a:pt x="1984661" y="1831255"/>
                    <a:pt x="1991311" y="1829038"/>
                  </a:cubicBezTo>
                  <a:lnTo>
                    <a:pt x="2001286" y="1825713"/>
                  </a:lnTo>
                  <a:cubicBezTo>
                    <a:pt x="2011189" y="1815812"/>
                    <a:pt x="2004098" y="1820919"/>
                    <a:pt x="2017912" y="1815738"/>
                  </a:cubicBezTo>
                  <a:cubicBezTo>
                    <a:pt x="2023501" y="1813642"/>
                    <a:pt x="2028875" y="1810975"/>
                    <a:pt x="2034537" y="1809087"/>
                  </a:cubicBezTo>
                  <a:cubicBezTo>
                    <a:pt x="2038873" y="1807642"/>
                    <a:pt x="2043461" y="1807075"/>
                    <a:pt x="2047838" y="1805762"/>
                  </a:cubicBezTo>
                  <a:cubicBezTo>
                    <a:pt x="2054552" y="1803748"/>
                    <a:pt x="2061138" y="1801329"/>
                    <a:pt x="2067788" y="1799112"/>
                  </a:cubicBezTo>
                  <a:lnTo>
                    <a:pt x="2077764" y="1795787"/>
                  </a:lnTo>
                  <a:lnTo>
                    <a:pt x="2087739" y="1792462"/>
                  </a:lnTo>
                  <a:cubicBezTo>
                    <a:pt x="2088847" y="1789137"/>
                    <a:pt x="2088212" y="1784524"/>
                    <a:pt x="2091064" y="1782487"/>
                  </a:cubicBezTo>
                  <a:cubicBezTo>
                    <a:pt x="2096768" y="1778412"/>
                    <a:pt x="2111014" y="1775836"/>
                    <a:pt x="2111014" y="1775836"/>
                  </a:cubicBezTo>
                  <a:cubicBezTo>
                    <a:pt x="2113231" y="1773619"/>
                    <a:pt x="2114990" y="1770821"/>
                    <a:pt x="2117665" y="1769186"/>
                  </a:cubicBezTo>
                  <a:cubicBezTo>
                    <a:pt x="2164078" y="1740823"/>
                    <a:pt x="2153259" y="1745129"/>
                    <a:pt x="2180841" y="1735935"/>
                  </a:cubicBezTo>
                  <a:cubicBezTo>
                    <a:pt x="2202704" y="1714075"/>
                    <a:pt x="2161588" y="1753203"/>
                    <a:pt x="2207442" y="1722635"/>
                  </a:cubicBezTo>
                  <a:cubicBezTo>
                    <a:pt x="2214092" y="1718202"/>
                    <a:pt x="2219811" y="1711863"/>
                    <a:pt x="2227393" y="1709335"/>
                  </a:cubicBezTo>
                  <a:cubicBezTo>
                    <a:pt x="2252705" y="1700897"/>
                    <a:pt x="2240469" y="1704059"/>
                    <a:pt x="2263969" y="1699359"/>
                  </a:cubicBezTo>
                  <a:cubicBezTo>
                    <a:pt x="2279776" y="1688821"/>
                    <a:pt x="2270154" y="1693972"/>
                    <a:pt x="2293894" y="1686059"/>
                  </a:cubicBezTo>
                  <a:lnTo>
                    <a:pt x="2303870" y="1682734"/>
                  </a:lnTo>
                  <a:cubicBezTo>
                    <a:pt x="2310520" y="1678301"/>
                    <a:pt x="2318169" y="1675085"/>
                    <a:pt x="2323820" y="1669434"/>
                  </a:cubicBezTo>
                  <a:cubicBezTo>
                    <a:pt x="2339599" y="1653655"/>
                    <a:pt x="2331173" y="1658116"/>
                    <a:pt x="2347096" y="1652808"/>
                  </a:cubicBezTo>
                  <a:cubicBezTo>
                    <a:pt x="2345988" y="1649483"/>
                    <a:pt x="2345960" y="1645570"/>
                    <a:pt x="2343771" y="1642833"/>
                  </a:cubicBezTo>
                  <a:cubicBezTo>
                    <a:pt x="2341275" y="1639713"/>
                    <a:pt x="2337448" y="1637806"/>
                    <a:pt x="2333796" y="1636183"/>
                  </a:cubicBezTo>
                  <a:cubicBezTo>
                    <a:pt x="2315451" y="1628029"/>
                    <a:pt x="2315102" y="1630677"/>
                    <a:pt x="2297220" y="1626207"/>
                  </a:cubicBezTo>
                  <a:cubicBezTo>
                    <a:pt x="2293819" y="1625357"/>
                    <a:pt x="2290569" y="1623990"/>
                    <a:pt x="2287244" y="1622882"/>
                  </a:cubicBezTo>
                  <a:cubicBezTo>
                    <a:pt x="2283919" y="1620665"/>
                    <a:pt x="2279900" y="1619239"/>
                    <a:pt x="2277269" y="1616232"/>
                  </a:cubicBezTo>
                  <a:cubicBezTo>
                    <a:pt x="2272902" y="1611241"/>
                    <a:pt x="2265434" y="1595042"/>
                    <a:pt x="2257318" y="1589631"/>
                  </a:cubicBezTo>
                  <a:cubicBezTo>
                    <a:pt x="2253194" y="1586882"/>
                    <a:pt x="2248451" y="1585198"/>
                    <a:pt x="2244018" y="1582981"/>
                  </a:cubicBezTo>
                  <a:cubicBezTo>
                    <a:pt x="2241801" y="1579656"/>
                    <a:pt x="2240693" y="1575223"/>
                    <a:pt x="2237368" y="1573006"/>
                  </a:cubicBezTo>
                  <a:cubicBezTo>
                    <a:pt x="2233566" y="1570471"/>
                    <a:pt x="2228347" y="1571286"/>
                    <a:pt x="2224068" y="1569681"/>
                  </a:cubicBezTo>
                  <a:cubicBezTo>
                    <a:pt x="2219427" y="1567941"/>
                    <a:pt x="2215323" y="1564984"/>
                    <a:pt x="2210767" y="1563031"/>
                  </a:cubicBezTo>
                  <a:cubicBezTo>
                    <a:pt x="2207546" y="1561650"/>
                    <a:pt x="2204117" y="1560814"/>
                    <a:pt x="2200792" y="1559706"/>
                  </a:cubicBezTo>
                  <a:cubicBezTo>
                    <a:pt x="2177402" y="1544110"/>
                    <a:pt x="2207058" y="1562055"/>
                    <a:pt x="2174191" y="1549730"/>
                  </a:cubicBezTo>
                  <a:cubicBezTo>
                    <a:pt x="2170449" y="1548327"/>
                    <a:pt x="2167790" y="1544867"/>
                    <a:pt x="2164216" y="1543080"/>
                  </a:cubicBezTo>
                  <a:cubicBezTo>
                    <a:pt x="2154930" y="1538437"/>
                    <a:pt x="2139543" y="1537655"/>
                    <a:pt x="2130965" y="1536430"/>
                  </a:cubicBezTo>
                  <a:cubicBezTo>
                    <a:pt x="2103666" y="1527330"/>
                    <a:pt x="2147024" y="1541058"/>
                    <a:pt x="2094389" y="1529780"/>
                  </a:cubicBezTo>
                  <a:cubicBezTo>
                    <a:pt x="2087535" y="1528311"/>
                    <a:pt x="2081088" y="1525347"/>
                    <a:pt x="2074438" y="1523130"/>
                  </a:cubicBezTo>
                  <a:cubicBezTo>
                    <a:pt x="2064922" y="1519958"/>
                    <a:pt x="2061612" y="1518569"/>
                    <a:pt x="2051163" y="1516479"/>
                  </a:cubicBezTo>
                  <a:cubicBezTo>
                    <a:pt x="2028923" y="1512031"/>
                    <a:pt x="2020155" y="1512149"/>
                    <a:pt x="1994636" y="1509829"/>
                  </a:cubicBezTo>
                  <a:cubicBezTo>
                    <a:pt x="1934784" y="1510937"/>
                    <a:pt x="1874868" y="1510165"/>
                    <a:pt x="1815081" y="1513154"/>
                  </a:cubicBezTo>
                  <a:cubicBezTo>
                    <a:pt x="1810907" y="1513363"/>
                    <a:pt x="1792230" y="1521362"/>
                    <a:pt x="1785156" y="1523130"/>
                  </a:cubicBezTo>
                  <a:cubicBezTo>
                    <a:pt x="1777720" y="1524989"/>
                    <a:pt x="1756763" y="1529866"/>
                    <a:pt x="1751905" y="1533105"/>
                  </a:cubicBezTo>
                  <a:lnTo>
                    <a:pt x="1731954" y="1546405"/>
                  </a:lnTo>
                  <a:cubicBezTo>
                    <a:pt x="1728629" y="1548622"/>
                    <a:pt x="1725553" y="1551268"/>
                    <a:pt x="1721979" y="1553055"/>
                  </a:cubicBezTo>
                  <a:lnTo>
                    <a:pt x="1708678" y="1559706"/>
                  </a:lnTo>
                  <a:cubicBezTo>
                    <a:pt x="1706461" y="1563031"/>
                    <a:pt x="1703651" y="1566029"/>
                    <a:pt x="1702028" y="1569681"/>
                  </a:cubicBezTo>
                  <a:cubicBezTo>
                    <a:pt x="1699181" y="1576087"/>
                    <a:pt x="1695378" y="1589631"/>
                    <a:pt x="1695378" y="1589631"/>
                  </a:cubicBezTo>
                  <a:cubicBezTo>
                    <a:pt x="1696486" y="1607365"/>
                    <a:pt x="1697094" y="1625137"/>
                    <a:pt x="1698703" y="1642833"/>
                  </a:cubicBezTo>
                  <a:cubicBezTo>
                    <a:pt x="1701347" y="1671921"/>
                    <a:pt x="1709097" y="1667031"/>
                    <a:pt x="1698703" y="1706010"/>
                  </a:cubicBezTo>
                  <a:cubicBezTo>
                    <a:pt x="1697673" y="1709871"/>
                    <a:pt x="1692380" y="1711037"/>
                    <a:pt x="1688728" y="1712660"/>
                  </a:cubicBezTo>
                  <a:cubicBezTo>
                    <a:pt x="1682322" y="1715507"/>
                    <a:pt x="1675427" y="1717093"/>
                    <a:pt x="1668777" y="1719310"/>
                  </a:cubicBezTo>
                  <a:cubicBezTo>
                    <a:pt x="1665452" y="1720418"/>
                    <a:pt x="1661937" y="1721068"/>
                    <a:pt x="1658802" y="1722635"/>
                  </a:cubicBezTo>
                  <a:cubicBezTo>
                    <a:pt x="1654369" y="1724852"/>
                    <a:pt x="1650341" y="1728210"/>
                    <a:pt x="1645502" y="1729285"/>
                  </a:cubicBezTo>
                  <a:cubicBezTo>
                    <a:pt x="1630200" y="1732685"/>
                    <a:pt x="1598950" y="1735935"/>
                    <a:pt x="1598950" y="1735935"/>
                  </a:cubicBezTo>
                  <a:lnTo>
                    <a:pt x="1306342" y="1732610"/>
                  </a:lnTo>
                  <a:cubicBezTo>
                    <a:pt x="1301773" y="1732511"/>
                    <a:pt x="1297419" y="1730598"/>
                    <a:pt x="1293042" y="1729285"/>
                  </a:cubicBezTo>
                  <a:cubicBezTo>
                    <a:pt x="1286328" y="1727271"/>
                    <a:pt x="1273092" y="1722635"/>
                    <a:pt x="1273092" y="1722635"/>
                  </a:cubicBezTo>
                  <a:cubicBezTo>
                    <a:pt x="1252371" y="1701917"/>
                    <a:pt x="1282374" y="1729933"/>
                    <a:pt x="1256466" y="1712660"/>
                  </a:cubicBezTo>
                  <a:cubicBezTo>
                    <a:pt x="1231560" y="1696055"/>
                    <a:pt x="1260234" y="1707265"/>
                    <a:pt x="1236516" y="1699359"/>
                  </a:cubicBezTo>
                  <a:cubicBezTo>
                    <a:pt x="1234299" y="1697142"/>
                    <a:pt x="1232669" y="1694111"/>
                    <a:pt x="1229865" y="1692709"/>
                  </a:cubicBezTo>
                  <a:cubicBezTo>
                    <a:pt x="1223595" y="1689574"/>
                    <a:pt x="1215747" y="1689947"/>
                    <a:pt x="1209915" y="1686059"/>
                  </a:cubicBezTo>
                  <a:cubicBezTo>
                    <a:pt x="1197024" y="1677465"/>
                    <a:pt x="1203731" y="1680673"/>
                    <a:pt x="1189964" y="1676084"/>
                  </a:cubicBezTo>
                  <a:cubicBezTo>
                    <a:pt x="1181098" y="1649482"/>
                    <a:pt x="1194397" y="1680516"/>
                    <a:pt x="1176664" y="1662783"/>
                  </a:cubicBezTo>
                  <a:cubicBezTo>
                    <a:pt x="1158877" y="1644996"/>
                    <a:pt x="1169807" y="1642695"/>
                    <a:pt x="1150063" y="1629532"/>
                  </a:cubicBezTo>
                  <a:cubicBezTo>
                    <a:pt x="1143413" y="1625099"/>
                    <a:pt x="1137695" y="1618759"/>
                    <a:pt x="1130113" y="1616232"/>
                  </a:cubicBezTo>
                  <a:cubicBezTo>
                    <a:pt x="1123463" y="1614015"/>
                    <a:pt x="1115995" y="1613470"/>
                    <a:pt x="1110162" y="1609582"/>
                  </a:cubicBezTo>
                  <a:cubicBezTo>
                    <a:pt x="1106837" y="1607365"/>
                    <a:pt x="1103839" y="1604555"/>
                    <a:pt x="1100187" y="1602932"/>
                  </a:cubicBezTo>
                  <a:cubicBezTo>
                    <a:pt x="1093781" y="1600085"/>
                    <a:pt x="1086886" y="1598499"/>
                    <a:pt x="1080236" y="1596282"/>
                  </a:cubicBezTo>
                  <a:cubicBezTo>
                    <a:pt x="1076911" y="1595174"/>
                    <a:pt x="1073177" y="1594900"/>
                    <a:pt x="1070261" y="1592956"/>
                  </a:cubicBezTo>
                  <a:cubicBezTo>
                    <a:pt x="1057370" y="1584362"/>
                    <a:pt x="1064077" y="1587570"/>
                    <a:pt x="1050310" y="1582981"/>
                  </a:cubicBezTo>
                  <a:cubicBezTo>
                    <a:pt x="1021723" y="1563923"/>
                    <a:pt x="1057892" y="1586772"/>
                    <a:pt x="1030360" y="1573006"/>
                  </a:cubicBezTo>
                  <a:cubicBezTo>
                    <a:pt x="1007398" y="1561525"/>
                    <a:pt x="1034765" y="1569951"/>
                    <a:pt x="1007084" y="1563031"/>
                  </a:cubicBezTo>
                  <a:cubicBezTo>
                    <a:pt x="1003759" y="1559706"/>
                    <a:pt x="1001220" y="1555339"/>
                    <a:pt x="997109" y="1553055"/>
                  </a:cubicBezTo>
                  <a:cubicBezTo>
                    <a:pt x="990981" y="1549651"/>
                    <a:pt x="977158" y="1546405"/>
                    <a:pt x="977158" y="1546405"/>
                  </a:cubicBezTo>
                  <a:cubicBezTo>
                    <a:pt x="973833" y="1544188"/>
                    <a:pt x="970757" y="1541542"/>
                    <a:pt x="967183" y="1539755"/>
                  </a:cubicBezTo>
                  <a:cubicBezTo>
                    <a:pt x="964048" y="1538188"/>
                    <a:pt x="959945" y="1538619"/>
                    <a:pt x="957208" y="1536430"/>
                  </a:cubicBezTo>
                  <a:cubicBezTo>
                    <a:pt x="935723" y="1519242"/>
                    <a:pt x="965656" y="1531487"/>
                    <a:pt x="940582" y="1523130"/>
                  </a:cubicBezTo>
                  <a:lnTo>
                    <a:pt x="904006" y="1486554"/>
                  </a:lnTo>
                  <a:lnTo>
                    <a:pt x="894031" y="1476578"/>
                  </a:lnTo>
                  <a:lnTo>
                    <a:pt x="884056" y="1466603"/>
                  </a:lnTo>
                  <a:cubicBezTo>
                    <a:pt x="882948" y="1463278"/>
                    <a:pt x="882920" y="1459365"/>
                    <a:pt x="880731" y="1456628"/>
                  </a:cubicBezTo>
                  <a:cubicBezTo>
                    <a:pt x="878235" y="1453508"/>
                    <a:pt x="873876" y="1452474"/>
                    <a:pt x="870756" y="1449978"/>
                  </a:cubicBezTo>
                  <a:cubicBezTo>
                    <a:pt x="868308" y="1448019"/>
                    <a:pt x="866322" y="1445544"/>
                    <a:pt x="864105" y="1443327"/>
                  </a:cubicBezTo>
                  <a:cubicBezTo>
                    <a:pt x="859923" y="1430782"/>
                    <a:pt x="858914" y="1424838"/>
                    <a:pt x="847480" y="1413402"/>
                  </a:cubicBezTo>
                  <a:cubicBezTo>
                    <a:pt x="841295" y="1407216"/>
                    <a:pt x="838375" y="1405165"/>
                    <a:pt x="834180" y="1396776"/>
                  </a:cubicBezTo>
                  <a:cubicBezTo>
                    <a:pt x="832612" y="1393641"/>
                    <a:pt x="833332" y="1389279"/>
                    <a:pt x="830854" y="1386801"/>
                  </a:cubicBezTo>
                  <a:cubicBezTo>
                    <a:pt x="828376" y="1384323"/>
                    <a:pt x="824204" y="1384584"/>
                    <a:pt x="820879" y="1383476"/>
                  </a:cubicBezTo>
                  <a:cubicBezTo>
                    <a:pt x="818662" y="1376826"/>
                    <a:pt x="818117" y="1369358"/>
                    <a:pt x="814229" y="1363525"/>
                  </a:cubicBezTo>
                  <a:cubicBezTo>
                    <a:pt x="804505" y="1348939"/>
                    <a:pt x="809977" y="1356747"/>
                    <a:pt x="797604" y="1340250"/>
                  </a:cubicBezTo>
                  <a:cubicBezTo>
                    <a:pt x="796495" y="1336925"/>
                    <a:pt x="795846" y="1333409"/>
                    <a:pt x="794278" y="1330274"/>
                  </a:cubicBezTo>
                  <a:cubicBezTo>
                    <a:pt x="792491" y="1326700"/>
                    <a:pt x="789251" y="1323951"/>
                    <a:pt x="787628" y="1320299"/>
                  </a:cubicBezTo>
                  <a:cubicBezTo>
                    <a:pt x="784781" y="1313893"/>
                    <a:pt x="783195" y="1306998"/>
                    <a:pt x="780978" y="1300348"/>
                  </a:cubicBezTo>
                  <a:lnTo>
                    <a:pt x="777653" y="1290373"/>
                  </a:lnTo>
                  <a:lnTo>
                    <a:pt x="774328" y="1280398"/>
                  </a:lnTo>
                  <a:cubicBezTo>
                    <a:pt x="773220" y="1251581"/>
                    <a:pt x="772987" y="1222716"/>
                    <a:pt x="771003" y="1193946"/>
                  </a:cubicBezTo>
                  <a:cubicBezTo>
                    <a:pt x="770762" y="1190449"/>
                    <a:pt x="767678" y="1187475"/>
                    <a:pt x="767678" y="1183970"/>
                  </a:cubicBezTo>
                  <a:cubicBezTo>
                    <a:pt x="767678" y="1176133"/>
                    <a:pt x="769466" y="1168380"/>
                    <a:pt x="771003" y="1160695"/>
                  </a:cubicBezTo>
                  <a:cubicBezTo>
                    <a:pt x="771690" y="1157258"/>
                    <a:pt x="772138" y="1153456"/>
                    <a:pt x="774328" y="1150719"/>
                  </a:cubicBezTo>
                  <a:cubicBezTo>
                    <a:pt x="776824" y="1147598"/>
                    <a:pt x="780978" y="1146286"/>
                    <a:pt x="784303" y="1144069"/>
                  </a:cubicBezTo>
                  <a:cubicBezTo>
                    <a:pt x="786520" y="1137419"/>
                    <a:pt x="791365" y="1131117"/>
                    <a:pt x="790953" y="1124119"/>
                  </a:cubicBezTo>
                  <a:cubicBezTo>
                    <a:pt x="790759" y="1120817"/>
                    <a:pt x="792977" y="1074965"/>
                    <a:pt x="784303" y="1057617"/>
                  </a:cubicBezTo>
                  <a:cubicBezTo>
                    <a:pt x="782516" y="1054043"/>
                    <a:pt x="780149" y="1050763"/>
                    <a:pt x="777653" y="1047642"/>
                  </a:cubicBezTo>
                  <a:cubicBezTo>
                    <a:pt x="775695" y="1045194"/>
                    <a:pt x="773220" y="1043208"/>
                    <a:pt x="771003" y="1040991"/>
                  </a:cubicBezTo>
                  <a:cubicBezTo>
                    <a:pt x="768299" y="1032879"/>
                    <a:pt x="767473" y="1027486"/>
                    <a:pt x="761028" y="1021041"/>
                  </a:cubicBezTo>
                  <a:cubicBezTo>
                    <a:pt x="758202" y="1018215"/>
                    <a:pt x="754173" y="1016888"/>
                    <a:pt x="751052" y="1014391"/>
                  </a:cubicBezTo>
                  <a:cubicBezTo>
                    <a:pt x="748604" y="1012433"/>
                    <a:pt x="747010" y="1009479"/>
                    <a:pt x="744402" y="1007740"/>
                  </a:cubicBezTo>
                  <a:cubicBezTo>
                    <a:pt x="736185" y="1002261"/>
                    <a:pt x="729993" y="1000720"/>
                    <a:pt x="721126" y="997765"/>
                  </a:cubicBezTo>
                  <a:cubicBezTo>
                    <a:pt x="717801" y="994440"/>
                    <a:pt x="715694" y="989002"/>
                    <a:pt x="711151" y="987790"/>
                  </a:cubicBezTo>
                  <a:cubicBezTo>
                    <a:pt x="698255" y="984351"/>
                    <a:pt x="684577" y="985185"/>
                    <a:pt x="671250" y="984465"/>
                  </a:cubicBezTo>
                  <a:cubicBezTo>
                    <a:pt x="643559" y="982968"/>
                    <a:pt x="615832" y="982248"/>
                    <a:pt x="588123" y="981140"/>
                  </a:cubicBezTo>
                  <a:cubicBezTo>
                    <a:pt x="583689" y="980032"/>
                    <a:pt x="579199" y="979128"/>
                    <a:pt x="574822" y="977815"/>
                  </a:cubicBezTo>
                  <a:cubicBezTo>
                    <a:pt x="568108" y="975801"/>
                    <a:pt x="554872" y="971164"/>
                    <a:pt x="554872" y="971164"/>
                  </a:cubicBezTo>
                  <a:cubicBezTo>
                    <a:pt x="550690" y="958618"/>
                    <a:pt x="549682" y="952676"/>
                    <a:pt x="538246" y="941239"/>
                  </a:cubicBezTo>
                  <a:cubicBezTo>
                    <a:pt x="536029" y="939022"/>
                    <a:pt x="533554" y="937036"/>
                    <a:pt x="531596" y="934588"/>
                  </a:cubicBezTo>
                  <a:cubicBezTo>
                    <a:pt x="521136" y="921512"/>
                    <a:pt x="529186" y="926484"/>
                    <a:pt x="514971" y="914638"/>
                  </a:cubicBezTo>
                  <a:cubicBezTo>
                    <a:pt x="511901" y="912080"/>
                    <a:pt x="508030" y="910589"/>
                    <a:pt x="504996" y="907988"/>
                  </a:cubicBezTo>
                  <a:cubicBezTo>
                    <a:pt x="500235" y="903907"/>
                    <a:pt x="491695" y="894687"/>
                    <a:pt x="491695" y="894687"/>
                  </a:cubicBezTo>
                  <a:cubicBezTo>
                    <a:pt x="490587" y="891362"/>
                    <a:pt x="489937" y="887847"/>
                    <a:pt x="488370" y="884712"/>
                  </a:cubicBezTo>
                  <a:cubicBezTo>
                    <a:pt x="475479" y="858930"/>
                    <a:pt x="486752" y="889834"/>
                    <a:pt x="478395" y="864762"/>
                  </a:cubicBezTo>
                  <a:cubicBezTo>
                    <a:pt x="479503" y="853678"/>
                    <a:pt x="479667" y="842459"/>
                    <a:pt x="481720" y="831511"/>
                  </a:cubicBezTo>
                  <a:cubicBezTo>
                    <a:pt x="483012" y="824621"/>
                    <a:pt x="486153" y="818210"/>
                    <a:pt x="488370" y="811560"/>
                  </a:cubicBezTo>
                  <a:cubicBezTo>
                    <a:pt x="492958" y="797794"/>
                    <a:pt x="489751" y="804501"/>
                    <a:pt x="498345" y="791610"/>
                  </a:cubicBezTo>
                  <a:cubicBezTo>
                    <a:pt x="497237" y="781635"/>
                    <a:pt x="496546" y="771604"/>
                    <a:pt x="495020" y="761684"/>
                  </a:cubicBezTo>
                  <a:cubicBezTo>
                    <a:pt x="493287" y="750421"/>
                    <a:pt x="491267" y="748548"/>
                    <a:pt x="488370" y="738408"/>
                  </a:cubicBezTo>
                  <a:cubicBezTo>
                    <a:pt x="487115" y="734014"/>
                    <a:pt x="486300" y="729502"/>
                    <a:pt x="485045" y="725108"/>
                  </a:cubicBezTo>
                  <a:cubicBezTo>
                    <a:pt x="484082" y="721738"/>
                    <a:pt x="482570" y="718533"/>
                    <a:pt x="481720" y="715132"/>
                  </a:cubicBezTo>
                  <a:cubicBezTo>
                    <a:pt x="475968" y="692124"/>
                    <a:pt x="482692" y="704952"/>
                    <a:pt x="471745" y="688532"/>
                  </a:cubicBezTo>
                  <a:cubicBezTo>
                    <a:pt x="462327" y="660275"/>
                    <a:pt x="475462" y="694725"/>
                    <a:pt x="461769" y="671906"/>
                  </a:cubicBezTo>
                  <a:cubicBezTo>
                    <a:pt x="447329" y="647842"/>
                    <a:pt x="473839" y="677326"/>
                    <a:pt x="448469" y="651956"/>
                  </a:cubicBezTo>
                  <a:cubicBezTo>
                    <a:pt x="447361" y="648631"/>
                    <a:pt x="446711" y="645115"/>
                    <a:pt x="445144" y="641980"/>
                  </a:cubicBezTo>
                  <a:cubicBezTo>
                    <a:pt x="443357" y="638406"/>
                    <a:pt x="440117" y="635657"/>
                    <a:pt x="438494" y="632005"/>
                  </a:cubicBezTo>
                  <a:cubicBezTo>
                    <a:pt x="435647" y="625599"/>
                    <a:pt x="431844" y="612055"/>
                    <a:pt x="431844" y="612055"/>
                  </a:cubicBezTo>
                  <a:cubicBezTo>
                    <a:pt x="432952" y="604296"/>
                    <a:pt x="428494" y="592887"/>
                    <a:pt x="435169" y="588779"/>
                  </a:cubicBezTo>
                  <a:cubicBezTo>
                    <a:pt x="448902" y="580328"/>
                    <a:pt x="485309" y="586734"/>
                    <a:pt x="501670" y="588779"/>
                  </a:cubicBezTo>
                  <a:cubicBezTo>
                    <a:pt x="508320" y="595429"/>
                    <a:pt x="516404" y="600905"/>
                    <a:pt x="521621" y="608730"/>
                  </a:cubicBezTo>
                  <a:cubicBezTo>
                    <a:pt x="523838" y="612055"/>
                    <a:pt x="526484" y="615131"/>
                    <a:pt x="528271" y="618705"/>
                  </a:cubicBezTo>
                  <a:cubicBezTo>
                    <a:pt x="529838" y="621840"/>
                    <a:pt x="529493" y="625876"/>
                    <a:pt x="531596" y="628680"/>
                  </a:cubicBezTo>
                  <a:cubicBezTo>
                    <a:pt x="536299" y="634950"/>
                    <a:pt x="541701" y="640958"/>
                    <a:pt x="548222" y="645306"/>
                  </a:cubicBezTo>
                  <a:lnTo>
                    <a:pt x="568172" y="658606"/>
                  </a:lnTo>
                  <a:lnTo>
                    <a:pt x="578148" y="665256"/>
                  </a:lnTo>
                  <a:cubicBezTo>
                    <a:pt x="591394" y="685125"/>
                    <a:pt x="576927" y="667847"/>
                    <a:pt x="594773" y="678556"/>
                  </a:cubicBezTo>
                  <a:cubicBezTo>
                    <a:pt x="597461" y="680169"/>
                    <a:pt x="598814" y="683468"/>
                    <a:pt x="601423" y="685207"/>
                  </a:cubicBezTo>
                  <a:cubicBezTo>
                    <a:pt x="605547" y="687957"/>
                    <a:pt x="610290" y="689640"/>
                    <a:pt x="614724" y="691857"/>
                  </a:cubicBezTo>
                  <a:cubicBezTo>
                    <a:pt x="616941" y="695182"/>
                    <a:pt x="617985" y="699714"/>
                    <a:pt x="621374" y="701832"/>
                  </a:cubicBezTo>
                  <a:cubicBezTo>
                    <a:pt x="627318" y="705547"/>
                    <a:pt x="634674" y="706265"/>
                    <a:pt x="641324" y="708482"/>
                  </a:cubicBezTo>
                  <a:lnTo>
                    <a:pt x="651300" y="711807"/>
                  </a:lnTo>
                  <a:cubicBezTo>
                    <a:pt x="654625" y="712915"/>
                    <a:pt x="657838" y="714444"/>
                    <a:pt x="661275" y="715132"/>
                  </a:cubicBezTo>
                  <a:cubicBezTo>
                    <a:pt x="681337" y="719146"/>
                    <a:pt x="672538" y="716671"/>
                    <a:pt x="687876" y="721783"/>
                  </a:cubicBezTo>
                  <a:cubicBezTo>
                    <a:pt x="708935" y="720675"/>
                    <a:pt x="730051" y="720367"/>
                    <a:pt x="751052" y="718458"/>
                  </a:cubicBezTo>
                  <a:cubicBezTo>
                    <a:pt x="762484" y="717419"/>
                    <a:pt x="760773" y="713029"/>
                    <a:pt x="771003" y="708482"/>
                  </a:cubicBezTo>
                  <a:cubicBezTo>
                    <a:pt x="777409" y="705635"/>
                    <a:pt x="790953" y="701832"/>
                    <a:pt x="790953" y="701832"/>
                  </a:cubicBezTo>
                  <a:cubicBezTo>
                    <a:pt x="793170" y="699615"/>
                    <a:pt x="795865" y="697790"/>
                    <a:pt x="797604" y="695182"/>
                  </a:cubicBezTo>
                  <a:cubicBezTo>
                    <a:pt x="803083" y="686965"/>
                    <a:pt x="804624" y="680773"/>
                    <a:pt x="807579" y="671906"/>
                  </a:cubicBezTo>
                  <a:cubicBezTo>
                    <a:pt x="806471" y="660822"/>
                    <a:pt x="806759" y="649509"/>
                    <a:pt x="804254" y="638655"/>
                  </a:cubicBezTo>
                  <a:cubicBezTo>
                    <a:pt x="803355" y="634761"/>
                    <a:pt x="799227" y="632332"/>
                    <a:pt x="797604" y="628680"/>
                  </a:cubicBezTo>
                  <a:cubicBezTo>
                    <a:pt x="785377" y="601170"/>
                    <a:pt x="797960" y="615738"/>
                    <a:pt x="784303" y="602079"/>
                  </a:cubicBezTo>
                  <a:cubicBezTo>
                    <a:pt x="783195" y="598754"/>
                    <a:pt x="782545" y="595239"/>
                    <a:pt x="780978" y="592104"/>
                  </a:cubicBezTo>
                  <a:cubicBezTo>
                    <a:pt x="779191" y="588530"/>
                    <a:pt x="775731" y="585871"/>
                    <a:pt x="774328" y="582129"/>
                  </a:cubicBezTo>
                  <a:cubicBezTo>
                    <a:pt x="770928" y="573061"/>
                    <a:pt x="772411" y="564046"/>
                    <a:pt x="767678" y="555528"/>
                  </a:cubicBezTo>
                  <a:cubicBezTo>
                    <a:pt x="763796" y="548541"/>
                    <a:pt x="754377" y="535578"/>
                    <a:pt x="754377" y="535578"/>
                  </a:cubicBezTo>
                  <a:cubicBezTo>
                    <a:pt x="752160" y="528928"/>
                    <a:pt x="752684" y="520584"/>
                    <a:pt x="747727" y="515627"/>
                  </a:cubicBezTo>
                  <a:cubicBezTo>
                    <a:pt x="744402" y="512302"/>
                    <a:pt x="740762" y="509264"/>
                    <a:pt x="737752" y="505652"/>
                  </a:cubicBezTo>
                  <a:cubicBezTo>
                    <a:pt x="735194" y="502582"/>
                    <a:pt x="733928" y="498502"/>
                    <a:pt x="731102" y="495676"/>
                  </a:cubicBezTo>
                  <a:cubicBezTo>
                    <a:pt x="728276" y="492850"/>
                    <a:pt x="724451" y="491243"/>
                    <a:pt x="721126" y="489026"/>
                  </a:cubicBezTo>
                  <a:cubicBezTo>
                    <a:pt x="708934" y="470739"/>
                    <a:pt x="721126" y="486255"/>
                    <a:pt x="704501" y="472401"/>
                  </a:cubicBezTo>
                  <a:cubicBezTo>
                    <a:pt x="695552" y="464944"/>
                    <a:pt x="695164" y="460493"/>
                    <a:pt x="684550" y="455775"/>
                  </a:cubicBezTo>
                  <a:cubicBezTo>
                    <a:pt x="678144" y="452928"/>
                    <a:pt x="670433" y="453013"/>
                    <a:pt x="664600" y="449125"/>
                  </a:cubicBezTo>
                  <a:cubicBezTo>
                    <a:pt x="641733" y="433881"/>
                    <a:pt x="652231" y="438352"/>
                    <a:pt x="634674" y="432500"/>
                  </a:cubicBezTo>
                  <a:cubicBezTo>
                    <a:pt x="621376" y="412551"/>
                    <a:pt x="635781" y="431389"/>
                    <a:pt x="618049" y="415874"/>
                  </a:cubicBezTo>
                  <a:cubicBezTo>
                    <a:pt x="612151" y="410713"/>
                    <a:pt x="607944" y="403596"/>
                    <a:pt x="601423" y="399249"/>
                  </a:cubicBezTo>
                  <a:cubicBezTo>
                    <a:pt x="588839" y="390860"/>
                    <a:pt x="594273" y="395425"/>
                    <a:pt x="584798" y="385948"/>
                  </a:cubicBezTo>
                  <a:cubicBezTo>
                    <a:pt x="583690" y="382623"/>
                    <a:pt x="583276" y="378978"/>
                    <a:pt x="581473" y="375973"/>
                  </a:cubicBezTo>
                  <a:cubicBezTo>
                    <a:pt x="578315" y="370710"/>
                    <a:pt x="569376" y="365692"/>
                    <a:pt x="564847" y="362673"/>
                  </a:cubicBezTo>
                  <a:cubicBezTo>
                    <a:pt x="562630" y="359348"/>
                    <a:pt x="560693" y="355819"/>
                    <a:pt x="558197" y="352698"/>
                  </a:cubicBezTo>
                  <a:cubicBezTo>
                    <a:pt x="551289" y="344062"/>
                    <a:pt x="550013" y="347583"/>
                    <a:pt x="544897" y="336072"/>
                  </a:cubicBezTo>
                  <a:cubicBezTo>
                    <a:pt x="542050" y="329666"/>
                    <a:pt x="540463" y="322772"/>
                    <a:pt x="538246" y="316122"/>
                  </a:cubicBezTo>
                  <a:cubicBezTo>
                    <a:pt x="537137" y="312797"/>
                    <a:pt x="536865" y="309062"/>
                    <a:pt x="534921" y="306146"/>
                  </a:cubicBezTo>
                  <a:lnTo>
                    <a:pt x="528271" y="296171"/>
                  </a:lnTo>
                  <a:cubicBezTo>
                    <a:pt x="527163" y="271787"/>
                    <a:pt x="526892" y="247350"/>
                    <a:pt x="524946" y="223019"/>
                  </a:cubicBezTo>
                  <a:cubicBezTo>
                    <a:pt x="524150" y="213071"/>
                    <a:pt x="519240" y="211607"/>
                    <a:pt x="514971" y="203068"/>
                  </a:cubicBezTo>
                  <a:cubicBezTo>
                    <a:pt x="513404" y="199933"/>
                    <a:pt x="513213" y="196228"/>
                    <a:pt x="511646" y="193093"/>
                  </a:cubicBezTo>
                  <a:cubicBezTo>
                    <a:pt x="504821" y="179443"/>
                    <a:pt x="506595" y="186780"/>
                    <a:pt x="498345" y="176468"/>
                  </a:cubicBezTo>
                  <a:cubicBezTo>
                    <a:pt x="495848" y="173347"/>
                    <a:pt x="494521" y="169318"/>
                    <a:pt x="491695" y="166492"/>
                  </a:cubicBezTo>
                  <a:cubicBezTo>
                    <a:pt x="485250" y="160047"/>
                    <a:pt x="479857" y="159221"/>
                    <a:pt x="471745" y="156517"/>
                  </a:cubicBezTo>
                  <a:cubicBezTo>
                    <a:pt x="461205" y="140710"/>
                    <a:pt x="468885" y="147806"/>
                    <a:pt x="445144" y="139892"/>
                  </a:cubicBezTo>
                  <a:lnTo>
                    <a:pt x="435169" y="136567"/>
                  </a:lnTo>
                  <a:lnTo>
                    <a:pt x="425193" y="133242"/>
                  </a:lnTo>
                  <a:cubicBezTo>
                    <a:pt x="408568" y="134350"/>
                    <a:pt x="391536" y="132751"/>
                    <a:pt x="375317" y="136567"/>
                  </a:cubicBezTo>
                  <a:cubicBezTo>
                    <a:pt x="371427" y="137482"/>
                    <a:pt x="370290" y="142890"/>
                    <a:pt x="368667" y="146542"/>
                  </a:cubicBezTo>
                  <a:cubicBezTo>
                    <a:pt x="360513" y="164890"/>
                    <a:pt x="363164" y="165233"/>
                    <a:pt x="358692" y="183118"/>
                  </a:cubicBezTo>
                  <a:cubicBezTo>
                    <a:pt x="357842" y="186518"/>
                    <a:pt x="356475" y="189768"/>
                    <a:pt x="355366" y="193093"/>
                  </a:cubicBezTo>
                  <a:cubicBezTo>
                    <a:pt x="356475" y="198635"/>
                    <a:pt x="358130" y="204095"/>
                    <a:pt x="358692" y="209719"/>
                  </a:cubicBezTo>
                  <a:cubicBezTo>
                    <a:pt x="365347" y="276257"/>
                    <a:pt x="357146" y="240111"/>
                    <a:pt x="365342" y="272895"/>
                  </a:cubicBezTo>
                  <a:cubicBezTo>
                    <a:pt x="368757" y="317296"/>
                    <a:pt x="370729" y="312926"/>
                    <a:pt x="365342" y="356023"/>
                  </a:cubicBezTo>
                  <a:cubicBezTo>
                    <a:pt x="365113" y="357853"/>
                    <a:pt x="360435" y="376393"/>
                    <a:pt x="358692" y="379298"/>
                  </a:cubicBezTo>
                  <a:cubicBezTo>
                    <a:pt x="357079" y="381986"/>
                    <a:pt x="353999" y="383500"/>
                    <a:pt x="352041" y="385948"/>
                  </a:cubicBezTo>
                  <a:cubicBezTo>
                    <a:pt x="349544" y="389069"/>
                    <a:pt x="348861" y="393941"/>
                    <a:pt x="345391" y="395924"/>
                  </a:cubicBezTo>
                  <a:cubicBezTo>
                    <a:pt x="340484" y="398728"/>
                    <a:pt x="334308" y="398141"/>
                    <a:pt x="328766" y="399249"/>
                  </a:cubicBezTo>
                  <a:cubicBezTo>
                    <a:pt x="316574" y="398141"/>
                    <a:pt x="304161" y="398489"/>
                    <a:pt x="292190" y="395924"/>
                  </a:cubicBezTo>
                  <a:cubicBezTo>
                    <a:pt x="277894" y="392861"/>
                    <a:pt x="279769" y="376560"/>
                    <a:pt x="268914" y="369323"/>
                  </a:cubicBezTo>
                  <a:lnTo>
                    <a:pt x="258939" y="362673"/>
                  </a:lnTo>
                  <a:lnTo>
                    <a:pt x="252289" y="342722"/>
                  </a:lnTo>
                  <a:cubicBezTo>
                    <a:pt x="251181" y="339397"/>
                    <a:pt x="249814" y="336147"/>
                    <a:pt x="248964" y="332747"/>
                  </a:cubicBezTo>
                  <a:cubicBezTo>
                    <a:pt x="247855" y="328314"/>
                    <a:pt x="247438" y="323647"/>
                    <a:pt x="245638" y="319447"/>
                  </a:cubicBezTo>
                  <a:cubicBezTo>
                    <a:pt x="244064" y="315774"/>
                    <a:pt x="240611" y="313123"/>
                    <a:pt x="238988" y="309471"/>
                  </a:cubicBezTo>
                  <a:cubicBezTo>
                    <a:pt x="236141" y="303065"/>
                    <a:pt x="234555" y="296171"/>
                    <a:pt x="232338" y="289521"/>
                  </a:cubicBezTo>
                  <a:cubicBezTo>
                    <a:pt x="231230" y="286196"/>
                    <a:pt x="230957" y="282462"/>
                    <a:pt x="229013" y="279546"/>
                  </a:cubicBezTo>
                  <a:cubicBezTo>
                    <a:pt x="226796" y="276221"/>
                    <a:pt x="223986" y="273222"/>
                    <a:pt x="222363" y="269570"/>
                  </a:cubicBezTo>
                  <a:cubicBezTo>
                    <a:pt x="222357" y="269557"/>
                    <a:pt x="214053" y="244638"/>
                    <a:pt x="212388" y="239644"/>
                  </a:cubicBezTo>
                  <a:cubicBezTo>
                    <a:pt x="211280" y="236319"/>
                    <a:pt x="210629" y="232804"/>
                    <a:pt x="209062" y="229669"/>
                  </a:cubicBezTo>
                  <a:cubicBezTo>
                    <a:pt x="206845" y="225236"/>
                    <a:pt x="204365" y="220925"/>
                    <a:pt x="202412" y="216369"/>
                  </a:cubicBezTo>
                  <a:cubicBezTo>
                    <a:pt x="195937" y="201261"/>
                    <a:pt x="203496" y="210804"/>
                    <a:pt x="192437" y="199743"/>
                  </a:cubicBezTo>
                  <a:cubicBezTo>
                    <a:pt x="190220" y="193093"/>
                    <a:pt x="187487" y="186593"/>
                    <a:pt x="185787" y="179793"/>
                  </a:cubicBezTo>
                  <a:cubicBezTo>
                    <a:pt x="181091" y="161009"/>
                    <a:pt x="183358" y="170973"/>
                    <a:pt x="179137" y="149867"/>
                  </a:cubicBezTo>
                  <a:cubicBezTo>
                    <a:pt x="178029" y="128808"/>
                    <a:pt x="177088" y="107740"/>
                    <a:pt x="175812" y="86690"/>
                  </a:cubicBezTo>
                  <a:cubicBezTo>
                    <a:pt x="171842" y="21196"/>
                    <a:pt x="183579" y="55447"/>
                    <a:pt x="162511" y="30164"/>
                  </a:cubicBezTo>
                  <a:cubicBezTo>
                    <a:pt x="159953" y="27094"/>
                    <a:pt x="158982" y="22685"/>
                    <a:pt x="155861" y="20188"/>
                  </a:cubicBezTo>
                  <a:cubicBezTo>
                    <a:pt x="153693" y="18453"/>
                    <a:pt x="133454" y="13755"/>
                    <a:pt x="132585" y="13538"/>
                  </a:cubicBezTo>
                  <a:cubicBezTo>
                    <a:pt x="129260" y="11321"/>
                    <a:pt x="126352" y="8291"/>
                    <a:pt x="122610" y="6888"/>
                  </a:cubicBezTo>
                  <a:cubicBezTo>
                    <a:pt x="104242" y="0"/>
                    <a:pt x="84825" y="5326"/>
                    <a:pt x="66084" y="6888"/>
                  </a:cubicBezTo>
                  <a:cubicBezTo>
                    <a:pt x="61650" y="7996"/>
                    <a:pt x="56586" y="7678"/>
                    <a:pt x="52783" y="10213"/>
                  </a:cubicBezTo>
                  <a:cubicBezTo>
                    <a:pt x="14576" y="35685"/>
                    <a:pt x="52137" y="21513"/>
                    <a:pt x="26182" y="30164"/>
                  </a:cubicBezTo>
                  <a:cubicBezTo>
                    <a:pt x="23965" y="34597"/>
                    <a:pt x="21991" y="39160"/>
                    <a:pt x="19532" y="43464"/>
                  </a:cubicBezTo>
                  <a:cubicBezTo>
                    <a:pt x="17549" y="46934"/>
                    <a:pt x="14456" y="49766"/>
                    <a:pt x="12882" y="53439"/>
                  </a:cubicBezTo>
                  <a:cubicBezTo>
                    <a:pt x="0" y="83499"/>
                    <a:pt x="19602" y="51673"/>
                    <a:pt x="2907" y="76715"/>
                  </a:cubicBezTo>
                  <a:cubicBezTo>
                    <a:pt x="4015" y="84474"/>
                    <a:pt x="4170" y="92430"/>
                    <a:pt x="6232" y="99991"/>
                  </a:cubicBezTo>
                  <a:cubicBezTo>
                    <a:pt x="7536" y="104773"/>
                    <a:pt x="10423" y="108987"/>
                    <a:pt x="12882" y="113291"/>
                  </a:cubicBezTo>
                  <a:cubicBezTo>
                    <a:pt x="16772" y="120099"/>
                    <a:pt x="25225" y="130857"/>
                    <a:pt x="29508" y="136567"/>
                  </a:cubicBezTo>
                  <a:cubicBezTo>
                    <a:pt x="40213" y="168681"/>
                    <a:pt x="23046" y="118747"/>
                    <a:pt x="39483" y="159842"/>
                  </a:cubicBezTo>
                  <a:cubicBezTo>
                    <a:pt x="51354" y="189520"/>
                    <a:pt x="39989" y="170577"/>
                    <a:pt x="52783" y="189768"/>
                  </a:cubicBezTo>
                  <a:cubicBezTo>
                    <a:pt x="69074" y="254934"/>
                    <a:pt x="55310" y="195688"/>
                    <a:pt x="59433" y="362673"/>
                  </a:cubicBezTo>
                  <a:cubicBezTo>
                    <a:pt x="60336" y="399255"/>
                    <a:pt x="61133" y="435844"/>
                    <a:pt x="62758" y="472401"/>
                  </a:cubicBezTo>
                  <a:cubicBezTo>
                    <a:pt x="63351" y="485734"/>
                    <a:pt x="64428" y="499059"/>
                    <a:pt x="66084" y="512302"/>
                  </a:cubicBezTo>
                  <a:cubicBezTo>
                    <a:pt x="66651" y="516836"/>
                    <a:pt x="68207" y="521193"/>
                    <a:pt x="69409" y="525602"/>
                  </a:cubicBezTo>
                  <a:cubicBezTo>
                    <a:pt x="71532" y="533387"/>
                    <a:pt x="73686" y="541166"/>
                    <a:pt x="76059" y="548878"/>
                  </a:cubicBezTo>
                  <a:cubicBezTo>
                    <a:pt x="78120" y="555578"/>
                    <a:pt x="81009" y="562028"/>
                    <a:pt x="82709" y="568828"/>
                  </a:cubicBezTo>
                  <a:cubicBezTo>
                    <a:pt x="83817" y="573262"/>
                    <a:pt x="84779" y="577735"/>
                    <a:pt x="86034" y="582129"/>
                  </a:cubicBezTo>
                  <a:cubicBezTo>
                    <a:pt x="92386" y="604361"/>
                    <a:pt x="86447" y="578374"/>
                    <a:pt x="92684" y="605404"/>
                  </a:cubicBezTo>
                  <a:cubicBezTo>
                    <a:pt x="110149" y="681088"/>
                    <a:pt x="91483" y="599402"/>
                    <a:pt x="102660" y="655281"/>
                  </a:cubicBezTo>
                  <a:cubicBezTo>
                    <a:pt x="103556" y="659762"/>
                    <a:pt x="105089" y="664100"/>
                    <a:pt x="105985" y="668581"/>
                  </a:cubicBezTo>
                  <a:cubicBezTo>
                    <a:pt x="111837" y="697841"/>
                    <a:pt x="106164" y="679094"/>
                    <a:pt x="112635" y="698507"/>
                  </a:cubicBezTo>
                  <a:cubicBezTo>
                    <a:pt x="121633" y="761493"/>
                    <a:pt x="109372" y="688765"/>
                    <a:pt x="122610" y="738408"/>
                  </a:cubicBezTo>
                  <a:cubicBezTo>
                    <a:pt x="134675" y="783652"/>
                    <a:pt x="124961" y="757299"/>
                    <a:pt x="132585" y="791610"/>
                  </a:cubicBezTo>
                  <a:cubicBezTo>
                    <a:pt x="133345" y="795031"/>
                    <a:pt x="134947" y="798215"/>
                    <a:pt x="135910" y="801585"/>
                  </a:cubicBezTo>
                  <a:cubicBezTo>
                    <a:pt x="137166" y="805979"/>
                    <a:pt x="137631" y="810606"/>
                    <a:pt x="139236" y="814885"/>
                  </a:cubicBezTo>
                  <a:cubicBezTo>
                    <a:pt x="140977" y="819526"/>
                    <a:pt x="144045" y="823584"/>
                    <a:pt x="145886" y="828186"/>
                  </a:cubicBezTo>
                  <a:cubicBezTo>
                    <a:pt x="148489" y="834694"/>
                    <a:pt x="149401" y="841866"/>
                    <a:pt x="152536" y="848136"/>
                  </a:cubicBezTo>
                  <a:cubicBezTo>
                    <a:pt x="154753" y="852569"/>
                    <a:pt x="157234" y="856880"/>
                    <a:pt x="159186" y="861436"/>
                  </a:cubicBezTo>
                  <a:cubicBezTo>
                    <a:pt x="160567" y="864658"/>
                    <a:pt x="160321" y="868675"/>
                    <a:pt x="162511" y="871412"/>
                  </a:cubicBezTo>
                  <a:cubicBezTo>
                    <a:pt x="165007" y="874533"/>
                    <a:pt x="169161" y="875845"/>
                    <a:pt x="172486" y="878062"/>
                  </a:cubicBezTo>
                  <a:cubicBezTo>
                    <a:pt x="181285" y="913249"/>
                    <a:pt x="169338" y="871809"/>
                    <a:pt x="182462" y="901338"/>
                  </a:cubicBezTo>
                  <a:cubicBezTo>
                    <a:pt x="185309" y="907744"/>
                    <a:pt x="186895" y="914638"/>
                    <a:pt x="189112" y="921288"/>
                  </a:cubicBezTo>
                  <a:lnTo>
                    <a:pt x="192437" y="931263"/>
                  </a:lnTo>
                  <a:cubicBezTo>
                    <a:pt x="191329" y="936805"/>
                    <a:pt x="189112" y="942237"/>
                    <a:pt x="189112" y="947889"/>
                  </a:cubicBezTo>
                  <a:cubicBezTo>
                    <a:pt x="189112" y="975420"/>
                    <a:pt x="195619" y="983321"/>
                    <a:pt x="199087" y="1011066"/>
                  </a:cubicBezTo>
                  <a:cubicBezTo>
                    <a:pt x="199901" y="1017581"/>
                    <a:pt x="202691" y="1045155"/>
                    <a:pt x="205737" y="1054292"/>
                  </a:cubicBezTo>
                  <a:cubicBezTo>
                    <a:pt x="208548" y="1062726"/>
                    <a:pt x="214175" y="1070272"/>
                    <a:pt x="219038" y="1077567"/>
                  </a:cubicBezTo>
                  <a:cubicBezTo>
                    <a:pt x="221070" y="1083663"/>
                    <a:pt x="225152" y="1101745"/>
                    <a:pt x="232338" y="1107493"/>
                  </a:cubicBezTo>
                  <a:cubicBezTo>
                    <a:pt x="235075" y="1109682"/>
                    <a:pt x="238988" y="1109710"/>
                    <a:pt x="242313" y="1110818"/>
                  </a:cubicBezTo>
                  <a:cubicBezTo>
                    <a:pt x="244530" y="1114143"/>
                    <a:pt x="246138" y="1117968"/>
                    <a:pt x="248964" y="1120794"/>
                  </a:cubicBezTo>
                  <a:cubicBezTo>
                    <a:pt x="275119" y="1146949"/>
                    <a:pt x="241678" y="1104736"/>
                    <a:pt x="268914" y="1137419"/>
                  </a:cubicBezTo>
                  <a:cubicBezTo>
                    <a:pt x="271472" y="1140489"/>
                    <a:pt x="272909" y="1144407"/>
                    <a:pt x="275564" y="1147394"/>
                  </a:cubicBezTo>
                  <a:cubicBezTo>
                    <a:pt x="281812" y="1154423"/>
                    <a:pt x="290298" y="1159520"/>
                    <a:pt x="295515" y="1167345"/>
                  </a:cubicBezTo>
                  <a:cubicBezTo>
                    <a:pt x="304382" y="1180645"/>
                    <a:pt x="298840" y="1175103"/>
                    <a:pt x="312140" y="1183970"/>
                  </a:cubicBezTo>
                  <a:cubicBezTo>
                    <a:pt x="315162" y="1188504"/>
                    <a:pt x="320174" y="1197436"/>
                    <a:pt x="325441" y="1200596"/>
                  </a:cubicBezTo>
                  <a:cubicBezTo>
                    <a:pt x="328446" y="1202399"/>
                    <a:pt x="332091" y="1202813"/>
                    <a:pt x="335416" y="1203921"/>
                  </a:cubicBezTo>
                  <a:cubicBezTo>
                    <a:pt x="336524" y="1207246"/>
                    <a:pt x="336263" y="1211418"/>
                    <a:pt x="338741" y="1213896"/>
                  </a:cubicBezTo>
                  <a:cubicBezTo>
                    <a:pt x="355570" y="1230724"/>
                    <a:pt x="376449" y="1232251"/>
                    <a:pt x="398593" y="1237172"/>
                  </a:cubicBezTo>
                  <a:cubicBezTo>
                    <a:pt x="416393" y="1249039"/>
                    <a:pt x="405742" y="1240996"/>
                    <a:pt x="428518" y="1263772"/>
                  </a:cubicBezTo>
                  <a:cubicBezTo>
                    <a:pt x="430735" y="1265989"/>
                    <a:pt x="432365" y="1269021"/>
                    <a:pt x="435169" y="1270423"/>
                  </a:cubicBezTo>
                  <a:lnTo>
                    <a:pt x="448469" y="1277073"/>
                  </a:lnTo>
                  <a:cubicBezTo>
                    <a:pt x="450686" y="1280398"/>
                    <a:pt x="451999" y="1284552"/>
                    <a:pt x="455119" y="1287048"/>
                  </a:cubicBezTo>
                  <a:cubicBezTo>
                    <a:pt x="457856" y="1289237"/>
                    <a:pt x="461959" y="1288806"/>
                    <a:pt x="465094" y="1290373"/>
                  </a:cubicBezTo>
                  <a:cubicBezTo>
                    <a:pt x="468669" y="1292160"/>
                    <a:pt x="471745" y="1294806"/>
                    <a:pt x="475070" y="1297023"/>
                  </a:cubicBezTo>
                  <a:cubicBezTo>
                    <a:pt x="479161" y="1309297"/>
                    <a:pt x="478947" y="1311060"/>
                    <a:pt x="488370" y="1323624"/>
                  </a:cubicBezTo>
                  <a:cubicBezTo>
                    <a:pt x="491191" y="1327386"/>
                    <a:pt x="495612" y="1329773"/>
                    <a:pt x="498345" y="1333599"/>
                  </a:cubicBezTo>
                  <a:cubicBezTo>
                    <a:pt x="501226" y="1337633"/>
                    <a:pt x="502446" y="1342649"/>
                    <a:pt x="504996" y="1346900"/>
                  </a:cubicBezTo>
                  <a:cubicBezTo>
                    <a:pt x="509108" y="1353753"/>
                    <a:pt x="514184" y="1359997"/>
                    <a:pt x="518296" y="1366850"/>
                  </a:cubicBezTo>
                  <a:cubicBezTo>
                    <a:pt x="543607" y="1409036"/>
                    <a:pt x="508593" y="1355621"/>
                    <a:pt x="531596" y="1390126"/>
                  </a:cubicBezTo>
                  <a:cubicBezTo>
                    <a:pt x="532704" y="1397885"/>
                    <a:pt x="532442" y="1405967"/>
                    <a:pt x="534921" y="1413402"/>
                  </a:cubicBezTo>
                  <a:cubicBezTo>
                    <a:pt x="535912" y="1416376"/>
                    <a:pt x="540170" y="1417248"/>
                    <a:pt x="541572" y="1420052"/>
                  </a:cubicBezTo>
                  <a:cubicBezTo>
                    <a:pt x="545924" y="1428755"/>
                    <a:pt x="543316" y="1435150"/>
                    <a:pt x="548222" y="1443327"/>
                  </a:cubicBezTo>
                  <a:cubicBezTo>
                    <a:pt x="551382" y="1448593"/>
                    <a:pt x="560314" y="1453606"/>
                    <a:pt x="564847" y="1456628"/>
                  </a:cubicBezTo>
                  <a:cubicBezTo>
                    <a:pt x="567064" y="1459953"/>
                    <a:pt x="569556" y="1463110"/>
                    <a:pt x="571497" y="1466603"/>
                  </a:cubicBezTo>
                  <a:cubicBezTo>
                    <a:pt x="585037" y="1490974"/>
                    <a:pt x="577993" y="1480387"/>
                    <a:pt x="588123" y="1503179"/>
                  </a:cubicBezTo>
                  <a:cubicBezTo>
                    <a:pt x="590136" y="1507708"/>
                    <a:pt x="592556" y="1512046"/>
                    <a:pt x="594773" y="1516479"/>
                  </a:cubicBezTo>
                  <a:cubicBezTo>
                    <a:pt x="594784" y="1516544"/>
                    <a:pt x="599218" y="1546423"/>
                    <a:pt x="601423" y="1549730"/>
                  </a:cubicBezTo>
                  <a:cubicBezTo>
                    <a:pt x="603640" y="1553055"/>
                    <a:pt x="608073" y="1554163"/>
                    <a:pt x="611398" y="1556380"/>
                  </a:cubicBezTo>
                  <a:cubicBezTo>
                    <a:pt x="613615" y="1561922"/>
                    <a:pt x="615548" y="1567586"/>
                    <a:pt x="618049" y="1573006"/>
                  </a:cubicBezTo>
                  <a:cubicBezTo>
                    <a:pt x="622203" y="1582007"/>
                    <a:pt x="628945" y="1589989"/>
                    <a:pt x="631349" y="1599607"/>
                  </a:cubicBezTo>
                  <a:cubicBezTo>
                    <a:pt x="632457" y="1604040"/>
                    <a:pt x="633419" y="1608513"/>
                    <a:pt x="634674" y="1612907"/>
                  </a:cubicBezTo>
                  <a:cubicBezTo>
                    <a:pt x="635637" y="1616277"/>
                    <a:pt x="637077" y="1619501"/>
                    <a:pt x="637999" y="1622882"/>
                  </a:cubicBezTo>
                  <a:cubicBezTo>
                    <a:pt x="640404" y="1631700"/>
                    <a:pt x="640561" y="1641308"/>
                    <a:pt x="644649" y="1649483"/>
                  </a:cubicBezTo>
                  <a:cubicBezTo>
                    <a:pt x="646866" y="1653916"/>
                    <a:pt x="649459" y="1658181"/>
                    <a:pt x="651300" y="1662783"/>
                  </a:cubicBezTo>
                  <a:cubicBezTo>
                    <a:pt x="653904" y="1669292"/>
                    <a:pt x="655733" y="1676084"/>
                    <a:pt x="657950" y="1682734"/>
                  </a:cubicBezTo>
                  <a:cubicBezTo>
                    <a:pt x="659058" y="1686059"/>
                    <a:pt x="659708" y="1689574"/>
                    <a:pt x="661275" y="1692709"/>
                  </a:cubicBezTo>
                  <a:cubicBezTo>
                    <a:pt x="663492" y="1697143"/>
                    <a:pt x="664752" y="1702202"/>
                    <a:pt x="667925" y="1706010"/>
                  </a:cubicBezTo>
                  <a:cubicBezTo>
                    <a:pt x="672883" y="1711960"/>
                    <a:pt x="681067" y="1713716"/>
                    <a:pt x="687876" y="1715985"/>
                  </a:cubicBezTo>
                  <a:cubicBezTo>
                    <a:pt x="691201" y="1712660"/>
                    <a:pt x="697078" y="1710648"/>
                    <a:pt x="697851" y="1706010"/>
                  </a:cubicBezTo>
                  <a:cubicBezTo>
                    <a:pt x="698508" y="1702068"/>
                    <a:pt x="695102" y="1696901"/>
                    <a:pt x="691201" y="1696034"/>
                  </a:cubicBezTo>
                  <a:cubicBezTo>
                    <a:pt x="683550" y="1694334"/>
                    <a:pt x="675684" y="1698251"/>
                    <a:pt x="667925" y="1699359"/>
                  </a:cubicBezTo>
                  <a:cubicBezTo>
                    <a:pt x="670142" y="1704901"/>
                    <a:pt x="672688" y="1710322"/>
                    <a:pt x="674575" y="1715985"/>
                  </a:cubicBezTo>
                  <a:cubicBezTo>
                    <a:pt x="678771" y="1728572"/>
                    <a:pt x="678277" y="1735479"/>
                    <a:pt x="681225" y="1749236"/>
                  </a:cubicBezTo>
                  <a:cubicBezTo>
                    <a:pt x="683140" y="1758173"/>
                    <a:pt x="687876" y="1775836"/>
                    <a:pt x="687876" y="1775836"/>
                  </a:cubicBezTo>
                  <a:cubicBezTo>
                    <a:pt x="688984" y="1785811"/>
                    <a:pt x="689233" y="1795920"/>
                    <a:pt x="691201" y="1805762"/>
                  </a:cubicBezTo>
                  <a:cubicBezTo>
                    <a:pt x="692576" y="1812636"/>
                    <a:pt x="696151" y="1818912"/>
                    <a:pt x="697851" y="1825713"/>
                  </a:cubicBezTo>
                  <a:lnTo>
                    <a:pt x="704501" y="1852314"/>
                  </a:lnTo>
                  <a:cubicBezTo>
                    <a:pt x="706008" y="1858342"/>
                    <a:pt x="711778" y="1882865"/>
                    <a:pt x="714476" y="1885564"/>
                  </a:cubicBezTo>
                  <a:lnTo>
                    <a:pt x="721126" y="1892215"/>
                  </a:lnTo>
                  <a:lnTo>
                    <a:pt x="727777" y="1912165"/>
                  </a:lnTo>
                  <a:cubicBezTo>
                    <a:pt x="728885" y="1915490"/>
                    <a:pt x="728624" y="1919662"/>
                    <a:pt x="731102" y="1922140"/>
                  </a:cubicBezTo>
                  <a:cubicBezTo>
                    <a:pt x="738978" y="1930017"/>
                    <a:pt x="747293" y="1937464"/>
                    <a:pt x="751052" y="1948741"/>
                  </a:cubicBezTo>
                  <a:cubicBezTo>
                    <a:pt x="752160" y="1952066"/>
                    <a:pt x="752810" y="1955581"/>
                    <a:pt x="754377" y="1958716"/>
                  </a:cubicBezTo>
                  <a:cubicBezTo>
                    <a:pt x="756164" y="1962291"/>
                    <a:pt x="758705" y="1965440"/>
                    <a:pt x="761028" y="1968692"/>
                  </a:cubicBezTo>
                  <a:cubicBezTo>
                    <a:pt x="781644" y="1997554"/>
                    <a:pt x="761985" y="1968464"/>
                    <a:pt x="777653" y="1991967"/>
                  </a:cubicBezTo>
                  <a:cubicBezTo>
                    <a:pt x="779358" y="1997082"/>
                    <a:pt x="784815" y="2006803"/>
                    <a:pt x="777653" y="2011918"/>
                  </a:cubicBezTo>
                  <a:cubicBezTo>
                    <a:pt x="771949" y="2015992"/>
                    <a:pt x="757702" y="2018568"/>
                    <a:pt x="757702" y="2018568"/>
                  </a:cubicBezTo>
                  <a:cubicBezTo>
                    <a:pt x="756134" y="2023272"/>
                    <a:pt x="749352" y="2037669"/>
                    <a:pt x="757702" y="2041844"/>
                  </a:cubicBezTo>
                  <a:cubicBezTo>
                    <a:pt x="761276" y="2043631"/>
                    <a:pt x="764353" y="2037411"/>
                    <a:pt x="767678" y="2035194"/>
                  </a:cubicBezTo>
                  <a:cubicBezTo>
                    <a:pt x="771353" y="2024167"/>
                    <a:pt x="771003" y="2028723"/>
                    <a:pt x="761028" y="2035194"/>
                  </a:cubicBezTo>
                  <a:close/>
                </a:path>
              </a:pathLst>
            </a:custGeom>
            <a:solidFill>
              <a:srgbClr val="FFFF00">
                <a:alpha val="15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68" name="Полилиния 867"/>
            <p:cNvSpPr/>
            <p:nvPr/>
          </p:nvSpPr>
          <p:spPr>
            <a:xfrm>
              <a:off x="3673098" y="578603"/>
              <a:ext cx="2665709" cy="4021138"/>
            </a:xfrm>
            <a:custGeom>
              <a:avLst/>
              <a:gdLst>
                <a:gd name="connsiteX0" fmla="*/ 87824 w 2665709"/>
                <a:gd name="connsiteY0" fmla="*/ 4008895 h 4021138"/>
                <a:gd name="connsiteX1" fmla="*/ 103322 w 2665709"/>
                <a:gd name="connsiteY1" fmla="*/ 3977899 h 4021138"/>
                <a:gd name="connsiteX2" fmla="*/ 118821 w 2665709"/>
                <a:gd name="connsiteY2" fmla="*/ 3967566 h 4021138"/>
                <a:gd name="connsiteX3" fmla="*/ 129153 w 2665709"/>
                <a:gd name="connsiteY3" fmla="*/ 3952068 h 4021138"/>
                <a:gd name="connsiteX4" fmla="*/ 160149 w 2665709"/>
                <a:gd name="connsiteY4" fmla="*/ 3936570 h 4021138"/>
                <a:gd name="connsiteX5" fmla="*/ 216977 w 2665709"/>
                <a:gd name="connsiteY5" fmla="*/ 3941736 h 4021138"/>
                <a:gd name="connsiteX6" fmla="*/ 247973 w 2665709"/>
                <a:gd name="connsiteY6" fmla="*/ 3967566 h 4021138"/>
                <a:gd name="connsiteX7" fmla="*/ 263471 w 2665709"/>
                <a:gd name="connsiteY7" fmla="*/ 3977899 h 4021138"/>
                <a:gd name="connsiteX8" fmla="*/ 309966 w 2665709"/>
                <a:gd name="connsiteY8" fmla="*/ 3988231 h 4021138"/>
                <a:gd name="connsiteX9" fmla="*/ 371960 w 2665709"/>
                <a:gd name="connsiteY9" fmla="*/ 3977899 h 4021138"/>
                <a:gd name="connsiteX10" fmla="*/ 382292 w 2665709"/>
                <a:gd name="connsiteY10" fmla="*/ 3967566 h 4021138"/>
                <a:gd name="connsiteX11" fmla="*/ 397790 w 2665709"/>
                <a:gd name="connsiteY11" fmla="*/ 3962400 h 4021138"/>
                <a:gd name="connsiteX12" fmla="*/ 423621 w 2665709"/>
                <a:gd name="connsiteY12" fmla="*/ 3941736 h 4021138"/>
                <a:gd name="connsiteX13" fmla="*/ 454617 w 2665709"/>
                <a:gd name="connsiteY13" fmla="*/ 3926238 h 4021138"/>
                <a:gd name="connsiteX14" fmla="*/ 464949 w 2665709"/>
                <a:gd name="connsiteY14" fmla="*/ 3915905 h 4021138"/>
                <a:gd name="connsiteX15" fmla="*/ 480448 w 2665709"/>
                <a:gd name="connsiteY15" fmla="*/ 3910739 h 4021138"/>
                <a:gd name="connsiteX16" fmla="*/ 495946 w 2665709"/>
                <a:gd name="connsiteY16" fmla="*/ 3879743 h 4021138"/>
                <a:gd name="connsiteX17" fmla="*/ 506278 w 2665709"/>
                <a:gd name="connsiteY17" fmla="*/ 3828082 h 4021138"/>
                <a:gd name="connsiteX18" fmla="*/ 501112 w 2665709"/>
                <a:gd name="connsiteY18" fmla="*/ 3750590 h 4021138"/>
                <a:gd name="connsiteX19" fmla="*/ 495946 w 2665709"/>
                <a:gd name="connsiteY19" fmla="*/ 3729926 h 4021138"/>
                <a:gd name="connsiteX20" fmla="*/ 475282 w 2665709"/>
                <a:gd name="connsiteY20" fmla="*/ 3678265 h 4021138"/>
                <a:gd name="connsiteX21" fmla="*/ 464949 w 2665709"/>
                <a:gd name="connsiteY21" fmla="*/ 3667933 h 4021138"/>
                <a:gd name="connsiteX22" fmla="*/ 444285 w 2665709"/>
                <a:gd name="connsiteY22" fmla="*/ 3636936 h 4021138"/>
                <a:gd name="connsiteX23" fmla="*/ 423621 w 2665709"/>
                <a:gd name="connsiteY23" fmla="*/ 3611105 h 4021138"/>
                <a:gd name="connsiteX24" fmla="*/ 382292 w 2665709"/>
                <a:gd name="connsiteY24" fmla="*/ 3600773 h 4021138"/>
                <a:gd name="connsiteX25" fmla="*/ 340963 w 2665709"/>
                <a:gd name="connsiteY25" fmla="*/ 3564611 h 4021138"/>
                <a:gd name="connsiteX26" fmla="*/ 330631 w 2665709"/>
                <a:gd name="connsiteY26" fmla="*/ 3554278 h 4021138"/>
                <a:gd name="connsiteX27" fmla="*/ 315133 w 2665709"/>
                <a:gd name="connsiteY27" fmla="*/ 3497451 h 4021138"/>
                <a:gd name="connsiteX28" fmla="*/ 346129 w 2665709"/>
                <a:gd name="connsiteY28" fmla="*/ 3471621 h 4021138"/>
                <a:gd name="connsiteX29" fmla="*/ 377126 w 2665709"/>
                <a:gd name="connsiteY29" fmla="*/ 3461289 h 4021138"/>
                <a:gd name="connsiteX30" fmla="*/ 392624 w 2665709"/>
                <a:gd name="connsiteY30" fmla="*/ 3456122 h 4021138"/>
                <a:gd name="connsiteX31" fmla="*/ 423621 w 2665709"/>
                <a:gd name="connsiteY31" fmla="*/ 3435458 h 4021138"/>
                <a:gd name="connsiteX32" fmla="*/ 454617 w 2665709"/>
                <a:gd name="connsiteY32" fmla="*/ 3419960 h 4021138"/>
                <a:gd name="connsiteX33" fmla="*/ 470116 w 2665709"/>
                <a:gd name="connsiteY33" fmla="*/ 3404461 h 4021138"/>
                <a:gd name="connsiteX34" fmla="*/ 485614 w 2665709"/>
                <a:gd name="connsiteY34" fmla="*/ 3394129 h 4021138"/>
                <a:gd name="connsiteX35" fmla="*/ 490780 w 2665709"/>
                <a:gd name="connsiteY35" fmla="*/ 3378631 h 4021138"/>
                <a:gd name="connsiteX36" fmla="*/ 501112 w 2665709"/>
                <a:gd name="connsiteY36" fmla="*/ 3363133 h 4021138"/>
                <a:gd name="connsiteX37" fmla="*/ 511444 w 2665709"/>
                <a:gd name="connsiteY37" fmla="*/ 3321804 h 4021138"/>
                <a:gd name="connsiteX38" fmla="*/ 521777 w 2665709"/>
                <a:gd name="connsiteY38" fmla="*/ 3311472 h 4021138"/>
                <a:gd name="connsiteX39" fmla="*/ 516610 w 2665709"/>
                <a:gd name="connsiteY39" fmla="*/ 3285641 h 4021138"/>
                <a:gd name="connsiteX40" fmla="*/ 501112 w 2665709"/>
                <a:gd name="connsiteY40" fmla="*/ 3270143 h 4021138"/>
                <a:gd name="connsiteX41" fmla="*/ 480448 w 2665709"/>
                <a:gd name="connsiteY41" fmla="*/ 3254644 h 4021138"/>
                <a:gd name="connsiteX42" fmla="*/ 454617 w 2665709"/>
                <a:gd name="connsiteY42" fmla="*/ 3249478 h 4021138"/>
                <a:gd name="connsiteX43" fmla="*/ 330631 w 2665709"/>
                <a:gd name="connsiteY43" fmla="*/ 3244312 h 4021138"/>
                <a:gd name="connsiteX44" fmla="*/ 320299 w 2665709"/>
                <a:gd name="connsiteY44" fmla="*/ 3223648 h 4021138"/>
                <a:gd name="connsiteX45" fmla="*/ 309966 w 2665709"/>
                <a:gd name="connsiteY45" fmla="*/ 3208150 h 4021138"/>
                <a:gd name="connsiteX46" fmla="*/ 304800 w 2665709"/>
                <a:gd name="connsiteY46" fmla="*/ 3171987 h 4021138"/>
                <a:gd name="connsiteX47" fmla="*/ 299634 w 2665709"/>
                <a:gd name="connsiteY47" fmla="*/ 3156489 h 4021138"/>
                <a:gd name="connsiteX48" fmla="*/ 304800 w 2665709"/>
                <a:gd name="connsiteY48" fmla="*/ 3135824 h 4021138"/>
                <a:gd name="connsiteX49" fmla="*/ 325465 w 2665709"/>
                <a:gd name="connsiteY49" fmla="*/ 3078997 h 4021138"/>
                <a:gd name="connsiteX50" fmla="*/ 340963 w 2665709"/>
                <a:gd name="connsiteY50" fmla="*/ 3068665 h 4021138"/>
                <a:gd name="connsiteX51" fmla="*/ 356461 w 2665709"/>
                <a:gd name="connsiteY51" fmla="*/ 3037668 h 4021138"/>
                <a:gd name="connsiteX52" fmla="*/ 366794 w 2665709"/>
                <a:gd name="connsiteY52" fmla="*/ 3001505 h 4021138"/>
                <a:gd name="connsiteX53" fmla="*/ 371960 w 2665709"/>
                <a:gd name="connsiteY53" fmla="*/ 2794861 h 4021138"/>
                <a:gd name="connsiteX54" fmla="*/ 377126 w 2665709"/>
                <a:gd name="connsiteY54" fmla="*/ 2769031 h 4021138"/>
                <a:gd name="connsiteX55" fmla="*/ 371960 w 2665709"/>
                <a:gd name="connsiteY55" fmla="*/ 2707038 h 4021138"/>
                <a:gd name="connsiteX56" fmla="*/ 366794 w 2665709"/>
                <a:gd name="connsiteY56" fmla="*/ 2691539 h 4021138"/>
                <a:gd name="connsiteX57" fmla="*/ 356461 w 2665709"/>
                <a:gd name="connsiteY57" fmla="*/ 2681207 h 4021138"/>
                <a:gd name="connsiteX58" fmla="*/ 361627 w 2665709"/>
                <a:gd name="connsiteY58" fmla="*/ 2624380 h 4021138"/>
                <a:gd name="connsiteX59" fmla="*/ 382292 w 2665709"/>
                <a:gd name="connsiteY59" fmla="*/ 2598550 h 4021138"/>
                <a:gd name="connsiteX60" fmla="*/ 408122 w 2665709"/>
                <a:gd name="connsiteY60" fmla="*/ 2572719 h 4021138"/>
                <a:gd name="connsiteX61" fmla="*/ 454617 w 2665709"/>
                <a:gd name="connsiteY61" fmla="*/ 2562387 h 4021138"/>
                <a:gd name="connsiteX62" fmla="*/ 470116 w 2665709"/>
                <a:gd name="connsiteY62" fmla="*/ 2557221 h 4021138"/>
                <a:gd name="connsiteX63" fmla="*/ 485614 w 2665709"/>
                <a:gd name="connsiteY63" fmla="*/ 2546889 h 4021138"/>
                <a:gd name="connsiteX64" fmla="*/ 490780 w 2665709"/>
                <a:gd name="connsiteY64" fmla="*/ 2531390 h 4021138"/>
                <a:gd name="connsiteX65" fmla="*/ 511444 w 2665709"/>
                <a:gd name="connsiteY65" fmla="*/ 2500394 h 4021138"/>
                <a:gd name="connsiteX66" fmla="*/ 521777 w 2665709"/>
                <a:gd name="connsiteY66" fmla="*/ 2484895 h 4021138"/>
                <a:gd name="connsiteX67" fmla="*/ 547607 w 2665709"/>
                <a:gd name="connsiteY67" fmla="*/ 2438400 h 4021138"/>
                <a:gd name="connsiteX68" fmla="*/ 573438 w 2665709"/>
                <a:gd name="connsiteY68" fmla="*/ 2412570 h 4021138"/>
                <a:gd name="connsiteX69" fmla="*/ 594102 w 2665709"/>
                <a:gd name="connsiteY69" fmla="*/ 2376407 h 4021138"/>
                <a:gd name="connsiteX70" fmla="*/ 609600 w 2665709"/>
                <a:gd name="connsiteY70" fmla="*/ 2360909 h 4021138"/>
                <a:gd name="connsiteX71" fmla="*/ 635431 w 2665709"/>
                <a:gd name="connsiteY71" fmla="*/ 2314414 h 4021138"/>
                <a:gd name="connsiteX72" fmla="*/ 656095 w 2665709"/>
                <a:gd name="connsiteY72" fmla="*/ 2288583 h 4021138"/>
                <a:gd name="connsiteX73" fmla="*/ 661261 w 2665709"/>
                <a:gd name="connsiteY73" fmla="*/ 2273085 h 4021138"/>
                <a:gd name="connsiteX74" fmla="*/ 671594 w 2665709"/>
                <a:gd name="connsiteY74" fmla="*/ 2262753 h 4021138"/>
                <a:gd name="connsiteX75" fmla="*/ 681926 w 2665709"/>
                <a:gd name="connsiteY75" fmla="*/ 2247255 h 4021138"/>
                <a:gd name="connsiteX76" fmla="*/ 697424 w 2665709"/>
                <a:gd name="connsiteY76" fmla="*/ 2216258 h 4021138"/>
                <a:gd name="connsiteX77" fmla="*/ 702590 w 2665709"/>
                <a:gd name="connsiteY77" fmla="*/ 2200760 h 4021138"/>
                <a:gd name="connsiteX78" fmla="*/ 718088 w 2665709"/>
                <a:gd name="connsiteY78" fmla="*/ 2190428 h 4021138"/>
                <a:gd name="connsiteX79" fmla="*/ 743919 w 2665709"/>
                <a:gd name="connsiteY79" fmla="*/ 2143933 h 4021138"/>
                <a:gd name="connsiteX80" fmla="*/ 769749 w 2665709"/>
                <a:gd name="connsiteY80" fmla="*/ 2118102 h 4021138"/>
                <a:gd name="connsiteX81" fmla="*/ 780082 w 2665709"/>
                <a:gd name="connsiteY81" fmla="*/ 2107770 h 4021138"/>
                <a:gd name="connsiteX82" fmla="*/ 795580 w 2665709"/>
                <a:gd name="connsiteY82" fmla="*/ 2081939 h 4021138"/>
                <a:gd name="connsiteX83" fmla="*/ 821410 w 2665709"/>
                <a:gd name="connsiteY83" fmla="*/ 2056109 h 4021138"/>
                <a:gd name="connsiteX84" fmla="*/ 836909 w 2665709"/>
                <a:gd name="connsiteY84" fmla="*/ 2030278 h 4021138"/>
                <a:gd name="connsiteX85" fmla="*/ 842075 w 2665709"/>
                <a:gd name="connsiteY85" fmla="*/ 2014780 h 4021138"/>
                <a:gd name="connsiteX86" fmla="*/ 857573 w 2665709"/>
                <a:gd name="connsiteY86" fmla="*/ 2009614 h 4021138"/>
                <a:gd name="connsiteX87" fmla="*/ 867905 w 2665709"/>
                <a:gd name="connsiteY87" fmla="*/ 1994116 h 4021138"/>
                <a:gd name="connsiteX88" fmla="*/ 893736 w 2665709"/>
                <a:gd name="connsiteY88" fmla="*/ 1973451 h 4021138"/>
                <a:gd name="connsiteX89" fmla="*/ 904068 w 2665709"/>
                <a:gd name="connsiteY89" fmla="*/ 1957953 h 4021138"/>
                <a:gd name="connsiteX90" fmla="*/ 909234 w 2665709"/>
                <a:gd name="connsiteY90" fmla="*/ 1942455 h 4021138"/>
                <a:gd name="connsiteX91" fmla="*/ 924733 w 2665709"/>
                <a:gd name="connsiteY91" fmla="*/ 1937289 h 4021138"/>
                <a:gd name="connsiteX92" fmla="*/ 935065 w 2665709"/>
                <a:gd name="connsiteY92" fmla="*/ 1926956 h 4021138"/>
                <a:gd name="connsiteX93" fmla="*/ 945397 w 2665709"/>
                <a:gd name="connsiteY93" fmla="*/ 1911458 h 4021138"/>
                <a:gd name="connsiteX94" fmla="*/ 976394 w 2665709"/>
                <a:gd name="connsiteY94" fmla="*/ 1880461 h 4021138"/>
                <a:gd name="connsiteX95" fmla="*/ 1002224 w 2665709"/>
                <a:gd name="connsiteY95" fmla="*/ 1854631 h 4021138"/>
                <a:gd name="connsiteX96" fmla="*/ 1012556 w 2665709"/>
                <a:gd name="connsiteY96" fmla="*/ 1839133 h 4021138"/>
                <a:gd name="connsiteX97" fmla="*/ 1033221 w 2665709"/>
                <a:gd name="connsiteY97" fmla="*/ 1818468 h 4021138"/>
                <a:gd name="connsiteX98" fmla="*/ 1059051 w 2665709"/>
                <a:gd name="connsiteY98" fmla="*/ 1771973 h 4021138"/>
                <a:gd name="connsiteX99" fmla="*/ 1074549 w 2665709"/>
                <a:gd name="connsiteY99" fmla="*/ 1761641 h 4021138"/>
                <a:gd name="connsiteX100" fmla="*/ 1084882 w 2665709"/>
                <a:gd name="connsiteY100" fmla="*/ 1725478 h 4021138"/>
                <a:gd name="connsiteX101" fmla="*/ 1095214 w 2665709"/>
                <a:gd name="connsiteY101" fmla="*/ 1694482 h 4021138"/>
                <a:gd name="connsiteX102" fmla="*/ 1100380 w 2665709"/>
                <a:gd name="connsiteY102" fmla="*/ 1678983 h 4021138"/>
                <a:gd name="connsiteX103" fmla="*/ 1110712 w 2665709"/>
                <a:gd name="connsiteY103" fmla="*/ 1637655 h 4021138"/>
                <a:gd name="connsiteX104" fmla="*/ 1126210 w 2665709"/>
                <a:gd name="connsiteY104" fmla="*/ 1585994 h 4021138"/>
                <a:gd name="connsiteX105" fmla="*/ 1131377 w 2665709"/>
                <a:gd name="connsiteY105" fmla="*/ 1570495 h 4021138"/>
                <a:gd name="connsiteX106" fmla="*/ 1146875 w 2665709"/>
                <a:gd name="connsiteY106" fmla="*/ 1554997 h 4021138"/>
                <a:gd name="connsiteX107" fmla="*/ 1157207 w 2665709"/>
                <a:gd name="connsiteY107" fmla="*/ 1524000 h 4021138"/>
                <a:gd name="connsiteX108" fmla="*/ 1162373 w 2665709"/>
                <a:gd name="connsiteY108" fmla="*/ 1508502 h 4021138"/>
                <a:gd name="connsiteX109" fmla="*/ 1177871 w 2665709"/>
                <a:gd name="connsiteY109" fmla="*/ 1493004 h 4021138"/>
                <a:gd name="connsiteX110" fmla="*/ 1183038 w 2665709"/>
                <a:gd name="connsiteY110" fmla="*/ 1477505 h 4021138"/>
                <a:gd name="connsiteX111" fmla="*/ 1193370 w 2665709"/>
                <a:gd name="connsiteY111" fmla="*/ 1462007 h 4021138"/>
                <a:gd name="connsiteX112" fmla="*/ 1198536 w 2665709"/>
                <a:gd name="connsiteY112" fmla="*/ 1441343 h 4021138"/>
                <a:gd name="connsiteX113" fmla="*/ 1224366 w 2665709"/>
                <a:gd name="connsiteY113" fmla="*/ 1415512 h 4021138"/>
                <a:gd name="connsiteX114" fmla="*/ 1239865 w 2665709"/>
                <a:gd name="connsiteY114" fmla="*/ 1384516 h 4021138"/>
                <a:gd name="connsiteX115" fmla="*/ 1255363 w 2665709"/>
                <a:gd name="connsiteY115" fmla="*/ 1379350 h 4021138"/>
                <a:gd name="connsiteX116" fmla="*/ 1260529 w 2665709"/>
                <a:gd name="connsiteY116" fmla="*/ 1363851 h 4021138"/>
                <a:gd name="connsiteX117" fmla="*/ 1291526 w 2665709"/>
                <a:gd name="connsiteY117" fmla="*/ 1343187 h 4021138"/>
                <a:gd name="connsiteX118" fmla="*/ 1296692 w 2665709"/>
                <a:gd name="connsiteY118" fmla="*/ 1327689 h 4021138"/>
                <a:gd name="connsiteX119" fmla="*/ 1322522 w 2665709"/>
                <a:gd name="connsiteY119" fmla="*/ 1307024 h 4021138"/>
                <a:gd name="connsiteX120" fmla="*/ 1332855 w 2665709"/>
                <a:gd name="connsiteY120" fmla="*/ 1296692 h 4021138"/>
                <a:gd name="connsiteX121" fmla="*/ 1348353 w 2665709"/>
                <a:gd name="connsiteY121" fmla="*/ 1291526 h 4021138"/>
                <a:gd name="connsiteX122" fmla="*/ 1544665 w 2665709"/>
                <a:gd name="connsiteY122" fmla="*/ 1286360 h 4021138"/>
                <a:gd name="connsiteX123" fmla="*/ 1580827 w 2665709"/>
                <a:gd name="connsiteY123" fmla="*/ 1281194 h 4021138"/>
                <a:gd name="connsiteX124" fmla="*/ 1596326 w 2665709"/>
                <a:gd name="connsiteY124" fmla="*/ 1276028 h 4021138"/>
                <a:gd name="connsiteX125" fmla="*/ 1616990 w 2665709"/>
                <a:gd name="connsiteY125" fmla="*/ 1270861 h 4021138"/>
                <a:gd name="connsiteX126" fmla="*/ 1663485 w 2665709"/>
                <a:gd name="connsiteY126" fmla="*/ 1250197 h 4021138"/>
                <a:gd name="connsiteX127" fmla="*/ 1678983 w 2665709"/>
                <a:gd name="connsiteY127" fmla="*/ 1245031 h 4021138"/>
                <a:gd name="connsiteX128" fmla="*/ 1694482 w 2665709"/>
                <a:gd name="connsiteY128" fmla="*/ 1239865 h 4021138"/>
                <a:gd name="connsiteX129" fmla="*/ 1704814 w 2665709"/>
                <a:gd name="connsiteY129" fmla="*/ 1224366 h 4021138"/>
                <a:gd name="connsiteX130" fmla="*/ 1725478 w 2665709"/>
                <a:gd name="connsiteY130" fmla="*/ 1214034 h 4021138"/>
                <a:gd name="connsiteX131" fmla="*/ 1740977 w 2665709"/>
                <a:gd name="connsiteY131" fmla="*/ 1203702 h 4021138"/>
                <a:gd name="connsiteX132" fmla="*/ 1766807 w 2665709"/>
                <a:gd name="connsiteY132" fmla="*/ 1183038 h 4021138"/>
                <a:gd name="connsiteX133" fmla="*/ 1797804 w 2665709"/>
                <a:gd name="connsiteY133" fmla="*/ 1162373 h 4021138"/>
                <a:gd name="connsiteX134" fmla="*/ 1808136 w 2665709"/>
                <a:gd name="connsiteY134" fmla="*/ 1146875 h 4021138"/>
                <a:gd name="connsiteX135" fmla="*/ 1823634 w 2665709"/>
                <a:gd name="connsiteY135" fmla="*/ 1141709 h 4021138"/>
                <a:gd name="connsiteX136" fmla="*/ 1839133 w 2665709"/>
                <a:gd name="connsiteY136" fmla="*/ 1131377 h 4021138"/>
                <a:gd name="connsiteX137" fmla="*/ 1859797 w 2665709"/>
                <a:gd name="connsiteY137" fmla="*/ 1105546 h 4021138"/>
                <a:gd name="connsiteX138" fmla="*/ 1880461 w 2665709"/>
                <a:gd name="connsiteY138" fmla="*/ 1074550 h 4021138"/>
                <a:gd name="connsiteX139" fmla="*/ 1890794 w 2665709"/>
                <a:gd name="connsiteY139" fmla="*/ 1043553 h 4021138"/>
                <a:gd name="connsiteX140" fmla="*/ 1895960 w 2665709"/>
                <a:gd name="connsiteY140" fmla="*/ 1028055 h 4021138"/>
                <a:gd name="connsiteX141" fmla="*/ 1906292 w 2665709"/>
                <a:gd name="connsiteY141" fmla="*/ 1017722 h 4021138"/>
                <a:gd name="connsiteX142" fmla="*/ 1911458 w 2665709"/>
                <a:gd name="connsiteY142" fmla="*/ 1002224 h 4021138"/>
                <a:gd name="connsiteX143" fmla="*/ 1932122 w 2665709"/>
                <a:gd name="connsiteY143" fmla="*/ 971228 h 4021138"/>
                <a:gd name="connsiteX144" fmla="*/ 1937288 w 2665709"/>
                <a:gd name="connsiteY144" fmla="*/ 955729 h 4021138"/>
                <a:gd name="connsiteX145" fmla="*/ 1947621 w 2665709"/>
                <a:gd name="connsiteY145" fmla="*/ 945397 h 4021138"/>
                <a:gd name="connsiteX146" fmla="*/ 1957953 w 2665709"/>
                <a:gd name="connsiteY146" fmla="*/ 929899 h 4021138"/>
                <a:gd name="connsiteX147" fmla="*/ 1963119 w 2665709"/>
                <a:gd name="connsiteY147" fmla="*/ 914400 h 4021138"/>
                <a:gd name="connsiteX148" fmla="*/ 1994116 w 2665709"/>
                <a:gd name="connsiteY148" fmla="*/ 873072 h 4021138"/>
                <a:gd name="connsiteX149" fmla="*/ 1999282 w 2665709"/>
                <a:gd name="connsiteY149" fmla="*/ 857573 h 4021138"/>
                <a:gd name="connsiteX150" fmla="*/ 2019946 w 2665709"/>
                <a:gd name="connsiteY150" fmla="*/ 826577 h 4021138"/>
                <a:gd name="connsiteX151" fmla="*/ 2030278 w 2665709"/>
                <a:gd name="connsiteY151" fmla="*/ 811078 h 4021138"/>
                <a:gd name="connsiteX152" fmla="*/ 2040610 w 2665709"/>
                <a:gd name="connsiteY152" fmla="*/ 795580 h 4021138"/>
                <a:gd name="connsiteX153" fmla="*/ 2045777 w 2665709"/>
                <a:gd name="connsiteY153" fmla="*/ 780082 h 4021138"/>
                <a:gd name="connsiteX154" fmla="*/ 2061275 w 2665709"/>
                <a:gd name="connsiteY154" fmla="*/ 769750 h 4021138"/>
                <a:gd name="connsiteX155" fmla="*/ 2081939 w 2665709"/>
                <a:gd name="connsiteY155" fmla="*/ 743919 h 4021138"/>
                <a:gd name="connsiteX156" fmla="*/ 2097438 w 2665709"/>
                <a:gd name="connsiteY156" fmla="*/ 733587 h 4021138"/>
                <a:gd name="connsiteX157" fmla="*/ 2138766 w 2665709"/>
                <a:gd name="connsiteY157" fmla="*/ 702590 h 4021138"/>
                <a:gd name="connsiteX158" fmla="*/ 2149099 w 2665709"/>
                <a:gd name="connsiteY158" fmla="*/ 692258 h 4021138"/>
                <a:gd name="connsiteX159" fmla="*/ 2164597 w 2665709"/>
                <a:gd name="connsiteY159" fmla="*/ 687092 h 4021138"/>
                <a:gd name="connsiteX160" fmla="*/ 2185261 w 2665709"/>
                <a:gd name="connsiteY160" fmla="*/ 661261 h 4021138"/>
                <a:gd name="connsiteX161" fmla="*/ 2216258 w 2665709"/>
                <a:gd name="connsiteY161" fmla="*/ 650929 h 4021138"/>
                <a:gd name="connsiteX162" fmla="*/ 2236922 w 2665709"/>
                <a:gd name="connsiteY162" fmla="*/ 640597 h 4021138"/>
                <a:gd name="connsiteX163" fmla="*/ 2262753 w 2665709"/>
                <a:gd name="connsiteY163" fmla="*/ 625099 h 4021138"/>
                <a:gd name="connsiteX164" fmla="*/ 2288583 w 2665709"/>
                <a:gd name="connsiteY164" fmla="*/ 599268 h 4021138"/>
                <a:gd name="connsiteX165" fmla="*/ 2298916 w 2665709"/>
                <a:gd name="connsiteY165" fmla="*/ 588936 h 4021138"/>
                <a:gd name="connsiteX166" fmla="*/ 2314414 w 2665709"/>
                <a:gd name="connsiteY166" fmla="*/ 583770 h 4021138"/>
                <a:gd name="connsiteX167" fmla="*/ 2345410 w 2665709"/>
                <a:gd name="connsiteY167" fmla="*/ 552773 h 4021138"/>
                <a:gd name="connsiteX168" fmla="*/ 2355743 w 2665709"/>
                <a:gd name="connsiteY168" fmla="*/ 542441 h 4021138"/>
                <a:gd name="connsiteX169" fmla="*/ 2381573 w 2665709"/>
                <a:gd name="connsiteY169" fmla="*/ 516611 h 4021138"/>
                <a:gd name="connsiteX170" fmla="*/ 2407404 w 2665709"/>
                <a:gd name="connsiteY170" fmla="*/ 501112 h 4021138"/>
                <a:gd name="connsiteX171" fmla="*/ 2422902 w 2665709"/>
                <a:gd name="connsiteY171" fmla="*/ 490780 h 4021138"/>
                <a:gd name="connsiteX172" fmla="*/ 2495227 w 2665709"/>
                <a:gd name="connsiteY172" fmla="*/ 480448 h 4021138"/>
                <a:gd name="connsiteX173" fmla="*/ 2526224 w 2665709"/>
                <a:gd name="connsiteY173" fmla="*/ 470116 h 4021138"/>
                <a:gd name="connsiteX174" fmla="*/ 2536556 w 2665709"/>
                <a:gd name="connsiteY174" fmla="*/ 454617 h 4021138"/>
                <a:gd name="connsiteX175" fmla="*/ 2567553 w 2665709"/>
                <a:gd name="connsiteY175" fmla="*/ 444285 h 4021138"/>
                <a:gd name="connsiteX176" fmla="*/ 2598549 w 2665709"/>
                <a:gd name="connsiteY176" fmla="*/ 423621 h 4021138"/>
                <a:gd name="connsiteX177" fmla="*/ 2614048 w 2665709"/>
                <a:gd name="connsiteY177" fmla="*/ 413289 h 4021138"/>
                <a:gd name="connsiteX178" fmla="*/ 2629546 w 2665709"/>
                <a:gd name="connsiteY178" fmla="*/ 408122 h 4021138"/>
                <a:gd name="connsiteX179" fmla="*/ 2655377 w 2665709"/>
                <a:gd name="connsiteY179" fmla="*/ 387458 h 4021138"/>
                <a:gd name="connsiteX180" fmla="*/ 2665709 w 2665709"/>
                <a:gd name="connsiteY180" fmla="*/ 371960 h 4021138"/>
                <a:gd name="connsiteX181" fmla="*/ 2660543 w 2665709"/>
                <a:gd name="connsiteY181" fmla="*/ 356461 h 4021138"/>
                <a:gd name="connsiteX182" fmla="*/ 2645044 w 2665709"/>
                <a:gd name="connsiteY182" fmla="*/ 351295 h 4021138"/>
                <a:gd name="connsiteX183" fmla="*/ 2629546 w 2665709"/>
                <a:gd name="connsiteY183" fmla="*/ 340963 h 4021138"/>
                <a:gd name="connsiteX184" fmla="*/ 2598549 w 2665709"/>
                <a:gd name="connsiteY184" fmla="*/ 330631 h 4021138"/>
                <a:gd name="connsiteX185" fmla="*/ 2577885 w 2665709"/>
                <a:gd name="connsiteY185" fmla="*/ 304800 h 4021138"/>
                <a:gd name="connsiteX186" fmla="*/ 2557221 w 2665709"/>
                <a:gd name="connsiteY186" fmla="*/ 273804 h 4021138"/>
                <a:gd name="connsiteX187" fmla="*/ 2552055 w 2665709"/>
                <a:gd name="connsiteY187" fmla="*/ 258305 h 4021138"/>
                <a:gd name="connsiteX188" fmla="*/ 2541722 w 2665709"/>
                <a:gd name="connsiteY188" fmla="*/ 247973 h 4021138"/>
                <a:gd name="connsiteX189" fmla="*/ 2536556 w 2665709"/>
                <a:gd name="connsiteY189" fmla="*/ 216977 h 4021138"/>
                <a:gd name="connsiteX190" fmla="*/ 2531390 w 2665709"/>
                <a:gd name="connsiteY190" fmla="*/ 201478 h 4021138"/>
                <a:gd name="connsiteX191" fmla="*/ 2515892 w 2665709"/>
                <a:gd name="connsiteY191" fmla="*/ 165316 h 4021138"/>
                <a:gd name="connsiteX192" fmla="*/ 2479729 w 2665709"/>
                <a:gd name="connsiteY192" fmla="*/ 139485 h 4021138"/>
                <a:gd name="connsiteX193" fmla="*/ 2464231 w 2665709"/>
                <a:gd name="connsiteY193" fmla="*/ 129153 h 4021138"/>
                <a:gd name="connsiteX194" fmla="*/ 2433234 w 2665709"/>
                <a:gd name="connsiteY194" fmla="*/ 118821 h 4021138"/>
                <a:gd name="connsiteX195" fmla="*/ 2402238 w 2665709"/>
                <a:gd name="connsiteY195" fmla="*/ 108489 h 4021138"/>
                <a:gd name="connsiteX196" fmla="*/ 2386739 w 2665709"/>
                <a:gd name="connsiteY196" fmla="*/ 103322 h 4021138"/>
                <a:gd name="connsiteX197" fmla="*/ 2371241 w 2665709"/>
                <a:gd name="connsiteY197" fmla="*/ 92990 h 4021138"/>
                <a:gd name="connsiteX198" fmla="*/ 2340244 w 2665709"/>
                <a:gd name="connsiteY198" fmla="*/ 87824 h 4021138"/>
                <a:gd name="connsiteX199" fmla="*/ 2293749 w 2665709"/>
                <a:gd name="connsiteY199" fmla="*/ 72326 h 4021138"/>
                <a:gd name="connsiteX200" fmla="*/ 2278251 w 2665709"/>
                <a:gd name="connsiteY200" fmla="*/ 67160 h 4021138"/>
                <a:gd name="connsiteX201" fmla="*/ 2262753 w 2665709"/>
                <a:gd name="connsiteY201" fmla="*/ 56828 h 4021138"/>
                <a:gd name="connsiteX202" fmla="*/ 2231756 w 2665709"/>
                <a:gd name="connsiteY202" fmla="*/ 46495 h 4021138"/>
                <a:gd name="connsiteX203" fmla="*/ 2216258 w 2665709"/>
                <a:gd name="connsiteY203" fmla="*/ 36163 h 4021138"/>
                <a:gd name="connsiteX204" fmla="*/ 2200760 w 2665709"/>
                <a:gd name="connsiteY204" fmla="*/ 30997 h 4021138"/>
                <a:gd name="connsiteX205" fmla="*/ 2190427 w 2665709"/>
                <a:gd name="connsiteY205" fmla="*/ 20665 h 4021138"/>
                <a:gd name="connsiteX206" fmla="*/ 2159431 w 2665709"/>
                <a:gd name="connsiteY206" fmla="*/ 10333 h 4021138"/>
                <a:gd name="connsiteX207" fmla="*/ 2143933 w 2665709"/>
                <a:gd name="connsiteY207" fmla="*/ 5166 h 4021138"/>
                <a:gd name="connsiteX208" fmla="*/ 2128434 w 2665709"/>
                <a:gd name="connsiteY208" fmla="*/ 0 h 4021138"/>
                <a:gd name="connsiteX209" fmla="*/ 1999282 w 2665709"/>
                <a:gd name="connsiteY209" fmla="*/ 5166 h 4021138"/>
                <a:gd name="connsiteX210" fmla="*/ 1988949 w 2665709"/>
                <a:gd name="connsiteY210" fmla="*/ 15499 h 4021138"/>
                <a:gd name="connsiteX211" fmla="*/ 1968285 w 2665709"/>
                <a:gd name="connsiteY211" fmla="*/ 20665 h 4021138"/>
                <a:gd name="connsiteX212" fmla="*/ 1952787 w 2665709"/>
                <a:gd name="connsiteY212" fmla="*/ 30997 h 4021138"/>
                <a:gd name="connsiteX213" fmla="*/ 1937288 w 2665709"/>
                <a:gd name="connsiteY213" fmla="*/ 36163 h 4021138"/>
                <a:gd name="connsiteX214" fmla="*/ 1926956 w 2665709"/>
                <a:gd name="connsiteY214" fmla="*/ 51661 h 4021138"/>
                <a:gd name="connsiteX215" fmla="*/ 1901126 w 2665709"/>
                <a:gd name="connsiteY215" fmla="*/ 72326 h 4021138"/>
                <a:gd name="connsiteX216" fmla="*/ 1890794 w 2665709"/>
                <a:gd name="connsiteY216" fmla="*/ 87824 h 4021138"/>
                <a:gd name="connsiteX217" fmla="*/ 1864963 w 2665709"/>
                <a:gd name="connsiteY217" fmla="*/ 108489 h 4021138"/>
                <a:gd name="connsiteX218" fmla="*/ 1844299 w 2665709"/>
                <a:gd name="connsiteY218" fmla="*/ 139485 h 4021138"/>
                <a:gd name="connsiteX219" fmla="*/ 1833966 w 2665709"/>
                <a:gd name="connsiteY219" fmla="*/ 154983 h 4021138"/>
                <a:gd name="connsiteX220" fmla="*/ 1823634 w 2665709"/>
                <a:gd name="connsiteY220" fmla="*/ 185980 h 4021138"/>
                <a:gd name="connsiteX221" fmla="*/ 1818468 w 2665709"/>
                <a:gd name="connsiteY221" fmla="*/ 201478 h 4021138"/>
                <a:gd name="connsiteX222" fmla="*/ 1808136 w 2665709"/>
                <a:gd name="connsiteY222" fmla="*/ 289302 h 4021138"/>
                <a:gd name="connsiteX223" fmla="*/ 1797804 w 2665709"/>
                <a:gd name="connsiteY223" fmla="*/ 304800 h 4021138"/>
                <a:gd name="connsiteX224" fmla="*/ 1792638 w 2665709"/>
                <a:gd name="connsiteY224" fmla="*/ 320299 h 4021138"/>
                <a:gd name="connsiteX225" fmla="*/ 1777139 w 2665709"/>
                <a:gd name="connsiteY225" fmla="*/ 325465 h 4021138"/>
                <a:gd name="connsiteX226" fmla="*/ 1761641 w 2665709"/>
                <a:gd name="connsiteY226" fmla="*/ 335797 h 4021138"/>
                <a:gd name="connsiteX227" fmla="*/ 1746143 w 2665709"/>
                <a:gd name="connsiteY227" fmla="*/ 340963 h 4021138"/>
                <a:gd name="connsiteX228" fmla="*/ 1678983 w 2665709"/>
                <a:gd name="connsiteY228" fmla="*/ 351295 h 4021138"/>
                <a:gd name="connsiteX229" fmla="*/ 1632488 w 2665709"/>
                <a:gd name="connsiteY229" fmla="*/ 361628 h 4021138"/>
                <a:gd name="connsiteX230" fmla="*/ 1616990 w 2665709"/>
                <a:gd name="connsiteY230" fmla="*/ 371960 h 4021138"/>
                <a:gd name="connsiteX231" fmla="*/ 1591160 w 2665709"/>
                <a:gd name="connsiteY231" fmla="*/ 377126 h 4021138"/>
                <a:gd name="connsiteX232" fmla="*/ 1570495 w 2665709"/>
                <a:gd name="connsiteY232" fmla="*/ 382292 h 4021138"/>
                <a:gd name="connsiteX233" fmla="*/ 1554997 w 2665709"/>
                <a:gd name="connsiteY233" fmla="*/ 387458 h 4021138"/>
                <a:gd name="connsiteX234" fmla="*/ 1518834 w 2665709"/>
                <a:gd name="connsiteY234" fmla="*/ 397790 h 4021138"/>
                <a:gd name="connsiteX235" fmla="*/ 1472339 w 2665709"/>
                <a:gd name="connsiteY235" fmla="*/ 418455 h 4021138"/>
                <a:gd name="connsiteX236" fmla="*/ 1456841 w 2665709"/>
                <a:gd name="connsiteY236" fmla="*/ 423621 h 4021138"/>
                <a:gd name="connsiteX237" fmla="*/ 1441343 w 2665709"/>
                <a:gd name="connsiteY237" fmla="*/ 428787 h 4021138"/>
                <a:gd name="connsiteX238" fmla="*/ 1405180 w 2665709"/>
                <a:gd name="connsiteY238" fmla="*/ 454617 h 4021138"/>
                <a:gd name="connsiteX239" fmla="*/ 1374183 w 2665709"/>
                <a:gd name="connsiteY239" fmla="*/ 475282 h 4021138"/>
                <a:gd name="connsiteX240" fmla="*/ 1358685 w 2665709"/>
                <a:gd name="connsiteY240" fmla="*/ 485614 h 4021138"/>
                <a:gd name="connsiteX241" fmla="*/ 1327688 w 2665709"/>
                <a:gd name="connsiteY241" fmla="*/ 511444 h 4021138"/>
                <a:gd name="connsiteX242" fmla="*/ 1317356 w 2665709"/>
                <a:gd name="connsiteY242" fmla="*/ 521777 h 4021138"/>
                <a:gd name="connsiteX243" fmla="*/ 1286360 w 2665709"/>
                <a:gd name="connsiteY243" fmla="*/ 542441 h 4021138"/>
                <a:gd name="connsiteX244" fmla="*/ 1270861 w 2665709"/>
                <a:gd name="connsiteY244" fmla="*/ 552773 h 4021138"/>
                <a:gd name="connsiteX245" fmla="*/ 1260529 w 2665709"/>
                <a:gd name="connsiteY245" fmla="*/ 568272 h 4021138"/>
                <a:gd name="connsiteX246" fmla="*/ 1245031 w 2665709"/>
                <a:gd name="connsiteY246" fmla="*/ 573438 h 4021138"/>
                <a:gd name="connsiteX247" fmla="*/ 1229533 w 2665709"/>
                <a:gd name="connsiteY247" fmla="*/ 583770 h 4021138"/>
                <a:gd name="connsiteX248" fmla="*/ 1224366 w 2665709"/>
                <a:gd name="connsiteY248" fmla="*/ 599268 h 4021138"/>
                <a:gd name="connsiteX249" fmla="*/ 1193370 w 2665709"/>
                <a:gd name="connsiteY249" fmla="*/ 619933 h 4021138"/>
                <a:gd name="connsiteX250" fmla="*/ 1177871 w 2665709"/>
                <a:gd name="connsiteY250" fmla="*/ 630265 h 4021138"/>
                <a:gd name="connsiteX251" fmla="*/ 1146875 w 2665709"/>
                <a:gd name="connsiteY251" fmla="*/ 656095 h 4021138"/>
                <a:gd name="connsiteX252" fmla="*/ 1126210 w 2665709"/>
                <a:gd name="connsiteY252" fmla="*/ 676760 h 4021138"/>
                <a:gd name="connsiteX253" fmla="*/ 1110712 w 2665709"/>
                <a:gd name="connsiteY253" fmla="*/ 692258 h 4021138"/>
                <a:gd name="connsiteX254" fmla="*/ 1095214 w 2665709"/>
                <a:gd name="connsiteY254" fmla="*/ 702590 h 4021138"/>
                <a:gd name="connsiteX255" fmla="*/ 1084882 w 2665709"/>
                <a:gd name="connsiteY255" fmla="*/ 718089 h 4021138"/>
                <a:gd name="connsiteX256" fmla="*/ 1069383 w 2665709"/>
                <a:gd name="connsiteY256" fmla="*/ 723255 h 4021138"/>
                <a:gd name="connsiteX257" fmla="*/ 1059051 w 2665709"/>
                <a:gd name="connsiteY257" fmla="*/ 754251 h 4021138"/>
                <a:gd name="connsiteX258" fmla="*/ 1048719 w 2665709"/>
                <a:gd name="connsiteY258" fmla="*/ 774916 h 4021138"/>
                <a:gd name="connsiteX259" fmla="*/ 1043553 w 2665709"/>
                <a:gd name="connsiteY259" fmla="*/ 790414 h 4021138"/>
                <a:gd name="connsiteX260" fmla="*/ 1022888 w 2665709"/>
                <a:gd name="connsiteY260" fmla="*/ 821411 h 4021138"/>
                <a:gd name="connsiteX261" fmla="*/ 1012556 w 2665709"/>
                <a:gd name="connsiteY261" fmla="*/ 852407 h 4021138"/>
                <a:gd name="connsiteX262" fmla="*/ 1007390 w 2665709"/>
                <a:gd name="connsiteY262" fmla="*/ 867905 h 4021138"/>
                <a:gd name="connsiteX263" fmla="*/ 997058 w 2665709"/>
                <a:gd name="connsiteY263" fmla="*/ 888570 h 4021138"/>
                <a:gd name="connsiteX264" fmla="*/ 991892 w 2665709"/>
                <a:gd name="connsiteY264" fmla="*/ 909234 h 4021138"/>
                <a:gd name="connsiteX265" fmla="*/ 981560 w 2665709"/>
                <a:gd name="connsiteY265" fmla="*/ 960895 h 4021138"/>
                <a:gd name="connsiteX266" fmla="*/ 971227 w 2665709"/>
                <a:gd name="connsiteY266" fmla="*/ 991892 h 4021138"/>
                <a:gd name="connsiteX267" fmla="*/ 940231 w 2665709"/>
                <a:gd name="connsiteY267" fmla="*/ 1012556 h 4021138"/>
                <a:gd name="connsiteX268" fmla="*/ 919566 w 2665709"/>
                <a:gd name="connsiteY268" fmla="*/ 1033221 h 4021138"/>
                <a:gd name="connsiteX269" fmla="*/ 898902 w 2665709"/>
                <a:gd name="connsiteY269" fmla="*/ 1038387 h 4021138"/>
                <a:gd name="connsiteX270" fmla="*/ 883404 w 2665709"/>
                <a:gd name="connsiteY270" fmla="*/ 1048719 h 4021138"/>
                <a:gd name="connsiteX271" fmla="*/ 862739 w 2665709"/>
                <a:gd name="connsiteY271" fmla="*/ 1074550 h 4021138"/>
                <a:gd name="connsiteX272" fmla="*/ 847241 w 2665709"/>
                <a:gd name="connsiteY272" fmla="*/ 1079716 h 4021138"/>
                <a:gd name="connsiteX273" fmla="*/ 836909 w 2665709"/>
                <a:gd name="connsiteY273" fmla="*/ 1110712 h 4021138"/>
                <a:gd name="connsiteX274" fmla="*/ 831743 w 2665709"/>
                <a:gd name="connsiteY274" fmla="*/ 1126211 h 4021138"/>
                <a:gd name="connsiteX275" fmla="*/ 821410 w 2665709"/>
                <a:gd name="connsiteY275" fmla="*/ 1198536 h 4021138"/>
                <a:gd name="connsiteX276" fmla="*/ 805912 w 2665709"/>
                <a:gd name="connsiteY276" fmla="*/ 1245031 h 4021138"/>
                <a:gd name="connsiteX277" fmla="*/ 800746 w 2665709"/>
                <a:gd name="connsiteY277" fmla="*/ 1260529 h 4021138"/>
                <a:gd name="connsiteX278" fmla="*/ 785248 w 2665709"/>
                <a:gd name="connsiteY278" fmla="*/ 1291526 h 4021138"/>
                <a:gd name="connsiteX279" fmla="*/ 769749 w 2665709"/>
                <a:gd name="connsiteY279" fmla="*/ 1296692 h 4021138"/>
                <a:gd name="connsiteX280" fmla="*/ 738753 w 2665709"/>
                <a:gd name="connsiteY280" fmla="*/ 1317356 h 4021138"/>
                <a:gd name="connsiteX281" fmla="*/ 718088 w 2665709"/>
                <a:gd name="connsiteY281" fmla="*/ 1338021 h 4021138"/>
                <a:gd name="connsiteX282" fmla="*/ 702590 w 2665709"/>
                <a:gd name="connsiteY282" fmla="*/ 1343187 h 4021138"/>
                <a:gd name="connsiteX283" fmla="*/ 671594 w 2665709"/>
                <a:gd name="connsiteY283" fmla="*/ 1363851 h 4021138"/>
                <a:gd name="connsiteX284" fmla="*/ 656095 w 2665709"/>
                <a:gd name="connsiteY284" fmla="*/ 1394848 h 4021138"/>
                <a:gd name="connsiteX285" fmla="*/ 640597 w 2665709"/>
                <a:gd name="connsiteY285" fmla="*/ 1405180 h 4021138"/>
                <a:gd name="connsiteX286" fmla="*/ 614766 w 2665709"/>
                <a:gd name="connsiteY286" fmla="*/ 1482672 h 4021138"/>
                <a:gd name="connsiteX287" fmla="*/ 609600 w 2665709"/>
                <a:gd name="connsiteY287" fmla="*/ 1498170 h 4021138"/>
                <a:gd name="connsiteX288" fmla="*/ 604434 w 2665709"/>
                <a:gd name="connsiteY288" fmla="*/ 1513668 h 4021138"/>
                <a:gd name="connsiteX289" fmla="*/ 588936 w 2665709"/>
                <a:gd name="connsiteY289" fmla="*/ 1524000 h 4021138"/>
                <a:gd name="connsiteX290" fmla="*/ 568271 w 2665709"/>
                <a:gd name="connsiteY290" fmla="*/ 1544665 h 4021138"/>
                <a:gd name="connsiteX291" fmla="*/ 537275 w 2665709"/>
                <a:gd name="connsiteY291" fmla="*/ 1554997 h 4021138"/>
                <a:gd name="connsiteX292" fmla="*/ 521777 w 2665709"/>
                <a:gd name="connsiteY292" fmla="*/ 1560163 h 4021138"/>
                <a:gd name="connsiteX293" fmla="*/ 495946 w 2665709"/>
                <a:gd name="connsiteY293" fmla="*/ 1591160 h 4021138"/>
                <a:gd name="connsiteX294" fmla="*/ 480448 w 2665709"/>
                <a:gd name="connsiteY294" fmla="*/ 1601492 h 4021138"/>
                <a:gd name="connsiteX295" fmla="*/ 475282 w 2665709"/>
                <a:gd name="connsiteY295" fmla="*/ 1616990 h 4021138"/>
                <a:gd name="connsiteX296" fmla="*/ 444285 w 2665709"/>
                <a:gd name="connsiteY296" fmla="*/ 1658319 h 4021138"/>
                <a:gd name="connsiteX297" fmla="*/ 433953 w 2665709"/>
                <a:gd name="connsiteY297" fmla="*/ 1689316 h 4021138"/>
                <a:gd name="connsiteX298" fmla="*/ 423621 w 2665709"/>
                <a:gd name="connsiteY298" fmla="*/ 1735811 h 4021138"/>
                <a:gd name="connsiteX299" fmla="*/ 428787 w 2665709"/>
                <a:gd name="connsiteY299" fmla="*/ 1808136 h 4021138"/>
                <a:gd name="connsiteX300" fmla="*/ 439119 w 2665709"/>
                <a:gd name="connsiteY300" fmla="*/ 1890794 h 4021138"/>
                <a:gd name="connsiteX301" fmla="*/ 423621 w 2665709"/>
                <a:gd name="connsiteY301" fmla="*/ 1994116 h 4021138"/>
                <a:gd name="connsiteX302" fmla="*/ 413288 w 2665709"/>
                <a:gd name="connsiteY302" fmla="*/ 2014780 h 4021138"/>
                <a:gd name="connsiteX303" fmla="*/ 392624 w 2665709"/>
                <a:gd name="connsiteY303" fmla="*/ 2045777 h 4021138"/>
                <a:gd name="connsiteX304" fmla="*/ 371960 w 2665709"/>
                <a:gd name="connsiteY304" fmla="*/ 2076773 h 4021138"/>
                <a:gd name="connsiteX305" fmla="*/ 366794 w 2665709"/>
                <a:gd name="connsiteY305" fmla="*/ 2092272 h 4021138"/>
                <a:gd name="connsiteX306" fmla="*/ 356461 w 2665709"/>
                <a:gd name="connsiteY306" fmla="*/ 2102604 h 4021138"/>
                <a:gd name="connsiteX307" fmla="*/ 340963 w 2665709"/>
                <a:gd name="connsiteY307" fmla="*/ 2133600 h 4021138"/>
                <a:gd name="connsiteX308" fmla="*/ 330631 w 2665709"/>
                <a:gd name="connsiteY308" fmla="*/ 2143933 h 4021138"/>
                <a:gd name="connsiteX309" fmla="*/ 320299 w 2665709"/>
                <a:gd name="connsiteY309" fmla="*/ 2159431 h 4021138"/>
                <a:gd name="connsiteX310" fmla="*/ 304800 w 2665709"/>
                <a:gd name="connsiteY310" fmla="*/ 2164597 h 4021138"/>
                <a:gd name="connsiteX311" fmla="*/ 278970 w 2665709"/>
                <a:gd name="connsiteY311" fmla="*/ 2195594 h 4021138"/>
                <a:gd name="connsiteX312" fmla="*/ 263471 w 2665709"/>
                <a:gd name="connsiteY312" fmla="*/ 2200760 h 4021138"/>
                <a:gd name="connsiteX313" fmla="*/ 253139 w 2665709"/>
                <a:gd name="connsiteY313" fmla="*/ 2381573 h 4021138"/>
                <a:gd name="connsiteX314" fmla="*/ 232475 w 2665709"/>
                <a:gd name="connsiteY314" fmla="*/ 2412570 h 4021138"/>
                <a:gd name="connsiteX315" fmla="*/ 211810 w 2665709"/>
                <a:gd name="connsiteY315" fmla="*/ 2438400 h 4021138"/>
                <a:gd name="connsiteX316" fmla="*/ 154983 w 2665709"/>
                <a:gd name="connsiteY316" fmla="*/ 2459065 h 4021138"/>
                <a:gd name="connsiteX317" fmla="*/ 139485 w 2665709"/>
                <a:gd name="connsiteY317" fmla="*/ 2464231 h 4021138"/>
                <a:gd name="connsiteX318" fmla="*/ 82658 w 2665709"/>
                <a:gd name="connsiteY318" fmla="*/ 2490061 h 4021138"/>
                <a:gd name="connsiteX319" fmla="*/ 72326 w 2665709"/>
                <a:gd name="connsiteY319" fmla="*/ 2639878 h 4021138"/>
                <a:gd name="connsiteX320" fmla="*/ 46495 w 2665709"/>
                <a:gd name="connsiteY320" fmla="*/ 2676041 h 4021138"/>
                <a:gd name="connsiteX321" fmla="*/ 41329 w 2665709"/>
                <a:gd name="connsiteY321" fmla="*/ 2691539 h 4021138"/>
                <a:gd name="connsiteX322" fmla="*/ 25831 w 2665709"/>
                <a:gd name="connsiteY322" fmla="*/ 2696705 h 4021138"/>
                <a:gd name="connsiteX323" fmla="*/ 10333 w 2665709"/>
                <a:gd name="connsiteY323" fmla="*/ 2743200 h 4021138"/>
                <a:gd name="connsiteX324" fmla="*/ 15499 w 2665709"/>
                <a:gd name="connsiteY324" fmla="*/ 2779363 h 4021138"/>
                <a:gd name="connsiteX325" fmla="*/ 20665 w 2665709"/>
                <a:gd name="connsiteY325" fmla="*/ 2794861 h 4021138"/>
                <a:gd name="connsiteX326" fmla="*/ 25831 w 2665709"/>
                <a:gd name="connsiteY326" fmla="*/ 2825858 h 4021138"/>
                <a:gd name="connsiteX327" fmla="*/ 36163 w 2665709"/>
                <a:gd name="connsiteY327" fmla="*/ 2862021 h 4021138"/>
                <a:gd name="connsiteX328" fmla="*/ 41329 w 2665709"/>
                <a:gd name="connsiteY328" fmla="*/ 2887851 h 4021138"/>
                <a:gd name="connsiteX329" fmla="*/ 51661 w 2665709"/>
                <a:gd name="connsiteY329" fmla="*/ 2903350 h 4021138"/>
                <a:gd name="connsiteX330" fmla="*/ 72326 w 2665709"/>
                <a:gd name="connsiteY330" fmla="*/ 2949844 h 4021138"/>
                <a:gd name="connsiteX331" fmla="*/ 77492 w 2665709"/>
                <a:gd name="connsiteY331" fmla="*/ 2965343 h 4021138"/>
                <a:gd name="connsiteX332" fmla="*/ 87824 w 2665709"/>
                <a:gd name="connsiteY332" fmla="*/ 2980841 h 4021138"/>
                <a:gd name="connsiteX333" fmla="*/ 98156 w 2665709"/>
                <a:gd name="connsiteY333" fmla="*/ 3011838 h 4021138"/>
                <a:gd name="connsiteX334" fmla="*/ 103322 w 2665709"/>
                <a:gd name="connsiteY334" fmla="*/ 3053166 h 4021138"/>
                <a:gd name="connsiteX335" fmla="*/ 108488 w 2665709"/>
                <a:gd name="connsiteY335" fmla="*/ 3068665 h 4021138"/>
                <a:gd name="connsiteX336" fmla="*/ 123987 w 2665709"/>
                <a:gd name="connsiteY336" fmla="*/ 3109994 h 4021138"/>
                <a:gd name="connsiteX337" fmla="*/ 123987 w 2665709"/>
                <a:gd name="connsiteY337" fmla="*/ 3368299 h 4021138"/>
                <a:gd name="connsiteX338" fmla="*/ 113655 w 2665709"/>
                <a:gd name="connsiteY338" fmla="*/ 3388963 h 4021138"/>
                <a:gd name="connsiteX339" fmla="*/ 103322 w 2665709"/>
                <a:gd name="connsiteY339" fmla="*/ 3435458 h 4021138"/>
                <a:gd name="connsiteX340" fmla="*/ 82658 w 2665709"/>
                <a:gd name="connsiteY340" fmla="*/ 3476787 h 4021138"/>
                <a:gd name="connsiteX341" fmla="*/ 67160 w 2665709"/>
                <a:gd name="connsiteY341" fmla="*/ 3528448 h 4021138"/>
                <a:gd name="connsiteX342" fmla="*/ 61994 w 2665709"/>
                <a:gd name="connsiteY342" fmla="*/ 3549112 h 4021138"/>
                <a:gd name="connsiteX343" fmla="*/ 56827 w 2665709"/>
                <a:gd name="connsiteY343" fmla="*/ 3564611 h 4021138"/>
                <a:gd name="connsiteX344" fmla="*/ 51661 w 2665709"/>
                <a:gd name="connsiteY344" fmla="*/ 3595607 h 4021138"/>
                <a:gd name="connsiteX345" fmla="*/ 46495 w 2665709"/>
                <a:gd name="connsiteY345" fmla="*/ 3611105 h 4021138"/>
                <a:gd name="connsiteX346" fmla="*/ 41329 w 2665709"/>
                <a:gd name="connsiteY346" fmla="*/ 3642102 h 4021138"/>
                <a:gd name="connsiteX347" fmla="*/ 25831 w 2665709"/>
                <a:gd name="connsiteY347" fmla="*/ 3693763 h 4021138"/>
                <a:gd name="connsiteX348" fmla="*/ 10333 w 2665709"/>
                <a:gd name="connsiteY348" fmla="*/ 3724760 h 4021138"/>
                <a:gd name="connsiteX349" fmla="*/ 0 w 2665709"/>
                <a:gd name="connsiteY349" fmla="*/ 3755756 h 4021138"/>
                <a:gd name="connsiteX350" fmla="*/ 15499 w 2665709"/>
                <a:gd name="connsiteY350" fmla="*/ 3879743 h 4021138"/>
                <a:gd name="connsiteX351" fmla="*/ 25831 w 2665709"/>
                <a:gd name="connsiteY351" fmla="*/ 3895241 h 4021138"/>
                <a:gd name="connsiteX352" fmla="*/ 41329 w 2665709"/>
                <a:gd name="connsiteY352" fmla="*/ 3926238 h 4021138"/>
                <a:gd name="connsiteX353" fmla="*/ 56827 w 2665709"/>
                <a:gd name="connsiteY353" fmla="*/ 3962400 h 4021138"/>
                <a:gd name="connsiteX354" fmla="*/ 67160 w 2665709"/>
                <a:gd name="connsiteY354" fmla="*/ 3998563 h 4021138"/>
                <a:gd name="connsiteX355" fmla="*/ 87824 w 2665709"/>
                <a:gd name="connsiteY355" fmla="*/ 4008895 h 40211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</a:cxnLst>
              <a:rect l="l" t="t" r="r" b="b"/>
              <a:pathLst>
                <a:path w="2665709" h="4021138">
                  <a:moveTo>
                    <a:pt x="87824" y="4008895"/>
                  </a:moveTo>
                  <a:cubicBezTo>
                    <a:pt x="93851" y="4005451"/>
                    <a:pt x="93308" y="3987913"/>
                    <a:pt x="103322" y="3977899"/>
                  </a:cubicBezTo>
                  <a:cubicBezTo>
                    <a:pt x="107713" y="3973508"/>
                    <a:pt x="113655" y="3971010"/>
                    <a:pt x="118821" y="3967566"/>
                  </a:cubicBezTo>
                  <a:cubicBezTo>
                    <a:pt x="122265" y="3962400"/>
                    <a:pt x="124763" y="3956458"/>
                    <a:pt x="129153" y="3952068"/>
                  </a:cubicBezTo>
                  <a:cubicBezTo>
                    <a:pt x="139167" y="3942054"/>
                    <a:pt x="147544" y="3940772"/>
                    <a:pt x="160149" y="3936570"/>
                  </a:cubicBezTo>
                  <a:cubicBezTo>
                    <a:pt x="179092" y="3938292"/>
                    <a:pt x="198378" y="3937751"/>
                    <a:pt x="216977" y="3941736"/>
                  </a:cubicBezTo>
                  <a:cubicBezTo>
                    <a:pt x="227336" y="3943956"/>
                    <a:pt x="241284" y="3961992"/>
                    <a:pt x="247973" y="3967566"/>
                  </a:cubicBezTo>
                  <a:cubicBezTo>
                    <a:pt x="252743" y="3971541"/>
                    <a:pt x="257918" y="3975122"/>
                    <a:pt x="263471" y="3977899"/>
                  </a:cubicBezTo>
                  <a:cubicBezTo>
                    <a:pt x="276187" y="3984257"/>
                    <a:pt x="298065" y="3986247"/>
                    <a:pt x="309966" y="3988231"/>
                  </a:cubicBezTo>
                  <a:cubicBezTo>
                    <a:pt x="312917" y="3987809"/>
                    <a:pt x="364407" y="3981136"/>
                    <a:pt x="371960" y="3977899"/>
                  </a:cubicBezTo>
                  <a:cubicBezTo>
                    <a:pt x="376437" y="3975980"/>
                    <a:pt x="378115" y="3970072"/>
                    <a:pt x="382292" y="3967566"/>
                  </a:cubicBezTo>
                  <a:cubicBezTo>
                    <a:pt x="386961" y="3964764"/>
                    <a:pt x="392919" y="3964835"/>
                    <a:pt x="397790" y="3962400"/>
                  </a:cubicBezTo>
                  <a:cubicBezTo>
                    <a:pt x="418987" y="3951801"/>
                    <a:pt x="407606" y="3954548"/>
                    <a:pt x="423621" y="3941736"/>
                  </a:cubicBezTo>
                  <a:cubicBezTo>
                    <a:pt x="437928" y="3930291"/>
                    <a:pt x="438247" y="3931695"/>
                    <a:pt x="454617" y="3926238"/>
                  </a:cubicBezTo>
                  <a:cubicBezTo>
                    <a:pt x="458061" y="3922794"/>
                    <a:pt x="460772" y="3918411"/>
                    <a:pt x="464949" y="3915905"/>
                  </a:cubicBezTo>
                  <a:cubicBezTo>
                    <a:pt x="469619" y="3913103"/>
                    <a:pt x="476196" y="3914141"/>
                    <a:pt x="480448" y="3910739"/>
                  </a:cubicBezTo>
                  <a:cubicBezTo>
                    <a:pt x="488088" y="3904627"/>
                    <a:pt x="493827" y="3888925"/>
                    <a:pt x="495946" y="3879743"/>
                  </a:cubicBezTo>
                  <a:cubicBezTo>
                    <a:pt x="499895" y="3862631"/>
                    <a:pt x="506278" y="3828082"/>
                    <a:pt x="506278" y="3828082"/>
                  </a:cubicBezTo>
                  <a:cubicBezTo>
                    <a:pt x="504556" y="3802251"/>
                    <a:pt x="503822" y="3776336"/>
                    <a:pt x="501112" y="3750590"/>
                  </a:cubicBezTo>
                  <a:cubicBezTo>
                    <a:pt x="500369" y="3743529"/>
                    <a:pt x="497986" y="3736727"/>
                    <a:pt x="495946" y="3729926"/>
                  </a:cubicBezTo>
                  <a:cubicBezTo>
                    <a:pt x="491364" y="3714652"/>
                    <a:pt x="484697" y="3692387"/>
                    <a:pt x="475282" y="3678265"/>
                  </a:cubicBezTo>
                  <a:cubicBezTo>
                    <a:pt x="472580" y="3674212"/>
                    <a:pt x="468393" y="3671377"/>
                    <a:pt x="464949" y="3667933"/>
                  </a:cubicBezTo>
                  <a:cubicBezTo>
                    <a:pt x="455870" y="3640696"/>
                    <a:pt x="465783" y="3662734"/>
                    <a:pt x="444285" y="3636936"/>
                  </a:cubicBezTo>
                  <a:cubicBezTo>
                    <a:pt x="440085" y="3631897"/>
                    <a:pt x="431413" y="3614444"/>
                    <a:pt x="423621" y="3611105"/>
                  </a:cubicBezTo>
                  <a:cubicBezTo>
                    <a:pt x="382346" y="3593415"/>
                    <a:pt x="412386" y="3615820"/>
                    <a:pt x="382292" y="3600773"/>
                  </a:cubicBezTo>
                  <a:cubicBezTo>
                    <a:pt x="365207" y="3592230"/>
                    <a:pt x="354427" y="3578075"/>
                    <a:pt x="340963" y="3564611"/>
                  </a:cubicBezTo>
                  <a:lnTo>
                    <a:pt x="330631" y="3554278"/>
                  </a:lnTo>
                  <a:cubicBezTo>
                    <a:pt x="317522" y="3514952"/>
                    <a:pt x="322435" y="3533961"/>
                    <a:pt x="315133" y="3497451"/>
                  </a:cubicBezTo>
                  <a:cubicBezTo>
                    <a:pt x="322946" y="3466199"/>
                    <a:pt x="312697" y="3480739"/>
                    <a:pt x="346129" y="3471621"/>
                  </a:cubicBezTo>
                  <a:cubicBezTo>
                    <a:pt x="356636" y="3468755"/>
                    <a:pt x="366794" y="3464733"/>
                    <a:pt x="377126" y="3461289"/>
                  </a:cubicBezTo>
                  <a:lnTo>
                    <a:pt x="392624" y="3456122"/>
                  </a:lnTo>
                  <a:cubicBezTo>
                    <a:pt x="422003" y="3426743"/>
                    <a:pt x="393714" y="3450411"/>
                    <a:pt x="423621" y="3435458"/>
                  </a:cubicBezTo>
                  <a:cubicBezTo>
                    <a:pt x="463683" y="3415428"/>
                    <a:pt x="415659" y="3432946"/>
                    <a:pt x="454617" y="3419960"/>
                  </a:cubicBezTo>
                  <a:cubicBezTo>
                    <a:pt x="459783" y="3414794"/>
                    <a:pt x="464503" y="3409138"/>
                    <a:pt x="470116" y="3404461"/>
                  </a:cubicBezTo>
                  <a:cubicBezTo>
                    <a:pt x="474886" y="3400486"/>
                    <a:pt x="481735" y="3398977"/>
                    <a:pt x="485614" y="3394129"/>
                  </a:cubicBezTo>
                  <a:cubicBezTo>
                    <a:pt x="489016" y="3389877"/>
                    <a:pt x="488345" y="3383502"/>
                    <a:pt x="490780" y="3378631"/>
                  </a:cubicBezTo>
                  <a:cubicBezTo>
                    <a:pt x="493557" y="3373078"/>
                    <a:pt x="497668" y="3368299"/>
                    <a:pt x="501112" y="3363133"/>
                  </a:cubicBezTo>
                  <a:cubicBezTo>
                    <a:pt x="502223" y="3357579"/>
                    <a:pt x="506678" y="3329746"/>
                    <a:pt x="511444" y="3321804"/>
                  </a:cubicBezTo>
                  <a:cubicBezTo>
                    <a:pt x="513950" y="3317627"/>
                    <a:pt x="518333" y="3314916"/>
                    <a:pt x="521777" y="3311472"/>
                  </a:cubicBezTo>
                  <a:cubicBezTo>
                    <a:pt x="520055" y="3302862"/>
                    <a:pt x="520537" y="3293495"/>
                    <a:pt x="516610" y="3285641"/>
                  </a:cubicBezTo>
                  <a:cubicBezTo>
                    <a:pt x="513343" y="3279107"/>
                    <a:pt x="506659" y="3274898"/>
                    <a:pt x="501112" y="3270143"/>
                  </a:cubicBezTo>
                  <a:cubicBezTo>
                    <a:pt x="494575" y="3264539"/>
                    <a:pt x="488316" y="3258141"/>
                    <a:pt x="480448" y="3254644"/>
                  </a:cubicBezTo>
                  <a:cubicBezTo>
                    <a:pt x="472424" y="3251078"/>
                    <a:pt x="463377" y="3250082"/>
                    <a:pt x="454617" y="3249478"/>
                  </a:cubicBezTo>
                  <a:cubicBezTo>
                    <a:pt x="413350" y="3246632"/>
                    <a:pt x="371960" y="3246034"/>
                    <a:pt x="330631" y="3244312"/>
                  </a:cubicBezTo>
                  <a:cubicBezTo>
                    <a:pt x="327187" y="3237424"/>
                    <a:pt x="324120" y="3230334"/>
                    <a:pt x="320299" y="3223648"/>
                  </a:cubicBezTo>
                  <a:cubicBezTo>
                    <a:pt x="317218" y="3218257"/>
                    <a:pt x="311750" y="3214097"/>
                    <a:pt x="309966" y="3208150"/>
                  </a:cubicBezTo>
                  <a:cubicBezTo>
                    <a:pt x="306467" y="3196487"/>
                    <a:pt x="307188" y="3183927"/>
                    <a:pt x="304800" y="3171987"/>
                  </a:cubicBezTo>
                  <a:cubicBezTo>
                    <a:pt x="303732" y="3166647"/>
                    <a:pt x="301356" y="3161655"/>
                    <a:pt x="299634" y="3156489"/>
                  </a:cubicBezTo>
                  <a:cubicBezTo>
                    <a:pt x="301356" y="3149601"/>
                    <a:pt x="303260" y="3142755"/>
                    <a:pt x="304800" y="3135824"/>
                  </a:cubicBezTo>
                  <a:cubicBezTo>
                    <a:pt x="309096" y="3116493"/>
                    <a:pt x="310419" y="3094043"/>
                    <a:pt x="325465" y="3078997"/>
                  </a:cubicBezTo>
                  <a:cubicBezTo>
                    <a:pt x="329855" y="3074607"/>
                    <a:pt x="335797" y="3072109"/>
                    <a:pt x="340963" y="3068665"/>
                  </a:cubicBezTo>
                  <a:cubicBezTo>
                    <a:pt x="353947" y="3029710"/>
                    <a:pt x="336433" y="3077724"/>
                    <a:pt x="356461" y="3037668"/>
                  </a:cubicBezTo>
                  <a:cubicBezTo>
                    <a:pt x="360166" y="3030259"/>
                    <a:pt x="365139" y="3008122"/>
                    <a:pt x="366794" y="3001505"/>
                  </a:cubicBezTo>
                  <a:cubicBezTo>
                    <a:pt x="368516" y="2932624"/>
                    <a:pt x="368901" y="2863696"/>
                    <a:pt x="371960" y="2794861"/>
                  </a:cubicBezTo>
                  <a:cubicBezTo>
                    <a:pt x="372350" y="2786089"/>
                    <a:pt x="377126" y="2777812"/>
                    <a:pt x="377126" y="2769031"/>
                  </a:cubicBezTo>
                  <a:cubicBezTo>
                    <a:pt x="377126" y="2748295"/>
                    <a:pt x="374700" y="2727592"/>
                    <a:pt x="371960" y="2707038"/>
                  </a:cubicBezTo>
                  <a:cubicBezTo>
                    <a:pt x="371240" y="2701640"/>
                    <a:pt x="369596" y="2696209"/>
                    <a:pt x="366794" y="2691539"/>
                  </a:cubicBezTo>
                  <a:cubicBezTo>
                    <a:pt x="364288" y="2687362"/>
                    <a:pt x="359905" y="2684651"/>
                    <a:pt x="356461" y="2681207"/>
                  </a:cubicBezTo>
                  <a:cubicBezTo>
                    <a:pt x="358183" y="2662265"/>
                    <a:pt x="358937" y="2643209"/>
                    <a:pt x="361627" y="2624380"/>
                  </a:cubicBezTo>
                  <a:cubicBezTo>
                    <a:pt x="364698" y="2602884"/>
                    <a:pt x="366892" y="2612026"/>
                    <a:pt x="382292" y="2598550"/>
                  </a:cubicBezTo>
                  <a:cubicBezTo>
                    <a:pt x="391456" y="2590532"/>
                    <a:pt x="396182" y="2575107"/>
                    <a:pt x="408122" y="2572719"/>
                  </a:cubicBezTo>
                  <a:cubicBezTo>
                    <a:pt x="425880" y="2569167"/>
                    <a:pt x="437591" y="2567251"/>
                    <a:pt x="454617" y="2562387"/>
                  </a:cubicBezTo>
                  <a:cubicBezTo>
                    <a:pt x="459853" y="2560891"/>
                    <a:pt x="464950" y="2558943"/>
                    <a:pt x="470116" y="2557221"/>
                  </a:cubicBezTo>
                  <a:cubicBezTo>
                    <a:pt x="475282" y="2553777"/>
                    <a:pt x="481736" y="2551737"/>
                    <a:pt x="485614" y="2546889"/>
                  </a:cubicBezTo>
                  <a:cubicBezTo>
                    <a:pt x="489016" y="2542637"/>
                    <a:pt x="488135" y="2536150"/>
                    <a:pt x="490780" y="2531390"/>
                  </a:cubicBezTo>
                  <a:cubicBezTo>
                    <a:pt x="496810" y="2520535"/>
                    <a:pt x="504556" y="2510726"/>
                    <a:pt x="511444" y="2500394"/>
                  </a:cubicBezTo>
                  <a:lnTo>
                    <a:pt x="521777" y="2484895"/>
                  </a:lnTo>
                  <a:cubicBezTo>
                    <a:pt x="528273" y="2465407"/>
                    <a:pt x="529845" y="2456162"/>
                    <a:pt x="547607" y="2438400"/>
                  </a:cubicBezTo>
                  <a:lnTo>
                    <a:pt x="573438" y="2412570"/>
                  </a:lnTo>
                  <a:cubicBezTo>
                    <a:pt x="579754" y="2399937"/>
                    <a:pt x="584974" y="2387361"/>
                    <a:pt x="594102" y="2376407"/>
                  </a:cubicBezTo>
                  <a:cubicBezTo>
                    <a:pt x="598779" y="2370795"/>
                    <a:pt x="604434" y="2366075"/>
                    <a:pt x="609600" y="2360909"/>
                  </a:cubicBezTo>
                  <a:cubicBezTo>
                    <a:pt x="618693" y="2333630"/>
                    <a:pt x="611745" y="2349942"/>
                    <a:pt x="635431" y="2314414"/>
                  </a:cubicBezTo>
                  <a:cubicBezTo>
                    <a:pt x="648465" y="2294863"/>
                    <a:pt x="641373" y="2303307"/>
                    <a:pt x="656095" y="2288583"/>
                  </a:cubicBezTo>
                  <a:cubicBezTo>
                    <a:pt x="657817" y="2283417"/>
                    <a:pt x="658459" y="2277754"/>
                    <a:pt x="661261" y="2273085"/>
                  </a:cubicBezTo>
                  <a:cubicBezTo>
                    <a:pt x="663767" y="2268908"/>
                    <a:pt x="668551" y="2266556"/>
                    <a:pt x="671594" y="2262753"/>
                  </a:cubicBezTo>
                  <a:cubicBezTo>
                    <a:pt x="675473" y="2257905"/>
                    <a:pt x="678482" y="2252421"/>
                    <a:pt x="681926" y="2247255"/>
                  </a:cubicBezTo>
                  <a:cubicBezTo>
                    <a:pt x="694910" y="2208300"/>
                    <a:pt x="677396" y="2256314"/>
                    <a:pt x="697424" y="2216258"/>
                  </a:cubicBezTo>
                  <a:cubicBezTo>
                    <a:pt x="699859" y="2211387"/>
                    <a:pt x="699188" y="2205012"/>
                    <a:pt x="702590" y="2200760"/>
                  </a:cubicBezTo>
                  <a:cubicBezTo>
                    <a:pt x="706469" y="2195912"/>
                    <a:pt x="712922" y="2193872"/>
                    <a:pt x="718088" y="2190428"/>
                  </a:cubicBezTo>
                  <a:cubicBezTo>
                    <a:pt x="724585" y="2170939"/>
                    <a:pt x="726156" y="2161697"/>
                    <a:pt x="743919" y="2143933"/>
                  </a:cubicBezTo>
                  <a:lnTo>
                    <a:pt x="769749" y="2118102"/>
                  </a:lnTo>
                  <a:lnTo>
                    <a:pt x="780082" y="2107770"/>
                  </a:lnTo>
                  <a:cubicBezTo>
                    <a:pt x="789053" y="2080857"/>
                    <a:pt x="779372" y="2102200"/>
                    <a:pt x="795580" y="2081939"/>
                  </a:cubicBezTo>
                  <a:cubicBezTo>
                    <a:pt x="815258" y="2057340"/>
                    <a:pt x="794844" y="2073820"/>
                    <a:pt x="821410" y="2056109"/>
                  </a:cubicBezTo>
                  <a:cubicBezTo>
                    <a:pt x="836049" y="2012201"/>
                    <a:pt x="815632" y="2065741"/>
                    <a:pt x="836909" y="2030278"/>
                  </a:cubicBezTo>
                  <a:cubicBezTo>
                    <a:pt x="839711" y="2025609"/>
                    <a:pt x="838224" y="2018631"/>
                    <a:pt x="842075" y="2014780"/>
                  </a:cubicBezTo>
                  <a:cubicBezTo>
                    <a:pt x="845926" y="2010929"/>
                    <a:pt x="852407" y="2011336"/>
                    <a:pt x="857573" y="2009614"/>
                  </a:cubicBezTo>
                  <a:cubicBezTo>
                    <a:pt x="861017" y="2004448"/>
                    <a:pt x="864026" y="1998964"/>
                    <a:pt x="867905" y="1994116"/>
                  </a:cubicBezTo>
                  <a:cubicBezTo>
                    <a:pt x="876318" y="1983599"/>
                    <a:pt x="882228" y="1981123"/>
                    <a:pt x="893736" y="1973451"/>
                  </a:cubicBezTo>
                  <a:cubicBezTo>
                    <a:pt x="897180" y="1968285"/>
                    <a:pt x="901291" y="1963506"/>
                    <a:pt x="904068" y="1957953"/>
                  </a:cubicBezTo>
                  <a:cubicBezTo>
                    <a:pt x="906503" y="1953082"/>
                    <a:pt x="905383" y="1946305"/>
                    <a:pt x="909234" y="1942455"/>
                  </a:cubicBezTo>
                  <a:cubicBezTo>
                    <a:pt x="913085" y="1938604"/>
                    <a:pt x="919567" y="1939011"/>
                    <a:pt x="924733" y="1937289"/>
                  </a:cubicBezTo>
                  <a:cubicBezTo>
                    <a:pt x="928177" y="1933845"/>
                    <a:pt x="932022" y="1930760"/>
                    <a:pt x="935065" y="1926956"/>
                  </a:cubicBezTo>
                  <a:cubicBezTo>
                    <a:pt x="938943" y="1922108"/>
                    <a:pt x="941272" y="1916098"/>
                    <a:pt x="945397" y="1911458"/>
                  </a:cubicBezTo>
                  <a:cubicBezTo>
                    <a:pt x="955105" y="1900537"/>
                    <a:pt x="968289" y="1892619"/>
                    <a:pt x="976394" y="1880461"/>
                  </a:cubicBezTo>
                  <a:cubicBezTo>
                    <a:pt x="990170" y="1859797"/>
                    <a:pt x="981560" y="1868407"/>
                    <a:pt x="1002224" y="1854631"/>
                  </a:cubicBezTo>
                  <a:cubicBezTo>
                    <a:pt x="1005668" y="1849465"/>
                    <a:pt x="1008515" y="1843847"/>
                    <a:pt x="1012556" y="1839133"/>
                  </a:cubicBezTo>
                  <a:cubicBezTo>
                    <a:pt x="1018896" y="1831737"/>
                    <a:pt x="1033221" y="1818468"/>
                    <a:pt x="1033221" y="1818468"/>
                  </a:cubicBezTo>
                  <a:cubicBezTo>
                    <a:pt x="1038604" y="1802318"/>
                    <a:pt x="1043826" y="1782123"/>
                    <a:pt x="1059051" y="1771973"/>
                  </a:cubicBezTo>
                  <a:lnTo>
                    <a:pt x="1074549" y="1761641"/>
                  </a:lnTo>
                  <a:cubicBezTo>
                    <a:pt x="1091894" y="1709615"/>
                    <a:pt x="1065445" y="1790271"/>
                    <a:pt x="1084882" y="1725478"/>
                  </a:cubicBezTo>
                  <a:cubicBezTo>
                    <a:pt x="1088011" y="1715046"/>
                    <a:pt x="1091770" y="1704814"/>
                    <a:pt x="1095214" y="1694482"/>
                  </a:cubicBezTo>
                  <a:cubicBezTo>
                    <a:pt x="1096936" y="1689316"/>
                    <a:pt x="1099059" y="1684266"/>
                    <a:pt x="1100380" y="1678983"/>
                  </a:cubicBezTo>
                  <a:lnTo>
                    <a:pt x="1110712" y="1637655"/>
                  </a:lnTo>
                  <a:cubicBezTo>
                    <a:pt x="1118519" y="1606425"/>
                    <a:pt x="1113633" y="1623724"/>
                    <a:pt x="1126210" y="1585994"/>
                  </a:cubicBezTo>
                  <a:cubicBezTo>
                    <a:pt x="1127932" y="1580828"/>
                    <a:pt x="1127526" y="1574346"/>
                    <a:pt x="1131377" y="1570495"/>
                  </a:cubicBezTo>
                  <a:lnTo>
                    <a:pt x="1146875" y="1554997"/>
                  </a:lnTo>
                  <a:lnTo>
                    <a:pt x="1157207" y="1524000"/>
                  </a:lnTo>
                  <a:cubicBezTo>
                    <a:pt x="1158929" y="1518834"/>
                    <a:pt x="1158522" y="1512353"/>
                    <a:pt x="1162373" y="1508502"/>
                  </a:cubicBezTo>
                  <a:lnTo>
                    <a:pt x="1177871" y="1493004"/>
                  </a:lnTo>
                  <a:cubicBezTo>
                    <a:pt x="1179593" y="1487838"/>
                    <a:pt x="1180602" y="1482376"/>
                    <a:pt x="1183038" y="1477505"/>
                  </a:cubicBezTo>
                  <a:cubicBezTo>
                    <a:pt x="1185815" y="1471952"/>
                    <a:pt x="1190924" y="1467714"/>
                    <a:pt x="1193370" y="1462007"/>
                  </a:cubicBezTo>
                  <a:cubicBezTo>
                    <a:pt x="1196167" y="1455481"/>
                    <a:pt x="1195739" y="1447869"/>
                    <a:pt x="1198536" y="1441343"/>
                  </a:cubicBezTo>
                  <a:cubicBezTo>
                    <a:pt x="1205424" y="1425269"/>
                    <a:pt x="1210589" y="1424697"/>
                    <a:pt x="1224366" y="1415512"/>
                  </a:cubicBezTo>
                  <a:cubicBezTo>
                    <a:pt x="1227769" y="1405304"/>
                    <a:pt x="1230762" y="1391798"/>
                    <a:pt x="1239865" y="1384516"/>
                  </a:cubicBezTo>
                  <a:cubicBezTo>
                    <a:pt x="1244117" y="1381114"/>
                    <a:pt x="1250197" y="1381072"/>
                    <a:pt x="1255363" y="1379350"/>
                  </a:cubicBezTo>
                  <a:cubicBezTo>
                    <a:pt x="1257085" y="1374184"/>
                    <a:pt x="1256678" y="1367702"/>
                    <a:pt x="1260529" y="1363851"/>
                  </a:cubicBezTo>
                  <a:cubicBezTo>
                    <a:pt x="1269310" y="1355070"/>
                    <a:pt x="1291526" y="1343187"/>
                    <a:pt x="1291526" y="1343187"/>
                  </a:cubicBezTo>
                  <a:cubicBezTo>
                    <a:pt x="1293248" y="1338021"/>
                    <a:pt x="1293890" y="1332358"/>
                    <a:pt x="1296692" y="1327689"/>
                  </a:cubicBezTo>
                  <a:cubicBezTo>
                    <a:pt x="1302450" y="1318092"/>
                    <a:pt x="1314398" y="1313523"/>
                    <a:pt x="1322522" y="1307024"/>
                  </a:cubicBezTo>
                  <a:cubicBezTo>
                    <a:pt x="1326326" y="1303981"/>
                    <a:pt x="1328678" y="1299198"/>
                    <a:pt x="1332855" y="1296692"/>
                  </a:cubicBezTo>
                  <a:cubicBezTo>
                    <a:pt x="1337524" y="1293890"/>
                    <a:pt x="1342914" y="1291791"/>
                    <a:pt x="1348353" y="1291526"/>
                  </a:cubicBezTo>
                  <a:cubicBezTo>
                    <a:pt x="1413735" y="1288337"/>
                    <a:pt x="1479228" y="1288082"/>
                    <a:pt x="1544665" y="1286360"/>
                  </a:cubicBezTo>
                  <a:cubicBezTo>
                    <a:pt x="1556719" y="1284638"/>
                    <a:pt x="1568887" y="1283582"/>
                    <a:pt x="1580827" y="1281194"/>
                  </a:cubicBezTo>
                  <a:cubicBezTo>
                    <a:pt x="1586167" y="1280126"/>
                    <a:pt x="1591090" y="1277524"/>
                    <a:pt x="1596326" y="1276028"/>
                  </a:cubicBezTo>
                  <a:cubicBezTo>
                    <a:pt x="1603153" y="1274077"/>
                    <a:pt x="1610102" y="1272583"/>
                    <a:pt x="1616990" y="1270861"/>
                  </a:cubicBezTo>
                  <a:cubicBezTo>
                    <a:pt x="1641550" y="1254487"/>
                    <a:pt x="1626597" y="1262493"/>
                    <a:pt x="1663485" y="1250197"/>
                  </a:cubicBezTo>
                  <a:lnTo>
                    <a:pt x="1678983" y="1245031"/>
                  </a:lnTo>
                  <a:lnTo>
                    <a:pt x="1694482" y="1239865"/>
                  </a:lnTo>
                  <a:cubicBezTo>
                    <a:pt x="1697926" y="1234699"/>
                    <a:pt x="1700044" y="1228341"/>
                    <a:pt x="1704814" y="1224366"/>
                  </a:cubicBezTo>
                  <a:cubicBezTo>
                    <a:pt x="1710730" y="1219436"/>
                    <a:pt x="1718792" y="1217855"/>
                    <a:pt x="1725478" y="1214034"/>
                  </a:cubicBezTo>
                  <a:cubicBezTo>
                    <a:pt x="1730869" y="1210954"/>
                    <a:pt x="1735811" y="1207146"/>
                    <a:pt x="1740977" y="1203702"/>
                  </a:cubicBezTo>
                  <a:cubicBezTo>
                    <a:pt x="1760068" y="1175066"/>
                    <a:pt x="1740386" y="1197717"/>
                    <a:pt x="1766807" y="1183038"/>
                  </a:cubicBezTo>
                  <a:cubicBezTo>
                    <a:pt x="1777662" y="1177007"/>
                    <a:pt x="1797804" y="1162373"/>
                    <a:pt x="1797804" y="1162373"/>
                  </a:cubicBezTo>
                  <a:cubicBezTo>
                    <a:pt x="1801248" y="1157207"/>
                    <a:pt x="1803288" y="1150754"/>
                    <a:pt x="1808136" y="1146875"/>
                  </a:cubicBezTo>
                  <a:cubicBezTo>
                    <a:pt x="1812388" y="1143473"/>
                    <a:pt x="1818763" y="1144144"/>
                    <a:pt x="1823634" y="1141709"/>
                  </a:cubicBezTo>
                  <a:cubicBezTo>
                    <a:pt x="1829188" y="1138932"/>
                    <a:pt x="1833967" y="1134821"/>
                    <a:pt x="1839133" y="1131377"/>
                  </a:cubicBezTo>
                  <a:cubicBezTo>
                    <a:pt x="1850766" y="1096475"/>
                    <a:pt x="1834633" y="1134305"/>
                    <a:pt x="1859797" y="1105546"/>
                  </a:cubicBezTo>
                  <a:cubicBezTo>
                    <a:pt x="1867974" y="1096201"/>
                    <a:pt x="1880461" y="1074550"/>
                    <a:pt x="1880461" y="1074550"/>
                  </a:cubicBezTo>
                  <a:lnTo>
                    <a:pt x="1890794" y="1043553"/>
                  </a:lnTo>
                  <a:cubicBezTo>
                    <a:pt x="1892516" y="1038387"/>
                    <a:pt x="1892110" y="1031906"/>
                    <a:pt x="1895960" y="1028055"/>
                  </a:cubicBezTo>
                  <a:lnTo>
                    <a:pt x="1906292" y="1017722"/>
                  </a:lnTo>
                  <a:cubicBezTo>
                    <a:pt x="1908014" y="1012556"/>
                    <a:pt x="1908813" y="1006984"/>
                    <a:pt x="1911458" y="1002224"/>
                  </a:cubicBezTo>
                  <a:cubicBezTo>
                    <a:pt x="1917488" y="991369"/>
                    <a:pt x="1932122" y="971228"/>
                    <a:pt x="1932122" y="971228"/>
                  </a:cubicBezTo>
                  <a:cubicBezTo>
                    <a:pt x="1933844" y="966062"/>
                    <a:pt x="1934486" y="960399"/>
                    <a:pt x="1937288" y="955729"/>
                  </a:cubicBezTo>
                  <a:cubicBezTo>
                    <a:pt x="1939794" y="951552"/>
                    <a:pt x="1944578" y="949200"/>
                    <a:pt x="1947621" y="945397"/>
                  </a:cubicBezTo>
                  <a:cubicBezTo>
                    <a:pt x="1951500" y="940549"/>
                    <a:pt x="1954509" y="935065"/>
                    <a:pt x="1957953" y="929899"/>
                  </a:cubicBezTo>
                  <a:cubicBezTo>
                    <a:pt x="1959675" y="924733"/>
                    <a:pt x="1960474" y="919160"/>
                    <a:pt x="1963119" y="914400"/>
                  </a:cubicBezTo>
                  <a:cubicBezTo>
                    <a:pt x="1977723" y="888112"/>
                    <a:pt x="1978439" y="888748"/>
                    <a:pt x="1994116" y="873072"/>
                  </a:cubicBezTo>
                  <a:cubicBezTo>
                    <a:pt x="1995838" y="867906"/>
                    <a:pt x="1996637" y="862333"/>
                    <a:pt x="1999282" y="857573"/>
                  </a:cubicBezTo>
                  <a:cubicBezTo>
                    <a:pt x="2005312" y="846718"/>
                    <a:pt x="2013058" y="836909"/>
                    <a:pt x="2019946" y="826577"/>
                  </a:cubicBezTo>
                  <a:lnTo>
                    <a:pt x="2030278" y="811078"/>
                  </a:lnTo>
                  <a:cubicBezTo>
                    <a:pt x="2033722" y="805912"/>
                    <a:pt x="2038646" y="801470"/>
                    <a:pt x="2040610" y="795580"/>
                  </a:cubicBezTo>
                  <a:cubicBezTo>
                    <a:pt x="2042332" y="790414"/>
                    <a:pt x="2042375" y="784334"/>
                    <a:pt x="2045777" y="780082"/>
                  </a:cubicBezTo>
                  <a:cubicBezTo>
                    <a:pt x="2049656" y="775234"/>
                    <a:pt x="2056427" y="773629"/>
                    <a:pt x="2061275" y="769750"/>
                  </a:cubicBezTo>
                  <a:cubicBezTo>
                    <a:pt x="2086840" y="749297"/>
                    <a:pt x="2055084" y="770773"/>
                    <a:pt x="2081939" y="743919"/>
                  </a:cubicBezTo>
                  <a:cubicBezTo>
                    <a:pt x="2086330" y="739529"/>
                    <a:pt x="2092765" y="737676"/>
                    <a:pt x="2097438" y="733587"/>
                  </a:cubicBezTo>
                  <a:cubicBezTo>
                    <a:pt x="2133970" y="701622"/>
                    <a:pt x="2108652" y="712628"/>
                    <a:pt x="2138766" y="702590"/>
                  </a:cubicBezTo>
                  <a:cubicBezTo>
                    <a:pt x="2142210" y="699146"/>
                    <a:pt x="2144922" y="694764"/>
                    <a:pt x="2149099" y="692258"/>
                  </a:cubicBezTo>
                  <a:cubicBezTo>
                    <a:pt x="2153768" y="689456"/>
                    <a:pt x="2160345" y="690494"/>
                    <a:pt x="2164597" y="687092"/>
                  </a:cubicBezTo>
                  <a:cubicBezTo>
                    <a:pt x="2176761" y="677361"/>
                    <a:pt x="2171221" y="668281"/>
                    <a:pt x="2185261" y="661261"/>
                  </a:cubicBezTo>
                  <a:cubicBezTo>
                    <a:pt x="2195002" y="656390"/>
                    <a:pt x="2206517" y="655800"/>
                    <a:pt x="2216258" y="650929"/>
                  </a:cubicBezTo>
                  <a:cubicBezTo>
                    <a:pt x="2223146" y="647485"/>
                    <a:pt x="2230514" y="644869"/>
                    <a:pt x="2236922" y="640597"/>
                  </a:cubicBezTo>
                  <a:cubicBezTo>
                    <a:pt x="2265287" y="621688"/>
                    <a:pt x="2226780" y="637090"/>
                    <a:pt x="2262753" y="625099"/>
                  </a:cubicBezTo>
                  <a:lnTo>
                    <a:pt x="2288583" y="599268"/>
                  </a:lnTo>
                  <a:cubicBezTo>
                    <a:pt x="2292027" y="595824"/>
                    <a:pt x="2294295" y="590476"/>
                    <a:pt x="2298916" y="588936"/>
                  </a:cubicBezTo>
                  <a:lnTo>
                    <a:pt x="2314414" y="583770"/>
                  </a:lnTo>
                  <a:lnTo>
                    <a:pt x="2345410" y="552773"/>
                  </a:lnTo>
                  <a:cubicBezTo>
                    <a:pt x="2348854" y="549329"/>
                    <a:pt x="2353041" y="546494"/>
                    <a:pt x="2355743" y="542441"/>
                  </a:cubicBezTo>
                  <a:cubicBezTo>
                    <a:pt x="2373456" y="515871"/>
                    <a:pt x="2356972" y="536293"/>
                    <a:pt x="2381573" y="516611"/>
                  </a:cubicBezTo>
                  <a:cubicBezTo>
                    <a:pt x="2401835" y="500401"/>
                    <a:pt x="2380487" y="510084"/>
                    <a:pt x="2407404" y="501112"/>
                  </a:cubicBezTo>
                  <a:cubicBezTo>
                    <a:pt x="2412570" y="497668"/>
                    <a:pt x="2417012" y="492743"/>
                    <a:pt x="2422902" y="490780"/>
                  </a:cubicBezTo>
                  <a:cubicBezTo>
                    <a:pt x="2431839" y="487801"/>
                    <a:pt x="2490893" y="480990"/>
                    <a:pt x="2495227" y="480448"/>
                  </a:cubicBezTo>
                  <a:cubicBezTo>
                    <a:pt x="2505559" y="477004"/>
                    <a:pt x="2520183" y="479178"/>
                    <a:pt x="2526224" y="470116"/>
                  </a:cubicBezTo>
                  <a:cubicBezTo>
                    <a:pt x="2529668" y="464950"/>
                    <a:pt x="2531291" y="457908"/>
                    <a:pt x="2536556" y="454617"/>
                  </a:cubicBezTo>
                  <a:cubicBezTo>
                    <a:pt x="2545792" y="448845"/>
                    <a:pt x="2558491" y="450326"/>
                    <a:pt x="2567553" y="444285"/>
                  </a:cubicBezTo>
                  <a:lnTo>
                    <a:pt x="2598549" y="423621"/>
                  </a:lnTo>
                  <a:cubicBezTo>
                    <a:pt x="2603715" y="420177"/>
                    <a:pt x="2608158" y="415253"/>
                    <a:pt x="2614048" y="413289"/>
                  </a:cubicBezTo>
                  <a:cubicBezTo>
                    <a:pt x="2619214" y="411567"/>
                    <a:pt x="2624675" y="410557"/>
                    <a:pt x="2629546" y="408122"/>
                  </a:cubicBezTo>
                  <a:cubicBezTo>
                    <a:pt x="2638495" y="403647"/>
                    <a:pt x="2648971" y="395465"/>
                    <a:pt x="2655377" y="387458"/>
                  </a:cubicBezTo>
                  <a:cubicBezTo>
                    <a:pt x="2659256" y="382610"/>
                    <a:pt x="2662265" y="377126"/>
                    <a:pt x="2665709" y="371960"/>
                  </a:cubicBezTo>
                  <a:cubicBezTo>
                    <a:pt x="2663987" y="366794"/>
                    <a:pt x="2664394" y="360312"/>
                    <a:pt x="2660543" y="356461"/>
                  </a:cubicBezTo>
                  <a:cubicBezTo>
                    <a:pt x="2656692" y="352610"/>
                    <a:pt x="2649915" y="353730"/>
                    <a:pt x="2645044" y="351295"/>
                  </a:cubicBezTo>
                  <a:cubicBezTo>
                    <a:pt x="2639491" y="348518"/>
                    <a:pt x="2635220" y="343485"/>
                    <a:pt x="2629546" y="340963"/>
                  </a:cubicBezTo>
                  <a:cubicBezTo>
                    <a:pt x="2619593" y="336540"/>
                    <a:pt x="2598549" y="330631"/>
                    <a:pt x="2598549" y="330631"/>
                  </a:cubicBezTo>
                  <a:cubicBezTo>
                    <a:pt x="2569913" y="311540"/>
                    <a:pt x="2592564" y="331222"/>
                    <a:pt x="2577885" y="304800"/>
                  </a:cubicBezTo>
                  <a:cubicBezTo>
                    <a:pt x="2571855" y="293945"/>
                    <a:pt x="2557221" y="273804"/>
                    <a:pt x="2557221" y="273804"/>
                  </a:cubicBezTo>
                  <a:cubicBezTo>
                    <a:pt x="2555499" y="268638"/>
                    <a:pt x="2554857" y="262975"/>
                    <a:pt x="2552055" y="258305"/>
                  </a:cubicBezTo>
                  <a:cubicBezTo>
                    <a:pt x="2549549" y="254128"/>
                    <a:pt x="2543432" y="252534"/>
                    <a:pt x="2541722" y="247973"/>
                  </a:cubicBezTo>
                  <a:cubicBezTo>
                    <a:pt x="2538044" y="238165"/>
                    <a:pt x="2538828" y="227202"/>
                    <a:pt x="2536556" y="216977"/>
                  </a:cubicBezTo>
                  <a:cubicBezTo>
                    <a:pt x="2535375" y="211661"/>
                    <a:pt x="2532886" y="206714"/>
                    <a:pt x="2531390" y="201478"/>
                  </a:cubicBezTo>
                  <a:cubicBezTo>
                    <a:pt x="2525620" y="181282"/>
                    <a:pt x="2529374" y="181045"/>
                    <a:pt x="2515892" y="165316"/>
                  </a:cubicBezTo>
                  <a:cubicBezTo>
                    <a:pt x="2486441" y="130956"/>
                    <a:pt x="2507228" y="153234"/>
                    <a:pt x="2479729" y="139485"/>
                  </a:cubicBezTo>
                  <a:cubicBezTo>
                    <a:pt x="2474176" y="136708"/>
                    <a:pt x="2469905" y="131675"/>
                    <a:pt x="2464231" y="129153"/>
                  </a:cubicBezTo>
                  <a:cubicBezTo>
                    <a:pt x="2454278" y="124730"/>
                    <a:pt x="2443566" y="122265"/>
                    <a:pt x="2433234" y="118821"/>
                  </a:cubicBezTo>
                  <a:lnTo>
                    <a:pt x="2402238" y="108489"/>
                  </a:lnTo>
                  <a:cubicBezTo>
                    <a:pt x="2397072" y="106767"/>
                    <a:pt x="2391270" y="106343"/>
                    <a:pt x="2386739" y="103322"/>
                  </a:cubicBezTo>
                  <a:cubicBezTo>
                    <a:pt x="2381573" y="99878"/>
                    <a:pt x="2377131" y="94953"/>
                    <a:pt x="2371241" y="92990"/>
                  </a:cubicBezTo>
                  <a:cubicBezTo>
                    <a:pt x="2361304" y="89678"/>
                    <a:pt x="2350576" y="89546"/>
                    <a:pt x="2340244" y="87824"/>
                  </a:cubicBezTo>
                  <a:lnTo>
                    <a:pt x="2293749" y="72326"/>
                  </a:lnTo>
                  <a:cubicBezTo>
                    <a:pt x="2288583" y="70604"/>
                    <a:pt x="2282782" y="70181"/>
                    <a:pt x="2278251" y="67160"/>
                  </a:cubicBezTo>
                  <a:cubicBezTo>
                    <a:pt x="2273085" y="63716"/>
                    <a:pt x="2268427" y="59350"/>
                    <a:pt x="2262753" y="56828"/>
                  </a:cubicBezTo>
                  <a:cubicBezTo>
                    <a:pt x="2252800" y="52405"/>
                    <a:pt x="2231756" y="46495"/>
                    <a:pt x="2231756" y="46495"/>
                  </a:cubicBezTo>
                  <a:cubicBezTo>
                    <a:pt x="2226590" y="43051"/>
                    <a:pt x="2221811" y="38940"/>
                    <a:pt x="2216258" y="36163"/>
                  </a:cubicBezTo>
                  <a:cubicBezTo>
                    <a:pt x="2211387" y="33728"/>
                    <a:pt x="2205429" y="33799"/>
                    <a:pt x="2200760" y="30997"/>
                  </a:cubicBezTo>
                  <a:cubicBezTo>
                    <a:pt x="2196583" y="28491"/>
                    <a:pt x="2194784" y="22843"/>
                    <a:pt x="2190427" y="20665"/>
                  </a:cubicBezTo>
                  <a:cubicBezTo>
                    <a:pt x="2180686" y="15795"/>
                    <a:pt x="2169763" y="13777"/>
                    <a:pt x="2159431" y="10333"/>
                  </a:cubicBezTo>
                  <a:lnTo>
                    <a:pt x="2143933" y="5166"/>
                  </a:lnTo>
                  <a:lnTo>
                    <a:pt x="2128434" y="0"/>
                  </a:lnTo>
                  <a:cubicBezTo>
                    <a:pt x="2085383" y="1722"/>
                    <a:pt x="2042104" y="408"/>
                    <a:pt x="1999282" y="5166"/>
                  </a:cubicBezTo>
                  <a:cubicBezTo>
                    <a:pt x="1994441" y="5704"/>
                    <a:pt x="1993306" y="13321"/>
                    <a:pt x="1988949" y="15499"/>
                  </a:cubicBezTo>
                  <a:cubicBezTo>
                    <a:pt x="1982599" y="18674"/>
                    <a:pt x="1975173" y="18943"/>
                    <a:pt x="1968285" y="20665"/>
                  </a:cubicBezTo>
                  <a:cubicBezTo>
                    <a:pt x="1963119" y="24109"/>
                    <a:pt x="1958340" y="28220"/>
                    <a:pt x="1952787" y="30997"/>
                  </a:cubicBezTo>
                  <a:cubicBezTo>
                    <a:pt x="1947916" y="33432"/>
                    <a:pt x="1941540" y="32761"/>
                    <a:pt x="1937288" y="36163"/>
                  </a:cubicBezTo>
                  <a:cubicBezTo>
                    <a:pt x="1932440" y="40041"/>
                    <a:pt x="1930834" y="46813"/>
                    <a:pt x="1926956" y="51661"/>
                  </a:cubicBezTo>
                  <a:cubicBezTo>
                    <a:pt x="1918542" y="62179"/>
                    <a:pt x="1912636" y="64652"/>
                    <a:pt x="1901126" y="72326"/>
                  </a:cubicBezTo>
                  <a:cubicBezTo>
                    <a:pt x="1897682" y="77492"/>
                    <a:pt x="1894673" y="82976"/>
                    <a:pt x="1890794" y="87824"/>
                  </a:cubicBezTo>
                  <a:cubicBezTo>
                    <a:pt x="1882383" y="98338"/>
                    <a:pt x="1876467" y="100819"/>
                    <a:pt x="1864963" y="108489"/>
                  </a:cubicBezTo>
                  <a:lnTo>
                    <a:pt x="1844299" y="139485"/>
                  </a:lnTo>
                  <a:lnTo>
                    <a:pt x="1833966" y="154983"/>
                  </a:lnTo>
                  <a:lnTo>
                    <a:pt x="1823634" y="185980"/>
                  </a:lnTo>
                  <a:lnTo>
                    <a:pt x="1818468" y="201478"/>
                  </a:lnTo>
                  <a:cubicBezTo>
                    <a:pt x="1818001" y="207553"/>
                    <a:pt x="1817090" y="268410"/>
                    <a:pt x="1808136" y="289302"/>
                  </a:cubicBezTo>
                  <a:cubicBezTo>
                    <a:pt x="1805690" y="295009"/>
                    <a:pt x="1801248" y="299634"/>
                    <a:pt x="1797804" y="304800"/>
                  </a:cubicBezTo>
                  <a:cubicBezTo>
                    <a:pt x="1796082" y="309966"/>
                    <a:pt x="1796489" y="316448"/>
                    <a:pt x="1792638" y="320299"/>
                  </a:cubicBezTo>
                  <a:cubicBezTo>
                    <a:pt x="1788787" y="324150"/>
                    <a:pt x="1782010" y="323030"/>
                    <a:pt x="1777139" y="325465"/>
                  </a:cubicBezTo>
                  <a:cubicBezTo>
                    <a:pt x="1771586" y="328242"/>
                    <a:pt x="1767194" y="333020"/>
                    <a:pt x="1761641" y="335797"/>
                  </a:cubicBezTo>
                  <a:cubicBezTo>
                    <a:pt x="1756770" y="338232"/>
                    <a:pt x="1751379" y="339467"/>
                    <a:pt x="1746143" y="340963"/>
                  </a:cubicBezTo>
                  <a:cubicBezTo>
                    <a:pt x="1713881" y="350181"/>
                    <a:pt x="1724781" y="344753"/>
                    <a:pt x="1678983" y="351295"/>
                  </a:cubicBezTo>
                  <a:cubicBezTo>
                    <a:pt x="1663674" y="353482"/>
                    <a:pt x="1647533" y="357866"/>
                    <a:pt x="1632488" y="361628"/>
                  </a:cubicBezTo>
                  <a:cubicBezTo>
                    <a:pt x="1627322" y="365072"/>
                    <a:pt x="1622803" y="369780"/>
                    <a:pt x="1616990" y="371960"/>
                  </a:cubicBezTo>
                  <a:cubicBezTo>
                    <a:pt x="1608769" y="375043"/>
                    <a:pt x="1599731" y="375221"/>
                    <a:pt x="1591160" y="377126"/>
                  </a:cubicBezTo>
                  <a:cubicBezTo>
                    <a:pt x="1584229" y="378666"/>
                    <a:pt x="1577322" y="380341"/>
                    <a:pt x="1570495" y="382292"/>
                  </a:cubicBezTo>
                  <a:cubicBezTo>
                    <a:pt x="1565259" y="383788"/>
                    <a:pt x="1560233" y="385962"/>
                    <a:pt x="1554997" y="387458"/>
                  </a:cubicBezTo>
                  <a:cubicBezTo>
                    <a:pt x="1509581" y="400434"/>
                    <a:pt x="1556002" y="385402"/>
                    <a:pt x="1518834" y="397790"/>
                  </a:cubicBezTo>
                  <a:cubicBezTo>
                    <a:pt x="1494274" y="414163"/>
                    <a:pt x="1509225" y="406159"/>
                    <a:pt x="1472339" y="418455"/>
                  </a:cubicBezTo>
                  <a:lnTo>
                    <a:pt x="1456841" y="423621"/>
                  </a:lnTo>
                  <a:cubicBezTo>
                    <a:pt x="1451675" y="425343"/>
                    <a:pt x="1445874" y="425767"/>
                    <a:pt x="1441343" y="428787"/>
                  </a:cubicBezTo>
                  <a:cubicBezTo>
                    <a:pt x="1390998" y="462348"/>
                    <a:pt x="1469197" y="409804"/>
                    <a:pt x="1405180" y="454617"/>
                  </a:cubicBezTo>
                  <a:cubicBezTo>
                    <a:pt x="1395007" y="461738"/>
                    <a:pt x="1384515" y="468394"/>
                    <a:pt x="1374183" y="475282"/>
                  </a:cubicBezTo>
                  <a:cubicBezTo>
                    <a:pt x="1369017" y="478726"/>
                    <a:pt x="1363075" y="481224"/>
                    <a:pt x="1358685" y="485614"/>
                  </a:cubicBezTo>
                  <a:cubicBezTo>
                    <a:pt x="1321863" y="522436"/>
                    <a:pt x="1363657" y="482668"/>
                    <a:pt x="1327688" y="511444"/>
                  </a:cubicBezTo>
                  <a:cubicBezTo>
                    <a:pt x="1323885" y="514487"/>
                    <a:pt x="1321253" y="518854"/>
                    <a:pt x="1317356" y="521777"/>
                  </a:cubicBezTo>
                  <a:cubicBezTo>
                    <a:pt x="1307422" y="529228"/>
                    <a:pt x="1296692" y="535553"/>
                    <a:pt x="1286360" y="542441"/>
                  </a:cubicBezTo>
                  <a:lnTo>
                    <a:pt x="1270861" y="552773"/>
                  </a:lnTo>
                  <a:cubicBezTo>
                    <a:pt x="1267417" y="557939"/>
                    <a:pt x="1265377" y="564393"/>
                    <a:pt x="1260529" y="568272"/>
                  </a:cubicBezTo>
                  <a:cubicBezTo>
                    <a:pt x="1256277" y="571674"/>
                    <a:pt x="1249902" y="571003"/>
                    <a:pt x="1245031" y="573438"/>
                  </a:cubicBezTo>
                  <a:cubicBezTo>
                    <a:pt x="1239478" y="576215"/>
                    <a:pt x="1234699" y="580326"/>
                    <a:pt x="1229533" y="583770"/>
                  </a:cubicBezTo>
                  <a:cubicBezTo>
                    <a:pt x="1227811" y="588936"/>
                    <a:pt x="1228217" y="595417"/>
                    <a:pt x="1224366" y="599268"/>
                  </a:cubicBezTo>
                  <a:cubicBezTo>
                    <a:pt x="1215585" y="608049"/>
                    <a:pt x="1203702" y="613045"/>
                    <a:pt x="1193370" y="619933"/>
                  </a:cubicBezTo>
                  <a:cubicBezTo>
                    <a:pt x="1188204" y="623377"/>
                    <a:pt x="1182261" y="625875"/>
                    <a:pt x="1177871" y="630265"/>
                  </a:cubicBezTo>
                  <a:cubicBezTo>
                    <a:pt x="1124129" y="684007"/>
                    <a:pt x="1197222" y="612940"/>
                    <a:pt x="1146875" y="656095"/>
                  </a:cubicBezTo>
                  <a:cubicBezTo>
                    <a:pt x="1139479" y="662435"/>
                    <a:pt x="1133098" y="669872"/>
                    <a:pt x="1126210" y="676760"/>
                  </a:cubicBezTo>
                  <a:cubicBezTo>
                    <a:pt x="1121044" y="681926"/>
                    <a:pt x="1116791" y="688205"/>
                    <a:pt x="1110712" y="692258"/>
                  </a:cubicBezTo>
                  <a:lnTo>
                    <a:pt x="1095214" y="702590"/>
                  </a:lnTo>
                  <a:cubicBezTo>
                    <a:pt x="1091770" y="707756"/>
                    <a:pt x="1089730" y="714210"/>
                    <a:pt x="1084882" y="718089"/>
                  </a:cubicBezTo>
                  <a:cubicBezTo>
                    <a:pt x="1080630" y="721491"/>
                    <a:pt x="1072548" y="718824"/>
                    <a:pt x="1069383" y="723255"/>
                  </a:cubicBezTo>
                  <a:cubicBezTo>
                    <a:pt x="1063053" y="732117"/>
                    <a:pt x="1063921" y="744510"/>
                    <a:pt x="1059051" y="754251"/>
                  </a:cubicBezTo>
                  <a:cubicBezTo>
                    <a:pt x="1055607" y="761139"/>
                    <a:pt x="1051753" y="767837"/>
                    <a:pt x="1048719" y="774916"/>
                  </a:cubicBezTo>
                  <a:cubicBezTo>
                    <a:pt x="1046574" y="779921"/>
                    <a:pt x="1046198" y="785654"/>
                    <a:pt x="1043553" y="790414"/>
                  </a:cubicBezTo>
                  <a:cubicBezTo>
                    <a:pt x="1037522" y="801269"/>
                    <a:pt x="1022888" y="821411"/>
                    <a:pt x="1022888" y="821411"/>
                  </a:cubicBezTo>
                  <a:lnTo>
                    <a:pt x="1012556" y="852407"/>
                  </a:lnTo>
                  <a:cubicBezTo>
                    <a:pt x="1010834" y="857573"/>
                    <a:pt x="1009825" y="863034"/>
                    <a:pt x="1007390" y="867905"/>
                  </a:cubicBezTo>
                  <a:cubicBezTo>
                    <a:pt x="1003946" y="874793"/>
                    <a:pt x="999762" y="881359"/>
                    <a:pt x="997058" y="888570"/>
                  </a:cubicBezTo>
                  <a:cubicBezTo>
                    <a:pt x="994565" y="895218"/>
                    <a:pt x="993284" y="902272"/>
                    <a:pt x="991892" y="909234"/>
                  </a:cubicBezTo>
                  <a:cubicBezTo>
                    <a:pt x="986307" y="937158"/>
                    <a:pt x="988759" y="936899"/>
                    <a:pt x="981560" y="960895"/>
                  </a:cubicBezTo>
                  <a:cubicBezTo>
                    <a:pt x="978430" y="971327"/>
                    <a:pt x="980289" y="985851"/>
                    <a:pt x="971227" y="991892"/>
                  </a:cubicBezTo>
                  <a:cubicBezTo>
                    <a:pt x="960895" y="998780"/>
                    <a:pt x="949012" y="1003775"/>
                    <a:pt x="940231" y="1012556"/>
                  </a:cubicBezTo>
                  <a:cubicBezTo>
                    <a:pt x="933343" y="1019444"/>
                    <a:pt x="929017" y="1030858"/>
                    <a:pt x="919566" y="1033221"/>
                  </a:cubicBezTo>
                  <a:lnTo>
                    <a:pt x="898902" y="1038387"/>
                  </a:lnTo>
                  <a:cubicBezTo>
                    <a:pt x="893736" y="1041831"/>
                    <a:pt x="887794" y="1044329"/>
                    <a:pt x="883404" y="1048719"/>
                  </a:cubicBezTo>
                  <a:cubicBezTo>
                    <a:pt x="872849" y="1059274"/>
                    <a:pt x="875516" y="1066883"/>
                    <a:pt x="862739" y="1074550"/>
                  </a:cubicBezTo>
                  <a:cubicBezTo>
                    <a:pt x="858070" y="1077352"/>
                    <a:pt x="852407" y="1077994"/>
                    <a:pt x="847241" y="1079716"/>
                  </a:cubicBezTo>
                  <a:lnTo>
                    <a:pt x="836909" y="1110712"/>
                  </a:lnTo>
                  <a:lnTo>
                    <a:pt x="831743" y="1126211"/>
                  </a:lnTo>
                  <a:cubicBezTo>
                    <a:pt x="830212" y="1138456"/>
                    <a:pt x="825137" y="1183630"/>
                    <a:pt x="821410" y="1198536"/>
                  </a:cubicBezTo>
                  <a:cubicBezTo>
                    <a:pt x="821409" y="1198541"/>
                    <a:pt x="808496" y="1237279"/>
                    <a:pt x="805912" y="1245031"/>
                  </a:cubicBezTo>
                  <a:lnTo>
                    <a:pt x="800746" y="1260529"/>
                  </a:lnTo>
                  <a:cubicBezTo>
                    <a:pt x="797343" y="1270739"/>
                    <a:pt x="794353" y="1284243"/>
                    <a:pt x="785248" y="1291526"/>
                  </a:cubicBezTo>
                  <a:cubicBezTo>
                    <a:pt x="780996" y="1294928"/>
                    <a:pt x="774915" y="1294970"/>
                    <a:pt x="769749" y="1296692"/>
                  </a:cubicBezTo>
                  <a:cubicBezTo>
                    <a:pt x="759417" y="1303580"/>
                    <a:pt x="747534" y="1308575"/>
                    <a:pt x="738753" y="1317356"/>
                  </a:cubicBezTo>
                  <a:cubicBezTo>
                    <a:pt x="731865" y="1324244"/>
                    <a:pt x="727330" y="1334940"/>
                    <a:pt x="718088" y="1338021"/>
                  </a:cubicBezTo>
                  <a:cubicBezTo>
                    <a:pt x="712922" y="1339743"/>
                    <a:pt x="707350" y="1340542"/>
                    <a:pt x="702590" y="1343187"/>
                  </a:cubicBezTo>
                  <a:cubicBezTo>
                    <a:pt x="691735" y="1349217"/>
                    <a:pt x="671594" y="1363851"/>
                    <a:pt x="671594" y="1363851"/>
                  </a:cubicBezTo>
                  <a:cubicBezTo>
                    <a:pt x="667392" y="1376455"/>
                    <a:pt x="666109" y="1384834"/>
                    <a:pt x="656095" y="1394848"/>
                  </a:cubicBezTo>
                  <a:cubicBezTo>
                    <a:pt x="651705" y="1399238"/>
                    <a:pt x="645763" y="1401736"/>
                    <a:pt x="640597" y="1405180"/>
                  </a:cubicBezTo>
                  <a:lnTo>
                    <a:pt x="614766" y="1482672"/>
                  </a:lnTo>
                  <a:lnTo>
                    <a:pt x="609600" y="1498170"/>
                  </a:lnTo>
                  <a:cubicBezTo>
                    <a:pt x="607878" y="1503336"/>
                    <a:pt x="608965" y="1510647"/>
                    <a:pt x="604434" y="1513668"/>
                  </a:cubicBezTo>
                  <a:cubicBezTo>
                    <a:pt x="599268" y="1517112"/>
                    <a:pt x="593650" y="1519959"/>
                    <a:pt x="588936" y="1524000"/>
                  </a:cubicBezTo>
                  <a:cubicBezTo>
                    <a:pt x="581540" y="1530340"/>
                    <a:pt x="577513" y="1541584"/>
                    <a:pt x="568271" y="1544665"/>
                  </a:cubicBezTo>
                  <a:lnTo>
                    <a:pt x="537275" y="1554997"/>
                  </a:lnTo>
                  <a:lnTo>
                    <a:pt x="521777" y="1560163"/>
                  </a:lnTo>
                  <a:cubicBezTo>
                    <a:pt x="511618" y="1575399"/>
                    <a:pt x="510860" y="1578731"/>
                    <a:pt x="495946" y="1591160"/>
                  </a:cubicBezTo>
                  <a:cubicBezTo>
                    <a:pt x="491176" y="1595135"/>
                    <a:pt x="485614" y="1598048"/>
                    <a:pt x="480448" y="1601492"/>
                  </a:cubicBezTo>
                  <a:cubicBezTo>
                    <a:pt x="478726" y="1606658"/>
                    <a:pt x="478084" y="1612321"/>
                    <a:pt x="475282" y="1616990"/>
                  </a:cubicBezTo>
                  <a:cubicBezTo>
                    <a:pt x="456922" y="1647588"/>
                    <a:pt x="465729" y="1593986"/>
                    <a:pt x="444285" y="1658319"/>
                  </a:cubicBezTo>
                  <a:cubicBezTo>
                    <a:pt x="440841" y="1668651"/>
                    <a:pt x="436595" y="1678750"/>
                    <a:pt x="433953" y="1689316"/>
                  </a:cubicBezTo>
                  <a:cubicBezTo>
                    <a:pt x="426657" y="1718499"/>
                    <a:pt x="430179" y="1703018"/>
                    <a:pt x="423621" y="1735811"/>
                  </a:cubicBezTo>
                  <a:cubicBezTo>
                    <a:pt x="425343" y="1759919"/>
                    <a:pt x="426382" y="1784086"/>
                    <a:pt x="428787" y="1808136"/>
                  </a:cubicBezTo>
                  <a:cubicBezTo>
                    <a:pt x="431550" y="1835765"/>
                    <a:pt x="439119" y="1890794"/>
                    <a:pt x="439119" y="1890794"/>
                  </a:cubicBezTo>
                  <a:cubicBezTo>
                    <a:pt x="431530" y="2019805"/>
                    <a:pt x="450655" y="1946808"/>
                    <a:pt x="423621" y="1994116"/>
                  </a:cubicBezTo>
                  <a:cubicBezTo>
                    <a:pt x="419800" y="2000802"/>
                    <a:pt x="417250" y="2008176"/>
                    <a:pt x="413288" y="2014780"/>
                  </a:cubicBezTo>
                  <a:cubicBezTo>
                    <a:pt x="406899" y="2025428"/>
                    <a:pt x="392624" y="2045777"/>
                    <a:pt x="392624" y="2045777"/>
                  </a:cubicBezTo>
                  <a:cubicBezTo>
                    <a:pt x="380759" y="2093236"/>
                    <a:pt x="397907" y="2044339"/>
                    <a:pt x="371960" y="2076773"/>
                  </a:cubicBezTo>
                  <a:cubicBezTo>
                    <a:pt x="368558" y="2081025"/>
                    <a:pt x="369596" y="2087602"/>
                    <a:pt x="366794" y="2092272"/>
                  </a:cubicBezTo>
                  <a:cubicBezTo>
                    <a:pt x="364288" y="2096449"/>
                    <a:pt x="359905" y="2099160"/>
                    <a:pt x="356461" y="2102604"/>
                  </a:cubicBezTo>
                  <a:cubicBezTo>
                    <a:pt x="351004" y="2118974"/>
                    <a:pt x="352408" y="2119293"/>
                    <a:pt x="340963" y="2133600"/>
                  </a:cubicBezTo>
                  <a:cubicBezTo>
                    <a:pt x="337920" y="2137404"/>
                    <a:pt x="333674" y="2140129"/>
                    <a:pt x="330631" y="2143933"/>
                  </a:cubicBezTo>
                  <a:cubicBezTo>
                    <a:pt x="326753" y="2148781"/>
                    <a:pt x="325147" y="2155553"/>
                    <a:pt x="320299" y="2159431"/>
                  </a:cubicBezTo>
                  <a:cubicBezTo>
                    <a:pt x="316047" y="2162833"/>
                    <a:pt x="309966" y="2162875"/>
                    <a:pt x="304800" y="2164597"/>
                  </a:cubicBezTo>
                  <a:cubicBezTo>
                    <a:pt x="251187" y="2200339"/>
                    <a:pt x="331408" y="2143156"/>
                    <a:pt x="278970" y="2195594"/>
                  </a:cubicBezTo>
                  <a:cubicBezTo>
                    <a:pt x="275119" y="2199445"/>
                    <a:pt x="268637" y="2199038"/>
                    <a:pt x="263471" y="2200760"/>
                  </a:cubicBezTo>
                  <a:cubicBezTo>
                    <a:pt x="240344" y="2270142"/>
                    <a:pt x="263811" y="2194807"/>
                    <a:pt x="253139" y="2381573"/>
                  </a:cubicBezTo>
                  <a:cubicBezTo>
                    <a:pt x="252136" y="2399119"/>
                    <a:pt x="243139" y="2399773"/>
                    <a:pt x="232475" y="2412570"/>
                  </a:cubicBezTo>
                  <a:cubicBezTo>
                    <a:pt x="226014" y="2420324"/>
                    <a:pt x="221377" y="2432933"/>
                    <a:pt x="211810" y="2438400"/>
                  </a:cubicBezTo>
                  <a:cubicBezTo>
                    <a:pt x="201740" y="2444155"/>
                    <a:pt x="164392" y="2455929"/>
                    <a:pt x="154983" y="2459065"/>
                  </a:cubicBezTo>
                  <a:cubicBezTo>
                    <a:pt x="149817" y="2460787"/>
                    <a:pt x="144016" y="2461210"/>
                    <a:pt x="139485" y="2464231"/>
                  </a:cubicBezTo>
                  <a:cubicBezTo>
                    <a:pt x="101182" y="2489765"/>
                    <a:pt x="120665" y="2482460"/>
                    <a:pt x="82658" y="2490061"/>
                  </a:cubicBezTo>
                  <a:cubicBezTo>
                    <a:pt x="62017" y="2551987"/>
                    <a:pt x="88452" y="2467864"/>
                    <a:pt x="72326" y="2639878"/>
                  </a:cubicBezTo>
                  <a:cubicBezTo>
                    <a:pt x="69215" y="2673060"/>
                    <a:pt x="67855" y="2668922"/>
                    <a:pt x="46495" y="2676041"/>
                  </a:cubicBezTo>
                  <a:cubicBezTo>
                    <a:pt x="44773" y="2681207"/>
                    <a:pt x="45180" y="2687688"/>
                    <a:pt x="41329" y="2691539"/>
                  </a:cubicBezTo>
                  <a:cubicBezTo>
                    <a:pt x="37478" y="2695390"/>
                    <a:pt x="28633" y="2692036"/>
                    <a:pt x="25831" y="2696705"/>
                  </a:cubicBezTo>
                  <a:cubicBezTo>
                    <a:pt x="17426" y="2710714"/>
                    <a:pt x="10333" y="2743200"/>
                    <a:pt x="10333" y="2743200"/>
                  </a:cubicBezTo>
                  <a:cubicBezTo>
                    <a:pt x="12055" y="2755254"/>
                    <a:pt x="13111" y="2767423"/>
                    <a:pt x="15499" y="2779363"/>
                  </a:cubicBezTo>
                  <a:cubicBezTo>
                    <a:pt x="16567" y="2784703"/>
                    <a:pt x="19484" y="2789545"/>
                    <a:pt x="20665" y="2794861"/>
                  </a:cubicBezTo>
                  <a:cubicBezTo>
                    <a:pt x="22937" y="2805086"/>
                    <a:pt x="23777" y="2815587"/>
                    <a:pt x="25831" y="2825858"/>
                  </a:cubicBezTo>
                  <a:cubicBezTo>
                    <a:pt x="35492" y="2874163"/>
                    <a:pt x="26317" y="2822638"/>
                    <a:pt x="36163" y="2862021"/>
                  </a:cubicBezTo>
                  <a:cubicBezTo>
                    <a:pt x="38293" y="2870539"/>
                    <a:pt x="38246" y="2879630"/>
                    <a:pt x="41329" y="2887851"/>
                  </a:cubicBezTo>
                  <a:cubicBezTo>
                    <a:pt x="43509" y="2893665"/>
                    <a:pt x="49139" y="2897676"/>
                    <a:pt x="51661" y="2903350"/>
                  </a:cubicBezTo>
                  <a:cubicBezTo>
                    <a:pt x="76251" y="2958677"/>
                    <a:pt x="48944" y="2914771"/>
                    <a:pt x="72326" y="2949844"/>
                  </a:cubicBezTo>
                  <a:cubicBezTo>
                    <a:pt x="74048" y="2955010"/>
                    <a:pt x="75057" y="2960472"/>
                    <a:pt x="77492" y="2965343"/>
                  </a:cubicBezTo>
                  <a:cubicBezTo>
                    <a:pt x="80269" y="2970896"/>
                    <a:pt x="85302" y="2975167"/>
                    <a:pt x="87824" y="2980841"/>
                  </a:cubicBezTo>
                  <a:cubicBezTo>
                    <a:pt x="92247" y="2990794"/>
                    <a:pt x="98156" y="3011838"/>
                    <a:pt x="98156" y="3011838"/>
                  </a:cubicBezTo>
                  <a:cubicBezTo>
                    <a:pt x="99878" y="3025614"/>
                    <a:pt x="100839" y="3039507"/>
                    <a:pt x="103322" y="3053166"/>
                  </a:cubicBezTo>
                  <a:cubicBezTo>
                    <a:pt x="104296" y="3058524"/>
                    <a:pt x="106992" y="3063429"/>
                    <a:pt x="108488" y="3068665"/>
                  </a:cubicBezTo>
                  <a:cubicBezTo>
                    <a:pt x="117866" y="3101487"/>
                    <a:pt x="107938" y="3077895"/>
                    <a:pt x="123987" y="3109994"/>
                  </a:cubicBezTo>
                  <a:cubicBezTo>
                    <a:pt x="140662" y="3210045"/>
                    <a:pt x="136269" y="3171785"/>
                    <a:pt x="123987" y="3368299"/>
                  </a:cubicBezTo>
                  <a:cubicBezTo>
                    <a:pt x="123507" y="3375985"/>
                    <a:pt x="116359" y="3381752"/>
                    <a:pt x="113655" y="3388963"/>
                  </a:cubicBezTo>
                  <a:cubicBezTo>
                    <a:pt x="109674" y="3399577"/>
                    <a:pt x="105779" y="3425628"/>
                    <a:pt x="103322" y="3435458"/>
                  </a:cubicBezTo>
                  <a:cubicBezTo>
                    <a:pt x="98556" y="3454523"/>
                    <a:pt x="94366" y="3457274"/>
                    <a:pt x="82658" y="3476787"/>
                  </a:cubicBezTo>
                  <a:cubicBezTo>
                    <a:pt x="72141" y="3539887"/>
                    <a:pt x="85179" y="3480395"/>
                    <a:pt x="67160" y="3528448"/>
                  </a:cubicBezTo>
                  <a:cubicBezTo>
                    <a:pt x="64667" y="3535096"/>
                    <a:pt x="63945" y="3542285"/>
                    <a:pt x="61994" y="3549112"/>
                  </a:cubicBezTo>
                  <a:cubicBezTo>
                    <a:pt x="60498" y="3554348"/>
                    <a:pt x="58549" y="3559445"/>
                    <a:pt x="56827" y="3564611"/>
                  </a:cubicBezTo>
                  <a:cubicBezTo>
                    <a:pt x="55105" y="3574943"/>
                    <a:pt x="53933" y="3585382"/>
                    <a:pt x="51661" y="3595607"/>
                  </a:cubicBezTo>
                  <a:cubicBezTo>
                    <a:pt x="50480" y="3600923"/>
                    <a:pt x="47676" y="3605789"/>
                    <a:pt x="46495" y="3611105"/>
                  </a:cubicBezTo>
                  <a:cubicBezTo>
                    <a:pt x="44223" y="3621330"/>
                    <a:pt x="43383" y="3631831"/>
                    <a:pt x="41329" y="3642102"/>
                  </a:cubicBezTo>
                  <a:cubicBezTo>
                    <a:pt x="37426" y="3661619"/>
                    <a:pt x="32419" y="3673998"/>
                    <a:pt x="25831" y="3693763"/>
                  </a:cubicBezTo>
                  <a:cubicBezTo>
                    <a:pt x="6996" y="3750269"/>
                    <a:pt x="37032" y="3664688"/>
                    <a:pt x="10333" y="3724760"/>
                  </a:cubicBezTo>
                  <a:cubicBezTo>
                    <a:pt x="5910" y="3734712"/>
                    <a:pt x="0" y="3755756"/>
                    <a:pt x="0" y="3755756"/>
                  </a:cubicBezTo>
                  <a:cubicBezTo>
                    <a:pt x="3041" y="3798326"/>
                    <a:pt x="2879" y="3838729"/>
                    <a:pt x="15499" y="3879743"/>
                  </a:cubicBezTo>
                  <a:cubicBezTo>
                    <a:pt x="17325" y="3885677"/>
                    <a:pt x="23054" y="3889688"/>
                    <a:pt x="25831" y="3895241"/>
                  </a:cubicBezTo>
                  <a:cubicBezTo>
                    <a:pt x="47222" y="3938023"/>
                    <a:pt x="11715" y="3881814"/>
                    <a:pt x="41329" y="3926238"/>
                  </a:cubicBezTo>
                  <a:cubicBezTo>
                    <a:pt x="56159" y="3985558"/>
                    <a:pt x="35423" y="3912458"/>
                    <a:pt x="56827" y="3962400"/>
                  </a:cubicBezTo>
                  <a:cubicBezTo>
                    <a:pt x="66754" y="3985563"/>
                    <a:pt x="57111" y="3978465"/>
                    <a:pt x="67160" y="3998563"/>
                  </a:cubicBezTo>
                  <a:cubicBezTo>
                    <a:pt x="78447" y="4021138"/>
                    <a:pt x="81797" y="4012339"/>
                    <a:pt x="87824" y="4008895"/>
                  </a:cubicBezTo>
                  <a:close/>
                </a:path>
              </a:pathLst>
            </a:custGeom>
            <a:solidFill>
              <a:srgbClr val="FFFF00">
                <a:alpha val="15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</p:grpSp>
      <p:sp>
        <p:nvSpPr>
          <p:cNvPr id="635" name="8-конечная звезда 634"/>
          <p:cNvSpPr/>
          <p:nvPr/>
        </p:nvSpPr>
        <p:spPr>
          <a:xfrm rot="1262594">
            <a:off x="5582729" y="5703374"/>
            <a:ext cx="72483" cy="72483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636" name="8-конечная звезда 635"/>
          <p:cNvSpPr/>
          <p:nvPr/>
        </p:nvSpPr>
        <p:spPr>
          <a:xfrm rot="1262594">
            <a:off x="5795920" y="5426428"/>
            <a:ext cx="64800" cy="648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637" name="8-конечная звезда 636"/>
          <p:cNvSpPr/>
          <p:nvPr/>
        </p:nvSpPr>
        <p:spPr>
          <a:xfrm rot="1262594">
            <a:off x="5712172" y="5367300"/>
            <a:ext cx="64800" cy="648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651" name="8-конечная звезда 650"/>
          <p:cNvSpPr/>
          <p:nvPr/>
        </p:nvSpPr>
        <p:spPr>
          <a:xfrm rot="1262594">
            <a:off x="5855048" y="5497866"/>
            <a:ext cx="64800" cy="648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653" name="8-конечная звезда 652"/>
          <p:cNvSpPr/>
          <p:nvPr/>
        </p:nvSpPr>
        <p:spPr>
          <a:xfrm rot="1262594">
            <a:off x="5651464" y="5653121"/>
            <a:ext cx="54000" cy="540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654" name="8-конечная звезда 653"/>
          <p:cNvSpPr/>
          <p:nvPr/>
        </p:nvSpPr>
        <p:spPr>
          <a:xfrm rot="1262594">
            <a:off x="5508588" y="5794349"/>
            <a:ext cx="54000" cy="540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655" name="8-конечная звезда 654"/>
          <p:cNvSpPr/>
          <p:nvPr/>
        </p:nvSpPr>
        <p:spPr>
          <a:xfrm rot="1262594">
            <a:off x="5594054" y="5435581"/>
            <a:ext cx="43200" cy="432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656" name="8-конечная звезда 655"/>
          <p:cNvSpPr/>
          <p:nvPr/>
        </p:nvSpPr>
        <p:spPr>
          <a:xfrm rot="1262594">
            <a:off x="5792762" y="5649894"/>
            <a:ext cx="43200" cy="432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657" name="8-конечная звезда 656"/>
          <p:cNvSpPr/>
          <p:nvPr/>
        </p:nvSpPr>
        <p:spPr>
          <a:xfrm rot="1262594">
            <a:off x="4939785" y="6225677"/>
            <a:ext cx="72483" cy="72483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661" name="8-конечная звезда 660"/>
          <p:cNvSpPr/>
          <p:nvPr/>
        </p:nvSpPr>
        <p:spPr>
          <a:xfrm rot="1262594">
            <a:off x="5367293" y="6010241"/>
            <a:ext cx="64800" cy="648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662" name="8-конечная звезда 661"/>
          <p:cNvSpPr/>
          <p:nvPr/>
        </p:nvSpPr>
        <p:spPr>
          <a:xfrm rot="1262594">
            <a:off x="5365712" y="6151539"/>
            <a:ext cx="54000" cy="540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663" name="8-конечная звезда 662"/>
          <p:cNvSpPr/>
          <p:nvPr/>
        </p:nvSpPr>
        <p:spPr>
          <a:xfrm rot="1262594">
            <a:off x="5222837" y="6222976"/>
            <a:ext cx="54000" cy="540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666" name="8-конечная звезда 665"/>
          <p:cNvSpPr/>
          <p:nvPr/>
        </p:nvSpPr>
        <p:spPr>
          <a:xfrm rot="1262594">
            <a:off x="4651333" y="6151539"/>
            <a:ext cx="54000" cy="540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672" name="8-конечная звезда 671"/>
          <p:cNvSpPr/>
          <p:nvPr/>
        </p:nvSpPr>
        <p:spPr>
          <a:xfrm rot="1262594">
            <a:off x="4792629" y="6078522"/>
            <a:ext cx="43200" cy="432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673" name="8-конечная звезда 672"/>
          <p:cNvSpPr/>
          <p:nvPr/>
        </p:nvSpPr>
        <p:spPr>
          <a:xfrm rot="1262594">
            <a:off x="4578315" y="6007084"/>
            <a:ext cx="43200" cy="432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731" name="8-конечная звезда 730"/>
          <p:cNvSpPr/>
          <p:nvPr/>
        </p:nvSpPr>
        <p:spPr>
          <a:xfrm rot="386549">
            <a:off x="4844414" y="6075066"/>
            <a:ext cx="54000" cy="540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732" name="8-конечная звезда 731"/>
          <p:cNvSpPr/>
          <p:nvPr/>
        </p:nvSpPr>
        <p:spPr>
          <a:xfrm rot="1262594">
            <a:off x="4721192" y="6149960"/>
            <a:ext cx="43200" cy="432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cxnSp>
        <p:nvCxnSpPr>
          <p:cNvPr id="733" name="Прямая соединительная линия 732"/>
          <p:cNvCxnSpPr>
            <a:stCxn id="653" idx="5"/>
            <a:endCxn id="655" idx="1"/>
          </p:cNvCxnSpPr>
          <p:nvPr/>
        </p:nvCxnSpPr>
        <p:spPr>
          <a:xfrm rot="16200000" flipV="1">
            <a:off x="5556700" y="5544646"/>
            <a:ext cx="178526" cy="43076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34" name="Прямая соединительная линия 733"/>
          <p:cNvCxnSpPr>
            <a:stCxn id="655" idx="7"/>
            <a:endCxn id="637" idx="3"/>
          </p:cNvCxnSpPr>
          <p:nvPr/>
        </p:nvCxnSpPr>
        <p:spPr>
          <a:xfrm rot="5400000" flipH="1" flipV="1">
            <a:off x="5657402" y="5390848"/>
            <a:ext cx="35554" cy="79570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35" name="Прямая соединительная линия 734"/>
          <p:cNvCxnSpPr>
            <a:stCxn id="653" idx="7"/>
            <a:endCxn id="656" idx="3"/>
          </p:cNvCxnSpPr>
          <p:nvPr/>
        </p:nvCxnSpPr>
        <p:spPr>
          <a:xfrm rot="16200000" flipH="1">
            <a:off x="5743326" y="5628969"/>
            <a:ext cx="11107" cy="91484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36" name="Прямая соединительная линия 735"/>
          <p:cNvCxnSpPr>
            <a:stCxn id="637" idx="0"/>
            <a:endCxn id="636" idx="5"/>
          </p:cNvCxnSpPr>
          <p:nvPr/>
        </p:nvCxnSpPr>
        <p:spPr>
          <a:xfrm>
            <a:off x="5774811" y="5411334"/>
            <a:ext cx="40353" cy="17886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37" name="Прямая соединительная линия 736"/>
          <p:cNvCxnSpPr>
            <a:stCxn id="651" idx="5"/>
            <a:endCxn id="636" idx="0"/>
          </p:cNvCxnSpPr>
          <p:nvPr/>
        </p:nvCxnSpPr>
        <p:spPr>
          <a:xfrm rot="16200000" flipV="1">
            <a:off x="5851328" y="5477693"/>
            <a:ext cx="30196" cy="15733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38" name="Прямая соединительная линия 737"/>
          <p:cNvCxnSpPr>
            <a:stCxn id="656" idx="7"/>
            <a:endCxn id="651" idx="1"/>
          </p:cNvCxnSpPr>
          <p:nvPr/>
        </p:nvCxnSpPr>
        <p:spPr>
          <a:xfrm rot="5400000" flipH="1" flipV="1">
            <a:off x="5815929" y="5578048"/>
            <a:ext cx="102849" cy="66502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72" name="Прямая соединительная линия 771"/>
          <p:cNvCxnSpPr>
            <a:stCxn id="653" idx="3"/>
            <a:endCxn id="635" idx="6"/>
          </p:cNvCxnSpPr>
          <p:nvPr/>
        </p:nvCxnSpPr>
        <p:spPr>
          <a:xfrm rot="5400000">
            <a:off x="5635534" y="5687534"/>
            <a:ext cx="14707" cy="21806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73" name="Прямая соединительная линия 772"/>
          <p:cNvCxnSpPr>
            <a:stCxn id="635" idx="3"/>
            <a:endCxn id="654" idx="7"/>
          </p:cNvCxnSpPr>
          <p:nvPr/>
        </p:nvCxnSpPr>
        <p:spPr>
          <a:xfrm rot="5400000">
            <a:off x="5545030" y="5769564"/>
            <a:ext cx="56055" cy="25589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74" name="Прямая соединительная линия 773"/>
          <p:cNvCxnSpPr>
            <a:stCxn id="654" idx="2"/>
            <a:endCxn id="661" idx="6"/>
          </p:cNvCxnSpPr>
          <p:nvPr/>
        </p:nvCxnSpPr>
        <p:spPr>
          <a:xfrm rot="5400000">
            <a:off x="5385683" y="5872192"/>
            <a:ext cx="165854" cy="114566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89" name="Прямая соединительная линия 788"/>
          <p:cNvCxnSpPr>
            <a:stCxn id="657" idx="4"/>
            <a:endCxn id="732" idx="1"/>
          </p:cNvCxnSpPr>
          <p:nvPr/>
        </p:nvCxnSpPr>
        <p:spPr>
          <a:xfrm rot="10800000">
            <a:off x="4751564" y="6191300"/>
            <a:ext cx="190639" cy="57606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90" name="Прямая соединительная линия 789"/>
          <p:cNvCxnSpPr>
            <a:stCxn id="663" idx="3"/>
            <a:endCxn id="657" idx="0"/>
          </p:cNvCxnSpPr>
          <p:nvPr/>
        </p:nvCxnSpPr>
        <p:spPr>
          <a:xfrm rot="5400000">
            <a:off x="5110511" y="6160279"/>
            <a:ext cx="13993" cy="215312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91" name="Прямая соединительная линия 790"/>
          <p:cNvCxnSpPr>
            <a:stCxn id="662" idx="3"/>
            <a:endCxn id="663" idx="7"/>
          </p:cNvCxnSpPr>
          <p:nvPr/>
        </p:nvCxnSpPr>
        <p:spPr>
          <a:xfrm rot="5400000">
            <a:off x="5296520" y="6167494"/>
            <a:ext cx="49511" cy="93527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92" name="Прямая соединительная линия 791"/>
          <p:cNvCxnSpPr>
            <a:stCxn id="661" idx="2"/>
            <a:endCxn id="662" idx="5"/>
          </p:cNvCxnSpPr>
          <p:nvPr/>
        </p:nvCxnSpPr>
        <p:spPr>
          <a:xfrm rot="5400000">
            <a:off x="5344412" y="6110217"/>
            <a:ext cx="80985" cy="6310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08" name="Прямая соединительная линия 807"/>
          <p:cNvCxnSpPr>
            <a:stCxn id="672" idx="4"/>
            <a:endCxn id="673" idx="0"/>
          </p:cNvCxnSpPr>
          <p:nvPr/>
        </p:nvCxnSpPr>
        <p:spPr>
          <a:xfrm rot="10800000">
            <a:off x="4620074" y="6036440"/>
            <a:ext cx="173996" cy="55926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10" name="Прямая соединительная линия 809"/>
          <p:cNvCxnSpPr>
            <a:stCxn id="666" idx="4"/>
            <a:endCxn id="672" idx="2"/>
          </p:cNvCxnSpPr>
          <p:nvPr/>
        </p:nvCxnSpPr>
        <p:spPr>
          <a:xfrm rot="10800000" flipH="1">
            <a:off x="4653133" y="6120282"/>
            <a:ext cx="153339" cy="48563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11" name="Прямая соединительная линия 810"/>
          <p:cNvCxnSpPr>
            <a:stCxn id="672" idx="7"/>
            <a:endCxn id="731" idx="5"/>
          </p:cNvCxnSpPr>
          <p:nvPr/>
        </p:nvCxnSpPr>
        <p:spPr>
          <a:xfrm rot="5400000" flipH="1" flipV="1">
            <a:off x="4839078" y="6075844"/>
            <a:ext cx="10399" cy="20616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13" name="Прямая соединительная линия 812"/>
          <p:cNvCxnSpPr>
            <a:stCxn id="732" idx="3"/>
            <a:endCxn id="666" idx="0"/>
          </p:cNvCxnSpPr>
          <p:nvPr/>
        </p:nvCxnSpPr>
        <p:spPr>
          <a:xfrm rot="5400000">
            <a:off x="4709341" y="6174522"/>
            <a:ext cx="7903" cy="19520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40" name="TextBox 839"/>
          <p:cNvSpPr txBox="1"/>
          <p:nvPr/>
        </p:nvSpPr>
        <p:spPr>
          <a:xfrm rot="17609775">
            <a:off x="5766738" y="3925096"/>
            <a:ext cx="70215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ДІВА</a:t>
            </a:r>
            <a:endParaRPr lang="uk-UA" sz="8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841" name="TextBox 840"/>
          <p:cNvSpPr txBox="1"/>
          <p:nvPr/>
        </p:nvSpPr>
        <p:spPr>
          <a:xfrm rot="18844704">
            <a:off x="5747959" y="5088146"/>
            <a:ext cx="761432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ТЕРЕЗИ</a:t>
            </a:r>
            <a:endParaRPr lang="uk-UA" sz="8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849" name="TextBox 848"/>
          <p:cNvSpPr txBox="1"/>
          <p:nvPr/>
        </p:nvSpPr>
        <p:spPr>
          <a:xfrm rot="20935033">
            <a:off x="4668509" y="5142956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ЗМІЄНОСЕЦЬ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850" name="TextBox 849"/>
          <p:cNvSpPr txBox="1"/>
          <p:nvPr/>
        </p:nvSpPr>
        <p:spPr>
          <a:xfrm rot="20435732">
            <a:off x="5011383" y="6191548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СКОРПІОН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851" name="TextBox 850"/>
          <p:cNvSpPr txBox="1"/>
          <p:nvPr/>
        </p:nvSpPr>
        <p:spPr>
          <a:xfrm rot="730692">
            <a:off x="3582908" y="6077797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СТРІЛЕЦЬ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852" name="TextBox 851"/>
          <p:cNvSpPr txBox="1"/>
          <p:nvPr/>
        </p:nvSpPr>
        <p:spPr>
          <a:xfrm rot="3763062">
            <a:off x="2175723" y="4842273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КОЗЕРОГ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857" name="TextBox 856"/>
          <p:cNvSpPr txBox="1"/>
          <p:nvPr/>
        </p:nvSpPr>
        <p:spPr>
          <a:xfrm rot="3718070">
            <a:off x="2740230" y="4568320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ВОДОЛІЙ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858" name="TextBox 857"/>
          <p:cNvSpPr txBox="1"/>
          <p:nvPr/>
        </p:nvSpPr>
        <p:spPr>
          <a:xfrm rot="17731778">
            <a:off x="2647441" y="2971766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РИБИ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860" name="TextBox 859"/>
          <p:cNvSpPr txBox="1"/>
          <p:nvPr/>
        </p:nvSpPr>
        <p:spPr>
          <a:xfrm rot="19380116">
            <a:off x="3051864" y="2465752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ОВЕН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861" name="TextBox 860"/>
          <p:cNvSpPr txBox="1"/>
          <p:nvPr/>
        </p:nvSpPr>
        <p:spPr>
          <a:xfrm rot="20497662">
            <a:off x="3653295" y="2246753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ТЕЛЕЦЬ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862" name="TextBox 861"/>
          <p:cNvSpPr txBox="1"/>
          <p:nvPr/>
        </p:nvSpPr>
        <p:spPr>
          <a:xfrm rot="1816433">
            <a:off x="4710285" y="1924869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БЛИЗНЯТА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863" name="TextBox 862"/>
          <p:cNvSpPr txBox="1"/>
          <p:nvPr/>
        </p:nvSpPr>
        <p:spPr>
          <a:xfrm rot="1060210">
            <a:off x="5153839" y="2349047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РАК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864" name="TextBox 863"/>
          <p:cNvSpPr txBox="1"/>
          <p:nvPr/>
        </p:nvSpPr>
        <p:spPr>
          <a:xfrm rot="3557862">
            <a:off x="5753744" y="2991864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ЛЕВ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869" name="TextBox 868"/>
          <p:cNvSpPr txBox="1"/>
          <p:nvPr/>
        </p:nvSpPr>
        <p:spPr>
          <a:xfrm rot="706623">
            <a:off x="4378060" y="3359747"/>
            <a:ext cx="74999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МАЛИЙ </a:t>
            </a:r>
          </a:p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КІВШ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870" name="TextBox 869"/>
          <p:cNvSpPr txBox="1"/>
          <p:nvPr/>
        </p:nvSpPr>
        <p:spPr>
          <a:xfrm rot="3515078">
            <a:off x="4487023" y="3232569"/>
            <a:ext cx="982593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ВЕЛИКИЙ КІВШ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871" name="TextBox 870"/>
          <p:cNvSpPr txBox="1"/>
          <p:nvPr/>
        </p:nvSpPr>
        <p:spPr>
          <a:xfrm rot="3052228">
            <a:off x="4877667" y="3064467"/>
            <a:ext cx="982593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ВЕЛИКА ВЕДМЕДИЦЯ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grpSp>
        <p:nvGrpSpPr>
          <p:cNvPr id="20" name="Группа 352"/>
          <p:cNvGrpSpPr/>
          <p:nvPr/>
        </p:nvGrpSpPr>
        <p:grpSpPr>
          <a:xfrm rot="1024166">
            <a:off x="4501018" y="3398827"/>
            <a:ext cx="322963" cy="278566"/>
            <a:chOff x="4513747" y="3364748"/>
            <a:chExt cx="476035" cy="410596"/>
          </a:xfrm>
        </p:grpSpPr>
        <p:sp>
          <p:nvSpPr>
            <p:cNvPr id="40" name="8-конечная звезда 39"/>
            <p:cNvSpPr/>
            <p:nvPr/>
          </p:nvSpPr>
          <p:spPr>
            <a:xfrm rot="21105294">
              <a:off x="4513747" y="3364748"/>
              <a:ext cx="108000" cy="108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1" name="8-конечная звезда 40"/>
            <p:cNvSpPr/>
            <p:nvPr/>
          </p:nvSpPr>
          <p:spPr>
            <a:xfrm rot="19358116">
              <a:off x="4935782" y="3721344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2" name="8-конечная звезда 41"/>
            <p:cNvSpPr/>
            <p:nvPr/>
          </p:nvSpPr>
          <p:spPr>
            <a:xfrm rot="19358116">
              <a:off x="4914167" y="3628291"/>
              <a:ext cx="72000" cy="72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3" name="8-конечная звезда 42"/>
            <p:cNvSpPr/>
            <p:nvPr/>
          </p:nvSpPr>
          <p:spPr>
            <a:xfrm rot="19358116">
              <a:off x="4793544" y="3721982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4" name="8-конечная звезда 43"/>
            <p:cNvSpPr/>
            <p:nvPr/>
          </p:nvSpPr>
          <p:spPr>
            <a:xfrm rot="19358116" flipV="1">
              <a:off x="4767751" y="3610262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5" name="8-конечная звезда 44"/>
            <p:cNvSpPr/>
            <p:nvPr/>
          </p:nvSpPr>
          <p:spPr>
            <a:xfrm rot="19358116">
              <a:off x="4671645" y="3579107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6" name="8-конечная звезда 45"/>
            <p:cNvSpPr/>
            <p:nvPr/>
          </p:nvSpPr>
          <p:spPr>
            <a:xfrm rot="21285766">
              <a:off x="4594599" y="3502476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48" name="Прямая соединительная линия 47"/>
            <p:cNvCxnSpPr>
              <a:stCxn id="43" idx="1"/>
              <a:endCxn id="41" idx="5"/>
            </p:cNvCxnSpPr>
            <p:nvPr/>
          </p:nvCxnSpPr>
          <p:spPr>
            <a:xfrm rot="16200000" flipH="1">
              <a:off x="4881512" y="3690247"/>
              <a:ext cx="2383" cy="10663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" name="Прямая соединительная линия 51"/>
            <p:cNvCxnSpPr>
              <a:stCxn id="44" idx="7"/>
              <a:endCxn id="42" idx="5"/>
            </p:cNvCxnSpPr>
            <p:nvPr/>
          </p:nvCxnSpPr>
          <p:spPr>
            <a:xfrm rot="16200000" flipH="1">
              <a:off x="4852203" y="3597224"/>
              <a:ext cx="23349" cy="10121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" name="Прямая соединительная линия 54"/>
            <p:cNvCxnSpPr>
              <a:stCxn id="41" idx="7"/>
              <a:endCxn id="42" idx="2"/>
            </p:cNvCxnSpPr>
            <p:nvPr/>
          </p:nvCxnSpPr>
          <p:spPr>
            <a:xfrm rot="5400000" flipH="1" flipV="1">
              <a:off x="4954852" y="3704420"/>
              <a:ext cx="28680" cy="564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" name="Прямая соединительная линия 63"/>
            <p:cNvCxnSpPr>
              <a:stCxn id="44" idx="6"/>
              <a:endCxn id="43" idx="6"/>
            </p:cNvCxnSpPr>
            <p:nvPr/>
          </p:nvCxnSpPr>
          <p:spPr>
            <a:xfrm rot="5400000">
              <a:off x="4765359" y="3686551"/>
              <a:ext cx="74386" cy="386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" name="Прямая соединительная линия 67"/>
            <p:cNvCxnSpPr>
              <a:stCxn id="45" idx="1"/>
              <a:endCxn id="44" idx="3"/>
            </p:cNvCxnSpPr>
            <p:nvPr/>
          </p:nvCxnSpPr>
          <p:spPr>
            <a:xfrm rot="16200000" flipH="1">
              <a:off x="4722427" y="3584557"/>
              <a:ext cx="30585" cy="6046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" name="Прямая соединительная линия 73"/>
            <p:cNvCxnSpPr>
              <a:stCxn id="46" idx="1"/>
              <a:endCxn id="45" idx="6"/>
            </p:cNvCxnSpPr>
            <p:nvPr/>
          </p:nvCxnSpPr>
          <p:spPr>
            <a:xfrm rot="16200000" flipH="1">
              <a:off x="4636374" y="3540454"/>
              <a:ext cx="41958" cy="4273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7" name="Прямая соединительная линия 76"/>
            <p:cNvCxnSpPr>
              <a:stCxn id="40" idx="2"/>
              <a:endCxn id="46" idx="5"/>
            </p:cNvCxnSpPr>
            <p:nvPr/>
          </p:nvCxnSpPr>
          <p:spPr>
            <a:xfrm rot="16200000" flipH="1">
              <a:off x="4568392" y="3479288"/>
              <a:ext cx="38719" cy="2452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692" name="8-конечная звезда 691"/>
          <p:cNvSpPr/>
          <p:nvPr/>
        </p:nvSpPr>
        <p:spPr>
          <a:xfrm rot="1262594">
            <a:off x="862488" y="4882071"/>
            <a:ext cx="36000" cy="360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740" name="8-конечная звезда 739"/>
          <p:cNvSpPr/>
          <p:nvPr/>
        </p:nvSpPr>
        <p:spPr>
          <a:xfrm rot="1262594">
            <a:off x="4579895" y="4079837"/>
            <a:ext cx="54000" cy="540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grpSp>
        <p:nvGrpSpPr>
          <p:cNvPr id="21" name="Группа 741"/>
          <p:cNvGrpSpPr/>
          <p:nvPr/>
        </p:nvGrpSpPr>
        <p:grpSpPr>
          <a:xfrm>
            <a:off x="4364528" y="3150090"/>
            <a:ext cx="618304" cy="978555"/>
            <a:chOff x="4585684" y="3442682"/>
            <a:chExt cx="618304" cy="978555"/>
          </a:xfrm>
        </p:grpSpPr>
        <p:sp>
          <p:nvSpPr>
            <p:cNvPr id="743" name="8-конечная звезда 742"/>
            <p:cNvSpPr/>
            <p:nvPr/>
          </p:nvSpPr>
          <p:spPr>
            <a:xfrm rot="1262594">
              <a:off x="4722770" y="4365589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44" name="8-конечная звезда 743"/>
            <p:cNvSpPr/>
            <p:nvPr/>
          </p:nvSpPr>
          <p:spPr>
            <a:xfrm rot="1262594">
              <a:off x="4867295" y="4367237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62" name="8-конечная звезда 761"/>
            <p:cNvSpPr/>
            <p:nvPr/>
          </p:nvSpPr>
          <p:spPr>
            <a:xfrm rot="1262594">
              <a:off x="4942874" y="3442682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63" name="8-конечная звезда 762"/>
            <p:cNvSpPr/>
            <p:nvPr/>
          </p:nvSpPr>
          <p:spPr>
            <a:xfrm rot="1262594">
              <a:off x="5157188" y="3728434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65" name="8-конечная звезда 764"/>
            <p:cNvSpPr/>
            <p:nvPr/>
          </p:nvSpPr>
          <p:spPr>
            <a:xfrm rot="1262594">
              <a:off x="5150346" y="3935907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66" name="8-конечная звезда 765"/>
            <p:cNvSpPr/>
            <p:nvPr/>
          </p:nvSpPr>
          <p:spPr>
            <a:xfrm rot="1262594">
              <a:off x="4793157" y="4007346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69" name="8-конечная звезда 768"/>
            <p:cNvSpPr/>
            <p:nvPr/>
          </p:nvSpPr>
          <p:spPr>
            <a:xfrm rot="1262594">
              <a:off x="4585684" y="4014186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70" name="8-конечная звезда 769"/>
            <p:cNvSpPr/>
            <p:nvPr/>
          </p:nvSpPr>
          <p:spPr>
            <a:xfrm rot="1262594">
              <a:off x="4657122" y="4157062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75" name="8-конечная звезда 774"/>
            <p:cNvSpPr/>
            <p:nvPr/>
          </p:nvSpPr>
          <p:spPr>
            <a:xfrm rot="1262594">
              <a:off x="4721718" y="4221660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76" name="8-конечная звезда 775"/>
            <p:cNvSpPr/>
            <p:nvPr/>
          </p:nvSpPr>
          <p:spPr>
            <a:xfrm rot="1262594">
              <a:off x="4937085" y="4008397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78" name="8-конечная звезда 777"/>
            <p:cNvSpPr/>
            <p:nvPr/>
          </p:nvSpPr>
          <p:spPr>
            <a:xfrm rot="1262594">
              <a:off x="4863014" y="4291518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79" name="8-конечная звезда 778"/>
            <p:cNvSpPr/>
            <p:nvPr/>
          </p:nvSpPr>
          <p:spPr>
            <a:xfrm rot="1262594">
              <a:off x="4720138" y="3934329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80" name="8-конечная звезда 779"/>
            <p:cNvSpPr/>
            <p:nvPr/>
          </p:nvSpPr>
          <p:spPr>
            <a:xfrm rot="1262594">
              <a:off x="4655542" y="3941168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781" name="Прямая соединительная линия 780"/>
            <p:cNvCxnSpPr>
              <a:stCxn id="780" idx="3"/>
              <a:endCxn id="779" idx="4"/>
            </p:cNvCxnSpPr>
            <p:nvPr/>
          </p:nvCxnSpPr>
          <p:spPr>
            <a:xfrm rot="5400000" flipH="1" flipV="1">
              <a:off x="4678909" y="3924049"/>
              <a:ext cx="20611" cy="6424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3" name="Прямая соединительная линия 782"/>
            <p:cNvCxnSpPr>
              <a:stCxn id="779" idx="1"/>
              <a:endCxn id="766" idx="5"/>
            </p:cNvCxnSpPr>
            <p:nvPr/>
          </p:nvCxnSpPr>
          <p:spPr>
            <a:xfrm rot="16200000" flipH="1">
              <a:off x="4755959" y="3958265"/>
              <a:ext cx="40584" cy="6160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4" name="Прямая соединительная линия 783"/>
            <p:cNvCxnSpPr>
              <a:stCxn id="766" idx="7"/>
              <a:endCxn id="776" idx="4"/>
            </p:cNvCxnSpPr>
            <p:nvPr/>
          </p:nvCxnSpPr>
          <p:spPr>
            <a:xfrm rot="16200000" flipH="1">
              <a:off x="4886184" y="3973001"/>
              <a:ext cx="4457" cy="10094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5" name="Прямая соединительная линия 784"/>
            <p:cNvCxnSpPr>
              <a:stCxn id="765" idx="7"/>
              <a:endCxn id="763" idx="1"/>
            </p:cNvCxnSpPr>
            <p:nvPr/>
          </p:nvCxnSpPr>
          <p:spPr>
            <a:xfrm rot="16200000" flipV="1">
              <a:off x="5104316" y="3858991"/>
              <a:ext cx="176588" cy="504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6" name="Прямая соединительная линия 785"/>
            <p:cNvCxnSpPr>
              <a:stCxn id="765" idx="3"/>
              <a:endCxn id="776" idx="7"/>
            </p:cNvCxnSpPr>
            <p:nvPr/>
          </p:nvCxnSpPr>
          <p:spPr>
            <a:xfrm rot="5400000">
              <a:off x="5042748" y="3914820"/>
              <a:ext cx="55626" cy="16360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7" name="Прямая соединительная линия 786"/>
            <p:cNvCxnSpPr>
              <a:stCxn id="775" idx="3"/>
              <a:endCxn id="770" idx="1"/>
            </p:cNvCxnSpPr>
            <p:nvPr/>
          </p:nvCxnSpPr>
          <p:spPr>
            <a:xfrm rot="5400000" flipH="1">
              <a:off x="4680521" y="4211349"/>
              <a:ext cx="52715" cy="3371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8" name="Прямая соединительная линия 787"/>
            <p:cNvCxnSpPr>
              <a:stCxn id="778" idx="1"/>
              <a:endCxn id="775" idx="0"/>
            </p:cNvCxnSpPr>
            <p:nvPr/>
          </p:nvCxnSpPr>
          <p:spPr>
            <a:xfrm rot="5400000" flipH="1">
              <a:off x="4791387" y="4229032"/>
              <a:ext cx="72505" cy="12136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7" name="Прямая соединительная линия 796"/>
            <p:cNvCxnSpPr>
              <a:stCxn id="743" idx="5"/>
              <a:endCxn id="775" idx="2"/>
            </p:cNvCxnSpPr>
            <p:nvPr/>
          </p:nvCxnSpPr>
          <p:spPr>
            <a:xfrm rot="16200000" flipV="1">
              <a:off x="4687254" y="4316361"/>
              <a:ext cx="101016" cy="209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8" name="Прямая соединительная линия 797"/>
            <p:cNvCxnSpPr>
              <a:stCxn id="744" idx="1"/>
              <a:endCxn id="778" idx="1"/>
            </p:cNvCxnSpPr>
            <p:nvPr/>
          </p:nvCxnSpPr>
          <p:spPr>
            <a:xfrm rot="5400000" flipH="1">
              <a:off x="4850319" y="4363972"/>
              <a:ext cx="92944" cy="1693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9" name="Прямая соединительная линия 798"/>
            <p:cNvCxnSpPr>
              <a:stCxn id="744" idx="3"/>
              <a:endCxn id="743" idx="0"/>
            </p:cNvCxnSpPr>
            <p:nvPr/>
          </p:nvCxnSpPr>
          <p:spPr>
            <a:xfrm rot="5400000" flipH="1">
              <a:off x="4820837" y="4356416"/>
              <a:ext cx="2916" cy="9465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0" name="Прямая соединительная линия 799"/>
            <p:cNvCxnSpPr>
              <a:stCxn id="769" idx="1"/>
              <a:endCxn id="770" idx="5"/>
            </p:cNvCxnSpPr>
            <p:nvPr/>
          </p:nvCxnSpPr>
          <p:spPr>
            <a:xfrm rot="16200000" flipH="1">
              <a:off x="4594749" y="4082806"/>
              <a:ext cx="100108" cy="5243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1" name="Прямая соединительная линия 800"/>
            <p:cNvCxnSpPr>
              <a:stCxn id="769" idx="7"/>
              <a:endCxn id="780" idx="4"/>
            </p:cNvCxnSpPr>
            <p:nvPr/>
          </p:nvCxnSpPr>
          <p:spPr>
            <a:xfrm rot="5400000" flipH="1" flipV="1">
              <a:off x="4605915" y="3977258"/>
              <a:ext cx="75380" cy="2627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3" name="Прямая соединительная линия 802"/>
            <p:cNvCxnSpPr>
              <a:stCxn id="763" idx="5"/>
              <a:endCxn id="762" idx="1"/>
            </p:cNvCxnSpPr>
            <p:nvPr/>
          </p:nvCxnSpPr>
          <p:spPr>
            <a:xfrm rot="16200000" flipV="1">
              <a:off x="4951939" y="3511302"/>
              <a:ext cx="242984" cy="19531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2" name="Группа 803"/>
          <p:cNvGrpSpPr/>
          <p:nvPr/>
        </p:nvGrpSpPr>
        <p:grpSpPr>
          <a:xfrm rot="454036">
            <a:off x="3942773" y="3396132"/>
            <a:ext cx="418878" cy="573235"/>
            <a:chOff x="3898064" y="3436893"/>
            <a:chExt cx="418878" cy="573235"/>
          </a:xfrm>
        </p:grpSpPr>
        <p:sp>
          <p:nvSpPr>
            <p:cNvPr id="805" name="8-конечная звезда 804"/>
            <p:cNvSpPr/>
            <p:nvPr/>
          </p:nvSpPr>
          <p:spPr>
            <a:xfrm rot="1262594">
              <a:off x="4053798" y="3840511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06" name="8-конечная звезда 805"/>
            <p:cNvSpPr/>
            <p:nvPr/>
          </p:nvSpPr>
          <p:spPr>
            <a:xfrm rot="1262594">
              <a:off x="4252142" y="3672152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14" name="8-конечная звезда 813"/>
            <p:cNvSpPr/>
            <p:nvPr/>
          </p:nvSpPr>
          <p:spPr>
            <a:xfrm rot="1262594">
              <a:off x="3898064" y="3719192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15" name="8-конечная звезда 814"/>
            <p:cNvSpPr/>
            <p:nvPr/>
          </p:nvSpPr>
          <p:spPr>
            <a:xfrm rot="1262594">
              <a:off x="4129328" y="3832601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16" name="8-конечная звезда 815"/>
            <p:cNvSpPr/>
            <p:nvPr/>
          </p:nvSpPr>
          <p:spPr>
            <a:xfrm rot="1262594">
              <a:off x="4222705" y="343689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17" name="8-конечная звезда 816"/>
            <p:cNvSpPr/>
            <p:nvPr/>
          </p:nvSpPr>
          <p:spPr>
            <a:xfrm rot="1262594">
              <a:off x="4018053" y="3557848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18" name="8-конечная звезда 817"/>
            <p:cNvSpPr/>
            <p:nvPr/>
          </p:nvSpPr>
          <p:spPr>
            <a:xfrm rot="1262594">
              <a:off x="3975458" y="377970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19" name="8-конечная звезда 818"/>
            <p:cNvSpPr/>
            <p:nvPr/>
          </p:nvSpPr>
          <p:spPr>
            <a:xfrm rot="1262594">
              <a:off x="4214245" y="3963328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820" name="Прямая соединительная линия 819"/>
            <p:cNvCxnSpPr>
              <a:stCxn id="805" idx="0"/>
              <a:endCxn id="815" idx="4"/>
            </p:cNvCxnSpPr>
            <p:nvPr/>
          </p:nvCxnSpPr>
          <p:spPr>
            <a:xfrm rot="21145964" flipV="1">
              <a:off x="4097931" y="3855587"/>
              <a:ext cx="34663" cy="1450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1" name="Прямая соединительная линия 820"/>
            <p:cNvCxnSpPr>
              <a:stCxn id="805" idx="4"/>
              <a:endCxn id="818" idx="1"/>
            </p:cNvCxnSpPr>
            <p:nvPr/>
          </p:nvCxnSpPr>
          <p:spPr>
            <a:xfrm rot="10345964">
              <a:off x="4015195" y="3828721"/>
              <a:ext cx="38393" cy="2944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2" name="Прямая соединительная линия 821"/>
            <p:cNvCxnSpPr>
              <a:stCxn id="814" idx="1"/>
              <a:endCxn id="818" idx="4"/>
            </p:cNvCxnSpPr>
            <p:nvPr/>
          </p:nvCxnSpPr>
          <p:spPr>
            <a:xfrm rot="15745964" flipH="1">
              <a:off x="3950389" y="3773471"/>
              <a:ext cx="20100" cy="3126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4" name="Прямая соединительная линия 823"/>
            <p:cNvCxnSpPr>
              <a:stCxn id="814" idx="7"/>
              <a:endCxn id="817" idx="2"/>
            </p:cNvCxnSpPr>
            <p:nvPr/>
          </p:nvCxnSpPr>
          <p:spPr>
            <a:xfrm rot="4945964" flipH="1" flipV="1">
              <a:off x="3939038" y="3628473"/>
              <a:ext cx="117356" cy="9153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5" name="Прямая соединительная линия 824"/>
            <p:cNvCxnSpPr>
              <a:stCxn id="817" idx="0"/>
              <a:endCxn id="806" idx="3"/>
            </p:cNvCxnSpPr>
            <p:nvPr/>
          </p:nvCxnSpPr>
          <p:spPr>
            <a:xfrm rot="21145964">
              <a:off x="4079166" y="3582919"/>
              <a:ext cx="166853" cy="14641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6" name="Прямая соединительная линия 825"/>
            <p:cNvCxnSpPr>
              <a:stCxn id="817" idx="0"/>
              <a:endCxn id="816" idx="3"/>
            </p:cNvCxnSpPr>
            <p:nvPr/>
          </p:nvCxnSpPr>
          <p:spPr>
            <a:xfrm rot="21145964" flipV="1">
              <a:off x="4063045" y="3485571"/>
              <a:ext cx="169192" cy="9826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39" name="Прямая соединительная линия 838"/>
            <p:cNvCxnSpPr>
              <a:stCxn id="815" idx="6"/>
              <a:endCxn id="806" idx="2"/>
            </p:cNvCxnSpPr>
            <p:nvPr/>
          </p:nvCxnSpPr>
          <p:spPr>
            <a:xfrm rot="4945964" flipH="1" flipV="1">
              <a:off x="4180141" y="3728855"/>
              <a:ext cx="85989" cy="11184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42" name="Прямая соединительная линия 841"/>
            <p:cNvCxnSpPr>
              <a:stCxn id="819" idx="5"/>
              <a:endCxn id="815" idx="0"/>
            </p:cNvCxnSpPr>
            <p:nvPr/>
          </p:nvCxnSpPr>
          <p:spPr>
            <a:xfrm rot="15745964" flipV="1">
              <a:off x="4163706" y="3908900"/>
              <a:ext cx="92701" cy="2417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43" name="Прямая соединительная линия 842"/>
            <p:cNvCxnSpPr>
              <a:stCxn id="806" idx="6"/>
              <a:endCxn id="816" idx="1"/>
            </p:cNvCxnSpPr>
            <p:nvPr/>
          </p:nvCxnSpPr>
          <p:spPr>
            <a:xfrm rot="15745964" flipV="1">
              <a:off x="4184021" y="3576072"/>
              <a:ext cx="188804" cy="1073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5" name="Группа 843"/>
          <p:cNvGrpSpPr/>
          <p:nvPr/>
        </p:nvGrpSpPr>
        <p:grpSpPr>
          <a:xfrm rot="863702">
            <a:off x="3894714" y="3192591"/>
            <a:ext cx="283138" cy="325688"/>
            <a:chOff x="3581341" y="3244782"/>
            <a:chExt cx="283138" cy="325688"/>
          </a:xfrm>
        </p:grpSpPr>
        <p:sp>
          <p:nvSpPr>
            <p:cNvPr id="845" name="8-конечная звезда 844"/>
            <p:cNvSpPr/>
            <p:nvPr/>
          </p:nvSpPr>
          <p:spPr>
            <a:xfrm rot="1262594">
              <a:off x="3810479" y="3244782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46" name="8-конечная звезда 845"/>
            <p:cNvSpPr/>
            <p:nvPr/>
          </p:nvSpPr>
          <p:spPr>
            <a:xfrm rot="1262594">
              <a:off x="3696294" y="3349536"/>
              <a:ext cx="72483" cy="72483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47" name="8-конечная звезда 846"/>
            <p:cNvSpPr/>
            <p:nvPr/>
          </p:nvSpPr>
          <p:spPr>
            <a:xfrm rot="1262594">
              <a:off x="3659939" y="3505670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48" name="8-конечная звезда 847"/>
            <p:cNvSpPr/>
            <p:nvPr/>
          </p:nvSpPr>
          <p:spPr>
            <a:xfrm rot="1262594">
              <a:off x="3671149" y="3261989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53" name="8-конечная звезда 852"/>
            <p:cNvSpPr/>
            <p:nvPr/>
          </p:nvSpPr>
          <p:spPr>
            <a:xfrm rot="1262594">
              <a:off x="3581341" y="3367035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854" name="Прямая соединительная линия 853"/>
            <p:cNvCxnSpPr>
              <a:stCxn id="848" idx="7"/>
              <a:endCxn id="845" idx="3"/>
            </p:cNvCxnSpPr>
            <p:nvPr/>
          </p:nvCxnSpPr>
          <p:spPr>
            <a:xfrm rot="15336298" flipH="1">
              <a:off x="3762348" y="3243604"/>
              <a:ext cx="21266" cy="7677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55" name="Прямая соединительная линия 854"/>
            <p:cNvCxnSpPr>
              <a:stCxn id="846" idx="5"/>
              <a:endCxn id="848" idx="2"/>
            </p:cNvCxnSpPr>
            <p:nvPr/>
          </p:nvCxnSpPr>
          <p:spPr>
            <a:xfrm rot="15336298" flipV="1">
              <a:off x="3688072" y="3329582"/>
              <a:ext cx="33590" cy="1812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56" name="Прямая соединительная линия 855"/>
            <p:cNvCxnSpPr>
              <a:stCxn id="853" idx="7"/>
              <a:endCxn id="846" idx="3"/>
            </p:cNvCxnSpPr>
            <p:nvPr/>
          </p:nvCxnSpPr>
          <p:spPr>
            <a:xfrm rot="15336298" flipH="1">
              <a:off x="3657530" y="3368000"/>
              <a:ext cx="27706" cy="5077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59" name="Прямая соединительная линия 858"/>
            <p:cNvCxnSpPr>
              <a:stCxn id="847" idx="4"/>
              <a:endCxn id="853" idx="1"/>
            </p:cNvCxnSpPr>
            <p:nvPr/>
          </p:nvCxnSpPr>
          <p:spPr>
            <a:xfrm rot="9936298">
              <a:off x="3639554" y="3426198"/>
              <a:ext cx="9886" cy="10308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6" name="Группа 864"/>
          <p:cNvGrpSpPr/>
          <p:nvPr/>
        </p:nvGrpSpPr>
        <p:grpSpPr>
          <a:xfrm rot="21433529">
            <a:off x="3657042" y="4010332"/>
            <a:ext cx="707622" cy="622149"/>
            <a:chOff x="3591204" y="4423662"/>
            <a:chExt cx="707622" cy="622149"/>
          </a:xfrm>
        </p:grpSpPr>
        <p:sp>
          <p:nvSpPr>
            <p:cNvPr id="872" name="8-конечная звезда 871"/>
            <p:cNvSpPr/>
            <p:nvPr/>
          </p:nvSpPr>
          <p:spPr>
            <a:xfrm rot="1262594">
              <a:off x="3946300" y="4423662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74" name="8-конечная звезда 873"/>
            <p:cNvSpPr/>
            <p:nvPr/>
          </p:nvSpPr>
          <p:spPr>
            <a:xfrm rot="1262594">
              <a:off x="4091407" y="4572050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75" name="8-конечная звезда 874"/>
            <p:cNvSpPr/>
            <p:nvPr/>
          </p:nvSpPr>
          <p:spPr>
            <a:xfrm rot="1262594">
              <a:off x="3936952" y="457990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76" name="8-конечная звезда 875"/>
            <p:cNvSpPr/>
            <p:nvPr/>
          </p:nvSpPr>
          <p:spPr>
            <a:xfrm rot="1262594">
              <a:off x="3802532" y="4629571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77" name="8-конечная звезда 876"/>
            <p:cNvSpPr/>
            <p:nvPr/>
          </p:nvSpPr>
          <p:spPr>
            <a:xfrm rot="1262594">
              <a:off x="4094144" y="4499531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79" name="8-конечная звезда 878"/>
            <p:cNvSpPr/>
            <p:nvPr/>
          </p:nvSpPr>
          <p:spPr>
            <a:xfrm rot="1262594">
              <a:off x="4252026" y="4448001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80" name="8-конечная звезда 879"/>
            <p:cNvSpPr/>
            <p:nvPr/>
          </p:nvSpPr>
          <p:spPr>
            <a:xfrm rot="1262594">
              <a:off x="4069939" y="4999011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81" name="8-конечная звезда 880"/>
            <p:cNvSpPr/>
            <p:nvPr/>
          </p:nvSpPr>
          <p:spPr>
            <a:xfrm rot="1262594">
              <a:off x="3949916" y="4778630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82" name="8-конечная звезда 881"/>
            <p:cNvSpPr/>
            <p:nvPr/>
          </p:nvSpPr>
          <p:spPr>
            <a:xfrm rot="1262594">
              <a:off x="3808725" y="4485700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83" name="8-конечная звезда 882"/>
            <p:cNvSpPr/>
            <p:nvPr/>
          </p:nvSpPr>
          <p:spPr>
            <a:xfrm rot="1262594">
              <a:off x="3591204" y="4546681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84" name="8-конечная звезда 883"/>
            <p:cNvSpPr/>
            <p:nvPr/>
          </p:nvSpPr>
          <p:spPr>
            <a:xfrm rot="1262594">
              <a:off x="4001682" y="4923618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85" name="8-конечная звезда 884"/>
            <p:cNvSpPr/>
            <p:nvPr/>
          </p:nvSpPr>
          <p:spPr>
            <a:xfrm rot="1262594">
              <a:off x="3665657" y="4478203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886" name="Прямая соединительная линия 885"/>
            <p:cNvCxnSpPr>
              <a:stCxn id="882" idx="3"/>
              <a:endCxn id="885" idx="0"/>
            </p:cNvCxnSpPr>
            <p:nvPr/>
          </p:nvCxnSpPr>
          <p:spPr>
            <a:xfrm rot="5566471" flipH="1">
              <a:off x="3756065" y="4461211"/>
              <a:ext cx="6027" cy="10373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87" name="Прямая соединительная линия 886"/>
            <p:cNvCxnSpPr>
              <a:stCxn id="882" idx="7"/>
              <a:endCxn id="872" idx="3"/>
            </p:cNvCxnSpPr>
            <p:nvPr/>
          </p:nvCxnSpPr>
          <p:spPr>
            <a:xfrm rot="5566471" flipH="1" flipV="1">
              <a:off x="3883816" y="4437409"/>
              <a:ext cx="34971" cy="9399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88" name="Прямая соединительная линия 887"/>
            <p:cNvCxnSpPr>
              <a:stCxn id="872" idx="0"/>
              <a:endCxn id="877" idx="5"/>
            </p:cNvCxnSpPr>
            <p:nvPr/>
          </p:nvCxnSpPr>
          <p:spPr>
            <a:xfrm rot="166471">
              <a:off x="4008179" y="4470115"/>
              <a:ext cx="100625" cy="2901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89" name="Прямая соединительная линия 888"/>
            <p:cNvCxnSpPr>
              <a:stCxn id="883" idx="0"/>
              <a:endCxn id="882" idx="2"/>
            </p:cNvCxnSpPr>
            <p:nvPr/>
          </p:nvCxnSpPr>
          <p:spPr>
            <a:xfrm rot="166471" flipV="1">
              <a:off x="3637705" y="4526435"/>
              <a:ext cx="184758" cy="5655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90" name="Прямая соединительная линия 889"/>
            <p:cNvCxnSpPr>
              <a:stCxn id="876" idx="3"/>
              <a:endCxn id="883" idx="0"/>
            </p:cNvCxnSpPr>
            <p:nvPr/>
          </p:nvCxnSpPr>
          <p:spPr>
            <a:xfrm rot="5566471" flipH="1">
              <a:off x="3680253" y="4536746"/>
              <a:ext cx="80795" cy="17252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91" name="Прямая соединительная линия 890"/>
            <p:cNvCxnSpPr>
              <a:stCxn id="877" idx="6"/>
              <a:endCxn id="879" idx="3"/>
            </p:cNvCxnSpPr>
            <p:nvPr/>
          </p:nvCxnSpPr>
          <p:spPr>
            <a:xfrm rot="5566471" flipH="1" flipV="1">
              <a:off x="4176810" y="4427513"/>
              <a:ext cx="26366" cy="12696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92" name="Прямая соединительная линия 891"/>
            <p:cNvCxnSpPr>
              <a:stCxn id="876" idx="7"/>
              <a:endCxn id="875" idx="3"/>
            </p:cNvCxnSpPr>
            <p:nvPr/>
          </p:nvCxnSpPr>
          <p:spPr>
            <a:xfrm rot="5566471" flipH="1" flipV="1">
              <a:off x="3880829" y="4589923"/>
              <a:ext cx="31826" cy="8362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93" name="Прямая соединительная линия 892"/>
            <p:cNvCxnSpPr>
              <a:stCxn id="881" idx="5"/>
              <a:endCxn id="875" idx="1"/>
            </p:cNvCxnSpPr>
            <p:nvPr/>
          </p:nvCxnSpPr>
          <p:spPr>
            <a:xfrm rot="5566471" flipH="1" flipV="1">
              <a:off x="3894650" y="4704174"/>
              <a:ext cx="149432" cy="387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94" name="Прямая соединительная линия 893"/>
            <p:cNvCxnSpPr>
              <a:stCxn id="874" idx="7"/>
              <a:endCxn id="879" idx="3"/>
            </p:cNvCxnSpPr>
            <p:nvPr/>
          </p:nvCxnSpPr>
          <p:spPr>
            <a:xfrm rot="5566471" flipH="1" flipV="1">
              <a:off x="4142348" y="4481673"/>
              <a:ext cx="112428" cy="10564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95" name="Прямая соединительная линия 894"/>
            <p:cNvCxnSpPr>
              <a:stCxn id="884" idx="5"/>
              <a:endCxn id="881" idx="1"/>
            </p:cNvCxnSpPr>
            <p:nvPr/>
          </p:nvCxnSpPr>
          <p:spPr>
            <a:xfrm rot="16366471" flipV="1">
              <a:off x="3948459" y="4856148"/>
              <a:ext cx="100411" cy="3659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96" name="Прямая соединительная линия 895"/>
            <p:cNvCxnSpPr>
              <a:stCxn id="884" idx="0"/>
              <a:endCxn id="880" idx="5"/>
            </p:cNvCxnSpPr>
            <p:nvPr/>
          </p:nvCxnSpPr>
          <p:spPr>
            <a:xfrm rot="166471">
              <a:off x="4042302" y="4953980"/>
              <a:ext cx="42675" cy="4604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97" name="Прямая соединительная линия 896"/>
            <p:cNvCxnSpPr>
              <a:stCxn id="875" idx="7"/>
              <a:endCxn id="874" idx="3"/>
            </p:cNvCxnSpPr>
            <p:nvPr/>
          </p:nvCxnSpPr>
          <p:spPr>
            <a:xfrm rot="16366471" flipH="1">
              <a:off x="4036695" y="4550145"/>
              <a:ext cx="8969" cy="10566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7" name="Группа 897"/>
          <p:cNvGrpSpPr/>
          <p:nvPr/>
        </p:nvGrpSpPr>
        <p:grpSpPr>
          <a:xfrm rot="20868841">
            <a:off x="4169768" y="4203281"/>
            <a:ext cx="364793" cy="303543"/>
            <a:chOff x="4320396" y="4640299"/>
            <a:chExt cx="364793" cy="303543"/>
          </a:xfrm>
        </p:grpSpPr>
        <p:sp>
          <p:nvSpPr>
            <p:cNvPr id="899" name="8-конечная звезда 898"/>
            <p:cNvSpPr/>
            <p:nvPr/>
          </p:nvSpPr>
          <p:spPr>
            <a:xfrm rot="1262594">
              <a:off x="4517547" y="4740786"/>
              <a:ext cx="82800" cy="82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900" name="8-конечная звезда 899"/>
            <p:cNvSpPr/>
            <p:nvPr/>
          </p:nvSpPr>
          <p:spPr>
            <a:xfrm rot="1262594">
              <a:off x="4454500" y="4871359"/>
              <a:ext cx="72483" cy="72483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901" name="8-конечная звезда 900"/>
            <p:cNvSpPr/>
            <p:nvPr/>
          </p:nvSpPr>
          <p:spPr>
            <a:xfrm rot="1262594">
              <a:off x="4422696" y="4640299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902" name="8-конечная звезда 901"/>
            <p:cNvSpPr/>
            <p:nvPr/>
          </p:nvSpPr>
          <p:spPr>
            <a:xfrm rot="1262594">
              <a:off x="4320396" y="4727622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903" name="8-конечная звезда 902"/>
            <p:cNvSpPr/>
            <p:nvPr/>
          </p:nvSpPr>
          <p:spPr>
            <a:xfrm rot="1262594">
              <a:off x="4435966" y="4793163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904" name="8-конечная звезда 903"/>
            <p:cNvSpPr/>
            <p:nvPr/>
          </p:nvSpPr>
          <p:spPr>
            <a:xfrm rot="1262594">
              <a:off x="4379104" y="4868544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905" name="8-конечная звезда 904"/>
            <p:cNvSpPr/>
            <p:nvPr/>
          </p:nvSpPr>
          <p:spPr>
            <a:xfrm rot="1262594">
              <a:off x="4638389" y="4862034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906" name="Прямая соединительная линия 905"/>
            <p:cNvCxnSpPr>
              <a:stCxn id="904" idx="0"/>
              <a:endCxn id="903" idx="1"/>
            </p:cNvCxnSpPr>
            <p:nvPr/>
          </p:nvCxnSpPr>
          <p:spPr>
            <a:xfrm rot="731159" flipV="1">
              <a:off x="4431431" y="4833949"/>
              <a:ext cx="30350" cy="7039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07" name="Прямая соединительная линия 906"/>
            <p:cNvCxnSpPr>
              <a:stCxn id="904" idx="0"/>
              <a:endCxn id="900" idx="7"/>
            </p:cNvCxnSpPr>
            <p:nvPr/>
          </p:nvCxnSpPr>
          <p:spPr>
            <a:xfrm rot="731159" flipV="1">
              <a:off x="4426252" y="4882464"/>
              <a:ext cx="95700" cy="2830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08" name="Прямая соединительная линия 907"/>
            <p:cNvCxnSpPr>
              <a:stCxn id="905" idx="3"/>
              <a:endCxn id="900" idx="7"/>
            </p:cNvCxnSpPr>
            <p:nvPr/>
          </p:nvCxnSpPr>
          <p:spPr>
            <a:xfrm rot="6131159">
              <a:off x="4570835" y="4836733"/>
              <a:ext cx="22596" cy="11435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09" name="Прямая соединительная линия 908"/>
            <p:cNvCxnSpPr>
              <a:stCxn id="904" idx="5"/>
              <a:endCxn id="902" idx="1"/>
            </p:cNvCxnSpPr>
            <p:nvPr/>
          </p:nvCxnSpPr>
          <p:spPr>
            <a:xfrm rot="16931159" flipV="1">
              <a:off x="4329369" y="4791718"/>
              <a:ext cx="87563" cy="5952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10" name="Прямая соединительная линия 909"/>
            <p:cNvCxnSpPr>
              <a:stCxn id="902" idx="6"/>
              <a:endCxn id="901" idx="4"/>
            </p:cNvCxnSpPr>
            <p:nvPr/>
          </p:nvCxnSpPr>
          <p:spPr>
            <a:xfrm rot="6131159" flipH="1" flipV="1">
              <a:off x="4344512" y="4664822"/>
              <a:ext cx="87431" cy="5483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11" name="Прямая соединительная линия 910"/>
            <p:cNvCxnSpPr>
              <a:stCxn id="899" idx="5"/>
              <a:endCxn id="901" idx="1"/>
            </p:cNvCxnSpPr>
            <p:nvPr/>
          </p:nvCxnSpPr>
          <p:spPr>
            <a:xfrm rot="16931159" flipV="1">
              <a:off x="4479035" y="4666168"/>
              <a:ext cx="39667" cy="9710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12" name="Прямая соединительная линия 911"/>
            <p:cNvCxnSpPr>
              <a:stCxn id="905" idx="5"/>
              <a:endCxn id="899" idx="0"/>
            </p:cNvCxnSpPr>
            <p:nvPr/>
          </p:nvCxnSpPr>
          <p:spPr>
            <a:xfrm rot="16931159" flipV="1">
              <a:off x="4597966" y="4796745"/>
              <a:ext cx="53943" cy="6761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9" name="Группа 912"/>
          <p:cNvGrpSpPr/>
          <p:nvPr/>
        </p:nvGrpSpPr>
        <p:grpSpPr>
          <a:xfrm rot="21163619">
            <a:off x="4223693" y="4099681"/>
            <a:ext cx="993512" cy="887928"/>
            <a:chOff x="4435965" y="4516219"/>
            <a:chExt cx="993512" cy="887928"/>
          </a:xfrm>
        </p:grpSpPr>
        <p:sp>
          <p:nvSpPr>
            <p:cNvPr id="914" name="8-конечная звезда 913"/>
            <p:cNvSpPr/>
            <p:nvPr/>
          </p:nvSpPr>
          <p:spPr>
            <a:xfrm rot="1262594">
              <a:off x="5165705" y="4806709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915" name="8-конечная звезда 914"/>
            <p:cNvSpPr/>
            <p:nvPr/>
          </p:nvSpPr>
          <p:spPr>
            <a:xfrm rot="1262594">
              <a:off x="5280300" y="5037389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916" name="8-конечная звезда 915"/>
            <p:cNvSpPr/>
            <p:nvPr/>
          </p:nvSpPr>
          <p:spPr>
            <a:xfrm rot="1262594">
              <a:off x="4651332" y="522284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917" name="8-конечная звезда 916"/>
            <p:cNvSpPr/>
            <p:nvPr/>
          </p:nvSpPr>
          <p:spPr>
            <a:xfrm rot="1262594">
              <a:off x="4783129" y="4979042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918" name="8-конечная звезда 917"/>
            <p:cNvSpPr/>
            <p:nvPr/>
          </p:nvSpPr>
          <p:spPr>
            <a:xfrm rot="1262594">
              <a:off x="4986676" y="5077037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919" name="8-конечная звезда 918"/>
            <p:cNvSpPr/>
            <p:nvPr/>
          </p:nvSpPr>
          <p:spPr>
            <a:xfrm rot="1262594">
              <a:off x="4794208" y="4794216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920" name="8-конечная звезда 919"/>
            <p:cNvSpPr/>
            <p:nvPr/>
          </p:nvSpPr>
          <p:spPr>
            <a:xfrm rot="1262594">
              <a:off x="4849671" y="4633634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921" name="8-конечная звезда 920"/>
            <p:cNvSpPr/>
            <p:nvPr/>
          </p:nvSpPr>
          <p:spPr>
            <a:xfrm rot="1262594">
              <a:off x="5058250" y="4516219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922" name="8-конечная звезда 921"/>
            <p:cNvSpPr/>
            <p:nvPr/>
          </p:nvSpPr>
          <p:spPr>
            <a:xfrm rot="1262594">
              <a:off x="5117889" y="4661680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923" name="8-конечная звезда 922"/>
            <p:cNvSpPr/>
            <p:nvPr/>
          </p:nvSpPr>
          <p:spPr>
            <a:xfrm rot="1262594">
              <a:off x="4951211" y="4790628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924" name="8-конечная звезда 923"/>
            <p:cNvSpPr/>
            <p:nvPr/>
          </p:nvSpPr>
          <p:spPr>
            <a:xfrm rot="1262594">
              <a:off x="5083894" y="4879579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925" name="8-конечная звезда 924"/>
            <p:cNvSpPr/>
            <p:nvPr/>
          </p:nvSpPr>
          <p:spPr>
            <a:xfrm rot="1262594">
              <a:off x="5133713" y="5101992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926" name="8-конечная звезда 925"/>
            <p:cNvSpPr/>
            <p:nvPr/>
          </p:nvSpPr>
          <p:spPr>
            <a:xfrm rot="1262594">
              <a:off x="4435965" y="5221792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927" name="8-конечная звезда 926"/>
            <p:cNvSpPr/>
            <p:nvPr/>
          </p:nvSpPr>
          <p:spPr>
            <a:xfrm rot="1262594">
              <a:off x="5382677" y="5357347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928" name="8-конечная звезда 927"/>
            <p:cNvSpPr/>
            <p:nvPr/>
          </p:nvSpPr>
          <p:spPr>
            <a:xfrm rot="1262594">
              <a:off x="5198708" y="4541675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929" name="8-конечная звезда 928"/>
            <p:cNvSpPr/>
            <p:nvPr/>
          </p:nvSpPr>
          <p:spPr>
            <a:xfrm rot="1262594">
              <a:off x="5118800" y="4603493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930" name="8-конечная звезда 929"/>
            <p:cNvSpPr/>
            <p:nvPr/>
          </p:nvSpPr>
          <p:spPr>
            <a:xfrm rot="1262594">
              <a:off x="4793156" y="5221792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931" name="Прямая соединительная линия 930"/>
            <p:cNvCxnSpPr>
              <a:stCxn id="924" idx="4"/>
              <a:endCxn id="923" idx="0"/>
            </p:cNvCxnSpPr>
            <p:nvPr/>
          </p:nvCxnSpPr>
          <p:spPr>
            <a:xfrm rot="11236381">
              <a:off x="4999338" y="4832812"/>
              <a:ext cx="90428" cy="5858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32" name="Прямая соединительная линия 931"/>
            <p:cNvCxnSpPr>
              <a:stCxn id="926" idx="0"/>
              <a:endCxn id="916" idx="3"/>
            </p:cNvCxnSpPr>
            <p:nvPr/>
          </p:nvCxnSpPr>
          <p:spPr>
            <a:xfrm>
              <a:off x="4481204" y="5253594"/>
              <a:ext cx="172454" cy="721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33" name="Прямая соединительная линия 932"/>
            <p:cNvCxnSpPr>
              <a:stCxn id="916" idx="7"/>
              <a:endCxn id="930" idx="3"/>
            </p:cNvCxnSpPr>
            <p:nvPr/>
          </p:nvCxnSpPr>
          <p:spPr>
            <a:xfrm rot="16200000" flipH="1">
              <a:off x="4741182" y="5200703"/>
              <a:ext cx="15813" cy="9216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34" name="Прямая соединительная линия 933"/>
            <p:cNvCxnSpPr>
              <a:stCxn id="930" idx="6"/>
              <a:endCxn id="917" idx="1"/>
            </p:cNvCxnSpPr>
            <p:nvPr/>
          </p:nvCxnSpPr>
          <p:spPr>
            <a:xfrm rot="16636381" flipV="1">
              <a:off x="4727727" y="5112925"/>
              <a:ext cx="190597" cy="2822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35" name="Прямая соединительная линия 934"/>
            <p:cNvCxnSpPr>
              <a:stCxn id="917" idx="0"/>
              <a:endCxn id="918" idx="4"/>
            </p:cNvCxnSpPr>
            <p:nvPr/>
          </p:nvCxnSpPr>
          <p:spPr>
            <a:xfrm rot="436381">
              <a:off x="4830969" y="5025748"/>
              <a:ext cx="161867" cy="5858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36" name="Прямая соединительная линия 935"/>
            <p:cNvCxnSpPr>
              <a:stCxn id="925" idx="4"/>
              <a:endCxn id="918" idx="6"/>
            </p:cNvCxnSpPr>
            <p:nvPr/>
          </p:nvCxnSpPr>
          <p:spPr>
            <a:xfrm rot="11236381">
              <a:off x="5021263" y="5086102"/>
              <a:ext cx="116361" cy="2593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37" name="Прямая соединительная линия 936"/>
            <p:cNvCxnSpPr>
              <a:stCxn id="927" idx="4"/>
              <a:endCxn id="925" idx="0"/>
            </p:cNvCxnSpPr>
            <p:nvPr/>
          </p:nvCxnSpPr>
          <p:spPr>
            <a:xfrm rot="11236381">
              <a:off x="5171921" y="5152181"/>
              <a:ext cx="226311" cy="20667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38" name="Прямая соединительная линия 937"/>
            <p:cNvCxnSpPr>
              <a:stCxn id="923" idx="6"/>
              <a:endCxn id="922" idx="4"/>
            </p:cNvCxnSpPr>
            <p:nvPr/>
          </p:nvCxnSpPr>
          <p:spPr>
            <a:xfrm rot="5836381" flipH="1" flipV="1">
              <a:off x="4989190" y="4677527"/>
              <a:ext cx="129215" cy="11636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39" name="Прямая соединительная линия 938"/>
            <p:cNvCxnSpPr>
              <a:stCxn id="914" idx="5"/>
              <a:endCxn id="922" idx="1"/>
            </p:cNvCxnSpPr>
            <p:nvPr/>
          </p:nvCxnSpPr>
          <p:spPr>
            <a:xfrm rot="16636381" flipV="1">
              <a:off x="5124557" y="4740910"/>
              <a:ext cx="91689" cy="4103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40" name="Прямая соединительная линия 939"/>
            <p:cNvCxnSpPr>
              <a:stCxn id="924" idx="7"/>
              <a:endCxn id="914" idx="2"/>
            </p:cNvCxnSpPr>
            <p:nvPr/>
          </p:nvCxnSpPr>
          <p:spPr>
            <a:xfrm rot="5836381" flipH="1" flipV="1">
              <a:off x="5144770" y="4858898"/>
              <a:ext cx="32500" cy="4716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41" name="Прямая соединительная линия 940"/>
            <p:cNvCxnSpPr>
              <a:stCxn id="924" idx="0"/>
              <a:endCxn id="915" idx="4"/>
            </p:cNvCxnSpPr>
            <p:nvPr/>
          </p:nvCxnSpPr>
          <p:spPr>
            <a:xfrm rot="436381">
              <a:off x="5127702" y="4926113"/>
              <a:ext cx="163151" cy="12220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42" name="Прямая соединительная линия 941"/>
            <p:cNvCxnSpPr>
              <a:stCxn id="919" idx="5"/>
              <a:endCxn id="920" idx="2"/>
            </p:cNvCxnSpPr>
            <p:nvPr/>
          </p:nvCxnSpPr>
          <p:spPr>
            <a:xfrm rot="5836381" flipH="1" flipV="1">
              <a:off x="4780111" y="4720058"/>
              <a:ext cx="116999" cy="4226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43" name="Прямая соединительная линия 942"/>
            <p:cNvCxnSpPr>
              <a:stCxn id="919" idx="7"/>
              <a:endCxn id="923" idx="3"/>
            </p:cNvCxnSpPr>
            <p:nvPr/>
          </p:nvCxnSpPr>
          <p:spPr>
            <a:xfrm rot="16636381" flipH="1">
              <a:off x="4897427" y="4764866"/>
              <a:ext cx="4563" cy="10911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44" name="Прямая соединительная линия 943"/>
            <p:cNvCxnSpPr>
              <a:stCxn id="917" idx="7"/>
              <a:endCxn id="923" idx="3"/>
            </p:cNvCxnSpPr>
            <p:nvPr/>
          </p:nvCxnSpPr>
          <p:spPr>
            <a:xfrm rot="5836381" flipH="1" flipV="1">
              <a:off x="4804080" y="4863486"/>
              <a:ext cx="180179" cy="9670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45" name="Прямая соединительная линия 944"/>
            <p:cNvCxnSpPr>
              <a:stCxn id="918" idx="6"/>
              <a:endCxn id="924" idx="3"/>
            </p:cNvCxnSpPr>
            <p:nvPr/>
          </p:nvCxnSpPr>
          <p:spPr>
            <a:xfrm rot="5836381" flipH="1" flipV="1">
              <a:off x="4970817" y="4977229"/>
              <a:ext cx="167954" cy="4192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46" name="Прямая соединительная линия 945"/>
            <p:cNvCxnSpPr>
              <a:stCxn id="929" idx="2"/>
              <a:endCxn id="920" idx="0"/>
            </p:cNvCxnSpPr>
            <p:nvPr/>
          </p:nvCxnSpPr>
          <p:spPr>
            <a:xfrm rot="5836381">
              <a:off x="4992443" y="4545867"/>
              <a:ext cx="50785" cy="22732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47" name="Прямая соединительная линия 946"/>
            <p:cNvCxnSpPr>
              <a:stCxn id="920" idx="7"/>
              <a:endCxn id="921" idx="3"/>
            </p:cNvCxnSpPr>
            <p:nvPr/>
          </p:nvCxnSpPr>
          <p:spPr>
            <a:xfrm rot="5836381" flipH="1" flipV="1">
              <a:off x="4923522" y="4528997"/>
              <a:ext cx="114878" cy="14586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48" name="Прямая соединительная линия 947"/>
            <p:cNvCxnSpPr>
              <a:stCxn id="928" idx="4"/>
              <a:endCxn id="921" idx="0"/>
            </p:cNvCxnSpPr>
            <p:nvPr/>
          </p:nvCxnSpPr>
          <p:spPr>
            <a:xfrm rot="11236381" flipV="1">
              <a:off x="5110574" y="4550973"/>
              <a:ext cx="89572" cy="764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49" name="Прямая соединительная линия 948"/>
            <p:cNvCxnSpPr>
              <a:stCxn id="929" idx="7"/>
              <a:endCxn id="928" idx="2"/>
            </p:cNvCxnSpPr>
            <p:nvPr/>
          </p:nvCxnSpPr>
          <p:spPr>
            <a:xfrm rot="5836381" flipH="1" flipV="1">
              <a:off x="5170356" y="4579226"/>
              <a:ext cx="36579" cy="4585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963" name="TextBox 962"/>
          <p:cNvSpPr txBox="1"/>
          <p:nvPr/>
        </p:nvSpPr>
        <p:spPr>
          <a:xfrm rot="20427836">
            <a:off x="4312786" y="3767192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ДРАКОН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1031" name="TextBox 1030"/>
          <p:cNvSpPr txBox="1"/>
          <p:nvPr/>
        </p:nvSpPr>
        <p:spPr>
          <a:xfrm rot="1676119">
            <a:off x="4036762" y="4150987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ЛІРА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1032" name="TextBox 1031"/>
          <p:cNvSpPr txBox="1"/>
          <p:nvPr/>
        </p:nvSpPr>
        <p:spPr>
          <a:xfrm rot="20597836">
            <a:off x="3511146" y="4247261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ЛЕБІДЬ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1033" name="TextBox 1032"/>
          <p:cNvSpPr txBox="1"/>
          <p:nvPr/>
        </p:nvSpPr>
        <p:spPr>
          <a:xfrm>
            <a:off x="4464951" y="4673094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ГЕРКУЛЕС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1034" name="TextBox 1033"/>
          <p:cNvSpPr txBox="1"/>
          <p:nvPr/>
        </p:nvSpPr>
        <p:spPr>
          <a:xfrm rot="19798960">
            <a:off x="3853515" y="3247022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КАССІОПЕЯ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1035" name="TextBox 1034"/>
          <p:cNvSpPr txBox="1"/>
          <p:nvPr/>
        </p:nvSpPr>
        <p:spPr>
          <a:xfrm rot="878061">
            <a:off x="3725907" y="3795529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ЦЕФЕЙ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grpSp>
        <p:nvGrpSpPr>
          <p:cNvPr id="31" name="Группа 1035"/>
          <p:cNvGrpSpPr/>
          <p:nvPr/>
        </p:nvGrpSpPr>
        <p:grpSpPr>
          <a:xfrm rot="1746363">
            <a:off x="5125341" y="4240078"/>
            <a:ext cx="205893" cy="255656"/>
            <a:chOff x="5649885" y="4479091"/>
            <a:chExt cx="205893" cy="255656"/>
          </a:xfrm>
        </p:grpSpPr>
        <p:sp>
          <p:nvSpPr>
            <p:cNvPr id="1037" name="8-конечная звезда 1036"/>
            <p:cNvSpPr/>
            <p:nvPr/>
          </p:nvSpPr>
          <p:spPr>
            <a:xfrm rot="1262594">
              <a:off x="5790978" y="4634851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38" name="8-конечная звезда 1037"/>
            <p:cNvSpPr/>
            <p:nvPr/>
          </p:nvSpPr>
          <p:spPr>
            <a:xfrm rot="1262594">
              <a:off x="5739275" y="4680747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39" name="8-конечная звезда 1038"/>
            <p:cNvSpPr/>
            <p:nvPr/>
          </p:nvSpPr>
          <p:spPr>
            <a:xfrm rot="1262594">
              <a:off x="5791618" y="4509978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40" name="8-конечная звезда 1039"/>
            <p:cNvSpPr/>
            <p:nvPr/>
          </p:nvSpPr>
          <p:spPr>
            <a:xfrm rot="1262594">
              <a:off x="5691637" y="4479091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42" name="8-конечная звезда 1041"/>
            <p:cNvSpPr/>
            <p:nvPr/>
          </p:nvSpPr>
          <p:spPr>
            <a:xfrm rot="1262594">
              <a:off x="5649885" y="4665368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044" name="Прямая соединительная линия 1043"/>
            <p:cNvCxnSpPr>
              <a:stCxn id="1038" idx="3"/>
              <a:endCxn id="1042" idx="0"/>
            </p:cNvCxnSpPr>
            <p:nvPr/>
          </p:nvCxnSpPr>
          <p:spPr>
            <a:xfrm rot="9053637">
              <a:off x="5700633" y="4684088"/>
              <a:ext cx="31981" cy="4525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45" name="Прямая соединительная линия 1044"/>
            <p:cNvCxnSpPr>
              <a:stCxn id="1039" idx="5"/>
              <a:endCxn id="1040" idx="0"/>
            </p:cNvCxnSpPr>
            <p:nvPr/>
          </p:nvCxnSpPr>
          <p:spPr>
            <a:xfrm rot="19853637" flipH="1" flipV="1">
              <a:off x="5739023" y="4490630"/>
              <a:ext cx="63005" cy="3949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46" name="Прямая соединительная линия 1045"/>
            <p:cNvCxnSpPr>
              <a:stCxn id="1037" idx="6"/>
              <a:endCxn id="1039" idx="1"/>
            </p:cNvCxnSpPr>
            <p:nvPr/>
          </p:nvCxnSpPr>
          <p:spPr>
            <a:xfrm rot="19853637" flipV="1">
              <a:off x="5816340" y="4565090"/>
              <a:ext cx="31913" cy="6848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47" name="Прямая соединительная линия 1046"/>
            <p:cNvCxnSpPr>
              <a:stCxn id="1038" idx="0"/>
              <a:endCxn id="1037" idx="2"/>
            </p:cNvCxnSpPr>
            <p:nvPr/>
          </p:nvCxnSpPr>
          <p:spPr>
            <a:xfrm rot="3653637" flipH="1" flipV="1">
              <a:off x="5797822" y="4693758"/>
              <a:ext cx="7572" cy="2741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32" name="Группа 1047"/>
          <p:cNvGrpSpPr/>
          <p:nvPr/>
        </p:nvGrpSpPr>
        <p:grpSpPr>
          <a:xfrm>
            <a:off x="5075546" y="3879550"/>
            <a:ext cx="785174" cy="543266"/>
            <a:chOff x="5507009" y="4000504"/>
            <a:chExt cx="785174" cy="543266"/>
          </a:xfrm>
        </p:grpSpPr>
        <p:sp>
          <p:nvSpPr>
            <p:cNvPr id="1049" name="8-конечная звезда 1048"/>
            <p:cNvSpPr/>
            <p:nvPr/>
          </p:nvSpPr>
          <p:spPr>
            <a:xfrm rot="1262594">
              <a:off x="6081349" y="4500570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50" name="8-конечная звезда 1049"/>
            <p:cNvSpPr/>
            <p:nvPr/>
          </p:nvSpPr>
          <p:spPr>
            <a:xfrm rot="1262594">
              <a:off x="6227383" y="4130931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51" name="8-конечная звезда 1050"/>
            <p:cNvSpPr/>
            <p:nvPr/>
          </p:nvSpPr>
          <p:spPr>
            <a:xfrm rot="1262594">
              <a:off x="6155945" y="4273807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52" name="8-конечная звезда 1051"/>
            <p:cNvSpPr/>
            <p:nvPr/>
          </p:nvSpPr>
          <p:spPr>
            <a:xfrm rot="1262594">
              <a:off x="5727386" y="4272229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53" name="8-конечная звезда 1052"/>
            <p:cNvSpPr/>
            <p:nvPr/>
          </p:nvSpPr>
          <p:spPr>
            <a:xfrm rot="1262594">
              <a:off x="5651465" y="4151274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54" name="8-конечная звезда 1053"/>
            <p:cNvSpPr/>
            <p:nvPr/>
          </p:nvSpPr>
          <p:spPr>
            <a:xfrm rot="1262594">
              <a:off x="5798824" y="4057915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55" name="8-конечная звезда 1054"/>
            <p:cNvSpPr/>
            <p:nvPr/>
          </p:nvSpPr>
          <p:spPr>
            <a:xfrm rot="1262594">
              <a:off x="5868614" y="4202439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56" name="8-конечная звезда 1055"/>
            <p:cNvSpPr/>
            <p:nvPr/>
          </p:nvSpPr>
          <p:spPr>
            <a:xfrm rot="1262594">
              <a:off x="5941700" y="4294151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57" name="8-конечная звезда 1056"/>
            <p:cNvSpPr/>
            <p:nvPr/>
          </p:nvSpPr>
          <p:spPr>
            <a:xfrm rot="1262594">
              <a:off x="5507009" y="4143380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58" name="8-конечная звезда 1057"/>
            <p:cNvSpPr/>
            <p:nvPr/>
          </p:nvSpPr>
          <p:spPr>
            <a:xfrm rot="1262594">
              <a:off x="5507009" y="4056336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59" name="8-конечная звезда 1058"/>
            <p:cNvSpPr/>
            <p:nvPr/>
          </p:nvSpPr>
          <p:spPr>
            <a:xfrm rot="1262594">
              <a:off x="5649885" y="4000504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062" name="Прямая соединительная линия 1061"/>
            <p:cNvCxnSpPr>
              <a:stCxn id="1054" idx="5"/>
              <a:endCxn id="1059" idx="0"/>
            </p:cNvCxnSpPr>
            <p:nvPr/>
          </p:nvCxnSpPr>
          <p:spPr>
            <a:xfrm rot="16200000" flipV="1">
              <a:off x="5738063" y="3983442"/>
              <a:ext cx="30381" cy="12321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64" name="Прямая соединительная линия 1063"/>
            <p:cNvCxnSpPr>
              <a:stCxn id="1053" idx="6"/>
              <a:endCxn id="1054" idx="3"/>
            </p:cNvCxnSpPr>
            <p:nvPr/>
          </p:nvCxnSpPr>
          <p:spPr>
            <a:xfrm rot="5400000" flipH="1" flipV="1">
              <a:off x="5716057" y="4067982"/>
              <a:ext cx="57197" cy="11299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65" name="Прямая соединительная линия 1064"/>
            <p:cNvCxnSpPr>
              <a:stCxn id="1055" idx="5"/>
              <a:endCxn id="1054" idx="1"/>
            </p:cNvCxnSpPr>
            <p:nvPr/>
          </p:nvCxnSpPr>
          <p:spPr>
            <a:xfrm rot="16200000" flipV="1">
              <a:off x="5813131" y="4133245"/>
              <a:ext cx="95176" cy="4786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66" name="Прямая соединительная линия 1065"/>
            <p:cNvCxnSpPr>
              <a:stCxn id="1052" idx="4"/>
              <a:endCxn id="1053" idx="1"/>
            </p:cNvCxnSpPr>
            <p:nvPr/>
          </p:nvCxnSpPr>
          <p:spPr>
            <a:xfrm rot="10800000">
              <a:off x="5689429" y="4202948"/>
              <a:ext cx="39759" cy="8658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67" name="Прямая соединительная линия 1066"/>
            <p:cNvCxnSpPr>
              <a:stCxn id="1052" idx="0"/>
              <a:endCxn id="1056" idx="3"/>
            </p:cNvCxnSpPr>
            <p:nvPr/>
          </p:nvCxnSpPr>
          <p:spPr>
            <a:xfrm>
              <a:off x="5779585" y="4308924"/>
              <a:ext cx="164441" cy="2319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68" name="Прямая соединительная линия 1067"/>
            <p:cNvCxnSpPr>
              <a:stCxn id="1056" idx="4"/>
              <a:endCxn id="1051" idx="4"/>
            </p:cNvCxnSpPr>
            <p:nvPr/>
          </p:nvCxnSpPr>
          <p:spPr>
            <a:xfrm rot="10800000" flipH="1">
              <a:off x="5943500" y="4294574"/>
              <a:ext cx="214605" cy="1688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69" name="Прямая соединительная линия 1068"/>
            <p:cNvCxnSpPr>
              <a:stCxn id="1049" idx="5"/>
              <a:endCxn id="1056" idx="1"/>
            </p:cNvCxnSpPr>
            <p:nvPr/>
          </p:nvCxnSpPr>
          <p:spPr>
            <a:xfrm rot="16200000" flipV="1">
              <a:off x="5958619" y="4366870"/>
              <a:ext cx="156605" cy="11451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71" name="Прямая соединительная линия 1070"/>
            <p:cNvCxnSpPr>
              <a:stCxn id="1051" idx="6"/>
              <a:endCxn id="1050" idx="2"/>
            </p:cNvCxnSpPr>
            <p:nvPr/>
          </p:nvCxnSpPr>
          <p:spPr>
            <a:xfrm rot="5400000" flipH="1" flipV="1">
              <a:off x="6182865" y="4210684"/>
              <a:ext cx="82398" cy="4817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72" name="Прямая соединительная линия 1071"/>
            <p:cNvCxnSpPr>
              <a:stCxn id="1059" idx="3"/>
              <a:endCxn id="1057" idx="0"/>
            </p:cNvCxnSpPr>
            <p:nvPr/>
          </p:nvCxnSpPr>
          <p:spPr>
            <a:xfrm rot="5400000">
              <a:off x="5529327" y="4050317"/>
              <a:ext cx="141861" cy="10297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73" name="Прямая соединительная линия 1072"/>
            <p:cNvCxnSpPr>
              <a:stCxn id="1049" idx="0"/>
              <a:endCxn id="1051" idx="1"/>
            </p:cNvCxnSpPr>
            <p:nvPr/>
          </p:nvCxnSpPr>
          <p:spPr>
            <a:xfrm flipV="1">
              <a:off x="6123108" y="4335815"/>
              <a:ext cx="78393" cy="19411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74" name="Прямая соединительная линия 1073"/>
            <p:cNvCxnSpPr>
              <a:stCxn id="1057" idx="6"/>
              <a:endCxn id="1058" idx="2"/>
            </p:cNvCxnSpPr>
            <p:nvPr/>
          </p:nvCxnSpPr>
          <p:spPr>
            <a:xfrm rot="16200000" flipV="1">
              <a:off x="5505246" y="4113702"/>
              <a:ext cx="46726" cy="1551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75" name="Прямая соединительная линия 1074"/>
            <p:cNvCxnSpPr>
              <a:stCxn id="1059" idx="3"/>
              <a:endCxn id="1058" idx="7"/>
            </p:cNvCxnSpPr>
            <p:nvPr/>
          </p:nvCxnSpPr>
          <p:spPr>
            <a:xfrm rot="5400000">
              <a:off x="5580902" y="3998322"/>
              <a:ext cx="38290" cy="10339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76" name="Прямая соединительная линия 1075"/>
            <p:cNvCxnSpPr>
              <a:stCxn id="1056" idx="4"/>
              <a:endCxn id="1055" idx="1"/>
            </p:cNvCxnSpPr>
            <p:nvPr/>
          </p:nvCxnSpPr>
          <p:spPr>
            <a:xfrm rot="10800000">
              <a:off x="5906577" y="4254114"/>
              <a:ext cx="36924" cy="5734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33" name="Группа 1076"/>
          <p:cNvGrpSpPr/>
          <p:nvPr/>
        </p:nvGrpSpPr>
        <p:grpSpPr>
          <a:xfrm>
            <a:off x="5643570" y="3457239"/>
            <a:ext cx="263830" cy="471827"/>
            <a:chOff x="6221390" y="3221002"/>
            <a:chExt cx="263830" cy="471827"/>
          </a:xfrm>
        </p:grpSpPr>
        <p:cxnSp>
          <p:nvCxnSpPr>
            <p:cNvPr id="1078" name="Прямая соединительная линия 1077"/>
            <p:cNvCxnSpPr>
              <a:stCxn id="1085" idx="2"/>
              <a:endCxn id="1081" idx="1"/>
            </p:cNvCxnSpPr>
            <p:nvPr/>
          </p:nvCxnSpPr>
          <p:spPr>
            <a:xfrm rot="5400000" flipH="1" flipV="1">
              <a:off x="6100411" y="3468600"/>
              <a:ext cx="286172" cy="1652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079" name="8-конечная звезда 1078"/>
            <p:cNvSpPr/>
            <p:nvPr/>
          </p:nvSpPr>
          <p:spPr>
            <a:xfrm rot="1262594">
              <a:off x="6236996" y="3506754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80" name="8-конечная звезда 1079"/>
            <p:cNvSpPr/>
            <p:nvPr/>
          </p:nvSpPr>
          <p:spPr>
            <a:xfrm rot="1262594">
              <a:off x="6308434" y="3292440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81" name="8-конечная звезда 1080"/>
            <p:cNvSpPr/>
            <p:nvPr/>
          </p:nvSpPr>
          <p:spPr>
            <a:xfrm rot="1262594">
              <a:off x="6221390" y="3292438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82" name="8-конечная звезда 1081"/>
            <p:cNvSpPr/>
            <p:nvPr/>
          </p:nvSpPr>
          <p:spPr>
            <a:xfrm rot="1262594">
              <a:off x="6292828" y="3308046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83" name="8-конечная звезда 1082"/>
            <p:cNvSpPr/>
            <p:nvPr/>
          </p:nvSpPr>
          <p:spPr>
            <a:xfrm rot="1262594">
              <a:off x="6364265" y="3221002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84" name="8-конечная звезда 1083"/>
            <p:cNvSpPr/>
            <p:nvPr/>
          </p:nvSpPr>
          <p:spPr>
            <a:xfrm rot="1262594">
              <a:off x="6442020" y="3556268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85" name="8-конечная звезда 1084"/>
            <p:cNvSpPr/>
            <p:nvPr/>
          </p:nvSpPr>
          <p:spPr>
            <a:xfrm rot="1262594">
              <a:off x="6221390" y="3578191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86" name="8-конечная звезда 1085"/>
            <p:cNvSpPr/>
            <p:nvPr/>
          </p:nvSpPr>
          <p:spPr>
            <a:xfrm rot="1262594">
              <a:off x="6221390" y="3649629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087" name="Прямая соединительная линия 1086"/>
            <p:cNvCxnSpPr>
              <a:stCxn id="1085" idx="6"/>
              <a:endCxn id="1082" idx="3"/>
            </p:cNvCxnSpPr>
            <p:nvPr/>
          </p:nvCxnSpPr>
          <p:spPr>
            <a:xfrm rot="5400000" flipH="1" flipV="1">
              <a:off x="6152110" y="3437054"/>
              <a:ext cx="241215" cy="4394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88" name="Прямая соединительная линия 1087"/>
            <p:cNvCxnSpPr>
              <a:stCxn id="1085" idx="0"/>
              <a:endCxn id="1080" idx="7"/>
            </p:cNvCxnSpPr>
            <p:nvPr/>
          </p:nvCxnSpPr>
          <p:spPr>
            <a:xfrm flipV="1">
              <a:off x="6263149" y="3305269"/>
              <a:ext cx="86625" cy="30227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89" name="Прямая соединительная линия 1088"/>
            <p:cNvCxnSpPr>
              <a:stCxn id="1086" idx="7"/>
              <a:endCxn id="1083" idx="2"/>
            </p:cNvCxnSpPr>
            <p:nvPr/>
          </p:nvCxnSpPr>
          <p:spPr>
            <a:xfrm rot="5400000" flipH="1" flipV="1">
              <a:off x="6120571" y="3404921"/>
              <a:ext cx="399697" cy="11537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90" name="Прямая соединительная линия 1089"/>
            <p:cNvCxnSpPr>
              <a:stCxn id="1086" idx="0"/>
              <a:endCxn id="1084" idx="3"/>
            </p:cNvCxnSpPr>
            <p:nvPr/>
          </p:nvCxnSpPr>
          <p:spPr>
            <a:xfrm flipV="1">
              <a:off x="6263149" y="3586639"/>
              <a:ext cx="180731" cy="9234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91" name="Прямая соединительная линия 1090"/>
            <p:cNvCxnSpPr>
              <a:stCxn id="1086" idx="1"/>
              <a:endCxn id="1085" idx="1"/>
            </p:cNvCxnSpPr>
            <p:nvPr/>
          </p:nvCxnSpPr>
          <p:spPr>
            <a:xfrm rot="5400000" flipH="1">
              <a:off x="6216042" y="3655250"/>
              <a:ext cx="71438" cy="158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34" name="Группа 1091"/>
          <p:cNvGrpSpPr/>
          <p:nvPr/>
        </p:nvGrpSpPr>
        <p:grpSpPr>
          <a:xfrm>
            <a:off x="6786578" y="3357562"/>
            <a:ext cx="257514" cy="478144"/>
            <a:chOff x="7435836" y="3006688"/>
            <a:chExt cx="257514" cy="478144"/>
          </a:xfrm>
        </p:grpSpPr>
        <p:cxnSp>
          <p:nvCxnSpPr>
            <p:cNvPr id="1093" name="Прямая соединительная линия 1092"/>
            <p:cNvCxnSpPr>
              <a:stCxn id="1095" idx="7"/>
              <a:endCxn id="1094" idx="3"/>
            </p:cNvCxnSpPr>
            <p:nvPr/>
          </p:nvCxnSpPr>
          <p:spPr>
            <a:xfrm rot="5400000" flipH="1" flipV="1">
              <a:off x="7511096" y="3103624"/>
              <a:ext cx="49512" cy="9352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094" name="8-конечная звезда 1093"/>
            <p:cNvSpPr/>
            <p:nvPr/>
          </p:nvSpPr>
          <p:spPr>
            <a:xfrm rot="1262594">
              <a:off x="7580290" y="3087669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95" name="8-конечная звезда 1094"/>
            <p:cNvSpPr/>
            <p:nvPr/>
          </p:nvSpPr>
          <p:spPr>
            <a:xfrm rot="1262594">
              <a:off x="7437414" y="3159107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96" name="8-конечная звезда 1095"/>
            <p:cNvSpPr/>
            <p:nvPr/>
          </p:nvSpPr>
          <p:spPr>
            <a:xfrm rot="1262594">
              <a:off x="7437415" y="3294018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97" name="8-конечная звезда 1096"/>
            <p:cNvSpPr/>
            <p:nvPr/>
          </p:nvSpPr>
          <p:spPr>
            <a:xfrm rot="1262594">
              <a:off x="7588255" y="3300335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98" name="8-конечная звезда 1097"/>
            <p:cNvSpPr/>
            <p:nvPr/>
          </p:nvSpPr>
          <p:spPr>
            <a:xfrm rot="1262594">
              <a:off x="7650150" y="3006688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99" name="8-конечная звезда 1098"/>
            <p:cNvSpPr/>
            <p:nvPr/>
          </p:nvSpPr>
          <p:spPr>
            <a:xfrm rot="1262594">
              <a:off x="7585028" y="3441632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00" name="8-конечная звезда 1099"/>
            <p:cNvSpPr/>
            <p:nvPr/>
          </p:nvSpPr>
          <p:spPr>
            <a:xfrm rot="1262594">
              <a:off x="7435836" y="3363878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101" name="Прямая соединительная линия 1100"/>
            <p:cNvCxnSpPr>
              <a:stCxn id="1096" idx="5"/>
              <a:endCxn id="1095" idx="2"/>
            </p:cNvCxnSpPr>
            <p:nvPr/>
          </p:nvCxnSpPr>
          <p:spPr>
            <a:xfrm rot="5400000" flipH="1" flipV="1">
              <a:off x="7411566" y="3253192"/>
              <a:ext cx="85038" cy="126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02" name="Прямая соединительная линия 1101"/>
            <p:cNvCxnSpPr>
              <a:stCxn id="1100" idx="2"/>
              <a:endCxn id="1096" idx="2"/>
            </p:cNvCxnSpPr>
            <p:nvPr/>
          </p:nvCxnSpPr>
          <p:spPr>
            <a:xfrm rot="5400000" flipH="1" flipV="1">
              <a:off x="7422490" y="3373407"/>
              <a:ext cx="59420" cy="504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03" name="Прямая соединительная линия 1102"/>
            <p:cNvCxnSpPr>
              <a:stCxn id="1097" idx="3"/>
              <a:endCxn id="1096" idx="0"/>
            </p:cNvCxnSpPr>
            <p:nvPr/>
          </p:nvCxnSpPr>
          <p:spPr>
            <a:xfrm rot="5400000" flipH="1">
              <a:off x="7536305" y="3284023"/>
              <a:ext cx="7585" cy="10096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04" name="Прямая соединительная линия 1103"/>
            <p:cNvCxnSpPr>
              <a:stCxn id="1098" idx="2"/>
              <a:endCxn id="1094" idx="6"/>
            </p:cNvCxnSpPr>
            <p:nvPr/>
          </p:nvCxnSpPr>
          <p:spPr>
            <a:xfrm rot="5400000">
              <a:off x="7619979" y="3045454"/>
              <a:ext cx="41023" cy="4700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05" name="Прямая соединительная линия 1104"/>
            <p:cNvCxnSpPr>
              <a:stCxn id="1097" idx="5"/>
              <a:endCxn id="1094" idx="2"/>
            </p:cNvCxnSpPr>
            <p:nvPr/>
          </p:nvCxnSpPr>
          <p:spPr>
            <a:xfrm rot="16200000" flipV="1">
              <a:off x="7519548" y="3217916"/>
              <a:ext cx="162793" cy="669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06" name="Прямая соединительная линия 1105"/>
            <p:cNvCxnSpPr>
              <a:stCxn id="1099" idx="6"/>
              <a:endCxn id="1097" idx="2"/>
            </p:cNvCxnSpPr>
            <p:nvPr/>
          </p:nvCxnSpPr>
          <p:spPr>
            <a:xfrm rot="16200000" flipV="1">
              <a:off x="7564703" y="3393392"/>
              <a:ext cx="90539" cy="882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35" name="Группа 1106"/>
          <p:cNvGrpSpPr/>
          <p:nvPr/>
        </p:nvGrpSpPr>
        <p:grpSpPr>
          <a:xfrm>
            <a:off x="6596902" y="2563327"/>
            <a:ext cx="397148" cy="776439"/>
            <a:chOff x="7150610" y="2045465"/>
            <a:chExt cx="397148" cy="776439"/>
          </a:xfrm>
        </p:grpSpPr>
        <p:cxnSp>
          <p:nvCxnSpPr>
            <p:cNvPr id="1108" name="Прямая соединительная линия 1107"/>
            <p:cNvCxnSpPr>
              <a:stCxn id="1115" idx="6"/>
              <a:endCxn id="1111" idx="3"/>
            </p:cNvCxnSpPr>
            <p:nvPr/>
          </p:nvCxnSpPr>
          <p:spPr>
            <a:xfrm rot="5400000" flipH="1" flipV="1">
              <a:off x="7358363" y="2364100"/>
              <a:ext cx="182975" cy="10624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09" name="Прямая соединительная линия 1108"/>
            <p:cNvCxnSpPr>
              <a:stCxn id="1116" idx="6"/>
              <a:endCxn id="1113" idx="2"/>
            </p:cNvCxnSpPr>
            <p:nvPr/>
          </p:nvCxnSpPr>
          <p:spPr>
            <a:xfrm rot="5400000" flipH="1" flipV="1">
              <a:off x="7401264" y="2726571"/>
              <a:ext cx="99198" cy="99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110" name="8-конечная звезда 1109"/>
            <p:cNvSpPr/>
            <p:nvPr/>
          </p:nvSpPr>
          <p:spPr>
            <a:xfrm rot="1262594">
              <a:off x="7223100" y="243676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11" name="8-конечная звезда 1110"/>
            <p:cNvSpPr/>
            <p:nvPr/>
          </p:nvSpPr>
          <p:spPr>
            <a:xfrm rot="1262594">
              <a:off x="7500958" y="2292834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12" name="8-конечная звезда 1111"/>
            <p:cNvSpPr/>
            <p:nvPr/>
          </p:nvSpPr>
          <p:spPr>
            <a:xfrm rot="1262594">
              <a:off x="7150610" y="2632228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13" name="8-конечная звезда 1112"/>
            <p:cNvSpPr/>
            <p:nvPr/>
          </p:nvSpPr>
          <p:spPr>
            <a:xfrm rot="1262594">
              <a:off x="7436361" y="2632228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15" name="8-конечная звезда 1114"/>
            <p:cNvSpPr/>
            <p:nvPr/>
          </p:nvSpPr>
          <p:spPr>
            <a:xfrm rot="1262594">
              <a:off x="7364925" y="2507149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16" name="8-конечная звезда 1115"/>
            <p:cNvSpPr/>
            <p:nvPr/>
          </p:nvSpPr>
          <p:spPr>
            <a:xfrm rot="1262594">
              <a:off x="7418566" y="2775104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17" name="8-конечная звезда 1116"/>
            <p:cNvSpPr/>
            <p:nvPr/>
          </p:nvSpPr>
          <p:spPr>
            <a:xfrm rot="1262594">
              <a:off x="7150610" y="2489352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118" name="Прямая соединительная линия 1117"/>
            <p:cNvCxnSpPr>
              <a:stCxn id="1110" idx="0"/>
              <a:endCxn id="1115" idx="4"/>
            </p:cNvCxnSpPr>
            <p:nvPr/>
          </p:nvCxnSpPr>
          <p:spPr>
            <a:xfrm>
              <a:off x="7275299" y="2473458"/>
              <a:ext cx="91187" cy="4868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19" name="Прямая соединительная линия 1118"/>
            <p:cNvCxnSpPr>
              <a:stCxn id="1113" idx="5"/>
              <a:endCxn id="1115" idx="0"/>
            </p:cNvCxnSpPr>
            <p:nvPr/>
          </p:nvCxnSpPr>
          <p:spPr>
            <a:xfrm rot="16200000" flipV="1">
              <a:off x="7382566" y="2566550"/>
              <a:ext cx="95293" cy="4009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20" name="Прямая соединительная линия 1119"/>
            <p:cNvCxnSpPr>
              <a:stCxn id="1112" idx="5"/>
              <a:endCxn id="1117" idx="2"/>
            </p:cNvCxnSpPr>
            <p:nvPr/>
          </p:nvCxnSpPr>
          <p:spPr>
            <a:xfrm rot="5400000" flipH="1" flipV="1">
              <a:off x="7115232" y="2583869"/>
              <a:ext cx="99653" cy="109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21" name="Прямая соединительная линия 1120"/>
            <p:cNvCxnSpPr>
              <a:stCxn id="1110" idx="6"/>
              <a:endCxn id="1452" idx="1"/>
            </p:cNvCxnSpPr>
            <p:nvPr/>
          </p:nvCxnSpPr>
          <p:spPr>
            <a:xfrm rot="5400000" flipH="1" flipV="1">
              <a:off x="7079437" y="2225824"/>
              <a:ext cx="393099" cy="3238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22" name="Прямая соединительная линия 1121"/>
            <p:cNvCxnSpPr>
              <a:stCxn id="1117" idx="5"/>
              <a:endCxn id="1110" idx="3"/>
            </p:cNvCxnSpPr>
            <p:nvPr/>
          </p:nvCxnSpPr>
          <p:spPr>
            <a:xfrm rot="5400000" flipH="1" flipV="1">
              <a:off x="7186646" y="2452589"/>
              <a:ext cx="16642" cy="6091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23" name="Прямая соединительная линия 1122"/>
            <p:cNvCxnSpPr>
              <a:stCxn id="1116" idx="4"/>
              <a:endCxn id="1112" idx="0"/>
            </p:cNvCxnSpPr>
            <p:nvPr/>
          </p:nvCxnSpPr>
          <p:spPr>
            <a:xfrm rot="10800000">
              <a:off x="7195849" y="2664030"/>
              <a:ext cx="224278" cy="12607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142" name="TextBox 1141"/>
          <p:cNvSpPr txBox="1"/>
          <p:nvPr/>
        </p:nvSpPr>
        <p:spPr>
          <a:xfrm rot="16603593">
            <a:off x="6374398" y="3552569"/>
            <a:ext cx="70215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ВОРОН</a:t>
            </a:r>
            <a:endParaRPr lang="uk-UA" sz="8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1143" name="TextBox 1142"/>
          <p:cNvSpPr txBox="1"/>
          <p:nvPr/>
        </p:nvSpPr>
        <p:spPr>
          <a:xfrm rot="1344264">
            <a:off x="6361487" y="3207591"/>
            <a:ext cx="70215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ЧАША</a:t>
            </a:r>
            <a:endParaRPr lang="uk-UA" sz="8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1144" name="TextBox 1143"/>
          <p:cNvSpPr txBox="1"/>
          <p:nvPr/>
        </p:nvSpPr>
        <p:spPr>
          <a:xfrm rot="18282438">
            <a:off x="5516759" y="4198782"/>
            <a:ext cx="70215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ВОЛОПАС</a:t>
            </a:r>
            <a:endParaRPr lang="uk-UA" sz="8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1145" name="TextBox 1144"/>
          <p:cNvSpPr txBox="1"/>
          <p:nvPr/>
        </p:nvSpPr>
        <p:spPr>
          <a:xfrm rot="19413718">
            <a:off x="4784916" y="4110512"/>
            <a:ext cx="70215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ПН </a:t>
            </a:r>
          </a:p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КОРОНА</a:t>
            </a:r>
            <a:endParaRPr lang="uk-UA" sz="8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1146" name="TextBox 1145"/>
          <p:cNvSpPr txBox="1"/>
          <p:nvPr/>
        </p:nvSpPr>
        <p:spPr>
          <a:xfrm rot="19546177">
            <a:off x="5211106" y="4610626"/>
            <a:ext cx="70215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ЗМІЯ</a:t>
            </a:r>
            <a:endParaRPr lang="uk-UA" sz="8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1147" name="TextBox 1146"/>
          <p:cNvSpPr txBox="1"/>
          <p:nvPr/>
        </p:nvSpPr>
        <p:spPr>
          <a:xfrm>
            <a:off x="4358604" y="5319481"/>
            <a:ext cx="70215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ЗМІЯ</a:t>
            </a:r>
            <a:endParaRPr lang="uk-UA" sz="8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grpSp>
        <p:nvGrpSpPr>
          <p:cNvPr id="36" name="Группа 1147"/>
          <p:cNvGrpSpPr/>
          <p:nvPr/>
        </p:nvGrpSpPr>
        <p:grpSpPr>
          <a:xfrm>
            <a:off x="4143372" y="5239587"/>
            <a:ext cx="178722" cy="332553"/>
            <a:chOff x="4446920" y="5936171"/>
            <a:chExt cx="178722" cy="332553"/>
          </a:xfrm>
        </p:grpSpPr>
        <p:sp>
          <p:nvSpPr>
            <p:cNvPr id="1149" name="8-конечная звезда 1148"/>
            <p:cNvSpPr/>
            <p:nvPr/>
          </p:nvSpPr>
          <p:spPr>
            <a:xfrm rot="1262594">
              <a:off x="4507404" y="6221924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50" name="8-конечная звезда 1149"/>
            <p:cNvSpPr/>
            <p:nvPr/>
          </p:nvSpPr>
          <p:spPr>
            <a:xfrm rot="1262594">
              <a:off x="4578842" y="6079048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51" name="8-конечная звезда 1150"/>
            <p:cNvSpPr/>
            <p:nvPr/>
          </p:nvSpPr>
          <p:spPr>
            <a:xfrm rot="1262594">
              <a:off x="4446920" y="6079048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52" name="8-конечная звезда 1151"/>
            <p:cNvSpPr/>
            <p:nvPr/>
          </p:nvSpPr>
          <p:spPr>
            <a:xfrm rot="1262594">
              <a:off x="4507404" y="5936171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153" name="Прямая соединительная линия 1152"/>
            <p:cNvCxnSpPr>
              <a:stCxn id="1149" idx="7"/>
              <a:endCxn id="1150" idx="1"/>
            </p:cNvCxnSpPr>
            <p:nvPr/>
          </p:nvCxnSpPr>
          <p:spPr>
            <a:xfrm rot="5400000" flipH="1" flipV="1">
              <a:off x="4525970" y="6150051"/>
              <a:ext cx="111991" cy="5955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54" name="Прямая соединительная линия 1153"/>
            <p:cNvCxnSpPr>
              <a:stCxn id="1151" idx="6"/>
              <a:endCxn id="1152" idx="2"/>
            </p:cNvCxnSpPr>
            <p:nvPr/>
          </p:nvCxnSpPr>
          <p:spPr>
            <a:xfrm rot="5400000" flipH="1" flipV="1">
              <a:off x="4450963" y="6009170"/>
              <a:ext cx="99199" cy="4368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55" name="Прямая соединительная линия 1154"/>
            <p:cNvCxnSpPr>
              <a:stCxn id="1150" idx="5"/>
              <a:endCxn id="1152" idx="0"/>
            </p:cNvCxnSpPr>
            <p:nvPr/>
          </p:nvCxnSpPr>
          <p:spPr>
            <a:xfrm rot="16200000" flipV="1">
              <a:off x="4516147" y="6004470"/>
              <a:ext cx="113091" cy="4009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56" name="Прямая соединительная линия 1155"/>
            <p:cNvCxnSpPr>
              <a:stCxn id="1151" idx="1"/>
              <a:endCxn id="1149" idx="5"/>
            </p:cNvCxnSpPr>
            <p:nvPr/>
          </p:nvCxnSpPr>
          <p:spPr>
            <a:xfrm rot="16200000" flipH="1">
              <a:off x="4450508" y="6153145"/>
              <a:ext cx="100108" cy="4148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37" name="Группа 1156"/>
          <p:cNvGrpSpPr/>
          <p:nvPr/>
        </p:nvGrpSpPr>
        <p:grpSpPr>
          <a:xfrm>
            <a:off x="3508323" y="4643446"/>
            <a:ext cx="699645" cy="615672"/>
            <a:chOff x="3730532" y="5367300"/>
            <a:chExt cx="699645" cy="615672"/>
          </a:xfrm>
        </p:grpSpPr>
        <p:sp>
          <p:nvSpPr>
            <p:cNvPr id="1158" name="8-конечная звезда 1157"/>
            <p:cNvSpPr/>
            <p:nvPr/>
          </p:nvSpPr>
          <p:spPr>
            <a:xfrm rot="1262594">
              <a:off x="4383377" y="5445580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59" name="8-конечная звезда 1158"/>
            <p:cNvSpPr/>
            <p:nvPr/>
          </p:nvSpPr>
          <p:spPr>
            <a:xfrm rot="1262594">
              <a:off x="4159161" y="5732385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60" name="8-конечная звезда 1159"/>
            <p:cNvSpPr/>
            <p:nvPr/>
          </p:nvSpPr>
          <p:spPr>
            <a:xfrm rot="1262594">
              <a:off x="4303686" y="5519719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61" name="8-конечная звезда 1160"/>
            <p:cNvSpPr/>
            <p:nvPr/>
          </p:nvSpPr>
          <p:spPr>
            <a:xfrm rot="1262594">
              <a:off x="3944848" y="5660947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62" name="8-конечная звезда 1161"/>
            <p:cNvSpPr/>
            <p:nvPr/>
          </p:nvSpPr>
          <p:spPr>
            <a:xfrm rot="1262594">
              <a:off x="3730532" y="5660945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63" name="8-конечная звезда 1162"/>
            <p:cNvSpPr/>
            <p:nvPr/>
          </p:nvSpPr>
          <p:spPr>
            <a:xfrm rot="1262594">
              <a:off x="3867094" y="5367300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64" name="8-конечная звезда 1163"/>
            <p:cNvSpPr/>
            <p:nvPr/>
          </p:nvSpPr>
          <p:spPr>
            <a:xfrm rot="1262594">
              <a:off x="4006811" y="5507018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65" name="8-конечная звезда 1164"/>
            <p:cNvSpPr/>
            <p:nvPr/>
          </p:nvSpPr>
          <p:spPr>
            <a:xfrm rot="1262594">
              <a:off x="3800919" y="5375622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66" name="8-конечная звезда 1165"/>
            <p:cNvSpPr/>
            <p:nvPr/>
          </p:nvSpPr>
          <p:spPr>
            <a:xfrm rot="1262594">
              <a:off x="4221652" y="5936172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167" name="Прямая соединительная линия 1166"/>
            <p:cNvCxnSpPr>
              <a:stCxn id="1160" idx="7"/>
              <a:endCxn id="1158" idx="7"/>
            </p:cNvCxnSpPr>
            <p:nvPr/>
          </p:nvCxnSpPr>
          <p:spPr>
            <a:xfrm rot="5400000" flipH="1" flipV="1">
              <a:off x="4353622" y="5461218"/>
              <a:ext cx="76277" cy="7280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68" name="Прямая соединительная линия 1167"/>
            <p:cNvCxnSpPr>
              <a:stCxn id="1164" idx="5"/>
              <a:endCxn id="1163" idx="0"/>
            </p:cNvCxnSpPr>
            <p:nvPr/>
          </p:nvCxnSpPr>
          <p:spPr>
            <a:xfrm rot="16200000" flipV="1">
              <a:off x="3925915" y="5415152"/>
              <a:ext cx="97544" cy="8990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69" name="Прямая соединительная линия 1168"/>
            <p:cNvCxnSpPr>
              <a:stCxn id="1159" idx="6"/>
              <a:endCxn id="1160" idx="3"/>
            </p:cNvCxnSpPr>
            <p:nvPr/>
          </p:nvCxnSpPr>
          <p:spPr>
            <a:xfrm rot="5400000" flipH="1" flipV="1">
              <a:off x="4162682" y="5590856"/>
              <a:ext cx="176504" cy="11015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70" name="Прямая соединительная линия 1169"/>
            <p:cNvCxnSpPr>
              <a:stCxn id="1159" idx="5"/>
              <a:endCxn id="1164" idx="1"/>
            </p:cNvCxnSpPr>
            <p:nvPr/>
          </p:nvCxnSpPr>
          <p:spPr>
            <a:xfrm rot="16200000" flipV="1">
              <a:off x="4013014" y="5572527"/>
              <a:ext cx="186353" cy="13801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71" name="Прямая соединительная линия 1170"/>
            <p:cNvCxnSpPr>
              <a:stCxn id="1162" idx="7"/>
              <a:endCxn id="1161" idx="4"/>
            </p:cNvCxnSpPr>
            <p:nvPr/>
          </p:nvCxnSpPr>
          <p:spPr>
            <a:xfrm rot="16200000" flipH="1">
              <a:off x="3863792" y="5595396"/>
              <a:ext cx="1270" cy="16444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72" name="Прямая соединительная линия 1171"/>
            <p:cNvCxnSpPr>
              <a:stCxn id="1161" idx="7"/>
              <a:endCxn id="1159" idx="3"/>
            </p:cNvCxnSpPr>
            <p:nvPr/>
          </p:nvCxnSpPr>
          <p:spPr>
            <a:xfrm rot="16200000" flipH="1">
              <a:off x="4032322" y="5641184"/>
              <a:ext cx="93364" cy="16496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73" name="Прямая соединительная линия 1172"/>
            <p:cNvCxnSpPr>
              <a:stCxn id="1166" idx="5"/>
              <a:endCxn id="1159" idx="1"/>
            </p:cNvCxnSpPr>
            <p:nvPr/>
          </p:nvCxnSpPr>
          <p:spPr>
            <a:xfrm rot="16200000" flipV="1">
              <a:off x="4139274" y="5841910"/>
              <a:ext cx="154129" cy="3842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74" name="Прямая соединительная линия 1173"/>
            <p:cNvCxnSpPr>
              <a:stCxn id="1165" idx="1"/>
              <a:endCxn id="1163" idx="0"/>
            </p:cNvCxnSpPr>
            <p:nvPr/>
          </p:nvCxnSpPr>
          <p:spPr>
            <a:xfrm rot="5400000" flipH="1" flipV="1">
              <a:off x="3877240" y="5367913"/>
              <a:ext cx="9072" cy="9591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38" name="Группа 1174"/>
          <p:cNvGrpSpPr/>
          <p:nvPr/>
        </p:nvGrpSpPr>
        <p:grpSpPr>
          <a:xfrm rot="556316">
            <a:off x="2987677" y="2685344"/>
            <a:ext cx="850325" cy="1621014"/>
            <a:chOff x="2494991" y="3188512"/>
            <a:chExt cx="850325" cy="1621014"/>
          </a:xfrm>
        </p:grpSpPr>
        <p:sp>
          <p:nvSpPr>
            <p:cNvPr id="1176" name="8-конечная звезда 1175"/>
            <p:cNvSpPr/>
            <p:nvPr/>
          </p:nvSpPr>
          <p:spPr>
            <a:xfrm rot="1262594">
              <a:off x="2997889" y="428406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77" name="8-конечная звезда 1176"/>
            <p:cNvSpPr/>
            <p:nvPr/>
          </p:nvSpPr>
          <p:spPr>
            <a:xfrm rot="1262594">
              <a:off x="2907837" y="4157669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78" name="8-конечная звезда 1177"/>
            <p:cNvSpPr/>
            <p:nvPr/>
          </p:nvSpPr>
          <p:spPr>
            <a:xfrm rot="1262594">
              <a:off x="2634556" y="4257229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79" name="8-конечная звезда 1178"/>
            <p:cNvSpPr/>
            <p:nvPr/>
          </p:nvSpPr>
          <p:spPr>
            <a:xfrm rot="1262594">
              <a:off x="2858909" y="4744726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80" name="8-конечная звезда 1179"/>
            <p:cNvSpPr/>
            <p:nvPr/>
          </p:nvSpPr>
          <p:spPr>
            <a:xfrm rot="1262594">
              <a:off x="2494991" y="3845711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81" name="8-конечная звезда 1180"/>
            <p:cNvSpPr/>
            <p:nvPr/>
          </p:nvSpPr>
          <p:spPr>
            <a:xfrm rot="1262594">
              <a:off x="2788519" y="3870175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82" name="8-конечная звезда 1181"/>
            <p:cNvSpPr/>
            <p:nvPr/>
          </p:nvSpPr>
          <p:spPr>
            <a:xfrm rot="1262594">
              <a:off x="2651069" y="4437026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83" name="8-конечная звезда 1182"/>
            <p:cNvSpPr/>
            <p:nvPr/>
          </p:nvSpPr>
          <p:spPr>
            <a:xfrm rot="1262594">
              <a:off x="2705575" y="4725541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84" name="8-конечная звезда 1183"/>
            <p:cNvSpPr/>
            <p:nvPr/>
          </p:nvSpPr>
          <p:spPr>
            <a:xfrm rot="1262594">
              <a:off x="2835305" y="3731537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86" name="8-конечная звезда 1185"/>
            <p:cNvSpPr/>
            <p:nvPr/>
          </p:nvSpPr>
          <p:spPr>
            <a:xfrm rot="1262594">
              <a:off x="3177825" y="3386081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87" name="8-конечная звезда 1186"/>
            <p:cNvSpPr/>
            <p:nvPr/>
          </p:nvSpPr>
          <p:spPr>
            <a:xfrm rot="1262594">
              <a:off x="2950797" y="4438987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88" name="8-конечная звезда 1187"/>
            <p:cNvSpPr/>
            <p:nvPr/>
          </p:nvSpPr>
          <p:spPr>
            <a:xfrm rot="1262594">
              <a:off x="2856880" y="4307084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89" name="8-конечная звезда 1188"/>
            <p:cNvSpPr/>
            <p:nvPr/>
          </p:nvSpPr>
          <p:spPr>
            <a:xfrm rot="1262594">
              <a:off x="3083493" y="3460101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90" name="8-конечная звезда 1189"/>
            <p:cNvSpPr/>
            <p:nvPr/>
          </p:nvSpPr>
          <p:spPr>
            <a:xfrm rot="1262594">
              <a:off x="3147923" y="4328438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91" name="8-конечная звезда 1190"/>
            <p:cNvSpPr/>
            <p:nvPr/>
          </p:nvSpPr>
          <p:spPr>
            <a:xfrm rot="1262594">
              <a:off x="3131601" y="4625819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92" name="8-конечная звезда 1191"/>
            <p:cNvSpPr/>
            <p:nvPr/>
          </p:nvSpPr>
          <p:spPr>
            <a:xfrm rot="1262594">
              <a:off x="3108579" y="4484810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93" name="8-конечная звезда 1192"/>
            <p:cNvSpPr/>
            <p:nvPr/>
          </p:nvSpPr>
          <p:spPr>
            <a:xfrm rot="1262594">
              <a:off x="2983274" y="4650033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94" name="8-конечная звезда 1193"/>
            <p:cNvSpPr/>
            <p:nvPr/>
          </p:nvSpPr>
          <p:spPr>
            <a:xfrm rot="1262594">
              <a:off x="3109446" y="3695960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95" name="8-конечная звезда 1194"/>
            <p:cNvSpPr/>
            <p:nvPr/>
          </p:nvSpPr>
          <p:spPr>
            <a:xfrm rot="1262594">
              <a:off x="3298516" y="3874730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96" name="8-конечная звезда 1195"/>
            <p:cNvSpPr/>
            <p:nvPr/>
          </p:nvSpPr>
          <p:spPr>
            <a:xfrm rot="1262594">
              <a:off x="3216501" y="3815736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97" name="8-конечная звезда 1196"/>
            <p:cNvSpPr/>
            <p:nvPr/>
          </p:nvSpPr>
          <p:spPr>
            <a:xfrm rot="1262594">
              <a:off x="3234842" y="3530720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99" name="8-конечная звезда 1198"/>
            <p:cNvSpPr/>
            <p:nvPr/>
          </p:nvSpPr>
          <p:spPr>
            <a:xfrm rot="1262594">
              <a:off x="3114104" y="3188512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00" name="8-конечная звезда 1199"/>
            <p:cNvSpPr/>
            <p:nvPr/>
          </p:nvSpPr>
          <p:spPr>
            <a:xfrm rot="1262594">
              <a:off x="3126185" y="3308529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01" name="8-конечная звезда 1200"/>
            <p:cNvSpPr/>
            <p:nvPr/>
          </p:nvSpPr>
          <p:spPr>
            <a:xfrm rot="1262594">
              <a:off x="2952827" y="3576761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02" name="8-конечная звезда 1201"/>
            <p:cNvSpPr/>
            <p:nvPr/>
          </p:nvSpPr>
          <p:spPr>
            <a:xfrm rot="1262594">
              <a:off x="3163361" y="3967512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203" name="Прямая соединительная линия 1202"/>
            <p:cNvCxnSpPr>
              <a:stCxn id="1200" idx="1"/>
              <a:endCxn id="1186" idx="0"/>
            </p:cNvCxnSpPr>
            <p:nvPr/>
          </p:nvCxnSpPr>
          <p:spPr>
            <a:xfrm rot="15643684" flipH="1">
              <a:off x="3154562" y="3358635"/>
              <a:ext cx="79987" cy="5881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04" name="Прямая соединительная линия 1203"/>
            <p:cNvCxnSpPr>
              <a:stCxn id="1176" idx="5"/>
              <a:endCxn id="1188" idx="6"/>
            </p:cNvCxnSpPr>
            <p:nvPr/>
          </p:nvCxnSpPr>
          <p:spPr>
            <a:xfrm rot="15643684" flipH="1" flipV="1">
              <a:off x="2952345" y="4236435"/>
              <a:ext cx="2810" cy="12240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05" name="Прямая соединительная линия 1204"/>
            <p:cNvCxnSpPr>
              <a:stCxn id="1181" idx="7"/>
              <a:endCxn id="1184" idx="3"/>
            </p:cNvCxnSpPr>
            <p:nvPr/>
          </p:nvCxnSpPr>
          <p:spPr>
            <a:xfrm rot="4843684" flipH="1" flipV="1">
              <a:off x="2783865" y="3826164"/>
              <a:ext cx="120431" cy="659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06" name="Прямая соединительная линия 1205"/>
            <p:cNvCxnSpPr>
              <a:stCxn id="1181" idx="5"/>
              <a:endCxn id="1180" idx="6"/>
            </p:cNvCxnSpPr>
            <p:nvPr/>
          </p:nvCxnSpPr>
          <p:spPr>
            <a:xfrm rot="15643684" flipV="1">
              <a:off x="2639362" y="3729826"/>
              <a:ext cx="68067" cy="26118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07" name="Прямая соединительная линия 1206"/>
            <p:cNvCxnSpPr>
              <a:stCxn id="1177" idx="0"/>
              <a:endCxn id="1181" idx="0"/>
            </p:cNvCxnSpPr>
            <p:nvPr/>
          </p:nvCxnSpPr>
          <p:spPr>
            <a:xfrm rot="21043684" flipH="1" flipV="1">
              <a:off x="2875099" y="3906475"/>
              <a:ext cx="71438" cy="30296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08" name="Прямая соединительная линия 1207"/>
            <p:cNvCxnSpPr>
              <a:stCxn id="1178" idx="5"/>
              <a:endCxn id="1180" idx="1"/>
            </p:cNvCxnSpPr>
            <p:nvPr/>
          </p:nvCxnSpPr>
          <p:spPr>
            <a:xfrm rot="15643684" flipV="1">
              <a:off x="2414200" y="4056364"/>
              <a:ext cx="365946" cy="5501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09" name="Прямая соединительная линия 1208"/>
            <p:cNvCxnSpPr>
              <a:stCxn id="1179" idx="5"/>
              <a:endCxn id="1182" idx="7"/>
            </p:cNvCxnSpPr>
            <p:nvPr/>
          </p:nvCxnSpPr>
          <p:spPr>
            <a:xfrm rot="15643684" flipV="1">
              <a:off x="2631014" y="4537452"/>
              <a:ext cx="318871" cy="12567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10" name="Прямая соединительная линия 1209"/>
            <p:cNvCxnSpPr>
              <a:stCxn id="1183" idx="5"/>
              <a:endCxn id="1182" idx="1"/>
            </p:cNvCxnSpPr>
            <p:nvPr/>
          </p:nvCxnSpPr>
          <p:spPr>
            <a:xfrm rot="4843684" flipH="1" flipV="1">
              <a:off x="2584676" y="4605093"/>
              <a:ext cx="241292" cy="638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11" name="Прямая соединительная линия 1210"/>
            <p:cNvCxnSpPr>
              <a:stCxn id="1182" idx="0"/>
              <a:endCxn id="1178" idx="1"/>
            </p:cNvCxnSpPr>
            <p:nvPr/>
          </p:nvCxnSpPr>
          <p:spPr>
            <a:xfrm rot="21043684" flipV="1">
              <a:off x="2690672" y="4318381"/>
              <a:ext cx="2036" cy="15619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12" name="Прямая соединительная линия 1211"/>
            <p:cNvCxnSpPr>
              <a:stCxn id="1178" idx="7"/>
              <a:endCxn id="1177" idx="4"/>
            </p:cNvCxnSpPr>
            <p:nvPr/>
          </p:nvCxnSpPr>
          <p:spPr>
            <a:xfrm rot="4843684" flipH="1" flipV="1">
              <a:off x="2772096" y="4114235"/>
              <a:ext cx="62369" cy="22644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13" name="Прямая соединительная линия 1212"/>
            <p:cNvCxnSpPr>
              <a:stCxn id="1188" idx="4"/>
              <a:endCxn id="1178" idx="0"/>
            </p:cNvCxnSpPr>
            <p:nvPr/>
          </p:nvCxnSpPr>
          <p:spPr>
            <a:xfrm rot="10243684">
              <a:off x="2700114" y="4288405"/>
              <a:ext cx="155649" cy="4884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14" name="Прямая соединительная линия 1213"/>
            <p:cNvCxnSpPr>
              <a:stCxn id="1187" idx="4"/>
              <a:endCxn id="1188" idx="0"/>
            </p:cNvCxnSpPr>
            <p:nvPr/>
          </p:nvCxnSpPr>
          <p:spPr>
            <a:xfrm rot="10243684">
              <a:off x="2918427" y="4341007"/>
              <a:ext cx="24822" cy="11805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15" name="Прямая соединительная линия 1214"/>
            <p:cNvCxnSpPr>
              <a:stCxn id="1192" idx="1"/>
              <a:endCxn id="1187" idx="1"/>
            </p:cNvCxnSpPr>
            <p:nvPr/>
          </p:nvCxnSpPr>
          <p:spPr>
            <a:xfrm rot="4843684" flipH="1">
              <a:off x="3033606" y="4437901"/>
              <a:ext cx="63030" cy="14445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16" name="Прямая соединительная линия 1215"/>
            <p:cNvCxnSpPr>
              <a:stCxn id="1190" idx="4"/>
              <a:endCxn id="1176" idx="7"/>
            </p:cNvCxnSpPr>
            <p:nvPr/>
          </p:nvCxnSpPr>
          <p:spPr>
            <a:xfrm rot="10243684">
              <a:off x="3053708" y="4292334"/>
              <a:ext cx="91633" cy="5886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17" name="Прямая соединительная линия 1216"/>
            <p:cNvCxnSpPr>
              <a:stCxn id="1191" idx="5"/>
              <a:endCxn id="1192" idx="1"/>
            </p:cNvCxnSpPr>
            <p:nvPr/>
          </p:nvCxnSpPr>
          <p:spPr>
            <a:xfrm rot="4843684" flipH="1" flipV="1">
              <a:off x="3094687" y="4572782"/>
              <a:ext cx="97606" cy="1186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18" name="Прямая соединительная линия 1217"/>
            <p:cNvCxnSpPr>
              <a:stCxn id="1193" idx="5"/>
              <a:endCxn id="1187" idx="2"/>
            </p:cNvCxnSpPr>
            <p:nvPr/>
          </p:nvCxnSpPr>
          <p:spPr>
            <a:xfrm rot="15643684" flipV="1">
              <a:off x="2900915" y="4570232"/>
              <a:ext cx="163446" cy="277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22" name="Прямая соединительная линия 1221"/>
            <p:cNvCxnSpPr>
              <a:stCxn id="1186" idx="3"/>
              <a:endCxn id="1189" idx="6"/>
            </p:cNvCxnSpPr>
            <p:nvPr/>
          </p:nvCxnSpPr>
          <p:spPr>
            <a:xfrm rot="4843684">
              <a:off x="3139220" y="3414104"/>
              <a:ext cx="29236" cy="5809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23" name="Прямая соединительная линия 1222"/>
            <p:cNvCxnSpPr>
              <a:stCxn id="1201" idx="7"/>
              <a:endCxn id="1189" idx="3"/>
            </p:cNvCxnSpPr>
            <p:nvPr/>
          </p:nvCxnSpPr>
          <p:spPr>
            <a:xfrm rot="4843684" flipH="1" flipV="1">
              <a:off x="3007143" y="3497550"/>
              <a:ext cx="69605" cy="10121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24" name="Прямая соединительная линия 1223"/>
            <p:cNvCxnSpPr>
              <a:stCxn id="1189" idx="0"/>
              <a:endCxn id="1197" idx="3"/>
            </p:cNvCxnSpPr>
            <p:nvPr/>
          </p:nvCxnSpPr>
          <p:spPr>
            <a:xfrm rot="21043684">
              <a:off x="3151515" y="3497212"/>
              <a:ext cx="79959" cy="7332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25" name="Прямая соединительная линия 1224"/>
            <p:cNvCxnSpPr>
              <a:stCxn id="1184" idx="7"/>
              <a:endCxn id="1194" idx="3"/>
            </p:cNvCxnSpPr>
            <p:nvPr/>
          </p:nvCxnSpPr>
          <p:spPr>
            <a:xfrm rot="15643684" flipH="1">
              <a:off x="2990370" y="3625934"/>
              <a:ext cx="17702" cy="22456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26" name="Прямая соединительная линия 1225"/>
            <p:cNvCxnSpPr>
              <a:stCxn id="1234" idx="4"/>
              <a:endCxn id="1235" idx="3"/>
            </p:cNvCxnSpPr>
            <p:nvPr/>
          </p:nvCxnSpPr>
          <p:spPr>
            <a:xfrm rot="10243684">
              <a:off x="2699341" y="3721058"/>
              <a:ext cx="61638" cy="4494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27" name="Прямая соединительная линия 1226"/>
            <p:cNvCxnSpPr>
              <a:stCxn id="1184" idx="3"/>
              <a:endCxn id="1234" idx="0"/>
            </p:cNvCxnSpPr>
            <p:nvPr/>
          </p:nvCxnSpPr>
          <p:spPr>
            <a:xfrm rot="4843684">
              <a:off x="2822722" y="3762592"/>
              <a:ext cx="6783" cy="2444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28" name="Прямая соединительная линия 1227"/>
            <p:cNvCxnSpPr>
              <a:stCxn id="1184" idx="6"/>
              <a:endCxn id="1201" idx="3"/>
            </p:cNvCxnSpPr>
            <p:nvPr/>
          </p:nvCxnSpPr>
          <p:spPr>
            <a:xfrm rot="4843684" flipH="1" flipV="1">
              <a:off x="2859066" y="3620656"/>
              <a:ext cx="108711" cy="10168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29" name="Прямая соединительная линия 1228"/>
            <p:cNvCxnSpPr>
              <a:stCxn id="1201" idx="1"/>
              <a:endCxn id="1194" idx="4"/>
            </p:cNvCxnSpPr>
            <p:nvPr/>
          </p:nvCxnSpPr>
          <p:spPr>
            <a:xfrm rot="15643684" flipH="1">
              <a:off x="2994153" y="3611633"/>
              <a:ext cx="108430" cy="10923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30" name="Прямая соединительная линия 1229"/>
            <p:cNvCxnSpPr>
              <a:stCxn id="1196" idx="2"/>
              <a:endCxn id="1202" idx="5"/>
            </p:cNvCxnSpPr>
            <p:nvPr/>
          </p:nvCxnSpPr>
          <p:spPr>
            <a:xfrm rot="4843684">
              <a:off x="3155926" y="3880926"/>
              <a:ext cx="99047" cy="6896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31" name="Прямая соединительная линия 1230"/>
            <p:cNvCxnSpPr>
              <a:stCxn id="1196" idx="1"/>
              <a:endCxn id="1195" idx="4"/>
            </p:cNvCxnSpPr>
            <p:nvPr/>
          </p:nvCxnSpPr>
          <p:spPr>
            <a:xfrm rot="15643684" flipH="1">
              <a:off x="3256244" y="3852470"/>
              <a:ext cx="36992" cy="4530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32" name="Прямая соединительная линия 1231"/>
            <p:cNvCxnSpPr>
              <a:stCxn id="1196" idx="4"/>
              <a:endCxn id="1194" idx="0"/>
            </p:cNvCxnSpPr>
            <p:nvPr/>
          </p:nvCxnSpPr>
          <p:spPr>
            <a:xfrm rot="10243684">
              <a:off x="3163392" y="3723326"/>
              <a:ext cx="45960" cy="11184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33" name="Прямая соединительная линия 1232"/>
            <p:cNvCxnSpPr>
              <a:stCxn id="1200" idx="5"/>
              <a:endCxn id="1199" idx="2"/>
            </p:cNvCxnSpPr>
            <p:nvPr/>
          </p:nvCxnSpPr>
          <p:spPr>
            <a:xfrm rot="4843684" flipH="1" flipV="1">
              <a:off x="3095813" y="3271380"/>
              <a:ext cx="77560" cy="153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234" name="8-конечная звезда 1233"/>
            <p:cNvSpPr/>
            <p:nvPr/>
          </p:nvSpPr>
          <p:spPr>
            <a:xfrm rot="1262594">
              <a:off x="2762396" y="3743439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35" name="8-конечная звезда 1234"/>
            <p:cNvSpPr/>
            <p:nvPr/>
          </p:nvSpPr>
          <p:spPr>
            <a:xfrm rot="1262594">
              <a:off x="2694262" y="3695945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</p:grpSp>
      <p:grpSp>
        <p:nvGrpSpPr>
          <p:cNvPr id="39" name="Группа 1235"/>
          <p:cNvGrpSpPr/>
          <p:nvPr/>
        </p:nvGrpSpPr>
        <p:grpSpPr>
          <a:xfrm>
            <a:off x="3456177" y="4393132"/>
            <a:ext cx="187129" cy="178876"/>
            <a:chOff x="3434255" y="5077337"/>
            <a:chExt cx="187129" cy="178876"/>
          </a:xfrm>
        </p:grpSpPr>
        <p:sp>
          <p:nvSpPr>
            <p:cNvPr id="1237" name="8-конечная звезда 1236"/>
            <p:cNvSpPr/>
            <p:nvPr/>
          </p:nvSpPr>
          <p:spPr>
            <a:xfrm rot="1262594">
              <a:off x="3506746" y="5149828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38" name="8-конечная звезда 1237"/>
            <p:cNvSpPr/>
            <p:nvPr/>
          </p:nvSpPr>
          <p:spPr>
            <a:xfrm rot="1262594">
              <a:off x="3578184" y="5149828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39" name="8-конечная звезда 1238"/>
            <p:cNvSpPr/>
            <p:nvPr/>
          </p:nvSpPr>
          <p:spPr>
            <a:xfrm rot="1262594">
              <a:off x="3505693" y="5077337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40" name="8-конечная звезда 1239"/>
            <p:cNvSpPr/>
            <p:nvPr/>
          </p:nvSpPr>
          <p:spPr>
            <a:xfrm rot="1262594">
              <a:off x="3459167" y="5102249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41" name="8-конечная звезда 1240"/>
            <p:cNvSpPr/>
            <p:nvPr/>
          </p:nvSpPr>
          <p:spPr>
            <a:xfrm rot="1262594">
              <a:off x="3434255" y="5077337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42" name="8-конечная звезда 1241"/>
            <p:cNvSpPr/>
            <p:nvPr/>
          </p:nvSpPr>
          <p:spPr>
            <a:xfrm rot="1262594">
              <a:off x="3530605" y="5220213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243" name="Прямая соединительная линия 1242"/>
            <p:cNvCxnSpPr>
              <a:stCxn id="1241" idx="5"/>
              <a:endCxn id="1239" idx="6"/>
            </p:cNvCxnSpPr>
            <p:nvPr/>
          </p:nvCxnSpPr>
          <p:spPr>
            <a:xfrm rot="5400000" flipH="1" flipV="1">
              <a:off x="3487376" y="5036108"/>
              <a:ext cx="351" cy="8521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44" name="Прямая соединительная линия 1243"/>
            <p:cNvCxnSpPr>
              <a:stCxn id="1237" idx="0"/>
              <a:endCxn id="1239" idx="7"/>
            </p:cNvCxnSpPr>
            <p:nvPr/>
          </p:nvCxnSpPr>
          <p:spPr>
            <a:xfrm flipH="1" flipV="1">
              <a:off x="3540142" y="5088028"/>
              <a:ext cx="8363" cy="9115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45" name="Прямая соединительная линия 1244"/>
            <p:cNvCxnSpPr>
              <a:stCxn id="1237" idx="3"/>
              <a:endCxn id="1240" idx="2"/>
            </p:cNvCxnSpPr>
            <p:nvPr/>
          </p:nvCxnSpPr>
          <p:spPr>
            <a:xfrm rot="5400000" flipH="1">
              <a:off x="3468080" y="5139673"/>
              <a:ext cx="43150" cy="3790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46" name="Прямая соединительная линия 1245"/>
            <p:cNvCxnSpPr>
              <a:stCxn id="1237" idx="1"/>
              <a:endCxn id="1238" idx="4"/>
            </p:cNvCxnSpPr>
            <p:nvPr/>
          </p:nvCxnSpPr>
          <p:spPr>
            <a:xfrm rot="5400000" flipH="1" flipV="1">
              <a:off x="3544623" y="5156166"/>
              <a:ext cx="27496" cy="4250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47" name="Прямая соединительная линия 1246"/>
            <p:cNvCxnSpPr>
              <a:stCxn id="1242" idx="3"/>
              <a:endCxn id="1237" idx="1"/>
            </p:cNvCxnSpPr>
            <p:nvPr/>
          </p:nvCxnSpPr>
          <p:spPr>
            <a:xfrm rot="5400000" flipH="1" flipV="1">
              <a:off x="3507459" y="5215864"/>
              <a:ext cx="54354" cy="496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47" name="Группа 1247"/>
          <p:cNvGrpSpPr/>
          <p:nvPr/>
        </p:nvGrpSpPr>
        <p:grpSpPr>
          <a:xfrm>
            <a:off x="2045297" y="2018036"/>
            <a:ext cx="1169381" cy="1250650"/>
            <a:chOff x="1581077" y="2383120"/>
            <a:chExt cx="1169381" cy="1250650"/>
          </a:xfrm>
        </p:grpSpPr>
        <p:sp>
          <p:nvSpPr>
            <p:cNvPr id="1249" name="8-конечная звезда 1248"/>
            <p:cNvSpPr/>
            <p:nvPr/>
          </p:nvSpPr>
          <p:spPr>
            <a:xfrm rot="1262594">
              <a:off x="2063417" y="3089247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50" name="8-конечная звезда 1249"/>
            <p:cNvSpPr/>
            <p:nvPr/>
          </p:nvSpPr>
          <p:spPr>
            <a:xfrm rot="1262594">
              <a:off x="2061769" y="2803495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51" name="8-конечная звезда 1250"/>
            <p:cNvSpPr/>
            <p:nvPr/>
          </p:nvSpPr>
          <p:spPr>
            <a:xfrm rot="1262594">
              <a:off x="1865251" y="3579770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52" name="8-конечная звезда 1251"/>
            <p:cNvSpPr/>
            <p:nvPr/>
          </p:nvSpPr>
          <p:spPr>
            <a:xfrm rot="1262594">
              <a:off x="1920541" y="2803495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53" name="8-конечная звезда 1252"/>
            <p:cNvSpPr/>
            <p:nvPr/>
          </p:nvSpPr>
          <p:spPr>
            <a:xfrm rot="1262594">
              <a:off x="2490397" y="258753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55" name="8-конечная звезда 1254"/>
            <p:cNvSpPr/>
            <p:nvPr/>
          </p:nvSpPr>
          <p:spPr>
            <a:xfrm rot="1262594">
              <a:off x="1920541" y="3160685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56" name="8-конечная звезда 1255"/>
            <p:cNvSpPr/>
            <p:nvPr/>
          </p:nvSpPr>
          <p:spPr>
            <a:xfrm rot="1262594">
              <a:off x="1581077" y="3295598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57" name="8-конечная звезда 1256"/>
            <p:cNvSpPr/>
            <p:nvPr/>
          </p:nvSpPr>
          <p:spPr>
            <a:xfrm rot="1262594">
              <a:off x="2336790" y="2648240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58" name="8-конечная звезда 1257"/>
            <p:cNvSpPr/>
            <p:nvPr/>
          </p:nvSpPr>
          <p:spPr>
            <a:xfrm rot="1262594">
              <a:off x="2571736" y="2668872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59" name="8-конечная звезда 1258"/>
            <p:cNvSpPr/>
            <p:nvPr/>
          </p:nvSpPr>
          <p:spPr>
            <a:xfrm rot="1262594">
              <a:off x="2560782" y="2383120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60" name="8-конечная звезда 1259"/>
            <p:cNvSpPr/>
            <p:nvPr/>
          </p:nvSpPr>
          <p:spPr>
            <a:xfrm rot="1262594">
              <a:off x="2643174" y="2586480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61" name="8-конечная звезда 1260"/>
            <p:cNvSpPr/>
            <p:nvPr/>
          </p:nvSpPr>
          <p:spPr>
            <a:xfrm rot="1262594">
              <a:off x="2275030" y="2668872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62" name="8-конечная звезда 1261"/>
            <p:cNvSpPr/>
            <p:nvPr/>
          </p:nvSpPr>
          <p:spPr>
            <a:xfrm rot="1262594">
              <a:off x="2703658" y="2383120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263" name="Прямая соединительная линия 1262"/>
            <p:cNvCxnSpPr>
              <a:stCxn id="1262" idx="6"/>
              <a:endCxn id="1259" idx="7"/>
            </p:cNvCxnSpPr>
            <p:nvPr/>
          </p:nvCxnSpPr>
          <p:spPr>
            <a:xfrm rot="16200000" flipH="1" flipV="1">
              <a:off x="2664344" y="2325903"/>
              <a:ext cx="12338" cy="12989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64" name="Прямая соединительная линия 1263"/>
            <p:cNvCxnSpPr>
              <a:stCxn id="1258" idx="5"/>
              <a:endCxn id="1253" idx="7"/>
            </p:cNvCxnSpPr>
            <p:nvPr/>
          </p:nvCxnSpPr>
          <p:spPr>
            <a:xfrm rot="16200000" flipV="1">
              <a:off x="2530194" y="2615447"/>
              <a:ext cx="67318" cy="4356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65" name="Прямая соединительная линия 1264"/>
            <p:cNvCxnSpPr>
              <a:stCxn id="1260" idx="0"/>
              <a:endCxn id="1258" idx="1"/>
            </p:cNvCxnSpPr>
            <p:nvPr/>
          </p:nvCxnSpPr>
          <p:spPr>
            <a:xfrm flipH="1">
              <a:off x="2604637" y="2618282"/>
              <a:ext cx="83776" cy="9537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66" name="Прямая соединительная линия 1265"/>
            <p:cNvCxnSpPr>
              <a:stCxn id="1252" idx="7"/>
              <a:endCxn id="1261" idx="5"/>
            </p:cNvCxnSpPr>
            <p:nvPr/>
          </p:nvCxnSpPr>
          <p:spPr>
            <a:xfrm rot="5400000" flipH="1" flipV="1">
              <a:off x="2056250" y="2586853"/>
              <a:ext cx="148644" cy="31671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67" name="Прямая соединительная линия 1266"/>
            <p:cNvCxnSpPr>
              <a:stCxn id="1256" idx="6"/>
              <a:endCxn id="1252" idx="2"/>
            </p:cNvCxnSpPr>
            <p:nvPr/>
          </p:nvCxnSpPr>
          <p:spPr>
            <a:xfrm rot="5400000" flipH="1" flipV="1">
              <a:off x="1560446" y="2920360"/>
              <a:ext cx="442065" cy="31273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68" name="Прямая соединительная линия 1267"/>
            <p:cNvCxnSpPr>
              <a:stCxn id="1256" idx="7"/>
              <a:endCxn id="1255" idx="2"/>
            </p:cNvCxnSpPr>
            <p:nvPr/>
          </p:nvCxnSpPr>
          <p:spPr>
            <a:xfrm rot="5400000" flipH="1" flipV="1">
              <a:off x="1739486" y="3116483"/>
              <a:ext cx="101958" cy="29476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69" name="Прямая соединительная линия 1268"/>
            <p:cNvCxnSpPr>
              <a:stCxn id="1251" idx="4"/>
              <a:endCxn id="1256" idx="0"/>
            </p:cNvCxnSpPr>
            <p:nvPr/>
          </p:nvCxnSpPr>
          <p:spPr>
            <a:xfrm rot="10800000">
              <a:off x="1643716" y="3339633"/>
              <a:ext cx="223336" cy="25744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70" name="Прямая соединительная линия 1269"/>
            <p:cNvCxnSpPr>
              <a:stCxn id="1251" idx="7"/>
              <a:endCxn id="1249" idx="2"/>
            </p:cNvCxnSpPr>
            <p:nvPr/>
          </p:nvCxnSpPr>
          <p:spPr>
            <a:xfrm rot="5400000" flipH="1" flipV="1">
              <a:off x="1771643" y="3286729"/>
              <a:ext cx="454361" cy="16379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71" name="Прямая соединительная линия 1270"/>
            <p:cNvCxnSpPr>
              <a:stCxn id="1249" idx="5"/>
              <a:endCxn id="1250" idx="2"/>
            </p:cNvCxnSpPr>
            <p:nvPr/>
          </p:nvCxnSpPr>
          <p:spPr>
            <a:xfrm rot="16200000" flipV="1">
              <a:off x="1961325" y="2973444"/>
              <a:ext cx="235879" cy="38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72" name="Прямая соединительная линия 1271"/>
            <p:cNvCxnSpPr>
              <a:stCxn id="1250" idx="0"/>
              <a:endCxn id="1257" idx="3"/>
            </p:cNvCxnSpPr>
            <p:nvPr/>
          </p:nvCxnSpPr>
          <p:spPr>
            <a:xfrm flipV="1">
              <a:off x="2113968" y="2693796"/>
              <a:ext cx="225614" cy="14639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73" name="Прямая соединительная линия 1272"/>
            <p:cNvCxnSpPr>
              <a:stCxn id="1262" idx="1"/>
              <a:endCxn id="1260" idx="7"/>
            </p:cNvCxnSpPr>
            <p:nvPr/>
          </p:nvCxnSpPr>
          <p:spPr>
            <a:xfrm rot="5400000">
              <a:off x="2626022" y="2489841"/>
              <a:ext cx="172475" cy="4860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75" name="Прямая соединительная линия 1274"/>
            <p:cNvCxnSpPr>
              <a:stCxn id="1259" idx="3"/>
              <a:endCxn id="1253" idx="6"/>
            </p:cNvCxnSpPr>
            <p:nvPr/>
          </p:nvCxnSpPr>
          <p:spPr>
            <a:xfrm rot="5400000">
              <a:off x="2458289" y="2484824"/>
              <a:ext cx="173313" cy="3570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76" name="Прямая соединительная линия 1275"/>
            <p:cNvCxnSpPr>
              <a:stCxn id="1253" idx="4"/>
              <a:endCxn id="1261" idx="0"/>
            </p:cNvCxnSpPr>
            <p:nvPr/>
          </p:nvCxnSpPr>
          <p:spPr>
            <a:xfrm rot="10800000" flipV="1">
              <a:off x="2320270" y="2604838"/>
              <a:ext cx="171929" cy="9583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321" name="TextBox 1320"/>
          <p:cNvSpPr txBox="1"/>
          <p:nvPr/>
        </p:nvSpPr>
        <p:spPr>
          <a:xfrm rot="19006284">
            <a:off x="2318899" y="2446336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КИТ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1322" name="TextBox 1321"/>
          <p:cNvSpPr txBox="1"/>
          <p:nvPr/>
        </p:nvSpPr>
        <p:spPr>
          <a:xfrm rot="1643483">
            <a:off x="2860400" y="3446467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ПЕГАС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1323" name="TextBox 1322"/>
          <p:cNvSpPr txBox="1"/>
          <p:nvPr/>
        </p:nvSpPr>
        <p:spPr>
          <a:xfrm rot="19006284">
            <a:off x="3176155" y="2941114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АНДРОМЕДА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1324" name="TextBox 1323"/>
          <p:cNvSpPr txBox="1"/>
          <p:nvPr/>
        </p:nvSpPr>
        <p:spPr>
          <a:xfrm rot="2331135">
            <a:off x="3061230" y="4429631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ДЕЛЬФІН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1325" name="TextBox 1324"/>
          <p:cNvSpPr txBox="1"/>
          <p:nvPr/>
        </p:nvSpPr>
        <p:spPr>
          <a:xfrm rot="222291">
            <a:off x="3388198" y="5006245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ОРЕЛ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1326" name="TextBox 1325"/>
          <p:cNvSpPr txBox="1"/>
          <p:nvPr/>
        </p:nvSpPr>
        <p:spPr>
          <a:xfrm rot="222291">
            <a:off x="3888264" y="5524741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ЩИТ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1327" name="TextBox 1326"/>
          <p:cNvSpPr txBox="1"/>
          <p:nvPr/>
        </p:nvSpPr>
        <p:spPr>
          <a:xfrm rot="20047852">
            <a:off x="5597382" y="3512765"/>
            <a:ext cx="70215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ВОЛОССЯ ВЕРОНІКИ</a:t>
            </a:r>
            <a:endParaRPr lang="uk-UA" sz="8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grpSp>
        <p:nvGrpSpPr>
          <p:cNvPr id="49" name="Группа 1414"/>
          <p:cNvGrpSpPr/>
          <p:nvPr/>
        </p:nvGrpSpPr>
        <p:grpSpPr>
          <a:xfrm>
            <a:off x="4589796" y="2578586"/>
            <a:ext cx="829916" cy="343506"/>
            <a:chOff x="4589796" y="2578586"/>
            <a:chExt cx="829916" cy="343506"/>
          </a:xfrm>
        </p:grpSpPr>
        <p:sp>
          <p:nvSpPr>
            <p:cNvPr id="1330" name="8-конечная звезда 1329"/>
            <p:cNvSpPr/>
            <p:nvPr/>
          </p:nvSpPr>
          <p:spPr>
            <a:xfrm rot="1262594">
              <a:off x="5365712" y="2651077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32" name="8-конечная звезда 1331"/>
            <p:cNvSpPr/>
            <p:nvPr/>
          </p:nvSpPr>
          <p:spPr>
            <a:xfrm rot="1262594">
              <a:off x="4589796" y="2875292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33" name="8-конечная звезда 1332"/>
            <p:cNvSpPr/>
            <p:nvPr/>
          </p:nvSpPr>
          <p:spPr>
            <a:xfrm rot="1262594">
              <a:off x="4732672" y="2875292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34" name="8-конечная звезда 1333"/>
            <p:cNvSpPr/>
            <p:nvPr/>
          </p:nvSpPr>
          <p:spPr>
            <a:xfrm rot="1262594">
              <a:off x="4875548" y="2660978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35" name="8-конечная звезда 1334"/>
            <p:cNvSpPr/>
            <p:nvPr/>
          </p:nvSpPr>
          <p:spPr>
            <a:xfrm rot="1262594">
              <a:off x="5018424" y="2578586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36" name="8-конечная звезда 1335"/>
            <p:cNvSpPr/>
            <p:nvPr/>
          </p:nvSpPr>
          <p:spPr>
            <a:xfrm rot="1262594">
              <a:off x="5232738" y="2650024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337" name="Прямая соединительная линия 1336"/>
            <p:cNvCxnSpPr>
              <a:stCxn id="1332" idx="0"/>
              <a:endCxn id="1333" idx="3"/>
            </p:cNvCxnSpPr>
            <p:nvPr/>
          </p:nvCxnSpPr>
          <p:spPr>
            <a:xfrm>
              <a:off x="4635035" y="2907094"/>
              <a:ext cx="99653" cy="109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38" name="Прямая соединительная линия 1337"/>
            <p:cNvCxnSpPr>
              <a:stCxn id="1333" idx="7"/>
              <a:endCxn id="1334" idx="3"/>
            </p:cNvCxnSpPr>
            <p:nvPr/>
          </p:nvCxnSpPr>
          <p:spPr>
            <a:xfrm rot="5400000" flipH="1" flipV="1">
              <a:off x="4729854" y="2741481"/>
              <a:ext cx="195312" cy="10010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39" name="Прямая соединительная линия 1338"/>
            <p:cNvCxnSpPr>
              <a:stCxn id="1330" idx="2"/>
              <a:endCxn id="1336" idx="0"/>
            </p:cNvCxnSpPr>
            <p:nvPr/>
          </p:nvCxnSpPr>
          <p:spPr>
            <a:xfrm rot="5400000" flipH="1">
              <a:off x="5319772" y="2640031"/>
              <a:ext cx="21450" cy="10504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40" name="Прямая соединительная линия 1339"/>
            <p:cNvCxnSpPr>
              <a:stCxn id="1336" idx="3"/>
              <a:endCxn id="1335" idx="0"/>
            </p:cNvCxnSpPr>
            <p:nvPr/>
          </p:nvCxnSpPr>
          <p:spPr>
            <a:xfrm rot="5400000" flipH="1">
              <a:off x="5112940" y="2561112"/>
              <a:ext cx="72537" cy="17109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41" name="Прямая соединительная линия 1340"/>
            <p:cNvCxnSpPr>
              <a:stCxn id="1335" idx="3"/>
              <a:endCxn id="1334" idx="7"/>
            </p:cNvCxnSpPr>
            <p:nvPr/>
          </p:nvCxnSpPr>
          <p:spPr>
            <a:xfrm rot="5400000">
              <a:off x="4938691" y="2593128"/>
              <a:ext cx="63390" cy="10010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355" name="TextBox 1354"/>
          <p:cNvSpPr txBox="1"/>
          <p:nvPr/>
        </p:nvSpPr>
        <p:spPr>
          <a:xfrm>
            <a:off x="4714876" y="2643182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РИСЬ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cxnSp>
        <p:nvCxnSpPr>
          <p:cNvPr id="1364" name="Прямая соединительная линия 1363"/>
          <p:cNvCxnSpPr/>
          <p:nvPr/>
        </p:nvCxnSpPr>
        <p:spPr>
          <a:xfrm rot="16537753" flipV="1">
            <a:off x="4727773" y="3164312"/>
            <a:ext cx="314852" cy="4989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50" name="Группа 1415"/>
          <p:cNvGrpSpPr/>
          <p:nvPr/>
        </p:nvGrpSpPr>
        <p:grpSpPr>
          <a:xfrm>
            <a:off x="4149687" y="2792374"/>
            <a:ext cx="463574" cy="463575"/>
            <a:chOff x="4149687" y="2792374"/>
            <a:chExt cx="463574" cy="463575"/>
          </a:xfrm>
        </p:grpSpPr>
        <p:cxnSp>
          <p:nvCxnSpPr>
            <p:cNvPr id="1342" name="Прямая соединительная линия 1341"/>
            <p:cNvCxnSpPr>
              <a:stCxn id="1359" idx="7"/>
              <a:endCxn id="1358" idx="2"/>
            </p:cNvCxnSpPr>
            <p:nvPr/>
          </p:nvCxnSpPr>
          <p:spPr>
            <a:xfrm rot="5400000" flipH="1" flipV="1">
              <a:off x="4370340" y="3027617"/>
              <a:ext cx="58114" cy="9977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356" name="8-конечная звезда 1355"/>
            <p:cNvSpPr/>
            <p:nvPr/>
          </p:nvSpPr>
          <p:spPr>
            <a:xfrm rot="1262594">
              <a:off x="4577261" y="3101985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57" name="8-конечная звезда 1356"/>
            <p:cNvSpPr/>
            <p:nvPr/>
          </p:nvSpPr>
          <p:spPr>
            <a:xfrm rot="1262594">
              <a:off x="4530737" y="3219949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58" name="8-конечная звезда 1357"/>
            <p:cNvSpPr/>
            <p:nvPr/>
          </p:nvSpPr>
          <p:spPr>
            <a:xfrm rot="1262594">
              <a:off x="4435440" y="3006688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59" name="8-конечная звезда 1358"/>
            <p:cNvSpPr/>
            <p:nvPr/>
          </p:nvSpPr>
          <p:spPr>
            <a:xfrm rot="1262594">
              <a:off x="4308170" y="3093732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360" name="Прямая соединительная линия 1359"/>
            <p:cNvCxnSpPr>
              <a:stCxn id="1357" idx="6"/>
              <a:endCxn id="1356" idx="2"/>
            </p:cNvCxnSpPr>
            <p:nvPr/>
          </p:nvCxnSpPr>
          <p:spPr>
            <a:xfrm rot="5400000" flipH="1" flipV="1">
              <a:off x="4529817" y="3162168"/>
              <a:ext cx="84364" cy="3359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65" name="Прямая соединительная линия 1364"/>
            <p:cNvCxnSpPr>
              <a:stCxn id="1358" idx="0"/>
              <a:endCxn id="1357" idx="4"/>
            </p:cNvCxnSpPr>
            <p:nvPr/>
          </p:nvCxnSpPr>
          <p:spPr>
            <a:xfrm>
              <a:off x="4477199" y="3036044"/>
              <a:ext cx="54738" cy="19544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370" name="8-конечная звезда 1369"/>
            <p:cNvSpPr/>
            <p:nvPr/>
          </p:nvSpPr>
          <p:spPr>
            <a:xfrm rot="1262594">
              <a:off x="4221126" y="3006688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71" name="8-конечная звезда 1370"/>
            <p:cNvSpPr/>
            <p:nvPr/>
          </p:nvSpPr>
          <p:spPr>
            <a:xfrm rot="1262594">
              <a:off x="4451046" y="2879418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72" name="8-конечная звезда 1371"/>
            <p:cNvSpPr/>
            <p:nvPr/>
          </p:nvSpPr>
          <p:spPr>
            <a:xfrm rot="1262594">
              <a:off x="4364001" y="2792374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73" name="8-конечная звезда 1372"/>
            <p:cNvSpPr/>
            <p:nvPr/>
          </p:nvSpPr>
          <p:spPr>
            <a:xfrm rot="1262594">
              <a:off x="4149687" y="2935250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375" name="Прямая соединительная линия 1374"/>
            <p:cNvCxnSpPr>
              <a:stCxn id="868" idx="67"/>
              <a:endCxn id="1373" idx="1"/>
            </p:cNvCxnSpPr>
            <p:nvPr/>
          </p:nvCxnSpPr>
          <p:spPr>
            <a:xfrm flipH="1" flipV="1">
              <a:off x="4180058" y="2976590"/>
              <a:ext cx="40647" cy="4041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76" name="Прямая соединительная линия 1375"/>
            <p:cNvCxnSpPr>
              <a:stCxn id="1371" idx="5"/>
              <a:endCxn id="1372" idx="0"/>
            </p:cNvCxnSpPr>
            <p:nvPr/>
          </p:nvCxnSpPr>
          <p:spPr>
            <a:xfrm rot="16200000" flipV="1">
              <a:off x="4405044" y="2822446"/>
              <a:ext cx="59548" cy="5811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77" name="Прямая соединительная линия 1376"/>
            <p:cNvCxnSpPr>
              <a:stCxn id="1370" idx="0"/>
              <a:endCxn id="1371" idx="4"/>
            </p:cNvCxnSpPr>
            <p:nvPr/>
          </p:nvCxnSpPr>
          <p:spPr>
            <a:xfrm flipV="1">
              <a:off x="4262885" y="2893262"/>
              <a:ext cx="189602" cy="14278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78" name="Прямая соединительная линия 1377"/>
            <p:cNvCxnSpPr>
              <a:stCxn id="1359" idx="5"/>
              <a:endCxn id="1370" idx="1"/>
            </p:cNvCxnSpPr>
            <p:nvPr/>
          </p:nvCxnSpPr>
          <p:spPr>
            <a:xfrm rot="16200000" flipV="1">
              <a:off x="4262466" y="3037059"/>
              <a:ext cx="47564" cy="6950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1379" name="Прямая соединительная линия 1378"/>
          <p:cNvCxnSpPr>
            <a:stCxn id="1358" idx="6"/>
            <a:endCxn id="1371" idx="2"/>
          </p:cNvCxnSpPr>
          <p:nvPr/>
        </p:nvCxnSpPr>
        <p:spPr>
          <a:xfrm rot="5400000" flipH="1" flipV="1">
            <a:off x="4421367" y="2964606"/>
            <a:ext cx="86952" cy="94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394" name="TextBox 1393"/>
          <p:cNvSpPr txBox="1"/>
          <p:nvPr/>
        </p:nvSpPr>
        <p:spPr>
          <a:xfrm>
            <a:off x="4143372" y="2887144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ЖИРАФ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grpSp>
        <p:nvGrpSpPr>
          <p:cNvPr id="51" name="Группа 1394"/>
          <p:cNvGrpSpPr/>
          <p:nvPr/>
        </p:nvGrpSpPr>
        <p:grpSpPr>
          <a:xfrm>
            <a:off x="4224353" y="2365325"/>
            <a:ext cx="411190" cy="414417"/>
            <a:chOff x="4017933" y="1986213"/>
            <a:chExt cx="411190" cy="414417"/>
          </a:xfrm>
        </p:grpSpPr>
        <p:cxnSp>
          <p:nvCxnSpPr>
            <p:cNvPr id="1396" name="Прямая соединительная линия 1395"/>
            <p:cNvCxnSpPr>
              <a:stCxn id="1404" idx="7"/>
              <a:endCxn id="1400" idx="1"/>
            </p:cNvCxnSpPr>
            <p:nvPr/>
          </p:nvCxnSpPr>
          <p:spPr>
            <a:xfrm rot="16200000" flipV="1">
              <a:off x="4354956" y="2311979"/>
              <a:ext cx="116410" cy="15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97" name="Прямая соединительная линия 1396"/>
            <p:cNvCxnSpPr>
              <a:stCxn id="1404" idx="4"/>
              <a:endCxn id="1399" idx="1"/>
            </p:cNvCxnSpPr>
            <p:nvPr/>
          </p:nvCxnSpPr>
          <p:spPr>
            <a:xfrm rot="10800000">
              <a:off x="4198773" y="2252202"/>
              <a:ext cx="174565" cy="11907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98" name="Прямая соединительная линия 1397"/>
            <p:cNvCxnSpPr>
              <a:stCxn id="1402" idx="7"/>
              <a:endCxn id="1401" idx="3"/>
            </p:cNvCxnSpPr>
            <p:nvPr/>
          </p:nvCxnSpPr>
          <p:spPr>
            <a:xfrm rot="16200000" flipH="1">
              <a:off x="4223525" y="1870252"/>
              <a:ext cx="6" cy="30784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399" name="8-конечная звезда 1398"/>
            <p:cNvSpPr/>
            <p:nvPr/>
          </p:nvSpPr>
          <p:spPr>
            <a:xfrm rot="1262594">
              <a:off x="4160809" y="2200527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00" name="8-конечная звезда 1399"/>
            <p:cNvSpPr/>
            <p:nvPr/>
          </p:nvSpPr>
          <p:spPr>
            <a:xfrm rot="1262594">
              <a:off x="4375123" y="2202175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01" name="8-конечная звезда 1400"/>
            <p:cNvSpPr/>
            <p:nvPr/>
          </p:nvSpPr>
          <p:spPr>
            <a:xfrm rot="1262594">
              <a:off x="4375123" y="198621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02" name="8-конечная звезда 1401"/>
            <p:cNvSpPr/>
            <p:nvPr/>
          </p:nvSpPr>
          <p:spPr>
            <a:xfrm rot="1262594">
              <a:off x="4017933" y="200813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03" name="8-конечная звезда 1402"/>
            <p:cNvSpPr/>
            <p:nvPr/>
          </p:nvSpPr>
          <p:spPr>
            <a:xfrm rot="1262594">
              <a:off x="4089371" y="2222449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04" name="8-конечная звезда 1403"/>
            <p:cNvSpPr/>
            <p:nvPr/>
          </p:nvSpPr>
          <p:spPr>
            <a:xfrm rot="1262594">
              <a:off x="4371896" y="2357430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405" name="Прямая соединительная линия 1404"/>
            <p:cNvCxnSpPr>
              <a:stCxn id="1400" idx="5"/>
              <a:endCxn id="1401" idx="2"/>
            </p:cNvCxnSpPr>
            <p:nvPr/>
          </p:nvCxnSpPr>
          <p:spPr>
            <a:xfrm rot="5400000" flipH="1" flipV="1">
              <a:off x="4308750" y="2120823"/>
              <a:ext cx="166089" cy="126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06" name="Прямая соединительная линия 1405"/>
            <p:cNvCxnSpPr>
              <a:stCxn id="1403" idx="6"/>
              <a:endCxn id="1402" idx="0"/>
            </p:cNvCxnSpPr>
            <p:nvPr/>
          </p:nvCxnSpPr>
          <p:spPr>
            <a:xfrm rot="16200000" flipV="1">
              <a:off x="4008388" y="2106572"/>
              <a:ext cx="179422" cy="5593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07" name="Прямая соединительная линия 1406"/>
            <p:cNvCxnSpPr>
              <a:stCxn id="1399" idx="5"/>
              <a:endCxn id="1403" idx="0"/>
            </p:cNvCxnSpPr>
            <p:nvPr/>
          </p:nvCxnSpPr>
          <p:spPr>
            <a:xfrm rot="16200000" flipH="1" flipV="1">
              <a:off x="4131062" y="2213360"/>
              <a:ext cx="56291" cy="3527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08" name="Прямая соединительная линия 1407"/>
            <p:cNvCxnSpPr>
              <a:stCxn id="1400" idx="3"/>
              <a:endCxn id="1399" idx="7"/>
            </p:cNvCxnSpPr>
            <p:nvPr/>
          </p:nvCxnSpPr>
          <p:spPr>
            <a:xfrm rot="5400000" flipH="1">
              <a:off x="4283179" y="2145868"/>
              <a:ext cx="23574" cy="16496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417" name="TextBox 1416"/>
          <p:cNvSpPr txBox="1"/>
          <p:nvPr/>
        </p:nvSpPr>
        <p:spPr>
          <a:xfrm>
            <a:off x="4286248" y="2428868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ВІЗНИЧИЙ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grpSp>
        <p:nvGrpSpPr>
          <p:cNvPr id="53" name="Группа 1417"/>
          <p:cNvGrpSpPr/>
          <p:nvPr/>
        </p:nvGrpSpPr>
        <p:grpSpPr>
          <a:xfrm>
            <a:off x="3808104" y="2509849"/>
            <a:ext cx="470249" cy="704837"/>
            <a:chOff x="3357553" y="2345049"/>
            <a:chExt cx="470249" cy="704837"/>
          </a:xfrm>
        </p:grpSpPr>
        <p:cxnSp>
          <p:nvCxnSpPr>
            <p:cNvPr id="1419" name="Прямая соединительная линия 1418"/>
            <p:cNvCxnSpPr>
              <a:stCxn id="1425" idx="6"/>
              <a:endCxn id="1424" idx="0"/>
            </p:cNvCxnSpPr>
            <p:nvPr/>
          </p:nvCxnSpPr>
          <p:spPr>
            <a:xfrm rot="16200000" flipV="1">
              <a:off x="3691172" y="2584715"/>
              <a:ext cx="109630" cy="12902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20" name="Прямая соединительная линия 1419"/>
            <p:cNvCxnSpPr>
              <a:stCxn id="1423" idx="5"/>
              <a:endCxn id="1427" idx="6"/>
            </p:cNvCxnSpPr>
            <p:nvPr/>
          </p:nvCxnSpPr>
          <p:spPr>
            <a:xfrm rot="16200000" flipV="1">
              <a:off x="3407723" y="2536764"/>
              <a:ext cx="24387" cy="6601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421" name="8-конечная звезда 1420"/>
            <p:cNvSpPr/>
            <p:nvPr/>
          </p:nvSpPr>
          <p:spPr>
            <a:xfrm rot="1262594">
              <a:off x="3486402" y="2345049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22" name="8-конечная звезда 1421"/>
            <p:cNvSpPr/>
            <p:nvPr/>
          </p:nvSpPr>
          <p:spPr>
            <a:xfrm rot="1262594">
              <a:off x="3557840" y="2487925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23" name="8-конечная звезда 1422"/>
            <p:cNvSpPr/>
            <p:nvPr/>
          </p:nvSpPr>
          <p:spPr>
            <a:xfrm rot="1262594">
              <a:off x="3436886" y="2579638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24" name="8-конечная звезда 1423"/>
            <p:cNvSpPr/>
            <p:nvPr/>
          </p:nvSpPr>
          <p:spPr>
            <a:xfrm rot="1262594">
              <a:off x="3629278" y="2557715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25" name="8-конечная звезда 1424"/>
            <p:cNvSpPr/>
            <p:nvPr/>
          </p:nvSpPr>
          <p:spPr>
            <a:xfrm rot="1262594">
              <a:off x="3773802" y="2702239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26" name="8-конечная звезда 1425"/>
            <p:cNvSpPr/>
            <p:nvPr/>
          </p:nvSpPr>
          <p:spPr>
            <a:xfrm rot="1262594">
              <a:off x="3770575" y="2413260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27" name="8-конечная звезда 1426"/>
            <p:cNvSpPr/>
            <p:nvPr/>
          </p:nvSpPr>
          <p:spPr>
            <a:xfrm rot="1262594">
              <a:off x="3357553" y="2556136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28" name="8-конечная звезда 1427"/>
            <p:cNvSpPr/>
            <p:nvPr/>
          </p:nvSpPr>
          <p:spPr>
            <a:xfrm rot="1262594">
              <a:off x="3699137" y="2435183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29" name="8-конечная звезда 1428"/>
            <p:cNvSpPr/>
            <p:nvPr/>
          </p:nvSpPr>
          <p:spPr>
            <a:xfrm rot="1262594">
              <a:off x="3413385" y="3006686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30" name="8-конечная звезда 1429"/>
            <p:cNvSpPr/>
            <p:nvPr/>
          </p:nvSpPr>
          <p:spPr>
            <a:xfrm rot="1262594">
              <a:off x="3500429" y="2841888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31" name="8-конечная звезда 1430"/>
            <p:cNvSpPr/>
            <p:nvPr/>
          </p:nvSpPr>
          <p:spPr>
            <a:xfrm rot="1262594">
              <a:off x="3571867" y="2643180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432" name="Прямая соединительная линия 1431"/>
            <p:cNvCxnSpPr>
              <a:stCxn id="1422" idx="6"/>
              <a:endCxn id="1421" idx="7"/>
            </p:cNvCxnSpPr>
            <p:nvPr/>
          </p:nvCxnSpPr>
          <p:spPr>
            <a:xfrm rot="16200000" flipV="1">
              <a:off x="3501986" y="2397176"/>
              <a:ext cx="128640" cy="5645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33" name="Прямая соединительная линия 1432"/>
            <p:cNvCxnSpPr>
              <a:stCxn id="1431" idx="4"/>
              <a:endCxn id="1423" idx="0"/>
            </p:cNvCxnSpPr>
            <p:nvPr/>
          </p:nvCxnSpPr>
          <p:spPr>
            <a:xfrm rot="10800000">
              <a:off x="3489086" y="2616334"/>
              <a:ext cx="84223" cy="4069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34" name="Прямая соединительная линия 1433"/>
            <p:cNvCxnSpPr>
              <a:stCxn id="1424" idx="5"/>
              <a:endCxn id="1422" idx="0"/>
            </p:cNvCxnSpPr>
            <p:nvPr/>
          </p:nvCxnSpPr>
          <p:spPr>
            <a:xfrm rot="16200000" flipV="1">
              <a:off x="3609967" y="2524693"/>
              <a:ext cx="35421" cy="3527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35" name="Прямая соединительная линия 1434"/>
            <p:cNvCxnSpPr>
              <a:stCxn id="1426" idx="5"/>
              <a:endCxn id="1428" idx="7"/>
            </p:cNvCxnSpPr>
            <p:nvPr/>
          </p:nvCxnSpPr>
          <p:spPr>
            <a:xfrm rot="16200000" flipH="1" flipV="1">
              <a:off x="3745495" y="2410102"/>
              <a:ext cx="32892" cy="4292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36" name="Прямая соединительная линия 1435"/>
            <p:cNvCxnSpPr>
              <a:stCxn id="1424" idx="7"/>
              <a:endCxn id="1428" idx="3"/>
            </p:cNvCxnSpPr>
            <p:nvPr/>
          </p:nvCxnSpPr>
          <p:spPr>
            <a:xfrm rot="5400000" flipH="1" flipV="1">
              <a:off x="3636875" y="2509631"/>
              <a:ext cx="108198" cy="2004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37" name="Прямая соединительная линия 1436"/>
            <p:cNvCxnSpPr>
              <a:stCxn id="1429" idx="5"/>
              <a:endCxn id="1430" idx="1"/>
            </p:cNvCxnSpPr>
            <p:nvPr/>
          </p:nvCxnSpPr>
          <p:spPr>
            <a:xfrm rot="5400000" flipH="1" flipV="1">
              <a:off x="3415848" y="2893594"/>
              <a:ext cx="125318" cy="10458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38" name="Прямая соединительная линия 1437"/>
            <p:cNvCxnSpPr>
              <a:stCxn id="1430" idx="7"/>
              <a:endCxn id="1431" idx="2"/>
            </p:cNvCxnSpPr>
            <p:nvPr/>
          </p:nvCxnSpPr>
          <p:spPr>
            <a:xfrm rot="5400000" flipH="1" flipV="1">
              <a:off x="3478851" y="2747857"/>
              <a:ext cx="169778" cy="4394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39" name="Прямая соединительная линия 1438"/>
            <p:cNvCxnSpPr>
              <a:stCxn id="1431" idx="7"/>
              <a:endCxn id="1424" idx="6"/>
            </p:cNvCxnSpPr>
            <p:nvPr/>
          </p:nvCxnSpPr>
          <p:spPr>
            <a:xfrm rot="5400000" flipH="1" flipV="1">
              <a:off x="3591344" y="2581380"/>
              <a:ext cx="96493" cy="5276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40" name="Прямая соединительная линия 1439"/>
            <p:cNvCxnSpPr>
              <a:stCxn id="1425" idx="5"/>
              <a:endCxn id="1431" idx="0"/>
            </p:cNvCxnSpPr>
            <p:nvPr/>
          </p:nvCxnSpPr>
          <p:spPr>
            <a:xfrm rot="16200000" flipV="1">
              <a:off x="3685719" y="2600444"/>
              <a:ext cx="32029" cy="17621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42" name="Прямая соединительная линия 1441"/>
            <p:cNvCxnSpPr>
              <a:stCxn id="1423" idx="7"/>
              <a:endCxn id="1422" idx="5"/>
            </p:cNvCxnSpPr>
            <p:nvPr/>
          </p:nvCxnSpPr>
          <p:spPr>
            <a:xfrm rot="5400000" flipH="1" flipV="1">
              <a:off x="3478506" y="2500305"/>
              <a:ext cx="105424" cy="8531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446" name="TextBox 1445"/>
          <p:cNvSpPr txBox="1"/>
          <p:nvPr/>
        </p:nvSpPr>
        <p:spPr>
          <a:xfrm>
            <a:off x="3536257" y="2500306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ПЕРСЕЙ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grpSp>
        <p:nvGrpSpPr>
          <p:cNvPr id="54" name="Группа 1446"/>
          <p:cNvGrpSpPr/>
          <p:nvPr/>
        </p:nvGrpSpPr>
        <p:grpSpPr>
          <a:xfrm rot="248670">
            <a:off x="5476076" y="1848327"/>
            <a:ext cx="1857394" cy="3278058"/>
            <a:chOff x="5649885" y="1363613"/>
            <a:chExt cx="1857394" cy="3278058"/>
          </a:xfrm>
        </p:grpSpPr>
        <p:cxnSp>
          <p:nvCxnSpPr>
            <p:cNvPr id="1448" name="Прямая соединительная линия 1447"/>
            <p:cNvCxnSpPr>
              <a:stCxn id="1452" idx="5"/>
              <a:endCxn id="1459" idx="0"/>
            </p:cNvCxnSpPr>
            <p:nvPr/>
          </p:nvCxnSpPr>
          <p:spPr>
            <a:xfrm rot="15951330" flipV="1">
              <a:off x="6678064" y="1878821"/>
              <a:ext cx="184799" cy="10014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449" name="8-конечная звезда 1448"/>
            <p:cNvSpPr/>
            <p:nvPr/>
          </p:nvSpPr>
          <p:spPr>
            <a:xfrm rot="1262594">
              <a:off x="6993443" y="4282014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50" name="8-конечная звезда 1449"/>
            <p:cNvSpPr/>
            <p:nvPr/>
          </p:nvSpPr>
          <p:spPr>
            <a:xfrm rot="1262594">
              <a:off x="6729090" y="4587671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51" name="8-конечная звезда 1450"/>
            <p:cNvSpPr/>
            <p:nvPr/>
          </p:nvSpPr>
          <p:spPr>
            <a:xfrm rot="1262594">
              <a:off x="7169532" y="3766935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52" name="8-конечная звезда 1451"/>
            <p:cNvSpPr/>
            <p:nvPr/>
          </p:nvSpPr>
          <p:spPr>
            <a:xfrm rot="1262594">
              <a:off x="6814253" y="2015573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53" name="8-конечная звезда 1452"/>
            <p:cNvSpPr/>
            <p:nvPr/>
          </p:nvSpPr>
          <p:spPr>
            <a:xfrm rot="1262594">
              <a:off x="7464079" y="2899614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54" name="8-конечная звезда 1453"/>
            <p:cNvSpPr/>
            <p:nvPr/>
          </p:nvSpPr>
          <p:spPr>
            <a:xfrm rot="1262594">
              <a:off x="7346383" y="3252271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56" name="8-конечная звезда 1455"/>
            <p:cNvSpPr/>
            <p:nvPr/>
          </p:nvSpPr>
          <p:spPr>
            <a:xfrm rot="1262594">
              <a:off x="5792762" y="1450658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57" name="8-конечная звезда 1456"/>
            <p:cNvSpPr/>
            <p:nvPr/>
          </p:nvSpPr>
          <p:spPr>
            <a:xfrm rot="1262594">
              <a:off x="5721323" y="1363613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58" name="8-конечная звезда 1457"/>
            <p:cNvSpPr/>
            <p:nvPr/>
          </p:nvSpPr>
          <p:spPr>
            <a:xfrm rot="1262594">
              <a:off x="5649885" y="1435052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59" name="8-конечная звезда 1458"/>
            <p:cNvSpPr/>
            <p:nvPr/>
          </p:nvSpPr>
          <p:spPr>
            <a:xfrm rot="1262594">
              <a:off x="6672082" y="1810999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60" name="8-конечная звезда 1459"/>
            <p:cNvSpPr/>
            <p:nvPr/>
          </p:nvSpPr>
          <p:spPr>
            <a:xfrm rot="1262594">
              <a:off x="7374765" y="2462338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61" name="8-конечная звезда 1460"/>
            <p:cNvSpPr/>
            <p:nvPr/>
          </p:nvSpPr>
          <p:spPr>
            <a:xfrm rot="1262594">
              <a:off x="5722903" y="1509717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62" name="8-конечная звезда 1461"/>
            <p:cNvSpPr/>
            <p:nvPr/>
          </p:nvSpPr>
          <p:spPr>
            <a:xfrm rot="1262594">
              <a:off x="5865777" y="1508068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63" name="8-конечная звезда 1462"/>
            <p:cNvSpPr/>
            <p:nvPr/>
          </p:nvSpPr>
          <p:spPr>
            <a:xfrm rot="1262594">
              <a:off x="6080093" y="1579507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64" name="8-конечная звезда 1463"/>
            <p:cNvSpPr/>
            <p:nvPr/>
          </p:nvSpPr>
          <p:spPr>
            <a:xfrm rot="1262594">
              <a:off x="6292919" y="1539389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65" name="8-конечная звезда 1464"/>
            <p:cNvSpPr/>
            <p:nvPr/>
          </p:nvSpPr>
          <p:spPr>
            <a:xfrm rot="1262594">
              <a:off x="7215023" y="2403289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466" name="Прямая соединительная линия 1465"/>
            <p:cNvCxnSpPr>
              <a:stCxn id="1465" idx="4"/>
              <a:endCxn id="1452" idx="7"/>
            </p:cNvCxnSpPr>
            <p:nvPr/>
          </p:nvCxnSpPr>
          <p:spPr>
            <a:xfrm rot="10551330">
              <a:off x="6870239" y="2015861"/>
              <a:ext cx="331941" cy="41727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68" name="Прямая соединительная линия 1467"/>
            <p:cNvCxnSpPr>
              <a:stCxn id="1459" idx="5"/>
              <a:endCxn id="1472" idx="7"/>
            </p:cNvCxnSpPr>
            <p:nvPr/>
          </p:nvCxnSpPr>
          <p:spPr>
            <a:xfrm rot="15951330" flipV="1">
              <a:off x="6480732" y="1622938"/>
              <a:ext cx="281766" cy="10650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69" name="Прямая соединительная линия 1468"/>
            <p:cNvCxnSpPr>
              <a:stCxn id="1465" idx="0"/>
              <a:endCxn id="1460" idx="4"/>
            </p:cNvCxnSpPr>
            <p:nvPr/>
          </p:nvCxnSpPr>
          <p:spPr>
            <a:xfrm rot="21351330">
              <a:off x="7268673" y="2436093"/>
              <a:ext cx="106082" cy="4397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70" name="Прямая соединительная линия 1469"/>
            <p:cNvCxnSpPr>
              <a:stCxn id="1453" idx="5"/>
              <a:endCxn id="1460" idx="0"/>
            </p:cNvCxnSpPr>
            <p:nvPr/>
          </p:nvCxnSpPr>
          <p:spPr>
            <a:xfrm rot="15951330" flipV="1">
              <a:off x="7240181" y="2681279"/>
              <a:ext cx="413073" cy="3061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71" name="Прямая соединительная линия 1470"/>
            <p:cNvCxnSpPr>
              <a:stCxn id="1464" idx="7"/>
              <a:endCxn id="1472" idx="5"/>
            </p:cNvCxnSpPr>
            <p:nvPr/>
          </p:nvCxnSpPr>
          <p:spPr>
            <a:xfrm rot="5151330" flipH="1" flipV="1">
              <a:off x="6425307" y="1450742"/>
              <a:ext cx="16661" cy="17976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472" name="8-конечная звезда 1471"/>
            <p:cNvSpPr/>
            <p:nvPr/>
          </p:nvSpPr>
          <p:spPr>
            <a:xfrm rot="1262594">
              <a:off x="6506643" y="1523491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473" name="Прямая соединительная линия 1472"/>
            <p:cNvCxnSpPr>
              <a:stCxn id="1450" idx="0"/>
              <a:endCxn id="1449" idx="2"/>
            </p:cNvCxnSpPr>
            <p:nvPr/>
          </p:nvCxnSpPr>
          <p:spPr>
            <a:xfrm rot="21351330" flipV="1">
              <a:off x="6771105" y="4342885"/>
              <a:ext cx="249828" cy="27281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74" name="Прямая соединительная линия 1473"/>
            <p:cNvCxnSpPr>
              <a:stCxn id="1449" idx="6"/>
              <a:endCxn id="1451" idx="1"/>
            </p:cNvCxnSpPr>
            <p:nvPr/>
          </p:nvCxnSpPr>
          <p:spPr>
            <a:xfrm rot="5151330" flipH="1" flipV="1">
              <a:off x="6887082" y="3944785"/>
              <a:ext cx="458408" cy="20596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75" name="Прямая соединительная линия 1474"/>
            <p:cNvCxnSpPr>
              <a:stCxn id="1451" idx="0"/>
              <a:endCxn id="1454" idx="1"/>
            </p:cNvCxnSpPr>
            <p:nvPr/>
          </p:nvCxnSpPr>
          <p:spPr>
            <a:xfrm rot="21351330" flipV="1">
              <a:off x="7196730" y="3300125"/>
              <a:ext cx="198065" cy="49209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76" name="Прямая соединительная линия 1475"/>
            <p:cNvCxnSpPr>
              <a:stCxn id="1454" idx="5"/>
              <a:endCxn id="1453" idx="1"/>
            </p:cNvCxnSpPr>
            <p:nvPr/>
          </p:nvCxnSpPr>
          <p:spPr>
            <a:xfrm rot="5151330" flipH="1" flipV="1">
              <a:off x="7275539" y="3018784"/>
              <a:ext cx="302585" cy="15751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77" name="Прямая соединительная линия 1476"/>
            <p:cNvCxnSpPr>
              <a:stCxn id="1461" idx="1"/>
              <a:endCxn id="1456" idx="1"/>
            </p:cNvCxnSpPr>
            <p:nvPr/>
          </p:nvCxnSpPr>
          <p:spPr>
            <a:xfrm rot="5400000" flipH="1" flipV="1">
              <a:off x="5757302" y="1495561"/>
              <a:ext cx="69393" cy="6226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78" name="Прямая соединительная линия 1477"/>
            <p:cNvCxnSpPr>
              <a:stCxn id="1461" idx="4"/>
              <a:endCxn id="1458" idx="2"/>
            </p:cNvCxnSpPr>
            <p:nvPr/>
          </p:nvCxnSpPr>
          <p:spPr>
            <a:xfrm rot="10800000">
              <a:off x="5663730" y="1476812"/>
              <a:ext cx="60975" cy="5021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79" name="Прямая соединительная линия 1478"/>
            <p:cNvCxnSpPr>
              <a:stCxn id="1458" idx="6"/>
              <a:endCxn id="1457" idx="2"/>
            </p:cNvCxnSpPr>
            <p:nvPr/>
          </p:nvCxnSpPr>
          <p:spPr>
            <a:xfrm rot="5400000" flipH="1" flipV="1">
              <a:off x="5691644" y="1392970"/>
              <a:ext cx="31121" cy="5592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80" name="Прямая соединительная линия 1479"/>
            <p:cNvCxnSpPr>
              <a:stCxn id="1456" idx="4"/>
              <a:endCxn id="1457" idx="1"/>
            </p:cNvCxnSpPr>
            <p:nvPr/>
          </p:nvCxnSpPr>
          <p:spPr>
            <a:xfrm rot="10800000">
              <a:off x="5751695" y="1404954"/>
              <a:ext cx="42509" cy="5954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81" name="Прямая соединительная линия 1480"/>
            <p:cNvCxnSpPr>
              <a:stCxn id="1462" idx="5"/>
              <a:endCxn id="1456" idx="1"/>
            </p:cNvCxnSpPr>
            <p:nvPr/>
          </p:nvCxnSpPr>
          <p:spPr>
            <a:xfrm rot="16200000" flipV="1">
              <a:off x="5843276" y="1471855"/>
              <a:ext cx="18396" cy="5868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82" name="Прямая соединительная линия 1481"/>
            <p:cNvCxnSpPr>
              <a:stCxn id="1463" idx="4"/>
              <a:endCxn id="1462" idx="1"/>
            </p:cNvCxnSpPr>
            <p:nvPr/>
          </p:nvCxnSpPr>
          <p:spPr>
            <a:xfrm rot="10800000">
              <a:off x="5903740" y="1559742"/>
              <a:ext cx="178154" cy="3707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83" name="Прямая соединительная линия 1482"/>
            <p:cNvCxnSpPr>
              <a:stCxn id="1464" idx="4"/>
              <a:endCxn id="1463" idx="0"/>
            </p:cNvCxnSpPr>
            <p:nvPr/>
          </p:nvCxnSpPr>
          <p:spPr>
            <a:xfrm rot="10551330" flipV="1">
              <a:off x="6130356" y="1562641"/>
              <a:ext cx="166303" cy="4761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496" name="TextBox 1495"/>
          <p:cNvSpPr txBox="1"/>
          <p:nvPr/>
        </p:nvSpPr>
        <p:spPr>
          <a:xfrm rot="17554639">
            <a:off x="6425445" y="4413514"/>
            <a:ext cx="70215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ГІДРА</a:t>
            </a:r>
            <a:endParaRPr lang="uk-UA" sz="8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1497" name="TextBox 1496"/>
          <p:cNvSpPr txBox="1"/>
          <p:nvPr/>
        </p:nvSpPr>
        <p:spPr>
          <a:xfrm rot="2825122">
            <a:off x="6027795" y="2087985"/>
            <a:ext cx="70215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ГІДРА</a:t>
            </a:r>
            <a:endParaRPr lang="uk-UA" sz="8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grpSp>
        <p:nvGrpSpPr>
          <p:cNvPr id="56" name="Группа 1497"/>
          <p:cNvGrpSpPr/>
          <p:nvPr/>
        </p:nvGrpSpPr>
        <p:grpSpPr>
          <a:xfrm>
            <a:off x="6143636" y="2320312"/>
            <a:ext cx="195600" cy="465746"/>
            <a:chOff x="6507142" y="1664972"/>
            <a:chExt cx="195600" cy="465746"/>
          </a:xfrm>
        </p:grpSpPr>
        <p:sp>
          <p:nvSpPr>
            <p:cNvPr id="1499" name="8-конечная звезда 1498"/>
            <p:cNvSpPr/>
            <p:nvPr/>
          </p:nvSpPr>
          <p:spPr>
            <a:xfrm rot="1262594">
              <a:off x="6507142" y="1935118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00" name="8-конечная звезда 1499"/>
            <p:cNvSpPr/>
            <p:nvPr/>
          </p:nvSpPr>
          <p:spPr>
            <a:xfrm rot="1262594">
              <a:off x="6659542" y="2087518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01" name="8-конечная звезда 1500"/>
            <p:cNvSpPr/>
            <p:nvPr/>
          </p:nvSpPr>
          <p:spPr>
            <a:xfrm rot="1262594">
              <a:off x="6578580" y="1664972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502" name="Прямая соединительная линия 1501"/>
            <p:cNvCxnSpPr>
              <a:stCxn id="1499" idx="7"/>
              <a:endCxn id="1500" idx="1"/>
            </p:cNvCxnSpPr>
            <p:nvPr/>
          </p:nvCxnSpPr>
          <p:spPr>
            <a:xfrm rot="16200000" flipH="1">
              <a:off x="6528741" y="1967687"/>
              <a:ext cx="180911" cy="14143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03" name="Прямая соединительная линия 1502"/>
            <p:cNvCxnSpPr>
              <a:stCxn id="1499" idx="6"/>
              <a:endCxn id="1501" idx="3"/>
            </p:cNvCxnSpPr>
            <p:nvPr/>
          </p:nvCxnSpPr>
          <p:spPr>
            <a:xfrm rot="5400000" flipH="1" flipV="1">
              <a:off x="6437861" y="1793980"/>
              <a:ext cx="241216" cy="4394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04" name="Прямая соединительная линия 1503"/>
            <p:cNvCxnSpPr>
              <a:stCxn id="1500" idx="1"/>
              <a:endCxn id="1501" idx="0"/>
            </p:cNvCxnSpPr>
            <p:nvPr/>
          </p:nvCxnSpPr>
          <p:spPr>
            <a:xfrm rot="5400000" flipH="1">
              <a:off x="6437861" y="1876806"/>
              <a:ext cx="434530" cy="6957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505" name="TextBox 1504"/>
          <p:cNvSpPr txBox="1"/>
          <p:nvPr/>
        </p:nvSpPr>
        <p:spPr>
          <a:xfrm rot="2919709">
            <a:off x="5898977" y="2708998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СЕКСТАНТ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grpSp>
        <p:nvGrpSpPr>
          <p:cNvPr id="57" name="Группа 1505"/>
          <p:cNvGrpSpPr/>
          <p:nvPr/>
        </p:nvGrpSpPr>
        <p:grpSpPr>
          <a:xfrm rot="749591">
            <a:off x="3889553" y="1287574"/>
            <a:ext cx="751019" cy="682461"/>
            <a:chOff x="3475433" y="722250"/>
            <a:chExt cx="751019" cy="682461"/>
          </a:xfrm>
        </p:grpSpPr>
        <p:sp>
          <p:nvSpPr>
            <p:cNvPr id="1507" name="8-конечная звезда 1506"/>
            <p:cNvSpPr/>
            <p:nvPr/>
          </p:nvSpPr>
          <p:spPr>
            <a:xfrm rot="1262594">
              <a:off x="3936952" y="93656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08" name="8-конечная звезда 1507"/>
            <p:cNvSpPr/>
            <p:nvPr/>
          </p:nvSpPr>
          <p:spPr>
            <a:xfrm rot="1262594">
              <a:off x="3861710" y="99514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09" name="8-конечная звезда 1508"/>
            <p:cNvSpPr/>
            <p:nvPr/>
          </p:nvSpPr>
          <p:spPr>
            <a:xfrm rot="1262594">
              <a:off x="3801265" y="1015071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10" name="8-конечная звезда 1509"/>
            <p:cNvSpPr/>
            <p:nvPr/>
          </p:nvSpPr>
          <p:spPr>
            <a:xfrm rot="1262594">
              <a:off x="3931325" y="1272302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11" name="8-конечная звезда 1510"/>
            <p:cNvSpPr/>
            <p:nvPr/>
          </p:nvSpPr>
          <p:spPr>
            <a:xfrm rot="1262594">
              <a:off x="3772232" y="1170400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12" name="8-конечная звезда 1511"/>
            <p:cNvSpPr/>
            <p:nvPr/>
          </p:nvSpPr>
          <p:spPr>
            <a:xfrm rot="1262594">
              <a:off x="4008391" y="722250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13" name="8-конечная звезда 1512"/>
            <p:cNvSpPr/>
            <p:nvPr/>
          </p:nvSpPr>
          <p:spPr>
            <a:xfrm rot="1262594">
              <a:off x="3582465" y="867829"/>
              <a:ext cx="72483" cy="72483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14" name="8-конечная звезда 1513"/>
            <p:cNvSpPr/>
            <p:nvPr/>
          </p:nvSpPr>
          <p:spPr>
            <a:xfrm rot="1262594">
              <a:off x="3476620" y="1247307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15" name="8-конечная звезда 1514"/>
            <p:cNvSpPr/>
            <p:nvPr/>
          </p:nvSpPr>
          <p:spPr>
            <a:xfrm rot="1262594">
              <a:off x="3618055" y="1357911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16" name="8-конечная звезда 1515"/>
            <p:cNvSpPr/>
            <p:nvPr/>
          </p:nvSpPr>
          <p:spPr>
            <a:xfrm rot="1262594">
              <a:off x="3475433" y="1099907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17" name="8-конечная звезда 1516"/>
            <p:cNvSpPr/>
            <p:nvPr/>
          </p:nvSpPr>
          <p:spPr>
            <a:xfrm rot="1262594">
              <a:off x="3512979" y="1317945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18" name="8-конечная звезда 1517"/>
            <p:cNvSpPr/>
            <p:nvPr/>
          </p:nvSpPr>
          <p:spPr>
            <a:xfrm rot="1262594">
              <a:off x="4153969" y="1153581"/>
              <a:ext cx="72483" cy="72483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519" name="Прямая соединительная линия 1518"/>
            <p:cNvCxnSpPr>
              <a:stCxn id="1515" idx="4"/>
              <a:endCxn id="1517" idx="0"/>
            </p:cNvCxnSpPr>
            <p:nvPr/>
          </p:nvCxnSpPr>
          <p:spPr>
            <a:xfrm rot="9917941">
              <a:off x="3562163" y="1342336"/>
              <a:ext cx="53509" cy="3798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20" name="Прямая соединительная линия 1519"/>
            <p:cNvCxnSpPr>
              <a:stCxn id="1517" idx="4"/>
              <a:endCxn id="1514" idx="1"/>
            </p:cNvCxnSpPr>
            <p:nvPr/>
          </p:nvCxnSpPr>
          <p:spPr>
            <a:xfrm rot="9917941" flipH="1">
              <a:off x="3509274" y="1292124"/>
              <a:ext cx="5514" cy="4078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21" name="Прямая соединительная линия 1520"/>
            <p:cNvCxnSpPr>
              <a:stCxn id="1514" idx="6"/>
              <a:endCxn id="1516" idx="1"/>
            </p:cNvCxnSpPr>
            <p:nvPr/>
          </p:nvCxnSpPr>
          <p:spPr>
            <a:xfrm rot="4517941" flipH="1" flipV="1">
              <a:off x="3457984" y="1183603"/>
              <a:ext cx="100789" cy="2635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22" name="Прямая соединительная линия 1521"/>
            <p:cNvCxnSpPr>
              <a:stCxn id="1509" idx="7"/>
              <a:endCxn id="1507" idx="3"/>
            </p:cNvCxnSpPr>
            <p:nvPr/>
          </p:nvCxnSpPr>
          <p:spPr>
            <a:xfrm rot="4517941" flipH="1" flipV="1">
              <a:off x="3879700" y="953882"/>
              <a:ext cx="32818" cy="9787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23" name="Прямая соединительная линия 1522"/>
            <p:cNvCxnSpPr>
              <a:stCxn id="1509" idx="5"/>
              <a:endCxn id="1513" idx="1"/>
            </p:cNvCxnSpPr>
            <p:nvPr/>
          </p:nvCxnSpPr>
          <p:spPr>
            <a:xfrm rot="15317941" flipV="1">
              <a:off x="3663241" y="898541"/>
              <a:ext cx="124245" cy="15750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24" name="Прямая соединительная линия 1523"/>
            <p:cNvCxnSpPr>
              <a:stCxn id="1510" idx="4"/>
              <a:endCxn id="1511" idx="1"/>
            </p:cNvCxnSpPr>
            <p:nvPr/>
          </p:nvCxnSpPr>
          <p:spPr>
            <a:xfrm rot="9917941">
              <a:off x="3820776" y="1207582"/>
              <a:ext cx="101768" cy="9651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25" name="Прямая соединительная линия 1524"/>
            <p:cNvCxnSpPr>
              <a:stCxn id="1511" idx="6"/>
              <a:endCxn id="1509" idx="1"/>
            </p:cNvCxnSpPr>
            <p:nvPr/>
          </p:nvCxnSpPr>
          <p:spPr>
            <a:xfrm rot="4517941" flipH="1" flipV="1">
              <a:off x="3776922" y="1091437"/>
              <a:ext cx="94313" cy="5607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26" name="Прямая соединительная линия 1525"/>
            <p:cNvCxnSpPr>
              <a:stCxn id="1514" idx="0"/>
              <a:endCxn id="1511" idx="2"/>
            </p:cNvCxnSpPr>
            <p:nvPr/>
          </p:nvCxnSpPr>
          <p:spPr>
            <a:xfrm rot="20717941">
              <a:off x="3519071" y="1244220"/>
              <a:ext cx="273254" cy="1326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27" name="Прямая соединительная линия 1526"/>
            <p:cNvCxnSpPr>
              <a:stCxn id="1513" idx="6"/>
              <a:endCxn id="1512" idx="3"/>
            </p:cNvCxnSpPr>
            <p:nvPr/>
          </p:nvCxnSpPr>
          <p:spPr>
            <a:xfrm rot="5400000" flipH="1" flipV="1">
              <a:off x="3766202" y="625732"/>
              <a:ext cx="110033" cy="37899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28" name="Прямая соединительная линия 1527"/>
            <p:cNvCxnSpPr>
              <a:stCxn id="1507" idx="6"/>
              <a:endCxn id="1512" idx="7"/>
            </p:cNvCxnSpPr>
            <p:nvPr/>
          </p:nvCxnSpPr>
          <p:spPr>
            <a:xfrm rot="5400000" flipH="1" flipV="1">
              <a:off x="3916818" y="795117"/>
              <a:ext cx="200077" cy="8641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29" name="Прямая соединительная линия 1528"/>
            <p:cNvCxnSpPr>
              <a:stCxn id="1510" idx="0"/>
              <a:endCxn id="1518" idx="3"/>
            </p:cNvCxnSpPr>
            <p:nvPr/>
          </p:nvCxnSpPr>
          <p:spPr>
            <a:xfrm rot="20717941" flipV="1">
              <a:off x="3973111" y="1228272"/>
              <a:ext cx="194395" cy="5699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30" name="Прямая соединительная линия 1529"/>
            <p:cNvCxnSpPr>
              <a:stCxn id="1518" idx="5"/>
              <a:endCxn id="1507" idx="5"/>
            </p:cNvCxnSpPr>
            <p:nvPr/>
          </p:nvCxnSpPr>
          <p:spPr>
            <a:xfrm rot="16200000" flipV="1">
              <a:off x="3955335" y="936543"/>
              <a:ext cx="217814" cy="22250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58" name="Группа 1536"/>
          <p:cNvGrpSpPr/>
          <p:nvPr/>
        </p:nvGrpSpPr>
        <p:grpSpPr>
          <a:xfrm rot="21798">
            <a:off x="3893346" y="1000108"/>
            <a:ext cx="696517" cy="357190"/>
            <a:chOff x="3365448" y="434919"/>
            <a:chExt cx="780759" cy="400391"/>
          </a:xfrm>
        </p:grpSpPr>
        <p:cxnSp>
          <p:nvCxnSpPr>
            <p:cNvPr id="1538" name="Прямая соединительная линия 1537"/>
            <p:cNvCxnSpPr>
              <a:stCxn id="1542" idx="6"/>
              <a:endCxn id="1544" idx="0"/>
            </p:cNvCxnSpPr>
            <p:nvPr/>
          </p:nvCxnSpPr>
          <p:spPr>
            <a:xfrm rot="16200000" flipV="1">
              <a:off x="4012805" y="470477"/>
              <a:ext cx="101003" cy="12427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39" name="Прямая соединительная линия 1538"/>
            <p:cNvCxnSpPr>
              <a:stCxn id="1547" idx="7"/>
              <a:endCxn id="1544" idx="0"/>
            </p:cNvCxnSpPr>
            <p:nvPr/>
          </p:nvCxnSpPr>
          <p:spPr>
            <a:xfrm rot="16200000" flipH="1">
              <a:off x="3936040" y="416982"/>
              <a:ext cx="34363" cy="9589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540" name="8-конечная звезда 1539"/>
            <p:cNvSpPr/>
            <p:nvPr/>
          </p:nvSpPr>
          <p:spPr>
            <a:xfrm rot="1262594">
              <a:off x="3652780" y="509516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41" name="8-конечная звезда 1540"/>
            <p:cNvSpPr/>
            <p:nvPr/>
          </p:nvSpPr>
          <p:spPr>
            <a:xfrm rot="1262594">
              <a:off x="3724217" y="580953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42" name="8-конечная звезда 1541"/>
            <p:cNvSpPr/>
            <p:nvPr/>
          </p:nvSpPr>
          <p:spPr>
            <a:xfrm rot="1262594">
              <a:off x="4081407" y="580953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43" name="8-конечная звезда 1542"/>
            <p:cNvSpPr/>
            <p:nvPr/>
          </p:nvSpPr>
          <p:spPr>
            <a:xfrm rot="1262594">
              <a:off x="3509904" y="652392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44" name="8-конечная звезда 1543"/>
            <p:cNvSpPr/>
            <p:nvPr/>
          </p:nvSpPr>
          <p:spPr>
            <a:xfrm rot="1262594">
              <a:off x="3938531" y="438077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45" name="8-конечная звезда 1544"/>
            <p:cNvSpPr/>
            <p:nvPr/>
          </p:nvSpPr>
          <p:spPr>
            <a:xfrm rot="1262594">
              <a:off x="3365448" y="579374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46" name="8-конечная звезда 1545"/>
            <p:cNvSpPr/>
            <p:nvPr/>
          </p:nvSpPr>
          <p:spPr>
            <a:xfrm rot="1262594">
              <a:off x="3935374" y="649234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47" name="8-конечная звезда 1546"/>
            <p:cNvSpPr/>
            <p:nvPr/>
          </p:nvSpPr>
          <p:spPr>
            <a:xfrm rot="1262594">
              <a:off x="3863935" y="434919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48" name="8-конечная звезда 1547"/>
            <p:cNvSpPr/>
            <p:nvPr/>
          </p:nvSpPr>
          <p:spPr>
            <a:xfrm rot="1262594">
              <a:off x="3506746" y="521964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49" name="8-конечная звезда 1548"/>
            <p:cNvSpPr/>
            <p:nvPr/>
          </p:nvSpPr>
          <p:spPr>
            <a:xfrm rot="1262594">
              <a:off x="3649621" y="720672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50" name="8-конечная звезда 1549"/>
            <p:cNvSpPr/>
            <p:nvPr/>
          </p:nvSpPr>
          <p:spPr>
            <a:xfrm rot="1262594">
              <a:off x="3506746" y="792110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551" name="Прямая соединительная линия 1550"/>
            <p:cNvCxnSpPr>
              <a:stCxn id="1541" idx="7"/>
              <a:endCxn id="1546" idx="4"/>
            </p:cNvCxnSpPr>
            <p:nvPr/>
          </p:nvCxnSpPr>
          <p:spPr>
            <a:xfrm rot="16200000" flipH="1">
              <a:off x="3830079" y="556342"/>
              <a:ext cx="62881" cy="15059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52" name="Прямая соединительная линия 1551"/>
            <p:cNvCxnSpPr>
              <a:stCxn id="1546" idx="0"/>
              <a:endCxn id="1542" idx="3"/>
            </p:cNvCxnSpPr>
            <p:nvPr/>
          </p:nvCxnSpPr>
          <p:spPr>
            <a:xfrm flipV="1">
              <a:off x="3977133" y="626509"/>
              <a:ext cx="107066" cy="5208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53" name="Прямая соединительная линия 1552"/>
            <p:cNvCxnSpPr>
              <a:stCxn id="1540" idx="7"/>
              <a:endCxn id="1547" idx="4"/>
            </p:cNvCxnSpPr>
            <p:nvPr/>
          </p:nvCxnSpPr>
          <p:spPr>
            <a:xfrm rot="5400000" flipH="1" flipV="1">
              <a:off x="3750084" y="413468"/>
              <a:ext cx="79997" cy="15058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54" name="Прямая соединительная линия 1553"/>
            <p:cNvCxnSpPr>
              <a:stCxn id="1541" idx="5"/>
              <a:endCxn id="1540" idx="0"/>
            </p:cNvCxnSpPr>
            <p:nvPr/>
          </p:nvCxnSpPr>
          <p:spPr>
            <a:xfrm rot="16200000" flipV="1">
              <a:off x="3714343" y="554627"/>
              <a:ext cx="30195" cy="2804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55" name="Прямая соединительная линия 1554"/>
            <p:cNvCxnSpPr>
              <a:stCxn id="1540" idx="4"/>
              <a:endCxn id="1548" idx="0"/>
            </p:cNvCxnSpPr>
            <p:nvPr/>
          </p:nvCxnSpPr>
          <p:spPr>
            <a:xfrm rot="10800000" flipV="1">
              <a:off x="3548505" y="530282"/>
              <a:ext cx="106436" cy="2103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56" name="Прямая соединительная линия 1555"/>
            <p:cNvCxnSpPr>
              <a:stCxn id="1548" idx="3"/>
              <a:endCxn id="1545" idx="6"/>
            </p:cNvCxnSpPr>
            <p:nvPr/>
          </p:nvCxnSpPr>
          <p:spPr>
            <a:xfrm rot="5400000">
              <a:off x="3440955" y="513524"/>
              <a:ext cx="28840" cy="10646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57" name="Прямая соединительная линия 1556"/>
            <p:cNvCxnSpPr>
              <a:stCxn id="1543" idx="7"/>
              <a:endCxn id="1541" idx="3"/>
            </p:cNvCxnSpPr>
            <p:nvPr/>
          </p:nvCxnSpPr>
          <p:spPr>
            <a:xfrm rot="5400000" flipH="1" flipV="1">
              <a:off x="3626897" y="571525"/>
              <a:ext cx="45127" cy="15509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58" name="Прямая соединительная линия 1557"/>
            <p:cNvCxnSpPr>
              <a:stCxn id="1543" idx="3"/>
              <a:endCxn id="1545" idx="1"/>
            </p:cNvCxnSpPr>
            <p:nvPr/>
          </p:nvCxnSpPr>
          <p:spPr>
            <a:xfrm rot="5400000" flipH="1">
              <a:off x="3424604" y="609856"/>
              <a:ext cx="66900" cy="10928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59" name="Прямая соединительная линия 1558"/>
            <p:cNvCxnSpPr>
              <a:stCxn id="1549" idx="3"/>
              <a:endCxn id="1543" idx="0"/>
            </p:cNvCxnSpPr>
            <p:nvPr/>
          </p:nvCxnSpPr>
          <p:spPr>
            <a:xfrm rot="5400000" flipH="1">
              <a:off x="3584703" y="684266"/>
              <a:ext cx="54617" cy="7893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60" name="Прямая соединительная линия 1559"/>
            <p:cNvCxnSpPr>
              <a:stCxn id="1550" idx="6"/>
              <a:endCxn id="1543" idx="2"/>
            </p:cNvCxnSpPr>
            <p:nvPr/>
          </p:nvCxnSpPr>
          <p:spPr>
            <a:xfrm rot="16200000" flipV="1">
              <a:off x="3494126" y="751575"/>
              <a:ext cx="78520" cy="543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562" name="TextBox 1561"/>
          <p:cNvSpPr txBox="1"/>
          <p:nvPr/>
        </p:nvSpPr>
        <p:spPr>
          <a:xfrm rot="21428907">
            <a:off x="3675003" y="1582718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ОРІОН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1563" name="TextBox 1562"/>
          <p:cNvSpPr txBox="1"/>
          <p:nvPr/>
        </p:nvSpPr>
        <p:spPr>
          <a:xfrm rot="21428907">
            <a:off x="3718874" y="939776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ЗАЄЦЬ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grpSp>
        <p:nvGrpSpPr>
          <p:cNvPr id="59" name="Группа 1563"/>
          <p:cNvGrpSpPr/>
          <p:nvPr/>
        </p:nvGrpSpPr>
        <p:grpSpPr>
          <a:xfrm>
            <a:off x="4572000" y="1379220"/>
            <a:ext cx="1256069" cy="478144"/>
            <a:chOff x="4294142" y="785794"/>
            <a:chExt cx="1256069" cy="478144"/>
          </a:xfrm>
        </p:grpSpPr>
        <p:cxnSp>
          <p:nvCxnSpPr>
            <p:cNvPr id="1565" name="Прямая соединительная линия 1564"/>
            <p:cNvCxnSpPr>
              <a:stCxn id="1574" idx="4"/>
              <a:endCxn id="1575" idx="0"/>
            </p:cNvCxnSpPr>
            <p:nvPr/>
          </p:nvCxnSpPr>
          <p:spPr>
            <a:xfrm rot="10800000">
              <a:off x="4620075" y="1178656"/>
              <a:ext cx="46726" cy="5592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66" name="Прямая соединительная линия 1565"/>
            <p:cNvCxnSpPr>
              <a:stCxn id="1575" idx="4"/>
              <a:endCxn id="1572" idx="1"/>
            </p:cNvCxnSpPr>
            <p:nvPr/>
          </p:nvCxnSpPr>
          <p:spPr>
            <a:xfrm rot="10800000">
              <a:off x="4465813" y="1119201"/>
              <a:ext cx="113945" cy="4394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567" name="8-конечная звезда 1566"/>
            <p:cNvSpPr/>
            <p:nvPr/>
          </p:nvSpPr>
          <p:spPr>
            <a:xfrm rot="1262594">
              <a:off x="4294142" y="84485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68" name="8-конечная звезда 1567"/>
            <p:cNvSpPr/>
            <p:nvPr/>
          </p:nvSpPr>
          <p:spPr>
            <a:xfrm rot="1262594">
              <a:off x="5222837" y="793689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69" name="8-конечная звезда 1568"/>
            <p:cNvSpPr/>
            <p:nvPr/>
          </p:nvSpPr>
          <p:spPr>
            <a:xfrm rot="1262594">
              <a:off x="4435440" y="785794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70" name="8-конечная звезда 1569"/>
            <p:cNvSpPr/>
            <p:nvPr/>
          </p:nvSpPr>
          <p:spPr>
            <a:xfrm rot="1262594">
              <a:off x="4935505" y="934985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71" name="8-конечная звезда 1570"/>
            <p:cNvSpPr/>
            <p:nvPr/>
          </p:nvSpPr>
          <p:spPr>
            <a:xfrm rot="1262594">
              <a:off x="5507011" y="1077861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72" name="8-конечная звезда 1571"/>
            <p:cNvSpPr/>
            <p:nvPr/>
          </p:nvSpPr>
          <p:spPr>
            <a:xfrm rot="1262594">
              <a:off x="4435441" y="1077861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73" name="8-конечная звезда 1572"/>
            <p:cNvSpPr/>
            <p:nvPr/>
          </p:nvSpPr>
          <p:spPr>
            <a:xfrm rot="1262594">
              <a:off x="4649753" y="1006423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74" name="8-конечная звезда 1573"/>
            <p:cNvSpPr/>
            <p:nvPr/>
          </p:nvSpPr>
          <p:spPr>
            <a:xfrm rot="1262594">
              <a:off x="4665360" y="1220738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75" name="8-конечная звезда 1574"/>
            <p:cNvSpPr/>
            <p:nvPr/>
          </p:nvSpPr>
          <p:spPr>
            <a:xfrm rot="1262594">
              <a:off x="4578316" y="1149299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576" name="Прямая соединительная линия 1575"/>
            <p:cNvCxnSpPr>
              <a:stCxn id="1584" idx="4"/>
              <a:endCxn id="1570" idx="7"/>
            </p:cNvCxnSpPr>
            <p:nvPr/>
          </p:nvCxnSpPr>
          <p:spPr>
            <a:xfrm rot="10800000">
              <a:off x="4976846" y="947814"/>
              <a:ext cx="319231" cy="7749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77" name="Прямая соединительная линия 1576"/>
            <p:cNvCxnSpPr>
              <a:stCxn id="1584" idx="7"/>
              <a:endCxn id="1568" idx="1"/>
            </p:cNvCxnSpPr>
            <p:nvPr/>
          </p:nvCxnSpPr>
          <p:spPr>
            <a:xfrm rot="16200000" flipV="1">
              <a:off x="5214037" y="892127"/>
              <a:ext cx="178677" cy="8514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78" name="Прямая соединительная линия 1577"/>
            <p:cNvCxnSpPr>
              <a:stCxn id="1569" idx="7"/>
              <a:endCxn id="1570" idx="4"/>
            </p:cNvCxnSpPr>
            <p:nvPr/>
          </p:nvCxnSpPr>
          <p:spPr>
            <a:xfrm rot="16200000" flipH="1">
              <a:off x="4631760" y="643643"/>
              <a:ext cx="150206" cy="46016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79" name="Прямая соединительная линия 1578"/>
            <p:cNvCxnSpPr>
              <a:stCxn id="1567" idx="7"/>
              <a:endCxn id="1569" idx="3"/>
            </p:cNvCxnSpPr>
            <p:nvPr/>
          </p:nvCxnSpPr>
          <p:spPr>
            <a:xfrm rot="5400000" flipH="1" flipV="1">
              <a:off x="4369196" y="792786"/>
              <a:ext cx="44725" cy="9148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80" name="Прямая соединительная линия 1579"/>
            <p:cNvCxnSpPr>
              <a:stCxn id="1573" idx="7"/>
              <a:endCxn id="1570" idx="3"/>
            </p:cNvCxnSpPr>
            <p:nvPr/>
          </p:nvCxnSpPr>
          <p:spPr>
            <a:xfrm rot="5400000" flipH="1" flipV="1">
              <a:off x="4787281" y="869168"/>
              <a:ext cx="53896" cy="24627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81" name="Прямая соединительная линия 1580"/>
            <p:cNvCxnSpPr>
              <a:stCxn id="1572" idx="7"/>
              <a:endCxn id="1573" idx="3"/>
            </p:cNvCxnSpPr>
            <p:nvPr/>
          </p:nvCxnSpPr>
          <p:spPr>
            <a:xfrm rot="5400000" flipH="1" flipV="1">
              <a:off x="4537249" y="976326"/>
              <a:ext cx="53896" cy="17483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82" name="Прямая соединительная линия 1581"/>
            <p:cNvCxnSpPr>
              <a:stCxn id="1575" idx="0"/>
              <a:endCxn id="1573" idx="2"/>
            </p:cNvCxnSpPr>
            <p:nvPr/>
          </p:nvCxnSpPr>
          <p:spPr>
            <a:xfrm flipV="1">
              <a:off x="4620075" y="1048182"/>
              <a:ext cx="43522" cy="13047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83" name="Прямая соединительная линия 1582"/>
            <p:cNvCxnSpPr>
              <a:stCxn id="1571" idx="0"/>
              <a:endCxn id="1584" idx="0"/>
            </p:cNvCxnSpPr>
            <p:nvPr/>
          </p:nvCxnSpPr>
          <p:spPr>
            <a:xfrm flipH="1" flipV="1">
              <a:off x="5346474" y="1044698"/>
              <a:ext cx="202296" cy="6251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584" name="8-конечная звезда 1583"/>
            <p:cNvSpPr/>
            <p:nvPr/>
          </p:nvSpPr>
          <p:spPr>
            <a:xfrm rot="1262594">
              <a:off x="5294275" y="100800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</p:grpSp>
      <p:sp>
        <p:nvSpPr>
          <p:cNvPr id="1585" name="TextBox 1584"/>
          <p:cNvSpPr txBox="1"/>
          <p:nvPr/>
        </p:nvSpPr>
        <p:spPr>
          <a:xfrm rot="21418783">
            <a:off x="4861881" y="1591243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ЄДИНОРІГ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1586" name="8-конечная звезда 1585"/>
          <p:cNvSpPr/>
          <p:nvPr/>
        </p:nvSpPr>
        <p:spPr>
          <a:xfrm rot="1262594">
            <a:off x="4224282" y="652391"/>
            <a:ext cx="64800" cy="648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587" name="8-конечная звезда 1586"/>
          <p:cNvSpPr/>
          <p:nvPr/>
        </p:nvSpPr>
        <p:spPr>
          <a:xfrm rot="1262594">
            <a:off x="4367159" y="580953"/>
            <a:ext cx="64800" cy="648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588" name="8-конечная звезда 1587"/>
          <p:cNvSpPr/>
          <p:nvPr/>
        </p:nvSpPr>
        <p:spPr>
          <a:xfrm rot="1262594">
            <a:off x="4007338" y="649760"/>
            <a:ext cx="46800" cy="468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589" name="8-конечная звезда 1588"/>
          <p:cNvSpPr/>
          <p:nvPr/>
        </p:nvSpPr>
        <p:spPr>
          <a:xfrm rot="1262594">
            <a:off x="4159738" y="802160"/>
            <a:ext cx="46800" cy="468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590" name="8-конечная звезда 1589"/>
          <p:cNvSpPr/>
          <p:nvPr/>
        </p:nvSpPr>
        <p:spPr>
          <a:xfrm rot="1262594">
            <a:off x="4721717" y="506884"/>
            <a:ext cx="46800" cy="468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591" name="8-конечная звезда 1590"/>
          <p:cNvSpPr/>
          <p:nvPr/>
        </p:nvSpPr>
        <p:spPr>
          <a:xfrm rot="1262594">
            <a:off x="4435966" y="374962"/>
            <a:ext cx="46800" cy="468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592" name="8-конечная звезда 1591"/>
          <p:cNvSpPr/>
          <p:nvPr/>
        </p:nvSpPr>
        <p:spPr>
          <a:xfrm rot="1262594">
            <a:off x="4507403" y="578321"/>
            <a:ext cx="46800" cy="468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593" name="8-конечная звезда 1592"/>
          <p:cNvSpPr/>
          <p:nvPr/>
        </p:nvSpPr>
        <p:spPr>
          <a:xfrm rot="1262594">
            <a:off x="4793156" y="589276"/>
            <a:ext cx="46800" cy="468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cxnSp>
        <p:nvCxnSpPr>
          <p:cNvPr id="1594" name="Прямая соединительная линия 1593"/>
          <p:cNvCxnSpPr>
            <a:stCxn id="1589" idx="6"/>
            <a:endCxn id="1586" idx="2"/>
          </p:cNvCxnSpPr>
          <p:nvPr/>
        </p:nvCxnSpPr>
        <p:spPr>
          <a:xfrm rot="5400000" flipH="1" flipV="1">
            <a:off x="4173949" y="732622"/>
            <a:ext cx="88691" cy="53508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95" name="Прямая соединительная линия 1594"/>
          <p:cNvCxnSpPr>
            <a:stCxn id="1589" idx="4"/>
            <a:endCxn id="1588" idx="0"/>
          </p:cNvCxnSpPr>
          <p:nvPr/>
        </p:nvCxnSpPr>
        <p:spPr>
          <a:xfrm rot="10800000">
            <a:off x="4052577" y="681562"/>
            <a:ext cx="108722" cy="135596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01" name="Прямая соединительная линия 1600"/>
          <p:cNvCxnSpPr>
            <a:stCxn id="1592" idx="0"/>
            <a:endCxn id="1590" idx="2"/>
          </p:cNvCxnSpPr>
          <p:nvPr/>
        </p:nvCxnSpPr>
        <p:spPr>
          <a:xfrm flipV="1">
            <a:off x="4552642" y="552123"/>
            <a:ext cx="184073" cy="58000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02" name="Прямая соединительная линия 1601"/>
          <p:cNvCxnSpPr>
            <a:stCxn id="1593" idx="5"/>
            <a:endCxn id="1590" idx="0"/>
          </p:cNvCxnSpPr>
          <p:nvPr/>
        </p:nvCxnSpPr>
        <p:spPr>
          <a:xfrm rot="16200000" flipV="1">
            <a:off x="4760703" y="544939"/>
            <a:ext cx="52606" cy="40099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03" name="Прямая соединительная линия 1602"/>
          <p:cNvCxnSpPr>
            <a:stCxn id="1593" idx="3"/>
            <a:endCxn id="1592" idx="1"/>
          </p:cNvCxnSpPr>
          <p:nvPr/>
        </p:nvCxnSpPr>
        <p:spPr>
          <a:xfrm rot="5400000">
            <a:off x="4667274" y="495207"/>
            <a:ext cx="928" cy="254868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04" name="Прямая соединительная линия 1603"/>
          <p:cNvCxnSpPr>
            <a:stCxn id="1592" idx="0"/>
            <a:endCxn id="1591" idx="1"/>
          </p:cNvCxnSpPr>
          <p:nvPr/>
        </p:nvCxnSpPr>
        <p:spPr>
          <a:xfrm flipH="1" flipV="1">
            <a:off x="4468867" y="419746"/>
            <a:ext cx="83775" cy="190377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05" name="Прямая соединительная линия 1604"/>
          <p:cNvCxnSpPr>
            <a:stCxn id="1587" idx="6"/>
            <a:endCxn id="1591" idx="2"/>
          </p:cNvCxnSpPr>
          <p:nvPr/>
        </p:nvCxnSpPr>
        <p:spPr>
          <a:xfrm rot="5400000" flipH="1" flipV="1">
            <a:off x="4349622" y="481773"/>
            <a:ext cx="162913" cy="39771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06" name="Прямая соединительная линия 1605"/>
          <p:cNvCxnSpPr>
            <a:stCxn id="1587" idx="3"/>
            <a:endCxn id="1586" idx="7"/>
          </p:cNvCxnSpPr>
          <p:nvPr/>
        </p:nvCxnSpPr>
        <p:spPr>
          <a:xfrm rot="5400000">
            <a:off x="4305558" y="607242"/>
            <a:ext cx="45126" cy="83661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07" name="Прямая соединительная линия 1606"/>
          <p:cNvCxnSpPr>
            <a:stCxn id="1587" idx="0"/>
            <a:endCxn id="1592" idx="3"/>
          </p:cNvCxnSpPr>
          <p:nvPr/>
        </p:nvCxnSpPr>
        <p:spPr>
          <a:xfrm flipV="1">
            <a:off x="4429798" y="611222"/>
            <a:ext cx="79621" cy="13765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626" name="TextBox 1625"/>
          <p:cNvSpPr txBox="1"/>
          <p:nvPr/>
        </p:nvSpPr>
        <p:spPr>
          <a:xfrm rot="21424529">
            <a:off x="3871274" y="439239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ГОЛУБ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1688" name="TextBox 1687"/>
          <p:cNvSpPr txBox="1"/>
          <p:nvPr/>
        </p:nvSpPr>
        <p:spPr>
          <a:xfrm rot="21198477">
            <a:off x="4941379" y="1116449"/>
            <a:ext cx="74999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ВЕЛИКИЙ ПЕС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grpSp>
        <p:nvGrpSpPr>
          <p:cNvPr id="60" name="Группа 1680"/>
          <p:cNvGrpSpPr/>
          <p:nvPr/>
        </p:nvGrpSpPr>
        <p:grpSpPr>
          <a:xfrm>
            <a:off x="4643438" y="792109"/>
            <a:ext cx="910202" cy="630311"/>
            <a:chOff x="4654035" y="792109"/>
            <a:chExt cx="910202" cy="630311"/>
          </a:xfrm>
        </p:grpSpPr>
        <p:sp>
          <p:nvSpPr>
            <p:cNvPr id="1627" name="8-конечная звезда 1626"/>
            <p:cNvSpPr/>
            <p:nvPr/>
          </p:nvSpPr>
          <p:spPr>
            <a:xfrm rot="1262594">
              <a:off x="4938355" y="1226001"/>
              <a:ext cx="79200" cy="79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628" name="8-конечная звезда 1627"/>
            <p:cNvSpPr/>
            <p:nvPr/>
          </p:nvSpPr>
          <p:spPr>
            <a:xfrm rot="1262594">
              <a:off x="4654035" y="1153581"/>
              <a:ext cx="72483" cy="72483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629" name="8-конечная звезда 1628"/>
            <p:cNvSpPr/>
            <p:nvPr/>
          </p:nvSpPr>
          <p:spPr>
            <a:xfrm rot="1262594">
              <a:off x="4795788" y="1140148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630" name="8-конечная звезда 1629"/>
            <p:cNvSpPr/>
            <p:nvPr/>
          </p:nvSpPr>
          <p:spPr>
            <a:xfrm rot="1262594">
              <a:off x="4721718" y="1006950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632" name="8-конечная звезда 1631"/>
            <p:cNvSpPr/>
            <p:nvPr/>
          </p:nvSpPr>
          <p:spPr>
            <a:xfrm rot="1262594">
              <a:off x="5151398" y="936564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633" name="8-конечная звезда 1632"/>
            <p:cNvSpPr/>
            <p:nvPr/>
          </p:nvSpPr>
          <p:spPr>
            <a:xfrm rot="1262594">
              <a:off x="5294275" y="1079441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634" name="8-конечная звезда 1633"/>
            <p:cNvSpPr/>
            <p:nvPr/>
          </p:nvSpPr>
          <p:spPr>
            <a:xfrm rot="1262594">
              <a:off x="5510237" y="100800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635" name="8-конечная звезда 1634"/>
            <p:cNvSpPr/>
            <p:nvPr/>
          </p:nvSpPr>
          <p:spPr>
            <a:xfrm rot="1262594">
              <a:off x="5078382" y="792109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637" name="8-конечная звезда 1636"/>
            <p:cNvSpPr/>
            <p:nvPr/>
          </p:nvSpPr>
          <p:spPr>
            <a:xfrm rot="1262594">
              <a:off x="4722771" y="866775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638" name="8-конечная звезда 1637"/>
            <p:cNvSpPr/>
            <p:nvPr/>
          </p:nvSpPr>
          <p:spPr>
            <a:xfrm rot="1262594">
              <a:off x="5078382" y="1292176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639" name="8-конечная звезда 1638"/>
            <p:cNvSpPr/>
            <p:nvPr/>
          </p:nvSpPr>
          <p:spPr>
            <a:xfrm rot="1262594">
              <a:off x="5149820" y="1379220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640" name="8-конечная звезда 1639"/>
            <p:cNvSpPr/>
            <p:nvPr/>
          </p:nvSpPr>
          <p:spPr>
            <a:xfrm rot="1262594">
              <a:off x="5006944" y="1379220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641" name="Прямая соединительная линия 1640"/>
            <p:cNvCxnSpPr>
              <a:stCxn id="1637" idx="0"/>
              <a:endCxn id="1632" idx="3"/>
            </p:cNvCxnSpPr>
            <p:nvPr/>
          </p:nvCxnSpPr>
          <p:spPr>
            <a:xfrm>
              <a:off x="4774970" y="903470"/>
              <a:ext cx="378754" cy="7105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42" name="Прямая соединительная линия 1641"/>
            <p:cNvCxnSpPr>
              <a:stCxn id="1632" idx="5"/>
              <a:endCxn id="1635" idx="0"/>
            </p:cNvCxnSpPr>
            <p:nvPr/>
          </p:nvCxnSpPr>
          <p:spPr>
            <a:xfrm rot="16200000" flipV="1">
              <a:off x="5085076" y="856531"/>
              <a:ext cx="117425" cy="4729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43" name="Прямая соединительная линия 1642"/>
            <p:cNvCxnSpPr>
              <a:stCxn id="1629" idx="5"/>
              <a:endCxn id="1630" idx="1"/>
            </p:cNvCxnSpPr>
            <p:nvPr/>
          </p:nvCxnSpPr>
          <p:spPr>
            <a:xfrm rot="16200000" flipV="1">
              <a:off x="4739223" y="1067130"/>
              <a:ext cx="91206" cy="6041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44" name="Прямая соединительная линия 1643"/>
            <p:cNvCxnSpPr>
              <a:stCxn id="1629" idx="4"/>
              <a:endCxn id="1628" idx="0"/>
            </p:cNvCxnSpPr>
            <p:nvPr/>
          </p:nvCxnSpPr>
          <p:spPr>
            <a:xfrm rot="10800000" flipV="1">
              <a:off x="4724101" y="1160914"/>
              <a:ext cx="73848" cy="4192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45" name="Прямая соединительная линия 1644"/>
            <p:cNvCxnSpPr>
              <a:stCxn id="1627" idx="6"/>
              <a:endCxn id="1629" idx="7"/>
            </p:cNvCxnSpPr>
            <p:nvPr/>
          </p:nvCxnSpPr>
          <p:spPr>
            <a:xfrm rot="16200000" flipV="1">
              <a:off x="4890360" y="1126828"/>
              <a:ext cx="69250" cy="13437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46" name="Прямая соединительная линия 1645"/>
            <p:cNvCxnSpPr>
              <a:stCxn id="1640" idx="7"/>
              <a:endCxn id="1638" idx="3"/>
            </p:cNvCxnSpPr>
            <p:nvPr/>
          </p:nvCxnSpPr>
          <p:spPr>
            <a:xfrm rot="5400000" flipH="1" flipV="1">
              <a:off x="5029512" y="1341319"/>
              <a:ext cx="69502" cy="3195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47" name="Прямая соединительная линия 1646"/>
            <p:cNvCxnSpPr>
              <a:stCxn id="1638" idx="5"/>
              <a:endCxn id="1627" idx="7"/>
            </p:cNvCxnSpPr>
            <p:nvPr/>
          </p:nvCxnSpPr>
          <p:spPr>
            <a:xfrm rot="16200000" flipV="1">
              <a:off x="5030420" y="1233245"/>
              <a:ext cx="44514" cy="7706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48" name="Прямая соединительная линия 1647"/>
            <p:cNvCxnSpPr>
              <a:stCxn id="1640" idx="1"/>
              <a:endCxn id="1639" idx="4"/>
            </p:cNvCxnSpPr>
            <p:nvPr/>
          </p:nvCxnSpPr>
          <p:spPr>
            <a:xfrm rot="5400000" flipH="1" flipV="1">
              <a:off x="5080540" y="1349839"/>
              <a:ext cx="27496" cy="11394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49" name="Прямая соединительная линия 1648"/>
            <p:cNvCxnSpPr>
              <a:stCxn id="1639" idx="6"/>
              <a:endCxn id="1638" idx="1"/>
            </p:cNvCxnSpPr>
            <p:nvPr/>
          </p:nvCxnSpPr>
          <p:spPr>
            <a:xfrm rot="16200000" flipV="1">
              <a:off x="5120393" y="1321877"/>
              <a:ext cx="47145" cy="7042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70" name="Прямая соединительная линия 1669"/>
            <p:cNvCxnSpPr>
              <a:stCxn id="1633" idx="7"/>
              <a:endCxn id="1634" idx="2"/>
            </p:cNvCxnSpPr>
            <p:nvPr/>
          </p:nvCxnSpPr>
          <p:spPr>
            <a:xfrm rot="5400000" flipH="1" flipV="1">
              <a:off x="5419107" y="987044"/>
              <a:ext cx="35276" cy="18159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71" name="Прямая соединительная линия 1670"/>
            <p:cNvCxnSpPr>
              <a:stCxn id="1633" idx="5"/>
              <a:endCxn id="1632" idx="1"/>
            </p:cNvCxnSpPr>
            <p:nvPr/>
          </p:nvCxnSpPr>
          <p:spPr>
            <a:xfrm rot="16200000" flipV="1">
              <a:off x="5203073" y="974527"/>
              <a:ext cx="93529" cy="12095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72" name="Прямая соединительная линия 1671"/>
            <p:cNvCxnSpPr>
              <a:stCxn id="1629" idx="6"/>
              <a:endCxn id="1632" idx="3"/>
            </p:cNvCxnSpPr>
            <p:nvPr/>
          </p:nvCxnSpPr>
          <p:spPr>
            <a:xfrm rot="5400000" flipH="1" flipV="1">
              <a:off x="4912882" y="901467"/>
              <a:ext cx="167782" cy="31390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73" name="Прямая соединительная линия 1672"/>
            <p:cNvCxnSpPr>
              <a:stCxn id="1627" idx="6"/>
              <a:endCxn id="1633" idx="3"/>
            </p:cNvCxnSpPr>
            <p:nvPr/>
          </p:nvCxnSpPr>
          <p:spPr>
            <a:xfrm rot="5400000" flipH="1" flipV="1">
              <a:off x="5088768" y="1020810"/>
              <a:ext cx="111238" cy="30442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691" name="Овал 1690"/>
          <p:cNvSpPr/>
          <p:nvPr/>
        </p:nvSpPr>
        <p:spPr>
          <a:xfrm>
            <a:off x="3643306" y="392604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692" name="Овал 1691"/>
          <p:cNvSpPr/>
          <p:nvPr/>
        </p:nvSpPr>
        <p:spPr>
          <a:xfrm>
            <a:off x="5786446" y="500042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693" name="Овал 1692"/>
          <p:cNvSpPr/>
          <p:nvPr/>
        </p:nvSpPr>
        <p:spPr>
          <a:xfrm>
            <a:off x="5286380" y="321166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694" name="Овал 1693"/>
          <p:cNvSpPr/>
          <p:nvPr/>
        </p:nvSpPr>
        <p:spPr>
          <a:xfrm rot="3951920">
            <a:off x="4729808" y="243941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695" name="Овал 1694"/>
          <p:cNvSpPr/>
          <p:nvPr/>
        </p:nvSpPr>
        <p:spPr>
          <a:xfrm>
            <a:off x="4143372" y="285728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697" name="Овал 1696"/>
          <p:cNvSpPr/>
          <p:nvPr/>
        </p:nvSpPr>
        <p:spPr>
          <a:xfrm rot="3951920">
            <a:off x="7101981" y="1505961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698" name="Овал 1697"/>
          <p:cNvSpPr/>
          <p:nvPr/>
        </p:nvSpPr>
        <p:spPr>
          <a:xfrm rot="3951920">
            <a:off x="7387733" y="2006027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699" name="Овал 1698"/>
          <p:cNvSpPr/>
          <p:nvPr/>
        </p:nvSpPr>
        <p:spPr>
          <a:xfrm rot="3951920">
            <a:off x="6720927" y="1101197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00" name="Овал 1699"/>
          <p:cNvSpPr/>
          <p:nvPr/>
        </p:nvSpPr>
        <p:spPr>
          <a:xfrm rot="3951920">
            <a:off x="6292299" y="744007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01" name="Овал 1700"/>
          <p:cNvSpPr/>
          <p:nvPr/>
        </p:nvSpPr>
        <p:spPr>
          <a:xfrm rot="3951920">
            <a:off x="7602047" y="2529957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02" name="Овал 1701"/>
          <p:cNvSpPr/>
          <p:nvPr/>
        </p:nvSpPr>
        <p:spPr>
          <a:xfrm rot="3951920">
            <a:off x="7721059" y="3077597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03" name="Овал 1702"/>
          <p:cNvSpPr/>
          <p:nvPr/>
        </p:nvSpPr>
        <p:spPr>
          <a:xfrm rot="3951920">
            <a:off x="7220993" y="5101725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04" name="Овал 1703"/>
          <p:cNvSpPr/>
          <p:nvPr/>
        </p:nvSpPr>
        <p:spPr>
          <a:xfrm rot="3951920">
            <a:off x="7459171" y="4649233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05" name="Овал 1704"/>
          <p:cNvSpPr/>
          <p:nvPr/>
        </p:nvSpPr>
        <p:spPr>
          <a:xfrm rot="3951920">
            <a:off x="7649620" y="4149167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06" name="Овал 1705"/>
          <p:cNvSpPr/>
          <p:nvPr/>
        </p:nvSpPr>
        <p:spPr>
          <a:xfrm rot="3951920">
            <a:off x="7721059" y="3577663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07" name="Овал 1706"/>
          <p:cNvSpPr/>
          <p:nvPr/>
        </p:nvSpPr>
        <p:spPr>
          <a:xfrm rot="3951920">
            <a:off x="5958973" y="6244733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08" name="Овал 1707"/>
          <p:cNvSpPr/>
          <p:nvPr/>
        </p:nvSpPr>
        <p:spPr>
          <a:xfrm rot="3951920">
            <a:off x="6435175" y="5958981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10" name="Овал 1709"/>
          <p:cNvSpPr/>
          <p:nvPr/>
        </p:nvSpPr>
        <p:spPr>
          <a:xfrm rot="3951920">
            <a:off x="5458907" y="6459047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11" name="Овал 1710"/>
          <p:cNvSpPr/>
          <p:nvPr/>
        </p:nvSpPr>
        <p:spPr>
          <a:xfrm rot="3951920">
            <a:off x="4887403" y="6578059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12" name="Овал 1711"/>
          <p:cNvSpPr/>
          <p:nvPr/>
        </p:nvSpPr>
        <p:spPr>
          <a:xfrm rot="3951920">
            <a:off x="4363472" y="6578059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13" name="Овал 1712"/>
          <p:cNvSpPr/>
          <p:nvPr/>
        </p:nvSpPr>
        <p:spPr>
          <a:xfrm rot="3951920">
            <a:off x="2291771" y="5649364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14" name="Овал 1713"/>
          <p:cNvSpPr/>
          <p:nvPr/>
        </p:nvSpPr>
        <p:spPr>
          <a:xfrm rot="3951920">
            <a:off x="2744263" y="6006555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15" name="Овал 1714"/>
          <p:cNvSpPr/>
          <p:nvPr/>
        </p:nvSpPr>
        <p:spPr>
          <a:xfrm rot="3951920">
            <a:off x="3220464" y="6292306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16" name="Овал 1715"/>
          <p:cNvSpPr/>
          <p:nvPr/>
        </p:nvSpPr>
        <p:spPr>
          <a:xfrm rot="3951920">
            <a:off x="3744395" y="6459047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17" name="Овал 1716"/>
          <p:cNvSpPr/>
          <p:nvPr/>
        </p:nvSpPr>
        <p:spPr>
          <a:xfrm rot="3951920">
            <a:off x="1934580" y="5220737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18" name="Овал 1717"/>
          <p:cNvSpPr/>
          <p:nvPr/>
        </p:nvSpPr>
        <p:spPr>
          <a:xfrm rot="3951920">
            <a:off x="1386941" y="3791978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19" name="Овал 1718"/>
          <p:cNvSpPr/>
          <p:nvPr/>
        </p:nvSpPr>
        <p:spPr>
          <a:xfrm rot="3951920">
            <a:off x="1505953" y="4315907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20" name="Овал 1719"/>
          <p:cNvSpPr/>
          <p:nvPr/>
        </p:nvSpPr>
        <p:spPr>
          <a:xfrm rot="3951920">
            <a:off x="1672693" y="4744535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21" name="Овал 1720"/>
          <p:cNvSpPr/>
          <p:nvPr/>
        </p:nvSpPr>
        <p:spPr>
          <a:xfrm rot="3951920">
            <a:off x="1458379" y="2672833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22" name="Овал 1721"/>
          <p:cNvSpPr/>
          <p:nvPr/>
        </p:nvSpPr>
        <p:spPr>
          <a:xfrm rot="3951920">
            <a:off x="1648829" y="2148903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23" name="Овал 1722"/>
          <p:cNvSpPr/>
          <p:nvPr/>
        </p:nvSpPr>
        <p:spPr>
          <a:xfrm rot="3951920">
            <a:off x="1386941" y="3244337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24" name="Овал 1723"/>
          <p:cNvSpPr/>
          <p:nvPr/>
        </p:nvSpPr>
        <p:spPr>
          <a:xfrm rot="3951920">
            <a:off x="1887007" y="1672701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25" name="Овал 1724"/>
          <p:cNvSpPr/>
          <p:nvPr/>
        </p:nvSpPr>
        <p:spPr>
          <a:xfrm rot="3951920">
            <a:off x="2220332" y="1244073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26" name="Овал 1725"/>
          <p:cNvSpPr/>
          <p:nvPr/>
        </p:nvSpPr>
        <p:spPr>
          <a:xfrm rot="3951920">
            <a:off x="2648961" y="886883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27" name="Овал 1726"/>
          <p:cNvSpPr/>
          <p:nvPr/>
        </p:nvSpPr>
        <p:spPr>
          <a:xfrm rot="3951920">
            <a:off x="3077587" y="601131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28" name="TextBox 1727"/>
          <p:cNvSpPr txBox="1"/>
          <p:nvPr/>
        </p:nvSpPr>
        <p:spPr>
          <a:xfrm>
            <a:off x="3892286" y="142852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15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729" name="TextBox 1728"/>
          <p:cNvSpPr txBox="1"/>
          <p:nvPr/>
        </p:nvSpPr>
        <p:spPr>
          <a:xfrm>
            <a:off x="3461148" y="238432"/>
            <a:ext cx="253596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731" name="TextBox 1730"/>
          <p:cNvSpPr txBox="1"/>
          <p:nvPr/>
        </p:nvSpPr>
        <p:spPr>
          <a:xfrm>
            <a:off x="4500562" y="95556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25</a:t>
            </a:r>
            <a:endParaRPr lang="uk-UA" sz="1100" spc="-150" dirty="0">
              <a:latin typeface="Bookman Old Style" pitchFamily="18" charset="0"/>
            </a:endParaRPr>
          </a:p>
        </p:txBody>
      </p:sp>
      <p:grpSp>
        <p:nvGrpSpPr>
          <p:cNvPr id="61" name="Группа 1197"/>
          <p:cNvGrpSpPr/>
          <p:nvPr/>
        </p:nvGrpSpPr>
        <p:grpSpPr>
          <a:xfrm rot="21354696">
            <a:off x="2583855" y="805065"/>
            <a:ext cx="1400198" cy="1093329"/>
            <a:chOff x="2144581" y="479367"/>
            <a:chExt cx="1460831" cy="1140676"/>
          </a:xfrm>
        </p:grpSpPr>
        <p:sp>
          <p:nvSpPr>
            <p:cNvPr id="1219" name="8-конечная звезда 1218"/>
            <p:cNvSpPr/>
            <p:nvPr/>
          </p:nvSpPr>
          <p:spPr>
            <a:xfrm rot="1262594">
              <a:off x="2578365" y="1117765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20" name="8-конечная звезда 1219"/>
            <p:cNvSpPr/>
            <p:nvPr/>
          </p:nvSpPr>
          <p:spPr>
            <a:xfrm rot="1262594">
              <a:off x="3551412" y="1194462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21" name="8-конечная звезда 1220"/>
            <p:cNvSpPr/>
            <p:nvPr/>
          </p:nvSpPr>
          <p:spPr>
            <a:xfrm rot="1262594">
              <a:off x="3384989" y="1332011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54" name="8-конечная звезда 1253"/>
            <p:cNvSpPr/>
            <p:nvPr/>
          </p:nvSpPr>
          <p:spPr>
            <a:xfrm rot="1262594">
              <a:off x="3095241" y="1304155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74" name="8-конечная звезда 1273"/>
            <p:cNvSpPr/>
            <p:nvPr/>
          </p:nvSpPr>
          <p:spPr>
            <a:xfrm rot="1262594">
              <a:off x="2929435" y="153307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77" name="8-конечная звезда 1276"/>
            <p:cNvSpPr/>
            <p:nvPr/>
          </p:nvSpPr>
          <p:spPr>
            <a:xfrm rot="1262594">
              <a:off x="3009220" y="146223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79" name="8-конечная звезда 1278"/>
            <p:cNvSpPr/>
            <p:nvPr/>
          </p:nvSpPr>
          <p:spPr>
            <a:xfrm rot="1262594">
              <a:off x="3548411" y="1127375"/>
              <a:ext cx="46799" cy="4679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80" name="8-конечная звезда 1279"/>
            <p:cNvSpPr/>
            <p:nvPr/>
          </p:nvSpPr>
          <p:spPr>
            <a:xfrm rot="1262594">
              <a:off x="3198092" y="1027614"/>
              <a:ext cx="46799" cy="4679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81" name="8-конечная звезда 1280"/>
            <p:cNvSpPr/>
            <p:nvPr/>
          </p:nvSpPr>
          <p:spPr>
            <a:xfrm rot="1262594">
              <a:off x="3071678" y="479367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83" name="8-конечная звезда 1282"/>
            <p:cNvSpPr/>
            <p:nvPr/>
          </p:nvSpPr>
          <p:spPr>
            <a:xfrm rot="1262594">
              <a:off x="3140705" y="559023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84" name="8-конечная звезда 1283"/>
            <p:cNvSpPr/>
            <p:nvPr/>
          </p:nvSpPr>
          <p:spPr>
            <a:xfrm rot="1262594">
              <a:off x="3247015" y="1388560"/>
              <a:ext cx="46799" cy="4679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85" name="8-конечная звезда 1284"/>
            <p:cNvSpPr/>
            <p:nvPr/>
          </p:nvSpPr>
          <p:spPr>
            <a:xfrm rot="1262594">
              <a:off x="2417342" y="1270696"/>
              <a:ext cx="46799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86" name="8-конечная звезда 1285"/>
            <p:cNvSpPr/>
            <p:nvPr/>
          </p:nvSpPr>
          <p:spPr>
            <a:xfrm rot="1262594">
              <a:off x="2906040" y="932018"/>
              <a:ext cx="46799" cy="4679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87" name="8-конечная звезда 1286"/>
            <p:cNvSpPr/>
            <p:nvPr/>
          </p:nvSpPr>
          <p:spPr>
            <a:xfrm rot="1262594">
              <a:off x="2831699" y="926704"/>
              <a:ext cx="46799" cy="4679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88" name="8-конечная звезда 1287"/>
            <p:cNvSpPr/>
            <p:nvPr/>
          </p:nvSpPr>
          <p:spPr>
            <a:xfrm rot="1262594">
              <a:off x="2811458" y="983820"/>
              <a:ext cx="46799" cy="4679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89" name="8-конечная звезда 1288"/>
            <p:cNvSpPr/>
            <p:nvPr/>
          </p:nvSpPr>
          <p:spPr>
            <a:xfrm rot="1262594">
              <a:off x="2730652" y="1068925"/>
              <a:ext cx="46799" cy="4679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90" name="8-конечная звезда 1289"/>
            <p:cNvSpPr/>
            <p:nvPr/>
          </p:nvSpPr>
          <p:spPr>
            <a:xfrm rot="1262594">
              <a:off x="2694603" y="1573243"/>
              <a:ext cx="46799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96" name="8-конечная звезда 1295"/>
            <p:cNvSpPr/>
            <p:nvPr/>
          </p:nvSpPr>
          <p:spPr>
            <a:xfrm rot="1262594">
              <a:off x="2144581" y="653426"/>
              <a:ext cx="46799" cy="4679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297" name="Прямая соединительная линия 1296"/>
            <p:cNvCxnSpPr>
              <a:stCxn id="1283" idx="5"/>
              <a:endCxn id="1281" idx="7"/>
            </p:cNvCxnSpPr>
            <p:nvPr/>
          </p:nvCxnSpPr>
          <p:spPr>
            <a:xfrm rot="16445304" flipV="1">
              <a:off x="3103093" y="505714"/>
              <a:ext cx="64882" cy="4287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99" name="Прямая соединительная линия 1298"/>
            <p:cNvCxnSpPr>
              <a:stCxn id="1290" idx="6"/>
              <a:endCxn id="1274" idx="2"/>
            </p:cNvCxnSpPr>
            <p:nvPr/>
          </p:nvCxnSpPr>
          <p:spPr>
            <a:xfrm rot="5645304" flipH="1" flipV="1">
              <a:off x="2833939" y="1469780"/>
              <a:ext cx="5267" cy="22052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00" name="Прямая соединительная линия 1299"/>
            <p:cNvCxnSpPr>
              <a:stCxn id="1274" idx="7"/>
              <a:endCxn id="1277" idx="2"/>
            </p:cNvCxnSpPr>
            <p:nvPr/>
          </p:nvCxnSpPr>
          <p:spPr>
            <a:xfrm rot="5645304" flipH="1" flipV="1">
              <a:off x="2984904" y="1510358"/>
              <a:ext cx="37827" cy="4282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01" name="Прямая соединительная линия 1300"/>
            <p:cNvCxnSpPr>
              <a:stCxn id="1277" idx="7"/>
              <a:endCxn id="1254" idx="2"/>
            </p:cNvCxnSpPr>
            <p:nvPr/>
          </p:nvCxnSpPr>
          <p:spPr>
            <a:xfrm rot="5645304" flipH="1" flipV="1">
              <a:off x="3024076" y="1395899"/>
              <a:ext cx="125287" cy="4282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02" name="Прямая соединительная линия 1301"/>
            <p:cNvCxnSpPr>
              <a:stCxn id="1254" idx="0"/>
              <a:endCxn id="1284" idx="4"/>
            </p:cNvCxnSpPr>
            <p:nvPr/>
          </p:nvCxnSpPr>
          <p:spPr>
            <a:xfrm rot="245304">
              <a:off x="3145333" y="1344536"/>
              <a:ext cx="105349" cy="5533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03" name="Прямая соединительная линия 1302"/>
            <p:cNvCxnSpPr>
              <a:stCxn id="1284" idx="0"/>
              <a:endCxn id="1221" idx="3"/>
            </p:cNvCxnSpPr>
            <p:nvPr/>
          </p:nvCxnSpPr>
          <p:spPr>
            <a:xfrm rot="245304" flipV="1">
              <a:off x="3294170" y="1366649"/>
              <a:ext cx="91227" cy="5703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04" name="Прямая соединительная линия 1303"/>
            <p:cNvCxnSpPr>
              <a:stCxn id="1221" idx="7"/>
              <a:endCxn id="1220" idx="4"/>
            </p:cNvCxnSpPr>
            <p:nvPr/>
          </p:nvCxnSpPr>
          <p:spPr>
            <a:xfrm rot="5645304" flipH="1" flipV="1">
              <a:off x="3422817" y="1226640"/>
              <a:ext cx="144242" cy="10653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05" name="Прямая соединительная линия 1304"/>
            <p:cNvCxnSpPr>
              <a:stCxn id="1289" idx="7"/>
              <a:endCxn id="1288" idx="2"/>
            </p:cNvCxnSpPr>
            <p:nvPr/>
          </p:nvCxnSpPr>
          <p:spPr>
            <a:xfrm rot="5645304" flipH="1" flipV="1">
              <a:off x="2772313" y="1032413"/>
              <a:ext cx="57265" cy="4705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06" name="Прямая соединительная линия 1305"/>
            <p:cNvCxnSpPr>
              <a:stCxn id="1219" idx="7"/>
              <a:endCxn id="1289" idx="3"/>
            </p:cNvCxnSpPr>
            <p:nvPr/>
          </p:nvCxnSpPr>
          <p:spPr>
            <a:xfrm rot="5645304" flipH="1" flipV="1">
              <a:off x="2661747" y="1067771"/>
              <a:ext cx="39212" cy="10008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07" name="Прямая соединительная линия 1306"/>
            <p:cNvCxnSpPr>
              <a:stCxn id="1219" idx="2"/>
              <a:endCxn id="1285" idx="7"/>
            </p:cNvCxnSpPr>
            <p:nvPr/>
          </p:nvCxnSpPr>
          <p:spPr>
            <a:xfrm rot="5645304">
              <a:off x="2466970" y="1164765"/>
              <a:ext cx="123858" cy="12503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08" name="Прямая соединительная линия 1307"/>
            <p:cNvCxnSpPr>
              <a:stCxn id="1285" idx="1"/>
              <a:endCxn id="1290" idx="5"/>
            </p:cNvCxnSpPr>
            <p:nvPr/>
          </p:nvCxnSpPr>
          <p:spPr>
            <a:xfrm rot="16445304" flipH="1">
              <a:off x="2459020" y="1307307"/>
              <a:ext cx="240704" cy="27612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10" name="Прямая соединительная линия 1309"/>
            <p:cNvCxnSpPr>
              <a:stCxn id="1286" idx="6"/>
              <a:endCxn id="1283" idx="2"/>
            </p:cNvCxnSpPr>
            <p:nvPr/>
          </p:nvCxnSpPr>
          <p:spPr>
            <a:xfrm rot="5645304" flipH="1" flipV="1">
              <a:off x="2874766" y="672007"/>
              <a:ext cx="344010" cy="19382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11" name="Прямая соединительная линия 1310"/>
            <p:cNvCxnSpPr>
              <a:stCxn id="1287" idx="0"/>
              <a:endCxn id="1286" idx="4"/>
            </p:cNvCxnSpPr>
            <p:nvPr/>
          </p:nvCxnSpPr>
          <p:spPr>
            <a:xfrm rot="245304" flipV="1">
              <a:off x="2877386" y="945937"/>
              <a:ext cx="29766" cy="1364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12" name="Прямая соединительная линия 1311"/>
            <p:cNvCxnSpPr>
              <a:stCxn id="1288" idx="0"/>
              <a:endCxn id="1287" idx="1"/>
            </p:cNvCxnSpPr>
            <p:nvPr/>
          </p:nvCxnSpPr>
          <p:spPr>
            <a:xfrm rot="245304" flipV="1">
              <a:off x="2858280" y="971263"/>
              <a:ext cx="4737" cy="4458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13" name="Прямая соединительная линия 1312"/>
            <p:cNvCxnSpPr>
              <a:stCxn id="1280" idx="0"/>
              <a:endCxn id="1279" idx="4"/>
            </p:cNvCxnSpPr>
            <p:nvPr/>
          </p:nvCxnSpPr>
          <p:spPr>
            <a:xfrm rot="245304">
              <a:off x="3240764" y="1070453"/>
              <a:ext cx="311774" cy="6088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19" name="Прямая соединительная линия 1318"/>
            <p:cNvCxnSpPr>
              <a:stCxn id="1296" idx="0"/>
              <a:endCxn id="1281" idx="3"/>
            </p:cNvCxnSpPr>
            <p:nvPr/>
          </p:nvCxnSpPr>
          <p:spPr>
            <a:xfrm rot="245304" flipV="1">
              <a:off x="2197109" y="480980"/>
              <a:ext cx="869294" cy="23553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20" name="Прямая соединительная линия 1319"/>
            <p:cNvCxnSpPr>
              <a:stCxn id="1220" idx="5"/>
              <a:endCxn id="1279" idx="1"/>
            </p:cNvCxnSpPr>
            <p:nvPr/>
          </p:nvCxnSpPr>
          <p:spPr>
            <a:xfrm rot="5645304" flipH="1" flipV="1">
              <a:off x="3561603" y="1178438"/>
              <a:ext cx="25555" cy="1207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369" name="TextBox 1368"/>
          <p:cNvSpPr txBox="1"/>
          <p:nvPr/>
        </p:nvSpPr>
        <p:spPr>
          <a:xfrm>
            <a:off x="3143240" y="1142984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ЕРІДАН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grpSp>
        <p:nvGrpSpPr>
          <p:cNvPr id="62" name="Группа 1493"/>
          <p:cNvGrpSpPr/>
          <p:nvPr/>
        </p:nvGrpSpPr>
        <p:grpSpPr>
          <a:xfrm>
            <a:off x="1792760" y="4140544"/>
            <a:ext cx="614178" cy="1056610"/>
            <a:chOff x="1792760" y="4140544"/>
            <a:chExt cx="614178" cy="1056610"/>
          </a:xfrm>
        </p:grpSpPr>
        <p:sp>
          <p:nvSpPr>
            <p:cNvPr id="1380" name="8-конечная звезда 1379"/>
            <p:cNvSpPr/>
            <p:nvPr/>
          </p:nvSpPr>
          <p:spPr>
            <a:xfrm rot="1262594">
              <a:off x="2009705" y="4140544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81" name="8-конечная звезда 1380"/>
            <p:cNvSpPr/>
            <p:nvPr/>
          </p:nvSpPr>
          <p:spPr>
            <a:xfrm rot="1262594">
              <a:off x="1792760" y="4221659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82" name="8-конечная звезда 1381"/>
            <p:cNvSpPr/>
            <p:nvPr/>
          </p:nvSpPr>
          <p:spPr>
            <a:xfrm rot="1262594">
              <a:off x="2007074" y="4650288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83" name="8-конечная звезда 1382"/>
            <p:cNvSpPr/>
            <p:nvPr/>
          </p:nvSpPr>
          <p:spPr>
            <a:xfrm rot="1262594">
              <a:off x="2149950" y="4435973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84" name="8-конечная звезда 1383"/>
            <p:cNvSpPr/>
            <p:nvPr/>
          </p:nvSpPr>
          <p:spPr>
            <a:xfrm rot="1262594">
              <a:off x="2149950" y="4864602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85" name="8-конечная звезда 1384"/>
            <p:cNvSpPr/>
            <p:nvPr/>
          </p:nvSpPr>
          <p:spPr>
            <a:xfrm rot="1262594">
              <a:off x="2292825" y="5150354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86" name="8-конечная звезда 1385"/>
            <p:cNvSpPr/>
            <p:nvPr/>
          </p:nvSpPr>
          <p:spPr>
            <a:xfrm rot="1262594">
              <a:off x="2363738" y="5093996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388" name="Прямая соединительная линия 1387"/>
            <p:cNvCxnSpPr>
              <a:stCxn id="1381" idx="7"/>
              <a:endCxn id="1380" idx="3"/>
            </p:cNvCxnSpPr>
            <p:nvPr/>
          </p:nvCxnSpPr>
          <p:spPr>
            <a:xfrm rot="5400000" flipH="1" flipV="1">
              <a:off x="1900291" y="4123353"/>
              <a:ext cx="49458" cy="17495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89" name="Прямая соединительная линия 1388"/>
            <p:cNvCxnSpPr>
              <a:stCxn id="1383" idx="5"/>
              <a:endCxn id="1380" idx="1"/>
            </p:cNvCxnSpPr>
            <p:nvPr/>
          </p:nvCxnSpPr>
          <p:spPr>
            <a:xfrm rot="16200000" flipV="1">
              <a:off x="1991837" y="4265977"/>
              <a:ext cx="235437" cy="10858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90" name="Прямая соединительная линия 1389"/>
            <p:cNvCxnSpPr>
              <a:stCxn id="1382" idx="4"/>
              <a:endCxn id="1381" idx="1"/>
            </p:cNvCxnSpPr>
            <p:nvPr/>
          </p:nvCxnSpPr>
          <p:spPr>
            <a:xfrm rot="10800000">
              <a:off x="1825661" y="4266444"/>
              <a:ext cx="182974" cy="39884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91" name="Прямая соединительная линия 1390"/>
            <p:cNvCxnSpPr>
              <a:stCxn id="1384" idx="6"/>
              <a:endCxn id="1383" idx="2"/>
            </p:cNvCxnSpPr>
            <p:nvPr/>
          </p:nvCxnSpPr>
          <p:spPr>
            <a:xfrm rot="16200000" flipV="1">
              <a:off x="1980875" y="4665286"/>
              <a:ext cx="384951" cy="1680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92" name="Прямая соединительная линия 1391"/>
            <p:cNvCxnSpPr>
              <a:stCxn id="1384" idx="0"/>
              <a:endCxn id="1382" idx="1"/>
            </p:cNvCxnSpPr>
            <p:nvPr/>
          </p:nvCxnSpPr>
          <p:spPr>
            <a:xfrm flipH="1" flipV="1">
              <a:off x="2039975" y="4695072"/>
              <a:ext cx="155214" cy="20133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93" name="Прямая соединительная линия 1392"/>
            <p:cNvCxnSpPr>
              <a:stCxn id="1386" idx="2"/>
              <a:endCxn id="1385" idx="7"/>
            </p:cNvCxnSpPr>
            <p:nvPr/>
          </p:nvCxnSpPr>
          <p:spPr>
            <a:xfrm rot="5400000">
              <a:off x="2343347" y="5130018"/>
              <a:ext cx="28498" cy="3997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09" name="Прямая соединительная линия 1408"/>
            <p:cNvCxnSpPr>
              <a:stCxn id="1385" idx="4"/>
              <a:endCxn id="1384" idx="1"/>
            </p:cNvCxnSpPr>
            <p:nvPr/>
          </p:nvCxnSpPr>
          <p:spPr>
            <a:xfrm rot="10800000">
              <a:off x="2182852" y="4909386"/>
              <a:ext cx="111535" cy="25596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10" name="Прямая соединительная линия 1409"/>
            <p:cNvCxnSpPr>
              <a:stCxn id="1386" idx="4"/>
              <a:endCxn id="1384" idx="1"/>
            </p:cNvCxnSpPr>
            <p:nvPr/>
          </p:nvCxnSpPr>
          <p:spPr>
            <a:xfrm rot="10800000">
              <a:off x="2182851" y="4909386"/>
              <a:ext cx="182328" cy="19845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493" name="TextBox 1492"/>
          <p:cNvSpPr txBox="1"/>
          <p:nvPr/>
        </p:nvSpPr>
        <p:spPr>
          <a:xfrm rot="3270530">
            <a:off x="1593435" y="4712403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ПД РИБА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1531" name="8-конечная звезда 1530"/>
          <p:cNvSpPr/>
          <p:nvPr/>
        </p:nvSpPr>
        <p:spPr>
          <a:xfrm rot="1262594">
            <a:off x="5008523" y="365060"/>
            <a:ext cx="54000" cy="540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grpSp>
        <p:nvGrpSpPr>
          <p:cNvPr id="63" name="Группа 1682"/>
          <p:cNvGrpSpPr/>
          <p:nvPr/>
        </p:nvGrpSpPr>
        <p:grpSpPr>
          <a:xfrm>
            <a:off x="5060722" y="401756"/>
            <a:ext cx="2493877" cy="2152192"/>
            <a:chOff x="5060722" y="401756"/>
            <a:chExt cx="2493877" cy="2152192"/>
          </a:xfrm>
        </p:grpSpPr>
        <p:cxnSp>
          <p:nvCxnSpPr>
            <p:cNvPr id="709" name="Прямая соединительная линия 708"/>
            <p:cNvCxnSpPr>
              <a:stCxn id="1536" idx="5"/>
              <a:endCxn id="1535" idx="1"/>
            </p:cNvCxnSpPr>
            <p:nvPr/>
          </p:nvCxnSpPr>
          <p:spPr>
            <a:xfrm rot="5400000" flipH="1" flipV="1">
              <a:off x="6276013" y="1313207"/>
              <a:ext cx="95572" cy="1714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331" name="8-конечная звезда 1330"/>
            <p:cNvSpPr/>
            <p:nvPr/>
          </p:nvSpPr>
          <p:spPr>
            <a:xfrm rot="1262594">
              <a:off x="6221917" y="1649892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387" name="Прямая соединительная линия 1386"/>
            <p:cNvCxnSpPr>
              <a:stCxn id="1533" idx="4"/>
              <a:endCxn id="1532" idx="0"/>
            </p:cNvCxnSpPr>
            <p:nvPr/>
          </p:nvCxnSpPr>
          <p:spPr>
            <a:xfrm rot="10800000">
              <a:off x="5489351" y="687508"/>
              <a:ext cx="521105" cy="19492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532" name="8-конечная звезда 1531"/>
            <p:cNvSpPr/>
            <p:nvPr/>
          </p:nvSpPr>
          <p:spPr>
            <a:xfrm rot="1262594">
              <a:off x="5437151" y="65081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33" name="8-конечная звезда 1532"/>
            <p:cNvSpPr/>
            <p:nvPr/>
          </p:nvSpPr>
          <p:spPr>
            <a:xfrm rot="1262594">
              <a:off x="6008654" y="865125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34" name="8-конечная звезда 1533"/>
            <p:cNvSpPr/>
            <p:nvPr/>
          </p:nvSpPr>
          <p:spPr>
            <a:xfrm rot="1262594">
              <a:off x="5794341" y="129375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35" name="8-конечная звезда 1534"/>
            <p:cNvSpPr/>
            <p:nvPr/>
          </p:nvSpPr>
          <p:spPr>
            <a:xfrm rot="1262594">
              <a:off x="6294406" y="1222317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36" name="8-конечная звезда 1535"/>
            <p:cNvSpPr/>
            <p:nvPr/>
          </p:nvSpPr>
          <p:spPr>
            <a:xfrm rot="1262594">
              <a:off x="6295985" y="1366771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61" name="8-конечная звезда 1560"/>
            <p:cNvSpPr/>
            <p:nvPr/>
          </p:nvSpPr>
          <p:spPr>
            <a:xfrm rot="1262594">
              <a:off x="6794472" y="1293755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96" name="8-конечная звезда 1595"/>
            <p:cNvSpPr/>
            <p:nvPr/>
          </p:nvSpPr>
          <p:spPr>
            <a:xfrm rot="1262594">
              <a:off x="6079040" y="721198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97" name="8-конечная звезда 1596"/>
            <p:cNvSpPr/>
            <p:nvPr/>
          </p:nvSpPr>
          <p:spPr>
            <a:xfrm rot="1262594">
              <a:off x="7507799" y="2507148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98" name="8-конечная звезда 1597"/>
            <p:cNvSpPr/>
            <p:nvPr/>
          </p:nvSpPr>
          <p:spPr>
            <a:xfrm rot="1262594">
              <a:off x="7150609" y="1875160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99" name="8-конечная звезда 1598"/>
            <p:cNvSpPr/>
            <p:nvPr/>
          </p:nvSpPr>
          <p:spPr>
            <a:xfrm rot="1262594">
              <a:off x="6875812" y="1517970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600" name="Прямая соединительная линия 1599"/>
            <p:cNvCxnSpPr>
              <a:stCxn id="1599" idx="6"/>
              <a:endCxn id="1561" idx="1"/>
            </p:cNvCxnSpPr>
            <p:nvPr/>
          </p:nvCxnSpPr>
          <p:spPr>
            <a:xfrm rot="16200000" flipV="1">
              <a:off x="6782974" y="1394890"/>
              <a:ext cx="174102" cy="7517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08" name="Прямая соединительная линия 1607"/>
            <p:cNvCxnSpPr>
              <a:stCxn id="1331" idx="7"/>
              <a:endCxn id="1536" idx="2"/>
            </p:cNvCxnSpPr>
            <p:nvPr/>
          </p:nvCxnSpPr>
          <p:spPr>
            <a:xfrm rot="5400000" flipH="1" flipV="1">
              <a:off x="6174536" y="1521576"/>
              <a:ext cx="234381" cy="5005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09" name="Прямая соединительная линия 1608"/>
            <p:cNvCxnSpPr>
              <a:stCxn id="1535" idx="6"/>
              <a:endCxn id="1533" idx="0"/>
            </p:cNvCxnSpPr>
            <p:nvPr/>
          </p:nvCxnSpPr>
          <p:spPr>
            <a:xfrm rot="16200000" flipV="1">
              <a:off x="6034828" y="927845"/>
              <a:ext cx="322298" cy="27024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10" name="Прямая соединительная линия 1609"/>
            <p:cNvCxnSpPr>
              <a:stCxn id="1534" idx="6"/>
              <a:endCxn id="1533" idx="2"/>
            </p:cNvCxnSpPr>
            <p:nvPr/>
          </p:nvCxnSpPr>
          <p:spPr>
            <a:xfrm rot="5400000" flipH="1" flipV="1">
              <a:off x="5739382" y="1008978"/>
              <a:ext cx="378230" cy="19492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11" name="Прямая соединительная линия 1610"/>
            <p:cNvCxnSpPr>
              <a:stCxn id="1532" idx="4"/>
              <a:endCxn id="1531" idx="0"/>
            </p:cNvCxnSpPr>
            <p:nvPr/>
          </p:nvCxnSpPr>
          <p:spPr>
            <a:xfrm rot="10800000">
              <a:off x="5060722" y="401756"/>
              <a:ext cx="378230" cy="26636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54" name="Прямая соединительная линия 1653"/>
            <p:cNvCxnSpPr>
              <a:stCxn id="1597" idx="5"/>
              <a:endCxn id="1598" idx="0"/>
            </p:cNvCxnSpPr>
            <p:nvPr/>
          </p:nvCxnSpPr>
          <p:spPr>
            <a:xfrm rot="16200000" flipV="1">
              <a:off x="7057672" y="2045138"/>
              <a:ext cx="602202" cy="32585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55" name="Прямая соединительная линия 1654"/>
            <p:cNvCxnSpPr>
              <a:stCxn id="1598" idx="5"/>
              <a:endCxn id="1599" idx="1"/>
            </p:cNvCxnSpPr>
            <p:nvPr/>
          </p:nvCxnSpPr>
          <p:spPr>
            <a:xfrm rot="16200000" flipV="1">
              <a:off x="6879400" y="1592067"/>
              <a:ext cx="314422" cy="25579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56" name="Прямая соединительная линия 1655"/>
            <p:cNvCxnSpPr>
              <a:stCxn id="1561" idx="4"/>
              <a:endCxn id="1596" idx="1"/>
            </p:cNvCxnSpPr>
            <p:nvPr/>
          </p:nvCxnSpPr>
          <p:spPr>
            <a:xfrm rot="10800000">
              <a:off x="6111941" y="765982"/>
              <a:ext cx="684332" cy="54507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57" name="Прямая соединительная линия 1656"/>
            <p:cNvCxnSpPr>
              <a:stCxn id="1533" idx="6"/>
              <a:endCxn id="1596" idx="3"/>
            </p:cNvCxnSpPr>
            <p:nvPr/>
          </p:nvCxnSpPr>
          <p:spPr>
            <a:xfrm rot="5400000" flipH="1" flipV="1">
              <a:off x="6006789" y="792660"/>
              <a:ext cx="112827" cy="3570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684" name="TextBox 1683"/>
          <p:cNvSpPr txBox="1"/>
          <p:nvPr/>
        </p:nvSpPr>
        <p:spPr>
          <a:xfrm rot="923649">
            <a:off x="5384852" y="804240"/>
            <a:ext cx="70215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КОРМА</a:t>
            </a:r>
            <a:endParaRPr lang="uk-UA" sz="8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1685" name="TextBox 1684"/>
          <p:cNvSpPr txBox="1"/>
          <p:nvPr/>
        </p:nvSpPr>
        <p:spPr>
          <a:xfrm rot="1029259">
            <a:off x="5726624" y="1144629"/>
            <a:ext cx="70215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КОМПАС</a:t>
            </a:r>
            <a:endParaRPr lang="uk-UA" sz="8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1686" name="TextBox 1685"/>
          <p:cNvSpPr txBox="1"/>
          <p:nvPr/>
        </p:nvSpPr>
        <p:spPr>
          <a:xfrm rot="2655036">
            <a:off x="6627970" y="1693846"/>
            <a:ext cx="70215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ВІТРИЛА</a:t>
            </a:r>
            <a:endParaRPr lang="uk-UA" sz="8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grpSp>
        <p:nvGrpSpPr>
          <p:cNvPr id="65" name="Группа 1793"/>
          <p:cNvGrpSpPr/>
          <p:nvPr/>
        </p:nvGrpSpPr>
        <p:grpSpPr>
          <a:xfrm>
            <a:off x="6572264" y="3651209"/>
            <a:ext cx="904055" cy="1962717"/>
            <a:chOff x="6579106" y="3651209"/>
            <a:chExt cx="904055" cy="1962717"/>
          </a:xfrm>
        </p:grpSpPr>
        <p:cxnSp>
          <p:nvCxnSpPr>
            <p:cNvPr id="1374" name="Прямая соединительная линия 1373"/>
            <p:cNvCxnSpPr>
              <a:stCxn id="1735" idx="3"/>
              <a:endCxn id="1737" idx="7"/>
            </p:cNvCxnSpPr>
            <p:nvPr/>
          </p:nvCxnSpPr>
          <p:spPr>
            <a:xfrm rot="5400000" flipH="1">
              <a:off x="7098637" y="4700638"/>
              <a:ext cx="15812" cy="23504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709" name="Овал 1708"/>
            <p:cNvSpPr/>
            <p:nvPr/>
          </p:nvSpPr>
          <p:spPr>
            <a:xfrm rot="3951920">
              <a:off x="6863802" y="5577926"/>
              <a:ext cx="36000" cy="36000"/>
            </a:xfrm>
            <a:prstGeom prst="ellipse">
              <a:avLst/>
            </a:prstGeom>
            <a:solidFill>
              <a:srgbClr val="C00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631" name="Прямая соединительная линия 1630"/>
            <p:cNvCxnSpPr>
              <a:stCxn id="1774" idx="5"/>
              <a:endCxn id="1773" idx="2"/>
            </p:cNvCxnSpPr>
            <p:nvPr/>
          </p:nvCxnSpPr>
          <p:spPr>
            <a:xfrm rot="5400000" flipH="1" flipV="1">
              <a:off x="7109755" y="4107339"/>
              <a:ext cx="182045" cy="7253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36" name="Прямая соединительная линия 1635"/>
            <p:cNvCxnSpPr>
              <a:stCxn id="1736" idx="7"/>
              <a:endCxn id="1735" idx="2"/>
            </p:cNvCxnSpPr>
            <p:nvPr/>
          </p:nvCxnSpPr>
          <p:spPr>
            <a:xfrm rot="5400000" flipH="1" flipV="1">
              <a:off x="7201648" y="4843103"/>
              <a:ext cx="40098" cy="3069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50" name="Прямая соединительная линия 1649"/>
            <p:cNvCxnSpPr>
              <a:stCxn id="1696" idx="7"/>
              <a:endCxn id="1736" idx="1"/>
            </p:cNvCxnSpPr>
            <p:nvPr/>
          </p:nvCxnSpPr>
          <p:spPr>
            <a:xfrm rot="5400000" flipH="1" flipV="1">
              <a:off x="6926996" y="4973061"/>
              <a:ext cx="331144" cy="20379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51" name="Прямая соединительная линия 1650"/>
            <p:cNvCxnSpPr>
              <a:stCxn id="1690" idx="7"/>
              <a:endCxn id="1696" idx="2"/>
            </p:cNvCxnSpPr>
            <p:nvPr/>
          </p:nvCxnSpPr>
          <p:spPr>
            <a:xfrm rot="5400000" flipH="1" flipV="1">
              <a:off x="6780817" y="5282497"/>
              <a:ext cx="181289" cy="16968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52" name="Прямая соединительная линия 1651"/>
            <p:cNvCxnSpPr>
              <a:stCxn id="1690" idx="5"/>
              <a:endCxn id="1689" idx="1"/>
            </p:cNvCxnSpPr>
            <p:nvPr/>
          </p:nvCxnSpPr>
          <p:spPr>
            <a:xfrm rot="16200000" flipV="1">
              <a:off x="6626175" y="5323847"/>
              <a:ext cx="174953" cy="6041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53" name="Прямая соединительная линия 1652"/>
            <p:cNvCxnSpPr>
              <a:stCxn id="1689" idx="3"/>
              <a:endCxn id="1687" idx="1"/>
            </p:cNvCxnSpPr>
            <p:nvPr/>
          </p:nvCxnSpPr>
          <p:spPr>
            <a:xfrm rot="5400000">
              <a:off x="6626343" y="5240358"/>
              <a:ext cx="11883" cy="4055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687" name="8-конечная звезда 1686"/>
            <p:cNvSpPr/>
            <p:nvPr/>
          </p:nvSpPr>
          <p:spPr>
            <a:xfrm rot="1262594">
              <a:off x="6579106" y="5221792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689" name="8-конечная звезда 1688"/>
            <p:cNvSpPr/>
            <p:nvPr/>
          </p:nvSpPr>
          <p:spPr>
            <a:xfrm rot="1262594">
              <a:off x="6650544" y="5221792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690" name="8-конечная звезда 1689"/>
            <p:cNvSpPr/>
            <p:nvPr/>
          </p:nvSpPr>
          <p:spPr>
            <a:xfrm rot="1262594">
              <a:off x="6724613" y="5438737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696" name="8-конечная звезда 1695"/>
            <p:cNvSpPr/>
            <p:nvPr/>
          </p:nvSpPr>
          <p:spPr>
            <a:xfrm rot="1262594">
              <a:off x="6938997" y="522449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730" name="8-конечная звезда 1729"/>
            <p:cNvSpPr/>
            <p:nvPr/>
          </p:nvSpPr>
          <p:spPr>
            <a:xfrm rot="1262594">
              <a:off x="7293487" y="4150222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732" name="8-конечная звезда 1731"/>
            <p:cNvSpPr/>
            <p:nvPr/>
          </p:nvSpPr>
          <p:spPr>
            <a:xfrm rot="1262594">
              <a:off x="7293486" y="4864600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733" name="8-конечная звезда 1732"/>
            <p:cNvSpPr/>
            <p:nvPr/>
          </p:nvSpPr>
          <p:spPr>
            <a:xfrm rot="1262594">
              <a:off x="6875812" y="5007478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734" name="8-конечная звезда 1733"/>
            <p:cNvSpPr/>
            <p:nvPr/>
          </p:nvSpPr>
          <p:spPr>
            <a:xfrm rot="1262594">
              <a:off x="6793420" y="4946994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735" name="8-конечная звезда 1734"/>
            <p:cNvSpPr/>
            <p:nvPr/>
          </p:nvSpPr>
          <p:spPr>
            <a:xfrm rot="1262594">
              <a:off x="7222048" y="4793164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736" name="8-конечная звезда 1735"/>
            <p:cNvSpPr/>
            <p:nvPr/>
          </p:nvSpPr>
          <p:spPr>
            <a:xfrm rot="1262594">
              <a:off x="7161564" y="4864602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737" name="8-конечная звезда 1736"/>
            <p:cNvSpPr/>
            <p:nvPr/>
          </p:nvSpPr>
          <p:spPr>
            <a:xfrm rot="1262594">
              <a:off x="6937348" y="4794216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754" name="Прямая соединительная линия 1753"/>
            <p:cNvCxnSpPr>
              <a:stCxn id="1733" idx="4"/>
              <a:endCxn id="1734" idx="1"/>
            </p:cNvCxnSpPr>
            <p:nvPr/>
          </p:nvCxnSpPr>
          <p:spPr>
            <a:xfrm rot="10800000">
              <a:off x="6826321" y="4991778"/>
              <a:ext cx="51052" cy="3069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55" name="Прямая соединительная линия 1754"/>
            <p:cNvCxnSpPr>
              <a:stCxn id="1734" idx="0"/>
              <a:endCxn id="1737" idx="3"/>
            </p:cNvCxnSpPr>
            <p:nvPr/>
          </p:nvCxnSpPr>
          <p:spPr>
            <a:xfrm flipV="1">
              <a:off x="6838659" y="4832179"/>
              <a:ext cx="101015" cy="14661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56" name="Прямая соединительная линия 1755"/>
            <p:cNvCxnSpPr>
              <a:stCxn id="1733" idx="7"/>
              <a:endCxn id="1736" idx="3"/>
            </p:cNvCxnSpPr>
            <p:nvPr/>
          </p:nvCxnSpPr>
          <p:spPr>
            <a:xfrm rot="5400000" flipH="1" flipV="1">
              <a:off x="6980151" y="4837948"/>
              <a:ext cx="123874" cy="24298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65" name="Прямая соединительная линия 1764"/>
            <p:cNvCxnSpPr>
              <a:stCxn id="1773" idx="7"/>
              <a:endCxn id="1771" idx="2"/>
            </p:cNvCxnSpPr>
            <p:nvPr/>
          </p:nvCxnSpPr>
          <p:spPr>
            <a:xfrm rot="5400000" flipH="1" flipV="1">
              <a:off x="7166963" y="3803278"/>
              <a:ext cx="317837" cy="11809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66" name="Прямая соединительная линия 1765"/>
            <p:cNvCxnSpPr>
              <a:stCxn id="1775" idx="5"/>
              <a:endCxn id="1771" idx="0"/>
            </p:cNvCxnSpPr>
            <p:nvPr/>
          </p:nvCxnSpPr>
          <p:spPr>
            <a:xfrm rot="16200000" flipV="1">
              <a:off x="7345751" y="3761977"/>
              <a:ext cx="178582" cy="3043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67" name="Прямая соединительная линия 1766"/>
            <p:cNvCxnSpPr>
              <a:stCxn id="1735" idx="5"/>
              <a:endCxn id="1775" idx="1"/>
            </p:cNvCxnSpPr>
            <p:nvPr/>
          </p:nvCxnSpPr>
          <p:spPr>
            <a:xfrm rot="5400000" flipH="1" flipV="1">
              <a:off x="6909641" y="4235560"/>
              <a:ext cx="885926" cy="23331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68" name="Прямая соединительная линия 1767"/>
            <p:cNvCxnSpPr>
              <a:stCxn id="1732" idx="3"/>
              <a:endCxn id="1735" idx="1"/>
            </p:cNvCxnSpPr>
            <p:nvPr/>
          </p:nvCxnSpPr>
          <p:spPr>
            <a:xfrm rot="5400000" flipH="1">
              <a:off x="7245449" y="4847449"/>
              <a:ext cx="59553" cy="4055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771" name="8-конечная звезда 1770"/>
            <p:cNvSpPr/>
            <p:nvPr/>
          </p:nvSpPr>
          <p:spPr>
            <a:xfrm rot="1262594">
              <a:off x="7367625" y="3651209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772" name="8-конечная звезда 1771"/>
            <p:cNvSpPr/>
            <p:nvPr/>
          </p:nvSpPr>
          <p:spPr>
            <a:xfrm rot="1262594">
              <a:off x="7222047" y="4221660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773" name="8-конечная звезда 1772"/>
            <p:cNvSpPr/>
            <p:nvPr/>
          </p:nvSpPr>
          <p:spPr>
            <a:xfrm rot="1262594">
              <a:off x="7222048" y="4007346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774" name="8-конечная звезда 1773"/>
            <p:cNvSpPr/>
            <p:nvPr/>
          </p:nvSpPr>
          <p:spPr>
            <a:xfrm rot="1262594">
              <a:off x="7150609" y="4232614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775" name="8-конечная звезда 1774"/>
            <p:cNvSpPr/>
            <p:nvPr/>
          </p:nvSpPr>
          <p:spPr>
            <a:xfrm rot="1262594">
              <a:off x="7436361" y="3864470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787" name="Прямая соединительная линия 1786"/>
            <p:cNvCxnSpPr>
              <a:stCxn id="1730" idx="5"/>
              <a:endCxn id="1773" idx="1"/>
            </p:cNvCxnSpPr>
            <p:nvPr/>
          </p:nvCxnSpPr>
          <p:spPr>
            <a:xfrm rot="16200000" flipV="1">
              <a:off x="7231114" y="4075965"/>
              <a:ext cx="100108" cy="5243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88" name="Прямая соединительная линия 1787"/>
            <p:cNvCxnSpPr>
              <a:stCxn id="1772" idx="5"/>
              <a:endCxn id="1773" idx="2"/>
            </p:cNvCxnSpPr>
            <p:nvPr/>
          </p:nvCxnSpPr>
          <p:spPr>
            <a:xfrm rot="5400000" flipH="1" flipV="1">
              <a:off x="7150951" y="4137581"/>
              <a:ext cx="171091" cy="110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795" name="TextBox 1794"/>
          <p:cNvSpPr txBox="1"/>
          <p:nvPr/>
        </p:nvSpPr>
        <p:spPr>
          <a:xfrm rot="17330145">
            <a:off x="6850552" y="4484570"/>
            <a:ext cx="70215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ЦЕНТАВР</a:t>
            </a:r>
            <a:endParaRPr lang="uk-UA" sz="8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1804" name="TextBox 1803"/>
          <p:cNvSpPr txBox="1"/>
          <p:nvPr/>
        </p:nvSpPr>
        <p:spPr>
          <a:xfrm>
            <a:off x="5535360" y="309870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15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05" name="TextBox 1804"/>
          <p:cNvSpPr txBox="1"/>
          <p:nvPr/>
        </p:nvSpPr>
        <p:spPr>
          <a:xfrm>
            <a:off x="5104222" y="166994"/>
            <a:ext cx="253596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06" name="TextBox 1805"/>
          <p:cNvSpPr txBox="1"/>
          <p:nvPr/>
        </p:nvSpPr>
        <p:spPr>
          <a:xfrm>
            <a:off x="6072198" y="571480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25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07" name="TextBox 1806"/>
          <p:cNvSpPr txBox="1"/>
          <p:nvPr/>
        </p:nvSpPr>
        <p:spPr>
          <a:xfrm>
            <a:off x="6892682" y="1310002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15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08" name="TextBox 1807"/>
          <p:cNvSpPr txBox="1"/>
          <p:nvPr/>
        </p:nvSpPr>
        <p:spPr>
          <a:xfrm>
            <a:off x="6572264" y="928670"/>
            <a:ext cx="253596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09" name="TextBox 1808"/>
          <p:cNvSpPr txBox="1"/>
          <p:nvPr/>
        </p:nvSpPr>
        <p:spPr>
          <a:xfrm>
            <a:off x="7249872" y="1810068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25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10" name="TextBox 1809"/>
          <p:cNvSpPr txBox="1"/>
          <p:nvPr/>
        </p:nvSpPr>
        <p:spPr>
          <a:xfrm>
            <a:off x="7572396" y="2857496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15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11" name="TextBox 1810"/>
          <p:cNvSpPr txBox="1"/>
          <p:nvPr/>
        </p:nvSpPr>
        <p:spPr>
          <a:xfrm>
            <a:off x="7500958" y="2333288"/>
            <a:ext cx="253596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12" name="TextBox 1811"/>
          <p:cNvSpPr txBox="1"/>
          <p:nvPr/>
        </p:nvSpPr>
        <p:spPr>
          <a:xfrm>
            <a:off x="7607062" y="3357562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25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16" name="TextBox 1815"/>
          <p:cNvSpPr txBox="1"/>
          <p:nvPr/>
        </p:nvSpPr>
        <p:spPr>
          <a:xfrm>
            <a:off x="7392748" y="4429132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15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17" name="TextBox 1816"/>
          <p:cNvSpPr txBox="1"/>
          <p:nvPr/>
        </p:nvSpPr>
        <p:spPr>
          <a:xfrm>
            <a:off x="7572396" y="3929066"/>
            <a:ext cx="253596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18" name="TextBox 1817"/>
          <p:cNvSpPr txBox="1"/>
          <p:nvPr/>
        </p:nvSpPr>
        <p:spPr>
          <a:xfrm>
            <a:off x="7178434" y="4929198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25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19" name="TextBox 1818"/>
          <p:cNvSpPr txBox="1"/>
          <p:nvPr/>
        </p:nvSpPr>
        <p:spPr>
          <a:xfrm>
            <a:off x="6392616" y="5810596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15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20" name="TextBox 1819"/>
          <p:cNvSpPr txBox="1"/>
          <p:nvPr/>
        </p:nvSpPr>
        <p:spPr>
          <a:xfrm>
            <a:off x="6818734" y="5453406"/>
            <a:ext cx="253596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21" name="TextBox 1820"/>
          <p:cNvSpPr txBox="1"/>
          <p:nvPr/>
        </p:nvSpPr>
        <p:spPr>
          <a:xfrm>
            <a:off x="5929322" y="6143644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25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22" name="TextBox 1821"/>
          <p:cNvSpPr txBox="1"/>
          <p:nvPr/>
        </p:nvSpPr>
        <p:spPr>
          <a:xfrm>
            <a:off x="4820980" y="6453538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15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23" name="TextBox 1822"/>
          <p:cNvSpPr txBox="1"/>
          <p:nvPr/>
        </p:nvSpPr>
        <p:spPr>
          <a:xfrm>
            <a:off x="5429256" y="6357958"/>
            <a:ext cx="253596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24" name="TextBox 1823"/>
          <p:cNvSpPr txBox="1"/>
          <p:nvPr/>
        </p:nvSpPr>
        <p:spPr>
          <a:xfrm>
            <a:off x="4323020" y="6500834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25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25" name="TextBox 1824"/>
          <p:cNvSpPr txBox="1"/>
          <p:nvPr/>
        </p:nvSpPr>
        <p:spPr>
          <a:xfrm>
            <a:off x="3106468" y="6239224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15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26" name="TextBox 1825"/>
          <p:cNvSpPr txBox="1"/>
          <p:nvPr/>
        </p:nvSpPr>
        <p:spPr>
          <a:xfrm>
            <a:off x="3714744" y="6429396"/>
            <a:ext cx="253596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27" name="TextBox 1826"/>
          <p:cNvSpPr txBox="1"/>
          <p:nvPr/>
        </p:nvSpPr>
        <p:spPr>
          <a:xfrm>
            <a:off x="2643174" y="5953472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25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28" name="TextBox 1827"/>
          <p:cNvSpPr txBox="1"/>
          <p:nvPr/>
        </p:nvSpPr>
        <p:spPr>
          <a:xfrm>
            <a:off x="1820584" y="5214950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15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29" name="TextBox 1828"/>
          <p:cNvSpPr txBox="1"/>
          <p:nvPr/>
        </p:nvSpPr>
        <p:spPr>
          <a:xfrm>
            <a:off x="2214546" y="5619436"/>
            <a:ext cx="253596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30" name="TextBox 1829"/>
          <p:cNvSpPr txBox="1"/>
          <p:nvPr/>
        </p:nvSpPr>
        <p:spPr>
          <a:xfrm>
            <a:off x="1534832" y="4714884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25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31" name="TextBox 1830"/>
          <p:cNvSpPr txBox="1"/>
          <p:nvPr/>
        </p:nvSpPr>
        <p:spPr>
          <a:xfrm>
            <a:off x="1214414" y="3786190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15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32" name="TextBox 1831"/>
          <p:cNvSpPr txBox="1"/>
          <p:nvPr/>
        </p:nvSpPr>
        <p:spPr>
          <a:xfrm>
            <a:off x="1357290" y="4286256"/>
            <a:ext cx="253596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33" name="TextBox 1832"/>
          <p:cNvSpPr txBox="1"/>
          <p:nvPr/>
        </p:nvSpPr>
        <p:spPr>
          <a:xfrm>
            <a:off x="1177642" y="3214686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25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34" name="TextBox 1833"/>
          <p:cNvSpPr txBox="1"/>
          <p:nvPr/>
        </p:nvSpPr>
        <p:spPr>
          <a:xfrm>
            <a:off x="1428728" y="2071678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15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35" name="TextBox 1834"/>
          <p:cNvSpPr txBox="1"/>
          <p:nvPr/>
        </p:nvSpPr>
        <p:spPr>
          <a:xfrm>
            <a:off x="1285852" y="2643182"/>
            <a:ext cx="253596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36" name="TextBox 1835"/>
          <p:cNvSpPr txBox="1"/>
          <p:nvPr/>
        </p:nvSpPr>
        <p:spPr>
          <a:xfrm>
            <a:off x="1643042" y="1643050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25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37" name="TextBox 1836"/>
          <p:cNvSpPr txBox="1"/>
          <p:nvPr/>
        </p:nvSpPr>
        <p:spPr>
          <a:xfrm>
            <a:off x="2392088" y="809936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15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38" name="TextBox 1837"/>
          <p:cNvSpPr txBox="1"/>
          <p:nvPr/>
        </p:nvSpPr>
        <p:spPr>
          <a:xfrm>
            <a:off x="2034898" y="1142984"/>
            <a:ext cx="253596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39" name="TextBox 1838"/>
          <p:cNvSpPr txBox="1"/>
          <p:nvPr/>
        </p:nvSpPr>
        <p:spPr>
          <a:xfrm>
            <a:off x="2857488" y="500042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25</a:t>
            </a:r>
            <a:endParaRPr lang="uk-UA" sz="1100" spc="-150" dirty="0">
              <a:latin typeface="Bookman Old Style" pitchFamily="18" charset="0"/>
            </a:endParaRPr>
          </a:p>
        </p:txBody>
      </p:sp>
      <p:grpSp>
        <p:nvGrpSpPr>
          <p:cNvPr id="66" name="Группа 1849"/>
          <p:cNvGrpSpPr/>
          <p:nvPr/>
        </p:nvGrpSpPr>
        <p:grpSpPr>
          <a:xfrm rot="15206317">
            <a:off x="1152525" y="9525"/>
            <a:ext cx="6837363" cy="6837363"/>
            <a:chOff x="1152525" y="9525"/>
            <a:chExt cx="6837363" cy="6837363"/>
          </a:xfrm>
        </p:grpSpPr>
        <p:pic>
          <p:nvPicPr>
            <p:cNvPr id="1030" name="Picture 6" descr="K:\Зоряне небо\ПОЛУКРУГ 90  1.png"/>
            <p:cNvPicPr>
              <a:picLocks noChangeAspect="1" noChangeArrowheads="1"/>
            </p:cNvPicPr>
            <p:nvPr/>
          </p:nvPicPr>
          <p:blipFill>
            <a:blip r:embed="rId3"/>
            <a:srcRect/>
            <a:stretch>
              <a:fillRect/>
            </a:stretch>
          </p:blipFill>
          <p:spPr bwMode="auto">
            <a:xfrm>
              <a:off x="1152525" y="9525"/>
              <a:ext cx="6837363" cy="6837363"/>
            </a:xfrm>
            <a:prstGeom prst="rect">
              <a:avLst/>
            </a:prstGeom>
            <a:noFill/>
          </p:spPr>
        </p:pic>
        <p:cxnSp>
          <p:nvCxnSpPr>
            <p:cNvPr id="1843" name="Прямая соединительная линия 1842"/>
            <p:cNvCxnSpPr/>
            <p:nvPr/>
          </p:nvCxnSpPr>
          <p:spPr>
            <a:xfrm rot="5400000">
              <a:off x="4409394" y="480312"/>
              <a:ext cx="324562" cy="651"/>
            </a:xfrm>
            <a:prstGeom prst="line">
              <a:avLst/>
            </a:prstGeom>
            <a:ln w="28575">
              <a:solidFill>
                <a:srgbClr val="C0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846" name="TextBox 1845"/>
            <p:cNvSpPr txBox="1"/>
            <p:nvPr/>
          </p:nvSpPr>
          <p:spPr>
            <a:xfrm rot="10836269">
              <a:off x="4071934" y="642918"/>
              <a:ext cx="1058667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uk-UA" sz="1400" b="1" dirty="0" smtClean="0">
                  <a:solidFill>
                    <a:srgbClr val="9E0000"/>
                  </a:solidFill>
                  <a:latin typeface="Bookman Old Style" pitchFamily="18" charset="0"/>
                </a:rPr>
                <a:t>Північ</a:t>
              </a:r>
            </a:p>
          </p:txBody>
        </p:sp>
        <p:sp>
          <p:nvSpPr>
            <p:cNvPr id="1847" name="TextBox 1846"/>
            <p:cNvSpPr txBox="1"/>
            <p:nvPr/>
          </p:nvSpPr>
          <p:spPr>
            <a:xfrm rot="10731270">
              <a:off x="4013399" y="2090314"/>
              <a:ext cx="1058667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uk-UA" sz="1600" b="1" i="1" dirty="0" err="1" smtClean="0">
                  <a:solidFill>
                    <a:srgbClr val="9E0000"/>
                  </a:solidFill>
                  <a:latin typeface="Bookman Old Style" pitchFamily="18" charset="0"/>
                </a:rPr>
                <a:t>пн</a:t>
              </a:r>
              <a:endParaRPr lang="uk-UA" sz="1600" b="1" i="1" dirty="0" smtClean="0">
                <a:solidFill>
                  <a:srgbClr val="9E0000"/>
                </a:solidFill>
                <a:latin typeface="Bookman Old Style" pitchFamily="18" charset="0"/>
              </a:endParaRPr>
            </a:p>
          </p:txBody>
        </p:sp>
        <p:sp>
          <p:nvSpPr>
            <p:cNvPr id="1848" name="TextBox 1847"/>
            <p:cNvSpPr txBox="1"/>
            <p:nvPr/>
          </p:nvSpPr>
          <p:spPr>
            <a:xfrm rot="10879063">
              <a:off x="6072198" y="2928934"/>
              <a:ext cx="1058667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uk-UA" sz="1600" b="1" i="1" dirty="0" err="1" smtClean="0">
                  <a:solidFill>
                    <a:srgbClr val="9E0000"/>
                  </a:solidFill>
                  <a:latin typeface="Bookman Old Style" pitchFamily="18" charset="0"/>
                </a:rPr>
                <a:t>зх</a:t>
              </a:r>
              <a:endParaRPr lang="uk-UA" sz="1600" b="1" i="1" dirty="0" smtClean="0">
                <a:solidFill>
                  <a:srgbClr val="9E0000"/>
                </a:solidFill>
                <a:latin typeface="Bookman Old Style" pitchFamily="18" charset="0"/>
              </a:endParaRPr>
            </a:p>
          </p:txBody>
        </p:sp>
        <p:sp>
          <p:nvSpPr>
            <p:cNvPr id="1849" name="TextBox 1848"/>
            <p:cNvSpPr txBox="1"/>
            <p:nvPr/>
          </p:nvSpPr>
          <p:spPr>
            <a:xfrm rot="10757285">
              <a:off x="2071670" y="2928934"/>
              <a:ext cx="1058667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uk-UA" sz="1600" b="1" i="1" dirty="0" err="1" smtClean="0">
                  <a:solidFill>
                    <a:srgbClr val="9E0000"/>
                  </a:solidFill>
                  <a:latin typeface="Bookman Old Style" pitchFamily="18" charset="0"/>
                </a:rPr>
                <a:t>сх</a:t>
              </a:r>
              <a:endParaRPr lang="uk-UA" sz="1600" b="1" i="1" dirty="0" smtClean="0">
                <a:solidFill>
                  <a:srgbClr val="9E0000"/>
                </a:solidFill>
                <a:latin typeface="Bookman Old Style" pitchFamily="18" charset="0"/>
              </a:endParaRPr>
            </a:p>
          </p:txBody>
        </p:sp>
      </p:grpSp>
      <p:sp>
        <p:nvSpPr>
          <p:cNvPr id="1328" name="Овал 1327">
            <a:hlinkClick r:id="rId4" action="ppaction://hlinksldjump"/>
          </p:cNvPr>
          <p:cNvSpPr/>
          <p:nvPr/>
        </p:nvSpPr>
        <p:spPr>
          <a:xfrm>
            <a:off x="4534314" y="105166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329" name="Овал 1328">
            <a:hlinkClick r:id="rId5" action="ppaction://hlinksldjump"/>
          </p:cNvPr>
          <p:cNvSpPr/>
          <p:nvPr/>
        </p:nvSpPr>
        <p:spPr>
          <a:xfrm>
            <a:off x="5143504" y="176604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343" name="Овал 1342">
            <a:hlinkClick r:id="rId6" action="ppaction://hlinksldjump"/>
          </p:cNvPr>
          <p:cNvSpPr/>
          <p:nvPr/>
        </p:nvSpPr>
        <p:spPr>
          <a:xfrm>
            <a:off x="5605884" y="329004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344" name="Овал 1343">
            <a:hlinkClick r:id="rId7" action="ppaction://hlinksldjump"/>
          </p:cNvPr>
          <p:cNvSpPr/>
          <p:nvPr/>
        </p:nvSpPr>
        <p:spPr>
          <a:xfrm>
            <a:off x="6143636" y="571480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345" name="Овал 1344">
            <a:hlinkClick r:id="rId8" action="ppaction://hlinksldjump"/>
          </p:cNvPr>
          <p:cNvSpPr/>
          <p:nvPr/>
        </p:nvSpPr>
        <p:spPr>
          <a:xfrm>
            <a:off x="6606016" y="928670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346" name="Овал 1345">
            <a:hlinkClick r:id="rId9" action="ppaction://hlinksldjump"/>
          </p:cNvPr>
          <p:cNvSpPr/>
          <p:nvPr/>
        </p:nvSpPr>
        <p:spPr>
          <a:xfrm>
            <a:off x="6963206" y="1319612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347" name="Овал 1346">
            <a:hlinkClick r:id="rId10" action="ppaction://hlinksldjump"/>
          </p:cNvPr>
          <p:cNvSpPr/>
          <p:nvPr/>
        </p:nvSpPr>
        <p:spPr>
          <a:xfrm>
            <a:off x="7286644" y="1819678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348" name="Овал 1347">
            <a:hlinkClick r:id="rId11" action="ppaction://hlinksldjump"/>
          </p:cNvPr>
          <p:cNvSpPr/>
          <p:nvPr/>
        </p:nvSpPr>
        <p:spPr>
          <a:xfrm>
            <a:off x="7500958" y="2319744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349" name="Овал 1348">
            <a:hlinkClick r:id="rId12" action="ppaction://hlinksldjump"/>
          </p:cNvPr>
          <p:cNvSpPr/>
          <p:nvPr/>
        </p:nvSpPr>
        <p:spPr>
          <a:xfrm>
            <a:off x="7606148" y="2857496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350" name="Овал 1349">
            <a:hlinkClick r:id="rId13" action="ppaction://hlinksldjump"/>
          </p:cNvPr>
          <p:cNvSpPr/>
          <p:nvPr/>
        </p:nvSpPr>
        <p:spPr>
          <a:xfrm>
            <a:off x="7643834" y="3357562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351" name="Овал 1350">
            <a:hlinkClick r:id="rId14" action="ppaction://hlinksldjump"/>
          </p:cNvPr>
          <p:cNvSpPr/>
          <p:nvPr/>
        </p:nvSpPr>
        <p:spPr>
          <a:xfrm>
            <a:off x="7572396" y="3929066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352" name="Овал 1351">
            <a:hlinkClick r:id="rId15" action="ppaction://hlinksldjump"/>
          </p:cNvPr>
          <p:cNvSpPr/>
          <p:nvPr/>
        </p:nvSpPr>
        <p:spPr>
          <a:xfrm>
            <a:off x="7429520" y="4429132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353" name="Овал 1352">
            <a:hlinkClick r:id="rId16" action="ppaction://hlinksldjump"/>
          </p:cNvPr>
          <p:cNvSpPr/>
          <p:nvPr/>
        </p:nvSpPr>
        <p:spPr>
          <a:xfrm>
            <a:off x="7215206" y="4929198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354" name="Овал 1353">
            <a:hlinkClick r:id="rId17" action="ppaction://hlinksldjump"/>
          </p:cNvPr>
          <p:cNvSpPr/>
          <p:nvPr/>
        </p:nvSpPr>
        <p:spPr>
          <a:xfrm>
            <a:off x="6820330" y="5463016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361" name="Овал 1360">
            <a:hlinkClick r:id="rId18" action="ppaction://hlinksldjump"/>
          </p:cNvPr>
          <p:cNvSpPr/>
          <p:nvPr/>
        </p:nvSpPr>
        <p:spPr>
          <a:xfrm>
            <a:off x="6429388" y="5820206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362" name="Овал 1361">
            <a:hlinkClick r:id="rId19" action="ppaction://hlinksldjump"/>
          </p:cNvPr>
          <p:cNvSpPr/>
          <p:nvPr/>
        </p:nvSpPr>
        <p:spPr>
          <a:xfrm>
            <a:off x="5929322" y="6143644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363" name="Овал 1362">
            <a:hlinkClick r:id="rId20" action="ppaction://hlinksldjump"/>
          </p:cNvPr>
          <p:cNvSpPr/>
          <p:nvPr/>
        </p:nvSpPr>
        <p:spPr>
          <a:xfrm>
            <a:off x="5391570" y="6357958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366" name="Овал 1365">
            <a:hlinkClick r:id="rId21" action="ppaction://hlinksldjump"/>
          </p:cNvPr>
          <p:cNvSpPr/>
          <p:nvPr/>
        </p:nvSpPr>
        <p:spPr>
          <a:xfrm>
            <a:off x="4857752" y="6463148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367" name="Овал 1366">
            <a:hlinkClick r:id="rId22" action="ppaction://hlinksldjump"/>
          </p:cNvPr>
          <p:cNvSpPr/>
          <p:nvPr/>
        </p:nvSpPr>
        <p:spPr>
          <a:xfrm>
            <a:off x="4357686" y="6500834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368" name="Овал 1367">
            <a:hlinkClick r:id="rId23" action="ppaction://hlinksldjump"/>
          </p:cNvPr>
          <p:cNvSpPr/>
          <p:nvPr/>
        </p:nvSpPr>
        <p:spPr>
          <a:xfrm>
            <a:off x="3714744" y="6391710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395" name="Овал 1394">
            <a:hlinkClick r:id="rId24" action="ppaction://hlinksldjump"/>
          </p:cNvPr>
          <p:cNvSpPr/>
          <p:nvPr/>
        </p:nvSpPr>
        <p:spPr>
          <a:xfrm>
            <a:off x="3143240" y="6215082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411" name="Овал 1410">
            <a:hlinkClick r:id="rId25" action="ppaction://hlinksldjump"/>
          </p:cNvPr>
          <p:cNvSpPr/>
          <p:nvPr/>
        </p:nvSpPr>
        <p:spPr>
          <a:xfrm>
            <a:off x="2676926" y="5963082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412" name="Овал 1411">
            <a:hlinkClick r:id="rId26" action="ppaction://hlinksldjump"/>
          </p:cNvPr>
          <p:cNvSpPr/>
          <p:nvPr/>
        </p:nvSpPr>
        <p:spPr>
          <a:xfrm>
            <a:off x="2214546" y="5605892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413" name="Овал 1412">
            <a:hlinkClick r:id="rId27" action="ppaction://hlinksldjump"/>
          </p:cNvPr>
          <p:cNvSpPr/>
          <p:nvPr/>
        </p:nvSpPr>
        <p:spPr>
          <a:xfrm>
            <a:off x="1857356" y="5177264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414" name="Овал 1413">
            <a:hlinkClick r:id="rId28" action="ppaction://hlinksldjump"/>
          </p:cNvPr>
          <p:cNvSpPr/>
          <p:nvPr/>
        </p:nvSpPr>
        <p:spPr>
          <a:xfrm>
            <a:off x="1571604" y="4714884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415" name="Овал 1414">
            <a:hlinkClick r:id="rId29" action="ppaction://hlinksldjump"/>
          </p:cNvPr>
          <p:cNvSpPr/>
          <p:nvPr/>
        </p:nvSpPr>
        <p:spPr>
          <a:xfrm>
            <a:off x="1391042" y="4286256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416" name="Овал 1415">
            <a:hlinkClick r:id="rId30" action="ppaction://hlinksldjump"/>
          </p:cNvPr>
          <p:cNvSpPr/>
          <p:nvPr/>
        </p:nvSpPr>
        <p:spPr>
          <a:xfrm>
            <a:off x="1285852" y="3786190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418" name="Овал 1417">
            <a:hlinkClick r:id="rId31" action="ppaction://hlinksldjump"/>
          </p:cNvPr>
          <p:cNvSpPr/>
          <p:nvPr/>
        </p:nvSpPr>
        <p:spPr>
          <a:xfrm>
            <a:off x="1214414" y="3214686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441" name="Овал 1440">
            <a:hlinkClick r:id="rId32" action="ppaction://hlinksldjump"/>
          </p:cNvPr>
          <p:cNvSpPr/>
          <p:nvPr/>
        </p:nvSpPr>
        <p:spPr>
          <a:xfrm>
            <a:off x="1319604" y="2643182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443" name="Овал 1442">
            <a:hlinkClick r:id="rId33" action="ppaction://hlinksldjump"/>
          </p:cNvPr>
          <p:cNvSpPr/>
          <p:nvPr/>
        </p:nvSpPr>
        <p:spPr>
          <a:xfrm>
            <a:off x="1472004" y="2071678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444" name="Овал 1443">
            <a:hlinkClick r:id="rId34" action="ppaction://hlinksldjump"/>
          </p:cNvPr>
          <p:cNvSpPr/>
          <p:nvPr/>
        </p:nvSpPr>
        <p:spPr>
          <a:xfrm>
            <a:off x="1714480" y="1643050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445" name="Овал 1444">
            <a:hlinkClick r:id="rId35" action="ppaction://hlinksldjump"/>
          </p:cNvPr>
          <p:cNvSpPr/>
          <p:nvPr/>
        </p:nvSpPr>
        <p:spPr>
          <a:xfrm>
            <a:off x="2071670" y="1142984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447" name="Овал 1446">
            <a:hlinkClick r:id="rId36" action="ppaction://hlinksldjump"/>
          </p:cNvPr>
          <p:cNvSpPr/>
          <p:nvPr/>
        </p:nvSpPr>
        <p:spPr>
          <a:xfrm>
            <a:off x="2462612" y="819546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455" name="Овал 1454">
            <a:hlinkClick r:id="rId37" action="ppaction://hlinksldjump"/>
          </p:cNvPr>
          <p:cNvSpPr/>
          <p:nvPr/>
        </p:nvSpPr>
        <p:spPr>
          <a:xfrm>
            <a:off x="2891240" y="500042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467" name="Овал 1466">
            <a:hlinkClick r:id="rId38" action="ppaction://hlinksldjump"/>
          </p:cNvPr>
          <p:cNvSpPr/>
          <p:nvPr/>
        </p:nvSpPr>
        <p:spPr>
          <a:xfrm>
            <a:off x="3500430" y="248042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484" name="Овал 1483">
            <a:hlinkClick r:id="rId39" action="ppaction://hlinksldjump"/>
          </p:cNvPr>
          <p:cNvSpPr/>
          <p:nvPr/>
        </p:nvSpPr>
        <p:spPr>
          <a:xfrm>
            <a:off x="3962810" y="142852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485" name="TextBox 1484"/>
          <p:cNvSpPr txBox="1"/>
          <p:nvPr/>
        </p:nvSpPr>
        <p:spPr>
          <a:xfrm>
            <a:off x="214282" y="149346"/>
            <a:ext cx="2071702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ru-RU" sz="2000" b="1" dirty="0" smtClean="0">
                <a:solidFill>
                  <a:schemeClr val="bg1"/>
                </a:solidFill>
                <a:latin typeface="Bookman Old Style" pitchFamily="18" charset="0"/>
              </a:rPr>
              <a:t>5 </a:t>
            </a:r>
            <a:r>
              <a:rPr lang="ru-RU" sz="2000" b="1" dirty="0" err="1" smtClean="0">
                <a:solidFill>
                  <a:schemeClr val="bg1"/>
                </a:solidFill>
                <a:latin typeface="Bookman Old Style" pitchFamily="18" charset="0"/>
              </a:rPr>
              <a:t>березня</a:t>
            </a:r>
            <a:endParaRPr lang="uk-UA" sz="2000" b="1" dirty="0">
              <a:solidFill>
                <a:schemeClr val="bg1"/>
              </a:solidFill>
              <a:latin typeface="Bookman Old Style" pitchFamily="18" charset="0"/>
            </a:endParaRPr>
          </a:p>
        </p:txBody>
      </p:sp>
      <p:pic>
        <p:nvPicPr>
          <p:cNvPr id="1487" name="Picture 12" descr="MCj04326750000[1]">
            <a:hlinkClick r:id="rId40" action="ppaction://hlinksldjump"/>
          </p:cNvPr>
          <p:cNvPicPr>
            <a:picLocks noChangeAspect="1" noChangeArrowheads="1"/>
          </p:cNvPicPr>
          <p:nvPr/>
        </p:nvPicPr>
        <p:blipFill>
          <a:blip r:embed="rId41" cstate="print">
            <a:duotone>
              <a:schemeClr val="accent2">
                <a:shade val="45000"/>
                <a:satMod val="135000"/>
              </a:schemeClr>
              <a:prstClr val="white"/>
            </a:duotone>
          </a:blip>
          <a:srcRect/>
          <a:stretch>
            <a:fillRect/>
          </a:stretch>
        </p:blipFill>
        <p:spPr bwMode="auto">
          <a:xfrm>
            <a:off x="71406" y="5778000"/>
            <a:ext cx="1079999" cy="1080000"/>
          </a:xfrm>
          <a:prstGeom prst="rect">
            <a:avLst/>
          </a:prstGeom>
          <a:noFill/>
        </p:spPr>
      </p:pic>
    </p:spTree>
  </p:cSld>
  <p:clrMapOvr>
    <a:masterClrMapping/>
  </p:clrMapOvr>
  <p:transition advClick="0"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148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148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Овал 7"/>
          <p:cNvSpPr/>
          <p:nvPr/>
        </p:nvSpPr>
        <p:spPr>
          <a:xfrm>
            <a:off x="1161024" y="0"/>
            <a:ext cx="6840000" cy="6840000"/>
          </a:xfrm>
          <a:prstGeom prst="ellipse">
            <a:avLst/>
          </a:prstGeom>
          <a:solidFill>
            <a:srgbClr val="0036A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807" name="Овал 806"/>
          <p:cNvSpPr/>
          <p:nvPr/>
        </p:nvSpPr>
        <p:spPr>
          <a:xfrm>
            <a:off x="2643174" y="2071678"/>
            <a:ext cx="3786214" cy="3786214"/>
          </a:xfrm>
          <a:prstGeom prst="ellipse">
            <a:avLst/>
          </a:prstGeom>
          <a:noFill/>
          <a:ln w="19050">
            <a:solidFill>
              <a:srgbClr val="C00000"/>
            </a:solidFill>
            <a:prstDash val="sysDash"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cxnSp>
        <p:nvCxnSpPr>
          <p:cNvPr id="10" name="Прямая соединительная линия 9"/>
          <p:cNvCxnSpPr>
            <a:stCxn id="23" idx="2"/>
            <a:endCxn id="23" idx="6"/>
          </p:cNvCxnSpPr>
          <p:nvPr/>
        </p:nvCxnSpPr>
        <p:spPr>
          <a:xfrm rot="10800000" flipH="1">
            <a:off x="1428728" y="3429000"/>
            <a:ext cx="6286544" cy="1588"/>
          </a:xfrm>
          <a:prstGeom prst="line">
            <a:avLst/>
          </a:prstGeom>
          <a:ln w="12700"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12" name="Прямая соединительная линия 11"/>
          <p:cNvCxnSpPr/>
          <p:nvPr/>
        </p:nvCxnSpPr>
        <p:spPr>
          <a:xfrm rot="16200000" flipH="1">
            <a:off x="1428728" y="3499644"/>
            <a:ext cx="6286544" cy="1588"/>
          </a:xfrm>
          <a:prstGeom prst="line">
            <a:avLst/>
          </a:prstGeom>
          <a:ln w="12700"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13" name="Овал 12"/>
          <p:cNvSpPr/>
          <p:nvPr/>
        </p:nvSpPr>
        <p:spPr>
          <a:xfrm>
            <a:off x="3428992" y="2285992"/>
            <a:ext cx="2286016" cy="2286016"/>
          </a:xfrm>
          <a:prstGeom prst="ellipse">
            <a:avLst/>
          </a:prstGeom>
          <a:noFill/>
          <a:ln w="12700"/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23" name="Овал 22"/>
          <p:cNvSpPr/>
          <p:nvPr/>
        </p:nvSpPr>
        <p:spPr>
          <a:xfrm>
            <a:off x="1428728" y="285728"/>
            <a:ext cx="6286544" cy="6286544"/>
          </a:xfrm>
          <a:prstGeom prst="ellipse">
            <a:avLst/>
          </a:prstGeom>
          <a:noFill/>
          <a:ln w="12700"/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24" name="Овал 23"/>
          <p:cNvSpPr/>
          <p:nvPr/>
        </p:nvSpPr>
        <p:spPr>
          <a:xfrm>
            <a:off x="1928794" y="785794"/>
            <a:ext cx="5286412" cy="5286412"/>
          </a:xfrm>
          <a:prstGeom prst="ellipse">
            <a:avLst/>
          </a:prstGeom>
          <a:noFill/>
          <a:ln w="12700"/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cxnSp>
        <p:nvCxnSpPr>
          <p:cNvPr id="28" name="Прямая соединительная линия 27"/>
          <p:cNvCxnSpPr>
            <a:stCxn id="23" idx="3"/>
            <a:endCxn id="23" idx="7"/>
          </p:cNvCxnSpPr>
          <p:nvPr/>
        </p:nvCxnSpPr>
        <p:spPr>
          <a:xfrm rot="5400000" flipH="1" flipV="1">
            <a:off x="2349370" y="1206372"/>
            <a:ext cx="4445260" cy="4445256"/>
          </a:xfrm>
          <a:prstGeom prst="line">
            <a:avLst/>
          </a:prstGeom>
          <a:ln w="12700"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30" name="Прямая соединительная линия 29"/>
          <p:cNvCxnSpPr>
            <a:stCxn id="23" idx="1"/>
            <a:endCxn id="23" idx="5"/>
          </p:cNvCxnSpPr>
          <p:nvPr/>
        </p:nvCxnSpPr>
        <p:spPr>
          <a:xfrm rot="16200000" flipH="1">
            <a:off x="2349370" y="1206372"/>
            <a:ext cx="4445260" cy="4445256"/>
          </a:xfrm>
          <a:prstGeom prst="line">
            <a:avLst/>
          </a:prstGeom>
          <a:ln w="12700"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grpSp>
        <p:nvGrpSpPr>
          <p:cNvPr id="2" name="Группа 359"/>
          <p:cNvGrpSpPr/>
          <p:nvPr/>
        </p:nvGrpSpPr>
        <p:grpSpPr>
          <a:xfrm rot="684282">
            <a:off x="4805835" y="2798468"/>
            <a:ext cx="955301" cy="1073931"/>
            <a:chOff x="4940036" y="2439714"/>
            <a:chExt cx="1186162" cy="1333461"/>
          </a:xfrm>
        </p:grpSpPr>
        <p:sp>
          <p:nvSpPr>
            <p:cNvPr id="83" name="8-конечная звезда 82"/>
            <p:cNvSpPr/>
            <p:nvPr/>
          </p:nvSpPr>
          <p:spPr>
            <a:xfrm rot="578312">
              <a:off x="5261829" y="3077799"/>
              <a:ext cx="90000" cy="90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4" name="8-конечная звезда 83"/>
            <p:cNvSpPr/>
            <p:nvPr/>
          </p:nvSpPr>
          <p:spPr>
            <a:xfrm rot="21105294">
              <a:off x="5363088" y="3005642"/>
              <a:ext cx="79200" cy="79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5" name="8-конечная звезда 84"/>
            <p:cNvSpPr/>
            <p:nvPr/>
          </p:nvSpPr>
          <p:spPr>
            <a:xfrm rot="21105294">
              <a:off x="5505486" y="3148039"/>
              <a:ext cx="72000" cy="72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6" name="8-конечная звезда 85"/>
            <p:cNvSpPr/>
            <p:nvPr/>
          </p:nvSpPr>
          <p:spPr>
            <a:xfrm rot="19358116">
              <a:off x="5585146" y="3708375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8" name="8-конечная звезда 87"/>
            <p:cNvSpPr/>
            <p:nvPr/>
          </p:nvSpPr>
          <p:spPr>
            <a:xfrm rot="19358116">
              <a:off x="5494317" y="3565499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9" name="8-конечная звезда 88"/>
            <p:cNvSpPr/>
            <p:nvPr/>
          </p:nvSpPr>
          <p:spPr>
            <a:xfrm rot="19358116">
              <a:off x="5442270" y="3442014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90" name="8-конечная звезда 89"/>
            <p:cNvSpPr/>
            <p:nvPr/>
          </p:nvSpPr>
          <p:spPr>
            <a:xfrm rot="19358116">
              <a:off x="5436487" y="3293354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92" name="Прямая соединительная линия 91"/>
            <p:cNvCxnSpPr>
              <a:stCxn id="84" idx="1"/>
              <a:endCxn id="85" idx="6"/>
            </p:cNvCxnSpPr>
            <p:nvPr/>
          </p:nvCxnSpPr>
          <p:spPr>
            <a:xfrm rot="16200000" flipH="1">
              <a:off x="5445633" y="3057720"/>
              <a:ext cx="79473" cy="10190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6" name="Прямая соединительная линия 95"/>
            <p:cNvCxnSpPr>
              <a:stCxn id="83" idx="1"/>
              <a:endCxn id="90" idx="6"/>
            </p:cNvCxnSpPr>
            <p:nvPr/>
          </p:nvCxnSpPr>
          <p:spPr>
            <a:xfrm rot="16200000" flipH="1">
              <a:off x="5319442" y="3172926"/>
              <a:ext cx="137551" cy="11069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0" name="Прямая соединительная линия 99"/>
            <p:cNvCxnSpPr>
              <a:stCxn id="84" idx="3"/>
              <a:endCxn id="83" idx="7"/>
            </p:cNvCxnSpPr>
            <p:nvPr/>
          </p:nvCxnSpPr>
          <p:spPr>
            <a:xfrm rot="5400000">
              <a:off x="5351367" y="3069130"/>
              <a:ext cx="19787" cy="3546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3" name="Прямая соединительная линия 102"/>
            <p:cNvCxnSpPr>
              <a:stCxn id="85" idx="3"/>
              <a:endCxn id="90" idx="0"/>
            </p:cNvCxnSpPr>
            <p:nvPr/>
          </p:nvCxnSpPr>
          <p:spPr>
            <a:xfrm rot="5400000">
              <a:off x="5450595" y="3231081"/>
              <a:ext cx="87548" cy="5115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6" name="Прямая соединительная линия 105"/>
            <p:cNvCxnSpPr>
              <a:stCxn id="90" idx="2"/>
              <a:endCxn id="89" idx="7"/>
            </p:cNvCxnSpPr>
            <p:nvPr/>
          </p:nvCxnSpPr>
          <p:spPr>
            <a:xfrm rot="16200000" flipH="1">
              <a:off x="5413872" y="3377199"/>
              <a:ext cx="116642" cy="1356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9" name="Прямая соединительная линия 108"/>
            <p:cNvCxnSpPr>
              <a:stCxn id="89" idx="2"/>
              <a:endCxn id="88" idx="6"/>
            </p:cNvCxnSpPr>
            <p:nvPr/>
          </p:nvCxnSpPr>
          <p:spPr>
            <a:xfrm rot="16200000" flipH="1">
              <a:off x="5464702" y="3529795"/>
              <a:ext cx="71983" cy="1272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0" name="Прямая соединительная линия 119"/>
            <p:cNvCxnSpPr>
              <a:stCxn id="88" idx="2"/>
              <a:endCxn id="86" idx="6"/>
            </p:cNvCxnSpPr>
            <p:nvPr/>
          </p:nvCxnSpPr>
          <p:spPr>
            <a:xfrm rot="16200000" flipH="1">
              <a:off x="5526444" y="3643585"/>
              <a:ext cx="91374" cy="5150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28" name="8-конечная звезда 127"/>
            <p:cNvSpPr/>
            <p:nvPr/>
          </p:nvSpPr>
          <p:spPr>
            <a:xfrm rot="19358116">
              <a:off x="5075043" y="2871397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 dirty="0"/>
            </a:p>
          </p:txBody>
        </p:sp>
        <p:sp>
          <p:nvSpPr>
            <p:cNvPr id="129" name="8-конечная звезда 128"/>
            <p:cNvSpPr/>
            <p:nvPr/>
          </p:nvSpPr>
          <p:spPr>
            <a:xfrm rot="19358116">
              <a:off x="5225788" y="2439714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0" name="8-конечная звезда 129"/>
            <p:cNvSpPr/>
            <p:nvPr/>
          </p:nvSpPr>
          <p:spPr>
            <a:xfrm rot="19358116">
              <a:off x="4940036" y="2654028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59" name="8-конечная звезда 258"/>
            <p:cNvSpPr/>
            <p:nvPr/>
          </p:nvSpPr>
          <p:spPr>
            <a:xfrm rot="19358116">
              <a:off x="5225788" y="279690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60" name="8-конечная звезда 259"/>
            <p:cNvSpPr/>
            <p:nvPr/>
          </p:nvSpPr>
          <p:spPr>
            <a:xfrm rot="19358116">
              <a:off x="5582977" y="2654028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61" name="8-конечная звезда 260"/>
            <p:cNvSpPr/>
            <p:nvPr/>
          </p:nvSpPr>
          <p:spPr>
            <a:xfrm rot="19358116">
              <a:off x="5650801" y="3150479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62" name="8-конечная звезда 261"/>
            <p:cNvSpPr/>
            <p:nvPr/>
          </p:nvSpPr>
          <p:spPr>
            <a:xfrm>
              <a:off x="5715008" y="2928934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 dirty="0"/>
            </a:p>
          </p:txBody>
        </p:sp>
        <p:sp>
          <p:nvSpPr>
            <p:cNvPr id="263" name="8-конечная звезда 262"/>
            <p:cNvSpPr/>
            <p:nvPr/>
          </p:nvSpPr>
          <p:spPr>
            <a:xfrm>
              <a:off x="5286380" y="2643182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 dirty="0"/>
            </a:p>
          </p:txBody>
        </p:sp>
        <p:sp>
          <p:nvSpPr>
            <p:cNvPr id="264" name="8-конечная звезда 263"/>
            <p:cNvSpPr/>
            <p:nvPr/>
          </p:nvSpPr>
          <p:spPr>
            <a:xfrm>
              <a:off x="6072198" y="2857496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 dirty="0"/>
            </a:p>
          </p:txBody>
        </p:sp>
        <p:cxnSp>
          <p:nvCxnSpPr>
            <p:cNvPr id="265" name="Прямая соединительная линия 264"/>
            <p:cNvCxnSpPr>
              <a:stCxn id="128" idx="2"/>
              <a:endCxn id="83" idx="5"/>
            </p:cNvCxnSpPr>
            <p:nvPr/>
          </p:nvCxnSpPr>
          <p:spPr>
            <a:xfrm rot="16200000" flipH="1">
              <a:off x="5101177" y="2906492"/>
              <a:ext cx="182398" cy="17681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8" name="Прямая соединительная линия 267"/>
            <p:cNvCxnSpPr>
              <a:stCxn id="128" idx="6"/>
              <a:endCxn id="130" idx="2"/>
            </p:cNvCxnSpPr>
            <p:nvPr/>
          </p:nvCxnSpPr>
          <p:spPr>
            <a:xfrm rot="16200000" flipV="1">
              <a:off x="4946469" y="2739440"/>
              <a:ext cx="172604" cy="9869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1" name="Прямая соединительная линия 270"/>
            <p:cNvCxnSpPr>
              <a:stCxn id="129" idx="4"/>
              <a:endCxn id="130" idx="0"/>
            </p:cNvCxnSpPr>
            <p:nvPr/>
          </p:nvCxnSpPr>
          <p:spPr>
            <a:xfrm rot="10800000" flipV="1">
              <a:off x="4988495" y="2483100"/>
              <a:ext cx="242834" cy="18154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5" name="Прямая соединительная линия 274"/>
            <p:cNvCxnSpPr>
              <a:stCxn id="259" idx="5"/>
              <a:endCxn id="128" idx="0"/>
            </p:cNvCxnSpPr>
            <p:nvPr/>
          </p:nvCxnSpPr>
          <p:spPr>
            <a:xfrm rot="16200000" flipH="1" flipV="1">
              <a:off x="5137609" y="2790055"/>
              <a:ext cx="58157" cy="11867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8" name="Прямая соединительная линия 277"/>
            <p:cNvCxnSpPr>
              <a:stCxn id="263" idx="3"/>
              <a:endCxn id="259" idx="7"/>
            </p:cNvCxnSpPr>
            <p:nvPr/>
          </p:nvCxnSpPr>
          <p:spPr>
            <a:xfrm rot="5400000">
              <a:off x="5221398" y="2724252"/>
              <a:ext cx="107868" cy="3791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2" name="Прямая соединительная линия 281"/>
            <p:cNvCxnSpPr>
              <a:stCxn id="260" idx="6"/>
              <a:endCxn id="129" idx="1"/>
            </p:cNvCxnSpPr>
            <p:nvPr/>
          </p:nvCxnSpPr>
          <p:spPr>
            <a:xfrm rot="16200000" flipV="1">
              <a:off x="5341936" y="2407914"/>
              <a:ext cx="189268" cy="31404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7" name="Прямая соединительная линия 286"/>
            <p:cNvCxnSpPr>
              <a:stCxn id="260" idx="4"/>
              <a:endCxn id="263" idx="0"/>
            </p:cNvCxnSpPr>
            <p:nvPr/>
          </p:nvCxnSpPr>
          <p:spPr>
            <a:xfrm rot="10800000">
              <a:off x="5340380" y="2670182"/>
              <a:ext cx="248138" cy="2723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4" name="Прямая соединительная линия 293"/>
            <p:cNvCxnSpPr>
              <a:stCxn id="86" idx="0"/>
              <a:endCxn id="261" idx="3"/>
            </p:cNvCxnSpPr>
            <p:nvPr/>
          </p:nvCxnSpPr>
          <p:spPr>
            <a:xfrm flipV="1">
              <a:off x="5643297" y="3186320"/>
              <a:ext cx="23112" cy="53479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2" name="Прямая соединительная линия 301"/>
            <p:cNvCxnSpPr>
              <a:stCxn id="262" idx="2"/>
              <a:endCxn id="261" idx="0"/>
            </p:cNvCxnSpPr>
            <p:nvPr/>
          </p:nvCxnSpPr>
          <p:spPr>
            <a:xfrm rot="5400000">
              <a:off x="5625248" y="3040794"/>
              <a:ext cx="174621" cy="5890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5" name="Прямая соединительная линия 304"/>
            <p:cNvCxnSpPr>
              <a:stCxn id="264" idx="4"/>
              <a:endCxn id="260" idx="1"/>
            </p:cNvCxnSpPr>
            <p:nvPr/>
          </p:nvCxnSpPr>
          <p:spPr>
            <a:xfrm rot="10800000">
              <a:off x="5636738" y="2684616"/>
              <a:ext cx="435460" cy="19988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0" name="Прямая соединительная линия 309"/>
            <p:cNvCxnSpPr>
              <a:stCxn id="264" idx="3"/>
              <a:endCxn id="262" idx="0"/>
            </p:cNvCxnSpPr>
            <p:nvPr/>
          </p:nvCxnSpPr>
          <p:spPr>
            <a:xfrm rot="5400000">
              <a:off x="5898384" y="2774212"/>
              <a:ext cx="52346" cy="31109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3" name="Группа 361"/>
          <p:cNvGrpSpPr/>
          <p:nvPr/>
        </p:nvGrpSpPr>
        <p:grpSpPr>
          <a:xfrm rot="566496">
            <a:off x="5490804" y="2555408"/>
            <a:ext cx="738836" cy="811859"/>
            <a:chOff x="5722238" y="1868210"/>
            <a:chExt cx="1036132" cy="1138538"/>
          </a:xfrm>
        </p:grpSpPr>
        <p:sp>
          <p:nvSpPr>
            <p:cNvPr id="317" name="8-конечная звезда 316"/>
            <p:cNvSpPr/>
            <p:nvPr/>
          </p:nvSpPr>
          <p:spPr>
            <a:xfrm rot="19358116">
              <a:off x="5870898" y="2156130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20" name="8-конечная звезда 319"/>
            <p:cNvSpPr/>
            <p:nvPr/>
          </p:nvSpPr>
          <p:spPr>
            <a:xfrm rot="19358116">
              <a:off x="6137259" y="2299006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21" name="8-конечная звезда 320"/>
            <p:cNvSpPr/>
            <p:nvPr/>
          </p:nvSpPr>
          <p:spPr>
            <a:xfrm rot="19358116">
              <a:off x="6299525" y="2727634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22" name="8-конечная звезда 321"/>
            <p:cNvSpPr/>
            <p:nvPr/>
          </p:nvSpPr>
          <p:spPr>
            <a:xfrm rot="19358116">
              <a:off x="6565887" y="2941948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23" name="8-конечная звезда 322"/>
            <p:cNvSpPr/>
            <p:nvPr/>
          </p:nvSpPr>
          <p:spPr>
            <a:xfrm rot="19358116">
              <a:off x="5864476" y="2225400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24" name="8-конечная звезда 323"/>
            <p:cNvSpPr/>
            <p:nvPr/>
          </p:nvSpPr>
          <p:spPr>
            <a:xfrm rot="19358116">
              <a:off x="6011605" y="2296838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25" name="8-конечная звезда 324"/>
            <p:cNvSpPr/>
            <p:nvPr/>
          </p:nvSpPr>
          <p:spPr>
            <a:xfrm rot="19358116">
              <a:off x="6583109" y="2725465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26" name="8-конечная звезда 325"/>
            <p:cNvSpPr/>
            <p:nvPr/>
          </p:nvSpPr>
          <p:spPr>
            <a:xfrm rot="19358116">
              <a:off x="6440233" y="2654028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27" name="8-конечная звезда 326"/>
            <p:cNvSpPr/>
            <p:nvPr/>
          </p:nvSpPr>
          <p:spPr>
            <a:xfrm rot="19358116">
              <a:off x="6440233" y="2225399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28" name="8-конечная звезда 327"/>
            <p:cNvSpPr/>
            <p:nvPr/>
          </p:nvSpPr>
          <p:spPr>
            <a:xfrm rot="19358116">
              <a:off x="6154481" y="2153962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29" name="8-конечная звезда 328"/>
            <p:cNvSpPr/>
            <p:nvPr/>
          </p:nvSpPr>
          <p:spPr>
            <a:xfrm rot="19358116">
              <a:off x="6083043" y="1868210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30" name="8-конечная звезда 329"/>
            <p:cNvSpPr/>
            <p:nvPr/>
          </p:nvSpPr>
          <p:spPr>
            <a:xfrm rot="19358116">
              <a:off x="5793676" y="2078907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 dirty="0"/>
            </a:p>
          </p:txBody>
        </p:sp>
        <p:sp>
          <p:nvSpPr>
            <p:cNvPr id="331" name="8-конечная звезда 330"/>
            <p:cNvSpPr/>
            <p:nvPr/>
          </p:nvSpPr>
          <p:spPr>
            <a:xfrm rot="19358116">
              <a:off x="5722238" y="2078908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 dirty="0"/>
            </a:p>
          </p:txBody>
        </p:sp>
        <p:sp>
          <p:nvSpPr>
            <p:cNvPr id="332" name="8-конечная звезда 331"/>
            <p:cNvSpPr/>
            <p:nvPr/>
          </p:nvSpPr>
          <p:spPr>
            <a:xfrm rot="21342597">
              <a:off x="6287807" y="2644478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 dirty="0"/>
            </a:p>
          </p:txBody>
        </p:sp>
        <p:sp>
          <p:nvSpPr>
            <p:cNvPr id="333" name="8-конечная звезда 332"/>
            <p:cNvSpPr/>
            <p:nvPr/>
          </p:nvSpPr>
          <p:spPr>
            <a:xfrm rot="21342597">
              <a:off x="6230567" y="2087171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 dirty="0"/>
            </a:p>
          </p:txBody>
        </p:sp>
        <p:cxnSp>
          <p:nvCxnSpPr>
            <p:cNvPr id="334" name="Прямая соединительная линия 333"/>
            <p:cNvCxnSpPr>
              <a:stCxn id="326" idx="7"/>
              <a:endCxn id="327" idx="3"/>
            </p:cNvCxnSpPr>
            <p:nvPr/>
          </p:nvCxnSpPr>
          <p:spPr>
            <a:xfrm rot="16200000" flipV="1">
              <a:off x="6279680" y="2463127"/>
              <a:ext cx="375107" cy="717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8" name="Прямая соединительная линия 337"/>
            <p:cNvCxnSpPr>
              <a:stCxn id="325" idx="6"/>
              <a:endCxn id="326" idx="1"/>
            </p:cNvCxnSpPr>
            <p:nvPr/>
          </p:nvCxnSpPr>
          <p:spPr>
            <a:xfrm rot="16200000" flipV="1">
              <a:off x="6520664" y="2657946"/>
              <a:ext cx="46391" cy="9972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41" name="8-конечная звезда 340"/>
            <p:cNvSpPr/>
            <p:nvPr/>
          </p:nvSpPr>
          <p:spPr>
            <a:xfrm rot="19358116">
              <a:off x="6722370" y="2650413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 dirty="0"/>
            </a:p>
          </p:txBody>
        </p:sp>
        <p:cxnSp>
          <p:nvCxnSpPr>
            <p:cNvPr id="342" name="Прямая соединительная линия 341"/>
            <p:cNvCxnSpPr>
              <a:stCxn id="341" idx="4"/>
              <a:endCxn id="325" idx="0"/>
            </p:cNvCxnSpPr>
            <p:nvPr/>
          </p:nvCxnSpPr>
          <p:spPr>
            <a:xfrm rot="10800000" flipV="1">
              <a:off x="6631568" y="2679337"/>
              <a:ext cx="94496" cy="5674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5" name="Прямая соединительная линия 344"/>
            <p:cNvCxnSpPr>
              <a:stCxn id="326" idx="6"/>
              <a:endCxn id="328" idx="2"/>
            </p:cNvCxnSpPr>
            <p:nvPr/>
          </p:nvCxnSpPr>
          <p:spPr>
            <a:xfrm rot="16200000" flipV="1">
              <a:off x="6095783" y="2304505"/>
              <a:ext cx="457148" cy="25298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6" name="Прямая соединительная линия 345"/>
            <p:cNvCxnSpPr>
              <a:stCxn id="328" idx="4"/>
              <a:endCxn id="320" idx="6"/>
            </p:cNvCxnSpPr>
            <p:nvPr/>
          </p:nvCxnSpPr>
          <p:spPr>
            <a:xfrm rot="10800000" flipV="1">
              <a:off x="6149996" y="2197347"/>
              <a:ext cx="10026" cy="10830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7" name="Прямая соединительная линия 346"/>
            <p:cNvCxnSpPr>
              <a:stCxn id="320" idx="3"/>
              <a:endCxn id="332" idx="6"/>
            </p:cNvCxnSpPr>
            <p:nvPr/>
          </p:nvCxnSpPr>
          <p:spPr>
            <a:xfrm rot="16200000" flipH="1">
              <a:off x="6094402" y="2434469"/>
              <a:ext cx="281010" cy="13910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8" name="Прямая соединительная линия 347"/>
            <p:cNvCxnSpPr>
              <a:stCxn id="332" idx="2"/>
              <a:endCxn id="321" idx="6"/>
            </p:cNvCxnSpPr>
            <p:nvPr/>
          </p:nvCxnSpPr>
          <p:spPr>
            <a:xfrm rot="16200000" flipH="1">
              <a:off x="6282780" y="2704800"/>
              <a:ext cx="53855" cy="510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9" name="Прямая соединительная линия 348"/>
            <p:cNvCxnSpPr>
              <a:stCxn id="321" idx="1"/>
              <a:endCxn id="322" idx="5"/>
            </p:cNvCxnSpPr>
            <p:nvPr/>
          </p:nvCxnSpPr>
          <p:spPr>
            <a:xfrm rot="16200000" flipH="1">
              <a:off x="6362254" y="2766122"/>
              <a:ext cx="205704" cy="20213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3" name="Прямая соединительная линия 372"/>
            <p:cNvCxnSpPr>
              <a:stCxn id="329" idx="2"/>
              <a:endCxn id="328" idx="6"/>
            </p:cNvCxnSpPr>
            <p:nvPr/>
          </p:nvCxnSpPr>
          <p:spPr>
            <a:xfrm rot="16200000" flipH="1">
              <a:off x="6024345" y="2018753"/>
              <a:ext cx="242834" cy="3866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4" name="Прямая соединительная линия 373"/>
            <p:cNvCxnSpPr>
              <a:stCxn id="324" idx="1"/>
              <a:endCxn id="320" idx="5"/>
            </p:cNvCxnSpPr>
            <p:nvPr/>
          </p:nvCxnSpPr>
          <p:spPr>
            <a:xfrm rot="5400000" flipH="1" flipV="1">
              <a:off x="6101294" y="2291172"/>
              <a:ext cx="324" cy="7218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5" name="Прямая соединительная линия 374"/>
            <p:cNvCxnSpPr>
              <a:stCxn id="323" idx="2"/>
              <a:endCxn id="324" idx="5"/>
            </p:cNvCxnSpPr>
            <p:nvPr/>
          </p:nvCxnSpPr>
          <p:spPr>
            <a:xfrm rot="16200000" flipH="1">
              <a:off x="5936657" y="2245064"/>
              <a:ext cx="46392" cy="10398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6" name="Прямая соединительная линия 375"/>
            <p:cNvCxnSpPr>
              <a:stCxn id="317" idx="3"/>
              <a:endCxn id="323" idx="3"/>
            </p:cNvCxnSpPr>
            <p:nvPr/>
          </p:nvCxnSpPr>
          <p:spPr>
            <a:xfrm rot="5400000">
              <a:off x="5864182" y="2244349"/>
              <a:ext cx="58519" cy="1110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7" name="Прямая соединительная линия 376"/>
            <p:cNvCxnSpPr>
              <a:stCxn id="328" idx="4"/>
              <a:endCxn id="317" idx="1"/>
            </p:cNvCxnSpPr>
            <p:nvPr/>
          </p:nvCxnSpPr>
          <p:spPr>
            <a:xfrm rot="10800000">
              <a:off x="5935410" y="2192836"/>
              <a:ext cx="224612" cy="451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2" name="Прямая соединительная линия 391"/>
            <p:cNvCxnSpPr>
              <a:stCxn id="323" idx="6"/>
              <a:endCxn id="331" idx="4"/>
            </p:cNvCxnSpPr>
            <p:nvPr/>
          </p:nvCxnSpPr>
          <p:spPr>
            <a:xfrm rot="16200000" flipV="1">
              <a:off x="5738957" y="2094808"/>
              <a:ext cx="123109" cy="14915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3" name="Прямая соединительная линия 392"/>
            <p:cNvCxnSpPr>
              <a:stCxn id="331" idx="5"/>
              <a:endCxn id="330" idx="4"/>
            </p:cNvCxnSpPr>
            <p:nvPr/>
          </p:nvCxnSpPr>
          <p:spPr>
            <a:xfrm rot="16200000" flipH="1">
              <a:off x="5753225" y="2063687"/>
              <a:ext cx="13315" cy="7497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4" name="Прямая соединительная линия 393"/>
            <p:cNvCxnSpPr>
              <a:stCxn id="330" idx="0"/>
              <a:endCxn id="317" idx="6"/>
            </p:cNvCxnSpPr>
            <p:nvPr/>
          </p:nvCxnSpPr>
          <p:spPr>
            <a:xfrm>
              <a:off x="5825982" y="2085983"/>
              <a:ext cx="57653" cy="7679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2" name="Прямая соединительная линия 401"/>
            <p:cNvCxnSpPr>
              <a:stCxn id="326" idx="5"/>
              <a:endCxn id="332" idx="0"/>
            </p:cNvCxnSpPr>
            <p:nvPr/>
          </p:nvCxnSpPr>
          <p:spPr>
            <a:xfrm rot="16200000" flipV="1">
              <a:off x="6373961" y="2610929"/>
              <a:ext cx="16309" cy="11671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7" name="Прямая соединительная линия 406"/>
            <p:cNvCxnSpPr>
              <a:stCxn id="333" idx="3"/>
              <a:endCxn id="328" idx="0"/>
            </p:cNvCxnSpPr>
            <p:nvPr/>
          </p:nvCxnSpPr>
          <p:spPr>
            <a:xfrm rot="5400000">
              <a:off x="6206480" y="2131099"/>
              <a:ext cx="29938" cy="3701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4" name="Группа 360"/>
          <p:cNvGrpSpPr/>
          <p:nvPr/>
        </p:nvGrpSpPr>
        <p:grpSpPr>
          <a:xfrm>
            <a:off x="5857884" y="3286124"/>
            <a:ext cx="726496" cy="1393323"/>
            <a:chOff x="6515287" y="3086269"/>
            <a:chExt cx="726496" cy="1393323"/>
          </a:xfrm>
        </p:grpSpPr>
        <p:sp>
          <p:nvSpPr>
            <p:cNvPr id="411" name="8-конечная звезда 410"/>
            <p:cNvSpPr/>
            <p:nvPr/>
          </p:nvSpPr>
          <p:spPr>
            <a:xfrm rot="19358116">
              <a:off x="7166183" y="3880039"/>
              <a:ext cx="75600" cy="756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12" name="8-конечная звезда 411"/>
            <p:cNvSpPr/>
            <p:nvPr/>
          </p:nvSpPr>
          <p:spPr>
            <a:xfrm rot="19358116">
              <a:off x="6658163" y="3581966"/>
              <a:ext cx="72000" cy="72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13" name="8-конечная звезда 412"/>
            <p:cNvSpPr/>
            <p:nvPr/>
          </p:nvSpPr>
          <p:spPr>
            <a:xfrm rot="19358116">
              <a:off x="6868862" y="3578468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14" name="8-конечная звезда 413"/>
            <p:cNvSpPr/>
            <p:nvPr/>
          </p:nvSpPr>
          <p:spPr>
            <a:xfrm rot="19358116">
              <a:off x="6947529" y="3089885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15" name="8-конечная звезда 414"/>
            <p:cNvSpPr/>
            <p:nvPr/>
          </p:nvSpPr>
          <p:spPr>
            <a:xfrm rot="19358116">
              <a:off x="7011737" y="3439846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16" name="8-конечная звезда 415"/>
            <p:cNvSpPr/>
            <p:nvPr/>
          </p:nvSpPr>
          <p:spPr>
            <a:xfrm rot="19358116" flipV="1">
              <a:off x="7017303" y="3302535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17" name="8-конечная звезда 416"/>
            <p:cNvSpPr/>
            <p:nvPr/>
          </p:nvSpPr>
          <p:spPr>
            <a:xfrm rot="19358116">
              <a:off x="6876091" y="387570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18" name="8-конечная звезда 417"/>
            <p:cNvSpPr/>
            <p:nvPr/>
          </p:nvSpPr>
          <p:spPr>
            <a:xfrm rot="19358116">
              <a:off x="7086790" y="3657772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20" name="8-конечная звезда 419"/>
            <p:cNvSpPr/>
            <p:nvPr/>
          </p:nvSpPr>
          <p:spPr>
            <a:xfrm rot="19358116">
              <a:off x="6729600" y="4157840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421" name="Прямая соединительная линия 420"/>
            <p:cNvCxnSpPr>
              <a:stCxn id="416" idx="6"/>
              <a:endCxn id="414" idx="2"/>
            </p:cNvCxnSpPr>
            <p:nvPr/>
          </p:nvCxnSpPr>
          <p:spPr>
            <a:xfrm rot="5400000" flipH="1">
              <a:off x="6919866" y="3209394"/>
              <a:ext cx="205219" cy="6312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4" name="Прямая соединительная линия 423"/>
            <p:cNvCxnSpPr>
              <a:stCxn id="415" idx="7"/>
              <a:endCxn id="416" idx="6"/>
            </p:cNvCxnSpPr>
            <p:nvPr/>
          </p:nvCxnSpPr>
          <p:spPr>
            <a:xfrm rot="5400000" flipH="1" flipV="1">
              <a:off x="6999919" y="3385968"/>
              <a:ext cx="96522" cy="1171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8" name="Прямая соединительная линия 427"/>
            <p:cNvCxnSpPr>
              <a:stCxn id="418" idx="7"/>
              <a:endCxn id="415" idx="1"/>
            </p:cNvCxnSpPr>
            <p:nvPr/>
          </p:nvCxnSpPr>
          <p:spPr>
            <a:xfrm rot="16200000" flipV="1">
              <a:off x="6992591" y="3543340"/>
              <a:ext cx="187498" cy="4168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1" name="Прямая соединительная линия 430"/>
            <p:cNvCxnSpPr>
              <a:stCxn id="413" idx="0"/>
              <a:endCxn id="415" idx="4"/>
            </p:cNvCxnSpPr>
            <p:nvPr/>
          </p:nvCxnSpPr>
          <p:spPr>
            <a:xfrm flipV="1">
              <a:off x="6917321" y="3483232"/>
              <a:ext cx="99957" cy="10585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6" name="Прямая соединительная линия 435"/>
            <p:cNvCxnSpPr>
              <a:stCxn id="412" idx="1"/>
              <a:endCxn id="413" idx="4"/>
            </p:cNvCxnSpPr>
            <p:nvPr/>
          </p:nvCxnSpPr>
          <p:spPr>
            <a:xfrm rot="5400000" flipH="1" flipV="1">
              <a:off x="6801675" y="3550022"/>
              <a:ext cx="895" cy="14455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9" name="Прямая соединительная линия 438"/>
            <p:cNvCxnSpPr>
              <a:stCxn id="411" idx="6"/>
              <a:endCxn id="418" idx="2"/>
            </p:cNvCxnSpPr>
            <p:nvPr/>
          </p:nvCxnSpPr>
          <p:spPr>
            <a:xfrm rot="16200000" flipV="1">
              <a:off x="7049520" y="3756272"/>
              <a:ext cx="197718" cy="6532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2" name="Прямая соединительная линия 441"/>
            <p:cNvCxnSpPr>
              <a:stCxn id="417" idx="6"/>
              <a:endCxn id="413" idx="2"/>
            </p:cNvCxnSpPr>
            <p:nvPr/>
          </p:nvCxnSpPr>
          <p:spPr>
            <a:xfrm rot="5400000" flipH="1" flipV="1">
              <a:off x="6772318" y="3741315"/>
              <a:ext cx="254317" cy="2554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8" name="Прямая соединительная линия 447"/>
            <p:cNvCxnSpPr>
              <a:stCxn id="417" idx="0"/>
              <a:endCxn id="411" idx="5"/>
            </p:cNvCxnSpPr>
            <p:nvPr/>
          </p:nvCxnSpPr>
          <p:spPr>
            <a:xfrm>
              <a:off x="6924550" y="3886317"/>
              <a:ext cx="241968" cy="2650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2" name="Прямая соединительная линия 451"/>
            <p:cNvCxnSpPr>
              <a:stCxn id="417" idx="4"/>
              <a:endCxn id="420" idx="0"/>
            </p:cNvCxnSpPr>
            <p:nvPr/>
          </p:nvCxnSpPr>
          <p:spPr>
            <a:xfrm rot="10800000" flipV="1">
              <a:off x="6761906" y="3919088"/>
              <a:ext cx="119726" cy="24582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56" name="8-конечная звезда 455"/>
            <p:cNvSpPr/>
            <p:nvPr/>
          </p:nvSpPr>
          <p:spPr>
            <a:xfrm rot="19358116">
              <a:off x="7097638" y="4097246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 dirty="0"/>
            </a:p>
          </p:txBody>
        </p:sp>
        <p:sp>
          <p:nvSpPr>
            <p:cNvPr id="457" name="8-конечная звезда 456"/>
            <p:cNvSpPr/>
            <p:nvPr/>
          </p:nvSpPr>
          <p:spPr>
            <a:xfrm rot="19358116">
              <a:off x="6947528" y="4232892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 dirty="0"/>
            </a:p>
          </p:txBody>
        </p:sp>
        <p:cxnSp>
          <p:nvCxnSpPr>
            <p:cNvPr id="458" name="Прямая соединительная линия 457"/>
            <p:cNvCxnSpPr>
              <a:stCxn id="456" idx="7"/>
              <a:endCxn id="411" idx="3"/>
            </p:cNvCxnSpPr>
            <p:nvPr/>
          </p:nvCxnSpPr>
          <p:spPr>
            <a:xfrm rot="5400000" flipH="1" flipV="1">
              <a:off x="7092503" y="3991027"/>
              <a:ext cx="142181" cy="7073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1" name="Прямая соединительная линия 460"/>
            <p:cNvCxnSpPr>
              <a:stCxn id="457" idx="0"/>
              <a:endCxn id="456" idx="4"/>
            </p:cNvCxnSpPr>
            <p:nvPr/>
          </p:nvCxnSpPr>
          <p:spPr>
            <a:xfrm flipV="1">
              <a:off x="6995987" y="4140632"/>
              <a:ext cx="107192" cy="10287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4" name="Прямая соединительная линия 463"/>
            <p:cNvCxnSpPr>
              <a:stCxn id="420" idx="3"/>
              <a:endCxn id="457" idx="6"/>
            </p:cNvCxnSpPr>
            <p:nvPr/>
          </p:nvCxnSpPr>
          <p:spPr>
            <a:xfrm rot="16200000" flipH="1">
              <a:off x="6829299" y="4109590"/>
              <a:ext cx="44752" cy="21293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67" name="8-конечная звезда 466"/>
            <p:cNvSpPr/>
            <p:nvPr/>
          </p:nvSpPr>
          <p:spPr>
            <a:xfrm rot="19358116">
              <a:off x="6872476" y="3086269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68" name="8-конечная звезда 467"/>
            <p:cNvSpPr/>
            <p:nvPr/>
          </p:nvSpPr>
          <p:spPr>
            <a:xfrm rot="19358116">
              <a:off x="6872476" y="3300583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69" name="8-конечная звезда 468"/>
            <p:cNvSpPr/>
            <p:nvPr/>
          </p:nvSpPr>
          <p:spPr>
            <a:xfrm rot="19358116">
              <a:off x="6729600" y="4443592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70" name="8-конечная звезда 469"/>
            <p:cNvSpPr/>
            <p:nvPr/>
          </p:nvSpPr>
          <p:spPr>
            <a:xfrm rot="19358116">
              <a:off x="6515287" y="4300715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471" name="Прямая соединительная линия 470"/>
            <p:cNvCxnSpPr>
              <a:stCxn id="468" idx="1"/>
              <a:endCxn id="467" idx="2"/>
            </p:cNvCxnSpPr>
            <p:nvPr/>
          </p:nvCxnSpPr>
          <p:spPr>
            <a:xfrm rot="5400000" flipH="1">
              <a:off x="6803659" y="3216317"/>
              <a:ext cx="202400" cy="691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5" name="Прямая соединительная линия 474"/>
            <p:cNvCxnSpPr>
              <a:stCxn id="467" idx="1"/>
              <a:endCxn id="414" idx="4"/>
            </p:cNvCxnSpPr>
            <p:nvPr/>
          </p:nvCxnSpPr>
          <p:spPr>
            <a:xfrm rot="16200000" flipH="1">
              <a:off x="6917388" y="3097589"/>
              <a:ext cx="26610" cy="4475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8" name="Прямая соединительная линия 477"/>
            <p:cNvCxnSpPr>
              <a:stCxn id="415" idx="6"/>
              <a:endCxn id="468" idx="1"/>
            </p:cNvCxnSpPr>
            <p:nvPr/>
          </p:nvCxnSpPr>
          <p:spPr>
            <a:xfrm rot="16200000" flipV="1">
              <a:off x="6903128" y="3326164"/>
              <a:ext cx="124412" cy="11403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2" name="Прямая соединительная линия 481"/>
            <p:cNvCxnSpPr>
              <a:stCxn id="469" idx="0"/>
              <a:endCxn id="457" idx="4"/>
            </p:cNvCxnSpPr>
            <p:nvPr/>
          </p:nvCxnSpPr>
          <p:spPr>
            <a:xfrm flipV="1">
              <a:off x="6761906" y="4276278"/>
              <a:ext cx="191163" cy="17439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5" name="Прямая соединительная линия 484"/>
            <p:cNvCxnSpPr>
              <a:stCxn id="470" idx="0"/>
              <a:endCxn id="420" idx="4"/>
            </p:cNvCxnSpPr>
            <p:nvPr/>
          </p:nvCxnSpPr>
          <p:spPr>
            <a:xfrm flipV="1">
              <a:off x="6547593" y="4186764"/>
              <a:ext cx="185701" cy="12102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5" name="Группа 362"/>
          <p:cNvGrpSpPr/>
          <p:nvPr/>
        </p:nvGrpSpPr>
        <p:grpSpPr>
          <a:xfrm rot="1585141">
            <a:off x="5304453" y="2021759"/>
            <a:ext cx="538571" cy="514328"/>
            <a:chOff x="5297225" y="1370312"/>
            <a:chExt cx="554067" cy="623337"/>
          </a:xfrm>
        </p:grpSpPr>
        <p:sp>
          <p:nvSpPr>
            <p:cNvPr id="127" name="8-конечная звезда 126"/>
            <p:cNvSpPr/>
            <p:nvPr/>
          </p:nvSpPr>
          <p:spPr>
            <a:xfrm rot="19358116">
              <a:off x="5585146" y="1708111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1" name="8-конечная звезда 130"/>
            <p:cNvSpPr/>
            <p:nvPr/>
          </p:nvSpPr>
          <p:spPr>
            <a:xfrm rot="19358116">
              <a:off x="5442271" y="1370312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2" name="8-конечная звезда 131"/>
            <p:cNvSpPr/>
            <p:nvPr/>
          </p:nvSpPr>
          <p:spPr>
            <a:xfrm rot="19358116">
              <a:off x="5509370" y="1801157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4" name="8-конечная звезда 133"/>
            <p:cNvSpPr/>
            <p:nvPr/>
          </p:nvSpPr>
          <p:spPr>
            <a:xfrm rot="19358116">
              <a:off x="5297225" y="1582458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5" name="8-конечная звезда 134"/>
            <p:cNvSpPr/>
            <p:nvPr/>
          </p:nvSpPr>
          <p:spPr>
            <a:xfrm rot="19358116">
              <a:off x="5440101" y="1939649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6" name="8-конечная звезда 135"/>
            <p:cNvSpPr/>
            <p:nvPr/>
          </p:nvSpPr>
          <p:spPr>
            <a:xfrm rot="19358116">
              <a:off x="5797292" y="1653895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37" name="Прямая соединительная линия 136"/>
            <p:cNvCxnSpPr>
              <a:stCxn id="127" idx="6"/>
              <a:endCxn id="131" idx="2"/>
            </p:cNvCxnSpPr>
            <p:nvPr/>
          </p:nvCxnSpPr>
          <p:spPr>
            <a:xfrm rot="16200000" flipV="1">
              <a:off x="5402961" y="1519837"/>
              <a:ext cx="286297" cy="10354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0" name="Прямая соединительная линия 139"/>
            <p:cNvCxnSpPr>
              <a:stCxn id="132" idx="6"/>
              <a:endCxn id="134" idx="2"/>
            </p:cNvCxnSpPr>
            <p:nvPr/>
          </p:nvCxnSpPr>
          <p:spPr>
            <a:xfrm rot="16200000" flipV="1">
              <a:off x="5341900" y="1629629"/>
              <a:ext cx="174673" cy="17725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3" name="Прямая соединительная линия 142"/>
            <p:cNvCxnSpPr>
              <a:stCxn id="135" idx="0"/>
              <a:endCxn id="132" idx="3"/>
            </p:cNvCxnSpPr>
            <p:nvPr/>
          </p:nvCxnSpPr>
          <p:spPr>
            <a:xfrm flipV="1">
              <a:off x="5488560" y="1844166"/>
              <a:ext cx="39540" cy="10609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9" name="Прямая соединительная линия 148"/>
            <p:cNvCxnSpPr>
              <a:stCxn id="136" idx="5"/>
              <a:endCxn id="127" idx="1"/>
            </p:cNvCxnSpPr>
            <p:nvPr/>
          </p:nvCxnSpPr>
          <p:spPr>
            <a:xfrm rot="16200000" flipH="1" flipV="1">
              <a:off x="5689841" y="1637125"/>
              <a:ext cx="67508" cy="14787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3" name="Прямая соединительная линия 152"/>
            <p:cNvCxnSpPr>
              <a:stCxn id="134" idx="0"/>
              <a:endCxn id="131" idx="4"/>
            </p:cNvCxnSpPr>
            <p:nvPr/>
          </p:nvCxnSpPr>
          <p:spPr>
            <a:xfrm flipV="1">
              <a:off x="5345684" y="1422375"/>
              <a:ext cx="103236" cy="17069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8" name="Прямая соединительная линия 157"/>
            <p:cNvCxnSpPr>
              <a:stCxn id="132" idx="0"/>
              <a:endCxn id="127" idx="4"/>
            </p:cNvCxnSpPr>
            <p:nvPr/>
          </p:nvCxnSpPr>
          <p:spPr>
            <a:xfrm flipV="1">
              <a:off x="5548137" y="1760174"/>
              <a:ext cx="43658" cy="4947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64" name="8-конечная звезда 163"/>
            <p:cNvSpPr/>
            <p:nvPr/>
          </p:nvSpPr>
          <p:spPr>
            <a:xfrm rot="19358116">
              <a:off x="5449625" y="1734858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</p:grpSp>
      <p:grpSp>
        <p:nvGrpSpPr>
          <p:cNvPr id="6" name="Группа 363"/>
          <p:cNvGrpSpPr/>
          <p:nvPr/>
        </p:nvGrpSpPr>
        <p:grpSpPr>
          <a:xfrm rot="589541">
            <a:off x="4520577" y="1928802"/>
            <a:ext cx="656137" cy="504421"/>
            <a:chOff x="4294925" y="1294537"/>
            <a:chExt cx="841986" cy="647297"/>
          </a:xfrm>
        </p:grpSpPr>
        <p:sp>
          <p:nvSpPr>
            <p:cNvPr id="161" name="8-конечная звезда 160"/>
            <p:cNvSpPr/>
            <p:nvPr/>
          </p:nvSpPr>
          <p:spPr>
            <a:xfrm rot="578312">
              <a:off x="5046604" y="1792826"/>
              <a:ext cx="90000" cy="90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62" name="8-конечная звезда 161"/>
            <p:cNvSpPr/>
            <p:nvPr/>
          </p:nvSpPr>
          <p:spPr>
            <a:xfrm rot="21105294">
              <a:off x="4934460" y="1862634"/>
              <a:ext cx="79200" cy="79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63" name="8-конечная звезда 162"/>
            <p:cNvSpPr/>
            <p:nvPr/>
          </p:nvSpPr>
          <p:spPr>
            <a:xfrm rot="19358116">
              <a:off x="4654283" y="1868210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65" name="8-конечная звезда 164"/>
            <p:cNvSpPr/>
            <p:nvPr/>
          </p:nvSpPr>
          <p:spPr>
            <a:xfrm rot="19358116">
              <a:off x="4868598" y="1582458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66" name="8-конечная звезда 165"/>
            <p:cNvSpPr/>
            <p:nvPr/>
          </p:nvSpPr>
          <p:spPr>
            <a:xfrm rot="19358116">
              <a:off x="4868598" y="1725332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67" name="8-конечная звезда 166"/>
            <p:cNvSpPr/>
            <p:nvPr/>
          </p:nvSpPr>
          <p:spPr>
            <a:xfrm rot="19358116">
              <a:off x="5082911" y="1653895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70" name="8-конечная звезда 169"/>
            <p:cNvSpPr/>
            <p:nvPr/>
          </p:nvSpPr>
          <p:spPr>
            <a:xfrm rot="19358116">
              <a:off x="4935782" y="1435328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71" name="8-конечная звезда 170"/>
            <p:cNvSpPr/>
            <p:nvPr/>
          </p:nvSpPr>
          <p:spPr>
            <a:xfrm rot="19358116">
              <a:off x="5009304" y="1723165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72" name="8-конечная звезда 171"/>
            <p:cNvSpPr/>
            <p:nvPr/>
          </p:nvSpPr>
          <p:spPr>
            <a:xfrm rot="19358116">
              <a:off x="4652114" y="1294537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73" name="8-конечная звезда 172"/>
            <p:cNvSpPr/>
            <p:nvPr/>
          </p:nvSpPr>
          <p:spPr>
            <a:xfrm rot="628005">
              <a:off x="4504127" y="1503738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74" name="8-конечная звезда 173"/>
            <p:cNvSpPr/>
            <p:nvPr/>
          </p:nvSpPr>
          <p:spPr>
            <a:xfrm rot="19358116">
              <a:off x="4794990" y="1805487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77" name="8-конечная звезда 176"/>
            <p:cNvSpPr/>
            <p:nvPr/>
          </p:nvSpPr>
          <p:spPr>
            <a:xfrm rot="19358116">
              <a:off x="4513576" y="1370313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78" name="8-конечная звезда 177"/>
            <p:cNvSpPr/>
            <p:nvPr/>
          </p:nvSpPr>
          <p:spPr>
            <a:xfrm rot="19358116">
              <a:off x="4799329" y="1513188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79" name="8-конечная звезда 178"/>
            <p:cNvSpPr/>
            <p:nvPr/>
          </p:nvSpPr>
          <p:spPr>
            <a:xfrm rot="19358116">
              <a:off x="4585014" y="1636673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80" name="8-конечная звезда 179"/>
            <p:cNvSpPr/>
            <p:nvPr/>
          </p:nvSpPr>
          <p:spPr>
            <a:xfrm rot="19358116">
              <a:off x="4442138" y="1565235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82" name="8-конечная звезда 181"/>
            <p:cNvSpPr/>
            <p:nvPr/>
          </p:nvSpPr>
          <p:spPr>
            <a:xfrm rot="19358116">
              <a:off x="4370699" y="1565235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83" name="8-конечная звезда 182"/>
            <p:cNvSpPr/>
            <p:nvPr/>
          </p:nvSpPr>
          <p:spPr>
            <a:xfrm rot="19358116">
              <a:off x="4294925" y="1580288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84" name="Прямая соединительная линия 183"/>
            <p:cNvCxnSpPr>
              <a:stCxn id="172" idx="2"/>
              <a:endCxn id="170" idx="5"/>
            </p:cNvCxnSpPr>
            <p:nvPr/>
          </p:nvCxnSpPr>
          <p:spPr>
            <a:xfrm rot="16200000" flipH="1">
              <a:off x="4748704" y="1271423"/>
              <a:ext cx="125437" cy="24919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9" name="Прямая соединительная линия 188"/>
            <p:cNvCxnSpPr>
              <a:stCxn id="170" idx="4"/>
              <a:endCxn id="165" idx="0"/>
            </p:cNvCxnSpPr>
            <p:nvPr/>
          </p:nvCxnSpPr>
          <p:spPr>
            <a:xfrm rot="10800000" flipV="1">
              <a:off x="4917057" y="1478714"/>
              <a:ext cx="24266" cy="11435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0" name="Прямая соединительная линия 189"/>
            <p:cNvCxnSpPr>
              <a:stCxn id="165" idx="2"/>
              <a:endCxn id="171" idx="5"/>
            </p:cNvCxnSpPr>
            <p:nvPr/>
          </p:nvCxnSpPr>
          <p:spPr>
            <a:xfrm rot="16200000" flipH="1">
              <a:off x="4905250" y="1637650"/>
              <a:ext cx="110978" cy="9751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1" name="Прямая соединительная линия 190"/>
            <p:cNvCxnSpPr>
              <a:stCxn id="171" idx="0"/>
              <a:endCxn id="167" idx="4"/>
            </p:cNvCxnSpPr>
            <p:nvPr/>
          </p:nvCxnSpPr>
          <p:spPr>
            <a:xfrm flipV="1">
              <a:off x="5048071" y="1697281"/>
              <a:ext cx="40381" cy="3437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2" name="Прямая соединительная линия 191"/>
            <p:cNvCxnSpPr>
              <a:stCxn id="171" idx="2"/>
              <a:endCxn id="161" idx="5"/>
            </p:cNvCxnSpPr>
            <p:nvPr/>
          </p:nvCxnSpPr>
          <p:spPr>
            <a:xfrm rot="16200000" flipH="1">
              <a:off x="5035189" y="1770756"/>
              <a:ext cx="39196" cy="2154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3" name="Прямая соединительная линия 192"/>
            <p:cNvCxnSpPr>
              <a:stCxn id="178" idx="5"/>
              <a:endCxn id="177" idx="1"/>
            </p:cNvCxnSpPr>
            <p:nvPr/>
          </p:nvCxnSpPr>
          <p:spPr>
            <a:xfrm rot="16200000" flipV="1">
              <a:off x="4621721" y="1363386"/>
              <a:ext cx="134265" cy="22152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4" name="Прямая соединительная линия 203"/>
            <p:cNvCxnSpPr>
              <a:stCxn id="165" idx="2"/>
              <a:endCxn id="178" idx="2"/>
            </p:cNvCxnSpPr>
            <p:nvPr/>
          </p:nvCxnSpPr>
          <p:spPr>
            <a:xfrm rot="5400000" flipH="1">
              <a:off x="4851899" y="1570832"/>
              <a:ext cx="59578" cy="6059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5" name="Прямая соединительная линия 204"/>
            <p:cNvCxnSpPr>
              <a:stCxn id="166" idx="5"/>
              <a:endCxn id="179" idx="1"/>
            </p:cNvCxnSpPr>
            <p:nvPr/>
          </p:nvCxnSpPr>
          <p:spPr>
            <a:xfrm rot="16200000" flipV="1">
              <a:off x="4721499" y="1601406"/>
              <a:ext cx="75367" cy="21931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6" name="Прямая соединительная линия 205"/>
            <p:cNvCxnSpPr>
              <a:stCxn id="171" idx="5"/>
              <a:endCxn id="166" idx="1"/>
            </p:cNvCxnSpPr>
            <p:nvPr/>
          </p:nvCxnSpPr>
          <p:spPr>
            <a:xfrm rot="16200000" flipH="1" flipV="1">
              <a:off x="4958915" y="1705339"/>
              <a:ext cx="14024" cy="8713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2" name="Прямая соединительная линия 221"/>
            <p:cNvCxnSpPr>
              <a:stCxn id="174" idx="7"/>
              <a:endCxn id="166" idx="4"/>
            </p:cNvCxnSpPr>
            <p:nvPr/>
          </p:nvCxnSpPr>
          <p:spPr>
            <a:xfrm rot="5400000" flipH="1" flipV="1">
              <a:off x="4828319" y="1759859"/>
              <a:ext cx="36960" cy="5467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3" name="Прямая соединительная линия 222"/>
            <p:cNvCxnSpPr>
              <a:stCxn id="163" idx="0"/>
              <a:endCxn id="174" idx="5"/>
            </p:cNvCxnSpPr>
            <p:nvPr/>
          </p:nvCxnSpPr>
          <p:spPr>
            <a:xfrm flipV="1">
              <a:off x="4702742" y="1824217"/>
              <a:ext cx="92439" cy="5460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4" name="Прямая соединительная линия 223"/>
            <p:cNvCxnSpPr>
              <a:stCxn id="174" idx="1"/>
              <a:endCxn id="162" idx="5"/>
            </p:cNvCxnSpPr>
            <p:nvPr/>
          </p:nvCxnSpPr>
          <p:spPr>
            <a:xfrm rot="16200000" flipH="1">
              <a:off x="4865876" y="1802080"/>
              <a:ext cx="48581" cy="10433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9" name="Прямая соединительная линия 228"/>
            <p:cNvCxnSpPr>
              <a:stCxn id="173" idx="1"/>
              <a:endCxn id="179" idx="7"/>
            </p:cNvCxnSpPr>
            <p:nvPr/>
          </p:nvCxnSpPr>
          <p:spPr>
            <a:xfrm rot="16200000" flipH="1">
              <a:off x="4532931" y="1548173"/>
              <a:ext cx="93828" cy="8374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0" name="Прямая соединительная линия 229"/>
            <p:cNvCxnSpPr>
              <a:stCxn id="180" idx="1"/>
              <a:endCxn id="179" idx="6"/>
            </p:cNvCxnSpPr>
            <p:nvPr/>
          </p:nvCxnSpPr>
          <p:spPr>
            <a:xfrm rot="16200000" flipH="1">
              <a:off x="4531509" y="1577080"/>
              <a:ext cx="41382" cy="9110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1" name="Прямая соединительная линия 230"/>
            <p:cNvCxnSpPr>
              <a:stCxn id="183" idx="1"/>
              <a:endCxn id="180" idx="5"/>
            </p:cNvCxnSpPr>
            <p:nvPr/>
          </p:nvCxnSpPr>
          <p:spPr>
            <a:xfrm rot="5400000" flipH="1" flipV="1">
              <a:off x="4384466" y="1546798"/>
              <a:ext cx="11428" cy="10449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7" name="Группа 364"/>
          <p:cNvGrpSpPr/>
          <p:nvPr/>
        </p:nvGrpSpPr>
        <p:grpSpPr>
          <a:xfrm rot="824949">
            <a:off x="3473154" y="1928802"/>
            <a:ext cx="957465" cy="487051"/>
            <a:chOff x="2866670" y="1509356"/>
            <a:chExt cx="1220286" cy="620745"/>
          </a:xfrm>
        </p:grpSpPr>
        <p:cxnSp>
          <p:nvCxnSpPr>
            <p:cNvPr id="221" name="Прямая соединительная линия 220"/>
            <p:cNvCxnSpPr>
              <a:stCxn id="245" idx="5"/>
              <a:endCxn id="248" idx="1"/>
            </p:cNvCxnSpPr>
            <p:nvPr/>
          </p:nvCxnSpPr>
          <p:spPr>
            <a:xfrm rot="16200000" flipV="1">
              <a:off x="3859472" y="1675800"/>
              <a:ext cx="4245" cy="30736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2" name="Прямая соединительная линия 231"/>
            <p:cNvCxnSpPr>
              <a:stCxn id="266" idx="2"/>
              <a:endCxn id="251" idx="6"/>
            </p:cNvCxnSpPr>
            <p:nvPr/>
          </p:nvCxnSpPr>
          <p:spPr>
            <a:xfrm rot="16200000" flipH="1">
              <a:off x="3278275" y="1609729"/>
              <a:ext cx="95704" cy="11435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45" name="8-конечная звезда 244"/>
            <p:cNvSpPr/>
            <p:nvPr/>
          </p:nvSpPr>
          <p:spPr>
            <a:xfrm rot="19358116">
              <a:off x="4014956" y="1800387"/>
              <a:ext cx="72000" cy="72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46" name="8-конечная звезда 245"/>
            <p:cNvSpPr/>
            <p:nvPr/>
          </p:nvSpPr>
          <p:spPr>
            <a:xfrm rot="19358116">
              <a:off x="3299131" y="2065301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47" name="8-конечная звезда 246"/>
            <p:cNvSpPr/>
            <p:nvPr/>
          </p:nvSpPr>
          <p:spPr>
            <a:xfrm rot="19358116">
              <a:off x="3511275" y="1868210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48" name="8-конечная звезда 247"/>
            <p:cNvSpPr/>
            <p:nvPr/>
          </p:nvSpPr>
          <p:spPr>
            <a:xfrm rot="19358116">
              <a:off x="3654151" y="1796772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49" name="8-конечная звезда 248"/>
            <p:cNvSpPr/>
            <p:nvPr/>
          </p:nvSpPr>
          <p:spPr>
            <a:xfrm rot="21105294">
              <a:off x="3505700" y="1648320"/>
              <a:ext cx="79200" cy="79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50" name="8-конечная звезда 249"/>
            <p:cNvSpPr/>
            <p:nvPr/>
          </p:nvSpPr>
          <p:spPr>
            <a:xfrm rot="19358116">
              <a:off x="3511276" y="172533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51" name="8-конечная звезда 250"/>
            <p:cNvSpPr/>
            <p:nvPr/>
          </p:nvSpPr>
          <p:spPr>
            <a:xfrm rot="19358116">
              <a:off x="3370569" y="1708111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52" name="8-конечная звезда 251"/>
            <p:cNvSpPr/>
            <p:nvPr/>
          </p:nvSpPr>
          <p:spPr>
            <a:xfrm rot="19358116">
              <a:off x="3439837" y="172533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53" name="8-конечная звезда 252"/>
            <p:cNvSpPr/>
            <p:nvPr/>
          </p:nvSpPr>
          <p:spPr>
            <a:xfrm rot="19358116">
              <a:off x="3208301" y="1727503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54" name="8-конечная звезда 253"/>
            <p:cNvSpPr/>
            <p:nvPr/>
          </p:nvSpPr>
          <p:spPr>
            <a:xfrm rot="19358116">
              <a:off x="2868332" y="1868209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55" name="8-конечная звезда 254"/>
            <p:cNvSpPr/>
            <p:nvPr/>
          </p:nvSpPr>
          <p:spPr>
            <a:xfrm rot="19358116">
              <a:off x="4012788" y="1583904"/>
              <a:ext cx="61200" cy="61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56" name="8-конечная звезда 255"/>
            <p:cNvSpPr/>
            <p:nvPr/>
          </p:nvSpPr>
          <p:spPr>
            <a:xfrm rot="19358116">
              <a:off x="3080479" y="1794601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57" name="8-конечная звезда 256"/>
            <p:cNvSpPr/>
            <p:nvPr/>
          </p:nvSpPr>
          <p:spPr>
            <a:xfrm rot="19358116">
              <a:off x="3009040" y="1937479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58" name="8-конечная звезда 257"/>
            <p:cNvSpPr/>
            <p:nvPr/>
          </p:nvSpPr>
          <p:spPr>
            <a:xfrm rot="19358116">
              <a:off x="3091363" y="1580288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66" name="8-конечная звезда 265"/>
            <p:cNvSpPr/>
            <p:nvPr/>
          </p:nvSpPr>
          <p:spPr>
            <a:xfrm rot="19358116">
              <a:off x="3234239" y="1580289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67" name="8-конечная звезда 266"/>
            <p:cNvSpPr/>
            <p:nvPr/>
          </p:nvSpPr>
          <p:spPr>
            <a:xfrm rot="19358116" flipV="1">
              <a:off x="2866670" y="1652232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69" name="8-конечная звезда 268"/>
            <p:cNvSpPr/>
            <p:nvPr/>
          </p:nvSpPr>
          <p:spPr>
            <a:xfrm rot="19358116" flipV="1">
              <a:off x="3509612" y="1580794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70" name="8-конечная звезда 269"/>
            <p:cNvSpPr/>
            <p:nvPr/>
          </p:nvSpPr>
          <p:spPr>
            <a:xfrm rot="19358116" flipV="1">
              <a:off x="3438174" y="1509356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276" name="Прямая соединительная линия 275"/>
            <p:cNvCxnSpPr>
              <a:stCxn id="269" idx="4"/>
              <a:endCxn id="251" idx="0"/>
            </p:cNvCxnSpPr>
            <p:nvPr/>
          </p:nvCxnSpPr>
          <p:spPr>
            <a:xfrm rot="10800000" flipV="1">
              <a:off x="3428721" y="1617526"/>
              <a:ext cx="85583" cy="10332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7" name="Прямая соединительная линия 276"/>
            <p:cNvCxnSpPr>
              <a:stCxn id="269" idx="2"/>
              <a:endCxn id="270" idx="6"/>
            </p:cNvCxnSpPr>
            <p:nvPr/>
          </p:nvCxnSpPr>
          <p:spPr>
            <a:xfrm rot="16200000" flipV="1">
              <a:off x="3479203" y="1546089"/>
              <a:ext cx="35101" cy="4369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9" name="Прямая соединительная линия 278"/>
            <p:cNvCxnSpPr>
              <a:stCxn id="252" idx="5"/>
              <a:endCxn id="250" idx="4"/>
            </p:cNvCxnSpPr>
            <p:nvPr/>
          </p:nvCxnSpPr>
          <p:spPr>
            <a:xfrm rot="16200000" flipH="1">
              <a:off x="3468459" y="1720362"/>
              <a:ext cx="19973" cy="7674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0" name="Прямая соединительная линия 279"/>
            <p:cNvCxnSpPr>
              <a:stCxn id="250" idx="3"/>
              <a:endCxn id="247" idx="0"/>
            </p:cNvCxnSpPr>
            <p:nvPr/>
          </p:nvCxnSpPr>
          <p:spPr>
            <a:xfrm rot="16200000" flipH="1">
              <a:off x="3497346" y="1816436"/>
              <a:ext cx="99730" cy="2504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1" name="Прямая соединительная линия 280"/>
            <p:cNvCxnSpPr>
              <a:stCxn id="249" idx="7"/>
              <a:endCxn id="255" idx="4"/>
            </p:cNvCxnSpPr>
            <p:nvPr/>
          </p:nvCxnSpPr>
          <p:spPr>
            <a:xfrm rot="5400000" flipH="1" flipV="1">
              <a:off x="3782472" y="1419599"/>
              <a:ext cx="23118" cy="45007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3" name="Прямая соединительная линия 282"/>
            <p:cNvCxnSpPr>
              <a:stCxn id="255" idx="3"/>
              <a:endCxn id="248" idx="0"/>
            </p:cNvCxnSpPr>
            <p:nvPr/>
          </p:nvCxnSpPr>
          <p:spPr>
            <a:xfrm rot="5400000">
              <a:off x="3789689" y="1557753"/>
              <a:ext cx="162554" cy="33671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4" name="Прямая соединительная линия 283"/>
            <p:cNvCxnSpPr>
              <a:stCxn id="246" idx="0"/>
              <a:endCxn id="247" idx="4"/>
            </p:cNvCxnSpPr>
            <p:nvPr/>
          </p:nvCxnSpPr>
          <p:spPr>
            <a:xfrm flipV="1">
              <a:off x="3357282" y="1911596"/>
              <a:ext cx="159534" cy="16644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5" name="Прямая соединительная линия 284"/>
            <p:cNvCxnSpPr>
              <a:stCxn id="247" idx="1"/>
              <a:endCxn id="248" idx="4"/>
            </p:cNvCxnSpPr>
            <p:nvPr/>
          </p:nvCxnSpPr>
          <p:spPr>
            <a:xfrm rot="5400000" flipH="1" flipV="1">
              <a:off x="3583044" y="1822150"/>
              <a:ext cx="58639" cy="9465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9" name="Прямая соединительная линия 338"/>
            <p:cNvCxnSpPr>
              <a:stCxn id="254" idx="0"/>
              <a:endCxn id="258" idx="3"/>
            </p:cNvCxnSpPr>
            <p:nvPr/>
          </p:nvCxnSpPr>
          <p:spPr>
            <a:xfrm flipV="1">
              <a:off x="2916791" y="1623297"/>
              <a:ext cx="193302" cy="25552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0" name="Прямая соединительная линия 339"/>
            <p:cNvCxnSpPr>
              <a:stCxn id="267" idx="5"/>
              <a:endCxn id="254" idx="7"/>
            </p:cNvCxnSpPr>
            <p:nvPr/>
          </p:nvCxnSpPr>
          <p:spPr>
            <a:xfrm rot="16200000" flipH="1">
              <a:off x="2807356" y="1776884"/>
              <a:ext cx="170699" cy="1242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3" name="Прямая соединительная линия 342"/>
            <p:cNvCxnSpPr>
              <a:stCxn id="254" idx="1"/>
              <a:endCxn id="257" idx="2"/>
            </p:cNvCxnSpPr>
            <p:nvPr/>
          </p:nvCxnSpPr>
          <p:spPr>
            <a:xfrm rot="16200000" flipH="1">
              <a:off x="2944196" y="1876693"/>
              <a:ext cx="77450" cy="12165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4" name="Прямая соединительная линия 343"/>
            <p:cNvCxnSpPr>
              <a:stCxn id="253" idx="4"/>
              <a:endCxn id="256" idx="1"/>
            </p:cNvCxnSpPr>
            <p:nvPr/>
          </p:nvCxnSpPr>
          <p:spPr>
            <a:xfrm rot="10800000" flipV="1">
              <a:off x="3123488" y="1779565"/>
              <a:ext cx="91462" cy="3950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0" name="Прямая соединительная линия 349"/>
            <p:cNvCxnSpPr>
              <a:stCxn id="256" idx="4"/>
              <a:endCxn id="254" idx="1"/>
            </p:cNvCxnSpPr>
            <p:nvPr/>
          </p:nvCxnSpPr>
          <p:spPr>
            <a:xfrm rot="10800000" flipV="1">
              <a:off x="2922094" y="1829310"/>
              <a:ext cx="162819" cy="6948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1" name="Прямая соединительная линия 350"/>
            <p:cNvCxnSpPr>
              <a:stCxn id="253" idx="1"/>
              <a:endCxn id="251" idx="5"/>
            </p:cNvCxnSpPr>
            <p:nvPr/>
          </p:nvCxnSpPr>
          <p:spPr>
            <a:xfrm rot="5400000" flipH="1" flipV="1">
              <a:off x="3307834" y="1701185"/>
              <a:ext cx="28002" cy="9804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9" name="Группа 365"/>
          <p:cNvGrpSpPr/>
          <p:nvPr/>
        </p:nvGrpSpPr>
        <p:grpSpPr>
          <a:xfrm rot="764819">
            <a:off x="3269578" y="2333256"/>
            <a:ext cx="472147" cy="550374"/>
            <a:chOff x="2652696" y="2204201"/>
            <a:chExt cx="551136" cy="642449"/>
          </a:xfrm>
        </p:grpSpPr>
        <p:sp>
          <p:nvSpPr>
            <p:cNvPr id="380" name="8-конечная звезда 379"/>
            <p:cNvSpPr/>
            <p:nvPr/>
          </p:nvSpPr>
          <p:spPr>
            <a:xfrm rot="19358116">
              <a:off x="2871949" y="2657642"/>
              <a:ext cx="72000" cy="72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81" name="8-конечная звезда 380"/>
            <p:cNvSpPr/>
            <p:nvPr/>
          </p:nvSpPr>
          <p:spPr>
            <a:xfrm rot="19358116">
              <a:off x="2727627" y="2779681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82" name="8-конечная звезда 381"/>
            <p:cNvSpPr/>
            <p:nvPr/>
          </p:nvSpPr>
          <p:spPr>
            <a:xfrm rot="19358116">
              <a:off x="2868332" y="2792650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83" name="8-конечная звезда 382"/>
            <p:cNvSpPr/>
            <p:nvPr/>
          </p:nvSpPr>
          <p:spPr>
            <a:xfrm rot="19358116">
              <a:off x="3149832" y="2435460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84" name="8-конечная звезда 383"/>
            <p:cNvSpPr/>
            <p:nvPr/>
          </p:nvSpPr>
          <p:spPr>
            <a:xfrm rot="21285766">
              <a:off x="3145278" y="2502344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85" name="8-конечная звезда 384"/>
            <p:cNvSpPr/>
            <p:nvPr/>
          </p:nvSpPr>
          <p:spPr>
            <a:xfrm rot="13849217" flipH="1" flipV="1">
              <a:off x="3086917" y="2509828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86" name="8-конечная звезда 385"/>
            <p:cNvSpPr/>
            <p:nvPr/>
          </p:nvSpPr>
          <p:spPr>
            <a:xfrm rot="19358116">
              <a:off x="3011210" y="2296838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87" name="8-конечная звезда 386"/>
            <p:cNvSpPr/>
            <p:nvPr/>
          </p:nvSpPr>
          <p:spPr>
            <a:xfrm rot="19358116">
              <a:off x="3036144" y="2204201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88" name="8-конечная звезда 387"/>
            <p:cNvSpPr/>
            <p:nvPr/>
          </p:nvSpPr>
          <p:spPr>
            <a:xfrm rot="13849217" flipH="1" flipV="1">
              <a:off x="2795573" y="2581266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89" name="8-конечная звезда 388"/>
            <p:cNvSpPr/>
            <p:nvPr/>
          </p:nvSpPr>
          <p:spPr>
            <a:xfrm rot="13849217" flipH="1" flipV="1">
              <a:off x="2652696" y="2652704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397" name="Прямая соединительная линия 396"/>
            <p:cNvCxnSpPr>
              <a:stCxn id="380" idx="4"/>
              <a:endCxn id="381" idx="0"/>
            </p:cNvCxnSpPr>
            <p:nvPr/>
          </p:nvCxnSpPr>
          <p:spPr>
            <a:xfrm rot="10800000" flipV="1">
              <a:off x="2785779" y="2715490"/>
              <a:ext cx="93559" cy="7692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8" name="Прямая соединительная линия 397"/>
            <p:cNvCxnSpPr>
              <a:stCxn id="380" idx="3"/>
              <a:endCxn id="382" idx="7"/>
            </p:cNvCxnSpPr>
            <p:nvPr/>
          </p:nvCxnSpPr>
          <p:spPr>
            <a:xfrm rot="5400000">
              <a:off x="2869260" y="2758983"/>
              <a:ext cx="63566" cy="424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9" name="Прямая соединительная линия 398"/>
            <p:cNvCxnSpPr>
              <a:stCxn id="381" idx="1"/>
              <a:endCxn id="382" idx="5"/>
            </p:cNvCxnSpPr>
            <p:nvPr/>
          </p:nvCxnSpPr>
          <p:spPr>
            <a:xfrm rot="5400000" flipH="1" flipV="1">
              <a:off x="2830193" y="2778009"/>
              <a:ext cx="323" cy="7643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0" name="Прямая соединительная линия 399"/>
            <p:cNvCxnSpPr>
              <a:stCxn id="380" idx="6"/>
              <a:endCxn id="388" idx="0"/>
            </p:cNvCxnSpPr>
            <p:nvPr/>
          </p:nvCxnSpPr>
          <p:spPr>
            <a:xfrm rot="16200000" flipV="1">
              <a:off x="2838817" y="2617745"/>
              <a:ext cx="42225" cy="5234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1" name="Прямая соединительная линия 400"/>
            <p:cNvCxnSpPr>
              <a:stCxn id="388" idx="6"/>
              <a:endCxn id="386" idx="3"/>
            </p:cNvCxnSpPr>
            <p:nvPr/>
          </p:nvCxnSpPr>
          <p:spPr>
            <a:xfrm flipV="1">
              <a:off x="2837112" y="2350599"/>
              <a:ext cx="197511" cy="23928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3" name="Прямая соединительная линия 402"/>
            <p:cNvCxnSpPr>
              <a:stCxn id="380" idx="0"/>
              <a:endCxn id="385" idx="2"/>
            </p:cNvCxnSpPr>
            <p:nvPr/>
          </p:nvCxnSpPr>
          <p:spPr>
            <a:xfrm flipV="1">
              <a:off x="2936561" y="2548011"/>
              <a:ext cx="155617" cy="12378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8" name="Прямая соединительная линия 407"/>
            <p:cNvCxnSpPr>
              <a:stCxn id="385" idx="6"/>
              <a:endCxn id="383" idx="4"/>
            </p:cNvCxnSpPr>
            <p:nvPr/>
          </p:nvCxnSpPr>
          <p:spPr>
            <a:xfrm flipV="1">
              <a:off x="3128456" y="2478846"/>
              <a:ext cx="26917" cy="3959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2" name="Прямая соединительная линия 421"/>
            <p:cNvCxnSpPr>
              <a:stCxn id="384" idx="6"/>
              <a:endCxn id="383" idx="3"/>
            </p:cNvCxnSpPr>
            <p:nvPr/>
          </p:nvCxnSpPr>
          <p:spPr>
            <a:xfrm rot="5400000" flipH="1" flipV="1">
              <a:off x="3163283" y="2492481"/>
              <a:ext cx="13221" cy="670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0" name="Прямая соединительная линия 449"/>
            <p:cNvCxnSpPr>
              <a:stCxn id="386" idx="2"/>
              <a:endCxn id="383" idx="6"/>
            </p:cNvCxnSpPr>
            <p:nvPr/>
          </p:nvCxnSpPr>
          <p:spPr>
            <a:xfrm rot="16200000" flipH="1">
              <a:off x="3059669" y="2340224"/>
              <a:ext cx="95704" cy="10585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1" name="Прямая соединительная линия 450"/>
            <p:cNvCxnSpPr>
              <a:stCxn id="386" idx="0"/>
              <a:endCxn id="387" idx="3"/>
            </p:cNvCxnSpPr>
            <p:nvPr/>
          </p:nvCxnSpPr>
          <p:spPr>
            <a:xfrm rot="20835181" flipV="1">
              <a:off x="3054209" y="2258557"/>
              <a:ext cx="10809" cy="4829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3" name="Прямая соединительная линия 452"/>
            <p:cNvCxnSpPr>
              <a:stCxn id="388" idx="2"/>
              <a:endCxn id="389" idx="6"/>
            </p:cNvCxnSpPr>
            <p:nvPr/>
          </p:nvCxnSpPr>
          <p:spPr>
            <a:xfrm rot="10800000" flipV="1">
              <a:off x="2694236" y="2619449"/>
              <a:ext cx="106599" cy="4187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1" name="Группа 367"/>
          <p:cNvGrpSpPr/>
          <p:nvPr/>
        </p:nvGrpSpPr>
        <p:grpSpPr>
          <a:xfrm rot="337753">
            <a:off x="2783978" y="2542447"/>
            <a:ext cx="624343" cy="1448739"/>
            <a:chOff x="2223728" y="2509488"/>
            <a:chExt cx="760100" cy="1763753"/>
          </a:xfrm>
        </p:grpSpPr>
        <p:sp>
          <p:nvSpPr>
            <p:cNvPr id="486" name="8-конечная звезда 485"/>
            <p:cNvSpPr/>
            <p:nvPr/>
          </p:nvSpPr>
          <p:spPr>
            <a:xfrm rot="19358116">
              <a:off x="2351045" y="4208441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87" name="8-конечная звезда 486"/>
            <p:cNvSpPr/>
            <p:nvPr/>
          </p:nvSpPr>
          <p:spPr>
            <a:xfrm rot="19358116">
              <a:off x="2225391" y="4082788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88" name="8-конечная звезда 487"/>
            <p:cNvSpPr/>
            <p:nvPr/>
          </p:nvSpPr>
          <p:spPr>
            <a:xfrm rot="19358116">
              <a:off x="2368267" y="4078534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94" name="8-конечная звезда 493"/>
            <p:cNvSpPr/>
            <p:nvPr/>
          </p:nvSpPr>
          <p:spPr>
            <a:xfrm rot="19358116">
              <a:off x="2582581" y="2868342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96" name="8-конечная звезда 495"/>
            <p:cNvSpPr/>
            <p:nvPr/>
          </p:nvSpPr>
          <p:spPr>
            <a:xfrm rot="19358116" flipV="1">
              <a:off x="2366604" y="3938248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98" name="8-конечная звезда 497"/>
            <p:cNvSpPr/>
            <p:nvPr/>
          </p:nvSpPr>
          <p:spPr>
            <a:xfrm rot="19358116" flipV="1">
              <a:off x="2223728" y="3938249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99" name="8-конечная звезда 498"/>
            <p:cNvSpPr/>
            <p:nvPr/>
          </p:nvSpPr>
          <p:spPr>
            <a:xfrm rot="19358116" flipV="1">
              <a:off x="2295165" y="3723934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00" name="8-конечная звезда 499"/>
            <p:cNvSpPr/>
            <p:nvPr/>
          </p:nvSpPr>
          <p:spPr>
            <a:xfrm rot="19358116" flipV="1">
              <a:off x="2295166" y="3295306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01" name="8-конечная звезда 500"/>
            <p:cNvSpPr/>
            <p:nvPr/>
          </p:nvSpPr>
          <p:spPr>
            <a:xfrm rot="19358116" flipV="1">
              <a:off x="2302520" y="3009553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02" name="8-конечная звезда 501"/>
            <p:cNvSpPr/>
            <p:nvPr/>
          </p:nvSpPr>
          <p:spPr>
            <a:xfrm rot="19358116" flipV="1">
              <a:off x="2302520" y="3152430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03" name="8-конечная звезда 502"/>
            <p:cNvSpPr/>
            <p:nvPr/>
          </p:nvSpPr>
          <p:spPr>
            <a:xfrm rot="19358116" flipV="1">
              <a:off x="2295167" y="2866677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04" name="8-конечная звезда 503"/>
            <p:cNvSpPr/>
            <p:nvPr/>
          </p:nvSpPr>
          <p:spPr>
            <a:xfrm rot="19358116" flipV="1">
              <a:off x="2295166" y="2723802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05" name="8-конечная звезда 504"/>
            <p:cNvSpPr/>
            <p:nvPr/>
          </p:nvSpPr>
          <p:spPr>
            <a:xfrm rot="19358116" flipV="1">
              <a:off x="2366605" y="2509488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06" name="8-конечная звезда 505"/>
            <p:cNvSpPr/>
            <p:nvPr/>
          </p:nvSpPr>
          <p:spPr>
            <a:xfrm rot="19358116" flipV="1">
              <a:off x="2438042" y="2723802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07" name="8-конечная звезда 506"/>
            <p:cNvSpPr/>
            <p:nvPr/>
          </p:nvSpPr>
          <p:spPr>
            <a:xfrm rot="19358116" flipV="1">
              <a:off x="2652356" y="3080993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08" name="8-конечная звезда 507"/>
            <p:cNvSpPr/>
            <p:nvPr/>
          </p:nvSpPr>
          <p:spPr>
            <a:xfrm rot="19358116" flipV="1">
              <a:off x="2795232" y="3080991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09" name="8-конечная звезда 508"/>
            <p:cNvSpPr/>
            <p:nvPr/>
          </p:nvSpPr>
          <p:spPr>
            <a:xfrm rot="19358116" flipV="1">
              <a:off x="2866671" y="3009554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 dirty="0"/>
            </a:p>
          </p:txBody>
        </p:sp>
        <p:sp>
          <p:nvSpPr>
            <p:cNvPr id="511" name="8-конечная звезда 510"/>
            <p:cNvSpPr/>
            <p:nvPr/>
          </p:nvSpPr>
          <p:spPr>
            <a:xfrm rot="19358116" flipV="1">
              <a:off x="2938109" y="3152430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512" name="Прямая соединительная линия 511"/>
            <p:cNvCxnSpPr>
              <a:stCxn id="509" idx="6"/>
              <a:endCxn id="511" idx="2"/>
            </p:cNvCxnSpPr>
            <p:nvPr/>
          </p:nvCxnSpPr>
          <p:spPr>
            <a:xfrm rot="16200000" flipH="1">
              <a:off x="2871981" y="3082005"/>
              <a:ext cx="106539" cy="4369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3" name="Прямая соединительная линия 512"/>
            <p:cNvCxnSpPr>
              <a:stCxn id="509" idx="4"/>
              <a:endCxn id="508" idx="0"/>
            </p:cNvCxnSpPr>
            <p:nvPr/>
          </p:nvCxnSpPr>
          <p:spPr>
            <a:xfrm rot="10800000" flipV="1">
              <a:off x="2836260" y="3046285"/>
              <a:ext cx="35102" cy="4369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4" name="Прямая соединительная линия 513"/>
            <p:cNvCxnSpPr>
              <a:stCxn id="511" idx="3"/>
              <a:endCxn id="508" idx="7"/>
            </p:cNvCxnSpPr>
            <p:nvPr/>
          </p:nvCxnSpPr>
          <p:spPr>
            <a:xfrm rot="16200000" flipV="1">
              <a:off x="2856848" y="3090789"/>
              <a:ext cx="65364" cy="9756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5" name="Прямая соединительная линия 514"/>
            <p:cNvCxnSpPr>
              <a:stCxn id="508" idx="3"/>
              <a:endCxn id="507" idx="7"/>
            </p:cNvCxnSpPr>
            <p:nvPr/>
          </p:nvCxnSpPr>
          <p:spPr>
            <a:xfrm rot="16200000" flipH="1" flipV="1">
              <a:off x="2743615" y="3055070"/>
              <a:ext cx="6077" cy="9756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6" name="Прямая соединительная линия 515"/>
            <p:cNvCxnSpPr>
              <a:stCxn id="507" idx="1"/>
              <a:endCxn id="494" idx="3"/>
            </p:cNvCxnSpPr>
            <p:nvPr/>
          </p:nvCxnSpPr>
          <p:spPr>
            <a:xfrm rot="16200000" flipV="1">
              <a:off x="2562578" y="2965519"/>
              <a:ext cx="159092" cy="7225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7" name="Прямая соединительная линия 516"/>
            <p:cNvCxnSpPr>
              <a:stCxn id="494" idx="5"/>
              <a:endCxn id="506" idx="6"/>
            </p:cNvCxnSpPr>
            <p:nvPr/>
          </p:nvCxnSpPr>
          <p:spPr>
            <a:xfrm rot="16200000" flipV="1">
              <a:off x="2465336" y="2774270"/>
              <a:ext cx="126925" cy="10804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8" name="Прямая соединительная линия 517"/>
            <p:cNvCxnSpPr>
              <a:stCxn id="506" idx="2"/>
              <a:endCxn id="505" idx="5"/>
            </p:cNvCxnSpPr>
            <p:nvPr/>
          </p:nvCxnSpPr>
          <p:spPr>
            <a:xfrm rot="16200000" flipV="1">
              <a:off x="2329984" y="2611448"/>
              <a:ext cx="173488" cy="6060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9" name="Прямая соединительная линия 518"/>
            <p:cNvCxnSpPr>
              <a:stCxn id="505" idx="5"/>
              <a:endCxn id="504" idx="0"/>
            </p:cNvCxnSpPr>
            <p:nvPr/>
          </p:nvCxnSpPr>
          <p:spPr>
            <a:xfrm rot="5400000">
              <a:off x="2272420" y="2618780"/>
              <a:ext cx="177783" cy="5023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0" name="Прямая соединительная линия 519"/>
            <p:cNvCxnSpPr>
              <a:stCxn id="504" idx="5"/>
              <a:endCxn id="503" idx="1"/>
            </p:cNvCxnSpPr>
            <p:nvPr/>
          </p:nvCxnSpPr>
          <p:spPr>
            <a:xfrm rot="16200000" flipH="1">
              <a:off x="2269246" y="2815061"/>
              <a:ext cx="97560" cy="607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1" name="Прямая соединительная линия 520"/>
            <p:cNvCxnSpPr>
              <a:stCxn id="501" idx="5"/>
              <a:endCxn id="502" idx="1"/>
            </p:cNvCxnSpPr>
            <p:nvPr/>
          </p:nvCxnSpPr>
          <p:spPr>
            <a:xfrm rot="16200000" flipH="1">
              <a:off x="2276598" y="3100813"/>
              <a:ext cx="97562" cy="607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2" name="Прямая соединительная линия 521"/>
            <p:cNvCxnSpPr>
              <a:stCxn id="501" idx="1"/>
              <a:endCxn id="503" idx="5"/>
            </p:cNvCxnSpPr>
            <p:nvPr/>
          </p:nvCxnSpPr>
          <p:spPr>
            <a:xfrm rot="16200000" flipV="1">
              <a:off x="2272923" y="2954261"/>
              <a:ext cx="97561" cy="1342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7" name="Прямая соединительная линия 556"/>
            <p:cNvCxnSpPr>
              <a:stCxn id="500" idx="1"/>
              <a:endCxn id="502" idx="5"/>
            </p:cNvCxnSpPr>
            <p:nvPr/>
          </p:nvCxnSpPr>
          <p:spPr>
            <a:xfrm rot="5400000" flipH="1" flipV="1">
              <a:off x="2272922" y="3246089"/>
              <a:ext cx="97561" cy="127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8" name="Прямая соединительная линия 557"/>
            <p:cNvCxnSpPr>
              <a:stCxn id="499" idx="1"/>
              <a:endCxn id="500" idx="5"/>
            </p:cNvCxnSpPr>
            <p:nvPr/>
          </p:nvCxnSpPr>
          <p:spPr>
            <a:xfrm rot="16200000" flipV="1">
              <a:off x="2126369" y="3529443"/>
              <a:ext cx="383313" cy="607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9" name="Прямая соединительная линия 558"/>
            <p:cNvCxnSpPr>
              <a:stCxn id="499" idx="6"/>
              <a:endCxn id="496" idx="2"/>
            </p:cNvCxnSpPr>
            <p:nvPr/>
          </p:nvCxnSpPr>
          <p:spPr>
            <a:xfrm rot="16200000" flipH="1">
              <a:off x="2264756" y="3832103"/>
              <a:ext cx="177977" cy="4369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0" name="Прямая соединительная линия 559"/>
            <p:cNvCxnSpPr>
              <a:stCxn id="496" idx="6"/>
              <a:endCxn id="488" idx="7"/>
            </p:cNvCxnSpPr>
            <p:nvPr/>
          </p:nvCxnSpPr>
          <p:spPr>
            <a:xfrm rot="5400000">
              <a:off x="2351348" y="4026783"/>
              <a:ext cx="99497" cy="448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1" name="Прямая соединительная линия 560"/>
            <p:cNvCxnSpPr>
              <a:stCxn id="486" idx="6"/>
              <a:endCxn id="487" idx="2"/>
            </p:cNvCxnSpPr>
            <p:nvPr/>
          </p:nvCxnSpPr>
          <p:spPr>
            <a:xfrm rot="16200000" flipV="1">
              <a:off x="2274359" y="4125666"/>
              <a:ext cx="83843" cy="9500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0" name="Прямая соединительная линия 579"/>
            <p:cNvCxnSpPr>
              <a:stCxn id="487" idx="7"/>
              <a:endCxn id="498" idx="5"/>
            </p:cNvCxnSpPr>
            <p:nvPr/>
          </p:nvCxnSpPr>
          <p:spPr>
            <a:xfrm rot="16200000" flipV="1">
              <a:off x="2200134" y="4027183"/>
              <a:ext cx="99261" cy="1242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1" name="Прямая соединительная линия 580"/>
            <p:cNvCxnSpPr>
              <a:stCxn id="498" idx="7"/>
              <a:endCxn id="496" idx="3"/>
            </p:cNvCxnSpPr>
            <p:nvPr/>
          </p:nvCxnSpPr>
          <p:spPr>
            <a:xfrm rot="5400000" flipH="1" flipV="1">
              <a:off x="2314987" y="3912327"/>
              <a:ext cx="6076" cy="9756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3" name="Прямая соединительная линия 582"/>
            <p:cNvCxnSpPr>
              <a:stCxn id="488" idx="3"/>
              <a:endCxn id="486" idx="7"/>
            </p:cNvCxnSpPr>
            <p:nvPr/>
          </p:nvCxnSpPr>
          <p:spPr>
            <a:xfrm rot="5400000">
              <a:off x="2351498" y="4168547"/>
              <a:ext cx="76434" cy="393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4" name="Группа 368"/>
          <p:cNvGrpSpPr/>
          <p:nvPr/>
        </p:nvGrpSpPr>
        <p:grpSpPr>
          <a:xfrm rot="350356">
            <a:off x="2043163" y="3629051"/>
            <a:ext cx="1251149" cy="1311341"/>
            <a:chOff x="1651719" y="4152057"/>
            <a:chExt cx="1484928" cy="1556366"/>
          </a:xfrm>
        </p:grpSpPr>
        <p:cxnSp>
          <p:nvCxnSpPr>
            <p:cNvPr id="582" name="Прямая соединительная линия 581"/>
            <p:cNvCxnSpPr>
              <a:stCxn id="601" idx="7"/>
              <a:endCxn id="615" idx="3"/>
            </p:cNvCxnSpPr>
            <p:nvPr/>
          </p:nvCxnSpPr>
          <p:spPr>
            <a:xfrm rot="5400000" flipH="1" flipV="1">
              <a:off x="2431189" y="4681845"/>
              <a:ext cx="83228" cy="502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96" name="8-конечная звезда 595"/>
            <p:cNvSpPr/>
            <p:nvPr/>
          </p:nvSpPr>
          <p:spPr>
            <a:xfrm rot="19358116">
              <a:off x="2727626" y="5227964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97" name="8-конечная звезда 596"/>
            <p:cNvSpPr/>
            <p:nvPr/>
          </p:nvSpPr>
          <p:spPr>
            <a:xfrm rot="19358116">
              <a:off x="2513311" y="4656460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98" name="8-конечная звезда 597"/>
            <p:cNvSpPr/>
            <p:nvPr/>
          </p:nvSpPr>
          <p:spPr>
            <a:xfrm rot="19358116">
              <a:off x="1792510" y="4439978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99" name="8-конечная звезда 598"/>
            <p:cNvSpPr/>
            <p:nvPr/>
          </p:nvSpPr>
          <p:spPr>
            <a:xfrm rot="19358116">
              <a:off x="2011077" y="4654291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00" name="8-конечная звезда 599"/>
            <p:cNvSpPr/>
            <p:nvPr/>
          </p:nvSpPr>
          <p:spPr>
            <a:xfrm rot="19358116">
              <a:off x="1939639" y="458285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01" name="8-конечная звезда 600"/>
            <p:cNvSpPr/>
            <p:nvPr/>
          </p:nvSpPr>
          <p:spPr>
            <a:xfrm rot="19358116">
              <a:off x="2439706" y="4725730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04" name="8-конечная звезда 603"/>
            <p:cNvSpPr/>
            <p:nvPr/>
          </p:nvSpPr>
          <p:spPr>
            <a:xfrm rot="19358116">
              <a:off x="1725325" y="4297100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05" name="8-конечная звезда 604"/>
            <p:cNvSpPr/>
            <p:nvPr/>
          </p:nvSpPr>
          <p:spPr>
            <a:xfrm rot="19358116">
              <a:off x="2584751" y="4870774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06" name="8-конечная звезда 605"/>
            <p:cNvSpPr/>
            <p:nvPr/>
          </p:nvSpPr>
          <p:spPr>
            <a:xfrm rot="19358116">
              <a:off x="3082647" y="565442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08" name="8-конечная звезда 607"/>
            <p:cNvSpPr/>
            <p:nvPr/>
          </p:nvSpPr>
          <p:spPr>
            <a:xfrm rot="19358116">
              <a:off x="1651719" y="4152057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09" name="8-конечная звезда 608"/>
            <p:cNvSpPr/>
            <p:nvPr/>
          </p:nvSpPr>
          <p:spPr>
            <a:xfrm rot="19358116">
              <a:off x="1723156" y="4509245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10" name="8-конечная звезда 609"/>
            <p:cNvSpPr/>
            <p:nvPr/>
          </p:nvSpPr>
          <p:spPr>
            <a:xfrm rot="19358116">
              <a:off x="1723157" y="4580683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11" name="8-конечная звезда 610"/>
            <p:cNvSpPr/>
            <p:nvPr/>
          </p:nvSpPr>
          <p:spPr>
            <a:xfrm rot="19358116">
              <a:off x="1662603" y="4305817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12" name="8-конечная звезда 611"/>
            <p:cNvSpPr/>
            <p:nvPr/>
          </p:nvSpPr>
          <p:spPr>
            <a:xfrm rot="19358116">
              <a:off x="2008909" y="4294931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13" name="8-конечная звезда 612"/>
            <p:cNvSpPr/>
            <p:nvPr/>
          </p:nvSpPr>
          <p:spPr>
            <a:xfrm rot="19358116">
              <a:off x="2151783" y="4294932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14" name="8-конечная звезда 613"/>
            <p:cNvSpPr/>
            <p:nvPr/>
          </p:nvSpPr>
          <p:spPr>
            <a:xfrm rot="19358116">
              <a:off x="2151785" y="4580684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15" name="8-конечная звезда 614"/>
            <p:cNvSpPr/>
            <p:nvPr/>
          </p:nvSpPr>
          <p:spPr>
            <a:xfrm rot="19358116">
              <a:off x="2456583" y="4599732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16" name="8-конечная звезда 615"/>
            <p:cNvSpPr/>
            <p:nvPr/>
          </p:nvSpPr>
          <p:spPr>
            <a:xfrm rot="19358116">
              <a:off x="2366098" y="4866436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17" name="8-конечная звезда 616"/>
            <p:cNvSpPr/>
            <p:nvPr/>
          </p:nvSpPr>
          <p:spPr>
            <a:xfrm rot="19358116">
              <a:off x="2305545" y="5080751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18" name="8-конечная звезда 617"/>
            <p:cNvSpPr/>
            <p:nvPr/>
          </p:nvSpPr>
          <p:spPr>
            <a:xfrm rot="19358116">
              <a:off x="2866164" y="5509377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619" name="Прямая соединительная линия 618"/>
            <p:cNvCxnSpPr>
              <a:stCxn id="614" idx="7"/>
              <a:endCxn id="613" idx="3"/>
            </p:cNvCxnSpPr>
            <p:nvPr/>
          </p:nvCxnSpPr>
          <p:spPr>
            <a:xfrm rot="16200000" flipV="1">
              <a:off x="2051917" y="4456537"/>
              <a:ext cx="242934" cy="574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0" name="Прямая соединительная линия 619"/>
            <p:cNvCxnSpPr>
              <a:stCxn id="615" idx="2"/>
              <a:endCxn id="597" idx="7"/>
            </p:cNvCxnSpPr>
            <p:nvPr/>
          </p:nvCxnSpPr>
          <p:spPr>
            <a:xfrm rot="16200000" flipH="1">
              <a:off x="2511530" y="4618261"/>
              <a:ext cx="18249" cy="5872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1" name="Прямая соединительная линия 620"/>
            <p:cNvCxnSpPr>
              <a:stCxn id="605" idx="7"/>
              <a:endCxn id="597" idx="2"/>
            </p:cNvCxnSpPr>
            <p:nvPr/>
          </p:nvCxnSpPr>
          <p:spPr>
            <a:xfrm rot="16200000" flipV="1">
              <a:off x="2515190" y="4764796"/>
              <a:ext cx="156451" cy="5608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2" name="Прямая соединительная линия 621"/>
            <p:cNvCxnSpPr>
              <a:stCxn id="596" idx="7"/>
              <a:endCxn id="605" idx="2"/>
            </p:cNvCxnSpPr>
            <p:nvPr/>
          </p:nvCxnSpPr>
          <p:spPr>
            <a:xfrm rot="16200000" flipV="1">
              <a:off x="2550910" y="5014830"/>
              <a:ext cx="299327" cy="12751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3" name="Прямая соединительная линия 622"/>
            <p:cNvCxnSpPr>
              <a:stCxn id="596" idx="5"/>
              <a:endCxn id="617" idx="2"/>
            </p:cNvCxnSpPr>
            <p:nvPr/>
          </p:nvCxnSpPr>
          <p:spPr>
            <a:xfrm rot="16200000" flipV="1">
              <a:off x="2465814" y="4993959"/>
              <a:ext cx="136541" cy="38766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4" name="Прямая соединительная линия 623"/>
            <p:cNvCxnSpPr>
              <a:stCxn id="618" idx="2"/>
              <a:endCxn id="606" idx="7"/>
            </p:cNvCxnSpPr>
            <p:nvPr/>
          </p:nvCxnSpPr>
          <p:spPr>
            <a:xfrm rot="16200000" flipH="1">
              <a:off x="2953794" y="5495222"/>
              <a:ext cx="106518" cy="21236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5" name="Прямая соединительная линия 624"/>
            <p:cNvCxnSpPr>
              <a:stCxn id="596" idx="2"/>
              <a:endCxn id="618" idx="6"/>
            </p:cNvCxnSpPr>
            <p:nvPr/>
          </p:nvCxnSpPr>
          <p:spPr>
            <a:xfrm rot="16200000" flipH="1">
              <a:off x="2713325" y="5352479"/>
              <a:ext cx="227695" cy="9496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3" name="Прямая соединительная линия 642"/>
            <p:cNvCxnSpPr>
              <a:stCxn id="613" idx="5"/>
              <a:endCxn id="612" idx="1"/>
            </p:cNvCxnSpPr>
            <p:nvPr/>
          </p:nvCxnSpPr>
          <p:spPr>
            <a:xfrm rot="16200000" flipH="1" flipV="1">
              <a:off x="2099076" y="4266503"/>
              <a:ext cx="5739" cy="10005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4" name="Прямая соединительная линия 643"/>
            <p:cNvCxnSpPr>
              <a:stCxn id="616" idx="5"/>
              <a:endCxn id="614" idx="2"/>
            </p:cNvCxnSpPr>
            <p:nvPr/>
          </p:nvCxnSpPr>
          <p:spPr>
            <a:xfrm rot="16200000" flipV="1">
              <a:off x="2143535" y="4662411"/>
              <a:ext cx="265715" cy="17979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5" name="Прямая соединительная линия 644"/>
            <p:cNvCxnSpPr>
              <a:stCxn id="616" idx="7"/>
              <a:endCxn id="601" idx="4"/>
            </p:cNvCxnSpPr>
            <p:nvPr/>
          </p:nvCxnSpPr>
          <p:spPr>
            <a:xfrm rot="5400000" flipH="1" flipV="1">
              <a:off x="2369152" y="4790533"/>
              <a:ext cx="97511" cy="5467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6" name="Прямая соединительная линия 645"/>
            <p:cNvCxnSpPr>
              <a:stCxn id="605" idx="6"/>
              <a:endCxn id="601" idx="2"/>
            </p:cNvCxnSpPr>
            <p:nvPr/>
          </p:nvCxnSpPr>
          <p:spPr>
            <a:xfrm rot="16200000" flipV="1">
              <a:off x="2488673" y="4768608"/>
              <a:ext cx="103234" cy="11439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8" name="Прямая соединительная линия 657"/>
            <p:cNvCxnSpPr>
              <a:stCxn id="600" idx="7"/>
              <a:endCxn id="612" idx="3"/>
            </p:cNvCxnSpPr>
            <p:nvPr/>
          </p:nvCxnSpPr>
          <p:spPr>
            <a:xfrm rot="5400000" flipH="1" flipV="1">
              <a:off x="1876356" y="4431810"/>
              <a:ext cx="245152" cy="5741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9" name="Прямая соединительная линия 658"/>
            <p:cNvCxnSpPr>
              <a:stCxn id="609" idx="3"/>
              <a:endCxn id="610" idx="7"/>
            </p:cNvCxnSpPr>
            <p:nvPr/>
          </p:nvCxnSpPr>
          <p:spPr>
            <a:xfrm rot="16200000" flipH="1">
              <a:off x="1730446" y="4563693"/>
              <a:ext cx="28620" cy="574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0" name="Прямая соединительная линия 659"/>
            <p:cNvCxnSpPr>
              <a:stCxn id="599" idx="1"/>
              <a:endCxn id="614" idx="4"/>
            </p:cNvCxnSpPr>
            <p:nvPr/>
          </p:nvCxnSpPr>
          <p:spPr>
            <a:xfrm rot="5400000" flipH="1" flipV="1">
              <a:off x="2075785" y="4604446"/>
              <a:ext cx="69485" cy="9138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7" name="Прямая соединительная линия 666"/>
            <p:cNvCxnSpPr>
              <a:stCxn id="611" idx="6"/>
              <a:endCxn id="608" idx="3"/>
            </p:cNvCxnSpPr>
            <p:nvPr/>
          </p:nvCxnSpPr>
          <p:spPr>
            <a:xfrm rot="16200000" flipV="1">
              <a:off x="1613180" y="4252335"/>
              <a:ext cx="115184" cy="64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8" name="Прямая соединительная линия 667"/>
            <p:cNvCxnSpPr>
              <a:stCxn id="612" idx="4"/>
              <a:endCxn id="598" idx="0"/>
            </p:cNvCxnSpPr>
            <p:nvPr/>
          </p:nvCxnSpPr>
          <p:spPr>
            <a:xfrm rot="10800000" flipV="1">
              <a:off x="1840970" y="4329640"/>
              <a:ext cx="172373" cy="12095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9" name="Прямая соединительная линия 668"/>
            <p:cNvCxnSpPr>
              <a:stCxn id="609" idx="0"/>
              <a:endCxn id="598" idx="4"/>
            </p:cNvCxnSpPr>
            <p:nvPr/>
          </p:nvCxnSpPr>
          <p:spPr>
            <a:xfrm flipV="1">
              <a:off x="1761923" y="4483364"/>
              <a:ext cx="36128" cy="3437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0" name="Прямая соединительная линия 669"/>
            <p:cNvCxnSpPr>
              <a:stCxn id="612" idx="5"/>
              <a:endCxn id="604" idx="1"/>
            </p:cNvCxnSpPr>
            <p:nvPr/>
          </p:nvCxnSpPr>
          <p:spPr>
            <a:xfrm rot="16200000" flipH="1" flipV="1">
              <a:off x="1887080" y="4205667"/>
              <a:ext cx="14026" cy="23001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1" name="Прямая соединительная линия 670"/>
            <p:cNvCxnSpPr>
              <a:stCxn id="599" idx="6"/>
              <a:endCxn id="600" idx="2"/>
            </p:cNvCxnSpPr>
            <p:nvPr/>
          </p:nvCxnSpPr>
          <p:spPr>
            <a:xfrm rot="16200000" flipV="1">
              <a:off x="1988098" y="4626239"/>
              <a:ext cx="28520" cy="3866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9" name="Прямая соединительная линия 688"/>
            <p:cNvCxnSpPr>
              <a:stCxn id="604" idx="4"/>
              <a:endCxn id="611" idx="1"/>
            </p:cNvCxnSpPr>
            <p:nvPr/>
          </p:nvCxnSpPr>
          <p:spPr>
            <a:xfrm rot="10800000">
              <a:off x="1705612" y="4330288"/>
              <a:ext cx="25254" cy="1019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2" name="Прямая соединительная линия 701"/>
            <p:cNvCxnSpPr>
              <a:stCxn id="614" idx="7"/>
              <a:endCxn id="612" idx="2"/>
            </p:cNvCxnSpPr>
            <p:nvPr/>
          </p:nvCxnSpPr>
          <p:spPr>
            <a:xfrm rot="16200000" flipV="1">
              <a:off x="1986349" y="4390968"/>
              <a:ext cx="247177" cy="13263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5" name="Группа 369"/>
          <p:cNvGrpSpPr/>
          <p:nvPr/>
        </p:nvGrpSpPr>
        <p:grpSpPr>
          <a:xfrm rot="685832">
            <a:off x="2593716" y="4710567"/>
            <a:ext cx="841399" cy="642815"/>
            <a:chOff x="2413837" y="5296478"/>
            <a:chExt cx="1002232" cy="765689"/>
          </a:xfrm>
        </p:grpSpPr>
        <p:sp>
          <p:nvSpPr>
            <p:cNvPr id="710" name="8-конечная звезда 709"/>
            <p:cNvSpPr/>
            <p:nvPr/>
          </p:nvSpPr>
          <p:spPr>
            <a:xfrm rot="19358116">
              <a:off x="2413837" y="5296478"/>
              <a:ext cx="72000" cy="72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11" name="8-конечная звезда 710"/>
            <p:cNvSpPr/>
            <p:nvPr/>
          </p:nvSpPr>
          <p:spPr>
            <a:xfrm rot="19358116">
              <a:off x="2472786" y="5648186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12" name="8-конечная звезда 711"/>
            <p:cNvSpPr/>
            <p:nvPr/>
          </p:nvSpPr>
          <p:spPr>
            <a:xfrm rot="19358116">
              <a:off x="2439705" y="5440110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13" name="8-конечная звезда 712"/>
            <p:cNvSpPr/>
            <p:nvPr/>
          </p:nvSpPr>
          <p:spPr>
            <a:xfrm rot="19358116">
              <a:off x="2511143" y="5368671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14" name="8-конечная звезда 713"/>
            <p:cNvSpPr/>
            <p:nvPr/>
          </p:nvSpPr>
          <p:spPr>
            <a:xfrm rot="19358116">
              <a:off x="2651850" y="5866569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15" name="8-конечная звезда 714"/>
            <p:cNvSpPr/>
            <p:nvPr/>
          </p:nvSpPr>
          <p:spPr>
            <a:xfrm rot="19358116">
              <a:off x="2804250" y="6018967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16" name="8-конечная звезда 715"/>
            <p:cNvSpPr/>
            <p:nvPr/>
          </p:nvSpPr>
          <p:spPr>
            <a:xfrm rot="19358116">
              <a:off x="2877049" y="6009445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17" name="8-конечная звезда 716"/>
            <p:cNvSpPr/>
            <p:nvPr/>
          </p:nvSpPr>
          <p:spPr>
            <a:xfrm rot="19358116">
              <a:off x="3151917" y="5938005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18" name="8-конечная звезда 717"/>
            <p:cNvSpPr/>
            <p:nvPr/>
          </p:nvSpPr>
          <p:spPr>
            <a:xfrm rot="19358116">
              <a:off x="2734173" y="5734577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19" name="8-конечная звезда 718"/>
            <p:cNvSpPr/>
            <p:nvPr/>
          </p:nvSpPr>
          <p:spPr>
            <a:xfrm rot="19358116">
              <a:off x="2794727" y="5652255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20" name="8-конечная звезда 719"/>
            <p:cNvSpPr/>
            <p:nvPr/>
          </p:nvSpPr>
          <p:spPr>
            <a:xfrm rot="19358116">
              <a:off x="3304648" y="5913195"/>
              <a:ext cx="43199" cy="4319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21" name="8-конечная звезда 720"/>
            <p:cNvSpPr/>
            <p:nvPr/>
          </p:nvSpPr>
          <p:spPr>
            <a:xfrm rot="19358116">
              <a:off x="3358469" y="5729846"/>
              <a:ext cx="57600" cy="576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22" name="8-конечная звезда 721"/>
            <p:cNvSpPr/>
            <p:nvPr/>
          </p:nvSpPr>
          <p:spPr>
            <a:xfrm rot="19358116">
              <a:off x="2651851" y="5509377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723" name="Прямая соединительная линия 722"/>
            <p:cNvCxnSpPr>
              <a:stCxn id="711" idx="2"/>
              <a:endCxn id="718" idx="6"/>
            </p:cNvCxnSpPr>
            <p:nvPr/>
          </p:nvCxnSpPr>
          <p:spPr>
            <a:xfrm rot="15514168" flipH="1">
              <a:off x="2586212" y="5611025"/>
              <a:ext cx="86411" cy="21360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4" name="Прямая соединительная линия 723"/>
            <p:cNvCxnSpPr>
              <a:stCxn id="718" idx="4"/>
              <a:endCxn id="714" idx="0"/>
            </p:cNvCxnSpPr>
            <p:nvPr/>
          </p:nvCxnSpPr>
          <p:spPr>
            <a:xfrm rot="10800000" flipV="1">
              <a:off x="2690618" y="5769286"/>
              <a:ext cx="47989" cy="10577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5" name="Прямая соединительная линия 724"/>
            <p:cNvCxnSpPr>
              <a:stCxn id="719" idx="3"/>
              <a:endCxn id="718" idx="0"/>
            </p:cNvCxnSpPr>
            <p:nvPr/>
          </p:nvCxnSpPr>
          <p:spPr>
            <a:xfrm rot="5400000">
              <a:off x="2769297" y="5698908"/>
              <a:ext cx="47804" cy="4051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6" name="Прямая соединительная линия 725"/>
            <p:cNvCxnSpPr>
              <a:stCxn id="717" idx="6"/>
              <a:endCxn id="719" idx="3"/>
            </p:cNvCxnSpPr>
            <p:nvPr/>
          </p:nvCxnSpPr>
          <p:spPr>
            <a:xfrm rot="16200000" flipV="1">
              <a:off x="2863346" y="5645375"/>
              <a:ext cx="247174" cy="34695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7" name="Прямая соединительная линия 726"/>
            <p:cNvCxnSpPr>
              <a:stCxn id="716" idx="1"/>
              <a:endCxn id="715" idx="1"/>
            </p:cNvCxnSpPr>
            <p:nvPr/>
          </p:nvCxnSpPr>
          <p:spPr>
            <a:xfrm rot="5400000">
              <a:off x="2878898" y="6002277"/>
              <a:ext cx="9522" cy="7279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8" name="Прямая соединительная линия 727"/>
            <p:cNvCxnSpPr>
              <a:stCxn id="717" idx="5"/>
              <a:endCxn id="716" idx="1"/>
            </p:cNvCxnSpPr>
            <p:nvPr/>
          </p:nvCxnSpPr>
          <p:spPr>
            <a:xfrm rot="16200000" flipH="1" flipV="1">
              <a:off x="2997493" y="5879300"/>
              <a:ext cx="77180" cy="23205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9" name="Прямая соединительная линия 728"/>
            <p:cNvCxnSpPr>
              <a:stCxn id="717" idx="1"/>
              <a:endCxn id="720" idx="5"/>
            </p:cNvCxnSpPr>
            <p:nvPr/>
          </p:nvCxnSpPr>
          <p:spPr>
            <a:xfrm rot="4714168" flipH="1" flipV="1">
              <a:off x="3245800" y="5890305"/>
              <a:ext cx="8162" cy="11378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30" name="Прямая соединительная линия 729"/>
            <p:cNvCxnSpPr>
              <a:stCxn id="720" idx="0"/>
              <a:endCxn id="721" idx="3"/>
            </p:cNvCxnSpPr>
            <p:nvPr/>
          </p:nvCxnSpPr>
          <p:spPr>
            <a:xfrm rot="20914168" flipV="1">
              <a:off x="3330485" y="5792491"/>
              <a:ext cx="65886" cy="12389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5" name="Прямая соединительная линия 754"/>
            <p:cNvCxnSpPr>
              <a:stCxn id="722" idx="6"/>
              <a:endCxn id="713" idx="2"/>
            </p:cNvCxnSpPr>
            <p:nvPr/>
          </p:nvCxnSpPr>
          <p:spPr>
            <a:xfrm rot="16200000" flipV="1">
              <a:off x="2559096" y="5412563"/>
              <a:ext cx="96680" cy="10581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6" name="Прямая соединительная линия 755"/>
            <p:cNvCxnSpPr>
              <a:stCxn id="713" idx="6"/>
              <a:endCxn id="710" idx="1"/>
            </p:cNvCxnSpPr>
            <p:nvPr/>
          </p:nvCxnSpPr>
          <p:spPr>
            <a:xfrm rot="16200000" flipV="1">
              <a:off x="2485163" y="5337617"/>
              <a:ext cx="36951" cy="3623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7" name="Прямая соединительная линия 756"/>
            <p:cNvCxnSpPr>
              <a:stCxn id="713" idx="4"/>
              <a:endCxn id="712" idx="0"/>
            </p:cNvCxnSpPr>
            <p:nvPr/>
          </p:nvCxnSpPr>
          <p:spPr>
            <a:xfrm rot="10800000" flipV="1">
              <a:off x="2488164" y="5412056"/>
              <a:ext cx="28520" cy="3866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8" name="Прямая соединительная линия 757"/>
            <p:cNvCxnSpPr>
              <a:stCxn id="712" idx="1"/>
              <a:endCxn id="722" idx="5"/>
            </p:cNvCxnSpPr>
            <p:nvPr/>
          </p:nvCxnSpPr>
          <p:spPr>
            <a:xfrm rot="16200000" flipH="1">
              <a:off x="2544049" y="5420114"/>
              <a:ext cx="57410" cy="15857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9" name="Прямая соединительная линия 758"/>
            <p:cNvCxnSpPr>
              <a:stCxn id="719" idx="6"/>
              <a:endCxn id="722" idx="2"/>
            </p:cNvCxnSpPr>
            <p:nvPr/>
          </p:nvCxnSpPr>
          <p:spPr>
            <a:xfrm rot="16200000" flipV="1">
              <a:off x="2690617" y="5544087"/>
              <a:ext cx="108544" cy="11665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6" name="Группа 509"/>
          <p:cNvGrpSpPr/>
          <p:nvPr/>
        </p:nvGrpSpPr>
        <p:grpSpPr>
          <a:xfrm rot="646126">
            <a:off x="5834525" y="4770199"/>
            <a:ext cx="498363" cy="696528"/>
            <a:chOff x="6580153" y="4869462"/>
            <a:chExt cx="599174" cy="837425"/>
          </a:xfrm>
        </p:grpSpPr>
        <p:sp>
          <p:nvSpPr>
            <p:cNvPr id="523" name="8-конечная звезда 522"/>
            <p:cNvSpPr/>
            <p:nvPr/>
          </p:nvSpPr>
          <p:spPr>
            <a:xfrm rot="1262594">
              <a:off x="6980055" y="4869462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24" name="8-конечная звезда 523"/>
            <p:cNvSpPr/>
            <p:nvPr/>
          </p:nvSpPr>
          <p:spPr>
            <a:xfrm rot="1262594">
              <a:off x="6581737" y="5081547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25" name="8-конечная звезда 524"/>
            <p:cNvSpPr/>
            <p:nvPr/>
          </p:nvSpPr>
          <p:spPr>
            <a:xfrm rot="1262594">
              <a:off x="6580153" y="5365720"/>
              <a:ext cx="53999" cy="5399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26" name="8-конечная звезда 525"/>
            <p:cNvSpPr/>
            <p:nvPr/>
          </p:nvSpPr>
          <p:spPr>
            <a:xfrm rot="1262594">
              <a:off x="7125328" y="5190401"/>
              <a:ext cx="53999" cy="5399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27" name="8-конечная звезда 526"/>
            <p:cNvSpPr/>
            <p:nvPr/>
          </p:nvSpPr>
          <p:spPr>
            <a:xfrm rot="1262594">
              <a:off x="6950246" y="5660087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528" name="Прямая соединительная линия 527"/>
            <p:cNvCxnSpPr>
              <a:stCxn id="526" idx="5"/>
              <a:endCxn id="523" idx="1"/>
            </p:cNvCxnSpPr>
            <p:nvPr/>
          </p:nvCxnSpPr>
          <p:spPr>
            <a:xfrm rot="15553874" flipV="1">
              <a:off x="6944340" y="5029646"/>
              <a:ext cx="278287" cy="6490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9" name="Прямая соединительная линия 528"/>
            <p:cNvCxnSpPr>
              <a:stCxn id="525" idx="0"/>
              <a:endCxn id="523" idx="2"/>
            </p:cNvCxnSpPr>
            <p:nvPr/>
          </p:nvCxnSpPr>
          <p:spPr>
            <a:xfrm rot="20953874" flipV="1">
              <a:off x="6591665" y="4970662"/>
              <a:ext cx="449849" cy="39318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0" name="Прямая соединительная линия 529"/>
            <p:cNvCxnSpPr>
              <a:stCxn id="527" idx="4"/>
              <a:endCxn id="525" idx="1"/>
            </p:cNvCxnSpPr>
            <p:nvPr/>
          </p:nvCxnSpPr>
          <p:spPr>
            <a:xfrm rot="10153874">
              <a:off x="6645133" y="5388491"/>
              <a:ext cx="279661" cy="31550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1" name="Прямая соединительная линия 530"/>
            <p:cNvCxnSpPr>
              <a:stCxn id="525" idx="6"/>
              <a:endCxn id="524" idx="1"/>
            </p:cNvCxnSpPr>
            <p:nvPr/>
          </p:nvCxnSpPr>
          <p:spPr>
            <a:xfrm rot="5400000" flipH="1" flipV="1">
              <a:off x="6510090" y="5250319"/>
              <a:ext cx="223966" cy="1043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2" name="Прямая соединительная линия 531"/>
            <p:cNvCxnSpPr>
              <a:stCxn id="524" idx="7"/>
              <a:endCxn id="523" idx="3"/>
            </p:cNvCxnSpPr>
            <p:nvPr/>
          </p:nvCxnSpPr>
          <p:spPr>
            <a:xfrm rot="4753874" flipH="1" flipV="1">
              <a:off x="6753726" y="4823982"/>
              <a:ext cx="119140" cy="36784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7" name="Группа 535"/>
          <p:cNvGrpSpPr/>
          <p:nvPr/>
        </p:nvGrpSpPr>
        <p:grpSpPr>
          <a:xfrm rot="323258">
            <a:off x="4207812" y="4351490"/>
            <a:ext cx="1464746" cy="1601856"/>
            <a:chOff x="4505825" y="4720146"/>
            <a:chExt cx="1719437" cy="1760703"/>
          </a:xfrm>
        </p:grpSpPr>
        <p:cxnSp>
          <p:nvCxnSpPr>
            <p:cNvPr id="537" name="Прямая соединительная линия 536"/>
            <p:cNvCxnSpPr>
              <a:stCxn id="578" idx="0"/>
              <a:endCxn id="577" idx="2"/>
            </p:cNvCxnSpPr>
            <p:nvPr/>
          </p:nvCxnSpPr>
          <p:spPr>
            <a:xfrm flipV="1">
              <a:off x="6132291" y="5060439"/>
              <a:ext cx="29275" cy="5622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8" name="Прямая соединительная линия 537"/>
            <p:cNvCxnSpPr>
              <a:stCxn id="552" idx="6"/>
              <a:endCxn id="549" idx="1"/>
            </p:cNvCxnSpPr>
            <p:nvPr/>
          </p:nvCxnSpPr>
          <p:spPr>
            <a:xfrm rot="5076742" flipH="1" flipV="1">
              <a:off x="5488064" y="6252517"/>
              <a:ext cx="41011" cy="4910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9" name="Прямая соединительная линия 538"/>
            <p:cNvCxnSpPr>
              <a:stCxn id="544" idx="7"/>
              <a:endCxn id="543" idx="2"/>
            </p:cNvCxnSpPr>
            <p:nvPr/>
          </p:nvCxnSpPr>
          <p:spPr>
            <a:xfrm rot="5400000" flipH="1" flipV="1">
              <a:off x="5632598" y="5774212"/>
              <a:ext cx="249589" cy="25138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40" name="Прямая соединительная линия 539"/>
            <p:cNvCxnSpPr>
              <a:stCxn id="548" idx="3"/>
              <a:endCxn id="547" idx="6"/>
            </p:cNvCxnSpPr>
            <p:nvPr/>
          </p:nvCxnSpPr>
          <p:spPr>
            <a:xfrm rot="5400000">
              <a:off x="6031085" y="5887865"/>
              <a:ext cx="47329" cy="4852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41" name="8-конечная звезда 540"/>
            <p:cNvSpPr/>
            <p:nvPr/>
          </p:nvSpPr>
          <p:spPr>
            <a:xfrm rot="1262594">
              <a:off x="5438730" y="5367299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42" name="8-конечная звезда 541"/>
            <p:cNvSpPr/>
            <p:nvPr/>
          </p:nvSpPr>
          <p:spPr>
            <a:xfrm rot="1262594">
              <a:off x="5079960" y="5365721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43" name="8-конечная звезда 542"/>
            <p:cNvSpPr/>
            <p:nvPr/>
          </p:nvSpPr>
          <p:spPr>
            <a:xfrm rot="1262594">
              <a:off x="5865779" y="5722910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44" name="8-конечная звезда 543"/>
            <p:cNvSpPr/>
            <p:nvPr/>
          </p:nvSpPr>
          <p:spPr>
            <a:xfrm rot="1262594">
              <a:off x="5580026" y="6008661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45" name="8-конечная звезда 544"/>
            <p:cNvSpPr/>
            <p:nvPr/>
          </p:nvSpPr>
          <p:spPr>
            <a:xfrm rot="1262594">
              <a:off x="5079960" y="565147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46" name="8-конечная звезда 545"/>
            <p:cNvSpPr/>
            <p:nvPr/>
          </p:nvSpPr>
          <p:spPr>
            <a:xfrm rot="1262594">
              <a:off x="5316555" y="5816629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47" name="8-конечная звезда 546"/>
            <p:cNvSpPr/>
            <p:nvPr/>
          </p:nvSpPr>
          <p:spPr>
            <a:xfrm rot="1262594">
              <a:off x="6006023" y="5934592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48" name="8-конечная звезда 547"/>
            <p:cNvSpPr/>
            <p:nvPr/>
          </p:nvSpPr>
          <p:spPr>
            <a:xfrm rot="1262594">
              <a:off x="6077460" y="5863154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49" name="8-конечная звезда 548"/>
            <p:cNvSpPr/>
            <p:nvPr/>
          </p:nvSpPr>
          <p:spPr>
            <a:xfrm rot="1262594">
              <a:off x="5505958" y="6220344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50" name="8-конечная звезда 549"/>
            <p:cNvSpPr/>
            <p:nvPr/>
          </p:nvSpPr>
          <p:spPr>
            <a:xfrm rot="1262594">
              <a:off x="5635118" y="6360537"/>
              <a:ext cx="43200" cy="43201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51" name="8-конечная звезда 550"/>
            <p:cNvSpPr/>
            <p:nvPr/>
          </p:nvSpPr>
          <p:spPr>
            <a:xfrm rot="1262594">
              <a:off x="5552493" y="6319546"/>
              <a:ext cx="36001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52" name="8-конечная звезда 551"/>
            <p:cNvSpPr/>
            <p:nvPr/>
          </p:nvSpPr>
          <p:spPr>
            <a:xfrm rot="1262594">
              <a:off x="5453808" y="6298081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53" name="8-конечная звезда 552"/>
            <p:cNvSpPr/>
            <p:nvPr/>
          </p:nvSpPr>
          <p:spPr>
            <a:xfrm rot="1262594">
              <a:off x="5564030" y="6444849"/>
              <a:ext cx="36001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554" name="Прямая соединительная линия 553"/>
            <p:cNvCxnSpPr>
              <a:stCxn id="546" idx="4"/>
              <a:endCxn id="545" idx="0"/>
            </p:cNvCxnSpPr>
            <p:nvPr/>
          </p:nvCxnSpPr>
          <p:spPr>
            <a:xfrm rot="10800000">
              <a:off x="5132159" y="5688168"/>
              <a:ext cx="185596" cy="13999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5" name="Прямая соединительная линия 554"/>
            <p:cNvCxnSpPr>
              <a:stCxn id="546" idx="0"/>
              <a:endCxn id="544" idx="4"/>
            </p:cNvCxnSpPr>
            <p:nvPr/>
          </p:nvCxnSpPr>
          <p:spPr>
            <a:xfrm>
              <a:off x="5351355" y="5841092"/>
              <a:ext cx="230472" cy="18487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6" name="Прямая соединительная линия 555"/>
            <p:cNvCxnSpPr>
              <a:stCxn id="541" idx="7"/>
              <a:endCxn id="543" idx="5"/>
            </p:cNvCxnSpPr>
            <p:nvPr/>
          </p:nvCxnSpPr>
          <p:spPr>
            <a:xfrm rot="16200000" flipH="1">
              <a:off x="5521930" y="5365350"/>
              <a:ext cx="338693" cy="38107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2" name="Прямая соединительная линия 561"/>
            <p:cNvCxnSpPr>
              <a:stCxn id="543" idx="0"/>
              <a:endCxn id="548" idx="5"/>
            </p:cNvCxnSpPr>
            <p:nvPr/>
          </p:nvCxnSpPr>
          <p:spPr>
            <a:xfrm>
              <a:off x="5917978" y="5759605"/>
              <a:ext cx="170173" cy="10510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3" name="Прямая соединительная линия 562"/>
            <p:cNvCxnSpPr>
              <a:stCxn id="549" idx="6"/>
              <a:endCxn id="544" idx="2"/>
            </p:cNvCxnSpPr>
            <p:nvPr/>
          </p:nvCxnSpPr>
          <p:spPr>
            <a:xfrm rot="5400000" flipH="1" flipV="1">
              <a:off x="5483534" y="6107747"/>
              <a:ext cx="160684" cy="6691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4" name="Прямая соединительная линия 563"/>
            <p:cNvCxnSpPr>
              <a:stCxn id="545" idx="5"/>
              <a:endCxn id="542" idx="2"/>
            </p:cNvCxnSpPr>
            <p:nvPr/>
          </p:nvCxnSpPr>
          <p:spPr>
            <a:xfrm rot="5400000" flipH="1" flipV="1">
              <a:off x="4978692" y="5535226"/>
              <a:ext cx="235879" cy="126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5" name="Прямая соединительная линия 564"/>
            <p:cNvCxnSpPr>
              <a:stCxn id="541" idx="4"/>
              <a:endCxn id="542" idx="7"/>
            </p:cNvCxnSpPr>
            <p:nvPr/>
          </p:nvCxnSpPr>
          <p:spPr>
            <a:xfrm rot="10800000">
              <a:off x="5131635" y="5381759"/>
              <a:ext cx="309257" cy="630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6" name="Прямая соединительная линия 565"/>
            <p:cNvCxnSpPr>
              <a:stCxn id="541" idx="3"/>
              <a:endCxn id="545" idx="6"/>
            </p:cNvCxnSpPr>
            <p:nvPr/>
          </p:nvCxnSpPr>
          <p:spPr>
            <a:xfrm rot="5400000">
              <a:off x="5158880" y="5370631"/>
              <a:ext cx="240419" cy="32486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7" name="Прямая соединительная линия 566"/>
            <p:cNvCxnSpPr>
              <a:stCxn id="571" idx="4"/>
              <a:endCxn id="572" idx="0"/>
            </p:cNvCxnSpPr>
            <p:nvPr/>
          </p:nvCxnSpPr>
          <p:spPr>
            <a:xfrm rot="10800000">
              <a:off x="5826511" y="4816048"/>
              <a:ext cx="37837" cy="1198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8" name="Прямая соединительная линия 567"/>
            <p:cNvCxnSpPr>
              <a:stCxn id="553" idx="7"/>
              <a:endCxn id="550" idx="2"/>
            </p:cNvCxnSpPr>
            <p:nvPr/>
          </p:nvCxnSpPr>
          <p:spPr>
            <a:xfrm rot="5076742" flipH="1" flipV="1">
              <a:off x="5599433" y="6401401"/>
              <a:ext cx="48362" cy="5473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9" name="Прямая соединительная линия 568"/>
            <p:cNvCxnSpPr>
              <a:stCxn id="550" idx="5"/>
              <a:endCxn id="551" idx="0"/>
            </p:cNvCxnSpPr>
            <p:nvPr/>
          </p:nvCxnSpPr>
          <p:spPr>
            <a:xfrm rot="15876742" flipV="1">
              <a:off x="5605596" y="6323750"/>
              <a:ext cx="24422" cy="5883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0" name="Прямая соединительная линия 569"/>
            <p:cNvCxnSpPr>
              <a:stCxn id="551" idx="4"/>
              <a:endCxn id="552" idx="0"/>
            </p:cNvCxnSpPr>
            <p:nvPr/>
          </p:nvCxnSpPr>
          <p:spPr>
            <a:xfrm rot="10476742">
              <a:off x="5499277" y="6326951"/>
              <a:ext cx="54190" cy="694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71" name="8-конечная звезда 570"/>
            <p:cNvSpPr/>
            <p:nvPr/>
          </p:nvSpPr>
          <p:spPr>
            <a:xfrm rot="1262594">
              <a:off x="5863147" y="4816497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72" name="8-конечная звезда 571"/>
            <p:cNvSpPr/>
            <p:nvPr/>
          </p:nvSpPr>
          <p:spPr>
            <a:xfrm rot="1262594">
              <a:off x="5791710" y="4791585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73" name="8-конечная звезда 572"/>
            <p:cNvSpPr/>
            <p:nvPr/>
          </p:nvSpPr>
          <p:spPr>
            <a:xfrm rot="1262594">
              <a:off x="5863147" y="4720146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74" name="8-конечная звезда 573"/>
            <p:cNvSpPr/>
            <p:nvPr/>
          </p:nvSpPr>
          <p:spPr>
            <a:xfrm rot="1262594">
              <a:off x="5459431" y="5316563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75" name="8-конечная звезда 574"/>
            <p:cNvSpPr/>
            <p:nvPr/>
          </p:nvSpPr>
          <p:spPr>
            <a:xfrm rot="1262594">
              <a:off x="6006023" y="5648841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76" name="8-конечная звезда 575"/>
            <p:cNvSpPr/>
            <p:nvPr/>
          </p:nvSpPr>
          <p:spPr>
            <a:xfrm rot="1262594">
              <a:off x="6080094" y="4865654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77" name="8-конечная звезда 576"/>
            <p:cNvSpPr/>
            <p:nvPr/>
          </p:nvSpPr>
          <p:spPr>
            <a:xfrm rot="1262594">
              <a:off x="6140800" y="4997800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78" name="8-конечная звезда 577"/>
            <p:cNvSpPr/>
            <p:nvPr/>
          </p:nvSpPr>
          <p:spPr>
            <a:xfrm rot="1262594">
              <a:off x="6080092" y="5079969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79" name="8-конечная звезда 578"/>
            <p:cNvSpPr/>
            <p:nvPr/>
          </p:nvSpPr>
          <p:spPr>
            <a:xfrm rot="1262594">
              <a:off x="6171262" y="5237777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84" name="8-конечная звезда 583"/>
            <p:cNvSpPr/>
            <p:nvPr/>
          </p:nvSpPr>
          <p:spPr>
            <a:xfrm rot="1262594">
              <a:off x="5766815" y="5403699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85" name="8-конечная звезда 584"/>
            <p:cNvSpPr/>
            <p:nvPr/>
          </p:nvSpPr>
          <p:spPr>
            <a:xfrm rot="1262594">
              <a:off x="5959331" y="5544442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86" name="8-конечная звезда 585"/>
            <p:cNvSpPr/>
            <p:nvPr/>
          </p:nvSpPr>
          <p:spPr>
            <a:xfrm rot="1262594">
              <a:off x="5943696" y="5461650"/>
              <a:ext cx="64801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587" name="Прямая соединительная линия 586"/>
            <p:cNvCxnSpPr>
              <a:stCxn id="586" idx="6"/>
              <a:endCxn id="579" idx="2"/>
            </p:cNvCxnSpPr>
            <p:nvPr/>
          </p:nvCxnSpPr>
          <p:spPr>
            <a:xfrm rot="5076742" flipH="1" flipV="1">
              <a:off x="6010447" y="5268924"/>
              <a:ext cx="155536" cy="21593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8" name="Прямая соединительная линия 587"/>
            <p:cNvCxnSpPr>
              <a:stCxn id="575" idx="4"/>
              <a:endCxn id="585" idx="2"/>
            </p:cNvCxnSpPr>
            <p:nvPr/>
          </p:nvCxnSpPr>
          <p:spPr>
            <a:xfrm rot="10476742">
              <a:off x="5979263" y="5595410"/>
              <a:ext cx="24675" cy="6661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9" name="Прямая соединительная линия 588"/>
            <p:cNvCxnSpPr>
              <a:stCxn id="579" idx="4"/>
              <a:endCxn id="578" idx="1"/>
            </p:cNvCxnSpPr>
            <p:nvPr/>
          </p:nvCxnSpPr>
          <p:spPr>
            <a:xfrm rot="10476742">
              <a:off x="6123955" y="5129044"/>
              <a:ext cx="42745" cy="12881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0" name="Прямая соединительная линия 589"/>
            <p:cNvCxnSpPr>
              <a:stCxn id="576" idx="1"/>
              <a:endCxn id="577" idx="5"/>
            </p:cNvCxnSpPr>
            <p:nvPr/>
          </p:nvCxnSpPr>
          <p:spPr>
            <a:xfrm rot="16200000" flipH="1">
              <a:off x="6097418" y="4937966"/>
              <a:ext cx="83264" cy="4198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1" name="Прямая соединительная линия 590"/>
            <p:cNvCxnSpPr>
              <a:stCxn id="586" idx="3"/>
              <a:endCxn id="584" idx="0"/>
            </p:cNvCxnSpPr>
            <p:nvPr/>
          </p:nvCxnSpPr>
          <p:spPr>
            <a:xfrm rot="5076742" flipH="1">
              <a:off x="5843065" y="5413984"/>
              <a:ext cx="78810" cy="11953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2" name="Прямая соединительная линия 591"/>
            <p:cNvCxnSpPr>
              <a:stCxn id="571" idx="0"/>
              <a:endCxn id="576" idx="4"/>
            </p:cNvCxnSpPr>
            <p:nvPr/>
          </p:nvCxnSpPr>
          <p:spPr>
            <a:xfrm>
              <a:off x="5897947" y="4840960"/>
              <a:ext cx="183948" cy="4199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3" name="Прямая соединительная линия 592"/>
            <p:cNvCxnSpPr>
              <a:stCxn id="571" idx="1"/>
              <a:endCxn id="573" idx="1"/>
            </p:cNvCxnSpPr>
            <p:nvPr/>
          </p:nvCxnSpPr>
          <p:spPr>
            <a:xfrm rot="5400000" flipH="1">
              <a:off x="5840280" y="4802771"/>
              <a:ext cx="96351" cy="158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4" name="Прямая соединительная линия 593"/>
            <p:cNvCxnSpPr>
              <a:stCxn id="631" idx="3"/>
              <a:endCxn id="650" idx="7"/>
            </p:cNvCxnSpPr>
            <p:nvPr/>
          </p:nvCxnSpPr>
          <p:spPr>
            <a:xfrm rot="5400000">
              <a:off x="4647637" y="5439196"/>
              <a:ext cx="41535" cy="25626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5" name="Прямая соединительная линия 594"/>
            <p:cNvCxnSpPr>
              <a:stCxn id="626" idx="4"/>
              <a:endCxn id="571" idx="1"/>
            </p:cNvCxnSpPr>
            <p:nvPr/>
          </p:nvCxnSpPr>
          <p:spPr>
            <a:xfrm rot="10800000">
              <a:off x="5888457" y="4850946"/>
              <a:ext cx="48623" cy="4258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02" name="Прямая соединительная линия 601"/>
            <p:cNvCxnSpPr>
              <a:stCxn id="607" idx="6"/>
              <a:endCxn id="571" idx="1"/>
            </p:cNvCxnSpPr>
            <p:nvPr/>
          </p:nvCxnSpPr>
          <p:spPr>
            <a:xfrm rot="16200000" flipV="1">
              <a:off x="5848002" y="4891401"/>
              <a:ext cx="86009" cy="510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03" name="Прямая соединительная линия 602"/>
            <p:cNvCxnSpPr>
              <a:stCxn id="574" idx="0"/>
              <a:endCxn id="584" idx="4"/>
            </p:cNvCxnSpPr>
            <p:nvPr/>
          </p:nvCxnSpPr>
          <p:spPr>
            <a:xfrm rot="21276742">
              <a:off x="5498898" y="5328732"/>
              <a:ext cx="265049" cy="10477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07" name="8-конечная звезда 606"/>
            <p:cNvSpPr/>
            <p:nvPr/>
          </p:nvSpPr>
          <p:spPr>
            <a:xfrm rot="1262594">
              <a:off x="5864200" y="4935514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26" name="8-конечная звезда 625"/>
            <p:cNvSpPr/>
            <p:nvPr/>
          </p:nvSpPr>
          <p:spPr>
            <a:xfrm rot="1262594">
              <a:off x="5935638" y="4879682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27" name="8-конечная звезда 626"/>
            <p:cNvSpPr/>
            <p:nvPr/>
          </p:nvSpPr>
          <p:spPr>
            <a:xfrm rot="1262594">
              <a:off x="5161892" y="6088085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28" name="8-конечная звезда 627"/>
            <p:cNvSpPr/>
            <p:nvPr/>
          </p:nvSpPr>
          <p:spPr>
            <a:xfrm rot="1262594">
              <a:off x="4804312" y="5883049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29" name="8-конечная звезда 628"/>
            <p:cNvSpPr/>
            <p:nvPr/>
          </p:nvSpPr>
          <p:spPr>
            <a:xfrm rot="1262594">
              <a:off x="4979165" y="5946480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30" name="8-конечная звезда 629"/>
            <p:cNvSpPr/>
            <p:nvPr/>
          </p:nvSpPr>
          <p:spPr>
            <a:xfrm rot="1262594">
              <a:off x="4937084" y="5722911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31" name="8-конечная звезда 630"/>
            <p:cNvSpPr/>
            <p:nvPr/>
          </p:nvSpPr>
          <p:spPr>
            <a:xfrm rot="1262594">
              <a:off x="4794208" y="5508596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32" name="8-конечная звезда 631"/>
            <p:cNvSpPr/>
            <p:nvPr/>
          </p:nvSpPr>
          <p:spPr>
            <a:xfrm rot="1262594">
              <a:off x="5310442" y="5915984"/>
              <a:ext cx="43200" cy="43201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33" name="8-конечная звезда 632"/>
            <p:cNvSpPr/>
            <p:nvPr/>
          </p:nvSpPr>
          <p:spPr>
            <a:xfrm rot="1262594">
              <a:off x="5067848" y="6016278"/>
              <a:ext cx="43200" cy="43201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34" name="8-конечная звезда 633"/>
            <p:cNvSpPr/>
            <p:nvPr/>
          </p:nvSpPr>
          <p:spPr>
            <a:xfrm rot="1262594">
              <a:off x="4864066" y="5721332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638" name="Прямая соединительная линия 637"/>
            <p:cNvCxnSpPr>
              <a:stCxn id="633" idx="5"/>
              <a:endCxn id="629" idx="0"/>
            </p:cNvCxnSpPr>
            <p:nvPr/>
          </p:nvCxnSpPr>
          <p:spPr>
            <a:xfrm rot="15876742" flipV="1">
              <a:off x="5036137" y="5977591"/>
              <a:ext cx="40139" cy="4586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9" name="Прямая соединительная линия 638"/>
            <p:cNvCxnSpPr>
              <a:stCxn id="632" idx="2"/>
              <a:endCxn id="627" idx="7"/>
            </p:cNvCxnSpPr>
            <p:nvPr/>
          </p:nvCxnSpPr>
          <p:spPr>
            <a:xfrm rot="5076742">
              <a:off x="5201071" y="5968776"/>
              <a:ext cx="135650" cy="12387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0" name="Прямая соединительная линия 639"/>
            <p:cNvCxnSpPr>
              <a:stCxn id="633" idx="1"/>
              <a:endCxn id="627" idx="4"/>
            </p:cNvCxnSpPr>
            <p:nvPr/>
          </p:nvCxnSpPr>
          <p:spPr>
            <a:xfrm rot="15876742" flipH="1">
              <a:off x="5103613" y="6051303"/>
              <a:ext cx="54313" cy="6066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1" name="Прямая соединительная линия 640"/>
            <p:cNvCxnSpPr>
              <a:stCxn id="545" idx="3"/>
              <a:endCxn id="630" idx="7"/>
            </p:cNvCxnSpPr>
            <p:nvPr/>
          </p:nvCxnSpPr>
          <p:spPr>
            <a:xfrm rot="5400000">
              <a:off x="5010766" y="5667428"/>
              <a:ext cx="49512" cy="9352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2" name="Прямая соединительная линия 641"/>
            <p:cNvCxnSpPr>
              <a:stCxn id="634" idx="0"/>
              <a:endCxn id="630" idx="4"/>
            </p:cNvCxnSpPr>
            <p:nvPr/>
          </p:nvCxnSpPr>
          <p:spPr>
            <a:xfrm flipV="1">
              <a:off x="4905825" y="5740216"/>
              <a:ext cx="33060" cy="1047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7" name="Прямая соединительная линия 646"/>
            <p:cNvCxnSpPr>
              <a:stCxn id="634" idx="6"/>
              <a:endCxn id="631" idx="1"/>
            </p:cNvCxnSpPr>
            <p:nvPr/>
          </p:nvCxnSpPr>
          <p:spPr>
            <a:xfrm rot="16200000" flipV="1">
              <a:off x="4781546" y="5610896"/>
              <a:ext cx="162503" cy="6125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8" name="Прямая соединительная линия 647"/>
            <p:cNvCxnSpPr>
              <a:stCxn id="634" idx="3"/>
              <a:endCxn id="628" idx="6"/>
            </p:cNvCxnSpPr>
            <p:nvPr/>
          </p:nvCxnSpPr>
          <p:spPr>
            <a:xfrm rot="5076742">
              <a:off x="4788556" y="5799902"/>
              <a:ext cx="130112" cy="3709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9" name="Прямая соединительная линия 648"/>
            <p:cNvCxnSpPr>
              <a:stCxn id="628" idx="0"/>
              <a:endCxn id="629" idx="4"/>
            </p:cNvCxnSpPr>
            <p:nvPr/>
          </p:nvCxnSpPr>
          <p:spPr>
            <a:xfrm rot="21276742">
              <a:off x="4859056" y="5913756"/>
              <a:ext cx="119364" cy="5601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50" name="8-конечная звезда 649"/>
            <p:cNvSpPr/>
            <p:nvPr/>
          </p:nvSpPr>
          <p:spPr>
            <a:xfrm rot="1262594">
              <a:off x="4505825" y="5577403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</p:grpSp>
      <p:grpSp>
        <p:nvGrpSpPr>
          <p:cNvPr id="18" name="Группа 805"/>
          <p:cNvGrpSpPr/>
          <p:nvPr/>
        </p:nvGrpSpPr>
        <p:grpSpPr>
          <a:xfrm>
            <a:off x="3077063" y="5363089"/>
            <a:ext cx="1485393" cy="986974"/>
            <a:chOff x="3077063" y="5363089"/>
            <a:chExt cx="1485393" cy="986974"/>
          </a:xfrm>
        </p:grpSpPr>
        <p:sp>
          <p:nvSpPr>
            <p:cNvPr id="676" name="8-конечная звезда 675"/>
            <p:cNvSpPr/>
            <p:nvPr/>
          </p:nvSpPr>
          <p:spPr>
            <a:xfrm rot="1262594">
              <a:off x="4295722" y="5867366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77" name="8-конечная звезда 676"/>
            <p:cNvSpPr/>
            <p:nvPr/>
          </p:nvSpPr>
          <p:spPr>
            <a:xfrm rot="1262594">
              <a:off x="4365581" y="600866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78" name="8-конечная звезда 677"/>
            <p:cNvSpPr/>
            <p:nvPr/>
          </p:nvSpPr>
          <p:spPr>
            <a:xfrm rot="1262594">
              <a:off x="4079829" y="593887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79" name="8-конечная звезда 678"/>
            <p:cNvSpPr/>
            <p:nvPr/>
          </p:nvSpPr>
          <p:spPr>
            <a:xfrm rot="1262594">
              <a:off x="4294142" y="6151538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80" name="8-конечная звезда 679"/>
            <p:cNvSpPr/>
            <p:nvPr/>
          </p:nvSpPr>
          <p:spPr>
            <a:xfrm rot="1262594">
              <a:off x="4365581" y="629606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81" name="8-конечная звезда 680"/>
            <p:cNvSpPr/>
            <p:nvPr/>
          </p:nvSpPr>
          <p:spPr>
            <a:xfrm rot="1262594">
              <a:off x="4508456" y="6080102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82" name="8-конечная звезда 681"/>
            <p:cNvSpPr/>
            <p:nvPr/>
          </p:nvSpPr>
          <p:spPr>
            <a:xfrm rot="1262594">
              <a:off x="4008390" y="5865786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83" name="8-конечная звезда 682"/>
            <p:cNvSpPr/>
            <p:nvPr/>
          </p:nvSpPr>
          <p:spPr>
            <a:xfrm rot="1262594">
              <a:off x="4438667" y="5795997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84" name="8-конечная звезда 683"/>
            <p:cNvSpPr/>
            <p:nvPr/>
          </p:nvSpPr>
          <p:spPr>
            <a:xfrm rot="1262594">
              <a:off x="4008391" y="5722910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85" name="8-конечная звезда 684"/>
            <p:cNvSpPr/>
            <p:nvPr/>
          </p:nvSpPr>
          <p:spPr>
            <a:xfrm rot="1262594">
              <a:off x="3794076" y="5865786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86" name="8-конечная звезда 685"/>
            <p:cNvSpPr/>
            <p:nvPr/>
          </p:nvSpPr>
          <p:spPr>
            <a:xfrm rot="1262594">
              <a:off x="3867163" y="565147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88" name="8-конечная звезда 687"/>
            <p:cNvSpPr/>
            <p:nvPr/>
          </p:nvSpPr>
          <p:spPr>
            <a:xfrm rot="1262594">
              <a:off x="3865514" y="600866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693" name="Прямая соединительная линия 692"/>
            <p:cNvCxnSpPr>
              <a:stCxn id="684" idx="4"/>
              <a:endCxn id="686" idx="0"/>
            </p:cNvCxnSpPr>
            <p:nvPr/>
          </p:nvCxnSpPr>
          <p:spPr>
            <a:xfrm rot="10800000">
              <a:off x="3919362" y="5688169"/>
              <a:ext cx="90830" cy="5204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94" name="8-конечная звезда 693"/>
            <p:cNvSpPr/>
            <p:nvPr/>
          </p:nvSpPr>
          <p:spPr>
            <a:xfrm rot="1262594">
              <a:off x="3935900" y="5661374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95" name="8-конечная звезда 694"/>
            <p:cNvSpPr/>
            <p:nvPr/>
          </p:nvSpPr>
          <p:spPr>
            <a:xfrm rot="1262594">
              <a:off x="3506746" y="5507017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96" name="8-конечная звезда 695"/>
            <p:cNvSpPr/>
            <p:nvPr/>
          </p:nvSpPr>
          <p:spPr>
            <a:xfrm rot="1262594">
              <a:off x="3505694" y="5363089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97" name="8-конечная звезда 696"/>
            <p:cNvSpPr/>
            <p:nvPr/>
          </p:nvSpPr>
          <p:spPr>
            <a:xfrm rot="1262594">
              <a:off x="3149556" y="5792769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98" name="8-конечная звезда 697"/>
            <p:cNvSpPr/>
            <p:nvPr/>
          </p:nvSpPr>
          <p:spPr>
            <a:xfrm rot="1262594">
              <a:off x="3506745" y="6078521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99" name="8-конечная звезда 698"/>
            <p:cNvSpPr/>
            <p:nvPr/>
          </p:nvSpPr>
          <p:spPr>
            <a:xfrm rot="1262594">
              <a:off x="3505692" y="6220345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00" name="8-конечная звезда 699"/>
            <p:cNvSpPr/>
            <p:nvPr/>
          </p:nvSpPr>
          <p:spPr>
            <a:xfrm rot="1262594">
              <a:off x="3077063" y="6006031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701" name="Прямая соединительная линия 700"/>
            <p:cNvCxnSpPr>
              <a:stCxn id="681" idx="6"/>
              <a:endCxn id="683" idx="0"/>
            </p:cNvCxnSpPr>
            <p:nvPr/>
          </p:nvCxnSpPr>
          <p:spPr>
            <a:xfrm rot="16200000" flipV="1">
              <a:off x="4393404" y="5930155"/>
              <a:ext cx="249211" cy="5428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3" name="Прямая соединительная линия 702"/>
            <p:cNvCxnSpPr>
              <a:stCxn id="683" idx="3"/>
              <a:endCxn id="676" idx="7"/>
            </p:cNvCxnSpPr>
            <p:nvPr/>
          </p:nvCxnSpPr>
          <p:spPr>
            <a:xfrm rot="5400000">
              <a:off x="4373037" y="5818654"/>
              <a:ext cx="52650" cy="8326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4" name="Прямая соединительная линия 703"/>
            <p:cNvCxnSpPr>
              <a:stCxn id="681" idx="4"/>
              <a:endCxn id="677" idx="0"/>
            </p:cNvCxnSpPr>
            <p:nvPr/>
          </p:nvCxnSpPr>
          <p:spPr>
            <a:xfrm rot="10800000">
              <a:off x="4417781" y="6045359"/>
              <a:ext cx="92477" cy="5204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5" name="Прямая соединительная линия 704"/>
            <p:cNvCxnSpPr>
              <a:stCxn id="679" idx="6"/>
              <a:endCxn id="677" idx="2"/>
            </p:cNvCxnSpPr>
            <p:nvPr/>
          </p:nvCxnSpPr>
          <p:spPr>
            <a:xfrm rot="5400000" flipH="1" flipV="1">
              <a:off x="4310623" y="6081077"/>
              <a:ext cx="92477" cy="5204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6" name="Прямая соединительная линия 705"/>
            <p:cNvCxnSpPr>
              <a:stCxn id="680" idx="5"/>
              <a:endCxn id="679" idx="1"/>
            </p:cNvCxnSpPr>
            <p:nvPr/>
          </p:nvCxnSpPr>
          <p:spPr>
            <a:xfrm rot="16200000" flipV="1">
              <a:off x="4309274" y="6226044"/>
              <a:ext cx="95177" cy="4951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7" name="Прямая соединительная линия 706"/>
            <p:cNvCxnSpPr>
              <a:stCxn id="680" idx="7"/>
              <a:endCxn id="681" idx="1"/>
            </p:cNvCxnSpPr>
            <p:nvPr/>
          </p:nvCxnSpPr>
          <p:spPr>
            <a:xfrm rot="5400000" flipH="1" flipV="1">
              <a:off x="4391675" y="6157356"/>
              <a:ext cx="180324" cy="12916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5" name="Прямая соединительная линия 744"/>
            <p:cNvCxnSpPr>
              <a:stCxn id="682" idx="7"/>
              <a:endCxn id="684" idx="1"/>
            </p:cNvCxnSpPr>
            <p:nvPr/>
          </p:nvCxnSpPr>
          <p:spPr>
            <a:xfrm rot="16200000" flipV="1">
              <a:off x="3999590" y="5821349"/>
              <a:ext cx="107239" cy="1371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6" name="Прямая соединительная линия 745"/>
            <p:cNvCxnSpPr>
              <a:stCxn id="685" idx="0"/>
              <a:endCxn id="682" idx="4"/>
            </p:cNvCxnSpPr>
            <p:nvPr/>
          </p:nvCxnSpPr>
          <p:spPr>
            <a:xfrm flipV="1">
              <a:off x="3846275" y="5883091"/>
              <a:ext cx="163916" cy="1939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7" name="Прямая соединительная линия 746"/>
            <p:cNvCxnSpPr>
              <a:stCxn id="678" idx="5"/>
              <a:endCxn id="682" idx="0"/>
            </p:cNvCxnSpPr>
            <p:nvPr/>
          </p:nvCxnSpPr>
          <p:spPr>
            <a:xfrm rot="16200000" flipV="1">
              <a:off x="4058869" y="5904201"/>
              <a:ext cx="38718" cy="3527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8" name="Прямая соединительная линия 747"/>
            <p:cNvCxnSpPr>
              <a:stCxn id="677" idx="5"/>
              <a:endCxn id="676" idx="1"/>
            </p:cNvCxnSpPr>
            <p:nvPr/>
          </p:nvCxnSpPr>
          <p:spPr>
            <a:xfrm rot="16200000" flipV="1">
              <a:off x="4320641" y="5950012"/>
              <a:ext cx="81615" cy="4034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9" name="Прямая соединительная линия 748"/>
            <p:cNvCxnSpPr>
              <a:stCxn id="678" idx="7"/>
              <a:endCxn id="677" idx="4"/>
            </p:cNvCxnSpPr>
            <p:nvPr/>
          </p:nvCxnSpPr>
          <p:spPr>
            <a:xfrm rot="16200000" flipH="1">
              <a:off x="4213913" y="5872500"/>
              <a:ext cx="71058" cy="23587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0" name="Прямая соединительная линия 749"/>
            <p:cNvCxnSpPr>
              <a:stCxn id="688" idx="5"/>
              <a:endCxn id="685" idx="1"/>
            </p:cNvCxnSpPr>
            <p:nvPr/>
          </p:nvCxnSpPr>
          <p:spPr>
            <a:xfrm rot="16200000" flipV="1">
              <a:off x="3810031" y="5939469"/>
              <a:ext cx="93529" cy="4951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1" name="Прямая соединительная линия 750"/>
            <p:cNvCxnSpPr>
              <a:stCxn id="688" idx="0"/>
              <a:endCxn id="678" idx="1"/>
            </p:cNvCxnSpPr>
            <p:nvPr/>
          </p:nvCxnSpPr>
          <p:spPr>
            <a:xfrm flipV="1">
              <a:off x="3917713" y="5990547"/>
              <a:ext cx="200079" cy="5481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2" name="Прямая соединительная линия 751"/>
            <p:cNvCxnSpPr>
              <a:stCxn id="682" idx="4"/>
              <a:endCxn id="686" idx="2"/>
            </p:cNvCxnSpPr>
            <p:nvPr/>
          </p:nvCxnSpPr>
          <p:spPr>
            <a:xfrm rot="10800000">
              <a:off x="3884469" y="5703673"/>
              <a:ext cx="125723" cy="17941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3" name="Прямая соединительная линия 752"/>
            <p:cNvCxnSpPr>
              <a:stCxn id="698" idx="7"/>
              <a:endCxn id="688" idx="3"/>
            </p:cNvCxnSpPr>
            <p:nvPr/>
          </p:nvCxnSpPr>
          <p:spPr>
            <a:xfrm rot="5400000" flipH="1" flipV="1">
              <a:off x="3685600" y="5909111"/>
              <a:ext cx="44724" cy="31975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4" name="Прямая соединительная линия 753"/>
            <p:cNvCxnSpPr>
              <a:stCxn id="697" idx="7"/>
              <a:endCxn id="685" idx="3"/>
            </p:cNvCxnSpPr>
            <p:nvPr/>
          </p:nvCxnSpPr>
          <p:spPr>
            <a:xfrm rot="16200000" flipH="1">
              <a:off x="3444573" y="5551920"/>
              <a:ext cx="98151" cy="60550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0" name="Прямая соединительная линия 759"/>
            <p:cNvCxnSpPr>
              <a:stCxn id="700" idx="6"/>
              <a:endCxn id="697" idx="3"/>
            </p:cNvCxnSpPr>
            <p:nvPr/>
          </p:nvCxnSpPr>
          <p:spPr>
            <a:xfrm rot="5400000" flipH="1" flipV="1">
              <a:off x="3034426" y="5890241"/>
              <a:ext cx="184091" cy="4989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3" name="Прямая соединительная линия 792"/>
            <p:cNvCxnSpPr>
              <a:stCxn id="698" idx="4"/>
              <a:endCxn id="697" idx="1"/>
            </p:cNvCxnSpPr>
            <p:nvPr/>
          </p:nvCxnSpPr>
          <p:spPr>
            <a:xfrm rot="10800000">
              <a:off x="3179928" y="5834109"/>
              <a:ext cx="328259" cy="25825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4" name="Прямая соединительная линия 793"/>
            <p:cNvCxnSpPr>
              <a:stCxn id="699" idx="6"/>
              <a:endCxn id="698" idx="1"/>
            </p:cNvCxnSpPr>
            <p:nvPr/>
          </p:nvCxnSpPr>
          <p:spPr>
            <a:xfrm rot="5400000" flipH="1" flipV="1">
              <a:off x="3482793" y="6167223"/>
              <a:ext cx="101684" cy="696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5" name="Прямая соединительная линия 794"/>
            <p:cNvCxnSpPr>
              <a:stCxn id="695" idx="0"/>
              <a:endCxn id="686" idx="4"/>
            </p:cNvCxnSpPr>
            <p:nvPr/>
          </p:nvCxnSpPr>
          <p:spPr>
            <a:xfrm>
              <a:off x="3548505" y="5536373"/>
              <a:ext cx="320459" cy="13240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6" name="Прямая соединительная линия 795"/>
            <p:cNvCxnSpPr>
              <a:stCxn id="695" idx="5"/>
              <a:endCxn id="696" idx="1"/>
            </p:cNvCxnSpPr>
            <p:nvPr/>
          </p:nvCxnSpPr>
          <p:spPr>
            <a:xfrm rot="5400000" flipH="1" flipV="1">
              <a:off x="3469620" y="5447494"/>
              <a:ext cx="111339" cy="1142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809" name="Овал 808"/>
          <p:cNvSpPr/>
          <p:nvPr/>
        </p:nvSpPr>
        <p:spPr>
          <a:xfrm>
            <a:off x="1285852" y="163710"/>
            <a:ext cx="6572296" cy="6516000"/>
          </a:xfrm>
          <a:prstGeom prst="ellipse">
            <a:avLst/>
          </a:prstGeom>
          <a:noFill/>
          <a:ln w="12700"/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cxnSp>
        <p:nvCxnSpPr>
          <p:cNvPr id="812" name="Прямая соединительная линия 811"/>
          <p:cNvCxnSpPr/>
          <p:nvPr/>
        </p:nvCxnSpPr>
        <p:spPr>
          <a:xfrm rot="5400000">
            <a:off x="3906615" y="6621267"/>
            <a:ext cx="259200" cy="71438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823" name="Прямая соединительная линия 822"/>
          <p:cNvCxnSpPr/>
          <p:nvPr/>
        </p:nvCxnSpPr>
        <p:spPr>
          <a:xfrm rot="16200000" flipH="1">
            <a:off x="5660447" y="6412520"/>
            <a:ext cx="252000" cy="142877"/>
          </a:xfrm>
          <a:prstGeom prst="line">
            <a:avLst/>
          </a:prstGeom>
          <a:scene3d>
            <a:camera prst="orthographicFront">
              <a:rot lat="0" lon="0" rev="10200000"/>
            </a:camera>
            <a:lightRig rig="threePt" dir="t"/>
          </a:scene3d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827" name="TextBox 826"/>
          <p:cNvSpPr txBox="1"/>
          <p:nvPr/>
        </p:nvSpPr>
        <p:spPr>
          <a:xfrm rot="21075957">
            <a:off x="4424797" y="6543091"/>
            <a:ext cx="1058667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1400" dirty="0" smtClean="0">
                <a:latin typeface="Bookman Old Style" pitchFamily="18" charset="0"/>
              </a:rPr>
              <a:t>грудень</a:t>
            </a:r>
            <a:endParaRPr lang="uk-UA" sz="1400" dirty="0">
              <a:latin typeface="Bookman Old Style" pitchFamily="18" charset="0"/>
            </a:endParaRPr>
          </a:p>
        </p:txBody>
      </p:sp>
      <p:sp>
        <p:nvSpPr>
          <p:cNvPr id="828" name="TextBox 827"/>
          <p:cNvSpPr txBox="1"/>
          <p:nvPr/>
        </p:nvSpPr>
        <p:spPr>
          <a:xfrm rot="19276280">
            <a:off x="6073450" y="5869472"/>
            <a:ext cx="1058667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1400" dirty="0" smtClean="0">
                <a:latin typeface="Bookman Old Style" pitchFamily="18" charset="0"/>
              </a:rPr>
              <a:t>листопад</a:t>
            </a:r>
            <a:endParaRPr lang="uk-UA" sz="1400" dirty="0">
              <a:latin typeface="Bookman Old Style" pitchFamily="18" charset="0"/>
            </a:endParaRPr>
          </a:p>
        </p:txBody>
      </p:sp>
      <p:sp>
        <p:nvSpPr>
          <p:cNvPr id="829" name="TextBox 828"/>
          <p:cNvSpPr txBox="1"/>
          <p:nvPr/>
        </p:nvSpPr>
        <p:spPr>
          <a:xfrm rot="17630071">
            <a:off x="7117024" y="4586123"/>
            <a:ext cx="1058667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1400" dirty="0" smtClean="0">
                <a:latin typeface="Bookman Old Style" pitchFamily="18" charset="0"/>
              </a:rPr>
              <a:t>жовтень</a:t>
            </a:r>
            <a:endParaRPr lang="uk-UA" sz="1400" dirty="0">
              <a:latin typeface="Bookman Old Style" pitchFamily="18" charset="0"/>
            </a:endParaRPr>
          </a:p>
        </p:txBody>
      </p:sp>
      <p:sp>
        <p:nvSpPr>
          <p:cNvPr id="830" name="TextBox 829"/>
          <p:cNvSpPr txBox="1"/>
          <p:nvPr/>
        </p:nvSpPr>
        <p:spPr>
          <a:xfrm rot="15714304">
            <a:off x="7341394" y="2882876"/>
            <a:ext cx="1058667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1400" dirty="0" smtClean="0">
                <a:latin typeface="Bookman Old Style" pitchFamily="18" charset="0"/>
              </a:rPr>
              <a:t>вересень</a:t>
            </a:r>
            <a:endParaRPr lang="uk-UA" sz="1400" dirty="0">
              <a:latin typeface="Bookman Old Style" pitchFamily="18" charset="0"/>
            </a:endParaRPr>
          </a:p>
        </p:txBody>
      </p:sp>
      <p:sp>
        <p:nvSpPr>
          <p:cNvPr id="831" name="TextBox 830"/>
          <p:cNvSpPr txBox="1"/>
          <p:nvPr/>
        </p:nvSpPr>
        <p:spPr>
          <a:xfrm rot="3220511">
            <a:off x="6748397" y="1310971"/>
            <a:ext cx="1058667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1400" dirty="0" smtClean="0">
                <a:latin typeface="Bookman Old Style" pitchFamily="18" charset="0"/>
              </a:rPr>
              <a:t>серпень</a:t>
            </a:r>
            <a:endParaRPr lang="uk-UA" sz="1400" dirty="0">
              <a:latin typeface="Bookman Old Style" pitchFamily="18" charset="0"/>
            </a:endParaRPr>
          </a:p>
        </p:txBody>
      </p:sp>
      <p:sp>
        <p:nvSpPr>
          <p:cNvPr id="832" name="TextBox 831"/>
          <p:cNvSpPr txBox="1"/>
          <p:nvPr/>
        </p:nvSpPr>
        <p:spPr>
          <a:xfrm rot="1586521">
            <a:off x="5448208" y="219585"/>
            <a:ext cx="1058667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1400" dirty="0" smtClean="0">
                <a:latin typeface="Bookman Old Style" pitchFamily="18" charset="0"/>
              </a:rPr>
              <a:t>липень</a:t>
            </a:r>
            <a:endParaRPr lang="uk-UA" sz="1400" dirty="0">
              <a:latin typeface="Bookman Old Style" pitchFamily="18" charset="0"/>
            </a:endParaRPr>
          </a:p>
        </p:txBody>
      </p:sp>
      <p:sp>
        <p:nvSpPr>
          <p:cNvPr id="833" name="TextBox 832"/>
          <p:cNvSpPr txBox="1"/>
          <p:nvPr/>
        </p:nvSpPr>
        <p:spPr>
          <a:xfrm rot="21422218">
            <a:off x="3660219" y="-66475"/>
            <a:ext cx="1058667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1400" dirty="0" smtClean="0">
                <a:latin typeface="Bookman Old Style" pitchFamily="18" charset="0"/>
              </a:rPr>
              <a:t>червень</a:t>
            </a:r>
            <a:endParaRPr lang="uk-UA" sz="1400" dirty="0">
              <a:latin typeface="Bookman Old Style" pitchFamily="18" charset="0"/>
            </a:endParaRPr>
          </a:p>
        </p:txBody>
      </p:sp>
      <p:sp>
        <p:nvSpPr>
          <p:cNvPr id="834" name="TextBox 833"/>
          <p:cNvSpPr txBox="1"/>
          <p:nvPr/>
        </p:nvSpPr>
        <p:spPr>
          <a:xfrm rot="19518500">
            <a:off x="2065156" y="559647"/>
            <a:ext cx="1058667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1400" dirty="0" smtClean="0">
                <a:latin typeface="Bookman Old Style" pitchFamily="18" charset="0"/>
              </a:rPr>
              <a:t>травень</a:t>
            </a:r>
            <a:endParaRPr lang="uk-UA" sz="1400" dirty="0">
              <a:latin typeface="Bookman Old Style" pitchFamily="18" charset="0"/>
            </a:endParaRPr>
          </a:p>
        </p:txBody>
      </p:sp>
      <p:sp>
        <p:nvSpPr>
          <p:cNvPr id="835" name="TextBox 834"/>
          <p:cNvSpPr txBox="1"/>
          <p:nvPr/>
        </p:nvSpPr>
        <p:spPr>
          <a:xfrm rot="17687757">
            <a:off x="1006358" y="1809320"/>
            <a:ext cx="1058667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1400" dirty="0" smtClean="0">
                <a:latin typeface="Bookman Old Style" pitchFamily="18" charset="0"/>
              </a:rPr>
              <a:t>квітень</a:t>
            </a:r>
          </a:p>
        </p:txBody>
      </p:sp>
      <p:sp>
        <p:nvSpPr>
          <p:cNvPr id="836" name="TextBox 835"/>
          <p:cNvSpPr txBox="1"/>
          <p:nvPr/>
        </p:nvSpPr>
        <p:spPr>
          <a:xfrm rot="4875169">
            <a:off x="749077" y="3754552"/>
            <a:ext cx="1058667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1400" dirty="0" smtClean="0">
                <a:latin typeface="Bookman Old Style" pitchFamily="18" charset="0"/>
              </a:rPr>
              <a:t>березень</a:t>
            </a:r>
          </a:p>
        </p:txBody>
      </p:sp>
      <p:sp>
        <p:nvSpPr>
          <p:cNvPr id="837" name="TextBox 836"/>
          <p:cNvSpPr txBox="1"/>
          <p:nvPr/>
        </p:nvSpPr>
        <p:spPr>
          <a:xfrm rot="3368098">
            <a:off x="1300985" y="5166505"/>
            <a:ext cx="1058667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1400" dirty="0" smtClean="0">
                <a:latin typeface="Bookman Old Style" pitchFamily="18" charset="0"/>
              </a:rPr>
              <a:t>лютий</a:t>
            </a:r>
          </a:p>
        </p:txBody>
      </p:sp>
      <p:sp>
        <p:nvSpPr>
          <p:cNvPr id="838" name="TextBox 837"/>
          <p:cNvSpPr txBox="1"/>
          <p:nvPr/>
        </p:nvSpPr>
        <p:spPr>
          <a:xfrm rot="1618209">
            <a:off x="2572415" y="6249465"/>
            <a:ext cx="1058667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1400" dirty="0" smtClean="0">
                <a:latin typeface="Bookman Old Style" pitchFamily="18" charset="0"/>
              </a:rPr>
              <a:t>січень</a:t>
            </a:r>
          </a:p>
        </p:txBody>
      </p:sp>
      <p:grpSp>
        <p:nvGrpSpPr>
          <p:cNvPr id="19" name="Группа 864"/>
          <p:cNvGrpSpPr/>
          <p:nvPr/>
        </p:nvGrpSpPr>
        <p:grpSpPr>
          <a:xfrm>
            <a:off x="3673098" y="578603"/>
            <a:ext cx="2665709" cy="6010528"/>
            <a:chOff x="3673098" y="578603"/>
            <a:chExt cx="2665709" cy="6010528"/>
          </a:xfrm>
        </p:grpSpPr>
        <p:sp>
          <p:nvSpPr>
            <p:cNvPr id="866" name="Полилиния 865"/>
            <p:cNvSpPr/>
            <p:nvPr/>
          </p:nvSpPr>
          <p:spPr>
            <a:xfrm>
              <a:off x="4702169" y="5535152"/>
              <a:ext cx="727087" cy="608492"/>
            </a:xfrm>
            <a:custGeom>
              <a:avLst/>
              <a:gdLst>
                <a:gd name="connsiteX0" fmla="*/ 2217 w 727087"/>
                <a:gd name="connsiteY0" fmla="*/ 109728 h 608492"/>
                <a:gd name="connsiteX1" fmla="*/ 8867 w 727087"/>
                <a:gd name="connsiteY1" fmla="*/ 146304 h 608492"/>
                <a:gd name="connsiteX2" fmla="*/ 15517 w 727087"/>
                <a:gd name="connsiteY2" fmla="*/ 152955 h 608492"/>
                <a:gd name="connsiteX3" fmla="*/ 28818 w 727087"/>
                <a:gd name="connsiteY3" fmla="*/ 169580 h 608492"/>
                <a:gd name="connsiteX4" fmla="*/ 48768 w 727087"/>
                <a:gd name="connsiteY4" fmla="*/ 176230 h 608492"/>
                <a:gd name="connsiteX5" fmla="*/ 121920 w 727087"/>
                <a:gd name="connsiteY5" fmla="*/ 172905 h 608492"/>
                <a:gd name="connsiteX6" fmla="*/ 158496 w 727087"/>
                <a:gd name="connsiteY6" fmla="*/ 166255 h 608492"/>
                <a:gd name="connsiteX7" fmla="*/ 181772 w 727087"/>
                <a:gd name="connsiteY7" fmla="*/ 162930 h 608492"/>
                <a:gd name="connsiteX8" fmla="*/ 221673 w 727087"/>
                <a:gd name="connsiteY8" fmla="*/ 152955 h 608492"/>
                <a:gd name="connsiteX9" fmla="*/ 231648 w 727087"/>
                <a:gd name="connsiteY9" fmla="*/ 149629 h 608492"/>
                <a:gd name="connsiteX10" fmla="*/ 318100 w 727087"/>
                <a:gd name="connsiteY10" fmla="*/ 156280 h 608492"/>
                <a:gd name="connsiteX11" fmla="*/ 338051 w 727087"/>
                <a:gd name="connsiteY11" fmla="*/ 162930 h 608492"/>
                <a:gd name="connsiteX12" fmla="*/ 358002 w 727087"/>
                <a:gd name="connsiteY12" fmla="*/ 176230 h 608492"/>
                <a:gd name="connsiteX13" fmla="*/ 361327 w 727087"/>
                <a:gd name="connsiteY13" fmla="*/ 192856 h 608492"/>
                <a:gd name="connsiteX14" fmla="*/ 354676 w 727087"/>
                <a:gd name="connsiteY14" fmla="*/ 229432 h 608492"/>
                <a:gd name="connsiteX15" fmla="*/ 348026 w 727087"/>
                <a:gd name="connsiteY15" fmla="*/ 242732 h 608492"/>
                <a:gd name="connsiteX16" fmla="*/ 341376 w 727087"/>
                <a:gd name="connsiteY16" fmla="*/ 279308 h 608492"/>
                <a:gd name="connsiteX17" fmla="*/ 334726 w 727087"/>
                <a:gd name="connsiteY17" fmla="*/ 395686 h 608492"/>
                <a:gd name="connsiteX18" fmla="*/ 331401 w 727087"/>
                <a:gd name="connsiteY18" fmla="*/ 478813 h 608492"/>
                <a:gd name="connsiteX19" fmla="*/ 341376 w 727087"/>
                <a:gd name="connsiteY19" fmla="*/ 528690 h 608492"/>
                <a:gd name="connsiteX20" fmla="*/ 351351 w 727087"/>
                <a:gd name="connsiteY20" fmla="*/ 535340 h 608492"/>
                <a:gd name="connsiteX21" fmla="*/ 367977 w 727087"/>
                <a:gd name="connsiteY21" fmla="*/ 551965 h 608492"/>
                <a:gd name="connsiteX22" fmla="*/ 384602 w 727087"/>
                <a:gd name="connsiteY22" fmla="*/ 561941 h 608492"/>
                <a:gd name="connsiteX23" fmla="*/ 394578 w 727087"/>
                <a:gd name="connsiteY23" fmla="*/ 571916 h 608492"/>
                <a:gd name="connsiteX24" fmla="*/ 427828 w 727087"/>
                <a:gd name="connsiteY24" fmla="*/ 578566 h 608492"/>
                <a:gd name="connsiteX25" fmla="*/ 447779 w 727087"/>
                <a:gd name="connsiteY25" fmla="*/ 585216 h 608492"/>
                <a:gd name="connsiteX26" fmla="*/ 464404 w 727087"/>
                <a:gd name="connsiteY26" fmla="*/ 595192 h 608492"/>
                <a:gd name="connsiteX27" fmla="*/ 474380 w 727087"/>
                <a:gd name="connsiteY27" fmla="*/ 601842 h 608492"/>
                <a:gd name="connsiteX28" fmla="*/ 494330 w 727087"/>
                <a:gd name="connsiteY28" fmla="*/ 608492 h 608492"/>
                <a:gd name="connsiteX29" fmla="*/ 550857 w 727087"/>
                <a:gd name="connsiteY29" fmla="*/ 605167 h 608492"/>
                <a:gd name="connsiteX30" fmla="*/ 560832 w 727087"/>
                <a:gd name="connsiteY30" fmla="*/ 598517 h 608492"/>
                <a:gd name="connsiteX31" fmla="*/ 580783 w 727087"/>
                <a:gd name="connsiteY31" fmla="*/ 591867 h 608492"/>
                <a:gd name="connsiteX32" fmla="*/ 604058 w 727087"/>
                <a:gd name="connsiteY32" fmla="*/ 585216 h 608492"/>
                <a:gd name="connsiteX33" fmla="*/ 627334 w 727087"/>
                <a:gd name="connsiteY33" fmla="*/ 575241 h 608492"/>
                <a:gd name="connsiteX34" fmla="*/ 637309 w 727087"/>
                <a:gd name="connsiteY34" fmla="*/ 568591 h 608492"/>
                <a:gd name="connsiteX35" fmla="*/ 647284 w 727087"/>
                <a:gd name="connsiteY35" fmla="*/ 565266 h 608492"/>
                <a:gd name="connsiteX36" fmla="*/ 657260 w 727087"/>
                <a:gd name="connsiteY36" fmla="*/ 555291 h 608492"/>
                <a:gd name="connsiteX37" fmla="*/ 680535 w 727087"/>
                <a:gd name="connsiteY37" fmla="*/ 541990 h 608492"/>
                <a:gd name="connsiteX38" fmla="*/ 693836 w 727087"/>
                <a:gd name="connsiteY38" fmla="*/ 525365 h 608492"/>
                <a:gd name="connsiteX39" fmla="*/ 697161 w 727087"/>
                <a:gd name="connsiteY39" fmla="*/ 515389 h 608492"/>
                <a:gd name="connsiteX40" fmla="*/ 707136 w 727087"/>
                <a:gd name="connsiteY40" fmla="*/ 495439 h 608492"/>
                <a:gd name="connsiteX41" fmla="*/ 710461 w 727087"/>
                <a:gd name="connsiteY41" fmla="*/ 422287 h 608492"/>
                <a:gd name="connsiteX42" fmla="*/ 713786 w 727087"/>
                <a:gd name="connsiteY42" fmla="*/ 405661 h 608492"/>
                <a:gd name="connsiteX43" fmla="*/ 717111 w 727087"/>
                <a:gd name="connsiteY43" fmla="*/ 385711 h 608492"/>
                <a:gd name="connsiteX44" fmla="*/ 723762 w 727087"/>
                <a:gd name="connsiteY44" fmla="*/ 339160 h 608492"/>
                <a:gd name="connsiteX45" fmla="*/ 727087 w 727087"/>
                <a:gd name="connsiteY45" fmla="*/ 329184 h 608492"/>
                <a:gd name="connsiteX46" fmla="*/ 723762 w 727087"/>
                <a:gd name="connsiteY46" fmla="*/ 295933 h 608492"/>
                <a:gd name="connsiteX47" fmla="*/ 713786 w 727087"/>
                <a:gd name="connsiteY47" fmla="*/ 262683 h 608492"/>
                <a:gd name="connsiteX48" fmla="*/ 707136 w 727087"/>
                <a:gd name="connsiteY48" fmla="*/ 236082 h 608492"/>
                <a:gd name="connsiteX49" fmla="*/ 700486 w 727087"/>
                <a:gd name="connsiteY49" fmla="*/ 212806 h 608492"/>
                <a:gd name="connsiteX50" fmla="*/ 693836 w 727087"/>
                <a:gd name="connsiteY50" fmla="*/ 202831 h 608492"/>
                <a:gd name="connsiteX51" fmla="*/ 690511 w 727087"/>
                <a:gd name="connsiteY51" fmla="*/ 192856 h 608492"/>
                <a:gd name="connsiteX52" fmla="*/ 673885 w 727087"/>
                <a:gd name="connsiteY52" fmla="*/ 176230 h 608492"/>
                <a:gd name="connsiteX53" fmla="*/ 650610 w 727087"/>
                <a:gd name="connsiteY53" fmla="*/ 152955 h 608492"/>
                <a:gd name="connsiteX54" fmla="*/ 643959 w 727087"/>
                <a:gd name="connsiteY54" fmla="*/ 146304 h 608492"/>
                <a:gd name="connsiteX55" fmla="*/ 624009 w 727087"/>
                <a:gd name="connsiteY55" fmla="*/ 139654 h 608492"/>
                <a:gd name="connsiteX56" fmla="*/ 607383 w 727087"/>
                <a:gd name="connsiteY56" fmla="*/ 126354 h 608492"/>
                <a:gd name="connsiteX57" fmla="*/ 600733 w 727087"/>
                <a:gd name="connsiteY57" fmla="*/ 116379 h 608492"/>
                <a:gd name="connsiteX58" fmla="*/ 584108 w 727087"/>
                <a:gd name="connsiteY58" fmla="*/ 99753 h 608492"/>
                <a:gd name="connsiteX59" fmla="*/ 580783 w 727087"/>
                <a:gd name="connsiteY59" fmla="*/ 89778 h 608492"/>
                <a:gd name="connsiteX60" fmla="*/ 557507 w 727087"/>
                <a:gd name="connsiteY60" fmla="*/ 69827 h 608492"/>
                <a:gd name="connsiteX61" fmla="*/ 554182 w 727087"/>
                <a:gd name="connsiteY61" fmla="*/ 59852 h 608492"/>
                <a:gd name="connsiteX62" fmla="*/ 544207 w 727087"/>
                <a:gd name="connsiteY62" fmla="*/ 53202 h 608492"/>
                <a:gd name="connsiteX63" fmla="*/ 537556 w 727087"/>
                <a:gd name="connsiteY63" fmla="*/ 46552 h 608492"/>
                <a:gd name="connsiteX64" fmla="*/ 530906 w 727087"/>
                <a:gd name="connsiteY64" fmla="*/ 36576 h 608492"/>
                <a:gd name="connsiteX65" fmla="*/ 520931 w 727087"/>
                <a:gd name="connsiteY65" fmla="*/ 33251 h 608492"/>
                <a:gd name="connsiteX66" fmla="*/ 500980 w 727087"/>
                <a:gd name="connsiteY66" fmla="*/ 19951 h 608492"/>
                <a:gd name="connsiteX67" fmla="*/ 491005 w 727087"/>
                <a:gd name="connsiteY67" fmla="*/ 13301 h 608492"/>
                <a:gd name="connsiteX68" fmla="*/ 481030 w 727087"/>
                <a:gd name="connsiteY68" fmla="*/ 9976 h 608492"/>
                <a:gd name="connsiteX69" fmla="*/ 471055 w 727087"/>
                <a:gd name="connsiteY69" fmla="*/ 3325 h 608492"/>
                <a:gd name="connsiteX70" fmla="*/ 454429 w 727087"/>
                <a:gd name="connsiteY70" fmla="*/ 0 h 608492"/>
                <a:gd name="connsiteX71" fmla="*/ 354676 w 727087"/>
                <a:gd name="connsiteY71" fmla="*/ 3325 h 608492"/>
                <a:gd name="connsiteX72" fmla="*/ 348026 w 727087"/>
                <a:gd name="connsiteY72" fmla="*/ 9976 h 608492"/>
                <a:gd name="connsiteX73" fmla="*/ 338051 w 727087"/>
                <a:gd name="connsiteY73" fmla="*/ 16626 h 608492"/>
                <a:gd name="connsiteX74" fmla="*/ 318100 w 727087"/>
                <a:gd name="connsiteY74" fmla="*/ 43227 h 608492"/>
                <a:gd name="connsiteX75" fmla="*/ 308125 w 727087"/>
                <a:gd name="connsiteY75" fmla="*/ 46552 h 608492"/>
                <a:gd name="connsiteX76" fmla="*/ 304800 w 727087"/>
                <a:gd name="connsiteY76" fmla="*/ 56527 h 608492"/>
                <a:gd name="connsiteX77" fmla="*/ 294825 w 727087"/>
                <a:gd name="connsiteY77" fmla="*/ 59852 h 608492"/>
                <a:gd name="connsiteX78" fmla="*/ 274874 w 727087"/>
                <a:gd name="connsiteY78" fmla="*/ 69827 h 608492"/>
                <a:gd name="connsiteX79" fmla="*/ 264899 w 727087"/>
                <a:gd name="connsiteY79" fmla="*/ 76477 h 608492"/>
                <a:gd name="connsiteX80" fmla="*/ 215023 w 727087"/>
                <a:gd name="connsiteY80" fmla="*/ 86453 h 608492"/>
                <a:gd name="connsiteX81" fmla="*/ 38793 w 727087"/>
                <a:gd name="connsiteY81" fmla="*/ 89778 h 608492"/>
                <a:gd name="connsiteX82" fmla="*/ 22167 w 727087"/>
                <a:gd name="connsiteY82" fmla="*/ 99753 h 608492"/>
                <a:gd name="connsiteX83" fmla="*/ 2217 w 727087"/>
                <a:gd name="connsiteY83" fmla="*/ 109728 h 6084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</a:cxnLst>
              <a:rect l="l" t="t" r="r" b="b"/>
              <a:pathLst>
                <a:path w="727087" h="608492">
                  <a:moveTo>
                    <a:pt x="2217" y="109728"/>
                  </a:moveTo>
                  <a:cubicBezTo>
                    <a:pt x="0" y="117486"/>
                    <a:pt x="4011" y="138210"/>
                    <a:pt x="8867" y="146304"/>
                  </a:cubicBezTo>
                  <a:cubicBezTo>
                    <a:pt x="10480" y="148992"/>
                    <a:pt x="13300" y="150738"/>
                    <a:pt x="15517" y="152955"/>
                  </a:cubicBezTo>
                  <a:cubicBezTo>
                    <a:pt x="19123" y="163773"/>
                    <a:pt x="17046" y="164348"/>
                    <a:pt x="28818" y="169580"/>
                  </a:cubicBezTo>
                  <a:cubicBezTo>
                    <a:pt x="35224" y="172427"/>
                    <a:pt x="48768" y="176230"/>
                    <a:pt x="48768" y="176230"/>
                  </a:cubicBezTo>
                  <a:cubicBezTo>
                    <a:pt x="73152" y="175122"/>
                    <a:pt x="97569" y="174584"/>
                    <a:pt x="121920" y="172905"/>
                  </a:cubicBezTo>
                  <a:cubicBezTo>
                    <a:pt x="153180" y="170749"/>
                    <a:pt x="135575" y="170422"/>
                    <a:pt x="158496" y="166255"/>
                  </a:cubicBezTo>
                  <a:cubicBezTo>
                    <a:pt x="166207" y="164853"/>
                    <a:pt x="174026" y="164122"/>
                    <a:pt x="181772" y="162930"/>
                  </a:cubicBezTo>
                  <a:cubicBezTo>
                    <a:pt x="206712" y="159093"/>
                    <a:pt x="197327" y="161071"/>
                    <a:pt x="221673" y="152955"/>
                  </a:cubicBezTo>
                  <a:lnTo>
                    <a:pt x="231648" y="149629"/>
                  </a:lnTo>
                  <a:cubicBezTo>
                    <a:pt x="270569" y="151399"/>
                    <a:pt x="288383" y="147365"/>
                    <a:pt x="318100" y="156280"/>
                  </a:cubicBezTo>
                  <a:cubicBezTo>
                    <a:pt x="324814" y="158294"/>
                    <a:pt x="332218" y="159042"/>
                    <a:pt x="338051" y="162930"/>
                  </a:cubicBezTo>
                  <a:lnTo>
                    <a:pt x="358002" y="176230"/>
                  </a:lnTo>
                  <a:cubicBezTo>
                    <a:pt x="359110" y="181772"/>
                    <a:pt x="361327" y="187204"/>
                    <a:pt x="361327" y="192856"/>
                  </a:cubicBezTo>
                  <a:cubicBezTo>
                    <a:pt x="361327" y="194535"/>
                    <a:pt x="355758" y="226186"/>
                    <a:pt x="354676" y="229432"/>
                  </a:cubicBezTo>
                  <a:cubicBezTo>
                    <a:pt x="353108" y="234134"/>
                    <a:pt x="349766" y="238091"/>
                    <a:pt x="348026" y="242732"/>
                  </a:cubicBezTo>
                  <a:cubicBezTo>
                    <a:pt x="344724" y="251537"/>
                    <a:pt x="342047" y="272258"/>
                    <a:pt x="341376" y="279308"/>
                  </a:cubicBezTo>
                  <a:cubicBezTo>
                    <a:pt x="338221" y="312438"/>
                    <a:pt x="336050" y="365238"/>
                    <a:pt x="334726" y="395686"/>
                  </a:cubicBezTo>
                  <a:cubicBezTo>
                    <a:pt x="333521" y="423391"/>
                    <a:pt x="332509" y="451104"/>
                    <a:pt x="331401" y="478813"/>
                  </a:cubicBezTo>
                  <a:cubicBezTo>
                    <a:pt x="331562" y="480259"/>
                    <a:pt x="334303" y="523975"/>
                    <a:pt x="341376" y="528690"/>
                  </a:cubicBezTo>
                  <a:lnTo>
                    <a:pt x="351351" y="535340"/>
                  </a:lnTo>
                  <a:cubicBezTo>
                    <a:pt x="362755" y="552443"/>
                    <a:pt x="352141" y="539295"/>
                    <a:pt x="367977" y="551965"/>
                  </a:cubicBezTo>
                  <a:cubicBezTo>
                    <a:pt x="381018" y="562399"/>
                    <a:pt x="367278" y="556166"/>
                    <a:pt x="384602" y="561941"/>
                  </a:cubicBezTo>
                  <a:cubicBezTo>
                    <a:pt x="387927" y="565266"/>
                    <a:pt x="390665" y="569308"/>
                    <a:pt x="394578" y="571916"/>
                  </a:cubicBezTo>
                  <a:cubicBezTo>
                    <a:pt x="400909" y="576137"/>
                    <a:pt x="425856" y="578284"/>
                    <a:pt x="427828" y="578566"/>
                  </a:cubicBezTo>
                  <a:cubicBezTo>
                    <a:pt x="434478" y="580783"/>
                    <a:pt x="442823" y="580259"/>
                    <a:pt x="447779" y="585216"/>
                  </a:cubicBezTo>
                  <a:cubicBezTo>
                    <a:pt x="460766" y="598205"/>
                    <a:pt x="447141" y="586561"/>
                    <a:pt x="464404" y="595192"/>
                  </a:cubicBezTo>
                  <a:cubicBezTo>
                    <a:pt x="467979" y="596979"/>
                    <a:pt x="470728" y="600219"/>
                    <a:pt x="474380" y="601842"/>
                  </a:cubicBezTo>
                  <a:cubicBezTo>
                    <a:pt x="480786" y="604689"/>
                    <a:pt x="494330" y="608492"/>
                    <a:pt x="494330" y="608492"/>
                  </a:cubicBezTo>
                  <a:cubicBezTo>
                    <a:pt x="513172" y="607384"/>
                    <a:pt x="532191" y="607967"/>
                    <a:pt x="550857" y="605167"/>
                  </a:cubicBezTo>
                  <a:cubicBezTo>
                    <a:pt x="554809" y="604574"/>
                    <a:pt x="557180" y="600140"/>
                    <a:pt x="560832" y="598517"/>
                  </a:cubicBezTo>
                  <a:cubicBezTo>
                    <a:pt x="567238" y="595670"/>
                    <a:pt x="573982" y="593568"/>
                    <a:pt x="580783" y="591867"/>
                  </a:cubicBezTo>
                  <a:cubicBezTo>
                    <a:pt x="585041" y="590802"/>
                    <a:pt x="599290" y="587600"/>
                    <a:pt x="604058" y="585216"/>
                  </a:cubicBezTo>
                  <a:cubicBezTo>
                    <a:pt x="627021" y="573735"/>
                    <a:pt x="599655" y="582161"/>
                    <a:pt x="627334" y="575241"/>
                  </a:cubicBezTo>
                  <a:cubicBezTo>
                    <a:pt x="630659" y="573024"/>
                    <a:pt x="633735" y="570378"/>
                    <a:pt x="637309" y="568591"/>
                  </a:cubicBezTo>
                  <a:cubicBezTo>
                    <a:pt x="640444" y="567024"/>
                    <a:pt x="644368" y="567210"/>
                    <a:pt x="647284" y="565266"/>
                  </a:cubicBezTo>
                  <a:cubicBezTo>
                    <a:pt x="651197" y="562658"/>
                    <a:pt x="653647" y="558301"/>
                    <a:pt x="657260" y="555291"/>
                  </a:cubicBezTo>
                  <a:cubicBezTo>
                    <a:pt x="670870" y="543949"/>
                    <a:pt x="664267" y="552835"/>
                    <a:pt x="680535" y="541990"/>
                  </a:cubicBezTo>
                  <a:cubicBezTo>
                    <a:pt x="686223" y="538198"/>
                    <a:pt x="690277" y="530703"/>
                    <a:pt x="693836" y="525365"/>
                  </a:cubicBezTo>
                  <a:cubicBezTo>
                    <a:pt x="694944" y="522040"/>
                    <a:pt x="695594" y="518524"/>
                    <a:pt x="697161" y="515389"/>
                  </a:cubicBezTo>
                  <a:cubicBezTo>
                    <a:pt x="710054" y="489603"/>
                    <a:pt x="698777" y="520515"/>
                    <a:pt x="707136" y="495439"/>
                  </a:cubicBezTo>
                  <a:cubicBezTo>
                    <a:pt x="708244" y="471055"/>
                    <a:pt x="708658" y="446629"/>
                    <a:pt x="710461" y="422287"/>
                  </a:cubicBezTo>
                  <a:cubicBezTo>
                    <a:pt x="710878" y="416651"/>
                    <a:pt x="712775" y="411222"/>
                    <a:pt x="713786" y="405661"/>
                  </a:cubicBezTo>
                  <a:cubicBezTo>
                    <a:pt x="714992" y="399028"/>
                    <a:pt x="716158" y="392385"/>
                    <a:pt x="717111" y="385711"/>
                  </a:cubicBezTo>
                  <a:cubicBezTo>
                    <a:pt x="719127" y="371599"/>
                    <a:pt x="720585" y="353455"/>
                    <a:pt x="723762" y="339160"/>
                  </a:cubicBezTo>
                  <a:cubicBezTo>
                    <a:pt x="724522" y="335738"/>
                    <a:pt x="725979" y="332509"/>
                    <a:pt x="727087" y="329184"/>
                  </a:cubicBezTo>
                  <a:cubicBezTo>
                    <a:pt x="725979" y="318100"/>
                    <a:pt x="725337" y="306960"/>
                    <a:pt x="723762" y="295933"/>
                  </a:cubicBezTo>
                  <a:cubicBezTo>
                    <a:pt x="720999" y="276596"/>
                    <a:pt x="718409" y="285798"/>
                    <a:pt x="713786" y="262683"/>
                  </a:cubicBezTo>
                  <a:cubicBezTo>
                    <a:pt x="707025" y="228877"/>
                    <a:pt x="713953" y="259941"/>
                    <a:pt x="707136" y="236082"/>
                  </a:cubicBezTo>
                  <a:cubicBezTo>
                    <a:pt x="705715" y="231109"/>
                    <a:pt x="703144" y="218122"/>
                    <a:pt x="700486" y="212806"/>
                  </a:cubicBezTo>
                  <a:cubicBezTo>
                    <a:pt x="698699" y="209232"/>
                    <a:pt x="695623" y="206405"/>
                    <a:pt x="693836" y="202831"/>
                  </a:cubicBezTo>
                  <a:cubicBezTo>
                    <a:pt x="692269" y="199696"/>
                    <a:pt x="692614" y="195660"/>
                    <a:pt x="690511" y="192856"/>
                  </a:cubicBezTo>
                  <a:cubicBezTo>
                    <a:pt x="685808" y="186586"/>
                    <a:pt x="678233" y="182751"/>
                    <a:pt x="673885" y="176230"/>
                  </a:cubicBezTo>
                  <a:cubicBezTo>
                    <a:pt x="658641" y="153364"/>
                    <a:pt x="668167" y="158807"/>
                    <a:pt x="650610" y="152955"/>
                  </a:cubicBezTo>
                  <a:cubicBezTo>
                    <a:pt x="648393" y="150738"/>
                    <a:pt x="646763" y="147706"/>
                    <a:pt x="643959" y="146304"/>
                  </a:cubicBezTo>
                  <a:cubicBezTo>
                    <a:pt x="637689" y="143169"/>
                    <a:pt x="624009" y="139654"/>
                    <a:pt x="624009" y="139654"/>
                  </a:cubicBezTo>
                  <a:cubicBezTo>
                    <a:pt x="604952" y="111069"/>
                    <a:pt x="630327" y="144708"/>
                    <a:pt x="607383" y="126354"/>
                  </a:cubicBezTo>
                  <a:cubicBezTo>
                    <a:pt x="604262" y="123858"/>
                    <a:pt x="603364" y="119386"/>
                    <a:pt x="600733" y="116379"/>
                  </a:cubicBezTo>
                  <a:cubicBezTo>
                    <a:pt x="595572" y="110481"/>
                    <a:pt x="584108" y="99753"/>
                    <a:pt x="584108" y="99753"/>
                  </a:cubicBezTo>
                  <a:cubicBezTo>
                    <a:pt x="583000" y="96428"/>
                    <a:pt x="582820" y="92630"/>
                    <a:pt x="580783" y="89778"/>
                  </a:cubicBezTo>
                  <a:cubicBezTo>
                    <a:pt x="573452" y="79515"/>
                    <a:pt x="567093" y="76218"/>
                    <a:pt x="557507" y="69827"/>
                  </a:cubicBezTo>
                  <a:cubicBezTo>
                    <a:pt x="556399" y="66502"/>
                    <a:pt x="556371" y="62589"/>
                    <a:pt x="554182" y="59852"/>
                  </a:cubicBezTo>
                  <a:cubicBezTo>
                    <a:pt x="551686" y="56732"/>
                    <a:pt x="547328" y="55698"/>
                    <a:pt x="544207" y="53202"/>
                  </a:cubicBezTo>
                  <a:cubicBezTo>
                    <a:pt x="541759" y="51244"/>
                    <a:pt x="539514" y="49000"/>
                    <a:pt x="537556" y="46552"/>
                  </a:cubicBezTo>
                  <a:cubicBezTo>
                    <a:pt x="535059" y="43431"/>
                    <a:pt x="534027" y="39073"/>
                    <a:pt x="530906" y="36576"/>
                  </a:cubicBezTo>
                  <a:cubicBezTo>
                    <a:pt x="528169" y="34386"/>
                    <a:pt x="523995" y="34953"/>
                    <a:pt x="520931" y="33251"/>
                  </a:cubicBezTo>
                  <a:cubicBezTo>
                    <a:pt x="513944" y="29370"/>
                    <a:pt x="507630" y="24384"/>
                    <a:pt x="500980" y="19951"/>
                  </a:cubicBezTo>
                  <a:cubicBezTo>
                    <a:pt x="497655" y="17734"/>
                    <a:pt x="494796" y="14565"/>
                    <a:pt x="491005" y="13301"/>
                  </a:cubicBezTo>
                  <a:lnTo>
                    <a:pt x="481030" y="9976"/>
                  </a:lnTo>
                  <a:cubicBezTo>
                    <a:pt x="477705" y="7759"/>
                    <a:pt x="474797" y="4728"/>
                    <a:pt x="471055" y="3325"/>
                  </a:cubicBezTo>
                  <a:cubicBezTo>
                    <a:pt x="465763" y="1340"/>
                    <a:pt x="460081" y="0"/>
                    <a:pt x="454429" y="0"/>
                  </a:cubicBezTo>
                  <a:cubicBezTo>
                    <a:pt x="421160" y="0"/>
                    <a:pt x="387927" y="2217"/>
                    <a:pt x="354676" y="3325"/>
                  </a:cubicBezTo>
                  <a:cubicBezTo>
                    <a:pt x="352459" y="5542"/>
                    <a:pt x="350474" y="8017"/>
                    <a:pt x="348026" y="9976"/>
                  </a:cubicBezTo>
                  <a:cubicBezTo>
                    <a:pt x="344906" y="12472"/>
                    <a:pt x="340682" y="13619"/>
                    <a:pt x="338051" y="16626"/>
                  </a:cubicBezTo>
                  <a:cubicBezTo>
                    <a:pt x="336225" y="18713"/>
                    <a:pt x="325219" y="38955"/>
                    <a:pt x="318100" y="43227"/>
                  </a:cubicBezTo>
                  <a:cubicBezTo>
                    <a:pt x="315095" y="45030"/>
                    <a:pt x="311450" y="45444"/>
                    <a:pt x="308125" y="46552"/>
                  </a:cubicBezTo>
                  <a:cubicBezTo>
                    <a:pt x="307017" y="49877"/>
                    <a:pt x="307278" y="54049"/>
                    <a:pt x="304800" y="56527"/>
                  </a:cubicBezTo>
                  <a:cubicBezTo>
                    <a:pt x="302322" y="59005"/>
                    <a:pt x="297960" y="58285"/>
                    <a:pt x="294825" y="59852"/>
                  </a:cubicBezTo>
                  <a:cubicBezTo>
                    <a:pt x="269045" y="72742"/>
                    <a:pt x="299946" y="61470"/>
                    <a:pt x="274874" y="69827"/>
                  </a:cubicBezTo>
                  <a:cubicBezTo>
                    <a:pt x="271549" y="72044"/>
                    <a:pt x="268655" y="75111"/>
                    <a:pt x="264899" y="76477"/>
                  </a:cubicBezTo>
                  <a:cubicBezTo>
                    <a:pt x="254960" y="80091"/>
                    <a:pt x="226540" y="86069"/>
                    <a:pt x="215023" y="86453"/>
                  </a:cubicBezTo>
                  <a:cubicBezTo>
                    <a:pt x="156302" y="88410"/>
                    <a:pt x="97536" y="88670"/>
                    <a:pt x="38793" y="89778"/>
                  </a:cubicBezTo>
                  <a:cubicBezTo>
                    <a:pt x="21471" y="95552"/>
                    <a:pt x="35208" y="89321"/>
                    <a:pt x="22167" y="99753"/>
                  </a:cubicBezTo>
                  <a:cubicBezTo>
                    <a:pt x="8793" y="110452"/>
                    <a:pt x="4434" y="101970"/>
                    <a:pt x="2217" y="109728"/>
                  </a:cubicBezTo>
                  <a:close/>
                </a:path>
              </a:pathLst>
            </a:custGeom>
            <a:solidFill>
              <a:srgbClr val="FFFF00">
                <a:alpha val="15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67" name="Полилиния 866"/>
            <p:cNvSpPr/>
            <p:nvPr/>
          </p:nvSpPr>
          <p:spPr>
            <a:xfrm>
              <a:off x="3757771" y="4531861"/>
              <a:ext cx="2347096" cy="2057270"/>
            </a:xfrm>
            <a:custGeom>
              <a:avLst/>
              <a:gdLst>
                <a:gd name="connsiteX0" fmla="*/ 761028 w 2347096"/>
                <a:gd name="connsiteY0" fmla="*/ 2035194 h 2057270"/>
                <a:gd name="connsiteX1" fmla="*/ 927282 w 2347096"/>
                <a:gd name="connsiteY1" fmla="*/ 2038519 h 2057270"/>
                <a:gd name="connsiteX2" fmla="*/ 947233 w 2347096"/>
                <a:gd name="connsiteY2" fmla="*/ 2035194 h 2057270"/>
                <a:gd name="connsiteX3" fmla="*/ 963858 w 2347096"/>
                <a:gd name="connsiteY3" fmla="*/ 2031868 h 2057270"/>
                <a:gd name="connsiteX4" fmla="*/ 1060286 w 2347096"/>
                <a:gd name="connsiteY4" fmla="*/ 2028543 h 2057270"/>
                <a:gd name="connsiteX5" fmla="*/ 1113487 w 2347096"/>
                <a:gd name="connsiteY5" fmla="*/ 2018568 h 2057270"/>
                <a:gd name="connsiteX6" fmla="*/ 1130113 w 2347096"/>
                <a:gd name="connsiteY6" fmla="*/ 2015243 h 2057270"/>
                <a:gd name="connsiteX7" fmla="*/ 1183314 w 2347096"/>
                <a:gd name="connsiteY7" fmla="*/ 2011918 h 2057270"/>
                <a:gd name="connsiteX8" fmla="*/ 1249816 w 2347096"/>
                <a:gd name="connsiteY8" fmla="*/ 2005268 h 2057270"/>
                <a:gd name="connsiteX9" fmla="*/ 1269766 w 2347096"/>
                <a:gd name="connsiteY9" fmla="*/ 2001943 h 2057270"/>
                <a:gd name="connsiteX10" fmla="*/ 1279742 w 2347096"/>
                <a:gd name="connsiteY10" fmla="*/ 1998618 h 2057270"/>
                <a:gd name="connsiteX11" fmla="*/ 1336268 w 2347096"/>
                <a:gd name="connsiteY11" fmla="*/ 1995292 h 2057270"/>
                <a:gd name="connsiteX12" fmla="*/ 1369519 w 2347096"/>
                <a:gd name="connsiteY12" fmla="*/ 1988642 h 2057270"/>
                <a:gd name="connsiteX13" fmla="*/ 1389470 w 2347096"/>
                <a:gd name="connsiteY13" fmla="*/ 1985317 h 2057270"/>
                <a:gd name="connsiteX14" fmla="*/ 1422721 w 2347096"/>
                <a:gd name="connsiteY14" fmla="*/ 1981992 h 2057270"/>
                <a:gd name="connsiteX15" fmla="*/ 1449321 w 2347096"/>
                <a:gd name="connsiteY15" fmla="*/ 1978667 h 2057270"/>
                <a:gd name="connsiteX16" fmla="*/ 1482572 w 2347096"/>
                <a:gd name="connsiteY16" fmla="*/ 1968692 h 2057270"/>
                <a:gd name="connsiteX17" fmla="*/ 1505848 w 2347096"/>
                <a:gd name="connsiteY17" fmla="*/ 1965367 h 2057270"/>
                <a:gd name="connsiteX18" fmla="*/ 1519148 w 2347096"/>
                <a:gd name="connsiteY18" fmla="*/ 1962042 h 2057270"/>
                <a:gd name="connsiteX19" fmla="*/ 1559049 w 2347096"/>
                <a:gd name="connsiteY19" fmla="*/ 1955391 h 2057270"/>
                <a:gd name="connsiteX20" fmla="*/ 1572350 w 2347096"/>
                <a:gd name="connsiteY20" fmla="*/ 1952066 h 2057270"/>
                <a:gd name="connsiteX21" fmla="*/ 1592300 w 2347096"/>
                <a:gd name="connsiteY21" fmla="*/ 1945416 h 2057270"/>
                <a:gd name="connsiteX22" fmla="*/ 1622226 w 2347096"/>
                <a:gd name="connsiteY22" fmla="*/ 1938766 h 2057270"/>
                <a:gd name="connsiteX23" fmla="*/ 1648827 w 2347096"/>
                <a:gd name="connsiteY23" fmla="*/ 1932116 h 2057270"/>
                <a:gd name="connsiteX24" fmla="*/ 1658802 w 2347096"/>
                <a:gd name="connsiteY24" fmla="*/ 1925466 h 2057270"/>
                <a:gd name="connsiteX25" fmla="*/ 1698703 w 2347096"/>
                <a:gd name="connsiteY25" fmla="*/ 1918815 h 2057270"/>
                <a:gd name="connsiteX26" fmla="*/ 1725304 w 2347096"/>
                <a:gd name="connsiteY26" fmla="*/ 1912165 h 2057270"/>
                <a:gd name="connsiteX27" fmla="*/ 1735279 w 2347096"/>
                <a:gd name="connsiteY27" fmla="*/ 1908840 h 2057270"/>
                <a:gd name="connsiteX28" fmla="*/ 1745254 w 2347096"/>
                <a:gd name="connsiteY28" fmla="*/ 1902190 h 2057270"/>
                <a:gd name="connsiteX29" fmla="*/ 1758555 w 2347096"/>
                <a:gd name="connsiteY29" fmla="*/ 1898865 h 2057270"/>
                <a:gd name="connsiteX30" fmla="*/ 1788481 w 2347096"/>
                <a:gd name="connsiteY30" fmla="*/ 1888890 h 2057270"/>
                <a:gd name="connsiteX31" fmla="*/ 1798456 w 2347096"/>
                <a:gd name="connsiteY31" fmla="*/ 1885564 h 2057270"/>
                <a:gd name="connsiteX32" fmla="*/ 1821732 w 2347096"/>
                <a:gd name="connsiteY32" fmla="*/ 1875589 h 2057270"/>
                <a:gd name="connsiteX33" fmla="*/ 1854982 w 2347096"/>
                <a:gd name="connsiteY33" fmla="*/ 1868939 h 2057270"/>
                <a:gd name="connsiteX34" fmla="*/ 1881583 w 2347096"/>
                <a:gd name="connsiteY34" fmla="*/ 1862289 h 2057270"/>
                <a:gd name="connsiteX35" fmla="*/ 1901534 w 2347096"/>
                <a:gd name="connsiteY35" fmla="*/ 1855639 h 2057270"/>
                <a:gd name="connsiteX36" fmla="*/ 1911509 w 2347096"/>
                <a:gd name="connsiteY36" fmla="*/ 1852314 h 2057270"/>
                <a:gd name="connsiteX37" fmla="*/ 1938110 w 2347096"/>
                <a:gd name="connsiteY37" fmla="*/ 1845663 h 2057270"/>
                <a:gd name="connsiteX38" fmla="*/ 1958060 w 2347096"/>
                <a:gd name="connsiteY38" fmla="*/ 1839013 h 2057270"/>
                <a:gd name="connsiteX39" fmla="*/ 1971361 w 2347096"/>
                <a:gd name="connsiteY39" fmla="*/ 1835688 h 2057270"/>
                <a:gd name="connsiteX40" fmla="*/ 1991311 w 2347096"/>
                <a:gd name="connsiteY40" fmla="*/ 1829038 h 2057270"/>
                <a:gd name="connsiteX41" fmla="*/ 2001286 w 2347096"/>
                <a:gd name="connsiteY41" fmla="*/ 1825713 h 2057270"/>
                <a:gd name="connsiteX42" fmla="*/ 2017912 w 2347096"/>
                <a:gd name="connsiteY42" fmla="*/ 1815738 h 2057270"/>
                <a:gd name="connsiteX43" fmla="*/ 2034537 w 2347096"/>
                <a:gd name="connsiteY43" fmla="*/ 1809087 h 2057270"/>
                <a:gd name="connsiteX44" fmla="*/ 2047838 w 2347096"/>
                <a:gd name="connsiteY44" fmla="*/ 1805762 h 2057270"/>
                <a:gd name="connsiteX45" fmla="*/ 2067788 w 2347096"/>
                <a:gd name="connsiteY45" fmla="*/ 1799112 h 2057270"/>
                <a:gd name="connsiteX46" fmla="*/ 2077764 w 2347096"/>
                <a:gd name="connsiteY46" fmla="*/ 1795787 h 2057270"/>
                <a:gd name="connsiteX47" fmla="*/ 2087739 w 2347096"/>
                <a:gd name="connsiteY47" fmla="*/ 1792462 h 2057270"/>
                <a:gd name="connsiteX48" fmla="*/ 2091064 w 2347096"/>
                <a:gd name="connsiteY48" fmla="*/ 1782487 h 2057270"/>
                <a:gd name="connsiteX49" fmla="*/ 2111014 w 2347096"/>
                <a:gd name="connsiteY49" fmla="*/ 1775836 h 2057270"/>
                <a:gd name="connsiteX50" fmla="*/ 2117665 w 2347096"/>
                <a:gd name="connsiteY50" fmla="*/ 1769186 h 2057270"/>
                <a:gd name="connsiteX51" fmla="*/ 2180841 w 2347096"/>
                <a:gd name="connsiteY51" fmla="*/ 1735935 h 2057270"/>
                <a:gd name="connsiteX52" fmla="*/ 2207442 w 2347096"/>
                <a:gd name="connsiteY52" fmla="*/ 1722635 h 2057270"/>
                <a:gd name="connsiteX53" fmla="*/ 2227393 w 2347096"/>
                <a:gd name="connsiteY53" fmla="*/ 1709335 h 2057270"/>
                <a:gd name="connsiteX54" fmla="*/ 2263969 w 2347096"/>
                <a:gd name="connsiteY54" fmla="*/ 1699359 h 2057270"/>
                <a:gd name="connsiteX55" fmla="*/ 2293894 w 2347096"/>
                <a:gd name="connsiteY55" fmla="*/ 1686059 h 2057270"/>
                <a:gd name="connsiteX56" fmla="*/ 2303870 w 2347096"/>
                <a:gd name="connsiteY56" fmla="*/ 1682734 h 2057270"/>
                <a:gd name="connsiteX57" fmla="*/ 2323820 w 2347096"/>
                <a:gd name="connsiteY57" fmla="*/ 1669434 h 2057270"/>
                <a:gd name="connsiteX58" fmla="*/ 2347096 w 2347096"/>
                <a:gd name="connsiteY58" fmla="*/ 1652808 h 2057270"/>
                <a:gd name="connsiteX59" fmla="*/ 2343771 w 2347096"/>
                <a:gd name="connsiteY59" fmla="*/ 1642833 h 2057270"/>
                <a:gd name="connsiteX60" fmla="*/ 2333796 w 2347096"/>
                <a:gd name="connsiteY60" fmla="*/ 1636183 h 2057270"/>
                <a:gd name="connsiteX61" fmla="*/ 2297220 w 2347096"/>
                <a:gd name="connsiteY61" fmla="*/ 1626207 h 2057270"/>
                <a:gd name="connsiteX62" fmla="*/ 2287244 w 2347096"/>
                <a:gd name="connsiteY62" fmla="*/ 1622882 h 2057270"/>
                <a:gd name="connsiteX63" fmla="*/ 2277269 w 2347096"/>
                <a:gd name="connsiteY63" fmla="*/ 1616232 h 2057270"/>
                <a:gd name="connsiteX64" fmla="*/ 2257318 w 2347096"/>
                <a:gd name="connsiteY64" fmla="*/ 1589631 h 2057270"/>
                <a:gd name="connsiteX65" fmla="*/ 2244018 w 2347096"/>
                <a:gd name="connsiteY65" fmla="*/ 1582981 h 2057270"/>
                <a:gd name="connsiteX66" fmla="*/ 2237368 w 2347096"/>
                <a:gd name="connsiteY66" fmla="*/ 1573006 h 2057270"/>
                <a:gd name="connsiteX67" fmla="*/ 2224068 w 2347096"/>
                <a:gd name="connsiteY67" fmla="*/ 1569681 h 2057270"/>
                <a:gd name="connsiteX68" fmla="*/ 2210767 w 2347096"/>
                <a:gd name="connsiteY68" fmla="*/ 1563031 h 2057270"/>
                <a:gd name="connsiteX69" fmla="*/ 2200792 w 2347096"/>
                <a:gd name="connsiteY69" fmla="*/ 1559706 h 2057270"/>
                <a:gd name="connsiteX70" fmla="*/ 2174191 w 2347096"/>
                <a:gd name="connsiteY70" fmla="*/ 1549730 h 2057270"/>
                <a:gd name="connsiteX71" fmla="*/ 2164216 w 2347096"/>
                <a:gd name="connsiteY71" fmla="*/ 1543080 h 2057270"/>
                <a:gd name="connsiteX72" fmla="*/ 2130965 w 2347096"/>
                <a:gd name="connsiteY72" fmla="*/ 1536430 h 2057270"/>
                <a:gd name="connsiteX73" fmla="*/ 2094389 w 2347096"/>
                <a:gd name="connsiteY73" fmla="*/ 1529780 h 2057270"/>
                <a:gd name="connsiteX74" fmla="*/ 2074438 w 2347096"/>
                <a:gd name="connsiteY74" fmla="*/ 1523130 h 2057270"/>
                <a:gd name="connsiteX75" fmla="*/ 2051163 w 2347096"/>
                <a:gd name="connsiteY75" fmla="*/ 1516479 h 2057270"/>
                <a:gd name="connsiteX76" fmla="*/ 1994636 w 2347096"/>
                <a:gd name="connsiteY76" fmla="*/ 1509829 h 2057270"/>
                <a:gd name="connsiteX77" fmla="*/ 1815081 w 2347096"/>
                <a:gd name="connsiteY77" fmla="*/ 1513154 h 2057270"/>
                <a:gd name="connsiteX78" fmla="*/ 1785156 w 2347096"/>
                <a:gd name="connsiteY78" fmla="*/ 1523130 h 2057270"/>
                <a:gd name="connsiteX79" fmla="*/ 1751905 w 2347096"/>
                <a:gd name="connsiteY79" fmla="*/ 1533105 h 2057270"/>
                <a:gd name="connsiteX80" fmla="*/ 1731954 w 2347096"/>
                <a:gd name="connsiteY80" fmla="*/ 1546405 h 2057270"/>
                <a:gd name="connsiteX81" fmla="*/ 1721979 w 2347096"/>
                <a:gd name="connsiteY81" fmla="*/ 1553055 h 2057270"/>
                <a:gd name="connsiteX82" fmla="*/ 1708678 w 2347096"/>
                <a:gd name="connsiteY82" fmla="*/ 1559706 h 2057270"/>
                <a:gd name="connsiteX83" fmla="*/ 1702028 w 2347096"/>
                <a:gd name="connsiteY83" fmla="*/ 1569681 h 2057270"/>
                <a:gd name="connsiteX84" fmla="*/ 1695378 w 2347096"/>
                <a:gd name="connsiteY84" fmla="*/ 1589631 h 2057270"/>
                <a:gd name="connsiteX85" fmla="*/ 1698703 w 2347096"/>
                <a:gd name="connsiteY85" fmla="*/ 1642833 h 2057270"/>
                <a:gd name="connsiteX86" fmla="*/ 1698703 w 2347096"/>
                <a:gd name="connsiteY86" fmla="*/ 1706010 h 2057270"/>
                <a:gd name="connsiteX87" fmla="*/ 1688728 w 2347096"/>
                <a:gd name="connsiteY87" fmla="*/ 1712660 h 2057270"/>
                <a:gd name="connsiteX88" fmla="*/ 1668777 w 2347096"/>
                <a:gd name="connsiteY88" fmla="*/ 1719310 h 2057270"/>
                <a:gd name="connsiteX89" fmla="*/ 1658802 w 2347096"/>
                <a:gd name="connsiteY89" fmla="*/ 1722635 h 2057270"/>
                <a:gd name="connsiteX90" fmla="*/ 1645502 w 2347096"/>
                <a:gd name="connsiteY90" fmla="*/ 1729285 h 2057270"/>
                <a:gd name="connsiteX91" fmla="*/ 1598950 w 2347096"/>
                <a:gd name="connsiteY91" fmla="*/ 1735935 h 2057270"/>
                <a:gd name="connsiteX92" fmla="*/ 1306342 w 2347096"/>
                <a:gd name="connsiteY92" fmla="*/ 1732610 h 2057270"/>
                <a:gd name="connsiteX93" fmla="*/ 1293042 w 2347096"/>
                <a:gd name="connsiteY93" fmla="*/ 1729285 h 2057270"/>
                <a:gd name="connsiteX94" fmla="*/ 1273092 w 2347096"/>
                <a:gd name="connsiteY94" fmla="*/ 1722635 h 2057270"/>
                <a:gd name="connsiteX95" fmla="*/ 1256466 w 2347096"/>
                <a:gd name="connsiteY95" fmla="*/ 1712660 h 2057270"/>
                <a:gd name="connsiteX96" fmla="*/ 1236516 w 2347096"/>
                <a:gd name="connsiteY96" fmla="*/ 1699359 h 2057270"/>
                <a:gd name="connsiteX97" fmla="*/ 1229865 w 2347096"/>
                <a:gd name="connsiteY97" fmla="*/ 1692709 h 2057270"/>
                <a:gd name="connsiteX98" fmla="*/ 1209915 w 2347096"/>
                <a:gd name="connsiteY98" fmla="*/ 1686059 h 2057270"/>
                <a:gd name="connsiteX99" fmla="*/ 1189964 w 2347096"/>
                <a:gd name="connsiteY99" fmla="*/ 1676084 h 2057270"/>
                <a:gd name="connsiteX100" fmla="*/ 1176664 w 2347096"/>
                <a:gd name="connsiteY100" fmla="*/ 1662783 h 2057270"/>
                <a:gd name="connsiteX101" fmla="*/ 1150063 w 2347096"/>
                <a:gd name="connsiteY101" fmla="*/ 1629532 h 2057270"/>
                <a:gd name="connsiteX102" fmla="*/ 1130113 w 2347096"/>
                <a:gd name="connsiteY102" fmla="*/ 1616232 h 2057270"/>
                <a:gd name="connsiteX103" fmla="*/ 1110162 w 2347096"/>
                <a:gd name="connsiteY103" fmla="*/ 1609582 h 2057270"/>
                <a:gd name="connsiteX104" fmla="*/ 1100187 w 2347096"/>
                <a:gd name="connsiteY104" fmla="*/ 1602932 h 2057270"/>
                <a:gd name="connsiteX105" fmla="*/ 1080236 w 2347096"/>
                <a:gd name="connsiteY105" fmla="*/ 1596282 h 2057270"/>
                <a:gd name="connsiteX106" fmla="*/ 1070261 w 2347096"/>
                <a:gd name="connsiteY106" fmla="*/ 1592956 h 2057270"/>
                <a:gd name="connsiteX107" fmla="*/ 1050310 w 2347096"/>
                <a:gd name="connsiteY107" fmla="*/ 1582981 h 2057270"/>
                <a:gd name="connsiteX108" fmla="*/ 1030360 w 2347096"/>
                <a:gd name="connsiteY108" fmla="*/ 1573006 h 2057270"/>
                <a:gd name="connsiteX109" fmla="*/ 1007084 w 2347096"/>
                <a:gd name="connsiteY109" fmla="*/ 1563031 h 2057270"/>
                <a:gd name="connsiteX110" fmla="*/ 997109 w 2347096"/>
                <a:gd name="connsiteY110" fmla="*/ 1553055 h 2057270"/>
                <a:gd name="connsiteX111" fmla="*/ 977158 w 2347096"/>
                <a:gd name="connsiteY111" fmla="*/ 1546405 h 2057270"/>
                <a:gd name="connsiteX112" fmla="*/ 967183 w 2347096"/>
                <a:gd name="connsiteY112" fmla="*/ 1539755 h 2057270"/>
                <a:gd name="connsiteX113" fmla="*/ 957208 w 2347096"/>
                <a:gd name="connsiteY113" fmla="*/ 1536430 h 2057270"/>
                <a:gd name="connsiteX114" fmla="*/ 940582 w 2347096"/>
                <a:gd name="connsiteY114" fmla="*/ 1523130 h 2057270"/>
                <a:gd name="connsiteX115" fmla="*/ 904006 w 2347096"/>
                <a:gd name="connsiteY115" fmla="*/ 1486554 h 2057270"/>
                <a:gd name="connsiteX116" fmla="*/ 894031 w 2347096"/>
                <a:gd name="connsiteY116" fmla="*/ 1476578 h 2057270"/>
                <a:gd name="connsiteX117" fmla="*/ 884056 w 2347096"/>
                <a:gd name="connsiteY117" fmla="*/ 1466603 h 2057270"/>
                <a:gd name="connsiteX118" fmla="*/ 880731 w 2347096"/>
                <a:gd name="connsiteY118" fmla="*/ 1456628 h 2057270"/>
                <a:gd name="connsiteX119" fmla="*/ 870756 w 2347096"/>
                <a:gd name="connsiteY119" fmla="*/ 1449978 h 2057270"/>
                <a:gd name="connsiteX120" fmla="*/ 864105 w 2347096"/>
                <a:gd name="connsiteY120" fmla="*/ 1443327 h 2057270"/>
                <a:gd name="connsiteX121" fmla="*/ 847480 w 2347096"/>
                <a:gd name="connsiteY121" fmla="*/ 1413402 h 2057270"/>
                <a:gd name="connsiteX122" fmla="*/ 834180 w 2347096"/>
                <a:gd name="connsiteY122" fmla="*/ 1396776 h 2057270"/>
                <a:gd name="connsiteX123" fmla="*/ 830854 w 2347096"/>
                <a:gd name="connsiteY123" fmla="*/ 1386801 h 2057270"/>
                <a:gd name="connsiteX124" fmla="*/ 820879 w 2347096"/>
                <a:gd name="connsiteY124" fmla="*/ 1383476 h 2057270"/>
                <a:gd name="connsiteX125" fmla="*/ 814229 w 2347096"/>
                <a:gd name="connsiteY125" fmla="*/ 1363525 h 2057270"/>
                <a:gd name="connsiteX126" fmla="*/ 797604 w 2347096"/>
                <a:gd name="connsiteY126" fmla="*/ 1340250 h 2057270"/>
                <a:gd name="connsiteX127" fmla="*/ 794278 w 2347096"/>
                <a:gd name="connsiteY127" fmla="*/ 1330274 h 2057270"/>
                <a:gd name="connsiteX128" fmla="*/ 787628 w 2347096"/>
                <a:gd name="connsiteY128" fmla="*/ 1320299 h 2057270"/>
                <a:gd name="connsiteX129" fmla="*/ 780978 w 2347096"/>
                <a:gd name="connsiteY129" fmla="*/ 1300348 h 2057270"/>
                <a:gd name="connsiteX130" fmla="*/ 777653 w 2347096"/>
                <a:gd name="connsiteY130" fmla="*/ 1290373 h 2057270"/>
                <a:gd name="connsiteX131" fmla="*/ 774328 w 2347096"/>
                <a:gd name="connsiteY131" fmla="*/ 1280398 h 2057270"/>
                <a:gd name="connsiteX132" fmla="*/ 771003 w 2347096"/>
                <a:gd name="connsiteY132" fmla="*/ 1193946 h 2057270"/>
                <a:gd name="connsiteX133" fmla="*/ 767678 w 2347096"/>
                <a:gd name="connsiteY133" fmla="*/ 1183970 h 2057270"/>
                <a:gd name="connsiteX134" fmla="*/ 771003 w 2347096"/>
                <a:gd name="connsiteY134" fmla="*/ 1160695 h 2057270"/>
                <a:gd name="connsiteX135" fmla="*/ 774328 w 2347096"/>
                <a:gd name="connsiteY135" fmla="*/ 1150719 h 2057270"/>
                <a:gd name="connsiteX136" fmla="*/ 784303 w 2347096"/>
                <a:gd name="connsiteY136" fmla="*/ 1144069 h 2057270"/>
                <a:gd name="connsiteX137" fmla="*/ 790953 w 2347096"/>
                <a:gd name="connsiteY137" fmla="*/ 1124119 h 2057270"/>
                <a:gd name="connsiteX138" fmla="*/ 784303 w 2347096"/>
                <a:gd name="connsiteY138" fmla="*/ 1057617 h 2057270"/>
                <a:gd name="connsiteX139" fmla="*/ 777653 w 2347096"/>
                <a:gd name="connsiteY139" fmla="*/ 1047642 h 2057270"/>
                <a:gd name="connsiteX140" fmla="*/ 771003 w 2347096"/>
                <a:gd name="connsiteY140" fmla="*/ 1040991 h 2057270"/>
                <a:gd name="connsiteX141" fmla="*/ 761028 w 2347096"/>
                <a:gd name="connsiteY141" fmla="*/ 1021041 h 2057270"/>
                <a:gd name="connsiteX142" fmla="*/ 751052 w 2347096"/>
                <a:gd name="connsiteY142" fmla="*/ 1014391 h 2057270"/>
                <a:gd name="connsiteX143" fmla="*/ 744402 w 2347096"/>
                <a:gd name="connsiteY143" fmla="*/ 1007740 h 2057270"/>
                <a:gd name="connsiteX144" fmla="*/ 721126 w 2347096"/>
                <a:gd name="connsiteY144" fmla="*/ 997765 h 2057270"/>
                <a:gd name="connsiteX145" fmla="*/ 711151 w 2347096"/>
                <a:gd name="connsiteY145" fmla="*/ 987790 h 2057270"/>
                <a:gd name="connsiteX146" fmla="*/ 671250 w 2347096"/>
                <a:gd name="connsiteY146" fmla="*/ 984465 h 2057270"/>
                <a:gd name="connsiteX147" fmla="*/ 588123 w 2347096"/>
                <a:gd name="connsiteY147" fmla="*/ 981140 h 2057270"/>
                <a:gd name="connsiteX148" fmla="*/ 574822 w 2347096"/>
                <a:gd name="connsiteY148" fmla="*/ 977815 h 2057270"/>
                <a:gd name="connsiteX149" fmla="*/ 554872 w 2347096"/>
                <a:gd name="connsiteY149" fmla="*/ 971164 h 2057270"/>
                <a:gd name="connsiteX150" fmla="*/ 538246 w 2347096"/>
                <a:gd name="connsiteY150" fmla="*/ 941239 h 2057270"/>
                <a:gd name="connsiteX151" fmla="*/ 531596 w 2347096"/>
                <a:gd name="connsiteY151" fmla="*/ 934588 h 2057270"/>
                <a:gd name="connsiteX152" fmla="*/ 514971 w 2347096"/>
                <a:gd name="connsiteY152" fmla="*/ 914638 h 2057270"/>
                <a:gd name="connsiteX153" fmla="*/ 504996 w 2347096"/>
                <a:gd name="connsiteY153" fmla="*/ 907988 h 2057270"/>
                <a:gd name="connsiteX154" fmla="*/ 491695 w 2347096"/>
                <a:gd name="connsiteY154" fmla="*/ 894687 h 2057270"/>
                <a:gd name="connsiteX155" fmla="*/ 488370 w 2347096"/>
                <a:gd name="connsiteY155" fmla="*/ 884712 h 2057270"/>
                <a:gd name="connsiteX156" fmla="*/ 478395 w 2347096"/>
                <a:gd name="connsiteY156" fmla="*/ 864762 h 2057270"/>
                <a:gd name="connsiteX157" fmla="*/ 481720 w 2347096"/>
                <a:gd name="connsiteY157" fmla="*/ 831511 h 2057270"/>
                <a:gd name="connsiteX158" fmla="*/ 488370 w 2347096"/>
                <a:gd name="connsiteY158" fmla="*/ 811560 h 2057270"/>
                <a:gd name="connsiteX159" fmla="*/ 498345 w 2347096"/>
                <a:gd name="connsiteY159" fmla="*/ 791610 h 2057270"/>
                <a:gd name="connsiteX160" fmla="*/ 495020 w 2347096"/>
                <a:gd name="connsiteY160" fmla="*/ 761684 h 2057270"/>
                <a:gd name="connsiteX161" fmla="*/ 488370 w 2347096"/>
                <a:gd name="connsiteY161" fmla="*/ 738408 h 2057270"/>
                <a:gd name="connsiteX162" fmla="*/ 485045 w 2347096"/>
                <a:gd name="connsiteY162" fmla="*/ 725108 h 2057270"/>
                <a:gd name="connsiteX163" fmla="*/ 481720 w 2347096"/>
                <a:gd name="connsiteY163" fmla="*/ 715132 h 2057270"/>
                <a:gd name="connsiteX164" fmla="*/ 471745 w 2347096"/>
                <a:gd name="connsiteY164" fmla="*/ 688532 h 2057270"/>
                <a:gd name="connsiteX165" fmla="*/ 461769 w 2347096"/>
                <a:gd name="connsiteY165" fmla="*/ 671906 h 2057270"/>
                <a:gd name="connsiteX166" fmla="*/ 448469 w 2347096"/>
                <a:gd name="connsiteY166" fmla="*/ 651956 h 2057270"/>
                <a:gd name="connsiteX167" fmla="*/ 445144 w 2347096"/>
                <a:gd name="connsiteY167" fmla="*/ 641980 h 2057270"/>
                <a:gd name="connsiteX168" fmla="*/ 438494 w 2347096"/>
                <a:gd name="connsiteY168" fmla="*/ 632005 h 2057270"/>
                <a:gd name="connsiteX169" fmla="*/ 431844 w 2347096"/>
                <a:gd name="connsiteY169" fmla="*/ 612055 h 2057270"/>
                <a:gd name="connsiteX170" fmla="*/ 435169 w 2347096"/>
                <a:gd name="connsiteY170" fmla="*/ 588779 h 2057270"/>
                <a:gd name="connsiteX171" fmla="*/ 501670 w 2347096"/>
                <a:gd name="connsiteY171" fmla="*/ 588779 h 2057270"/>
                <a:gd name="connsiteX172" fmla="*/ 521621 w 2347096"/>
                <a:gd name="connsiteY172" fmla="*/ 608730 h 2057270"/>
                <a:gd name="connsiteX173" fmla="*/ 528271 w 2347096"/>
                <a:gd name="connsiteY173" fmla="*/ 618705 h 2057270"/>
                <a:gd name="connsiteX174" fmla="*/ 531596 w 2347096"/>
                <a:gd name="connsiteY174" fmla="*/ 628680 h 2057270"/>
                <a:gd name="connsiteX175" fmla="*/ 548222 w 2347096"/>
                <a:gd name="connsiteY175" fmla="*/ 645306 h 2057270"/>
                <a:gd name="connsiteX176" fmla="*/ 568172 w 2347096"/>
                <a:gd name="connsiteY176" fmla="*/ 658606 h 2057270"/>
                <a:gd name="connsiteX177" fmla="*/ 578148 w 2347096"/>
                <a:gd name="connsiteY177" fmla="*/ 665256 h 2057270"/>
                <a:gd name="connsiteX178" fmla="*/ 594773 w 2347096"/>
                <a:gd name="connsiteY178" fmla="*/ 678556 h 2057270"/>
                <a:gd name="connsiteX179" fmla="*/ 601423 w 2347096"/>
                <a:gd name="connsiteY179" fmla="*/ 685207 h 2057270"/>
                <a:gd name="connsiteX180" fmla="*/ 614724 w 2347096"/>
                <a:gd name="connsiteY180" fmla="*/ 691857 h 2057270"/>
                <a:gd name="connsiteX181" fmla="*/ 621374 w 2347096"/>
                <a:gd name="connsiteY181" fmla="*/ 701832 h 2057270"/>
                <a:gd name="connsiteX182" fmla="*/ 641324 w 2347096"/>
                <a:gd name="connsiteY182" fmla="*/ 708482 h 2057270"/>
                <a:gd name="connsiteX183" fmla="*/ 651300 w 2347096"/>
                <a:gd name="connsiteY183" fmla="*/ 711807 h 2057270"/>
                <a:gd name="connsiteX184" fmla="*/ 661275 w 2347096"/>
                <a:gd name="connsiteY184" fmla="*/ 715132 h 2057270"/>
                <a:gd name="connsiteX185" fmla="*/ 687876 w 2347096"/>
                <a:gd name="connsiteY185" fmla="*/ 721783 h 2057270"/>
                <a:gd name="connsiteX186" fmla="*/ 751052 w 2347096"/>
                <a:gd name="connsiteY186" fmla="*/ 718458 h 2057270"/>
                <a:gd name="connsiteX187" fmla="*/ 771003 w 2347096"/>
                <a:gd name="connsiteY187" fmla="*/ 708482 h 2057270"/>
                <a:gd name="connsiteX188" fmla="*/ 790953 w 2347096"/>
                <a:gd name="connsiteY188" fmla="*/ 701832 h 2057270"/>
                <a:gd name="connsiteX189" fmla="*/ 797604 w 2347096"/>
                <a:gd name="connsiteY189" fmla="*/ 695182 h 2057270"/>
                <a:gd name="connsiteX190" fmla="*/ 807579 w 2347096"/>
                <a:gd name="connsiteY190" fmla="*/ 671906 h 2057270"/>
                <a:gd name="connsiteX191" fmla="*/ 804254 w 2347096"/>
                <a:gd name="connsiteY191" fmla="*/ 638655 h 2057270"/>
                <a:gd name="connsiteX192" fmla="*/ 797604 w 2347096"/>
                <a:gd name="connsiteY192" fmla="*/ 628680 h 2057270"/>
                <a:gd name="connsiteX193" fmla="*/ 784303 w 2347096"/>
                <a:gd name="connsiteY193" fmla="*/ 602079 h 2057270"/>
                <a:gd name="connsiteX194" fmla="*/ 780978 w 2347096"/>
                <a:gd name="connsiteY194" fmla="*/ 592104 h 2057270"/>
                <a:gd name="connsiteX195" fmla="*/ 774328 w 2347096"/>
                <a:gd name="connsiteY195" fmla="*/ 582129 h 2057270"/>
                <a:gd name="connsiteX196" fmla="*/ 767678 w 2347096"/>
                <a:gd name="connsiteY196" fmla="*/ 555528 h 2057270"/>
                <a:gd name="connsiteX197" fmla="*/ 754377 w 2347096"/>
                <a:gd name="connsiteY197" fmla="*/ 535578 h 2057270"/>
                <a:gd name="connsiteX198" fmla="*/ 747727 w 2347096"/>
                <a:gd name="connsiteY198" fmla="*/ 515627 h 2057270"/>
                <a:gd name="connsiteX199" fmla="*/ 737752 w 2347096"/>
                <a:gd name="connsiteY199" fmla="*/ 505652 h 2057270"/>
                <a:gd name="connsiteX200" fmla="*/ 731102 w 2347096"/>
                <a:gd name="connsiteY200" fmla="*/ 495676 h 2057270"/>
                <a:gd name="connsiteX201" fmla="*/ 721126 w 2347096"/>
                <a:gd name="connsiteY201" fmla="*/ 489026 h 2057270"/>
                <a:gd name="connsiteX202" fmla="*/ 704501 w 2347096"/>
                <a:gd name="connsiteY202" fmla="*/ 472401 h 2057270"/>
                <a:gd name="connsiteX203" fmla="*/ 684550 w 2347096"/>
                <a:gd name="connsiteY203" fmla="*/ 455775 h 2057270"/>
                <a:gd name="connsiteX204" fmla="*/ 664600 w 2347096"/>
                <a:gd name="connsiteY204" fmla="*/ 449125 h 2057270"/>
                <a:gd name="connsiteX205" fmla="*/ 634674 w 2347096"/>
                <a:gd name="connsiteY205" fmla="*/ 432500 h 2057270"/>
                <a:gd name="connsiteX206" fmla="*/ 618049 w 2347096"/>
                <a:gd name="connsiteY206" fmla="*/ 415874 h 2057270"/>
                <a:gd name="connsiteX207" fmla="*/ 601423 w 2347096"/>
                <a:gd name="connsiteY207" fmla="*/ 399249 h 2057270"/>
                <a:gd name="connsiteX208" fmla="*/ 584798 w 2347096"/>
                <a:gd name="connsiteY208" fmla="*/ 385948 h 2057270"/>
                <a:gd name="connsiteX209" fmla="*/ 581473 w 2347096"/>
                <a:gd name="connsiteY209" fmla="*/ 375973 h 2057270"/>
                <a:gd name="connsiteX210" fmla="*/ 564847 w 2347096"/>
                <a:gd name="connsiteY210" fmla="*/ 362673 h 2057270"/>
                <a:gd name="connsiteX211" fmla="*/ 558197 w 2347096"/>
                <a:gd name="connsiteY211" fmla="*/ 352698 h 2057270"/>
                <a:gd name="connsiteX212" fmla="*/ 544897 w 2347096"/>
                <a:gd name="connsiteY212" fmla="*/ 336072 h 2057270"/>
                <a:gd name="connsiteX213" fmla="*/ 538246 w 2347096"/>
                <a:gd name="connsiteY213" fmla="*/ 316122 h 2057270"/>
                <a:gd name="connsiteX214" fmla="*/ 534921 w 2347096"/>
                <a:gd name="connsiteY214" fmla="*/ 306146 h 2057270"/>
                <a:gd name="connsiteX215" fmla="*/ 528271 w 2347096"/>
                <a:gd name="connsiteY215" fmla="*/ 296171 h 2057270"/>
                <a:gd name="connsiteX216" fmla="*/ 524946 w 2347096"/>
                <a:gd name="connsiteY216" fmla="*/ 223019 h 2057270"/>
                <a:gd name="connsiteX217" fmla="*/ 514971 w 2347096"/>
                <a:gd name="connsiteY217" fmla="*/ 203068 h 2057270"/>
                <a:gd name="connsiteX218" fmla="*/ 511646 w 2347096"/>
                <a:gd name="connsiteY218" fmla="*/ 193093 h 2057270"/>
                <a:gd name="connsiteX219" fmla="*/ 498345 w 2347096"/>
                <a:gd name="connsiteY219" fmla="*/ 176468 h 2057270"/>
                <a:gd name="connsiteX220" fmla="*/ 491695 w 2347096"/>
                <a:gd name="connsiteY220" fmla="*/ 166492 h 2057270"/>
                <a:gd name="connsiteX221" fmla="*/ 471745 w 2347096"/>
                <a:gd name="connsiteY221" fmla="*/ 156517 h 2057270"/>
                <a:gd name="connsiteX222" fmla="*/ 445144 w 2347096"/>
                <a:gd name="connsiteY222" fmla="*/ 139892 h 2057270"/>
                <a:gd name="connsiteX223" fmla="*/ 435169 w 2347096"/>
                <a:gd name="connsiteY223" fmla="*/ 136567 h 2057270"/>
                <a:gd name="connsiteX224" fmla="*/ 425193 w 2347096"/>
                <a:gd name="connsiteY224" fmla="*/ 133242 h 2057270"/>
                <a:gd name="connsiteX225" fmla="*/ 375317 w 2347096"/>
                <a:gd name="connsiteY225" fmla="*/ 136567 h 2057270"/>
                <a:gd name="connsiteX226" fmla="*/ 368667 w 2347096"/>
                <a:gd name="connsiteY226" fmla="*/ 146542 h 2057270"/>
                <a:gd name="connsiteX227" fmla="*/ 358692 w 2347096"/>
                <a:gd name="connsiteY227" fmla="*/ 183118 h 2057270"/>
                <a:gd name="connsiteX228" fmla="*/ 355366 w 2347096"/>
                <a:gd name="connsiteY228" fmla="*/ 193093 h 2057270"/>
                <a:gd name="connsiteX229" fmla="*/ 358692 w 2347096"/>
                <a:gd name="connsiteY229" fmla="*/ 209719 h 2057270"/>
                <a:gd name="connsiteX230" fmla="*/ 365342 w 2347096"/>
                <a:gd name="connsiteY230" fmla="*/ 272895 h 2057270"/>
                <a:gd name="connsiteX231" fmla="*/ 365342 w 2347096"/>
                <a:gd name="connsiteY231" fmla="*/ 356023 h 2057270"/>
                <a:gd name="connsiteX232" fmla="*/ 358692 w 2347096"/>
                <a:gd name="connsiteY232" fmla="*/ 379298 h 2057270"/>
                <a:gd name="connsiteX233" fmla="*/ 352041 w 2347096"/>
                <a:gd name="connsiteY233" fmla="*/ 385948 h 2057270"/>
                <a:gd name="connsiteX234" fmla="*/ 345391 w 2347096"/>
                <a:gd name="connsiteY234" fmla="*/ 395924 h 2057270"/>
                <a:gd name="connsiteX235" fmla="*/ 328766 w 2347096"/>
                <a:gd name="connsiteY235" fmla="*/ 399249 h 2057270"/>
                <a:gd name="connsiteX236" fmla="*/ 292190 w 2347096"/>
                <a:gd name="connsiteY236" fmla="*/ 395924 h 2057270"/>
                <a:gd name="connsiteX237" fmla="*/ 268914 w 2347096"/>
                <a:gd name="connsiteY237" fmla="*/ 369323 h 2057270"/>
                <a:gd name="connsiteX238" fmla="*/ 258939 w 2347096"/>
                <a:gd name="connsiteY238" fmla="*/ 362673 h 2057270"/>
                <a:gd name="connsiteX239" fmla="*/ 252289 w 2347096"/>
                <a:gd name="connsiteY239" fmla="*/ 342722 h 2057270"/>
                <a:gd name="connsiteX240" fmla="*/ 248964 w 2347096"/>
                <a:gd name="connsiteY240" fmla="*/ 332747 h 2057270"/>
                <a:gd name="connsiteX241" fmla="*/ 245638 w 2347096"/>
                <a:gd name="connsiteY241" fmla="*/ 319447 h 2057270"/>
                <a:gd name="connsiteX242" fmla="*/ 238988 w 2347096"/>
                <a:gd name="connsiteY242" fmla="*/ 309471 h 2057270"/>
                <a:gd name="connsiteX243" fmla="*/ 232338 w 2347096"/>
                <a:gd name="connsiteY243" fmla="*/ 289521 h 2057270"/>
                <a:gd name="connsiteX244" fmla="*/ 229013 w 2347096"/>
                <a:gd name="connsiteY244" fmla="*/ 279546 h 2057270"/>
                <a:gd name="connsiteX245" fmla="*/ 222363 w 2347096"/>
                <a:gd name="connsiteY245" fmla="*/ 269570 h 2057270"/>
                <a:gd name="connsiteX246" fmla="*/ 212388 w 2347096"/>
                <a:gd name="connsiteY246" fmla="*/ 239644 h 2057270"/>
                <a:gd name="connsiteX247" fmla="*/ 209062 w 2347096"/>
                <a:gd name="connsiteY247" fmla="*/ 229669 h 2057270"/>
                <a:gd name="connsiteX248" fmla="*/ 202412 w 2347096"/>
                <a:gd name="connsiteY248" fmla="*/ 216369 h 2057270"/>
                <a:gd name="connsiteX249" fmla="*/ 192437 w 2347096"/>
                <a:gd name="connsiteY249" fmla="*/ 199743 h 2057270"/>
                <a:gd name="connsiteX250" fmla="*/ 185787 w 2347096"/>
                <a:gd name="connsiteY250" fmla="*/ 179793 h 2057270"/>
                <a:gd name="connsiteX251" fmla="*/ 179137 w 2347096"/>
                <a:gd name="connsiteY251" fmla="*/ 149867 h 2057270"/>
                <a:gd name="connsiteX252" fmla="*/ 175812 w 2347096"/>
                <a:gd name="connsiteY252" fmla="*/ 86690 h 2057270"/>
                <a:gd name="connsiteX253" fmla="*/ 162511 w 2347096"/>
                <a:gd name="connsiteY253" fmla="*/ 30164 h 2057270"/>
                <a:gd name="connsiteX254" fmla="*/ 155861 w 2347096"/>
                <a:gd name="connsiteY254" fmla="*/ 20188 h 2057270"/>
                <a:gd name="connsiteX255" fmla="*/ 132585 w 2347096"/>
                <a:gd name="connsiteY255" fmla="*/ 13538 h 2057270"/>
                <a:gd name="connsiteX256" fmla="*/ 122610 w 2347096"/>
                <a:gd name="connsiteY256" fmla="*/ 6888 h 2057270"/>
                <a:gd name="connsiteX257" fmla="*/ 66084 w 2347096"/>
                <a:gd name="connsiteY257" fmla="*/ 6888 h 2057270"/>
                <a:gd name="connsiteX258" fmla="*/ 52783 w 2347096"/>
                <a:gd name="connsiteY258" fmla="*/ 10213 h 2057270"/>
                <a:gd name="connsiteX259" fmla="*/ 26182 w 2347096"/>
                <a:gd name="connsiteY259" fmla="*/ 30164 h 2057270"/>
                <a:gd name="connsiteX260" fmla="*/ 19532 w 2347096"/>
                <a:gd name="connsiteY260" fmla="*/ 43464 h 2057270"/>
                <a:gd name="connsiteX261" fmla="*/ 12882 w 2347096"/>
                <a:gd name="connsiteY261" fmla="*/ 53439 h 2057270"/>
                <a:gd name="connsiteX262" fmla="*/ 2907 w 2347096"/>
                <a:gd name="connsiteY262" fmla="*/ 76715 h 2057270"/>
                <a:gd name="connsiteX263" fmla="*/ 6232 w 2347096"/>
                <a:gd name="connsiteY263" fmla="*/ 99991 h 2057270"/>
                <a:gd name="connsiteX264" fmla="*/ 12882 w 2347096"/>
                <a:gd name="connsiteY264" fmla="*/ 113291 h 2057270"/>
                <a:gd name="connsiteX265" fmla="*/ 29508 w 2347096"/>
                <a:gd name="connsiteY265" fmla="*/ 136567 h 2057270"/>
                <a:gd name="connsiteX266" fmla="*/ 39483 w 2347096"/>
                <a:gd name="connsiteY266" fmla="*/ 159842 h 2057270"/>
                <a:gd name="connsiteX267" fmla="*/ 52783 w 2347096"/>
                <a:gd name="connsiteY267" fmla="*/ 189768 h 2057270"/>
                <a:gd name="connsiteX268" fmla="*/ 59433 w 2347096"/>
                <a:gd name="connsiteY268" fmla="*/ 362673 h 2057270"/>
                <a:gd name="connsiteX269" fmla="*/ 62758 w 2347096"/>
                <a:gd name="connsiteY269" fmla="*/ 472401 h 2057270"/>
                <a:gd name="connsiteX270" fmla="*/ 66084 w 2347096"/>
                <a:gd name="connsiteY270" fmla="*/ 512302 h 2057270"/>
                <a:gd name="connsiteX271" fmla="*/ 69409 w 2347096"/>
                <a:gd name="connsiteY271" fmla="*/ 525602 h 2057270"/>
                <a:gd name="connsiteX272" fmla="*/ 76059 w 2347096"/>
                <a:gd name="connsiteY272" fmla="*/ 548878 h 2057270"/>
                <a:gd name="connsiteX273" fmla="*/ 82709 w 2347096"/>
                <a:gd name="connsiteY273" fmla="*/ 568828 h 2057270"/>
                <a:gd name="connsiteX274" fmla="*/ 86034 w 2347096"/>
                <a:gd name="connsiteY274" fmla="*/ 582129 h 2057270"/>
                <a:gd name="connsiteX275" fmla="*/ 92684 w 2347096"/>
                <a:gd name="connsiteY275" fmla="*/ 605404 h 2057270"/>
                <a:gd name="connsiteX276" fmla="*/ 102660 w 2347096"/>
                <a:gd name="connsiteY276" fmla="*/ 655281 h 2057270"/>
                <a:gd name="connsiteX277" fmla="*/ 105985 w 2347096"/>
                <a:gd name="connsiteY277" fmla="*/ 668581 h 2057270"/>
                <a:gd name="connsiteX278" fmla="*/ 112635 w 2347096"/>
                <a:gd name="connsiteY278" fmla="*/ 698507 h 2057270"/>
                <a:gd name="connsiteX279" fmla="*/ 122610 w 2347096"/>
                <a:gd name="connsiteY279" fmla="*/ 738408 h 2057270"/>
                <a:gd name="connsiteX280" fmla="*/ 132585 w 2347096"/>
                <a:gd name="connsiteY280" fmla="*/ 791610 h 2057270"/>
                <a:gd name="connsiteX281" fmla="*/ 135910 w 2347096"/>
                <a:gd name="connsiteY281" fmla="*/ 801585 h 2057270"/>
                <a:gd name="connsiteX282" fmla="*/ 139236 w 2347096"/>
                <a:gd name="connsiteY282" fmla="*/ 814885 h 2057270"/>
                <a:gd name="connsiteX283" fmla="*/ 145886 w 2347096"/>
                <a:gd name="connsiteY283" fmla="*/ 828186 h 2057270"/>
                <a:gd name="connsiteX284" fmla="*/ 152536 w 2347096"/>
                <a:gd name="connsiteY284" fmla="*/ 848136 h 2057270"/>
                <a:gd name="connsiteX285" fmla="*/ 159186 w 2347096"/>
                <a:gd name="connsiteY285" fmla="*/ 861436 h 2057270"/>
                <a:gd name="connsiteX286" fmla="*/ 162511 w 2347096"/>
                <a:gd name="connsiteY286" fmla="*/ 871412 h 2057270"/>
                <a:gd name="connsiteX287" fmla="*/ 172486 w 2347096"/>
                <a:gd name="connsiteY287" fmla="*/ 878062 h 2057270"/>
                <a:gd name="connsiteX288" fmla="*/ 182462 w 2347096"/>
                <a:gd name="connsiteY288" fmla="*/ 901338 h 2057270"/>
                <a:gd name="connsiteX289" fmla="*/ 189112 w 2347096"/>
                <a:gd name="connsiteY289" fmla="*/ 921288 h 2057270"/>
                <a:gd name="connsiteX290" fmla="*/ 192437 w 2347096"/>
                <a:gd name="connsiteY290" fmla="*/ 931263 h 2057270"/>
                <a:gd name="connsiteX291" fmla="*/ 189112 w 2347096"/>
                <a:gd name="connsiteY291" fmla="*/ 947889 h 2057270"/>
                <a:gd name="connsiteX292" fmla="*/ 199087 w 2347096"/>
                <a:gd name="connsiteY292" fmla="*/ 1011066 h 2057270"/>
                <a:gd name="connsiteX293" fmla="*/ 205737 w 2347096"/>
                <a:gd name="connsiteY293" fmla="*/ 1054292 h 2057270"/>
                <a:gd name="connsiteX294" fmla="*/ 219038 w 2347096"/>
                <a:gd name="connsiteY294" fmla="*/ 1077567 h 2057270"/>
                <a:gd name="connsiteX295" fmla="*/ 232338 w 2347096"/>
                <a:gd name="connsiteY295" fmla="*/ 1107493 h 2057270"/>
                <a:gd name="connsiteX296" fmla="*/ 242313 w 2347096"/>
                <a:gd name="connsiteY296" fmla="*/ 1110818 h 2057270"/>
                <a:gd name="connsiteX297" fmla="*/ 248964 w 2347096"/>
                <a:gd name="connsiteY297" fmla="*/ 1120794 h 2057270"/>
                <a:gd name="connsiteX298" fmla="*/ 268914 w 2347096"/>
                <a:gd name="connsiteY298" fmla="*/ 1137419 h 2057270"/>
                <a:gd name="connsiteX299" fmla="*/ 275564 w 2347096"/>
                <a:gd name="connsiteY299" fmla="*/ 1147394 h 2057270"/>
                <a:gd name="connsiteX300" fmla="*/ 295515 w 2347096"/>
                <a:gd name="connsiteY300" fmla="*/ 1167345 h 2057270"/>
                <a:gd name="connsiteX301" fmla="*/ 312140 w 2347096"/>
                <a:gd name="connsiteY301" fmla="*/ 1183970 h 2057270"/>
                <a:gd name="connsiteX302" fmla="*/ 325441 w 2347096"/>
                <a:gd name="connsiteY302" fmla="*/ 1200596 h 2057270"/>
                <a:gd name="connsiteX303" fmla="*/ 335416 w 2347096"/>
                <a:gd name="connsiteY303" fmla="*/ 1203921 h 2057270"/>
                <a:gd name="connsiteX304" fmla="*/ 338741 w 2347096"/>
                <a:gd name="connsiteY304" fmla="*/ 1213896 h 2057270"/>
                <a:gd name="connsiteX305" fmla="*/ 398593 w 2347096"/>
                <a:gd name="connsiteY305" fmla="*/ 1237172 h 2057270"/>
                <a:gd name="connsiteX306" fmla="*/ 428518 w 2347096"/>
                <a:gd name="connsiteY306" fmla="*/ 1263772 h 2057270"/>
                <a:gd name="connsiteX307" fmla="*/ 435169 w 2347096"/>
                <a:gd name="connsiteY307" fmla="*/ 1270423 h 2057270"/>
                <a:gd name="connsiteX308" fmla="*/ 448469 w 2347096"/>
                <a:gd name="connsiteY308" fmla="*/ 1277073 h 2057270"/>
                <a:gd name="connsiteX309" fmla="*/ 455119 w 2347096"/>
                <a:gd name="connsiteY309" fmla="*/ 1287048 h 2057270"/>
                <a:gd name="connsiteX310" fmla="*/ 465094 w 2347096"/>
                <a:gd name="connsiteY310" fmla="*/ 1290373 h 2057270"/>
                <a:gd name="connsiteX311" fmla="*/ 475070 w 2347096"/>
                <a:gd name="connsiteY311" fmla="*/ 1297023 h 2057270"/>
                <a:gd name="connsiteX312" fmla="*/ 488370 w 2347096"/>
                <a:gd name="connsiteY312" fmla="*/ 1323624 h 2057270"/>
                <a:gd name="connsiteX313" fmla="*/ 498345 w 2347096"/>
                <a:gd name="connsiteY313" fmla="*/ 1333599 h 2057270"/>
                <a:gd name="connsiteX314" fmla="*/ 504996 w 2347096"/>
                <a:gd name="connsiteY314" fmla="*/ 1346900 h 2057270"/>
                <a:gd name="connsiteX315" fmla="*/ 518296 w 2347096"/>
                <a:gd name="connsiteY315" fmla="*/ 1366850 h 2057270"/>
                <a:gd name="connsiteX316" fmla="*/ 531596 w 2347096"/>
                <a:gd name="connsiteY316" fmla="*/ 1390126 h 2057270"/>
                <a:gd name="connsiteX317" fmla="*/ 534921 w 2347096"/>
                <a:gd name="connsiteY317" fmla="*/ 1413402 h 2057270"/>
                <a:gd name="connsiteX318" fmla="*/ 541572 w 2347096"/>
                <a:gd name="connsiteY318" fmla="*/ 1420052 h 2057270"/>
                <a:gd name="connsiteX319" fmla="*/ 548222 w 2347096"/>
                <a:gd name="connsiteY319" fmla="*/ 1443327 h 2057270"/>
                <a:gd name="connsiteX320" fmla="*/ 564847 w 2347096"/>
                <a:gd name="connsiteY320" fmla="*/ 1456628 h 2057270"/>
                <a:gd name="connsiteX321" fmla="*/ 571497 w 2347096"/>
                <a:gd name="connsiteY321" fmla="*/ 1466603 h 2057270"/>
                <a:gd name="connsiteX322" fmla="*/ 588123 w 2347096"/>
                <a:gd name="connsiteY322" fmla="*/ 1503179 h 2057270"/>
                <a:gd name="connsiteX323" fmla="*/ 594773 w 2347096"/>
                <a:gd name="connsiteY323" fmla="*/ 1516479 h 2057270"/>
                <a:gd name="connsiteX324" fmla="*/ 601423 w 2347096"/>
                <a:gd name="connsiteY324" fmla="*/ 1549730 h 2057270"/>
                <a:gd name="connsiteX325" fmla="*/ 611398 w 2347096"/>
                <a:gd name="connsiteY325" fmla="*/ 1556380 h 2057270"/>
                <a:gd name="connsiteX326" fmla="*/ 618049 w 2347096"/>
                <a:gd name="connsiteY326" fmla="*/ 1573006 h 2057270"/>
                <a:gd name="connsiteX327" fmla="*/ 631349 w 2347096"/>
                <a:gd name="connsiteY327" fmla="*/ 1599607 h 2057270"/>
                <a:gd name="connsiteX328" fmla="*/ 634674 w 2347096"/>
                <a:gd name="connsiteY328" fmla="*/ 1612907 h 2057270"/>
                <a:gd name="connsiteX329" fmla="*/ 637999 w 2347096"/>
                <a:gd name="connsiteY329" fmla="*/ 1622882 h 2057270"/>
                <a:gd name="connsiteX330" fmla="*/ 644649 w 2347096"/>
                <a:gd name="connsiteY330" fmla="*/ 1649483 h 2057270"/>
                <a:gd name="connsiteX331" fmla="*/ 651300 w 2347096"/>
                <a:gd name="connsiteY331" fmla="*/ 1662783 h 2057270"/>
                <a:gd name="connsiteX332" fmla="*/ 657950 w 2347096"/>
                <a:gd name="connsiteY332" fmla="*/ 1682734 h 2057270"/>
                <a:gd name="connsiteX333" fmla="*/ 661275 w 2347096"/>
                <a:gd name="connsiteY333" fmla="*/ 1692709 h 2057270"/>
                <a:gd name="connsiteX334" fmla="*/ 667925 w 2347096"/>
                <a:gd name="connsiteY334" fmla="*/ 1706010 h 2057270"/>
                <a:gd name="connsiteX335" fmla="*/ 687876 w 2347096"/>
                <a:gd name="connsiteY335" fmla="*/ 1715985 h 2057270"/>
                <a:gd name="connsiteX336" fmla="*/ 697851 w 2347096"/>
                <a:gd name="connsiteY336" fmla="*/ 1706010 h 2057270"/>
                <a:gd name="connsiteX337" fmla="*/ 691201 w 2347096"/>
                <a:gd name="connsiteY337" fmla="*/ 1696034 h 2057270"/>
                <a:gd name="connsiteX338" fmla="*/ 667925 w 2347096"/>
                <a:gd name="connsiteY338" fmla="*/ 1699359 h 2057270"/>
                <a:gd name="connsiteX339" fmla="*/ 674575 w 2347096"/>
                <a:gd name="connsiteY339" fmla="*/ 1715985 h 2057270"/>
                <a:gd name="connsiteX340" fmla="*/ 681225 w 2347096"/>
                <a:gd name="connsiteY340" fmla="*/ 1749236 h 2057270"/>
                <a:gd name="connsiteX341" fmla="*/ 687876 w 2347096"/>
                <a:gd name="connsiteY341" fmla="*/ 1775836 h 2057270"/>
                <a:gd name="connsiteX342" fmla="*/ 691201 w 2347096"/>
                <a:gd name="connsiteY342" fmla="*/ 1805762 h 2057270"/>
                <a:gd name="connsiteX343" fmla="*/ 697851 w 2347096"/>
                <a:gd name="connsiteY343" fmla="*/ 1825713 h 2057270"/>
                <a:gd name="connsiteX344" fmla="*/ 704501 w 2347096"/>
                <a:gd name="connsiteY344" fmla="*/ 1852314 h 2057270"/>
                <a:gd name="connsiteX345" fmla="*/ 714476 w 2347096"/>
                <a:gd name="connsiteY345" fmla="*/ 1885564 h 2057270"/>
                <a:gd name="connsiteX346" fmla="*/ 721126 w 2347096"/>
                <a:gd name="connsiteY346" fmla="*/ 1892215 h 2057270"/>
                <a:gd name="connsiteX347" fmla="*/ 727777 w 2347096"/>
                <a:gd name="connsiteY347" fmla="*/ 1912165 h 2057270"/>
                <a:gd name="connsiteX348" fmla="*/ 731102 w 2347096"/>
                <a:gd name="connsiteY348" fmla="*/ 1922140 h 2057270"/>
                <a:gd name="connsiteX349" fmla="*/ 751052 w 2347096"/>
                <a:gd name="connsiteY349" fmla="*/ 1948741 h 2057270"/>
                <a:gd name="connsiteX350" fmla="*/ 754377 w 2347096"/>
                <a:gd name="connsiteY350" fmla="*/ 1958716 h 2057270"/>
                <a:gd name="connsiteX351" fmla="*/ 761028 w 2347096"/>
                <a:gd name="connsiteY351" fmla="*/ 1968692 h 2057270"/>
                <a:gd name="connsiteX352" fmla="*/ 777653 w 2347096"/>
                <a:gd name="connsiteY352" fmla="*/ 1991967 h 2057270"/>
                <a:gd name="connsiteX353" fmla="*/ 777653 w 2347096"/>
                <a:gd name="connsiteY353" fmla="*/ 2011918 h 2057270"/>
                <a:gd name="connsiteX354" fmla="*/ 757702 w 2347096"/>
                <a:gd name="connsiteY354" fmla="*/ 2018568 h 2057270"/>
                <a:gd name="connsiteX355" fmla="*/ 757702 w 2347096"/>
                <a:gd name="connsiteY355" fmla="*/ 2041844 h 2057270"/>
                <a:gd name="connsiteX356" fmla="*/ 767678 w 2347096"/>
                <a:gd name="connsiteY356" fmla="*/ 2035194 h 2057270"/>
                <a:gd name="connsiteX357" fmla="*/ 761028 w 2347096"/>
                <a:gd name="connsiteY357" fmla="*/ 2035194 h 20572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</a:cxnLst>
              <a:rect l="l" t="t" r="r" b="b"/>
              <a:pathLst>
                <a:path w="2347096" h="2057270">
                  <a:moveTo>
                    <a:pt x="761028" y="2035194"/>
                  </a:moveTo>
                  <a:cubicBezTo>
                    <a:pt x="827255" y="2057270"/>
                    <a:pt x="773970" y="2042003"/>
                    <a:pt x="927282" y="2038519"/>
                  </a:cubicBezTo>
                  <a:lnTo>
                    <a:pt x="947233" y="2035194"/>
                  </a:lnTo>
                  <a:cubicBezTo>
                    <a:pt x="952793" y="2034183"/>
                    <a:pt x="958216" y="2032200"/>
                    <a:pt x="963858" y="2031868"/>
                  </a:cubicBezTo>
                  <a:cubicBezTo>
                    <a:pt x="995964" y="2029979"/>
                    <a:pt x="1028143" y="2029651"/>
                    <a:pt x="1060286" y="2028543"/>
                  </a:cubicBezTo>
                  <a:cubicBezTo>
                    <a:pt x="1099990" y="2017199"/>
                    <a:pt x="1067110" y="2025193"/>
                    <a:pt x="1113487" y="2018568"/>
                  </a:cubicBezTo>
                  <a:cubicBezTo>
                    <a:pt x="1119082" y="2017769"/>
                    <a:pt x="1124487" y="2015779"/>
                    <a:pt x="1130113" y="2015243"/>
                  </a:cubicBezTo>
                  <a:cubicBezTo>
                    <a:pt x="1147801" y="2013558"/>
                    <a:pt x="1165607" y="2013394"/>
                    <a:pt x="1183314" y="2011918"/>
                  </a:cubicBezTo>
                  <a:cubicBezTo>
                    <a:pt x="1205515" y="2010068"/>
                    <a:pt x="1227841" y="2008930"/>
                    <a:pt x="1249816" y="2005268"/>
                  </a:cubicBezTo>
                  <a:cubicBezTo>
                    <a:pt x="1256466" y="2004160"/>
                    <a:pt x="1263185" y="2003405"/>
                    <a:pt x="1269766" y="2001943"/>
                  </a:cubicBezTo>
                  <a:cubicBezTo>
                    <a:pt x="1273188" y="2001183"/>
                    <a:pt x="1276254" y="1998967"/>
                    <a:pt x="1279742" y="1998618"/>
                  </a:cubicBezTo>
                  <a:cubicBezTo>
                    <a:pt x="1298523" y="1996740"/>
                    <a:pt x="1317426" y="1996401"/>
                    <a:pt x="1336268" y="1995292"/>
                  </a:cubicBezTo>
                  <a:cubicBezTo>
                    <a:pt x="1354411" y="1989245"/>
                    <a:pt x="1341137" y="1993008"/>
                    <a:pt x="1369519" y="1988642"/>
                  </a:cubicBezTo>
                  <a:cubicBezTo>
                    <a:pt x="1376183" y="1987617"/>
                    <a:pt x="1382780" y="1986153"/>
                    <a:pt x="1389470" y="1985317"/>
                  </a:cubicBezTo>
                  <a:cubicBezTo>
                    <a:pt x="1400523" y="1983935"/>
                    <a:pt x="1411650" y="1983222"/>
                    <a:pt x="1422721" y="1981992"/>
                  </a:cubicBezTo>
                  <a:cubicBezTo>
                    <a:pt x="1431602" y="1981005"/>
                    <a:pt x="1440454" y="1979775"/>
                    <a:pt x="1449321" y="1978667"/>
                  </a:cubicBezTo>
                  <a:cubicBezTo>
                    <a:pt x="1459730" y="1975198"/>
                    <a:pt x="1471518" y="1970702"/>
                    <a:pt x="1482572" y="1968692"/>
                  </a:cubicBezTo>
                  <a:cubicBezTo>
                    <a:pt x="1490283" y="1967290"/>
                    <a:pt x="1498137" y="1966769"/>
                    <a:pt x="1505848" y="1965367"/>
                  </a:cubicBezTo>
                  <a:cubicBezTo>
                    <a:pt x="1510344" y="1964550"/>
                    <a:pt x="1514657" y="1962884"/>
                    <a:pt x="1519148" y="1962042"/>
                  </a:cubicBezTo>
                  <a:cubicBezTo>
                    <a:pt x="1532401" y="1959557"/>
                    <a:pt x="1545968" y="1958661"/>
                    <a:pt x="1559049" y="1955391"/>
                  </a:cubicBezTo>
                  <a:cubicBezTo>
                    <a:pt x="1563483" y="1954283"/>
                    <a:pt x="1567973" y="1953379"/>
                    <a:pt x="1572350" y="1952066"/>
                  </a:cubicBezTo>
                  <a:cubicBezTo>
                    <a:pt x="1579064" y="1950052"/>
                    <a:pt x="1585426" y="1946791"/>
                    <a:pt x="1592300" y="1945416"/>
                  </a:cubicBezTo>
                  <a:cubicBezTo>
                    <a:pt x="1603729" y="1943130"/>
                    <a:pt x="1611268" y="1941897"/>
                    <a:pt x="1622226" y="1938766"/>
                  </a:cubicBezTo>
                  <a:cubicBezTo>
                    <a:pt x="1646082" y="1931950"/>
                    <a:pt x="1615027" y="1938876"/>
                    <a:pt x="1648827" y="1932116"/>
                  </a:cubicBezTo>
                  <a:cubicBezTo>
                    <a:pt x="1652152" y="1929899"/>
                    <a:pt x="1655228" y="1927253"/>
                    <a:pt x="1658802" y="1925466"/>
                  </a:cubicBezTo>
                  <a:cubicBezTo>
                    <a:pt x="1669946" y="1919893"/>
                    <a:pt x="1689210" y="1919870"/>
                    <a:pt x="1698703" y="1918815"/>
                  </a:cubicBezTo>
                  <a:cubicBezTo>
                    <a:pt x="1707570" y="1916598"/>
                    <a:pt x="1716633" y="1915055"/>
                    <a:pt x="1725304" y="1912165"/>
                  </a:cubicBezTo>
                  <a:cubicBezTo>
                    <a:pt x="1728629" y="1911057"/>
                    <a:pt x="1732144" y="1910407"/>
                    <a:pt x="1735279" y="1908840"/>
                  </a:cubicBezTo>
                  <a:cubicBezTo>
                    <a:pt x="1738853" y="1907053"/>
                    <a:pt x="1741581" y="1903764"/>
                    <a:pt x="1745254" y="1902190"/>
                  </a:cubicBezTo>
                  <a:cubicBezTo>
                    <a:pt x="1749455" y="1900390"/>
                    <a:pt x="1754178" y="1900178"/>
                    <a:pt x="1758555" y="1898865"/>
                  </a:cubicBezTo>
                  <a:cubicBezTo>
                    <a:pt x="1768626" y="1895844"/>
                    <a:pt x="1778506" y="1892215"/>
                    <a:pt x="1788481" y="1888890"/>
                  </a:cubicBezTo>
                  <a:cubicBezTo>
                    <a:pt x="1791806" y="1887782"/>
                    <a:pt x="1795321" y="1887131"/>
                    <a:pt x="1798456" y="1885564"/>
                  </a:cubicBezTo>
                  <a:cubicBezTo>
                    <a:pt x="1806986" y="1881299"/>
                    <a:pt x="1812644" y="1877686"/>
                    <a:pt x="1821732" y="1875589"/>
                  </a:cubicBezTo>
                  <a:cubicBezTo>
                    <a:pt x="1832745" y="1873048"/>
                    <a:pt x="1844259" y="1872513"/>
                    <a:pt x="1854982" y="1868939"/>
                  </a:cubicBezTo>
                  <a:cubicBezTo>
                    <a:pt x="1885256" y="1858849"/>
                    <a:pt x="1837439" y="1874328"/>
                    <a:pt x="1881583" y="1862289"/>
                  </a:cubicBezTo>
                  <a:cubicBezTo>
                    <a:pt x="1888346" y="1860445"/>
                    <a:pt x="1894884" y="1857856"/>
                    <a:pt x="1901534" y="1855639"/>
                  </a:cubicBezTo>
                  <a:cubicBezTo>
                    <a:pt x="1904859" y="1854531"/>
                    <a:pt x="1908109" y="1853164"/>
                    <a:pt x="1911509" y="1852314"/>
                  </a:cubicBezTo>
                  <a:cubicBezTo>
                    <a:pt x="1920376" y="1850097"/>
                    <a:pt x="1929439" y="1848553"/>
                    <a:pt x="1938110" y="1845663"/>
                  </a:cubicBezTo>
                  <a:cubicBezTo>
                    <a:pt x="1944760" y="1843446"/>
                    <a:pt x="1951260" y="1840713"/>
                    <a:pt x="1958060" y="1839013"/>
                  </a:cubicBezTo>
                  <a:cubicBezTo>
                    <a:pt x="1962494" y="1837905"/>
                    <a:pt x="1966984" y="1837001"/>
                    <a:pt x="1971361" y="1835688"/>
                  </a:cubicBezTo>
                  <a:cubicBezTo>
                    <a:pt x="1978075" y="1833674"/>
                    <a:pt x="1984661" y="1831255"/>
                    <a:pt x="1991311" y="1829038"/>
                  </a:cubicBezTo>
                  <a:lnTo>
                    <a:pt x="2001286" y="1825713"/>
                  </a:lnTo>
                  <a:cubicBezTo>
                    <a:pt x="2011189" y="1815812"/>
                    <a:pt x="2004098" y="1820919"/>
                    <a:pt x="2017912" y="1815738"/>
                  </a:cubicBezTo>
                  <a:cubicBezTo>
                    <a:pt x="2023501" y="1813642"/>
                    <a:pt x="2028875" y="1810975"/>
                    <a:pt x="2034537" y="1809087"/>
                  </a:cubicBezTo>
                  <a:cubicBezTo>
                    <a:pt x="2038873" y="1807642"/>
                    <a:pt x="2043461" y="1807075"/>
                    <a:pt x="2047838" y="1805762"/>
                  </a:cubicBezTo>
                  <a:cubicBezTo>
                    <a:pt x="2054552" y="1803748"/>
                    <a:pt x="2061138" y="1801329"/>
                    <a:pt x="2067788" y="1799112"/>
                  </a:cubicBezTo>
                  <a:lnTo>
                    <a:pt x="2077764" y="1795787"/>
                  </a:lnTo>
                  <a:lnTo>
                    <a:pt x="2087739" y="1792462"/>
                  </a:lnTo>
                  <a:cubicBezTo>
                    <a:pt x="2088847" y="1789137"/>
                    <a:pt x="2088212" y="1784524"/>
                    <a:pt x="2091064" y="1782487"/>
                  </a:cubicBezTo>
                  <a:cubicBezTo>
                    <a:pt x="2096768" y="1778412"/>
                    <a:pt x="2111014" y="1775836"/>
                    <a:pt x="2111014" y="1775836"/>
                  </a:cubicBezTo>
                  <a:cubicBezTo>
                    <a:pt x="2113231" y="1773619"/>
                    <a:pt x="2114990" y="1770821"/>
                    <a:pt x="2117665" y="1769186"/>
                  </a:cubicBezTo>
                  <a:cubicBezTo>
                    <a:pt x="2164078" y="1740823"/>
                    <a:pt x="2153259" y="1745129"/>
                    <a:pt x="2180841" y="1735935"/>
                  </a:cubicBezTo>
                  <a:cubicBezTo>
                    <a:pt x="2202704" y="1714075"/>
                    <a:pt x="2161588" y="1753203"/>
                    <a:pt x="2207442" y="1722635"/>
                  </a:cubicBezTo>
                  <a:cubicBezTo>
                    <a:pt x="2214092" y="1718202"/>
                    <a:pt x="2219811" y="1711863"/>
                    <a:pt x="2227393" y="1709335"/>
                  </a:cubicBezTo>
                  <a:cubicBezTo>
                    <a:pt x="2252705" y="1700897"/>
                    <a:pt x="2240469" y="1704059"/>
                    <a:pt x="2263969" y="1699359"/>
                  </a:cubicBezTo>
                  <a:cubicBezTo>
                    <a:pt x="2279776" y="1688821"/>
                    <a:pt x="2270154" y="1693972"/>
                    <a:pt x="2293894" y="1686059"/>
                  </a:cubicBezTo>
                  <a:lnTo>
                    <a:pt x="2303870" y="1682734"/>
                  </a:lnTo>
                  <a:cubicBezTo>
                    <a:pt x="2310520" y="1678301"/>
                    <a:pt x="2318169" y="1675085"/>
                    <a:pt x="2323820" y="1669434"/>
                  </a:cubicBezTo>
                  <a:cubicBezTo>
                    <a:pt x="2339599" y="1653655"/>
                    <a:pt x="2331173" y="1658116"/>
                    <a:pt x="2347096" y="1652808"/>
                  </a:cubicBezTo>
                  <a:cubicBezTo>
                    <a:pt x="2345988" y="1649483"/>
                    <a:pt x="2345960" y="1645570"/>
                    <a:pt x="2343771" y="1642833"/>
                  </a:cubicBezTo>
                  <a:cubicBezTo>
                    <a:pt x="2341275" y="1639713"/>
                    <a:pt x="2337448" y="1637806"/>
                    <a:pt x="2333796" y="1636183"/>
                  </a:cubicBezTo>
                  <a:cubicBezTo>
                    <a:pt x="2315451" y="1628029"/>
                    <a:pt x="2315102" y="1630677"/>
                    <a:pt x="2297220" y="1626207"/>
                  </a:cubicBezTo>
                  <a:cubicBezTo>
                    <a:pt x="2293819" y="1625357"/>
                    <a:pt x="2290569" y="1623990"/>
                    <a:pt x="2287244" y="1622882"/>
                  </a:cubicBezTo>
                  <a:cubicBezTo>
                    <a:pt x="2283919" y="1620665"/>
                    <a:pt x="2279900" y="1619239"/>
                    <a:pt x="2277269" y="1616232"/>
                  </a:cubicBezTo>
                  <a:cubicBezTo>
                    <a:pt x="2272902" y="1611241"/>
                    <a:pt x="2265434" y="1595042"/>
                    <a:pt x="2257318" y="1589631"/>
                  </a:cubicBezTo>
                  <a:cubicBezTo>
                    <a:pt x="2253194" y="1586882"/>
                    <a:pt x="2248451" y="1585198"/>
                    <a:pt x="2244018" y="1582981"/>
                  </a:cubicBezTo>
                  <a:cubicBezTo>
                    <a:pt x="2241801" y="1579656"/>
                    <a:pt x="2240693" y="1575223"/>
                    <a:pt x="2237368" y="1573006"/>
                  </a:cubicBezTo>
                  <a:cubicBezTo>
                    <a:pt x="2233566" y="1570471"/>
                    <a:pt x="2228347" y="1571286"/>
                    <a:pt x="2224068" y="1569681"/>
                  </a:cubicBezTo>
                  <a:cubicBezTo>
                    <a:pt x="2219427" y="1567941"/>
                    <a:pt x="2215323" y="1564984"/>
                    <a:pt x="2210767" y="1563031"/>
                  </a:cubicBezTo>
                  <a:cubicBezTo>
                    <a:pt x="2207546" y="1561650"/>
                    <a:pt x="2204117" y="1560814"/>
                    <a:pt x="2200792" y="1559706"/>
                  </a:cubicBezTo>
                  <a:cubicBezTo>
                    <a:pt x="2177402" y="1544110"/>
                    <a:pt x="2207058" y="1562055"/>
                    <a:pt x="2174191" y="1549730"/>
                  </a:cubicBezTo>
                  <a:cubicBezTo>
                    <a:pt x="2170449" y="1548327"/>
                    <a:pt x="2167790" y="1544867"/>
                    <a:pt x="2164216" y="1543080"/>
                  </a:cubicBezTo>
                  <a:cubicBezTo>
                    <a:pt x="2154930" y="1538437"/>
                    <a:pt x="2139543" y="1537655"/>
                    <a:pt x="2130965" y="1536430"/>
                  </a:cubicBezTo>
                  <a:cubicBezTo>
                    <a:pt x="2103666" y="1527330"/>
                    <a:pt x="2147024" y="1541058"/>
                    <a:pt x="2094389" y="1529780"/>
                  </a:cubicBezTo>
                  <a:cubicBezTo>
                    <a:pt x="2087535" y="1528311"/>
                    <a:pt x="2081088" y="1525347"/>
                    <a:pt x="2074438" y="1523130"/>
                  </a:cubicBezTo>
                  <a:cubicBezTo>
                    <a:pt x="2064922" y="1519958"/>
                    <a:pt x="2061612" y="1518569"/>
                    <a:pt x="2051163" y="1516479"/>
                  </a:cubicBezTo>
                  <a:cubicBezTo>
                    <a:pt x="2028923" y="1512031"/>
                    <a:pt x="2020155" y="1512149"/>
                    <a:pt x="1994636" y="1509829"/>
                  </a:cubicBezTo>
                  <a:cubicBezTo>
                    <a:pt x="1934784" y="1510937"/>
                    <a:pt x="1874868" y="1510165"/>
                    <a:pt x="1815081" y="1513154"/>
                  </a:cubicBezTo>
                  <a:cubicBezTo>
                    <a:pt x="1810907" y="1513363"/>
                    <a:pt x="1792230" y="1521362"/>
                    <a:pt x="1785156" y="1523130"/>
                  </a:cubicBezTo>
                  <a:cubicBezTo>
                    <a:pt x="1777720" y="1524989"/>
                    <a:pt x="1756763" y="1529866"/>
                    <a:pt x="1751905" y="1533105"/>
                  </a:cubicBezTo>
                  <a:lnTo>
                    <a:pt x="1731954" y="1546405"/>
                  </a:lnTo>
                  <a:cubicBezTo>
                    <a:pt x="1728629" y="1548622"/>
                    <a:pt x="1725553" y="1551268"/>
                    <a:pt x="1721979" y="1553055"/>
                  </a:cubicBezTo>
                  <a:lnTo>
                    <a:pt x="1708678" y="1559706"/>
                  </a:lnTo>
                  <a:cubicBezTo>
                    <a:pt x="1706461" y="1563031"/>
                    <a:pt x="1703651" y="1566029"/>
                    <a:pt x="1702028" y="1569681"/>
                  </a:cubicBezTo>
                  <a:cubicBezTo>
                    <a:pt x="1699181" y="1576087"/>
                    <a:pt x="1695378" y="1589631"/>
                    <a:pt x="1695378" y="1589631"/>
                  </a:cubicBezTo>
                  <a:cubicBezTo>
                    <a:pt x="1696486" y="1607365"/>
                    <a:pt x="1697094" y="1625137"/>
                    <a:pt x="1698703" y="1642833"/>
                  </a:cubicBezTo>
                  <a:cubicBezTo>
                    <a:pt x="1701347" y="1671921"/>
                    <a:pt x="1709097" y="1667031"/>
                    <a:pt x="1698703" y="1706010"/>
                  </a:cubicBezTo>
                  <a:cubicBezTo>
                    <a:pt x="1697673" y="1709871"/>
                    <a:pt x="1692380" y="1711037"/>
                    <a:pt x="1688728" y="1712660"/>
                  </a:cubicBezTo>
                  <a:cubicBezTo>
                    <a:pt x="1682322" y="1715507"/>
                    <a:pt x="1675427" y="1717093"/>
                    <a:pt x="1668777" y="1719310"/>
                  </a:cubicBezTo>
                  <a:cubicBezTo>
                    <a:pt x="1665452" y="1720418"/>
                    <a:pt x="1661937" y="1721068"/>
                    <a:pt x="1658802" y="1722635"/>
                  </a:cubicBezTo>
                  <a:cubicBezTo>
                    <a:pt x="1654369" y="1724852"/>
                    <a:pt x="1650341" y="1728210"/>
                    <a:pt x="1645502" y="1729285"/>
                  </a:cubicBezTo>
                  <a:cubicBezTo>
                    <a:pt x="1630200" y="1732685"/>
                    <a:pt x="1598950" y="1735935"/>
                    <a:pt x="1598950" y="1735935"/>
                  </a:cubicBezTo>
                  <a:lnTo>
                    <a:pt x="1306342" y="1732610"/>
                  </a:lnTo>
                  <a:cubicBezTo>
                    <a:pt x="1301773" y="1732511"/>
                    <a:pt x="1297419" y="1730598"/>
                    <a:pt x="1293042" y="1729285"/>
                  </a:cubicBezTo>
                  <a:cubicBezTo>
                    <a:pt x="1286328" y="1727271"/>
                    <a:pt x="1273092" y="1722635"/>
                    <a:pt x="1273092" y="1722635"/>
                  </a:cubicBezTo>
                  <a:cubicBezTo>
                    <a:pt x="1252371" y="1701917"/>
                    <a:pt x="1282374" y="1729933"/>
                    <a:pt x="1256466" y="1712660"/>
                  </a:cubicBezTo>
                  <a:cubicBezTo>
                    <a:pt x="1231560" y="1696055"/>
                    <a:pt x="1260234" y="1707265"/>
                    <a:pt x="1236516" y="1699359"/>
                  </a:cubicBezTo>
                  <a:cubicBezTo>
                    <a:pt x="1234299" y="1697142"/>
                    <a:pt x="1232669" y="1694111"/>
                    <a:pt x="1229865" y="1692709"/>
                  </a:cubicBezTo>
                  <a:cubicBezTo>
                    <a:pt x="1223595" y="1689574"/>
                    <a:pt x="1215747" y="1689947"/>
                    <a:pt x="1209915" y="1686059"/>
                  </a:cubicBezTo>
                  <a:cubicBezTo>
                    <a:pt x="1197024" y="1677465"/>
                    <a:pt x="1203731" y="1680673"/>
                    <a:pt x="1189964" y="1676084"/>
                  </a:cubicBezTo>
                  <a:cubicBezTo>
                    <a:pt x="1181098" y="1649482"/>
                    <a:pt x="1194397" y="1680516"/>
                    <a:pt x="1176664" y="1662783"/>
                  </a:cubicBezTo>
                  <a:cubicBezTo>
                    <a:pt x="1158877" y="1644996"/>
                    <a:pt x="1169807" y="1642695"/>
                    <a:pt x="1150063" y="1629532"/>
                  </a:cubicBezTo>
                  <a:cubicBezTo>
                    <a:pt x="1143413" y="1625099"/>
                    <a:pt x="1137695" y="1618759"/>
                    <a:pt x="1130113" y="1616232"/>
                  </a:cubicBezTo>
                  <a:cubicBezTo>
                    <a:pt x="1123463" y="1614015"/>
                    <a:pt x="1115995" y="1613470"/>
                    <a:pt x="1110162" y="1609582"/>
                  </a:cubicBezTo>
                  <a:cubicBezTo>
                    <a:pt x="1106837" y="1607365"/>
                    <a:pt x="1103839" y="1604555"/>
                    <a:pt x="1100187" y="1602932"/>
                  </a:cubicBezTo>
                  <a:cubicBezTo>
                    <a:pt x="1093781" y="1600085"/>
                    <a:pt x="1086886" y="1598499"/>
                    <a:pt x="1080236" y="1596282"/>
                  </a:cubicBezTo>
                  <a:cubicBezTo>
                    <a:pt x="1076911" y="1595174"/>
                    <a:pt x="1073177" y="1594900"/>
                    <a:pt x="1070261" y="1592956"/>
                  </a:cubicBezTo>
                  <a:cubicBezTo>
                    <a:pt x="1057370" y="1584362"/>
                    <a:pt x="1064077" y="1587570"/>
                    <a:pt x="1050310" y="1582981"/>
                  </a:cubicBezTo>
                  <a:cubicBezTo>
                    <a:pt x="1021723" y="1563923"/>
                    <a:pt x="1057892" y="1586772"/>
                    <a:pt x="1030360" y="1573006"/>
                  </a:cubicBezTo>
                  <a:cubicBezTo>
                    <a:pt x="1007398" y="1561525"/>
                    <a:pt x="1034765" y="1569951"/>
                    <a:pt x="1007084" y="1563031"/>
                  </a:cubicBezTo>
                  <a:cubicBezTo>
                    <a:pt x="1003759" y="1559706"/>
                    <a:pt x="1001220" y="1555339"/>
                    <a:pt x="997109" y="1553055"/>
                  </a:cubicBezTo>
                  <a:cubicBezTo>
                    <a:pt x="990981" y="1549651"/>
                    <a:pt x="977158" y="1546405"/>
                    <a:pt x="977158" y="1546405"/>
                  </a:cubicBezTo>
                  <a:cubicBezTo>
                    <a:pt x="973833" y="1544188"/>
                    <a:pt x="970757" y="1541542"/>
                    <a:pt x="967183" y="1539755"/>
                  </a:cubicBezTo>
                  <a:cubicBezTo>
                    <a:pt x="964048" y="1538188"/>
                    <a:pt x="959945" y="1538619"/>
                    <a:pt x="957208" y="1536430"/>
                  </a:cubicBezTo>
                  <a:cubicBezTo>
                    <a:pt x="935723" y="1519242"/>
                    <a:pt x="965656" y="1531487"/>
                    <a:pt x="940582" y="1523130"/>
                  </a:cubicBezTo>
                  <a:lnTo>
                    <a:pt x="904006" y="1486554"/>
                  </a:lnTo>
                  <a:lnTo>
                    <a:pt x="894031" y="1476578"/>
                  </a:lnTo>
                  <a:lnTo>
                    <a:pt x="884056" y="1466603"/>
                  </a:lnTo>
                  <a:cubicBezTo>
                    <a:pt x="882948" y="1463278"/>
                    <a:pt x="882920" y="1459365"/>
                    <a:pt x="880731" y="1456628"/>
                  </a:cubicBezTo>
                  <a:cubicBezTo>
                    <a:pt x="878235" y="1453508"/>
                    <a:pt x="873876" y="1452474"/>
                    <a:pt x="870756" y="1449978"/>
                  </a:cubicBezTo>
                  <a:cubicBezTo>
                    <a:pt x="868308" y="1448019"/>
                    <a:pt x="866322" y="1445544"/>
                    <a:pt x="864105" y="1443327"/>
                  </a:cubicBezTo>
                  <a:cubicBezTo>
                    <a:pt x="859923" y="1430782"/>
                    <a:pt x="858914" y="1424838"/>
                    <a:pt x="847480" y="1413402"/>
                  </a:cubicBezTo>
                  <a:cubicBezTo>
                    <a:pt x="841295" y="1407216"/>
                    <a:pt x="838375" y="1405165"/>
                    <a:pt x="834180" y="1396776"/>
                  </a:cubicBezTo>
                  <a:cubicBezTo>
                    <a:pt x="832612" y="1393641"/>
                    <a:pt x="833332" y="1389279"/>
                    <a:pt x="830854" y="1386801"/>
                  </a:cubicBezTo>
                  <a:cubicBezTo>
                    <a:pt x="828376" y="1384323"/>
                    <a:pt x="824204" y="1384584"/>
                    <a:pt x="820879" y="1383476"/>
                  </a:cubicBezTo>
                  <a:cubicBezTo>
                    <a:pt x="818662" y="1376826"/>
                    <a:pt x="818117" y="1369358"/>
                    <a:pt x="814229" y="1363525"/>
                  </a:cubicBezTo>
                  <a:cubicBezTo>
                    <a:pt x="804505" y="1348939"/>
                    <a:pt x="809977" y="1356747"/>
                    <a:pt x="797604" y="1340250"/>
                  </a:cubicBezTo>
                  <a:cubicBezTo>
                    <a:pt x="796495" y="1336925"/>
                    <a:pt x="795846" y="1333409"/>
                    <a:pt x="794278" y="1330274"/>
                  </a:cubicBezTo>
                  <a:cubicBezTo>
                    <a:pt x="792491" y="1326700"/>
                    <a:pt x="789251" y="1323951"/>
                    <a:pt x="787628" y="1320299"/>
                  </a:cubicBezTo>
                  <a:cubicBezTo>
                    <a:pt x="784781" y="1313893"/>
                    <a:pt x="783195" y="1306998"/>
                    <a:pt x="780978" y="1300348"/>
                  </a:cubicBezTo>
                  <a:lnTo>
                    <a:pt x="777653" y="1290373"/>
                  </a:lnTo>
                  <a:lnTo>
                    <a:pt x="774328" y="1280398"/>
                  </a:lnTo>
                  <a:cubicBezTo>
                    <a:pt x="773220" y="1251581"/>
                    <a:pt x="772987" y="1222716"/>
                    <a:pt x="771003" y="1193946"/>
                  </a:cubicBezTo>
                  <a:cubicBezTo>
                    <a:pt x="770762" y="1190449"/>
                    <a:pt x="767678" y="1187475"/>
                    <a:pt x="767678" y="1183970"/>
                  </a:cubicBezTo>
                  <a:cubicBezTo>
                    <a:pt x="767678" y="1176133"/>
                    <a:pt x="769466" y="1168380"/>
                    <a:pt x="771003" y="1160695"/>
                  </a:cubicBezTo>
                  <a:cubicBezTo>
                    <a:pt x="771690" y="1157258"/>
                    <a:pt x="772138" y="1153456"/>
                    <a:pt x="774328" y="1150719"/>
                  </a:cubicBezTo>
                  <a:cubicBezTo>
                    <a:pt x="776824" y="1147598"/>
                    <a:pt x="780978" y="1146286"/>
                    <a:pt x="784303" y="1144069"/>
                  </a:cubicBezTo>
                  <a:cubicBezTo>
                    <a:pt x="786520" y="1137419"/>
                    <a:pt x="791365" y="1131117"/>
                    <a:pt x="790953" y="1124119"/>
                  </a:cubicBezTo>
                  <a:cubicBezTo>
                    <a:pt x="790759" y="1120817"/>
                    <a:pt x="792977" y="1074965"/>
                    <a:pt x="784303" y="1057617"/>
                  </a:cubicBezTo>
                  <a:cubicBezTo>
                    <a:pt x="782516" y="1054043"/>
                    <a:pt x="780149" y="1050763"/>
                    <a:pt x="777653" y="1047642"/>
                  </a:cubicBezTo>
                  <a:cubicBezTo>
                    <a:pt x="775695" y="1045194"/>
                    <a:pt x="773220" y="1043208"/>
                    <a:pt x="771003" y="1040991"/>
                  </a:cubicBezTo>
                  <a:cubicBezTo>
                    <a:pt x="768299" y="1032879"/>
                    <a:pt x="767473" y="1027486"/>
                    <a:pt x="761028" y="1021041"/>
                  </a:cubicBezTo>
                  <a:cubicBezTo>
                    <a:pt x="758202" y="1018215"/>
                    <a:pt x="754173" y="1016888"/>
                    <a:pt x="751052" y="1014391"/>
                  </a:cubicBezTo>
                  <a:cubicBezTo>
                    <a:pt x="748604" y="1012433"/>
                    <a:pt x="747010" y="1009479"/>
                    <a:pt x="744402" y="1007740"/>
                  </a:cubicBezTo>
                  <a:cubicBezTo>
                    <a:pt x="736185" y="1002261"/>
                    <a:pt x="729993" y="1000720"/>
                    <a:pt x="721126" y="997765"/>
                  </a:cubicBezTo>
                  <a:cubicBezTo>
                    <a:pt x="717801" y="994440"/>
                    <a:pt x="715694" y="989002"/>
                    <a:pt x="711151" y="987790"/>
                  </a:cubicBezTo>
                  <a:cubicBezTo>
                    <a:pt x="698255" y="984351"/>
                    <a:pt x="684577" y="985185"/>
                    <a:pt x="671250" y="984465"/>
                  </a:cubicBezTo>
                  <a:cubicBezTo>
                    <a:pt x="643559" y="982968"/>
                    <a:pt x="615832" y="982248"/>
                    <a:pt x="588123" y="981140"/>
                  </a:cubicBezTo>
                  <a:cubicBezTo>
                    <a:pt x="583689" y="980032"/>
                    <a:pt x="579199" y="979128"/>
                    <a:pt x="574822" y="977815"/>
                  </a:cubicBezTo>
                  <a:cubicBezTo>
                    <a:pt x="568108" y="975801"/>
                    <a:pt x="554872" y="971164"/>
                    <a:pt x="554872" y="971164"/>
                  </a:cubicBezTo>
                  <a:cubicBezTo>
                    <a:pt x="550690" y="958618"/>
                    <a:pt x="549682" y="952676"/>
                    <a:pt x="538246" y="941239"/>
                  </a:cubicBezTo>
                  <a:cubicBezTo>
                    <a:pt x="536029" y="939022"/>
                    <a:pt x="533554" y="937036"/>
                    <a:pt x="531596" y="934588"/>
                  </a:cubicBezTo>
                  <a:cubicBezTo>
                    <a:pt x="521136" y="921512"/>
                    <a:pt x="529186" y="926484"/>
                    <a:pt x="514971" y="914638"/>
                  </a:cubicBezTo>
                  <a:cubicBezTo>
                    <a:pt x="511901" y="912080"/>
                    <a:pt x="508030" y="910589"/>
                    <a:pt x="504996" y="907988"/>
                  </a:cubicBezTo>
                  <a:cubicBezTo>
                    <a:pt x="500235" y="903907"/>
                    <a:pt x="491695" y="894687"/>
                    <a:pt x="491695" y="894687"/>
                  </a:cubicBezTo>
                  <a:cubicBezTo>
                    <a:pt x="490587" y="891362"/>
                    <a:pt x="489937" y="887847"/>
                    <a:pt x="488370" y="884712"/>
                  </a:cubicBezTo>
                  <a:cubicBezTo>
                    <a:pt x="475479" y="858930"/>
                    <a:pt x="486752" y="889834"/>
                    <a:pt x="478395" y="864762"/>
                  </a:cubicBezTo>
                  <a:cubicBezTo>
                    <a:pt x="479503" y="853678"/>
                    <a:pt x="479667" y="842459"/>
                    <a:pt x="481720" y="831511"/>
                  </a:cubicBezTo>
                  <a:cubicBezTo>
                    <a:pt x="483012" y="824621"/>
                    <a:pt x="486153" y="818210"/>
                    <a:pt x="488370" y="811560"/>
                  </a:cubicBezTo>
                  <a:cubicBezTo>
                    <a:pt x="492958" y="797794"/>
                    <a:pt x="489751" y="804501"/>
                    <a:pt x="498345" y="791610"/>
                  </a:cubicBezTo>
                  <a:cubicBezTo>
                    <a:pt x="497237" y="781635"/>
                    <a:pt x="496546" y="771604"/>
                    <a:pt x="495020" y="761684"/>
                  </a:cubicBezTo>
                  <a:cubicBezTo>
                    <a:pt x="493287" y="750421"/>
                    <a:pt x="491267" y="748548"/>
                    <a:pt x="488370" y="738408"/>
                  </a:cubicBezTo>
                  <a:cubicBezTo>
                    <a:pt x="487115" y="734014"/>
                    <a:pt x="486300" y="729502"/>
                    <a:pt x="485045" y="725108"/>
                  </a:cubicBezTo>
                  <a:cubicBezTo>
                    <a:pt x="484082" y="721738"/>
                    <a:pt x="482570" y="718533"/>
                    <a:pt x="481720" y="715132"/>
                  </a:cubicBezTo>
                  <a:cubicBezTo>
                    <a:pt x="475968" y="692124"/>
                    <a:pt x="482692" y="704952"/>
                    <a:pt x="471745" y="688532"/>
                  </a:cubicBezTo>
                  <a:cubicBezTo>
                    <a:pt x="462327" y="660275"/>
                    <a:pt x="475462" y="694725"/>
                    <a:pt x="461769" y="671906"/>
                  </a:cubicBezTo>
                  <a:cubicBezTo>
                    <a:pt x="447329" y="647842"/>
                    <a:pt x="473839" y="677326"/>
                    <a:pt x="448469" y="651956"/>
                  </a:cubicBezTo>
                  <a:cubicBezTo>
                    <a:pt x="447361" y="648631"/>
                    <a:pt x="446711" y="645115"/>
                    <a:pt x="445144" y="641980"/>
                  </a:cubicBezTo>
                  <a:cubicBezTo>
                    <a:pt x="443357" y="638406"/>
                    <a:pt x="440117" y="635657"/>
                    <a:pt x="438494" y="632005"/>
                  </a:cubicBezTo>
                  <a:cubicBezTo>
                    <a:pt x="435647" y="625599"/>
                    <a:pt x="431844" y="612055"/>
                    <a:pt x="431844" y="612055"/>
                  </a:cubicBezTo>
                  <a:cubicBezTo>
                    <a:pt x="432952" y="604296"/>
                    <a:pt x="428494" y="592887"/>
                    <a:pt x="435169" y="588779"/>
                  </a:cubicBezTo>
                  <a:cubicBezTo>
                    <a:pt x="448902" y="580328"/>
                    <a:pt x="485309" y="586734"/>
                    <a:pt x="501670" y="588779"/>
                  </a:cubicBezTo>
                  <a:cubicBezTo>
                    <a:pt x="508320" y="595429"/>
                    <a:pt x="516404" y="600905"/>
                    <a:pt x="521621" y="608730"/>
                  </a:cubicBezTo>
                  <a:cubicBezTo>
                    <a:pt x="523838" y="612055"/>
                    <a:pt x="526484" y="615131"/>
                    <a:pt x="528271" y="618705"/>
                  </a:cubicBezTo>
                  <a:cubicBezTo>
                    <a:pt x="529838" y="621840"/>
                    <a:pt x="529493" y="625876"/>
                    <a:pt x="531596" y="628680"/>
                  </a:cubicBezTo>
                  <a:cubicBezTo>
                    <a:pt x="536299" y="634950"/>
                    <a:pt x="541701" y="640958"/>
                    <a:pt x="548222" y="645306"/>
                  </a:cubicBezTo>
                  <a:lnTo>
                    <a:pt x="568172" y="658606"/>
                  </a:lnTo>
                  <a:lnTo>
                    <a:pt x="578148" y="665256"/>
                  </a:lnTo>
                  <a:cubicBezTo>
                    <a:pt x="591394" y="685125"/>
                    <a:pt x="576927" y="667847"/>
                    <a:pt x="594773" y="678556"/>
                  </a:cubicBezTo>
                  <a:cubicBezTo>
                    <a:pt x="597461" y="680169"/>
                    <a:pt x="598814" y="683468"/>
                    <a:pt x="601423" y="685207"/>
                  </a:cubicBezTo>
                  <a:cubicBezTo>
                    <a:pt x="605547" y="687957"/>
                    <a:pt x="610290" y="689640"/>
                    <a:pt x="614724" y="691857"/>
                  </a:cubicBezTo>
                  <a:cubicBezTo>
                    <a:pt x="616941" y="695182"/>
                    <a:pt x="617985" y="699714"/>
                    <a:pt x="621374" y="701832"/>
                  </a:cubicBezTo>
                  <a:cubicBezTo>
                    <a:pt x="627318" y="705547"/>
                    <a:pt x="634674" y="706265"/>
                    <a:pt x="641324" y="708482"/>
                  </a:cubicBezTo>
                  <a:lnTo>
                    <a:pt x="651300" y="711807"/>
                  </a:lnTo>
                  <a:cubicBezTo>
                    <a:pt x="654625" y="712915"/>
                    <a:pt x="657838" y="714444"/>
                    <a:pt x="661275" y="715132"/>
                  </a:cubicBezTo>
                  <a:cubicBezTo>
                    <a:pt x="681337" y="719146"/>
                    <a:pt x="672538" y="716671"/>
                    <a:pt x="687876" y="721783"/>
                  </a:cubicBezTo>
                  <a:cubicBezTo>
                    <a:pt x="708935" y="720675"/>
                    <a:pt x="730051" y="720367"/>
                    <a:pt x="751052" y="718458"/>
                  </a:cubicBezTo>
                  <a:cubicBezTo>
                    <a:pt x="762484" y="717419"/>
                    <a:pt x="760773" y="713029"/>
                    <a:pt x="771003" y="708482"/>
                  </a:cubicBezTo>
                  <a:cubicBezTo>
                    <a:pt x="777409" y="705635"/>
                    <a:pt x="790953" y="701832"/>
                    <a:pt x="790953" y="701832"/>
                  </a:cubicBezTo>
                  <a:cubicBezTo>
                    <a:pt x="793170" y="699615"/>
                    <a:pt x="795865" y="697790"/>
                    <a:pt x="797604" y="695182"/>
                  </a:cubicBezTo>
                  <a:cubicBezTo>
                    <a:pt x="803083" y="686965"/>
                    <a:pt x="804624" y="680773"/>
                    <a:pt x="807579" y="671906"/>
                  </a:cubicBezTo>
                  <a:cubicBezTo>
                    <a:pt x="806471" y="660822"/>
                    <a:pt x="806759" y="649509"/>
                    <a:pt x="804254" y="638655"/>
                  </a:cubicBezTo>
                  <a:cubicBezTo>
                    <a:pt x="803355" y="634761"/>
                    <a:pt x="799227" y="632332"/>
                    <a:pt x="797604" y="628680"/>
                  </a:cubicBezTo>
                  <a:cubicBezTo>
                    <a:pt x="785377" y="601170"/>
                    <a:pt x="797960" y="615738"/>
                    <a:pt x="784303" y="602079"/>
                  </a:cubicBezTo>
                  <a:cubicBezTo>
                    <a:pt x="783195" y="598754"/>
                    <a:pt x="782545" y="595239"/>
                    <a:pt x="780978" y="592104"/>
                  </a:cubicBezTo>
                  <a:cubicBezTo>
                    <a:pt x="779191" y="588530"/>
                    <a:pt x="775731" y="585871"/>
                    <a:pt x="774328" y="582129"/>
                  </a:cubicBezTo>
                  <a:cubicBezTo>
                    <a:pt x="770928" y="573061"/>
                    <a:pt x="772411" y="564046"/>
                    <a:pt x="767678" y="555528"/>
                  </a:cubicBezTo>
                  <a:cubicBezTo>
                    <a:pt x="763796" y="548541"/>
                    <a:pt x="754377" y="535578"/>
                    <a:pt x="754377" y="535578"/>
                  </a:cubicBezTo>
                  <a:cubicBezTo>
                    <a:pt x="752160" y="528928"/>
                    <a:pt x="752684" y="520584"/>
                    <a:pt x="747727" y="515627"/>
                  </a:cubicBezTo>
                  <a:cubicBezTo>
                    <a:pt x="744402" y="512302"/>
                    <a:pt x="740762" y="509264"/>
                    <a:pt x="737752" y="505652"/>
                  </a:cubicBezTo>
                  <a:cubicBezTo>
                    <a:pt x="735194" y="502582"/>
                    <a:pt x="733928" y="498502"/>
                    <a:pt x="731102" y="495676"/>
                  </a:cubicBezTo>
                  <a:cubicBezTo>
                    <a:pt x="728276" y="492850"/>
                    <a:pt x="724451" y="491243"/>
                    <a:pt x="721126" y="489026"/>
                  </a:cubicBezTo>
                  <a:cubicBezTo>
                    <a:pt x="708934" y="470739"/>
                    <a:pt x="721126" y="486255"/>
                    <a:pt x="704501" y="472401"/>
                  </a:cubicBezTo>
                  <a:cubicBezTo>
                    <a:pt x="695552" y="464944"/>
                    <a:pt x="695164" y="460493"/>
                    <a:pt x="684550" y="455775"/>
                  </a:cubicBezTo>
                  <a:cubicBezTo>
                    <a:pt x="678144" y="452928"/>
                    <a:pt x="670433" y="453013"/>
                    <a:pt x="664600" y="449125"/>
                  </a:cubicBezTo>
                  <a:cubicBezTo>
                    <a:pt x="641733" y="433881"/>
                    <a:pt x="652231" y="438352"/>
                    <a:pt x="634674" y="432500"/>
                  </a:cubicBezTo>
                  <a:cubicBezTo>
                    <a:pt x="621376" y="412551"/>
                    <a:pt x="635781" y="431389"/>
                    <a:pt x="618049" y="415874"/>
                  </a:cubicBezTo>
                  <a:cubicBezTo>
                    <a:pt x="612151" y="410713"/>
                    <a:pt x="607944" y="403596"/>
                    <a:pt x="601423" y="399249"/>
                  </a:cubicBezTo>
                  <a:cubicBezTo>
                    <a:pt x="588839" y="390860"/>
                    <a:pt x="594273" y="395425"/>
                    <a:pt x="584798" y="385948"/>
                  </a:cubicBezTo>
                  <a:cubicBezTo>
                    <a:pt x="583690" y="382623"/>
                    <a:pt x="583276" y="378978"/>
                    <a:pt x="581473" y="375973"/>
                  </a:cubicBezTo>
                  <a:cubicBezTo>
                    <a:pt x="578315" y="370710"/>
                    <a:pt x="569376" y="365692"/>
                    <a:pt x="564847" y="362673"/>
                  </a:cubicBezTo>
                  <a:cubicBezTo>
                    <a:pt x="562630" y="359348"/>
                    <a:pt x="560693" y="355819"/>
                    <a:pt x="558197" y="352698"/>
                  </a:cubicBezTo>
                  <a:cubicBezTo>
                    <a:pt x="551289" y="344062"/>
                    <a:pt x="550013" y="347583"/>
                    <a:pt x="544897" y="336072"/>
                  </a:cubicBezTo>
                  <a:cubicBezTo>
                    <a:pt x="542050" y="329666"/>
                    <a:pt x="540463" y="322772"/>
                    <a:pt x="538246" y="316122"/>
                  </a:cubicBezTo>
                  <a:cubicBezTo>
                    <a:pt x="537137" y="312797"/>
                    <a:pt x="536865" y="309062"/>
                    <a:pt x="534921" y="306146"/>
                  </a:cubicBezTo>
                  <a:lnTo>
                    <a:pt x="528271" y="296171"/>
                  </a:lnTo>
                  <a:cubicBezTo>
                    <a:pt x="527163" y="271787"/>
                    <a:pt x="526892" y="247350"/>
                    <a:pt x="524946" y="223019"/>
                  </a:cubicBezTo>
                  <a:cubicBezTo>
                    <a:pt x="524150" y="213071"/>
                    <a:pt x="519240" y="211607"/>
                    <a:pt x="514971" y="203068"/>
                  </a:cubicBezTo>
                  <a:cubicBezTo>
                    <a:pt x="513404" y="199933"/>
                    <a:pt x="513213" y="196228"/>
                    <a:pt x="511646" y="193093"/>
                  </a:cubicBezTo>
                  <a:cubicBezTo>
                    <a:pt x="504821" y="179443"/>
                    <a:pt x="506595" y="186780"/>
                    <a:pt x="498345" y="176468"/>
                  </a:cubicBezTo>
                  <a:cubicBezTo>
                    <a:pt x="495848" y="173347"/>
                    <a:pt x="494521" y="169318"/>
                    <a:pt x="491695" y="166492"/>
                  </a:cubicBezTo>
                  <a:cubicBezTo>
                    <a:pt x="485250" y="160047"/>
                    <a:pt x="479857" y="159221"/>
                    <a:pt x="471745" y="156517"/>
                  </a:cubicBezTo>
                  <a:cubicBezTo>
                    <a:pt x="461205" y="140710"/>
                    <a:pt x="468885" y="147806"/>
                    <a:pt x="445144" y="139892"/>
                  </a:cubicBezTo>
                  <a:lnTo>
                    <a:pt x="435169" y="136567"/>
                  </a:lnTo>
                  <a:lnTo>
                    <a:pt x="425193" y="133242"/>
                  </a:lnTo>
                  <a:cubicBezTo>
                    <a:pt x="408568" y="134350"/>
                    <a:pt x="391536" y="132751"/>
                    <a:pt x="375317" y="136567"/>
                  </a:cubicBezTo>
                  <a:cubicBezTo>
                    <a:pt x="371427" y="137482"/>
                    <a:pt x="370290" y="142890"/>
                    <a:pt x="368667" y="146542"/>
                  </a:cubicBezTo>
                  <a:cubicBezTo>
                    <a:pt x="360513" y="164890"/>
                    <a:pt x="363164" y="165233"/>
                    <a:pt x="358692" y="183118"/>
                  </a:cubicBezTo>
                  <a:cubicBezTo>
                    <a:pt x="357842" y="186518"/>
                    <a:pt x="356475" y="189768"/>
                    <a:pt x="355366" y="193093"/>
                  </a:cubicBezTo>
                  <a:cubicBezTo>
                    <a:pt x="356475" y="198635"/>
                    <a:pt x="358130" y="204095"/>
                    <a:pt x="358692" y="209719"/>
                  </a:cubicBezTo>
                  <a:cubicBezTo>
                    <a:pt x="365347" y="276257"/>
                    <a:pt x="357146" y="240111"/>
                    <a:pt x="365342" y="272895"/>
                  </a:cubicBezTo>
                  <a:cubicBezTo>
                    <a:pt x="368757" y="317296"/>
                    <a:pt x="370729" y="312926"/>
                    <a:pt x="365342" y="356023"/>
                  </a:cubicBezTo>
                  <a:cubicBezTo>
                    <a:pt x="365113" y="357853"/>
                    <a:pt x="360435" y="376393"/>
                    <a:pt x="358692" y="379298"/>
                  </a:cubicBezTo>
                  <a:cubicBezTo>
                    <a:pt x="357079" y="381986"/>
                    <a:pt x="353999" y="383500"/>
                    <a:pt x="352041" y="385948"/>
                  </a:cubicBezTo>
                  <a:cubicBezTo>
                    <a:pt x="349544" y="389069"/>
                    <a:pt x="348861" y="393941"/>
                    <a:pt x="345391" y="395924"/>
                  </a:cubicBezTo>
                  <a:cubicBezTo>
                    <a:pt x="340484" y="398728"/>
                    <a:pt x="334308" y="398141"/>
                    <a:pt x="328766" y="399249"/>
                  </a:cubicBezTo>
                  <a:cubicBezTo>
                    <a:pt x="316574" y="398141"/>
                    <a:pt x="304161" y="398489"/>
                    <a:pt x="292190" y="395924"/>
                  </a:cubicBezTo>
                  <a:cubicBezTo>
                    <a:pt x="277894" y="392861"/>
                    <a:pt x="279769" y="376560"/>
                    <a:pt x="268914" y="369323"/>
                  </a:cubicBezTo>
                  <a:lnTo>
                    <a:pt x="258939" y="362673"/>
                  </a:lnTo>
                  <a:lnTo>
                    <a:pt x="252289" y="342722"/>
                  </a:lnTo>
                  <a:cubicBezTo>
                    <a:pt x="251181" y="339397"/>
                    <a:pt x="249814" y="336147"/>
                    <a:pt x="248964" y="332747"/>
                  </a:cubicBezTo>
                  <a:cubicBezTo>
                    <a:pt x="247855" y="328314"/>
                    <a:pt x="247438" y="323647"/>
                    <a:pt x="245638" y="319447"/>
                  </a:cubicBezTo>
                  <a:cubicBezTo>
                    <a:pt x="244064" y="315774"/>
                    <a:pt x="240611" y="313123"/>
                    <a:pt x="238988" y="309471"/>
                  </a:cubicBezTo>
                  <a:cubicBezTo>
                    <a:pt x="236141" y="303065"/>
                    <a:pt x="234555" y="296171"/>
                    <a:pt x="232338" y="289521"/>
                  </a:cubicBezTo>
                  <a:cubicBezTo>
                    <a:pt x="231230" y="286196"/>
                    <a:pt x="230957" y="282462"/>
                    <a:pt x="229013" y="279546"/>
                  </a:cubicBezTo>
                  <a:cubicBezTo>
                    <a:pt x="226796" y="276221"/>
                    <a:pt x="223986" y="273222"/>
                    <a:pt x="222363" y="269570"/>
                  </a:cubicBezTo>
                  <a:cubicBezTo>
                    <a:pt x="222357" y="269557"/>
                    <a:pt x="214053" y="244638"/>
                    <a:pt x="212388" y="239644"/>
                  </a:cubicBezTo>
                  <a:cubicBezTo>
                    <a:pt x="211280" y="236319"/>
                    <a:pt x="210629" y="232804"/>
                    <a:pt x="209062" y="229669"/>
                  </a:cubicBezTo>
                  <a:cubicBezTo>
                    <a:pt x="206845" y="225236"/>
                    <a:pt x="204365" y="220925"/>
                    <a:pt x="202412" y="216369"/>
                  </a:cubicBezTo>
                  <a:cubicBezTo>
                    <a:pt x="195937" y="201261"/>
                    <a:pt x="203496" y="210804"/>
                    <a:pt x="192437" y="199743"/>
                  </a:cubicBezTo>
                  <a:cubicBezTo>
                    <a:pt x="190220" y="193093"/>
                    <a:pt x="187487" y="186593"/>
                    <a:pt x="185787" y="179793"/>
                  </a:cubicBezTo>
                  <a:cubicBezTo>
                    <a:pt x="181091" y="161009"/>
                    <a:pt x="183358" y="170973"/>
                    <a:pt x="179137" y="149867"/>
                  </a:cubicBezTo>
                  <a:cubicBezTo>
                    <a:pt x="178029" y="128808"/>
                    <a:pt x="177088" y="107740"/>
                    <a:pt x="175812" y="86690"/>
                  </a:cubicBezTo>
                  <a:cubicBezTo>
                    <a:pt x="171842" y="21196"/>
                    <a:pt x="183579" y="55447"/>
                    <a:pt x="162511" y="30164"/>
                  </a:cubicBezTo>
                  <a:cubicBezTo>
                    <a:pt x="159953" y="27094"/>
                    <a:pt x="158982" y="22685"/>
                    <a:pt x="155861" y="20188"/>
                  </a:cubicBezTo>
                  <a:cubicBezTo>
                    <a:pt x="153693" y="18453"/>
                    <a:pt x="133454" y="13755"/>
                    <a:pt x="132585" y="13538"/>
                  </a:cubicBezTo>
                  <a:cubicBezTo>
                    <a:pt x="129260" y="11321"/>
                    <a:pt x="126352" y="8291"/>
                    <a:pt x="122610" y="6888"/>
                  </a:cubicBezTo>
                  <a:cubicBezTo>
                    <a:pt x="104242" y="0"/>
                    <a:pt x="84825" y="5326"/>
                    <a:pt x="66084" y="6888"/>
                  </a:cubicBezTo>
                  <a:cubicBezTo>
                    <a:pt x="61650" y="7996"/>
                    <a:pt x="56586" y="7678"/>
                    <a:pt x="52783" y="10213"/>
                  </a:cubicBezTo>
                  <a:cubicBezTo>
                    <a:pt x="14576" y="35685"/>
                    <a:pt x="52137" y="21513"/>
                    <a:pt x="26182" y="30164"/>
                  </a:cubicBezTo>
                  <a:cubicBezTo>
                    <a:pt x="23965" y="34597"/>
                    <a:pt x="21991" y="39160"/>
                    <a:pt x="19532" y="43464"/>
                  </a:cubicBezTo>
                  <a:cubicBezTo>
                    <a:pt x="17549" y="46934"/>
                    <a:pt x="14456" y="49766"/>
                    <a:pt x="12882" y="53439"/>
                  </a:cubicBezTo>
                  <a:cubicBezTo>
                    <a:pt x="0" y="83499"/>
                    <a:pt x="19602" y="51673"/>
                    <a:pt x="2907" y="76715"/>
                  </a:cubicBezTo>
                  <a:cubicBezTo>
                    <a:pt x="4015" y="84474"/>
                    <a:pt x="4170" y="92430"/>
                    <a:pt x="6232" y="99991"/>
                  </a:cubicBezTo>
                  <a:cubicBezTo>
                    <a:pt x="7536" y="104773"/>
                    <a:pt x="10423" y="108987"/>
                    <a:pt x="12882" y="113291"/>
                  </a:cubicBezTo>
                  <a:cubicBezTo>
                    <a:pt x="16772" y="120099"/>
                    <a:pt x="25225" y="130857"/>
                    <a:pt x="29508" y="136567"/>
                  </a:cubicBezTo>
                  <a:cubicBezTo>
                    <a:pt x="40213" y="168681"/>
                    <a:pt x="23046" y="118747"/>
                    <a:pt x="39483" y="159842"/>
                  </a:cubicBezTo>
                  <a:cubicBezTo>
                    <a:pt x="51354" y="189520"/>
                    <a:pt x="39989" y="170577"/>
                    <a:pt x="52783" y="189768"/>
                  </a:cubicBezTo>
                  <a:cubicBezTo>
                    <a:pt x="69074" y="254934"/>
                    <a:pt x="55310" y="195688"/>
                    <a:pt x="59433" y="362673"/>
                  </a:cubicBezTo>
                  <a:cubicBezTo>
                    <a:pt x="60336" y="399255"/>
                    <a:pt x="61133" y="435844"/>
                    <a:pt x="62758" y="472401"/>
                  </a:cubicBezTo>
                  <a:cubicBezTo>
                    <a:pt x="63351" y="485734"/>
                    <a:pt x="64428" y="499059"/>
                    <a:pt x="66084" y="512302"/>
                  </a:cubicBezTo>
                  <a:cubicBezTo>
                    <a:pt x="66651" y="516836"/>
                    <a:pt x="68207" y="521193"/>
                    <a:pt x="69409" y="525602"/>
                  </a:cubicBezTo>
                  <a:cubicBezTo>
                    <a:pt x="71532" y="533387"/>
                    <a:pt x="73686" y="541166"/>
                    <a:pt x="76059" y="548878"/>
                  </a:cubicBezTo>
                  <a:cubicBezTo>
                    <a:pt x="78120" y="555578"/>
                    <a:pt x="81009" y="562028"/>
                    <a:pt x="82709" y="568828"/>
                  </a:cubicBezTo>
                  <a:cubicBezTo>
                    <a:pt x="83817" y="573262"/>
                    <a:pt x="84779" y="577735"/>
                    <a:pt x="86034" y="582129"/>
                  </a:cubicBezTo>
                  <a:cubicBezTo>
                    <a:pt x="92386" y="604361"/>
                    <a:pt x="86447" y="578374"/>
                    <a:pt x="92684" y="605404"/>
                  </a:cubicBezTo>
                  <a:cubicBezTo>
                    <a:pt x="110149" y="681088"/>
                    <a:pt x="91483" y="599402"/>
                    <a:pt x="102660" y="655281"/>
                  </a:cubicBezTo>
                  <a:cubicBezTo>
                    <a:pt x="103556" y="659762"/>
                    <a:pt x="105089" y="664100"/>
                    <a:pt x="105985" y="668581"/>
                  </a:cubicBezTo>
                  <a:cubicBezTo>
                    <a:pt x="111837" y="697841"/>
                    <a:pt x="106164" y="679094"/>
                    <a:pt x="112635" y="698507"/>
                  </a:cubicBezTo>
                  <a:cubicBezTo>
                    <a:pt x="121633" y="761493"/>
                    <a:pt x="109372" y="688765"/>
                    <a:pt x="122610" y="738408"/>
                  </a:cubicBezTo>
                  <a:cubicBezTo>
                    <a:pt x="134675" y="783652"/>
                    <a:pt x="124961" y="757299"/>
                    <a:pt x="132585" y="791610"/>
                  </a:cubicBezTo>
                  <a:cubicBezTo>
                    <a:pt x="133345" y="795031"/>
                    <a:pt x="134947" y="798215"/>
                    <a:pt x="135910" y="801585"/>
                  </a:cubicBezTo>
                  <a:cubicBezTo>
                    <a:pt x="137166" y="805979"/>
                    <a:pt x="137631" y="810606"/>
                    <a:pt x="139236" y="814885"/>
                  </a:cubicBezTo>
                  <a:cubicBezTo>
                    <a:pt x="140977" y="819526"/>
                    <a:pt x="144045" y="823584"/>
                    <a:pt x="145886" y="828186"/>
                  </a:cubicBezTo>
                  <a:cubicBezTo>
                    <a:pt x="148489" y="834694"/>
                    <a:pt x="149401" y="841866"/>
                    <a:pt x="152536" y="848136"/>
                  </a:cubicBezTo>
                  <a:cubicBezTo>
                    <a:pt x="154753" y="852569"/>
                    <a:pt x="157234" y="856880"/>
                    <a:pt x="159186" y="861436"/>
                  </a:cubicBezTo>
                  <a:cubicBezTo>
                    <a:pt x="160567" y="864658"/>
                    <a:pt x="160321" y="868675"/>
                    <a:pt x="162511" y="871412"/>
                  </a:cubicBezTo>
                  <a:cubicBezTo>
                    <a:pt x="165007" y="874533"/>
                    <a:pt x="169161" y="875845"/>
                    <a:pt x="172486" y="878062"/>
                  </a:cubicBezTo>
                  <a:cubicBezTo>
                    <a:pt x="181285" y="913249"/>
                    <a:pt x="169338" y="871809"/>
                    <a:pt x="182462" y="901338"/>
                  </a:cubicBezTo>
                  <a:cubicBezTo>
                    <a:pt x="185309" y="907744"/>
                    <a:pt x="186895" y="914638"/>
                    <a:pt x="189112" y="921288"/>
                  </a:cubicBezTo>
                  <a:lnTo>
                    <a:pt x="192437" y="931263"/>
                  </a:lnTo>
                  <a:cubicBezTo>
                    <a:pt x="191329" y="936805"/>
                    <a:pt x="189112" y="942237"/>
                    <a:pt x="189112" y="947889"/>
                  </a:cubicBezTo>
                  <a:cubicBezTo>
                    <a:pt x="189112" y="975420"/>
                    <a:pt x="195619" y="983321"/>
                    <a:pt x="199087" y="1011066"/>
                  </a:cubicBezTo>
                  <a:cubicBezTo>
                    <a:pt x="199901" y="1017581"/>
                    <a:pt x="202691" y="1045155"/>
                    <a:pt x="205737" y="1054292"/>
                  </a:cubicBezTo>
                  <a:cubicBezTo>
                    <a:pt x="208548" y="1062726"/>
                    <a:pt x="214175" y="1070272"/>
                    <a:pt x="219038" y="1077567"/>
                  </a:cubicBezTo>
                  <a:cubicBezTo>
                    <a:pt x="221070" y="1083663"/>
                    <a:pt x="225152" y="1101745"/>
                    <a:pt x="232338" y="1107493"/>
                  </a:cubicBezTo>
                  <a:cubicBezTo>
                    <a:pt x="235075" y="1109682"/>
                    <a:pt x="238988" y="1109710"/>
                    <a:pt x="242313" y="1110818"/>
                  </a:cubicBezTo>
                  <a:cubicBezTo>
                    <a:pt x="244530" y="1114143"/>
                    <a:pt x="246138" y="1117968"/>
                    <a:pt x="248964" y="1120794"/>
                  </a:cubicBezTo>
                  <a:cubicBezTo>
                    <a:pt x="275119" y="1146949"/>
                    <a:pt x="241678" y="1104736"/>
                    <a:pt x="268914" y="1137419"/>
                  </a:cubicBezTo>
                  <a:cubicBezTo>
                    <a:pt x="271472" y="1140489"/>
                    <a:pt x="272909" y="1144407"/>
                    <a:pt x="275564" y="1147394"/>
                  </a:cubicBezTo>
                  <a:cubicBezTo>
                    <a:pt x="281812" y="1154423"/>
                    <a:pt x="290298" y="1159520"/>
                    <a:pt x="295515" y="1167345"/>
                  </a:cubicBezTo>
                  <a:cubicBezTo>
                    <a:pt x="304382" y="1180645"/>
                    <a:pt x="298840" y="1175103"/>
                    <a:pt x="312140" y="1183970"/>
                  </a:cubicBezTo>
                  <a:cubicBezTo>
                    <a:pt x="315162" y="1188504"/>
                    <a:pt x="320174" y="1197436"/>
                    <a:pt x="325441" y="1200596"/>
                  </a:cubicBezTo>
                  <a:cubicBezTo>
                    <a:pt x="328446" y="1202399"/>
                    <a:pt x="332091" y="1202813"/>
                    <a:pt x="335416" y="1203921"/>
                  </a:cubicBezTo>
                  <a:cubicBezTo>
                    <a:pt x="336524" y="1207246"/>
                    <a:pt x="336263" y="1211418"/>
                    <a:pt x="338741" y="1213896"/>
                  </a:cubicBezTo>
                  <a:cubicBezTo>
                    <a:pt x="355570" y="1230724"/>
                    <a:pt x="376449" y="1232251"/>
                    <a:pt x="398593" y="1237172"/>
                  </a:cubicBezTo>
                  <a:cubicBezTo>
                    <a:pt x="416393" y="1249039"/>
                    <a:pt x="405742" y="1240996"/>
                    <a:pt x="428518" y="1263772"/>
                  </a:cubicBezTo>
                  <a:cubicBezTo>
                    <a:pt x="430735" y="1265989"/>
                    <a:pt x="432365" y="1269021"/>
                    <a:pt x="435169" y="1270423"/>
                  </a:cubicBezTo>
                  <a:lnTo>
                    <a:pt x="448469" y="1277073"/>
                  </a:lnTo>
                  <a:cubicBezTo>
                    <a:pt x="450686" y="1280398"/>
                    <a:pt x="451999" y="1284552"/>
                    <a:pt x="455119" y="1287048"/>
                  </a:cubicBezTo>
                  <a:cubicBezTo>
                    <a:pt x="457856" y="1289237"/>
                    <a:pt x="461959" y="1288806"/>
                    <a:pt x="465094" y="1290373"/>
                  </a:cubicBezTo>
                  <a:cubicBezTo>
                    <a:pt x="468669" y="1292160"/>
                    <a:pt x="471745" y="1294806"/>
                    <a:pt x="475070" y="1297023"/>
                  </a:cubicBezTo>
                  <a:cubicBezTo>
                    <a:pt x="479161" y="1309297"/>
                    <a:pt x="478947" y="1311060"/>
                    <a:pt x="488370" y="1323624"/>
                  </a:cubicBezTo>
                  <a:cubicBezTo>
                    <a:pt x="491191" y="1327386"/>
                    <a:pt x="495612" y="1329773"/>
                    <a:pt x="498345" y="1333599"/>
                  </a:cubicBezTo>
                  <a:cubicBezTo>
                    <a:pt x="501226" y="1337633"/>
                    <a:pt x="502446" y="1342649"/>
                    <a:pt x="504996" y="1346900"/>
                  </a:cubicBezTo>
                  <a:cubicBezTo>
                    <a:pt x="509108" y="1353753"/>
                    <a:pt x="514184" y="1359997"/>
                    <a:pt x="518296" y="1366850"/>
                  </a:cubicBezTo>
                  <a:cubicBezTo>
                    <a:pt x="543607" y="1409036"/>
                    <a:pt x="508593" y="1355621"/>
                    <a:pt x="531596" y="1390126"/>
                  </a:cubicBezTo>
                  <a:cubicBezTo>
                    <a:pt x="532704" y="1397885"/>
                    <a:pt x="532442" y="1405967"/>
                    <a:pt x="534921" y="1413402"/>
                  </a:cubicBezTo>
                  <a:cubicBezTo>
                    <a:pt x="535912" y="1416376"/>
                    <a:pt x="540170" y="1417248"/>
                    <a:pt x="541572" y="1420052"/>
                  </a:cubicBezTo>
                  <a:cubicBezTo>
                    <a:pt x="545924" y="1428755"/>
                    <a:pt x="543316" y="1435150"/>
                    <a:pt x="548222" y="1443327"/>
                  </a:cubicBezTo>
                  <a:cubicBezTo>
                    <a:pt x="551382" y="1448593"/>
                    <a:pt x="560314" y="1453606"/>
                    <a:pt x="564847" y="1456628"/>
                  </a:cubicBezTo>
                  <a:cubicBezTo>
                    <a:pt x="567064" y="1459953"/>
                    <a:pt x="569556" y="1463110"/>
                    <a:pt x="571497" y="1466603"/>
                  </a:cubicBezTo>
                  <a:cubicBezTo>
                    <a:pt x="585037" y="1490974"/>
                    <a:pt x="577993" y="1480387"/>
                    <a:pt x="588123" y="1503179"/>
                  </a:cubicBezTo>
                  <a:cubicBezTo>
                    <a:pt x="590136" y="1507708"/>
                    <a:pt x="592556" y="1512046"/>
                    <a:pt x="594773" y="1516479"/>
                  </a:cubicBezTo>
                  <a:cubicBezTo>
                    <a:pt x="594784" y="1516544"/>
                    <a:pt x="599218" y="1546423"/>
                    <a:pt x="601423" y="1549730"/>
                  </a:cubicBezTo>
                  <a:cubicBezTo>
                    <a:pt x="603640" y="1553055"/>
                    <a:pt x="608073" y="1554163"/>
                    <a:pt x="611398" y="1556380"/>
                  </a:cubicBezTo>
                  <a:cubicBezTo>
                    <a:pt x="613615" y="1561922"/>
                    <a:pt x="615548" y="1567586"/>
                    <a:pt x="618049" y="1573006"/>
                  </a:cubicBezTo>
                  <a:cubicBezTo>
                    <a:pt x="622203" y="1582007"/>
                    <a:pt x="628945" y="1589989"/>
                    <a:pt x="631349" y="1599607"/>
                  </a:cubicBezTo>
                  <a:cubicBezTo>
                    <a:pt x="632457" y="1604040"/>
                    <a:pt x="633419" y="1608513"/>
                    <a:pt x="634674" y="1612907"/>
                  </a:cubicBezTo>
                  <a:cubicBezTo>
                    <a:pt x="635637" y="1616277"/>
                    <a:pt x="637077" y="1619501"/>
                    <a:pt x="637999" y="1622882"/>
                  </a:cubicBezTo>
                  <a:cubicBezTo>
                    <a:pt x="640404" y="1631700"/>
                    <a:pt x="640561" y="1641308"/>
                    <a:pt x="644649" y="1649483"/>
                  </a:cubicBezTo>
                  <a:cubicBezTo>
                    <a:pt x="646866" y="1653916"/>
                    <a:pt x="649459" y="1658181"/>
                    <a:pt x="651300" y="1662783"/>
                  </a:cubicBezTo>
                  <a:cubicBezTo>
                    <a:pt x="653904" y="1669292"/>
                    <a:pt x="655733" y="1676084"/>
                    <a:pt x="657950" y="1682734"/>
                  </a:cubicBezTo>
                  <a:cubicBezTo>
                    <a:pt x="659058" y="1686059"/>
                    <a:pt x="659708" y="1689574"/>
                    <a:pt x="661275" y="1692709"/>
                  </a:cubicBezTo>
                  <a:cubicBezTo>
                    <a:pt x="663492" y="1697143"/>
                    <a:pt x="664752" y="1702202"/>
                    <a:pt x="667925" y="1706010"/>
                  </a:cubicBezTo>
                  <a:cubicBezTo>
                    <a:pt x="672883" y="1711960"/>
                    <a:pt x="681067" y="1713716"/>
                    <a:pt x="687876" y="1715985"/>
                  </a:cubicBezTo>
                  <a:cubicBezTo>
                    <a:pt x="691201" y="1712660"/>
                    <a:pt x="697078" y="1710648"/>
                    <a:pt x="697851" y="1706010"/>
                  </a:cubicBezTo>
                  <a:cubicBezTo>
                    <a:pt x="698508" y="1702068"/>
                    <a:pt x="695102" y="1696901"/>
                    <a:pt x="691201" y="1696034"/>
                  </a:cubicBezTo>
                  <a:cubicBezTo>
                    <a:pt x="683550" y="1694334"/>
                    <a:pt x="675684" y="1698251"/>
                    <a:pt x="667925" y="1699359"/>
                  </a:cubicBezTo>
                  <a:cubicBezTo>
                    <a:pt x="670142" y="1704901"/>
                    <a:pt x="672688" y="1710322"/>
                    <a:pt x="674575" y="1715985"/>
                  </a:cubicBezTo>
                  <a:cubicBezTo>
                    <a:pt x="678771" y="1728572"/>
                    <a:pt x="678277" y="1735479"/>
                    <a:pt x="681225" y="1749236"/>
                  </a:cubicBezTo>
                  <a:cubicBezTo>
                    <a:pt x="683140" y="1758173"/>
                    <a:pt x="687876" y="1775836"/>
                    <a:pt x="687876" y="1775836"/>
                  </a:cubicBezTo>
                  <a:cubicBezTo>
                    <a:pt x="688984" y="1785811"/>
                    <a:pt x="689233" y="1795920"/>
                    <a:pt x="691201" y="1805762"/>
                  </a:cubicBezTo>
                  <a:cubicBezTo>
                    <a:pt x="692576" y="1812636"/>
                    <a:pt x="696151" y="1818912"/>
                    <a:pt x="697851" y="1825713"/>
                  </a:cubicBezTo>
                  <a:lnTo>
                    <a:pt x="704501" y="1852314"/>
                  </a:lnTo>
                  <a:cubicBezTo>
                    <a:pt x="706008" y="1858342"/>
                    <a:pt x="711778" y="1882865"/>
                    <a:pt x="714476" y="1885564"/>
                  </a:cubicBezTo>
                  <a:lnTo>
                    <a:pt x="721126" y="1892215"/>
                  </a:lnTo>
                  <a:lnTo>
                    <a:pt x="727777" y="1912165"/>
                  </a:lnTo>
                  <a:cubicBezTo>
                    <a:pt x="728885" y="1915490"/>
                    <a:pt x="728624" y="1919662"/>
                    <a:pt x="731102" y="1922140"/>
                  </a:cubicBezTo>
                  <a:cubicBezTo>
                    <a:pt x="738978" y="1930017"/>
                    <a:pt x="747293" y="1937464"/>
                    <a:pt x="751052" y="1948741"/>
                  </a:cubicBezTo>
                  <a:cubicBezTo>
                    <a:pt x="752160" y="1952066"/>
                    <a:pt x="752810" y="1955581"/>
                    <a:pt x="754377" y="1958716"/>
                  </a:cubicBezTo>
                  <a:cubicBezTo>
                    <a:pt x="756164" y="1962291"/>
                    <a:pt x="758705" y="1965440"/>
                    <a:pt x="761028" y="1968692"/>
                  </a:cubicBezTo>
                  <a:cubicBezTo>
                    <a:pt x="781644" y="1997554"/>
                    <a:pt x="761985" y="1968464"/>
                    <a:pt x="777653" y="1991967"/>
                  </a:cubicBezTo>
                  <a:cubicBezTo>
                    <a:pt x="779358" y="1997082"/>
                    <a:pt x="784815" y="2006803"/>
                    <a:pt x="777653" y="2011918"/>
                  </a:cubicBezTo>
                  <a:cubicBezTo>
                    <a:pt x="771949" y="2015992"/>
                    <a:pt x="757702" y="2018568"/>
                    <a:pt x="757702" y="2018568"/>
                  </a:cubicBezTo>
                  <a:cubicBezTo>
                    <a:pt x="756134" y="2023272"/>
                    <a:pt x="749352" y="2037669"/>
                    <a:pt x="757702" y="2041844"/>
                  </a:cubicBezTo>
                  <a:cubicBezTo>
                    <a:pt x="761276" y="2043631"/>
                    <a:pt x="764353" y="2037411"/>
                    <a:pt x="767678" y="2035194"/>
                  </a:cubicBezTo>
                  <a:cubicBezTo>
                    <a:pt x="771353" y="2024167"/>
                    <a:pt x="771003" y="2028723"/>
                    <a:pt x="761028" y="2035194"/>
                  </a:cubicBezTo>
                  <a:close/>
                </a:path>
              </a:pathLst>
            </a:custGeom>
            <a:solidFill>
              <a:srgbClr val="FFFF00">
                <a:alpha val="15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68" name="Полилиния 867"/>
            <p:cNvSpPr/>
            <p:nvPr/>
          </p:nvSpPr>
          <p:spPr>
            <a:xfrm>
              <a:off x="3673098" y="578603"/>
              <a:ext cx="2665709" cy="4021138"/>
            </a:xfrm>
            <a:custGeom>
              <a:avLst/>
              <a:gdLst>
                <a:gd name="connsiteX0" fmla="*/ 87824 w 2665709"/>
                <a:gd name="connsiteY0" fmla="*/ 4008895 h 4021138"/>
                <a:gd name="connsiteX1" fmla="*/ 103322 w 2665709"/>
                <a:gd name="connsiteY1" fmla="*/ 3977899 h 4021138"/>
                <a:gd name="connsiteX2" fmla="*/ 118821 w 2665709"/>
                <a:gd name="connsiteY2" fmla="*/ 3967566 h 4021138"/>
                <a:gd name="connsiteX3" fmla="*/ 129153 w 2665709"/>
                <a:gd name="connsiteY3" fmla="*/ 3952068 h 4021138"/>
                <a:gd name="connsiteX4" fmla="*/ 160149 w 2665709"/>
                <a:gd name="connsiteY4" fmla="*/ 3936570 h 4021138"/>
                <a:gd name="connsiteX5" fmla="*/ 216977 w 2665709"/>
                <a:gd name="connsiteY5" fmla="*/ 3941736 h 4021138"/>
                <a:gd name="connsiteX6" fmla="*/ 247973 w 2665709"/>
                <a:gd name="connsiteY6" fmla="*/ 3967566 h 4021138"/>
                <a:gd name="connsiteX7" fmla="*/ 263471 w 2665709"/>
                <a:gd name="connsiteY7" fmla="*/ 3977899 h 4021138"/>
                <a:gd name="connsiteX8" fmla="*/ 309966 w 2665709"/>
                <a:gd name="connsiteY8" fmla="*/ 3988231 h 4021138"/>
                <a:gd name="connsiteX9" fmla="*/ 371960 w 2665709"/>
                <a:gd name="connsiteY9" fmla="*/ 3977899 h 4021138"/>
                <a:gd name="connsiteX10" fmla="*/ 382292 w 2665709"/>
                <a:gd name="connsiteY10" fmla="*/ 3967566 h 4021138"/>
                <a:gd name="connsiteX11" fmla="*/ 397790 w 2665709"/>
                <a:gd name="connsiteY11" fmla="*/ 3962400 h 4021138"/>
                <a:gd name="connsiteX12" fmla="*/ 423621 w 2665709"/>
                <a:gd name="connsiteY12" fmla="*/ 3941736 h 4021138"/>
                <a:gd name="connsiteX13" fmla="*/ 454617 w 2665709"/>
                <a:gd name="connsiteY13" fmla="*/ 3926238 h 4021138"/>
                <a:gd name="connsiteX14" fmla="*/ 464949 w 2665709"/>
                <a:gd name="connsiteY14" fmla="*/ 3915905 h 4021138"/>
                <a:gd name="connsiteX15" fmla="*/ 480448 w 2665709"/>
                <a:gd name="connsiteY15" fmla="*/ 3910739 h 4021138"/>
                <a:gd name="connsiteX16" fmla="*/ 495946 w 2665709"/>
                <a:gd name="connsiteY16" fmla="*/ 3879743 h 4021138"/>
                <a:gd name="connsiteX17" fmla="*/ 506278 w 2665709"/>
                <a:gd name="connsiteY17" fmla="*/ 3828082 h 4021138"/>
                <a:gd name="connsiteX18" fmla="*/ 501112 w 2665709"/>
                <a:gd name="connsiteY18" fmla="*/ 3750590 h 4021138"/>
                <a:gd name="connsiteX19" fmla="*/ 495946 w 2665709"/>
                <a:gd name="connsiteY19" fmla="*/ 3729926 h 4021138"/>
                <a:gd name="connsiteX20" fmla="*/ 475282 w 2665709"/>
                <a:gd name="connsiteY20" fmla="*/ 3678265 h 4021138"/>
                <a:gd name="connsiteX21" fmla="*/ 464949 w 2665709"/>
                <a:gd name="connsiteY21" fmla="*/ 3667933 h 4021138"/>
                <a:gd name="connsiteX22" fmla="*/ 444285 w 2665709"/>
                <a:gd name="connsiteY22" fmla="*/ 3636936 h 4021138"/>
                <a:gd name="connsiteX23" fmla="*/ 423621 w 2665709"/>
                <a:gd name="connsiteY23" fmla="*/ 3611105 h 4021138"/>
                <a:gd name="connsiteX24" fmla="*/ 382292 w 2665709"/>
                <a:gd name="connsiteY24" fmla="*/ 3600773 h 4021138"/>
                <a:gd name="connsiteX25" fmla="*/ 340963 w 2665709"/>
                <a:gd name="connsiteY25" fmla="*/ 3564611 h 4021138"/>
                <a:gd name="connsiteX26" fmla="*/ 330631 w 2665709"/>
                <a:gd name="connsiteY26" fmla="*/ 3554278 h 4021138"/>
                <a:gd name="connsiteX27" fmla="*/ 315133 w 2665709"/>
                <a:gd name="connsiteY27" fmla="*/ 3497451 h 4021138"/>
                <a:gd name="connsiteX28" fmla="*/ 346129 w 2665709"/>
                <a:gd name="connsiteY28" fmla="*/ 3471621 h 4021138"/>
                <a:gd name="connsiteX29" fmla="*/ 377126 w 2665709"/>
                <a:gd name="connsiteY29" fmla="*/ 3461289 h 4021138"/>
                <a:gd name="connsiteX30" fmla="*/ 392624 w 2665709"/>
                <a:gd name="connsiteY30" fmla="*/ 3456122 h 4021138"/>
                <a:gd name="connsiteX31" fmla="*/ 423621 w 2665709"/>
                <a:gd name="connsiteY31" fmla="*/ 3435458 h 4021138"/>
                <a:gd name="connsiteX32" fmla="*/ 454617 w 2665709"/>
                <a:gd name="connsiteY32" fmla="*/ 3419960 h 4021138"/>
                <a:gd name="connsiteX33" fmla="*/ 470116 w 2665709"/>
                <a:gd name="connsiteY33" fmla="*/ 3404461 h 4021138"/>
                <a:gd name="connsiteX34" fmla="*/ 485614 w 2665709"/>
                <a:gd name="connsiteY34" fmla="*/ 3394129 h 4021138"/>
                <a:gd name="connsiteX35" fmla="*/ 490780 w 2665709"/>
                <a:gd name="connsiteY35" fmla="*/ 3378631 h 4021138"/>
                <a:gd name="connsiteX36" fmla="*/ 501112 w 2665709"/>
                <a:gd name="connsiteY36" fmla="*/ 3363133 h 4021138"/>
                <a:gd name="connsiteX37" fmla="*/ 511444 w 2665709"/>
                <a:gd name="connsiteY37" fmla="*/ 3321804 h 4021138"/>
                <a:gd name="connsiteX38" fmla="*/ 521777 w 2665709"/>
                <a:gd name="connsiteY38" fmla="*/ 3311472 h 4021138"/>
                <a:gd name="connsiteX39" fmla="*/ 516610 w 2665709"/>
                <a:gd name="connsiteY39" fmla="*/ 3285641 h 4021138"/>
                <a:gd name="connsiteX40" fmla="*/ 501112 w 2665709"/>
                <a:gd name="connsiteY40" fmla="*/ 3270143 h 4021138"/>
                <a:gd name="connsiteX41" fmla="*/ 480448 w 2665709"/>
                <a:gd name="connsiteY41" fmla="*/ 3254644 h 4021138"/>
                <a:gd name="connsiteX42" fmla="*/ 454617 w 2665709"/>
                <a:gd name="connsiteY42" fmla="*/ 3249478 h 4021138"/>
                <a:gd name="connsiteX43" fmla="*/ 330631 w 2665709"/>
                <a:gd name="connsiteY43" fmla="*/ 3244312 h 4021138"/>
                <a:gd name="connsiteX44" fmla="*/ 320299 w 2665709"/>
                <a:gd name="connsiteY44" fmla="*/ 3223648 h 4021138"/>
                <a:gd name="connsiteX45" fmla="*/ 309966 w 2665709"/>
                <a:gd name="connsiteY45" fmla="*/ 3208150 h 4021138"/>
                <a:gd name="connsiteX46" fmla="*/ 304800 w 2665709"/>
                <a:gd name="connsiteY46" fmla="*/ 3171987 h 4021138"/>
                <a:gd name="connsiteX47" fmla="*/ 299634 w 2665709"/>
                <a:gd name="connsiteY47" fmla="*/ 3156489 h 4021138"/>
                <a:gd name="connsiteX48" fmla="*/ 304800 w 2665709"/>
                <a:gd name="connsiteY48" fmla="*/ 3135824 h 4021138"/>
                <a:gd name="connsiteX49" fmla="*/ 325465 w 2665709"/>
                <a:gd name="connsiteY49" fmla="*/ 3078997 h 4021138"/>
                <a:gd name="connsiteX50" fmla="*/ 340963 w 2665709"/>
                <a:gd name="connsiteY50" fmla="*/ 3068665 h 4021138"/>
                <a:gd name="connsiteX51" fmla="*/ 356461 w 2665709"/>
                <a:gd name="connsiteY51" fmla="*/ 3037668 h 4021138"/>
                <a:gd name="connsiteX52" fmla="*/ 366794 w 2665709"/>
                <a:gd name="connsiteY52" fmla="*/ 3001505 h 4021138"/>
                <a:gd name="connsiteX53" fmla="*/ 371960 w 2665709"/>
                <a:gd name="connsiteY53" fmla="*/ 2794861 h 4021138"/>
                <a:gd name="connsiteX54" fmla="*/ 377126 w 2665709"/>
                <a:gd name="connsiteY54" fmla="*/ 2769031 h 4021138"/>
                <a:gd name="connsiteX55" fmla="*/ 371960 w 2665709"/>
                <a:gd name="connsiteY55" fmla="*/ 2707038 h 4021138"/>
                <a:gd name="connsiteX56" fmla="*/ 366794 w 2665709"/>
                <a:gd name="connsiteY56" fmla="*/ 2691539 h 4021138"/>
                <a:gd name="connsiteX57" fmla="*/ 356461 w 2665709"/>
                <a:gd name="connsiteY57" fmla="*/ 2681207 h 4021138"/>
                <a:gd name="connsiteX58" fmla="*/ 361627 w 2665709"/>
                <a:gd name="connsiteY58" fmla="*/ 2624380 h 4021138"/>
                <a:gd name="connsiteX59" fmla="*/ 382292 w 2665709"/>
                <a:gd name="connsiteY59" fmla="*/ 2598550 h 4021138"/>
                <a:gd name="connsiteX60" fmla="*/ 408122 w 2665709"/>
                <a:gd name="connsiteY60" fmla="*/ 2572719 h 4021138"/>
                <a:gd name="connsiteX61" fmla="*/ 454617 w 2665709"/>
                <a:gd name="connsiteY61" fmla="*/ 2562387 h 4021138"/>
                <a:gd name="connsiteX62" fmla="*/ 470116 w 2665709"/>
                <a:gd name="connsiteY62" fmla="*/ 2557221 h 4021138"/>
                <a:gd name="connsiteX63" fmla="*/ 485614 w 2665709"/>
                <a:gd name="connsiteY63" fmla="*/ 2546889 h 4021138"/>
                <a:gd name="connsiteX64" fmla="*/ 490780 w 2665709"/>
                <a:gd name="connsiteY64" fmla="*/ 2531390 h 4021138"/>
                <a:gd name="connsiteX65" fmla="*/ 511444 w 2665709"/>
                <a:gd name="connsiteY65" fmla="*/ 2500394 h 4021138"/>
                <a:gd name="connsiteX66" fmla="*/ 521777 w 2665709"/>
                <a:gd name="connsiteY66" fmla="*/ 2484895 h 4021138"/>
                <a:gd name="connsiteX67" fmla="*/ 547607 w 2665709"/>
                <a:gd name="connsiteY67" fmla="*/ 2438400 h 4021138"/>
                <a:gd name="connsiteX68" fmla="*/ 573438 w 2665709"/>
                <a:gd name="connsiteY68" fmla="*/ 2412570 h 4021138"/>
                <a:gd name="connsiteX69" fmla="*/ 594102 w 2665709"/>
                <a:gd name="connsiteY69" fmla="*/ 2376407 h 4021138"/>
                <a:gd name="connsiteX70" fmla="*/ 609600 w 2665709"/>
                <a:gd name="connsiteY70" fmla="*/ 2360909 h 4021138"/>
                <a:gd name="connsiteX71" fmla="*/ 635431 w 2665709"/>
                <a:gd name="connsiteY71" fmla="*/ 2314414 h 4021138"/>
                <a:gd name="connsiteX72" fmla="*/ 656095 w 2665709"/>
                <a:gd name="connsiteY72" fmla="*/ 2288583 h 4021138"/>
                <a:gd name="connsiteX73" fmla="*/ 661261 w 2665709"/>
                <a:gd name="connsiteY73" fmla="*/ 2273085 h 4021138"/>
                <a:gd name="connsiteX74" fmla="*/ 671594 w 2665709"/>
                <a:gd name="connsiteY74" fmla="*/ 2262753 h 4021138"/>
                <a:gd name="connsiteX75" fmla="*/ 681926 w 2665709"/>
                <a:gd name="connsiteY75" fmla="*/ 2247255 h 4021138"/>
                <a:gd name="connsiteX76" fmla="*/ 697424 w 2665709"/>
                <a:gd name="connsiteY76" fmla="*/ 2216258 h 4021138"/>
                <a:gd name="connsiteX77" fmla="*/ 702590 w 2665709"/>
                <a:gd name="connsiteY77" fmla="*/ 2200760 h 4021138"/>
                <a:gd name="connsiteX78" fmla="*/ 718088 w 2665709"/>
                <a:gd name="connsiteY78" fmla="*/ 2190428 h 4021138"/>
                <a:gd name="connsiteX79" fmla="*/ 743919 w 2665709"/>
                <a:gd name="connsiteY79" fmla="*/ 2143933 h 4021138"/>
                <a:gd name="connsiteX80" fmla="*/ 769749 w 2665709"/>
                <a:gd name="connsiteY80" fmla="*/ 2118102 h 4021138"/>
                <a:gd name="connsiteX81" fmla="*/ 780082 w 2665709"/>
                <a:gd name="connsiteY81" fmla="*/ 2107770 h 4021138"/>
                <a:gd name="connsiteX82" fmla="*/ 795580 w 2665709"/>
                <a:gd name="connsiteY82" fmla="*/ 2081939 h 4021138"/>
                <a:gd name="connsiteX83" fmla="*/ 821410 w 2665709"/>
                <a:gd name="connsiteY83" fmla="*/ 2056109 h 4021138"/>
                <a:gd name="connsiteX84" fmla="*/ 836909 w 2665709"/>
                <a:gd name="connsiteY84" fmla="*/ 2030278 h 4021138"/>
                <a:gd name="connsiteX85" fmla="*/ 842075 w 2665709"/>
                <a:gd name="connsiteY85" fmla="*/ 2014780 h 4021138"/>
                <a:gd name="connsiteX86" fmla="*/ 857573 w 2665709"/>
                <a:gd name="connsiteY86" fmla="*/ 2009614 h 4021138"/>
                <a:gd name="connsiteX87" fmla="*/ 867905 w 2665709"/>
                <a:gd name="connsiteY87" fmla="*/ 1994116 h 4021138"/>
                <a:gd name="connsiteX88" fmla="*/ 893736 w 2665709"/>
                <a:gd name="connsiteY88" fmla="*/ 1973451 h 4021138"/>
                <a:gd name="connsiteX89" fmla="*/ 904068 w 2665709"/>
                <a:gd name="connsiteY89" fmla="*/ 1957953 h 4021138"/>
                <a:gd name="connsiteX90" fmla="*/ 909234 w 2665709"/>
                <a:gd name="connsiteY90" fmla="*/ 1942455 h 4021138"/>
                <a:gd name="connsiteX91" fmla="*/ 924733 w 2665709"/>
                <a:gd name="connsiteY91" fmla="*/ 1937289 h 4021138"/>
                <a:gd name="connsiteX92" fmla="*/ 935065 w 2665709"/>
                <a:gd name="connsiteY92" fmla="*/ 1926956 h 4021138"/>
                <a:gd name="connsiteX93" fmla="*/ 945397 w 2665709"/>
                <a:gd name="connsiteY93" fmla="*/ 1911458 h 4021138"/>
                <a:gd name="connsiteX94" fmla="*/ 976394 w 2665709"/>
                <a:gd name="connsiteY94" fmla="*/ 1880461 h 4021138"/>
                <a:gd name="connsiteX95" fmla="*/ 1002224 w 2665709"/>
                <a:gd name="connsiteY95" fmla="*/ 1854631 h 4021138"/>
                <a:gd name="connsiteX96" fmla="*/ 1012556 w 2665709"/>
                <a:gd name="connsiteY96" fmla="*/ 1839133 h 4021138"/>
                <a:gd name="connsiteX97" fmla="*/ 1033221 w 2665709"/>
                <a:gd name="connsiteY97" fmla="*/ 1818468 h 4021138"/>
                <a:gd name="connsiteX98" fmla="*/ 1059051 w 2665709"/>
                <a:gd name="connsiteY98" fmla="*/ 1771973 h 4021138"/>
                <a:gd name="connsiteX99" fmla="*/ 1074549 w 2665709"/>
                <a:gd name="connsiteY99" fmla="*/ 1761641 h 4021138"/>
                <a:gd name="connsiteX100" fmla="*/ 1084882 w 2665709"/>
                <a:gd name="connsiteY100" fmla="*/ 1725478 h 4021138"/>
                <a:gd name="connsiteX101" fmla="*/ 1095214 w 2665709"/>
                <a:gd name="connsiteY101" fmla="*/ 1694482 h 4021138"/>
                <a:gd name="connsiteX102" fmla="*/ 1100380 w 2665709"/>
                <a:gd name="connsiteY102" fmla="*/ 1678983 h 4021138"/>
                <a:gd name="connsiteX103" fmla="*/ 1110712 w 2665709"/>
                <a:gd name="connsiteY103" fmla="*/ 1637655 h 4021138"/>
                <a:gd name="connsiteX104" fmla="*/ 1126210 w 2665709"/>
                <a:gd name="connsiteY104" fmla="*/ 1585994 h 4021138"/>
                <a:gd name="connsiteX105" fmla="*/ 1131377 w 2665709"/>
                <a:gd name="connsiteY105" fmla="*/ 1570495 h 4021138"/>
                <a:gd name="connsiteX106" fmla="*/ 1146875 w 2665709"/>
                <a:gd name="connsiteY106" fmla="*/ 1554997 h 4021138"/>
                <a:gd name="connsiteX107" fmla="*/ 1157207 w 2665709"/>
                <a:gd name="connsiteY107" fmla="*/ 1524000 h 4021138"/>
                <a:gd name="connsiteX108" fmla="*/ 1162373 w 2665709"/>
                <a:gd name="connsiteY108" fmla="*/ 1508502 h 4021138"/>
                <a:gd name="connsiteX109" fmla="*/ 1177871 w 2665709"/>
                <a:gd name="connsiteY109" fmla="*/ 1493004 h 4021138"/>
                <a:gd name="connsiteX110" fmla="*/ 1183038 w 2665709"/>
                <a:gd name="connsiteY110" fmla="*/ 1477505 h 4021138"/>
                <a:gd name="connsiteX111" fmla="*/ 1193370 w 2665709"/>
                <a:gd name="connsiteY111" fmla="*/ 1462007 h 4021138"/>
                <a:gd name="connsiteX112" fmla="*/ 1198536 w 2665709"/>
                <a:gd name="connsiteY112" fmla="*/ 1441343 h 4021138"/>
                <a:gd name="connsiteX113" fmla="*/ 1224366 w 2665709"/>
                <a:gd name="connsiteY113" fmla="*/ 1415512 h 4021138"/>
                <a:gd name="connsiteX114" fmla="*/ 1239865 w 2665709"/>
                <a:gd name="connsiteY114" fmla="*/ 1384516 h 4021138"/>
                <a:gd name="connsiteX115" fmla="*/ 1255363 w 2665709"/>
                <a:gd name="connsiteY115" fmla="*/ 1379350 h 4021138"/>
                <a:gd name="connsiteX116" fmla="*/ 1260529 w 2665709"/>
                <a:gd name="connsiteY116" fmla="*/ 1363851 h 4021138"/>
                <a:gd name="connsiteX117" fmla="*/ 1291526 w 2665709"/>
                <a:gd name="connsiteY117" fmla="*/ 1343187 h 4021138"/>
                <a:gd name="connsiteX118" fmla="*/ 1296692 w 2665709"/>
                <a:gd name="connsiteY118" fmla="*/ 1327689 h 4021138"/>
                <a:gd name="connsiteX119" fmla="*/ 1322522 w 2665709"/>
                <a:gd name="connsiteY119" fmla="*/ 1307024 h 4021138"/>
                <a:gd name="connsiteX120" fmla="*/ 1332855 w 2665709"/>
                <a:gd name="connsiteY120" fmla="*/ 1296692 h 4021138"/>
                <a:gd name="connsiteX121" fmla="*/ 1348353 w 2665709"/>
                <a:gd name="connsiteY121" fmla="*/ 1291526 h 4021138"/>
                <a:gd name="connsiteX122" fmla="*/ 1544665 w 2665709"/>
                <a:gd name="connsiteY122" fmla="*/ 1286360 h 4021138"/>
                <a:gd name="connsiteX123" fmla="*/ 1580827 w 2665709"/>
                <a:gd name="connsiteY123" fmla="*/ 1281194 h 4021138"/>
                <a:gd name="connsiteX124" fmla="*/ 1596326 w 2665709"/>
                <a:gd name="connsiteY124" fmla="*/ 1276028 h 4021138"/>
                <a:gd name="connsiteX125" fmla="*/ 1616990 w 2665709"/>
                <a:gd name="connsiteY125" fmla="*/ 1270861 h 4021138"/>
                <a:gd name="connsiteX126" fmla="*/ 1663485 w 2665709"/>
                <a:gd name="connsiteY126" fmla="*/ 1250197 h 4021138"/>
                <a:gd name="connsiteX127" fmla="*/ 1678983 w 2665709"/>
                <a:gd name="connsiteY127" fmla="*/ 1245031 h 4021138"/>
                <a:gd name="connsiteX128" fmla="*/ 1694482 w 2665709"/>
                <a:gd name="connsiteY128" fmla="*/ 1239865 h 4021138"/>
                <a:gd name="connsiteX129" fmla="*/ 1704814 w 2665709"/>
                <a:gd name="connsiteY129" fmla="*/ 1224366 h 4021138"/>
                <a:gd name="connsiteX130" fmla="*/ 1725478 w 2665709"/>
                <a:gd name="connsiteY130" fmla="*/ 1214034 h 4021138"/>
                <a:gd name="connsiteX131" fmla="*/ 1740977 w 2665709"/>
                <a:gd name="connsiteY131" fmla="*/ 1203702 h 4021138"/>
                <a:gd name="connsiteX132" fmla="*/ 1766807 w 2665709"/>
                <a:gd name="connsiteY132" fmla="*/ 1183038 h 4021138"/>
                <a:gd name="connsiteX133" fmla="*/ 1797804 w 2665709"/>
                <a:gd name="connsiteY133" fmla="*/ 1162373 h 4021138"/>
                <a:gd name="connsiteX134" fmla="*/ 1808136 w 2665709"/>
                <a:gd name="connsiteY134" fmla="*/ 1146875 h 4021138"/>
                <a:gd name="connsiteX135" fmla="*/ 1823634 w 2665709"/>
                <a:gd name="connsiteY135" fmla="*/ 1141709 h 4021138"/>
                <a:gd name="connsiteX136" fmla="*/ 1839133 w 2665709"/>
                <a:gd name="connsiteY136" fmla="*/ 1131377 h 4021138"/>
                <a:gd name="connsiteX137" fmla="*/ 1859797 w 2665709"/>
                <a:gd name="connsiteY137" fmla="*/ 1105546 h 4021138"/>
                <a:gd name="connsiteX138" fmla="*/ 1880461 w 2665709"/>
                <a:gd name="connsiteY138" fmla="*/ 1074550 h 4021138"/>
                <a:gd name="connsiteX139" fmla="*/ 1890794 w 2665709"/>
                <a:gd name="connsiteY139" fmla="*/ 1043553 h 4021138"/>
                <a:gd name="connsiteX140" fmla="*/ 1895960 w 2665709"/>
                <a:gd name="connsiteY140" fmla="*/ 1028055 h 4021138"/>
                <a:gd name="connsiteX141" fmla="*/ 1906292 w 2665709"/>
                <a:gd name="connsiteY141" fmla="*/ 1017722 h 4021138"/>
                <a:gd name="connsiteX142" fmla="*/ 1911458 w 2665709"/>
                <a:gd name="connsiteY142" fmla="*/ 1002224 h 4021138"/>
                <a:gd name="connsiteX143" fmla="*/ 1932122 w 2665709"/>
                <a:gd name="connsiteY143" fmla="*/ 971228 h 4021138"/>
                <a:gd name="connsiteX144" fmla="*/ 1937288 w 2665709"/>
                <a:gd name="connsiteY144" fmla="*/ 955729 h 4021138"/>
                <a:gd name="connsiteX145" fmla="*/ 1947621 w 2665709"/>
                <a:gd name="connsiteY145" fmla="*/ 945397 h 4021138"/>
                <a:gd name="connsiteX146" fmla="*/ 1957953 w 2665709"/>
                <a:gd name="connsiteY146" fmla="*/ 929899 h 4021138"/>
                <a:gd name="connsiteX147" fmla="*/ 1963119 w 2665709"/>
                <a:gd name="connsiteY147" fmla="*/ 914400 h 4021138"/>
                <a:gd name="connsiteX148" fmla="*/ 1994116 w 2665709"/>
                <a:gd name="connsiteY148" fmla="*/ 873072 h 4021138"/>
                <a:gd name="connsiteX149" fmla="*/ 1999282 w 2665709"/>
                <a:gd name="connsiteY149" fmla="*/ 857573 h 4021138"/>
                <a:gd name="connsiteX150" fmla="*/ 2019946 w 2665709"/>
                <a:gd name="connsiteY150" fmla="*/ 826577 h 4021138"/>
                <a:gd name="connsiteX151" fmla="*/ 2030278 w 2665709"/>
                <a:gd name="connsiteY151" fmla="*/ 811078 h 4021138"/>
                <a:gd name="connsiteX152" fmla="*/ 2040610 w 2665709"/>
                <a:gd name="connsiteY152" fmla="*/ 795580 h 4021138"/>
                <a:gd name="connsiteX153" fmla="*/ 2045777 w 2665709"/>
                <a:gd name="connsiteY153" fmla="*/ 780082 h 4021138"/>
                <a:gd name="connsiteX154" fmla="*/ 2061275 w 2665709"/>
                <a:gd name="connsiteY154" fmla="*/ 769750 h 4021138"/>
                <a:gd name="connsiteX155" fmla="*/ 2081939 w 2665709"/>
                <a:gd name="connsiteY155" fmla="*/ 743919 h 4021138"/>
                <a:gd name="connsiteX156" fmla="*/ 2097438 w 2665709"/>
                <a:gd name="connsiteY156" fmla="*/ 733587 h 4021138"/>
                <a:gd name="connsiteX157" fmla="*/ 2138766 w 2665709"/>
                <a:gd name="connsiteY157" fmla="*/ 702590 h 4021138"/>
                <a:gd name="connsiteX158" fmla="*/ 2149099 w 2665709"/>
                <a:gd name="connsiteY158" fmla="*/ 692258 h 4021138"/>
                <a:gd name="connsiteX159" fmla="*/ 2164597 w 2665709"/>
                <a:gd name="connsiteY159" fmla="*/ 687092 h 4021138"/>
                <a:gd name="connsiteX160" fmla="*/ 2185261 w 2665709"/>
                <a:gd name="connsiteY160" fmla="*/ 661261 h 4021138"/>
                <a:gd name="connsiteX161" fmla="*/ 2216258 w 2665709"/>
                <a:gd name="connsiteY161" fmla="*/ 650929 h 4021138"/>
                <a:gd name="connsiteX162" fmla="*/ 2236922 w 2665709"/>
                <a:gd name="connsiteY162" fmla="*/ 640597 h 4021138"/>
                <a:gd name="connsiteX163" fmla="*/ 2262753 w 2665709"/>
                <a:gd name="connsiteY163" fmla="*/ 625099 h 4021138"/>
                <a:gd name="connsiteX164" fmla="*/ 2288583 w 2665709"/>
                <a:gd name="connsiteY164" fmla="*/ 599268 h 4021138"/>
                <a:gd name="connsiteX165" fmla="*/ 2298916 w 2665709"/>
                <a:gd name="connsiteY165" fmla="*/ 588936 h 4021138"/>
                <a:gd name="connsiteX166" fmla="*/ 2314414 w 2665709"/>
                <a:gd name="connsiteY166" fmla="*/ 583770 h 4021138"/>
                <a:gd name="connsiteX167" fmla="*/ 2345410 w 2665709"/>
                <a:gd name="connsiteY167" fmla="*/ 552773 h 4021138"/>
                <a:gd name="connsiteX168" fmla="*/ 2355743 w 2665709"/>
                <a:gd name="connsiteY168" fmla="*/ 542441 h 4021138"/>
                <a:gd name="connsiteX169" fmla="*/ 2381573 w 2665709"/>
                <a:gd name="connsiteY169" fmla="*/ 516611 h 4021138"/>
                <a:gd name="connsiteX170" fmla="*/ 2407404 w 2665709"/>
                <a:gd name="connsiteY170" fmla="*/ 501112 h 4021138"/>
                <a:gd name="connsiteX171" fmla="*/ 2422902 w 2665709"/>
                <a:gd name="connsiteY171" fmla="*/ 490780 h 4021138"/>
                <a:gd name="connsiteX172" fmla="*/ 2495227 w 2665709"/>
                <a:gd name="connsiteY172" fmla="*/ 480448 h 4021138"/>
                <a:gd name="connsiteX173" fmla="*/ 2526224 w 2665709"/>
                <a:gd name="connsiteY173" fmla="*/ 470116 h 4021138"/>
                <a:gd name="connsiteX174" fmla="*/ 2536556 w 2665709"/>
                <a:gd name="connsiteY174" fmla="*/ 454617 h 4021138"/>
                <a:gd name="connsiteX175" fmla="*/ 2567553 w 2665709"/>
                <a:gd name="connsiteY175" fmla="*/ 444285 h 4021138"/>
                <a:gd name="connsiteX176" fmla="*/ 2598549 w 2665709"/>
                <a:gd name="connsiteY176" fmla="*/ 423621 h 4021138"/>
                <a:gd name="connsiteX177" fmla="*/ 2614048 w 2665709"/>
                <a:gd name="connsiteY177" fmla="*/ 413289 h 4021138"/>
                <a:gd name="connsiteX178" fmla="*/ 2629546 w 2665709"/>
                <a:gd name="connsiteY178" fmla="*/ 408122 h 4021138"/>
                <a:gd name="connsiteX179" fmla="*/ 2655377 w 2665709"/>
                <a:gd name="connsiteY179" fmla="*/ 387458 h 4021138"/>
                <a:gd name="connsiteX180" fmla="*/ 2665709 w 2665709"/>
                <a:gd name="connsiteY180" fmla="*/ 371960 h 4021138"/>
                <a:gd name="connsiteX181" fmla="*/ 2660543 w 2665709"/>
                <a:gd name="connsiteY181" fmla="*/ 356461 h 4021138"/>
                <a:gd name="connsiteX182" fmla="*/ 2645044 w 2665709"/>
                <a:gd name="connsiteY182" fmla="*/ 351295 h 4021138"/>
                <a:gd name="connsiteX183" fmla="*/ 2629546 w 2665709"/>
                <a:gd name="connsiteY183" fmla="*/ 340963 h 4021138"/>
                <a:gd name="connsiteX184" fmla="*/ 2598549 w 2665709"/>
                <a:gd name="connsiteY184" fmla="*/ 330631 h 4021138"/>
                <a:gd name="connsiteX185" fmla="*/ 2577885 w 2665709"/>
                <a:gd name="connsiteY185" fmla="*/ 304800 h 4021138"/>
                <a:gd name="connsiteX186" fmla="*/ 2557221 w 2665709"/>
                <a:gd name="connsiteY186" fmla="*/ 273804 h 4021138"/>
                <a:gd name="connsiteX187" fmla="*/ 2552055 w 2665709"/>
                <a:gd name="connsiteY187" fmla="*/ 258305 h 4021138"/>
                <a:gd name="connsiteX188" fmla="*/ 2541722 w 2665709"/>
                <a:gd name="connsiteY188" fmla="*/ 247973 h 4021138"/>
                <a:gd name="connsiteX189" fmla="*/ 2536556 w 2665709"/>
                <a:gd name="connsiteY189" fmla="*/ 216977 h 4021138"/>
                <a:gd name="connsiteX190" fmla="*/ 2531390 w 2665709"/>
                <a:gd name="connsiteY190" fmla="*/ 201478 h 4021138"/>
                <a:gd name="connsiteX191" fmla="*/ 2515892 w 2665709"/>
                <a:gd name="connsiteY191" fmla="*/ 165316 h 4021138"/>
                <a:gd name="connsiteX192" fmla="*/ 2479729 w 2665709"/>
                <a:gd name="connsiteY192" fmla="*/ 139485 h 4021138"/>
                <a:gd name="connsiteX193" fmla="*/ 2464231 w 2665709"/>
                <a:gd name="connsiteY193" fmla="*/ 129153 h 4021138"/>
                <a:gd name="connsiteX194" fmla="*/ 2433234 w 2665709"/>
                <a:gd name="connsiteY194" fmla="*/ 118821 h 4021138"/>
                <a:gd name="connsiteX195" fmla="*/ 2402238 w 2665709"/>
                <a:gd name="connsiteY195" fmla="*/ 108489 h 4021138"/>
                <a:gd name="connsiteX196" fmla="*/ 2386739 w 2665709"/>
                <a:gd name="connsiteY196" fmla="*/ 103322 h 4021138"/>
                <a:gd name="connsiteX197" fmla="*/ 2371241 w 2665709"/>
                <a:gd name="connsiteY197" fmla="*/ 92990 h 4021138"/>
                <a:gd name="connsiteX198" fmla="*/ 2340244 w 2665709"/>
                <a:gd name="connsiteY198" fmla="*/ 87824 h 4021138"/>
                <a:gd name="connsiteX199" fmla="*/ 2293749 w 2665709"/>
                <a:gd name="connsiteY199" fmla="*/ 72326 h 4021138"/>
                <a:gd name="connsiteX200" fmla="*/ 2278251 w 2665709"/>
                <a:gd name="connsiteY200" fmla="*/ 67160 h 4021138"/>
                <a:gd name="connsiteX201" fmla="*/ 2262753 w 2665709"/>
                <a:gd name="connsiteY201" fmla="*/ 56828 h 4021138"/>
                <a:gd name="connsiteX202" fmla="*/ 2231756 w 2665709"/>
                <a:gd name="connsiteY202" fmla="*/ 46495 h 4021138"/>
                <a:gd name="connsiteX203" fmla="*/ 2216258 w 2665709"/>
                <a:gd name="connsiteY203" fmla="*/ 36163 h 4021138"/>
                <a:gd name="connsiteX204" fmla="*/ 2200760 w 2665709"/>
                <a:gd name="connsiteY204" fmla="*/ 30997 h 4021138"/>
                <a:gd name="connsiteX205" fmla="*/ 2190427 w 2665709"/>
                <a:gd name="connsiteY205" fmla="*/ 20665 h 4021138"/>
                <a:gd name="connsiteX206" fmla="*/ 2159431 w 2665709"/>
                <a:gd name="connsiteY206" fmla="*/ 10333 h 4021138"/>
                <a:gd name="connsiteX207" fmla="*/ 2143933 w 2665709"/>
                <a:gd name="connsiteY207" fmla="*/ 5166 h 4021138"/>
                <a:gd name="connsiteX208" fmla="*/ 2128434 w 2665709"/>
                <a:gd name="connsiteY208" fmla="*/ 0 h 4021138"/>
                <a:gd name="connsiteX209" fmla="*/ 1999282 w 2665709"/>
                <a:gd name="connsiteY209" fmla="*/ 5166 h 4021138"/>
                <a:gd name="connsiteX210" fmla="*/ 1988949 w 2665709"/>
                <a:gd name="connsiteY210" fmla="*/ 15499 h 4021138"/>
                <a:gd name="connsiteX211" fmla="*/ 1968285 w 2665709"/>
                <a:gd name="connsiteY211" fmla="*/ 20665 h 4021138"/>
                <a:gd name="connsiteX212" fmla="*/ 1952787 w 2665709"/>
                <a:gd name="connsiteY212" fmla="*/ 30997 h 4021138"/>
                <a:gd name="connsiteX213" fmla="*/ 1937288 w 2665709"/>
                <a:gd name="connsiteY213" fmla="*/ 36163 h 4021138"/>
                <a:gd name="connsiteX214" fmla="*/ 1926956 w 2665709"/>
                <a:gd name="connsiteY214" fmla="*/ 51661 h 4021138"/>
                <a:gd name="connsiteX215" fmla="*/ 1901126 w 2665709"/>
                <a:gd name="connsiteY215" fmla="*/ 72326 h 4021138"/>
                <a:gd name="connsiteX216" fmla="*/ 1890794 w 2665709"/>
                <a:gd name="connsiteY216" fmla="*/ 87824 h 4021138"/>
                <a:gd name="connsiteX217" fmla="*/ 1864963 w 2665709"/>
                <a:gd name="connsiteY217" fmla="*/ 108489 h 4021138"/>
                <a:gd name="connsiteX218" fmla="*/ 1844299 w 2665709"/>
                <a:gd name="connsiteY218" fmla="*/ 139485 h 4021138"/>
                <a:gd name="connsiteX219" fmla="*/ 1833966 w 2665709"/>
                <a:gd name="connsiteY219" fmla="*/ 154983 h 4021138"/>
                <a:gd name="connsiteX220" fmla="*/ 1823634 w 2665709"/>
                <a:gd name="connsiteY220" fmla="*/ 185980 h 4021138"/>
                <a:gd name="connsiteX221" fmla="*/ 1818468 w 2665709"/>
                <a:gd name="connsiteY221" fmla="*/ 201478 h 4021138"/>
                <a:gd name="connsiteX222" fmla="*/ 1808136 w 2665709"/>
                <a:gd name="connsiteY222" fmla="*/ 289302 h 4021138"/>
                <a:gd name="connsiteX223" fmla="*/ 1797804 w 2665709"/>
                <a:gd name="connsiteY223" fmla="*/ 304800 h 4021138"/>
                <a:gd name="connsiteX224" fmla="*/ 1792638 w 2665709"/>
                <a:gd name="connsiteY224" fmla="*/ 320299 h 4021138"/>
                <a:gd name="connsiteX225" fmla="*/ 1777139 w 2665709"/>
                <a:gd name="connsiteY225" fmla="*/ 325465 h 4021138"/>
                <a:gd name="connsiteX226" fmla="*/ 1761641 w 2665709"/>
                <a:gd name="connsiteY226" fmla="*/ 335797 h 4021138"/>
                <a:gd name="connsiteX227" fmla="*/ 1746143 w 2665709"/>
                <a:gd name="connsiteY227" fmla="*/ 340963 h 4021138"/>
                <a:gd name="connsiteX228" fmla="*/ 1678983 w 2665709"/>
                <a:gd name="connsiteY228" fmla="*/ 351295 h 4021138"/>
                <a:gd name="connsiteX229" fmla="*/ 1632488 w 2665709"/>
                <a:gd name="connsiteY229" fmla="*/ 361628 h 4021138"/>
                <a:gd name="connsiteX230" fmla="*/ 1616990 w 2665709"/>
                <a:gd name="connsiteY230" fmla="*/ 371960 h 4021138"/>
                <a:gd name="connsiteX231" fmla="*/ 1591160 w 2665709"/>
                <a:gd name="connsiteY231" fmla="*/ 377126 h 4021138"/>
                <a:gd name="connsiteX232" fmla="*/ 1570495 w 2665709"/>
                <a:gd name="connsiteY232" fmla="*/ 382292 h 4021138"/>
                <a:gd name="connsiteX233" fmla="*/ 1554997 w 2665709"/>
                <a:gd name="connsiteY233" fmla="*/ 387458 h 4021138"/>
                <a:gd name="connsiteX234" fmla="*/ 1518834 w 2665709"/>
                <a:gd name="connsiteY234" fmla="*/ 397790 h 4021138"/>
                <a:gd name="connsiteX235" fmla="*/ 1472339 w 2665709"/>
                <a:gd name="connsiteY235" fmla="*/ 418455 h 4021138"/>
                <a:gd name="connsiteX236" fmla="*/ 1456841 w 2665709"/>
                <a:gd name="connsiteY236" fmla="*/ 423621 h 4021138"/>
                <a:gd name="connsiteX237" fmla="*/ 1441343 w 2665709"/>
                <a:gd name="connsiteY237" fmla="*/ 428787 h 4021138"/>
                <a:gd name="connsiteX238" fmla="*/ 1405180 w 2665709"/>
                <a:gd name="connsiteY238" fmla="*/ 454617 h 4021138"/>
                <a:gd name="connsiteX239" fmla="*/ 1374183 w 2665709"/>
                <a:gd name="connsiteY239" fmla="*/ 475282 h 4021138"/>
                <a:gd name="connsiteX240" fmla="*/ 1358685 w 2665709"/>
                <a:gd name="connsiteY240" fmla="*/ 485614 h 4021138"/>
                <a:gd name="connsiteX241" fmla="*/ 1327688 w 2665709"/>
                <a:gd name="connsiteY241" fmla="*/ 511444 h 4021138"/>
                <a:gd name="connsiteX242" fmla="*/ 1317356 w 2665709"/>
                <a:gd name="connsiteY242" fmla="*/ 521777 h 4021138"/>
                <a:gd name="connsiteX243" fmla="*/ 1286360 w 2665709"/>
                <a:gd name="connsiteY243" fmla="*/ 542441 h 4021138"/>
                <a:gd name="connsiteX244" fmla="*/ 1270861 w 2665709"/>
                <a:gd name="connsiteY244" fmla="*/ 552773 h 4021138"/>
                <a:gd name="connsiteX245" fmla="*/ 1260529 w 2665709"/>
                <a:gd name="connsiteY245" fmla="*/ 568272 h 4021138"/>
                <a:gd name="connsiteX246" fmla="*/ 1245031 w 2665709"/>
                <a:gd name="connsiteY246" fmla="*/ 573438 h 4021138"/>
                <a:gd name="connsiteX247" fmla="*/ 1229533 w 2665709"/>
                <a:gd name="connsiteY247" fmla="*/ 583770 h 4021138"/>
                <a:gd name="connsiteX248" fmla="*/ 1224366 w 2665709"/>
                <a:gd name="connsiteY248" fmla="*/ 599268 h 4021138"/>
                <a:gd name="connsiteX249" fmla="*/ 1193370 w 2665709"/>
                <a:gd name="connsiteY249" fmla="*/ 619933 h 4021138"/>
                <a:gd name="connsiteX250" fmla="*/ 1177871 w 2665709"/>
                <a:gd name="connsiteY250" fmla="*/ 630265 h 4021138"/>
                <a:gd name="connsiteX251" fmla="*/ 1146875 w 2665709"/>
                <a:gd name="connsiteY251" fmla="*/ 656095 h 4021138"/>
                <a:gd name="connsiteX252" fmla="*/ 1126210 w 2665709"/>
                <a:gd name="connsiteY252" fmla="*/ 676760 h 4021138"/>
                <a:gd name="connsiteX253" fmla="*/ 1110712 w 2665709"/>
                <a:gd name="connsiteY253" fmla="*/ 692258 h 4021138"/>
                <a:gd name="connsiteX254" fmla="*/ 1095214 w 2665709"/>
                <a:gd name="connsiteY254" fmla="*/ 702590 h 4021138"/>
                <a:gd name="connsiteX255" fmla="*/ 1084882 w 2665709"/>
                <a:gd name="connsiteY255" fmla="*/ 718089 h 4021138"/>
                <a:gd name="connsiteX256" fmla="*/ 1069383 w 2665709"/>
                <a:gd name="connsiteY256" fmla="*/ 723255 h 4021138"/>
                <a:gd name="connsiteX257" fmla="*/ 1059051 w 2665709"/>
                <a:gd name="connsiteY257" fmla="*/ 754251 h 4021138"/>
                <a:gd name="connsiteX258" fmla="*/ 1048719 w 2665709"/>
                <a:gd name="connsiteY258" fmla="*/ 774916 h 4021138"/>
                <a:gd name="connsiteX259" fmla="*/ 1043553 w 2665709"/>
                <a:gd name="connsiteY259" fmla="*/ 790414 h 4021138"/>
                <a:gd name="connsiteX260" fmla="*/ 1022888 w 2665709"/>
                <a:gd name="connsiteY260" fmla="*/ 821411 h 4021138"/>
                <a:gd name="connsiteX261" fmla="*/ 1012556 w 2665709"/>
                <a:gd name="connsiteY261" fmla="*/ 852407 h 4021138"/>
                <a:gd name="connsiteX262" fmla="*/ 1007390 w 2665709"/>
                <a:gd name="connsiteY262" fmla="*/ 867905 h 4021138"/>
                <a:gd name="connsiteX263" fmla="*/ 997058 w 2665709"/>
                <a:gd name="connsiteY263" fmla="*/ 888570 h 4021138"/>
                <a:gd name="connsiteX264" fmla="*/ 991892 w 2665709"/>
                <a:gd name="connsiteY264" fmla="*/ 909234 h 4021138"/>
                <a:gd name="connsiteX265" fmla="*/ 981560 w 2665709"/>
                <a:gd name="connsiteY265" fmla="*/ 960895 h 4021138"/>
                <a:gd name="connsiteX266" fmla="*/ 971227 w 2665709"/>
                <a:gd name="connsiteY266" fmla="*/ 991892 h 4021138"/>
                <a:gd name="connsiteX267" fmla="*/ 940231 w 2665709"/>
                <a:gd name="connsiteY267" fmla="*/ 1012556 h 4021138"/>
                <a:gd name="connsiteX268" fmla="*/ 919566 w 2665709"/>
                <a:gd name="connsiteY268" fmla="*/ 1033221 h 4021138"/>
                <a:gd name="connsiteX269" fmla="*/ 898902 w 2665709"/>
                <a:gd name="connsiteY269" fmla="*/ 1038387 h 4021138"/>
                <a:gd name="connsiteX270" fmla="*/ 883404 w 2665709"/>
                <a:gd name="connsiteY270" fmla="*/ 1048719 h 4021138"/>
                <a:gd name="connsiteX271" fmla="*/ 862739 w 2665709"/>
                <a:gd name="connsiteY271" fmla="*/ 1074550 h 4021138"/>
                <a:gd name="connsiteX272" fmla="*/ 847241 w 2665709"/>
                <a:gd name="connsiteY272" fmla="*/ 1079716 h 4021138"/>
                <a:gd name="connsiteX273" fmla="*/ 836909 w 2665709"/>
                <a:gd name="connsiteY273" fmla="*/ 1110712 h 4021138"/>
                <a:gd name="connsiteX274" fmla="*/ 831743 w 2665709"/>
                <a:gd name="connsiteY274" fmla="*/ 1126211 h 4021138"/>
                <a:gd name="connsiteX275" fmla="*/ 821410 w 2665709"/>
                <a:gd name="connsiteY275" fmla="*/ 1198536 h 4021138"/>
                <a:gd name="connsiteX276" fmla="*/ 805912 w 2665709"/>
                <a:gd name="connsiteY276" fmla="*/ 1245031 h 4021138"/>
                <a:gd name="connsiteX277" fmla="*/ 800746 w 2665709"/>
                <a:gd name="connsiteY277" fmla="*/ 1260529 h 4021138"/>
                <a:gd name="connsiteX278" fmla="*/ 785248 w 2665709"/>
                <a:gd name="connsiteY278" fmla="*/ 1291526 h 4021138"/>
                <a:gd name="connsiteX279" fmla="*/ 769749 w 2665709"/>
                <a:gd name="connsiteY279" fmla="*/ 1296692 h 4021138"/>
                <a:gd name="connsiteX280" fmla="*/ 738753 w 2665709"/>
                <a:gd name="connsiteY280" fmla="*/ 1317356 h 4021138"/>
                <a:gd name="connsiteX281" fmla="*/ 718088 w 2665709"/>
                <a:gd name="connsiteY281" fmla="*/ 1338021 h 4021138"/>
                <a:gd name="connsiteX282" fmla="*/ 702590 w 2665709"/>
                <a:gd name="connsiteY282" fmla="*/ 1343187 h 4021138"/>
                <a:gd name="connsiteX283" fmla="*/ 671594 w 2665709"/>
                <a:gd name="connsiteY283" fmla="*/ 1363851 h 4021138"/>
                <a:gd name="connsiteX284" fmla="*/ 656095 w 2665709"/>
                <a:gd name="connsiteY284" fmla="*/ 1394848 h 4021138"/>
                <a:gd name="connsiteX285" fmla="*/ 640597 w 2665709"/>
                <a:gd name="connsiteY285" fmla="*/ 1405180 h 4021138"/>
                <a:gd name="connsiteX286" fmla="*/ 614766 w 2665709"/>
                <a:gd name="connsiteY286" fmla="*/ 1482672 h 4021138"/>
                <a:gd name="connsiteX287" fmla="*/ 609600 w 2665709"/>
                <a:gd name="connsiteY287" fmla="*/ 1498170 h 4021138"/>
                <a:gd name="connsiteX288" fmla="*/ 604434 w 2665709"/>
                <a:gd name="connsiteY288" fmla="*/ 1513668 h 4021138"/>
                <a:gd name="connsiteX289" fmla="*/ 588936 w 2665709"/>
                <a:gd name="connsiteY289" fmla="*/ 1524000 h 4021138"/>
                <a:gd name="connsiteX290" fmla="*/ 568271 w 2665709"/>
                <a:gd name="connsiteY290" fmla="*/ 1544665 h 4021138"/>
                <a:gd name="connsiteX291" fmla="*/ 537275 w 2665709"/>
                <a:gd name="connsiteY291" fmla="*/ 1554997 h 4021138"/>
                <a:gd name="connsiteX292" fmla="*/ 521777 w 2665709"/>
                <a:gd name="connsiteY292" fmla="*/ 1560163 h 4021138"/>
                <a:gd name="connsiteX293" fmla="*/ 495946 w 2665709"/>
                <a:gd name="connsiteY293" fmla="*/ 1591160 h 4021138"/>
                <a:gd name="connsiteX294" fmla="*/ 480448 w 2665709"/>
                <a:gd name="connsiteY294" fmla="*/ 1601492 h 4021138"/>
                <a:gd name="connsiteX295" fmla="*/ 475282 w 2665709"/>
                <a:gd name="connsiteY295" fmla="*/ 1616990 h 4021138"/>
                <a:gd name="connsiteX296" fmla="*/ 444285 w 2665709"/>
                <a:gd name="connsiteY296" fmla="*/ 1658319 h 4021138"/>
                <a:gd name="connsiteX297" fmla="*/ 433953 w 2665709"/>
                <a:gd name="connsiteY297" fmla="*/ 1689316 h 4021138"/>
                <a:gd name="connsiteX298" fmla="*/ 423621 w 2665709"/>
                <a:gd name="connsiteY298" fmla="*/ 1735811 h 4021138"/>
                <a:gd name="connsiteX299" fmla="*/ 428787 w 2665709"/>
                <a:gd name="connsiteY299" fmla="*/ 1808136 h 4021138"/>
                <a:gd name="connsiteX300" fmla="*/ 439119 w 2665709"/>
                <a:gd name="connsiteY300" fmla="*/ 1890794 h 4021138"/>
                <a:gd name="connsiteX301" fmla="*/ 423621 w 2665709"/>
                <a:gd name="connsiteY301" fmla="*/ 1994116 h 4021138"/>
                <a:gd name="connsiteX302" fmla="*/ 413288 w 2665709"/>
                <a:gd name="connsiteY302" fmla="*/ 2014780 h 4021138"/>
                <a:gd name="connsiteX303" fmla="*/ 392624 w 2665709"/>
                <a:gd name="connsiteY303" fmla="*/ 2045777 h 4021138"/>
                <a:gd name="connsiteX304" fmla="*/ 371960 w 2665709"/>
                <a:gd name="connsiteY304" fmla="*/ 2076773 h 4021138"/>
                <a:gd name="connsiteX305" fmla="*/ 366794 w 2665709"/>
                <a:gd name="connsiteY305" fmla="*/ 2092272 h 4021138"/>
                <a:gd name="connsiteX306" fmla="*/ 356461 w 2665709"/>
                <a:gd name="connsiteY306" fmla="*/ 2102604 h 4021138"/>
                <a:gd name="connsiteX307" fmla="*/ 340963 w 2665709"/>
                <a:gd name="connsiteY307" fmla="*/ 2133600 h 4021138"/>
                <a:gd name="connsiteX308" fmla="*/ 330631 w 2665709"/>
                <a:gd name="connsiteY308" fmla="*/ 2143933 h 4021138"/>
                <a:gd name="connsiteX309" fmla="*/ 320299 w 2665709"/>
                <a:gd name="connsiteY309" fmla="*/ 2159431 h 4021138"/>
                <a:gd name="connsiteX310" fmla="*/ 304800 w 2665709"/>
                <a:gd name="connsiteY310" fmla="*/ 2164597 h 4021138"/>
                <a:gd name="connsiteX311" fmla="*/ 278970 w 2665709"/>
                <a:gd name="connsiteY311" fmla="*/ 2195594 h 4021138"/>
                <a:gd name="connsiteX312" fmla="*/ 263471 w 2665709"/>
                <a:gd name="connsiteY312" fmla="*/ 2200760 h 4021138"/>
                <a:gd name="connsiteX313" fmla="*/ 253139 w 2665709"/>
                <a:gd name="connsiteY313" fmla="*/ 2381573 h 4021138"/>
                <a:gd name="connsiteX314" fmla="*/ 232475 w 2665709"/>
                <a:gd name="connsiteY314" fmla="*/ 2412570 h 4021138"/>
                <a:gd name="connsiteX315" fmla="*/ 211810 w 2665709"/>
                <a:gd name="connsiteY315" fmla="*/ 2438400 h 4021138"/>
                <a:gd name="connsiteX316" fmla="*/ 154983 w 2665709"/>
                <a:gd name="connsiteY316" fmla="*/ 2459065 h 4021138"/>
                <a:gd name="connsiteX317" fmla="*/ 139485 w 2665709"/>
                <a:gd name="connsiteY317" fmla="*/ 2464231 h 4021138"/>
                <a:gd name="connsiteX318" fmla="*/ 82658 w 2665709"/>
                <a:gd name="connsiteY318" fmla="*/ 2490061 h 4021138"/>
                <a:gd name="connsiteX319" fmla="*/ 72326 w 2665709"/>
                <a:gd name="connsiteY319" fmla="*/ 2639878 h 4021138"/>
                <a:gd name="connsiteX320" fmla="*/ 46495 w 2665709"/>
                <a:gd name="connsiteY320" fmla="*/ 2676041 h 4021138"/>
                <a:gd name="connsiteX321" fmla="*/ 41329 w 2665709"/>
                <a:gd name="connsiteY321" fmla="*/ 2691539 h 4021138"/>
                <a:gd name="connsiteX322" fmla="*/ 25831 w 2665709"/>
                <a:gd name="connsiteY322" fmla="*/ 2696705 h 4021138"/>
                <a:gd name="connsiteX323" fmla="*/ 10333 w 2665709"/>
                <a:gd name="connsiteY323" fmla="*/ 2743200 h 4021138"/>
                <a:gd name="connsiteX324" fmla="*/ 15499 w 2665709"/>
                <a:gd name="connsiteY324" fmla="*/ 2779363 h 4021138"/>
                <a:gd name="connsiteX325" fmla="*/ 20665 w 2665709"/>
                <a:gd name="connsiteY325" fmla="*/ 2794861 h 4021138"/>
                <a:gd name="connsiteX326" fmla="*/ 25831 w 2665709"/>
                <a:gd name="connsiteY326" fmla="*/ 2825858 h 4021138"/>
                <a:gd name="connsiteX327" fmla="*/ 36163 w 2665709"/>
                <a:gd name="connsiteY327" fmla="*/ 2862021 h 4021138"/>
                <a:gd name="connsiteX328" fmla="*/ 41329 w 2665709"/>
                <a:gd name="connsiteY328" fmla="*/ 2887851 h 4021138"/>
                <a:gd name="connsiteX329" fmla="*/ 51661 w 2665709"/>
                <a:gd name="connsiteY329" fmla="*/ 2903350 h 4021138"/>
                <a:gd name="connsiteX330" fmla="*/ 72326 w 2665709"/>
                <a:gd name="connsiteY330" fmla="*/ 2949844 h 4021138"/>
                <a:gd name="connsiteX331" fmla="*/ 77492 w 2665709"/>
                <a:gd name="connsiteY331" fmla="*/ 2965343 h 4021138"/>
                <a:gd name="connsiteX332" fmla="*/ 87824 w 2665709"/>
                <a:gd name="connsiteY332" fmla="*/ 2980841 h 4021138"/>
                <a:gd name="connsiteX333" fmla="*/ 98156 w 2665709"/>
                <a:gd name="connsiteY333" fmla="*/ 3011838 h 4021138"/>
                <a:gd name="connsiteX334" fmla="*/ 103322 w 2665709"/>
                <a:gd name="connsiteY334" fmla="*/ 3053166 h 4021138"/>
                <a:gd name="connsiteX335" fmla="*/ 108488 w 2665709"/>
                <a:gd name="connsiteY335" fmla="*/ 3068665 h 4021138"/>
                <a:gd name="connsiteX336" fmla="*/ 123987 w 2665709"/>
                <a:gd name="connsiteY336" fmla="*/ 3109994 h 4021138"/>
                <a:gd name="connsiteX337" fmla="*/ 123987 w 2665709"/>
                <a:gd name="connsiteY337" fmla="*/ 3368299 h 4021138"/>
                <a:gd name="connsiteX338" fmla="*/ 113655 w 2665709"/>
                <a:gd name="connsiteY338" fmla="*/ 3388963 h 4021138"/>
                <a:gd name="connsiteX339" fmla="*/ 103322 w 2665709"/>
                <a:gd name="connsiteY339" fmla="*/ 3435458 h 4021138"/>
                <a:gd name="connsiteX340" fmla="*/ 82658 w 2665709"/>
                <a:gd name="connsiteY340" fmla="*/ 3476787 h 4021138"/>
                <a:gd name="connsiteX341" fmla="*/ 67160 w 2665709"/>
                <a:gd name="connsiteY341" fmla="*/ 3528448 h 4021138"/>
                <a:gd name="connsiteX342" fmla="*/ 61994 w 2665709"/>
                <a:gd name="connsiteY342" fmla="*/ 3549112 h 4021138"/>
                <a:gd name="connsiteX343" fmla="*/ 56827 w 2665709"/>
                <a:gd name="connsiteY343" fmla="*/ 3564611 h 4021138"/>
                <a:gd name="connsiteX344" fmla="*/ 51661 w 2665709"/>
                <a:gd name="connsiteY344" fmla="*/ 3595607 h 4021138"/>
                <a:gd name="connsiteX345" fmla="*/ 46495 w 2665709"/>
                <a:gd name="connsiteY345" fmla="*/ 3611105 h 4021138"/>
                <a:gd name="connsiteX346" fmla="*/ 41329 w 2665709"/>
                <a:gd name="connsiteY346" fmla="*/ 3642102 h 4021138"/>
                <a:gd name="connsiteX347" fmla="*/ 25831 w 2665709"/>
                <a:gd name="connsiteY347" fmla="*/ 3693763 h 4021138"/>
                <a:gd name="connsiteX348" fmla="*/ 10333 w 2665709"/>
                <a:gd name="connsiteY348" fmla="*/ 3724760 h 4021138"/>
                <a:gd name="connsiteX349" fmla="*/ 0 w 2665709"/>
                <a:gd name="connsiteY349" fmla="*/ 3755756 h 4021138"/>
                <a:gd name="connsiteX350" fmla="*/ 15499 w 2665709"/>
                <a:gd name="connsiteY350" fmla="*/ 3879743 h 4021138"/>
                <a:gd name="connsiteX351" fmla="*/ 25831 w 2665709"/>
                <a:gd name="connsiteY351" fmla="*/ 3895241 h 4021138"/>
                <a:gd name="connsiteX352" fmla="*/ 41329 w 2665709"/>
                <a:gd name="connsiteY352" fmla="*/ 3926238 h 4021138"/>
                <a:gd name="connsiteX353" fmla="*/ 56827 w 2665709"/>
                <a:gd name="connsiteY353" fmla="*/ 3962400 h 4021138"/>
                <a:gd name="connsiteX354" fmla="*/ 67160 w 2665709"/>
                <a:gd name="connsiteY354" fmla="*/ 3998563 h 4021138"/>
                <a:gd name="connsiteX355" fmla="*/ 87824 w 2665709"/>
                <a:gd name="connsiteY355" fmla="*/ 4008895 h 40211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</a:cxnLst>
              <a:rect l="l" t="t" r="r" b="b"/>
              <a:pathLst>
                <a:path w="2665709" h="4021138">
                  <a:moveTo>
                    <a:pt x="87824" y="4008895"/>
                  </a:moveTo>
                  <a:cubicBezTo>
                    <a:pt x="93851" y="4005451"/>
                    <a:pt x="93308" y="3987913"/>
                    <a:pt x="103322" y="3977899"/>
                  </a:cubicBezTo>
                  <a:cubicBezTo>
                    <a:pt x="107713" y="3973508"/>
                    <a:pt x="113655" y="3971010"/>
                    <a:pt x="118821" y="3967566"/>
                  </a:cubicBezTo>
                  <a:cubicBezTo>
                    <a:pt x="122265" y="3962400"/>
                    <a:pt x="124763" y="3956458"/>
                    <a:pt x="129153" y="3952068"/>
                  </a:cubicBezTo>
                  <a:cubicBezTo>
                    <a:pt x="139167" y="3942054"/>
                    <a:pt x="147544" y="3940772"/>
                    <a:pt x="160149" y="3936570"/>
                  </a:cubicBezTo>
                  <a:cubicBezTo>
                    <a:pt x="179092" y="3938292"/>
                    <a:pt x="198378" y="3937751"/>
                    <a:pt x="216977" y="3941736"/>
                  </a:cubicBezTo>
                  <a:cubicBezTo>
                    <a:pt x="227336" y="3943956"/>
                    <a:pt x="241284" y="3961992"/>
                    <a:pt x="247973" y="3967566"/>
                  </a:cubicBezTo>
                  <a:cubicBezTo>
                    <a:pt x="252743" y="3971541"/>
                    <a:pt x="257918" y="3975122"/>
                    <a:pt x="263471" y="3977899"/>
                  </a:cubicBezTo>
                  <a:cubicBezTo>
                    <a:pt x="276187" y="3984257"/>
                    <a:pt x="298065" y="3986247"/>
                    <a:pt x="309966" y="3988231"/>
                  </a:cubicBezTo>
                  <a:cubicBezTo>
                    <a:pt x="312917" y="3987809"/>
                    <a:pt x="364407" y="3981136"/>
                    <a:pt x="371960" y="3977899"/>
                  </a:cubicBezTo>
                  <a:cubicBezTo>
                    <a:pt x="376437" y="3975980"/>
                    <a:pt x="378115" y="3970072"/>
                    <a:pt x="382292" y="3967566"/>
                  </a:cubicBezTo>
                  <a:cubicBezTo>
                    <a:pt x="386961" y="3964764"/>
                    <a:pt x="392919" y="3964835"/>
                    <a:pt x="397790" y="3962400"/>
                  </a:cubicBezTo>
                  <a:cubicBezTo>
                    <a:pt x="418987" y="3951801"/>
                    <a:pt x="407606" y="3954548"/>
                    <a:pt x="423621" y="3941736"/>
                  </a:cubicBezTo>
                  <a:cubicBezTo>
                    <a:pt x="437928" y="3930291"/>
                    <a:pt x="438247" y="3931695"/>
                    <a:pt x="454617" y="3926238"/>
                  </a:cubicBezTo>
                  <a:cubicBezTo>
                    <a:pt x="458061" y="3922794"/>
                    <a:pt x="460772" y="3918411"/>
                    <a:pt x="464949" y="3915905"/>
                  </a:cubicBezTo>
                  <a:cubicBezTo>
                    <a:pt x="469619" y="3913103"/>
                    <a:pt x="476196" y="3914141"/>
                    <a:pt x="480448" y="3910739"/>
                  </a:cubicBezTo>
                  <a:cubicBezTo>
                    <a:pt x="488088" y="3904627"/>
                    <a:pt x="493827" y="3888925"/>
                    <a:pt x="495946" y="3879743"/>
                  </a:cubicBezTo>
                  <a:cubicBezTo>
                    <a:pt x="499895" y="3862631"/>
                    <a:pt x="506278" y="3828082"/>
                    <a:pt x="506278" y="3828082"/>
                  </a:cubicBezTo>
                  <a:cubicBezTo>
                    <a:pt x="504556" y="3802251"/>
                    <a:pt x="503822" y="3776336"/>
                    <a:pt x="501112" y="3750590"/>
                  </a:cubicBezTo>
                  <a:cubicBezTo>
                    <a:pt x="500369" y="3743529"/>
                    <a:pt x="497986" y="3736727"/>
                    <a:pt x="495946" y="3729926"/>
                  </a:cubicBezTo>
                  <a:cubicBezTo>
                    <a:pt x="491364" y="3714652"/>
                    <a:pt x="484697" y="3692387"/>
                    <a:pt x="475282" y="3678265"/>
                  </a:cubicBezTo>
                  <a:cubicBezTo>
                    <a:pt x="472580" y="3674212"/>
                    <a:pt x="468393" y="3671377"/>
                    <a:pt x="464949" y="3667933"/>
                  </a:cubicBezTo>
                  <a:cubicBezTo>
                    <a:pt x="455870" y="3640696"/>
                    <a:pt x="465783" y="3662734"/>
                    <a:pt x="444285" y="3636936"/>
                  </a:cubicBezTo>
                  <a:cubicBezTo>
                    <a:pt x="440085" y="3631897"/>
                    <a:pt x="431413" y="3614444"/>
                    <a:pt x="423621" y="3611105"/>
                  </a:cubicBezTo>
                  <a:cubicBezTo>
                    <a:pt x="382346" y="3593415"/>
                    <a:pt x="412386" y="3615820"/>
                    <a:pt x="382292" y="3600773"/>
                  </a:cubicBezTo>
                  <a:cubicBezTo>
                    <a:pt x="365207" y="3592230"/>
                    <a:pt x="354427" y="3578075"/>
                    <a:pt x="340963" y="3564611"/>
                  </a:cubicBezTo>
                  <a:lnTo>
                    <a:pt x="330631" y="3554278"/>
                  </a:lnTo>
                  <a:cubicBezTo>
                    <a:pt x="317522" y="3514952"/>
                    <a:pt x="322435" y="3533961"/>
                    <a:pt x="315133" y="3497451"/>
                  </a:cubicBezTo>
                  <a:cubicBezTo>
                    <a:pt x="322946" y="3466199"/>
                    <a:pt x="312697" y="3480739"/>
                    <a:pt x="346129" y="3471621"/>
                  </a:cubicBezTo>
                  <a:cubicBezTo>
                    <a:pt x="356636" y="3468755"/>
                    <a:pt x="366794" y="3464733"/>
                    <a:pt x="377126" y="3461289"/>
                  </a:cubicBezTo>
                  <a:lnTo>
                    <a:pt x="392624" y="3456122"/>
                  </a:lnTo>
                  <a:cubicBezTo>
                    <a:pt x="422003" y="3426743"/>
                    <a:pt x="393714" y="3450411"/>
                    <a:pt x="423621" y="3435458"/>
                  </a:cubicBezTo>
                  <a:cubicBezTo>
                    <a:pt x="463683" y="3415428"/>
                    <a:pt x="415659" y="3432946"/>
                    <a:pt x="454617" y="3419960"/>
                  </a:cubicBezTo>
                  <a:cubicBezTo>
                    <a:pt x="459783" y="3414794"/>
                    <a:pt x="464503" y="3409138"/>
                    <a:pt x="470116" y="3404461"/>
                  </a:cubicBezTo>
                  <a:cubicBezTo>
                    <a:pt x="474886" y="3400486"/>
                    <a:pt x="481735" y="3398977"/>
                    <a:pt x="485614" y="3394129"/>
                  </a:cubicBezTo>
                  <a:cubicBezTo>
                    <a:pt x="489016" y="3389877"/>
                    <a:pt x="488345" y="3383502"/>
                    <a:pt x="490780" y="3378631"/>
                  </a:cubicBezTo>
                  <a:cubicBezTo>
                    <a:pt x="493557" y="3373078"/>
                    <a:pt x="497668" y="3368299"/>
                    <a:pt x="501112" y="3363133"/>
                  </a:cubicBezTo>
                  <a:cubicBezTo>
                    <a:pt x="502223" y="3357579"/>
                    <a:pt x="506678" y="3329746"/>
                    <a:pt x="511444" y="3321804"/>
                  </a:cubicBezTo>
                  <a:cubicBezTo>
                    <a:pt x="513950" y="3317627"/>
                    <a:pt x="518333" y="3314916"/>
                    <a:pt x="521777" y="3311472"/>
                  </a:cubicBezTo>
                  <a:cubicBezTo>
                    <a:pt x="520055" y="3302862"/>
                    <a:pt x="520537" y="3293495"/>
                    <a:pt x="516610" y="3285641"/>
                  </a:cubicBezTo>
                  <a:cubicBezTo>
                    <a:pt x="513343" y="3279107"/>
                    <a:pt x="506659" y="3274898"/>
                    <a:pt x="501112" y="3270143"/>
                  </a:cubicBezTo>
                  <a:cubicBezTo>
                    <a:pt x="494575" y="3264539"/>
                    <a:pt x="488316" y="3258141"/>
                    <a:pt x="480448" y="3254644"/>
                  </a:cubicBezTo>
                  <a:cubicBezTo>
                    <a:pt x="472424" y="3251078"/>
                    <a:pt x="463377" y="3250082"/>
                    <a:pt x="454617" y="3249478"/>
                  </a:cubicBezTo>
                  <a:cubicBezTo>
                    <a:pt x="413350" y="3246632"/>
                    <a:pt x="371960" y="3246034"/>
                    <a:pt x="330631" y="3244312"/>
                  </a:cubicBezTo>
                  <a:cubicBezTo>
                    <a:pt x="327187" y="3237424"/>
                    <a:pt x="324120" y="3230334"/>
                    <a:pt x="320299" y="3223648"/>
                  </a:cubicBezTo>
                  <a:cubicBezTo>
                    <a:pt x="317218" y="3218257"/>
                    <a:pt x="311750" y="3214097"/>
                    <a:pt x="309966" y="3208150"/>
                  </a:cubicBezTo>
                  <a:cubicBezTo>
                    <a:pt x="306467" y="3196487"/>
                    <a:pt x="307188" y="3183927"/>
                    <a:pt x="304800" y="3171987"/>
                  </a:cubicBezTo>
                  <a:cubicBezTo>
                    <a:pt x="303732" y="3166647"/>
                    <a:pt x="301356" y="3161655"/>
                    <a:pt x="299634" y="3156489"/>
                  </a:cubicBezTo>
                  <a:cubicBezTo>
                    <a:pt x="301356" y="3149601"/>
                    <a:pt x="303260" y="3142755"/>
                    <a:pt x="304800" y="3135824"/>
                  </a:cubicBezTo>
                  <a:cubicBezTo>
                    <a:pt x="309096" y="3116493"/>
                    <a:pt x="310419" y="3094043"/>
                    <a:pt x="325465" y="3078997"/>
                  </a:cubicBezTo>
                  <a:cubicBezTo>
                    <a:pt x="329855" y="3074607"/>
                    <a:pt x="335797" y="3072109"/>
                    <a:pt x="340963" y="3068665"/>
                  </a:cubicBezTo>
                  <a:cubicBezTo>
                    <a:pt x="353947" y="3029710"/>
                    <a:pt x="336433" y="3077724"/>
                    <a:pt x="356461" y="3037668"/>
                  </a:cubicBezTo>
                  <a:cubicBezTo>
                    <a:pt x="360166" y="3030259"/>
                    <a:pt x="365139" y="3008122"/>
                    <a:pt x="366794" y="3001505"/>
                  </a:cubicBezTo>
                  <a:cubicBezTo>
                    <a:pt x="368516" y="2932624"/>
                    <a:pt x="368901" y="2863696"/>
                    <a:pt x="371960" y="2794861"/>
                  </a:cubicBezTo>
                  <a:cubicBezTo>
                    <a:pt x="372350" y="2786089"/>
                    <a:pt x="377126" y="2777812"/>
                    <a:pt x="377126" y="2769031"/>
                  </a:cubicBezTo>
                  <a:cubicBezTo>
                    <a:pt x="377126" y="2748295"/>
                    <a:pt x="374700" y="2727592"/>
                    <a:pt x="371960" y="2707038"/>
                  </a:cubicBezTo>
                  <a:cubicBezTo>
                    <a:pt x="371240" y="2701640"/>
                    <a:pt x="369596" y="2696209"/>
                    <a:pt x="366794" y="2691539"/>
                  </a:cubicBezTo>
                  <a:cubicBezTo>
                    <a:pt x="364288" y="2687362"/>
                    <a:pt x="359905" y="2684651"/>
                    <a:pt x="356461" y="2681207"/>
                  </a:cubicBezTo>
                  <a:cubicBezTo>
                    <a:pt x="358183" y="2662265"/>
                    <a:pt x="358937" y="2643209"/>
                    <a:pt x="361627" y="2624380"/>
                  </a:cubicBezTo>
                  <a:cubicBezTo>
                    <a:pt x="364698" y="2602884"/>
                    <a:pt x="366892" y="2612026"/>
                    <a:pt x="382292" y="2598550"/>
                  </a:cubicBezTo>
                  <a:cubicBezTo>
                    <a:pt x="391456" y="2590532"/>
                    <a:pt x="396182" y="2575107"/>
                    <a:pt x="408122" y="2572719"/>
                  </a:cubicBezTo>
                  <a:cubicBezTo>
                    <a:pt x="425880" y="2569167"/>
                    <a:pt x="437591" y="2567251"/>
                    <a:pt x="454617" y="2562387"/>
                  </a:cubicBezTo>
                  <a:cubicBezTo>
                    <a:pt x="459853" y="2560891"/>
                    <a:pt x="464950" y="2558943"/>
                    <a:pt x="470116" y="2557221"/>
                  </a:cubicBezTo>
                  <a:cubicBezTo>
                    <a:pt x="475282" y="2553777"/>
                    <a:pt x="481736" y="2551737"/>
                    <a:pt x="485614" y="2546889"/>
                  </a:cubicBezTo>
                  <a:cubicBezTo>
                    <a:pt x="489016" y="2542637"/>
                    <a:pt x="488135" y="2536150"/>
                    <a:pt x="490780" y="2531390"/>
                  </a:cubicBezTo>
                  <a:cubicBezTo>
                    <a:pt x="496810" y="2520535"/>
                    <a:pt x="504556" y="2510726"/>
                    <a:pt x="511444" y="2500394"/>
                  </a:cubicBezTo>
                  <a:lnTo>
                    <a:pt x="521777" y="2484895"/>
                  </a:lnTo>
                  <a:cubicBezTo>
                    <a:pt x="528273" y="2465407"/>
                    <a:pt x="529845" y="2456162"/>
                    <a:pt x="547607" y="2438400"/>
                  </a:cubicBezTo>
                  <a:lnTo>
                    <a:pt x="573438" y="2412570"/>
                  </a:lnTo>
                  <a:cubicBezTo>
                    <a:pt x="579754" y="2399937"/>
                    <a:pt x="584974" y="2387361"/>
                    <a:pt x="594102" y="2376407"/>
                  </a:cubicBezTo>
                  <a:cubicBezTo>
                    <a:pt x="598779" y="2370795"/>
                    <a:pt x="604434" y="2366075"/>
                    <a:pt x="609600" y="2360909"/>
                  </a:cubicBezTo>
                  <a:cubicBezTo>
                    <a:pt x="618693" y="2333630"/>
                    <a:pt x="611745" y="2349942"/>
                    <a:pt x="635431" y="2314414"/>
                  </a:cubicBezTo>
                  <a:cubicBezTo>
                    <a:pt x="648465" y="2294863"/>
                    <a:pt x="641373" y="2303307"/>
                    <a:pt x="656095" y="2288583"/>
                  </a:cubicBezTo>
                  <a:cubicBezTo>
                    <a:pt x="657817" y="2283417"/>
                    <a:pt x="658459" y="2277754"/>
                    <a:pt x="661261" y="2273085"/>
                  </a:cubicBezTo>
                  <a:cubicBezTo>
                    <a:pt x="663767" y="2268908"/>
                    <a:pt x="668551" y="2266556"/>
                    <a:pt x="671594" y="2262753"/>
                  </a:cubicBezTo>
                  <a:cubicBezTo>
                    <a:pt x="675473" y="2257905"/>
                    <a:pt x="678482" y="2252421"/>
                    <a:pt x="681926" y="2247255"/>
                  </a:cubicBezTo>
                  <a:cubicBezTo>
                    <a:pt x="694910" y="2208300"/>
                    <a:pt x="677396" y="2256314"/>
                    <a:pt x="697424" y="2216258"/>
                  </a:cubicBezTo>
                  <a:cubicBezTo>
                    <a:pt x="699859" y="2211387"/>
                    <a:pt x="699188" y="2205012"/>
                    <a:pt x="702590" y="2200760"/>
                  </a:cubicBezTo>
                  <a:cubicBezTo>
                    <a:pt x="706469" y="2195912"/>
                    <a:pt x="712922" y="2193872"/>
                    <a:pt x="718088" y="2190428"/>
                  </a:cubicBezTo>
                  <a:cubicBezTo>
                    <a:pt x="724585" y="2170939"/>
                    <a:pt x="726156" y="2161697"/>
                    <a:pt x="743919" y="2143933"/>
                  </a:cubicBezTo>
                  <a:lnTo>
                    <a:pt x="769749" y="2118102"/>
                  </a:lnTo>
                  <a:lnTo>
                    <a:pt x="780082" y="2107770"/>
                  </a:lnTo>
                  <a:cubicBezTo>
                    <a:pt x="789053" y="2080857"/>
                    <a:pt x="779372" y="2102200"/>
                    <a:pt x="795580" y="2081939"/>
                  </a:cubicBezTo>
                  <a:cubicBezTo>
                    <a:pt x="815258" y="2057340"/>
                    <a:pt x="794844" y="2073820"/>
                    <a:pt x="821410" y="2056109"/>
                  </a:cubicBezTo>
                  <a:cubicBezTo>
                    <a:pt x="836049" y="2012201"/>
                    <a:pt x="815632" y="2065741"/>
                    <a:pt x="836909" y="2030278"/>
                  </a:cubicBezTo>
                  <a:cubicBezTo>
                    <a:pt x="839711" y="2025609"/>
                    <a:pt x="838224" y="2018631"/>
                    <a:pt x="842075" y="2014780"/>
                  </a:cubicBezTo>
                  <a:cubicBezTo>
                    <a:pt x="845926" y="2010929"/>
                    <a:pt x="852407" y="2011336"/>
                    <a:pt x="857573" y="2009614"/>
                  </a:cubicBezTo>
                  <a:cubicBezTo>
                    <a:pt x="861017" y="2004448"/>
                    <a:pt x="864026" y="1998964"/>
                    <a:pt x="867905" y="1994116"/>
                  </a:cubicBezTo>
                  <a:cubicBezTo>
                    <a:pt x="876318" y="1983599"/>
                    <a:pt x="882228" y="1981123"/>
                    <a:pt x="893736" y="1973451"/>
                  </a:cubicBezTo>
                  <a:cubicBezTo>
                    <a:pt x="897180" y="1968285"/>
                    <a:pt x="901291" y="1963506"/>
                    <a:pt x="904068" y="1957953"/>
                  </a:cubicBezTo>
                  <a:cubicBezTo>
                    <a:pt x="906503" y="1953082"/>
                    <a:pt x="905383" y="1946305"/>
                    <a:pt x="909234" y="1942455"/>
                  </a:cubicBezTo>
                  <a:cubicBezTo>
                    <a:pt x="913085" y="1938604"/>
                    <a:pt x="919567" y="1939011"/>
                    <a:pt x="924733" y="1937289"/>
                  </a:cubicBezTo>
                  <a:cubicBezTo>
                    <a:pt x="928177" y="1933845"/>
                    <a:pt x="932022" y="1930760"/>
                    <a:pt x="935065" y="1926956"/>
                  </a:cubicBezTo>
                  <a:cubicBezTo>
                    <a:pt x="938943" y="1922108"/>
                    <a:pt x="941272" y="1916098"/>
                    <a:pt x="945397" y="1911458"/>
                  </a:cubicBezTo>
                  <a:cubicBezTo>
                    <a:pt x="955105" y="1900537"/>
                    <a:pt x="968289" y="1892619"/>
                    <a:pt x="976394" y="1880461"/>
                  </a:cubicBezTo>
                  <a:cubicBezTo>
                    <a:pt x="990170" y="1859797"/>
                    <a:pt x="981560" y="1868407"/>
                    <a:pt x="1002224" y="1854631"/>
                  </a:cubicBezTo>
                  <a:cubicBezTo>
                    <a:pt x="1005668" y="1849465"/>
                    <a:pt x="1008515" y="1843847"/>
                    <a:pt x="1012556" y="1839133"/>
                  </a:cubicBezTo>
                  <a:cubicBezTo>
                    <a:pt x="1018896" y="1831737"/>
                    <a:pt x="1033221" y="1818468"/>
                    <a:pt x="1033221" y="1818468"/>
                  </a:cubicBezTo>
                  <a:cubicBezTo>
                    <a:pt x="1038604" y="1802318"/>
                    <a:pt x="1043826" y="1782123"/>
                    <a:pt x="1059051" y="1771973"/>
                  </a:cubicBezTo>
                  <a:lnTo>
                    <a:pt x="1074549" y="1761641"/>
                  </a:lnTo>
                  <a:cubicBezTo>
                    <a:pt x="1091894" y="1709615"/>
                    <a:pt x="1065445" y="1790271"/>
                    <a:pt x="1084882" y="1725478"/>
                  </a:cubicBezTo>
                  <a:cubicBezTo>
                    <a:pt x="1088011" y="1715046"/>
                    <a:pt x="1091770" y="1704814"/>
                    <a:pt x="1095214" y="1694482"/>
                  </a:cubicBezTo>
                  <a:cubicBezTo>
                    <a:pt x="1096936" y="1689316"/>
                    <a:pt x="1099059" y="1684266"/>
                    <a:pt x="1100380" y="1678983"/>
                  </a:cubicBezTo>
                  <a:lnTo>
                    <a:pt x="1110712" y="1637655"/>
                  </a:lnTo>
                  <a:cubicBezTo>
                    <a:pt x="1118519" y="1606425"/>
                    <a:pt x="1113633" y="1623724"/>
                    <a:pt x="1126210" y="1585994"/>
                  </a:cubicBezTo>
                  <a:cubicBezTo>
                    <a:pt x="1127932" y="1580828"/>
                    <a:pt x="1127526" y="1574346"/>
                    <a:pt x="1131377" y="1570495"/>
                  </a:cubicBezTo>
                  <a:lnTo>
                    <a:pt x="1146875" y="1554997"/>
                  </a:lnTo>
                  <a:lnTo>
                    <a:pt x="1157207" y="1524000"/>
                  </a:lnTo>
                  <a:cubicBezTo>
                    <a:pt x="1158929" y="1518834"/>
                    <a:pt x="1158522" y="1512353"/>
                    <a:pt x="1162373" y="1508502"/>
                  </a:cubicBezTo>
                  <a:lnTo>
                    <a:pt x="1177871" y="1493004"/>
                  </a:lnTo>
                  <a:cubicBezTo>
                    <a:pt x="1179593" y="1487838"/>
                    <a:pt x="1180602" y="1482376"/>
                    <a:pt x="1183038" y="1477505"/>
                  </a:cubicBezTo>
                  <a:cubicBezTo>
                    <a:pt x="1185815" y="1471952"/>
                    <a:pt x="1190924" y="1467714"/>
                    <a:pt x="1193370" y="1462007"/>
                  </a:cubicBezTo>
                  <a:cubicBezTo>
                    <a:pt x="1196167" y="1455481"/>
                    <a:pt x="1195739" y="1447869"/>
                    <a:pt x="1198536" y="1441343"/>
                  </a:cubicBezTo>
                  <a:cubicBezTo>
                    <a:pt x="1205424" y="1425269"/>
                    <a:pt x="1210589" y="1424697"/>
                    <a:pt x="1224366" y="1415512"/>
                  </a:cubicBezTo>
                  <a:cubicBezTo>
                    <a:pt x="1227769" y="1405304"/>
                    <a:pt x="1230762" y="1391798"/>
                    <a:pt x="1239865" y="1384516"/>
                  </a:cubicBezTo>
                  <a:cubicBezTo>
                    <a:pt x="1244117" y="1381114"/>
                    <a:pt x="1250197" y="1381072"/>
                    <a:pt x="1255363" y="1379350"/>
                  </a:cubicBezTo>
                  <a:cubicBezTo>
                    <a:pt x="1257085" y="1374184"/>
                    <a:pt x="1256678" y="1367702"/>
                    <a:pt x="1260529" y="1363851"/>
                  </a:cubicBezTo>
                  <a:cubicBezTo>
                    <a:pt x="1269310" y="1355070"/>
                    <a:pt x="1291526" y="1343187"/>
                    <a:pt x="1291526" y="1343187"/>
                  </a:cubicBezTo>
                  <a:cubicBezTo>
                    <a:pt x="1293248" y="1338021"/>
                    <a:pt x="1293890" y="1332358"/>
                    <a:pt x="1296692" y="1327689"/>
                  </a:cubicBezTo>
                  <a:cubicBezTo>
                    <a:pt x="1302450" y="1318092"/>
                    <a:pt x="1314398" y="1313523"/>
                    <a:pt x="1322522" y="1307024"/>
                  </a:cubicBezTo>
                  <a:cubicBezTo>
                    <a:pt x="1326326" y="1303981"/>
                    <a:pt x="1328678" y="1299198"/>
                    <a:pt x="1332855" y="1296692"/>
                  </a:cubicBezTo>
                  <a:cubicBezTo>
                    <a:pt x="1337524" y="1293890"/>
                    <a:pt x="1342914" y="1291791"/>
                    <a:pt x="1348353" y="1291526"/>
                  </a:cubicBezTo>
                  <a:cubicBezTo>
                    <a:pt x="1413735" y="1288337"/>
                    <a:pt x="1479228" y="1288082"/>
                    <a:pt x="1544665" y="1286360"/>
                  </a:cubicBezTo>
                  <a:cubicBezTo>
                    <a:pt x="1556719" y="1284638"/>
                    <a:pt x="1568887" y="1283582"/>
                    <a:pt x="1580827" y="1281194"/>
                  </a:cubicBezTo>
                  <a:cubicBezTo>
                    <a:pt x="1586167" y="1280126"/>
                    <a:pt x="1591090" y="1277524"/>
                    <a:pt x="1596326" y="1276028"/>
                  </a:cubicBezTo>
                  <a:cubicBezTo>
                    <a:pt x="1603153" y="1274077"/>
                    <a:pt x="1610102" y="1272583"/>
                    <a:pt x="1616990" y="1270861"/>
                  </a:cubicBezTo>
                  <a:cubicBezTo>
                    <a:pt x="1641550" y="1254487"/>
                    <a:pt x="1626597" y="1262493"/>
                    <a:pt x="1663485" y="1250197"/>
                  </a:cubicBezTo>
                  <a:lnTo>
                    <a:pt x="1678983" y="1245031"/>
                  </a:lnTo>
                  <a:lnTo>
                    <a:pt x="1694482" y="1239865"/>
                  </a:lnTo>
                  <a:cubicBezTo>
                    <a:pt x="1697926" y="1234699"/>
                    <a:pt x="1700044" y="1228341"/>
                    <a:pt x="1704814" y="1224366"/>
                  </a:cubicBezTo>
                  <a:cubicBezTo>
                    <a:pt x="1710730" y="1219436"/>
                    <a:pt x="1718792" y="1217855"/>
                    <a:pt x="1725478" y="1214034"/>
                  </a:cubicBezTo>
                  <a:cubicBezTo>
                    <a:pt x="1730869" y="1210954"/>
                    <a:pt x="1735811" y="1207146"/>
                    <a:pt x="1740977" y="1203702"/>
                  </a:cubicBezTo>
                  <a:cubicBezTo>
                    <a:pt x="1760068" y="1175066"/>
                    <a:pt x="1740386" y="1197717"/>
                    <a:pt x="1766807" y="1183038"/>
                  </a:cubicBezTo>
                  <a:cubicBezTo>
                    <a:pt x="1777662" y="1177007"/>
                    <a:pt x="1797804" y="1162373"/>
                    <a:pt x="1797804" y="1162373"/>
                  </a:cubicBezTo>
                  <a:cubicBezTo>
                    <a:pt x="1801248" y="1157207"/>
                    <a:pt x="1803288" y="1150754"/>
                    <a:pt x="1808136" y="1146875"/>
                  </a:cubicBezTo>
                  <a:cubicBezTo>
                    <a:pt x="1812388" y="1143473"/>
                    <a:pt x="1818763" y="1144144"/>
                    <a:pt x="1823634" y="1141709"/>
                  </a:cubicBezTo>
                  <a:cubicBezTo>
                    <a:pt x="1829188" y="1138932"/>
                    <a:pt x="1833967" y="1134821"/>
                    <a:pt x="1839133" y="1131377"/>
                  </a:cubicBezTo>
                  <a:cubicBezTo>
                    <a:pt x="1850766" y="1096475"/>
                    <a:pt x="1834633" y="1134305"/>
                    <a:pt x="1859797" y="1105546"/>
                  </a:cubicBezTo>
                  <a:cubicBezTo>
                    <a:pt x="1867974" y="1096201"/>
                    <a:pt x="1880461" y="1074550"/>
                    <a:pt x="1880461" y="1074550"/>
                  </a:cubicBezTo>
                  <a:lnTo>
                    <a:pt x="1890794" y="1043553"/>
                  </a:lnTo>
                  <a:cubicBezTo>
                    <a:pt x="1892516" y="1038387"/>
                    <a:pt x="1892110" y="1031906"/>
                    <a:pt x="1895960" y="1028055"/>
                  </a:cubicBezTo>
                  <a:lnTo>
                    <a:pt x="1906292" y="1017722"/>
                  </a:lnTo>
                  <a:cubicBezTo>
                    <a:pt x="1908014" y="1012556"/>
                    <a:pt x="1908813" y="1006984"/>
                    <a:pt x="1911458" y="1002224"/>
                  </a:cubicBezTo>
                  <a:cubicBezTo>
                    <a:pt x="1917488" y="991369"/>
                    <a:pt x="1932122" y="971228"/>
                    <a:pt x="1932122" y="971228"/>
                  </a:cubicBezTo>
                  <a:cubicBezTo>
                    <a:pt x="1933844" y="966062"/>
                    <a:pt x="1934486" y="960399"/>
                    <a:pt x="1937288" y="955729"/>
                  </a:cubicBezTo>
                  <a:cubicBezTo>
                    <a:pt x="1939794" y="951552"/>
                    <a:pt x="1944578" y="949200"/>
                    <a:pt x="1947621" y="945397"/>
                  </a:cubicBezTo>
                  <a:cubicBezTo>
                    <a:pt x="1951500" y="940549"/>
                    <a:pt x="1954509" y="935065"/>
                    <a:pt x="1957953" y="929899"/>
                  </a:cubicBezTo>
                  <a:cubicBezTo>
                    <a:pt x="1959675" y="924733"/>
                    <a:pt x="1960474" y="919160"/>
                    <a:pt x="1963119" y="914400"/>
                  </a:cubicBezTo>
                  <a:cubicBezTo>
                    <a:pt x="1977723" y="888112"/>
                    <a:pt x="1978439" y="888748"/>
                    <a:pt x="1994116" y="873072"/>
                  </a:cubicBezTo>
                  <a:cubicBezTo>
                    <a:pt x="1995838" y="867906"/>
                    <a:pt x="1996637" y="862333"/>
                    <a:pt x="1999282" y="857573"/>
                  </a:cubicBezTo>
                  <a:cubicBezTo>
                    <a:pt x="2005312" y="846718"/>
                    <a:pt x="2013058" y="836909"/>
                    <a:pt x="2019946" y="826577"/>
                  </a:cubicBezTo>
                  <a:lnTo>
                    <a:pt x="2030278" y="811078"/>
                  </a:lnTo>
                  <a:cubicBezTo>
                    <a:pt x="2033722" y="805912"/>
                    <a:pt x="2038646" y="801470"/>
                    <a:pt x="2040610" y="795580"/>
                  </a:cubicBezTo>
                  <a:cubicBezTo>
                    <a:pt x="2042332" y="790414"/>
                    <a:pt x="2042375" y="784334"/>
                    <a:pt x="2045777" y="780082"/>
                  </a:cubicBezTo>
                  <a:cubicBezTo>
                    <a:pt x="2049656" y="775234"/>
                    <a:pt x="2056427" y="773629"/>
                    <a:pt x="2061275" y="769750"/>
                  </a:cubicBezTo>
                  <a:cubicBezTo>
                    <a:pt x="2086840" y="749297"/>
                    <a:pt x="2055084" y="770773"/>
                    <a:pt x="2081939" y="743919"/>
                  </a:cubicBezTo>
                  <a:cubicBezTo>
                    <a:pt x="2086330" y="739529"/>
                    <a:pt x="2092765" y="737676"/>
                    <a:pt x="2097438" y="733587"/>
                  </a:cubicBezTo>
                  <a:cubicBezTo>
                    <a:pt x="2133970" y="701622"/>
                    <a:pt x="2108652" y="712628"/>
                    <a:pt x="2138766" y="702590"/>
                  </a:cubicBezTo>
                  <a:cubicBezTo>
                    <a:pt x="2142210" y="699146"/>
                    <a:pt x="2144922" y="694764"/>
                    <a:pt x="2149099" y="692258"/>
                  </a:cubicBezTo>
                  <a:cubicBezTo>
                    <a:pt x="2153768" y="689456"/>
                    <a:pt x="2160345" y="690494"/>
                    <a:pt x="2164597" y="687092"/>
                  </a:cubicBezTo>
                  <a:cubicBezTo>
                    <a:pt x="2176761" y="677361"/>
                    <a:pt x="2171221" y="668281"/>
                    <a:pt x="2185261" y="661261"/>
                  </a:cubicBezTo>
                  <a:cubicBezTo>
                    <a:pt x="2195002" y="656390"/>
                    <a:pt x="2206517" y="655800"/>
                    <a:pt x="2216258" y="650929"/>
                  </a:cubicBezTo>
                  <a:cubicBezTo>
                    <a:pt x="2223146" y="647485"/>
                    <a:pt x="2230514" y="644869"/>
                    <a:pt x="2236922" y="640597"/>
                  </a:cubicBezTo>
                  <a:cubicBezTo>
                    <a:pt x="2265287" y="621688"/>
                    <a:pt x="2226780" y="637090"/>
                    <a:pt x="2262753" y="625099"/>
                  </a:cubicBezTo>
                  <a:lnTo>
                    <a:pt x="2288583" y="599268"/>
                  </a:lnTo>
                  <a:cubicBezTo>
                    <a:pt x="2292027" y="595824"/>
                    <a:pt x="2294295" y="590476"/>
                    <a:pt x="2298916" y="588936"/>
                  </a:cubicBezTo>
                  <a:lnTo>
                    <a:pt x="2314414" y="583770"/>
                  </a:lnTo>
                  <a:lnTo>
                    <a:pt x="2345410" y="552773"/>
                  </a:lnTo>
                  <a:cubicBezTo>
                    <a:pt x="2348854" y="549329"/>
                    <a:pt x="2353041" y="546494"/>
                    <a:pt x="2355743" y="542441"/>
                  </a:cubicBezTo>
                  <a:cubicBezTo>
                    <a:pt x="2373456" y="515871"/>
                    <a:pt x="2356972" y="536293"/>
                    <a:pt x="2381573" y="516611"/>
                  </a:cubicBezTo>
                  <a:cubicBezTo>
                    <a:pt x="2401835" y="500401"/>
                    <a:pt x="2380487" y="510084"/>
                    <a:pt x="2407404" y="501112"/>
                  </a:cubicBezTo>
                  <a:cubicBezTo>
                    <a:pt x="2412570" y="497668"/>
                    <a:pt x="2417012" y="492743"/>
                    <a:pt x="2422902" y="490780"/>
                  </a:cubicBezTo>
                  <a:cubicBezTo>
                    <a:pt x="2431839" y="487801"/>
                    <a:pt x="2490893" y="480990"/>
                    <a:pt x="2495227" y="480448"/>
                  </a:cubicBezTo>
                  <a:cubicBezTo>
                    <a:pt x="2505559" y="477004"/>
                    <a:pt x="2520183" y="479178"/>
                    <a:pt x="2526224" y="470116"/>
                  </a:cubicBezTo>
                  <a:cubicBezTo>
                    <a:pt x="2529668" y="464950"/>
                    <a:pt x="2531291" y="457908"/>
                    <a:pt x="2536556" y="454617"/>
                  </a:cubicBezTo>
                  <a:cubicBezTo>
                    <a:pt x="2545792" y="448845"/>
                    <a:pt x="2558491" y="450326"/>
                    <a:pt x="2567553" y="444285"/>
                  </a:cubicBezTo>
                  <a:lnTo>
                    <a:pt x="2598549" y="423621"/>
                  </a:lnTo>
                  <a:cubicBezTo>
                    <a:pt x="2603715" y="420177"/>
                    <a:pt x="2608158" y="415253"/>
                    <a:pt x="2614048" y="413289"/>
                  </a:cubicBezTo>
                  <a:cubicBezTo>
                    <a:pt x="2619214" y="411567"/>
                    <a:pt x="2624675" y="410557"/>
                    <a:pt x="2629546" y="408122"/>
                  </a:cubicBezTo>
                  <a:cubicBezTo>
                    <a:pt x="2638495" y="403647"/>
                    <a:pt x="2648971" y="395465"/>
                    <a:pt x="2655377" y="387458"/>
                  </a:cubicBezTo>
                  <a:cubicBezTo>
                    <a:pt x="2659256" y="382610"/>
                    <a:pt x="2662265" y="377126"/>
                    <a:pt x="2665709" y="371960"/>
                  </a:cubicBezTo>
                  <a:cubicBezTo>
                    <a:pt x="2663987" y="366794"/>
                    <a:pt x="2664394" y="360312"/>
                    <a:pt x="2660543" y="356461"/>
                  </a:cubicBezTo>
                  <a:cubicBezTo>
                    <a:pt x="2656692" y="352610"/>
                    <a:pt x="2649915" y="353730"/>
                    <a:pt x="2645044" y="351295"/>
                  </a:cubicBezTo>
                  <a:cubicBezTo>
                    <a:pt x="2639491" y="348518"/>
                    <a:pt x="2635220" y="343485"/>
                    <a:pt x="2629546" y="340963"/>
                  </a:cubicBezTo>
                  <a:cubicBezTo>
                    <a:pt x="2619593" y="336540"/>
                    <a:pt x="2598549" y="330631"/>
                    <a:pt x="2598549" y="330631"/>
                  </a:cubicBezTo>
                  <a:cubicBezTo>
                    <a:pt x="2569913" y="311540"/>
                    <a:pt x="2592564" y="331222"/>
                    <a:pt x="2577885" y="304800"/>
                  </a:cubicBezTo>
                  <a:cubicBezTo>
                    <a:pt x="2571855" y="293945"/>
                    <a:pt x="2557221" y="273804"/>
                    <a:pt x="2557221" y="273804"/>
                  </a:cubicBezTo>
                  <a:cubicBezTo>
                    <a:pt x="2555499" y="268638"/>
                    <a:pt x="2554857" y="262975"/>
                    <a:pt x="2552055" y="258305"/>
                  </a:cubicBezTo>
                  <a:cubicBezTo>
                    <a:pt x="2549549" y="254128"/>
                    <a:pt x="2543432" y="252534"/>
                    <a:pt x="2541722" y="247973"/>
                  </a:cubicBezTo>
                  <a:cubicBezTo>
                    <a:pt x="2538044" y="238165"/>
                    <a:pt x="2538828" y="227202"/>
                    <a:pt x="2536556" y="216977"/>
                  </a:cubicBezTo>
                  <a:cubicBezTo>
                    <a:pt x="2535375" y="211661"/>
                    <a:pt x="2532886" y="206714"/>
                    <a:pt x="2531390" y="201478"/>
                  </a:cubicBezTo>
                  <a:cubicBezTo>
                    <a:pt x="2525620" y="181282"/>
                    <a:pt x="2529374" y="181045"/>
                    <a:pt x="2515892" y="165316"/>
                  </a:cubicBezTo>
                  <a:cubicBezTo>
                    <a:pt x="2486441" y="130956"/>
                    <a:pt x="2507228" y="153234"/>
                    <a:pt x="2479729" y="139485"/>
                  </a:cubicBezTo>
                  <a:cubicBezTo>
                    <a:pt x="2474176" y="136708"/>
                    <a:pt x="2469905" y="131675"/>
                    <a:pt x="2464231" y="129153"/>
                  </a:cubicBezTo>
                  <a:cubicBezTo>
                    <a:pt x="2454278" y="124730"/>
                    <a:pt x="2443566" y="122265"/>
                    <a:pt x="2433234" y="118821"/>
                  </a:cubicBezTo>
                  <a:lnTo>
                    <a:pt x="2402238" y="108489"/>
                  </a:lnTo>
                  <a:cubicBezTo>
                    <a:pt x="2397072" y="106767"/>
                    <a:pt x="2391270" y="106343"/>
                    <a:pt x="2386739" y="103322"/>
                  </a:cubicBezTo>
                  <a:cubicBezTo>
                    <a:pt x="2381573" y="99878"/>
                    <a:pt x="2377131" y="94953"/>
                    <a:pt x="2371241" y="92990"/>
                  </a:cubicBezTo>
                  <a:cubicBezTo>
                    <a:pt x="2361304" y="89678"/>
                    <a:pt x="2350576" y="89546"/>
                    <a:pt x="2340244" y="87824"/>
                  </a:cubicBezTo>
                  <a:lnTo>
                    <a:pt x="2293749" y="72326"/>
                  </a:lnTo>
                  <a:cubicBezTo>
                    <a:pt x="2288583" y="70604"/>
                    <a:pt x="2282782" y="70181"/>
                    <a:pt x="2278251" y="67160"/>
                  </a:cubicBezTo>
                  <a:cubicBezTo>
                    <a:pt x="2273085" y="63716"/>
                    <a:pt x="2268427" y="59350"/>
                    <a:pt x="2262753" y="56828"/>
                  </a:cubicBezTo>
                  <a:cubicBezTo>
                    <a:pt x="2252800" y="52405"/>
                    <a:pt x="2231756" y="46495"/>
                    <a:pt x="2231756" y="46495"/>
                  </a:cubicBezTo>
                  <a:cubicBezTo>
                    <a:pt x="2226590" y="43051"/>
                    <a:pt x="2221811" y="38940"/>
                    <a:pt x="2216258" y="36163"/>
                  </a:cubicBezTo>
                  <a:cubicBezTo>
                    <a:pt x="2211387" y="33728"/>
                    <a:pt x="2205429" y="33799"/>
                    <a:pt x="2200760" y="30997"/>
                  </a:cubicBezTo>
                  <a:cubicBezTo>
                    <a:pt x="2196583" y="28491"/>
                    <a:pt x="2194784" y="22843"/>
                    <a:pt x="2190427" y="20665"/>
                  </a:cubicBezTo>
                  <a:cubicBezTo>
                    <a:pt x="2180686" y="15795"/>
                    <a:pt x="2169763" y="13777"/>
                    <a:pt x="2159431" y="10333"/>
                  </a:cubicBezTo>
                  <a:lnTo>
                    <a:pt x="2143933" y="5166"/>
                  </a:lnTo>
                  <a:lnTo>
                    <a:pt x="2128434" y="0"/>
                  </a:lnTo>
                  <a:cubicBezTo>
                    <a:pt x="2085383" y="1722"/>
                    <a:pt x="2042104" y="408"/>
                    <a:pt x="1999282" y="5166"/>
                  </a:cubicBezTo>
                  <a:cubicBezTo>
                    <a:pt x="1994441" y="5704"/>
                    <a:pt x="1993306" y="13321"/>
                    <a:pt x="1988949" y="15499"/>
                  </a:cubicBezTo>
                  <a:cubicBezTo>
                    <a:pt x="1982599" y="18674"/>
                    <a:pt x="1975173" y="18943"/>
                    <a:pt x="1968285" y="20665"/>
                  </a:cubicBezTo>
                  <a:cubicBezTo>
                    <a:pt x="1963119" y="24109"/>
                    <a:pt x="1958340" y="28220"/>
                    <a:pt x="1952787" y="30997"/>
                  </a:cubicBezTo>
                  <a:cubicBezTo>
                    <a:pt x="1947916" y="33432"/>
                    <a:pt x="1941540" y="32761"/>
                    <a:pt x="1937288" y="36163"/>
                  </a:cubicBezTo>
                  <a:cubicBezTo>
                    <a:pt x="1932440" y="40041"/>
                    <a:pt x="1930834" y="46813"/>
                    <a:pt x="1926956" y="51661"/>
                  </a:cubicBezTo>
                  <a:cubicBezTo>
                    <a:pt x="1918542" y="62179"/>
                    <a:pt x="1912636" y="64652"/>
                    <a:pt x="1901126" y="72326"/>
                  </a:cubicBezTo>
                  <a:cubicBezTo>
                    <a:pt x="1897682" y="77492"/>
                    <a:pt x="1894673" y="82976"/>
                    <a:pt x="1890794" y="87824"/>
                  </a:cubicBezTo>
                  <a:cubicBezTo>
                    <a:pt x="1882383" y="98338"/>
                    <a:pt x="1876467" y="100819"/>
                    <a:pt x="1864963" y="108489"/>
                  </a:cubicBezTo>
                  <a:lnTo>
                    <a:pt x="1844299" y="139485"/>
                  </a:lnTo>
                  <a:lnTo>
                    <a:pt x="1833966" y="154983"/>
                  </a:lnTo>
                  <a:lnTo>
                    <a:pt x="1823634" y="185980"/>
                  </a:lnTo>
                  <a:lnTo>
                    <a:pt x="1818468" y="201478"/>
                  </a:lnTo>
                  <a:cubicBezTo>
                    <a:pt x="1818001" y="207553"/>
                    <a:pt x="1817090" y="268410"/>
                    <a:pt x="1808136" y="289302"/>
                  </a:cubicBezTo>
                  <a:cubicBezTo>
                    <a:pt x="1805690" y="295009"/>
                    <a:pt x="1801248" y="299634"/>
                    <a:pt x="1797804" y="304800"/>
                  </a:cubicBezTo>
                  <a:cubicBezTo>
                    <a:pt x="1796082" y="309966"/>
                    <a:pt x="1796489" y="316448"/>
                    <a:pt x="1792638" y="320299"/>
                  </a:cubicBezTo>
                  <a:cubicBezTo>
                    <a:pt x="1788787" y="324150"/>
                    <a:pt x="1782010" y="323030"/>
                    <a:pt x="1777139" y="325465"/>
                  </a:cubicBezTo>
                  <a:cubicBezTo>
                    <a:pt x="1771586" y="328242"/>
                    <a:pt x="1767194" y="333020"/>
                    <a:pt x="1761641" y="335797"/>
                  </a:cubicBezTo>
                  <a:cubicBezTo>
                    <a:pt x="1756770" y="338232"/>
                    <a:pt x="1751379" y="339467"/>
                    <a:pt x="1746143" y="340963"/>
                  </a:cubicBezTo>
                  <a:cubicBezTo>
                    <a:pt x="1713881" y="350181"/>
                    <a:pt x="1724781" y="344753"/>
                    <a:pt x="1678983" y="351295"/>
                  </a:cubicBezTo>
                  <a:cubicBezTo>
                    <a:pt x="1663674" y="353482"/>
                    <a:pt x="1647533" y="357866"/>
                    <a:pt x="1632488" y="361628"/>
                  </a:cubicBezTo>
                  <a:cubicBezTo>
                    <a:pt x="1627322" y="365072"/>
                    <a:pt x="1622803" y="369780"/>
                    <a:pt x="1616990" y="371960"/>
                  </a:cubicBezTo>
                  <a:cubicBezTo>
                    <a:pt x="1608769" y="375043"/>
                    <a:pt x="1599731" y="375221"/>
                    <a:pt x="1591160" y="377126"/>
                  </a:cubicBezTo>
                  <a:cubicBezTo>
                    <a:pt x="1584229" y="378666"/>
                    <a:pt x="1577322" y="380341"/>
                    <a:pt x="1570495" y="382292"/>
                  </a:cubicBezTo>
                  <a:cubicBezTo>
                    <a:pt x="1565259" y="383788"/>
                    <a:pt x="1560233" y="385962"/>
                    <a:pt x="1554997" y="387458"/>
                  </a:cubicBezTo>
                  <a:cubicBezTo>
                    <a:pt x="1509581" y="400434"/>
                    <a:pt x="1556002" y="385402"/>
                    <a:pt x="1518834" y="397790"/>
                  </a:cubicBezTo>
                  <a:cubicBezTo>
                    <a:pt x="1494274" y="414163"/>
                    <a:pt x="1509225" y="406159"/>
                    <a:pt x="1472339" y="418455"/>
                  </a:cubicBezTo>
                  <a:lnTo>
                    <a:pt x="1456841" y="423621"/>
                  </a:lnTo>
                  <a:cubicBezTo>
                    <a:pt x="1451675" y="425343"/>
                    <a:pt x="1445874" y="425767"/>
                    <a:pt x="1441343" y="428787"/>
                  </a:cubicBezTo>
                  <a:cubicBezTo>
                    <a:pt x="1390998" y="462348"/>
                    <a:pt x="1469197" y="409804"/>
                    <a:pt x="1405180" y="454617"/>
                  </a:cubicBezTo>
                  <a:cubicBezTo>
                    <a:pt x="1395007" y="461738"/>
                    <a:pt x="1384515" y="468394"/>
                    <a:pt x="1374183" y="475282"/>
                  </a:cubicBezTo>
                  <a:cubicBezTo>
                    <a:pt x="1369017" y="478726"/>
                    <a:pt x="1363075" y="481224"/>
                    <a:pt x="1358685" y="485614"/>
                  </a:cubicBezTo>
                  <a:cubicBezTo>
                    <a:pt x="1321863" y="522436"/>
                    <a:pt x="1363657" y="482668"/>
                    <a:pt x="1327688" y="511444"/>
                  </a:cubicBezTo>
                  <a:cubicBezTo>
                    <a:pt x="1323885" y="514487"/>
                    <a:pt x="1321253" y="518854"/>
                    <a:pt x="1317356" y="521777"/>
                  </a:cubicBezTo>
                  <a:cubicBezTo>
                    <a:pt x="1307422" y="529228"/>
                    <a:pt x="1296692" y="535553"/>
                    <a:pt x="1286360" y="542441"/>
                  </a:cubicBezTo>
                  <a:lnTo>
                    <a:pt x="1270861" y="552773"/>
                  </a:lnTo>
                  <a:cubicBezTo>
                    <a:pt x="1267417" y="557939"/>
                    <a:pt x="1265377" y="564393"/>
                    <a:pt x="1260529" y="568272"/>
                  </a:cubicBezTo>
                  <a:cubicBezTo>
                    <a:pt x="1256277" y="571674"/>
                    <a:pt x="1249902" y="571003"/>
                    <a:pt x="1245031" y="573438"/>
                  </a:cubicBezTo>
                  <a:cubicBezTo>
                    <a:pt x="1239478" y="576215"/>
                    <a:pt x="1234699" y="580326"/>
                    <a:pt x="1229533" y="583770"/>
                  </a:cubicBezTo>
                  <a:cubicBezTo>
                    <a:pt x="1227811" y="588936"/>
                    <a:pt x="1228217" y="595417"/>
                    <a:pt x="1224366" y="599268"/>
                  </a:cubicBezTo>
                  <a:cubicBezTo>
                    <a:pt x="1215585" y="608049"/>
                    <a:pt x="1203702" y="613045"/>
                    <a:pt x="1193370" y="619933"/>
                  </a:cubicBezTo>
                  <a:cubicBezTo>
                    <a:pt x="1188204" y="623377"/>
                    <a:pt x="1182261" y="625875"/>
                    <a:pt x="1177871" y="630265"/>
                  </a:cubicBezTo>
                  <a:cubicBezTo>
                    <a:pt x="1124129" y="684007"/>
                    <a:pt x="1197222" y="612940"/>
                    <a:pt x="1146875" y="656095"/>
                  </a:cubicBezTo>
                  <a:cubicBezTo>
                    <a:pt x="1139479" y="662435"/>
                    <a:pt x="1133098" y="669872"/>
                    <a:pt x="1126210" y="676760"/>
                  </a:cubicBezTo>
                  <a:cubicBezTo>
                    <a:pt x="1121044" y="681926"/>
                    <a:pt x="1116791" y="688205"/>
                    <a:pt x="1110712" y="692258"/>
                  </a:cubicBezTo>
                  <a:lnTo>
                    <a:pt x="1095214" y="702590"/>
                  </a:lnTo>
                  <a:cubicBezTo>
                    <a:pt x="1091770" y="707756"/>
                    <a:pt x="1089730" y="714210"/>
                    <a:pt x="1084882" y="718089"/>
                  </a:cubicBezTo>
                  <a:cubicBezTo>
                    <a:pt x="1080630" y="721491"/>
                    <a:pt x="1072548" y="718824"/>
                    <a:pt x="1069383" y="723255"/>
                  </a:cubicBezTo>
                  <a:cubicBezTo>
                    <a:pt x="1063053" y="732117"/>
                    <a:pt x="1063921" y="744510"/>
                    <a:pt x="1059051" y="754251"/>
                  </a:cubicBezTo>
                  <a:cubicBezTo>
                    <a:pt x="1055607" y="761139"/>
                    <a:pt x="1051753" y="767837"/>
                    <a:pt x="1048719" y="774916"/>
                  </a:cubicBezTo>
                  <a:cubicBezTo>
                    <a:pt x="1046574" y="779921"/>
                    <a:pt x="1046198" y="785654"/>
                    <a:pt x="1043553" y="790414"/>
                  </a:cubicBezTo>
                  <a:cubicBezTo>
                    <a:pt x="1037522" y="801269"/>
                    <a:pt x="1022888" y="821411"/>
                    <a:pt x="1022888" y="821411"/>
                  </a:cubicBezTo>
                  <a:lnTo>
                    <a:pt x="1012556" y="852407"/>
                  </a:lnTo>
                  <a:cubicBezTo>
                    <a:pt x="1010834" y="857573"/>
                    <a:pt x="1009825" y="863034"/>
                    <a:pt x="1007390" y="867905"/>
                  </a:cubicBezTo>
                  <a:cubicBezTo>
                    <a:pt x="1003946" y="874793"/>
                    <a:pt x="999762" y="881359"/>
                    <a:pt x="997058" y="888570"/>
                  </a:cubicBezTo>
                  <a:cubicBezTo>
                    <a:pt x="994565" y="895218"/>
                    <a:pt x="993284" y="902272"/>
                    <a:pt x="991892" y="909234"/>
                  </a:cubicBezTo>
                  <a:cubicBezTo>
                    <a:pt x="986307" y="937158"/>
                    <a:pt x="988759" y="936899"/>
                    <a:pt x="981560" y="960895"/>
                  </a:cubicBezTo>
                  <a:cubicBezTo>
                    <a:pt x="978430" y="971327"/>
                    <a:pt x="980289" y="985851"/>
                    <a:pt x="971227" y="991892"/>
                  </a:cubicBezTo>
                  <a:cubicBezTo>
                    <a:pt x="960895" y="998780"/>
                    <a:pt x="949012" y="1003775"/>
                    <a:pt x="940231" y="1012556"/>
                  </a:cubicBezTo>
                  <a:cubicBezTo>
                    <a:pt x="933343" y="1019444"/>
                    <a:pt x="929017" y="1030858"/>
                    <a:pt x="919566" y="1033221"/>
                  </a:cubicBezTo>
                  <a:lnTo>
                    <a:pt x="898902" y="1038387"/>
                  </a:lnTo>
                  <a:cubicBezTo>
                    <a:pt x="893736" y="1041831"/>
                    <a:pt x="887794" y="1044329"/>
                    <a:pt x="883404" y="1048719"/>
                  </a:cubicBezTo>
                  <a:cubicBezTo>
                    <a:pt x="872849" y="1059274"/>
                    <a:pt x="875516" y="1066883"/>
                    <a:pt x="862739" y="1074550"/>
                  </a:cubicBezTo>
                  <a:cubicBezTo>
                    <a:pt x="858070" y="1077352"/>
                    <a:pt x="852407" y="1077994"/>
                    <a:pt x="847241" y="1079716"/>
                  </a:cubicBezTo>
                  <a:lnTo>
                    <a:pt x="836909" y="1110712"/>
                  </a:lnTo>
                  <a:lnTo>
                    <a:pt x="831743" y="1126211"/>
                  </a:lnTo>
                  <a:cubicBezTo>
                    <a:pt x="830212" y="1138456"/>
                    <a:pt x="825137" y="1183630"/>
                    <a:pt x="821410" y="1198536"/>
                  </a:cubicBezTo>
                  <a:cubicBezTo>
                    <a:pt x="821409" y="1198541"/>
                    <a:pt x="808496" y="1237279"/>
                    <a:pt x="805912" y="1245031"/>
                  </a:cubicBezTo>
                  <a:lnTo>
                    <a:pt x="800746" y="1260529"/>
                  </a:lnTo>
                  <a:cubicBezTo>
                    <a:pt x="797343" y="1270739"/>
                    <a:pt x="794353" y="1284243"/>
                    <a:pt x="785248" y="1291526"/>
                  </a:cubicBezTo>
                  <a:cubicBezTo>
                    <a:pt x="780996" y="1294928"/>
                    <a:pt x="774915" y="1294970"/>
                    <a:pt x="769749" y="1296692"/>
                  </a:cubicBezTo>
                  <a:cubicBezTo>
                    <a:pt x="759417" y="1303580"/>
                    <a:pt x="747534" y="1308575"/>
                    <a:pt x="738753" y="1317356"/>
                  </a:cubicBezTo>
                  <a:cubicBezTo>
                    <a:pt x="731865" y="1324244"/>
                    <a:pt x="727330" y="1334940"/>
                    <a:pt x="718088" y="1338021"/>
                  </a:cubicBezTo>
                  <a:cubicBezTo>
                    <a:pt x="712922" y="1339743"/>
                    <a:pt x="707350" y="1340542"/>
                    <a:pt x="702590" y="1343187"/>
                  </a:cubicBezTo>
                  <a:cubicBezTo>
                    <a:pt x="691735" y="1349217"/>
                    <a:pt x="671594" y="1363851"/>
                    <a:pt x="671594" y="1363851"/>
                  </a:cubicBezTo>
                  <a:cubicBezTo>
                    <a:pt x="667392" y="1376455"/>
                    <a:pt x="666109" y="1384834"/>
                    <a:pt x="656095" y="1394848"/>
                  </a:cubicBezTo>
                  <a:cubicBezTo>
                    <a:pt x="651705" y="1399238"/>
                    <a:pt x="645763" y="1401736"/>
                    <a:pt x="640597" y="1405180"/>
                  </a:cubicBezTo>
                  <a:lnTo>
                    <a:pt x="614766" y="1482672"/>
                  </a:lnTo>
                  <a:lnTo>
                    <a:pt x="609600" y="1498170"/>
                  </a:lnTo>
                  <a:cubicBezTo>
                    <a:pt x="607878" y="1503336"/>
                    <a:pt x="608965" y="1510647"/>
                    <a:pt x="604434" y="1513668"/>
                  </a:cubicBezTo>
                  <a:cubicBezTo>
                    <a:pt x="599268" y="1517112"/>
                    <a:pt x="593650" y="1519959"/>
                    <a:pt x="588936" y="1524000"/>
                  </a:cubicBezTo>
                  <a:cubicBezTo>
                    <a:pt x="581540" y="1530340"/>
                    <a:pt x="577513" y="1541584"/>
                    <a:pt x="568271" y="1544665"/>
                  </a:cubicBezTo>
                  <a:lnTo>
                    <a:pt x="537275" y="1554997"/>
                  </a:lnTo>
                  <a:lnTo>
                    <a:pt x="521777" y="1560163"/>
                  </a:lnTo>
                  <a:cubicBezTo>
                    <a:pt x="511618" y="1575399"/>
                    <a:pt x="510860" y="1578731"/>
                    <a:pt x="495946" y="1591160"/>
                  </a:cubicBezTo>
                  <a:cubicBezTo>
                    <a:pt x="491176" y="1595135"/>
                    <a:pt x="485614" y="1598048"/>
                    <a:pt x="480448" y="1601492"/>
                  </a:cubicBezTo>
                  <a:cubicBezTo>
                    <a:pt x="478726" y="1606658"/>
                    <a:pt x="478084" y="1612321"/>
                    <a:pt x="475282" y="1616990"/>
                  </a:cubicBezTo>
                  <a:cubicBezTo>
                    <a:pt x="456922" y="1647588"/>
                    <a:pt x="465729" y="1593986"/>
                    <a:pt x="444285" y="1658319"/>
                  </a:cubicBezTo>
                  <a:cubicBezTo>
                    <a:pt x="440841" y="1668651"/>
                    <a:pt x="436595" y="1678750"/>
                    <a:pt x="433953" y="1689316"/>
                  </a:cubicBezTo>
                  <a:cubicBezTo>
                    <a:pt x="426657" y="1718499"/>
                    <a:pt x="430179" y="1703018"/>
                    <a:pt x="423621" y="1735811"/>
                  </a:cubicBezTo>
                  <a:cubicBezTo>
                    <a:pt x="425343" y="1759919"/>
                    <a:pt x="426382" y="1784086"/>
                    <a:pt x="428787" y="1808136"/>
                  </a:cubicBezTo>
                  <a:cubicBezTo>
                    <a:pt x="431550" y="1835765"/>
                    <a:pt x="439119" y="1890794"/>
                    <a:pt x="439119" y="1890794"/>
                  </a:cubicBezTo>
                  <a:cubicBezTo>
                    <a:pt x="431530" y="2019805"/>
                    <a:pt x="450655" y="1946808"/>
                    <a:pt x="423621" y="1994116"/>
                  </a:cubicBezTo>
                  <a:cubicBezTo>
                    <a:pt x="419800" y="2000802"/>
                    <a:pt x="417250" y="2008176"/>
                    <a:pt x="413288" y="2014780"/>
                  </a:cubicBezTo>
                  <a:cubicBezTo>
                    <a:pt x="406899" y="2025428"/>
                    <a:pt x="392624" y="2045777"/>
                    <a:pt x="392624" y="2045777"/>
                  </a:cubicBezTo>
                  <a:cubicBezTo>
                    <a:pt x="380759" y="2093236"/>
                    <a:pt x="397907" y="2044339"/>
                    <a:pt x="371960" y="2076773"/>
                  </a:cubicBezTo>
                  <a:cubicBezTo>
                    <a:pt x="368558" y="2081025"/>
                    <a:pt x="369596" y="2087602"/>
                    <a:pt x="366794" y="2092272"/>
                  </a:cubicBezTo>
                  <a:cubicBezTo>
                    <a:pt x="364288" y="2096449"/>
                    <a:pt x="359905" y="2099160"/>
                    <a:pt x="356461" y="2102604"/>
                  </a:cubicBezTo>
                  <a:cubicBezTo>
                    <a:pt x="351004" y="2118974"/>
                    <a:pt x="352408" y="2119293"/>
                    <a:pt x="340963" y="2133600"/>
                  </a:cubicBezTo>
                  <a:cubicBezTo>
                    <a:pt x="337920" y="2137404"/>
                    <a:pt x="333674" y="2140129"/>
                    <a:pt x="330631" y="2143933"/>
                  </a:cubicBezTo>
                  <a:cubicBezTo>
                    <a:pt x="326753" y="2148781"/>
                    <a:pt x="325147" y="2155553"/>
                    <a:pt x="320299" y="2159431"/>
                  </a:cubicBezTo>
                  <a:cubicBezTo>
                    <a:pt x="316047" y="2162833"/>
                    <a:pt x="309966" y="2162875"/>
                    <a:pt x="304800" y="2164597"/>
                  </a:cubicBezTo>
                  <a:cubicBezTo>
                    <a:pt x="251187" y="2200339"/>
                    <a:pt x="331408" y="2143156"/>
                    <a:pt x="278970" y="2195594"/>
                  </a:cubicBezTo>
                  <a:cubicBezTo>
                    <a:pt x="275119" y="2199445"/>
                    <a:pt x="268637" y="2199038"/>
                    <a:pt x="263471" y="2200760"/>
                  </a:cubicBezTo>
                  <a:cubicBezTo>
                    <a:pt x="240344" y="2270142"/>
                    <a:pt x="263811" y="2194807"/>
                    <a:pt x="253139" y="2381573"/>
                  </a:cubicBezTo>
                  <a:cubicBezTo>
                    <a:pt x="252136" y="2399119"/>
                    <a:pt x="243139" y="2399773"/>
                    <a:pt x="232475" y="2412570"/>
                  </a:cubicBezTo>
                  <a:cubicBezTo>
                    <a:pt x="226014" y="2420324"/>
                    <a:pt x="221377" y="2432933"/>
                    <a:pt x="211810" y="2438400"/>
                  </a:cubicBezTo>
                  <a:cubicBezTo>
                    <a:pt x="201740" y="2444155"/>
                    <a:pt x="164392" y="2455929"/>
                    <a:pt x="154983" y="2459065"/>
                  </a:cubicBezTo>
                  <a:cubicBezTo>
                    <a:pt x="149817" y="2460787"/>
                    <a:pt x="144016" y="2461210"/>
                    <a:pt x="139485" y="2464231"/>
                  </a:cubicBezTo>
                  <a:cubicBezTo>
                    <a:pt x="101182" y="2489765"/>
                    <a:pt x="120665" y="2482460"/>
                    <a:pt x="82658" y="2490061"/>
                  </a:cubicBezTo>
                  <a:cubicBezTo>
                    <a:pt x="62017" y="2551987"/>
                    <a:pt x="88452" y="2467864"/>
                    <a:pt x="72326" y="2639878"/>
                  </a:cubicBezTo>
                  <a:cubicBezTo>
                    <a:pt x="69215" y="2673060"/>
                    <a:pt x="67855" y="2668922"/>
                    <a:pt x="46495" y="2676041"/>
                  </a:cubicBezTo>
                  <a:cubicBezTo>
                    <a:pt x="44773" y="2681207"/>
                    <a:pt x="45180" y="2687688"/>
                    <a:pt x="41329" y="2691539"/>
                  </a:cubicBezTo>
                  <a:cubicBezTo>
                    <a:pt x="37478" y="2695390"/>
                    <a:pt x="28633" y="2692036"/>
                    <a:pt x="25831" y="2696705"/>
                  </a:cubicBezTo>
                  <a:cubicBezTo>
                    <a:pt x="17426" y="2710714"/>
                    <a:pt x="10333" y="2743200"/>
                    <a:pt x="10333" y="2743200"/>
                  </a:cubicBezTo>
                  <a:cubicBezTo>
                    <a:pt x="12055" y="2755254"/>
                    <a:pt x="13111" y="2767423"/>
                    <a:pt x="15499" y="2779363"/>
                  </a:cubicBezTo>
                  <a:cubicBezTo>
                    <a:pt x="16567" y="2784703"/>
                    <a:pt x="19484" y="2789545"/>
                    <a:pt x="20665" y="2794861"/>
                  </a:cubicBezTo>
                  <a:cubicBezTo>
                    <a:pt x="22937" y="2805086"/>
                    <a:pt x="23777" y="2815587"/>
                    <a:pt x="25831" y="2825858"/>
                  </a:cubicBezTo>
                  <a:cubicBezTo>
                    <a:pt x="35492" y="2874163"/>
                    <a:pt x="26317" y="2822638"/>
                    <a:pt x="36163" y="2862021"/>
                  </a:cubicBezTo>
                  <a:cubicBezTo>
                    <a:pt x="38293" y="2870539"/>
                    <a:pt x="38246" y="2879630"/>
                    <a:pt x="41329" y="2887851"/>
                  </a:cubicBezTo>
                  <a:cubicBezTo>
                    <a:pt x="43509" y="2893665"/>
                    <a:pt x="49139" y="2897676"/>
                    <a:pt x="51661" y="2903350"/>
                  </a:cubicBezTo>
                  <a:cubicBezTo>
                    <a:pt x="76251" y="2958677"/>
                    <a:pt x="48944" y="2914771"/>
                    <a:pt x="72326" y="2949844"/>
                  </a:cubicBezTo>
                  <a:cubicBezTo>
                    <a:pt x="74048" y="2955010"/>
                    <a:pt x="75057" y="2960472"/>
                    <a:pt x="77492" y="2965343"/>
                  </a:cubicBezTo>
                  <a:cubicBezTo>
                    <a:pt x="80269" y="2970896"/>
                    <a:pt x="85302" y="2975167"/>
                    <a:pt x="87824" y="2980841"/>
                  </a:cubicBezTo>
                  <a:cubicBezTo>
                    <a:pt x="92247" y="2990794"/>
                    <a:pt x="98156" y="3011838"/>
                    <a:pt x="98156" y="3011838"/>
                  </a:cubicBezTo>
                  <a:cubicBezTo>
                    <a:pt x="99878" y="3025614"/>
                    <a:pt x="100839" y="3039507"/>
                    <a:pt x="103322" y="3053166"/>
                  </a:cubicBezTo>
                  <a:cubicBezTo>
                    <a:pt x="104296" y="3058524"/>
                    <a:pt x="106992" y="3063429"/>
                    <a:pt x="108488" y="3068665"/>
                  </a:cubicBezTo>
                  <a:cubicBezTo>
                    <a:pt x="117866" y="3101487"/>
                    <a:pt x="107938" y="3077895"/>
                    <a:pt x="123987" y="3109994"/>
                  </a:cubicBezTo>
                  <a:cubicBezTo>
                    <a:pt x="140662" y="3210045"/>
                    <a:pt x="136269" y="3171785"/>
                    <a:pt x="123987" y="3368299"/>
                  </a:cubicBezTo>
                  <a:cubicBezTo>
                    <a:pt x="123507" y="3375985"/>
                    <a:pt x="116359" y="3381752"/>
                    <a:pt x="113655" y="3388963"/>
                  </a:cubicBezTo>
                  <a:cubicBezTo>
                    <a:pt x="109674" y="3399577"/>
                    <a:pt x="105779" y="3425628"/>
                    <a:pt x="103322" y="3435458"/>
                  </a:cubicBezTo>
                  <a:cubicBezTo>
                    <a:pt x="98556" y="3454523"/>
                    <a:pt x="94366" y="3457274"/>
                    <a:pt x="82658" y="3476787"/>
                  </a:cubicBezTo>
                  <a:cubicBezTo>
                    <a:pt x="72141" y="3539887"/>
                    <a:pt x="85179" y="3480395"/>
                    <a:pt x="67160" y="3528448"/>
                  </a:cubicBezTo>
                  <a:cubicBezTo>
                    <a:pt x="64667" y="3535096"/>
                    <a:pt x="63945" y="3542285"/>
                    <a:pt x="61994" y="3549112"/>
                  </a:cubicBezTo>
                  <a:cubicBezTo>
                    <a:pt x="60498" y="3554348"/>
                    <a:pt x="58549" y="3559445"/>
                    <a:pt x="56827" y="3564611"/>
                  </a:cubicBezTo>
                  <a:cubicBezTo>
                    <a:pt x="55105" y="3574943"/>
                    <a:pt x="53933" y="3585382"/>
                    <a:pt x="51661" y="3595607"/>
                  </a:cubicBezTo>
                  <a:cubicBezTo>
                    <a:pt x="50480" y="3600923"/>
                    <a:pt x="47676" y="3605789"/>
                    <a:pt x="46495" y="3611105"/>
                  </a:cubicBezTo>
                  <a:cubicBezTo>
                    <a:pt x="44223" y="3621330"/>
                    <a:pt x="43383" y="3631831"/>
                    <a:pt x="41329" y="3642102"/>
                  </a:cubicBezTo>
                  <a:cubicBezTo>
                    <a:pt x="37426" y="3661619"/>
                    <a:pt x="32419" y="3673998"/>
                    <a:pt x="25831" y="3693763"/>
                  </a:cubicBezTo>
                  <a:cubicBezTo>
                    <a:pt x="6996" y="3750269"/>
                    <a:pt x="37032" y="3664688"/>
                    <a:pt x="10333" y="3724760"/>
                  </a:cubicBezTo>
                  <a:cubicBezTo>
                    <a:pt x="5910" y="3734712"/>
                    <a:pt x="0" y="3755756"/>
                    <a:pt x="0" y="3755756"/>
                  </a:cubicBezTo>
                  <a:cubicBezTo>
                    <a:pt x="3041" y="3798326"/>
                    <a:pt x="2879" y="3838729"/>
                    <a:pt x="15499" y="3879743"/>
                  </a:cubicBezTo>
                  <a:cubicBezTo>
                    <a:pt x="17325" y="3885677"/>
                    <a:pt x="23054" y="3889688"/>
                    <a:pt x="25831" y="3895241"/>
                  </a:cubicBezTo>
                  <a:cubicBezTo>
                    <a:pt x="47222" y="3938023"/>
                    <a:pt x="11715" y="3881814"/>
                    <a:pt x="41329" y="3926238"/>
                  </a:cubicBezTo>
                  <a:cubicBezTo>
                    <a:pt x="56159" y="3985558"/>
                    <a:pt x="35423" y="3912458"/>
                    <a:pt x="56827" y="3962400"/>
                  </a:cubicBezTo>
                  <a:cubicBezTo>
                    <a:pt x="66754" y="3985563"/>
                    <a:pt x="57111" y="3978465"/>
                    <a:pt x="67160" y="3998563"/>
                  </a:cubicBezTo>
                  <a:cubicBezTo>
                    <a:pt x="78447" y="4021138"/>
                    <a:pt x="81797" y="4012339"/>
                    <a:pt x="87824" y="4008895"/>
                  </a:cubicBezTo>
                  <a:close/>
                </a:path>
              </a:pathLst>
            </a:custGeom>
            <a:solidFill>
              <a:srgbClr val="FFFF00">
                <a:alpha val="15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</p:grpSp>
      <p:sp>
        <p:nvSpPr>
          <p:cNvPr id="635" name="8-конечная звезда 634"/>
          <p:cNvSpPr/>
          <p:nvPr/>
        </p:nvSpPr>
        <p:spPr>
          <a:xfrm rot="1262594">
            <a:off x="5582729" y="5703374"/>
            <a:ext cx="72483" cy="72483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636" name="8-конечная звезда 635"/>
          <p:cNvSpPr/>
          <p:nvPr/>
        </p:nvSpPr>
        <p:spPr>
          <a:xfrm rot="1262594">
            <a:off x="5795920" y="5426428"/>
            <a:ext cx="64800" cy="648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637" name="8-конечная звезда 636"/>
          <p:cNvSpPr/>
          <p:nvPr/>
        </p:nvSpPr>
        <p:spPr>
          <a:xfrm rot="1262594">
            <a:off x="5712172" y="5367300"/>
            <a:ext cx="64800" cy="648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651" name="8-конечная звезда 650"/>
          <p:cNvSpPr/>
          <p:nvPr/>
        </p:nvSpPr>
        <p:spPr>
          <a:xfrm rot="1262594">
            <a:off x="5855048" y="5497866"/>
            <a:ext cx="64800" cy="648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653" name="8-конечная звезда 652"/>
          <p:cNvSpPr/>
          <p:nvPr/>
        </p:nvSpPr>
        <p:spPr>
          <a:xfrm rot="1262594">
            <a:off x="5651464" y="5653121"/>
            <a:ext cx="54000" cy="540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654" name="8-конечная звезда 653"/>
          <p:cNvSpPr/>
          <p:nvPr/>
        </p:nvSpPr>
        <p:spPr>
          <a:xfrm rot="1262594">
            <a:off x="5508588" y="5794349"/>
            <a:ext cx="54000" cy="540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655" name="8-конечная звезда 654"/>
          <p:cNvSpPr/>
          <p:nvPr/>
        </p:nvSpPr>
        <p:spPr>
          <a:xfrm rot="1262594">
            <a:off x="5594054" y="5435581"/>
            <a:ext cx="43200" cy="432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656" name="8-конечная звезда 655"/>
          <p:cNvSpPr/>
          <p:nvPr/>
        </p:nvSpPr>
        <p:spPr>
          <a:xfrm rot="1262594">
            <a:off x="5792762" y="5649894"/>
            <a:ext cx="43200" cy="432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657" name="8-конечная звезда 656"/>
          <p:cNvSpPr/>
          <p:nvPr/>
        </p:nvSpPr>
        <p:spPr>
          <a:xfrm rot="1262594">
            <a:off x="4939785" y="6225677"/>
            <a:ext cx="72483" cy="72483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661" name="8-конечная звезда 660"/>
          <p:cNvSpPr/>
          <p:nvPr/>
        </p:nvSpPr>
        <p:spPr>
          <a:xfrm rot="1262594">
            <a:off x="5367293" y="6010241"/>
            <a:ext cx="64800" cy="648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662" name="8-конечная звезда 661"/>
          <p:cNvSpPr/>
          <p:nvPr/>
        </p:nvSpPr>
        <p:spPr>
          <a:xfrm rot="1262594">
            <a:off x="5365712" y="6151539"/>
            <a:ext cx="54000" cy="540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663" name="8-конечная звезда 662"/>
          <p:cNvSpPr/>
          <p:nvPr/>
        </p:nvSpPr>
        <p:spPr>
          <a:xfrm rot="1262594">
            <a:off x="5222837" y="6222976"/>
            <a:ext cx="54000" cy="540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666" name="8-конечная звезда 665"/>
          <p:cNvSpPr/>
          <p:nvPr/>
        </p:nvSpPr>
        <p:spPr>
          <a:xfrm rot="1262594">
            <a:off x="4651333" y="6151539"/>
            <a:ext cx="54000" cy="540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672" name="8-конечная звезда 671"/>
          <p:cNvSpPr/>
          <p:nvPr/>
        </p:nvSpPr>
        <p:spPr>
          <a:xfrm rot="1262594">
            <a:off x="4792629" y="6078522"/>
            <a:ext cx="43200" cy="432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673" name="8-конечная звезда 672"/>
          <p:cNvSpPr/>
          <p:nvPr/>
        </p:nvSpPr>
        <p:spPr>
          <a:xfrm rot="1262594">
            <a:off x="4578315" y="6007084"/>
            <a:ext cx="43200" cy="432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731" name="8-конечная звезда 730"/>
          <p:cNvSpPr/>
          <p:nvPr/>
        </p:nvSpPr>
        <p:spPr>
          <a:xfrm rot="386549">
            <a:off x="4844414" y="6075066"/>
            <a:ext cx="54000" cy="540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732" name="8-конечная звезда 731"/>
          <p:cNvSpPr/>
          <p:nvPr/>
        </p:nvSpPr>
        <p:spPr>
          <a:xfrm rot="1262594">
            <a:off x="4721192" y="6149960"/>
            <a:ext cx="43200" cy="432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cxnSp>
        <p:nvCxnSpPr>
          <p:cNvPr id="733" name="Прямая соединительная линия 732"/>
          <p:cNvCxnSpPr>
            <a:stCxn id="653" idx="5"/>
            <a:endCxn id="655" idx="1"/>
          </p:cNvCxnSpPr>
          <p:nvPr/>
        </p:nvCxnSpPr>
        <p:spPr>
          <a:xfrm rot="16200000" flipV="1">
            <a:off x="5556700" y="5544646"/>
            <a:ext cx="178526" cy="43076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34" name="Прямая соединительная линия 733"/>
          <p:cNvCxnSpPr>
            <a:stCxn id="655" idx="7"/>
            <a:endCxn id="637" idx="3"/>
          </p:cNvCxnSpPr>
          <p:nvPr/>
        </p:nvCxnSpPr>
        <p:spPr>
          <a:xfrm rot="5400000" flipH="1" flipV="1">
            <a:off x="5657402" y="5390848"/>
            <a:ext cx="35554" cy="79570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35" name="Прямая соединительная линия 734"/>
          <p:cNvCxnSpPr>
            <a:stCxn id="653" idx="7"/>
            <a:endCxn id="656" idx="3"/>
          </p:cNvCxnSpPr>
          <p:nvPr/>
        </p:nvCxnSpPr>
        <p:spPr>
          <a:xfrm rot="16200000" flipH="1">
            <a:off x="5743326" y="5628969"/>
            <a:ext cx="11107" cy="91484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36" name="Прямая соединительная линия 735"/>
          <p:cNvCxnSpPr>
            <a:stCxn id="637" idx="0"/>
            <a:endCxn id="636" idx="5"/>
          </p:cNvCxnSpPr>
          <p:nvPr/>
        </p:nvCxnSpPr>
        <p:spPr>
          <a:xfrm>
            <a:off x="5774811" y="5411334"/>
            <a:ext cx="40353" cy="17886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37" name="Прямая соединительная линия 736"/>
          <p:cNvCxnSpPr>
            <a:stCxn id="651" idx="5"/>
            <a:endCxn id="636" idx="0"/>
          </p:cNvCxnSpPr>
          <p:nvPr/>
        </p:nvCxnSpPr>
        <p:spPr>
          <a:xfrm rot="16200000" flipV="1">
            <a:off x="5851328" y="5477693"/>
            <a:ext cx="30196" cy="15733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38" name="Прямая соединительная линия 737"/>
          <p:cNvCxnSpPr>
            <a:stCxn id="656" idx="7"/>
            <a:endCxn id="651" idx="1"/>
          </p:cNvCxnSpPr>
          <p:nvPr/>
        </p:nvCxnSpPr>
        <p:spPr>
          <a:xfrm rot="5400000" flipH="1" flipV="1">
            <a:off x="5815929" y="5578048"/>
            <a:ext cx="102849" cy="66502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72" name="Прямая соединительная линия 771"/>
          <p:cNvCxnSpPr>
            <a:stCxn id="653" idx="3"/>
            <a:endCxn id="635" idx="6"/>
          </p:cNvCxnSpPr>
          <p:nvPr/>
        </p:nvCxnSpPr>
        <p:spPr>
          <a:xfrm rot="5400000">
            <a:off x="5635534" y="5687534"/>
            <a:ext cx="14707" cy="21806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73" name="Прямая соединительная линия 772"/>
          <p:cNvCxnSpPr>
            <a:stCxn id="635" idx="3"/>
            <a:endCxn id="654" idx="7"/>
          </p:cNvCxnSpPr>
          <p:nvPr/>
        </p:nvCxnSpPr>
        <p:spPr>
          <a:xfrm rot="5400000">
            <a:off x="5545030" y="5769564"/>
            <a:ext cx="56055" cy="25589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74" name="Прямая соединительная линия 773"/>
          <p:cNvCxnSpPr>
            <a:stCxn id="654" idx="2"/>
            <a:endCxn id="661" idx="6"/>
          </p:cNvCxnSpPr>
          <p:nvPr/>
        </p:nvCxnSpPr>
        <p:spPr>
          <a:xfrm rot="5400000">
            <a:off x="5385683" y="5872192"/>
            <a:ext cx="165854" cy="114566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89" name="Прямая соединительная линия 788"/>
          <p:cNvCxnSpPr>
            <a:stCxn id="657" idx="4"/>
            <a:endCxn id="732" idx="1"/>
          </p:cNvCxnSpPr>
          <p:nvPr/>
        </p:nvCxnSpPr>
        <p:spPr>
          <a:xfrm rot="10800000">
            <a:off x="4751564" y="6191300"/>
            <a:ext cx="190639" cy="57606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90" name="Прямая соединительная линия 789"/>
          <p:cNvCxnSpPr>
            <a:stCxn id="663" idx="3"/>
            <a:endCxn id="657" idx="0"/>
          </p:cNvCxnSpPr>
          <p:nvPr/>
        </p:nvCxnSpPr>
        <p:spPr>
          <a:xfrm rot="5400000">
            <a:off x="5110511" y="6160279"/>
            <a:ext cx="13993" cy="215312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91" name="Прямая соединительная линия 790"/>
          <p:cNvCxnSpPr>
            <a:stCxn id="662" idx="3"/>
            <a:endCxn id="663" idx="7"/>
          </p:cNvCxnSpPr>
          <p:nvPr/>
        </p:nvCxnSpPr>
        <p:spPr>
          <a:xfrm rot="5400000">
            <a:off x="5296520" y="6167494"/>
            <a:ext cx="49511" cy="93527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92" name="Прямая соединительная линия 791"/>
          <p:cNvCxnSpPr>
            <a:stCxn id="661" idx="2"/>
            <a:endCxn id="662" idx="5"/>
          </p:cNvCxnSpPr>
          <p:nvPr/>
        </p:nvCxnSpPr>
        <p:spPr>
          <a:xfrm rot="5400000">
            <a:off x="5344412" y="6110217"/>
            <a:ext cx="80985" cy="6310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08" name="Прямая соединительная линия 807"/>
          <p:cNvCxnSpPr>
            <a:stCxn id="672" idx="4"/>
            <a:endCxn id="673" idx="0"/>
          </p:cNvCxnSpPr>
          <p:nvPr/>
        </p:nvCxnSpPr>
        <p:spPr>
          <a:xfrm rot="10800000">
            <a:off x="4620074" y="6036440"/>
            <a:ext cx="173996" cy="55926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10" name="Прямая соединительная линия 809"/>
          <p:cNvCxnSpPr>
            <a:stCxn id="666" idx="4"/>
            <a:endCxn id="672" idx="2"/>
          </p:cNvCxnSpPr>
          <p:nvPr/>
        </p:nvCxnSpPr>
        <p:spPr>
          <a:xfrm rot="10800000" flipH="1">
            <a:off x="4653133" y="6120282"/>
            <a:ext cx="153339" cy="48563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11" name="Прямая соединительная линия 810"/>
          <p:cNvCxnSpPr>
            <a:stCxn id="672" idx="7"/>
            <a:endCxn id="731" idx="5"/>
          </p:cNvCxnSpPr>
          <p:nvPr/>
        </p:nvCxnSpPr>
        <p:spPr>
          <a:xfrm rot="5400000" flipH="1" flipV="1">
            <a:off x="4839078" y="6075844"/>
            <a:ext cx="10399" cy="20616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13" name="Прямая соединительная линия 812"/>
          <p:cNvCxnSpPr>
            <a:stCxn id="732" idx="3"/>
            <a:endCxn id="666" idx="0"/>
          </p:cNvCxnSpPr>
          <p:nvPr/>
        </p:nvCxnSpPr>
        <p:spPr>
          <a:xfrm rot="5400000">
            <a:off x="4709341" y="6174522"/>
            <a:ext cx="7903" cy="19520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40" name="TextBox 839"/>
          <p:cNvSpPr txBox="1"/>
          <p:nvPr/>
        </p:nvSpPr>
        <p:spPr>
          <a:xfrm rot="17609775">
            <a:off x="5766738" y="3925096"/>
            <a:ext cx="70215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ДІВА</a:t>
            </a:r>
            <a:endParaRPr lang="uk-UA" sz="8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841" name="TextBox 840"/>
          <p:cNvSpPr txBox="1"/>
          <p:nvPr/>
        </p:nvSpPr>
        <p:spPr>
          <a:xfrm rot="18844704">
            <a:off x="5747959" y="5088146"/>
            <a:ext cx="761432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ТЕРЕЗИ</a:t>
            </a:r>
            <a:endParaRPr lang="uk-UA" sz="8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849" name="TextBox 848"/>
          <p:cNvSpPr txBox="1"/>
          <p:nvPr/>
        </p:nvSpPr>
        <p:spPr>
          <a:xfrm rot="20935033">
            <a:off x="4668509" y="5142956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ЗМІЄНОСЕЦЬ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850" name="TextBox 849"/>
          <p:cNvSpPr txBox="1"/>
          <p:nvPr/>
        </p:nvSpPr>
        <p:spPr>
          <a:xfrm rot="20435732">
            <a:off x="5011383" y="6191548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СКОРПІОН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851" name="TextBox 850"/>
          <p:cNvSpPr txBox="1"/>
          <p:nvPr/>
        </p:nvSpPr>
        <p:spPr>
          <a:xfrm rot="730692">
            <a:off x="3582908" y="6077797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СТРІЛЕЦЬ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852" name="TextBox 851"/>
          <p:cNvSpPr txBox="1"/>
          <p:nvPr/>
        </p:nvSpPr>
        <p:spPr>
          <a:xfrm rot="3763062">
            <a:off x="2175723" y="4842273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КОЗЕРОГ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857" name="TextBox 856"/>
          <p:cNvSpPr txBox="1"/>
          <p:nvPr/>
        </p:nvSpPr>
        <p:spPr>
          <a:xfrm rot="3718070">
            <a:off x="2740230" y="4568320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ВОДОЛІЙ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858" name="TextBox 857"/>
          <p:cNvSpPr txBox="1"/>
          <p:nvPr/>
        </p:nvSpPr>
        <p:spPr>
          <a:xfrm rot="17731778">
            <a:off x="2647441" y="2971766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РИБИ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860" name="TextBox 859"/>
          <p:cNvSpPr txBox="1"/>
          <p:nvPr/>
        </p:nvSpPr>
        <p:spPr>
          <a:xfrm rot="19380116">
            <a:off x="3051864" y="2465752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ОВЕН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861" name="TextBox 860"/>
          <p:cNvSpPr txBox="1"/>
          <p:nvPr/>
        </p:nvSpPr>
        <p:spPr>
          <a:xfrm rot="20497662">
            <a:off x="3653295" y="2246753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ТЕЛЕЦЬ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862" name="TextBox 861"/>
          <p:cNvSpPr txBox="1"/>
          <p:nvPr/>
        </p:nvSpPr>
        <p:spPr>
          <a:xfrm rot="1816433">
            <a:off x="4710285" y="1924869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БЛИЗНЯТА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863" name="TextBox 862"/>
          <p:cNvSpPr txBox="1"/>
          <p:nvPr/>
        </p:nvSpPr>
        <p:spPr>
          <a:xfrm rot="1060210">
            <a:off x="5153839" y="2349047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РАК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864" name="TextBox 863"/>
          <p:cNvSpPr txBox="1"/>
          <p:nvPr/>
        </p:nvSpPr>
        <p:spPr>
          <a:xfrm rot="3557862">
            <a:off x="5753744" y="2991864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ЛЕВ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869" name="TextBox 868"/>
          <p:cNvSpPr txBox="1"/>
          <p:nvPr/>
        </p:nvSpPr>
        <p:spPr>
          <a:xfrm rot="706623">
            <a:off x="4378060" y="3359747"/>
            <a:ext cx="74999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МАЛИЙ </a:t>
            </a:r>
          </a:p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КІВШ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870" name="TextBox 869"/>
          <p:cNvSpPr txBox="1"/>
          <p:nvPr/>
        </p:nvSpPr>
        <p:spPr>
          <a:xfrm rot="3515078">
            <a:off x="4487023" y="3232569"/>
            <a:ext cx="982593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ВЕЛИКИЙ КІВШ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871" name="TextBox 870"/>
          <p:cNvSpPr txBox="1"/>
          <p:nvPr/>
        </p:nvSpPr>
        <p:spPr>
          <a:xfrm rot="3052228">
            <a:off x="4877667" y="3064467"/>
            <a:ext cx="982593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ВЕЛИКА ВЕДМЕДИЦЯ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grpSp>
        <p:nvGrpSpPr>
          <p:cNvPr id="20" name="Группа 352"/>
          <p:cNvGrpSpPr/>
          <p:nvPr/>
        </p:nvGrpSpPr>
        <p:grpSpPr>
          <a:xfrm rot="1024166">
            <a:off x="4501018" y="3398827"/>
            <a:ext cx="322963" cy="278566"/>
            <a:chOff x="4513747" y="3364748"/>
            <a:chExt cx="476035" cy="410596"/>
          </a:xfrm>
        </p:grpSpPr>
        <p:sp>
          <p:nvSpPr>
            <p:cNvPr id="40" name="8-конечная звезда 39"/>
            <p:cNvSpPr/>
            <p:nvPr/>
          </p:nvSpPr>
          <p:spPr>
            <a:xfrm rot="21105294">
              <a:off x="4513747" y="3364748"/>
              <a:ext cx="108000" cy="108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1" name="8-конечная звезда 40"/>
            <p:cNvSpPr/>
            <p:nvPr/>
          </p:nvSpPr>
          <p:spPr>
            <a:xfrm rot="19358116">
              <a:off x="4935782" y="3721344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2" name="8-конечная звезда 41"/>
            <p:cNvSpPr/>
            <p:nvPr/>
          </p:nvSpPr>
          <p:spPr>
            <a:xfrm rot="19358116">
              <a:off x="4914167" y="3628291"/>
              <a:ext cx="72000" cy="72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3" name="8-конечная звезда 42"/>
            <p:cNvSpPr/>
            <p:nvPr/>
          </p:nvSpPr>
          <p:spPr>
            <a:xfrm rot="19358116">
              <a:off x="4793544" y="3721982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4" name="8-конечная звезда 43"/>
            <p:cNvSpPr/>
            <p:nvPr/>
          </p:nvSpPr>
          <p:spPr>
            <a:xfrm rot="19358116" flipV="1">
              <a:off x="4767751" y="3610262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5" name="8-конечная звезда 44"/>
            <p:cNvSpPr/>
            <p:nvPr/>
          </p:nvSpPr>
          <p:spPr>
            <a:xfrm rot="19358116">
              <a:off x="4671645" y="3579107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6" name="8-конечная звезда 45"/>
            <p:cNvSpPr/>
            <p:nvPr/>
          </p:nvSpPr>
          <p:spPr>
            <a:xfrm rot="21285766">
              <a:off x="4594599" y="3502476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48" name="Прямая соединительная линия 47"/>
            <p:cNvCxnSpPr>
              <a:stCxn id="43" idx="1"/>
              <a:endCxn id="41" idx="5"/>
            </p:cNvCxnSpPr>
            <p:nvPr/>
          </p:nvCxnSpPr>
          <p:spPr>
            <a:xfrm rot="16200000" flipH="1">
              <a:off x="4881512" y="3690247"/>
              <a:ext cx="2383" cy="10663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" name="Прямая соединительная линия 51"/>
            <p:cNvCxnSpPr>
              <a:stCxn id="44" idx="7"/>
              <a:endCxn id="42" idx="5"/>
            </p:cNvCxnSpPr>
            <p:nvPr/>
          </p:nvCxnSpPr>
          <p:spPr>
            <a:xfrm rot="16200000" flipH="1">
              <a:off x="4852203" y="3597224"/>
              <a:ext cx="23349" cy="10121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" name="Прямая соединительная линия 54"/>
            <p:cNvCxnSpPr>
              <a:stCxn id="41" idx="7"/>
              <a:endCxn id="42" idx="2"/>
            </p:cNvCxnSpPr>
            <p:nvPr/>
          </p:nvCxnSpPr>
          <p:spPr>
            <a:xfrm rot="5400000" flipH="1" flipV="1">
              <a:off x="4954852" y="3704420"/>
              <a:ext cx="28680" cy="564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" name="Прямая соединительная линия 63"/>
            <p:cNvCxnSpPr>
              <a:stCxn id="44" idx="6"/>
              <a:endCxn id="43" idx="6"/>
            </p:cNvCxnSpPr>
            <p:nvPr/>
          </p:nvCxnSpPr>
          <p:spPr>
            <a:xfrm rot="5400000">
              <a:off x="4765359" y="3686551"/>
              <a:ext cx="74386" cy="386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" name="Прямая соединительная линия 67"/>
            <p:cNvCxnSpPr>
              <a:stCxn id="45" idx="1"/>
              <a:endCxn id="44" idx="3"/>
            </p:cNvCxnSpPr>
            <p:nvPr/>
          </p:nvCxnSpPr>
          <p:spPr>
            <a:xfrm rot="16200000" flipH="1">
              <a:off x="4722427" y="3584557"/>
              <a:ext cx="30585" cy="6046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" name="Прямая соединительная линия 73"/>
            <p:cNvCxnSpPr>
              <a:stCxn id="46" idx="1"/>
              <a:endCxn id="45" idx="6"/>
            </p:cNvCxnSpPr>
            <p:nvPr/>
          </p:nvCxnSpPr>
          <p:spPr>
            <a:xfrm rot="16200000" flipH="1">
              <a:off x="4636374" y="3540454"/>
              <a:ext cx="41958" cy="4273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7" name="Прямая соединительная линия 76"/>
            <p:cNvCxnSpPr>
              <a:stCxn id="40" idx="2"/>
              <a:endCxn id="46" idx="5"/>
            </p:cNvCxnSpPr>
            <p:nvPr/>
          </p:nvCxnSpPr>
          <p:spPr>
            <a:xfrm rot="16200000" flipH="1">
              <a:off x="4568392" y="3479288"/>
              <a:ext cx="38719" cy="2452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692" name="8-конечная звезда 691"/>
          <p:cNvSpPr/>
          <p:nvPr/>
        </p:nvSpPr>
        <p:spPr>
          <a:xfrm rot="1262594">
            <a:off x="862488" y="4882071"/>
            <a:ext cx="36000" cy="360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740" name="8-конечная звезда 739"/>
          <p:cNvSpPr/>
          <p:nvPr/>
        </p:nvSpPr>
        <p:spPr>
          <a:xfrm rot="1262594">
            <a:off x="4579895" y="4079837"/>
            <a:ext cx="54000" cy="540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grpSp>
        <p:nvGrpSpPr>
          <p:cNvPr id="21" name="Группа 741"/>
          <p:cNvGrpSpPr/>
          <p:nvPr/>
        </p:nvGrpSpPr>
        <p:grpSpPr>
          <a:xfrm>
            <a:off x="4364528" y="3150090"/>
            <a:ext cx="618304" cy="978555"/>
            <a:chOff x="4585684" y="3442682"/>
            <a:chExt cx="618304" cy="978555"/>
          </a:xfrm>
        </p:grpSpPr>
        <p:sp>
          <p:nvSpPr>
            <p:cNvPr id="743" name="8-конечная звезда 742"/>
            <p:cNvSpPr/>
            <p:nvPr/>
          </p:nvSpPr>
          <p:spPr>
            <a:xfrm rot="1262594">
              <a:off x="4722770" y="4365589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44" name="8-конечная звезда 743"/>
            <p:cNvSpPr/>
            <p:nvPr/>
          </p:nvSpPr>
          <p:spPr>
            <a:xfrm rot="1262594">
              <a:off x="4867295" y="4367237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62" name="8-конечная звезда 761"/>
            <p:cNvSpPr/>
            <p:nvPr/>
          </p:nvSpPr>
          <p:spPr>
            <a:xfrm rot="1262594">
              <a:off x="4942874" y="3442682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63" name="8-конечная звезда 762"/>
            <p:cNvSpPr/>
            <p:nvPr/>
          </p:nvSpPr>
          <p:spPr>
            <a:xfrm rot="1262594">
              <a:off x="5157188" y="3728434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65" name="8-конечная звезда 764"/>
            <p:cNvSpPr/>
            <p:nvPr/>
          </p:nvSpPr>
          <p:spPr>
            <a:xfrm rot="1262594">
              <a:off x="5150346" y="3935907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66" name="8-конечная звезда 765"/>
            <p:cNvSpPr/>
            <p:nvPr/>
          </p:nvSpPr>
          <p:spPr>
            <a:xfrm rot="1262594">
              <a:off x="4793157" y="4007346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69" name="8-конечная звезда 768"/>
            <p:cNvSpPr/>
            <p:nvPr/>
          </p:nvSpPr>
          <p:spPr>
            <a:xfrm rot="1262594">
              <a:off x="4585684" y="4014186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70" name="8-конечная звезда 769"/>
            <p:cNvSpPr/>
            <p:nvPr/>
          </p:nvSpPr>
          <p:spPr>
            <a:xfrm rot="1262594">
              <a:off x="4657122" y="4157062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75" name="8-конечная звезда 774"/>
            <p:cNvSpPr/>
            <p:nvPr/>
          </p:nvSpPr>
          <p:spPr>
            <a:xfrm rot="1262594">
              <a:off x="4721718" y="4221660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76" name="8-конечная звезда 775"/>
            <p:cNvSpPr/>
            <p:nvPr/>
          </p:nvSpPr>
          <p:spPr>
            <a:xfrm rot="1262594">
              <a:off x="4937085" y="4008397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78" name="8-конечная звезда 777"/>
            <p:cNvSpPr/>
            <p:nvPr/>
          </p:nvSpPr>
          <p:spPr>
            <a:xfrm rot="1262594">
              <a:off x="4863014" y="4291518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79" name="8-конечная звезда 778"/>
            <p:cNvSpPr/>
            <p:nvPr/>
          </p:nvSpPr>
          <p:spPr>
            <a:xfrm rot="1262594">
              <a:off x="4720138" y="3934329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80" name="8-конечная звезда 779"/>
            <p:cNvSpPr/>
            <p:nvPr/>
          </p:nvSpPr>
          <p:spPr>
            <a:xfrm rot="1262594">
              <a:off x="4655542" y="3941168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781" name="Прямая соединительная линия 780"/>
            <p:cNvCxnSpPr>
              <a:stCxn id="780" idx="3"/>
              <a:endCxn id="779" idx="4"/>
            </p:cNvCxnSpPr>
            <p:nvPr/>
          </p:nvCxnSpPr>
          <p:spPr>
            <a:xfrm rot="5400000" flipH="1" flipV="1">
              <a:off x="4678909" y="3924049"/>
              <a:ext cx="20611" cy="6424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3" name="Прямая соединительная линия 782"/>
            <p:cNvCxnSpPr>
              <a:stCxn id="779" idx="1"/>
              <a:endCxn id="766" idx="5"/>
            </p:cNvCxnSpPr>
            <p:nvPr/>
          </p:nvCxnSpPr>
          <p:spPr>
            <a:xfrm rot="16200000" flipH="1">
              <a:off x="4755959" y="3958265"/>
              <a:ext cx="40584" cy="6160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4" name="Прямая соединительная линия 783"/>
            <p:cNvCxnSpPr>
              <a:stCxn id="766" idx="7"/>
              <a:endCxn id="776" idx="4"/>
            </p:cNvCxnSpPr>
            <p:nvPr/>
          </p:nvCxnSpPr>
          <p:spPr>
            <a:xfrm rot="16200000" flipH="1">
              <a:off x="4886184" y="3973001"/>
              <a:ext cx="4457" cy="10094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5" name="Прямая соединительная линия 784"/>
            <p:cNvCxnSpPr>
              <a:stCxn id="765" idx="7"/>
              <a:endCxn id="763" idx="1"/>
            </p:cNvCxnSpPr>
            <p:nvPr/>
          </p:nvCxnSpPr>
          <p:spPr>
            <a:xfrm rot="16200000" flipV="1">
              <a:off x="5104316" y="3858991"/>
              <a:ext cx="176588" cy="504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6" name="Прямая соединительная линия 785"/>
            <p:cNvCxnSpPr>
              <a:stCxn id="765" idx="3"/>
              <a:endCxn id="776" idx="7"/>
            </p:cNvCxnSpPr>
            <p:nvPr/>
          </p:nvCxnSpPr>
          <p:spPr>
            <a:xfrm rot="5400000">
              <a:off x="5042748" y="3914820"/>
              <a:ext cx="55626" cy="16360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7" name="Прямая соединительная линия 786"/>
            <p:cNvCxnSpPr>
              <a:stCxn id="775" idx="3"/>
              <a:endCxn id="770" idx="1"/>
            </p:cNvCxnSpPr>
            <p:nvPr/>
          </p:nvCxnSpPr>
          <p:spPr>
            <a:xfrm rot="5400000" flipH="1">
              <a:off x="4680521" y="4211349"/>
              <a:ext cx="52715" cy="3371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8" name="Прямая соединительная линия 787"/>
            <p:cNvCxnSpPr>
              <a:stCxn id="778" idx="1"/>
              <a:endCxn id="775" idx="0"/>
            </p:cNvCxnSpPr>
            <p:nvPr/>
          </p:nvCxnSpPr>
          <p:spPr>
            <a:xfrm rot="5400000" flipH="1">
              <a:off x="4791387" y="4229032"/>
              <a:ext cx="72505" cy="12136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7" name="Прямая соединительная линия 796"/>
            <p:cNvCxnSpPr>
              <a:stCxn id="743" idx="5"/>
              <a:endCxn id="775" idx="2"/>
            </p:cNvCxnSpPr>
            <p:nvPr/>
          </p:nvCxnSpPr>
          <p:spPr>
            <a:xfrm rot="16200000" flipV="1">
              <a:off x="4687254" y="4316361"/>
              <a:ext cx="101016" cy="209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8" name="Прямая соединительная линия 797"/>
            <p:cNvCxnSpPr>
              <a:stCxn id="744" idx="1"/>
              <a:endCxn id="778" idx="1"/>
            </p:cNvCxnSpPr>
            <p:nvPr/>
          </p:nvCxnSpPr>
          <p:spPr>
            <a:xfrm rot="5400000" flipH="1">
              <a:off x="4850319" y="4363972"/>
              <a:ext cx="92944" cy="1693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9" name="Прямая соединительная линия 798"/>
            <p:cNvCxnSpPr>
              <a:stCxn id="744" idx="3"/>
              <a:endCxn id="743" idx="0"/>
            </p:cNvCxnSpPr>
            <p:nvPr/>
          </p:nvCxnSpPr>
          <p:spPr>
            <a:xfrm rot="5400000" flipH="1">
              <a:off x="4820837" y="4356416"/>
              <a:ext cx="2916" cy="9465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0" name="Прямая соединительная линия 799"/>
            <p:cNvCxnSpPr>
              <a:stCxn id="769" idx="1"/>
              <a:endCxn id="770" idx="5"/>
            </p:cNvCxnSpPr>
            <p:nvPr/>
          </p:nvCxnSpPr>
          <p:spPr>
            <a:xfrm rot="16200000" flipH="1">
              <a:off x="4594749" y="4082806"/>
              <a:ext cx="100108" cy="5243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1" name="Прямая соединительная линия 800"/>
            <p:cNvCxnSpPr>
              <a:stCxn id="769" idx="7"/>
              <a:endCxn id="780" idx="4"/>
            </p:cNvCxnSpPr>
            <p:nvPr/>
          </p:nvCxnSpPr>
          <p:spPr>
            <a:xfrm rot="5400000" flipH="1" flipV="1">
              <a:off x="4605915" y="3977258"/>
              <a:ext cx="75380" cy="2627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3" name="Прямая соединительная линия 802"/>
            <p:cNvCxnSpPr>
              <a:stCxn id="763" idx="5"/>
              <a:endCxn id="762" idx="1"/>
            </p:cNvCxnSpPr>
            <p:nvPr/>
          </p:nvCxnSpPr>
          <p:spPr>
            <a:xfrm rot="16200000" flipV="1">
              <a:off x="4951939" y="3511302"/>
              <a:ext cx="242984" cy="19531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2" name="Группа 803"/>
          <p:cNvGrpSpPr/>
          <p:nvPr/>
        </p:nvGrpSpPr>
        <p:grpSpPr>
          <a:xfrm rot="454036">
            <a:off x="3942773" y="3396132"/>
            <a:ext cx="418878" cy="573235"/>
            <a:chOff x="3898064" y="3436893"/>
            <a:chExt cx="418878" cy="573235"/>
          </a:xfrm>
        </p:grpSpPr>
        <p:sp>
          <p:nvSpPr>
            <p:cNvPr id="805" name="8-конечная звезда 804"/>
            <p:cNvSpPr/>
            <p:nvPr/>
          </p:nvSpPr>
          <p:spPr>
            <a:xfrm rot="1262594">
              <a:off x="4053798" y="3840511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06" name="8-конечная звезда 805"/>
            <p:cNvSpPr/>
            <p:nvPr/>
          </p:nvSpPr>
          <p:spPr>
            <a:xfrm rot="1262594">
              <a:off x="4252142" y="3672152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14" name="8-конечная звезда 813"/>
            <p:cNvSpPr/>
            <p:nvPr/>
          </p:nvSpPr>
          <p:spPr>
            <a:xfrm rot="1262594">
              <a:off x="3898064" y="3719192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15" name="8-конечная звезда 814"/>
            <p:cNvSpPr/>
            <p:nvPr/>
          </p:nvSpPr>
          <p:spPr>
            <a:xfrm rot="1262594">
              <a:off x="4129328" y="3832601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16" name="8-конечная звезда 815"/>
            <p:cNvSpPr/>
            <p:nvPr/>
          </p:nvSpPr>
          <p:spPr>
            <a:xfrm rot="1262594">
              <a:off x="4222705" y="343689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17" name="8-конечная звезда 816"/>
            <p:cNvSpPr/>
            <p:nvPr/>
          </p:nvSpPr>
          <p:spPr>
            <a:xfrm rot="1262594">
              <a:off x="4018053" y="3557848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18" name="8-конечная звезда 817"/>
            <p:cNvSpPr/>
            <p:nvPr/>
          </p:nvSpPr>
          <p:spPr>
            <a:xfrm rot="1262594">
              <a:off x="3975458" y="377970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19" name="8-конечная звезда 818"/>
            <p:cNvSpPr/>
            <p:nvPr/>
          </p:nvSpPr>
          <p:spPr>
            <a:xfrm rot="1262594">
              <a:off x="4214245" y="3963328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820" name="Прямая соединительная линия 819"/>
            <p:cNvCxnSpPr>
              <a:stCxn id="805" idx="0"/>
              <a:endCxn id="815" idx="4"/>
            </p:cNvCxnSpPr>
            <p:nvPr/>
          </p:nvCxnSpPr>
          <p:spPr>
            <a:xfrm rot="21145964" flipV="1">
              <a:off x="4097931" y="3855587"/>
              <a:ext cx="34663" cy="1450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1" name="Прямая соединительная линия 820"/>
            <p:cNvCxnSpPr>
              <a:stCxn id="805" idx="4"/>
              <a:endCxn id="818" idx="1"/>
            </p:cNvCxnSpPr>
            <p:nvPr/>
          </p:nvCxnSpPr>
          <p:spPr>
            <a:xfrm rot="10345964">
              <a:off x="4015195" y="3828721"/>
              <a:ext cx="38393" cy="2944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2" name="Прямая соединительная линия 821"/>
            <p:cNvCxnSpPr>
              <a:stCxn id="814" idx="1"/>
              <a:endCxn id="818" idx="4"/>
            </p:cNvCxnSpPr>
            <p:nvPr/>
          </p:nvCxnSpPr>
          <p:spPr>
            <a:xfrm rot="15745964" flipH="1">
              <a:off x="3950389" y="3773471"/>
              <a:ext cx="20100" cy="3126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4" name="Прямая соединительная линия 823"/>
            <p:cNvCxnSpPr>
              <a:stCxn id="814" idx="7"/>
              <a:endCxn id="817" idx="2"/>
            </p:cNvCxnSpPr>
            <p:nvPr/>
          </p:nvCxnSpPr>
          <p:spPr>
            <a:xfrm rot="4945964" flipH="1" flipV="1">
              <a:off x="3939038" y="3628473"/>
              <a:ext cx="117356" cy="9153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5" name="Прямая соединительная линия 824"/>
            <p:cNvCxnSpPr>
              <a:stCxn id="817" idx="0"/>
              <a:endCxn id="806" idx="3"/>
            </p:cNvCxnSpPr>
            <p:nvPr/>
          </p:nvCxnSpPr>
          <p:spPr>
            <a:xfrm rot="21145964">
              <a:off x="4079166" y="3582919"/>
              <a:ext cx="166853" cy="14641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6" name="Прямая соединительная линия 825"/>
            <p:cNvCxnSpPr>
              <a:stCxn id="817" idx="0"/>
              <a:endCxn id="816" idx="3"/>
            </p:cNvCxnSpPr>
            <p:nvPr/>
          </p:nvCxnSpPr>
          <p:spPr>
            <a:xfrm rot="21145964" flipV="1">
              <a:off x="4063045" y="3485571"/>
              <a:ext cx="169192" cy="9826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39" name="Прямая соединительная линия 838"/>
            <p:cNvCxnSpPr>
              <a:stCxn id="815" idx="6"/>
              <a:endCxn id="806" idx="2"/>
            </p:cNvCxnSpPr>
            <p:nvPr/>
          </p:nvCxnSpPr>
          <p:spPr>
            <a:xfrm rot="4945964" flipH="1" flipV="1">
              <a:off x="4180141" y="3728855"/>
              <a:ext cx="85989" cy="11184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42" name="Прямая соединительная линия 841"/>
            <p:cNvCxnSpPr>
              <a:stCxn id="819" idx="5"/>
              <a:endCxn id="815" idx="0"/>
            </p:cNvCxnSpPr>
            <p:nvPr/>
          </p:nvCxnSpPr>
          <p:spPr>
            <a:xfrm rot="15745964" flipV="1">
              <a:off x="4163706" y="3908900"/>
              <a:ext cx="92701" cy="2417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43" name="Прямая соединительная линия 842"/>
            <p:cNvCxnSpPr>
              <a:stCxn id="806" idx="6"/>
              <a:endCxn id="816" idx="1"/>
            </p:cNvCxnSpPr>
            <p:nvPr/>
          </p:nvCxnSpPr>
          <p:spPr>
            <a:xfrm rot="15745964" flipV="1">
              <a:off x="4184021" y="3576072"/>
              <a:ext cx="188804" cy="1073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5" name="Группа 843"/>
          <p:cNvGrpSpPr/>
          <p:nvPr/>
        </p:nvGrpSpPr>
        <p:grpSpPr>
          <a:xfrm rot="863702">
            <a:off x="3894714" y="3192591"/>
            <a:ext cx="283138" cy="325688"/>
            <a:chOff x="3581341" y="3244782"/>
            <a:chExt cx="283138" cy="325688"/>
          </a:xfrm>
        </p:grpSpPr>
        <p:sp>
          <p:nvSpPr>
            <p:cNvPr id="845" name="8-конечная звезда 844"/>
            <p:cNvSpPr/>
            <p:nvPr/>
          </p:nvSpPr>
          <p:spPr>
            <a:xfrm rot="1262594">
              <a:off x="3810479" y="3244782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46" name="8-конечная звезда 845"/>
            <p:cNvSpPr/>
            <p:nvPr/>
          </p:nvSpPr>
          <p:spPr>
            <a:xfrm rot="1262594">
              <a:off x="3696294" y="3349536"/>
              <a:ext cx="72483" cy="72483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47" name="8-конечная звезда 846"/>
            <p:cNvSpPr/>
            <p:nvPr/>
          </p:nvSpPr>
          <p:spPr>
            <a:xfrm rot="1262594">
              <a:off x="3659939" y="3505670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48" name="8-конечная звезда 847"/>
            <p:cNvSpPr/>
            <p:nvPr/>
          </p:nvSpPr>
          <p:spPr>
            <a:xfrm rot="1262594">
              <a:off x="3671149" y="3261989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53" name="8-конечная звезда 852"/>
            <p:cNvSpPr/>
            <p:nvPr/>
          </p:nvSpPr>
          <p:spPr>
            <a:xfrm rot="1262594">
              <a:off x="3581341" y="3367035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854" name="Прямая соединительная линия 853"/>
            <p:cNvCxnSpPr>
              <a:stCxn id="848" idx="7"/>
              <a:endCxn id="845" idx="3"/>
            </p:cNvCxnSpPr>
            <p:nvPr/>
          </p:nvCxnSpPr>
          <p:spPr>
            <a:xfrm rot="15336298" flipH="1">
              <a:off x="3762348" y="3243604"/>
              <a:ext cx="21266" cy="7677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55" name="Прямая соединительная линия 854"/>
            <p:cNvCxnSpPr>
              <a:stCxn id="846" idx="5"/>
              <a:endCxn id="848" idx="2"/>
            </p:cNvCxnSpPr>
            <p:nvPr/>
          </p:nvCxnSpPr>
          <p:spPr>
            <a:xfrm rot="15336298" flipV="1">
              <a:off x="3688072" y="3329582"/>
              <a:ext cx="33590" cy="1812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56" name="Прямая соединительная линия 855"/>
            <p:cNvCxnSpPr>
              <a:stCxn id="853" idx="7"/>
              <a:endCxn id="846" idx="3"/>
            </p:cNvCxnSpPr>
            <p:nvPr/>
          </p:nvCxnSpPr>
          <p:spPr>
            <a:xfrm rot="15336298" flipH="1">
              <a:off x="3657530" y="3368000"/>
              <a:ext cx="27706" cy="5077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59" name="Прямая соединительная линия 858"/>
            <p:cNvCxnSpPr>
              <a:stCxn id="847" idx="4"/>
              <a:endCxn id="853" idx="1"/>
            </p:cNvCxnSpPr>
            <p:nvPr/>
          </p:nvCxnSpPr>
          <p:spPr>
            <a:xfrm rot="9936298">
              <a:off x="3639554" y="3426198"/>
              <a:ext cx="9886" cy="10308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6" name="Группа 864"/>
          <p:cNvGrpSpPr/>
          <p:nvPr/>
        </p:nvGrpSpPr>
        <p:grpSpPr>
          <a:xfrm rot="21433529">
            <a:off x="3657042" y="4010332"/>
            <a:ext cx="707622" cy="622149"/>
            <a:chOff x="3591204" y="4423662"/>
            <a:chExt cx="707622" cy="622149"/>
          </a:xfrm>
        </p:grpSpPr>
        <p:sp>
          <p:nvSpPr>
            <p:cNvPr id="872" name="8-конечная звезда 871"/>
            <p:cNvSpPr/>
            <p:nvPr/>
          </p:nvSpPr>
          <p:spPr>
            <a:xfrm rot="1262594">
              <a:off x="3946300" y="4423662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74" name="8-конечная звезда 873"/>
            <p:cNvSpPr/>
            <p:nvPr/>
          </p:nvSpPr>
          <p:spPr>
            <a:xfrm rot="1262594">
              <a:off x="4091407" y="4572050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75" name="8-конечная звезда 874"/>
            <p:cNvSpPr/>
            <p:nvPr/>
          </p:nvSpPr>
          <p:spPr>
            <a:xfrm rot="1262594">
              <a:off x="3936952" y="457990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76" name="8-конечная звезда 875"/>
            <p:cNvSpPr/>
            <p:nvPr/>
          </p:nvSpPr>
          <p:spPr>
            <a:xfrm rot="1262594">
              <a:off x="3802532" y="4629571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77" name="8-конечная звезда 876"/>
            <p:cNvSpPr/>
            <p:nvPr/>
          </p:nvSpPr>
          <p:spPr>
            <a:xfrm rot="1262594">
              <a:off x="4094144" y="4499531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79" name="8-конечная звезда 878"/>
            <p:cNvSpPr/>
            <p:nvPr/>
          </p:nvSpPr>
          <p:spPr>
            <a:xfrm rot="1262594">
              <a:off x="4252026" y="4448001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80" name="8-конечная звезда 879"/>
            <p:cNvSpPr/>
            <p:nvPr/>
          </p:nvSpPr>
          <p:spPr>
            <a:xfrm rot="1262594">
              <a:off x="4069939" y="4999011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81" name="8-конечная звезда 880"/>
            <p:cNvSpPr/>
            <p:nvPr/>
          </p:nvSpPr>
          <p:spPr>
            <a:xfrm rot="1262594">
              <a:off x="3949916" y="4778630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82" name="8-конечная звезда 881"/>
            <p:cNvSpPr/>
            <p:nvPr/>
          </p:nvSpPr>
          <p:spPr>
            <a:xfrm rot="1262594">
              <a:off x="3808725" y="4485700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83" name="8-конечная звезда 882"/>
            <p:cNvSpPr/>
            <p:nvPr/>
          </p:nvSpPr>
          <p:spPr>
            <a:xfrm rot="1262594">
              <a:off x="3591204" y="4546681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84" name="8-конечная звезда 883"/>
            <p:cNvSpPr/>
            <p:nvPr/>
          </p:nvSpPr>
          <p:spPr>
            <a:xfrm rot="1262594">
              <a:off x="4001682" y="4923618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85" name="8-конечная звезда 884"/>
            <p:cNvSpPr/>
            <p:nvPr/>
          </p:nvSpPr>
          <p:spPr>
            <a:xfrm rot="1262594">
              <a:off x="3665657" y="4478203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886" name="Прямая соединительная линия 885"/>
            <p:cNvCxnSpPr>
              <a:stCxn id="882" idx="3"/>
              <a:endCxn id="885" idx="0"/>
            </p:cNvCxnSpPr>
            <p:nvPr/>
          </p:nvCxnSpPr>
          <p:spPr>
            <a:xfrm rot="5566471" flipH="1">
              <a:off x="3756065" y="4461211"/>
              <a:ext cx="6027" cy="10373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87" name="Прямая соединительная линия 886"/>
            <p:cNvCxnSpPr>
              <a:stCxn id="882" idx="7"/>
              <a:endCxn id="872" idx="3"/>
            </p:cNvCxnSpPr>
            <p:nvPr/>
          </p:nvCxnSpPr>
          <p:spPr>
            <a:xfrm rot="5566471" flipH="1" flipV="1">
              <a:off x="3883816" y="4437409"/>
              <a:ext cx="34971" cy="9399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88" name="Прямая соединительная линия 887"/>
            <p:cNvCxnSpPr>
              <a:stCxn id="872" idx="0"/>
              <a:endCxn id="877" idx="5"/>
            </p:cNvCxnSpPr>
            <p:nvPr/>
          </p:nvCxnSpPr>
          <p:spPr>
            <a:xfrm rot="166471">
              <a:off x="4008179" y="4470115"/>
              <a:ext cx="100625" cy="2901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89" name="Прямая соединительная линия 888"/>
            <p:cNvCxnSpPr>
              <a:stCxn id="883" idx="0"/>
              <a:endCxn id="882" idx="2"/>
            </p:cNvCxnSpPr>
            <p:nvPr/>
          </p:nvCxnSpPr>
          <p:spPr>
            <a:xfrm rot="166471" flipV="1">
              <a:off x="3637705" y="4526435"/>
              <a:ext cx="184758" cy="5655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90" name="Прямая соединительная линия 889"/>
            <p:cNvCxnSpPr>
              <a:stCxn id="876" idx="3"/>
              <a:endCxn id="883" idx="0"/>
            </p:cNvCxnSpPr>
            <p:nvPr/>
          </p:nvCxnSpPr>
          <p:spPr>
            <a:xfrm rot="5566471" flipH="1">
              <a:off x="3680253" y="4536746"/>
              <a:ext cx="80795" cy="17252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91" name="Прямая соединительная линия 890"/>
            <p:cNvCxnSpPr>
              <a:stCxn id="877" idx="6"/>
              <a:endCxn id="879" idx="3"/>
            </p:cNvCxnSpPr>
            <p:nvPr/>
          </p:nvCxnSpPr>
          <p:spPr>
            <a:xfrm rot="5566471" flipH="1" flipV="1">
              <a:off x="4176810" y="4427513"/>
              <a:ext cx="26366" cy="12696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92" name="Прямая соединительная линия 891"/>
            <p:cNvCxnSpPr>
              <a:stCxn id="876" idx="7"/>
              <a:endCxn id="875" idx="3"/>
            </p:cNvCxnSpPr>
            <p:nvPr/>
          </p:nvCxnSpPr>
          <p:spPr>
            <a:xfrm rot="5566471" flipH="1" flipV="1">
              <a:off x="3880829" y="4589923"/>
              <a:ext cx="31826" cy="8362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93" name="Прямая соединительная линия 892"/>
            <p:cNvCxnSpPr>
              <a:stCxn id="881" idx="5"/>
              <a:endCxn id="875" idx="1"/>
            </p:cNvCxnSpPr>
            <p:nvPr/>
          </p:nvCxnSpPr>
          <p:spPr>
            <a:xfrm rot="5566471" flipH="1" flipV="1">
              <a:off x="3894650" y="4704174"/>
              <a:ext cx="149432" cy="387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94" name="Прямая соединительная линия 893"/>
            <p:cNvCxnSpPr>
              <a:stCxn id="874" idx="7"/>
              <a:endCxn id="879" idx="3"/>
            </p:cNvCxnSpPr>
            <p:nvPr/>
          </p:nvCxnSpPr>
          <p:spPr>
            <a:xfrm rot="5566471" flipH="1" flipV="1">
              <a:off x="4142348" y="4481673"/>
              <a:ext cx="112428" cy="10564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95" name="Прямая соединительная линия 894"/>
            <p:cNvCxnSpPr>
              <a:stCxn id="884" idx="5"/>
              <a:endCxn id="881" idx="1"/>
            </p:cNvCxnSpPr>
            <p:nvPr/>
          </p:nvCxnSpPr>
          <p:spPr>
            <a:xfrm rot="16366471" flipV="1">
              <a:off x="3948459" y="4856148"/>
              <a:ext cx="100411" cy="3659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96" name="Прямая соединительная линия 895"/>
            <p:cNvCxnSpPr>
              <a:stCxn id="884" idx="0"/>
              <a:endCxn id="880" idx="5"/>
            </p:cNvCxnSpPr>
            <p:nvPr/>
          </p:nvCxnSpPr>
          <p:spPr>
            <a:xfrm rot="166471">
              <a:off x="4042302" y="4953980"/>
              <a:ext cx="42675" cy="4604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97" name="Прямая соединительная линия 896"/>
            <p:cNvCxnSpPr>
              <a:stCxn id="875" idx="7"/>
              <a:endCxn id="874" idx="3"/>
            </p:cNvCxnSpPr>
            <p:nvPr/>
          </p:nvCxnSpPr>
          <p:spPr>
            <a:xfrm rot="16366471" flipH="1">
              <a:off x="4036695" y="4550145"/>
              <a:ext cx="8969" cy="10566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7" name="Группа 897"/>
          <p:cNvGrpSpPr/>
          <p:nvPr/>
        </p:nvGrpSpPr>
        <p:grpSpPr>
          <a:xfrm rot="20868841">
            <a:off x="4169768" y="4203281"/>
            <a:ext cx="364793" cy="303543"/>
            <a:chOff x="4320396" y="4640299"/>
            <a:chExt cx="364793" cy="303543"/>
          </a:xfrm>
        </p:grpSpPr>
        <p:sp>
          <p:nvSpPr>
            <p:cNvPr id="899" name="8-конечная звезда 898"/>
            <p:cNvSpPr/>
            <p:nvPr/>
          </p:nvSpPr>
          <p:spPr>
            <a:xfrm rot="1262594">
              <a:off x="4517547" y="4740786"/>
              <a:ext cx="82800" cy="82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900" name="8-конечная звезда 899"/>
            <p:cNvSpPr/>
            <p:nvPr/>
          </p:nvSpPr>
          <p:spPr>
            <a:xfrm rot="1262594">
              <a:off x="4454500" y="4871359"/>
              <a:ext cx="72483" cy="72483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901" name="8-конечная звезда 900"/>
            <p:cNvSpPr/>
            <p:nvPr/>
          </p:nvSpPr>
          <p:spPr>
            <a:xfrm rot="1262594">
              <a:off x="4422696" y="4640299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902" name="8-конечная звезда 901"/>
            <p:cNvSpPr/>
            <p:nvPr/>
          </p:nvSpPr>
          <p:spPr>
            <a:xfrm rot="1262594">
              <a:off x="4320396" y="4727622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903" name="8-конечная звезда 902"/>
            <p:cNvSpPr/>
            <p:nvPr/>
          </p:nvSpPr>
          <p:spPr>
            <a:xfrm rot="1262594">
              <a:off x="4435966" y="4793163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904" name="8-конечная звезда 903"/>
            <p:cNvSpPr/>
            <p:nvPr/>
          </p:nvSpPr>
          <p:spPr>
            <a:xfrm rot="1262594">
              <a:off x="4379104" y="4868544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905" name="8-конечная звезда 904"/>
            <p:cNvSpPr/>
            <p:nvPr/>
          </p:nvSpPr>
          <p:spPr>
            <a:xfrm rot="1262594">
              <a:off x="4638389" y="4862034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906" name="Прямая соединительная линия 905"/>
            <p:cNvCxnSpPr>
              <a:stCxn id="904" idx="0"/>
              <a:endCxn id="903" idx="1"/>
            </p:cNvCxnSpPr>
            <p:nvPr/>
          </p:nvCxnSpPr>
          <p:spPr>
            <a:xfrm rot="731159" flipV="1">
              <a:off x="4431431" y="4833949"/>
              <a:ext cx="30350" cy="7039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07" name="Прямая соединительная линия 906"/>
            <p:cNvCxnSpPr>
              <a:stCxn id="904" idx="0"/>
              <a:endCxn id="900" idx="7"/>
            </p:cNvCxnSpPr>
            <p:nvPr/>
          </p:nvCxnSpPr>
          <p:spPr>
            <a:xfrm rot="731159" flipV="1">
              <a:off x="4426252" y="4882464"/>
              <a:ext cx="95700" cy="2830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08" name="Прямая соединительная линия 907"/>
            <p:cNvCxnSpPr>
              <a:stCxn id="905" idx="3"/>
              <a:endCxn id="900" idx="7"/>
            </p:cNvCxnSpPr>
            <p:nvPr/>
          </p:nvCxnSpPr>
          <p:spPr>
            <a:xfrm rot="6131159">
              <a:off x="4570835" y="4836733"/>
              <a:ext cx="22596" cy="11435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09" name="Прямая соединительная линия 908"/>
            <p:cNvCxnSpPr>
              <a:stCxn id="904" idx="5"/>
              <a:endCxn id="902" idx="1"/>
            </p:cNvCxnSpPr>
            <p:nvPr/>
          </p:nvCxnSpPr>
          <p:spPr>
            <a:xfrm rot="16931159" flipV="1">
              <a:off x="4329369" y="4791718"/>
              <a:ext cx="87563" cy="5952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10" name="Прямая соединительная линия 909"/>
            <p:cNvCxnSpPr>
              <a:stCxn id="902" idx="6"/>
              <a:endCxn id="901" idx="4"/>
            </p:cNvCxnSpPr>
            <p:nvPr/>
          </p:nvCxnSpPr>
          <p:spPr>
            <a:xfrm rot="6131159" flipH="1" flipV="1">
              <a:off x="4344512" y="4664822"/>
              <a:ext cx="87431" cy="5483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11" name="Прямая соединительная линия 910"/>
            <p:cNvCxnSpPr>
              <a:stCxn id="899" idx="5"/>
              <a:endCxn id="901" idx="1"/>
            </p:cNvCxnSpPr>
            <p:nvPr/>
          </p:nvCxnSpPr>
          <p:spPr>
            <a:xfrm rot="16931159" flipV="1">
              <a:off x="4479035" y="4666168"/>
              <a:ext cx="39667" cy="9710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12" name="Прямая соединительная линия 911"/>
            <p:cNvCxnSpPr>
              <a:stCxn id="905" idx="5"/>
              <a:endCxn id="899" idx="0"/>
            </p:cNvCxnSpPr>
            <p:nvPr/>
          </p:nvCxnSpPr>
          <p:spPr>
            <a:xfrm rot="16931159" flipV="1">
              <a:off x="4597966" y="4796745"/>
              <a:ext cx="53943" cy="6761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9" name="Группа 912"/>
          <p:cNvGrpSpPr/>
          <p:nvPr/>
        </p:nvGrpSpPr>
        <p:grpSpPr>
          <a:xfrm rot="21163619">
            <a:off x="4223693" y="4099681"/>
            <a:ext cx="993512" cy="887928"/>
            <a:chOff x="4435965" y="4516219"/>
            <a:chExt cx="993512" cy="887928"/>
          </a:xfrm>
        </p:grpSpPr>
        <p:sp>
          <p:nvSpPr>
            <p:cNvPr id="914" name="8-конечная звезда 913"/>
            <p:cNvSpPr/>
            <p:nvPr/>
          </p:nvSpPr>
          <p:spPr>
            <a:xfrm rot="1262594">
              <a:off x="5165705" y="4806709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915" name="8-конечная звезда 914"/>
            <p:cNvSpPr/>
            <p:nvPr/>
          </p:nvSpPr>
          <p:spPr>
            <a:xfrm rot="1262594">
              <a:off x="5280300" y="5037389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916" name="8-конечная звезда 915"/>
            <p:cNvSpPr/>
            <p:nvPr/>
          </p:nvSpPr>
          <p:spPr>
            <a:xfrm rot="1262594">
              <a:off x="4651332" y="522284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917" name="8-конечная звезда 916"/>
            <p:cNvSpPr/>
            <p:nvPr/>
          </p:nvSpPr>
          <p:spPr>
            <a:xfrm rot="1262594">
              <a:off x="4783129" y="4979042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918" name="8-конечная звезда 917"/>
            <p:cNvSpPr/>
            <p:nvPr/>
          </p:nvSpPr>
          <p:spPr>
            <a:xfrm rot="1262594">
              <a:off x="4986676" y="5077037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919" name="8-конечная звезда 918"/>
            <p:cNvSpPr/>
            <p:nvPr/>
          </p:nvSpPr>
          <p:spPr>
            <a:xfrm rot="1262594">
              <a:off x="4794208" y="4794216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920" name="8-конечная звезда 919"/>
            <p:cNvSpPr/>
            <p:nvPr/>
          </p:nvSpPr>
          <p:spPr>
            <a:xfrm rot="1262594">
              <a:off x="4849671" y="4633634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921" name="8-конечная звезда 920"/>
            <p:cNvSpPr/>
            <p:nvPr/>
          </p:nvSpPr>
          <p:spPr>
            <a:xfrm rot="1262594">
              <a:off x="5058250" y="4516219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922" name="8-конечная звезда 921"/>
            <p:cNvSpPr/>
            <p:nvPr/>
          </p:nvSpPr>
          <p:spPr>
            <a:xfrm rot="1262594">
              <a:off x="5117889" y="4661680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923" name="8-конечная звезда 922"/>
            <p:cNvSpPr/>
            <p:nvPr/>
          </p:nvSpPr>
          <p:spPr>
            <a:xfrm rot="1262594">
              <a:off x="4951211" y="4790628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924" name="8-конечная звезда 923"/>
            <p:cNvSpPr/>
            <p:nvPr/>
          </p:nvSpPr>
          <p:spPr>
            <a:xfrm rot="1262594">
              <a:off x="5083894" y="4879579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925" name="8-конечная звезда 924"/>
            <p:cNvSpPr/>
            <p:nvPr/>
          </p:nvSpPr>
          <p:spPr>
            <a:xfrm rot="1262594">
              <a:off x="5133713" y="5101992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926" name="8-конечная звезда 925"/>
            <p:cNvSpPr/>
            <p:nvPr/>
          </p:nvSpPr>
          <p:spPr>
            <a:xfrm rot="1262594">
              <a:off x="4435965" y="5221792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927" name="8-конечная звезда 926"/>
            <p:cNvSpPr/>
            <p:nvPr/>
          </p:nvSpPr>
          <p:spPr>
            <a:xfrm rot="1262594">
              <a:off x="5382677" y="5357347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928" name="8-конечная звезда 927"/>
            <p:cNvSpPr/>
            <p:nvPr/>
          </p:nvSpPr>
          <p:spPr>
            <a:xfrm rot="1262594">
              <a:off x="5198708" y="4541675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929" name="8-конечная звезда 928"/>
            <p:cNvSpPr/>
            <p:nvPr/>
          </p:nvSpPr>
          <p:spPr>
            <a:xfrm rot="1262594">
              <a:off x="5118800" y="4603493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930" name="8-конечная звезда 929"/>
            <p:cNvSpPr/>
            <p:nvPr/>
          </p:nvSpPr>
          <p:spPr>
            <a:xfrm rot="1262594">
              <a:off x="4793156" y="5221792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931" name="Прямая соединительная линия 930"/>
            <p:cNvCxnSpPr>
              <a:stCxn id="924" idx="4"/>
              <a:endCxn id="923" idx="0"/>
            </p:cNvCxnSpPr>
            <p:nvPr/>
          </p:nvCxnSpPr>
          <p:spPr>
            <a:xfrm rot="11236381">
              <a:off x="4999338" y="4832812"/>
              <a:ext cx="90428" cy="5858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32" name="Прямая соединительная линия 931"/>
            <p:cNvCxnSpPr>
              <a:stCxn id="926" idx="0"/>
              <a:endCxn id="916" idx="3"/>
            </p:cNvCxnSpPr>
            <p:nvPr/>
          </p:nvCxnSpPr>
          <p:spPr>
            <a:xfrm>
              <a:off x="4481204" y="5253594"/>
              <a:ext cx="172454" cy="721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33" name="Прямая соединительная линия 932"/>
            <p:cNvCxnSpPr>
              <a:stCxn id="916" idx="7"/>
              <a:endCxn id="930" idx="3"/>
            </p:cNvCxnSpPr>
            <p:nvPr/>
          </p:nvCxnSpPr>
          <p:spPr>
            <a:xfrm rot="16200000" flipH="1">
              <a:off x="4741182" y="5200703"/>
              <a:ext cx="15813" cy="9216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34" name="Прямая соединительная линия 933"/>
            <p:cNvCxnSpPr>
              <a:stCxn id="930" idx="6"/>
              <a:endCxn id="917" idx="1"/>
            </p:cNvCxnSpPr>
            <p:nvPr/>
          </p:nvCxnSpPr>
          <p:spPr>
            <a:xfrm rot="16636381" flipV="1">
              <a:off x="4727727" y="5112925"/>
              <a:ext cx="190597" cy="2822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35" name="Прямая соединительная линия 934"/>
            <p:cNvCxnSpPr>
              <a:stCxn id="917" idx="0"/>
              <a:endCxn id="918" idx="4"/>
            </p:cNvCxnSpPr>
            <p:nvPr/>
          </p:nvCxnSpPr>
          <p:spPr>
            <a:xfrm rot="436381">
              <a:off x="4830969" y="5025748"/>
              <a:ext cx="161867" cy="5858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36" name="Прямая соединительная линия 935"/>
            <p:cNvCxnSpPr>
              <a:stCxn id="925" idx="4"/>
              <a:endCxn id="918" idx="6"/>
            </p:cNvCxnSpPr>
            <p:nvPr/>
          </p:nvCxnSpPr>
          <p:spPr>
            <a:xfrm rot="11236381">
              <a:off x="5021263" y="5086102"/>
              <a:ext cx="116361" cy="2593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37" name="Прямая соединительная линия 936"/>
            <p:cNvCxnSpPr>
              <a:stCxn id="927" idx="4"/>
              <a:endCxn id="925" idx="0"/>
            </p:cNvCxnSpPr>
            <p:nvPr/>
          </p:nvCxnSpPr>
          <p:spPr>
            <a:xfrm rot="11236381">
              <a:off x="5171921" y="5152181"/>
              <a:ext cx="226311" cy="20667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38" name="Прямая соединительная линия 937"/>
            <p:cNvCxnSpPr>
              <a:stCxn id="923" idx="6"/>
              <a:endCxn id="922" idx="4"/>
            </p:cNvCxnSpPr>
            <p:nvPr/>
          </p:nvCxnSpPr>
          <p:spPr>
            <a:xfrm rot="5836381" flipH="1" flipV="1">
              <a:off x="4989190" y="4677527"/>
              <a:ext cx="129215" cy="11636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39" name="Прямая соединительная линия 938"/>
            <p:cNvCxnSpPr>
              <a:stCxn id="914" idx="5"/>
              <a:endCxn id="922" idx="1"/>
            </p:cNvCxnSpPr>
            <p:nvPr/>
          </p:nvCxnSpPr>
          <p:spPr>
            <a:xfrm rot="16636381" flipV="1">
              <a:off x="5124557" y="4740910"/>
              <a:ext cx="91689" cy="4103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40" name="Прямая соединительная линия 939"/>
            <p:cNvCxnSpPr>
              <a:stCxn id="924" idx="7"/>
              <a:endCxn id="914" idx="2"/>
            </p:cNvCxnSpPr>
            <p:nvPr/>
          </p:nvCxnSpPr>
          <p:spPr>
            <a:xfrm rot="5836381" flipH="1" flipV="1">
              <a:off x="5144770" y="4858898"/>
              <a:ext cx="32500" cy="4716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41" name="Прямая соединительная линия 940"/>
            <p:cNvCxnSpPr>
              <a:stCxn id="924" idx="0"/>
              <a:endCxn id="915" idx="4"/>
            </p:cNvCxnSpPr>
            <p:nvPr/>
          </p:nvCxnSpPr>
          <p:spPr>
            <a:xfrm rot="436381">
              <a:off x="5127702" y="4926113"/>
              <a:ext cx="163151" cy="12220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42" name="Прямая соединительная линия 941"/>
            <p:cNvCxnSpPr>
              <a:stCxn id="919" idx="5"/>
              <a:endCxn id="920" idx="2"/>
            </p:cNvCxnSpPr>
            <p:nvPr/>
          </p:nvCxnSpPr>
          <p:spPr>
            <a:xfrm rot="5836381" flipH="1" flipV="1">
              <a:off x="4780111" y="4720058"/>
              <a:ext cx="116999" cy="4226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43" name="Прямая соединительная линия 942"/>
            <p:cNvCxnSpPr>
              <a:stCxn id="919" idx="7"/>
              <a:endCxn id="923" idx="3"/>
            </p:cNvCxnSpPr>
            <p:nvPr/>
          </p:nvCxnSpPr>
          <p:spPr>
            <a:xfrm rot="16636381" flipH="1">
              <a:off x="4897427" y="4764866"/>
              <a:ext cx="4563" cy="10911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44" name="Прямая соединительная линия 943"/>
            <p:cNvCxnSpPr>
              <a:stCxn id="917" idx="7"/>
              <a:endCxn id="923" idx="3"/>
            </p:cNvCxnSpPr>
            <p:nvPr/>
          </p:nvCxnSpPr>
          <p:spPr>
            <a:xfrm rot="5836381" flipH="1" flipV="1">
              <a:off x="4804080" y="4863486"/>
              <a:ext cx="180179" cy="9670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45" name="Прямая соединительная линия 944"/>
            <p:cNvCxnSpPr>
              <a:stCxn id="918" idx="6"/>
              <a:endCxn id="924" idx="3"/>
            </p:cNvCxnSpPr>
            <p:nvPr/>
          </p:nvCxnSpPr>
          <p:spPr>
            <a:xfrm rot="5836381" flipH="1" flipV="1">
              <a:off x="4970817" y="4977229"/>
              <a:ext cx="167954" cy="4192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46" name="Прямая соединительная линия 945"/>
            <p:cNvCxnSpPr>
              <a:stCxn id="929" idx="2"/>
              <a:endCxn id="920" idx="0"/>
            </p:cNvCxnSpPr>
            <p:nvPr/>
          </p:nvCxnSpPr>
          <p:spPr>
            <a:xfrm rot="5836381">
              <a:off x="4992443" y="4545867"/>
              <a:ext cx="50785" cy="22732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47" name="Прямая соединительная линия 946"/>
            <p:cNvCxnSpPr>
              <a:stCxn id="920" idx="7"/>
              <a:endCxn id="921" idx="3"/>
            </p:cNvCxnSpPr>
            <p:nvPr/>
          </p:nvCxnSpPr>
          <p:spPr>
            <a:xfrm rot="5836381" flipH="1" flipV="1">
              <a:off x="4923522" y="4528997"/>
              <a:ext cx="114878" cy="14586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48" name="Прямая соединительная линия 947"/>
            <p:cNvCxnSpPr>
              <a:stCxn id="928" idx="4"/>
              <a:endCxn id="921" idx="0"/>
            </p:cNvCxnSpPr>
            <p:nvPr/>
          </p:nvCxnSpPr>
          <p:spPr>
            <a:xfrm rot="11236381" flipV="1">
              <a:off x="5110574" y="4550973"/>
              <a:ext cx="89572" cy="764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49" name="Прямая соединительная линия 948"/>
            <p:cNvCxnSpPr>
              <a:stCxn id="929" idx="7"/>
              <a:endCxn id="928" idx="2"/>
            </p:cNvCxnSpPr>
            <p:nvPr/>
          </p:nvCxnSpPr>
          <p:spPr>
            <a:xfrm rot="5836381" flipH="1" flipV="1">
              <a:off x="5170356" y="4579226"/>
              <a:ext cx="36579" cy="4585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963" name="TextBox 962"/>
          <p:cNvSpPr txBox="1"/>
          <p:nvPr/>
        </p:nvSpPr>
        <p:spPr>
          <a:xfrm rot="20427836">
            <a:off x="4312786" y="3767192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ДРАКОН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1031" name="TextBox 1030"/>
          <p:cNvSpPr txBox="1"/>
          <p:nvPr/>
        </p:nvSpPr>
        <p:spPr>
          <a:xfrm rot="1676119">
            <a:off x="4036762" y="4150987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ЛІРА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1032" name="TextBox 1031"/>
          <p:cNvSpPr txBox="1"/>
          <p:nvPr/>
        </p:nvSpPr>
        <p:spPr>
          <a:xfrm rot="20597836">
            <a:off x="3511146" y="4247261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ЛЕБІДЬ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1033" name="TextBox 1032"/>
          <p:cNvSpPr txBox="1"/>
          <p:nvPr/>
        </p:nvSpPr>
        <p:spPr>
          <a:xfrm>
            <a:off x="4464951" y="4673094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ГЕРКУЛЕС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1034" name="TextBox 1033"/>
          <p:cNvSpPr txBox="1"/>
          <p:nvPr/>
        </p:nvSpPr>
        <p:spPr>
          <a:xfrm rot="19798960">
            <a:off x="3853515" y="3247022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КАССІОПЕЯ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1035" name="TextBox 1034"/>
          <p:cNvSpPr txBox="1"/>
          <p:nvPr/>
        </p:nvSpPr>
        <p:spPr>
          <a:xfrm rot="878061">
            <a:off x="3725907" y="3795529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ЦЕФЕЙ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grpSp>
        <p:nvGrpSpPr>
          <p:cNvPr id="31" name="Группа 1035"/>
          <p:cNvGrpSpPr/>
          <p:nvPr/>
        </p:nvGrpSpPr>
        <p:grpSpPr>
          <a:xfrm rot="1746363">
            <a:off x="5125341" y="4240078"/>
            <a:ext cx="205893" cy="255656"/>
            <a:chOff x="5649885" y="4479091"/>
            <a:chExt cx="205893" cy="255656"/>
          </a:xfrm>
        </p:grpSpPr>
        <p:sp>
          <p:nvSpPr>
            <p:cNvPr id="1037" name="8-конечная звезда 1036"/>
            <p:cNvSpPr/>
            <p:nvPr/>
          </p:nvSpPr>
          <p:spPr>
            <a:xfrm rot="1262594">
              <a:off x="5790978" y="4634851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38" name="8-конечная звезда 1037"/>
            <p:cNvSpPr/>
            <p:nvPr/>
          </p:nvSpPr>
          <p:spPr>
            <a:xfrm rot="1262594">
              <a:off x="5739275" y="4680747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39" name="8-конечная звезда 1038"/>
            <p:cNvSpPr/>
            <p:nvPr/>
          </p:nvSpPr>
          <p:spPr>
            <a:xfrm rot="1262594">
              <a:off x="5791618" y="4509978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40" name="8-конечная звезда 1039"/>
            <p:cNvSpPr/>
            <p:nvPr/>
          </p:nvSpPr>
          <p:spPr>
            <a:xfrm rot="1262594">
              <a:off x="5691637" y="4479091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42" name="8-конечная звезда 1041"/>
            <p:cNvSpPr/>
            <p:nvPr/>
          </p:nvSpPr>
          <p:spPr>
            <a:xfrm rot="1262594">
              <a:off x="5649885" y="4665368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044" name="Прямая соединительная линия 1043"/>
            <p:cNvCxnSpPr>
              <a:stCxn id="1038" idx="3"/>
              <a:endCxn id="1042" idx="0"/>
            </p:cNvCxnSpPr>
            <p:nvPr/>
          </p:nvCxnSpPr>
          <p:spPr>
            <a:xfrm rot="9053637">
              <a:off x="5700633" y="4684088"/>
              <a:ext cx="31981" cy="4525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45" name="Прямая соединительная линия 1044"/>
            <p:cNvCxnSpPr>
              <a:stCxn id="1039" idx="5"/>
              <a:endCxn id="1040" idx="0"/>
            </p:cNvCxnSpPr>
            <p:nvPr/>
          </p:nvCxnSpPr>
          <p:spPr>
            <a:xfrm rot="19853637" flipH="1" flipV="1">
              <a:off x="5739023" y="4490630"/>
              <a:ext cx="63005" cy="3949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46" name="Прямая соединительная линия 1045"/>
            <p:cNvCxnSpPr>
              <a:stCxn id="1037" idx="6"/>
              <a:endCxn id="1039" idx="1"/>
            </p:cNvCxnSpPr>
            <p:nvPr/>
          </p:nvCxnSpPr>
          <p:spPr>
            <a:xfrm rot="19853637" flipV="1">
              <a:off x="5816340" y="4565090"/>
              <a:ext cx="31913" cy="6848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47" name="Прямая соединительная линия 1046"/>
            <p:cNvCxnSpPr>
              <a:stCxn id="1038" idx="0"/>
              <a:endCxn id="1037" idx="2"/>
            </p:cNvCxnSpPr>
            <p:nvPr/>
          </p:nvCxnSpPr>
          <p:spPr>
            <a:xfrm rot="3653637" flipH="1" flipV="1">
              <a:off x="5797822" y="4693758"/>
              <a:ext cx="7572" cy="2741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32" name="Группа 1047"/>
          <p:cNvGrpSpPr/>
          <p:nvPr/>
        </p:nvGrpSpPr>
        <p:grpSpPr>
          <a:xfrm>
            <a:off x="5075546" y="3879550"/>
            <a:ext cx="785174" cy="543266"/>
            <a:chOff x="5507009" y="4000504"/>
            <a:chExt cx="785174" cy="543266"/>
          </a:xfrm>
        </p:grpSpPr>
        <p:sp>
          <p:nvSpPr>
            <p:cNvPr id="1049" name="8-конечная звезда 1048"/>
            <p:cNvSpPr/>
            <p:nvPr/>
          </p:nvSpPr>
          <p:spPr>
            <a:xfrm rot="1262594">
              <a:off x="6081349" y="4500570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50" name="8-конечная звезда 1049"/>
            <p:cNvSpPr/>
            <p:nvPr/>
          </p:nvSpPr>
          <p:spPr>
            <a:xfrm rot="1262594">
              <a:off x="6227383" y="4130931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51" name="8-конечная звезда 1050"/>
            <p:cNvSpPr/>
            <p:nvPr/>
          </p:nvSpPr>
          <p:spPr>
            <a:xfrm rot="1262594">
              <a:off x="6155945" y="4273807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52" name="8-конечная звезда 1051"/>
            <p:cNvSpPr/>
            <p:nvPr/>
          </p:nvSpPr>
          <p:spPr>
            <a:xfrm rot="1262594">
              <a:off x="5727386" y="4272229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53" name="8-конечная звезда 1052"/>
            <p:cNvSpPr/>
            <p:nvPr/>
          </p:nvSpPr>
          <p:spPr>
            <a:xfrm rot="1262594">
              <a:off x="5651465" y="4151274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54" name="8-конечная звезда 1053"/>
            <p:cNvSpPr/>
            <p:nvPr/>
          </p:nvSpPr>
          <p:spPr>
            <a:xfrm rot="1262594">
              <a:off x="5798824" y="4057915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55" name="8-конечная звезда 1054"/>
            <p:cNvSpPr/>
            <p:nvPr/>
          </p:nvSpPr>
          <p:spPr>
            <a:xfrm rot="1262594">
              <a:off x="5868614" y="4202439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56" name="8-конечная звезда 1055"/>
            <p:cNvSpPr/>
            <p:nvPr/>
          </p:nvSpPr>
          <p:spPr>
            <a:xfrm rot="1262594">
              <a:off x="5941700" y="4294151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57" name="8-конечная звезда 1056"/>
            <p:cNvSpPr/>
            <p:nvPr/>
          </p:nvSpPr>
          <p:spPr>
            <a:xfrm rot="1262594">
              <a:off x="5507009" y="4143380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58" name="8-конечная звезда 1057"/>
            <p:cNvSpPr/>
            <p:nvPr/>
          </p:nvSpPr>
          <p:spPr>
            <a:xfrm rot="1262594">
              <a:off x="5507009" y="4056336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59" name="8-конечная звезда 1058"/>
            <p:cNvSpPr/>
            <p:nvPr/>
          </p:nvSpPr>
          <p:spPr>
            <a:xfrm rot="1262594">
              <a:off x="5649885" y="4000504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062" name="Прямая соединительная линия 1061"/>
            <p:cNvCxnSpPr>
              <a:stCxn id="1054" idx="5"/>
              <a:endCxn id="1059" idx="0"/>
            </p:cNvCxnSpPr>
            <p:nvPr/>
          </p:nvCxnSpPr>
          <p:spPr>
            <a:xfrm rot="16200000" flipV="1">
              <a:off x="5738063" y="3983442"/>
              <a:ext cx="30381" cy="12321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64" name="Прямая соединительная линия 1063"/>
            <p:cNvCxnSpPr>
              <a:stCxn id="1053" idx="6"/>
              <a:endCxn id="1054" idx="3"/>
            </p:cNvCxnSpPr>
            <p:nvPr/>
          </p:nvCxnSpPr>
          <p:spPr>
            <a:xfrm rot="5400000" flipH="1" flipV="1">
              <a:off x="5716057" y="4067982"/>
              <a:ext cx="57197" cy="11299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65" name="Прямая соединительная линия 1064"/>
            <p:cNvCxnSpPr>
              <a:stCxn id="1055" idx="5"/>
              <a:endCxn id="1054" idx="1"/>
            </p:cNvCxnSpPr>
            <p:nvPr/>
          </p:nvCxnSpPr>
          <p:spPr>
            <a:xfrm rot="16200000" flipV="1">
              <a:off x="5813131" y="4133245"/>
              <a:ext cx="95176" cy="4786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66" name="Прямая соединительная линия 1065"/>
            <p:cNvCxnSpPr>
              <a:stCxn id="1052" idx="4"/>
              <a:endCxn id="1053" idx="1"/>
            </p:cNvCxnSpPr>
            <p:nvPr/>
          </p:nvCxnSpPr>
          <p:spPr>
            <a:xfrm rot="10800000">
              <a:off x="5689429" y="4202948"/>
              <a:ext cx="39759" cy="8658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67" name="Прямая соединительная линия 1066"/>
            <p:cNvCxnSpPr>
              <a:stCxn id="1052" idx="0"/>
              <a:endCxn id="1056" idx="3"/>
            </p:cNvCxnSpPr>
            <p:nvPr/>
          </p:nvCxnSpPr>
          <p:spPr>
            <a:xfrm>
              <a:off x="5779585" y="4308924"/>
              <a:ext cx="164441" cy="2319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68" name="Прямая соединительная линия 1067"/>
            <p:cNvCxnSpPr>
              <a:stCxn id="1056" idx="4"/>
              <a:endCxn id="1051" idx="4"/>
            </p:cNvCxnSpPr>
            <p:nvPr/>
          </p:nvCxnSpPr>
          <p:spPr>
            <a:xfrm rot="10800000" flipH="1">
              <a:off x="5943500" y="4294574"/>
              <a:ext cx="214605" cy="1688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69" name="Прямая соединительная линия 1068"/>
            <p:cNvCxnSpPr>
              <a:stCxn id="1049" idx="5"/>
              <a:endCxn id="1056" idx="1"/>
            </p:cNvCxnSpPr>
            <p:nvPr/>
          </p:nvCxnSpPr>
          <p:spPr>
            <a:xfrm rot="16200000" flipV="1">
              <a:off x="5958619" y="4366870"/>
              <a:ext cx="156605" cy="11451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71" name="Прямая соединительная линия 1070"/>
            <p:cNvCxnSpPr>
              <a:stCxn id="1051" idx="6"/>
              <a:endCxn id="1050" idx="2"/>
            </p:cNvCxnSpPr>
            <p:nvPr/>
          </p:nvCxnSpPr>
          <p:spPr>
            <a:xfrm rot="5400000" flipH="1" flipV="1">
              <a:off x="6182865" y="4210684"/>
              <a:ext cx="82398" cy="4817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72" name="Прямая соединительная линия 1071"/>
            <p:cNvCxnSpPr>
              <a:stCxn id="1059" idx="3"/>
              <a:endCxn id="1057" idx="0"/>
            </p:cNvCxnSpPr>
            <p:nvPr/>
          </p:nvCxnSpPr>
          <p:spPr>
            <a:xfrm rot="5400000">
              <a:off x="5529327" y="4050317"/>
              <a:ext cx="141861" cy="10297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73" name="Прямая соединительная линия 1072"/>
            <p:cNvCxnSpPr>
              <a:stCxn id="1049" idx="0"/>
              <a:endCxn id="1051" idx="1"/>
            </p:cNvCxnSpPr>
            <p:nvPr/>
          </p:nvCxnSpPr>
          <p:spPr>
            <a:xfrm flipV="1">
              <a:off x="6123108" y="4335815"/>
              <a:ext cx="78393" cy="19411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74" name="Прямая соединительная линия 1073"/>
            <p:cNvCxnSpPr>
              <a:stCxn id="1057" idx="6"/>
              <a:endCxn id="1058" idx="2"/>
            </p:cNvCxnSpPr>
            <p:nvPr/>
          </p:nvCxnSpPr>
          <p:spPr>
            <a:xfrm rot="16200000" flipV="1">
              <a:off x="5505246" y="4113702"/>
              <a:ext cx="46726" cy="1551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75" name="Прямая соединительная линия 1074"/>
            <p:cNvCxnSpPr>
              <a:stCxn id="1059" idx="3"/>
              <a:endCxn id="1058" idx="7"/>
            </p:cNvCxnSpPr>
            <p:nvPr/>
          </p:nvCxnSpPr>
          <p:spPr>
            <a:xfrm rot="5400000">
              <a:off x="5580902" y="3998322"/>
              <a:ext cx="38290" cy="10339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76" name="Прямая соединительная линия 1075"/>
            <p:cNvCxnSpPr>
              <a:stCxn id="1056" idx="4"/>
              <a:endCxn id="1055" idx="1"/>
            </p:cNvCxnSpPr>
            <p:nvPr/>
          </p:nvCxnSpPr>
          <p:spPr>
            <a:xfrm rot="10800000">
              <a:off x="5906577" y="4254114"/>
              <a:ext cx="36924" cy="5734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33" name="Группа 1076"/>
          <p:cNvGrpSpPr/>
          <p:nvPr/>
        </p:nvGrpSpPr>
        <p:grpSpPr>
          <a:xfrm>
            <a:off x="5643570" y="3457239"/>
            <a:ext cx="263830" cy="471827"/>
            <a:chOff x="6221390" y="3221002"/>
            <a:chExt cx="263830" cy="471827"/>
          </a:xfrm>
        </p:grpSpPr>
        <p:cxnSp>
          <p:nvCxnSpPr>
            <p:cNvPr id="1078" name="Прямая соединительная линия 1077"/>
            <p:cNvCxnSpPr>
              <a:stCxn id="1085" idx="2"/>
              <a:endCxn id="1081" idx="1"/>
            </p:cNvCxnSpPr>
            <p:nvPr/>
          </p:nvCxnSpPr>
          <p:spPr>
            <a:xfrm rot="5400000" flipH="1" flipV="1">
              <a:off x="6100411" y="3468600"/>
              <a:ext cx="286172" cy="1652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079" name="8-конечная звезда 1078"/>
            <p:cNvSpPr/>
            <p:nvPr/>
          </p:nvSpPr>
          <p:spPr>
            <a:xfrm rot="1262594">
              <a:off x="6236996" y="3506754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80" name="8-конечная звезда 1079"/>
            <p:cNvSpPr/>
            <p:nvPr/>
          </p:nvSpPr>
          <p:spPr>
            <a:xfrm rot="1262594">
              <a:off x="6308434" y="3292440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81" name="8-конечная звезда 1080"/>
            <p:cNvSpPr/>
            <p:nvPr/>
          </p:nvSpPr>
          <p:spPr>
            <a:xfrm rot="1262594">
              <a:off x="6221390" y="3292438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82" name="8-конечная звезда 1081"/>
            <p:cNvSpPr/>
            <p:nvPr/>
          </p:nvSpPr>
          <p:spPr>
            <a:xfrm rot="1262594">
              <a:off x="6292828" y="3308046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83" name="8-конечная звезда 1082"/>
            <p:cNvSpPr/>
            <p:nvPr/>
          </p:nvSpPr>
          <p:spPr>
            <a:xfrm rot="1262594">
              <a:off x="6364265" y="3221002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84" name="8-конечная звезда 1083"/>
            <p:cNvSpPr/>
            <p:nvPr/>
          </p:nvSpPr>
          <p:spPr>
            <a:xfrm rot="1262594">
              <a:off x="6442020" y="3556268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85" name="8-конечная звезда 1084"/>
            <p:cNvSpPr/>
            <p:nvPr/>
          </p:nvSpPr>
          <p:spPr>
            <a:xfrm rot="1262594">
              <a:off x="6221390" y="3578191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86" name="8-конечная звезда 1085"/>
            <p:cNvSpPr/>
            <p:nvPr/>
          </p:nvSpPr>
          <p:spPr>
            <a:xfrm rot="1262594">
              <a:off x="6221390" y="3649629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087" name="Прямая соединительная линия 1086"/>
            <p:cNvCxnSpPr>
              <a:stCxn id="1085" idx="6"/>
              <a:endCxn id="1082" idx="3"/>
            </p:cNvCxnSpPr>
            <p:nvPr/>
          </p:nvCxnSpPr>
          <p:spPr>
            <a:xfrm rot="5400000" flipH="1" flipV="1">
              <a:off x="6152110" y="3437054"/>
              <a:ext cx="241215" cy="4394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88" name="Прямая соединительная линия 1087"/>
            <p:cNvCxnSpPr>
              <a:stCxn id="1085" idx="0"/>
              <a:endCxn id="1080" idx="7"/>
            </p:cNvCxnSpPr>
            <p:nvPr/>
          </p:nvCxnSpPr>
          <p:spPr>
            <a:xfrm flipV="1">
              <a:off x="6263149" y="3305269"/>
              <a:ext cx="86625" cy="30227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89" name="Прямая соединительная линия 1088"/>
            <p:cNvCxnSpPr>
              <a:stCxn id="1086" idx="7"/>
              <a:endCxn id="1083" idx="2"/>
            </p:cNvCxnSpPr>
            <p:nvPr/>
          </p:nvCxnSpPr>
          <p:spPr>
            <a:xfrm rot="5400000" flipH="1" flipV="1">
              <a:off x="6120571" y="3404921"/>
              <a:ext cx="399697" cy="11537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90" name="Прямая соединительная линия 1089"/>
            <p:cNvCxnSpPr>
              <a:stCxn id="1086" idx="0"/>
              <a:endCxn id="1084" idx="3"/>
            </p:cNvCxnSpPr>
            <p:nvPr/>
          </p:nvCxnSpPr>
          <p:spPr>
            <a:xfrm flipV="1">
              <a:off x="6263149" y="3586639"/>
              <a:ext cx="180731" cy="9234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91" name="Прямая соединительная линия 1090"/>
            <p:cNvCxnSpPr>
              <a:stCxn id="1086" idx="1"/>
              <a:endCxn id="1085" idx="1"/>
            </p:cNvCxnSpPr>
            <p:nvPr/>
          </p:nvCxnSpPr>
          <p:spPr>
            <a:xfrm rot="5400000" flipH="1">
              <a:off x="6216042" y="3655250"/>
              <a:ext cx="71438" cy="158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34" name="Группа 1091"/>
          <p:cNvGrpSpPr/>
          <p:nvPr/>
        </p:nvGrpSpPr>
        <p:grpSpPr>
          <a:xfrm>
            <a:off x="6786578" y="3357562"/>
            <a:ext cx="257514" cy="478144"/>
            <a:chOff x="7435836" y="3006688"/>
            <a:chExt cx="257514" cy="478144"/>
          </a:xfrm>
        </p:grpSpPr>
        <p:cxnSp>
          <p:nvCxnSpPr>
            <p:cNvPr id="1093" name="Прямая соединительная линия 1092"/>
            <p:cNvCxnSpPr>
              <a:stCxn id="1095" idx="7"/>
              <a:endCxn id="1094" idx="3"/>
            </p:cNvCxnSpPr>
            <p:nvPr/>
          </p:nvCxnSpPr>
          <p:spPr>
            <a:xfrm rot="5400000" flipH="1" flipV="1">
              <a:off x="7511096" y="3103624"/>
              <a:ext cx="49512" cy="9352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094" name="8-конечная звезда 1093"/>
            <p:cNvSpPr/>
            <p:nvPr/>
          </p:nvSpPr>
          <p:spPr>
            <a:xfrm rot="1262594">
              <a:off x="7580290" y="3087669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95" name="8-конечная звезда 1094"/>
            <p:cNvSpPr/>
            <p:nvPr/>
          </p:nvSpPr>
          <p:spPr>
            <a:xfrm rot="1262594">
              <a:off x="7437414" y="3159107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96" name="8-конечная звезда 1095"/>
            <p:cNvSpPr/>
            <p:nvPr/>
          </p:nvSpPr>
          <p:spPr>
            <a:xfrm rot="1262594">
              <a:off x="7437415" y="3294018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97" name="8-конечная звезда 1096"/>
            <p:cNvSpPr/>
            <p:nvPr/>
          </p:nvSpPr>
          <p:spPr>
            <a:xfrm rot="1262594">
              <a:off x="7588255" y="3300335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98" name="8-конечная звезда 1097"/>
            <p:cNvSpPr/>
            <p:nvPr/>
          </p:nvSpPr>
          <p:spPr>
            <a:xfrm rot="1262594">
              <a:off x="7650150" y="3006688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99" name="8-конечная звезда 1098"/>
            <p:cNvSpPr/>
            <p:nvPr/>
          </p:nvSpPr>
          <p:spPr>
            <a:xfrm rot="1262594">
              <a:off x="7585028" y="3441632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00" name="8-конечная звезда 1099"/>
            <p:cNvSpPr/>
            <p:nvPr/>
          </p:nvSpPr>
          <p:spPr>
            <a:xfrm rot="1262594">
              <a:off x="7435836" y="3363878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101" name="Прямая соединительная линия 1100"/>
            <p:cNvCxnSpPr>
              <a:stCxn id="1096" idx="5"/>
              <a:endCxn id="1095" idx="2"/>
            </p:cNvCxnSpPr>
            <p:nvPr/>
          </p:nvCxnSpPr>
          <p:spPr>
            <a:xfrm rot="5400000" flipH="1" flipV="1">
              <a:off x="7411566" y="3253192"/>
              <a:ext cx="85038" cy="126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02" name="Прямая соединительная линия 1101"/>
            <p:cNvCxnSpPr>
              <a:stCxn id="1100" idx="2"/>
              <a:endCxn id="1096" idx="2"/>
            </p:cNvCxnSpPr>
            <p:nvPr/>
          </p:nvCxnSpPr>
          <p:spPr>
            <a:xfrm rot="5400000" flipH="1" flipV="1">
              <a:off x="7422490" y="3373407"/>
              <a:ext cx="59420" cy="504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03" name="Прямая соединительная линия 1102"/>
            <p:cNvCxnSpPr>
              <a:stCxn id="1097" idx="3"/>
              <a:endCxn id="1096" idx="0"/>
            </p:cNvCxnSpPr>
            <p:nvPr/>
          </p:nvCxnSpPr>
          <p:spPr>
            <a:xfrm rot="5400000" flipH="1">
              <a:off x="7536305" y="3284023"/>
              <a:ext cx="7585" cy="10096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04" name="Прямая соединительная линия 1103"/>
            <p:cNvCxnSpPr>
              <a:stCxn id="1098" idx="2"/>
              <a:endCxn id="1094" idx="6"/>
            </p:cNvCxnSpPr>
            <p:nvPr/>
          </p:nvCxnSpPr>
          <p:spPr>
            <a:xfrm rot="5400000">
              <a:off x="7619979" y="3045454"/>
              <a:ext cx="41023" cy="4700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05" name="Прямая соединительная линия 1104"/>
            <p:cNvCxnSpPr>
              <a:stCxn id="1097" idx="5"/>
              <a:endCxn id="1094" idx="2"/>
            </p:cNvCxnSpPr>
            <p:nvPr/>
          </p:nvCxnSpPr>
          <p:spPr>
            <a:xfrm rot="16200000" flipV="1">
              <a:off x="7519548" y="3217916"/>
              <a:ext cx="162793" cy="669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06" name="Прямая соединительная линия 1105"/>
            <p:cNvCxnSpPr>
              <a:stCxn id="1099" idx="6"/>
              <a:endCxn id="1097" idx="2"/>
            </p:cNvCxnSpPr>
            <p:nvPr/>
          </p:nvCxnSpPr>
          <p:spPr>
            <a:xfrm rot="16200000" flipV="1">
              <a:off x="7564703" y="3393392"/>
              <a:ext cx="90539" cy="882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35" name="Группа 1106"/>
          <p:cNvGrpSpPr/>
          <p:nvPr/>
        </p:nvGrpSpPr>
        <p:grpSpPr>
          <a:xfrm>
            <a:off x="6596902" y="2563327"/>
            <a:ext cx="397148" cy="776439"/>
            <a:chOff x="7150610" y="2045465"/>
            <a:chExt cx="397148" cy="776439"/>
          </a:xfrm>
        </p:grpSpPr>
        <p:cxnSp>
          <p:nvCxnSpPr>
            <p:cNvPr id="1108" name="Прямая соединительная линия 1107"/>
            <p:cNvCxnSpPr>
              <a:stCxn id="1115" idx="6"/>
              <a:endCxn id="1111" idx="3"/>
            </p:cNvCxnSpPr>
            <p:nvPr/>
          </p:nvCxnSpPr>
          <p:spPr>
            <a:xfrm rot="5400000" flipH="1" flipV="1">
              <a:off x="7358363" y="2364100"/>
              <a:ext cx="182975" cy="10624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09" name="Прямая соединительная линия 1108"/>
            <p:cNvCxnSpPr>
              <a:stCxn id="1116" idx="6"/>
              <a:endCxn id="1113" idx="2"/>
            </p:cNvCxnSpPr>
            <p:nvPr/>
          </p:nvCxnSpPr>
          <p:spPr>
            <a:xfrm rot="5400000" flipH="1" flipV="1">
              <a:off x="7401264" y="2726571"/>
              <a:ext cx="99198" cy="99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110" name="8-конечная звезда 1109"/>
            <p:cNvSpPr/>
            <p:nvPr/>
          </p:nvSpPr>
          <p:spPr>
            <a:xfrm rot="1262594">
              <a:off x="7223100" y="243676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11" name="8-конечная звезда 1110"/>
            <p:cNvSpPr/>
            <p:nvPr/>
          </p:nvSpPr>
          <p:spPr>
            <a:xfrm rot="1262594">
              <a:off x="7500958" y="2292834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12" name="8-конечная звезда 1111"/>
            <p:cNvSpPr/>
            <p:nvPr/>
          </p:nvSpPr>
          <p:spPr>
            <a:xfrm rot="1262594">
              <a:off x="7150610" y="2632228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13" name="8-конечная звезда 1112"/>
            <p:cNvSpPr/>
            <p:nvPr/>
          </p:nvSpPr>
          <p:spPr>
            <a:xfrm rot="1262594">
              <a:off x="7436361" y="2632228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15" name="8-конечная звезда 1114"/>
            <p:cNvSpPr/>
            <p:nvPr/>
          </p:nvSpPr>
          <p:spPr>
            <a:xfrm rot="1262594">
              <a:off x="7364925" y="2507149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16" name="8-конечная звезда 1115"/>
            <p:cNvSpPr/>
            <p:nvPr/>
          </p:nvSpPr>
          <p:spPr>
            <a:xfrm rot="1262594">
              <a:off x="7418566" y="2775104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17" name="8-конечная звезда 1116"/>
            <p:cNvSpPr/>
            <p:nvPr/>
          </p:nvSpPr>
          <p:spPr>
            <a:xfrm rot="1262594">
              <a:off x="7150610" y="2489352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118" name="Прямая соединительная линия 1117"/>
            <p:cNvCxnSpPr>
              <a:stCxn id="1110" idx="0"/>
              <a:endCxn id="1115" idx="4"/>
            </p:cNvCxnSpPr>
            <p:nvPr/>
          </p:nvCxnSpPr>
          <p:spPr>
            <a:xfrm>
              <a:off x="7275299" y="2473458"/>
              <a:ext cx="91187" cy="4868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19" name="Прямая соединительная линия 1118"/>
            <p:cNvCxnSpPr>
              <a:stCxn id="1113" idx="5"/>
              <a:endCxn id="1115" idx="0"/>
            </p:cNvCxnSpPr>
            <p:nvPr/>
          </p:nvCxnSpPr>
          <p:spPr>
            <a:xfrm rot="16200000" flipV="1">
              <a:off x="7382566" y="2566550"/>
              <a:ext cx="95293" cy="4009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20" name="Прямая соединительная линия 1119"/>
            <p:cNvCxnSpPr>
              <a:stCxn id="1112" idx="5"/>
              <a:endCxn id="1117" idx="2"/>
            </p:cNvCxnSpPr>
            <p:nvPr/>
          </p:nvCxnSpPr>
          <p:spPr>
            <a:xfrm rot="5400000" flipH="1" flipV="1">
              <a:off x="7115232" y="2583869"/>
              <a:ext cx="99653" cy="109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21" name="Прямая соединительная линия 1120"/>
            <p:cNvCxnSpPr>
              <a:stCxn id="1110" idx="6"/>
              <a:endCxn id="1452" idx="1"/>
            </p:cNvCxnSpPr>
            <p:nvPr/>
          </p:nvCxnSpPr>
          <p:spPr>
            <a:xfrm rot="5400000" flipH="1" flipV="1">
              <a:off x="7079437" y="2225824"/>
              <a:ext cx="393099" cy="3238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22" name="Прямая соединительная линия 1121"/>
            <p:cNvCxnSpPr>
              <a:stCxn id="1117" idx="5"/>
              <a:endCxn id="1110" idx="3"/>
            </p:cNvCxnSpPr>
            <p:nvPr/>
          </p:nvCxnSpPr>
          <p:spPr>
            <a:xfrm rot="5400000" flipH="1" flipV="1">
              <a:off x="7186646" y="2452589"/>
              <a:ext cx="16642" cy="6091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23" name="Прямая соединительная линия 1122"/>
            <p:cNvCxnSpPr>
              <a:stCxn id="1116" idx="4"/>
              <a:endCxn id="1112" idx="0"/>
            </p:cNvCxnSpPr>
            <p:nvPr/>
          </p:nvCxnSpPr>
          <p:spPr>
            <a:xfrm rot="10800000">
              <a:off x="7195849" y="2664030"/>
              <a:ext cx="224278" cy="12607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142" name="TextBox 1141"/>
          <p:cNvSpPr txBox="1"/>
          <p:nvPr/>
        </p:nvSpPr>
        <p:spPr>
          <a:xfrm rot="16603593">
            <a:off x="6374398" y="3552569"/>
            <a:ext cx="70215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ВОРОН</a:t>
            </a:r>
            <a:endParaRPr lang="uk-UA" sz="8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1143" name="TextBox 1142"/>
          <p:cNvSpPr txBox="1"/>
          <p:nvPr/>
        </p:nvSpPr>
        <p:spPr>
          <a:xfrm rot="1344264">
            <a:off x="6361487" y="3207591"/>
            <a:ext cx="70215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ЧАША</a:t>
            </a:r>
            <a:endParaRPr lang="uk-UA" sz="8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1144" name="TextBox 1143"/>
          <p:cNvSpPr txBox="1"/>
          <p:nvPr/>
        </p:nvSpPr>
        <p:spPr>
          <a:xfrm rot="18282438">
            <a:off x="5516759" y="4198782"/>
            <a:ext cx="70215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ВОЛОПАС</a:t>
            </a:r>
            <a:endParaRPr lang="uk-UA" sz="8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1145" name="TextBox 1144"/>
          <p:cNvSpPr txBox="1"/>
          <p:nvPr/>
        </p:nvSpPr>
        <p:spPr>
          <a:xfrm rot="19413718">
            <a:off x="4784916" y="4110512"/>
            <a:ext cx="70215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ПН </a:t>
            </a:r>
          </a:p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КОРОНА</a:t>
            </a:r>
            <a:endParaRPr lang="uk-UA" sz="8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1146" name="TextBox 1145"/>
          <p:cNvSpPr txBox="1"/>
          <p:nvPr/>
        </p:nvSpPr>
        <p:spPr>
          <a:xfrm rot="19546177">
            <a:off x="5211106" y="4610626"/>
            <a:ext cx="70215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ЗМІЯ</a:t>
            </a:r>
            <a:endParaRPr lang="uk-UA" sz="8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1147" name="TextBox 1146"/>
          <p:cNvSpPr txBox="1"/>
          <p:nvPr/>
        </p:nvSpPr>
        <p:spPr>
          <a:xfrm>
            <a:off x="4358604" y="5319481"/>
            <a:ext cx="70215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ЗМІЯ</a:t>
            </a:r>
            <a:endParaRPr lang="uk-UA" sz="8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grpSp>
        <p:nvGrpSpPr>
          <p:cNvPr id="36" name="Группа 1147"/>
          <p:cNvGrpSpPr/>
          <p:nvPr/>
        </p:nvGrpSpPr>
        <p:grpSpPr>
          <a:xfrm>
            <a:off x="4143372" y="5239587"/>
            <a:ext cx="178722" cy="332553"/>
            <a:chOff x="4446920" y="5936171"/>
            <a:chExt cx="178722" cy="332553"/>
          </a:xfrm>
        </p:grpSpPr>
        <p:sp>
          <p:nvSpPr>
            <p:cNvPr id="1149" name="8-конечная звезда 1148"/>
            <p:cNvSpPr/>
            <p:nvPr/>
          </p:nvSpPr>
          <p:spPr>
            <a:xfrm rot="1262594">
              <a:off x="4507404" y="6221924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50" name="8-конечная звезда 1149"/>
            <p:cNvSpPr/>
            <p:nvPr/>
          </p:nvSpPr>
          <p:spPr>
            <a:xfrm rot="1262594">
              <a:off x="4578842" y="6079048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51" name="8-конечная звезда 1150"/>
            <p:cNvSpPr/>
            <p:nvPr/>
          </p:nvSpPr>
          <p:spPr>
            <a:xfrm rot="1262594">
              <a:off x="4446920" y="6079048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52" name="8-конечная звезда 1151"/>
            <p:cNvSpPr/>
            <p:nvPr/>
          </p:nvSpPr>
          <p:spPr>
            <a:xfrm rot="1262594">
              <a:off x="4507404" y="5936171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153" name="Прямая соединительная линия 1152"/>
            <p:cNvCxnSpPr>
              <a:stCxn id="1149" idx="7"/>
              <a:endCxn id="1150" idx="1"/>
            </p:cNvCxnSpPr>
            <p:nvPr/>
          </p:nvCxnSpPr>
          <p:spPr>
            <a:xfrm rot="5400000" flipH="1" flipV="1">
              <a:off x="4525970" y="6150051"/>
              <a:ext cx="111991" cy="5955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54" name="Прямая соединительная линия 1153"/>
            <p:cNvCxnSpPr>
              <a:stCxn id="1151" idx="6"/>
              <a:endCxn id="1152" idx="2"/>
            </p:cNvCxnSpPr>
            <p:nvPr/>
          </p:nvCxnSpPr>
          <p:spPr>
            <a:xfrm rot="5400000" flipH="1" flipV="1">
              <a:off x="4450963" y="6009170"/>
              <a:ext cx="99199" cy="4368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55" name="Прямая соединительная линия 1154"/>
            <p:cNvCxnSpPr>
              <a:stCxn id="1150" idx="5"/>
              <a:endCxn id="1152" idx="0"/>
            </p:cNvCxnSpPr>
            <p:nvPr/>
          </p:nvCxnSpPr>
          <p:spPr>
            <a:xfrm rot="16200000" flipV="1">
              <a:off x="4516147" y="6004470"/>
              <a:ext cx="113091" cy="4009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56" name="Прямая соединительная линия 1155"/>
            <p:cNvCxnSpPr>
              <a:stCxn id="1151" idx="1"/>
              <a:endCxn id="1149" idx="5"/>
            </p:cNvCxnSpPr>
            <p:nvPr/>
          </p:nvCxnSpPr>
          <p:spPr>
            <a:xfrm rot="16200000" flipH="1">
              <a:off x="4450508" y="6153145"/>
              <a:ext cx="100108" cy="4148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37" name="Группа 1156"/>
          <p:cNvGrpSpPr/>
          <p:nvPr/>
        </p:nvGrpSpPr>
        <p:grpSpPr>
          <a:xfrm>
            <a:off x="3508323" y="4643446"/>
            <a:ext cx="699645" cy="615672"/>
            <a:chOff x="3730532" y="5367300"/>
            <a:chExt cx="699645" cy="615672"/>
          </a:xfrm>
        </p:grpSpPr>
        <p:sp>
          <p:nvSpPr>
            <p:cNvPr id="1158" name="8-конечная звезда 1157"/>
            <p:cNvSpPr/>
            <p:nvPr/>
          </p:nvSpPr>
          <p:spPr>
            <a:xfrm rot="1262594">
              <a:off x="4383377" y="5445580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59" name="8-конечная звезда 1158"/>
            <p:cNvSpPr/>
            <p:nvPr/>
          </p:nvSpPr>
          <p:spPr>
            <a:xfrm rot="1262594">
              <a:off x="4159161" y="5732385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60" name="8-конечная звезда 1159"/>
            <p:cNvSpPr/>
            <p:nvPr/>
          </p:nvSpPr>
          <p:spPr>
            <a:xfrm rot="1262594">
              <a:off x="4303686" y="5519719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61" name="8-конечная звезда 1160"/>
            <p:cNvSpPr/>
            <p:nvPr/>
          </p:nvSpPr>
          <p:spPr>
            <a:xfrm rot="1262594">
              <a:off x="3944848" y="5660947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62" name="8-конечная звезда 1161"/>
            <p:cNvSpPr/>
            <p:nvPr/>
          </p:nvSpPr>
          <p:spPr>
            <a:xfrm rot="1262594">
              <a:off x="3730532" y="5660945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63" name="8-конечная звезда 1162"/>
            <p:cNvSpPr/>
            <p:nvPr/>
          </p:nvSpPr>
          <p:spPr>
            <a:xfrm rot="1262594">
              <a:off x="3867094" y="5367300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64" name="8-конечная звезда 1163"/>
            <p:cNvSpPr/>
            <p:nvPr/>
          </p:nvSpPr>
          <p:spPr>
            <a:xfrm rot="1262594">
              <a:off x="4006811" y="5507018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65" name="8-конечная звезда 1164"/>
            <p:cNvSpPr/>
            <p:nvPr/>
          </p:nvSpPr>
          <p:spPr>
            <a:xfrm rot="1262594">
              <a:off x="3800919" y="5375622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66" name="8-конечная звезда 1165"/>
            <p:cNvSpPr/>
            <p:nvPr/>
          </p:nvSpPr>
          <p:spPr>
            <a:xfrm rot="1262594">
              <a:off x="4221652" y="5936172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167" name="Прямая соединительная линия 1166"/>
            <p:cNvCxnSpPr>
              <a:stCxn id="1160" idx="7"/>
              <a:endCxn id="1158" idx="7"/>
            </p:cNvCxnSpPr>
            <p:nvPr/>
          </p:nvCxnSpPr>
          <p:spPr>
            <a:xfrm rot="5400000" flipH="1" flipV="1">
              <a:off x="4353622" y="5461218"/>
              <a:ext cx="76277" cy="7280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68" name="Прямая соединительная линия 1167"/>
            <p:cNvCxnSpPr>
              <a:stCxn id="1164" idx="5"/>
              <a:endCxn id="1163" idx="0"/>
            </p:cNvCxnSpPr>
            <p:nvPr/>
          </p:nvCxnSpPr>
          <p:spPr>
            <a:xfrm rot="16200000" flipV="1">
              <a:off x="3925915" y="5415152"/>
              <a:ext cx="97544" cy="8990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69" name="Прямая соединительная линия 1168"/>
            <p:cNvCxnSpPr>
              <a:stCxn id="1159" idx="6"/>
              <a:endCxn id="1160" idx="3"/>
            </p:cNvCxnSpPr>
            <p:nvPr/>
          </p:nvCxnSpPr>
          <p:spPr>
            <a:xfrm rot="5400000" flipH="1" flipV="1">
              <a:off x="4162682" y="5590856"/>
              <a:ext cx="176504" cy="11015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70" name="Прямая соединительная линия 1169"/>
            <p:cNvCxnSpPr>
              <a:stCxn id="1159" idx="5"/>
              <a:endCxn id="1164" idx="1"/>
            </p:cNvCxnSpPr>
            <p:nvPr/>
          </p:nvCxnSpPr>
          <p:spPr>
            <a:xfrm rot="16200000" flipV="1">
              <a:off x="4013014" y="5572527"/>
              <a:ext cx="186353" cy="13801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71" name="Прямая соединительная линия 1170"/>
            <p:cNvCxnSpPr>
              <a:stCxn id="1162" idx="7"/>
              <a:endCxn id="1161" idx="4"/>
            </p:cNvCxnSpPr>
            <p:nvPr/>
          </p:nvCxnSpPr>
          <p:spPr>
            <a:xfrm rot="16200000" flipH="1">
              <a:off x="3863792" y="5595396"/>
              <a:ext cx="1270" cy="16444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72" name="Прямая соединительная линия 1171"/>
            <p:cNvCxnSpPr>
              <a:stCxn id="1161" idx="7"/>
              <a:endCxn id="1159" idx="3"/>
            </p:cNvCxnSpPr>
            <p:nvPr/>
          </p:nvCxnSpPr>
          <p:spPr>
            <a:xfrm rot="16200000" flipH="1">
              <a:off x="4032322" y="5641184"/>
              <a:ext cx="93364" cy="16496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73" name="Прямая соединительная линия 1172"/>
            <p:cNvCxnSpPr>
              <a:stCxn id="1166" idx="5"/>
              <a:endCxn id="1159" idx="1"/>
            </p:cNvCxnSpPr>
            <p:nvPr/>
          </p:nvCxnSpPr>
          <p:spPr>
            <a:xfrm rot="16200000" flipV="1">
              <a:off x="4139274" y="5841910"/>
              <a:ext cx="154129" cy="3842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74" name="Прямая соединительная линия 1173"/>
            <p:cNvCxnSpPr>
              <a:stCxn id="1165" idx="1"/>
              <a:endCxn id="1163" idx="0"/>
            </p:cNvCxnSpPr>
            <p:nvPr/>
          </p:nvCxnSpPr>
          <p:spPr>
            <a:xfrm rot="5400000" flipH="1" flipV="1">
              <a:off x="3877240" y="5367913"/>
              <a:ext cx="9072" cy="9591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38" name="Группа 1174"/>
          <p:cNvGrpSpPr/>
          <p:nvPr/>
        </p:nvGrpSpPr>
        <p:grpSpPr>
          <a:xfrm rot="556316">
            <a:off x="2987677" y="2685344"/>
            <a:ext cx="850325" cy="1621014"/>
            <a:chOff x="2494991" y="3188512"/>
            <a:chExt cx="850325" cy="1621014"/>
          </a:xfrm>
        </p:grpSpPr>
        <p:sp>
          <p:nvSpPr>
            <p:cNvPr id="1176" name="8-конечная звезда 1175"/>
            <p:cNvSpPr/>
            <p:nvPr/>
          </p:nvSpPr>
          <p:spPr>
            <a:xfrm rot="1262594">
              <a:off x="2997889" y="428406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77" name="8-конечная звезда 1176"/>
            <p:cNvSpPr/>
            <p:nvPr/>
          </p:nvSpPr>
          <p:spPr>
            <a:xfrm rot="1262594">
              <a:off x="2907837" y="4157669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78" name="8-конечная звезда 1177"/>
            <p:cNvSpPr/>
            <p:nvPr/>
          </p:nvSpPr>
          <p:spPr>
            <a:xfrm rot="1262594">
              <a:off x="2634556" y="4257229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79" name="8-конечная звезда 1178"/>
            <p:cNvSpPr/>
            <p:nvPr/>
          </p:nvSpPr>
          <p:spPr>
            <a:xfrm rot="1262594">
              <a:off x="2858909" y="4744726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80" name="8-конечная звезда 1179"/>
            <p:cNvSpPr/>
            <p:nvPr/>
          </p:nvSpPr>
          <p:spPr>
            <a:xfrm rot="1262594">
              <a:off x="2494991" y="3845711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81" name="8-конечная звезда 1180"/>
            <p:cNvSpPr/>
            <p:nvPr/>
          </p:nvSpPr>
          <p:spPr>
            <a:xfrm rot="1262594">
              <a:off x="2788519" y="3870175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82" name="8-конечная звезда 1181"/>
            <p:cNvSpPr/>
            <p:nvPr/>
          </p:nvSpPr>
          <p:spPr>
            <a:xfrm rot="1262594">
              <a:off x="2651069" y="4437026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83" name="8-конечная звезда 1182"/>
            <p:cNvSpPr/>
            <p:nvPr/>
          </p:nvSpPr>
          <p:spPr>
            <a:xfrm rot="1262594">
              <a:off x="2705575" y="4725541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84" name="8-конечная звезда 1183"/>
            <p:cNvSpPr/>
            <p:nvPr/>
          </p:nvSpPr>
          <p:spPr>
            <a:xfrm rot="1262594">
              <a:off x="2835305" y="3731537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86" name="8-конечная звезда 1185"/>
            <p:cNvSpPr/>
            <p:nvPr/>
          </p:nvSpPr>
          <p:spPr>
            <a:xfrm rot="1262594">
              <a:off x="3177825" y="3386081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87" name="8-конечная звезда 1186"/>
            <p:cNvSpPr/>
            <p:nvPr/>
          </p:nvSpPr>
          <p:spPr>
            <a:xfrm rot="1262594">
              <a:off x="2950797" y="4438987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88" name="8-конечная звезда 1187"/>
            <p:cNvSpPr/>
            <p:nvPr/>
          </p:nvSpPr>
          <p:spPr>
            <a:xfrm rot="1262594">
              <a:off x="2856880" y="4307084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89" name="8-конечная звезда 1188"/>
            <p:cNvSpPr/>
            <p:nvPr/>
          </p:nvSpPr>
          <p:spPr>
            <a:xfrm rot="1262594">
              <a:off x="3083493" y="3460101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90" name="8-конечная звезда 1189"/>
            <p:cNvSpPr/>
            <p:nvPr/>
          </p:nvSpPr>
          <p:spPr>
            <a:xfrm rot="1262594">
              <a:off x="3147923" y="4328438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91" name="8-конечная звезда 1190"/>
            <p:cNvSpPr/>
            <p:nvPr/>
          </p:nvSpPr>
          <p:spPr>
            <a:xfrm rot="1262594">
              <a:off x="3131601" y="4625819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92" name="8-конечная звезда 1191"/>
            <p:cNvSpPr/>
            <p:nvPr/>
          </p:nvSpPr>
          <p:spPr>
            <a:xfrm rot="1262594">
              <a:off x="3108579" y="4484810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93" name="8-конечная звезда 1192"/>
            <p:cNvSpPr/>
            <p:nvPr/>
          </p:nvSpPr>
          <p:spPr>
            <a:xfrm rot="1262594">
              <a:off x="2983274" y="4650033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94" name="8-конечная звезда 1193"/>
            <p:cNvSpPr/>
            <p:nvPr/>
          </p:nvSpPr>
          <p:spPr>
            <a:xfrm rot="1262594">
              <a:off x="3109446" y="3695960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95" name="8-конечная звезда 1194"/>
            <p:cNvSpPr/>
            <p:nvPr/>
          </p:nvSpPr>
          <p:spPr>
            <a:xfrm rot="1262594">
              <a:off x="3298516" y="3874730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96" name="8-конечная звезда 1195"/>
            <p:cNvSpPr/>
            <p:nvPr/>
          </p:nvSpPr>
          <p:spPr>
            <a:xfrm rot="1262594">
              <a:off x="3216501" y="3815736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97" name="8-конечная звезда 1196"/>
            <p:cNvSpPr/>
            <p:nvPr/>
          </p:nvSpPr>
          <p:spPr>
            <a:xfrm rot="1262594">
              <a:off x="3234842" y="3530720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99" name="8-конечная звезда 1198"/>
            <p:cNvSpPr/>
            <p:nvPr/>
          </p:nvSpPr>
          <p:spPr>
            <a:xfrm rot="1262594">
              <a:off x="3114104" y="3188512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00" name="8-конечная звезда 1199"/>
            <p:cNvSpPr/>
            <p:nvPr/>
          </p:nvSpPr>
          <p:spPr>
            <a:xfrm rot="1262594">
              <a:off x="3126185" y="3308529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01" name="8-конечная звезда 1200"/>
            <p:cNvSpPr/>
            <p:nvPr/>
          </p:nvSpPr>
          <p:spPr>
            <a:xfrm rot="1262594">
              <a:off x="2952827" y="3576761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02" name="8-конечная звезда 1201"/>
            <p:cNvSpPr/>
            <p:nvPr/>
          </p:nvSpPr>
          <p:spPr>
            <a:xfrm rot="1262594">
              <a:off x="3163361" y="3967512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203" name="Прямая соединительная линия 1202"/>
            <p:cNvCxnSpPr>
              <a:stCxn id="1200" idx="1"/>
              <a:endCxn id="1186" idx="0"/>
            </p:cNvCxnSpPr>
            <p:nvPr/>
          </p:nvCxnSpPr>
          <p:spPr>
            <a:xfrm rot="15643684" flipH="1">
              <a:off x="3154562" y="3358635"/>
              <a:ext cx="79987" cy="5881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04" name="Прямая соединительная линия 1203"/>
            <p:cNvCxnSpPr>
              <a:stCxn id="1176" idx="5"/>
              <a:endCxn id="1188" idx="6"/>
            </p:cNvCxnSpPr>
            <p:nvPr/>
          </p:nvCxnSpPr>
          <p:spPr>
            <a:xfrm rot="15643684" flipH="1" flipV="1">
              <a:off x="2952345" y="4236435"/>
              <a:ext cx="2810" cy="12240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05" name="Прямая соединительная линия 1204"/>
            <p:cNvCxnSpPr>
              <a:stCxn id="1181" idx="7"/>
              <a:endCxn id="1184" idx="3"/>
            </p:cNvCxnSpPr>
            <p:nvPr/>
          </p:nvCxnSpPr>
          <p:spPr>
            <a:xfrm rot="4843684" flipH="1" flipV="1">
              <a:off x="2783865" y="3826164"/>
              <a:ext cx="120431" cy="659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06" name="Прямая соединительная линия 1205"/>
            <p:cNvCxnSpPr>
              <a:stCxn id="1181" idx="5"/>
              <a:endCxn id="1180" idx="6"/>
            </p:cNvCxnSpPr>
            <p:nvPr/>
          </p:nvCxnSpPr>
          <p:spPr>
            <a:xfrm rot="15643684" flipV="1">
              <a:off x="2639362" y="3729826"/>
              <a:ext cx="68067" cy="26118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07" name="Прямая соединительная линия 1206"/>
            <p:cNvCxnSpPr>
              <a:stCxn id="1177" idx="0"/>
              <a:endCxn id="1181" idx="0"/>
            </p:cNvCxnSpPr>
            <p:nvPr/>
          </p:nvCxnSpPr>
          <p:spPr>
            <a:xfrm rot="21043684" flipH="1" flipV="1">
              <a:off x="2875099" y="3906475"/>
              <a:ext cx="71438" cy="30296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08" name="Прямая соединительная линия 1207"/>
            <p:cNvCxnSpPr>
              <a:stCxn id="1178" idx="5"/>
              <a:endCxn id="1180" idx="1"/>
            </p:cNvCxnSpPr>
            <p:nvPr/>
          </p:nvCxnSpPr>
          <p:spPr>
            <a:xfrm rot="15643684" flipV="1">
              <a:off x="2414200" y="4056364"/>
              <a:ext cx="365946" cy="5501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09" name="Прямая соединительная линия 1208"/>
            <p:cNvCxnSpPr>
              <a:stCxn id="1179" idx="5"/>
              <a:endCxn id="1182" idx="7"/>
            </p:cNvCxnSpPr>
            <p:nvPr/>
          </p:nvCxnSpPr>
          <p:spPr>
            <a:xfrm rot="15643684" flipV="1">
              <a:off x="2631014" y="4537452"/>
              <a:ext cx="318871" cy="12567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10" name="Прямая соединительная линия 1209"/>
            <p:cNvCxnSpPr>
              <a:stCxn id="1183" idx="5"/>
              <a:endCxn id="1182" idx="1"/>
            </p:cNvCxnSpPr>
            <p:nvPr/>
          </p:nvCxnSpPr>
          <p:spPr>
            <a:xfrm rot="4843684" flipH="1" flipV="1">
              <a:off x="2584676" y="4605093"/>
              <a:ext cx="241292" cy="638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11" name="Прямая соединительная линия 1210"/>
            <p:cNvCxnSpPr>
              <a:stCxn id="1182" idx="0"/>
              <a:endCxn id="1178" idx="1"/>
            </p:cNvCxnSpPr>
            <p:nvPr/>
          </p:nvCxnSpPr>
          <p:spPr>
            <a:xfrm rot="21043684" flipV="1">
              <a:off x="2690672" y="4318381"/>
              <a:ext cx="2036" cy="15619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12" name="Прямая соединительная линия 1211"/>
            <p:cNvCxnSpPr>
              <a:stCxn id="1178" idx="7"/>
              <a:endCxn id="1177" idx="4"/>
            </p:cNvCxnSpPr>
            <p:nvPr/>
          </p:nvCxnSpPr>
          <p:spPr>
            <a:xfrm rot="4843684" flipH="1" flipV="1">
              <a:off x="2772096" y="4114235"/>
              <a:ext cx="62369" cy="22644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13" name="Прямая соединительная линия 1212"/>
            <p:cNvCxnSpPr>
              <a:stCxn id="1188" idx="4"/>
              <a:endCxn id="1178" idx="0"/>
            </p:cNvCxnSpPr>
            <p:nvPr/>
          </p:nvCxnSpPr>
          <p:spPr>
            <a:xfrm rot="10243684">
              <a:off x="2700114" y="4288405"/>
              <a:ext cx="155649" cy="4884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14" name="Прямая соединительная линия 1213"/>
            <p:cNvCxnSpPr>
              <a:stCxn id="1187" idx="4"/>
              <a:endCxn id="1188" idx="0"/>
            </p:cNvCxnSpPr>
            <p:nvPr/>
          </p:nvCxnSpPr>
          <p:spPr>
            <a:xfrm rot="10243684">
              <a:off x="2918427" y="4341007"/>
              <a:ext cx="24822" cy="11805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15" name="Прямая соединительная линия 1214"/>
            <p:cNvCxnSpPr>
              <a:stCxn id="1192" idx="1"/>
              <a:endCxn id="1187" idx="1"/>
            </p:cNvCxnSpPr>
            <p:nvPr/>
          </p:nvCxnSpPr>
          <p:spPr>
            <a:xfrm rot="4843684" flipH="1">
              <a:off x="3033606" y="4437901"/>
              <a:ext cx="63030" cy="14445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16" name="Прямая соединительная линия 1215"/>
            <p:cNvCxnSpPr>
              <a:stCxn id="1190" idx="4"/>
              <a:endCxn id="1176" idx="7"/>
            </p:cNvCxnSpPr>
            <p:nvPr/>
          </p:nvCxnSpPr>
          <p:spPr>
            <a:xfrm rot="10243684">
              <a:off x="3053708" y="4292334"/>
              <a:ext cx="91633" cy="5886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17" name="Прямая соединительная линия 1216"/>
            <p:cNvCxnSpPr>
              <a:stCxn id="1191" idx="5"/>
              <a:endCxn id="1192" idx="1"/>
            </p:cNvCxnSpPr>
            <p:nvPr/>
          </p:nvCxnSpPr>
          <p:spPr>
            <a:xfrm rot="4843684" flipH="1" flipV="1">
              <a:off x="3094687" y="4572782"/>
              <a:ext cx="97606" cy="1186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18" name="Прямая соединительная линия 1217"/>
            <p:cNvCxnSpPr>
              <a:stCxn id="1193" idx="5"/>
              <a:endCxn id="1187" idx="2"/>
            </p:cNvCxnSpPr>
            <p:nvPr/>
          </p:nvCxnSpPr>
          <p:spPr>
            <a:xfrm rot="15643684" flipV="1">
              <a:off x="2900915" y="4570232"/>
              <a:ext cx="163446" cy="277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22" name="Прямая соединительная линия 1221"/>
            <p:cNvCxnSpPr>
              <a:stCxn id="1186" idx="3"/>
              <a:endCxn id="1189" idx="6"/>
            </p:cNvCxnSpPr>
            <p:nvPr/>
          </p:nvCxnSpPr>
          <p:spPr>
            <a:xfrm rot="4843684">
              <a:off x="3139220" y="3414104"/>
              <a:ext cx="29236" cy="5809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23" name="Прямая соединительная линия 1222"/>
            <p:cNvCxnSpPr>
              <a:stCxn id="1201" idx="7"/>
              <a:endCxn id="1189" idx="3"/>
            </p:cNvCxnSpPr>
            <p:nvPr/>
          </p:nvCxnSpPr>
          <p:spPr>
            <a:xfrm rot="4843684" flipH="1" flipV="1">
              <a:off x="3007143" y="3497550"/>
              <a:ext cx="69605" cy="10121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24" name="Прямая соединительная линия 1223"/>
            <p:cNvCxnSpPr>
              <a:stCxn id="1189" idx="0"/>
              <a:endCxn id="1197" idx="3"/>
            </p:cNvCxnSpPr>
            <p:nvPr/>
          </p:nvCxnSpPr>
          <p:spPr>
            <a:xfrm rot="21043684">
              <a:off x="3151515" y="3497212"/>
              <a:ext cx="79959" cy="7332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25" name="Прямая соединительная линия 1224"/>
            <p:cNvCxnSpPr>
              <a:stCxn id="1184" idx="7"/>
              <a:endCxn id="1194" idx="3"/>
            </p:cNvCxnSpPr>
            <p:nvPr/>
          </p:nvCxnSpPr>
          <p:spPr>
            <a:xfrm rot="15643684" flipH="1">
              <a:off x="2990370" y="3625934"/>
              <a:ext cx="17702" cy="22456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26" name="Прямая соединительная линия 1225"/>
            <p:cNvCxnSpPr>
              <a:stCxn id="1234" idx="4"/>
              <a:endCxn id="1235" idx="3"/>
            </p:cNvCxnSpPr>
            <p:nvPr/>
          </p:nvCxnSpPr>
          <p:spPr>
            <a:xfrm rot="10243684">
              <a:off x="2699341" y="3721058"/>
              <a:ext cx="61638" cy="4494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27" name="Прямая соединительная линия 1226"/>
            <p:cNvCxnSpPr>
              <a:stCxn id="1184" idx="3"/>
              <a:endCxn id="1234" idx="0"/>
            </p:cNvCxnSpPr>
            <p:nvPr/>
          </p:nvCxnSpPr>
          <p:spPr>
            <a:xfrm rot="4843684">
              <a:off x="2822722" y="3762592"/>
              <a:ext cx="6783" cy="2444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28" name="Прямая соединительная линия 1227"/>
            <p:cNvCxnSpPr>
              <a:stCxn id="1184" idx="6"/>
              <a:endCxn id="1201" idx="3"/>
            </p:cNvCxnSpPr>
            <p:nvPr/>
          </p:nvCxnSpPr>
          <p:spPr>
            <a:xfrm rot="4843684" flipH="1" flipV="1">
              <a:off x="2859066" y="3620656"/>
              <a:ext cx="108711" cy="10168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29" name="Прямая соединительная линия 1228"/>
            <p:cNvCxnSpPr>
              <a:stCxn id="1201" idx="1"/>
              <a:endCxn id="1194" idx="4"/>
            </p:cNvCxnSpPr>
            <p:nvPr/>
          </p:nvCxnSpPr>
          <p:spPr>
            <a:xfrm rot="15643684" flipH="1">
              <a:off x="2994153" y="3611633"/>
              <a:ext cx="108430" cy="10923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30" name="Прямая соединительная линия 1229"/>
            <p:cNvCxnSpPr>
              <a:stCxn id="1196" idx="2"/>
              <a:endCxn id="1202" idx="5"/>
            </p:cNvCxnSpPr>
            <p:nvPr/>
          </p:nvCxnSpPr>
          <p:spPr>
            <a:xfrm rot="4843684">
              <a:off x="3155926" y="3880926"/>
              <a:ext cx="99047" cy="6896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31" name="Прямая соединительная линия 1230"/>
            <p:cNvCxnSpPr>
              <a:stCxn id="1196" idx="1"/>
              <a:endCxn id="1195" idx="4"/>
            </p:cNvCxnSpPr>
            <p:nvPr/>
          </p:nvCxnSpPr>
          <p:spPr>
            <a:xfrm rot="15643684" flipH="1">
              <a:off x="3256244" y="3852470"/>
              <a:ext cx="36992" cy="4530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32" name="Прямая соединительная линия 1231"/>
            <p:cNvCxnSpPr>
              <a:stCxn id="1196" idx="4"/>
              <a:endCxn id="1194" idx="0"/>
            </p:cNvCxnSpPr>
            <p:nvPr/>
          </p:nvCxnSpPr>
          <p:spPr>
            <a:xfrm rot="10243684">
              <a:off x="3163392" y="3723326"/>
              <a:ext cx="45960" cy="11184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33" name="Прямая соединительная линия 1232"/>
            <p:cNvCxnSpPr>
              <a:stCxn id="1200" idx="5"/>
              <a:endCxn id="1199" idx="2"/>
            </p:cNvCxnSpPr>
            <p:nvPr/>
          </p:nvCxnSpPr>
          <p:spPr>
            <a:xfrm rot="4843684" flipH="1" flipV="1">
              <a:off x="3095813" y="3271380"/>
              <a:ext cx="77560" cy="153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234" name="8-конечная звезда 1233"/>
            <p:cNvSpPr/>
            <p:nvPr/>
          </p:nvSpPr>
          <p:spPr>
            <a:xfrm rot="1262594">
              <a:off x="2762396" y="3743439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35" name="8-конечная звезда 1234"/>
            <p:cNvSpPr/>
            <p:nvPr/>
          </p:nvSpPr>
          <p:spPr>
            <a:xfrm rot="1262594">
              <a:off x="2694262" y="3695945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</p:grpSp>
      <p:grpSp>
        <p:nvGrpSpPr>
          <p:cNvPr id="39" name="Группа 1235"/>
          <p:cNvGrpSpPr/>
          <p:nvPr/>
        </p:nvGrpSpPr>
        <p:grpSpPr>
          <a:xfrm>
            <a:off x="3456177" y="4393132"/>
            <a:ext cx="187129" cy="178876"/>
            <a:chOff x="3434255" y="5077337"/>
            <a:chExt cx="187129" cy="178876"/>
          </a:xfrm>
        </p:grpSpPr>
        <p:sp>
          <p:nvSpPr>
            <p:cNvPr id="1237" name="8-конечная звезда 1236"/>
            <p:cNvSpPr/>
            <p:nvPr/>
          </p:nvSpPr>
          <p:spPr>
            <a:xfrm rot="1262594">
              <a:off x="3506746" y="5149828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38" name="8-конечная звезда 1237"/>
            <p:cNvSpPr/>
            <p:nvPr/>
          </p:nvSpPr>
          <p:spPr>
            <a:xfrm rot="1262594">
              <a:off x="3578184" y="5149828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39" name="8-конечная звезда 1238"/>
            <p:cNvSpPr/>
            <p:nvPr/>
          </p:nvSpPr>
          <p:spPr>
            <a:xfrm rot="1262594">
              <a:off x="3505693" y="5077337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40" name="8-конечная звезда 1239"/>
            <p:cNvSpPr/>
            <p:nvPr/>
          </p:nvSpPr>
          <p:spPr>
            <a:xfrm rot="1262594">
              <a:off x="3459167" y="5102249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41" name="8-конечная звезда 1240"/>
            <p:cNvSpPr/>
            <p:nvPr/>
          </p:nvSpPr>
          <p:spPr>
            <a:xfrm rot="1262594">
              <a:off x="3434255" y="5077337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42" name="8-конечная звезда 1241"/>
            <p:cNvSpPr/>
            <p:nvPr/>
          </p:nvSpPr>
          <p:spPr>
            <a:xfrm rot="1262594">
              <a:off x="3530605" y="5220213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243" name="Прямая соединительная линия 1242"/>
            <p:cNvCxnSpPr>
              <a:stCxn id="1241" idx="5"/>
              <a:endCxn id="1239" idx="6"/>
            </p:cNvCxnSpPr>
            <p:nvPr/>
          </p:nvCxnSpPr>
          <p:spPr>
            <a:xfrm rot="5400000" flipH="1" flipV="1">
              <a:off x="3487376" y="5036108"/>
              <a:ext cx="351" cy="8521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44" name="Прямая соединительная линия 1243"/>
            <p:cNvCxnSpPr>
              <a:stCxn id="1237" idx="0"/>
              <a:endCxn id="1239" idx="7"/>
            </p:cNvCxnSpPr>
            <p:nvPr/>
          </p:nvCxnSpPr>
          <p:spPr>
            <a:xfrm flipH="1" flipV="1">
              <a:off x="3540142" y="5088028"/>
              <a:ext cx="8363" cy="9115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45" name="Прямая соединительная линия 1244"/>
            <p:cNvCxnSpPr>
              <a:stCxn id="1237" idx="3"/>
              <a:endCxn id="1240" idx="2"/>
            </p:cNvCxnSpPr>
            <p:nvPr/>
          </p:nvCxnSpPr>
          <p:spPr>
            <a:xfrm rot="5400000" flipH="1">
              <a:off x="3468080" y="5139673"/>
              <a:ext cx="43150" cy="3790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46" name="Прямая соединительная линия 1245"/>
            <p:cNvCxnSpPr>
              <a:stCxn id="1237" idx="1"/>
              <a:endCxn id="1238" idx="4"/>
            </p:cNvCxnSpPr>
            <p:nvPr/>
          </p:nvCxnSpPr>
          <p:spPr>
            <a:xfrm rot="5400000" flipH="1" flipV="1">
              <a:off x="3544623" y="5156166"/>
              <a:ext cx="27496" cy="4250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47" name="Прямая соединительная линия 1246"/>
            <p:cNvCxnSpPr>
              <a:stCxn id="1242" idx="3"/>
              <a:endCxn id="1237" idx="1"/>
            </p:cNvCxnSpPr>
            <p:nvPr/>
          </p:nvCxnSpPr>
          <p:spPr>
            <a:xfrm rot="5400000" flipH="1" flipV="1">
              <a:off x="3507459" y="5215864"/>
              <a:ext cx="54354" cy="496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47" name="Группа 1247"/>
          <p:cNvGrpSpPr/>
          <p:nvPr/>
        </p:nvGrpSpPr>
        <p:grpSpPr>
          <a:xfrm>
            <a:off x="2045297" y="2018036"/>
            <a:ext cx="1169381" cy="1250650"/>
            <a:chOff x="1581077" y="2383120"/>
            <a:chExt cx="1169381" cy="1250650"/>
          </a:xfrm>
        </p:grpSpPr>
        <p:sp>
          <p:nvSpPr>
            <p:cNvPr id="1249" name="8-конечная звезда 1248"/>
            <p:cNvSpPr/>
            <p:nvPr/>
          </p:nvSpPr>
          <p:spPr>
            <a:xfrm rot="1262594">
              <a:off x="2063417" y="3089247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50" name="8-конечная звезда 1249"/>
            <p:cNvSpPr/>
            <p:nvPr/>
          </p:nvSpPr>
          <p:spPr>
            <a:xfrm rot="1262594">
              <a:off x="2061769" y="2803495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51" name="8-конечная звезда 1250"/>
            <p:cNvSpPr/>
            <p:nvPr/>
          </p:nvSpPr>
          <p:spPr>
            <a:xfrm rot="1262594">
              <a:off x="1865251" y="3579770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52" name="8-конечная звезда 1251"/>
            <p:cNvSpPr/>
            <p:nvPr/>
          </p:nvSpPr>
          <p:spPr>
            <a:xfrm rot="1262594">
              <a:off x="1920541" y="2803495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53" name="8-конечная звезда 1252"/>
            <p:cNvSpPr/>
            <p:nvPr/>
          </p:nvSpPr>
          <p:spPr>
            <a:xfrm rot="1262594">
              <a:off x="2490397" y="258753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55" name="8-конечная звезда 1254"/>
            <p:cNvSpPr/>
            <p:nvPr/>
          </p:nvSpPr>
          <p:spPr>
            <a:xfrm rot="1262594">
              <a:off x="1920541" y="3160685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56" name="8-конечная звезда 1255"/>
            <p:cNvSpPr/>
            <p:nvPr/>
          </p:nvSpPr>
          <p:spPr>
            <a:xfrm rot="1262594">
              <a:off x="1581077" y="3295598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57" name="8-конечная звезда 1256"/>
            <p:cNvSpPr/>
            <p:nvPr/>
          </p:nvSpPr>
          <p:spPr>
            <a:xfrm rot="1262594">
              <a:off x="2336790" y="2648240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58" name="8-конечная звезда 1257"/>
            <p:cNvSpPr/>
            <p:nvPr/>
          </p:nvSpPr>
          <p:spPr>
            <a:xfrm rot="1262594">
              <a:off x="2571736" y="2668872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59" name="8-конечная звезда 1258"/>
            <p:cNvSpPr/>
            <p:nvPr/>
          </p:nvSpPr>
          <p:spPr>
            <a:xfrm rot="1262594">
              <a:off x="2560782" y="2383120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60" name="8-конечная звезда 1259"/>
            <p:cNvSpPr/>
            <p:nvPr/>
          </p:nvSpPr>
          <p:spPr>
            <a:xfrm rot="1262594">
              <a:off x="2643174" y="2586480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61" name="8-конечная звезда 1260"/>
            <p:cNvSpPr/>
            <p:nvPr/>
          </p:nvSpPr>
          <p:spPr>
            <a:xfrm rot="1262594">
              <a:off x="2275030" y="2668872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62" name="8-конечная звезда 1261"/>
            <p:cNvSpPr/>
            <p:nvPr/>
          </p:nvSpPr>
          <p:spPr>
            <a:xfrm rot="1262594">
              <a:off x="2703658" y="2383120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263" name="Прямая соединительная линия 1262"/>
            <p:cNvCxnSpPr>
              <a:stCxn id="1262" idx="6"/>
              <a:endCxn id="1259" idx="7"/>
            </p:cNvCxnSpPr>
            <p:nvPr/>
          </p:nvCxnSpPr>
          <p:spPr>
            <a:xfrm rot="16200000" flipH="1" flipV="1">
              <a:off x="2664344" y="2325903"/>
              <a:ext cx="12338" cy="12989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64" name="Прямая соединительная линия 1263"/>
            <p:cNvCxnSpPr>
              <a:stCxn id="1258" idx="5"/>
              <a:endCxn id="1253" idx="7"/>
            </p:cNvCxnSpPr>
            <p:nvPr/>
          </p:nvCxnSpPr>
          <p:spPr>
            <a:xfrm rot="16200000" flipV="1">
              <a:off x="2530194" y="2615447"/>
              <a:ext cx="67318" cy="4356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65" name="Прямая соединительная линия 1264"/>
            <p:cNvCxnSpPr>
              <a:stCxn id="1260" idx="0"/>
              <a:endCxn id="1258" idx="1"/>
            </p:cNvCxnSpPr>
            <p:nvPr/>
          </p:nvCxnSpPr>
          <p:spPr>
            <a:xfrm flipH="1">
              <a:off x="2604637" y="2618282"/>
              <a:ext cx="83776" cy="9537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66" name="Прямая соединительная линия 1265"/>
            <p:cNvCxnSpPr>
              <a:stCxn id="1252" idx="7"/>
              <a:endCxn id="1261" idx="5"/>
            </p:cNvCxnSpPr>
            <p:nvPr/>
          </p:nvCxnSpPr>
          <p:spPr>
            <a:xfrm rot="5400000" flipH="1" flipV="1">
              <a:off x="2056250" y="2586853"/>
              <a:ext cx="148644" cy="31671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67" name="Прямая соединительная линия 1266"/>
            <p:cNvCxnSpPr>
              <a:stCxn id="1256" idx="6"/>
              <a:endCxn id="1252" idx="2"/>
            </p:cNvCxnSpPr>
            <p:nvPr/>
          </p:nvCxnSpPr>
          <p:spPr>
            <a:xfrm rot="5400000" flipH="1" flipV="1">
              <a:off x="1560446" y="2920360"/>
              <a:ext cx="442065" cy="31273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68" name="Прямая соединительная линия 1267"/>
            <p:cNvCxnSpPr>
              <a:stCxn id="1256" idx="7"/>
              <a:endCxn id="1255" idx="2"/>
            </p:cNvCxnSpPr>
            <p:nvPr/>
          </p:nvCxnSpPr>
          <p:spPr>
            <a:xfrm rot="5400000" flipH="1" flipV="1">
              <a:off x="1739486" y="3116483"/>
              <a:ext cx="101958" cy="29476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69" name="Прямая соединительная линия 1268"/>
            <p:cNvCxnSpPr>
              <a:stCxn id="1251" idx="4"/>
              <a:endCxn id="1256" idx="0"/>
            </p:cNvCxnSpPr>
            <p:nvPr/>
          </p:nvCxnSpPr>
          <p:spPr>
            <a:xfrm rot="10800000">
              <a:off x="1643716" y="3339633"/>
              <a:ext cx="223336" cy="25744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70" name="Прямая соединительная линия 1269"/>
            <p:cNvCxnSpPr>
              <a:stCxn id="1251" idx="7"/>
              <a:endCxn id="1249" idx="2"/>
            </p:cNvCxnSpPr>
            <p:nvPr/>
          </p:nvCxnSpPr>
          <p:spPr>
            <a:xfrm rot="5400000" flipH="1" flipV="1">
              <a:off x="1771643" y="3286729"/>
              <a:ext cx="454361" cy="16379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71" name="Прямая соединительная линия 1270"/>
            <p:cNvCxnSpPr>
              <a:stCxn id="1249" idx="5"/>
              <a:endCxn id="1250" idx="2"/>
            </p:cNvCxnSpPr>
            <p:nvPr/>
          </p:nvCxnSpPr>
          <p:spPr>
            <a:xfrm rot="16200000" flipV="1">
              <a:off x="1961325" y="2973444"/>
              <a:ext cx="235879" cy="38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72" name="Прямая соединительная линия 1271"/>
            <p:cNvCxnSpPr>
              <a:stCxn id="1250" idx="0"/>
              <a:endCxn id="1257" idx="3"/>
            </p:cNvCxnSpPr>
            <p:nvPr/>
          </p:nvCxnSpPr>
          <p:spPr>
            <a:xfrm flipV="1">
              <a:off x="2113968" y="2693796"/>
              <a:ext cx="225614" cy="14639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73" name="Прямая соединительная линия 1272"/>
            <p:cNvCxnSpPr>
              <a:stCxn id="1262" idx="1"/>
              <a:endCxn id="1260" idx="7"/>
            </p:cNvCxnSpPr>
            <p:nvPr/>
          </p:nvCxnSpPr>
          <p:spPr>
            <a:xfrm rot="5400000">
              <a:off x="2626022" y="2489841"/>
              <a:ext cx="172475" cy="4860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75" name="Прямая соединительная линия 1274"/>
            <p:cNvCxnSpPr>
              <a:stCxn id="1259" idx="3"/>
              <a:endCxn id="1253" idx="6"/>
            </p:cNvCxnSpPr>
            <p:nvPr/>
          </p:nvCxnSpPr>
          <p:spPr>
            <a:xfrm rot="5400000">
              <a:off x="2458289" y="2484824"/>
              <a:ext cx="173313" cy="3570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76" name="Прямая соединительная линия 1275"/>
            <p:cNvCxnSpPr>
              <a:stCxn id="1253" idx="4"/>
              <a:endCxn id="1261" idx="0"/>
            </p:cNvCxnSpPr>
            <p:nvPr/>
          </p:nvCxnSpPr>
          <p:spPr>
            <a:xfrm rot="10800000" flipV="1">
              <a:off x="2320270" y="2604838"/>
              <a:ext cx="171929" cy="9583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321" name="TextBox 1320"/>
          <p:cNvSpPr txBox="1"/>
          <p:nvPr/>
        </p:nvSpPr>
        <p:spPr>
          <a:xfrm rot="19006284">
            <a:off x="2318899" y="2446336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КИТ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1322" name="TextBox 1321"/>
          <p:cNvSpPr txBox="1"/>
          <p:nvPr/>
        </p:nvSpPr>
        <p:spPr>
          <a:xfrm rot="1643483">
            <a:off x="2860400" y="3446467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ПЕГАС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1323" name="TextBox 1322"/>
          <p:cNvSpPr txBox="1"/>
          <p:nvPr/>
        </p:nvSpPr>
        <p:spPr>
          <a:xfrm rot="19006284">
            <a:off x="3176155" y="2941114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АНДРОМЕДА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1324" name="TextBox 1323"/>
          <p:cNvSpPr txBox="1"/>
          <p:nvPr/>
        </p:nvSpPr>
        <p:spPr>
          <a:xfrm rot="2331135">
            <a:off x="3061230" y="4429631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ДЕЛЬФІН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1325" name="TextBox 1324"/>
          <p:cNvSpPr txBox="1"/>
          <p:nvPr/>
        </p:nvSpPr>
        <p:spPr>
          <a:xfrm rot="222291">
            <a:off x="3388198" y="5006245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ОРЕЛ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1326" name="TextBox 1325"/>
          <p:cNvSpPr txBox="1"/>
          <p:nvPr/>
        </p:nvSpPr>
        <p:spPr>
          <a:xfrm rot="222291">
            <a:off x="3888264" y="5524741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ЩИТ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1327" name="TextBox 1326"/>
          <p:cNvSpPr txBox="1"/>
          <p:nvPr/>
        </p:nvSpPr>
        <p:spPr>
          <a:xfrm rot="20047852">
            <a:off x="5597382" y="3512765"/>
            <a:ext cx="70215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ВОЛОССЯ ВЕРОНІКИ</a:t>
            </a:r>
            <a:endParaRPr lang="uk-UA" sz="8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grpSp>
        <p:nvGrpSpPr>
          <p:cNvPr id="49" name="Группа 1414"/>
          <p:cNvGrpSpPr/>
          <p:nvPr/>
        </p:nvGrpSpPr>
        <p:grpSpPr>
          <a:xfrm>
            <a:off x="4589796" y="2578586"/>
            <a:ext cx="829916" cy="343506"/>
            <a:chOff x="4589796" y="2578586"/>
            <a:chExt cx="829916" cy="343506"/>
          </a:xfrm>
        </p:grpSpPr>
        <p:sp>
          <p:nvSpPr>
            <p:cNvPr id="1330" name="8-конечная звезда 1329"/>
            <p:cNvSpPr/>
            <p:nvPr/>
          </p:nvSpPr>
          <p:spPr>
            <a:xfrm rot="1262594">
              <a:off x="5365712" y="2651077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32" name="8-конечная звезда 1331"/>
            <p:cNvSpPr/>
            <p:nvPr/>
          </p:nvSpPr>
          <p:spPr>
            <a:xfrm rot="1262594">
              <a:off x="4589796" y="2875292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33" name="8-конечная звезда 1332"/>
            <p:cNvSpPr/>
            <p:nvPr/>
          </p:nvSpPr>
          <p:spPr>
            <a:xfrm rot="1262594">
              <a:off x="4732672" y="2875292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34" name="8-конечная звезда 1333"/>
            <p:cNvSpPr/>
            <p:nvPr/>
          </p:nvSpPr>
          <p:spPr>
            <a:xfrm rot="1262594">
              <a:off x="4875548" y="2660978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35" name="8-конечная звезда 1334"/>
            <p:cNvSpPr/>
            <p:nvPr/>
          </p:nvSpPr>
          <p:spPr>
            <a:xfrm rot="1262594">
              <a:off x="5018424" y="2578586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36" name="8-конечная звезда 1335"/>
            <p:cNvSpPr/>
            <p:nvPr/>
          </p:nvSpPr>
          <p:spPr>
            <a:xfrm rot="1262594">
              <a:off x="5232738" y="2650024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337" name="Прямая соединительная линия 1336"/>
            <p:cNvCxnSpPr>
              <a:stCxn id="1332" idx="0"/>
              <a:endCxn id="1333" idx="3"/>
            </p:cNvCxnSpPr>
            <p:nvPr/>
          </p:nvCxnSpPr>
          <p:spPr>
            <a:xfrm>
              <a:off x="4635035" y="2907094"/>
              <a:ext cx="99653" cy="109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38" name="Прямая соединительная линия 1337"/>
            <p:cNvCxnSpPr>
              <a:stCxn id="1333" idx="7"/>
              <a:endCxn id="1334" idx="3"/>
            </p:cNvCxnSpPr>
            <p:nvPr/>
          </p:nvCxnSpPr>
          <p:spPr>
            <a:xfrm rot="5400000" flipH="1" flipV="1">
              <a:off x="4729854" y="2741481"/>
              <a:ext cx="195312" cy="10010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39" name="Прямая соединительная линия 1338"/>
            <p:cNvCxnSpPr>
              <a:stCxn id="1330" idx="2"/>
              <a:endCxn id="1336" idx="0"/>
            </p:cNvCxnSpPr>
            <p:nvPr/>
          </p:nvCxnSpPr>
          <p:spPr>
            <a:xfrm rot="5400000" flipH="1">
              <a:off x="5319772" y="2640031"/>
              <a:ext cx="21450" cy="10504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40" name="Прямая соединительная линия 1339"/>
            <p:cNvCxnSpPr>
              <a:stCxn id="1336" idx="3"/>
              <a:endCxn id="1335" idx="0"/>
            </p:cNvCxnSpPr>
            <p:nvPr/>
          </p:nvCxnSpPr>
          <p:spPr>
            <a:xfrm rot="5400000" flipH="1">
              <a:off x="5112940" y="2561112"/>
              <a:ext cx="72537" cy="17109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41" name="Прямая соединительная линия 1340"/>
            <p:cNvCxnSpPr>
              <a:stCxn id="1335" idx="3"/>
              <a:endCxn id="1334" idx="7"/>
            </p:cNvCxnSpPr>
            <p:nvPr/>
          </p:nvCxnSpPr>
          <p:spPr>
            <a:xfrm rot="5400000">
              <a:off x="4938691" y="2593128"/>
              <a:ext cx="63390" cy="10010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355" name="TextBox 1354"/>
          <p:cNvSpPr txBox="1"/>
          <p:nvPr/>
        </p:nvSpPr>
        <p:spPr>
          <a:xfrm>
            <a:off x="4714876" y="2643182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РИСЬ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cxnSp>
        <p:nvCxnSpPr>
          <p:cNvPr id="1364" name="Прямая соединительная линия 1363"/>
          <p:cNvCxnSpPr/>
          <p:nvPr/>
        </p:nvCxnSpPr>
        <p:spPr>
          <a:xfrm rot="16537753" flipV="1">
            <a:off x="4727773" y="3164312"/>
            <a:ext cx="314852" cy="4989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50" name="Группа 1415"/>
          <p:cNvGrpSpPr/>
          <p:nvPr/>
        </p:nvGrpSpPr>
        <p:grpSpPr>
          <a:xfrm>
            <a:off x="4149687" y="2792374"/>
            <a:ext cx="463574" cy="463575"/>
            <a:chOff x="4149687" y="2792374"/>
            <a:chExt cx="463574" cy="463575"/>
          </a:xfrm>
        </p:grpSpPr>
        <p:cxnSp>
          <p:nvCxnSpPr>
            <p:cNvPr id="1342" name="Прямая соединительная линия 1341"/>
            <p:cNvCxnSpPr>
              <a:stCxn id="1359" idx="7"/>
              <a:endCxn id="1358" idx="2"/>
            </p:cNvCxnSpPr>
            <p:nvPr/>
          </p:nvCxnSpPr>
          <p:spPr>
            <a:xfrm rot="5400000" flipH="1" flipV="1">
              <a:off x="4370340" y="3027617"/>
              <a:ext cx="58114" cy="9977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356" name="8-конечная звезда 1355"/>
            <p:cNvSpPr/>
            <p:nvPr/>
          </p:nvSpPr>
          <p:spPr>
            <a:xfrm rot="1262594">
              <a:off x="4577261" y="3101985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57" name="8-конечная звезда 1356"/>
            <p:cNvSpPr/>
            <p:nvPr/>
          </p:nvSpPr>
          <p:spPr>
            <a:xfrm rot="1262594">
              <a:off x="4530737" y="3219949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58" name="8-конечная звезда 1357"/>
            <p:cNvSpPr/>
            <p:nvPr/>
          </p:nvSpPr>
          <p:spPr>
            <a:xfrm rot="1262594">
              <a:off x="4435440" y="3006688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59" name="8-конечная звезда 1358"/>
            <p:cNvSpPr/>
            <p:nvPr/>
          </p:nvSpPr>
          <p:spPr>
            <a:xfrm rot="1262594">
              <a:off x="4308170" y="3093732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360" name="Прямая соединительная линия 1359"/>
            <p:cNvCxnSpPr>
              <a:stCxn id="1357" idx="6"/>
              <a:endCxn id="1356" idx="2"/>
            </p:cNvCxnSpPr>
            <p:nvPr/>
          </p:nvCxnSpPr>
          <p:spPr>
            <a:xfrm rot="5400000" flipH="1" flipV="1">
              <a:off x="4529817" y="3162168"/>
              <a:ext cx="84364" cy="3359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65" name="Прямая соединительная линия 1364"/>
            <p:cNvCxnSpPr>
              <a:stCxn id="1358" idx="0"/>
              <a:endCxn id="1357" idx="4"/>
            </p:cNvCxnSpPr>
            <p:nvPr/>
          </p:nvCxnSpPr>
          <p:spPr>
            <a:xfrm>
              <a:off x="4477199" y="3036044"/>
              <a:ext cx="54738" cy="19544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370" name="8-конечная звезда 1369"/>
            <p:cNvSpPr/>
            <p:nvPr/>
          </p:nvSpPr>
          <p:spPr>
            <a:xfrm rot="1262594">
              <a:off x="4221126" y="3006688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71" name="8-конечная звезда 1370"/>
            <p:cNvSpPr/>
            <p:nvPr/>
          </p:nvSpPr>
          <p:spPr>
            <a:xfrm rot="1262594">
              <a:off x="4451046" y="2879418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72" name="8-конечная звезда 1371"/>
            <p:cNvSpPr/>
            <p:nvPr/>
          </p:nvSpPr>
          <p:spPr>
            <a:xfrm rot="1262594">
              <a:off x="4364001" y="2792374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73" name="8-конечная звезда 1372"/>
            <p:cNvSpPr/>
            <p:nvPr/>
          </p:nvSpPr>
          <p:spPr>
            <a:xfrm rot="1262594">
              <a:off x="4149687" y="2935250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375" name="Прямая соединительная линия 1374"/>
            <p:cNvCxnSpPr>
              <a:stCxn id="868" idx="67"/>
              <a:endCxn id="1373" idx="1"/>
            </p:cNvCxnSpPr>
            <p:nvPr/>
          </p:nvCxnSpPr>
          <p:spPr>
            <a:xfrm flipH="1" flipV="1">
              <a:off x="4180058" y="2976590"/>
              <a:ext cx="40647" cy="4041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76" name="Прямая соединительная линия 1375"/>
            <p:cNvCxnSpPr>
              <a:stCxn id="1371" idx="5"/>
              <a:endCxn id="1372" idx="0"/>
            </p:cNvCxnSpPr>
            <p:nvPr/>
          </p:nvCxnSpPr>
          <p:spPr>
            <a:xfrm rot="16200000" flipV="1">
              <a:off x="4405044" y="2822446"/>
              <a:ext cx="59548" cy="5811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77" name="Прямая соединительная линия 1376"/>
            <p:cNvCxnSpPr>
              <a:stCxn id="1370" idx="0"/>
              <a:endCxn id="1371" idx="4"/>
            </p:cNvCxnSpPr>
            <p:nvPr/>
          </p:nvCxnSpPr>
          <p:spPr>
            <a:xfrm flipV="1">
              <a:off x="4262885" y="2893262"/>
              <a:ext cx="189602" cy="14278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78" name="Прямая соединительная линия 1377"/>
            <p:cNvCxnSpPr>
              <a:stCxn id="1359" idx="5"/>
              <a:endCxn id="1370" idx="1"/>
            </p:cNvCxnSpPr>
            <p:nvPr/>
          </p:nvCxnSpPr>
          <p:spPr>
            <a:xfrm rot="16200000" flipV="1">
              <a:off x="4262466" y="3037059"/>
              <a:ext cx="47564" cy="6950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1379" name="Прямая соединительная линия 1378"/>
          <p:cNvCxnSpPr>
            <a:stCxn id="1358" idx="6"/>
            <a:endCxn id="1371" idx="2"/>
          </p:cNvCxnSpPr>
          <p:nvPr/>
        </p:nvCxnSpPr>
        <p:spPr>
          <a:xfrm rot="5400000" flipH="1" flipV="1">
            <a:off x="4421367" y="2964606"/>
            <a:ext cx="86952" cy="94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394" name="TextBox 1393"/>
          <p:cNvSpPr txBox="1"/>
          <p:nvPr/>
        </p:nvSpPr>
        <p:spPr>
          <a:xfrm>
            <a:off x="4143372" y="2887144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ЖИРАФ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grpSp>
        <p:nvGrpSpPr>
          <p:cNvPr id="51" name="Группа 1394"/>
          <p:cNvGrpSpPr/>
          <p:nvPr/>
        </p:nvGrpSpPr>
        <p:grpSpPr>
          <a:xfrm>
            <a:off x="4224353" y="2365325"/>
            <a:ext cx="411190" cy="414417"/>
            <a:chOff x="4017933" y="1986213"/>
            <a:chExt cx="411190" cy="414417"/>
          </a:xfrm>
        </p:grpSpPr>
        <p:cxnSp>
          <p:nvCxnSpPr>
            <p:cNvPr id="1396" name="Прямая соединительная линия 1395"/>
            <p:cNvCxnSpPr>
              <a:stCxn id="1404" idx="7"/>
              <a:endCxn id="1400" idx="1"/>
            </p:cNvCxnSpPr>
            <p:nvPr/>
          </p:nvCxnSpPr>
          <p:spPr>
            <a:xfrm rot="16200000" flipV="1">
              <a:off x="4354956" y="2311979"/>
              <a:ext cx="116410" cy="15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97" name="Прямая соединительная линия 1396"/>
            <p:cNvCxnSpPr>
              <a:stCxn id="1404" idx="4"/>
              <a:endCxn id="1399" idx="1"/>
            </p:cNvCxnSpPr>
            <p:nvPr/>
          </p:nvCxnSpPr>
          <p:spPr>
            <a:xfrm rot="10800000">
              <a:off x="4198773" y="2252202"/>
              <a:ext cx="174565" cy="11907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98" name="Прямая соединительная линия 1397"/>
            <p:cNvCxnSpPr>
              <a:stCxn id="1402" idx="7"/>
              <a:endCxn id="1401" idx="3"/>
            </p:cNvCxnSpPr>
            <p:nvPr/>
          </p:nvCxnSpPr>
          <p:spPr>
            <a:xfrm rot="16200000" flipH="1">
              <a:off x="4223525" y="1870252"/>
              <a:ext cx="6" cy="30784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399" name="8-конечная звезда 1398"/>
            <p:cNvSpPr/>
            <p:nvPr/>
          </p:nvSpPr>
          <p:spPr>
            <a:xfrm rot="1262594">
              <a:off x="4160809" y="2200527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00" name="8-конечная звезда 1399"/>
            <p:cNvSpPr/>
            <p:nvPr/>
          </p:nvSpPr>
          <p:spPr>
            <a:xfrm rot="1262594">
              <a:off x="4375123" y="2202175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01" name="8-конечная звезда 1400"/>
            <p:cNvSpPr/>
            <p:nvPr/>
          </p:nvSpPr>
          <p:spPr>
            <a:xfrm rot="1262594">
              <a:off x="4375123" y="198621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02" name="8-конечная звезда 1401"/>
            <p:cNvSpPr/>
            <p:nvPr/>
          </p:nvSpPr>
          <p:spPr>
            <a:xfrm rot="1262594">
              <a:off x="4017933" y="200813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03" name="8-конечная звезда 1402"/>
            <p:cNvSpPr/>
            <p:nvPr/>
          </p:nvSpPr>
          <p:spPr>
            <a:xfrm rot="1262594">
              <a:off x="4089371" y="2222449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04" name="8-конечная звезда 1403"/>
            <p:cNvSpPr/>
            <p:nvPr/>
          </p:nvSpPr>
          <p:spPr>
            <a:xfrm rot="1262594">
              <a:off x="4371896" y="2357430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405" name="Прямая соединительная линия 1404"/>
            <p:cNvCxnSpPr>
              <a:stCxn id="1400" idx="5"/>
              <a:endCxn id="1401" idx="2"/>
            </p:cNvCxnSpPr>
            <p:nvPr/>
          </p:nvCxnSpPr>
          <p:spPr>
            <a:xfrm rot="5400000" flipH="1" flipV="1">
              <a:off x="4308750" y="2120823"/>
              <a:ext cx="166089" cy="126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06" name="Прямая соединительная линия 1405"/>
            <p:cNvCxnSpPr>
              <a:stCxn id="1403" idx="6"/>
              <a:endCxn id="1402" idx="0"/>
            </p:cNvCxnSpPr>
            <p:nvPr/>
          </p:nvCxnSpPr>
          <p:spPr>
            <a:xfrm rot="16200000" flipV="1">
              <a:off x="4008388" y="2106572"/>
              <a:ext cx="179422" cy="5593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07" name="Прямая соединительная линия 1406"/>
            <p:cNvCxnSpPr>
              <a:stCxn id="1399" idx="5"/>
              <a:endCxn id="1403" idx="0"/>
            </p:cNvCxnSpPr>
            <p:nvPr/>
          </p:nvCxnSpPr>
          <p:spPr>
            <a:xfrm rot="16200000" flipH="1" flipV="1">
              <a:off x="4131062" y="2213360"/>
              <a:ext cx="56291" cy="3527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08" name="Прямая соединительная линия 1407"/>
            <p:cNvCxnSpPr>
              <a:stCxn id="1400" idx="3"/>
              <a:endCxn id="1399" idx="7"/>
            </p:cNvCxnSpPr>
            <p:nvPr/>
          </p:nvCxnSpPr>
          <p:spPr>
            <a:xfrm rot="5400000" flipH="1">
              <a:off x="4283179" y="2145868"/>
              <a:ext cx="23574" cy="16496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417" name="TextBox 1416"/>
          <p:cNvSpPr txBox="1"/>
          <p:nvPr/>
        </p:nvSpPr>
        <p:spPr>
          <a:xfrm>
            <a:off x="4286248" y="2428868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ВІЗНИЧИЙ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grpSp>
        <p:nvGrpSpPr>
          <p:cNvPr id="53" name="Группа 1417"/>
          <p:cNvGrpSpPr/>
          <p:nvPr/>
        </p:nvGrpSpPr>
        <p:grpSpPr>
          <a:xfrm>
            <a:off x="3808104" y="2509849"/>
            <a:ext cx="470249" cy="704837"/>
            <a:chOff x="3357553" y="2345049"/>
            <a:chExt cx="470249" cy="704837"/>
          </a:xfrm>
        </p:grpSpPr>
        <p:cxnSp>
          <p:nvCxnSpPr>
            <p:cNvPr id="1419" name="Прямая соединительная линия 1418"/>
            <p:cNvCxnSpPr>
              <a:stCxn id="1425" idx="6"/>
              <a:endCxn id="1424" idx="0"/>
            </p:cNvCxnSpPr>
            <p:nvPr/>
          </p:nvCxnSpPr>
          <p:spPr>
            <a:xfrm rot="16200000" flipV="1">
              <a:off x="3691172" y="2584715"/>
              <a:ext cx="109630" cy="12902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20" name="Прямая соединительная линия 1419"/>
            <p:cNvCxnSpPr>
              <a:stCxn id="1423" idx="5"/>
              <a:endCxn id="1427" idx="6"/>
            </p:cNvCxnSpPr>
            <p:nvPr/>
          </p:nvCxnSpPr>
          <p:spPr>
            <a:xfrm rot="16200000" flipV="1">
              <a:off x="3407723" y="2536764"/>
              <a:ext cx="24387" cy="6601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421" name="8-конечная звезда 1420"/>
            <p:cNvSpPr/>
            <p:nvPr/>
          </p:nvSpPr>
          <p:spPr>
            <a:xfrm rot="1262594">
              <a:off x="3486402" y="2345049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22" name="8-конечная звезда 1421"/>
            <p:cNvSpPr/>
            <p:nvPr/>
          </p:nvSpPr>
          <p:spPr>
            <a:xfrm rot="1262594">
              <a:off x="3557840" y="2487925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23" name="8-конечная звезда 1422"/>
            <p:cNvSpPr/>
            <p:nvPr/>
          </p:nvSpPr>
          <p:spPr>
            <a:xfrm rot="1262594">
              <a:off x="3436886" y="2579638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24" name="8-конечная звезда 1423"/>
            <p:cNvSpPr/>
            <p:nvPr/>
          </p:nvSpPr>
          <p:spPr>
            <a:xfrm rot="1262594">
              <a:off x="3629278" y="2557715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25" name="8-конечная звезда 1424"/>
            <p:cNvSpPr/>
            <p:nvPr/>
          </p:nvSpPr>
          <p:spPr>
            <a:xfrm rot="1262594">
              <a:off x="3773802" y="2702239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26" name="8-конечная звезда 1425"/>
            <p:cNvSpPr/>
            <p:nvPr/>
          </p:nvSpPr>
          <p:spPr>
            <a:xfrm rot="1262594">
              <a:off x="3770575" y="2413260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27" name="8-конечная звезда 1426"/>
            <p:cNvSpPr/>
            <p:nvPr/>
          </p:nvSpPr>
          <p:spPr>
            <a:xfrm rot="1262594">
              <a:off x="3357553" y="2556136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28" name="8-конечная звезда 1427"/>
            <p:cNvSpPr/>
            <p:nvPr/>
          </p:nvSpPr>
          <p:spPr>
            <a:xfrm rot="1262594">
              <a:off x="3699137" y="2435183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29" name="8-конечная звезда 1428"/>
            <p:cNvSpPr/>
            <p:nvPr/>
          </p:nvSpPr>
          <p:spPr>
            <a:xfrm rot="1262594">
              <a:off x="3413385" y="3006686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30" name="8-конечная звезда 1429"/>
            <p:cNvSpPr/>
            <p:nvPr/>
          </p:nvSpPr>
          <p:spPr>
            <a:xfrm rot="1262594">
              <a:off x="3500429" y="2841888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31" name="8-конечная звезда 1430"/>
            <p:cNvSpPr/>
            <p:nvPr/>
          </p:nvSpPr>
          <p:spPr>
            <a:xfrm rot="1262594">
              <a:off x="3571867" y="2643180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432" name="Прямая соединительная линия 1431"/>
            <p:cNvCxnSpPr>
              <a:stCxn id="1422" idx="6"/>
              <a:endCxn id="1421" idx="7"/>
            </p:cNvCxnSpPr>
            <p:nvPr/>
          </p:nvCxnSpPr>
          <p:spPr>
            <a:xfrm rot="16200000" flipV="1">
              <a:off x="3501986" y="2397176"/>
              <a:ext cx="128640" cy="5645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33" name="Прямая соединительная линия 1432"/>
            <p:cNvCxnSpPr>
              <a:stCxn id="1431" idx="4"/>
              <a:endCxn id="1423" idx="0"/>
            </p:cNvCxnSpPr>
            <p:nvPr/>
          </p:nvCxnSpPr>
          <p:spPr>
            <a:xfrm rot="10800000">
              <a:off x="3489086" y="2616334"/>
              <a:ext cx="84223" cy="4069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34" name="Прямая соединительная линия 1433"/>
            <p:cNvCxnSpPr>
              <a:stCxn id="1424" idx="5"/>
              <a:endCxn id="1422" idx="0"/>
            </p:cNvCxnSpPr>
            <p:nvPr/>
          </p:nvCxnSpPr>
          <p:spPr>
            <a:xfrm rot="16200000" flipV="1">
              <a:off x="3609967" y="2524693"/>
              <a:ext cx="35421" cy="3527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35" name="Прямая соединительная линия 1434"/>
            <p:cNvCxnSpPr>
              <a:stCxn id="1426" idx="5"/>
              <a:endCxn id="1428" idx="7"/>
            </p:cNvCxnSpPr>
            <p:nvPr/>
          </p:nvCxnSpPr>
          <p:spPr>
            <a:xfrm rot="16200000" flipH="1" flipV="1">
              <a:off x="3745495" y="2410102"/>
              <a:ext cx="32892" cy="4292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36" name="Прямая соединительная линия 1435"/>
            <p:cNvCxnSpPr>
              <a:stCxn id="1424" idx="7"/>
              <a:endCxn id="1428" idx="3"/>
            </p:cNvCxnSpPr>
            <p:nvPr/>
          </p:nvCxnSpPr>
          <p:spPr>
            <a:xfrm rot="5400000" flipH="1" flipV="1">
              <a:off x="3636875" y="2509631"/>
              <a:ext cx="108198" cy="2004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37" name="Прямая соединительная линия 1436"/>
            <p:cNvCxnSpPr>
              <a:stCxn id="1429" idx="5"/>
              <a:endCxn id="1430" idx="1"/>
            </p:cNvCxnSpPr>
            <p:nvPr/>
          </p:nvCxnSpPr>
          <p:spPr>
            <a:xfrm rot="5400000" flipH="1" flipV="1">
              <a:off x="3415848" y="2893594"/>
              <a:ext cx="125318" cy="10458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38" name="Прямая соединительная линия 1437"/>
            <p:cNvCxnSpPr>
              <a:stCxn id="1430" idx="7"/>
              <a:endCxn id="1431" idx="2"/>
            </p:cNvCxnSpPr>
            <p:nvPr/>
          </p:nvCxnSpPr>
          <p:spPr>
            <a:xfrm rot="5400000" flipH="1" flipV="1">
              <a:off x="3478851" y="2747857"/>
              <a:ext cx="169778" cy="4394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39" name="Прямая соединительная линия 1438"/>
            <p:cNvCxnSpPr>
              <a:stCxn id="1431" idx="7"/>
              <a:endCxn id="1424" idx="6"/>
            </p:cNvCxnSpPr>
            <p:nvPr/>
          </p:nvCxnSpPr>
          <p:spPr>
            <a:xfrm rot="5400000" flipH="1" flipV="1">
              <a:off x="3591344" y="2581380"/>
              <a:ext cx="96493" cy="5276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40" name="Прямая соединительная линия 1439"/>
            <p:cNvCxnSpPr>
              <a:stCxn id="1425" idx="5"/>
              <a:endCxn id="1431" idx="0"/>
            </p:cNvCxnSpPr>
            <p:nvPr/>
          </p:nvCxnSpPr>
          <p:spPr>
            <a:xfrm rot="16200000" flipV="1">
              <a:off x="3685719" y="2600444"/>
              <a:ext cx="32029" cy="17621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42" name="Прямая соединительная линия 1441"/>
            <p:cNvCxnSpPr>
              <a:stCxn id="1423" idx="7"/>
              <a:endCxn id="1422" idx="5"/>
            </p:cNvCxnSpPr>
            <p:nvPr/>
          </p:nvCxnSpPr>
          <p:spPr>
            <a:xfrm rot="5400000" flipH="1" flipV="1">
              <a:off x="3478506" y="2500305"/>
              <a:ext cx="105424" cy="8531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446" name="TextBox 1445"/>
          <p:cNvSpPr txBox="1"/>
          <p:nvPr/>
        </p:nvSpPr>
        <p:spPr>
          <a:xfrm>
            <a:off x="3536257" y="2500306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ПЕРСЕЙ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grpSp>
        <p:nvGrpSpPr>
          <p:cNvPr id="54" name="Группа 1446"/>
          <p:cNvGrpSpPr/>
          <p:nvPr/>
        </p:nvGrpSpPr>
        <p:grpSpPr>
          <a:xfrm rot="248670">
            <a:off x="5476076" y="1848327"/>
            <a:ext cx="1857394" cy="3278058"/>
            <a:chOff x="5649885" y="1363613"/>
            <a:chExt cx="1857394" cy="3278058"/>
          </a:xfrm>
        </p:grpSpPr>
        <p:cxnSp>
          <p:nvCxnSpPr>
            <p:cNvPr id="1448" name="Прямая соединительная линия 1447"/>
            <p:cNvCxnSpPr>
              <a:stCxn id="1452" idx="5"/>
              <a:endCxn id="1459" idx="0"/>
            </p:cNvCxnSpPr>
            <p:nvPr/>
          </p:nvCxnSpPr>
          <p:spPr>
            <a:xfrm rot="15951330" flipV="1">
              <a:off x="6678064" y="1878821"/>
              <a:ext cx="184799" cy="10014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449" name="8-конечная звезда 1448"/>
            <p:cNvSpPr/>
            <p:nvPr/>
          </p:nvSpPr>
          <p:spPr>
            <a:xfrm rot="1262594">
              <a:off x="6993443" y="4282014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50" name="8-конечная звезда 1449"/>
            <p:cNvSpPr/>
            <p:nvPr/>
          </p:nvSpPr>
          <p:spPr>
            <a:xfrm rot="1262594">
              <a:off x="6729090" y="4587671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51" name="8-конечная звезда 1450"/>
            <p:cNvSpPr/>
            <p:nvPr/>
          </p:nvSpPr>
          <p:spPr>
            <a:xfrm rot="1262594">
              <a:off x="7169532" y="3766935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52" name="8-конечная звезда 1451"/>
            <p:cNvSpPr/>
            <p:nvPr/>
          </p:nvSpPr>
          <p:spPr>
            <a:xfrm rot="1262594">
              <a:off x="6814253" y="2015573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53" name="8-конечная звезда 1452"/>
            <p:cNvSpPr/>
            <p:nvPr/>
          </p:nvSpPr>
          <p:spPr>
            <a:xfrm rot="1262594">
              <a:off x="7464079" y="2899614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54" name="8-конечная звезда 1453"/>
            <p:cNvSpPr/>
            <p:nvPr/>
          </p:nvSpPr>
          <p:spPr>
            <a:xfrm rot="1262594">
              <a:off x="7346383" y="3252271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56" name="8-конечная звезда 1455"/>
            <p:cNvSpPr/>
            <p:nvPr/>
          </p:nvSpPr>
          <p:spPr>
            <a:xfrm rot="1262594">
              <a:off x="5792762" y="1450658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57" name="8-конечная звезда 1456"/>
            <p:cNvSpPr/>
            <p:nvPr/>
          </p:nvSpPr>
          <p:spPr>
            <a:xfrm rot="1262594">
              <a:off x="5721323" y="1363613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58" name="8-конечная звезда 1457"/>
            <p:cNvSpPr/>
            <p:nvPr/>
          </p:nvSpPr>
          <p:spPr>
            <a:xfrm rot="1262594">
              <a:off x="5649885" y="1435052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59" name="8-конечная звезда 1458"/>
            <p:cNvSpPr/>
            <p:nvPr/>
          </p:nvSpPr>
          <p:spPr>
            <a:xfrm rot="1262594">
              <a:off x="6672082" y="1810999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60" name="8-конечная звезда 1459"/>
            <p:cNvSpPr/>
            <p:nvPr/>
          </p:nvSpPr>
          <p:spPr>
            <a:xfrm rot="1262594">
              <a:off x="7374765" y="2462338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61" name="8-конечная звезда 1460"/>
            <p:cNvSpPr/>
            <p:nvPr/>
          </p:nvSpPr>
          <p:spPr>
            <a:xfrm rot="1262594">
              <a:off x="5722903" y="1509717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62" name="8-конечная звезда 1461"/>
            <p:cNvSpPr/>
            <p:nvPr/>
          </p:nvSpPr>
          <p:spPr>
            <a:xfrm rot="1262594">
              <a:off x="5865777" y="1508068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63" name="8-конечная звезда 1462"/>
            <p:cNvSpPr/>
            <p:nvPr/>
          </p:nvSpPr>
          <p:spPr>
            <a:xfrm rot="1262594">
              <a:off x="6080093" y="1579507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64" name="8-конечная звезда 1463"/>
            <p:cNvSpPr/>
            <p:nvPr/>
          </p:nvSpPr>
          <p:spPr>
            <a:xfrm rot="1262594">
              <a:off x="6292919" y="1539389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65" name="8-конечная звезда 1464"/>
            <p:cNvSpPr/>
            <p:nvPr/>
          </p:nvSpPr>
          <p:spPr>
            <a:xfrm rot="1262594">
              <a:off x="7215023" y="2403289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466" name="Прямая соединительная линия 1465"/>
            <p:cNvCxnSpPr>
              <a:stCxn id="1465" idx="4"/>
              <a:endCxn id="1452" idx="7"/>
            </p:cNvCxnSpPr>
            <p:nvPr/>
          </p:nvCxnSpPr>
          <p:spPr>
            <a:xfrm rot="10551330">
              <a:off x="6870239" y="2015861"/>
              <a:ext cx="331941" cy="41727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68" name="Прямая соединительная линия 1467"/>
            <p:cNvCxnSpPr>
              <a:stCxn id="1459" idx="5"/>
              <a:endCxn id="1472" idx="7"/>
            </p:cNvCxnSpPr>
            <p:nvPr/>
          </p:nvCxnSpPr>
          <p:spPr>
            <a:xfrm rot="15951330" flipV="1">
              <a:off x="6480732" y="1622938"/>
              <a:ext cx="281766" cy="10650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69" name="Прямая соединительная линия 1468"/>
            <p:cNvCxnSpPr>
              <a:stCxn id="1465" idx="0"/>
              <a:endCxn id="1460" idx="4"/>
            </p:cNvCxnSpPr>
            <p:nvPr/>
          </p:nvCxnSpPr>
          <p:spPr>
            <a:xfrm rot="21351330">
              <a:off x="7268673" y="2436093"/>
              <a:ext cx="106082" cy="4397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70" name="Прямая соединительная линия 1469"/>
            <p:cNvCxnSpPr>
              <a:stCxn id="1453" idx="5"/>
              <a:endCxn id="1460" idx="0"/>
            </p:cNvCxnSpPr>
            <p:nvPr/>
          </p:nvCxnSpPr>
          <p:spPr>
            <a:xfrm rot="15951330" flipV="1">
              <a:off x="7240181" y="2681279"/>
              <a:ext cx="413073" cy="3061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71" name="Прямая соединительная линия 1470"/>
            <p:cNvCxnSpPr>
              <a:stCxn id="1464" idx="7"/>
              <a:endCxn id="1472" idx="5"/>
            </p:cNvCxnSpPr>
            <p:nvPr/>
          </p:nvCxnSpPr>
          <p:spPr>
            <a:xfrm rot="5151330" flipH="1" flipV="1">
              <a:off x="6425307" y="1450742"/>
              <a:ext cx="16661" cy="17976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472" name="8-конечная звезда 1471"/>
            <p:cNvSpPr/>
            <p:nvPr/>
          </p:nvSpPr>
          <p:spPr>
            <a:xfrm rot="1262594">
              <a:off x="6506643" y="1523491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473" name="Прямая соединительная линия 1472"/>
            <p:cNvCxnSpPr>
              <a:stCxn id="1450" idx="0"/>
              <a:endCxn id="1449" idx="2"/>
            </p:cNvCxnSpPr>
            <p:nvPr/>
          </p:nvCxnSpPr>
          <p:spPr>
            <a:xfrm rot="21351330" flipV="1">
              <a:off x="6771105" y="4342885"/>
              <a:ext cx="249828" cy="27281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74" name="Прямая соединительная линия 1473"/>
            <p:cNvCxnSpPr>
              <a:stCxn id="1449" idx="6"/>
              <a:endCxn id="1451" idx="1"/>
            </p:cNvCxnSpPr>
            <p:nvPr/>
          </p:nvCxnSpPr>
          <p:spPr>
            <a:xfrm rot="5151330" flipH="1" flipV="1">
              <a:off x="6887082" y="3944785"/>
              <a:ext cx="458408" cy="20596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75" name="Прямая соединительная линия 1474"/>
            <p:cNvCxnSpPr>
              <a:stCxn id="1451" idx="0"/>
              <a:endCxn id="1454" idx="1"/>
            </p:cNvCxnSpPr>
            <p:nvPr/>
          </p:nvCxnSpPr>
          <p:spPr>
            <a:xfrm rot="21351330" flipV="1">
              <a:off x="7196730" y="3300125"/>
              <a:ext cx="198065" cy="49209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76" name="Прямая соединительная линия 1475"/>
            <p:cNvCxnSpPr>
              <a:stCxn id="1454" idx="5"/>
              <a:endCxn id="1453" idx="1"/>
            </p:cNvCxnSpPr>
            <p:nvPr/>
          </p:nvCxnSpPr>
          <p:spPr>
            <a:xfrm rot="5151330" flipH="1" flipV="1">
              <a:off x="7275539" y="3018784"/>
              <a:ext cx="302585" cy="15751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77" name="Прямая соединительная линия 1476"/>
            <p:cNvCxnSpPr>
              <a:stCxn id="1461" idx="1"/>
              <a:endCxn id="1456" idx="1"/>
            </p:cNvCxnSpPr>
            <p:nvPr/>
          </p:nvCxnSpPr>
          <p:spPr>
            <a:xfrm rot="5400000" flipH="1" flipV="1">
              <a:off x="5757302" y="1495561"/>
              <a:ext cx="69393" cy="6226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78" name="Прямая соединительная линия 1477"/>
            <p:cNvCxnSpPr>
              <a:stCxn id="1461" idx="4"/>
              <a:endCxn id="1458" idx="2"/>
            </p:cNvCxnSpPr>
            <p:nvPr/>
          </p:nvCxnSpPr>
          <p:spPr>
            <a:xfrm rot="10800000">
              <a:off x="5663730" y="1476812"/>
              <a:ext cx="60975" cy="5021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79" name="Прямая соединительная линия 1478"/>
            <p:cNvCxnSpPr>
              <a:stCxn id="1458" idx="6"/>
              <a:endCxn id="1457" idx="2"/>
            </p:cNvCxnSpPr>
            <p:nvPr/>
          </p:nvCxnSpPr>
          <p:spPr>
            <a:xfrm rot="5400000" flipH="1" flipV="1">
              <a:off x="5691644" y="1392970"/>
              <a:ext cx="31121" cy="5592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80" name="Прямая соединительная линия 1479"/>
            <p:cNvCxnSpPr>
              <a:stCxn id="1456" idx="4"/>
              <a:endCxn id="1457" idx="1"/>
            </p:cNvCxnSpPr>
            <p:nvPr/>
          </p:nvCxnSpPr>
          <p:spPr>
            <a:xfrm rot="10800000">
              <a:off x="5751695" y="1404954"/>
              <a:ext cx="42509" cy="5954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81" name="Прямая соединительная линия 1480"/>
            <p:cNvCxnSpPr>
              <a:stCxn id="1462" idx="5"/>
              <a:endCxn id="1456" idx="1"/>
            </p:cNvCxnSpPr>
            <p:nvPr/>
          </p:nvCxnSpPr>
          <p:spPr>
            <a:xfrm rot="16200000" flipV="1">
              <a:off x="5843276" y="1471855"/>
              <a:ext cx="18396" cy="5868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82" name="Прямая соединительная линия 1481"/>
            <p:cNvCxnSpPr>
              <a:stCxn id="1463" idx="4"/>
              <a:endCxn id="1462" idx="1"/>
            </p:cNvCxnSpPr>
            <p:nvPr/>
          </p:nvCxnSpPr>
          <p:spPr>
            <a:xfrm rot="10800000">
              <a:off x="5903740" y="1559742"/>
              <a:ext cx="178154" cy="3707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83" name="Прямая соединительная линия 1482"/>
            <p:cNvCxnSpPr>
              <a:stCxn id="1464" idx="4"/>
              <a:endCxn id="1463" idx="0"/>
            </p:cNvCxnSpPr>
            <p:nvPr/>
          </p:nvCxnSpPr>
          <p:spPr>
            <a:xfrm rot="10551330" flipV="1">
              <a:off x="6130356" y="1562641"/>
              <a:ext cx="166303" cy="4761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496" name="TextBox 1495"/>
          <p:cNvSpPr txBox="1"/>
          <p:nvPr/>
        </p:nvSpPr>
        <p:spPr>
          <a:xfrm rot="17554639">
            <a:off x="6425445" y="4413514"/>
            <a:ext cx="70215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ГІДРА</a:t>
            </a:r>
            <a:endParaRPr lang="uk-UA" sz="8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1497" name="TextBox 1496"/>
          <p:cNvSpPr txBox="1"/>
          <p:nvPr/>
        </p:nvSpPr>
        <p:spPr>
          <a:xfrm rot="2825122">
            <a:off x="6027795" y="2087985"/>
            <a:ext cx="70215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ГІДРА</a:t>
            </a:r>
            <a:endParaRPr lang="uk-UA" sz="8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grpSp>
        <p:nvGrpSpPr>
          <p:cNvPr id="56" name="Группа 1497"/>
          <p:cNvGrpSpPr/>
          <p:nvPr/>
        </p:nvGrpSpPr>
        <p:grpSpPr>
          <a:xfrm>
            <a:off x="6143636" y="2320312"/>
            <a:ext cx="195600" cy="465746"/>
            <a:chOff x="6507142" y="1664972"/>
            <a:chExt cx="195600" cy="465746"/>
          </a:xfrm>
        </p:grpSpPr>
        <p:sp>
          <p:nvSpPr>
            <p:cNvPr id="1499" name="8-конечная звезда 1498"/>
            <p:cNvSpPr/>
            <p:nvPr/>
          </p:nvSpPr>
          <p:spPr>
            <a:xfrm rot="1262594">
              <a:off x="6507142" y="1935118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00" name="8-конечная звезда 1499"/>
            <p:cNvSpPr/>
            <p:nvPr/>
          </p:nvSpPr>
          <p:spPr>
            <a:xfrm rot="1262594">
              <a:off x="6659542" y="2087518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01" name="8-конечная звезда 1500"/>
            <p:cNvSpPr/>
            <p:nvPr/>
          </p:nvSpPr>
          <p:spPr>
            <a:xfrm rot="1262594">
              <a:off x="6578580" y="1664972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502" name="Прямая соединительная линия 1501"/>
            <p:cNvCxnSpPr>
              <a:stCxn id="1499" idx="7"/>
              <a:endCxn id="1500" idx="1"/>
            </p:cNvCxnSpPr>
            <p:nvPr/>
          </p:nvCxnSpPr>
          <p:spPr>
            <a:xfrm rot="16200000" flipH="1">
              <a:off x="6528741" y="1967687"/>
              <a:ext cx="180911" cy="14143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03" name="Прямая соединительная линия 1502"/>
            <p:cNvCxnSpPr>
              <a:stCxn id="1499" idx="6"/>
              <a:endCxn id="1501" idx="3"/>
            </p:cNvCxnSpPr>
            <p:nvPr/>
          </p:nvCxnSpPr>
          <p:spPr>
            <a:xfrm rot="5400000" flipH="1" flipV="1">
              <a:off x="6437861" y="1793980"/>
              <a:ext cx="241216" cy="4394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04" name="Прямая соединительная линия 1503"/>
            <p:cNvCxnSpPr>
              <a:stCxn id="1500" idx="1"/>
              <a:endCxn id="1501" idx="0"/>
            </p:cNvCxnSpPr>
            <p:nvPr/>
          </p:nvCxnSpPr>
          <p:spPr>
            <a:xfrm rot="5400000" flipH="1">
              <a:off x="6437861" y="1876806"/>
              <a:ext cx="434530" cy="6957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505" name="TextBox 1504"/>
          <p:cNvSpPr txBox="1"/>
          <p:nvPr/>
        </p:nvSpPr>
        <p:spPr>
          <a:xfrm rot="2919709">
            <a:off x="5898977" y="2708998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СЕКСТАНТ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grpSp>
        <p:nvGrpSpPr>
          <p:cNvPr id="57" name="Группа 1505"/>
          <p:cNvGrpSpPr/>
          <p:nvPr/>
        </p:nvGrpSpPr>
        <p:grpSpPr>
          <a:xfrm rot="749591">
            <a:off x="3889553" y="1287574"/>
            <a:ext cx="751019" cy="682461"/>
            <a:chOff x="3475433" y="722250"/>
            <a:chExt cx="751019" cy="682461"/>
          </a:xfrm>
        </p:grpSpPr>
        <p:sp>
          <p:nvSpPr>
            <p:cNvPr id="1507" name="8-конечная звезда 1506"/>
            <p:cNvSpPr/>
            <p:nvPr/>
          </p:nvSpPr>
          <p:spPr>
            <a:xfrm rot="1262594">
              <a:off x="3936952" y="93656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08" name="8-конечная звезда 1507"/>
            <p:cNvSpPr/>
            <p:nvPr/>
          </p:nvSpPr>
          <p:spPr>
            <a:xfrm rot="1262594">
              <a:off x="3861710" y="99514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09" name="8-конечная звезда 1508"/>
            <p:cNvSpPr/>
            <p:nvPr/>
          </p:nvSpPr>
          <p:spPr>
            <a:xfrm rot="1262594">
              <a:off x="3801265" y="1015071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10" name="8-конечная звезда 1509"/>
            <p:cNvSpPr/>
            <p:nvPr/>
          </p:nvSpPr>
          <p:spPr>
            <a:xfrm rot="1262594">
              <a:off x="3931325" y="1272302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11" name="8-конечная звезда 1510"/>
            <p:cNvSpPr/>
            <p:nvPr/>
          </p:nvSpPr>
          <p:spPr>
            <a:xfrm rot="1262594">
              <a:off x="3772232" y="1170400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12" name="8-конечная звезда 1511"/>
            <p:cNvSpPr/>
            <p:nvPr/>
          </p:nvSpPr>
          <p:spPr>
            <a:xfrm rot="1262594">
              <a:off x="4008391" y="722250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13" name="8-конечная звезда 1512"/>
            <p:cNvSpPr/>
            <p:nvPr/>
          </p:nvSpPr>
          <p:spPr>
            <a:xfrm rot="1262594">
              <a:off x="3582465" y="867829"/>
              <a:ext cx="72483" cy="72483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14" name="8-конечная звезда 1513"/>
            <p:cNvSpPr/>
            <p:nvPr/>
          </p:nvSpPr>
          <p:spPr>
            <a:xfrm rot="1262594">
              <a:off x="3476620" y="1247307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15" name="8-конечная звезда 1514"/>
            <p:cNvSpPr/>
            <p:nvPr/>
          </p:nvSpPr>
          <p:spPr>
            <a:xfrm rot="1262594">
              <a:off x="3618055" y="1357911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16" name="8-конечная звезда 1515"/>
            <p:cNvSpPr/>
            <p:nvPr/>
          </p:nvSpPr>
          <p:spPr>
            <a:xfrm rot="1262594">
              <a:off x="3475433" y="1099907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17" name="8-конечная звезда 1516"/>
            <p:cNvSpPr/>
            <p:nvPr/>
          </p:nvSpPr>
          <p:spPr>
            <a:xfrm rot="1262594">
              <a:off x="3512979" y="1317945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18" name="8-конечная звезда 1517"/>
            <p:cNvSpPr/>
            <p:nvPr/>
          </p:nvSpPr>
          <p:spPr>
            <a:xfrm rot="1262594">
              <a:off x="4153969" y="1153581"/>
              <a:ext cx="72483" cy="72483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519" name="Прямая соединительная линия 1518"/>
            <p:cNvCxnSpPr>
              <a:stCxn id="1515" idx="4"/>
              <a:endCxn id="1517" idx="0"/>
            </p:cNvCxnSpPr>
            <p:nvPr/>
          </p:nvCxnSpPr>
          <p:spPr>
            <a:xfrm rot="9917941">
              <a:off x="3562163" y="1342336"/>
              <a:ext cx="53509" cy="3798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20" name="Прямая соединительная линия 1519"/>
            <p:cNvCxnSpPr>
              <a:stCxn id="1517" idx="4"/>
              <a:endCxn id="1514" idx="1"/>
            </p:cNvCxnSpPr>
            <p:nvPr/>
          </p:nvCxnSpPr>
          <p:spPr>
            <a:xfrm rot="9917941" flipH="1">
              <a:off x="3509274" y="1292124"/>
              <a:ext cx="5514" cy="4078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21" name="Прямая соединительная линия 1520"/>
            <p:cNvCxnSpPr>
              <a:stCxn id="1514" idx="6"/>
              <a:endCxn id="1516" idx="1"/>
            </p:cNvCxnSpPr>
            <p:nvPr/>
          </p:nvCxnSpPr>
          <p:spPr>
            <a:xfrm rot="4517941" flipH="1" flipV="1">
              <a:off x="3457984" y="1183603"/>
              <a:ext cx="100789" cy="2635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22" name="Прямая соединительная линия 1521"/>
            <p:cNvCxnSpPr>
              <a:stCxn id="1509" idx="7"/>
              <a:endCxn id="1507" idx="3"/>
            </p:cNvCxnSpPr>
            <p:nvPr/>
          </p:nvCxnSpPr>
          <p:spPr>
            <a:xfrm rot="4517941" flipH="1" flipV="1">
              <a:off x="3879700" y="953882"/>
              <a:ext cx="32818" cy="9787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23" name="Прямая соединительная линия 1522"/>
            <p:cNvCxnSpPr>
              <a:stCxn id="1509" idx="5"/>
              <a:endCxn id="1513" idx="1"/>
            </p:cNvCxnSpPr>
            <p:nvPr/>
          </p:nvCxnSpPr>
          <p:spPr>
            <a:xfrm rot="15317941" flipV="1">
              <a:off x="3663241" y="898541"/>
              <a:ext cx="124245" cy="15750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24" name="Прямая соединительная линия 1523"/>
            <p:cNvCxnSpPr>
              <a:stCxn id="1510" idx="4"/>
              <a:endCxn id="1511" idx="1"/>
            </p:cNvCxnSpPr>
            <p:nvPr/>
          </p:nvCxnSpPr>
          <p:spPr>
            <a:xfrm rot="9917941">
              <a:off x="3820776" y="1207582"/>
              <a:ext cx="101768" cy="9651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25" name="Прямая соединительная линия 1524"/>
            <p:cNvCxnSpPr>
              <a:stCxn id="1511" idx="6"/>
              <a:endCxn id="1509" idx="1"/>
            </p:cNvCxnSpPr>
            <p:nvPr/>
          </p:nvCxnSpPr>
          <p:spPr>
            <a:xfrm rot="4517941" flipH="1" flipV="1">
              <a:off x="3776922" y="1091437"/>
              <a:ext cx="94313" cy="5607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26" name="Прямая соединительная линия 1525"/>
            <p:cNvCxnSpPr>
              <a:stCxn id="1514" idx="0"/>
              <a:endCxn id="1511" idx="2"/>
            </p:cNvCxnSpPr>
            <p:nvPr/>
          </p:nvCxnSpPr>
          <p:spPr>
            <a:xfrm rot="20717941">
              <a:off x="3519071" y="1244220"/>
              <a:ext cx="273254" cy="1326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27" name="Прямая соединительная линия 1526"/>
            <p:cNvCxnSpPr>
              <a:stCxn id="1513" idx="6"/>
              <a:endCxn id="1512" idx="3"/>
            </p:cNvCxnSpPr>
            <p:nvPr/>
          </p:nvCxnSpPr>
          <p:spPr>
            <a:xfrm rot="5400000" flipH="1" flipV="1">
              <a:off x="3766202" y="625732"/>
              <a:ext cx="110033" cy="37899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28" name="Прямая соединительная линия 1527"/>
            <p:cNvCxnSpPr>
              <a:stCxn id="1507" idx="6"/>
              <a:endCxn id="1512" idx="7"/>
            </p:cNvCxnSpPr>
            <p:nvPr/>
          </p:nvCxnSpPr>
          <p:spPr>
            <a:xfrm rot="5400000" flipH="1" flipV="1">
              <a:off x="3916818" y="795117"/>
              <a:ext cx="200077" cy="8641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29" name="Прямая соединительная линия 1528"/>
            <p:cNvCxnSpPr>
              <a:stCxn id="1510" idx="0"/>
              <a:endCxn id="1518" idx="3"/>
            </p:cNvCxnSpPr>
            <p:nvPr/>
          </p:nvCxnSpPr>
          <p:spPr>
            <a:xfrm rot="20717941" flipV="1">
              <a:off x="3973111" y="1228272"/>
              <a:ext cx="194395" cy="5699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30" name="Прямая соединительная линия 1529"/>
            <p:cNvCxnSpPr>
              <a:stCxn id="1518" idx="5"/>
              <a:endCxn id="1507" idx="5"/>
            </p:cNvCxnSpPr>
            <p:nvPr/>
          </p:nvCxnSpPr>
          <p:spPr>
            <a:xfrm rot="16200000" flipV="1">
              <a:off x="3955335" y="936543"/>
              <a:ext cx="217814" cy="22250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58" name="Группа 1536"/>
          <p:cNvGrpSpPr/>
          <p:nvPr/>
        </p:nvGrpSpPr>
        <p:grpSpPr>
          <a:xfrm rot="21798">
            <a:off x="3893346" y="1000108"/>
            <a:ext cx="696517" cy="357190"/>
            <a:chOff x="3365448" y="434919"/>
            <a:chExt cx="780759" cy="400391"/>
          </a:xfrm>
        </p:grpSpPr>
        <p:cxnSp>
          <p:nvCxnSpPr>
            <p:cNvPr id="1538" name="Прямая соединительная линия 1537"/>
            <p:cNvCxnSpPr>
              <a:stCxn id="1542" idx="6"/>
              <a:endCxn id="1544" idx="0"/>
            </p:cNvCxnSpPr>
            <p:nvPr/>
          </p:nvCxnSpPr>
          <p:spPr>
            <a:xfrm rot="16200000" flipV="1">
              <a:off x="4012805" y="470477"/>
              <a:ext cx="101003" cy="12427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39" name="Прямая соединительная линия 1538"/>
            <p:cNvCxnSpPr>
              <a:stCxn id="1547" idx="7"/>
              <a:endCxn id="1544" idx="0"/>
            </p:cNvCxnSpPr>
            <p:nvPr/>
          </p:nvCxnSpPr>
          <p:spPr>
            <a:xfrm rot="16200000" flipH="1">
              <a:off x="3936040" y="416982"/>
              <a:ext cx="34363" cy="9589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540" name="8-конечная звезда 1539"/>
            <p:cNvSpPr/>
            <p:nvPr/>
          </p:nvSpPr>
          <p:spPr>
            <a:xfrm rot="1262594">
              <a:off x="3652780" y="509516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41" name="8-конечная звезда 1540"/>
            <p:cNvSpPr/>
            <p:nvPr/>
          </p:nvSpPr>
          <p:spPr>
            <a:xfrm rot="1262594">
              <a:off x="3724217" y="580953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42" name="8-конечная звезда 1541"/>
            <p:cNvSpPr/>
            <p:nvPr/>
          </p:nvSpPr>
          <p:spPr>
            <a:xfrm rot="1262594">
              <a:off x="4081407" y="580953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43" name="8-конечная звезда 1542"/>
            <p:cNvSpPr/>
            <p:nvPr/>
          </p:nvSpPr>
          <p:spPr>
            <a:xfrm rot="1262594">
              <a:off x="3509904" y="652392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44" name="8-конечная звезда 1543"/>
            <p:cNvSpPr/>
            <p:nvPr/>
          </p:nvSpPr>
          <p:spPr>
            <a:xfrm rot="1262594">
              <a:off x="3938531" y="438077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45" name="8-конечная звезда 1544"/>
            <p:cNvSpPr/>
            <p:nvPr/>
          </p:nvSpPr>
          <p:spPr>
            <a:xfrm rot="1262594">
              <a:off x="3365448" y="579374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46" name="8-конечная звезда 1545"/>
            <p:cNvSpPr/>
            <p:nvPr/>
          </p:nvSpPr>
          <p:spPr>
            <a:xfrm rot="1262594">
              <a:off x="3935374" y="649234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47" name="8-конечная звезда 1546"/>
            <p:cNvSpPr/>
            <p:nvPr/>
          </p:nvSpPr>
          <p:spPr>
            <a:xfrm rot="1262594">
              <a:off x="3863935" y="434919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48" name="8-конечная звезда 1547"/>
            <p:cNvSpPr/>
            <p:nvPr/>
          </p:nvSpPr>
          <p:spPr>
            <a:xfrm rot="1262594">
              <a:off x="3506746" y="521964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49" name="8-конечная звезда 1548"/>
            <p:cNvSpPr/>
            <p:nvPr/>
          </p:nvSpPr>
          <p:spPr>
            <a:xfrm rot="1262594">
              <a:off x="3649621" y="720672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50" name="8-конечная звезда 1549"/>
            <p:cNvSpPr/>
            <p:nvPr/>
          </p:nvSpPr>
          <p:spPr>
            <a:xfrm rot="1262594">
              <a:off x="3506746" y="792110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551" name="Прямая соединительная линия 1550"/>
            <p:cNvCxnSpPr>
              <a:stCxn id="1541" idx="7"/>
              <a:endCxn id="1546" idx="4"/>
            </p:cNvCxnSpPr>
            <p:nvPr/>
          </p:nvCxnSpPr>
          <p:spPr>
            <a:xfrm rot="16200000" flipH="1">
              <a:off x="3830079" y="556342"/>
              <a:ext cx="62881" cy="15059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52" name="Прямая соединительная линия 1551"/>
            <p:cNvCxnSpPr>
              <a:stCxn id="1546" idx="0"/>
              <a:endCxn id="1542" idx="3"/>
            </p:cNvCxnSpPr>
            <p:nvPr/>
          </p:nvCxnSpPr>
          <p:spPr>
            <a:xfrm flipV="1">
              <a:off x="3977133" y="626509"/>
              <a:ext cx="107066" cy="5208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53" name="Прямая соединительная линия 1552"/>
            <p:cNvCxnSpPr>
              <a:stCxn id="1540" idx="7"/>
              <a:endCxn id="1547" idx="4"/>
            </p:cNvCxnSpPr>
            <p:nvPr/>
          </p:nvCxnSpPr>
          <p:spPr>
            <a:xfrm rot="5400000" flipH="1" flipV="1">
              <a:off x="3750084" y="413468"/>
              <a:ext cx="79997" cy="15058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54" name="Прямая соединительная линия 1553"/>
            <p:cNvCxnSpPr>
              <a:stCxn id="1541" idx="5"/>
              <a:endCxn id="1540" idx="0"/>
            </p:cNvCxnSpPr>
            <p:nvPr/>
          </p:nvCxnSpPr>
          <p:spPr>
            <a:xfrm rot="16200000" flipV="1">
              <a:off x="3714343" y="554627"/>
              <a:ext cx="30195" cy="2804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55" name="Прямая соединительная линия 1554"/>
            <p:cNvCxnSpPr>
              <a:stCxn id="1540" idx="4"/>
              <a:endCxn id="1548" idx="0"/>
            </p:cNvCxnSpPr>
            <p:nvPr/>
          </p:nvCxnSpPr>
          <p:spPr>
            <a:xfrm rot="10800000" flipV="1">
              <a:off x="3548505" y="530282"/>
              <a:ext cx="106436" cy="2103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56" name="Прямая соединительная линия 1555"/>
            <p:cNvCxnSpPr>
              <a:stCxn id="1548" idx="3"/>
              <a:endCxn id="1545" idx="6"/>
            </p:cNvCxnSpPr>
            <p:nvPr/>
          </p:nvCxnSpPr>
          <p:spPr>
            <a:xfrm rot="5400000">
              <a:off x="3440955" y="513524"/>
              <a:ext cx="28840" cy="10646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57" name="Прямая соединительная линия 1556"/>
            <p:cNvCxnSpPr>
              <a:stCxn id="1543" idx="7"/>
              <a:endCxn id="1541" idx="3"/>
            </p:cNvCxnSpPr>
            <p:nvPr/>
          </p:nvCxnSpPr>
          <p:spPr>
            <a:xfrm rot="5400000" flipH="1" flipV="1">
              <a:off x="3626897" y="571525"/>
              <a:ext cx="45127" cy="15509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58" name="Прямая соединительная линия 1557"/>
            <p:cNvCxnSpPr>
              <a:stCxn id="1543" idx="3"/>
              <a:endCxn id="1545" idx="1"/>
            </p:cNvCxnSpPr>
            <p:nvPr/>
          </p:nvCxnSpPr>
          <p:spPr>
            <a:xfrm rot="5400000" flipH="1">
              <a:off x="3424604" y="609856"/>
              <a:ext cx="66900" cy="10928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59" name="Прямая соединительная линия 1558"/>
            <p:cNvCxnSpPr>
              <a:stCxn id="1549" idx="3"/>
              <a:endCxn id="1543" idx="0"/>
            </p:cNvCxnSpPr>
            <p:nvPr/>
          </p:nvCxnSpPr>
          <p:spPr>
            <a:xfrm rot="5400000" flipH="1">
              <a:off x="3584703" y="684266"/>
              <a:ext cx="54617" cy="7893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60" name="Прямая соединительная линия 1559"/>
            <p:cNvCxnSpPr>
              <a:stCxn id="1550" idx="6"/>
              <a:endCxn id="1543" idx="2"/>
            </p:cNvCxnSpPr>
            <p:nvPr/>
          </p:nvCxnSpPr>
          <p:spPr>
            <a:xfrm rot="16200000" flipV="1">
              <a:off x="3494126" y="751575"/>
              <a:ext cx="78520" cy="543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562" name="TextBox 1561"/>
          <p:cNvSpPr txBox="1"/>
          <p:nvPr/>
        </p:nvSpPr>
        <p:spPr>
          <a:xfrm rot="21428907">
            <a:off x="3675003" y="1582718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ОРІОН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1563" name="TextBox 1562"/>
          <p:cNvSpPr txBox="1"/>
          <p:nvPr/>
        </p:nvSpPr>
        <p:spPr>
          <a:xfrm rot="21428907">
            <a:off x="3718874" y="939776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ЗАЄЦЬ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grpSp>
        <p:nvGrpSpPr>
          <p:cNvPr id="59" name="Группа 1563"/>
          <p:cNvGrpSpPr/>
          <p:nvPr/>
        </p:nvGrpSpPr>
        <p:grpSpPr>
          <a:xfrm>
            <a:off x="4572000" y="1379220"/>
            <a:ext cx="1256069" cy="478144"/>
            <a:chOff x="4294142" y="785794"/>
            <a:chExt cx="1256069" cy="478144"/>
          </a:xfrm>
        </p:grpSpPr>
        <p:cxnSp>
          <p:nvCxnSpPr>
            <p:cNvPr id="1565" name="Прямая соединительная линия 1564"/>
            <p:cNvCxnSpPr>
              <a:stCxn id="1574" idx="4"/>
              <a:endCxn id="1575" idx="0"/>
            </p:cNvCxnSpPr>
            <p:nvPr/>
          </p:nvCxnSpPr>
          <p:spPr>
            <a:xfrm rot="10800000">
              <a:off x="4620075" y="1178656"/>
              <a:ext cx="46726" cy="5592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66" name="Прямая соединительная линия 1565"/>
            <p:cNvCxnSpPr>
              <a:stCxn id="1575" idx="4"/>
              <a:endCxn id="1572" idx="1"/>
            </p:cNvCxnSpPr>
            <p:nvPr/>
          </p:nvCxnSpPr>
          <p:spPr>
            <a:xfrm rot="10800000">
              <a:off x="4465813" y="1119201"/>
              <a:ext cx="113945" cy="4394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567" name="8-конечная звезда 1566"/>
            <p:cNvSpPr/>
            <p:nvPr/>
          </p:nvSpPr>
          <p:spPr>
            <a:xfrm rot="1262594">
              <a:off x="4294142" y="84485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68" name="8-конечная звезда 1567"/>
            <p:cNvSpPr/>
            <p:nvPr/>
          </p:nvSpPr>
          <p:spPr>
            <a:xfrm rot="1262594">
              <a:off x="5222837" y="793689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69" name="8-конечная звезда 1568"/>
            <p:cNvSpPr/>
            <p:nvPr/>
          </p:nvSpPr>
          <p:spPr>
            <a:xfrm rot="1262594">
              <a:off x="4435440" y="785794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70" name="8-конечная звезда 1569"/>
            <p:cNvSpPr/>
            <p:nvPr/>
          </p:nvSpPr>
          <p:spPr>
            <a:xfrm rot="1262594">
              <a:off x="4935505" y="934985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71" name="8-конечная звезда 1570"/>
            <p:cNvSpPr/>
            <p:nvPr/>
          </p:nvSpPr>
          <p:spPr>
            <a:xfrm rot="1262594">
              <a:off x="5507011" y="1077861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72" name="8-конечная звезда 1571"/>
            <p:cNvSpPr/>
            <p:nvPr/>
          </p:nvSpPr>
          <p:spPr>
            <a:xfrm rot="1262594">
              <a:off x="4435441" y="1077861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73" name="8-конечная звезда 1572"/>
            <p:cNvSpPr/>
            <p:nvPr/>
          </p:nvSpPr>
          <p:spPr>
            <a:xfrm rot="1262594">
              <a:off x="4649753" y="1006423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74" name="8-конечная звезда 1573"/>
            <p:cNvSpPr/>
            <p:nvPr/>
          </p:nvSpPr>
          <p:spPr>
            <a:xfrm rot="1262594">
              <a:off x="4665360" y="1220738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75" name="8-конечная звезда 1574"/>
            <p:cNvSpPr/>
            <p:nvPr/>
          </p:nvSpPr>
          <p:spPr>
            <a:xfrm rot="1262594">
              <a:off x="4578316" y="1149299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576" name="Прямая соединительная линия 1575"/>
            <p:cNvCxnSpPr>
              <a:stCxn id="1584" idx="4"/>
              <a:endCxn id="1570" idx="7"/>
            </p:cNvCxnSpPr>
            <p:nvPr/>
          </p:nvCxnSpPr>
          <p:spPr>
            <a:xfrm rot="10800000">
              <a:off x="4976846" y="947814"/>
              <a:ext cx="319231" cy="7749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77" name="Прямая соединительная линия 1576"/>
            <p:cNvCxnSpPr>
              <a:stCxn id="1584" idx="7"/>
              <a:endCxn id="1568" idx="1"/>
            </p:cNvCxnSpPr>
            <p:nvPr/>
          </p:nvCxnSpPr>
          <p:spPr>
            <a:xfrm rot="16200000" flipV="1">
              <a:off x="5214037" y="892127"/>
              <a:ext cx="178677" cy="8514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78" name="Прямая соединительная линия 1577"/>
            <p:cNvCxnSpPr>
              <a:stCxn id="1569" idx="7"/>
              <a:endCxn id="1570" idx="4"/>
            </p:cNvCxnSpPr>
            <p:nvPr/>
          </p:nvCxnSpPr>
          <p:spPr>
            <a:xfrm rot="16200000" flipH="1">
              <a:off x="4631760" y="643643"/>
              <a:ext cx="150206" cy="46016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79" name="Прямая соединительная линия 1578"/>
            <p:cNvCxnSpPr>
              <a:stCxn id="1567" idx="7"/>
              <a:endCxn id="1569" idx="3"/>
            </p:cNvCxnSpPr>
            <p:nvPr/>
          </p:nvCxnSpPr>
          <p:spPr>
            <a:xfrm rot="5400000" flipH="1" flipV="1">
              <a:off x="4369196" y="792786"/>
              <a:ext cx="44725" cy="9148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80" name="Прямая соединительная линия 1579"/>
            <p:cNvCxnSpPr>
              <a:stCxn id="1573" idx="7"/>
              <a:endCxn id="1570" idx="3"/>
            </p:cNvCxnSpPr>
            <p:nvPr/>
          </p:nvCxnSpPr>
          <p:spPr>
            <a:xfrm rot="5400000" flipH="1" flipV="1">
              <a:off x="4787281" y="869168"/>
              <a:ext cx="53896" cy="24627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81" name="Прямая соединительная линия 1580"/>
            <p:cNvCxnSpPr>
              <a:stCxn id="1572" idx="7"/>
              <a:endCxn id="1573" idx="3"/>
            </p:cNvCxnSpPr>
            <p:nvPr/>
          </p:nvCxnSpPr>
          <p:spPr>
            <a:xfrm rot="5400000" flipH="1" flipV="1">
              <a:off x="4537249" y="976326"/>
              <a:ext cx="53896" cy="17483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82" name="Прямая соединительная линия 1581"/>
            <p:cNvCxnSpPr>
              <a:stCxn id="1575" idx="0"/>
              <a:endCxn id="1573" idx="2"/>
            </p:cNvCxnSpPr>
            <p:nvPr/>
          </p:nvCxnSpPr>
          <p:spPr>
            <a:xfrm flipV="1">
              <a:off x="4620075" y="1048182"/>
              <a:ext cx="43522" cy="13047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83" name="Прямая соединительная линия 1582"/>
            <p:cNvCxnSpPr>
              <a:stCxn id="1571" idx="0"/>
              <a:endCxn id="1584" idx="0"/>
            </p:cNvCxnSpPr>
            <p:nvPr/>
          </p:nvCxnSpPr>
          <p:spPr>
            <a:xfrm flipH="1" flipV="1">
              <a:off x="5346474" y="1044698"/>
              <a:ext cx="202296" cy="6251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584" name="8-конечная звезда 1583"/>
            <p:cNvSpPr/>
            <p:nvPr/>
          </p:nvSpPr>
          <p:spPr>
            <a:xfrm rot="1262594">
              <a:off x="5294275" y="100800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</p:grpSp>
      <p:sp>
        <p:nvSpPr>
          <p:cNvPr id="1585" name="TextBox 1584"/>
          <p:cNvSpPr txBox="1"/>
          <p:nvPr/>
        </p:nvSpPr>
        <p:spPr>
          <a:xfrm rot="21418783">
            <a:off x="4861881" y="1591243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ЄДИНОРІГ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1586" name="8-конечная звезда 1585"/>
          <p:cNvSpPr/>
          <p:nvPr/>
        </p:nvSpPr>
        <p:spPr>
          <a:xfrm rot="1262594">
            <a:off x="4224282" y="652391"/>
            <a:ext cx="64800" cy="648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587" name="8-конечная звезда 1586"/>
          <p:cNvSpPr/>
          <p:nvPr/>
        </p:nvSpPr>
        <p:spPr>
          <a:xfrm rot="1262594">
            <a:off x="4367159" y="580953"/>
            <a:ext cx="64800" cy="648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588" name="8-конечная звезда 1587"/>
          <p:cNvSpPr/>
          <p:nvPr/>
        </p:nvSpPr>
        <p:spPr>
          <a:xfrm rot="1262594">
            <a:off x="4007338" y="649760"/>
            <a:ext cx="46800" cy="468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589" name="8-конечная звезда 1588"/>
          <p:cNvSpPr/>
          <p:nvPr/>
        </p:nvSpPr>
        <p:spPr>
          <a:xfrm rot="1262594">
            <a:off x="4159738" y="802160"/>
            <a:ext cx="46800" cy="468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590" name="8-конечная звезда 1589"/>
          <p:cNvSpPr/>
          <p:nvPr/>
        </p:nvSpPr>
        <p:spPr>
          <a:xfrm rot="1262594">
            <a:off x="4721717" y="506884"/>
            <a:ext cx="46800" cy="468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591" name="8-конечная звезда 1590"/>
          <p:cNvSpPr/>
          <p:nvPr/>
        </p:nvSpPr>
        <p:spPr>
          <a:xfrm rot="1262594">
            <a:off x="4435966" y="374962"/>
            <a:ext cx="46800" cy="468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592" name="8-конечная звезда 1591"/>
          <p:cNvSpPr/>
          <p:nvPr/>
        </p:nvSpPr>
        <p:spPr>
          <a:xfrm rot="1262594">
            <a:off x="4507403" y="578321"/>
            <a:ext cx="46800" cy="468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593" name="8-конечная звезда 1592"/>
          <p:cNvSpPr/>
          <p:nvPr/>
        </p:nvSpPr>
        <p:spPr>
          <a:xfrm rot="1262594">
            <a:off x="4793156" y="589276"/>
            <a:ext cx="46800" cy="468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cxnSp>
        <p:nvCxnSpPr>
          <p:cNvPr id="1594" name="Прямая соединительная линия 1593"/>
          <p:cNvCxnSpPr>
            <a:stCxn id="1589" idx="6"/>
            <a:endCxn id="1586" idx="2"/>
          </p:cNvCxnSpPr>
          <p:nvPr/>
        </p:nvCxnSpPr>
        <p:spPr>
          <a:xfrm rot="5400000" flipH="1" flipV="1">
            <a:off x="4173949" y="732622"/>
            <a:ext cx="88691" cy="53508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95" name="Прямая соединительная линия 1594"/>
          <p:cNvCxnSpPr>
            <a:stCxn id="1589" idx="4"/>
            <a:endCxn id="1588" idx="0"/>
          </p:cNvCxnSpPr>
          <p:nvPr/>
        </p:nvCxnSpPr>
        <p:spPr>
          <a:xfrm rot="10800000">
            <a:off x="4052577" y="681562"/>
            <a:ext cx="108722" cy="135596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01" name="Прямая соединительная линия 1600"/>
          <p:cNvCxnSpPr>
            <a:stCxn id="1592" idx="0"/>
            <a:endCxn id="1590" idx="2"/>
          </p:cNvCxnSpPr>
          <p:nvPr/>
        </p:nvCxnSpPr>
        <p:spPr>
          <a:xfrm flipV="1">
            <a:off x="4552642" y="552123"/>
            <a:ext cx="184073" cy="58000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02" name="Прямая соединительная линия 1601"/>
          <p:cNvCxnSpPr>
            <a:stCxn id="1593" idx="5"/>
            <a:endCxn id="1590" idx="0"/>
          </p:cNvCxnSpPr>
          <p:nvPr/>
        </p:nvCxnSpPr>
        <p:spPr>
          <a:xfrm rot="16200000" flipV="1">
            <a:off x="4760703" y="544939"/>
            <a:ext cx="52606" cy="40099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03" name="Прямая соединительная линия 1602"/>
          <p:cNvCxnSpPr>
            <a:stCxn id="1593" idx="3"/>
            <a:endCxn id="1592" idx="1"/>
          </p:cNvCxnSpPr>
          <p:nvPr/>
        </p:nvCxnSpPr>
        <p:spPr>
          <a:xfrm rot="5400000">
            <a:off x="4667274" y="495207"/>
            <a:ext cx="928" cy="254868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04" name="Прямая соединительная линия 1603"/>
          <p:cNvCxnSpPr>
            <a:stCxn id="1592" idx="0"/>
            <a:endCxn id="1591" idx="1"/>
          </p:cNvCxnSpPr>
          <p:nvPr/>
        </p:nvCxnSpPr>
        <p:spPr>
          <a:xfrm flipH="1" flipV="1">
            <a:off x="4468867" y="419746"/>
            <a:ext cx="83775" cy="190377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05" name="Прямая соединительная линия 1604"/>
          <p:cNvCxnSpPr>
            <a:stCxn id="1587" idx="6"/>
            <a:endCxn id="1591" idx="2"/>
          </p:cNvCxnSpPr>
          <p:nvPr/>
        </p:nvCxnSpPr>
        <p:spPr>
          <a:xfrm rot="5400000" flipH="1" flipV="1">
            <a:off x="4349622" y="481773"/>
            <a:ext cx="162913" cy="39771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06" name="Прямая соединительная линия 1605"/>
          <p:cNvCxnSpPr>
            <a:stCxn id="1587" idx="3"/>
            <a:endCxn id="1586" idx="7"/>
          </p:cNvCxnSpPr>
          <p:nvPr/>
        </p:nvCxnSpPr>
        <p:spPr>
          <a:xfrm rot="5400000">
            <a:off x="4305558" y="607242"/>
            <a:ext cx="45126" cy="83661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07" name="Прямая соединительная линия 1606"/>
          <p:cNvCxnSpPr>
            <a:stCxn id="1587" idx="0"/>
            <a:endCxn id="1592" idx="3"/>
          </p:cNvCxnSpPr>
          <p:nvPr/>
        </p:nvCxnSpPr>
        <p:spPr>
          <a:xfrm flipV="1">
            <a:off x="4429798" y="611222"/>
            <a:ext cx="79621" cy="13765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626" name="TextBox 1625"/>
          <p:cNvSpPr txBox="1"/>
          <p:nvPr/>
        </p:nvSpPr>
        <p:spPr>
          <a:xfrm rot="21424529">
            <a:off x="3871274" y="439239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ГОЛУБ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1688" name="TextBox 1687"/>
          <p:cNvSpPr txBox="1"/>
          <p:nvPr/>
        </p:nvSpPr>
        <p:spPr>
          <a:xfrm rot="21198477">
            <a:off x="4941379" y="1116449"/>
            <a:ext cx="74999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ВЕЛИКИЙ ПЕС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grpSp>
        <p:nvGrpSpPr>
          <p:cNvPr id="60" name="Группа 1680"/>
          <p:cNvGrpSpPr/>
          <p:nvPr/>
        </p:nvGrpSpPr>
        <p:grpSpPr>
          <a:xfrm>
            <a:off x="4643438" y="792109"/>
            <a:ext cx="910202" cy="630311"/>
            <a:chOff x="4654035" y="792109"/>
            <a:chExt cx="910202" cy="630311"/>
          </a:xfrm>
        </p:grpSpPr>
        <p:sp>
          <p:nvSpPr>
            <p:cNvPr id="1627" name="8-конечная звезда 1626"/>
            <p:cNvSpPr/>
            <p:nvPr/>
          </p:nvSpPr>
          <p:spPr>
            <a:xfrm rot="1262594">
              <a:off x="4938355" y="1226001"/>
              <a:ext cx="79200" cy="79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628" name="8-конечная звезда 1627"/>
            <p:cNvSpPr/>
            <p:nvPr/>
          </p:nvSpPr>
          <p:spPr>
            <a:xfrm rot="1262594">
              <a:off x="4654035" y="1153581"/>
              <a:ext cx="72483" cy="72483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629" name="8-конечная звезда 1628"/>
            <p:cNvSpPr/>
            <p:nvPr/>
          </p:nvSpPr>
          <p:spPr>
            <a:xfrm rot="1262594">
              <a:off x="4795788" y="1140148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630" name="8-конечная звезда 1629"/>
            <p:cNvSpPr/>
            <p:nvPr/>
          </p:nvSpPr>
          <p:spPr>
            <a:xfrm rot="1262594">
              <a:off x="4721718" y="1006950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632" name="8-конечная звезда 1631"/>
            <p:cNvSpPr/>
            <p:nvPr/>
          </p:nvSpPr>
          <p:spPr>
            <a:xfrm rot="1262594">
              <a:off x="5151398" y="936564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633" name="8-конечная звезда 1632"/>
            <p:cNvSpPr/>
            <p:nvPr/>
          </p:nvSpPr>
          <p:spPr>
            <a:xfrm rot="1262594">
              <a:off x="5294275" y="1079441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634" name="8-конечная звезда 1633"/>
            <p:cNvSpPr/>
            <p:nvPr/>
          </p:nvSpPr>
          <p:spPr>
            <a:xfrm rot="1262594">
              <a:off x="5510237" y="100800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635" name="8-конечная звезда 1634"/>
            <p:cNvSpPr/>
            <p:nvPr/>
          </p:nvSpPr>
          <p:spPr>
            <a:xfrm rot="1262594">
              <a:off x="5078382" y="792109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637" name="8-конечная звезда 1636"/>
            <p:cNvSpPr/>
            <p:nvPr/>
          </p:nvSpPr>
          <p:spPr>
            <a:xfrm rot="1262594">
              <a:off x="4722771" y="866775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638" name="8-конечная звезда 1637"/>
            <p:cNvSpPr/>
            <p:nvPr/>
          </p:nvSpPr>
          <p:spPr>
            <a:xfrm rot="1262594">
              <a:off x="5078382" y="1292176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639" name="8-конечная звезда 1638"/>
            <p:cNvSpPr/>
            <p:nvPr/>
          </p:nvSpPr>
          <p:spPr>
            <a:xfrm rot="1262594">
              <a:off x="5149820" y="1379220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640" name="8-конечная звезда 1639"/>
            <p:cNvSpPr/>
            <p:nvPr/>
          </p:nvSpPr>
          <p:spPr>
            <a:xfrm rot="1262594">
              <a:off x="5006944" y="1379220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641" name="Прямая соединительная линия 1640"/>
            <p:cNvCxnSpPr>
              <a:stCxn id="1637" idx="0"/>
              <a:endCxn id="1632" idx="3"/>
            </p:cNvCxnSpPr>
            <p:nvPr/>
          </p:nvCxnSpPr>
          <p:spPr>
            <a:xfrm>
              <a:off x="4774970" y="903470"/>
              <a:ext cx="378754" cy="7105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42" name="Прямая соединительная линия 1641"/>
            <p:cNvCxnSpPr>
              <a:stCxn id="1632" idx="5"/>
              <a:endCxn id="1635" idx="0"/>
            </p:cNvCxnSpPr>
            <p:nvPr/>
          </p:nvCxnSpPr>
          <p:spPr>
            <a:xfrm rot="16200000" flipV="1">
              <a:off x="5085076" y="856531"/>
              <a:ext cx="117425" cy="4729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43" name="Прямая соединительная линия 1642"/>
            <p:cNvCxnSpPr>
              <a:stCxn id="1629" idx="5"/>
              <a:endCxn id="1630" idx="1"/>
            </p:cNvCxnSpPr>
            <p:nvPr/>
          </p:nvCxnSpPr>
          <p:spPr>
            <a:xfrm rot="16200000" flipV="1">
              <a:off x="4739223" y="1067130"/>
              <a:ext cx="91206" cy="6041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44" name="Прямая соединительная линия 1643"/>
            <p:cNvCxnSpPr>
              <a:stCxn id="1629" idx="4"/>
              <a:endCxn id="1628" idx="0"/>
            </p:cNvCxnSpPr>
            <p:nvPr/>
          </p:nvCxnSpPr>
          <p:spPr>
            <a:xfrm rot="10800000" flipV="1">
              <a:off x="4724101" y="1160914"/>
              <a:ext cx="73848" cy="4192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45" name="Прямая соединительная линия 1644"/>
            <p:cNvCxnSpPr>
              <a:stCxn id="1627" idx="6"/>
              <a:endCxn id="1629" idx="7"/>
            </p:cNvCxnSpPr>
            <p:nvPr/>
          </p:nvCxnSpPr>
          <p:spPr>
            <a:xfrm rot="16200000" flipV="1">
              <a:off x="4890360" y="1126828"/>
              <a:ext cx="69250" cy="13437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46" name="Прямая соединительная линия 1645"/>
            <p:cNvCxnSpPr>
              <a:stCxn id="1640" idx="7"/>
              <a:endCxn id="1638" idx="3"/>
            </p:cNvCxnSpPr>
            <p:nvPr/>
          </p:nvCxnSpPr>
          <p:spPr>
            <a:xfrm rot="5400000" flipH="1" flipV="1">
              <a:off x="5029512" y="1341319"/>
              <a:ext cx="69502" cy="3195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47" name="Прямая соединительная линия 1646"/>
            <p:cNvCxnSpPr>
              <a:stCxn id="1638" idx="5"/>
              <a:endCxn id="1627" idx="7"/>
            </p:cNvCxnSpPr>
            <p:nvPr/>
          </p:nvCxnSpPr>
          <p:spPr>
            <a:xfrm rot="16200000" flipV="1">
              <a:off x="5030420" y="1233245"/>
              <a:ext cx="44514" cy="7706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48" name="Прямая соединительная линия 1647"/>
            <p:cNvCxnSpPr>
              <a:stCxn id="1640" idx="1"/>
              <a:endCxn id="1639" idx="4"/>
            </p:cNvCxnSpPr>
            <p:nvPr/>
          </p:nvCxnSpPr>
          <p:spPr>
            <a:xfrm rot="5400000" flipH="1" flipV="1">
              <a:off x="5080540" y="1349839"/>
              <a:ext cx="27496" cy="11394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49" name="Прямая соединительная линия 1648"/>
            <p:cNvCxnSpPr>
              <a:stCxn id="1639" idx="6"/>
              <a:endCxn id="1638" idx="1"/>
            </p:cNvCxnSpPr>
            <p:nvPr/>
          </p:nvCxnSpPr>
          <p:spPr>
            <a:xfrm rot="16200000" flipV="1">
              <a:off x="5120393" y="1321877"/>
              <a:ext cx="47145" cy="7042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70" name="Прямая соединительная линия 1669"/>
            <p:cNvCxnSpPr>
              <a:stCxn id="1633" idx="7"/>
              <a:endCxn id="1634" idx="2"/>
            </p:cNvCxnSpPr>
            <p:nvPr/>
          </p:nvCxnSpPr>
          <p:spPr>
            <a:xfrm rot="5400000" flipH="1" flipV="1">
              <a:off x="5419107" y="987044"/>
              <a:ext cx="35276" cy="18159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71" name="Прямая соединительная линия 1670"/>
            <p:cNvCxnSpPr>
              <a:stCxn id="1633" idx="5"/>
              <a:endCxn id="1632" idx="1"/>
            </p:cNvCxnSpPr>
            <p:nvPr/>
          </p:nvCxnSpPr>
          <p:spPr>
            <a:xfrm rot="16200000" flipV="1">
              <a:off x="5203073" y="974527"/>
              <a:ext cx="93529" cy="12095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72" name="Прямая соединительная линия 1671"/>
            <p:cNvCxnSpPr>
              <a:stCxn id="1629" idx="6"/>
              <a:endCxn id="1632" idx="3"/>
            </p:cNvCxnSpPr>
            <p:nvPr/>
          </p:nvCxnSpPr>
          <p:spPr>
            <a:xfrm rot="5400000" flipH="1" flipV="1">
              <a:off x="4912882" y="901467"/>
              <a:ext cx="167782" cy="31390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73" name="Прямая соединительная линия 1672"/>
            <p:cNvCxnSpPr>
              <a:stCxn id="1627" idx="6"/>
              <a:endCxn id="1633" idx="3"/>
            </p:cNvCxnSpPr>
            <p:nvPr/>
          </p:nvCxnSpPr>
          <p:spPr>
            <a:xfrm rot="5400000" flipH="1" flipV="1">
              <a:off x="5088768" y="1020810"/>
              <a:ext cx="111238" cy="30442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691" name="Овал 1690"/>
          <p:cNvSpPr/>
          <p:nvPr/>
        </p:nvSpPr>
        <p:spPr>
          <a:xfrm>
            <a:off x="3643306" y="392604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692" name="Овал 1691"/>
          <p:cNvSpPr/>
          <p:nvPr/>
        </p:nvSpPr>
        <p:spPr>
          <a:xfrm>
            <a:off x="5786446" y="500042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693" name="Овал 1692"/>
          <p:cNvSpPr/>
          <p:nvPr/>
        </p:nvSpPr>
        <p:spPr>
          <a:xfrm>
            <a:off x="5286380" y="321166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694" name="Овал 1693"/>
          <p:cNvSpPr/>
          <p:nvPr/>
        </p:nvSpPr>
        <p:spPr>
          <a:xfrm rot="3951920">
            <a:off x="4729808" y="243941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695" name="Овал 1694"/>
          <p:cNvSpPr/>
          <p:nvPr/>
        </p:nvSpPr>
        <p:spPr>
          <a:xfrm>
            <a:off x="4143372" y="285728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697" name="Овал 1696"/>
          <p:cNvSpPr/>
          <p:nvPr/>
        </p:nvSpPr>
        <p:spPr>
          <a:xfrm rot="3951920">
            <a:off x="7101981" y="1505961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698" name="Овал 1697"/>
          <p:cNvSpPr/>
          <p:nvPr/>
        </p:nvSpPr>
        <p:spPr>
          <a:xfrm rot="3951920">
            <a:off x="7387733" y="2006027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699" name="Овал 1698"/>
          <p:cNvSpPr/>
          <p:nvPr/>
        </p:nvSpPr>
        <p:spPr>
          <a:xfrm rot="3951920">
            <a:off x="6720927" y="1101197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00" name="Овал 1699"/>
          <p:cNvSpPr/>
          <p:nvPr/>
        </p:nvSpPr>
        <p:spPr>
          <a:xfrm rot="3951920">
            <a:off x="6292299" y="744007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01" name="Овал 1700"/>
          <p:cNvSpPr/>
          <p:nvPr/>
        </p:nvSpPr>
        <p:spPr>
          <a:xfrm rot="3951920">
            <a:off x="7602047" y="2529957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02" name="Овал 1701"/>
          <p:cNvSpPr/>
          <p:nvPr/>
        </p:nvSpPr>
        <p:spPr>
          <a:xfrm rot="3951920">
            <a:off x="7721059" y="3077597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03" name="Овал 1702"/>
          <p:cNvSpPr/>
          <p:nvPr/>
        </p:nvSpPr>
        <p:spPr>
          <a:xfrm rot="3951920">
            <a:off x="7220993" y="5101725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04" name="Овал 1703"/>
          <p:cNvSpPr/>
          <p:nvPr/>
        </p:nvSpPr>
        <p:spPr>
          <a:xfrm rot="3951920">
            <a:off x="7459171" y="4649233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05" name="Овал 1704"/>
          <p:cNvSpPr/>
          <p:nvPr/>
        </p:nvSpPr>
        <p:spPr>
          <a:xfrm rot="3951920">
            <a:off x="7649620" y="4149167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06" name="Овал 1705"/>
          <p:cNvSpPr/>
          <p:nvPr/>
        </p:nvSpPr>
        <p:spPr>
          <a:xfrm rot="3951920">
            <a:off x="7721059" y="3577663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07" name="Овал 1706"/>
          <p:cNvSpPr/>
          <p:nvPr/>
        </p:nvSpPr>
        <p:spPr>
          <a:xfrm rot="3951920">
            <a:off x="5958973" y="6244733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08" name="Овал 1707"/>
          <p:cNvSpPr/>
          <p:nvPr/>
        </p:nvSpPr>
        <p:spPr>
          <a:xfrm rot="3951920">
            <a:off x="6435175" y="5958981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10" name="Овал 1709"/>
          <p:cNvSpPr/>
          <p:nvPr/>
        </p:nvSpPr>
        <p:spPr>
          <a:xfrm rot="3951920">
            <a:off x="5458907" y="6459047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11" name="Овал 1710"/>
          <p:cNvSpPr/>
          <p:nvPr/>
        </p:nvSpPr>
        <p:spPr>
          <a:xfrm rot="3951920">
            <a:off x="4887403" y="6578059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12" name="Овал 1711"/>
          <p:cNvSpPr/>
          <p:nvPr/>
        </p:nvSpPr>
        <p:spPr>
          <a:xfrm rot="3951920">
            <a:off x="4363472" y="6578059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13" name="Овал 1712"/>
          <p:cNvSpPr/>
          <p:nvPr/>
        </p:nvSpPr>
        <p:spPr>
          <a:xfrm rot="3951920">
            <a:off x="2291771" y="5649364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14" name="Овал 1713"/>
          <p:cNvSpPr/>
          <p:nvPr/>
        </p:nvSpPr>
        <p:spPr>
          <a:xfrm rot="3951920">
            <a:off x="2744263" y="6006555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15" name="Овал 1714"/>
          <p:cNvSpPr/>
          <p:nvPr/>
        </p:nvSpPr>
        <p:spPr>
          <a:xfrm rot="3951920">
            <a:off x="3220464" y="6292306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16" name="Овал 1715"/>
          <p:cNvSpPr/>
          <p:nvPr/>
        </p:nvSpPr>
        <p:spPr>
          <a:xfrm rot="3951920">
            <a:off x="3744395" y="6459047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17" name="Овал 1716"/>
          <p:cNvSpPr/>
          <p:nvPr/>
        </p:nvSpPr>
        <p:spPr>
          <a:xfrm rot="3951920">
            <a:off x="1934580" y="5220737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18" name="Овал 1717"/>
          <p:cNvSpPr/>
          <p:nvPr/>
        </p:nvSpPr>
        <p:spPr>
          <a:xfrm rot="3951920">
            <a:off x="1386941" y="3791978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19" name="Овал 1718"/>
          <p:cNvSpPr/>
          <p:nvPr/>
        </p:nvSpPr>
        <p:spPr>
          <a:xfrm rot="3951920">
            <a:off x="1505953" y="4315907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20" name="Овал 1719"/>
          <p:cNvSpPr/>
          <p:nvPr/>
        </p:nvSpPr>
        <p:spPr>
          <a:xfrm rot="3951920">
            <a:off x="1672693" y="4744535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21" name="Овал 1720"/>
          <p:cNvSpPr/>
          <p:nvPr/>
        </p:nvSpPr>
        <p:spPr>
          <a:xfrm rot="3951920">
            <a:off x="1458379" y="2672833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22" name="Овал 1721"/>
          <p:cNvSpPr/>
          <p:nvPr/>
        </p:nvSpPr>
        <p:spPr>
          <a:xfrm rot="3951920">
            <a:off x="1648829" y="2148903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23" name="Овал 1722"/>
          <p:cNvSpPr/>
          <p:nvPr/>
        </p:nvSpPr>
        <p:spPr>
          <a:xfrm rot="3951920">
            <a:off x="1386941" y="3244337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24" name="Овал 1723"/>
          <p:cNvSpPr/>
          <p:nvPr/>
        </p:nvSpPr>
        <p:spPr>
          <a:xfrm rot="3951920">
            <a:off x="1887007" y="1672701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25" name="Овал 1724"/>
          <p:cNvSpPr/>
          <p:nvPr/>
        </p:nvSpPr>
        <p:spPr>
          <a:xfrm rot="3951920">
            <a:off x="2220332" y="1244073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26" name="Овал 1725"/>
          <p:cNvSpPr/>
          <p:nvPr/>
        </p:nvSpPr>
        <p:spPr>
          <a:xfrm rot="3951920">
            <a:off x="2648961" y="886883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27" name="Овал 1726"/>
          <p:cNvSpPr/>
          <p:nvPr/>
        </p:nvSpPr>
        <p:spPr>
          <a:xfrm rot="3951920">
            <a:off x="3077587" y="601131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28" name="TextBox 1727"/>
          <p:cNvSpPr txBox="1"/>
          <p:nvPr/>
        </p:nvSpPr>
        <p:spPr>
          <a:xfrm>
            <a:off x="3892286" y="142852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15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729" name="TextBox 1728"/>
          <p:cNvSpPr txBox="1"/>
          <p:nvPr/>
        </p:nvSpPr>
        <p:spPr>
          <a:xfrm>
            <a:off x="3461148" y="238432"/>
            <a:ext cx="253596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731" name="TextBox 1730"/>
          <p:cNvSpPr txBox="1"/>
          <p:nvPr/>
        </p:nvSpPr>
        <p:spPr>
          <a:xfrm>
            <a:off x="4500562" y="95556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25</a:t>
            </a:r>
            <a:endParaRPr lang="uk-UA" sz="1100" spc="-150" dirty="0">
              <a:latin typeface="Bookman Old Style" pitchFamily="18" charset="0"/>
            </a:endParaRPr>
          </a:p>
        </p:txBody>
      </p:sp>
      <p:grpSp>
        <p:nvGrpSpPr>
          <p:cNvPr id="61" name="Группа 1197"/>
          <p:cNvGrpSpPr/>
          <p:nvPr/>
        </p:nvGrpSpPr>
        <p:grpSpPr>
          <a:xfrm rot="21354696">
            <a:off x="2583855" y="805065"/>
            <a:ext cx="1400198" cy="1093329"/>
            <a:chOff x="2144581" y="479367"/>
            <a:chExt cx="1460831" cy="1140676"/>
          </a:xfrm>
        </p:grpSpPr>
        <p:sp>
          <p:nvSpPr>
            <p:cNvPr id="1219" name="8-конечная звезда 1218"/>
            <p:cNvSpPr/>
            <p:nvPr/>
          </p:nvSpPr>
          <p:spPr>
            <a:xfrm rot="1262594">
              <a:off x="2578365" y="1117765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20" name="8-конечная звезда 1219"/>
            <p:cNvSpPr/>
            <p:nvPr/>
          </p:nvSpPr>
          <p:spPr>
            <a:xfrm rot="1262594">
              <a:off x="3551412" y="1194462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21" name="8-конечная звезда 1220"/>
            <p:cNvSpPr/>
            <p:nvPr/>
          </p:nvSpPr>
          <p:spPr>
            <a:xfrm rot="1262594">
              <a:off x="3384989" y="1332011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54" name="8-конечная звезда 1253"/>
            <p:cNvSpPr/>
            <p:nvPr/>
          </p:nvSpPr>
          <p:spPr>
            <a:xfrm rot="1262594">
              <a:off x="3095241" y="1304155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74" name="8-конечная звезда 1273"/>
            <p:cNvSpPr/>
            <p:nvPr/>
          </p:nvSpPr>
          <p:spPr>
            <a:xfrm rot="1262594">
              <a:off x="2929435" y="153307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77" name="8-конечная звезда 1276"/>
            <p:cNvSpPr/>
            <p:nvPr/>
          </p:nvSpPr>
          <p:spPr>
            <a:xfrm rot="1262594">
              <a:off x="3009220" y="146223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79" name="8-конечная звезда 1278"/>
            <p:cNvSpPr/>
            <p:nvPr/>
          </p:nvSpPr>
          <p:spPr>
            <a:xfrm rot="1262594">
              <a:off x="3548411" y="1127375"/>
              <a:ext cx="46799" cy="4679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80" name="8-конечная звезда 1279"/>
            <p:cNvSpPr/>
            <p:nvPr/>
          </p:nvSpPr>
          <p:spPr>
            <a:xfrm rot="1262594">
              <a:off x="3198092" y="1027614"/>
              <a:ext cx="46799" cy="4679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81" name="8-конечная звезда 1280"/>
            <p:cNvSpPr/>
            <p:nvPr/>
          </p:nvSpPr>
          <p:spPr>
            <a:xfrm rot="1262594">
              <a:off x="3071678" y="479367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83" name="8-конечная звезда 1282"/>
            <p:cNvSpPr/>
            <p:nvPr/>
          </p:nvSpPr>
          <p:spPr>
            <a:xfrm rot="1262594">
              <a:off x="3140705" y="559023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84" name="8-конечная звезда 1283"/>
            <p:cNvSpPr/>
            <p:nvPr/>
          </p:nvSpPr>
          <p:spPr>
            <a:xfrm rot="1262594">
              <a:off x="3247015" y="1388560"/>
              <a:ext cx="46799" cy="4679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85" name="8-конечная звезда 1284"/>
            <p:cNvSpPr/>
            <p:nvPr/>
          </p:nvSpPr>
          <p:spPr>
            <a:xfrm rot="1262594">
              <a:off x="2417342" y="1270696"/>
              <a:ext cx="46799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86" name="8-конечная звезда 1285"/>
            <p:cNvSpPr/>
            <p:nvPr/>
          </p:nvSpPr>
          <p:spPr>
            <a:xfrm rot="1262594">
              <a:off x="2906040" y="932018"/>
              <a:ext cx="46799" cy="4679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87" name="8-конечная звезда 1286"/>
            <p:cNvSpPr/>
            <p:nvPr/>
          </p:nvSpPr>
          <p:spPr>
            <a:xfrm rot="1262594">
              <a:off x="2831699" y="926704"/>
              <a:ext cx="46799" cy="4679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88" name="8-конечная звезда 1287"/>
            <p:cNvSpPr/>
            <p:nvPr/>
          </p:nvSpPr>
          <p:spPr>
            <a:xfrm rot="1262594">
              <a:off x="2811458" y="983820"/>
              <a:ext cx="46799" cy="4679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89" name="8-конечная звезда 1288"/>
            <p:cNvSpPr/>
            <p:nvPr/>
          </p:nvSpPr>
          <p:spPr>
            <a:xfrm rot="1262594">
              <a:off x="2730652" y="1068925"/>
              <a:ext cx="46799" cy="4679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90" name="8-конечная звезда 1289"/>
            <p:cNvSpPr/>
            <p:nvPr/>
          </p:nvSpPr>
          <p:spPr>
            <a:xfrm rot="1262594">
              <a:off x="2694603" y="1573243"/>
              <a:ext cx="46799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96" name="8-конечная звезда 1295"/>
            <p:cNvSpPr/>
            <p:nvPr/>
          </p:nvSpPr>
          <p:spPr>
            <a:xfrm rot="1262594">
              <a:off x="2144581" y="653426"/>
              <a:ext cx="46799" cy="4679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297" name="Прямая соединительная линия 1296"/>
            <p:cNvCxnSpPr>
              <a:stCxn id="1283" idx="5"/>
              <a:endCxn id="1281" idx="7"/>
            </p:cNvCxnSpPr>
            <p:nvPr/>
          </p:nvCxnSpPr>
          <p:spPr>
            <a:xfrm rot="16445304" flipV="1">
              <a:off x="3103093" y="505714"/>
              <a:ext cx="64882" cy="4287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99" name="Прямая соединительная линия 1298"/>
            <p:cNvCxnSpPr>
              <a:stCxn id="1290" idx="6"/>
              <a:endCxn id="1274" idx="2"/>
            </p:cNvCxnSpPr>
            <p:nvPr/>
          </p:nvCxnSpPr>
          <p:spPr>
            <a:xfrm rot="5645304" flipH="1" flipV="1">
              <a:off x="2833939" y="1469780"/>
              <a:ext cx="5267" cy="22052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00" name="Прямая соединительная линия 1299"/>
            <p:cNvCxnSpPr>
              <a:stCxn id="1274" idx="7"/>
              <a:endCxn id="1277" idx="2"/>
            </p:cNvCxnSpPr>
            <p:nvPr/>
          </p:nvCxnSpPr>
          <p:spPr>
            <a:xfrm rot="5645304" flipH="1" flipV="1">
              <a:off x="2984904" y="1510358"/>
              <a:ext cx="37827" cy="4282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01" name="Прямая соединительная линия 1300"/>
            <p:cNvCxnSpPr>
              <a:stCxn id="1277" idx="7"/>
              <a:endCxn id="1254" idx="2"/>
            </p:cNvCxnSpPr>
            <p:nvPr/>
          </p:nvCxnSpPr>
          <p:spPr>
            <a:xfrm rot="5645304" flipH="1" flipV="1">
              <a:off x="3024076" y="1395899"/>
              <a:ext cx="125287" cy="4282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02" name="Прямая соединительная линия 1301"/>
            <p:cNvCxnSpPr>
              <a:stCxn id="1254" idx="0"/>
              <a:endCxn id="1284" idx="4"/>
            </p:cNvCxnSpPr>
            <p:nvPr/>
          </p:nvCxnSpPr>
          <p:spPr>
            <a:xfrm rot="245304">
              <a:off x="3145333" y="1344536"/>
              <a:ext cx="105349" cy="5533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03" name="Прямая соединительная линия 1302"/>
            <p:cNvCxnSpPr>
              <a:stCxn id="1284" idx="0"/>
              <a:endCxn id="1221" idx="3"/>
            </p:cNvCxnSpPr>
            <p:nvPr/>
          </p:nvCxnSpPr>
          <p:spPr>
            <a:xfrm rot="245304" flipV="1">
              <a:off x="3294170" y="1366649"/>
              <a:ext cx="91227" cy="5703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04" name="Прямая соединительная линия 1303"/>
            <p:cNvCxnSpPr>
              <a:stCxn id="1221" idx="7"/>
              <a:endCxn id="1220" idx="4"/>
            </p:cNvCxnSpPr>
            <p:nvPr/>
          </p:nvCxnSpPr>
          <p:spPr>
            <a:xfrm rot="5645304" flipH="1" flipV="1">
              <a:off x="3422817" y="1226640"/>
              <a:ext cx="144242" cy="10653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05" name="Прямая соединительная линия 1304"/>
            <p:cNvCxnSpPr>
              <a:stCxn id="1289" idx="7"/>
              <a:endCxn id="1288" idx="2"/>
            </p:cNvCxnSpPr>
            <p:nvPr/>
          </p:nvCxnSpPr>
          <p:spPr>
            <a:xfrm rot="5645304" flipH="1" flipV="1">
              <a:off x="2772313" y="1032413"/>
              <a:ext cx="57265" cy="4705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06" name="Прямая соединительная линия 1305"/>
            <p:cNvCxnSpPr>
              <a:stCxn id="1219" idx="7"/>
              <a:endCxn id="1289" idx="3"/>
            </p:cNvCxnSpPr>
            <p:nvPr/>
          </p:nvCxnSpPr>
          <p:spPr>
            <a:xfrm rot="5645304" flipH="1" flipV="1">
              <a:off x="2661747" y="1067771"/>
              <a:ext cx="39212" cy="10008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07" name="Прямая соединительная линия 1306"/>
            <p:cNvCxnSpPr>
              <a:stCxn id="1219" idx="2"/>
              <a:endCxn id="1285" idx="7"/>
            </p:cNvCxnSpPr>
            <p:nvPr/>
          </p:nvCxnSpPr>
          <p:spPr>
            <a:xfrm rot="5645304">
              <a:off x="2466970" y="1164765"/>
              <a:ext cx="123858" cy="12503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08" name="Прямая соединительная линия 1307"/>
            <p:cNvCxnSpPr>
              <a:stCxn id="1285" idx="1"/>
              <a:endCxn id="1290" idx="5"/>
            </p:cNvCxnSpPr>
            <p:nvPr/>
          </p:nvCxnSpPr>
          <p:spPr>
            <a:xfrm rot="16445304" flipH="1">
              <a:off x="2459020" y="1307307"/>
              <a:ext cx="240704" cy="27612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10" name="Прямая соединительная линия 1309"/>
            <p:cNvCxnSpPr>
              <a:stCxn id="1286" idx="6"/>
              <a:endCxn id="1283" idx="2"/>
            </p:cNvCxnSpPr>
            <p:nvPr/>
          </p:nvCxnSpPr>
          <p:spPr>
            <a:xfrm rot="5645304" flipH="1" flipV="1">
              <a:off x="2874766" y="672007"/>
              <a:ext cx="344010" cy="19382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11" name="Прямая соединительная линия 1310"/>
            <p:cNvCxnSpPr>
              <a:stCxn id="1287" idx="0"/>
              <a:endCxn id="1286" idx="4"/>
            </p:cNvCxnSpPr>
            <p:nvPr/>
          </p:nvCxnSpPr>
          <p:spPr>
            <a:xfrm rot="245304" flipV="1">
              <a:off x="2877386" y="945937"/>
              <a:ext cx="29766" cy="1364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12" name="Прямая соединительная линия 1311"/>
            <p:cNvCxnSpPr>
              <a:stCxn id="1288" idx="0"/>
              <a:endCxn id="1287" idx="1"/>
            </p:cNvCxnSpPr>
            <p:nvPr/>
          </p:nvCxnSpPr>
          <p:spPr>
            <a:xfrm rot="245304" flipV="1">
              <a:off x="2858280" y="971263"/>
              <a:ext cx="4737" cy="4458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13" name="Прямая соединительная линия 1312"/>
            <p:cNvCxnSpPr>
              <a:stCxn id="1280" idx="0"/>
              <a:endCxn id="1279" idx="4"/>
            </p:cNvCxnSpPr>
            <p:nvPr/>
          </p:nvCxnSpPr>
          <p:spPr>
            <a:xfrm rot="245304">
              <a:off x="3240764" y="1070453"/>
              <a:ext cx="311774" cy="6088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19" name="Прямая соединительная линия 1318"/>
            <p:cNvCxnSpPr>
              <a:stCxn id="1296" idx="0"/>
              <a:endCxn id="1281" idx="3"/>
            </p:cNvCxnSpPr>
            <p:nvPr/>
          </p:nvCxnSpPr>
          <p:spPr>
            <a:xfrm rot="245304" flipV="1">
              <a:off x="2197109" y="480980"/>
              <a:ext cx="869294" cy="23553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20" name="Прямая соединительная линия 1319"/>
            <p:cNvCxnSpPr>
              <a:stCxn id="1220" idx="5"/>
              <a:endCxn id="1279" idx="1"/>
            </p:cNvCxnSpPr>
            <p:nvPr/>
          </p:nvCxnSpPr>
          <p:spPr>
            <a:xfrm rot="5645304" flipH="1" flipV="1">
              <a:off x="3561603" y="1178438"/>
              <a:ext cx="25555" cy="1207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369" name="TextBox 1368"/>
          <p:cNvSpPr txBox="1"/>
          <p:nvPr/>
        </p:nvSpPr>
        <p:spPr>
          <a:xfrm>
            <a:off x="3143240" y="1142984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ЕРІДАН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grpSp>
        <p:nvGrpSpPr>
          <p:cNvPr id="62" name="Группа 1493"/>
          <p:cNvGrpSpPr/>
          <p:nvPr/>
        </p:nvGrpSpPr>
        <p:grpSpPr>
          <a:xfrm>
            <a:off x="1792760" y="4140544"/>
            <a:ext cx="614178" cy="1056610"/>
            <a:chOff x="1792760" y="4140544"/>
            <a:chExt cx="614178" cy="1056610"/>
          </a:xfrm>
        </p:grpSpPr>
        <p:sp>
          <p:nvSpPr>
            <p:cNvPr id="1380" name="8-конечная звезда 1379"/>
            <p:cNvSpPr/>
            <p:nvPr/>
          </p:nvSpPr>
          <p:spPr>
            <a:xfrm rot="1262594">
              <a:off x="2009705" y="4140544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81" name="8-конечная звезда 1380"/>
            <p:cNvSpPr/>
            <p:nvPr/>
          </p:nvSpPr>
          <p:spPr>
            <a:xfrm rot="1262594">
              <a:off x="1792760" y="4221659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82" name="8-конечная звезда 1381"/>
            <p:cNvSpPr/>
            <p:nvPr/>
          </p:nvSpPr>
          <p:spPr>
            <a:xfrm rot="1262594">
              <a:off x="2007074" y="4650288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83" name="8-конечная звезда 1382"/>
            <p:cNvSpPr/>
            <p:nvPr/>
          </p:nvSpPr>
          <p:spPr>
            <a:xfrm rot="1262594">
              <a:off x="2149950" y="4435973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84" name="8-конечная звезда 1383"/>
            <p:cNvSpPr/>
            <p:nvPr/>
          </p:nvSpPr>
          <p:spPr>
            <a:xfrm rot="1262594">
              <a:off x="2149950" y="4864602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85" name="8-конечная звезда 1384"/>
            <p:cNvSpPr/>
            <p:nvPr/>
          </p:nvSpPr>
          <p:spPr>
            <a:xfrm rot="1262594">
              <a:off x="2292825" y="5150354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86" name="8-конечная звезда 1385"/>
            <p:cNvSpPr/>
            <p:nvPr/>
          </p:nvSpPr>
          <p:spPr>
            <a:xfrm rot="1262594">
              <a:off x="2363738" y="5093996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388" name="Прямая соединительная линия 1387"/>
            <p:cNvCxnSpPr>
              <a:stCxn id="1381" idx="7"/>
              <a:endCxn id="1380" idx="3"/>
            </p:cNvCxnSpPr>
            <p:nvPr/>
          </p:nvCxnSpPr>
          <p:spPr>
            <a:xfrm rot="5400000" flipH="1" flipV="1">
              <a:off x="1900291" y="4123353"/>
              <a:ext cx="49458" cy="17495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89" name="Прямая соединительная линия 1388"/>
            <p:cNvCxnSpPr>
              <a:stCxn id="1383" idx="5"/>
              <a:endCxn id="1380" idx="1"/>
            </p:cNvCxnSpPr>
            <p:nvPr/>
          </p:nvCxnSpPr>
          <p:spPr>
            <a:xfrm rot="16200000" flipV="1">
              <a:off x="1991837" y="4265977"/>
              <a:ext cx="235437" cy="10858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90" name="Прямая соединительная линия 1389"/>
            <p:cNvCxnSpPr>
              <a:stCxn id="1382" idx="4"/>
              <a:endCxn id="1381" idx="1"/>
            </p:cNvCxnSpPr>
            <p:nvPr/>
          </p:nvCxnSpPr>
          <p:spPr>
            <a:xfrm rot="10800000">
              <a:off x="1825661" y="4266444"/>
              <a:ext cx="182974" cy="39884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91" name="Прямая соединительная линия 1390"/>
            <p:cNvCxnSpPr>
              <a:stCxn id="1384" idx="6"/>
              <a:endCxn id="1383" idx="2"/>
            </p:cNvCxnSpPr>
            <p:nvPr/>
          </p:nvCxnSpPr>
          <p:spPr>
            <a:xfrm rot="16200000" flipV="1">
              <a:off x="1980875" y="4665286"/>
              <a:ext cx="384951" cy="1680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92" name="Прямая соединительная линия 1391"/>
            <p:cNvCxnSpPr>
              <a:stCxn id="1384" idx="0"/>
              <a:endCxn id="1382" idx="1"/>
            </p:cNvCxnSpPr>
            <p:nvPr/>
          </p:nvCxnSpPr>
          <p:spPr>
            <a:xfrm flipH="1" flipV="1">
              <a:off x="2039975" y="4695072"/>
              <a:ext cx="155214" cy="20133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93" name="Прямая соединительная линия 1392"/>
            <p:cNvCxnSpPr>
              <a:stCxn id="1386" idx="2"/>
              <a:endCxn id="1385" idx="7"/>
            </p:cNvCxnSpPr>
            <p:nvPr/>
          </p:nvCxnSpPr>
          <p:spPr>
            <a:xfrm rot="5400000">
              <a:off x="2343347" y="5130018"/>
              <a:ext cx="28498" cy="3997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09" name="Прямая соединительная линия 1408"/>
            <p:cNvCxnSpPr>
              <a:stCxn id="1385" idx="4"/>
              <a:endCxn id="1384" idx="1"/>
            </p:cNvCxnSpPr>
            <p:nvPr/>
          </p:nvCxnSpPr>
          <p:spPr>
            <a:xfrm rot="10800000">
              <a:off x="2182852" y="4909386"/>
              <a:ext cx="111535" cy="25596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10" name="Прямая соединительная линия 1409"/>
            <p:cNvCxnSpPr>
              <a:stCxn id="1386" idx="4"/>
              <a:endCxn id="1384" idx="1"/>
            </p:cNvCxnSpPr>
            <p:nvPr/>
          </p:nvCxnSpPr>
          <p:spPr>
            <a:xfrm rot="10800000">
              <a:off x="2182851" y="4909386"/>
              <a:ext cx="182328" cy="19845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493" name="TextBox 1492"/>
          <p:cNvSpPr txBox="1"/>
          <p:nvPr/>
        </p:nvSpPr>
        <p:spPr>
          <a:xfrm rot="3270530">
            <a:off x="1593435" y="4712403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ПД РИБА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1531" name="8-конечная звезда 1530"/>
          <p:cNvSpPr/>
          <p:nvPr/>
        </p:nvSpPr>
        <p:spPr>
          <a:xfrm rot="1262594">
            <a:off x="5008523" y="365060"/>
            <a:ext cx="54000" cy="540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grpSp>
        <p:nvGrpSpPr>
          <p:cNvPr id="63" name="Группа 1682"/>
          <p:cNvGrpSpPr/>
          <p:nvPr/>
        </p:nvGrpSpPr>
        <p:grpSpPr>
          <a:xfrm>
            <a:off x="5060722" y="401756"/>
            <a:ext cx="2493877" cy="2152192"/>
            <a:chOff x="5060722" y="401756"/>
            <a:chExt cx="2493877" cy="2152192"/>
          </a:xfrm>
        </p:grpSpPr>
        <p:cxnSp>
          <p:nvCxnSpPr>
            <p:cNvPr id="709" name="Прямая соединительная линия 708"/>
            <p:cNvCxnSpPr>
              <a:stCxn id="1536" idx="5"/>
              <a:endCxn id="1535" idx="1"/>
            </p:cNvCxnSpPr>
            <p:nvPr/>
          </p:nvCxnSpPr>
          <p:spPr>
            <a:xfrm rot="5400000" flipH="1" flipV="1">
              <a:off x="6276013" y="1313207"/>
              <a:ext cx="95572" cy="1714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331" name="8-конечная звезда 1330"/>
            <p:cNvSpPr/>
            <p:nvPr/>
          </p:nvSpPr>
          <p:spPr>
            <a:xfrm rot="1262594">
              <a:off x="6221917" y="1649892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387" name="Прямая соединительная линия 1386"/>
            <p:cNvCxnSpPr>
              <a:stCxn id="1533" idx="4"/>
              <a:endCxn id="1532" idx="0"/>
            </p:cNvCxnSpPr>
            <p:nvPr/>
          </p:nvCxnSpPr>
          <p:spPr>
            <a:xfrm rot="10800000">
              <a:off x="5489351" y="687508"/>
              <a:ext cx="521105" cy="19492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532" name="8-конечная звезда 1531"/>
            <p:cNvSpPr/>
            <p:nvPr/>
          </p:nvSpPr>
          <p:spPr>
            <a:xfrm rot="1262594">
              <a:off x="5437151" y="65081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33" name="8-конечная звезда 1532"/>
            <p:cNvSpPr/>
            <p:nvPr/>
          </p:nvSpPr>
          <p:spPr>
            <a:xfrm rot="1262594">
              <a:off x="6008654" y="865125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34" name="8-конечная звезда 1533"/>
            <p:cNvSpPr/>
            <p:nvPr/>
          </p:nvSpPr>
          <p:spPr>
            <a:xfrm rot="1262594">
              <a:off x="5794341" y="129375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35" name="8-конечная звезда 1534"/>
            <p:cNvSpPr/>
            <p:nvPr/>
          </p:nvSpPr>
          <p:spPr>
            <a:xfrm rot="1262594">
              <a:off x="6294406" y="1222317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36" name="8-конечная звезда 1535"/>
            <p:cNvSpPr/>
            <p:nvPr/>
          </p:nvSpPr>
          <p:spPr>
            <a:xfrm rot="1262594">
              <a:off x="6295985" y="1366771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61" name="8-конечная звезда 1560"/>
            <p:cNvSpPr/>
            <p:nvPr/>
          </p:nvSpPr>
          <p:spPr>
            <a:xfrm rot="1262594">
              <a:off x="6794472" y="1293755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96" name="8-конечная звезда 1595"/>
            <p:cNvSpPr/>
            <p:nvPr/>
          </p:nvSpPr>
          <p:spPr>
            <a:xfrm rot="1262594">
              <a:off x="6079040" y="721198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97" name="8-конечная звезда 1596"/>
            <p:cNvSpPr/>
            <p:nvPr/>
          </p:nvSpPr>
          <p:spPr>
            <a:xfrm rot="1262594">
              <a:off x="7507799" y="2507148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98" name="8-конечная звезда 1597"/>
            <p:cNvSpPr/>
            <p:nvPr/>
          </p:nvSpPr>
          <p:spPr>
            <a:xfrm rot="1262594">
              <a:off x="7150609" y="1875160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99" name="8-конечная звезда 1598"/>
            <p:cNvSpPr/>
            <p:nvPr/>
          </p:nvSpPr>
          <p:spPr>
            <a:xfrm rot="1262594">
              <a:off x="6875812" y="1517970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600" name="Прямая соединительная линия 1599"/>
            <p:cNvCxnSpPr>
              <a:stCxn id="1599" idx="6"/>
              <a:endCxn id="1561" idx="1"/>
            </p:cNvCxnSpPr>
            <p:nvPr/>
          </p:nvCxnSpPr>
          <p:spPr>
            <a:xfrm rot="16200000" flipV="1">
              <a:off x="6782974" y="1394890"/>
              <a:ext cx="174102" cy="7517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08" name="Прямая соединительная линия 1607"/>
            <p:cNvCxnSpPr>
              <a:stCxn id="1331" idx="7"/>
              <a:endCxn id="1536" idx="2"/>
            </p:cNvCxnSpPr>
            <p:nvPr/>
          </p:nvCxnSpPr>
          <p:spPr>
            <a:xfrm rot="5400000" flipH="1" flipV="1">
              <a:off x="6174536" y="1521576"/>
              <a:ext cx="234381" cy="5005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09" name="Прямая соединительная линия 1608"/>
            <p:cNvCxnSpPr>
              <a:stCxn id="1535" idx="6"/>
              <a:endCxn id="1533" idx="0"/>
            </p:cNvCxnSpPr>
            <p:nvPr/>
          </p:nvCxnSpPr>
          <p:spPr>
            <a:xfrm rot="16200000" flipV="1">
              <a:off x="6034828" y="927845"/>
              <a:ext cx="322298" cy="27024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10" name="Прямая соединительная линия 1609"/>
            <p:cNvCxnSpPr>
              <a:stCxn id="1534" idx="6"/>
              <a:endCxn id="1533" idx="2"/>
            </p:cNvCxnSpPr>
            <p:nvPr/>
          </p:nvCxnSpPr>
          <p:spPr>
            <a:xfrm rot="5400000" flipH="1" flipV="1">
              <a:off x="5739382" y="1008978"/>
              <a:ext cx="378230" cy="19492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11" name="Прямая соединительная линия 1610"/>
            <p:cNvCxnSpPr>
              <a:stCxn id="1532" idx="4"/>
              <a:endCxn id="1531" idx="0"/>
            </p:cNvCxnSpPr>
            <p:nvPr/>
          </p:nvCxnSpPr>
          <p:spPr>
            <a:xfrm rot="10800000">
              <a:off x="5060722" y="401756"/>
              <a:ext cx="378230" cy="26636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54" name="Прямая соединительная линия 1653"/>
            <p:cNvCxnSpPr>
              <a:stCxn id="1597" idx="5"/>
              <a:endCxn id="1598" idx="0"/>
            </p:cNvCxnSpPr>
            <p:nvPr/>
          </p:nvCxnSpPr>
          <p:spPr>
            <a:xfrm rot="16200000" flipV="1">
              <a:off x="7057672" y="2045138"/>
              <a:ext cx="602202" cy="32585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55" name="Прямая соединительная линия 1654"/>
            <p:cNvCxnSpPr>
              <a:stCxn id="1598" idx="5"/>
              <a:endCxn id="1599" idx="1"/>
            </p:cNvCxnSpPr>
            <p:nvPr/>
          </p:nvCxnSpPr>
          <p:spPr>
            <a:xfrm rot="16200000" flipV="1">
              <a:off x="6879400" y="1592067"/>
              <a:ext cx="314422" cy="25579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56" name="Прямая соединительная линия 1655"/>
            <p:cNvCxnSpPr>
              <a:stCxn id="1561" idx="4"/>
              <a:endCxn id="1596" idx="1"/>
            </p:cNvCxnSpPr>
            <p:nvPr/>
          </p:nvCxnSpPr>
          <p:spPr>
            <a:xfrm rot="10800000">
              <a:off x="6111941" y="765982"/>
              <a:ext cx="684332" cy="54507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57" name="Прямая соединительная линия 1656"/>
            <p:cNvCxnSpPr>
              <a:stCxn id="1533" idx="6"/>
              <a:endCxn id="1596" idx="3"/>
            </p:cNvCxnSpPr>
            <p:nvPr/>
          </p:nvCxnSpPr>
          <p:spPr>
            <a:xfrm rot="5400000" flipH="1" flipV="1">
              <a:off x="6006789" y="792660"/>
              <a:ext cx="112827" cy="3570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684" name="TextBox 1683"/>
          <p:cNvSpPr txBox="1"/>
          <p:nvPr/>
        </p:nvSpPr>
        <p:spPr>
          <a:xfrm rot="923649">
            <a:off x="5384852" y="804240"/>
            <a:ext cx="70215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КОРМА</a:t>
            </a:r>
            <a:endParaRPr lang="uk-UA" sz="8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1685" name="TextBox 1684"/>
          <p:cNvSpPr txBox="1"/>
          <p:nvPr/>
        </p:nvSpPr>
        <p:spPr>
          <a:xfrm rot="1029259">
            <a:off x="5726624" y="1144629"/>
            <a:ext cx="70215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КОМПАС</a:t>
            </a:r>
            <a:endParaRPr lang="uk-UA" sz="8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1686" name="TextBox 1685"/>
          <p:cNvSpPr txBox="1"/>
          <p:nvPr/>
        </p:nvSpPr>
        <p:spPr>
          <a:xfrm rot="2655036">
            <a:off x="6627970" y="1693846"/>
            <a:ext cx="70215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ВІТРИЛА</a:t>
            </a:r>
            <a:endParaRPr lang="uk-UA" sz="8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grpSp>
        <p:nvGrpSpPr>
          <p:cNvPr id="65" name="Группа 1793"/>
          <p:cNvGrpSpPr/>
          <p:nvPr/>
        </p:nvGrpSpPr>
        <p:grpSpPr>
          <a:xfrm>
            <a:off x="6572264" y="3651209"/>
            <a:ext cx="904055" cy="1962717"/>
            <a:chOff x="6579106" y="3651209"/>
            <a:chExt cx="904055" cy="1962717"/>
          </a:xfrm>
        </p:grpSpPr>
        <p:cxnSp>
          <p:nvCxnSpPr>
            <p:cNvPr id="1374" name="Прямая соединительная линия 1373"/>
            <p:cNvCxnSpPr>
              <a:stCxn id="1735" idx="3"/>
              <a:endCxn id="1737" idx="7"/>
            </p:cNvCxnSpPr>
            <p:nvPr/>
          </p:nvCxnSpPr>
          <p:spPr>
            <a:xfrm rot="5400000" flipH="1">
              <a:off x="7098637" y="4700638"/>
              <a:ext cx="15812" cy="23504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709" name="Овал 1708"/>
            <p:cNvSpPr/>
            <p:nvPr/>
          </p:nvSpPr>
          <p:spPr>
            <a:xfrm rot="3951920">
              <a:off x="6863802" y="5577926"/>
              <a:ext cx="36000" cy="36000"/>
            </a:xfrm>
            <a:prstGeom prst="ellipse">
              <a:avLst/>
            </a:prstGeom>
            <a:solidFill>
              <a:srgbClr val="C00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631" name="Прямая соединительная линия 1630"/>
            <p:cNvCxnSpPr>
              <a:stCxn id="1774" idx="5"/>
              <a:endCxn id="1773" idx="2"/>
            </p:cNvCxnSpPr>
            <p:nvPr/>
          </p:nvCxnSpPr>
          <p:spPr>
            <a:xfrm rot="5400000" flipH="1" flipV="1">
              <a:off x="7109755" y="4107339"/>
              <a:ext cx="182045" cy="7253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36" name="Прямая соединительная линия 1635"/>
            <p:cNvCxnSpPr>
              <a:stCxn id="1736" idx="7"/>
              <a:endCxn id="1735" idx="2"/>
            </p:cNvCxnSpPr>
            <p:nvPr/>
          </p:nvCxnSpPr>
          <p:spPr>
            <a:xfrm rot="5400000" flipH="1" flipV="1">
              <a:off x="7201648" y="4843103"/>
              <a:ext cx="40098" cy="3069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50" name="Прямая соединительная линия 1649"/>
            <p:cNvCxnSpPr>
              <a:stCxn id="1696" idx="7"/>
              <a:endCxn id="1736" idx="1"/>
            </p:cNvCxnSpPr>
            <p:nvPr/>
          </p:nvCxnSpPr>
          <p:spPr>
            <a:xfrm rot="5400000" flipH="1" flipV="1">
              <a:off x="6926996" y="4973061"/>
              <a:ext cx="331144" cy="20379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51" name="Прямая соединительная линия 1650"/>
            <p:cNvCxnSpPr>
              <a:stCxn id="1690" idx="7"/>
              <a:endCxn id="1696" idx="2"/>
            </p:cNvCxnSpPr>
            <p:nvPr/>
          </p:nvCxnSpPr>
          <p:spPr>
            <a:xfrm rot="5400000" flipH="1" flipV="1">
              <a:off x="6780817" y="5282497"/>
              <a:ext cx="181289" cy="16968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52" name="Прямая соединительная линия 1651"/>
            <p:cNvCxnSpPr>
              <a:stCxn id="1690" idx="5"/>
              <a:endCxn id="1689" idx="1"/>
            </p:cNvCxnSpPr>
            <p:nvPr/>
          </p:nvCxnSpPr>
          <p:spPr>
            <a:xfrm rot="16200000" flipV="1">
              <a:off x="6626175" y="5323847"/>
              <a:ext cx="174953" cy="6041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53" name="Прямая соединительная линия 1652"/>
            <p:cNvCxnSpPr>
              <a:stCxn id="1689" idx="3"/>
              <a:endCxn id="1687" idx="1"/>
            </p:cNvCxnSpPr>
            <p:nvPr/>
          </p:nvCxnSpPr>
          <p:spPr>
            <a:xfrm rot="5400000">
              <a:off x="6626343" y="5240358"/>
              <a:ext cx="11883" cy="4055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687" name="8-конечная звезда 1686"/>
            <p:cNvSpPr/>
            <p:nvPr/>
          </p:nvSpPr>
          <p:spPr>
            <a:xfrm rot="1262594">
              <a:off x="6579106" y="5221792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689" name="8-конечная звезда 1688"/>
            <p:cNvSpPr/>
            <p:nvPr/>
          </p:nvSpPr>
          <p:spPr>
            <a:xfrm rot="1262594">
              <a:off x="6650544" y="5221792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690" name="8-конечная звезда 1689"/>
            <p:cNvSpPr/>
            <p:nvPr/>
          </p:nvSpPr>
          <p:spPr>
            <a:xfrm rot="1262594">
              <a:off x="6724613" y="5438737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696" name="8-конечная звезда 1695"/>
            <p:cNvSpPr/>
            <p:nvPr/>
          </p:nvSpPr>
          <p:spPr>
            <a:xfrm rot="1262594">
              <a:off x="6938997" y="522449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730" name="8-конечная звезда 1729"/>
            <p:cNvSpPr/>
            <p:nvPr/>
          </p:nvSpPr>
          <p:spPr>
            <a:xfrm rot="1262594">
              <a:off x="7293487" y="4150222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732" name="8-конечная звезда 1731"/>
            <p:cNvSpPr/>
            <p:nvPr/>
          </p:nvSpPr>
          <p:spPr>
            <a:xfrm rot="1262594">
              <a:off x="7293486" y="4864600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733" name="8-конечная звезда 1732"/>
            <p:cNvSpPr/>
            <p:nvPr/>
          </p:nvSpPr>
          <p:spPr>
            <a:xfrm rot="1262594">
              <a:off x="6875812" y="5007478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734" name="8-конечная звезда 1733"/>
            <p:cNvSpPr/>
            <p:nvPr/>
          </p:nvSpPr>
          <p:spPr>
            <a:xfrm rot="1262594">
              <a:off x="6793420" y="4946994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735" name="8-конечная звезда 1734"/>
            <p:cNvSpPr/>
            <p:nvPr/>
          </p:nvSpPr>
          <p:spPr>
            <a:xfrm rot="1262594">
              <a:off x="7222048" y="4793164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736" name="8-конечная звезда 1735"/>
            <p:cNvSpPr/>
            <p:nvPr/>
          </p:nvSpPr>
          <p:spPr>
            <a:xfrm rot="1262594">
              <a:off x="7161564" y="4864602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737" name="8-конечная звезда 1736"/>
            <p:cNvSpPr/>
            <p:nvPr/>
          </p:nvSpPr>
          <p:spPr>
            <a:xfrm rot="1262594">
              <a:off x="6937348" y="4794216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754" name="Прямая соединительная линия 1753"/>
            <p:cNvCxnSpPr>
              <a:stCxn id="1733" idx="4"/>
              <a:endCxn id="1734" idx="1"/>
            </p:cNvCxnSpPr>
            <p:nvPr/>
          </p:nvCxnSpPr>
          <p:spPr>
            <a:xfrm rot="10800000">
              <a:off x="6826321" y="4991778"/>
              <a:ext cx="51052" cy="3069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55" name="Прямая соединительная линия 1754"/>
            <p:cNvCxnSpPr>
              <a:stCxn id="1734" idx="0"/>
              <a:endCxn id="1737" idx="3"/>
            </p:cNvCxnSpPr>
            <p:nvPr/>
          </p:nvCxnSpPr>
          <p:spPr>
            <a:xfrm flipV="1">
              <a:off x="6838659" y="4832179"/>
              <a:ext cx="101015" cy="14661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56" name="Прямая соединительная линия 1755"/>
            <p:cNvCxnSpPr>
              <a:stCxn id="1733" idx="7"/>
              <a:endCxn id="1736" idx="3"/>
            </p:cNvCxnSpPr>
            <p:nvPr/>
          </p:nvCxnSpPr>
          <p:spPr>
            <a:xfrm rot="5400000" flipH="1" flipV="1">
              <a:off x="6980151" y="4837948"/>
              <a:ext cx="123874" cy="24298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65" name="Прямая соединительная линия 1764"/>
            <p:cNvCxnSpPr>
              <a:stCxn id="1773" idx="7"/>
              <a:endCxn id="1771" idx="2"/>
            </p:cNvCxnSpPr>
            <p:nvPr/>
          </p:nvCxnSpPr>
          <p:spPr>
            <a:xfrm rot="5400000" flipH="1" flipV="1">
              <a:off x="7166963" y="3803278"/>
              <a:ext cx="317837" cy="11809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66" name="Прямая соединительная линия 1765"/>
            <p:cNvCxnSpPr>
              <a:stCxn id="1775" idx="5"/>
              <a:endCxn id="1771" idx="0"/>
            </p:cNvCxnSpPr>
            <p:nvPr/>
          </p:nvCxnSpPr>
          <p:spPr>
            <a:xfrm rot="16200000" flipV="1">
              <a:off x="7345751" y="3761977"/>
              <a:ext cx="178582" cy="3043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67" name="Прямая соединительная линия 1766"/>
            <p:cNvCxnSpPr>
              <a:stCxn id="1735" idx="5"/>
              <a:endCxn id="1775" idx="1"/>
            </p:cNvCxnSpPr>
            <p:nvPr/>
          </p:nvCxnSpPr>
          <p:spPr>
            <a:xfrm rot="5400000" flipH="1" flipV="1">
              <a:off x="6909641" y="4235560"/>
              <a:ext cx="885926" cy="23331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68" name="Прямая соединительная линия 1767"/>
            <p:cNvCxnSpPr>
              <a:stCxn id="1732" idx="3"/>
              <a:endCxn id="1735" idx="1"/>
            </p:cNvCxnSpPr>
            <p:nvPr/>
          </p:nvCxnSpPr>
          <p:spPr>
            <a:xfrm rot="5400000" flipH="1">
              <a:off x="7245449" y="4847449"/>
              <a:ext cx="59553" cy="4055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771" name="8-конечная звезда 1770"/>
            <p:cNvSpPr/>
            <p:nvPr/>
          </p:nvSpPr>
          <p:spPr>
            <a:xfrm rot="1262594">
              <a:off x="7367625" y="3651209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772" name="8-конечная звезда 1771"/>
            <p:cNvSpPr/>
            <p:nvPr/>
          </p:nvSpPr>
          <p:spPr>
            <a:xfrm rot="1262594">
              <a:off x="7222047" y="4221660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773" name="8-конечная звезда 1772"/>
            <p:cNvSpPr/>
            <p:nvPr/>
          </p:nvSpPr>
          <p:spPr>
            <a:xfrm rot="1262594">
              <a:off x="7222048" y="4007346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774" name="8-конечная звезда 1773"/>
            <p:cNvSpPr/>
            <p:nvPr/>
          </p:nvSpPr>
          <p:spPr>
            <a:xfrm rot="1262594">
              <a:off x="7150609" y="4232614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775" name="8-конечная звезда 1774"/>
            <p:cNvSpPr/>
            <p:nvPr/>
          </p:nvSpPr>
          <p:spPr>
            <a:xfrm rot="1262594">
              <a:off x="7436361" y="3864470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787" name="Прямая соединительная линия 1786"/>
            <p:cNvCxnSpPr>
              <a:stCxn id="1730" idx="5"/>
              <a:endCxn id="1773" idx="1"/>
            </p:cNvCxnSpPr>
            <p:nvPr/>
          </p:nvCxnSpPr>
          <p:spPr>
            <a:xfrm rot="16200000" flipV="1">
              <a:off x="7231114" y="4075965"/>
              <a:ext cx="100108" cy="5243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88" name="Прямая соединительная линия 1787"/>
            <p:cNvCxnSpPr>
              <a:stCxn id="1772" idx="5"/>
              <a:endCxn id="1773" idx="2"/>
            </p:cNvCxnSpPr>
            <p:nvPr/>
          </p:nvCxnSpPr>
          <p:spPr>
            <a:xfrm rot="5400000" flipH="1" flipV="1">
              <a:off x="7150951" y="4137581"/>
              <a:ext cx="171091" cy="110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795" name="TextBox 1794"/>
          <p:cNvSpPr txBox="1"/>
          <p:nvPr/>
        </p:nvSpPr>
        <p:spPr>
          <a:xfrm rot="17330145">
            <a:off x="6850552" y="4484570"/>
            <a:ext cx="70215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ЦЕНТАВР</a:t>
            </a:r>
            <a:endParaRPr lang="uk-UA" sz="8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1804" name="TextBox 1803"/>
          <p:cNvSpPr txBox="1"/>
          <p:nvPr/>
        </p:nvSpPr>
        <p:spPr>
          <a:xfrm>
            <a:off x="5535360" y="309870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15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05" name="TextBox 1804"/>
          <p:cNvSpPr txBox="1"/>
          <p:nvPr/>
        </p:nvSpPr>
        <p:spPr>
          <a:xfrm>
            <a:off x="5104222" y="166994"/>
            <a:ext cx="253596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06" name="TextBox 1805"/>
          <p:cNvSpPr txBox="1"/>
          <p:nvPr/>
        </p:nvSpPr>
        <p:spPr>
          <a:xfrm>
            <a:off x="6072198" y="571480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25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07" name="TextBox 1806"/>
          <p:cNvSpPr txBox="1"/>
          <p:nvPr/>
        </p:nvSpPr>
        <p:spPr>
          <a:xfrm>
            <a:off x="6892682" y="1310002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15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08" name="TextBox 1807"/>
          <p:cNvSpPr txBox="1"/>
          <p:nvPr/>
        </p:nvSpPr>
        <p:spPr>
          <a:xfrm>
            <a:off x="6572264" y="928670"/>
            <a:ext cx="253596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09" name="TextBox 1808"/>
          <p:cNvSpPr txBox="1"/>
          <p:nvPr/>
        </p:nvSpPr>
        <p:spPr>
          <a:xfrm>
            <a:off x="7249872" y="1810068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25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10" name="TextBox 1809"/>
          <p:cNvSpPr txBox="1"/>
          <p:nvPr/>
        </p:nvSpPr>
        <p:spPr>
          <a:xfrm>
            <a:off x="7572396" y="2857496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15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11" name="TextBox 1810"/>
          <p:cNvSpPr txBox="1"/>
          <p:nvPr/>
        </p:nvSpPr>
        <p:spPr>
          <a:xfrm>
            <a:off x="7500958" y="2333288"/>
            <a:ext cx="253596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12" name="TextBox 1811"/>
          <p:cNvSpPr txBox="1"/>
          <p:nvPr/>
        </p:nvSpPr>
        <p:spPr>
          <a:xfrm>
            <a:off x="7607062" y="3357562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25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16" name="TextBox 1815"/>
          <p:cNvSpPr txBox="1"/>
          <p:nvPr/>
        </p:nvSpPr>
        <p:spPr>
          <a:xfrm>
            <a:off x="7392748" y="4429132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15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17" name="TextBox 1816"/>
          <p:cNvSpPr txBox="1"/>
          <p:nvPr/>
        </p:nvSpPr>
        <p:spPr>
          <a:xfrm>
            <a:off x="7572396" y="3929066"/>
            <a:ext cx="253596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18" name="TextBox 1817"/>
          <p:cNvSpPr txBox="1"/>
          <p:nvPr/>
        </p:nvSpPr>
        <p:spPr>
          <a:xfrm>
            <a:off x="7178434" y="4929198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25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19" name="TextBox 1818"/>
          <p:cNvSpPr txBox="1"/>
          <p:nvPr/>
        </p:nvSpPr>
        <p:spPr>
          <a:xfrm>
            <a:off x="6392616" y="5810596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15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20" name="TextBox 1819"/>
          <p:cNvSpPr txBox="1"/>
          <p:nvPr/>
        </p:nvSpPr>
        <p:spPr>
          <a:xfrm>
            <a:off x="6818734" y="5453406"/>
            <a:ext cx="253596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21" name="TextBox 1820"/>
          <p:cNvSpPr txBox="1"/>
          <p:nvPr/>
        </p:nvSpPr>
        <p:spPr>
          <a:xfrm>
            <a:off x="5929322" y="6143644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25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22" name="TextBox 1821"/>
          <p:cNvSpPr txBox="1"/>
          <p:nvPr/>
        </p:nvSpPr>
        <p:spPr>
          <a:xfrm>
            <a:off x="4820980" y="6453538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15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23" name="TextBox 1822"/>
          <p:cNvSpPr txBox="1"/>
          <p:nvPr/>
        </p:nvSpPr>
        <p:spPr>
          <a:xfrm>
            <a:off x="5429256" y="6357958"/>
            <a:ext cx="253596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24" name="TextBox 1823"/>
          <p:cNvSpPr txBox="1"/>
          <p:nvPr/>
        </p:nvSpPr>
        <p:spPr>
          <a:xfrm>
            <a:off x="4323020" y="6500834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25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25" name="TextBox 1824"/>
          <p:cNvSpPr txBox="1"/>
          <p:nvPr/>
        </p:nvSpPr>
        <p:spPr>
          <a:xfrm>
            <a:off x="3106468" y="6239224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15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26" name="TextBox 1825"/>
          <p:cNvSpPr txBox="1"/>
          <p:nvPr/>
        </p:nvSpPr>
        <p:spPr>
          <a:xfrm>
            <a:off x="3714744" y="6429396"/>
            <a:ext cx="253596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27" name="TextBox 1826"/>
          <p:cNvSpPr txBox="1"/>
          <p:nvPr/>
        </p:nvSpPr>
        <p:spPr>
          <a:xfrm>
            <a:off x="2643174" y="5953472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25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28" name="TextBox 1827"/>
          <p:cNvSpPr txBox="1"/>
          <p:nvPr/>
        </p:nvSpPr>
        <p:spPr>
          <a:xfrm>
            <a:off x="1820584" y="5214950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15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29" name="TextBox 1828"/>
          <p:cNvSpPr txBox="1"/>
          <p:nvPr/>
        </p:nvSpPr>
        <p:spPr>
          <a:xfrm>
            <a:off x="2214546" y="5619436"/>
            <a:ext cx="253596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30" name="TextBox 1829"/>
          <p:cNvSpPr txBox="1"/>
          <p:nvPr/>
        </p:nvSpPr>
        <p:spPr>
          <a:xfrm>
            <a:off x="1534832" y="4714884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25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31" name="TextBox 1830"/>
          <p:cNvSpPr txBox="1"/>
          <p:nvPr/>
        </p:nvSpPr>
        <p:spPr>
          <a:xfrm>
            <a:off x="1214414" y="3786190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15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32" name="TextBox 1831"/>
          <p:cNvSpPr txBox="1"/>
          <p:nvPr/>
        </p:nvSpPr>
        <p:spPr>
          <a:xfrm>
            <a:off x="1357290" y="4286256"/>
            <a:ext cx="253596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33" name="TextBox 1832"/>
          <p:cNvSpPr txBox="1"/>
          <p:nvPr/>
        </p:nvSpPr>
        <p:spPr>
          <a:xfrm>
            <a:off x="1177642" y="3214686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25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34" name="TextBox 1833"/>
          <p:cNvSpPr txBox="1"/>
          <p:nvPr/>
        </p:nvSpPr>
        <p:spPr>
          <a:xfrm>
            <a:off x="1428728" y="2071678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15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35" name="TextBox 1834"/>
          <p:cNvSpPr txBox="1"/>
          <p:nvPr/>
        </p:nvSpPr>
        <p:spPr>
          <a:xfrm>
            <a:off x="1285852" y="2643182"/>
            <a:ext cx="253596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36" name="TextBox 1835"/>
          <p:cNvSpPr txBox="1"/>
          <p:nvPr/>
        </p:nvSpPr>
        <p:spPr>
          <a:xfrm>
            <a:off x="1643042" y="1643050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25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37" name="TextBox 1836"/>
          <p:cNvSpPr txBox="1"/>
          <p:nvPr/>
        </p:nvSpPr>
        <p:spPr>
          <a:xfrm>
            <a:off x="2392088" y="809936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15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38" name="TextBox 1837"/>
          <p:cNvSpPr txBox="1"/>
          <p:nvPr/>
        </p:nvSpPr>
        <p:spPr>
          <a:xfrm>
            <a:off x="2034898" y="1142984"/>
            <a:ext cx="253596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39" name="TextBox 1838"/>
          <p:cNvSpPr txBox="1"/>
          <p:nvPr/>
        </p:nvSpPr>
        <p:spPr>
          <a:xfrm>
            <a:off x="2857488" y="500042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25</a:t>
            </a:r>
            <a:endParaRPr lang="uk-UA" sz="1100" spc="-150" dirty="0">
              <a:latin typeface="Bookman Old Style" pitchFamily="18" charset="0"/>
            </a:endParaRPr>
          </a:p>
        </p:txBody>
      </p:sp>
      <p:grpSp>
        <p:nvGrpSpPr>
          <p:cNvPr id="66" name="Группа 1849"/>
          <p:cNvGrpSpPr/>
          <p:nvPr/>
        </p:nvGrpSpPr>
        <p:grpSpPr>
          <a:xfrm rot="15801318">
            <a:off x="1152525" y="9525"/>
            <a:ext cx="6837363" cy="6837363"/>
            <a:chOff x="1152525" y="9525"/>
            <a:chExt cx="6837363" cy="6837363"/>
          </a:xfrm>
        </p:grpSpPr>
        <p:pic>
          <p:nvPicPr>
            <p:cNvPr id="1030" name="Picture 6" descr="K:\Зоряне небо\ПОЛУКРУГ 90  1.png"/>
            <p:cNvPicPr>
              <a:picLocks noChangeAspect="1" noChangeArrowheads="1"/>
            </p:cNvPicPr>
            <p:nvPr/>
          </p:nvPicPr>
          <p:blipFill>
            <a:blip r:embed="rId3"/>
            <a:srcRect/>
            <a:stretch>
              <a:fillRect/>
            </a:stretch>
          </p:blipFill>
          <p:spPr bwMode="auto">
            <a:xfrm>
              <a:off x="1152525" y="9525"/>
              <a:ext cx="6837363" cy="6837363"/>
            </a:xfrm>
            <a:prstGeom prst="rect">
              <a:avLst/>
            </a:prstGeom>
            <a:noFill/>
          </p:spPr>
        </p:pic>
        <p:cxnSp>
          <p:nvCxnSpPr>
            <p:cNvPr id="1843" name="Прямая соединительная линия 1842"/>
            <p:cNvCxnSpPr/>
            <p:nvPr/>
          </p:nvCxnSpPr>
          <p:spPr>
            <a:xfrm rot="5400000">
              <a:off x="4409394" y="480312"/>
              <a:ext cx="324562" cy="651"/>
            </a:xfrm>
            <a:prstGeom prst="line">
              <a:avLst/>
            </a:prstGeom>
            <a:ln w="28575">
              <a:solidFill>
                <a:srgbClr val="C0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846" name="TextBox 1845"/>
            <p:cNvSpPr txBox="1"/>
            <p:nvPr/>
          </p:nvSpPr>
          <p:spPr>
            <a:xfrm rot="10836269">
              <a:off x="4071934" y="642918"/>
              <a:ext cx="1058667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uk-UA" sz="1400" b="1" dirty="0" smtClean="0">
                  <a:solidFill>
                    <a:srgbClr val="9E0000"/>
                  </a:solidFill>
                  <a:latin typeface="Bookman Old Style" pitchFamily="18" charset="0"/>
                </a:rPr>
                <a:t>Північ</a:t>
              </a:r>
            </a:p>
          </p:txBody>
        </p:sp>
        <p:sp>
          <p:nvSpPr>
            <p:cNvPr id="1847" name="TextBox 1846"/>
            <p:cNvSpPr txBox="1"/>
            <p:nvPr/>
          </p:nvSpPr>
          <p:spPr>
            <a:xfrm rot="10731270">
              <a:off x="4013399" y="2090314"/>
              <a:ext cx="1058667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uk-UA" sz="1600" b="1" i="1" dirty="0" err="1" smtClean="0">
                  <a:solidFill>
                    <a:srgbClr val="9E0000"/>
                  </a:solidFill>
                  <a:latin typeface="Bookman Old Style" pitchFamily="18" charset="0"/>
                </a:rPr>
                <a:t>пн</a:t>
              </a:r>
              <a:endParaRPr lang="uk-UA" sz="1600" b="1" i="1" dirty="0" smtClean="0">
                <a:solidFill>
                  <a:srgbClr val="9E0000"/>
                </a:solidFill>
                <a:latin typeface="Bookman Old Style" pitchFamily="18" charset="0"/>
              </a:endParaRPr>
            </a:p>
          </p:txBody>
        </p:sp>
        <p:sp>
          <p:nvSpPr>
            <p:cNvPr id="1848" name="TextBox 1847"/>
            <p:cNvSpPr txBox="1"/>
            <p:nvPr/>
          </p:nvSpPr>
          <p:spPr>
            <a:xfrm rot="10879063">
              <a:off x="6072198" y="2928934"/>
              <a:ext cx="1058667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uk-UA" sz="1600" b="1" i="1" dirty="0" err="1" smtClean="0">
                  <a:solidFill>
                    <a:srgbClr val="9E0000"/>
                  </a:solidFill>
                  <a:latin typeface="Bookman Old Style" pitchFamily="18" charset="0"/>
                </a:rPr>
                <a:t>зх</a:t>
              </a:r>
              <a:endParaRPr lang="uk-UA" sz="1600" b="1" i="1" dirty="0" smtClean="0">
                <a:solidFill>
                  <a:srgbClr val="9E0000"/>
                </a:solidFill>
                <a:latin typeface="Bookman Old Style" pitchFamily="18" charset="0"/>
              </a:endParaRPr>
            </a:p>
          </p:txBody>
        </p:sp>
        <p:sp>
          <p:nvSpPr>
            <p:cNvPr id="1849" name="TextBox 1848"/>
            <p:cNvSpPr txBox="1"/>
            <p:nvPr/>
          </p:nvSpPr>
          <p:spPr>
            <a:xfrm rot="10757285">
              <a:off x="2071670" y="2928934"/>
              <a:ext cx="1058667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uk-UA" sz="1600" b="1" i="1" dirty="0" err="1" smtClean="0">
                  <a:solidFill>
                    <a:srgbClr val="9E0000"/>
                  </a:solidFill>
                  <a:latin typeface="Bookman Old Style" pitchFamily="18" charset="0"/>
                </a:rPr>
                <a:t>сх</a:t>
              </a:r>
              <a:endParaRPr lang="uk-UA" sz="1600" b="1" i="1" dirty="0" smtClean="0">
                <a:solidFill>
                  <a:srgbClr val="9E0000"/>
                </a:solidFill>
                <a:latin typeface="Bookman Old Style" pitchFamily="18" charset="0"/>
              </a:endParaRPr>
            </a:p>
          </p:txBody>
        </p:sp>
      </p:grpSp>
      <p:sp>
        <p:nvSpPr>
          <p:cNvPr id="1328" name="Овал 1327">
            <a:hlinkClick r:id="rId4" action="ppaction://hlinksldjump"/>
          </p:cNvPr>
          <p:cNvSpPr/>
          <p:nvPr/>
        </p:nvSpPr>
        <p:spPr>
          <a:xfrm>
            <a:off x="4534314" y="105166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329" name="Овал 1328">
            <a:hlinkClick r:id="rId5" action="ppaction://hlinksldjump"/>
          </p:cNvPr>
          <p:cNvSpPr/>
          <p:nvPr/>
        </p:nvSpPr>
        <p:spPr>
          <a:xfrm>
            <a:off x="5143504" y="176604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343" name="Овал 1342">
            <a:hlinkClick r:id="rId6" action="ppaction://hlinksldjump"/>
          </p:cNvPr>
          <p:cNvSpPr/>
          <p:nvPr/>
        </p:nvSpPr>
        <p:spPr>
          <a:xfrm>
            <a:off x="5605884" y="329004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344" name="Овал 1343">
            <a:hlinkClick r:id="rId7" action="ppaction://hlinksldjump"/>
          </p:cNvPr>
          <p:cNvSpPr/>
          <p:nvPr/>
        </p:nvSpPr>
        <p:spPr>
          <a:xfrm>
            <a:off x="6143636" y="571480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345" name="Овал 1344">
            <a:hlinkClick r:id="rId8" action="ppaction://hlinksldjump"/>
          </p:cNvPr>
          <p:cNvSpPr/>
          <p:nvPr/>
        </p:nvSpPr>
        <p:spPr>
          <a:xfrm>
            <a:off x="6606016" y="928670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346" name="Овал 1345">
            <a:hlinkClick r:id="rId9" action="ppaction://hlinksldjump"/>
          </p:cNvPr>
          <p:cNvSpPr/>
          <p:nvPr/>
        </p:nvSpPr>
        <p:spPr>
          <a:xfrm>
            <a:off x="6963206" y="1319612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347" name="Овал 1346">
            <a:hlinkClick r:id="rId10" action="ppaction://hlinksldjump"/>
          </p:cNvPr>
          <p:cNvSpPr/>
          <p:nvPr/>
        </p:nvSpPr>
        <p:spPr>
          <a:xfrm>
            <a:off x="7286644" y="1819678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348" name="Овал 1347">
            <a:hlinkClick r:id="rId11" action="ppaction://hlinksldjump"/>
          </p:cNvPr>
          <p:cNvSpPr/>
          <p:nvPr/>
        </p:nvSpPr>
        <p:spPr>
          <a:xfrm>
            <a:off x="7500958" y="2319744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349" name="Овал 1348">
            <a:hlinkClick r:id="rId12" action="ppaction://hlinksldjump"/>
          </p:cNvPr>
          <p:cNvSpPr/>
          <p:nvPr/>
        </p:nvSpPr>
        <p:spPr>
          <a:xfrm>
            <a:off x="7606148" y="2857496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350" name="Овал 1349">
            <a:hlinkClick r:id="rId13" action="ppaction://hlinksldjump"/>
          </p:cNvPr>
          <p:cNvSpPr/>
          <p:nvPr/>
        </p:nvSpPr>
        <p:spPr>
          <a:xfrm>
            <a:off x="7643834" y="3357562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351" name="Овал 1350">
            <a:hlinkClick r:id="rId14" action="ppaction://hlinksldjump"/>
          </p:cNvPr>
          <p:cNvSpPr/>
          <p:nvPr/>
        </p:nvSpPr>
        <p:spPr>
          <a:xfrm>
            <a:off x="7572396" y="3929066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352" name="Овал 1351">
            <a:hlinkClick r:id="rId15" action="ppaction://hlinksldjump"/>
          </p:cNvPr>
          <p:cNvSpPr/>
          <p:nvPr/>
        </p:nvSpPr>
        <p:spPr>
          <a:xfrm>
            <a:off x="7429520" y="4429132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353" name="Овал 1352">
            <a:hlinkClick r:id="rId16" action="ppaction://hlinksldjump"/>
          </p:cNvPr>
          <p:cNvSpPr/>
          <p:nvPr/>
        </p:nvSpPr>
        <p:spPr>
          <a:xfrm>
            <a:off x="7215206" y="4929198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354" name="Овал 1353">
            <a:hlinkClick r:id="rId17" action="ppaction://hlinksldjump"/>
          </p:cNvPr>
          <p:cNvSpPr/>
          <p:nvPr/>
        </p:nvSpPr>
        <p:spPr>
          <a:xfrm>
            <a:off x="6820330" y="5463016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361" name="Овал 1360">
            <a:hlinkClick r:id="rId18" action="ppaction://hlinksldjump"/>
          </p:cNvPr>
          <p:cNvSpPr/>
          <p:nvPr/>
        </p:nvSpPr>
        <p:spPr>
          <a:xfrm>
            <a:off x="6429388" y="5820206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362" name="Овал 1361">
            <a:hlinkClick r:id="rId19" action="ppaction://hlinksldjump"/>
          </p:cNvPr>
          <p:cNvSpPr/>
          <p:nvPr/>
        </p:nvSpPr>
        <p:spPr>
          <a:xfrm>
            <a:off x="5929322" y="6143644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363" name="Овал 1362">
            <a:hlinkClick r:id="rId20" action="ppaction://hlinksldjump"/>
          </p:cNvPr>
          <p:cNvSpPr/>
          <p:nvPr/>
        </p:nvSpPr>
        <p:spPr>
          <a:xfrm>
            <a:off x="5391570" y="6357958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366" name="Овал 1365">
            <a:hlinkClick r:id="rId21" action="ppaction://hlinksldjump"/>
          </p:cNvPr>
          <p:cNvSpPr/>
          <p:nvPr/>
        </p:nvSpPr>
        <p:spPr>
          <a:xfrm>
            <a:off x="4857752" y="6463148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367" name="Овал 1366">
            <a:hlinkClick r:id="rId22" action="ppaction://hlinksldjump"/>
          </p:cNvPr>
          <p:cNvSpPr/>
          <p:nvPr/>
        </p:nvSpPr>
        <p:spPr>
          <a:xfrm>
            <a:off x="4357686" y="6500834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368" name="Овал 1367">
            <a:hlinkClick r:id="rId23" action="ppaction://hlinksldjump"/>
          </p:cNvPr>
          <p:cNvSpPr/>
          <p:nvPr/>
        </p:nvSpPr>
        <p:spPr>
          <a:xfrm>
            <a:off x="3714744" y="6391710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395" name="Овал 1394">
            <a:hlinkClick r:id="rId24" action="ppaction://hlinksldjump"/>
          </p:cNvPr>
          <p:cNvSpPr/>
          <p:nvPr/>
        </p:nvSpPr>
        <p:spPr>
          <a:xfrm>
            <a:off x="3143240" y="6215082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411" name="Овал 1410">
            <a:hlinkClick r:id="rId25" action="ppaction://hlinksldjump"/>
          </p:cNvPr>
          <p:cNvSpPr/>
          <p:nvPr/>
        </p:nvSpPr>
        <p:spPr>
          <a:xfrm>
            <a:off x="2676926" y="5963082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412" name="Овал 1411">
            <a:hlinkClick r:id="rId26" action="ppaction://hlinksldjump"/>
          </p:cNvPr>
          <p:cNvSpPr/>
          <p:nvPr/>
        </p:nvSpPr>
        <p:spPr>
          <a:xfrm>
            <a:off x="2214546" y="5605892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413" name="Овал 1412">
            <a:hlinkClick r:id="rId27" action="ppaction://hlinksldjump"/>
          </p:cNvPr>
          <p:cNvSpPr/>
          <p:nvPr/>
        </p:nvSpPr>
        <p:spPr>
          <a:xfrm>
            <a:off x="1857356" y="5177264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414" name="Овал 1413">
            <a:hlinkClick r:id="rId28" action="ppaction://hlinksldjump"/>
          </p:cNvPr>
          <p:cNvSpPr/>
          <p:nvPr/>
        </p:nvSpPr>
        <p:spPr>
          <a:xfrm>
            <a:off x="1571604" y="4714884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415" name="Овал 1414">
            <a:hlinkClick r:id="rId29" action="ppaction://hlinksldjump"/>
          </p:cNvPr>
          <p:cNvSpPr/>
          <p:nvPr/>
        </p:nvSpPr>
        <p:spPr>
          <a:xfrm>
            <a:off x="1391042" y="4286256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416" name="Овал 1415">
            <a:hlinkClick r:id="rId30" action="ppaction://hlinksldjump"/>
          </p:cNvPr>
          <p:cNvSpPr/>
          <p:nvPr/>
        </p:nvSpPr>
        <p:spPr>
          <a:xfrm>
            <a:off x="1285852" y="3786190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418" name="Овал 1417">
            <a:hlinkClick r:id="rId31" action="ppaction://hlinksldjump"/>
          </p:cNvPr>
          <p:cNvSpPr/>
          <p:nvPr/>
        </p:nvSpPr>
        <p:spPr>
          <a:xfrm>
            <a:off x="1214414" y="3214686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441" name="Овал 1440">
            <a:hlinkClick r:id="rId32" action="ppaction://hlinksldjump"/>
          </p:cNvPr>
          <p:cNvSpPr/>
          <p:nvPr/>
        </p:nvSpPr>
        <p:spPr>
          <a:xfrm>
            <a:off x="1319604" y="2643182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443" name="Овал 1442">
            <a:hlinkClick r:id="rId33" action="ppaction://hlinksldjump"/>
          </p:cNvPr>
          <p:cNvSpPr/>
          <p:nvPr/>
        </p:nvSpPr>
        <p:spPr>
          <a:xfrm>
            <a:off x="1472004" y="2071678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444" name="Овал 1443">
            <a:hlinkClick r:id="rId34" action="ppaction://hlinksldjump"/>
          </p:cNvPr>
          <p:cNvSpPr/>
          <p:nvPr/>
        </p:nvSpPr>
        <p:spPr>
          <a:xfrm>
            <a:off x="1714480" y="1643050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445" name="Овал 1444">
            <a:hlinkClick r:id="rId35" action="ppaction://hlinksldjump"/>
          </p:cNvPr>
          <p:cNvSpPr/>
          <p:nvPr/>
        </p:nvSpPr>
        <p:spPr>
          <a:xfrm>
            <a:off x="2071670" y="1142984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447" name="Овал 1446">
            <a:hlinkClick r:id="rId36" action="ppaction://hlinksldjump"/>
          </p:cNvPr>
          <p:cNvSpPr/>
          <p:nvPr/>
        </p:nvSpPr>
        <p:spPr>
          <a:xfrm>
            <a:off x="2462612" y="819546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455" name="Овал 1454">
            <a:hlinkClick r:id="rId37" action="ppaction://hlinksldjump"/>
          </p:cNvPr>
          <p:cNvSpPr/>
          <p:nvPr/>
        </p:nvSpPr>
        <p:spPr>
          <a:xfrm>
            <a:off x="2891240" y="500042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467" name="Овал 1466">
            <a:hlinkClick r:id="rId38" action="ppaction://hlinksldjump"/>
          </p:cNvPr>
          <p:cNvSpPr/>
          <p:nvPr/>
        </p:nvSpPr>
        <p:spPr>
          <a:xfrm>
            <a:off x="3500430" y="248042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484" name="Овал 1483">
            <a:hlinkClick r:id="rId39" action="ppaction://hlinksldjump"/>
          </p:cNvPr>
          <p:cNvSpPr/>
          <p:nvPr/>
        </p:nvSpPr>
        <p:spPr>
          <a:xfrm>
            <a:off x="3962810" y="142852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485" name="TextBox 1484"/>
          <p:cNvSpPr txBox="1"/>
          <p:nvPr/>
        </p:nvSpPr>
        <p:spPr>
          <a:xfrm>
            <a:off x="214282" y="149346"/>
            <a:ext cx="2071702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ru-RU" sz="2000" b="1" dirty="0" smtClean="0">
                <a:solidFill>
                  <a:schemeClr val="bg1"/>
                </a:solidFill>
                <a:latin typeface="Bookman Old Style" pitchFamily="18" charset="0"/>
              </a:rPr>
              <a:t>15 </a:t>
            </a:r>
            <a:r>
              <a:rPr lang="ru-RU" sz="2000" b="1" dirty="0" err="1" smtClean="0">
                <a:solidFill>
                  <a:schemeClr val="bg1"/>
                </a:solidFill>
                <a:latin typeface="Bookman Old Style" pitchFamily="18" charset="0"/>
              </a:rPr>
              <a:t>березня</a:t>
            </a:r>
            <a:endParaRPr lang="uk-UA" sz="2000" b="1" dirty="0">
              <a:solidFill>
                <a:schemeClr val="bg1"/>
              </a:solidFill>
              <a:latin typeface="Bookman Old Style" pitchFamily="18" charset="0"/>
            </a:endParaRPr>
          </a:p>
        </p:txBody>
      </p:sp>
      <p:pic>
        <p:nvPicPr>
          <p:cNvPr id="1487" name="Picture 12" descr="MCj04326750000[1]">
            <a:hlinkClick r:id="rId40" action="ppaction://hlinksldjump"/>
          </p:cNvPr>
          <p:cNvPicPr>
            <a:picLocks noChangeAspect="1" noChangeArrowheads="1"/>
          </p:cNvPicPr>
          <p:nvPr/>
        </p:nvPicPr>
        <p:blipFill>
          <a:blip r:embed="rId41" cstate="print">
            <a:duotone>
              <a:schemeClr val="accent2">
                <a:shade val="45000"/>
                <a:satMod val="135000"/>
              </a:schemeClr>
              <a:prstClr val="white"/>
            </a:duotone>
          </a:blip>
          <a:srcRect/>
          <a:stretch>
            <a:fillRect/>
          </a:stretch>
        </p:blipFill>
        <p:spPr bwMode="auto">
          <a:xfrm>
            <a:off x="71406" y="5778000"/>
            <a:ext cx="1079999" cy="1080000"/>
          </a:xfrm>
          <a:prstGeom prst="rect">
            <a:avLst/>
          </a:prstGeom>
          <a:noFill/>
        </p:spPr>
      </p:pic>
    </p:spTree>
  </p:cSld>
  <p:clrMapOvr>
    <a:masterClrMapping/>
  </p:clrMapOvr>
  <p:transition advClick="0"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148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148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Овал 7"/>
          <p:cNvSpPr/>
          <p:nvPr/>
        </p:nvSpPr>
        <p:spPr>
          <a:xfrm>
            <a:off x="1161024" y="0"/>
            <a:ext cx="6840000" cy="6840000"/>
          </a:xfrm>
          <a:prstGeom prst="ellipse">
            <a:avLst/>
          </a:prstGeom>
          <a:solidFill>
            <a:srgbClr val="0036A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807" name="Овал 806"/>
          <p:cNvSpPr/>
          <p:nvPr/>
        </p:nvSpPr>
        <p:spPr>
          <a:xfrm>
            <a:off x="2643174" y="2071678"/>
            <a:ext cx="3786214" cy="3786214"/>
          </a:xfrm>
          <a:prstGeom prst="ellipse">
            <a:avLst/>
          </a:prstGeom>
          <a:noFill/>
          <a:ln w="19050">
            <a:solidFill>
              <a:srgbClr val="C00000"/>
            </a:solidFill>
            <a:prstDash val="sysDash"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cxnSp>
        <p:nvCxnSpPr>
          <p:cNvPr id="10" name="Прямая соединительная линия 9"/>
          <p:cNvCxnSpPr>
            <a:stCxn id="23" idx="2"/>
            <a:endCxn id="23" idx="6"/>
          </p:cNvCxnSpPr>
          <p:nvPr/>
        </p:nvCxnSpPr>
        <p:spPr>
          <a:xfrm rot="10800000" flipH="1">
            <a:off x="1428728" y="3429000"/>
            <a:ext cx="6286544" cy="1588"/>
          </a:xfrm>
          <a:prstGeom prst="line">
            <a:avLst/>
          </a:prstGeom>
          <a:ln w="12700"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12" name="Прямая соединительная линия 11"/>
          <p:cNvCxnSpPr/>
          <p:nvPr/>
        </p:nvCxnSpPr>
        <p:spPr>
          <a:xfrm rot="16200000" flipH="1">
            <a:off x="1428728" y="3499644"/>
            <a:ext cx="6286544" cy="1588"/>
          </a:xfrm>
          <a:prstGeom prst="line">
            <a:avLst/>
          </a:prstGeom>
          <a:ln w="12700"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13" name="Овал 12"/>
          <p:cNvSpPr/>
          <p:nvPr/>
        </p:nvSpPr>
        <p:spPr>
          <a:xfrm>
            <a:off x="3428992" y="2285992"/>
            <a:ext cx="2286016" cy="2286016"/>
          </a:xfrm>
          <a:prstGeom prst="ellipse">
            <a:avLst/>
          </a:prstGeom>
          <a:noFill/>
          <a:ln w="12700"/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23" name="Овал 22"/>
          <p:cNvSpPr/>
          <p:nvPr/>
        </p:nvSpPr>
        <p:spPr>
          <a:xfrm>
            <a:off x="1428728" y="285728"/>
            <a:ext cx="6286544" cy="6286544"/>
          </a:xfrm>
          <a:prstGeom prst="ellipse">
            <a:avLst/>
          </a:prstGeom>
          <a:noFill/>
          <a:ln w="12700"/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24" name="Овал 23"/>
          <p:cNvSpPr/>
          <p:nvPr/>
        </p:nvSpPr>
        <p:spPr>
          <a:xfrm>
            <a:off x="1928794" y="785794"/>
            <a:ext cx="5286412" cy="5286412"/>
          </a:xfrm>
          <a:prstGeom prst="ellipse">
            <a:avLst/>
          </a:prstGeom>
          <a:noFill/>
          <a:ln w="12700"/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cxnSp>
        <p:nvCxnSpPr>
          <p:cNvPr id="28" name="Прямая соединительная линия 27"/>
          <p:cNvCxnSpPr>
            <a:stCxn id="23" idx="3"/>
            <a:endCxn id="23" idx="7"/>
          </p:cNvCxnSpPr>
          <p:nvPr/>
        </p:nvCxnSpPr>
        <p:spPr>
          <a:xfrm rot="5400000" flipH="1" flipV="1">
            <a:off x="2349370" y="1206372"/>
            <a:ext cx="4445260" cy="4445256"/>
          </a:xfrm>
          <a:prstGeom prst="line">
            <a:avLst/>
          </a:prstGeom>
          <a:ln w="12700"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30" name="Прямая соединительная линия 29"/>
          <p:cNvCxnSpPr>
            <a:stCxn id="23" idx="1"/>
            <a:endCxn id="23" idx="5"/>
          </p:cNvCxnSpPr>
          <p:nvPr/>
        </p:nvCxnSpPr>
        <p:spPr>
          <a:xfrm rot="16200000" flipH="1">
            <a:off x="2349370" y="1206372"/>
            <a:ext cx="4445260" cy="4445256"/>
          </a:xfrm>
          <a:prstGeom prst="line">
            <a:avLst/>
          </a:prstGeom>
          <a:ln w="12700"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grpSp>
        <p:nvGrpSpPr>
          <p:cNvPr id="2" name="Группа 359"/>
          <p:cNvGrpSpPr/>
          <p:nvPr/>
        </p:nvGrpSpPr>
        <p:grpSpPr>
          <a:xfrm rot="684282">
            <a:off x="4805835" y="2798468"/>
            <a:ext cx="955301" cy="1073931"/>
            <a:chOff x="4940036" y="2439714"/>
            <a:chExt cx="1186162" cy="1333461"/>
          </a:xfrm>
        </p:grpSpPr>
        <p:sp>
          <p:nvSpPr>
            <p:cNvPr id="83" name="8-конечная звезда 82"/>
            <p:cNvSpPr/>
            <p:nvPr/>
          </p:nvSpPr>
          <p:spPr>
            <a:xfrm rot="578312">
              <a:off x="5261829" y="3077799"/>
              <a:ext cx="90000" cy="90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4" name="8-конечная звезда 83"/>
            <p:cNvSpPr/>
            <p:nvPr/>
          </p:nvSpPr>
          <p:spPr>
            <a:xfrm rot="21105294">
              <a:off x="5363088" y="3005642"/>
              <a:ext cx="79200" cy="79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5" name="8-конечная звезда 84"/>
            <p:cNvSpPr/>
            <p:nvPr/>
          </p:nvSpPr>
          <p:spPr>
            <a:xfrm rot="21105294">
              <a:off x="5505486" y="3148039"/>
              <a:ext cx="72000" cy="72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6" name="8-конечная звезда 85"/>
            <p:cNvSpPr/>
            <p:nvPr/>
          </p:nvSpPr>
          <p:spPr>
            <a:xfrm rot="19358116">
              <a:off x="5585146" y="3708375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8" name="8-конечная звезда 87"/>
            <p:cNvSpPr/>
            <p:nvPr/>
          </p:nvSpPr>
          <p:spPr>
            <a:xfrm rot="19358116">
              <a:off x="5494317" y="3565499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9" name="8-конечная звезда 88"/>
            <p:cNvSpPr/>
            <p:nvPr/>
          </p:nvSpPr>
          <p:spPr>
            <a:xfrm rot="19358116">
              <a:off x="5442270" y="3442014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90" name="8-конечная звезда 89"/>
            <p:cNvSpPr/>
            <p:nvPr/>
          </p:nvSpPr>
          <p:spPr>
            <a:xfrm rot="19358116">
              <a:off x="5436487" y="3293354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92" name="Прямая соединительная линия 91"/>
            <p:cNvCxnSpPr>
              <a:stCxn id="84" idx="1"/>
              <a:endCxn id="85" idx="6"/>
            </p:cNvCxnSpPr>
            <p:nvPr/>
          </p:nvCxnSpPr>
          <p:spPr>
            <a:xfrm rot="16200000" flipH="1">
              <a:off x="5445633" y="3057720"/>
              <a:ext cx="79473" cy="10190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6" name="Прямая соединительная линия 95"/>
            <p:cNvCxnSpPr>
              <a:stCxn id="83" idx="1"/>
              <a:endCxn id="90" idx="6"/>
            </p:cNvCxnSpPr>
            <p:nvPr/>
          </p:nvCxnSpPr>
          <p:spPr>
            <a:xfrm rot="16200000" flipH="1">
              <a:off x="5319442" y="3172926"/>
              <a:ext cx="137551" cy="11069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0" name="Прямая соединительная линия 99"/>
            <p:cNvCxnSpPr>
              <a:stCxn id="84" idx="3"/>
              <a:endCxn id="83" idx="7"/>
            </p:cNvCxnSpPr>
            <p:nvPr/>
          </p:nvCxnSpPr>
          <p:spPr>
            <a:xfrm rot="5400000">
              <a:off x="5351367" y="3069130"/>
              <a:ext cx="19787" cy="3546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3" name="Прямая соединительная линия 102"/>
            <p:cNvCxnSpPr>
              <a:stCxn id="85" idx="3"/>
              <a:endCxn id="90" idx="0"/>
            </p:cNvCxnSpPr>
            <p:nvPr/>
          </p:nvCxnSpPr>
          <p:spPr>
            <a:xfrm rot="5400000">
              <a:off x="5450595" y="3231081"/>
              <a:ext cx="87548" cy="5115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6" name="Прямая соединительная линия 105"/>
            <p:cNvCxnSpPr>
              <a:stCxn id="90" idx="2"/>
              <a:endCxn id="89" idx="7"/>
            </p:cNvCxnSpPr>
            <p:nvPr/>
          </p:nvCxnSpPr>
          <p:spPr>
            <a:xfrm rot="16200000" flipH="1">
              <a:off x="5413872" y="3377199"/>
              <a:ext cx="116642" cy="1356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9" name="Прямая соединительная линия 108"/>
            <p:cNvCxnSpPr>
              <a:stCxn id="89" idx="2"/>
              <a:endCxn id="88" idx="6"/>
            </p:cNvCxnSpPr>
            <p:nvPr/>
          </p:nvCxnSpPr>
          <p:spPr>
            <a:xfrm rot="16200000" flipH="1">
              <a:off x="5464702" y="3529795"/>
              <a:ext cx="71983" cy="1272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0" name="Прямая соединительная линия 119"/>
            <p:cNvCxnSpPr>
              <a:stCxn id="88" idx="2"/>
              <a:endCxn id="86" idx="6"/>
            </p:cNvCxnSpPr>
            <p:nvPr/>
          </p:nvCxnSpPr>
          <p:spPr>
            <a:xfrm rot="16200000" flipH="1">
              <a:off x="5526444" y="3643585"/>
              <a:ext cx="91374" cy="5150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28" name="8-конечная звезда 127"/>
            <p:cNvSpPr/>
            <p:nvPr/>
          </p:nvSpPr>
          <p:spPr>
            <a:xfrm rot="19358116">
              <a:off x="5075043" y="2871397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 dirty="0"/>
            </a:p>
          </p:txBody>
        </p:sp>
        <p:sp>
          <p:nvSpPr>
            <p:cNvPr id="129" name="8-конечная звезда 128"/>
            <p:cNvSpPr/>
            <p:nvPr/>
          </p:nvSpPr>
          <p:spPr>
            <a:xfrm rot="19358116">
              <a:off x="5225788" y="2439714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0" name="8-конечная звезда 129"/>
            <p:cNvSpPr/>
            <p:nvPr/>
          </p:nvSpPr>
          <p:spPr>
            <a:xfrm rot="19358116">
              <a:off x="4940036" y="2654028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59" name="8-конечная звезда 258"/>
            <p:cNvSpPr/>
            <p:nvPr/>
          </p:nvSpPr>
          <p:spPr>
            <a:xfrm rot="19358116">
              <a:off x="5225788" y="279690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60" name="8-конечная звезда 259"/>
            <p:cNvSpPr/>
            <p:nvPr/>
          </p:nvSpPr>
          <p:spPr>
            <a:xfrm rot="19358116">
              <a:off x="5582977" y="2654028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61" name="8-конечная звезда 260"/>
            <p:cNvSpPr/>
            <p:nvPr/>
          </p:nvSpPr>
          <p:spPr>
            <a:xfrm rot="19358116">
              <a:off x="5650801" y="3150479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62" name="8-конечная звезда 261"/>
            <p:cNvSpPr/>
            <p:nvPr/>
          </p:nvSpPr>
          <p:spPr>
            <a:xfrm>
              <a:off x="5715008" y="2928934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 dirty="0"/>
            </a:p>
          </p:txBody>
        </p:sp>
        <p:sp>
          <p:nvSpPr>
            <p:cNvPr id="263" name="8-конечная звезда 262"/>
            <p:cNvSpPr/>
            <p:nvPr/>
          </p:nvSpPr>
          <p:spPr>
            <a:xfrm>
              <a:off x="5286380" y="2643182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 dirty="0"/>
            </a:p>
          </p:txBody>
        </p:sp>
        <p:sp>
          <p:nvSpPr>
            <p:cNvPr id="264" name="8-конечная звезда 263"/>
            <p:cNvSpPr/>
            <p:nvPr/>
          </p:nvSpPr>
          <p:spPr>
            <a:xfrm>
              <a:off x="6072198" y="2857496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 dirty="0"/>
            </a:p>
          </p:txBody>
        </p:sp>
        <p:cxnSp>
          <p:nvCxnSpPr>
            <p:cNvPr id="265" name="Прямая соединительная линия 264"/>
            <p:cNvCxnSpPr>
              <a:stCxn id="128" idx="2"/>
              <a:endCxn id="83" idx="5"/>
            </p:cNvCxnSpPr>
            <p:nvPr/>
          </p:nvCxnSpPr>
          <p:spPr>
            <a:xfrm rot="16200000" flipH="1">
              <a:off x="5101177" y="2906492"/>
              <a:ext cx="182398" cy="17681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8" name="Прямая соединительная линия 267"/>
            <p:cNvCxnSpPr>
              <a:stCxn id="128" idx="6"/>
              <a:endCxn id="130" idx="2"/>
            </p:cNvCxnSpPr>
            <p:nvPr/>
          </p:nvCxnSpPr>
          <p:spPr>
            <a:xfrm rot="16200000" flipV="1">
              <a:off x="4946469" y="2739440"/>
              <a:ext cx="172604" cy="9869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1" name="Прямая соединительная линия 270"/>
            <p:cNvCxnSpPr>
              <a:stCxn id="129" idx="4"/>
              <a:endCxn id="130" idx="0"/>
            </p:cNvCxnSpPr>
            <p:nvPr/>
          </p:nvCxnSpPr>
          <p:spPr>
            <a:xfrm rot="10800000" flipV="1">
              <a:off x="4988495" y="2483100"/>
              <a:ext cx="242834" cy="18154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5" name="Прямая соединительная линия 274"/>
            <p:cNvCxnSpPr>
              <a:stCxn id="259" idx="5"/>
              <a:endCxn id="128" idx="0"/>
            </p:cNvCxnSpPr>
            <p:nvPr/>
          </p:nvCxnSpPr>
          <p:spPr>
            <a:xfrm rot="16200000" flipH="1" flipV="1">
              <a:off x="5137609" y="2790055"/>
              <a:ext cx="58157" cy="11867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8" name="Прямая соединительная линия 277"/>
            <p:cNvCxnSpPr>
              <a:stCxn id="263" idx="3"/>
              <a:endCxn id="259" idx="7"/>
            </p:cNvCxnSpPr>
            <p:nvPr/>
          </p:nvCxnSpPr>
          <p:spPr>
            <a:xfrm rot="5400000">
              <a:off x="5221398" y="2724252"/>
              <a:ext cx="107868" cy="3791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2" name="Прямая соединительная линия 281"/>
            <p:cNvCxnSpPr>
              <a:stCxn id="260" idx="6"/>
              <a:endCxn id="129" idx="1"/>
            </p:cNvCxnSpPr>
            <p:nvPr/>
          </p:nvCxnSpPr>
          <p:spPr>
            <a:xfrm rot="16200000" flipV="1">
              <a:off x="5341936" y="2407914"/>
              <a:ext cx="189268" cy="31404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7" name="Прямая соединительная линия 286"/>
            <p:cNvCxnSpPr>
              <a:stCxn id="260" idx="4"/>
              <a:endCxn id="263" idx="0"/>
            </p:cNvCxnSpPr>
            <p:nvPr/>
          </p:nvCxnSpPr>
          <p:spPr>
            <a:xfrm rot="10800000">
              <a:off x="5340380" y="2670182"/>
              <a:ext cx="248138" cy="2723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4" name="Прямая соединительная линия 293"/>
            <p:cNvCxnSpPr>
              <a:stCxn id="86" idx="0"/>
              <a:endCxn id="261" idx="3"/>
            </p:cNvCxnSpPr>
            <p:nvPr/>
          </p:nvCxnSpPr>
          <p:spPr>
            <a:xfrm flipV="1">
              <a:off x="5643297" y="3186320"/>
              <a:ext cx="23112" cy="53479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2" name="Прямая соединительная линия 301"/>
            <p:cNvCxnSpPr>
              <a:stCxn id="262" idx="2"/>
              <a:endCxn id="261" idx="0"/>
            </p:cNvCxnSpPr>
            <p:nvPr/>
          </p:nvCxnSpPr>
          <p:spPr>
            <a:xfrm rot="5400000">
              <a:off x="5625248" y="3040794"/>
              <a:ext cx="174621" cy="5890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5" name="Прямая соединительная линия 304"/>
            <p:cNvCxnSpPr>
              <a:stCxn id="264" idx="4"/>
              <a:endCxn id="260" idx="1"/>
            </p:cNvCxnSpPr>
            <p:nvPr/>
          </p:nvCxnSpPr>
          <p:spPr>
            <a:xfrm rot="10800000">
              <a:off x="5636738" y="2684616"/>
              <a:ext cx="435460" cy="19988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0" name="Прямая соединительная линия 309"/>
            <p:cNvCxnSpPr>
              <a:stCxn id="264" idx="3"/>
              <a:endCxn id="262" idx="0"/>
            </p:cNvCxnSpPr>
            <p:nvPr/>
          </p:nvCxnSpPr>
          <p:spPr>
            <a:xfrm rot="5400000">
              <a:off x="5898384" y="2774212"/>
              <a:ext cx="52346" cy="31109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3" name="Группа 361"/>
          <p:cNvGrpSpPr/>
          <p:nvPr/>
        </p:nvGrpSpPr>
        <p:grpSpPr>
          <a:xfrm rot="566496">
            <a:off x="5490804" y="2555408"/>
            <a:ext cx="738836" cy="811859"/>
            <a:chOff x="5722238" y="1868210"/>
            <a:chExt cx="1036132" cy="1138538"/>
          </a:xfrm>
        </p:grpSpPr>
        <p:sp>
          <p:nvSpPr>
            <p:cNvPr id="317" name="8-конечная звезда 316"/>
            <p:cNvSpPr/>
            <p:nvPr/>
          </p:nvSpPr>
          <p:spPr>
            <a:xfrm rot="19358116">
              <a:off x="5870898" y="2156130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20" name="8-конечная звезда 319"/>
            <p:cNvSpPr/>
            <p:nvPr/>
          </p:nvSpPr>
          <p:spPr>
            <a:xfrm rot="19358116">
              <a:off x="6137259" y="2299006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21" name="8-конечная звезда 320"/>
            <p:cNvSpPr/>
            <p:nvPr/>
          </p:nvSpPr>
          <p:spPr>
            <a:xfrm rot="19358116">
              <a:off x="6299525" y="2727634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22" name="8-конечная звезда 321"/>
            <p:cNvSpPr/>
            <p:nvPr/>
          </p:nvSpPr>
          <p:spPr>
            <a:xfrm rot="19358116">
              <a:off x="6565887" y="2941948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23" name="8-конечная звезда 322"/>
            <p:cNvSpPr/>
            <p:nvPr/>
          </p:nvSpPr>
          <p:spPr>
            <a:xfrm rot="19358116">
              <a:off x="5864476" y="2225400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24" name="8-конечная звезда 323"/>
            <p:cNvSpPr/>
            <p:nvPr/>
          </p:nvSpPr>
          <p:spPr>
            <a:xfrm rot="19358116">
              <a:off x="6011605" y="2296838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25" name="8-конечная звезда 324"/>
            <p:cNvSpPr/>
            <p:nvPr/>
          </p:nvSpPr>
          <p:spPr>
            <a:xfrm rot="19358116">
              <a:off x="6583109" y="2725465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26" name="8-конечная звезда 325"/>
            <p:cNvSpPr/>
            <p:nvPr/>
          </p:nvSpPr>
          <p:spPr>
            <a:xfrm rot="19358116">
              <a:off x="6440233" y="2654028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27" name="8-конечная звезда 326"/>
            <p:cNvSpPr/>
            <p:nvPr/>
          </p:nvSpPr>
          <p:spPr>
            <a:xfrm rot="19358116">
              <a:off x="6440233" y="2225399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28" name="8-конечная звезда 327"/>
            <p:cNvSpPr/>
            <p:nvPr/>
          </p:nvSpPr>
          <p:spPr>
            <a:xfrm rot="19358116">
              <a:off x="6154481" y="2153962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29" name="8-конечная звезда 328"/>
            <p:cNvSpPr/>
            <p:nvPr/>
          </p:nvSpPr>
          <p:spPr>
            <a:xfrm rot="19358116">
              <a:off x="6083043" y="1868210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30" name="8-конечная звезда 329"/>
            <p:cNvSpPr/>
            <p:nvPr/>
          </p:nvSpPr>
          <p:spPr>
            <a:xfrm rot="19358116">
              <a:off x="5793676" y="2078907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 dirty="0"/>
            </a:p>
          </p:txBody>
        </p:sp>
        <p:sp>
          <p:nvSpPr>
            <p:cNvPr id="331" name="8-конечная звезда 330"/>
            <p:cNvSpPr/>
            <p:nvPr/>
          </p:nvSpPr>
          <p:spPr>
            <a:xfrm rot="19358116">
              <a:off x="5722238" y="2078908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 dirty="0"/>
            </a:p>
          </p:txBody>
        </p:sp>
        <p:sp>
          <p:nvSpPr>
            <p:cNvPr id="332" name="8-конечная звезда 331"/>
            <p:cNvSpPr/>
            <p:nvPr/>
          </p:nvSpPr>
          <p:spPr>
            <a:xfrm rot="21342597">
              <a:off x="6287807" y="2644478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 dirty="0"/>
            </a:p>
          </p:txBody>
        </p:sp>
        <p:sp>
          <p:nvSpPr>
            <p:cNvPr id="333" name="8-конечная звезда 332"/>
            <p:cNvSpPr/>
            <p:nvPr/>
          </p:nvSpPr>
          <p:spPr>
            <a:xfrm rot="21342597">
              <a:off x="6230567" y="2087171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 dirty="0"/>
            </a:p>
          </p:txBody>
        </p:sp>
        <p:cxnSp>
          <p:nvCxnSpPr>
            <p:cNvPr id="334" name="Прямая соединительная линия 333"/>
            <p:cNvCxnSpPr>
              <a:stCxn id="326" idx="7"/>
              <a:endCxn id="327" idx="3"/>
            </p:cNvCxnSpPr>
            <p:nvPr/>
          </p:nvCxnSpPr>
          <p:spPr>
            <a:xfrm rot="16200000" flipV="1">
              <a:off x="6279680" y="2463127"/>
              <a:ext cx="375107" cy="717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8" name="Прямая соединительная линия 337"/>
            <p:cNvCxnSpPr>
              <a:stCxn id="325" idx="6"/>
              <a:endCxn id="326" idx="1"/>
            </p:cNvCxnSpPr>
            <p:nvPr/>
          </p:nvCxnSpPr>
          <p:spPr>
            <a:xfrm rot="16200000" flipV="1">
              <a:off x="6520664" y="2657946"/>
              <a:ext cx="46391" cy="9972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41" name="8-конечная звезда 340"/>
            <p:cNvSpPr/>
            <p:nvPr/>
          </p:nvSpPr>
          <p:spPr>
            <a:xfrm rot="19358116">
              <a:off x="6722370" y="2650413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 dirty="0"/>
            </a:p>
          </p:txBody>
        </p:sp>
        <p:cxnSp>
          <p:nvCxnSpPr>
            <p:cNvPr id="342" name="Прямая соединительная линия 341"/>
            <p:cNvCxnSpPr>
              <a:stCxn id="341" idx="4"/>
              <a:endCxn id="325" idx="0"/>
            </p:cNvCxnSpPr>
            <p:nvPr/>
          </p:nvCxnSpPr>
          <p:spPr>
            <a:xfrm rot="10800000" flipV="1">
              <a:off x="6631568" y="2679337"/>
              <a:ext cx="94496" cy="5674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5" name="Прямая соединительная линия 344"/>
            <p:cNvCxnSpPr>
              <a:stCxn id="326" idx="6"/>
              <a:endCxn id="328" idx="2"/>
            </p:cNvCxnSpPr>
            <p:nvPr/>
          </p:nvCxnSpPr>
          <p:spPr>
            <a:xfrm rot="16200000" flipV="1">
              <a:off x="6095783" y="2304505"/>
              <a:ext cx="457148" cy="25298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6" name="Прямая соединительная линия 345"/>
            <p:cNvCxnSpPr>
              <a:stCxn id="328" idx="4"/>
              <a:endCxn id="320" idx="6"/>
            </p:cNvCxnSpPr>
            <p:nvPr/>
          </p:nvCxnSpPr>
          <p:spPr>
            <a:xfrm rot="10800000" flipV="1">
              <a:off x="6149996" y="2197347"/>
              <a:ext cx="10026" cy="10830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7" name="Прямая соединительная линия 346"/>
            <p:cNvCxnSpPr>
              <a:stCxn id="320" idx="3"/>
              <a:endCxn id="332" idx="6"/>
            </p:cNvCxnSpPr>
            <p:nvPr/>
          </p:nvCxnSpPr>
          <p:spPr>
            <a:xfrm rot="16200000" flipH="1">
              <a:off x="6094402" y="2434469"/>
              <a:ext cx="281010" cy="13910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8" name="Прямая соединительная линия 347"/>
            <p:cNvCxnSpPr>
              <a:stCxn id="332" idx="2"/>
              <a:endCxn id="321" idx="6"/>
            </p:cNvCxnSpPr>
            <p:nvPr/>
          </p:nvCxnSpPr>
          <p:spPr>
            <a:xfrm rot="16200000" flipH="1">
              <a:off x="6282780" y="2704800"/>
              <a:ext cx="53855" cy="510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9" name="Прямая соединительная линия 348"/>
            <p:cNvCxnSpPr>
              <a:stCxn id="321" idx="1"/>
              <a:endCxn id="322" idx="5"/>
            </p:cNvCxnSpPr>
            <p:nvPr/>
          </p:nvCxnSpPr>
          <p:spPr>
            <a:xfrm rot="16200000" flipH="1">
              <a:off x="6362254" y="2766122"/>
              <a:ext cx="205704" cy="20213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3" name="Прямая соединительная линия 372"/>
            <p:cNvCxnSpPr>
              <a:stCxn id="329" idx="2"/>
              <a:endCxn id="328" idx="6"/>
            </p:cNvCxnSpPr>
            <p:nvPr/>
          </p:nvCxnSpPr>
          <p:spPr>
            <a:xfrm rot="16200000" flipH="1">
              <a:off x="6024345" y="2018753"/>
              <a:ext cx="242834" cy="3866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4" name="Прямая соединительная линия 373"/>
            <p:cNvCxnSpPr>
              <a:stCxn id="324" idx="1"/>
              <a:endCxn id="320" idx="5"/>
            </p:cNvCxnSpPr>
            <p:nvPr/>
          </p:nvCxnSpPr>
          <p:spPr>
            <a:xfrm rot="5400000" flipH="1" flipV="1">
              <a:off x="6101294" y="2291172"/>
              <a:ext cx="324" cy="7218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5" name="Прямая соединительная линия 374"/>
            <p:cNvCxnSpPr>
              <a:stCxn id="323" idx="2"/>
              <a:endCxn id="324" idx="5"/>
            </p:cNvCxnSpPr>
            <p:nvPr/>
          </p:nvCxnSpPr>
          <p:spPr>
            <a:xfrm rot="16200000" flipH="1">
              <a:off x="5936657" y="2245064"/>
              <a:ext cx="46392" cy="10398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6" name="Прямая соединительная линия 375"/>
            <p:cNvCxnSpPr>
              <a:stCxn id="317" idx="3"/>
              <a:endCxn id="323" idx="3"/>
            </p:cNvCxnSpPr>
            <p:nvPr/>
          </p:nvCxnSpPr>
          <p:spPr>
            <a:xfrm rot="5400000">
              <a:off x="5864182" y="2244349"/>
              <a:ext cx="58519" cy="1110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7" name="Прямая соединительная линия 376"/>
            <p:cNvCxnSpPr>
              <a:stCxn id="328" idx="4"/>
              <a:endCxn id="317" idx="1"/>
            </p:cNvCxnSpPr>
            <p:nvPr/>
          </p:nvCxnSpPr>
          <p:spPr>
            <a:xfrm rot="10800000">
              <a:off x="5935410" y="2192836"/>
              <a:ext cx="224612" cy="451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2" name="Прямая соединительная линия 391"/>
            <p:cNvCxnSpPr>
              <a:stCxn id="323" idx="6"/>
              <a:endCxn id="331" idx="4"/>
            </p:cNvCxnSpPr>
            <p:nvPr/>
          </p:nvCxnSpPr>
          <p:spPr>
            <a:xfrm rot="16200000" flipV="1">
              <a:off x="5738957" y="2094808"/>
              <a:ext cx="123109" cy="14915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3" name="Прямая соединительная линия 392"/>
            <p:cNvCxnSpPr>
              <a:stCxn id="331" idx="5"/>
              <a:endCxn id="330" idx="4"/>
            </p:cNvCxnSpPr>
            <p:nvPr/>
          </p:nvCxnSpPr>
          <p:spPr>
            <a:xfrm rot="16200000" flipH="1">
              <a:off x="5753225" y="2063687"/>
              <a:ext cx="13315" cy="7497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4" name="Прямая соединительная линия 393"/>
            <p:cNvCxnSpPr>
              <a:stCxn id="330" idx="0"/>
              <a:endCxn id="317" idx="6"/>
            </p:cNvCxnSpPr>
            <p:nvPr/>
          </p:nvCxnSpPr>
          <p:spPr>
            <a:xfrm>
              <a:off x="5825982" y="2085983"/>
              <a:ext cx="57653" cy="7679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2" name="Прямая соединительная линия 401"/>
            <p:cNvCxnSpPr>
              <a:stCxn id="326" idx="5"/>
              <a:endCxn id="332" idx="0"/>
            </p:cNvCxnSpPr>
            <p:nvPr/>
          </p:nvCxnSpPr>
          <p:spPr>
            <a:xfrm rot="16200000" flipV="1">
              <a:off x="6373961" y="2610929"/>
              <a:ext cx="16309" cy="11671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7" name="Прямая соединительная линия 406"/>
            <p:cNvCxnSpPr>
              <a:stCxn id="333" idx="3"/>
              <a:endCxn id="328" idx="0"/>
            </p:cNvCxnSpPr>
            <p:nvPr/>
          </p:nvCxnSpPr>
          <p:spPr>
            <a:xfrm rot="5400000">
              <a:off x="6206480" y="2131099"/>
              <a:ext cx="29938" cy="3701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4" name="Группа 360"/>
          <p:cNvGrpSpPr/>
          <p:nvPr/>
        </p:nvGrpSpPr>
        <p:grpSpPr>
          <a:xfrm>
            <a:off x="5857884" y="3286124"/>
            <a:ext cx="726496" cy="1393323"/>
            <a:chOff x="6515287" y="3086269"/>
            <a:chExt cx="726496" cy="1393323"/>
          </a:xfrm>
        </p:grpSpPr>
        <p:sp>
          <p:nvSpPr>
            <p:cNvPr id="411" name="8-конечная звезда 410"/>
            <p:cNvSpPr/>
            <p:nvPr/>
          </p:nvSpPr>
          <p:spPr>
            <a:xfrm rot="19358116">
              <a:off x="7166183" y="3880039"/>
              <a:ext cx="75600" cy="756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12" name="8-конечная звезда 411"/>
            <p:cNvSpPr/>
            <p:nvPr/>
          </p:nvSpPr>
          <p:spPr>
            <a:xfrm rot="19358116">
              <a:off x="6658163" y="3581966"/>
              <a:ext cx="72000" cy="72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13" name="8-конечная звезда 412"/>
            <p:cNvSpPr/>
            <p:nvPr/>
          </p:nvSpPr>
          <p:spPr>
            <a:xfrm rot="19358116">
              <a:off x="6868862" y="3578468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14" name="8-конечная звезда 413"/>
            <p:cNvSpPr/>
            <p:nvPr/>
          </p:nvSpPr>
          <p:spPr>
            <a:xfrm rot="19358116">
              <a:off x="6947529" y="3089885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15" name="8-конечная звезда 414"/>
            <p:cNvSpPr/>
            <p:nvPr/>
          </p:nvSpPr>
          <p:spPr>
            <a:xfrm rot="19358116">
              <a:off x="7011737" y="3439846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16" name="8-конечная звезда 415"/>
            <p:cNvSpPr/>
            <p:nvPr/>
          </p:nvSpPr>
          <p:spPr>
            <a:xfrm rot="19358116" flipV="1">
              <a:off x="7017303" y="3302535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17" name="8-конечная звезда 416"/>
            <p:cNvSpPr/>
            <p:nvPr/>
          </p:nvSpPr>
          <p:spPr>
            <a:xfrm rot="19358116">
              <a:off x="6876091" y="387570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18" name="8-конечная звезда 417"/>
            <p:cNvSpPr/>
            <p:nvPr/>
          </p:nvSpPr>
          <p:spPr>
            <a:xfrm rot="19358116">
              <a:off x="7086790" y="3657772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20" name="8-конечная звезда 419"/>
            <p:cNvSpPr/>
            <p:nvPr/>
          </p:nvSpPr>
          <p:spPr>
            <a:xfrm rot="19358116">
              <a:off x="6729600" y="4157840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421" name="Прямая соединительная линия 420"/>
            <p:cNvCxnSpPr>
              <a:stCxn id="416" idx="6"/>
              <a:endCxn id="414" idx="2"/>
            </p:cNvCxnSpPr>
            <p:nvPr/>
          </p:nvCxnSpPr>
          <p:spPr>
            <a:xfrm rot="5400000" flipH="1">
              <a:off x="6919866" y="3209394"/>
              <a:ext cx="205219" cy="6312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4" name="Прямая соединительная линия 423"/>
            <p:cNvCxnSpPr>
              <a:stCxn id="415" idx="7"/>
              <a:endCxn id="416" idx="6"/>
            </p:cNvCxnSpPr>
            <p:nvPr/>
          </p:nvCxnSpPr>
          <p:spPr>
            <a:xfrm rot="5400000" flipH="1" flipV="1">
              <a:off x="6999919" y="3385968"/>
              <a:ext cx="96522" cy="1171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8" name="Прямая соединительная линия 427"/>
            <p:cNvCxnSpPr>
              <a:stCxn id="418" idx="7"/>
              <a:endCxn id="415" idx="1"/>
            </p:cNvCxnSpPr>
            <p:nvPr/>
          </p:nvCxnSpPr>
          <p:spPr>
            <a:xfrm rot="16200000" flipV="1">
              <a:off x="6992591" y="3543340"/>
              <a:ext cx="187498" cy="4168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1" name="Прямая соединительная линия 430"/>
            <p:cNvCxnSpPr>
              <a:stCxn id="413" idx="0"/>
              <a:endCxn id="415" idx="4"/>
            </p:cNvCxnSpPr>
            <p:nvPr/>
          </p:nvCxnSpPr>
          <p:spPr>
            <a:xfrm flipV="1">
              <a:off x="6917321" y="3483232"/>
              <a:ext cx="99957" cy="10585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6" name="Прямая соединительная линия 435"/>
            <p:cNvCxnSpPr>
              <a:stCxn id="412" idx="1"/>
              <a:endCxn id="413" idx="4"/>
            </p:cNvCxnSpPr>
            <p:nvPr/>
          </p:nvCxnSpPr>
          <p:spPr>
            <a:xfrm rot="5400000" flipH="1" flipV="1">
              <a:off x="6801675" y="3550022"/>
              <a:ext cx="895" cy="14455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9" name="Прямая соединительная линия 438"/>
            <p:cNvCxnSpPr>
              <a:stCxn id="411" idx="6"/>
              <a:endCxn id="418" idx="2"/>
            </p:cNvCxnSpPr>
            <p:nvPr/>
          </p:nvCxnSpPr>
          <p:spPr>
            <a:xfrm rot="16200000" flipV="1">
              <a:off x="7049520" y="3756272"/>
              <a:ext cx="197718" cy="6532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2" name="Прямая соединительная линия 441"/>
            <p:cNvCxnSpPr>
              <a:stCxn id="417" idx="6"/>
              <a:endCxn id="413" idx="2"/>
            </p:cNvCxnSpPr>
            <p:nvPr/>
          </p:nvCxnSpPr>
          <p:spPr>
            <a:xfrm rot="5400000" flipH="1" flipV="1">
              <a:off x="6772318" y="3741315"/>
              <a:ext cx="254317" cy="2554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8" name="Прямая соединительная линия 447"/>
            <p:cNvCxnSpPr>
              <a:stCxn id="417" idx="0"/>
              <a:endCxn id="411" idx="5"/>
            </p:cNvCxnSpPr>
            <p:nvPr/>
          </p:nvCxnSpPr>
          <p:spPr>
            <a:xfrm>
              <a:off x="6924550" y="3886317"/>
              <a:ext cx="241968" cy="2650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2" name="Прямая соединительная линия 451"/>
            <p:cNvCxnSpPr>
              <a:stCxn id="417" idx="4"/>
              <a:endCxn id="420" idx="0"/>
            </p:cNvCxnSpPr>
            <p:nvPr/>
          </p:nvCxnSpPr>
          <p:spPr>
            <a:xfrm rot="10800000" flipV="1">
              <a:off x="6761906" y="3919088"/>
              <a:ext cx="119726" cy="24582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56" name="8-конечная звезда 455"/>
            <p:cNvSpPr/>
            <p:nvPr/>
          </p:nvSpPr>
          <p:spPr>
            <a:xfrm rot="19358116">
              <a:off x="7097638" y="4097246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 dirty="0"/>
            </a:p>
          </p:txBody>
        </p:sp>
        <p:sp>
          <p:nvSpPr>
            <p:cNvPr id="457" name="8-конечная звезда 456"/>
            <p:cNvSpPr/>
            <p:nvPr/>
          </p:nvSpPr>
          <p:spPr>
            <a:xfrm rot="19358116">
              <a:off x="6947528" y="4232892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 dirty="0"/>
            </a:p>
          </p:txBody>
        </p:sp>
        <p:cxnSp>
          <p:nvCxnSpPr>
            <p:cNvPr id="458" name="Прямая соединительная линия 457"/>
            <p:cNvCxnSpPr>
              <a:stCxn id="456" idx="7"/>
              <a:endCxn id="411" idx="3"/>
            </p:cNvCxnSpPr>
            <p:nvPr/>
          </p:nvCxnSpPr>
          <p:spPr>
            <a:xfrm rot="5400000" flipH="1" flipV="1">
              <a:off x="7092503" y="3991027"/>
              <a:ext cx="142181" cy="7073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1" name="Прямая соединительная линия 460"/>
            <p:cNvCxnSpPr>
              <a:stCxn id="457" idx="0"/>
              <a:endCxn id="456" idx="4"/>
            </p:cNvCxnSpPr>
            <p:nvPr/>
          </p:nvCxnSpPr>
          <p:spPr>
            <a:xfrm flipV="1">
              <a:off x="6995987" y="4140632"/>
              <a:ext cx="107192" cy="10287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4" name="Прямая соединительная линия 463"/>
            <p:cNvCxnSpPr>
              <a:stCxn id="420" idx="3"/>
              <a:endCxn id="457" idx="6"/>
            </p:cNvCxnSpPr>
            <p:nvPr/>
          </p:nvCxnSpPr>
          <p:spPr>
            <a:xfrm rot="16200000" flipH="1">
              <a:off x="6829299" y="4109590"/>
              <a:ext cx="44752" cy="21293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67" name="8-конечная звезда 466"/>
            <p:cNvSpPr/>
            <p:nvPr/>
          </p:nvSpPr>
          <p:spPr>
            <a:xfrm rot="19358116">
              <a:off x="6872476" y="3086269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68" name="8-конечная звезда 467"/>
            <p:cNvSpPr/>
            <p:nvPr/>
          </p:nvSpPr>
          <p:spPr>
            <a:xfrm rot="19358116">
              <a:off x="6872476" y="3300583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69" name="8-конечная звезда 468"/>
            <p:cNvSpPr/>
            <p:nvPr/>
          </p:nvSpPr>
          <p:spPr>
            <a:xfrm rot="19358116">
              <a:off x="6729600" y="4443592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70" name="8-конечная звезда 469"/>
            <p:cNvSpPr/>
            <p:nvPr/>
          </p:nvSpPr>
          <p:spPr>
            <a:xfrm rot="19358116">
              <a:off x="6515287" y="4300715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471" name="Прямая соединительная линия 470"/>
            <p:cNvCxnSpPr>
              <a:stCxn id="468" idx="1"/>
              <a:endCxn id="467" idx="2"/>
            </p:cNvCxnSpPr>
            <p:nvPr/>
          </p:nvCxnSpPr>
          <p:spPr>
            <a:xfrm rot="5400000" flipH="1">
              <a:off x="6803659" y="3216317"/>
              <a:ext cx="202400" cy="691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5" name="Прямая соединительная линия 474"/>
            <p:cNvCxnSpPr>
              <a:stCxn id="467" idx="1"/>
              <a:endCxn id="414" idx="4"/>
            </p:cNvCxnSpPr>
            <p:nvPr/>
          </p:nvCxnSpPr>
          <p:spPr>
            <a:xfrm rot="16200000" flipH="1">
              <a:off x="6917388" y="3097589"/>
              <a:ext cx="26610" cy="4475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8" name="Прямая соединительная линия 477"/>
            <p:cNvCxnSpPr>
              <a:stCxn id="415" idx="6"/>
              <a:endCxn id="468" idx="1"/>
            </p:cNvCxnSpPr>
            <p:nvPr/>
          </p:nvCxnSpPr>
          <p:spPr>
            <a:xfrm rot="16200000" flipV="1">
              <a:off x="6903128" y="3326164"/>
              <a:ext cx="124412" cy="11403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2" name="Прямая соединительная линия 481"/>
            <p:cNvCxnSpPr>
              <a:stCxn id="469" idx="0"/>
              <a:endCxn id="457" idx="4"/>
            </p:cNvCxnSpPr>
            <p:nvPr/>
          </p:nvCxnSpPr>
          <p:spPr>
            <a:xfrm flipV="1">
              <a:off x="6761906" y="4276278"/>
              <a:ext cx="191163" cy="17439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5" name="Прямая соединительная линия 484"/>
            <p:cNvCxnSpPr>
              <a:stCxn id="470" idx="0"/>
              <a:endCxn id="420" idx="4"/>
            </p:cNvCxnSpPr>
            <p:nvPr/>
          </p:nvCxnSpPr>
          <p:spPr>
            <a:xfrm flipV="1">
              <a:off x="6547593" y="4186764"/>
              <a:ext cx="185701" cy="12102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5" name="Группа 362"/>
          <p:cNvGrpSpPr/>
          <p:nvPr/>
        </p:nvGrpSpPr>
        <p:grpSpPr>
          <a:xfrm rot="1585141">
            <a:off x="5304453" y="2021759"/>
            <a:ext cx="538571" cy="514328"/>
            <a:chOff x="5297225" y="1370312"/>
            <a:chExt cx="554067" cy="623337"/>
          </a:xfrm>
        </p:grpSpPr>
        <p:sp>
          <p:nvSpPr>
            <p:cNvPr id="127" name="8-конечная звезда 126"/>
            <p:cNvSpPr/>
            <p:nvPr/>
          </p:nvSpPr>
          <p:spPr>
            <a:xfrm rot="19358116">
              <a:off x="5585146" y="1708111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1" name="8-конечная звезда 130"/>
            <p:cNvSpPr/>
            <p:nvPr/>
          </p:nvSpPr>
          <p:spPr>
            <a:xfrm rot="19358116">
              <a:off x="5442271" y="1370312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2" name="8-конечная звезда 131"/>
            <p:cNvSpPr/>
            <p:nvPr/>
          </p:nvSpPr>
          <p:spPr>
            <a:xfrm rot="19358116">
              <a:off x="5509370" y="1801157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4" name="8-конечная звезда 133"/>
            <p:cNvSpPr/>
            <p:nvPr/>
          </p:nvSpPr>
          <p:spPr>
            <a:xfrm rot="19358116">
              <a:off x="5297225" y="1582458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5" name="8-конечная звезда 134"/>
            <p:cNvSpPr/>
            <p:nvPr/>
          </p:nvSpPr>
          <p:spPr>
            <a:xfrm rot="19358116">
              <a:off x="5440101" y="1939649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6" name="8-конечная звезда 135"/>
            <p:cNvSpPr/>
            <p:nvPr/>
          </p:nvSpPr>
          <p:spPr>
            <a:xfrm rot="19358116">
              <a:off x="5797292" y="1653895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37" name="Прямая соединительная линия 136"/>
            <p:cNvCxnSpPr>
              <a:stCxn id="127" idx="6"/>
              <a:endCxn id="131" idx="2"/>
            </p:cNvCxnSpPr>
            <p:nvPr/>
          </p:nvCxnSpPr>
          <p:spPr>
            <a:xfrm rot="16200000" flipV="1">
              <a:off x="5402961" y="1519837"/>
              <a:ext cx="286297" cy="10354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0" name="Прямая соединительная линия 139"/>
            <p:cNvCxnSpPr>
              <a:stCxn id="132" idx="6"/>
              <a:endCxn id="134" idx="2"/>
            </p:cNvCxnSpPr>
            <p:nvPr/>
          </p:nvCxnSpPr>
          <p:spPr>
            <a:xfrm rot="16200000" flipV="1">
              <a:off x="5341900" y="1629629"/>
              <a:ext cx="174673" cy="17725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3" name="Прямая соединительная линия 142"/>
            <p:cNvCxnSpPr>
              <a:stCxn id="135" idx="0"/>
              <a:endCxn id="132" idx="3"/>
            </p:cNvCxnSpPr>
            <p:nvPr/>
          </p:nvCxnSpPr>
          <p:spPr>
            <a:xfrm flipV="1">
              <a:off x="5488560" y="1844166"/>
              <a:ext cx="39540" cy="10609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9" name="Прямая соединительная линия 148"/>
            <p:cNvCxnSpPr>
              <a:stCxn id="136" idx="5"/>
              <a:endCxn id="127" idx="1"/>
            </p:cNvCxnSpPr>
            <p:nvPr/>
          </p:nvCxnSpPr>
          <p:spPr>
            <a:xfrm rot="16200000" flipH="1" flipV="1">
              <a:off x="5689841" y="1637125"/>
              <a:ext cx="67508" cy="14787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3" name="Прямая соединительная линия 152"/>
            <p:cNvCxnSpPr>
              <a:stCxn id="134" idx="0"/>
              <a:endCxn id="131" idx="4"/>
            </p:cNvCxnSpPr>
            <p:nvPr/>
          </p:nvCxnSpPr>
          <p:spPr>
            <a:xfrm flipV="1">
              <a:off x="5345684" y="1422375"/>
              <a:ext cx="103236" cy="17069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8" name="Прямая соединительная линия 157"/>
            <p:cNvCxnSpPr>
              <a:stCxn id="132" idx="0"/>
              <a:endCxn id="127" idx="4"/>
            </p:cNvCxnSpPr>
            <p:nvPr/>
          </p:nvCxnSpPr>
          <p:spPr>
            <a:xfrm flipV="1">
              <a:off x="5548137" y="1760174"/>
              <a:ext cx="43658" cy="4947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64" name="8-конечная звезда 163"/>
            <p:cNvSpPr/>
            <p:nvPr/>
          </p:nvSpPr>
          <p:spPr>
            <a:xfrm rot="19358116">
              <a:off x="5449625" y="1734858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</p:grpSp>
      <p:grpSp>
        <p:nvGrpSpPr>
          <p:cNvPr id="6" name="Группа 363"/>
          <p:cNvGrpSpPr/>
          <p:nvPr/>
        </p:nvGrpSpPr>
        <p:grpSpPr>
          <a:xfrm rot="589541">
            <a:off x="4520577" y="1928802"/>
            <a:ext cx="656137" cy="504421"/>
            <a:chOff x="4294925" y="1294537"/>
            <a:chExt cx="841986" cy="647297"/>
          </a:xfrm>
        </p:grpSpPr>
        <p:sp>
          <p:nvSpPr>
            <p:cNvPr id="161" name="8-конечная звезда 160"/>
            <p:cNvSpPr/>
            <p:nvPr/>
          </p:nvSpPr>
          <p:spPr>
            <a:xfrm rot="578312">
              <a:off x="5046604" y="1792826"/>
              <a:ext cx="90000" cy="90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62" name="8-конечная звезда 161"/>
            <p:cNvSpPr/>
            <p:nvPr/>
          </p:nvSpPr>
          <p:spPr>
            <a:xfrm rot="21105294">
              <a:off x="4934460" y="1862634"/>
              <a:ext cx="79200" cy="79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63" name="8-конечная звезда 162"/>
            <p:cNvSpPr/>
            <p:nvPr/>
          </p:nvSpPr>
          <p:spPr>
            <a:xfrm rot="19358116">
              <a:off x="4654283" y="1868210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65" name="8-конечная звезда 164"/>
            <p:cNvSpPr/>
            <p:nvPr/>
          </p:nvSpPr>
          <p:spPr>
            <a:xfrm rot="19358116">
              <a:off x="4868598" y="1582458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66" name="8-конечная звезда 165"/>
            <p:cNvSpPr/>
            <p:nvPr/>
          </p:nvSpPr>
          <p:spPr>
            <a:xfrm rot="19358116">
              <a:off x="4868598" y="1725332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67" name="8-конечная звезда 166"/>
            <p:cNvSpPr/>
            <p:nvPr/>
          </p:nvSpPr>
          <p:spPr>
            <a:xfrm rot="19358116">
              <a:off x="5082911" y="1653895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70" name="8-конечная звезда 169"/>
            <p:cNvSpPr/>
            <p:nvPr/>
          </p:nvSpPr>
          <p:spPr>
            <a:xfrm rot="19358116">
              <a:off x="4935782" y="1435328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71" name="8-конечная звезда 170"/>
            <p:cNvSpPr/>
            <p:nvPr/>
          </p:nvSpPr>
          <p:spPr>
            <a:xfrm rot="19358116">
              <a:off x="5009304" y="1723165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72" name="8-конечная звезда 171"/>
            <p:cNvSpPr/>
            <p:nvPr/>
          </p:nvSpPr>
          <p:spPr>
            <a:xfrm rot="19358116">
              <a:off x="4652114" y="1294537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73" name="8-конечная звезда 172"/>
            <p:cNvSpPr/>
            <p:nvPr/>
          </p:nvSpPr>
          <p:spPr>
            <a:xfrm rot="628005">
              <a:off x="4504127" y="1503738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74" name="8-конечная звезда 173"/>
            <p:cNvSpPr/>
            <p:nvPr/>
          </p:nvSpPr>
          <p:spPr>
            <a:xfrm rot="19358116">
              <a:off x="4794990" y="1805487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77" name="8-конечная звезда 176"/>
            <p:cNvSpPr/>
            <p:nvPr/>
          </p:nvSpPr>
          <p:spPr>
            <a:xfrm rot="19358116">
              <a:off x="4513576" y="1370313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78" name="8-конечная звезда 177"/>
            <p:cNvSpPr/>
            <p:nvPr/>
          </p:nvSpPr>
          <p:spPr>
            <a:xfrm rot="19358116">
              <a:off x="4799329" y="1513188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79" name="8-конечная звезда 178"/>
            <p:cNvSpPr/>
            <p:nvPr/>
          </p:nvSpPr>
          <p:spPr>
            <a:xfrm rot="19358116">
              <a:off x="4585014" y="1636673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80" name="8-конечная звезда 179"/>
            <p:cNvSpPr/>
            <p:nvPr/>
          </p:nvSpPr>
          <p:spPr>
            <a:xfrm rot="19358116">
              <a:off x="4442138" y="1565235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82" name="8-конечная звезда 181"/>
            <p:cNvSpPr/>
            <p:nvPr/>
          </p:nvSpPr>
          <p:spPr>
            <a:xfrm rot="19358116">
              <a:off x="4370699" y="1565235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83" name="8-конечная звезда 182"/>
            <p:cNvSpPr/>
            <p:nvPr/>
          </p:nvSpPr>
          <p:spPr>
            <a:xfrm rot="19358116">
              <a:off x="4294925" y="1580288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84" name="Прямая соединительная линия 183"/>
            <p:cNvCxnSpPr>
              <a:stCxn id="172" idx="2"/>
              <a:endCxn id="170" idx="5"/>
            </p:cNvCxnSpPr>
            <p:nvPr/>
          </p:nvCxnSpPr>
          <p:spPr>
            <a:xfrm rot="16200000" flipH="1">
              <a:off x="4748704" y="1271423"/>
              <a:ext cx="125437" cy="24919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9" name="Прямая соединительная линия 188"/>
            <p:cNvCxnSpPr>
              <a:stCxn id="170" idx="4"/>
              <a:endCxn id="165" idx="0"/>
            </p:cNvCxnSpPr>
            <p:nvPr/>
          </p:nvCxnSpPr>
          <p:spPr>
            <a:xfrm rot="10800000" flipV="1">
              <a:off x="4917057" y="1478714"/>
              <a:ext cx="24266" cy="11435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0" name="Прямая соединительная линия 189"/>
            <p:cNvCxnSpPr>
              <a:stCxn id="165" idx="2"/>
              <a:endCxn id="171" idx="5"/>
            </p:cNvCxnSpPr>
            <p:nvPr/>
          </p:nvCxnSpPr>
          <p:spPr>
            <a:xfrm rot="16200000" flipH="1">
              <a:off x="4905250" y="1637650"/>
              <a:ext cx="110978" cy="9751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1" name="Прямая соединительная линия 190"/>
            <p:cNvCxnSpPr>
              <a:stCxn id="171" idx="0"/>
              <a:endCxn id="167" idx="4"/>
            </p:cNvCxnSpPr>
            <p:nvPr/>
          </p:nvCxnSpPr>
          <p:spPr>
            <a:xfrm flipV="1">
              <a:off x="5048071" y="1697281"/>
              <a:ext cx="40381" cy="3437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2" name="Прямая соединительная линия 191"/>
            <p:cNvCxnSpPr>
              <a:stCxn id="171" idx="2"/>
              <a:endCxn id="161" idx="5"/>
            </p:cNvCxnSpPr>
            <p:nvPr/>
          </p:nvCxnSpPr>
          <p:spPr>
            <a:xfrm rot="16200000" flipH="1">
              <a:off x="5035189" y="1770756"/>
              <a:ext cx="39196" cy="2154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3" name="Прямая соединительная линия 192"/>
            <p:cNvCxnSpPr>
              <a:stCxn id="178" idx="5"/>
              <a:endCxn id="177" idx="1"/>
            </p:cNvCxnSpPr>
            <p:nvPr/>
          </p:nvCxnSpPr>
          <p:spPr>
            <a:xfrm rot="16200000" flipV="1">
              <a:off x="4621721" y="1363386"/>
              <a:ext cx="134265" cy="22152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4" name="Прямая соединительная линия 203"/>
            <p:cNvCxnSpPr>
              <a:stCxn id="165" idx="2"/>
              <a:endCxn id="178" idx="2"/>
            </p:cNvCxnSpPr>
            <p:nvPr/>
          </p:nvCxnSpPr>
          <p:spPr>
            <a:xfrm rot="5400000" flipH="1">
              <a:off x="4851899" y="1570832"/>
              <a:ext cx="59578" cy="6059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5" name="Прямая соединительная линия 204"/>
            <p:cNvCxnSpPr>
              <a:stCxn id="166" idx="5"/>
              <a:endCxn id="179" idx="1"/>
            </p:cNvCxnSpPr>
            <p:nvPr/>
          </p:nvCxnSpPr>
          <p:spPr>
            <a:xfrm rot="16200000" flipV="1">
              <a:off x="4721499" y="1601406"/>
              <a:ext cx="75367" cy="21931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6" name="Прямая соединительная линия 205"/>
            <p:cNvCxnSpPr>
              <a:stCxn id="171" idx="5"/>
              <a:endCxn id="166" idx="1"/>
            </p:cNvCxnSpPr>
            <p:nvPr/>
          </p:nvCxnSpPr>
          <p:spPr>
            <a:xfrm rot="16200000" flipH="1" flipV="1">
              <a:off x="4958915" y="1705339"/>
              <a:ext cx="14024" cy="8713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2" name="Прямая соединительная линия 221"/>
            <p:cNvCxnSpPr>
              <a:stCxn id="174" idx="7"/>
              <a:endCxn id="166" idx="4"/>
            </p:cNvCxnSpPr>
            <p:nvPr/>
          </p:nvCxnSpPr>
          <p:spPr>
            <a:xfrm rot="5400000" flipH="1" flipV="1">
              <a:off x="4828319" y="1759859"/>
              <a:ext cx="36960" cy="5467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3" name="Прямая соединительная линия 222"/>
            <p:cNvCxnSpPr>
              <a:stCxn id="163" idx="0"/>
              <a:endCxn id="174" idx="5"/>
            </p:cNvCxnSpPr>
            <p:nvPr/>
          </p:nvCxnSpPr>
          <p:spPr>
            <a:xfrm flipV="1">
              <a:off x="4702742" y="1824217"/>
              <a:ext cx="92439" cy="5460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4" name="Прямая соединительная линия 223"/>
            <p:cNvCxnSpPr>
              <a:stCxn id="174" idx="1"/>
              <a:endCxn id="162" idx="5"/>
            </p:cNvCxnSpPr>
            <p:nvPr/>
          </p:nvCxnSpPr>
          <p:spPr>
            <a:xfrm rot="16200000" flipH="1">
              <a:off x="4865876" y="1802080"/>
              <a:ext cx="48581" cy="10433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9" name="Прямая соединительная линия 228"/>
            <p:cNvCxnSpPr>
              <a:stCxn id="173" idx="1"/>
              <a:endCxn id="179" idx="7"/>
            </p:cNvCxnSpPr>
            <p:nvPr/>
          </p:nvCxnSpPr>
          <p:spPr>
            <a:xfrm rot="16200000" flipH="1">
              <a:off x="4532931" y="1548173"/>
              <a:ext cx="93828" cy="8374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0" name="Прямая соединительная линия 229"/>
            <p:cNvCxnSpPr>
              <a:stCxn id="180" idx="1"/>
              <a:endCxn id="179" idx="6"/>
            </p:cNvCxnSpPr>
            <p:nvPr/>
          </p:nvCxnSpPr>
          <p:spPr>
            <a:xfrm rot="16200000" flipH="1">
              <a:off x="4531509" y="1577080"/>
              <a:ext cx="41382" cy="9110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1" name="Прямая соединительная линия 230"/>
            <p:cNvCxnSpPr>
              <a:stCxn id="183" idx="1"/>
              <a:endCxn id="180" idx="5"/>
            </p:cNvCxnSpPr>
            <p:nvPr/>
          </p:nvCxnSpPr>
          <p:spPr>
            <a:xfrm rot="5400000" flipH="1" flipV="1">
              <a:off x="4384466" y="1546798"/>
              <a:ext cx="11428" cy="10449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7" name="Группа 364"/>
          <p:cNvGrpSpPr/>
          <p:nvPr/>
        </p:nvGrpSpPr>
        <p:grpSpPr>
          <a:xfrm rot="824949">
            <a:off x="3473154" y="1928802"/>
            <a:ext cx="957465" cy="487051"/>
            <a:chOff x="2866670" y="1509356"/>
            <a:chExt cx="1220286" cy="620745"/>
          </a:xfrm>
        </p:grpSpPr>
        <p:cxnSp>
          <p:nvCxnSpPr>
            <p:cNvPr id="221" name="Прямая соединительная линия 220"/>
            <p:cNvCxnSpPr>
              <a:stCxn id="245" idx="5"/>
              <a:endCxn id="248" idx="1"/>
            </p:cNvCxnSpPr>
            <p:nvPr/>
          </p:nvCxnSpPr>
          <p:spPr>
            <a:xfrm rot="16200000" flipV="1">
              <a:off x="3859472" y="1675800"/>
              <a:ext cx="4245" cy="30736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2" name="Прямая соединительная линия 231"/>
            <p:cNvCxnSpPr>
              <a:stCxn id="266" idx="2"/>
              <a:endCxn id="251" idx="6"/>
            </p:cNvCxnSpPr>
            <p:nvPr/>
          </p:nvCxnSpPr>
          <p:spPr>
            <a:xfrm rot="16200000" flipH="1">
              <a:off x="3278275" y="1609729"/>
              <a:ext cx="95704" cy="11435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45" name="8-конечная звезда 244"/>
            <p:cNvSpPr/>
            <p:nvPr/>
          </p:nvSpPr>
          <p:spPr>
            <a:xfrm rot="19358116">
              <a:off x="4014956" y="1800387"/>
              <a:ext cx="72000" cy="72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46" name="8-конечная звезда 245"/>
            <p:cNvSpPr/>
            <p:nvPr/>
          </p:nvSpPr>
          <p:spPr>
            <a:xfrm rot="19358116">
              <a:off x="3299131" y="2065301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47" name="8-конечная звезда 246"/>
            <p:cNvSpPr/>
            <p:nvPr/>
          </p:nvSpPr>
          <p:spPr>
            <a:xfrm rot="19358116">
              <a:off x="3511275" y="1868210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48" name="8-конечная звезда 247"/>
            <p:cNvSpPr/>
            <p:nvPr/>
          </p:nvSpPr>
          <p:spPr>
            <a:xfrm rot="19358116">
              <a:off x="3654151" y="1796772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49" name="8-конечная звезда 248"/>
            <p:cNvSpPr/>
            <p:nvPr/>
          </p:nvSpPr>
          <p:spPr>
            <a:xfrm rot="21105294">
              <a:off x="3505700" y="1648320"/>
              <a:ext cx="79200" cy="79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50" name="8-конечная звезда 249"/>
            <p:cNvSpPr/>
            <p:nvPr/>
          </p:nvSpPr>
          <p:spPr>
            <a:xfrm rot="19358116">
              <a:off x="3511276" y="172533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51" name="8-конечная звезда 250"/>
            <p:cNvSpPr/>
            <p:nvPr/>
          </p:nvSpPr>
          <p:spPr>
            <a:xfrm rot="19358116">
              <a:off x="3370569" y="1708111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52" name="8-конечная звезда 251"/>
            <p:cNvSpPr/>
            <p:nvPr/>
          </p:nvSpPr>
          <p:spPr>
            <a:xfrm rot="19358116">
              <a:off x="3439837" y="172533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53" name="8-конечная звезда 252"/>
            <p:cNvSpPr/>
            <p:nvPr/>
          </p:nvSpPr>
          <p:spPr>
            <a:xfrm rot="19358116">
              <a:off x="3208301" y="1727503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54" name="8-конечная звезда 253"/>
            <p:cNvSpPr/>
            <p:nvPr/>
          </p:nvSpPr>
          <p:spPr>
            <a:xfrm rot="19358116">
              <a:off x="2868332" y="1868209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55" name="8-конечная звезда 254"/>
            <p:cNvSpPr/>
            <p:nvPr/>
          </p:nvSpPr>
          <p:spPr>
            <a:xfrm rot="19358116">
              <a:off x="4012788" y="1583904"/>
              <a:ext cx="61200" cy="61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56" name="8-конечная звезда 255"/>
            <p:cNvSpPr/>
            <p:nvPr/>
          </p:nvSpPr>
          <p:spPr>
            <a:xfrm rot="19358116">
              <a:off x="3080479" y="1794601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57" name="8-конечная звезда 256"/>
            <p:cNvSpPr/>
            <p:nvPr/>
          </p:nvSpPr>
          <p:spPr>
            <a:xfrm rot="19358116">
              <a:off x="3009040" y="1937479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58" name="8-конечная звезда 257"/>
            <p:cNvSpPr/>
            <p:nvPr/>
          </p:nvSpPr>
          <p:spPr>
            <a:xfrm rot="19358116">
              <a:off x="3091363" y="1580288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66" name="8-конечная звезда 265"/>
            <p:cNvSpPr/>
            <p:nvPr/>
          </p:nvSpPr>
          <p:spPr>
            <a:xfrm rot="19358116">
              <a:off x="3234239" y="1580289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67" name="8-конечная звезда 266"/>
            <p:cNvSpPr/>
            <p:nvPr/>
          </p:nvSpPr>
          <p:spPr>
            <a:xfrm rot="19358116" flipV="1">
              <a:off x="2866670" y="1652232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69" name="8-конечная звезда 268"/>
            <p:cNvSpPr/>
            <p:nvPr/>
          </p:nvSpPr>
          <p:spPr>
            <a:xfrm rot="19358116" flipV="1">
              <a:off x="3509612" y="1580794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70" name="8-конечная звезда 269"/>
            <p:cNvSpPr/>
            <p:nvPr/>
          </p:nvSpPr>
          <p:spPr>
            <a:xfrm rot="19358116" flipV="1">
              <a:off x="3438174" y="1509356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276" name="Прямая соединительная линия 275"/>
            <p:cNvCxnSpPr>
              <a:stCxn id="269" idx="4"/>
              <a:endCxn id="251" idx="0"/>
            </p:cNvCxnSpPr>
            <p:nvPr/>
          </p:nvCxnSpPr>
          <p:spPr>
            <a:xfrm rot="10800000" flipV="1">
              <a:off x="3428721" y="1617526"/>
              <a:ext cx="85583" cy="10332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7" name="Прямая соединительная линия 276"/>
            <p:cNvCxnSpPr>
              <a:stCxn id="269" idx="2"/>
              <a:endCxn id="270" idx="6"/>
            </p:cNvCxnSpPr>
            <p:nvPr/>
          </p:nvCxnSpPr>
          <p:spPr>
            <a:xfrm rot="16200000" flipV="1">
              <a:off x="3479203" y="1546089"/>
              <a:ext cx="35101" cy="4369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9" name="Прямая соединительная линия 278"/>
            <p:cNvCxnSpPr>
              <a:stCxn id="252" idx="5"/>
              <a:endCxn id="250" idx="4"/>
            </p:cNvCxnSpPr>
            <p:nvPr/>
          </p:nvCxnSpPr>
          <p:spPr>
            <a:xfrm rot="16200000" flipH="1">
              <a:off x="3468459" y="1720362"/>
              <a:ext cx="19973" cy="7674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0" name="Прямая соединительная линия 279"/>
            <p:cNvCxnSpPr>
              <a:stCxn id="250" idx="3"/>
              <a:endCxn id="247" idx="0"/>
            </p:cNvCxnSpPr>
            <p:nvPr/>
          </p:nvCxnSpPr>
          <p:spPr>
            <a:xfrm rot="16200000" flipH="1">
              <a:off x="3497346" y="1816436"/>
              <a:ext cx="99730" cy="2504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1" name="Прямая соединительная линия 280"/>
            <p:cNvCxnSpPr>
              <a:stCxn id="249" idx="7"/>
              <a:endCxn id="255" idx="4"/>
            </p:cNvCxnSpPr>
            <p:nvPr/>
          </p:nvCxnSpPr>
          <p:spPr>
            <a:xfrm rot="5400000" flipH="1" flipV="1">
              <a:off x="3782472" y="1419599"/>
              <a:ext cx="23118" cy="45007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3" name="Прямая соединительная линия 282"/>
            <p:cNvCxnSpPr>
              <a:stCxn id="255" idx="3"/>
              <a:endCxn id="248" idx="0"/>
            </p:cNvCxnSpPr>
            <p:nvPr/>
          </p:nvCxnSpPr>
          <p:spPr>
            <a:xfrm rot="5400000">
              <a:off x="3789689" y="1557753"/>
              <a:ext cx="162554" cy="33671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4" name="Прямая соединительная линия 283"/>
            <p:cNvCxnSpPr>
              <a:stCxn id="246" idx="0"/>
              <a:endCxn id="247" idx="4"/>
            </p:cNvCxnSpPr>
            <p:nvPr/>
          </p:nvCxnSpPr>
          <p:spPr>
            <a:xfrm flipV="1">
              <a:off x="3357282" y="1911596"/>
              <a:ext cx="159534" cy="16644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5" name="Прямая соединительная линия 284"/>
            <p:cNvCxnSpPr>
              <a:stCxn id="247" idx="1"/>
              <a:endCxn id="248" idx="4"/>
            </p:cNvCxnSpPr>
            <p:nvPr/>
          </p:nvCxnSpPr>
          <p:spPr>
            <a:xfrm rot="5400000" flipH="1" flipV="1">
              <a:off x="3583044" y="1822150"/>
              <a:ext cx="58639" cy="9465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9" name="Прямая соединительная линия 338"/>
            <p:cNvCxnSpPr>
              <a:stCxn id="254" idx="0"/>
              <a:endCxn id="258" idx="3"/>
            </p:cNvCxnSpPr>
            <p:nvPr/>
          </p:nvCxnSpPr>
          <p:spPr>
            <a:xfrm flipV="1">
              <a:off x="2916791" y="1623297"/>
              <a:ext cx="193302" cy="25552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0" name="Прямая соединительная линия 339"/>
            <p:cNvCxnSpPr>
              <a:stCxn id="267" idx="5"/>
              <a:endCxn id="254" idx="7"/>
            </p:cNvCxnSpPr>
            <p:nvPr/>
          </p:nvCxnSpPr>
          <p:spPr>
            <a:xfrm rot="16200000" flipH="1">
              <a:off x="2807356" y="1776884"/>
              <a:ext cx="170699" cy="1242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3" name="Прямая соединительная линия 342"/>
            <p:cNvCxnSpPr>
              <a:stCxn id="254" idx="1"/>
              <a:endCxn id="257" idx="2"/>
            </p:cNvCxnSpPr>
            <p:nvPr/>
          </p:nvCxnSpPr>
          <p:spPr>
            <a:xfrm rot="16200000" flipH="1">
              <a:off x="2944196" y="1876693"/>
              <a:ext cx="77450" cy="12165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4" name="Прямая соединительная линия 343"/>
            <p:cNvCxnSpPr>
              <a:stCxn id="253" idx="4"/>
              <a:endCxn id="256" idx="1"/>
            </p:cNvCxnSpPr>
            <p:nvPr/>
          </p:nvCxnSpPr>
          <p:spPr>
            <a:xfrm rot="10800000" flipV="1">
              <a:off x="3123488" y="1779565"/>
              <a:ext cx="91462" cy="3950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0" name="Прямая соединительная линия 349"/>
            <p:cNvCxnSpPr>
              <a:stCxn id="256" idx="4"/>
              <a:endCxn id="254" idx="1"/>
            </p:cNvCxnSpPr>
            <p:nvPr/>
          </p:nvCxnSpPr>
          <p:spPr>
            <a:xfrm rot="10800000" flipV="1">
              <a:off x="2922094" y="1829310"/>
              <a:ext cx="162819" cy="6948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1" name="Прямая соединительная линия 350"/>
            <p:cNvCxnSpPr>
              <a:stCxn id="253" idx="1"/>
              <a:endCxn id="251" idx="5"/>
            </p:cNvCxnSpPr>
            <p:nvPr/>
          </p:nvCxnSpPr>
          <p:spPr>
            <a:xfrm rot="5400000" flipH="1" flipV="1">
              <a:off x="3307834" y="1701185"/>
              <a:ext cx="28002" cy="9804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9" name="Группа 365"/>
          <p:cNvGrpSpPr/>
          <p:nvPr/>
        </p:nvGrpSpPr>
        <p:grpSpPr>
          <a:xfrm rot="764819">
            <a:off x="3269578" y="2333256"/>
            <a:ext cx="472147" cy="550374"/>
            <a:chOff x="2652696" y="2204201"/>
            <a:chExt cx="551136" cy="642449"/>
          </a:xfrm>
        </p:grpSpPr>
        <p:sp>
          <p:nvSpPr>
            <p:cNvPr id="380" name="8-конечная звезда 379"/>
            <p:cNvSpPr/>
            <p:nvPr/>
          </p:nvSpPr>
          <p:spPr>
            <a:xfrm rot="19358116">
              <a:off x="2871949" y="2657642"/>
              <a:ext cx="72000" cy="72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81" name="8-конечная звезда 380"/>
            <p:cNvSpPr/>
            <p:nvPr/>
          </p:nvSpPr>
          <p:spPr>
            <a:xfrm rot="19358116">
              <a:off x="2727627" y="2779681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82" name="8-конечная звезда 381"/>
            <p:cNvSpPr/>
            <p:nvPr/>
          </p:nvSpPr>
          <p:spPr>
            <a:xfrm rot="19358116">
              <a:off x="2868332" y="2792650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83" name="8-конечная звезда 382"/>
            <p:cNvSpPr/>
            <p:nvPr/>
          </p:nvSpPr>
          <p:spPr>
            <a:xfrm rot="19358116">
              <a:off x="3149832" y="2435460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84" name="8-конечная звезда 383"/>
            <p:cNvSpPr/>
            <p:nvPr/>
          </p:nvSpPr>
          <p:spPr>
            <a:xfrm rot="21285766">
              <a:off x="3145278" y="2502344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85" name="8-конечная звезда 384"/>
            <p:cNvSpPr/>
            <p:nvPr/>
          </p:nvSpPr>
          <p:spPr>
            <a:xfrm rot="13849217" flipH="1" flipV="1">
              <a:off x="3086917" y="2509828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86" name="8-конечная звезда 385"/>
            <p:cNvSpPr/>
            <p:nvPr/>
          </p:nvSpPr>
          <p:spPr>
            <a:xfrm rot="19358116">
              <a:off x="3011210" y="2296838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87" name="8-конечная звезда 386"/>
            <p:cNvSpPr/>
            <p:nvPr/>
          </p:nvSpPr>
          <p:spPr>
            <a:xfrm rot="19358116">
              <a:off x="3036144" y="2204201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88" name="8-конечная звезда 387"/>
            <p:cNvSpPr/>
            <p:nvPr/>
          </p:nvSpPr>
          <p:spPr>
            <a:xfrm rot="13849217" flipH="1" flipV="1">
              <a:off x="2795573" y="2581266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89" name="8-конечная звезда 388"/>
            <p:cNvSpPr/>
            <p:nvPr/>
          </p:nvSpPr>
          <p:spPr>
            <a:xfrm rot="13849217" flipH="1" flipV="1">
              <a:off x="2652696" y="2652704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397" name="Прямая соединительная линия 396"/>
            <p:cNvCxnSpPr>
              <a:stCxn id="380" idx="4"/>
              <a:endCxn id="381" idx="0"/>
            </p:cNvCxnSpPr>
            <p:nvPr/>
          </p:nvCxnSpPr>
          <p:spPr>
            <a:xfrm rot="10800000" flipV="1">
              <a:off x="2785779" y="2715490"/>
              <a:ext cx="93559" cy="7692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8" name="Прямая соединительная линия 397"/>
            <p:cNvCxnSpPr>
              <a:stCxn id="380" idx="3"/>
              <a:endCxn id="382" idx="7"/>
            </p:cNvCxnSpPr>
            <p:nvPr/>
          </p:nvCxnSpPr>
          <p:spPr>
            <a:xfrm rot="5400000">
              <a:off x="2869260" y="2758983"/>
              <a:ext cx="63566" cy="424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9" name="Прямая соединительная линия 398"/>
            <p:cNvCxnSpPr>
              <a:stCxn id="381" idx="1"/>
              <a:endCxn id="382" idx="5"/>
            </p:cNvCxnSpPr>
            <p:nvPr/>
          </p:nvCxnSpPr>
          <p:spPr>
            <a:xfrm rot="5400000" flipH="1" flipV="1">
              <a:off x="2830193" y="2778009"/>
              <a:ext cx="323" cy="7643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0" name="Прямая соединительная линия 399"/>
            <p:cNvCxnSpPr>
              <a:stCxn id="380" idx="6"/>
              <a:endCxn id="388" idx="0"/>
            </p:cNvCxnSpPr>
            <p:nvPr/>
          </p:nvCxnSpPr>
          <p:spPr>
            <a:xfrm rot="16200000" flipV="1">
              <a:off x="2838817" y="2617745"/>
              <a:ext cx="42225" cy="5234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1" name="Прямая соединительная линия 400"/>
            <p:cNvCxnSpPr>
              <a:stCxn id="388" idx="6"/>
              <a:endCxn id="386" idx="3"/>
            </p:cNvCxnSpPr>
            <p:nvPr/>
          </p:nvCxnSpPr>
          <p:spPr>
            <a:xfrm flipV="1">
              <a:off x="2837112" y="2350599"/>
              <a:ext cx="197511" cy="23928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3" name="Прямая соединительная линия 402"/>
            <p:cNvCxnSpPr>
              <a:stCxn id="380" idx="0"/>
              <a:endCxn id="385" idx="2"/>
            </p:cNvCxnSpPr>
            <p:nvPr/>
          </p:nvCxnSpPr>
          <p:spPr>
            <a:xfrm flipV="1">
              <a:off x="2936561" y="2548011"/>
              <a:ext cx="155617" cy="12378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8" name="Прямая соединительная линия 407"/>
            <p:cNvCxnSpPr>
              <a:stCxn id="385" idx="6"/>
              <a:endCxn id="383" idx="4"/>
            </p:cNvCxnSpPr>
            <p:nvPr/>
          </p:nvCxnSpPr>
          <p:spPr>
            <a:xfrm flipV="1">
              <a:off x="3128456" y="2478846"/>
              <a:ext cx="26917" cy="3959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2" name="Прямая соединительная линия 421"/>
            <p:cNvCxnSpPr>
              <a:stCxn id="384" idx="6"/>
              <a:endCxn id="383" idx="3"/>
            </p:cNvCxnSpPr>
            <p:nvPr/>
          </p:nvCxnSpPr>
          <p:spPr>
            <a:xfrm rot="5400000" flipH="1" flipV="1">
              <a:off x="3163283" y="2492481"/>
              <a:ext cx="13221" cy="670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0" name="Прямая соединительная линия 449"/>
            <p:cNvCxnSpPr>
              <a:stCxn id="386" idx="2"/>
              <a:endCxn id="383" idx="6"/>
            </p:cNvCxnSpPr>
            <p:nvPr/>
          </p:nvCxnSpPr>
          <p:spPr>
            <a:xfrm rot="16200000" flipH="1">
              <a:off x="3059669" y="2340224"/>
              <a:ext cx="95704" cy="10585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1" name="Прямая соединительная линия 450"/>
            <p:cNvCxnSpPr>
              <a:stCxn id="386" idx="0"/>
              <a:endCxn id="387" idx="3"/>
            </p:cNvCxnSpPr>
            <p:nvPr/>
          </p:nvCxnSpPr>
          <p:spPr>
            <a:xfrm rot="20835181" flipV="1">
              <a:off x="3054209" y="2258557"/>
              <a:ext cx="10809" cy="4829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3" name="Прямая соединительная линия 452"/>
            <p:cNvCxnSpPr>
              <a:stCxn id="388" idx="2"/>
              <a:endCxn id="389" idx="6"/>
            </p:cNvCxnSpPr>
            <p:nvPr/>
          </p:nvCxnSpPr>
          <p:spPr>
            <a:xfrm rot="10800000" flipV="1">
              <a:off x="2694236" y="2619449"/>
              <a:ext cx="106599" cy="4187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1" name="Группа 367"/>
          <p:cNvGrpSpPr/>
          <p:nvPr/>
        </p:nvGrpSpPr>
        <p:grpSpPr>
          <a:xfrm rot="337753">
            <a:off x="2783978" y="2542447"/>
            <a:ext cx="624343" cy="1448739"/>
            <a:chOff x="2223728" y="2509488"/>
            <a:chExt cx="760100" cy="1763753"/>
          </a:xfrm>
        </p:grpSpPr>
        <p:sp>
          <p:nvSpPr>
            <p:cNvPr id="486" name="8-конечная звезда 485"/>
            <p:cNvSpPr/>
            <p:nvPr/>
          </p:nvSpPr>
          <p:spPr>
            <a:xfrm rot="19358116">
              <a:off x="2351045" y="4208441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87" name="8-конечная звезда 486"/>
            <p:cNvSpPr/>
            <p:nvPr/>
          </p:nvSpPr>
          <p:spPr>
            <a:xfrm rot="19358116">
              <a:off x="2225391" y="4082788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88" name="8-конечная звезда 487"/>
            <p:cNvSpPr/>
            <p:nvPr/>
          </p:nvSpPr>
          <p:spPr>
            <a:xfrm rot="19358116">
              <a:off x="2368267" y="4078534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94" name="8-конечная звезда 493"/>
            <p:cNvSpPr/>
            <p:nvPr/>
          </p:nvSpPr>
          <p:spPr>
            <a:xfrm rot="19358116">
              <a:off x="2582581" y="2868342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96" name="8-конечная звезда 495"/>
            <p:cNvSpPr/>
            <p:nvPr/>
          </p:nvSpPr>
          <p:spPr>
            <a:xfrm rot="19358116" flipV="1">
              <a:off x="2366604" y="3938248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98" name="8-конечная звезда 497"/>
            <p:cNvSpPr/>
            <p:nvPr/>
          </p:nvSpPr>
          <p:spPr>
            <a:xfrm rot="19358116" flipV="1">
              <a:off x="2223728" y="3938249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99" name="8-конечная звезда 498"/>
            <p:cNvSpPr/>
            <p:nvPr/>
          </p:nvSpPr>
          <p:spPr>
            <a:xfrm rot="19358116" flipV="1">
              <a:off x="2295165" y="3723934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00" name="8-конечная звезда 499"/>
            <p:cNvSpPr/>
            <p:nvPr/>
          </p:nvSpPr>
          <p:spPr>
            <a:xfrm rot="19358116" flipV="1">
              <a:off x="2295166" y="3295306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01" name="8-конечная звезда 500"/>
            <p:cNvSpPr/>
            <p:nvPr/>
          </p:nvSpPr>
          <p:spPr>
            <a:xfrm rot="19358116" flipV="1">
              <a:off x="2302520" y="3009553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02" name="8-конечная звезда 501"/>
            <p:cNvSpPr/>
            <p:nvPr/>
          </p:nvSpPr>
          <p:spPr>
            <a:xfrm rot="19358116" flipV="1">
              <a:off x="2302520" y="3152430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03" name="8-конечная звезда 502"/>
            <p:cNvSpPr/>
            <p:nvPr/>
          </p:nvSpPr>
          <p:spPr>
            <a:xfrm rot="19358116" flipV="1">
              <a:off x="2295167" y="2866677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04" name="8-конечная звезда 503"/>
            <p:cNvSpPr/>
            <p:nvPr/>
          </p:nvSpPr>
          <p:spPr>
            <a:xfrm rot="19358116" flipV="1">
              <a:off x="2295166" y="2723802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05" name="8-конечная звезда 504"/>
            <p:cNvSpPr/>
            <p:nvPr/>
          </p:nvSpPr>
          <p:spPr>
            <a:xfrm rot="19358116" flipV="1">
              <a:off x="2366605" y="2509488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06" name="8-конечная звезда 505"/>
            <p:cNvSpPr/>
            <p:nvPr/>
          </p:nvSpPr>
          <p:spPr>
            <a:xfrm rot="19358116" flipV="1">
              <a:off x="2438042" y="2723802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07" name="8-конечная звезда 506"/>
            <p:cNvSpPr/>
            <p:nvPr/>
          </p:nvSpPr>
          <p:spPr>
            <a:xfrm rot="19358116" flipV="1">
              <a:off x="2652356" y="3080993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08" name="8-конечная звезда 507"/>
            <p:cNvSpPr/>
            <p:nvPr/>
          </p:nvSpPr>
          <p:spPr>
            <a:xfrm rot="19358116" flipV="1">
              <a:off x="2795232" y="3080991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09" name="8-конечная звезда 508"/>
            <p:cNvSpPr/>
            <p:nvPr/>
          </p:nvSpPr>
          <p:spPr>
            <a:xfrm rot="19358116" flipV="1">
              <a:off x="2866671" y="3009554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 dirty="0"/>
            </a:p>
          </p:txBody>
        </p:sp>
        <p:sp>
          <p:nvSpPr>
            <p:cNvPr id="511" name="8-конечная звезда 510"/>
            <p:cNvSpPr/>
            <p:nvPr/>
          </p:nvSpPr>
          <p:spPr>
            <a:xfrm rot="19358116" flipV="1">
              <a:off x="2938109" y="3152430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512" name="Прямая соединительная линия 511"/>
            <p:cNvCxnSpPr>
              <a:stCxn id="509" idx="6"/>
              <a:endCxn id="511" idx="2"/>
            </p:cNvCxnSpPr>
            <p:nvPr/>
          </p:nvCxnSpPr>
          <p:spPr>
            <a:xfrm rot="16200000" flipH="1">
              <a:off x="2871981" y="3082005"/>
              <a:ext cx="106539" cy="4369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3" name="Прямая соединительная линия 512"/>
            <p:cNvCxnSpPr>
              <a:stCxn id="509" idx="4"/>
              <a:endCxn id="508" idx="0"/>
            </p:cNvCxnSpPr>
            <p:nvPr/>
          </p:nvCxnSpPr>
          <p:spPr>
            <a:xfrm rot="10800000" flipV="1">
              <a:off x="2836260" y="3046285"/>
              <a:ext cx="35102" cy="4369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4" name="Прямая соединительная линия 513"/>
            <p:cNvCxnSpPr>
              <a:stCxn id="511" idx="3"/>
              <a:endCxn id="508" idx="7"/>
            </p:cNvCxnSpPr>
            <p:nvPr/>
          </p:nvCxnSpPr>
          <p:spPr>
            <a:xfrm rot="16200000" flipV="1">
              <a:off x="2856848" y="3090789"/>
              <a:ext cx="65364" cy="9756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5" name="Прямая соединительная линия 514"/>
            <p:cNvCxnSpPr>
              <a:stCxn id="508" idx="3"/>
              <a:endCxn id="507" idx="7"/>
            </p:cNvCxnSpPr>
            <p:nvPr/>
          </p:nvCxnSpPr>
          <p:spPr>
            <a:xfrm rot="16200000" flipH="1" flipV="1">
              <a:off x="2743615" y="3055070"/>
              <a:ext cx="6077" cy="9756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6" name="Прямая соединительная линия 515"/>
            <p:cNvCxnSpPr>
              <a:stCxn id="507" idx="1"/>
              <a:endCxn id="494" idx="3"/>
            </p:cNvCxnSpPr>
            <p:nvPr/>
          </p:nvCxnSpPr>
          <p:spPr>
            <a:xfrm rot="16200000" flipV="1">
              <a:off x="2562578" y="2965519"/>
              <a:ext cx="159092" cy="7225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7" name="Прямая соединительная линия 516"/>
            <p:cNvCxnSpPr>
              <a:stCxn id="494" idx="5"/>
              <a:endCxn id="506" idx="6"/>
            </p:cNvCxnSpPr>
            <p:nvPr/>
          </p:nvCxnSpPr>
          <p:spPr>
            <a:xfrm rot="16200000" flipV="1">
              <a:off x="2465336" y="2774270"/>
              <a:ext cx="126925" cy="10804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8" name="Прямая соединительная линия 517"/>
            <p:cNvCxnSpPr>
              <a:stCxn id="506" idx="2"/>
              <a:endCxn id="505" idx="5"/>
            </p:cNvCxnSpPr>
            <p:nvPr/>
          </p:nvCxnSpPr>
          <p:spPr>
            <a:xfrm rot="16200000" flipV="1">
              <a:off x="2329984" y="2611448"/>
              <a:ext cx="173488" cy="6060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9" name="Прямая соединительная линия 518"/>
            <p:cNvCxnSpPr>
              <a:stCxn id="505" idx="5"/>
              <a:endCxn id="504" idx="0"/>
            </p:cNvCxnSpPr>
            <p:nvPr/>
          </p:nvCxnSpPr>
          <p:spPr>
            <a:xfrm rot="5400000">
              <a:off x="2272420" y="2618780"/>
              <a:ext cx="177783" cy="5023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0" name="Прямая соединительная линия 519"/>
            <p:cNvCxnSpPr>
              <a:stCxn id="504" idx="5"/>
              <a:endCxn id="503" idx="1"/>
            </p:cNvCxnSpPr>
            <p:nvPr/>
          </p:nvCxnSpPr>
          <p:spPr>
            <a:xfrm rot="16200000" flipH="1">
              <a:off x="2269246" y="2815061"/>
              <a:ext cx="97560" cy="607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1" name="Прямая соединительная линия 520"/>
            <p:cNvCxnSpPr>
              <a:stCxn id="501" idx="5"/>
              <a:endCxn id="502" idx="1"/>
            </p:cNvCxnSpPr>
            <p:nvPr/>
          </p:nvCxnSpPr>
          <p:spPr>
            <a:xfrm rot="16200000" flipH="1">
              <a:off x="2276598" y="3100813"/>
              <a:ext cx="97562" cy="607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2" name="Прямая соединительная линия 521"/>
            <p:cNvCxnSpPr>
              <a:stCxn id="501" idx="1"/>
              <a:endCxn id="503" idx="5"/>
            </p:cNvCxnSpPr>
            <p:nvPr/>
          </p:nvCxnSpPr>
          <p:spPr>
            <a:xfrm rot="16200000" flipV="1">
              <a:off x="2272923" y="2954261"/>
              <a:ext cx="97561" cy="1342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7" name="Прямая соединительная линия 556"/>
            <p:cNvCxnSpPr>
              <a:stCxn id="500" idx="1"/>
              <a:endCxn id="502" idx="5"/>
            </p:cNvCxnSpPr>
            <p:nvPr/>
          </p:nvCxnSpPr>
          <p:spPr>
            <a:xfrm rot="5400000" flipH="1" flipV="1">
              <a:off x="2272922" y="3246089"/>
              <a:ext cx="97561" cy="127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8" name="Прямая соединительная линия 557"/>
            <p:cNvCxnSpPr>
              <a:stCxn id="499" idx="1"/>
              <a:endCxn id="500" idx="5"/>
            </p:cNvCxnSpPr>
            <p:nvPr/>
          </p:nvCxnSpPr>
          <p:spPr>
            <a:xfrm rot="16200000" flipV="1">
              <a:off x="2126369" y="3529443"/>
              <a:ext cx="383313" cy="607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9" name="Прямая соединительная линия 558"/>
            <p:cNvCxnSpPr>
              <a:stCxn id="499" idx="6"/>
              <a:endCxn id="496" idx="2"/>
            </p:cNvCxnSpPr>
            <p:nvPr/>
          </p:nvCxnSpPr>
          <p:spPr>
            <a:xfrm rot="16200000" flipH="1">
              <a:off x="2264756" y="3832103"/>
              <a:ext cx="177977" cy="4369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0" name="Прямая соединительная линия 559"/>
            <p:cNvCxnSpPr>
              <a:stCxn id="496" idx="6"/>
              <a:endCxn id="488" idx="7"/>
            </p:cNvCxnSpPr>
            <p:nvPr/>
          </p:nvCxnSpPr>
          <p:spPr>
            <a:xfrm rot="5400000">
              <a:off x="2351348" y="4026783"/>
              <a:ext cx="99497" cy="448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1" name="Прямая соединительная линия 560"/>
            <p:cNvCxnSpPr>
              <a:stCxn id="486" idx="6"/>
              <a:endCxn id="487" idx="2"/>
            </p:cNvCxnSpPr>
            <p:nvPr/>
          </p:nvCxnSpPr>
          <p:spPr>
            <a:xfrm rot="16200000" flipV="1">
              <a:off x="2274359" y="4125666"/>
              <a:ext cx="83843" cy="9500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0" name="Прямая соединительная линия 579"/>
            <p:cNvCxnSpPr>
              <a:stCxn id="487" idx="7"/>
              <a:endCxn id="498" idx="5"/>
            </p:cNvCxnSpPr>
            <p:nvPr/>
          </p:nvCxnSpPr>
          <p:spPr>
            <a:xfrm rot="16200000" flipV="1">
              <a:off x="2200134" y="4027183"/>
              <a:ext cx="99261" cy="1242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1" name="Прямая соединительная линия 580"/>
            <p:cNvCxnSpPr>
              <a:stCxn id="498" idx="7"/>
              <a:endCxn id="496" idx="3"/>
            </p:cNvCxnSpPr>
            <p:nvPr/>
          </p:nvCxnSpPr>
          <p:spPr>
            <a:xfrm rot="5400000" flipH="1" flipV="1">
              <a:off x="2314987" y="3912327"/>
              <a:ext cx="6076" cy="9756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3" name="Прямая соединительная линия 582"/>
            <p:cNvCxnSpPr>
              <a:stCxn id="488" idx="3"/>
              <a:endCxn id="486" idx="7"/>
            </p:cNvCxnSpPr>
            <p:nvPr/>
          </p:nvCxnSpPr>
          <p:spPr>
            <a:xfrm rot="5400000">
              <a:off x="2351498" y="4168547"/>
              <a:ext cx="76434" cy="393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4" name="Группа 368"/>
          <p:cNvGrpSpPr/>
          <p:nvPr/>
        </p:nvGrpSpPr>
        <p:grpSpPr>
          <a:xfrm rot="350356">
            <a:off x="2043163" y="3629051"/>
            <a:ext cx="1251149" cy="1311341"/>
            <a:chOff x="1651719" y="4152057"/>
            <a:chExt cx="1484928" cy="1556366"/>
          </a:xfrm>
        </p:grpSpPr>
        <p:cxnSp>
          <p:nvCxnSpPr>
            <p:cNvPr id="582" name="Прямая соединительная линия 581"/>
            <p:cNvCxnSpPr>
              <a:stCxn id="601" idx="7"/>
              <a:endCxn id="615" idx="3"/>
            </p:cNvCxnSpPr>
            <p:nvPr/>
          </p:nvCxnSpPr>
          <p:spPr>
            <a:xfrm rot="5400000" flipH="1" flipV="1">
              <a:off x="2431189" y="4681845"/>
              <a:ext cx="83228" cy="502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96" name="8-конечная звезда 595"/>
            <p:cNvSpPr/>
            <p:nvPr/>
          </p:nvSpPr>
          <p:spPr>
            <a:xfrm rot="19358116">
              <a:off x="2727626" y="5227964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97" name="8-конечная звезда 596"/>
            <p:cNvSpPr/>
            <p:nvPr/>
          </p:nvSpPr>
          <p:spPr>
            <a:xfrm rot="19358116">
              <a:off x="2513311" y="4656460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98" name="8-конечная звезда 597"/>
            <p:cNvSpPr/>
            <p:nvPr/>
          </p:nvSpPr>
          <p:spPr>
            <a:xfrm rot="19358116">
              <a:off x="1792510" y="4439978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99" name="8-конечная звезда 598"/>
            <p:cNvSpPr/>
            <p:nvPr/>
          </p:nvSpPr>
          <p:spPr>
            <a:xfrm rot="19358116">
              <a:off x="2011077" y="4654291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00" name="8-конечная звезда 599"/>
            <p:cNvSpPr/>
            <p:nvPr/>
          </p:nvSpPr>
          <p:spPr>
            <a:xfrm rot="19358116">
              <a:off x="1939639" y="458285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01" name="8-конечная звезда 600"/>
            <p:cNvSpPr/>
            <p:nvPr/>
          </p:nvSpPr>
          <p:spPr>
            <a:xfrm rot="19358116">
              <a:off x="2439706" y="4725730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04" name="8-конечная звезда 603"/>
            <p:cNvSpPr/>
            <p:nvPr/>
          </p:nvSpPr>
          <p:spPr>
            <a:xfrm rot="19358116">
              <a:off x="1725325" y="4297100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05" name="8-конечная звезда 604"/>
            <p:cNvSpPr/>
            <p:nvPr/>
          </p:nvSpPr>
          <p:spPr>
            <a:xfrm rot="19358116">
              <a:off x="2584751" y="4870774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06" name="8-конечная звезда 605"/>
            <p:cNvSpPr/>
            <p:nvPr/>
          </p:nvSpPr>
          <p:spPr>
            <a:xfrm rot="19358116">
              <a:off x="3082647" y="565442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08" name="8-конечная звезда 607"/>
            <p:cNvSpPr/>
            <p:nvPr/>
          </p:nvSpPr>
          <p:spPr>
            <a:xfrm rot="19358116">
              <a:off x="1651719" y="4152057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09" name="8-конечная звезда 608"/>
            <p:cNvSpPr/>
            <p:nvPr/>
          </p:nvSpPr>
          <p:spPr>
            <a:xfrm rot="19358116">
              <a:off x="1723156" y="4509245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10" name="8-конечная звезда 609"/>
            <p:cNvSpPr/>
            <p:nvPr/>
          </p:nvSpPr>
          <p:spPr>
            <a:xfrm rot="19358116">
              <a:off x="1723157" y="4580683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11" name="8-конечная звезда 610"/>
            <p:cNvSpPr/>
            <p:nvPr/>
          </p:nvSpPr>
          <p:spPr>
            <a:xfrm rot="19358116">
              <a:off x="1662603" y="4305817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12" name="8-конечная звезда 611"/>
            <p:cNvSpPr/>
            <p:nvPr/>
          </p:nvSpPr>
          <p:spPr>
            <a:xfrm rot="19358116">
              <a:off x="2008909" y="4294931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13" name="8-конечная звезда 612"/>
            <p:cNvSpPr/>
            <p:nvPr/>
          </p:nvSpPr>
          <p:spPr>
            <a:xfrm rot="19358116">
              <a:off x="2151783" y="4294932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14" name="8-конечная звезда 613"/>
            <p:cNvSpPr/>
            <p:nvPr/>
          </p:nvSpPr>
          <p:spPr>
            <a:xfrm rot="19358116">
              <a:off x="2151785" y="4580684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15" name="8-конечная звезда 614"/>
            <p:cNvSpPr/>
            <p:nvPr/>
          </p:nvSpPr>
          <p:spPr>
            <a:xfrm rot="19358116">
              <a:off x="2456583" y="4599732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16" name="8-конечная звезда 615"/>
            <p:cNvSpPr/>
            <p:nvPr/>
          </p:nvSpPr>
          <p:spPr>
            <a:xfrm rot="19358116">
              <a:off x="2366098" y="4866436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17" name="8-конечная звезда 616"/>
            <p:cNvSpPr/>
            <p:nvPr/>
          </p:nvSpPr>
          <p:spPr>
            <a:xfrm rot="19358116">
              <a:off x="2305545" y="5080751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18" name="8-конечная звезда 617"/>
            <p:cNvSpPr/>
            <p:nvPr/>
          </p:nvSpPr>
          <p:spPr>
            <a:xfrm rot="19358116">
              <a:off x="2866164" y="5509377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619" name="Прямая соединительная линия 618"/>
            <p:cNvCxnSpPr>
              <a:stCxn id="614" idx="7"/>
              <a:endCxn id="613" idx="3"/>
            </p:cNvCxnSpPr>
            <p:nvPr/>
          </p:nvCxnSpPr>
          <p:spPr>
            <a:xfrm rot="16200000" flipV="1">
              <a:off x="2051917" y="4456537"/>
              <a:ext cx="242934" cy="574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0" name="Прямая соединительная линия 619"/>
            <p:cNvCxnSpPr>
              <a:stCxn id="615" idx="2"/>
              <a:endCxn id="597" idx="7"/>
            </p:cNvCxnSpPr>
            <p:nvPr/>
          </p:nvCxnSpPr>
          <p:spPr>
            <a:xfrm rot="16200000" flipH="1">
              <a:off x="2511530" y="4618261"/>
              <a:ext cx="18249" cy="5872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1" name="Прямая соединительная линия 620"/>
            <p:cNvCxnSpPr>
              <a:stCxn id="605" idx="7"/>
              <a:endCxn id="597" idx="2"/>
            </p:cNvCxnSpPr>
            <p:nvPr/>
          </p:nvCxnSpPr>
          <p:spPr>
            <a:xfrm rot="16200000" flipV="1">
              <a:off x="2515190" y="4764796"/>
              <a:ext cx="156451" cy="5608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2" name="Прямая соединительная линия 621"/>
            <p:cNvCxnSpPr>
              <a:stCxn id="596" idx="7"/>
              <a:endCxn id="605" idx="2"/>
            </p:cNvCxnSpPr>
            <p:nvPr/>
          </p:nvCxnSpPr>
          <p:spPr>
            <a:xfrm rot="16200000" flipV="1">
              <a:off x="2550910" y="5014830"/>
              <a:ext cx="299327" cy="12751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3" name="Прямая соединительная линия 622"/>
            <p:cNvCxnSpPr>
              <a:stCxn id="596" idx="5"/>
              <a:endCxn id="617" idx="2"/>
            </p:cNvCxnSpPr>
            <p:nvPr/>
          </p:nvCxnSpPr>
          <p:spPr>
            <a:xfrm rot="16200000" flipV="1">
              <a:off x="2465814" y="4993959"/>
              <a:ext cx="136541" cy="38766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4" name="Прямая соединительная линия 623"/>
            <p:cNvCxnSpPr>
              <a:stCxn id="618" idx="2"/>
              <a:endCxn id="606" idx="7"/>
            </p:cNvCxnSpPr>
            <p:nvPr/>
          </p:nvCxnSpPr>
          <p:spPr>
            <a:xfrm rot="16200000" flipH="1">
              <a:off x="2953794" y="5495222"/>
              <a:ext cx="106518" cy="21236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5" name="Прямая соединительная линия 624"/>
            <p:cNvCxnSpPr>
              <a:stCxn id="596" idx="2"/>
              <a:endCxn id="618" idx="6"/>
            </p:cNvCxnSpPr>
            <p:nvPr/>
          </p:nvCxnSpPr>
          <p:spPr>
            <a:xfrm rot="16200000" flipH="1">
              <a:off x="2713325" y="5352479"/>
              <a:ext cx="227695" cy="9496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3" name="Прямая соединительная линия 642"/>
            <p:cNvCxnSpPr>
              <a:stCxn id="613" idx="5"/>
              <a:endCxn id="612" idx="1"/>
            </p:cNvCxnSpPr>
            <p:nvPr/>
          </p:nvCxnSpPr>
          <p:spPr>
            <a:xfrm rot="16200000" flipH="1" flipV="1">
              <a:off x="2099076" y="4266503"/>
              <a:ext cx="5739" cy="10005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4" name="Прямая соединительная линия 643"/>
            <p:cNvCxnSpPr>
              <a:stCxn id="616" idx="5"/>
              <a:endCxn id="614" idx="2"/>
            </p:cNvCxnSpPr>
            <p:nvPr/>
          </p:nvCxnSpPr>
          <p:spPr>
            <a:xfrm rot="16200000" flipV="1">
              <a:off x="2143535" y="4662411"/>
              <a:ext cx="265715" cy="17979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5" name="Прямая соединительная линия 644"/>
            <p:cNvCxnSpPr>
              <a:stCxn id="616" idx="7"/>
              <a:endCxn id="601" idx="4"/>
            </p:cNvCxnSpPr>
            <p:nvPr/>
          </p:nvCxnSpPr>
          <p:spPr>
            <a:xfrm rot="5400000" flipH="1" flipV="1">
              <a:off x="2369152" y="4790533"/>
              <a:ext cx="97511" cy="5467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6" name="Прямая соединительная линия 645"/>
            <p:cNvCxnSpPr>
              <a:stCxn id="605" idx="6"/>
              <a:endCxn id="601" idx="2"/>
            </p:cNvCxnSpPr>
            <p:nvPr/>
          </p:nvCxnSpPr>
          <p:spPr>
            <a:xfrm rot="16200000" flipV="1">
              <a:off x="2488673" y="4768608"/>
              <a:ext cx="103234" cy="11439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8" name="Прямая соединительная линия 657"/>
            <p:cNvCxnSpPr>
              <a:stCxn id="600" idx="7"/>
              <a:endCxn id="612" idx="3"/>
            </p:cNvCxnSpPr>
            <p:nvPr/>
          </p:nvCxnSpPr>
          <p:spPr>
            <a:xfrm rot="5400000" flipH="1" flipV="1">
              <a:off x="1876356" y="4431810"/>
              <a:ext cx="245152" cy="5741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9" name="Прямая соединительная линия 658"/>
            <p:cNvCxnSpPr>
              <a:stCxn id="609" idx="3"/>
              <a:endCxn id="610" idx="7"/>
            </p:cNvCxnSpPr>
            <p:nvPr/>
          </p:nvCxnSpPr>
          <p:spPr>
            <a:xfrm rot="16200000" flipH="1">
              <a:off x="1730446" y="4563693"/>
              <a:ext cx="28620" cy="574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0" name="Прямая соединительная линия 659"/>
            <p:cNvCxnSpPr>
              <a:stCxn id="599" idx="1"/>
              <a:endCxn id="614" idx="4"/>
            </p:cNvCxnSpPr>
            <p:nvPr/>
          </p:nvCxnSpPr>
          <p:spPr>
            <a:xfrm rot="5400000" flipH="1" flipV="1">
              <a:off x="2075785" y="4604446"/>
              <a:ext cx="69485" cy="9138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7" name="Прямая соединительная линия 666"/>
            <p:cNvCxnSpPr>
              <a:stCxn id="611" idx="6"/>
              <a:endCxn id="608" idx="3"/>
            </p:cNvCxnSpPr>
            <p:nvPr/>
          </p:nvCxnSpPr>
          <p:spPr>
            <a:xfrm rot="16200000" flipV="1">
              <a:off x="1613180" y="4252335"/>
              <a:ext cx="115184" cy="64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8" name="Прямая соединительная линия 667"/>
            <p:cNvCxnSpPr>
              <a:stCxn id="612" idx="4"/>
              <a:endCxn id="598" idx="0"/>
            </p:cNvCxnSpPr>
            <p:nvPr/>
          </p:nvCxnSpPr>
          <p:spPr>
            <a:xfrm rot="10800000" flipV="1">
              <a:off x="1840970" y="4329640"/>
              <a:ext cx="172373" cy="12095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9" name="Прямая соединительная линия 668"/>
            <p:cNvCxnSpPr>
              <a:stCxn id="609" idx="0"/>
              <a:endCxn id="598" idx="4"/>
            </p:cNvCxnSpPr>
            <p:nvPr/>
          </p:nvCxnSpPr>
          <p:spPr>
            <a:xfrm flipV="1">
              <a:off x="1761923" y="4483364"/>
              <a:ext cx="36128" cy="3437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0" name="Прямая соединительная линия 669"/>
            <p:cNvCxnSpPr>
              <a:stCxn id="612" idx="5"/>
              <a:endCxn id="604" idx="1"/>
            </p:cNvCxnSpPr>
            <p:nvPr/>
          </p:nvCxnSpPr>
          <p:spPr>
            <a:xfrm rot="16200000" flipH="1" flipV="1">
              <a:off x="1887080" y="4205667"/>
              <a:ext cx="14026" cy="23001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1" name="Прямая соединительная линия 670"/>
            <p:cNvCxnSpPr>
              <a:stCxn id="599" idx="6"/>
              <a:endCxn id="600" idx="2"/>
            </p:cNvCxnSpPr>
            <p:nvPr/>
          </p:nvCxnSpPr>
          <p:spPr>
            <a:xfrm rot="16200000" flipV="1">
              <a:off x="1988098" y="4626239"/>
              <a:ext cx="28520" cy="3866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9" name="Прямая соединительная линия 688"/>
            <p:cNvCxnSpPr>
              <a:stCxn id="604" idx="4"/>
              <a:endCxn id="611" idx="1"/>
            </p:cNvCxnSpPr>
            <p:nvPr/>
          </p:nvCxnSpPr>
          <p:spPr>
            <a:xfrm rot="10800000">
              <a:off x="1705612" y="4330288"/>
              <a:ext cx="25254" cy="1019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2" name="Прямая соединительная линия 701"/>
            <p:cNvCxnSpPr>
              <a:stCxn id="614" idx="7"/>
              <a:endCxn id="612" idx="2"/>
            </p:cNvCxnSpPr>
            <p:nvPr/>
          </p:nvCxnSpPr>
          <p:spPr>
            <a:xfrm rot="16200000" flipV="1">
              <a:off x="1986349" y="4390968"/>
              <a:ext cx="247177" cy="13263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5" name="Группа 369"/>
          <p:cNvGrpSpPr/>
          <p:nvPr/>
        </p:nvGrpSpPr>
        <p:grpSpPr>
          <a:xfrm rot="685832">
            <a:off x="2593716" y="4710567"/>
            <a:ext cx="841399" cy="642815"/>
            <a:chOff x="2413837" y="5296478"/>
            <a:chExt cx="1002232" cy="765689"/>
          </a:xfrm>
        </p:grpSpPr>
        <p:sp>
          <p:nvSpPr>
            <p:cNvPr id="710" name="8-конечная звезда 709"/>
            <p:cNvSpPr/>
            <p:nvPr/>
          </p:nvSpPr>
          <p:spPr>
            <a:xfrm rot="19358116">
              <a:off x="2413837" y="5296478"/>
              <a:ext cx="72000" cy="72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11" name="8-конечная звезда 710"/>
            <p:cNvSpPr/>
            <p:nvPr/>
          </p:nvSpPr>
          <p:spPr>
            <a:xfrm rot="19358116">
              <a:off x="2472786" y="5648186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12" name="8-конечная звезда 711"/>
            <p:cNvSpPr/>
            <p:nvPr/>
          </p:nvSpPr>
          <p:spPr>
            <a:xfrm rot="19358116">
              <a:off x="2439705" y="5440110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13" name="8-конечная звезда 712"/>
            <p:cNvSpPr/>
            <p:nvPr/>
          </p:nvSpPr>
          <p:spPr>
            <a:xfrm rot="19358116">
              <a:off x="2511143" y="5368671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14" name="8-конечная звезда 713"/>
            <p:cNvSpPr/>
            <p:nvPr/>
          </p:nvSpPr>
          <p:spPr>
            <a:xfrm rot="19358116">
              <a:off x="2651850" y="5866569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15" name="8-конечная звезда 714"/>
            <p:cNvSpPr/>
            <p:nvPr/>
          </p:nvSpPr>
          <p:spPr>
            <a:xfrm rot="19358116">
              <a:off x="2804250" y="6018967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16" name="8-конечная звезда 715"/>
            <p:cNvSpPr/>
            <p:nvPr/>
          </p:nvSpPr>
          <p:spPr>
            <a:xfrm rot="19358116">
              <a:off x="2877049" y="6009445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17" name="8-конечная звезда 716"/>
            <p:cNvSpPr/>
            <p:nvPr/>
          </p:nvSpPr>
          <p:spPr>
            <a:xfrm rot="19358116">
              <a:off x="3151917" y="5938005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18" name="8-конечная звезда 717"/>
            <p:cNvSpPr/>
            <p:nvPr/>
          </p:nvSpPr>
          <p:spPr>
            <a:xfrm rot="19358116">
              <a:off x="2734173" y="5734577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19" name="8-конечная звезда 718"/>
            <p:cNvSpPr/>
            <p:nvPr/>
          </p:nvSpPr>
          <p:spPr>
            <a:xfrm rot="19358116">
              <a:off x="2794727" y="5652255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20" name="8-конечная звезда 719"/>
            <p:cNvSpPr/>
            <p:nvPr/>
          </p:nvSpPr>
          <p:spPr>
            <a:xfrm rot="19358116">
              <a:off x="3304648" y="5913195"/>
              <a:ext cx="43199" cy="4319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21" name="8-конечная звезда 720"/>
            <p:cNvSpPr/>
            <p:nvPr/>
          </p:nvSpPr>
          <p:spPr>
            <a:xfrm rot="19358116">
              <a:off x="3358469" y="5729846"/>
              <a:ext cx="57600" cy="576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22" name="8-конечная звезда 721"/>
            <p:cNvSpPr/>
            <p:nvPr/>
          </p:nvSpPr>
          <p:spPr>
            <a:xfrm rot="19358116">
              <a:off x="2651851" y="5509377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723" name="Прямая соединительная линия 722"/>
            <p:cNvCxnSpPr>
              <a:stCxn id="711" idx="2"/>
              <a:endCxn id="718" idx="6"/>
            </p:cNvCxnSpPr>
            <p:nvPr/>
          </p:nvCxnSpPr>
          <p:spPr>
            <a:xfrm rot="15514168" flipH="1">
              <a:off x="2586212" y="5611025"/>
              <a:ext cx="86411" cy="21360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4" name="Прямая соединительная линия 723"/>
            <p:cNvCxnSpPr>
              <a:stCxn id="718" idx="4"/>
              <a:endCxn id="714" idx="0"/>
            </p:cNvCxnSpPr>
            <p:nvPr/>
          </p:nvCxnSpPr>
          <p:spPr>
            <a:xfrm rot="10800000" flipV="1">
              <a:off x="2690618" y="5769286"/>
              <a:ext cx="47989" cy="10577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5" name="Прямая соединительная линия 724"/>
            <p:cNvCxnSpPr>
              <a:stCxn id="719" idx="3"/>
              <a:endCxn id="718" idx="0"/>
            </p:cNvCxnSpPr>
            <p:nvPr/>
          </p:nvCxnSpPr>
          <p:spPr>
            <a:xfrm rot="5400000">
              <a:off x="2769297" y="5698908"/>
              <a:ext cx="47804" cy="4051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6" name="Прямая соединительная линия 725"/>
            <p:cNvCxnSpPr>
              <a:stCxn id="717" idx="6"/>
              <a:endCxn id="719" idx="3"/>
            </p:cNvCxnSpPr>
            <p:nvPr/>
          </p:nvCxnSpPr>
          <p:spPr>
            <a:xfrm rot="16200000" flipV="1">
              <a:off x="2863346" y="5645375"/>
              <a:ext cx="247174" cy="34695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7" name="Прямая соединительная линия 726"/>
            <p:cNvCxnSpPr>
              <a:stCxn id="716" idx="1"/>
              <a:endCxn id="715" idx="1"/>
            </p:cNvCxnSpPr>
            <p:nvPr/>
          </p:nvCxnSpPr>
          <p:spPr>
            <a:xfrm rot="5400000">
              <a:off x="2878898" y="6002277"/>
              <a:ext cx="9522" cy="7279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8" name="Прямая соединительная линия 727"/>
            <p:cNvCxnSpPr>
              <a:stCxn id="717" idx="5"/>
              <a:endCxn id="716" idx="1"/>
            </p:cNvCxnSpPr>
            <p:nvPr/>
          </p:nvCxnSpPr>
          <p:spPr>
            <a:xfrm rot="16200000" flipH="1" flipV="1">
              <a:off x="2997493" y="5879300"/>
              <a:ext cx="77180" cy="23205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9" name="Прямая соединительная линия 728"/>
            <p:cNvCxnSpPr>
              <a:stCxn id="717" idx="1"/>
              <a:endCxn id="720" idx="5"/>
            </p:cNvCxnSpPr>
            <p:nvPr/>
          </p:nvCxnSpPr>
          <p:spPr>
            <a:xfrm rot="4714168" flipH="1" flipV="1">
              <a:off x="3245800" y="5890305"/>
              <a:ext cx="8162" cy="11378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30" name="Прямая соединительная линия 729"/>
            <p:cNvCxnSpPr>
              <a:stCxn id="720" idx="0"/>
              <a:endCxn id="721" idx="3"/>
            </p:cNvCxnSpPr>
            <p:nvPr/>
          </p:nvCxnSpPr>
          <p:spPr>
            <a:xfrm rot="20914168" flipV="1">
              <a:off x="3330485" y="5792491"/>
              <a:ext cx="65886" cy="12389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5" name="Прямая соединительная линия 754"/>
            <p:cNvCxnSpPr>
              <a:stCxn id="722" idx="6"/>
              <a:endCxn id="713" idx="2"/>
            </p:cNvCxnSpPr>
            <p:nvPr/>
          </p:nvCxnSpPr>
          <p:spPr>
            <a:xfrm rot="16200000" flipV="1">
              <a:off x="2559096" y="5412563"/>
              <a:ext cx="96680" cy="10581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6" name="Прямая соединительная линия 755"/>
            <p:cNvCxnSpPr>
              <a:stCxn id="713" idx="6"/>
              <a:endCxn id="710" idx="1"/>
            </p:cNvCxnSpPr>
            <p:nvPr/>
          </p:nvCxnSpPr>
          <p:spPr>
            <a:xfrm rot="16200000" flipV="1">
              <a:off x="2485163" y="5337617"/>
              <a:ext cx="36951" cy="3623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7" name="Прямая соединительная линия 756"/>
            <p:cNvCxnSpPr>
              <a:stCxn id="713" idx="4"/>
              <a:endCxn id="712" idx="0"/>
            </p:cNvCxnSpPr>
            <p:nvPr/>
          </p:nvCxnSpPr>
          <p:spPr>
            <a:xfrm rot="10800000" flipV="1">
              <a:off x="2488164" y="5412056"/>
              <a:ext cx="28520" cy="3866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8" name="Прямая соединительная линия 757"/>
            <p:cNvCxnSpPr>
              <a:stCxn id="712" idx="1"/>
              <a:endCxn id="722" idx="5"/>
            </p:cNvCxnSpPr>
            <p:nvPr/>
          </p:nvCxnSpPr>
          <p:spPr>
            <a:xfrm rot="16200000" flipH="1">
              <a:off x="2544049" y="5420114"/>
              <a:ext cx="57410" cy="15857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9" name="Прямая соединительная линия 758"/>
            <p:cNvCxnSpPr>
              <a:stCxn id="719" idx="6"/>
              <a:endCxn id="722" idx="2"/>
            </p:cNvCxnSpPr>
            <p:nvPr/>
          </p:nvCxnSpPr>
          <p:spPr>
            <a:xfrm rot="16200000" flipV="1">
              <a:off x="2690617" y="5544087"/>
              <a:ext cx="108544" cy="11665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6" name="Группа 509"/>
          <p:cNvGrpSpPr/>
          <p:nvPr/>
        </p:nvGrpSpPr>
        <p:grpSpPr>
          <a:xfrm rot="646126">
            <a:off x="5834525" y="4770199"/>
            <a:ext cx="498363" cy="696528"/>
            <a:chOff x="6580153" y="4869462"/>
            <a:chExt cx="599174" cy="837425"/>
          </a:xfrm>
        </p:grpSpPr>
        <p:sp>
          <p:nvSpPr>
            <p:cNvPr id="523" name="8-конечная звезда 522"/>
            <p:cNvSpPr/>
            <p:nvPr/>
          </p:nvSpPr>
          <p:spPr>
            <a:xfrm rot="1262594">
              <a:off x="6980055" y="4869462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24" name="8-конечная звезда 523"/>
            <p:cNvSpPr/>
            <p:nvPr/>
          </p:nvSpPr>
          <p:spPr>
            <a:xfrm rot="1262594">
              <a:off x="6581737" y="5081547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25" name="8-конечная звезда 524"/>
            <p:cNvSpPr/>
            <p:nvPr/>
          </p:nvSpPr>
          <p:spPr>
            <a:xfrm rot="1262594">
              <a:off x="6580153" y="5365720"/>
              <a:ext cx="53999" cy="5399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26" name="8-конечная звезда 525"/>
            <p:cNvSpPr/>
            <p:nvPr/>
          </p:nvSpPr>
          <p:spPr>
            <a:xfrm rot="1262594">
              <a:off x="7125328" y="5190401"/>
              <a:ext cx="53999" cy="5399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27" name="8-конечная звезда 526"/>
            <p:cNvSpPr/>
            <p:nvPr/>
          </p:nvSpPr>
          <p:spPr>
            <a:xfrm rot="1262594">
              <a:off x="6950246" y="5660087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528" name="Прямая соединительная линия 527"/>
            <p:cNvCxnSpPr>
              <a:stCxn id="526" idx="5"/>
              <a:endCxn id="523" idx="1"/>
            </p:cNvCxnSpPr>
            <p:nvPr/>
          </p:nvCxnSpPr>
          <p:spPr>
            <a:xfrm rot="15553874" flipV="1">
              <a:off x="6944340" y="5029646"/>
              <a:ext cx="278287" cy="6490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9" name="Прямая соединительная линия 528"/>
            <p:cNvCxnSpPr>
              <a:stCxn id="525" idx="0"/>
              <a:endCxn id="523" idx="2"/>
            </p:cNvCxnSpPr>
            <p:nvPr/>
          </p:nvCxnSpPr>
          <p:spPr>
            <a:xfrm rot="20953874" flipV="1">
              <a:off x="6591665" y="4970662"/>
              <a:ext cx="449849" cy="39318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0" name="Прямая соединительная линия 529"/>
            <p:cNvCxnSpPr>
              <a:stCxn id="527" idx="4"/>
              <a:endCxn id="525" idx="1"/>
            </p:cNvCxnSpPr>
            <p:nvPr/>
          </p:nvCxnSpPr>
          <p:spPr>
            <a:xfrm rot="10153874">
              <a:off x="6645133" y="5388491"/>
              <a:ext cx="279661" cy="31550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1" name="Прямая соединительная линия 530"/>
            <p:cNvCxnSpPr>
              <a:stCxn id="525" idx="6"/>
              <a:endCxn id="524" idx="1"/>
            </p:cNvCxnSpPr>
            <p:nvPr/>
          </p:nvCxnSpPr>
          <p:spPr>
            <a:xfrm rot="5400000" flipH="1" flipV="1">
              <a:off x="6510090" y="5250319"/>
              <a:ext cx="223966" cy="1043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2" name="Прямая соединительная линия 531"/>
            <p:cNvCxnSpPr>
              <a:stCxn id="524" idx="7"/>
              <a:endCxn id="523" idx="3"/>
            </p:cNvCxnSpPr>
            <p:nvPr/>
          </p:nvCxnSpPr>
          <p:spPr>
            <a:xfrm rot="4753874" flipH="1" flipV="1">
              <a:off x="6753726" y="4823982"/>
              <a:ext cx="119140" cy="36784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7" name="Группа 535"/>
          <p:cNvGrpSpPr/>
          <p:nvPr/>
        </p:nvGrpSpPr>
        <p:grpSpPr>
          <a:xfrm rot="323258">
            <a:off x="4207812" y="4351490"/>
            <a:ext cx="1464746" cy="1601856"/>
            <a:chOff x="4505825" y="4720146"/>
            <a:chExt cx="1719437" cy="1760703"/>
          </a:xfrm>
        </p:grpSpPr>
        <p:cxnSp>
          <p:nvCxnSpPr>
            <p:cNvPr id="537" name="Прямая соединительная линия 536"/>
            <p:cNvCxnSpPr>
              <a:stCxn id="578" idx="0"/>
              <a:endCxn id="577" idx="2"/>
            </p:cNvCxnSpPr>
            <p:nvPr/>
          </p:nvCxnSpPr>
          <p:spPr>
            <a:xfrm flipV="1">
              <a:off x="6132291" y="5060439"/>
              <a:ext cx="29275" cy="5622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8" name="Прямая соединительная линия 537"/>
            <p:cNvCxnSpPr>
              <a:stCxn id="552" idx="6"/>
              <a:endCxn id="549" idx="1"/>
            </p:cNvCxnSpPr>
            <p:nvPr/>
          </p:nvCxnSpPr>
          <p:spPr>
            <a:xfrm rot="5076742" flipH="1" flipV="1">
              <a:off x="5488064" y="6252517"/>
              <a:ext cx="41011" cy="4910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9" name="Прямая соединительная линия 538"/>
            <p:cNvCxnSpPr>
              <a:stCxn id="544" idx="7"/>
              <a:endCxn id="543" idx="2"/>
            </p:cNvCxnSpPr>
            <p:nvPr/>
          </p:nvCxnSpPr>
          <p:spPr>
            <a:xfrm rot="5400000" flipH="1" flipV="1">
              <a:off x="5632598" y="5774212"/>
              <a:ext cx="249589" cy="25138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40" name="Прямая соединительная линия 539"/>
            <p:cNvCxnSpPr>
              <a:stCxn id="548" idx="3"/>
              <a:endCxn id="547" idx="6"/>
            </p:cNvCxnSpPr>
            <p:nvPr/>
          </p:nvCxnSpPr>
          <p:spPr>
            <a:xfrm rot="5400000">
              <a:off x="6031085" y="5887865"/>
              <a:ext cx="47329" cy="4852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41" name="8-конечная звезда 540"/>
            <p:cNvSpPr/>
            <p:nvPr/>
          </p:nvSpPr>
          <p:spPr>
            <a:xfrm rot="1262594">
              <a:off x="5438730" y="5367299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42" name="8-конечная звезда 541"/>
            <p:cNvSpPr/>
            <p:nvPr/>
          </p:nvSpPr>
          <p:spPr>
            <a:xfrm rot="1262594">
              <a:off x="5079960" y="5365721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43" name="8-конечная звезда 542"/>
            <p:cNvSpPr/>
            <p:nvPr/>
          </p:nvSpPr>
          <p:spPr>
            <a:xfrm rot="1262594">
              <a:off x="5865779" y="5722910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44" name="8-конечная звезда 543"/>
            <p:cNvSpPr/>
            <p:nvPr/>
          </p:nvSpPr>
          <p:spPr>
            <a:xfrm rot="1262594">
              <a:off x="5580026" y="6008661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45" name="8-конечная звезда 544"/>
            <p:cNvSpPr/>
            <p:nvPr/>
          </p:nvSpPr>
          <p:spPr>
            <a:xfrm rot="1262594">
              <a:off x="5079960" y="565147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46" name="8-конечная звезда 545"/>
            <p:cNvSpPr/>
            <p:nvPr/>
          </p:nvSpPr>
          <p:spPr>
            <a:xfrm rot="1262594">
              <a:off x="5316555" y="5816629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47" name="8-конечная звезда 546"/>
            <p:cNvSpPr/>
            <p:nvPr/>
          </p:nvSpPr>
          <p:spPr>
            <a:xfrm rot="1262594">
              <a:off x="6006023" y="5934592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48" name="8-конечная звезда 547"/>
            <p:cNvSpPr/>
            <p:nvPr/>
          </p:nvSpPr>
          <p:spPr>
            <a:xfrm rot="1262594">
              <a:off x="6077460" y="5863154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49" name="8-конечная звезда 548"/>
            <p:cNvSpPr/>
            <p:nvPr/>
          </p:nvSpPr>
          <p:spPr>
            <a:xfrm rot="1262594">
              <a:off x="5505958" y="6220344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50" name="8-конечная звезда 549"/>
            <p:cNvSpPr/>
            <p:nvPr/>
          </p:nvSpPr>
          <p:spPr>
            <a:xfrm rot="1262594">
              <a:off x="5635118" y="6360537"/>
              <a:ext cx="43200" cy="43201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51" name="8-конечная звезда 550"/>
            <p:cNvSpPr/>
            <p:nvPr/>
          </p:nvSpPr>
          <p:spPr>
            <a:xfrm rot="1262594">
              <a:off x="5552493" y="6319546"/>
              <a:ext cx="36001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52" name="8-конечная звезда 551"/>
            <p:cNvSpPr/>
            <p:nvPr/>
          </p:nvSpPr>
          <p:spPr>
            <a:xfrm rot="1262594">
              <a:off x="5453808" y="6298081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53" name="8-конечная звезда 552"/>
            <p:cNvSpPr/>
            <p:nvPr/>
          </p:nvSpPr>
          <p:spPr>
            <a:xfrm rot="1262594">
              <a:off x="5564030" y="6444849"/>
              <a:ext cx="36001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554" name="Прямая соединительная линия 553"/>
            <p:cNvCxnSpPr>
              <a:stCxn id="546" idx="4"/>
              <a:endCxn id="545" idx="0"/>
            </p:cNvCxnSpPr>
            <p:nvPr/>
          </p:nvCxnSpPr>
          <p:spPr>
            <a:xfrm rot="10800000">
              <a:off x="5132159" y="5688168"/>
              <a:ext cx="185596" cy="13999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5" name="Прямая соединительная линия 554"/>
            <p:cNvCxnSpPr>
              <a:stCxn id="546" idx="0"/>
              <a:endCxn id="544" idx="4"/>
            </p:cNvCxnSpPr>
            <p:nvPr/>
          </p:nvCxnSpPr>
          <p:spPr>
            <a:xfrm>
              <a:off x="5351355" y="5841092"/>
              <a:ext cx="230472" cy="18487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6" name="Прямая соединительная линия 555"/>
            <p:cNvCxnSpPr>
              <a:stCxn id="541" idx="7"/>
              <a:endCxn id="543" idx="5"/>
            </p:cNvCxnSpPr>
            <p:nvPr/>
          </p:nvCxnSpPr>
          <p:spPr>
            <a:xfrm rot="16200000" flipH="1">
              <a:off x="5521930" y="5365350"/>
              <a:ext cx="338693" cy="38107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2" name="Прямая соединительная линия 561"/>
            <p:cNvCxnSpPr>
              <a:stCxn id="543" idx="0"/>
              <a:endCxn id="548" idx="5"/>
            </p:cNvCxnSpPr>
            <p:nvPr/>
          </p:nvCxnSpPr>
          <p:spPr>
            <a:xfrm>
              <a:off x="5917978" y="5759605"/>
              <a:ext cx="170173" cy="10510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3" name="Прямая соединительная линия 562"/>
            <p:cNvCxnSpPr>
              <a:stCxn id="549" idx="6"/>
              <a:endCxn id="544" idx="2"/>
            </p:cNvCxnSpPr>
            <p:nvPr/>
          </p:nvCxnSpPr>
          <p:spPr>
            <a:xfrm rot="5400000" flipH="1" flipV="1">
              <a:off x="5483534" y="6107747"/>
              <a:ext cx="160684" cy="6691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4" name="Прямая соединительная линия 563"/>
            <p:cNvCxnSpPr>
              <a:stCxn id="545" idx="5"/>
              <a:endCxn id="542" idx="2"/>
            </p:cNvCxnSpPr>
            <p:nvPr/>
          </p:nvCxnSpPr>
          <p:spPr>
            <a:xfrm rot="5400000" flipH="1" flipV="1">
              <a:off x="4978692" y="5535226"/>
              <a:ext cx="235879" cy="126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5" name="Прямая соединительная линия 564"/>
            <p:cNvCxnSpPr>
              <a:stCxn id="541" idx="4"/>
              <a:endCxn id="542" idx="7"/>
            </p:cNvCxnSpPr>
            <p:nvPr/>
          </p:nvCxnSpPr>
          <p:spPr>
            <a:xfrm rot="10800000">
              <a:off x="5131635" y="5381759"/>
              <a:ext cx="309257" cy="630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6" name="Прямая соединительная линия 565"/>
            <p:cNvCxnSpPr>
              <a:stCxn id="541" idx="3"/>
              <a:endCxn id="545" idx="6"/>
            </p:cNvCxnSpPr>
            <p:nvPr/>
          </p:nvCxnSpPr>
          <p:spPr>
            <a:xfrm rot="5400000">
              <a:off x="5158880" y="5370631"/>
              <a:ext cx="240419" cy="32486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7" name="Прямая соединительная линия 566"/>
            <p:cNvCxnSpPr>
              <a:stCxn id="571" idx="4"/>
              <a:endCxn id="572" idx="0"/>
            </p:cNvCxnSpPr>
            <p:nvPr/>
          </p:nvCxnSpPr>
          <p:spPr>
            <a:xfrm rot="10800000">
              <a:off x="5826511" y="4816048"/>
              <a:ext cx="37837" cy="1198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8" name="Прямая соединительная линия 567"/>
            <p:cNvCxnSpPr>
              <a:stCxn id="553" idx="7"/>
              <a:endCxn id="550" idx="2"/>
            </p:cNvCxnSpPr>
            <p:nvPr/>
          </p:nvCxnSpPr>
          <p:spPr>
            <a:xfrm rot="5076742" flipH="1" flipV="1">
              <a:off x="5599433" y="6401401"/>
              <a:ext cx="48362" cy="5473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9" name="Прямая соединительная линия 568"/>
            <p:cNvCxnSpPr>
              <a:stCxn id="550" idx="5"/>
              <a:endCxn id="551" idx="0"/>
            </p:cNvCxnSpPr>
            <p:nvPr/>
          </p:nvCxnSpPr>
          <p:spPr>
            <a:xfrm rot="15876742" flipV="1">
              <a:off x="5605596" y="6323750"/>
              <a:ext cx="24422" cy="5883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0" name="Прямая соединительная линия 569"/>
            <p:cNvCxnSpPr>
              <a:stCxn id="551" idx="4"/>
              <a:endCxn id="552" idx="0"/>
            </p:cNvCxnSpPr>
            <p:nvPr/>
          </p:nvCxnSpPr>
          <p:spPr>
            <a:xfrm rot="10476742">
              <a:off x="5499277" y="6326951"/>
              <a:ext cx="54190" cy="694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71" name="8-конечная звезда 570"/>
            <p:cNvSpPr/>
            <p:nvPr/>
          </p:nvSpPr>
          <p:spPr>
            <a:xfrm rot="1262594">
              <a:off x="5863147" y="4816497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72" name="8-конечная звезда 571"/>
            <p:cNvSpPr/>
            <p:nvPr/>
          </p:nvSpPr>
          <p:spPr>
            <a:xfrm rot="1262594">
              <a:off x="5791710" y="4791585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73" name="8-конечная звезда 572"/>
            <p:cNvSpPr/>
            <p:nvPr/>
          </p:nvSpPr>
          <p:spPr>
            <a:xfrm rot="1262594">
              <a:off x="5863147" y="4720146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74" name="8-конечная звезда 573"/>
            <p:cNvSpPr/>
            <p:nvPr/>
          </p:nvSpPr>
          <p:spPr>
            <a:xfrm rot="1262594">
              <a:off x="5459431" y="5316563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75" name="8-конечная звезда 574"/>
            <p:cNvSpPr/>
            <p:nvPr/>
          </p:nvSpPr>
          <p:spPr>
            <a:xfrm rot="1262594">
              <a:off x="6006023" y="5648841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76" name="8-конечная звезда 575"/>
            <p:cNvSpPr/>
            <p:nvPr/>
          </p:nvSpPr>
          <p:spPr>
            <a:xfrm rot="1262594">
              <a:off x="6080094" y="4865654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77" name="8-конечная звезда 576"/>
            <p:cNvSpPr/>
            <p:nvPr/>
          </p:nvSpPr>
          <p:spPr>
            <a:xfrm rot="1262594">
              <a:off x="6140800" y="4997800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78" name="8-конечная звезда 577"/>
            <p:cNvSpPr/>
            <p:nvPr/>
          </p:nvSpPr>
          <p:spPr>
            <a:xfrm rot="1262594">
              <a:off x="6080092" y="5079969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79" name="8-конечная звезда 578"/>
            <p:cNvSpPr/>
            <p:nvPr/>
          </p:nvSpPr>
          <p:spPr>
            <a:xfrm rot="1262594">
              <a:off x="6171262" y="5237777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84" name="8-конечная звезда 583"/>
            <p:cNvSpPr/>
            <p:nvPr/>
          </p:nvSpPr>
          <p:spPr>
            <a:xfrm rot="1262594">
              <a:off x="5766815" y="5403699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85" name="8-конечная звезда 584"/>
            <p:cNvSpPr/>
            <p:nvPr/>
          </p:nvSpPr>
          <p:spPr>
            <a:xfrm rot="1262594">
              <a:off x="5959331" y="5544442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86" name="8-конечная звезда 585"/>
            <p:cNvSpPr/>
            <p:nvPr/>
          </p:nvSpPr>
          <p:spPr>
            <a:xfrm rot="1262594">
              <a:off x="5943696" y="5461650"/>
              <a:ext cx="64801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587" name="Прямая соединительная линия 586"/>
            <p:cNvCxnSpPr>
              <a:stCxn id="586" idx="6"/>
              <a:endCxn id="579" idx="2"/>
            </p:cNvCxnSpPr>
            <p:nvPr/>
          </p:nvCxnSpPr>
          <p:spPr>
            <a:xfrm rot="5076742" flipH="1" flipV="1">
              <a:off x="6010447" y="5268924"/>
              <a:ext cx="155536" cy="21593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8" name="Прямая соединительная линия 587"/>
            <p:cNvCxnSpPr>
              <a:stCxn id="575" idx="4"/>
              <a:endCxn id="585" idx="2"/>
            </p:cNvCxnSpPr>
            <p:nvPr/>
          </p:nvCxnSpPr>
          <p:spPr>
            <a:xfrm rot="10476742">
              <a:off x="5979263" y="5595410"/>
              <a:ext cx="24675" cy="6661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9" name="Прямая соединительная линия 588"/>
            <p:cNvCxnSpPr>
              <a:stCxn id="579" idx="4"/>
              <a:endCxn id="578" idx="1"/>
            </p:cNvCxnSpPr>
            <p:nvPr/>
          </p:nvCxnSpPr>
          <p:spPr>
            <a:xfrm rot="10476742">
              <a:off x="6123955" y="5129044"/>
              <a:ext cx="42745" cy="12881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0" name="Прямая соединительная линия 589"/>
            <p:cNvCxnSpPr>
              <a:stCxn id="576" idx="1"/>
              <a:endCxn id="577" idx="5"/>
            </p:cNvCxnSpPr>
            <p:nvPr/>
          </p:nvCxnSpPr>
          <p:spPr>
            <a:xfrm rot="16200000" flipH="1">
              <a:off x="6097418" y="4937966"/>
              <a:ext cx="83264" cy="4198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1" name="Прямая соединительная линия 590"/>
            <p:cNvCxnSpPr>
              <a:stCxn id="586" idx="3"/>
              <a:endCxn id="584" idx="0"/>
            </p:cNvCxnSpPr>
            <p:nvPr/>
          </p:nvCxnSpPr>
          <p:spPr>
            <a:xfrm rot="5076742" flipH="1">
              <a:off x="5843065" y="5413984"/>
              <a:ext cx="78810" cy="11953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2" name="Прямая соединительная линия 591"/>
            <p:cNvCxnSpPr>
              <a:stCxn id="571" idx="0"/>
              <a:endCxn id="576" idx="4"/>
            </p:cNvCxnSpPr>
            <p:nvPr/>
          </p:nvCxnSpPr>
          <p:spPr>
            <a:xfrm>
              <a:off x="5897947" y="4840960"/>
              <a:ext cx="183948" cy="4199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3" name="Прямая соединительная линия 592"/>
            <p:cNvCxnSpPr>
              <a:stCxn id="571" idx="1"/>
              <a:endCxn id="573" idx="1"/>
            </p:cNvCxnSpPr>
            <p:nvPr/>
          </p:nvCxnSpPr>
          <p:spPr>
            <a:xfrm rot="5400000" flipH="1">
              <a:off x="5840280" y="4802771"/>
              <a:ext cx="96351" cy="158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4" name="Прямая соединительная линия 593"/>
            <p:cNvCxnSpPr>
              <a:stCxn id="631" idx="3"/>
              <a:endCxn id="650" idx="7"/>
            </p:cNvCxnSpPr>
            <p:nvPr/>
          </p:nvCxnSpPr>
          <p:spPr>
            <a:xfrm rot="5400000">
              <a:off x="4647637" y="5439196"/>
              <a:ext cx="41535" cy="25626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5" name="Прямая соединительная линия 594"/>
            <p:cNvCxnSpPr>
              <a:stCxn id="626" idx="4"/>
              <a:endCxn id="571" idx="1"/>
            </p:cNvCxnSpPr>
            <p:nvPr/>
          </p:nvCxnSpPr>
          <p:spPr>
            <a:xfrm rot="10800000">
              <a:off x="5888457" y="4850946"/>
              <a:ext cx="48623" cy="4258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02" name="Прямая соединительная линия 601"/>
            <p:cNvCxnSpPr>
              <a:stCxn id="607" idx="6"/>
              <a:endCxn id="571" idx="1"/>
            </p:cNvCxnSpPr>
            <p:nvPr/>
          </p:nvCxnSpPr>
          <p:spPr>
            <a:xfrm rot="16200000" flipV="1">
              <a:off x="5848002" y="4891401"/>
              <a:ext cx="86009" cy="510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03" name="Прямая соединительная линия 602"/>
            <p:cNvCxnSpPr>
              <a:stCxn id="574" idx="0"/>
              <a:endCxn id="584" idx="4"/>
            </p:cNvCxnSpPr>
            <p:nvPr/>
          </p:nvCxnSpPr>
          <p:spPr>
            <a:xfrm rot="21276742">
              <a:off x="5498898" y="5328732"/>
              <a:ext cx="265049" cy="10477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07" name="8-конечная звезда 606"/>
            <p:cNvSpPr/>
            <p:nvPr/>
          </p:nvSpPr>
          <p:spPr>
            <a:xfrm rot="1262594">
              <a:off x="5864200" y="4935514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26" name="8-конечная звезда 625"/>
            <p:cNvSpPr/>
            <p:nvPr/>
          </p:nvSpPr>
          <p:spPr>
            <a:xfrm rot="1262594">
              <a:off x="5935638" y="4879682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27" name="8-конечная звезда 626"/>
            <p:cNvSpPr/>
            <p:nvPr/>
          </p:nvSpPr>
          <p:spPr>
            <a:xfrm rot="1262594">
              <a:off x="5161892" y="6088085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28" name="8-конечная звезда 627"/>
            <p:cNvSpPr/>
            <p:nvPr/>
          </p:nvSpPr>
          <p:spPr>
            <a:xfrm rot="1262594">
              <a:off x="4804312" y="5883049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29" name="8-конечная звезда 628"/>
            <p:cNvSpPr/>
            <p:nvPr/>
          </p:nvSpPr>
          <p:spPr>
            <a:xfrm rot="1262594">
              <a:off x="4979165" y="5946480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30" name="8-конечная звезда 629"/>
            <p:cNvSpPr/>
            <p:nvPr/>
          </p:nvSpPr>
          <p:spPr>
            <a:xfrm rot="1262594">
              <a:off x="4937084" y="5722911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31" name="8-конечная звезда 630"/>
            <p:cNvSpPr/>
            <p:nvPr/>
          </p:nvSpPr>
          <p:spPr>
            <a:xfrm rot="1262594">
              <a:off x="4794208" y="5508596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32" name="8-конечная звезда 631"/>
            <p:cNvSpPr/>
            <p:nvPr/>
          </p:nvSpPr>
          <p:spPr>
            <a:xfrm rot="1262594">
              <a:off x="5310442" y="5915984"/>
              <a:ext cx="43200" cy="43201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33" name="8-конечная звезда 632"/>
            <p:cNvSpPr/>
            <p:nvPr/>
          </p:nvSpPr>
          <p:spPr>
            <a:xfrm rot="1262594">
              <a:off x="5067848" y="6016278"/>
              <a:ext cx="43200" cy="43201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34" name="8-конечная звезда 633"/>
            <p:cNvSpPr/>
            <p:nvPr/>
          </p:nvSpPr>
          <p:spPr>
            <a:xfrm rot="1262594">
              <a:off x="4864066" y="5721332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638" name="Прямая соединительная линия 637"/>
            <p:cNvCxnSpPr>
              <a:stCxn id="633" idx="5"/>
              <a:endCxn id="629" idx="0"/>
            </p:cNvCxnSpPr>
            <p:nvPr/>
          </p:nvCxnSpPr>
          <p:spPr>
            <a:xfrm rot="15876742" flipV="1">
              <a:off x="5036137" y="5977591"/>
              <a:ext cx="40139" cy="4586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9" name="Прямая соединительная линия 638"/>
            <p:cNvCxnSpPr>
              <a:stCxn id="632" idx="2"/>
              <a:endCxn id="627" idx="7"/>
            </p:cNvCxnSpPr>
            <p:nvPr/>
          </p:nvCxnSpPr>
          <p:spPr>
            <a:xfrm rot="5076742">
              <a:off x="5201071" y="5968776"/>
              <a:ext cx="135650" cy="12387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0" name="Прямая соединительная линия 639"/>
            <p:cNvCxnSpPr>
              <a:stCxn id="633" idx="1"/>
              <a:endCxn id="627" idx="4"/>
            </p:cNvCxnSpPr>
            <p:nvPr/>
          </p:nvCxnSpPr>
          <p:spPr>
            <a:xfrm rot="15876742" flipH="1">
              <a:off x="5103613" y="6051303"/>
              <a:ext cx="54313" cy="6066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1" name="Прямая соединительная линия 640"/>
            <p:cNvCxnSpPr>
              <a:stCxn id="545" idx="3"/>
              <a:endCxn id="630" idx="7"/>
            </p:cNvCxnSpPr>
            <p:nvPr/>
          </p:nvCxnSpPr>
          <p:spPr>
            <a:xfrm rot="5400000">
              <a:off x="5010766" y="5667428"/>
              <a:ext cx="49512" cy="9352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2" name="Прямая соединительная линия 641"/>
            <p:cNvCxnSpPr>
              <a:stCxn id="634" idx="0"/>
              <a:endCxn id="630" idx="4"/>
            </p:cNvCxnSpPr>
            <p:nvPr/>
          </p:nvCxnSpPr>
          <p:spPr>
            <a:xfrm flipV="1">
              <a:off x="4905825" y="5740216"/>
              <a:ext cx="33060" cy="1047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7" name="Прямая соединительная линия 646"/>
            <p:cNvCxnSpPr>
              <a:stCxn id="634" idx="6"/>
              <a:endCxn id="631" idx="1"/>
            </p:cNvCxnSpPr>
            <p:nvPr/>
          </p:nvCxnSpPr>
          <p:spPr>
            <a:xfrm rot="16200000" flipV="1">
              <a:off x="4781546" y="5610896"/>
              <a:ext cx="162503" cy="6125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8" name="Прямая соединительная линия 647"/>
            <p:cNvCxnSpPr>
              <a:stCxn id="634" idx="3"/>
              <a:endCxn id="628" idx="6"/>
            </p:cNvCxnSpPr>
            <p:nvPr/>
          </p:nvCxnSpPr>
          <p:spPr>
            <a:xfrm rot="5076742">
              <a:off x="4788556" y="5799902"/>
              <a:ext cx="130112" cy="3709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9" name="Прямая соединительная линия 648"/>
            <p:cNvCxnSpPr>
              <a:stCxn id="628" idx="0"/>
              <a:endCxn id="629" idx="4"/>
            </p:cNvCxnSpPr>
            <p:nvPr/>
          </p:nvCxnSpPr>
          <p:spPr>
            <a:xfrm rot="21276742">
              <a:off x="4859056" y="5913756"/>
              <a:ext cx="119364" cy="5601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50" name="8-конечная звезда 649"/>
            <p:cNvSpPr/>
            <p:nvPr/>
          </p:nvSpPr>
          <p:spPr>
            <a:xfrm rot="1262594">
              <a:off x="4505825" y="5577403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</p:grpSp>
      <p:grpSp>
        <p:nvGrpSpPr>
          <p:cNvPr id="18" name="Группа 805"/>
          <p:cNvGrpSpPr/>
          <p:nvPr/>
        </p:nvGrpSpPr>
        <p:grpSpPr>
          <a:xfrm>
            <a:off x="3077063" y="5363089"/>
            <a:ext cx="1485393" cy="986974"/>
            <a:chOff x="3077063" y="5363089"/>
            <a:chExt cx="1485393" cy="986974"/>
          </a:xfrm>
        </p:grpSpPr>
        <p:sp>
          <p:nvSpPr>
            <p:cNvPr id="676" name="8-конечная звезда 675"/>
            <p:cNvSpPr/>
            <p:nvPr/>
          </p:nvSpPr>
          <p:spPr>
            <a:xfrm rot="1262594">
              <a:off x="4295722" y="5867366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77" name="8-конечная звезда 676"/>
            <p:cNvSpPr/>
            <p:nvPr/>
          </p:nvSpPr>
          <p:spPr>
            <a:xfrm rot="1262594">
              <a:off x="4365581" y="600866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78" name="8-конечная звезда 677"/>
            <p:cNvSpPr/>
            <p:nvPr/>
          </p:nvSpPr>
          <p:spPr>
            <a:xfrm rot="1262594">
              <a:off x="4079829" y="593887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79" name="8-конечная звезда 678"/>
            <p:cNvSpPr/>
            <p:nvPr/>
          </p:nvSpPr>
          <p:spPr>
            <a:xfrm rot="1262594">
              <a:off x="4294142" y="6151538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80" name="8-конечная звезда 679"/>
            <p:cNvSpPr/>
            <p:nvPr/>
          </p:nvSpPr>
          <p:spPr>
            <a:xfrm rot="1262594">
              <a:off x="4365581" y="629606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81" name="8-конечная звезда 680"/>
            <p:cNvSpPr/>
            <p:nvPr/>
          </p:nvSpPr>
          <p:spPr>
            <a:xfrm rot="1262594">
              <a:off x="4508456" y="6080102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82" name="8-конечная звезда 681"/>
            <p:cNvSpPr/>
            <p:nvPr/>
          </p:nvSpPr>
          <p:spPr>
            <a:xfrm rot="1262594">
              <a:off x="4008390" y="5865786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83" name="8-конечная звезда 682"/>
            <p:cNvSpPr/>
            <p:nvPr/>
          </p:nvSpPr>
          <p:spPr>
            <a:xfrm rot="1262594">
              <a:off x="4438667" y="5795997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84" name="8-конечная звезда 683"/>
            <p:cNvSpPr/>
            <p:nvPr/>
          </p:nvSpPr>
          <p:spPr>
            <a:xfrm rot="1262594">
              <a:off x="4008391" y="5722910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85" name="8-конечная звезда 684"/>
            <p:cNvSpPr/>
            <p:nvPr/>
          </p:nvSpPr>
          <p:spPr>
            <a:xfrm rot="1262594">
              <a:off x="3794076" y="5865786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86" name="8-конечная звезда 685"/>
            <p:cNvSpPr/>
            <p:nvPr/>
          </p:nvSpPr>
          <p:spPr>
            <a:xfrm rot="1262594">
              <a:off x="3867163" y="565147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88" name="8-конечная звезда 687"/>
            <p:cNvSpPr/>
            <p:nvPr/>
          </p:nvSpPr>
          <p:spPr>
            <a:xfrm rot="1262594">
              <a:off x="3865514" y="600866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693" name="Прямая соединительная линия 692"/>
            <p:cNvCxnSpPr>
              <a:stCxn id="684" idx="4"/>
              <a:endCxn id="686" idx="0"/>
            </p:cNvCxnSpPr>
            <p:nvPr/>
          </p:nvCxnSpPr>
          <p:spPr>
            <a:xfrm rot="10800000">
              <a:off x="3919362" y="5688169"/>
              <a:ext cx="90830" cy="5204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94" name="8-конечная звезда 693"/>
            <p:cNvSpPr/>
            <p:nvPr/>
          </p:nvSpPr>
          <p:spPr>
            <a:xfrm rot="1262594">
              <a:off x="3935900" y="5661374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95" name="8-конечная звезда 694"/>
            <p:cNvSpPr/>
            <p:nvPr/>
          </p:nvSpPr>
          <p:spPr>
            <a:xfrm rot="1262594">
              <a:off x="3506746" y="5507017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96" name="8-конечная звезда 695"/>
            <p:cNvSpPr/>
            <p:nvPr/>
          </p:nvSpPr>
          <p:spPr>
            <a:xfrm rot="1262594">
              <a:off x="3505694" y="5363089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97" name="8-конечная звезда 696"/>
            <p:cNvSpPr/>
            <p:nvPr/>
          </p:nvSpPr>
          <p:spPr>
            <a:xfrm rot="1262594">
              <a:off x="3149556" y="5792769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98" name="8-конечная звезда 697"/>
            <p:cNvSpPr/>
            <p:nvPr/>
          </p:nvSpPr>
          <p:spPr>
            <a:xfrm rot="1262594">
              <a:off x="3506745" y="6078521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99" name="8-конечная звезда 698"/>
            <p:cNvSpPr/>
            <p:nvPr/>
          </p:nvSpPr>
          <p:spPr>
            <a:xfrm rot="1262594">
              <a:off x="3505692" y="6220345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00" name="8-конечная звезда 699"/>
            <p:cNvSpPr/>
            <p:nvPr/>
          </p:nvSpPr>
          <p:spPr>
            <a:xfrm rot="1262594">
              <a:off x="3077063" y="6006031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701" name="Прямая соединительная линия 700"/>
            <p:cNvCxnSpPr>
              <a:stCxn id="681" idx="6"/>
              <a:endCxn id="683" idx="0"/>
            </p:cNvCxnSpPr>
            <p:nvPr/>
          </p:nvCxnSpPr>
          <p:spPr>
            <a:xfrm rot="16200000" flipV="1">
              <a:off x="4393404" y="5930155"/>
              <a:ext cx="249211" cy="5428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3" name="Прямая соединительная линия 702"/>
            <p:cNvCxnSpPr>
              <a:stCxn id="683" idx="3"/>
              <a:endCxn id="676" idx="7"/>
            </p:cNvCxnSpPr>
            <p:nvPr/>
          </p:nvCxnSpPr>
          <p:spPr>
            <a:xfrm rot="5400000">
              <a:off x="4373037" y="5818654"/>
              <a:ext cx="52650" cy="8326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4" name="Прямая соединительная линия 703"/>
            <p:cNvCxnSpPr>
              <a:stCxn id="681" idx="4"/>
              <a:endCxn id="677" idx="0"/>
            </p:cNvCxnSpPr>
            <p:nvPr/>
          </p:nvCxnSpPr>
          <p:spPr>
            <a:xfrm rot="10800000">
              <a:off x="4417781" y="6045359"/>
              <a:ext cx="92477" cy="5204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5" name="Прямая соединительная линия 704"/>
            <p:cNvCxnSpPr>
              <a:stCxn id="679" idx="6"/>
              <a:endCxn id="677" idx="2"/>
            </p:cNvCxnSpPr>
            <p:nvPr/>
          </p:nvCxnSpPr>
          <p:spPr>
            <a:xfrm rot="5400000" flipH="1" flipV="1">
              <a:off x="4310623" y="6081077"/>
              <a:ext cx="92477" cy="5204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6" name="Прямая соединительная линия 705"/>
            <p:cNvCxnSpPr>
              <a:stCxn id="680" idx="5"/>
              <a:endCxn id="679" idx="1"/>
            </p:cNvCxnSpPr>
            <p:nvPr/>
          </p:nvCxnSpPr>
          <p:spPr>
            <a:xfrm rot="16200000" flipV="1">
              <a:off x="4309274" y="6226044"/>
              <a:ext cx="95177" cy="4951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7" name="Прямая соединительная линия 706"/>
            <p:cNvCxnSpPr>
              <a:stCxn id="680" idx="7"/>
              <a:endCxn id="681" idx="1"/>
            </p:cNvCxnSpPr>
            <p:nvPr/>
          </p:nvCxnSpPr>
          <p:spPr>
            <a:xfrm rot="5400000" flipH="1" flipV="1">
              <a:off x="4391675" y="6157356"/>
              <a:ext cx="180324" cy="12916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5" name="Прямая соединительная линия 744"/>
            <p:cNvCxnSpPr>
              <a:stCxn id="682" idx="7"/>
              <a:endCxn id="684" idx="1"/>
            </p:cNvCxnSpPr>
            <p:nvPr/>
          </p:nvCxnSpPr>
          <p:spPr>
            <a:xfrm rot="16200000" flipV="1">
              <a:off x="3999590" y="5821349"/>
              <a:ext cx="107239" cy="1371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6" name="Прямая соединительная линия 745"/>
            <p:cNvCxnSpPr>
              <a:stCxn id="685" idx="0"/>
              <a:endCxn id="682" idx="4"/>
            </p:cNvCxnSpPr>
            <p:nvPr/>
          </p:nvCxnSpPr>
          <p:spPr>
            <a:xfrm flipV="1">
              <a:off x="3846275" y="5883091"/>
              <a:ext cx="163916" cy="1939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7" name="Прямая соединительная линия 746"/>
            <p:cNvCxnSpPr>
              <a:stCxn id="678" idx="5"/>
              <a:endCxn id="682" idx="0"/>
            </p:cNvCxnSpPr>
            <p:nvPr/>
          </p:nvCxnSpPr>
          <p:spPr>
            <a:xfrm rot="16200000" flipV="1">
              <a:off x="4058869" y="5904201"/>
              <a:ext cx="38718" cy="3527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8" name="Прямая соединительная линия 747"/>
            <p:cNvCxnSpPr>
              <a:stCxn id="677" idx="5"/>
              <a:endCxn id="676" idx="1"/>
            </p:cNvCxnSpPr>
            <p:nvPr/>
          </p:nvCxnSpPr>
          <p:spPr>
            <a:xfrm rot="16200000" flipV="1">
              <a:off x="4320641" y="5950012"/>
              <a:ext cx="81615" cy="4034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9" name="Прямая соединительная линия 748"/>
            <p:cNvCxnSpPr>
              <a:stCxn id="678" idx="7"/>
              <a:endCxn id="677" idx="4"/>
            </p:cNvCxnSpPr>
            <p:nvPr/>
          </p:nvCxnSpPr>
          <p:spPr>
            <a:xfrm rot="16200000" flipH="1">
              <a:off x="4213913" y="5872500"/>
              <a:ext cx="71058" cy="23587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0" name="Прямая соединительная линия 749"/>
            <p:cNvCxnSpPr>
              <a:stCxn id="688" idx="5"/>
              <a:endCxn id="685" idx="1"/>
            </p:cNvCxnSpPr>
            <p:nvPr/>
          </p:nvCxnSpPr>
          <p:spPr>
            <a:xfrm rot="16200000" flipV="1">
              <a:off x="3810031" y="5939469"/>
              <a:ext cx="93529" cy="4951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1" name="Прямая соединительная линия 750"/>
            <p:cNvCxnSpPr>
              <a:stCxn id="688" idx="0"/>
              <a:endCxn id="678" idx="1"/>
            </p:cNvCxnSpPr>
            <p:nvPr/>
          </p:nvCxnSpPr>
          <p:spPr>
            <a:xfrm flipV="1">
              <a:off x="3917713" y="5990547"/>
              <a:ext cx="200079" cy="5481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2" name="Прямая соединительная линия 751"/>
            <p:cNvCxnSpPr>
              <a:stCxn id="682" idx="4"/>
              <a:endCxn id="686" idx="2"/>
            </p:cNvCxnSpPr>
            <p:nvPr/>
          </p:nvCxnSpPr>
          <p:spPr>
            <a:xfrm rot="10800000">
              <a:off x="3884469" y="5703673"/>
              <a:ext cx="125723" cy="17941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3" name="Прямая соединительная линия 752"/>
            <p:cNvCxnSpPr>
              <a:stCxn id="698" idx="7"/>
              <a:endCxn id="688" idx="3"/>
            </p:cNvCxnSpPr>
            <p:nvPr/>
          </p:nvCxnSpPr>
          <p:spPr>
            <a:xfrm rot="5400000" flipH="1" flipV="1">
              <a:off x="3685600" y="5909111"/>
              <a:ext cx="44724" cy="31975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4" name="Прямая соединительная линия 753"/>
            <p:cNvCxnSpPr>
              <a:stCxn id="697" idx="7"/>
              <a:endCxn id="685" idx="3"/>
            </p:cNvCxnSpPr>
            <p:nvPr/>
          </p:nvCxnSpPr>
          <p:spPr>
            <a:xfrm rot="16200000" flipH="1">
              <a:off x="3444573" y="5551920"/>
              <a:ext cx="98151" cy="60550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0" name="Прямая соединительная линия 759"/>
            <p:cNvCxnSpPr>
              <a:stCxn id="700" idx="6"/>
              <a:endCxn id="697" idx="3"/>
            </p:cNvCxnSpPr>
            <p:nvPr/>
          </p:nvCxnSpPr>
          <p:spPr>
            <a:xfrm rot="5400000" flipH="1" flipV="1">
              <a:off x="3034426" y="5890241"/>
              <a:ext cx="184091" cy="4989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3" name="Прямая соединительная линия 792"/>
            <p:cNvCxnSpPr>
              <a:stCxn id="698" idx="4"/>
              <a:endCxn id="697" idx="1"/>
            </p:cNvCxnSpPr>
            <p:nvPr/>
          </p:nvCxnSpPr>
          <p:spPr>
            <a:xfrm rot="10800000">
              <a:off x="3179928" y="5834109"/>
              <a:ext cx="328259" cy="25825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4" name="Прямая соединительная линия 793"/>
            <p:cNvCxnSpPr>
              <a:stCxn id="699" idx="6"/>
              <a:endCxn id="698" idx="1"/>
            </p:cNvCxnSpPr>
            <p:nvPr/>
          </p:nvCxnSpPr>
          <p:spPr>
            <a:xfrm rot="5400000" flipH="1" flipV="1">
              <a:off x="3482793" y="6167223"/>
              <a:ext cx="101684" cy="696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5" name="Прямая соединительная линия 794"/>
            <p:cNvCxnSpPr>
              <a:stCxn id="695" idx="0"/>
              <a:endCxn id="686" idx="4"/>
            </p:cNvCxnSpPr>
            <p:nvPr/>
          </p:nvCxnSpPr>
          <p:spPr>
            <a:xfrm>
              <a:off x="3548505" y="5536373"/>
              <a:ext cx="320459" cy="13240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6" name="Прямая соединительная линия 795"/>
            <p:cNvCxnSpPr>
              <a:stCxn id="695" idx="5"/>
              <a:endCxn id="696" idx="1"/>
            </p:cNvCxnSpPr>
            <p:nvPr/>
          </p:nvCxnSpPr>
          <p:spPr>
            <a:xfrm rot="5400000" flipH="1" flipV="1">
              <a:off x="3469620" y="5447494"/>
              <a:ext cx="111339" cy="1142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809" name="Овал 808"/>
          <p:cNvSpPr/>
          <p:nvPr/>
        </p:nvSpPr>
        <p:spPr>
          <a:xfrm>
            <a:off x="1285852" y="163710"/>
            <a:ext cx="6572296" cy="6516000"/>
          </a:xfrm>
          <a:prstGeom prst="ellipse">
            <a:avLst/>
          </a:prstGeom>
          <a:noFill/>
          <a:ln w="12700"/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cxnSp>
        <p:nvCxnSpPr>
          <p:cNvPr id="812" name="Прямая соединительная линия 811"/>
          <p:cNvCxnSpPr/>
          <p:nvPr/>
        </p:nvCxnSpPr>
        <p:spPr>
          <a:xfrm rot="5400000">
            <a:off x="3906615" y="6621267"/>
            <a:ext cx="259200" cy="71438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823" name="Прямая соединительная линия 822"/>
          <p:cNvCxnSpPr/>
          <p:nvPr/>
        </p:nvCxnSpPr>
        <p:spPr>
          <a:xfrm rot="16200000" flipH="1">
            <a:off x="5660447" y="6412520"/>
            <a:ext cx="252000" cy="142877"/>
          </a:xfrm>
          <a:prstGeom prst="line">
            <a:avLst/>
          </a:prstGeom>
          <a:scene3d>
            <a:camera prst="orthographicFront">
              <a:rot lat="0" lon="0" rev="10200000"/>
            </a:camera>
            <a:lightRig rig="threePt" dir="t"/>
          </a:scene3d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827" name="TextBox 826"/>
          <p:cNvSpPr txBox="1"/>
          <p:nvPr/>
        </p:nvSpPr>
        <p:spPr>
          <a:xfrm rot="21075957">
            <a:off x="4424797" y="6543091"/>
            <a:ext cx="1058667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1400" dirty="0" smtClean="0">
                <a:latin typeface="Bookman Old Style" pitchFamily="18" charset="0"/>
              </a:rPr>
              <a:t>грудень</a:t>
            </a:r>
            <a:endParaRPr lang="uk-UA" sz="1400" dirty="0">
              <a:latin typeface="Bookman Old Style" pitchFamily="18" charset="0"/>
            </a:endParaRPr>
          </a:p>
        </p:txBody>
      </p:sp>
      <p:sp>
        <p:nvSpPr>
          <p:cNvPr id="828" name="TextBox 827"/>
          <p:cNvSpPr txBox="1"/>
          <p:nvPr/>
        </p:nvSpPr>
        <p:spPr>
          <a:xfrm rot="19276280">
            <a:off x="6073450" y="5869472"/>
            <a:ext cx="1058667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1400" dirty="0" smtClean="0">
                <a:latin typeface="Bookman Old Style" pitchFamily="18" charset="0"/>
              </a:rPr>
              <a:t>листопад</a:t>
            </a:r>
            <a:endParaRPr lang="uk-UA" sz="1400" dirty="0">
              <a:latin typeface="Bookman Old Style" pitchFamily="18" charset="0"/>
            </a:endParaRPr>
          </a:p>
        </p:txBody>
      </p:sp>
      <p:sp>
        <p:nvSpPr>
          <p:cNvPr id="829" name="TextBox 828"/>
          <p:cNvSpPr txBox="1"/>
          <p:nvPr/>
        </p:nvSpPr>
        <p:spPr>
          <a:xfrm rot="17630071">
            <a:off x="7117024" y="4586123"/>
            <a:ext cx="1058667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1400" dirty="0" smtClean="0">
                <a:latin typeface="Bookman Old Style" pitchFamily="18" charset="0"/>
              </a:rPr>
              <a:t>жовтень</a:t>
            </a:r>
            <a:endParaRPr lang="uk-UA" sz="1400" dirty="0">
              <a:latin typeface="Bookman Old Style" pitchFamily="18" charset="0"/>
            </a:endParaRPr>
          </a:p>
        </p:txBody>
      </p:sp>
      <p:sp>
        <p:nvSpPr>
          <p:cNvPr id="830" name="TextBox 829"/>
          <p:cNvSpPr txBox="1"/>
          <p:nvPr/>
        </p:nvSpPr>
        <p:spPr>
          <a:xfrm rot="15714304">
            <a:off x="7341394" y="2882876"/>
            <a:ext cx="1058667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1400" dirty="0" smtClean="0">
                <a:latin typeface="Bookman Old Style" pitchFamily="18" charset="0"/>
              </a:rPr>
              <a:t>вересень</a:t>
            </a:r>
            <a:endParaRPr lang="uk-UA" sz="1400" dirty="0">
              <a:latin typeface="Bookman Old Style" pitchFamily="18" charset="0"/>
            </a:endParaRPr>
          </a:p>
        </p:txBody>
      </p:sp>
      <p:sp>
        <p:nvSpPr>
          <p:cNvPr id="831" name="TextBox 830"/>
          <p:cNvSpPr txBox="1"/>
          <p:nvPr/>
        </p:nvSpPr>
        <p:spPr>
          <a:xfrm rot="3220511">
            <a:off x="6748397" y="1310971"/>
            <a:ext cx="1058667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1400" dirty="0" smtClean="0">
                <a:latin typeface="Bookman Old Style" pitchFamily="18" charset="0"/>
              </a:rPr>
              <a:t>серпень</a:t>
            </a:r>
            <a:endParaRPr lang="uk-UA" sz="1400" dirty="0">
              <a:latin typeface="Bookman Old Style" pitchFamily="18" charset="0"/>
            </a:endParaRPr>
          </a:p>
        </p:txBody>
      </p:sp>
      <p:sp>
        <p:nvSpPr>
          <p:cNvPr id="832" name="TextBox 831"/>
          <p:cNvSpPr txBox="1"/>
          <p:nvPr/>
        </p:nvSpPr>
        <p:spPr>
          <a:xfrm rot="1586521">
            <a:off x="5448208" y="219585"/>
            <a:ext cx="1058667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1400" dirty="0" smtClean="0">
                <a:latin typeface="Bookman Old Style" pitchFamily="18" charset="0"/>
              </a:rPr>
              <a:t>липень</a:t>
            </a:r>
            <a:endParaRPr lang="uk-UA" sz="1400" dirty="0">
              <a:latin typeface="Bookman Old Style" pitchFamily="18" charset="0"/>
            </a:endParaRPr>
          </a:p>
        </p:txBody>
      </p:sp>
      <p:sp>
        <p:nvSpPr>
          <p:cNvPr id="833" name="TextBox 832"/>
          <p:cNvSpPr txBox="1"/>
          <p:nvPr/>
        </p:nvSpPr>
        <p:spPr>
          <a:xfrm rot="21422218">
            <a:off x="3660219" y="-66475"/>
            <a:ext cx="1058667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1400" dirty="0" smtClean="0">
                <a:latin typeface="Bookman Old Style" pitchFamily="18" charset="0"/>
              </a:rPr>
              <a:t>червень</a:t>
            </a:r>
            <a:endParaRPr lang="uk-UA" sz="1400" dirty="0">
              <a:latin typeface="Bookman Old Style" pitchFamily="18" charset="0"/>
            </a:endParaRPr>
          </a:p>
        </p:txBody>
      </p:sp>
      <p:sp>
        <p:nvSpPr>
          <p:cNvPr id="834" name="TextBox 833"/>
          <p:cNvSpPr txBox="1"/>
          <p:nvPr/>
        </p:nvSpPr>
        <p:spPr>
          <a:xfrm rot="19518500">
            <a:off x="2065156" y="559647"/>
            <a:ext cx="1058667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1400" dirty="0" smtClean="0">
                <a:latin typeface="Bookman Old Style" pitchFamily="18" charset="0"/>
              </a:rPr>
              <a:t>травень</a:t>
            </a:r>
            <a:endParaRPr lang="uk-UA" sz="1400" dirty="0">
              <a:latin typeface="Bookman Old Style" pitchFamily="18" charset="0"/>
            </a:endParaRPr>
          </a:p>
        </p:txBody>
      </p:sp>
      <p:sp>
        <p:nvSpPr>
          <p:cNvPr id="835" name="TextBox 834"/>
          <p:cNvSpPr txBox="1"/>
          <p:nvPr/>
        </p:nvSpPr>
        <p:spPr>
          <a:xfrm rot="17687757">
            <a:off x="1006358" y="1809320"/>
            <a:ext cx="1058667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1400" dirty="0" smtClean="0">
                <a:latin typeface="Bookman Old Style" pitchFamily="18" charset="0"/>
              </a:rPr>
              <a:t>квітень</a:t>
            </a:r>
          </a:p>
        </p:txBody>
      </p:sp>
      <p:sp>
        <p:nvSpPr>
          <p:cNvPr id="836" name="TextBox 835"/>
          <p:cNvSpPr txBox="1"/>
          <p:nvPr/>
        </p:nvSpPr>
        <p:spPr>
          <a:xfrm rot="4875169">
            <a:off x="749077" y="3754552"/>
            <a:ext cx="1058667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1400" dirty="0" smtClean="0">
                <a:latin typeface="Bookman Old Style" pitchFamily="18" charset="0"/>
              </a:rPr>
              <a:t>березень</a:t>
            </a:r>
          </a:p>
        </p:txBody>
      </p:sp>
      <p:sp>
        <p:nvSpPr>
          <p:cNvPr id="837" name="TextBox 836"/>
          <p:cNvSpPr txBox="1"/>
          <p:nvPr/>
        </p:nvSpPr>
        <p:spPr>
          <a:xfrm rot="3368098">
            <a:off x="1300985" y="5166505"/>
            <a:ext cx="1058667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1400" dirty="0" smtClean="0">
                <a:latin typeface="Bookman Old Style" pitchFamily="18" charset="0"/>
              </a:rPr>
              <a:t>лютий</a:t>
            </a:r>
          </a:p>
        </p:txBody>
      </p:sp>
      <p:sp>
        <p:nvSpPr>
          <p:cNvPr id="838" name="TextBox 837"/>
          <p:cNvSpPr txBox="1"/>
          <p:nvPr/>
        </p:nvSpPr>
        <p:spPr>
          <a:xfrm rot="1618209">
            <a:off x="2572415" y="6249465"/>
            <a:ext cx="1058667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1400" dirty="0" smtClean="0">
                <a:latin typeface="Bookman Old Style" pitchFamily="18" charset="0"/>
              </a:rPr>
              <a:t>січень</a:t>
            </a:r>
          </a:p>
        </p:txBody>
      </p:sp>
      <p:grpSp>
        <p:nvGrpSpPr>
          <p:cNvPr id="19" name="Группа 864"/>
          <p:cNvGrpSpPr/>
          <p:nvPr/>
        </p:nvGrpSpPr>
        <p:grpSpPr>
          <a:xfrm>
            <a:off x="3673098" y="578603"/>
            <a:ext cx="2665709" cy="6010528"/>
            <a:chOff x="3673098" y="578603"/>
            <a:chExt cx="2665709" cy="6010528"/>
          </a:xfrm>
        </p:grpSpPr>
        <p:sp>
          <p:nvSpPr>
            <p:cNvPr id="866" name="Полилиния 865"/>
            <p:cNvSpPr/>
            <p:nvPr/>
          </p:nvSpPr>
          <p:spPr>
            <a:xfrm>
              <a:off x="4702169" y="5535152"/>
              <a:ext cx="727087" cy="608492"/>
            </a:xfrm>
            <a:custGeom>
              <a:avLst/>
              <a:gdLst>
                <a:gd name="connsiteX0" fmla="*/ 2217 w 727087"/>
                <a:gd name="connsiteY0" fmla="*/ 109728 h 608492"/>
                <a:gd name="connsiteX1" fmla="*/ 8867 w 727087"/>
                <a:gd name="connsiteY1" fmla="*/ 146304 h 608492"/>
                <a:gd name="connsiteX2" fmla="*/ 15517 w 727087"/>
                <a:gd name="connsiteY2" fmla="*/ 152955 h 608492"/>
                <a:gd name="connsiteX3" fmla="*/ 28818 w 727087"/>
                <a:gd name="connsiteY3" fmla="*/ 169580 h 608492"/>
                <a:gd name="connsiteX4" fmla="*/ 48768 w 727087"/>
                <a:gd name="connsiteY4" fmla="*/ 176230 h 608492"/>
                <a:gd name="connsiteX5" fmla="*/ 121920 w 727087"/>
                <a:gd name="connsiteY5" fmla="*/ 172905 h 608492"/>
                <a:gd name="connsiteX6" fmla="*/ 158496 w 727087"/>
                <a:gd name="connsiteY6" fmla="*/ 166255 h 608492"/>
                <a:gd name="connsiteX7" fmla="*/ 181772 w 727087"/>
                <a:gd name="connsiteY7" fmla="*/ 162930 h 608492"/>
                <a:gd name="connsiteX8" fmla="*/ 221673 w 727087"/>
                <a:gd name="connsiteY8" fmla="*/ 152955 h 608492"/>
                <a:gd name="connsiteX9" fmla="*/ 231648 w 727087"/>
                <a:gd name="connsiteY9" fmla="*/ 149629 h 608492"/>
                <a:gd name="connsiteX10" fmla="*/ 318100 w 727087"/>
                <a:gd name="connsiteY10" fmla="*/ 156280 h 608492"/>
                <a:gd name="connsiteX11" fmla="*/ 338051 w 727087"/>
                <a:gd name="connsiteY11" fmla="*/ 162930 h 608492"/>
                <a:gd name="connsiteX12" fmla="*/ 358002 w 727087"/>
                <a:gd name="connsiteY12" fmla="*/ 176230 h 608492"/>
                <a:gd name="connsiteX13" fmla="*/ 361327 w 727087"/>
                <a:gd name="connsiteY13" fmla="*/ 192856 h 608492"/>
                <a:gd name="connsiteX14" fmla="*/ 354676 w 727087"/>
                <a:gd name="connsiteY14" fmla="*/ 229432 h 608492"/>
                <a:gd name="connsiteX15" fmla="*/ 348026 w 727087"/>
                <a:gd name="connsiteY15" fmla="*/ 242732 h 608492"/>
                <a:gd name="connsiteX16" fmla="*/ 341376 w 727087"/>
                <a:gd name="connsiteY16" fmla="*/ 279308 h 608492"/>
                <a:gd name="connsiteX17" fmla="*/ 334726 w 727087"/>
                <a:gd name="connsiteY17" fmla="*/ 395686 h 608492"/>
                <a:gd name="connsiteX18" fmla="*/ 331401 w 727087"/>
                <a:gd name="connsiteY18" fmla="*/ 478813 h 608492"/>
                <a:gd name="connsiteX19" fmla="*/ 341376 w 727087"/>
                <a:gd name="connsiteY19" fmla="*/ 528690 h 608492"/>
                <a:gd name="connsiteX20" fmla="*/ 351351 w 727087"/>
                <a:gd name="connsiteY20" fmla="*/ 535340 h 608492"/>
                <a:gd name="connsiteX21" fmla="*/ 367977 w 727087"/>
                <a:gd name="connsiteY21" fmla="*/ 551965 h 608492"/>
                <a:gd name="connsiteX22" fmla="*/ 384602 w 727087"/>
                <a:gd name="connsiteY22" fmla="*/ 561941 h 608492"/>
                <a:gd name="connsiteX23" fmla="*/ 394578 w 727087"/>
                <a:gd name="connsiteY23" fmla="*/ 571916 h 608492"/>
                <a:gd name="connsiteX24" fmla="*/ 427828 w 727087"/>
                <a:gd name="connsiteY24" fmla="*/ 578566 h 608492"/>
                <a:gd name="connsiteX25" fmla="*/ 447779 w 727087"/>
                <a:gd name="connsiteY25" fmla="*/ 585216 h 608492"/>
                <a:gd name="connsiteX26" fmla="*/ 464404 w 727087"/>
                <a:gd name="connsiteY26" fmla="*/ 595192 h 608492"/>
                <a:gd name="connsiteX27" fmla="*/ 474380 w 727087"/>
                <a:gd name="connsiteY27" fmla="*/ 601842 h 608492"/>
                <a:gd name="connsiteX28" fmla="*/ 494330 w 727087"/>
                <a:gd name="connsiteY28" fmla="*/ 608492 h 608492"/>
                <a:gd name="connsiteX29" fmla="*/ 550857 w 727087"/>
                <a:gd name="connsiteY29" fmla="*/ 605167 h 608492"/>
                <a:gd name="connsiteX30" fmla="*/ 560832 w 727087"/>
                <a:gd name="connsiteY30" fmla="*/ 598517 h 608492"/>
                <a:gd name="connsiteX31" fmla="*/ 580783 w 727087"/>
                <a:gd name="connsiteY31" fmla="*/ 591867 h 608492"/>
                <a:gd name="connsiteX32" fmla="*/ 604058 w 727087"/>
                <a:gd name="connsiteY32" fmla="*/ 585216 h 608492"/>
                <a:gd name="connsiteX33" fmla="*/ 627334 w 727087"/>
                <a:gd name="connsiteY33" fmla="*/ 575241 h 608492"/>
                <a:gd name="connsiteX34" fmla="*/ 637309 w 727087"/>
                <a:gd name="connsiteY34" fmla="*/ 568591 h 608492"/>
                <a:gd name="connsiteX35" fmla="*/ 647284 w 727087"/>
                <a:gd name="connsiteY35" fmla="*/ 565266 h 608492"/>
                <a:gd name="connsiteX36" fmla="*/ 657260 w 727087"/>
                <a:gd name="connsiteY36" fmla="*/ 555291 h 608492"/>
                <a:gd name="connsiteX37" fmla="*/ 680535 w 727087"/>
                <a:gd name="connsiteY37" fmla="*/ 541990 h 608492"/>
                <a:gd name="connsiteX38" fmla="*/ 693836 w 727087"/>
                <a:gd name="connsiteY38" fmla="*/ 525365 h 608492"/>
                <a:gd name="connsiteX39" fmla="*/ 697161 w 727087"/>
                <a:gd name="connsiteY39" fmla="*/ 515389 h 608492"/>
                <a:gd name="connsiteX40" fmla="*/ 707136 w 727087"/>
                <a:gd name="connsiteY40" fmla="*/ 495439 h 608492"/>
                <a:gd name="connsiteX41" fmla="*/ 710461 w 727087"/>
                <a:gd name="connsiteY41" fmla="*/ 422287 h 608492"/>
                <a:gd name="connsiteX42" fmla="*/ 713786 w 727087"/>
                <a:gd name="connsiteY42" fmla="*/ 405661 h 608492"/>
                <a:gd name="connsiteX43" fmla="*/ 717111 w 727087"/>
                <a:gd name="connsiteY43" fmla="*/ 385711 h 608492"/>
                <a:gd name="connsiteX44" fmla="*/ 723762 w 727087"/>
                <a:gd name="connsiteY44" fmla="*/ 339160 h 608492"/>
                <a:gd name="connsiteX45" fmla="*/ 727087 w 727087"/>
                <a:gd name="connsiteY45" fmla="*/ 329184 h 608492"/>
                <a:gd name="connsiteX46" fmla="*/ 723762 w 727087"/>
                <a:gd name="connsiteY46" fmla="*/ 295933 h 608492"/>
                <a:gd name="connsiteX47" fmla="*/ 713786 w 727087"/>
                <a:gd name="connsiteY47" fmla="*/ 262683 h 608492"/>
                <a:gd name="connsiteX48" fmla="*/ 707136 w 727087"/>
                <a:gd name="connsiteY48" fmla="*/ 236082 h 608492"/>
                <a:gd name="connsiteX49" fmla="*/ 700486 w 727087"/>
                <a:gd name="connsiteY49" fmla="*/ 212806 h 608492"/>
                <a:gd name="connsiteX50" fmla="*/ 693836 w 727087"/>
                <a:gd name="connsiteY50" fmla="*/ 202831 h 608492"/>
                <a:gd name="connsiteX51" fmla="*/ 690511 w 727087"/>
                <a:gd name="connsiteY51" fmla="*/ 192856 h 608492"/>
                <a:gd name="connsiteX52" fmla="*/ 673885 w 727087"/>
                <a:gd name="connsiteY52" fmla="*/ 176230 h 608492"/>
                <a:gd name="connsiteX53" fmla="*/ 650610 w 727087"/>
                <a:gd name="connsiteY53" fmla="*/ 152955 h 608492"/>
                <a:gd name="connsiteX54" fmla="*/ 643959 w 727087"/>
                <a:gd name="connsiteY54" fmla="*/ 146304 h 608492"/>
                <a:gd name="connsiteX55" fmla="*/ 624009 w 727087"/>
                <a:gd name="connsiteY55" fmla="*/ 139654 h 608492"/>
                <a:gd name="connsiteX56" fmla="*/ 607383 w 727087"/>
                <a:gd name="connsiteY56" fmla="*/ 126354 h 608492"/>
                <a:gd name="connsiteX57" fmla="*/ 600733 w 727087"/>
                <a:gd name="connsiteY57" fmla="*/ 116379 h 608492"/>
                <a:gd name="connsiteX58" fmla="*/ 584108 w 727087"/>
                <a:gd name="connsiteY58" fmla="*/ 99753 h 608492"/>
                <a:gd name="connsiteX59" fmla="*/ 580783 w 727087"/>
                <a:gd name="connsiteY59" fmla="*/ 89778 h 608492"/>
                <a:gd name="connsiteX60" fmla="*/ 557507 w 727087"/>
                <a:gd name="connsiteY60" fmla="*/ 69827 h 608492"/>
                <a:gd name="connsiteX61" fmla="*/ 554182 w 727087"/>
                <a:gd name="connsiteY61" fmla="*/ 59852 h 608492"/>
                <a:gd name="connsiteX62" fmla="*/ 544207 w 727087"/>
                <a:gd name="connsiteY62" fmla="*/ 53202 h 608492"/>
                <a:gd name="connsiteX63" fmla="*/ 537556 w 727087"/>
                <a:gd name="connsiteY63" fmla="*/ 46552 h 608492"/>
                <a:gd name="connsiteX64" fmla="*/ 530906 w 727087"/>
                <a:gd name="connsiteY64" fmla="*/ 36576 h 608492"/>
                <a:gd name="connsiteX65" fmla="*/ 520931 w 727087"/>
                <a:gd name="connsiteY65" fmla="*/ 33251 h 608492"/>
                <a:gd name="connsiteX66" fmla="*/ 500980 w 727087"/>
                <a:gd name="connsiteY66" fmla="*/ 19951 h 608492"/>
                <a:gd name="connsiteX67" fmla="*/ 491005 w 727087"/>
                <a:gd name="connsiteY67" fmla="*/ 13301 h 608492"/>
                <a:gd name="connsiteX68" fmla="*/ 481030 w 727087"/>
                <a:gd name="connsiteY68" fmla="*/ 9976 h 608492"/>
                <a:gd name="connsiteX69" fmla="*/ 471055 w 727087"/>
                <a:gd name="connsiteY69" fmla="*/ 3325 h 608492"/>
                <a:gd name="connsiteX70" fmla="*/ 454429 w 727087"/>
                <a:gd name="connsiteY70" fmla="*/ 0 h 608492"/>
                <a:gd name="connsiteX71" fmla="*/ 354676 w 727087"/>
                <a:gd name="connsiteY71" fmla="*/ 3325 h 608492"/>
                <a:gd name="connsiteX72" fmla="*/ 348026 w 727087"/>
                <a:gd name="connsiteY72" fmla="*/ 9976 h 608492"/>
                <a:gd name="connsiteX73" fmla="*/ 338051 w 727087"/>
                <a:gd name="connsiteY73" fmla="*/ 16626 h 608492"/>
                <a:gd name="connsiteX74" fmla="*/ 318100 w 727087"/>
                <a:gd name="connsiteY74" fmla="*/ 43227 h 608492"/>
                <a:gd name="connsiteX75" fmla="*/ 308125 w 727087"/>
                <a:gd name="connsiteY75" fmla="*/ 46552 h 608492"/>
                <a:gd name="connsiteX76" fmla="*/ 304800 w 727087"/>
                <a:gd name="connsiteY76" fmla="*/ 56527 h 608492"/>
                <a:gd name="connsiteX77" fmla="*/ 294825 w 727087"/>
                <a:gd name="connsiteY77" fmla="*/ 59852 h 608492"/>
                <a:gd name="connsiteX78" fmla="*/ 274874 w 727087"/>
                <a:gd name="connsiteY78" fmla="*/ 69827 h 608492"/>
                <a:gd name="connsiteX79" fmla="*/ 264899 w 727087"/>
                <a:gd name="connsiteY79" fmla="*/ 76477 h 608492"/>
                <a:gd name="connsiteX80" fmla="*/ 215023 w 727087"/>
                <a:gd name="connsiteY80" fmla="*/ 86453 h 608492"/>
                <a:gd name="connsiteX81" fmla="*/ 38793 w 727087"/>
                <a:gd name="connsiteY81" fmla="*/ 89778 h 608492"/>
                <a:gd name="connsiteX82" fmla="*/ 22167 w 727087"/>
                <a:gd name="connsiteY82" fmla="*/ 99753 h 608492"/>
                <a:gd name="connsiteX83" fmla="*/ 2217 w 727087"/>
                <a:gd name="connsiteY83" fmla="*/ 109728 h 6084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</a:cxnLst>
              <a:rect l="l" t="t" r="r" b="b"/>
              <a:pathLst>
                <a:path w="727087" h="608492">
                  <a:moveTo>
                    <a:pt x="2217" y="109728"/>
                  </a:moveTo>
                  <a:cubicBezTo>
                    <a:pt x="0" y="117486"/>
                    <a:pt x="4011" y="138210"/>
                    <a:pt x="8867" y="146304"/>
                  </a:cubicBezTo>
                  <a:cubicBezTo>
                    <a:pt x="10480" y="148992"/>
                    <a:pt x="13300" y="150738"/>
                    <a:pt x="15517" y="152955"/>
                  </a:cubicBezTo>
                  <a:cubicBezTo>
                    <a:pt x="19123" y="163773"/>
                    <a:pt x="17046" y="164348"/>
                    <a:pt x="28818" y="169580"/>
                  </a:cubicBezTo>
                  <a:cubicBezTo>
                    <a:pt x="35224" y="172427"/>
                    <a:pt x="48768" y="176230"/>
                    <a:pt x="48768" y="176230"/>
                  </a:cubicBezTo>
                  <a:cubicBezTo>
                    <a:pt x="73152" y="175122"/>
                    <a:pt x="97569" y="174584"/>
                    <a:pt x="121920" y="172905"/>
                  </a:cubicBezTo>
                  <a:cubicBezTo>
                    <a:pt x="153180" y="170749"/>
                    <a:pt x="135575" y="170422"/>
                    <a:pt x="158496" y="166255"/>
                  </a:cubicBezTo>
                  <a:cubicBezTo>
                    <a:pt x="166207" y="164853"/>
                    <a:pt x="174026" y="164122"/>
                    <a:pt x="181772" y="162930"/>
                  </a:cubicBezTo>
                  <a:cubicBezTo>
                    <a:pt x="206712" y="159093"/>
                    <a:pt x="197327" y="161071"/>
                    <a:pt x="221673" y="152955"/>
                  </a:cubicBezTo>
                  <a:lnTo>
                    <a:pt x="231648" y="149629"/>
                  </a:lnTo>
                  <a:cubicBezTo>
                    <a:pt x="270569" y="151399"/>
                    <a:pt x="288383" y="147365"/>
                    <a:pt x="318100" y="156280"/>
                  </a:cubicBezTo>
                  <a:cubicBezTo>
                    <a:pt x="324814" y="158294"/>
                    <a:pt x="332218" y="159042"/>
                    <a:pt x="338051" y="162930"/>
                  </a:cubicBezTo>
                  <a:lnTo>
                    <a:pt x="358002" y="176230"/>
                  </a:lnTo>
                  <a:cubicBezTo>
                    <a:pt x="359110" y="181772"/>
                    <a:pt x="361327" y="187204"/>
                    <a:pt x="361327" y="192856"/>
                  </a:cubicBezTo>
                  <a:cubicBezTo>
                    <a:pt x="361327" y="194535"/>
                    <a:pt x="355758" y="226186"/>
                    <a:pt x="354676" y="229432"/>
                  </a:cubicBezTo>
                  <a:cubicBezTo>
                    <a:pt x="353108" y="234134"/>
                    <a:pt x="349766" y="238091"/>
                    <a:pt x="348026" y="242732"/>
                  </a:cubicBezTo>
                  <a:cubicBezTo>
                    <a:pt x="344724" y="251537"/>
                    <a:pt x="342047" y="272258"/>
                    <a:pt x="341376" y="279308"/>
                  </a:cubicBezTo>
                  <a:cubicBezTo>
                    <a:pt x="338221" y="312438"/>
                    <a:pt x="336050" y="365238"/>
                    <a:pt x="334726" y="395686"/>
                  </a:cubicBezTo>
                  <a:cubicBezTo>
                    <a:pt x="333521" y="423391"/>
                    <a:pt x="332509" y="451104"/>
                    <a:pt x="331401" y="478813"/>
                  </a:cubicBezTo>
                  <a:cubicBezTo>
                    <a:pt x="331562" y="480259"/>
                    <a:pt x="334303" y="523975"/>
                    <a:pt x="341376" y="528690"/>
                  </a:cubicBezTo>
                  <a:lnTo>
                    <a:pt x="351351" y="535340"/>
                  </a:lnTo>
                  <a:cubicBezTo>
                    <a:pt x="362755" y="552443"/>
                    <a:pt x="352141" y="539295"/>
                    <a:pt x="367977" y="551965"/>
                  </a:cubicBezTo>
                  <a:cubicBezTo>
                    <a:pt x="381018" y="562399"/>
                    <a:pt x="367278" y="556166"/>
                    <a:pt x="384602" y="561941"/>
                  </a:cubicBezTo>
                  <a:cubicBezTo>
                    <a:pt x="387927" y="565266"/>
                    <a:pt x="390665" y="569308"/>
                    <a:pt x="394578" y="571916"/>
                  </a:cubicBezTo>
                  <a:cubicBezTo>
                    <a:pt x="400909" y="576137"/>
                    <a:pt x="425856" y="578284"/>
                    <a:pt x="427828" y="578566"/>
                  </a:cubicBezTo>
                  <a:cubicBezTo>
                    <a:pt x="434478" y="580783"/>
                    <a:pt x="442823" y="580259"/>
                    <a:pt x="447779" y="585216"/>
                  </a:cubicBezTo>
                  <a:cubicBezTo>
                    <a:pt x="460766" y="598205"/>
                    <a:pt x="447141" y="586561"/>
                    <a:pt x="464404" y="595192"/>
                  </a:cubicBezTo>
                  <a:cubicBezTo>
                    <a:pt x="467979" y="596979"/>
                    <a:pt x="470728" y="600219"/>
                    <a:pt x="474380" y="601842"/>
                  </a:cubicBezTo>
                  <a:cubicBezTo>
                    <a:pt x="480786" y="604689"/>
                    <a:pt x="494330" y="608492"/>
                    <a:pt x="494330" y="608492"/>
                  </a:cubicBezTo>
                  <a:cubicBezTo>
                    <a:pt x="513172" y="607384"/>
                    <a:pt x="532191" y="607967"/>
                    <a:pt x="550857" y="605167"/>
                  </a:cubicBezTo>
                  <a:cubicBezTo>
                    <a:pt x="554809" y="604574"/>
                    <a:pt x="557180" y="600140"/>
                    <a:pt x="560832" y="598517"/>
                  </a:cubicBezTo>
                  <a:cubicBezTo>
                    <a:pt x="567238" y="595670"/>
                    <a:pt x="573982" y="593568"/>
                    <a:pt x="580783" y="591867"/>
                  </a:cubicBezTo>
                  <a:cubicBezTo>
                    <a:pt x="585041" y="590802"/>
                    <a:pt x="599290" y="587600"/>
                    <a:pt x="604058" y="585216"/>
                  </a:cubicBezTo>
                  <a:cubicBezTo>
                    <a:pt x="627021" y="573735"/>
                    <a:pt x="599655" y="582161"/>
                    <a:pt x="627334" y="575241"/>
                  </a:cubicBezTo>
                  <a:cubicBezTo>
                    <a:pt x="630659" y="573024"/>
                    <a:pt x="633735" y="570378"/>
                    <a:pt x="637309" y="568591"/>
                  </a:cubicBezTo>
                  <a:cubicBezTo>
                    <a:pt x="640444" y="567024"/>
                    <a:pt x="644368" y="567210"/>
                    <a:pt x="647284" y="565266"/>
                  </a:cubicBezTo>
                  <a:cubicBezTo>
                    <a:pt x="651197" y="562658"/>
                    <a:pt x="653647" y="558301"/>
                    <a:pt x="657260" y="555291"/>
                  </a:cubicBezTo>
                  <a:cubicBezTo>
                    <a:pt x="670870" y="543949"/>
                    <a:pt x="664267" y="552835"/>
                    <a:pt x="680535" y="541990"/>
                  </a:cubicBezTo>
                  <a:cubicBezTo>
                    <a:pt x="686223" y="538198"/>
                    <a:pt x="690277" y="530703"/>
                    <a:pt x="693836" y="525365"/>
                  </a:cubicBezTo>
                  <a:cubicBezTo>
                    <a:pt x="694944" y="522040"/>
                    <a:pt x="695594" y="518524"/>
                    <a:pt x="697161" y="515389"/>
                  </a:cubicBezTo>
                  <a:cubicBezTo>
                    <a:pt x="710054" y="489603"/>
                    <a:pt x="698777" y="520515"/>
                    <a:pt x="707136" y="495439"/>
                  </a:cubicBezTo>
                  <a:cubicBezTo>
                    <a:pt x="708244" y="471055"/>
                    <a:pt x="708658" y="446629"/>
                    <a:pt x="710461" y="422287"/>
                  </a:cubicBezTo>
                  <a:cubicBezTo>
                    <a:pt x="710878" y="416651"/>
                    <a:pt x="712775" y="411222"/>
                    <a:pt x="713786" y="405661"/>
                  </a:cubicBezTo>
                  <a:cubicBezTo>
                    <a:pt x="714992" y="399028"/>
                    <a:pt x="716158" y="392385"/>
                    <a:pt x="717111" y="385711"/>
                  </a:cubicBezTo>
                  <a:cubicBezTo>
                    <a:pt x="719127" y="371599"/>
                    <a:pt x="720585" y="353455"/>
                    <a:pt x="723762" y="339160"/>
                  </a:cubicBezTo>
                  <a:cubicBezTo>
                    <a:pt x="724522" y="335738"/>
                    <a:pt x="725979" y="332509"/>
                    <a:pt x="727087" y="329184"/>
                  </a:cubicBezTo>
                  <a:cubicBezTo>
                    <a:pt x="725979" y="318100"/>
                    <a:pt x="725337" y="306960"/>
                    <a:pt x="723762" y="295933"/>
                  </a:cubicBezTo>
                  <a:cubicBezTo>
                    <a:pt x="720999" y="276596"/>
                    <a:pt x="718409" y="285798"/>
                    <a:pt x="713786" y="262683"/>
                  </a:cubicBezTo>
                  <a:cubicBezTo>
                    <a:pt x="707025" y="228877"/>
                    <a:pt x="713953" y="259941"/>
                    <a:pt x="707136" y="236082"/>
                  </a:cubicBezTo>
                  <a:cubicBezTo>
                    <a:pt x="705715" y="231109"/>
                    <a:pt x="703144" y="218122"/>
                    <a:pt x="700486" y="212806"/>
                  </a:cubicBezTo>
                  <a:cubicBezTo>
                    <a:pt x="698699" y="209232"/>
                    <a:pt x="695623" y="206405"/>
                    <a:pt x="693836" y="202831"/>
                  </a:cubicBezTo>
                  <a:cubicBezTo>
                    <a:pt x="692269" y="199696"/>
                    <a:pt x="692614" y="195660"/>
                    <a:pt x="690511" y="192856"/>
                  </a:cubicBezTo>
                  <a:cubicBezTo>
                    <a:pt x="685808" y="186586"/>
                    <a:pt x="678233" y="182751"/>
                    <a:pt x="673885" y="176230"/>
                  </a:cubicBezTo>
                  <a:cubicBezTo>
                    <a:pt x="658641" y="153364"/>
                    <a:pt x="668167" y="158807"/>
                    <a:pt x="650610" y="152955"/>
                  </a:cubicBezTo>
                  <a:cubicBezTo>
                    <a:pt x="648393" y="150738"/>
                    <a:pt x="646763" y="147706"/>
                    <a:pt x="643959" y="146304"/>
                  </a:cubicBezTo>
                  <a:cubicBezTo>
                    <a:pt x="637689" y="143169"/>
                    <a:pt x="624009" y="139654"/>
                    <a:pt x="624009" y="139654"/>
                  </a:cubicBezTo>
                  <a:cubicBezTo>
                    <a:pt x="604952" y="111069"/>
                    <a:pt x="630327" y="144708"/>
                    <a:pt x="607383" y="126354"/>
                  </a:cubicBezTo>
                  <a:cubicBezTo>
                    <a:pt x="604262" y="123858"/>
                    <a:pt x="603364" y="119386"/>
                    <a:pt x="600733" y="116379"/>
                  </a:cubicBezTo>
                  <a:cubicBezTo>
                    <a:pt x="595572" y="110481"/>
                    <a:pt x="584108" y="99753"/>
                    <a:pt x="584108" y="99753"/>
                  </a:cubicBezTo>
                  <a:cubicBezTo>
                    <a:pt x="583000" y="96428"/>
                    <a:pt x="582820" y="92630"/>
                    <a:pt x="580783" y="89778"/>
                  </a:cubicBezTo>
                  <a:cubicBezTo>
                    <a:pt x="573452" y="79515"/>
                    <a:pt x="567093" y="76218"/>
                    <a:pt x="557507" y="69827"/>
                  </a:cubicBezTo>
                  <a:cubicBezTo>
                    <a:pt x="556399" y="66502"/>
                    <a:pt x="556371" y="62589"/>
                    <a:pt x="554182" y="59852"/>
                  </a:cubicBezTo>
                  <a:cubicBezTo>
                    <a:pt x="551686" y="56732"/>
                    <a:pt x="547328" y="55698"/>
                    <a:pt x="544207" y="53202"/>
                  </a:cubicBezTo>
                  <a:cubicBezTo>
                    <a:pt x="541759" y="51244"/>
                    <a:pt x="539514" y="49000"/>
                    <a:pt x="537556" y="46552"/>
                  </a:cubicBezTo>
                  <a:cubicBezTo>
                    <a:pt x="535059" y="43431"/>
                    <a:pt x="534027" y="39073"/>
                    <a:pt x="530906" y="36576"/>
                  </a:cubicBezTo>
                  <a:cubicBezTo>
                    <a:pt x="528169" y="34386"/>
                    <a:pt x="523995" y="34953"/>
                    <a:pt x="520931" y="33251"/>
                  </a:cubicBezTo>
                  <a:cubicBezTo>
                    <a:pt x="513944" y="29370"/>
                    <a:pt x="507630" y="24384"/>
                    <a:pt x="500980" y="19951"/>
                  </a:cubicBezTo>
                  <a:cubicBezTo>
                    <a:pt x="497655" y="17734"/>
                    <a:pt x="494796" y="14565"/>
                    <a:pt x="491005" y="13301"/>
                  </a:cubicBezTo>
                  <a:lnTo>
                    <a:pt x="481030" y="9976"/>
                  </a:lnTo>
                  <a:cubicBezTo>
                    <a:pt x="477705" y="7759"/>
                    <a:pt x="474797" y="4728"/>
                    <a:pt x="471055" y="3325"/>
                  </a:cubicBezTo>
                  <a:cubicBezTo>
                    <a:pt x="465763" y="1340"/>
                    <a:pt x="460081" y="0"/>
                    <a:pt x="454429" y="0"/>
                  </a:cubicBezTo>
                  <a:cubicBezTo>
                    <a:pt x="421160" y="0"/>
                    <a:pt x="387927" y="2217"/>
                    <a:pt x="354676" y="3325"/>
                  </a:cubicBezTo>
                  <a:cubicBezTo>
                    <a:pt x="352459" y="5542"/>
                    <a:pt x="350474" y="8017"/>
                    <a:pt x="348026" y="9976"/>
                  </a:cubicBezTo>
                  <a:cubicBezTo>
                    <a:pt x="344906" y="12472"/>
                    <a:pt x="340682" y="13619"/>
                    <a:pt x="338051" y="16626"/>
                  </a:cubicBezTo>
                  <a:cubicBezTo>
                    <a:pt x="336225" y="18713"/>
                    <a:pt x="325219" y="38955"/>
                    <a:pt x="318100" y="43227"/>
                  </a:cubicBezTo>
                  <a:cubicBezTo>
                    <a:pt x="315095" y="45030"/>
                    <a:pt x="311450" y="45444"/>
                    <a:pt x="308125" y="46552"/>
                  </a:cubicBezTo>
                  <a:cubicBezTo>
                    <a:pt x="307017" y="49877"/>
                    <a:pt x="307278" y="54049"/>
                    <a:pt x="304800" y="56527"/>
                  </a:cubicBezTo>
                  <a:cubicBezTo>
                    <a:pt x="302322" y="59005"/>
                    <a:pt x="297960" y="58285"/>
                    <a:pt x="294825" y="59852"/>
                  </a:cubicBezTo>
                  <a:cubicBezTo>
                    <a:pt x="269045" y="72742"/>
                    <a:pt x="299946" y="61470"/>
                    <a:pt x="274874" y="69827"/>
                  </a:cubicBezTo>
                  <a:cubicBezTo>
                    <a:pt x="271549" y="72044"/>
                    <a:pt x="268655" y="75111"/>
                    <a:pt x="264899" y="76477"/>
                  </a:cubicBezTo>
                  <a:cubicBezTo>
                    <a:pt x="254960" y="80091"/>
                    <a:pt x="226540" y="86069"/>
                    <a:pt x="215023" y="86453"/>
                  </a:cubicBezTo>
                  <a:cubicBezTo>
                    <a:pt x="156302" y="88410"/>
                    <a:pt x="97536" y="88670"/>
                    <a:pt x="38793" y="89778"/>
                  </a:cubicBezTo>
                  <a:cubicBezTo>
                    <a:pt x="21471" y="95552"/>
                    <a:pt x="35208" y="89321"/>
                    <a:pt x="22167" y="99753"/>
                  </a:cubicBezTo>
                  <a:cubicBezTo>
                    <a:pt x="8793" y="110452"/>
                    <a:pt x="4434" y="101970"/>
                    <a:pt x="2217" y="109728"/>
                  </a:cubicBezTo>
                  <a:close/>
                </a:path>
              </a:pathLst>
            </a:custGeom>
            <a:solidFill>
              <a:srgbClr val="FFFF00">
                <a:alpha val="15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67" name="Полилиния 866"/>
            <p:cNvSpPr/>
            <p:nvPr/>
          </p:nvSpPr>
          <p:spPr>
            <a:xfrm>
              <a:off x="3757771" y="4531861"/>
              <a:ext cx="2347096" cy="2057270"/>
            </a:xfrm>
            <a:custGeom>
              <a:avLst/>
              <a:gdLst>
                <a:gd name="connsiteX0" fmla="*/ 761028 w 2347096"/>
                <a:gd name="connsiteY0" fmla="*/ 2035194 h 2057270"/>
                <a:gd name="connsiteX1" fmla="*/ 927282 w 2347096"/>
                <a:gd name="connsiteY1" fmla="*/ 2038519 h 2057270"/>
                <a:gd name="connsiteX2" fmla="*/ 947233 w 2347096"/>
                <a:gd name="connsiteY2" fmla="*/ 2035194 h 2057270"/>
                <a:gd name="connsiteX3" fmla="*/ 963858 w 2347096"/>
                <a:gd name="connsiteY3" fmla="*/ 2031868 h 2057270"/>
                <a:gd name="connsiteX4" fmla="*/ 1060286 w 2347096"/>
                <a:gd name="connsiteY4" fmla="*/ 2028543 h 2057270"/>
                <a:gd name="connsiteX5" fmla="*/ 1113487 w 2347096"/>
                <a:gd name="connsiteY5" fmla="*/ 2018568 h 2057270"/>
                <a:gd name="connsiteX6" fmla="*/ 1130113 w 2347096"/>
                <a:gd name="connsiteY6" fmla="*/ 2015243 h 2057270"/>
                <a:gd name="connsiteX7" fmla="*/ 1183314 w 2347096"/>
                <a:gd name="connsiteY7" fmla="*/ 2011918 h 2057270"/>
                <a:gd name="connsiteX8" fmla="*/ 1249816 w 2347096"/>
                <a:gd name="connsiteY8" fmla="*/ 2005268 h 2057270"/>
                <a:gd name="connsiteX9" fmla="*/ 1269766 w 2347096"/>
                <a:gd name="connsiteY9" fmla="*/ 2001943 h 2057270"/>
                <a:gd name="connsiteX10" fmla="*/ 1279742 w 2347096"/>
                <a:gd name="connsiteY10" fmla="*/ 1998618 h 2057270"/>
                <a:gd name="connsiteX11" fmla="*/ 1336268 w 2347096"/>
                <a:gd name="connsiteY11" fmla="*/ 1995292 h 2057270"/>
                <a:gd name="connsiteX12" fmla="*/ 1369519 w 2347096"/>
                <a:gd name="connsiteY12" fmla="*/ 1988642 h 2057270"/>
                <a:gd name="connsiteX13" fmla="*/ 1389470 w 2347096"/>
                <a:gd name="connsiteY13" fmla="*/ 1985317 h 2057270"/>
                <a:gd name="connsiteX14" fmla="*/ 1422721 w 2347096"/>
                <a:gd name="connsiteY14" fmla="*/ 1981992 h 2057270"/>
                <a:gd name="connsiteX15" fmla="*/ 1449321 w 2347096"/>
                <a:gd name="connsiteY15" fmla="*/ 1978667 h 2057270"/>
                <a:gd name="connsiteX16" fmla="*/ 1482572 w 2347096"/>
                <a:gd name="connsiteY16" fmla="*/ 1968692 h 2057270"/>
                <a:gd name="connsiteX17" fmla="*/ 1505848 w 2347096"/>
                <a:gd name="connsiteY17" fmla="*/ 1965367 h 2057270"/>
                <a:gd name="connsiteX18" fmla="*/ 1519148 w 2347096"/>
                <a:gd name="connsiteY18" fmla="*/ 1962042 h 2057270"/>
                <a:gd name="connsiteX19" fmla="*/ 1559049 w 2347096"/>
                <a:gd name="connsiteY19" fmla="*/ 1955391 h 2057270"/>
                <a:gd name="connsiteX20" fmla="*/ 1572350 w 2347096"/>
                <a:gd name="connsiteY20" fmla="*/ 1952066 h 2057270"/>
                <a:gd name="connsiteX21" fmla="*/ 1592300 w 2347096"/>
                <a:gd name="connsiteY21" fmla="*/ 1945416 h 2057270"/>
                <a:gd name="connsiteX22" fmla="*/ 1622226 w 2347096"/>
                <a:gd name="connsiteY22" fmla="*/ 1938766 h 2057270"/>
                <a:gd name="connsiteX23" fmla="*/ 1648827 w 2347096"/>
                <a:gd name="connsiteY23" fmla="*/ 1932116 h 2057270"/>
                <a:gd name="connsiteX24" fmla="*/ 1658802 w 2347096"/>
                <a:gd name="connsiteY24" fmla="*/ 1925466 h 2057270"/>
                <a:gd name="connsiteX25" fmla="*/ 1698703 w 2347096"/>
                <a:gd name="connsiteY25" fmla="*/ 1918815 h 2057270"/>
                <a:gd name="connsiteX26" fmla="*/ 1725304 w 2347096"/>
                <a:gd name="connsiteY26" fmla="*/ 1912165 h 2057270"/>
                <a:gd name="connsiteX27" fmla="*/ 1735279 w 2347096"/>
                <a:gd name="connsiteY27" fmla="*/ 1908840 h 2057270"/>
                <a:gd name="connsiteX28" fmla="*/ 1745254 w 2347096"/>
                <a:gd name="connsiteY28" fmla="*/ 1902190 h 2057270"/>
                <a:gd name="connsiteX29" fmla="*/ 1758555 w 2347096"/>
                <a:gd name="connsiteY29" fmla="*/ 1898865 h 2057270"/>
                <a:gd name="connsiteX30" fmla="*/ 1788481 w 2347096"/>
                <a:gd name="connsiteY30" fmla="*/ 1888890 h 2057270"/>
                <a:gd name="connsiteX31" fmla="*/ 1798456 w 2347096"/>
                <a:gd name="connsiteY31" fmla="*/ 1885564 h 2057270"/>
                <a:gd name="connsiteX32" fmla="*/ 1821732 w 2347096"/>
                <a:gd name="connsiteY32" fmla="*/ 1875589 h 2057270"/>
                <a:gd name="connsiteX33" fmla="*/ 1854982 w 2347096"/>
                <a:gd name="connsiteY33" fmla="*/ 1868939 h 2057270"/>
                <a:gd name="connsiteX34" fmla="*/ 1881583 w 2347096"/>
                <a:gd name="connsiteY34" fmla="*/ 1862289 h 2057270"/>
                <a:gd name="connsiteX35" fmla="*/ 1901534 w 2347096"/>
                <a:gd name="connsiteY35" fmla="*/ 1855639 h 2057270"/>
                <a:gd name="connsiteX36" fmla="*/ 1911509 w 2347096"/>
                <a:gd name="connsiteY36" fmla="*/ 1852314 h 2057270"/>
                <a:gd name="connsiteX37" fmla="*/ 1938110 w 2347096"/>
                <a:gd name="connsiteY37" fmla="*/ 1845663 h 2057270"/>
                <a:gd name="connsiteX38" fmla="*/ 1958060 w 2347096"/>
                <a:gd name="connsiteY38" fmla="*/ 1839013 h 2057270"/>
                <a:gd name="connsiteX39" fmla="*/ 1971361 w 2347096"/>
                <a:gd name="connsiteY39" fmla="*/ 1835688 h 2057270"/>
                <a:gd name="connsiteX40" fmla="*/ 1991311 w 2347096"/>
                <a:gd name="connsiteY40" fmla="*/ 1829038 h 2057270"/>
                <a:gd name="connsiteX41" fmla="*/ 2001286 w 2347096"/>
                <a:gd name="connsiteY41" fmla="*/ 1825713 h 2057270"/>
                <a:gd name="connsiteX42" fmla="*/ 2017912 w 2347096"/>
                <a:gd name="connsiteY42" fmla="*/ 1815738 h 2057270"/>
                <a:gd name="connsiteX43" fmla="*/ 2034537 w 2347096"/>
                <a:gd name="connsiteY43" fmla="*/ 1809087 h 2057270"/>
                <a:gd name="connsiteX44" fmla="*/ 2047838 w 2347096"/>
                <a:gd name="connsiteY44" fmla="*/ 1805762 h 2057270"/>
                <a:gd name="connsiteX45" fmla="*/ 2067788 w 2347096"/>
                <a:gd name="connsiteY45" fmla="*/ 1799112 h 2057270"/>
                <a:gd name="connsiteX46" fmla="*/ 2077764 w 2347096"/>
                <a:gd name="connsiteY46" fmla="*/ 1795787 h 2057270"/>
                <a:gd name="connsiteX47" fmla="*/ 2087739 w 2347096"/>
                <a:gd name="connsiteY47" fmla="*/ 1792462 h 2057270"/>
                <a:gd name="connsiteX48" fmla="*/ 2091064 w 2347096"/>
                <a:gd name="connsiteY48" fmla="*/ 1782487 h 2057270"/>
                <a:gd name="connsiteX49" fmla="*/ 2111014 w 2347096"/>
                <a:gd name="connsiteY49" fmla="*/ 1775836 h 2057270"/>
                <a:gd name="connsiteX50" fmla="*/ 2117665 w 2347096"/>
                <a:gd name="connsiteY50" fmla="*/ 1769186 h 2057270"/>
                <a:gd name="connsiteX51" fmla="*/ 2180841 w 2347096"/>
                <a:gd name="connsiteY51" fmla="*/ 1735935 h 2057270"/>
                <a:gd name="connsiteX52" fmla="*/ 2207442 w 2347096"/>
                <a:gd name="connsiteY52" fmla="*/ 1722635 h 2057270"/>
                <a:gd name="connsiteX53" fmla="*/ 2227393 w 2347096"/>
                <a:gd name="connsiteY53" fmla="*/ 1709335 h 2057270"/>
                <a:gd name="connsiteX54" fmla="*/ 2263969 w 2347096"/>
                <a:gd name="connsiteY54" fmla="*/ 1699359 h 2057270"/>
                <a:gd name="connsiteX55" fmla="*/ 2293894 w 2347096"/>
                <a:gd name="connsiteY55" fmla="*/ 1686059 h 2057270"/>
                <a:gd name="connsiteX56" fmla="*/ 2303870 w 2347096"/>
                <a:gd name="connsiteY56" fmla="*/ 1682734 h 2057270"/>
                <a:gd name="connsiteX57" fmla="*/ 2323820 w 2347096"/>
                <a:gd name="connsiteY57" fmla="*/ 1669434 h 2057270"/>
                <a:gd name="connsiteX58" fmla="*/ 2347096 w 2347096"/>
                <a:gd name="connsiteY58" fmla="*/ 1652808 h 2057270"/>
                <a:gd name="connsiteX59" fmla="*/ 2343771 w 2347096"/>
                <a:gd name="connsiteY59" fmla="*/ 1642833 h 2057270"/>
                <a:gd name="connsiteX60" fmla="*/ 2333796 w 2347096"/>
                <a:gd name="connsiteY60" fmla="*/ 1636183 h 2057270"/>
                <a:gd name="connsiteX61" fmla="*/ 2297220 w 2347096"/>
                <a:gd name="connsiteY61" fmla="*/ 1626207 h 2057270"/>
                <a:gd name="connsiteX62" fmla="*/ 2287244 w 2347096"/>
                <a:gd name="connsiteY62" fmla="*/ 1622882 h 2057270"/>
                <a:gd name="connsiteX63" fmla="*/ 2277269 w 2347096"/>
                <a:gd name="connsiteY63" fmla="*/ 1616232 h 2057270"/>
                <a:gd name="connsiteX64" fmla="*/ 2257318 w 2347096"/>
                <a:gd name="connsiteY64" fmla="*/ 1589631 h 2057270"/>
                <a:gd name="connsiteX65" fmla="*/ 2244018 w 2347096"/>
                <a:gd name="connsiteY65" fmla="*/ 1582981 h 2057270"/>
                <a:gd name="connsiteX66" fmla="*/ 2237368 w 2347096"/>
                <a:gd name="connsiteY66" fmla="*/ 1573006 h 2057270"/>
                <a:gd name="connsiteX67" fmla="*/ 2224068 w 2347096"/>
                <a:gd name="connsiteY67" fmla="*/ 1569681 h 2057270"/>
                <a:gd name="connsiteX68" fmla="*/ 2210767 w 2347096"/>
                <a:gd name="connsiteY68" fmla="*/ 1563031 h 2057270"/>
                <a:gd name="connsiteX69" fmla="*/ 2200792 w 2347096"/>
                <a:gd name="connsiteY69" fmla="*/ 1559706 h 2057270"/>
                <a:gd name="connsiteX70" fmla="*/ 2174191 w 2347096"/>
                <a:gd name="connsiteY70" fmla="*/ 1549730 h 2057270"/>
                <a:gd name="connsiteX71" fmla="*/ 2164216 w 2347096"/>
                <a:gd name="connsiteY71" fmla="*/ 1543080 h 2057270"/>
                <a:gd name="connsiteX72" fmla="*/ 2130965 w 2347096"/>
                <a:gd name="connsiteY72" fmla="*/ 1536430 h 2057270"/>
                <a:gd name="connsiteX73" fmla="*/ 2094389 w 2347096"/>
                <a:gd name="connsiteY73" fmla="*/ 1529780 h 2057270"/>
                <a:gd name="connsiteX74" fmla="*/ 2074438 w 2347096"/>
                <a:gd name="connsiteY74" fmla="*/ 1523130 h 2057270"/>
                <a:gd name="connsiteX75" fmla="*/ 2051163 w 2347096"/>
                <a:gd name="connsiteY75" fmla="*/ 1516479 h 2057270"/>
                <a:gd name="connsiteX76" fmla="*/ 1994636 w 2347096"/>
                <a:gd name="connsiteY76" fmla="*/ 1509829 h 2057270"/>
                <a:gd name="connsiteX77" fmla="*/ 1815081 w 2347096"/>
                <a:gd name="connsiteY77" fmla="*/ 1513154 h 2057270"/>
                <a:gd name="connsiteX78" fmla="*/ 1785156 w 2347096"/>
                <a:gd name="connsiteY78" fmla="*/ 1523130 h 2057270"/>
                <a:gd name="connsiteX79" fmla="*/ 1751905 w 2347096"/>
                <a:gd name="connsiteY79" fmla="*/ 1533105 h 2057270"/>
                <a:gd name="connsiteX80" fmla="*/ 1731954 w 2347096"/>
                <a:gd name="connsiteY80" fmla="*/ 1546405 h 2057270"/>
                <a:gd name="connsiteX81" fmla="*/ 1721979 w 2347096"/>
                <a:gd name="connsiteY81" fmla="*/ 1553055 h 2057270"/>
                <a:gd name="connsiteX82" fmla="*/ 1708678 w 2347096"/>
                <a:gd name="connsiteY82" fmla="*/ 1559706 h 2057270"/>
                <a:gd name="connsiteX83" fmla="*/ 1702028 w 2347096"/>
                <a:gd name="connsiteY83" fmla="*/ 1569681 h 2057270"/>
                <a:gd name="connsiteX84" fmla="*/ 1695378 w 2347096"/>
                <a:gd name="connsiteY84" fmla="*/ 1589631 h 2057270"/>
                <a:gd name="connsiteX85" fmla="*/ 1698703 w 2347096"/>
                <a:gd name="connsiteY85" fmla="*/ 1642833 h 2057270"/>
                <a:gd name="connsiteX86" fmla="*/ 1698703 w 2347096"/>
                <a:gd name="connsiteY86" fmla="*/ 1706010 h 2057270"/>
                <a:gd name="connsiteX87" fmla="*/ 1688728 w 2347096"/>
                <a:gd name="connsiteY87" fmla="*/ 1712660 h 2057270"/>
                <a:gd name="connsiteX88" fmla="*/ 1668777 w 2347096"/>
                <a:gd name="connsiteY88" fmla="*/ 1719310 h 2057270"/>
                <a:gd name="connsiteX89" fmla="*/ 1658802 w 2347096"/>
                <a:gd name="connsiteY89" fmla="*/ 1722635 h 2057270"/>
                <a:gd name="connsiteX90" fmla="*/ 1645502 w 2347096"/>
                <a:gd name="connsiteY90" fmla="*/ 1729285 h 2057270"/>
                <a:gd name="connsiteX91" fmla="*/ 1598950 w 2347096"/>
                <a:gd name="connsiteY91" fmla="*/ 1735935 h 2057270"/>
                <a:gd name="connsiteX92" fmla="*/ 1306342 w 2347096"/>
                <a:gd name="connsiteY92" fmla="*/ 1732610 h 2057270"/>
                <a:gd name="connsiteX93" fmla="*/ 1293042 w 2347096"/>
                <a:gd name="connsiteY93" fmla="*/ 1729285 h 2057270"/>
                <a:gd name="connsiteX94" fmla="*/ 1273092 w 2347096"/>
                <a:gd name="connsiteY94" fmla="*/ 1722635 h 2057270"/>
                <a:gd name="connsiteX95" fmla="*/ 1256466 w 2347096"/>
                <a:gd name="connsiteY95" fmla="*/ 1712660 h 2057270"/>
                <a:gd name="connsiteX96" fmla="*/ 1236516 w 2347096"/>
                <a:gd name="connsiteY96" fmla="*/ 1699359 h 2057270"/>
                <a:gd name="connsiteX97" fmla="*/ 1229865 w 2347096"/>
                <a:gd name="connsiteY97" fmla="*/ 1692709 h 2057270"/>
                <a:gd name="connsiteX98" fmla="*/ 1209915 w 2347096"/>
                <a:gd name="connsiteY98" fmla="*/ 1686059 h 2057270"/>
                <a:gd name="connsiteX99" fmla="*/ 1189964 w 2347096"/>
                <a:gd name="connsiteY99" fmla="*/ 1676084 h 2057270"/>
                <a:gd name="connsiteX100" fmla="*/ 1176664 w 2347096"/>
                <a:gd name="connsiteY100" fmla="*/ 1662783 h 2057270"/>
                <a:gd name="connsiteX101" fmla="*/ 1150063 w 2347096"/>
                <a:gd name="connsiteY101" fmla="*/ 1629532 h 2057270"/>
                <a:gd name="connsiteX102" fmla="*/ 1130113 w 2347096"/>
                <a:gd name="connsiteY102" fmla="*/ 1616232 h 2057270"/>
                <a:gd name="connsiteX103" fmla="*/ 1110162 w 2347096"/>
                <a:gd name="connsiteY103" fmla="*/ 1609582 h 2057270"/>
                <a:gd name="connsiteX104" fmla="*/ 1100187 w 2347096"/>
                <a:gd name="connsiteY104" fmla="*/ 1602932 h 2057270"/>
                <a:gd name="connsiteX105" fmla="*/ 1080236 w 2347096"/>
                <a:gd name="connsiteY105" fmla="*/ 1596282 h 2057270"/>
                <a:gd name="connsiteX106" fmla="*/ 1070261 w 2347096"/>
                <a:gd name="connsiteY106" fmla="*/ 1592956 h 2057270"/>
                <a:gd name="connsiteX107" fmla="*/ 1050310 w 2347096"/>
                <a:gd name="connsiteY107" fmla="*/ 1582981 h 2057270"/>
                <a:gd name="connsiteX108" fmla="*/ 1030360 w 2347096"/>
                <a:gd name="connsiteY108" fmla="*/ 1573006 h 2057270"/>
                <a:gd name="connsiteX109" fmla="*/ 1007084 w 2347096"/>
                <a:gd name="connsiteY109" fmla="*/ 1563031 h 2057270"/>
                <a:gd name="connsiteX110" fmla="*/ 997109 w 2347096"/>
                <a:gd name="connsiteY110" fmla="*/ 1553055 h 2057270"/>
                <a:gd name="connsiteX111" fmla="*/ 977158 w 2347096"/>
                <a:gd name="connsiteY111" fmla="*/ 1546405 h 2057270"/>
                <a:gd name="connsiteX112" fmla="*/ 967183 w 2347096"/>
                <a:gd name="connsiteY112" fmla="*/ 1539755 h 2057270"/>
                <a:gd name="connsiteX113" fmla="*/ 957208 w 2347096"/>
                <a:gd name="connsiteY113" fmla="*/ 1536430 h 2057270"/>
                <a:gd name="connsiteX114" fmla="*/ 940582 w 2347096"/>
                <a:gd name="connsiteY114" fmla="*/ 1523130 h 2057270"/>
                <a:gd name="connsiteX115" fmla="*/ 904006 w 2347096"/>
                <a:gd name="connsiteY115" fmla="*/ 1486554 h 2057270"/>
                <a:gd name="connsiteX116" fmla="*/ 894031 w 2347096"/>
                <a:gd name="connsiteY116" fmla="*/ 1476578 h 2057270"/>
                <a:gd name="connsiteX117" fmla="*/ 884056 w 2347096"/>
                <a:gd name="connsiteY117" fmla="*/ 1466603 h 2057270"/>
                <a:gd name="connsiteX118" fmla="*/ 880731 w 2347096"/>
                <a:gd name="connsiteY118" fmla="*/ 1456628 h 2057270"/>
                <a:gd name="connsiteX119" fmla="*/ 870756 w 2347096"/>
                <a:gd name="connsiteY119" fmla="*/ 1449978 h 2057270"/>
                <a:gd name="connsiteX120" fmla="*/ 864105 w 2347096"/>
                <a:gd name="connsiteY120" fmla="*/ 1443327 h 2057270"/>
                <a:gd name="connsiteX121" fmla="*/ 847480 w 2347096"/>
                <a:gd name="connsiteY121" fmla="*/ 1413402 h 2057270"/>
                <a:gd name="connsiteX122" fmla="*/ 834180 w 2347096"/>
                <a:gd name="connsiteY122" fmla="*/ 1396776 h 2057270"/>
                <a:gd name="connsiteX123" fmla="*/ 830854 w 2347096"/>
                <a:gd name="connsiteY123" fmla="*/ 1386801 h 2057270"/>
                <a:gd name="connsiteX124" fmla="*/ 820879 w 2347096"/>
                <a:gd name="connsiteY124" fmla="*/ 1383476 h 2057270"/>
                <a:gd name="connsiteX125" fmla="*/ 814229 w 2347096"/>
                <a:gd name="connsiteY125" fmla="*/ 1363525 h 2057270"/>
                <a:gd name="connsiteX126" fmla="*/ 797604 w 2347096"/>
                <a:gd name="connsiteY126" fmla="*/ 1340250 h 2057270"/>
                <a:gd name="connsiteX127" fmla="*/ 794278 w 2347096"/>
                <a:gd name="connsiteY127" fmla="*/ 1330274 h 2057270"/>
                <a:gd name="connsiteX128" fmla="*/ 787628 w 2347096"/>
                <a:gd name="connsiteY128" fmla="*/ 1320299 h 2057270"/>
                <a:gd name="connsiteX129" fmla="*/ 780978 w 2347096"/>
                <a:gd name="connsiteY129" fmla="*/ 1300348 h 2057270"/>
                <a:gd name="connsiteX130" fmla="*/ 777653 w 2347096"/>
                <a:gd name="connsiteY130" fmla="*/ 1290373 h 2057270"/>
                <a:gd name="connsiteX131" fmla="*/ 774328 w 2347096"/>
                <a:gd name="connsiteY131" fmla="*/ 1280398 h 2057270"/>
                <a:gd name="connsiteX132" fmla="*/ 771003 w 2347096"/>
                <a:gd name="connsiteY132" fmla="*/ 1193946 h 2057270"/>
                <a:gd name="connsiteX133" fmla="*/ 767678 w 2347096"/>
                <a:gd name="connsiteY133" fmla="*/ 1183970 h 2057270"/>
                <a:gd name="connsiteX134" fmla="*/ 771003 w 2347096"/>
                <a:gd name="connsiteY134" fmla="*/ 1160695 h 2057270"/>
                <a:gd name="connsiteX135" fmla="*/ 774328 w 2347096"/>
                <a:gd name="connsiteY135" fmla="*/ 1150719 h 2057270"/>
                <a:gd name="connsiteX136" fmla="*/ 784303 w 2347096"/>
                <a:gd name="connsiteY136" fmla="*/ 1144069 h 2057270"/>
                <a:gd name="connsiteX137" fmla="*/ 790953 w 2347096"/>
                <a:gd name="connsiteY137" fmla="*/ 1124119 h 2057270"/>
                <a:gd name="connsiteX138" fmla="*/ 784303 w 2347096"/>
                <a:gd name="connsiteY138" fmla="*/ 1057617 h 2057270"/>
                <a:gd name="connsiteX139" fmla="*/ 777653 w 2347096"/>
                <a:gd name="connsiteY139" fmla="*/ 1047642 h 2057270"/>
                <a:gd name="connsiteX140" fmla="*/ 771003 w 2347096"/>
                <a:gd name="connsiteY140" fmla="*/ 1040991 h 2057270"/>
                <a:gd name="connsiteX141" fmla="*/ 761028 w 2347096"/>
                <a:gd name="connsiteY141" fmla="*/ 1021041 h 2057270"/>
                <a:gd name="connsiteX142" fmla="*/ 751052 w 2347096"/>
                <a:gd name="connsiteY142" fmla="*/ 1014391 h 2057270"/>
                <a:gd name="connsiteX143" fmla="*/ 744402 w 2347096"/>
                <a:gd name="connsiteY143" fmla="*/ 1007740 h 2057270"/>
                <a:gd name="connsiteX144" fmla="*/ 721126 w 2347096"/>
                <a:gd name="connsiteY144" fmla="*/ 997765 h 2057270"/>
                <a:gd name="connsiteX145" fmla="*/ 711151 w 2347096"/>
                <a:gd name="connsiteY145" fmla="*/ 987790 h 2057270"/>
                <a:gd name="connsiteX146" fmla="*/ 671250 w 2347096"/>
                <a:gd name="connsiteY146" fmla="*/ 984465 h 2057270"/>
                <a:gd name="connsiteX147" fmla="*/ 588123 w 2347096"/>
                <a:gd name="connsiteY147" fmla="*/ 981140 h 2057270"/>
                <a:gd name="connsiteX148" fmla="*/ 574822 w 2347096"/>
                <a:gd name="connsiteY148" fmla="*/ 977815 h 2057270"/>
                <a:gd name="connsiteX149" fmla="*/ 554872 w 2347096"/>
                <a:gd name="connsiteY149" fmla="*/ 971164 h 2057270"/>
                <a:gd name="connsiteX150" fmla="*/ 538246 w 2347096"/>
                <a:gd name="connsiteY150" fmla="*/ 941239 h 2057270"/>
                <a:gd name="connsiteX151" fmla="*/ 531596 w 2347096"/>
                <a:gd name="connsiteY151" fmla="*/ 934588 h 2057270"/>
                <a:gd name="connsiteX152" fmla="*/ 514971 w 2347096"/>
                <a:gd name="connsiteY152" fmla="*/ 914638 h 2057270"/>
                <a:gd name="connsiteX153" fmla="*/ 504996 w 2347096"/>
                <a:gd name="connsiteY153" fmla="*/ 907988 h 2057270"/>
                <a:gd name="connsiteX154" fmla="*/ 491695 w 2347096"/>
                <a:gd name="connsiteY154" fmla="*/ 894687 h 2057270"/>
                <a:gd name="connsiteX155" fmla="*/ 488370 w 2347096"/>
                <a:gd name="connsiteY155" fmla="*/ 884712 h 2057270"/>
                <a:gd name="connsiteX156" fmla="*/ 478395 w 2347096"/>
                <a:gd name="connsiteY156" fmla="*/ 864762 h 2057270"/>
                <a:gd name="connsiteX157" fmla="*/ 481720 w 2347096"/>
                <a:gd name="connsiteY157" fmla="*/ 831511 h 2057270"/>
                <a:gd name="connsiteX158" fmla="*/ 488370 w 2347096"/>
                <a:gd name="connsiteY158" fmla="*/ 811560 h 2057270"/>
                <a:gd name="connsiteX159" fmla="*/ 498345 w 2347096"/>
                <a:gd name="connsiteY159" fmla="*/ 791610 h 2057270"/>
                <a:gd name="connsiteX160" fmla="*/ 495020 w 2347096"/>
                <a:gd name="connsiteY160" fmla="*/ 761684 h 2057270"/>
                <a:gd name="connsiteX161" fmla="*/ 488370 w 2347096"/>
                <a:gd name="connsiteY161" fmla="*/ 738408 h 2057270"/>
                <a:gd name="connsiteX162" fmla="*/ 485045 w 2347096"/>
                <a:gd name="connsiteY162" fmla="*/ 725108 h 2057270"/>
                <a:gd name="connsiteX163" fmla="*/ 481720 w 2347096"/>
                <a:gd name="connsiteY163" fmla="*/ 715132 h 2057270"/>
                <a:gd name="connsiteX164" fmla="*/ 471745 w 2347096"/>
                <a:gd name="connsiteY164" fmla="*/ 688532 h 2057270"/>
                <a:gd name="connsiteX165" fmla="*/ 461769 w 2347096"/>
                <a:gd name="connsiteY165" fmla="*/ 671906 h 2057270"/>
                <a:gd name="connsiteX166" fmla="*/ 448469 w 2347096"/>
                <a:gd name="connsiteY166" fmla="*/ 651956 h 2057270"/>
                <a:gd name="connsiteX167" fmla="*/ 445144 w 2347096"/>
                <a:gd name="connsiteY167" fmla="*/ 641980 h 2057270"/>
                <a:gd name="connsiteX168" fmla="*/ 438494 w 2347096"/>
                <a:gd name="connsiteY168" fmla="*/ 632005 h 2057270"/>
                <a:gd name="connsiteX169" fmla="*/ 431844 w 2347096"/>
                <a:gd name="connsiteY169" fmla="*/ 612055 h 2057270"/>
                <a:gd name="connsiteX170" fmla="*/ 435169 w 2347096"/>
                <a:gd name="connsiteY170" fmla="*/ 588779 h 2057270"/>
                <a:gd name="connsiteX171" fmla="*/ 501670 w 2347096"/>
                <a:gd name="connsiteY171" fmla="*/ 588779 h 2057270"/>
                <a:gd name="connsiteX172" fmla="*/ 521621 w 2347096"/>
                <a:gd name="connsiteY172" fmla="*/ 608730 h 2057270"/>
                <a:gd name="connsiteX173" fmla="*/ 528271 w 2347096"/>
                <a:gd name="connsiteY173" fmla="*/ 618705 h 2057270"/>
                <a:gd name="connsiteX174" fmla="*/ 531596 w 2347096"/>
                <a:gd name="connsiteY174" fmla="*/ 628680 h 2057270"/>
                <a:gd name="connsiteX175" fmla="*/ 548222 w 2347096"/>
                <a:gd name="connsiteY175" fmla="*/ 645306 h 2057270"/>
                <a:gd name="connsiteX176" fmla="*/ 568172 w 2347096"/>
                <a:gd name="connsiteY176" fmla="*/ 658606 h 2057270"/>
                <a:gd name="connsiteX177" fmla="*/ 578148 w 2347096"/>
                <a:gd name="connsiteY177" fmla="*/ 665256 h 2057270"/>
                <a:gd name="connsiteX178" fmla="*/ 594773 w 2347096"/>
                <a:gd name="connsiteY178" fmla="*/ 678556 h 2057270"/>
                <a:gd name="connsiteX179" fmla="*/ 601423 w 2347096"/>
                <a:gd name="connsiteY179" fmla="*/ 685207 h 2057270"/>
                <a:gd name="connsiteX180" fmla="*/ 614724 w 2347096"/>
                <a:gd name="connsiteY180" fmla="*/ 691857 h 2057270"/>
                <a:gd name="connsiteX181" fmla="*/ 621374 w 2347096"/>
                <a:gd name="connsiteY181" fmla="*/ 701832 h 2057270"/>
                <a:gd name="connsiteX182" fmla="*/ 641324 w 2347096"/>
                <a:gd name="connsiteY182" fmla="*/ 708482 h 2057270"/>
                <a:gd name="connsiteX183" fmla="*/ 651300 w 2347096"/>
                <a:gd name="connsiteY183" fmla="*/ 711807 h 2057270"/>
                <a:gd name="connsiteX184" fmla="*/ 661275 w 2347096"/>
                <a:gd name="connsiteY184" fmla="*/ 715132 h 2057270"/>
                <a:gd name="connsiteX185" fmla="*/ 687876 w 2347096"/>
                <a:gd name="connsiteY185" fmla="*/ 721783 h 2057270"/>
                <a:gd name="connsiteX186" fmla="*/ 751052 w 2347096"/>
                <a:gd name="connsiteY186" fmla="*/ 718458 h 2057270"/>
                <a:gd name="connsiteX187" fmla="*/ 771003 w 2347096"/>
                <a:gd name="connsiteY187" fmla="*/ 708482 h 2057270"/>
                <a:gd name="connsiteX188" fmla="*/ 790953 w 2347096"/>
                <a:gd name="connsiteY188" fmla="*/ 701832 h 2057270"/>
                <a:gd name="connsiteX189" fmla="*/ 797604 w 2347096"/>
                <a:gd name="connsiteY189" fmla="*/ 695182 h 2057270"/>
                <a:gd name="connsiteX190" fmla="*/ 807579 w 2347096"/>
                <a:gd name="connsiteY190" fmla="*/ 671906 h 2057270"/>
                <a:gd name="connsiteX191" fmla="*/ 804254 w 2347096"/>
                <a:gd name="connsiteY191" fmla="*/ 638655 h 2057270"/>
                <a:gd name="connsiteX192" fmla="*/ 797604 w 2347096"/>
                <a:gd name="connsiteY192" fmla="*/ 628680 h 2057270"/>
                <a:gd name="connsiteX193" fmla="*/ 784303 w 2347096"/>
                <a:gd name="connsiteY193" fmla="*/ 602079 h 2057270"/>
                <a:gd name="connsiteX194" fmla="*/ 780978 w 2347096"/>
                <a:gd name="connsiteY194" fmla="*/ 592104 h 2057270"/>
                <a:gd name="connsiteX195" fmla="*/ 774328 w 2347096"/>
                <a:gd name="connsiteY195" fmla="*/ 582129 h 2057270"/>
                <a:gd name="connsiteX196" fmla="*/ 767678 w 2347096"/>
                <a:gd name="connsiteY196" fmla="*/ 555528 h 2057270"/>
                <a:gd name="connsiteX197" fmla="*/ 754377 w 2347096"/>
                <a:gd name="connsiteY197" fmla="*/ 535578 h 2057270"/>
                <a:gd name="connsiteX198" fmla="*/ 747727 w 2347096"/>
                <a:gd name="connsiteY198" fmla="*/ 515627 h 2057270"/>
                <a:gd name="connsiteX199" fmla="*/ 737752 w 2347096"/>
                <a:gd name="connsiteY199" fmla="*/ 505652 h 2057270"/>
                <a:gd name="connsiteX200" fmla="*/ 731102 w 2347096"/>
                <a:gd name="connsiteY200" fmla="*/ 495676 h 2057270"/>
                <a:gd name="connsiteX201" fmla="*/ 721126 w 2347096"/>
                <a:gd name="connsiteY201" fmla="*/ 489026 h 2057270"/>
                <a:gd name="connsiteX202" fmla="*/ 704501 w 2347096"/>
                <a:gd name="connsiteY202" fmla="*/ 472401 h 2057270"/>
                <a:gd name="connsiteX203" fmla="*/ 684550 w 2347096"/>
                <a:gd name="connsiteY203" fmla="*/ 455775 h 2057270"/>
                <a:gd name="connsiteX204" fmla="*/ 664600 w 2347096"/>
                <a:gd name="connsiteY204" fmla="*/ 449125 h 2057270"/>
                <a:gd name="connsiteX205" fmla="*/ 634674 w 2347096"/>
                <a:gd name="connsiteY205" fmla="*/ 432500 h 2057270"/>
                <a:gd name="connsiteX206" fmla="*/ 618049 w 2347096"/>
                <a:gd name="connsiteY206" fmla="*/ 415874 h 2057270"/>
                <a:gd name="connsiteX207" fmla="*/ 601423 w 2347096"/>
                <a:gd name="connsiteY207" fmla="*/ 399249 h 2057270"/>
                <a:gd name="connsiteX208" fmla="*/ 584798 w 2347096"/>
                <a:gd name="connsiteY208" fmla="*/ 385948 h 2057270"/>
                <a:gd name="connsiteX209" fmla="*/ 581473 w 2347096"/>
                <a:gd name="connsiteY209" fmla="*/ 375973 h 2057270"/>
                <a:gd name="connsiteX210" fmla="*/ 564847 w 2347096"/>
                <a:gd name="connsiteY210" fmla="*/ 362673 h 2057270"/>
                <a:gd name="connsiteX211" fmla="*/ 558197 w 2347096"/>
                <a:gd name="connsiteY211" fmla="*/ 352698 h 2057270"/>
                <a:gd name="connsiteX212" fmla="*/ 544897 w 2347096"/>
                <a:gd name="connsiteY212" fmla="*/ 336072 h 2057270"/>
                <a:gd name="connsiteX213" fmla="*/ 538246 w 2347096"/>
                <a:gd name="connsiteY213" fmla="*/ 316122 h 2057270"/>
                <a:gd name="connsiteX214" fmla="*/ 534921 w 2347096"/>
                <a:gd name="connsiteY214" fmla="*/ 306146 h 2057270"/>
                <a:gd name="connsiteX215" fmla="*/ 528271 w 2347096"/>
                <a:gd name="connsiteY215" fmla="*/ 296171 h 2057270"/>
                <a:gd name="connsiteX216" fmla="*/ 524946 w 2347096"/>
                <a:gd name="connsiteY216" fmla="*/ 223019 h 2057270"/>
                <a:gd name="connsiteX217" fmla="*/ 514971 w 2347096"/>
                <a:gd name="connsiteY217" fmla="*/ 203068 h 2057270"/>
                <a:gd name="connsiteX218" fmla="*/ 511646 w 2347096"/>
                <a:gd name="connsiteY218" fmla="*/ 193093 h 2057270"/>
                <a:gd name="connsiteX219" fmla="*/ 498345 w 2347096"/>
                <a:gd name="connsiteY219" fmla="*/ 176468 h 2057270"/>
                <a:gd name="connsiteX220" fmla="*/ 491695 w 2347096"/>
                <a:gd name="connsiteY220" fmla="*/ 166492 h 2057270"/>
                <a:gd name="connsiteX221" fmla="*/ 471745 w 2347096"/>
                <a:gd name="connsiteY221" fmla="*/ 156517 h 2057270"/>
                <a:gd name="connsiteX222" fmla="*/ 445144 w 2347096"/>
                <a:gd name="connsiteY222" fmla="*/ 139892 h 2057270"/>
                <a:gd name="connsiteX223" fmla="*/ 435169 w 2347096"/>
                <a:gd name="connsiteY223" fmla="*/ 136567 h 2057270"/>
                <a:gd name="connsiteX224" fmla="*/ 425193 w 2347096"/>
                <a:gd name="connsiteY224" fmla="*/ 133242 h 2057270"/>
                <a:gd name="connsiteX225" fmla="*/ 375317 w 2347096"/>
                <a:gd name="connsiteY225" fmla="*/ 136567 h 2057270"/>
                <a:gd name="connsiteX226" fmla="*/ 368667 w 2347096"/>
                <a:gd name="connsiteY226" fmla="*/ 146542 h 2057270"/>
                <a:gd name="connsiteX227" fmla="*/ 358692 w 2347096"/>
                <a:gd name="connsiteY227" fmla="*/ 183118 h 2057270"/>
                <a:gd name="connsiteX228" fmla="*/ 355366 w 2347096"/>
                <a:gd name="connsiteY228" fmla="*/ 193093 h 2057270"/>
                <a:gd name="connsiteX229" fmla="*/ 358692 w 2347096"/>
                <a:gd name="connsiteY229" fmla="*/ 209719 h 2057270"/>
                <a:gd name="connsiteX230" fmla="*/ 365342 w 2347096"/>
                <a:gd name="connsiteY230" fmla="*/ 272895 h 2057270"/>
                <a:gd name="connsiteX231" fmla="*/ 365342 w 2347096"/>
                <a:gd name="connsiteY231" fmla="*/ 356023 h 2057270"/>
                <a:gd name="connsiteX232" fmla="*/ 358692 w 2347096"/>
                <a:gd name="connsiteY232" fmla="*/ 379298 h 2057270"/>
                <a:gd name="connsiteX233" fmla="*/ 352041 w 2347096"/>
                <a:gd name="connsiteY233" fmla="*/ 385948 h 2057270"/>
                <a:gd name="connsiteX234" fmla="*/ 345391 w 2347096"/>
                <a:gd name="connsiteY234" fmla="*/ 395924 h 2057270"/>
                <a:gd name="connsiteX235" fmla="*/ 328766 w 2347096"/>
                <a:gd name="connsiteY235" fmla="*/ 399249 h 2057270"/>
                <a:gd name="connsiteX236" fmla="*/ 292190 w 2347096"/>
                <a:gd name="connsiteY236" fmla="*/ 395924 h 2057270"/>
                <a:gd name="connsiteX237" fmla="*/ 268914 w 2347096"/>
                <a:gd name="connsiteY237" fmla="*/ 369323 h 2057270"/>
                <a:gd name="connsiteX238" fmla="*/ 258939 w 2347096"/>
                <a:gd name="connsiteY238" fmla="*/ 362673 h 2057270"/>
                <a:gd name="connsiteX239" fmla="*/ 252289 w 2347096"/>
                <a:gd name="connsiteY239" fmla="*/ 342722 h 2057270"/>
                <a:gd name="connsiteX240" fmla="*/ 248964 w 2347096"/>
                <a:gd name="connsiteY240" fmla="*/ 332747 h 2057270"/>
                <a:gd name="connsiteX241" fmla="*/ 245638 w 2347096"/>
                <a:gd name="connsiteY241" fmla="*/ 319447 h 2057270"/>
                <a:gd name="connsiteX242" fmla="*/ 238988 w 2347096"/>
                <a:gd name="connsiteY242" fmla="*/ 309471 h 2057270"/>
                <a:gd name="connsiteX243" fmla="*/ 232338 w 2347096"/>
                <a:gd name="connsiteY243" fmla="*/ 289521 h 2057270"/>
                <a:gd name="connsiteX244" fmla="*/ 229013 w 2347096"/>
                <a:gd name="connsiteY244" fmla="*/ 279546 h 2057270"/>
                <a:gd name="connsiteX245" fmla="*/ 222363 w 2347096"/>
                <a:gd name="connsiteY245" fmla="*/ 269570 h 2057270"/>
                <a:gd name="connsiteX246" fmla="*/ 212388 w 2347096"/>
                <a:gd name="connsiteY246" fmla="*/ 239644 h 2057270"/>
                <a:gd name="connsiteX247" fmla="*/ 209062 w 2347096"/>
                <a:gd name="connsiteY247" fmla="*/ 229669 h 2057270"/>
                <a:gd name="connsiteX248" fmla="*/ 202412 w 2347096"/>
                <a:gd name="connsiteY248" fmla="*/ 216369 h 2057270"/>
                <a:gd name="connsiteX249" fmla="*/ 192437 w 2347096"/>
                <a:gd name="connsiteY249" fmla="*/ 199743 h 2057270"/>
                <a:gd name="connsiteX250" fmla="*/ 185787 w 2347096"/>
                <a:gd name="connsiteY250" fmla="*/ 179793 h 2057270"/>
                <a:gd name="connsiteX251" fmla="*/ 179137 w 2347096"/>
                <a:gd name="connsiteY251" fmla="*/ 149867 h 2057270"/>
                <a:gd name="connsiteX252" fmla="*/ 175812 w 2347096"/>
                <a:gd name="connsiteY252" fmla="*/ 86690 h 2057270"/>
                <a:gd name="connsiteX253" fmla="*/ 162511 w 2347096"/>
                <a:gd name="connsiteY253" fmla="*/ 30164 h 2057270"/>
                <a:gd name="connsiteX254" fmla="*/ 155861 w 2347096"/>
                <a:gd name="connsiteY254" fmla="*/ 20188 h 2057270"/>
                <a:gd name="connsiteX255" fmla="*/ 132585 w 2347096"/>
                <a:gd name="connsiteY255" fmla="*/ 13538 h 2057270"/>
                <a:gd name="connsiteX256" fmla="*/ 122610 w 2347096"/>
                <a:gd name="connsiteY256" fmla="*/ 6888 h 2057270"/>
                <a:gd name="connsiteX257" fmla="*/ 66084 w 2347096"/>
                <a:gd name="connsiteY257" fmla="*/ 6888 h 2057270"/>
                <a:gd name="connsiteX258" fmla="*/ 52783 w 2347096"/>
                <a:gd name="connsiteY258" fmla="*/ 10213 h 2057270"/>
                <a:gd name="connsiteX259" fmla="*/ 26182 w 2347096"/>
                <a:gd name="connsiteY259" fmla="*/ 30164 h 2057270"/>
                <a:gd name="connsiteX260" fmla="*/ 19532 w 2347096"/>
                <a:gd name="connsiteY260" fmla="*/ 43464 h 2057270"/>
                <a:gd name="connsiteX261" fmla="*/ 12882 w 2347096"/>
                <a:gd name="connsiteY261" fmla="*/ 53439 h 2057270"/>
                <a:gd name="connsiteX262" fmla="*/ 2907 w 2347096"/>
                <a:gd name="connsiteY262" fmla="*/ 76715 h 2057270"/>
                <a:gd name="connsiteX263" fmla="*/ 6232 w 2347096"/>
                <a:gd name="connsiteY263" fmla="*/ 99991 h 2057270"/>
                <a:gd name="connsiteX264" fmla="*/ 12882 w 2347096"/>
                <a:gd name="connsiteY264" fmla="*/ 113291 h 2057270"/>
                <a:gd name="connsiteX265" fmla="*/ 29508 w 2347096"/>
                <a:gd name="connsiteY265" fmla="*/ 136567 h 2057270"/>
                <a:gd name="connsiteX266" fmla="*/ 39483 w 2347096"/>
                <a:gd name="connsiteY266" fmla="*/ 159842 h 2057270"/>
                <a:gd name="connsiteX267" fmla="*/ 52783 w 2347096"/>
                <a:gd name="connsiteY267" fmla="*/ 189768 h 2057270"/>
                <a:gd name="connsiteX268" fmla="*/ 59433 w 2347096"/>
                <a:gd name="connsiteY268" fmla="*/ 362673 h 2057270"/>
                <a:gd name="connsiteX269" fmla="*/ 62758 w 2347096"/>
                <a:gd name="connsiteY269" fmla="*/ 472401 h 2057270"/>
                <a:gd name="connsiteX270" fmla="*/ 66084 w 2347096"/>
                <a:gd name="connsiteY270" fmla="*/ 512302 h 2057270"/>
                <a:gd name="connsiteX271" fmla="*/ 69409 w 2347096"/>
                <a:gd name="connsiteY271" fmla="*/ 525602 h 2057270"/>
                <a:gd name="connsiteX272" fmla="*/ 76059 w 2347096"/>
                <a:gd name="connsiteY272" fmla="*/ 548878 h 2057270"/>
                <a:gd name="connsiteX273" fmla="*/ 82709 w 2347096"/>
                <a:gd name="connsiteY273" fmla="*/ 568828 h 2057270"/>
                <a:gd name="connsiteX274" fmla="*/ 86034 w 2347096"/>
                <a:gd name="connsiteY274" fmla="*/ 582129 h 2057270"/>
                <a:gd name="connsiteX275" fmla="*/ 92684 w 2347096"/>
                <a:gd name="connsiteY275" fmla="*/ 605404 h 2057270"/>
                <a:gd name="connsiteX276" fmla="*/ 102660 w 2347096"/>
                <a:gd name="connsiteY276" fmla="*/ 655281 h 2057270"/>
                <a:gd name="connsiteX277" fmla="*/ 105985 w 2347096"/>
                <a:gd name="connsiteY277" fmla="*/ 668581 h 2057270"/>
                <a:gd name="connsiteX278" fmla="*/ 112635 w 2347096"/>
                <a:gd name="connsiteY278" fmla="*/ 698507 h 2057270"/>
                <a:gd name="connsiteX279" fmla="*/ 122610 w 2347096"/>
                <a:gd name="connsiteY279" fmla="*/ 738408 h 2057270"/>
                <a:gd name="connsiteX280" fmla="*/ 132585 w 2347096"/>
                <a:gd name="connsiteY280" fmla="*/ 791610 h 2057270"/>
                <a:gd name="connsiteX281" fmla="*/ 135910 w 2347096"/>
                <a:gd name="connsiteY281" fmla="*/ 801585 h 2057270"/>
                <a:gd name="connsiteX282" fmla="*/ 139236 w 2347096"/>
                <a:gd name="connsiteY282" fmla="*/ 814885 h 2057270"/>
                <a:gd name="connsiteX283" fmla="*/ 145886 w 2347096"/>
                <a:gd name="connsiteY283" fmla="*/ 828186 h 2057270"/>
                <a:gd name="connsiteX284" fmla="*/ 152536 w 2347096"/>
                <a:gd name="connsiteY284" fmla="*/ 848136 h 2057270"/>
                <a:gd name="connsiteX285" fmla="*/ 159186 w 2347096"/>
                <a:gd name="connsiteY285" fmla="*/ 861436 h 2057270"/>
                <a:gd name="connsiteX286" fmla="*/ 162511 w 2347096"/>
                <a:gd name="connsiteY286" fmla="*/ 871412 h 2057270"/>
                <a:gd name="connsiteX287" fmla="*/ 172486 w 2347096"/>
                <a:gd name="connsiteY287" fmla="*/ 878062 h 2057270"/>
                <a:gd name="connsiteX288" fmla="*/ 182462 w 2347096"/>
                <a:gd name="connsiteY288" fmla="*/ 901338 h 2057270"/>
                <a:gd name="connsiteX289" fmla="*/ 189112 w 2347096"/>
                <a:gd name="connsiteY289" fmla="*/ 921288 h 2057270"/>
                <a:gd name="connsiteX290" fmla="*/ 192437 w 2347096"/>
                <a:gd name="connsiteY290" fmla="*/ 931263 h 2057270"/>
                <a:gd name="connsiteX291" fmla="*/ 189112 w 2347096"/>
                <a:gd name="connsiteY291" fmla="*/ 947889 h 2057270"/>
                <a:gd name="connsiteX292" fmla="*/ 199087 w 2347096"/>
                <a:gd name="connsiteY292" fmla="*/ 1011066 h 2057270"/>
                <a:gd name="connsiteX293" fmla="*/ 205737 w 2347096"/>
                <a:gd name="connsiteY293" fmla="*/ 1054292 h 2057270"/>
                <a:gd name="connsiteX294" fmla="*/ 219038 w 2347096"/>
                <a:gd name="connsiteY294" fmla="*/ 1077567 h 2057270"/>
                <a:gd name="connsiteX295" fmla="*/ 232338 w 2347096"/>
                <a:gd name="connsiteY295" fmla="*/ 1107493 h 2057270"/>
                <a:gd name="connsiteX296" fmla="*/ 242313 w 2347096"/>
                <a:gd name="connsiteY296" fmla="*/ 1110818 h 2057270"/>
                <a:gd name="connsiteX297" fmla="*/ 248964 w 2347096"/>
                <a:gd name="connsiteY297" fmla="*/ 1120794 h 2057270"/>
                <a:gd name="connsiteX298" fmla="*/ 268914 w 2347096"/>
                <a:gd name="connsiteY298" fmla="*/ 1137419 h 2057270"/>
                <a:gd name="connsiteX299" fmla="*/ 275564 w 2347096"/>
                <a:gd name="connsiteY299" fmla="*/ 1147394 h 2057270"/>
                <a:gd name="connsiteX300" fmla="*/ 295515 w 2347096"/>
                <a:gd name="connsiteY300" fmla="*/ 1167345 h 2057270"/>
                <a:gd name="connsiteX301" fmla="*/ 312140 w 2347096"/>
                <a:gd name="connsiteY301" fmla="*/ 1183970 h 2057270"/>
                <a:gd name="connsiteX302" fmla="*/ 325441 w 2347096"/>
                <a:gd name="connsiteY302" fmla="*/ 1200596 h 2057270"/>
                <a:gd name="connsiteX303" fmla="*/ 335416 w 2347096"/>
                <a:gd name="connsiteY303" fmla="*/ 1203921 h 2057270"/>
                <a:gd name="connsiteX304" fmla="*/ 338741 w 2347096"/>
                <a:gd name="connsiteY304" fmla="*/ 1213896 h 2057270"/>
                <a:gd name="connsiteX305" fmla="*/ 398593 w 2347096"/>
                <a:gd name="connsiteY305" fmla="*/ 1237172 h 2057270"/>
                <a:gd name="connsiteX306" fmla="*/ 428518 w 2347096"/>
                <a:gd name="connsiteY306" fmla="*/ 1263772 h 2057270"/>
                <a:gd name="connsiteX307" fmla="*/ 435169 w 2347096"/>
                <a:gd name="connsiteY307" fmla="*/ 1270423 h 2057270"/>
                <a:gd name="connsiteX308" fmla="*/ 448469 w 2347096"/>
                <a:gd name="connsiteY308" fmla="*/ 1277073 h 2057270"/>
                <a:gd name="connsiteX309" fmla="*/ 455119 w 2347096"/>
                <a:gd name="connsiteY309" fmla="*/ 1287048 h 2057270"/>
                <a:gd name="connsiteX310" fmla="*/ 465094 w 2347096"/>
                <a:gd name="connsiteY310" fmla="*/ 1290373 h 2057270"/>
                <a:gd name="connsiteX311" fmla="*/ 475070 w 2347096"/>
                <a:gd name="connsiteY311" fmla="*/ 1297023 h 2057270"/>
                <a:gd name="connsiteX312" fmla="*/ 488370 w 2347096"/>
                <a:gd name="connsiteY312" fmla="*/ 1323624 h 2057270"/>
                <a:gd name="connsiteX313" fmla="*/ 498345 w 2347096"/>
                <a:gd name="connsiteY313" fmla="*/ 1333599 h 2057270"/>
                <a:gd name="connsiteX314" fmla="*/ 504996 w 2347096"/>
                <a:gd name="connsiteY314" fmla="*/ 1346900 h 2057270"/>
                <a:gd name="connsiteX315" fmla="*/ 518296 w 2347096"/>
                <a:gd name="connsiteY315" fmla="*/ 1366850 h 2057270"/>
                <a:gd name="connsiteX316" fmla="*/ 531596 w 2347096"/>
                <a:gd name="connsiteY316" fmla="*/ 1390126 h 2057270"/>
                <a:gd name="connsiteX317" fmla="*/ 534921 w 2347096"/>
                <a:gd name="connsiteY317" fmla="*/ 1413402 h 2057270"/>
                <a:gd name="connsiteX318" fmla="*/ 541572 w 2347096"/>
                <a:gd name="connsiteY318" fmla="*/ 1420052 h 2057270"/>
                <a:gd name="connsiteX319" fmla="*/ 548222 w 2347096"/>
                <a:gd name="connsiteY319" fmla="*/ 1443327 h 2057270"/>
                <a:gd name="connsiteX320" fmla="*/ 564847 w 2347096"/>
                <a:gd name="connsiteY320" fmla="*/ 1456628 h 2057270"/>
                <a:gd name="connsiteX321" fmla="*/ 571497 w 2347096"/>
                <a:gd name="connsiteY321" fmla="*/ 1466603 h 2057270"/>
                <a:gd name="connsiteX322" fmla="*/ 588123 w 2347096"/>
                <a:gd name="connsiteY322" fmla="*/ 1503179 h 2057270"/>
                <a:gd name="connsiteX323" fmla="*/ 594773 w 2347096"/>
                <a:gd name="connsiteY323" fmla="*/ 1516479 h 2057270"/>
                <a:gd name="connsiteX324" fmla="*/ 601423 w 2347096"/>
                <a:gd name="connsiteY324" fmla="*/ 1549730 h 2057270"/>
                <a:gd name="connsiteX325" fmla="*/ 611398 w 2347096"/>
                <a:gd name="connsiteY325" fmla="*/ 1556380 h 2057270"/>
                <a:gd name="connsiteX326" fmla="*/ 618049 w 2347096"/>
                <a:gd name="connsiteY326" fmla="*/ 1573006 h 2057270"/>
                <a:gd name="connsiteX327" fmla="*/ 631349 w 2347096"/>
                <a:gd name="connsiteY327" fmla="*/ 1599607 h 2057270"/>
                <a:gd name="connsiteX328" fmla="*/ 634674 w 2347096"/>
                <a:gd name="connsiteY328" fmla="*/ 1612907 h 2057270"/>
                <a:gd name="connsiteX329" fmla="*/ 637999 w 2347096"/>
                <a:gd name="connsiteY329" fmla="*/ 1622882 h 2057270"/>
                <a:gd name="connsiteX330" fmla="*/ 644649 w 2347096"/>
                <a:gd name="connsiteY330" fmla="*/ 1649483 h 2057270"/>
                <a:gd name="connsiteX331" fmla="*/ 651300 w 2347096"/>
                <a:gd name="connsiteY331" fmla="*/ 1662783 h 2057270"/>
                <a:gd name="connsiteX332" fmla="*/ 657950 w 2347096"/>
                <a:gd name="connsiteY332" fmla="*/ 1682734 h 2057270"/>
                <a:gd name="connsiteX333" fmla="*/ 661275 w 2347096"/>
                <a:gd name="connsiteY333" fmla="*/ 1692709 h 2057270"/>
                <a:gd name="connsiteX334" fmla="*/ 667925 w 2347096"/>
                <a:gd name="connsiteY334" fmla="*/ 1706010 h 2057270"/>
                <a:gd name="connsiteX335" fmla="*/ 687876 w 2347096"/>
                <a:gd name="connsiteY335" fmla="*/ 1715985 h 2057270"/>
                <a:gd name="connsiteX336" fmla="*/ 697851 w 2347096"/>
                <a:gd name="connsiteY336" fmla="*/ 1706010 h 2057270"/>
                <a:gd name="connsiteX337" fmla="*/ 691201 w 2347096"/>
                <a:gd name="connsiteY337" fmla="*/ 1696034 h 2057270"/>
                <a:gd name="connsiteX338" fmla="*/ 667925 w 2347096"/>
                <a:gd name="connsiteY338" fmla="*/ 1699359 h 2057270"/>
                <a:gd name="connsiteX339" fmla="*/ 674575 w 2347096"/>
                <a:gd name="connsiteY339" fmla="*/ 1715985 h 2057270"/>
                <a:gd name="connsiteX340" fmla="*/ 681225 w 2347096"/>
                <a:gd name="connsiteY340" fmla="*/ 1749236 h 2057270"/>
                <a:gd name="connsiteX341" fmla="*/ 687876 w 2347096"/>
                <a:gd name="connsiteY341" fmla="*/ 1775836 h 2057270"/>
                <a:gd name="connsiteX342" fmla="*/ 691201 w 2347096"/>
                <a:gd name="connsiteY342" fmla="*/ 1805762 h 2057270"/>
                <a:gd name="connsiteX343" fmla="*/ 697851 w 2347096"/>
                <a:gd name="connsiteY343" fmla="*/ 1825713 h 2057270"/>
                <a:gd name="connsiteX344" fmla="*/ 704501 w 2347096"/>
                <a:gd name="connsiteY344" fmla="*/ 1852314 h 2057270"/>
                <a:gd name="connsiteX345" fmla="*/ 714476 w 2347096"/>
                <a:gd name="connsiteY345" fmla="*/ 1885564 h 2057270"/>
                <a:gd name="connsiteX346" fmla="*/ 721126 w 2347096"/>
                <a:gd name="connsiteY346" fmla="*/ 1892215 h 2057270"/>
                <a:gd name="connsiteX347" fmla="*/ 727777 w 2347096"/>
                <a:gd name="connsiteY347" fmla="*/ 1912165 h 2057270"/>
                <a:gd name="connsiteX348" fmla="*/ 731102 w 2347096"/>
                <a:gd name="connsiteY348" fmla="*/ 1922140 h 2057270"/>
                <a:gd name="connsiteX349" fmla="*/ 751052 w 2347096"/>
                <a:gd name="connsiteY349" fmla="*/ 1948741 h 2057270"/>
                <a:gd name="connsiteX350" fmla="*/ 754377 w 2347096"/>
                <a:gd name="connsiteY350" fmla="*/ 1958716 h 2057270"/>
                <a:gd name="connsiteX351" fmla="*/ 761028 w 2347096"/>
                <a:gd name="connsiteY351" fmla="*/ 1968692 h 2057270"/>
                <a:gd name="connsiteX352" fmla="*/ 777653 w 2347096"/>
                <a:gd name="connsiteY352" fmla="*/ 1991967 h 2057270"/>
                <a:gd name="connsiteX353" fmla="*/ 777653 w 2347096"/>
                <a:gd name="connsiteY353" fmla="*/ 2011918 h 2057270"/>
                <a:gd name="connsiteX354" fmla="*/ 757702 w 2347096"/>
                <a:gd name="connsiteY354" fmla="*/ 2018568 h 2057270"/>
                <a:gd name="connsiteX355" fmla="*/ 757702 w 2347096"/>
                <a:gd name="connsiteY355" fmla="*/ 2041844 h 2057270"/>
                <a:gd name="connsiteX356" fmla="*/ 767678 w 2347096"/>
                <a:gd name="connsiteY356" fmla="*/ 2035194 h 2057270"/>
                <a:gd name="connsiteX357" fmla="*/ 761028 w 2347096"/>
                <a:gd name="connsiteY357" fmla="*/ 2035194 h 20572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</a:cxnLst>
              <a:rect l="l" t="t" r="r" b="b"/>
              <a:pathLst>
                <a:path w="2347096" h="2057270">
                  <a:moveTo>
                    <a:pt x="761028" y="2035194"/>
                  </a:moveTo>
                  <a:cubicBezTo>
                    <a:pt x="827255" y="2057270"/>
                    <a:pt x="773970" y="2042003"/>
                    <a:pt x="927282" y="2038519"/>
                  </a:cubicBezTo>
                  <a:lnTo>
                    <a:pt x="947233" y="2035194"/>
                  </a:lnTo>
                  <a:cubicBezTo>
                    <a:pt x="952793" y="2034183"/>
                    <a:pt x="958216" y="2032200"/>
                    <a:pt x="963858" y="2031868"/>
                  </a:cubicBezTo>
                  <a:cubicBezTo>
                    <a:pt x="995964" y="2029979"/>
                    <a:pt x="1028143" y="2029651"/>
                    <a:pt x="1060286" y="2028543"/>
                  </a:cubicBezTo>
                  <a:cubicBezTo>
                    <a:pt x="1099990" y="2017199"/>
                    <a:pt x="1067110" y="2025193"/>
                    <a:pt x="1113487" y="2018568"/>
                  </a:cubicBezTo>
                  <a:cubicBezTo>
                    <a:pt x="1119082" y="2017769"/>
                    <a:pt x="1124487" y="2015779"/>
                    <a:pt x="1130113" y="2015243"/>
                  </a:cubicBezTo>
                  <a:cubicBezTo>
                    <a:pt x="1147801" y="2013558"/>
                    <a:pt x="1165607" y="2013394"/>
                    <a:pt x="1183314" y="2011918"/>
                  </a:cubicBezTo>
                  <a:cubicBezTo>
                    <a:pt x="1205515" y="2010068"/>
                    <a:pt x="1227841" y="2008930"/>
                    <a:pt x="1249816" y="2005268"/>
                  </a:cubicBezTo>
                  <a:cubicBezTo>
                    <a:pt x="1256466" y="2004160"/>
                    <a:pt x="1263185" y="2003405"/>
                    <a:pt x="1269766" y="2001943"/>
                  </a:cubicBezTo>
                  <a:cubicBezTo>
                    <a:pt x="1273188" y="2001183"/>
                    <a:pt x="1276254" y="1998967"/>
                    <a:pt x="1279742" y="1998618"/>
                  </a:cubicBezTo>
                  <a:cubicBezTo>
                    <a:pt x="1298523" y="1996740"/>
                    <a:pt x="1317426" y="1996401"/>
                    <a:pt x="1336268" y="1995292"/>
                  </a:cubicBezTo>
                  <a:cubicBezTo>
                    <a:pt x="1354411" y="1989245"/>
                    <a:pt x="1341137" y="1993008"/>
                    <a:pt x="1369519" y="1988642"/>
                  </a:cubicBezTo>
                  <a:cubicBezTo>
                    <a:pt x="1376183" y="1987617"/>
                    <a:pt x="1382780" y="1986153"/>
                    <a:pt x="1389470" y="1985317"/>
                  </a:cubicBezTo>
                  <a:cubicBezTo>
                    <a:pt x="1400523" y="1983935"/>
                    <a:pt x="1411650" y="1983222"/>
                    <a:pt x="1422721" y="1981992"/>
                  </a:cubicBezTo>
                  <a:cubicBezTo>
                    <a:pt x="1431602" y="1981005"/>
                    <a:pt x="1440454" y="1979775"/>
                    <a:pt x="1449321" y="1978667"/>
                  </a:cubicBezTo>
                  <a:cubicBezTo>
                    <a:pt x="1459730" y="1975198"/>
                    <a:pt x="1471518" y="1970702"/>
                    <a:pt x="1482572" y="1968692"/>
                  </a:cubicBezTo>
                  <a:cubicBezTo>
                    <a:pt x="1490283" y="1967290"/>
                    <a:pt x="1498137" y="1966769"/>
                    <a:pt x="1505848" y="1965367"/>
                  </a:cubicBezTo>
                  <a:cubicBezTo>
                    <a:pt x="1510344" y="1964550"/>
                    <a:pt x="1514657" y="1962884"/>
                    <a:pt x="1519148" y="1962042"/>
                  </a:cubicBezTo>
                  <a:cubicBezTo>
                    <a:pt x="1532401" y="1959557"/>
                    <a:pt x="1545968" y="1958661"/>
                    <a:pt x="1559049" y="1955391"/>
                  </a:cubicBezTo>
                  <a:cubicBezTo>
                    <a:pt x="1563483" y="1954283"/>
                    <a:pt x="1567973" y="1953379"/>
                    <a:pt x="1572350" y="1952066"/>
                  </a:cubicBezTo>
                  <a:cubicBezTo>
                    <a:pt x="1579064" y="1950052"/>
                    <a:pt x="1585426" y="1946791"/>
                    <a:pt x="1592300" y="1945416"/>
                  </a:cubicBezTo>
                  <a:cubicBezTo>
                    <a:pt x="1603729" y="1943130"/>
                    <a:pt x="1611268" y="1941897"/>
                    <a:pt x="1622226" y="1938766"/>
                  </a:cubicBezTo>
                  <a:cubicBezTo>
                    <a:pt x="1646082" y="1931950"/>
                    <a:pt x="1615027" y="1938876"/>
                    <a:pt x="1648827" y="1932116"/>
                  </a:cubicBezTo>
                  <a:cubicBezTo>
                    <a:pt x="1652152" y="1929899"/>
                    <a:pt x="1655228" y="1927253"/>
                    <a:pt x="1658802" y="1925466"/>
                  </a:cubicBezTo>
                  <a:cubicBezTo>
                    <a:pt x="1669946" y="1919893"/>
                    <a:pt x="1689210" y="1919870"/>
                    <a:pt x="1698703" y="1918815"/>
                  </a:cubicBezTo>
                  <a:cubicBezTo>
                    <a:pt x="1707570" y="1916598"/>
                    <a:pt x="1716633" y="1915055"/>
                    <a:pt x="1725304" y="1912165"/>
                  </a:cubicBezTo>
                  <a:cubicBezTo>
                    <a:pt x="1728629" y="1911057"/>
                    <a:pt x="1732144" y="1910407"/>
                    <a:pt x="1735279" y="1908840"/>
                  </a:cubicBezTo>
                  <a:cubicBezTo>
                    <a:pt x="1738853" y="1907053"/>
                    <a:pt x="1741581" y="1903764"/>
                    <a:pt x="1745254" y="1902190"/>
                  </a:cubicBezTo>
                  <a:cubicBezTo>
                    <a:pt x="1749455" y="1900390"/>
                    <a:pt x="1754178" y="1900178"/>
                    <a:pt x="1758555" y="1898865"/>
                  </a:cubicBezTo>
                  <a:cubicBezTo>
                    <a:pt x="1768626" y="1895844"/>
                    <a:pt x="1778506" y="1892215"/>
                    <a:pt x="1788481" y="1888890"/>
                  </a:cubicBezTo>
                  <a:cubicBezTo>
                    <a:pt x="1791806" y="1887782"/>
                    <a:pt x="1795321" y="1887131"/>
                    <a:pt x="1798456" y="1885564"/>
                  </a:cubicBezTo>
                  <a:cubicBezTo>
                    <a:pt x="1806986" y="1881299"/>
                    <a:pt x="1812644" y="1877686"/>
                    <a:pt x="1821732" y="1875589"/>
                  </a:cubicBezTo>
                  <a:cubicBezTo>
                    <a:pt x="1832745" y="1873048"/>
                    <a:pt x="1844259" y="1872513"/>
                    <a:pt x="1854982" y="1868939"/>
                  </a:cubicBezTo>
                  <a:cubicBezTo>
                    <a:pt x="1885256" y="1858849"/>
                    <a:pt x="1837439" y="1874328"/>
                    <a:pt x="1881583" y="1862289"/>
                  </a:cubicBezTo>
                  <a:cubicBezTo>
                    <a:pt x="1888346" y="1860445"/>
                    <a:pt x="1894884" y="1857856"/>
                    <a:pt x="1901534" y="1855639"/>
                  </a:cubicBezTo>
                  <a:cubicBezTo>
                    <a:pt x="1904859" y="1854531"/>
                    <a:pt x="1908109" y="1853164"/>
                    <a:pt x="1911509" y="1852314"/>
                  </a:cubicBezTo>
                  <a:cubicBezTo>
                    <a:pt x="1920376" y="1850097"/>
                    <a:pt x="1929439" y="1848553"/>
                    <a:pt x="1938110" y="1845663"/>
                  </a:cubicBezTo>
                  <a:cubicBezTo>
                    <a:pt x="1944760" y="1843446"/>
                    <a:pt x="1951260" y="1840713"/>
                    <a:pt x="1958060" y="1839013"/>
                  </a:cubicBezTo>
                  <a:cubicBezTo>
                    <a:pt x="1962494" y="1837905"/>
                    <a:pt x="1966984" y="1837001"/>
                    <a:pt x="1971361" y="1835688"/>
                  </a:cubicBezTo>
                  <a:cubicBezTo>
                    <a:pt x="1978075" y="1833674"/>
                    <a:pt x="1984661" y="1831255"/>
                    <a:pt x="1991311" y="1829038"/>
                  </a:cubicBezTo>
                  <a:lnTo>
                    <a:pt x="2001286" y="1825713"/>
                  </a:lnTo>
                  <a:cubicBezTo>
                    <a:pt x="2011189" y="1815812"/>
                    <a:pt x="2004098" y="1820919"/>
                    <a:pt x="2017912" y="1815738"/>
                  </a:cubicBezTo>
                  <a:cubicBezTo>
                    <a:pt x="2023501" y="1813642"/>
                    <a:pt x="2028875" y="1810975"/>
                    <a:pt x="2034537" y="1809087"/>
                  </a:cubicBezTo>
                  <a:cubicBezTo>
                    <a:pt x="2038873" y="1807642"/>
                    <a:pt x="2043461" y="1807075"/>
                    <a:pt x="2047838" y="1805762"/>
                  </a:cubicBezTo>
                  <a:cubicBezTo>
                    <a:pt x="2054552" y="1803748"/>
                    <a:pt x="2061138" y="1801329"/>
                    <a:pt x="2067788" y="1799112"/>
                  </a:cubicBezTo>
                  <a:lnTo>
                    <a:pt x="2077764" y="1795787"/>
                  </a:lnTo>
                  <a:lnTo>
                    <a:pt x="2087739" y="1792462"/>
                  </a:lnTo>
                  <a:cubicBezTo>
                    <a:pt x="2088847" y="1789137"/>
                    <a:pt x="2088212" y="1784524"/>
                    <a:pt x="2091064" y="1782487"/>
                  </a:cubicBezTo>
                  <a:cubicBezTo>
                    <a:pt x="2096768" y="1778412"/>
                    <a:pt x="2111014" y="1775836"/>
                    <a:pt x="2111014" y="1775836"/>
                  </a:cubicBezTo>
                  <a:cubicBezTo>
                    <a:pt x="2113231" y="1773619"/>
                    <a:pt x="2114990" y="1770821"/>
                    <a:pt x="2117665" y="1769186"/>
                  </a:cubicBezTo>
                  <a:cubicBezTo>
                    <a:pt x="2164078" y="1740823"/>
                    <a:pt x="2153259" y="1745129"/>
                    <a:pt x="2180841" y="1735935"/>
                  </a:cubicBezTo>
                  <a:cubicBezTo>
                    <a:pt x="2202704" y="1714075"/>
                    <a:pt x="2161588" y="1753203"/>
                    <a:pt x="2207442" y="1722635"/>
                  </a:cubicBezTo>
                  <a:cubicBezTo>
                    <a:pt x="2214092" y="1718202"/>
                    <a:pt x="2219811" y="1711863"/>
                    <a:pt x="2227393" y="1709335"/>
                  </a:cubicBezTo>
                  <a:cubicBezTo>
                    <a:pt x="2252705" y="1700897"/>
                    <a:pt x="2240469" y="1704059"/>
                    <a:pt x="2263969" y="1699359"/>
                  </a:cubicBezTo>
                  <a:cubicBezTo>
                    <a:pt x="2279776" y="1688821"/>
                    <a:pt x="2270154" y="1693972"/>
                    <a:pt x="2293894" y="1686059"/>
                  </a:cubicBezTo>
                  <a:lnTo>
                    <a:pt x="2303870" y="1682734"/>
                  </a:lnTo>
                  <a:cubicBezTo>
                    <a:pt x="2310520" y="1678301"/>
                    <a:pt x="2318169" y="1675085"/>
                    <a:pt x="2323820" y="1669434"/>
                  </a:cubicBezTo>
                  <a:cubicBezTo>
                    <a:pt x="2339599" y="1653655"/>
                    <a:pt x="2331173" y="1658116"/>
                    <a:pt x="2347096" y="1652808"/>
                  </a:cubicBezTo>
                  <a:cubicBezTo>
                    <a:pt x="2345988" y="1649483"/>
                    <a:pt x="2345960" y="1645570"/>
                    <a:pt x="2343771" y="1642833"/>
                  </a:cubicBezTo>
                  <a:cubicBezTo>
                    <a:pt x="2341275" y="1639713"/>
                    <a:pt x="2337448" y="1637806"/>
                    <a:pt x="2333796" y="1636183"/>
                  </a:cubicBezTo>
                  <a:cubicBezTo>
                    <a:pt x="2315451" y="1628029"/>
                    <a:pt x="2315102" y="1630677"/>
                    <a:pt x="2297220" y="1626207"/>
                  </a:cubicBezTo>
                  <a:cubicBezTo>
                    <a:pt x="2293819" y="1625357"/>
                    <a:pt x="2290569" y="1623990"/>
                    <a:pt x="2287244" y="1622882"/>
                  </a:cubicBezTo>
                  <a:cubicBezTo>
                    <a:pt x="2283919" y="1620665"/>
                    <a:pt x="2279900" y="1619239"/>
                    <a:pt x="2277269" y="1616232"/>
                  </a:cubicBezTo>
                  <a:cubicBezTo>
                    <a:pt x="2272902" y="1611241"/>
                    <a:pt x="2265434" y="1595042"/>
                    <a:pt x="2257318" y="1589631"/>
                  </a:cubicBezTo>
                  <a:cubicBezTo>
                    <a:pt x="2253194" y="1586882"/>
                    <a:pt x="2248451" y="1585198"/>
                    <a:pt x="2244018" y="1582981"/>
                  </a:cubicBezTo>
                  <a:cubicBezTo>
                    <a:pt x="2241801" y="1579656"/>
                    <a:pt x="2240693" y="1575223"/>
                    <a:pt x="2237368" y="1573006"/>
                  </a:cubicBezTo>
                  <a:cubicBezTo>
                    <a:pt x="2233566" y="1570471"/>
                    <a:pt x="2228347" y="1571286"/>
                    <a:pt x="2224068" y="1569681"/>
                  </a:cubicBezTo>
                  <a:cubicBezTo>
                    <a:pt x="2219427" y="1567941"/>
                    <a:pt x="2215323" y="1564984"/>
                    <a:pt x="2210767" y="1563031"/>
                  </a:cubicBezTo>
                  <a:cubicBezTo>
                    <a:pt x="2207546" y="1561650"/>
                    <a:pt x="2204117" y="1560814"/>
                    <a:pt x="2200792" y="1559706"/>
                  </a:cubicBezTo>
                  <a:cubicBezTo>
                    <a:pt x="2177402" y="1544110"/>
                    <a:pt x="2207058" y="1562055"/>
                    <a:pt x="2174191" y="1549730"/>
                  </a:cubicBezTo>
                  <a:cubicBezTo>
                    <a:pt x="2170449" y="1548327"/>
                    <a:pt x="2167790" y="1544867"/>
                    <a:pt x="2164216" y="1543080"/>
                  </a:cubicBezTo>
                  <a:cubicBezTo>
                    <a:pt x="2154930" y="1538437"/>
                    <a:pt x="2139543" y="1537655"/>
                    <a:pt x="2130965" y="1536430"/>
                  </a:cubicBezTo>
                  <a:cubicBezTo>
                    <a:pt x="2103666" y="1527330"/>
                    <a:pt x="2147024" y="1541058"/>
                    <a:pt x="2094389" y="1529780"/>
                  </a:cubicBezTo>
                  <a:cubicBezTo>
                    <a:pt x="2087535" y="1528311"/>
                    <a:pt x="2081088" y="1525347"/>
                    <a:pt x="2074438" y="1523130"/>
                  </a:cubicBezTo>
                  <a:cubicBezTo>
                    <a:pt x="2064922" y="1519958"/>
                    <a:pt x="2061612" y="1518569"/>
                    <a:pt x="2051163" y="1516479"/>
                  </a:cubicBezTo>
                  <a:cubicBezTo>
                    <a:pt x="2028923" y="1512031"/>
                    <a:pt x="2020155" y="1512149"/>
                    <a:pt x="1994636" y="1509829"/>
                  </a:cubicBezTo>
                  <a:cubicBezTo>
                    <a:pt x="1934784" y="1510937"/>
                    <a:pt x="1874868" y="1510165"/>
                    <a:pt x="1815081" y="1513154"/>
                  </a:cubicBezTo>
                  <a:cubicBezTo>
                    <a:pt x="1810907" y="1513363"/>
                    <a:pt x="1792230" y="1521362"/>
                    <a:pt x="1785156" y="1523130"/>
                  </a:cubicBezTo>
                  <a:cubicBezTo>
                    <a:pt x="1777720" y="1524989"/>
                    <a:pt x="1756763" y="1529866"/>
                    <a:pt x="1751905" y="1533105"/>
                  </a:cubicBezTo>
                  <a:lnTo>
                    <a:pt x="1731954" y="1546405"/>
                  </a:lnTo>
                  <a:cubicBezTo>
                    <a:pt x="1728629" y="1548622"/>
                    <a:pt x="1725553" y="1551268"/>
                    <a:pt x="1721979" y="1553055"/>
                  </a:cubicBezTo>
                  <a:lnTo>
                    <a:pt x="1708678" y="1559706"/>
                  </a:lnTo>
                  <a:cubicBezTo>
                    <a:pt x="1706461" y="1563031"/>
                    <a:pt x="1703651" y="1566029"/>
                    <a:pt x="1702028" y="1569681"/>
                  </a:cubicBezTo>
                  <a:cubicBezTo>
                    <a:pt x="1699181" y="1576087"/>
                    <a:pt x="1695378" y="1589631"/>
                    <a:pt x="1695378" y="1589631"/>
                  </a:cubicBezTo>
                  <a:cubicBezTo>
                    <a:pt x="1696486" y="1607365"/>
                    <a:pt x="1697094" y="1625137"/>
                    <a:pt x="1698703" y="1642833"/>
                  </a:cubicBezTo>
                  <a:cubicBezTo>
                    <a:pt x="1701347" y="1671921"/>
                    <a:pt x="1709097" y="1667031"/>
                    <a:pt x="1698703" y="1706010"/>
                  </a:cubicBezTo>
                  <a:cubicBezTo>
                    <a:pt x="1697673" y="1709871"/>
                    <a:pt x="1692380" y="1711037"/>
                    <a:pt x="1688728" y="1712660"/>
                  </a:cubicBezTo>
                  <a:cubicBezTo>
                    <a:pt x="1682322" y="1715507"/>
                    <a:pt x="1675427" y="1717093"/>
                    <a:pt x="1668777" y="1719310"/>
                  </a:cubicBezTo>
                  <a:cubicBezTo>
                    <a:pt x="1665452" y="1720418"/>
                    <a:pt x="1661937" y="1721068"/>
                    <a:pt x="1658802" y="1722635"/>
                  </a:cubicBezTo>
                  <a:cubicBezTo>
                    <a:pt x="1654369" y="1724852"/>
                    <a:pt x="1650341" y="1728210"/>
                    <a:pt x="1645502" y="1729285"/>
                  </a:cubicBezTo>
                  <a:cubicBezTo>
                    <a:pt x="1630200" y="1732685"/>
                    <a:pt x="1598950" y="1735935"/>
                    <a:pt x="1598950" y="1735935"/>
                  </a:cubicBezTo>
                  <a:lnTo>
                    <a:pt x="1306342" y="1732610"/>
                  </a:lnTo>
                  <a:cubicBezTo>
                    <a:pt x="1301773" y="1732511"/>
                    <a:pt x="1297419" y="1730598"/>
                    <a:pt x="1293042" y="1729285"/>
                  </a:cubicBezTo>
                  <a:cubicBezTo>
                    <a:pt x="1286328" y="1727271"/>
                    <a:pt x="1273092" y="1722635"/>
                    <a:pt x="1273092" y="1722635"/>
                  </a:cubicBezTo>
                  <a:cubicBezTo>
                    <a:pt x="1252371" y="1701917"/>
                    <a:pt x="1282374" y="1729933"/>
                    <a:pt x="1256466" y="1712660"/>
                  </a:cubicBezTo>
                  <a:cubicBezTo>
                    <a:pt x="1231560" y="1696055"/>
                    <a:pt x="1260234" y="1707265"/>
                    <a:pt x="1236516" y="1699359"/>
                  </a:cubicBezTo>
                  <a:cubicBezTo>
                    <a:pt x="1234299" y="1697142"/>
                    <a:pt x="1232669" y="1694111"/>
                    <a:pt x="1229865" y="1692709"/>
                  </a:cubicBezTo>
                  <a:cubicBezTo>
                    <a:pt x="1223595" y="1689574"/>
                    <a:pt x="1215747" y="1689947"/>
                    <a:pt x="1209915" y="1686059"/>
                  </a:cubicBezTo>
                  <a:cubicBezTo>
                    <a:pt x="1197024" y="1677465"/>
                    <a:pt x="1203731" y="1680673"/>
                    <a:pt x="1189964" y="1676084"/>
                  </a:cubicBezTo>
                  <a:cubicBezTo>
                    <a:pt x="1181098" y="1649482"/>
                    <a:pt x="1194397" y="1680516"/>
                    <a:pt x="1176664" y="1662783"/>
                  </a:cubicBezTo>
                  <a:cubicBezTo>
                    <a:pt x="1158877" y="1644996"/>
                    <a:pt x="1169807" y="1642695"/>
                    <a:pt x="1150063" y="1629532"/>
                  </a:cubicBezTo>
                  <a:cubicBezTo>
                    <a:pt x="1143413" y="1625099"/>
                    <a:pt x="1137695" y="1618759"/>
                    <a:pt x="1130113" y="1616232"/>
                  </a:cubicBezTo>
                  <a:cubicBezTo>
                    <a:pt x="1123463" y="1614015"/>
                    <a:pt x="1115995" y="1613470"/>
                    <a:pt x="1110162" y="1609582"/>
                  </a:cubicBezTo>
                  <a:cubicBezTo>
                    <a:pt x="1106837" y="1607365"/>
                    <a:pt x="1103839" y="1604555"/>
                    <a:pt x="1100187" y="1602932"/>
                  </a:cubicBezTo>
                  <a:cubicBezTo>
                    <a:pt x="1093781" y="1600085"/>
                    <a:pt x="1086886" y="1598499"/>
                    <a:pt x="1080236" y="1596282"/>
                  </a:cubicBezTo>
                  <a:cubicBezTo>
                    <a:pt x="1076911" y="1595174"/>
                    <a:pt x="1073177" y="1594900"/>
                    <a:pt x="1070261" y="1592956"/>
                  </a:cubicBezTo>
                  <a:cubicBezTo>
                    <a:pt x="1057370" y="1584362"/>
                    <a:pt x="1064077" y="1587570"/>
                    <a:pt x="1050310" y="1582981"/>
                  </a:cubicBezTo>
                  <a:cubicBezTo>
                    <a:pt x="1021723" y="1563923"/>
                    <a:pt x="1057892" y="1586772"/>
                    <a:pt x="1030360" y="1573006"/>
                  </a:cubicBezTo>
                  <a:cubicBezTo>
                    <a:pt x="1007398" y="1561525"/>
                    <a:pt x="1034765" y="1569951"/>
                    <a:pt x="1007084" y="1563031"/>
                  </a:cubicBezTo>
                  <a:cubicBezTo>
                    <a:pt x="1003759" y="1559706"/>
                    <a:pt x="1001220" y="1555339"/>
                    <a:pt x="997109" y="1553055"/>
                  </a:cubicBezTo>
                  <a:cubicBezTo>
                    <a:pt x="990981" y="1549651"/>
                    <a:pt x="977158" y="1546405"/>
                    <a:pt x="977158" y="1546405"/>
                  </a:cubicBezTo>
                  <a:cubicBezTo>
                    <a:pt x="973833" y="1544188"/>
                    <a:pt x="970757" y="1541542"/>
                    <a:pt x="967183" y="1539755"/>
                  </a:cubicBezTo>
                  <a:cubicBezTo>
                    <a:pt x="964048" y="1538188"/>
                    <a:pt x="959945" y="1538619"/>
                    <a:pt x="957208" y="1536430"/>
                  </a:cubicBezTo>
                  <a:cubicBezTo>
                    <a:pt x="935723" y="1519242"/>
                    <a:pt x="965656" y="1531487"/>
                    <a:pt x="940582" y="1523130"/>
                  </a:cubicBezTo>
                  <a:lnTo>
                    <a:pt x="904006" y="1486554"/>
                  </a:lnTo>
                  <a:lnTo>
                    <a:pt x="894031" y="1476578"/>
                  </a:lnTo>
                  <a:lnTo>
                    <a:pt x="884056" y="1466603"/>
                  </a:lnTo>
                  <a:cubicBezTo>
                    <a:pt x="882948" y="1463278"/>
                    <a:pt x="882920" y="1459365"/>
                    <a:pt x="880731" y="1456628"/>
                  </a:cubicBezTo>
                  <a:cubicBezTo>
                    <a:pt x="878235" y="1453508"/>
                    <a:pt x="873876" y="1452474"/>
                    <a:pt x="870756" y="1449978"/>
                  </a:cubicBezTo>
                  <a:cubicBezTo>
                    <a:pt x="868308" y="1448019"/>
                    <a:pt x="866322" y="1445544"/>
                    <a:pt x="864105" y="1443327"/>
                  </a:cubicBezTo>
                  <a:cubicBezTo>
                    <a:pt x="859923" y="1430782"/>
                    <a:pt x="858914" y="1424838"/>
                    <a:pt x="847480" y="1413402"/>
                  </a:cubicBezTo>
                  <a:cubicBezTo>
                    <a:pt x="841295" y="1407216"/>
                    <a:pt x="838375" y="1405165"/>
                    <a:pt x="834180" y="1396776"/>
                  </a:cubicBezTo>
                  <a:cubicBezTo>
                    <a:pt x="832612" y="1393641"/>
                    <a:pt x="833332" y="1389279"/>
                    <a:pt x="830854" y="1386801"/>
                  </a:cubicBezTo>
                  <a:cubicBezTo>
                    <a:pt x="828376" y="1384323"/>
                    <a:pt x="824204" y="1384584"/>
                    <a:pt x="820879" y="1383476"/>
                  </a:cubicBezTo>
                  <a:cubicBezTo>
                    <a:pt x="818662" y="1376826"/>
                    <a:pt x="818117" y="1369358"/>
                    <a:pt x="814229" y="1363525"/>
                  </a:cubicBezTo>
                  <a:cubicBezTo>
                    <a:pt x="804505" y="1348939"/>
                    <a:pt x="809977" y="1356747"/>
                    <a:pt x="797604" y="1340250"/>
                  </a:cubicBezTo>
                  <a:cubicBezTo>
                    <a:pt x="796495" y="1336925"/>
                    <a:pt x="795846" y="1333409"/>
                    <a:pt x="794278" y="1330274"/>
                  </a:cubicBezTo>
                  <a:cubicBezTo>
                    <a:pt x="792491" y="1326700"/>
                    <a:pt x="789251" y="1323951"/>
                    <a:pt x="787628" y="1320299"/>
                  </a:cubicBezTo>
                  <a:cubicBezTo>
                    <a:pt x="784781" y="1313893"/>
                    <a:pt x="783195" y="1306998"/>
                    <a:pt x="780978" y="1300348"/>
                  </a:cubicBezTo>
                  <a:lnTo>
                    <a:pt x="777653" y="1290373"/>
                  </a:lnTo>
                  <a:lnTo>
                    <a:pt x="774328" y="1280398"/>
                  </a:lnTo>
                  <a:cubicBezTo>
                    <a:pt x="773220" y="1251581"/>
                    <a:pt x="772987" y="1222716"/>
                    <a:pt x="771003" y="1193946"/>
                  </a:cubicBezTo>
                  <a:cubicBezTo>
                    <a:pt x="770762" y="1190449"/>
                    <a:pt x="767678" y="1187475"/>
                    <a:pt x="767678" y="1183970"/>
                  </a:cubicBezTo>
                  <a:cubicBezTo>
                    <a:pt x="767678" y="1176133"/>
                    <a:pt x="769466" y="1168380"/>
                    <a:pt x="771003" y="1160695"/>
                  </a:cubicBezTo>
                  <a:cubicBezTo>
                    <a:pt x="771690" y="1157258"/>
                    <a:pt x="772138" y="1153456"/>
                    <a:pt x="774328" y="1150719"/>
                  </a:cubicBezTo>
                  <a:cubicBezTo>
                    <a:pt x="776824" y="1147598"/>
                    <a:pt x="780978" y="1146286"/>
                    <a:pt x="784303" y="1144069"/>
                  </a:cubicBezTo>
                  <a:cubicBezTo>
                    <a:pt x="786520" y="1137419"/>
                    <a:pt x="791365" y="1131117"/>
                    <a:pt x="790953" y="1124119"/>
                  </a:cubicBezTo>
                  <a:cubicBezTo>
                    <a:pt x="790759" y="1120817"/>
                    <a:pt x="792977" y="1074965"/>
                    <a:pt x="784303" y="1057617"/>
                  </a:cubicBezTo>
                  <a:cubicBezTo>
                    <a:pt x="782516" y="1054043"/>
                    <a:pt x="780149" y="1050763"/>
                    <a:pt x="777653" y="1047642"/>
                  </a:cubicBezTo>
                  <a:cubicBezTo>
                    <a:pt x="775695" y="1045194"/>
                    <a:pt x="773220" y="1043208"/>
                    <a:pt x="771003" y="1040991"/>
                  </a:cubicBezTo>
                  <a:cubicBezTo>
                    <a:pt x="768299" y="1032879"/>
                    <a:pt x="767473" y="1027486"/>
                    <a:pt x="761028" y="1021041"/>
                  </a:cubicBezTo>
                  <a:cubicBezTo>
                    <a:pt x="758202" y="1018215"/>
                    <a:pt x="754173" y="1016888"/>
                    <a:pt x="751052" y="1014391"/>
                  </a:cubicBezTo>
                  <a:cubicBezTo>
                    <a:pt x="748604" y="1012433"/>
                    <a:pt x="747010" y="1009479"/>
                    <a:pt x="744402" y="1007740"/>
                  </a:cubicBezTo>
                  <a:cubicBezTo>
                    <a:pt x="736185" y="1002261"/>
                    <a:pt x="729993" y="1000720"/>
                    <a:pt x="721126" y="997765"/>
                  </a:cubicBezTo>
                  <a:cubicBezTo>
                    <a:pt x="717801" y="994440"/>
                    <a:pt x="715694" y="989002"/>
                    <a:pt x="711151" y="987790"/>
                  </a:cubicBezTo>
                  <a:cubicBezTo>
                    <a:pt x="698255" y="984351"/>
                    <a:pt x="684577" y="985185"/>
                    <a:pt x="671250" y="984465"/>
                  </a:cubicBezTo>
                  <a:cubicBezTo>
                    <a:pt x="643559" y="982968"/>
                    <a:pt x="615832" y="982248"/>
                    <a:pt x="588123" y="981140"/>
                  </a:cubicBezTo>
                  <a:cubicBezTo>
                    <a:pt x="583689" y="980032"/>
                    <a:pt x="579199" y="979128"/>
                    <a:pt x="574822" y="977815"/>
                  </a:cubicBezTo>
                  <a:cubicBezTo>
                    <a:pt x="568108" y="975801"/>
                    <a:pt x="554872" y="971164"/>
                    <a:pt x="554872" y="971164"/>
                  </a:cubicBezTo>
                  <a:cubicBezTo>
                    <a:pt x="550690" y="958618"/>
                    <a:pt x="549682" y="952676"/>
                    <a:pt x="538246" y="941239"/>
                  </a:cubicBezTo>
                  <a:cubicBezTo>
                    <a:pt x="536029" y="939022"/>
                    <a:pt x="533554" y="937036"/>
                    <a:pt x="531596" y="934588"/>
                  </a:cubicBezTo>
                  <a:cubicBezTo>
                    <a:pt x="521136" y="921512"/>
                    <a:pt x="529186" y="926484"/>
                    <a:pt x="514971" y="914638"/>
                  </a:cubicBezTo>
                  <a:cubicBezTo>
                    <a:pt x="511901" y="912080"/>
                    <a:pt x="508030" y="910589"/>
                    <a:pt x="504996" y="907988"/>
                  </a:cubicBezTo>
                  <a:cubicBezTo>
                    <a:pt x="500235" y="903907"/>
                    <a:pt x="491695" y="894687"/>
                    <a:pt x="491695" y="894687"/>
                  </a:cubicBezTo>
                  <a:cubicBezTo>
                    <a:pt x="490587" y="891362"/>
                    <a:pt x="489937" y="887847"/>
                    <a:pt x="488370" y="884712"/>
                  </a:cubicBezTo>
                  <a:cubicBezTo>
                    <a:pt x="475479" y="858930"/>
                    <a:pt x="486752" y="889834"/>
                    <a:pt x="478395" y="864762"/>
                  </a:cubicBezTo>
                  <a:cubicBezTo>
                    <a:pt x="479503" y="853678"/>
                    <a:pt x="479667" y="842459"/>
                    <a:pt x="481720" y="831511"/>
                  </a:cubicBezTo>
                  <a:cubicBezTo>
                    <a:pt x="483012" y="824621"/>
                    <a:pt x="486153" y="818210"/>
                    <a:pt x="488370" y="811560"/>
                  </a:cubicBezTo>
                  <a:cubicBezTo>
                    <a:pt x="492958" y="797794"/>
                    <a:pt x="489751" y="804501"/>
                    <a:pt x="498345" y="791610"/>
                  </a:cubicBezTo>
                  <a:cubicBezTo>
                    <a:pt x="497237" y="781635"/>
                    <a:pt x="496546" y="771604"/>
                    <a:pt x="495020" y="761684"/>
                  </a:cubicBezTo>
                  <a:cubicBezTo>
                    <a:pt x="493287" y="750421"/>
                    <a:pt x="491267" y="748548"/>
                    <a:pt x="488370" y="738408"/>
                  </a:cubicBezTo>
                  <a:cubicBezTo>
                    <a:pt x="487115" y="734014"/>
                    <a:pt x="486300" y="729502"/>
                    <a:pt x="485045" y="725108"/>
                  </a:cubicBezTo>
                  <a:cubicBezTo>
                    <a:pt x="484082" y="721738"/>
                    <a:pt x="482570" y="718533"/>
                    <a:pt x="481720" y="715132"/>
                  </a:cubicBezTo>
                  <a:cubicBezTo>
                    <a:pt x="475968" y="692124"/>
                    <a:pt x="482692" y="704952"/>
                    <a:pt x="471745" y="688532"/>
                  </a:cubicBezTo>
                  <a:cubicBezTo>
                    <a:pt x="462327" y="660275"/>
                    <a:pt x="475462" y="694725"/>
                    <a:pt x="461769" y="671906"/>
                  </a:cubicBezTo>
                  <a:cubicBezTo>
                    <a:pt x="447329" y="647842"/>
                    <a:pt x="473839" y="677326"/>
                    <a:pt x="448469" y="651956"/>
                  </a:cubicBezTo>
                  <a:cubicBezTo>
                    <a:pt x="447361" y="648631"/>
                    <a:pt x="446711" y="645115"/>
                    <a:pt x="445144" y="641980"/>
                  </a:cubicBezTo>
                  <a:cubicBezTo>
                    <a:pt x="443357" y="638406"/>
                    <a:pt x="440117" y="635657"/>
                    <a:pt x="438494" y="632005"/>
                  </a:cubicBezTo>
                  <a:cubicBezTo>
                    <a:pt x="435647" y="625599"/>
                    <a:pt x="431844" y="612055"/>
                    <a:pt x="431844" y="612055"/>
                  </a:cubicBezTo>
                  <a:cubicBezTo>
                    <a:pt x="432952" y="604296"/>
                    <a:pt x="428494" y="592887"/>
                    <a:pt x="435169" y="588779"/>
                  </a:cubicBezTo>
                  <a:cubicBezTo>
                    <a:pt x="448902" y="580328"/>
                    <a:pt x="485309" y="586734"/>
                    <a:pt x="501670" y="588779"/>
                  </a:cubicBezTo>
                  <a:cubicBezTo>
                    <a:pt x="508320" y="595429"/>
                    <a:pt x="516404" y="600905"/>
                    <a:pt x="521621" y="608730"/>
                  </a:cubicBezTo>
                  <a:cubicBezTo>
                    <a:pt x="523838" y="612055"/>
                    <a:pt x="526484" y="615131"/>
                    <a:pt x="528271" y="618705"/>
                  </a:cubicBezTo>
                  <a:cubicBezTo>
                    <a:pt x="529838" y="621840"/>
                    <a:pt x="529493" y="625876"/>
                    <a:pt x="531596" y="628680"/>
                  </a:cubicBezTo>
                  <a:cubicBezTo>
                    <a:pt x="536299" y="634950"/>
                    <a:pt x="541701" y="640958"/>
                    <a:pt x="548222" y="645306"/>
                  </a:cubicBezTo>
                  <a:lnTo>
                    <a:pt x="568172" y="658606"/>
                  </a:lnTo>
                  <a:lnTo>
                    <a:pt x="578148" y="665256"/>
                  </a:lnTo>
                  <a:cubicBezTo>
                    <a:pt x="591394" y="685125"/>
                    <a:pt x="576927" y="667847"/>
                    <a:pt x="594773" y="678556"/>
                  </a:cubicBezTo>
                  <a:cubicBezTo>
                    <a:pt x="597461" y="680169"/>
                    <a:pt x="598814" y="683468"/>
                    <a:pt x="601423" y="685207"/>
                  </a:cubicBezTo>
                  <a:cubicBezTo>
                    <a:pt x="605547" y="687957"/>
                    <a:pt x="610290" y="689640"/>
                    <a:pt x="614724" y="691857"/>
                  </a:cubicBezTo>
                  <a:cubicBezTo>
                    <a:pt x="616941" y="695182"/>
                    <a:pt x="617985" y="699714"/>
                    <a:pt x="621374" y="701832"/>
                  </a:cubicBezTo>
                  <a:cubicBezTo>
                    <a:pt x="627318" y="705547"/>
                    <a:pt x="634674" y="706265"/>
                    <a:pt x="641324" y="708482"/>
                  </a:cubicBezTo>
                  <a:lnTo>
                    <a:pt x="651300" y="711807"/>
                  </a:lnTo>
                  <a:cubicBezTo>
                    <a:pt x="654625" y="712915"/>
                    <a:pt x="657838" y="714444"/>
                    <a:pt x="661275" y="715132"/>
                  </a:cubicBezTo>
                  <a:cubicBezTo>
                    <a:pt x="681337" y="719146"/>
                    <a:pt x="672538" y="716671"/>
                    <a:pt x="687876" y="721783"/>
                  </a:cubicBezTo>
                  <a:cubicBezTo>
                    <a:pt x="708935" y="720675"/>
                    <a:pt x="730051" y="720367"/>
                    <a:pt x="751052" y="718458"/>
                  </a:cubicBezTo>
                  <a:cubicBezTo>
                    <a:pt x="762484" y="717419"/>
                    <a:pt x="760773" y="713029"/>
                    <a:pt x="771003" y="708482"/>
                  </a:cubicBezTo>
                  <a:cubicBezTo>
                    <a:pt x="777409" y="705635"/>
                    <a:pt x="790953" y="701832"/>
                    <a:pt x="790953" y="701832"/>
                  </a:cubicBezTo>
                  <a:cubicBezTo>
                    <a:pt x="793170" y="699615"/>
                    <a:pt x="795865" y="697790"/>
                    <a:pt x="797604" y="695182"/>
                  </a:cubicBezTo>
                  <a:cubicBezTo>
                    <a:pt x="803083" y="686965"/>
                    <a:pt x="804624" y="680773"/>
                    <a:pt x="807579" y="671906"/>
                  </a:cubicBezTo>
                  <a:cubicBezTo>
                    <a:pt x="806471" y="660822"/>
                    <a:pt x="806759" y="649509"/>
                    <a:pt x="804254" y="638655"/>
                  </a:cubicBezTo>
                  <a:cubicBezTo>
                    <a:pt x="803355" y="634761"/>
                    <a:pt x="799227" y="632332"/>
                    <a:pt x="797604" y="628680"/>
                  </a:cubicBezTo>
                  <a:cubicBezTo>
                    <a:pt x="785377" y="601170"/>
                    <a:pt x="797960" y="615738"/>
                    <a:pt x="784303" y="602079"/>
                  </a:cubicBezTo>
                  <a:cubicBezTo>
                    <a:pt x="783195" y="598754"/>
                    <a:pt x="782545" y="595239"/>
                    <a:pt x="780978" y="592104"/>
                  </a:cubicBezTo>
                  <a:cubicBezTo>
                    <a:pt x="779191" y="588530"/>
                    <a:pt x="775731" y="585871"/>
                    <a:pt x="774328" y="582129"/>
                  </a:cubicBezTo>
                  <a:cubicBezTo>
                    <a:pt x="770928" y="573061"/>
                    <a:pt x="772411" y="564046"/>
                    <a:pt x="767678" y="555528"/>
                  </a:cubicBezTo>
                  <a:cubicBezTo>
                    <a:pt x="763796" y="548541"/>
                    <a:pt x="754377" y="535578"/>
                    <a:pt x="754377" y="535578"/>
                  </a:cubicBezTo>
                  <a:cubicBezTo>
                    <a:pt x="752160" y="528928"/>
                    <a:pt x="752684" y="520584"/>
                    <a:pt x="747727" y="515627"/>
                  </a:cubicBezTo>
                  <a:cubicBezTo>
                    <a:pt x="744402" y="512302"/>
                    <a:pt x="740762" y="509264"/>
                    <a:pt x="737752" y="505652"/>
                  </a:cubicBezTo>
                  <a:cubicBezTo>
                    <a:pt x="735194" y="502582"/>
                    <a:pt x="733928" y="498502"/>
                    <a:pt x="731102" y="495676"/>
                  </a:cubicBezTo>
                  <a:cubicBezTo>
                    <a:pt x="728276" y="492850"/>
                    <a:pt x="724451" y="491243"/>
                    <a:pt x="721126" y="489026"/>
                  </a:cubicBezTo>
                  <a:cubicBezTo>
                    <a:pt x="708934" y="470739"/>
                    <a:pt x="721126" y="486255"/>
                    <a:pt x="704501" y="472401"/>
                  </a:cubicBezTo>
                  <a:cubicBezTo>
                    <a:pt x="695552" y="464944"/>
                    <a:pt x="695164" y="460493"/>
                    <a:pt x="684550" y="455775"/>
                  </a:cubicBezTo>
                  <a:cubicBezTo>
                    <a:pt x="678144" y="452928"/>
                    <a:pt x="670433" y="453013"/>
                    <a:pt x="664600" y="449125"/>
                  </a:cubicBezTo>
                  <a:cubicBezTo>
                    <a:pt x="641733" y="433881"/>
                    <a:pt x="652231" y="438352"/>
                    <a:pt x="634674" y="432500"/>
                  </a:cubicBezTo>
                  <a:cubicBezTo>
                    <a:pt x="621376" y="412551"/>
                    <a:pt x="635781" y="431389"/>
                    <a:pt x="618049" y="415874"/>
                  </a:cubicBezTo>
                  <a:cubicBezTo>
                    <a:pt x="612151" y="410713"/>
                    <a:pt x="607944" y="403596"/>
                    <a:pt x="601423" y="399249"/>
                  </a:cubicBezTo>
                  <a:cubicBezTo>
                    <a:pt x="588839" y="390860"/>
                    <a:pt x="594273" y="395425"/>
                    <a:pt x="584798" y="385948"/>
                  </a:cubicBezTo>
                  <a:cubicBezTo>
                    <a:pt x="583690" y="382623"/>
                    <a:pt x="583276" y="378978"/>
                    <a:pt x="581473" y="375973"/>
                  </a:cubicBezTo>
                  <a:cubicBezTo>
                    <a:pt x="578315" y="370710"/>
                    <a:pt x="569376" y="365692"/>
                    <a:pt x="564847" y="362673"/>
                  </a:cubicBezTo>
                  <a:cubicBezTo>
                    <a:pt x="562630" y="359348"/>
                    <a:pt x="560693" y="355819"/>
                    <a:pt x="558197" y="352698"/>
                  </a:cubicBezTo>
                  <a:cubicBezTo>
                    <a:pt x="551289" y="344062"/>
                    <a:pt x="550013" y="347583"/>
                    <a:pt x="544897" y="336072"/>
                  </a:cubicBezTo>
                  <a:cubicBezTo>
                    <a:pt x="542050" y="329666"/>
                    <a:pt x="540463" y="322772"/>
                    <a:pt x="538246" y="316122"/>
                  </a:cubicBezTo>
                  <a:cubicBezTo>
                    <a:pt x="537137" y="312797"/>
                    <a:pt x="536865" y="309062"/>
                    <a:pt x="534921" y="306146"/>
                  </a:cubicBezTo>
                  <a:lnTo>
                    <a:pt x="528271" y="296171"/>
                  </a:lnTo>
                  <a:cubicBezTo>
                    <a:pt x="527163" y="271787"/>
                    <a:pt x="526892" y="247350"/>
                    <a:pt x="524946" y="223019"/>
                  </a:cubicBezTo>
                  <a:cubicBezTo>
                    <a:pt x="524150" y="213071"/>
                    <a:pt x="519240" y="211607"/>
                    <a:pt x="514971" y="203068"/>
                  </a:cubicBezTo>
                  <a:cubicBezTo>
                    <a:pt x="513404" y="199933"/>
                    <a:pt x="513213" y="196228"/>
                    <a:pt x="511646" y="193093"/>
                  </a:cubicBezTo>
                  <a:cubicBezTo>
                    <a:pt x="504821" y="179443"/>
                    <a:pt x="506595" y="186780"/>
                    <a:pt x="498345" y="176468"/>
                  </a:cubicBezTo>
                  <a:cubicBezTo>
                    <a:pt x="495848" y="173347"/>
                    <a:pt x="494521" y="169318"/>
                    <a:pt x="491695" y="166492"/>
                  </a:cubicBezTo>
                  <a:cubicBezTo>
                    <a:pt x="485250" y="160047"/>
                    <a:pt x="479857" y="159221"/>
                    <a:pt x="471745" y="156517"/>
                  </a:cubicBezTo>
                  <a:cubicBezTo>
                    <a:pt x="461205" y="140710"/>
                    <a:pt x="468885" y="147806"/>
                    <a:pt x="445144" y="139892"/>
                  </a:cubicBezTo>
                  <a:lnTo>
                    <a:pt x="435169" y="136567"/>
                  </a:lnTo>
                  <a:lnTo>
                    <a:pt x="425193" y="133242"/>
                  </a:lnTo>
                  <a:cubicBezTo>
                    <a:pt x="408568" y="134350"/>
                    <a:pt x="391536" y="132751"/>
                    <a:pt x="375317" y="136567"/>
                  </a:cubicBezTo>
                  <a:cubicBezTo>
                    <a:pt x="371427" y="137482"/>
                    <a:pt x="370290" y="142890"/>
                    <a:pt x="368667" y="146542"/>
                  </a:cubicBezTo>
                  <a:cubicBezTo>
                    <a:pt x="360513" y="164890"/>
                    <a:pt x="363164" y="165233"/>
                    <a:pt x="358692" y="183118"/>
                  </a:cubicBezTo>
                  <a:cubicBezTo>
                    <a:pt x="357842" y="186518"/>
                    <a:pt x="356475" y="189768"/>
                    <a:pt x="355366" y="193093"/>
                  </a:cubicBezTo>
                  <a:cubicBezTo>
                    <a:pt x="356475" y="198635"/>
                    <a:pt x="358130" y="204095"/>
                    <a:pt x="358692" y="209719"/>
                  </a:cubicBezTo>
                  <a:cubicBezTo>
                    <a:pt x="365347" y="276257"/>
                    <a:pt x="357146" y="240111"/>
                    <a:pt x="365342" y="272895"/>
                  </a:cubicBezTo>
                  <a:cubicBezTo>
                    <a:pt x="368757" y="317296"/>
                    <a:pt x="370729" y="312926"/>
                    <a:pt x="365342" y="356023"/>
                  </a:cubicBezTo>
                  <a:cubicBezTo>
                    <a:pt x="365113" y="357853"/>
                    <a:pt x="360435" y="376393"/>
                    <a:pt x="358692" y="379298"/>
                  </a:cubicBezTo>
                  <a:cubicBezTo>
                    <a:pt x="357079" y="381986"/>
                    <a:pt x="353999" y="383500"/>
                    <a:pt x="352041" y="385948"/>
                  </a:cubicBezTo>
                  <a:cubicBezTo>
                    <a:pt x="349544" y="389069"/>
                    <a:pt x="348861" y="393941"/>
                    <a:pt x="345391" y="395924"/>
                  </a:cubicBezTo>
                  <a:cubicBezTo>
                    <a:pt x="340484" y="398728"/>
                    <a:pt x="334308" y="398141"/>
                    <a:pt x="328766" y="399249"/>
                  </a:cubicBezTo>
                  <a:cubicBezTo>
                    <a:pt x="316574" y="398141"/>
                    <a:pt x="304161" y="398489"/>
                    <a:pt x="292190" y="395924"/>
                  </a:cubicBezTo>
                  <a:cubicBezTo>
                    <a:pt x="277894" y="392861"/>
                    <a:pt x="279769" y="376560"/>
                    <a:pt x="268914" y="369323"/>
                  </a:cubicBezTo>
                  <a:lnTo>
                    <a:pt x="258939" y="362673"/>
                  </a:lnTo>
                  <a:lnTo>
                    <a:pt x="252289" y="342722"/>
                  </a:lnTo>
                  <a:cubicBezTo>
                    <a:pt x="251181" y="339397"/>
                    <a:pt x="249814" y="336147"/>
                    <a:pt x="248964" y="332747"/>
                  </a:cubicBezTo>
                  <a:cubicBezTo>
                    <a:pt x="247855" y="328314"/>
                    <a:pt x="247438" y="323647"/>
                    <a:pt x="245638" y="319447"/>
                  </a:cubicBezTo>
                  <a:cubicBezTo>
                    <a:pt x="244064" y="315774"/>
                    <a:pt x="240611" y="313123"/>
                    <a:pt x="238988" y="309471"/>
                  </a:cubicBezTo>
                  <a:cubicBezTo>
                    <a:pt x="236141" y="303065"/>
                    <a:pt x="234555" y="296171"/>
                    <a:pt x="232338" y="289521"/>
                  </a:cubicBezTo>
                  <a:cubicBezTo>
                    <a:pt x="231230" y="286196"/>
                    <a:pt x="230957" y="282462"/>
                    <a:pt x="229013" y="279546"/>
                  </a:cubicBezTo>
                  <a:cubicBezTo>
                    <a:pt x="226796" y="276221"/>
                    <a:pt x="223986" y="273222"/>
                    <a:pt x="222363" y="269570"/>
                  </a:cubicBezTo>
                  <a:cubicBezTo>
                    <a:pt x="222357" y="269557"/>
                    <a:pt x="214053" y="244638"/>
                    <a:pt x="212388" y="239644"/>
                  </a:cubicBezTo>
                  <a:cubicBezTo>
                    <a:pt x="211280" y="236319"/>
                    <a:pt x="210629" y="232804"/>
                    <a:pt x="209062" y="229669"/>
                  </a:cubicBezTo>
                  <a:cubicBezTo>
                    <a:pt x="206845" y="225236"/>
                    <a:pt x="204365" y="220925"/>
                    <a:pt x="202412" y="216369"/>
                  </a:cubicBezTo>
                  <a:cubicBezTo>
                    <a:pt x="195937" y="201261"/>
                    <a:pt x="203496" y="210804"/>
                    <a:pt x="192437" y="199743"/>
                  </a:cubicBezTo>
                  <a:cubicBezTo>
                    <a:pt x="190220" y="193093"/>
                    <a:pt x="187487" y="186593"/>
                    <a:pt x="185787" y="179793"/>
                  </a:cubicBezTo>
                  <a:cubicBezTo>
                    <a:pt x="181091" y="161009"/>
                    <a:pt x="183358" y="170973"/>
                    <a:pt x="179137" y="149867"/>
                  </a:cubicBezTo>
                  <a:cubicBezTo>
                    <a:pt x="178029" y="128808"/>
                    <a:pt x="177088" y="107740"/>
                    <a:pt x="175812" y="86690"/>
                  </a:cubicBezTo>
                  <a:cubicBezTo>
                    <a:pt x="171842" y="21196"/>
                    <a:pt x="183579" y="55447"/>
                    <a:pt x="162511" y="30164"/>
                  </a:cubicBezTo>
                  <a:cubicBezTo>
                    <a:pt x="159953" y="27094"/>
                    <a:pt x="158982" y="22685"/>
                    <a:pt x="155861" y="20188"/>
                  </a:cubicBezTo>
                  <a:cubicBezTo>
                    <a:pt x="153693" y="18453"/>
                    <a:pt x="133454" y="13755"/>
                    <a:pt x="132585" y="13538"/>
                  </a:cubicBezTo>
                  <a:cubicBezTo>
                    <a:pt x="129260" y="11321"/>
                    <a:pt x="126352" y="8291"/>
                    <a:pt x="122610" y="6888"/>
                  </a:cubicBezTo>
                  <a:cubicBezTo>
                    <a:pt x="104242" y="0"/>
                    <a:pt x="84825" y="5326"/>
                    <a:pt x="66084" y="6888"/>
                  </a:cubicBezTo>
                  <a:cubicBezTo>
                    <a:pt x="61650" y="7996"/>
                    <a:pt x="56586" y="7678"/>
                    <a:pt x="52783" y="10213"/>
                  </a:cubicBezTo>
                  <a:cubicBezTo>
                    <a:pt x="14576" y="35685"/>
                    <a:pt x="52137" y="21513"/>
                    <a:pt x="26182" y="30164"/>
                  </a:cubicBezTo>
                  <a:cubicBezTo>
                    <a:pt x="23965" y="34597"/>
                    <a:pt x="21991" y="39160"/>
                    <a:pt x="19532" y="43464"/>
                  </a:cubicBezTo>
                  <a:cubicBezTo>
                    <a:pt x="17549" y="46934"/>
                    <a:pt x="14456" y="49766"/>
                    <a:pt x="12882" y="53439"/>
                  </a:cubicBezTo>
                  <a:cubicBezTo>
                    <a:pt x="0" y="83499"/>
                    <a:pt x="19602" y="51673"/>
                    <a:pt x="2907" y="76715"/>
                  </a:cubicBezTo>
                  <a:cubicBezTo>
                    <a:pt x="4015" y="84474"/>
                    <a:pt x="4170" y="92430"/>
                    <a:pt x="6232" y="99991"/>
                  </a:cubicBezTo>
                  <a:cubicBezTo>
                    <a:pt x="7536" y="104773"/>
                    <a:pt x="10423" y="108987"/>
                    <a:pt x="12882" y="113291"/>
                  </a:cubicBezTo>
                  <a:cubicBezTo>
                    <a:pt x="16772" y="120099"/>
                    <a:pt x="25225" y="130857"/>
                    <a:pt x="29508" y="136567"/>
                  </a:cubicBezTo>
                  <a:cubicBezTo>
                    <a:pt x="40213" y="168681"/>
                    <a:pt x="23046" y="118747"/>
                    <a:pt x="39483" y="159842"/>
                  </a:cubicBezTo>
                  <a:cubicBezTo>
                    <a:pt x="51354" y="189520"/>
                    <a:pt x="39989" y="170577"/>
                    <a:pt x="52783" y="189768"/>
                  </a:cubicBezTo>
                  <a:cubicBezTo>
                    <a:pt x="69074" y="254934"/>
                    <a:pt x="55310" y="195688"/>
                    <a:pt x="59433" y="362673"/>
                  </a:cubicBezTo>
                  <a:cubicBezTo>
                    <a:pt x="60336" y="399255"/>
                    <a:pt x="61133" y="435844"/>
                    <a:pt x="62758" y="472401"/>
                  </a:cubicBezTo>
                  <a:cubicBezTo>
                    <a:pt x="63351" y="485734"/>
                    <a:pt x="64428" y="499059"/>
                    <a:pt x="66084" y="512302"/>
                  </a:cubicBezTo>
                  <a:cubicBezTo>
                    <a:pt x="66651" y="516836"/>
                    <a:pt x="68207" y="521193"/>
                    <a:pt x="69409" y="525602"/>
                  </a:cubicBezTo>
                  <a:cubicBezTo>
                    <a:pt x="71532" y="533387"/>
                    <a:pt x="73686" y="541166"/>
                    <a:pt x="76059" y="548878"/>
                  </a:cubicBezTo>
                  <a:cubicBezTo>
                    <a:pt x="78120" y="555578"/>
                    <a:pt x="81009" y="562028"/>
                    <a:pt x="82709" y="568828"/>
                  </a:cubicBezTo>
                  <a:cubicBezTo>
                    <a:pt x="83817" y="573262"/>
                    <a:pt x="84779" y="577735"/>
                    <a:pt x="86034" y="582129"/>
                  </a:cubicBezTo>
                  <a:cubicBezTo>
                    <a:pt x="92386" y="604361"/>
                    <a:pt x="86447" y="578374"/>
                    <a:pt x="92684" y="605404"/>
                  </a:cubicBezTo>
                  <a:cubicBezTo>
                    <a:pt x="110149" y="681088"/>
                    <a:pt x="91483" y="599402"/>
                    <a:pt x="102660" y="655281"/>
                  </a:cubicBezTo>
                  <a:cubicBezTo>
                    <a:pt x="103556" y="659762"/>
                    <a:pt x="105089" y="664100"/>
                    <a:pt x="105985" y="668581"/>
                  </a:cubicBezTo>
                  <a:cubicBezTo>
                    <a:pt x="111837" y="697841"/>
                    <a:pt x="106164" y="679094"/>
                    <a:pt x="112635" y="698507"/>
                  </a:cubicBezTo>
                  <a:cubicBezTo>
                    <a:pt x="121633" y="761493"/>
                    <a:pt x="109372" y="688765"/>
                    <a:pt x="122610" y="738408"/>
                  </a:cubicBezTo>
                  <a:cubicBezTo>
                    <a:pt x="134675" y="783652"/>
                    <a:pt x="124961" y="757299"/>
                    <a:pt x="132585" y="791610"/>
                  </a:cubicBezTo>
                  <a:cubicBezTo>
                    <a:pt x="133345" y="795031"/>
                    <a:pt x="134947" y="798215"/>
                    <a:pt x="135910" y="801585"/>
                  </a:cubicBezTo>
                  <a:cubicBezTo>
                    <a:pt x="137166" y="805979"/>
                    <a:pt x="137631" y="810606"/>
                    <a:pt x="139236" y="814885"/>
                  </a:cubicBezTo>
                  <a:cubicBezTo>
                    <a:pt x="140977" y="819526"/>
                    <a:pt x="144045" y="823584"/>
                    <a:pt x="145886" y="828186"/>
                  </a:cubicBezTo>
                  <a:cubicBezTo>
                    <a:pt x="148489" y="834694"/>
                    <a:pt x="149401" y="841866"/>
                    <a:pt x="152536" y="848136"/>
                  </a:cubicBezTo>
                  <a:cubicBezTo>
                    <a:pt x="154753" y="852569"/>
                    <a:pt x="157234" y="856880"/>
                    <a:pt x="159186" y="861436"/>
                  </a:cubicBezTo>
                  <a:cubicBezTo>
                    <a:pt x="160567" y="864658"/>
                    <a:pt x="160321" y="868675"/>
                    <a:pt x="162511" y="871412"/>
                  </a:cubicBezTo>
                  <a:cubicBezTo>
                    <a:pt x="165007" y="874533"/>
                    <a:pt x="169161" y="875845"/>
                    <a:pt x="172486" y="878062"/>
                  </a:cubicBezTo>
                  <a:cubicBezTo>
                    <a:pt x="181285" y="913249"/>
                    <a:pt x="169338" y="871809"/>
                    <a:pt x="182462" y="901338"/>
                  </a:cubicBezTo>
                  <a:cubicBezTo>
                    <a:pt x="185309" y="907744"/>
                    <a:pt x="186895" y="914638"/>
                    <a:pt x="189112" y="921288"/>
                  </a:cubicBezTo>
                  <a:lnTo>
                    <a:pt x="192437" y="931263"/>
                  </a:lnTo>
                  <a:cubicBezTo>
                    <a:pt x="191329" y="936805"/>
                    <a:pt x="189112" y="942237"/>
                    <a:pt x="189112" y="947889"/>
                  </a:cubicBezTo>
                  <a:cubicBezTo>
                    <a:pt x="189112" y="975420"/>
                    <a:pt x="195619" y="983321"/>
                    <a:pt x="199087" y="1011066"/>
                  </a:cubicBezTo>
                  <a:cubicBezTo>
                    <a:pt x="199901" y="1017581"/>
                    <a:pt x="202691" y="1045155"/>
                    <a:pt x="205737" y="1054292"/>
                  </a:cubicBezTo>
                  <a:cubicBezTo>
                    <a:pt x="208548" y="1062726"/>
                    <a:pt x="214175" y="1070272"/>
                    <a:pt x="219038" y="1077567"/>
                  </a:cubicBezTo>
                  <a:cubicBezTo>
                    <a:pt x="221070" y="1083663"/>
                    <a:pt x="225152" y="1101745"/>
                    <a:pt x="232338" y="1107493"/>
                  </a:cubicBezTo>
                  <a:cubicBezTo>
                    <a:pt x="235075" y="1109682"/>
                    <a:pt x="238988" y="1109710"/>
                    <a:pt x="242313" y="1110818"/>
                  </a:cubicBezTo>
                  <a:cubicBezTo>
                    <a:pt x="244530" y="1114143"/>
                    <a:pt x="246138" y="1117968"/>
                    <a:pt x="248964" y="1120794"/>
                  </a:cubicBezTo>
                  <a:cubicBezTo>
                    <a:pt x="275119" y="1146949"/>
                    <a:pt x="241678" y="1104736"/>
                    <a:pt x="268914" y="1137419"/>
                  </a:cubicBezTo>
                  <a:cubicBezTo>
                    <a:pt x="271472" y="1140489"/>
                    <a:pt x="272909" y="1144407"/>
                    <a:pt x="275564" y="1147394"/>
                  </a:cubicBezTo>
                  <a:cubicBezTo>
                    <a:pt x="281812" y="1154423"/>
                    <a:pt x="290298" y="1159520"/>
                    <a:pt x="295515" y="1167345"/>
                  </a:cubicBezTo>
                  <a:cubicBezTo>
                    <a:pt x="304382" y="1180645"/>
                    <a:pt x="298840" y="1175103"/>
                    <a:pt x="312140" y="1183970"/>
                  </a:cubicBezTo>
                  <a:cubicBezTo>
                    <a:pt x="315162" y="1188504"/>
                    <a:pt x="320174" y="1197436"/>
                    <a:pt x="325441" y="1200596"/>
                  </a:cubicBezTo>
                  <a:cubicBezTo>
                    <a:pt x="328446" y="1202399"/>
                    <a:pt x="332091" y="1202813"/>
                    <a:pt x="335416" y="1203921"/>
                  </a:cubicBezTo>
                  <a:cubicBezTo>
                    <a:pt x="336524" y="1207246"/>
                    <a:pt x="336263" y="1211418"/>
                    <a:pt x="338741" y="1213896"/>
                  </a:cubicBezTo>
                  <a:cubicBezTo>
                    <a:pt x="355570" y="1230724"/>
                    <a:pt x="376449" y="1232251"/>
                    <a:pt x="398593" y="1237172"/>
                  </a:cubicBezTo>
                  <a:cubicBezTo>
                    <a:pt x="416393" y="1249039"/>
                    <a:pt x="405742" y="1240996"/>
                    <a:pt x="428518" y="1263772"/>
                  </a:cubicBezTo>
                  <a:cubicBezTo>
                    <a:pt x="430735" y="1265989"/>
                    <a:pt x="432365" y="1269021"/>
                    <a:pt x="435169" y="1270423"/>
                  </a:cubicBezTo>
                  <a:lnTo>
                    <a:pt x="448469" y="1277073"/>
                  </a:lnTo>
                  <a:cubicBezTo>
                    <a:pt x="450686" y="1280398"/>
                    <a:pt x="451999" y="1284552"/>
                    <a:pt x="455119" y="1287048"/>
                  </a:cubicBezTo>
                  <a:cubicBezTo>
                    <a:pt x="457856" y="1289237"/>
                    <a:pt x="461959" y="1288806"/>
                    <a:pt x="465094" y="1290373"/>
                  </a:cubicBezTo>
                  <a:cubicBezTo>
                    <a:pt x="468669" y="1292160"/>
                    <a:pt x="471745" y="1294806"/>
                    <a:pt x="475070" y="1297023"/>
                  </a:cubicBezTo>
                  <a:cubicBezTo>
                    <a:pt x="479161" y="1309297"/>
                    <a:pt x="478947" y="1311060"/>
                    <a:pt x="488370" y="1323624"/>
                  </a:cubicBezTo>
                  <a:cubicBezTo>
                    <a:pt x="491191" y="1327386"/>
                    <a:pt x="495612" y="1329773"/>
                    <a:pt x="498345" y="1333599"/>
                  </a:cubicBezTo>
                  <a:cubicBezTo>
                    <a:pt x="501226" y="1337633"/>
                    <a:pt x="502446" y="1342649"/>
                    <a:pt x="504996" y="1346900"/>
                  </a:cubicBezTo>
                  <a:cubicBezTo>
                    <a:pt x="509108" y="1353753"/>
                    <a:pt x="514184" y="1359997"/>
                    <a:pt x="518296" y="1366850"/>
                  </a:cubicBezTo>
                  <a:cubicBezTo>
                    <a:pt x="543607" y="1409036"/>
                    <a:pt x="508593" y="1355621"/>
                    <a:pt x="531596" y="1390126"/>
                  </a:cubicBezTo>
                  <a:cubicBezTo>
                    <a:pt x="532704" y="1397885"/>
                    <a:pt x="532442" y="1405967"/>
                    <a:pt x="534921" y="1413402"/>
                  </a:cubicBezTo>
                  <a:cubicBezTo>
                    <a:pt x="535912" y="1416376"/>
                    <a:pt x="540170" y="1417248"/>
                    <a:pt x="541572" y="1420052"/>
                  </a:cubicBezTo>
                  <a:cubicBezTo>
                    <a:pt x="545924" y="1428755"/>
                    <a:pt x="543316" y="1435150"/>
                    <a:pt x="548222" y="1443327"/>
                  </a:cubicBezTo>
                  <a:cubicBezTo>
                    <a:pt x="551382" y="1448593"/>
                    <a:pt x="560314" y="1453606"/>
                    <a:pt x="564847" y="1456628"/>
                  </a:cubicBezTo>
                  <a:cubicBezTo>
                    <a:pt x="567064" y="1459953"/>
                    <a:pt x="569556" y="1463110"/>
                    <a:pt x="571497" y="1466603"/>
                  </a:cubicBezTo>
                  <a:cubicBezTo>
                    <a:pt x="585037" y="1490974"/>
                    <a:pt x="577993" y="1480387"/>
                    <a:pt x="588123" y="1503179"/>
                  </a:cubicBezTo>
                  <a:cubicBezTo>
                    <a:pt x="590136" y="1507708"/>
                    <a:pt x="592556" y="1512046"/>
                    <a:pt x="594773" y="1516479"/>
                  </a:cubicBezTo>
                  <a:cubicBezTo>
                    <a:pt x="594784" y="1516544"/>
                    <a:pt x="599218" y="1546423"/>
                    <a:pt x="601423" y="1549730"/>
                  </a:cubicBezTo>
                  <a:cubicBezTo>
                    <a:pt x="603640" y="1553055"/>
                    <a:pt x="608073" y="1554163"/>
                    <a:pt x="611398" y="1556380"/>
                  </a:cubicBezTo>
                  <a:cubicBezTo>
                    <a:pt x="613615" y="1561922"/>
                    <a:pt x="615548" y="1567586"/>
                    <a:pt x="618049" y="1573006"/>
                  </a:cubicBezTo>
                  <a:cubicBezTo>
                    <a:pt x="622203" y="1582007"/>
                    <a:pt x="628945" y="1589989"/>
                    <a:pt x="631349" y="1599607"/>
                  </a:cubicBezTo>
                  <a:cubicBezTo>
                    <a:pt x="632457" y="1604040"/>
                    <a:pt x="633419" y="1608513"/>
                    <a:pt x="634674" y="1612907"/>
                  </a:cubicBezTo>
                  <a:cubicBezTo>
                    <a:pt x="635637" y="1616277"/>
                    <a:pt x="637077" y="1619501"/>
                    <a:pt x="637999" y="1622882"/>
                  </a:cubicBezTo>
                  <a:cubicBezTo>
                    <a:pt x="640404" y="1631700"/>
                    <a:pt x="640561" y="1641308"/>
                    <a:pt x="644649" y="1649483"/>
                  </a:cubicBezTo>
                  <a:cubicBezTo>
                    <a:pt x="646866" y="1653916"/>
                    <a:pt x="649459" y="1658181"/>
                    <a:pt x="651300" y="1662783"/>
                  </a:cubicBezTo>
                  <a:cubicBezTo>
                    <a:pt x="653904" y="1669292"/>
                    <a:pt x="655733" y="1676084"/>
                    <a:pt x="657950" y="1682734"/>
                  </a:cubicBezTo>
                  <a:cubicBezTo>
                    <a:pt x="659058" y="1686059"/>
                    <a:pt x="659708" y="1689574"/>
                    <a:pt x="661275" y="1692709"/>
                  </a:cubicBezTo>
                  <a:cubicBezTo>
                    <a:pt x="663492" y="1697143"/>
                    <a:pt x="664752" y="1702202"/>
                    <a:pt x="667925" y="1706010"/>
                  </a:cubicBezTo>
                  <a:cubicBezTo>
                    <a:pt x="672883" y="1711960"/>
                    <a:pt x="681067" y="1713716"/>
                    <a:pt x="687876" y="1715985"/>
                  </a:cubicBezTo>
                  <a:cubicBezTo>
                    <a:pt x="691201" y="1712660"/>
                    <a:pt x="697078" y="1710648"/>
                    <a:pt x="697851" y="1706010"/>
                  </a:cubicBezTo>
                  <a:cubicBezTo>
                    <a:pt x="698508" y="1702068"/>
                    <a:pt x="695102" y="1696901"/>
                    <a:pt x="691201" y="1696034"/>
                  </a:cubicBezTo>
                  <a:cubicBezTo>
                    <a:pt x="683550" y="1694334"/>
                    <a:pt x="675684" y="1698251"/>
                    <a:pt x="667925" y="1699359"/>
                  </a:cubicBezTo>
                  <a:cubicBezTo>
                    <a:pt x="670142" y="1704901"/>
                    <a:pt x="672688" y="1710322"/>
                    <a:pt x="674575" y="1715985"/>
                  </a:cubicBezTo>
                  <a:cubicBezTo>
                    <a:pt x="678771" y="1728572"/>
                    <a:pt x="678277" y="1735479"/>
                    <a:pt x="681225" y="1749236"/>
                  </a:cubicBezTo>
                  <a:cubicBezTo>
                    <a:pt x="683140" y="1758173"/>
                    <a:pt x="687876" y="1775836"/>
                    <a:pt x="687876" y="1775836"/>
                  </a:cubicBezTo>
                  <a:cubicBezTo>
                    <a:pt x="688984" y="1785811"/>
                    <a:pt x="689233" y="1795920"/>
                    <a:pt x="691201" y="1805762"/>
                  </a:cubicBezTo>
                  <a:cubicBezTo>
                    <a:pt x="692576" y="1812636"/>
                    <a:pt x="696151" y="1818912"/>
                    <a:pt x="697851" y="1825713"/>
                  </a:cubicBezTo>
                  <a:lnTo>
                    <a:pt x="704501" y="1852314"/>
                  </a:lnTo>
                  <a:cubicBezTo>
                    <a:pt x="706008" y="1858342"/>
                    <a:pt x="711778" y="1882865"/>
                    <a:pt x="714476" y="1885564"/>
                  </a:cubicBezTo>
                  <a:lnTo>
                    <a:pt x="721126" y="1892215"/>
                  </a:lnTo>
                  <a:lnTo>
                    <a:pt x="727777" y="1912165"/>
                  </a:lnTo>
                  <a:cubicBezTo>
                    <a:pt x="728885" y="1915490"/>
                    <a:pt x="728624" y="1919662"/>
                    <a:pt x="731102" y="1922140"/>
                  </a:cubicBezTo>
                  <a:cubicBezTo>
                    <a:pt x="738978" y="1930017"/>
                    <a:pt x="747293" y="1937464"/>
                    <a:pt x="751052" y="1948741"/>
                  </a:cubicBezTo>
                  <a:cubicBezTo>
                    <a:pt x="752160" y="1952066"/>
                    <a:pt x="752810" y="1955581"/>
                    <a:pt x="754377" y="1958716"/>
                  </a:cubicBezTo>
                  <a:cubicBezTo>
                    <a:pt x="756164" y="1962291"/>
                    <a:pt x="758705" y="1965440"/>
                    <a:pt x="761028" y="1968692"/>
                  </a:cubicBezTo>
                  <a:cubicBezTo>
                    <a:pt x="781644" y="1997554"/>
                    <a:pt x="761985" y="1968464"/>
                    <a:pt x="777653" y="1991967"/>
                  </a:cubicBezTo>
                  <a:cubicBezTo>
                    <a:pt x="779358" y="1997082"/>
                    <a:pt x="784815" y="2006803"/>
                    <a:pt x="777653" y="2011918"/>
                  </a:cubicBezTo>
                  <a:cubicBezTo>
                    <a:pt x="771949" y="2015992"/>
                    <a:pt x="757702" y="2018568"/>
                    <a:pt x="757702" y="2018568"/>
                  </a:cubicBezTo>
                  <a:cubicBezTo>
                    <a:pt x="756134" y="2023272"/>
                    <a:pt x="749352" y="2037669"/>
                    <a:pt x="757702" y="2041844"/>
                  </a:cubicBezTo>
                  <a:cubicBezTo>
                    <a:pt x="761276" y="2043631"/>
                    <a:pt x="764353" y="2037411"/>
                    <a:pt x="767678" y="2035194"/>
                  </a:cubicBezTo>
                  <a:cubicBezTo>
                    <a:pt x="771353" y="2024167"/>
                    <a:pt x="771003" y="2028723"/>
                    <a:pt x="761028" y="2035194"/>
                  </a:cubicBezTo>
                  <a:close/>
                </a:path>
              </a:pathLst>
            </a:custGeom>
            <a:solidFill>
              <a:srgbClr val="FFFF00">
                <a:alpha val="15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68" name="Полилиния 867"/>
            <p:cNvSpPr/>
            <p:nvPr/>
          </p:nvSpPr>
          <p:spPr>
            <a:xfrm>
              <a:off x="3673098" y="578603"/>
              <a:ext cx="2665709" cy="4021138"/>
            </a:xfrm>
            <a:custGeom>
              <a:avLst/>
              <a:gdLst>
                <a:gd name="connsiteX0" fmla="*/ 87824 w 2665709"/>
                <a:gd name="connsiteY0" fmla="*/ 4008895 h 4021138"/>
                <a:gd name="connsiteX1" fmla="*/ 103322 w 2665709"/>
                <a:gd name="connsiteY1" fmla="*/ 3977899 h 4021138"/>
                <a:gd name="connsiteX2" fmla="*/ 118821 w 2665709"/>
                <a:gd name="connsiteY2" fmla="*/ 3967566 h 4021138"/>
                <a:gd name="connsiteX3" fmla="*/ 129153 w 2665709"/>
                <a:gd name="connsiteY3" fmla="*/ 3952068 h 4021138"/>
                <a:gd name="connsiteX4" fmla="*/ 160149 w 2665709"/>
                <a:gd name="connsiteY4" fmla="*/ 3936570 h 4021138"/>
                <a:gd name="connsiteX5" fmla="*/ 216977 w 2665709"/>
                <a:gd name="connsiteY5" fmla="*/ 3941736 h 4021138"/>
                <a:gd name="connsiteX6" fmla="*/ 247973 w 2665709"/>
                <a:gd name="connsiteY6" fmla="*/ 3967566 h 4021138"/>
                <a:gd name="connsiteX7" fmla="*/ 263471 w 2665709"/>
                <a:gd name="connsiteY7" fmla="*/ 3977899 h 4021138"/>
                <a:gd name="connsiteX8" fmla="*/ 309966 w 2665709"/>
                <a:gd name="connsiteY8" fmla="*/ 3988231 h 4021138"/>
                <a:gd name="connsiteX9" fmla="*/ 371960 w 2665709"/>
                <a:gd name="connsiteY9" fmla="*/ 3977899 h 4021138"/>
                <a:gd name="connsiteX10" fmla="*/ 382292 w 2665709"/>
                <a:gd name="connsiteY10" fmla="*/ 3967566 h 4021138"/>
                <a:gd name="connsiteX11" fmla="*/ 397790 w 2665709"/>
                <a:gd name="connsiteY11" fmla="*/ 3962400 h 4021138"/>
                <a:gd name="connsiteX12" fmla="*/ 423621 w 2665709"/>
                <a:gd name="connsiteY12" fmla="*/ 3941736 h 4021138"/>
                <a:gd name="connsiteX13" fmla="*/ 454617 w 2665709"/>
                <a:gd name="connsiteY13" fmla="*/ 3926238 h 4021138"/>
                <a:gd name="connsiteX14" fmla="*/ 464949 w 2665709"/>
                <a:gd name="connsiteY14" fmla="*/ 3915905 h 4021138"/>
                <a:gd name="connsiteX15" fmla="*/ 480448 w 2665709"/>
                <a:gd name="connsiteY15" fmla="*/ 3910739 h 4021138"/>
                <a:gd name="connsiteX16" fmla="*/ 495946 w 2665709"/>
                <a:gd name="connsiteY16" fmla="*/ 3879743 h 4021138"/>
                <a:gd name="connsiteX17" fmla="*/ 506278 w 2665709"/>
                <a:gd name="connsiteY17" fmla="*/ 3828082 h 4021138"/>
                <a:gd name="connsiteX18" fmla="*/ 501112 w 2665709"/>
                <a:gd name="connsiteY18" fmla="*/ 3750590 h 4021138"/>
                <a:gd name="connsiteX19" fmla="*/ 495946 w 2665709"/>
                <a:gd name="connsiteY19" fmla="*/ 3729926 h 4021138"/>
                <a:gd name="connsiteX20" fmla="*/ 475282 w 2665709"/>
                <a:gd name="connsiteY20" fmla="*/ 3678265 h 4021138"/>
                <a:gd name="connsiteX21" fmla="*/ 464949 w 2665709"/>
                <a:gd name="connsiteY21" fmla="*/ 3667933 h 4021138"/>
                <a:gd name="connsiteX22" fmla="*/ 444285 w 2665709"/>
                <a:gd name="connsiteY22" fmla="*/ 3636936 h 4021138"/>
                <a:gd name="connsiteX23" fmla="*/ 423621 w 2665709"/>
                <a:gd name="connsiteY23" fmla="*/ 3611105 h 4021138"/>
                <a:gd name="connsiteX24" fmla="*/ 382292 w 2665709"/>
                <a:gd name="connsiteY24" fmla="*/ 3600773 h 4021138"/>
                <a:gd name="connsiteX25" fmla="*/ 340963 w 2665709"/>
                <a:gd name="connsiteY25" fmla="*/ 3564611 h 4021138"/>
                <a:gd name="connsiteX26" fmla="*/ 330631 w 2665709"/>
                <a:gd name="connsiteY26" fmla="*/ 3554278 h 4021138"/>
                <a:gd name="connsiteX27" fmla="*/ 315133 w 2665709"/>
                <a:gd name="connsiteY27" fmla="*/ 3497451 h 4021138"/>
                <a:gd name="connsiteX28" fmla="*/ 346129 w 2665709"/>
                <a:gd name="connsiteY28" fmla="*/ 3471621 h 4021138"/>
                <a:gd name="connsiteX29" fmla="*/ 377126 w 2665709"/>
                <a:gd name="connsiteY29" fmla="*/ 3461289 h 4021138"/>
                <a:gd name="connsiteX30" fmla="*/ 392624 w 2665709"/>
                <a:gd name="connsiteY30" fmla="*/ 3456122 h 4021138"/>
                <a:gd name="connsiteX31" fmla="*/ 423621 w 2665709"/>
                <a:gd name="connsiteY31" fmla="*/ 3435458 h 4021138"/>
                <a:gd name="connsiteX32" fmla="*/ 454617 w 2665709"/>
                <a:gd name="connsiteY32" fmla="*/ 3419960 h 4021138"/>
                <a:gd name="connsiteX33" fmla="*/ 470116 w 2665709"/>
                <a:gd name="connsiteY33" fmla="*/ 3404461 h 4021138"/>
                <a:gd name="connsiteX34" fmla="*/ 485614 w 2665709"/>
                <a:gd name="connsiteY34" fmla="*/ 3394129 h 4021138"/>
                <a:gd name="connsiteX35" fmla="*/ 490780 w 2665709"/>
                <a:gd name="connsiteY35" fmla="*/ 3378631 h 4021138"/>
                <a:gd name="connsiteX36" fmla="*/ 501112 w 2665709"/>
                <a:gd name="connsiteY36" fmla="*/ 3363133 h 4021138"/>
                <a:gd name="connsiteX37" fmla="*/ 511444 w 2665709"/>
                <a:gd name="connsiteY37" fmla="*/ 3321804 h 4021138"/>
                <a:gd name="connsiteX38" fmla="*/ 521777 w 2665709"/>
                <a:gd name="connsiteY38" fmla="*/ 3311472 h 4021138"/>
                <a:gd name="connsiteX39" fmla="*/ 516610 w 2665709"/>
                <a:gd name="connsiteY39" fmla="*/ 3285641 h 4021138"/>
                <a:gd name="connsiteX40" fmla="*/ 501112 w 2665709"/>
                <a:gd name="connsiteY40" fmla="*/ 3270143 h 4021138"/>
                <a:gd name="connsiteX41" fmla="*/ 480448 w 2665709"/>
                <a:gd name="connsiteY41" fmla="*/ 3254644 h 4021138"/>
                <a:gd name="connsiteX42" fmla="*/ 454617 w 2665709"/>
                <a:gd name="connsiteY42" fmla="*/ 3249478 h 4021138"/>
                <a:gd name="connsiteX43" fmla="*/ 330631 w 2665709"/>
                <a:gd name="connsiteY43" fmla="*/ 3244312 h 4021138"/>
                <a:gd name="connsiteX44" fmla="*/ 320299 w 2665709"/>
                <a:gd name="connsiteY44" fmla="*/ 3223648 h 4021138"/>
                <a:gd name="connsiteX45" fmla="*/ 309966 w 2665709"/>
                <a:gd name="connsiteY45" fmla="*/ 3208150 h 4021138"/>
                <a:gd name="connsiteX46" fmla="*/ 304800 w 2665709"/>
                <a:gd name="connsiteY46" fmla="*/ 3171987 h 4021138"/>
                <a:gd name="connsiteX47" fmla="*/ 299634 w 2665709"/>
                <a:gd name="connsiteY47" fmla="*/ 3156489 h 4021138"/>
                <a:gd name="connsiteX48" fmla="*/ 304800 w 2665709"/>
                <a:gd name="connsiteY48" fmla="*/ 3135824 h 4021138"/>
                <a:gd name="connsiteX49" fmla="*/ 325465 w 2665709"/>
                <a:gd name="connsiteY49" fmla="*/ 3078997 h 4021138"/>
                <a:gd name="connsiteX50" fmla="*/ 340963 w 2665709"/>
                <a:gd name="connsiteY50" fmla="*/ 3068665 h 4021138"/>
                <a:gd name="connsiteX51" fmla="*/ 356461 w 2665709"/>
                <a:gd name="connsiteY51" fmla="*/ 3037668 h 4021138"/>
                <a:gd name="connsiteX52" fmla="*/ 366794 w 2665709"/>
                <a:gd name="connsiteY52" fmla="*/ 3001505 h 4021138"/>
                <a:gd name="connsiteX53" fmla="*/ 371960 w 2665709"/>
                <a:gd name="connsiteY53" fmla="*/ 2794861 h 4021138"/>
                <a:gd name="connsiteX54" fmla="*/ 377126 w 2665709"/>
                <a:gd name="connsiteY54" fmla="*/ 2769031 h 4021138"/>
                <a:gd name="connsiteX55" fmla="*/ 371960 w 2665709"/>
                <a:gd name="connsiteY55" fmla="*/ 2707038 h 4021138"/>
                <a:gd name="connsiteX56" fmla="*/ 366794 w 2665709"/>
                <a:gd name="connsiteY56" fmla="*/ 2691539 h 4021138"/>
                <a:gd name="connsiteX57" fmla="*/ 356461 w 2665709"/>
                <a:gd name="connsiteY57" fmla="*/ 2681207 h 4021138"/>
                <a:gd name="connsiteX58" fmla="*/ 361627 w 2665709"/>
                <a:gd name="connsiteY58" fmla="*/ 2624380 h 4021138"/>
                <a:gd name="connsiteX59" fmla="*/ 382292 w 2665709"/>
                <a:gd name="connsiteY59" fmla="*/ 2598550 h 4021138"/>
                <a:gd name="connsiteX60" fmla="*/ 408122 w 2665709"/>
                <a:gd name="connsiteY60" fmla="*/ 2572719 h 4021138"/>
                <a:gd name="connsiteX61" fmla="*/ 454617 w 2665709"/>
                <a:gd name="connsiteY61" fmla="*/ 2562387 h 4021138"/>
                <a:gd name="connsiteX62" fmla="*/ 470116 w 2665709"/>
                <a:gd name="connsiteY62" fmla="*/ 2557221 h 4021138"/>
                <a:gd name="connsiteX63" fmla="*/ 485614 w 2665709"/>
                <a:gd name="connsiteY63" fmla="*/ 2546889 h 4021138"/>
                <a:gd name="connsiteX64" fmla="*/ 490780 w 2665709"/>
                <a:gd name="connsiteY64" fmla="*/ 2531390 h 4021138"/>
                <a:gd name="connsiteX65" fmla="*/ 511444 w 2665709"/>
                <a:gd name="connsiteY65" fmla="*/ 2500394 h 4021138"/>
                <a:gd name="connsiteX66" fmla="*/ 521777 w 2665709"/>
                <a:gd name="connsiteY66" fmla="*/ 2484895 h 4021138"/>
                <a:gd name="connsiteX67" fmla="*/ 547607 w 2665709"/>
                <a:gd name="connsiteY67" fmla="*/ 2438400 h 4021138"/>
                <a:gd name="connsiteX68" fmla="*/ 573438 w 2665709"/>
                <a:gd name="connsiteY68" fmla="*/ 2412570 h 4021138"/>
                <a:gd name="connsiteX69" fmla="*/ 594102 w 2665709"/>
                <a:gd name="connsiteY69" fmla="*/ 2376407 h 4021138"/>
                <a:gd name="connsiteX70" fmla="*/ 609600 w 2665709"/>
                <a:gd name="connsiteY70" fmla="*/ 2360909 h 4021138"/>
                <a:gd name="connsiteX71" fmla="*/ 635431 w 2665709"/>
                <a:gd name="connsiteY71" fmla="*/ 2314414 h 4021138"/>
                <a:gd name="connsiteX72" fmla="*/ 656095 w 2665709"/>
                <a:gd name="connsiteY72" fmla="*/ 2288583 h 4021138"/>
                <a:gd name="connsiteX73" fmla="*/ 661261 w 2665709"/>
                <a:gd name="connsiteY73" fmla="*/ 2273085 h 4021138"/>
                <a:gd name="connsiteX74" fmla="*/ 671594 w 2665709"/>
                <a:gd name="connsiteY74" fmla="*/ 2262753 h 4021138"/>
                <a:gd name="connsiteX75" fmla="*/ 681926 w 2665709"/>
                <a:gd name="connsiteY75" fmla="*/ 2247255 h 4021138"/>
                <a:gd name="connsiteX76" fmla="*/ 697424 w 2665709"/>
                <a:gd name="connsiteY76" fmla="*/ 2216258 h 4021138"/>
                <a:gd name="connsiteX77" fmla="*/ 702590 w 2665709"/>
                <a:gd name="connsiteY77" fmla="*/ 2200760 h 4021138"/>
                <a:gd name="connsiteX78" fmla="*/ 718088 w 2665709"/>
                <a:gd name="connsiteY78" fmla="*/ 2190428 h 4021138"/>
                <a:gd name="connsiteX79" fmla="*/ 743919 w 2665709"/>
                <a:gd name="connsiteY79" fmla="*/ 2143933 h 4021138"/>
                <a:gd name="connsiteX80" fmla="*/ 769749 w 2665709"/>
                <a:gd name="connsiteY80" fmla="*/ 2118102 h 4021138"/>
                <a:gd name="connsiteX81" fmla="*/ 780082 w 2665709"/>
                <a:gd name="connsiteY81" fmla="*/ 2107770 h 4021138"/>
                <a:gd name="connsiteX82" fmla="*/ 795580 w 2665709"/>
                <a:gd name="connsiteY82" fmla="*/ 2081939 h 4021138"/>
                <a:gd name="connsiteX83" fmla="*/ 821410 w 2665709"/>
                <a:gd name="connsiteY83" fmla="*/ 2056109 h 4021138"/>
                <a:gd name="connsiteX84" fmla="*/ 836909 w 2665709"/>
                <a:gd name="connsiteY84" fmla="*/ 2030278 h 4021138"/>
                <a:gd name="connsiteX85" fmla="*/ 842075 w 2665709"/>
                <a:gd name="connsiteY85" fmla="*/ 2014780 h 4021138"/>
                <a:gd name="connsiteX86" fmla="*/ 857573 w 2665709"/>
                <a:gd name="connsiteY86" fmla="*/ 2009614 h 4021138"/>
                <a:gd name="connsiteX87" fmla="*/ 867905 w 2665709"/>
                <a:gd name="connsiteY87" fmla="*/ 1994116 h 4021138"/>
                <a:gd name="connsiteX88" fmla="*/ 893736 w 2665709"/>
                <a:gd name="connsiteY88" fmla="*/ 1973451 h 4021138"/>
                <a:gd name="connsiteX89" fmla="*/ 904068 w 2665709"/>
                <a:gd name="connsiteY89" fmla="*/ 1957953 h 4021138"/>
                <a:gd name="connsiteX90" fmla="*/ 909234 w 2665709"/>
                <a:gd name="connsiteY90" fmla="*/ 1942455 h 4021138"/>
                <a:gd name="connsiteX91" fmla="*/ 924733 w 2665709"/>
                <a:gd name="connsiteY91" fmla="*/ 1937289 h 4021138"/>
                <a:gd name="connsiteX92" fmla="*/ 935065 w 2665709"/>
                <a:gd name="connsiteY92" fmla="*/ 1926956 h 4021138"/>
                <a:gd name="connsiteX93" fmla="*/ 945397 w 2665709"/>
                <a:gd name="connsiteY93" fmla="*/ 1911458 h 4021138"/>
                <a:gd name="connsiteX94" fmla="*/ 976394 w 2665709"/>
                <a:gd name="connsiteY94" fmla="*/ 1880461 h 4021138"/>
                <a:gd name="connsiteX95" fmla="*/ 1002224 w 2665709"/>
                <a:gd name="connsiteY95" fmla="*/ 1854631 h 4021138"/>
                <a:gd name="connsiteX96" fmla="*/ 1012556 w 2665709"/>
                <a:gd name="connsiteY96" fmla="*/ 1839133 h 4021138"/>
                <a:gd name="connsiteX97" fmla="*/ 1033221 w 2665709"/>
                <a:gd name="connsiteY97" fmla="*/ 1818468 h 4021138"/>
                <a:gd name="connsiteX98" fmla="*/ 1059051 w 2665709"/>
                <a:gd name="connsiteY98" fmla="*/ 1771973 h 4021138"/>
                <a:gd name="connsiteX99" fmla="*/ 1074549 w 2665709"/>
                <a:gd name="connsiteY99" fmla="*/ 1761641 h 4021138"/>
                <a:gd name="connsiteX100" fmla="*/ 1084882 w 2665709"/>
                <a:gd name="connsiteY100" fmla="*/ 1725478 h 4021138"/>
                <a:gd name="connsiteX101" fmla="*/ 1095214 w 2665709"/>
                <a:gd name="connsiteY101" fmla="*/ 1694482 h 4021138"/>
                <a:gd name="connsiteX102" fmla="*/ 1100380 w 2665709"/>
                <a:gd name="connsiteY102" fmla="*/ 1678983 h 4021138"/>
                <a:gd name="connsiteX103" fmla="*/ 1110712 w 2665709"/>
                <a:gd name="connsiteY103" fmla="*/ 1637655 h 4021138"/>
                <a:gd name="connsiteX104" fmla="*/ 1126210 w 2665709"/>
                <a:gd name="connsiteY104" fmla="*/ 1585994 h 4021138"/>
                <a:gd name="connsiteX105" fmla="*/ 1131377 w 2665709"/>
                <a:gd name="connsiteY105" fmla="*/ 1570495 h 4021138"/>
                <a:gd name="connsiteX106" fmla="*/ 1146875 w 2665709"/>
                <a:gd name="connsiteY106" fmla="*/ 1554997 h 4021138"/>
                <a:gd name="connsiteX107" fmla="*/ 1157207 w 2665709"/>
                <a:gd name="connsiteY107" fmla="*/ 1524000 h 4021138"/>
                <a:gd name="connsiteX108" fmla="*/ 1162373 w 2665709"/>
                <a:gd name="connsiteY108" fmla="*/ 1508502 h 4021138"/>
                <a:gd name="connsiteX109" fmla="*/ 1177871 w 2665709"/>
                <a:gd name="connsiteY109" fmla="*/ 1493004 h 4021138"/>
                <a:gd name="connsiteX110" fmla="*/ 1183038 w 2665709"/>
                <a:gd name="connsiteY110" fmla="*/ 1477505 h 4021138"/>
                <a:gd name="connsiteX111" fmla="*/ 1193370 w 2665709"/>
                <a:gd name="connsiteY111" fmla="*/ 1462007 h 4021138"/>
                <a:gd name="connsiteX112" fmla="*/ 1198536 w 2665709"/>
                <a:gd name="connsiteY112" fmla="*/ 1441343 h 4021138"/>
                <a:gd name="connsiteX113" fmla="*/ 1224366 w 2665709"/>
                <a:gd name="connsiteY113" fmla="*/ 1415512 h 4021138"/>
                <a:gd name="connsiteX114" fmla="*/ 1239865 w 2665709"/>
                <a:gd name="connsiteY114" fmla="*/ 1384516 h 4021138"/>
                <a:gd name="connsiteX115" fmla="*/ 1255363 w 2665709"/>
                <a:gd name="connsiteY115" fmla="*/ 1379350 h 4021138"/>
                <a:gd name="connsiteX116" fmla="*/ 1260529 w 2665709"/>
                <a:gd name="connsiteY116" fmla="*/ 1363851 h 4021138"/>
                <a:gd name="connsiteX117" fmla="*/ 1291526 w 2665709"/>
                <a:gd name="connsiteY117" fmla="*/ 1343187 h 4021138"/>
                <a:gd name="connsiteX118" fmla="*/ 1296692 w 2665709"/>
                <a:gd name="connsiteY118" fmla="*/ 1327689 h 4021138"/>
                <a:gd name="connsiteX119" fmla="*/ 1322522 w 2665709"/>
                <a:gd name="connsiteY119" fmla="*/ 1307024 h 4021138"/>
                <a:gd name="connsiteX120" fmla="*/ 1332855 w 2665709"/>
                <a:gd name="connsiteY120" fmla="*/ 1296692 h 4021138"/>
                <a:gd name="connsiteX121" fmla="*/ 1348353 w 2665709"/>
                <a:gd name="connsiteY121" fmla="*/ 1291526 h 4021138"/>
                <a:gd name="connsiteX122" fmla="*/ 1544665 w 2665709"/>
                <a:gd name="connsiteY122" fmla="*/ 1286360 h 4021138"/>
                <a:gd name="connsiteX123" fmla="*/ 1580827 w 2665709"/>
                <a:gd name="connsiteY123" fmla="*/ 1281194 h 4021138"/>
                <a:gd name="connsiteX124" fmla="*/ 1596326 w 2665709"/>
                <a:gd name="connsiteY124" fmla="*/ 1276028 h 4021138"/>
                <a:gd name="connsiteX125" fmla="*/ 1616990 w 2665709"/>
                <a:gd name="connsiteY125" fmla="*/ 1270861 h 4021138"/>
                <a:gd name="connsiteX126" fmla="*/ 1663485 w 2665709"/>
                <a:gd name="connsiteY126" fmla="*/ 1250197 h 4021138"/>
                <a:gd name="connsiteX127" fmla="*/ 1678983 w 2665709"/>
                <a:gd name="connsiteY127" fmla="*/ 1245031 h 4021138"/>
                <a:gd name="connsiteX128" fmla="*/ 1694482 w 2665709"/>
                <a:gd name="connsiteY128" fmla="*/ 1239865 h 4021138"/>
                <a:gd name="connsiteX129" fmla="*/ 1704814 w 2665709"/>
                <a:gd name="connsiteY129" fmla="*/ 1224366 h 4021138"/>
                <a:gd name="connsiteX130" fmla="*/ 1725478 w 2665709"/>
                <a:gd name="connsiteY130" fmla="*/ 1214034 h 4021138"/>
                <a:gd name="connsiteX131" fmla="*/ 1740977 w 2665709"/>
                <a:gd name="connsiteY131" fmla="*/ 1203702 h 4021138"/>
                <a:gd name="connsiteX132" fmla="*/ 1766807 w 2665709"/>
                <a:gd name="connsiteY132" fmla="*/ 1183038 h 4021138"/>
                <a:gd name="connsiteX133" fmla="*/ 1797804 w 2665709"/>
                <a:gd name="connsiteY133" fmla="*/ 1162373 h 4021138"/>
                <a:gd name="connsiteX134" fmla="*/ 1808136 w 2665709"/>
                <a:gd name="connsiteY134" fmla="*/ 1146875 h 4021138"/>
                <a:gd name="connsiteX135" fmla="*/ 1823634 w 2665709"/>
                <a:gd name="connsiteY135" fmla="*/ 1141709 h 4021138"/>
                <a:gd name="connsiteX136" fmla="*/ 1839133 w 2665709"/>
                <a:gd name="connsiteY136" fmla="*/ 1131377 h 4021138"/>
                <a:gd name="connsiteX137" fmla="*/ 1859797 w 2665709"/>
                <a:gd name="connsiteY137" fmla="*/ 1105546 h 4021138"/>
                <a:gd name="connsiteX138" fmla="*/ 1880461 w 2665709"/>
                <a:gd name="connsiteY138" fmla="*/ 1074550 h 4021138"/>
                <a:gd name="connsiteX139" fmla="*/ 1890794 w 2665709"/>
                <a:gd name="connsiteY139" fmla="*/ 1043553 h 4021138"/>
                <a:gd name="connsiteX140" fmla="*/ 1895960 w 2665709"/>
                <a:gd name="connsiteY140" fmla="*/ 1028055 h 4021138"/>
                <a:gd name="connsiteX141" fmla="*/ 1906292 w 2665709"/>
                <a:gd name="connsiteY141" fmla="*/ 1017722 h 4021138"/>
                <a:gd name="connsiteX142" fmla="*/ 1911458 w 2665709"/>
                <a:gd name="connsiteY142" fmla="*/ 1002224 h 4021138"/>
                <a:gd name="connsiteX143" fmla="*/ 1932122 w 2665709"/>
                <a:gd name="connsiteY143" fmla="*/ 971228 h 4021138"/>
                <a:gd name="connsiteX144" fmla="*/ 1937288 w 2665709"/>
                <a:gd name="connsiteY144" fmla="*/ 955729 h 4021138"/>
                <a:gd name="connsiteX145" fmla="*/ 1947621 w 2665709"/>
                <a:gd name="connsiteY145" fmla="*/ 945397 h 4021138"/>
                <a:gd name="connsiteX146" fmla="*/ 1957953 w 2665709"/>
                <a:gd name="connsiteY146" fmla="*/ 929899 h 4021138"/>
                <a:gd name="connsiteX147" fmla="*/ 1963119 w 2665709"/>
                <a:gd name="connsiteY147" fmla="*/ 914400 h 4021138"/>
                <a:gd name="connsiteX148" fmla="*/ 1994116 w 2665709"/>
                <a:gd name="connsiteY148" fmla="*/ 873072 h 4021138"/>
                <a:gd name="connsiteX149" fmla="*/ 1999282 w 2665709"/>
                <a:gd name="connsiteY149" fmla="*/ 857573 h 4021138"/>
                <a:gd name="connsiteX150" fmla="*/ 2019946 w 2665709"/>
                <a:gd name="connsiteY150" fmla="*/ 826577 h 4021138"/>
                <a:gd name="connsiteX151" fmla="*/ 2030278 w 2665709"/>
                <a:gd name="connsiteY151" fmla="*/ 811078 h 4021138"/>
                <a:gd name="connsiteX152" fmla="*/ 2040610 w 2665709"/>
                <a:gd name="connsiteY152" fmla="*/ 795580 h 4021138"/>
                <a:gd name="connsiteX153" fmla="*/ 2045777 w 2665709"/>
                <a:gd name="connsiteY153" fmla="*/ 780082 h 4021138"/>
                <a:gd name="connsiteX154" fmla="*/ 2061275 w 2665709"/>
                <a:gd name="connsiteY154" fmla="*/ 769750 h 4021138"/>
                <a:gd name="connsiteX155" fmla="*/ 2081939 w 2665709"/>
                <a:gd name="connsiteY155" fmla="*/ 743919 h 4021138"/>
                <a:gd name="connsiteX156" fmla="*/ 2097438 w 2665709"/>
                <a:gd name="connsiteY156" fmla="*/ 733587 h 4021138"/>
                <a:gd name="connsiteX157" fmla="*/ 2138766 w 2665709"/>
                <a:gd name="connsiteY157" fmla="*/ 702590 h 4021138"/>
                <a:gd name="connsiteX158" fmla="*/ 2149099 w 2665709"/>
                <a:gd name="connsiteY158" fmla="*/ 692258 h 4021138"/>
                <a:gd name="connsiteX159" fmla="*/ 2164597 w 2665709"/>
                <a:gd name="connsiteY159" fmla="*/ 687092 h 4021138"/>
                <a:gd name="connsiteX160" fmla="*/ 2185261 w 2665709"/>
                <a:gd name="connsiteY160" fmla="*/ 661261 h 4021138"/>
                <a:gd name="connsiteX161" fmla="*/ 2216258 w 2665709"/>
                <a:gd name="connsiteY161" fmla="*/ 650929 h 4021138"/>
                <a:gd name="connsiteX162" fmla="*/ 2236922 w 2665709"/>
                <a:gd name="connsiteY162" fmla="*/ 640597 h 4021138"/>
                <a:gd name="connsiteX163" fmla="*/ 2262753 w 2665709"/>
                <a:gd name="connsiteY163" fmla="*/ 625099 h 4021138"/>
                <a:gd name="connsiteX164" fmla="*/ 2288583 w 2665709"/>
                <a:gd name="connsiteY164" fmla="*/ 599268 h 4021138"/>
                <a:gd name="connsiteX165" fmla="*/ 2298916 w 2665709"/>
                <a:gd name="connsiteY165" fmla="*/ 588936 h 4021138"/>
                <a:gd name="connsiteX166" fmla="*/ 2314414 w 2665709"/>
                <a:gd name="connsiteY166" fmla="*/ 583770 h 4021138"/>
                <a:gd name="connsiteX167" fmla="*/ 2345410 w 2665709"/>
                <a:gd name="connsiteY167" fmla="*/ 552773 h 4021138"/>
                <a:gd name="connsiteX168" fmla="*/ 2355743 w 2665709"/>
                <a:gd name="connsiteY168" fmla="*/ 542441 h 4021138"/>
                <a:gd name="connsiteX169" fmla="*/ 2381573 w 2665709"/>
                <a:gd name="connsiteY169" fmla="*/ 516611 h 4021138"/>
                <a:gd name="connsiteX170" fmla="*/ 2407404 w 2665709"/>
                <a:gd name="connsiteY170" fmla="*/ 501112 h 4021138"/>
                <a:gd name="connsiteX171" fmla="*/ 2422902 w 2665709"/>
                <a:gd name="connsiteY171" fmla="*/ 490780 h 4021138"/>
                <a:gd name="connsiteX172" fmla="*/ 2495227 w 2665709"/>
                <a:gd name="connsiteY172" fmla="*/ 480448 h 4021138"/>
                <a:gd name="connsiteX173" fmla="*/ 2526224 w 2665709"/>
                <a:gd name="connsiteY173" fmla="*/ 470116 h 4021138"/>
                <a:gd name="connsiteX174" fmla="*/ 2536556 w 2665709"/>
                <a:gd name="connsiteY174" fmla="*/ 454617 h 4021138"/>
                <a:gd name="connsiteX175" fmla="*/ 2567553 w 2665709"/>
                <a:gd name="connsiteY175" fmla="*/ 444285 h 4021138"/>
                <a:gd name="connsiteX176" fmla="*/ 2598549 w 2665709"/>
                <a:gd name="connsiteY176" fmla="*/ 423621 h 4021138"/>
                <a:gd name="connsiteX177" fmla="*/ 2614048 w 2665709"/>
                <a:gd name="connsiteY177" fmla="*/ 413289 h 4021138"/>
                <a:gd name="connsiteX178" fmla="*/ 2629546 w 2665709"/>
                <a:gd name="connsiteY178" fmla="*/ 408122 h 4021138"/>
                <a:gd name="connsiteX179" fmla="*/ 2655377 w 2665709"/>
                <a:gd name="connsiteY179" fmla="*/ 387458 h 4021138"/>
                <a:gd name="connsiteX180" fmla="*/ 2665709 w 2665709"/>
                <a:gd name="connsiteY180" fmla="*/ 371960 h 4021138"/>
                <a:gd name="connsiteX181" fmla="*/ 2660543 w 2665709"/>
                <a:gd name="connsiteY181" fmla="*/ 356461 h 4021138"/>
                <a:gd name="connsiteX182" fmla="*/ 2645044 w 2665709"/>
                <a:gd name="connsiteY182" fmla="*/ 351295 h 4021138"/>
                <a:gd name="connsiteX183" fmla="*/ 2629546 w 2665709"/>
                <a:gd name="connsiteY183" fmla="*/ 340963 h 4021138"/>
                <a:gd name="connsiteX184" fmla="*/ 2598549 w 2665709"/>
                <a:gd name="connsiteY184" fmla="*/ 330631 h 4021138"/>
                <a:gd name="connsiteX185" fmla="*/ 2577885 w 2665709"/>
                <a:gd name="connsiteY185" fmla="*/ 304800 h 4021138"/>
                <a:gd name="connsiteX186" fmla="*/ 2557221 w 2665709"/>
                <a:gd name="connsiteY186" fmla="*/ 273804 h 4021138"/>
                <a:gd name="connsiteX187" fmla="*/ 2552055 w 2665709"/>
                <a:gd name="connsiteY187" fmla="*/ 258305 h 4021138"/>
                <a:gd name="connsiteX188" fmla="*/ 2541722 w 2665709"/>
                <a:gd name="connsiteY188" fmla="*/ 247973 h 4021138"/>
                <a:gd name="connsiteX189" fmla="*/ 2536556 w 2665709"/>
                <a:gd name="connsiteY189" fmla="*/ 216977 h 4021138"/>
                <a:gd name="connsiteX190" fmla="*/ 2531390 w 2665709"/>
                <a:gd name="connsiteY190" fmla="*/ 201478 h 4021138"/>
                <a:gd name="connsiteX191" fmla="*/ 2515892 w 2665709"/>
                <a:gd name="connsiteY191" fmla="*/ 165316 h 4021138"/>
                <a:gd name="connsiteX192" fmla="*/ 2479729 w 2665709"/>
                <a:gd name="connsiteY192" fmla="*/ 139485 h 4021138"/>
                <a:gd name="connsiteX193" fmla="*/ 2464231 w 2665709"/>
                <a:gd name="connsiteY193" fmla="*/ 129153 h 4021138"/>
                <a:gd name="connsiteX194" fmla="*/ 2433234 w 2665709"/>
                <a:gd name="connsiteY194" fmla="*/ 118821 h 4021138"/>
                <a:gd name="connsiteX195" fmla="*/ 2402238 w 2665709"/>
                <a:gd name="connsiteY195" fmla="*/ 108489 h 4021138"/>
                <a:gd name="connsiteX196" fmla="*/ 2386739 w 2665709"/>
                <a:gd name="connsiteY196" fmla="*/ 103322 h 4021138"/>
                <a:gd name="connsiteX197" fmla="*/ 2371241 w 2665709"/>
                <a:gd name="connsiteY197" fmla="*/ 92990 h 4021138"/>
                <a:gd name="connsiteX198" fmla="*/ 2340244 w 2665709"/>
                <a:gd name="connsiteY198" fmla="*/ 87824 h 4021138"/>
                <a:gd name="connsiteX199" fmla="*/ 2293749 w 2665709"/>
                <a:gd name="connsiteY199" fmla="*/ 72326 h 4021138"/>
                <a:gd name="connsiteX200" fmla="*/ 2278251 w 2665709"/>
                <a:gd name="connsiteY200" fmla="*/ 67160 h 4021138"/>
                <a:gd name="connsiteX201" fmla="*/ 2262753 w 2665709"/>
                <a:gd name="connsiteY201" fmla="*/ 56828 h 4021138"/>
                <a:gd name="connsiteX202" fmla="*/ 2231756 w 2665709"/>
                <a:gd name="connsiteY202" fmla="*/ 46495 h 4021138"/>
                <a:gd name="connsiteX203" fmla="*/ 2216258 w 2665709"/>
                <a:gd name="connsiteY203" fmla="*/ 36163 h 4021138"/>
                <a:gd name="connsiteX204" fmla="*/ 2200760 w 2665709"/>
                <a:gd name="connsiteY204" fmla="*/ 30997 h 4021138"/>
                <a:gd name="connsiteX205" fmla="*/ 2190427 w 2665709"/>
                <a:gd name="connsiteY205" fmla="*/ 20665 h 4021138"/>
                <a:gd name="connsiteX206" fmla="*/ 2159431 w 2665709"/>
                <a:gd name="connsiteY206" fmla="*/ 10333 h 4021138"/>
                <a:gd name="connsiteX207" fmla="*/ 2143933 w 2665709"/>
                <a:gd name="connsiteY207" fmla="*/ 5166 h 4021138"/>
                <a:gd name="connsiteX208" fmla="*/ 2128434 w 2665709"/>
                <a:gd name="connsiteY208" fmla="*/ 0 h 4021138"/>
                <a:gd name="connsiteX209" fmla="*/ 1999282 w 2665709"/>
                <a:gd name="connsiteY209" fmla="*/ 5166 h 4021138"/>
                <a:gd name="connsiteX210" fmla="*/ 1988949 w 2665709"/>
                <a:gd name="connsiteY210" fmla="*/ 15499 h 4021138"/>
                <a:gd name="connsiteX211" fmla="*/ 1968285 w 2665709"/>
                <a:gd name="connsiteY211" fmla="*/ 20665 h 4021138"/>
                <a:gd name="connsiteX212" fmla="*/ 1952787 w 2665709"/>
                <a:gd name="connsiteY212" fmla="*/ 30997 h 4021138"/>
                <a:gd name="connsiteX213" fmla="*/ 1937288 w 2665709"/>
                <a:gd name="connsiteY213" fmla="*/ 36163 h 4021138"/>
                <a:gd name="connsiteX214" fmla="*/ 1926956 w 2665709"/>
                <a:gd name="connsiteY214" fmla="*/ 51661 h 4021138"/>
                <a:gd name="connsiteX215" fmla="*/ 1901126 w 2665709"/>
                <a:gd name="connsiteY215" fmla="*/ 72326 h 4021138"/>
                <a:gd name="connsiteX216" fmla="*/ 1890794 w 2665709"/>
                <a:gd name="connsiteY216" fmla="*/ 87824 h 4021138"/>
                <a:gd name="connsiteX217" fmla="*/ 1864963 w 2665709"/>
                <a:gd name="connsiteY217" fmla="*/ 108489 h 4021138"/>
                <a:gd name="connsiteX218" fmla="*/ 1844299 w 2665709"/>
                <a:gd name="connsiteY218" fmla="*/ 139485 h 4021138"/>
                <a:gd name="connsiteX219" fmla="*/ 1833966 w 2665709"/>
                <a:gd name="connsiteY219" fmla="*/ 154983 h 4021138"/>
                <a:gd name="connsiteX220" fmla="*/ 1823634 w 2665709"/>
                <a:gd name="connsiteY220" fmla="*/ 185980 h 4021138"/>
                <a:gd name="connsiteX221" fmla="*/ 1818468 w 2665709"/>
                <a:gd name="connsiteY221" fmla="*/ 201478 h 4021138"/>
                <a:gd name="connsiteX222" fmla="*/ 1808136 w 2665709"/>
                <a:gd name="connsiteY222" fmla="*/ 289302 h 4021138"/>
                <a:gd name="connsiteX223" fmla="*/ 1797804 w 2665709"/>
                <a:gd name="connsiteY223" fmla="*/ 304800 h 4021138"/>
                <a:gd name="connsiteX224" fmla="*/ 1792638 w 2665709"/>
                <a:gd name="connsiteY224" fmla="*/ 320299 h 4021138"/>
                <a:gd name="connsiteX225" fmla="*/ 1777139 w 2665709"/>
                <a:gd name="connsiteY225" fmla="*/ 325465 h 4021138"/>
                <a:gd name="connsiteX226" fmla="*/ 1761641 w 2665709"/>
                <a:gd name="connsiteY226" fmla="*/ 335797 h 4021138"/>
                <a:gd name="connsiteX227" fmla="*/ 1746143 w 2665709"/>
                <a:gd name="connsiteY227" fmla="*/ 340963 h 4021138"/>
                <a:gd name="connsiteX228" fmla="*/ 1678983 w 2665709"/>
                <a:gd name="connsiteY228" fmla="*/ 351295 h 4021138"/>
                <a:gd name="connsiteX229" fmla="*/ 1632488 w 2665709"/>
                <a:gd name="connsiteY229" fmla="*/ 361628 h 4021138"/>
                <a:gd name="connsiteX230" fmla="*/ 1616990 w 2665709"/>
                <a:gd name="connsiteY230" fmla="*/ 371960 h 4021138"/>
                <a:gd name="connsiteX231" fmla="*/ 1591160 w 2665709"/>
                <a:gd name="connsiteY231" fmla="*/ 377126 h 4021138"/>
                <a:gd name="connsiteX232" fmla="*/ 1570495 w 2665709"/>
                <a:gd name="connsiteY232" fmla="*/ 382292 h 4021138"/>
                <a:gd name="connsiteX233" fmla="*/ 1554997 w 2665709"/>
                <a:gd name="connsiteY233" fmla="*/ 387458 h 4021138"/>
                <a:gd name="connsiteX234" fmla="*/ 1518834 w 2665709"/>
                <a:gd name="connsiteY234" fmla="*/ 397790 h 4021138"/>
                <a:gd name="connsiteX235" fmla="*/ 1472339 w 2665709"/>
                <a:gd name="connsiteY235" fmla="*/ 418455 h 4021138"/>
                <a:gd name="connsiteX236" fmla="*/ 1456841 w 2665709"/>
                <a:gd name="connsiteY236" fmla="*/ 423621 h 4021138"/>
                <a:gd name="connsiteX237" fmla="*/ 1441343 w 2665709"/>
                <a:gd name="connsiteY237" fmla="*/ 428787 h 4021138"/>
                <a:gd name="connsiteX238" fmla="*/ 1405180 w 2665709"/>
                <a:gd name="connsiteY238" fmla="*/ 454617 h 4021138"/>
                <a:gd name="connsiteX239" fmla="*/ 1374183 w 2665709"/>
                <a:gd name="connsiteY239" fmla="*/ 475282 h 4021138"/>
                <a:gd name="connsiteX240" fmla="*/ 1358685 w 2665709"/>
                <a:gd name="connsiteY240" fmla="*/ 485614 h 4021138"/>
                <a:gd name="connsiteX241" fmla="*/ 1327688 w 2665709"/>
                <a:gd name="connsiteY241" fmla="*/ 511444 h 4021138"/>
                <a:gd name="connsiteX242" fmla="*/ 1317356 w 2665709"/>
                <a:gd name="connsiteY242" fmla="*/ 521777 h 4021138"/>
                <a:gd name="connsiteX243" fmla="*/ 1286360 w 2665709"/>
                <a:gd name="connsiteY243" fmla="*/ 542441 h 4021138"/>
                <a:gd name="connsiteX244" fmla="*/ 1270861 w 2665709"/>
                <a:gd name="connsiteY244" fmla="*/ 552773 h 4021138"/>
                <a:gd name="connsiteX245" fmla="*/ 1260529 w 2665709"/>
                <a:gd name="connsiteY245" fmla="*/ 568272 h 4021138"/>
                <a:gd name="connsiteX246" fmla="*/ 1245031 w 2665709"/>
                <a:gd name="connsiteY246" fmla="*/ 573438 h 4021138"/>
                <a:gd name="connsiteX247" fmla="*/ 1229533 w 2665709"/>
                <a:gd name="connsiteY247" fmla="*/ 583770 h 4021138"/>
                <a:gd name="connsiteX248" fmla="*/ 1224366 w 2665709"/>
                <a:gd name="connsiteY248" fmla="*/ 599268 h 4021138"/>
                <a:gd name="connsiteX249" fmla="*/ 1193370 w 2665709"/>
                <a:gd name="connsiteY249" fmla="*/ 619933 h 4021138"/>
                <a:gd name="connsiteX250" fmla="*/ 1177871 w 2665709"/>
                <a:gd name="connsiteY250" fmla="*/ 630265 h 4021138"/>
                <a:gd name="connsiteX251" fmla="*/ 1146875 w 2665709"/>
                <a:gd name="connsiteY251" fmla="*/ 656095 h 4021138"/>
                <a:gd name="connsiteX252" fmla="*/ 1126210 w 2665709"/>
                <a:gd name="connsiteY252" fmla="*/ 676760 h 4021138"/>
                <a:gd name="connsiteX253" fmla="*/ 1110712 w 2665709"/>
                <a:gd name="connsiteY253" fmla="*/ 692258 h 4021138"/>
                <a:gd name="connsiteX254" fmla="*/ 1095214 w 2665709"/>
                <a:gd name="connsiteY254" fmla="*/ 702590 h 4021138"/>
                <a:gd name="connsiteX255" fmla="*/ 1084882 w 2665709"/>
                <a:gd name="connsiteY255" fmla="*/ 718089 h 4021138"/>
                <a:gd name="connsiteX256" fmla="*/ 1069383 w 2665709"/>
                <a:gd name="connsiteY256" fmla="*/ 723255 h 4021138"/>
                <a:gd name="connsiteX257" fmla="*/ 1059051 w 2665709"/>
                <a:gd name="connsiteY257" fmla="*/ 754251 h 4021138"/>
                <a:gd name="connsiteX258" fmla="*/ 1048719 w 2665709"/>
                <a:gd name="connsiteY258" fmla="*/ 774916 h 4021138"/>
                <a:gd name="connsiteX259" fmla="*/ 1043553 w 2665709"/>
                <a:gd name="connsiteY259" fmla="*/ 790414 h 4021138"/>
                <a:gd name="connsiteX260" fmla="*/ 1022888 w 2665709"/>
                <a:gd name="connsiteY260" fmla="*/ 821411 h 4021138"/>
                <a:gd name="connsiteX261" fmla="*/ 1012556 w 2665709"/>
                <a:gd name="connsiteY261" fmla="*/ 852407 h 4021138"/>
                <a:gd name="connsiteX262" fmla="*/ 1007390 w 2665709"/>
                <a:gd name="connsiteY262" fmla="*/ 867905 h 4021138"/>
                <a:gd name="connsiteX263" fmla="*/ 997058 w 2665709"/>
                <a:gd name="connsiteY263" fmla="*/ 888570 h 4021138"/>
                <a:gd name="connsiteX264" fmla="*/ 991892 w 2665709"/>
                <a:gd name="connsiteY264" fmla="*/ 909234 h 4021138"/>
                <a:gd name="connsiteX265" fmla="*/ 981560 w 2665709"/>
                <a:gd name="connsiteY265" fmla="*/ 960895 h 4021138"/>
                <a:gd name="connsiteX266" fmla="*/ 971227 w 2665709"/>
                <a:gd name="connsiteY266" fmla="*/ 991892 h 4021138"/>
                <a:gd name="connsiteX267" fmla="*/ 940231 w 2665709"/>
                <a:gd name="connsiteY267" fmla="*/ 1012556 h 4021138"/>
                <a:gd name="connsiteX268" fmla="*/ 919566 w 2665709"/>
                <a:gd name="connsiteY268" fmla="*/ 1033221 h 4021138"/>
                <a:gd name="connsiteX269" fmla="*/ 898902 w 2665709"/>
                <a:gd name="connsiteY269" fmla="*/ 1038387 h 4021138"/>
                <a:gd name="connsiteX270" fmla="*/ 883404 w 2665709"/>
                <a:gd name="connsiteY270" fmla="*/ 1048719 h 4021138"/>
                <a:gd name="connsiteX271" fmla="*/ 862739 w 2665709"/>
                <a:gd name="connsiteY271" fmla="*/ 1074550 h 4021138"/>
                <a:gd name="connsiteX272" fmla="*/ 847241 w 2665709"/>
                <a:gd name="connsiteY272" fmla="*/ 1079716 h 4021138"/>
                <a:gd name="connsiteX273" fmla="*/ 836909 w 2665709"/>
                <a:gd name="connsiteY273" fmla="*/ 1110712 h 4021138"/>
                <a:gd name="connsiteX274" fmla="*/ 831743 w 2665709"/>
                <a:gd name="connsiteY274" fmla="*/ 1126211 h 4021138"/>
                <a:gd name="connsiteX275" fmla="*/ 821410 w 2665709"/>
                <a:gd name="connsiteY275" fmla="*/ 1198536 h 4021138"/>
                <a:gd name="connsiteX276" fmla="*/ 805912 w 2665709"/>
                <a:gd name="connsiteY276" fmla="*/ 1245031 h 4021138"/>
                <a:gd name="connsiteX277" fmla="*/ 800746 w 2665709"/>
                <a:gd name="connsiteY277" fmla="*/ 1260529 h 4021138"/>
                <a:gd name="connsiteX278" fmla="*/ 785248 w 2665709"/>
                <a:gd name="connsiteY278" fmla="*/ 1291526 h 4021138"/>
                <a:gd name="connsiteX279" fmla="*/ 769749 w 2665709"/>
                <a:gd name="connsiteY279" fmla="*/ 1296692 h 4021138"/>
                <a:gd name="connsiteX280" fmla="*/ 738753 w 2665709"/>
                <a:gd name="connsiteY280" fmla="*/ 1317356 h 4021138"/>
                <a:gd name="connsiteX281" fmla="*/ 718088 w 2665709"/>
                <a:gd name="connsiteY281" fmla="*/ 1338021 h 4021138"/>
                <a:gd name="connsiteX282" fmla="*/ 702590 w 2665709"/>
                <a:gd name="connsiteY282" fmla="*/ 1343187 h 4021138"/>
                <a:gd name="connsiteX283" fmla="*/ 671594 w 2665709"/>
                <a:gd name="connsiteY283" fmla="*/ 1363851 h 4021138"/>
                <a:gd name="connsiteX284" fmla="*/ 656095 w 2665709"/>
                <a:gd name="connsiteY284" fmla="*/ 1394848 h 4021138"/>
                <a:gd name="connsiteX285" fmla="*/ 640597 w 2665709"/>
                <a:gd name="connsiteY285" fmla="*/ 1405180 h 4021138"/>
                <a:gd name="connsiteX286" fmla="*/ 614766 w 2665709"/>
                <a:gd name="connsiteY286" fmla="*/ 1482672 h 4021138"/>
                <a:gd name="connsiteX287" fmla="*/ 609600 w 2665709"/>
                <a:gd name="connsiteY287" fmla="*/ 1498170 h 4021138"/>
                <a:gd name="connsiteX288" fmla="*/ 604434 w 2665709"/>
                <a:gd name="connsiteY288" fmla="*/ 1513668 h 4021138"/>
                <a:gd name="connsiteX289" fmla="*/ 588936 w 2665709"/>
                <a:gd name="connsiteY289" fmla="*/ 1524000 h 4021138"/>
                <a:gd name="connsiteX290" fmla="*/ 568271 w 2665709"/>
                <a:gd name="connsiteY290" fmla="*/ 1544665 h 4021138"/>
                <a:gd name="connsiteX291" fmla="*/ 537275 w 2665709"/>
                <a:gd name="connsiteY291" fmla="*/ 1554997 h 4021138"/>
                <a:gd name="connsiteX292" fmla="*/ 521777 w 2665709"/>
                <a:gd name="connsiteY292" fmla="*/ 1560163 h 4021138"/>
                <a:gd name="connsiteX293" fmla="*/ 495946 w 2665709"/>
                <a:gd name="connsiteY293" fmla="*/ 1591160 h 4021138"/>
                <a:gd name="connsiteX294" fmla="*/ 480448 w 2665709"/>
                <a:gd name="connsiteY294" fmla="*/ 1601492 h 4021138"/>
                <a:gd name="connsiteX295" fmla="*/ 475282 w 2665709"/>
                <a:gd name="connsiteY295" fmla="*/ 1616990 h 4021138"/>
                <a:gd name="connsiteX296" fmla="*/ 444285 w 2665709"/>
                <a:gd name="connsiteY296" fmla="*/ 1658319 h 4021138"/>
                <a:gd name="connsiteX297" fmla="*/ 433953 w 2665709"/>
                <a:gd name="connsiteY297" fmla="*/ 1689316 h 4021138"/>
                <a:gd name="connsiteX298" fmla="*/ 423621 w 2665709"/>
                <a:gd name="connsiteY298" fmla="*/ 1735811 h 4021138"/>
                <a:gd name="connsiteX299" fmla="*/ 428787 w 2665709"/>
                <a:gd name="connsiteY299" fmla="*/ 1808136 h 4021138"/>
                <a:gd name="connsiteX300" fmla="*/ 439119 w 2665709"/>
                <a:gd name="connsiteY300" fmla="*/ 1890794 h 4021138"/>
                <a:gd name="connsiteX301" fmla="*/ 423621 w 2665709"/>
                <a:gd name="connsiteY301" fmla="*/ 1994116 h 4021138"/>
                <a:gd name="connsiteX302" fmla="*/ 413288 w 2665709"/>
                <a:gd name="connsiteY302" fmla="*/ 2014780 h 4021138"/>
                <a:gd name="connsiteX303" fmla="*/ 392624 w 2665709"/>
                <a:gd name="connsiteY303" fmla="*/ 2045777 h 4021138"/>
                <a:gd name="connsiteX304" fmla="*/ 371960 w 2665709"/>
                <a:gd name="connsiteY304" fmla="*/ 2076773 h 4021138"/>
                <a:gd name="connsiteX305" fmla="*/ 366794 w 2665709"/>
                <a:gd name="connsiteY305" fmla="*/ 2092272 h 4021138"/>
                <a:gd name="connsiteX306" fmla="*/ 356461 w 2665709"/>
                <a:gd name="connsiteY306" fmla="*/ 2102604 h 4021138"/>
                <a:gd name="connsiteX307" fmla="*/ 340963 w 2665709"/>
                <a:gd name="connsiteY307" fmla="*/ 2133600 h 4021138"/>
                <a:gd name="connsiteX308" fmla="*/ 330631 w 2665709"/>
                <a:gd name="connsiteY308" fmla="*/ 2143933 h 4021138"/>
                <a:gd name="connsiteX309" fmla="*/ 320299 w 2665709"/>
                <a:gd name="connsiteY309" fmla="*/ 2159431 h 4021138"/>
                <a:gd name="connsiteX310" fmla="*/ 304800 w 2665709"/>
                <a:gd name="connsiteY310" fmla="*/ 2164597 h 4021138"/>
                <a:gd name="connsiteX311" fmla="*/ 278970 w 2665709"/>
                <a:gd name="connsiteY311" fmla="*/ 2195594 h 4021138"/>
                <a:gd name="connsiteX312" fmla="*/ 263471 w 2665709"/>
                <a:gd name="connsiteY312" fmla="*/ 2200760 h 4021138"/>
                <a:gd name="connsiteX313" fmla="*/ 253139 w 2665709"/>
                <a:gd name="connsiteY313" fmla="*/ 2381573 h 4021138"/>
                <a:gd name="connsiteX314" fmla="*/ 232475 w 2665709"/>
                <a:gd name="connsiteY314" fmla="*/ 2412570 h 4021138"/>
                <a:gd name="connsiteX315" fmla="*/ 211810 w 2665709"/>
                <a:gd name="connsiteY315" fmla="*/ 2438400 h 4021138"/>
                <a:gd name="connsiteX316" fmla="*/ 154983 w 2665709"/>
                <a:gd name="connsiteY316" fmla="*/ 2459065 h 4021138"/>
                <a:gd name="connsiteX317" fmla="*/ 139485 w 2665709"/>
                <a:gd name="connsiteY317" fmla="*/ 2464231 h 4021138"/>
                <a:gd name="connsiteX318" fmla="*/ 82658 w 2665709"/>
                <a:gd name="connsiteY318" fmla="*/ 2490061 h 4021138"/>
                <a:gd name="connsiteX319" fmla="*/ 72326 w 2665709"/>
                <a:gd name="connsiteY319" fmla="*/ 2639878 h 4021138"/>
                <a:gd name="connsiteX320" fmla="*/ 46495 w 2665709"/>
                <a:gd name="connsiteY320" fmla="*/ 2676041 h 4021138"/>
                <a:gd name="connsiteX321" fmla="*/ 41329 w 2665709"/>
                <a:gd name="connsiteY321" fmla="*/ 2691539 h 4021138"/>
                <a:gd name="connsiteX322" fmla="*/ 25831 w 2665709"/>
                <a:gd name="connsiteY322" fmla="*/ 2696705 h 4021138"/>
                <a:gd name="connsiteX323" fmla="*/ 10333 w 2665709"/>
                <a:gd name="connsiteY323" fmla="*/ 2743200 h 4021138"/>
                <a:gd name="connsiteX324" fmla="*/ 15499 w 2665709"/>
                <a:gd name="connsiteY324" fmla="*/ 2779363 h 4021138"/>
                <a:gd name="connsiteX325" fmla="*/ 20665 w 2665709"/>
                <a:gd name="connsiteY325" fmla="*/ 2794861 h 4021138"/>
                <a:gd name="connsiteX326" fmla="*/ 25831 w 2665709"/>
                <a:gd name="connsiteY326" fmla="*/ 2825858 h 4021138"/>
                <a:gd name="connsiteX327" fmla="*/ 36163 w 2665709"/>
                <a:gd name="connsiteY327" fmla="*/ 2862021 h 4021138"/>
                <a:gd name="connsiteX328" fmla="*/ 41329 w 2665709"/>
                <a:gd name="connsiteY328" fmla="*/ 2887851 h 4021138"/>
                <a:gd name="connsiteX329" fmla="*/ 51661 w 2665709"/>
                <a:gd name="connsiteY329" fmla="*/ 2903350 h 4021138"/>
                <a:gd name="connsiteX330" fmla="*/ 72326 w 2665709"/>
                <a:gd name="connsiteY330" fmla="*/ 2949844 h 4021138"/>
                <a:gd name="connsiteX331" fmla="*/ 77492 w 2665709"/>
                <a:gd name="connsiteY331" fmla="*/ 2965343 h 4021138"/>
                <a:gd name="connsiteX332" fmla="*/ 87824 w 2665709"/>
                <a:gd name="connsiteY332" fmla="*/ 2980841 h 4021138"/>
                <a:gd name="connsiteX333" fmla="*/ 98156 w 2665709"/>
                <a:gd name="connsiteY333" fmla="*/ 3011838 h 4021138"/>
                <a:gd name="connsiteX334" fmla="*/ 103322 w 2665709"/>
                <a:gd name="connsiteY334" fmla="*/ 3053166 h 4021138"/>
                <a:gd name="connsiteX335" fmla="*/ 108488 w 2665709"/>
                <a:gd name="connsiteY335" fmla="*/ 3068665 h 4021138"/>
                <a:gd name="connsiteX336" fmla="*/ 123987 w 2665709"/>
                <a:gd name="connsiteY336" fmla="*/ 3109994 h 4021138"/>
                <a:gd name="connsiteX337" fmla="*/ 123987 w 2665709"/>
                <a:gd name="connsiteY337" fmla="*/ 3368299 h 4021138"/>
                <a:gd name="connsiteX338" fmla="*/ 113655 w 2665709"/>
                <a:gd name="connsiteY338" fmla="*/ 3388963 h 4021138"/>
                <a:gd name="connsiteX339" fmla="*/ 103322 w 2665709"/>
                <a:gd name="connsiteY339" fmla="*/ 3435458 h 4021138"/>
                <a:gd name="connsiteX340" fmla="*/ 82658 w 2665709"/>
                <a:gd name="connsiteY340" fmla="*/ 3476787 h 4021138"/>
                <a:gd name="connsiteX341" fmla="*/ 67160 w 2665709"/>
                <a:gd name="connsiteY341" fmla="*/ 3528448 h 4021138"/>
                <a:gd name="connsiteX342" fmla="*/ 61994 w 2665709"/>
                <a:gd name="connsiteY342" fmla="*/ 3549112 h 4021138"/>
                <a:gd name="connsiteX343" fmla="*/ 56827 w 2665709"/>
                <a:gd name="connsiteY343" fmla="*/ 3564611 h 4021138"/>
                <a:gd name="connsiteX344" fmla="*/ 51661 w 2665709"/>
                <a:gd name="connsiteY344" fmla="*/ 3595607 h 4021138"/>
                <a:gd name="connsiteX345" fmla="*/ 46495 w 2665709"/>
                <a:gd name="connsiteY345" fmla="*/ 3611105 h 4021138"/>
                <a:gd name="connsiteX346" fmla="*/ 41329 w 2665709"/>
                <a:gd name="connsiteY346" fmla="*/ 3642102 h 4021138"/>
                <a:gd name="connsiteX347" fmla="*/ 25831 w 2665709"/>
                <a:gd name="connsiteY347" fmla="*/ 3693763 h 4021138"/>
                <a:gd name="connsiteX348" fmla="*/ 10333 w 2665709"/>
                <a:gd name="connsiteY348" fmla="*/ 3724760 h 4021138"/>
                <a:gd name="connsiteX349" fmla="*/ 0 w 2665709"/>
                <a:gd name="connsiteY349" fmla="*/ 3755756 h 4021138"/>
                <a:gd name="connsiteX350" fmla="*/ 15499 w 2665709"/>
                <a:gd name="connsiteY350" fmla="*/ 3879743 h 4021138"/>
                <a:gd name="connsiteX351" fmla="*/ 25831 w 2665709"/>
                <a:gd name="connsiteY351" fmla="*/ 3895241 h 4021138"/>
                <a:gd name="connsiteX352" fmla="*/ 41329 w 2665709"/>
                <a:gd name="connsiteY352" fmla="*/ 3926238 h 4021138"/>
                <a:gd name="connsiteX353" fmla="*/ 56827 w 2665709"/>
                <a:gd name="connsiteY353" fmla="*/ 3962400 h 4021138"/>
                <a:gd name="connsiteX354" fmla="*/ 67160 w 2665709"/>
                <a:gd name="connsiteY354" fmla="*/ 3998563 h 4021138"/>
                <a:gd name="connsiteX355" fmla="*/ 87824 w 2665709"/>
                <a:gd name="connsiteY355" fmla="*/ 4008895 h 40211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</a:cxnLst>
              <a:rect l="l" t="t" r="r" b="b"/>
              <a:pathLst>
                <a:path w="2665709" h="4021138">
                  <a:moveTo>
                    <a:pt x="87824" y="4008895"/>
                  </a:moveTo>
                  <a:cubicBezTo>
                    <a:pt x="93851" y="4005451"/>
                    <a:pt x="93308" y="3987913"/>
                    <a:pt x="103322" y="3977899"/>
                  </a:cubicBezTo>
                  <a:cubicBezTo>
                    <a:pt x="107713" y="3973508"/>
                    <a:pt x="113655" y="3971010"/>
                    <a:pt x="118821" y="3967566"/>
                  </a:cubicBezTo>
                  <a:cubicBezTo>
                    <a:pt x="122265" y="3962400"/>
                    <a:pt x="124763" y="3956458"/>
                    <a:pt x="129153" y="3952068"/>
                  </a:cubicBezTo>
                  <a:cubicBezTo>
                    <a:pt x="139167" y="3942054"/>
                    <a:pt x="147544" y="3940772"/>
                    <a:pt x="160149" y="3936570"/>
                  </a:cubicBezTo>
                  <a:cubicBezTo>
                    <a:pt x="179092" y="3938292"/>
                    <a:pt x="198378" y="3937751"/>
                    <a:pt x="216977" y="3941736"/>
                  </a:cubicBezTo>
                  <a:cubicBezTo>
                    <a:pt x="227336" y="3943956"/>
                    <a:pt x="241284" y="3961992"/>
                    <a:pt x="247973" y="3967566"/>
                  </a:cubicBezTo>
                  <a:cubicBezTo>
                    <a:pt x="252743" y="3971541"/>
                    <a:pt x="257918" y="3975122"/>
                    <a:pt x="263471" y="3977899"/>
                  </a:cubicBezTo>
                  <a:cubicBezTo>
                    <a:pt x="276187" y="3984257"/>
                    <a:pt x="298065" y="3986247"/>
                    <a:pt x="309966" y="3988231"/>
                  </a:cubicBezTo>
                  <a:cubicBezTo>
                    <a:pt x="312917" y="3987809"/>
                    <a:pt x="364407" y="3981136"/>
                    <a:pt x="371960" y="3977899"/>
                  </a:cubicBezTo>
                  <a:cubicBezTo>
                    <a:pt x="376437" y="3975980"/>
                    <a:pt x="378115" y="3970072"/>
                    <a:pt x="382292" y="3967566"/>
                  </a:cubicBezTo>
                  <a:cubicBezTo>
                    <a:pt x="386961" y="3964764"/>
                    <a:pt x="392919" y="3964835"/>
                    <a:pt x="397790" y="3962400"/>
                  </a:cubicBezTo>
                  <a:cubicBezTo>
                    <a:pt x="418987" y="3951801"/>
                    <a:pt x="407606" y="3954548"/>
                    <a:pt x="423621" y="3941736"/>
                  </a:cubicBezTo>
                  <a:cubicBezTo>
                    <a:pt x="437928" y="3930291"/>
                    <a:pt x="438247" y="3931695"/>
                    <a:pt x="454617" y="3926238"/>
                  </a:cubicBezTo>
                  <a:cubicBezTo>
                    <a:pt x="458061" y="3922794"/>
                    <a:pt x="460772" y="3918411"/>
                    <a:pt x="464949" y="3915905"/>
                  </a:cubicBezTo>
                  <a:cubicBezTo>
                    <a:pt x="469619" y="3913103"/>
                    <a:pt x="476196" y="3914141"/>
                    <a:pt x="480448" y="3910739"/>
                  </a:cubicBezTo>
                  <a:cubicBezTo>
                    <a:pt x="488088" y="3904627"/>
                    <a:pt x="493827" y="3888925"/>
                    <a:pt x="495946" y="3879743"/>
                  </a:cubicBezTo>
                  <a:cubicBezTo>
                    <a:pt x="499895" y="3862631"/>
                    <a:pt x="506278" y="3828082"/>
                    <a:pt x="506278" y="3828082"/>
                  </a:cubicBezTo>
                  <a:cubicBezTo>
                    <a:pt x="504556" y="3802251"/>
                    <a:pt x="503822" y="3776336"/>
                    <a:pt x="501112" y="3750590"/>
                  </a:cubicBezTo>
                  <a:cubicBezTo>
                    <a:pt x="500369" y="3743529"/>
                    <a:pt x="497986" y="3736727"/>
                    <a:pt x="495946" y="3729926"/>
                  </a:cubicBezTo>
                  <a:cubicBezTo>
                    <a:pt x="491364" y="3714652"/>
                    <a:pt x="484697" y="3692387"/>
                    <a:pt x="475282" y="3678265"/>
                  </a:cubicBezTo>
                  <a:cubicBezTo>
                    <a:pt x="472580" y="3674212"/>
                    <a:pt x="468393" y="3671377"/>
                    <a:pt x="464949" y="3667933"/>
                  </a:cubicBezTo>
                  <a:cubicBezTo>
                    <a:pt x="455870" y="3640696"/>
                    <a:pt x="465783" y="3662734"/>
                    <a:pt x="444285" y="3636936"/>
                  </a:cubicBezTo>
                  <a:cubicBezTo>
                    <a:pt x="440085" y="3631897"/>
                    <a:pt x="431413" y="3614444"/>
                    <a:pt x="423621" y="3611105"/>
                  </a:cubicBezTo>
                  <a:cubicBezTo>
                    <a:pt x="382346" y="3593415"/>
                    <a:pt x="412386" y="3615820"/>
                    <a:pt x="382292" y="3600773"/>
                  </a:cubicBezTo>
                  <a:cubicBezTo>
                    <a:pt x="365207" y="3592230"/>
                    <a:pt x="354427" y="3578075"/>
                    <a:pt x="340963" y="3564611"/>
                  </a:cubicBezTo>
                  <a:lnTo>
                    <a:pt x="330631" y="3554278"/>
                  </a:lnTo>
                  <a:cubicBezTo>
                    <a:pt x="317522" y="3514952"/>
                    <a:pt x="322435" y="3533961"/>
                    <a:pt x="315133" y="3497451"/>
                  </a:cubicBezTo>
                  <a:cubicBezTo>
                    <a:pt x="322946" y="3466199"/>
                    <a:pt x="312697" y="3480739"/>
                    <a:pt x="346129" y="3471621"/>
                  </a:cubicBezTo>
                  <a:cubicBezTo>
                    <a:pt x="356636" y="3468755"/>
                    <a:pt x="366794" y="3464733"/>
                    <a:pt x="377126" y="3461289"/>
                  </a:cubicBezTo>
                  <a:lnTo>
                    <a:pt x="392624" y="3456122"/>
                  </a:lnTo>
                  <a:cubicBezTo>
                    <a:pt x="422003" y="3426743"/>
                    <a:pt x="393714" y="3450411"/>
                    <a:pt x="423621" y="3435458"/>
                  </a:cubicBezTo>
                  <a:cubicBezTo>
                    <a:pt x="463683" y="3415428"/>
                    <a:pt x="415659" y="3432946"/>
                    <a:pt x="454617" y="3419960"/>
                  </a:cubicBezTo>
                  <a:cubicBezTo>
                    <a:pt x="459783" y="3414794"/>
                    <a:pt x="464503" y="3409138"/>
                    <a:pt x="470116" y="3404461"/>
                  </a:cubicBezTo>
                  <a:cubicBezTo>
                    <a:pt x="474886" y="3400486"/>
                    <a:pt x="481735" y="3398977"/>
                    <a:pt x="485614" y="3394129"/>
                  </a:cubicBezTo>
                  <a:cubicBezTo>
                    <a:pt x="489016" y="3389877"/>
                    <a:pt x="488345" y="3383502"/>
                    <a:pt x="490780" y="3378631"/>
                  </a:cubicBezTo>
                  <a:cubicBezTo>
                    <a:pt x="493557" y="3373078"/>
                    <a:pt x="497668" y="3368299"/>
                    <a:pt x="501112" y="3363133"/>
                  </a:cubicBezTo>
                  <a:cubicBezTo>
                    <a:pt x="502223" y="3357579"/>
                    <a:pt x="506678" y="3329746"/>
                    <a:pt x="511444" y="3321804"/>
                  </a:cubicBezTo>
                  <a:cubicBezTo>
                    <a:pt x="513950" y="3317627"/>
                    <a:pt x="518333" y="3314916"/>
                    <a:pt x="521777" y="3311472"/>
                  </a:cubicBezTo>
                  <a:cubicBezTo>
                    <a:pt x="520055" y="3302862"/>
                    <a:pt x="520537" y="3293495"/>
                    <a:pt x="516610" y="3285641"/>
                  </a:cubicBezTo>
                  <a:cubicBezTo>
                    <a:pt x="513343" y="3279107"/>
                    <a:pt x="506659" y="3274898"/>
                    <a:pt x="501112" y="3270143"/>
                  </a:cubicBezTo>
                  <a:cubicBezTo>
                    <a:pt x="494575" y="3264539"/>
                    <a:pt x="488316" y="3258141"/>
                    <a:pt x="480448" y="3254644"/>
                  </a:cubicBezTo>
                  <a:cubicBezTo>
                    <a:pt x="472424" y="3251078"/>
                    <a:pt x="463377" y="3250082"/>
                    <a:pt x="454617" y="3249478"/>
                  </a:cubicBezTo>
                  <a:cubicBezTo>
                    <a:pt x="413350" y="3246632"/>
                    <a:pt x="371960" y="3246034"/>
                    <a:pt x="330631" y="3244312"/>
                  </a:cubicBezTo>
                  <a:cubicBezTo>
                    <a:pt x="327187" y="3237424"/>
                    <a:pt x="324120" y="3230334"/>
                    <a:pt x="320299" y="3223648"/>
                  </a:cubicBezTo>
                  <a:cubicBezTo>
                    <a:pt x="317218" y="3218257"/>
                    <a:pt x="311750" y="3214097"/>
                    <a:pt x="309966" y="3208150"/>
                  </a:cubicBezTo>
                  <a:cubicBezTo>
                    <a:pt x="306467" y="3196487"/>
                    <a:pt x="307188" y="3183927"/>
                    <a:pt x="304800" y="3171987"/>
                  </a:cubicBezTo>
                  <a:cubicBezTo>
                    <a:pt x="303732" y="3166647"/>
                    <a:pt x="301356" y="3161655"/>
                    <a:pt x="299634" y="3156489"/>
                  </a:cubicBezTo>
                  <a:cubicBezTo>
                    <a:pt x="301356" y="3149601"/>
                    <a:pt x="303260" y="3142755"/>
                    <a:pt x="304800" y="3135824"/>
                  </a:cubicBezTo>
                  <a:cubicBezTo>
                    <a:pt x="309096" y="3116493"/>
                    <a:pt x="310419" y="3094043"/>
                    <a:pt x="325465" y="3078997"/>
                  </a:cubicBezTo>
                  <a:cubicBezTo>
                    <a:pt x="329855" y="3074607"/>
                    <a:pt x="335797" y="3072109"/>
                    <a:pt x="340963" y="3068665"/>
                  </a:cubicBezTo>
                  <a:cubicBezTo>
                    <a:pt x="353947" y="3029710"/>
                    <a:pt x="336433" y="3077724"/>
                    <a:pt x="356461" y="3037668"/>
                  </a:cubicBezTo>
                  <a:cubicBezTo>
                    <a:pt x="360166" y="3030259"/>
                    <a:pt x="365139" y="3008122"/>
                    <a:pt x="366794" y="3001505"/>
                  </a:cubicBezTo>
                  <a:cubicBezTo>
                    <a:pt x="368516" y="2932624"/>
                    <a:pt x="368901" y="2863696"/>
                    <a:pt x="371960" y="2794861"/>
                  </a:cubicBezTo>
                  <a:cubicBezTo>
                    <a:pt x="372350" y="2786089"/>
                    <a:pt x="377126" y="2777812"/>
                    <a:pt x="377126" y="2769031"/>
                  </a:cubicBezTo>
                  <a:cubicBezTo>
                    <a:pt x="377126" y="2748295"/>
                    <a:pt x="374700" y="2727592"/>
                    <a:pt x="371960" y="2707038"/>
                  </a:cubicBezTo>
                  <a:cubicBezTo>
                    <a:pt x="371240" y="2701640"/>
                    <a:pt x="369596" y="2696209"/>
                    <a:pt x="366794" y="2691539"/>
                  </a:cubicBezTo>
                  <a:cubicBezTo>
                    <a:pt x="364288" y="2687362"/>
                    <a:pt x="359905" y="2684651"/>
                    <a:pt x="356461" y="2681207"/>
                  </a:cubicBezTo>
                  <a:cubicBezTo>
                    <a:pt x="358183" y="2662265"/>
                    <a:pt x="358937" y="2643209"/>
                    <a:pt x="361627" y="2624380"/>
                  </a:cubicBezTo>
                  <a:cubicBezTo>
                    <a:pt x="364698" y="2602884"/>
                    <a:pt x="366892" y="2612026"/>
                    <a:pt x="382292" y="2598550"/>
                  </a:cubicBezTo>
                  <a:cubicBezTo>
                    <a:pt x="391456" y="2590532"/>
                    <a:pt x="396182" y="2575107"/>
                    <a:pt x="408122" y="2572719"/>
                  </a:cubicBezTo>
                  <a:cubicBezTo>
                    <a:pt x="425880" y="2569167"/>
                    <a:pt x="437591" y="2567251"/>
                    <a:pt x="454617" y="2562387"/>
                  </a:cubicBezTo>
                  <a:cubicBezTo>
                    <a:pt x="459853" y="2560891"/>
                    <a:pt x="464950" y="2558943"/>
                    <a:pt x="470116" y="2557221"/>
                  </a:cubicBezTo>
                  <a:cubicBezTo>
                    <a:pt x="475282" y="2553777"/>
                    <a:pt x="481736" y="2551737"/>
                    <a:pt x="485614" y="2546889"/>
                  </a:cubicBezTo>
                  <a:cubicBezTo>
                    <a:pt x="489016" y="2542637"/>
                    <a:pt x="488135" y="2536150"/>
                    <a:pt x="490780" y="2531390"/>
                  </a:cubicBezTo>
                  <a:cubicBezTo>
                    <a:pt x="496810" y="2520535"/>
                    <a:pt x="504556" y="2510726"/>
                    <a:pt x="511444" y="2500394"/>
                  </a:cubicBezTo>
                  <a:lnTo>
                    <a:pt x="521777" y="2484895"/>
                  </a:lnTo>
                  <a:cubicBezTo>
                    <a:pt x="528273" y="2465407"/>
                    <a:pt x="529845" y="2456162"/>
                    <a:pt x="547607" y="2438400"/>
                  </a:cubicBezTo>
                  <a:lnTo>
                    <a:pt x="573438" y="2412570"/>
                  </a:lnTo>
                  <a:cubicBezTo>
                    <a:pt x="579754" y="2399937"/>
                    <a:pt x="584974" y="2387361"/>
                    <a:pt x="594102" y="2376407"/>
                  </a:cubicBezTo>
                  <a:cubicBezTo>
                    <a:pt x="598779" y="2370795"/>
                    <a:pt x="604434" y="2366075"/>
                    <a:pt x="609600" y="2360909"/>
                  </a:cubicBezTo>
                  <a:cubicBezTo>
                    <a:pt x="618693" y="2333630"/>
                    <a:pt x="611745" y="2349942"/>
                    <a:pt x="635431" y="2314414"/>
                  </a:cubicBezTo>
                  <a:cubicBezTo>
                    <a:pt x="648465" y="2294863"/>
                    <a:pt x="641373" y="2303307"/>
                    <a:pt x="656095" y="2288583"/>
                  </a:cubicBezTo>
                  <a:cubicBezTo>
                    <a:pt x="657817" y="2283417"/>
                    <a:pt x="658459" y="2277754"/>
                    <a:pt x="661261" y="2273085"/>
                  </a:cubicBezTo>
                  <a:cubicBezTo>
                    <a:pt x="663767" y="2268908"/>
                    <a:pt x="668551" y="2266556"/>
                    <a:pt x="671594" y="2262753"/>
                  </a:cubicBezTo>
                  <a:cubicBezTo>
                    <a:pt x="675473" y="2257905"/>
                    <a:pt x="678482" y="2252421"/>
                    <a:pt x="681926" y="2247255"/>
                  </a:cubicBezTo>
                  <a:cubicBezTo>
                    <a:pt x="694910" y="2208300"/>
                    <a:pt x="677396" y="2256314"/>
                    <a:pt x="697424" y="2216258"/>
                  </a:cubicBezTo>
                  <a:cubicBezTo>
                    <a:pt x="699859" y="2211387"/>
                    <a:pt x="699188" y="2205012"/>
                    <a:pt x="702590" y="2200760"/>
                  </a:cubicBezTo>
                  <a:cubicBezTo>
                    <a:pt x="706469" y="2195912"/>
                    <a:pt x="712922" y="2193872"/>
                    <a:pt x="718088" y="2190428"/>
                  </a:cubicBezTo>
                  <a:cubicBezTo>
                    <a:pt x="724585" y="2170939"/>
                    <a:pt x="726156" y="2161697"/>
                    <a:pt x="743919" y="2143933"/>
                  </a:cubicBezTo>
                  <a:lnTo>
                    <a:pt x="769749" y="2118102"/>
                  </a:lnTo>
                  <a:lnTo>
                    <a:pt x="780082" y="2107770"/>
                  </a:lnTo>
                  <a:cubicBezTo>
                    <a:pt x="789053" y="2080857"/>
                    <a:pt x="779372" y="2102200"/>
                    <a:pt x="795580" y="2081939"/>
                  </a:cubicBezTo>
                  <a:cubicBezTo>
                    <a:pt x="815258" y="2057340"/>
                    <a:pt x="794844" y="2073820"/>
                    <a:pt x="821410" y="2056109"/>
                  </a:cubicBezTo>
                  <a:cubicBezTo>
                    <a:pt x="836049" y="2012201"/>
                    <a:pt x="815632" y="2065741"/>
                    <a:pt x="836909" y="2030278"/>
                  </a:cubicBezTo>
                  <a:cubicBezTo>
                    <a:pt x="839711" y="2025609"/>
                    <a:pt x="838224" y="2018631"/>
                    <a:pt x="842075" y="2014780"/>
                  </a:cubicBezTo>
                  <a:cubicBezTo>
                    <a:pt x="845926" y="2010929"/>
                    <a:pt x="852407" y="2011336"/>
                    <a:pt x="857573" y="2009614"/>
                  </a:cubicBezTo>
                  <a:cubicBezTo>
                    <a:pt x="861017" y="2004448"/>
                    <a:pt x="864026" y="1998964"/>
                    <a:pt x="867905" y="1994116"/>
                  </a:cubicBezTo>
                  <a:cubicBezTo>
                    <a:pt x="876318" y="1983599"/>
                    <a:pt x="882228" y="1981123"/>
                    <a:pt x="893736" y="1973451"/>
                  </a:cubicBezTo>
                  <a:cubicBezTo>
                    <a:pt x="897180" y="1968285"/>
                    <a:pt x="901291" y="1963506"/>
                    <a:pt x="904068" y="1957953"/>
                  </a:cubicBezTo>
                  <a:cubicBezTo>
                    <a:pt x="906503" y="1953082"/>
                    <a:pt x="905383" y="1946305"/>
                    <a:pt x="909234" y="1942455"/>
                  </a:cubicBezTo>
                  <a:cubicBezTo>
                    <a:pt x="913085" y="1938604"/>
                    <a:pt x="919567" y="1939011"/>
                    <a:pt x="924733" y="1937289"/>
                  </a:cubicBezTo>
                  <a:cubicBezTo>
                    <a:pt x="928177" y="1933845"/>
                    <a:pt x="932022" y="1930760"/>
                    <a:pt x="935065" y="1926956"/>
                  </a:cubicBezTo>
                  <a:cubicBezTo>
                    <a:pt x="938943" y="1922108"/>
                    <a:pt x="941272" y="1916098"/>
                    <a:pt x="945397" y="1911458"/>
                  </a:cubicBezTo>
                  <a:cubicBezTo>
                    <a:pt x="955105" y="1900537"/>
                    <a:pt x="968289" y="1892619"/>
                    <a:pt x="976394" y="1880461"/>
                  </a:cubicBezTo>
                  <a:cubicBezTo>
                    <a:pt x="990170" y="1859797"/>
                    <a:pt x="981560" y="1868407"/>
                    <a:pt x="1002224" y="1854631"/>
                  </a:cubicBezTo>
                  <a:cubicBezTo>
                    <a:pt x="1005668" y="1849465"/>
                    <a:pt x="1008515" y="1843847"/>
                    <a:pt x="1012556" y="1839133"/>
                  </a:cubicBezTo>
                  <a:cubicBezTo>
                    <a:pt x="1018896" y="1831737"/>
                    <a:pt x="1033221" y="1818468"/>
                    <a:pt x="1033221" y="1818468"/>
                  </a:cubicBezTo>
                  <a:cubicBezTo>
                    <a:pt x="1038604" y="1802318"/>
                    <a:pt x="1043826" y="1782123"/>
                    <a:pt x="1059051" y="1771973"/>
                  </a:cubicBezTo>
                  <a:lnTo>
                    <a:pt x="1074549" y="1761641"/>
                  </a:lnTo>
                  <a:cubicBezTo>
                    <a:pt x="1091894" y="1709615"/>
                    <a:pt x="1065445" y="1790271"/>
                    <a:pt x="1084882" y="1725478"/>
                  </a:cubicBezTo>
                  <a:cubicBezTo>
                    <a:pt x="1088011" y="1715046"/>
                    <a:pt x="1091770" y="1704814"/>
                    <a:pt x="1095214" y="1694482"/>
                  </a:cubicBezTo>
                  <a:cubicBezTo>
                    <a:pt x="1096936" y="1689316"/>
                    <a:pt x="1099059" y="1684266"/>
                    <a:pt x="1100380" y="1678983"/>
                  </a:cubicBezTo>
                  <a:lnTo>
                    <a:pt x="1110712" y="1637655"/>
                  </a:lnTo>
                  <a:cubicBezTo>
                    <a:pt x="1118519" y="1606425"/>
                    <a:pt x="1113633" y="1623724"/>
                    <a:pt x="1126210" y="1585994"/>
                  </a:cubicBezTo>
                  <a:cubicBezTo>
                    <a:pt x="1127932" y="1580828"/>
                    <a:pt x="1127526" y="1574346"/>
                    <a:pt x="1131377" y="1570495"/>
                  </a:cubicBezTo>
                  <a:lnTo>
                    <a:pt x="1146875" y="1554997"/>
                  </a:lnTo>
                  <a:lnTo>
                    <a:pt x="1157207" y="1524000"/>
                  </a:lnTo>
                  <a:cubicBezTo>
                    <a:pt x="1158929" y="1518834"/>
                    <a:pt x="1158522" y="1512353"/>
                    <a:pt x="1162373" y="1508502"/>
                  </a:cubicBezTo>
                  <a:lnTo>
                    <a:pt x="1177871" y="1493004"/>
                  </a:lnTo>
                  <a:cubicBezTo>
                    <a:pt x="1179593" y="1487838"/>
                    <a:pt x="1180602" y="1482376"/>
                    <a:pt x="1183038" y="1477505"/>
                  </a:cubicBezTo>
                  <a:cubicBezTo>
                    <a:pt x="1185815" y="1471952"/>
                    <a:pt x="1190924" y="1467714"/>
                    <a:pt x="1193370" y="1462007"/>
                  </a:cubicBezTo>
                  <a:cubicBezTo>
                    <a:pt x="1196167" y="1455481"/>
                    <a:pt x="1195739" y="1447869"/>
                    <a:pt x="1198536" y="1441343"/>
                  </a:cubicBezTo>
                  <a:cubicBezTo>
                    <a:pt x="1205424" y="1425269"/>
                    <a:pt x="1210589" y="1424697"/>
                    <a:pt x="1224366" y="1415512"/>
                  </a:cubicBezTo>
                  <a:cubicBezTo>
                    <a:pt x="1227769" y="1405304"/>
                    <a:pt x="1230762" y="1391798"/>
                    <a:pt x="1239865" y="1384516"/>
                  </a:cubicBezTo>
                  <a:cubicBezTo>
                    <a:pt x="1244117" y="1381114"/>
                    <a:pt x="1250197" y="1381072"/>
                    <a:pt x="1255363" y="1379350"/>
                  </a:cubicBezTo>
                  <a:cubicBezTo>
                    <a:pt x="1257085" y="1374184"/>
                    <a:pt x="1256678" y="1367702"/>
                    <a:pt x="1260529" y="1363851"/>
                  </a:cubicBezTo>
                  <a:cubicBezTo>
                    <a:pt x="1269310" y="1355070"/>
                    <a:pt x="1291526" y="1343187"/>
                    <a:pt x="1291526" y="1343187"/>
                  </a:cubicBezTo>
                  <a:cubicBezTo>
                    <a:pt x="1293248" y="1338021"/>
                    <a:pt x="1293890" y="1332358"/>
                    <a:pt x="1296692" y="1327689"/>
                  </a:cubicBezTo>
                  <a:cubicBezTo>
                    <a:pt x="1302450" y="1318092"/>
                    <a:pt x="1314398" y="1313523"/>
                    <a:pt x="1322522" y="1307024"/>
                  </a:cubicBezTo>
                  <a:cubicBezTo>
                    <a:pt x="1326326" y="1303981"/>
                    <a:pt x="1328678" y="1299198"/>
                    <a:pt x="1332855" y="1296692"/>
                  </a:cubicBezTo>
                  <a:cubicBezTo>
                    <a:pt x="1337524" y="1293890"/>
                    <a:pt x="1342914" y="1291791"/>
                    <a:pt x="1348353" y="1291526"/>
                  </a:cubicBezTo>
                  <a:cubicBezTo>
                    <a:pt x="1413735" y="1288337"/>
                    <a:pt x="1479228" y="1288082"/>
                    <a:pt x="1544665" y="1286360"/>
                  </a:cubicBezTo>
                  <a:cubicBezTo>
                    <a:pt x="1556719" y="1284638"/>
                    <a:pt x="1568887" y="1283582"/>
                    <a:pt x="1580827" y="1281194"/>
                  </a:cubicBezTo>
                  <a:cubicBezTo>
                    <a:pt x="1586167" y="1280126"/>
                    <a:pt x="1591090" y="1277524"/>
                    <a:pt x="1596326" y="1276028"/>
                  </a:cubicBezTo>
                  <a:cubicBezTo>
                    <a:pt x="1603153" y="1274077"/>
                    <a:pt x="1610102" y="1272583"/>
                    <a:pt x="1616990" y="1270861"/>
                  </a:cubicBezTo>
                  <a:cubicBezTo>
                    <a:pt x="1641550" y="1254487"/>
                    <a:pt x="1626597" y="1262493"/>
                    <a:pt x="1663485" y="1250197"/>
                  </a:cubicBezTo>
                  <a:lnTo>
                    <a:pt x="1678983" y="1245031"/>
                  </a:lnTo>
                  <a:lnTo>
                    <a:pt x="1694482" y="1239865"/>
                  </a:lnTo>
                  <a:cubicBezTo>
                    <a:pt x="1697926" y="1234699"/>
                    <a:pt x="1700044" y="1228341"/>
                    <a:pt x="1704814" y="1224366"/>
                  </a:cubicBezTo>
                  <a:cubicBezTo>
                    <a:pt x="1710730" y="1219436"/>
                    <a:pt x="1718792" y="1217855"/>
                    <a:pt x="1725478" y="1214034"/>
                  </a:cubicBezTo>
                  <a:cubicBezTo>
                    <a:pt x="1730869" y="1210954"/>
                    <a:pt x="1735811" y="1207146"/>
                    <a:pt x="1740977" y="1203702"/>
                  </a:cubicBezTo>
                  <a:cubicBezTo>
                    <a:pt x="1760068" y="1175066"/>
                    <a:pt x="1740386" y="1197717"/>
                    <a:pt x="1766807" y="1183038"/>
                  </a:cubicBezTo>
                  <a:cubicBezTo>
                    <a:pt x="1777662" y="1177007"/>
                    <a:pt x="1797804" y="1162373"/>
                    <a:pt x="1797804" y="1162373"/>
                  </a:cubicBezTo>
                  <a:cubicBezTo>
                    <a:pt x="1801248" y="1157207"/>
                    <a:pt x="1803288" y="1150754"/>
                    <a:pt x="1808136" y="1146875"/>
                  </a:cubicBezTo>
                  <a:cubicBezTo>
                    <a:pt x="1812388" y="1143473"/>
                    <a:pt x="1818763" y="1144144"/>
                    <a:pt x="1823634" y="1141709"/>
                  </a:cubicBezTo>
                  <a:cubicBezTo>
                    <a:pt x="1829188" y="1138932"/>
                    <a:pt x="1833967" y="1134821"/>
                    <a:pt x="1839133" y="1131377"/>
                  </a:cubicBezTo>
                  <a:cubicBezTo>
                    <a:pt x="1850766" y="1096475"/>
                    <a:pt x="1834633" y="1134305"/>
                    <a:pt x="1859797" y="1105546"/>
                  </a:cubicBezTo>
                  <a:cubicBezTo>
                    <a:pt x="1867974" y="1096201"/>
                    <a:pt x="1880461" y="1074550"/>
                    <a:pt x="1880461" y="1074550"/>
                  </a:cubicBezTo>
                  <a:lnTo>
                    <a:pt x="1890794" y="1043553"/>
                  </a:lnTo>
                  <a:cubicBezTo>
                    <a:pt x="1892516" y="1038387"/>
                    <a:pt x="1892110" y="1031906"/>
                    <a:pt x="1895960" y="1028055"/>
                  </a:cubicBezTo>
                  <a:lnTo>
                    <a:pt x="1906292" y="1017722"/>
                  </a:lnTo>
                  <a:cubicBezTo>
                    <a:pt x="1908014" y="1012556"/>
                    <a:pt x="1908813" y="1006984"/>
                    <a:pt x="1911458" y="1002224"/>
                  </a:cubicBezTo>
                  <a:cubicBezTo>
                    <a:pt x="1917488" y="991369"/>
                    <a:pt x="1932122" y="971228"/>
                    <a:pt x="1932122" y="971228"/>
                  </a:cubicBezTo>
                  <a:cubicBezTo>
                    <a:pt x="1933844" y="966062"/>
                    <a:pt x="1934486" y="960399"/>
                    <a:pt x="1937288" y="955729"/>
                  </a:cubicBezTo>
                  <a:cubicBezTo>
                    <a:pt x="1939794" y="951552"/>
                    <a:pt x="1944578" y="949200"/>
                    <a:pt x="1947621" y="945397"/>
                  </a:cubicBezTo>
                  <a:cubicBezTo>
                    <a:pt x="1951500" y="940549"/>
                    <a:pt x="1954509" y="935065"/>
                    <a:pt x="1957953" y="929899"/>
                  </a:cubicBezTo>
                  <a:cubicBezTo>
                    <a:pt x="1959675" y="924733"/>
                    <a:pt x="1960474" y="919160"/>
                    <a:pt x="1963119" y="914400"/>
                  </a:cubicBezTo>
                  <a:cubicBezTo>
                    <a:pt x="1977723" y="888112"/>
                    <a:pt x="1978439" y="888748"/>
                    <a:pt x="1994116" y="873072"/>
                  </a:cubicBezTo>
                  <a:cubicBezTo>
                    <a:pt x="1995838" y="867906"/>
                    <a:pt x="1996637" y="862333"/>
                    <a:pt x="1999282" y="857573"/>
                  </a:cubicBezTo>
                  <a:cubicBezTo>
                    <a:pt x="2005312" y="846718"/>
                    <a:pt x="2013058" y="836909"/>
                    <a:pt x="2019946" y="826577"/>
                  </a:cubicBezTo>
                  <a:lnTo>
                    <a:pt x="2030278" y="811078"/>
                  </a:lnTo>
                  <a:cubicBezTo>
                    <a:pt x="2033722" y="805912"/>
                    <a:pt x="2038646" y="801470"/>
                    <a:pt x="2040610" y="795580"/>
                  </a:cubicBezTo>
                  <a:cubicBezTo>
                    <a:pt x="2042332" y="790414"/>
                    <a:pt x="2042375" y="784334"/>
                    <a:pt x="2045777" y="780082"/>
                  </a:cubicBezTo>
                  <a:cubicBezTo>
                    <a:pt x="2049656" y="775234"/>
                    <a:pt x="2056427" y="773629"/>
                    <a:pt x="2061275" y="769750"/>
                  </a:cubicBezTo>
                  <a:cubicBezTo>
                    <a:pt x="2086840" y="749297"/>
                    <a:pt x="2055084" y="770773"/>
                    <a:pt x="2081939" y="743919"/>
                  </a:cubicBezTo>
                  <a:cubicBezTo>
                    <a:pt x="2086330" y="739529"/>
                    <a:pt x="2092765" y="737676"/>
                    <a:pt x="2097438" y="733587"/>
                  </a:cubicBezTo>
                  <a:cubicBezTo>
                    <a:pt x="2133970" y="701622"/>
                    <a:pt x="2108652" y="712628"/>
                    <a:pt x="2138766" y="702590"/>
                  </a:cubicBezTo>
                  <a:cubicBezTo>
                    <a:pt x="2142210" y="699146"/>
                    <a:pt x="2144922" y="694764"/>
                    <a:pt x="2149099" y="692258"/>
                  </a:cubicBezTo>
                  <a:cubicBezTo>
                    <a:pt x="2153768" y="689456"/>
                    <a:pt x="2160345" y="690494"/>
                    <a:pt x="2164597" y="687092"/>
                  </a:cubicBezTo>
                  <a:cubicBezTo>
                    <a:pt x="2176761" y="677361"/>
                    <a:pt x="2171221" y="668281"/>
                    <a:pt x="2185261" y="661261"/>
                  </a:cubicBezTo>
                  <a:cubicBezTo>
                    <a:pt x="2195002" y="656390"/>
                    <a:pt x="2206517" y="655800"/>
                    <a:pt x="2216258" y="650929"/>
                  </a:cubicBezTo>
                  <a:cubicBezTo>
                    <a:pt x="2223146" y="647485"/>
                    <a:pt x="2230514" y="644869"/>
                    <a:pt x="2236922" y="640597"/>
                  </a:cubicBezTo>
                  <a:cubicBezTo>
                    <a:pt x="2265287" y="621688"/>
                    <a:pt x="2226780" y="637090"/>
                    <a:pt x="2262753" y="625099"/>
                  </a:cubicBezTo>
                  <a:lnTo>
                    <a:pt x="2288583" y="599268"/>
                  </a:lnTo>
                  <a:cubicBezTo>
                    <a:pt x="2292027" y="595824"/>
                    <a:pt x="2294295" y="590476"/>
                    <a:pt x="2298916" y="588936"/>
                  </a:cubicBezTo>
                  <a:lnTo>
                    <a:pt x="2314414" y="583770"/>
                  </a:lnTo>
                  <a:lnTo>
                    <a:pt x="2345410" y="552773"/>
                  </a:lnTo>
                  <a:cubicBezTo>
                    <a:pt x="2348854" y="549329"/>
                    <a:pt x="2353041" y="546494"/>
                    <a:pt x="2355743" y="542441"/>
                  </a:cubicBezTo>
                  <a:cubicBezTo>
                    <a:pt x="2373456" y="515871"/>
                    <a:pt x="2356972" y="536293"/>
                    <a:pt x="2381573" y="516611"/>
                  </a:cubicBezTo>
                  <a:cubicBezTo>
                    <a:pt x="2401835" y="500401"/>
                    <a:pt x="2380487" y="510084"/>
                    <a:pt x="2407404" y="501112"/>
                  </a:cubicBezTo>
                  <a:cubicBezTo>
                    <a:pt x="2412570" y="497668"/>
                    <a:pt x="2417012" y="492743"/>
                    <a:pt x="2422902" y="490780"/>
                  </a:cubicBezTo>
                  <a:cubicBezTo>
                    <a:pt x="2431839" y="487801"/>
                    <a:pt x="2490893" y="480990"/>
                    <a:pt x="2495227" y="480448"/>
                  </a:cubicBezTo>
                  <a:cubicBezTo>
                    <a:pt x="2505559" y="477004"/>
                    <a:pt x="2520183" y="479178"/>
                    <a:pt x="2526224" y="470116"/>
                  </a:cubicBezTo>
                  <a:cubicBezTo>
                    <a:pt x="2529668" y="464950"/>
                    <a:pt x="2531291" y="457908"/>
                    <a:pt x="2536556" y="454617"/>
                  </a:cubicBezTo>
                  <a:cubicBezTo>
                    <a:pt x="2545792" y="448845"/>
                    <a:pt x="2558491" y="450326"/>
                    <a:pt x="2567553" y="444285"/>
                  </a:cubicBezTo>
                  <a:lnTo>
                    <a:pt x="2598549" y="423621"/>
                  </a:lnTo>
                  <a:cubicBezTo>
                    <a:pt x="2603715" y="420177"/>
                    <a:pt x="2608158" y="415253"/>
                    <a:pt x="2614048" y="413289"/>
                  </a:cubicBezTo>
                  <a:cubicBezTo>
                    <a:pt x="2619214" y="411567"/>
                    <a:pt x="2624675" y="410557"/>
                    <a:pt x="2629546" y="408122"/>
                  </a:cubicBezTo>
                  <a:cubicBezTo>
                    <a:pt x="2638495" y="403647"/>
                    <a:pt x="2648971" y="395465"/>
                    <a:pt x="2655377" y="387458"/>
                  </a:cubicBezTo>
                  <a:cubicBezTo>
                    <a:pt x="2659256" y="382610"/>
                    <a:pt x="2662265" y="377126"/>
                    <a:pt x="2665709" y="371960"/>
                  </a:cubicBezTo>
                  <a:cubicBezTo>
                    <a:pt x="2663987" y="366794"/>
                    <a:pt x="2664394" y="360312"/>
                    <a:pt x="2660543" y="356461"/>
                  </a:cubicBezTo>
                  <a:cubicBezTo>
                    <a:pt x="2656692" y="352610"/>
                    <a:pt x="2649915" y="353730"/>
                    <a:pt x="2645044" y="351295"/>
                  </a:cubicBezTo>
                  <a:cubicBezTo>
                    <a:pt x="2639491" y="348518"/>
                    <a:pt x="2635220" y="343485"/>
                    <a:pt x="2629546" y="340963"/>
                  </a:cubicBezTo>
                  <a:cubicBezTo>
                    <a:pt x="2619593" y="336540"/>
                    <a:pt x="2598549" y="330631"/>
                    <a:pt x="2598549" y="330631"/>
                  </a:cubicBezTo>
                  <a:cubicBezTo>
                    <a:pt x="2569913" y="311540"/>
                    <a:pt x="2592564" y="331222"/>
                    <a:pt x="2577885" y="304800"/>
                  </a:cubicBezTo>
                  <a:cubicBezTo>
                    <a:pt x="2571855" y="293945"/>
                    <a:pt x="2557221" y="273804"/>
                    <a:pt x="2557221" y="273804"/>
                  </a:cubicBezTo>
                  <a:cubicBezTo>
                    <a:pt x="2555499" y="268638"/>
                    <a:pt x="2554857" y="262975"/>
                    <a:pt x="2552055" y="258305"/>
                  </a:cubicBezTo>
                  <a:cubicBezTo>
                    <a:pt x="2549549" y="254128"/>
                    <a:pt x="2543432" y="252534"/>
                    <a:pt x="2541722" y="247973"/>
                  </a:cubicBezTo>
                  <a:cubicBezTo>
                    <a:pt x="2538044" y="238165"/>
                    <a:pt x="2538828" y="227202"/>
                    <a:pt x="2536556" y="216977"/>
                  </a:cubicBezTo>
                  <a:cubicBezTo>
                    <a:pt x="2535375" y="211661"/>
                    <a:pt x="2532886" y="206714"/>
                    <a:pt x="2531390" y="201478"/>
                  </a:cubicBezTo>
                  <a:cubicBezTo>
                    <a:pt x="2525620" y="181282"/>
                    <a:pt x="2529374" y="181045"/>
                    <a:pt x="2515892" y="165316"/>
                  </a:cubicBezTo>
                  <a:cubicBezTo>
                    <a:pt x="2486441" y="130956"/>
                    <a:pt x="2507228" y="153234"/>
                    <a:pt x="2479729" y="139485"/>
                  </a:cubicBezTo>
                  <a:cubicBezTo>
                    <a:pt x="2474176" y="136708"/>
                    <a:pt x="2469905" y="131675"/>
                    <a:pt x="2464231" y="129153"/>
                  </a:cubicBezTo>
                  <a:cubicBezTo>
                    <a:pt x="2454278" y="124730"/>
                    <a:pt x="2443566" y="122265"/>
                    <a:pt x="2433234" y="118821"/>
                  </a:cubicBezTo>
                  <a:lnTo>
                    <a:pt x="2402238" y="108489"/>
                  </a:lnTo>
                  <a:cubicBezTo>
                    <a:pt x="2397072" y="106767"/>
                    <a:pt x="2391270" y="106343"/>
                    <a:pt x="2386739" y="103322"/>
                  </a:cubicBezTo>
                  <a:cubicBezTo>
                    <a:pt x="2381573" y="99878"/>
                    <a:pt x="2377131" y="94953"/>
                    <a:pt x="2371241" y="92990"/>
                  </a:cubicBezTo>
                  <a:cubicBezTo>
                    <a:pt x="2361304" y="89678"/>
                    <a:pt x="2350576" y="89546"/>
                    <a:pt x="2340244" y="87824"/>
                  </a:cubicBezTo>
                  <a:lnTo>
                    <a:pt x="2293749" y="72326"/>
                  </a:lnTo>
                  <a:cubicBezTo>
                    <a:pt x="2288583" y="70604"/>
                    <a:pt x="2282782" y="70181"/>
                    <a:pt x="2278251" y="67160"/>
                  </a:cubicBezTo>
                  <a:cubicBezTo>
                    <a:pt x="2273085" y="63716"/>
                    <a:pt x="2268427" y="59350"/>
                    <a:pt x="2262753" y="56828"/>
                  </a:cubicBezTo>
                  <a:cubicBezTo>
                    <a:pt x="2252800" y="52405"/>
                    <a:pt x="2231756" y="46495"/>
                    <a:pt x="2231756" y="46495"/>
                  </a:cubicBezTo>
                  <a:cubicBezTo>
                    <a:pt x="2226590" y="43051"/>
                    <a:pt x="2221811" y="38940"/>
                    <a:pt x="2216258" y="36163"/>
                  </a:cubicBezTo>
                  <a:cubicBezTo>
                    <a:pt x="2211387" y="33728"/>
                    <a:pt x="2205429" y="33799"/>
                    <a:pt x="2200760" y="30997"/>
                  </a:cubicBezTo>
                  <a:cubicBezTo>
                    <a:pt x="2196583" y="28491"/>
                    <a:pt x="2194784" y="22843"/>
                    <a:pt x="2190427" y="20665"/>
                  </a:cubicBezTo>
                  <a:cubicBezTo>
                    <a:pt x="2180686" y="15795"/>
                    <a:pt x="2169763" y="13777"/>
                    <a:pt x="2159431" y="10333"/>
                  </a:cubicBezTo>
                  <a:lnTo>
                    <a:pt x="2143933" y="5166"/>
                  </a:lnTo>
                  <a:lnTo>
                    <a:pt x="2128434" y="0"/>
                  </a:lnTo>
                  <a:cubicBezTo>
                    <a:pt x="2085383" y="1722"/>
                    <a:pt x="2042104" y="408"/>
                    <a:pt x="1999282" y="5166"/>
                  </a:cubicBezTo>
                  <a:cubicBezTo>
                    <a:pt x="1994441" y="5704"/>
                    <a:pt x="1993306" y="13321"/>
                    <a:pt x="1988949" y="15499"/>
                  </a:cubicBezTo>
                  <a:cubicBezTo>
                    <a:pt x="1982599" y="18674"/>
                    <a:pt x="1975173" y="18943"/>
                    <a:pt x="1968285" y="20665"/>
                  </a:cubicBezTo>
                  <a:cubicBezTo>
                    <a:pt x="1963119" y="24109"/>
                    <a:pt x="1958340" y="28220"/>
                    <a:pt x="1952787" y="30997"/>
                  </a:cubicBezTo>
                  <a:cubicBezTo>
                    <a:pt x="1947916" y="33432"/>
                    <a:pt x="1941540" y="32761"/>
                    <a:pt x="1937288" y="36163"/>
                  </a:cubicBezTo>
                  <a:cubicBezTo>
                    <a:pt x="1932440" y="40041"/>
                    <a:pt x="1930834" y="46813"/>
                    <a:pt x="1926956" y="51661"/>
                  </a:cubicBezTo>
                  <a:cubicBezTo>
                    <a:pt x="1918542" y="62179"/>
                    <a:pt x="1912636" y="64652"/>
                    <a:pt x="1901126" y="72326"/>
                  </a:cubicBezTo>
                  <a:cubicBezTo>
                    <a:pt x="1897682" y="77492"/>
                    <a:pt x="1894673" y="82976"/>
                    <a:pt x="1890794" y="87824"/>
                  </a:cubicBezTo>
                  <a:cubicBezTo>
                    <a:pt x="1882383" y="98338"/>
                    <a:pt x="1876467" y="100819"/>
                    <a:pt x="1864963" y="108489"/>
                  </a:cubicBezTo>
                  <a:lnTo>
                    <a:pt x="1844299" y="139485"/>
                  </a:lnTo>
                  <a:lnTo>
                    <a:pt x="1833966" y="154983"/>
                  </a:lnTo>
                  <a:lnTo>
                    <a:pt x="1823634" y="185980"/>
                  </a:lnTo>
                  <a:lnTo>
                    <a:pt x="1818468" y="201478"/>
                  </a:lnTo>
                  <a:cubicBezTo>
                    <a:pt x="1818001" y="207553"/>
                    <a:pt x="1817090" y="268410"/>
                    <a:pt x="1808136" y="289302"/>
                  </a:cubicBezTo>
                  <a:cubicBezTo>
                    <a:pt x="1805690" y="295009"/>
                    <a:pt x="1801248" y="299634"/>
                    <a:pt x="1797804" y="304800"/>
                  </a:cubicBezTo>
                  <a:cubicBezTo>
                    <a:pt x="1796082" y="309966"/>
                    <a:pt x="1796489" y="316448"/>
                    <a:pt x="1792638" y="320299"/>
                  </a:cubicBezTo>
                  <a:cubicBezTo>
                    <a:pt x="1788787" y="324150"/>
                    <a:pt x="1782010" y="323030"/>
                    <a:pt x="1777139" y="325465"/>
                  </a:cubicBezTo>
                  <a:cubicBezTo>
                    <a:pt x="1771586" y="328242"/>
                    <a:pt x="1767194" y="333020"/>
                    <a:pt x="1761641" y="335797"/>
                  </a:cubicBezTo>
                  <a:cubicBezTo>
                    <a:pt x="1756770" y="338232"/>
                    <a:pt x="1751379" y="339467"/>
                    <a:pt x="1746143" y="340963"/>
                  </a:cubicBezTo>
                  <a:cubicBezTo>
                    <a:pt x="1713881" y="350181"/>
                    <a:pt x="1724781" y="344753"/>
                    <a:pt x="1678983" y="351295"/>
                  </a:cubicBezTo>
                  <a:cubicBezTo>
                    <a:pt x="1663674" y="353482"/>
                    <a:pt x="1647533" y="357866"/>
                    <a:pt x="1632488" y="361628"/>
                  </a:cubicBezTo>
                  <a:cubicBezTo>
                    <a:pt x="1627322" y="365072"/>
                    <a:pt x="1622803" y="369780"/>
                    <a:pt x="1616990" y="371960"/>
                  </a:cubicBezTo>
                  <a:cubicBezTo>
                    <a:pt x="1608769" y="375043"/>
                    <a:pt x="1599731" y="375221"/>
                    <a:pt x="1591160" y="377126"/>
                  </a:cubicBezTo>
                  <a:cubicBezTo>
                    <a:pt x="1584229" y="378666"/>
                    <a:pt x="1577322" y="380341"/>
                    <a:pt x="1570495" y="382292"/>
                  </a:cubicBezTo>
                  <a:cubicBezTo>
                    <a:pt x="1565259" y="383788"/>
                    <a:pt x="1560233" y="385962"/>
                    <a:pt x="1554997" y="387458"/>
                  </a:cubicBezTo>
                  <a:cubicBezTo>
                    <a:pt x="1509581" y="400434"/>
                    <a:pt x="1556002" y="385402"/>
                    <a:pt x="1518834" y="397790"/>
                  </a:cubicBezTo>
                  <a:cubicBezTo>
                    <a:pt x="1494274" y="414163"/>
                    <a:pt x="1509225" y="406159"/>
                    <a:pt x="1472339" y="418455"/>
                  </a:cubicBezTo>
                  <a:lnTo>
                    <a:pt x="1456841" y="423621"/>
                  </a:lnTo>
                  <a:cubicBezTo>
                    <a:pt x="1451675" y="425343"/>
                    <a:pt x="1445874" y="425767"/>
                    <a:pt x="1441343" y="428787"/>
                  </a:cubicBezTo>
                  <a:cubicBezTo>
                    <a:pt x="1390998" y="462348"/>
                    <a:pt x="1469197" y="409804"/>
                    <a:pt x="1405180" y="454617"/>
                  </a:cubicBezTo>
                  <a:cubicBezTo>
                    <a:pt x="1395007" y="461738"/>
                    <a:pt x="1384515" y="468394"/>
                    <a:pt x="1374183" y="475282"/>
                  </a:cubicBezTo>
                  <a:cubicBezTo>
                    <a:pt x="1369017" y="478726"/>
                    <a:pt x="1363075" y="481224"/>
                    <a:pt x="1358685" y="485614"/>
                  </a:cubicBezTo>
                  <a:cubicBezTo>
                    <a:pt x="1321863" y="522436"/>
                    <a:pt x="1363657" y="482668"/>
                    <a:pt x="1327688" y="511444"/>
                  </a:cubicBezTo>
                  <a:cubicBezTo>
                    <a:pt x="1323885" y="514487"/>
                    <a:pt x="1321253" y="518854"/>
                    <a:pt x="1317356" y="521777"/>
                  </a:cubicBezTo>
                  <a:cubicBezTo>
                    <a:pt x="1307422" y="529228"/>
                    <a:pt x="1296692" y="535553"/>
                    <a:pt x="1286360" y="542441"/>
                  </a:cubicBezTo>
                  <a:lnTo>
                    <a:pt x="1270861" y="552773"/>
                  </a:lnTo>
                  <a:cubicBezTo>
                    <a:pt x="1267417" y="557939"/>
                    <a:pt x="1265377" y="564393"/>
                    <a:pt x="1260529" y="568272"/>
                  </a:cubicBezTo>
                  <a:cubicBezTo>
                    <a:pt x="1256277" y="571674"/>
                    <a:pt x="1249902" y="571003"/>
                    <a:pt x="1245031" y="573438"/>
                  </a:cubicBezTo>
                  <a:cubicBezTo>
                    <a:pt x="1239478" y="576215"/>
                    <a:pt x="1234699" y="580326"/>
                    <a:pt x="1229533" y="583770"/>
                  </a:cubicBezTo>
                  <a:cubicBezTo>
                    <a:pt x="1227811" y="588936"/>
                    <a:pt x="1228217" y="595417"/>
                    <a:pt x="1224366" y="599268"/>
                  </a:cubicBezTo>
                  <a:cubicBezTo>
                    <a:pt x="1215585" y="608049"/>
                    <a:pt x="1203702" y="613045"/>
                    <a:pt x="1193370" y="619933"/>
                  </a:cubicBezTo>
                  <a:cubicBezTo>
                    <a:pt x="1188204" y="623377"/>
                    <a:pt x="1182261" y="625875"/>
                    <a:pt x="1177871" y="630265"/>
                  </a:cubicBezTo>
                  <a:cubicBezTo>
                    <a:pt x="1124129" y="684007"/>
                    <a:pt x="1197222" y="612940"/>
                    <a:pt x="1146875" y="656095"/>
                  </a:cubicBezTo>
                  <a:cubicBezTo>
                    <a:pt x="1139479" y="662435"/>
                    <a:pt x="1133098" y="669872"/>
                    <a:pt x="1126210" y="676760"/>
                  </a:cubicBezTo>
                  <a:cubicBezTo>
                    <a:pt x="1121044" y="681926"/>
                    <a:pt x="1116791" y="688205"/>
                    <a:pt x="1110712" y="692258"/>
                  </a:cubicBezTo>
                  <a:lnTo>
                    <a:pt x="1095214" y="702590"/>
                  </a:lnTo>
                  <a:cubicBezTo>
                    <a:pt x="1091770" y="707756"/>
                    <a:pt x="1089730" y="714210"/>
                    <a:pt x="1084882" y="718089"/>
                  </a:cubicBezTo>
                  <a:cubicBezTo>
                    <a:pt x="1080630" y="721491"/>
                    <a:pt x="1072548" y="718824"/>
                    <a:pt x="1069383" y="723255"/>
                  </a:cubicBezTo>
                  <a:cubicBezTo>
                    <a:pt x="1063053" y="732117"/>
                    <a:pt x="1063921" y="744510"/>
                    <a:pt x="1059051" y="754251"/>
                  </a:cubicBezTo>
                  <a:cubicBezTo>
                    <a:pt x="1055607" y="761139"/>
                    <a:pt x="1051753" y="767837"/>
                    <a:pt x="1048719" y="774916"/>
                  </a:cubicBezTo>
                  <a:cubicBezTo>
                    <a:pt x="1046574" y="779921"/>
                    <a:pt x="1046198" y="785654"/>
                    <a:pt x="1043553" y="790414"/>
                  </a:cubicBezTo>
                  <a:cubicBezTo>
                    <a:pt x="1037522" y="801269"/>
                    <a:pt x="1022888" y="821411"/>
                    <a:pt x="1022888" y="821411"/>
                  </a:cubicBezTo>
                  <a:lnTo>
                    <a:pt x="1012556" y="852407"/>
                  </a:lnTo>
                  <a:cubicBezTo>
                    <a:pt x="1010834" y="857573"/>
                    <a:pt x="1009825" y="863034"/>
                    <a:pt x="1007390" y="867905"/>
                  </a:cubicBezTo>
                  <a:cubicBezTo>
                    <a:pt x="1003946" y="874793"/>
                    <a:pt x="999762" y="881359"/>
                    <a:pt x="997058" y="888570"/>
                  </a:cubicBezTo>
                  <a:cubicBezTo>
                    <a:pt x="994565" y="895218"/>
                    <a:pt x="993284" y="902272"/>
                    <a:pt x="991892" y="909234"/>
                  </a:cubicBezTo>
                  <a:cubicBezTo>
                    <a:pt x="986307" y="937158"/>
                    <a:pt x="988759" y="936899"/>
                    <a:pt x="981560" y="960895"/>
                  </a:cubicBezTo>
                  <a:cubicBezTo>
                    <a:pt x="978430" y="971327"/>
                    <a:pt x="980289" y="985851"/>
                    <a:pt x="971227" y="991892"/>
                  </a:cubicBezTo>
                  <a:cubicBezTo>
                    <a:pt x="960895" y="998780"/>
                    <a:pt x="949012" y="1003775"/>
                    <a:pt x="940231" y="1012556"/>
                  </a:cubicBezTo>
                  <a:cubicBezTo>
                    <a:pt x="933343" y="1019444"/>
                    <a:pt x="929017" y="1030858"/>
                    <a:pt x="919566" y="1033221"/>
                  </a:cubicBezTo>
                  <a:lnTo>
                    <a:pt x="898902" y="1038387"/>
                  </a:lnTo>
                  <a:cubicBezTo>
                    <a:pt x="893736" y="1041831"/>
                    <a:pt x="887794" y="1044329"/>
                    <a:pt x="883404" y="1048719"/>
                  </a:cubicBezTo>
                  <a:cubicBezTo>
                    <a:pt x="872849" y="1059274"/>
                    <a:pt x="875516" y="1066883"/>
                    <a:pt x="862739" y="1074550"/>
                  </a:cubicBezTo>
                  <a:cubicBezTo>
                    <a:pt x="858070" y="1077352"/>
                    <a:pt x="852407" y="1077994"/>
                    <a:pt x="847241" y="1079716"/>
                  </a:cubicBezTo>
                  <a:lnTo>
                    <a:pt x="836909" y="1110712"/>
                  </a:lnTo>
                  <a:lnTo>
                    <a:pt x="831743" y="1126211"/>
                  </a:lnTo>
                  <a:cubicBezTo>
                    <a:pt x="830212" y="1138456"/>
                    <a:pt x="825137" y="1183630"/>
                    <a:pt x="821410" y="1198536"/>
                  </a:cubicBezTo>
                  <a:cubicBezTo>
                    <a:pt x="821409" y="1198541"/>
                    <a:pt x="808496" y="1237279"/>
                    <a:pt x="805912" y="1245031"/>
                  </a:cubicBezTo>
                  <a:lnTo>
                    <a:pt x="800746" y="1260529"/>
                  </a:lnTo>
                  <a:cubicBezTo>
                    <a:pt x="797343" y="1270739"/>
                    <a:pt x="794353" y="1284243"/>
                    <a:pt x="785248" y="1291526"/>
                  </a:cubicBezTo>
                  <a:cubicBezTo>
                    <a:pt x="780996" y="1294928"/>
                    <a:pt x="774915" y="1294970"/>
                    <a:pt x="769749" y="1296692"/>
                  </a:cubicBezTo>
                  <a:cubicBezTo>
                    <a:pt x="759417" y="1303580"/>
                    <a:pt x="747534" y="1308575"/>
                    <a:pt x="738753" y="1317356"/>
                  </a:cubicBezTo>
                  <a:cubicBezTo>
                    <a:pt x="731865" y="1324244"/>
                    <a:pt x="727330" y="1334940"/>
                    <a:pt x="718088" y="1338021"/>
                  </a:cubicBezTo>
                  <a:cubicBezTo>
                    <a:pt x="712922" y="1339743"/>
                    <a:pt x="707350" y="1340542"/>
                    <a:pt x="702590" y="1343187"/>
                  </a:cubicBezTo>
                  <a:cubicBezTo>
                    <a:pt x="691735" y="1349217"/>
                    <a:pt x="671594" y="1363851"/>
                    <a:pt x="671594" y="1363851"/>
                  </a:cubicBezTo>
                  <a:cubicBezTo>
                    <a:pt x="667392" y="1376455"/>
                    <a:pt x="666109" y="1384834"/>
                    <a:pt x="656095" y="1394848"/>
                  </a:cubicBezTo>
                  <a:cubicBezTo>
                    <a:pt x="651705" y="1399238"/>
                    <a:pt x="645763" y="1401736"/>
                    <a:pt x="640597" y="1405180"/>
                  </a:cubicBezTo>
                  <a:lnTo>
                    <a:pt x="614766" y="1482672"/>
                  </a:lnTo>
                  <a:lnTo>
                    <a:pt x="609600" y="1498170"/>
                  </a:lnTo>
                  <a:cubicBezTo>
                    <a:pt x="607878" y="1503336"/>
                    <a:pt x="608965" y="1510647"/>
                    <a:pt x="604434" y="1513668"/>
                  </a:cubicBezTo>
                  <a:cubicBezTo>
                    <a:pt x="599268" y="1517112"/>
                    <a:pt x="593650" y="1519959"/>
                    <a:pt x="588936" y="1524000"/>
                  </a:cubicBezTo>
                  <a:cubicBezTo>
                    <a:pt x="581540" y="1530340"/>
                    <a:pt x="577513" y="1541584"/>
                    <a:pt x="568271" y="1544665"/>
                  </a:cubicBezTo>
                  <a:lnTo>
                    <a:pt x="537275" y="1554997"/>
                  </a:lnTo>
                  <a:lnTo>
                    <a:pt x="521777" y="1560163"/>
                  </a:lnTo>
                  <a:cubicBezTo>
                    <a:pt x="511618" y="1575399"/>
                    <a:pt x="510860" y="1578731"/>
                    <a:pt x="495946" y="1591160"/>
                  </a:cubicBezTo>
                  <a:cubicBezTo>
                    <a:pt x="491176" y="1595135"/>
                    <a:pt x="485614" y="1598048"/>
                    <a:pt x="480448" y="1601492"/>
                  </a:cubicBezTo>
                  <a:cubicBezTo>
                    <a:pt x="478726" y="1606658"/>
                    <a:pt x="478084" y="1612321"/>
                    <a:pt x="475282" y="1616990"/>
                  </a:cubicBezTo>
                  <a:cubicBezTo>
                    <a:pt x="456922" y="1647588"/>
                    <a:pt x="465729" y="1593986"/>
                    <a:pt x="444285" y="1658319"/>
                  </a:cubicBezTo>
                  <a:cubicBezTo>
                    <a:pt x="440841" y="1668651"/>
                    <a:pt x="436595" y="1678750"/>
                    <a:pt x="433953" y="1689316"/>
                  </a:cubicBezTo>
                  <a:cubicBezTo>
                    <a:pt x="426657" y="1718499"/>
                    <a:pt x="430179" y="1703018"/>
                    <a:pt x="423621" y="1735811"/>
                  </a:cubicBezTo>
                  <a:cubicBezTo>
                    <a:pt x="425343" y="1759919"/>
                    <a:pt x="426382" y="1784086"/>
                    <a:pt x="428787" y="1808136"/>
                  </a:cubicBezTo>
                  <a:cubicBezTo>
                    <a:pt x="431550" y="1835765"/>
                    <a:pt x="439119" y="1890794"/>
                    <a:pt x="439119" y="1890794"/>
                  </a:cubicBezTo>
                  <a:cubicBezTo>
                    <a:pt x="431530" y="2019805"/>
                    <a:pt x="450655" y="1946808"/>
                    <a:pt x="423621" y="1994116"/>
                  </a:cubicBezTo>
                  <a:cubicBezTo>
                    <a:pt x="419800" y="2000802"/>
                    <a:pt x="417250" y="2008176"/>
                    <a:pt x="413288" y="2014780"/>
                  </a:cubicBezTo>
                  <a:cubicBezTo>
                    <a:pt x="406899" y="2025428"/>
                    <a:pt x="392624" y="2045777"/>
                    <a:pt x="392624" y="2045777"/>
                  </a:cubicBezTo>
                  <a:cubicBezTo>
                    <a:pt x="380759" y="2093236"/>
                    <a:pt x="397907" y="2044339"/>
                    <a:pt x="371960" y="2076773"/>
                  </a:cubicBezTo>
                  <a:cubicBezTo>
                    <a:pt x="368558" y="2081025"/>
                    <a:pt x="369596" y="2087602"/>
                    <a:pt x="366794" y="2092272"/>
                  </a:cubicBezTo>
                  <a:cubicBezTo>
                    <a:pt x="364288" y="2096449"/>
                    <a:pt x="359905" y="2099160"/>
                    <a:pt x="356461" y="2102604"/>
                  </a:cubicBezTo>
                  <a:cubicBezTo>
                    <a:pt x="351004" y="2118974"/>
                    <a:pt x="352408" y="2119293"/>
                    <a:pt x="340963" y="2133600"/>
                  </a:cubicBezTo>
                  <a:cubicBezTo>
                    <a:pt x="337920" y="2137404"/>
                    <a:pt x="333674" y="2140129"/>
                    <a:pt x="330631" y="2143933"/>
                  </a:cubicBezTo>
                  <a:cubicBezTo>
                    <a:pt x="326753" y="2148781"/>
                    <a:pt x="325147" y="2155553"/>
                    <a:pt x="320299" y="2159431"/>
                  </a:cubicBezTo>
                  <a:cubicBezTo>
                    <a:pt x="316047" y="2162833"/>
                    <a:pt x="309966" y="2162875"/>
                    <a:pt x="304800" y="2164597"/>
                  </a:cubicBezTo>
                  <a:cubicBezTo>
                    <a:pt x="251187" y="2200339"/>
                    <a:pt x="331408" y="2143156"/>
                    <a:pt x="278970" y="2195594"/>
                  </a:cubicBezTo>
                  <a:cubicBezTo>
                    <a:pt x="275119" y="2199445"/>
                    <a:pt x="268637" y="2199038"/>
                    <a:pt x="263471" y="2200760"/>
                  </a:cubicBezTo>
                  <a:cubicBezTo>
                    <a:pt x="240344" y="2270142"/>
                    <a:pt x="263811" y="2194807"/>
                    <a:pt x="253139" y="2381573"/>
                  </a:cubicBezTo>
                  <a:cubicBezTo>
                    <a:pt x="252136" y="2399119"/>
                    <a:pt x="243139" y="2399773"/>
                    <a:pt x="232475" y="2412570"/>
                  </a:cubicBezTo>
                  <a:cubicBezTo>
                    <a:pt x="226014" y="2420324"/>
                    <a:pt x="221377" y="2432933"/>
                    <a:pt x="211810" y="2438400"/>
                  </a:cubicBezTo>
                  <a:cubicBezTo>
                    <a:pt x="201740" y="2444155"/>
                    <a:pt x="164392" y="2455929"/>
                    <a:pt x="154983" y="2459065"/>
                  </a:cubicBezTo>
                  <a:cubicBezTo>
                    <a:pt x="149817" y="2460787"/>
                    <a:pt x="144016" y="2461210"/>
                    <a:pt x="139485" y="2464231"/>
                  </a:cubicBezTo>
                  <a:cubicBezTo>
                    <a:pt x="101182" y="2489765"/>
                    <a:pt x="120665" y="2482460"/>
                    <a:pt x="82658" y="2490061"/>
                  </a:cubicBezTo>
                  <a:cubicBezTo>
                    <a:pt x="62017" y="2551987"/>
                    <a:pt x="88452" y="2467864"/>
                    <a:pt x="72326" y="2639878"/>
                  </a:cubicBezTo>
                  <a:cubicBezTo>
                    <a:pt x="69215" y="2673060"/>
                    <a:pt x="67855" y="2668922"/>
                    <a:pt x="46495" y="2676041"/>
                  </a:cubicBezTo>
                  <a:cubicBezTo>
                    <a:pt x="44773" y="2681207"/>
                    <a:pt x="45180" y="2687688"/>
                    <a:pt x="41329" y="2691539"/>
                  </a:cubicBezTo>
                  <a:cubicBezTo>
                    <a:pt x="37478" y="2695390"/>
                    <a:pt x="28633" y="2692036"/>
                    <a:pt x="25831" y="2696705"/>
                  </a:cubicBezTo>
                  <a:cubicBezTo>
                    <a:pt x="17426" y="2710714"/>
                    <a:pt x="10333" y="2743200"/>
                    <a:pt x="10333" y="2743200"/>
                  </a:cubicBezTo>
                  <a:cubicBezTo>
                    <a:pt x="12055" y="2755254"/>
                    <a:pt x="13111" y="2767423"/>
                    <a:pt x="15499" y="2779363"/>
                  </a:cubicBezTo>
                  <a:cubicBezTo>
                    <a:pt x="16567" y="2784703"/>
                    <a:pt x="19484" y="2789545"/>
                    <a:pt x="20665" y="2794861"/>
                  </a:cubicBezTo>
                  <a:cubicBezTo>
                    <a:pt x="22937" y="2805086"/>
                    <a:pt x="23777" y="2815587"/>
                    <a:pt x="25831" y="2825858"/>
                  </a:cubicBezTo>
                  <a:cubicBezTo>
                    <a:pt x="35492" y="2874163"/>
                    <a:pt x="26317" y="2822638"/>
                    <a:pt x="36163" y="2862021"/>
                  </a:cubicBezTo>
                  <a:cubicBezTo>
                    <a:pt x="38293" y="2870539"/>
                    <a:pt x="38246" y="2879630"/>
                    <a:pt x="41329" y="2887851"/>
                  </a:cubicBezTo>
                  <a:cubicBezTo>
                    <a:pt x="43509" y="2893665"/>
                    <a:pt x="49139" y="2897676"/>
                    <a:pt x="51661" y="2903350"/>
                  </a:cubicBezTo>
                  <a:cubicBezTo>
                    <a:pt x="76251" y="2958677"/>
                    <a:pt x="48944" y="2914771"/>
                    <a:pt x="72326" y="2949844"/>
                  </a:cubicBezTo>
                  <a:cubicBezTo>
                    <a:pt x="74048" y="2955010"/>
                    <a:pt x="75057" y="2960472"/>
                    <a:pt x="77492" y="2965343"/>
                  </a:cubicBezTo>
                  <a:cubicBezTo>
                    <a:pt x="80269" y="2970896"/>
                    <a:pt x="85302" y="2975167"/>
                    <a:pt x="87824" y="2980841"/>
                  </a:cubicBezTo>
                  <a:cubicBezTo>
                    <a:pt x="92247" y="2990794"/>
                    <a:pt x="98156" y="3011838"/>
                    <a:pt x="98156" y="3011838"/>
                  </a:cubicBezTo>
                  <a:cubicBezTo>
                    <a:pt x="99878" y="3025614"/>
                    <a:pt x="100839" y="3039507"/>
                    <a:pt x="103322" y="3053166"/>
                  </a:cubicBezTo>
                  <a:cubicBezTo>
                    <a:pt x="104296" y="3058524"/>
                    <a:pt x="106992" y="3063429"/>
                    <a:pt x="108488" y="3068665"/>
                  </a:cubicBezTo>
                  <a:cubicBezTo>
                    <a:pt x="117866" y="3101487"/>
                    <a:pt x="107938" y="3077895"/>
                    <a:pt x="123987" y="3109994"/>
                  </a:cubicBezTo>
                  <a:cubicBezTo>
                    <a:pt x="140662" y="3210045"/>
                    <a:pt x="136269" y="3171785"/>
                    <a:pt x="123987" y="3368299"/>
                  </a:cubicBezTo>
                  <a:cubicBezTo>
                    <a:pt x="123507" y="3375985"/>
                    <a:pt x="116359" y="3381752"/>
                    <a:pt x="113655" y="3388963"/>
                  </a:cubicBezTo>
                  <a:cubicBezTo>
                    <a:pt x="109674" y="3399577"/>
                    <a:pt x="105779" y="3425628"/>
                    <a:pt x="103322" y="3435458"/>
                  </a:cubicBezTo>
                  <a:cubicBezTo>
                    <a:pt x="98556" y="3454523"/>
                    <a:pt x="94366" y="3457274"/>
                    <a:pt x="82658" y="3476787"/>
                  </a:cubicBezTo>
                  <a:cubicBezTo>
                    <a:pt x="72141" y="3539887"/>
                    <a:pt x="85179" y="3480395"/>
                    <a:pt x="67160" y="3528448"/>
                  </a:cubicBezTo>
                  <a:cubicBezTo>
                    <a:pt x="64667" y="3535096"/>
                    <a:pt x="63945" y="3542285"/>
                    <a:pt x="61994" y="3549112"/>
                  </a:cubicBezTo>
                  <a:cubicBezTo>
                    <a:pt x="60498" y="3554348"/>
                    <a:pt x="58549" y="3559445"/>
                    <a:pt x="56827" y="3564611"/>
                  </a:cubicBezTo>
                  <a:cubicBezTo>
                    <a:pt x="55105" y="3574943"/>
                    <a:pt x="53933" y="3585382"/>
                    <a:pt x="51661" y="3595607"/>
                  </a:cubicBezTo>
                  <a:cubicBezTo>
                    <a:pt x="50480" y="3600923"/>
                    <a:pt x="47676" y="3605789"/>
                    <a:pt x="46495" y="3611105"/>
                  </a:cubicBezTo>
                  <a:cubicBezTo>
                    <a:pt x="44223" y="3621330"/>
                    <a:pt x="43383" y="3631831"/>
                    <a:pt x="41329" y="3642102"/>
                  </a:cubicBezTo>
                  <a:cubicBezTo>
                    <a:pt x="37426" y="3661619"/>
                    <a:pt x="32419" y="3673998"/>
                    <a:pt x="25831" y="3693763"/>
                  </a:cubicBezTo>
                  <a:cubicBezTo>
                    <a:pt x="6996" y="3750269"/>
                    <a:pt x="37032" y="3664688"/>
                    <a:pt x="10333" y="3724760"/>
                  </a:cubicBezTo>
                  <a:cubicBezTo>
                    <a:pt x="5910" y="3734712"/>
                    <a:pt x="0" y="3755756"/>
                    <a:pt x="0" y="3755756"/>
                  </a:cubicBezTo>
                  <a:cubicBezTo>
                    <a:pt x="3041" y="3798326"/>
                    <a:pt x="2879" y="3838729"/>
                    <a:pt x="15499" y="3879743"/>
                  </a:cubicBezTo>
                  <a:cubicBezTo>
                    <a:pt x="17325" y="3885677"/>
                    <a:pt x="23054" y="3889688"/>
                    <a:pt x="25831" y="3895241"/>
                  </a:cubicBezTo>
                  <a:cubicBezTo>
                    <a:pt x="47222" y="3938023"/>
                    <a:pt x="11715" y="3881814"/>
                    <a:pt x="41329" y="3926238"/>
                  </a:cubicBezTo>
                  <a:cubicBezTo>
                    <a:pt x="56159" y="3985558"/>
                    <a:pt x="35423" y="3912458"/>
                    <a:pt x="56827" y="3962400"/>
                  </a:cubicBezTo>
                  <a:cubicBezTo>
                    <a:pt x="66754" y="3985563"/>
                    <a:pt x="57111" y="3978465"/>
                    <a:pt x="67160" y="3998563"/>
                  </a:cubicBezTo>
                  <a:cubicBezTo>
                    <a:pt x="78447" y="4021138"/>
                    <a:pt x="81797" y="4012339"/>
                    <a:pt x="87824" y="4008895"/>
                  </a:cubicBezTo>
                  <a:close/>
                </a:path>
              </a:pathLst>
            </a:custGeom>
            <a:solidFill>
              <a:srgbClr val="FFFF00">
                <a:alpha val="15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</p:grpSp>
      <p:sp>
        <p:nvSpPr>
          <p:cNvPr id="635" name="8-конечная звезда 634"/>
          <p:cNvSpPr/>
          <p:nvPr/>
        </p:nvSpPr>
        <p:spPr>
          <a:xfrm rot="1262594">
            <a:off x="5582729" y="5703374"/>
            <a:ext cx="72483" cy="72483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636" name="8-конечная звезда 635"/>
          <p:cNvSpPr/>
          <p:nvPr/>
        </p:nvSpPr>
        <p:spPr>
          <a:xfrm rot="1262594">
            <a:off x="5795920" y="5426428"/>
            <a:ext cx="64800" cy="648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637" name="8-конечная звезда 636"/>
          <p:cNvSpPr/>
          <p:nvPr/>
        </p:nvSpPr>
        <p:spPr>
          <a:xfrm rot="1262594">
            <a:off x="5712172" y="5367300"/>
            <a:ext cx="64800" cy="648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651" name="8-конечная звезда 650"/>
          <p:cNvSpPr/>
          <p:nvPr/>
        </p:nvSpPr>
        <p:spPr>
          <a:xfrm rot="1262594">
            <a:off x="5855048" y="5497866"/>
            <a:ext cx="64800" cy="648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653" name="8-конечная звезда 652"/>
          <p:cNvSpPr/>
          <p:nvPr/>
        </p:nvSpPr>
        <p:spPr>
          <a:xfrm rot="1262594">
            <a:off x="5651464" y="5653121"/>
            <a:ext cx="54000" cy="540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654" name="8-конечная звезда 653"/>
          <p:cNvSpPr/>
          <p:nvPr/>
        </p:nvSpPr>
        <p:spPr>
          <a:xfrm rot="1262594">
            <a:off x="5508588" y="5794349"/>
            <a:ext cx="54000" cy="540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655" name="8-конечная звезда 654"/>
          <p:cNvSpPr/>
          <p:nvPr/>
        </p:nvSpPr>
        <p:spPr>
          <a:xfrm rot="1262594">
            <a:off x="5594054" y="5435581"/>
            <a:ext cx="43200" cy="432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656" name="8-конечная звезда 655"/>
          <p:cNvSpPr/>
          <p:nvPr/>
        </p:nvSpPr>
        <p:spPr>
          <a:xfrm rot="1262594">
            <a:off x="5792762" y="5649894"/>
            <a:ext cx="43200" cy="432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657" name="8-конечная звезда 656"/>
          <p:cNvSpPr/>
          <p:nvPr/>
        </p:nvSpPr>
        <p:spPr>
          <a:xfrm rot="1262594">
            <a:off x="4939785" y="6225677"/>
            <a:ext cx="72483" cy="72483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661" name="8-конечная звезда 660"/>
          <p:cNvSpPr/>
          <p:nvPr/>
        </p:nvSpPr>
        <p:spPr>
          <a:xfrm rot="1262594">
            <a:off x="5367293" y="6010241"/>
            <a:ext cx="64800" cy="648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662" name="8-конечная звезда 661"/>
          <p:cNvSpPr/>
          <p:nvPr/>
        </p:nvSpPr>
        <p:spPr>
          <a:xfrm rot="1262594">
            <a:off x="5365712" y="6151539"/>
            <a:ext cx="54000" cy="540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663" name="8-конечная звезда 662"/>
          <p:cNvSpPr/>
          <p:nvPr/>
        </p:nvSpPr>
        <p:spPr>
          <a:xfrm rot="1262594">
            <a:off x="5222837" y="6222976"/>
            <a:ext cx="54000" cy="540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666" name="8-конечная звезда 665"/>
          <p:cNvSpPr/>
          <p:nvPr/>
        </p:nvSpPr>
        <p:spPr>
          <a:xfrm rot="1262594">
            <a:off x="4651333" y="6151539"/>
            <a:ext cx="54000" cy="540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672" name="8-конечная звезда 671"/>
          <p:cNvSpPr/>
          <p:nvPr/>
        </p:nvSpPr>
        <p:spPr>
          <a:xfrm rot="1262594">
            <a:off x="4792629" y="6078522"/>
            <a:ext cx="43200" cy="432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673" name="8-конечная звезда 672"/>
          <p:cNvSpPr/>
          <p:nvPr/>
        </p:nvSpPr>
        <p:spPr>
          <a:xfrm rot="1262594">
            <a:off x="4578315" y="6007084"/>
            <a:ext cx="43200" cy="432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731" name="8-конечная звезда 730"/>
          <p:cNvSpPr/>
          <p:nvPr/>
        </p:nvSpPr>
        <p:spPr>
          <a:xfrm rot="386549">
            <a:off x="4844414" y="6075066"/>
            <a:ext cx="54000" cy="540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732" name="8-конечная звезда 731"/>
          <p:cNvSpPr/>
          <p:nvPr/>
        </p:nvSpPr>
        <p:spPr>
          <a:xfrm rot="1262594">
            <a:off x="4721192" y="6149960"/>
            <a:ext cx="43200" cy="432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cxnSp>
        <p:nvCxnSpPr>
          <p:cNvPr id="733" name="Прямая соединительная линия 732"/>
          <p:cNvCxnSpPr>
            <a:stCxn id="653" idx="5"/>
            <a:endCxn id="655" idx="1"/>
          </p:cNvCxnSpPr>
          <p:nvPr/>
        </p:nvCxnSpPr>
        <p:spPr>
          <a:xfrm rot="16200000" flipV="1">
            <a:off x="5556700" y="5544646"/>
            <a:ext cx="178526" cy="43076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34" name="Прямая соединительная линия 733"/>
          <p:cNvCxnSpPr>
            <a:stCxn id="655" idx="7"/>
            <a:endCxn id="637" idx="3"/>
          </p:cNvCxnSpPr>
          <p:nvPr/>
        </p:nvCxnSpPr>
        <p:spPr>
          <a:xfrm rot="5400000" flipH="1" flipV="1">
            <a:off x="5657402" y="5390848"/>
            <a:ext cx="35554" cy="79570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35" name="Прямая соединительная линия 734"/>
          <p:cNvCxnSpPr>
            <a:stCxn id="653" idx="7"/>
            <a:endCxn id="656" idx="3"/>
          </p:cNvCxnSpPr>
          <p:nvPr/>
        </p:nvCxnSpPr>
        <p:spPr>
          <a:xfrm rot="16200000" flipH="1">
            <a:off x="5743326" y="5628969"/>
            <a:ext cx="11107" cy="91484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36" name="Прямая соединительная линия 735"/>
          <p:cNvCxnSpPr>
            <a:stCxn id="637" idx="0"/>
            <a:endCxn id="636" idx="5"/>
          </p:cNvCxnSpPr>
          <p:nvPr/>
        </p:nvCxnSpPr>
        <p:spPr>
          <a:xfrm>
            <a:off x="5774811" y="5411334"/>
            <a:ext cx="40353" cy="17886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37" name="Прямая соединительная линия 736"/>
          <p:cNvCxnSpPr>
            <a:stCxn id="651" idx="5"/>
            <a:endCxn id="636" idx="0"/>
          </p:cNvCxnSpPr>
          <p:nvPr/>
        </p:nvCxnSpPr>
        <p:spPr>
          <a:xfrm rot="16200000" flipV="1">
            <a:off x="5851328" y="5477693"/>
            <a:ext cx="30196" cy="15733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38" name="Прямая соединительная линия 737"/>
          <p:cNvCxnSpPr>
            <a:stCxn id="656" idx="7"/>
            <a:endCxn id="651" idx="1"/>
          </p:cNvCxnSpPr>
          <p:nvPr/>
        </p:nvCxnSpPr>
        <p:spPr>
          <a:xfrm rot="5400000" flipH="1" flipV="1">
            <a:off x="5815929" y="5578048"/>
            <a:ext cx="102849" cy="66502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72" name="Прямая соединительная линия 771"/>
          <p:cNvCxnSpPr>
            <a:stCxn id="653" idx="3"/>
            <a:endCxn id="635" idx="6"/>
          </p:cNvCxnSpPr>
          <p:nvPr/>
        </p:nvCxnSpPr>
        <p:spPr>
          <a:xfrm rot="5400000">
            <a:off x="5635534" y="5687534"/>
            <a:ext cx="14707" cy="21806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73" name="Прямая соединительная линия 772"/>
          <p:cNvCxnSpPr>
            <a:stCxn id="635" idx="3"/>
            <a:endCxn id="654" idx="7"/>
          </p:cNvCxnSpPr>
          <p:nvPr/>
        </p:nvCxnSpPr>
        <p:spPr>
          <a:xfrm rot="5400000">
            <a:off x="5545030" y="5769564"/>
            <a:ext cx="56055" cy="25589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74" name="Прямая соединительная линия 773"/>
          <p:cNvCxnSpPr>
            <a:stCxn id="654" idx="2"/>
            <a:endCxn id="661" idx="6"/>
          </p:cNvCxnSpPr>
          <p:nvPr/>
        </p:nvCxnSpPr>
        <p:spPr>
          <a:xfrm rot="5400000">
            <a:off x="5385683" y="5872192"/>
            <a:ext cx="165854" cy="114566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89" name="Прямая соединительная линия 788"/>
          <p:cNvCxnSpPr>
            <a:stCxn id="657" idx="4"/>
            <a:endCxn id="732" idx="1"/>
          </p:cNvCxnSpPr>
          <p:nvPr/>
        </p:nvCxnSpPr>
        <p:spPr>
          <a:xfrm rot="10800000">
            <a:off x="4751564" y="6191300"/>
            <a:ext cx="190639" cy="57606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90" name="Прямая соединительная линия 789"/>
          <p:cNvCxnSpPr>
            <a:stCxn id="663" idx="3"/>
            <a:endCxn id="657" idx="0"/>
          </p:cNvCxnSpPr>
          <p:nvPr/>
        </p:nvCxnSpPr>
        <p:spPr>
          <a:xfrm rot="5400000">
            <a:off x="5110511" y="6160279"/>
            <a:ext cx="13993" cy="215312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91" name="Прямая соединительная линия 790"/>
          <p:cNvCxnSpPr>
            <a:stCxn id="662" idx="3"/>
            <a:endCxn id="663" idx="7"/>
          </p:cNvCxnSpPr>
          <p:nvPr/>
        </p:nvCxnSpPr>
        <p:spPr>
          <a:xfrm rot="5400000">
            <a:off x="5296520" y="6167494"/>
            <a:ext cx="49511" cy="93527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92" name="Прямая соединительная линия 791"/>
          <p:cNvCxnSpPr>
            <a:stCxn id="661" idx="2"/>
            <a:endCxn id="662" idx="5"/>
          </p:cNvCxnSpPr>
          <p:nvPr/>
        </p:nvCxnSpPr>
        <p:spPr>
          <a:xfrm rot="5400000">
            <a:off x="5344412" y="6110217"/>
            <a:ext cx="80985" cy="6310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08" name="Прямая соединительная линия 807"/>
          <p:cNvCxnSpPr>
            <a:stCxn id="672" idx="4"/>
            <a:endCxn id="673" idx="0"/>
          </p:cNvCxnSpPr>
          <p:nvPr/>
        </p:nvCxnSpPr>
        <p:spPr>
          <a:xfrm rot="10800000">
            <a:off x="4620074" y="6036440"/>
            <a:ext cx="173996" cy="55926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10" name="Прямая соединительная линия 809"/>
          <p:cNvCxnSpPr>
            <a:stCxn id="666" idx="4"/>
            <a:endCxn id="672" idx="2"/>
          </p:cNvCxnSpPr>
          <p:nvPr/>
        </p:nvCxnSpPr>
        <p:spPr>
          <a:xfrm rot="10800000" flipH="1">
            <a:off x="4653133" y="6120282"/>
            <a:ext cx="153339" cy="48563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11" name="Прямая соединительная линия 810"/>
          <p:cNvCxnSpPr>
            <a:stCxn id="672" idx="7"/>
            <a:endCxn id="731" idx="5"/>
          </p:cNvCxnSpPr>
          <p:nvPr/>
        </p:nvCxnSpPr>
        <p:spPr>
          <a:xfrm rot="5400000" flipH="1" flipV="1">
            <a:off x="4839078" y="6075844"/>
            <a:ext cx="10399" cy="20616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13" name="Прямая соединительная линия 812"/>
          <p:cNvCxnSpPr>
            <a:stCxn id="732" idx="3"/>
            <a:endCxn id="666" idx="0"/>
          </p:cNvCxnSpPr>
          <p:nvPr/>
        </p:nvCxnSpPr>
        <p:spPr>
          <a:xfrm rot="5400000">
            <a:off x="4709341" y="6174522"/>
            <a:ext cx="7903" cy="19520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40" name="TextBox 839"/>
          <p:cNvSpPr txBox="1"/>
          <p:nvPr/>
        </p:nvSpPr>
        <p:spPr>
          <a:xfrm rot="17609775">
            <a:off x="5766738" y="3925096"/>
            <a:ext cx="70215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ДІВА</a:t>
            </a:r>
            <a:endParaRPr lang="uk-UA" sz="8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841" name="TextBox 840"/>
          <p:cNvSpPr txBox="1"/>
          <p:nvPr/>
        </p:nvSpPr>
        <p:spPr>
          <a:xfrm rot="18844704">
            <a:off x="5747959" y="5088146"/>
            <a:ext cx="761432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ТЕРЕЗИ</a:t>
            </a:r>
            <a:endParaRPr lang="uk-UA" sz="8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849" name="TextBox 848"/>
          <p:cNvSpPr txBox="1"/>
          <p:nvPr/>
        </p:nvSpPr>
        <p:spPr>
          <a:xfrm rot="20935033">
            <a:off x="4668509" y="5142956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ЗМІЄНОСЕЦЬ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850" name="TextBox 849"/>
          <p:cNvSpPr txBox="1"/>
          <p:nvPr/>
        </p:nvSpPr>
        <p:spPr>
          <a:xfrm rot="20435732">
            <a:off x="5011383" y="6191548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СКОРПІОН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851" name="TextBox 850"/>
          <p:cNvSpPr txBox="1"/>
          <p:nvPr/>
        </p:nvSpPr>
        <p:spPr>
          <a:xfrm rot="730692">
            <a:off x="3582908" y="6077797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СТРІЛЕЦЬ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852" name="TextBox 851"/>
          <p:cNvSpPr txBox="1"/>
          <p:nvPr/>
        </p:nvSpPr>
        <p:spPr>
          <a:xfrm rot="3763062">
            <a:off x="2175723" y="4842273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КОЗЕРОГ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857" name="TextBox 856"/>
          <p:cNvSpPr txBox="1"/>
          <p:nvPr/>
        </p:nvSpPr>
        <p:spPr>
          <a:xfrm rot="3718070">
            <a:off x="2740230" y="4568320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ВОДОЛІЙ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858" name="TextBox 857"/>
          <p:cNvSpPr txBox="1"/>
          <p:nvPr/>
        </p:nvSpPr>
        <p:spPr>
          <a:xfrm rot="17731778">
            <a:off x="2647441" y="2971766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РИБИ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860" name="TextBox 859"/>
          <p:cNvSpPr txBox="1"/>
          <p:nvPr/>
        </p:nvSpPr>
        <p:spPr>
          <a:xfrm rot="19380116">
            <a:off x="3051864" y="2465752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ОВЕН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861" name="TextBox 860"/>
          <p:cNvSpPr txBox="1"/>
          <p:nvPr/>
        </p:nvSpPr>
        <p:spPr>
          <a:xfrm rot="20497662">
            <a:off x="3653295" y="2246753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ТЕЛЕЦЬ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862" name="TextBox 861"/>
          <p:cNvSpPr txBox="1"/>
          <p:nvPr/>
        </p:nvSpPr>
        <p:spPr>
          <a:xfrm rot="1816433">
            <a:off x="4710285" y="1924869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БЛИЗНЯТА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863" name="TextBox 862"/>
          <p:cNvSpPr txBox="1"/>
          <p:nvPr/>
        </p:nvSpPr>
        <p:spPr>
          <a:xfrm rot="1060210">
            <a:off x="5153839" y="2349047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РАК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864" name="TextBox 863"/>
          <p:cNvSpPr txBox="1"/>
          <p:nvPr/>
        </p:nvSpPr>
        <p:spPr>
          <a:xfrm rot="3557862">
            <a:off x="5753744" y="2991864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ЛЕВ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869" name="TextBox 868"/>
          <p:cNvSpPr txBox="1"/>
          <p:nvPr/>
        </p:nvSpPr>
        <p:spPr>
          <a:xfrm rot="706623">
            <a:off x="4378060" y="3359747"/>
            <a:ext cx="74999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МАЛИЙ </a:t>
            </a:r>
          </a:p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КІВШ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870" name="TextBox 869"/>
          <p:cNvSpPr txBox="1"/>
          <p:nvPr/>
        </p:nvSpPr>
        <p:spPr>
          <a:xfrm rot="3515078">
            <a:off x="4487023" y="3232569"/>
            <a:ext cx="982593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ВЕЛИКИЙ КІВШ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871" name="TextBox 870"/>
          <p:cNvSpPr txBox="1"/>
          <p:nvPr/>
        </p:nvSpPr>
        <p:spPr>
          <a:xfrm rot="3052228">
            <a:off x="4877667" y="3064467"/>
            <a:ext cx="982593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ВЕЛИКА ВЕДМЕДИЦЯ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grpSp>
        <p:nvGrpSpPr>
          <p:cNvPr id="20" name="Группа 352"/>
          <p:cNvGrpSpPr/>
          <p:nvPr/>
        </p:nvGrpSpPr>
        <p:grpSpPr>
          <a:xfrm rot="1024166">
            <a:off x="4501018" y="3398827"/>
            <a:ext cx="322963" cy="278566"/>
            <a:chOff x="4513747" y="3364748"/>
            <a:chExt cx="476035" cy="410596"/>
          </a:xfrm>
        </p:grpSpPr>
        <p:sp>
          <p:nvSpPr>
            <p:cNvPr id="40" name="8-конечная звезда 39"/>
            <p:cNvSpPr/>
            <p:nvPr/>
          </p:nvSpPr>
          <p:spPr>
            <a:xfrm rot="21105294">
              <a:off x="4513747" y="3364748"/>
              <a:ext cx="108000" cy="108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1" name="8-конечная звезда 40"/>
            <p:cNvSpPr/>
            <p:nvPr/>
          </p:nvSpPr>
          <p:spPr>
            <a:xfrm rot="19358116">
              <a:off x="4935782" y="3721344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2" name="8-конечная звезда 41"/>
            <p:cNvSpPr/>
            <p:nvPr/>
          </p:nvSpPr>
          <p:spPr>
            <a:xfrm rot="19358116">
              <a:off x="4914167" y="3628291"/>
              <a:ext cx="72000" cy="72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3" name="8-конечная звезда 42"/>
            <p:cNvSpPr/>
            <p:nvPr/>
          </p:nvSpPr>
          <p:spPr>
            <a:xfrm rot="19358116">
              <a:off x="4793544" y="3721982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4" name="8-конечная звезда 43"/>
            <p:cNvSpPr/>
            <p:nvPr/>
          </p:nvSpPr>
          <p:spPr>
            <a:xfrm rot="19358116" flipV="1">
              <a:off x="4767751" y="3610262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5" name="8-конечная звезда 44"/>
            <p:cNvSpPr/>
            <p:nvPr/>
          </p:nvSpPr>
          <p:spPr>
            <a:xfrm rot="19358116">
              <a:off x="4671645" y="3579107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6" name="8-конечная звезда 45"/>
            <p:cNvSpPr/>
            <p:nvPr/>
          </p:nvSpPr>
          <p:spPr>
            <a:xfrm rot="21285766">
              <a:off x="4594599" y="3502476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48" name="Прямая соединительная линия 47"/>
            <p:cNvCxnSpPr>
              <a:stCxn id="43" idx="1"/>
              <a:endCxn id="41" idx="5"/>
            </p:cNvCxnSpPr>
            <p:nvPr/>
          </p:nvCxnSpPr>
          <p:spPr>
            <a:xfrm rot="16200000" flipH="1">
              <a:off x="4881512" y="3690247"/>
              <a:ext cx="2383" cy="10663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" name="Прямая соединительная линия 51"/>
            <p:cNvCxnSpPr>
              <a:stCxn id="44" idx="7"/>
              <a:endCxn id="42" idx="5"/>
            </p:cNvCxnSpPr>
            <p:nvPr/>
          </p:nvCxnSpPr>
          <p:spPr>
            <a:xfrm rot="16200000" flipH="1">
              <a:off x="4852203" y="3597224"/>
              <a:ext cx="23349" cy="10121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" name="Прямая соединительная линия 54"/>
            <p:cNvCxnSpPr>
              <a:stCxn id="41" idx="7"/>
              <a:endCxn id="42" idx="2"/>
            </p:cNvCxnSpPr>
            <p:nvPr/>
          </p:nvCxnSpPr>
          <p:spPr>
            <a:xfrm rot="5400000" flipH="1" flipV="1">
              <a:off x="4954852" y="3704420"/>
              <a:ext cx="28680" cy="564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" name="Прямая соединительная линия 63"/>
            <p:cNvCxnSpPr>
              <a:stCxn id="44" idx="6"/>
              <a:endCxn id="43" idx="6"/>
            </p:cNvCxnSpPr>
            <p:nvPr/>
          </p:nvCxnSpPr>
          <p:spPr>
            <a:xfrm rot="5400000">
              <a:off x="4765359" y="3686551"/>
              <a:ext cx="74386" cy="386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" name="Прямая соединительная линия 67"/>
            <p:cNvCxnSpPr>
              <a:stCxn id="45" idx="1"/>
              <a:endCxn id="44" idx="3"/>
            </p:cNvCxnSpPr>
            <p:nvPr/>
          </p:nvCxnSpPr>
          <p:spPr>
            <a:xfrm rot="16200000" flipH="1">
              <a:off x="4722427" y="3584557"/>
              <a:ext cx="30585" cy="6046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" name="Прямая соединительная линия 73"/>
            <p:cNvCxnSpPr>
              <a:stCxn id="46" idx="1"/>
              <a:endCxn id="45" idx="6"/>
            </p:cNvCxnSpPr>
            <p:nvPr/>
          </p:nvCxnSpPr>
          <p:spPr>
            <a:xfrm rot="16200000" flipH="1">
              <a:off x="4636374" y="3540454"/>
              <a:ext cx="41958" cy="4273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7" name="Прямая соединительная линия 76"/>
            <p:cNvCxnSpPr>
              <a:stCxn id="40" idx="2"/>
              <a:endCxn id="46" idx="5"/>
            </p:cNvCxnSpPr>
            <p:nvPr/>
          </p:nvCxnSpPr>
          <p:spPr>
            <a:xfrm rot="16200000" flipH="1">
              <a:off x="4568392" y="3479288"/>
              <a:ext cx="38719" cy="2452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692" name="8-конечная звезда 691"/>
          <p:cNvSpPr/>
          <p:nvPr/>
        </p:nvSpPr>
        <p:spPr>
          <a:xfrm rot="1262594">
            <a:off x="862488" y="4882071"/>
            <a:ext cx="36000" cy="360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740" name="8-конечная звезда 739"/>
          <p:cNvSpPr/>
          <p:nvPr/>
        </p:nvSpPr>
        <p:spPr>
          <a:xfrm rot="1262594">
            <a:off x="4579895" y="4079837"/>
            <a:ext cx="54000" cy="540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grpSp>
        <p:nvGrpSpPr>
          <p:cNvPr id="21" name="Группа 741"/>
          <p:cNvGrpSpPr/>
          <p:nvPr/>
        </p:nvGrpSpPr>
        <p:grpSpPr>
          <a:xfrm>
            <a:off x="4364528" y="3150090"/>
            <a:ext cx="618304" cy="978555"/>
            <a:chOff x="4585684" y="3442682"/>
            <a:chExt cx="618304" cy="978555"/>
          </a:xfrm>
        </p:grpSpPr>
        <p:sp>
          <p:nvSpPr>
            <p:cNvPr id="743" name="8-конечная звезда 742"/>
            <p:cNvSpPr/>
            <p:nvPr/>
          </p:nvSpPr>
          <p:spPr>
            <a:xfrm rot="1262594">
              <a:off x="4722770" y="4365589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44" name="8-конечная звезда 743"/>
            <p:cNvSpPr/>
            <p:nvPr/>
          </p:nvSpPr>
          <p:spPr>
            <a:xfrm rot="1262594">
              <a:off x="4867295" y="4367237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62" name="8-конечная звезда 761"/>
            <p:cNvSpPr/>
            <p:nvPr/>
          </p:nvSpPr>
          <p:spPr>
            <a:xfrm rot="1262594">
              <a:off x="4942874" y="3442682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63" name="8-конечная звезда 762"/>
            <p:cNvSpPr/>
            <p:nvPr/>
          </p:nvSpPr>
          <p:spPr>
            <a:xfrm rot="1262594">
              <a:off x="5157188" y="3728434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65" name="8-конечная звезда 764"/>
            <p:cNvSpPr/>
            <p:nvPr/>
          </p:nvSpPr>
          <p:spPr>
            <a:xfrm rot="1262594">
              <a:off x="5150346" y="3935907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66" name="8-конечная звезда 765"/>
            <p:cNvSpPr/>
            <p:nvPr/>
          </p:nvSpPr>
          <p:spPr>
            <a:xfrm rot="1262594">
              <a:off x="4793157" y="4007346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69" name="8-конечная звезда 768"/>
            <p:cNvSpPr/>
            <p:nvPr/>
          </p:nvSpPr>
          <p:spPr>
            <a:xfrm rot="1262594">
              <a:off x="4585684" y="4014186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70" name="8-конечная звезда 769"/>
            <p:cNvSpPr/>
            <p:nvPr/>
          </p:nvSpPr>
          <p:spPr>
            <a:xfrm rot="1262594">
              <a:off x="4657122" y="4157062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75" name="8-конечная звезда 774"/>
            <p:cNvSpPr/>
            <p:nvPr/>
          </p:nvSpPr>
          <p:spPr>
            <a:xfrm rot="1262594">
              <a:off x="4721718" y="4221660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76" name="8-конечная звезда 775"/>
            <p:cNvSpPr/>
            <p:nvPr/>
          </p:nvSpPr>
          <p:spPr>
            <a:xfrm rot="1262594">
              <a:off x="4937085" y="4008397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78" name="8-конечная звезда 777"/>
            <p:cNvSpPr/>
            <p:nvPr/>
          </p:nvSpPr>
          <p:spPr>
            <a:xfrm rot="1262594">
              <a:off x="4863014" y="4291518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79" name="8-конечная звезда 778"/>
            <p:cNvSpPr/>
            <p:nvPr/>
          </p:nvSpPr>
          <p:spPr>
            <a:xfrm rot="1262594">
              <a:off x="4720138" y="3934329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80" name="8-конечная звезда 779"/>
            <p:cNvSpPr/>
            <p:nvPr/>
          </p:nvSpPr>
          <p:spPr>
            <a:xfrm rot="1262594">
              <a:off x="4655542" y="3941168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781" name="Прямая соединительная линия 780"/>
            <p:cNvCxnSpPr>
              <a:stCxn id="780" idx="3"/>
              <a:endCxn id="779" idx="4"/>
            </p:cNvCxnSpPr>
            <p:nvPr/>
          </p:nvCxnSpPr>
          <p:spPr>
            <a:xfrm rot="5400000" flipH="1" flipV="1">
              <a:off x="4678909" y="3924049"/>
              <a:ext cx="20611" cy="6424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3" name="Прямая соединительная линия 782"/>
            <p:cNvCxnSpPr>
              <a:stCxn id="779" idx="1"/>
              <a:endCxn id="766" idx="5"/>
            </p:cNvCxnSpPr>
            <p:nvPr/>
          </p:nvCxnSpPr>
          <p:spPr>
            <a:xfrm rot="16200000" flipH="1">
              <a:off x="4755959" y="3958265"/>
              <a:ext cx="40584" cy="6160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4" name="Прямая соединительная линия 783"/>
            <p:cNvCxnSpPr>
              <a:stCxn id="766" idx="7"/>
              <a:endCxn id="776" idx="4"/>
            </p:cNvCxnSpPr>
            <p:nvPr/>
          </p:nvCxnSpPr>
          <p:spPr>
            <a:xfrm rot="16200000" flipH="1">
              <a:off x="4886184" y="3973001"/>
              <a:ext cx="4457" cy="10094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5" name="Прямая соединительная линия 784"/>
            <p:cNvCxnSpPr>
              <a:stCxn id="765" idx="7"/>
              <a:endCxn id="763" idx="1"/>
            </p:cNvCxnSpPr>
            <p:nvPr/>
          </p:nvCxnSpPr>
          <p:spPr>
            <a:xfrm rot="16200000" flipV="1">
              <a:off x="5104316" y="3858991"/>
              <a:ext cx="176588" cy="504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6" name="Прямая соединительная линия 785"/>
            <p:cNvCxnSpPr>
              <a:stCxn id="765" idx="3"/>
              <a:endCxn id="776" idx="7"/>
            </p:cNvCxnSpPr>
            <p:nvPr/>
          </p:nvCxnSpPr>
          <p:spPr>
            <a:xfrm rot="5400000">
              <a:off x="5042748" y="3914820"/>
              <a:ext cx="55626" cy="16360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7" name="Прямая соединительная линия 786"/>
            <p:cNvCxnSpPr>
              <a:stCxn id="775" idx="3"/>
              <a:endCxn id="770" idx="1"/>
            </p:cNvCxnSpPr>
            <p:nvPr/>
          </p:nvCxnSpPr>
          <p:spPr>
            <a:xfrm rot="5400000" flipH="1">
              <a:off x="4680521" y="4211349"/>
              <a:ext cx="52715" cy="3371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8" name="Прямая соединительная линия 787"/>
            <p:cNvCxnSpPr>
              <a:stCxn id="778" idx="1"/>
              <a:endCxn id="775" idx="0"/>
            </p:cNvCxnSpPr>
            <p:nvPr/>
          </p:nvCxnSpPr>
          <p:spPr>
            <a:xfrm rot="5400000" flipH="1">
              <a:off x="4791387" y="4229032"/>
              <a:ext cx="72505" cy="12136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7" name="Прямая соединительная линия 796"/>
            <p:cNvCxnSpPr>
              <a:stCxn id="743" idx="5"/>
              <a:endCxn id="775" idx="2"/>
            </p:cNvCxnSpPr>
            <p:nvPr/>
          </p:nvCxnSpPr>
          <p:spPr>
            <a:xfrm rot="16200000" flipV="1">
              <a:off x="4687254" y="4316361"/>
              <a:ext cx="101016" cy="209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8" name="Прямая соединительная линия 797"/>
            <p:cNvCxnSpPr>
              <a:stCxn id="744" idx="1"/>
              <a:endCxn id="778" idx="1"/>
            </p:cNvCxnSpPr>
            <p:nvPr/>
          </p:nvCxnSpPr>
          <p:spPr>
            <a:xfrm rot="5400000" flipH="1">
              <a:off x="4850319" y="4363972"/>
              <a:ext cx="92944" cy="1693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9" name="Прямая соединительная линия 798"/>
            <p:cNvCxnSpPr>
              <a:stCxn id="744" idx="3"/>
              <a:endCxn id="743" idx="0"/>
            </p:cNvCxnSpPr>
            <p:nvPr/>
          </p:nvCxnSpPr>
          <p:spPr>
            <a:xfrm rot="5400000" flipH="1">
              <a:off x="4820837" y="4356416"/>
              <a:ext cx="2916" cy="9465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0" name="Прямая соединительная линия 799"/>
            <p:cNvCxnSpPr>
              <a:stCxn id="769" idx="1"/>
              <a:endCxn id="770" idx="5"/>
            </p:cNvCxnSpPr>
            <p:nvPr/>
          </p:nvCxnSpPr>
          <p:spPr>
            <a:xfrm rot="16200000" flipH="1">
              <a:off x="4594749" y="4082806"/>
              <a:ext cx="100108" cy="5243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1" name="Прямая соединительная линия 800"/>
            <p:cNvCxnSpPr>
              <a:stCxn id="769" idx="7"/>
              <a:endCxn id="780" idx="4"/>
            </p:cNvCxnSpPr>
            <p:nvPr/>
          </p:nvCxnSpPr>
          <p:spPr>
            <a:xfrm rot="5400000" flipH="1" flipV="1">
              <a:off x="4605915" y="3977258"/>
              <a:ext cx="75380" cy="2627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3" name="Прямая соединительная линия 802"/>
            <p:cNvCxnSpPr>
              <a:stCxn id="763" idx="5"/>
              <a:endCxn id="762" idx="1"/>
            </p:cNvCxnSpPr>
            <p:nvPr/>
          </p:nvCxnSpPr>
          <p:spPr>
            <a:xfrm rot="16200000" flipV="1">
              <a:off x="4951939" y="3511302"/>
              <a:ext cx="242984" cy="19531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2" name="Группа 803"/>
          <p:cNvGrpSpPr/>
          <p:nvPr/>
        </p:nvGrpSpPr>
        <p:grpSpPr>
          <a:xfrm rot="454036">
            <a:off x="3942773" y="3396132"/>
            <a:ext cx="418878" cy="573235"/>
            <a:chOff x="3898064" y="3436893"/>
            <a:chExt cx="418878" cy="573235"/>
          </a:xfrm>
        </p:grpSpPr>
        <p:sp>
          <p:nvSpPr>
            <p:cNvPr id="805" name="8-конечная звезда 804"/>
            <p:cNvSpPr/>
            <p:nvPr/>
          </p:nvSpPr>
          <p:spPr>
            <a:xfrm rot="1262594">
              <a:off x="4053798" y="3840511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06" name="8-конечная звезда 805"/>
            <p:cNvSpPr/>
            <p:nvPr/>
          </p:nvSpPr>
          <p:spPr>
            <a:xfrm rot="1262594">
              <a:off x="4252142" y="3672152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14" name="8-конечная звезда 813"/>
            <p:cNvSpPr/>
            <p:nvPr/>
          </p:nvSpPr>
          <p:spPr>
            <a:xfrm rot="1262594">
              <a:off x="3898064" y="3719192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15" name="8-конечная звезда 814"/>
            <p:cNvSpPr/>
            <p:nvPr/>
          </p:nvSpPr>
          <p:spPr>
            <a:xfrm rot="1262594">
              <a:off x="4129328" y="3832601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16" name="8-конечная звезда 815"/>
            <p:cNvSpPr/>
            <p:nvPr/>
          </p:nvSpPr>
          <p:spPr>
            <a:xfrm rot="1262594">
              <a:off x="4222705" y="343689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17" name="8-конечная звезда 816"/>
            <p:cNvSpPr/>
            <p:nvPr/>
          </p:nvSpPr>
          <p:spPr>
            <a:xfrm rot="1262594">
              <a:off x="4018053" y="3557848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18" name="8-конечная звезда 817"/>
            <p:cNvSpPr/>
            <p:nvPr/>
          </p:nvSpPr>
          <p:spPr>
            <a:xfrm rot="1262594">
              <a:off x="3975458" y="377970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19" name="8-конечная звезда 818"/>
            <p:cNvSpPr/>
            <p:nvPr/>
          </p:nvSpPr>
          <p:spPr>
            <a:xfrm rot="1262594">
              <a:off x="4214245" y="3963328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820" name="Прямая соединительная линия 819"/>
            <p:cNvCxnSpPr>
              <a:stCxn id="805" idx="0"/>
              <a:endCxn id="815" idx="4"/>
            </p:cNvCxnSpPr>
            <p:nvPr/>
          </p:nvCxnSpPr>
          <p:spPr>
            <a:xfrm rot="21145964" flipV="1">
              <a:off x="4097931" y="3855587"/>
              <a:ext cx="34663" cy="1450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1" name="Прямая соединительная линия 820"/>
            <p:cNvCxnSpPr>
              <a:stCxn id="805" idx="4"/>
              <a:endCxn id="818" idx="1"/>
            </p:cNvCxnSpPr>
            <p:nvPr/>
          </p:nvCxnSpPr>
          <p:spPr>
            <a:xfrm rot="10345964">
              <a:off x="4015195" y="3828721"/>
              <a:ext cx="38393" cy="2944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2" name="Прямая соединительная линия 821"/>
            <p:cNvCxnSpPr>
              <a:stCxn id="814" idx="1"/>
              <a:endCxn id="818" idx="4"/>
            </p:cNvCxnSpPr>
            <p:nvPr/>
          </p:nvCxnSpPr>
          <p:spPr>
            <a:xfrm rot="15745964" flipH="1">
              <a:off x="3950389" y="3773471"/>
              <a:ext cx="20100" cy="3126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4" name="Прямая соединительная линия 823"/>
            <p:cNvCxnSpPr>
              <a:stCxn id="814" idx="7"/>
              <a:endCxn id="817" idx="2"/>
            </p:cNvCxnSpPr>
            <p:nvPr/>
          </p:nvCxnSpPr>
          <p:spPr>
            <a:xfrm rot="4945964" flipH="1" flipV="1">
              <a:off x="3939038" y="3628473"/>
              <a:ext cx="117356" cy="9153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5" name="Прямая соединительная линия 824"/>
            <p:cNvCxnSpPr>
              <a:stCxn id="817" idx="0"/>
              <a:endCxn id="806" idx="3"/>
            </p:cNvCxnSpPr>
            <p:nvPr/>
          </p:nvCxnSpPr>
          <p:spPr>
            <a:xfrm rot="21145964">
              <a:off x="4079166" y="3582919"/>
              <a:ext cx="166853" cy="14641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6" name="Прямая соединительная линия 825"/>
            <p:cNvCxnSpPr>
              <a:stCxn id="817" idx="0"/>
              <a:endCxn id="816" idx="3"/>
            </p:cNvCxnSpPr>
            <p:nvPr/>
          </p:nvCxnSpPr>
          <p:spPr>
            <a:xfrm rot="21145964" flipV="1">
              <a:off x="4063045" y="3485571"/>
              <a:ext cx="169192" cy="9826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39" name="Прямая соединительная линия 838"/>
            <p:cNvCxnSpPr>
              <a:stCxn id="815" idx="6"/>
              <a:endCxn id="806" idx="2"/>
            </p:cNvCxnSpPr>
            <p:nvPr/>
          </p:nvCxnSpPr>
          <p:spPr>
            <a:xfrm rot="4945964" flipH="1" flipV="1">
              <a:off x="4180141" y="3728855"/>
              <a:ext cx="85989" cy="11184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42" name="Прямая соединительная линия 841"/>
            <p:cNvCxnSpPr>
              <a:stCxn id="819" idx="5"/>
              <a:endCxn id="815" idx="0"/>
            </p:cNvCxnSpPr>
            <p:nvPr/>
          </p:nvCxnSpPr>
          <p:spPr>
            <a:xfrm rot="15745964" flipV="1">
              <a:off x="4163706" y="3908900"/>
              <a:ext cx="92701" cy="2417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43" name="Прямая соединительная линия 842"/>
            <p:cNvCxnSpPr>
              <a:stCxn id="806" idx="6"/>
              <a:endCxn id="816" idx="1"/>
            </p:cNvCxnSpPr>
            <p:nvPr/>
          </p:nvCxnSpPr>
          <p:spPr>
            <a:xfrm rot="15745964" flipV="1">
              <a:off x="4184021" y="3576072"/>
              <a:ext cx="188804" cy="1073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5" name="Группа 843"/>
          <p:cNvGrpSpPr/>
          <p:nvPr/>
        </p:nvGrpSpPr>
        <p:grpSpPr>
          <a:xfrm rot="863702">
            <a:off x="3894714" y="3192591"/>
            <a:ext cx="283138" cy="325688"/>
            <a:chOff x="3581341" y="3244782"/>
            <a:chExt cx="283138" cy="325688"/>
          </a:xfrm>
        </p:grpSpPr>
        <p:sp>
          <p:nvSpPr>
            <p:cNvPr id="845" name="8-конечная звезда 844"/>
            <p:cNvSpPr/>
            <p:nvPr/>
          </p:nvSpPr>
          <p:spPr>
            <a:xfrm rot="1262594">
              <a:off x="3810479" y="3244782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46" name="8-конечная звезда 845"/>
            <p:cNvSpPr/>
            <p:nvPr/>
          </p:nvSpPr>
          <p:spPr>
            <a:xfrm rot="1262594">
              <a:off x="3696294" y="3349536"/>
              <a:ext cx="72483" cy="72483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47" name="8-конечная звезда 846"/>
            <p:cNvSpPr/>
            <p:nvPr/>
          </p:nvSpPr>
          <p:spPr>
            <a:xfrm rot="1262594">
              <a:off x="3659939" y="3505670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48" name="8-конечная звезда 847"/>
            <p:cNvSpPr/>
            <p:nvPr/>
          </p:nvSpPr>
          <p:spPr>
            <a:xfrm rot="1262594">
              <a:off x="3671149" y="3261989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53" name="8-конечная звезда 852"/>
            <p:cNvSpPr/>
            <p:nvPr/>
          </p:nvSpPr>
          <p:spPr>
            <a:xfrm rot="1262594">
              <a:off x="3581341" y="3367035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854" name="Прямая соединительная линия 853"/>
            <p:cNvCxnSpPr>
              <a:stCxn id="848" idx="7"/>
              <a:endCxn id="845" idx="3"/>
            </p:cNvCxnSpPr>
            <p:nvPr/>
          </p:nvCxnSpPr>
          <p:spPr>
            <a:xfrm rot="15336298" flipH="1">
              <a:off x="3762348" y="3243604"/>
              <a:ext cx="21266" cy="7677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55" name="Прямая соединительная линия 854"/>
            <p:cNvCxnSpPr>
              <a:stCxn id="846" idx="5"/>
              <a:endCxn id="848" idx="2"/>
            </p:cNvCxnSpPr>
            <p:nvPr/>
          </p:nvCxnSpPr>
          <p:spPr>
            <a:xfrm rot="15336298" flipV="1">
              <a:off x="3688072" y="3329582"/>
              <a:ext cx="33590" cy="1812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56" name="Прямая соединительная линия 855"/>
            <p:cNvCxnSpPr>
              <a:stCxn id="853" idx="7"/>
              <a:endCxn id="846" idx="3"/>
            </p:cNvCxnSpPr>
            <p:nvPr/>
          </p:nvCxnSpPr>
          <p:spPr>
            <a:xfrm rot="15336298" flipH="1">
              <a:off x="3657530" y="3368000"/>
              <a:ext cx="27706" cy="5077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59" name="Прямая соединительная линия 858"/>
            <p:cNvCxnSpPr>
              <a:stCxn id="847" idx="4"/>
              <a:endCxn id="853" idx="1"/>
            </p:cNvCxnSpPr>
            <p:nvPr/>
          </p:nvCxnSpPr>
          <p:spPr>
            <a:xfrm rot="9936298">
              <a:off x="3639554" y="3426198"/>
              <a:ext cx="9886" cy="10308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6" name="Группа 864"/>
          <p:cNvGrpSpPr/>
          <p:nvPr/>
        </p:nvGrpSpPr>
        <p:grpSpPr>
          <a:xfrm rot="21433529">
            <a:off x="3657042" y="4010332"/>
            <a:ext cx="707622" cy="622149"/>
            <a:chOff x="3591204" y="4423662"/>
            <a:chExt cx="707622" cy="622149"/>
          </a:xfrm>
        </p:grpSpPr>
        <p:sp>
          <p:nvSpPr>
            <p:cNvPr id="872" name="8-конечная звезда 871"/>
            <p:cNvSpPr/>
            <p:nvPr/>
          </p:nvSpPr>
          <p:spPr>
            <a:xfrm rot="1262594">
              <a:off x="3946300" y="4423662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74" name="8-конечная звезда 873"/>
            <p:cNvSpPr/>
            <p:nvPr/>
          </p:nvSpPr>
          <p:spPr>
            <a:xfrm rot="1262594">
              <a:off x="4091407" y="4572050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75" name="8-конечная звезда 874"/>
            <p:cNvSpPr/>
            <p:nvPr/>
          </p:nvSpPr>
          <p:spPr>
            <a:xfrm rot="1262594">
              <a:off x="3936952" y="457990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76" name="8-конечная звезда 875"/>
            <p:cNvSpPr/>
            <p:nvPr/>
          </p:nvSpPr>
          <p:spPr>
            <a:xfrm rot="1262594">
              <a:off x="3802532" y="4629571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77" name="8-конечная звезда 876"/>
            <p:cNvSpPr/>
            <p:nvPr/>
          </p:nvSpPr>
          <p:spPr>
            <a:xfrm rot="1262594">
              <a:off x="4094144" y="4499531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79" name="8-конечная звезда 878"/>
            <p:cNvSpPr/>
            <p:nvPr/>
          </p:nvSpPr>
          <p:spPr>
            <a:xfrm rot="1262594">
              <a:off x="4252026" y="4448001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80" name="8-конечная звезда 879"/>
            <p:cNvSpPr/>
            <p:nvPr/>
          </p:nvSpPr>
          <p:spPr>
            <a:xfrm rot="1262594">
              <a:off x="4069939" y="4999011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81" name="8-конечная звезда 880"/>
            <p:cNvSpPr/>
            <p:nvPr/>
          </p:nvSpPr>
          <p:spPr>
            <a:xfrm rot="1262594">
              <a:off x="3949916" y="4778630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82" name="8-конечная звезда 881"/>
            <p:cNvSpPr/>
            <p:nvPr/>
          </p:nvSpPr>
          <p:spPr>
            <a:xfrm rot="1262594">
              <a:off x="3808725" y="4485700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83" name="8-конечная звезда 882"/>
            <p:cNvSpPr/>
            <p:nvPr/>
          </p:nvSpPr>
          <p:spPr>
            <a:xfrm rot="1262594">
              <a:off x="3591204" y="4546681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84" name="8-конечная звезда 883"/>
            <p:cNvSpPr/>
            <p:nvPr/>
          </p:nvSpPr>
          <p:spPr>
            <a:xfrm rot="1262594">
              <a:off x="4001682" y="4923618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85" name="8-конечная звезда 884"/>
            <p:cNvSpPr/>
            <p:nvPr/>
          </p:nvSpPr>
          <p:spPr>
            <a:xfrm rot="1262594">
              <a:off x="3665657" y="4478203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886" name="Прямая соединительная линия 885"/>
            <p:cNvCxnSpPr>
              <a:stCxn id="882" idx="3"/>
              <a:endCxn id="885" idx="0"/>
            </p:cNvCxnSpPr>
            <p:nvPr/>
          </p:nvCxnSpPr>
          <p:spPr>
            <a:xfrm rot="5566471" flipH="1">
              <a:off x="3756065" y="4461211"/>
              <a:ext cx="6027" cy="10373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87" name="Прямая соединительная линия 886"/>
            <p:cNvCxnSpPr>
              <a:stCxn id="882" idx="7"/>
              <a:endCxn id="872" idx="3"/>
            </p:cNvCxnSpPr>
            <p:nvPr/>
          </p:nvCxnSpPr>
          <p:spPr>
            <a:xfrm rot="5566471" flipH="1" flipV="1">
              <a:off x="3883816" y="4437409"/>
              <a:ext cx="34971" cy="9399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88" name="Прямая соединительная линия 887"/>
            <p:cNvCxnSpPr>
              <a:stCxn id="872" idx="0"/>
              <a:endCxn id="877" idx="5"/>
            </p:cNvCxnSpPr>
            <p:nvPr/>
          </p:nvCxnSpPr>
          <p:spPr>
            <a:xfrm rot="166471">
              <a:off x="4008179" y="4470115"/>
              <a:ext cx="100625" cy="2901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89" name="Прямая соединительная линия 888"/>
            <p:cNvCxnSpPr>
              <a:stCxn id="883" idx="0"/>
              <a:endCxn id="882" idx="2"/>
            </p:cNvCxnSpPr>
            <p:nvPr/>
          </p:nvCxnSpPr>
          <p:spPr>
            <a:xfrm rot="166471" flipV="1">
              <a:off x="3637705" y="4526435"/>
              <a:ext cx="184758" cy="5655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90" name="Прямая соединительная линия 889"/>
            <p:cNvCxnSpPr>
              <a:stCxn id="876" idx="3"/>
              <a:endCxn id="883" idx="0"/>
            </p:cNvCxnSpPr>
            <p:nvPr/>
          </p:nvCxnSpPr>
          <p:spPr>
            <a:xfrm rot="5566471" flipH="1">
              <a:off x="3680253" y="4536746"/>
              <a:ext cx="80795" cy="17252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91" name="Прямая соединительная линия 890"/>
            <p:cNvCxnSpPr>
              <a:stCxn id="877" idx="6"/>
              <a:endCxn id="879" idx="3"/>
            </p:cNvCxnSpPr>
            <p:nvPr/>
          </p:nvCxnSpPr>
          <p:spPr>
            <a:xfrm rot="5566471" flipH="1" flipV="1">
              <a:off x="4176810" y="4427513"/>
              <a:ext cx="26366" cy="12696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92" name="Прямая соединительная линия 891"/>
            <p:cNvCxnSpPr>
              <a:stCxn id="876" idx="7"/>
              <a:endCxn id="875" idx="3"/>
            </p:cNvCxnSpPr>
            <p:nvPr/>
          </p:nvCxnSpPr>
          <p:spPr>
            <a:xfrm rot="5566471" flipH="1" flipV="1">
              <a:off x="3880829" y="4589923"/>
              <a:ext cx="31826" cy="8362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93" name="Прямая соединительная линия 892"/>
            <p:cNvCxnSpPr>
              <a:stCxn id="881" idx="5"/>
              <a:endCxn id="875" idx="1"/>
            </p:cNvCxnSpPr>
            <p:nvPr/>
          </p:nvCxnSpPr>
          <p:spPr>
            <a:xfrm rot="5566471" flipH="1" flipV="1">
              <a:off x="3894650" y="4704174"/>
              <a:ext cx="149432" cy="387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94" name="Прямая соединительная линия 893"/>
            <p:cNvCxnSpPr>
              <a:stCxn id="874" idx="7"/>
              <a:endCxn id="879" idx="3"/>
            </p:cNvCxnSpPr>
            <p:nvPr/>
          </p:nvCxnSpPr>
          <p:spPr>
            <a:xfrm rot="5566471" flipH="1" flipV="1">
              <a:off x="4142348" y="4481673"/>
              <a:ext cx="112428" cy="10564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95" name="Прямая соединительная линия 894"/>
            <p:cNvCxnSpPr>
              <a:stCxn id="884" idx="5"/>
              <a:endCxn id="881" idx="1"/>
            </p:cNvCxnSpPr>
            <p:nvPr/>
          </p:nvCxnSpPr>
          <p:spPr>
            <a:xfrm rot="16366471" flipV="1">
              <a:off x="3948459" y="4856148"/>
              <a:ext cx="100411" cy="3659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96" name="Прямая соединительная линия 895"/>
            <p:cNvCxnSpPr>
              <a:stCxn id="884" idx="0"/>
              <a:endCxn id="880" idx="5"/>
            </p:cNvCxnSpPr>
            <p:nvPr/>
          </p:nvCxnSpPr>
          <p:spPr>
            <a:xfrm rot="166471">
              <a:off x="4042302" y="4953980"/>
              <a:ext cx="42675" cy="4604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97" name="Прямая соединительная линия 896"/>
            <p:cNvCxnSpPr>
              <a:stCxn id="875" idx="7"/>
              <a:endCxn id="874" idx="3"/>
            </p:cNvCxnSpPr>
            <p:nvPr/>
          </p:nvCxnSpPr>
          <p:spPr>
            <a:xfrm rot="16366471" flipH="1">
              <a:off x="4036695" y="4550145"/>
              <a:ext cx="8969" cy="10566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7" name="Группа 897"/>
          <p:cNvGrpSpPr/>
          <p:nvPr/>
        </p:nvGrpSpPr>
        <p:grpSpPr>
          <a:xfrm rot="20868841">
            <a:off x="4169768" y="4203281"/>
            <a:ext cx="364793" cy="303543"/>
            <a:chOff x="4320396" y="4640299"/>
            <a:chExt cx="364793" cy="303543"/>
          </a:xfrm>
        </p:grpSpPr>
        <p:sp>
          <p:nvSpPr>
            <p:cNvPr id="899" name="8-конечная звезда 898"/>
            <p:cNvSpPr/>
            <p:nvPr/>
          </p:nvSpPr>
          <p:spPr>
            <a:xfrm rot="1262594">
              <a:off x="4517547" y="4740786"/>
              <a:ext cx="82800" cy="82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900" name="8-конечная звезда 899"/>
            <p:cNvSpPr/>
            <p:nvPr/>
          </p:nvSpPr>
          <p:spPr>
            <a:xfrm rot="1262594">
              <a:off x="4454500" y="4871359"/>
              <a:ext cx="72483" cy="72483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901" name="8-конечная звезда 900"/>
            <p:cNvSpPr/>
            <p:nvPr/>
          </p:nvSpPr>
          <p:spPr>
            <a:xfrm rot="1262594">
              <a:off x="4422696" y="4640299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902" name="8-конечная звезда 901"/>
            <p:cNvSpPr/>
            <p:nvPr/>
          </p:nvSpPr>
          <p:spPr>
            <a:xfrm rot="1262594">
              <a:off x="4320396" y="4727622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903" name="8-конечная звезда 902"/>
            <p:cNvSpPr/>
            <p:nvPr/>
          </p:nvSpPr>
          <p:spPr>
            <a:xfrm rot="1262594">
              <a:off x="4435966" y="4793163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904" name="8-конечная звезда 903"/>
            <p:cNvSpPr/>
            <p:nvPr/>
          </p:nvSpPr>
          <p:spPr>
            <a:xfrm rot="1262594">
              <a:off x="4379104" y="4868544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905" name="8-конечная звезда 904"/>
            <p:cNvSpPr/>
            <p:nvPr/>
          </p:nvSpPr>
          <p:spPr>
            <a:xfrm rot="1262594">
              <a:off x="4638389" y="4862034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906" name="Прямая соединительная линия 905"/>
            <p:cNvCxnSpPr>
              <a:stCxn id="904" idx="0"/>
              <a:endCxn id="903" idx="1"/>
            </p:cNvCxnSpPr>
            <p:nvPr/>
          </p:nvCxnSpPr>
          <p:spPr>
            <a:xfrm rot="731159" flipV="1">
              <a:off x="4431431" y="4833949"/>
              <a:ext cx="30350" cy="7039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07" name="Прямая соединительная линия 906"/>
            <p:cNvCxnSpPr>
              <a:stCxn id="904" idx="0"/>
              <a:endCxn id="900" idx="7"/>
            </p:cNvCxnSpPr>
            <p:nvPr/>
          </p:nvCxnSpPr>
          <p:spPr>
            <a:xfrm rot="731159" flipV="1">
              <a:off x="4426252" y="4882464"/>
              <a:ext cx="95700" cy="2830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08" name="Прямая соединительная линия 907"/>
            <p:cNvCxnSpPr>
              <a:stCxn id="905" idx="3"/>
              <a:endCxn id="900" idx="7"/>
            </p:cNvCxnSpPr>
            <p:nvPr/>
          </p:nvCxnSpPr>
          <p:spPr>
            <a:xfrm rot="6131159">
              <a:off x="4570835" y="4836733"/>
              <a:ext cx="22596" cy="11435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09" name="Прямая соединительная линия 908"/>
            <p:cNvCxnSpPr>
              <a:stCxn id="904" idx="5"/>
              <a:endCxn id="902" idx="1"/>
            </p:cNvCxnSpPr>
            <p:nvPr/>
          </p:nvCxnSpPr>
          <p:spPr>
            <a:xfrm rot="16931159" flipV="1">
              <a:off x="4329369" y="4791718"/>
              <a:ext cx="87563" cy="5952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10" name="Прямая соединительная линия 909"/>
            <p:cNvCxnSpPr>
              <a:stCxn id="902" idx="6"/>
              <a:endCxn id="901" idx="4"/>
            </p:cNvCxnSpPr>
            <p:nvPr/>
          </p:nvCxnSpPr>
          <p:spPr>
            <a:xfrm rot="6131159" flipH="1" flipV="1">
              <a:off x="4344512" y="4664822"/>
              <a:ext cx="87431" cy="5483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11" name="Прямая соединительная линия 910"/>
            <p:cNvCxnSpPr>
              <a:stCxn id="899" idx="5"/>
              <a:endCxn id="901" idx="1"/>
            </p:cNvCxnSpPr>
            <p:nvPr/>
          </p:nvCxnSpPr>
          <p:spPr>
            <a:xfrm rot="16931159" flipV="1">
              <a:off x="4479035" y="4666168"/>
              <a:ext cx="39667" cy="9710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12" name="Прямая соединительная линия 911"/>
            <p:cNvCxnSpPr>
              <a:stCxn id="905" idx="5"/>
              <a:endCxn id="899" idx="0"/>
            </p:cNvCxnSpPr>
            <p:nvPr/>
          </p:nvCxnSpPr>
          <p:spPr>
            <a:xfrm rot="16931159" flipV="1">
              <a:off x="4597966" y="4796745"/>
              <a:ext cx="53943" cy="6761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9" name="Группа 912"/>
          <p:cNvGrpSpPr/>
          <p:nvPr/>
        </p:nvGrpSpPr>
        <p:grpSpPr>
          <a:xfrm rot="21163619">
            <a:off x="4223693" y="4099681"/>
            <a:ext cx="993512" cy="887928"/>
            <a:chOff x="4435965" y="4516219"/>
            <a:chExt cx="993512" cy="887928"/>
          </a:xfrm>
        </p:grpSpPr>
        <p:sp>
          <p:nvSpPr>
            <p:cNvPr id="914" name="8-конечная звезда 913"/>
            <p:cNvSpPr/>
            <p:nvPr/>
          </p:nvSpPr>
          <p:spPr>
            <a:xfrm rot="1262594">
              <a:off x="5165705" y="4806709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915" name="8-конечная звезда 914"/>
            <p:cNvSpPr/>
            <p:nvPr/>
          </p:nvSpPr>
          <p:spPr>
            <a:xfrm rot="1262594">
              <a:off x="5280300" y="5037389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916" name="8-конечная звезда 915"/>
            <p:cNvSpPr/>
            <p:nvPr/>
          </p:nvSpPr>
          <p:spPr>
            <a:xfrm rot="1262594">
              <a:off x="4651332" y="522284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917" name="8-конечная звезда 916"/>
            <p:cNvSpPr/>
            <p:nvPr/>
          </p:nvSpPr>
          <p:spPr>
            <a:xfrm rot="1262594">
              <a:off x="4783129" y="4979042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918" name="8-конечная звезда 917"/>
            <p:cNvSpPr/>
            <p:nvPr/>
          </p:nvSpPr>
          <p:spPr>
            <a:xfrm rot="1262594">
              <a:off x="4986676" y="5077037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919" name="8-конечная звезда 918"/>
            <p:cNvSpPr/>
            <p:nvPr/>
          </p:nvSpPr>
          <p:spPr>
            <a:xfrm rot="1262594">
              <a:off x="4794208" y="4794216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920" name="8-конечная звезда 919"/>
            <p:cNvSpPr/>
            <p:nvPr/>
          </p:nvSpPr>
          <p:spPr>
            <a:xfrm rot="1262594">
              <a:off x="4849671" y="4633634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921" name="8-конечная звезда 920"/>
            <p:cNvSpPr/>
            <p:nvPr/>
          </p:nvSpPr>
          <p:spPr>
            <a:xfrm rot="1262594">
              <a:off x="5058250" y="4516219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922" name="8-конечная звезда 921"/>
            <p:cNvSpPr/>
            <p:nvPr/>
          </p:nvSpPr>
          <p:spPr>
            <a:xfrm rot="1262594">
              <a:off x="5117889" y="4661680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923" name="8-конечная звезда 922"/>
            <p:cNvSpPr/>
            <p:nvPr/>
          </p:nvSpPr>
          <p:spPr>
            <a:xfrm rot="1262594">
              <a:off x="4951211" y="4790628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924" name="8-конечная звезда 923"/>
            <p:cNvSpPr/>
            <p:nvPr/>
          </p:nvSpPr>
          <p:spPr>
            <a:xfrm rot="1262594">
              <a:off x="5083894" y="4879579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925" name="8-конечная звезда 924"/>
            <p:cNvSpPr/>
            <p:nvPr/>
          </p:nvSpPr>
          <p:spPr>
            <a:xfrm rot="1262594">
              <a:off x="5133713" y="5101992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926" name="8-конечная звезда 925"/>
            <p:cNvSpPr/>
            <p:nvPr/>
          </p:nvSpPr>
          <p:spPr>
            <a:xfrm rot="1262594">
              <a:off x="4435965" y="5221792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927" name="8-конечная звезда 926"/>
            <p:cNvSpPr/>
            <p:nvPr/>
          </p:nvSpPr>
          <p:spPr>
            <a:xfrm rot="1262594">
              <a:off x="5382677" y="5357347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928" name="8-конечная звезда 927"/>
            <p:cNvSpPr/>
            <p:nvPr/>
          </p:nvSpPr>
          <p:spPr>
            <a:xfrm rot="1262594">
              <a:off x="5198708" y="4541675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929" name="8-конечная звезда 928"/>
            <p:cNvSpPr/>
            <p:nvPr/>
          </p:nvSpPr>
          <p:spPr>
            <a:xfrm rot="1262594">
              <a:off x="5118800" y="4603493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930" name="8-конечная звезда 929"/>
            <p:cNvSpPr/>
            <p:nvPr/>
          </p:nvSpPr>
          <p:spPr>
            <a:xfrm rot="1262594">
              <a:off x="4793156" y="5221792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931" name="Прямая соединительная линия 930"/>
            <p:cNvCxnSpPr>
              <a:stCxn id="924" idx="4"/>
              <a:endCxn id="923" idx="0"/>
            </p:cNvCxnSpPr>
            <p:nvPr/>
          </p:nvCxnSpPr>
          <p:spPr>
            <a:xfrm rot="11236381">
              <a:off x="4999338" y="4832812"/>
              <a:ext cx="90428" cy="5858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32" name="Прямая соединительная линия 931"/>
            <p:cNvCxnSpPr>
              <a:stCxn id="926" idx="0"/>
              <a:endCxn id="916" idx="3"/>
            </p:cNvCxnSpPr>
            <p:nvPr/>
          </p:nvCxnSpPr>
          <p:spPr>
            <a:xfrm>
              <a:off x="4481204" y="5253594"/>
              <a:ext cx="172454" cy="721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33" name="Прямая соединительная линия 932"/>
            <p:cNvCxnSpPr>
              <a:stCxn id="916" idx="7"/>
              <a:endCxn id="930" idx="3"/>
            </p:cNvCxnSpPr>
            <p:nvPr/>
          </p:nvCxnSpPr>
          <p:spPr>
            <a:xfrm rot="16200000" flipH="1">
              <a:off x="4741182" y="5200703"/>
              <a:ext cx="15813" cy="9216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34" name="Прямая соединительная линия 933"/>
            <p:cNvCxnSpPr>
              <a:stCxn id="930" idx="6"/>
              <a:endCxn id="917" idx="1"/>
            </p:cNvCxnSpPr>
            <p:nvPr/>
          </p:nvCxnSpPr>
          <p:spPr>
            <a:xfrm rot="16636381" flipV="1">
              <a:off x="4727727" y="5112925"/>
              <a:ext cx="190597" cy="2822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35" name="Прямая соединительная линия 934"/>
            <p:cNvCxnSpPr>
              <a:stCxn id="917" idx="0"/>
              <a:endCxn id="918" idx="4"/>
            </p:cNvCxnSpPr>
            <p:nvPr/>
          </p:nvCxnSpPr>
          <p:spPr>
            <a:xfrm rot="436381">
              <a:off x="4830969" y="5025748"/>
              <a:ext cx="161867" cy="5858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36" name="Прямая соединительная линия 935"/>
            <p:cNvCxnSpPr>
              <a:stCxn id="925" idx="4"/>
              <a:endCxn id="918" idx="6"/>
            </p:cNvCxnSpPr>
            <p:nvPr/>
          </p:nvCxnSpPr>
          <p:spPr>
            <a:xfrm rot="11236381">
              <a:off x="5021263" y="5086102"/>
              <a:ext cx="116361" cy="2593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37" name="Прямая соединительная линия 936"/>
            <p:cNvCxnSpPr>
              <a:stCxn id="927" idx="4"/>
              <a:endCxn id="925" idx="0"/>
            </p:cNvCxnSpPr>
            <p:nvPr/>
          </p:nvCxnSpPr>
          <p:spPr>
            <a:xfrm rot="11236381">
              <a:off x="5171921" y="5152181"/>
              <a:ext cx="226311" cy="20667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38" name="Прямая соединительная линия 937"/>
            <p:cNvCxnSpPr>
              <a:stCxn id="923" idx="6"/>
              <a:endCxn id="922" idx="4"/>
            </p:cNvCxnSpPr>
            <p:nvPr/>
          </p:nvCxnSpPr>
          <p:spPr>
            <a:xfrm rot="5836381" flipH="1" flipV="1">
              <a:off x="4989190" y="4677527"/>
              <a:ext cx="129215" cy="11636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39" name="Прямая соединительная линия 938"/>
            <p:cNvCxnSpPr>
              <a:stCxn id="914" idx="5"/>
              <a:endCxn id="922" idx="1"/>
            </p:cNvCxnSpPr>
            <p:nvPr/>
          </p:nvCxnSpPr>
          <p:spPr>
            <a:xfrm rot="16636381" flipV="1">
              <a:off x="5124557" y="4740910"/>
              <a:ext cx="91689" cy="4103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40" name="Прямая соединительная линия 939"/>
            <p:cNvCxnSpPr>
              <a:stCxn id="924" idx="7"/>
              <a:endCxn id="914" idx="2"/>
            </p:cNvCxnSpPr>
            <p:nvPr/>
          </p:nvCxnSpPr>
          <p:spPr>
            <a:xfrm rot="5836381" flipH="1" flipV="1">
              <a:off x="5144770" y="4858898"/>
              <a:ext cx="32500" cy="4716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41" name="Прямая соединительная линия 940"/>
            <p:cNvCxnSpPr>
              <a:stCxn id="924" idx="0"/>
              <a:endCxn id="915" idx="4"/>
            </p:cNvCxnSpPr>
            <p:nvPr/>
          </p:nvCxnSpPr>
          <p:spPr>
            <a:xfrm rot="436381">
              <a:off x="5127702" y="4926113"/>
              <a:ext cx="163151" cy="12220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42" name="Прямая соединительная линия 941"/>
            <p:cNvCxnSpPr>
              <a:stCxn id="919" idx="5"/>
              <a:endCxn id="920" idx="2"/>
            </p:cNvCxnSpPr>
            <p:nvPr/>
          </p:nvCxnSpPr>
          <p:spPr>
            <a:xfrm rot="5836381" flipH="1" flipV="1">
              <a:off x="4780111" y="4720058"/>
              <a:ext cx="116999" cy="4226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43" name="Прямая соединительная линия 942"/>
            <p:cNvCxnSpPr>
              <a:stCxn id="919" idx="7"/>
              <a:endCxn id="923" idx="3"/>
            </p:cNvCxnSpPr>
            <p:nvPr/>
          </p:nvCxnSpPr>
          <p:spPr>
            <a:xfrm rot="16636381" flipH="1">
              <a:off x="4897427" y="4764866"/>
              <a:ext cx="4563" cy="10911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44" name="Прямая соединительная линия 943"/>
            <p:cNvCxnSpPr>
              <a:stCxn id="917" idx="7"/>
              <a:endCxn id="923" idx="3"/>
            </p:cNvCxnSpPr>
            <p:nvPr/>
          </p:nvCxnSpPr>
          <p:spPr>
            <a:xfrm rot="5836381" flipH="1" flipV="1">
              <a:off x="4804080" y="4863486"/>
              <a:ext cx="180179" cy="9670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45" name="Прямая соединительная линия 944"/>
            <p:cNvCxnSpPr>
              <a:stCxn id="918" idx="6"/>
              <a:endCxn id="924" idx="3"/>
            </p:cNvCxnSpPr>
            <p:nvPr/>
          </p:nvCxnSpPr>
          <p:spPr>
            <a:xfrm rot="5836381" flipH="1" flipV="1">
              <a:off x="4970817" y="4977229"/>
              <a:ext cx="167954" cy="4192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46" name="Прямая соединительная линия 945"/>
            <p:cNvCxnSpPr>
              <a:stCxn id="929" idx="2"/>
              <a:endCxn id="920" idx="0"/>
            </p:cNvCxnSpPr>
            <p:nvPr/>
          </p:nvCxnSpPr>
          <p:spPr>
            <a:xfrm rot="5836381">
              <a:off x="4992443" y="4545867"/>
              <a:ext cx="50785" cy="22732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47" name="Прямая соединительная линия 946"/>
            <p:cNvCxnSpPr>
              <a:stCxn id="920" idx="7"/>
              <a:endCxn id="921" idx="3"/>
            </p:cNvCxnSpPr>
            <p:nvPr/>
          </p:nvCxnSpPr>
          <p:spPr>
            <a:xfrm rot="5836381" flipH="1" flipV="1">
              <a:off x="4923522" y="4528997"/>
              <a:ext cx="114878" cy="14586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48" name="Прямая соединительная линия 947"/>
            <p:cNvCxnSpPr>
              <a:stCxn id="928" idx="4"/>
              <a:endCxn id="921" idx="0"/>
            </p:cNvCxnSpPr>
            <p:nvPr/>
          </p:nvCxnSpPr>
          <p:spPr>
            <a:xfrm rot="11236381" flipV="1">
              <a:off x="5110574" y="4550973"/>
              <a:ext cx="89572" cy="764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49" name="Прямая соединительная линия 948"/>
            <p:cNvCxnSpPr>
              <a:stCxn id="929" idx="7"/>
              <a:endCxn id="928" idx="2"/>
            </p:cNvCxnSpPr>
            <p:nvPr/>
          </p:nvCxnSpPr>
          <p:spPr>
            <a:xfrm rot="5836381" flipH="1" flipV="1">
              <a:off x="5170356" y="4579226"/>
              <a:ext cx="36579" cy="4585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963" name="TextBox 962"/>
          <p:cNvSpPr txBox="1"/>
          <p:nvPr/>
        </p:nvSpPr>
        <p:spPr>
          <a:xfrm rot="20427836">
            <a:off x="4312786" y="3767192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ДРАКОН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1031" name="TextBox 1030"/>
          <p:cNvSpPr txBox="1"/>
          <p:nvPr/>
        </p:nvSpPr>
        <p:spPr>
          <a:xfrm rot="1676119">
            <a:off x="4036762" y="4150987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ЛІРА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1032" name="TextBox 1031"/>
          <p:cNvSpPr txBox="1"/>
          <p:nvPr/>
        </p:nvSpPr>
        <p:spPr>
          <a:xfrm rot="20597836">
            <a:off x="3511146" y="4247261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ЛЕБІДЬ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1033" name="TextBox 1032"/>
          <p:cNvSpPr txBox="1"/>
          <p:nvPr/>
        </p:nvSpPr>
        <p:spPr>
          <a:xfrm>
            <a:off x="4464951" y="4673094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ГЕРКУЛЕС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1034" name="TextBox 1033"/>
          <p:cNvSpPr txBox="1"/>
          <p:nvPr/>
        </p:nvSpPr>
        <p:spPr>
          <a:xfrm rot="19798960">
            <a:off x="3853515" y="3247022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КАССІОПЕЯ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1035" name="TextBox 1034"/>
          <p:cNvSpPr txBox="1"/>
          <p:nvPr/>
        </p:nvSpPr>
        <p:spPr>
          <a:xfrm rot="878061">
            <a:off x="3725907" y="3795529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ЦЕФЕЙ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grpSp>
        <p:nvGrpSpPr>
          <p:cNvPr id="31" name="Группа 1035"/>
          <p:cNvGrpSpPr/>
          <p:nvPr/>
        </p:nvGrpSpPr>
        <p:grpSpPr>
          <a:xfrm rot="1746363">
            <a:off x="5125341" y="4240078"/>
            <a:ext cx="205893" cy="255656"/>
            <a:chOff x="5649885" y="4479091"/>
            <a:chExt cx="205893" cy="255656"/>
          </a:xfrm>
        </p:grpSpPr>
        <p:sp>
          <p:nvSpPr>
            <p:cNvPr id="1037" name="8-конечная звезда 1036"/>
            <p:cNvSpPr/>
            <p:nvPr/>
          </p:nvSpPr>
          <p:spPr>
            <a:xfrm rot="1262594">
              <a:off x="5790978" y="4634851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38" name="8-конечная звезда 1037"/>
            <p:cNvSpPr/>
            <p:nvPr/>
          </p:nvSpPr>
          <p:spPr>
            <a:xfrm rot="1262594">
              <a:off x="5739275" y="4680747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39" name="8-конечная звезда 1038"/>
            <p:cNvSpPr/>
            <p:nvPr/>
          </p:nvSpPr>
          <p:spPr>
            <a:xfrm rot="1262594">
              <a:off x="5791618" y="4509978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40" name="8-конечная звезда 1039"/>
            <p:cNvSpPr/>
            <p:nvPr/>
          </p:nvSpPr>
          <p:spPr>
            <a:xfrm rot="1262594">
              <a:off x="5691637" y="4479091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42" name="8-конечная звезда 1041"/>
            <p:cNvSpPr/>
            <p:nvPr/>
          </p:nvSpPr>
          <p:spPr>
            <a:xfrm rot="1262594">
              <a:off x="5649885" y="4665368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044" name="Прямая соединительная линия 1043"/>
            <p:cNvCxnSpPr>
              <a:stCxn id="1038" idx="3"/>
              <a:endCxn id="1042" idx="0"/>
            </p:cNvCxnSpPr>
            <p:nvPr/>
          </p:nvCxnSpPr>
          <p:spPr>
            <a:xfrm rot="9053637">
              <a:off x="5700633" y="4684088"/>
              <a:ext cx="31981" cy="4525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45" name="Прямая соединительная линия 1044"/>
            <p:cNvCxnSpPr>
              <a:stCxn id="1039" idx="5"/>
              <a:endCxn id="1040" idx="0"/>
            </p:cNvCxnSpPr>
            <p:nvPr/>
          </p:nvCxnSpPr>
          <p:spPr>
            <a:xfrm rot="19853637" flipH="1" flipV="1">
              <a:off x="5739023" y="4490630"/>
              <a:ext cx="63005" cy="3949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46" name="Прямая соединительная линия 1045"/>
            <p:cNvCxnSpPr>
              <a:stCxn id="1037" idx="6"/>
              <a:endCxn id="1039" idx="1"/>
            </p:cNvCxnSpPr>
            <p:nvPr/>
          </p:nvCxnSpPr>
          <p:spPr>
            <a:xfrm rot="19853637" flipV="1">
              <a:off x="5816340" y="4565090"/>
              <a:ext cx="31913" cy="6848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47" name="Прямая соединительная линия 1046"/>
            <p:cNvCxnSpPr>
              <a:stCxn id="1038" idx="0"/>
              <a:endCxn id="1037" idx="2"/>
            </p:cNvCxnSpPr>
            <p:nvPr/>
          </p:nvCxnSpPr>
          <p:spPr>
            <a:xfrm rot="3653637" flipH="1" flipV="1">
              <a:off x="5797822" y="4693758"/>
              <a:ext cx="7572" cy="2741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32" name="Группа 1047"/>
          <p:cNvGrpSpPr/>
          <p:nvPr/>
        </p:nvGrpSpPr>
        <p:grpSpPr>
          <a:xfrm>
            <a:off x="5075546" y="3879550"/>
            <a:ext cx="785174" cy="543266"/>
            <a:chOff x="5507009" y="4000504"/>
            <a:chExt cx="785174" cy="543266"/>
          </a:xfrm>
        </p:grpSpPr>
        <p:sp>
          <p:nvSpPr>
            <p:cNvPr id="1049" name="8-конечная звезда 1048"/>
            <p:cNvSpPr/>
            <p:nvPr/>
          </p:nvSpPr>
          <p:spPr>
            <a:xfrm rot="1262594">
              <a:off x="6081349" y="4500570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50" name="8-конечная звезда 1049"/>
            <p:cNvSpPr/>
            <p:nvPr/>
          </p:nvSpPr>
          <p:spPr>
            <a:xfrm rot="1262594">
              <a:off x="6227383" y="4130931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51" name="8-конечная звезда 1050"/>
            <p:cNvSpPr/>
            <p:nvPr/>
          </p:nvSpPr>
          <p:spPr>
            <a:xfrm rot="1262594">
              <a:off x="6155945" y="4273807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52" name="8-конечная звезда 1051"/>
            <p:cNvSpPr/>
            <p:nvPr/>
          </p:nvSpPr>
          <p:spPr>
            <a:xfrm rot="1262594">
              <a:off x="5727386" y="4272229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53" name="8-конечная звезда 1052"/>
            <p:cNvSpPr/>
            <p:nvPr/>
          </p:nvSpPr>
          <p:spPr>
            <a:xfrm rot="1262594">
              <a:off x="5651465" y="4151274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54" name="8-конечная звезда 1053"/>
            <p:cNvSpPr/>
            <p:nvPr/>
          </p:nvSpPr>
          <p:spPr>
            <a:xfrm rot="1262594">
              <a:off x="5798824" y="4057915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55" name="8-конечная звезда 1054"/>
            <p:cNvSpPr/>
            <p:nvPr/>
          </p:nvSpPr>
          <p:spPr>
            <a:xfrm rot="1262594">
              <a:off x="5868614" y="4202439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56" name="8-конечная звезда 1055"/>
            <p:cNvSpPr/>
            <p:nvPr/>
          </p:nvSpPr>
          <p:spPr>
            <a:xfrm rot="1262594">
              <a:off x="5941700" y="4294151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57" name="8-конечная звезда 1056"/>
            <p:cNvSpPr/>
            <p:nvPr/>
          </p:nvSpPr>
          <p:spPr>
            <a:xfrm rot="1262594">
              <a:off x="5507009" y="4143380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58" name="8-конечная звезда 1057"/>
            <p:cNvSpPr/>
            <p:nvPr/>
          </p:nvSpPr>
          <p:spPr>
            <a:xfrm rot="1262594">
              <a:off x="5507009" y="4056336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59" name="8-конечная звезда 1058"/>
            <p:cNvSpPr/>
            <p:nvPr/>
          </p:nvSpPr>
          <p:spPr>
            <a:xfrm rot="1262594">
              <a:off x="5649885" y="4000504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062" name="Прямая соединительная линия 1061"/>
            <p:cNvCxnSpPr>
              <a:stCxn id="1054" idx="5"/>
              <a:endCxn id="1059" idx="0"/>
            </p:cNvCxnSpPr>
            <p:nvPr/>
          </p:nvCxnSpPr>
          <p:spPr>
            <a:xfrm rot="16200000" flipV="1">
              <a:off x="5738063" y="3983442"/>
              <a:ext cx="30381" cy="12321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64" name="Прямая соединительная линия 1063"/>
            <p:cNvCxnSpPr>
              <a:stCxn id="1053" idx="6"/>
              <a:endCxn id="1054" idx="3"/>
            </p:cNvCxnSpPr>
            <p:nvPr/>
          </p:nvCxnSpPr>
          <p:spPr>
            <a:xfrm rot="5400000" flipH="1" flipV="1">
              <a:off x="5716057" y="4067982"/>
              <a:ext cx="57197" cy="11299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65" name="Прямая соединительная линия 1064"/>
            <p:cNvCxnSpPr>
              <a:stCxn id="1055" idx="5"/>
              <a:endCxn id="1054" idx="1"/>
            </p:cNvCxnSpPr>
            <p:nvPr/>
          </p:nvCxnSpPr>
          <p:spPr>
            <a:xfrm rot="16200000" flipV="1">
              <a:off x="5813131" y="4133245"/>
              <a:ext cx="95176" cy="4786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66" name="Прямая соединительная линия 1065"/>
            <p:cNvCxnSpPr>
              <a:stCxn id="1052" idx="4"/>
              <a:endCxn id="1053" idx="1"/>
            </p:cNvCxnSpPr>
            <p:nvPr/>
          </p:nvCxnSpPr>
          <p:spPr>
            <a:xfrm rot="10800000">
              <a:off x="5689429" y="4202948"/>
              <a:ext cx="39759" cy="8658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67" name="Прямая соединительная линия 1066"/>
            <p:cNvCxnSpPr>
              <a:stCxn id="1052" idx="0"/>
              <a:endCxn id="1056" idx="3"/>
            </p:cNvCxnSpPr>
            <p:nvPr/>
          </p:nvCxnSpPr>
          <p:spPr>
            <a:xfrm>
              <a:off x="5779585" y="4308924"/>
              <a:ext cx="164441" cy="2319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68" name="Прямая соединительная линия 1067"/>
            <p:cNvCxnSpPr>
              <a:stCxn id="1056" idx="4"/>
              <a:endCxn id="1051" idx="4"/>
            </p:cNvCxnSpPr>
            <p:nvPr/>
          </p:nvCxnSpPr>
          <p:spPr>
            <a:xfrm rot="10800000" flipH="1">
              <a:off x="5943500" y="4294574"/>
              <a:ext cx="214605" cy="1688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69" name="Прямая соединительная линия 1068"/>
            <p:cNvCxnSpPr>
              <a:stCxn id="1049" idx="5"/>
              <a:endCxn id="1056" idx="1"/>
            </p:cNvCxnSpPr>
            <p:nvPr/>
          </p:nvCxnSpPr>
          <p:spPr>
            <a:xfrm rot="16200000" flipV="1">
              <a:off x="5958619" y="4366870"/>
              <a:ext cx="156605" cy="11451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71" name="Прямая соединительная линия 1070"/>
            <p:cNvCxnSpPr>
              <a:stCxn id="1051" idx="6"/>
              <a:endCxn id="1050" idx="2"/>
            </p:cNvCxnSpPr>
            <p:nvPr/>
          </p:nvCxnSpPr>
          <p:spPr>
            <a:xfrm rot="5400000" flipH="1" flipV="1">
              <a:off x="6182865" y="4210684"/>
              <a:ext cx="82398" cy="4817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72" name="Прямая соединительная линия 1071"/>
            <p:cNvCxnSpPr>
              <a:stCxn id="1059" idx="3"/>
              <a:endCxn id="1057" idx="0"/>
            </p:cNvCxnSpPr>
            <p:nvPr/>
          </p:nvCxnSpPr>
          <p:spPr>
            <a:xfrm rot="5400000">
              <a:off x="5529327" y="4050317"/>
              <a:ext cx="141861" cy="10297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73" name="Прямая соединительная линия 1072"/>
            <p:cNvCxnSpPr>
              <a:stCxn id="1049" idx="0"/>
              <a:endCxn id="1051" idx="1"/>
            </p:cNvCxnSpPr>
            <p:nvPr/>
          </p:nvCxnSpPr>
          <p:spPr>
            <a:xfrm flipV="1">
              <a:off x="6123108" y="4335815"/>
              <a:ext cx="78393" cy="19411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74" name="Прямая соединительная линия 1073"/>
            <p:cNvCxnSpPr>
              <a:stCxn id="1057" idx="6"/>
              <a:endCxn id="1058" idx="2"/>
            </p:cNvCxnSpPr>
            <p:nvPr/>
          </p:nvCxnSpPr>
          <p:spPr>
            <a:xfrm rot="16200000" flipV="1">
              <a:off x="5505246" y="4113702"/>
              <a:ext cx="46726" cy="1551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75" name="Прямая соединительная линия 1074"/>
            <p:cNvCxnSpPr>
              <a:stCxn id="1059" idx="3"/>
              <a:endCxn id="1058" idx="7"/>
            </p:cNvCxnSpPr>
            <p:nvPr/>
          </p:nvCxnSpPr>
          <p:spPr>
            <a:xfrm rot="5400000">
              <a:off x="5580902" y="3998322"/>
              <a:ext cx="38290" cy="10339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76" name="Прямая соединительная линия 1075"/>
            <p:cNvCxnSpPr>
              <a:stCxn id="1056" idx="4"/>
              <a:endCxn id="1055" idx="1"/>
            </p:cNvCxnSpPr>
            <p:nvPr/>
          </p:nvCxnSpPr>
          <p:spPr>
            <a:xfrm rot="10800000">
              <a:off x="5906577" y="4254114"/>
              <a:ext cx="36924" cy="5734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33" name="Группа 1076"/>
          <p:cNvGrpSpPr/>
          <p:nvPr/>
        </p:nvGrpSpPr>
        <p:grpSpPr>
          <a:xfrm>
            <a:off x="5643570" y="3457239"/>
            <a:ext cx="263830" cy="471827"/>
            <a:chOff x="6221390" y="3221002"/>
            <a:chExt cx="263830" cy="471827"/>
          </a:xfrm>
        </p:grpSpPr>
        <p:cxnSp>
          <p:nvCxnSpPr>
            <p:cNvPr id="1078" name="Прямая соединительная линия 1077"/>
            <p:cNvCxnSpPr>
              <a:stCxn id="1085" idx="2"/>
              <a:endCxn id="1081" idx="1"/>
            </p:cNvCxnSpPr>
            <p:nvPr/>
          </p:nvCxnSpPr>
          <p:spPr>
            <a:xfrm rot="5400000" flipH="1" flipV="1">
              <a:off x="6100411" y="3468600"/>
              <a:ext cx="286172" cy="1652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079" name="8-конечная звезда 1078"/>
            <p:cNvSpPr/>
            <p:nvPr/>
          </p:nvSpPr>
          <p:spPr>
            <a:xfrm rot="1262594">
              <a:off x="6236996" y="3506754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80" name="8-конечная звезда 1079"/>
            <p:cNvSpPr/>
            <p:nvPr/>
          </p:nvSpPr>
          <p:spPr>
            <a:xfrm rot="1262594">
              <a:off x="6308434" y="3292440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81" name="8-конечная звезда 1080"/>
            <p:cNvSpPr/>
            <p:nvPr/>
          </p:nvSpPr>
          <p:spPr>
            <a:xfrm rot="1262594">
              <a:off x="6221390" y="3292438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82" name="8-конечная звезда 1081"/>
            <p:cNvSpPr/>
            <p:nvPr/>
          </p:nvSpPr>
          <p:spPr>
            <a:xfrm rot="1262594">
              <a:off x="6292828" y="3308046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83" name="8-конечная звезда 1082"/>
            <p:cNvSpPr/>
            <p:nvPr/>
          </p:nvSpPr>
          <p:spPr>
            <a:xfrm rot="1262594">
              <a:off x="6364265" y="3221002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84" name="8-конечная звезда 1083"/>
            <p:cNvSpPr/>
            <p:nvPr/>
          </p:nvSpPr>
          <p:spPr>
            <a:xfrm rot="1262594">
              <a:off x="6442020" y="3556268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85" name="8-конечная звезда 1084"/>
            <p:cNvSpPr/>
            <p:nvPr/>
          </p:nvSpPr>
          <p:spPr>
            <a:xfrm rot="1262594">
              <a:off x="6221390" y="3578191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86" name="8-конечная звезда 1085"/>
            <p:cNvSpPr/>
            <p:nvPr/>
          </p:nvSpPr>
          <p:spPr>
            <a:xfrm rot="1262594">
              <a:off x="6221390" y="3649629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087" name="Прямая соединительная линия 1086"/>
            <p:cNvCxnSpPr>
              <a:stCxn id="1085" idx="6"/>
              <a:endCxn id="1082" idx="3"/>
            </p:cNvCxnSpPr>
            <p:nvPr/>
          </p:nvCxnSpPr>
          <p:spPr>
            <a:xfrm rot="5400000" flipH="1" flipV="1">
              <a:off x="6152110" y="3437054"/>
              <a:ext cx="241215" cy="4394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88" name="Прямая соединительная линия 1087"/>
            <p:cNvCxnSpPr>
              <a:stCxn id="1085" idx="0"/>
              <a:endCxn id="1080" idx="7"/>
            </p:cNvCxnSpPr>
            <p:nvPr/>
          </p:nvCxnSpPr>
          <p:spPr>
            <a:xfrm flipV="1">
              <a:off x="6263149" y="3305269"/>
              <a:ext cx="86625" cy="30227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89" name="Прямая соединительная линия 1088"/>
            <p:cNvCxnSpPr>
              <a:stCxn id="1086" idx="7"/>
              <a:endCxn id="1083" idx="2"/>
            </p:cNvCxnSpPr>
            <p:nvPr/>
          </p:nvCxnSpPr>
          <p:spPr>
            <a:xfrm rot="5400000" flipH="1" flipV="1">
              <a:off x="6120571" y="3404921"/>
              <a:ext cx="399697" cy="11537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90" name="Прямая соединительная линия 1089"/>
            <p:cNvCxnSpPr>
              <a:stCxn id="1086" idx="0"/>
              <a:endCxn id="1084" idx="3"/>
            </p:cNvCxnSpPr>
            <p:nvPr/>
          </p:nvCxnSpPr>
          <p:spPr>
            <a:xfrm flipV="1">
              <a:off x="6263149" y="3586639"/>
              <a:ext cx="180731" cy="9234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91" name="Прямая соединительная линия 1090"/>
            <p:cNvCxnSpPr>
              <a:stCxn id="1086" idx="1"/>
              <a:endCxn id="1085" idx="1"/>
            </p:cNvCxnSpPr>
            <p:nvPr/>
          </p:nvCxnSpPr>
          <p:spPr>
            <a:xfrm rot="5400000" flipH="1">
              <a:off x="6216042" y="3655250"/>
              <a:ext cx="71438" cy="158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34" name="Группа 1091"/>
          <p:cNvGrpSpPr/>
          <p:nvPr/>
        </p:nvGrpSpPr>
        <p:grpSpPr>
          <a:xfrm>
            <a:off x="6786578" y="3357562"/>
            <a:ext cx="257514" cy="478144"/>
            <a:chOff x="7435836" y="3006688"/>
            <a:chExt cx="257514" cy="478144"/>
          </a:xfrm>
        </p:grpSpPr>
        <p:cxnSp>
          <p:nvCxnSpPr>
            <p:cNvPr id="1093" name="Прямая соединительная линия 1092"/>
            <p:cNvCxnSpPr>
              <a:stCxn id="1095" idx="7"/>
              <a:endCxn id="1094" idx="3"/>
            </p:cNvCxnSpPr>
            <p:nvPr/>
          </p:nvCxnSpPr>
          <p:spPr>
            <a:xfrm rot="5400000" flipH="1" flipV="1">
              <a:off x="7511096" y="3103624"/>
              <a:ext cx="49512" cy="9352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094" name="8-конечная звезда 1093"/>
            <p:cNvSpPr/>
            <p:nvPr/>
          </p:nvSpPr>
          <p:spPr>
            <a:xfrm rot="1262594">
              <a:off x="7580290" y="3087669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95" name="8-конечная звезда 1094"/>
            <p:cNvSpPr/>
            <p:nvPr/>
          </p:nvSpPr>
          <p:spPr>
            <a:xfrm rot="1262594">
              <a:off x="7437414" y="3159107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96" name="8-конечная звезда 1095"/>
            <p:cNvSpPr/>
            <p:nvPr/>
          </p:nvSpPr>
          <p:spPr>
            <a:xfrm rot="1262594">
              <a:off x="7437415" y="3294018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97" name="8-конечная звезда 1096"/>
            <p:cNvSpPr/>
            <p:nvPr/>
          </p:nvSpPr>
          <p:spPr>
            <a:xfrm rot="1262594">
              <a:off x="7588255" y="3300335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98" name="8-конечная звезда 1097"/>
            <p:cNvSpPr/>
            <p:nvPr/>
          </p:nvSpPr>
          <p:spPr>
            <a:xfrm rot="1262594">
              <a:off x="7650150" y="3006688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99" name="8-конечная звезда 1098"/>
            <p:cNvSpPr/>
            <p:nvPr/>
          </p:nvSpPr>
          <p:spPr>
            <a:xfrm rot="1262594">
              <a:off x="7585028" y="3441632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00" name="8-конечная звезда 1099"/>
            <p:cNvSpPr/>
            <p:nvPr/>
          </p:nvSpPr>
          <p:spPr>
            <a:xfrm rot="1262594">
              <a:off x="7435836" y="3363878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101" name="Прямая соединительная линия 1100"/>
            <p:cNvCxnSpPr>
              <a:stCxn id="1096" idx="5"/>
              <a:endCxn id="1095" idx="2"/>
            </p:cNvCxnSpPr>
            <p:nvPr/>
          </p:nvCxnSpPr>
          <p:spPr>
            <a:xfrm rot="5400000" flipH="1" flipV="1">
              <a:off x="7411566" y="3253192"/>
              <a:ext cx="85038" cy="126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02" name="Прямая соединительная линия 1101"/>
            <p:cNvCxnSpPr>
              <a:stCxn id="1100" idx="2"/>
              <a:endCxn id="1096" idx="2"/>
            </p:cNvCxnSpPr>
            <p:nvPr/>
          </p:nvCxnSpPr>
          <p:spPr>
            <a:xfrm rot="5400000" flipH="1" flipV="1">
              <a:off x="7422490" y="3373407"/>
              <a:ext cx="59420" cy="504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03" name="Прямая соединительная линия 1102"/>
            <p:cNvCxnSpPr>
              <a:stCxn id="1097" idx="3"/>
              <a:endCxn id="1096" idx="0"/>
            </p:cNvCxnSpPr>
            <p:nvPr/>
          </p:nvCxnSpPr>
          <p:spPr>
            <a:xfrm rot="5400000" flipH="1">
              <a:off x="7536305" y="3284023"/>
              <a:ext cx="7585" cy="10096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04" name="Прямая соединительная линия 1103"/>
            <p:cNvCxnSpPr>
              <a:stCxn id="1098" idx="2"/>
              <a:endCxn id="1094" idx="6"/>
            </p:cNvCxnSpPr>
            <p:nvPr/>
          </p:nvCxnSpPr>
          <p:spPr>
            <a:xfrm rot="5400000">
              <a:off x="7619979" y="3045454"/>
              <a:ext cx="41023" cy="4700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05" name="Прямая соединительная линия 1104"/>
            <p:cNvCxnSpPr>
              <a:stCxn id="1097" idx="5"/>
              <a:endCxn id="1094" idx="2"/>
            </p:cNvCxnSpPr>
            <p:nvPr/>
          </p:nvCxnSpPr>
          <p:spPr>
            <a:xfrm rot="16200000" flipV="1">
              <a:off x="7519548" y="3217916"/>
              <a:ext cx="162793" cy="669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06" name="Прямая соединительная линия 1105"/>
            <p:cNvCxnSpPr>
              <a:stCxn id="1099" idx="6"/>
              <a:endCxn id="1097" idx="2"/>
            </p:cNvCxnSpPr>
            <p:nvPr/>
          </p:nvCxnSpPr>
          <p:spPr>
            <a:xfrm rot="16200000" flipV="1">
              <a:off x="7564703" y="3393392"/>
              <a:ext cx="90539" cy="882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35" name="Группа 1106"/>
          <p:cNvGrpSpPr/>
          <p:nvPr/>
        </p:nvGrpSpPr>
        <p:grpSpPr>
          <a:xfrm>
            <a:off x="6596902" y="2563327"/>
            <a:ext cx="397148" cy="776439"/>
            <a:chOff x="7150610" y="2045465"/>
            <a:chExt cx="397148" cy="776439"/>
          </a:xfrm>
        </p:grpSpPr>
        <p:cxnSp>
          <p:nvCxnSpPr>
            <p:cNvPr id="1108" name="Прямая соединительная линия 1107"/>
            <p:cNvCxnSpPr>
              <a:stCxn id="1115" idx="6"/>
              <a:endCxn id="1111" idx="3"/>
            </p:cNvCxnSpPr>
            <p:nvPr/>
          </p:nvCxnSpPr>
          <p:spPr>
            <a:xfrm rot="5400000" flipH="1" flipV="1">
              <a:off x="7358363" y="2364100"/>
              <a:ext cx="182975" cy="10624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09" name="Прямая соединительная линия 1108"/>
            <p:cNvCxnSpPr>
              <a:stCxn id="1116" idx="6"/>
              <a:endCxn id="1113" idx="2"/>
            </p:cNvCxnSpPr>
            <p:nvPr/>
          </p:nvCxnSpPr>
          <p:spPr>
            <a:xfrm rot="5400000" flipH="1" flipV="1">
              <a:off x="7401264" y="2726571"/>
              <a:ext cx="99198" cy="99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110" name="8-конечная звезда 1109"/>
            <p:cNvSpPr/>
            <p:nvPr/>
          </p:nvSpPr>
          <p:spPr>
            <a:xfrm rot="1262594">
              <a:off x="7223100" y="243676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11" name="8-конечная звезда 1110"/>
            <p:cNvSpPr/>
            <p:nvPr/>
          </p:nvSpPr>
          <p:spPr>
            <a:xfrm rot="1262594">
              <a:off x="7500958" y="2292834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12" name="8-конечная звезда 1111"/>
            <p:cNvSpPr/>
            <p:nvPr/>
          </p:nvSpPr>
          <p:spPr>
            <a:xfrm rot="1262594">
              <a:off x="7150610" y="2632228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13" name="8-конечная звезда 1112"/>
            <p:cNvSpPr/>
            <p:nvPr/>
          </p:nvSpPr>
          <p:spPr>
            <a:xfrm rot="1262594">
              <a:off x="7436361" y="2632228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15" name="8-конечная звезда 1114"/>
            <p:cNvSpPr/>
            <p:nvPr/>
          </p:nvSpPr>
          <p:spPr>
            <a:xfrm rot="1262594">
              <a:off x="7364925" y="2507149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16" name="8-конечная звезда 1115"/>
            <p:cNvSpPr/>
            <p:nvPr/>
          </p:nvSpPr>
          <p:spPr>
            <a:xfrm rot="1262594">
              <a:off x="7418566" y="2775104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17" name="8-конечная звезда 1116"/>
            <p:cNvSpPr/>
            <p:nvPr/>
          </p:nvSpPr>
          <p:spPr>
            <a:xfrm rot="1262594">
              <a:off x="7150610" y="2489352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118" name="Прямая соединительная линия 1117"/>
            <p:cNvCxnSpPr>
              <a:stCxn id="1110" idx="0"/>
              <a:endCxn id="1115" idx="4"/>
            </p:cNvCxnSpPr>
            <p:nvPr/>
          </p:nvCxnSpPr>
          <p:spPr>
            <a:xfrm>
              <a:off x="7275299" y="2473458"/>
              <a:ext cx="91187" cy="4868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19" name="Прямая соединительная линия 1118"/>
            <p:cNvCxnSpPr>
              <a:stCxn id="1113" idx="5"/>
              <a:endCxn id="1115" idx="0"/>
            </p:cNvCxnSpPr>
            <p:nvPr/>
          </p:nvCxnSpPr>
          <p:spPr>
            <a:xfrm rot="16200000" flipV="1">
              <a:off x="7382566" y="2566550"/>
              <a:ext cx="95293" cy="4009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20" name="Прямая соединительная линия 1119"/>
            <p:cNvCxnSpPr>
              <a:stCxn id="1112" idx="5"/>
              <a:endCxn id="1117" idx="2"/>
            </p:cNvCxnSpPr>
            <p:nvPr/>
          </p:nvCxnSpPr>
          <p:spPr>
            <a:xfrm rot="5400000" flipH="1" flipV="1">
              <a:off x="7115232" y="2583869"/>
              <a:ext cx="99653" cy="109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21" name="Прямая соединительная линия 1120"/>
            <p:cNvCxnSpPr>
              <a:stCxn id="1110" idx="6"/>
              <a:endCxn id="1452" idx="1"/>
            </p:cNvCxnSpPr>
            <p:nvPr/>
          </p:nvCxnSpPr>
          <p:spPr>
            <a:xfrm rot="5400000" flipH="1" flipV="1">
              <a:off x="7079437" y="2225824"/>
              <a:ext cx="393099" cy="3238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22" name="Прямая соединительная линия 1121"/>
            <p:cNvCxnSpPr>
              <a:stCxn id="1117" idx="5"/>
              <a:endCxn id="1110" idx="3"/>
            </p:cNvCxnSpPr>
            <p:nvPr/>
          </p:nvCxnSpPr>
          <p:spPr>
            <a:xfrm rot="5400000" flipH="1" flipV="1">
              <a:off x="7186646" y="2452589"/>
              <a:ext cx="16642" cy="6091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23" name="Прямая соединительная линия 1122"/>
            <p:cNvCxnSpPr>
              <a:stCxn id="1116" idx="4"/>
              <a:endCxn id="1112" idx="0"/>
            </p:cNvCxnSpPr>
            <p:nvPr/>
          </p:nvCxnSpPr>
          <p:spPr>
            <a:xfrm rot="10800000">
              <a:off x="7195849" y="2664030"/>
              <a:ext cx="224278" cy="12607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142" name="TextBox 1141"/>
          <p:cNvSpPr txBox="1"/>
          <p:nvPr/>
        </p:nvSpPr>
        <p:spPr>
          <a:xfrm rot="16603593">
            <a:off x="6374398" y="3552569"/>
            <a:ext cx="70215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ВОРОН</a:t>
            </a:r>
            <a:endParaRPr lang="uk-UA" sz="8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1143" name="TextBox 1142"/>
          <p:cNvSpPr txBox="1"/>
          <p:nvPr/>
        </p:nvSpPr>
        <p:spPr>
          <a:xfrm rot="1344264">
            <a:off x="6361487" y="3207591"/>
            <a:ext cx="70215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ЧАША</a:t>
            </a:r>
            <a:endParaRPr lang="uk-UA" sz="8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1144" name="TextBox 1143"/>
          <p:cNvSpPr txBox="1"/>
          <p:nvPr/>
        </p:nvSpPr>
        <p:spPr>
          <a:xfrm rot="18282438">
            <a:off x="5516759" y="4198782"/>
            <a:ext cx="70215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ВОЛОПАС</a:t>
            </a:r>
            <a:endParaRPr lang="uk-UA" sz="8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1145" name="TextBox 1144"/>
          <p:cNvSpPr txBox="1"/>
          <p:nvPr/>
        </p:nvSpPr>
        <p:spPr>
          <a:xfrm rot="19413718">
            <a:off x="4784916" y="4110512"/>
            <a:ext cx="70215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ПН </a:t>
            </a:r>
          </a:p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КОРОНА</a:t>
            </a:r>
            <a:endParaRPr lang="uk-UA" sz="8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1146" name="TextBox 1145"/>
          <p:cNvSpPr txBox="1"/>
          <p:nvPr/>
        </p:nvSpPr>
        <p:spPr>
          <a:xfrm rot="19546177">
            <a:off x="5211106" y="4610626"/>
            <a:ext cx="70215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ЗМІЯ</a:t>
            </a:r>
            <a:endParaRPr lang="uk-UA" sz="8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1147" name="TextBox 1146"/>
          <p:cNvSpPr txBox="1"/>
          <p:nvPr/>
        </p:nvSpPr>
        <p:spPr>
          <a:xfrm>
            <a:off x="4358604" y="5319481"/>
            <a:ext cx="70215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ЗМІЯ</a:t>
            </a:r>
            <a:endParaRPr lang="uk-UA" sz="8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grpSp>
        <p:nvGrpSpPr>
          <p:cNvPr id="36" name="Группа 1147"/>
          <p:cNvGrpSpPr/>
          <p:nvPr/>
        </p:nvGrpSpPr>
        <p:grpSpPr>
          <a:xfrm>
            <a:off x="4143372" y="5239587"/>
            <a:ext cx="178722" cy="332553"/>
            <a:chOff x="4446920" y="5936171"/>
            <a:chExt cx="178722" cy="332553"/>
          </a:xfrm>
        </p:grpSpPr>
        <p:sp>
          <p:nvSpPr>
            <p:cNvPr id="1149" name="8-конечная звезда 1148"/>
            <p:cNvSpPr/>
            <p:nvPr/>
          </p:nvSpPr>
          <p:spPr>
            <a:xfrm rot="1262594">
              <a:off x="4507404" y="6221924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50" name="8-конечная звезда 1149"/>
            <p:cNvSpPr/>
            <p:nvPr/>
          </p:nvSpPr>
          <p:spPr>
            <a:xfrm rot="1262594">
              <a:off x="4578842" y="6079048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51" name="8-конечная звезда 1150"/>
            <p:cNvSpPr/>
            <p:nvPr/>
          </p:nvSpPr>
          <p:spPr>
            <a:xfrm rot="1262594">
              <a:off x="4446920" y="6079048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52" name="8-конечная звезда 1151"/>
            <p:cNvSpPr/>
            <p:nvPr/>
          </p:nvSpPr>
          <p:spPr>
            <a:xfrm rot="1262594">
              <a:off x="4507404" y="5936171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153" name="Прямая соединительная линия 1152"/>
            <p:cNvCxnSpPr>
              <a:stCxn id="1149" idx="7"/>
              <a:endCxn id="1150" idx="1"/>
            </p:cNvCxnSpPr>
            <p:nvPr/>
          </p:nvCxnSpPr>
          <p:spPr>
            <a:xfrm rot="5400000" flipH="1" flipV="1">
              <a:off x="4525970" y="6150051"/>
              <a:ext cx="111991" cy="5955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54" name="Прямая соединительная линия 1153"/>
            <p:cNvCxnSpPr>
              <a:stCxn id="1151" idx="6"/>
              <a:endCxn id="1152" idx="2"/>
            </p:cNvCxnSpPr>
            <p:nvPr/>
          </p:nvCxnSpPr>
          <p:spPr>
            <a:xfrm rot="5400000" flipH="1" flipV="1">
              <a:off x="4450963" y="6009170"/>
              <a:ext cx="99199" cy="4368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55" name="Прямая соединительная линия 1154"/>
            <p:cNvCxnSpPr>
              <a:stCxn id="1150" idx="5"/>
              <a:endCxn id="1152" idx="0"/>
            </p:cNvCxnSpPr>
            <p:nvPr/>
          </p:nvCxnSpPr>
          <p:spPr>
            <a:xfrm rot="16200000" flipV="1">
              <a:off x="4516147" y="6004470"/>
              <a:ext cx="113091" cy="4009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56" name="Прямая соединительная линия 1155"/>
            <p:cNvCxnSpPr>
              <a:stCxn id="1151" idx="1"/>
              <a:endCxn id="1149" idx="5"/>
            </p:cNvCxnSpPr>
            <p:nvPr/>
          </p:nvCxnSpPr>
          <p:spPr>
            <a:xfrm rot="16200000" flipH="1">
              <a:off x="4450508" y="6153145"/>
              <a:ext cx="100108" cy="4148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37" name="Группа 1156"/>
          <p:cNvGrpSpPr/>
          <p:nvPr/>
        </p:nvGrpSpPr>
        <p:grpSpPr>
          <a:xfrm>
            <a:off x="3508323" y="4643446"/>
            <a:ext cx="699645" cy="615672"/>
            <a:chOff x="3730532" y="5367300"/>
            <a:chExt cx="699645" cy="615672"/>
          </a:xfrm>
        </p:grpSpPr>
        <p:sp>
          <p:nvSpPr>
            <p:cNvPr id="1158" name="8-конечная звезда 1157"/>
            <p:cNvSpPr/>
            <p:nvPr/>
          </p:nvSpPr>
          <p:spPr>
            <a:xfrm rot="1262594">
              <a:off x="4383377" y="5445580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59" name="8-конечная звезда 1158"/>
            <p:cNvSpPr/>
            <p:nvPr/>
          </p:nvSpPr>
          <p:spPr>
            <a:xfrm rot="1262594">
              <a:off x="4159161" y="5732385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60" name="8-конечная звезда 1159"/>
            <p:cNvSpPr/>
            <p:nvPr/>
          </p:nvSpPr>
          <p:spPr>
            <a:xfrm rot="1262594">
              <a:off x="4303686" y="5519719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61" name="8-конечная звезда 1160"/>
            <p:cNvSpPr/>
            <p:nvPr/>
          </p:nvSpPr>
          <p:spPr>
            <a:xfrm rot="1262594">
              <a:off x="3944848" y="5660947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62" name="8-конечная звезда 1161"/>
            <p:cNvSpPr/>
            <p:nvPr/>
          </p:nvSpPr>
          <p:spPr>
            <a:xfrm rot="1262594">
              <a:off x="3730532" y="5660945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63" name="8-конечная звезда 1162"/>
            <p:cNvSpPr/>
            <p:nvPr/>
          </p:nvSpPr>
          <p:spPr>
            <a:xfrm rot="1262594">
              <a:off x="3867094" y="5367300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64" name="8-конечная звезда 1163"/>
            <p:cNvSpPr/>
            <p:nvPr/>
          </p:nvSpPr>
          <p:spPr>
            <a:xfrm rot="1262594">
              <a:off x="4006811" y="5507018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65" name="8-конечная звезда 1164"/>
            <p:cNvSpPr/>
            <p:nvPr/>
          </p:nvSpPr>
          <p:spPr>
            <a:xfrm rot="1262594">
              <a:off x="3800919" y="5375622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66" name="8-конечная звезда 1165"/>
            <p:cNvSpPr/>
            <p:nvPr/>
          </p:nvSpPr>
          <p:spPr>
            <a:xfrm rot="1262594">
              <a:off x="4221652" y="5936172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167" name="Прямая соединительная линия 1166"/>
            <p:cNvCxnSpPr>
              <a:stCxn id="1160" idx="7"/>
              <a:endCxn id="1158" idx="7"/>
            </p:cNvCxnSpPr>
            <p:nvPr/>
          </p:nvCxnSpPr>
          <p:spPr>
            <a:xfrm rot="5400000" flipH="1" flipV="1">
              <a:off x="4353622" y="5461218"/>
              <a:ext cx="76277" cy="7280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68" name="Прямая соединительная линия 1167"/>
            <p:cNvCxnSpPr>
              <a:stCxn id="1164" idx="5"/>
              <a:endCxn id="1163" idx="0"/>
            </p:cNvCxnSpPr>
            <p:nvPr/>
          </p:nvCxnSpPr>
          <p:spPr>
            <a:xfrm rot="16200000" flipV="1">
              <a:off x="3925915" y="5415152"/>
              <a:ext cx="97544" cy="8990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69" name="Прямая соединительная линия 1168"/>
            <p:cNvCxnSpPr>
              <a:stCxn id="1159" idx="6"/>
              <a:endCxn id="1160" idx="3"/>
            </p:cNvCxnSpPr>
            <p:nvPr/>
          </p:nvCxnSpPr>
          <p:spPr>
            <a:xfrm rot="5400000" flipH="1" flipV="1">
              <a:off x="4162682" y="5590856"/>
              <a:ext cx="176504" cy="11015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70" name="Прямая соединительная линия 1169"/>
            <p:cNvCxnSpPr>
              <a:stCxn id="1159" idx="5"/>
              <a:endCxn id="1164" idx="1"/>
            </p:cNvCxnSpPr>
            <p:nvPr/>
          </p:nvCxnSpPr>
          <p:spPr>
            <a:xfrm rot="16200000" flipV="1">
              <a:off x="4013014" y="5572527"/>
              <a:ext cx="186353" cy="13801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71" name="Прямая соединительная линия 1170"/>
            <p:cNvCxnSpPr>
              <a:stCxn id="1162" idx="7"/>
              <a:endCxn id="1161" idx="4"/>
            </p:cNvCxnSpPr>
            <p:nvPr/>
          </p:nvCxnSpPr>
          <p:spPr>
            <a:xfrm rot="16200000" flipH="1">
              <a:off x="3863792" y="5595396"/>
              <a:ext cx="1270" cy="16444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72" name="Прямая соединительная линия 1171"/>
            <p:cNvCxnSpPr>
              <a:stCxn id="1161" idx="7"/>
              <a:endCxn id="1159" idx="3"/>
            </p:cNvCxnSpPr>
            <p:nvPr/>
          </p:nvCxnSpPr>
          <p:spPr>
            <a:xfrm rot="16200000" flipH="1">
              <a:off x="4032322" y="5641184"/>
              <a:ext cx="93364" cy="16496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73" name="Прямая соединительная линия 1172"/>
            <p:cNvCxnSpPr>
              <a:stCxn id="1166" idx="5"/>
              <a:endCxn id="1159" idx="1"/>
            </p:cNvCxnSpPr>
            <p:nvPr/>
          </p:nvCxnSpPr>
          <p:spPr>
            <a:xfrm rot="16200000" flipV="1">
              <a:off x="4139274" y="5841910"/>
              <a:ext cx="154129" cy="3842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74" name="Прямая соединительная линия 1173"/>
            <p:cNvCxnSpPr>
              <a:stCxn id="1165" idx="1"/>
              <a:endCxn id="1163" idx="0"/>
            </p:cNvCxnSpPr>
            <p:nvPr/>
          </p:nvCxnSpPr>
          <p:spPr>
            <a:xfrm rot="5400000" flipH="1" flipV="1">
              <a:off x="3877240" y="5367913"/>
              <a:ext cx="9072" cy="9591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38" name="Группа 1174"/>
          <p:cNvGrpSpPr/>
          <p:nvPr/>
        </p:nvGrpSpPr>
        <p:grpSpPr>
          <a:xfrm rot="556316">
            <a:off x="2987677" y="2685344"/>
            <a:ext cx="850325" cy="1621014"/>
            <a:chOff x="2494991" y="3188512"/>
            <a:chExt cx="850325" cy="1621014"/>
          </a:xfrm>
        </p:grpSpPr>
        <p:sp>
          <p:nvSpPr>
            <p:cNvPr id="1176" name="8-конечная звезда 1175"/>
            <p:cNvSpPr/>
            <p:nvPr/>
          </p:nvSpPr>
          <p:spPr>
            <a:xfrm rot="1262594">
              <a:off x="2997889" y="428406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77" name="8-конечная звезда 1176"/>
            <p:cNvSpPr/>
            <p:nvPr/>
          </p:nvSpPr>
          <p:spPr>
            <a:xfrm rot="1262594">
              <a:off x="2907837" y="4157669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78" name="8-конечная звезда 1177"/>
            <p:cNvSpPr/>
            <p:nvPr/>
          </p:nvSpPr>
          <p:spPr>
            <a:xfrm rot="1262594">
              <a:off x="2634556" y="4257229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79" name="8-конечная звезда 1178"/>
            <p:cNvSpPr/>
            <p:nvPr/>
          </p:nvSpPr>
          <p:spPr>
            <a:xfrm rot="1262594">
              <a:off x="2858909" y="4744726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80" name="8-конечная звезда 1179"/>
            <p:cNvSpPr/>
            <p:nvPr/>
          </p:nvSpPr>
          <p:spPr>
            <a:xfrm rot="1262594">
              <a:off x="2494991" y="3845711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81" name="8-конечная звезда 1180"/>
            <p:cNvSpPr/>
            <p:nvPr/>
          </p:nvSpPr>
          <p:spPr>
            <a:xfrm rot="1262594">
              <a:off x="2788519" y="3870175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82" name="8-конечная звезда 1181"/>
            <p:cNvSpPr/>
            <p:nvPr/>
          </p:nvSpPr>
          <p:spPr>
            <a:xfrm rot="1262594">
              <a:off x="2651069" y="4437026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83" name="8-конечная звезда 1182"/>
            <p:cNvSpPr/>
            <p:nvPr/>
          </p:nvSpPr>
          <p:spPr>
            <a:xfrm rot="1262594">
              <a:off x="2705575" y="4725541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84" name="8-конечная звезда 1183"/>
            <p:cNvSpPr/>
            <p:nvPr/>
          </p:nvSpPr>
          <p:spPr>
            <a:xfrm rot="1262594">
              <a:off x="2835305" y="3731537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86" name="8-конечная звезда 1185"/>
            <p:cNvSpPr/>
            <p:nvPr/>
          </p:nvSpPr>
          <p:spPr>
            <a:xfrm rot="1262594">
              <a:off x="3177825" y="3386081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87" name="8-конечная звезда 1186"/>
            <p:cNvSpPr/>
            <p:nvPr/>
          </p:nvSpPr>
          <p:spPr>
            <a:xfrm rot="1262594">
              <a:off x="2950797" y="4438987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88" name="8-конечная звезда 1187"/>
            <p:cNvSpPr/>
            <p:nvPr/>
          </p:nvSpPr>
          <p:spPr>
            <a:xfrm rot="1262594">
              <a:off x="2856880" y="4307084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89" name="8-конечная звезда 1188"/>
            <p:cNvSpPr/>
            <p:nvPr/>
          </p:nvSpPr>
          <p:spPr>
            <a:xfrm rot="1262594">
              <a:off x="3083493" y="3460101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90" name="8-конечная звезда 1189"/>
            <p:cNvSpPr/>
            <p:nvPr/>
          </p:nvSpPr>
          <p:spPr>
            <a:xfrm rot="1262594">
              <a:off x="3147923" y="4328438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91" name="8-конечная звезда 1190"/>
            <p:cNvSpPr/>
            <p:nvPr/>
          </p:nvSpPr>
          <p:spPr>
            <a:xfrm rot="1262594">
              <a:off x="3131601" y="4625819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92" name="8-конечная звезда 1191"/>
            <p:cNvSpPr/>
            <p:nvPr/>
          </p:nvSpPr>
          <p:spPr>
            <a:xfrm rot="1262594">
              <a:off x="3108579" y="4484810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93" name="8-конечная звезда 1192"/>
            <p:cNvSpPr/>
            <p:nvPr/>
          </p:nvSpPr>
          <p:spPr>
            <a:xfrm rot="1262594">
              <a:off x="2983274" y="4650033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94" name="8-конечная звезда 1193"/>
            <p:cNvSpPr/>
            <p:nvPr/>
          </p:nvSpPr>
          <p:spPr>
            <a:xfrm rot="1262594">
              <a:off x="3109446" y="3695960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95" name="8-конечная звезда 1194"/>
            <p:cNvSpPr/>
            <p:nvPr/>
          </p:nvSpPr>
          <p:spPr>
            <a:xfrm rot="1262594">
              <a:off x="3298516" y="3874730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96" name="8-конечная звезда 1195"/>
            <p:cNvSpPr/>
            <p:nvPr/>
          </p:nvSpPr>
          <p:spPr>
            <a:xfrm rot="1262594">
              <a:off x="3216501" y="3815736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97" name="8-конечная звезда 1196"/>
            <p:cNvSpPr/>
            <p:nvPr/>
          </p:nvSpPr>
          <p:spPr>
            <a:xfrm rot="1262594">
              <a:off x="3234842" y="3530720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99" name="8-конечная звезда 1198"/>
            <p:cNvSpPr/>
            <p:nvPr/>
          </p:nvSpPr>
          <p:spPr>
            <a:xfrm rot="1262594">
              <a:off x="3114104" y="3188512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00" name="8-конечная звезда 1199"/>
            <p:cNvSpPr/>
            <p:nvPr/>
          </p:nvSpPr>
          <p:spPr>
            <a:xfrm rot="1262594">
              <a:off x="3126185" y="3308529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01" name="8-конечная звезда 1200"/>
            <p:cNvSpPr/>
            <p:nvPr/>
          </p:nvSpPr>
          <p:spPr>
            <a:xfrm rot="1262594">
              <a:off x="2952827" y="3576761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02" name="8-конечная звезда 1201"/>
            <p:cNvSpPr/>
            <p:nvPr/>
          </p:nvSpPr>
          <p:spPr>
            <a:xfrm rot="1262594">
              <a:off x="3163361" y="3967512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203" name="Прямая соединительная линия 1202"/>
            <p:cNvCxnSpPr>
              <a:stCxn id="1200" idx="1"/>
              <a:endCxn id="1186" idx="0"/>
            </p:cNvCxnSpPr>
            <p:nvPr/>
          </p:nvCxnSpPr>
          <p:spPr>
            <a:xfrm rot="15643684" flipH="1">
              <a:off x="3154562" y="3358635"/>
              <a:ext cx="79987" cy="5881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04" name="Прямая соединительная линия 1203"/>
            <p:cNvCxnSpPr>
              <a:stCxn id="1176" idx="5"/>
              <a:endCxn id="1188" idx="6"/>
            </p:cNvCxnSpPr>
            <p:nvPr/>
          </p:nvCxnSpPr>
          <p:spPr>
            <a:xfrm rot="15643684" flipH="1" flipV="1">
              <a:off x="2952345" y="4236435"/>
              <a:ext cx="2810" cy="12240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05" name="Прямая соединительная линия 1204"/>
            <p:cNvCxnSpPr>
              <a:stCxn id="1181" idx="7"/>
              <a:endCxn id="1184" idx="3"/>
            </p:cNvCxnSpPr>
            <p:nvPr/>
          </p:nvCxnSpPr>
          <p:spPr>
            <a:xfrm rot="4843684" flipH="1" flipV="1">
              <a:off x="2783865" y="3826164"/>
              <a:ext cx="120431" cy="659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06" name="Прямая соединительная линия 1205"/>
            <p:cNvCxnSpPr>
              <a:stCxn id="1181" idx="5"/>
              <a:endCxn id="1180" idx="6"/>
            </p:cNvCxnSpPr>
            <p:nvPr/>
          </p:nvCxnSpPr>
          <p:spPr>
            <a:xfrm rot="15643684" flipV="1">
              <a:off x="2639362" y="3729826"/>
              <a:ext cx="68067" cy="26118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07" name="Прямая соединительная линия 1206"/>
            <p:cNvCxnSpPr>
              <a:stCxn id="1177" idx="0"/>
              <a:endCxn id="1181" idx="0"/>
            </p:cNvCxnSpPr>
            <p:nvPr/>
          </p:nvCxnSpPr>
          <p:spPr>
            <a:xfrm rot="21043684" flipH="1" flipV="1">
              <a:off x="2875099" y="3906475"/>
              <a:ext cx="71438" cy="30296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08" name="Прямая соединительная линия 1207"/>
            <p:cNvCxnSpPr>
              <a:stCxn id="1178" idx="5"/>
              <a:endCxn id="1180" idx="1"/>
            </p:cNvCxnSpPr>
            <p:nvPr/>
          </p:nvCxnSpPr>
          <p:spPr>
            <a:xfrm rot="15643684" flipV="1">
              <a:off x="2414200" y="4056364"/>
              <a:ext cx="365946" cy="5501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09" name="Прямая соединительная линия 1208"/>
            <p:cNvCxnSpPr>
              <a:stCxn id="1179" idx="5"/>
              <a:endCxn id="1182" idx="7"/>
            </p:cNvCxnSpPr>
            <p:nvPr/>
          </p:nvCxnSpPr>
          <p:spPr>
            <a:xfrm rot="15643684" flipV="1">
              <a:off x="2631014" y="4537452"/>
              <a:ext cx="318871" cy="12567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10" name="Прямая соединительная линия 1209"/>
            <p:cNvCxnSpPr>
              <a:stCxn id="1183" idx="5"/>
              <a:endCxn id="1182" idx="1"/>
            </p:cNvCxnSpPr>
            <p:nvPr/>
          </p:nvCxnSpPr>
          <p:spPr>
            <a:xfrm rot="4843684" flipH="1" flipV="1">
              <a:off x="2584676" y="4605093"/>
              <a:ext cx="241292" cy="638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11" name="Прямая соединительная линия 1210"/>
            <p:cNvCxnSpPr>
              <a:stCxn id="1182" idx="0"/>
              <a:endCxn id="1178" idx="1"/>
            </p:cNvCxnSpPr>
            <p:nvPr/>
          </p:nvCxnSpPr>
          <p:spPr>
            <a:xfrm rot="21043684" flipV="1">
              <a:off x="2690672" y="4318381"/>
              <a:ext cx="2036" cy="15619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12" name="Прямая соединительная линия 1211"/>
            <p:cNvCxnSpPr>
              <a:stCxn id="1178" idx="7"/>
              <a:endCxn id="1177" idx="4"/>
            </p:cNvCxnSpPr>
            <p:nvPr/>
          </p:nvCxnSpPr>
          <p:spPr>
            <a:xfrm rot="4843684" flipH="1" flipV="1">
              <a:off x="2772096" y="4114235"/>
              <a:ext cx="62369" cy="22644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13" name="Прямая соединительная линия 1212"/>
            <p:cNvCxnSpPr>
              <a:stCxn id="1188" idx="4"/>
              <a:endCxn id="1178" idx="0"/>
            </p:cNvCxnSpPr>
            <p:nvPr/>
          </p:nvCxnSpPr>
          <p:spPr>
            <a:xfrm rot="10243684">
              <a:off x="2700114" y="4288405"/>
              <a:ext cx="155649" cy="4884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14" name="Прямая соединительная линия 1213"/>
            <p:cNvCxnSpPr>
              <a:stCxn id="1187" idx="4"/>
              <a:endCxn id="1188" idx="0"/>
            </p:cNvCxnSpPr>
            <p:nvPr/>
          </p:nvCxnSpPr>
          <p:spPr>
            <a:xfrm rot="10243684">
              <a:off x="2918427" y="4341007"/>
              <a:ext cx="24822" cy="11805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15" name="Прямая соединительная линия 1214"/>
            <p:cNvCxnSpPr>
              <a:stCxn id="1192" idx="1"/>
              <a:endCxn id="1187" idx="1"/>
            </p:cNvCxnSpPr>
            <p:nvPr/>
          </p:nvCxnSpPr>
          <p:spPr>
            <a:xfrm rot="4843684" flipH="1">
              <a:off x="3033606" y="4437901"/>
              <a:ext cx="63030" cy="14445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16" name="Прямая соединительная линия 1215"/>
            <p:cNvCxnSpPr>
              <a:stCxn id="1190" idx="4"/>
              <a:endCxn id="1176" idx="7"/>
            </p:cNvCxnSpPr>
            <p:nvPr/>
          </p:nvCxnSpPr>
          <p:spPr>
            <a:xfrm rot="10243684">
              <a:off x="3053708" y="4292334"/>
              <a:ext cx="91633" cy="5886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17" name="Прямая соединительная линия 1216"/>
            <p:cNvCxnSpPr>
              <a:stCxn id="1191" idx="5"/>
              <a:endCxn id="1192" idx="1"/>
            </p:cNvCxnSpPr>
            <p:nvPr/>
          </p:nvCxnSpPr>
          <p:spPr>
            <a:xfrm rot="4843684" flipH="1" flipV="1">
              <a:off x="3094687" y="4572782"/>
              <a:ext cx="97606" cy="1186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18" name="Прямая соединительная линия 1217"/>
            <p:cNvCxnSpPr>
              <a:stCxn id="1193" idx="5"/>
              <a:endCxn id="1187" idx="2"/>
            </p:cNvCxnSpPr>
            <p:nvPr/>
          </p:nvCxnSpPr>
          <p:spPr>
            <a:xfrm rot="15643684" flipV="1">
              <a:off x="2900915" y="4570232"/>
              <a:ext cx="163446" cy="277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22" name="Прямая соединительная линия 1221"/>
            <p:cNvCxnSpPr>
              <a:stCxn id="1186" idx="3"/>
              <a:endCxn id="1189" idx="6"/>
            </p:cNvCxnSpPr>
            <p:nvPr/>
          </p:nvCxnSpPr>
          <p:spPr>
            <a:xfrm rot="4843684">
              <a:off x="3139220" y="3414104"/>
              <a:ext cx="29236" cy="5809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23" name="Прямая соединительная линия 1222"/>
            <p:cNvCxnSpPr>
              <a:stCxn id="1201" idx="7"/>
              <a:endCxn id="1189" idx="3"/>
            </p:cNvCxnSpPr>
            <p:nvPr/>
          </p:nvCxnSpPr>
          <p:spPr>
            <a:xfrm rot="4843684" flipH="1" flipV="1">
              <a:off x="3007143" y="3497550"/>
              <a:ext cx="69605" cy="10121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24" name="Прямая соединительная линия 1223"/>
            <p:cNvCxnSpPr>
              <a:stCxn id="1189" idx="0"/>
              <a:endCxn id="1197" idx="3"/>
            </p:cNvCxnSpPr>
            <p:nvPr/>
          </p:nvCxnSpPr>
          <p:spPr>
            <a:xfrm rot="21043684">
              <a:off x="3151515" y="3497212"/>
              <a:ext cx="79959" cy="7332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25" name="Прямая соединительная линия 1224"/>
            <p:cNvCxnSpPr>
              <a:stCxn id="1184" idx="7"/>
              <a:endCxn id="1194" idx="3"/>
            </p:cNvCxnSpPr>
            <p:nvPr/>
          </p:nvCxnSpPr>
          <p:spPr>
            <a:xfrm rot="15643684" flipH="1">
              <a:off x="2990370" y="3625934"/>
              <a:ext cx="17702" cy="22456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26" name="Прямая соединительная линия 1225"/>
            <p:cNvCxnSpPr>
              <a:stCxn id="1234" idx="4"/>
              <a:endCxn id="1235" idx="3"/>
            </p:cNvCxnSpPr>
            <p:nvPr/>
          </p:nvCxnSpPr>
          <p:spPr>
            <a:xfrm rot="10243684">
              <a:off x="2699341" y="3721058"/>
              <a:ext cx="61638" cy="4494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27" name="Прямая соединительная линия 1226"/>
            <p:cNvCxnSpPr>
              <a:stCxn id="1184" idx="3"/>
              <a:endCxn id="1234" idx="0"/>
            </p:cNvCxnSpPr>
            <p:nvPr/>
          </p:nvCxnSpPr>
          <p:spPr>
            <a:xfrm rot="4843684">
              <a:off x="2822722" y="3762592"/>
              <a:ext cx="6783" cy="2444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28" name="Прямая соединительная линия 1227"/>
            <p:cNvCxnSpPr>
              <a:stCxn id="1184" idx="6"/>
              <a:endCxn id="1201" idx="3"/>
            </p:cNvCxnSpPr>
            <p:nvPr/>
          </p:nvCxnSpPr>
          <p:spPr>
            <a:xfrm rot="4843684" flipH="1" flipV="1">
              <a:off x="2859066" y="3620656"/>
              <a:ext cx="108711" cy="10168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29" name="Прямая соединительная линия 1228"/>
            <p:cNvCxnSpPr>
              <a:stCxn id="1201" idx="1"/>
              <a:endCxn id="1194" idx="4"/>
            </p:cNvCxnSpPr>
            <p:nvPr/>
          </p:nvCxnSpPr>
          <p:spPr>
            <a:xfrm rot="15643684" flipH="1">
              <a:off x="2994153" y="3611633"/>
              <a:ext cx="108430" cy="10923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30" name="Прямая соединительная линия 1229"/>
            <p:cNvCxnSpPr>
              <a:stCxn id="1196" idx="2"/>
              <a:endCxn id="1202" idx="5"/>
            </p:cNvCxnSpPr>
            <p:nvPr/>
          </p:nvCxnSpPr>
          <p:spPr>
            <a:xfrm rot="4843684">
              <a:off x="3155926" y="3880926"/>
              <a:ext cx="99047" cy="6896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31" name="Прямая соединительная линия 1230"/>
            <p:cNvCxnSpPr>
              <a:stCxn id="1196" idx="1"/>
              <a:endCxn id="1195" idx="4"/>
            </p:cNvCxnSpPr>
            <p:nvPr/>
          </p:nvCxnSpPr>
          <p:spPr>
            <a:xfrm rot="15643684" flipH="1">
              <a:off x="3256244" y="3852470"/>
              <a:ext cx="36992" cy="4530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32" name="Прямая соединительная линия 1231"/>
            <p:cNvCxnSpPr>
              <a:stCxn id="1196" idx="4"/>
              <a:endCxn id="1194" idx="0"/>
            </p:cNvCxnSpPr>
            <p:nvPr/>
          </p:nvCxnSpPr>
          <p:spPr>
            <a:xfrm rot="10243684">
              <a:off x="3163392" y="3723326"/>
              <a:ext cx="45960" cy="11184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33" name="Прямая соединительная линия 1232"/>
            <p:cNvCxnSpPr>
              <a:stCxn id="1200" idx="5"/>
              <a:endCxn id="1199" idx="2"/>
            </p:cNvCxnSpPr>
            <p:nvPr/>
          </p:nvCxnSpPr>
          <p:spPr>
            <a:xfrm rot="4843684" flipH="1" flipV="1">
              <a:off x="3095813" y="3271380"/>
              <a:ext cx="77560" cy="153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234" name="8-конечная звезда 1233"/>
            <p:cNvSpPr/>
            <p:nvPr/>
          </p:nvSpPr>
          <p:spPr>
            <a:xfrm rot="1262594">
              <a:off x="2762396" y="3743439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35" name="8-конечная звезда 1234"/>
            <p:cNvSpPr/>
            <p:nvPr/>
          </p:nvSpPr>
          <p:spPr>
            <a:xfrm rot="1262594">
              <a:off x="2694262" y="3695945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</p:grpSp>
      <p:grpSp>
        <p:nvGrpSpPr>
          <p:cNvPr id="39" name="Группа 1235"/>
          <p:cNvGrpSpPr/>
          <p:nvPr/>
        </p:nvGrpSpPr>
        <p:grpSpPr>
          <a:xfrm>
            <a:off x="3456177" y="4393132"/>
            <a:ext cx="187129" cy="178876"/>
            <a:chOff x="3434255" y="5077337"/>
            <a:chExt cx="187129" cy="178876"/>
          </a:xfrm>
        </p:grpSpPr>
        <p:sp>
          <p:nvSpPr>
            <p:cNvPr id="1237" name="8-конечная звезда 1236"/>
            <p:cNvSpPr/>
            <p:nvPr/>
          </p:nvSpPr>
          <p:spPr>
            <a:xfrm rot="1262594">
              <a:off x="3506746" y="5149828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38" name="8-конечная звезда 1237"/>
            <p:cNvSpPr/>
            <p:nvPr/>
          </p:nvSpPr>
          <p:spPr>
            <a:xfrm rot="1262594">
              <a:off x="3578184" y="5149828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39" name="8-конечная звезда 1238"/>
            <p:cNvSpPr/>
            <p:nvPr/>
          </p:nvSpPr>
          <p:spPr>
            <a:xfrm rot="1262594">
              <a:off x="3505693" y="5077337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40" name="8-конечная звезда 1239"/>
            <p:cNvSpPr/>
            <p:nvPr/>
          </p:nvSpPr>
          <p:spPr>
            <a:xfrm rot="1262594">
              <a:off x="3459167" y="5102249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41" name="8-конечная звезда 1240"/>
            <p:cNvSpPr/>
            <p:nvPr/>
          </p:nvSpPr>
          <p:spPr>
            <a:xfrm rot="1262594">
              <a:off x="3434255" y="5077337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42" name="8-конечная звезда 1241"/>
            <p:cNvSpPr/>
            <p:nvPr/>
          </p:nvSpPr>
          <p:spPr>
            <a:xfrm rot="1262594">
              <a:off x="3530605" y="5220213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243" name="Прямая соединительная линия 1242"/>
            <p:cNvCxnSpPr>
              <a:stCxn id="1241" idx="5"/>
              <a:endCxn id="1239" idx="6"/>
            </p:cNvCxnSpPr>
            <p:nvPr/>
          </p:nvCxnSpPr>
          <p:spPr>
            <a:xfrm rot="5400000" flipH="1" flipV="1">
              <a:off x="3487376" y="5036108"/>
              <a:ext cx="351" cy="8521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44" name="Прямая соединительная линия 1243"/>
            <p:cNvCxnSpPr>
              <a:stCxn id="1237" idx="0"/>
              <a:endCxn id="1239" idx="7"/>
            </p:cNvCxnSpPr>
            <p:nvPr/>
          </p:nvCxnSpPr>
          <p:spPr>
            <a:xfrm flipH="1" flipV="1">
              <a:off x="3540142" y="5088028"/>
              <a:ext cx="8363" cy="9115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45" name="Прямая соединительная линия 1244"/>
            <p:cNvCxnSpPr>
              <a:stCxn id="1237" idx="3"/>
              <a:endCxn id="1240" idx="2"/>
            </p:cNvCxnSpPr>
            <p:nvPr/>
          </p:nvCxnSpPr>
          <p:spPr>
            <a:xfrm rot="5400000" flipH="1">
              <a:off x="3468080" y="5139673"/>
              <a:ext cx="43150" cy="3790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46" name="Прямая соединительная линия 1245"/>
            <p:cNvCxnSpPr>
              <a:stCxn id="1237" idx="1"/>
              <a:endCxn id="1238" idx="4"/>
            </p:cNvCxnSpPr>
            <p:nvPr/>
          </p:nvCxnSpPr>
          <p:spPr>
            <a:xfrm rot="5400000" flipH="1" flipV="1">
              <a:off x="3544623" y="5156166"/>
              <a:ext cx="27496" cy="4250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47" name="Прямая соединительная линия 1246"/>
            <p:cNvCxnSpPr>
              <a:stCxn id="1242" idx="3"/>
              <a:endCxn id="1237" idx="1"/>
            </p:cNvCxnSpPr>
            <p:nvPr/>
          </p:nvCxnSpPr>
          <p:spPr>
            <a:xfrm rot="5400000" flipH="1" flipV="1">
              <a:off x="3507459" y="5215864"/>
              <a:ext cx="54354" cy="496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47" name="Группа 1247"/>
          <p:cNvGrpSpPr/>
          <p:nvPr/>
        </p:nvGrpSpPr>
        <p:grpSpPr>
          <a:xfrm>
            <a:off x="2045297" y="2018036"/>
            <a:ext cx="1169381" cy="1250650"/>
            <a:chOff x="1581077" y="2383120"/>
            <a:chExt cx="1169381" cy="1250650"/>
          </a:xfrm>
        </p:grpSpPr>
        <p:sp>
          <p:nvSpPr>
            <p:cNvPr id="1249" name="8-конечная звезда 1248"/>
            <p:cNvSpPr/>
            <p:nvPr/>
          </p:nvSpPr>
          <p:spPr>
            <a:xfrm rot="1262594">
              <a:off x="2063417" y="3089247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50" name="8-конечная звезда 1249"/>
            <p:cNvSpPr/>
            <p:nvPr/>
          </p:nvSpPr>
          <p:spPr>
            <a:xfrm rot="1262594">
              <a:off x="2061769" y="2803495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51" name="8-конечная звезда 1250"/>
            <p:cNvSpPr/>
            <p:nvPr/>
          </p:nvSpPr>
          <p:spPr>
            <a:xfrm rot="1262594">
              <a:off x="1865251" y="3579770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52" name="8-конечная звезда 1251"/>
            <p:cNvSpPr/>
            <p:nvPr/>
          </p:nvSpPr>
          <p:spPr>
            <a:xfrm rot="1262594">
              <a:off x="1920541" y="2803495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53" name="8-конечная звезда 1252"/>
            <p:cNvSpPr/>
            <p:nvPr/>
          </p:nvSpPr>
          <p:spPr>
            <a:xfrm rot="1262594">
              <a:off x="2490397" y="258753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55" name="8-конечная звезда 1254"/>
            <p:cNvSpPr/>
            <p:nvPr/>
          </p:nvSpPr>
          <p:spPr>
            <a:xfrm rot="1262594">
              <a:off x="1920541" y="3160685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56" name="8-конечная звезда 1255"/>
            <p:cNvSpPr/>
            <p:nvPr/>
          </p:nvSpPr>
          <p:spPr>
            <a:xfrm rot="1262594">
              <a:off x="1581077" y="3295598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57" name="8-конечная звезда 1256"/>
            <p:cNvSpPr/>
            <p:nvPr/>
          </p:nvSpPr>
          <p:spPr>
            <a:xfrm rot="1262594">
              <a:off x="2336790" y="2648240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58" name="8-конечная звезда 1257"/>
            <p:cNvSpPr/>
            <p:nvPr/>
          </p:nvSpPr>
          <p:spPr>
            <a:xfrm rot="1262594">
              <a:off x="2571736" y="2668872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59" name="8-конечная звезда 1258"/>
            <p:cNvSpPr/>
            <p:nvPr/>
          </p:nvSpPr>
          <p:spPr>
            <a:xfrm rot="1262594">
              <a:off x="2560782" y="2383120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60" name="8-конечная звезда 1259"/>
            <p:cNvSpPr/>
            <p:nvPr/>
          </p:nvSpPr>
          <p:spPr>
            <a:xfrm rot="1262594">
              <a:off x="2643174" y="2586480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61" name="8-конечная звезда 1260"/>
            <p:cNvSpPr/>
            <p:nvPr/>
          </p:nvSpPr>
          <p:spPr>
            <a:xfrm rot="1262594">
              <a:off x="2275030" y="2668872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62" name="8-конечная звезда 1261"/>
            <p:cNvSpPr/>
            <p:nvPr/>
          </p:nvSpPr>
          <p:spPr>
            <a:xfrm rot="1262594">
              <a:off x="2703658" y="2383120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263" name="Прямая соединительная линия 1262"/>
            <p:cNvCxnSpPr>
              <a:stCxn id="1262" idx="6"/>
              <a:endCxn id="1259" idx="7"/>
            </p:cNvCxnSpPr>
            <p:nvPr/>
          </p:nvCxnSpPr>
          <p:spPr>
            <a:xfrm rot="16200000" flipH="1" flipV="1">
              <a:off x="2664344" y="2325903"/>
              <a:ext cx="12338" cy="12989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64" name="Прямая соединительная линия 1263"/>
            <p:cNvCxnSpPr>
              <a:stCxn id="1258" idx="5"/>
              <a:endCxn id="1253" idx="7"/>
            </p:cNvCxnSpPr>
            <p:nvPr/>
          </p:nvCxnSpPr>
          <p:spPr>
            <a:xfrm rot="16200000" flipV="1">
              <a:off x="2530194" y="2615447"/>
              <a:ext cx="67318" cy="4356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65" name="Прямая соединительная линия 1264"/>
            <p:cNvCxnSpPr>
              <a:stCxn id="1260" idx="0"/>
              <a:endCxn id="1258" idx="1"/>
            </p:cNvCxnSpPr>
            <p:nvPr/>
          </p:nvCxnSpPr>
          <p:spPr>
            <a:xfrm flipH="1">
              <a:off x="2604637" y="2618282"/>
              <a:ext cx="83776" cy="9537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66" name="Прямая соединительная линия 1265"/>
            <p:cNvCxnSpPr>
              <a:stCxn id="1252" idx="7"/>
              <a:endCxn id="1261" idx="5"/>
            </p:cNvCxnSpPr>
            <p:nvPr/>
          </p:nvCxnSpPr>
          <p:spPr>
            <a:xfrm rot="5400000" flipH="1" flipV="1">
              <a:off x="2056250" y="2586853"/>
              <a:ext cx="148644" cy="31671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67" name="Прямая соединительная линия 1266"/>
            <p:cNvCxnSpPr>
              <a:stCxn id="1256" idx="6"/>
              <a:endCxn id="1252" idx="2"/>
            </p:cNvCxnSpPr>
            <p:nvPr/>
          </p:nvCxnSpPr>
          <p:spPr>
            <a:xfrm rot="5400000" flipH="1" flipV="1">
              <a:off x="1560446" y="2920360"/>
              <a:ext cx="442065" cy="31273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68" name="Прямая соединительная линия 1267"/>
            <p:cNvCxnSpPr>
              <a:stCxn id="1256" idx="7"/>
              <a:endCxn id="1255" idx="2"/>
            </p:cNvCxnSpPr>
            <p:nvPr/>
          </p:nvCxnSpPr>
          <p:spPr>
            <a:xfrm rot="5400000" flipH="1" flipV="1">
              <a:off x="1739486" y="3116483"/>
              <a:ext cx="101958" cy="29476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69" name="Прямая соединительная линия 1268"/>
            <p:cNvCxnSpPr>
              <a:stCxn id="1251" idx="4"/>
              <a:endCxn id="1256" idx="0"/>
            </p:cNvCxnSpPr>
            <p:nvPr/>
          </p:nvCxnSpPr>
          <p:spPr>
            <a:xfrm rot="10800000">
              <a:off x="1643716" y="3339633"/>
              <a:ext cx="223336" cy="25744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70" name="Прямая соединительная линия 1269"/>
            <p:cNvCxnSpPr>
              <a:stCxn id="1251" idx="7"/>
              <a:endCxn id="1249" idx="2"/>
            </p:cNvCxnSpPr>
            <p:nvPr/>
          </p:nvCxnSpPr>
          <p:spPr>
            <a:xfrm rot="5400000" flipH="1" flipV="1">
              <a:off x="1771643" y="3286729"/>
              <a:ext cx="454361" cy="16379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71" name="Прямая соединительная линия 1270"/>
            <p:cNvCxnSpPr>
              <a:stCxn id="1249" idx="5"/>
              <a:endCxn id="1250" idx="2"/>
            </p:cNvCxnSpPr>
            <p:nvPr/>
          </p:nvCxnSpPr>
          <p:spPr>
            <a:xfrm rot="16200000" flipV="1">
              <a:off x="1961325" y="2973444"/>
              <a:ext cx="235879" cy="38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72" name="Прямая соединительная линия 1271"/>
            <p:cNvCxnSpPr>
              <a:stCxn id="1250" idx="0"/>
              <a:endCxn id="1257" idx="3"/>
            </p:cNvCxnSpPr>
            <p:nvPr/>
          </p:nvCxnSpPr>
          <p:spPr>
            <a:xfrm flipV="1">
              <a:off x="2113968" y="2693796"/>
              <a:ext cx="225614" cy="14639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73" name="Прямая соединительная линия 1272"/>
            <p:cNvCxnSpPr>
              <a:stCxn id="1262" idx="1"/>
              <a:endCxn id="1260" idx="7"/>
            </p:cNvCxnSpPr>
            <p:nvPr/>
          </p:nvCxnSpPr>
          <p:spPr>
            <a:xfrm rot="5400000">
              <a:off x="2626022" y="2489841"/>
              <a:ext cx="172475" cy="4860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75" name="Прямая соединительная линия 1274"/>
            <p:cNvCxnSpPr>
              <a:stCxn id="1259" idx="3"/>
              <a:endCxn id="1253" idx="6"/>
            </p:cNvCxnSpPr>
            <p:nvPr/>
          </p:nvCxnSpPr>
          <p:spPr>
            <a:xfrm rot="5400000">
              <a:off x="2458289" y="2484824"/>
              <a:ext cx="173313" cy="3570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76" name="Прямая соединительная линия 1275"/>
            <p:cNvCxnSpPr>
              <a:stCxn id="1253" idx="4"/>
              <a:endCxn id="1261" idx="0"/>
            </p:cNvCxnSpPr>
            <p:nvPr/>
          </p:nvCxnSpPr>
          <p:spPr>
            <a:xfrm rot="10800000" flipV="1">
              <a:off x="2320270" y="2604838"/>
              <a:ext cx="171929" cy="9583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321" name="TextBox 1320"/>
          <p:cNvSpPr txBox="1"/>
          <p:nvPr/>
        </p:nvSpPr>
        <p:spPr>
          <a:xfrm rot="19006284">
            <a:off x="2318899" y="2446336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КИТ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1322" name="TextBox 1321"/>
          <p:cNvSpPr txBox="1"/>
          <p:nvPr/>
        </p:nvSpPr>
        <p:spPr>
          <a:xfrm rot="1643483">
            <a:off x="2860400" y="3446467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ПЕГАС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1323" name="TextBox 1322"/>
          <p:cNvSpPr txBox="1"/>
          <p:nvPr/>
        </p:nvSpPr>
        <p:spPr>
          <a:xfrm rot="19006284">
            <a:off x="3176155" y="2941114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АНДРОМЕДА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1324" name="TextBox 1323"/>
          <p:cNvSpPr txBox="1"/>
          <p:nvPr/>
        </p:nvSpPr>
        <p:spPr>
          <a:xfrm rot="2331135">
            <a:off x="3061230" y="4429631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ДЕЛЬФІН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1325" name="TextBox 1324"/>
          <p:cNvSpPr txBox="1"/>
          <p:nvPr/>
        </p:nvSpPr>
        <p:spPr>
          <a:xfrm rot="222291">
            <a:off x="3388198" y="5006245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ОРЕЛ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1326" name="TextBox 1325"/>
          <p:cNvSpPr txBox="1"/>
          <p:nvPr/>
        </p:nvSpPr>
        <p:spPr>
          <a:xfrm rot="222291">
            <a:off x="3888264" y="5524741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ЩИТ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1327" name="TextBox 1326"/>
          <p:cNvSpPr txBox="1"/>
          <p:nvPr/>
        </p:nvSpPr>
        <p:spPr>
          <a:xfrm rot="20047852">
            <a:off x="5597382" y="3512765"/>
            <a:ext cx="70215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ВОЛОССЯ ВЕРОНІКИ</a:t>
            </a:r>
            <a:endParaRPr lang="uk-UA" sz="8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grpSp>
        <p:nvGrpSpPr>
          <p:cNvPr id="49" name="Группа 1414"/>
          <p:cNvGrpSpPr/>
          <p:nvPr/>
        </p:nvGrpSpPr>
        <p:grpSpPr>
          <a:xfrm>
            <a:off x="4589796" y="2578586"/>
            <a:ext cx="829916" cy="343506"/>
            <a:chOff x="4589796" y="2578586"/>
            <a:chExt cx="829916" cy="343506"/>
          </a:xfrm>
        </p:grpSpPr>
        <p:sp>
          <p:nvSpPr>
            <p:cNvPr id="1330" name="8-конечная звезда 1329"/>
            <p:cNvSpPr/>
            <p:nvPr/>
          </p:nvSpPr>
          <p:spPr>
            <a:xfrm rot="1262594">
              <a:off x="5365712" y="2651077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32" name="8-конечная звезда 1331"/>
            <p:cNvSpPr/>
            <p:nvPr/>
          </p:nvSpPr>
          <p:spPr>
            <a:xfrm rot="1262594">
              <a:off x="4589796" y="2875292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33" name="8-конечная звезда 1332"/>
            <p:cNvSpPr/>
            <p:nvPr/>
          </p:nvSpPr>
          <p:spPr>
            <a:xfrm rot="1262594">
              <a:off x="4732672" y="2875292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34" name="8-конечная звезда 1333"/>
            <p:cNvSpPr/>
            <p:nvPr/>
          </p:nvSpPr>
          <p:spPr>
            <a:xfrm rot="1262594">
              <a:off x="4875548" y="2660978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35" name="8-конечная звезда 1334"/>
            <p:cNvSpPr/>
            <p:nvPr/>
          </p:nvSpPr>
          <p:spPr>
            <a:xfrm rot="1262594">
              <a:off x="5018424" y="2578586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36" name="8-конечная звезда 1335"/>
            <p:cNvSpPr/>
            <p:nvPr/>
          </p:nvSpPr>
          <p:spPr>
            <a:xfrm rot="1262594">
              <a:off x="5232738" y="2650024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337" name="Прямая соединительная линия 1336"/>
            <p:cNvCxnSpPr>
              <a:stCxn id="1332" idx="0"/>
              <a:endCxn id="1333" idx="3"/>
            </p:cNvCxnSpPr>
            <p:nvPr/>
          </p:nvCxnSpPr>
          <p:spPr>
            <a:xfrm>
              <a:off x="4635035" y="2907094"/>
              <a:ext cx="99653" cy="109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38" name="Прямая соединительная линия 1337"/>
            <p:cNvCxnSpPr>
              <a:stCxn id="1333" idx="7"/>
              <a:endCxn id="1334" idx="3"/>
            </p:cNvCxnSpPr>
            <p:nvPr/>
          </p:nvCxnSpPr>
          <p:spPr>
            <a:xfrm rot="5400000" flipH="1" flipV="1">
              <a:off x="4729854" y="2741481"/>
              <a:ext cx="195312" cy="10010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39" name="Прямая соединительная линия 1338"/>
            <p:cNvCxnSpPr>
              <a:stCxn id="1330" idx="2"/>
              <a:endCxn id="1336" idx="0"/>
            </p:cNvCxnSpPr>
            <p:nvPr/>
          </p:nvCxnSpPr>
          <p:spPr>
            <a:xfrm rot="5400000" flipH="1">
              <a:off x="5319772" y="2640031"/>
              <a:ext cx="21450" cy="10504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40" name="Прямая соединительная линия 1339"/>
            <p:cNvCxnSpPr>
              <a:stCxn id="1336" idx="3"/>
              <a:endCxn id="1335" idx="0"/>
            </p:cNvCxnSpPr>
            <p:nvPr/>
          </p:nvCxnSpPr>
          <p:spPr>
            <a:xfrm rot="5400000" flipH="1">
              <a:off x="5112940" y="2561112"/>
              <a:ext cx="72537" cy="17109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41" name="Прямая соединительная линия 1340"/>
            <p:cNvCxnSpPr>
              <a:stCxn id="1335" idx="3"/>
              <a:endCxn id="1334" idx="7"/>
            </p:cNvCxnSpPr>
            <p:nvPr/>
          </p:nvCxnSpPr>
          <p:spPr>
            <a:xfrm rot="5400000">
              <a:off x="4938691" y="2593128"/>
              <a:ext cx="63390" cy="10010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355" name="TextBox 1354"/>
          <p:cNvSpPr txBox="1"/>
          <p:nvPr/>
        </p:nvSpPr>
        <p:spPr>
          <a:xfrm>
            <a:off x="4714876" y="2643182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РИСЬ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cxnSp>
        <p:nvCxnSpPr>
          <p:cNvPr id="1364" name="Прямая соединительная линия 1363"/>
          <p:cNvCxnSpPr/>
          <p:nvPr/>
        </p:nvCxnSpPr>
        <p:spPr>
          <a:xfrm rot="16537753" flipV="1">
            <a:off x="4727773" y="3164312"/>
            <a:ext cx="314852" cy="4989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50" name="Группа 1415"/>
          <p:cNvGrpSpPr/>
          <p:nvPr/>
        </p:nvGrpSpPr>
        <p:grpSpPr>
          <a:xfrm>
            <a:off x="4149687" y="2792374"/>
            <a:ext cx="463574" cy="463575"/>
            <a:chOff x="4149687" y="2792374"/>
            <a:chExt cx="463574" cy="463575"/>
          </a:xfrm>
        </p:grpSpPr>
        <p:cxnSp>
          <p:nvCxnSpPr>
            <p:cNvPr id="1342" name="Прямая соединительная линия 1341"/>
            <p:cNvCxnSpPr>
              <a:stCxn id="1359" idx="7"/>
              <a:endCxn id="1358" idx="2"/>
            </p:cNvCxnSpPr>
            <p:nvPr/>
          </p:nvCxnSpPr>
          <p:spPr>
            <a:xfrm rot="5400000" flipH="1" flipV="1">
              <a:off x="4370340" y="3027617"/>
              <a:ext cx="58114" cy="9977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356" name="8-конечная звезда 1355"/>
            <p:cNvSpPr/>
            <p:nvPr/>
          </p:nvSpPr>
          <p:spPr>
            <a:xfrm rot="1262594">
              <a:off x="4577261" y="3101985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57" name="8-конечная звезда 1356"/>
            <p:cNvSpPr/>
            <p:nvPr/>
          </p:nvSpPr>
          <p:spPr>
            <a:xfrm rot="1262594">
              <a:off x="4530737" y="3219949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58" name="8-конечная звезда 1357"/>
            <p:cNvSpPr/>
            <p:nvPr/>
          </p:nvSpPr>
          <p:spPr>
            <a:xfrm rot="1262594">
              <a:off x="4435440" y="3006688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59" name="8-конечная звезда 1358"/>
            <p:cNvSpPr/>
            <p:nvPr/>
          </p:nvSpPr>
          <p:spPr>
            <a:xfrm rot="1262594">
              <a:off x="4308170" y="3093732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360" name="Прямая соединительная линия 1359"/>
            <p:cNvCxnSpPr>
              <a:stCxn id="1357" idx="6"/>
              <a:endCxn id="1356" idx="2"/>
            </p:cNvCxnSpPr>
            <p:nvPr/>
          </p:nvCxnSpPr>
          <p:spPr>
            <a:xfrm rot="5400000" flipH="1" flipV="1">
              <a:off x="4529817" y="3162168"/>
              <a:ext cx="84364" cy="3359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65" name="Прямая соединительная линия 1364"/>
            <p:cNvCxnSpPr>
              <a:stCxn id="1358" idx="0"/>
              <a:endCxn id="1357" idx="4"/>
            </p:cNvCxnSpPr>
            <p:nvPr/>
          </p:nvCxnSpPr>
          <p:spPr>
            <a:xfrm>
              <a:off x="4477199" y="3036044"/>
              <a:ext cx="54738" cy="19544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370" name="8-конечная звезда 1369"/>
            <p:cNvSpPr/>
            <p:nvPr/>
          </p:nvSpPr>
          <p:spPr>
            <a:xfrm rot="1262594">
              <a:off x="4221126" y="3006688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71" name="8-конечная звезда 1370"/>
            <p:cNvSpPr/>
            <p:nvPr/>
          </p:nvSpPr>
          <p:spPr>
            <a:xfrm rot="1262594">
              <a:off x="4451046" y="2879418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72" name="8-конечная звезда 1371"/>
            <p:cNvSpPr/>
            <p:nvPr/>
          </p:nvSpPr>
          <p:spPr>
            <a:xfrm rot="1262594">
              <a:off x="4364001" y="2792374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73" name="8-конечная звезда 1372"/>
            <p:cNvSpPr/>
            <p:nvPr/>
          </p:nvSpPr>
          <p:spPr>
            <a:xfrm rot="1262594">
              <a:off x="4149687" y="2935250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375" name="Прямая соединительная линия 1374"/>
            <p:cNvCxnSpPr>
              <a:stCxn id="868" idx="67"/>
              <a:endCxn id="1373" idx="1"/>
            </p:cNvCxnSpPr>
            <p:nvPr/>
          </p:nvCxnSpPr>
          <p:spPr>
            <a:xfrm flipH="1" flipV="1">
              <a:off x="4180058" y="2976590"/>
              <a:ext cx="40647" cy="4041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76" name="Прямая соединительная линия 1375"/>
            <p:cNvCxnSpPr>
              <a:stCxn id="1371" idx="5"/>
              <a:endCxn id="1372" idx="0"/>
            </p:cNvCxnSpPr>
            <p:nvPr/>
          </p:nvCxnSpPr>
          <p:spPr>
            <a:xfrm rot="16200000" flipV="1">
              <a:off x="4405044" y="2822446"/>
              <a:ext cx="59548" cy="5811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77" name="Прямая соединительная линия 1376"/>
            <p:cNvCxnSpPr>
              <a:stCxn id="1370" idx="0"/>
              <a:endCxn id="1371" idx="4"/>
            </p:cNvCxnSpPr>
            <p:nvPr/>
          </p:nvCxnSpPr>
          <p:spPr>
            <a:xfrm flipV="1">
              <a:off x="4262885" y="2893262"/>
              <a:ext cx="189602" cy="14278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78" name="Прямая соединительная линия 1377"/>
            <p:cNvCxnSpPr>
              <a:stCxn id="1359" idx="5"/>
              <a:endCxn id="1370" idx="1"/>
            </p:cNvCxnSpPr>
            <p:nvPr/>
          </p:nvCxnSpPr>
          <p:spPr>
            <a:xfrm rot="16200000" flipV="1">
              <a:off x="4262466" y="3037059"/>
              <a:ext cx="47564" cy="6950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1379" name="Прямая соединительная линия 1378"/>
          <p:cNvCxnSpPr>
            <a:stCxn id="1358" idx="6"/>
            <a:endCxn id="1371" idx="2"/>
          </p:cNvCxnSpPr>
          <p:nvPr/>
        </p:nvCxnSpPr>
        <p:spPr>
          <a:xfrm rot="5400000" flipH="1" flipV="1">
            <a:off x="4421367" y="2964606"/>
            <a:ext cx="86952" cy="94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394" name="TextBox 1393"/>
          <p:cNvSpPr txBox="1"/>
          <p:nvPr/>
        </p:nvSpPr>
        <p:spPr>
          <a:xfrm>
            <a:off x="4143372" y="2887144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ЖИРАФ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grpSp>
        <p:nvGrpSpPr>
          <p:cNvPr id="51" name="Группа 1394"/>
          <p:cNvGrpSpPr/>
          <p:nvPr/>
        </p:nvGrpSpPr>
        <p:grpSpPr>
          <a:xfrm>
            <a:off x="4224353" y="2365325"/>
            <a:ext cx="411190" cy="414417"/>
            <a:chOff x="4017933" y="1986213"/>
            <a:chExt cx="411190" cy="414417"/>
          </a:xfrm>
        </p:grpSpPr>
        <p:cxnSp>
          <p:nvCxnSpPr>
            <p:cNvPr id="1396" name="Прямая соединительная линия 1395"/>
            <p:cNvCxnSpPr>
              <a:stCxn id="1404" idx="7"/>
              <a:endCxn id="1400" idx="1"/>
            </p:cNvCxnSpPr>
            <p:nvPr/>
          </p:nvCxnSpPr>
          <p:spPr>
            <a:xfrm rot="16200000" flipV="1">
              <a:off x="4354956" y="2311979"/>
              <a:ext cx="116410" cy="15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97" name="Прямая соединительная линия 1396"/>
            <p:cNvCxnSpPr>
              <a:stCxn id="1404" idx="4"/>
              <a:endCxn id="1399" idx="1"/>
            </p:cNvCxnSpPr>
            <p:nvPr/>
          </p:nvCxnSpPr>
          <p:spPr>
            <a:xfrm rot="10800000">
              <a:off x="4198773" y="2252202"/>
              <a:ext cx="174565" cy="11907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98" name="Прямая соединительная линия 1397"/>
            <p:cNvCxnSpPr>
              <a:stCxn id="1402" idx="7"/>
              <a:endCxn id="1401" idx="3"/>
            </p:cNvCxnSpPr>
            <p:nvPr/>
          </p:nvCxnSpPr>
          <p:spPr>
            <a:xfrm rot="16200000" flipH="1">
              <a:off x="4223525" y="1870252"/>
              <a:ext cx="6" cy="30784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399" name="8-конечная звезда 1398"/>
            <p:cNvSpPr/>
            <p:nvPr/>
          </p:nvSpPr>
          <p:spPr>
            <a:xfrm rot="1262594">
              <a:off x="4160809" y="2200527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00" name="8-конечная звезда 1399"/>
            <p:cNvSpPr/>
            <p:nvPr/>
          </p:nvSpPr>
          <p:spPr>
            <a:xfrm rot="1262594">
              <a:off x="4375123" y="2202175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01" name="8-конечная звезда 1400"/>
            <p:cNvSpPr/>
            <p:nvPr/>
          </p:nvSpPr>
          <p:spPr>
            <a:xfrm rot="1262594">
              <a:off x="4375123" y="198621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02" name="8-конечная звезда 1401"/>
            <p:cNvSpPr/>
            <p:nvPr/>
          </p:nvSpPr>
          <p:spPr>
            <a:xfrm rot="1262594">
              <a:off x="4017933" y="200813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03" name="8-конечная звезда 1402"/>
            <p:cNvSpPr/>
            <p:nvPr/>
          </p:nvSpPr>
          <p:spPr>
            <a:xfrm rot="1262594">
              <a:off x="4089371" y="2222449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04" name="8-конечная звезда 1403"/>
            <p:cNvSpPr/>
            <p:nvPr/>
          </p:nvSpPr>
          <p:spPr>
            <a:xfrm rot="1262594">
              <a:off x="4371896" y="2357430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405" name="Прямая соединительная линия 1404"/>
            <p:cNvCxnSpPr>
              <a:stCxn id="1400" idx="5"/>
              <a:endCxn id="1401" idx="2"/>
            </p:cNvCxnSpPr>
            <p:nvPr/>
          </p:nvCxnSpPr>
          <p:spPr>
            <a:xfrm rot="5400000" flipH="1" flipV="1">
              <a:off x="4308750" y="2120823"/>
              <a:ext cx="166089" cy="126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06" name="Прямая соединительная линия 1405"/>
            <p:cNvCxnSpPr>
              <a:stCxn id="1403" idx="6"/>
              <a:endCxn id="1402" idx="0"/>
            </p:cNvCxnSpPr>
            <p:nvPr/>
          </p:nvCxnSpPr>
          <p:spPr>
            <a:xfrm rot="16200000" flipV="1">
              <a:off x="4008388" y="2106572"/>
              <a:ext cx="179422" cy="5593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07" name="Прямая соединительная линия 1406"/>
            <p:cNvCxnSpPr>
              <a:stCxn id="1399" idx="5"/>
              <a:endCxn id="1403" idx="0"/>
            </p:cNvCxnSpPr>
            <p:nvPr/>
          </p:nvCxnSpPr>
          <p:spPr>
            <a:xfrm rot="16200000" flipH="1" flipV="1">
              <a:off x="4131062" y="2213360"/>
              <a:ext cx="56291" cy="3527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08" name="Прямая соединительная линия 1407"/>
            <p:cNvCxnSpPr>
              <a:stCxn id="1400" idx="3"/>
              <a:endCxn id="1399" idx="7"/>
            </p:cNvCxnSpPr>
            <p:nvPr/>
          </p:nvCxnSpPr>
          <p:spPr>
            <a:xfrm rot="5400000" flipH="1">
              <a:off x="4283179" y="2145868"/>
              <a:ext cx="23574" cy="16496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417" name="TextBox 1416"/>
          <p:cNvSpPr txBox="1"/>
          <p:nvPr/>
        </p:nvSpPr>
        <p:spPr>
          <a:xfrm>
            <a:off x="4286248" y="2428868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ВІЗНИЧИЙ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grpSp>
        <p:nvGrpSpPr>
          <p:cNvPr id="53" name="Группа 1417"/>
          <p:cNvGrpSpPr/>
          <p:nvPr/>
        </p:nvGrpSpPr>
        <p:grpSpPr>
          <a:xfrm>
            <a:off x="3808104" y="2509849"/>
            <a:ext cx="470249" cy="704837"/>
            <a:chOff x="3357553" y="2345049"/>
            <a:chExt cx="470249" cy="704837"/>
          </a:xfrm>
        </p:grpSpPr>
        <p:cxnSp>
          <p:nvCxnSpPr>
            <p:cNvPr id="1419" name="Прямая соединительная линия 1418"/>
            <p:cNvCxnSpPr>
              <a:stCxn id="1425" idx="6"/>
              <a:endCxn id="1424" idx="0"/>
            </p:cNvCxnSpPr>
            <p:nvPr/>
          </p:nvCxnSpPr>
          <p:spPr>
            <a:xfrm rot="16200000" flipV="1">
              <a:off x="3691172" y="2584715"/>
              <a:ext cx="109630" cy="12902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20" name="Прямая соединительная линия 1419"/>
            <p:cNvCxnSpPr>
              <a:stCxn id="1423" idx="5"/>
              <a:endCxn id="1427" idx="6"/>
            </p:cNvCxnSpPr>
            <p:nvPr/>
          </p:nvCxnSpPr>
          <p:spPr>
            <a:xfrm rot="16200000" flipV="1">
              <a:off x="3407723" y="2536764"/>
              <a:ext cx="24387" cy="6601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421" name="8-конечная звезда 1420"/>
            <p:cNvSpPr/>
            <p:nvPr/>
          </p:nvSpPr>
          <p:spPr>
            <a:xfrm rot="1262594">
              <a:off x="3486402" y="2345049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22" name="8-конечная звезда 1421"/>
            <p:cNvSpPr/>
            <p:nvPr/>
          </p:nvSpPr>
          <p:spPr>
            <a:xfrm rot="1262594">
              <a:off x="3557840" y="2487925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23" name="8-конечная звезда 1422"/>
            <p:cNvSpPr/>
            <p:nvPr/>
          </p:nvSpPr>
          <p:spPr>
            <a:xfrm rot="1262594">
              <a:off x="3436886" y="2579638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24" name="8-конечная звезда 1423"/>
            <p:cNvSpPr/>
            <p:nvPr/>
          </p:nvSpPr>
          <p:spPr>
            <a:xfrm rot="1262594">
              <a:off x="3629278" y="2557715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25" name="8-конечная звезда 1424"/>
            <p:cNvSpPr/>
            <p:nvPr/>
          </p:nvSpPr>
          <p:spPr>
            <a:xfrm rot="1262594">
              <a:off x="3773802" y="2702239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26" name="8-конечная звезда 1425"/>
            <p:cNvSpPr/>
            <p:nvPr/>
          </p:nvSpPr>
          <p:spPr>
            <a:xfrm rot="1262594">
              <a:off x="3770575" y="2413260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27" name="8-конечная звезда 1426"/>
            <p:cNvSpPr/>
            <p:nvPr/>
          </p:nvSpPr>
          <p:spPr>
            <a:xfrm rot="1262594">
              <a:off x="3357553" y="2556136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28" name="8-конечная звезда 1427"/>
            <p:cNvSpPr/>
            <p:nvPr/>
          </p:nvSpPr>
          <p:spPr>
            <a:xfrm rot="1262594">
              <a:off x="3699137" y="2435183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29" name="8-конечная звезда 1428"/>
            <p:cNvSpPr/>
            <p:nvPr/>
          </p:nvSpPr>
          <p:spPr>
            <a:xfrm rot="1262594">
              <a:off x="3413385" y="3006686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30" name="8-конечная звезда 1429"/>
            <p:cNvSpPr/>
            <p:nvPr/>
          </p:nvSpPr>
          <p:spPr>
            <a:xfrm rot="1262594">
              <a:off x="3500429" y="2841888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31" name="8-конечная звезда 1430"/>
            <p:cNvSpPr/>
            <p:nvPr/>
          </p:nvSpPr>
          <p:spPr>
            <a:xfrm rot="1262594">
              <a:off x="3571867" y="2643180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432" name="Прямая соединительная линия 1431"/>
            <p:cNvCxnSpPr>
              <a:stCxn id="1422" idx="6"/>
              <a:endCxn id="1421" idx="7"/>
            </p:cNvCxnSpPr>
            <p:nvPr/>
          </p:nvCxnSpPr>
          <p:spPr>
            <a:xfrm rot="16200000" flipV="1">
              <a:off x="3501986" y="2397176"/>
              <a:ext cx="128640" cy="5645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33" name="Прямая соединительная линия 1432"/>
            <p:cNvCxnSpPr>
              <a:stCxn id="1431" idx="4"/>
              <a:endCxn id="1423" idx="0"/>
            </p:cNvCxnSpPr>
            <p:nvPr/>
          </p:nvCxnSpPr>
          <p:spPr>
            <a:xfrm rot="10800000">
              <a:off x="3489086" y="2616334"/>
              <a:ext cx="84223" cy="4069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34" name="Прямая соединительная линия 1433"/>
            <p:cNvCxnSpPr>
              <a:stCxn id="1424" idx="5"/>
              <a:endCxn id="1422" idx="0"/>
            </p:cNvCxnSpPr>
            <p:nvPr/>
          </p:nvCxnSpPr>
          <p:spPr>
            <a:xfrm rot="16200000" flipV="1">
              <a:off x="3609967" y="2524693"/>
              <a:ext cx="35421" cy="3527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35" name="Прямая соединительная линия 1434"/>
            <p:cNvCxnSpPr>
              <a:stCxn id="1426" idx="5"/>
              <a:endCxn id="1428" idx="7"/>
            </p:cNvCxnSpPr>
            <p:nvPr/>
          </p:nvCxnSpPr>
          <p:spPr>
            <a:xfrm rot="16200000" flipH="1" flipV="1">
              <a:off x="3745495" y="2410102"/>
              <a:ext cx="32892" cy="4292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36" name="Прямая соединительная линия 1435"/>
            <p:cNvCxnSpPr>
              <a:stCxn id="1424" idx="7"/>
              <a:endCxn id="1428" idx="3"/>
            </p:cNvCxnSpPr>
            <p:nvPr/>
          </p:nvCxnSpPr>
          <p:spPr>
            <a:xfrm rot="5400000" flipH="1" flipV="1">
              <a:off x="3636875" y="2509631"/>
              <a:ext cx="108198" cy="2004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37" name="Прямая соединительная линия 1436"/>
            <p:cNvCxnSpPr>
              <a:stCxn id="1429" idx="5"/>
              <a:endCxn id="1430" idx="1"/>
            </p:cNvCxnSpPr>
            <p:nvPr/>
          </p:nvCxnSpPr>
          <p:spPr>
            <a:xfrm rot="5400000" flipH="1" flipV="1">
              <a:off x="3415848" y="2893594"/>
              <a:ext cx="125318" cy="10458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38" name="Прямая соединительная линия 1437"/>
            <p:cNvCxnSpPr>
              <a:stCxn id="1430" idx="7"/>
              <a:endCxn id="1431" idx="2"/>
            </p:cNvCxnSpPr>
            <p:nvPr/>
          </p:nvCxnSpPr>
          <p:spPr>
            <a:xfrm rot="5400000" flipH="1" flipV="1">
              <a:off x="3478851" y="2747857"/>
              <a:ext cx="169778" cy="4394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39" name="Прямая соединительная линия 1438"/>
            <p:cNvCxnSpPr>
              <a:stCxn id="1431" idx="7"/>
              <a:endCxn id="1424" idx="6"/>
            </p:cNvCxnSpPr>
            <p:nvPr/>
          </p:nvCxnSpPr>
          <p:spPr>
            <a:xfrm rot="5400000" flipH="1" flipV="1">
              <a:off x="3591344" y="2581380"/>
              <a:ext cx="96493" cy="5276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40" name="Прямая соединительная линия 1439"/>
            <p:cNvCxnSpPr>
              <a:stCxn id="1425" idx="5"/>
              <a:endCxn id="1431" idx="0"/>
            </p:cNvCxnSpPr>
            <p:nvPr/>
          </p:nvCxnSpPr>
          <p:spPr>
            <a:xfrm rot="16200000" flipV="1">
              <a:off x="3685719" y="2600444"/>
              <a:ext cx="32029" cy="17621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42" name="Прямая соединительная линия 1441"/>
            <p:cNvCxnSpPr>
              <a:stCxn id="1423" idx="7"/>
              <a:endCxn id="1422" idx="5"/>
            </p:cNvCxnSpPr>
            <p:nvPr/>
          </p:nvCxnSpPr>
          <p:spPr>
            <a:xfrm rot="5400000" flipH="1" flipV="1">
              <a:off x="3478506" y="2500305"/>
              <a:ext cx="105424" cy="8531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446" name="TextBox 1445"/>
          <p:cNvSpPr txBox="1"/>
          <p:nvPr/>
        </p:nvSpPr>
        <p:spPr>
          <a:xfrm>
            <a:off x="3536257" y="2500306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ПЕРСЕЙ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grpSp>
        <p:nvGrpSpPr>
          <p:cNvPr id="54" name="Группа 1446"/>
          <p:cNvGrpSpPr/>
          <p:nvPr/>
        </p:nvGrpSpPr>
        <p:grpSpPr>
          <a:xfrm rot="248670">
            <a:off x="5476076" y="1848327"/>
            <a:ext cx="1857394" cy="3278058"/>
            <a:chOff x="5649885" y="1363613"/>
            <a:chExt cx="1857394" cy="3278058"/>
          </a:xfrm>
        </p:grpSpPr>
        <p:cxnSp>
          <p:nvCxnSpPr>
            <p:cNvPr id="1448" name="Прямая соединительная линия 1447"/>
            <p:cNvCxnSpPr>
              <a:stCxn id="1452" idx="5"/>
              <a:endCxn id="1459" idx="0"/>
            </p:cNvCxnSpPr>
            <p:nvPr/>
          </p:nvCxnSpPr>
          <p:spPr>
            <a:xfrm rot="15951330" flipV="1">
              <a:off x="6678064" y="1878821"/>
              <a:ext cx="184799" cy="10014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449" name="8-конечная звезда 1448"/>
            <p:cNvSpPr/>
            <p:nvPr/>
          </p:nvSpPr>
          <p:spPr>
            <a:xfrm rot="1262594">
              <a:off x="6993443" y="4282014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50" name="8-конечная звезда 1449"/>
            <p:cNvSpPr/>
            <p:nvPr/>
          </p:nvSpPr>
          <p:spPr>
            <a:xfrm rot="1262594">
              <a:off x="6729090" y="4587671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51" name="8-конечная звезда 1450"/>
            <p:cNvSpPr/>
            <p:nvPr/>
          </p:nvSpPr>
          <p:spPr>
            <a:xfrm rot="1262594">
              <a:off x="7169532" y="3766935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52" name="8-конечная звезда 1451"/>
            <p:cNvSpPr/>
            <p:nvPr/>
          </p:nvSpPr>
          <p:spPr>
            <a:xfrm rot="1262594">
              <a:off x="6814253" y="2015573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53" name="8-конечная звезда 1452"/>
            <p:cNvSpPr/>
            <p:nvPr/>
          </p:nvSpPr>
          <p:spPr>
            <a:xfrm rot="1262594">
              <a:off x="7464079" y="2899614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54" name="8-конечная звезда 1453"/>
            <p:cNvSpPr/>
            <p:nvPr/>
          </p:nvSpPr>
          <p:spPr>
            <a:xfrm rot="1262594">
              <a:off x="7346383" y="3252271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56" name="8-конечная звезда 1455"/>
            <p:cNvSpPr/>
            <p:nvPr/>
          </p:nvSpPr>
          <p:spPr>
            <a:xfrm rot="1262594">
              <a:off x="5792762" y="1450658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57" name="8-конечная звезда 1456"/>
            <p:cNvSpPr/>
            <p:nvPr/>
          </p:nvSpPr>
          <p:spPr>
            <a:xfrm rot="1262594">
              <a:off x="5721323" y="1363613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58" name="8-конечная звезда 1457"/>
            <p:cNvSpPr/>
            <p:nvPr/>
          </p:nvSpPr>
          <p:spPr>
            <a:xfrm rot="1262594">
              <a:off x="5649885" y="1435052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59" name="8-конечная звезда 1458"/>
            <p:cNvSpPr/>
            <p:nvPr/>
          </p:nvSpPr>
          <p:spPr>
            <a:xfrm rot="1262594">
              <a:off x="6672082" y="1810999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60" name="8-конечная звезда 1459"/>
            <p:cNvSpPr/>
            <p:nvPr/>
          </p:nvSpPr>
          <p:spPr>
            <a:xfrm rot="1262594">
              <a:off x="7374765" y="2462338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61" name="8-конечная звезда 1460"/>
            <p:cNvSpPr/>
            <p:nvPr/>
          </p:nvSpPr>
          <p:spPr>
            <a:xfrm rot="1262594">
              <a:off x="5722903" y="1509717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62" name="8-конечная звезда 1461"/>
            <p:cNvSpPr/>
            <p:nvPr/>
          </p:nvSpPr>
          <p:spPr>
            <a:xfrm rot="1262594">
              <a:off x="5865777" y="1508068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63" name="8-конечная звезда 1462"/>
            <p:cNvSpPr/>
            <p:nvPr/>
          </p:nvSpPr>
          <p:spPr>
            <a:xfrm rot="1262594">
              <a:off x="6080093" y="1579507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64" name="8-конечная звезда 1463"/>
            <p:cNvSpPr/>
            <p:nvPr/>
          </p:nvSpPr>
          <p:spPr>
            <a:xfrm rot="1262594">
              <a:off x="6292919" y="1539389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65" name="8-конечная звезда 1464"/>
            <p:cNvSpPr/>
            <p:nvPr/>
          </p:nvSpPr>
          <p:spPr>
            <a:xfrm rot="1262594">
              <a:off x="7215023" y="2403289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466" name="Прямая соединительная линия 1465"/>
            <p:cNvCxnSpPr>
              <a:stCxn id="1465" idx="4"/>
              <a:endCxn id="1452" idx="7"/>
            </p:cNvCxnSpPr>
            <p:nvPr/>
          </p:nvCxnSpPr>
          <p:spPr>
            <a:xfrm rot="10551330">
              <a:off x="6870239" y="2015861"/>
              <a:ext cx="331941" cy="41727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68" name="Прямая соединительная линия 1467"/>
            <p:cNvCxnSpPr>
              <a:stCxn id="1459" idx="5"/>
              <a:endCxn id="1472" idx="7"/>
            </p:cNvCxnSpPr>
            <p:nvPr/>
          </p:nvCxnSpPr>
          <p:spPr>
            <a:xfrm rot="15951330" flipV="1">
              <a:off x="6480732" y="1622938"/>
              <a:ext cx="281766" cy="10650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69" name="Прямая соединительная линия 1468"/>
            <p:cNvCxnSpPr>
              <a:stCxn id="1465" idx="0"/>
              <a:endCxn id="1460" idx="4"/>
            </p:cNvCxnSpPr>
            <p:nvPr/>
          </p:nvCxnSpPr>
          <p:spPr>
            <a:xfrm rot="21351330">
              <a:off x="7268673" y="2436093"/>
              <a:ext cx="106082" cy="4397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70" name="Прямая соединительная линия 1469"/>
            <p:cNvCxnSpPr>
              <a:stCxn id="1453" idx="5"/>
              <a:endCxn id="1460" idx="0"/>
            </p:cNvCxnSpPr>
            <p:nvPr/>
          </p:nvCxnSpPr>
          <p:spPr>
            <a:xfrm rot="15951330" flipV="1">
              <a:off x="7240181" y="2681279"/>
              <a:ext cx="413073" cy="3061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71" name="Прямая соединительная линия 1470"/>
            <p:cNvCxnSpPr>
              <a:stCxn id="1464" idx="7"/>
              <a:endCxn id="1472" idx="5"/>
            </p:cNvCxnSpPr>
            <p:nvPr/>
          </p:nvCxnSpPr>
          <p:spPr>
            <a:xfrm rot="5151330" flipH="1" flipV="1">
              <a:off x="6425307" y="1450742"/>
              <a:ext cx="16661" cy="17976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472" name="8-конечная звезда 1471"/>
            <p:cNvSpPr/>
            <p:nvPr/>
          </p:nvSpPr>
          <p:spPr>
            <a:xfrm rot="1262594">
              <a:off x="6506643" y="1523491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473" name="Прямая соединительная линия 1472"/>
            <p:cNvCxnSpPr>
              <a:stCxn id="1450" idx="0"/>
              <a:endCxn id="1449" idx="2"/>
            </p:cNvCxnSpPr>
            <p:nvPr/>
          </p:nvCxnSpPr>
          <p:spPr>
            <a:xfrm rot="21351330" flipV="1">
              <a:off x="6771105" y="4342885"/>
              <a:ext cx="249828" cy="27281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74" name="Прямая соединительная линия 1473"/>
            <p:cNvCxnSpPr>
              <a:stCxn id="1449" idx="6"/>
              <a:endCxn id="1451" idx="1"/>
            </p:cNvCxnSpPr>
            <p:nvPr/>
          </p:nvCxnSpPr>
          <p:spPr>
            <a:xfrm rot="5151330" flipH="1" flipV="1">
              <a:off x="6887082" y="3944785"/>
              <a:ext cx="458408" cy="20596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75" name="Прямая соединительная линия 1474"/>
            <p:cNvCxnSpPr>
              <a:stCxn id="1451" idx="0"/>
              <a:endCxn id="1454" idx="1"/>
            </p:cNvCxnSpPr>
            <p:nvPr/>
          </p:nvCxnSpPr>
          <p:spPr>
            <a:xfrm rot="21351330" flipV="1">
              <a:off x="7196730" y="3300125"/>
              <a:ext cx="198065" cy="49209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76" name="Прямая соединительная линия 1475"/>
            <p:cNvCxnSpPr>
              <a:stCxn id="1454" idx="5"/>
              <a:endCxn id="1453" idx="1"/>
            </p:cNvCxnSpPr>
            <p:nvPr/>
          </p:nvCxnSpPr>
          <p:spPr>
            <a:xfrm rot="5151330" flipH="1" flipV="1">
              <a:off x="7275539" y="3018784"/>
              <a:ext cx="302585" cy="15751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77" name="Прямая соединительная линия 1476"/>
            <p:cNvCxnSpPr>
              <a:stCxn id="1461" idx="1"/>
              <a:endCxn id="1456" idx="1"/>
            </p:cNvCxnSpPr>
            <p:nvPr/>
          </p:nvCxnSpPr>
          <p:spPr>
            <a:xfrm rot="5400000" flipH="1" flipV="1">
              <a:off x="5757302" y="1495561"/>
              <a:ext cx="69393" cy="6226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78" name="Прямая соединительная линия 1477"/>
            <p:cNvCxnSpPr>
              <a:stCxn id="1461" idx="4"/>
              <a:endCxn id="1458" idx="2"/>
            </p:cNvCxnSpPr>
            <p:nvPr/>
          </p:nvCxnSpPr>
          <p:spPr>
            <a:xfrm rot="10800000">
              <a:off x="5663730" y="1476812"/>
              <a:ext cx="60975" cy="5021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79" name="Прямая соединительная линия 1478"/>
            <p:cNvCxnSpPr>
              <a:stCxn id="1458" idx="6"/>
              <a:endCxn id="1457" idx="2"/>
            </p:cNvCxnSpPr>
            <p:nvPr/>
          </p:nvCxnSpPr>
          <p:spPr>
            <a:xfrm rot="5400000" flipH="1" flipV="1">
              <a:off x="5691644" y="1392970"/>
              <a:ext cx="31121" cy="5592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80" name="Прямая соединительная линия 1479"/>
            <p:cNvCxnSpPr>
              <a:stCxn id="1456" idx="4"/>
              <a:endCxn id="1457" idx="1"/>
            </p:cNvCxnSpPr>
            <p:nvPr/>
          </p:nvCxnSpPr>
          <p:spPr>
            <a:xfrm rot="10800000">
              <a:off x="5751695" y="1404954"/>
              <a:ext cx="42509" cy="5954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81" name="Прямая соединительная линия 1480"/>
            <p:cNvCxnSpPr>
              <a:stCxn id="1462" idx="5"/>
              <a:endCxn id="1456" idx="1"/>
            </p:cNvCxnSpPr>
            <p:nvPr/>
          </p:nvCxnSpPr>
          <p:spPr>
            <a:xfrm rot="16200000" flipV="1">
              <a:off x="5843276" y="1471855"/>
              <a:ext cx="18396" cy="5868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82" name="Прямая соединительная линия 1481"/>
            <p:cNvCxnSpPr>
              <a:stCxn id="1463" idx="4"/>
              <a:endCxn id="1462" idx="1"/>
            </p:cNvCxnSpPr>
            <p:nvPr/>
          </p:nvCxnSpPr>
          <p:spPr>
            <a:xfrm rot="10800000">
              <a:off x="5903740" y="1559742"/>
              <a:ext cx="178154" cy="3707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83" name="Прямая соединительная линия 1482"/>
            <p:cNvCxnSpPr>
              <a:stCxn id="1464" idx="4"/>
              <a:endCxn id="1463" idx="0"/>
            </p:cNvCxnSpPr>
            <p:nvPr/>
          </p:nvCxnSpPr>
          <p:spPr>
            <a:xfrm rot="10551330" flipV="1">
              <a:off x="6130356" y="1562641"/>
              <a:ext cx="166303" cy="4761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496" name="TextBox 1495"/>
          <p:cNvSpPr txBox="1"/>
          <p:nvPr/>
        </p:nvSpPr>
        <p:spPr>
          <a:xfrm rot="17554639">
            <a:off x="6425445" y="4413514"/>
            <a:ext cx="70215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ГІДРА</a:t>
            </a:r>
            <a:endParaRPr lang="uk-UA" sz="8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1497" name="TextBox 1496"/>
          <p:cNvSpPr txBox="1"/>
          <p:nvPr/>
        </p:nvSpPr>
        <p:spPr>
          <a:xfrm rot="2825122">
            <a:off x="6027795" y="2087985"/>
            <a:ext cx="70215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ГІДРА</a:t>
            </a:r>
            <a:endParaRPr lang="uk-UA" sz="8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grpSp>
        <p:nvGrpSpPr>
          <p:cNvPr id="56" name="Группа 1497"/>
          <p:cNvGrpSpPr/>
          <p:nvPr/>
        </p:nvGrpSpPr>
        <p:grpSpPr>
          <a:xfrm>
            <a:off x="6143636" y="2320312"/>
            <a:ext cx="195600" cy="465746"/>
            <a:chOff x="6507142" y="1664972"/>
            <a:chExt cx="195600" cy="465746"/>
          </a:xfrm>
        </p:grpSpPr>
        <p:sp>
          <p:nvSpPr>
            <p:cNvPr id="1499" name="8-конечная звезда 1498"/>
            <p:cNvSpPr/>
            <p:nvPr/>
          </p:nvSpPr>
          <p:spPr>
            <a:xfrm rot="1262594">
              <a:off x="6507142" y="1935118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00" name="8-конечная звезда 1499"/>
            <p:cNvSpPr/>
            <p:nvPr/>
          </p:nvSpPr>
          <p:spPr>
            <a:xfrm rot="1262594">
              <a:off x="6659542" y="2087518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01" name="8-конечная звезда 1500"/>
            <p:cNvSpPr/>
            <p:nvPr/>
          </p:nvSpPr>
          <p:spPr>
            <a:xfrm rot="1262594">
              <a:off x="6578580" y="1664972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502" name="Прямая соединительная линия 1501"/>
            <p:cNvCxnSpPr>
              <a:stCxn id="1499" idx="7"/>
              <a:endCxn id="1500" idx="1"/>
            </p:cNvCxnSpPr>
            <p:nvPr/>
          </p:nvCxnSpPr>
          <p:spPr>
            <a:xfrm rot="16200000" flipH="1">
              <a:off x="6528741" y="1967687"/>
              <a:ext cx="180911" cy="14143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03" name="Прямая соединительная линия 1502"/>
            <p:cNvCxnSpPr>
              <a:stCxn id="1499" idx="6"/>
              <a:endCxn id="1501" idx="3"/>
            </p:cNvCxnSpPr>
            <p:nvPr/>
          </p:nvCxnSpPr>
          <p:spPr>
            <a:xfrm rot="5400000" flipH="1" flipV="1">
              <a:off x="6437861" y="1793980"/>
              <a:ext cx="241216" cy="4394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04" name="Прямая соединительная линия 1503"/>
            <p:cNvCxnSpPr>
              <a:stCxn id="1500" idx="1"/>
              <a:endCxn id="1501" idx="0"/>
            </p:cNvCxnSpPr>
            <p:nvPr/>
          </p:nvCxnSpPr>
          <p:spPr>
            <a:xfrm rot="5400000" flipH="1">
              <a:off x="6437861" y="1876806"/>
              <a:ext cx="434530" cy="6957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505" name="TextBox 1504"/>
          <p:cNvSpPr txBox="1"/>
          <p:nvPr/>
        </p:nvSpPr>
        <p:spPr>
          <a:xfrm rot="2919709">
            <a:off x="5898977" y="2708998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СЕКСТАНТ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grpSp>
        <p:nvGrpSpPr>
          <p:cNvPr id="57" name="Группа 1505"/>
          <p:cNvGrpSpPr/>
          <p:nvPr/>
        </p:nvGrpSpPr>
        <p:grpSpPr>
          <a:xfrm rot="749591">
            <a:off x="3889553" y="1287574"/>
            <a:ext cx="751019" cy="682461"/>
            <a:chOff x="3475433" y="722250"/>
            <a:chExt cx="751019" cy="682461"/>
          </a:xfrm>
        </p:grpSpPr>
        <p:sp>
          <p:nvSpPr>
            <p:cNvPr id="1507" name="8-конечная звезда 1506"/>
            <p:cNvSpPr/>
            <p:nvPr/>
          </p:nvSpPr>
          <p:spPr>
            <a:xfrm rot="1262594">
              <a:off x="3936952" y="93656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08" name="8-конечная звезда 1507"/>
            <p:cNvSpPr/>
            <p:nvPr/>
          </p:nvSpPr>
          <p:spPr>
            <a:xfrm rot="1262594">
              <a:off x="3861710" y="99514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09" name="8-конечная звезда 1508"/>
            <p:cNvSpPr/>
            <p:nvPr/>
          </p:nvSpPr>
          <p:spPr>
            <a:xfrm rot="1262594">
              <a:off x="3801265" y="1015071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10" name="8-конечная звезда 1509"/>
            <p:cNvSpPr/>
            <p:nvPr/>
          </p:nvSpPr>
          <p:spPr>
            <a:xfrm rot="1262594">
              <a:off x="3931325" y="1272302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11" name="8-конечная звезда 1510"/>
            <p:cNvSpPr/>
            <p:nvPr/>
          </p:nvSpPr>
          <p:spPr>
            <a:xfrm rot="1262594">
              <a:off x="3772232" y="1170400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12" name="8-конечная звезда 1511"/>
            <p:cNvSpPr/>
            <p:nvPr/>
          </p:nvSpPr>
          <p:spPr>
            <a:xfrm rot="1262594">
              <a:off x="4008391" y="722250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13" name="8-конечная звезда 1512"/>
            <p:cNvSpPr/>
            <p:nvPr/>
          </p:nvSpPr>
          <p:spPr>
            <a:xfrm rot="1262594">
              <a:off x="3582465" y="867829"/>
              <a:ext cx="72483" cy="72483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14" name="8-конечная звезда 1513"/>
            <p:cNvSpPr/>
            <p:nvPr/>
          </p:nvSpPr>
          <p:spPr>
            <a:xfrm rot="1262594">
              <a:off x="3476620" y="1247307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15" name="8-конечная звезда 1514"/>
            <p:cNvSpPr/>
            <p:nvPr/>
          </p:nvSpPr>
          <p:spPr>
            <a:xfrm rot="1262594">
              <a:off x="3618055" y="1357911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16" name="8-конечная звезда 1515"/>
            <p:cNvSpPr/>
            <p:nvPr/>
          </p:nvSpPr>
          <p:spPr>
            <a:xfrm rot="1262594">
              <a:off x="3475433" y="1099907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17" name="8-конечная звезда 1516"/>
            <p:cNvSpPr/>
            <p:nvPr/>
          </p:nvSpPr>
          <p:spPr>
            <a:xfrm rot="1262594">
              <a:off x="3512979" y="1317945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18" name="8-конечная звезда 1517"/>
            <p:cNvSpPr/>
            <p:nvPr/>
          </p:nvSpPr>
          <p:spPr>
            <a:xfrm rot="1262594">
              <a:off x="4153969" y="1153581"/>
              <a:ext cx="72483" cy="72483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519" name="Прямая соединительная линия 1518"/>
            <p:cNvCxnSpPr>
              <a:stCxn id="1515" idx="4"/>
              <a:endCxn id="1517" idx="0"/>
            </p:cNvCxnSpPr>
            <p:nvPr/>
          </p:nvCxnSpPr>
          <p:spPr>
            <a:xfrm rot="9917941">
              <a:off x="3562163" y="1342336"/>
              <a:ext cx="53509" cy="3798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20" name="Прямая соединительная линия 1519"/>
            <p:cNvCxnSpPr>
              <a:stCxn id="1517" idx="4"/>
              <a:endCxn id="1514" idx="1"/>
            </p:cNvCxnSpPr>
            <p:nvPr/>
          </p:nvCxnSpPr>
          <p:spPr>
            <a:xfrm rot="9917941" flipH="1">
              <a:off x="3509274" y="1292124"/>
              <a:ext cx="5514" cy="4078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21" name="Прямая соединительная линия 1520"/>
            <p:cNvCxnSpPr>
              <a:stCxn id="1514" idx="6"/>
              <a:endCxn id="1516" idx="1"/>
            </p:cNvCxnSpPr>
            <p:nvPr/>
          </p:nvCxnSpPr>
          <p:spPr>
            <a:xfrm rot="4517941" flipH="1" flipV="1">
              <a:off x="3457984" y="1183603"/>
              <a:ext cx="100789" cy="2635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22" name="Прямая соединительная линия 1521"/>
            <p:cNvCxnSpPr>
              <a:stCxn id="1509" idx="7"/>
              <a:endCxn id="1507" idx="3"/>
            </p:cNvCxnSpPr>
            <p:nvPr/>
          </p:nvCxnSpPr>
          <p:spPr>
            <a:xfrm rot="4517941" flipH="1" flipV="1">
              <a:off x="3879700" y="953882"/>
              <a:ext cx="32818" cy="9787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23" name="Прямая соединительная линия 1522"/>
            <p:cNvCxnSpPr>
              <a:stCxn id="1509" idx="5"/>
              <a:endCxn id="1513" idx="1"/>
            </p:cNvCxnSpPr>
            <p:nvPr/>
          </p:nvCxnSpPr>
          <p:spPr>
            <a:xfrm rot="15317941" flipV="1">
              <a:off x="3663241" y="898541"/>
              <a:ext cx="124245" cy="15750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24" name="Прямая соединительная линия 1523"/>
            <p:cNvCxnSpPr>
              <a:stCxn id="1510" idx="4"/>
              <a:endCxn id="1511" idx="1"/>
            </p:cNvCxnSpPr>
            <p:nvPr/>
          </p:nvCxnSpPr>
          <p:spPr>
            <a:xfrm rot="9917941">
              <a:off x="3820776" y="1207582"/>
              <a:ext cx="101768" cy="9651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25" name="Прямая соединительная линия 1524"/>
            <p:cNvCxnSpPr>
              <a:stCxn id="1511" idx="6"/>
              <a:endCxn id="1509" idx="1"/>
            </p:cNvCxnSpPr>
            <p:nvPr/>
          </p:nvCxnSpPr>
          <p:spPr>
            <a:xfrm rot="4517941" flipH="1" flipV="1">
              <a:off x="3776922" y="1091437"/>
              <a:ext cx="94313" cy="5607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26" name="Прямая соединительная линия 1525"/>
            <p:cNvCxnSpPr>
              <a:stCxn id="1514" idx="0"/>
              <a:endCxn id="1511" idx="2"/>
            </p:cNvCxnSpPr>
            <p:nvPr/>
          </p:nvCxnSpPr>
          <p:spPr>
            <a:xfrm rot="20717941">
              <a:off x="3519071" y="1244220"/>
              <a:ext cx="273254" cy="1326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27" name="Прямая соединительная линия 1526"/>
            <p:cNvCxnSpPr>
              <a:stCxn id="1513" idx="6"/>
              <a:endCxn id="1512" idx="3"/>
            </p:cNvCxnSpPr>
            <p:nvPr/>
          </p:nvCxnSpPr>
          <p:spPr>
            <a:xfrm rot="5400000" flipH="1" flipV="1">
              <a:off x="3766202" y="625732"/>
              <a:ext cx="110033" cy="37899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28" name="Прямая соединительная линия 1527"/>
            <p:cNvCxnSpPr>
              <a:stCxn id="1507" idx="6"/>
              <a:endCxn id="1512" idx="7"/>
            </p:cNvCxnSpPr>
            <p:nvPr/>
          </p:nvCxnSpPr>
          <p:spPr>
            <a:xfrm rot="5400000" flipH="1" flipV="1">
              <a:off x="3916818" y="795117"/>
              <a:ext cx="200077" cy="8641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29" name="Прямая соединительная линия 1528"/>
            <p:cNvCxnSpPr>
              <a:stCxn id="1510" idx="0"/>
              <a:endCxn id="1518" idx="3"/>
            </p:cNvCxnSpPr>
            <p:nvPr/>
          </p:nvCxnSpPr>
          <p:spPr>
            <a:xfrm rot="20717941" flipV="1">
              <a:off x="3973111" y="1228272"/>
              <a:ext cx="194395" cy="5699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30" name="Прямая соединительная линия 1529"/>
            <p:cNvCxnSpPr>
              <a:stCxn id="1518" idx="5"/>
              <a:endCxn id="1507" idx="5"/>
            </p:cNvCxnSpPr>
            <p:nvPr/>
          </p:nvCxnSpPr>
          <p:spPr>
            <a:xfrm rot="16200000" flipV="1">
              <a:off x="3955335" y="936543"/>
              <a:ext cx="217814" cy="22250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58" name="Группа 1536"/>
          <p:cNvGrpSpPr/>
          <p:nvPr/>
        </p:nvGrpSpPr>
        <p:grpSpPr>
          <a:xfrm rot="21798">
            <a:off x="3893346" y="1000108"/>
            <a:ext cx="696517" cy="357190"/>
            <a:chOff x="3365448" y="434919"/>
            <a:chExt cx="780759" cy="400391"/>
          </a:xfrm>
        </p:grpSpPr>
        <p:cxnSp>
          <p:nvCxnSpPr>
            <p:cNvPr id="1538" name="Прямая соединительная линия 1537"/>
            <p:cNvCxnSpPr>
              <a:stCxn id="1542" idx="6"/>
              <a:endCxn id="1544" idx="0"/>
            </p:cNvCxnSpPr>
            <p:nvPr/>
          </p:nvCxnSpPr>
          <p:spPr>
            <a:xfrm rot="16200000" flipV="1">
              <a:off x="4012805" y="470477"/>
              <a:ext cx="101003" cy="12427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39" name="Прямая соединительная линия 1538"/>
            <p:cNvCxnSpPr>
              <a:stCxn id="1547" idx="7"/>
              <a:endCxn id="1544" idx="0"/>
            </p:cNvCxnSpPr>
            <p:nvPr/>
          </p:nvCxnSpPr>
          <p:spPr>
            <a:xfrm rot="16200000" flipH="1">
              <a:off x="3936040" y="416982"/>
              <a:ext cx="34363" cy="9589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540" name="8-конечная звезда 1539"/>
            <p:cNvSpPr/>
            <p:nvPr/>
          </p:nvSpPr>
          <p:spPr>
            <a:xfrm rot="1262594">
              <a:off x="3652780" y="509516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41" name="8-конечная звезда 1540"/>
            <p:cNvSpPr/>
            <p:nvPr/>
          </p:nvSpPr>
          <p:spPr>
            <a:xfrm rot="1262594">
              <a:off x="3724217" y="580953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42" name="8-конечная звезда 1541"/>
            <p:cNvSpPr/>
            <p:nvPr/>
          </p:nvSpPr>
          <p:spPr>
            <a:xfrm rot="1262594">
              <a:off x="4081407" y="580953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43" name="8-конечная звезда 1542"/>
            <p:cNvSpPr/>
            <p:nvPr/>
          </p:nvSpPr>
          <p:spPr>
            <a:xfrm rot="1262594">
              <a:off x="3509904" y="652392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44" name="8-конечная звезда 1543"/>
            <p:cNvSpPr/>
            <p:nvPr/>
          </p:nvSpPr>
          <p:spPr>
            <a:xfrm rot="1262594">
              <a:off x="3938531" y="438077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45" name="8-конечная звезда 1544"/>
            <p:cNvSpPr/>
            <p:nvPr/>
          </p:nvSpPr>
          <p:spPr>
            <a:xfrm rot="1262594">
              <a:off x="3365448" y="579374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46" name="8-конечная звезда 1545"/>
            <p:cNvSpPr/>
            <p:nvPr/>
          </p:nvSpPr>
          <p:spPr>
            <a:xfrm rot="1262594">
              <a:off x="3935374" y="649234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47" name="8-конечная звезда 1546"/>
            <p:cNvSpPr/>
            <p:nvPr/>
          </p:nvSpPr>
          <p:spPr>
            <a:xfrm rot="1262594">
              <a:off x="3863935" y="434919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48" name="8-конечная звезда 1547"/>
            <p:cNvSpPr/>
            <p:nvPr/>
          </p:nvSpPr>
          <p:spPr>
            <a:xfrm rot="1262594">
              <a:off x="3506746" y="521964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49" name="8-конечная звезда 1548"/>
            <p:cNvSpPr/>
            <p:nvPr/>
          </p:nvSpPr>
          <p:spPr>
            <a:xfrm rot="1262594">
              <a:off x="3649621" y="720672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50" name="8-конечная звезда 1549"/>
            <p:cNvSpPr/>
            <p:nvPr/>
          </p:nvSpPr>
          <p:spPr>
            <a:xfrm rot="1262594">
              <a:off x="3506746" y="792110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551" name="Прямая соединительная линия 1550"/>
            <p:cNvCxnSpPr>
              <a:stCxn id="1541" idx="7"/>
              <a:endCxn id="1546" idx="4"/>
            </p:cNvCxnSpPr>
            <p:nvPr/>
          </p:nvCxnSpPr>
          <p:spPr>
            <a:xfrm rot="16200000" flipH="1">
              <a:off x="3830079" y="556342"/>
              <a:ext cx="62881" cy="15059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52" name="Прямая соединительная линия 1551"/>
            <p:cNvCxnSpPr>
              <a:stCxn id="1546" idx="0"/>
              <a:endCxn id="1542" idx="3"/>
            </p:cNvCxnSpPr>
            <p:nvPr/>
          </p:nvCxnSpPr>
          <p:spPr>
            <a:xfrm flipV="1">
              <a:off x="3977133" y="626509"/>
              <a:ext cx="107066" cy="5208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53" name="Прямая соединительная линия 1552"/>
            <p:cNvCxnSpPr>
              <a:stCxn id="1540" idx="7"/>
              <a:endCxn id="1547" idx="4"/>
            </p:cNvCxnSpPr>
            <p:nvPr/>
          </p:nvCxnSpPr>
          <p:spPr>
            <a:xfrm rot="5400000" flipH="1" flipV="1">
              <a:off x="3750084" y="413468"/>
              <a:ext cx="79997" cy="15058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54" name="Прямая соединительная линия 1553"/>
            <p:cNvCxnSpPr>
              <a:stCxn id="1541" idx="5"/>
              <a:endCxn id="1540" idx="0"/>
            </p:cNvCxnSpPr>
            <p:nvPr/>
          </p:nvCxnSpPr>
          <p:spPr>
            <a:xfrm rot="16200000" flipV="1">
              <a:off x="3714343" y="554627"/>
              <a:ext cx="30195" cy="2804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55" name="Прямая соединительная линия 1554"/>
            <p:cNvCxnSpPr>
              <a:stCxn id="1540" idx="4"/>
              <a:endCxn id="1548" idx="0"/>
            </p:cNvCxnSpPr>
            <p:nvPr/>
          </p:nvCxnSpPr>
          <p:spPr>
            <a:xfrm rot="10800000" flipV="1">
              <a:off x="3548505" y="530282"/>
              <a:ext cx="106436" cy="2103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56" name="Прямая соединительная линия 1555"/>
            <p:cNvCxnSpPr>
              <a:stCxn id="1548" idx="3"/>
              <a:endCxn id="1545" idx="6"/>
            </p:cNvCxnSpPr>
            <p:nvPr/>
          </p:nvCxnSpPr>
          <p:spPr>
            <a:xfrm rot="5400000">
              <a:off x="3440955" y="513524"/>
              <a:ext cx="28840" cy="10646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57" name="Прямая соединительная линия 1556"/>
            <p:cNvCxnSpPr>
              <a:stCxn id="1543" idx="7"/>
              <a:endCxn id="1541" idx="3"/>
            </p:cNvCxnSpPr>
            <p:nvPr/>
          </p:nvCxnSpPr>
          <p:spPr>
            <a:xfrm rot="5400000" flipH="1" flipV="1">
              <a:off x="3626897" y="571525"/>
              <a:ext cx="45127" cy="15509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58" name="Прямая соединительная линия 1557"/>
            <p:cNvCxnSpPr>
              <a:stCxn id="1543" idx="3"/>
              <a:endCxn id="1545" idx="1"/>
            </p:cNvCxnSpPr>
            <p:nvPr/>
          </p:nvCxnSpPr>
          <p:spPr>
            <a:xfrm rot="5400000" flipH="1">
              <a:off x="3424604" y="609856"/>
              <a:ext cx="66900" cy="10928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59" name="Прямая соединительная линия 1558"/>
            <p:cNvCxnSpPr>
              <a:stCxn id="1549" idx="3"/>
              <a:endCxn id="1543" idx="0"/>
            </p:cNvCxnSpPr>
            <p:nvPr/>
          </p:nvCxnSpPr>
          <p:spPr>
            <a:xfrm rot="5400000" flipH="1">
              <a:off x="3584703" y="684266"/>
              <a:ext cx="54617" cy="7893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60" name="Прямая соединительная линия 1559"/>
            <p:cNvCxnSpPr>
              <a:stCxn id="1550" idx="6"/>
              <a:endCxn id="1543" idx="2"/>
            </p:cNvCxnSpPr>
            <p:nvPr/>
          </p:nvCxnSpPr>
          <p:spPr>
            <a:xfrm rot="16200000" flipV="1">
              <a:off x="3494126" y="751575"/>
              <a:ext cx="78520" cy="543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562" name="TextBox 1561"/>
          <p:cNvSpPr txBox="1"/>
          <p:nvPr/>
        </p:nvSpPr>
        <p:spPr>
          <a:xfrm rot="21428907">
            <a:off x="3675003" y="1582718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ОРІОН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1563" name="TextBox 1562"/>
          <p:cNvSpPr txBox="1"/>
          <p:nvPr/>
        </p:nvSpPr>
        <p:spPr>
          <a:xfrm rot="21428907">
            <a:off x="3718874" y="939776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ЗАЄЦЬ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grpSp>
        <p:nvGrpSpPr>
          <p:cNvPr id="59" name="Группа 1563"/>
          <p:cNvGrpSpPr/>
          <p:nvPr/>
        </p:nvGrpSpPr>
        <p:grpSpPr>
          <a:xfrm>
            <a:off x="4572000" y="1379220"/>
            <a:ext cx="1256069" cy="478144"/>
            <a:chOff x="4294142" y="785794"/>
            <a:chExt cx="1256069" cy="478144"/>
          </a:xfrm>
        </p:grpSpPr>
        <p:cxnSp>
          <p:nvCxnSpPr>
            <p:cNvPr id="1565" name="Прямая соединительная линия 1564"/>
            <p:cNvCxnSpPr>
              <a:stCxn id="1574" idx="4"/>
              <a:endCxn id="1575" idx="0"/>
            </p:cNvCxnSpPr>
            <p:nvPr/>
          </p:nvCxnSpPr>
          <p:spPr>
            <a:xfrm rot="10800000">
              <a:off x="4620075" y="1178656"/>
              <a:ext cx="46726" cy="5592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66" name="Прямая соединительная линия 1565"/>
            <p:cNvCxnSpPr>
              <a:stCxn id="1575" idx="4"/>
              <a:endCxn id="1572" idx="1"/>
            </p:cNvCxnSpPr>
            <p:nvPr/>
          </p:nvCxnSpPr>
          <p:spPr>
            <a:xfrm rot="10800000">
              <a:off x="4465813" y="1119201"/>
              <a:ext cx="113945" cy="4394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567" name="8-конечная звезда 1566"/>
            <p:cNvSpPr/>
            <p:nvPr/>
          </p:nvSpPr>
          <p:spPr>
            <a:xfrm rot="1262594">
              <a:off x="4294142" y="84485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68" name="8-конечная звезда 1567"/>
            <p:cNvSpPr/>
            <p:nvPr/>
          </p:nvSpPr>
          <p:spPr>
            <a:xfrm rot="1262594">
              <a:off x="5222837" y="793689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69" name="8-конечная звезда 1568"/>
            <p:cNvSpPr/>
            <p:nvPr/>
          </p:nvSpPr>
          <p:spPr>
            <a:xfrm rot="1262594">
              <a:off x="4435440" y="785794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70" name="8-конечная звезда 1569"/>
            <p:cNvSpPr/>
            <p:nvPr/>
          </p:nvSpPr>
          <p:spPr>
            <a:xfrm rot="1262594">
              <a:off x="4935505" y="934985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71" name="8-конечная звезда 1570"/>
            <p:cNvSpPr/>
            <p:nvPr/>
          </p:nvSpPr>
          <p:spPr>
            <a:xfrm rot="1262594">
              <a:off x="5507011" y="1077861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72" name="8-конечная звезда 1571"/>
            <p:cNvSpPr/>
            <p:nvPr/>
          </p:nvSpPr>
          <p:spPr>
            <a:xfrm rot="1262594">
              <a:off x="4435441" y="1077861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73" name="8-конечная звезда 1572"/>
            <p:cNvSpPr/>
            <p:nvPr/>
          </p:nvSpPr>
          <p:spPr>
            <a:xfrm rot="1262594">
              <a:off x="4649753" y="1006423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74" name="8-конечная звезда 1573"/>
            <p:cNvSpPr/>
            <p:nvPr/>
          </p:nvSpPr>
          <p:spPr>
            <a:xfrm rot="1262594">
              <a:off x="4665360" y="1220738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75" name="8-конечная звезда 1574"/>
            <p:cNvSpPr/>
            <p:nvPr/>
          </p:nvSpPr>
          <p:spPr>
            <a:xfrm rot="1262594">
              <a:off x="4578316" y="1149299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576" name="Прямая соединительная линия 1575"/>
            <p:cNvCxnSpPr>
              <a:stCxn id="1584" idx="4"/>
              <a:endCxn id="1570" idx="7"/>
            </p:cNvCxnSpPr>
            <p:nvPr/>
          </p:nvCxnSpPr>
          <p:spPr>
            <a:xfrm rot="10800000">
              <a:off x="4976846" y="947814"/>
              <a:ext cx="319231" cy="7749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77" name="Прямая соединительная линия 1576"/>
            <p:cNvCxnSpPr>
              <a:stCxn id="1584" idx="7"/>
              <a:endCxn id="1568" idx="1"/>
            </p:cNvCxnSpPr>
            <p:nvPr/>
          </p:nvCxnSpPr>
          <p:spPr>
            <a:xfrm rot="16200000" flipV="1">
              <a:off x="5214037" y="892127"/>
              <a:ext cx="178677" cy="8514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78" name="Прямая соединительная линия 1577"/>
            <p:cNvCxnSpPr>
              <a:stCxn id="1569" idx="7"/>
              <a:endCxn id="1570" idx="4"/>
            </p:cNvCxnSpPr>
            <p:nvPr/>
          </p:nvCxnSpPr>
          <p:spPr>
            <a:xfrm rot="16200000" flipH="1">
              <a:off x="4631760" y="643643"/>
              <a:ext cx="150206" cy="46016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79" name="Прямая соединительная линия 1578"/>
            <p:cNvCxnSpPr>
              <a:stCxn id="1567" idx="7"/>
              <a:endCxn id="1569" idx="3"/>
            </p:cNvCxnSpPr>
            <p:nvPr/>
          </p:nvCxnSpPr>
          <p:spPr>
            <a:xfrm rot="5400000" flipH="1" flipV="1">
              <a:off x="4369196" y="792786"/>
              <a:ext cx="44725" cy="9148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80" name="Прямая соединительная линия 1579"/>
            <p:cNvCxnSpPr>
              <a:stCxn id="1573" idx="7"/>
              <a:endCxn id="1570" idx="3"/>
            </p:cNvCxnSpPr>
            <p:nvPr/>
          </p:nvCxnSpPr>
          <p:spPr>
            <a:xfrm rot="5400000" flipH="1" flipV="1">
              <a:off x="4787281" y="869168"/>
              <a:ext cx="53896" cy="24627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81" name="Прямая соединительная линия 1580"/>
            <p:cNvCxnSpPr>
              <a:stCxn id="1572" idx="7"/>
              <a:endCxn id="1573" idx="3"/>
            </p:cNvCxnSpPr>
            <p:nvPr/>
          </p:nvCxnSpPr>
          <p:spPr>
            <a:xfrm rot="5400000" flipH="1" flipV="1">
              <a:off x="4537249" y="976326"/>
              <a:ext cx="53896" cy="17483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82" name="Прямая соединительная линия 1581"/>
            <p:cNvCxnSpPr>
              <a:stCxn id="1575" idx="0"/>
              <a:endCxn id="1573" idx="2"/>
            </p:cNvCxnSpPr>
            <p:nvPr/>
          </p:nvCxnSpPr>
          <p:spPr>
            <a:xfrm flipV="1">
              <a:off x="4620075" y="1048182"/>
              <a:ext cx="43522" cy="13047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83" name="Прямая соединительная линия 1582"/>
            <p:cNvCxnSpPr>
              <a:stCxn id="1571" idx="0"/>
              <a:endCxn id="1584" idx="0"/>
            </p:cNvCxnSpPr>
            <p:nvPr/>
          </p:nvCxnSpPr>
          <p:spPr>
            <a:xfrm flipH="1" flipV="1">
              <a:off x="5346474" y="1044698"/>
              <a:ext cx="202296" cy="6251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584" name="8-конечная звезда 1583"/>
            <p:cNvSpPr/>
            <p:nvPr/>
          </p:nvSpPr>
          <p:spPr>
            <a:xfrm rot="1262594">
              <a:off x="5294275" y="100800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</p:grpSp>
      <p:sp>
        <p:nvSpPr>
          <p:cNvPr id="1585" name="TextBox 1584"/>
          <p:cNvSpPr txBox="1"/>
          <p:nvPr/>
        </p:nvSpPr>
        <p:spPr>
          <a:xfrm rot="21418783">
            <a:off x="4861881" y="1591243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ЄДИНОРІГ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1586" name="8-конечная звезда 1585"/>
          <p:cNvSpPr/>
          <p:nvPr/>
        </p:nvSpPr>
        <p:spPr>
          <a:xfrm rot="1262594">
            <a:off x="4224282" y="652391"/>
            <a:ext cx="64800" cy="648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587" name="8-конечная звезда 1586"/>
          <p:cNvSpPr/>
          <p:nvPr/>
        </p:nvSpPr>
        <p:spPr>
          <a:xfrm rot="1262594">
            <a:off x="4367159" y="580953"/>
            <a:ext cx="64800" cy="648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588" name="8-конечная звезда 1587"/>
          <p:cNvSpPr/>
          <p:nvPr/>
        </p:nvSpPr>
        <p:spPr>
          <a:xfrm rot="1262594">
            <a:off x="4007338" y="649760"/>
            <a:ext cx="46800" cy="468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589" name="8-конечная звезда 1588"/>
          <p:cNvSpPr/>
          <p:nvPr/>
        </p:nvSpPr>
        <p:spPr>
          <a:xfrm rot="1262594">
            <a:off x="4159738" y="802160"/>
            <a:ext cx="46800" cy="468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590" name="8-конечная звезда 1589"/>
          <p:cNvSpPr/>
          <p:nvPr/>
        </p:nvSpPr>
        <p:spPr>
          <a:xfrm rot="1262594">
            <a:off x="4721717" y="506884"/>
            <a:ext cx="46800" cy="468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591" name="8-конечная звезда 1590"/>
          <p:cNvSpPr/>
          <p:nvPr/>
        </p:nvSpPr>
        <p:spPr>
          <a:xfrm rot="1262594">
            <a:off x="4435966" y="374962"/>
            <a:ext cx="46800" cy="468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592" name="8-конечная звезда 1591"/>
          <p:cNvSpPr/>
          <p:nvPr/>
        </p:nvSpPr>
        <p:spPr>
          <a:xfrm rot="1262594">
            <a:off x="4507403" y="578321"/>
            <a:ext cx="46800" cy="468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593" name="8-конечная звезда 1592"/>
          <p:cNvSpPr/>
          <p:nvPr/>
        </p:nvSpPr>
        <p:spPr>
          <a:xfrm rot="1262594">
            <a:off x="4793156" y="589276"/>
            <a:ext cx="46800" cy="468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cxnSp>
        <p:nvCxnSpPr>
          <p:cNvPr id="1594" name="Прямая соединительная линия 1593"/>
          <p:cNvCxnSpPr>
            <a:stCxn id="1589" idx="6"/>
            <a:endCxn id="1586" idx="2"/>
          </p:cNvCxnSpPr>
          <p:nvPr/>
        </p:nvCxnSpPr>
        <p:spPr>
          <a:xfrm rot="5400000" flipH="1" flipV="1">
            <a:off x="4173949" y="732622"/>
            <a:ext cx="88691" cy="53508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95" name="Прямая соединительная линия 1594"/>
          <p:cNvCxnSpPr>
            <a:stCxn id="1589" idx="4"/>
            <a:endCxn id="1588" idx="0"/>
          </p:cNvCxnSpPr>
          <p:nvPr/>
        </p:nvCxnSpPr>
        <p:spPr>
          <a:xfrm rot="10800000">
            <a:off x="4052577" y="681562"/>
            <a:ext cx="108722" cy="135596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01" name="Прямая соединительная линия 1600"/>
          <p:cNvCxnSpPr>
            <a:stCxn id="1592" idx="0"/>
            <a:endCxn id="1590" idx="2"/>
          </p:cNvCxnSpPr>
          <p:nvPr/>
        </p:nvCxnSpPr>
        <p:spPr>
          <a:xfrm flipV="1">
            <a:off x="4552642" y="552123"/>
            <a:ext cx="184073" cy="58000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02" name="Прямая соединительная линия 1601"/>
          <p:cNvCxnSpPr>
            <a:stCxn id="1593" idx="5"/>
            <a:endCxn id="1590" idx="0"/>
          </p:cNvCxnSpPr>
          <p:nvPr/>
        </p:nvCxnSpPr>
        <p:spPr>
          <a:xfrm rot="16200000" flipV="1">
            <a:off x="4760703" y="544939"/>
            <a:ext cx="52606" cy="40099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03" name="Прямая соединительная линия 1602"/>
          <p:cNvCxnSpPr>
            <a:stCxn id="1593" idx="3"/>
            <a:endCxn id="1592" idx="1"/>
          </p:cNvCxnSpPr>
          <p:nvPr/>
        </p:nvCxnSpPr>
        <p:spPr>
          <a:xfrm rot="5400000">
            <a:off x="4667274" y="495207"/>
            <a:ext cx="928" cy="254868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04" name="Прямая соединительная линия 1603"/>
          <p:cNvCxnSpPr>
            <a:stCxn id="1592" idx="0"/>
            <a:endCxn id="1591" idx="1"/>
          </p:cNvCxnSpPr>
          <p:nvPr/>
        </p:nvCxnSpPr>
        <p:spPr>
          <a:xfrm flipH="1" flipV="1">
            <a:off x="4468867" y="419746"/>
            <a:ext cx="83775" cy="190377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05" name="Прямая соединительная линия 1604"/>
          <p:cNvCxnSpPr>
            <a:stCxn id="1587" idx="6"/>
            <a:endCxn id="1591" idx="2"/>
          </p:cNvCxnSpPr>
          <p:nvPr/>
        </p:nvCxnSpPr>
        <p:spPr>
          <a:xfrm rot="5400000" flipH="1" flipV="1">
            <a:off x="4349622" y="481773"/>
            <a:ext cx="162913" cy="39771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06" name="Прямая соединительная линия 1605"/>
          <p:cNvCxnSpPr>
            <a:stCxn id="1587" idx="3"/>
            <a:endCxn id="1586" idx="7"/>
          </p:cNvCxnSpPr>
          <p:nvPr/>
        </p:nvCxnSpPr>
        <p:spPr>
          <a:xfrm rot="5400000">
            <a:off x="4305558" y="607242"/>
            <a:ext cx="45126" cy="83661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07" name="Прямая соединительная линия 1606"/>
          <p:cNvCxnSpPr>
            <a:stCxn id="1587" idx="0"/>
            <a:endCxn id="1592" idx="3"/>
          </p:cNvCxnSpPr>
          <p:nvPr/>
        </p:nvCxnSpPr>
        <p:spPr>
          <a:xfrm flipV="1">
            <a:off x="4429798" y="611222"/>
            <a:ext cx="79621" cy="13765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626" name="TextBox 1625"/>
          <p:cNvSpPr txBox="1"/>
          <p:nvPr/>
        </p:nvSpPr>
        <p:spPr>
          <a:xfrm rot="21424529">
            <a:off x="3871274" y="439239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ГОЛУБ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1688" name="TextBox 1687"/>
          <p:cNvSpPr txBox="1"/>
          <p:nvPr/>
        </p:nvSpPr>
        <p:spPr>
          <a:xfrm rot="21198477">
            <a:off x="4941379" y="1116449"/>
            <a:ext cx="74999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ВЕЛИКИЙ ПЕС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grpSp>
        <p:nvGrpSpPr>
          <p:cNvPr id="60" name="Группа 1680"/>
          <p:cNvGrpSpPr/>
          <p:nvPr/>
        </p:nvGrpSpPr>
        <p:grpSpPr>
          <a:xfrm>
            <a:off x="4643438" y="792109"/>
            <a:ext cx="910202" cy="630311"/>
            <a:chOff x="4654035" y="792109"/>
            <a:chExt cx="910202" cy="630311"/>
          </a:xfrm>
        </p:grpSpPr>
        <p:sp>
          <p:nvSpPr>
            <p:cNvPr id="1627" name="8-конечная звезда 1626"/>
            <p:cNvSpPr/>
            <p:nvPr/>
          </p:nvSpPr>
          <p:spPr>
            <a:xfrm rot="1262594">
              <a:off x="4938355" y="1226001"/>
              <a:ext cx="79200" cy="79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628" name="8-конечная звезда 1627"/>
            <p:cNvSpPr/>
            <p:nvPr/>
          </p:nvSpPr>
          <p:spPr>
            <a:xfrm rot="1262594">
              <a:off x="4654035" y="1153581"/>
              <a:ext cx="72483" cy="72483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629" name="8-конечная звезда 1628"/>
            <p:cNvSpPr/>
            <p:nvPr/>
          </p:nvSpPr>
          <p:spPr>
            <a:xfrm rot="1262594">
              <a:off x="4795788" y="1140148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630" name="8-конечная звезда 1629"/>
            <p:cNvSpPr/>
            <p:nvPr/>
          </p:nvSpPr>
          <p:spPr>
            <a:xfrm rot="1262594">
              <a:off x="4721718" y="1006950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632" name="8-конечная звезда 1631"/>
            <p:cNvSpPr/>
            <p:nvPr/>
          </p:nvSpPr>
          <p:spPr>
            <a:xfrm rot="1262594">
              <a:off x="5151398" y="936564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633" name="8-конечная звезда 1632"/>
            <p:cNvSpPr/>
            <p:nvPr/>
          </p:nvSpPr>
          <p:spPr>
            <a:xfrm rot="1262594">
              <a:off x="5294275" y="1079441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634" name="8-конечная звезда 1633"/>
            <p:cNvSpPr/>
            <p:nvPr/>
          </p:nvSpPr>
          <p:spPr>
            <a:xfrm rot="1262594">
              <a:off x="5510237" y="100800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635" name="8-конечная звезда 1634"/>
            <p:cNvSpPr/>
            <p:nvPr/>
          </p:nvSpPr>
          <p:spPr>
            <a:xfrm rot="1262594">
              <a:off x="5078382" y="792109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637" name="8-конечная звезда 1636"/>
            <p:cNvSpPr/>
            <p:nvPr/>
          </p:nvSpPr>
          <p:spPr>
            <a:xfrm rot="1262594">
              <a:off x="4722771" y="866775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638" name="8-конечная звезда 1637"/>
            <p:cNvSpPr/>
            <p:nvPr/>
          </p:nvSpPr>
          <p:spPr>
            <a:xfrm rot="1262594">
              <a:off x="5078382" y="1292176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639" name="8-конечная звезда 1638"/>
            <p:cNvSpPr/>
            <p:nvPr/>
          </p:nvSpPr>
          <p:spPr>
            <a:xfrm rot="1262594">
              <a:off x="5149820" y="1379220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640" name="8-конечная звезда 1639"/>
            <p:cNvSpPr/>
            <p:nvPr/>
          </p:nvSpPr>
          <p:spPr>
            <a:xfrm rot="1262594">
              <a:off x="5006944" y="1379220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641" name="Прямая соединительная линия 1640"/>
            <p:cNvCxnSpPr>
              <a:stCxn id="1637" idx="0"/>
              <a:endCxn id="1632" idx="3"/>
            </p:cNvCxnSpPr>
            <p:nvPr/>
          </p:nvCxnSpPr>
          <p:spPr>
            <a:xfrm>
              <a:off x="4774970" y="903470"/>
              <a:ext cx="378754" cy="7105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42" name="Прямая соединительная линия 1641"/>
            <p:cNvCxnSpPr>
              <a:stCxn id="1632" idx="5"/>
              <a:endCxn id="1635" idx="0"/>
            </p:cNvCxnSpPr>
            <p:nvPr/>
          </p:nvCxnSpPr>
          <p:spPr>
            <a:xfrm rot="16200000" flipV="1">
              <a:off x="5085076" y="856531"/>
              <a:ext cx="117425" cy="4729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43" name="Прямая соединительная линия 1642"/>
            <p:cNvCxnSpPr>
              <a:stCxn id="1629" idx="5"/>
              <a:endCxn id="1630" idx="1"/>
            </p:cNvCxnSpPr>
            <p:nvPr/>
          </p:nvCxnSpPr>
          <p:spPr>
            <a:xfrm rot="16200000" flipV="1">
              <a:off x="4739223" y="1067130"/>
              <a:ext cx="91206" cy="6041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44" name="Прямая соединительная линия 1643"/>
            <p:cNvCxnSpPr>
              <a:stCxn id="1629" idx="4"/>
              <a:endCxn id="1628" idx="0"/>
            </p:cNvCxnSpPr>
            <p:nvPr/>
          </p:nvCxnSpPr>
          <p:spPr>
            <a:xfrm rot="10800000" flipV="1">
              <a:off x="4724101" y="1160914"/>
              <a:ext cx="73848" cy="4192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45" name="Прямая соединительная линия 1644"/>
            <p:cNvCxnSpPr>
              <a:stCxn id="1627" idx="6"/>
              <a:endCxn id="1629" idx="7"/>
            </p:cNvCxnSpPr>
            <p:nvPr/>
          </p:nvCxnSpPr>
          <p:spPr>
            <a:xfrm rot="16200000" flipV="1">
              <a:off x="4890360" y="1126828"/>
              <a:ext cx="69250" cy="13437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46" name="Прямая соединительная линия 1645"/>
            <p:cNvCxnSpPr>
              <a:stCxn id="1640" idx="7"/>
              <a:endCxn id="1638" idx="3"/>
            </p:cNvCxnSpPr>
            <p:nvPr/>
          </p:nvCxnSpPr>
          <p:spPr>
            <a:xfrm rot="5400000" flipH="1" flipV="1">
              <a:off x="5029512" y="1341319"/>
              <a:ext cx="69502" cy="3195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47" name="Прямая соединительная линия 1646"/>
            <p:cNvCxnSpPr>
              <a:stCxn id="1638" idx="5"/>
              <a:endCxn id="1627" idx="7"/>
            </p:cNvCxnSpPr>
            <p:nvPr/>
          </p:nvCxnSpPr>
          <p:spPr>
            <a:xfrm rot="16200000" flipV="1">
              <a:off x="5030420" y="1233245"/>
              <a:ext cx="44514" cy="7706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48" name="Прямая соединительная линия 1647"/>
            <p:cNvCxnSpPr>
              <a:stCxn id="1640" idx="1"/>
              <a:endCxn id="1639" idx="4"/>
            </p:cNvCxnSpPr>
            <p:nvPr/>
          </p:nvCxnSpPr>
          <p:spPr>
            <a:xfrm rot="5400000" flipH="1" flipV="1">
              <a:off x="5080540" y="1349839"/>
              <a:ext cx="27496" cy="11394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49" name="Прямая соединительная линия 1648"/>
            <p:cNvCxnSpPr>
              <a:stCxn id="1639" idx="6"/>
              <a:endCxn id="1638" idx="1"/>
            </p:cNvCxnSpPr>
            <p:nvPr/>
          </p:nvCxnSpPr>
          <p:spPr>
            <a:xfrm rot="16200000" flipV="1">
              <a:off x="5120393" y="1321877"/>
              <a:ext cx="47145" cy="7042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70" name="Прямая соединительная линия 1669"/>
            <p:cNvCxnSpPr>
              <a:stCxn id="1633" idx="7"/>
              <a:endCxn id="1634" idx="2"/>
            </p:cNvCxnSpPr>
            <p:nvPr/>
          </p:nvCxnSpPr>
          <p:spPr>
            <a:xfrm rot="5400000" flipH="1" flipV="1">
              <a:off x="5419107" y="987044"/>
              <a:ext cx="35276" cy="18159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71" name="Прямая соединительная линия 1670"/>
            <p:cNvCxnSpPr>
              <a:stCxn id="1633" idx="5"/>
              <a:endCxn id="1632" idx="1"/>
            </p:cNvCxnSpPr>
            <p:nvPr/>
          </p:nvCxnSpPr>
          <p:spPr>
            <a:xfrm rot="16200000" flipV="1">
              <a:off x="5203073" y="974527"/>
              <a:ext cx="93529" cy="12095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72" name="Прямая соединительная линия 1671"/>
            <p:cNvCxnSpPr>
              <a:stCxn id="1629" idx="6"/>
              <a:endCxn id="1632" idx="3"/>
            </p:cNvCxnSpPr>
            <p:nvPr/>
          </p:nvCxnSpPr>
          <p:spPr>
            <a:xfrm rot="5400000" flipH="1" flipV="1">
              <a:off x="4912882" y="901467"/>
              <a:ext cx="167782" cy="31390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73" name="Прямая соединительная линия 1672"/>
            <p:cNvCxnSpPr>
              <a:stCxn id="1627" idx="6"/>
              <a:endCxn id="1633" idx="3"/>
            </p:cNvCxnSpPr>
            <p:nvPr/>
          </p:nvCxnSpPr>
          <p:spPr>
            <a:xfrm rot="5400000" flipH="1" flipV="1">
              <a:off x="5088768" y="1020810"/>
              <a:ext cx="111238" cy="30442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691" name="Овал 1690"/>
          <p:cNvSpPr/>
          <p:nvPr/>
        </p:nvSpPr>
        <p:spPr>
          <a:xfrm>
            <a:off x="3643306" y="392604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692" name="Овал 1691"/>
          <p:cNvSpPr/>
          <p:nvPr/>
        </p:nvSpPr>
        <p:spPr>
          <a:xfrm>
            <a:off x="5786446" y="500042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693" name="Овал 1692"/>
          <p:cNvSpPr/>
          <p:nvPr/>
        </p:nvSpPr>
        <p:spPr>
          <a:xfrm>
            <a:off x="5286380" y="321166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694" name="Овал 1693"/>
          <p:cNvSpPr/>
          <p:nvPr/>
        </p:nvSpPr>
        <p:spPr>
          <a:xfrm rot="3951920">
            <a:off x="4729808" y="243941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695" name="Овал 1694"/>
          <p:cNvSpPr/>
          <p:nvPr/>
        </p:nvSpPr>
        <p:spPr>
          <a:xfrm>
            <a:off x="4143372" y="285728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697" name="Овал 1696"/>
          <p:cNvSpPr/>
          <p:nvPr/>
        </p:nvSpPr>
        <p:spPr>
          <a:xfrm rot="3951920">
            <a:off x="7101981" y="1505961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698" name="Овал 1697"/>
          <p:cNvSpPr/>
          <p:nvPr/>
        </p:nvSpPr>
        <p:spPr>
          <a:xfrm rot="3951920">
            <a:off x="7387733" y="2006027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699" name="Овал 1698"/>
          <p:cNvSpPr/>
          <p:nvPr/>
        </p:nvSpPr>
        <p:spPr>
          <a:xfrm rot="3951920">
            <a:off x="6720927" y="1101197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00" name="Овал 1699"/>
          <p:cNvSpPr/>
          <p:nvPr/>
        </p:nvSpPr>
        <p:spPr>
          <a:xfrm rot="3951920">
            <a:off x="6292299" y="744007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01" name="Овал 1700"/>
          <p:cNvSpPr/>
          <p:nvPr/>
        </p:nvSpPr>
        <p:spPr>
          <a:xfrm rot="3951920">
            <a:off x="7602047" y="2529957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02" name="Овал 1701"/>
          <p:cNvSpPr/>
          <p:nvPr/>
        </p:nvSpPr>
        <p:spPr>
          <a:xfrm rot="3951920">
            <a:off x="7721059" y="3077597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03" name="Овал 1702"/>
          <p:cNvSpPr/>
          <p:nvPr/>
        </p:nvSpPr>
        <p:spPr>
          <a:xfrm rot="3951920">
            <a:off x="7220993" y="5101725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04" name="Овал 1703"/>
          <p:cNvSpPr/>
          <p:nvPr/>
        </p:nvSpPr>
        <p:spPr>
          <a:xfrm rot="3951920">
            <a:off x="7459171" y="4649233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05" name="Овал 1704"/>
          <p:cNvSpPr/>
          <p:nvPr/>
        </p:nvSpPr>
        <p:spPr>
          <a:xfrm rot="3951920">
            <a:off x="7649620" y="4149167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06" name="Овал 1705"/>
          <p:cNvSpPr/>
          <p:nvPr/>
        </p:nvSpPr>
        <p:spPr>
          <a:xfrm rot="3951920">
            <a:off x="7721059" y="3577663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07" name="Овал 1706"/>
          <p:cNvSpPr/>
          <p:nvPr/>
        </p:nvSpPr>
        <p:spPr>
          <a:xfrm rot="3951920">
            <a:off x="5958973" y="6244733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08" name="Овал 1707"/>
          <p:cNvSpPr/>
          <p:nvPr/>
        </p:nvSpPr>
        <p:spPr>
          <a:xfrm rot="3951920">
            <a:off x="6435175" y="5958981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10" name="Овал 1709"/>
          <p:cNvSpPr/>
          <p:nvPr/>
        </p:nvSpPr>
        <p:spPr>
          <a:xfrm rot="3951920">
            <a:off x="5458907" y="6459047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11" name="Овал 1710"/>
          <p:cNvSpPr/>
          <p:nvPr/>
        </p:nvSpPr>
        <p:spPr>
          <a:xfrm rot="3951920">
            <a:off x="4887403" y="6578059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12" name="Овал 1711"/>
          <p:cNvSpPr/>
          <p:nvPr/>
        </p:nvSpPr>
        <p:spPr>
          <a:xfrm rot="3951920">
            <a:off x="4363472" y="6578059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13" name="Овал 1712"/>
          <p:cNvSpPr/>
          <p:nvPr/>
        </p:nvSpPr>
        <p:spPr>
          <a:xfrm rot="3951920">
            <a:off x="2291771" y="5649364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14" name="Овал 1713"/>
          <p:cNvSpPr/>
          <p:nvPr/>
        </p:nvSpPr>
        <p:spPr>
          <a:xfrm rot="3951920">
            <a:off x="2744263" y="6006555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15" name="Овал 1714"/>
          <p:cNvSpPr/>
          <p:nvPr/>
        </p:nvSpPr>
        <p:spPr>
          <a:xfrm rot="3951920">
            <a:off x="3220464" y="6292306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16" name="Овал 1715"/>
          <p:cNvSpPr/>
          <p:nvPr/>
        </p:nvSpPr>
        <p:spPr>
          <a:xfrm rot="3951920">
            <a:off x="3744395" y="6459047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17" name="Овал 1716"/>
          <p:cNvSpPr/>
          <p:nvPr/>
        </p:nvSpPr>
        <p:spPr>
          <a:xfrm rot="3951920">
            <a:off x="1934580" y="5220737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18" name="Овал 1717"/>
          <p:cNvSpPr/>
          <p:nvPr/>
        </p:nvSpPr>
        <p:spPr>
          <a:xfrm rot="3951920">
            <a:off x="1386941" y="3791978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19" name="Овал 1718"/>
          <p:cNvSpPr/>
          <p:nvPr/>
        </p:nvSpPr>
        <p:spPr>
          <a:xfrm rot="3951920">
            <a:off x="1505953" y="4315907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20" name="Овал 1719"/>
          <p:cNvSpPr/>
          <p:nvPr/>
        </p:nvSpPr>
        <p:spPr>
          <a:xfrm rot="3951920">
            <a:off x="1672693" y="4744535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21" name="Овал 1720"/>
          <p:cNvSpPr/>
          <p:nvPr/>
        </p:nvSpPr>
        <p:spPr>
          <a:xfrm rot="3951920">
            <a:off x="1458379" y="2672833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22" name="Овал 1721"/>
          <p:cNvSpPr/>
          <p:nvPr/>
        </p:nvSpPr>
        <p:spPr>
          <a:xfrm rot="3951920">
            <a:off x="1648829" y="2148903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23" name="Овал 1722"/>
          <p:cNvSpPr/>
          <p:nvPr/>
        </p:nvSpPr>
        <p:spPr>
          <a:xfrm rot="3951920">
            <a:off x="1386941" y="3244337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24" name="Овал 1723"/>
          <p:cNvSpPr/>
          <p:nvPr/>
        </p:nvSpPr>
        <p:spPr>
          <a:xfrm rot="3951920">
            <a:off x="1887007" y="1672701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25" name="Овал 1724"/>
          <p:cNvSpPr/>
          <p:nvPr/>
        </p:nvSpPr>
        <p:spPr>
          <a:xfrm rot="3951920">
            <a:off x="2220332" y="1244073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26" name="Овал 1725"/>
          <p:cNvSpPr/>
          <p:nvPr/>
        </p:nvSpPr>
        <p:spPr>
          <a:xfrm rot="3951920">
            <a:off x="2648961" y="886883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27" name="Овал 1726"/>
          <p:cNvSpPr/>
          <p:nvPr/>
        </p:nvSpPr>
        <p:spPr>
          <a:xfrm rot="3951920">
            <a:off x="3077587" y="601131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28" name="TextBox 1727"/>
          <p:cNvSpPr txBox="1"/>
          <p:nvPr/>
        </p:nvSpPr>
        <p:spPr>
          <a:xfrm>
            <a:off x="3892286" y="142852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15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729" name="TextBox 1728"/>
          <p:cNvSpPr txBox="1"/>
          <p:nvPr/>
        </p:nvSpPr>
        <p:spPr>
          <a:xfrm>
            <a:off x="3461148" y="238432"/>
            <a:ext cx="253596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731" name="TextBox 1730"/>
          <p:cNvSpPr txBox="1"/>
          <p:nvPr/>
        </p:nvSpPr>
        <p:spPr>
          <a:xfrm>
            <a:off x="4500562" y="95556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25</a:t>
            </a:r>
            <a:endParaRPr lang="uk-UA" sz="1100" spc="-150" dirty="0">
              <a:latin typeface="Bookman Old Style" pitchFamily="18" charset="0"/>
            </a:endParaRPr>
          </a:p>
        </p:txBody>
      </p:sp>
      <p:grpSp>
        <p:nvGrpSpPr>
          <p:cNvPr id="61" name="Группа 1197"/>
          <p:cNvGrpSpPr/>
          <p:nvPr/>
        </p:nvGrpSpPr>
        <p:grpSpPr>
          <a:xfrm rot="21354696">
            <a:off x="2583855" y="805065"/>
            <a:ext cx="1400198" cy="1093329"/>
            <a:chOff x="2144581" y="479367"/>
            <a:chExt cx="1460831" cy="1140676"/>
          </a:xfrm>
        </p:grpSpPr>
        <p:sp>
          <p:nvSpPr>
            <p:cNvPr id="1219" name="8-конечная звезда 1218"/>
            <p:cNvSpPr/>
            <p:nvPr/>
          </p:nvSpPr>
          <p:spPr>
            <a:xfrm rot="1262594">
              <a:off x="2578365" y="1117765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20" name="8-конечная звезда 1219"/>
            <p:cNvSpPr/>
            <p:nvPr/>
          </p:nvSpPr>
          <p:spPr>
            <a:xfrm rot="1262594">
              <a:off x="3551412" y="1194462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21" name="8-конечная звезда 1220"/>
            <p:cNvSpPr/>
            <p:nvPr/>
          </p:nvSpPr>
          <p:spPr>
            <a:xfrm rot="1262594">
              <a:off x="3384989" y="1332011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54" name="8-конечная звезда 1253"/>
            <p:cNvSpPr/>
            <p:nvPr/>
          </p:nvSpPr>
          <p:spPr>
            <a:xfrm rot="1262594">
              <a:off x="3095241" y="1304155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74" name="8-конечная звезда 1273"/>
            <p:cNvSpPr/>
            <p:nvPr/>
          </p:nvSpPr>
          <p:spPr>
            <a:xfrm rot="1262594">
              <a:off x="2929435" y="153307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77" name="8-конечная звезда 1276"/>
            <p:cNvSpPr/>
            <p:nvPr/>
          </p:nvSpPr>
          <p:spPr>
            <a:xfrm rot="1262594">
              <a:off x="3009220" y="146223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79" name="8-конечная звезда 1278"/>
            <p:cNvSpPr/>
            <p:nvPr/>
          </p:nvSpPr>
          <p:spPr>
            <a:xfrm rot="1262594">
              <a:off x="3548411" y="1127375"/>
              <a:ext cx="46799" cy="4679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80" name="8-конечная звезда 1279"/>
            <p:cNvSpPr/>
            <p:nvPr/>
          </p:nvSpPr>
          <p:spPr>
            <a:xfrm rot="1262594">
              <a:off x="3198092" y="1027614"/>
              <a:ext cx="46799" cy="4679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81" name="8-конечная звезда 1280"/>
            <p:cNvSpPr/>
            <p:nvPr/>
          </p:nvSpPr>
          <p:spPr>
            <a:xfrm rot="1262594">
              <a:off x="3071678" y="479367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83" name="8-конечная звезда 1282"/>
            <p:cNvSpPr/>
            <p:nvPr/>
          </p:nvSpPr>
          <p:spPr>
            <a:xfrm rot="1262594">
              <a:off x="3140705" y="559023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84" name="8-конечная звезда 1283"/>
            <p:cNvSpPr/>
            <p:nvPr/>
          </p:nvSpPr>
          <p:spPr>
            <a:xfrm rot="1262594">
              <a:off x="3247015" y="1388560"/>
              <a:ext cx="46799" cy="4679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85" name="8-конечная звезда 1284"/>
            <p:cNvSpPr/>
            <p:nvPr/>
          </p:nvSpPr>
          <p:spPr>
            <a:xfrm rot="1262594">
              <a:off x="2417342" y="1270696"/>
              <a:ext cx="46799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86" name="8-конечная звезда 1285"/>
            <p:cNvSpPr/>
            <p:nvPr/>
          </p:nvSpPr>
          <p:spPr>
            <a:xfrm rot="1262594">
              <a:off x="2906040" y="932018"/>
              <a:ext cx="46799" cy="4679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87" name="8-конечная звезда 1286"/>
            <p:cNvSpPr/>
            <p:nvPr/>
          </p:nvSpPr>
          <p:spPr>
            <a:xfrm rot="1262594">
              <a:off x="2831699" y="926704"/>
              <a:ext cx="46799" cy="4679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88" name="8-конечная звезда 1287"/>
            <p:cNvSpPr/>
            <p:nvPr/>
          </p:nvSpPr>
          <p:spPr>
            <a:xfrm rot="1262594">
              <a:off x="2811458" y="983820"/>
              <a:ext cx="46799" cy="4679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89" name="8-конечная звезда 1288"/>
            <p:cNvSpPr/>
            <p:nvPr/>
          </p:nvSpPr>
          <p:spPr>
            <a:xfrm rot="1262594">
              <a:off x="2730652" y="1068925"/>
              <a:ext cx="46799" cy="4679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90" name="8-конечная звезда 1289"/>
            <p:cNvSpPr/>
            <p:nvPr/>
          </p:nvSpPr>
          <p:spPr>
            <a:xfrm rot="1262594">
              <a:off x="2694603" y="1573243"/>
              <a:ext cx="46799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96" name="8-конечная звезда 1295"/>
            <p:cNvSpPr/>
            <p:nvPr/>
          </p:nvSpPr>
          <p:spPr>
            <a:xfrm rot="1262594">
              <a:off x="2144581" y="653426"/>
              <a:ext cx="46799" cy="4679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297" name="Прямая соединительная линия 1296"/>
            <p:cNvCxnSpPr>
              <a:stCxn id="1283" idx="5"/>
              <a:endCxn id="1281" idx="7"/>
            </p:cNvCxnSpPr>
            <p:nvPr/>
          </p:nvCxnSpPr>
          <p:spPr>
            <a:xfrm rot="16445304" flipV="1">
              <a:off x="3103093" y="505714"/>
              <a:ext cx="64882" cy="4287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99" name="Прямая соединительная линия 1298"/>
            <p:cNvCxnSpPr>
              <a:stCxn id="1290" idx="6"/>
              <a:endCxn id="1274" idx="2"/>
            </p:cNvCxnSpPr>
            <p:nvPr/>
          </p:nvCxnSpPr>
          <p:spPr>
            <a:xfrm rot="5645304" flipH="1" flipV="1">
              <a:off x="2833939" y="1469780"/>
              <a:ext cx="5267" cy="22052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00" name="Прямая соединительная линия 1299"/>
            <p:cNvCxnSpPr>
              <a:stCxn id="1274" idx="7"/>
              <a:endCxn id="1277" idx="2"/>
            </p:cNvCxnSpPr>
            <p:nvPr/>
          </p:nvCxnSpPr>
          <p:spPr>
            <a:xfrm rot="5645304" flipH="1" flipV="1">
              <a:off x="2984904" y="1510358"/>
              <a:ext cx="37827" cy="4282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01" name="Прямая соединительная линия 1300"/>
            <p:cNvCxnSpPr>
              <a:stCxn id="1277" idx="7"/>
              <a:endCxn id="1254" idx="2"/>
            </p:cNvCxnSpPr>
            <p:nvPr/>
          </p:nvCxnSpPr>
          <p:spPr>
            <a:xfrm rot="5645304" flipH="1" flipV="1">
              <a:off x="3024076" y="1395899"/>
              <a:ext cx="125287" cy="4282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02" name="Прямая соединительная линия 1301"/>
            <p:cNvCxnSpPr>
              <a:stCxn id="1254" idx="0"/>
              <a:endCxn id="1284" idx="4"/>
            </p:cNvCxnSpPr>
            <p:nvPr/>
          </p:nvCxnSpPr>
          <p:spPr>
            <a:xfrm rot="245304">
              <a:off x="3145333" y="1344536"/>
              <a:ext cx="105349" cy="5533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03" name="Прямая соединительная линия 1302"/>
            <p:cNvCxnSpPr>
              <a:stCxn id="1284" idx="0"/>
              <a:endCxn id="1221" idx="3"/>
            </p:cNvCxnSpPr>
            <p:nvPr/>
          </p:nvCxnSpPr>
          <p:spPr>
            <a:xfrm rot="245304" flipV="1">
              <a:off x="3294170" y="1366649"/>
              <a:ext cx="91227" cy="5703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04" name="Прямая соединительная линия 1303"/>
            <p:cNvCxnSpPr>
              <a:stCxn id="1221" idx="7"/>
              <a:endCxn id="1220" idx="4"/>
            </p:cNvCxnSpPr>
            <p:nvPr/>
          </p:nvCxnSpPr>
          <p:spPr>
            <a:xfrm rot="5645304" flipH="1" flipV="1">
              <a:off x="3422817" y="1226640"/>
              <a:ext cx="144242" cy="10653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05" name="Прямая соединительная линия 1304"/>
            <p:cNvCxnSpPr>
              <a:stCxn id="1289" idx="7"/>
              <a:endCxn id="1288" idx="2"/>
            </p:cNvCxnSpPr>
            <p:nvPr/>
          </p:nvCxnSpPr>
          <p:spPr>
            <a:xfrm rot="5645304" flipH="1" flipV="1">
              <a:off x="2772313" y="1032413"/>
              <a:ext cx="57265" cy="4705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06" name="Прямая соединительная линия 1305"/>
            <p:cNvCxnSpPr>
              <a:stCxn id="1219" idx="7"/>
              <a:endCxn id="1289" idx="3"/>
            </p:cNvCxnSpPr>
            <p:nvPr/>
          </p:nvCxnSpPr>
          <p:spPr>
            <a:xfrm rot="5645304" flipH="1" flipV="1">
              <a:off x="2661747" y="1067771"/>
              <a:ext cx="39212" cy="10008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07" name="Прямая соединительная линия 1306"/>
            <p:cNvCxnSpPr>
              <a:stCxn id="1219" idx="2"/>
              <a:endCxn id="1285" idx="7"/>
            </p:cNvCxnSpPr>
            <p:nvPr/>
          </p:nvCxnSpPr>
          <p:spPr>
            <a:xfrm rot="5645304">
              <a:off x="2466970" y="1164765"/>
              <a:ext cx="123858" cy="12503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08" name="Прямая соединительная линия 1307"/>
            <p:cNvCxnSpPr>
              <a:stCxn id="1285" idx="1"/>
              <a:endCxn id="1290" idx="5"/>
            </p:cNvCxnSpPr>
            <p:nvPr/>
          </p:nvCxnSpPr>
          <p:spPr>
            <a:xfrm rot="16445304" flipH="1">
              <a:off x="2459020" y="1307307"/>
              <a:ext cx="240704" cy="27612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10" name="Прямая соединительная линия 1309"/>
            <p:cNvCxnSpPr>
              <a:stCxn id="1286" idx="6"/>
              <a:endCxn id="1283" idx="2"/>
            </p:cNvCxnSpPr>
            <p:nvPr/>
          </p:nvCxnSpPr>
          <p:spPr>
            <a:xfrm rot="5645304" flipH="1" flipV="1">
              <a:off x="2874766" y="672007"/>
              <a:ext cx="344010" cy="19382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11" name="Прямая соединительная линия 1310"/>
            <p:cNvCxnSpPr>
              <a:stCxn id="1287" idx="0"/>
              <a:endCxn id="1286" idx="4"/>
            </p:cNvCxnSpPr>
            <p:nvPr/>
          </p:nvCxnSpPr>
          <p:spPr>
            <a:xfrm rot="245304" flipV="1">
              <a:off x="2877386" y="945937"/>
              <a:ext cx="29766" cy="1364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12" name="Прямая соединительная линия 1311"/>
            <p:cNvCxnSpPr>
              <a:stCxn id="1288" idx="0"/>
              <a:endCxn id="1287" idx="1"/>
            </p:cNvCxnSpPr>
            <p:nvPr/>
          </p:nvCxnSpPr>
          <p:spPr>
            <a:xfrm rot="245304" flipV="1">
              <a:off x="2858280" y="971263"/>
              <a:ext cx="4737" cy="4458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13" name="Прямая соединительная линия 1312"/>
            <p:cNvCxnSpPr>
              <a:stCxn id="1280" idx="0"/>
              <a:endCxn id="1279" idx="4"/>
            </p:cNvCxnSpPr>
            <p:nvPr/>
          </p:nvCxnSpPr>
          <p:spPr>
            <a:xfrm rot="245304">
              <a:off x="3240764" y="1070453"/>
              <a:ext cx="311774" cy="6088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19" name="Прямая соединительная линия 1318"/>
            <p:cNvCxnSpPr>
              <a:stCxn id="1296" idx="0"/>
              <a:endCxn id="1281" idx="3"/>
            </p:cNvCxnSpPr>
            <p:nvPr/>
          </p:nvCxnSpPr>
          <p:spPr>
            <a:xfrm rot="245304" flipV="1">
              <a:off x="2197109" y="480980"/>
              <a:ext cx="869294" cy="23553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20" name="Прямая соединительная линия 1319"/>
            <p:cNvCxnSpPr>
              <a:stCxn id="1220" idx="5"/>
              <a:endCxn id="1279" idx="1"/>
            </p:cNvCxnSpPr>
            <p:nvPr/>
          </p:nvCxnSpPr>
          <p:spPr>
            <a:xfrm rot="5645304" flipH="1" flipV="1">
              <a:off x="3561603" y="1178438"/>
              <a:ext cx="25555" cy="1207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369" name="TextBox 1368"/>
          <p:cNvSpPr txBox="1"/>
          <p:nvPr/>
        </p:nvSpPr>
        <p:spPr>
          <a:xfrm>
            <a:off x="3143240" y="1142984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ЕРІДАН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grpSp>
        <p:nvGrpSpPr>
          <p:cNvPr id="62" name="Группа 1493"/>
          <p:cNvGrpSpPr/>
          <p:nvPr/>
        </p:nvGrpSpPr>
        <p:grpSpPr>
          <a:xfrm>
            <a:off x="1792760" y="4140544"/>
            <a:ext cx="614178" cy="1056610"/>
            <a:chOff x="1792760" y="4140544"/>
            <a:chExt cx="614178" cy="1056610"/>
          </a:xfrm>
        </p:grpSpPr>
        <p:sp>
          <p:nvSpPr>
            <p:cNvPr id="1380" name="8-конечная звезда 1379"/>
            <p:cNvSpPr/>
            <p:nvPr/>
          </p:nvSpPr>
          <p:spPr>
            <a:xfrm rot="1262594">
              <a:off x="2009705" y="4140544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81" name="8-конечная звезда 1380"/>
            <p:cNvSpPr/>
            <p:nvPr/>
          </p:nvSpPr>
          <p:spPr>
            <a:xfrm rot="1262594">
              <a:off x="1792760" y="4221659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82" name="8-конечная звезда 1381"/>
            <p:cNvSpPr/>
            <p:nvPr/>
          </p:nvSpPr>
          <p:spPr>
            <a:xfrm rot="1262594">
              <a:off x="2007074" y="4650288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83" name="8-конечная звезда 1382"/>
            <p:cNvSpPr/>
            <p:nvPr/>
          </p:nvSpPr>
          <p:spPr>
            <a:xfrm rot="1262594">
              <a:off x="2149950" y="4435973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84" name="8-конечная звезда 1383"/>
            <p:cNvSpPr/>
            <p:nvPr/>
          </p:nvSpPr>
          <p:spPr>
            <a:xfrm rot="1262594">
              <a:off x="2149950" y="4864602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85" name="8-конечная звезда 1384"/>
            <p:cNvSpPr/>
            <p:nvPr/>
          </p:nvSpPr>
          <p:spPr>
            <a:xfrm rot="1262594">
              <a:off x="2292825" y="5150354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86" name="8-конечная звезда 1385"/>
            <p:cNvSpPr/>
            <p:nvPr/>
          </p:nvSpPr>
          <p:spPr>
            <a:xfrm rot="1262594">
              <a:off x="2363738" y="5093996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388" name="Прямая соединительная линия 1387"/>
            <p:cNvCxnSpPr>
              <a:stCxn id="1381" idx="7"/>
              <a:endCxn id="1380" idx="3"/>
            </p:cNvCxnSpPr>
            <p:nvPr/>
          </p:nvCxnSpPr>
          <p:spPr>
            <a:xfrm rot="5400000" flipH="1" flipV="1">
              <a:off x="1900291" y="4123353"/>
              <a:ext cx="49458" cy="17495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89" name="Прямая соединительная линия 1388"/>
            <p:cNvCxnSpPr>
              <a:stCxn id="1383" idx="5"/>
              <a:endCxn id="1380" idx="1"/>
            </p:cNvCxnSpPr>
            <p:nvPr/>
          </p:nvCxnSpPr>
          <p:spPr>
            <a:xfrm rot="16200000" flipV="1">
              <a:off x="1991837" y="4265977"/>
              <a:ext cx="235437" cy="10858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90" name="Прямая соединительная линия 1389"/>
            <p:cNvCxnSpPr>
              <a:stCxn id="1382" idx="4"/>
              <a:endCxn id="1381" idx="1"/>
            </p:cNvCxnSpPr>
            <p:nvPr/>
          </p:nvCxnSpPr>
          <p:spPr>
            <a:xfrm rot="10800000">
              <a:off x="1825661" y="4266444"/>
              <a:ext cx="182974" cy="39884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91" name="Прямая соединительная линия 1390"/>
            <p:cNvCxnSpPr>
              <a:stCxn id="1384" idx="6"/>
              <a:endCxn id="1383" idx="2"/>
            </p:cNvCxnSpPr>
            <p:nvPr/>
          </p:nvCxnSpPr>
          <p:spPr>
            <a:xfrm rot="16200000" flipV="1">
              <a:off x="1980875" y="4665286"/>
              <a:ext cx="384951" cy="1680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92" name="Прямая соединительная линия 1391"/>
            <p:cNvCxnSpPr>
              <a:stCxn id="1384" idx="0"/>
              <a:endCxn id="1382" idx="1"/>
            </p:cNvCxnSpPr>
            <p:nvPr/>
          </p:nvCxnSpPr>
          <p:spPr>
            <a:xfrm flipH="1" flipV="1">
              <a:off x="2039975" y="4695072"/>
              <a:ext cx="155214" cy="20133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93" name="Прямая соединительная линия 1392"/>
            <p:cNvCxnSpPr>
              <a:stCxn id="1386" idx="2"/>
              <a:endCxn id="1385" idx="7"/>
            </p:cNvCxnSpPr>
            <p:nvPr/>
          </p:nvCxnSpPr>
          <p:spPr>
            <a:xfrm rot="5400000">
              <a:off x="2343347" y="5130018"/>
              <a:ext cx="28498" cy="3997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09" name="Прямая соединительная линия 1408"/>
            <p:cNvCxnSpPr>
              <a:stCxn id="1385" idx="4"/>
              <a:endCxn id="1384" idx="1"/>
            </p:cNvCxnSpPr>
            <p:nvPr/>
          </p:nvCxnSpPr>
          <p:spPr>
            <a:xfrm rot="10800000">
              <a:off x="2182852" y="4909386"/>
              <a:ext cx="111535" cy="25596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10" name="Прямая соединительная линия 1409"/>
            <p:cNvCxnSpPr>
              <a:stCxn id="1386" idx="4"/>
              <a:endCxn id="1384" idx="1"/>
            </p:cNvCxnSpPr>
            <p:nvPr/>
          </p:nvCxnSpPr>
          <p:spPr>
            <a:xfrm rot="10800000">
              <a:off x="2182851" y="4909386"/>
              <a:ext cx="182328" cy="19845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493" name="TextBox 1492"/>
          <p:cNvSpPr txBox="1"/>
          <p:nvPr/>
        </p:nvSpPr>
        <p:spPr>
          <a:xfrm rot="3270530">
            <a:off x="1593435" y="4712403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ПД РИБА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1531" name="8-конечная звезда 1530"/>
          <p:cNvSpPr/>
          <p:nvPr/>
        </p:nvSpPr>
        <p:spPr>
          <a:xfrm rot="1262594">
            <a:off x="5008523" y="365060"/>
            <a:ext cx="54000" cy="540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grpSp>
        <p:nvGrpSpPr>
          <p:cNvPr id="63" name="Группа 1682"/>
          <p:cNvGrpSpPr/>
          <p:nvPr/>
        </p:nvGrpSpPr>
        <p:grpSpPr>
          <a:xfrm>
            <a:off x="5060722" y="401756"/>
            <a:ext cx="2493877" cy="2152192"/>
            <a:chOff x="5060722" y="401756"/>
            <a:chExt cx="2493877" cy="2152192"/>
          </a:xfrm>
        </p:grpSpPr>
        <p:cxnSp>
          <p:nvCxnSpPr>
            <p:cNvPr id="709" name="Прямая соединительная линия 708"/>
            <p:cNvCxnSpPr>
              <a:stCxn id="1536" idx="5"/>
              <a:endCxn id="1535" idx="1"/>
            </p:cNvCxnSpPr>
            <p:nvPr/>
          </p:nvCxnSpPr>
          <p:spPr>
            <a:xfrm rot="5400000" flipH="1" flipV="1">
              <a:off x="6276013" y="1313207"/>
              <a:ext cx="95572" cy="1714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331" name="8-конечная звезда 1330"/>
            <p:cNvSpPr/>
            <p:nvPr/>
          </p:nvSpPr>
          <p:spPr>
            <a:xfrm rot="1262594">
              <a:off x="6221917" y="1649892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387" name="Прямая соединительная линия 1386"/>
            <p:cNvCxnSpPr>
              <a:stCxn id="1533" idx="4"/>
              <a:endCxn id="1532" idx="0"/>
            </p:cNvCxnSpPr>
            <p:nvPr/>
          </p:nvCxnSpPr>
          <p:spPr>
            <a:xfrm rot="10800000">
              <a:off x="5489351" y="687508"/>
              <a:ext cx="521105" cy="19492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532" name="8-конечная звезда 1531"/>
            <p:cNvSpPr/>
            <p:nvPr/>
          </p:nvSpPr>
          <p:spPr>
            <a:xfrm rot="1262594">
              <a:off x="5437151" y="65081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33" name="8-конечная звезда 1532"/>
            <p:cNvSpPr/>
            <p:nvPr/>
          </p:nvSpPr>
          <p:spPr>
            <a:xfrm rot="1262594">
              <a:off x="6008654" y="865125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34" name="8-конечная звезда 1533"/>
            <p:cNvSpPr/>
            <p:nvPr/>
          </p:nvSpPr>
          <p:spPr>
            <a:xfrm rot="1262594">
              <a:off x="5794341" y="129375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35" name="8-конечная звезда 1534"/>
            <p:cNvSpPr/>
            <p:nvPr/>
          </p:nvSpPr>
          <p:spPr>
            <a:xfrm rot="1262594">
              <a:off x="6294406" y="1222317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36" name="8-конечная звезда 1535"/>
            <p:cNvSpPr/>
            <p:nvPr/>
          </p:nvSpPr>
          <p:spPr>
            <a:xfrm rot="1262594">
              <a:off x="6295985" y="1366771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61" name="8-конечная звезда 1560"/>
            <p:cNvSpPr/>
            <p:nvPr/>
          </p:nvSpPr>
          <p:spPr>
            <a:xfrm rot="1262594">
              <a:off x="6794472" y="1293755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96" name="8-конечная звезда 1595"/>
            <p:cNvSpPr/>
            <p:nvPr/>
          </p:nvSpPr>
          <p:spPr>
            <a:xfrm rot="1262594">
              <a:off x="6079040" y="721198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97" name="8-конечная звезда 1596"/>
            <p:cNvSpPr/>
            <p:nvPr/>
          </p:nvSpPr>
          <p:spPr>
            <a:xfrm rot="1262594">
              <a:off x="7507799" y="2507148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98" name="8-конечная звезда 1597"/>
            <p:cNvSpPr/>
            <p:nvPr/>
          </p:nvSpPr>
          <p:spPr>
            <a:xfrm rot="1262594">
              <a:off x="7150609" y="1875160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99" name="8-конечная звезда 1598"/>
            <p:cNvSpPr/>
            <p:nvPr/>
          </p:nvSpPr>
          <p:spPr>
            <a:xfrm rot="1262594">
              <a:off x="6875812" y="1517970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600" name="Прямая соединительная линия 1599"/>
            <p:cNvCxnSpPr>
              <a:stCxn id="1599" idx="6"/>
              <a:endCxn id="1561" idx="1"/>
            </p:cNvCxnSpPr>
            <p:nvPr/>
          </p:nvCxnSpPr>
          <p:spPr>
            <a:xfrm rot="16200000" flipV="1">
              <a:off x="6782974" y="1394890"/>
              <a:ext cx="174102" cy="7517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08" name="Прямая соединительная линия 1607"/>
            <p:cNvCxnSpPr>
              <a:stCxn id="1331" idx="7"/>
              <a:endCxn id="1536" idx="2"/>
            </p:cNvCxnSpPr>
            <p:nvPr/>
          </p:nvCxnSpPr>
          <p:spPr>
            <a:xfrm rot="5400000" flipH="1" flipV="1">
              <a:off x="6174536" y="1521576"/>
              <a:ext cx="234381" cy="5005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09" name="Прямая соединительная линия 1608"/>
            <p:cNvCxnSpPr>
              <a:stCxn id="1535" idx="6"/>
              <a:endCxn id="1533" idx="0"/>
            </p:cNvCxnSpPr>
            <p:nvPr/>
          </p:nvCxnSpPr>
          <p:spPr>
            <a:xfrm rot="16200000" flipV="1">
              <a:off x="6034828" y="927845"/>
              <a:ext cx="322298" cy="27024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10" name="Прямая соединительная линия 1609"/>
            <p:cNvCxnSpPr>
              <a:stCxn id="1534" idx="6"/>
              <a:endCxn id="1533" idx="2"/>
            </p:cNvCxnSpPr>
            <p:nvPr/>
          </p:nvCxnSpPr>
          <p:spPr>
            <a:xfrm rot="5400000" flipH="1" flipV="1">
              <a:off x="5739382" y="1008978"/>
              <a:ext cx="378230" cy="19492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11" name="Прямая соединительная линия 1610"/>
            <p:cNvCxnSpPr>
              <a:stCxn id="1532" idx="4"/>
              <a:endCxn id="1531" idx="0"/>
            </p:cNvCxnSpPr>
            <p:nvPr/>
          </p:nvCxnSpPr>
          <p:spPr>
            <a:xfrm rot="10800000">
              <a:off x="5060722" y="401756"/>
              <a:ext cx="378230" cy="26636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54" name="Прямая соединительная линия 1653"/>
            <p:cNvCxnSpPr>
              <a:stCxn id="1597" idx="5"/>
              <a:endCxn id="1598" idx="0"/>
            </p:cNvCxnSpPr>
            <p:nvPr/>
          </p:nvCxnSpPr>
          <p:spPr>
            <a:xfrm rot="16200000" flipV="1">
              <a:off x="7057672" y="2045138"/>
              <a:ext cx="602202" cy="32585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55" name="Прямая соединительная линия 1654"/>
            <p:cNvCxnSpPr>
              <a:stCxn id="1598" idx="5"/>
              <a:endCxn id="1599" idx="1"/>
            </p:cNvCxnSpPr>
            <p:nvPr/>
          </p:nvCxnSpPr>
          <p:spPr>
            <a:xfrm rot="16200000" flipV="1">
              <a:off x="6879400" y="1592067"/>
              <a:ext cx="314422" cy="25579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56" name="Прямая соединительная линия 1655"/>
            <p:cNvCxnSpPr>
              <a:stCxn id="1561" idx="4"/>
              <a:endCxn id="1596" idx="1"/>
            </p:cNvCxnSpPr>
            <p:nvPr/>
          </p:nvCxnSpPr>
          <p:spPr>
            <a:xfrm rot="10800000">
              <a:off x="6111941" y="765982"/>
              <a:ext cx="684332" cy="54507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57" name="Прямая соединительная линия 1656"/>
            <p:cNvCxnSpPr>
              <a:stCxn id="1533" idx="6"/>
              <a:endCxn id="1596" idx="3"/>
            </p:cNvCxnSpPr>
            <p:nvPr/>
          </p:nvCxnSpPr>
          <p:spPr>
            <a:xfrm rot="5400000" flipH="1" flipV="1">
              <a:off x="6006789" y="792660"/>
              <a:ext cx="112827" cy="3570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684" name="TextBox 1683"/>
          <p:cNvSpPr txBox="1"/>
          <p:nvPr/>
        </p:nvSpPr>
        <p:spPr>
          <a:xfrm rot="923649">
            <a:off x="5384852" y="804240"/>
            <a:ext cx="70215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КОРМА</a:t>
            </a:r>
            <a:endParaRPr lang="uk-UA" sz="8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1685" name="TextBox 1684"/>
          <p:cNvSpPr txBox="1"/>
          <p:nvPr/>
        </p:nvSpPr>
        <p:spPr>
          <a:xfrm rot="1029259">
            <a:off x="5726624" y="1144629"/>
            <a:ext cx="70215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КОМПАС</a:t>
            </a:r>
            <a:endParaRPr lang="uk-UA" sz="8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1686" name="TextBox 1685"/>
          <p:cNvSpPr txBox="1"/>
          <p:nvPr/>
        </p:nvSpPr>
        <p:spPr>
          <a:xfrm rot="2655036">
            <a:off x="6627970" y="1693846"/>
            <a:ext cx="70215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ВІТРИЛА</a:t>
            </a:r>
            <a:endParaRPr lang="uk-UA" sz="8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grpSp>
        <p:nvGrpSpPr>
          <p:cNvPr id="65" name="Группа 1793"/>
          <p:cNvGrpSpPr/>
          <p:nvPr/>
        </p:nvGrpSpPr>
        <p:grpSpPr>
          <a:xfrm>
            <a:off x="6572264" y="3651209"/>
            <a:ext cx="904055" cy="1962717"/>
            <a:chOff x="6579106" y="3651209"/>
            <a:chExt cx="904055" cy="1962717"/>
          </a:xfrm>
        </p:grpSpPr>
        <p:cxnSp>
          <p:nvCxnSpPr>
            <p:cNvPr id="1374" name="Прямая соединительная линия 1373"/>
            <p:cNvCxnSpPr>
              <a:stCxn id="1735" idx="3"/>
              <a:endCxn id="1737" idx="7"/>
            </p:cNvCxnSpPr>
            <p:nvPr/>
          </p:nvCxnSpPr>
          <p:spPr>
            <a:xfrm rot="5400000" flipH="1">
              <a:off x="7098637" y="4700638"/>
              <a:ext cx="15812" cy="23504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709" name="Овал 1708"/>
            <p:cNvSpPr/>
            <p:nvPr/>
          </p:nvSpPr>
          <p:spPr>
            <a:xfrm rot="3951920">
              <a:off x="6863802" y="5577926"/>
              <a:ext cx="36000" cy="36000"/>
            </a:xfrm>
            <a:prstGeom prst="ellipse">
              <a:avLst/>
            </a:prstGeom>
            <a:solidFill>
              <a:srgbClr val="C00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631" name="Прямая соединительная линия 1630"/>
            <p:cNvCxnSpPr>
              <a:stCxn id="1774" idx="5"/>
              <a:endCxn id="1773" idx="2"/>
            </p:cNvCxnSpPr>
            <p:nvPr/>
          </p:nvCxnSpPr>
          <p:spPr>
            <a:xfrm rot="5400000" flipH="1" flipV="1">
              <a:off x="7109755" y="4107339"/>
              <a:ext cx="182045" cy="7253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36" name="Прямая соединительная линия 1635"/>
            <p:cNvCxnSpPr>
              <a:stCxn id="1736" idx="7"/>
              <a:endCxn id="1735" idx="2"/>
            </p:cNvCxnSpPr>
            <p:nvPr/>
          </p:nvCxnSpPr>
          <p:spPr>
            <a:xfrm rot="5400000" flipH="1" flipV="1">
              <a:off x="7201648" y="4843103"/>
              <a:ext cx="40098" cy="3069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50" name="Прямая соединительная линия 1649"/>
            <p:cNvCxnSpPr>
              <a:stCxn id="1696" idx="7"/>
              <a:endCxn id="1736" idx="1"/>
            </p:cNvCxnSpPr>
            <p:nvPr/>
          </p:nvCxnSpPr>
          <p:spPr>
            <a:xfrm rot="5400000" flipH="1" flipV="1">
              <a:off x="6926996" y="4973061"/>
              <a:ext cx="331144" cy="20379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51" name="Прямая соединительная линия 1650"/>
            <p:cNvCxnSpPr>
              <a:stCxn id="1690" idx="7"/>
              <a:endCxn id="1696" idx="2"/>
            </p:cNvCxnSpPr>
            <p:nvPr/>
          </p:nvCxnSpPr>
          <p:spPr>
            <a:xfrm rot="5400000" flipH="1" flipV="1">
              <a:off x="6780817" y="5282497"/>
              <a:ext cx="181289" cy="16968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52" name="Прямая соединительная линия 1651"/>
            <p:cNvCxnSpPr>
              <a:stCxn id="1690" idx="5"/>
              <a:endCxn id="1689" idx="1"/>
            </p:cNvCxnSpPr>
            <p:nvPr/>
          </p:nvCxnSpPr>
          <p:spPr>
            <a:xfrm rot="16200000" flipV="1">
              <a:off x="6626175" y="5323847"/>
              <a:ext cx="174953" cy="6041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53" name="Прямая соединительная линия 1652"/>
            <p:cNvCxnSpPr>
              <a:stCxn id="1689" idx="3"/>
              <a:endCxn id="1687" idx="1"/>
            </p:cNvCxnSpPr>
            <p:nvPr/>
          </p:nvCxnSpPr>
          <p:spPr>
            <a:xfrm rot="5400000">
              <a:off x="6626343" y="5240358"/>
              <a:ext cx="11883" cy="4055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687" name="8-конечная звезда 1686"/>
            <p:cNvSpPr/>
            <p:nvPr/>
          </p:nvSpPr>
          <p:spPr>
            <a:xfrm rot="1262594">
              <a:off x="6579106" y="5221792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689" name="8-конечная звезда 1688"/>
            <p:cNvSpPr/>
            <p:nvPr/>
          </p:nvSpPr>
          <p:spPr>
            <a:xfrm rot="1262594">
              <a:off x="6650544" y="5221792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690" name="8-конечная звезда 1689"/>
            <p:cNvSpPr/>
            <p:nvPr/>
          </p:nvSpPr>
          <p:spPr>
            <a:xfrm rot="1262594">
              <a:off x="6724613" y="5438737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696" name="8-конечная звезда 1695"/>
            <p:cNvSpPr/>
            <p:nvPr/>
          </p:nvSpPr>
          <p:spPr>
            <a:xfrm rot="1262594">
              <a:off x="6938997" y="522449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730" name="8-конечная звезда 1729"/>
            <p:cNvSpPr/>
            <p:nvPr/>
          </p:nvSpPr>
          <p:spPr>
            <a:xfrm rot="1262594">
              <a:off x="7293487" y="4150222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732" name="8-конечная звезда 1731"/>
            <p:cNvSpPr/>
            <p:nvPr/>
          </p:nvSpPr>
          <p:spPr>
            <a:xfrm rot="1262594">
              <a:off x="7293486" y="4864600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733" name="8-конечная звезда 1732"/>
            <p:cNvSpPr/>
            <p:nvPr/>
          </p:nvSpPr>
          <p:spPr>
            <a:xfrm rot="1262594">
              <a:off x="6875812" y="5007478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734" name="8-конечная звезда 1733"/>
            <p:cNvSpPr/>
            <p:nvPr/>
          </p:nvSpPr>
          <p:spPr>
            <a:xfrm rot="1262594">
              <a:off x="6793420" y="4946994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735" name="8-конечная звезда 1734"/>
            <p:cNvSpPr/>
            <p:nvPr/>
          </p:nvSpPr>
          <p:spPr>
            <a:xfrm rot="1262594">
              <a:off x="7222048" y="4793164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736" name="8-конечная звезда 1735"/>
            <p:cNvSpPr/>
            <p:nvPr/>
          </p:nvSpPr>
          <p:spPr>
            <a:xfrm rot="1262594">
              <a:off x="7161564" y="4864602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737" name="8-конечная звезда 1736"/>
            <p:cNvSpPr/>
            <p:nvPr/>
          </p:nvSpPr>
          <p:spPr>
            <a:xfrm rot="1262594">
              <a:off x="6937348" y="4794216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754" name="Прямая соединительная линия 1753"/>
            <p:cNvCxnSpPr>
              <a:stCxn id="1733" idx="4"/>
              <a:endCxn id="1734" idx="1"/>
            </p:cNvCxnSpPr>
            <p:nvPr/>
          </p:nvCxnSpPr>
          <p:spPr>
            <a:xfrm rot="10800000">
              <a:off x="6826321" y="4991778"/>
              <a:ext cx="51052" cy="3069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55" name="Прямая соединительная линия 1754"/>
            <p:cNvCxnSpPr>
              <a:stCxn id="1734" idx="0"/>
              <a:endCxn id="1737" idx="3"/>
            </p:cNvCxnSpPr>
            <p:nvPr/>
          </p:nvCxnSpPr>
          <p:spPr>
            <a:xfrm flipV="1">
              <a:off x="6838659" y="4832179"/>
              <a:ext cx="101015" cy="14661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56" name="Прямая соединительная линия 1755"/>
            <p:cNvCxnSpPr>
              <a:stCxn id="1733" idx="7"/>
              <a:endCxn id="1736" idx="3"/>
            </p:cNvCxnSpPr>
            <p:nvPr/>
          </p:nvCxnSpPr>
          <p:spPr>
            <a:xfrm rot="5400000" flipH="1" flipV="1">
              <a:off x="6980151" y="4837948"/>
              <a:ext cx="123874" cy="24298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65" name="Прямая соединительная линия 1764"/>
            <p:cNvCxnSpPr>
              <a:stCxn id="1773" idx="7"/>
              <a:endCxn id="1771" idx="2"/>
            </p:cNvCxnSpPr>
            <p:nvPr/>
          </p:nvCxnSpPr>
          <p:spPr>
            <a:xfrm rot="5400000" flipH="1" flipV="1">
              <a:off x="7166963" y="3803278"/>
              <a:ext cx="317837" cy="11809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66" name="Прямая соединительная линия 1765"/>
            <p:cNvCxnSpPr>
              <a:stCxn id="1775" idx="5"/>
              <a:endCxn id="1771" idx="0"/>
            </p:cNvCxnSpPr>
            <p:nvPr/>
          </p:nvCxnSpPr>
          <p:spPr>
            <a:xfrm rot="16200000" flipV="1">
              <a:off x="7345751" y="3761977"/>
              <a:ext cx="178582" cy="3043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67" name="Прямая соединительная линия 1766"/>
            <p:cNvCxnSpPr>
              <a:stCxn id="1735" idx="5"/>
              <a:endCxn id="1775" idx="1"/>
            </p:cNvCxnSpPr>
            <p:nvPr/>
          </p:nvCxnSpPr>
          <p:spPr>
            <a:xfrm rot="5400000" flipH="1" flipV="1">
              <a:off x="6909641" y="4235560"/>
              <a:ext cx="885926" cy="23331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68" name="Прямая соединительная линия 1767"/>
            <p:cNvCxnSpPr>
              <a:stCxn id="1732" idx="3"/>
              <a:endCxn id="1735" idx="1"/>
            </p:cNvCxnSpPr>
            <p:nvPr/>
          </p:nvCxnSpPr>
          <p:spPr>
            <a:xfrm rot="5400000" flipH="1">
              <a:off x="7245449" y="4847449"/>
              <a:ext cx="59553" cy="4055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771" name="8-конечная звезда 1770"/>
            <p:cNvSpPr/>
            <p:nvPr/>
          </p:nvSpPr>
          <p:spPr>
            <a:xfrm rot="1262594">
              <a:off x="7367625" y="3651209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772" name="8-конечная звезда 1771"/>
            <p:cNvSpPr/>
            <p:nvPr/>
          </p:nvSpPr>
          <p:spPr>
            <a:xfrm rot="1262594">
              <a:off x="7222047" y="4221660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773" name="8-конечная звезда 1772"/>
            <p:cNvSpPr/>
            <p:nvPr/>
          </p:nvSpPr>
          <p:spPr>
            <a:xfrm rot="1262594">
              <a:off x="7222048" y="4007346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774" name="8-конечная звезда 1773"/>
            <p:cNvSpPr/>
            <p:nvPr/>
          </p:nvSpPr>
          <p:spPr>
            <a:xfrm rot="1262594">
              <a:off x="7150609" y="4232614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775" name="8-конечная звезда 1774"/>
            <p:cNvSpPr/>
            <p:nvPr/>
          </p:nvSpPr>
          <p:spPr>
            <a:xfrm rot="1262594">
              <a:off x="7436361" y="3864470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787" name="Прямая соединительная линия 1786"/>
            <p:cNvCxnSpPr>
              <a:stCxn id="1730" idx="5"/>
              <a:endCxn id="1773" idx="1"/>
            </p:cNvCxnSpPr>
            <p:nvPr/>
          </p:nvCxnSpPr>
          <p:spPr>
            <a:xfrm rot="16200000" flipV="1">
              <a:off x="7231114" y="4075965"/>
              <a:ext cx="100108" cy="5243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88" name="Прямая соединительная линия 1787"/>
            <p:cNvCxnSpPr>
              <a:stCxn id="1772" idx="5"/>
              <a:endCxn id="1773" idx="2"/>
            </p:cNvCxnSpPr>
            <p:nvPr/>
          </p:nvCxnSpPr>
          <p:spPr>
            <a:xfrm rot="5400000" flipH="1" flipV="1">
              <a:off x="7150951" y="4137581"/>
              <a:ext cx="171091" cy="110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795" name="TextBox 1794"/>
          <p:cNvSpPr txBox="1"/>
          <p:nvPr/>
        </p:nvSpPr>
        <p:spPr>
          <a:xfrm rot="17330145">
            <a:off x="6850552" y="4484570"/>
            <a:ext cx="70215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ЦЕНТАВР</a:t>
            </a:r>
            <a:endParaRPr lang="uk-UA" sz="8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1804" name="TextBox 1803"/>
          <p:cNvSpPr txBox="1"/>
          <p:nvPr/>
        </p:nvSpPr>
        <p:spPr>
          <a:xfrm>
            <a:off x="5535360" y="309870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15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05" name="TextBox 1804"/>
          <p:cNvSpPr txBox="1"/>
          <p:nvPr/>
        </p:nvSpPr>
        <p:spPr>
          <a:xfrm>
            <a:off x="5104222" y="166994"/>
            <a:ext cx="253596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06" name="TextBox 1805"/>
          <p:cNvSpPr txBox="1"/>
          <p:nvPr/>
        </p:nvSpPr>
        <p:spPr>
          <a:xfrm>
            <a:off x="6072198" y="571480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25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07" name="TextBox 1806"/>
          <p:cNvSpPr txBox="1"/>
          <p:nvPr/>
        </p:nvSpPr>
        <p:spPr>
          <a:xfrm>
            <a:off x="6892682" y="1310002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15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08" name="TextBox 1807"/>
          <p:cNvSpPr txBox="1"/>
          <p:nvPr/>
        </p:nvSpPr>
        <p:spPr>
          <a:xfrm>
            <a:off x="6572264" y="928670"/>
            <a:ext cx="253596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09" name="TextBox 1808"/>
          <p:cNvSpPr txBox="1"/>
          <p:nvPr/>
        </p:nvSpPr>
        <p:spPr>
          <a:xfrm>
            <a:off x="7249872" y="1810068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25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10" name="TextBox 1809"/>
          <p:cNvSpPr txBox="1"/>
          <p:nvPr/>
        </p:nvSpPr>
        <p:spPr>
          <a:xfrm>
            <a:off x="7572396" y="2857496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15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11" name="TextBox 1810"/>
          <p:cNvSpPr txBox="1"/>
          <p:nvPr/>
        </p:nvSpPr>
        <p:spPr>
          <a:xfrm>
            <a:off x="7500958" y="2333288"/>
            <a:ext cx="253596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12" name="TextBox 1811"/>
          <p:cNvSpPr txBox="1"/>
          <p:nvPr/>
        </p:nvSpPr>
        <p:spPr>
          <a:xfrm>
            <a:off x="7607062" y="3357562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25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16" name="TextBox 1815"/>
          <p:cNvSpPr txBox="1"/>
          <p:nvPr/>
        </p:nvSpPr>
        <p:spPr>
          <a:xfrm>
            <a:off x="7392748" y="4429132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15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17" name="TextBox 1816"/>
          <p:cNvSpPr txBox="1"/>
          <p:nvPr/>
        </p:nvSpPr>
        <p:spPr>
          <a:xfrm>
            <a:off x="7572396" y="3929066"/>
            <a:ext cx="253596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18" name="TextBox 1817"/>
          <p:cNvSpPr txBox="1"/>
          <p:nvPr/>
        </p:nvSpPr>
        <p:spPr>
          <a:xfrm>
            <a:off x="7178434" y="4929198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25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19" name="TextBox 1818"/>
          <p:cNvSpPr txBox="1"/>
          <p:nvPr/>
        </p:nvSpPr>
        <p:spPr>
          <a:xfrm>
            <a:off x="6392616" y="5810596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15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20" name="TextBox 1819"/>
          <p:cNvSpPr txBox="1"/>
          <p:nvPr/>
        </p:nvSpPr>
        <p:spPr>
          <a:xfrm>
            <a:off x="6818734" y="5453406"/>
            <a:ext cx="253596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21" name="TextBox 1820"/>
          <p:cNvSpPr txBox="1"/>
          <p:nvPr/>
        </p:nvSpPr>
        <p:spPr>
          <a:xfrm>
            <a:off x="5929322" y="6143644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25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22" name="TextBox 1821"/>
          <p:cNvSpPr txBox="1"/>
          <p:nvPr/>
        </p:nvSpPr>
        <p:spPr>
          <a:xfrm>
            <a:off x="4820980" y="6453538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15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23" name="TextBox 1822"/>
          <p:cNvSpPr txBox="1"/>
          <p:nvPr/>
        </p:nvSpPr>
        <p:spPr>
          <a:xfrm>
            <a:off x="5429256" y="6357958"/>
            <a:ext cx="253596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24" name="TextBox 1823"/>
          <p:cNvSpPr txBox="1"/>
          <p:nvPr/>
        </p:nvSpPr>
        <p:spPr>
          <a:xfrm>
            <a:off x="4323020" y="6500834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25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25" name="TextBox 1824"/>
          <p:cNvSpPr txBox="1"/>
          <p:nvPr/>
        </p:nvSpPr>
        <p:spPr>
          <a:xfrm>
            <a:off x="3106468" y="6239224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15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26" name="TextBox 1825"/>
          <p:cNvSpPr txBox="1"/>
          <p:nvPr/>
        </p:nvSpPr>
        <p:spPr>
          <a:xfrm>
            <a:off x="3714744" y="6429396"/>
            <a:ext cx="253596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27" name="TextBox 1826"/>
          <p:cNvSpPr txBox="1"/>
          <p:nvPr/>
        </p:nvSpPr>
        <p:spPr>
          <a:xfrm>
            <a:off x="2643174" y="5953472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25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28" name="TextBox 1827"/>
          <p:cNvSpPr txBox="1"/>
          <p:nvPr/>
        </p:nvSpPr>
        <p:spPr>
          <a:xfrm>
            <a:off x="1820584" y="5214950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15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29" name="TextBox 1828"/>
          <p:cNvSpPr txBox="1"/>
          <p:nvPr/>
        </p:nvSpPr>
        <p:spPr>
          <a:xfrm>
            <a:off x="2214546" y="5619436"/>
            <a:ext cx="253596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30" name="TextBox 1829"/>
          <p:cNvSpPr txBox="1"/>
          <p:nvPr/>
        </p:nvSpPr>
        <p:spPr>
          <a:xfrm>
            <a:off x="1534832" y="4714884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25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31" name="TextBox 1830"/>
          <p:cNvSpPr txBox="1"/>
          <p:nvPr/>
        </p:nvSpPr>
        <p:spPr>
          <a:xfrm>
            <a:off x="1214414" y="3786190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15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32" name="TextBox 1831"/>
          <p:cNvSpPr txBox="1"/>
          <p:nvPr/>
        </p:nvSpPr>
        <p:spPr>
          <a:xfrm>
            <a:off x="1357290" y="4286256"/>
            <a:ext cx="253596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33" name="TextBox 1832"/>
          <p:cNvSpPr txBox="1"/>
          <p:nvPr/>
        </p:nvSpPr>
        <p:spPr>
          <a:xfrm>
            <a:off x="1177642" y="3214686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25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34" name="TextBox 1833"/>
          <p:cNvSpPr txBox="1"/>
          <p:nvPr/>
        </p:nvSpPr>
        <p:spPr>
          <a:xfrm>
            <a:off x="1428728" y="2071678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15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35" name="TextBox 1834"/>
          <p:cNvSpPr txBox="1"/>
          <p:nvPr/>
        </p:nvSpPr>
        <p:spPr>
          <a:xfrm>
            <a:off x="1285852" y="2643182"/>
            <a:ext cx="253596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36" name="TextBox 1835"/>
          <p:cNvSpPr txBox="1"/>
          <p:nvPr/>
        </p:nvSpPr>
        <p:spPr>
          <a:xfrm>
            <a:off x="1643042" y="1643050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25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37" name="TextBox 1836"/>
          <p:cNvSpPr txBox="1"/>
          <p:nvPr/>
        </p:nvSpPr>
        <p:spPr>
          <a:xfrm>
            <a:off x="2392088" y="809936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15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38" name="TextBox 1837"/>
          <p:cNvSpPr txBox="1"/>
          <p:nvPr/>
        </p:nvSpPr>
        <p:spPr>
          <a:xfrm>
            <a:off x="2034898" y="1142984"/>
            <a:ext cx="253596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39" name="TextBox 1838"/>
          <p:cNvSpPr txBox="1"/>
          <p:nvPr/>
        </p:nvSpPr>
        <p:spPr>
          <a:xfrm>
            <a:off x="2857488" y="500042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25</a:t>
            </a:r>
            <a:endParaRPr lang="uk-UA" sz="1100" spc="-150" dirty="0">
              <a:latin typeface="Bookman Old Style" pitchFamily="18" charset="0"/>
            </a:endParaRPr>
          </a:p>
        </p:txBody>
      </p:sp>
      <p:grpSp>
        <p:nvGrpSpPr>
          <p:cNvPr id="66" name="Группа 1849"/>
          <p:cNvGrpSpPr/>
          <p:nvPr/>
        </p:nvGrpSpPr>
        <p:grpSpPr>
          <a:xfrm rot="16361594">
            <a:off x="1152525" y="9525"/>
            <a:ext cx="6837363" cy="6837363"/>
            <a:chOff x="1152525" y="9525"/>
            <a:chExt cx="6837363" cy="6837363"/>
          </a:xfrm>
        </p:grpSpPr>
        <p:pic>
          <p:nvPicPr>
            <p:cNvPr id="1030" name="Picture 6" descr="K:\Зоряне небо\ПОЛУКРУГ 90  1.png"/>
            <p:cNvPicPr>
              <a:picLocks noChangeAspect="1" noChangeArrowheads="1"/>
            </p:cNvPicPr>
            <p:nvPr/>
          </p:nvPicPr>
          <p:blipFill>
            <a:blip r:embed="rId3"/>
            <a:srcRect/>
            <a:stretch>
              <a:fillRect/>
            </a:stretch>
          </p:blipFill>
          <p:spPr bwMode="auto">
            <a:xfrm>
              <a:off x="1152525" y="9525"/>
              <a:ext cx="6837363" cy="6837363"/>
            </a:xfrm>
            <a:prstGeom prst="rect">
              <a:avLst/>
            </a:prstGeom>
            <a:noFill/>
          </p:spPr>
        </p:pic>
        <p:cxnSp>
          <p:nvCxnSpPr>
            <p:cNvPr id="1843" name="Прямая соединительная линия 1842"/>
            <p:cNvCxnSpPr/>
            <p:nvPr/>
          </p:nvCxnSpPr>
          <p:spPr>
            <a:xfrm rot="5400000">
              <a:off x="4409394" y="480312"/>
              <a:ext cx="324562" cy="651"/>
            </a:xfrm>
            <a:prstGeom prst="line">
              <a:avLst/>
            </a:prstGeom>
            <a:ln w="28575">
              <a:solidFill>
                <a:srgbClr val="C0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846" name="TextBox 1845"/>
            <p:cNvSpPr txBox="1"/>
            <p:nvPr/>
          </p:nvSpPr>
          <p:spPr>
            <a:xfrm rot="10836269">
              <a:off x="4071934" y="642918"/>
              <a:ext cx="1058667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uk-UA" sz="1400" b="1" dirty="0" smtClean="0">
                  <a:solidFill>
                    <a:srgbClr val="9E0000"/>
                  </a:solidFill>
                  <a:latin typeface="Bookman Old Style" pitchFamily="18" charset="0"/>
                </a:rPr>
                <a:t>Північ</a:t>
              </a:r>
            </a:p>
          </p:txBody>
        </p:sp>
        <p:sp>
          <p:nvSpPr>
            <p:cNvPr id="1847" name="TextBox 1846"/>
            <p:cNvSpPr txBox="1"/>
            <p:nvPr/>
          </p:nvSpPr>
          <p:spPr>
            <a:xfrm rot="10731270">
              <a:off x="4013399" y="2090314"/>
              <a:ext cx="1058667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uk-UA" sz="1600" b="1" i="1" dirty="0" err="1" smtClean="0">
                  <a:solidFill>
                    <a:srgbClr val="9E0000"/>
                  </a:solidFill>
                  <a:latin typeface="Bookman Old Style" pitchFamily="18" charset="0"/>
                </a:rPr>
                <a:t>пн</a:t>
              </a:r>
              <a:endParaRPr lang="uk-UA" sz="1600" b="1" i="1" dirty="0" smtClean="0">
                <a:solidFill>
                  <a:srgbClr val="9E0000"/>
                </a:solidFill>
                <a:latin typeface="Bookman Old Style" pitchFamily="18" charset="0"/>
              </a:endParaRPr>
            </a:p>
          </p:txBody>
        </p:sp>
        <p:sp>
          <p:nvSpPr>
            <p:cNvPr id="1848" name="TextBox 1847"/>
            <p:cNvSpPr txBox="1"/>
            <p:nvPr/>
          </p:nvSpPr>
          <p:spPr>
            <a:xfrm rot="10879063">
              <a:off x="6072198" y="2928934"/>
              <a:ext cx="1058667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uk-UA" sz="1600" b="1" i="1" dirty="0" err="1" smtClean="0">
                  <a:solidFill>
                    <a:srgbClr val="9E0000"/>
                  </a:solidFill>
                  <a:latin typeface="Bookman Old Style" pitchFamily="18" charset="0"/>
                </a:rPr>
                <a:t>зх</a:t>
              </a:r>
              <a:endParaRPr lang="uk-UA" sz="1600" b="1" i="1" dirty="0" smtClean="0">
                <a:solidFill>
                  <a:srgbClr val="9E0000"/>
                </a:solidFill>
                <a:latin typeface="Bookman Old Style" pitchFamily="18" charset="0"/>
              </a:endParaRPr>
            </a:p>
          </p:txBody>
        </p:sp>
        <p:sp>
          <p:nvSpPr>
            <p:cNvPr id="1849" name="TextBox 1848"/>
            <p:cNvSpPr txBox="1"/>
            <p:nvPr/>
          </p:nvSpPr>
          <p:spPr>
            <a:xfrm rot="10757285">
              <a:off x="2071670" y="2928934"/>
              <a:ext cx="1058667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uk-UA" sz="1600" b="1" i="1" dirty="0" err="1" smtClean="0">
                  <a:solidFill>
                    <a:srgbClr val="9E0000"/>
                  </a:solidFill>
                  <a:latin typeface="Bookman Old Style" pitchFamily="18" charset="0"/>
                </a:rPr>
                <a:t>сх</a:t>
              </a:r>
              <a:endParaRPr lang="uk-UA" sz="1600" b="1" i="1" dirty="0" smtClean="0">
                <a:solidFill>
                  <a:srgbClr val="9E0000"/>
                </a:solidFill>
                <a:latin typeface="Bookman Old Style" pitchFamily="18" charset="0"/>
              </a:endParaRPr>
            </a:p>
          </p:txBody>
        </p:sp>
      </p:grpSp>
      <p:sp>
        <p:nvSpPr>
          <p:cNvPr id="1328" name="Овал 1327">
            <a:hlinkClick r:id="rId4" action="ppaction://hlinksldjump"/>
          </p:cNvPr>
          <p:cNvSpPr/>
          <p:nvPr/>
        </p:nvSpPr>
        <p:spPr>
          <a:xfrm>
            <a:off x="4534314" y="105166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329" name="Овал 1328">
            <a:hlinkClick r:id="rId5" action="ppaction://hlinksldjump"/>
          </p:cNvPr>
          <p:cNvSpPr/>
          <p:nvPr/>
        </p:nvSpPr>
        <p:spPr>
          <a:xfrm>
            <a:off x="5143504" y="176604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343" name="Овал 1342">
            <a:hlinkClick r:id="rId6" action="ppaction://hlinksldjump"/>
          </p:cNvPr>
          <p:cNvSpPr/>
          <p:nvPr/>
        </p:nvSpPr>
        <p:spPr>
          <a:xfrm>
            <a:off x="5605884" y="329004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344" name="Овал 1343">
            <a:hlinkClick r:id="rId7" action="ppaction://hlinksldjump"/>
          </p:cNvPr>
          <p:cNvSpPr/>
          <p:nvPr/>
        </p:nvSpPr>
        <p:spPr>
          <a:xfrm>
            <a:off x="6143636" y="571480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345" name="Овал 1344">
            <a:hlinkClick r:id="rId8" action="ppaction://hlinksldjump"/>
          </p:cNvPr>
          <p:cNvSpPr/>
          <p:nvPr/>
        </p:nvSpPr>
        <p:spPr>
          <a:xfrm>
            <a:off x="6606016" y="928670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346" name="Овал 1345">
            <a:hlinkClick r:id="rId9" action="ppaction://hlinksldjump"/>
          </p:cNvPr>
          <p:cNvSpPr/>
          <p:nvPr/>
        </p:nvSpPr>
        <p:spPr>
          <a:xfrm>
            <a:off x="6963206" y="1319612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347" name="Овал 1346">
            <a:hlinkClick r:id="rId10" action="ppaction://hlinksldjump"/>
          </p:cNvPr>
          <p:cNvSpPr/>
          <p:nvPr/>
        </p:nvSpPr>
        <p:spPr>
          <a:xfrm>
            <a:off x="7286644" y="1819678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348" name="Овал 1347">
            <a:hlinkClick r:id="rId11" action="ppaction://hlinksldjump"/>
          </p:cNvPr>
          <p:cNvSpPr/>
          <p:nvPr/>
        </p:nvSpPr>
        <p:spPr>
          <a:xfrm>
            <a:off x="7500958" y="2319744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349" name="Овал 1348">
            <a:hlinkClick r:id="rId12" action="ppaction://hlinksldjump"/>
          </p:cNvPr>
          <p:cNvSpPr/>
          <p:nvPr/>
        </p:nvSpPr>
        <p:spPr>
          <a:xfrm>
            <a:off x="7606148" y="2857496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350" name="Овал 1349">
            <a:hlinkClick r:id="rId13" action="ppaction://hlinksldjump"/>
          </p:cNvPr>
          <p:cNvSpPr/>
          <p:nvPr/>
        </p:nvSpPr>
        <p:spPr>
          <a:xfrm>
            <a:off x="7643834" y="3357562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351" name="Овал 1350">
            <a:hlinkClick r:id="rId14" action="ppaction://hlinksldjump"/>
          </p:cNvPr>
          <p:cNvSpPr/>
          <p:nvPr/>
        </p:nvSpPr>
        <p:spPr>
          <a:xfrm>
            <a:off x="7572396" y="3929066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352" name="Овал 1351">
            <a:hlinkClick r:id="rId15" action="ppaction://hlinksldjump"/>
          </p:cNvPr>
          <p:cNvSpPr/>
          <p:nvPr/>
        </p:nvSpPr>
        <p:spPr>
          <a:xfrm>
            <a:off x="7429520" y="4429132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353" name="Овал 1352">
            <a:hlinkClick r:id="rId16" action="ppaction://hlinksldjump"/>
          </p:cNvPr>
          <p:cNvSpPr/>
          <p:nvPr/>
        </p:nvSpPr>
        <p:spPr>
          <a:xfrm>
            <a:off x="7215206" y="4929198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354" name="Овал 1353">
            <a:hlinkClick r:id="rId17" action="ppaction://hlinksldjump"/>
          </p:cNvPr>
          <p:cNvSpPr/>
          <p:nvPr/>
        </p:nvSpPr>
        <p:spPr>
          <a:xfrm>
            <a:off x="6820330" y="5463016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361" name="Овал 1360">
            <a:hlinkClick r:id="rId18" action="ppaction://hlinksldjump"/>
          </p:cNvPr>
          <p:cNvSpPr/>
          <p:nvPr/>
        </p:nvSpPr>
        <p:spPr>
          <a:xfrm>
            <a:off x="6429388" y="5820206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362" name="Овал 1361">
            <a:hlinkClick r:id="rId19" action="ppaction://hlinksldjump"/>
          </p:cNvPr>
          <p:cNvSpPr/>
          <p:nvPr/>
        </p:nvSpPr>
        <p:spPr>
          <a:xfrm>
            <a:off x="5929322" y="6143644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363" name="Овал 1362">
            <a:hlinkClick r:id="rId20" action="ppaction://hlinksldjump"/>
          </p:cNvPr>
          <p:cNvSpPr/>
          <p:nvPr/>
        </p:nvSpPr>
        <p:spPr>
          <a:xfrm>
            <a:off x="5391570" y="6357958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366" name="Овал 1365">
            <a:hlinkClick r:id="rId21" action="ppaction://hlinksldjump"/>
          </p:cNvPr>
          <p:cNvSpPr/>
          <p:nvPr/>
        </p:nvSpPr>
        <p:spPr>
          <a:xfrm>
            <a:off x="4857752" y="6463148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367" name="Овал 1366">
            <a:hlinkClick r:id="rId22" action="ppaction://hlinksldjump"/>
          </p:cNvPr>
          <p:cNvSpPr/>
          <p:nvPr/>
        </p:nvSpPr>
        <p:spPr>
          <a:xfrm>
            <a:off x="4357686" y="6500834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368" name="Овал 1367">
            <a:hlinkClick r:id="rId23" action="ppaction://hlinksldjump"/>
          </p:cNvPr>
          <p:cNvSpPr/>
          <p:nvPr/>
        </p:nvSpPr>
        <p:spPr>
          <a:xfrm>
            <a:off x="3714744" y="6391710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395" name="Овал 1394">
            <a:hlinkClick r:id="rId24" action="ppaction://hlinksldjump"/>
          </p:cNvPr>
          <p:cNvSpPr/>
          <p:nvPr/>
        </p:nvSpPr>
        <p:spPr>
          <a:xfrm>
            <a:off x="3143240" y="6215082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411" name="Овал 1410">
            <a:hlinkClick r:id="rId25" action="ppaction://hlinksldjump"/>
          </p:cNvPr>
          <p:cNvSpPr/>
          <p:nvPr/>
        </p:nvSpPr>
        <p:spPr>
          <a:xfrm>
            <a:off x="2676926" y="5963082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412" name="Овал 1411">
            <a:hlinkClick r:id="rId26" action="ppaction://hlinksldjump"/>
          </p:cNvPr>
          <p:cNvSpPr/>
          <p:nvPr/>
        </p:nvSpPr>
        <p:spPr>
          <a:xfrm>
            <a:off x="2214546" y="5605892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413" name="Овал 1412">
            <a:hlinkClick r:id="rId27" action="ppaction://hlinksldjump"/>
          </p:cNvPr>
          <p:cNvSpPr/>
          <p:nvPr/>
        </p:nvSpPr>
        <p:spPr>
          <a:xfrm>
            <a:off x="1857356" y="5177264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414" name="Овал 1413">
            <a:hlinkClick r:id="rId28" action="ppaction://hlinksldjump"/>
          </p:cNvPr>
          <p:cNvSpPr/>
          <p:nvPr/>
        </p:nvSpPr>
        <p:spPr>
          <a:xfrm>
            <a:off x="1571604" y="4714884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415" name="Овал 1414">
            <a:hlinkClick r:id="rId29" action="ppaction://hlinksldjump"/>
          </p:cNvPr>
          <p:cNvSpPr/>
          <p:nvPr/>
        </p:nvSpPr>
        <p:spPr>
          <a:xfrm>
            <a:off x="1391042" y="4286256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416" name="Овал 1415">
            <a:hlinkClick r:id="rId30" action="ppaction://hlinksldjump"/>
          </p:cNvPr>
          <p:cNvSpPr/>
          <p:nvPr/>
        </p:nvSpPr>
        <p:spPr>
          <a:xfrm>
            <a:off x="1285852" y="3786190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418" name="Овал 1417">
            <a:hlinkClick r:id="rId31" action="ppaction://hlinksldjump"/>
          </p:cNvPr>
          <p:cNvSpPr/>
          <p:nvPr/>
        </p:nvSpPr>
        <p:spPr>
          <a:xfrm>
            <a:off x="1214414" y="3214686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441" name="Овал 1440">
            <a:hlinkClick r:id="rId32" action="ppaction://hlinksldjump"/>
          </p:cNvPr>
          <p:cNvSpPr/>
          <p:nvPr/>
        </p:nvSpPr>
        <p:spPr>
          <a:xfrm>
            <a:off x="1319604" y="2643182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443" name="Овал 1442">
            <a:hlinkClick r:id="rId33" action="ppaction://hlinksldjump"/>
          </p:cNvPr>
          <p:cNvSpPr/>
          <p:nvPr/>
        </p:nvSpPr>
        <p:spPr>
          <a:xfrm>
            <a:off x="1472004" y="2071678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444" name="Овал 1443">
            <a:hlinkClick r:id="rId34" action="ppaction://hlinksldjump"/>
          </p:cNvPr>
          <p:cNvSpPr/>
          <p:nvPr/>
        </p:nvSpPr>
        <p:spPr>
          <a:xfrm>
            <a:off x="1714480" y="1643050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445" name="Овал 1444">
            <a:hlinkClick r:id="rId35" action="ppaction://hlinksldjump"/>
          </p:cNvPr>
          <p:cNvSpPr/>
          <p:nvPr/>
        </p:nvSpPr>
        <p:spPr>
          <a:xfrm>
            <a:off x="2071670" y="1142984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447" name="Овал 1446">
            <a:hlinkClick r:id="rId36" action="ppaction://hlinksldjump"/>
          </p:cNvPr>
          <p:cNvSpPr/>
          <p:nvPr/>
        </p:nvSpPr>
        <p:spPr>
          <a:xfrm>
            <a:off x="2462612" y="819546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455" name="Овал 1454">
            <a:hlinkClick r:id="rId37" action="ppaction://hlinksldjump"/>
          </p:cNvPr>
          <p:cNvSpPr/>
          <p:nvPr/>
        </p:nvSpPr>
        <p:spPr>
          <a:xfrm>
            <a:off x="2891240" y="500042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467" name="Овал 1466">
            <a:hlinkClick r:id="rId38" action="ppaction://hlinksldjump"/>
          </p:cNvPr>
          <p:cNvSpPr/>
          <p:nvPr/>
        </p:nvSpPr>
        <p:spPr>
          <a:xfrm>
            <a:off x="3500430" y="248042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484" name="Овал 1483">
            <a:hlinkClick r:id="rId39" action="ppaction://hlinksldjump"/>
          </p:cNvPr>
          <p:cNvSpPr/>
          <p:nvPr/>
        </p:nvSpPr>
        <p:spPr>
          <a:xfrm>
            <a:off x="3962810" y="142852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485" name="TextBox 1484"/>
          <p:cNvSpPr txBox="1"/>
          <p:nvPr/>
        </p:nvSpPr>
        <p:spPr>
          <a:xfrm>
            <a:off x="214282" y="149346"/>
            <a:ext cx="2071702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ru-RU" sz="2000" b="1" dirty="0" smtClean="0">
                <a:solidFill>
                  <a:schemeClr val="bg1"/>
                </a:solidFill>
                <a:latin typeface="Bookman Old Style" pitchFamily="18" charset="0"/>
              </a:rPr>
              <a:t>25 </a:t>
            </a:r>
            <a:r>
              <a:rPr lang="ru-RU" sz="2000" b="1" dirty="0" err="1" smtClean="0">
                <a:solidFill>
                  <a:schemeClr val="bg1"/>
                </a:solidFill>
                <a:latin typeface="Bookman Old Style" pitchFamily="18" charset="0"/>
              </a:rPr>
              <a:t>березня</a:t>
            </a:r>
            <a:endParaRPr lang="uk-UA" sz="2000" b="1" dirty="0">
              <a:solidFill>
                <a:schemeClr val="bg1"/>
              </a:solidFill>
              <a:latin typeface="Bookman Old Style" pitchFamily="18" charset="0"/>
            </a:endParaRPr>
          </a:p>
        </p:txBody>
      </p:sp>
      <p:pic>
        <p:nvPicPr>
          <p:cNvPr id="1487" name="Picture 12" descr="MCj04326750000[1]">
            <a:hlinkClick r:id="rId40" action="ppaction://hlinksldjump"/>
          </p:cNvPr>
          <p:cNvPicPr>
            <a:picLocks noChangeAspect="1" noChangeArrowheads="1"/>
          </p:cNvPicPr>
          <p:nvPr/>
        </p:nvPicPr>
        <p:blipFill>
          <a:blip r:embed="rId41" cstate="print">
            <a:duotone>
              <a:schemeClr val="accent2">
                <a:shade val="45000"/>
                <a:satMod val="135000"/>
              </a:schemeClr>
              <a:prstClr val="white"/>
            </a:duotone>
          </a:blip>
          <a:srcRect/>
          <a:stretch>
            <a:fillRect/>
          </a:stretch>
        </p:blipFill>
        <p:spPr bwMode="auto">
          <a:xfrm>
            <a:off x="71406" y="5778000"/>
            <a:ext cx="1079999" cy="1080000"/>
          </a:xfrm>
          <a:prstGeom prst="rect">
            <a:avLst/>
          </a:prstGeom>
          <a:noFill/>
        </p:spPr>
      </p:pic>
    </p:spTree>
  </p:cSld>
  <p:clrMapOvr>
    <a:masterClrMapping/>
  </p:clrMapOvr>
  <p:transition advClick="0"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148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148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Овал 7"/>
          <p:cNvSpPr/>
          <p:nvPr/>
        </p:nvSpPr>
        <p:spPr>
          <a:xfrm>
            <a:off x="1161024" y="0"/>
            <a:ext cx="6840000" cy="6840000"/>
          </a:xfrm>
          <a:prstGeom prst="ellipse">
            <a:avLst/>
          </a:prstGeom>
          <a:solidFill>
            <a:srgbClr val="0036A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807" name="Овал 806"/>
          <p:cNvSpPr/>
          <p:nvPr/>
        </p:nvSpPr>
        <p:spPr>
          <a:xfrm>
            <a:off x="2643174" y="2071678"/>
            <a:ext cx="3786214" cy="3786214"/>
          </a:xfrm>
          <a:prstGeom prst="ellipse">
            <a:avLst/>
          </a:prstGeom>
          <a:noFill/>
          <a:ln w="19050">
            <a:solidFill>
              <a:srgbClr val="C00000"/>
            </a:solidFill>
            <a:prstDash val="sysDash"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cxnSp>
        <p:nvCxnSpPr>
          <p:cNvPr id="10" name="Прямая соединительная линия 9"/>
          <p:cNvCxnSpPr>
            <a:stCxn id="23" idx="2"/>
            <a:endCxn id="23" idx="6"/>
          </p:cNvCxnSpPr>
          <p:nvPr/>
        </p:nvCxnSpPr>
        <p:spPr>
          <a:xfrm rot="10800000" flipH="1">
            <a:off x="1428728" y="3429000"/>
            <a:ext cx="6286544" cy="1588"/>
          </a:xfrm>
          <a:prstGeom prst="line">
            <a:avLst/>
          </a:prstGeom>
          <a:ln w="12700"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12" name="Прямая соединительная линия 11"/>
          <p:cNvCxnSpPr/>
          <p:nvPr/>
        </p:nvCxnSpPr>
        <p:spPr>
          <a:xfrm rot="16200000" flipH="1">
            <a:off x="1428728" y="3499644"/>
            <a:ext cx="6286544" cy="1588"/>
          </a:xfrm>
          <a:prstGeom prst="line">
            <a:avLst/>
          </a:prstGeom>
          <a:ln w="12700"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13" name="Овал 12"/>
          <p:cNvSpPr/>
          <p:nvPr/>
        </p:nvSpPr>
        <p:spPr>
          <a:xfrm>
            <a:off x="3428992" y="2285992"/>
            <a:ext cx="2286016" cy="2286016"/>
          </a:xfrm>
          <a:prstGeom prst="ellipse">
            <a:avLst/>
          </a:prstGeom>
          <a:noFill/>
          <a:ln w="12700"/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23" name="Овал 22"/>
          <p:cNvSpPr/>
          <p:nvPr/>
        </p:nvSpPr>
        <p:spPr>
          <a:xfrm>
            <a:off x="1428728" y="285728"/>
            <a:ext cx="6286544" cy="6286544"/>
          </a:xfrm>
          <a:prstGeom prst="ellipse">
            <a:avLst/>
          </a:prstGeom>
          <a:noFill/>
          <a:ln w="12700"/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24" name="Овал 23"/>
          <p:cNvSpPr/>
          <p:nvPr/>
        </p:nvSpPr>
        <p:spPr>
          <a:xfrm>
            <a:off x="1928794" y="785794"/>
            <a:ext cx="5286412" cy="5286412"/>
          </a:xfrm>
          <a:prstGeom prst="ellipse">
            <a:avLst/>
          </a:prstGeom>
          <a:noFill/>
          <a:ln w="12700"/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cxnSp>
        <p:nvCxnSpPr>
          <p:cNvPr id="28" name="Прямая соединительная линия 27"/>
          <p:cNvCxnSpPr>
            <a:stCxn id="23" idx="3"/>
            <a:endCxn id="23" idx="7"/>
          </p:cNvCxnSpPr>
          <p:nvPr/>
        </p:nvCxnSpPr>
        <p:spPr>
          <a:xfrm rot="5400000" flipH="1" flipV="1">
            <a:off x="2349370" y="1206372"/>
            <a:ext cx="4445260" cy="4445256"/>
          </a:xfrm>
          <a:prstGeom prst="line">
            <a:avLst/>
          </a:prstGeom>
          <a:ln w="12700"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30" name="Прямая соединительная линия 29"/>
          <p:cNvCxnSpPr>
            <a:stCxn id="23" idx="1"/>
            <a:endCxn id="23" idx="5"/>
          </p:cNvCxnSpPr>
          <p:nvPr/>
        </p:nvCxnSpPr>
        <p:spPr>
          <a:xfrm rot="16200000" flipH="1">
            <a:off x="2349370" y="1206372"/>
            <a:ext cx="4445260" cy="4445256"/>
          </a:xfrm>
          <a:prstGeom prst="line">
            <a:avLst/>
          </a:prstGeom>
          <a:ln w="12700"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grpSp>
        <p:nvGrpSpPr>
          <p:cNvPr id="2" name="Группа 359"/>
          <p:cNvGrpSpPr/>
          <p:nvPr/>
        </p:nvGrpSpPr>
        <p:grpSpPr>
          <a:xfrm rot="684282">
            <a:off x="4805835" y="2798468"/>
            <a:ext cx="955301" cy="1073931"/>
            <a:chOff x="4940036" y="2439714"/>
            <a:chExt cx="1186162" cy="1333461"/>
          </a:xfrm>
        </p:grpSpPr>
        <p:sp>
          <p:nvSpPr>
            <p:cNvPr id="83" name="8-конечная звезда 82"/>
            <p:cNvSpPr/>
            <p:nvPr/>
          </p:nvSpPr>
          <p:spPr>
            <a:xfrm rot="578312">
              <a:off x="5261829" y="3077799"/>
              <a:ext cx="90000" cy="90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4" name="8-конечная звезда 83"/>
            <p:cNvSpPr/>
            <p:nvPr/>
          </p:nvSpPr>
          <p:spPr>
            <a:xfrm rot="21105294">
              <a:off x="5363088" y="3005642"/>
              <a:ext cx="79200" cy="79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5" name="8-конечная звезда 84"/>
            <p:cNvSpPr/>
            <p:nvPr/>
          </p:nvSpPr>
          <p:spPr>
            <a:xfrm rot="21105294">
              <a:off x="5505486" y="3148039"/>
              <a:ext cx="72000" cy="72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6" name="8-конечная звезда 85"/>
            <p:cNvSpPr/>
            <p:nvPr/>
          </p:nvSpPr>
          <p:spPr>
            <a:xfrm rot="19358116">
              <a:off x="5585146" y="3708375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8" name="8-конечная звезда 87"/>
            <p:cNvSpPr/>
            <p:nvPr/>
          </p:nvSpPr>
          <p:spPr>
            <a:xfrm rot="19358116">
              <a:off x="5494317" y="3565499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9" name="8-конечная звезда 88"/>
            <p:cNvSpPr/>
            <p:nvPr/>
          </p:nvSpPr>
          <p:spPr>
            <a:xfrm rot="19358116">
              <a:off x="5442270" y="3442014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90" name="8-конечная звезда 89"/>
            <p:cNvSpPr/>
            <p:nvPr/>
          </p:nvSpPr>
          <p:spPr>
            <a:xfrm rot="19358116">
              <a:off x="5436487" y="3293354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92" name="Прямая соединительная линия 91"/>
            <p:cNvCxnSpPr>
              <a:stCxn id="84" idx="1"/>
              <a:endCxn id="85" idx="6"/>
            </p:cNvCxnSpPr>
            <p:nvPr/>
          </p:nvCxnSpPr>
          <p:spPr>
            <a:xfrm rot="16200000" flipH="1">
              <a:off x="5445633" y="3057720"/>
              <a:ext cx="79473" cy="10190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6" name="Прямая соединительная линия 95"/>
            <p:cNvCxnSpPr>
              <a:stCxn id="83" idx="1"/>
              <a:endCxn id="90" idx="6"/>
            </p:cNvCxnSpPr>
            <p:nvPr/>
          </p:nvCxnSpPr>
          <p:spPr>
            <a:xfrm rot="16200000" flipH="1">
              <a:off x="5319442" y="3172926"/>
              <a:ext cx="137551" cy="11069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0" name="Прямая соединительная линия 99"/>
            <p:cNvCxnSpPr>
              <a:stCxn id="84" idx="3"/>
              <a:endCxn id="83" idx="7"/>
            </p:cNvCxnSpPr>
            <p:nvPr/>
          </p:nvCxnSpPr>
          <p:spPr>
            <a:xfrm rot="5400000">
              <a:off x="5351367" y="3069130"/>
              <a:ext cx="19787" cy="3546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3" name="Прямая соединительная линия 102"/>
            <p:cNvCxnSpPr>
              <a:stCxn id="85" idx="3"/>
              <a:endCxn id="90" idx="0"/>
            </p:cNvCxnSpPr>
            <p:nvPr/>
          </p:nvCxnSpPr>
          <p:spPr>
            <a:xfrm rot="5400000">
              <a:off x="5450595" y="3231081"/>
              <a:ext cx="87548" cy="5115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6" name="Прямая соединительная линия 105"/>
            <p:cNvCxnSpPr>
              <a:stCxn id="90" idx="2"/>
              <a:endCxn id="89" idx="7"/>
            </p:cNvCxnSpPr>
            <p:nvPr/>
          </p:nvCxnSpPr>
          <p:spPr>
            <a:xfrm rot="16200000" flipH="1">
              <a:off x="5413872" y="3377199"/>
              <a:ext cx="116642" cy="1356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9" name="Прямая соединительная линия 108"/>
            <p:cNvCxnSpPr>
              <a:stCxn id="89" idx="2"/>
              <a:endCxn id="88" idx="6"/>
            </p:cNvCxnSpPr>
            <p:nvPr/>
          </p:nvCxnSpPr>
          <p:spPr>
            <a:xfrm rot="16200000" flipH="1">
              <a:off x="5464702" y="3529795"/>
              <a:ext cx="71983" cy="1272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0" name="Прямая соединительная линия 119"/>
            <p:cNvCxnSpPr>
              <a:stCxn id="88" idx="2"/>
              <a:endCxn id="86" idx="6"/>
            </p:cNvCxnSpPr>
            <p:nvPr/>
          </p:nvCxnSpPr>
          <p:spPr>
            <a:xfrm rot="16200000" flipH="1">
              <a:off x="5526444" y="3643585"/>
              <a:ext cx="91374" cy="5150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28" name="8-конечная звезда 127"/>
            <p:cNvSpPr/>
            <p:nvPr/>
          </p:nvSpPr>
          <p:spPr>
            <a:xfrm rot="19358116">
              <a:off x="5075043" y="2871397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 dirty="0"/>
            </a:p>
          </p:txBody>
        </p:sp>
        <p:sp>
          <p:nvSpPr>
            <p:cNvPr id="129" name="8-конечная звезда 128"/>
            <p:cNvSpPr/>
            <p:nvPr/>
          </p:nvSpPr>
          <p:spPr>
            <a:xfrm rot="19358116">
              <a:off x="5225788" y="2439714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0" name="8-конечная звезда 129"/>
            <p:cNvSpPr/>
            <p:nvPr/>
          </p:nvSpPr>
          <p:spPr>
            <a:xfrm rot="19358116">
              <a:off x="4940036" y="2654028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59" name="8-конечная звезда 258"/>
            <p:cNvSpPr/>
            <p:nvPr/>
          </p:nvSpPr>
          <p:spPr>
            <a:xfrm rot="19358116">
              <a:off x="5225788" y="279690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60" name="8-конечная звезда 259"/>
            <p:cNvSpPr/>
            <p:nvPr/>
          </p:nvSpPr>
          <p:spPr>
            <a:xfrm rot="19358116">
              <a:off x="5582977" y="2654028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61" name="8-конечная звезда 260"/>
            <p:cNvSpPr/>
            <p:nvPr/>
          </p:nvSpPr>
          <p:spPr>
            <a:xfrm rot="19358116">
              <a:off x="5650801" y="3150479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62" name="8-конечная звезда 261"/>
            <p:cNvSpPr/>
            <p:nvPr/>
          </p:nvSpPr>
          <p:spPr>
            <a:xfrm>
              <a:off x="5715008" y="2928934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 dirty="0"/>
            </a:p>
          </p:txBody>
        </p:sp>
        <p:sp>
          <p:nvSpPr>
            <p:cNvPr id="263" name="8-конечная звезда 262"/>
            <p:cNvSpPr/>
            <p:nvPr/>
          </p:nvSpPr>
          <p:spPr>
            <a:xfrm>
              <a:off x="5286380" y="2643182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 dirty="0"/>
            </a:p>
          </p:txBody>
        </p:sp>
        <p:sp>
          <p:nvSpPr>
            <p:cNvPr id="264" name="8-конечная звезда 263"/>
            <p:cNvSpPr/>
            <p:nvPr/>
          </p:nvSpPr>
          <p:spPr>
            <a:xfrm>
              <a:off x="6072198" y="2857496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 dirty="0"/>
            </a:p>
          </p:txBody>
        </p:sp>
        <p:cxnSp>
          <p:nvCxnSpPr>
            <p:cNvPr id="265" name="Прямая соединительная линия 264"/>
            <p:cNvCxnSpPr>
              <a:stCxn id="128" idx="2"/>
              <a:endCxn id="83" idx="5"/>
            </p:cNvCxnSpPr>
            <p:nvPr/>
          </p:nvCxnSpPr>
          <p:spPr>
            <a:xfrm rot="16200000" flipH="1">
              <a:off x="5101177" y="2906492"/>
              <a:ext cx="182398" cy="17681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8" name="Прямая соединительная линия 267"/>
            <p:cNvCxnSpPr>
              <a:stCxn id="128" idx="6"/>
              <a:endCxn id="130" idx="2"/>
            </p:cNvCxnSpPr>
            <p:nvPr/>
          </p:nvCxnSpPr>
          <p:spPr>
            <a:xfrm rot="16200000" flipV="1">
              <a:off x="4946469" y="2739440"/>
              <a:ext cx="172604" cy="9869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1" name="Прямая соединительная линия 270"/>
            <p:cNvCxnSpPr>
              <a:stCxn id="129" idx="4"/>
              <a:endCxn id="130" idx="0"/>
            </p:cNvCxnSpPr>
            <p:nvPr/>
          </p:nvCxnSpPr>
          <p:spPr>
            <a:xfrm rot="10800000" flipV="1">
              <a:off x="4988495" y="2483100"/>
              <a:ext cx="242834" cy="18154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5" name="Прямая соединительная линия 274"/>
            <p:cNvCxnSpPr>
              <a:stCxn id="259" idx="5"/>
              <a:endCxn id="128" idx="0"/>
            </p:cNvCxnSpPr>
            <p:nvPr/>
          </p:nvCxnSpPr>
          <p:spPr>
            <a:xfrm rot="16200000" flipH="1" flipV="1">
              <a:off x="5137609" y="2790055"/>
              <a:ext cx="58157" cy="11867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8" name="Прямая соединительная линия 277"/>
            <p:cNvCxnSpPr>
              <a:stCxn id="263" idx="3"/>
              <a:endCxn id="259" idx="7"/>
            </p:cNvCxnSpPr>
            <p:nvPr/>
          </p:nvCxnSpPr>
          <p:spPr>
            <a:xfrm rot="5400000">
              <a:off x="5221398" y="2724252"/>
              <a:ext cx="107868" cy="3791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2" name="Прямая соединительная линия 281"/>
            <p:cNvCxnSpPr>
              <a:stCxn id="260" idx="6"/>
              <a:endCxn id="129" idx="1"/>
            </p:cNvCxnSpPr>
            <p:nvPr/>
          </p:nvCxnSpPr>
          <p:spPr>
            <a:xfrm rot="16200000" flipV="1">
              <a:off x="5341936" y="2407914"/>
              <a:ext cx="189268" cy="31404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7" name="Прямая соединительная линия 286"/>
            <p:cNvCxnSpPr>
              <a:stCxn id="260" idx="4"/>
              <a:endCxn id="263" idx="0"/>
            </p:cNvCxnSpPr>
            <p:nvPr/>
          </p:nvCxnSpPr>
          <p:spPr>
            <a:xfrm rot="10800000">
              <a:off x="5340380" y="2670182"/>
              <a:ext cx="248138" cy="2723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4" name="Прямая соединительная линия 293"/>
            <p:cNvCxnSpPr>
              <a:stCxn id="86" idx="0"/>
              <a:endCxn id="261" idx="3"/>
            </p:cNvCxnSpPr>
            <p:nvPr/>
          </p:nvCxnSpPr>
          <p:spPr>
            <a:xfrm flipV="1">
              <a:off x="5643297" y="3186320"/>
              <a:ext cx="23112" cy="53479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2" name="Прямая соединительная линия 301"/>
            <p:cNvCxnSpPr>
              <a:stCxn id="262" idx="2"/>
              <a:endCxn id="261" idx="0"/>
            </p:cNvCxnSpPr>
            <p:nvPr/>
          </p:nvCxnSpPr>
          <p:spPr>
            <a:xfrm rot="5400000">
              <a:off x="5625248" y="3040794"/>
              <a:ext cx="174621" cy="5890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5" name="Прямая соединительная линия 304"/>
            <p:cNvCxnSpPr>
              <a:stCxn id="264" idx="4"/>
              <a:endCxn id="260" idx="1"/>
            </p:cNvCxnSpPr>
            <p:nvPr/>
          </p:nvCxnSpPr>
          <p:spPr>
            <a:xfrm rot="10800000">
              <a:off x="5636738" y="2684616"/>
              <a:ext cx="435460" cy="19988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0" name="Прямая соединительная линия 309"/>
            <p:cNvCxnSpPr>
              <a:stCxn id="264" idx="3"/>
              <a:endCxn id="262" idx="0"/>
            </p:cNvCxnSpPr>
            <p:nvPr/>
          </p:nvCxnSpPr>
          <p:spPr>
            <a:xfrm rot="5400000">
              <a:off x="5898384" y="2774212"/>
              <a:ext cx="52346" cy="31109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3" name="Группа 361"/>
          <p:cNvGrpSpPr/>
          <p:nvPr/>
        </p:nvGrpSpPr>
        <p:grpSpPr>
          <a:xfrm rot="566496">
            <a:off x="5490804" y="2555408"/>
            <a:ext cx="738836" cy="811859"/>
            <a:chOff x="5722238" y="1868210"/>
            <a:chExt cx="1036132" cy="1138538"/>
          </a:xfrm>
        </p:grpSpPr>
        <p:sp>
          <p:nvSpPr>
            <p:cNvPr id="317" name="8-конечная звезда 316"/>
            <p:cNvSpPr/>
            <p:nvPr/>
          </p:nvSpPr>
          <p:spPr>
            <a:xfrm rot="19358116">
              <a:off x="5870898" y="2156130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20" name="8-конечная звезда 319"/>
            <p:cNvSpPr/>
            <p:nvPr/>
          </p:nvSpPr>
          <p:spPr>
            <a:xfrm rot="19358116">
              <a:off x="6137259" y="2299006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21" name="8-конечная звезда 320"/>
            <p:cNvSpPr/>
            <p:nvPr/>
          </p:nvSpPr>
          <p:spPr>
            <a:xfrm rot="19358116">
              <a:off x="6299525" y="2727634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22" name="8-конечная звезда 321"/>
            <p:cNvSpPr/>
            <p:nvPr/>
          </p:nvSpPr>
          <p:spPr>
            <a:xfrm rot="19358116">
              <a:off x="6565887" y="2941948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23" name="8-конечная звезда 322"/>
            <p:cNvSpPr/>
            <p:nvPr/>
          </p:nvSpPr>
          <p:spPr>
            <a:xfrm rot="19358116">
              <a:off x="5864476" y="2225400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24" name="8-конечная звезда 323"/>
            <p:cNvSpPr/>
            <p:nvPr/>
          </p:nvSpPr>
          <p:spPr>
            <a:xfrm rot="19358116">
              <a:off x="6011605" y="2296838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25" name="8-конечная звезда 324"/>
            <p:cNvSpPr/>
            <p:nvPr/>
          </p:nvSpPr>
          <p:spPr>
            <a:xfrm rot="19358116">
              <a:off x="6583109" y="2725465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26" name="8-конечная звезда 325"/>
            <p:cNvSpPr/>
            <p:nvPr/>
          </p:nvSpPr>
          <p:spPr>
            <a:xfrm rot="19358116">
              <a:off x="6440233" y="2654028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27" name="8-конечная звезда 326"/>
            <p:cNvSpPr/>
            <p:nvPr/>
          </p:nvSpPr>
          <p:spPr>
            <a:xfrm rot="19358116">
              <a:off x="6440233" y="2225399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28" name="8-конечная звезда 327"/>
            <p:cNvSpPr/>
            <p:nvPr/>
          </p:nvSpPr>
          <p:spPr>
            <a:xfrm rot="19358116">
              <a:off x="6154481" y="2153962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29" name="8-конечная звезда 328"/>
            <p:cNvSpPr/>
            <p:nvPr/>
          </p:nvSpPr>
          <p:spPr>
            <a:xfrm rot="19358116">
              <a:off x="6083043" y="1868210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30" name="8-конечная звезда 329"/>
            <p:cNvSpPr/>
            <p:nvPr/>
          </p:nvSpPr>
          <p:spPr>
            <a:xfrm rot="19358116">
              <a:off x="5793676" y="2078907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 dirty="0"/>
            </a:p>
          </p:txBody>
        </p:sp>
        <p:sp>
          <p:nvSpPr>
            <p:cNvPr id="331" name="8-конечная звезда 330"/>
            <p:cNvSpPr/>
            <p:nvPr/>
          </p:nvSpPr>
          <p:spPr>
            <a:xfrm rot="19358116">
              <a:off x="5722238" y="2078908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 dirty="0"/>
            </a:p>
          </p:txBody>
        </p:sp>
        <p:sp>
          <p:nvSpPr>
            <p:cNvPr id="332" name="8-конечная звезда 331"/>
            <p:cNvSpPr/>
            <p:nvPr/>
          </p:nvSpPr>
          <p:spPr>
            <a:xfrm rot="21342597">
              <a:off x="6287807" y="2644478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 dirty="0"/>
            </a:p>
          </p:txBody>
        </p:sp>
        <p:sp>
          <p:nvSpPr>
            <p:cNvPr id="333" name="8-конечная звезда 332"/>
            <p:cNvSpPr/>
            <p:nvPr/>
          </p:nvSpPr>
          <p:spPr>
            <a:xfrm rot="21342597">
              <a:off x="6230567" y="2087171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 dirty="0"/>
            </a:p>
          </p:txBody>
        </p:sp>
        <p:cxnSp>
          <p:nvCxnSpPr>
            <p:cNvPr id="334" name="Прямая соединительная линия 333"/>
            <p:cNvCxnSpPr>
              <a:stCxn id="326" idx="7"/>
              <a:endCxn id="327" idx="3"/>
            </p:cNvCxnSpPr>
            <p:nvPr/>
          </p:nvCxnSpPr>
          <p:spPr>
            <a:xfrm rot="16200000" flipV="1">
              <a:off x="6279680" y="2463127"/>
              <a:ext cx="375107" cy="717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8" name="Прямая соединительная линия 337"/>
            <p:cNvCxnSpPr>
              <a:stCxn id="325" idx="6"/>
              <a:endCxn id="326" idx="1"/>
            </p:cNvCxnSpPr>
            <p:nvPr/>
          </p:nvCxnSpPr>
          <p:spPr>
            <a:xfrm rot="16200000" flipV="1">
              <a:off x="6520664" y="2657946"/>
              <a:ext cx="46391" cy="9972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41" name="8-конечная звезда 340"/>
            <p:cNvSpPr/>
            <p:nvPr/>
          </p:nvSpPr>
          <p:spPr>
            <a:xfrm rot="19358116">
              <a:off x="6722370" y="2650413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 dirty="0"/>
            </a:p>
          </p:txBody>
        </p:sp>
        <p:cxnSp>
          <p:nvCxnSpPr>
            <p:cNvPr id="342" name="Прямая соединительная линия 341"/>
            <p:cNvCxnSpPr>
              <a:stCxn id="341" idx="4"/>
              <a:endCxn id="325" idx="0"/>
            </p:cNvCxnSpPr>
            <p:nvPr/>
          </p:nvCxnSpPr>
          <p:spPr>
            <a:xfrm rot="10800000" flipV="1">
              <a:off x="6631568" y="2679337"/>
              <a:ext cx="94496" cy="5674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5" name="Прямая соединительная линия 344"/>
            <p:cNvCxnSpPr>
              <a:stCxn id="326" idx="6"/>
              <a:endCxn id="328" idx="2"/>
            </p:cNvCxnSpPr>
            <p:nvPr/>
          </p:nvCxnSpPr>
          <p:spPr>
            <a:xfrm rot="16200000" flipV="1">
              <a:off x="6095783" y="2304505"/>
              <a:ext cx="457148" cy="25298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6" name="Прямая соединительная линия 345"/>
            <p:cNvCxnSpPr>
              <a:stCxn id="328" idx="4"/>
              <a:endCxn id="320" idx="6"/>
            </p:cNvCxnSpPr>
            <p:nvPr/>
          </p:nvCxnSpPr>
          <p:spPr>
            <a:xfrm rot="10800000" flipV="1">
              <a:off x="6149996" y="2197347"/>
              <a:ext cx="10026" cy="10830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7" name="Прямая соединительная линия 346"/>
            <p:cNvCxnSpPr>
              <a:stCxn id="320" idx="3"/>
              <a:endCxn id="332" idx="6"/>
            </p:cNvCxnSpPr>
            <p:nvPr/>
          </p:nvCxnSpPr>
          <p:spPr>
            <a:xfrm rot="16200000" flipH="1">
              <a:off x="6094402" y="2434469"/>
              <a:ext cx="281010" cy="13910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8" name="Прямая соединительная линия 347"/>
            <p:cNvCxnSpPr>
              <a:stCxn id="332" idx="2"/>
              <a:endCxn id="321" idx="6"/>
            </p:cNvCxnSpPr>
            <p:nvPr/>
          </p:nvCxnSpPr>
          <p:spPr>
            <a:xfrm rot="16200000" flipH="1">
              <a:off x="6282780" y="2704800"/>
              <a:ext cx="53855" cy="510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9" name="Прямая соединительная линия 348"/>
            <p:cNvCxnSpPr>
              <a:stCxn id="321" idx="1"/>
              <a:endCxn id="322" idx="5"/>
            </p:cNvCxnSpPr>
            <p:nvPr/>
          </p:nvCxnSpPr>
          <p:spPr>
            <a:xfrm rot="16200000" flipH="1">
              <a:off x="6362254" y="2766122"/>
              <a:ext cx="205704" cy="20213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3" name="Прямая соединительная линия 372"/>
            <p:cNvCxnSpPr>
              <a:stCxn id="329" idx="2"/>
              <a:endCxn id="328" idx="6"/>
            </p:cNvCxnSpPr>
            <p:nvPr/>
          </p:nvCxnSpPr>
          <p:spPr>
            <a:xfrm rot="16200000" flipH="1">
              <a:off x="6024345" y="2018753"/>
              <a:ext cx="242834" cy="3866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4" name="Прямая соединительная линия 373"/>
            <p:cNvCxnSpPr>
              <a:stCxn id="324" idx="1"/>
              <a:endCxn id="320" idx="5"/>
            </p:cNvCxnSpPr>
            <p:nvPr/>
          </p:nvCxnSpPr>
          <p:spPr>
            <a:xfrm rot="5400000" flipH="1" flipV="1">
              <a:off x="6101294" y="2291172"/>
              <a:ext cx="324" cy="7218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5" name="Прямая соединительная линия 374"/>
            <p:cNvCxnSpPr>
              <a:stCxn id="323" idx="2"/>
              <a:endCxn id="324" idx="5"/>
            </p:cNvCxnSpPr>
            <p:nvPr/>
          </p:nvCxnSpPr>
          <p:spPr>
            <a:xfrm rot="16200000" flipH="1">
              <a:off x="5936657" y="2245064"/>
              <a:ext cx="46392" cy="10398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6" name="Прямая соединительная линия 375"/>
            <p:cNvCxnSpPr>
              <a:stCxn id="317" idx="3"/>
              <a:endCxn id="323" idx="3"/>
            </p:cNvCxnSpPr>
            <p:nvPr/>
          </p:nvCxnSpPr>
          <p:spPr>
            <a:xfrm rot="5400000">
              <a:off x="5864182" y="2244349"/>
              <a:ext cx="58519" cy="1110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7" name="Прямая соединительная линия 376"/>
            <p:cNvCxnSpPr>
              <a:stCxn id="328" idx="4"/>
              <a:endCxn id="317" idx="1"/>
            </p:cNvCxnSpPr>
            <p:nvPr/>
          </p:nvCxnSpPr>
          <p:spPr>
            <a:xfrm rot="10800000">
              <a:off x="5935410" y="2192836"/>
              <a:ext cx="224612" cy="451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2" name="Прямая соединительная линия 391"/>
            <p:cNvCxnSpPr>
              <a:stCxn id="323" idx="6"/>
              <a:endCxn id="331" idx="4"/>
            </p:cNvCxnSpPr>
            <p:nvPr/>
          </p:nvCxnSpPr>
          <p:spPr>
            <a:xfrm rot="16200000" flipV="1">
              <a:off x="5738957" y="2094808"/>
              <a:ext cx="123109" cy="14915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3" name="Прямая соединительная линия 392"/>
            <p:cNvCxnSpPr>
              <a:stCxn id="331" idx="5"/>
              <a:endCxn id="330" idx="4"/>
            </p:cNvCxnSpPr>
            <p:nvPr/>
          </p:nvCxnSpPr>
          <p:spPr>
            <a:xfrm rot="16200000" flipH="1">
              <a:off x="5753225" y="2063687"/>
              <a:ext cx="13315" cy="7497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4" name="Прямая соединительная линия 393"/>
            <p:cNvCxnSpPr>
              <a:stCxn id="330" idx="0"/>
              <a:endCxn id="317" idx="6"/>
            </p:cNvCxnSpPr>
            <p:nvPr/>
          </p:nvCxnSpPr>
          <p:spPr>
            <a:xfrm>
              <a:off x="5825982" y="2085983"/>
              <a:ext cx="57653" cy="7679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2" name="Прямая соединительная линия 401"/>
            <p:cNvCxnSpPr>
              <a:stCxn id="326" idx="5"/>
              <a:endCxn id="332" idx="0"/>
            </p:cNvCxnSpPr>
            <p:nvPr/>
          </p:nvCxnSpPr>
          <p:spPr>
            <a:xfrm rot="16200000" flipV="1">
              <a:off x="6373961" y="2610929"/>
              <a:ext cx="16309" cy="11671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7" name="Прямая соединительная линия 406"/>
            <p:cNvCxnSpPr>
              <a:stCxn id="333" idx="3"/>
              <a:endCxn id="328" idx="0"/>
            </p:cNvCxnSpPr>
            <p:nvPr/>
          </p:nvCxnSpPr>
          <p:spPr>
            <a:xfrm rot="5400000">
              <a:off x="6206480" y="2131099"/>
              <a:ext cx="29938" cy="3701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4" name="Группа 360"/>
          <p:cNvGrpSpPr/>
          <p:nvPr/>
        </p:nvGrpSpPr>
        <p:grpSpPr>
          <a:xfrm>
            <a:off x="5857884" y="3286124"/>
            <a:ext cx="726496" cy="1393323"/>
            <a:chOff x="6515287" y="3086269"/>
            <a:chExt cx="726496" cy="1393323"/>
          </a:xfrm>
        </p:grpSpPr>
        <p:sp>
          <p:nvSpPr>
            <p:cNvPr id="411" name="8-конечная звезда 410"/>
            <p:cNvSpPr/>
            <p:nvPr/>
          </p:nvSpPr>
          <p:spPr>
            <a:xfrm rot="19358116">
              <a:off x="7166183" y="3880039"/>
              <a:ext cx="75600" cy="756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12" name="8-конечная звезда 411"/>
            <p:cNvSpPr/>
            <p:nvPr/>
          </p:nvSpPr>
          <p:spPr>
            <a:xfrm rot="19358116">
              <a:off x="6658163" y="3581966"/>
              <a:ext cx="72000" cy="72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13" name="8-конечная звезда 412"/>
            <p:cNvSpPr/>
            <p:nvPr/>
          </p:nvSpPr>
          <p:spPr>
            <a:xfrm rot="19358116">
              <a:off x="6868862" y="3578468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14" name="8-конечная звезда 413"/>
            <p:cNvSpPr/>
            <p:nvPr/>
          </p:nvSpPr>
          <p:spPr>
            <a:xfrm rot="19358116">
              <a:off x="6947529" y="3089885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15" name="8-конечная звезда 414"/>
            <p:cNvSpPr/>
            <p:nvPr/>
          </p:nvSpPr>
          <p:spPr>
            <a:xfrm rot="19358116">
              <a:off x="7011737" y="3439846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16" name="8-конечная звезда 415"/>
            <p:cNvSpPr/>
            <p:nvPr/>
          </p:nvSpPr>
          <p:spPr>
            <a:xfrm rot="19358116" flipV="1">
              <a:off x="7017303" y="3302535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17" name="8-конечная звезда 416"/>
            <p:cNvSpPr/>
            <p:nvPr/>
          </p:nvSpPr>
          <p:spPr>
            <a:xfrm rot="19358116">
              <a:off x="6876091" y="387570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18" name="8-конечная звезда 417"/>
            <p:cNvSpPr/>
            <p:nvPr/>
          </p:nvSpPr>
          <p:spPr>
            <a:xfrm rot="19358116">
              <a:off x="7086790" y="3657772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20" name="8-конечная звезда 419"/>
            <p:cNvSpPr/>
            <p:nvPr/>
          </p:nvSpPr>
          <p:spPr>
            <a:xfrm rot="19358116">
              <a:off x="6729600" y="4157840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421" name="Прямая соединительная линия 420"/>
            <p:cNvCxnSpPr>
              <a:stCxn id="416" idx="6"/>
              <a:endCxn id="414" idx="2"/>
            </p:cNvCxnSpPr>
            <p:nvPr/>
          </p:nvCxnSpPr>
          <p:spPr>
            <a:xfrm rot="5400000" flipH="1">
              <a:off x="6919866" y="3209394"/>
              <a:ext cx="205219" cy="6312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4" name="Прямая соединительная линия 423"/>
            <p:cNvCxnSpPr>
              <a:stCxn id="415" idx="7"/>
              <a:endCxn id="416" idx="6"/>
            </p:cNvCxnSpPr>
            <p:nvPr/>
          </p:nvCxnSpPr>
          <p:spPr>
            <a:xfrm rot="5400000" flipH="1" flipV="1">
              <a:off x="6999919" y="3385968"/>
              <a:ext cx="96522" cy="1171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8" name="Прямая соединительная линия 427"/>
            <p:cNvCxnSpPr>
              <a:stCxn id="418" idx="7"/>
              <a:endCxn id="415" idx="1"/>
            </p:cNvCxnSpPr>
            <p:nvPr/>
          </p:nvCxnSpPr>
          <p:spPr>
            <a:xfrm rot="16200000" flipV="1">
              <a:off x="6992591" y="3543340"/>
              <a:ext cx="187498" cy="4168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1" name="Прямая соединительная линия 430"/>
            <p:cNvCxnSpPr>
              <a:stCxn id="413" idx="0"/>
              <a:endCxn id="415" idx="4"/>
            </p:cNvCxnSpPr>
            <p:nvPr/>
          </p:nvCxnSpPr>
          <p:spPr>
            <a:xfrm flipV="1">
              <a:off x="6917321" y="3483232"/>
              <a:ext cx="99957" cy="10585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6" name="Прямая соединительная линия 435"/>
            <p:cNvCxnSpPr>
              <a:stCxn id="412" idx="1"/>
              <a:endCxn id="413" idx="4"/>
            </p:cNvCxnSpPr>
            <p:nvPr/>
          </p:nvCxnSpPr>
          <p:spPr>
            <a:xfrm rot="5400000" flipH="1" flipV="1">
              <a:off x="6801675" y="3550022"/>
              <a:ext cx="895" cy="14455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9" name="Прямая соединительная линия 438"/>
            <p:cNvCxnSpPr>
              <a:stCxn id="411" idx="6"/>
              <a:endCxn id="418" idx="2"/>
            </p:cNvCxnSpPr>
            <p:nvPr/>
          </p:nvCxnSpPr>
          <p:spPr>
            <a:xfrm rot="16200000" flipV="1">
              <a:off x="7049520" y="3756272"/>
              <a:ext cx="197718" cy="6532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2" name="Прямая соединительная линия 441"/>
            <p:cNvCxnSpPr>
              <a:stCxn id="417" idx="6"/>
              <a:endCxn id="413" idx="2"/>
            </p:cNvCxnSpPr>
            <p:nvPr/>
          </p:nvCxnSpPr>
          <p:spPr>
            <a:xfrm rot="5400000" flipH="1" flipV="1">
              <a:off x="6772318" y="3741315"/>
              <a:ext cx="254317" cy="2554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8" name="Прямая соединительная линия 447"/>
            <p:cNvCxnSpPr>
              <a:stCxn id="417" idx="0"/>
              <a:endCxn id="411" idx="5"/>
            </p:cNvCxnSpPr>
            <p:nvPr/>
          </p:nvCxnSpPr>
          <p:spPr>
            <a:xfrm>
              <a:off x="6924550" y="3886317"/>
              <a:ext cx="241968" cy="2650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2" name="Прямая соединительная линия 451"/>
            <p:cNvCxnSpPr>
              <a:stCxn id="417" idx="4"/>
              <a:endCxn id="420" idx="0"/>
            </p:cNvCxnSpPr>
            <p:nvPr/>
          </p:nvCxnSpPr>
          <p:spPr>
            <a:xfrm rot="10800000" flipV="1">
              <a:off x="6761906" y="3919088"/>
              <a:ext cx="119726" cy="24582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56" name="8-конечная звезда 455"/>
            <p:cNvSpPr/>
            <p:nvPr/>
          </p:nvSpPr>
          <p:spPr>
            <a:xfrm rot="19358116">
              <a:off x="7097638" y="4097246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 dirty="0"/>
            </a:p>
          </p:txBody>
        </p:sp>
        <p:sp>
          <p:nvSpPr>
            <p:cNvPr id="457" name="8-конечная звезда 456"/>
            <p:cNvSpPr/>
            <p:nvPr/>
          </p:nvSpPr>
          <p:spPr>
            <a:xfrm rot="19358116">
              <a:off x="6947528" y="4232892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 dirty="0"/>
            </a:p>
          </p:txBody>
        </p:sp>
        <p:cxnSp>
          <p:nvCxnSpPr>
            <p:cNvPr id="458" name="Прямая соединительная линия 457"/>
            <p:cNvCxnSpPr>
              <a:stCxn id="456" idx="7"/>
              <a:endCxn id="411" idx="3"/>
            </p:cNvCxnSpPr>
            <p:nvPr/>
          </p:nvCxnSpPr>
          <p:spPr>
            <a:xfrm rot="5400000" flipH="1" flipV="1">
              <a:off x="7092503" y="3991027"/>
              <a:ext cx="142181" cy="7073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1" name="Прямая соединительная линия 460"/>
            <p:cNvCxnSpPr>
              <a:stCxn id="457" idx="0"/>
              <a:endCxn id="456" idx="4"/>
            </p:cNvCxnSpPr>
            <p:nvPr/>
          </p:nvCxnSpPr>
          <p:spPr>
            <a:xfrm flipV="1">
              <a:off x="6995987" y="4140632"/>
              <a:ext cx="107192" cy="10287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4" name="Прямая соединительная линия 463"/>
            <p:cNvCxnSpPr>
              <a:stCxn id="420" idx="3"/>
              <a:endCxn id="457" idx="6"/>
            </p:cNvCxnSpPr>
            <p:nvPr/>
          </p:nvCxnSpPr>
          <p:spPr>
            <a:xfrm rot="16200000" flipH="1">
              <a:off x="6829299" y="4109590"/>
              <a:ext cx="44752" cy="21293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67" name="8-конечная звезда 466"/>
            <p:cNvSpPr/>
            <p:nvPr/>
          </p:nvSpPr>
          <p:spPr>
            <a:xfrm rot="19358116">
              <a:off x="6872476" y="3086269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68" name="8-конечная звезда 467"/>
            <p:cNvSpPr/>
            <p:nvPr/>
          </p:nvSpPr>
          <p:spPr>
            <a:xfrm rot="19358116">
              <a:off x="6872476" y="3300583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69" name="8-конечная звезда 468"/>
            <p:cNvSpPr/>
            <p:nvPr/>
          </p:nvSpPr>
          <p:spPr>
            <a:xfrm rot="19358116">
              <a:off x="6729600" y="4443592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70" name="8-конечная звезда 469"/>
            <p:cNvSpPr/>
            <p:nvPr/>
          </p:nvSpPr>
          <p:spPr>
            <a:xfrm rot="19358116">
              <a:off x="6515287" y="4300715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471" name="Прямая соединительная линия 470"/>
            <p:cNvCxnSpPr>
              <a:stCxn id="468" idx="1"/>
              <a:endCxn id="467" idx="2"/>
            </p:cNvCxnSpPr>
            <p:nvPr/>
          </p:nvCxnSpPr>
          <p:spPr>
            <a:xfrm rot="5400000" flipH="1">
              <a:off x="6803659" y="3216317"/>
              <a:ext cx="202400" cy="691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5" name="Прямая соединительная линия 474"/>
            <p:cNvCxnSpPr>
              <a:stCxn id="467" idx="1"/>
              <a:endCxn id="414" idx="4"/>
            </p:cNvCxnSpPr>
            <p:nvPr/>
          </p:nvCxnSpPr>
          <p:spPr>
            <a:xfrm rot="16200000" flipH="1">
              <a:off x="6917388" y="3097589"/>
              <a:ext cx="26610" cy="4475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8" name="Прямая соединительная линия 477"/>
            <p:cNvCxnSpPr>
              <a:stCxn id="415" idx="6"/>
              <a:endCxn id="468" idx="1"/>
            </p:cNvCxnSpPr>
            <p:nvPr/>
          </p:nvCxnSpPr>
          <p:spPr>
            <a:xfrm rot="16200000" flipV="1">
              <a:off x="6903128" y="3326164"/>
              <a:ext cx="124412" cy="11403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2" name="Прямая соединительная линия 481"/>
            <p:cNvCxnSpPr>
              <a:stCxn id="469" idx="0"/>
              <a:endCxn id="457" idx="4"/>
            </p:cNvCxnSpPr>
            <p:nvPr/>
          </p:nvCxnSpPr>
          <p:spPr>
            <a:xfrm flipV="1">
              <a:off x="6761906" y="4276278"/>
              <a:ext cx="191163" cy="17439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5" name="Прямая соединительная линия 484"/>
            <p:cNvCxnSpPr>
              <a:stCxn id="470" idx="0"/>
              <a:endCxn id="420" idx="4"/>
            </p:cNvCxnSpPr>
            <p:nvPr/>
          </p:nvCxnSpPr>
          <p:spPr>
            <a:xfrm flipV="1">
              <a:off x="6547593" y="4186764"/>
              <a:ext cx="185701" cy="12102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5" name="Группа 362"/>
          <p:cNvGrpSpPr/>
          <p:nvPr/>
        </p:nvGrpSpPr>
        <p:grpSpPr>
          <a:xfrm rot="1585141">
            <a:off x="5304453" y="2021759"/>
            <a:ext cx="538571" cy="514328"/>
            <a:chOff x="5297225" y="1370312"/>
            <a:chExt cx="554067" cy="623337"/>
          </a:xfrm>
        </p:grpSpPr>
        <p:sp>
          <p:nvSpPr>
            <p:cNvPr id="127" name="8-конечная звезда 126"/>
            <p:cNvSpPr/>
            <p:nvPr/>
          </p:nvSpPr>
          <p:spPr>
            <a:xfrm rot="19358116">
              <a:off x="5585146" y="1708111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1" name="8-конечная звезда 130"/>
            <p:cNvSpPr/>
            <p:nvPr/>
          </p:nvSpPr>
          <p:spPr>
            <a:xfrm rot="19358116">
              <a:off x="5442271" y="1370312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2" name="8-конечная звезда 131"/>
            <p:cNvSpPr/>
            <p:nvPr/>
          </p:nvSpPr>
          <p:spPr>
            <a:xfrm rot="19358116">
              <a:off x="5509370" y="1801157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4" name="8-конечная звезда 133"/>
            <p:cNvSpPr/>
            <p:nvPr/>
          </p:nvSpPr>
          <p:spPr>
            <a:xfrm rot="19358116">
              <a:off x="5297225" y="1582458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5" name="8-конечная звезда 134"/>
            <p:cNvSpPr/>
            <p:nvPr/>
          </p:nvSpPr>
          <p:spPr>
            <a:xfrm rot="19358116">
              <a:off x="5440101" y="1939649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6" name="8-конечная звезда 135"/>
            <p:cNvSpPr/>
            <p:nvPr/>
          </p:nvSpPr>
          <p:spPr>
            <a:xfrm rot="19358116">
              <a:off x="5797292" y="1653895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37" name="Прямая соединительная линия 136"/>
            <p:cNvCxnSpPr>
              <a:stCxn id="127" idx="6"/>
              <a:endCxn id="131" idx="2"/>
            </p:cNvCxnSpPr>
            <p:nvPr/>
          </p:nvCxnSpPr>
          <p:spPr>
            <a:xfrm rot="16200000" flipV="1">
              <a:off x="5402961" y="1519837"/>
              <a:ext cx="286297" cy="10354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0" name="Прямая соединительная линия 139"/>
            <p:cNvCxnSpPr>
              <a:stCxn id="132" idx="6"/>
              <a:endCxn id="134" idx="2"/>
            </p:cNvCxnSpPr>
            <p:nvPr/>
          </p:nvCxnSpPr>
          <p:spPr>
            <a:xfrm rot="16200000" flipV="1">
              <a:off x="5341900" y="1629629"/>
              <a:ext cx="174673" cy="17725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3" name="Прямая соединительная линия 142"/>
            <p:cNvCxnSpPr>
              <a:stCxn id="135" idx="0"/>
              <a:endCxn id="132" idx="3"/>
            </p:cNvCxnSpPr>
            <p:nvPr/>
          </p:nvCxnSpPr>
          <p:spPr>
            <a:xfrm flipV="1">
              <a:off x="5488560" y="1844166"/>
              <a:ext cx="39540" cy="10609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9" name="Прямая соединительная линия 148"/>
            <p:cNvCxnSpPr>
              <a:stCxn id="136" idx="5"/>
              <a:endCxn id="127" idx="1"/>
            </p:cNvCxnSpPr>
            <p:nvPr/>
          </p:nvCxnSpPr>
          <p:spPr>
            <a:xfrm rot="16200000" flipH="1" flipV="1">
              <a:off x="5689841" y="1637125"/>
              <a:ext cx="67508" cy="14787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3" name="Прямая соединительная линия 152"/>
            <p:cNvCxnSpPr>
              <a:stCxn id="134" idx="0"/>
              <a:endCxn id="131" idx="4"/>
            </p:cNvCxnSpPr>
            <p:nvPr/>
          </p:nvCxnSpPr>
          <p:spPr>
            <a:xfrm flipV="1">
              <a:off x="5345684" y="1422375"/>
              <a:ext cx="103236" cy="17069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8" name="Прямая соединительная линия 157"/>
            <p:cNvCxnSpPr>
              <a:stCxn id="132" idx="0"/>
              <a:endCxn id="127" idx="4"/>
            </p:cNvCxnSpPr>
            <p:nvPr/>
          </p:nvCxnSpPr>
          <p:spPr>
            <a:xfrm flipV="1">
              <a:off x="5548137" y="1760174"/>
              <a:ext cx="43658" cy="4947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64" name="8-конечная звезда 163"/>
            <p:cNvSpPr/>
            <p:nvPr/>
          </p:nvSpPr>
          <p:spPr>
            <a:xfrm rot="19358116">
              <a:off x="5449625" y="1734858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</p:grpSp>
      <p:grpSp>
        <p:nvGrpSpPr>
          <p:cNvPr id="6" name="Группа 363"/>
          <p:cNvGrpSpPr/>
          <p:nvPr/>
        </p:nvGrpSpPr>
        <p:grpSpPr>
          <a:xfrm rot="589541">
            <a:off x="4520577" y="1928802"/>
            <a:ext cx="656137" cy="504421"/>
            <a:chOff x="4294925" y="1294537"/>
            <a:chExt cx="841986" cy="647297"/>
          </a:xfrm>
        </p:grpSpPr>
        <p:sp>
          <p:nvSpPr>
            <p:cNvPr id="161" name="8-конечная звезда 160"/>
            <p:cNvSpPr/>
            <p:nvPr/>
          </p:nvSpPr>
          <p:spPr>
            <a:xfrm rot="578312">
              <a:off x="5046604" y="1792826"/>
              <a:ext cx="90000" cy="90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62" name="8-конечная звезда 161"/>
            <p:cNvSpPr/>
            <p:nvPr/>
          </p:nvSpPr>
          <p:spPr>
            <a:xfrm rot="21105294">
              <a:off x="4934460" y="1862634"/>
              <a:ext cx="79200" cy="79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63" name="8-конечная звезда 162"/>
            <p:cNvSpPr/>
            <p:nvPr/>
          </p:nvSpPr>
          <p:spPr>
            <a:xfrm rot="19358116">
              <a:off x="4654283" y="1868210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65" name="8-конечная звезда 164"/>
            <p:cNvSpPr/>
            <p:nvPr/>
          </p:nvSpPr>
          <p:spPr>
            <a:xfrm rot="19358116">
              <a:off x="4868598" y="1582458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66" name="8-конечная звезда 165"/>
            <p:cNvSpPr/>
            <p:nvPr/>
          </p:nvSpPr>
          <p:spPr>
            <a:xfrm rot="19358116">
              <a:off x="4868598" y="1725332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67" name="8-конечная звезда 166"/>
            <p:cNvSpPr/>
            <p:nvPr/>
          </p:nvSpPr>
          <p:spPr>
            <a:xfrm rot="19358116">
              <a:off x="5082911" y="1653895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70" name="8-конечная звезда 169"/>
            <p:cNvSpPr/>
            <p:nvPr/>
          </p:nvSpPr>
          <p:spPr>
            <a:xfrm rot="19358116">
              <a:off x="4935782" y="1435328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71" name="8-конечная звезда 170"/>
            <p:cNvSpPr/>
            <p:nvPr/>
          </p:nvSpPr>
          <p:spPr>
            <a:xfrm rot="19358116">
              <a:off x="5009304" y="1723165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72" name="8-конечная звезда 171"/>
            <p:cNvSpPr/>
            <p:nvPr/>
          </p:nvSpPr>
          <p:spPr>
            <a:xfrm rot="19358116">
              <a:off x="4652114" y="1294537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73" name="8-конечная звезда 172"/>
            <p:cNvSpPr/>
            <p:nvPr/>
          </p:nvSpPr>
          <p:spPr>
            <a:xfrm rot="628005">
              <a:off x="4504127" y="1503738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74" name="8-конечная звезда 173"/>
            <p:cNvSpPr/>
            <p:nvPr/>
          </p:nvSpPr>
          <p:spPr>
            <a:xfrm rot="19358116">
              <a:off x="4794990" y="1805487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77" name="8-конечная звезда 176"/>
            <p:cNvSpPr/>
            <p:nvPr/>
          </p:nvSpPr>
          <p:spPr>
            <a:xfrm rot="19358116">
              <a:off x="4513576" y="1370313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78" name="8-конечная звезда 177"/>
            <p:cNvSpPr/>
            <p:nvPr/>
          </p:nvSpPr>
          <p:spPr>
            <a:xfrm rot="19358116">
              <a:off x="4799329" y="1513188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79" name="8-конечная звезда 178"/>
            <p:cNvSpPr/>
            <p:nvPr/>
          </p:nvSpPr>
          <p:spPr>
            <a:xfrm rot="19358116">
              <a:off x="4585014" y="1636673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80" name="8-конечная звезда 179"/>
            <p:cNvSpPr/>
            <p:nvPr/>
          </p:nvSpPr>
          <p:spPr>
            <a:xfrm rot="19358116">
              <a:off x="4442138" y="1565235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82" name="8-конечная звезда 181"/>
            <p:cNvSpPr/>
            <p:nvPr/>
          </p:nvSpPr>
          <p:spPr>
            <a:xfrm rot="19358116">
              <a:off x="4370699" y="1565235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83" name="8-конечная звезда 182"/>
            <p:cNvSpPr/>
            <p:nvPr/>
          </p:nvSpPr>
          <p:spPr>
            <a:xfrm rot="19358116">
              <a:off x="4294925" y="1580288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84" name="Прямая соединительная линия 183"/>
            <p:cNvCxnSpPr>
              <a:stCxn id="172" idx="2"/>
              <a:endCxn id="170" idx="5"/>
            </p:cNvCxnSpPr>
            <p:nvPr/>
          </p:nvCxnSpPr>
          <p:spPr>
            <a:xfrm rot="16200000" flipH="1">
              <a:off x="4748704" y="1271423"/>
              <a:ext cx="125437" cy="24919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9" name="Прямая соединительная линия 188"/>
            <p:cNvCxnSpPr>
              <a:stCxn id="170" idx="4"/>
              <a:endCxn id="165" idx="0"/>
            </p:cNvCxnSpPr>
            <p:nvPr/>
          </p:nvCxnSpPr>
          <p:spPr>
            <a:xfrm rot="10800000" flipV="1">
              <a:off x="4917057" y="1478714"/>
              <a:ext cx="24266" cy="11435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0" name="Прямая соединительная линия 189"/>
            <p:cNvCxnSpPr>
              <a:stCxn id="165" idx="2"/>
              <a:endCxn id="171" idx="5"/>
            </p:cNvCxnSpPr>
            <p:nvPr/>
          </p:nvCxnSpPr>
          <p:spPr>
            <a:xfrm rot="16200000" flipH="1">
              <a:off x="4905250" y="1637650"/>
              <a:ext cx="110978" cy="9751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1" name="Прямая соединительная линия 190"/>
            <p:cNvCxnSpPr>
              <a:stCxn id="171" idx="0"/>
              <a:endCxn id="167" idx="4"/>
            </p:cNvCxnSpPr>
            <p:nvPr/>
          </p:nvCxnSpPr>
          <p:spPr>
            <a:xfrm flipV="1">
              <a:off x="5048071" y="1697281"/>
              <a:ext cx="40381" cy="3437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2" name="Прямая соединительная линия 191"/>
            <p:cNvCxnSpPr>
              <a:stCxn id="171" idx="2"/>
              <a:endCxn id="161" idx="5"/>
            </p:cNvCxnSpPr>
            <p:nvPr/>
          </p:nvCxnSpPr>
          <p:spPr>
            <a:xfrm rot="16200000" flipH="1">
              <a:off x="5035189" y="1770756"/>
              <a:ext cx="39196" cy="2154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3" name="Прямая соединительная линия 192"/>
            <p:cNvCxnSpPr>
              <a:stCxn id="178" idx="5"/>
              <a:endCxn id="177" idx="1"/>
            </p:cNvCxnSpPr>
            <p:nvPr/>
          </p:nvCxnSpPr>
          <p:spPr>
            <a:xfrm rot="16200000" flipV="1">
              <a:off x="4621721" y="1363386"/>
              <a:ext cx="134265" cy="22152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4" name="Прямая соединительная линия 203"/>
            <p:cNvCxnSpPr>
              <a:stCxn id="165" idx="2"/>
              <a:endCxn id="178" idx="2"/>
            </p:cNvCxnSpPr>
            <p:nvPr/>
          </p:nvCxnSpPr>
          <p:spPr>
            <a:xfrm rot="5400000" flipH="1">
              <a:off x="4851899" y="1570832"/>
              <a:ext cx="59578" cy="6059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5" name="Прямая соединительная линия 204"/>
            <p:cNvCxnSpPr>
              <a:stCxn id="166" idx="5"/>
              <a:endCxn id="179" idx="1"/>
            </p:cNvCxnSpPr>
            <p:nvPr/>
          </p:nvCxnSpPr>
          <p:spPr>
            <a:xfrm rot="16200000" flipV="1">
              <a:off x="4721499" y="1601406"/>
              <a:ext cx="75367" cy="21931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6" name="Прямая соединительная линия 205"/>
            <p:cNvCxnSpPr>
              <a:stCxn id="171" idx="5"/>
              <a:endCxn id="166" idx="1"/>
            </p:cNvCxnSpPr>
            <p:nvPr/>
          </p:nvCxnSpPr>
          <p:spPr>
            <a:xfrm rot="16200000" flipH="1" flipV="1">
              <a:off x="4958915" y="1705339"/>
              <a:ext cx="14024" cy="8713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2" name="Прямая соединительная линия 221"/>
            <p:cNvCxnSpPr>
              <a:stCxn id="174" idx="7"/>
              <a:endCxn id="166" idx="4"/>
            </p:cNvCxnSpPr>
            <p:nvPr/>
          </p:nvCxnSpPr>
          <p:spPr>
            <a:xfrm rot="5400000" flipH="1" flipV="1">
              <a:off x="4828319" y="1759859"/>
              <a:ext cx="36960" cy="5467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3" name="Прямая соединительная линия 222"/>
            <p:cNvCxnSpPr>
              <a:stCxn id="163" idx="0"/>
              <a:endCxn id="174" idx="5"/>
            </p:cNvCxnSpPr>
            <p:nvPr/>
          </p:nvCxnSpPr>
          <p:spPr>
            <a:xfrm flipV="1">
              <a:off x="4702742" y="1824217"/>
              <a:ext cx="92439" cy="5460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4" name="Прямая соединительная линия 223"/>
            <p:cNvCxnSpPr>
              <a:stCxn id="174" idx="1"/>
              <a:endCxn id="162" idx="5"/>
            </p:cNvCxnSpPr>
            <p:nvPr/>
          </p:nvCxnSpPr>
          <p:spPr>
            <a:xfrm rot="16200000" flipH="1">
              <a:off x="4865876" y="1802080"/>
              <a:ext cx="48581" cy="10433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9" name="Прямая соединительная линия 228"/>
            <p:cNvCxnSpPr>
              <a:stCxn id="173" idx="1"/>
              <a:endCxn id="179" idx="7"/>
            </p:cNvCxnSpPr>
            <p:nvPr/>
          </p:nvCxnSpPr>
          <p:spPr>
            <a:xfrm rot="16200000" flipH="1">
              <a:off x="4532931" y="1548173"/>
              <a:ext cx="93828" cy="8374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0" name="Прямая соединительная линия 229"/>
            <p:cNvCxnSpPr>
              <a:stCxn id="180" idx="1"/>
              <a:endCxn id="179" idx="6"/>
            </p:cNvCxnSpPr>
            <p:nvPr/>
          </p:nvCxnSpPr>
          <p:spPr>
            <a:xfrm rot="16200000" flipH="1">
              <a:off x="4531509" y="1577080"/>
              <a:ext cx="41382" cy="9110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1" name="Прямая соединительная линия 230"/>
            <p:cNvCxnSpPr>
              <a:stCxn id="183" idx="1"/>
              <a:endCxn id="180" idx="5"/>
            </p:cNvCxnSpPr>
            <p:nvPr/>
          </p:nvCxnSpPr>
          <p:spPr>
            <a:xfrm rot="5400000" flipH="1" flipV="1">
              <a:off x="4384466" y="1546798"/>
              <a:ext cx="11428" cy="10449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7" name="Группа 364"/>
          <p:cNvGrpSpPr/>
          <p:nvPr/>
        </p:nvGrpSpPr>
        <p:grpSpPr>
          <a:xfrm rot="824949">
            <a:off x="3473154" y="1928802"/>
            <a:ext cx="957465" cy="487051"/>
            <a:chOff x="2866670" y="1509356"/>
            <a:chExt cx="1220286" cy="620745"/>
          </a:xfrm>
        </p:grpSpPr>
        <p:cxnSp>
          <p:nvCxnSpPr>
            <p:cNvPr id="221" name="Прямая соединительная линия 220"/>
            <p:cNvCxnSpPr>
              <a:stCxn id="245" idx="5"/>
              <a:endCxn id="248" idx="1"/>
            </p:cNvCxnSpPr>
            <p:nvPr/>
          </p:nvCxnSpPr>
          <p:spPr>
            <a:xfrm rot="16200000" flipV="1">
              <a:off x="3859472" y="1675800"/>
              <a:ext cx="4245" cy="30736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2" name="Прямая соединительная линия 231"/>
            <p:cNvCxnSpPr>
              <a:stCxn id="266" idx="2"/>
              <a:endCxn id="251" idx="6"/>
            </p:cNvCxnSpPr>
            <p:nvPr/>
          </p:nvCxnSpPr>
          <p:spPr>
            <a:xfrm rot="16200000" flipH="1">
              <a:off x="3278275" y="1609729"/>
              <a:ext cx="95704" cy="11435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45" name="8-конечная звезда 244"/>
            <p:cNvSpPr/>
            <p:nvPr/>
          </p:nvSpPr>
          <p:spPr>
            <a:xfrm rot="19358116">
              <a:off x="4014956" y="1800387"/>
              <a:ext cx="72000" cy="72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46" name="8-конечная звезда 245"/>
            <p:cNvSpPr/>
            <p:nvPr/>
          </p:nvSpPr>
          <p:spPr>
            <a:xfrm rot="19358116">
              <a:off x="3299131" y="2065301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47" name="8-конечная звезда 246"/>
            <p:cNvSpPr/>
            <p:nvPr/>
          </p:nvSpPr>
          <p:spPr>
            <a:xfrm rot="19358116">
              <a:off x="3511275" y="1868210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48" name="8-конечная звезда 247"/>
            <p:cNvSpPr/>
            <p:nvPr/>
          </p:nvSpPr>
          <p:spPr>
            <a:xfrm rot="19358116">
              <a:off x="3654151" y="1796772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49" name="8-конечная звезда 248"/>
            <p:cNvSpPr/>
            <p:nvPr/>
          </p:nvSpPr>
          <p:spPr>
            <a:xfrm rot="21105294">
              <a:off x="3505700" y="1648320"/>
              <a:ext cx="79200" cy="79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50" name="8-конечная звезда 249"/>
            <p:cNvSpPr/>
            <p:nvPr/>
          </p:nvSpPr>
          <p:spPr>
            <a:xfrm rot="19358116">
              <a:off x="3511276" y="172533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51" name="8-конечная звезда 250"/>
            <p:cNvSpPr/>
            <p:nvPr/>
          </p:nvSpPr>
          <p:spPr>
            <a:xfrm rot="19358116">
              <a:off x="3370569" y="1708111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52" name="8-конечная звезда 251"/>
            <p:cNvSpPr/>
            <p:nvPr/>
          </p:nvSpPr>
          <p:spPr>
            <a:xfrm rot="19358116">
              <a:off x="3439837" y="172533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53" name="8-конечная звезда 252"/>
            <p:cNvSpPr/>
            <p:nvPr/>
          </p:nvSpPr>
          <p:spPr>
            <a:xfrm rot="19358116">
              <a:off x="3208301" y="1727503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54" name="8-конечная звезда 253"/>
            <p:cNvSpPr/>
            <p:nvPr/>
          </p:nvSpPr>
          <p:spPr>
            <a:xfrm rot="19358116">
              <a:off x="2868332" y="1868209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55" name="8-конечная звезда 254"/>
            <p:cNvSpPr/>
            <p:nvPr/>
          </p:nvSpPr>
          <p:spPr>
            <a:xfrm rot="19358116">
              <a:off x="4012788" y="1583904"/>
              <a:ext cx="61200" cy="61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56" name="8-конечная звезда 255"/>
            <p:cNvSpPr/>
            <p:nvPr/>
          </p:nvSpPr>
          <p:spPr>
            <a:xfrm rot="19358116">
              <a:off x="3080479" y="1794601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57" name="8-конечная звезда 256"/>
            <p:cNvSpPr/>
            <p:nvPr/>
          </p:nvSpPr>
          <p:spPr>
            <a:xfrm rot="19358116">
              <a:off x="3009040" y="1937479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58" name="8-конечная звезда 257"/>
            <p:cNvSpPr/>
            <p:nvPr/>
          </p:nvSpPr>
          <p:spPr>
            <a:xfrm rot="19358116">
              <a:off x="3091363" y="1580288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66" name="8-конечная звезда 265"/>
            <p:cNvSpPr/>
            <p:nvPr/>
          </p:nvSpPr>
          <p:spPr>
            <a:xfrm rot="19358116">
              <a:off x="3234239" y="1580289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67" name="8-конечная звезда 266"/>
            <p:cNvSpPr/>
            <p:nvPr/>
          </p:nvSpPr>
          <p:spPr>
            <a:xfrm rot="19358116" flipV="1">
              <a:off x="2866670" y="1652232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69" name="8-конечная звезда 268"/>
            <p:cNvSpPr/>
            <p:nvPr/>
          </p:nvSpPr>
          <p:spPr>
            <a:xfrm rot="19358116" flipV="1">
              <a:off x="3509612" y="1580794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70" name="8-конечная звезда 269"/>
            <p:cNvSpPr/>
            <p:nvPr/>
          </p:nvSpPr>
          <p:spPr>
            <a:xfrm rot="19358116" flipV="1">
              <a:off x="3438174" y="1509356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276" name="Прямая соединительная линия 275"/>
            <p:cNvCxnSpPr>
              <a:stCxn id="269" idx="4"/>
              <a:endCxn id="251" idx="0"/>
            </p:cNvCxnSpPr>
            <p:nvPr/>
          </p:nvCxnSpPr>
          <p:spPr>
            <a:xfrm rot="10800000" flipV="1">
              <a:off x="3428721" y="1617526"/>
              <a:ext cx="85583" cy="10332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7" name="Прямая соединительная линия 276"/>
            <p:cNvCxnSpPr>
              <a:stCxn id="269" idx="2"/>
              <a:endCxn id="270" idx="6"/>
            </p:cNvCxnSpPr>
            <p:nvPr/>
          </p:nvCxnSpPr>
          <p:spPr>
            <a:xfrm rot="16200000" flipV="1">
              <a:off x="3479203" y="1546089"/>
              <a:ext cx="35101" cy="4369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9" name="Прямая соединительная линия 278"/>
            <p:cNvCxnSpPr>
              <a:stCxn id="252" idx="5"/>
              <a:endCxn id="250" idx="4"/>
            </p:cNvCxnSpPr>
            <p:nvPr/>
          </p:nvCxnSpPr>
          <p:spPr>
            <a:xfrm rot="16200000" flipH="1">
              <a:off x="3468459" y="1720362"/>
              <a:ext cx="19973" cy="7674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0" name="Прямая соединительная линия 279"/>
            <p:cNvCxnSpPr>
              <a:stCxn id="250" idx="3"/>
              <a:endCxn id="247" idx="0"/>
            </p:cNvCxnSpPr>
            <p:nvPr/>
          </p:nvCxnSpPr>
          <p:spPr>
            <a:xfrm rot="16200000" flipH="1">
              <a:off x="3497346" y="1816436"/>
              <a:ext cx="99730" cy="2504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1" name="Прямая соединительная линия 280"/>
            <p:cNvCxnSpPr>
              <a:stCxn id="249" idx="7"/>
              <a:endCxn id="255" idx="4"/>
            </p:cNvCxnSpPr>
            <p:nvPr/>
          </p:nvCxnSpPr>
          <p:spPr>
            <a:xfrm rot="5400000" flipH="1" flipV="1">
              <a:off x="3782472" y="1419599"/>
              <a:ext cx="23118" cy="45007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3" name="Прямая соединительная линия 282"/>
            <p:cNvCxnSpPr>
              <a:stCxn id="255" idx="3"/>
              <a:endCxn id="248" idx="0"/>
            </p:cNvCxnSpPr>
            <p:nvPr/>
          </p:nvCxnSpPr>
          <p:spPr>
            <a:xfrm rot="5400000">
              <a:off x="3789689" y="1557753"/>
              <a:ext cx="162554" cy="33671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4" name="Прямая соединительная линия 283"/>
            <p:cNvCxnSpPr>
              <a:stCxn id="246" idx="0"/>
              <a:endCxn id="247" idx="4"/>
            </p:cNvCxnSpPr>
            <p:nvPr/>
          </p:nvCxnSpPr>
          <p:spPr>
            <a:xfrm flipV="1">
              <a:off x="3357282" y="1911596"/>
              <a:ext cx="159534" cy="16644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5" name="Прямая соединительная линия 284"/>
            <p:cNvCxnSpPr>
              <a:stCxn id="247" idx="1"/>
              <a:endCxn id="248" idx="4"/>
            </p:cNvCxnSpPr>
            <p:nvPr/>
          </p:nvCxnSpPr>
          <p:spPr>
            <a:xfrm rot="5400000" flipH="1" flipV="1">
              <a:off x="3583044" y="1822150"/>
              <a:ext cx="58639" cy="9465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9" name="Прямая соединительная линия 338"/>
            <p:cNvCxnSpPr>
              <a:stCxn id="254" idx="0"/>
              <a:endCxn id="258" idx="3"/>
            </p:cNvCxnSpPr>
            <p:nvPr/>
          </p:nvCxnSpPr>
          <p:spPr>
            <a:xfrm flipV="1">
              <a:off x="2916791" y="1623297"/>
              <a:ext cx="193302" cy="25552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0" name="Прямая соединительная линия 339"/>
            <p:cNvCxnSpPr>
              <a:stCxn id="267" idx="5"/>
              <a:endCxn id="254" idx="7"/>
            </p:cNvCxnSpPr>
            <p:nvPr/>
          </p:nvCxnSpPr>
          <p:spPr>
            <a:xfrm rot="16200000" flipH="1">
              <a:off x="2807356" y="1776884"/>
              <a:ext cx="170699" cy="1242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3" name="Прямая соединительная линия 342"/>
            <p:cNvCxnSpPr>
              <a:stCxn id="254" idx="1"/>
              <a:endCxn id="257" idx="2"/>
            </p:cNvCxnSpPr>
            <p:nvPr/>
          </p:nvCxnSpPr>
          <p:spPr>
            <a:xfrm rot="16200000" flipH="1">
              <a:off x="2944196" y="1876693"/>
              <a:ext cx="77450" cy="12165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4" name="Прямая соединительная линия 343"/>
            <p:cNvCxnSpPr>
              <a:stCxn id="253" idx="4"/>
              <a:endCxn id="256" idx="1"/>
            </p:cNvCxnSpPr>
            <p:nvPr/>
          </p:nvCxnSpPr>
          <p:spPr>
            <a:xfrm rot="10800000" flipV="1">
              <a:off x="3123488" y="1779565"/>
              <a:ext cx="91462" cy="3950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0" name="Прямая соединительная линия 349"/>
            <p:cNvCxnSpPr>
              <a:stCxn id="256" idx="4"/>
              <a:endCxn id="254" idx="1"/>
            </p:cNvCxnSpPr>
            <p:nvPr/>
          </p:nvCxnSpPr>
          <p:spPr>
            <a:xfrm rot="10800000" flipV="1">
              <a:off x="2922094" y="1829310"/>
              <a:ext cx="162819" cy="6948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1" name="Прямая соединительная линия 350"/>
            <p:cNvCxnSpPr>
              <a:stCxn id="253" idx="1"/>
              <a:endCxn id="251" idx="5"/>
            </p:cNvCxnSpPr>
            <p:nvPr/>
          </p:nvCxnSpPr>
          <p:spPr>
            <a:xfrm rot="5400000" flipH="1" flipV="1">
              <a:off x="3307834" y="1701185"/>
              <a:ext cx="28002" cy="9804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9" name="Группа 365"/>
          <p:cNvGrpSpPr/>
          <p:nvPr/>
        </p:nvGrpSpPr>
        <p:grpSpPr>
          <a:xfrm rot="764819">
            <a:off x="3269578" y="2333256"/>
            <a:ext cx="472147" cy="550374"/>
            <a:chOff x="2652696" y="2204201"/>
            <a:chExt cx="551136" cy="642449"/>
          </a:xfrm>
        </p:grpSpPr>
        <p:sp>
          <p:nvSpPr>
            <p:cNvPr id="380" name="8-конечная звезда 379"/>
            <p:cNvSpPr/>
            <p:nvPr/>
          </p:nvSpPr>
          <p:spPr>
            <a:xfrm rot="19358116">
              <a:off x="2871949" y="2657642"/>
              <a:ext cx="72000" cy="72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81" name="8-конечная звезда 380"/>
            <p:cNvSpPr/>
            <p:nvPr/>
          </p:nvSpPr>
          <p:spPr>
            <a:xfrm rot="19358116">
              <a:off x="2727627" y="2779681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82" name="8-конечная звезда 381"/>
            <p:cNvSpPr/>
            <p:nvPr/>
          </p:nvSpPr>
          <p:spPr>
            <a:xfrm rot="19358116">
              <a:off x="2868332" y="2792650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83" name="8-конечная звезда 382"/>
            <p:cNvSpPr/>
            <p:nvPr/>
          </p:nvSpPr>
          <p:spPr>
            <a:xfrm rot="19358116">
              <a:off x="3149832" y="2435460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84" name="8-конечная звезда 383"/>
            <p:cNvSpPr/>
            <p:nvPr/>
          </p:nvSpPr>
          <p:spPr>
            <a:xfrm rot="21285766">
              <a:off x="3145278" y="2502344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85" name="8-конечная звезда 384"/>
            <p:cNvSpPr/>
            <p:nvPr/>
          </p:nvSpPr>
          <p:spPr>
            <a:xfrm rot="13849217" flipH="1" flipV="1">
              <a:off x="3086917" y="2509828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86" name="8-конечная звезда 385"/>
            <p:cNvSpPr/>
            <p:nvPr/>
          </p:nvSpPr>
          <p:spPr>
            <a:xfrm rot="19358116">
              <a:off x="3011210" y="2296838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87" name="8-конечная звезда 386"/>
            <p:cNvSpPr/>
            <p:nvPr/>
          </p:nvSpPr>
          <p:spPr>
            <a:xfrm rot="19358116">
              <a:off x="3036144" y="2204201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88" name="8-конечная звезда 387"/>
            <p:cNvSpPr/>
            <p:nvPr/>
          </p:nvSpPr>
          <p:spPr>
            <a:xfrm rot="13849217" flipH="1" flipV="1">
              <a:off x="2795573" y="2581266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89" name="8-конечная звезда 388"/>
            <p:cNvSpPr/>
            <p:nvPr/>
          </p:nvSpPr>
          <p:spPr>
            <a:xfrm rot="13849217" flipH="1" flipV="1">
              <a:off x="2652696" y="2652704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397" name="Прямая соединительная линия 396"/>
            <p:cNvCxnSpPr>
              <a:stCxn id="380" idx="4"/>
              <a:endCxn id="381" idx="0"/>
            </p:cNvCxnSpPr>
            <p:nvPr/>
          </p:nvCxnSpPr>
          <p:spPr>
            <a:xfrm rot="10800000" flipV="1">
              <a:off x="2785779" y="2715490"/>
              <a:ext cx="93559" cy="7692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8" name="Прямая соединительная линия 397"/>
            <p:cNvCxnSpPr>
              <a:stCxn id="380" idx="3"/>
              <a:endCxn id="382" idx="7"/>
            </p:cNvCxnSpPr>
            <p:nvPr/>
          </p:nvCxnSpPr>
          <p:spPr>
            <a:xfrm rot="5400000">
              <a:off x="2869260" y="2758983"/>
              <a:ext cx="63566" cy="424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9" name="Прямая соединительная линия 398"/>
            <p:cNvCxnSpPr>
              <a:stCxn id="381" idx="1"/>
              <a:endCxn id="382" idx="5"/>
            </p:cNvCxnSpPr>
            <p:nvPr/>
          </p:nvCxnSpPr>
          <p:spPr>
            <a:xfrm rot="5400000" flipH="1" flipV="1">
              <a:off x="2830193" y="2778009"/>
              <a:ext cx="323" cy="7643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0" name="Прямая соединительная линия 399"/>
            <p:cNvCxnSpPr>
              <a:stCxn id="380" idx="6"/>
              <a:endCxn id="388" idx="0"/>
            </p:cNvCxnSpPr>
            <p:nvPr/>
          </p:nvCxnSpPr>
          <p:spPr>
            <a:xfrm rot="16200000" flipV="1">
              <a:off x="2838817" y="2617745"/>
              <a:ext cx="42225" cy="5234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1" name="Прямая соединительная линия 400"/>
            <p:cNvCxnSpPr>
              <a:stCxn id="388" idx="6"/>
              <a:endCxn id="386" idx="3"/>
            </p:cNvCxnSpPr>
            <p:nvPr/>
          </p:nvCxnSpPr>
          <p:spPr>
            <a:xfrm flipV="1">
              <a:off x="2837112" y="2350599"/>
              <a:ext cx="197511" cy="23928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3" name="Прямая соединительная линия 402"/>
            <p:cNvCxnSpPr>
              <a:stCxn id="380" idx="0"/>
              <a:endCxn id="385" idx="2"/>
            </p:cNvCxnSpPr>
            <p:nvPr/>
          </p:nvCxnSpPr>
          <p:spPr>
            <a:xfrm flipV="1">
              <a:off x="2936561" y="2548011"/>
              <a:ext cx="155617" cy="12378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8" name="Прямая соединительная линия 407"/>
            <p:cNvCxnSpPr>
              <a:stCxn id="385" idx="6"/>
              <a:endCxn id="383" idx="4"/>
            </p:cNvCxnSpPr>
            <p:nvPr/>
          </p:nvCxnSpPr>
          <p:spPr>
            <a:xfrm flipV="1">
              <a:off x="3128456" y="2478846"/>
              <a:ext cx="26917" cy="3959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2" name="Прямая соединительная линия 421"/>
            <p:cNvCxnSpPr>
              <a:stCxn id="384" idx="6"/>
              <a:endCxn id="383" idx="3"/>
            </p:cNvCxnSpPr>
            <p:nvPr/>
          </p:nvCxnSpPr>
          <p:spPr>
            <a:xfrm rot="5400000" flipH="1" flipV="1">
              <a:off x="3163283" y="2492481"/>
              <a:ext cx="13221" cy="670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0" name="Прямая соединительная линия 449"/>
            <p:cNvCxnSpPr>
              <a:stCxn id="386" idx="2"/>
              <a:endCxn id="383" idx="6"/>
            </p:cNvCxnSpPr>
            <p:nvPr/>
          </p:nvCxnSpPr>
          <p:spPr>
            <a:xfrm rot="16200000" flipH="1">
              <a:off x="3059669" y="2340224"/>
              <a:ext cx="95704" cy="10585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1" name="Прямая соединительная линия 450"/>
            <p:cNvCxnSpPr>
              <a:stCxn id="386" idx="0"/>
              <a:endCxn id="387" idx="3"/>
            </p:cNvCxnSpPr>
            <p:nvPr/>
          </p:nvCxnSpPr>
          <p:spPr>
            <a:xfrm rot="20835181" flipV="1">
              <a:off x="3054209" y="2258557"/>
              <a:ext cx="10809" cy="4829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3" name="Прямая соединительная линия 452"/>
            <p:cNvCxnSpPr>
              <a:stCxn id="388" idx="2"/>
              <a:endCxn id="389" idx="6"/>
            </p:cNvCxnSpPr>
            <p:nvPr/>
          </p:nvCxnSpPr>
          <p:spPr>
            <a:xfrm rot="10800000" flipV="1">
              <a:off x="2694236" y="2619449"/>
              <a:ext cx="106599" cy="4187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1" name="Группа 367"/>
          <p:cNvGrpSpPr/>
          <p:nvPr/>
        </p:nvGrpSpPr>
        <p:grpSpPr>
          <a:xfrm rot="337753">
            <a:off x="2783978" y="2542447"/>
            <a:ext cx="624343" cy="1448739"/>
            <a:chOff x="2223728" y="2509488"/>
            <a:chExt cx="760100" cy="1763753"/>
          </a:xfrm>
        </p:grpSpPr>
        <p:sp>
          <p:nvSpPr>
            <p:cNvPr id="486" name="8-конечная звезда 485"/>
            <p:cNvSpPr/>
            <p:nvPr/>
          </p:nvSpPr>
          <p:spPr>
            <a:xfrm rot="19358116">
              <a:off x="2351045" y="4208441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87" name="8-конечная звезда 486"/>
            <p:cNvSpPr/>
            <p:nvPr/>
          </p:nvSpPr>
          <p:spPr>
            <a:xfrm rot="19358116">
              <a:off x="2225391" y="4082788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88" name="8-конечная звезда 487"/>
            <p:cNvSpPr/>
            <p:nvPr/>
          </p:nvSpPr>
          <p:spPr>
            <a:xfrm rot="19358116">
              <a:off x="2368267" y="4078534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94" name="8-конечная звезда 493"/>
            <p:cNvSpPr/>
            <p:nvPr/>
          </p:nvSpPr>
          <p:spPr>
            <a:xfrm rot="19358116">
              <a:off x="2582581" y="2868342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96" name="8-конечная звезда 495"/>
            <p:cNvSpPr/>
            <p:nvPr/>
          </p:nvSpPr>
          <p:spPr>
            <a:xfrm rot="19358116" flipV="1">
              <a:off x="2366604" y="3938248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98" name="8-конечная звезда 497"/>
            <p:cNvSpPr/>
            <p:nvPr/>
          </p:nvSpPr>
          <p:spPr>
            <a:xfrm rot="19358116" flipV="1">
              <a:off x="2223728" y="3938249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99" name="8-конечная звезда 498"/>
            <p:cNvSpPr/>
            <p:nvPr/>
          </p:nvSpPr>
          <p:spPr>
            <a:xfrm rot="19358116" flipV="1">
              <a:off x="2295165" y="3723934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00" name="8-конечная звезда 499"/>
            <p:cNvSpPr/>
            <p:nvPr/>
          </p:nvSpPr>
          <p:spPr>
            <a:xfrm rot="19358116" flipV="1">
              <a:off x="2295166" y="3295306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01" name="8-конечная звезда 500"/>
            <p:cNvSpPr/>
            <p:nvPr/>
          </p:nvSpPr>
          <p:spPr>
            <a:xfrm rot="19358116" flipV="1">
              <a:off x="2302520" y="3009553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02" name="8-конечная звезда 501"/>
            <p:cNvSpPr/>
            <p:nvPr/>
          </p:nvSpPr>
          <p:spPr>
            <a:xfrm rot="19358116" flipV="1">
              <a:off x="2302520" y="3152430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03" name="8-конечная звезда 502"/>
            <p:cNvSpPr/>
            <p:nvPr/>
          </p:nvSpPr>
          <p:spPr>
            <a:xfrm rot="19358116" flipV="1">
              <a:off x="2295167" y="2866677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04" name="8-конечная звезда 503"/>
            <p:cNvSpPr/>
            <p:nvPr/>
          </p:nvSpPr>
          <p:spPr>
            <a:xfrm rot="19358116" flipV="1">
              <a:off x="2295166" y="2723802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05" name="8-конечная звезда 504"/>
            <p:cNvSpPr/>
            <p:nvPr/>
          </p:nvSpPr>
          <p:spPr>
            <a:xfrm rot="19358116" flipV="1">
              <a:off x="2366605" y="2509488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06" name="8-конечная звезда 505"/>
            <p:cNvSpPr/>
            <p:nvPr/>
          </p:nvSpPr>
          <p:spPr>
            <a:xfrm rot="19358116" flipV="1">
              <a:off x="2438042" y="2723802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07" name="8-конечная звезда 506"/>
            <p:cNvSpPr/>
            <p:nvPr/>
          </p:nvSpPr>
          <p:spPr>
            <a:xfrm rot="19358116" flipV="1">
              <a:off x="2652356" y="3080993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08" name="8-конечная звезда 507"/>
            <p:cNvSpPr/>
            <p:nvPr/>
          </p:nvSpPr>
          <p:spPr>
            <a:xfrm rot="19358116" flipV="1">
              <a:off x="2795232" y="3080991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09" name="8-конечная звезда 508"/>
            <p:cNvSpPr/>
            <p:nvPr/>
          </p:nvSpPr>
          <p:spPr>
            <a:xfrm rot="19358116" flipV="1">
              <a:off x="2866671" y="3009554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 dirty="0"/>
            </a:p>
          </p:txBody>
        </p:sp>
        <p:sp>
          <p:nvSpPr>
            <p:cNvPr id="511" name="8-конечная звезда 510"/>
            <p:cNvSpPr/>
            <p:nvPr/>
          </p:nvSpPr>
          <p:spPr>
            <a:xfrm rot="19358116" flipV="1">
              <a:off x="2938109" y="3152430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512" name="Прямая соединительная линия 511"/>
            <p:cNvCxnSpPr>
              <a:stCxn id="509" idx="6"/>
              <a:endCxn id="511" idx="2"/>
            </p:cNvCxnSpPr>
            <p:nvPr/>
          </p:nvCxnSpPr>
          <p:spPr>
            <a:xfrm rot="16200000" flipH="1">
              <a:off x="2871981" y="3082005"/>
              <a:ext cx="106539" cy="4369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3" name="Прямая соединительная линия 512"/>
            <p:cNvCxnSpPr>
              <a:stCxn id="509" idx="4"/>
              <a:endCxn id="508" idx="0"/>
            </p:cNvCxnSpPr>
            <p:nvPr/>
          </p:nvCxnSpPr>
          <p:spPr>
            <a:xfrm rot="10800000" flipV="1">
              <a:off x="2836260" y="3046285"/>
              <a:ext cx="35102" cy="4369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4" name="Прямая соединительная линия 513"/>
            <p:cNvCxnSpPr>
              <a:stCxn id="511" idx="3"/>
              <a:endCxn id="508" idx="7"/>
            </p:cNvCxnSpPr>
            <p:nvPr/>
          </p:nvCxnSpPr>
          <p:spPr>
            <a:xfrm rot="16200000" flipV="1">
              <a:off x="2856848" y="3090789"/>
              <a:ext cx="65364" cy="9756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5" name="Прямая соединительная линия 514"/>
            <p:cNvCxnSpPr>
              <a:stCxn id="508" idx="3"/>
              <a:endCxn id="507" idx="7"/>
            </p:cNvCxnSpPr>
            <p:nvPr/>
          </p:nvCxnSpPr>
          <p:spPr>
            <a:xfrm rot="16200000" flipH="1" flipV="1">
              <a:off x="2743615" y="3055070"/>
              <a:ext cx="6077" cy="9756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6" name="Прямая соединительная линия 515"/>
            <p:cNvCxnSpPr>
              <a:stCxn id="507" idx="1"/>
              <a:endCxn id="494" idx="3"/>
            </p:cNvCxnSpPr>
            <p:nvPr/>
          </p:nvCxnSpPr>
          <p:spPr>
            <a:xfrm rot="16200000" flipV="1">
              <a:off x="2562578" y="2965519"/>
              <a:ext cx="159092" cy="7225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7" name="Прямая соединительная линия 516"/>
            <p:cNvCxnSpPr>
              <a:stCxn id="494" idx="5"/>
              <a:endCxn id="506" idx="6"/>
            </p:cNvCxnSpPr>
            <p:nvPr/>
          </p:nvCxnSpPr>
          <p:spPr>
            <a:xfrm rot="16200000" flipV="1">
              <a:off x="2465336" y="2774270"/>
              <a:ext cx="126925" cy="10804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8" name="Прямая соединительная линия 517"/>
            <p:cNvCxnSpPr>
              <a:stCxn id="506" idx="2"/>
              <a:endCxn id="505" idx="5"/>
            </p:cNvCxnSpPr>
            <p:nvPr/>
          </p:nvCxnSpPr>
          <p:spPr>
            <a:xfrm rot="16200000" flipV="1">
              <a:off x="2329984" y="2611448"/>
              <a:ext cx="173488" cy="6060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9" name="Прямая соединительная линия 518"/>
            <p:cNvCxnSpPr>
              <a:stCxn id="505" idx="5"/>
              <a:endCxn id="504" idx="0"/>
            </p:cNvCxnSpPr>
            <p:nvPr/>
          </p:nvCxnSpPr>
          <p:spPr>
            <a:xfrm rot="5400000">
              <a:off x="2272420" y="2618780"/>
              <a:ext cx="177783" cy="5023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0" name="Прямая соединительная линия 519"/>
            <p:cNvCxnSpPr>
              <a:stCxn id="504" idx="5"/>
              <a:endCxn id="503" idx="1"/>
            </p:cNvCxnSpPr>
            <p:nvPr/>
          </p:nvCxnSpPr>
          <p:spPr>
            <a:xfrm rot="16200000" flipH="1">
              <a:off x="2269246" y="2815061"/>
              <a:ext cx="97560" cy="607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1" name="Прямая соединительная линия 520"/>
            <p:cNvCxnSpPr>
              <a:stCxn id="501" idx="5"/>
              <a:endCxn id="502" idx="1"/>
            </p:cNvCxnSpPr>
            <p:nvPr/>
          </p:nvCxnSpPr>
          <p:spPr>
            <a:xfrm rot="16200000" flipH="1">
              <a:off x="2276598" y="3100813"/>
              <a:ext cx="97562" cy="607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2" name="Прямая соединительная линия 521"/>
            <p:cNvCxnSpPr>
              <a:stCxn id="501" idx="1"/>
              <a:endCxn id="503" idx="5"/>
            </p:cNvCxnSpPr>
            <p:nvPr/>
          </p:nvCxnSpPr>
          <p:spPr>
            <a:xfrm rot="16200000" flipV="1">
              <a:off x="2272923" y="2954261"/>
              <a:ext cx="97561" cy="1342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7" name="Прямая соединительная линия 556"/>
            <p:cNvCxnSpPr>
              <a:stCxn id="500" idx="1"/>
              <a:endCxn id="502" idx="5"/>
            </p:cNvCxnSpPr>
            <p:nvPr/>
          </p:nvCxnSpPr>
          <p:spPr>
            <a:xfrm rot="5400000" flipH="1" flipV="1">
              <a:off x="2272922" y="3246089"/>
              <a:ext cx="97561" cy="127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8" name="Прямая соединительная линия 557"/>
            <p:cNvCxnSpPr>
              <a:stCxn id="499" idx="1"/>
              <a:endCxn id="500" idx="5"/>
            </p:cNvCxnSpPr>
            <p:nvPr/>
          </p:nvCxnSpPr>
          <p:spPr>
            <a:xfrm rot="16200000" flipV="1">
              <a:off x="2126369" y="3529443"/>
              <a:ext cx="383313" cy="607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9" name="Прямая соединительная линия 558"/>
            <p:cNvCxnSpPr>
              <a:stCxn id="499" idx="6"/>
              <a:endCxn id="496" idx="2"/>
            </p:cNvCxnSpPr>
            <p:nvPr/>
          </p:nvCxnSpPr>
          <p:spPr>
            <a:xfrm rot="16200000" flipH="1">
              <a:off x="2264756" y="3832103"/>
              <a:ext cx="177977" cy="4369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0" name="Прямая соединительная линия 559"/>
            <p:cNvCxnSpPr>
              <a:stCxn id="496" idx="6"/>
              <a:endCxn id="488" idx="7"/>
            </p:cNvCxnSpPr>
            <p:nvPr/>
          </p:nvCxnSpPr>
          <p:spPr>
            <a:xfrm rot="5400000">
              <a:off x="2351348" y="4026783"/>
              <a:ext cx="99497" cy="448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1" name="Прямая соединительная линия 560"/>
            <p:cNvCxnSpPr>
              <a:stCxn id="486" idx="6"/>
              <a:endCxn id="487" idx="2"/>
            </p:cNvCxnSpPr>
            <p:nvPr/>
          </p:nvCxnSpPr>
          <p:spPr>
            <a:xfrm rot="16200000" flipV="1">
              <a:off x="2274359" y="4125666"/>
              <a:ext cx="83843" cy="9500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0" name="Прямая соединительная линия 579"/>
            <p:cNvCxnSpPr>
              <a:stCxn id="487" idx="7"/>
              <a:endCxn id="498" idx="5"/>
            </p:cNvCxnSpPr>
            <p:nvPr/>
          </p:nvCxnSpPr>
          <p:spPr>
            <a:xfrm rot="16200000" flipV="1">
              <a:off x="2200134" y="4027183"/>
              <a:ext cx="99261" cy="1242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1" name="Прямая соединительная линия 580"/>
            <p:cNvCxnSpPr>
              <a:stCxn id="498" idx="7"/>
              <a:endCxn id="496" idx="3"/>
            </p:cNvCxnSpPr>
            <p:nvPr/>
          </p:nvCxnSpPr>
          <p:spPr>
            <a:xfrm rot="5400000" flipH="1" flipV="1">
              <a:off x="2314987" y="3912327"/>
              <a:ext cx="6076" cy="9756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3" name="Прямая соединительная линия 582"/>
            <p:cNvCxnSpPr>
              <a:stCxn id="488" idx="3"/>
              <a:endCxn id="486" idx="7"/>
            </p:cNvCxnSpPr>
            <p:nvPr/>
          </p:nvCxnSpPr>
          <p:spPr>
            <a:xfrm rot="5400000">
              <a:off x="2351498" y="4168547"/>
              <a:ext cx="76434" cy="393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4" name="Группа 368"/>
          <p:cNvGrpSpPr/>
          <p:nvPr/>
        </p:nvGrpSpPr>
        <p:grpSpPr>
          <a:xfrm rot="350356">
            <a:off x="2043163" y="3629051"/>
            <a:ext cx="1251149" cy="1311341"/>
            <a:chOff x="1651719" y="4152057"/>
            <a:chExt cx="1484928" cy="1556366"/>
          </a:xfrm>
        </p:grpSpPr>
        <p:cxnSp>
          <p:nvCxnSpPr>
            <p:cNvPr id="582" name="Прямая соединительная линия 581"/>
            <p:cNvCxnSpPr>
              <a:stCxn id="601" idx="7"/>
              <a:endCxn id="615" idx="3"/>
            </p:cNvCxnSpPr>
            <p:nvPr/>
          </p:nvCxnSpPr>
          <p:spPr>
            <a:xfrm rot="5400000" flipH="1" flipV="1">
              <a:off x="2431189" y="4681845"/>
              <a:ext cx="83228" cy="502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96" name="8-конечная звезда 595"/>
            <p:cNvSpPr/>
            <p:nvPr/>
          </p:nvSpPr>
          <p:spPr>
            <a:xfrm rot="19358116">
              <a:off x="2727626" y="5227964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97" name="8-конечная звезда 596"/>
            <p:cNvSpPr/>
            <p:nvPr/>
          </p:nvSpPr>
          <p:spPr>
            <a:xfrm rot="19358116">
              <a:off x="2513311" y="4656460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98" name="8-конечная звезда 597"/>
            <p:cNvSpPr/>
            <p:nvPr/>
          </p:nvSpPr>
          <p:spPr>
            <a:xfrm rot="19358116">
              <a:off x="1792510" y="4439978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99" name="8-конечная звезда 598"/>
            <p:cNvSpPr/>
            <p:nvPr/>
          </p:nvSpPr>
          <p:spPr>
            <a:xfrm rot="19358116">
              <a:off x="2011077" y="4654291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00" name="8-конечная звезда 599"/>
            <p:cNvSpPr/>
            <p:nvPr/>
          </p:nvSpPr>
          <p:spPr>
            <a:xfrm rot="19358116">
              <a:off x="1939639" y="458285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01" name="8-конечная звезда 600"/>
            <p:cNvSpPr/>
            <p:nvPr/>
          </p:nvSpPr>
          <p:spPr>
            <a:xfrm rot="19358116">
              <a:off x="2439706" y="4725730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04" name="8-конечная звезда 603"/>
            <p:cNvSpPr/>
            <p:nvPr/>
          </p:nvSpPr>
          <p:spPr>
            <a:xfrm rot="19358116">
              <a:off x="1725325" y="4297100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05" name="8-конечная звезда 604"/>
            <p:cNvSpPr/>
            <p:nvPr/>
          </p:nvSpPr>
          <p:spPr>
            <a:xfrm rot="19358116">
              <a:off x="2584751" y="4870774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06" name="8-конечная звезда 605"/>
            <p:cNvSpPr/>
            <p:nvPr/>
          </p:nvSpPr>
          <p:spPr>
            <a:xfrm rot="19358116">
              <a:off x="3082647" y="565442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08" name="8-конечная звезда 607"/>
            <p:cNvSpPr/>
            <p:nvPr/>
          </p:nvSpPr>
          <p:spPr>
            <a:xfrm rot="19358116">
              <a:off x="1651719" y="4152057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09" name="8-конечная звезда 608"/>
            <p:cNvSpPr/>
            <p:nvPr/>
          </p:nvSpPr>
          <p:spPr>
            <a:xfrm rot="19358116">
              <a:off x="1723156" y="4509245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10" name="8-конечная звезда 609"/>
            <p:cNvSpPr/>
            <p:nvPr/>
          </p:nvSpPr>
          <p:spPr>
            <a:xfrm rot="19358116">
              <a:off x="1723157" y="4580683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11" name="8-конечная звезда 610"/>
            <p:cNvSpPr/>
            <p:nvPr/>
          </p:nvSpPr>
          <p:spPr>
            <a:xfrm rot="19358116">
              <a:off x="1662603" y="4305817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12" name="8-конечная звезда 611"/>
            <p:cNvSpPr/>
            <p:nvPr/>
          </p:nvSpPr>
          <p:spPr>
            <a:xfrm rot="19358116">
              <a:off x="2008909" y="4294931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13" name="8-конечная звезда 612"/>
            <p:cNvSpPr/>
            <p:nvPr/>
          </p:nvSpPr>
          <p:spPr>
            <a:xfrm rot="19358116">
              <a:off x="2151783" y="4294932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14" name="8-конечная звезда 613"/>
            <p:cNvSpPr/>
            <p:nvPr/>
          </p:nvSpPr>
          <p:spPr>
            <a:xfrm rot="19358116">
              <a:off x="2151785" y="4580684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15" name="8-конечная звезда 614"/>
            <p:cNvSpPr/>
            <p:nvPr/>
          </p:nvSpPr>
          <p:spPr>
            <a:xfrm rot="19358116">
              <a:off x="2456583" y="4599732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16" name="8-конечная звезда 615"/>
            <p:cNvSpPr/>
            <p:nvPr/>
          </p:nvSpPr>
          <p:spPr>
            <a:xfrm rot="19358116">
              <a:off x="2366098" y="4866436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17" name="8-конечная звезда 616"/>
            <p:cNvSpPr/>
            <p:nvPr/>
          </p:nvSpPr>
          <p:spPr>
            <a:xfrm rot="19358116">
              <a:off x="2305545" y="5080751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18" name="8-конечная звезда 617"/>
            <p:cNvSpPr/>
            <p:nvPr/>
          </p:nvSpPr>
          <p:spPr>
            <a:xfrm rot="19358116">
              <a:off x="2866164" y="5509377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619" name="Прямая соединительная линия 618"/>
            <p:cNvCxnSpPr>
              <a:stCxn id="614" idx="7"/>
              <a:endCxn id="613" idx="3"/>
            </p:cNvCxnSpPr>
            <p:nvPr/>
          </p:nvCxnSpPr>
          <p:spPr>
            <a:xfrm rot="16200000" flipV="1">
              <a:off x="2051917" y="4456537"/>
              <a:ext cx="242934" cy="574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0" name="Прямая соединительная линия 619"/>
            <p:cNvCxnSpPr>
              <a:stCxn id="615" idx="2"/>
              <a:endCxn id="597" idx="7"/>
            </p:cNvCxnSpPr>
            <p:nvPr/>
          </p:nvCxnSpPr>
          <p:spPr>
            <a:xfrm rot="16200000" flipH="1">
              <a:off x="2511530" y="4618261"/>
              <a:ext cx="18249" cy="5872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1" name="Прямая соединительная линия 620"/>
            <p:cNvCxnSpPr>
              <a:stCxn id="605" idx="7"/>
              <a:endCxn id="597" idx="2"/>
            </p:cNvCxnSpPr>
            <p:nvPr/>
          </p:nvCxnSpPr>
          <p:spPr>
            <a:xfrm rot="16200000" flipV="1">
              <a:off x="2515190" y="4764796"/>
              <a:ext cx="156451" cy="5608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2" name="Прямая соединительная линия 621"/>
            <p:cNvCxnSpPr>
              <a:stCxn id="596" idx="7"/>
              <a:endCxn id="605" idx="2"/>
            </p:cNvCxnSpPr>
            <p:nvPr/>
          </p:nvCxnSpPr>
          <p:spPr>
            <a:xfrm rot="16200000" flipV="1">
              <a:off x="2550910" y="5014830"/>
              <a:ext cx="299327" cy="12751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3" name="Прямая соединительная линия 622"/>
            <p:cNvCxnSpPr>
              <a:stCxn id="596" idx="5"/>
              <a:endCxn id="617" idx="2"/>
            </p:cNvCxnSpPr>
            <p:nvPr/>
          </p:nvCxnSpPr>
          <p:spPr>
            <a:xfrm rot="16200000" flipV="1">
              <a:off x="2465814" y="4993959"/>
              <a:ext cx="136541" cy="38766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4" name="Прямая соединительная линия 623"/>
            <p:cNvCxnSpPr>
              <a:stCxn id="618" idx="2"/>
              <a:endCxn id="606" idx="7"/>
            </p:cNvCxnSpPr>
            <p:nvPr/>
          </p:nvCxnSpPr>
          <p:spPr>
            <a:xfrm rot="16200000" flipH="1">
              <a:off x="2953794" y="5495222"/>
              <a:ext cx="106518" cy="21236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5" name="Прямая соединительная линия 624"/>
            <p:cNvCxnSpPr>
              <a:stCxn id="596" idx="2"/>
              <a:endCxn id="618" idx="6"/>
            </p:cNvCxnSpPr>
            <p:nvPr/>
          </p:nvCxnSpPr>
          <p:spPr>
            <a:xfrm rot="16200000" flipH="1">
              <a:off x="2713325" y="5352479"/>
              <a:ext cx="227695" cy="9496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3" name="Прямая соединительная линия 642"/>
            <p:cNvCxnSpPr>
              <a:stCxn id="613" idx="5"/>
              <a:endCxn id="612" idx="1"/>
            </p:cNvCxnSpPr>
            <p:nvPr/>
          </p:nvCxnSpPr>
          <p:spPr>
            <a:xfrm rot="16200000" flipH="1" flipV="1">
              <a:off x="2099076" y="4266503"/>
              <a:ext cx="5739" cy="10005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4" name="Прямая соединительная линия 643"/>
            <p:cNvCxnSpPr>
              <a:stCxn id="616" idx="5"/>
              <a:endCxn id="614" idx="2"/>
            </p:cNvCxnSpPr>
            <p:nvPr/>
          </p:nvCxnSpPr>
          <p:spPr>
            <a:xfrm rot="16200000" flipV="1">
              <a:off x="2143535" y="4662411"/>
              <a:ext cx="265715" cy="17979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5" name="Прямая соединительная линия 644"/>
            <p:cNvCxnSpPr>
              <a:stCxn id="616" idx="7"/>
              <a:endCxn id="601" idx="4"/>
            </p:cNvCxnSpPr>
            <p:nvPr/>
          </p:nvCxnSpPr>
          <p:spPr>
            <a:xfrm rot="5400000" flipH="1" flipV="1">
              <a:off x="2369152" y="4790533"/>
              <a:ext cx="97511" cy="5467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6" name="Прямая соединительная линия 645"/>
            <p:cNvCxnSpPr>
              <a:stCxn id="605" idx="6"/>
              <a:endCxn id="601" idx="2"/>
            </p:cNvCxnSpPr>
            <p:nvPr/>
          </p:nvCxnSpPr>
          <p:spPr>
            <a:xfrm rot="16200000" flipV="1">
              <a:off x="2488673" y="4768608"/>
              <a:ext cx="103234" cy="11439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8" name="Прямая соединительная линия 657"/>
            <p:cNvCxnSpPr>
              <a:stCxn id="600" idx="7"/>
              <a:endCxn id="612" idx="3"/>
            </p:cNvCxnSpPr>
            <p:nvPr/>
          </p:nvCxnSpPr>
          <p:spPr>
            <a:xfrm rot="5400000" flipH="1" flipV="1">
              <a:off x="1876356" y="4431810"/>
              <a:ext cx="245152" cy="5741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9" name="Прямая соединительная линия 658"/>
            <p:cNvCxnSpPr>
              <a:stCxn id="609" idx="3"/>
              <a:endCxn id="610" idx="7"/>
            </p:cNvCxnSpPr>
            <p:nvPr/>
          </p:nvCxnSpPr>
          <p:spPr>
            <a:xfrm rot="16200000" flipH="1">
              <a:off x="1730446" y="4563693"/>
              <a:ext cx="28620" cy="574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0" name="Прямая соединительная линия 659"/>
            <p:cNvCxnSpPr>
              <a:stCxn id="599" idx="1"/>
              <a:endCxn id="614" idx="4"/>
            </p:cNvCxnSpPr>
            <p:nvPr/>
          </p:nvCxnSpPr>
          <p:spPr>
            <a:xfrm rot="5400000" flipH="1" flipV="1">
              <a:off x="2075785" y="4604446"/>
              <a:ext cx="69485" cy="9138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7" name="Прямая соединительная линия 666"/>
            <p:cNvCxnSpPr>
              <a:stCxn id="611" idx="6"/>
              <a:endCxn id="608" idx="3"/>
            </p:cNvCxnSpPr>
            <p:nvPr/>
          </p:nvCxnSpPr>
          <p:spPr>
            <a:xfrm rot="16200000" flipV="1">
              <a:off x="1613180" y="4252335"/>
              <a:ext cx="115184" cy="64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8" name="Прямая соединительная линия 667"/>
            <p:cNvCxnSpPr>
              <a:stCxn id="612" idx="4"/>
              <a:endCxn id="598" idx="0"/>
            </p:cNvCxnSpPr>
            <p:nvPr/>
          </p:nvCxnSpPr>
          <p:spPr>
            <a:xfrm rot="10800000" flipV="1">
              <a:off x="1840970" y="4329640"/>
              <a:ext cx="172373" cy="12095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9" name="Прямая соединительная линия 668"/>
            <p:cNvCxnSpPr>
              <a:stCxn id="609" idx="0"/>
              <a:endCxn id="598" idx="4"/>
            </p:cNvCxnSpPr>
            <p:nvPr/>
          </p:nvCxnSpPr>
          <p:spPr>
            <a:xfrm flipV="1">
              <a:off x="1761923" y="4483364"/>
              <a:ext cx="36128" cy="3437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0" name="Прямая соединительная линия 669"/>
            <p:cNvCxnSpPr>
              <a:stCxn id="612" idx="5"/>
              <a:endCxn id="604" idx="1"/>
            </p:cNvCxnSpPr>
            <p:nvPr/>
          </p:nvCxnSpPr>
          <p:spPr>
            <a:xfrm rot="16200000" flipH="1" flipV="1">
              <a:off x="1887080" y="4205667"/>
              <a:ext cx="14026" cy="23001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1" name="Прямая соединительная линия 670"/>
            <p:cNvCxnSpPr>
              <a:stCxn id="599" idx="6"/>
              <a:endCxn id="600" idx="2"/>
            </p:cNvCxnSpPr>
            <p:nvPr/>
          </p:nvCxnSpPr>
          <p:spPr>
            <a:xfrm rot="16200000" flipV="1">
              <a:off x="1988098" y="4626239"/>
              <a:ext cx="28520" cy="3866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9" name="Прямая соединительная линия 688"/>
            <p:cNvCxnSpPr>
              <a:stCxn id="604" idx="4"/>
              <a:endCxn id="611" idx="1"/>
            </p:cNvCxnSpPr>
            <p:nvPr/>
          </p:nvCxnSpPr>
          <p:spPr>
            <a:xfrm rot="10800000">
              <a:off x="1705612" y="4330288"/>
              <a:ext cx="25254" cy="1019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2" name="Прямая соединительная линия 701"/>
            <p:cNvCxnSpPr>
              <a:stCxn id="614" idx="7"/>
              <a:endCxn id="612" idx="2"/>
            </p:cNvCxnSpPr>
            <p:nvPr/>
          </p:nvCxnSpPr>
          <p:spPr>
            <a:xfrm rot="16200000" flipV="1">
              <a:off x="1986349" y="4390968"/>
              <a:ext cx="247177" cy="13263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5" name="Группа 369"/>
          <p:cNvGrpSpPr/>
          <p:nvPr/>
        </p:nvGrpSpPr>
        <p:grpSpPr>
          <a:xfrm rot="685832">
            <a:off x="2593716" y="4710567"/>
            <a:ext cx="841399" cy="642815"/>
            <a:chOff x="2413837" y="5296478"/>
            <a:chExt cx="1002232" cy="765689"/>
          </a:xfrm>
        </p:grpSpPr>
        <p:sp>
          <p:nvSpPr>
            <p:cNvPr id="710" name="8-конечная звезда 709"/>
            <p:cNvSpPr/>
            <p:nvPr/>
          </p:nvSpPr>
          <p:spPr>
            <a:xfrm rot="19358116">
              <a:off x="2413837" y="5296478"/>
              <a:ext cx="72000" cy="72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11" name="8-конечная звезда 710"/>
            <p:cNvSpPr/>
            <p:nvPr/>
          </p:nvSpPr>
          <p:spPr>
            <a:xfrm rot="19358116">
              <a:off x="2472786" y="5648186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12" name="8-конечная звезда 711"/>
            <p:cNvSpPr/>
            <p:nvPr/>
          </p:nvSpPr>
          <p:spPr>
            <a:xfrm rot="19358116">
              <a:off x="2439705" y="5440110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13" name="8-конечная звезда 712"/>
            <p:cNvSpPr/>
            <p:nvPr/>
          </p:nvSpPr>
          <p:spPr>
            <a:xfrm rot="19358116">
              <a:off x="2511143" y="5368671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14" name="8-конечная звезда 713"/>
            <p:cNvSpPr/>
            <p:nvPr/>
          </p:nvSpPr>
          <p:spPr>
            <a:xfrm rot="19358116">
              <a:off x="2651850" y="5866569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15" name="8-конечная звезда 714"/>
            <p:cNvSpPr/>
            <p:nvPr/>
          </p:nvSpPr>
          <p:spPr>
            <a:xfrm rot="19358116">
              <a:off x="2804250" y="6018967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16" name="8-конечная звезда 715"/>
            <p:cNvSpPr/>
            <p:nvPr/>
          </p:nvSpPr>
          <p:spPr>
            <a:xfrm rot="19358116">
              <a:off x="2877049" y="6009445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17" name="8-конечная звезда 716"/>
            <p:cNvSpPr/>
            <p:nvPr/>
          </p:nvSpPr>
          <p:spPr>
            <a:xfrm rot="19358116">
              <a:off x="3151917" y="5938005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18" name="8-конечная звезда 717"/>
            <p:cNvSpPr/>
            <p:nvPr/>
          </p:nvSpPr>
          <p:spPr>
            <a:xfrm rot="19358116">
              <a:off x="2734173" y="5734577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19" name="8-конечная звезда 718"/>
            <p:cNvSpPr/>
            <p:nvPr/>
          </p:nvSpPr>
          <p:spPr>
            <a:xfrm rot="19358116">
              <a:off x="2794727" y="5652255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20" name="8-конечная звезда 719"/>
            <p:cNvSpPr/>
            <p:nvPr/>
          </p:nvSpPr>
          <p:spPr>
            <a:xfrm rot="19358116">
              <a:off x="3304648" y="5913195"/>
              <a:ext cx="43199" cy="4319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21" name="8-конечная звезда 720"/>
            <p:cNvSpPr/>
            <p:nvPr/>
          </p:nvSpPr>
          <p:spPr>
            <a:xfrm rot="19358116">
              <a:off x="3358469" y="5729846"/>
              <a:ext cx="57600" cy="576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22" name="8-конечная звезда 721"/>
            <p:cNvSpPr/>
            <p:nvPr/>
          </p:nvSpPr>
          <p:spPr>
            <a:xfrm rot="19358116">
              <a:off x="2651851" y="5509377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723" name="Прямая соединительная линия 722"/>
            <p:cNvCxnSpPr>
              <a:stCxn id="711" idx="2"/>
              <a:endCxn id="718" idx="6"/>
            </p:cNvCxnSpPr>
            <p:nvPr/>
          </p:nvCxnSpPr>
          <p:spPr>
            <a:xfrm rot="15514168" flipH="1">
              <a:off x="2586212" y="5611025"/>
              <a:ext cx="86411" cy="21360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4" name="Прямая соединительная линия 723"/>
            <p:cNvCxnSpPr>
              <a:stCxn id="718" idx="4"/>
              <a:endCxn id="714" idx="0"/>
            </p:cNvCxnSpPr>
            <p:nvPr/>
          </p:nvCxnSpPr>
          <p:spPr>
            <a:xfrm rot="10800000" flipV="1">
              <a:off x="2690618" y="5769286"/>
              <a:ext cx="47989" cy="10577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5" name="Прямая соединительная линия 724"/>
            <p:cNvCxnSpPr>
              <a:stCxn id="719" idx="3"/>
              <a:endCxn id="718" idx="0"/>
            </p:cNvCxnSpPr>
            <p:nvPr/>
          </p:nvCxnSpPr>
          <p:spPr>
            <a:xfrm rot="5400000">
              <a:off x="2769297" y="5698908"/>
              <a:ext cx="47804" cy="4051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6" name="Прямая соединительная линия 725"/>
            <p:cNvCxnSpPr>
              <a:stCxn id="717" idx="6"/>
              <a:endCxn id="719" idx="3"/>
            </p:cNvCxnSpPr>
            <p:nvPr/>
          </p:nvCxnSpPr>
          <p:spPr>
            <a:xfrm rot="16200000" flipV="1">
              <a:off x="2863346" y="5645375"/>
              <a:ext cx="247174" cy="34695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7" name="Прямая соединительная линия 726"/>
            <p:cNvCxnSpPr>
              <a:stCxn id="716" idx="1"/>
              <a:endCxn id="715" idx="1"/>
            </p:cNvCxnSpPr>
            <p:nvPr/>
          </p:nvCxnSpPr>
          <p:spPr>
            <a:xfrm rot="5400000">
              <a:off x="2878898" y="6002277"/>
              <a:ext cx="9522" cy="7279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8" name="Прямая соединительная линия 727"/>
            <p:cNvCxnSpPr>
              <a:stCxn id="717" idx="5"/>
              <a:endCxn id="716" idx="1"/>
            </p:cNvCxnSpPr>
            <p:nvPr/>
          </p:nvCxnSpPr>
          <p:spPr>
            <a:xfrm rot="16200000" flipH="1" flipV="1">
              <a:off x="2997493" y="5879300"/>
              <a:ext cx="77180" cy="23205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9" name="Прямая соединительная линия 728"/>
            <p:cNvCxnSpPr>
              <a:stCxn id="717" idx="1"/>
              <a:endCxn id="720" idx="5"/>
            </p:cNvCxnSpPr>
            <p:nvPr/>
          </p:nvCxnSpPr>
          <p:spPr>
            <a:xfrm rot="4714168" flipH="1" flipV="1">
              <a:off x="3245800" y="5890305"/>
              <a:ext cx="8162" cy="11378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30" name="Прямая соединительная линия 729"/>
            <p:cNvCxnSpPr>
              <a:stCxn id="720" idx="0"/>
              <a:endCxn id="721" idx="3"/>
            </p:cNvCxnSpPr>
            <p:nvPr/>
          </p:nvCxnSpPr>
          <p:spPr>
            <a:xfrm rot="20914168" flipV="1">
              <a:off x="3330485" y="5792491"/>
              <a:ext cx="65886" cy="12389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5" name="Прямая соединительная линия 754"/>
            <p:cNvCxnSpPr>
              <a:stCxn id="722" idx="6"/>
              <a:endCxn id="713" idx="2"/>
            </p:cNvCxnSpPr>
            <p:nvPr/>
          </p:nvCxnSpPr>
          <p:spPr>
            <a:xfrm rot="16200000" flipV="1">
              <a:off x="2559096" y="5412563"/>
              <a:ext cx="96680" cy="10581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6" name="Прямая соединительная линия 755"/>
            <p:cNvCxnSpPr>
              <a:stCxn id="713" idx="6"/>
              <a:endCxn id="710" idx="1"/>
            </p:cNvCxnSpPr>
            <p:nvPr/>
          </p:nvCxnSpPr>
          <p:spPr>
            <a:xfrm rot="16200000" flipV="1">
              <a:off x="2485163" y="5337617"/>
              <a:ext cx="36951" cy="3623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7" name="Прямая соединительная линия 756"/>
            <p:cNvCxnSpPr>
              <a:stCxn id="713" idx="4"/>
              <a:endCxn id="712" idx="0"/>
            </p:cNvCxnSpPr>
            <p:nvPr/>
          </p:nvCxnSpPr>
          <p:spPr>
            <a:xfrm rot="10800000" flipV="1">
              <a:off x="2488164" y="5412056"/>
              <a:ext cx="28520" cy="3866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8" name="Прямая соединительная линия 757"/>
            <p:cNvCxnSpPr>
              <a:stCxn id="712" idx="1"/>
              <a:endCxn id="722" idx="5"/>
            </p:cNvCxnSpPr>
            <p:nvPr/>
          </p:nvCxnSpPr>
          <p:spPr>
            <a:xfrm rot="16200000" flipH="1">
              <a:off x="2544049" y="5420114"/>
              <a:ext cx="57410" cy="15857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9" name="Прямая соединительная линия 758"/>
            <p:cNvCxnSpPr>
              <a:stCxn id="719" idx="6"/>
              <a:endCxn id="722" idx="2"/>
            </p:cNvCxnSpPr>
            <p:nvPr/>
          </p:nvCxnSpPr>
          <p:spPr>
            <a:xfrm rot="16200000" flipV="1">
              <a:off x="2690617" y="5544087"/>
              <a:ext cx="108544" cy="11665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6" name="Группа 509"/>
          <p:cNvGrpSpPr/>
          <p:nvPr/>
        </p:nvGrpSpPr>
        <p:grpSpPr>
          <a:xfrm rot="646126">
            <a:off x="5834525" y="4770199"/>
            <a:ext cx="498363" cy="696528"/>
            <a:chOff x="6580153" y="4869462"/>
            <a:chExt cx="599174" cy="837425"/>
          </a:xfrm>
        </p:grpSpPr>
        <p:sp>
          <p:nvSpPr>
            <p:cNvPr id="523" name="8-конечная звезда 522"/>
            <p:cNvSpPr/>
            <p:nvPr/>
          </p:nvSpPr>
          <p:spPr>
            <a:xfrm rot="1262594">
              <a:off x="6980055" y="4869462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24" name="8-конечная звезда 523"/>
            <p:cNvSpPr/>
            <p:nvPr/>
          </p:nvSpPr>
          <p:spPr>
            <a:xfrm rot="1262594">
              <a:off x="6581737" y="5081547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25" name="8-конечная звезда 524"/>
            <p:cNvSpPr/>
            <p:nvPr/>
          </p:nvSpPr>
          <p:spPr>
            <a:xfrm rot="1262594">
              <a:off x="6580153" y="5365720"/>
              <a:ext cx="53999" cy="5399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26" name="8-конечная звезда 525"/>
            <p:cNvSpPr/>
            <p:nvPr/>
          </p:nvSpPr>
          <p:spPr>
            <a:xfrm rot="1262594">
              <a:off x="7125328" y="5190401"/>
              <a:ext cx="53999" cy="5399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27" name="8-конечная звезда 526"/>
            <p:cNvSpPr/>
            <p:nvPr/>
          </p:nvSpPr>
          <p:spPr>
            <a:xfrm rot="1262594">
              <a:off x="6950246" y="5660087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528" name="Прямая соединительная линия 527"/>
            <p:cNvCxnSpPr>
              <a:stCxn id="526" idx="5"/>
              <a:endCxn id="523" idx="1"/>
            </p:cNvCxnSpPr>
            <p:nvPr/>
          </p:nvCxnSpPr>
          <p:spPr>
            <a:xfrm rot="15553874" flipV="1">
              <a:off x="6944340" y="5029646"/>
              <a:ext cx="278287" cy="6490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9" name="Прямая соединительная линия 528"/>
            <p:cNvCxnSpPr>
              <a:stCxn id="525" idx="0"/>
              <a:endCxn id="523" idx="2"/>
            </p:cNvCxnSpPr>
            <p:nvPr/>
          </p:nvCxnSpPr>
          <p:spPr>
            <a:xfrm rot="20953874" flipV="1">
              <a:off x="6591665" y="4970662"/>
              <a:ext cx="449849" cy="39318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0" name="Прямая соединительная линия 529"/>
            <p:cNvCxnSpPr>
              <a:stCxn id="527" idx="4"/>
              <a:endCxn id="525" idx="1"/>
            </p:cNvCxnSpPr>
            <p:nvPr/>
          </p:nvCxnSpPr>
          <p:spPr>
            <a:xfrm rot="10153874">
              <a:off x="6645133" y="5388491"/>
              <a:ext cx="279661" cy="31550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1" name="Прямая соединительная линия 530"/>
            <p:cNvCxnSpPr>
              <a:stCxn id="525" idx="6"/>
              <a:endCxn id="524" idx="1"/>
            </p:cNvCxnSpPr>
            <p:nvPr/>
          </p:nvCxnSpPr>
          <p:spPr>
            <a:xfrm rot="5400000" flipH="1" flipV="1">
              <a:off x="6510090" y="5250319"/>
              <a:ext cx="223966" cy="1043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2" name="Прямая соединительная линия 531"/>
            <p:cNvCxnSpPr>
              <a:stCxn id="524" idx="7"/>
              <a:endCxn id="523" idx="3"/>
            </p:cNvCxnSpPr>
            <p:nvPr/>
          </p:nvCxnSpPr>
          <p:spPr>
            <a:xfrm rot="4753874" flipH="1" flipV="1">
              <a:off x="6753726" y="4823982"/>
              <a:ext cx="119140" cy="36784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7" name="Группа 535"/>
          <p:cNvGrpSpPr/>
          <p:nvPr/>
        </p:nvGrpSpPr>
        <p:grpSpPr>
          <a:xfrm rot="323258">
            <a:off x="4207812" y="4351490"/>
            <a:ext cx="1464746" cy="1601856"/>
            <a:chOff x="4505825" y="4720146"/>
            <a:chExt cx="1719437" cy="1760703"/>
          </a:xfrm>
        </p:grpSpPr>
        <p:cxnSp>
          <p:nvCxnSpPr>
            <p:cNvPr id="537" name="Прямая соединительная линия 536"/>
            <p:cNvCxnSpPr>
              <a:stCxn id="578" idx="0"/>
              <a:endCxn id="577" idx="2"/>
            </p:cNvCxnSpPr>
            <p:nvPr/>
          </p:nvCxnSpPr>
          <p:spPr>
            <a:xfrm flipV="1">
              <a:off x="6132291" y="5060439"/>
              <a:ext cx="29275" cy="5622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8" name="Прямая соединительная линия 537"/>
            <p:cNvCxnSpPr>
              <a:stCxn id="552" idx="6"/>
              <a:endCxn id="549" idx="1"/>
            </p:cNvCxnSpPr>
            <p:nvPr/>
          </p:nvCxnSpPr>
          <p:spPr>
            <a:xfrm rot="5076742" flipH="1" flipV="1">
              <a:off x="5488064" y="6252517"/>
              <a:ext cx="41011" cy="4910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9" name="Прямая соединительная линия 538"/>
            <p:cNvCxnSpPr>
              <a:stCxn id="544" idx="7"/>
              <a:endCxn id="543" idx="2"/>
            </p:cNvCxnSpPr>
            <p:nvPr/>
          </p:nvCxnSpPr>
          <p:spPr>
            <a:xfrm rot="5400000" flipH="1" flipV="1">
              <a:off x="5632598" y="5774212"/>
              <a:ext cx="249589" cy="25138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40" name="Прямая соединительная линия 539"/>
            <p:cNvCxnSpPr>
              <a:stCxn id="548" idx="3"/>
              <a:endCxn id="547" idx="6"/>
            </p:cNvCxnSpPr>
            <p:nvPr/>
          </p:nvCxnSpPr>
          <p:spPr>
            <a:xfrm rot="5400000">
              <a:off x="6031085" y="5887865"/>
              <a:ext cx="47329" cy="4852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41" name="8-конечная звезда 540"/>
            <p:cNvSpPr/>
            <p:nvPr/>
          </p:nvSpPr>
          <p:spPr>
            <a:xfrm rot="1262594">
              <a:off x="5438730" y="5367299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42" name="8-конечная звезда 541"/>
            <p:cNvSpPr/>
            <p:nvPr/>
          </p:nvSpPr>
          <p:spPr>
            <a:xfrm rot="1262594">
              <a:off x="5079960" y="5365721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43" name="8-конечная звезда 542"/>
            <p:cNvSpPr/>
            <p:nvPr/>
          </p:nvSpPr>
          <p:spPr>
            <a:xfrm rot="1262594">
              <a:off x="5865779" y="5722910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44" name="8-конечная звезда 543"/>
            <p:cNvSpPr/>
            <p:nvPr/>
          </p:nvSpPr>
          <p:spPr>
            <a:xfrm rot="1262594">
              <a:off x="5580026" y="6008661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45" name="8-конечная звезда 544"/>
            <p:cNvSpPr/>
            <p:nvPr/>
          </p:nvSpPr>
          <p:spPr>
            <a:xfrm rot="1262594">
              <a:off x="5079960" y="565147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46" name="8-конечная звезда 545"/>
            <p:cNvSpPr/>
            <p:nvPr/>
          </p:nvSpPr>
          <p:spPr>
            <a:xfrm rot="1262594">
              <a:off x="5316555" y="5816629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47" name="8-конечная звезда 546"/>
            <p:cNvSpPr/>
            <p:nvPr/>
          </p:nvSpPr>
          <p:spPr>
            <a:xfrm rot="1262594">
              <a:off x="6006023" y="5934592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48" name="8-конечная звезда 547"/>
            <p:cNvSpPr/>
            <p:nvPr/>
          </p:nvSpPr>
          <p:spPr>
            <a:xfrm rot="1262594">
              <a:off x="6077460" y="5863154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49" name="8-конечная звезда 548"/>
            <p:cNvSpPr/>
            <p:nvPr/>
          </p:nvSpPr>
          <p:spPr>
            <a:xfrm rot="1262594">
              <a:off x="5505958" y="6220344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50" name="8-конечная звезда 549"/>
            <p:cNvSpPr/>
            <p:nvPr/>
          </p:nvSpPr>
          <p:spPr>
            <a:xfrm rot="1262594">
              <a:off x="5635118" y="6360537"/>
              <a:ext cx="43200" cy="43201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51" name="8-конечная звезда 550"/>
            <p:cNvSpPr/>
            <p:nvPr/>
          </p:nvSpPr>
          <p:spPr>
            <a:xfrm rot="1262594">
              <a:off x="5552493" y="6319546"/>
              <a:ext cx="36001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52" name="8-конечная звезда 551"/>
            <p:cNvSpPr/>
            <p:nvPr/>
          </p:nvSpPr>
          <p:spPr>
            <a:xfrm rot="1262594">
              <a:off x="5453808" y="6298081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53" name="8-конечная звезда 552"/>
            <p:cNvSpPr/>
            <p:nvPr/>
          </p:nvSpPr>
          <p:spPr>
            <a:xfrm rot="1262594">
              <a:off x="5564030" y="6444849"/>
              <a:ext cx="36001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554" name="Прямая соединительная линия 553"/>
            <p:cNvCxnSpPr>
              <a:stCxn id="546" idx="4"/>
              <a:endCxn id="545" idx="0"/>
            </p:cNvCxnSpPr>
            <p:nvPr/>
          </p:nvCxnSpPr>
          <p:spPr>
            <a:xfrm rot="10800000">
              <a:off x="5132159" y="5688168"/>
              <a:ext cx="185596" cy="13999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5" name="Прямая соединительная линия 554"/>
            <p:cNvCxnSpPr>
              <a:stCxn id="546" idx="0"/>
              <a:endCxn id="544" idx="4"/>
            </p:cNvCxnSpPr>
            <p:nvPr/>
          </p:nvCxnSpPr>
          <p:spPr>
            <a:xfrm>
              <a:off x="5351355" y="5841092"/>
              <a:ext cx="230472" cy="18487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6" name="Прямая соединительная линия 555"/>
            <p:cNvCxnSpPr>
              <a:stCxn id="541" idx="7"/>
              <a:endCxn id="543" idx="5"/>
            </p:cNvCxnSpPr>
            <p:nvPr/>
          </p:nvCxnSpPr>
          <p:spPr>
            <a:xfrm rot="16200000" flipH="1">
              <a:off x="5521930" y="5365350"/>
              <a:ext cx="338693" cy="38107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2" name="Прямая соединительная линия 561"/>
            <p:cNvCxnSpPr>
              <a:stCxn id="543" idx="0"/>
              <a:endCxn id="548" idx="5"/>
            </p:cNvCxnSpPr>
            <p:nvPr/>
          </p:nvCxnSpPr>
          <p:spPr>
            <a:xfrm>
              <a:off x="5917978" y="5759605"/>
              <a:ext cx="170173" cy="10510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3" name="Прямая соединительная линия 562"/>
            <p:cNvCxnSpPr>
              <a:stCxn id="549" idx="6"/>
              <a:endCxn id="544" idx="2"/>
            </p:cNvCxnSpPr>
            <p:nvPr/>
          </p:nvCxnSpPr>
          <p:spPr>
            <a:xfrm rot="5400000" flipH="1" flipV="1">
              <a:off x="5483534" y="6107747"/>
              <a:ext cx="160684" cy="6691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4" name="Прямая соединительная линия 563"/>
            <p:cNvCxnSpPr>
              <a:stCxn id="545" idx="5"/>
              <a:endCxn id="542" idx="2"/>
            </p:cNvCxnSpPr>
            <p:nvPr/>
          </p:nvCxnSpPr>
          <p:spPr>
            <a:xfrm rot="5400000" flipH="1" flipV="1">
              <a:off x="4978692" y="5535226"/>
              <a:ext cx="235879" cy="126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5" name="Прямая соединительная линия 564"/>
            <p:cNvCxnSpPr>
              <a:stCxn id="541" idx="4"/>
              <a:endCxn id="542" idx="7"/>
            </p:cNvCxnSpPr>
            <p:nvPr/>
          </p:nvCxnSpPr>
          <p:spPr>
            <a:xfrm rot="10800000">
              <a:off x="5131635" y="5381759"/>
              <a:ext cx="309257" cy="630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6" name="Прямая соединительная линия 565"/>
            <p:cNvCxnSpPr>
              <a:stCxn id="541" idx="3"/>
              <a:endCxn id="545" idx="6"/>
            </p:cNvCxnSpPr>
            <p:nvPr/>
          </p:nvCxnSpPr>
          <p:spPr>
            <a:xfrm rot="5400000">
              <a:off x="5158880" y="5370631"/>
              <a:ext cx="240419" cy="32486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7" name="Прямая соединительная линия 566"/>
            <p:cNvCxnSpPr>
              <a:stCxn id="571" idx="4"/>
              <a:endCxn id="572" idx="0"/>
            </p:cNvCxnSpPr>
            <p:nvPr/>
          </p:nvCxnSpPr>
          <p:spPr>
            <a:xfrm rot="10800000">
              <a:off x="5826511" y="4816048"/>
              <a:ext cx="37837" cy="1198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8" name="Прямая соединительная линия 567"/>
            <p:cNvCxnSpPr>
              <a:stCxn id="553" idx="7"/>
              <a:endCxn id="550" idx="2"/>
            </p:cNvCxnSpPr>
            <p:nvPr/>
          </p:nvCxnSpPr>
          <p:spPr>
            <a:xfrm rot="5076742" flipH="1" flipV="1">
              <a:off x="5599433" y="6401401"/>
              <a:ext cx="48362" cy="5473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9" name="Прямая соединительная линия 568"/>
            <p:cNvCxnSpPr>
              <a:stCxn id="550" idx="5"/>
              <a:endCxn id="551" idx="0"/>
            </p:cNvCxnSpPr>
            <p:nvPr/>
          </p:nvCxnSpPr>
          <p:spPr>
            <a:xfrm rot="15876742" flipV="1">
              <a:off x="5605596" y="6323750"/>
              <a:ext cx="24422" cy="5883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0" name="Прямая соединительная линия 569"/>
            <p:cNvCxnSpPr>
              <a:stCxn id="551" idx="4"/>
              <a:endCxn id="552" idx="0"/>
            </p:cNvCxnSpPr>
            <p:nvPr/>
          </p:nvCxnSpPr>
          <p:spPr>
            <a:xfrm rot="10476742">
              <a:off x="5499277" y="6326951"/>
              <a:ext cx="54190" cy="694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71" name="8-конечная звезда 570"/>
            <p:cNvSpPr/>
            <p:nvPr/>
          </p:nvSpPr>
          <p:spPr>
            <a:xfrm rot="1262594">
              <a:off x="5863147" y="4816497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72" name="8-конечная звезда 571"/>
            <p:cNvSpPr/>
            <p:nvPr/>
          </p:nvSpPr>
          <p:spPr>
            <a:xfrm rot="1262594">
              <a:off x="5791710" y="4791585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73" name="8-конечная звезда 572"/>
            <p:cNvSpPr/>
            <p:nvPr/>
          </p:nvSpPr>
          <p:spPr>
            <a:xfrm rot="1262594">
              <a:off x="5863147" y="4720146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74" name="8-конечная звезда 573"/>
            <p:cNvSpPr/>
            <p:nvPr/>
          </p:nvSpPr>
          <p:spPr>
            <a:xfrm rot="1262594">
              <a:off x="5459431" y="5316563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75" name="8-конечная звезда 574"/>
            <p:cNvSpPr/>
            <p:nvPr/>
          </p:nvSpPr>
          <p:spPr>
            <a:xfrm rot="1262594">
              <a:off x="6006023" y="5648841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76" name="8-конечная звезда 575"/>
            <p:cNvSpPr/>
            <p:nvPr/>
          </p:nvSpPr>
          <p:spPr>
            <a:xfrm rot="1262594">
              <a:off x="6080094" y="4865654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77" name="8-конечная звезда 576"/>
            <p:cNvSpPr/>
            <p:nvPr/>
          </p:nvSpPr>
          <p:spPr>
            <a:xfrm rot="1262594">
              <a:off x="6140800" y="4997800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78" name="8-конечная звезда 577"/>
            <p:cNvSpPr/>
            <p:nvPr/>
          </p:nvSpPr>
          <p:spPr>
            <a:xfrm rot="1262594">
              <a:off x="6080092" y="5079969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79" name="8-конечная звезда 578"/>
            <p:cNvSpPr/>
            <p:nvPr/>
          </p:nvSpPr>
          <p:spPr>
            <a:xfrm rot="1262594">
              <a:off x="6171262" y="5237777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84" name="8-конечная звезда 583"/>
            <p:cNvSpPr/>
            <p:nvPr/>
          </p:nvSpPr>
          <p:spPr>
            <a:xfrm rot="1262594">
              <a:off x="5766815" y="5403699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85" name="8-конечная звезда 584"/>
            <p:cNvSpPr/>
            <p:nvPr/>
          </p:nvSpPr>
          <p:spPr>
            <a:xfrm rot="1262594">
              <a:off x="5959331" y="5544442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86" name="8-конечная звезда 585"/>
            <p:cNvSpPr/>
            <p:nvPr/>
          </p:nvSpPr>
          <p:spPr>
            <a:xfrm rot="1262594">
              <a:off x="5943696" y="5461650"/>
              <a:ext cx="64801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587" name="Прямая соединительная линия 586"/>
            <p:cNvCxnSpPr>
              <a:stCxn id="586" idx="6"/>
              <a:endCxn id="579" idx="2"/>
            </p:cNvCxnSpPr>
            <p:nvPr/>
          </p:nvCxnSpPr>
          <p:spPr>
            <a:xfrm rot="5076742" flipH="1" flipV="1">
              <a:off x="6010447" y="5268924"/>
              <a:ext cx="155536" cy="21593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8" name="Прямая соединительная линия 587"/>
            <p:cNvCxnSpPr>
              <a:stCxn id="575" idx="4"/>
              <a:endCxn id="585" idx="2"/>
            </p:cNvCxnSpPr>
            <p:nvPr/>
          </p:nvCxnSpPr>
          <p:spPr>
            <a:xfrm rot="10476742">
              <a:off x="5979263" y="5595410"/>
              <a:ext cx="24675" cy="6661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9" name="Прямая соединительная линия 588"/>
            <p:cNvCxnSpPr>
              <a:stCxn id="579" idx="4"/>
              <a:endCxn id="578" idx="1"/>
            </p:cNvCxnSpPr>
            <p:nvPr/>
          </p:nvCxnSpPr>
          <p:spPr>
            <a:xfrm rot="10476742">
              <a:off x="6123955" y="5129044"/>
              <a:ext cx="42745" cy="12881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0" name="Прямая соединительная линия 589"/>
            <p:cNvCxnSpPr>
              <a:stCxn id="576" idx="1"/>
              <a:endCxn id="577" idx="5"/>
            </p:cNvCxnSpPr>
            <p:nvPr/>
          </p:nvCxnSpPr>
          <p:spPr>
            <a:xfrm rot="16200000" flipH="1">
              <a:off x="6097418" y="4937966"/>
              <a:ext cx="83264" cy="4198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1" name="Прямая соединительная линия 590"/>
            <p:cNvCxnSpPr>
              <a:stCxn id="586" idx="3"/>
              <a:endCxn id="584" idx="0"/>
            </p:cNvCxnSpPr>
            <p:nvPr/>
          </p:nvCxnSpPr>
          <p:spPr>
            <a:xfrm rot="5076742" flipH="1">
              <a:off x="5843065" y="5413984"/>
              <a:ext cx="78810" cy="11953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2" name="Прямая соединительная линия 591"/>
            <p:cNvCxnSpPr>
              <a:stCxn id="571" idx="0"/>
              <a:endCxn id="576" idx="4"/>
            </p:cNvCxnSpPr>
            <p:nvPr/>
          </p:nvCxnSpPr>
          <p:spPr>
            <a:xfrm>
              <a:off x="5897947" y="4840960"/>
              <a:ext cx="183948" cy="4199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3" name="Прямая соединительная линия 592"/>
            <p:cNvCxnSpPr>
              <a:stCxn id="571" idx="1"/>
              <a:endCxn id="573" idx="1"/>
            </p:cNvCxnSpPr>
            <p:nvPr/>
          </p:nvCxnSpPr>
          <p:spPr>
            <a:xfrm rot="5400000" flipH="1">
              <a:off x="5840280" y="4802771"/>
              <a:ext cx="96351" cy="158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4" name="Прямая соединительная линия 593"/>
            <p:cNvCxnSpPr>
              <a:stCxn id="631" idx="3"/>
              <a:endCxn id="650" idx="7"/>
            </p:cNvCxnSpPr>
            <p:nvPr/>
          </p:nvCxnSpPr>
          <p:spPr>
            <a:xfrm rot="5400000">
              <a:off x="4647637" y="5439196"/>
              <a:ext cx="41535" cy="25626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5" name="Прямая соединительная линия 594"/>
            <p:cNvCxnSpPr>
              <a:stCxn id="626" idx="4"/>
              <a:endCxn id="571" idx="1"/>
            </p:cNvCxnSpPr>
            <p:nvPr/>
          </p:nvCxnSpPr>
          <p:spPr>
            <a:xfrm rot="10800000">
              <a:off x="5888457" y="4850946"/>
              <a:ext cx="48623" cy="4258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02" name="Прямая соединительная линия 601"/>
            <p:cNvCxnSpPr>
              <a:stCxn id="607" idx="6"/>
              <a:endCxn id="571" idx="1"/>
            </p:cNvCxnSpPr>
            <p:nvPr/>
          </p:nvCxnSpPr>
          <p:spPr>
            <a:xfrm rot="16200000" flipV="1">
              <a:off x="5848002" y="4891401"/>
              <a:ext cx="86009" cy="510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03" name="Прямая соединительная линия 602"/>
            <p:cNvCxnSpPr>
              <a:stCxn id="574" idx="0"/>
              <a:endCxn id="584" idx="4"/>
            </p:cNvCxnSpPr>
            <p:nvPr/>
          </p:nvCxnSpPr>
          <p:spPr>
            <a:xfrm rot="21276742">
              <a:off x="5498898" y="5328732"/>
              <a:ext cx="265049" cy="10477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07" name="8-конечная звезда 606"/>
            <p:cNvSpPr/>
            <p:nvPr/>
          </p:nvSpPr>
          <p:spPr>
            <a:xfrm rot="1262594">
              <a:off x="5864200" y="4935514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26" name="8-конечная звезда 625"/>
            <p:cNvSpPr/>
            <p:nvPr/>
          </p:nvSpPr>
          <p:spPr>
            <a:xfrm rot="1262594">
              <a:off x="5935638" y="4879682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27" name="8-конечная звезда 626"/>
            <p:cNvSpPr/>
            <p:nvPr/>
          </p:nvSpPr>
          <p:spPr>
            <a:xfrm rot="1262594">
              <a:off x="5161892" y="6088085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28" name="8-конечная звезда 627"/>
            <p:cNvSpPr/>
            <p:nvPr/>
          </p:nvSpPr>
          <p:spPr>
            <a:xfrm rot="1262594">
              <a:off x="4804312" y="5883049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29" name="8-конечная звезда 628"/>
            <p:cNvSpPr/>
            <p:nvPr/>
          </p:nvSpPr>
          <p:spPr>
            <a:xfrm rot="1262594">
              <a:off x="4979165" y="5946480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30" name="8-конечная звезда 629"/>
            <p:cNvSpPr/>
            <p:nvPr/>
          </p:nvSpPr>
          <p:spPr>
            <a:xfrm rot="1262594">
              <a:off x="4937084" y="5722911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31" name="8-конечная звезда 630"/>
            <p:cNvSpPr/>
            <p:nvPr/>
          </p:nvSpPr>
          <p:spPr>
            <a:xfrm rot="1262594">
              <a:off x="4794208" y="5508596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32" name="8-конечная звезда 631"/>
            <p:cNvSpPr/>
            <p:nvPr/>
          </p:nvSpPr>
          <p:spPr>
            <a:xfrm rot="1262594">
              <a:off x="5310442" y="5915984"/>
              <a:ext cx="43200" cy="43201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33" name="8-конечная звезда 632"/>
            <p:cNvSpPr/>
            <p:nvPr/>
          </p:nvSpPr>
          <p:spPr>
            <a:xfrm rot="1262594">
              <a:off x="5067848" y="6016278"/>
              <a:ext cx="43200" cy="43201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34" name="8-конечная звезда 633"/>
            <p:cNvSpPr/>
            <p:nvPr/>
          </p:nvSpPr>
          <p:spPr>
            <a:xfrm rot="1262594">
              <a:off x="4864066" y="5721332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638" name="Прямая соединительная линия 637"/>
            <p:cNvCxnSpPr>
              <a:stCxn id="633" idx="5"/>
              <a:endCxn id="629" idx="0"/>
            </p:cNvCxnSpPr>
            <p:nvPr/>
          </p:nvCxnSpPr>
          <p:spPr>
            <a:xfrm rot="15876742" flipV="1">
              <a:off x="5036137" y="5977591"/>
              <a:ext cx="40139" cy="4586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9" name="Прямая соединительная линия 638"/>
            <p:cNvCxnSpPr>
              <a:stCxn id="632" idx="2"/>
              <a:endCxn id="627" idx="7"/>
            </p:cNvCxnSpPr>
            <p:nvPr/>
          </p:nvCxnSpPr>
          <p:spPr>
            <a:xfrm rot="5076742">
              <a:off x="5201071" y="5968776"/>
              <a:ext cx="135650" cy="12387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0" name="Прямая соединительная линия 639"/>
            <p:cNvCxnSpPr>
              <a:stCxn id="633" idx="1"/>
              <a:endCxn id="627" idx="4"/>
            </p:cNvCxnSpPr>
            <p:nvPr/>
          </p:nvCxnSpPr>
          <p:spPr>
            <a:xfrm rot="15876742" flipH="1">
              <a:off x="5103613" y="6051303"/>
              <a:ext cx="54313" cy="6066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1" name="Прямая соединительная линия 640"/>
            <p:cNvCxnSpPr>
              <a:stCxn id="545" idx="3"/>
              <a:endCxn id="630" idx="7"/>
            </p:cNvCxnSpPr>
            <p:nvPr/>
          </p:nvCxnSpPr>
          <p:spPr>
            <a:xfrm rot="5400000">
              <a:off x="5010766" y="5667428"/>
              <a:ext cx="49512" cy="9352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2" name="Прямая соединительная линия 641"/>
            <p:cNvCxnSpPr>
              <a:stCxn id="634" idx="0"/>
              <a:endCxn id="630" idx="4"/>
            </p:cNvCxnSpPr>
            <p:nvPr/>
          </p:nvCxnSpPr>
          <p:spPr>
            <a:xfrm flipV="1">
              <a:off x="4905825" y="5740216"/>
              <a:ext cx="33060" cy="1047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7" name="Прямая соединительная линия 646"/>
            <p:cNvCxnSpPr>
              <a:stCxn id="634" idx="6"/>
              <a:endCxn id="631" idx="1"/>
            </p:cNvCxnSpPr>
            <p:nvPr/>
          </p:nvCxnSpPr>
          <p:spPr>
            <a:xfrm rot="16200000" flipV="1">
              <a:off x="4781546" y="5610896"/>
              <a:ext cx="162503" cy="6125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8" name="Прямая соединительная линия 647"/>
            <p:cNvCxnSpPr>
              <a:stCxn id="634" idx="3"/>
              <a:endCxn id="628" idx="6"/>
            </p:cNvCxnSpPr>
            <p:nvPr/>
          </p:nvCxnSpPr>
          <p:spPr>
            <a:xfrm rot="5076742">
              <a:off x="4788556" y="5799902"/>
              <a:ext cx="130112" cy="3709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9" name="Прямая соединительная линия 648"/>
            <p:cNvCxnSpPr>
              <a:stCxn id="628" idx="0"/>
              <a:endCxn id="629" idx="4"/>
            </p:cNvCxnSpPr>
            <p:nvPr/>
          </p:nvCxnSpPr>
          <p:spPr>
            <a:xfrm rot="21276742">
              <a:off x="4859056" y="5913756"/>
              <a:ext cx="119364" cy="5601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50" name="8-конечная звезда 649"/>
            <p:cNvSpPr/>
            <p:nvPr/>
          </p:nvSpPr>
          <p:spPr>
            <a:xfrm rot="1262594">
              <a:off x="4505825" y="5577403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</p:grpSp>
      <p:grpSp>
        <p:nvGrpSpPr>
          <p:cNvPr id="18" name="Группа 805"/>
          <p:cNvGrpSpPr/>
          <p:nvPr/>
        </p:nvGrpSpPr>
        <p:grpSpPr>
          <a:xfrm>
            <a:off x="3077063" y="5363089"/>
            <a:ext cx="1485393" cy="986974"/>
            <a:chOff x="3077063" y="5363089"/>
            <a:chExt cx="1485393" cy="986974"/>
          </a:xfrm>
        </p:grpSpPr>
        <p:sp>
          <p:nvSpPr>
            <p:cNvPr id="676" name="8-конечная звезда 675"/>
            <p:cNvSpPr/>
            <p:nvPr/>
          </p:nvSpPr>
          <p:spPr>
            <a:xfrm rot="1262594">
              <a:off x="4295722" y="5867366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77" name="8-конечная звезда 676"/>
            <p:cNvSpPr/>
            <p:nvPr/>
          </p:nvSpPr>
          <p:spPr>
            <a:xfrm rot="1262594">
              <a:off x="4365581" y="600866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78" name="8-конечная звезда 677"/>
            <p:cNvSpPr/>
            <p:nvPr/>
          </p:nvSpPr>
          <p:spPr>
            <a:xfrm rot="1262594">
              <a:off x="4079829" y="593887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79" name="8-конечная звезда 678"/>
            <p:cNvSpPr/>
            <p:nvPr/>
          </p:nvSpPr>
          <p:spPr>
            <a:xfrm rot="1262594">
              <a:off x="4294142" y="6151538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80" name="8-конечная звезда 679"/>
            <p:cNvSpPr/>
            <p:nvPr/>
          </p:nvSpPr>
          <p:spPr>
            <a:xfrm rot="1262594">
              <a:off x="4365581" y="629606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81" name="8-конечная звезда 680"/>
            <p:cNvSpPr/>
            <p:nvPr/>
          </p:nvSpPr>
          <p:spPr>
            <a:xfrm rot="1262594">
              <a:off x="4508456" y="6080102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82" name="8-конечная звезда 681"/>
            <p:cNvSpPr/>
            <p:nvPr/>
          </p:nvSpPr>
          <p:spPr>
            <a:xfrm rot="1262594">
              <a:off x="4008390" y="5865786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83" name="8-конечная звезда 682"/>
            <p:cNvSpPr/>
            <p:nvPr/>
          </p:nvSpPr>
          <p:spPr>
            <a:xfrm rot="1262594">
              <a:off x="4438667" y="5795997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84" name="8-конечная звезда 683"/>
            <p:cNvSpPr/>
            <p:nvPr/>
          </p:nvSpPr>
          <p:spPr>
            <a:xfrm rot="1262594">
              <a:off x="4008391" y="5722910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85" name="8-конечная звезда 684"/>
            <p:cNvSpPr/>
            <p:nvPr/>
          </p:nvSpPr>
          <p:spPr>
            <a:xfrm rot="1262594">
              <a:off x="3794076" y="5865786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86" name="8-конечная звезда 685"/>
            <p:cNvSpPr/>
            <p:nvPr/>
          </p:nvSpPr>
          <p:spPr>
            <a:xfrm rot="1262594">
              <a:off x="3867163" y="565147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88" name="8-конечная звезда 687"/>
            <p:cNvSpPr/>
            <p:nvPr/>
          </p:nvSpPr>
          <p:spPr>
            <a:xfrm rot="1262594">
              <a:off x="3865514" y="600866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693" name="Прямая соединительная линия 692"/>
            <p:cNvCxnSpPr>
              <a:stCxn id="684" idx="4"/>
              <a:endCxn id="686" idx="0"/>
            </p:cNvCxnSpPr>
            <p:nvPr/>
          </p:nvCxnSpPr>
          <p:spPr>
            <a:xfrm rot="10800000">
              <a:off x="3919362" y="5688169"/>
              <a:ext cx="90830" cy="5204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94" name="8-конечная звезда 693"/>
            <p:cNvSpPr/>
            <p:nvPr/>
          </p:nvSpPr>
          <p:spPr>
            <a:xfrm rot="1262594">
              <a:off x="3935900" y="5661374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95" name="8-конечная звезда 694"/>
            <p:cNvSpPr/>
            <p:nvPr/>
          </p:nvSpPr>
          <p:spPr>
            <a:xfrm rot="1262594">
              <a:off x="3506746" y="5507017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96" name="8-конечная звезда 695"/>
            <p:cNvSpPr/>
            <p:nvPr/>
          </p:nvSpPr>
          <p:spPr>
            <a:xfrm rot="1262594">
              <a:off x="3505694" y="5363089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97" name="8-конечная звезда 696"/>
            <p:cNvSpPr/>
            <p:nvPr/>
          </p:nvSpPr>
          <p:spPr>
            <a:xfrm rot="1262594">
              <a:off x="3149556" y="5792769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98" name="8-конечная звезда 697"/>
            <p:cNvSpPr/>
            <p:nvPr/>
          </p:nvSpPr>
          <p:spPr>
            <a:xfrm rot="1262594">
              <a:off x="3506745" y="6078521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99" name="8-конечная звезда 698"/>
            <p:cNvSpPr/>
            <p:nvPr/>
          </p:nvSpPr>
          <p:spPr>
            <a:xfrm rot="1262594">
              <a:off x="3505692" y="6220345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00" name="8-конечная звезда 699"/>
            <p:cNvSpPr/>
            <p:nvPr/>
          </p:nvSpPr>
          <p:spPr>
            <a:xfrm rot="1262594">
              <a:off x="3077063" y="6006031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701" name="Прямая соединительная линия 700"/>
            <p:cNvCxnSpPr>
              <a:stCxn id="681" idx="6"/>
              <a:endCxn id="683" idx="0"/>
            </p:cNvCxnSpPr>
            <p:nvPr/>
          </p:nvCxnSpPr>
          <p:spPr>
            <a:xfrm rot="16200000" flipV="1">
              <a:off x="4393404" y="5930155"/>
              <a:ext cx="249211" cy="5428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3" name="Прямая соединительная линия 702"/>
            <p:cNvCxnSpPr>
              <a:stCxn id="683" idx="3"/>
              <a:endCxn id="676" idx="7"/>
            </p:cNvCxnSpPr>
            <p:nvPr/>
          </p:nvCxnSpPr>
          <p:spPr>
            <a:xfrm rot="5400000">
              <a:off x="4373037" y="5818654"/>
              <a:ext cx="52650" cy="8326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4" name="Прямая соединительная линия 703"/>
            <p:cNvCxnSpPr>
              <a:stCxn id="681" idx="4"/>
              <a:endCxn id="677" idx="0"/>
            </p:cNvCxnSpPr>
            <p:nvPr/>
          </p:nvCxnSpPr>
          <p:spPr>
            <a:xfrm rot="10800000">
              <a:off x="4417781" y="6045359"/>
              <a:ext cx="92477" cy="5204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5" name="Прямая соединительная линия 704"/>
            <p:cNvCxnSpPr>
              <a:stCxn id="679" idx="6"/>
              <a:endCxn id="677" idx="2"/>
            </p:cNvCxnSpPr>
            <p:nvPr/>
          </p:nvCxnSpPr>
          <p:spPr>
            <a:xfrm rot="5400000" flipH="1" flipV="1">
              <a:off x="4310623" y="6081077"/>
              <a:ext cx="92477" cy="5204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6" name="Прямая соединительная линия 705"/>
            <p:cNvCxnSpPr>
              <a:stCxn id="680" idx="5"/>
              <a:endCxn id="679" idx="1"/>
            </p:cNvCxnSpPr>
            <p:nvPr/>
          </p:nvCxnSpPr>
          <p:spPr>
            <a:xfrm rot="16200000" flipV="1">
              <a:off x="4309274" y="6226044"/>
              <a:ext cx="95177" cy="4951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7" name="Прямая соединительная линия 706"/>
            <p:cNvCxnSpPr>
              <a:stCxn id="680" idx="7"/>
              <a:endCxn id="681" idx="1"/>
            </p:cNvCxnSpPr>
            <p:nvPr/>
          </p:nvCxnSpPr>
          <p:spPr>
            <a:xfrm rot="5400000" flipH="1" flipV="1">
              <a:off x="4391675" y="6157356"/>
              <a:ext cx="180324" cy="12916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5" name="Прямая соединительная линия 744"/>
            <p:cNvCxnSpPr>
              <a:stCxn id="682" idx="7"/>
              <a:endCxn id="684" idx="1"/>
            </p:cNvCxnSpPr>
            <p:nvPr/>
          </p:nvCxnSpPr>
          <p:spPr>
            <a:xfrm rot="16200000" flipV="1">
              <a:off x="3999590" y="5821349"/>
              <a:ext cx="107239" cy="1371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6" name="Прямая соединительная линия 745"/>
            <p:cNvCxnSpPr>
              <a:stCxn id="685" idx="0"/>
              <a:endCxn id="682" idx="4"/>
            </p:cNvCxnSpPr>
            <p:nvPr/>
          </p:nvCxnSpPr>
          <p:spPr>
            <a:xfrm flipV="1">
              <a:off x="3846275" y="5883091"/>
              <a:ext cx="163916" cy="1939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7" name="Прямая соединительная линия 746"/>
            <p:cNvCxnSpPr>
              <a:stCxn id="678" idx="5"/>
              <a:endCxn id="682" idx="0"/>
            </p:cNvCxnSpPr>
            <p:nvPr/>
          </p:nvCxnSpPr>
          <p:spPr>
            <a:xfrm rot="16200000" flipV="1">
              <a:off x="4058869" y="5904201"/>
              <a:ext cx="38718" cy="3527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8" name="Прямая соединительная линия 747"/>
            <p:cNvCxnSpPr>
              <a:stCxn id="677" idx="5"/>
              <a:endCxn id="676" idx="1"/>
            </p:cNvCxnSpPr>
            <p:nvPr/>
          </p:nvCxnSpPr>
          <p:spPr>
            <a:xfrm rot="16200000" flipV="1">
              <a:off x="4320641" y="5950012"/>
              <a:ext cx="81615" cy="4034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9" name="Прямая соединительная линия 748"/>
            <p:cNvCxnSpPr>
              <a:stCxn id="678" idx="7"/>
              <a:endCxn id="677" idx="4"/>
            </p:cNvCxnSpPr>
            <p:nvPr/>
          </p:nvCxnSpPr>
          <p:spPr>
            <a:xfrm rot="16200000" flipH="1">
              <a:off x="4213913" y="5872500"/>
              <a:ext cx="71058" cy="23587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0" name="Прямая соединительная линия 749"/>
            <p:cNvCxnSpPr>
              <a:stCxn id="688" idx="5"/>
              <a:endCxn id="685" idx="1"/>
            </p:cNvCxnSpPr>
            <p:nvPr/>
          </p:nvCxnSpPr>
          <p:spPr>
            <a:xfrm rot="16200000" flipV="1">
              <a:off x="3810031" y="5939469"/>
              <a:ext cx="93529" cy="4951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1" name="Прямая соединительная линия 750"/>
            <p:cNvCxnSpPr>
              <a:stCxn id="688" idx="0"/>
              <a:endCxn id="678" idx="1"/>
            </p:cNvCxnSpPr>
            <p:nvPr/>
          </p:nvCxnSpPr>
          <p:spPr>
            <a:xfrm flipV="1">
              <a:off x="3917713" y="5990547"/>
              <a:ext cx="200079" cy="5481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2" name="Прямая соединительная линия 751"/>
            <p:cNvCxnSpPr>
              <a:stCxn id="682" idx="4"/>
              <a:endCxn id="686" idx="2"/>
            </p:cNvCxnSpPr>
            <p:nvPr/>
          </p:nvCxnSpPr>
          <p:spPr>
            <a:xfrm rot="10800000">
              <a:off x="3884469" y="5703673"/>
              <a:ext cx="125723" cy="17941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3" name="Прямая соединительная линия 752"/>
            <p:cNvCxnSpPr>
              <a:stCxn id="698" idx="7"/>
              <a:endCxn id="688" idx="3"/>
            </p:cNvCxnSpPr>
            <p:nvPr/>
          </p:nvCxnSpPr>
          <p:spPr>
            <a:xfrm rot="5400000" flipH="1" flipV="1">
              <a:off x="3685600" y="5909111"/>
              <a:ext cx="44724" cy="31975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4" name="Прямая соединительная линия 753"/>
            <p:cNvCxnSpPr>
              <a:stCxn id="697" idx="7"/>
              <a:endCxn id="685" idx="3"/>
            </p:cNvCxnSpPr>
            <p:nvPr/>
          </p:nvCxnSpPr>
          <p:spPr>
            <a:xfrm rot="16200000" flipH="1">
              <a:off x="3444573" y="5551920"/>
              <a:ext cx="98151" cy="60550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0" name="Прямая соединительная линия 759"/>
            <p:cNvCxnSpPr>
              <a:stCxn id="700" idx="6"/>
              <a:endCxn id="697" idx="3"/>
            </p:cNvCxnSpPr>
            <p:nvPr/>
          </p:nvCxnSpPr>
          <p:spPr>
            <a:xfrm rot="5400000" flipH="1" flipV="1">
              <a:off x="3034426" y="5890241"/>
              <a:ext cx="184091" cy="4989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3" name="Прямая соединительная линия 792"/>
            <p:cNvCxnSpPr>
              <a:stCxn id="698" idx="4"/>
              <a:endCxn id="697" idx="1"/>
            </p:cNvCxnSpPr>
            <p:nvPr/>
          </p:nvCxnSpPr>
          <p:spPr>
            <a:xfrm rot="10800000">
              <a:off x="3179928" y="5834109"/>
              <a:ext cx="328259" cy="25825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4" name="Прямая соединительная линия 793"/>
            <p:cNvCxnSpPr>
              <a:stCxn id="699" idx="6"/>
              <a:endCxn id="698" idx="1"/>
            </p:cNvCxnSpPr>
            <p:nvPr/>
          </p:nvCxnSpPr>
          <p:spPr>
            <a:xfrm rot="5400000" flipH="1" flipV="1">
              <a:off x="3482793" y="6167223"/>
              <a:ext cx="101684" cy="696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5" name="Прямая соединительная линия 794"/>
            <p:cNvCxnSpPr>
              <a:stCxn id="695" idx="0"/>
              <a:endCxn id="686" idx="4"/>
            </p:cNvCxnSpPr>
            <p:nvPr/>
          </p:nvCxnSpPr>
          <p:spPr>
            <a:xfrm>
              <a:off x="3548505" y="5536373"/>
              <a:ext cx="320459" cy="13240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6" name="Прямая соединительная линия 795"/>
            <p:cNvCxnSpPr>
              <a:stCxn id="695" idx="5"/>
              <a:endCxn id="696" idx="1"/>
            </p:cNvCxnSpPr>
            <p:nvPr/>
          </p:nvCxnSpPr>
          <p:spPr>
            <a:xfrm rot="5400000" flipH="1" flipV="1">
              <a:off x="3469620" y="5447494"/>
              <a:ext cx="111339" cy="1142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809" name="Овал 808"/>
          <p:cNvSpPr/>
          <p:nvPr/>
        </p:nvSpPr>
        <p:spPr>
          <a:xfrm>
            <a:off x="1285852" y="163710"/>
            <a:ext cx="6572296" cy="6516000"/>
          </a:xfrm>
          <a:prstGeom prst="ellipse">
            <a:avLst/>
          </a:prstGeom>
          <a:noFill/>
          <a:ln w="12700"/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cxnSp>
        <p:nvCxnSpPr>
          <p:cNvPr id="812" name="Прямая соединительная линия 811"/>
          <p:cNvCxnSpPr/>
          <p:nvPr/>
        </p:nvCxnSpPr>
        <p:spPr>
          <a:xfrm rot="5400000">
            <a:off x="3906615" y="6621267"/>
            <a:ext cx="259200" cy="71438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823" name="Прямая соединительная линия 822"/>
          <p:cNvCxnSpPr/>
          <p:nvPr/>
        </p:nvCxnSpPr>
        <p:spPr>
          <a:xfrm rot="16200000" flipH="1">
            <a:off x="5660447" y="6412520"/>
            <a:ext cx="252000" cy="142877"/>
          </a:xfrm>
          <a:prstGeom prst="line">
            <a:avLst/>
          </a:prstGeom>
          <a:scene3d>
            <a:camera prst="orthographicFront">
              <a:rot lat="0" lon="0" rev="10200000"/>
            </a:camera>
            <a:lightRig rig="threePt" dir="t"/>
          </a:scene3d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827" name="TextBox 826"/>
          <p:cNvSpPr txBox="1"/>
          <p:nvPr/>
        </p:nvSpPr>
        <p:spPr>
          <a:xfrm rot="21075957">
            <a:off x="4424797" y="6543091"/>
            <a:ext cx="1058667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1400" dirty="0" smtClean="0">
                <a:latin typeface="Bookman Old Style" pitchFamily="18" charset="0"/>
              </a:rPr>
              <a:t>грудень</a:t>
            </a:r>
            <a:endParaRPr lang="uk-UA" sz="1400" dirty="0">
              <a:latin typeface="Bookman Old Style" pitchFamily="18" charset="0"/>
            </a:endParaRPr>
          </a:p>
        </p:txBody>
      </p:sp>
      <p:sp>
        <p:nvSpPr>
          <p:cNvPr id="828" name="TextBox 827"/>
          <p:cNvSpPr txBox="1"/>
          <p:nvPr/>
        </p:nvSpPr>
        <p:spPr>
          <a:xfrm rot="19276280">
            <a:off x="6073450" y="5869472"/>
            <a:ext cx="1058667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1400" dirty="0" smtClean="0">
                <a:latin typeface="Bookman Old Style" pitchFamily="18" charset="0"/>
              </a:rPr>
              <a:t>листопад</a:t>
            </a:r>
            <a:endParaRPr lang="uk-UA" sz="1400" dirty="0">
              <a:latin typeface="Bookman Old Style" pitchFamily="18" charset="0"/>
            </a:endParaRPr>
          </a:p>
        </p:txBody>
      </p:sp>
      <p:sp>
        <p:nvSpPr>
          <p:cNvPr id="829" name="TextBox 828"/>
          <p:cNvSpPr txBox="1"/>
          <p:nvPr/>
        </p:nvSpPr>
        <p:spPr>
          <a:xfrm rot="17630071">
            <a:off x="7117024" y="4586123"/>
            <a:ext cx="1058667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1400" dirty="0" smtClean="0">
                <a:latin typeface="Bookman Old Style" pitchFamily="18" charset="0"/>
              </a:rPr>
              <a:t>жовтень</a:t>
            </a:r>
            <a:endParaRPr lang="uk-UA" sz="1400" dirty="0">
              <a:latin typeface="Bookman Old Style" pitchFamily="18" charset="0"/>
            </a:endParaRPr>
          </a:p>
        </p:txBody>
      </p:sp>
      <p:sp>
        <p:nvSpPr>
          <p:cNvPr id="830" name="TextBox 829"/>
          <p:cNvSpPr txBox="1"/>
          <p:nvPr/>
        </p:nvSpPr>
        <p:spPr>
          <a:xfrm rot="15714304">
            <a:off x="7341394" y="2882876"/>
            <a:ext cx="1058667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1400" dirty="0" smtClean="0">
                <a:latin typeface="Bookman Old Style" pitchFamily="18" charset="0"/>
              </a:rPr>
              <a:t>вересень</a:t>
            </a:r>
            <a:endParaRPr lang="uk-UA" sz="1400" dirty="0">
              <a:latin typeface="Bookman Old Style" pitchFamily="18" charset="0"/>
            </a:endParaRPr>
          </a:p>
        </p:txBody>
      </p:sp>
      <p:sp>
        <p:nvSpPr>
          <p:cNvPr id="831" name="TextBox 830"/>
          <p:cNvSpPr txBox="1"/>
          <p:nvPr/>
        </p:nvSpPr>
        <p:spPr>
          <a:xfrm rot="3220511">
            <a:off x="6748397" y="1310971"/>
            <a:ext cx="1058667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1400" dirty="0" smtClean="0">
                <a:latin typeface="Bookman Old Style" pitchFamily="18" charset="0"/>
              </a:rPr>
              <a:t>серпень</a:t>
            </a:r>
            <a:endParaRPr lang="uk-UA" sz="1400" dirty="0">
              <a:latin typeface="Bookman Old Style" pitchFamily="18" charset="0"/>
            </a:endParaRPr>
          </a:p>
        </p:txBody>
      </p:sp>
      <p:sp>
        <p:nvSpPr>
          <p:cNvPr id="832" name="TextBox 831"/>
          <p:cNvSpPr txBox="1"/>
          <p:nvPr/>
        </p:nvSpPr>
        <p:spPr>
          <a:xfrm rot="1586521">
            <a:off x="5448208" y="219585"/>
            <a:ext cx="1058667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1400" dirty="0" smtClean="0">
                <a:latin typeface="Bookman Old Style" pitchFamily="18" charset="0"/>
              </a:rPr>
              <a:t>липень</a:t>
            </a:r>
            <a:endParaRPr lang="uk-UA" sz="1400" dirty="0">
              <a:latin typeface="Bookman Old Style" pitchFamily="18" charset="0"/>
            </a:endParaRPr>
          </a:p>
        </p:txBody>
      </p:sp>
      <p:sp>
        <p:nvSpPr>
          <p:cNvPr id="833" name="TextBox 832"/>
          <p:cNvSpPr txBox="1"/>
          <p:nvPr/>
        </p:nvSpPr>
        <p:spPr>
          <a:xfrm rot="21422218">
            <a:off x="3660219" y="-66475"/>
            <a:ext cx="1058667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1400" dirty="0" smtClean="0">
                <a:latin typeface="Bookman Old Style" pitchFamily="18" charset="0"/>
              </a:rPr>
              <a:t>червень</a:t>
            </a:r>
            <a:endParaRPr lang="uk-UA" sz="1400" dirty="0">
              <a:latin typeface="Bookman Old Style" pitchFamily="18" charset="0"/>
            </a:endParaRPr>
          </a:p>
        </p:txBody>
      </p:sp>
      <p:sp>
        <p:nvSpPr>
          <p:cNvPr id="834" name="TextBox 833"/>
          <p:cNvSpPr txBox="1"/>
          <p:nvPr/>
        </p:nvSpPr>
        <p:spPr>
          <a:xfrm rot="19518500">
            <a:off x="2065156" y="559647"/>
            <a:ext cx="1058667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1400" dirty="0" smtClean="0">
                <a:latin typeface="Bookman Old Style" pitchFamily="18" charset="0"/>
              </a:rPr>
              <a:t>травень</a:t>
            </a:r>
            <a:endParaRPr lang="uk-UA" sz="1400" dirty="0">
              <a:latin typeface="Bookman Old Style" pitchFamily="18" charset="0"/>
            </a:endParaRPr>
          </a:p>
        </p:txBody>
      </p:sp>
      <p:sp>
        <p:nvSpPr>
          <p:cNvPr id="835" name="TextBox 834"/>
          <p:cNvSpPr txBox="1"/>
          <p:nvPr/>
        </p:nvSpPr>
        <p:spPr>
          <a:xfrm rot="17687757">
            <a:off x="1006358" y="1809320"/>
            <a:ext cx="1058667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1400" dirty="0" smtClean="0">
                <a:latin typeface="Bookman Old Style" pitchFamily="18" charset="0"/>
              </a:rPr>
              <a:t>квітень</a:t>
            </a:r>
          </a:p>
        </p:txBody>
      </p:sp>
      <p:sp>
        <p:nvSpPr>
          <p:cNvPr id="836" name="TextBox 835"/>
          <p:cNvSpPr txBox="1"/>
          <p:nvPr/>
        </p:nvSpPr>
        <p:spPr>
          <a:xfrm rot="4875169">
            <a:off x="749077" y="3754552"/>
            <a:ext cx="1058667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1400" dirty="0" smtClean="0">
                <a:latin typeface="Bookman Old Style" pitchFamily="18" charset="0"/>
              </a:rPr>
              <a:t>березень</a:t>
            </a:r>
          </a:p>
        </p:txBody>
      </p:sp>
      <p:sp>
        <p:nvSpPr>
          <p:cNvPr id="837" name="TextBox 836"/>
          <p:cNvSpPr txBox="1"/>
          <p:nvPr/>
        </p:nvSpPr>
        <p:spPr>
          <a:xfrm rot="3368098">
            <a:off x="1300985" y="5166505"/>
            <a:ext cx="1058667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1400" dirty="0" smtClean="0">
                <a:latin typeface="Bookman Old Style" pitchFamily="18" charset="0"/>
              </a:rPr>
              <a:t>лютий</a:t>
            </a:r>
          </a:p>
        </p:txBody>
      </p:sp>
      <p:sp>
        <p:nvSpPr>
          <p:cNvPr id="838" name="TextBox 837"/>
          <p:cNvSpPr txBox="1"/>
          <p:nvPr/>
        </p:nvSpPr>
        <p:spPr>
          <a:xfrm rot="1618209">
            <a:off x="2572415" y="6249465"/>
            <a:ext cx="1058667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1400" dirty="0" smtClean="0">
                <a:latin typeface="Bookman Old Style" pitchFamily="18" charset="0"/>
              </a:rPr>
              <a:t>січень</a:t>
            </a:r>
          </a:p>
        </p:txBody>
      </p:sp>
      <p:grpSp>
        <p:nvGrpSpPr>
          <p:cNvPr id="19" name="Группа 864"/>
          <p:cNvGrpSpPr/>
          <p:nvPr/>
        </p:nvGrpSpPr>
        <p:grpSpPr>
          <a:xfrm>
            <a:off x="3673098" y="578603"/>
            <a:ext cx="2665709" cy="6010528"/>
            <a:chOff x="3673098" y="578603"/>
            <a:chExt cx="2665709" cy="6010528"/>
          </a:xfrm>
        </p:grpSpPr>
        <p:sp>
          <p:nvSpPr>
            <p:cNvPr id="866" name="Полилиния 865"/>
            <p:cNvSpPr/>
            <p:nvPr/>
          </p:nvSpPr>
          <p:spPr>
            <a:xfrm>
              <a:off x="4702169" y="5535152"/>
              <a:ext cx="727087" cy="608492"/>
            </a:xfrm>
            <a:custGeom>
              <a:avLst/>
              <a:gdLst>
                <a:gd name="connsiteX0" fmla="*/ 2217 w 727087"/>
                <a:gd name="connsiteY0" fmla="*/ 109728 h 608492"/>
                <a:gd name="connsiteX1" fmla="*/ 8867 w 727087"/>
                <a:gd name="connsiteY1" fmla="*/ 146304 h 608492"/>
                <a:gd name="connsiteX2" fmla="*/ 15517 w 727087"/>
                <a:gd name="connsiteY2" fmla="*/ 152955 h 608492"/>
                <a:gd name="connsiteX3" fmla="*/ 28818 w 727087"/>
                <a:gd name="connsiteY3" fmla="*/ 169580 h 608492"/>
                <a:gd name="connsiteX4" fmla="*/ 48768 w 727087"/>
                <a:gd name="connsiteY4" fmla="*/ 176230 h 608492"/>
                <a:gd name="connsiteX5" fmla="*/ 121920 w 727087"/>
                <a:gd name="connsiteY5" fmla="*/ 172905 h 608492"/>
                <a:gd name="connsiteX6" fmla="*/ 158496 w 727087"/>
                <a:gd name="connsiteY6" fmla="*/ 166255 h 608492"/>
                <a:gd name="connsiteX7" fmla="*/ 181772 w 727087"/>
                <a:gd name="connsiteY7" fmla="*/ 162930 h 608492"/>
                <a:gd name="connsiteX8" fmla="*/ 221673 w 727087"/>
                <a:gd name="connsiteY8" fmla="*/ 152955 h 608492"/>
                <a:gd name="connsiteX9" fmla="*/ 231648 w 727087"/>
                <a:gd name="connsiteY9" fmla="*/ 149629 h 608492"/>
                <a:gd name="connsiteX10" fmla="*/ 318100 w 727087"/>
                <a:gd name="connsiteY10" fmla="*/ 156280 h 608492"/>
                <a:gd name="connsiteX11" fmla="*/ 338051 w 727087"/>
                <a:gd name="connsiteY11" fmla="*/ 162930 h 608492"/>
                <a:gd name="connsiteX12" fmla="*/ 358002 w 727087"/>
                <a:gd name="connsiteY12" fmla="*/ 176230 h 608492"/>
                <a:gd name="connsiteX13" fmla="*/ 361327 w 727087"/>
                <a:gd name="connsiteY13" fmla="*/ 192856 h 608492"/>
                <a:gd name="connsiteX14" fmla="*/ 354676 w 727087"/>
                <a:gd name="connsiteY14" fmla="*/ 229432 h 608492"/>
                <a:gd name="connsiteX15" fmla="*/ 348026 w 727087"/>
                <a:gd name="connsiteY15" fmla="*/ 242732 h 608492"/>
                <a:gd name="connsiteX16" fmla="*/ 341376 w 727087"/>
                <a:gd name="connsiteY16" fmla="*/ 279308 h 608492"/>
                <a:gd name="connsiteX17" fmla="*/ 334726 w 727087"/>
                <a:gd name="connsiteY17" fmla="*/ 395686 h 608492"/>
                <a:gd name="connsiteX18" fmla="*/ 331401 w 727087"/>
                <a:gd name="connsiteY18" fmla="*/ 478813 h 608492"/>
                <a:gd name="connsiteX19" fmla="*/ 341376 w 727087"/>
                <a:gd name="connsiteY19" fmla="*/ 528690 h 608492"/>
                <a:gd name="connsiteX20" fmla="*/ 351351 w 727087"/>
                <a:gd name="connsiteY20" fmla="*/ 535340 h 608492"/>
                <a:gd name="connsiteX21" fmla="*/ 367977 w 727087"/>
                <a:gd name="connsiteY21" fmla="*/ 551965 h 608492"/>
                <a:gd name="connsiteX22" fmla="*/ 384602 w 727087"/>
                <a:gd name="connsiteY22" fmla="*/ 561941 h 608492"/>
                <a:gd name="connsiteX23" fmla="*/ 394578 w 727087"/>
                <a:gd name="connsiteY23" fmla="*/ 571916 h 608492"/>
                <a:gd name="connsiteX24" fmla="*/ 427828 w 727087"/>
                <a:gd name="connsiteY24" fmla="*/ 578566 h 608492"/>
                <a:gd name="connsiteX25" fmla="*/ 447779 w 727087"/>
                <a:gd name="connsiteY25" fmla="*/ 585216 h 608492"/>
                <a:gd name="connsiteX26" fmla="*/ 464404 w 727087"/>
                <a:gd name="connsiteY26" fmla="*/ 595192 h 608492"/>
                <a:gd name="connsiteX27" fmla="*/ 474380 w 727087"/>
                <a:gd name="connsiteY27" fmla="*/ 601842 h 608492"/>
                <a:gd name="connsiteX28" fmla="*/ 494330 w 727087"/>
                <a:gd name="connsiteY28" fmla="*/ 608492 h 608492"/>
                <a:gd name="connsiteX29" fmla="*/ 550857 w 727087"/>
                <a:gd name="connsiteY29" fmla="*/ 605167 h 608492"/>
                <a:gd name="connsiteX30" fmla="*/ 560832 w 727087"/>
                <a:gd name="connsiteY30" fmla="*/ 598517 h 608492"/>
                <a:gd name="connsiteX31" fmla="*/ 580783 w 727087"/>
                <a:gd name="connsiteY31" fmla="*/ 591867 h 608492"/>
                <a:gd name="connsiteX32" fmla="*/ 604058 w 727087"/>
                <a:gd name="connsiteY32" fmla="*/ 585216 h 608492"/>
                <a:gd name="connsiteX33" fmla="*/ 627334 w 727087"/>
                <a:gd name="connsiteY33" fmla="*/ 575241 h 608492"/>
                <a:gd name="connsiteX34" fmla="*/ 637309 w 727087"/>
                <a:gd name="connsiteY34" fmla="*/ 568591 h 608492"/>
                <a:gd name="connsiteX35" fmla="*/ 647284 w 727087"/>
                <a:gd name="connsiteY35" fmla="*/ 565266 h 608492"/>
                <a:gd name="connsiteX36" fmla="*/ 657260 w 727087"/>
                <a:gd name="connsiteY36" fmla="*/ 555291 h 608492"/>
                <a:gd name="connsiteX37" fmla="*/ 680535 w 727087"/>
                <a:gd name="connsiteY37" fmla="*/ 541990 h 608492"/>
                <a:gd name="connsiteX38" fmla="*/ 693836 w 727087"/>
                <a:gd name="connsiteY38" fmla="*/ 525365 h 608492"/>
                <a:gd name="connsiteX39" fmla="*/ 697161 w 727087"/>
                <a:gd name="connsiteY39" fmla="*/ 515389 h 608492"/>
                <a:gd name="connsiteX40" fmla="*/ 707136 w 727087"/>
                <a:gd name="connsiteY40" fmla="*/ 495439 h 608492"/>
                <a:gd name="connsiteX41" fmla="*/ 710461 w 727087"/>
                <a:gd name="connsiteY41" fmla="*/ 422287 h 608492"/>
                <a:gd name="connsiteX42" fmla="*/ 713786 w 727087"/>
                <a:gd name="connsiteY42" fmla="*/ 405661 h 608492"/>
                <a:gd name="connsiteX43" fmla="*/ 717111 w 727087"/>
                <a:gd name="connsiteY43" fmla="*/ 385711 h 608492"/>
                <a:gd name="connsiteX44" fmla="*/ 723762 w 727087"/>
                <a:gd name="connsiteY44" fmla="*/ 339160 h 608492"/>
                <a:gd name="connsiteX45" fmla="*/ 727087 w 727087"/>
                <a:gd name="connsiteY45" fmla="*/ 329184 h 608492"/>
                <a:gd name="connsiteX46" fmla="*/ 723762 w 727087"/>
                <a:gd name="connsiteY46" fmla="*/ 295933 h 608492"/>
                <a:gd name="connsiteX47" fmla="*/ 713786 w 727087"/>
                <a:gd name="connsiteY47" fmla="*/ 262683 h 608492"/>
                <a:gd name="connsiteX48" fmla="*/ 707136 w 727087"/>
                <a:gd name="connsiteY48" fmla="*/ 236082 h 608492"/>
                <a:gd name="connsiteX49" fmla="*/ 700486 w 727087"/>
                <a:gd name="connsiteY49" fmla="*/ 212806 h 608492"/>
                <a:gd name="connsiteX50" fmla="*/ 693836 w 727087"/>
                <a:gd name="connsiteY50" fmla="*/ 202831 h 608492"/>
                <a:gd name="connsiteX51" fmla="*/ 690511 w 727087"/>
                <a:gd name="connsiteY51" fmla="*/ 192856 h 608492"/>
                <a:gd name="connsiteX52" fmla="*/ 673885 w 727087"/>
                <a:gd name="connsiteY52" fmla="*/ 176230 h 608492"/>
                <a:gd name="connsiteX53" fmla="*/ 650610 w 727087"/>
                <a:gd name="connsiteY53" fmla="*/ 152955 h 608492"/>
                <a:gd name="connsiteX54" fmla="*/ 643959 w 727087"/>
                <a:gd name="connsiteY54" fmla="*/ 146304 h 608492"/>
                <a:gd name="connsiteX55" fmla="*/ 624009 w 727087"/>
                <a:gd name="connsiteY55" fmla="*/ 139654 h 608492"/>
                <a:gd name="connsiteX56" fmla="*/ 607383 w 727087"/>
                <a:gd name="connsiteY56" fmla="*/ 126354 h 608492"/>
                <a:gd name="connsiteX57" fmla="*/ 600733 w 727087"/>
                <a:gd name="connsiteY57" fmla="*/ 116379 h 608492"/>
                <a:gd name="connsiteX58" fmla="*/ 584108 w 727087"/>
                <a:gd name="connsiteY58" fmla="*/ 99753 h 608492"/>
                <a:gd name="connsiteX59" fmla="*/ 580783 w 727087"/>
                <a:gd name="connsiteY59" fmla="*/ 89778 h 608492"/>
                <a:gd name="connsiteX60" fmla="*/ 557507 w 727087"/>
                <a:gd name="connsiteY60" fmla="*/ 69827 h 608492"/>
                <a:gd name="connsiteX61" fmla="*/ 554182 w 727087"/>
                <a:gd name="connsiteY61" fmla="*/ 59852 h 608492"/>
                <a:gd name="connsiteX62" fmla="*/ 544207 w 727087"/>
                <a:gd name="connsiteY62" fmla="*/ 53202 h 608492"/>
                <a:gd name="connsiteX63" fmla="*/ 537556 w 727087"/>
                <a:gd name="connsiteY63" fmla="*/ 46552 h 608492"/>
                <a:gd name="connsiteX64" fmla="*/ 530906 w 727087"/>
                <a:gd name="connsiteY64" fmla="*/ 36576 h 608492"/>
                <a:gd name="connsiteX65" fmla="*/ 520931 w 727087"/>
                <a:gd name="connsiteY65" fmla="*/ 33251 h 608492"/>
                <a:gd name="connsiteX66" fmla="*/ 500980 w 727087"/>
                <a:gd name="connsiteY66" fmla="*/ 19951 h 608492"/>
                <a:gd name="connsiteX67" fmla="*/ 491005 w 727087"/>
                <a:gd name="connsiteY67" fmla="*/ 13301 h 608492"/>
                <a:gd name="connsiteX68" fmla="*/ 481030 w 727087"/>
                <a:gd name="connsiteY68" fmla="*/ 9976 h 608492"/>
                <a:gd name="connsiteX69" fmla="*/ 471055 w 727087"/>
                <a:gd name="connsiteY69" fmla="*/ 3325 h 608492"/>
                <a:gd name="connsiteX70" fmla="*/ 454429 w 727087"/>
                <a:gd name="connsiteY70" fmla="*/ 0 h 608492"/>
                <a:gd name="connsiteX71" fmla="*/ 354676 w 727087"/>
                <a:gd name="connsiteY71" fmla="*/ 3325 h 608492"/>
                <a:gd name="connsiteX72" fmla="*/ 348026 w 727087"/>
                <a:gd name="connsiteY72" fmla="*/ 9976 h 608492"/>
                <a:gd name="connsiteX73" fmla="*/ 338051 w 727087"/>
                <a:gd name="connsiteY73" fmla="*/ 16626 h 608492"/>
                <a:gd name="connsiteX74" fmla="*/ 318100 w 727087"/>
                <a:gd name="connsiteY74" fmla="*/ 43227 h 608492"/>
                <a:gd name="connsiteX75" fmla="*/ 308125 w 727087"/>
                <a:gd name="connsiteY75" fmla="*/ 46552 h 608492"/>
                <a:gd name="connsiteX76" fmla="*/ 304800 w 727087"/>
                <a:gd name="connsiteY76" fmla="*/ 56527 h 608492"/>
                <a:gd name="connsiteX77" fmla="*/ 294825 w 727087"/>
                <a:gd name="connsiteY77" fmla="*/ 59852 h 608492"/>
                <a:gd name="connsiteX78" fmla="*/ 274874 w 727087"/>
                <a:gd name="connsiteY78" fmla="*/ 69827 h 608492"/>
                <a:gd name="connsiteX79" fmla="*/ 264899 w 727087"/>
                <a:gd name="connsiteY79" fmla="*/ 76477 h 608492"/>
                <a:gd name="connsiteX80" fmla="*/ 215023 w 727087"/>
                <a:gd name="connsiteY80" fmla="*/ 86453 h 608492"/>
                <a:gd name="connsiteX81" fmla="*/ 38793 w 727087"/>
                <a:gd name="connsiteY81" fmla="*/ 89778 h 608492"/>
                <a:gd name="connsiteX82" fmla="*/ 22167 w 727087"/>
                <a:gd name="connsiteY82" fmla="*/ 99753 h 608492"/>
                <a:gd name="connsiteX83" fmla="*/ 2217 w 727087"/>
                <a:gd name="connsiteY83" fmla="*/ 109728 h 6084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</a:cxnLst>
              <a:rect l="l" t="t" r="r" b="b"/>
              <a:pathLst>
                <a:path w="727087" h="608492">
                  <a:moveTo>
                    <a:pt x="2217" y="109728"/>
                  </a:moveTo>
                  <a:cubicBezTo>
                    <a:pt x="0" y="117486"/>
                    <a:pt x="4011" y="138210"/>
                    <a:pt x="8867" y="146304"/>
                  </a:cubicBezTo>
                  <a:cubicBezTo>
                    <a:pt x="10480" y="148992"/>
                    <a:pt x="13300" y="150738"/>
                    <a:pt x="15517" y="152955"/>
                  </a:cubicBezTo>
                  <a:cubicBezTo>
                    <a:pt x="19123" y="163773"/>
                    <a:pt x="17046" y="164348"/>
                    <a:pt x="28818" y="169580"/>
                  </a:cubicBezTo>
                  <a:cubicBezTo>
                    <a:pt x="35224" y="172427"/>
                    <a:pt x="48768" y="176230"/>
                    <a:pt x="48768" y="176230"/>
                  </a:cubicBezTo>
                  <a:cubicBezTo>
                    <a:pt x="73152" y="175122"/>
                    <a:pt x="97569" y="174584"/>
                    <a:pt x="121920" y="172905"/>
                  </a:cubicBezTo>
                  <a:cubicBezTo>
                    <a:pt x="153180" y="170749"/>
                    <a:pt x="135575" y="170422"/>
                    <a:pt x="158496" y="166255"/>
                  </a:cubicBezTo>
                  <a:cubicBezTo>
                    <a:pt x="166207" y="164853"/>
                    <a:pt x="174026" y="164122"/>
                    <a:pt x="181772" y="162930"/>
                  </a:cubicBezTo>
                  <a:cubicBezTo>
                    <a:pt x="206712" y="159093"/>
                    <a:pt x="197327" y="161071"/>
                    <a:pt x="221673" y="152955"/>
                  </a:cubicBezTo>
                  <a:lnTo>
                    <a:pt x="231648" y="149629"/>
                  </a:lnTo>
                  <a:cubicBezTo>
                    <a:pt x="270569" y="151399"/>
                    <a:pt x="288383" y="147365"/>
                    <a:pt x="318100" y="156280"/>
                  </a:cubicBezTo>
                  <a:cubicBezTo>
                    <a:pt x="324814" y="158294"/>
                    <a:pt x="332218" y="159042"/>
                    <a:pt x="338051" y="162930"/>
                  </a:cubicBezTo>
                  <a:lnTo>
                    <a:pt x="358002" y="176230"/>
                  </a:lnTo>
                  <a:cubicBezTo>
                    <a:pt x="359110" y="181772"/>
                    <a:pt x="361327" y="187204"/>
                    <a:pt x="361327" y="192856"/>
                  </a:cubicBezTo>
                  <a:cubicBezTo>
                    <a:pt x="361327" y="194535"/>
                    <a:pt x="355758" y="226186"/>
                    <a:pt x="354676" y="229432"/>
                  </a:cubicBezTo>
                  <a:cubicBezTo>
                    <a:pt x="353108" y="234134"/>
                    <a:pt x="349766" y="238091"/>
                    <a:pt x="348026" y="242732"/>
                  </a:cubicBezTo>
                  <a:cubicBezTo>
                    <a:pt x="344724" y="251537"/>
                    <a:pt x="342047" y="272258"/>
                    <a:pt x="341376" y="279308"/>
                  </a:cubicBezTo>
                  <a:cubicBezTo>
                    <a:pt x="338221" y="312438"/>
                    <a:pt x="336050" y="365238"/>
                    <a:pt x="334726" y="395686"/>
                  </a:cubicBezTo>
                  <a:cubicBezTo>
                    <a:pt x="333521" y="423391"/>
                    <a:pt x="332509" y="451104"/>
                    <a:pt x="331401" y="478813"/>
                  </a:cubicBezTo>
                  <a:cubicBezTo>
                    <a:pt x="331562" y="480259"/>
                    <a:pt x="334303" y="523975"/>
                    <a:pt x="341376" y="528690"/>
                  </a:cubicBezTo>
                  <a:lnTo>
                    <a:pt x="351351" y="535340"/>
                  </a:lnTo>
                  <a:cubicBezTo>
                    <a:pt x="362755" y="552443"/>
                    <a:pt x="352141" y="539295"/>
                    <a:pt x="367977" y="551965"/>
                  </a:cubicBezTo>
                  <a:cubicBezTo>
                    <a:pt x="381018" y="562399"/>
                    <a:pt x="367278" y="556166"/>
                    <a:pt x="384602" y="561941"/>
                  </a:cubicBezTo>
                  <a:cubicBezTo>
                    <a:pt x="387927" y="565266"/>
                    <a:pt x="390665" y="569308"/>
                    <a:pt x="394578" y="571916"/>
                  </a:cubicBezTo>
                  <a:cubicBezTo>
                    <a:pt x="400909" y="576137"/>
                    <a:pt x="425856" y="578284"/>
                    <a:pt x="427828" y="578566"/>
                  </a:cubicBezTo>
                  <a:cubicBezTo>
                    <a:pt x="434478" y="580783"/>
                    <a:pt x="442823" y="580259"/>
                    <a:pt x="447779" y="585216"/>
                  </a:cubicBezTo>
                  <a:cubicBezTo>
                    <a:pt x="460766" y="598205"/>
                    <a:pt x="447141" y="586561"/>
                    <a:pt x="464404" y="595192"/>
                  </a:cubicBezTo>
                  <a:cubicBezTo>
                    <a:pt x="467979" y="596979"/>
                    <a:pt x="470728" y="600219"/>
                    <a:pt x="474380" y="601842"/>
                  </a:cubicBezTo>
                  <a:cubicBezTo>
                    <a:pt x="480786" y="604689"/>
                    <a:pt x="494330" y="608492"/>
                    <a:pt x="494330" y="608492"/>
                  </a:cubicBezTo>
                  <a:cubicBezTo>
                    <a:pt x="513172" y="607384"/>
                    <a:pt x="532191" y="607967"/>
                    <a:pt x="550857" y="605167"/>
                  </a:cubicBezTo>
                  <a:cubicBezTo>
                    <a:pt x="554809" y="604574"/>
                    <a:pt x="557180" y="600140"/>
                    <a:pt x="560832" y="598517"/>
                  </a:cubicBezTo>
                  <a:cubicBezTo>
                    <a:pt x="567238" y="595670"/>
                    <a:pt x="573982" y="593568"/>
                    <a:pt x="580783" y="591867"/>
                  </a:cubicBezTo>
                  <a:cubicBezTo>
                    <a:pt x="585041" y="590802"/>
                    <a:pt x="599290" y="587600"/>
                    <a:pt x="604058" y="585216"/>
                  </a:cubicBezTo>
                  <a:cubicBezTo>
                    <a:pt x="627021" y="573735"/>
                    <a:pt x="599655" y="582161"/>
                    <a:pt x="627334" y="575241"/>
                  </a:cubicBezTo>
                  <a:cubicBezTo>
                    <a:pt x="630659" y="573024"/>
                    <a:pt x="633735" y="570378"/>
                    <a:pt x="637309" y="568591"/>
                  </a:cubicBezTo>
                  <a:cubicBezTo>
                    <a:pt x="640444" y="567024"/>
                    <a:pt x="644368" y="567210"/>
                    <a:pt x="647284" y="565266"/>
                  </a:cubicBezTo>
                  <a:cubicBezTo>
                    <a:pt x="651197" y="562658"/>
                    <a:pt x="653647" y="558301"/>
                    <a:pt x="657260" y="555291"/>
                  </a:cubicBezTo>
                  <a:cubicBezTo>
                    <a:pt x="670870" y="543949"/>
                    <a:pt x="664267" y="552835"/>
                    <a:pt x="680535" y="541990"/>
                  </a:cubicBezTo>
                  <a:cubicBezTo>
                    <a:pt x="686223" y="538198"/>
                    <a:pt x="690277" y="530703"/>
                    <a:pt x="693836" y="525365"/>
                  </a:cubicBezTo>
                  <a:cubicBezTo>
                    <a:pt x="694944" y="522040"/>
                    <a:pt x="695594" y="518524"/>
                    <a:pt x="697161" y="515389"/>
                  </a:cubicBezTo>
                  <a:cubicBezTo>
                    <a:pt x="710054" y="489603"/>
                    <a:pt x="698777" y="520515"/>
                    <a:pt x="707136" y="495439"/>
                  </a:cubicBezTo>
                  <a:cubicBezTo>
                    <a:pt x="708244" y="471055"/>
                    <a:pt x="708658" y="446629"/>
                    <a:pt x="710461" y="422287"/>
                  </a:cubicBezTo>
                  <a:cubicBezTo>
                    <a:pt x="710878" y="416651"/>
                    <a:pt x="712775" y="411222"/>
                    <a:pt x="713786" y="405661"/>
                  </a:cubicBezTo>
                  <a:cubicBezTo>
                    <a:pt x="714992" y="399028"/>
                    <a:pt x="716158" y="392385"/>
                    <a:pt x="717111" y="385711"/>
                  </a:cubicBezTo>
                  <a:cubicBezTo>
                    <a:pt x="719127" y="371599"/>
                    <a:pt x="720585" y="353455"/>
                    <a:pt x="723762" y="339160"/>
                  </a:cubicBezTo>
                  <a:cubicBezTo>
                    <a:pt x="724522" y="335738"/>
                    <a:pt x="725979" y="332509"/>
                    <a:pt x="727087" y="329184"/>
                  </a:cubicBezTo>
                  <a:cubicBezTo>
                    <a:pt x="725979" y="318100"/>
                    <a:pt x="725337" y="306960"/>
                    <a:pt x="723762" y="295933"/>
                  </a:cubicBezTo>
                  <a:cubicBezTo>
                    <a:pt x="720999" y="276596"/>
                    <a:pt x="718409" y="285798"/>
                    <a:pt x="713786" y="262683"/>
                  </a:cubicBezTo>
                  <a:cubicBezTo>
                    <a:pt x="707025" y="228877"/>
                    <a:pt x="713953" y="259941"/>
                    <a:pt x="707136" y="236082"/>
                  </a:cubicBezTo>
                  <a:cubicBezTo>
                    <a:pt x="705715" y="231109"/>
                    <a:pt x="703144" y="218122"/>
                    <a:pt x="700486" y="212806"/>
                  </a:cubicBezTo>
                  <a:cubicBezTo>
                    <a:pt x="698699" y="209232"/>
                    <a:pt x="695623" y="206405"/>
                    <a:pt x="693836" y="202831"/>
                  </a:cubicBezTo>
                  <a:cubicBezTo>
                    <a:pt x="692269" y="199696"/>
                    <a:pt x="692614" y="195660"/>
                    <a:pt x="690511" y="192856"/>
                  </a:cubicBezTo>
                  <a:cubicBezTo>
                    <a:pt x="685808" y="186586"/>
                    <a:pt x="678233" y="182751"/>
                    <a:pt x="673885" y="176230"/>
                  </a:cubicBezTo>
                  <a:cubicBezTo>
                    <a:pt x="658641" y="153364"/>
                    <a:pt x="668167" y="158807"/>
                    <a:pt x="650610" y="152955"/>
                  </a:cubicBezTo>
                  <a:cubicBezTo>
                    <a:pt x="648393" y="150738"/>
                    <a:pt x="646763" y="147706"/>
                    <a:pt x="643959" y="146304"/>
                  </a:cubicBezTo>
                  <a:cubicBezTo>
                    <a:pt x="637689" y="143169"/>
                    <a:pt x="624009" y="139654"/>
                    <a:pt x="624009" y="139654"/>
                  </a:cubicBezTo>
                  <a:cubicBezTo>
                    <a:pt x="604952" y="111069"/>
                    <a:pt x="630327" y="144708"/>
                    <a:pt x="607383" y="126354"/>
                  </a:cubicBezTo>
                  <a:cubicBezTo>
                    <a:pt x="604262" y="123858"/>
                    <a:pt x="603364" y="119386"/>
                    <a:pt x="600733" y="116379"/>
                  </a:cubicBezTo>
                  <a:cubicBezTo>
                    <a:pt x="595572" y="110481"/>
                    <a:pt x="584108" y="99753"/>
                    <a:pt x="584108" y="99753"/>
                  </a:cubicBezTo>
                  <a:cubicBezTo>
                    <a:pt x="583000" y="96428"/>
                    <a:pt x="582820" y="92630"/>
                    <a:pt x="580783" y="89778"/>
                  </a:cubicBezTo>
                  <a:cubicBezTo>
                    <a:pt x="573452" y="79515"/>
                    <a:pt x="567093" y="76218"/>
                    <a:pt x="557507" y="69827"/>
                  </a:cubicBezTo>
                  <a:cubicBezTo>
                    <a:pt x="556399" y="66502"/>
                    <a:pt x="556371" y="62589"/>
                    <a:pt x="554182" y="59852"/>
                  </a:cubicBezTo>
                  <a:cubicBezTo>
                    <a:pt x="551686" y="56732"/>
                    <a:pt x="547328" y="55698"/>
                    <a:pt x="544207" y="53202"/>
                  </a:cubicBezTo>
                  <a:cubicBezTo>
                    <a:pt x="541759" y="51244"/>
                    <a:pt x="539514" y="49000"/>
                    <a:pt x="537556" y="46552"/>
                  </a:cubicBezTo>
                  <a:cubicBezTo>
                    <a:pt x="535059" y="43431"/>
                    <a:pt x="534027" y="39073"/>
                    <a:pt x="530906" y="36576"/>
                  </a:cubicBezTo>
                  <a:cubicBezTo>
                    <a:pt x="528169" y="34386"/>
                    <a:pt x="523995" y="34953"/>
                    <a:pt x="520931" y="33251"/>
                  </a:cubicBezTo>
                  <a:cubicBezTo>
                    <a:pt x="513944" y="29370"/>
                    <a:pt x="507630" y="24384"/>
                    <a:pt x="500980" y="19951"/>
                  </a:cubicBezTo>
                  <a:cubicBezTo>
                    <a:pt x="497655" y="17734"/>
                    <a:pt x="494796" y="14565"/>
                    <a:pt x="491005" y="13301"/>
                  </a:cubicBezTo>
                  <a:lnTo>
                    <a:pt x="481030" y="9976"/>
                  </a:lnTo>
                  <a:cubicBezTo>
                    <a:pt x="477705" y="7759"/>
                    <a:pt x="474797" y="4728"/>
                    <a:pt x="471055" y="3325"/>
                  </a:cubicBezTo>
                  <a:cubicBezTo>
                    <a:pt x="465763" y="1340"/>
                    <a:pt x="460081" y="0"/>
                    <a:pt x="454429" y="0"/>
                  </a:cubicBezTo>
                  <a:cubicBezTo>
                    <a:pt x="421160" y="0"/>
                    <a:pt x="387927" y="2217"/>
                    <a:pt x="354676" y="3325"/>
                  </a:cubicBezTo>
                  <a:cubicBezTo>
                    <a:pt x="352459" y="5542"/>
                    <a:pt x="350474" y="8017"/>
                    <a:pt x="348026" y="9976"/>
                  </a:cubicBezTo>
                  <a:cubicBezTo>
                    <a:pt x="344906" y="12472"/>
                    <a:pt x="340682" y="13619"/>
                    <a:pt x="338051" y="16626"/>
                  </a:cubicBezTo>
                  <a:cubicBezTo>
                    <a:pt x="336225" y="18713"/>
                    <a:pt x="325219" y="38955"/>
                    <a:pt x="318100" y="43227"/>
                  </a:cubicBezTo>
                  <a:cubicBezTo>
                    <a:pt x="315095" y="45030"/>
                    <a:pt x="311450" y="45444"/>
                    <a:pt x="308125" y="46552"/>
                  </a:cubicBezTo>
                  <a:cubicBezTo>
                    <a:pt x="307017" y="49877"/>
                    <a:pt x="307278" y="54049"/>
                    <a:pt x="304800" y="56527"/>
                  </a:cubicBezTo>
                  <a:cubicBezTo>
                    <a:pt x="302322" y="59005"/>
                    <a:pt x="297960" y="58285"/>
                    <a:pt x="294825" y="59852"/>
                  </a:cubicBezTo>
                  <a:cubicBezTo>
                    <a:pt x="269045" y="72742"/>
                    <a:pt x="299946" y="61470"/>
                    <a:pt x="274874" y="69827"/>
                  </a:cubicBezTo>
                  <a:cubicBezTo>
                    <a:pt x="271549" y="72044"/>
                    <a:pt x="268655" y="75111"/>
                    <a:pt x="264899" y="76477"/>
                  </a:cubicBezTo>
                  <a:cubicBezTo>
                    <a:pt x="254960" y="80091"/>
                    <a:pt x="226540" y="86069"/>
                    <a:pt x="215023" y="86453"/>
                  </a:cubicBezTo>
                  <a:cubicBezTo>
                    <a:pt x="156302" y="88410"/>
                    <a:pt x="97536" y="88670"/>
                    <a:pt x="38793" y="89778"/>
                  </a:cubicBezTo>
                  <a:cubicBezTo>
                    <a:pt x="21471" y="95552"/>
                    <a:pt x="35208" y="89321"/>
                    <a:pt x="22167" y="99753"/>
                  </a:cubicBezTo>
                  <a:cubicBezTo>
                    <a:pt x="8793" y="110452"/>
                    <a:pt x="4434" y="101970"/>
                    <a:pt x="2217" y="109728"/>
                  </a:cubicBezTo>
                  <a:close/>
                </a:path>
              </a:pathLst>
            </a:custGeom>
            <a:solidFill>
              <a:srgbClr val="FFFF00">
                <a:alpha val="15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67" name="Полилиния 866"/>
            <p:cNvSpPr/>
            <p:nvPr/>
          </p:nvSpPr>
          <p:spPr>
            <a:xfrm>
              <a:off x="3757771" y="4531861"/>
              <a:ext cx="2347096" cy="2057270"/>
            </a:xfrm>
            <a:custGeom>
              <a:avLst/>
              <a:gdLst>
                <a:gd name="connsiteX0" fmla="*/ 761028 w 2347096"/>
                <a:gd name="connsiteY0" fmla="*/ 2035194 h 2057270"/>
                <a:gd name="connsiteX1" fmla="*/ 927282 w 2347096"/>
                <a:gd name="connsiteY1" fmla="*/ 2038519 h 2057270"/>
                <a:gd name="connsiteX2" fmla="*/ 947233 w 2347096"/>
                <a:gd name="connsiteY2" fmla="*/ 2035194 h 2057270"/>
                <a:gd name="connsiteX3" fmla="*/ 963858 w 2347096"/>
                <a:gd name="connsiteY3" fmla="*/ 2031868 h 2057270"/>
                <a:gd name="connsiteX4" fmla="*/ 1060286 w 2347096"/>
                <a:gd name="connsiteY4" fmla="*/ 2028543 h 2057270"/>
                <a:gd name="connsiteX5" fmla="*/ 1113487 w 2347096"/>
                <a:gd name="connsiteY5" fmla="*/ 2018568 h 2057270"/>
                <a:gd name="connsiteX6" fmla="*/ 1130113 w 2347096"/>
                <a:gd name="connsiteY6" fmla="*/ 2015243 h 2057270"/>
                <a:gd name="connsiteX7" fmla="*/ 1183314 w 2347096"/>
                <a:gd name="connsiteY7" fmla="*/ 2011918 h 2057270"/>
                <a:gd name="connsiteX8" fmla="*/ 1249816 w 2347096"/>
                <a:gd name="connsiteY8" fmla="*/ 2005268 h 2057270"/>
                <a:gd name="connsiteX9" fmla="*/ 1269766 w 2347096"/>
                <a:gd name="connsiteY9" fmla="*/ 2001943 h 2057270"/>
                <a:gd name="connsiteX10" fmla="*/ 1279742 w 2347096"/>
                <a:gd name="connsiteY10" fmla="*/ 1998618 h 2057270"/>
                <a:gd name="connsiteX11" fmla="*/ 1336268 w 2347096"/>
                <a:gd name="connsiteY11" fmla="*/ 1995292 h 2057270"/>
                <a:gd name="connsiteX12" fmla="*/ 1369519 w 2347096"/>
                <a:gd name="connsiteY12" fmla="*/ 1988642 h 2057270"/>
                <a:gd name="connsiteX13" fmla="*/ 1389470 w 2347096"/>
                <a:gd name="connsiteY13" fmla="*/ 1985317 h 2057270"/>
                <a:gd name="connsiteX14" fmla="*/ 1422721 w 2347096"/>
                <a:gd name="connsiteY14" fmla="*/ 1981992 h 2057270"/>
                <a:gd name="connsiteX15" fmla="*/ 1449321 w 2347096"/>
                <a:gd name="connsiteY15" fmla="*/ 1978667 h 2057270"/>
                <a:gd name="connsiteX16" fmla="*/ 1482572 w 2347096"/>
                <a:gd name="connsiteY16" fmla="*/ 1968692 h 2057270"/>
                <a:gd name="connsiteX17" fmla="*/ 1505848 w 2347096"/>
                <a:gd name="connsiteY17" fmla="*/ 1965367 h 2057270"/>
                <a:gd name="connsiteX18" fmla="*/ 1519148 w 2347096"/>
                <a:gd name="connsiteY18" fmla="*/ 1962042 h 2057270"/>
                <a:gd name="connsiteX19" fmla="*/ 1559049 w 2347096"/>
                <a:gd name="connsiteY19" fmla="*/ 1955391 h 2057270"/>
                <a:gd name="connsiteX20" fmla="*/ 1572350 w 2347096"/>
                <a:gd name="connsiteY20" fmla="*/ 1952066 h 2057270"/>
                <a:gd name="connsiteX21" fmla="*/ 1592300 w 2347096"/>
                <a:gd name="connsiteY21" fmla="*/ 1945416 h 2057270"/>
                <a:gd name="connsiteX22" fmla="*/ 1622226 w 2347096"/>
                <a:gd name="connsiteY22" fmla="*/ 1938766 h 2057270"/>
                <a:gd name="connsiteX23" fmla="*/ 1648827 w 2347096"/>
                <a:gd name="connsiteY23" fmla="*/ 1932116 h 2057270"/>
                <a:gd name="connsiteX24" fmla="*/ 1658802 w 2347096"/>
                <a:gd name="connsiteY24" fmla="*/ 1925466 h 2057270"/>
                <a:gd name="connsiteX25" fmla="*/ 1698703 w 2347096"/>
                <a:gd name="connsiteY25" fmla="*/ 1918815 h 2057270"/>
                <a:gd name="connsiteX26" fmla="*/ 1725304 w 2347096"/>
                <a:gd name="connsiteY26" fmla="*/ 1912165 h 2057270"/>
                <a:gd name="connsiteX27" fmla="*/ 1735279 w 2347096"/>
                <a:gd name="connsiteY27" fmla="*/ 1908840 h 2057270"/>
                <a:gd name="connsiteX28" fmla="*/ 1745254 w 2347096"/>
                <a:gd name="connsiteY28" fmla="*/ 1902190 h 2057270"/>
                <a:gd name="connsiteX29" fmla="*/ 1758555 w 2347096"/>
                <a:gd name="connsiteY29" fmla="*/ 1898865 h 2057270"/>
                <a:gd name="connsiteX30" fmla="*/ 1788481 w 2347096"/>
                <a:gd name="connsiteY30" fmla="*/ 1888890 h 2057270"/>
                <a:gd name="connsiteX31" fmla="*/ 1798456 w 2347096"/>
                <a:gd name="connsiteY31" fmla="*/ 1885564 h 2057270"/>
                <a:gd name="connsiteX32" fmla="*/ 1821732 w 2347096"/>
                <a:gd name="connsiteY32" fmla="*/ 1875589 h 2057270"/>
                <a:gd name="connsiteX33" fmla="*/ 1854982 w 2347096"/>
                <a:gd name="connsiteY33" fmla="*/ 1868939 h 2057270"/>
                <a:gd name="connsiteX34" fmla="*/ 1881583 w 2347096"/>
                <a:gd name="connsiteY34" fmla="*/ 1862289 h 2057270"/>
                <a:gd name="connsiteX35" fmla="*/ 1901534 w 2347096"/>
                <a:gd name="connsiteY35" fmla="*/ 1855639 h 2057270"/>
                <a:gd name="connsiteX36" fmla="*/ 1911509 w 2347096"/>
                <a:gd name="connsiteY36" fmla="*/ 1852314 h 2057270"/>
                <a:gd name="connsiteX37" fmla="*/ 1938110 w 2347096"/>
                <a:gd name="connsiteY37" fmla="*/ 1845663 h 2057270"/>
                <a:gd name="connsiteX38" fmla="*/ 1958060 w 2347096"/>
                <a:gd name="connsiteY38" fmla="*/ 1839013 h 2057270"/>
                <a:gd name="connsiteX39" fmla="*/ 1971361 w 2347096"/>
                <a:gd name="connsiteY39" fmla="*/ 1835688 h 2057270"/>
                <a:gd name="connsiteX40" fmla="*/ 1991311 w 2347096"/>
                <a:gd name="connsiteY40" fmla="*/ 1829038 h 2057270"/>
                <a:gd name="connsiteX41" fmla="*/ 2001286 w 2347096"/>
                <a:gd name="connsiteY41" fmla="*/ 1825713 h 2057270"/>
                <a:gd name="connsiteX42" fmla="*/ 2017912 w 2347096"/>
                <a:gd name="connsiteY42" fmla="*/ 1815738 h 2057270"/>
                <a:gd name="connsiteX43" fmla="*/ 2034537 w 2347096"/>
                <a:gd name="connsiteY43" fmla="*/ 1809087 h 2057270"/>
                <a:gd name="connsiteX44" fmla="*/ 2047838 w 2347096"/>
                <a:gd name="connsiteY44" fmla="*/ 1805762 h 2057270"/>
                <a:gd name="connsiteX45" fmla="*/ 2067788 w 2347096"/>
                <a:gd name="connsiteY45" fmla="*/ 1799112 h 2057270"/>
                <a:gd name="connsiteX46" fmla="*/ 2077764 w 2347096"/>
                <a:gd name="connsiteY46" fmla="*/ 1795787 h 2057270"/>
                <a:gd name="connsiteX47" fmla="*/ 2087739 w 2347096"/>
                <a:gd name="connsiteY47" fmla="*/ 1792462 h 2057270"/>
                <a:gd name="connsiteX48" fmla="*/ 2091064 w 2347096"/>
                <a:gd name="connsiteY48" fmla="*/ 1782487 h 2057270"/>
                <a:gd name="connsiteX49" fmla="*/ 2111014 w 2347096"/>
                <a:gd name="connsiteY49" fmla="*/ 1775836 h 2057270"/>
                <a:gd name="connsiteX50" fmla="*/ 2117665 w 2347096"/>
                <a:gd name="connsiteY50" fmla="*/ 1769186 h 2057270"/>
                <a:gd name="connsiteX51" fmla="*/ 2180841 w 2347096"/>
                <a:gd name="connsiteY51" fmla="*/ 1735935 h 2057270"/>
                <a:gd name="connsiteX52" fmla="*/ 2207442 w 2347096"/>
                <a:gd name="connsiteY52" fmla="*/ 1722635 h 2057270"/>
                <a:gd name="connsiteX53" fmla="*/ 2227393 w 2347096"/>
                <a:gd name="connsiteY53" fmla="*/ 1709335 h 2057270"/>
                <a:gd name="connsiteX54" fmla="*/ 2263969 w 2347096"/>
                <a:gd name="connsiteY54" fmla="*/ 1699359 h 2057270"/>
                <a:gd name="connsiteX55" fmla="*/ 2293894 w 2347096"/>
                <a:gd name="connsiteY55" fmla="*/ 1686059 h 2057270"/>
                <a:gd name="connsiteX56" fmla="*/ 2303870 w 2347096"/>
                <a:gd name="connsiteY56" fmla="*/ 1682734 h 2057270"/>
                <a:gd name="connsiteX57" fmla="*/ 2323820 w 2347096"/>
                <a:gd name="connsiteY57" fmla="*/ 1669434 h 2057270"/>
                <a:gd name="connsiteX58" fmla="*/ 2347096 w 2347096"/>
                <a:gd name="connsiteY58" fmla="*/ 1652808 h 2057270"/>
                <a:gd name="connsiteX59" fmla="*/ 2343771 w 2347096"/>
                <a:gd name="connsiteY59" fmla="*/ 1642833 h 2057270"/>
                <a:gd name="connsiteX60" fmla="*/ 2333796 w 2347096"/>
                <a:gd name="connsiteY60" fmla="*/ 1636183 h 2057270"/>
                <a:gd name="connsiteX61" fmla="*/ 2297220 w 2347096"/>
                <a:gd name="connsiteY61" fmla="*/ 1626207 h 2057270"/>
                <a:gd name="connsiteX62" fmla="*/ 2287244 w 2347096"/>
                <a:gd name="connsiteY62" fmla="*/ 1622882 h 2057270"/>
                <a:gd name="connsiteX63" fmla="*/ 2277269 w 2347096"/>
                <a:gd name="connsiteY63" fmla="*/ 1616232 h 2057270"/>
                <a:gd name="connsiteX64" fmla="*/ 2257318 w 2347096"/>
                <a:gd name="connsiteY64" fmla="*/ 1589631 h 2057270"/>
                <a:gd name="connsiteX65" fmla="*/ 2244018 w 2347096"/>
                <a:gd name="connsiteY65" fmla="*/ 1582981 h 2057270"/>
                <a:gd name="connsiteX66" fmla="*/ 2237368 w 2347096"/>
                <a:gd name="connsiteY66" fmla="*/ 1573006 h 2057270"/>
                <a:gd name="connsiteX67" fmla="*/ 2224068 w 2347096"/>
                <a:gd name="connsiteY67" fmla="*/ 1569681 h 2057270"/>
                <a:gd name="connsiteX68" fmla="*/ 2210767 w 2347096"/>
                <a:gd name="connsiteY68" fmla="*/ 1563031 h 2057270"/>
                <a:gd name="connsiteX69" fmla="*/ 2200792 w 2347096"/>
                <a:gd name="connsiteY69" fmla="*/ 1559706 h 2057270"/>
                <a:gd name="connsiteX70" fmla="*/ 2174191 w 2347096"/>
                <a:gd name="connsiteY70" fmla="*/ 1549730 h 2057270"/>
                <a:gd name="connsiteX71" fmla="*/ 2164216 w 2347096"/>
                <a:gd name="connsiteY71" fmla="*/ 1543080 h 2057270"/>
                <a:gd name="connsiteX72" fmla="*/ 2130965 w 2347096"/>
                <a:gd name="connsiteY72" fmla="*/ 1536430 h 2057270"/>
                <a:gd name="connsiteX73" fmla="*/ 2094389 w 2347096"/>
                <a:gd name="connsiteY73" fmla="*/ 1529780 h 2057270"/>
                <a:gd name="connsiteX74" fmla="*/ 2074438 w 2347096"/>
                <a:gd name="connsiteY74" fmla="*/ 1523130 h 2057270"/>
                <a:gd name="connsiteX75" fmla="*/ 2051163 w 2347096"/>
                <a:gd name="connsiteY75" fmla="*/ 1516479 h 2057270"/>
                <a:gd name="connsiteX76" fmla="*/ 1994636 w 2347096"/>
                <a:gd name="connsiteY76" fmla="*/ 1509829 h 2057270"/>
                <a:gd name="connsiteX77" fmla="*/ 1815081 w 2347096"/>
                <a:gd name="connsiteY77" fmla="*/ 1513154 h 2057270"/>
                <a:gd name="connsiteX78" fmla="*/ 1785156 w 2347096"/>
                <a:gd name="connsiteY78" fmla="*/ 1523130 h 2057270"/>
                <a:gd name="connsiteX79" fmla="*/ 1751905 w 2347096"/>
                <a:gd name="connsiteY79" fmla="*/ 1533105 h 2057270"/>
                <a:gd name="connsiteX80" fmla="*/ 1731954 w 2347096"/>
                <a:gd name="connsiteY80" fmla="*/ 1546405 h 2057270"/>
                <a:gd name="connsiteX81" fmla="*/ 1721979 w 2347096"/>
                <a:gd name="connsiteY81" fmla="*/ 1553055 h 2057270"/>
                <a:gd name="connsiteX82" fmla="*/ 1708678 w 2347096"/>
                <a:gd name="connsiteY82" fmla="*/ 1559706 h 2057270"/>
                <a:gd name="connsiteX83" fmla="*/ 1702028 w 2347096"/>
                <a:gd name="connsiteY83" fmla="*/ 1569681 h 2057270"/>
                <a:gd name="connsiteX84" fmla="*/ 1695378 w 2347096"/>
                <a:gd name="connsiteY84" fmla="*/ 1589631 h 2057270"/>
                <a:gd name="connsiteX85" fmla="*/ 1698703 w 2347096"/>
                <a:gd name="connsiteY85" fmla="*/ 1642833 h 2057270"/>
                <a:gd name="connsiteX86" fmla="*/ 1698703 w 2347096"/>
                <a:gd name="connsiteY86" fmla="*/ 1706010 h 2057270"/>
                <a:gd name="connsiteX87" fmla="*/ 1688728 w 2347096"/>
                <a:gd name="connsiteY87" fmla="*/ 1712660 h 2057270"/>
                <a:gd name="connsiteX88" fmla="*/ 1668777 w 2347096"/>
                <a:gd name="connsiteY88" fmla="*/ 1719310 h 2057270"/>
                <a:gd name="connsiteX89" fmla="*/ 1658802 w 2347096"/>
                <a:gd name="connsiteY89" fmla="*/ 1722635 h 2057270"/>
                <a:gd name="connsiteX90" fmla="*/ 1645502 w 2347096"/>
                <a:gd name="connsiteY90" fmla="*/ 1729285 h 2057270"/>
                <a:gd name="connsiteX91" fmla="*/ 1598950 w 2347096"/>
                <a:gd name="connsiteY91" fmla="*/ 1735935 h 2057270"/>
                <a:gd name="connsiteX92" fmla="*/ 1306342 w 2347096"/>
                <a:gd name="connsiteY92" fmla="*/ 1732610 h 2057270"/>
                <a:gd name="connsiteX93" fmla="*/ 1293042 w 2347096"/>
                <a:gd name="connsiteY93" fmla="*/ 1729285 h 2057270"/>
                <a:gd name="connsiteX94" fmla="*/ 1273092 w 2347096"/>
                <a:gd name="connsiteY94" fmla="*/ 1722635 h 2057270"/>
                <a:gd name="connsiteX95" fmla="*/ 1256466 w 2347096"/>
                <a:gd name="connsiteY95" fmla="*/ 1712660 h 2057270"/>
                <a:gd name="connsiteX96" fmla="*/ 1236516 w 2347096"/>
                <a:gd name="connsiteY96" fmla="*/ 1699359 h 2057270"/>
                <a:gd name="connsiteX97" fmla="*/ 1229865 w 2347096"/>
                <a:gd name="connsiteY97" fmla="*/ 1692709 h 2057270"/>
                <a:gd name="connsiteX98" fmla="*/ 1209915 w 2347096"/>
                <a:gd name="connsiteY98" fmla="*/ 1686059 h 2057270"/>
                <a:gd name="connsiteX99" fmla="*/ 1189964 w 2347096"/>
                <a:gd name="connsiteY99" fmla="*/ 1676084 h 2057270"/>
                <a:gd name="connsiteX100" fmla="*/ 1176664 w 2347096"/>
                <a:gd name="connsiteY100" fmla="*/ 1662783 h 2057270"/>
                <a:gd name="connsiteX101" fmla="*/ 1150063 w 2347096"/>
                <a:gd name="connsiteY101" fmla="*/ 1629532 h 2057270"/>
                <a:gd name="connsiteX102" fmla="*/ 1130113 w 2347096"/>
                <a:gd name="connsiteY102" fmla="*/ 1616232 h 2057270"/>
                <a:gd name="connsiteX103" fmla="*/ 1110162 w 2347096"/>
                <a:gd name="connsiteY103" fmla="*/ 1609582 h 2057270"/>
                <a:gd name="connsiteX104" fmla="*/ 1100187 w 2347096"/>
                <a:gd name="connsiteY104" fmla="*/ 1602932 h 2057270"/>
                <a:gd name="connsiteX105" fmla="*/ 1080236 w 2347096"/>
                <a:gd name="connsiteY105" fmla="*/ 1596282 h 2057270"/>
                <a:gd name="connsiteX106" fmla="*/ 1070261 w 2347096"/>
                <a:gd name="connsiteY106" fmla="*/ 1592956 h 2057270"/>
                <a:gd name="connsiteX107" fmla="*/ 1050310 w 2347096"/>
                <a:gd name="connsiteY107" fmla="*/ 1582981 h 2057270"/>
                <a:gd name="connsiteX108" fmla="*/ 1030360 w 2347096"/>
                <a:gd name="connsiteY108" fmla="*/ 1573006 h 2057270"/>
                <a:gd name="connsiteX109" fmla="*/ 1007084 w 2347096"/>
                <a:gd name="connsiteY109" fmla="*/ 1563031 h 2057270"/>
                <a:gd name="connsiteX110" fmla="*/ 997109 w 2347096"/>
                <a:gd name="connsiteY110" fmla="*/ 1553055 h 2057270"/>
                <a:gd name="connsiteX111" fmla="*/ 977158 w 2347096"/>
                <a:gd name="connsiteY111" fmla="*/ 1546405 h 2057270"/>
                <a:gd name="connsiteX112" fmla="*/ 967183 w 2347096"/>
                <a:gd name="connsiteY112" fmla="*/ 1539755 h 2057270"/>
                <a:gd name="connsiteX113" fmla="*/ 957208 w 2347096"/>
                <a:gd name="connsiteY113" fmla="*/ 1536430 h 2057270"/>
                <a:gd name="connsiteX114" fmla="*/ 940582 w 2347096"/>
                <a:gd name="connsiteY114" fmla="*/ 1523130 h 2057270"/>
                <a:gd name="connsiteX115" fmla="*/ 904006 w 2347096"/>
                <a:gd name="connsiteY115" fmla="*/ 1486554 h 2057270"/>
                <a:gd name="connsiteX116" fmla="*/ 894031 w 2347096"/>
                <a:gd name="connsiteY116" fmla="*/ 1476578 h 2057270"/>
                <a:gd name="connsiteX117" fmla="*/ 884056 w 2347096"/>
                <a:gd name="connsiteY117" fmla="*/ 1466603 h 2057270"/>
                <a:gd name="connsiteX118" fmla="*/ 880731 w 2347096"/>
                <a:gd name="connsiteY118" fmla="*/ 1456628 h 2057270"/>
                <a:gd name="connsiteX119" fmla="*/ 870756 w 2347096"/>
                <a:gd name="connsiteY119" fmla="*/ 1449978 h 2057270"/>
                <a:gd name="connsiteX120" fmla="*/ 864105 w 2347096"/>
                <a:gd name="connsiteY120" fmla="*/ 1443327 h 2057270"/>
                <a:gd name="connsiteX121" fmla="*/ 847480 w 2347096"/>
                <a:gd name="connsiteY121" fmla="*/ 1413402 h 2057270"/>
                <a:gd name="connsiteX122" fmla="*/ 834180 w 2347096"/>
                <a:gd name="connsiteY122" fmla="*/ 1396776 h 2057270"/>
                <a:gd name="connsiteX123" fmla="*/ 830854 w 2347096"/>
                <a:gd name="connsiteY123" fmla="*/ 1386801 h 2057270"/>
                <a:gd name="connsiteX124" fmla="*/ 820879 w 2347096"/>
                <a:gd name="connsiteY124" fmla="*/ 1383476 h 2057270"/>
                <a:gd name="connsiteX125" fmla="*/ 814229 w 2347096"/>
                <a:gd name="connsiteY125" fmla="*/ 1363525 h 2057270"/>
                <a:gd name="connsiteX126" fmla="*/ 797604 w 2347096"/>
                <a:gd name="connsiteY126" fmla="*/ 1340250 h 2057270"/>
                <a:gd name="connsiteX127" fmla="*/ 794278 w 2347096"/>
                <a:gd name="connsiteY127" fmla="*/ 1330274 h 2057270"/>
                <a:gd name="connsiteX128" fmla="*/ 787628 w 2347096"/>
                <a:gd name="connsiteY128" fmla="*/ 1320299 h 2057270"/>
                <a:gd name="connsiteX129" fmla="*/ 780978 w 2347096"/>
                <a:gd name="connsiteY129" fmla="*/ 1300348 h 2057270"/>
                <a:gd name="connsiteX130" fmla="*/ 777653 w 2347096"/>
                <a:gd name="connsiteY130" fmla="*/ 1290373 h 2057270"/>
                <a:gd name="connsiteX131" fmla="*/ 774328 w 2347096"/>
                <a:gd name="connsiteY131" fmla="*/ 1280398 h 2057270"/>
                <a:gd name="connsiteX132" fmla="*/ 771003 w 2347096"/>
                <a:gd name="connsiteY132" fmla="*/ 1193946 h 2057270"/>
                <a:gd name="connsiteX133" fmla="*/ 767678 w 2347096"/>
                <a:gd name="connsiteY133" fmla="*/ 1183970 h 2057270"/>
                <a:gd name="connsiteX134" fmla="*/ 771003 w 2347096"/>
                <a:gd name="connsiteY134" fmla="*/ 1160695 h 2057270"/>
                <a:gd name="connsiteX135" fmla="*/ 774328 w 2347096"/>
                <a:gd name="connsiteY135" fmla="*/ 1150719 h 2057270"/>
                <a:gd name="connsiteX136" fmla="*/ 784303 w 2347096"/>
                <a:gd name="connsiteY136" fmla="*/ 1144069 h 2057270"/>
                <a:gd name="connsiteX137" fmla="*/ 790953 w 2347096"/>
                <a:gd name="connsiteY137" fmla="*/ 1124119 h 2057270"/>
                <a:gd name="connsiteX138" fmla="*/ 784303 w 2347096"/>
                <a:gd name="connsiteY138" fmla="*/ 1057617 h 2057270"/>
                <a:gd name="connsiteX139" fmla="*/ 777653 w 2347096"/>
                <a:gd name="connsiteY139" fmla="*/ 1047642 h 2057270"/>
                <a:gd name="connsiteX140" fmla="*/ 771003 w 2347096"/>
                <a:gd name="connsiteY140" fmla="*/ 1040991 h 2057270"/>
                <a:gd name="connsiteX141" fmla="*/ 761028 w 2347096"/>
                <a:gd name="connsiteY141" fmla="*/ 1021041 h 2057270"/>
                <a:gd name="connsiteX142" fmla="*/ 751052 w 2347096"/>
                <a:gd name="connsiteY142" fmla="*/ 1014391 h 2057270"/>
                <a:gd name="connsiteX143" fmla="*/ 744402 w 2347096"/>
                <a:gd name="connsiteY143" fmla="*/ 1007740 h 2057270"/>
                <a:gd name="connsiteX144" fmla="*/ 721126 w 2347096"/>
                <a:gd name="connsiteY144" fmla="*/ 997765 h 2057270"/>
                <a:gd name="connsiteX145" fmla="*/ 711151 w 2347096"/>
                <a:gd name="connsiteY145" fmla="*/ 987790 h 2057270"/>
                <a:gd name="connsiteX146" fmla="*/ 671250 w 2347096"/>
                <a:gd name="connsiteY146" fmla="*/ 984465 h 2057270"/>
                <a:gd name="connsiteX147" fmla="*/ 588123 w 2347096"/>
                <a:gd name="connsiteY147" fmla="*/ 981140 h 2057270"/>
                <a:gd name="connsiteX148" fmla="*/ 574822 w 2347096"/>
                <a:gd name="connsiteY148" fmla="*/ 977815 h 2057270"/>
                <a:gd name="connsiteX149" fmla="*/ 554872 w 2347096"/>
                <a:gd name="connsiteY149" fmla="*/ 971164 h 2057270"/>
                <a:gd name="connsiteX150" fmla="*/ 538246 w 2347096"/>
                <a:gd name="connsiteY150" fmla="*/ 941239 h 2057270"/>
                <a:gd name="connsiteX151" fmla="*/ 531596 w 2347096"/>
                <a:gd name="connsiteY151" fmla="*/ 934588 h 2057270"/>
                <a:gd name="connsiteX152" fmla="*/ 514971 w 2347096"/>
                <a:gd name="connsiteY152" fmla="*/ 914638 h 2057270"/>
                <a:gd name="connsiteX153" fmla="*/ 504996 w 2347096"/>
                <a:gd name="connsiteY153" fmla="*/ 907988 h 2057270"/>
                <a:gd name="connsiteX154" fmla="*/ 491695 w 2347096"/>
                <a:gd name="connsiteY154" fmla="*/ 894687 h 2057270"/>
                <a:gd name="connsiteX155" fmla="*/ 488370 w 2347096"/>
                <a:gd name="connsiteY155" fmla="*/ 884712 h 2057270"/>
                <a:gd name="connsiteX156" fmla="*/ 478395 w 2347096"/>
                <a:gd name="connsiteY156" fmla="*/ 864762 h 2057270"/>
                <a:gd name="connsiteX157" fmla="*/ 481720 w 2347096"/>
                <a:gd name="connsiteY157" fmla="*/ 831511 h 2057270"/>
                <a:gd name="connsiteX158" fmla="*/ 488370 w 2347096"/>
                <a:gd name="connsiteY158" fmla="*/ 811560 h 2057270"/>
                <a:gd name="connsiteX159" fmla="*/ 498345 w 2347096"/>
                <a:gd name="connsiteY159" fmla="*/ 791610 h 2057270"/>
                <a:gd name="connsiteX160" fmla="*/ 495020 w 2347096"/>
                <a:gd name="connsiteY160" fmla="*/ 761684 h 2057270"/>
                <a:gd name="connsiteX161" fmla="*/ 488370 w 2347096"/>
                <a:gd name="connsiteY161" fmla="*/ 738408 h 2057270"/>
                <a:gd name="connsiteX162" fmla="*/ 485045 w 2347096"/>
                <a:gd name="connsiteY162" fmla="*/ 725108 h 2057270"/>
                <a:gd name="connsiteX163" fmla="*/ 481720 w 2347096"/>
                <a:gd name="connsiteY163" fmla="*/ 715132 h 2057270"/>
                <a:gd name="connsiteX164" fmla="*/ 471745 w 2347096"/>
                <a:gd name="connsiteY164" fmla="*/ 688532 h 2057270"/>
                <a:gd name="connsiteX165" fmla="*/ 461769 w 2347096"/>
                <a:gd name="connsiteY165" fmla="*/ 671906 h 2057270"/>
                <a:gd name="connsiteX166" fmla="*/ 448469 w 2347096"/>
                <a:gd name="connsiteY166" fmla="*/ 651956 h 2057270"/>
                <a:gd name="connsiteX167" fmla="*/ 445144 w 2347096"/>
                <a:gd name="connsiteY167" fmla="*/ 641980 h 2057270"/>
                <a:gd name="connsiteX168" fmla="*/ 438494 w 2347096"/>
                <a:gd name="connsiteY168" fmla="*/ 632005 h 2057270"/>
                <a:gd name="connsiteX169" fmla="*/ 431844 w 2347096"/>
                <a:gd name="connsiteY169" fmla="*/ 612055 h 2057270"/>
                <a:gd name="connsiteX170" fmla="*/ 435169 w 2347096"/>
                <a:gd name="connsiteY170" fmla="*/ 588779 h 2057270"/>
                <a:gd name="connsiteX171" fmla="*/ 501670 w 2347096"/>
                <a:gd name="connsiteY171" fmla="*/ 588779 h 2057270"/>
                <a:gd name="connsiteX172" fmla="*/ 521621 w 2347096"/>
                <a:gd name="connsiteY172" fmla="*/ 608730 h 2057270"/>
                <a:gd name="connsiteX173" fmla="*/ 528271 w 2347096"/>
                <a:gd name="connsiteY173" fmla="*/ 618705 h 2057270"/>
                <a:gd name="connsiteX174" fmla="*/ 531596 w 2347096"/>
                <a:gd name="connsiteY174" fmla="*/ 628680 h 2057270"/>
                <a:gd name="connsiteX175" fmla="*/ 548222 w 2347096"/>
                <a:gd name="connsiteY175" fmla="*/ 645306 h 2057270"/>
                <a:gd name="connsiteX176" fmla="*/ 568172 w 2347096"/>
                <a:gd name="connsiteY176" fmla="*/ 658606 h 2057270"/>
                <a:gd name="connsiteX177" fmla="*/ 578148 w 2347096"/>
                <a:gd name="connsiteY177" fmla="*/ 665256 h 2057270"/>
                <a:gd name="connsiteX178" fmla="*/ 594773 w 2347096"/>
                <a:gd name="connsiteY178" fmla="*/ 678556 h 2057270"/>
                <a:gd name="connsiteX179" fmla="*/ 601423 w 2347096"/>
                <a:gd name="connsiteY179" fmla="*/ 685207 h 2057270"/>
                <a:gd name="connsiteX180" fmla="*/ 614724 w 2347096"/>
                <a:gd name="connsiteY180" fmla="*/ 691857 h 2057270"/>
                <a:gd name="connsiteX181" fmla="*/ 621374 w 2347096"/>
                <a:gd name="connsiteY181" fmla="*/ 701832 h 2057270"/>
                <a:gd name="connsiteX182" fmla="*/ 641324 w 2347096"/>
                <a:gd name="connsiteY182" fmla="*/ 708482 h 2057270"/>
                <a:gd name="connsiteX183" fmla="*/ 651300 w 2347096"/>
                <a:gd name="connsiteY183" fmla="*/ 711807 h 2057270"/>
                <a:gd name="connsiteX184" fmla="*/ 661275 w 2347096"/>
                <a:gd name="connsiteY184" fmla="*/ 715132 h 2057270"/>
                <a:gd name="connsiteX185" fmla="*/ 687876 w 2347096"/>
                <a:gd name="connsiteY185" fmla="*/ 721783 h 2057270"/>
                <a:gd name="connsiteX186" fmla="*/ 751052 w 2347096"/>
                <a:gd name="connsiteY186" fmla="*/ 718458 h 2057270"/>
                <a:gd name="connsiteX187" fmla="*/ 771003 w 2347096"/>
                <a:gd name="connsiteY187" fmla="*/ 708482 h 2057270"/>
                <a:gd name="connsiteX188" fmla="*/ 790953 w 2347096"/>
                <a:gd name="connsiteY188" fmla="*/ 701832 h 2057270"/>
                <a:gd name="connsiteX189" fmla="*/ 797604 w 2347096"/>
                <a:gd name="connsiteY189" fmla="*/ 695182 h 2057270"/>
                <a:gd name="connsiteX190" fmla="*/ 807579 w 2347096"/>
                <a:gd name="connsiteY190" fmla="*/ 671906 h 2057270"/>
                <a:gd name="connsiteX191" fmla="*/ 804254 w 2347096"/>
                <a:gd name="connsiteY191" fmla="*/ 638655 h 2057270"/>
                <a:gd name="connsiteX192" fmla="*/ 797604 w 2347096"/>
                <a:gd name="connsiteY192" fmla="*/ 628680 h 2057270"/>
                <a:gd name="connsiteX193" fmla="*/ 784303 w 2347096"/>
                <a:gd name="connsiteY193" fmla="*/ 602079 h 2057270"/>
                <a:gd name="connsiteX194" fmla="*/ 780978 w 2347096"/>
                <a:gd name="connsiteY194" fmla="*/ 592104 h 2057270"/>
                <a:gd name="connsiteX195" fmla="*/ 774328 w 2347096"/>
                <a:gd name="connsiteY195" fmla="*/ 582129 h 2057270"/>
                <a:gd name="connsiteX196" fmla="*/ 767678 w 2347096"/>
                <a:gd name="connsiteY196" fmla="*/ 555528 h 2057270"/>
                <a:gd name="connsiteX197" fmla="*/ 754377 w 2347096"/>
                <a:gd name="connsiteY197" fmla="*/ 535578 h 2057270"/>
                <a:gd name="connsiteX198" fmla="*/ 747727 w 2347096"/>
                <a:gd name="connsiteY198" fmla="*/ 515627 h 2057270"/>
                <a:gd name="connsiteX199" fmla="*/ 737752 w 2347096"/>
                <a:gd name="connsiteY199" fmla="*/ 505652 h 2057270"/>
                <a:gd name="connsiteX200" fmla="*/ 731102 w 2347096"/>
                <a:gd name="connsiteY200" fmla="*/ 495676 h 2057270"/>
                <a:gd name="connsiteX201" fmla="*/ 721126 w 2347096"/>
                <a:gd name="connsiteY201" fmla="*/ 489026 h 2057270"/>
                <a:gd name="connsiteX202" fmla="*/ 704501 w 2347096"/>
                <a:gd name="connsiteY202" fmla="*/ 472401 h 2057270"/>
                <a:gd name="connsiteX203" fmla="*/ 684550 w 2347096"/>
                <a:gd name="connsiteY203" fmla="*/ 455775 h 2057270"/>
                <a:gd name="connsiteX204" fmla="*/ 664600 w 2347096"/>
                <a:gd name="connsiteY204" fmla="*/ 449125 h 2057270"/>
                <a:gd name="connsiteX205" fmla="*/ 634674 w 2347096"/>
                <a:gd name="connsiteY205" fmla="*/ 432500 h 2057270"/>
                <a:gd name="connsiteX206" fmla="*/ 618049 w 2347096"/>
                <a:gd name="connsiteY206" fmla="*/ 415874 h 2057270"/>
                <a:gd name="connsiteX207" fmla="*/ 601423 w 2347096"/>
                <a:gd name="connsiteY207" fmla="*/ 399249 h 2057270"/>
                <a:gd name="connsiteX208" fmla="*/ 584798 w 2347096"/>
                <a:gd name="connsiteY208" fmla="*/ 385948 h 2057270"/>
                <a:gd name="connsiteX209" fmla="*/ 581473 w 2347096"/>
                <a:gd name="connsiteY209" fmla="*/ 375973 h 2057270"/>
                <a:gd name="connsiteX210" fmla="*/ 564847 w 2347096"/>
                <a:gd name="connsiteY210" fmla="*/ 362673 h 2057270"/>
                <a:gd name="connsiteX211" fmla="*/ 558197 w 2347096"/>
                <a:gd name="connsiteY211" fmla="*/ 352698 h 2057270"/>
                <a:gd name="connsiteX212" fmla="*/ 544897 w 2347096"/>
                <a:gd name="connsiteY212" fmla="*/ 336072 h 2057270"/>
                <a:gd name="connsiteX213" fmla="*/ 538246 w 2347096"/>
                <a:gd name="connsiteY213" fmla="*/ 316122 h 2057270"/>
                <a:gd name="connsiteX214" fmla="*/ 534921 w 2347096"/>
                <a:gd name="connsiteY214" fmla="*/ 306146 h 2057270"/>
                <a:gd name="connsiteX215" fmla="*/ 528271 w 2347096"/>
                <a:gd name="connsiteY215" fmla="*/ 296171 h 2057270"/>
                <a:gd name="connsiteX216" fmla="*/ 524946 w 2347096"/>
                <a:gd name="connsiteY216" fmla="*/ 223019 h 2057270"/>
                <a:gd name="connsiteX217" fmla="*/ 514971 w 2347096"/>
                <a:gd name="connsiteY217" fmla="*/ 203068 h 2057270"/>
                <a:gd name="connsiteX218" fmla="*/ 511646 w 2347096"/>
                <a:gd name="connsiteY218" fmla="*/ 193093 h 2057270"/>
                <a:gd name="connsiteX219" fmla="*/ 498345 w 2347096"/>
                <a:gd name="connsiteY219" fmla="*/ 176468 h 2057270"/>
                <a:gd name="connsiteX220" fmla="*/ 491695 w 2347096"/>
                <a:gd name="connsiteY220" fmla="*/ 166492 h 2057270"/>
                <a:gd name="connsiteX221" fmla="*/ 471745 w 2347096"/>
                <a:gd name="connsiteY221" fmla="*/ 156517 h 2057270"/>
                <a:gd name="connsiteX222" fmla="*/ 445144 w 2347096"/>
                <a:gd name="connsiteY222" fmla="*/ 139892 h 2057270"/>
                <a:gd name="connsiteX223" fmla="*/ 435169 w 2347096"/>
                <a:gd name="connsiteY223" fmla="*/ 136567 h 2057270"/>
                <a:gd name="connsiteX224" fmla="*/ 425193 w 2347096"/>
                <a:gd name="connsiteY224" fmla="*/ 133242 h 2057270"/>
                <a:gd name="connsiteX225" fmla="*/ 375317 w 2347096"/>
                <a:gd name="connsiteY225" fmla="*/ 136567 h 2057270"/>
                <a:gd name="connsiteX226" fmla="*/ 368667 w 2347096"/>
                <a:gd name="connsiteY226" fmla="*/ 146542 h 2057270"/>
                <a:gd name="connsiteX227" fmla="*/ 358692 w 2347096"/>
                <a:gd name="connsiteY227" fmla="*/ 183118 h 2057270"/>
                <a:gd name="connsiteX228" fmla="*/ 355366 w 2347096"/>
                <a:gd name="connsiteY228" fmla="*/ 193093 h 2057270"/>
                <a:gd name="connsiteX229" fmla="*/ 358692 w 2347096"/>
                <a:gd name="connsiteY229" fmla="*/ 209719 h 2057270"/>
                <a:gd name="connsiteX230" fmla="*/ 365342 w 2347096"/>
                <a:gd name="connsiteY230" fmla="*/ 272895 h 2057270"/>
                <a:gd name="connsiteX231" fmla="*/ 365342 w 2347096"/>
                <a:gd name="connsiteY231" fmla="*/ 356023 h 2057270"/>
                <a:gd name="connsiteX232" fmla="*/ 358692 w 2347096"/>
                <a:gd name="connsiteY232" fmla="*/ 379298 h 2057270"/>
                <a:gd name="connsiteX233" fmla="*/ 352041 w 2347096"/>
                <a:gd name="connsiteY233" fmla="*/ 385948 h 2057270"/>
                <a:gd name="connsiteX234" fmla="*/ 345391 w 2347096"/>
                <a:gd name="connsiteY234" fmla="*/ 395924 h 2057270"/>
                <a:gd name="connsiteX235" fmla="*/ 328766 w 2347096"/>
                <a:gd name="connsiteY235" fmla="*/ 399249 h 2057270"/>
                <a:gd name="connsiteX236" fmla="*/ 292190 w 2347096"/>
                <a:gd name="connsiteY236" fmla="*/ 395924 h 2057270"/>
                <a:gd name="connsiteX237" fmla="*/ 268914 w 2347096"/>
                <a:gd name="connsiteY237" fmla="*/ 369323 h 2057270"/>
                <a:gd name="connsiteX238" fmla="*/ 258939 w 2347096"/>
                <a:gd name="connsiteY238" fmla="*/ 362673 h 2057270"/>
                <a:gd name="connsiteX239" fmla="*/ 252289 w 2347096"/>
                <a:gd name="connsiteY239" fmla="*/ 342722 h 2057270"/>
                <a:gd name="connsiteX240" fmla="*/ 248964 w 2347096"/>
                <a:gd name="connsiteY240" fmla="*/ 332747 h 2057270"/>
                <a:gd name="connsiteX241" fmla="*/ 245638 w 2347096"/>
                <a:gd name="connsiteY241" fmla="*/ 319447 h 2057270"/>
                <a:gd name="connsiteX242" fmla="*/ 238988 w 2347096"/>
                <a:gd name="connsiteY242" fmla="*/ 309471 h 2057270"/>
                <a:gd name="connsiteX243" fmla="*/ 232338 w 2347096"/>
                <a:gd name="connsiteY243" fmla="*/ 289521 h 2057270"/>
                <a:gd name="connsiteX244" fmla="*/ 229013 w 2347096"/>
                <a:gd name="connsiteY244" fmla="*/ 279546 h 2057270"/>
                <a:gd name="connsiteX245" fmla="*/ 222363 w 2347096"/>
                <a:gd name="connsiteY245" fmla="*/ 269570 h 2057270"/>
                <a:gd name="connsiteX246" fmla="*/ 212388 w 2347096"/>
                <a:gd name="connsiteY246" fmla="*/ 239644 h 2057270"/>
                <a:gd name="connsiteX247" fmla="*/ 209062 w 2347096"/>
                <a:gd name="connsiteY247" fmla="*/ 229669 h 2057270"/>
                <a:gd name="connsiteX248" fmla="*/ 202412 w 2347096"/>
                <a:gd name="connsiteY248" fmla="*/ 216369 h 2057270"/>
                <a:gd name="connsiteX249" fmla="*/ 192437 w 2347096"/>
                <a:gd name="connsiteY249" fmla="*/ 199743 h 2057270"/>
                <a:gd name="connsiteX250" fmla="*/ 185787 w 2347096"/>
                <a:gd name="connsiteY250" fmla="*/ 179793 h 2057270"/>
                <a:gd name="connsiteX251" fmla="*/ 179137 w 2347096"/>
                <a:gd name="connsiteY251" fmla="*/ 149867 h 2057270"/>
                <a:gd name="connsiteX252" fmla="*/ 175812 w 2347096"/>
                <a:gd name="connsiteY252" fmla="*/ 86690 h 2057270"/>
                <a:gd name="connsiteX253" fmla="*/ 162511 w 2347096"/>
                <a:gd name="connsiteY253" fmla="*/ 30164 h 2057270"/>
                <a:gd name="connsiteX254" fmla="*/ 155861 w 2347096"/>
                <a:gd name="connsiteY254" fmla="*/ 20188 h 2057270"/>
                <a:gd name="connsiteX255" fmla="*/ 132585 w 2347096"/>
                <a:gd name="connsiteY255" fmla="*/ 13538 h 2057270"/>
                <a:gd name="connsiteX256" fmla="*/ 122610 w 2347096"/>
                <a:gd name="connsiteY256" fmla="*/ 6888 h 2057270"/>
                <a:gd name="connsiteX257" fmla="*/ 66084 w 2347096"/>
                <a:gd name="connsiteY257" fmla="*/ 6888 h 2057270"/>
                <a:gd name="connsiteX258" fmla="*/ 52783 w 2347096"/>
                <a:gd name="connsiteY258" fmla="*/ 10213 h 2057270"/>
                <a:gd name="connsiteX259" fmla="*/ 26182 w 2347096"/>
                <a:gd name="connsiteY259" fmla="*/ 30164 h 2057270"/>
                <a:gd name="connsiteX260" fmla="*/ 19532 w 2347096"/>
                <a:gd name="connsiteY260" fmla="*/ 43464 h 2057270"/>
                <a:gd name="connsiteX261" fmla="*/ 12882 w 2347096"/>
                <a:gd name="connsiteY261" fmla="*/ 53439 h 2057270"/>
                <a:gd name="connsiteX262" fmla="*/ 2907 w 2347096"/>
                <a:gd name="connsiteY262" fmla="*/ 76715 h 2057270"/>
                <a:gd name="connsiteX263" fmla="*/ 6232 w 2347096"/>
                <a:gd name="connsiteY263" fmla="*/ 99991 h 2057270"/>
                <a:gd name="connsiteX264" fmla="*/ 12882 w 2347096"/>
                <a:gd name="connsiteY264" fmla="*/ 113291 h 2057270"/>
                <a:gd name="connsiteX265" fmla="*/ 29508 w 2347096"/>
                <a:gd name="connsiteY265" fmla="*/ 136567 h 2057270"/>
                <a:gd name="connsiteX266" fmla="*/ 39483 w 2347096"/>
                <a:gd name="connsiteY266" fmla="*/ 159842 h 2057270"/>
                <a:gd name="connsiteX267" fmla="*/ 52783 w 2347096"/>
                <a:gd name="connsiteY267" fmla="*/ 189768 h 2057270"/>
                <a:gd name="connsiteX268" fmla="*/ 59433 w 2347096"/>
                <a:gd name="connsiteY268" fmla="*/ 362673 h 2057270"/>
                <a:gd name="connsiteX269" fmla="*/ 62758 w 2347096"/>
                <a:gd name="connsiteY269" fmla="*/ 472401 h 2057270"/>
                <a:gd name="connsiteX270" fmla="*/ 66084 w 2347096"/>
                <a:gd name="connsiteY270" fmla="*/ 512302 h 2057270"/>
                <a:gd name="connsiteX271" fmla="*/ 69409 w 2347096"/>
                <a:gd name="connsiteY271" fmla="*/ 525602 h 2057270"/>
                <a:gd name="connsiteX272" fmla="*/ 76059 w 2347096"/>
                <a:gd name="connsiteY272" fmla="*/ 548878 h 2057270"/>
                <a:gd name="connsiteX273" fmla="*/ 82709 w 2347096"/>
                <a:gd name="connsiteY273" fmla="*/ 568828 h 2057270"/>
                <a:gd name="connsiteX274" fmla="*/ 86034 w 2347096"/>
                <a:gd name="connsiteY274" fmla="*/ 582129 h 2057270"/>
                <a:gd name="connsiteX275" fmla="*/ 92684 w 2347096"/>
                <a:gd name="connsiteY275" fmla="*/ 605404 h 2057270"/>
                <a:gd name="connsiteX276" fmla="*/ 102660 w 2347096"/>
                <a:gd name="connsiteY276" fmla="*/ 655281 h 2057270"/>
                <a:gd name="connsiteX277" fmla="*/ 105985 w 2347096"/>
                <a:gd name="connsiteY277" fmla="*/ 668581 h 2057270"/>
                <a:gd name="connsiteX278" fmla="*/ 112635 w 2347096"/>
                <a:gd name="connsiteY278" fmla="*/ 698507 h 2057270"/>
                <a:gd name="connsiteX279" fmla="*/ 122610 w 2347096"/>
                <a:gd name="connsiteY279" fmla="*/ 738408 h 2057270"/>
                <a:gd name="connsiteX280" fmla="*/ 132585 w 2347096"/>
                <a:gd name="connsiteY280" fmla="*/ 791610 h 2057270"/>
                <a:gd name="connsiteX281" fmla="*/ 135910 w 2347096"/>
                <a:gd name="connsiteY281" fmla="*/ 801585 h 2057270"/>
                <a:gd name="connsiteX282" fmla="*/ 139236 w 2347096"/>
                <a:gd name="connsiteY282" fmla="*/ 814885 h 2057270"/>
                <a:gd name="connsiteX283" fmla="*/ 145886 w 2347096"/>
                <a:gd name="connsiteY283" fmla="*/ 828186 h 2057270"/>
                <a:gd name="connsiteX284" fmla="*/ 152536 w 2347096"/>
                <a:gd name="connsiteY284" fmla="*/ 848136 h 2057270"/>
                <a:gd name="connsiteX285" fmla="*/ 159186 w 2347096"/>
                <a:gd name="connsiteY285" fmla="*/ 861436 h 2057270"/>
                <a:gd name="connsiteX286" fmla="*/ 162511 w 2347096"/>
                <a:gd name="connsiteY286" fmla="*/ 871412 h 2057270"/>
                <a:gd name="connsiteX287" fmla="*/ 172486 w 2347096"/>
                <a:gd name="connsiteY287" fmla="*/ 878062 h 2057270"/>
                <a:gd name="connsiteX288" fmla="*/ 182462 w 2347096"/>
                <a:gd name="connsiteY288" fmla="*/ 901338 h 2057270"/>
                <a:gd name="connsiteX289" fmla="*/ 189112 w 2347096"/>
                <a:gd name="connsiteY289" fmla="*/ 921288 h 2057270"/>
                <a:gd name="connsiteX290" fmla="*/ 192437 w 2347096"/>
                <a:gd name="connsiteY290" fmla="*/ 931263 h 2057270"/>
                <a:gd name="connsiteX291" fmla="*/ 189112 w 2347096"/>
                <a:gd name="connsiteY291" fmla="*/ 947889 h 2057270"/>
                <a:gd name="connsiteX292" fmla="*/ 199087 w 2347096"/>
                <a:gd name="connsiteY292" fmla="*/ 1011066 h 2057270"/>
                <a:gd name="connsiteX293" fmla="*/ 205737 w 2347096"/>
                <a:gd name="connsiteY293" fmla="*/ 1054292 h 2057270"/>
                <a:gd name="connsiteX294" fmla="*/ 219038 w 2347096"/>
                <a:gd name="connsiteY294" fmla="*/ 1077567 h 2057270"/>
                <a:gd name="connsiteX295" fmla="*/ 232338 w 2347096"/>
                <a:gd name="connsiteY295" fmla="*/ 1107493 h 2057270"/>
                <a:gd name="connsiteX296" fmla="*/ 242313 w 2347096"/>
                <a:gd name="connsiteY296" fmla="*/ 1110818 h 2057270"/>
                <a:gd name="connsiteX297" fmla="*/ 248964 w 2347096"/>
                <a:gd name="connsiteY297" fmla="*/ 1120794 h 2057270"/>
                <a:gd name="connsiteX298" fmla="*/ 268914 w 2347096"/>
                <a:gd name="connsiteY298" fmla="*/ 1137419 h 2057270"/>
                <a:gd name="connsiteX299" fmla="*/ 275564 w 2347096"/>
                <a:gd name="connsiteY299" fmla="*/ 1147394 h 2057270"/>
                <a:gd name="connsiteX300" fmla="*/ 295515 w 2347096"/>
                <a:gd name="connsiteY300" fmla="*/ 1167345 h 2057270"/>
                <a:gd name="connsiteX301" fmla="*/ 312140 w 2347096"/>
                <a:gd name="connsiteY301" fmla="*/ 1183970 h 2057270"/>
                <a:gd name="connsiteX302" fmla="*/ 325441 w 2347096"/>
                <a:gd name="connsiteY302" fmla="*/ 1200596 h 2057270"/>
                <a:gd name="connsiteX303" fmla="*/ 335416 w 2347096"/>
                <a:gd name="connsiteY303" fmla="*/ 1203921 h 2057270"/>
                <a:gd name="connsiteX304" fmla="*/ 338741 w 2347096"/>
                <a:gd name="connsiteY304" fmla="*/ 1213896 h 2057270"/>
                <a:gd name="connsiteX305" fmla="*/ 398593 w 2347096"/>
                <a:gd name="connsiteY305" fmla="*/ 1237172 h 2057270"/>
                <a:gd name="connsiteX306" fmla="*/ 428518 w 2347096"/>
                <a:gd name="connsiteY306" fmla="*/ 1263772 h 2057270"/>
                <a:gd name="connsiteX307" fmla="*/ 435169 w 2347096"/>
                <a:gd name="connsiteY307" fmla="*/ 1270423 h 2057270"/>
                <a:gd name="connsiteX308" fmla="*/ 448469 w 2347096"/>
                <a:gd name="connsiteY308" fmla="*/ 1277073 h 2057270"/>
                <a:gd name="connsiteX309" fmla="*/ 455119 w 2347096"/>
                <a:gd name="connsiteY309" fmla="*/ 1287048 h 2057270"/>
                <a:gd name="connsiteX310" fmla="*/ 465094 w 2347096"/>
                <a:gd name="connsiteY310" fmla="*/ 1290373 h 2057270"/>
                <a:gd name="connsiteX311" fmla="*/ 475070 w 2347096"/>
                <a:gd name="connsiteY311" fmla="*/ 1297023 h 2057270"/>
                <a:gd name="connsiteX312" fmla="*/ 488370 w 2347096"/>
                <a:gd name="connsiteY312" fmla="*/ 1323624 h 2057270"/>
                <a:gd name="connsiteX313" fmla="*/ 498345 w 2347096"/>
                <a:gd name="connsiteY313" fmla="*/ 1333599 h 2057270"/>
                <a:gd name="connsiteX314" fmla="*/ 504996 w 2347096"/>
                <a:gd name="connsiteY314" fmla="*/ 1346900 h 2057270"/>
                <a:gd name="connsiteX315" fmla="*/ 518296 w 2347096"/>
                <a:gd name="connsiteY315" fmla="*/ 1366850 h 2057270"/>
                <a:gd name="connsiteX316" fmla="*/ 531596 w 2347096"/>
                <a:gd name="connsiteY316" fmla="*/ 1390126 h 2057270"/>
                <a:gd name="connsiteX317" fmla="*/ 534921 w 2347096"/>
                <a:gd name="connsiteY317" fmla="*/ 1413402 h 2057270"/>
                <a:gd name="connsiteX318" fmla="*/ 541572 w 2347096"/>
                <a:gd name="connsiteY318" fmla="*/ 1420052 h 2057270"/>
                <a:gd name="connsiteX319" fmla="*/ 548222 w 2347096"/>
                <a:gd name="connsiteY319" fmla="*/ 1443327 h 2057270"/>
                <a:gd name="connsiteX320" fmla="*/ 564847 w 2347096"/>
                <a:gd name="connsiteY320" fmla="*/ 1456628 h 2057270"/>
                <a:gd name="connsiteX321" fmla="*/ 571497 w 2347096"/>
                <a:gd name="connsiteY321" fmla="*/ 1466603 h 2057270"/>
                <a:gd name="connsiteX322" fmla="*/ 588123 w 2347096"/>
                <a:gd name="connsiteY322" fmla="*/ 1503179 h 2057270"/>
                <a:gd name="connsiteX323" fmla="*/ 594773 w 2347096"/>
                <a:gd name="connsiteY323" fmla="*/ 1516479 h 2057270"/>
                <a:gd name="connsiteX324" fmla="*/ 601423 w 2347096"/>
                <a:gd name="connsiteY324" fmla="*/ 1549730 h 2057270"/>
                <a:gd name="connsiteX325" fmla="*/ 611398 w 2347096"/>
                <a:gd name="connsiteY325" fmla="*/ 1556380 h 2057270"/>
                <a:gd name="connsiteX326" fmla="*/ 618049 w 2347096"/>
                <a:gd name="connsiteY326" fmla="*/ 1573006 h 2057270"/>
                <a:gd name="connsiteX327" fmla="*/ 631349 w 2347096"/>
                <a:gd name="connsiteY327" fmla="*/ 1599607 h 2057270"/>
                <a:gd name="connsiteX328" fmla="*/ 634674 w 2347096"/>
                <a:gd name="connsiteY328" fmla="*/ 1612907 h 2057270"/>
                <a:gd name="connsiteX329" fmla="*/ 637999 w 2347096"/>
                <a:gd name="connsiteY329" fmla="*/ 1622882 h 2057270"/>
                <a:gd name="connsiteX330" fmla="*/ 644649 w 2347096"/>
                <a:gd name="connsiteY330" fmla="*/ 1649483 h 2057270"/>
                <a:gd name="connsiteX331" fmla="*/ 651300 w 2347096"/>
                <a:gd name="connsiteY331" fmla="*/ 1662783 h 2057270"/>
                <a:gd name="connsiteX332" fmla="*/ 657950 w 2347096"/>
                <a:gd name="connsiteY332" fmla="*/ 1682734 h 2057270"/>
                <a:gd name="connsiteX333" fmla="*/ 661275 w 2347096"/>
                <a:gd name="connsiteY333" fmla="*/ 1692709 h 2057270"/>
                <a:gd name="connsiteX334" fmla="*/ 667925 w 2347096"/>
                <a:gd name="connsiteY334" fmla="*/ 1706010 h 2057270"/>
                <a:gd name="connsiteX335" fmla="*/ 687876 w 2347096"/>
                <a:gd name="connsiteY335" fmla="*/ 1715985 h 2057270"/>
                <a:gd name="connsiteX336" fmla="*/ 697851 w 2347096"/>
                <a:gd name="connsiteY336" fmla="*/ 1706010 h 2057270"/>
                <a:gd name="connsiteX337" fmla="*/ 691201 w 2347096"/>
                <a:gd name="connsiteY337" fmla="*/ 1696034 h 2057270"/>
                <a:gd name="connsiteX338" fmla="*/ 667925 w 2347096"/>
                <a:gd name="connsiteY338" fmla="*/ 1699359 h 2057270"/>
                <a:gd name="connsiteX339" fmla="*/ 674575 w 2347096"/>
                <a:gd name="connsiteY339" fmla="*/ 1715985 h 2057270"/>
                <a:gd name="connsiteX340" fmla="*/ 681225 w 2347096"/>
                <a:gd name="connsiteY340" fmla="*/ 1749236 h 2057270"/>
                <a:gd name="connsiteX341" fmla="*/ 687876 w 2347096"/>
                <a:gd name="connsiteY341" fmla="*/ 1775836 h 2057270"/>
                <a:gd name="connsiteX342" fmla="*/ 691201 w 2347096"/>
                <a:gd name="connsiteY342" fmla="*/ 1805762 h 2057270"/>
                <a:gd name="connsiteX343" fmla="*/ 697851 w 2347096"/>
                <a:gd name="connsiteY343" fmla="*/ 1825713 h 2057270"/>
                <a:gd name="connsiteX344" fmla="*/ 704501 w 2347096"/>
                <a:gd name="connsiteY344" fmla="*/ 1852314 h 2057270"/>
                <a:gd name="connsiteX345" fmla="*/ 714476 w 2347096"/>
                <a:gd name="connsiteY345" fmla="*/ 1885564 h 2057270"/>
                <a:gd name="connsiteX346" fmla="*/ 721126 w 2347096"/>
                <a:gd name="connsiteY346" fmla="*/ 1892215 h 2057270"/>
                <a:gd name="connsiteX347" fmla="*/ 727777 w 2347096"/>
                <a:gd name="connsiteY347" fmla="*/ 1912165 h 2057270"/>
                <a:gd name="connsiteX348" fmla="*/ 731102 w 2347096"/>
                <a:gd name="connsiteY348" fmla="*/ 1922140 h 2057270"/>
                <a:gd name="connsiteX349" fmla="*/ 751052 w 2347096"/>
                <a:gd name="connsiteY349" fmla="*/ 1948741 h 2057270"/>
                <a:gd name="connsiteX350" fmla="*/ 754377 w 2347096"/>
                <a:gd name="connsiteY350" fmla="*/ 1958716 h 2057270"/>
                <a:gd name="connsiteX351" fmla="*/ 761028 w 2347096"/>
                <a:gd name="connsiteY351" fmla="*/ 1968692 h 2057270"/>
                <a:gd name="connsiteX352" fmla="*/ 777653 w 2347096"/>
                <a:gd name="connsiteY352" fmla="*/ 1991967 h 2057270"/>
                <a:gd name="connsiteX353" fmla="*/ 777653 w 2347096"/>
                <a:gd name="connsiteY353" fmla="*/ 2011918 h 2057270"/>
                <a:gd name="connsiteX354" fmla="*/ 757702 w 2347096"/>
                <a:gd name="connsiteY354" fmla="*/ 2018568 h 2057270"/>
                <a:gd name="connsiteX355" fmla="*/ 757702 w 2347096"/>
                <a:gd name="connsiteY355" fmla="*/ 2041844 h 2057270"/>
                <a:gd name="connsiteX356" fmla="*/ 767678 w 2347096"/>
                <a:gd name="connsiteY356" fmla="*/ 2035194 h 2057270"/>
                <a:gd name="connsiteX357" fmla="*/ 761028 w 2347096"/>
                <a:gd name="connsiteY357" fmla="*/ 2035194 h 20572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</a:cxnLst>
              <a:rect l="l" t="t" r="r" b="b"/>
              <a:pathLst>
                <a:path w="2347096" h="2057270">
                  <a:moveTo>
                    <a:pt x="761028" y="2035194"/>
                  </a:moveTo>
                  <a:cubicBezTo>
                    <a:pt x="827255" y="2057270"/>
                    <a:pt x="773970" y="2042003"/>
                    <a:pt x="927282" y="2038519"/>
                  </a:cubicBezTo>
                  <a:lnTo>
                    <a:pt x="947233" y="2035194"/>
                  </a:lnTo>
                  <a:cubicBezTo>
                    <a:pt x="952793" y="2034183"/>
                    <a:pt x="958216" y="2032200"/>
                    <a:pt x="963858" y="2031868"/>
                  </a:cubicBezTo>
                  <a:cubicBezTo>
                    <a:pt x="995964" y="2029979"/>
                    <a:pt x="1028143" y="2029651"/>
                    <a:pt x="1060286" y="2028543"/>
                  </a:cubicBezTo>
                  <a:cubicBezTo>
                    <a:pt x="1099990" y="2017199"/>
                    <a:pt x="1067110" y="2025193"/>
                    <a:pt x="1113487" y="2018568"/>
                  </a:cubicBezTo>
                  <a:cubicBezTo>
                    <a:pt x="1119082" y="2017769"/>
                    <a:pt x="1124487" y="2015779"/>
                    <a:pt x="1130113" y="2015243"/>
                  </a:cubicBezTo>
                  <a:cubicBezTo>
                    <a:pt x="1147801" y="2013558"/>
                    <a:pt x="1165607" y="2013394"/>
                    <a:pt x="1183314" y="2011918"/>
                  </a:cubicBezTo>
                  <a:cubicBezTo>
                    <a:pt x="1205515" y="2010068"/>
                    <a:pt x="1227841" y="2008930"/>
                    <a:pt x="1249816" y="2005268"/>
                  </a:cubicBezTo>
                  <a:cubicBezTo>
                    <a:pt x="1256466" y="2004160"/>
                    <a:pt x="1263185" y="2003405"/>
                    <a:pt x="1269766" y="2001943"/>
                  </a:cubicBezTo>
                  <a:cubicBezTo>
                    <a:pt x="1273188" y="2001183"/>
                    <a:pt x="1276254" y="1998967"/>
                    <a:pt x="1279742" y="1998618"/>
                  </a:cubicBezTo>
                  <a:cubicBezTo>
                    <a:pt x="1298523" y="1996740"/>
                    <a:pt x="1317426" y="1996401"/>
                    <a:pt x="1336268" y="1995292"/>
                  </a:cubicBezTo>
                  <a:cubicBezTo>
                    <a:pt x="1354411" y="1989245"/>
                    <a:pt x="1341137" y="1993008"/>
                    <a:pt x="1369519" y="1988642"/>
                  </a:cubicBezTo>
                  <a:cubicBezTo>
                    <a:pt x="1376183" y="1987617"/>
                    <a:pt x="1382780" y="1986153"/>
                    <a:pt x="1389470" y="1985317"/>
                  </a:cubicBezTo>
                  <a:cubicBezTo>
                    <a:pt x="1400523" y="1983935"/>
                    <a:pt x="1411650" y="1983222"/>
                    <a:pt x="1422721" y="1981992"/>
                  </a:cubicBezTo>
                  <a:cubicBezTo>
                    <a:pt x="1431602" y="1981005"/>
                    <a:pt x="1440454" y="1979775"/>
                    <a:pt x="1449321" y="1978667"/>
                  </a:cubicBezTo>
                  <a:cubicBezTo>
                    <a:pt x="1459730" y="1975198"/>
                    <a:pt x="1471518" y="1970702"/>
                    <a:pt x="1482572" y="1968692"/>
                  </a:cubicBezTo>
                  <a:cubicBezTo>
                    <a:pt x="1490283" y="1967290"/>
                    <a:pt x="1498137" y="1966769"/>
                    <a:pt x="1505848" y="1965367"/>
                  </a:cubicBezTo>
                  <a:cubicBezTo>
                    <a:pt x="1510344" y="1964550"/>
                    <a:pt x="1514657" y="1962884"/>
                    <a:pt x="1519148" y="1962042"/>
                  </a:cubicBezTo>
                  <a:cubicBezTo>
                    <a:pt x="1532401" y="1959557"/>
                    <a:pt x="1545968" y="1958661"/>
                    <a:pt x="1559049" y="1955391"/>
                  </a:cubicBezTo>
                  <a:cubicBezTo>
                    <a:pt x="1563483" y="1954283"/>
                    <a:pt x="1567973" y="1953379"/>
                    <a:pt x="1572350" y="1952066"/>
                  </a:cubicBezTo>
                  <a:cubicBezTo>
                    <a:pt x="1579064" y="1950052"/>
                    <a:pt x="1585426" y="1946791"/>
                    <a:pt x="1592300" y="1945416"/>
                  </a:cubicBezTo>
                  <a:cubicBezTo>
                    <a:pt x="1603729" y="1943130"/>
                    <a:pt x="1611268" y="1941897"/>
                    <a:pt x="1622226" y="1938766"/>
                  </a:cubicBezTo>
                  <a:cubicBezTo>
                    <a:pt x="1646082" y="1931950"/>
                    <a:pt x="1615027" y="1938876"/>
                    <a:pt x="1648827" y="1932116"/>
                  </a:cubicBezTo>
                  <a:cubicBezTo>
                    <a:pt x="1652152" y="1929899"/>
                    <a:pt x="1655228" y="1927253"/>
                    <a:pt x="1658802" y="1925466"/>
                  </a:cubicBezTo>
                  <a:cubicBezTo>
                    <a:pt x="1669946" y="1919893"/>
                    <a:pt x="1689210" y="1919870"/>
                    <a:pt x="1698703" y="1918815"/>
                  </a:cubicBezTo>
                  <a:cubicBezTo>
                    <a:pt x="1707570" y="1916598"/>
                    <a:pt x="1716633" y="1915055"/>
                    <a:pt x="1725304" y="1912165"/>
                  </a:cubicBezTo>
                  <a:cubicBezTo>
                    <a:pt x="1728629" y="1911057"/>
                    <a:pt x="1732144" y="1910407"/>
                    <a:pt x="1735279" y="1908840"/>
                  </a:cubicBezTo>
                  <a:cubicBezTo>
                    <a:pt x="1738853" y="1907053"/>
                    <a:pt x="1741581" y="1903764"/>
                    <a:pt x="1745254" y="1902190"/>
                  </a:cubicBezTo>
                  <a:cubicBezTo>
                    <a:pt x="1749455" y="1900390"/>
                    <a:pt x="1754178" y="1900178"/>
                    <a:pt x="1758555" y="1898865"/>
                  </a:cubicBezTo>
                  <a:cubicBezTo>
                    <a:pt x="1768626" y="1895844"/>
                    <a:pt x="1778506" y="1892215"/>
                    <a:pt x="1788481" y="1888890"/>
                  </a:cubicBezTo>
                  <a:cubicBezTo>
                    <a:pt x="1791806" y="1887782"/>
                    <a:pt x="1795321" y="1887131"/>
                    <a:pt x="1798456" y="1885564"/>
                  </a:cubicBezTo>
                  <a:cubicBezTo>
                    <a:pt x="1806986" y="1881299"/>
                    <a:pt x="1812644" y="1877686"/>
                    <a:pt x="1821732" y="1875589"/>
                  </a:cubicBezTo>
                  <a:cubicBezTo>
                    <a:pt x="1832745" y="1873048"/>
                    <a:pt x="1844259" y="1872513"/>
                    <a:pt x="1854982" y="1868939"/>
                  </a:cubicBezTo>
                  <a:cubicBezTo>
                    <a:pt x="1885256" y="1858849"/>
                    <a:pt x="1837439" y="1874328"/>
                    <a:pt x="1881583" y="1862289"/>
                  </a:cubicBezTo>
                  <a:cubicBezTo>
                    <a:pt x="1888346" y="1860445"/>
                    <a:pt x="1894884" y="1857856"/>
                    <a:pt x="1901534" y="1855639"/>
                  </a:cubicBezTo>
                  <a:cubicBezTo>
                    <a:pt x="1904859" y="1854531"/>
                    <a:pt x="1908109" y="1853164"/>
                    <a:pt x="1911509" y="1852314"/>
                  </a:cubicBezTo>
                  <a:cubicBezTo>
                    <a:pt x="1920376" y="1850097"/>
                    <a:pt x="1929439" y="1848553"/>
                    <a:pt x="1938110" y="1845663"/>
                  </a:cubicBezTo>
                  <a:cubicBezTo>
                    <a:pt x="1944760" y="1843446"/>
                    <a:pt x="1951260" y="1840713"/>
                    <a:pt x="1958060" y="1839013"/>
                  </a:cubicBezTo>
                  <a:cubicBezTo>
                    <a:pt x="1962494" y="1837905"/>
                    <a:pt x="1966984" y="1837001"/>
                    <a:pt x="1971361" y="1835688"/>
                  </a:cubicBezTo>
                  <a:cubicBezTo>
                    <a:pt x="1978075" y="1833674"/>
                    <a:pt x="1984661" y="1831255"/>
                    <a:pt x="1991311" y="1829038"/>
                  </a:cubicBezTo>
                  <a:lnTo>
                    <a:pt x="2001286" y="1825713"/>
                  </a:lnTo>
                  <a:cubicBezTo>
                    <a:pt x="2011189" y="1815812"/>
                    <a:pt x="2004098" y="1820919"/>
                    <a:pt x="2017912" y="1815738"/>
                  </a:cubicBezTo>
                  <a:cubicBezTo>
                    <a:pt x="2023501" y="1813642"/>
                    <a:pt x="2028875" y="1810975"/>
                    <a:pt x="2034537" y="1809087"/>
                  </a:cubicBezTo>
                  <a:cubicBezTo>
                    <a:pt x="2038873" y="1807642"/>
                    <a:pt x="2043461" y="1807075"/>
                    <a:pt x="2047838" y="1805762"/>
                  </a:cubicBezTo>
                  <a:cubicBezTo>
                    <a:pt x="2054552" y="1803748"/>
                    <a:pt x="2061138" y="1801329"/>
                    <a:pt x="2067788" y="1799112"/>
                  </a:cubicBezTo>
                  <a:lnTo>
                    <a:pt x="2077764" y="1795787"/>
                  </a:lnTo>
                  <a:lnTo>
                    <a:pt x="2087739" y="1792462"/>
                  </a:lnTo>
                  <a:cubicBezTo>
                    <a:pt x="2088847" y="1789137"/>
                    <a:pt x="2088212" y="1784524"/>
                    <a:pt x="2091064" y="1782487"/>
                  </a:cubicBezTo>
                  <a:cubicBezTo>
                    <a:pt x="2096768" y="1778412"/>
                    <a:pt x="2111014" y="1775836"/>
                    <a:pt x="2111014" y="1775836"/>
                  </a:cubicBezTo>
                  <a:cubicBezTo>
                    <a:pt x="2113231" y="1773619"/>
                    <a:pt x="2114990" y="1770821"/>
                    <a:pt x="2117665" y="1769186"/>
                  </a:cubicBezTo>
                  <a:cubicBezTo>
                    <a:pt x="2164078" y="1740823"/>
                    <a:pt x="2153259" y="1745129"/>
                    <a:pt x="2180841" y="1735935"/>
                  </a:cubicBezTo>
                  <a:cubicBezTo>
                    <a:pt x="2202704" y="1714075"/>
                    <a:pt x="2161588" y="1753203"/>
                    <a:pt x="2207442" y="1722635"/>
                  </a:cubicBezTo>
                  <a:cubicBezTo>
                    <a:pt x="2214092" y="1718202"/>
                    <a:pt x="2219811" y="1711863"/>
                    <a:pt x="2227393" y="1709335"/>
                  </a:cubicBezTo>
                  <a:cubicBezTo>
                    <a:pt x="2252705" y="1700897"/>
                    <a:pt x="2240469" y="1704059"/>
                    <a:pt x="2263969" y="1699359"/>
                  </a:cubicBezTo>
                  <a:cubicBezTo>
                    <a:pt x="2279776" y="1688821"/>
                    <a:pt x="2270154" y="1693972"/>
                    <a:pt x="2293894" y="1686059"/>
                  </a:cubicBezTo>
                  <a:lnTo>
                    <a:pt x="2303870" y="1682734"/>
                  </a:lnTo>
                  <a:cubicBezTo>
                    <a:pt x="2310520" y="1678301"/>
                    <a:pt x="2318169" y="1675085"/>
                    <a:pt x="2323820" y="1669434"/>
                  </a:cubicBezTo>
                  <a:cubicBezTo>
                    <a:pt x="2339599" y="1653655"/>
                    <a:pt x="2331173" y="1658116"/>
                    <a:pt x="2347096" y="1652808"/>
                  </a:cubicBezTo>
                  <a:cubicBezTo>
                    <a:pt x="2345988" y="1649483"/>
                    <a:pt x="2345960" y="1645570"/>
                    <a:pt x="2343771" y="1642833"/>
                  </a:cubicBezTo>
                  <a:cubicBezTo>
                    <a:pt x="2341275" y="1639713"/>
                    <a:pt x="2337448" y="1637806"/>
                    <a:pt x="2333796" y="1636183"/>
                  </a:cubicBezTo>
                  <a:cubicBezTo>
                    <a:pt x="2315451" y="1628029"/>
                    <a:pt x="2315102" y="1630677"/>
                    <a:pt x="2297220" y="1626207"/>
                  </a:cubicBezTo>
                  <a:cubicBezTo>
                    <a:pt x="2293819" y="1625357"/>
                    <a:pt x="2290569" y="1623990"/>
                    <a:pt x="2287244" y="1622882"/>
                  </a:cubicBezTo>
                  <a:cubicBezTo>
                    <a:pt x="2283919" y="1620665"/>
                    <a:pt x="2279900" y="1619239"/>
                    <a:pt x="2277269" y="1616232"/>
                  </a:cubicBezTo>
                  <a:cubicBezTo>
                    <a:pt x="2272902" y="1611241"/>
                    <a:pt x="2265434" y="1595042"/>
                    <a:pt x="2257318" y="1589631"/>
                  </a:cubicBezTo>
                  <a:cubicBezTo>
                    <a:pt x="2253194" y="1586882"/>
                    <a:pt x="2248451" y="1585198"/>
                    <a:pt x="2244018" y="1582981"/>
                  </a:cubicBezTo>
                  <a:cubicBezTo>
                    <a:pt x="2241801" y="1579656"/>
                    <a:pt x="2240693" y="1575223"/>
                    <a:pt x="2237368" y="1573006"/>
                  </a:cubicBezTo>
                  <a:cubicBezTo>
                    <a:pt x="2233566" y="1570471"/>
                    <a:pt x="2228347" y="1571286"/>
                    <a:pt x="2224068" y="1569681"/>
                  </a:cubicBezTo>
                  <a:cubicBezTo>
                    <a:pt x="2219427" y="1567941"/>
                    <a:pt x="2215323" y="1564984"/>
                    <a:pt x="2210767" y="1563031"/>
                  </a:cubicBezTo>
                  <a:cubicBezTo>
                    <a:pt x="2207546" y="1561650"/>
                    <a:pt x="2204117" y="1560814"/>
                    <a:pt x="2200792" y="1559706"/>
                  </a:cubicBezTo>
                  <a:cubicBezTo>
                    <a:pt x="2177402" y="1544110"/>
                    <a:pt x="2207058" y="1562055"/>
                    <a:pt x="2174191" y="1549730"/>
                  </a:cubicBezTo>
                  <a:cubicBezTo>
                    <a:pt x="2170449" y="1548327"/>
                    <a:pt x="2167790" y="1544867"/>
                    <a:pt x="2164216" y="1543080"/>
                  </a:cubicBezTo>
                  <a:cubicBezTo>
                    <a:pt x="2154930" y="1538437"/>
                    <a:pt x="2139543" y="1537655"/>
                    <a:pt x="2130965" y="1536430"/>
                  </a:cubicBezTo>
                  <a:cubicBezTo>
                    <a:pt x="2103666" y="1527330"/>
                    <a:pt x="2147024" y="1541058"/>
                    <a:pt x="2094389" y="1529780"/>
                  </a:cubicBezTo>
                  <a:cubicBezTo>
                    <a:pt x="2087535" y="1528311"/>
                    <a:pt x="2081088" y="1525347"/>
                    <a:pt x="2074438" y="1523130"/>
                  </a:cubicBezTo>
                  <a:cubicBezTo>
                    <a:pt x="2064922" y="1519958"/>
                    <a:pt x="2061612" y="1518569"/>
                    <a:pt x="2051163" y="1516479"/>
                  </a:cubicBezTo>
                  <a:cubicBezTo>
                    <a:pt x="2028923" y="1512031"/>
                    <a:pt x="2020155" y="1512149"/>
                    <a:pt x="1994636" y="1509829"/>
                  </a:cubicBezTo>
                  <a:cubicBezTo>
                    <a:pt x="1934784" y="1510937"/>
                    <a:pt x="1874868" y="1510165"/>
                    <a:pt x="1815081" y="1513154"/>
                  </a:cubicBezTo>
                  <a:cubicBezTo>
                    <a:pt x="1810907" y="1513363"/>
                    <a:pt x="1792230" y="1521362"/>
                    <a:pt x="1785156" y="1523130"/>
                  </a:cubicBezTo>
                  <a:cubicBezTo>
                    <a:pt x="1777720" y="1524989"/>
                    <a:pt x="1756763" y="1529866"/>
                    <a:pt x="1751905" y="1533105"/>
                  </a:cubicBezTo>
                  <a:lnTo>
                    <a:pt x="1731954" y="1546405"/>
                  </a:lnTo>
                  <a:cubicBezTo>
                    <a:pt x="1728629" y="1548622"/>
                    <a:pt x="1725553" y="1551268"/>
                    <a:pt x="1721979" y="1553055"/>
                  </a:cubicBezTo>
                  <a:lnTo>
                    <a:pt x="1708678" y="1559706"/>
                  </a:lnTo>
                  <a:cubicBezTo>
                    <a:pt x="1706461" y="1563031"/>
                    <a:pt x="1703651" y="1566029"/>
                    <a:pt x="1702028" y="1569681"/>
                  </a:cubicBezTo>
                  <a:cubicBezTo>
                    <a:pt x="1699181" y="1576087"/>
                    <a:pt x="1695378" y="1589631"/>
                    <a:pt x="1695378" y="1589631"/>
                  </a:cubicBezTo>
                  <a:cubicBezTo>
                    <a:pt x="1696486" y="1607365"/>
                    <a:pt x="1697094" y="1625137"/>
                    <a:pt x="1698703" y="1642833"/>
                  </a:cubicBezTo>
                  <a:cubicBezTo>
                    <a:pt x="1701347" y="1671921"/>
                    <a:pt x="1709097" y="1667031"/>
                    <a:pt x="1698703" y="1706010"/>
                  </a:cubicBezTo>
                  <a:cubicBezTo>
                    <a:pt x="1697673" y="1709871"/>
                    <a:pt x="1692380" y="1711037"/>
                    <a:pt x="1688728" y="1712660"/>
                  </a:cubicBezTo>
                  <a:cubicBezTo>
                    <a:pt x="1682322" y="1715507"/>
                    <a:pt x="1675427" y="1717093"/>
                    <a:pt x="1668777" y="1719310"/>
                  </a:cubicBezTo>
                  <a:cubicBezTo>
                    <a:pt x="1665452" y="1720418"/>
                    <a:pt x="1661937" y="1721068"/>
                    <a:pt x="1658802" y="1722635"/>
                  </a:cubicBezTo>
                  <a:cubicBezTo>
                    <a:pt x="1654369" y="1724852"/>
                    <a:pt x="1650341" y="1728210"/>
                    <a:pt x="1645502" y="1729285"/>
                  </a:cubicBezTo>
                  <a:cubicBezTo>
                    <a:pt x="1630200" y="1732685"/>
                    <a:pt x="1598950" y="1735935"/>
                    <a:pt x="1598950" y="1735935"/>
                  </a:cubicBezTo>
                  <a:lnTo>
                    <a:pt x="1306342" y="1732610"/>
                  </a:lnTo>
                  <a:cubicBezTo>
                    <a:pt x="1301773" y="1732511"/>
                    <a:pt x="1297419" y="1730598"/>
                    <a:pt x="1293042" y="1729285"/>
                  </a:cubicBezTo>
                  <a:cubicBezTo>
                    <a:pt x="1286328" y="1727271"/>
                    <a:pt x="1273092" y="1722635"/>
                    <a:pt x="1273092" y="1722635"/>
                  </a:cubicBezTo>
                  <a:cubicBezTo>
                    <a:pt x="1252371" y="1701917"/>
                    <a:pt x="1282374" y="1729933"/>
                    <a:pt x="1256466" y="1712660"/>
                  </a:cubicBezTo>
                  <a:cubicBezTo>
                    <a:pt x="1231560" y="1696055"/>
                    <a:pt x="1260234" y="1707265"/>
                    <a:pt x="1236516" y="1699359"/>
                  </a:cubicBezTo>
                  <a:cubicBezTo>
                    <a:pt x="1234299" y="1697142"/>
                    <a:pt x="1232669" y="1694111"/>
                    <a:pt x="1229865" y="1692709"/>
                  </a:cubicBezTo>
                  <a:cubicBezTo>
                    <a:pt x="1223595" y="1689574"/>
                    <a:pt x="1215747" y="1689947"/>
                    <a:pt x="1209915" y="1686059"/>
                  </a:cubicBezTo>
                  <a:cubicBezTo>
                    <a:pt x="1197024" y="1677465"/>
                    <a:pt x="1203731" y="1680673"/>
                    <a:pt x="1189964" y="1676084"/>
                  </a:cubicBezTo>
                  <a:cubicBezTo>
                    <a:pt x="1181098" y="1649482"/>
                    <a:pt x="1194397" y="1680516"/>
                    <a:pt x="1176664" y="1662783"/>
                  </a:cubicBezTo>
                  <a:cubicBezTo>
                    <a:pt x="1158877" y="1644996"/>
                    <a:pt x="1169807" y="1642695"/>
                    <a:pt x="1150063" y="1629532"/>
                  </a:cubicBezTo>
                  <a:cubicBezTo>
                    <a:pt x="1143413" y="1625099"/>
                    <a:pt x="1137695" y="1618759"/>
                    <a:pt x="1130113" y="1616232"/>
                  </a:cubicBezTo>
                  <a:cubicBezTo>
                    <a:pt x="1123463" y="1614015"/>
                    <a:pt x="1115995" y="1613470"/>
                    <a:pt x="1110162" y="1609582"/>
                  </a:cubicBezTo>
                  <a:cubicBezTo>
                    <a:pt x="1106837" y="1607365"/>
                    <a:pt x="1103839" y="1604555"/>
                    <a:pt x="1100187" y="1602932"/>
                  </a:cubicBezTo>
                  <a:cubicBezTo>
                    <a:pt x="1093781" y="1600085"/>
                    <a:pt x="1086886" y="1598499"/>
                    <a:pt x="1080236" y="1596282"/>
                  </a:cubicBezTo>
                  <a:cubicBezTo>
                    <a:pt x="1076911" y="1595174"/>
                    <a:pt x="1073177" y="1594900"/>
                    <a:pt x="1070261" y="1592956"/>
                  </a:cubicBezTo>
                  <a:cubicBezTo>
                    <a:pt x="1057370" y="1584362"/>
                    <a:pt x="1064077" y="1587570"/>
                    <a:pt x="1050310" y="1582981"/>
                  </a:cubicBezTo>
                  <a:cubicBezTo>
                    <a:pt x="1021723" y="1563923"/>
                    <a:pt x="1057892" y="1586772"/>
                    <a:pt x="1030360" y="1573006"/>
                  </a:cubicBezTo>
                  <a:cubicBezTo>
                    <a:pt x="1007398" y="1561525"/>
                    <a:pt x="1034765" y="1569951"/>
                    <a:pt x="1007084" y="1563031"/>
                  </a:cubicBezTo>
                  <a:cubicBezTo>
                    <a:pt x="1003759" y="1559706"/>
                    <a:pt x="1001220" y="1555339"/>
                    <a:pt x="997109" y="1553055"/>
                  </a:cubicBezTo>
                  <a:cubicBezTo>
                    <a:pt x="990981" y="1549651"/>
                    <a:pt x="977158" y="1546405"/>
                    <a:pt x="977158" y="1546405"/>
                  </a:cubicBezTo>
                  <a:cubicBezTo>
                    <a:pt x="973833" y="1544188"/>
                    <a:pt x="970757" y="1541542"/>
                    <a:pt x="967183" y="1539755"/>
                  </a:cubicBezTo>
                  <a:cubicBezTo>
                    <a:pt x="964048" y="1538188"/>
                    <a:pt x="959945" y="1538619"/>
                    <a:pt x="957208" y="1536430"/>
                  </a:cubicBezTo>
                  <a:cubicBezTo>
                    <a:pt x="935723" y="1519242"/>
                    <a:pt x="965656" y="1531487"/>
                    <a:pt x="940582" y="1523130"/>
                  </a:cubicBezTo>
                  <a:lnTo>
                    <a:pt x="904006" y="1486554"/>
                  </a:lnTo>
                  <a:lnTo>
                    <a:pt x="894031" y="1476578"/>
                  </a:lnTo>
                  <a:lnTo>
                    <a:pt x="884056" y="1466603"/>
                  </a:lnTo>
                  <a:cubicBezTo>
                    <a:pt x="882948" y="1463278"/>
                    <a:pt x="882920" y="1459365"/>
                    <a:pt x="880731" y="1456628"/>
                  </a:cubicBezTo>
                  <a:cubicBezTo>
                    <a:pt x="878235" y="1453508"/>
                    <a:pt x="873876" y="1452474"/>
                    <a:pt x="870756" y="1449978"/>
                  </a:cubicBezTo>
                  <a:cubicBezTo>
                    <a:pt x="868308" y="1448019"/>
                    <a:pt x="866322" y="1445544"/>
                    <a:pt x="864105" y="1443327"/>
                  </a:cubicBezTo>
                  <a:cubicBezTo>
                    <a:pt x="859923" y="1430782"/>
                    <a:pt x="858914" y="1424838"/>
                    <a:pt x="847480" y="1413402"/>
                  </a:cubicBezTo>
                  <a:cubicBezTo>
                    <a:pt x="841295" y="1407216"/>
                    <a:pt x="838375" y="1405165"/>
                    <a:pt x="834180" y="1396776"/>
                  </a:cubicBezTo>
                  <a:cubicBezTo>
                    <a:pt x="832612" y="1393641"/>
                    <a:pt x="833332" y="1389279"/>
                    <a:pt x="830854" y="1386801"/>
                  </a:cubicBezTo>
                  <a:cubicBezTo>
                    <a:pt x="828376" y="1384323"/>
                    <a:pt x="824204" y="1384584"/>
                    <a:pt x="820879" y="1383476"/>
                  </a:cubicBezTo>
                  <a:cubicBezTo>
                    <a:pt x="818662" y="1376826"/>
                    <a:pt x="818117" y="1369358"/>
                    <a:pt x="814229" y="1363525"/>
                  </a:cubicBezTo>
                  <a:cubicBezTo>
                    <a:pt x="804505" y="1348939"/>
                    <a:pt x="809977" y="1356747"/>
                    <a:pt x="797604" y="1340250"/>
                  </a:cubicBezTo>
                  <a:cubicBezTo>
                    <a:pt x="796495" y="1336925"/>
                    <a:pt x="795846" y="1333409"/>
                    <a:pt x="794278" y="1330274"/>
                  </a:cubicBezTo>
                  <a:cubicBezTo>
                    <a:pt x="792491" y="1326700"/>
                    <a:pt x="789251" y="1323951"/>
                    <a:pt x="787628" y="1320299"/>
                  </a:cubicBezTo>
                  <a:cubicBezTo>
                    <a:pt x="784781" y="1313893"/>
                    <a:pt x="783195" y="1306998"/>
                    <a:pt x="780978" y="1300348"/>
                  </a:cubicBezTo>
                  <a:lnTo>
                    <a:pt x="777653" y="1290373"/>
                  </a:lnTo>
                  <a:lnTo>
                    <a:pt x="774328" y="1280398"/>
                  </a:lnTo>
                  <a:cubicBezTo>
                    <a:pt x="773220" y="1251581"/>
                    <a:pt x="772987" y="1222716"/>
                    <a:pt x="771003" y="1193946"/>
                  </a:cubicBezTo>
                  <a:cubicBezTo>
                    <a:pt x="770762" y="1190449"/>
                    <a:pt x="767678" y="1187475"/>
                    <a:pt x="767678" y="1183970"/>
                  </a:cubicBezTo>
                  <a:cubicBezTo>
                    <a:pt x="767678" y="1176133"/>
                    <a:pt x="769466" y="1168380"/>
                    <a:pt x="771003" y="1160695"/>
                  </a:cubicBezTo>
                  <a:cubicBezTo>
                    <a:pt x="771690" y="1157258"/>
                    <a:pt x="772138" y="1153456"/>
                    <a:pt x="774328" y="1150719"/>
                  </a:cubicBezTo>
                  <a:cubicBezTo>
                    <a:pt x="776824" y="1147598"/>
                    <a:pt x="780978" y="1146286"/>
                    <a:pt x="784303" y="1144069"/>
                  </a:cubicBezTo>
                  <a:cubicBezTo>
                    <a:pt x="786520" y="1137419"/>
                    <a:pt x="791365" y="1131117"/>
                    <a:pt x="790953" y="1124119"/>
                  </a:cubicBezTo>
                  <a:cubicBezTo>
                    <a:pt x="790759" y="1120817"/>
                    <a:pt x="792977" y="1074965"/>
                    <a:pt x="784303" y="1057617"/>
                  </a:cubicBezTo>
                  <a:cubicBezTo>
                    <a:pt x="782516" y="1054043"/>
                    <a:pt x="780149" y="1050763"/>
                    <a:pt x="777653" y="1047642"/>
                  </a:cubicBezTo>
                  <a:cubicBezTo>
                    <a:pt x="775695" y="1045194"/>
                    <a:pt x="773220" y="1043208"/>
                    <a:pt x="771003" y="1040991"/>
                  </a:cubicBezTo>
                  <a:cubicBezTo>
                    <a:pt x="768299" y="1032879"/>
                    <a:pt x="767473" y="1027486"/>
                    <a:pt x="761028" y="1021041"/>
                  </a:cubicBezTo>
                  <a:cubicBezTo>
                    <a:pt x="758202" y="1018215"/>
                    <a:pt x="754173" y="1016888"/>
                    <a:pt x="751052" y="1014391"/>
                  </a:cubicBezTo>
                  <a:cubicBezTo>
                    <a:pt x="748604" y="1012433"/>
                    <a:pt x="747010" y="1009479"/>
                    <a:pt x="744402" y="1007740"/>
                  </a:cubicBezTo>
                  <a:cubicBezTo>
                    <a:pt x="736185" y="1002261"/>
                    <a:pt x="729993" y="1000720"/>
                    <a:pt x="721126" y="997765"/>
                  </a:cubicBezTo>
                  <a:cubicBezTo>
                    <a:pt x="717801" y="994440"/>
                    <a:pt x="715694" y="989002"/>
                    <a:pt x="711151" y="987790"/>
                  </a:cubicBezTo>
                  <a:cubicBezTo>
                    <a:pt x="698255" y="984351"/>
                    <a:pt x="684577" y="985185"/>
                    <a:pt x="671250" y="984465"/>
                  </a:cubicBezTo>
                  <a:cubicBezTo>
                    <a:pt x="643559" y="982968"/>
                    <a:pt x="615832" y="982248"/>
                    <a:pt x="588123" y="981140"/>
                  </a:cubicBezTo>
                  <a:cubicBezTo>
                    <a:pt x="583689" y="980032"/>
                    <a:pt x="579199" y="979128"/>
                    <a:pt x="574822" y="977815"/>
                  </a:cubicBezTo>
                  <a:cubicBezTo>
                    <a:pt x="568108" y="975801"/>
                    <a:pt x="554872" y="971164"/>
                    <a:pt x="554872" y="971164"/>
                  </a:cubicBezTo>
                  <a:cubicBezTo>
                    <a:pt x="550690" y="958618"/>
                    <a:pt x="549682" y="952676"/>
                    <a:pt x="538246" y="941239"/>
                  </a:cubicBezTo>
                  <a:cubicBezTo>
                    <a:pt x="536029" y="939022"/>
                    <a:pt x="533554" y="937036"/>
                    <a:pt x="531596" y="934588"/>
                  </a:cubicBezTo>
                  <a:cubicBezTo>
                    <a:pt x="521136" y="921512"/>
                    <a:pt x="529186" y="926484"/>
                    <a:pt x="514971" y="914638"/>
                  </a:cubicBezTo>
                  <a:cubicBezTo>
                    <a:pt x="511901" y="912080"/>
                    <a:pt x="508030" y="910589"/>
                    <a:pt x="504996" y="907988"/>
                  </a:cubicBezTo>
                  <a:cubicBezTo>
                    <a:pt x="500235" y="903907"/>
                    <a:pt x="491695" y="894687"/>
                    <a:pt x="491695" y="894687"/>
                  </a:cubicBezTo>
                  <a:cubicBezTo>
                    <a:pt x="490587" y="891362"/>
                    <a:pt x="489937" y="887847"/>
                    <a:pt x="488370" y="884712"/>
                  </a:cubicBezTo>
                  <a:cubicBezTo>
                    <a:pt x="475479" y="858930"/>
                    <a:pt x="486752" y="889834"/>
                    <a:pt x="478395" y="864762"/>
                  </a:cubicBezTo>
                  <a:cubicBezTo>
                    <a:pt x="479503" y="853678"/>
                    <a:pt x="479667" y="842459"/>
                    <a:pt x="481720" y="831511"/>
                  </a:cubicBezTo>
                  <a:cubicBezTo>
                    <a:pt x="483012" y="824621"/>
                    <a:pt x="486153" y="818210"/>
                    <a:pt x="488370" y="811560"/>
                  </a:cubicBezTo>
                  <a:cubicBezTo>
                    <a:pt x="492958" y="797794"/>
                    <a:pt x="489751" y="804501"/>
                    <a:pt x="498345" y="791610"/>
                  </a:cubicBezTo>
                  <a:cubicBezTo>
                    <a:pt x="497237" y="781635"/>
                    <a:pt x="496546" y="771604"/>
                    <a:pt x="495020" y="761684"/>
                  </a:cubicBezTo>
                  <a:cubicBezTo>
                    <a:pt x="493287" y="750421"/>
                    <a:pt x="491267" y="748548"/>
                    <a:pt x="488370" y="738408"/>
                  </a:cubicBezTo>
                  <a:cubicBezTo>
                    <a:pt x="487115" y="734014"/>
                    <a:pt x="486300" y="729502"/>
                    <a:pt x="485045" y="725108"/>
                  </a:cubicBezTo>
                  <a:cubicBezTo>
                    <a:pt x="484082" y="721738"/>
                    <a:pt x="482570" y="718533"/>
                    <a:pt x="481720" y="715132"/>
                  </a:cubicBezTo>
                  <a:cubicBezTo>
                    <a:pt x="475968" y="692124"/>
                    <a:pt x="482692" y="704952"/>
                    <a:pt x="471745" y="688532"/>
                  </a:cubicBezTo>
                  <a:cubicBezTo>
                    <a:pt x="462327" y="660275"/>
                    <a:pt x="475462" y="694725"/>
                    <a:pt x="461769" y="671906"/>
                  </a:cubicBezTo>
                  <a:cubicBezTo>
                    <a:pt x="447329" y="647842"/>
                    <a:pt x="473839" y="677326"/>
                    <a:pt x="448469" y="651956"/>
                  </a:cubicBezTo>
                  <a:cubicBezTo>
                    <a:pt x="447361" y="648631"/>
                    <a:pt x="446711" y="645115"/>
                    <a:pt x="445144" y="641980"/>
                  </a:cubicBezTo>
                  <a:cubicBezTo>
                    <a:pt x="443357" y="638406"/>
                    <a:pt x="440117" y="635657"/>
                    <a:pt x="438494" y="632005"/>
                  </a:cubicBezTo>
                  <a:cubicBezTo>
                    <a:pt x="435647" y="625599"/>
                    <a:pt x="431844" y="612055"/>
                    <a:pt x="431844" y="612055"/>
                  </a:cubicBezTo>
                  <a:cubicBezTo>
                    <a:pt x="432952" y="604296"/>
                    <a:pt x="428494" y="592887"/>
                    <a:pt x="435169" y="588779"/>
                  </a:cubicBezTo>
                  <a:cubicBezTo>
                    <a:pt x="448902" y="580328"/>
                    <a:pt x="485309" y="586734"/>
                    <a:pt x="501670" y="588779"/>
                  </a:cubicBezTo>
                  <a:cubicBezTo>
                    <a:pt x="508320" y="595429"/>
                    <a:pt x="516404" y="600905"/>
                    <a:pt x="521621" y="608730"/>
                  </a:cubicBezTo>
                  <a:cubicBezTo>
                    <a:pt x="523838" y="612055"/>
                    <a:pt x="526484" y="615131"/>
                    <a:pt x="528271" y="618705"/>
                  </a:cubicBezTo>
                  <a:cubicBezTo>
                    <a:pt x="529838" y="621840"/>
                    <a:pt x="529493" y="625876"/>
                    <a:pt x="531596" y="628680"/>
                  </a:cubicBezTo>
                  <a:cubicBezTo>
                    <a:pt x="536299" y="634950"/>
                    <a:pt x="541701" y="640958"/>
                    <a:pt x="548222" y="645306"/>
                  </a:cubicBezTo>
                  <a:lnTo>
                    <a:pt x="568172" y="658606"/>
                  </a:lnTo>
                  <a:lnTo>
                    <a:pt x="578148" y="665256"/>
                  </a:lnTo>
                  <a:cubicBezTo>
                    <a:pt x="591394" y="685125"/>
                    <a:pt x="576927" y="667847"/>
                    <a:pt x="594773" y="678556"/>
                  </a:cubicBezTo>
                  <a:cubicBezTo>
                    <a:pt x="597461" y="680169"/>
                    <a:pt x="598814" y="683468"/>
                    <a:pt x="601423" y="685207"/>
                  </a:cubicBezTo>
                  <a:cubicBezTo>
                    <a:pt x="605547" y="687957"/>
                    <a:pt x="610290" y="689640"/>
                    <a:pt x="614724" y="691857"/>
                  </a:cubicBezTo>
                  <a:cubicBezTo>
                    <a:pt x="616941" y="695182"/>
                    <a:pt x="617985" y="699714"/>
                    <a:pt x="621374" y="701832"/>
                  </a:cubicBezTo>
                  <a:cubicBezTo>
                    <a:pt x="627318" y="705547"/>
                    <a:pt x="634674" y="706265"/>
                    <a:pt x="641324" y="708482"/>
                  </a:cubicBezTo>
                  <a:lnTo>
                    <a:pt x="651300" y="711807"/>
                  </a:lnTo>
                  <a:cubicBezTo>
                    <a:pt x="654625" y="712915"/>
                    <a:pt x="657838" y="714444"/>
                    <a:pt x="661275" y="715132"/>
                  </a:cubicBezTo>
                  <a:cubicBezTo>
                    <a:pt x="681337" y="719146"/>
                    <a:pt x="672538" y="716671"/>
                    <a:pt x="687876" y="721783"/>
                  </a:cubicBezTo>
                  <a:cubicBezTo>
                    <a:pt x="708935" y="720675"/>
                    <a:pt x="730051" y="720367"/>
                    <a:pt x="751052" y="718458"/>
                  </a:cubicBezTo>
                  <a:cubicBezTo>
                    <a:pt x="762484" y="717419"/>
                    <a:pt x="760773" y="713029"/>
                    <a:pt x="771003" y="708482"/>
                  </a:cubicBezTo>
                  <a:cubicBezTo>
                    <a:pt x="777409" y="705635"/>
                    <a:pt x="790953" y="701832"/>
                    <a:pt x="790953" y="701832"/>
                  </a:cubicBezTo>
                  <a:cubicBezTo>
                    <a:pt x="793170" y="699615"/>
                    <a:pt x="795865" y="697790"/>
                    <a:pt x="797604" y="695182"/>
                  </a:cubicBezTo>
                  <a:cubicBezTo>
                    <a:pt x="803083" y="686965"/>
                    <a:pt x="804624" y="680773"/>
                    <a:pt x="807579" y="671906"/>
                  </a:cubicBezTo>
                  <a:cubicBezTo>
                    <a:pt x="806471" y="660822"/>
                    <a:pt x="806759" y="649509"/>
                    <a:pt x="804254" y="638655"/>
                  </a:cubicBezTo>
                  <a:cubicBezTo>
                    <a:pt x="803355" y="634761"/>
                    <a:pt x="799227" y="632332"/>
                    <a:pt x="797604" y="628680"/>
                  </a:cubicBezTo>
                  <a:cubicBezTo>
                    <a:pt x="785377" y="601170"/>
                    <a:pt x="797960" y="615738"/>
                    <a:pt x="784303" y="602079"/>
                  </a:cubicBezTo>
                  <a:cubicBezTo>
                    <a:pt x="783195" y="598754"/>
                    <a:pt x="782545" y="595239"/>
                    <a:pt x="780978" y="592104"/>
                  </a:cubicBezTo>
                  <a:cubicBezTo>
                    <a:pt x="779191" y="588530"/>
                    <a:pt x="775731" y="585871"/>
                    <a:pt x="774328" y="582129"/>
                  </a:cubicBezTo>
                  <a:cubicBezTo>
                    <a:pt x="770928" y="573061"/>
                    <a:pt x="772411" y="564046"/>
                    <a:pt x="767678" y="555528"/>
                  </a:cubicBezTo>
                  <a:cubicBezTo>
                    <a:pt x="763796" y="548541"/>
                    <a:pt x="754377" y="535578"/>
                    <a:pt x="754377" y="535578"/>
                  </a:cubicBezTo>
                  <a:cubicBezTo>
                    <a:pt x="752160" y="528928"/>
                    <a:pt x="752684" y="520584"/>
                    <a:pt x="747727" y="515627"/>
                  </a:cubicBezTo>
                  <a:cubicBezTo>
                    <a:pt x="744402" y="512302"/>
                    <a:pt x="740762" y="509264"/>
                    <a:pt x="737752" y="505652"/>
                  </a:cubicBezTo>
                  <a:cubicBezTo>
                    <a:pt x="735194" y="502582"/>
                    <a:pt x="733928" y="498502"/>
                    <a:pt x="731102" y="495676"/>
                  </a:cubicBezTo>
                  <a:cubicBezTo>
                    <a:pt x="728276" y="492850"/>
                    <a:pt x="724451" y="491243"/>
                    <a:pt x="721126" y="489026"/>
                  </a:cubicBezTo>
                  <a:cubicBezTo>
                    <a:pt x="708934" y="470739"/>
                    <a:pt x="721126" y="486255"/>
                    <a:pt x="704501" y="472401"/>
                  </a:cubicBezTo>
                  <a:cubicBezTo>
                    <a:pt x="695552" y="464944"/>
                    <a:pt x="695164" y="460493"/>
                    <a:pt x="684550" y="455775"/>
                  </a:cubicBezTo>
                  <a:cubicBezTo>
                    <a:pt x="678144" y="452928"/>
                    <a:pt x="670433" y="453013"/>
                    <a:pt x="664600" y="449125"/>
                  </a:cubicBezTo>
                  <a:cubicBezTo>
                    <a:pt x="641733" y="433881"/>
                    <a:pt x="652231" y="438352"/>
                    <a:pt x="634674" y="432500"/>
                  </a:cubicBezTo>
                  <a:cubicBezTo>
                    <a:pt x="621376" y="412551"/>
                    <a:pt x="635781" y="431389"/>
                    <a:pt x="618049" y="415874"/>
                  </a:cubicBezTo>
                  <a:cubicBezTo>
                    <a:pt x="612151" y="410713"/>
                    <a:pt x="607944" y="403596"/>
                    <a:pt x="601423" y="399249"/>
                  </a:cubicBezTo>
                  <a:cubicBezTo>
                    <a:pt x="588839" y="390860"/>
                    <a:pt x="594273" y="395425"/>
                    <a:pt x="584798" y="385948"/>
                  </a:cubicBezTo>
                  <a:cubicBezTo>
                    <a:pt x="583690" y="382623"/>
                    <a:pt x="583276" y="378978"/>
                    <a:pt x="581473" y="375973"/>
                  </a:cubicBezTo>
                  <a:cubicBezTo>
                    <a:pt x="578315" y="370710"/>
                    <a:pt x="569376" y="365692"/>
                    <a:pt x="564847" y="362673"/>
                  </a:cubicBezTo>
                  <a:cubicBezTo>
                    <a:pt x="562630" y="359348"/>
                    <a:pt x="560693" y="355819"/>
                    <a:pt x="558197" y="352698"/>
                  </a:cubicBezTo>
                  <a:cubicBezTo>
                    <a:pt x="551289" y="344062"/>
                    <a:pt x="550013" y="347583"/>
                    <a:pt x="544897" y="336072"/>
                  </a:cubicBezTo>
                  <a:cubicBezTo>
                    <a:pt x="542050" y="329666"/>
                    <a:pt x="540463" y="322772"/>
                    <a:pt x="538246" y="316122"/>
                  </a:cubicBezTo>
                  <a:cubicBezTo>
                    <a:pt x="537137" y="312797"/>
                    <a:pt x="536865" y="309062"/>
                    <a:pt x="534921" y="306146"/>
                  </a:cubicBezTo>
                  <a:lnTo>
                    <a:pt x="528271" y="296171"/>
                  </a:lnTo>
                  <a:cubicBezTo>
                    <a:pt x="527163" y="271787"/>
                    <a:pt x="526892" y="247350"/>
                    <a:pt x="524946" y="223019"/>
                  </a:cubicBezTo>
                  <a:cubicBezTo>
                    <a:pt x="524150" y="213071"/>
                    <a:pt x="519240" y="211607"/>
                    <a:pt x="514971" y="203068"/>
                  </a:cubicBezTo>
                  <a:cubicBezTo>
                    <a:pt x="513404" y="199933"/>
                    <a:pt x="513213" y="196228"/>
                    <a:pt x="511646" y="193093"/>
                  </a:cubicBezTo>
                  <a:cubicBezTo>
                    <a:pt x="504821" y="179443"/>
                    <a:pt x="506595" y="186780"/>
                    <a:pt x="498345" y="176468"/>
                  </a:cubicBezTo>
                  <a:cubicBezTo>
                    <a:pt x="495848" y="173347"/>
                    <a:pt x="494521" y="169318"/>
                    <a:pt x="491695" y="166492"/>
                  </a:cubicBezTo>
                  <a:cubicBezTo>
                    <a:pt x="485250" y="160047"/>
                    <a:pt x="479857" y="159221"/>
                    <a:pt x="471745" y="156517"/>
                  </a:cubicBezTo>
                  <a:cubicBezTo>
                    <a:pt x="461205" y="140710"/>
                    <a:pt x="468885" y="147806"/>
                    <a:pt x="445144" y="139892"/>
                  </a:cubicBezTo>
                  <a:lnTo>
                    <a:pt x="435169" y="136567"/>
                  </a:lnTo>
                  <a:lnTo>
                    <a:pt x="425193" y="133242"/>
                  </a:lnTo>
                  <a:cubicBezTo>
                    <a:pt x="408568" y="134350"/>
                    <a:pt x="391536" y="132751"/>
                    <a:pt x="375317" y="136567"/>
                  </a:cubicBezTo>
                  <a:cubicBezTo>
                    <a:pt x="371427" y="137482"/>
                    <a:pt x="370290" y="142890"/>
                    <a:pt x="368667" y="146542"/>
                  </a:cubicBezTo>
                  <a:cubicBezTo>
                    <a:pt x="360513" y="164890"/>
                    <a:pt x="363164" y="165233"/>
                    <a:pt x="358692" y="183118"/>
                  </a:cubicBezTo>
                  <a:cubicBezTo>
                    <a:pt x="357842" y="186518"/>
                    <a:pt x="356475" y="189768"/>
                    <a:pt x="355366" y="193093"/>
                  </a:cubicBezTo>
                  <a:cubicBezTo>
                    <a:pt x="356475" y="198635"/>
                    <a:pt x="358130" y="204095"/>
                    <a:pt x="358692" y="209719"/>
                  </a:cubicBezTo>
                  <a:cubicBezTo>
                    <a:pt x="365347" y="276257"/>
                    <a:pt x="357146" y="240111"/>
                    <a:pt x="365342" y="272895"/>
                  </a:cubicBezTo>
                  <a:cubicBezTo>
                    <a:pt x="368757" y="317296"/>
                    <a:pt x="370729" y="312926"/>
                    <a:pt x="365342" y="356023"/>
                  </a:cubicBezTo>
                  <a:cubicBezTo>
                    <a:pt x="365113" y="357853"/>
                    <a:pt x="360435" y="376393"/>
                    <a:pt x="358692" y="379298"/>
                  </a:cubicBezTo>
                  <a:cubicBezTo>
                    <a:pt x="357079" y="381986"/>
                    <a:pt x="353999" y="383500"/>
                    <a:pt x="352041" y="385948"/>
                  </a:cubicBezTo>
                  <a:cubicBezTo>
                    <a:pt x="349544" y="389069"/>
                    <a:pt x="348861" y="393941"/>
                    <a:pt x="345391" y="395924"/>
                  </a:cubicBezTo>
                  <a:cubicBezTo>
                    <a:pt x="340484" y="398728"/>
                    <a:pt x="334308" y="398141"/>
                    <a:pt x="328766" y="399249"/>
                  </a:cubicBezTo>
                  <a:cubicBezTo>
                    <a:pt x="316574" y="398141"/>
                    <a:pt x="304161" y="398489"/>
                    <a:pt x="292190" y="395924"/>
                  </a:cubicBezTo>
                  <a:cubicBezTo>
                    <a:pt x="277894" y="392861"/>
                    <a:pt x="279769" y="376560"/>
                    <a:pt x="268914" y="369323"/>
                  </a:cubicBezTo>
                  <a:lnTo>
                    <a:pt x="258939" y="362673"/>
                  </a:lnTo>
                  <a:lnTo>
                    <a:pt x="252289" y="342722"/>
                  </a:lnTo>
                  <a:cubicBezTo>
                    <a:pt x="251181" y="339397"/>
                    <a:pt x="249814" y="336147"/>
                    <a:pt x="248964" y="332747"/>
                  </a:cubicBezTo>
                  <a:cubicBezTo>
                    <a:pt x="247855" y="328314"/>
                    <a:pt x="247438" y="323647"/>
                    <a:pt x="245638" y="319447"/>
                  </a:cubicBezTo>
                  <a:cubicBezTo>
                    <a:pt x="244064" y="315774"/>
                    <a:pt x="240611" y="313123"/>
                    <a:pt x="238988" y="309471"/>
                  </a:cubicBezTo>
                  <a:cubicBezTo>
                    <a:pt x="236141" y="303065"/>
                    <a:pt x="234555" y="296171"/>
                    <a:pt x="232338" y="289521"/>
                  </a:cubicBezTo>
                  <a:cubicBezTo>
                    <a:pt x="231230" y="286196"/>
                    <a:pt x="230957" y="282462"/>
                    <a:pt x="229013" y="279546"/>
                  </a:cubicBezTo>
                  <a:cubicBezTo>
                    <a:pt x="226796" y="276221"/>
                    <a:pt x="223986" y="273222"/>
                    <a:pt x="222363" y="269570"/>
                  </a:cubicBezTo>
                  <a:cubicBezTo>
                    <a:pt x="222357" y="269557"/>
                    <a:pt x="214053" y="244638"/>
                    <a:pt x="212388" y="239644"/>
                  </a:cubicBezTo>
                  <a:cubicBezTo>
                    <a:pt x="211280" y="236319"/>
                    <a:pt x="210629" y="232804"/>
                    <a:pt x="209062" y="229669"/>
                  </a:cubicBezTo>
                  <a:cubicBezTo>
                    <a:pt x="206845" y="225236"/>
                    <a:pt x="204365" y="220925"/>
                    <a:pt x="202412" y="216369"/>
                  </a:cubicBezTo>
                  <a:cubicBezTo>
                    <a:pt x="195937" y="201261"/>
                    <a:pt x="203496" y="210804"/>
                    <a:pt x="192437" y="199743"/>
                  </a:cubicBezTo>
                  <a:cubicBezTo>
                    <a:pt x="190220" y="193093"/>
                    <a:pt x="187487" y="186593"/>
                    <a:pt x="185787" y="179793"/>
                  </a:cubicBezTo>
                  <a:cubicBezTo>
                    <a:pt x="181091" y="161009"/>
                    <a:pt x="183358" y="170973"/>
                    <a:pt x="179137" y="149867"/>
                  </a:cubicBezTo>
                  <a:cubicBezTo>
                    <a:pt x="178029" y="128808"/>
                    <a:pt x="177088" y="107740"/>
                    <a:pt x="175812" y="86690"/>
                  </a:cubicBezTo>
                  <a:cubicBezTo>
                    <a:pt x="171842" y="21196"/>
                    <a:pt x="183579" y="55447"/>
                    <a:pt x="162511" y="30164"/>
                  </a:cubicBezTo>
                  <a:cubicBezTo>
                    <a:pt x="159953" y="27094"/>
                    <a:pt x="158982" y="22685"/>
                    <a:pt x="155861" y="20188"/>
                  </a:cubicBezTo>
                  <a:cubicBezTo>
                    <a:pt x="153693" y="18453"/>
                    <a:pt x="133454" y="13755"/>
                    <a:pt x="132585" y="13538"/>
                  </a:cubicBezTo>
                  <a:cubicBezTo>
                    <a:pt x="129260" y="11321"/>
                    <a:pt x="126352" y="8291"/>
                    <a:pt x="122610" y="6888"/>
                  </a:cubicBezTo>
                  <a:cubicBezTo>
                    <a:pt x="104242" y="0"/>
                    <a:pt x="84825" y="5326"/>
                    <a:pt x="66084" y="6888"/>
                  </a:cubicBezTo>
                  <a:cubicBezTo>
                    <a:pt x="61650" y="7996"/>
                    <a:pt x="56586" y="7678"/>
                    <a:pt x="52783" y="10213"/>
                  </a:cubicBezTo>
                  <a:cubicBezTo>
                    <a:pt x="14576" y="35685"/>
                    <a:pt x="52137" y="21513"/>
                    <a:pt x="26182" y="30164"/>
                  </a:cubicBezTo>
                  <a:cubicBezTo>
                    <a:pt x="23965" y="34597"/>
                    <a:pt x="21991" y="39160"/>
                    <a:pt x="19532" y="43464"/>
                  </a:cubicBezTo>
                  <a:cubicBezTo>
                    <a:pt x="17549" y="46934"/>
                    <a:pt x="14456" y="49766"/>
                    <a:pt x="12882" y="53439"/>
                  </a:cubicBezTo>
                  <a:cubicBezTo>
                    <a:pt x="0" y="83499"/>
                    <a:pt x="19602" y="51673"/>
                    <a:pt x="2907" y="76715"/>
                  </a:cubicBezTo>
                  <a:cubicBezTo>
                    <a:pt x="4015" y="84474"/>
                    <a:pt x="4170" y="92430"/>
                    <a:pt x="6232" y="99991"/>
                  </a:cubicBezTo>
                  <a:cubicBezTo>
                    <a:pt x="7536" y="104773"/>
                    <a:pt x="10423" y="108987"/>
                    <a:pt x="12882" y="113291"/>
                  </a:cubicBezTo>
                  <a:cubicBezTo>
                    <a:pt x="16772" y="120099"/>
                    <a:pt x="25225" y="130857"/>
                    <a:pt x="29508" y="136567"/>
                  </a:cubicBezTo>
                  <a:cubicBezTo>
                    <a:pt x="40213" y="168681"/>
                    <a:pt x="23046" y="118747"/>
                    <a:pt x="39483" y="159842"/>
                  </a:cubicBezTo>
                  <a:cubicBezTo>
                    <a:pt x="51354" y="189520"/>
                    <a:pt x="39989" y="170577"/>
                    <a:pt x="52783" y="189768"/>
                  </a:cubicBezTo>
                  <a:cubicBezTo>
                    <a:pt x="69074" y="254934"/>
                    <a:pt x="55310" y="195688"/>
                    <a:pt x="59433" y="362673"/>
                  </a:cubicBezTo>
                  <a:cubicBezTo>
                    <a:pt x="60336" y="399255"/>
                    <a:pt x="61133" y="435844"/>
                    <a:pt x="62758" y="472401"/>
                  </a:cubicBezTo>
                  <a:cubicBezTo>
                    <a:pt x="63351" y="485734"/>
                    <a:pt x="64428" y="499059"/>
                    <a:pt x="66084" y="512302"/>
                  </a:cubicBezTo>
                  <a:cubicBezTo>
                    <a:pt x="66651" y="516836"/>
                    <a:pt x="68207" y="521193"/>
                    <a:pt x="69409" y="525602"/>
                  </a:cubicBezTo>
                  <a:cubicBezTo>
                    <a:pt x="71532" y="533387"/>
                    <a:pt x="73686" y="541166"/>
                    <a:pt x="76059" y="548878"/>
                  </a:cubicBezTo>
                  <a:cubicBezTo>
                    <a:pt x="78120" y="555578"/>
                    <a:pt x="81009" y="562028"/>
                    <a:pt x="82709" y="568828"/>
                  </a:cubicBezTo>
                  <a:cubicBezTo>
                    <a:pt x="83817" y="573262"/>
                    <a:pt x="84779" y="577735"/>
                    <a:pt x="86034" y="582129"/>
                  </a:cubicBezTo>
                  <a:cubicBezTo>
                    <a:pt x="92386" y="604361"/>
                    <a:pt x="86447" y="578374"/>
                    <a:pt x="92684" y="605404"/>
                  </a:cubicBezTo>
                  <a:cubicBezTo>
                    <a:pt x="110149" y="681088"/>
                    <a:pt x="91483" y="599402"/>
                    <a:pt x="102660" y="655281"/>
                  </a:cubicBezTo>
                  <a:cubicBezTo>
                    <a:pt x="103556" y="659762"/>
                    <a:pt x="105089" y="664100"/>
                    <a:pt x="105985" y="668581"/>
                  </a:cubicBezTo>
                  <a:cubicBezTo>
                    <a:pt x="111837" y="697841"/>
                    <a:pt x="106164" y="679094"/>
                    <a:pt x="112635" y="698507"/>
                  </a:cubicBezTo>
                  <a:cubicBezTo>
                    <a:pt x="121633" y="761493"/>
                    <a:pt x="109372" y="688765"/>
                    <a:pt x="122610" y="738408"/>
                  </a:cubicBezTo>
                  <a:cubicBezTo>
                    <a:pt x="134675" y="783652"/>
                    <a:pt x="124961" y="757299"/>
                    <a:pt x="132585" y="791610"/>
                  </a:cubicBezTo>
                  <a:cubicBezTo>
                    <a:pt x="133345" y="795031"/>
                    <a:pt x="134947" y="798215"/>
                    <a:pt x="135910" y="801585"/>
                  </a:cubicBezTo>
                  <a:cubicBezTo>
                    <a:pt x="137166" y="805979"/>
                    <a:pt x="137631" y="810606"/>
                    <a:pt x="139236" y="814885"/>
                  </a:cubicBezTo>
                  <a:cubicBezTo>
                    <a:pt x="140977" y="819526"/>
                    <a:pt x="144045" y="823584"/>
                    <a:pt x="145886" y="828186"/>
                  </a:cubicBezTo>
                  <a:cubicBezTo>
                    <a:pt x="148489" y="834694"/>
                    <a:pt x="149401" y="841866"/>
                    <a:pt x="152536" y="848136"/>
                  </a:cubicBezTo>
                  <a:cubicBezTo>
                    <a:pt x="154753" y="852569"/>
                    <a:pt x="157234" y="856880"/>
                    <a:pt x="159186" y="861436"/>
                  </a:cubicBezTo>
                  <a:cubicBezTo>
                    <a:pt x="160567" y="864658"/>
                    <a:pt x="160321" y="868675"/>
                    <a:pt x="162511" y="871412"/>
                  </a:cubicBezTo>
                  <a:cubicBezTo>
                    <a:pt x="165007" y="874533"/>
                    <a:pt x="169161" y="875845"/>
                    <a:pt x="172486" y="878062"/>
                  </a:cubicBezTo>
                  <a:cubicBezTo>
                    <a:pt x="181285" y="913249"/>
                    <a:pt x="169338" y="871809"/>
                    <a:pt x="182462" y="901338"/>
                  </a:cubicBezTo>
                  <a:cubicBezTo>
                    <a:pt x="185309" y="907744"/>
                    <a:pt x="186895" y="914638"/>
                    <a:pt x="189112" y="921288"/>
                  </a:cubicBezTo>
                  <a:lnTo>
                    <a:pt x="192437" y="931263"/>
                  </a:lnTo>
                  <a:cubicBezTo>
                    <a:pt x="191329" y="936805"/>
                    <a:pt x="189112" y="942237"/>
                    <a:pt x="189112" y="947889"/>
                  </a:cubicBezTo>
                  <a:cubicBezTo>
                    <a:pt x="189112" y="975420"/>
                    <a:pt x="195619" y="983321"/>
                    <a:pt x="199087" y="1011066"/>
                  </a:cubicBezTo>
                  <a:cubicBezTo>
                    <a:pt x="199901" y="1017581"/>
                    <a:pt x="202691" y="1045155"/>
                    <a:pt x="205737" y="1054292"/>
                  </a:cubicBezTo>
                  <a:cubicBezTo>
                    <a:pt x="208548" y="1062726"/>
                    <a:pt x="214175" y="1070272"/>
                    <a:pt x="219038" y="1077567"/>
                  </a:cubicBezTo>
                  <a:cubicBezTo>
                    <a:pt x="221070" y="1083663"/>
                    <a:pt x="225152" y="1101745"/>
                    <a:pt x="232338" y="1107493"/>
                  </a:cubicBezTo>
                  <a:cubicBezTo>
                    <a:pt x="235075" y="1109682"/>
                    <a:pt x="238988" y="1109710"/>
                    <a:pt x="242313" y="1110818"/>
                  </a:cubicBezTo>
                  <a:cubicBezTo>
                    <a:pt x="244530" y="1114143"/>
                    <a:pt x="246138" y="1117968"/>
                    <a:pt x="248964" y="1120794"/>
                  </a:cubicBezTo>
                  <a:cubicBezTo>
                    <a:pt x="275119" y="1146949"/>
                    <a:pt x="241678" y="1104736"/>
                    <a:pt x="268914" y="1137419"/>
                  </a:cubicBezTo>
                  <a:cubicBezTo>
                    <a:pt x="271472" y="1140489"/>
                    <a:pt x="272909" y="1144407"/>
                    <a:pt x="275564" y="1147394"/>
                  </a:cubicBezTo>
                  <a:cubicBezTo>
                    <a:pt x="281812" y="1154423"/>
                    <a:pt x="290298" y="1159520"/>
                    <a:pt x="295515" y="1167345"/>
                  </a:cubicBezTo>
                  <a:cubicBezTo>
                    <a:pt x="304382" y="1180645"/>
                    <a:pt x="298840" y="1175103"/>
                    <a:pt x="312140" y="1183970"/>
                  </a:cubicBezTo>
                  <a:cubicBezTo>
                    <a:pt x="315162" y="1188504"/>
                    <a:pt x="320174" y="1197436"/>
                    <a:pt x="325441" y="1200596"/>
                  </a:cubicBezTo>
                  <a:cubicBezTo>
                    <a:pt x="328446" y="1202399"/>
                    <a:pt x="332091" y="1202813"/>
                    <a:pt x="335416" y="1203921"/>
                  </a:cubicBezTo>
                  <a:cubicBezTo>
                    <a:pt x="336524" y="1207246"/>
                    <a:pt x="336263" y="1211418"/>
                    <a:pt x="338741" y="1213896"/>
                  </a:cubicBezTo>
                  <a:cubicBezTo>
                    <a:pt x="355570" y="1230724"/>
                    <a:pt x="376449" y="1232251"/>
                    <a:pt x="398593" y="1237172"/>
                  </a:cubicBezTo>
                  <a:cubicBezTo>
                    <a:pt x="416393" y="1249039"/>
                    <a:pt x="405742" y="1240996"/>
                    <a:pt x="428518" y="1263772"/>
                  </a:cubicBezTo>
                  <a:cubicBezTo>
                    <a:pt x="430735" y="1265989"/>
                    <a:pt x="432365" y="1269021"/>
                    <a:pt x="435169" y="1270423"/>
                  </a:cubicBezTo>
                  <a:lnTo>
                    <a:pt x="448469" y="1277073"/>
                  </a:lnTo>
                  <a:cubicBezTo>
                    <a:pt x="450686" y="1280398"/>
                    <a:pt x="451999" y="1284552"/>
                    <a:pt x="455119" y="1287048"/>
                  </a:cubicBezTo>
                  <a:cubicBezTo>
                    <a:pt x="457856" y="1289237"/>
                    <a:pt x="461959" y="1288806"/>
                    <a:pt x="465094" y="1290373"/>
                  </a:cubicBezTo>
                  <a:cubicBezTo>
                    <a:pt x="468669" y="1292160"/>
                    <a:pt x="471745" y="1294806"/>
                    <a:pt x="475070" y="1297023"/>
                  </a:cubicBezTo>
                  <a:cubicBezTo>
                    <a:pt x="479161" y="1309297"/>
                    <a:pt x="478947" y="1311060"/>
                    <a:pt x="488370" y="1323624"/>
                  </a:cubicBezTo>
                  <a:cubicBezTo>
                    <a:pt x="491191" y="1327386"/>
                    <a:pt x="495612" y="1329773"/>
                    <a:pt x="498345" y="1333599"/>
                  </a:cubicBezTo>
                  <a:cubicBezTo>
                    <a:pt x="501226" y="1337633"/>
                    <a:pt x="502446" y="1342649"/>
                    <a:pt x="504996" y="1346900"/>
                  </a:cubicBezTo>
                  <a:cubicBezTo>
                    <a:pt x="509108" y="1353753"/>
                    <a:pt x="514184" y="1359997"/>
                    <a:pt x="518296" y="1366850"/>
                  </a:cubicBezTo>
                  <a:cubicBezTo>
                    <a:pt x="543607" y="1409036"/>
                    <a:pt x="508593" y="1355621"/>
                    <a:pt x="531596" y="1390126"/>
                  </a:cubicBezTo>
                  <a:cubicBezTo>
                    <a:pt x="532704" y="1397885"/>
                    <a:pt x="532442" y="1405967"/>
                    <a:pt x="534921" y="1413402"/>
                  </a:cubicBezTo>
                  <a:cubicBezTo>
                    <a:pt x="535912" y="1416376"/>
                    <a:pt x="540170" y="1417248"/>
                    <a:pt x="541572" y="1420052"/>
                  </a:cubicBezTo>
                  <a:cubicBezTo>
                    <a:pt x="545924" y="1428755"/>
                    <a:pt x="543316" y="1435150"/>
                    <a:pt x="548222" y="1443327"/>
                  </a:cubicBezTo>
                  <a:cubicBezTo>
                    <a:pt x="551382" y="1448593"/>
                    <a:pt x="560314" y="1453606"/>
                    <a:pt x="564847" y="1456628"/>
                  </a:cubicBezTo>
                  <a:cubicBezTo>
                    <a:pt x="567064" y="1459953"/>
                    <a:pt x="569556" y="1463110"/>
                    <a:pt x="571497" y="1466603"/>
                  </a:cubicBezTo>
                  <a:cubicBezTo>
                    <a:pt x="585037" y="1490974"/>
                    <a:pt x="577993" y="1480387"/>
                    <a:pt x="588123" y="1503179"/>
                  </a:cubicBezTo>
                  <a:cubicBezTo>
                    <a:pt x="590136" y="1507708"/>
                    <a:pt x="592556" y="1512046"/>
                    <a:pt x="594773" y="1516479"/>
                  </a:cubicBezTo>
                  <a:cubicBezTo>
                    <a:pt x="594784" y="1516544"/>
                    <a:pt x="599218" y="1546423"/>
                    <a:pt x="601423" y="1549730"/>
                  </a:cubicBezTo>
                  <a:cubicBezTo>
                    <a:pt x="603640" y="1553055"/>
                    <a:pt x="608073" y="1554163"/>
                    <a:pt x="611398" y="1556380"/>
                  </a:cubicBezTo>
                  <a:cubicBezTo>
                    <a:pt x="613615" y="1561922"/>
                    <a:pt x="615548" y="1567586"/>
                    <a:pt x="618049" y="1573006"/>
                  </a:cubicBezTo>
                  <a:cubicBezTo>
                    <a:pt x="622203" y="1582007"/>
                    <a:pt x="628945" y="1589989"/>
                    <a:pt x="631349" y="1599607"/>
                  </a:cubicBezTo>
                  <a:cubicBezTo>
                    <a:pt x="632457" y="1604040"/>
                    <a:pt x="633419" y="1608513"/>
                    <a:pt x="634674" y="1612907"/>
                  </a:cubicBezTo>
                  <a:cubicBezTo>
                    <a:pt x="635637" y="1616277"/>
                    <a:pt x="637077" y="1619501"/>
                    <a:pt x="637999" y="1622882"/>
                  </a:cubicBezTo>
                  <a:cubicBezTo>
                    <a:pt x="640404" y="1631700"/>
                    <a:pt x="640561" y="1641308"/>
                    <a:pt x="644649" y="1649483"/>
                  </a:cubicBezTo>
                  <a:cubicBezTo>
                    <a:pt x="646866" y="1653916"/>
                    <a:pt x="649459" y="1658181"/>
                    <a:pt x="651300" y="1662783"/>
                  </a:cubicBezTo>
                  <a:cubicBezTo>
                    <a:pt x="653904" y="1669292"/>
                    <a:pt x="655733" y="1676084"/>
                    <a:pt x="657950" y="1682734"/>
                  </a:cubicBezTo>
                  <a:cubicBezTo>
                    <a:pt x="659058" y="1686059"/>
                    <a:pt x="659708" y="1689574"/>
                    <a:pt x="661275" y="1692709"/>
                  </a:cubicBezTo>
                  <a:cubicBezTo>
                    <a:pt x="663492" y="1697143"/>
                    <a:pt x="664752" y="1702202"/>
                    <a:pt x="667925" y="1706010"/>
                  </a:cubicBezTo>
                  <a:cubicBezTo>
                    <a:pt x="672883" y="1711960"/>
                    <a:pt x="681067" y="1713716"/>
                    <a:pt x="687876" y="1715985"/>
                  </a:cubicBezTo>
                  <a:cubicBezTo>
                    <a:pt x="691201" y="1712660"/>
                    <a:pt x="697078" y="1710648"/>
                    <a:pt x="697851" y="1706010"/>
                  </a:cubicBezTo>
                  <a:cubicBezTo>
                    <a:pt x="698508" y="1702068"/>
                    <a:pt x="695102" y="1696901"/>
                    <a:pt x="691201" y="1696034"/>
                  </a:cubicBezTo>
                  <a:cubicBezTo>
                    <a:pt x="683550" y="1694334"/>
                    <a:pt x="675684" y="1698251"/>
                    <a:pt x="667925" y="1699359"/>
                  </a:cubicBezTo>
                  <a:cubicBezTo>
                    <a:pt x="670142" y="1704901"/>
                    <a:pt x="672688" y="1710322"/>
                    <a:pt x="674575" y="1715985"/>
                  </a:cubicBezTo>
                  <a:cubicBezTo>
                    <a:pt x="678771" y="1728572"/>
                    <a:pt x="678277" y="1735479"/>
                    <a:pt x="681225" y="1749236"/>
                  </a:cubicBezTo>
                  <a:cubicBezTo>
                    <a:pt x="683140" y="1758173"/>
                    <a:pt x="687876" y="1775836"/>
                    <a:pt x="687876" y="1775836"/>
                  </a:cubicBezTo>
                  <a:cubicBezTo>
                    <a:pt x="688984" y="1785811"/>
                    <a:pt x="689233" y="1795920"/>
                    <a:pt x="691201" y="1805762"/>
                  </a:cubicBezTo>
                  <a:cubicBezTo>
                    <a:pt x="692576" y="1812636"/>
                    <a:pt x="696151" y="1818912"/>
                    <a:pt x="697851" y="1825713"/>
                  </a:cubicBezTo>
                  <a:lnTo>
                    <a:pt x="704501" y="1852314"/>
                  </a:lnTo>
                  <a:cubicBezTo>
                    <a:pt x="706008" y="1858342"/>
                    <a:pt x="711778" y="1882865"/>
                    <a:pt x="714476" y="1885564"/>
                  </a:cubicBezTo>
                  <a:lnTo>
                    <a:pt x="721126" y="1892215"/>
                  </a:lnTo>
                  <a:lnTo>
                    <a:pt x="727777" y="1912165"/>
                  </a:lnTo>
                  <a:cubicBezTo>
                    <a:pt x="728885" y="1915490"/>
                    <a:pt x="728624" y="1919662"/>
                    <a:pt x="731102" y="1922140"/>
                  </a:cubicBezTo>
                  <a:cubicBezTo>
                    <a:pt x="738978" y="1930017"/>
                    <a:pt x="747293" y="1937464"/>
                    <a:pt x="751052" y="1948741"/>
                  </a:cubicBezTo>
                  <a:cubicBezTo>
                    <a:pt x="752160" y="1952066"/>
                    <a:pt x="752810" y="1955581"/>
                    <a:pt x="754377" y="1958716"/>
                  </a:cubicBezTo>
                  <a:cubicBezTo>
                    <a:pt x="756164" y="1962291"/>
                    <a:pt x="758705" y="1965440"/>
                    <a:pt x="761028" y="1968692"/>
                  </a:cubicBezTo>
                  <a:cubicBezTo>
                    <a:pt x="781644" y="1997554"/>
                    <a:pt x="761985" y="1968464"/>
                    <a:pt x="777653" y="1991967"/>
                  </a:cubicBezTo>
                  <a:cubicBezTo>
                    <a:pt x="779358" y="1997082"/>
                    <a:pt x="784815" y="2006803"/>
                    <a:pt x="777653" y="2011918"/>
                  </a:cubicBezTo>
                  <a:cubicBezTo>
                    <a:pt x="771949" y="2015992"/>
                    <a:pt x="757702" y="2018568"/>
                    <a:pt x="757702" y="2018568"/>
                  </a:cubicBezTo>
                  <a:cubicBezTo>
                    <a:pt x="756134" y="2023272"/>
                    <a:pt x="749352" y="2037669"/>
                    <a:pt x="757702" y="2041844"/>
                  </a:cubicBezTo>
                  <a:cubicBezTo>
                    <a:pt x="761276" y="2043631"/>
                    <a:pt x="764353" y="2037411"/>
                    <a:pt x="767678" y="2035194"/>
                  </a:cubicBezTo>
                  <a:cubicBezTo>
                    <a:pt x="771353" y="2024167"/>
                    <a:pt x="771003" y="2028723"/>
                    <a:pt x="761028" y="2035194"/>
                  </a:cubicBezTo>
                  <a:close/>
                </a:path>
              </a:pathLst>
            </a:custGeom>
            <a:solidFill>
              <a:srgbClr val="FFFF00">
                <a:alpha val="15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68" name="Полилиния 867"/>
            <p:cNvSpPr/>
            <p:nvPr/>
          </p:nvSpPr>
          <p:spPr>
            <a:xfrm>
              <a:off x="3673098" y="578603"/>
              <a:ext cx="2665709" cy="4021138"/>
            </a:xfrm>
            <a:custGeom>
              <a:avLst/>
              <a:gdLst>
                <a:gd name="connsiteX0" fmla="*/ 87824 w 2665709"/>
                <a:gd name="connsiteY0" fmla="*/ 4008895 h 4021138"/>
                <a:gd name="connsiteX1" fmla="*/ 103322 w 2665709"/>
                <a:gd name="connsiteY1" fmla="*/ 3977899 h 4021138"/>
                <a:gd name="connsiteX2" fmla="*/ 118821 w 2665709"/>
                <a:gd name="connsiteY2" fmla="*/ 3967566 h 4021138"/>
                <a:gd name="connsiteX3" fmla="*/ 129153 w 2665709"/>
                <a:gd name="connsiteY3" fmla="*/ 3952068 h 4021138"/>
                <a:gd name="connsiteX4" fmla="*/ 160149 w 2665709"/>
                <a:gd name="connsiteY4" fmla="*/ 3936570 h 4021138"/>
                <a:gd name="connsiteX5" fmla="*/ 216977 w 2665709"/>
                <a:gd name="connsiteY5" fmla="*/ 3941736 h 4021138"/>
                <a:gd name="connsiteX6" fmla="*/ 247973 w 2665709"/>
                <a:gd name="connsiteY6" fmla="*/ 3967566 h 4021138"/>
                <a:gd name="connsiteX7" fmla="*/ 263471 w 2665709"/>
                <a:gd name="connsiteY7" fmla="*/ 3977899 h 4021138"/>
                <a:gd name="connsiteX8" fmla="*/ 309966 w 2665709"/>
                <a:gd name="connsiteY8" fmla="*/ 3988231 h 4021138"/>
                <a:gd name="connsiteX9" fmla="*/ 371960 w 2665709"/>
                <a:gd name="connsiteY9" fmla="*/ 3977899 h 4021138"/>
                <a:gd name="connsiteX10" fmla="*/ 382292 w 2665709"/>
                <a:gd name="connsiteY10" fmla="*/ 3967566 h 4021138"/>
                <a:gd name="connsiteX11" fmla="*/ 397790 w 2665709"/>
                <a:gd name="connsiteY11" fmla="*/ 3962400 h 4021138"/>
                <a:gd name="connsiteX12" fmla="*/ 423621 w 2665709"/>
                <a:gd name="connsiteY12" fmla="*/ 3941736 h 4021138"/>
                <a:gd name="connsiteX13" fmla="*/ 454617 w 2665709"/>
                <a:gd name="connsiteY13" fmla="*/ 3926238 h 4021138"/>
                <a:gd name="connsiteX14" fmla="*/ 464949 w 2665709"/>
                <a:gd name="connsiteY14" fmla="*/ 3915905 h 4021138"/>
                <a:gd name="connsiteX15" fmla="*/ 480448 w 2665709"/>
                <a:gd name="connsiteY15" fmla="*/ 3910739 h 4021138"/>
                <a:gd name="connsiteX16" fmla="*/ 495946 w 2665709"/>
                <a:gd name="connsiteY16" fmla="*/ 3879743 h 4021138"/>
                <a:gd name="connsiteX17" fmla="*/ 506278 w 2665709"/>
                <a:gd name="connsiteY17" fmla="*/ 3828082 h 4021138"/>
                <a:gd name="connsiteX18" fmla="*/ 501112 w 2665709"/>
                <a:gd name="connsiteY18" fmla="*/ 3750590 h 4021138"/>
                <a:gd name="connsiteX19" fmla="*/ 495946 w 2665709"/>
                <a:gd name="connsiteY19" fmla="*/ 3729926 h 4021138"/>
                <a:gd name="connsiteX20" fmla="*/ 475282 w 2665709"/>
                <a:gd name="connsiteY20" fmla="*/ 3678265 h 4021138"/>
                <a:gd name="connsiteX21" fmla="*/ 464949 w 2665709"/>
                <a:gd name="connsiteY21" fmla="*/ 3667933 h 4021138"/>
                <a:gd name="connsiteX22" fmla="*/ 444285 w 2665709"/>
                <a:gd name="connsiteY22" fmla="*/ 3636936 h 4021138"/>
                <a:gd name="connsiteX23" fmla="*/ 423621 w 2665709"/>
                <a:gd name="connsiteY23" fmla="*/ 3611105 h 4021138"/>
                <a:gd name="connsiteX24" fmla="*/ 382292 w 2665709"/>
                <a:gd name="connsiteY24" fmla="*/ 3600773 h 4021138"/>
                <a:gd name="connsiteX25" fmla="*/ 340963 w 2665709"/>
                <a:gd name="connsiteY25" fmla="*/ 3564611 h 4021138"/>
                <a:gd name="connsiteX26" fmla="*/ 330631 w 2665709"/>
                <a:gd name="connsiteY26" fmla="*/ 3554278 h 4021138"/>
                <a:gd name="connsiteX27" fmla="*/ 315133 w 2665709"/>
                <a:gd name="connsiteY27" fmla="*/ 3497451 h 4021138"/>
                <a:gd name="connsiteX28" fmla="*/ 346129 w 2665709"/>
                <a:gd name="connsiteY28" fmla="*/ 3471621 h 4021138"/>
                <a:gd name="connsiteX29" fmla="*/ 377126 w 2665709"/>
                <a:gd name="connsiteY29" fmla="*/ 3461289 h 4021138"/>
                <a:gd name="connsiteX30" fmla="*/ 392624 w 2665709"/>
                <a:gd name="connsiteY30" fmla="*/ 3456122 h 4021138"/>
                <a:gd name="connsiteX31" fmla="*/ 423621 w 2665709"/>
                <a:gd name="connsiteY31" fmla="*/ 3435458 h 4021138"/>
                <a:gd name="connsiteX32" fmla="*/ 454617 w 2665709"/>
                <a:gd name="connsiteY32" fmla="*/ 3419960 h 4021138"/>
                <a:gd name="connsiteX33" fmla="*/ 470116 w 2665709"/>
                <a:gd name="connsiteY33" fmla="*/ 3404461 h 4021138"/>
                <a:gd name="connsiteX34" fmla="*/ 485614 w 2665709"/>
                <a:gd name="connsiteY34" fmla="*/ 3394129 h 4021138"/>
                <a:gd name="connsiteX35" fmla="*/ 490780 w 2665709"/>
                <a:gd name="connsiteY35" fmla="*/ 3378631 h 4021138"/>
                <a:gd name="connsiteX36" fmla="*/ 501112 w 2665709"/>
                <a:gd name="connsiteY36" fmla="*/ 3363133 h 4021138"/>
                <a:gd name="connsiteX37" fmla="*/ 511444 w 2665709"/>
                <a:gd name="connsiteY37" fmla="*/ 3321804 h 4021138"/>
                <a:gd name="connsiteX38" fmla="*/ 521777 w 2665709"/>
                <a:gd name="connsiteY38" fmla="*/ 3311472 h 4021138"/>
                <a:gd name="connsiteX39" fmla="*/ 516610 w 2665709"/>
                <a:gd name="connsiteY39" fmla="*/ 3285641 h 4021138"/>
                <a:gd name="connsiteX40" fmla="*/ 501112 w 2665709"/>
                <a:gd name="connsiteY40" fmla="*/ 3270143 h 4021138"/>
                <a:gd name="connsiteX41" fmla="*/ 480448 w 2665709"/>
                <a:gd name="connsiteY41" fmla="*/ 3254644 h 4021138"/>
                <a:gd name="connsiteX42" fmla="*/ 454617 w 2665709"/>
                <a:gd name="connsiteY42" fmla="*/ 3249478 h 4021138"/>
                <a:gd name="connsiteX43" fmla="*/ 330631 w 2665709"/>
                <a:gd name="connsiteY43" fmla="*/ 3244312 h 4021138"/>
                <a:gd name="connsiteX44" fmla="*/ 320299 w 2665709"/>
                <a:gd name="connsiteY44" fmla="*/ 3223648 h 4021138"/>
                <a:gd name="connsiteX45" fmla="*/ 309966 w 2665709"/>
                <a:gd name="connsiteY45" fmla="*/ 3208150 h 4021138"/>
                <a:gd name="connsiteX46" fmla="*/ 304800 w 2665709"/>
                <a:gd name="connsiteY46" fmla="*/ 3171987 h 4021138"/>
                <a:gd name="connsiteX47" fmla="*/ 299634 w 2665709"/>
                <a:gd name="connsiteY47" fmla="*/ 3156489 h 4021138"/>
                <a:gd name="connsiteX48" fmla="*/ 304800 w 2665709"/>
                <a:gd name="connsiteY48" fmla="*/ 3135824 h 4021138"/>
                <a:gd name="connsiteX49" fmla="*/ 325465 w 2665709"/>
                <a:gd name="connsiteY49" fmla="*/ 3078997 h 4021138"/>
                <a:gd name="connsiteX50" fmla="*/ 340963 w 2665709"/>
                <a:gd name="connsiteY50" fmla="*/ 3068665 h 4021138"/>
                <a:gd name="connsiteX51" fmla="*/ 356461 w 2665709"/>
                <a:gd name="connsiteY51" fmla="*/ 3037668 h 4021138"/>
                <a:gd name="connsiteX52" fmla="*/ 366794 w 2665709"/>
                <a:gd name="connsiteY52" fmla="*/ 3001505 h 4021138"/>
                <a:gd name="connsiteX53" fmla="*/ 371960 w 2665709"/>
                <a:gd name="connsiteY53" fmla="*/ 2794861 h 4021138"/>
                <a:gd name="connsiteX54" fmla="*/ 377126 w 2665709"/>
                <a:gd name="connsiteY54" fmla="*/ 2769031 h 4021138"/>
                <a:gd name="connsiteX55" fmla="*/ 371960 w 2665709"/>
                <a:gd name="connsiteY55" fmla="*/ 2707038 h 4021138"/>
                <a:gd name="connsiteX56" fmla="*/ 366794 w 2665709"/>
                <a:gd name="connsiteY56" fmla="*/ 2691539 h 4021138"/>
                <a:gd name="connsiteX57" fmla="*/ 356461 w 2665709"/>
                <a:gd name="connsiteY57" fmla="*/ 2681207 h 4021138"/>
                <a:gd name="connsiteX58" fmla="*/ 361627 w 2665709"/>
                <a:gd name="connsiteY58" fmla="*/ 2624380 h 4021138"/>
                <a:gd name="connsiteX59" fmla="*/ 382292 w 2665709"/>
                <a:gd name="connsiteY59" fmla="*/ 2598550 h 4021138"/>
                <a:gd name="connsiteX60" fmla="*/ 408122 w 2665709"/>
                <a:gd name="connsiteY60" fmla="*/ 2572719 h 4021138"/>
                <a:gd name="connsiteX61" fmla="*/ 454617 w 2665709"/>
                <a:gd name="connsiteY61" fmla="*/ 2562387 h 4021138"/>
                <a:gd name="connsiteX62" fmla="*/ 470116 w 2665709"/>
                <a:gd name="connsiteY62" fmla="*/ 2557221 h 4021138"/>
                <a:gd name="connsiteX63" fmla="*/ 485614 w 2665709"/>
                <a:gd name="connsiteY63" fmla="*/ 2546889 h 4021138"/>
                <a:gd name="connsiteX64" fmla="*/ 490780 w 2665709"/>
                <a:gd name="connsiteY64" fmla="*/ 2531390 h 4021138"/>
                <a:gd name="connsiteX65" fmla="*/ 511444 w 2665709"/>
                <a:gd name="connsiteY65" fmla="*/ 2500394 h 4021138"/>
                <a:gd name="connsiteX66" fmla="*/ 521777 w 2665709"/>
                <a:gd name="connsiteY66" fmla="*/ 2484895 h 4021138"/>
                <a:gd name="connsiteX67" fmla="*/ 547607 w 2665709"/>
                <a:gd name="connsiteY67" fmla="*/ 2438400 h 4021138"/>
                <a:gd name="connsiteX68" fmla="*/ 573438 w 2665709"/>
                <a:gd name="connsiteY68" fmla="*/ 2412570 h 4021138"/>
                <a:gd name="connsiteX69" fmla="*/ 594102 w 2665709"/>
                <a:gd name="connsiteY69" fmla="*/ 2376407 h 4021138"/>
                <a:gd name="connsiteX70" fmla="*/ 609600 w 2665709"/>
                <a:gd name="connsiteY70" fmla="*/ 2360909 h 4021138"/>
                <a:gd name="connsiteX71" fmla="*/ 635431 w 2665709"/>
                <a:gd name="connsiteY71" fmla="*/ 2314414 h 4021138"/>
                <a:gd name="connsiteX72" fmla="*/ 656095 w 2665709"/>
                <a:gd name="connsiteY72" fmla="*/ 2288583 h 4021138"/>
                <a:gd name="connsiteX73" fmla="*/ 661261 w 2665709"/>
                <a:gd name="connsiteY73" fmla="*/ 2273085 h 4021138"/>
                <a:gd name="connsiteX74" fmla="*/ 671594 w 2665709"/>
                <a:gd name="connsiteY74" fmla="*/ 2262753 h 4021138"/>
                <a:gd name="connsiteX75" fmla="*/ 681926 w 2665709"/>
                <a:gd name="connsiteY75" fmla="*/ 2247255 h 4021138"/>
                <a:gd name="connsiteX76" fmla="*/ 697424 w 2665709"/>
                <a:gd name="connsiteY76" fmla="*/ 2216258 h 4021138"/>
                <a:gd name="connsiteX77" fmla="*/ 702590 w 2665709"/>
                <a:gd name="connsiteY77" fmla="*/ 2200760 h 4021138"/>
                <a:gd name="connsiteX78" fmla="*/ 718088 w 2665709"/>
                <a:gd name="connsiteY78" fmla="*/ 2190428 h 4021138"/>
                <a:gd name="connsiteX79" fmla="*/ 743919 w 2665709"/>
                <a:gd name="connsiteY79" fmla="*/ 2143933 h 4021138"/>
                <a:gd name="connsiteX80" fmla="*/ 769749 w 2665709"/>
                <a:gd name="connsiteY80" fmla="*/ 2118102 h 4021138"/>
                <a:gd name="connsiteX81" fmla="*/ 780082 w 2665709"/>
                <a:gd name="connsiteY81" fmla="*/ 2107770 h 4021138"/>
                <a:gd name="connsiteX82" fmla="*/ 795580 w 2665709"/>
                <a:gd name="connsiteY82" fmla="*/ 2081939 h 4021138"/>
                <a:gd name="connsiteX83" fmla="*/ 821410 w 2665709"/>
                <a:gd name="connsiteY83" fmla="*/ 2056109 h 4021138"/>
                <a:gd name="connsiteX84" fmla="*/ 836909 w 2665709"/>
                <a:gd name="connsiteY84" fmla="*/ 2030278 h 4021138"/>
                <a:gd name="connsiteX85" fmla="*/ 842075 w 2665709"/>
                <a:gd name="connsiteY85" fmla="*/ 2014780 h 4021138"/>
                <a:gd name="connsiteX86" fmla="*/ 857573 w 2665709"/>
                <a:gd name="connsiteY86" fmla="*/ 2009614 h 4021138"/>
                <a:gd name="connsiteX87" fmla="*/ 867905 w 2665709"/>
                <a:gd name="connsiteY87" fmla="*/ 1994116 h 4021138"/>
                <a:gd name="connsiteX88" fmla="*/ 893736 w 2665709"/>
                <a:gd name="connsiteY88" fmla="*/ 1973451 h 4021138"/>
                <a:gd name="connsiteX89" fmla="*/ 904068 w 2665709"/>
                <a:gd name="connsiteY89" fmla="*/ 1957953 h 4021138"/>
                <a:gd name="connsiteX90" fmla="*/ 909234 w 2665709"/>
                <a:gd name="connsiteY90" fmla="*/ 1942455 h 4021138"/>
                <a:gd name="connsiteX91" fmla="*/ 924733 w 2665709"/>
                <a:gd name="connsiteY91" fmla="*/ 1937289 h 4021138"/>
                <a:gd name="connsiteX92" fmla="*/ 935065 w 2665709"/>
                <a:gd name="connsiteY92" fmla="*/ 1926956 h 4021138"/>
                <a:gd name="connsiteX93" fmla="*/ 945397 w 2665709"/>
                <a:gd name="connsiteY93" fmla="*/ 1911458 h 4021138"/>
                <a:gd name="connsiteX94" fmla="*/ 976394 w 2665709"/>
                <a:gd name="connsiteY94" fmla="*/ 1880461 h 4021138"/>
                <a:gd name="connsiteX95" fmla="*/ 1002224 w 2665709"/>
                <a:gd name="connsiteY95" fmla="*/ 1854631 h 4021138"/>
                <a:gd name="connsiteX96" fmla="*/ 1012556 w 2665709"/>
                <a:gd name="connsiteY96" fmla="*/ 1839133 h 4021138"/>
                <a:gd name="connsiteX97" fmla="*/ 1033221 w 2665709"/>
                <a:gd name="connsiteY97" fmla="*/ 1818468 h 4021138"/>
                <a:gd name="connsiteX98" fmla="*/ 1059051 w 2665709"/>
                <a:gd name="connsiteY98" fmla="*/ 1771973 h 4021138"/>
                <a:gd name="connsiteX99" fmla="*/ 1074549 w 2665709"/>
                <a:gd name="connsiteY99" fmla="*/ 1761641 h 4021138"/>
                <a:gd name="connsiteX100" fmla="*/ 1084882 w 2665709"/>
                <a:gd name="connsiteY100" fmla="*/ 1725478 h 4021138"/>
                <a:gd name="connsiteX101" fmla="*/ 1095214 w 2665709"/>
                <a:gd name="connsiteY101" fmla="*/ 1694482 h 4021138"/>
                <a:gd name="connsiteX102" fmla="*/ 1100380 w 2665709"/>
                <a:gd name="connsiteY102" fmla="*/ 1678983 h 4021138"/>
                <a:gd name="connsiteX103" fmla="*/ 1110712 w 2665709"/>
                <a:gd name="connsiteY103" fmla="*/ 1637655 h 4021138"/>
                <a:gd name="connsiteX104" fmla="*/ 1126210 w 2665709"/>
                <a:gd name="connsiteY104" fmla="*/ 1585994 h 4021138"/>
                <a:gd name="connsiteX105" fmla="*/ 1131377 w 2665709"/>
                <a:gd name="connsiteY105" fmla="*/ 1570495 h 4021138"/>
                <a:gd name="connsiteX106" fmla="*/ 1146875 w 2665709"/>
                <a:gd name="connsiteY106" fmla="*/ 1554997 h 4021138"/>
                <a:gd name="connsiteX107" fmla="*/ 1157207 w 2665709"/>
                <a:gd name="connsiteY107" fmla="*/ 1524000 h 4021138"/>
                <a:gd name="connsiteX108" fmla="*/ 1162373 w 2665709"/>
                <a:gd name="connsiteY108" fmla="*/ 1508502 h 4021138"/>
                <a:gd name="connsiteX109" fmla="*/ 1177871 w 2665709"/>
                <a:gd name="connsiteY109" fmla="*/ 1493004 h 4021138"/>
                <a:gd name="connsiteX110" fmla="*/ 1183038 w 2665709"/>
                <a:gd name="connsiteY110" fmla="*/ 1477505 h 4021138"/>
                <a:gd name="connsiteX111" fmla="*/ 1193370 w 2665709"/>
                <a:gd name="connsiteY111" fmla="*/ 1462007 h 4021138"/>
                <a:gd name="connsiteX112" fmla="*/ 1198536 w 2665709"/>
                <a:gd name="connsiteY112" fmla="*/ 1441343 h 4021138"/>
                <a:gd name="connsiteX113" fmla="*/ 1224366 w 2665709"/>
                <a:gd name="connsiteY113" fmla="*/ 1415512 h 4021138"/>
                <a:gd name="connsiteX114" fmla="*/ 1239865 w 2665709"/>
                <a:gd name="connsiteY114" fmla="*/ 1384516 h 4021138"/>
                <a:gd name="connsiteX115" fmla="*/ 1255363 w 2665709"/>
                <a:gd name="connsiteY115" fmla="*/ 1379350 h 4021138"/>
                <a:gd name="connsiteX116" fmla="*/ 1260529 w 2665709"/>
                <a:gd name="connsiteY116" fmla="*/ 1363851 h 4021138"/>
                <a:gd name="connsiteX117" fmla="*/ 1291526 w 2665709"/>
                <a:gd name="connsiteY117" fmla="*/ 1343187 h 4021138"/>
                <a:gd name="connsiteX118" fmla="*/ 1296692 w 2665709"/>
                <a:gd name="connsiteY118" fmla="*/ 1327689 h 4021138"/>
                <a:gd name="connsiteX119" fmla="*/ 1322522 w 2665709"/>
                <a:gd name="connsiteY119" fmla="*/ 1307024 h 4021138"/>
                <a:gd name="connsiteX120" fmla="*/ 1332855 w 2665709"/>
                <a:gd name="connsiteY120" fmla="*/ 1296692 h 4021138"/>
                <a:gd name="connsiteX121" fmla="*/ 1348353 w 2665709"/>
                <a:gd name="connsiteY121" fmla="*/ 1291526 h 4021138"/>
                <a:gd name="connsiteX122" fmla="*/ 1544665 w 2665709"/>
                <a:gd name="connsiteY122" fmla="*/ 1286360 h 4021138"/>
                <a:gd name="connsiteX123" fmla="*/ 1580827 w 2665709"/>
                <a:gd name="connsiteY123" fmla="*/ 1281194 h 4021138"/>
                <a:gd name="connsiteX124" fmla="*/ 1596326 w 2665709"/>
                <a:gd name="connsiteY124" fmla="*/ 1276028 h 4021138"/>
                <a:gd name="connsiteX125" fmla="*/ 1616990 w 2665709"/>
                <a:gd name="connsiteY125" fmla="*/ 1270861 h 4021138"/>
                <a:gd name="connsiteX126" fmla="*/ 1663485 w 2665709"/>
                <a:gd name="connsiteY126" fmla="*/ 1250197 h 4021138"/>
                <a:gd name="connsiteX127" fmla="*/ 1678983 w 2665709"/>
                <a:gd name="connsiteY127" fmla="*/ 1245031 h 4021138"/>
                <a:gd name="connsiteX128" fmla="*/ 1694482 w 2665709"/>
                <a:gd name="connsiteY128" fmla="*/ 1239865 h 4021138"/>
                <a:gd name="connsiteX129" fmla="*/ 1704814 w 2665709"/>
                <a:gd name="connsiteY129" fmla="*/ 1224366 h 4021138"/>
                <a:gd name="connsiteX130" fmla="*/ 1725478 w 2665709"/>
                <a:gd name="connsiteY130" fmla="*/ 1214034 h 4021138"/>
                <a:gd name="connsiteX131" fmla="*/ 1740977 w 2665709"/>
                <a:gd name="connsiteY131" fmla="*/ 1203702 h 4021138"/>
                <a:gd name="connsiteX132" fmla="*/ 1766807 w 2665709"/>
                <a:gd name="connsiteY132" fmla="*/ 1183038 h 4021138"/>
                <a:gd name="connsiteX133" fmla="*/ 1797804 w 2665709"/>
                <a:gd name="connsiteY133" fmla="*/ 1162373 h 4021138"/>
                <a:gd name="connsiteX134" fmla="*/ 1808136 w 2665709"/>
                <a:gd name="connsiteY134" fmla="*/ 1146875 h 4021138"/>
                <a:gd name="connsiteX135" fmla="*/ 1823634 w 2665709"/>
                <a:gd name="connsiteY135" fmla="*/ 1141709 h 4021138"/>
                <a:gd name="connsiteX136" fmla="*/ 1839133 w 2665709"/>
                <a:gd name="connsiteY136" fmla="*/ 1131377 h 4021138"/>
                <a:gd name="connsiteX137" fmla="*/ 1859797 w 2665709"/>
                <a:gd name="connsiteY137" fmla="*/ 1105546 h 4021138"/>
                <a:gd name="connsiteX138" fmla="*/ 1880461 w 2665709"/>
                <a:gd name="connsiteY138" fmla="*/ 1074550 h 4021138"/>
                <a:gd name="connsiteX139" fmla="*/ 1890794 w 2665709"/>
                <a:gd name="connsiteY139" fmla="*/ 1043553 h 4021138"/>
                <a:gd name="connsiteX140" fmla="*/ 1895960 w 2665709"/>
                <a:gd name="connsiteY140" fmla="*/ 1028055 h 4021138"/>
                <a:gd name="connsiteX141" fmla="*/ 1906292 w 2665709"/>
                <a:gd name="connsiteY141" fmla="*/ 1017722 h 4021138"/>
                <a:gd name="connsiteX142" fmla="*/ 1911458 w 2665709"/>
                <a:gd name="connsiteY142" fmla="*/ 1002224 h 4021138"/>
                <a:gd name="connsiteX143" fmla="*/ 1932122 w 2665709"/>
                <a:gd name="connsiteY143" fmla="*/ 971228 h 4021138"/>
                <a:gd name="connsiteX144" fmla="*/ 1937288 w 2665709"/>
                <a:gd name="connsiteY144" fmla="*/ 955729 h 4021138"/>
                <a:gd name="connsiteX145" fmla="*/ 1947621 w 2665709"/>
                <a:gd name="connsiteY145" fmla="*/ 945397 h 4021138"/>
                <a:gd name="connsiteX146" fmla="*/ 1957953 w 2665709"/>
                <a:gd name="connsiteY146" fmla="*/ 929899 h 4021138"/>
                <a:gd name="connsiteX147" fmla="*/ 1963119 w 2665709"/>
                <a:gd name="connsiteY147" fmla="*/ 914400 h 4021138"/>
                <a:gd name="connsiteX148" fmla="*/ 1994116 w 2665709"/>
                <a:gd name="connsiteY148" fmla="*/ 873072 h 4021138"/>
                <a:gd name="connsiteX149" fmla="*/ 1999282 w 2665709"/>
                <a:gd name="connsiteY149" fmla="*/ 857573 h 4021138"/>
                <a:gd name="connsiteX150" fmla="*/ 2019946 w 2665709"/>
                <a:gd name="connsiteY150" fmla="*/ 826577 h 4021138"/>
                <a:gd name="connsiteX151" fmla="*/ 2030278 w 2665709"/>
                <a:gd name="connsiteY151" fmla="*/ 811078 h 4021138"/>
                <a:gd name="connsiteX152" fmla="*/ 2040610 w 2665709"/>
                <a:gd name="connsiteY152" fmla="*/ 795580 h 4021138"/>
                <a:gd name="connsiteX153" fmla="*/ 2045777 w 2665709"/>
                <a:gd name="connsiteY153" fmla="*/ 780082 h 4021138"/>
                <a:gd name="connsiteX154" fmla="*/ 2061275 w 2665709"/>
                <a:gd name="connsiteY154" fmla="*/ 769750 h 4021138"/>
                <a:gd name="connsiteX155" fmla="*/ 2081939 w 2665709"/>
                <a:gd name="connsiteY155" fmla="*/ 743919 h 4021138"/>
                <a:gd name="connsiteX156" fmla="*/ 2097438 w 2665709"/>
                <a:gd name="connsiteY156" fmla="*/ 733587 h 4021138"/>
                <a:gd name="connsiteX157" fmla="*/ 2138766 w 2665709"/>
                <a:gd name="connsiteY157" fmla="*/ 702590 h 4021138"/>
                <a:gd name="connsiteX158" fmla="*/ 2149099 w 2665709"/>
                <a:gd name="connsiteY158" fmla="*/ 692258 h 4021138"/>
                <a:gd name="connsiteX159" fmla="*/ 2164597 w 2665709"/>
                <a:gd name="connsiteY159" fmla="*/ 687092 h 4021138"/>
                <a:gd name="connsiteX160" fmla="*/ 2185261 w 2665709"/>
                <a:gd name="connsiteY160" fmla="*/ 661261 h 4021138"/>
                <a:gd name="connsiteX161" fmla="*/ 2216258 w 2665709"/>
                <a:gd name="connsiteY161" fmla="*/ 650929 h 4021138"/>
                <a:gd name="connsiteX162" fmla="*/ 2236922 w 2665709"/>
                <a:gd name="connsiteY162" fmla="*/ 640597 h 4021138"/>
                <a:gd name="connsiteX163" fmla="*/ 2262753 w 2665709"/>
                <a:gd name="connsiteY163" fmla="*/ 625099 h 4021138"/>
                <a:gd name="connsiteX164" fmla="*/ 2288583 w 2665709"/>
                <a:gd name="connsiteY164" fmla="*/ 599268 h 4021138"/>
                <a:gd name="connsiteX165" fmla="*/ 2298916 w 2665709"/>
                <a:gd name="connsiteY165" fmla="*/ 588936 h 4021138"/>
                <a:gd name="connsiteX166" fmla="*/ 2314414 w 2665709"/>
                <a:gd name="connsiteY166" fmla="*/ 583770 h 4021138"/>
                <a:gd name="connsiteX167" fmla="*/ 2345410 w 2665709"/>
                <a:gd name="connsiteY167" fmla="*/ 552773 h 4021138"/>
                <a:gd name="connsiteX168" fmla="*/ 2355743 w 2665709"/>
                <a:gd name="connsiteY168" fmla="*/ 542441 h 4021138"/>
                <a:gd name="connsiteX169" fmla="*/ 2381573 w 2665709"/>
                <a:gd name="connsiteY169" fmla="*/ 516611 h 4021138"/>
                <a:gd name="connsiteX170" fmla="*/ 2407404 w 2665709"/>
                <a:gd name="connsiteY170" fmla="*/ 501112 h 4021138"/>
                <a:gd name="connsiteX171" fmla="*/ 2422902 w 2665709"/>
                <a:gd name="connsiteY171" fmla="*/ 490780 h 4021138"/>
                <a:gd name="connsiteX172" fmla="*/ 2495227 w 2665709"/>
                <a:gd name="connsiteY172" fmla="*/ 480448 h 4021138"/>
                <a:gd name="connsiteX173" fmla="*/ 2526224 w 2665709"/>
                <a:gd name="connsiteY173" fmla="*/ 470116 h 4021138"/>
                <a:gd name="connsiteX174" fmla="*/ 2536556 w 2665709"/>
                <a:gd name="connsiteY174" fmla="*/ 454617 h 4021138"/>
                <a:gd name="connsiteX175" fmla="*/ 2567553 w 2665709"/>
                <a:gd name="connsiteY175" fmla="*/ 444285 h 4021138"/>
                <a:gd name="connsiteX176" fmla="*/ 2598549 w 2665709"/>
                <a:gd name="connsiteY176" fmla="*/ 423621 h 4021138"/>
                <a:gd name="connsiteX177" fmla="*/ 2614048 w 2665709"/>
                <a:gd name="connsiteY177" fmla="*/ 413289 h 4021138"/>
                <a:gd name="connsiteX178" fmla="*/ 2629546 w 2665709"/>
                <a:gd name="connsiteY178" fmla="*/ 408122 h 4021138"/>
                <a:gd name="connsiteX179" fmla="*/ 2655377 w 2665709"/>
                <a:gd name="connsiteY179" fmla="*/ 387458 h 4021138"/>
                <a:gd name="connsiteX180" fmla="*/ 2665709 w 2665709"/>
                <a:gd name="connsiteY180" fmla="*/ 371960 h 4021138"/>
                <a:gd name="connsiteX181" fmla="*/ 2660543 w 2665709"/>
                <a:gd name="connsiteY181" fmla="*/ 356461 h 4021138"/>
                <a:gd name="connsiteX182" fmla="*/ 2645044 w 2665709"/>
                <a:gd name="connsiteY182" fmla="*/ 351295 h 4021138"/>
                <a:gd name="connsiteX183" fmla="*/ 2629546 w 2665709"/>
                <a:gd name="connsiteY183" fmla="*/ 340963 h 4021138"/>
                <a:gd name="connsiteX184" fmla="*/ 2598549 w 2665709"/>
                <a:gd name="connsiteY184" fmla="*/ 330631 h 4021138"/>
                <a:gd name="connsiteX185" fmla="*/ 2577885 w 2665709"/>
                <a:gd name="connsiteY185" fmla="*/ 304800 h 4021138"/>
                <a:gd name="connsiteX186" fmla="*/ 2557221 w 2665709"/>
                <a:gd name="connsiteY186" fmla="*/ 273804 h 4021138"/>
                <a:gd name="connsiteX187" fmla="*/ 2552055 w 2665709"/>
                <a:gd name="connsiteY187" fmla="*/ 258305 h 4021138"/>
                <a:gd name="connsiteX188" fmla="*/ 2541722 w 2665709"/>
                <a:gd name="connsiteY188" fmla="*/ 247973 h 4021138"/>
                <a:gd name="connsiteX189" fmla="*/ 2536556 w 2665709"/>
                <a:gd name="connsiteY189" fmla="*/ 216977 h 4021138"/>
                <a:gd name="connsiteX190" fmla="*/ 2531390 w 2665709"/>
                <a:gd name="connsiteY190" fmla="*/ 201478 h 4021138"/>
                <a:gd name="connsiteX191" fmla="*/ 2515892 w 2665709"/>
                <a:gd name="connsiteY191" fmla="*/ 165316 h 4021138"/>
                <a:gd name="connsiteX192" fmla="*/ 2479729 w 2665709"/>
                <a:gd name="connsiteY192" fmla="*/ 139485 h 4021138"/>
                <a:gd name="connsiteX193" fmla="*/ 2464231 w 2665709"/>
                <a:gd name="connsiteY193" fmla="*/ 129153 h 4021138"/>
                <a:gd name="connsiteX194" fmla="*/ 2433234 w 2665709"/>
                <a:gd name="connsiteY194" fmla="*/ 118821 h 4021138"/>
                <a:gd name="connsiteX195" fmla="*/ 2402238 w 2665709"/>
                <a:gd name="connsiteY195" fmla="*/ 108489 h 4021138"/>
                <a:gd name="connsiteX196" fmla="*/ 2386739 w 2665709"/>
                <a:gd name="connsiteY196" fmla="*/ 103322 h 4021138"/>
                <a:gd name="connsiteX197" fmla="*/ 2371241 w 2665709"/>
                <a:gd name="connsiteY197" fmla="*/ 92990 h 4021138"/>
                <a:gd name="connsiteX198" fmla="*/ 2340244 w 2665709"/>
                <a:gd name="connsiteY198" fmla="*/ 87824 h 4021138"/>
                <a:gd name="connsiteX199" fmla="*/ 2293749 w 2665709"/>
                <a:gd name="connsiteY199" fmla="*/ 72326 h 4021138"/>
                <a:gd name="connsiteX200" fmla="*/ 2278251 w 2665709"/>
                <a:gd name="connsiteY200" fmla="*/ 67160 h 4021138"/>
                <a:gd name="connsiteX201" fmla="*/ 2262753 w 2665709"/>
                <a:gd name="connsiteY201" fmla="*/ 56828 h 4021138"/>
                <a:gd name="connsiteX202" fmla="*/ 2231756 w 2665709"/>
                <a:gd name="connsiteY202" fmla="*/ 46495 h 4021138"/>
                <a:gd name="connsiteX203" fmla="*/ 2216258 w 2665709"/>
                <a:gd name="connsiteY203" fmla="*/ 36163 h 4021138"/>
                <a:gd name="connsiteX204" fmla="*/ 2200760 w 2665709"/>
                <a:gd name="connsiteY204" fmla="*/ 30997 h 4021138"/>
                <a:gd name="connsiteX205" fmla="*/ 2190427 w 2665709"/>
                <a:gd name="connsiteY205" fmla="*/ 20665 h 4021138"/>
                <a:gd name="connsiteX206" fmla="*/ 2159431 w 2665709"/>
                <a:gd name="connsiteY206" fmla="*/ 10333 h 4021138"/>
                <a:gd name="connsiteX207" fmla="*/ 2143933 w 2665709"/>
                <a:gd name="connsiteY207" fmla="*/ 5166 h 4021138"/>
                <a:gd name="connsiteX208" fmla="*/ 2128434 w 2665709"/>
                <a:gd name="connsiteY208" fmla="*/ 0 h 4021138"/>
                <a:gd name="connsiteX209" fmla="*/ 1999282 w 2665709"/>
                <a:gd name="connsiteY209" fmla="*/ 5166 h 4021138"/>
                <a:gd name="connsiteX210" fmla="*/ 1988949 w 2665709"/>
                <a:gd name="connsiteY210" fmla="*/ 15499 h 4021138"/>
                <a:gd name="connsiteX211" fmla="*/ 1968285 w 2665709"/>
                <a:gd name="connsiteY211" fmla="*/ 20665 h 4021138"/>
                <a:gd name="connsiteX212" fmla="*/ 1952787 w 2665709"/>
                <a:gd name="connsiteY212" fmla="*/ 30997 h 4021138"/>
                <a:gd name="connsiteX213" fmla="*/ 1937288 w 2665709"/>
                <a:gd name="connsiteY213" fmla="*/ 36163 h 4021138"/>
                <a:gd name="connsiteX214" fmla="*/ 1926956 w 2665709"/>
                <a:gd name="connsiteY214" fmla="*/ 51661 h 4021138"/>
                <a:gd name="connsiteX215" fmla="*/ 1901126 w 2665709"/>
                <a:gd name="connsiteY215" fmla="*/ 72326 h 4021138"/>
                <a:gd name="connsiteX216" fmla="*/ 1890794 w 2665709"/>
                <a:gd name="connsiteY216" fmla="*/ 87824 h 4021138"/>
                <a:gd name="connsiteX217" fmla="*/ 1864963 w 2665709"/>
                <a:gd name="connsiteY217" fmla="*/ 108489 h 4021138"/>
                <a:gd name="connsiteX218" fmla="*/ 1844299 w 2665709"/>
                <a:gd name="connsiteY218" fmla="*/ 139485 h 4021138"/>
                <a:gd name="connsiteX219" fmla="*/ 1833966 w 2665709"/>
                <a:gd name="connsiteY219" fmla="*/ 154983 h 4021138"/>
                <a:gd name="connsiteX220" fmla="*/ 1823634 w 2665709"/>
                <a:gd name="connsiteY220" fmla="*/ 185980 h 4021138"/>
                <a:gd name="connsiteX221" fmla="*/ 1818468 w 2665709"/>
                <a:gd name="connsiteY221" fmla="*/ 201478 h 4021138"/>
                <a:gd name="connsiteX222" fmla="*/ 1808136 w 2665709"/>
                <a:gd name="connsiteY222" fmla="*/ 289302 h 4021138"/>
                <a:gd name="connsiteX223" fmla="*/ 1797804 w 2665709"/>
                <a:gd name="connsiteY223" fmla="*/ 304800 h 4021138"/>
                <a:gd name="connsiteX224" fmla="*/ 1792638 w 2665709"/>
                <a:gd name="connsiteY224" fmla="*/ 320299 h 4021138"/>
                <a:gd name="connsiteX225" fmla="*/ 1777139 w 2665709"/>
                <a:gd name="connsiteY225" fmla="*/ 325465 h 4021138"/>
                <a:gd name="connsiteX226" fmla="*/ 1761641 w 2665709"/>
                <a:gd name="connsiteY226" fmla="*/ 335797 h 4021138"/>
                <a:gd name="connsiteX227" fmla="*/ 1746143 w 2665709"/>
                <a:gd name="connsiteY227" fmla="*/ 340963 h 4021138"/>
                <a:gd name="connsiteX228" fmla="*/ 1678983 w 2665709"/>
                <a:gd name="connsiteY228" fmla="*/ 351295 h 4021138"/>
                <a:gd name="connsiteX229" fmla="*/ 1632488 w 2665709"/>
                <a:gd name="connsiteY229" fmla="*/ 361628 h 4021138"/>
                <a:gd name="connsiteX230" fmla="*/ 1616990 w 2665709"/>
                <a:gd name="connsiteY230" fmla="*/ 371960 h 4021138"/>
                <a:gd name="connsiteX231" fmla="*/ 1591160 w 2665709"/>
                <a:gd name="connsiteY231" fmla="*/ 377126 h 4021138"/>
                <a:gd name="connsiteX232" fmla="*/ 1570495 w 2665709"/>
                <a:gd name="connsiteY232" fmla="*/ 382292 h 4021138"/>
                <a:gd name="connsiteX233" fmla="*/ 1554997 w 2665709"/>
                <a:gd name="connsiteY233" fmla="*/ 387458 h 4021138"/>
                <a:gd name="connsiteX234" fmla="*/ 1518834 w 2665709"/>
                <a:gd name="connsiteY234" fmla="*/ 397790 h 4021138"/>
                <a:gd name="connsiteX235" fmla="*/ 1472339 w 2665709"/>
                <a:gd name="connsiteY235" fmla="*/ 418455 h 4021138"/>
                <a:gd name="connsiteX236" fmla="*/ 1456841 w 2665709"/>
                <a:gd name="connsiteY236" fmla="*/ 423621 h 4021138"/>
                <a:gd name="connsiteX237" fmla="*/ 1441343 w 2665709"/>
                <a:gd name="connsiteY237" fmla="*/ 428787 h 4021138"/>
                <a:gd name="connsiteX238" fmla="*/ 1405180 w 2665709"/>
                <a:gd name="connsiteY238" fmla="*/ 454617 h 4021138"/>
                <a:gd name="connsiteX239" fmla="*/ 1374183 w 2665709"/>
                <a:gd name="connsiteY239" fmla="*/ 475282 h 4021138"/>
                <a:gd name="connsiteX240" fmla="*/ 1358685 w 2665709"/>
                <a:gd name="connsiteY240" fmla="*/ 485614 h 4021138"/>
                <a:gd name="connsiteX241" fmla="*/ 1327688 w 2665709"/>
                <a:gd name="connsiteY241" fmla="*/ 511444 h 4021138"/>
                <a:gd name="connsiteX242" fmla="*/ 1317356 w 2665709"/>
                <a:gd name="connsiteY242" fmla="*/ 521777 h 4021138"/>
                <a:gd name="connsiteX243" fmla="*/ 1286360 w 2665709"/>
                <a:gd name="connsiteY243" fmla="*/ 542441 h 4021138"/>
                <a:gd name="connsiteX244" fmla="*/ 1270861 w 2665709"/>
                <a:gd name="connsiteY244" fmla="*/ 552773 h 4021138"/>
                <a:gd name="connsiteX245" fmla="*/ 1260529 w 2665709"/>
                <a:gd name="connsiteY245" fmla="*/ 568272 h 4021138"/>
                <a:gd name="connsiteX246" fmla="*/ 1245031 w 2665709"/>
                <a:gd name="connsiteY246" fmla="*/ 573438 h 4021138"/>
                <a:gd name="connsiteX247" fmla="*/ 1229533 w 2665709"/>
                <a:gd name="connsiteY247" fmla="*/ 583770 h 4021138"/>
                <a:gd name="connsiteX248" fmla="*/ 1224366 w 2665709"/>
                <a:gd name="connsiteY248" fmla="*/ 599268 h 4021138"/>
                <a:gd name="connsiteX249" fmla="*/ 1193370 w 2665709"/>
                <a:gd name="connsiteY249" fmla="*/ 619933 h 4021138"/>
                <a:gd name="connsiteX250" fmla="*/ 1177871 w 2665709"/>
                <a:gd name="connsiteY250" fmla="*/ 630265 h 4021138"/>
                <a:gd name="connsiteX251" fmla="*/ 1146875 w 2665709"/>
                <a:gd name="connsiteY251" fmla="*/ 656095 h 4021138"/>
                <a:gd name="connsiteX252" fmla="*/ 1126210 w 2665709"/>
                <a:gd name="connsiteY252" fmla="*/ 676760 h 4021138"/>
                <a:gd name="connsiteX253" fmla="*/ 1110712 w 2665709"/>
                <a:gd name="connsiteY253" fmla="*/ 692258 h 4021138"/>
                <a:gd name="connsiteX254" fmla="*/ 1095214 w 2665709"/>
                <a:gd name="connsiteY254" fmla="*/ 702590 h 4021138"/>
                <a:gd name="connsiteX255" fmla="*/ 1084882 w 2665709"/>
                <a:gd name="connsiteY255" fmla="*/ 718089 h 4021138"/>
                <a:gd name="connsiteX256" fmla="*/ 1069383 w 2665709"/>
                <a:gd name="connsiteY256" fmla="*/ 723255 h 4021138"/>
                <a:gd name="connsiteX257" fmla="*/ 1059051 w 2665709"/>
                <a:gd name="connsiteY257" fmla="*/ 754251 h 4021138"/>
                <a:gd name="connsiteX258" fmla="*/ 1048719 w 2665709"/>
                <a:gd name="connsiteY258" fmla="*/ 774916 h 4021138"/>
                <a:gd name="connsiteX259" fmla="*/ 1043553 w 2665709"/>
                <a:gd name="connsiteY259" fmla="*/ 790414 h 4021138"/>
                <a:gd name="connsiteX260" fmla="*/ 1022888 w 2665709"/>
                <a:gd name="connsiteY260" fmla="*/ 821411 h 4021138"/>
                <a:gd name="connsiteX261" fmla="*/ 1012556 w 2665709"/>
                <a:gd name="connsiteY261" fmla="*/ 852407 h 4021138"/>
                <a:gd name="connsiteX262" fmla="*/ 1007390 w 2665709"/>
                <a:gd name="connsiteY262" fmla="*/ 867905 h 4021138"/>
                <a:gd name="connsiteX263" fmla="*/ 997058 w 2665709"/>
                <a:gd name="connsiteY263" fmla="*/ 888570 h 4021138"/>
                <a:gd name="connsiteX264" fmla="*/ 991892 w 2665709"/>
                <a:gd name="connsiteY264" fmla="*/ 909234 h 4021138"/>
                <a:gd name="connsiteX265" fmla="*/ 981560 w 2665709"/>
                <a:gd name="connsiteY265" fmla="*/ 960895 h 4021138"/>
                <a:gd name="connsiteX266" fmla="*/ 971227 w 2665709"/>
                <a:gd name="connsiteY266" fmla="*/ 991892 h 4021138"/>
                <a:gd name="connsiteX267" fmla="*/ 940231 w 2665709"/>
                <a:gd name="connsiteY267" fmla="*/ 1012556 h 4021138"/>
                <a:gd name="connsiteX268" fmla="*/ 919566 w 2665709"/>
                <a:gd name="connsiteY268" fmla="*/ 1033221 h 4021138"/>
                <a:gd name="connsiteX269" fmla="*/ 898902 w 2665709"/>
                <a:gd name="connsiteY269" fmla="*/ 1038387 h 4021138"/>
                <a:gd name="connsiteX270" fmla="*/ 883404 w 2665709"/>
                <a:gd name="connsiteY270" fmla="*/ 1048719 h 4021138"/>
                <a:gd name="connsiteX271" fmla="*/ 862739 w 2665709"/>
                <a:gd name="connsiteY271" fmla="*/ 1074550 h 4021138"/>
                <a:gd name="connsiteX272" fmla="*/ 847241 w 2665709"/>
                <a:gd name="connsiteY272" fmla="*/ 1079716 h 4021138"/>
                <a:gd name="connsiteX273" fmla="*/ 836909 w 2665709"/>
                <a:gd name="connsiteY273" fmla="*/ 1110712 h 4021138"/>
                <a:gd name="connsiteX274" fmla="*/ 831743 w 2665709"/>
                <a:gd name="connsiteY274" fmla="*/ 1126211 h 4021138"/>
                <a:gd name="connsiteX275" fmla="*/ 821410 w 2665709"/>
                <a:gd name="connsiteY275" fmla="*/ 1198536 h 4021138"/>
                <a:gd name="connsiteX276" fmla="*/ 805912 w 2665709"/>
                <a:gd name="connsiteY276" fmla="*/ 1245031 h 4021138"/>
                <a:gd name="connsiteX277" fmla="*/ 800746 w 2665709"/>
                <a:gd name="connsiteY277" fmla="*/ 1260529 h 4021138"/>
                <a:gd name="connsiteX278" fmla="*/ 785248 w 2665709"/>
                <a:gd name="connsiteY278" fmla="*/ 1291526 h 4021138"/>
                <a:gd name="connsiteX279" fmla="*/ 769749 w 2665709"/>
                <a:gd name="connsiteY279" fmla="*/ 1296692 h 4021138"/>
                <a:gd name="connsiteX280" fmla="*/ 738753 w 2665709"/>
                <a:gd name="connsiteY280" fmla="*/ 1317356 h 4021138"/>
                <a:gd name="connsiteX281" fmla="*/ 718088 w 2665709"/>
                <a:gd name="connsiteY281" fmla="*/ 1338021 h 4021138"/>
                <a:gd name="connsiteX282" fmla="*/ 702590 w 2665709"/>
                <a:gd name="connsiteY282" fmla="*/ 1343187 h 4021138"/>
                <a:gd name="connsiteX283" fmla="*/ 671594 w 2665709"/>
                <a:gd name="connsiteY283" fmla="*/ 1363851 h 4021138"/>
                <a:gd name="connsiteX284" fmla="*/ 656095 w 2665709"/>
                <a:gd name="connsiteY284" fmla="*/ 1394848 h 4021138"/>
                <a:gd name="connsiteX285" fmla="*/ 640597 w 2665709"/>
                <a:gd name="connsiteY285" fmla="*/ 1405180 h 4021138"/>
                <a:gd name="connsiteX286" fmla="*/ 614766 w 2665709"/>
                <a:gd name="connsiteY286" fmla="*/ 1482672 h 4021138"/>
                <a:gd name="connsiteX287" fmla="*/ 609600 w 2665709"/>
                <a:gd name="connsiteY287" fmla="*/ 1498170 h 4021138"/>
                <a:gd name="connsiteX288" fmla="*/ 604434 w 2665709"/>
                <a:gd name="connsiteY288" fmla="*/ 1513668 h 4021138"/>
                <a:gd name="connsiteX289" fmla="*/ 588936 w 2665709"/>
                <a:gd name="connsiteY289" fmla="*/ 1524000 h 4021138"/>
                <a:gd name="connsiteX290" fmla="*/ 568271 w 2665709"/>
                <a:gd name="connsiteY290" fmla="*/ 1544665 h 4021138"/>
                <a:gd name="connsiteX291" fmla="*/ 537275 w 2665709"/>
                <a:gd name="connsiteY291" fmla="*/ 1554997 h 4021138"/>
                <a:gd name="connsiteX292" fmla="*/ 521777 w 2665709"/>
                <a:gd name="connsiteY292" fmla="*/ 1560163 h 4021138"/>
                <a:gd name="connsiteX293" fmla="*/ 495946 w 2665709"/>
                <a:gd name="connsiteY293" fmla="*/ 1591160 h 4021138"/>
                <a:gd name="connsiteX294" fmla="*/ 480448 w 2665709"/>
                <a:gd name="connsiteY294" fmla="*/ 1601492 h 4021138"/>
                <a:gd name="connsiteX295" fmla="*/ 475282 w 2665709"/>
                <a:gd name="connsiteY295" fmla="*/ 1616990 h 4021138"/>
                <a:gd name="connsiteX296" fmla="*/ 444285 w 2665709"/>
                <a:gd name="connsiteY296" fmla="*/ 1658319 h 4021138"/>
                <a:gd name="connsiteX297" fmla="*/ 433953 w 2665709"/>
                <a:gd name="connsiteY297" fmla="*/ 1689316 h 4021138"/>
                <a:gd name="connsiteX298" fmla="*/ 423621 w 2665709"/>
                <a:gd name="connsiteY298" fmla="*/ 1735811 h 4021138"/>
                <a:gd name="connsiteX299" fmla="*/ 428787 w 2665709"/>
                <a:gd name="connsiteY299" fmla="*/ 1808136 h 4021138"/>
                <a:gd name="connsiteX300" fmla="*/ 439119 w 2665709"/>
                <a:gd name="connsiteY300" fmla="*/ 1890794 h 4021138"/>
                <a:gd name="connsiteX301" fmla="*/ 423621 w 2665709"/>
                <a:gd name="connsiteY301" fmla="*/ 1994116 h 4021138"/>
                <a:gd name="connsiteX302" fmla="*/ 413288 w 2665709"/>
                <a:gd name="connsiteY302" fmla="*/ 2014780 h 4021138"/>
                <a:gd name="connsiteX303" fmla="*/ 392624 w 2665709"/>
                <a:gd name="connsiteY303" fmla="*/ 2045777 h 4021138"/>
                <a:gd name="connsiteX304" fmla="*/ 371960 w 2665709"/>
                <a:gd name="connsiteY304" fmla="*/ 2076773 h 4021138"/>
                <a:gd name="connsiteX305" fmla="*/ 366794 w 2665709"/>
                <a:gd name="connsiteY305" fmla="*/ 2092272 h 4021138"/>
                <a:gd name="connsiteX306" fmla="*/ 356461 w 2665709"/>
                <a:gd name="connsiteY306" fmla="*/ 2102604 h 4021138"/>
                <a:gd name="connsiteX307" fmla="*/ 340963 w 2665709"/>
                <a:gd name="connsiteY307" fmla="*/ 2133600 h 4021138"/>
                <a:gd name="connsiteX308" fmla="*/ 330631 w 2665709"/>
                <a:gd name="connsiteY308" fmla="*/ 2143933 h 4021138"/>
                <a:gd name="connsiteX309" fmla="*/ 320299 w 2665709"/>
                <a:gd name="connsiteY309" fmla="*/ 2159431 h 4021138"/>
                <a:gd name="connsiteX310" fmla="*/ 304800 w 2665709"/>
                <a:gd name="connsiteY310" fmla="*/ 2164597 h 4021138"/>
                <a:gd name="connsiteX311" fmla="*/ 278970 w 2665709"/>
                <a:gd name="connsiteY311" fmla="*/ 2195594 h 4021138"/>
                <a:gd name="connsiteX312" fmla="*/ 263471 w 2665709"/>
                <a:gd name="connsiteY312" fmla="*/ 2200760 h 4021138"/>
                <a:gd name="connsiteX313" fmla="*/ 253139 w 2665709"/>
                <a:gd name="connsiteY313" fmla="*/ 2381573 h 4021138"/>
                <a:gd name="connsiteX314" fmla="*/ 232475 w 2665709"/>
                <a:gd name="connsiteY314" fmla="*/ 2412570 h 4021138"/>
                <a:gd name="connsiteX315" fmla="*/ 211810 w 2665709"/>
                <a:gd name="connsiteY315" fmla="*/ 2438400 h 4021138"/>
                <a:gd name="connsiteX316" fmla="*/ 154983 w 2665709"/>
                <a:gd name="connsiteY316" fmla="*/ 2459065 h 4021138"/>
                <a:gd name="connsiteX317" fmla="*/ 139485 w 2665709"/>
                <a:gd name="connsiteY317" fmla="*/ 2464231 h 4021138"/>
                <a:gd name="connsiteX318" fmla="*/ 82658 w 2665709"/>
                <a:gd name="connsiteY318" fmla="*/ 2490061 h 4021138"/>
                <a:gd name="connsiteX319" fmla="*/ 72326 w 2665709"/>
                <a:gd name="connsiteY319" fmla="*/ 2639878 h 4021138"/>
                <a:gd name="connsiteX320" fmla="*/ 46495 w 2665709"/>
                <a:gd name="connsiteY320" fmla="*/ 2676041 h 4021138"/>
                <a:gd name="connsiteX321" fmla="*/ 41329 w 2665709"/>
                <a:gd name="connsiteY321" fmla="*/ 2691539 h 4021138"/>
                <a:gd name="connsiteX322" fmla="*/ 25831 w 2665709"/>
                <a:gd name="connsiteY322" fmla="*/ 2696705 h 4021138"/>
                <a:gd name="connsiteX323" fmla="*/ 10333 w 2665709"/>
                <a:gd name="connsiteY323" fmla="*/ 2743200 h 4021138"/>
                <a:gd name="connsiteX324" fmla="*/ 15499 w 2665709"/>
                <a:gd name="connsiteY324" fmla="*/ 2779363 h 4021138"/>
                <a:gd name="connsiteX325" fmla="*/ 20665 w 2665709"/>
                <a:gd name="connsiteY325" fmla="*/ 2794861 h 4021138"/>
                <a:gd name="connsiteX326" fmla="*/ 25831 w 2665709"/>
                <a:gd name="connsiteY326" fmla="*/ 2825858 h 4021138"/>
                <a:gd name="connsiteX327" fmla="*/ 36163 w 2665709"/>
                <a:gd name="connsiteY327" fmla="*/ 2862021 h 4021138"/>
                <a:gd name="connsiteX328" fmla="*/ 41329 w 2665709"/>
                <a:gd name="connsiteY328" fmla="*/ 2887851 h 4021138"/>
                <a:gd name="connsiteX329" fmla="*/ 51661 w 2665709"/>
                <a:gd name="connsiteY329" fmla="*/ 2903350 h 4021138"/>
                <a:gd name="connsiteX330" fmla="*/ 72326 w 2665709"/>
                <a:gd name="connsiteY330" fmla="*/ 2949844 h 4021138"/>
                <a:gd name="connsiteX331" fmla="*/ 77492 w 2665709"/>
                <a:gd name="connsiteY331" fmla="*/ 2965343 h 4021138"/>
                <a:gd name="connsiteX332" fmla="*/ 87824 w 2665709"/>
                <a:gd name="connsiteY332" fmla="*/ 2980841 h 4021138"/>
                <a:gd name="connsiteX333" fmla="*/ 98156 w 2665709"/>
                <a:gd name="connsiteY333" fmla="*/ 3011838 h 4021138"/>
                <a:gd name="connsiteX334" fmla="*/ 103322 w 2665709"/>
                <a:gd name="connsiteY334" fmla="*/ 3053166 h 4021138"/>
                <a:gd name="connsiteX335" fmla="*/ 108488 w 2665709"/>
                <a:gd name="connsiteY335" fmla="*/ 3068665 h 4021138"/>
                <a:gd name="connsiteX336" fmla="*/ 123987 w 2665709"/>
                <a:gd name="connsiteY336" fmla="*/ 3109994 h 4021138"/>
                <a:gd name="connsiteX337" fmla="*/ 123987 w 2665709"/>
                <a:gd name="connsiteY337" fmla="*/ 3368299 h 4021138"/>
                <a:gd name="connsiteX338" fmla="*/ 113655 w 2665709"/>
                <a:gd name="connsiteY338" fmla="*/ 3388963 h 4021138"/>
                <a:gd name="connsiteX339" fmla="*/ 103322 w 2665709"/>
                <a:gd name="connsiteY339" fmla="*/ 3435458 h 4021138"/>
                <a:gd name="connsiteX340" fmla="*/ 82658 w 2665709"/>
                <a:gd name="connsiteY340" fmla="*/ 3476787 h 4021138"/>
                <a:gd name="connsiteX341" fmla="*/ 67160 w 2665709"/>
                <a:gd name="connsiteY341" fmla="*/ 3528448 h 4021138"/>
                <a:gd name="connsiteX342" fmla="*/ 61994 w 2665709"/>
                <a:gd name="connsiteY342" fmla="*/ 3549112 h 4021138"/>
                <a:gd name="connsiteX343" fmla="*/ 56827 w 2665709"/>
                <a:gd name="connsiteY343" fmla="*/ 3564611 h 4021138"/>
                <a:gd name="connsiteX344" fmla="*/ 51661 w 2665709"/>
                <a:gd name="connsiteY344" fmla="*/ 3595607 h 4021138"/>
                <a:gd name="connsiteX345" fmla="*/ 46495 w 2665709"/>
                <a:gd name="connsiteY345" fmla="*/ 3611105 h 4021138"/>
                <a:gd name="connsiteX346" fmla="*/ 41329 w 2665709"/>
                <a:gd name="connsiteY346" fmla="*/ 3642102 h 4021138"/>
                <a:gd name="connsiteX347" fmla="*/ 25831 w 2665709"/>
                <a:gd name="connsiteY347" fmla="*/ 3693763 h 4021138"/>
                <a:gd name="connsiteX348" fmla="*/ 10333 w 2665709"/>
                <a:gd name="connsiteY348" fmla="*/ 3724760 h 4021138"/>
                <a:gd name="connsiteX349" fmla="*/ 0 w 2665709"/>
                <a:gd name="connsiteY349" fmla="*/ 3755756 h 4021138"/>
                <a:gd name="connsiteX350" fmla="*/ 15499 w 2665709"/>
                <a:gd name="connsiteY350" fmla="*/ 3879743 h 4021138"/>
                <a:gd name="connsiteX351" fmla="*/ 25831 w 2665709"/>
                <a:gd name="connsiteY351" fmla="*/ 3895241 h 4021138"/>
                <a:gd name="connsiteX352" fmla="*/ 41329 w 2665709"/>
                <a:gd name="connsiteY352" fmla="*/ 3926238 h 4021138"/>
                <a:gd name="connsiteX353" fmla="*/ 56827 w 2665709"/>
                <a:gd name="connsiteY353" fmla="*/ 3962400 h 4021138"/>
                <a:gd name="connsiteX354" fmla="*/ 67160 w 2665709"/>
                <a:gd name="connsiteY354" fmla="*/ 3998563 h 4021138"/>
                <a:gd name="connsiteX355" fmla="*/ 87824 w 2665709"/>
                <a:gd name="connsiteY355" fmla="*/ 4008895 h 40211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</a:cxnLst>
              <a:rect l="l" t="t" r="r" b="b"/>
              <a:pathLst>
                <a:path w="2665709" h="4021138">
                  <a:moveTo>
                    <a:pt x="87824" y="4008895"/>
                  </a:moveTo>
                  <a:cubicBezTo>
                    <a:pt x="93851" y="4005451"/>
                    <a:pt x="93308" y="3987913"/>
                    <a:pt x="103322" y="3977899"/>
                  </a:cubicBezTo>
                  <a:cubicBezTo>
                    <a:pt x="107713" y="3973508"/>
                    <a:pt x="113655" y="3971010"/>
                    <a:pt x="118821" y="3967566"/>
                  </a:cubicBezTo>
                  <a:cubicBezTo>
                    <a:pt x="122265" y="3962400"/>
                    <a:pt x="124763" y="3956458"/>
                    <a:pt x="129153" y="3952068"/>
                  </a:cubicBezTo>
                  <a:cubicBezTo>
                    <a:pt x="139167" y="3942054"/>
                    <a:pt x="147544" y="3940772"/>
                    <a:pt x="160149" y="3936570"/>
                  </a:cubicBezTo>
                  <a:cubicBezTo>
                    <a:pt x="179092" y="3938292"/>
                    <a:pt x="198378" y="3937751"/>
                    <a:pt x="216977" y="3941736"/>
                  </a:cubicBezTo>
                  <a:cubicBezTo>
                    <a:pt x="227336" y="3943956"/>
                    <a:pt x="241284" y="3961992"/>
                    <a:pt x="247973" y="3967566"/>
                  </a:cubicBezTo>
                  <a:cubicBezTo>
                    <a:pt x="252743" y="3971541"/>
                    <a:pt x="257918" y="3975122"/>
                    <a:pt x="263471" y="3977899"/>
                  </a:cubicBezTo>
                  <a:cubicBezTo>
                    <a:pt x="276187" y="3984257"/>
                    <a:pt x="298065" y="3986247"/>
                    <a:pt x="309966" y="3988231"/>
                  </a:cubicBezTo>
                  <a:cubicBezTo>
                    <a:pt x="312917" y="3987809"/>
                    <a:pt x="364407" y="3981136"/>
                    <a:pt x="371960" y="3977899"/>
                  </a:cubicBezTo>
                  <a:cubicBezTo>
                    <a:pt x="376437" y="3975980"/>
                    <a:pt x="378115" y="3970072"/>
                    <a:pt x="382292" y="3967566"/>
                  </a:cubicBezTo>
                  <a:cubicBezTo>
                    <a:pt x="386961" y="3964764"/>
                    <a:pt x="392919" y="3964835"/>
                    <a:pt x="397790" y="3962400"/>
                  </a:cubicBezTo>
                  <a:cubicBezTo>
                    <a:pt x="418987" y="3951801"/>
                    <a:pt x="407606" y="3954548"/>
                    <a:pt x="423621" y="3941736"/>
                  </a:cubicBezTo>
                  <a:cubicBezTo>
                    <a:pt x="437928" y="3930291"/>
                    <a:pt x="438247" y="3931695"/>
                    <a:pt x="454617" y="3926238"/>
                  </a:cubicBezTo>
                  <a:cubicBezTo>
                    <a:pt x="458061" y="3922794"/>
                    <a:pt x="460772" y="3918411"/>
                    <a:pt x="464949" y="3915905"/>
                  </a:cubicBezTo>
                  <a:cubicBezTo>
                    <a:pt x="469619" y="3913103"/>
                    <a:pt x="476196" y="3914141"/>
                    <a:pt x="480448" y="3910739"/>
                  </a:cubicBezTo>
                  <a:cubicBezTo>
                    <a:pt x="488088" y="3904627"/>
                    <a:pt x="493827" y="3888925"/>
                    <a:pt x="495946" y="3879743"/>
                  </a:cubicBezTo>
                  <a:cubicBezTo>
                    <a:pt x="499895" y="3862631"/>
                    <a:pt x="506278" y="3828082"/>
                    <a:pt x="506278" y="3828082"/>
                  </a:cubicBezTo>
                  <a:cubicBezTo>
                    <a:pt x="504556" y="3802251"/>
                    <a:pt x="503822" y="3776336"/>
                    <a:pt x="501112" y="3750590"/>
                  </a:cubicBezTo>
                  <a:cubicBezTo>
                    <a:pt x="500369" y="3743529"/>
                    <a:pt x="497986" y="3736727"/>
                    <a:pt x="495946" y="3729926"/>
                  </a:cubicBezTo>
                  <a:cubicBezTo>
                    <a:pt x="491364" y="3714652"/>
                    <a:pt x="484697" y="3692387"/>
                    <a:pt x="475282" y="3678265"/>
                  </a:cubicBezTo>
                  <a:cubicBezTo>
                    <a:pt x="472580" y="3674212"/>
                    <a:pt x="468393" y="3671377"/>
                    <a:pt x="464949" y="3667933"/>
                  </a:cubicBezTo>
                  <a:cubicBezTo>
                    <a:pt x="455870" y="3640696"/>
                    <a:pt x="465783" y="3662734"/>
                    <a:pt x="444285" y="3636936"/>
                  </a:cubicBezTo>
                  <a:cubicBezTo>
                    <a:pt x="440085" y="3631897"/>
                    <a:pt x="431413" y="3614444"/>
                    <a:pt x="423621" y="3611105"/>
                  </a:cubicBezTo>
                  <a:cubicBezTo>
                    <a:pt x="382346" y="3593415"/>
                    <a:pt x="412386" y="3615820"/>
                    <a:pt x="382292" y="3600773"/>
                  </a:cubicBezTo>
                  <a:cubicBezTo>
                    <a:pt x="365207" y="3592230"/>
                    <a:pt x="354427" y="3578075"/>
                    <a:pt x="340963" y="3564611"/>
                  </a:cubicBezTo>
                  <a:lnTo>
                    <a:pt x="330631" y="3554278"/>
                  </a:lnTo>
                  <a:cubicBezTo>
                    <a:pt x="317522" y="3514952"/>
                    <a:pt x="322435" y="3533961"/>
                    <a:pt x="315133" y="3497451"/>
                  </a:cubicBezTo>
                  <a:cubicBezTo>
                    <a:pt x="322946" y="3466199"/>
                    <a:pt x="312697" y="3480739"/>
                    <a:pt x="346129" y="3471621"/>
                  </a:cubicBezTo>
                  <a:cubicBezTo>
                    <a:pt x="356636" y="3468755"/>
                    <a:pt x="366794" y="3464733"/>
                    <a:pt x="377126" y="3461289"/>
                  </a:cubicBezTo>
                  <a:lnTo>
                    <a:pt x="392624" y="3456122"/>
                  </a:lnTo>
                  <a:cubicBezTo>
                    <a:pt x="422003" y="3426743"/>
                    <a:pt x="393714" y="3450411"/>
                    <a:pt x="423621" y="3435458"/>
                  </a:cubicBezTo>
                  <a:cubicBezTo>
                    <a:pt x="463683" y="3415428"/>
                    <a:pt x="415659" y="3432946"/>
                    <a:pt x="454617" y="3419960"/>
                  </a:cubicBezTo>
                  <a:cubicBezTo>
                    <a:pt x="459783" y="3414794"/>
                    <a:pt x="464503" y="3409138"/>
                    <a:pt x="470116" y="3404461"/>
                  </a:cubicBezTo>
                  <a:cubicBezTo>
                    <a:pt x="474886" y="3400486"/>
                    <a:pt x="481735" y="3398977"/>
                    <a:pt x="485614" y="3394129"/>
                  </a:cubicBezTo>
                  <a:cubicBezTo>
                    <a:pt x="489016" y="3389877"/>
                    <a:pt x="488345" y="3383502"/>
                    <a:pt x="490780" y="3378631"/>
                  </a:cubicBezTo>
                  <a:cubicBezTo>
                    <a:pt x="493557" y="3373078"/>
                    <a:pt x="497668" y="3368299"/>
                    <a:pt x="501112" y="3363133"/>
                  </a:cubicBezTo>
                  <a:cubicBezTo>
                    <a:pt x="502223" y="3357579"/>
                    <a:pt x="506678" y="3329746"/>
                    <a:pt x="511444" y="3321804"/>
                  </a:cubicBezTo>
                  <a:cubicBezTo>
                    <a:pt x="513950" y="3317627"/>
                    <a:pt x="518333" y="3314916"/>
                    <a:pt x="521777" y="3311472"/>
                  </a:cubicBezTo>
                  <a:cubicBezTo>
                    <a:pt x="520055" y="3302862"/>
                    <a:pt x="520537" y="3293495"/>
                    <a:pt x="516610" y="3285641"/>
                  </a:cubicBezTo>
                  <a:cubicBezTo>
                    <a:pt x="513343" y="3279107"/>
                    <a:pt x="506659" y="3274898"/>
                    <a:pt x="501112" y="3270143"/>
                  </a:cubicBezTo>
                  <a:cubicBezTo>
                    <a:pt x="494575" y="3264539"/>
                    <a:pt x="488316" y="3258141"/>
                    <a:pt x="480448" y="3254644"/>
                  </a:cubicBezTo>
                  <a:cubicBezTo>
                    <a:pt x="472424" y="3251078"/>
                    <a:pt x="463377" y="3250082"/>
                    <a:pt x="454617" y="3249478"/>
                  </a:cubicBezTo>
                  <a:cubicBezTo>
                    <a:pt x="413350" y="3246632"/>
                    <a:pt x="371960" y="3246034"/>
                    <a:pt x="330631" y="3244312"/>
                  </a:cubicBezTo>
                  <a:cubicBezTo>
                    <a:pt x="327187" y="3237424"/>
                    <a:pt x="324120" y="3230334"/>
                    <a:pt x="320299" y="3223648"/>
                  </a:cubicBezTo>
                  <a:cubicBezTo>
                    <a:pt x="317218" y="3218257"/>
                    <a:pt x="311750" y="3214097"/>
                    <a:pt x="309966" y="3208150"/>
                  </a:cubicBezTo>
                  <a:cubicBezTo>
                    <a:pt x="306467" y="3196487"/>
                    <a:pt x="307188" y="3183927"/>
                    <a:pt x="304800" y="3171987"/>
                  </a:cubicBezTo>
                  <a:cubicBezTo>
                    <a:pt x="303732" y="3166647"/>
                    <a:pt x="301356" y="3161655"/>
                    <a:pt x="299634" y="3156489"/>
                  </a:cubicBezTo>
                  <a:cubicBezTo>
                    <a:pt x="301356" y="3149601"/>
                    <a:pt x="303260" y="3142755"/>
                    <a:pt x="304800" y="3135824"/>
                  </a:cubicBezTo>
                  <a:cubicBezTo>
                    <a:pt x="309096" y="3116493"/>
                    <a:pt x="310419" y="3094043"/>
                    <a:pt x="325465" y="3078997"/>
                  </a:cubicBezTo>
                  <a:cubicBezTo>
                    <a:pt x="329855" y="3074607"/>
                    <a:pt x="335797" y="3072109"/>
                    <a:pt x="340963" y="3068665"/>
                  </a:cubicBezTo>
                  <a:cubicBezTo>
                    <a:pt x="353947" y="3029710"/>
                    <a:pt x="336433" y="3077724"/>
                    <a:pt x="356461" y="3037668"/>
                  </a:cubicBezTo>
                  <a:cubicBezTo>
                    <a:pt x="360166" y="3030259"/>
                    <a:pt x="365139" y="3008122"/>
                    <a:pt x="366794" y="3001505"/>
                  </a:cubicBezTo>
                  <a:cubicBezTo>
                    <a:pt x="368516" y="2932624"/>
                    <a:pt x="368901" y="2863696"/>
                    <a:pt x="371960" y="2794861"/>
                  </a:cubicBezTo>
                  <a:cubicBezTo>
                    <a:pt x="372350" y="2786089"/>
                    <a:pt x="377126" y="2777812"/>
                    <a:pt x="377126" y="2769031"/>
                  </a:cubicBezTo>
                  <a:cubicBezTo>
                    <a:pt x="377126" y="2748295"/>
                    <a:pt x="374700" y="2727592"/>
                    <a:pt x="371960" y="2707038"/>
                  </a:cubicBezTo>
                  <a:cubicBezTo>
                    <a:pt x="371240" y="2701640"/>
                    <a:pt x="369596" y="2696209"/>
                    <a:pt x="366794" y="2691539"/>
                  </a:cubicBezTo>
                  <a:cubicBezTo>
                    <a:pt x="364288" y="2687362"/>
                    <a:pt x="359905" y="2684651"/>
                    <a:pt x="356461" y="2681207"/>
                  </a:cubicBezTo>
                  <a:cubicBezTo>
                    <a:pt x="358183" y="2662265"/>
                    <a:pt x="358937" y="2643209"/>
                    <a:pt x="361627" y="2624380"/>
                  </a:cubicBezTo>
                  <a:cubicBezTo>
                    <a:pt x="364698" y="2602884"/>
                    <a:pt x="366892" y="2612026"/>
                    <a:pt x="382292" y="2598550"/>
                  </a:cubicBezTo>
                  <a:cubicBezTo>
                    <a:pt x="391456" y="2590532"/>
                    <a:pt x="396182" y="2575107"/>
                    <a:pt x="408122" y="2572719"/>
                  </a:cubicBezTo>
                  <a:cubicBezTo>
                    <a:pt x="425880" y="2569167"/>
                    <a:pt x="437591" y="2567251"/>
                    <a:pt x="454617" y="2562387"/>
                  </a:cubicBezTo>
                  <a:cubicBezTo>
                    <a:pt x="459853" y="2560891"/>
                    <a:pt x="464950" y="2558943"/>
                    <a:pt x="470116" y="2557221"/>
                  </a:cubicBezTo>
                  <a:cubicBezTo>
                    <a:pt x="475282" y="2553777"/>
                    <a:pt x="481736" y="2551737"/>
                    <a:pt x="485614" y="2546889"/>
                  </a:cubicBezTo>
                  <a:cubicBezTo>
                    <a:pt x="489016" y="2542637"/>
                    <a:pt x="488135" y="2536150"/>
                    <a:pt x="490780" y="2531390"/>
                  </a:cubicBezTo>
                  <a:cubicBezTo>
                    <a:pt x="496810" y="2520535"/>
                    <a:pt x="504556" y="2510726"/>
                    <a:pt x="511444" y="2500394"/>
                  </a:cubicBezTo>
                  <a:lnTo>
                    <a:pt x="521777" y="2484895"/>
                  </a:lnTo>
                  <a:cubicBezTo>
                    <a:pt x="528273" y="2465407"/>
                    <a:pt x="529845" y="2456162"/>
                    <a:pt x="547607" y="2438400"/>
                  </a:cubicBezTo>
                  <a:lnTo>
                    <a:pt x="573438" y="2412570"/>
                  </a:lnTo>
                  <a:cubicBezTo>
                    <a:pt x="579754" y="2399937"/>
                    <a:pt x="584974" y="2387361"/>
                    <a:pt x="594102" y="2376407"/>
                  </a:cubicBezTo>
                  <a:cubicBezTo>
                    <a:pt x="598779" y="2370795"/>
                    <a:pt x="604434" y="2366075"/>
                    <a:pt x="609600" y="2360909"/>
                  </a:cubicBezTo>
                  <a:cubicBezTo>
                    <a:pt x="618693" y="2333630"/>
                    <a:pt x="611745" y="2349942"/>
                    <a:pt x="635431" y="2314414"/>
                  </a:cubicBezTo>
                  <a:cubicBezTo>
                    <a:pt x="648465" y="2294863"/>
                    <a:pt x="641373" y="2303307"/>
                    <a:pt x="656095" y="2288583"/>
                  </a:cubicBezTo>
                  <a:cubicBezTo>
                    <a:pt x="657817" y="2283417"/>
                    <a:pt x="658459" y="2277754"/>
                    <a:pt x="661261" y="2273085"/>
                  </a:cubicBezTo>
                  <a:cubicBezTo>
                    <a:pt x="663767" y="2268908"/>
                    <a:pt x="668551" y="2266556"/>
                    <a:pt x="671594" y="2262753"/>
                  </a:cubicBezTo>
                  <a:cubicBezTo>
                    <a:pt x="675473" y="2257905"/>
                    <a:pt x="678482" y="2252421"/>
                    <a:pt x="681926" y="2247255"/>
                  </a:cubicBezTo>
                  <a:cubicBezTo>
                    <a:pt x="694910" y="2208300"/>
                    <a:pt x="677396" y="2256314"/>
                    <a:pt x="697424" y="2216258"/>
                  </a:cubicBezTo>
                  <a:cubicBezTo>
                    <a:pt x="699859" y="2211387"/>
                    <a:pt x="699188" y="2205012"/>
                    <a:pt x="702590" y="2200760"/>
                  </a:cubicBezTo>
                  <a:cubicBezTo>
                    <a:pt x="706469" y="2195912"/>
                    <a:pt x="712922" y="2193872"/>
                    <a:pt x="718088" y="2190428"/>
                  </a:cubicBezTo>
                  <a:cubicBezTo>
                    <a:pt x="724585" y="2170939"/>
                    <a:pt x="726156" y="2161697"/>
                    <a:pt x="743919" y="2143933"/>
                  </a:cubicBezTo>
                  <a:lnTo>
                    <a:pt x="769749" y="2118102"/>
                  </a:lnTo>
                  <a:lnTo>
                    <a:pt x="780082" y="2107770"/>
                  </a:lnTo>
                  <a:cubicBezTo>
                    <a:pt x="789053" y="2080857"/>
                    <a:pt x="779372" y="2102200"/>
                    <a:pt x="795580" y="2081939"/>
                  </a:cubicBezTo>
                  <a:cubicBezTo>
                    <a:pt x="815258" y="2057340"/>
                    <a:pt x="794844" y="2073820"/>
                    <a:pt x="821410" y="2056109"/>
                  </a:cubicBezTo>
                  <a:cubicBezTo>
                    <a:pt x="836049" y="2012201"/>
                    <a:pt x="815632" y="2065741"/>
                    <a:pt x="836909" y="2030278"/>
                  </a:cubicBezTo>
                  <a:cubicBezTo>
                    <a:pt x="839711" y="2025609"/>
                    <a:pt x="838224" y="2018631"/>
                    <a:pt x="842075" y="2014780"/>
                  </a:cubicBezTo>
                  <a:cubicBezTo>
                    <a:pt x="845926" y="2010929"/>
                    <a:pt x="852407" y="2011336"/>
                    <a:pt x="857573" y="2009614"/>
                  </a:cubicBezTo>
                  <a:cubicBezTo>
                    <a:pt x="861017" y="2004448"/>
                    <a:pt x="864026" y="1998964"/>
                    <a:pt x="867905" y="1994116"/>
                  </a:cubicBezTo>
                  <a:cubicBezTo>
                    <a:pt x="876318" y="1983599"/>
                    <a:pt x="882228" y="1981123"/>
                    <a:pt x="893736" y="1973451"/>
                  </a:cubicBezTo>
                  <a:cubicBezTo>
                    <a:pt x="897180" y="1968285"/>
                    <a:pt x="901291" y="1963506"/>
                    <a:pt x="904068" y="1957953"/>
                  </a:cubicBezTo>
                  <a:cubicBezTo>
                    <a:pt x="906503" y="1953082"/>
                    <a:pt x="905383" y="1946305"/>
                    <a:pt x="909234" y="1942455"/>
                  </a:cubicBezTo>
                  <a:cubicBezTo>
                    <a:pt x="913085" y="1938604"/>
                    <a:pt x="919567" y="1939011"/>
                    <a:pt x="924733" y="1937289"/>
                  </a:cubicBezTo>
                  <a:cubicBezTo>
                    <a:pt x="928177" y="1933845"/>
                    <a:pt x="932022" y="1930760"/>
                    <a:pt x="935065" y="1926956"/>
                  </a:cubicBezTo>
                  <a:cubicBezTo>
                    <a:pt x="938943" y="1922108"/>
                    <a:pt x="941272" y="1916098"/>
                    <a:pt x="945397" y="1911458"/>
                  </a:cubicBezTo>
                  <a:cubicBezTo>
                    <a:pt x="955105" y="1900537"/>
                    <a:pt x="968289" y="1892619"/>
                    <a:pt x="976394" y="1880461"/>
                  </a:cubicBezTo>
                  <a:cubicBezTo>
                    <a:pt x="990170" y="1859797"/>
                    <a:pt x="981560" y="1868407"/>
                    <a:pt x="1002224" y="1854631"/>
                  </a:cubicBezTo>
                  <a:cubicBezTo>
                    <a:pt x="1005668" y="1849465"/>
                    <a:pt x="1008515" y="1843847"/>
                    <a:pt x="1012556" y="1839133"/>
                  </a:cubicBezTo>
                  <a:cubicBezTo>
                    <a:pt x="1018896" y="1831737"/>
                    <a:pt x="1033221" y="1818468"/>
                    <a:pt x="1033221" y="1818468"/>
                  </a:cubicBezTo>
                  <a:cubicBezTo>
                    <a:pt x="1038604" y="1802318"/>
                    <a:pt x="1043826" y="1782123"/>
                    <a:pt x="1059051" y="1771973"/>
                  </a:cubicBezTo>
                  <a:lnTo>
                    <a:pt x="1074549" y="1761641"/>
                  </a:lnTo>
                  <a:cubicBezTo>
                    <a:pt x="1091894" y="1709615"/>
                    <a:pt x="1065445" y="1790271"/>
                    <a:pt x="1084882" y="1725478"/>
                  </a:cubicBezTo>
                  <a:cubicBezTo>
                    <a:pt x="1088011" y="1715046"/>
                    <a:pt x="1091770" y="1704814"/>
                    <a:pt x="1095214" y="1694482"/>
                  </a:cubicBezTo>
                  <a:cubicBezTo>
                    <a:pt x="1096936" y="1689316"/>
                    <a:pt x="1099059" y="1684266"/>
                    <a:pt x="1100380" y="1678983"/>
                  </a:cubicBezTo>
                  <a:lnTo>
                    <a:pt x="1110712" y="1637655"/>
                  </a:lnTo>
                  <a:cubicBezTo>
                    <a:pt x="1118519" y="1606425"/>
                    <a:pt x="1113633" y="1623724"/>
                    <a:pt x="1126210" y="1585994"/>
                  </a:cubicBezTo>
                  <a:cubicBezTo>
                    <a:pt x="1127932" y="1580828"/>
                    <a:pt x="1127526" y="1574346"/>
                    <a:pt x="1131377" y="1570495"/>
                  </a:cubicBezTo>
                  <a:lnTo>
                    <a:pt x="1146875" y="1554997"/>
                  </a:lnTo>
                  <a:lnTo>
                    <a:pt x="1157207" y="1524000"/>
                  </a:lnTo>
                  <a:cubicBezTo>
                    <a:pt x="1158929" y="1518834"/>
                    <a:pt x="1158522" y="1512353"/>
                    <a:pt x="1162373" y="1508502"/>
                  </a:cubicBezTo>
                  <a:lnTo>
                    <a:pt x="1177871" y="1493004"/>
                  </a:lnTo>
                  <a:cubicBezTo>
                    <a:pt x="1179593" y="1487838"/>
                    <a:pt x="1180602" y="1482376"/>
                    <a:pt x="1183038" y="1477505"/>
                  </a:cubicBezTo>
                  <a:cubicBezTo>
                    <a:pt x="1185815" y="1471952"/>
                    <a:pt x="1190924" y="1467714"/>
                    <a:pt x="1193370" y="1462007"/>
                  </a:cubicBezTo>
                  <a:cubicBezTo>
                    <a:pt x="1196167" y="1455481"/>
                    <a:pt x="1195739" y="1447869"/>
                    <a:pt x="1198536" y="1441343"/>
                  </a:cubicBezTo>
                  <a:cubicBezTo>
                    <a:pt x="1205424" y="1425269"/>
                    <a:pt x="1210589" y="1424697"/>
                    <a:pt x="1224366" y="1415512"/>
                  </a:cubicBezTo>
                  <a:cubicBezTo>
                    <a:pt x="1227769" y="1405304"/>
                    <a:pt x="1230762" y="1391798"/>
                    <a:pt x="1239865" y="1384516"/>
                  </a:cubicBezTo>
                  <a:cubicBezTo>
                    <a:pt x="1244117" y="1381114"/>
                    <a:pt x="1250197" y="1381072"/>
                    <a:pt x="1255363" y="1379350"/>
                  </a:cubicBezTo>
                  <a:cubicBezTo>
                    <a:pt x="1257085" y="1374184"/>
                    <a:pt x="1256678" y="1367702"/>
                    <a:pt x="1260529" y="1363851"/>
                  </a:cubicBezTo>
                  <a:cubicBezTo>
                    <a:pt x="1269310" y="1355070"/>
                    <a:pt x="1291526" y="1343187"/>
                    <a:pt x="1291526" y="1343187"/>
                  </a:cubicBezTo>
                  <a:cubicBezTo>
                    <a:pt x="1293248" y="1338021"/>
                    <a:pt x="1293890" y="1332358"/>
                    <a:pt x="1296692" y="1327689"/>
                  </a:cubicBezTo>
                  <a:cubicBezTo>
                    <a:pt x="1302450" y="1318092"/>
                    <a:pt x="1314398" y="1313523"/>
                    <a:pt x="1322522" y="1307024"/>
                  </a:cubicBezTo>
                  <a:cubicBezTo>
                    <a:pt x="1326326" y="1303981"/>
                    <a:pt x="1328678" y="1299198"/>
                    <a:pt x="1332855" y="1296692"/>
                  </a:cubicBezTo>
                  <a:cubicBezTo>
                    <a:pt x="1337524" y="1293890"/>
                    <a:pt x="1342914" y="1291791"/>
                    <a:pt x="1348353" y="1291526"/>
                  </a:cubicBezTo>
                  <a:cubicBezTo>
                    <a:pt x="1413735" y="1288337"/>
                    <a:pt x="1479228" y="1288082"/>
                    <a:pt x="1544665" y="1286360"/>
                  </a:cubicBezTo>
                  <a:cubicBezTo>
                    <a:pt x="1556719" y="1284638"/>
                    <a:pt x="1568887" y="1283582"/>
                    <a:pt x="1580827" y="1281194"/>
                  </a:cubicBezTo>
                  <a:cubicBezTo>
                    <a:pt x="1586167" y="1280126"/>
                    <a:pt x="1591090" y="1277524"/>
                    <a:pt x="1596326" y="1276028"/>
                  </a:cubicBezTo>
                  <a:cubicBezTo>
                    <a:pt x="1603153" y="1274077"/>
                    <a:pt x="1610102" y="1272583"/>
                    <a:pt x="1616990" y="1270861"/>
                  </a:cubicBezTo>
                  <a:cubicBezTo>
                    <a:pt x="1641550" y="1254487"/>
                    <a:pt x="1626597" y="1262493"/>
                    <a:pt x="1663485" y="1250197"/>
                  </a:cubicBezTo>
                  <a:lnTo>
                    <a:pt x="1678983" y="1245031"/>
                  </a:lnTo>
                  <a:lnTo>
                    <a:pt x="1694482" y="1239865"/>
                  </a:lnTo>
                  <a:cubicBezTo>
                    <a:pt x="1697926" y="1234699"/>
                    <a:pt x="1700044" y="1228341"/>
                    <a:pt x="1704814" y="1224366"/>
                  </a:cubicBezTo>
                  <a:cubicBezTo>
                    <a:pt x="1710730" y="1219436"/>
                    <a:pt x="1718792" y="1217855"/>
                    <a:pt x="1725478" y="1214034"/>
                  </a:cubicBezTo>
                  <a:cubicBezTo>
                    <a:pt x="1730869" y="1210954"/>
                    <a:pt x="1735811" y="1207146"/>
                    <a:pt x="1740977" y="1203702"/>
                  </a:cubicBezTo>
                  <a:cubicBezTo>
                    <a:pt x="1760068" y="1175066"/>
                    <a:pt x="1740386" y="1197717"/>
                    <a:pt x="1766807" y="1183038"/>
                  </a:cubicBezTo>
                  <a:cubicBezTo>
                    <a:pt x="1777662" y="1177007"/>
                    <a:pt x="1797804" y="1162373"/>
                    <a:pt x="1797804" y="1162373"/>
                  </a:cubicBezTo>
                  <a:cubicBezTo>
                    <a:pt x="1801248" y="1157207"/>
                    <a:pt x="1803288" y="1150754"/>
                    <a:pt x="1808136" y="1146875"/>
                  </a:cubicBezTo>
                  <a:cubicBezTo>
                    <a:pt x="1812388" y="1143473"/>
                    <a:pt x="1818763" y="1144144"/>
                    <a:pt x="1823634" y="1141709"/>
                  </a:cubicBezTo>
                  <a:cubicBezTo>
                    <a:pt x="1829188" y="1138932"/>
                    <a:pt x="1833967" y="1134821"/>
                    <a:pt x="1839133" y="1131377"/>
                  </a:cubicBezTo>
                  <a:cubicBezTo>
                    <a:pt x="1850766" y="1096475"/>
                    <a:pt x="1834633" y="1134305"/>
                    <a:pt x="1859797" y="1105546"/>
                  </a:cubicBezTo>
                  <a:cubicBezTo>
                    <a:pt x="1867974" y="1096201"/>
                    <a:pt x="1880461" y="1074550"/>
                    <a:pt x="1880461" y="1074550"/>
                  </a:cubicBezTo>
                  <a:lnTo>
                    <a:pt x="1890794" y="1043553"/>
                  </a:lnTo>
                  <a:cubicBezTo>
                    <a:pt x="1892516" y="1038387"/>
                    <a:pt x="1892110" y="1031906"/>
                    <a:pt x="1895960" y="1028055"/>
                  </a:cubicBezTo>
                  <a:lnTo>
                    <a:pt x="1906292" y="1017722"/>
                  </a:lnTo>
                  <a:cubicBezTo>
                    <a:pt x="1908014" y="1012556"/>
                    <a:pt x="1908813" y="1006984"/>
                    <a:pt x="1911458" y="1002224"/>
                  </a:cubicBezTo>
                  <a:cubicBezTo>
                    <a:pt x="1917488" y="991369"/>
                    <a:pt x="1932122" y="971228"/>
                    <a:pt x="1932122" y="971228"/>
                  </a:cubicBezTo>
                  <a:cubicBezTo>
                    <a:pt x="1933844" y="966062"/>
                    <a:pt x="1934486" y="960399"/>
                    <a:pt x="1937288" y="955729"/>
                  </a:cubicBezTo>
                  <a:cubicBezTo>
                    <a:pt x="1939794" y="951552"/>
                    <a:pt x="1944578" y="949200"/>
                    <a:pt x="1947621" y="945397"/>
                  </a:cubicBezTo>
                  <a:cubicBezTo>
                    <a:pt x="1951500" y="940549"/>
                    <a:pt x="1954509" y="935065"/>
                    <a:pt x="1957953" y="929899"/>
                  </a:cubicBezTo>
                  <a:cubicBezTo>
                    <a:pt x="1959675" y="924733"/>
                    <a:pt x="1960474" y="919160"/>
                    <a:pt x="1963119" y="914400"/>
                  </a:cubicBezTo>
                  <a:cubicBezTo>
                    <a:pt x="1977723" y="888112"/>
                    <a:pt x="1978439" y="888748"/>
                    <a:pt x="1994116" y="873072"/>
                  </a:cubicBezTo>
                  <a:cubicBezTo>
                    <a:pt x="1995838" y="867906"/>
                    <a:pt x="1996637" y="862333"/>
                    <a:pt x="1999282" y="857573"/>
                  </a:cubicBezTo>
                  <a:cubicBezTo>
                    <a:pt x="2005312" y="846718"/>
                    <a:pt x="2013058" y="836909"/>
                    <a:pt x="2019946" y="826577"/>
                  </a:cubicBezTo>
                  <a:lnTo>
                    <a:pt x="2030278" y="811078"/>
                  </a:lnTo>
                  <a:cubicBezTo>
                    <a:pt x="2033722" y="805912"/>
                    <a:pt x="2038646" y="801470"/>
                    <a:pt x="2040610" y="795580"/>
                  </a:cubicBezTo>
                  <a:cubicBezTo>
                    <a:pt x="2042332" y="790414"/>
                    <a:pt x="2042375" y="784334"/>
                    <a:pt x="2045777" y="780082"/>
                  </a:cubicBezTo>
                  <a:cubicBezTo>
                    <a:pt x="2049656" y="775234"/>
                    <a:pt x="2056427" y="773629"/>
                    <a:pt x="2061275" y="769750"/>
                  </a:cubicBezTo>
                  <a:cubicBezTo>
                    <a:pt x="2086840" y="749297"/>
                    <a:pt x="2055084" y="770773"/>
                    <a:pt x="2081939" y="743919"/>
                  </a:cubicBezTo>
                  <a:cubicBezTo>
                    <a:pt x="2086330" y="739529"/>
                    <a:pt x="2092765" y="737676"/>
                    <a:pt x="2097438" y="733587"/>
                  </a:cubicBezTo>
                  <a:cubicBezTo>
                    <a:pt x="2133970" y="701622"/>
                    <a:pt x="2108652" y="712628"/>
                    <a:pt x="2138766" y="702590"/>
                  </a:cubicBezTo>
                  <a:cubicBezTo>
                    <a:pt x="2142210" y="699146"/>
                    <a:pt x="2144922" y="694764"/>
                    <a:pt x="2149099" y="692258"/>
                  </a:cubicBezTo>
                  <a:cubicBezTo>
                    <a:pt x="2153768" y="689456"/>
                    <a:pt x="2160345" y="690494"/>
                    <a:pt x="2164597" y="687092"/>
                  </a:cubicBezTo>
                  <a:cubicBezTo>
                    <a:pt x="2176761" y="677361"/>
                    <a:pt x="2171221" y="668281"/>
                    <a:pt x="2185261" y="661261"/>
                  </a:cubicBezTo>
                  <a:cubicBezTo>
                    <a:pt x="2195002" y="656390"/>
                    <a:pt x="2206517" y="655800"/>
                    <a:pt x="2216258" y="650929"/>
                  </a:cubicBezTo>
                  <a:cubicBezTo>
                    <a:pt x="2223146" y="647485"/>
                    <a:pt x="2230514" y="644869"/>
                    <a:pt x="2236922" y="640597"/>
                  </a:cubicBezTo>
                  <a:cubicBezTo>
                    <a:pt x="2265287" y="621688"/>
                    <a:pt x="2226780" y="637090"/>
                    <a:pt x="2262753" y="625099"/>
                  </a:cubicBezTo>
                  <a:lnTo>
                    <a:pt x="2288583" y="599268"/>
                  </a:lnTo>
                  <a:cubicBezTo>
                    <a:pt x="2292027" y="595824"/>
                    <a:pt x="2294295" y="590476"/>
                    <a:pt x="2298916" y="588936"/>
                  </a:cubicBezTo>
                  <a:lnTo>
                    <a:pt x="2314414" y="583770"/>
                  </a:lnTo>
                  <a:lnTo>
                    <a:pt x="2345410" y="552773"/>
                  </a:lnTo>
                  <a:cubicBezTo>
                    <a:pt x="2348854" y="549329"/>
                    <a:pt x="2353041" y="546494"/>
                    <a:pt x="2355743" y="542441"/>
                  </a:cubicBezTo>
                  <a:cubicBezTo>
                    <a:pt x="2373456" y="515871"/>
                    <a:pt x="2356972" y="536293"/>
                    <a:pt x="2381573" y="516611"/>
                  </a:cubicBezTo>
                  <a:cubicBezTo>
                    <a:pt x="2401835" y="500401"/>
                    <a:pt x="2380487" y="510084"/>
                    <a:pt x="2407404" y="501112"/>
                  </a:cubicBezTo>
                  <a:cubicBezTo>
                    <a:pt x="2412570" y="497668"/>
                    <a:pt x="2417012" y="492743"/>
                    <a:pt x="2422902" y="490780"/>
                  </a:cubicBezTo>
                  <a:cubicBezTo>
                    <a:pt x="2431839" y="487801"/>
                    <a:pt x="2490893" y="480990"/>
                    <a:pt x="2495227" y="480448"/>
                  </a:cubicBezTo>
                  <a:cubicBezTo>
                    <a:pt x="2505559" y="477004"/>
                    <a:pt x="2520183" y="479178"/>
                    <a:pt x="2526224" y="470116"/>
                  </a:cubicBezTo>
                  <a:cubicBezTo>
                    <a:pt x="2529668" y="464950"/>
                    <a:pt x="2531291" y="457908"/>
                    <a:pt x="2536556" y="454617"/>
                  </a:cubicBezTo>
                  <a:cubicBezTo>
                    <a:pt x="2545792" y="448845"/>
                    <a:pt x="2558491" y="450326"/>
                    <a:pt x="2567553" y="444285"/>
                  </a:cubicBezTo>
                  <a:lnTo>
                    <a:pt x="2598549" y="423621"/>
                  </a:lnTo>
                  <a:cubicBezTo>
                    <a:pt x="2603715" y="420177"/>
                    <a:pt x="2608158" y="415253"/>
                    <a:pt x="2614048" y="413289"/>
                  </a:cubicBezTo>
                  <a:cubicBezTo>
                    <a:pt x="2619214" y="411567"/>
                    <a:pt x="2624675" y="410557"/>
                    <a:pt x="2629546" y="408122"/>
                  </a:cubicBezTo>
                  <a:cubicBezTo>
                    <a:pt x="2638495" y="403647"/>
                    <a:pt x="2648971" y="395465"/>
                    <a:pt x="2655377" y="387458"/>
                  </a:cubicBezTo>
                  <a:cubicBezTo>
                    <a:pt x="2659256" y="382610"/>
                    <a:pt x="2662265" y="377126"/>
                    <a:pt x="2665709" y="371960"/>
                  </a:cubicBezTo>
                  <a:cubicBezTo>
                    <a:pt x="2663987" y="366794"/>
                    <a:pt x="2664394" y="360312"/>
                    <a:pt x="2660543" y="356461"/>
                  </a:cubicBezTo>
                  <a:cubicBezTo>
                    <a:pt x="2656692" y="352610"/>
                    <a:pt x="2649915" y="353730"/>
                    <a:pt x="2645044" y="351295"/>
                  </a:cubicBezTo>
                  <a:cubicBezTo>
                    <a:pt x="2639491" y="348518"/>
                    <a:pt x="2635220" y="343485"/>
                    <a:pt x="2629546" y="340963"/>
                  </a:cubicBezTo>
                  <a:cubicBezTo>
                    <a:pt x="2619593" y="336540"/>
                    <a:pt x="2598549" y="330631"/>
                    <a:pt x="2598549" y="330631"/>
                  </a:cubicBezTo>
                  <a:cubicBezTo>
                    <a:pt x="2569913" y="311540"/>
                    <a:pt x="2592564" y="331222"/>
                    <a:pt x="2577885" y="304800"/>
                  </a:cubicBezTo>
                  <a:cubicBezTo>
                    <a:pt x="2571855" y="293945"/>
                    <a:pt x="2557221" y="273804"/>
                    <a:pt x="2557221" y="273804"/>
                  </a:cubicBezTo>
                  <a:cubicBezTo>
                    <a:pt x="2555499" y="268638"/>
                    <a:pt x="2554857" y="262975"/>
                    <a:pt x="2552055" y="258305"/>
                  </a:cubicBezTo>
                  <a:cubicBezTo>
                    <a:pt x="2549549" y="254128"/>
                    <a:pt x="2543432" y="252534"/>
                    <a:pt x="2541722" y="247973"/>
                  </a:cubicBezTo>
                  <a:cubicBezTo>
                    <a:pt x="2538044" y="238165"/>
                    <a:pt x="2538828" y="227202"/>
                    <a:pt x="2536556" y="216977"/>
                  </a:cubicBezTo>
                  <a:cubicBezTo>
                    <a:pt x="2535375" y="211661"/>
                    <a:pt x="2532886" y="206714"/>
                    <a:pt x="2531390" y="201478"/>
                  </a:cubicBezTo>
                  <a:cubicBezTo>
                    <a:pt x="2525620" y="181282"/>
                    <a:pt x="2529374" y="181045"/>
                    <a:pt x="2515892" y="165316"/>
                  </a:cubicBezTo>
                  <a:cubicBezTo>
                    <a:pt x="2486441" y="130956"/>
                    <a:pt x="2507228" y="153234"/>
                    <a:pt x="2479729" y="139485"/>
                  </a:cubicBezTo>
                  <a:cubicBezTo>
                    <a:pt x="2474176" y="136708"/>
                    <a:pt x="2469905" y="131675"/>
                    <a:pt x="2464231" y="129153"/>
                  </a:cubicBezTo>
                  <a:cubicBezTo>
                    <a:pt x="2454278" y="124730"/>
                    <a:pt x="2443566" y="122265"/>
                    <a:pt x="2433234" y="118821"/>
                  </a:cubicBezTo>
                  <a:lnTo>
                    <a:pt x="2402238" y="108489"/>
                  </a:lnTo>
                  <a:cubicBezTo>
                    <a:pt x="2397072" y="106767"/>
                    <a:pt x="2391270" y="106343"/>
                    <a:pt x="2386739" y="103322"/>
                  </a:cubicBezTo>
                  <a:cubicBezTo>
                    <a:pt x="2381573" y="99878"/>
                    <a:pt x="2377131" y="94953"/>
                    <a:pt x="2371241" y="92990"/>
                  </a:cubicBezTo>
                  <a:cubicBezTo>
                    <a:pt x="2361304" y="89678"/>
                    <a:pt x="2350576" y="89546"/>
                    <a:pt x="2340244" y="87824"/>
                  </a:cubicBezTo>
                  <a:lnTo>
                    <a:pt x="2293749" y="72326"/>
                  </a:lnTo>
                  <a:cubicBezTo>
                    <a:pt x="2288583" y="70604"/>
                    <a:pt x="2282782" y="70181"/>
                    <a:pt x="2278251" y="67160"/>
                  </a:cubicBezTo>
                  <a:cubicBezTo>
                    <a:pt x="2273085" y="63716"/>
                    <a:pt x="2268427" y="59350"/>
                    <a:pt x="2262753" y="56828"/>
                  </a:cubicBezTo>
                  <a:cubicBezTo>
                    <a:pt x="2252800" y="52405"/>
                    <a:pt x="2231756" y="46495"/>
                    <a:pt x="2231756" y="46495"/>
                  </a:cubicBezTo>
                  <a:cubicBezTo>
                    <a:pt x="2226590" y="43051"/>
                    <a:pt x="2221811" y="38940"/>
                    <a:pt x="2216258" y="36163"/>
                  </a:cubicBezTo>
                  <a:cubicBezTo>
                    <a:pt x="2211387" y="33728"/>
                    <a:pt x="2205429" y="33799"/>
                    <a:pt x="2200760" y="30997"/>
                  </a:cubicBezTo>
                  <a:cubicBezTo>
                    <a:pt x="2196583" y="28491"/>
                    <a:pt x="2194784" y="22843"/>
                    <a:pt x="2190427" y="20665"/>
                  </a:cubicBezTo>
                  <a:cubicBezTo>
                    <a:pt x="2180686" y="15795"/>
                    <a:pt x="2169763" y="13777"/>
                    <a:pt x="2159431" y="10333"/>
                  </a:cubicBezTo>
                  <a:lnTo>
                    <a:pt x="2143933" y="5166"/>
                  </a:lnTo>
                  <a:lnTo>
                    <a:pt x="2128434" y="0"/>
                  </a:lnTo>
                  <a:cubicBezTo>
                    <a:pt x="2085383" y="1722"/>
                    <a:pt x="2042104" y="408"/>
                    <a:pt x="1999282" y="5166"/>
                  </a:cubicBezTo>
                  <a:cubicBezTo>
                    <a:pt x="1994441" y="5704"/>
                    <a:pt x="1993306" y="13321"/>
                    <a:pt x="1988949" y="15499"/>
                  </a:cubicBezTo>
                  <a:cubicBezTo>
                    <a:pt x="1982599" y="18674"/>
                    <a:pt x="1975173" y="18943"/>
                    <a:pt x="1968285" y="20665"/>
                  </a:cubicBezTo>
                  <a:cubicBezTo>
                    <a:pt x="1963119" y="24109"/>
                    <a:pt x="1958340" y="28220"/>
                    <a:pt x="1952787" y="30997"/>
                  </a:cubicBezTo>
                  <a:cubicBezTo>
                    <a:pt x="1947916" y="33432"/>
                    <a:pt x="1941540" y="32761"/>
                    <a:pt x="1937288" y="36163"/>
                  </a:cubicBezTo>
                  <a:cubicBezTo>
                    <a:pt x="1932440" y="40041"/>
                    <a:pt x="1930834" y="46813"/>
                    <a:pt x="1926956" y="51661"/>
                  </a:cubicBezTo>
                  <a:cubicBezTo>
                    <a:pt x="1918542" y="62179"/>
                    <a:pt x="1912636" y="64652"/>
                    <a:pt x="1901126" y="72326"/>
                  </a:cubicBezTo>
                  <a:cubicBezTo>
                    <a:pt x="1897682" y="77492"/>
                    <a:pt x="1894673" y="82976"/>
                    <a:pt x="1890794" y="87824"/>
                  </a:cubicBezTo>
                  <a:cubicBezTo>
                    <a:pt x="1882383" y="98338"/>
                    <a:pt x="1876467" y="100819"/>
                    <a:pt x="1864963" y="108489"/>
                  </a:cubicBezTo>
                  <a:lnTo>
                    <a:pt x="1844299" y="139485"/>
                  </a:lnTo>
                  <a:lnTo>
                    <a:pt x="1833966" y="154983"/>
                  </a:lnTo>
                  <a:lnTo>
                    <a:pt x="1823634" y="185980"/>
                  </a:lnTo>
                  <a:lnTo>
                    <a:pt x="1818468" y="201478"/>
                  </a:lnTo>
                  <a:cubicBezTo>
                    <a:pt x="1818001" y="207553"/>
                    <a:pt x="1817090" y="268410"/>
                    <a:pt x="1808136" y="289302"/>
                  </a:cubicBezTo>
                  <a:cubicBezTo>
                    <a:pt x="1805690" y="295009"/>
                    <a:pt x="1801248" y="299634"/>
                    <a:pt x="1797804" y="304800"/>
                  </a:cubicBezTo>
                  <a:cubicBezTo>
                    <a:pt x="1796082" y="309966"/>
                    <a:pt x="1796489" y="316448"/>
                    <a:pt x="1792638" y="320299"/>
                  </a:cubicBezTo>
                  <a:cubicBezTo>
                    <a:pt x="1788787" y="324150"/>
                    <a:pt x="1782010" y="323030"/>
                    <a:pt x="1777139" y="325465"/>
                  </a:cubicBezTo>
                  <a:cubicBezTo>
                    <a:pt x="1771586" y="328242"/>
                    <a:pt x="1767194" y="333020"/>
                    <a:pt x="1761641" y="335797"/>
                  </a:cubicBezTo>
                  <a:cubicBezTo>
                    <a:pt x="1756770" y="338232"/>
                    <a:pt x="1751379" y="339467"/>
                    <a:pt x="1746143" y="340963"/>
                  </a:cubicBezTo>
                  <a:cubicBezTo>
                    <a:pt x="1713881" y="350181"/>
                    <a:pt x="1724781" y="344753"/>
                    <a:pt x="1678983" y="351295"/>
                  </a:cubicBezTo>
                  <a:cubicBezTo>
                    <a:pt x="1663674" y="353482"/>
                    <a:pt x="1647533" y="357866"/>
                    <a:pt x="1632488" y="361628"/>
                  </a:cubicBezTo>
                  <a:cubicBezTo>
                    <a:pt x="1627322" y="365072"/>
                    <a:pt x="1622803" y="369780"/>
                    <a:pt x="1616990" y="371960"/>
                  </a:cubicBezTo>
                  <a:cubicBezTo>
                    <a:pt x="1608769" y="375043"/>
                    <a:pt x="1599731" y="375221"/>
                    <a:pt x="1591160" y="377126"/>
                  </a:cubicBezTo>
                  <a:cubicBezTo>
                    <a:pt x="1584229" y="378666"/>
                    <a:pt x="1577322" y="380341"/>
                    <a:pt x="1570495" y="382292"/>
                  </a:cubicBezTo>
                  <a:cubicBezTo>
                    <a:pt x="1565259" y="383788"/>
                    <a:pt x="1560233" y="385962"/>
                    <a:pt x="1554997" y="387458"/>
                  </a:cubicBezTo>
                  <a:cubicBezTo>
                    <a:pt x="1509581" y="400434"/>
                    <a:pt x="1556002" y="385402"/>
                    <a:pt x="1518834" y="397790"/>
                  </a:cubicBezTo>
                  <a:cubicBezTo>
                    <a:pt x="1494274" y="414163"/>
                    <a:pt x="1509225" y="406159"/>
                    <a:pt x="1472339" y="418455"/>
                  </a:cubicBezTo>
                  <a:lnTo>
                    <a:pt x="1456841" y="423621"/>
                  </a:lnTo>
                  <a:cubicBezTo>
                    <a:pt x="1451675" y="425343"/>
                    <a:pt x="1445874" y="425767"/>
                    <a:pt x="1441343" y="428787"/>
                  </a:cubicBezTo>
                  <a:cubicBezTo>
                    <a:pt x="1390998" y="462348"/>
                    <a:pt x="1469197" y="409804"/>
                    <a:pt x="1405180" y="454617"/>
                  </a:cubicBezTo>
                  <a:cubicBezTo>
                    <a:pt x="1395007" y="461738"/>
                    <a:pt x="1384515" y="468394"/>
                    <a:pt x="1374183" y="475282"/>
                  </a:cubicBezTo>
                  <a:cubicBezTo>
                    <a:pt x="1369017" y="478726"/>
                    <a:pt x="1363075" y="481224"/>
                    <a:pt x="1358685" y="485614"/>
                  </a:cubicBezTo>
                  <a:cubicBezTo>
                    <a:pt x="1321863" y="522436"/>
                    <a:pt x="1363657" y="482668"/>
                    <a:pt x="1327688" y="511444"/>
                  </a:cubicBezTo>
                  <a:cubicBezTo>
                    <a:pt x="1323885" y="514487"/>
                    <a:pt x="1321253" y="518854"/>
                    <a:pt x="1317356" y="521777"/>
                  </a:cubicBezTo>
                  <a:cubicBezTo>
                    <a:pt x="1307422" y="529228"/>
                    <a:pt x="1296692" y="535553"/>
                    <a:pt x="1286360" y="542441"/>
                  </a:cubicBezTo>
                  <a:lnTo>
                    <a:pt x="1270861" y="552773"/>
                  </a:lnTo>
                  <a:cubicBezTo>
                    <a:pt x="1267417" y="557939"/>
                    <a:pt x="1265377" y="564393"/>
                    <a:pt x="1260529" y="568272"/>
                  </a:cubicBezTo>
                  <a:cubicBezTo>
                    <a:pt x="1256277" y="571674"/>
                    <a:pt x="1249902" y="571003"/>
                    <a:pt x="1245031" y="573438"/>
                  </a:cubicBezTo>
                  <a:cubicBezTo>
                    <a:pt x="1239478" y="576215"/>
                    <a:pt x="1234699" y="580326"/>
                    <a:pt x="1229533" y="583770"/>
                  </a:cubicBezTo>
                  <a:cubicBezTo>
                    <a:pt x="1227811" y="588936"/>
                    <a:pt x="1228217" y="595417"/>
                    <a:pt x="1224366" y="599268"/>
                  </a:cubicBezTo>
                  <a:cubicBezTo>
                    <a:pt x="1215585" y="608049"/>
                    <a:pt x="1203702" y="613045"/>
                    <a:pt x="1193370" y="619933"/>
                  </a:cubicBezTo>
                  <a:cubicBezTo>
                    <a:pt x="1188204" y="623377"/>
                    <a:pt x="1182261" y="625875"/>
                    <a:pt x="1177871" y="630265"/>
                  </a:cubicBezTo>
                  <a:cubicBezTo>
                    <a:pt x="1124129" y="684007"/>
                    <a:pt x="1197222" y="612940"/>
                    <a:pt x="1146875" y="656095"/>
                  </a:cubicBezTo>
                  <a:cubicBezTo>
                    <a:pt x="1139479" y="662435"/>
                    <a:pt x="1133098" y="669872"/>
                    <a:pt x="1126210" y="676760"/>
                  </a:cubicBezTo>
                  <a:cubicBezTo>
                    <a:pt x="1121044" y="681926"/>
                    <a:pt x="1116791" y="688205"/>
                    <a:pt x="1110712" y="692258"/>
                  </a:cubicBezTo>
                  <a:lnTo>
                    <a:pt x="1095214" y="702590"/>
                  </a:lnTo>
                  <a:cubicBezTo>
                    <a:pt x="1091770" y="707756"/>
                    <a:pt x="1089730" y="714210"/>
                    <a:pt x="1084882" y="718089"/>
                  </a:cubicBezTo>
                  <a:cubicBezTo>
                    <a:pt x="1080630" y="721491"/>
                    <a:pt x="1072548" y="718824"/>
                    <a:pt x="1069383" y="723255"/>
                  </a:cubicBezTo>
                  <a:cubicBezTo>
                    <a:pt x="1063053" y="732117"/>
                    <a:pt x="1063921" y="744510"/>
                    <a:pt x="1059051" y="754251"/>
                  </a:cubicBezTo>
                  <a:cubicBezTo>
                    <a:pt x="1055607" y="761139"/>
                    <a:pt x="1051753" y="767837"/>
                    <a:pt x="1048719" y="774916"/>
                  </a:cubicBezTo>
                  <a:cubicBezTo>
                    <a:pt x="1046574" y="779921"/>
                    <a:pt x="1046198" y="785654"/>
                    <a:pt x="1043553" y="790414"/>
                  </a:cubicBezTo>
                  <a:cubicBezTo>
                    <a:pt x="1037522" y="801269"/>
                    <a:pt x="1022888" y="821411"/>
                    <a:pt x="1022888" y="821411"/>
                  </a:cubicBezTo>
                  <a:lnTo>
                    <a:pt x="1012556" y="852407"/>
                  </a:lnTo>
                  <a:cubicBezTo>
                    <a:pt x="1010834" y="857573"/>
                    <a:pt x="1009825" y="863034"/>
                    <a:pt x="1007390" y="867905"/>
                  </a:cubicBezTo>
                  <a:cubicBezTo>
                    <a:pt x="1003946" y="874793"/>
                    <a:pt x="999762" y="881359"/>
                    <a:pt x="997058" y="888570"/>
                  </a:cubicBezTo>
                  <a:cubicBezTo>
                    <a:pt x="994565" y="895218"/>
                    <a:pt x="993284" y="902272"/>
                    <a:pt x="991892" y="909234"/>
                  </a:cubicBezTo>
                  <a:cubicBezTo>
                    <a:pt x="986307" y="937158"/>
                    <a:pt x="988759" y="936899"/>
                    <a:pt x="981560" y="960895"/>
                  </a:cubicBezTo>
                  <a:cubicBezTo>
                    <a:pt x="978430" y="971327"/>
                    <a:pt x="980289" y="985851"/>
                    <a:pt x="971227" y="991892"/>
                  </a:cubicBezTo>
                  <a:cubicBezTo>
                    <a:pt x="960895" y="998780"/>
                    <a:pt x="949012" y="1003775"/>
                    <a:pt x="940231" y="1012556"/>
                  </a:cubicBezTo>
                  <a:cubicBezTo>
                    <a:pt x="933343" y="1019444"/>
                    <a:pt x="929017" y="1030858"/>
                    <a:pt x="919566" y="1033221"/>
                  </a:cubicBezTo>
                  <a:lnTo>
                    <a:pt x="898902" y="1038387"/>
                  </a:lnTo>
                  <a:cubicBezTo>
                    <a:pt x="893736" y="1041831"/>
                    <a:pt x="887794" y="1044329"/>
                    <a:pt x="883404" y="1048719"/>
                  </a:cubicBezTo>
                  <a:cubicBezTo>
                    <a:pt x="872849" y="1059274"/>
                    <a:pt x="875516" y="1066883"/>
                    <a:pt x="862739" y="1074550"/>
                  </a:cubicBezTo>
                  <a:cubicBezTo>
                    <a:pt x="858070" y="1077352"/>
                    <a:pt x="852407" y="1077994"/>
                    <a:pt x="847241" y="1079716"/>
                  </a:cubicBezTo>
                  <a:lnTo>
                    <a:pt x="836909" y="1110712"/>
                  </a:lnTo>
                  <a:lnTo>
                    <a:pt x="831743" y="1126211"/>
                  </a:lnTo>
                  <a:cubicBezTo>
                    <a:pt x="830212" y="1138456"/>
                    <a:pt x="825137" y="1183630"/>
                    <a:pt x="821410" y="1198536"/>
                  </a:cubicBezTo>
                  <a:cubicBezTo>
                    <a:pt x="821409" y="1198541"/>
                    <a:pt x="808496" y="1237279"/>
                    <a:pt x="805912" y="1245031"/>
                  </a:cubicBezTo>
                  <a:lnTo>
                    <a:pt x="800746" y="1260529"/>
                  </a:lnTo>
                  <a:cubicBezTo>
                    <a:pt x="797343" y="1270739"/>
                    <a:pt x="794353" y="1284243"/>
                    <a:pt x="785248" y="1291526"/>
                  </a:cubicBezTo>
                  <a:cubicBezTo>
                    <a:pt x="780996" y="1294928"/>
                    <a:pt x="774915" y="1294970"/>
                    <a:pt x="769749" y="1296692"/>
                  </a:cubicBezTo>
                  <a:cubicBezTo>
                    <a:pt x="759417" y="1303580"/>
                    <a:pt x="747534" y="1308575"/>
                    <a:pt x="738753" y="1317356"/>
                  </a:cubicBezTo>
                  <a:cubicBezTo>
                    <a:pt x="731865" y="1324244"/>
                    <a:pt x="727330" y="1334940"/>
                    <a:pt x="718088" y="1338021"/>
                  </a:cubicBezTo>
                  <a:cubicBezTo>
                    <a:pt x="712922" y="1339743"/>
                    <a:pt x="707350" y="1340542"/>
                    <a:pt x="702590" y="1343187"/>
                  </a:cubicBezTo>
                  <a:cubicBezTo>
                    <a:pt x="691735" y="1349217"/>
                    <a:pt x="671594" y="1363851"/>
                    <a:pt x="671594" y="1363851"/>
                  </a:cubicBezTo>
                  <a:cubicBezTo>
                    <a:pt x="667392" y="1376455"/>
                    <a:pt x="666109" y="1384834"/>
                    <a:pt x="656095" y="1394848"/>
                  </a:cubicBezTo>
                  <a:cubicBezTo>
                    <a:pt x="651705" y="1399238"/>
                    <a:pt x="645763" y="1401736"/>
                    <a:pt x="640597" y="1405180"/>
                  </a:cubicBezTo>
                  <a:lnTo>
                    <a:pt x="614766" y="1482672"/>
                  </a:lnTo>
                  <a:lnTo>
                    <a:pt x="609600" y="1498170"/>
                  </a:lnTo>
                  <a:cubicBezTo>
                    <a:pt x="607878" y="1503336"/>
                    <a:pt x="608965" y="1510647"/>
                    <a:pt x="604434" y="1513668"/>
                  </a:cubicBezTo>
                  <a:cubicBezTo>
                    <a:pt x="599268" y="1517112"/>
                    <a:pt x="593650" y="1519959"/>
                    <a:pt x="588936" y="1524000"/>
                  </a:cubicBezTo>
                  <a:cubicBezTo>
                    <a:pt x="581540" y="1530340"/>
                    <a:pt x="577513" y="1541584"/>
                    <a:pt x="568271" y="1544665"/>
                  </a:cubicBezTo>
                  <a:lnTo>
                    <a:pt x="537275" y="1554997"/>
                  </a:lnTo>
                  <a:lnTo>
                    <a:pt x="521777" y="1560163"/>
                  </a:lnTo>
                  <a:cubicBezTo>
                    <a:pt x="511618" y="1575399"/>
                    <a:pt x="510860" y="1578731"/>
                    <a:pt x="495946" y="1591160"/>
                  </a:cubicBezTo>
                  <a:cubicBezTo>
                    <a:pt x="491176" y="1595135"/>
                    <a:pt x="485614" y="1598048"/>
                    <a:pt x="480448" y="1601492"/>
                  </a:cubicBezTo>
                  <a:cubicBezTo>
                    <a:pt x="478726" y="1606658"/>
                    <a:pt x="478084" y="1612321"/>
                    <a:pt x="475282" y="1616990"/>
                  </a:cubicBezTo>
                  <a:cubicBezTo>
                    <a:pt x="456922" y="1647588"/>
                    <a:pt x="465729" y="1593986"/>
                    <a:pt x="444285" y="1658319"/>
                  </a:cubicBezTo>
                  <a:cubicBezTo>
                    <a:pt x="440841" y="1668651"/>
                    <a:pt x="436595" y="1678750"/>
                    <a:pt x="433953" y="1689316"/>
                  </a:cubicBezTo>
                  <a:cubicBezTo>
                    <a:pt x="426657" y="1718499"/>
                    <a:pt x="430179" y="1703018"/>
                    <a:pt x="423621" y="1735811"/>
                  </a:cubicBezTo>
                  <a:cubicBezTo>
                    <a:pt x="425343" y="1759919"/>
                    <a:pt x="426382" y="1784086"/>
                    <a:pt x="428787" y="1808136"/>
                  </a:cubicBezTo>
                  <a:cubicBezTo>
                    <a:pt x="431550" y="1835765"/>
                    <a:pt x="439119" y="1890794"/>
                    <a:pt x="439119" y="1890794"/>
                  </a:cubicBezTo>
                  <a:cubicBezTo>
                    <a:pt x="431530" y="2019805"/>
                    <a:pt x="450655" y="1946808"/>
                    <a:pt x="423621" y="1994116"/>
                  </a:cubicBezTo>
                  <a:cubicBezTo>
                    <a:pt x="419800" y="2000802"/>
                    <a:pt x="417250" y="2008176"/>
                    <a:pt x="413288" y="2014780"/>
                  </a:cubicBezTo>
                  <a:cubicBezTo>
                    <a:pt x="406899" y="2025428"/>
                    <a:pt x="392624" y="2045777"/>
                    <a:pt x="392624" y="2045777"/>
                  </a:cubicBezTo>
                  <a:cubicBezTo>
                    <a:pt x="380759" y="2093236"/>
                    <a:pt x="397907" y="2044339"/>
                    <a:pt x="371960" y="2076773"/>
                  </a:cubicBezTo>
                  <a:cubicBezTo>
                    <a:pt x="368558" y="2081025"/>
                    <a:pt x="369596" y="2087602"/>
                    <a:pt x="366794" y="2092272"/>
                  </a:cubicBezTo>
                  <a:cubicBezTo>
                    <a:pt x="364288" y="2096449"/>
                    <a:pt x="359905" y="2099160"/>
                    <a:pt x="356461" y="2102604"/>
                  </a:cubicBezTo>
                  <a:cubicBezTo>
                    <a:pt x="351004" y="2118974"/>
                    <a:pt x="352408" y="2119293"/>
                    <a:pt x="340963" y="2133600"/>
                  </a:cubicBezTo>
                  <a:cubicBezTo>
                    <a:pt x="337920" y="2137404"/>
                    <a:pt x="333674" y="2140129"/>
                    <a:pt x="330631" y="2143933"/>
                  </a:cubicBezTo>
                  <a:cubicBezTo>
                    <a:pt x="326753" y="2148781"/>
                    <a:pt x="325147" y="2155553"/>
                    <a:pt x="320299" y="2159431"/>
                  </a:cubicBezTo>
                  <a:cubicBezTo>
                    <a:pt x="316047" y="2162833"/>
                    <a:pt x="309966" y="2162875"/>
                    <a:pt x="304800" y="2164597"/>
                  </a:cubicBezTo>
                  <a:cubicBezTo>
                    <a:pt x="251187" y="2200339"/>
                    <a:pt x="331408" y="2143156"/>
                    <a:pt x="278970" y="2195594"/>
                  </a:cubicBezTo>
                  <a:cubicBezTo>
                    <a:pt x="275119" y="2199445"/>
                    <a:pt x="268637" y="2199038"/>
                    <a:pt x="263471" y="2200760"/>
                  </a:cubicBezTo>
                  <a:cubicBezTo>
                    <a:pt x="240344" y="2270142"/>
                    <a:pt x="263811" y="2194807"/>
                    <a:pt x="253139" y="2381573"/>
                  </a:cubicBezTo>
                  <a:cubicBezTo>
                    <a:pt x="252136" y="2399119"/>
                    <a:pt x="243139" y="2399773"/>
                    <a:pt x="232475" y="2412570"/>
                  </a:cubicBezTo>
                  <a:cubicBezTo>
                    <a:pt x="226014" y="2420324"/>
                    <a:pt x="221377" y="2432933"/>
                    <a:pt x="211810" y="2438400"/>
                  </a:cubicBezTo>
                  <a:cubicBezTo>
                    <a:pt x="201740" y="2444155"/>
                    <a:pt x="164392" y="2455929"/>
                    <a:pt x="154983" y="2459065"/>
                  </a:cubicBezTo>
                  <a:cubicBezTo>
                    <a:pt x="149817" y="2460787"/>
                    <a:pt x="144016" y="2461210"/>
                    <a:pt x="139485" y="2464231"/>
                  </a:cubicBezTo>
                  <a:cubicBezTo>
                    <a:pt x="101182" y="2489765"/>
                    <a:pt x="120665" y="2482460"/>
                    <a:pt x="82658" y="2490061"/>
                  </a:cubicBezTo>
                  <a:cubicBezTo>
                    <a:pt x="62017" y="2551987"/>
                    <a:pt x="88452" y="2467864"/>
                    <a:pt x="72326" y="2639878"/>
                  </a:cubicBezTo>
                  <a:cubicBezTo>
                    <a:pt x="69215" y="2673060"/>
                    <a:pt x="67855" y="2668922"/>
                    <a:pt x="46495" y="2676041"/>
                  </a:cubicBezTo>
                  <a:cubicBezTo>
                    <a:pt x="44773" y="2681207"/>
                    <a:pt x="45180" y="2687688"/>
                    <a:pt x="41329" y="2691539"/>
                  </a:cubicBezTo>
                  <a:cubicBezTo>
                    <a:pt x="37478" y="2695390"/>
                    <a:pt x="28633" y="2692036"/>
                    <a:pt x="25831" y="2696705"/>
                  </a:cubicBezTo>
                  <a:cubicBezTo>
                    <a:pt x="17426" y="2710714"/>
                    <a:pt x="10333" y="2743200"/>
                    <a:pt x="10333" y="2743200"/>
                  </a:cubicBezTo>
                  <a:cubicBezTo>
                    <a:pt x="12055" y="2755254"/>
                    <a:pt x="13111" y="2767423"/>
                    <a:pt x="15499" y="2779363"/>
                  </a:cubicBezTo>
                  <a:cubicBezTo>
                    <a:pt x="16567" y="2784703"/>
                    <a:pt x="19484" y="2789545"/>
                    <a:pt x="20665" y="2794861"/>
                  </a:cubicBezTo>
                  <a:cubicBezTo>
                    <a:pt x="22937" y="2805086"/>
                    <a:pt x="23777" y="2815587"/>
                    <a:pt x="25831" y="2825858"/>
                  </a:cubicBezTo>
                  <a:cubicBezTo>
                    <a:pt x="35492" y="2874163"/>
                    <a:pt x="26317" y="2822638"/>
                    <a:pt x="36163" y="2862021"/>
                  </a:cubicBezTo>
                  <a:cubicBezTo>
                    <a:pt x="38293" y="2870539"/>
                    <a:pt x="38246" y="2879630"/>
                    <a:pt x="41329" y="2887851"/>
                  </a:cubicBezTo>
                  <a:cubicBezTo>
                    <a:pt x="43509" y="2893665"/>
                    <a:pt x="49139" y="2897676"/>
                    <a:pt x="51661" y="2903350"/>
                  </a:cubicBezTo>
                  <a:cubicBezTo>
                    <a:pt x="76251" y="2958677"/>
                    <a:pt x="48944" y="2914771"/>
                    <a:pt x="72326" y="2949844"/>
                  </a:cubicBezTo>
                  <a:cubicBezTo>
                    <a:pt x="74048" y="2955010"/>
                    <a:pt x="75057" y="2960472"/>
                    <a:pt x="77492" y="2965343"/>
                  </a:cubicBezTo>
                  <a:cubicBezTo>
                    <a:pt x="80269" y="2970896"/>
                    <a:pt x="85302" y="2975167"/>
                    <a:pt x="87824" y="2980841"/>
                  </a:cubicBezTo>
                  <a:cubicBezTo>
                    <a:pt x="92247" y="2990794"/>
                    <a:pt x="98156" y="3011838"/>
                    <a:pt x="98156" y="3011838"/>
                  </a:cubicBezTo>
                  <a:cubicBezTo>
                    <a:pt x="99878" y="3025614"/>
                    <a:pt x="100839" y="3039507"/>
                    <a:pt x="103322" y="3053166"/>
                  </a:cubicBezTo>
                  <a:cubicBezTo>
                    <a:pt x="104296" y="3058524"/>
                    <a:pt x="106992" y="3063429"/>
                    <a:pt x="108488" y="3068665"/>
                  </a:cubicBezTo>
                  <a:cubicBezTo>
                    <a:pt x="117866" y="3101487"/>
                    <a:pt x="107938" y="3077895"/>
                    <a:pt x="123987" y="3109994"/>
                  </a:cubicBezTo>
                  <a:cubicBezTo>
                    <a:pt x="140662" y="3210045"/>
                    <a:pt x="136269" y="3171785"/>
                    <a:pt x="123987" y="3368299"/>
                  </a:cubicBezTo>
                  <a:cubicBezTo>
                    <a:pt x="123507" y="3375985"/>
                    <a:pt x="116359" y="3381752"/>
                    <a:pt x="113655" y="3388963"/>
                  </a:cubicBezTo>
                  <a:cubicBezTo>
                    <a:pt x="109674" y="3399577"/>
                    <a:pt x="105779" y="3425628"/>
                    <a:pt x="103322" y="3435458"/>
                  </a:cubicBezTo>
                  <a:cubicBezTo>
                    <a:pt x="98556" y="3454523"/>
                    <a:pt x="94366" y="3457274"/>
                    <a:pt x="82658" y="3476787"/>
                  </a:cubicBezTo>
                  <a:cubicBezTo>
                    <a:pt x="72141" y="3539887"/>
                    <a:pt x="85179" y="3480395"/>
                    <a:pt x="67160" y="3528448"/>
                  </a:cubicBezTo>
                  <a:cubicBezTo>
                    <a:pt x="64667" y="3535096"/>
                    <a:pt x="63945" y="3542285"/>
                    <a:pt x="61994" y="3549112"/>
                  </a:cubicBezTo>
                  <a:cubicBezTo>
                    <a:pt x="60498" y="3554348"/>
                    <a:pt x="58549" y="3559445"/>
                    <a:pt x="56827" y="3564611"/>
                  </a:cubicBezTo>
                  <a:cubicBezTo>
                    <a:pt x="55105" y="3574943"/>
                    <a:pt x="53933" y="3585382"/>
                    <a:pt x="51661" y="3595607"/>
                  </a:cubicBezTo>
                  <a:cubicBezTo>
                    <a:pt x="50480" y="3600923"/>
                    <a:pt x="47676" y="3605789"/>
                    <a:pt x="46495" y="3611105"/>
                  </a:cubicBezTo>
                  <a:cubicBezTo>
                    <a:pt x="44223" y="3621330"/>
                    <a:pt x="43383" y="3631831"/>
                    <a:pt x="41329" y="3642102"/>
                  </a:cubicBezTo>
                  <a:cubicBezTo>
                    <a:pt x="37426" y="3661619"/>
                    <a:pt x="32419" y="3673998"/>
                    <a:pt x="25831" y="3693763"/>
                  </a:cubicBezTo>
                  <a:cubicBezTo>
                    <a:pt x="6996" y="3750269"/>
                    <a:pt x="37032" y="3664688"/>
                    <a:pt x="10333" y="3724760"/>
                  </a:cubicBezTo>
                  <a:cubicBezTo>
                    <a:pt x="5910" y="3734712"/>
                    <a:pt x="0" y="3755756"/>
                    <a:pt x="0" y="3755756"/>
                  </a:cubicBezTo>
                  <a:cubicBezTo>
                    <a:pt x="3041" y="3798326"/>
                    <a:pt x="2879" y="3838729"/>
                    <a:pt x="15499" y="3879743"/>
                  </a:cubicBezTo>
                  <a:cubicBezTo>
                    <a:pt x="17325" y="3885677"/>
                    <a:pt x="23054" y="3889688"/>
                    <a:pt x="25831" y="3895241"/>
                  </a:cubicBezTo>
                  <a:cubicBezTo>
                    <a:pt x="47222" y="3938023"/>
                    <a:pt x="11715" y="3881814"/>
                    <a:pt x="41329" y="3926238"/>
                  </a:cubicBezTo>
                  <a:cubicBezTo>
                    <a:pt x="56159" y="3985558"/>
                    <a:pt x="35423" y="3912458"/>
                    <a:pt x="56827" y="3962400"/>
                  </a:cubicBezTo>
                  <a:cubicBezTo>
                    <a:pt x="66754" y="3985563"/>
                    <a:pt x="57111" y="3978465"/>
                    <a:pt x="67160" y="3998563"/>
                  </a:cubicBezTo>
                  <a:cubicBezTo>
                    <a:pt x="78447" y="4021138"/>
                    <a:pt x="81797" y="4012339"/>
                    <a:pt x="87824" y="4008895"/>
                  </a:cubicBezTo>
                  <a:close/>
                </a:path>
              </a:pathLst>
            </a:custGeom>
            <a:solidFill>
              <a:srgbClr val="FFFF00">
                <a:alpha val="15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</p:grpSp>
      <p:sp>
        <p:nvSpPr>
          <p:cNvPr id="635" name="8-конечная звезда 634"/>
          <p:cNvSpPr/>
          <p:nvPr/>
        </p:nvSpPr>
        <p:spPr>
          <a:xfrm rot="1262594">
            <a:off x="5582729" y="5703374"/>
            <a:ext cx="72483" cy="72483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636" name="8-конечная звезда 635"/>
          <p:cNvSpPr/>
          <p:nvPr/>
        </p:nvSpPr>
        <p:spPr>
          <a:xfrm rot="1262594">
            <a:off x="5795920" y="5426428"/>
            <a:ext cx="64800" cy="648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637" name="8-конечная звезда 636"/>
          <p:cNvSpPr/>
          <p:nvPr/>
        </p:nvSpPr>
        <p:spPr>
          <a:xfrm rot="1262594">
            <a:off x="5712172" y="5367300"/>
            <a:ext cx="64800" cy="648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651" name="8-конечная звезда 650"/>
          <p:cNvSpPr/>
          <p:nvPr/>
        </p:nvSpPr>
        <p:spPr>
          <a:xfrm rot="1262594">
            <a:off x="5855048" y="5497866"/>
            <a:ext cx="64800" cy="648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653" name="8-конечная звезда 652"/>
          <p:cNvSpPr/>
          <p:nvPr/>
        </p:nvSpPr>
        <p:spPr>
          <a:xfrm rot="1262594">
            <a:off x="5651464" y="5653121"/>
            <a:ext cx="54000" cy="540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654" name="8-конечная звезда 653"/>
          <p:cNvSpPr/>
          <p:nvPr/>
        </p:nvSpPr>
        <p:spPr>
          <a:xfrm rot="1262594">
            <a:off x="5508588" y="5794349"/>
            <a:ext cx="54000" cy="540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655" name="8-конечная звезда 654"/>
          <p:cNvSpPr/>
          <p:nvPr/>
        </p:nvSpPr>
        <p:spPr>
          <a:xfrm rot="1262594">
            <a:off x="5594054" y="5435581"/>
            <a:ext cx="43200" cy="432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656" name="8-конечная звезда 655"/>
          <p:cNvSpPr/>
          <p:nvPr/>
        </p:nvSpPr>
        <p:spPr>
          <a:xfrm rot="1262594">
            <a:off x="5792762" y="5649894"/>
            <a:ext cx="43200" cy="432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657" name="8-конечная звезда 656"/>
          <p:cNvSpPr/>
          <p:nvPr/>
        </p:nvSpPr>
        <p:spPr>
          <a:xfrm rot="1262594">
            <a:off x="4939785" y="6225677"/>
            <a:ext cx="72483" cy="72483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661" name="8-конечная звезда 660"/>
          <p:cNvSpPr/>
          <p:nvPr/>
        </p:nvSpPr>
        <p:spPr>
          <a:xfrm rot="1262594">
            <a:off x="5367293" y="6010241"/>
            <a:ext cx="64800" cy="648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662" name="8-конечная звезда 661"/>
          <p:cNvSpPr/>
          <p:nvPr/>
        </p:nvSpPr>
        <p:spPr>
          <a:xfrm rot="1262594">
            <a:off x="5365712" y="6151539"/>
            <a:ext cx="54000" cy="540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663" name="8-конечная звезда 662"/>
          <p:cNvSpPr/>
          <p:nvPr/>
        </p:nvSpPr>
        <p:spPr>
          <a:xfrm rot="1262594">
            <a:off x="5222837" y="6222976"/>
            <a:ext cx="54000" cy="540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666" name="8-конечная звезда 665"/>
          <p:cNvSpPr/>
          <p:nvPr/>
        </p:nvSpPr>
        <p:spPr>
          <a:xfrm rot="1262594">
            <a:off x="4651333" y="6151539"/>
            <a:ext cx="54000" cy="540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672" name="8-конечная звезда 671"/>
          <p:cNvSpPr/>
          <p:nvPr/>
        </p:nvSpPr>
        <p:spPr>
          <a:xfrm rot="1262594">
            <a:off x="4792629" y="6078522"/>
            <a:ext cx="43200" cy="432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673" name="8-конечная звезда 672"/>
          <p:cNvSpPr/>
          <p:nvPr/>
        </p:nvSpPr>
        <p:spPr>
          <a:xfrm rot="1262594">
            <a:off x="4578315" y="6007084"/>
            <a:ext cx="43200" cy="432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731" name="8-конечная звезда 730"/>
          <p:cNvSpPr/>
          <p:nvPr/>
        </p:nvSpPr>
        <p:spPr>
          <a:xfrm rot="386549">
            <a:off x="4844414" y="6075066"/>
            <a:ext cx="54000" cy="540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732" name="8-конечная звезда 731"/>
          <p:cNvSpPr/>
          <p:nvPr/>
        </p:nvSpPr>
        <p:spPr>
          <a:xfrm rot="1262594">
            <a:off x="4721192" y="6149960"/>
            <a:ext cx="43200" cy="432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cxnSp>
        <p:nvCxnSpPr>
          <p:cNvPr id="733" name="Прямая соединительная линия 732"/>
          <p:cNvCxnSpPr>
            <a:stCxn id="653" idx="5"/>
            <a:endCxn id="655" idx="1"/>
          </p:cNvCxnSpPr>
          <p:nvPr/>
        </p:nvCxnSpPr>
        <p:spPr>
          <a:xfrm rot="16200000" flipV="1">
            <a:off x="5556700" y="5544646"/>
            <a:ext cx="178526" cy="43076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34" name="Прямая соединительная линия 733"/>
          <p:cNvCxnSpPr>
            <a:stCxn id="655" idx="7"/>
            <a:endCxn id="637" idx="3"/>
          </p:cNvCxnSpPr>
          <p:nvPr/>
        </p:nvCxnSpPr>
        <p:spPr>
          <a:xfrm rot="5400000" flipH="1" flipV="1">
            <a:off x="5657402" y="5390848"/>
            <a:ext cx="35554" cy="79570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35" name="Прямая соединительная линия 734"/>
          <p:cNvCxnSpPr>
            <a:stCxn id="653" idx="7"/>
            <a:endCxn id="656" idx="3"/>
          </p:cNvCxnSpPr>
          <p:nvPr/>
        </p:nvCxnSpPr>
        <p:spPr>
          <a:xfrm rot="16200000" flipH="1">
            <a:off x="5743326" y="5628969"/>
            <a:ext cx="11107" cy="91484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36" name="Прямая соединительная линия 735"/>
          <p:cNvCxnSpPr>
            <a:stCxn id="637" idx="0"/>
            <a:endCxn id="636" idx="5"/>
          </p:cNvCxnSpPr>
          <p:nvPr/>
        </p:nvCxnSpPr>
        <p:spPr>
          <a:xfrm>
            <a:off x="5774811" y="5411334"/>
            <a:ext cx="40353" cy="17886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37" name="Прямая соединительная линия 736"/>
          <p:cNvCxnSpPr>
            <a:stCxn id="651" idx="5"/>
            <a:endCxn id="636" idx="0"/>
          </p:cNvCxnSpPr>
          <p:nvPr/>
        </p:nvCxnSpPr>
        <p:spPr>
          <a:xfrm rot="16200000" flipV="1">
            <a:off x="5851328" y="5477693"/>
            <a:ext cx="30196" cy="15733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38" name="Прямая соединительная линия 737"/>
          <p:cNvCxnSpPr>
            <a:stCxn id="656" idx="7"/>
            <a:endCxn id="651" idx="1"/>
          </p:cNvCxnSpPr>
          <p:nvPr/>
        </p:nvCxnSpPr>
        <p:spPr>
          <a:xfrm rot="5400000" flipH="1" flipV="1">
            <a:off x="5815929" y="5578048"/>
            <a:ext cx="102849" cy="66502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72" name="Прямая соединительная линия 771"/>
          <p:cNvCxnSpPr>
            <a:stCxn id="653" idx="3"/>
            <a:endCxn id="635" idx="6"/>
          </p:cNvCxnSpPr>
          <p:nvPr/>
        </p:nvCxnSpPr>
        <p:spPr>
          <a:xfrm rot="5400000">
            <a:off x="5635534" y="5687534"/>
            <a:ext cx="14707" cy="21806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73" name="Прямая соединительная линия 772"/>
          <p:cNvCxnSpPr>
            <a:stCxn id="635" idx="3"/>
            <a:endCxn id="654" idx="7"/>
          </p:cNvCxnSpPr>
          <p:nvPr/>
        </p:nvCxnSpPr>
        <p:spPr>
          <a:xfrm rot="5400000">
            <a:off x="5545030" y="5769564"/>
            <a:ext cx="56055" cy="25589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74" name="Прямая соединительная линия 773"/>
          <p:cNvCxnSpPr>
            <a:stCxn id="654" idx="2"/>
            <a:endCxn id="661" idx="6"/>
          </p:cNvCxnSpPr>
          <p:nvPr/>
        </p:nvCxnSpPr>
        <p:spPr>
          <a:xfrm rot="5400000">
            <a:off x="5385683" y="5872192"/>
            <a:ext cx="165854" cy="114566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89" name="Прямая соединительная линия 788"/>
          <p:cNvCxnSpPr>
            <a:stCxn id="657" idx="4"/>
            <a:endCxn id="732" idx="1"/>
          </p:cNvCxnSpPr>
          <p:nvPr/>
        </p:nvCxnSpPr>
        <p:spPr>
          <a:xfrm rot="10800000">
            <a:off x="4751564" y="6191300"/>
            <a:ext cx="190639" cy="57606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90" name="Прямая соединительная линия 789"/>
          <p:cNvCxnSpPr>
            <a:stCxn id="663" idx="3"/>
            <a:endCxn id="657" idx="0"/>
          </p:cNvCxnSpPr>
          <p:nvPr/>
        </p:nvCxnSpPr>
        <p:spPr>
          <a:xfrm rot="5400000">
            <a:off x="5110511" y="6160279"/>
            <a:ext cx="13993" cy="215312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91" name="Прямая соединительная линия 790"/>
          <p:cNvCxnSpPr>
            <a:stCxn id="662" idx="3"/>
            <a:endCxn id="663" idx="7"/>
          </p:cNvCxnSpPr>
          <p:nvPr/>
        </p:nvCxnSpPr>
        <p:spPr>
          <a:xfrm rot="5400000">
            <a:off x="5296520" y="6167494"/>
            <a:ext cx="49511" cy="93527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92" name="Прямая соединительная линия 791"/>
          <p:cNvCxnSpPr>
            <a:stCxn id="661" idx="2"/>
            <a:endCxn id="662" idx="5"/>
          </p:cNvCxnSpPr>
          <p:nvPr/>
        </p:nvCxnSpPr>
        <p:spPr>
          <a:xfrm rot="5400000">
            <a:off x="5344412" y="6110217"/>
            <a:ext cx="80985" cy="6310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08" name="Прямая соединительная линия 807"/>
          <p:cNvCxnSpPr>
            <a:stCxn id="672" idx="4"/>
            <a:endCxn id="673" idx="0"/>
          </p:cNvCxnSpPr>
          <p:nvPr/>
        </p:nvCxnSpPr>
        <p:spPr>
          <a:xfrm rot="10800000">
            <a:off x="4620074" y="6036440"/>
            <a:ext cx="173996" cy="55926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10" name="Прямая соединительная линия 809"/>
          <p:cNvCxnSpPr>
            <a:stCxn id="666" idx="4"/>
            <a:endCxn id="672" idx="2"/>
          </p:cNvCxnSpPr>
          <p:nvPr/>
        </p:nvCxnSpPr>
        <p:spPr>
          <a:xfrm rot="10800000" flipH="1">
            <a:off x="4653133" y="6120282"/>
            <a:ext cx="153339" cy="48563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11" name="Прямая соединительная линия 810"/>
          <p:cNvCxnSpPr>
            <a:stCxn id="672" idx="7"/>
            <a:endCxn id="731" idx="5"/>
          </p:cNvCxnSpPr>
          <p:nvPr/>
        </p:nvCxnSpPr>
        <p:spPr>
          <a:xfrm rot="5400000" flipH="1" flipV="1">
            <a:off x="4839078" y="6075844"/>
            <a:ext cx="10399" cy="20616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13" name="Прямая соединительная линия 812"/>
          <p:cNvCxnSpPr>
            <a:stCxn id="732" idx="3"/>
            <a:endCxn id="666" idx="0"/>
          </p:cNvCxnSpPr>
          <p:nvPr/>
        </p:nvCxnSpPr>
        <p:spPr>
          <a:xfrm rot="5400000">
            <a:off x="4709341" y="6174522"/>
            <a:ext cx="7903" cy="19520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40" name="TextBox 839"/>
          <p:cNvSpPr txBox="1"/>
          <p:nvPr/>
        </p:nvSpPr>
        <p:spPr>
          <a:xfrm rot="17609775">
            <a:off x="5766738" y="3925096"/>
            <a:ext cx="70215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ДІВА</a:t>
            </a:r>
            <a:endParaRPr lang="uk-UA" sz="8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841" name="TextBox 840"/>
          <p:cNvSpPr txBox="1"/>
          <p:nvPr/>
        </p:nvSpPr>
        <p:spPr>
          <a:xfrm rot="18844704">
            <a:off x="5747959" y="5088146"/>
            <a:ext cx="761432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ТЕРЕЗИ</a:t>
            </a:r>
            <a:endParaRPr lang="uk-UA" sz="8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849" name="TextBox 848"/>
          <p:cNvSpPr txBox="1"/>
          <p:nvPr/>
        </p:nvSpPr>
        <p:spPr>
          <a:xfrm rot="20935033">
            <a:off x="4668509" y="5142956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ЗМІЄНОСЕЦЬ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850" name="TextBox 849"/>
          <p:cNvSpPr txBox="1"/>
          <p:nvPr/>
        </p:nvSpPr>
        <p:spPr>
          <a:xfrm rot="20435732">
            <a:off x="5011383" y="6191548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СКОРПІОН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851" name="TextBox 850"/>
          <p:cNvSpPr txBox="1"/>
          <p:nvPr/>
        </p:nvSpPr>
        <p:spPr>
          <a:xfrm rot="730692">
            <a:off x="3582908" y="6077797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СТРІЛЕЦЬ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852" name="TextBox 851"/>
          <p:cNvSpPr txBox="1"/>
          <p:nvPr/>
        </p:nvSpPr>
        <p:spPr>
          <a:xfrm rot="3763062">
            <a:off x="2175723" y="4842273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КОЗЕРОГ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857" name="TextBox 856"/>
          <p:cNvSpPr txBox="1"/>
          <p:nvPr/>
        </p:nvSpPr>
        <p:spPr>
          <a:xfrm rot="3718070">
            <a:off x="2740230" y="4568320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ВОДОЛІЙ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858" name="TextBox 857"/>
          <p:cNvSpPr txBox="1"/>
          <p:nvPr/>
        </p:nvSpPr>
        <p:spPr>
          <a:xfrm rot="17731778">
            <a:off x="2647441" y="2971766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РИБИ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860" name="TextBox 859"/>
          <p:cNvSpPr txBox="1"/>
          <p:nvPr/>
        </p:nvSpPr>
        <p:spPr>
          <a:xfrm rot="19380116">
            <a:off x="3051864" y="2465752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ОВЕН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861" name="TextBox 860"/>
          <p:cNvSpPr txBox="1"/>
          <p:nvPr/>
        </p:nvSpPr>
        <p:spPr>
          <a:xfrm rot="20497662">
            <a:off x="3653295" y="2246753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ТЕЛЕЦЬ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862" name="TextBox 861"/>
          <p:cNvSpPr txBox="1"/>
          <p:nvPr/>
        </p:nvSpPr>
        <p:spPr>
          <a:xfrm rot="1816433">
            <a:off x="4710285" y="1924869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БЛИЗНЯТА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863" name="TextBox 862"/>
          <p:cNvSpPr txBox="1"/>
          <p:nvPr/>
        </p:nvSpPr>
        <p:spPr>
          <a:xfrm rot="1060210">
            <a:off x="5153839" y="2349047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РАК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864" name="TextBox 863"/>
          <p:cNvSpPr txBox="1"/>
          <p:nvPr/>
        </p:nvSpPr>
        <p:spPr>
          <a:xfrm rot="3557862">
            <a:off x="5753744" y="2991864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ЛЕВ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869" name="TextBox 868"/>
          <p:cNvSpPr txBox="1"/>
          <p:nvPr/>
        </p:nvSpPr>
        <p:spPr>
          <a:xfrm rot="706623">
            <a:off x="4378060" y="3359747"/>
            <a:ext cx="74999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МАЛИЙ </a:t>
            </a:r>
          </a:p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КІВШ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870" name="TextBox 869"/>
          <p:cNvSpPr txBox="1"/>
          <p:nvPr/>
        </p:nvSpPr>
        <p:spPr>
          <a:xfrm rot="3515078">
            <a:off x="4487023" y="3232569"/>
            <a:ext cx="982593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ВЕЛИКИЙ КІВШ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871" name="TextBox 870"/>
          <p:cNvSpPr txBox="1"/>
          <p:nvPr/>
        </p:nvSpPr>
        <p:spPr>
          <a:xfrm rot="3052228">
            <a:off x="4877667" y="3064467"/>
            <a:ext cx="982593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ВЕЛИКА ВЕДМЕДИЦЯ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grpSp>
        <p:nvGrpSpPr>
          <p:cNvPr id="20" name="Группа 352"/>
          <p:cNvGrpSpPr/>
          <p:nvPr/>
        </p:nvGrpSpPr>
        <p:grpSpPr>
          <a:xfrm rot="1024166">
            <a:off x="4501018" y="3398827"/>
            <a:ext cx="322963" cy="278566"/>
            <a:chOff x="4513747" y="3364748"/>
            <a:chExt cx="476035" cy="410596"/>
          </a:xfrm>
        </p:grpSpPr>
        <p:sp>
          <p:nvSpPr>
            <p:cNvPr id="40" name="8-конечная звезда 39"/>
            <p:cNvSpPr/>
            <p:nvPr/>
          </p:nvSpPr>
          <p:spPr>
            <a:xfrm rot="21105294">
              <a:off x="4513747" y="3364748"/>
              <a:ext cx="108000" cy="108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1" name="8-конечная звезда 40"/>
            <p:cNvSpPr/>
            <p:nvPr/>
          </p:nvSpPr>
          <p:spPr>
            <a:xfrm rot="19358116">
              <a:off x="4935782" y="3721344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2" name="8-конечная звезда 41"/>
            <p:cNvSpPr/>
            <p:nvPr/>
          </p:nvSpPr>
          <p:spPr>
            <a:xfrm rot="19358116">
              <a:off x="4914167" y="3628291"/>
              <a:ext cx="72000" cy="72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3" name="8-конечная звезда 42"/>
            <p:cNvSpPr/>
            <p:nvPr/>
          </p:nvSpPr>
          <p:spPr>
            <a:xfrm rot="19358116">
              <a:off x="4793544" y="3721982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4" name="8-конечная звезда 43"/>
            <p:cNvSpPr/>
            <p:nvPr/>
          </p:nvSpPr>
          <p:spPr>
            <a:xfrm rot="19358116" flipV="1">
              <a:off x="4767751" y="3610262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5" name="8-конечная звезда 44"/>
            <p:cNvSpPr/>
            <p:nvPr/>
          </p:nvSpPr>
          <p:spPr>
            <a:xfrm rot="19358116">
              <a:off x="4671645" y="3579107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6" name="8-конечная звезда 45"/>
            <p:cNvSpPr/>
            <p:nvPr/>
          </p:nvSpPr>
          <p:spPr>
            <a:xfrm rot="21285766">
              <a:off x="4594599" y="3502476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48" name="Прямая соединительная линия 47"/>
            <p:cNvCxnSpPr>
              <a:stCxn id="43" idx="1"/>
              <a:endCxn id="41" idx="5"/>
            </p:cNvCxnSpPr>
            <p:nvPr/>
          </p:nvCxnSpPr>
          <p:spPr>
            <a:xfrm rot="16200000" flipH="1">
              <a:off x="4881512" y="3690247"/>
              <a:ext cx="2383" cy="10663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" name="Прямая соединительная линия 51"/>
            <p:cNvCxnSpPr>
              <a:stCxn id="44" idx="7"/>
              <a:endCxn id="42" idx="5"/>
            </p:cNvCxnSpPr>
            <p:nvPr/>
          </p:nvCxnSpPr>
          <p:spPr>
            <a:xfrm rot="16200000" flipH="1">
              <a:off x="4852203" y="3597224"/>
              <a:ext cx="23349" cy="10121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" name="Прямая соединительная линия 54"/>
            <p:cNvCxnSpPr>
              <a:stCxn id="41" idx="7"/>
              <a:endCxn id="42" idx="2"/>
            </p:cNvCxnSpPr>
            <p:nvPr/>
          </p:nvCxnSpPr>
          <p:spPr>
            <a:xfrm rot="5400000" flipH="1" flipV="1">
              <a:off x="4954852" y="3704420"/>
              <a:ext cx="28680" cy="564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" name="Прямая соединительная линия 63"/>
            <p:cNvCxnSpPr>
              <a:stCxn id="44" idx="6"/>
              <a:endCxn id="43" idx="6"/>
            </p:cNvCxnSpPr>
            <p:nvPr/>
          </p:nvCxnSpPr>
          <p:spPr>
            <a:xfrm rot="5400000">
              <a:off x="4765359" y="3686551"/>
              <a:ext cx="74386" cy="386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" name="Прямая соединительная линия 67"/>
            <p:cNvCxnSpPr>
              <a:stCxn id="45" idx="1"/>
              <a:endCxn id="44" idx="3"/>
            </p:cNvCxnSpPr>
            <p:nvPr/>
          </p:nvCxnSpPr>
          <p:spPr>
            <a:xfrm rot="16200000" flipH="1">
              <a:off x="4722427" y="3584557"/>
              <a:ext cx="30585" cy="6046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" name="Прямая соединительная линия 73"/>
            <p:cNvCxnSpPr>
              <a:stCxn id="46" idx="1"/>
              <a:endCxn id="45" idx="6"/>
            </p:cNvCxnSpPr>
            <p:nvPr/>
          </p:nvCxnSpPr>
          <p:spPr>
            <a:xfrm rot="16200000" flipH="1">
              <a:off x="4636374" y="3540454"/>
              <a:ext cx="41958" cy="4273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7" name="Прямая соединительная линия 76"/>
            <p:cNvCxnSpPr>
              <a:stCxn id="40" idx="2"/>
              <a:endCxn id="46" idx="5"/>
            </p:cNvCxnSpPr>
            <p:nvPr/>
          </p:nvCxnSpPr>
          <p:spPr>
            <a:xfrm rot="16200000" flipH="1">
              <a:off x="4568392" y="3479288"/>
              <a:ext cx="38719" cy="2452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692" name="8-конечная звезда 691"/>
          <p:cNvSpPr/>
          <p:nvPr/>
        </p:nvSpPr>
        <p:spPr>
          <a:xfrm rot="1262594">
            <a:off x="862488" y="4882071"/>
            <a:ext cx="36000" cy="360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740" name="8-конечная звезда 739"/>
          <p:cNvSpPr/>
          <p:nvPr/>
        </p:nvSpPr>
        <p:spPr>
          <a:xfrm rot="1262594">
            <a:off x="4579895" y="4079837"/>
            <a:ext cx="54000" cy="540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grpSp>
        <p:nvGrpSpPr>
          <p:cNvPr id="21" name="Группа 741"/>
          <p:cNvGrpSpPr/>
          <p:nvPr/>
        </p:nvGrpSpPr>
        <p:grpSpPr>
          <a:xfrm>
            <a:off x="4364528" y="3150090"/>
            <a:ext cx="618304" cy="978555"/>
            <a:chOff x="4585684" y="3442682"/>
            <a:chExt cx="618304" cy="978555"/>
          </a:xfrm>
        </p:grpSpPr>
        <p:sp>
          <p:nvSpPr>
            <p:cNvPr id="743" name="8-конечная звезда 742"/>
            <p:cNvSpPr/>
            <p:nvPr/>
          </p:nvSpPr>
          <p:spPr>
            <a:xfrm rot="1262594">
              <a:off x="4722770" y="4365589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44" name="8-конечная звезда 743"/>
            <p:cNvSpPr/>
            <p:nvPr/>
          </p:nvSpPr>
          <p:spPr>
            <a:xfrm rot="1262594">
              <a:off x="4867295" y="4367237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62" name="8-конечная звезда 761"/>
            <p:cNvSpPr/>
            <p:nvPr/>
          </p:nvSpPr>
          <p:spPr>
            <a:xfrm rot="1262594">
              <a:off x="4942874" y="3442682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63" name="8-конечная звезда 762"/>
            <p:cNvSpPr/>
            <p:nvPr/>
          </p:nvSpPr>
          <p:spPr>
            <a:xfrm rot="1262594">
              <a:off x="5157188" y="3728434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65" name="8-конечная звезда 764"/>
            <p:cNvSpPr/>
            <p:nvPr/>
          </p:nvSpPr>
          <p:spPr>
            <a:xfrm rot="1262594">
              <a:off x="5150346" y="3935907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66" name="8-конечная звезда 765"/>
            <p:cNvSpPr/>
            <p:nvPr/>
          </p:nvSpPr>
          <p:spPr>
            <a:xfrm rot="1262594">
              <a:off x="4793157" y="4007346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69" name="8-конечная звезда 768"/>
            <p:cNvSpPr/>
            <p:nvPr/>
          </p:nvSpPr>
          <p:spPr>
            <a:xfrm rot="1262594">
              <a:off x="4585684" y="4014186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70" name="8-конечная звезда 769"/>
            <p:cNvSpPr/>
            <p:nvPr/>
          </p:nvSpPr>
          <p:spPr>
            <a:xfrm rot="1262594">
              <a:off x="4657122" y="4157062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75" name="8-конечная звезда 774"/>
            <p:cNvSpPr/>
            <p:nvPr/>
          </p:nvSpPr>
          <p:spPr>
            <a:xfrm rot="1262594">
              <a:off x="4721718" y="4221660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76" name="8-конечная звезда 775"/>
            <p:cNvSpPr/>
            <p:nvPr/>
          </p:nvSpPr>
          <p:spPr>
            <a:xfrm rot="1262594">
              <a:off x="4937085" y="4008397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78" name="8-конечная звезда 777"/>
            <p:cNvSpPr/>
            <p:nvPr/>
          </p:nvSpPr>
          <p:spPr>
            <a:xfrm rot="1262594">
              <a:off x="4863014" y="4291518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79" name="8-конечная звезда 778"/>
            <p:cNvSpPr/>
            <p:nvPr/>
          </p:nvSpPr>
          <p:spPr>
            <a:xfrm rot="1262594">
              <a:off x="4720138" y="3934329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80" name="8-конечная звезда 779"/>
            <p:cNvSpPr/>
            <p:nvPr/>
          </p:nvSpPr>
          <p:spPr>
            <a:xfrm rot="1262594">
              <a:off x="4655542" y="3941168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781" name="Прямая соединительная линия 780"/>
            <p:cNvCxnSpPr>
              <a:stCxn id="780" idx="3"/>
              <a:endCxn id="779" idx="4"/>
            </p:cNvCxnSpPr>
            <p:nvPr/>
          </p:nvCxnSpPr>
          <p:spPr>
            <a:xfrm rot="5400000" flipH="1" flipV="1">
              <a:off x="4678909" y="3924049"/>
              <a:ext cx="20611" cy="6424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3" name="Прямая соединительная линия 782"/>
            <p:cNvCxnSpPr>
              <a:stCxn id="779" idx="1"/>
              <a:endCxn id="766" idx="5"/>
            </p:cNvCxnSpPr>
            <p:nvPr/>
          </p:nvCxnSpPr>
          <p:spPr>
            <a:xfrm rot="16200000" flipH="1">
              <a:off x="4755959" y="3958265"/>
              <a:ext cx="40584" cy="6160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4" name="Прямая соединительная линия 783"/>
            <p:cNvCxnSpPr>
              <a:stCxn id="766" idx="7"/>
              <a:endCxn id="776" idx="4"/>
            </p:cNvCxnSpPr>
            <p:nvPr/>
          </p:nvCxnSpPr>
          <p:spPr>
            <a:xfrm rot="16200000" flipH="1">
              <a:off x="4886184" y="3973001"/>
              <a:ext cx="4457" cy="10094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5" name="Прямая соединительная линия 784"/>
            <p:cNvCxnSpPr>
              <a:stCxn id="765" idx="7"/>
              <a:endCxn id="763" idx="1"/>
            </p:cNvCxnSpPr>
            <p:nvPr/>
          </p:nvCxnSpPr>
          <p:spPr>
            <a:xfrm rot="16200000" flipV="1">
              <a:off x="5104316" y="3858991"/>
              <a:ext cx="176588" cy="504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6" name="Прямая соединительная линия 785"/>
            <p:cNvCxnSpPr>
              <a:stCxn id="765" idx="3"/>
              <a:endCxn id="776" idx="7"/>
            </p:cNvCxnSpPr>
            <p:nvPr/>
          </p:nvCxnSpPr>
          <p:spPr>
            <a:xfrm rot="5400000">
              <a:off x="5042748" y="3914820"/>
              <a:ext cx="55626" cy="16360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7" name="Прямая соединительная линия 786"/>
            <p:cNvCxnSpPr>
              <a:stCxn id="775" idx="3"/>
              <a:endCxn id="770" idx="1"/>
            </p:cNvCxnSpPr>
            <p:nvPr/>
          </p:nvCxnSpPr>
          <p:spPr>
            <a:xfrm rot="5400000" flipH="1">
              <a:off x="4680521" y="4211349"/>
              <a:ext cx="52715" cy="3371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8" name="Прямая соединительная линия 787"/>
            <p:cNvCxnSpPr>
              <a:stCxn id="778" idx="1"/>
              <a:endCxn id="775" idx="0"/>
            </p:cNvCxnSpPr>
            <p:nvPr/>
          </p:nvCxnSpPr>
          <p:spPr>
            <a:xfrm rot="5400000" flipH="1">
              <a:off x="4791387" y="4229032"/>
              <a:ext cx="72505" cy="12136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7" name="Прямая соединительная линия 796"/>
            <p:cNvCxnSpPr>
              <a:stCxn id="743" idx="5"/>
              <a:endCxn id="775" idx="2"/>
            </p:cNvCxnSpPr>
            <p:nvPr/>
          </p:nvCxnSpPr>
          <p:spPr>
            <a:xfrm rot="16200000" flipV="1">
              <a:off x="4687254" y="4316361"/>
              <a:ext cx="101016" cy="209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8" name="Прямая соединительная линия 797"/>
            <p:cNvCxnSpPr>
              <a:stCxn id="744" idx="1"/>
              <a:endCxn id="778" idx="1"/>
            </p:cNvCxnSpPr>
            <p:nvPr/>
          </p:nvCxnSpPr>
          <p:spPr>
            <a:xfrm rot="5400000" flipH="1">
              <a:off x="4850319" y="4363972"/>
              <a:ext cx="92944" cy="1693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9" name="Прямая соединительная линия 798"/>
            <p:cNvCxnSpPr>
              <a:stCxn id="744" idx="3"/>
              <a:endCxn id="743" idx="0"/>
            </p:cNvCxnSpPr>
            <p:nvPr/>
          </p:nvCxnSpPr>
          <p:spPr>
            <a:xfrm rot="5400000" flipH="1">
              <a:off x="4820837" y="4356416"/>
              <a:ext cx="2916" cy="9465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0" name="Прямая соединительная линия 799"/>
            <p:cNvCxnSpPr>
              <a:stCxn id="769" idx="1"/>
              <a:endCxn id="770" idx="5"/>
            </p:cNvCxnSpPr>
            <p:nvPr/>
          </p:nvCxnSpPr>
          <p:spPr>
            <a:xfrm rot="16200000" flipH="1">
              <a:off x="4594749" y="4082806"/>
              <a:ext cx="100108" cy="5243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1" name="Прямая соединительная линия 800"/>
            <p:cNvCxnSpPr>
              <a:stCxn id="769" idx="7"/>
              <a:endCxn id="780" idx="4"/>
            </p:cNvCxnSpPr>
            <p:nvPr/>
          </p:nvCxnSpPr>
          <p:spPr>
            <a:xfrm rot="5400000" flipH="1" flipV="1">
              <a:off x="4605915" y="3977258"/>
              <a:ext cx="75380" cy="2627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3" name="Прямая соединительная линия 802"/>
            <p:cNvCxnSpPr>
              <a:stCxn id="763" idx="5"/>
              <a:endCxn id="762" idx="1"/>
            </p:cNvCxnSpPr>
            <p:nvPr/>
          </p:nvCxnSpPr>
          <p:spPr>
            <a:xfrm rot="16200000" flipV="1">
              <a:off x="4951939" y="3511302"/>
              <a:ext cx="242984" cy="19531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2" name="Группа 803"/>
          <p:cNvGrpSpPr/>
          <p:nvPr/>
        </p:nvGrpSpPr>
        <p:grpSpPr>
          <a:xfrm rot="454036">
            <a:off x="3942773" y="3396132"/>
            <a:ext cx="418878" cy="573235"/>
            <a:chOff x="3898064" y="3436893"/>
            <a:chExt cx="418878" cy="573235"/>
          </a:xfrm>
        </p:grpSpPr>
        <p:sp>
          <p:nvSpPr>
            <p:cNvPr id="805" name="8-конечная звезда 804"/>
            <p:cNvSpPr/>
            <p:nvPr/>
          </p:nvSpPr>
          <p:spPr>
            <a:xfrm rot="1262594">
              <a:off x="4053798" y="3840511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06" name="8-конечная звезда 805"/>
            <p:cNvSpPr/>
            <p:nvPr/>
          </p:nvSpPr>
          <p:spPr>
            <a:xfrm rot="1262594">
              <a:off x="4252142" y="3672152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14" name="8-конечная звезда 813"/>
            <p:cNvSpPr/>
            <p:nvPr/>
          </p:nvSpPr>
          <p:spPr>
            <a:xfrm rot="1262594">
              <a:off x="3898064" y="3719192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15" name="8-конечная звезда 814"/>
            <p:cNvSpPr/>
            <p:nvPr/>
          </p:nvSpPr>
          <p:spPr>
            <a:xfrm rot="1262594">
              <a:off x="4129328" y="3832601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16" name="8-конечная звезда 815"/>
            <p:cNvSpPr/>
            <p:nvPr/>
          </p:nvSpPr>
          <p:spPr>
            <a:xfrm rot="1262594">
              <a:off x="4222705" y="343689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17" name="8-конечная звезда 816"/>
            <p:cNvSpPr/>
            <p:nvPr/>
          </p:nvSpPr>
          <p:spPr>
            <a:xfrm rot="1262594">
              <a:off x="4018053" y="3557848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18" name="8-конечная звезда 817"/>
            <p:cNvSpPr/>
            <p:nvPr/>
          </p:nvSpPr>
          <p:spPr>
            <a:xfrm rot="1262594">
              <a:off x="3975458" y="377970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19" name="8-конечная звезда 818"/>
            <p:cNvSpPr/>
            <p:nvPr/>
          </p:nvSpPr>
          <p:spPr>
            <a:xfrm rot="1262594">
              <a:off x="4214245" y="3963328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820" name="Прямая соединительная линия 819"/>
            <p:cNvCxnSpPr>
              <a:stCxn id="805" idx="0"/>
              <a:endCxn id="815" idx="4"/>
            </p:cNvCxnSpPr>
            <p:nvPr/>
          </p:nvCxnSpPr>
          <p:spPr>
            <a:xfrm rot="21145964" flipV="1">
              <a:off x="4097931" y="3855587"/>
              <a:ext cx="34663" cy="1450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1" name="Прямая соединительная линия 820"/>
            <p:cNvCxnSpPr>
              <a:stCxn id="805" idx="4"/>
              <a:endCxn id="818" idx="1"/>
            </p:cNvCxnSpPr>
            <p:nvPr/>
          </p:nvCxnSpPr>
          <p:spPr>
            <a:xfrm rot="10345964">
              <a:off x="4015195" y="3828721"/>
              <a:ext cx="38393" cy="2944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2" name="Прямая соединительная линия 821"/>
            <p:cNvCxnSpPr>
              <a:stCxn id="814" idx="1"/>
              <a:endCxn id="818" idx="4"/>
            </p:cNvCxnSpPr>
            <p:nvPr/>
          </p:nvCxnSpPr>
          <p:spPr>
            <a:xfrm rot="15745964" flipH="1">
              <a:off x="3950389" y="3773471"/>
              <a:ext cx="20100" cy="3126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4" name="Прямая соединительная линия 823"/>
            <p:cNvCxnSpPr>
              <a:stCxn id="814" idx="7"/>
              <a:endCxn id="817" idx="2"/>
            </p:cNvCxnSpPr>
            <p:nvPr/>
          </p:nvCxnSpPr>
          <p:spPr>
            <a:xfrm rot="4945964" flipH="1" flipV="1">
              <a:off x="3939038" y="3628473"/>
              <a:ext cx="117356" cy="9153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5" name="Прямая соединительная линия 824"/>
            <p:cNvCxnSpPr>
              <a:stCxn id="817" idx="0"/>
              <a:endCxn id="806" idx="3"/>
            </p:cNvCxnSpPr>
            <p:nvPr/>
          </p:nvCxnSpPr>
          <p:spPr>
            <a:xfrm rot="21145964">
              <a:off x="4079166" y="3582919"/>
              <a:ext cx="166853" cy="14641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6" name="Прямая соединительная линия 825"/>
            <p:cNvCxnSpPr>
              <a:stCxn id="817" idx="0"/>
              <a:endCxn id="816" idx="3"/>
            </p:cNvCxnSpPr>
            <p:nvPr/>
          </p:nvCxnSpPr>
          <p:spPr>
            <a:xfrm rot="21145964" flipV="1">
              <a:off x="4063045" y="3485571"/>
              <a:ext cx="169192" cy="9826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39" name="Прямая соединительная линия 838"/>
            <p:cNvCxnSpPr>
              <a:stCxn id="815" idx="6"/>
              <a:endCxn id="806" idx="2"/>
            </p:cNvCxnSpPr>
            <p:nvPr/>
          </p:nvCxnSpPr>
          <p:spPr>
            <a:xfrm rot="4945964" flipH="1" flipV="1">
              <a:off x="4180141" y="3728855"/>
              <a:ext cx="85989" cy="11184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42" name="Прямая соединительная линия 841"/>
            <p:cNvCxnSpPr>
              <a:stCxn id="819" idx="5"/>
              <a:endCxn id="815" idx="0"/>
            </p:cNvCxnSpPr>
            <p:nvPr/>
          </p:nvCxnSpPr>
          <p:spPr>
            <a:xfrm rot="15745964" flipV="1">
              <a:off x="4163706" y="3908900"/>
              <a:ext cx="92701" cy="2417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43" name="Прямая соединительная линия 842"/>
            <p:cNvCxnSpPr>
              <a:stCxn id="806" idx="6"/>
              <a:endCxn id="816" idx="1"/>
            </p:cNvCxnSpPr>
            <p:nvPr/>
          </p:nvCxnSpPr>
          <p:spPr>
            <a:xfrm rot="15745964" flipV="1">
              <a:off x="4184021" y="3576072"/>
              <a:ext cx="188804" cy="1073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5" name="Группа 843"/>
          <p:cNvGrpSpPr/>
          <p:nvPr/>
        </p:nvGrpSpPr>
        <p:grpSpPr>
          <a:xfrm rot="863702">
            <a:off x="3894714" y="3192591"/>
            <a:ext cx="283138" cy="325688"/>
            <a:chOff x="3581341" y="3244782"/>
            <a:chExt cx="283138" cy="325688"/>
          </a:xfrm>
        </p:grpSpPr>
        <p:sp>
          <p:nvSpPr>
            <p:cNvPr id="845" name="8-конечная звезда 844"/>
            <p:cNvSpPr/>
            <p:nvPr/>
          </p:nvSpPr>
          <p:spPr>
            <a:xfrm rot="1262594">
              <a:off x="3810479" y="3244782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46" name="8-конечная звезда 845"/>
            <p:cNvSpPr/>
            <p:nvPr/>
          </p:nvSpPr>
          <p:spPr>
            <a:xfrm rot="1262594">
              <a:off x="3696294" y="3349536"/>
              <a:ext cx="72483" cy="72483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47" name="8-конечная звезда 846"/>
            <p:cNvSpPr/>
            <p:nvPr/>
          </p:nvSpPr>
          <p:spPr>
            <a:xfrm rot="1262594">
              <a:off x="3659939" y="3505670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48" name="8-конечная звезда 847"/>
            <p:cNvSpPr/>
            <p:nvPr/>
          </p:nvSpPr>
          <p:spPr>
            <a:xfrm rot="1262594">
              <a:off x="3671149" y="3261989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53" name="8-конечная звезда 852"/>
            <p:cNvSpPr/>
            <p:nvPr/>
          </p:nvSpPr>
          <p:spPr>
            <a:xfrm rot="1262594">
              <a:off x="3581341" y="3367035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854" name="Прямая соединительная линия 853"/>
            <p:cNvCxnSpPr>
              <a:stCxn id="848" idx="7"/>
              <a:endCxn id="845" idx="3"/>
            </p:cNvCxnSpPr>
            <p:nvPr/>
          </p:nvCxnSpPr>
          <p:spPr>
            <a:xfrm rot="15336298" flipH="1">
              <a:off x="3762348" y="3243604"/>
              <a:ext cx="21266" cy="7677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55" name="Прямая соединительная линия 854"/>
            <p:cNvCxnSpPr>
              <a:stCxn id="846" idx="5"/>
              <a:endCxn id="848" idx="2"/>
            </p:cNvCxnSpPr>
            <p:nvPr/>
          </p:nvCxnSpPr>
          <p:spPr>
            <a:xfrm rot="15336298" flipV="1">
              <a:off x="3688072" y="3329582"/>
              <a:ext cx="33590" cy="1812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56" name="Прямая соединительная линия 855"/>
            <p:cNvCxnSpPr>
              <a:stCxn id="853" idx="7"/>
              <a:endCxn id="846" idx="3"/>
            </p:cNvCxnSpPr>
            <p:nvPr/>
          </p:nvCxnSpPr>
          <p:spPr>
            <a:xfrm rot="15336298" flipH="1">
              <a:off x="3657530" y="3368000"/>
              <a:ext cx="27706" cy="5077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59" name="Прямая соединительная линия 858"/>
            <p:cNvCxnSpPr>
              <a:stCxn id="847" idx="4"/>
              <a:endCxn id="853" idx="1"/>
            </p:cNvCxnSpPr>
            <p:nvPr/>
          </p:nvCxnSpPr>
          <p:spPr>
            <a:xfrm rot="9936298">
              <a:off x="3639554" y="3426198"/>
              <a:ext cx="9886" cy="10308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6" name="Группа 864"/>
          <p:cNvGrpSpPr/>
          <p:nvPr/>
        </p:nvGrpSpPr>
        <p:grpSpPr>
          <a:xfrm rot="21433529">
            <a:off x="3657042" y="4010332"/>
            <a:ext cx="707622" cy="622149"/>
            <a:chOff x="3591204" y="4423662"/>
            <a:chExt cx="707622" cy="622149"/>
          </a:xfrm>
        </p:grpSpPr>
        <p:sp>
          <p:nvSpPr>
            <p:cNvPr id="872" name="8-конечная звезда 871"/>
            <p:cNvSpPr/>
            <p:nvPr/>
          </p:nvSpPr>
          <p:spPr>
            <a:xfrm rot="1262594">
              <a:off x="3946300" y="4423662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74" name="8-конечная звезда 873"/>
            <p:cNvSpPr/>
            <p:nvPr/>
          </p:nvSpPr>
          <p:spPr>
            <a:xfrm rot="1262594">
              <a:off x="4091407" y="4572050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75" name="8-конечная звезда 874"/>
            <p:cNvSpPr/>
            <p:nvPr/>
          </p:nvSpPr>
          <p:spPr>
            <a:xfrm rot="1262594">
              <a:off x="3936952" y="457990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76" name="8-конечная звезда 875"/>
            <p:cNvSpPr/>
            <p:nvPr/>
          </p:nvSpPr>
          <p:spPr>
            <a:xfrm rot="1262594">
              <a:off x="3802532" y="4629571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77" name="8-конечная звезда 876"/>
            <p:cNvSpPr/>
            <p:nvPr/>
          </p:nvSpPr>
          <p:spPr>
            <a:xfrm rot="1262594">
              <a:off x="4094144" y="4499531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79" name="8-конечная звезда 878"/>
            <p:cNvSpPr/>
            <p:nvPr/>
          </p:nvSpPr>
          <p:spPr>
            <a:xfrm rot="1262594">
              <a:off x="4252026" y="4448001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80" name="8-конечная звезда 879"/>
            <p:cNvSpPr/>
            <p:nvPr/>
          </p:nvSpPr>
          <p:spPr>
            <a:xfrm rot="1262594">
              <a:off x="4069939" y="4999011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81" name="8-конечная звезда 880"/>
            <p:cNvSpPr/>
            <p:nvPr/>
          </p:nvSpPr>
          <p:spPr>
            <a:xfrm rot="1262594">
              <a:off x="3949916" y="4778630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82" name="8-конечная звезда 881"/>
            <p:cNvSpPr/>
            <p:nvPr/>
          </p:nvSpPr>
          <p:spPr>
            <a:xfrm rot="1262594">
              <a:off x="3808725" y="4485700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83" name="8-конечная звезда 882"/>
            <p:cNvSpPr/>
            <p:nvPr/>
          </p:nvSpPr>
          <p:spPr>
            <a:xfrm rot="1262594">
              <a:off x="3591204" y="4546681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84" name="8-конечная звезда 883"/>
            <p:cNvSpPr/>
            <p:nvPr/>
          </p:nvSpPr>
          <p:spPr>
            <a:xfrm rot="1262594">
              <a:off x="4001682" y="4923618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85" name="8-конечная звезда 884"/>
            <p:cNvSpPr/>
            <p:nvPr/>
          </p:nvSpPr>
          <p:spPr>
            <a:xfrm rot="1262594">
              <a:off x="3665657" y="4478203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886" name="Прямая соединительная линия 885"/>
            <p:cNvCxnSpPr>
              <a:stCxn id="882" idx="3"/>
              <a:endCxn id="885" idx="0"/>
            </p:cNvCxnSpPr>
            <p:nvPr/>
          </p:nvCxnSpPr>
          <p:spPr>
            <a:xfrm rot="5566471" flipH="1">
              <a:off x="3756065" y="4461211"/>
              <a:ext cx="6027" cy="10373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87" name="Прямая соединительная линия 886"/>
            <p:cNvCxnSpPr>
              <a:stCxn id="882" idx="7"/>
              <a:endCxn id="872" idx="3"/>
            </p:cNvCxnSpPr>
            <p:nvPr/>
          </p:nvCxnSpPr>
          <p:spPr>
            <a:xfrm rot="5566471" flipH="1" flipV="1">
              <a:off x="3883816" y="4437409"/>
              <a:ext cx="34971" cy="9399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88" name="Прямая соединительная линия 887"/>
            <p:cNvCxnSpPr>
              <a:stCxn id="872" idx="0"/>
              <a:endCxn id="877" idx="5"/>
            </p:cNvCxnSpPr>
            <p:nvPr/>
          </p:nvCxnSpPr>
          <p:spPr>
            <a:xfrm rot="166471">
              <a:off x="4008179" y="4470115"/>
              <a:ext cx="100625" cy="2901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89" name="Прямая соединительная линия 888"/>
            <p:cNvCxnSpPr>
              <a:stCxn id="883" idx="0"/>
              <a:endCxn id="882" idx="2"/>
            </p:cNvCxnSpPr>
            <p:nvPr/>
          </p:nvCxnSpPr>
          <p:spPr>
            <a:xfrm rot="166471" flipV="1">
              <a:off x="3637705" y="4526435"/>
              <a:ext cx="184758" cy="5655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90" name="Прямая соединительная линия 889"/>
            <p:cNvCxnSpPr>
              <a:stCxn id="876" idx="3"/>
              <a:endCxn id="883" idx="0"/>
            </p:cNvCxnSpPr>
            <p:nvPr/>
          </p:nvCxnSpPr>
          <p:spPr>
            <a:xfrm rot="5566471" flipH="1">
              <a:off x="3680253" y="4536746"/>
              <a:ext cx="80795" cy="17252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91" name="Прямая соединительная линия 890"/>
            <p:cNvCxnSpPr>
              <a:stCxn id="877" idx="6"/>
              <a:endCxn id="879" idx="3"/>
            </p:cNvCxnSpPr>
            <p:nvPr/>
          </p:nvCxnSpPr>
          <p:spPr>
            <a:xfrm rot="5566471" flipH="1" flipV="1">
              <a:off x="4176810" y="4427513"/>
              <a:ext cx="26366" cy="12696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92" name="Прямая соединительная линия 891"/>
            <p:cNvCxnSpPr>
              <a:stCxn id="876" idx="7"/>
              <a:endCxn id="875" idx="3"/>
            </p:cNvCxnSpPr>
            <p:nvPr/>
          </p:nvCxnSpPr>
          <p:spPr>
            <a:xfrm rot="5566471" flipH="1" flipV="1">
              <a:off x="3880829" y="4589923"/>
              <a:ext cx="31826" cy="8362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93" name="Прямая соединительная линия 892"/>
            <p:cNvCxnSpPr>
              <a:stCxn id="881" idx="5"/>
              <a:endCxn id="875" idx="1"/>
            </p:cNvCxnSpPr>
            <p:nvPr/>
          </p:nvCxnSpPr>
          <p:spPr>
            <a:xfrm rot="5566471" flipH="1" flipV="1">
              <a:off x="3894650" y="4704174"/>
              <a:ext cx="149432" cy="387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94" name="Прямая соединительная линия 893"/>
            <p:cNvCxnSpPr>
              <a:stCxn id="874" idx="7"/>
              <a:endCxn id="879" idx="3"/>
            </p:cNvCxnSpPr>
            <p:nvPr/>
          </p:nvCxnSpPr>
          <p:spPr>
            <a:xfrm rot="5566471" flipH="1" flipV="1">
              <a:off x="4142348" y="4481673"/>
              <a:ext cx="112428" cy="10564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95" name="Прямая соединительная линия 894"/>
            <p:cNvCxnSpPr>
              <a:stCxn id="884" idx="5"/>
              <a:endCxn id="881" idx="1"/>
            </p:cNvCxnSpPr>
            <p:nvPr/>
          </p:nvCxnSpPr>
          <p:spPr>
            <a:xfrm rot="16366471" flipV="1">
              <a:off x="3948459" y="4856148"/>
              <a:ext cx="100411" cy="3659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96" name="Прямая соединительная линия 895"/>
            <p:cNvCxnSpPr>
              <a:stCxn id="884" idx="0"/>
              <a:endCxn id="880" idx="5"/>
            </p:cNvCxnSpPr>
            <p:nvPr/>
          </p:nvCxnSpPr>
          <p:spPr>
            <a:xfrm rot="166471">
              <a:off x="4042302" y="4953980"/>
              <a:ext cx="42675" cy="4604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97" name="Прямая соединительная линия 896"/>
            <p:cNvCxnSpPr>
              <a:stCxn id="875" idx="7"/>
              <a:endCxn id="874" idx="3"/>
            </p:cNvCxnSpPr>
            <p:nvPr/>
          </p:nvCxnSpPr>
          <p:spPr>
            <a:xfrm rot="16366471" flipH="1">
              <a:off x="4036695" y="4550145"/>
              <a:ext cx="8969" cy="10566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7" name="Группа 897"/>
          <p:cNvGrpSpPr/>
          <p:nvPr/>
        </p:nvGrpSpPr>
        <p:grpSpPr>
          <a:xfrm rot="20868841">
            <a:off x="4169768" y="4203281"/>
            <a:ext cx="364793" cy="303543"/>
            <a:chOff x="4320396" y="4640299"/>
            <a:chExt cx="364793" cy="303543"/>
          </a:xfrm>
        </p:grpSpPr>
        <p:sp>
          <p:nvSpPr>
            <p:cNvPr id="899" name="8-конечная звезда 898"/>
            <p:cNvSpPr/>
            <p:nvPr/>
          </p:nvSpPr>
          <p:spPr>
            <a:xfrm rot="1262594">
              <a:off x="4517547" y="4740786"/>
              <a:ext cx="82800" cy="82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900" name="8-конечная звезда 899"/>
            <p:cNvSpPr/>
            <p:nvPr/>
          </p:nvSpPr>
          <p:spPr>
            <a:xfrm rot="1262594">
              <a:off x="4454500" y="4871359"/>
              <a:ext cx="72483" cy="72483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901" name="8-конечная звезда 900"/>
            <p:cNvSpPr/>
            <p:nvPr/>
          </p:nvSpPr>
          <p:spPr>
            <a:xfrm rot="1262594">
              <a:off x="4422696" y="4640299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902" name="8-конечная звезда 901"/>
            <p:cNvSpPr/>
            <p:nvPr/>
          </p:nvSpPr>
          <p:spPr>
            <a:xfrm rot="1262594">
              <a:off x="4320396" y="4727622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903" name="8-конечная звезда 902"/>
            <p:cNvSpPr/>
            <p:nvPr/>
          </p:nvSpPr>
          <p:spPr>
            <a:xfrm rot="1262594">
              <a:off x="4435966" y="4793163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904" name="8-конечная звезда 903"/>
            <p:cNvSpPr/>
            <p:nvPr/>
          </p:nvSpPr>
          <p:spPr>
            <a:xfrm rot="1262594">
              <a:off x="4379104" y="4868544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905" name="8-конечная звезда 904"/>
            <p:cNvSpPr/>
            <p:nvPr/>
          </p:nvSpPr>
          <p:spPr>
            <a:xfrm rot="1262594">
              <a:off x="4638389" y="4862034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906" name="Прямая соединительная линия 905"/>
            <p:cNvCxnSpPr>
              <a:stCxn id="904" idx="0"/>
              <a:endCxn id="903" idx="1"/>
            </p:cNvCxnSpPr>
            <p:nvPr/>
          </p:nvCxnSpPr>
          <p:spPr>
            <a:xfrm rot="731159" flipV="1">
              <a:off x="4431431" y="4833949"/>
              <a:ext cx="30350" cy="7039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07" name="Прямая соединительная линия 906"/>
            <p:cNvCxnSpPr>
              <a:stCxn id="904" idx="0"/>
              <a:endCxn id="900" idx="7"/>
            </p:cNvCxnSpPr>
            <p:nvPr/>
          </p:nvCxnSpPr>
          <p:spPr>
            <a:xfrm rot="731159" flipV="1">
              <a:off x="4426252" y="4882464"/>
              <a:ext cx="95700" cy="2830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08" name="Прямая соединительная линия 907"/>
            <p:cNvCxnSpPr>
              <a:stCxn id="905" idx="3"/>
              <a:endCxn id="900" idx="7"/>
            </p:cNvCxnSpPr>
            <p:nvPr/>
          </p:nvCxnSpPr>
          <p:spPr>
            <a:xfrm rot="6131159">
              <a:off x="4570835" y="4836733"/>
              <a:ext cx="22596" cy="11435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09" name="Прямая соединительная линия 908"/>
            <p:cNvCxnSpPr>
              <a:stCxn id="904" idx="5"/>
              <a:endCxn id="902" idx="1"/>
            </p:cNvCxnSpPr>
            <p:nvPr/>
          </p:nvCxnSpPr>
          <p:spPr>
            <a:xfrm rot="16931159" flipV="1">
              <a:off x="4329369" y="4791718"/>
              <a:ext cx="87563" cy="5952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10" name="Прямая соединительная линия 909"/>
            <p:cNvCxnSpPr>
              <a:stCxn id="902" idx="6"/>
              <a:endCxn id="901" idx="4"/>
            </p:cNvCxnSpPr>
            <p:nvPr/>
          </p:nvCxnSpPr>
          <p:spPr>
            <a:xfrm rot="6131159" flipH="1" flipV="1">
              <a:off x="4344512" y="4664822"/>
              <a:ext cx="87431" cy="5483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11" name="Прямая соединительная линия 910"/>
            <p:cNvCxnSpPr>
              <a:stCxn id="899" idx="5"/>
              <a:endCxn id="901" idx="1"/>
            </p:cNvCxnSpPr>
            <p:nvPr/>
          </p:nvCxnSpPr>
          <p:spPr>
            <a:xfrm rot="16931159" flipV="1">
              <a:off x="4479035" y="4666168"/>
              <a:ext cx="39667" cy="9710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12" name="Прямая соединительная линия 911"/>
            <p:cNvCxnSpPr>
              <a:stCxn id="905" idx="5"/>
              <a:endCxn id="899" idx="0"/>
            </p:cNvCxnSpPr>
            <p:nvPr/>
          </p:nvCxnSpPr>
          <p:spPr>
            <a:xfrm rot="16931159" flipV="1">
              <a:off x="4597966" y="4796745"/>
              <a:ext cx="53943" cy="6761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9" name="Группа 912"/>
          <p:cNvGrpSpPr/>
          <p:nvPr/>
        </p:nvGrpSpPr>
        <p:grpSpPr>
          <a:xfrm rot="21163619">
            <a:off x="4223693" y="4099681"/>
            <a:ext cx="993512" cy="887928"/>
            <a:chOff x="4435965" y="4516219"/>
            <a:chExt cx="993512" cy="887928"/>
          </a:xfrm>
        </p:grpSpPr>
        <p:sp>
          <p:nvSpPr>
            <p:cNvPr id="914" name="8-конечная звезда 913"/>
            <p:cNvSpPr/>
            <p:nvPr/>
          </p:nvSpPr>
          <p:spPr>
            <a:xfrm rot="1262594">
              <a:off x="5165705" y="4806709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915" name="8-конечная звезда 914"/>
            <p:cNvSpPr/>
            <p:nvPr/>
          </p:nvSpPr>
          <p:spPr>
            <a:xfrm rot="1262594">
              <a:off x="5280300" y="5037389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916" name="8-конечная звезда 915"/>
            <p:cNvSpPr/>
            <p:nvPr/>
          </p:nvSpPr>
          <p:spPr>
            <a:xfrm rot="1262594">
              <a:off x="4651332" y="522284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917" name="8-конечная звезда 916"/>
            <p:cNvSpPr/>
            <p:nvPr/>
          </p:nvSpPr>
          <p:spPr>
            <a:xfrm rot="1262594">
              <a:off x="4783129" y="4979042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918" name="8-конечная звезда 917"/>
            <p:cNvSpPr/>
            <p:nvPr/>
          </p:nvSpPr>
          <p:spPr>
            <a:xfrm rot="1262594">
              <a:off x="4986676" y="5077037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919" name="8-конечная звезда 918"/>
            <p:cNvSpPr/>
            <p:nvPr/>
          </p:nvSpPr>
          <p:spPr>
            <a:xfrm rot="1262594">
              <a:off x="4794208" y="4794216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920" name="8-конечная звезда 919"/>
            <p:cNvSpPr/>
            <p:nvPr/>
          </p:nvSpPr>
          <p:spPr>
            <a:xfrm rot="1262594">
              <a:off x="4849671" y="4633634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921" name="8-конечная звезда 920"/>
            <p:cNvSpPr/>
            <p:nvPr/>
          </p:nvSpPr>
          <p:spPr>
            <a:xfrm rot="1262594">
              <a:off x="5058250" y="4516219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922" name="8-конечная звезда 921"/>
            <p:cNvSpPr/>
            <p:nvPr/>
          </p:nvSpPr>
          <p:spPr>
            <a:xfrm rot="1262594">
              <a:off x="5117889" y="4661680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923" name="8-конечная звезда 922"/>
            <p:cNvSpPr/>
            <p:nvPr/>
          </p:nvSpPr>
          <p:spPr>
            <a:xfrm rot="1262594">
              <a:off x="4951211" y="4790628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924" name="8-конечная звезда 923"/>
            <p:cNvSpPr/>
            <p:nvPr/>
          </p:nvSpPr>
          <p:spPr>
            <a:xfrm rot="1262594">
              <a:off x="5083894" y="4879579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925" name="8-конечная звезда 924"/>
            <p:cNvSpPr/>
            <p:nvPr/>
          </p:nvSpPr>
          <p:spPr>
            <a:xfrm rot="1262594">
              <a:off x="5133713" y="5101992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926" name="8-конечная звезда 925"/>
            <p:cNvSpPr/>
            <p:nvPr/>
          </p:nvSpPr>
          <p:spPr>
            <a:xfrm rot="1262594">
              <a:off x="4435965" y="5221792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927" name="8-конечная звезда 926"/>
            <p:cNvSpPr/>
            <p:nvPr/>
          </p:nvSpPr>
          <p:spPr>
            <a:xfrm rot="1262594">
              <a:off x="5382677" y="5357347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928" name="8-конечная звезда 927"/>
            <p:cNvSpPr/>
            <p:nvPr/>
          </p:nvSpPr>
          <p:spPr>
            <a:xfrm rot="1262594">
              <a:off x="5198708" y="4541675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929" name="8-конечная звезда 928"/>
            <p:cNvSpPr/>
            <p:nvPr/>
          </p:nvSpPr>
          <p:spPr>
            <a:xfrm rot="1262594">
              <a:off x="5118800" y="4603493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930" name="8-конечная звезда 929"/>
            <p:cNvSpPr/>
            <p:nvPr/>
          </p:nvSpPr>
          <p:spPr>
            <a:xfrm rot="1262594">
              <a:off x="4793156" y="5221792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931" name="Прямая соединительная линия 930"/>
            <p:cNvCxnSpPr>
              <a:stCxn id="924" idx="4"/>
              <a:endCxn id="923" idx="0"/>
            </p:cNvCxnSpPr>
            <p:nvPr/>
          </p:nvCxnSpPr>
          <p:spPr>
            <a:xfrm rot="11236381">
              <a:off x="4999338" y="4832812"/>
              <a:ext cx="90428" cy="5858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32" name="Прямая соединительная линия 931"/>
            <p:cNvCxnSpPr>
              <a:stCxn id="926" idx="0"/>
              <a:endCxn id="916" idx="3"/>
            </p:cNvCxnSpPr>
            <p:nvPr/>
          </p:nvCxnSpPr>
          <p:spPr>
            <a:xfrm>
              <a:off x="4481204" y="5253594"/>
              <a:ext cx="172454" cy="721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33" name="Прямая соединительная линия 932"/>
            <p:cNvCxnSpPr>
              <a:stCxn id="916" idx="7"/>
              <a:endCxn id="930" idx="3"/>
            </p:cNvCxnSpPr>
            <p:nvPr/>
          </p:nvCxnSpPr>
          <p:spPr>
            <a:xfrm rot="16200000" flipH="1">
              <a:off x="4741182" y="5200703"/>
              <a:ext cx="15813" cy="9216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34" name="Прямая соединительная линия 933"/>
            <p:cNvCxnSpPr>
              <a:stCxn id="930" idx="6"/>
              <a:endCxn id="917" idx="1"/>
            </p:cNvCxnSpPr>
            <p:nvPr/>
          </p:nvCxnSpPr>
          <p:spPr>
            <a:xfrm rot="16636381" flipV="1">
              <a:off x="4727727" y="5112925"/>
              <a:ext cx="190597" cy="2822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35" name="Прямая соединительная линия 934"/>
            <p:cNvCxnSpPr>
              <a:stCxn id="917" idx="0"/>
              <a:endCxn id="918" idx="4"/>
            </p:cNvCxnSpPr>
            <p:nvPr/>
          </p:nvCxnSpPr>
          <p:spPr>
            <a:xfrm rot="436381">
              <a:off x="4830969" y="5025748"/>
              <a:ext cx="161867" cy="5858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36" name="Прямая соединительная линия 935"/>
            <p:cNvCxnSpPr>
              <a:stCxn id="925" idx="4"/>
              <a:endCxn id="918" idx="6"/>
            </p:cNvCxnSpPr>
            <p:nvPr/>
          </p:nvCxnSpPr>
          <p:spPr>
            <a:xfrm rot="11236381">
              <a:off x="5021263" y="5086102"/>
              <a:ext cx="116361" cy="2593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37" name="Прямая соединительная линия 936"/>
            <p:cNvCxnSpPr>
              <a:stCxn id="927" idx="4"/>
              <a:endCxn id="925" idx="0"/>
            </p:cNvCxnSpPr>
            <p:nvPr/>
          </p:nvCxnSpPr>
          <p:spPr>
            <a:xfrm rot="11236381">
              <a:off x="5171921" y="5152181"/>
              <a:ext cx="226311" cy="20667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38" name="Прямая соединительная линия 937"/>
            <p:cNvCxnSpPr>
              <a:stCxn id="923" idx="6"/>
              <a:endCxn id="922" idx="4"/>
            </p:cNvCxnSpPr>
            <p:nvPr/>
          </p:nvCxnSpPr>
          <p:spPr>
            <a:xfrm rot="5836381" flipH="1" flipV="1">
              <a:off x="4989190" y="4677527"/>
              <a:ext cx="129215" cy="11636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39" name="Прямая соединительная линия 938"/>
            <p:cNvCxnSpPr>
              <a:stCxn id="914" idx="5"/>
              <a:endCxn id="922" idx="1"/>
            </p:cNvCxnSpPr>
            <p:nvPr/>
          </p:nvCxnSpPr>
          <p:spPr>
            <a:xfrm rot="16636381" flipV="1">
              <a:off x="5124557" y="4740910"/>
              <a:ext cx="91689" cy="4103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40" name="Прямая соединительная линия 939"/>
            <p:cNvCxnSpPr>
              <a:stCxn id="924" idx="7"/>
              <a:endCxn id="914" idx="2"/>
            </p:cNvCxnSpPr>
            <p:nvPr/>
          </p:nvCxnSpPr>
          <p:spPr>
            <a:xfrm rot="5836381" flipH="1" flipV="1">
              <a:off x="5144770" y="4858898"/>
              <a:ext cx="32500" cy="4716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41" name="Прямая соединительная линия 940"/>
            <p:cNvCxnSpPr>
              <a:stCxn id="924" idx="0"/>
              <a:endCxn id="915" idx="4"/>
            </p:cNvCxnSpPr>
            <p:nvPr/>
          </p:nvCxnSpPr>
          <p:spPr>
            <a:xfrm rot="436381">
              <a:off x="5127702" y="4926113"/>
              <a:ext cx="163151" cy="12220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42" name="Прямая соединительная линия 941"/>
            <p:cNvCxnSpPr>
              <a:stCxn id="919" idx="5"/>
              <a:endCxn id="920" idx="2"/>
            </p:cNvCxnSpPr>
            <p:nvPr/>
          </p:nvCxnSpPr>
          <p:spPr>
            <a:xfrm rot="5836381" flipH="1" flipV="1">
              <a:off x="4780111" y="4720058"/>
              <a:ext cx="116999" cy="4226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43" name="Прямая соединительная линия 942"/>
            <p:cNvCxnSpPr>
              <a:stCxn id="919" idx="7"/>
              <a:endCxn id="923" idx="3"/>
            </p:cNvCxnSpPr>
            <p:nvPr/>
          </p:nvCxnSpPr>
          <p:spPr>
            <a:xfrm rot="16636381" flipH="1">
              <a:off x="4897427" y="4764866"/>
              <a:ext cx="4563" cy="10911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44" name="Прямая соединительная линия 943"/>
            <p:cNvCxnSpPr>
              <a:stCxn id="917" idx="7"/>
              <a:endCxn id="923" idx="3"/>
            </p:cNvCxnSpPr>
            <p:nvPr/>
          </p:nvCxnSpPr>
          <p:spPr>
            <a:xfrm rot="5836381" flipH="1" flipV="1">
              <a:off x="4804080" y="4863486"/>
              <a:ext cx="180179" cy="9670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45" name="Прямая соединительная линия 944"/>
            <p:cNvCxnSpPr>
              <a:stCxn id="918" idx="6"/>
              <a:endCxn id="924" idx="3"/>
            </p:cNvCxnSpPr>
            <p:nvPr/>
          </p:nvCxnSpPr>
          <p:spPr>
            <a:xfrm rot="5836381" flipH="1" flipV="1">
              <a:off x="4970817" y="4977229"/>
              <a:ext cx="167954" cy="4192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46" name="Прямая соединительная линия 945"/>
            <p:cNvCxnSpPr>
              <a:stCxn id="929" idx="2"/>
              <a:endCxn id="920" idx="0"/>
            </p:cNvCxnSpPr>
            <p:nvPr/>
          </p:nvCxnSpPr>
          <p:spPr>
            <a:xfrm rot="5836381">
              <a:off x="4992443" y="4545867"/>
              <a:ext cx="50785" cy="22732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47" name="Прямая соединительная линия 946"/>
            <p:cNvCxnSpPr>
              <a:stCxn id="920" idx="7"/>
              <a:endCxn id="921" idx="3"/>
            </p:cNvCxnSpPr>
            <p:nvPr/>
          </p:nvCxnSpPr>
          <p:spPr>
            <a:xfrm rot="5836381" flipH="1" flipV="1">
              <a:off x="4923522" y="4528997"/>
              <a:ext cx="114878" cy="14586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48" name="Прямая соединительная линия 947"/>
            <p:cNvCxnSpPr>
              <a:stCxn id="928" idx="4"/>
              <a:endCxn id="921" idx="0"/>
            </p:cNvCxnSpPr>
            <p:nvPr/>
          </p:nvCxnSpPr>
          <p:spPr>
            <a:xfrm rot="11236381" flipV="1">
              <a:off x="5110574" y="4550973"/>
              <a:ext cx="89572" cy="764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49" name="Прямая соединительная линия 948"/>
            <p:cNvCxnSpPr>
              <a:stCxn id="929" idx="7"/>
              <a:endCxn id="928" idx="2"/>
            </p:cNvCxnSpPr>
            <p:nvPr/>
          </p:nvCxnSpPr>
          <p:spPr>
            <a:xfrm rot="5836381" flipH="1" flipV="1">
              <a:off x="5170356" y="4579226"/>
              <a:ext cx="36579" cy="4585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963" name="TextBox 962"/>
          <p:cNvSpPr txBox="1"/>
          <p:nvPr/>
        </p:nvSpPr>
        <p:spPr>
          <a:xfrm rot="20427836">
            <a:off x="4312786" y="3767192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ДРАКОН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1031" name="TextBox 1030"/>
          <p:cNvSpPr txBox="1"/>
          <p:nvPr/>
        </p:nvSpPr>
        <p:spPr>
          <a:xfrm rot="1676119">
            <a:off x="4036762" y="4150987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ЛІРА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1032" name="TextBox 1031"/>
          <p:cNvSpPr txBox="1"/>
          <p:nvPr/>
        </p:nvSpPr>
        <p:spPr>
          <a:xfrm rot="20597836">
            <a:off x="3511146" y="4247261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ЛЕБІДЬ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1033" name="TextBox 1032"/>
          <p:cNvSpPr txBox="1"/>
          <p:nvPr/>
        </p:nvSpPr>
        <p:spPr>
          <a:xfrm>
            <a:off x="4464951" y="4673094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ГЕРКУЛЕС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1034" name="TextBox 1033"/>
          <p:cNvSpPr txBox="1"/>
          <p:nvPr/>
        </p:nvSpPr>
        <p:spPr>
          <a:xfrm rot="19798960">
            <a:off x="3853515" y="3247022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КАССІОПЕЯ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1035" name="TextBox 1034"/>
          <p:cNvSpPr txBox="1"/>
          <p:nvPr/>
        </p:nvSpPr>
        <p:spPr>
          <a:xfrm rot="878061">
            <a:off x="3725907" y="3795529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ЦЕФЕЙ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grpSp>
        <p:nvGrpSpPr>
          <p:cNvPr id="31" name="Группа 1035"/>
          <p:cNvGrpSpPr/>
          <p:nvPr/>
        </p:nvGrpSpPr>
        <p:grpSpPr>
          <a:xfrm rot="1746363">
            <a:off x="5125341" y="4240078"/>
            <a:ext cx="205893" cy="255656"/>
            <a:chOff x="5649885" y="4479091"/>
            <a:chExt cx="205893" cy="255656"/>
          </a:xfrm>
        </p:grpSpPr>
        <p:sp>
          <p:nvSpPr>
            <p:cNvPr id="1037" name="8-конечная звезда 1036"/>
            <p:cNvSpPr/>
            <p:nvPr/>
          </p:nvSpPr>
          <p:spPr>
            <a:xfrm rot="1262594">
              <a:off x="5790978" y="4634851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38" name="8-конечная звезда 1037"/>
            <p:cNvSpPr/>
            <p:nvPr/>
          </p:nvSpPr>
          <p:spPr>
            <a:xfrm rot="1262594">
              <a:off x="5739275" y="4680747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39" name="8-конечная звезда 1038"/>
            <p:cNvSpPr/>
            <p:nvPr/>
          </p:nvSpPr>
          <p:spPr>
            <a:xfrm rot="1262594">
              <a:off x="5791618" y="4509978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40" name="8-конечная звезда 1039"/>
            <p:cNvSpPr/>
            <p:nvPr/>
          </p:nvSpPr>
          <p:spPr>
            <a:xfrm rot="1262594">
              <a:off x="5691637" y="4479091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42" name="8-конечная звезда 1041"/>
            <p:cNvSpPr/>
            <p:nvPr/>
          </p:nvSpPr>
          <p:spPr>
            <a:xfrm rot="1262594">
              <a:off x="5649885" y="4665368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044" name="Прямая соединительная линия 1043"/>
            <p:cNvCxnSpPr>
              <a:stCxn id="1038" idx="3"/>
              <a:endCxn id="1042" idx="0"/>
            </p:cNvCxnSpPr>
            <p:nvPr/>
          </p:nvCxnSpPr>
          <p:spPr>
            <a:xfrm rot="9053637">
              <a:off x="5700633" y="4684088"/>
              <a:ext cx="31981" cy="4525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45" name="Прямая соединительная линия 1044"/>
            <p:cNvCxnSpPr>
              <a:stCxn id="1039" idx="5"/>
              <a:endCxn id="1040" idx="0"/>
            </p:cNvCxnSpPr>
            <p:nvPr/>
          </p:nvCxnSpPr>
          <p:spPr>
            <a:xfrm rot="19853637" flipH="1" flipV="1">
              <a:off x="5739023" y="4490630"/>
              <a:ext cx="63005" cy="3949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46" name="Прямая соединительная линия 1045"/>
            <p:cNvCxnSpPr>
              <a:stCxn id="1037" idx="6"/>
              <a:endCxn id="1039" idx="1"/>
            </p:cNvCxnSpPr>
            <p:nvPr/>
          </p:nvCxnSpPr>
          <p:spPr>
            <a:xfrm rot="19853637" flipV="1">
              <a:off x="5816340" y="4565090"/>
              <a:ext cx="31913" cy="6848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47" name="Прямая соединительная линия 1046"/>
            <p:cNvCxnSpPr>
              <a:stCxn id="1038" idx="0"/>
              <a:endCxn id="1037" idx="2"/>
            </p:cNvCxnSpPr>
            <p:nvPr/>
          </p:nvCxnSpPr>
          <p:spPr>
            <a:xfrm rot="3653637" flipH="1" flipV="1">
              <a:off x="5797822" y="4693758"/>
              <a:ext cx="7572" cy="2741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32" name="Группа 1047"/>
          <p:cNvGrpSpPr/>
          <p:nvPr/>
        </p:nvGrpSpPr>
        <p:grpSpPr>
          <a:xfrm>
            <a:off x="5075546" y="3879550"/>
            <a:ext cx="785174" cy="543266"/>
            <a:chOff x="5507009" y="4000504"/>
            <a:chExt cx="785174" cy="543266"/>
          </a:xfrm>
        </p:grpSpPr>
        <p:sp>
          <p:nvSpPr>
            <p:cNvPr id="1049" name="8-конечная звезда 1048"/>
            <p:cNvSpPr/>
            <p:nvPr/>
          </p:nvSpPr>
          <p:spPr>
            <a:xfrm rot="1262594">
              <a:off x="6081349" y="4500570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50" name="8-конечная звезда 1049"/>
            <p:cNvSpPr/>
            <p:nvPr/>
          </p:nvSpPr>
          <p:spPr>
            <a:xfrm rot="1262594">
              <a:off x="6227383" y="4130931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51" name="8-конечная звезда 1050"/>
            <p:cNvSpPr/>
            <p:nvPr/>
          </p:nvSpPr>
          <p:spPr>
            <a:xfrm rot="1262594">
              <a:off x="6155945" y="4273807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52" name="8-конечная звезда 1051"/>
            <p:cNvSpPr/>
            <p:nvPr/>
          </p:nvSpPr>
          <p:spPr>
            <a:xfrm rot="1262594">
              <a:off x="5727386" y="4272229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53" name="8-конечная звезда 1052"/>
            <p:cNvSpPr/>
            <p:nvPr/>
          </p:nvSpPr>
          <p:spPr>
            <a:xfrm rot="1262594">
              <a:off x="5651465" y="4151274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54" name="8-конечная звезда 1053"/>
            <p:cNvSpPr/>
            <p:nvPr/>
          </p:nvSpPr>
          <p:spPr>
            <a:xfrm rot="1262594">
              <a:off x="5798824" y="4057915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55" name="8-конечная звезда 1054"/>
            <p:cNvSpPr/>
            <p:nvPr/>
          </p:nvSpPr>
          <p:spPr>
            <a:xfrm rot="1262594">
              <a:off x="5868614" y="4202439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56" name="8-конечная звезда 1055"/>
            <p:cNvSpPr/>
            <p:nvPr/>
          </p:nvSpPr>
          <p:spPr>
            <a:xfrm rot="1262594">
              <a:off x="5941700" y="4294151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57" name="8-конечная звезда 1056"/>
            <p:cNvSpPr/>
            <p:nvPr/>
          </p:nvSpPr>
          <p:spPr>
            <a:xfrm rot="1262594">
              <a:off x="5507009" y="4143380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58" name="8-конечная звезда 1057"/>
            <p:cNvSpPr/>
            <p:nvPr/>
          </p:nvSpPr>
          <p:spPr>
            <a:xfrm rot="1262594">
              <a:off x="5507009" y="4056336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59" name="8-конечная звезда 1058"/>
            <p:cNvSpPr/>
            <p:nvPr/>
          </p:nvSpPr>
          <p:spPr>
            <a:xfrm rot="1262594">
              <a:off x="5649885" y="4000504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062" name="Прямая соединительная линия 1061"/>
            <p:cNvCxnSpPr>
              <a:stCxn id="1054" idx="5"/>
              <a:endCxn id="1059" idx="0"/>
            </p:cNvCxnSpPr>
            <p:nvPr/>
          </p:nvCxnSpPr>
          <p:spPr>
            <a:xfrm rot="16200000" flipV="1">
              <a:off x="5738063" y="3983442"/>
              <a:ext cx="30381" cy="12321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64" name="Прямая соединительная линия 1063"/>
            <p:cNvCxnSpPr>
              <a:stCxn id="1053" idx="6"/>
              <a:endCxn id="1054" idx="3"/>
            </p:cNvCxnSpPr>
            <p:nvPr/>
          </p:nvCxnSpPr>
          <p:spPr>
            <a:xfrm rot="5400000" flipH="1" flipV="1">
              <a:off x="5716057" y="4067982"/>
              <a:ext cx="57197" cy="11299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65" name="Прямая соединительная линия 1064"/>
            <p:cNvCxnSpPr>
              <a:stCxn id="1055" idx="5"/>
              <a:endCxn id="1054" idx="1"/>
            </p:cNvCxnSpPr>
            <p:nvPr/>
          </p:nvCxnSpPr>
          <p:spPr>
            <a:xfrm rot="16200000" flipV="1">
              <a:off x="5813131" y="4133245"/>
              <a:ext cx="95176" cy="4786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66" name="Прямая соединительная линия 1065"/>
            <p:cNvCxnSpPr>
              <a:stCxn id="1052" idx="4"/>
              <a:endCxn id="1053" idx="1"/>
            </p:cNvCxnSpPr>
            <p:nvPr/>
          </p:nvCxnSpPr>
          <p:spPr>
            <a:xfrm rot="10800000">
              <a:off x="5689429" y="4202948"/>
              <a:ext cx="39759" cy="8658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67" name="Прямая соединительная линия 1066"/>
            <p:cNvCxnSpPr>
              <a:stCxn id="1052" idx="0"/>
              <a:endCxn id="1056" idx="3"/>
            </p:cNvCxnSpPr>
            <p:nvPr/>
          </p:nvCxnSpPr>
          <p:spPr>
            <a:xfrm>
              <a:off x="5779585" y="4308924"/>
              <a:ext cx="164441" cy="2319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68" name="Прямая соединительная линия 1067"/>
            <p:cNvCxnSpPr>
              <a:stCxn id="1056" idx="4"/>
              <a:endCxn id="1051" idx="4"/>
            </p:cNvCxnSpPr>
            <p:nvPr/>
          </p:nvCxnSpPr>
          <p:spPr>
            <a:xfrm rot="10800000" flipH="1">
              <a:off x="5943500" y="4294574"/>
              <a:ext cx="214605" cy="1688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69" name="Прямая соединительная линия 1068"/>
            <p:cNvCxnSpPr>
              <a:stCxn id="1049" idx="5"/>
              <a:endCxn id="1056" idx="1"/>
            </p:cNvCxnSpPr>
            <p:nvPr/>
          </p:nvCxnSpPr>
          <p:spPr>
            <a:xfrm rot="16200000" flipV="1">
              <a:off x="5958619" y="4366870"/>
              <a:ext cx="156605" cy="11451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71" name="Прямая соединительная линия 1070"/>
            <p:cNvCxnSpPr>
              <a:stCxn id="1051" idx="6"/>
              <a:endCxn id="1050" idx="2"/>
            </p:cNvCxnSpPr>
            <p:nvPr/>
          </p:nvCxnSpPr>
          <p:spPr>
            <a:xfrm rot="5400000" flipH="1" flipV="1">
              <a:off x="6182865" y="4210684"/>
              <a:ext cx="82398" cy="4817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72" name="Прямая соединительная линия 1071"/>
            <p:cNvCxnSpPr>
              <a:stCxn id="1059" idx="3"/>
              <a:endCxn id="1057" idx="0"/>
            </p:cNvCxnSpPr>
            <p:nvPr/>
          </p:nvCxnSpPr>
          <p:spPr>
            <a:xfrm rot="5400000">
              <a:off x="5529327" y="4050317"/>
              <a:ext cx="141861" cy="10297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73" name="Прямая соединительная линия 1072"/>
            <p:cNvCxnSpPr>
              <a:stCxn id="1049" idx="0"/>
              <a:endCxn id="1051" idx="1"/>
            </p:cNvCxnSpPr>
            <p:nvPr/>
          </p:nvCxnSpPr>
          <p:spPr>
            <a:xfrm flipV="1">
              <a:off x="6123108" y="4335815"/>
              <a:ext cx="78393" cy="19411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74" name="Прямая соединительная линия 1073"/>
            <p:cNvCxnSpPr>
              <a:stCxn id="1057" idx="6"/>
              <a:endCxn id="1058" idx="2"/>
            </p:cNvCxnSpPr>
            <p:nvPr/>
          </p:nvCxnSpPr>
          <p:spPr>
            <a:xfrm rot="16200000" flipV="1">
              <a:off x="5505246" y="4113702"/>
              <a:ext cx="46726" cy="1551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75" name="Прямая соединительная линия 1074"/>
            <p:cNvCxnSpPr>
              <a:stCxn id="1059" idx="3"/>
              <a:endCxn id="1058" idx="7"/>
            </p:cNvCxnSpPr>
            <p:nvPr/>
          </p:nvCxnSpPr>
          <p:spPr>
            <a:xfrm rot="5400000">
              <a:off x="5580902" y="3998322"/>
              <a:ext cx="38290" cy="10339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76" name="Прямая соединительная линия 1075"/>
            <p:cNvCxnSpPr>
              <a:stCxn id="1056" idx="4"/>
              <a:endCxn id="1055" idx="1"/>
            </p:cNvCxnSpPr>
            <p:nvPr/>
          </p:nvCxnSpPr>
          <p:spPr>
            <a:xfrm rot="10800000">
              <a:off x="5906577" y="4254114"/>
              <a:ext cx="36924" cy="5734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33" name="Группа 1076"/>
          <p:cNvGrpSpPr/>
          <p:nvPr/>
        </p:nvGrpSpPr>
        <p:grpSpPr>
          <a:xfrm>
            <a:off x="5643570" y="3457239"/>
            <a:ext cx="263830" cy="471827"/>
            <a:chOff x="6221390" y="3221002"/>
            <a:chExt cx="263830" cy="471827"/>
          </a:xfrm>
        </p:grpSpPr>
        <p:cxnSp>
          <p:nvCxnSpPr>
            <p:cNvPr id="1078" name="Прямая соединительная линия 1077"/>
            <p:cNvCxnSpPr>
              <a:stCxn id="1085" idx="2"/>
              <a:endCxn id="1081" idx="1"/>
            </p:cNvCxnSpPr>
            <p:nvPr/>
          </p:nvCxnSpPr>
          <p:spPr>
            <a:xfrm rot="5400000" flipH="1" flipV="1">
              <a:off x="6100411" y="3468600"/>
              <a:ext cx="286172" cy="1652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079" name="8-конечная звезда 1078"/>
            <p:cNvSpPr/>
            <p:nvPr/>
          </p:nvSpPr>
          <p:spPr>
            <a:xfrm rot="1262594">
              <a:off x="6236996" y="3506754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80" name="8-конечная звезда 1079"/>
            <p:cNvSpPr/>
            <p:nvPr/>
          </p:nvSpPr>
          <p:spPr>
            <a:xfrm rot="1262594">
              <a:off x="6308434" y="3292440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81" name="8-конечная звезда 1080"/>
            <p:cNvSpPr/>
            <p:nvPr/>
          </p:nvSpPr>
          <p:spPr>
            <a:xfrm rot="1262594">
              <a:off x="6221390" y="3292438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82" name="8-конечная звезда 1081"/>
            <p:cNvSpPr/>
            <p:nvPr/>
          </p:nvSpPr>
          <p:spPr>
            <a:xfrm rot="1262594">
              <a:off x="6292828" y="3308046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83" name="8-конечная звезда 1082"/>
            <p:cNvSpPr/>
            <p:nvPr/>
          </p:nvSpPr>
          <p:spPr>
            <a:xfrm rot="1262594">
              <a:off x="6364265" y="3221002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84" name="8-конечная звезда 1083"/>
            <p:cNvSpPr/>
            <p:nvPr/>
          </p:nvSpPr>
          <p:spPr>
            <a:xfrm rot="1262594">
              <a:off x="6442020" y="3556268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85" name="8-конечная звезда 1084"/>
            <p:cNvSpPr/>
            <p:nvPr/>
          </p:nvSpPr>
          <p:spPr>
            <a:xfrm rot="1262594">
              <a:off x="6221390" y="3578191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86" name="8-конечная звезда 1085"/>
            <p:cNvSpPr/>
            <p:nvPr/>
          </p:nvSpPr>
          <p:spPr>
            <a:xfrm rot="1262594">
              <a:off x="6221390" y="3649629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087" name="Прямая соединительная линия 1086"/>
            <p:cNvCxnSpPr>
              <a:stCxn id="1085" idx="6"/>
              <a:endCxn id="1082" idx="3"/>
            </p:cNvCxnSpPr>
            <p:nvPr/>
          </p:nvCxnSpPr>
          <p:spPr>
            <a:xfrm rot="5400000" flipH="1" flipV="1">
              <a:off x="6152110" y="3437054"/>
              <a:ext cx="241215" cy="4394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88" name="Прямая соединительная линия 1087"/>
            <p:cNvCxnSpPr>
              <a:stCxn id="1085" idx="0"/>
              <a:endCxn id="1080" idx="7"/>
            </p:cNvCxnSpPr>
            <p:nvPr/>
          </p:nvCxnSpPr>
          <p:spPr>
            <a:xfrm flipV="1">
              <a:off x="6263149" y="3305269"/>
              <a:ext cx="86625" cy="30227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89" name="Прямая соединительная линия 1088"/>
            <p:cNvCxnSpPr>
              <a:stCxn id="1086" idx="7"/>
              <a:endCxn id="1083" idx="2"/>
            </p:cNvCxnSpPr>
            <p:nvPr/>
          </p:nvCxnSpPr>
          <p:spPr>
            <a:xfrm rot="5400000" flipH="1" flipV="1">
              <a:off x="6120571" y="3404921"/>
              <a:ext cx="399697" cy="11537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90" name="Прямая соединительная линия 1089"/>
            <p:cNvCxnSpPr>
              <a:stCxn id="1086" idx="0"/>
              <a:endCxn id="1084" idx="3"/>
            </p:cNvCxnSpPr>
            <p:nvPr/>
          </p:nvCxnSpPr>
          <p:spPr>
            <a:xfrm flipV="1">
              <a:off x="6263149" y="3586639"/>
              <a:ext cx="180731" cy="9234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91" name="Прямая соединительная линия 1090"/>
            <p:cNvCxnSpPr>
              <a:stCxn id="1086" idx="1"/>
              <a:endCxn id="1085" idx="1"/>
            </p:cNvCxnSpPr>
            <p:nvPr/>
          </p:nvCxnSpPr>
          <p:spPr>
            <a:xfrm rot="5400000" flipH="1">
              <a:off x="6216042" y="3655250"/>
              <a:ext cx="71438" cy="158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34" name="Группа 1091"/>
          <p:cNvGrpSpPr/>
          <p:nvPr/>
        </p:nvGrpSpPr>
        <p:grpSpPr>
          <a:xfrm>
            <a:off x="6786578" y="3357562"/>
            <a:ext cx="257514" cy="478144"/>
            <a:chOff x="7435836" y="3006688"/>
            <a:chExt cx="257514" cy="478144"/>
          </a:xfrm>
        </p:grpSpPr>
        <p:cxnSp>
          <p:nvCxnSpPr>
            <p:cNvPr id="1093" name="Прямая соединительная линия 1092"/>
            <p:cNvCxnSpPr>
              <a:stCxn id="1095" idx="7"/>
              <a:endCxn id="1094" idx="3"/>
            </p:cNvCxnSpPr>
            <p:nvPr/>
          </p:nvCxnSpPr>
          <p:spPr>
            <a:xfrm rot="5400000" flipH="1" flipV="1">
              <a:off x="7511096" y="3103624"/>
              <a:ext cx="49512" cy="9352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094" name="8-конечная звезда 1093"/>
            <p:cNvSpPr/>
            <p:nvPr/>
          </p:nvSpPr>
          <p:spPr>
            <a:xfrm rot="1262594">
              <a:off x="7580290" y="3087669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95" name="8-конечная звезда 1094"/>
            <p:cNvSpPr/>
            <p:nvPr/>
          </p:nvSpPr>
          <p:spPr>
            <a:xfrm rot="1262594">
              <a:off x="7437414" y="3159107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96" name="8-конечная звезда 1095"/>
            <p:cNvSpPr/>
            <p:nvPr/>
          </p:nvSpPr>
          <p:spPr>
            <a:xfrm rot="1262594">
              <a:off x="7437415" y="3294018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97" name="8-конечная звезда 1096"/>
            <p:cNvSpPr/>
            <p:nvPr/>
          </p:nvSpPr>
          <p:spPr>
            <a:xfrm rot="1262594">
              <a:off x="7588255" y="3300335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98" name="8-конечная звезда 1097"/>
            <p:cNvSpPr/>
            <p:nvPr/>
          </p:nvSpPr>
          <p:spPr>
            <a:xfrm rot="1262594">
              <a:off x="7650150" y="3006688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99" name="8-конечная звезда 1098"/>
            <p:cNvSpPr/>
            <p:nvPr/>
          </p:nvSpPr>
          <p:spPr>
            <a:xfrm rot="1262594">
              <a:off x="7585028" y="3441632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00" name="8-конечная звезда 1099"/>
            <p:cNvSpPr/>
            <p:nvPr/>
          </p:nvSpPr>
          <p:spPr>
            <a:xfrm rot="1262594">
              <a:off x="7435836" y="3363878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101" name="Прямая соединительная линия 1100"/>
            <p:cNvCxnSpPr>
              <a:stCxn id="1096" idx="5"/>
              <a:endCxn id="1095" idx="2"/>
            </p:cNvCxnSpPr>
            <p:nvPr/>
          </p:nvCxnSpPr>
          <p:spPr>
            <a:xfrm rot="5400000" flipH="1" flipV="1">
              <a:off x="7411566" y="3253192"/>
              <a:ext cx="85038" cy="126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02" name="Прямая соединительная линия 1101"/>
            <p:cNvCxnSpPr>
              <a:stCxn id="1100" idx="2"/>
              <a:endCxn id="1096" idx="2"/>
            </p:cNvCxnSpPr>
            <p:nvPr/>
          </p:nvCxnSpPr>
          <p:spPr>
            <a:xfrm rot="5400000" flipH="1" flipV="1">
              <a:off x="7422490" y="3373407"/>
              <a:ext cx="59420" cy="504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03" name="Прямая соединительная линия 1102"/>
            <p:cNvCxnSpPr>
              <a:stCxn id="1097" idx="3"/>
              <a:endCxn id="1096" idx="0"/>
            </p:cNvCxnSpPr>
            <p:nvPr/>
          </p:nvCxnSpPr>
          <p:spPr>
            <a:xfrm rot="5400000" flipH="1">
              <a:off x="7536305" y="3284023"/>
              <a:ext cx="7585" cy="10096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04" name="Прямая соединительная линия 1103"/>
            <p:cNvCxnSpPr>
              <a:stCxn id="1098" idx="2"/>
              <a:endCxn id="1094" idx="6"/>
            </p:cNvCxnSpPr>
            <p:nvPr/>
          </p:nvCxnSpPr>
          <p:spPr>
            <a:xfrm rot="5400000">
              <a:off x="7619979" y="3045454"/>
              <a:ext cx="41023" cy="4700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05" name="Прямая соединительная линия 1104"/>
            <p:cNvCxnSpPr>
              <a:stCxn id="1097" idx="5"/>
              <a:endCxn id="1094" idx="2"/>
            </p:cNvCxnSpPr>
            <p:nvPr/>
          </p:nvCxnSpPr>
          <p:spPr>
            <a:xfrm rot="16200000" flipV="1">
              <a:off x="7519548" y="3217916"/>
              <a:ext cx="162793" cy="669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06" name="Прямая соединительная линия 1105"/>
            <p:cNvCxnSpPr>
              <a:stCxn id="1099" idx="6"/>
              <a:endCxn id="1097" idx="2"/>
            </p:cNvCxnSpPr>
            <p:nvPr/>
          </p:nvCxnSpPr>
          <p:spPr>
            <a:xfrm rot="16200000" flipV="1">
              <a:off x="7564703" y="3393392"/>
              <a:ext cx="90539" cy="882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35" name="Группа 1106"/>
          <p:cNvGrpSpPr/>
          <p:nvPr/>
        </p:nvGrpSpPr>
        <p:grpSpPr>
          <a:xfrm>
            <a:off x="6596902" y="2563327"/>
            <a:ext cx="397148" cy="776439"/>
            <a:chOff x="7150610" y="2045465"/>
            <a:chExt cx="397148" cy="776439"/>
          </a:xfrm>
        </p:grpSpPr>
        <p:cxnSp>
          <p:nvCxnSpPr>
            <p:cNvPr id="1108" name="Прямая соединительная линия 1107"/>
            <p:cNvCxnSpPr>
              <a:stCxn id="1115" idx="6"/>
              <a:endCxn id="1111" idx="3"/>
            </p:cNvCxnSpPr>
            <p:nvPr/>
          </p:nvCxnSpPr>
          <p:spPr>
            <a:xfrm rot="5400000" flipH="1" flipV="1">
              <a:off x="7358363" y="2364100"/>
              <a:ext cx="182975" cy="10624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09" name="Прямая соединительная линия 1108"/>
            <p:cNvCxnSpPr>
              <a:stCxn id="1116" idx="6"/>
              <a:endCxn id="1113" idx="2"/>
            </p:cNvCxnSpPr>
            <p:nvPr/>
          </p:nvCxnSpPr>
          <p:spPr>
            <a:xfrm rot="5400000" flipH="1" flipV="1">
              <a:off x="7401264" y="2726571"/>
              <a:ext cx="99198" cy="99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110" name="8-конечная звезда 1109"/>
            <p:cNvSpPr/>
            <p:nvPr/>
          </p:nvSpPr>
          <p:spPr>
            <a:xfrm rot="1262594">
              <a:off x="7223100" y="243676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11" name="8-конечная звезда 1110"/>
            <p:cNvSpPr/>
            <p:nvPr/>
          </p:nvSpPr>
          <p:spPr>
            <a:xfrm rot="1262594">
              <a:off x="7500958" y="2292834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12" name="8-конечная звезда 1111"/>
            <p:cNvSpPr/>
            <p:nvPr/>
          </p:nvSpPr>
          <p:spPr>
            <a:xfrm rot="1262594">
              <a:off x="7150610" y="2632228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13" name="8-конечная звезда 1112"/>
            <p:cNvSpPr/>
            <p:nvPr/>
          </p:nvSpPr>
          <p:spPr>
            <a:xfrm rot="1262594">
              <a:off x="7436361" y="2632228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15" name="8-конечная звезда 1114"/>
            <p:cNvSpPr/>
            <p:nvPr/>
          </p:nvSpPr>
          <p:spPr>
            <a:xfrm rot="1262594">
              <a:off x="7364925" y="2507149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16" name="8-конечная звезда 1115"/>
            <p:cNvSpPr/>
            <p:nvPr/>
          </p:nvSpPr>
          <p:spPr>
            <a:xfrm rot="1262594">
              <a:off x="7418566" y="2775104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17" name="8-конечная звезда 1116"/>
            <p:cNvSpPr/>
            <p:nvPr/>
          </p:nvSpPr>
          <p:spPr>
            <a:xfrm rot="1262594">
              <a:off x="7150610" y="2489352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118" name="Прямая соединительная линия 1117"/>
            <p:cNvCxnSpPr>
              <a:stCxn id="1110" idx="0"/>
              <a:endCxn id="1115" idx="4"/>
            </p:cNvCxnSpPr>
            <p:nvPr/>
          </p:nvCxnSpPr>
          <p:spPr>
            <a:xfrm>
              <a:off x="7275299" y="2473458"/>
              <a:ext cx="91187" cy="4868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19" name="Прямая соединительная линия 1118"/>
            <p:cNvCxnSpPr>
              <a:stCxn id="1113" idx="5"/>
              <a:endCxn id="1115" idx="0"/>
            </p:cNvCxnSpPr>
            <p:nvPr/>
          </p:nvCxnSpPr>
          <p:spPr>
            <a:xfrm rot="16200000" flipV="1">
              <a:off x="7382566" y="2566550"/>
              <a:ext cx="95293" cy="4009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20" name="Прямая соединительная линия 1119"/>
            <p:cNvCxnSpPr>
              <a:stCxn id="1112" idx="5"/>
              <a:endCxn id="1117" idx="2"/>
            </p:cNvCxnSpPr>
            <p:nvPr/>
          </p:nvCxnSpPr>
          <p:spPr>
            <a:xfrm rot="5400000" flipH="1" flipV="1">
              <a:off x="7115232" y="2583869"/>
              <a:ext cx="99653" cy="109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21" name="Прямая соединительная линия 1120"/>
            <p:cNvCxnSpPr>
              <a:stCxn id="1110" idx="6"/>
              <a:endCxn id="1452" idx="1"/>
            </p:cNvCxnSpPr>
            <p:nvPr/>
          </p:nvCxnSpPr>
          <p:spPr>
            <a:xfrm rot="5400000" flipH="1" flipV="1">
              <a:off x="7079437" y="2225824"/>
              <a:ext cx="393099" cy="3238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22" name="Прямая соединительная линия 1121"/>
            <p:cNvCxnSpPr>
              <a:stCxn id="1117" idx="5"/>
              <a:endCxn id="1110" idx="3"/>
            </p:cNvCxnSpPr>
            <p:nvPr/>
          </p:nvCxnSpPr>
          <p:spPr>
            <a:xfrm rot="5400000" flipH="1" flipV="1">
              <a:off x="7186646" y="2452589"/>
              <a:ext cx="16642" cy="6091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23" name="Прямая соединительная линия 1122"/>
            <p:cNvCxnSpPr>
              <a:stCxn id="1116" idx="4"/>
              <a:endCxn id="1112" idx="0"/>
            </p:cNvCxnSpPr>
            <p:nvPr/>
          </p:nvCxnSpPr>
          <p:spPr>
            <a:xfrm rot="10800000">
              <a:off x="7195849" y="2664030"/>
              <a:ext cx="224278" cy="12607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142" name="TextBox 1141"/>
          <p:cNvSpPr txBox="1"/>
          <p:nvPr/>
        </p:nvSpPr>
        <p:spPr>
          <a:xfrm rot="16603593">
            <a:off x="6374398" y="3552569"/>
            <a:ext cx="70215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ВОРОН</a:t>
            </a:r>
            <a:endParaRPr lang="uk-UA" sz="8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1143" name="TextBox 1142"/>
          <p:cNvSpPr txBox="1"/>
          <p:nvPr/>
        </p:nvSpPr>
        <p:spPr>
          <a:xfrm rot="1344264">
            <a:off x="6361487" y="3207591"/>
            <a:ext cx="70215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ЧАША</a:t>
            </a:r>
            <a:endParaRPr lang="uk-UA" sz="8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1144" name="TextBox 1143"/>
          <p:cNvSpPr txBox="1"/>
          <p:nvPr/>
        </p:nvSpPr>
        <p:spPr>
          <a:xfrm rot="18282438">
            <a:off x="5516759" y="4198782"/>
            <a:ext cx="70215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ВОЛОПАС</a:t>
            </a:r>
            <a:endParaRPr lang="uk-UA" sz="8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1145" name="TextBox 1144"/>
          <p:cNvSpPr txBox="1"/>
          <p:nvPr/>
        </p:nvSpPr>
        <p:spPr>
          <a:xfrm rot="19413718">
            <a:off x="4784916" y="4110512"/>
            <a:ext cx="70215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ПН </a:t>
            </a:r>
          </a:p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КОРОНА</a:t>
            </a:r>
            <a:endParaRPr lang="uk-UA" sz="8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1146" name="TextBox 1145"/>
          <p:cNvSpPr txBox="1"/>
          <p:nvPr/>
        </p:nvSpPr>
        <p:spPr>
          <a:xfrm rot="19546177">
            <a:off x="5211106" y="4610626"/>
            <a:ext cx="70215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ЗМІЯ</a:t>
            </a:r>
            <a:endParaRPr lang="uk-UA" sz="8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1147" name="TextBox 1146"/>
          <p:cNvSpPr txBox="1"/>
          <p:nvPr/>
        </p:nvSpPr>
        <p:spPr>
          <a:xfrm>
            <a:off x="4358604" y="5319481"/>
            <a:ext cx="70215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ЗМІЯ</a:t>
            </a:r>
            <a:endParaRPr lang="uk-UA" sz="8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grpSp>
        <p:nvGrpSpPr>
          <p:cNvPr id="36" name="Группа 1147"/>
          <p:cNvGrpSpPr/>
          <p:nvPr/>
        </p:nvGrpSpPr>
        <p:grpSpPr>
          <a:xfrm>
            <a:off x="4143372" y="5239587"/>
            <a:ext cx="178722" cy="332553"/>
            <a:chOff x="4446920" y="5936171"/>
            <a:chExt cx="178722" cy="332553"/>
          </a:xfrm>
        </p:grpSpPr>
        <p:sp>
          <p:nvSpPr>
            <p:cNvPr id="1149" name="8-конечная звезда 1148"/>
            <p:cNvSpPr/>
            <p:nvPr/>
          </p:nvSpPr>
          <p:spPr>
            <a:xfrm rot="1262594">
              <a:off x="4507404" y="6221924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50" name="8-конечная звезда 1149"/>
            <p:cNvSpPr/>
            <p:nvPr/>
          </p:nvSpPr>
          <p:spPr>
            <a:xfrm rot="1262594">
              <a:off x="4578842" y="6079048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51" name="8-конечная звезда 1150"/>
            <p:cNvSpPr/>
            <p:nvPr/>
          </p:nvSpPr>
          <p:spPr>
            <a:xfrm rot="1262594">
              <a:off x="4446920" y="6079048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52" name="8-конечная звезда 1151"/>
            <p:cNvSpPr/>
            <p:nvPr/>
          </p:nvSpPr>
          <p:spPr>
            <a:xfrm rot="1262594">
              <a:off x="4507404" y="5936171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153" name="Прямая соединительная линия 1152"/>
            <p:cNvCxnSpPr>
              <a:stCxn id="1149" idx="7"/>
              <a:endCxn id="1150" idx="1"/>
            </p:cNvCxnSpPr>
            <p:nvPr/>
          </p:nvCxnSpPr>
          <p:spPr>
            <a:xfrm rot="5400000" flipH="1" flipV="1">
              <a:off x="4525970" y="6150051"/>
              <a:ext cx="111991" cy="5955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54" name="Прямая соединительная линия 1153"/>
            <p:cNvCxnSpPr>
              <a:stCxn id="1151" idx="6"/>
              <a:endCxn id="1152" idx="2"/>
            </p:cNvCxnSpPr>
            <p:nvPr/>
          </p:nvCxnSpPr>
          <p:spPr>
            <a:xfrm rot="5400000" flipH="1" flipV="1">
              <a:off x="4450963" y="6009170"/>
              <a:ext cx="99199" cy="4368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55" name="Прямая соединительная линия 1154"/>
            <p:cNvCxnSpPr>
              <a:stCxn id="1150" idx="5"/>
              <a:endCxn id="1152" idx="0"/>
            </p:cNvCxnSpPr>
            <p:nvPr/>
          </p:nvCxnSpPr>
          <p:spPr>
            <a:xfrm rot="16200000" flipV="1">
              <a:off x="4516147" y="6004470"/>
              <a:ext cx="113091" cy="4009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56" name="Прямая соединительная линия 1155"/>
            <p:cNvCxnSpPr>
              <a:stCxn id="1151" idx="1"/>
              <a:endCxn id="1149" idx="5"/>
            </p:cNvCxnSpPr>
            <p:nvPr/>
          </p:nvCxnSpPr>
          <p:spPr>
            <a:xfrm rot="16200000" flipH="1">
              <a:off x="4450508" y="6153145"/>
              <a:ext cx="100108" cy="4148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37" name="Группа 1156"/>
          <p:cNvGrpSpPr/>
          <p:nvPr/>
        </p:nvGrpSpPr>
        <p:grpSpPr>
          <a:xfrm>
            <a:off x="3508323" y="4643446"/>
            <a:ext cx="699645" cy="615672"/>
            <a:chOff x="3730532" y="5367300"/>
            <a:chExt cx="699645" cy="615672"/>
          </a:xfrm>
        </p:grpSpPr>
        <p:sp>
          <p:nvSpPr>
            <p:cNvPr id="1158" name="8-конечная звезда 1157"/>
            <p:cNvSpPr/>
            <p:nvPr/>
          </p:nvSpPr>
          <p:spPr>
            <a:xfrm rot="1262594">
              <a:off x="4383377" y="5445580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59" name="8-конечная звезда 1158"/>
            <p:cNvSpPr/>
            <p:nvPr/>
          </p:nvSpPr>
          <p:spPr>
            <a:xfrm rot="1262594">
              <a:off x="4159161" y="5732385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60" name="8-конечная звезда 1159"/>
            <p:cNvSpPr/>
            <p:nvPr/>
          </p:nvSpPr>
          <p:spPr>
            <a:xfrm rot="1262594">
              <a:off x="4303686" y="5519719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61" name="8-конечная звезда 1160"/>
            <p:cNvSpPr/>
            <p:nvPr/>
          </p:nvSpPr>
          <p:spPr>
            <a:xfrm rot="1262594">
              <a:off x="3944848" y="5660947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62" name="8-конечная звезда 1161"/>
            <p:cNvSpPr/>
            <p:nvPr/>
          </p:nvSpPr>
          <p:spPr>
            <a:xfrm rot="1262594">
              <a:off x="3730532" y="5660945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63" name="8-конечная звезда 1162"/>
            <p:cNvSpPr/>
            <p:nvPr/>
          </p:nvSpPr>
          <p:spPr>
            <a:xfrm rot="1262594">
              <a:off x="3867094" y="5367300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64" name="8-конечная звезда 1163"/>
            <p:cNvSpPr/>
            <p:nvPr/>
          </p:nvSpPr>
          <p:spPr>
            <a:xfrm rot="1262594">
              <a:off x="4006811" y="5507018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65" name="8-конечная звезда 1164"/>
            <p:cNvSpPr/>
            <p:nvPr/>
          </p:nvSpPr>
          <p:spPr>
            <a:xfrm rot="1262594">
              <a:off x="3800919" y="5375622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66" name="8-конечная звезда 1165"/>
            <p:cNvSpPr/>
            <p:nvPr/>
          </p:nvSpPr>
          <p:spPr>
            <a:xfrm rot="1262594">
              <a:off x="4221652" y="5936172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167" name="Прямая соединительная линия 1166"/>
            <p:cNvCxnSpPr>
              <a:stCxn id="1160" idx="7"/>
              <a:endCxn id="1158" idx="7"/>
            </p:cNvCxnSpPr>
            <p:nvPr/>
          </p:nvCxnSpPr>
          <p:spPr>
            <a:xfrm rot="5400000" flipH="1" flipV="1">
              <a:off x="4353622" y="5461218"/>
              <a:ext cx="76277" cy="7280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68" name="Прямая соединительная линия 1167"/>
            <p:cNvCxnSpPr>
              <a:stCxn id="1164" idx="5"/>
              <a:endCxn id="1163" idx="0"/>
            </p:cNvCxnSpPr>
            <p:nvPr/>
          </p:nvCxnSpPr>
          <p:spPr>
            <a:xfrm rot="16200000" flipV="1">
              <a:off x="3925915" y="5415152"/>
              <a:ext cx="97544" cy="8990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69" name="Прямая соединительная линия 1168"/>
            <p:cNvCxnSpPr>
              <a:stCxn id="1159" idx="6"/>
              <a:endCxn id="1160" idx="3"/>
            </p:cNvCxnSpPr>
            <p:nvPr/>
          </p:nvCxnSpPr>
          <p:spPr>
            <a:xfrm rot="5400000" flipH="1" flipV="1">
              <a:off x="4162682" y="5590856"/>
              <a:ext cx="176504" cy="11015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70" name="Прямая соединительная линия 1169"/>
            <p:cNvCxnSpPr>
              <a:stCxn id="1159" idx="5"/>
              <a:endCxn id="1164" idx="1"/>
            </p:cNvCxnSpPr>
            <p:nvPr/>
          </p:nvCxnSpPr>
          <p:spPr>
            <a:xfrm rot="16200000" flipV="1">
              <a:off x="4013014" y="5572527"/>
              <a:ext cx="186353" cy="13801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71" name="Прямая соединительная линия 1170"/>
            <p:cNvCxnSpPr>
              <a:stCxn id="1162" idx="7"/>
              <a:endCxn id="1161" idx="4"/>
            </p:cNvCxnSpPr>
            <p:nvPr/>
          </p:nvCxnSpPr>
          <p:spPr>
            <a:xfrm rot="16200000" flipH="1">
              <a:off x="3863792" y="5595396"/>
              <a:ext cx="1270" cy="16444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72" name="Прямая соединительная линия 1171"/>
            <p:cNvCxnSpPr>
              <a:stCxn id="1161" idx="7"/>
              <a:endCxn id="1159" idx="3"/>
            </p:cNvCxnSpPr>
            <p:nvPr/>
          </p:nvCxnSpPr>
          <p:spPr>
            <a:xfrm rot="16200000" flipH="1">
              <a:off x="4032322" y="5641184"/>
              <a:ext cx="93364" cy="16496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73" name="Прямая соединительная линия 1172"/>
            <p:cNvCxnSpPr>
              <a:stCxn id="1166" idx="5"/>
              <a:endCxn id="1159" idx="1"/>
            </p:cNvCxnSpPr>
            <p:nvPr/>
          </p:nvCxnSpPr>
          <p:spPr>
            <a:xfrm rot="16200000" flipV="1">
              <a:off x="4139274" y="5841910"/>
              <a:ext cx="154129" cy="3842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74" name="Прямая соединительная линия 1173"/>
            <p:cNvCxnSpPr>
              <a:stCxn id="1165" idx="1"/>
              <a:endCxn id="1163" idx="0"/>
            </p:cNvCxnSpPr>
            <p:nvPr/>
          </p:nvCxnSpPr>
          <p:spPr>
            <a:xfrm rot="5400000" flipH="1" flipV="1">
              <a:off x="3877240" y="5367913"/>
              <a:ext cx="9072" cy="9591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38" name="Группа 1174"/>
          <p:cNvGrpSpPr/>
          <p:nvPr/>
        </p:nvGrpSpPr>
        <p:grpSpPr>
          <a:xfrm rot="556316">
            <a:off x="2987677" y="2685344"/>
            <a:ext cx="850325" cy="1621014"/>
            <a:chOff x="2494991" y="3188512"/>
            <a:chExt cx="850325" cy="1621014"/>
          </a:xfrm>
        </p:grpSpPr>
        <p:sp>
          <p:nvSpPr>
            <p:cNvPr id="1176" name="8-конечная звезда 1175"/>
            <p:cNvSpPr/>
            <p:nvPr/>
          </p:nvSpPr>
          <p:spPr>
            <a:xfrm rot="1262594">
              <a:off x="2997889" y="428406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77" name="8-конечная звезда 1176"/>
            <p:cNvSpPr/>
            <p:nvPr/>
          </p:nvSpPr>
          <p:spPr>
            <a:xfrm rot="1262594">
              <a:off x="2907837" y="4157669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78" name="8-конечная звезда 1177"/>
            <p:cNvSpPr/>
            <p:nvPr/>
          </p:nvSpPr>
          <p:spPr>
            <a:xfrm rot="1262594">
              <a:off x="2634556" y="4257229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79" name="8-конечная звезда 1178"/>
            <p:cNvSpPr/>
            <p:nvPr/>
          </p:nvSpPr>
          <p:spPr>
            <a:xfrm rot="1262594">
              <a:off x="2858909" y="4744726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80" name="8-конечная звезда 1179"/>
            <p:cNvSpPr/>
            <p:nvPr/>
          </p:nvSpPr>
          <p:spPr>
            <a:xfrm rot="1262594">
              <a:off x="2494991" y="3845711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81" name="8-конечная звезда 1180"/>
            <p:cNvSpPr/>
            <p:nvPr/>
          </p:nvSpPr>
          <p:spPr>
            <a:xfrm rot="1262594">
              <a:off x="2788519" y="3870175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82" name="8-конечная звезда 1181"/>
            <p:cNvSpPr/>
            <p:nvPr/>
          </p:nvSpPr>
          <p:spPr>
            <a:xfrm rot="1262594">
              <a:off x="2651069" y="4437026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83" name="8-конечная звезда 1182"/>
            <p:cNvSpPr/>
            <p:nvPr/>
          </p:nvSpPr>
          <p:spPr>
            <a:xfrm rot="1262594">
              <a:off x="2705575" y="4725541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84" name="8-конечная звезда 1183"/>
            <p:cNvSpPr/>
            <p:nvPr/>
          </p:nvSpPr>
          <p:spPr>
            <a:xfrm rot="1262594">
              <a:off x="2835305" y="3731537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86" name="8-конечная звезда 1185"/>
            <p:cNvSpPr/>
            <p:nvPr/>
          </p:nvSpPr>
          <p:spPr>
            <a:xfrm rot="1262594">
              <a:off x="3177825" y="3386081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87" name="8-конечная звезда 1186"/>
            <p:cNvSpPr/>
            <p:nvPr/>
          </p:nvSpPr>
          <p:spPr>
            <a:xfrm rot="1262594">
              <a:off x="2950797" y="4438987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88" name="8-конечная звезда 1187"/>
            <p:cNvSpPr/>
            <p:nvPr/>
          </p:nvSpPr>
          <p:spPr>
            <a:xfrm rot="1262594">
              <a:off x="2856880" y="4307084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89" name="8-конечная звезда 1188"/>
            <p:cNvSpPr/>
            <p:nvPr/>
          </p:nvSpPr>
          <p:spPr>
            <a:xfrm rot="1262594">
              <a:off x="3083493" y="3460101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90" name="8-конечная звезда 1189"/>
            <p:cNvSpPr/>
            <p:nvPr/>
          </p:nvSpPr>
          <p:spPr>
            <a:xfrm rot="1262594">
              <a:off x="3147923" y="4328438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91" name="8-конечная звезда 1190"/>
            <p:cNvSpPr/>
            <p:nvPr/>
          </p:nvSpPr>
          <p:spPr>
            <a:xfrm rot="1262594">
              <a:off x="3131601" y="4625819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92" name="8-конечная звезда 1191"/>
            <p:cNvSpPr/>
            <p:nvPr/>
          </p:nvSpPr>
          <p:spPr>
            <a:xfrm rot="1262594">
              <a:off x="3108579" y="4484810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93" name="8-конечная звезда 1192"/>
            <p:cNvSpPr/>
            <p:nvPr/>
          </p:nvSpPr>
          <p:spPr>
            <a:xfrm rot="1262594">
              <a:off x="2983274" y="4650033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94" name="8-конечная звезда 1193"/>
            <p:cNvSpPr/>
            <p:nvPr/>
          </p:nvSpPr>
          <p:spPr>
            <a:xfrm rot="1262594">
              <a:off x="3109446" y="3695960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95" name="8-конечная звезда 1194"/>
            <p:cNvSpPr/>
            <p:nvPr/>
          </p:nvSpPr>
          <p:spPr>
            <a:xfrm rot="1262594">
              <a:off x="3298516" y="3874730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96" name="8-конечная звезда 1195"/>
            <p:cNvSpPr/>
            <p:nvPr/>
          </p:nvSpPr>
          <p:spPr>
            <a:xfrm rot="1262594">
              <a:off x="3216501" y="3815736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97" name="8-конечная звезда 1196"/>
            <p:cNvSpPr/>
            <p:nvPr/>
          </p:nvSpPr>
          <p:spPr>
            <a:xfrm rot="1262594">
              <a:off x="3234842" y="3530720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99" name="8-конечная звезда 1198"/>
            <p:cNvSpPr/>
            <p:nvPr/>
          </p:nvSpPr>
          <p:spPr>
            <a:xfrm rot="1262594">
              <a:off x="3114104" y="3188512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00" name="8-конечная звезда 1199"/>
            <p:cNvSpPr/>
            <p:nvPr/>
          </p:nvSpPr>
          <p:spPr>
            <a:xfrm rot="1262594">
              <a:off x="3126185" y="3308529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01" name="8-конечная звезда 1200"/>
            <p:cNvSpPr/>
            <p:nvPr/>
          </p:nvSpPr>
          <p:spPr>
            <a:xfrm rot="1262594">
              <a:off x="2952827" y="3576761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02" name="8-конечная звезда 1201"/>
            <p:cNvSpPr/>
            <p:nvPr/>
          </p:nvSpPr>
          <p:spPr>
            <a:xfrm rot="1262594">
              <a:off x="3163361" y="3967512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203" name="Прямая соединительная линия 1202"/>
            <p:cNvCxnSpPr>
              <a:stCxn id="1200" idx="1"/>
              <a:endCxn id="1186" idx="0"/>
            </p:cNvCxnSpPr>
            <p:nvPr/>
          </p:nvCxnSpPr>
          <p:spPr>
            <a:xfrm rot="15643684" flipH="1">
              <a:off x="3154562" y="3358635"/>
              <a:ext cx="79987" cy="5881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04" name="Прямая соединительная линия 1203"/>
            <p:cNvCxnSpPr>
              <a:stCxn id="1176" idx="5"/>
              <a:endCxn id="1188" idx="6"/>
            </p:cNvCxnSpPr>
            <p:nvPr/>
          </p:nvCxnSpPr>
          <p:spPr>
            <a:xfrm rot="15643684" flipH="1" flipV="1">
              <a:off x="2952345" y="4236435"/>
              <a:ext cx="2810" cy="12240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05" name="Прямая соединительная линия 1204"/>
            <p:cNvCxnSpPr>
              <a:stCxn id="1181" idx="7"/>
              <a:endCxn id="1184" idx="3"/>
            </p:cNvCxnSpPr>
            <p:nvPr/>
          </p:nvCxnSpPr>
          <p:spPr>
            <a:xfrm rot="4843684" flipH="1" flipV="1">
              <a:off x="2783865" y="3826164"/>
              <a:ext cx="120431" cy="659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06" name="Прямая соединительная линия 1205"/>
            <p:cNvCxnSpPr>
              <a:stCxn id="1181" idx="5"/>
              <a:endCxn id="1180" idx="6"/>
            </p:cNvCxnSpPr>
            <p:nvPr/>
          </p:nvCxnSpPr>
          <p:spPr>
            <a:xfrm rot="15643684" flipV="1">
              <a:off x="2639362" y="3729826"/>
              <a:ext cx="68067" cy="26118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07" name="Прямая соединительная линия 1206"/>
            <p:cNvCxnSpPr>
              <a:stCxn id="1177" idx="0"/>
              <a:endCxn id="1181" idx="0"/>
            </p:cNvCxnSpPr>
            <p:nvPr/>
          </p:nvCxnSpPr>
          <p:spPr>
            <a:xfrm rot="21043684" flipH="1" flipV="1">
              <a:off x="2875099" y="3906475"/>
              <a:ext cx="71438" cy="30296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08" name="Прямая соединительная линия 1207"/>
            <p:cNvCxnSpPr>
              <a:stCxn id="1178" idx="5"/>
              <a:endCxn id="1180" idx="1"/>
            </p:cNvCxnSpPr>
            <p:nvPr/>
          </p:nvCxnSpPr>
          <p:spPr>
            <a:xfrm rot="15643684" flipV="1">
              <a:off x="2414200" y="4056364"/>
              <a:ext cx="365946" cy="5501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09" name="Прямая соединительная линия 1208"/>
            <p:cNvCxnSpPr>
              <a:stCxn id="1179" idx="5"/>
              <a:endCxn id="1182" idx="7"/>
            </p:cNvCxnSpPr>
            <p:nvPr/>
          </p:nvCxnSpPr>
          <p:spPr>
            <a:xfrm rot="15643684" flipV="1">
              <a:off x="2631014" y="4537452"/>
              <a:ext cx="318871" cy="12567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10" name="Прямая соединительная линия 1209"/>
            <p:cNvCxnSpPr>
              <a:stCxn id="1183" idx="5"/>
              <a:endCxn id="1182" idx="1"/>
            </p:cNvCxnSpPr>
            <p:nvPr/>
          </p:nvCxnSpPr>
          <p:spPr>
            <a:xfrm rot="4843684" flipH="1" flipV="1">
              <a:off x="2584676" y="4605093"/>
              <a:ext cx="241292" cy="638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11" name="Прямая соединительная линия 1210"/>
            <p:cNvCxnSpPr>
              <a:stCxn id="1182" idx="0"/>
              <a:endCxn id="1178" idx="1"/>
            </p:cNvCxnSpPr>
            <p:nvPr/>
          </p:nvCxnSpPr>
          <p:spPr>
            <a:xfrm rot="21043684" flipV="1">
              <a:off x="2690672" y="4318381"/>
              <a:ext cx="2036" cy="15619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12" name="Прямая соединительная линия 1211"/>
            <p:cNvCxnSpPr>
              <a:stCxn id="1178" idx="7"/>
              <a:endCxn id="1177" idx="4"/>
            </p:cNvCxnSpPr>
            <p:nvPr/>
          </p:nvCxnSpPr>
          <p:spPr>
            <a:xfrm rot="4843684" flipH="1" flipV="1">
              <a:off x="2772096" y="4114235"/>
              <a:ext cx="62369" cy="22644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13" name="Прямая соединительная линия 1212"/>
            <p:cNvCxnSpPr>
              <a:stCxn id="1188" idx="4"/>
              <a:endCxn id="1178" idx="0"/>
            </p:cNvCxnSpPr>
            <p:nvPr/>
          </p:nvCxnSpPr>
          <p:spPr>
            <a:xfrm rot="10243684">
              <a:off x="2700114" y="4288405"/>
              <a:ext cx="155649" cy="4884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14" name="Прямая соединительная линия 1213"/>
            <p:cNvCxnSpPr>
              <a:stCxn id="1187" idx="4"/>
              <a:endCxn id="1188" idx="0"/>
            </p:cNvCxnSpPr>
            <p:nvPr/>
          </p:nvCxnSpPr>
          <p:spPr>
            <a:xfrm rot="10243684">
              <a:off x="2918427" y="4341007"/>
              <a:ext cx="24822" cy="11805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15" name="Прямая соединительная линия 1214"/>
            <p:cNvCxnSpPr>
              <a:stCxn id="1192" idx="1"/>
              <a:endCxn id="1187" idx="1"/>
            </p:cNvCxnSpPr>
            <p:nvPr/>
          </p:nvCxnSpPr>
          <p:spPr>
            <a:xfrm rot="4843684" flipH="1">
              <a:off x="3033606" y="4437901"/>
              <a:ext cx="63030" cy="14445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16" name="Прямая соединительная линия 1215"/>
            <p:cNvCxnSpPr>
              <a:stCxn id="1190" idx="4"/>
              <a:endCxn id="1176" idx="7"/>
            </p:cNvCxnSpPr>
            <p:nvPr/>
          </p:nvCxnSpPr>
          <p:spPr>
            <a:xfrm rot="10243684">
              <a:off x="3053708" y="4292334"/>
              <a:ext cx="91633" cy="5886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17" name="Прямая соединительная линия 1216"/>
            <p:cNvCxnSpPr>
              <a:stCxn id="1191" idx="5"/>
              <a:endCxn id="1192" idx="1"/>
            </p:cNvCxnSpPr>
            <p:nvPr/>
          </p:nvCxnSpPr>
          <p:spPr>
            <a:xfrm rot="4843684" flipH="1" flipV="1">
              <a:off x="3094687" y="4572782"/>
              <a:ext cx="97606" cy="1186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18" name="Прямая соединительная линия 1217"/>
            <p:cNvCxnSpPr>
              <a:stCxn id="1193" idx="5"/>
              <a:endCxn id="1187" idx="2"/>
            </p:cNvCxnSpPr>
            <p:nvPr/>
          </p:nvCxnSpPr>
          <p:spPr>
            <a:xfrm rot="15643684" flipV="1">
              <a:off x="2900915" y="4570232"/>
              <a:ext cx="163446" cy="277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22" name="Прямая соединительная линия 1221"/>
            <p:cNvCxnSpPr>
              <a:stCxn id="1186" idx="3"/>
              <a:endCxn id="1189" idx="6"/>
            </p:cNvCxnSpPr>
            <p:nvPr/>
          </p:nvCxnSpPr>
          <p:spPr>
            <a:xfrm rot="4843684">
              <a:off x="3139220" y="3414104"/>
              <a:ext cx="29236" cy="5809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23" name="Прямая соединительная линия 1222"/>
            <p:cNvCxnSpPr>
              <a:stCxn id="1201" idx="7"/>
              <a:endCxn id="1189" idx="3"/>
            </p:cNvCxnSpPr>
            <p:nvPr/>
          </p:nvCxnSpPr>
          <p:spPr>
            <a:xfrm rot="4843684" flipH="1" flipV="1">
              <a:off x="3007143" y="3497550"/>
              <a:ext cx="69605" cy="10121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24" name="Прямая соединительная линия 1223"/>
            <p:cNvCxnSpPr>
              <a:stCxn id="1189" idx="0"/>
              <a:endCxn id="1197" idx="3"/>
            </p:cNvCxnSpPr>
            <p:nvPr/>
          </p:nvCxnSpPr>
          <p:spPr>
            <a:xfrm rot="21043684">
              <a:off x="3151515" y="3497212"/>
              <a:ext cx="79959" cy="7332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25" name="Прямая соединительная линия 1224"/>
            <p:cNvCxnSpPr>
              <a:stCxn id="1184" idx="7"/>
              <a:endCxn id="1194" idx="3"/>
            </p:cNvCxnSpPr>
            <p:nvPr/>
          </p:nvCxnSpPr>
          <p:spPr>
            <a:xfrm rot="15643684" flipH="1">
              <a:off x="2990370" y="3625934"/>
              <a:ext cx="17702" cy="22456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26" name="Прямая соединительная линия 1225"/>
            <p:cNvCxnSpPr>
              <a:stCxn id="1234" idx="4"/>
              <a:endCxn id="1235" idx="3"/>
            </p:cNvCxnSpPr>
            <p:nvPr/>
          </p:nvCxnSpPr>
          <p:spPr>
            <a:xfrm rot="10243684">
              <a:off x="2699341" y="3721058"/>
              <a:ext cx="61638" cy="4494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27" name="Прямая соединительная линия 1226"/>
            <p:cNvCxnSpPr>
              <a:stCxn id="1184" idx="3"/>
              <a:endCxn id="1234" idx="0"/>
            </p:cNvCxnSpPr>
            <p:nvPr/>
          </p:nvCxnSpPr>
          <p:spPr>
            <a:xfrm rot="4843684">
              <a:off x="2822722" y="3762592"/>
              <a:ext cx="6783" cy="2444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28" name="Прямая соединительная линия 1227"/>
            <p:cNvCxnSpPr>
              <a:stCxn id="1184" idx="6"/>
              <a:endCxn id="1201" idx="3"/>
            </p:cNvCxnSpPr>
            <p:nvPr/>
          </p:nvCxnSpPr>
          <p:spPr>
            <a:xfrm rot="4843684" flipH="1" flipV="1">
              <a:off x="2859066" y="3620656"/>
              <a:ext cx="108711" cy="10168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29" name="Прямая соединительная линия 1228"/>
            <p:cNvCxnSpPr>
              <a:stCxn id="1201" idx="1"/>
              <a:endCxn id="1194" idx="4"/>
            </p:cNvCxnSpPr>
            <p:nvPr/>
          </p:nvCxnSpPr>
          <p:spPr>
            <a:xfrm rot="15643684" flipH="1">
              <a:off x="2994153" y="3611633"/>
              <a:ext cx="108430" cy="10923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30" name="Прямая соединительная линия 1229"/>
            <p:cNvCxnSpPr>
              <a:stCxn id="1196" idx="2"/>
              <a:endCxn id="1202" idx="5"/>
            </p:cNvCxnSpPr>
            <p:nvPr/>
          </p:nvCxnSpPr>
          <p:spPr>
            <a:xfrm rot="4843684">
              <a:off x="3155926" y="3880926"/>
              <a:ext cx="99047" cy="6896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31" name="Прямая соединительная линия 1230"/>
            <p:cNvCxnSpPr>
              <a:stCxn id="1196" idx="1"/>
              <a:endCxn id="1195" idx="4"/>
            </p:cNvCxnSpPr>
            <p:nvPr/>
          </p:nvCxnSpPr>
          <p:spPr>
            <a:xfrm rot="15643684" flipH="1">
              <a:off x="3256244" y="3852470"/>
              <a:ext cx="36992" cy="4530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32" name="Прямая соединительная линия 1231"/>
            <p:cNvCxnSpPr>
              <a:stCxn id="1196" idx="4"/>
              <a:endCxn id="1194" idx="0"/>
            </p:cNvCxnSpPr>
            <p:nvPr/>
          </p:nvCxnSpPr>
          <p:spPr>
            <a:xfrm rot="10243684">
              <a:off x="3163392" y="3723326"/>
              <a:ext cx="45960" cy="11184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33" name="Прямая соединительная линия 1232"/>
            <p:cNvCxnSpPr>
              <a:stCxn id="1200" idx="5"/>
              <a:endCxn id="1199" idx="2"/>
            </p:cNvCxnSpPr>
            <p:nvPr/>
          </p:nvCxnSpPr>
          <p:spPr>
            <a:xfrm rot="4843684" flipH="1" flipV="1">
              <a:off x="3095813" y="3271380"/>
              <a:ext cx="77560" cy="153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234" name="8-конечная звезда 1233"/>
            <p:cNvSpPr/>
            <p:nvPr/>
          </p:nvSpPr>
          <p:spPr>
            <a:xfrm rot="1262594">
              <a:off x="2762396" y="3743439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35" name="8-конечная звезда 1234"/>
            <p:cNvSpPr/>
            <p:nvPr/>
          </p:nvSpPr>
          <p:spPr>
            <a:xfrm rot="1262594">
              <a:off x="2694262" y="3695945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</p:grpSp>
      <p:grpSp>
        <p:nvGrpSpPr>
          <p:cNvPr id="39" name="Группа 1235"/>
          <p:cNvGrpSpPr/>
          <p:nvPr/>
        </p:nvGrpSpPr>
        <p:grpSpPr>
          <a:xfrm>
            <a:off x="3456177" y="4393132"/>
            <a:ext cx="187129" cy="178876"/>
            <a:chOff x="3434255" y="5077337"/>
            <a:chExt cx="187129" cy="178876"/>
          </a:xfrm>
        </p:grpSpPr>
        <p:sp>
          <p:nvSpPr>
            <p:cNvPr id="1237" name="8-конечная звезда 1236"/>
            <p:cNvSpPr/>
            <p:nvPr/>
          </p:nvSpPr>
          <p:spPr>
            <a:xfrm rot="1262594">
              <a:off x="3506746" y="5149828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38" name="8-конечная звезда 1237"/>
            <p:cNvSpPr/>
            <p:nvPr/>
          </p:nvSpPr>
          <p:spPr>
            <a:xfrm rot="1262594">
              <a:off x="3578184" y="5149828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39" name="8-конечная звезда 1238"/>
            <p:cNvSpPr/>
            <p:nvPr/>
          </p:nvSpPr>
          <p:spPr>
            <a:xfrm rot="1262594">
              <a:off x="3505693" y="5077337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40" name="8-конечная звезда 1239"/>
            <p:cNvSpPr/>
            <p:nvPr/>
          </p:nvSpPr>
          <p:spPr>
            <a:xfrm rot="1262594">
              <a:off x="3459167" y="5102249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41" name="8-конечная звезда 1240"/>
            <p:cNvSpPr/>
            <p:nvPr/>
          </p:nvSpPr>
          <p:spPr>
            <a:xfrm rot="1262594">
              <a:off x="3434255" y="5077337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42" name="8-конечная звезда 1241"/>
            <p:cNvSpPr/>
            <p:nvPr/>
          </p:nvSpPr>
          <p:spPr>
            <a:xfrm rot="1262594">
              <a:off x="3530605" y="5220213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243" name="Прямая соединительная линия 1242"/>
            <p:cNvCxnSpPr>
              <a:stCxn id="1241" idx="5"/>
              <a:endCxn id="1239" idx="6"/>
            </p:cNvCxnSpPr>
            <p:nvPr/>
          </p:nvCxnSpPr>
          <p:spPr>
            <a:xfrm rot="5400000" flipH="1" flipV="1">
              <a:off x="3487376" y="5036108"/>
              <a:ext cx="351" cy="8521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44" name="Прямая соединительная линия 1243"/>
            <p:cNvCxnSpPr>
              <a:stCxn id="1237" idx="0"/>
              <a:endCxn id="1239" idx="7"/>
            </p:cNvCxnSpPr>
            <p:nvPr/>
          </p:nvCxnSpPr>
          <p:spPr>
            <a:xfrm flipH="1" flipV="1">
              <a:off x="3540142" y="5088028"/>
              <a:ext cx="8363" cy="9115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45" name="Прямая соединительная линия 1244"/>
            <p:cNvCxnSpPr>
              <a:stCxn id="1237" idx="3"/>
              <a:endCxn id="1240" idx="2"/>
            </p:cNvCxnSpPr>
            <p:nvPr/>
          </p:nvCxnSpPr>
          <p:spPr>
            <a:xfrm rot="5400000" flipH="1">
              <a:off x="3468080" y="5139673"/>
              <a:ext cx="43150" cy="3790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46" name="Прямая соединительная линия 1245"/>
            <p:cNvCxnSpPr>
              <a:stCxn id="1237" idx="1"/>
              <a:endCxn id="1238" idx="4"/>
            </p:cNvCxnSpPr>
            <p:nvPr/>
          </p:nvCxnSpPr>
          <p:spPr>
            <a:xfrm rot="5400000" flipH="1" flipV="1">
              <a:off x="3544623" y="5156166"/>
              <a:ext cx="27496" cy="4250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47" name="Прямая соединительная линия 1246"/>
            <p:cNvCxnSpPr>
              <a:stCxn id="1242" idx="3"/>
              <a:endCxn id="1237" idx="1"/>
            </p:cNvCxnSpPr>
            <p:nvPr/>
          </p:nvCxnSpPr>
          <p:spPr>
            <a:xfrm rot="5400000" flipH="1" flipV="1">
              <a:off x="3507459" y="5215864"/>
              <a:ext cx="54354" cy="496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47" name="Группа 1247"/>
          <p:cNvGrpSpPr/>
          <p:nvPr/>
        </p:nvGrpSpPr>
        <p:grpSpPr>
          <a:xfrm>
            <a:off x="2045297" y="2018036"/>
            <a:ext cx="1169381" cy="1250650"/>
            <a:chOff x="1581077" y="2383120"/>
            <a:chExt cx="1169381" cy="1250650"/>
          </a:xfrm>
        </p:grpSpPr>
        <p:sp>
          <p:nvSpPr>
            <p:cNvPr id="1249" name="8-конечная звезда 1248"/>
            <p:cNvSpPr/>
            <p:nvPr/>
          </p:nvSpPr>
          <p:spPr>
            <a:xfrm rot="1262594">
              <a:off x="2063417" y="3089247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50" name="8-конечная звезда 1249"/>
            <p:cNvSpPr/>
            <p:nvPr/>
          </p:nvSpPr>
          <p:spPr>
            <a:xfrm rot="1262594">
              <a:off x="2061769" y="2803495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51" name="8-конечная звезда 1250"/>
            <p:cNvSpPr/>
            <p:nvPr/>
          </p:nvSpPr>
          <p:spPr>
            <a:xfrm rot="1262594">
              <a:off x="1865251" y="3579770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52" name="8-конечная звезда 1251"/>
            <p:cNvSpPr/>
            <p:nvPr/>
          </p:nvSpPr>
          <p:spPr>
            <a:xfrm rot="1262594">
              <a:off x="1920541" y="2803495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53" name="8-конечная звезда 1252"/>
            <p:cNvSpPr/>
            <p:nvPr/>
          </p:nvSpPr>
          <p:spPr>
            <a:xfrm rot="1262594">
              <a:off x="2490397" y="258753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55" name="8-конечная звезда 1254"/>
            <p:cNvSpPr/>
            <p:nvPr/>
          </p:nvSpPr>
          <p:spPr>
            <a:xfrm rot="1262594">
              <a:off x="1920541" y="3160685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56" name="8-конечная звезда 1255"/>
            <p:cNvSpPr/>
            <p:nvPr/>
          </p:nvSpPr>
          <p:spPr>
            <a:xfrm rot="1262594">
              <a:off x="1581077" y="3295598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57" name="8-конечная звезда 1256"/>
            <p:cNvSpPr/>
            <p:nvPr/>
          </p:nvSpPr>
          <p:spPr>
            <a:xfrm rot="1262594">
              <a:off x="2336790" y="2648240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58" name="8-конечная звезда 1257"/>
            <p:cNvSpPr/>
            <p:nvPr/>
          </p:nvSpPr>
          <p:spPr>
            <a:xfrm rot="1262594">
              <a:off x="2571736" y="2668872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59" name="8-конечная звезда 1258"/>
            <p:cNvSpPr/>
            <p:nvPr/>
          </p:nvSpPr>
          <p:spPr>
            <a:xfrm rot="1262594">
              <a:off x="2560782" y="2383120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60" name="8-конечная звезда 1259"/>
            <p:cNvSpPr/>
            <p:nvPr/>
          </p:nvSpPr>
          <p:spPr>
            <a:xfrm rot="1262594">
              <a:off x="2643174" y="2586480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61" name="8-конечная звезда 1260"/>
            <p:cNvSpPr/>
            <p:nvPr/>
          </p:nvSpPr>
          <p:spPr>
            <a:xfrm rot="1262594">
              <a:off x="2275030" y="2668872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62" name="8-конечная звезда 1261"/>
            <p:cNvSpPr/>
            <p:nvPr/>
          </p:nvSpPr>
          <p:spPr>
            <a:xfrm rot="1262594">
              <a:off x="2703658" y="2383120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263" name="Прямая соединительная линия 1262"/>
            <p:cNvCxnSpPr>
              <a:stCxn id="1262" idx="6"/>
              <a:endCxn id="1259" idx="7"/>
            </p:cNvCxnSpPr>
            <p:nvPr/>
          </p:nvCxnSpPr>
          <p:spPr>
            <a:xfrm rot="16200000" flipH="1" flipV="1">
              <a:off x="2664344" y="2325903"/>
              <a:ext cx="12338" cy="12989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64" name="Прямая соединительная линия 1263"/>
            <p:cNvCxnSpPr>
              <a:stCxn id="1258" idx="5"/>
              <a:endCxn id="1253" idx="7"/>
            </p:cNvCxnSpPr>
            <p:nvPr/>
          </p:nvCxnSpPr>
          <p:spPr>
            <a:xfrm rot="16200000" flipV="1">
              <a:off x="2530194" y="2615447"/>
              <a:ext cx="67318" cy="4356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65" name="Прямая соединительная линия 1264"/>
            <p:cNvCxnSpPr>
              <a:stCxn id="1260" idx="0"/>
              <a:endCxn id="1258" idx="1"/>
            </p:cNvCxnSpPr>
            <p:nvPr/>
          </p:nvCxnSpPr>
          <p:spPr>
            <a:xfrm flipH="1">
              <a:off x="2604637" y="2618282"/>
              <a:ext cx="83776" cy="9537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66" name="Прямая соединительная линия 1265"/>
            <p:cNvCxnSpPr>
              <a:stCxn id="1252" idx="7"/>
              <a:endCxn id="1261" idx="5"/>
            </p:cNvCxnSpPr>
            <p:nvPr/>
          </p:nvCxnSpPr>
          <p:spPr>
            <a:xfrm rot="5400000" flipH="1" flipV="1">
              <a:off x="2056250" y="2586853"/>
              <a:ext cx="148644" cy="31671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67" name="Прямая соединительная линия 1266"/>
            <p:cNvCxnSpPr>
              <a:stCxn id="1256" idx="6"/>
              <a:endCxn id="1252" idx="2"/>
            </p:cNvCxnSpPr>
            <p:nvPr/>
          </p:nvCxnSpPr>
          <p:spPr>
            <a:xfrm rot="5400000" flipH="1" flipV="1">
              <a:off x="1560446" y="2920360"/>
              <a:ext cx="442065" cy="31273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68" name="Прямая соединительная линия 1267"/>
            <p:cNvCxnSpPr>
              <a:stCxn id="1256" idx="7"/>
              <a:endCxn id="1255" idx="2"/>
            </p:cNvCxnSpPr>
            <p:nvPr/>
          </p:nvCxnSpPr>
          <p:spPr>
            <a:xfrm rot="5400000" flipH="1" flipV="1">
              <a:off x="1739486" y="3116483"/>
              <a:ext cx="101958" cy="29476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69" name="Прямая соединительная линия 1268"/>
            <p:cNvCxnSpPr>
              <a:stCxn id="1251" idx="4"/>
              <a:endCxn id="1256" idx="0"/>
            </p:cNvCxnSpPr>
            <p:nvPr/>
          </p:nvCxnSpPr>
          <p:spPr>
            <a:xfrm rot="10800000">
              <a:off x="1643716" y="3339633"/>
              <a:ext cx="223336" cy="25744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70" name="Прямая соединительная линия 1269"/>
            <p:cNvCxnSpPr>
              <a:stCxn id="1251" idx="7"/>
              <a:endCxn id="1249" idx="2"/>
            </p:cNvCxnSpPr>
            <p:nvPr/>
          </p:nvCxnSpPr>
          <p:spPr>
            <a:xfrm rot="5400000" flipH="1" flipV="1">
              <a:off x="1771643" y="3286729"/>
              <a:ext cx="454361" cy="16379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71" name="Прямая соединительная линия 1270"/>
            <p:cNvCxnSpPr>
              <a:stCxn id="1249" idx="5"/>
              <a:endCxn id="1250" idx="2"/>
            </p:cNvCxnSpPr>
            <p:nvPr/>
          </p:nvCxnSpPr>
          <p:spPr>
            <a:xfrm rot="16200000" flipV="1">
              <a:off x="1961325" y="2973444"/>
              <a:ext cx="235879" cy="38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72" name="Прямая соединительная линия 1271"/>
            <p:cNvCxnSpPr>
              <a:stCxn id="1250" idx="0"/>
              <a:endCxn id="1257" idx="3"/>
            </p:cNvCxnSpPr>
            <p:nvPr/>
          </p:nvCxnSpPr>
          <p:spPr>
            <a:xfrm flipV="1">
              <a:off x="2113968" y="2693796"/>
              <a:ext cx="225614" cy="14639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73" name="Прямая соединительная линия 1272"/>
            <p:cNvCxnSpPr>
              <a:stCxn id="1262" idx="1"/>
              <a:endCxn id="1260" idx="7"/>
            </p:cNvCxnSpPr>
            <p:nvPr/>
          </p:nvCxnSpPr>
          <p:spPr>
            <a:xfrm rot="5400000">
              <a:off x="2626022" y="2489841"/>
              <a:ext cx="172475" cy="4860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75" name="Прямая соединительная линия 1274"/>
            <p:cNvCxnSpPr>
              <a:stCxn id="1259" idx="3"/>
              <a:endCxn id="1253" idx="6"/>
            </p:cNvCxnSpPr>
            <p:nvPr/>
          </p:nvCxnSpPr>
          <p:spPr>
            <a:xfrm rot="5400000">
              <a:off x="2458289" y="2484824"/>
              <a:ext cx="173313" cy="3570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76" name="Прямая соединительная линия 1275"/>
            <p:cNvCxnSpPr>
              <a:stCxn id="1253" idx="4"/>
              <a:endCxn id="1261" idx="0"/>
            </p:cNvCxnSpPr>
            <p:nvPr/>
          </p:nvCxnSpPr>
          <p:spPr>
            <a:xfrm rot="10800000" flipV="1">
              <a:off x="2320270" y="2604838"/>
              <a:ext cx="171929" cy="9583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321" name="TextBox 1320"/>
          <p:cNvSpPr txBox="1"/>
          <p:nvPr/>
        </p:nvSpPr>
        <p:spPr>
          <a:xfrm rot="19006284">
            <a:off x="2318899" y="2446336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КИТ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1322" name="TextBox 1321"/>
          <p:cNvSpPr txBox="1"/>
          <p:nvPr/>
        </p:nvSpPr>
        <p:spPr>
          <a:xfrm rot="1643483">
            <a:off x="2860400" y="3446467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ПЕГАС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1323" name="TextBox 1322"/>
          <p:cNvSpPr txBox="1"/>
          <p:nvPr/>
        </p:nvSpPr>
        <p:spPr>
          <a:xfrm rot="19006284">
            <a:off x="3176155" y="2941114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АНДРОМЕДА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1324" name="TextBox 1323"/>
          <p:cNvSpPr txBox="1"/>
          <p:nvPr/>
        </p:nvSpPr>
        <p:spPr>
          <a:xfrm rot="2331135">
            <a:off x="3061230" y="4429631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ДЕЛЬФІН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1325" name="TextBox 1324"/>
          <p:cNvSpPr txBox="1"/>
          <p:nvPr/>
        </p:nvSpPr>
        <p:spPr>
          <a:xfrm rot="222291">
            <a:off x="3388198" y="5006245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ОРЕЛ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1326" name="TextBox 1325"/>
          <p:cNvSpPr txBox="1"/>
          <p:nvPr/>
        </p:nvSpPr>
        <p:spPr>
          <a:xfrm rot="222291">
            <a:off x="3888264" y="5524741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ЩИТ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1327" name="TextBox 1326"/>
          <p:cNvSpPr txBox="1"/>
          <p:nvPr/>
        </p:nvSpPr>
        <p:spPr>
          <a:xfrm rot="20047852">
            <a:off x="5597382" y="3512765"/>
            <a:ext cx="70215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ВОЛОССЯ ВЕРОНІКИ</a:t>
            </a:r>
            <a:endParaRPr lang="uk-UA" sz="8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grpSp>
        <p:nvGrpSpPr>
          <p:cNvPr id="49" name="Группа 1414"/>
          <p:cNvGrpSpPr/>
          <p:nvPr/>
        </p:nvGrpSpPr>
        <p:grpSpPr>
          <a:xfrm>
            <a:off x="4589796" y="2578586"/>
            <a:ext cx="829916" cy="343506"/>
            <a:chOff x="4589796" y="2578586"/>
            <a:chExt cx="829916" cy="343506"/>
          </a:xfrm>
        </p:grpSpPr>
        <p:sp>
          <p:nvSpPr>
            <p:cNvPr id="1330" name="8-конечная звезда 1329"/>
            <p:cNvSpPr/>
            <p:nvPr/>
          </p:nvSpPr>
          <p:spPr>
            <a:xfrm rot="1262594">
              <a:off x="5365712" y="2651077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32" name="8-конечная звезда 1331"/>
            <p:cNvSpPr/>
            <p:nvPr/>
          </p:nvSpPr>
          <p:spPr>
            <a:xfrm rot="1262594">
              <a:off x="4589796" y="2875292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33" name="8-конечная звезда 1332"/>
            <p:cNvSpPr/>
            <p:nvPr/>
          </p:nvSpPr>
          <p:spPr>
            <a:xfrm rot="1262594">
              <a:off x="4732672" y="2875292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34" name="8-конечная звезда 1333"/>
            <p:cNvSpPr/>
            <p:nvPr/>
          </p:nvSpPr>
          <p:spPr>
            <a:xfrm rot="1262594">
              <a:off x="4875548" y="2660978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35" name="8-конечная звезда 1334"/>
            <p:cNvSpPr/>
            <p:nvPr/>
          </p:nvSpPr>
          <p:spPr>
            <a:xfrm rot="1262594">
              <a:off x="5018424" y="2578586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36" name="8-конечная звезда 1335"/>
            <p:cNvSpPr/>
            <p:nvPr/>
          </p:nvSpPr>
          <p:spPr>
            <a:xfrm rot="1262594">
              <a:off x="5232738" y="2650024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337" name="Прямая соединительная линия 1336"/>
            <p:cNvCxnSpPr>
              <a:stCxn id="1332" idx="0"/>
              <a:endCxn id="1333" idx="3"/>
            </p:cNvCxnSpPr>
            <p:nvPr/>
          </p:nvCxnSpPr>
          <p:spPr>
            <a:xfrm>
              <a:off x="4635035" y="2907094"/>
              <a:ext cx="99653" cy="109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38" name="Прямая соединительная линия 1337"/>
            <p:cNvCxnSpPr>
              <a:stCxn id="1333" idx="7"/>
              <a:endCxn id="1334" idx="3"/>
            </p:cNvCxnSpPr>
            <p:nvPr/>
          </p:nvCxnSpPr>
          <p:spPr>
            <a:xfrm rot="5400000" flipH="1" flipV="1">
              <a:off x="4729854" y="2741481"/>
              <a:ext cx="195312" cy="10010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39" name="Прямая соединительная линия 1338"/>
            <p:cNvCxnSpPr>
              <a:stCxn id="1330" idx="2"/>
              <a:endCxn id="1336" idx="0"/>
            </p:cNvCxnSpPr>
            <p:nvPr/>
          </p:nvCxnSpPr>
          <p:spPr>
            <a:xfrm rot="5400000" flipH="1">
              <a:off x="5319772" y="2640031"/>
              <a:ext cx="21450" cy="10504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40" name="Прямая соединительная линия 1339"/>
            <p:cNvCxnSpPr>
              <a:stCxn id="1336" idx="3"/>
              <a:endCxn id="1335" idx="0"/>
            </p:cNvCxnSpPr>
            <p:nvPr/>
          </p:nvCxnSpPr>
          <p:spPr>
            <a:xfrm rot="5400000" flipH="1">
              <a:off x="5112940" y="2561112"/>
              <a:ext cx="72537" cy="17109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41" name="Прямая соединительная линия 1340"/>
            <p:cNvCxnSpPr>
              <a:stCxn id="1335" idx="3"/>
              <a:endCxn id="1334" idx="7"/>
            </p:cNvCxnSpPr>
            <p:nvPr/>
          </p:nvCxnSpPr>
          <p:spPr>
            <a:xfrm rot="5400000">
              <a:off x="4938691" y="2593128"/>
              <a:ext cx="63390" cy="10010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355" name="TextBox 1354"/>
          <p:cNvSpPr txBox="1"/>
          <p:nvPr/>
        </p:nvSpPr>
        <p:spPr>
          <a:xfrm>
            <a:off x="4714876" y="2643182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РИСЬ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cxnSp>
        <p:nvCxnSpPr>
          <p:cNvPr id="1364" name="Прямая соединительная линия 1363"/>
          <p:cNvCxnSpPr/>
          <p:nvPr/>
        </p:nvCxnSpPr>
        <p:spPr>
          <a:xfrm rot="16537753" flipV="1">
            <a:off x="4727773" y="3164312"/>
            <a:ext cx="314852" cy="4989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50" name="Группа 1415"/>
          <p:cNvGrpSpPr/>
          <p:nvPr/>
        </p:nvGrpSpPr>
        <p:grpSpPr>
          <a:xfrm>
            <a:off x="4149687" y="2792374"/>
            <a:ext cx="463574" cy="463575"/>
            <a:chOff x="4149687" y="2792374"/>
            <a:chExt cx="463574" cy="463575"/>
          </a:xfrm>
        </p:grpSpPr>
        <p:cxnSp>
          <p:nvCxnSpPr>
            <p:cNvPr id="1342" name="Прямая соединительная линия 1341"/>
            <p:cNvCxnSpPr>
              <a:stCxn id="1359" idx="7"/>
              <a:endCxn id="1358" idx="2"/>
            </p:cNvCxnSpPr>
            <p:nvPr/>
          </p:nvCxnSpPr>
          <p:spPr>
            <a:xfrm rot="5400000" flipH="1" flipV="1">
              <a:off x="4370340" y="3027617"/>
              <a:ext cx="58114" cy="9977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356" name="8-конечная звезда 1355"/>
            <p:cNvSpPr/>
            <p:nvPr/>
          </p:nvSpPr>
          <p:spPr>
            <a:xfrm rot="1262594">
              <a:off x="4577261" y="3101985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57" name="8-конечная звезда 1356"/>
            <p:cNvSpPr/>
            <p:nvPr/>
          </p:nvSpPr>
          <p:spPr>
            <a:xfrm rot="1262594">
              <a:off x="4530737" y="3219949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58" name="8-конечная звезда 1357"/>
            <p:cNvSpPr/>
            <p:nvPr/>
          </p:nvSpPr>
          <p:spPr>
            <a:xfrm rot="1262594">
              <a:off x="4435440" y="3006688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59" name="8-конечная звезда 1358"/>
            <p:cNvSpPr/>
            <p:nvPr/>
          </p:nvSpPr>
          <p:spPr>
            <a:xfrm rot="1262594">
              <a:off x="4308170" y="3093732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360" name="Прямая соединительная линия 1359"/>
            <p:cNvCxnSpPr>
              <a:stCxn id="1357" idx="6"/>
              <a:endCxn id="1356" idx="2"/>
            </p:cNvCxnSpPr>
            <p:nvPr/>
          </p:nvCxnSpPr>
          <p:spPr>
            <a:xfrm rot="5400000" flipH="1" flipV="1">
              <a:off x="4529817" y="3162168"/>
              <a:ext cx="84364" cy="3359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65" name="Прямая соединительная линия 1364"/>
            <p:cNvCxnSpPr>
              <a:stCxn id="1358" idx="0"/>
              <a:endCxn id="1357" idx="4"/>
            </p:cNvCxnSpPr>
            <p:nvPr/>
          </p:nvCxnSpPr>
          <p:spPr>
            <a:xfrm>
              <a:off x="4477199" y="3036044"/>
              <a:ext cx="54738" cy="19544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370" name="8-конечная звезда 1369"/>
            <p:cNvSpPr/>
            <p:nvPr/>
          </p:nvSpPr>
          <p:spPr>
            <a:xfrm rot="1262594">
              <a:off x="4221126" y="3006688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71" name="8-конечная звезда 1370"/>
            <p:cNvSpPr/>
            <p:nvPr/>
          </p:nvSpPr>
          <p:spPr>
            <a:xfrm rot="1262594">
              <a:off x="4451046" y="2879418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72" name="8-конечная звезда 1371"/>
            <p:cNvSpPr/>
            <p:nvPr/>
          </p:nvSpPr>
          <p:spPr>
            <a:xfrm rot="1262594">
              <a:off x="4364001" y="2792374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73" name="8-конечная звезда 1372"/>
            <p:cNvSpPr/>
            <p:nvPr/>
          </p:nvSpPr>
          <p:spPr>
            <a:xfrm rot="1262594">
              <a:off x="4149687" y="2935250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375" name="Прямая соединительная линия 1374"/>
            <p:cNvCxnSpPr>
              <a:stCxn id="868" idx="67"/>
              <a:endCxn id="1373" idx="1"/>
            </p:cNvCxnSpPr>
            <p:nvPr/>
          </p:nvCxnSpPr>
          <p:spPr>
            <a:xfrm flipH="1" flipV="1">
              <a:off x="4180058" y="2976590"/>
              <a:ext cx="40647" cy="4041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76" name="Прямая соединительная линия 1375"/>
            <p:cNvCxnSpPr>
              <a:stCxn id="1371" idx="5"/>
              <a:endCxn id="1372" idx="0"/>
            </p:cNvCxnSpPr>
            <p:nvPr/>
          </p:nvCxnSpPr>
          <p:spPr>
            <a:xfrm rot="16200000" flipV="1">
              <a:off x="4405044" y="2822446"/>
              <a:ext cx="59548" cy="5811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77" name="Прямая соединительная линия 1376"/>
            <p:cNvCxnSpPr>
              <a:stCxn id="1370" idx="0"/>
              <a:endCxn id="1371" idx="4"/>
            </p:cNvCxnSpPr>
            <p:nvPr/>
          </p:nvCxnSpPr>
          <p:spPr>
            <a:xfrm flipV="1">
              <a:off x="4262885" y="2893262"/>
              <a:ext cx="189602" cy="14278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78" name="Прямая соединительная линия 1377"/>
            <p:cNvCxnSpPr>
              <a:stCxn id="1359" idx="5"/>
              <a:endCxn id="1370" idx="1"/>
            </p:cNvCxnSpPr>
            <p:nvPr/>
          </p:nvCxnSpPr>
          <p:spPr>
            <a:xfrm rot="16200000" flipV="1">
              <a:off x="4262466" y="3037059"/>
              <a:ext cx="47564" cy="6950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1379" name="Прямая соединительная линия 1378"/>
          <p:cNvCxnSpPr>
            <a:stCxn id="1358" idx="6"/>
            <a:endCxn id="1371" idx="2"/>
          </p:cNvCxnSpPr>
          <p:nvPr/>
        </p:nvCxnSpPr>
        <p:spPr>
          <a:xfrm rot="5400000" flipH="1" flipV="1">
            <a:off x="4421367" y="2964606"/>
            <a:ext cx="86952" cy="94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394" name="TextBox 1393"/>
          <p:cNvSpPr txBox="1"/>
          <p:nvPr/>
        </p:nvSpPr>
        <p:spPr>
          <a:xfrm>
            <a:off x="4143372" y="2887144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ЖИРАФ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grpSp>
        <p:nvGrpSpPr>
          <p:cNvPr id="51" name="Группа 1394"/>
          <p:cNvGrpSpPr/>
          <p:nvPr/>
        </p:nvGrpSpPr>
        <p:grpSpPr>
          <a:xfrm>
            <a:off x="4224353" y="2365325"/>
            <a:ext cx="411190" cy="414417"/>
            <a:chOff x="4017933" y="1986213"/>
            <a:chExt cx="411190" cy="414417"/>
          </a:xfrm>
        </p:grpSpPr>
        <p:cxnSp>
          <p:nvCxnSpPr>
            <p:cNvPr id="1396" name="Прямая соединительная линия 1395"/>
            <p:cNvCxnSpPr>
              <a:stCxn id="1404" idx="7"/>
              <a:endCxn id="1400" idx="1"/>
            </p:cNvCxnSpPr>
            <p:nvPr/>
          </p:nvCxnSpPr>
          <p:spPr>
            <a:xfrm rot="16200000" flipV="1">
              <a:off x="4354956" y="2311979"/>
              <a:ext cx="116410" cy="15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97" name="Прямая соединительная линия 1396"/>
            <p:cNvCxnSpPr>
              <a:stCxn id="1404" idx="4"/>
              <a:endCxn id="1399" idx="1"/>
            </p:cNvCxnSpPr>
            <p:nvPr/>
          </p:nvCxnSpPr>
          <p:spPr>
            <a:xfrm rot="10800000">
              <a:off x="4198773" y="2252202"/>
              <a:ext cx="174565" cy="11907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98" name="Прямая соединительная линия 1397"/>
            <p:cNvCxnSpPr>
              <a:stCxn id="1402" idx="7"/>
              <a:endCxn id="1401" idx="3"/>
            </p:cNvCxnSpPr>
            <p:nvPr/>
          </p:nvCxnSpPr>
          <p:spPr>
            <a:xfrm rot="16200000" flipH="1">
              <a:off x="4223525" y="1870252"/>
              <a:ext cx="6" cy="30784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399" name="8-конечная звезда 1398"/>
            <p:cNvSpPr/>
            <p:nvPr/>
          </p:nvSpPr>
          <p:spPr>
            <a:xfrm rot="1262594">
              <a:off x="4160809" y="2200527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00" name="8-конечная звезда 1399"/>
            <p:cNvSpPr/>
            <p:nvPr/>
          </p:nvSpPr>
          <p:spPr>
            <a:xfrm rot="1262594">
              <a:off x="4375123" y="2202175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01" name="8-конечная звезда 1400"/>
            <p:cNvSpPr/>
            <p:nvPr/>
          </p:nvSpPr>
          <p:spPr>
            <a:xfrm rot="1262594">
              <a:off x="4375123" y="198621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02" name="8-конечная звезда 1401"/>
            <p:cNvSpPr/>
            <p:nvPr/>
          </p:nvSpPr>
          <p:spPr>
            <a:xfrm rot="1262594">
              <a:off x="4017933" y="200813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03" name="8-конечная звезда 1402"/>
            <p:cNvSpPr/>
            <p:nvPr/>
          </p:nvSpPr>
          <p:spPr>
            <a:xfrm rot="1262594">
              <a:off x="4089371" y="2222449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04" name="8-конечная звезда 1403"/>
            <p:cNvSpPr/>
            <p:nvPr/>
          </p:nvSpPr>
          <p:spPr>
            <a:xfrm rot="1262594">
              <a:off x="4371896" y="2357430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405" name="Прямая соединительная линия 1404"/>
            <p:cNvCxnSpPr>
              <a:stCxn id="1400" idx="5"/>
              <a:endCxn id="1401" idx="2"/>
            </p:cNvCxnSpPr>
            <p:nvPr/>
          </p:nvCxnSpPr>
          <p:spPr>
            <a:xfrm rot="5400000" flipH="1" flipV="1">
              <a:off x="4308750" y="2120823"/>
              <a:ext cx="166089" cy="126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06" name="Прямая соединительная линия 1405"/>
            <p:cNvCxnSpPr>
              <a:stCxn id="1403" idx="6"/>
              <a:endCxn id="1402" idx="0"/>
            </p:cNvCxnSpPr>
            <p:nvPr/>
          </p:nvCxnSpPr>
          <p:spPr>
            <a:xfrm rot="16200000" flipV="1">
              <a:off x="4008388" y="2106572"/>
              <a:ext cx="179422" cy="5593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07" name="Прямая соединительная линия 1406"/>
            <p:cNvCxnSpPr>
              <a:stCxn id="1399" idx="5"/>
              <a:endCxn id="1403" idx="0"/>
            </p:cNvCxnSpPr>
            <p:nvPr/>
          </p:nvCxnSpPr>
          <p:spPr>
            <a:xfrm rot="16200000" flipH="1" flipV="1">
              <a:off x="4131062" y="2213360"/>
              <a:ext cx="56291" cy="3527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08" name="Прямая соединительная линия 1407"/>
            <p:cNvCxnSpPr>
              <a:stCxn id="1400" idx="3"/>
              <a:endCxn id="1399" idx="7"/>
            </p:cNvCxnSpPr>
            <p:nvPr/>
          </p:nvCxnSpPr>
          <p:spPr>
            <a:xfrm rot="5400000" flipH="1">
              <a:off x="4283179" y="2145868"/>
              <a:ext cx="23574" cy="16496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417" name="TextBox 1416"/>
          <p:cNvSpPr txBox="1"/>
          <p:nvPr/>
        </p:nvSpPr>
        <p:spPr>
          <a:xfrm>
            <a:off x="4286248" y="2428868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ВІЗНИЧИЙ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grpSp>
        <p:nvGrpSpPr>
          <p:cNvPr id="53" name="Группа 1417"/>
          <p:cNvGrpSpPr/>
          <p:nvPr/>
        </p:nvGrpSpPr>
        <p:grpSpPr>
          <a:xfrm>
            <a:off x="3808104" y="2509849"/>
            <a:ext cx="470249" cy="704837"/>
            <a:chOff x="3357553" y="2345049"/>
            <a:chExt cx="470249" cy="704837"/>
          </a:xfrm>
        </p:grpSpPr>
        <p:cxnSp>
          <p:nvCxnSpPr>
            <p:cNvPr id="1419" name="Прямая соединительная линия 1418"/>
            <p:cNvCxnSpPr>
              <a:stCxn id="1425" idx="6"/>
              <a:endCxn id="1424" idx="0"/>
            </p:cNvCxnSpPr>
            <p:nvPr/>
          </p:nvCxnSpPr>
          <p:spPr>
            <a:xfrm rot="16200000" flipV="1">
              <a:off x="3691172" y="2584715"/>
              <a:ext cx="109630" cy="12902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20" name="Прямая соединительная линия 1419"/>
            <p:cNvCxnSpPr>
              <a:stCxn id="1423" idx="5"/>
              <a:endCxn id="1427" idx="6"/>
            </p:cNvCxnSpPr>
            <p:nvPr/>
          </p:nvCxnSpPr>
          <p:spPr>
            <a:xfrm rot="16200000" flipV="1">
              <a:off x="3407723" y="2536764"/>
              <a:ext cx="24387" cy="6601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421" name="8-конечная звезда 1420"/>
            <p:cNvSpPr/>
            <p:nvPr/>
          </p:nvSpPr>
          <p:spPr>
            <a:xfrm rot="1262594">
              <a:off x="3486402" y="2345049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22" name="8-конечная звезда 1421"/>
            <p:cNvSpPr/>
            <p:nvPr/>
          </p:nvSpPr>
          <p:spPr>
            <a:xfrm rot="1262594">
              <a:off x="3557840" y="2487925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23" name="8-конечная звезда 1422"/>
            <p:cNvSpPr/>
            <p:nvPr/>
          </p:nvSpPr>
          <p:spPr>
            <a:xfrm rot="1262594">
              <a:off x="3436886" y="2579638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24" name="8-конечная звезда 1423"/>
            <p:cNvSpPr/>
            <p:nvPr/>
          </p:nvSpPr>
          <p:spPr>
            <a:xfrm rot="1262594">
              <a:off x="3629278" y="2557715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25" name="8-конечная звезда 1424"/>
            <p:cNvSpPr/>
            <p:nvPr/>
          </p:nvSpPr>
          <p:spPr>
            <a:xfrm rot="1262594">
              <a:off x="3773802" y="2702239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26" name="8-конечная звезда 1425"/>
            <p:cNvSpPr/>
            <p:nvPr/>
          </p:nvSpPr>
          <p:spPr>
            <a:xfrm rot="1262594">
              <a:off x="3770575" y="2413260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27" name="8-конечная звезда 1426"/>
            <p:cNvSpPr/>
            <p:nvPr/>
          </p:nvSpPr>
          <p:spPr>
            <a:xfrm rot="1262594">
              <a:off x="3357553" y="2556136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28" name="8-конечная звезда 1427"/>
            <p:cNvSpPr/>
            <p:nvPr/>
          </p:nvSpPr>
          <p:spPr>
            <a:xfrm rot="1262594">
              <a:off x="3699137" y="2435183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29" name="8-конечная звезда 1428"/>
            <p:cNvSpPr/>
            <p:nvPr/>
          </p:nvSpPr>
          <p:spPr>
            <a:xfrm rot="1262594">
              <a:off x="3413385" y="3006686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30" name="8-конечная звезда 1429"/>
            <p:cNvSpPr/>
            <p:nvPr/>
          </p:nvSpPr>
          <p:spPr>
            <a:xfrm rot="1262594">
              <a:off x="3500429" y="2841888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31" name="8-конечная звезда 1430"/>
            <p:cNvSpPr/>
            <p:nvPr/>
          </p:nvSpPr>
          <p:spPr>
            <a:xfrm rot="1262594">
              <a:off x="3571867" y="2643180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432" name="Прямая соединительная линия 1431"/>
            <p:cNvCxnSpPr>
              <a:stCxn id="1422" idx="6"/>
              <a:endCxn id="1421" idx="7"/>
            </p:cNvCxnSpPr>
            <p:nvPr/>
          </p:nvCxnSpPr>
          <p:spPr>
            <a:xfrm rot="16200000" flipV="1">
              <a:off x="3501986" y="2397176"/>
              <a:ext cx="128640" cy="5645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33" name="Прямая соединительная линия 1432"/>
            <p:cNvCxnSpPr>
              <a:stCxn id="1431" idx="4"/>
              <a:endCxn id="1423" idx="0"/>
            </p:cNvCxnSpPr>
            <p:nvPr/>
          </p:nvCxnSpPr>
          <p:spPr>
            <a:xfrm rot="10800000">
              <a:off x="3489086" y="2616334"/>
              <a:ext cx="84223" cy="4069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34" name="Прямая соединительная линия 1433"/>
            <p:cNvCxnSpPr>
              <a:stCxn id="1424" idx="5"/>
              <a:endCxn id="1422" idx="0"/>
            </p:cNvCxnSpPr>
            <p:nvPr/>
          </p:nvCxnSpPr>
          <p:spPr>
            <a:xfrm rot="16200000" flipV="1">
              <a:off x="3609967" y="2524693"/>
              <a:ext cx="35421" cy="3527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35" name="Прямая соединительная линия 1434"/>
            <p:cNvCxnSpPr>
              <a:stCxn id="1426" idx="5"/>
              <a:endCxn id="1428" idx="7"/>
            </p:cNvCxnSpPr>
            <p:nvPr/>
          </p:nvCxnSpPr>
          <p:spPr>
            <a:xfrm rot="16200000" flipH="1" flipV="1">
              <a:off x="3745495" y="2410102"/>
              <a:ext cx="32892" cy="4292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36" name="Прямая соединительная линия 1435"/>
            <p:cNvCxnSpPr>
              <a:stCxn id="1424" idx="7"/>
              <a:endCxn id="1428" idx="3"/>
            </p:cNvCxnSpPr>
            <p:nvPr/>
          </p:nvCxnSpPr>
          <p:spPr>
            <a:xfrm rot="5400000" flipH="1" flipV="1">
              <a:off x="3636875" y="2509631"/>
              <a:ext cx="108198" cy="2004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37" name="Прямая соединительная линия 1436"/>
            <p:cNvCxnSpPr>
              <a:stCxn id="1429" idx="5"/>
              <a:endCxn id="1430" idx="1"/>
            </p:cNvCxnSpPr>
            <p:nvPr/>
          </p:nvCxnSpPr>
          <p:spPr>
            <a:xfrm rot="5400000" flipH="1" flipV="1">
              <a:off x="3415848" y="2893594"/>
              <a:ext cx="125318" cy="10458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38" name="Прямая соединительная линия 1437"/>
            <p:cNvCxnSpPr>
              <a:stCxn id="1430" idx="7"/>
              <a:endCxn id="1431" idx="2"/>
            </p:cNvCxnSpPr>
            <p:nvPr/>
          </p:nvCxnSpPr>
          <p:spPr>
            <a:xfrm rot="5400000" flipH="1" flipV="1">
              <a:off x="3478851" y="2747857"/>
              <a:ext cx="169778" cy="4394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39" name="Прямая соединительная линия 1438"/>
            <p:cNvCxnSpPr>
              <a:stCxn id="1431" idx="7"/>
              <a:endCxn id="1424" idx="6"/>
            </p:cNvCxnSpPr>
            <p:nvPr/>
          </p:nvCxnSpPr>
          <p:spPr>
            <a:xfrm rot="5400000" flipH="1" flipV="1">
              <a:off x="3591344" y="2581380"/>
              <a:ext cx="96493" cy="5276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40" name="Прямая соединительная линия 1439"/>
            <p:cNvCxnSpPr>
              <a:stCxn id="1425" idx="5"/>
              <a:endCxn id="1431" idx="0"/>
            </p:cNvCxnSpPr>
            <p:nvPr/>
          </p:nvCxnSpPr>
          <p:spPr>
            <a:xfrm rot="16200000" flipV="1">
              <a:off x="3685719" y="2600444"/>
              <a:ext cx="32029" cy="17621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42" name="Прямая соединительная линия 1441"/>
            <p:cNvCxnSpPr>
              <a:stCxn id="1423" idx="7"/>
              <a:endCxn id="1422" idx="5"/>
            </p:cNvCxnSpPr>
            <p:nvPr/>
          </p:nvCxnSpPr>
          <p:spPr>
            <a:xfrm rot="5400000" flipH="1" flipV="1">
              <a:off x="3478506" y="2500305"/>
              <a:ext cx="105424" cy="8531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446" name="TextBox 1445"/>
          <p:cNvSpPr txBox="1"/>
          <p:nvPr/>
        </p:nvSpPr>
        <p:spPr>
          <a:xfrm>
            <a:off x="3536257" y="2500306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ПЕРСЕЙ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grpSp>
        <p:nvGrpSpPr>
          <p:cNvPr id="54" name="Группа 1446"/>
          <p:cNvGrpSpPr/>
          <p:nvPr/>
        </p:nvGrpSpPr>
        <p:grpSpPr>
          <a:xfrm rot="248670">
            <a:off x="5476076" y="1848327"/>
            <a:ext cx="1857394" cy="3278058"/>
            <a:chOff x="5649885" y="1363613"/>
            <a:chExt cx="1857394" cy="3278058"/>
          </a:xfrm>
        </p:grpSpPr>
        <p:cxnSp>
          <p:nvCxnSpPr>
            <p:cNvPr id="1448" name="Прямая соединительная линия 1447"/>
            <p:cNvCxnSpPr>
              <a:stCxn id="1452" idx="5"/>
              <a:endCxn id="1459" idx="0"/>
            </p:cNvCxnSpPr>
            <p:nvPr/>
          </p:nvCxnSpPr>
          <p:spPr>
            <a:xfrm rot="15951330" flipV="1">
              <a:off x="6678064" y="1878821"/>
              <a:ext cx="184799" cy="10014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449" name="8-конечная звезда 1448"/>
            <p:cNvSpPr/>
            <p:nvPr/>
          </p:nvSpPr>
          <p:spPr>
            <a:xfrm rot="1262594">
              <a:off x="6993443" y="4282014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50" name="8-конечная звезда 1449"/>
            <p:cNvSpPr/>
            <p:nvPr/>
          </p:nvSpPr>
          <p:spPr>
            <a:xfrm rot="1262594">
              <a:off x="6729090" y="4587671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51" name="8-конечная звезда 1450"/>
            <p:cNvSpPr/>
            <p:nvPr/>
          </p:nvSpPr>
          <p:spPr>
            <a:xfrm rot="1262594">
              <a:off x="7169532" y="3766935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52" name="8-конечная звезда 1451"/>
            <p:cNvSpPr/>
            <p:nvPr/>
          </p:nvSpPr>
          <p:spPr>
            <a:xfrm rot="1262594">
              <a:off x="6814253" y="2015573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53" name="8-конечная звезда 1452"/>
            <p:cNvSpPr/>
            <p:nvPr/>
          </p:nvSpPr>
          <p:spPr>
            <a:xfrm rot="1262594">
              <a:off x="7464079" y="2899614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54" name="8-конечная звезда 1453"/>
            <p:cNvSpPr/>
            <p:nvPr/>
          </p:nvSpPr>
          <p:spPr>
            <a:xfrm rot="1262594">
              <a:off x="7346383" y="3252271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56" name="8-конечная звезда 1455"/>
            <p:cNvSpPr/>
            <p:nvPr/>
          </p:nvSpPr>
          <p:spPr>
            <a:xfrm rot="1262594">
              <a:off x="5792762" y="1450658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57" name="8-конечная звезда 1456"/>
            <p:cNvSpPr/>
            <p:nvPr/>
          </p:nvSpPr>
          <p:spPr>
            <a:xfrm rot="1262594">
              <a:off x="5721323" y="1363613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58" name="8-конечная звезда 1457"/>
            <p:cNvSpPr/>
            <p:nvPr/>
          </p:nvSpPr>
          <p:spPr>
            <a:xfrm rot="1262594">
              <a:off x="5649885" y="1435052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59" name="8-конечная звезда 1458"/>
            <p:cNvSpPr/>
            <p:nvPr/>
          </p:nvSpPr>
          <p:spPr>
            <a:xfrm rot="1262594">
              <a:off x="6672082" y="1810999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60" name="8-конечная звезда 1459"/>
            <p:cNvSpPr/>
            <p:nvPr/>
          </p:nvSpPr>
          <p:spPr>
            <a:xfrm rot="1262594">
              <a:off x="7374765" y="2462338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61" name="8-конечная звезда 1460"/>
            <p:cNvSpPr/>
            <p:nvPr/>
          </p:nvSpPr>
          <p:spPr>
            <a:xfrm rot="1262594">
              <a:off x="5722903" y="1509717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62" name="8-конечная звезда 1461"/>
            <p:cNvSpPr/>
            <p:nvPr/>
          </p:nvSpPr>
          <p:spPr>
            <a:xfrm rot="1262594">
              <a:off x="5865777" y="1508068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63" name="8-конечная звезда 1462"/>
            <p:cNvSpPr/>
            <p:nvPr/>
          </p:nvSpPr>
          <p:spPr>
            <a:xfrm rot="1262594">
              <a:off x="6080093" y="1579507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64" name="8-конечная звезда 1463"/>
            <p:cNvSpPr/>
            <p:nvPr/>
          </p:nvSpPr>
          <p:spPr>
            <a:xfrm rot="1262594">
              <a:off x="6292919" y="1539389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65" name="8-конечная звезда 1464"/>
            <p:cNvSpPr/>
            <p:nvPr/>
          </p:nvSpPr>
          <p:spPr>
            <a:xfrm rot="1262594">
              <a:off x="7215023" y="2403289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466" name="Прямая соединительная линия 1465"/>
            <p:cNvCxnSpPr>
              <a:stCxn id="1465" idx="4"/>
              <a:endCxn id="1452" idx="7"/>
            </p:cNvCxnSpPr>
            <p:nvPr/>
          </p:nvCxnSpPr>
          <p:spPr>
            <a:xfrm rot="10551330">
              <a:off x="6870239" y="2015861"/>
              <a:ext cx="331941" cy="41727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68" name="Прямая соединительная линия 1467"/>
            <p:cNvCxnSpPr>
              <a:stCxn id="1459" idx="5"/>
              <a:endCxn id="1472" idx="7"/>
            </p:cNvCxnSpPr>
            <p:nvPr/>
          </p:nvCxnSpPr>
          <p:spPr>
            <a:xfrm rot="15951330" flipV="1">
              <a:off x="6480732" y="1622938"/>
              <a:ext cx="281766" cy="10650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69" name="Прямая соединительная линия 1468"/>
            <p:cNvCxnSpPr>
              <a:stCxn id="1465" idx="0"/>
              <a:endCxn id="1460" idx="4"/>
            </p:cNvCxnSpPr>
            <p:nvPr/>
          </p:nvCxnSpPr>
          <p:spPr>
            <a:xfrm rot="21351330">
              <a:off x="7268673" y="2436093"/>
              <a:ext cx="106082" cy="4397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70" name="Прямая соединительная линия 1469"/>
            <p:cNvCxnSpPr>
              <a:stCxn id="1453" idx="5"/>
              <a:endCxn id="1460" idx="0"/>
            </p:cNvCxnSpPr>
            <p:nvPr/>
          </p:nvCxnSpPr>
          <p:spPr>
            <a:xfrm rot="15951330" flipV="1">
              <a:off x="7240181" y="2681279"/>
              <a:ext cx="413073" cy="3061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71" name="Прямая соединительная линия 1470"/>
            <p:cNvCxnSpPr>
              <a:stCxn id="1464" idx="7"/>
              <a:endCxn id="1472" idx="5"/>
            </p:cNvCxnSpPr>
            <p:nvPr/>
          </p:nvCxnSpPr>
          <p:spPr>
            <a:xfrm rot="5151330" flipH="1" flipV="1">
              <a:off x="6425307" y="1450742"/>
              <a:ext cx="16661" cy="17976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472" name="8-конечная звезда 1471"/>
            <p:cNvSpPr/>
            <p:nvPr/>
          </p:nvSpPr>
          <p:spPr>
            <a:xfrm rot="1262594">
              <a:off x="6506643" y="1523491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473" name="Прямая соединительная линия 1472"/>
            <p:cNvCxnSpPr>
              <a:stCxn id="1450" idx="0"/>
              <a:endCxn id="1449" idx="2"/>
            </p:cNvCxnSpPr>
            <p:nvPr/>
          </p:nvCxnSpPr>
          <p:spPr>
            <a:xfrm rot="21351330" flipV="1">
              <a:off x="6771105" y="4342885"/>
              <a:ext cx="249828" cy="27281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74" name="Прямая соединительная линия 1473"/>
            <p:cNvCxnSpPr>
              <a:stCxn id="1449" idx="6"/>
              <a:endCxn id="1451" idx="1"/>
            </p:cNvCxnSpPr>
            <p:nvPr/>
          </p:nvCxnSpPr>
          <p:spPr>
            <a:xfrm rot="5151330" flipH="1" flipV="1">
              <a:off x="6887082" y="3944785"/>
              <a:ext cx="458408" cy="20596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75" name="Прямая соединительная линия 1474"/>
            <p:cNvCxnSpPr>
              <a:stCxn id="1451" idx="0"/>
              <a:endCxn id="1454" idx="1"/>
            </p:cNvCxnSpPr>
            <p:nvPr/>
          </p:nvCxnSpPr>
          <p:spPr>
            <a:xfrm rot="21351330" flipV="1">
              <a:off x="7196730" y="3300125"/>
              <a:ext cx="198065" cy="49209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76" name="Прямая соединительная линия 1475"/>
            <p:cNvCxnSpPr>
              <a:stCxn id="1454" idx="5"/>
              <a:endCxn id="1453" idx="1"/>
            </p:cNvCxnSpPr>
            <p:nvPr/>
          </p:nvCxnSpPr>
          <p:spPr>
            <a:xfrm rot="5151330" flipH="1" flipV="1">
              <a:off x="7275539" y="3018784"/>
              <a:ext cx="302585" cy="15751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77" name="Прямая соединительная линия 1476"/>
            <p:cNvCxnSpPr>
              <a:stCxn id="1461" idx="1"/>
              <a:endCxn id="1456" idx="1"/>
            </p:cNvCxnSpPr>
            <p:nvPr/>
          </p:nvCxnSpPr>
          <p:spPr>
            <a:xfrm rot="5400000" flipH="1" flipV="1">
              <a:off x="5757302" y="1495561"/>
              <a:ext cx="69393" cy="6226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78" name="Прямая соединительная линия 1477"/>
            <p:cNvCxnSpPr>
              <a:stCxn id="1461" idx="4"/>
              <a:endCxn id="1458" idx="2"/>
            </p:cNvCxnSpPr>
            <p:nvPr/>
          </p:nvCxnSpPr>
          <p:spPr>
            <a:xfrm rot="10800000">
              <a:off x="5663730" y="1476812"/>
              <a:ext cx="60975" cy="5021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79" name="Прямая соединительная линия 1478"/>
            <p:cNvCxnSpPr>
              <a:stCxn id="1458" idx="6"/>
              <a:endCxn id="1457" idx="2"/>
            </p:cNvCxnSpPr>
            <p:nvPr/>
          </p:nvCxnSpPr>
          <p:spPr>
            <a:xfrm rot="5400000" flipH="1" flipV="1">
              <a:off x="5691644" y="1392970"/>
              <a:ext cx="31121" cy="5592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80" name="Прямая соединительная линия 1479"/>
            <p:cNvCxnSpPr>
              <a:stCxn id="1456" idx="4"/>
              <a:endCxn id="1457" idx="1"/>
            </p:cNvCxnSpPr>
            <p:nvPr/>
          </p:nvCxnSpPr>
          <p:spPr>
            <a:xfrm rot="10800000">
              <a:off x="5751695" y="1404954"/>
              <a:ext cx="42509" cy="5954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81" name="Прямая соединительная линия 1480"/>
            <p:cNvCxnSpPr>
              <a:stCxn id="1462" idx="5"/>
              <a:endCxn id="1456" idx="1"/>
            </p:cNvCxnSpPr>
            <p:nvPr/>
          </p:nvCxnSpPr>
          <p:spPr>
            <a:xfrm rot="16200000" flipV="1">
              <a:off x="5843276" y="1471855"/>
              <a:ext cx="18396" cy="5868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82" name="Прямая соединительная линия 1481"/>
            <p:cNvCxnSpPr>
              <a:stCxn id="1463" idx="4"/>
              <a:endCxn id="1462" idx="1"/>
            </p:cNvCxnSpPr>
            <p:nvPr/>
          </p:nvCxnSpPr>
          <p:spPr>
            <a:xfrm rot="10800000">
              <a:off x="5903740" y="1559742"/>
              <a:ext cx="178154" cy="3707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83" name="Прямая соединительная линия 1482"/>
            <p:cNvCxnSpPr>
              <a:stCxn id="1464" idx="4"/>
              <a:endCxn id="1463" idx="0"/>
            </p:cNvCxnSpPr>
            <p:nvPr/>
          </p:nvCxnSpPr>
          <p:spPr>
            <a:xfrm rot="10551330" flipV="1">
              <a:off x="6130356" y="1562641"/>
              <a:ext cx="166303" cy="4761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496" name="TextBox 1495"/>
          <p:cNvSpPr txBox="1"/>
          <p:nvPr/>
        </p:nvSpPr>
        <p:spPr>
          <a:xfrm rot="17554639">
            <a:off x="6425445" y="4413514"/>
            <a:ext cx="70215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ГІДРА</a:t>
            </a:r>
            <a:endParaRPr lang="uk-UA" sz="8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1497" name="TextBox 1496"/>
          <p:cNvSpPr txBox="1"/>
          <p:nvPr/>
        </p:nvSpPr>
        <p:spPr>
          <a:xfrm rot="2825122">
            <a:off x="6027795" y="2087985"/>
            <a:ext cx="70215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ГІДРА</a:t>
            </a:r>
            <a:endParaRPr lang="uk-UA" sz="8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grpSp>
        <p:nvGrpSpPr>
          <p:cNvPr id="56" name="Группа 1497"/>
          <p:cNvGrpSpPr/>
          <p:nvPr/>
        </p:nvGrpSpPr>
        <p:grpSpPr>
          <a:xfrm>
            <a:off x="6143636" y="2320312"/>
            <a:ext cx="195600" cy="465746"/>
            <a:chOff x="6507142" y="1664972"/>
            <a:chExt cx="195600" cy="465746"/>
          </a:xfrm>
        </p:grpSpPr>
        <p:sp>
          <p:nvSpPr>
            <p:cNvPr id="1499" name="8-конечная звезда 1498"/>
            <p:cNvSpPr/>
            <p:nvPr/>
          </p:nvSpPr>
          <p:spPr>
            <a:xfrm rot="1262594">
              <a:off x="6507142" y="1935118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00" name="8-конечная звезда 1499"/>
            <p:cNvSpPr/>
            <p:nvPr/>
          </p:nvSpPr>
          <p:spPr>
            <a:xfrm rot="1262594">
              <a:off x="6659542" y="2087518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01" name="8-конечная звезда 1500"/>
            <p:cNvSpPr/>
            <p:nvPr/>
          </p:nvSpPr>
          <p:spPr>
            <a:xfrm rot="1262594">
              <a:off x="6578580" y="1664972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502" name="Прямая соединительная линия 1501"/>
            <p:cNvCxnSpPr>
              <a:stCxn id="1499" idx="7"/>
              <a:endCxn id="1500" idx="1"/>
            </p:cNvCxnSpPr>
            <p:nvPr/>
          </p:nvCxnSpPr>
          <p:spPr>
            <a:xfrm rot="16200000" flipH="1">
              <a:off x="6528741" y="1967687"/>
              <a:ext cx="180911" cy="14143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03" name="Прямая соединительная линия 1502"/>
            <p:cNvCxnSpPr>
              <a:stCxn id="1499" idx="6"/>
              <a:endCxn id="1501" idx="3"/>
            </p:cNvCxnSpPr>
            <p:nvPr/>
          </p:nvCxnSpPr>
          <p:spPr>
            <a:xfrm rot="5400000" flipH="1" flipV="1">
              <a:off x="6437861" y="1793980"/>
              <a:ext cx="241216" cy="4394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04" name="Прямая соединительная линия 1503"/>
            <p:cNvCxnSpPr>
              <a:stCxn id="1500" idx="1"/>
              <a:endCxn id="1501" idx="0"/>
            </p:cNvCxnSpPr>
            <p:nvPr/>
          </p:nvCxnSpPr>
          <p:spPr>
            <a:xfrm rot="5400000" flipH="1">
              <a:off x="6437861" y="1876806"/>
              <a:ext cx="434530" cy="6957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505" name="TextBox 1504"/>
          <p:cNvSpPr txBox="1"/>
          <p:nvPr/>
        </p:nvSpPr>
        <p:spPr>
          <a:xfrm rot="2919709">
            <a:off x="5898977" y="2708998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СЕКСТАНТ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grpSp>
        <p:nvGrpSpPr>
          <p:cNvPr id="57" name="Группа 1505"/>
          <p:cNvGrpSpPr/>
          <p:nvPr/>
        </p:nvGrpSpPr>
        <p:grpSpPr>
          <a:xfrm rot="749591">
            <a:off x="3889553" y="1287574"/>
            <a:ext cx="751019" cy="682461"/>
            <a:chOff x="3475433" y="722250"/>
            <a:chExt cx="751019" cy="682461"/>
          </a:xfrm>
        </p:grpSpPr>
        <p:sp>
          <p:nvSpPr>
            <p:cNvPr id="1507" name="8-конечная звезда 1506"/>
            <p:cNvSpPr/>
            <p:nvPr/>
          </p:nvSpPr>
          <p:spPr>
            <a:xfrm rot="1262594">
              <a:off x="3936952" y="93656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08" name="8-конечная звезда 1507"/>
            <p:cNvSpPr/>
            <p:nvPr/>
          </p:nvSpPr>
          <p:spPr>
            <a:xfrm rot="1262594">
              <a:off x="3861710" y="99514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09" name="8-конечная звезда 1508"/>
            <p:cNvSpPr/>
            <p:nvPr/>
          </p:nvSpPr>
          <p:spPr>
            <a:xfrm rot="1262594">
              <a:off x="3801265" y="1015071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10" name="8-конечная звезда 1509"/>
            <p:cNvSpPr/>
            <p:nvPr/>
          </p:nvSpPr>
          <p:spPr>
            <a:xfrm rot="1262594">
              <a:off x="3931325" y="1272302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11" name="8-конечная звезда 1510"/>
            <p:cNvSpPr/>
            <p:nvPr/>
          </p:nvSpPr>
          <p:spPr>
            <a:xfrm rot="1262594">
              <a:off x="3772232" y="1170400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12" name="8-конечная звезда 1511"/>
            <p:cNvSpPr/>
            <p:nvPr/>
          </p:nvSpPr>
          <p:spPr>
            <a:xfrm rot="1262594">
              <a:off x="4008391" y="722250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13" name="8-конечная звезда 1512"/>
            <p:cNvSpPr/>
            <p:nvPr/>
          </p:nvSpPr>
          <p:spPr>
            <a:xfrm rot="1262594">
              <a:off x="3582465" y="867829"/>
              <a:ext cx="72483" cy="72483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14" name="8-конечная звезда 1513"/>
            <p:cNvSpPr/>
            <p:nvPr/>
          </p:nvSpPr>
          <p:spPr>
            <a:xfrm rot="1262594">
              <a:off x="3476620" y="1247307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15" name="8-конечная звезда 1514"/>
            <p:cNvSpPr/>
            <p:nvPr/>
          </p:nvSpPr>
          <p:spPr>
            <a:xfrm rot="1262594">
              <a:off x="3618055" y="1357911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16" name="8-конечная звезда 1515"/>
            <p:cNvSpPr/>
            <p:nvPr/>
          </p:nvSpPr>
          <p:spPr>
            <a:xfrm rot="1262594">
              <a:off x="3475433" y="1099907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17" name="8-конечная звезда 1516"/>
            <p:cNvSpPr/>
            <p:nvPr/>
          </p:nvSpPr>
          <p:spPr>
            <a:xfrm rot="1262594">
              <a:off x="3512979" y="1317945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18" name="8-конечная звезда 1517"/>
            <p:cNvSpPr/>
            <p:nvPr/>
          </p:nvSpPr>
          <p:spPr>
            <a:xfrm rot="1262594">
              <a:off x="4153969" y="1153581"/>
              <a:ext cx="72483" cy="72483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519" name="Прямая соединительная линия 1518"/>
            <p:cNvCxnSpPr>
              <a:stCxn id="1515" idx="4"/>
              <a:endCxn id="1517" idx="0"/>
            </p:cNvCxnSpPr>
            <p:nvPr/>
          </p:nvCxnSpPr>
          <p:spPr>
            <a:xfrm rot="9917941">
              <a:off x="3562163" y="1342336"/>
              <a:ext cx="53509" cy="3798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20" name="Прямая соединительная линия 1519"/>
            <p:cNvCxnSpPr>
              <a:stCxn id="1517" idx="4"/>
              <a:endCxn id="1514" idx="1"/>
            </p:cNvCxnSpPr>
            <p:nvPr/>
          </p:nvCxnSpPr>
          <p:spPr>
            <a:xfrm rot="9917941" flipH="1">
              <a:off x="3509274" y="1292124"/>
              <a:ext cx="5514" cy="4078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21" name="Прямая соединительная линия 1520"/>
            <p:cNvCxnSpPr>
              <a:stCxn id="1514" idx="6"/>
              <a:endCxn id="1516" idx="1"/>
            </p:cNvCxnSpPr>
            <p:nvPr/>
          </p:nvCxnSpPr>
          <p:spPr>
            <a:xfrm rot="4517941" flipH="1" flipV="1">
              <a:off x="3457984" y="1183603"/>
              <a:ext cx="100789" cy="2635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22" name="Прямая соединительная линия 1521"/>
            <p:cNvCxnSpPr>
              <a:stCxn id="1509" idx="7"/>
              <a:endCxn id="1507" idx="3"/>
            </p:cNvCxnSpPr>
            <p:nvPr/>
          </p:nvCxnSpPr>
          <p:spPr>
            <a:xfrm rot="4517941" flipH="1" flipV="1">
              <a:off x="3879700" y="953882"/>
              <a:ext cx="32818" cy="9787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23" name="Прямая соединительная линия 1522"/>
            <p:cNvCxnSpPr>
              <a:stCxn id="1509" idx="5"/>
              <a:endCxn id="1513" idx="1"/>
            </p:cNvCxnSpPr>
            <p:nvPr/>
          </p:nvCxnSpPr>
          <p:spPr>
            <a:xfrm rot="15317941" flipV="1">
              <a:off x="3663241" y="898541"/>
              <a:ext cx="124245" cy="15750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24" name="Прямая соединительная линия 1523"/>
            <p:cNvCxnSpPr>
              <a:stCxn id="1510" idx="4"/>
              <a:endCxn id="1511" idx="1"/>
            </p:cNvCxnSpPr>
            <p:nvPr/>
          </p:nvCxnSpPr>
          <p:spPr>
            <a:xfrm rot="9917941">
              <a:off x="3820776" y="1207582"/>
              <a:ext cx="101768" cy="9651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25" name="Прямая соединительная линия 1524"/>
            <p:cNvCxnSpPr>
              <a:stCxn id="1511" idx="6"/>
              <a:endCxn id="1509" idx="1"/>
            </p:cNvCxnSpPr>
            <p:nvPr/>
          </p:nvCxnSpPr>
          <p:spPr>
            <a:xfrm rot="4517941" flipH="1" flipV="1">
              <a:off x="3776922" y="1091437"/>
              <a:ext cx="94313" cy="5607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26" name="Прямая соединительная линия 1525"/>
            <p:cNvCxnSpPr>
              <a:stCxn id="1514" idx="0"/>
              <a:endCxn id="1511" idx="2"/>
            </p:cNvCxnSpPr>
            <p:nvPr/>
          </p:nvCxnSpPr>
          <p:spPr>
            <a:xfrm rot="20717941">
              <a:off x="3519071" y="1244220"/>
              <a:ext cx="273254" cy="1326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27" name="Прямая соединительная линия 1526"/>
            <p:cNvCxnSpPr>
              <a:stCxn id="1513" idx="6"/>
              <a:endCxn id="1512" idx="3"/>
            </p:cNvCxnSpPr>
            <p:nvPr/>
          </p:nvCxnSpPr>
          <p:spPr>
            <a:xfrm rot="5400000" flipH="1" flipV="1">
              <a:off x="3766202" y="625732"/>
              <a:ext cx="110033" cy="37899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28" name="Прямая соединительная линия 1527"/>
            <p:cNvCxnSpPr>
              <a:stCxn id="1507" idx="6"/>
              <a:endCxn id="1512" idx="7"/>
            </p:cNvCxnSpPr>
            <p:nvPr/>
          </p:nvCxnSpPr>
          <p:spPr>
            <a:xfrm rot="5400000" flipH="1" flipV="1">
              <a:off x="3916818" y="795117"/>
              <a:ext cx="200077" cy="8641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29" name="Прямая соединительная линия 1528"/>
            <p:cNvCxnSpPr>
              <a:stCxn id="1510" idx="0"/>
              <a:endCxn id="1518" idx="3"/>
            </p:cNvCxnSpPr>
            <p:nvPr/>
          </p:nvCxnSpPr>
          <p:spPr>
            <a:xfrm rot="20717941" flipV="1">
              <a:off x="3973111" y="1228272"/>
              <a:ext cx="194395" cy="5699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30" name="Прямая соединительная линия 1529"/>
            <p:cNvCxnSpPr>
              <a:stCxn id="1518" idx="5"/>
              <a:endCxn id="1507" idx="5"/>
            </p:cNvCxnSpPr>
            <p:nvPr/>
          </p:nvCxnSpPr>
          <p:spPr>
            <a:xfrm rot="16200000" flipV="1">
              <a:off x="3955335" y="936543"/>
              <a:ext cx="217814" cy="22250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58" name="Группа 1536"/>
          <p:cNvGrpSpPr/>
          <p:nvPr/>
        </p:nvGrpSpPr>
        <p:grpSpPr>
          <a:xfrm rot="21798">
            <a:off x="3893346" y="1000108"/>
            <a:ext cx="696517" cy="357190"/>
            <a:chOff x="3365448" y="434919"/>
            <a:chExt cx="780759" cy="400391"/>
          </a:xfrm>
        </p:grpSpPr>
        <p:cxnSp>
          <p:nvCxnSpPr>
            <p:cNvPr id="1538" name="Прямая соединительная линия 1537"/>
            <p:cNvCxnSpPr>
              <a:stCxn id="1542" idx="6"/>
              <a:endCxn id="1544" idx="0"/>
            </p:cNvCxnSpPr>
            <p:nvPr/>
          </p:nvCxnSpPr>
          <p:spPr>
            <a:xfrm rot="16200000" flipV="1">
              <a:off x="4012805" y="470477"/>
              <a:ext cx="101003" cy="12427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39" name="Прямая соединительная линия 1538"/>
            <p:cNvCxnSpPr>
              <a:stCxn id="1547" idx="7"/>
              <a:endCxn id="1544" idx="0"/>
            </p:cNvCxnSpPr>
            <p:nvPr/>
          </p:nvCxnSpPr>
          <p:spPr>
            <a:xfrm rot="16200000" flipH="1">
              <a:off x="3936040" y="416982"/>
              <a:ext cx="34363" cy="9589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540" name="8-конечная звезда 1539"/>
            <p:cNvSpPr/>
            <p:nvPr/>
          </p:nvSpPr>
          <p:spPr>
            <a:xfrm rot="1262594">
              <a:off x="3652780" y="509516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41" name="8-конечная звезда 1540"/>
            <p:cNvSpPr/>
            <p:nvPr/>
          </p:nvSpPr>
          <p:spPr>
            <a:xfrm rot="1262594">
              <a:off x="3724217" y="580953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42" name="8-конечная звезда 1541"/>
            <p:cNvSpPr/>
            <p:nvPr/>
          </p:nvSpPr>
          <p:spPr>
            <a:xfrm rot="1262594">
              <a:off x="4081407" y="580953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43" name="8-конечная звезда 1542"/>
            <p:cNvSpPr/>
            <p:nvPr/>
          </p:nvSpPr>
          <p:spPr>
            <a:xfrm rot="1262594">
              <a:off x="3509904" y="652392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44" name="8-конечная звезда 1543"/>
            <p:cNvSpPr/>
            <p:nvPr/>
          </p:nvSpPr>
          <p:spPr>
            <a:xfrm rot="1262594">
              <a:off x="3938531" y="438077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45" name="8-конечная звезда 1544"/>
            <p:cNvSpPr/>
            <p:nvPr/>
          </p:nvSpPr>
          <p:spPr>
            <a:xfrm rot="1262594">
              <a:off x="3365448" y="579374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46" name="8-конечная звезда 1545"/>
            <p:cNvSpPr/>
            <p:nvPr/>
          </p:nvSpPr>
          <p:spPr>
            <a:xfrm rot="1262594">
              <a:off x="3935374" y="649234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47" name="8-конечная звезда 1546"/>
            <p:cNvSpPr/>
            <p:nvPr/>
          </p:nvSpPr>
          <p:spPr>
            <a:xfrm rot="1262594">
              <a:off x="3863935" y="434919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48" name="8-конечная звезда 1547"/>
            <p:cNvSpPr/>
            <p:nvPr/>
          </p:nvSpPr>
          <p:spPr>
            <a:xfrm rot="1262594">
              <a:off x="3506746" y="521964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49" name="8-конечная звезда 1548"/>
            <p:cNvSpPr/>
            <p:nvPr/>
          </p:nvSpPr>
          <p:spPr>
            <a:xfrm rot="1262594">
              <a:off x="3649621" y="720672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50" name="8-конечная звезда 1549"/>
            <p:cNvSpPr/>
            <p:nvPr/>
          </p:nvSpPr>
          <p:spPr>
            <a:xfrm rot="1262594">
              <a:off x="3506746" y="792110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551" name="Прямая соединительная линия 1550"/>
            <p:cNvCxnSpPr>
              <a:stCxn id="1541" idx="7"/>
              <a:endCxn id="1546" idx="4"/>
            </p:cNvCxnSpPr>
            <p:nvPr/>
          </p:nvCxnSpPr>
          <p:spPr>
            <a:xfrm rot="16200000" flipH="1">
              <a:off x="3830079" y="556342"/>
              <a:ext cx="62881" cy="15059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52" name="Прямая соединительная линия 1551"/>
            <p:cNvCxnSpPr>
              <a:stCxn id="1546" idx="0"/>
              <a:endCxn id="1542" idx="3"/>
            </p:cNvCxnSpPr>
            <p:nvPr/>
          </p:nvCxnSpPr>
          <p:spPr>
            <a:xfrm flipV="1">
              <a:off x="3977133" y="626509"/>
              <a:ext cx="107066" cy="5208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53" name="Прямая соединительная линия 1552"/>
            <p:cNvCxnSpPr>
              <a:stCxn id="1540" idx="7"/>
              <a:endCxn id="1547" idx="4"/>
            </p:cNvCxnSpPr>
            <p:nvPr/>
          </p:nvCxnSpPr>
          <p:spPr>
            <a:xfrm rot="5400000" flipH="1" flipV="1">
              <a:off x="3750084" y="413468"/>
              <a:ext cx="79997" cy="15058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54" name="Прямая соединительная линия 1553"/>
            <p:cNvCxnSpPr>
              <a:stCxn id="1541" idx="5"/>
              <a:endCxn id="1540" idx="0"/>
            </p:cNvCxnSpPr>
            <p:nvPr/>
          </p:nvCxnSpPr>
          <p:spPr>
            <a:xfrm rot="16200000" flipV="1">
              <a:off x="3714343" y="554627"/>
              <a:ext cx="30195" cy="2804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55" name="Прямая соединительная линия 1554"/>
            <p:cNvCxnSpPr>
              <a:stCxn id="1540" idx="4"/>
              <a:endCxn id="1548" idx="0"/>
            </p:cNvCxnSpPr>
            <p:nvPr/>
          </p:nvCxnSpPr>
          <p:spPr>
            <a:xfrm rot="10800000" flipV="1">
              <a:off x="3548505" y="530282"/>
              <a:ext cx="106436" cy="2103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56" name="Прямая соединительная линия 1555"/>
            <p:cNvCxnSpPr>
              <a:stCxn id="1548" idx="3"/>
              <a:endCxn id="1545" idx="6"/>
            </p:cNvCxnSpPr>
            <p:nvPr/>
          </p:nvCxnSpPr>
          <p:spPr>
            <a:xfrm rot="5400000">
              <a:off x="3440955" y="513524"/>
              <a:ext cx="28840" cy="10646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57" name="Прямая соединительная линия 1556"/>
            <p:cNvCxnSpPr>
              <a:stCxn id="1543" idx="7"/>
              <a:endCxn id="1541" idx="3"/>
            </p:cNvCxnSpPr>
            <p:nvPr/>
          </p:nvCxnSpPr>
          <p:spPr>
            <a:xfrm rot="5400000" flipH="1" flipV="1">
              <a:off x="3626897" y="571525"/>
              <a:ext cx="45127" cy="15509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58" name="Прямая соединительная линия 1557"/>
            <p:cNvCxnSpPr>
              <a:stCxn id="1543" idx="3"/>
              <a:endCxn id="1545" idx="1"/>
            </p:cNvCxnSpPr>
            <p:nvPr/>
          </p:nvCxnSpPr>
          <p:spPr>
            <a:xfrm rot="5400000" flipH="1">
              <a:off x="3424604" y="609856"/>
              <a:ext cx="66900" cy="10928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59" name="Прямая соединительная линия 1558"/>
            <p:cNvCxnSpPr>
              <a:stCxn id="1549" idx="3"/>
              <a:endCxn id="1543" idx="0"/>
            </p:cNvCxnSpPr>
            <p:nvPr/>
          </p:nvCxnSpPr>
          <p:spPr>
            <a:xfrm rot="5400000" flipH="1">
              <a:off x="3584703" y="684266"/>
              <a:ext cx="54617" cy="7893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60" name="Прямая соединительная линия 1559"/>
            <p:cNvCxnSpPr>
              <a:stCxn id="1550" idx="6"/>
              <a:endCxn id="1543" idx="2"/>
            </p:cNvCxnSpPr>
            <p:nvPr/>
          </p:nvCxnSpPr>
          <p:spPr>
            <a:xfrm rot="16200000" flipV="1">
              <a:off x="3494126" y="751575"/>
              <a:ext cx="78520" cy="543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562" name="TextBox 1561"/>
          <p:cNvSpPr txBox="1"/>
          <p:nvPr/>
        </p:nvSpPr>
        <p:spPr>
          <a:xfrm rot="21428907">
            <a:off x="3675003" y="1582718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ОРІОН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1563" name="TextBox 1562"/>
          <p:cNvSpPr txBox="1"/>
          <p:nvPr/>
        </p:nvSpPr>
        <p:spPr>
          <a:xfrm rot="21428907">
            <a:off x="3718874" y="939776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ЗАЄЦЬ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grpSp>
        <p:nvGrpSpPr>
          <p:cNvPr id="59" name="Группа 1563"/>
          <p:cNvGrpSpPr/>
          <p:nvPr/>
        </p:nvGrpSpPr>
        <p:grpSpPr>
          <a:xfrm>
            <a:off x="4572000" y="1379220"/>
            <a:ext cx="1256069" cy="478144"/>
            <a:chOff x="4294142" y="785794"/>
            <a:chExt cx="1256069" cy="478144"/>
          </a:xfrm>
        </p:grpSpPr>
        <p:cxnSp>
          <p:nvCxnSpPr>
            <p:cNvPr id="1565" name="Прямая соединительная линия 1564"/>
            <p:cNvCxnSpPr>
              <a:stCxn id="1574" idx="4"/>
              <a:endCxn id="1575" idx="0"/>
            </p:cNvCxnSpPr>
            <p:nvPr/>
          </p:nvCxnSpPr>
          <p:spPr>
            <a:xfrm rot="10800000">
              <a:off x="4620075" y="1178656"/>
              <a:ext cx="46726" cy="5592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66" name="Прямая соединительная линия 1565"/>
            <p:cNvCxnSpPr>
              <a:stCxn id="1575" idx="4"/>
              <a:endCxn id="1572" idx="1"/>
            </p:cNvCxnSpPr>
            <p:nvPr/>
          </p:nvCxnSpPr>
          <p:spPr>
            <a:xfrm rot="10800000">
              <a:off x="4465813" y="1119201"/>
              <a:ext cx="113945" cy="4394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567" name="8-конечная звезда 1566"/>
            <p:cNvSpPr/>
            <p:nvPr/>
          </p:nvSpPr>
          <p:spPr>
            <a:xfrm rot="1262594">
              <a:off x="4294142" y="84485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68" name="8-конечная звезда 1567"/>
            <p:cNvSpPr/>
            <p:nvPr/>
          </p:nvSpPr>
          <p:spPr>
            <a:xfrm rot="1262594">
              <a:off x="5222837" y="793689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69" name="8-конечная звезда 1568"/>
            <p:cNvSpPr/>
            <p:nvPr/>
          </p:nvSpPr>
          <p:spPr>
            <a:xfrm rot="1262594">
              <a:off x="4435440" y="785794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70" name="8-конечная звезда 1569"/>
            <p:cNvSpPr/>
            <p:nvPr/>
          </p:nvSpPr>
          <p:spPr>
            <a:xfrm rot="1262594">
              <a:off x="4935505" y="934985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71" name="8-конечная звезда 1570"/>
            <p:cNvSpPr/>
            <p:nvPr/>
          </p:nvSpPr>
          <p:spPr>
            <a:xfrm rot="1262594">
              <a:off x="5507011" y="1077861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72" name="8-конечная звезда 1571"/>
            <p:cNvSpPr/>
            <p:nvPr/>
          </p:nvSpPr>
          <p:spPr>
            <a:xfrm rot="1262594">
              <a:off x="4435441" y="1077861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73" name="8-конечная звезда 1572"/>
            <p:cNvSpPr/>
            <p:nvPr/>
          </p:nvSpPr>
          <p:spPr>
            <a:xfrm rot="1262594">
              <a:off x="4649753" y="1006423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74" name="8-конечная звезда 1573"/>
            <p:cNvSpPr/>
            <p:nvPr/>
          </p:nvSpPr>
          <p:spPr>
            <a:xfrm rot="1262594">
              <a:off x="4665360" y="1220738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75" name="8-конечная звезда 1574"/>
            <p:cNvSpPr/>
            <p:nvPr/>
          </p:nvSpPr>
          <p:spPr>
            <a:xfrm rot="1262594">
              <a:off x="4578316" y="1149299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576" name="Прямая соединительная линия 1575"/>
            <p:cNvCxnSpPr>
              <a:stCxn id="1584" idx="4"/>
              <a:endCxn id="1570" idx="7"/>
            </p:cNvCxnSpPr>
            <p:nvPr/>
          </p:nvCxnSpPr>
          <p:spPr>
            <a:xfrm rot="10800000">
              <a:off x="4976846" y="947814"/>
              <a:ext cx="319231" cy="7749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77" name="Прямая соединительная линия 1576"/>
            <p:cNvCxnSpPr>
              <a:stCxn id="1584" idx="7"/>
              <a:endCxn id="1568" idx="1"/>
            </p:cNvCxnSpPr>
            <p:nvPr/>
          </p:nvCxnSpPr>
          <p:spPr>
            <a:xfrm rot="16200000" flipV="1">
              <a:off x="5214037" y="892127"/>
              <a:ext cx="178677" cy="8514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78" name="Прямая соединительная линия 1577"/>
            <p:cNvCxnSpPr>
              <a:stCxn id="1569" idx="7"/>
              <a:endCxn id="1570" idx="4"/>
            </p:cNvCxnSpPr>
            <p:nvPr/>
          </p:nvCxnSpPr>
          <p:spPr>
            <a:xfrm rot="16200000" flipH="1">
              <a:off x="4631760" y="643643"/>
              <a:ext cx="150206" cy="46016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79" name="Прямая соединительная линия 1578"/>
            <p:cNvCxnSpPr>
              <a:stCxn id="1567" idx="7"/>
              <a:endCxn id="1569" idx="3"/>
            </p:cNvCxnSpPr>
            <p:nvPr/>
          </p:nvCxnSpPr>
          <p:spPr>
            <a:xfrm rot="5400000" flipH="1" flipV="1">
              <a:off x="4369196" y="792786"/>
              <a:ext cx="44725" cy="9148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80" name="Прямая соединительная линия 1579"/>
            <p:cNvCxnSpPr>
              <a:stCxn id="1573" idx="7"/>
              <a:endCxn id="1570" idx="3"/>
            </p:cNvCxnSpPr>
            <p:nvPr/>
          </p:nvCxnSpPr>
          <p:spPr>
            <a:xfrm rot="5400000" flipH="1" flipV="1">
              <a:off x="4787281" y="869168"/>
              <a:ext cx="53896" cy="24627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81" name="Прямая соединительная линия 1580"/>
            <p:cNvCxnSpPr>
              <a:stCxn id="1572" idx="7"/>
              <a:endCxn id="1573" idx="3"/>
            </p:cNvCxnSpPr>
            <p:nvPr/>
          </p:nvCxnSpPr>
          <p:spPr>
            <a:xfrm rot="5400000" flipH="1" flipV="1">
              <a:off x="4537249" y="976326"/>
              <a:ext cx="53896" cy="17483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82" name="Прямая соединительная линия 1581"/>
            <p:cNvCxnSpPr>
              <a:stCxn id="1575" idx="0"/>
              <a:endCxn id="1573" idx="2"/>
            </p:cNvCxnSpPr>
            <p:nvPr/>
          </p:nvCxnSpPr>
          <p:spPr>
            <a:xfrm flipV="1">
              <a:off x="4620075" y="1048182"/>
              <a:ext cx="43522" cy="13047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83" name="Прямая соединительная линия 1582"/>
            <p:cNvCxnSpPr>
              <a:stCxn id="1571" idx="0"/>
              <a:endCxn id="1584" idx="0"/>
            </p:cNvCxnSpPr>
            <p:nvPr/>
          </p:nvCxnSpPr>
          <p:spPr>
            <a:xfrm flipH="1" flipV="1">
              <a:off x="5346474" y="1044698"/>
              <a:ext cx="202296" cy="6251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584" name="8-конечная звезда 1583"/>
            <p:cNvSpPr/>
            <p:nvPr/>
          </p:nvSpPr>
          <p:spPr>
            <a:xfrm rot="1262594">
              <a:off x="5294275" y="100800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</p:grpSp>
      <p:sp>
        <p:nvSpPr>
          <p:cNvPr id="1585" name="TextBox 1584"/>
          <p:cNvSpPr txBox="1"/>
          <p:nvPr/>
        </p:nvSpPr>
        <p:spPr>
          <a:xfrm rot="21418783">
            <a:off x="4861881" y="1591243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ЄДИНОРІГ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1586" name="8-конечная звезда 1585"/>
          <p:cNvSpPr/>
          <p:nvPr/>
        </p:nvSpPr>
        <p:spPr>
          <a:xfrm rot="1262594">
            <a:off x="4224282" y="652391"/>
            <a:ext cx="64800" cy="648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587" name="8-конечная звезда 1586"/>
          <p:cNvSpPr/>
          <p:nvPr/>
        </p:nvSpPr>
        <p:spPr>
          <a:xfrm rot="1262594">
            <a:off x="4367159" y="580953"/>
            <a:ext cx="64800" cy="648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588" name="8-конечная звезда 1587"/>
          <p:cNvSpPr/>
          <p:nvPr/>
        </p:nvSpPr>
        <p:spPr>
          <a:xfrm rot="1262594">
            <a:off x="4007338" y="649760"/>
            <a:ext cx="46800" cy="468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589" name="8-конечная звезда 1588"/>
          <p:cNvSpPr/>
          <p:nvPr/>
        </p:nvSpPr>
        <p:spPr>
          <a:xfrm rot="1262594">
            <a:off x="4159738" y="802160"/>
            <a:ext cx="46800" cy="468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590" name="8-конечная звезда 1589"/>
          <p:cNvSpPr/>
          <p:nvPr/>
        </p:nvSpPr>
        <p:spPr>
          <a:xfrm rot="1262594">
            <a:off x="4721717" y="506884"/>
            <a:ext cx="46800" cy="468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591" name="8-конечная звезда 1590"/>
          <p:cNvSpPr/>
          <p:nvPr/>
        </p:nvSpPr>
        <p:spPr>
          <a:xfrm rot="1262594">
            <a:off x="4435966" y="374962"/>
            <a:ext cx="46800" cy="468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592" name="8-конечная звезда 1591"/>
          <p:cNvSpPr/>
          <p:nvPr/>
        </p:nvSpPr>
        <p:spPr>
          <a:xfrm rot="1262594">
            <a:off x="4507403" y="578321"/>
            <a:ext cx="46800" cy="468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593" name="8-конечная звезда 1592"/>
          <p:cNvSpPr/>
          <p:nvPr/>
        </p:nvSpPr>
        <p:spPr>
          <a:xfrm rot="1262594">
            <a:off x="4793156" y="589276"/>
            <a:ext cx="46800" cy="468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cxnSp>
        <p:nvCxnSpPr>
          <p:cNvPr id="1594" name="Прямая соединительная линия 1593"/>
          <p:cNvCxnSpPr>
            <a:stCxn id="1589" idx="6"/>
            <a:endCxn id="1586" idx="2"/>
          </p:cNvCxnSpPr>
          <p:nvPr/>
        </p:nvCxnSpPr>
        <p:spPr>
          <a:xfrm rot="5400000" flipH="1" flipV="1">
            <a:off x="4173949" y="732622"/>
            <a:ext cx="88691" cy="53508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95" name="Прямая соединительная линия 1594"/>
          <p:cNvCxnSpPr>
            <a:stCxn id="1589" idx="4"/>
            <a:endCxn id="1588" idx="0"/>
          </p:cNvCxnSpPr>
          <p:nvPr/>
        </p:nvCxnSpPr>
        <p:spPr>
          <a:xfrm rot="10800000">
            <a:off x="4052577" y="681562"/>
            <a:ext cx="108722" cy="135596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01" name="Прямая соединительная линия 1600"/>
          <p:cNvCxnSpPr>
            <a:stCxn id="1592" idx="0"/>
            <a:endCxn id="1590" idx="2"/>
          </p:cNvCxnSpPr>
          <p:nvPr/>
        </p:nvCxnSpPr>
        <p:spPr>
          <a:xfrm flipV="1">
            <a:off x="4552642" y="552123"/>
            <a:ext cx="184073" cy="58000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02" name="Прямая соединительная линия 1601"/>
          <p:cNvCxnSpPr>
            <a:stCxn id="1593" idx="5"/>
            <a:endCxn id="1590" idx="0"/>
          </p:cNvCxnSpPr>
          <p:nvPr/>
        </p:nvCxnSpPr>
        <p:spPr>
          <a:xfrm rot="16200000" flipV="1">
            <a:off x="4760703" y="544939"/>
            <a:ext cx="52606" cy="40099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03" name="Прямая соединительная линия 1602"/>
          <p:cNvCxnSpPr>
            <a:stCxn id="1593" idx="3"/>
            <a:endCxn id="1592" idx="1"/>
          </p:cNvCxnSpPr>
          <p:nvPr/>
        </p:nvCxnSpPr>
        <p:spPr>
          <a:xfrm rot="5400000">
            <a:off x="4667274" y="495207"/>
            <a:ext cx="928" cy="254868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04" name="Прямая соединительная линия 1603"/>
          <p:cNvCxnSpPr>
            <a:stCxn id="1592" idx="0"/>
            <a:endCxn id="1591" idx="1"/>
          </p:cNvCxnSpPr>
          <p:nvPr/>
        </p:nvCxnSpPr>
        <p:spPr>
          <a:xfrm flipH="1" flipV="1">
            <a:off x="4468867" y="419746"/>
            <a:ext cx="83775" cy="190377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05" name="Прямая соединительная линия 1604"/>
          <p:cNvCxnSpPr>
            <a:stCxn id="1587" idx="6"/>
            <a:endCxn id="1591" idx="2"/>
          </p:cNvCxnSpPr>
          <p:nvPr/>
        </p:nvCxnSpPr>
        <p:spPr>
          <a:xfrm rot="5400000" flipH="1" flipV="1">
            <a:off x="4349622" y="481773"/>
            <a:ext cx="162913" cy="39771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06" name="Прямая соединительная линия 1605"/>
          <p:cNvCxnSpPr>
            <a:stCxn id="1587" idx="3"/>
            <a:endCxn id="1586" idx="7"/>
          </p:cNvCxnSpPr>
          <p:nvPr/>
        </p:nvCxnSpPr>
        <p:spPr>
          <a:xfrm rot="5400000">
            <a:off x="4305558" y="607242"/>
            <a:ext cx="45126" cy="83661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07" name="Прямая соединительная линия 1606"/>
          <p:cNvCxnSpPr>
            <a:stCxn id="1587" idx="0"/>
            <a:endCxn id="1592" idx="3"/>
          </p:cNvCxnSpPr>
          <p:nvPr/>
        </p:nvCxnSpPr>
        <p:spPr>
          <a:xfrm flipV="1">
            <a:off x="4429798" y="611222"/>
            <a:ext cx="79621" cy="13765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626" name="TextBox 1625"/>
          <p:cNvSpPr txBox="1"/>
          <p:nvPr/>
        </p:nvSpPr>
        <p:spPr>
          <a:xfrm rot="21424529">
            <a:off x="3871274" y="439239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ГОЛУБ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1688" name="TextBox 1687"/>
          <p:cNvSpPr txBox="1"/>
          <p:nvPr/>
        </p:nvSpPr>
        <p:spPr>
          <a:xfrm rot="21198477">
            <a:off x="4941379" y="1116449"/>
            <a:ext cx="74999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ВЕЛИКИЙ ПЕС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grpSp>
        <p:nvGrpSpPr>
          <p:cNvPr id="60" name="Группа 1680"/>
          <p:cNvGrpSpPr/>
          <p:nvPr/>
        </p:nvGrpSpPr>
        <p:grpSpPr>
          <a:xfrm>
            <a:off x="4643438" y="792109"/>
            <a:ext cx="910202" cy="630311"/>
            <a:chOff x="4654035" y="792109"/>
            <a:chExt cx="910202" cy="630311"/>
          </a:xfrm>
        </p:grpSpPr>
        <p:sp>
          <p:nvSpPr>
            <p:cNvPr id="1627" name="8-конечная звезда 1626"/>
            <p:cNvSpPr/>
            <p:nvPr/>
          </p:nvSpPr>
          <p:spPr>
            <a:xfrm rot="1262594">
              <a:off x="4938355" y="1226001"/>
              <a:ext cx="79200" cy="79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628" name="8-конечная звезда 1627"/>
            <p:cNvSpPr/>
            <p:nvPr/>
          </p:nvSpPr>
          <p:spPr>
            <a:xfrm rot="1262594">
              <a:off x="4654035" y="1153581"/>
              <a:ext cx="72483" cy="72483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629" name="8-конечная звезда 1628"/>
            <p:cNvSpPr/>
            <p:nvPr/>
          </p:nvSpPr>
          <p:spPr>
            <a:xfrm rot="1262594">
              <a:off x="4795788" y="1140148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630" name="8-конечная звезда 1629"/>
            <p:cNvSpPr/>
            <p:nvPr/>
          </p:nvSpPr>
          <p:spPr>
            <a:xfrm rot="1262594">
              <a:off x="4721718" y="1006950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632" name="8-конечная звезда 1631"/>
            <p:cNvSpPr/>
            <p:nvPr/>
          </p:nvSpPr>
          <p:spPr>
            <a:xfrm rot="1262594">
              <a:off x="5151398" y="936564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633" name="8-конечная звезда 1632"/>
            <p:cNvSpPr/>
            <p:nvPr/>
          </p:nvSpPr>
          <p:spPr>
            <a:xfrm rot="1262594">
              <a:off x="5294275" y="1079441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634" name="8-конечная звезда 1633"/>
            <p:cNvSpPr/>
            <p:nvPr/>
          </p:nvSpPr>
          <p:spPr>
            <a:xfrm rot="1262594">
              <a:off x="5510237" y="100800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635" name="8-конечная звезда 1634"/>
            <p:cNvSpPr/>
            <p:nvPr/>
          </p:nvSpPr>
          <p:spPr>
            <a:xfrm rot="1262594">
              <a:off x="5078382" y="792109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637" name="8-конечная звезда 1636"/>
            <p:cNvSpPr/>
            <p:nvPr/>
          </p:nvSpPr>
          <p:spPr>
            <a:xfrm rot="1262594">
              <a:off x="4722771" y="866775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638" name="8-конечная звезда 1637"/>
            <p:cNvSpPr/>
            <p:nvPr/>
          </p:nvSpPr>
          <p:spPr>
            <a:xfrm rot="1262594">
              <a:off x="5078382" y="1292176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639" name="8-конечная звезда 1638"/>
            <p:cNvSpPr/>
            <p:nvPr/>
          </p:nvSpPr>
          <p:spPr>
            <a:xfrm rot="1262594">
              <a:off x="5149820" y="1379220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640" name="8-конечная звезда 1639"/>
            <p:cNvSpPr/>
            <p:nvPr/>
          </p:nvSpPr>
          <p:spPr>
            <a:xfrm rot="1262594">
              <a:off x="5006944" y="1379220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641" name="Прямая соединительная линия 1640"/>
            <p:cNvCxnSpPr>
              <a:stCxn id="1637" idx="0"/>
              <a:endCxn id="1632" idx="3"/>
            </p:cNvCxnSpPr>
            <p:nvPr/>
          </p:nvCxnSpPr>
          <p:spPr>
            <a:xfrm>
              <a:off x="4774970" y="903470"/>
              <a:ext cx="378754" cy="7105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42" name="Прямая соединительная линия 1641"/>
            <p:cNvCxnSpPr>
              <a:stCxn id="1632" idx="5"/>
              <a:endCxn id="1635" idx="0"/>
            </p:cNvCxnSpPr>
            <p:nvPr/>
          </p:nvCxnSpPr>
          <p:spPr>
            <a:xfrm rot="16200000" flipV="1">
              <a:off x="5085076" y="856531"/>
              <a:ext cx="117425" cy="4729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43" name="Прямая соединительная линия 1642"/>
            <p:cNvCxnSpPr>
              <a:stCxn id="1629" idx="5"/>
              <a:endCxn id="1630" idx="1"/>
            </p:cNvCxnSpPr>
            <p:nvPr/>
          </p:nvCxnSpPr>
          <p:spPr>
            <a:xfrm rot="16200000" flipV="1">
              <a:off x="4739223" y="1067130"/>
              <a:ext cx="91206" cy="6041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44" name="Прямая соединительная линия 1643"/>
            <p:cNvCxnSpPr>
              <a:stCxn id="1629" idx="4"/>
              <a:endCxn id="1628" idx="0"/>
            </p:cNvCxnSpPr>
            <p:nvPr/>
          </p:nvCxnSpPr>
          <p:spPr>
            <a:xfrm rot="10800000" flipV="1">
              <a:off x="4724101" y="1160914"/>
              <a:ext cx="73848" cy="4192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45" name="Прямая соединительная линия 1644"/>
            <p:cNvCxnSpPr>
              <a:stCxn id="1627" idx="6"/>
              <a:endCxn id="1629" idx="7"/>
            </p:cNvCxnSpPr>
            <p:nvPr/>
          </p:nvCxnSpPr>
          <p:spPr>
            <a:xfrm rot="16200000" flipV="1">
              <a:off x="4890360" y="1126828"/>
              <a:ext cx="69250" cy="13437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46" name="Прямая соединительная линия 1645"/>
            <p:cNvCxnSpPr>
              <a:stCxn id="1640" idx="7"/>
              <a:endCxn id="1638" idx="3"/>
            </p:cNvCxnSpPr>
            <p:nvPr/>
          </p:nvCxnSpPr>
          <p:spPr>
            <a:xfrm rot="5400000" flipH="1" flipV="1">
              <a:off x="5029512" y="1341319"/>
              <a:ext cx="69502" cy="3195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47" name="Прямая соединительная линия 1646"/>
            <p:cNvCxnSpPr>
              <a:stCxn id="1638" idx="5"/>
              <a:endCxn id="1627" idx="7"/>
            </p:cNvCxnSpPr>
            <p:nvPr/>
          </p:nvCxnSpPr>
          <p:spPr>
            <a:xfrm rot="16200000" flipV="1">
              <a:off x="5030420" y="1233245"/>
              <a:ext cx="44514" cy="7706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48" name="Прямая соединительная линия 1647"/>
            <p:cNvCxnSpPr>
              <a:stCxn id="1640" idx="1"/>
              <a:endCxn id="1639" idx="4"/>
            </p:cNvCxnSpPr>
            <p:nvPr/>
          </p:nvCxnSpPr>
          <p:spPr>
            <a:xfrm rot="5400000" flipH="1" flipV="1">
              <a:off x="5080540" y="1349839"/>
              <a:ext cx="27496" cy="11394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49" name="Прямая соединительная линия 1648"/>
            <p:cNvCxnSpPr>
              <a:stCxn id="1639" idx="6"/>
              <a:endCxn id="1638" idx="1"/>
            </p:cNvCxnSpPr>
            <p:nvPr/>
          </p:nvCxnSpPr>
          <p:spPr>
            <a:xfrm rot="16200000" flipV="1">
              <a:off x="5120393" y="1321877"/>
              <a:ext cx="47145" cy="7042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70" name="Прямая соединительная линия 1669"/>
            <p:cNvCxnSpPr>
              <a:stCxn id="1633" idx="7"/>
              <a:endCxn id="1634" idx="2"/>
            </p:cNvCxnSpPr>
            <p:nvPr/>
          </p:nvCxnSpPr>
          <p:spPr>
            <a:xfrm rot="5400000" flipH="1" flipV="1">
              <a:off x="5419107" y="987044"/>
              <a:ext cx="35276" cy="18159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71" name="Прямая соединительная линия 1670"/>
            <p:cNvCxnSpPr>
              <a:stCxn id="1633" idx="5"/>
              <a:endCxn id="1632" idx="1"/>
            </p:cNvCxnSpPr>
            <p:nvPr/>
          </p:nvCxnSpPr>
          <p:spPr>
            <a:xfrm rot="16200000" flipV="1">
              <a:off x="5203073" y="974527"/>
              <a:ext cx="93529" cy="12095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72" name="Прямая соединительная линия 1671"/>
            <p:cNvCxnSpPr>
              <a:stCxn id="1629" idx="6"/>
              <a:endCxn id="1632" idx="3"/>
            </p:cNvCxnSpPr>
            <p:nvPr/>
          </p:nvCxnSpPr>
          <p:spPr>
            <a:xfrm rot="5400000" flipH="1" flipV="1">
              <a:off x="4912882" y="901467"/>
              <a:ext cx="167782" cy="31390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73" name="Прямая соединительная линия 1672"/>
            <p:cNvCxnSpPr>
              <a:stCxn id="1627" idx="6"/>
              <a:endCxn id="1633" idx="3"/>
            </p:cNvCxnSpPr>
            <p:nvPr/>
          </p:nvCxnSpPr>
          <p:spPr>
            <a:xfrm rot="5400000" flipH="1" flipV="1">
              <a:off x="5088768" y="1020810"/>
              <a:ext cx="111238" cy="30442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691" name="Овал 1690"/>
          <p:cNvSpPr/>
          <p:nvPr/>
        </p:nvSpPr>
        <p:spPr>
          <a:xfrm>
            <a:off x="3643306" y="392604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692" name="Овал 1691"/>
          <p:cNvSpPr/>
          <p:nvPr/>
        </p:nvSpPr>
        <p:spPr>
          <a:xfrm>
            <a:off x="5786446" y="500042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693" name="Овал 1692"/>
          <p:cNvSpPr/>
          <p:nvPr/>
        </p:nvSpPr>
        <p:spPr>
          <a:xfrm>
            <a:off x="5286380" y="321166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694" name="Овал 1693"/>
          <p:cNvSpPr/>
          <p:nvPr/>
        </p:nvSpPr>
        <p:spPr>
          <a:xfrm rot="3951920">
            <a:off x="4729808" y="243941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695" name="Овал 1694"/>
          <p:cNvSpPr/>
          <p:nvPr/>
        </p:nvSpPr>
        <p:spPr>
          <a:xfrm>
            <a:off x="4143372" y="285728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697" name="Овал 1696"/>
          <p:cNvSpPr/>
          <p:nvPr/>
        </p:nvSpPr>
        <p:spPr>
          <a:xfrm rot="3951920">
            <a:off x="7101981" y="1505961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698" name="Овал 1697"/>
          <p:cNvSpPr/>
          <p:nvPr/>
        </p:nvSpPr>
        <p:spPr>
          <a:xfrm rot="3951920">
            <a:off x="7387733" y="2006027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699" name="Овал 1698"/>
          <p:cNvSpPr/>
          <p:nvPr/>
        </p:nvSpPr>
        <p:spPr>
          <a:xfrm rot="3951920">
            <a:off x="6720927" y="1101197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00" name="Овал 1699"/>
          <p:cNvSpPr/>
          <p:nvPr/>
        </p:nvSpPr>
        <p:spPr>
          <a:xfrm rot="3951920">
            <a:off x="6292299" y="744007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01" name="Овал 1700"/>
          <p:cNvSpPr/>
          <p:nvPr/>
        </p:nvSpPr>
        <p:spPr>
          <a:xfrm rot="3951920">
            <a:off x="7602047" y="2529957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02" name="Овал 1701"/>
          <p:cNvSpPr/>
          <p:nvPr/>
        </p:nvSpPr>
        <p:spPr>
          <a:xfrm rot="3951920">
            <a:off x="7721059" y="3077597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03" name="Овал 1702"/>
          <p:cNvSpPr/>
          <p:nvPr/>
        </p:nvSpPr>
        <p:spPr>
          <a:xfrm rot="3951920">
            <a:off x="7220993" y="5101725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04" name="Овал 1703"/>
          <p:cNvSpPr/>
          <p:nvPr/>
        </p:nvSpPr>
        <p:spPr>
          <a:xfrm rot="3951920">
            <a:off x="7459171" y="4649233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05" name="Овал 1704"/>
          <p:cNvSpPr/>
          <p:nvPr/>
        </p:nvSpPr>
        <p:spPr>
          <a:xfrm rot="3951920">
            <a:off x="7649620" y="4149167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06" name="Овал 1705"/>
          <p:cNvSpPr/>
          <p:nvPr/>
        </p:nvSpPr>
        <p:spPr>
          <a:xfrm rot="3951920">
            <a:off x="7721059" y="3577663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07" name="Овал 1706"/>
          <p:cNvSpPr/>
          <p:nvPr/>
        </p:nvSpPr>
        <p:spPr>
          <a:xfrm rot="3951920">
            <a:off x="5958973" y="6244733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08" name="Овал 1707"/>
          <p:cNvSpPr/>
          <p:nvPr/>
        </p:nvSpPr>
        <p:spPr>
          <a:xfrm rot="3951920">
            <a:off x="6435175" y="5958981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10" name="Овал 1709"/>
          <p:cNvSpPr/>
          <p:nvPr/>
        </p:nvSpPr>
        <p:spPr>
          <a:xfrm rot="3951920">
            <a:off x="5458907" y="6459047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11" name="Овал 1710"/>
          <p:cNvSpPr/>
          <p:nvPr/>
        </p:nvSpPr>
        <p:spPr>
          <a:xfrm rot="3951920">
            <a:off x="4887403" y="6578059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12" name="Овал 1711"/>
          <p:cNvSpPr/>
          <p:nvPr/>
        </p:nvSpPr>
        <p:spPr>
          <a:xfrm rot="3951920">
            <a:off x="4363472" y="6578059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13" name="Овал 1712"/>
          <p:cNvSpPr/>
          <p:nvPr/>
        </p:nvSpPr>
        <p:spPr>
          <a:xfrm rot="3951920">
            <a:off x="2291771" y="5649364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14" name="Овал 1713"/>
          <p:cNvSpPr/>
          <p:nvPr/>
        </p:nvSpPr>
        <p:spPr>
          <a:xfrm rot="3951920">
            <a:off x="2744263" y="6006555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15" name="Овал 1714"/>
          <p:cNvSpPr/>
          <p:nvPr/>
        </p:nvSpPr>
        <p:spPr>
          <a:xfrm rot="3951920">
            <a:off x="3220464" y="6292306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16" name="Овал 1715"/>
          <p:cNvSpPr/>
          <p:nvPr/>
        </p:nvSpPr>
        <p:spPr>
          <a:xfrm rot="3951920">
            <a:off x="3744395" y="6459047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17" name="Овал 1716"/>
          <p:cNvSpPr/>
          <p:nvPr/>
        </p:nvSpPr>
        <p:spPr>
          <a:xfrm rot="3951920">
            <a:off x="1934580" y="5220737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18" name="Овал 1717"/>
          <p:cNvSpPr/>
          <p:nvPr/>
        </p:nvSpPr>
        <p:spPr>
          <a:xfrm rot="3951920">
            <a:off x="1386941" y="3791978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19" name="Овал 1718"/>
          <p:cNvSpPr/>
          <p:nvPr/>
        </p:nvSpPr>
        <p:spPr>
          <a:xfrm rot="3951920">
            <a:off x="1505953" y="4315907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20" name="Овал 1719"/>
          <p:cNvSpPr/>
          <p:nvPr/>
        </p:nvSpPr>
        <p:spPr>
          <a:xfrm rot="3951920">
            <a:off x="1672693" y="4744535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21" name="Овал 1720"/>
          <p:cNvSpPr/>
          <p:nvPr/>
        </p:nvSpPr>
        <p:spPr>
          <a:xfrm rot="3951920">
            <a:off x="1458379" y="2672833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22" name="Овал 1721"/>
          <p:cNvSpPr/>
          <p:nvPr/>
        </p:nvSpPr>
        <p:spPr>
          <a:xfrm rot="3951920">
            <a:off x="1648829" y="2148903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23" name="Овал 1722"/>
          <p:cNvSpPr/>
          <p:nvPr/>
        </p:nvSpPr>
        <p:spPr>
          <a:xfrm rot="3951920">
            <a:off x="1386941" y="3244337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24" name="Овал 1723"/>
          <p:cNvSpPr/>
          <p:nvPr/>
        </p:nvSpPr>
        <p:spPr>
          <a:xfrm rot="3951920">
            <a:off x="1887007" y="1672701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25" name="Овал 1724"/>
          <p:cNvSpPr/>
          <p:nvPr/>
        </p:nvSpPr>
        <p:spPr>
          <a:xfrm rot="3951920">
            <a:off x="2220332" y="1244073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26" name="Овал 1725"/>
          <p:cNvSpPr/>
          <p:nvPr/>
        </p:nvSpPr>
        <p:spPr>
          <a:xfrm rot="3951920">
            <a:off x="2648961" y="886883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27" name="Овал 1726"/>
          <p:cNvSpPr/>
          <p:nvPr/>
        </p:nvSpPr>
        <p:spPr>
          <a:xfrm rot="3951920">
            <a:off x="3077587" y="601131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28" name="TextBox 1727"/>
          <p:cNvSpPr txBox="1"/>
          <p:nvPr/>
        </p:nvSpPr>
        <p:spPr>
          <a:xfrm>
            <a:off x="3892286" y="142852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15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729" name="TextBox 1728"/>
          <p:cNvSpPr txBox="1"/>
          <p:nvPr/>
        </p:nvSpPr>
        <p:spPr>
          <a:xfrm>
            <a:off x="3461148" y="238432"/>
            <a:ext cx="253596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731" name="TextBox 1730"/>
          <p:cNvSpPr txBox="1"/>
          <p:nvPr/>
        </p:nvSpPr>
        <p:spPr>
          <a:xfrm>
            <a:off x="4500562" y="95556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25</a:t>
            </a:r>
            <a:endParaRPr lang="uk-UA" sz="1100" spc="-150" dirty="0">
              <a:latin typeface="Bookman Old Style" pitchFamily="18" charset="0"/>
            </a:endParaRPr>
          </a:p>
        </p:txBody>
      </p:sp>
      <p:grpSp>
        <p:nvGrpSpPr>
          <p:cNvPr id="61" name="Группа 1197"/>
          <p:cNvGrpSpPr/>
          <p:nvPr/>
        </p:nvGrpSpPr>
        <p:grpSpPr>
          <a:xfrm rot="21354696">
            <a:off x="2583855" y="805065"/>
            <a:ext cx="1400198" cy="1093329"/>
            <a:chOff x="2144581" y="479367"/>
            <a:chExt cx="1460831" cy="1140676"/>
          </a:xfrm>
        </p:grpSpPr>
        <p:sp>
          <p:nvSpPr>
            <p:cNvPr id="1219" name="8-конечная звезда 1218"/>
            <p:cNvSpPr/>
            <p:nvPr/>
          </p:nvSpPr>
          <p:spPr>
            <a:xfrm rot="1262594">
              <a:off x="2578365" y="1117765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20" name="8-конечная звезда 1219"/>
            <p:cNvSpPr/>
            <p:nvPr/>
          </p:nvSpPr>
          <p:spPr>
            <a:xfrm rot="1262594">
              <a:off x="3551412" y="1194462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21" name="8-конечная звезда 1220"/>
            <p:cNvSpPr/>
            <p:nvPr/>
          </p:nvSpPr>
          <p:spPr>
            <a:xfrm rot="1262594">
              <a:off x="3384989" y="1332011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54" name="8-конечная звезда 1253"/>
            <p:cNvSpPr/>
            <p:nvPr/>
          </p:nvSpPr>
          <p:spPr>
            <a:xfrm rot="1262594">
              <a:off x="3095241" y="1304155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74" name="8-конечная звезда 1273"/>
            <p:cNvSpPr/>
            <p:nvPr/>
          </p:nvSpPr>
          <p:spPr>
            <a:xfrm rot="1262594">
              <a:off x="2929435" y="153307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77" name="8-конечная звезда 1276"/>
            <p:cNvSpPr/>
            <p:nvPr/>
          </p:nvSpPr>
          <p:spPr>
            <a:xfrm rot="1262594">
              <a:off x="3009220" y="146223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79" name="8-конечная звезда 1278"/>
            <p:cNvSpPr/>
            <p:nvPr/>
          </p:nvSpPr>
          <p:spPr>
            <a:xfrm rot="1262594">
              <a:off x="3548411" y="1127375"/>
              <a:ext cx="46799" cy="4679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80" name="8-конечная звезда 1279"/>
            <p:cNvSpPr/>
            <p:nvPr/>
          </p:nvSpPr>
          <p:spPr>
            <a:xfrm rot="1262594">
              <a:off x="3198092" y="1027614"/>
              <a:ext cx="46799" cy="4679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81" name="8-конечная звезда 1280"/>
            <p:cNvSpPr/>
            <p:nvPr/>
          </p:nvSpPr>
          <p:spPr>
            <a:xfrm rot="1262594">
              <a:off x="3071678" y="479367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83" name="8-конечная звезда 1282"/>
            <p:cNvSpPr/>
            <p:nvPr/>
          </p:nvSpPr>
          <p:spPr>
            <a:xfrm rot="1262594">
              <a:off x="3140705" y="559023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84" name="8-конечная звезда 1283"/>
            <p:cNvSpPr/>
            <p:nvPr/>
          </p:nvSpPr>
          <p:spPr>
            <a:xfrm rot="1262594">
              <a:off x="3247015" y="1388560"/>
              <a:ext cx="46799" cy="4679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85" name="8-конечная звезда 1284"/>
            <p:cNvSpPr/>
            <p:nvPr/>
          </p:nvSpPr>
          <p:spPr>
            <a:xfrm rot="1262594">
              <a:off x="2417342" y="1270696"/>
              <a:ext cx="46799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86" name="8-конечная звезда 1285"/>
            <p:cNvSpPr/>
            <p:nvPr/>
          </p:nvSpPr>
          <p:spPr>
            <a:xfrm rot="1262594">
              <a:off x="2906040" y="932018"/>
              <a:ext cx="46799" cy="4679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87" name="8-конечная звезда 1286"/>
            <p:cNvSpPr/>
            <p:nvPr/>
          </p:nvSpPr>
          <p:spPr>
            <a:xfrm rot="1262594">
              <a:off x="2831699" y="926704"/>
              <a:ext cx="46799" cy="4679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88" name="8-конечная звезда 1287"/>
            <p:cNvSpPr/>
            <p:nvPr/>
          </p:nvSpPr>
          <p:spPr>
            <a:xfrm rot="1262594">
              <a:off x="2811458" y="983820"/>
              <a:ext cx="46799" cy="4679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89" name="8-конечная звезда 1288"/>
            <p:cNvSpPr/>
            <p:nvPr/>
          </p:nvSpPr>
          <p:spPr>
            <a:xfrm rot="1262594">
              <a:off x="2730652" y="1068925"/>
              <a:ext cx="46799" cy="4679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90" name="8-конечная звезда 1289"/>
            <p:cNvSpPr/>
            <p:nvPr/>
          </p:nvSpPr>
          <p:spPr>
            <a:xfrm rot="1262594">
              <a:off x="2694603" y="1573243"/>
              <a:ext cx="46799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96" name="8-конечная звезда 1295"/>
            <p:cNvSpPr/>
            <p:nvPr/>
          </p:nvSpPr>
          <p:spPr>
            <a:xfrm rot="1262594">
              <a:off x="2144581" y="653426"/>
              <a:ext cx="46799" cy="4679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297" name="Прямая соединительная линия 1296"/>
            <p:cNvCxnSpPr>
              <a:stCxn id="1283" idx="5"/>
              <a:endCxn id="1281" idx="7"/>
            </p:cNvCxnSpPr>
            <p:nvPr/>
          </p:nvCxnSpPr>
          <p:spPr>
            <a:xfrm rot="16445304" flipV="1">
              <a:off x="3103093" y="505714"/>
              <a:ext cx="64882" cy="4287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99" name="Прямая соединительная линия 1298"/>
            <p:cNvCxnSpPr>
              <a:stCxn id="1290" idx="6"/>
              <a:endCxn id="1274" idx="2"/>
            </p:cNvCxnSpPr>
            <p:nvPr/>
          </p:nvCxnSpPr>
          <p:spPr>
            <a:xfrm rot="5645304" flipH="1" flipV="1">
              <a:off x="2833939" y="1469780"/>
              <a:ext cx="5267" cy="22052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00" name="Прямая соединительная линия 1299"/>
            <p:cNvCxnSpPr>
              <a:stCxn id="1274" idx="7"/>
              <a:endCxn id="1277" idx="2"/>
            </p:cNvCxnSpPr>
            <p:nvPr/>
          </p:nvCxnSpPr>
          <p:spPr>
            <a:xfrm rot="5645304" flipH="1" flipV="1">
              <a:off x="2984904" y="1510358"/>
              <a:ext cx="37827" cy="4282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01" name="Прямая соединительная линия 1300"/>
            <p:cNvCxnSpPr>
              <a:stCxn id="1277" idx="7"/>
              <a:endCxn id="1254" idx="2"/>
            </p:cNvCxnSpPr>
            <p:nvPr/>
          </p:nvCxnSpPr>
          <p:spPr>
            <a:xfrm rot="5645304" flipH="1" flipV="1">
              <a:off x="3024076" y="1395899"/>
              <a:ext cx="125287" cy="4282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02" name="Прямая соединительная линия 1301"/>
            <p:cNvCxnSpPr>
              <a:stCxn id="1254" idx="0"/>
              <a:endCxn id="1284" idx="4"/>
            </p:cNvCxnSpPr>
            <p:nvPr/>
          </p:nvCxnSpPr>
          <p:spPr>
            <a:xfrm rot="245304">
              <a:off x="3145333" y="1344536"/>
              <a:ext cx="105349" cy="5533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03" name="Прямая соединительная линия 1302"/>
            <p:cNvCxnSpPr>
              <a:stCxn id="1284" idx="0"/>
              <a:endCxn id="1221" idx="3"/>
            </p:cNvCxnSpPr>
            <p:nvPr/>
          </p:nvCxnSpPr>
          <p:spPr>
            <a:xfrm rot="245304" flipV="1">
              <a:off x="3294170" y="1366649"/>
              <a:ext cx="91227" cy="5703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04" name="Прямая соединительная линия 1303"/>
            <p:cNvCxnSpPr>
              <a:stCxn id="1221" idx="7"/>
              <a:endCxn id="1220" idx="4"/>
            </p:cNvCxnSpPr>
            <p:nvPr/>
          </p:nvCxnSpPr>
          <p:spPr>
            <a:xfrm rot="5645304" flipH="1" flipV="1">
              <a:off x="3422817" y="1226640"/>
              <a:ext cx="144242" cy="10653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05" name="Прямая соединительная линия 1304"/>
            <p:cNvCxnSpPr>
              <a:stCxn id="1289" idx="7"/>
              <a:endCxn id="1288" idx="2"/>
            </p:cNvCxnSpPr>
            <p:nvPr/>
          </p:nvCxnSpPr>
          <p:spPr>
            <a:xfrm rot="5645304" flipH="1" flipV="1">
              <a:off x="2772313" y="1032413"/>
              <a:ext cx="57265" cy="4705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06" name="Прямая соединительная линия 1305"/>
            <p:cNvCxnSpPr>
              <a:stCxn id="1219" idx="7"/>
              <a:endCxn id="1289" idx="3"/>
            </p:cNvCxnSpPr>
            <p:nvPr/>
          </p:nvCxnSpPr>
          <p:spPr>
            <a:xfrm rot="5645304" flipH="1" flipV="1">
              <a:off x="2661747" y="1067771"/>
              <a:ext cx="39212" cy="10008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07" name="Прямая соединительная линия 1306"/>
            <p:cNvCxnSpPr>
              <a:stCxn id="1219" idx="2"/>
              <a:endCxn id="1285" idx="7"/>
            </p:cNvCxnSpPr>
            <p:nvPr/>
          </p:nvCxnSpPr>
          <p:spPr>
            <a:xfrm rot="5645304">
              <a:off x="2466970" y="1164765"/>
              <a:ext cx="123858" cy="12503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08" name="Прямая соединительная линия 1307"/>
            <p:cNvCxnSpPr>
              <a:stCxn id="1285" idx="1"/>
              <a:endCxn id="1290" idx="5"/>
            </p:cNvCxnSpPr>
            <p:nvPr/>
          </p:nvCxnSpPr>
          <p:spPr>
            <a:xfrm rot="16445304" flipH="1">
              <a:off x="2459020" y="1307307"/>
              <a:ext cx="240704" cy="27612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10" name="Прямая соединительная линия 1309"/>
            <p:cNvCxnSpPr>
              <a:stCxn id="1286" idx="6"/>
              <a:endCxn id="1283" idx="2"/>
            </p:cNvCxnSpPr>
            <p:nvPr/>
          </p:nvCxnSpPr>
          <p:spPr>
            <a:xfrm rot="5645304" flipH="1" flipV="1">
              <a:off x="2874766" y="672007"/>
              <a:ext cx="344010" cy="19382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11" name="Прямая соединительная линия 1310"/>
            <p:cNvCxnSpPr>
              <a:stCxn id="1287" idx="0"/>
              <a:endCxn id="1286" idx="4"/>
            </p:cNvCxnSpPr>
            <p:nvPr/>
          </p:nvCxnSpPr>
          <p:spPr>
            <a:xfrm rot="245304" flipV="1">
              <a:off x="2877386" y="945937"/>
              <a:ext cx="29766" cy="1364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12" name="Прямая соединительная линия 1311"/>
            <p:cNvCxnSpPr>
              <a:stCxn id="1288" idx="0"/>
              <a:endCxn id="1287" idx="1"/>
            </p:cNvCxnSpPr>
            <p:nvPr/>
          </p:nvCxnSpPr>
          <p:spPr>
            <a:xfrm rot="245304" flipV="1">
              <a:off x="2858280" y="971263"/>
              <a:ext cx="4737" cy="4458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13" name="Прямая соединительная линия 1312"/>
            <p:cNvCxnSpPr>
              <a:stCxn id="1280" idx="0"/>
              <a:endCxn id="1279" idx="4"/>
            </p:cNvCxnSpPr>
            <p:nvPr/>
          </p:nvCxnSpPr>
          <p:spPr>
            <a:xfrm rot="245304">
              <a:off x="3240764" y="1070453"/>
              <a:ext cx="311774" cy="6088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19" name="Прямая соединительная линия 1318"/>
            <p:cNvCxnSpPr>
              <a:stCxn id="1296" idx="0"/>
              <a:endCxn id="1281" idx="3"/>
            </p:cNvCxnSpPr>
            <p:nvPr/>
          </p:nvCxnSpPr>
          <p:spPr>
            <a:xfrm rot="245304" flipV="1">
              <a:off x="2197109" y="480980"/>
              <a:ext cx="869294" cy="23553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20" name="Прямая соединительная линия 1319"/>
            <p:cNvCxnSpPr>
              <a:stCxn id="1220" idx="5"/>
              <a:endCxn id="1279" idx="1"/>
            </p:cNvCxnSpPr>
            <p:nvPr/>
          </p:nvCxnSpPr>
          <p:spPr>
            <a:xfrm rot="5645304" flipH="1" flipV="1">
              <a:off x="3561603" y="1178438"/>
              <a:ext cx="25555" cy="1207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369" name="TextBox 1368"/>
          <p:cNvSpPr txBox="1"/>
          <p:nvPr/>
        </p:nvSpPr>
        <p:spPr>
          <a:xfrm>
            <a:off x="3143240" y="1142984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ЕРІДАН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grpSp>
        <p:nvGrpSpPr>
          <p:cNvPr id="62" name="Группа 1493"/>
          <p:cNvGrpSpPr/>
          <p:nvPr/>
        </p:nvGrpSpPr>
        <p:grpSpPr>
          <a:xfrm>
            <a:off x="1792760" y="4140544"/>
            <a:ext cx="614178" cy="1056610"/>
            <a:chOff x="1792760" y="4140544"/>
            <a:chExt cx="614178" cy="1056610"/>
          </a:xfrm>
        </p:grpSpPr>
        <p:sp>
          <p:nvSpPr>
            <p:cNvPr id="1380" name="8-конечная звезда 1379"/>
            <p:cNvSpPr/>
            <p:nvPr/>
          </p:nvSpPr>
          <p:spPr>
            <a:xfrm rot="1262594">
              <a:off x="2009705" y="4140544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81" name="8-конечная звезда 1380"/>
            <p:cNvSpPr/>
            <p:nvPr/>
          </p:nvSpPr>
          <p:spPr>
            <a:xfrm rot="1262594">
              <a:off x="1792760" y="4221659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82" name="8-конечная звезда 1381"/>
            <p:cNvSpPr/>
            <p:nvPr/>
          </p:nvSpPr>
          <p:spPr>
            <a:xfrm rot="1262594">
              <a:off x="2007074" y="4650288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83" name="8-конечная звезда 1382"/>
            <p:cNvSpPr/>
            <p:nvPr/>
          </p:nvSpPr>
          <p:spPr>
            <a:xfrm rot="1262594">
              <a:off x="2149950" y="4435973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84" name="8-конечная звезда 1383"/>
            <p:cNvSpPr/>
            <p:nvPr/>
          </p:nvSpPr>
          <p:spPr>
            <a:xfrm rot="1262594">
              <a:off x="2149950" y="4864602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85" name="8-конечная звезда 1384"/>
            <p:cNvSpPr/>
            <p:nvPr/>
          </p:nvSpPr>
          <p:spPr>
            <a:xfrm rot="1262594">
              <a:off x="2292825" y="5150354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86" name="8-конечная звезда 1385"/>
            <p:cNvSpPr/>
            <p:nvPr/>
          </p:nvSpPr>
          <p:spPr>
            <a:xfrm rot="1262594">
              <a:off x="2363738" y="5093996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388" name="Прямая соединительная линия 1387"/>
            <p:cNvCxnSpPr>
              <a:stCxn id="1381" idx="7"/>
              <a:endCxn id="1380" idx="3"/>
            </p:cNvCxnSpPr>
            <p:nvPr/>
          </p:nvCxnSpPr>
          <p:spPr>
            <a:xfrm rot="5400000" flipH="1" flipV="1">
              <a:off x="1900291" y="4123353"/>
              <a:ext cx="49458" cy="17495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89" name="Прямая соединительная линия 1388"/>
            <p:cNvCxnSpPr>
              <a:stCxn id="1383" idx="5"/>
              <a:endCxn id="1380" idx="1"/>
            </p:cNvCxnSpPr>
            <p:nvPr/>
          </p:nvCxnSpPr>
          <p:spPr>
            <a:xfrm rot="16200000" flipV="1">
              <a:off x="1991837" y="4265977"/>
              <a:ext cx="235437" cy="10858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90" name="Прямая соединительная линия 1389"/>
            <p:cNvCxnSpPr>
              <a:stCxn id="1382" idx="4"/>
              <a:endCxn id="1381" idx="1"/>
            </p:cNvCxnSpPr>
            <p:nvPr/>
          </p:nvCxnSpPr>
          <p:spPr>
            <a:xfrm rot="10800000">
              <a:off x="1825661" y="4266444"/>
              <a:ext cx="182974" cy="39884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91" name="Прямая соединительная линия 1390"/>
            <p:cNvCxnSpPr>
              <a:stCxn id="1384" idx="6"/>
              <a:endCxn id="1383" idx="2"/>
            </p:cNvCxnSpPr>
            <p:nvPr/>
          </p:nvCxnSpPr>
          <p:spPr>
            <a:xfrm rot="16200000" flipV="1">
              <a:off x="1980875" y="4665286"/>
              <a:ext cx="384951" cy="1680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92" name="Прямая соединительная линия 1391"/>
            <p:cNvCxnSpPr>
              <a:stCxn id="1384" idx="0"/>
              <a:endCxn id="1382" idx="1"/>
            </p:cNvCxnSpPr>
            <p:nvPr/>
          </p:nvCxnSpPr>
          <p:spPr>
            <a:xfrm flipH="1" flipV="1">
              <a:off x="2039975" y="4695072"/>
              <a:ext cx="155214" cy="20133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93" name="Прямая соединительная линия 1392"/>
            <p:cNvCxnSpPr>
              <a:stCxn id="1386" idx="2"/>
              <a:endCxn id="1385" idx="7"/>
            </p:cNvCxnSpPr>
            <p:nvPr/>
          </p:nvCxnSpPr>
          <p:spPr>
            <a:xfrm rot="5400000">
              <a:off x="2343347" y="5130018"/>
              <a:ext cx="28498" cy="3997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09" name="Прямая соединительная линия 1408"/>
            <p:cNvCxnSpPr>
              <a:stCxn id="1385" idx="4"/>
              <a:endCxn id="1384" idx="1"/>
            </p:cNvCxnSpPr>
            <p:nvPr/>
          </p:nvCxnSpPr>
          <p:spPr>
            <a:xfrm rot="10800000">
              <a:off x="2182852" y="4909386"/>
              <a:ext cx="111535" cy="25596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10" name="Прямая соединительная линия 1409"/>
            <p:cNvCxnSpPr>
              <a:stCxn id="1386" idx="4"/>
              <a:endCxn id="1384" idx="1"/>
            </p:cNvCxnSpPr>
            <p:nvPr/>
          </p:nvCxnSpPr>
          <p:spPr>
            <a:xfrm rot="10800000">
              <a:off x="2182851" y="4909386"/>
              <a:ext cx="182328" cy="19845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493" name="TextBox 1492"/>
          <p:cNvSpPr txBox="1"/>
          <p:nvPr/>
        </p:nvSpPr>
        <p:spPr>
          <a:xfrm rot="3270530">
            <a:off x="1593435" y="4712403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ПД РИБА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1531" name="8-конечная звезда 1530"/>
          <p:cNvSpPr/>
          <p:nvPr/>
        </p:nvSpPr>
        <p:spPr>
          <a:xfrm rot="1262594">
            <a:off x="5008523" y="365060"/>
            <a:ext cx="54000" cy="540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grpSp>
        <p:nvGrpSpPr>
          <p:cNvPr id="63" name="Группа 1682"/>
          <p:cNvGrpSpPr/>
          <p:nvPr/>
        </p:nvGrpSpPr>
        <p:grpSpPr>
          <a:xfrm>
            <a:off x="5060722" y="401756"/>
            <a:ext cx="2493877" cy="2152192"/>
            <a:chOff x="5060722" y="401756"/>
            <a:chExt cx="2493877" cy="2152192"/>
          </a:xfrm>
        </p:grpSpPr>
        <p:cxnSp>
          <p:nvCxnSpPr>
            <p:cNvPr id="709" name="Прямая соединительная линия 708"/>
            <p:cNvCxnSpPr>
              <a:stCxn id="1536" idx="5"/>
              <a:endCxn id="1535" idx="1"/>
            </p:cNvCxnSpPr>
            <p:nvPr/>
          </p:nvCxnSpPr>
          <p:spPr>
            <a:xfrm rot="5400000" flipH="1" flipV="1">
              <a:off x="6276013" y="1313207"/>
              <a:ext cx="95572" cy="1714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331" name="8-конечная звезда 1330"/>
            <p:cNvSpPr/>
            <p:nvPr/>
          </p:nvSpPr>
          <p:spPr>
            <a:xfrm rot="1262594">
              <a:off x="6221917" y="1649892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387" name="Прямая соединительная линия 1386"/>
            <p:cNvCxnSpPr>
              <a:stCxn id="1533" idx="4"/>
              <a:endCxn id="1532" idx="0"/>
            </p:cNvCxnSpPr>
            <p:nvPr/>
          </p:nvCxnSpPr>
          <p:spPr>
            <a:xfrm rot="10800000">
              <a:off x="5489351" y="687508"/>
              <a:ext cx="521105" cy="19492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532" name="8-конечная звезда 1531"/>
            <p:cNvSpPr/>
            <p:nvPr/>
          </p:nvSpPr>
          <p:spPr>
            <a:xfrm rot="1262594">
              <a:off x="5437151" y="65081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33" name="8-конечная звезда 1532"/>
            <p:cNvSpPr/>
            <p:nvPr/>
          </p:nvSpPr>
          <p:spPr>
            <a:xfrm rot="1262594">
              <a:off x="6008654" y="865125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34" name="8-конечная звезда 1533"/>
            <p:cNvSpPr/>
            <p:nvPr/>
          </p:nvSpPr>
          <p:spPr>
            <a:xfrm rot="1262594">
              <a:off x="5794341" y="129375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35" name="8-конечная звезда 1534"/>
            <p:cNvSpPr/>
            <p:nvPr/>
          </p:nvSpPr>
          <p:spPr>
            <a:xfrm rot="1262594">
              <a:off x="6294406" y="1222317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36" name="8-конечная звезда 1535"/>
            <p:cNvSpPr/>
            <p:nvPr/>
          </p:nvSpPr>
          <p:spPr>
            <a:xfrm rot="1262594">
              <a:off x="6295985" y="1366771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61" name="8-конечная звезда 1560"/>
            <p:cNvSpPr/>
            <p:nvPr/>
          </p:nvSpPr>
          <p:spPr>
            <a:xfrm rot="1262594">
              <a:off x="6794472" y="1293755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96" name="8-конечная звезда 1595"/>
            <p:cNvSpPr/>
            <p:nvPr/>
          </p:nvSpPr>
          <p:spPr>
            <a:xfrm rot="1262594">
              <a:off x="6079040" y="721198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97" name="8-конечная звезда 1596"/>
            <p:cNvSpPr/>
            <p:nvPr/>
          </p:nvSpPr>
          <p:spPr>
            <a:xfrm rot="1262594">
              <a:off x="7507799" y="2507148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98" name="8-конечная звезда 1597"/>
            <p:cNvSpPr/>
            <p:nvPr/>
          </p:nvSpPr>
          <p:spPr>
            <a:xfrm rot="1262594">
              <a:off x="7150609" y="1875160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99" name="8-конечная звезда 1598"/>
            <p:cNvSpPr/>
            <p:nvPr/>
          </p:nvSpPr>
          <p:spPr>
            <a:xfrm rot="1262594">
              <a:off x="6875812" y="1517970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600" name="Прямая соединительная линия 1599"/>
            <p:cNvCxnSpPr>
              <a:stCxn id="1599" idx="6"/>
              <a:endCxn id="1561" idx="1"/>
            </p:cNvCxnSpPr>
            <p:nvPr/>
          </p:nvCxnSpPr>
          <p:spPr>
            <a:xfrm rot="16200000" flipV="1">
              <a:off x="6782974" y="1394890"/>
              <a:ext cx="174102" cy="7517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08" name="Прямая соединительная линия 1607"/>
            <p:cNvCxnSpPr>
              <a:stCxn id="1331" idx="7"/>
              <a:endCxn id="1536" idx="2"/>
            </p:cNvCxnSpPr>
            <p:nvPr/>
          </p:nvCxnSpPr>
          <p:spPr>
            <a:xfrm rot="5400000" flipH="1" flipV="1">
              <a:off x="6174536" y="1521576"/>
              <a:ext cx="234381" cy="5005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09" name="Прямая соединительная линия 1608"/>
            <p:cNvCxnSpPr>
              <a:stCxn id="1535" idx="6"/>
              <a:endCxn id="1533" idx="0"/>
            </p:cNvCxnSpPr>
            <p:nvPr/>
          </p:nvCxnSpPr>
          <p:spPr>
            <a:xfrm rot="16200000" flipV="1">
              <a:off x="6034828" y="927845"/>
              <a:ext cx="322298" cy="27024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10" name="Прямая соединительная линия 1609"/>
            <p:cNvCxnSpPr>
              <a:stCxn id="1534" idx="6"/>
              <a:endCxn id="1533" idx="2"/>
            </p:cNvCxnSpPr>
            <p:nvPr/>
          </p:nvCxnSpPr>
          <p:spPr>
            <a:xfrm rot="5400000" flipH="1" flipV="1">
              <a:off x="5739382" y="1008978"/>
              <a:ext cx="378230" cy="19492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11" name="Прямая соединительная линия 1610"/>
            <p:cNvCxnSpPr>
              <a:stCxn id="1532" idx="4"/>
              <a:endCxn id="1531" idx="0"/>
            </p:cNvCxnSpPr>
            <p:nvPr/>
          </p:nvCxnSpPr>
          <p:spPr>
            <a:xfrm rot="10800000">
              <a:off x="5060722" y="401756"/>
              <a:ext cx="378230" cy="26636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54" name="Прямая соединительная линия 1653"/>
            <p:cNvCxnSpPr>
              <a:stCxn id="1597" idx="5"/>
              <a:endCxn id="1598" idx="0"/>
            </p:cNvCxnSpPr>
            <p:nvPr/>
          </p:nvCxnSpPr>
          <p:spPr>
            <a:xfrm rot="16200000" flipV="1">
              <a:off x="7057672" y="2045138"/>
              <a:ext cx="602202" cy="32585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55" name="Прямая соединительная линия 1654"/>
            <p:cNvCxnSpPr>
              <a:stCxn id="1598" idx="5"/>
              <a:endCxn id="1599" idx="1"/>
            </p:cNvCxnSpPr>
            <p:nvPr/>
          </p:nvCxnSpPr>
          <p:spPr>
            <a:xfrm rot="16200000" flipV="1">
              <a:off x="6879400" y="1592067"/>
              <a:ext cx="314422" cy="25579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56" name="Прямая соединительная линия 1655"/>
            <p:cNvCxnSpPr>
              <a:stCxn id="1561" idx="4"/>
              <a:endCxn id="1596" idx="1"/>
            </p:cNvCxnSpPr>
            <p:nvPr/>
          </p:nvCxnSpPr>
          <p:spPr>
            <a:xfrm rot="10800000">
              <a:off x="6111941" y="765982"/>
              <a:ext cx="684332" cy="54507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57" name="Прямая соединительная линия 1656"/>
            <p:cNvCxnSpPr>
              <a:stCxn id="1533" idx="6"/>
              <a:endCxn id="1596" idx="3"/>
            </p:cNvCxnSpPr>
            <p:nvPr/>
          </p:nvCxnSpPr>
          <p:spPr>
            <a:xfrm rot="5400000" flipH="1" flipV="1">
              <a:off x="6006789" y="792660"/>
              <a:ext cx="112827" cy="3570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684" name="TextBox 1683"/>
          <p:cNvSpPr txBox="1"/>
          <p:nvPr/>
        </p:nvSpPr>
        <p:spPr>
          <a:xfrm rot="923649">
            <a:off x="5384852" y="804240"/>
            <a:ext cx="70215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КОРМА</a:t>
            </a:r>
            <a:endParaRPr lang="uk-UA" sz="8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1685" name="TextBox 1684"/>
          <p:cNvSpPr txBox="1"/>
          <p:nvPr/>
        </p:nvSpPr>
        <p:spPr>
          <a:xfrm rot="1029259">
            <a:off x="5726624" y="1144629"/>
            <a:ext cx="70215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КОМПАС</a:t>
            </a:r>
            <a:endParaRPr lang="uk-UA" sz="8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1686" name="TextBox 1685"/>
          <p:cNvSpPr txBox="1"/>
          <p:nvPr/>
        </p:nvSpPr>
        <p:spPr>
          <a:xfrm rot="2655036">
            <a:off x="6627970" y="1693846"/>
            <a:ext cx="70215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ВІТРИЛА</a:t>
            </a:r>
            <a:endParaRPr lang="uk-UA" sz="8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grpSp>
        <p:nvGrpSpPr>
          <p:cNvPr id="65" name="Группа 1793"/>
          <p:cNvGrpSpPr/>
          <p:nvPr/>
        </p:nvGrpSpPr>
        <p:grpSpPr>
          <a:xfrm>
            <a:off x="6572264" y="3651209"/>
            <a:ext cx="904055" cy="1962717"/>
            <a:chOff x="6579106" y="3651209"/>
            <a:chExt cx="904055" cy="1962717"/>
          </a:xfrm>
        </p:grpSpPr>
        <p:cxnSp>
          <p:nvCxnSpPr>
            <p:cNvPr id="1374" name="Прямая соединительная линия 1373"/>
            <p:cNvCxnSpPr>
              <a:stCxn id="1735" idx="3"/>
              <a:endCxn id="1737" idx="7"/>
            </p:cNvCxnSpPr>
            <p:nvPr/>
          </p:nvCxnSpPr>
          <p:spPr>
            <a:xfrm rot="5400000" flipH="1">
              <a:off x="7098637" y="4700638"/>
              <a:ext cx="15812" cy="23504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709" name="Овал 1708"/>
            <p:cNvSpPr/>
            <p:nvPr/>
          </p:nvSpPr>
          <p:spPr>
            <a:xfrm rot="3951920">
              <a:off x="6863802" y="5577926"/>
              <a:ext cx="36000" cy="36000"/>
            </a:xfrm>
            <a:prstGeom prst="ellipse">
              <a:avLst/>
            </a:prstGeom>
            <a:solidFill>
              <a:srgbClr val="C00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631" name="Прямая соединительная линия 1630"/>
            <p:cNvCxnSpPr>
              <a:stCxn id="1774" idx="5"/>
              <a:endCxn id="1773" idx="2"/>
            </p:cNvCxnSpPr>
            <p:nvPr/>
          </p:nvCxnSpPr>
          <p:spPr>
            <a:xfrm rot="5400000" flipH="1" flipV="1">
              <a:off x="7109755" y="4107339"/>
              <a:ext cx="182045" cy="7253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36" name="Прямая соединительная линия 1635"/>
            <p:cNvCxnSpPr>
              <a:stCxn id="1736" idx="7"/>
              <a:endCxn id="1735" idx="2"/>
            </p:cNvCxnSpPr>
            <p:nvPr/>
          </p:nvCxnSpPr>
          <p:spPr>
            <a:xfrm rot="5400000" flipH="1" flipV="1">
              <a:off x="7201648" y="4843103"/>
              <a:ext cx="40098" cy="3069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50" name="Прямая соединительная линия 1649"/>
            <p:cNvCxnSpPr>
              <a:stCxn id="1696" idx="7"/>
              <a:endCxn id="1736" idx="1"/>
            </p:cNvCxnSpPr>
            <p:nvPr/>
          </p:nvCxnSpPr>
          <p:spPr>
            <a:xfrm rot="5400000" flipH="1" flipV="1">
              <a:off x="6926996" y="4973061"/>
              <a:ext cx="331144" cy="20379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51" name="Прямая соединительная линия 1650"/>
            <p:cNvCxnSpPr>
              <a:stCxn id="1690" idx="7"/>
              <a:endCxn id="1696" idx="2"/>
            </p:cNvCxnSpPr>
            <p:nvPr/>
          </p:nvCxnSpPr>
          <p:spPr>
            <a:xfrm rot="5400000" flipH="1" flipV="1">
              <a:off x="6780817" y="5282497"/>
              <a:ext cx="181289" cy="16968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52" name="Прямая соединительная линия 1651"/>
            <p:cNvCxnSpPr>
              <a:stCxn id="1690" idx="5"/>
              <a:endCxn id="1689" idx="1"/>
            </p:cNvCxnSpPr>
            <p:nvPr/>
          </p:nvCxnSpPr>
          <p:spPr>
            <a:xfrm rot="16200000" flipV="1">
              <a:off x="6626175" y="5323847"/>
              <a:ext cx="174953" cy="6041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53" name="Прямая соединительная линия 1652"/>
            <p:cNvCxnSpPr>
              <a:stCxn id="1689" idx="3"/>
              <a:endCxn id="1687" idx="1"/>
            </p:cNvCxnSpPr>
            <p:nvPr/>
          </p:nvCxnSpPr>
          <p:spPr>
            <a:xfrm rot="5400000">
              <a:off x="6626343" y="5240358"/>
              <a:ext cx="11883" cy="4055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687" name="8-конечная звезда 1686"/>
            <p:cNvSpPr/>
            <p:nvPr/>
          </p:nvSpPr>
          <p:spPr>
            <a:xfrm rot="1262594">
              <a:off x="6579106" y="5221792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689" name="8-конечная звезда 1688"/>
            <p:cNvSpPr/>
            <p:nvPr/>
          </p:nvSpPr>
          <p:spPr>
            <a:xfrm rot="1262594">
              <a:off x="6650544" y="5221792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690" name="8-конечная звезда 1689"/>
            <p:cNvSpPr/>
            <p:nvPr/>
          </p:nvSpPr>
          <p:spPr>
            <a:xfrm rot="1262594">
              <a:off x="6724613" y="5438737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696" name="8-конечная звезда 1695"/>
            <p:cNvSpPr/>
            <p:nvPr/>
          </p:nvSpPr>
          <p:spPr>
            <a:xfrm rot="1262594">
              <a:off x="6938997" y="522449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730" name="8-конечная звезда 1729"/>
            <p:cNvSpPr/>
            <p:nvPr/>
          </p:nvSpPr>
          <p:spPr>
            <a:xfrm rot="1262594">
              <a:off x="7293487" y="4150222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732" name="8-конечная звезда 1731"/>
            <p:cNvSpPr/>
            <p:nvPr/>
          </p:nvSpPr>
          <p:spPr>
            <a:xfrm rot="1262594">
              <a:off x="7293486" y="4864600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733" name="8-конечная звезда 1732"/>
            <p:cNvSpPr/>
            <p:nvPr/>
          </p:nvSpPr>
          <p:spPr>
            <a:xfrm rot="1262594">
              <a:off x="6875812" y="5007478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734" name="8-конечная звезда 1733"/>
            <p:cNvSpPr/>
            <p:nvPr/>
          </p:nvSpPr>
          <p:spPr>
            <a:xfrm rot="1262594">
              <a:off x="6793420" y="4946994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735" name="8-конечная звезда 1734"/>
            <p:cNvSpPr/>
            <p:nvPr/>
          </p:nvSpPr>
          <p:spPr>
            <a:xfrm rot="1262594">
              <a:off x="7222048" y="4793164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736" name="8-конечная звезда 1735"/>
            <p:cNvSpPr/>
            <p:nvPr/>
          </p:nvSpPr>
          <p:spPr>
            <a:xfrm rot="1262594">
              <a:off x="7161564" y="4864602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737" name="8-конечная звезда 1736"/>
            <p:cNvSpPr/>
            <p:nvPr/>
          </p:nvSpPr>
          <p:spPr>
            <a:xfrm rot="1262594">
              <a:off x="6937348" y="4794216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754" name="Прямая соединительная линия 1753"/>
            <p:cNvCxnSpPr>
              <a:stCxn id="1733" idx="4"/>
              <a:endCxn id="1734" idx="1"/>
            </p:cNvCxnSpPr>
            <p:nvPr/>
          </p:nvCxnSpPr>
          <p:spPr>
            <a:xfrm rot="10800000">
              <a:off x="6826321" y="4991778"/>
              <a:ext cx="51052" cy="3069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55" name="Прямая соединительная линия 1754"/>
            <p:cNvCxnSpPr>
              <a:stCxn id="1734" idx="0"/>
              <a:endCxn id="1737" idx="3"/>
            </p:cNvCxnSpPr>
            <p:nvPr/>
          </p:nvCxnSpPr>
          <p:spPr>
            <a:xfrm flipV="1">
              <a:off x="6838659" y="4832179"/>
              <a:ext cx="101015" cy="14661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56" name="Прямая соединительная линия 1755"/>
            <p:cNvCxnSpPr>
              <a:stCxn id="1733" idx="7"/>
              <a:endCxn id="1736" idx="3"/>
            </p:cNvCxnSpPr>
            <p:nvPr/>
          </p:nvCxnSpPr>
          <p:spPr>
            <a:xfrm rot="5400000" flipH="1" flipV="1">
              <a:off x="6980151" y="4837948"/>
              <a:ext cx="123874" cy="24298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65" name="Прямая соединительная линия 1764"/>
            <p:cNvCxnSpPr>
              <a:stCxn id="1773" idx="7"/>
              <a:endCxn id="1771" idx="2"/>
            </p:cNvCxnSpPr>
            <p:nvPr/>
          </p:nvCxnSpPr>
          <p:spPr>
            <a:xfrm rot="5400000" flipH="1" flipV="1">
              <a:off x="7166963" y="3803278"/>
              <a:ext cx="317837" cy="11809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66" name="Прямая соединительная линия 1765"/>
            <p:cNvCxnSpPr>
              <a:stCxn id="1775" idx="5"/>
              <a:endCxn id="1771" idx="0"/>
            </p:cNvCxnSpPr>
            <p:nvPr/>
          </p:nvCxnSpPr>
          <p:spPr>
            <a:xfrm rot="16200000" flipV="1">
              <a:off x="7345751" y="3761977"/>
              <a:ext cx="178582" cy="3043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67" name="Прямая соединительная линия 1766"/>
            <p:cNvCxnSpPr>
              <a:stCxn id="1735" idx="5"/>
              <a:endCxn id="1775" idx="1"/>
            </p:cNvCxnSpPr>
            <p:nvPr/>
          </p:nvCxnSpPr>
          <p:spPr>
            <a:xfrm rot="5400000" flipH="1" flipV="1">
              <a:off x="6909641" y="4235560"/>
              <a:ext cx="885926" cy="23331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68" name="Прямая соединительная линия 1767"/>
            <p:cNvCxnSpPr>
              <a:stCxn id="1732" idx="3"/>
              <a:endCxn id="1735" idx="1"/>
            </p:cNvCxnSpPr>
            <p:nvPr/>
          </p:nvCxnSpPr>
          <p:spPr>
            <a:xfrm rot="5400000" flipH="1">
              <a:off x="7245449" y="4847449"/>
              <a:ext cx="59553" cy="4055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771" name="8-конечная звезда 1770"/>
            <p:cNvSpPr/>
            <p:nvPr/>
          </p:nvSpPr>
          <p:spPr>
            <a:xfrm rot="1262594">
              <a:off x="7367625" y="3651209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772" name="8-конечная звезда 1771"/>
            <p:cNvSpPr/>
            <p:nvPr/>
          </p:nvSpPr>
          <p:spPr>
            <a:xfrm rot="1262594">
              <a:off x="7222047" y="4221660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773" name="8-конечная звезда 1772"/>
            <p:cNvSpPr/>
            <p:nvPr/>
          </p:nvSpPr>
          <p:spPr>
            <a:xfrm rot="1262594">
              <a:off x="7222048" y="4007346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774" name="8-конечная звезда 1773"/>
            <p:cNvSpPr/>
            <p:nvPr/>
          </p:nvSpPr>
          <p:spPr>
            <a:xfrm rot="1262594">
              <a:off x="7150609" y="4232614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775" name="8-конечная звезда 1774"/>
            <p:cNvSpPr/>
            <p:nvPr/>
          </p:nvSpPr>
          <p:spPr>
            <a:xfrm rot="1262594">
              <a:off x="7436361" y="3864470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787" name="Прямая соединительная линия 1786"/>
            <p:cNvCxnSpPr>
              <a:stCxn id="1730" idx="5"/>
              <a:endCxn id="1773" idx="1"/>
            </p:cNvCxnSpPr>
            <p:nvPr/>
          </p:nvCxnSpPr>
          <p:spPr>
            <a:xfrm rot="16200000" flipV="1">
              <a:off x="7231114" y="4075965"/>
              <a:ext cx="100108" cy="5243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88" name="Прямая соединительная линия 1787"/>
            <p:cNvCxnSpPr>
              <a:stCxn id="1772" idx="5"/>
              <a:endCxn id="1773" idx="2"/>
            </p:cNvCxnSpPr>
            <p:nvPr/>
          </p:nvCxnSpPr>
          <p:spPr>
            <a:xfrm rot="5400000" flipH="1" flipV="1">
              <a:off x="7150951" y="4137581"/>
              <a:ext cx="171091" cy="110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795" name="TextBox 1794"/>
          <p:cNvSpPr txBox="1"/>
          <p:nvPr/>
        </p:nvSpPr>
        <p:spPr>
          <a:xfrm rot="17330145">
            <a:off x="6850552" y="4484570"/>
            <a:ext cx="70215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ЦЕНТАВР</a:t>
            </a:r>
            <a:endParaRPr lang="uk-UA" sz="8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1804" name="TextBox 1803"/>
          <p:cNvSpPr txBox="1"/>
          <p:nvPr/>
        </p:nvSpPr>
        <p:spPr>
          <a:xfrm>
            <a:off x="5535360" y="309870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15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05" name="TextBox 1804"/>
          <p:cNvSpPr txBox="1"/>
          <p:nvPr/>
        </p:nvSpPr>
        <p:spPr>
          <a:xfrm>
            <a:off x="5104222" y="166994"/>
            <a:ext cx="253596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06" name="TextBox 1805"/>
          <p:cNvSpPr txBox="1"/>
          <p:nvPr/>
        </p:nvSpPr>
        <p:spPr>
          <a:xfrm>
            <a:off x="6072198" y="571480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25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07" name="TextBox 1806"/>
          <p:cNvSpPr txBox="1"/>
          <p:nvPr/>
        </p:nvSpPr>
        <p:spPr>
          <a:xfrm>
            <a:off x="6892682" y="1310002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15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08" name="TextBox 1807"/>
          <p:cNvSpPr txBox="1"/>
          <p:nvPr/>
        </p:nvSpPr>
        <p:spPr>
          <a:xfrm>
            <a:off x="6572264" y="928670"/>
            <a:ext cx="253596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09" name="TextBox 1808"/>
          <p:cNvSpPr txBox="1"/>
          <p:nvPr/>
        </p:nvSpPr>
        <p:spPr>
          <a:xfrm>
            <a:off x="7249872" y="1810068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25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10" name="TextBox 1809"/>
          <p:cNvSpPr txBox="1"/>
          <p:nvPr/>
        </p:nvSpPr>
        <p:spPr>
          <a:xfrm>
            <a:off x="7572396" y="2857496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15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11" name="TextBox 1810"/>
          <p:cNvSpPr txBox="1"/>
          <p:nvPr/>
        </p:nvSpPr>
        <p:spPr>
          <a:xfrm>
            <a:off x="7500958" y="2333288"/>
            <a:ext cx="253596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12" name="TextBox 1811"/>
          <p:cNvSpPr txBox="1"/>
          <p:nvPr/>
        </p:nvSpPr>
        <p:spPr>
          <a:xfrm>
            <a:off x="7607062" y="3357562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25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16" name="TextBox 1815"/>
          <p:cNvSpPr txBox="1"/>
          <p:nvPr/>
        </p:nvSpPr>
        <p:spPr>
          <a:xfrm>
            <a:off x="7392748" y="4429132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15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17" name="TextBox 1816"/>
          <p:cNvSpPr txBox="1"/>
          <p:nvPr/>
        </p:nvSpPr>
        <p:spPr>
          <a:xfrm>
            <a:off x="7572396" y="3929066"/>
            <a:ext cx="253596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18" name="TextBox 1817"/>
          <p:cNvSpPr txBox="1"/>
          <p:nvPr/>
        </p:nvSpPr>
        <p:spPr>
          <a:xfrm>
            <a:off x="7178434" y="4929198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25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19" name="TextBox 1818"/>
          <p:cNvSpPr txBox="1"/>
          <p:nvPr/>
        </p:nvSpPr>
        <p:spPr>
          <a:xfrm>
            <a:off x="6392616" y="5810596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15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20" name="TextBox 1819"/>
          <p:cNvSpPr txBox="1"/>
          <p:nvPr/>
        </p:nvSpPr>
        <p:spPr>
          <a:xfrm>
            <a:off x="6818734" y="5453406"/>
            <a:ext cx="253596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21" name="TextBox 1820"/>
          <p:cNvSpPr txBox="1"/>
          <p:nvPr/>
        </p:nvSpPr>
        <p:spPr>
          <a:xfrm>
            <a:off x="5929322" y="6143644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25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22" name="TextBox 1821"/>
          <p:cNvSpPr txBox="1"/>
          <p:nvPr/>
        </p:nvSpPr>
        <p:spPr>
          <a:xfrm>
            <a:off x="4820980" y="6453538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15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23" name="TextBox 1822"/>
          <p:cNvSpPr txBox="1"/>
          <p:nvPr/>
        </p:nvSpPr>
        <p:spPr>
          <a:xfrm>
            <a:off x="5429256" y="6357958"/>
            <a:ext cx="253596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24" name="TextBox 1823"/>
          <p:cNvSpPr txBox="1"/>
          <p:nvPr/>
        </p:nvSpPr>
        <p:spPr>
          <a:xfrm>
            <a:off x="4323020" y="6500834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25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25" name="TextBox 1824"/>
          <p:cNvSpPr txBox="1"/>
          <p:nvPr/>
        </p:nvSpPr>
        <p:spPr>
          <a:xfrm>
            <a:off x="3106468" y="6239224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15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26" name="TextBox 1825"/>
          <p:cNvSpPr txBox="1"/>
          <p:nvPr/>
        </p:nvSpPr>
        <p:spPr>
          <a:xfrm>
            <a:off x="3714744" y="6429396"/>
            <a:ext cx="253596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27" name="TextBox 1826"/>
          <p:cNvSpPr txBox="1"/>
          <p:nvPr/>
        </p:nvSpPr>
        <p:spPr>
          <a:xfrm>
            <a:off x="2643174" y="5953472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25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28" name="TextBox 1827"/>
          <p:cNvSpPr txBox="1"/>
          <p:nvPr/>
        </p:nvSpPr>
        <p:spPr>
          <a:xfrm>
            <a:off x="1820584" y="5214950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15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29" name="TextBox 1828"/>
          <p:cNvSpPr txBox="1"/>
          <p:nvPr/>
        </p:nvSpPr>
        <p:spPr>
          <a:xfrm>
            <a:off x="2214546" y="5619436"/>
            <a:ext cx="253596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30" name="TextBox 1829"/>
          <p:cNvSpPr txBox="1"/>
          <p:nvPr/>
        </p:nvSpPr>
        <p:spPr>
          <a:xfrm>
            <a:off x="1534832" y="4714884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25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31" name="TextBox 1830"/>
          <p:cNvSpPr txBox="1"/>
          <p:nvPr/>
        </p:nvSpPr>
        <p:spPr>
          <a:xfrm>
            <a:off x="1214414" y="3786190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15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32" name="TextBox 1831"/>
          <p:cNvSpPr txBox="1"/>
          <p:nvPr/>
        </p:nvSpPr>
        <p:spPr>
          <a:xfrm>
            <a:off x="1357290" y="4286256"/>
            <a:ext cx="253596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33" name="TextBox 1832"/>
          <p:cNvSpPr txBox="1"/>
          <p:nvPr/>
        </p:nvSpPr>
        <p:spPr>
          <a:xfrm>
            <a:off x="1177642" y="3214686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25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34" name="TextBox 1833"/>
          <p:cNvSpPr txBox="1"/>
          <p:nvPr/>
        </p:nvSpPr>
        <p:spPr>
          <a:xfrm>
            <a:off x="1428728" y="2071678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15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35" name="TextBox 1834"/>
          <p:cNvSpPr txBox="1"/>
          <p:nvPr/>
        </p:nvSpPr>
        <p:spPr>
          <a:xfrm>
            <a:off x="1285852" y="2643182"/>
            <a:ext cx="253596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36" name="TextBox 1835"/>
          <p:cNvSpPr txBox="1"/>
          <p:nvPr/>
        </p:nvSpPr>
        <p:spPr>
          <a:xfrm>
            <a:off x="1643042" y="1643050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25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37" name="TextBox 1836"/>
          <p:cNvSpPr txBox="1"/>
          <p:nvPr/>
        </p:nvSpPr>
        <p:spPr>
          <a:xfrm>
            <a:off x="2392088" y="809936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15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38" name="TextBox 1837"/>
          <p:cNvSpPr txBox="1"/>
          <p:nvPr/>
        </p:nvSpPr>
        <p:spPr>
          <a:xfrm>
            <a:off x="2034898" y="1142984"/>
            <a:ext cx="253596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39" name="TextBox 1838"/>
          <p:cNvSpPr txBox="1"/>
          <p:nvPr/>
        </p:nvSpPr>
        <p:spPr>
          <a:xfrm>
            <a:off x="2857488" y="500042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25</a:t>
            </a:r>
            <a:endParaRPr lang="uk-UA" sz="1100" spc="-150" dirty="0">
              <a:latin typeface="Bookman Old Style" pitchFamily="18" charset="0"/>
            </a:endParaRPr>
          </a:p>
        </p:txBody>
      </p:sp>
      <p:grpSp>
        <p:nvGrpSpPr>
          <p:cNvPr id="66" name="Группа 1849"/>
          <p:cNvGrpSpPr/>
          <p:nvPr/>
        </p:nvGrpSpPr>
        <p:grpSpPr>
          <a:xfrm rot="16989629">
            <a:off x="1152525" y="9525"/>
            <a:ext cx="6837363" cy="6837363"/>
            <a:chOff x="1152525" y="9525"/>
            <a:chExt cx="6837363" cy="6837363"/>
          </a:xfrm>
        </p:grpSpPr>
        <p:pic>
          <p:nvPicPr>
            <p:cNvPr id="1030" name="Picture 6" descr="K:\Зоряне небо\ПОЛУКРУГ 90  1.png"/>
            <p:cNvPicPr>
              <a:picLocks noChangeAspect="1" noChangeArrowheads="1"/>
            </p:cNvPicPr>
            <p:nvPr/>
          </p:nvPicPr>
          <p:blipFill>
            <a:blip r:embed="rId3"/>
            <a:srcRect/>
            <a:stretch>
              <a:fillRect/>
            </a:stretch>
          </p:blipFill>
          <p:spPr bwMode="auto">
            <a:xfrm>
              <a:off x="1152525" y="9525"/>
              <a:ext cx="6837363" cy="6837363"/>
            </a:xfrm>
            <a:prstGeom prst="rect">
              <a:avLst/>
            </a:prstGeom>
            <a:noFill/>
          </p:spPr>
        </p:pic>
        <p:cxnSp>
          <p:nvCxnSpPr>
            <p:cNvPr id="1843" name="Прямая соединительная линия 1842"/>
            <p:cNvCxnSpPr/>
            <p:nvPr/>
          </p:nvCxnSpPr>
          <p:spPr>
            <a:xfrm rot="5400000">
              <a:off x="4409394" y="480312"/>
              <a:ext cx="324562" cy="651"/>
            </a:xfrm>
            <a:prstGeom prst="line">
              <a:avLst/>
            </a:prstGeom>
            <a:ln w="28575">
              <a:solidFill>
                <a:srgbClr val="C0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846" name="TextBox 1845"/>
            <p:cNvSpPr txBox="1"/>
            <p:nvPr/>
          </p:nvSpPr>
          <p:spPr>
            <a:xfrm rot="88028">
              <a:off x="4071934" y="642918"/>
              <a:ext cx="1058667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uk-UA" sz="1400" b="1" dirty="0" smtClean="0">
                  <a:solidFill>
                    <a:srgbClr val="9E0000"/>
                  </a:solidFill>
                  <a:latin typeface="Bookman Old Style" pitchFamily="18" charset="0"/>
                </a:rPr>
                <a:t>Північ</a:t>
              </a:r>
            </a:p>
          </p:txBody>
        </p:sp>
        <p:sp>
          <p:nvSpPr>
            <p:cNvPr id="1847" name="TextBox 1846"/>
            <p:cNvSpPr txBox="1"/>
            <p:nvPr/>
          </p:nvSpPr>
          <p:spPr>
            <a:xfrm rot="21508229">
              <a:off x="4013399" y="2090314"/>
              <a:ext cx="1058667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uk-UA" sz="1600" b="1" i="1" dirty="0" err="1" smtClean="0">
                  <a:solidFill>
                    <a:srgbClr val="9E0000"/>
                  </a:solidFill>
                  <a:latin typeface="Bookman Old Style" pitchFamily="18" charset="0"/>
                </a:rPr>
                <a:t>пн</a:t>
              </a:r>
              <a:endParaRPr lang="uk-UA" sz="1600" b="1" i="1" dirty="0" smtClean="0">
                <a:solidFill>
                  <a:srgbClr val="9E0000"/>
                </a:solidFill>
                <a:latin typeface="Bookman Old Style" pitchFamily="18" charset="0"/>
              </a:endParaRPr>
            </a:p>
          </p:txBody>
        </p:sp>
        <p:sp>
          <p:nvSpPr>
            <p:cNvPr id="1848" name="TextBox 1847"/>
            <p:cNvSpPr txBox="1"/>
            <p:nvPr/>
          </p:nvSpPr>
          <p:spPr>
            <a:xfrm rot="66292">
              <a:off x="6072199" y="2928934"/>
              <a:ext cx="1058667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uk-UA" sz="1600" b="1" i="1" dirty="0" err="1" smtClean="0">
                  <a:solidFill>
                    <a:srgbClr val="9E0000"/>
                  </a:solidFill>
                  <a:latin typeface="Bookman Old Style" pitchFamily="18" charset="0"/>
                </a:rPr>
                <a:t>зх</a:t>
              </a:r>
              <a:endParaRPr lang="uk-UA" sz="1600" b="1" i="1" dirty="0" smtClean="0">
                <a:solidFill>
                  <a:srgbClr val="9E0000"/>
                </a:solidFill>
                <a:latin typeface="Bookman Old Style" pitchFamily="18" charset="0"/>
              </a:endParaRPr>
            </a:p>
          </p:txBody>
        </p:sp>
        <p:sp>
          <p:nvSpPr>
            <p:cNvPr id="1849" name="TextBox 1848"/>
            <p:cNvSpPr txBox="1"/>
            <p:nvPr/>
          </p:nvSpPr>
          <p:spPr>
            <a:xfrm rot="21575894">
              <a:off x="2071670" y="2928934"/>
              <a:ext cx="1058667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uk-UA" sz="1600" b="1" i="1" dirty="0" err="1" smtClean="0">
                  <a:solidFill>
                    <a:srgbClr val="9E0000"/>
                  </a:solidFill>
                  <a:latin typeface="Bookman Old Style" pitchFamily="18" charset="0"/>
                </a:rPr>
                <a:t>сх</a:t>
              </a:r>
              <a:endParaRPr lang="uk-UA" sz="1600" b="1" i="1" dirty="0" smtClean="0">
                <a:solidFill>
                  <a:srgbClr val="9E0000"/>
                </a:solidFill>
                <a:latin typeface="Bookman Old Style" pitchFamily="18" charset="0"/>
              </a:endParaRPr>
            </a:p>
          </p:txBody>
        </p:sp>
      </p:grpSp>
      <p:sp>
        <p:nvSpPr>
          <p:cNvPr id="1328" name="Овал 1327">
            <a:hlinkClick r:id="rId4" action="ppaction://hlinksldjump"/>
          </p:cNvPr>
          <p:cNvSpPr/>
          <p:nvPr/>
        </p:nvSpPr>
        <p:spPr>
          <a:xfrm>
            <a:off x="4534314" y="105166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329" name="Овал 1328">
            <a:hlinkClick r:id="rId5" action="ppaction://hlinksldjump"/>
          </p:cNvPr>
          <p:cNvSpPr/>
          <p:nvPr/>
        </p:nvSpPr>
        <p:spPr>
          <a:xfrm>
            <a:off x="5143504" y="176604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343" name="Овал 1342">
            <a:hlinkClick r:id="rId6" action="ppaction://hlinksldjump"/>
          </p:cNvPr>
          <p:cNvSpPr/>
          <p:nvPr/>
        </p:nvSpPr>
        <p:spPr>
          <a:xfrm>
            <a:off x="5605884" y="329004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344" name="Овал 1343">
            <a:hlinkClick r:id="rId7" action="ppaction://hlinksldjump"/>
          </p:cNvPr>
          <p:cNvSpPr/>
          <p:nvPr/>
        </p:nvSpPr>
        <p:spPr>
          <a:xfrm>
            <a:off x="6143636" y="571480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345" name="Овал 1344">
            <a:hlinkClick r:id="rId8" action="ppaction://hlinksldjump"/>
          </p:cNvPr>
          <p:cNvSpPr/>
          <p:nvPr/>
        </p:nvSpPr>
        <p:spPr>
          <a:xfrm>
            <a:off x="6606016" y="928670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346" name="Овал 1345">
            <a:hlinkClick r:id="rId9" action="ppaction://hlinksldjump"/>
          </p:cNvPr>
          <p:cNvSpPr/>
          <p:nvPr/>
        </p:nvSpPr>
        <p:spPr>
          <a:xfrm>
            <a:off x="6963206" y="1319612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347" name="Овал 1346">
            <a:hlinkClick r:id="rId10" action="ppaction://hlinksldjump"/>
          </p:cNvPr>
          <p:cNvSpPr/>
          <p:nvPr/>
        </p:nvSpPr>
        <p:spPr>
          <a:xfrm>
            <a:off x="7286644" y="1819678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348" name="Овал 1347">
            <a:hlinkClick r:id="rId11" action="ppaction://hlinksldjump"/>
          </p:cNvPr>
          <p:cNvSpPr/>
          <p:nvPr/>
        </p:nvSpPr>
        <p:spPr>
          <a:xfrm>
            <a:off x="7500958" y="2319744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349" name="Овал 1348">
            <a:hlinkClick r:id="rId12" action="ppaction://hlinksldjump"/>
          </p:cNvPr>
          <p:cNvSpPr/>
          <p:nvPr/>
        </p:nvSpPr>
        <p:spPr>
          <a:xfrm>
            <a:off x="7606148" y="2857496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350" name="Овал 1349">
            <a:hlinkClick r:id="rId13" action="ppaction://hlinksldjump"/>
          </p:cNvPr>
          <p:cNvSpPr/>
          <p:nvPr/>
        </p:nvSpPr>
        <p:spPr>
          <a:xfrm>
            <a:off x="7643834" y="3357562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351" name="Овал 1350">
            <a:hlinkClick r:id="rId14" action="ppaction://hlinksldjump"/>
          </p:cNvPr>
          <p:cNvSpPr/>
          <p:nvPr/>
        </p:nvSpPr>
        <p:spPr>
          <a:xfrm>
            <a:off x="7572396" y="3929066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352" name="Овал 1351">
            <a:hlinkClick r:id="rId15" action="ppaction://hlinksldjump"/>
          </p:cNvPr>
          <p:cNvSpPr/>
          <p:nvPr/>
        </p:nvSpPr>
        <p:spPr>
          <a:xfrm>
            <a:off x="7429520" y="4429132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353" name="Овал 1352">
            <a:hlinkClick r:id="rId16" action="ppaction://hlinksldjump"/>
          </p:cNvPr>
          <p:cNvSpPr/>
          <p:nvPr/>
        </p:nvSpPr>
        <p:spPr>
          <a:xfrm>
            <a:off x="7215206" y="4929198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354" name="Овал 1353">
            <a:hlinkClick r:id="rId17" action="ppaction://hlinksldjump"/>
          </p:cNvPr>
          <p:cNvSpPr/>
          <p:nvPr/>
        </p:nvSpPr>
        <p:spPr>
          <a:xfrm>
            <a:off x="6820330" y="5463016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361" name="Овал 1360">
            <a:hlinkClick r:id="rId18" action="ppaction://hlinksldjump"/>
          </p:cNvPr>
          <p:cNvSpPr/>
          <p:nvPr/>
        </p:nvSpPr>
        <p:spPr>
          <a:xfrm>
            <a:off x="6429388" y="5820206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362" name="Овал 1361">
            <a:hlinkClick r:id="rId19" action="ppaction://hlinksldjump"/>
          </p:cNvPr>
          <p:cNvSpPr/>
          <p:nvPr/>
        </p:nvSpPr>
        <p:spPr>
          <a:xfrm>
            <a:off x="5929322" y="6143644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363" name="Овал 1362">
            <a:hlinkClick r:id="rId20" action="ppaction://hlinksldjump"/>
          </p:cNvPr>
          <p:cNvSpPr/>
          <p:nvPr/>
        </p:nvSpPr>
        <p:spPr>
          <a:xfrm>
            <a:off x="5391570" y="6357958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366" name="Овал 1365">
            <a:hlinkClick r:id="rId21" action="ppaction://hlinksldjump"/>
          </p:cNvPr>
          <p:cNvSpPr/>
          <p:nvPr/>
        </p:nvSpPr>
        <p:spPr>
          <a:xfrm>
            <a:off x="4857752" y="6463148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367" name="Овал 1366">
            <a:hlinkClick r:id="rId22" action="ppaction://hlinksldjump"/>
          </p:cNvPr>
          <p:cNvSpPr/>
          <p:nvPr/>
        </p:nvSpPr>
        <p:spPr>
          <a:xfrm>
            <a:off x="4357686" y="6500834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368" name="Овал 1367">
            <a:hlinkClick r:id="rId23" action="ppaction://hlinksldjump"/>
          </p:cNvPr>
          <p:cNvSpPr/>
          <p:nvPr/>
        </p:nvSpPr>
        <p:spPr>
          <a:xfrm>
            <a:off x="3714744" y="6391710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395" name="Овал 1394">
            <a:hlinkClick r:id="rId24" action="ppaction://hlinksldjump"/>
          </p:cNvPr>
          <p:cNvSpPr/>
          <p:nvPr/>
        </p:nvSpPr>
        <p:spPr>
          <a:xfrm>
            <a:off x="3143240" y="6215082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411" name="Овал 1410">
            <a:hlinkClick r:id="rId25" action="ppaction://hlinksldjump"/>
          </p:cNvPr>
          <p:cNvSpPr/>
          <p:nvPr/>
        </p:nvSpPr>
        <p:spPr>
          <a:xfrm>
            <a:off x="2676926" y="5963082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412" name="Овал 1411">
            <a:hlinkClick r:id="rId26" action="ppaction://hlinksldjump"/>
          </p:cNvPr>
          <p:cNvSpPr/>
          <p:nvPr/>
        </p:nvSpPr>
        <p:spPr>
          <a:xfrm>
            <a:off x="2214546" y="5605892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413" name="Овал 1412">
            <a:hlinkClick r:id="rId27" action="ppaction://hlinksldjump"/>
          </p:cNvPr>
          <p:cNvSpPr/>
          <p:nvPr/>
        </p:nvSpPr>
        <p:spPr>
          <a:xfrm>
            <a:off x="1857356" y="5177264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414" name="Овал 1413">
            <a:hlinkClick r:id="rId28" action="ppaction://hlinksldjump"/>
          </p:cNvPr>
          <p:cNvSpPr/>
          <p:nvPr/>
        </p:nvSpPr>
        <p:spPr>
          <a:xfrm>
            <a:off x="1571604" y="4714884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415" name="Овал 1414">
            <a:hlinkClick r:id="rId29" action="ppaction://hlinksldjump"/>
          </p:cNvPr>
          <p:cNvSpPr/>
          <p:nvPr/>
        </p:nvSpPr>
        <p:spPr>
          <a:xfrm>
            <a:off x="1391042" y="4286256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416" name="Овал 1415">
            <a:hlinkClick r:id="rId30" action="ppaction://hlinksldjump"/>
          </p:cNvPr>
          <p:cNvSpPr/>
          <p:nvPr/>
        </p:nvSpPr>
        <p:spPr>
          <a:xfrm>
            <a:off x="1285852" y="3786190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418" name="Овал 1417">
            <a:hlinkClick r:id="rId31" action="ppaction://hlinksldjump"/>
          </p:cNvPr>
          <p:cNvSpPr/>
          <p:nvPr/>
        </p:nvSpPr>
        <p:spPr>
          <a:xfrm>
            <a:off x="1214414" y="3214686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441" name="Овал 1440">
            <a:hlinkClick r:id="rId32" action="ppaction://hlinksldjump"/>
          </p:cNvPr>
          <p:cNvSpPr/>
          <p:nvPr/>
        </p:nvSpPr>
        <p:spPr>
          <a:xfrm>
            <a:off x="1319604" y="2643182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443" name="Овал 1442">
            <a:hlinkClick r:id="rId33" action="ppaction://hlinksldjump"/>
          </p:cNvPr>
          <p:cNvSpPr/>
          <p:nvPr/>
        </p:nvSpPr>
        <p:spPr>
          <a:xfrm>
            <a:off x="1472004" y="2071678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444" name="Овал 1443">
            <a:hlinkClick r:id="rId34" action="ppaction://hlinksldjump"/>
          </p:cNvPr>
          <p:cNvSpPr/>
          <p:nvPr/>
        </p:nvSpPr>
        <p:spPr>
          <a:xfrm>
            <a:off x="1714480" y="1643050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445" name="Овал 1444">
            <a:hlinkClick r:id="rId35" action="ppaction://hlinksldjump"/>
          </p:cNvPr>
          <p:cNvSpPr/>
          <p:nvPr/>
        </p:nvSpPr>
        <p:spPr>
          <a:xfrm>
            <a:off x="2071670" y="1142984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447" name="Овал 1446">
            <a:hlinkClick r:id="rId36" action="ppaction://hlinksldjump"/>
          </p:cNvPr>
          <p:cNvSpPr/>
          <p:nvPr/>
        </p:nvSpPr>
        <p:spPr>
          <a:xfrm>
            <a:off x="2462612" y="819546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455" name="Овал 1454">
            <a:hlinkClick r:id="rId37" action="ppaction://hlinksldjump"/>
          </p:cNvPr>
          <p:cNvSpPr/>
          <p:nvPr/>
        </p:nvSpPr>
        <p:spPr>
          <a:xfrm>
            <a:off x="2891240" y="500042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467" name="Овал 1466">
            <a:hlinkClick r:id="rId38" action="ppaction://hlinksldjump"/>
          </p:cNvPr>
          <p:cNvSpPr/>
          <p:nvPr/>
        </p:nvSpPr>
        <p:spPr>
          <a:xfrm>
            <a:off x="3500430" y="248042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484" name="Овал 1483">
            <a:hlinkClick r:id="rId39" action="ppaction://hlinksldjump"/>
          </p:cNvPr>
          <p:cNvSpPr/>
          <p:nvPr/>
        </p:nvSpPr>
        <p:spPr>
          <a:xfrm>
            <a:off x="3962810" y="142852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485" name="TextBox 1484"/>
          <p:cNvSpPr txBox="1"/>
          <p:nvPr/>
        </p:nvSpPr>
        <p:spPr>
          <a:xfrm>
            <a:off x="214282" y="149346"/>
            <a:ext cx="2071702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ru-RU" sz="2000" b="1" dirty="0" smtClean="0">
                <a:solidFill>
                  <a:schemeClr val="bg1"/>
                </a:solidFill>
                <a:latin typeface="Bookman Old Style" pitchFamily="18" charset="0"/>
              </a:rPr>
              <a:t>5 </a:t>
            </a:r>
            <a:r>
              <a:rPr lang="ru-RU" sz="2000" b="1" dirty="0" err="1" smtClean="0">
                <a:solidFill>
                  <a:schemeClr val="bg1"/>
                </a:solidFill>
                <a:latin typeface="Bookman Old Style" pitchFamily="18" charset="0"/>
              </a:rPr>
              <a:t>квітня</a:t>
            </a:r>
            <a:endParaRPr lang="uk-UA" sz="2000" b="1" dirty="0">
              <a:solidFill>
                <a:schemeClr val="bg1"/>
              </a:solidFill>
              <a:latin typeface="Bookman Old Style" pitchFamily="18" charset="0"/>
            </a:endParaRPr>
          </a:p>
        </p:txBody>
      </p:sp>
      <p:pic>
        <p:nvPicPr>
          <p:cNvPr id="1487" name="Picture 12" descr="MCj04326750000[1]">
            <a:hlinkClick r:id="rId40" action="ppaction://hlinksldjump"/>
          </p:cNvPr>
          <p:cNvPicPr>
            <a:picLocks noChangeAspect="1" noChangeArrowheads="1"/>
          </p:cNvPicPr>
          <p:nvPr/>
        </p:nvPicPr>
        <p:blipFill>
          <a:blip r:embed="rId41" cstate="print">
            <a:duotone>
              <a:schemeClr val="accent2">
                <a:shade val="45000"/>
                <a:satMod val="135000"/>
              </a:schemeClr>
              <a:prstClr val="white"/>
            </a:duotone>
          </a:blip>
          <a:srcRect/>
          <a:stretch>
            <a:fillRect/>
          </a:stretch>
        </p:blipFill>
        <p:spPr bwMode="auto">
          <a:xfrm>
            <a:off x="71406" y="5778000"/>
            <a:ext cx="1079999" cy="1080000"/>
          </a:xfrm>
          <a:prstGeom prst="rect">
            <a:avLst/>
          </a:prstGeom>
          <a:noFill/>
        </p:spPr>
      </p:pic>
    </p:spTree>
  </p:cSld>
  <p:clrMapOvr>
    <a:masterClrMapping/>
  </p:clrMapOvr>
  <p:transition advClick="0"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148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148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Овал 7"/>
          <p:cNvSpPr/>
          <p:nvPr/>
        </p:nvSpPr>
        <p:spPr>
          <a:xfrm>
            <a:off x="1161024" y="0"/>
            <a:ext cx="6840000" cy="6840000"/>
          </a:xfrm>
          <a:prstGeom prst="ellipse">
            <a:avLst/>
          </a:prstGeom>
          <a:solidFill>
            <a:srgbClr val="0036A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807" name="Овал 806"/>
          <p:cNvSpPr/>
          <p:nvPr/>
        </p:nvSpPr>
        <p:spPr>
          <a:xfrm>
            <a:off x="2643174" y="2071678"/>
            <a:ext cx="3786214" cy="3786214"/>
          </a:xfrm>
          <a:prstGeom prst="ellipse">
            <a:avLst/>
          </a:prstGeom>
          <a:noFill/>
          <a:ln w="19050">
            <a:solidFill>
              <a:srgbClr val="C00000"/>
            </a:solidFill>
            <a:prstDash val="sysDash"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cxnSp>
        <p:nvCxnSpPr>
          <p:cNvPr id="10" name="Прямая соединительная линия 9"/>
          <p:cNvCxnSpPr>
            <a:stCxn id="23" idx="2"/>
            <a:endCxn id="23" idx="6"/>
          </p:cNvCxnSpPr>
          <p:nvPr/>
        </p:nvCxnSpPr>
        <p:spPr>
          <a:xfrm rot="10800000" flipH="1">
            <a:off x="1428728" y="3429000"/>
            <a:ext cx="6286544" cy="1588"/>
          </a:xfrm>
          <a:prstGeom prst="line">
            <a:avLst/>
          </a:prstGeom>
          <a:ln w="12700"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12" name="Прямая соединительная линия 11"/>
          <p:cNvCxnSpPr/>
          <p:nvPr/>
        </p:nvCxnSpPr>
        <p:spPr>
          <a:xfrm rot="16200000" flipH="1">
            <a:off x="1428728" y="3499644"/>
            <a:ext cx="6286544" cy="1588"/>
          </a:xfrm>
          <a:prstGeom prst="line">
            <a:avLst/>
          </a:prstGeom>
          <a:ln w="12700"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13" name="Овал 12"/>
          <p:cNvSpPr/>
          <p:nvPr/>
        </p:nvSpPr>
        <p:spPr>
          <a:xfrm>
            <a:off x="3428992" y="2285992"/>
            <a:ext cx="2286016" cy="2286016"/>
          </a:xfrm>
          <a:prstGeom prst="ellipse">
            <a:avLst/>
          </a:prstGeom>
          <a:noFill/>
          <a:ln w="12700"/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23" name="Овал 22"/>
          <p:cNvSpPr/>
          <p:nvPr/>
        </p:nvSpPr>
        <p:spPr>
          <a:xfrm>
            <a:off x="1428728" y="285728"/>
            <a:ext cx="6286544" cy="6286544"/>
          </a:xfrm>
          <a:prstGeom prst="ellipse">
            <a:avLst/>
          </a:prstGeom>
          <a:noFill/>
          <a:ln w="12700"/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24" name="Овал 23"/>
          <p:cNvSpPr/>
          <p:nvPr/>
        </p:nvSpPr>
        <p:spPr>
          <a:xfrm>
            <a:off x="1928794" y="785794"/>
            <a:ext cx="5286412" cy="5286412"/>
          </a:xfrm>
          <a:prstGeom prst="ellipse">
            <a:avLst/>
          </a:prstGeom>
          <a:noFill/>
          <a:ln w="12700"/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cxnSp>
        <p:nvCxnSpPr>
          <p:cNvPr id="28" name="Прямая соединительная линия 27"/>
          <p:cNvCxnSpPr>
            <a:stCxn id="23" idx="3"/>
            <a:endCxn id="23" idx="7"/>
          </p:cNvCxnSpPr>
          <p:nvPr/>
        </p:nvCxnSpPr>
        <p:spPr>
          <a:xfrm rot="5400000" flipH="1" flipV="1">
            <a:off x="2349370" y="1206372"/>
            <a:ext cx="4445260" cy="4445256"/>
          </a:xfrm>
          <a:prstGeom prst="line">
            <a:avLst/>
          </a:prstGeom>
          <a:ln w="12700"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30" name="Прямая соединительная линия 29"/>
          <p:cNvCxnSpPr>
            <a:stCxn id="23" idx="1"/>
            <a:endCxn id="23" idx="5"/>
          </p:cNvCxnSpPr>
          <p:nvPr/>
        </p:nvCxnSpPr>
        <p:spPr>
          <a:xfrm rot="16200000" flipH="1">
            <a:off x="2349370" y="1206372"/>
            <a:ext cx="4445260" cy="4445256"/>
          </a:xfrm>
          <a:prstGeom prst="line">
            <a:avLst/>
          </a:prstGeom>
          <a:ln w="12700"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grpSp>
        <p:nvGrpSpPr>
          <p:cNvPr id="2" name="Группа 359"/>
          <p:cNvGrpSpPr/>
          <p:nvPr/>
        </p:nvGrpSpPr>
        <p:grpSpPr>
          <a:xfrm rot="684282">
            <a:off x="4805835" y="2798468"/>
            <a:ext cx="955301" cy="1073931"/>
            <a:chOff x="4940036" y="2439714"/>
            <a:chExt cx="1186162" cy="1333461"/>
          </a:xfrm>
        </p:grpSpPr>
        <p:sp>
          <p:nvSpPr>
            <p:cNvPr id="83" name="8-конечная звезда 82"/>
            <p:cNvSpPr/>
            <p:nvPr/>
          </p:nvSpPr>
          <p:spPr>
            <a:xfrm rot="578312">
              <a:off x="5261829" y="3077799"/>
              <a:ext cx="90000" cy="90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4" name="8-конечная звезда 83"/>
            <p:cNvSpPr/>
            <p:nvPr/>
          </p:nvSpPr>
          <p:spPr>
            <a:xfrm rot="21105294">
              <a:off x="5363088" y="3005642"/>
              <a:ext cx="79200" cy="79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5" name="8-конечная звезда 84"/>
            <p:cNvSpPr/>
            <p:nvPr/>
          </p:nvSpPr>
          <p:spPr>
            <a:xfrm rot="21105294">
              <a:off x="5505486" y="3148039"/>
              <a:ext cx="72000" cy="72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6" name="8-конечная звезда 85"/>
            <p:cNvSpPr/>
            <p:nvPr/>
          </p:nvSpPr>
          <p:spPr>
            <a:xfrm rot="19358116">
              <a:off x="5585146" y="3708375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8" name="8-конечная звезда 87"/>
            <p:cNvSpPr/>
            <p:nvPr/>
          </p:nvSpPr>
          <p:spPr>
            <a:xfrm rot="19358116">
              <a:off x="5494317" y="3565499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9" name="8-конечная звезда 88"/>
            <p:cNvSpPr/>
            <p:nvPr/>
          </p:nvSpPr>
          <p:spPr>
            <a:xfrm rot="19358116">
              <a:off x="5442270" y="3442014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90" name="8-конечная звезда 89"/>
            <p:cNvSpPr/>
            <p:nvPr/>
          </p:nvSpPr>
          <p:spPr>
            <a:xfrm rot="19358116">
              <a:off x="5436487" y="3293354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92" name="Прямая соединительная линия 91"/>
            <p:cNvCxnSpPr>
              <a:stCxn id="84" idx="1"/>
              <a:endCxn id="85" idx="6"/>
            </p:cNvCxnSpPr>
            <p:nvPr/>
          </p:nvCxnSpPr>
          <p:spPr>
            <a:xfrm rot="16200000" flipH="1">
              <a:off x="5445633" y="3057720"/>
              <a:ext cx="79473" cy="10190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6" name="Прямая соединительная линия 95"/>
            <p:cNvCxnSpPr>
              <a:stCxn id="83" idx="1"/>
              <a:endCxn id="90" idx="6"/>
            </p:cNvCxnSpPr>
            <p:nvPr/>
          </p:nvCxnSpPr>
          <p:spPr>
            <a:xfrm rot="16200000" flipH="1">
              <a:off x="5319442" y="3172926"/>
              <a:ext cx="137551" cy="11069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0" name="Прямая соединительная линия 99"/>
            <p:cNvCxnSpPr>
              <a:stCxn id="84" idx="3"/>
              <a:endCxn id="83" idx="7"/>
            </p:cNvCxnSpPr>
            <p:nvPr/>
          </p:nvCxnSpPr>
          <p:spPr>
            <a:xfrm rot="5400000">
              <a:off x="5351367" y="3069130"/>
              <a:ext cx="19787" cy="3546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3" name="Прямая соединительная линия 102"/>
            <p:cNvCxnSpPr>
              <a:stCxn id="85" idx="3"/>
              <a:endCxn id="90" idx="0"/>
            </p:cNvCxnSpPr>
            <p:nvPr/>
          </p:nvCxnSpPr>
          <p:spPr>
            <a:xfrm rot="5400000">
              <a:off x="5450595" y="3231081"/>
              <a:ext cx="87548" cy="5115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6" name="Прямая соединительная линия 105"/>
            <p:cNvCxnSpPr>
              <a:stCxn id="90" idx="2"/>
              <a:endCxn id="89" idx="7"/>
            </p:cNvCxnSpPr>
            <p:nvPr/>
          </p:nvCxnSpPr>
          <p:spPr>
            <a:xfrm rot="16200000" flipH="1">
              <a:off x="5413872" y="3377199"/>
              <a:ext cx="116642" cy="1356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9" name="Прямая соединительная линия 108"/>
            <p:cNvCxnSpPr>
              <a:stCxn id="89" idx="2"/>
              <a:endCxn id="88" idx="6"/>
            </p:cNvCxnSpPr>
            <p:nvPr/>
          </p:nvCxnSpPr>
          <p:spPr>
            <a:xfrm rot="16200000" flipH="1">
              <a:off x="5464702" y="3529795"/>
              <a:ext cx="71983" cy="1272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0" name="Прямая соединительная линия 119"/>
            <p:cNvCxnSpPr>
              <a:stCxn id="88" idx="2"/>
              <a:endCxn id="86" idx="6"/>
            </p:cNvCxnSpPr>
            <p:nvPr/>
          </p:nvCxnSpPr>
          <p:spPr>
            <a:xfrm rot="16200000" flipH="1">
              <a:off x="5526444" y="3643585"/>
              <a:ext cx="91374" cy="5150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28" name="8-конечная звезда 127"/>
            <p:cNvSpPr/>
            <p:nvPr/>
          </p:nvSpPr>
          <p:spPr>
            <a:xfrm rot="19358116">
              <a:off x="5075043" y="2871397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 dirty="0"/>
            </a:p>
          </p:txBody>
        </p:sp>
        <p:sp>
          <p:nvSpPr>
            <p:cNvPr id="129" name="8-конечная звезда 128"/>
            <p:cNvSpPr/>
            <p:nvPr/>
          </p:nvSpPr>
          <p:spPr>
            <a:xfrm rot="19358116">
              <a:off x="5225788" y="2439714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0" name="8-конечная звезда 129"/>
            <p:cNvSpPr/>
            <p:nvPr/>
          </p:nvSpPr>
          <p:spPr>
            <a:xfrm rot="19358116">
              <a:off x="4940036" y="2654028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59" name="8-конечная звезда 258"/>
            <p:cNvSpPr/>
            <p:nvPr/>
          </p:nvSpPr>
          <p:spPr>
            <a:xfrm rot="19358116">
              <a:off x="5225788" y="279690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60" name="8-конечная звезда 259"/>
            <p:cNvSpPr/>
            <p:nvPr/>
          </p:nvSpPr>
          <p:spPr>
            <a:xfrm rot="19358116">
              <a:off x="5582977" y="2654028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61" name="8-конечная звезда 260"/>
            <p:cNvSpPr/>
            <p:nvPr/>
          </p:nvSpPr>
          <p:spPr>
            <a:xfrm rot="19358116">
              <a:off x="5650801" y="3150479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62" name="8-конечная звезда 261"/>
            <p:cNvSpPr/>
            <p:nvPr/>
          </p:nvSpPr>
          <p:spPr>
            <a:xfrm>
              <a:off x="5715008" y="2928934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 dirty="0"/>
            </a:p>
          </p:txBody>
        </p:sp>
        <p:sp>
          <p:nvSpPr>
            <p:cNvPr id="263" name="8-конечная звезда 262"/>
            <p:cNvSpPr/>
            <p:nvPr/>
          </p:nvSpPr>
          <p:spPr>
            <a:xfrm>
              <a:off x="5286380" y="2643182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 dirty="0"/>
            </a:p>
          </p:txBody>
        </p:sp>
        <p:sp>
          <p:nvSpPr>
            <p:cNvPr id="264" name="8-конечная звезда 263"/>
            <p:cNvSpPr/>
            <p:nvPr/>
          </p:nvSpPr>
          <p:spPr>
            <a:xfrm>
              <a:off x="6072198" y="2857496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 dirty="0"/>
            </a:p>
          </p:txBody>
        </p:sp>
        <p:cxnSp>
          <p:nvCxnSpPr>
            <p:cNvPr id="265" name="Прямая соединительная линия 264"/>
            <p:cNvCxnSpPr>
              <a:stCxn id="128" idx="2"/>
              <a:endCxn id="83" idx="5"/>
            </p:cNvCxnSpPr>
            <p:nvPr/>
          </p:nvCxnSpPr>
          <p:spPr>
            <a:xfrm rot="16200000" flipH="1">
              <a:off x="5101177" y="2906492"/>
              <a:ext cx="182398" cy="17681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8" name="Прямая соединительная линия 267"/>
            <p:cNvCxnSpPr>
              <a:stCxn id="128" idx="6"/>
              <a:endCxn id="130" idx="2"/>
            </p:cNvCxnSpPr>
            <p:nvPr/>
          </p:nvCxnSpPr>
          <p:spPr>
            <a:xfrm rot="16200000" flipV="1">
              <a:off x="4946469" y="2739440"/>
              <a:ext cx="172604" cy="9869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1" name="Прямая соединительная линия 270"/>
            <p:cNvCxnSpPr>
              <a:stCxn id="129" idx="4"/>
              <a:endCxn id="130" idx="0"/>
            </p:cNvCxnSpPr>
            <p:nvPr/>
          </p:nvCxnSpPr>
          <p:spPr>
            <a:xfrm rot="10800000" flipV="1">
              <a:off x="4988495" y="2483100"/>
              <a:ext cx="242834" cy="18154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5" name="Прямая соединительная линия 274"/>
            <p:cNvCxnSpPr>
              <a:stCxn id="259" idx="5"/>
              <a:endCxn id="128" idx="0"/>
            </p:cNvCxnSpPr>
            <p:nvPr/>
          </p:nvCxnSpPr>
          <p:spPr>
            <a:xfrm rot="16200000" flipH="1" flipV="1">
              <a:off x="5137609" y="2790055"/>
              <a:ext cx="58157" cy="11867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8" name="Прямая соединительная линия 277"/>
            <p:cNvCxnSpPr>
              <a:stCxn id="263" idx="3"/>
              <a:endCxn id="259" idx="7"/>
            </p:cNvCxnSpPr>
            <p:nvPr/>
          </p:nvCxnSpPr>
          <p:spPr>
            <a:xfrm rot="5400000">
              <a:off x="5221398" y="2724252"/>
              <a:ext cx="107868" cy="3791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2" name="Прямая соединительная линия 281"/>
            <p:cNvCxnSpPr>
              <a:stCxn id="260" idx="6"/>
              <a:endCxn id="129" idx="1"/>
            </p:cNvCxnSpPr>
            <p:nvPr/>
          </p:nvCxnSpPr>
          <p:spPr>
            <a:xfrm rot="16200000" flipV="1">
              <a:off x="5341936" y="2407914"/>
              <a:ext cx="189268" cy="31404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7" name="Прямая соединительная линия 286"/>
            <p:cNvCxnSpPr>
              <a:stCxn id="260" idx="4"/>
              <a:endCxn id="263" idx="0"/>
            </p:cNvCxnSpPr>
            <p:nvPr/>
          </p:nvCxnSpPr>
          <p:spPr>
            <a:xfrm rot="10800000">
              <a:off x="5340380" y="2670182"/>
              <a:ext cx="248138" cy="2723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4" name="Прямая соединительная линия 293"/>
            <p:cNvCxnSpPr>
              <a:stCxn id="86" idx="0"/>
              <a:endCxn id="261" idx="3"/>
            </p:cNvCxnSpPr>
            <p:nvPr/>
          </p:nvCxnSpPr>
          <p:spPr>
            <a:xfrm flipV="1">
              <a:off x="5643297" y="3186320"/>
              <a:ext cx="23112" cy="53479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2" name="Прямая соединительная линия 301"/>
            <p:cNvCxnSpPr>
              <a:stCxn id="262" idx="2"/>
              <a:endCxn id="261" idx="0"/>
            </p:cNvCxnSpPr>
            <p:nvPr/>
          </p:nvCxnSpPr>
          <p:spPr>
            <a:xfrm rot="5400000">
              <a:off x="5625248" y="3040794"/>
              <a:ext cx="174621" cy="5890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5" name="Прямая соединительная линия 304"/>
            <p:cNvCxnSpPr>
              <a:stCxn id="264" idx="4"/>
              <a:endCxn id="260" idx="1"/>
            </p:cNvCxnSpPr>
            <p:nvPr/>
          </p:nvCxnSpPr>
          <p:spPr>
            <a:xfrm rot="10800000">
              <a:off x="5636738" y="2684616"/>
              <a:ext cx="435460" cy="19988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0" name="Прямая соединительная линия 309"/>
            <p:cNvCxnSpPr>
              <a:stCxn id="264" idx="3"/>
              <a:endCxn id="262" idx="0"/>
            </p:cNvCxnSpPr>
            <p:nvPr/>
          </p:nvCxnSpPr>
          <p:spPr>
            <a:xfrm rot="5400000">
              <a:off x="5898384" y="2774212"/>
              <a:ext cx="52346" cy="31109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3" name="Группа 361"/>
          <p:cNvGrpSpPr/>
          <p:nvPr/>
        </p:nvGrpSpPr>
        <p:grpSpPr>
          <a:xfrm rot="566496">
            <a:off x="5490804" y="2555408"/>
            <a:ext cx="738836" cy="811859"/>
            <a:chOff x="5722238" y="1868210"/>
            <a:chExt cx="1036132" cy="1138538"/>
          </a:xfrm>
        </p:grpSpPr>
        <p:sp>
          <p:nvSpPr>
            <p:cNvPr id="317" name="8-конечная звезда 316"/>
            <p:cNvSpPr/>
            <p:nvPr/>
          </p:nvSpPr>
          <p:spPr>
            <a:xfrm rot="19358116">
              <a:off x="5870898" y="2156130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20" name="8-конечная звезда 319"/>
            <p:cNvSpPr/>
            <p:nvPr/>
          </p:nvSpPr>
          <p:spPr>
            <a:xfrm rot="19358116">
              <a:off x="6137259" y="2299006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21" name="8-конечная звезда 320"/>
            <p:cNvSpPr/>
            <p:nvPr/>
          </p:nvSpPr>
          <p:spPr>
            <a:xfrm rot="19358116">
              <a:off x="6299525" y="2727634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22" name="8-конечная звезда 321"/>
            <p:cNvSpPr/>
            <p:nvPr/>
          </p:nvSpPr>
          <p:spPr>
            <a:xfrm rot="19358116">
              <a:off x="6565887" y="2941948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23" name="8-конечная звезда 322"/>
            <p:cNvSpPr/>
            <p:nvPr/>
          </p:nvSpPr>
          <p:spPr>
            <a:xfrm rot="19358116">
              <a:off x="5864476" y="2225400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24" name="8-конечная звезда 323"/>
            <p:cNvSpPr/>
            <p:nvPr/>
          </p:nvSpPr>
          <p:spPr>
            <a:xfrm rot="19358116">
              <a:off x="6011605" y="2296838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25" name="8-конечная звезда 324"/>
            <p:cNvSpPr/>
            <p:nvPr/>
          </p:nvSpPr>
          <p:spPr>
            <a:xfrm rot="19358116">
              <a:off x="6583109" y="2725465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26" name="8-конечная звезда 325"/>
            <p:cNvSpPr/>
            <p:nvPr/>
          </p:nvSpPr>
          <p:spPr>
            <a:xfrm rot="19358116">
              <a:off x="6440233" y="2654028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27" name="8-конечная звезда 326"/>
            <p:cNvSpPr/>
            <p:nvPr/>
          </p:nvSpPr>
          <p:spPr>
            <a:xfrm rot="19358116">
              <a:off x="6440233" y="2225399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28" name="8-конечная звезда 327"/>
            <p:cNvSpPr/>
            <p:nvPr/>
          </p:nvSpPr>
          <p:spPr>
            <a:xfrm rot="19358116">
              <a:off x="6154481" y="2153962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29" name="8-конечная звезда 328"/>
            <p:cNvSpPr/>
            <p:nvPr/>
          </p:nvSpPr>
          <p:spPr>
            <a:xfrm rot="19358116">
              <a:off x="6083043" y="1868210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30" name="8-конечная звезда 329"/>
            <p:cNvSpPr/>
            <p:nvPr/>
          </p:nvSpPr>
          <p:spPr>
            <a:xfrm rot="19358116">
              <a:off x="5793676" y="2078907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 dirty="0"/>
            </a:p>
          </p:txBody>
        </p:sp>
        <p:sp>
          <p:nvSpPr>
            <p:cNvPr id="331" name="8-конечная звезда 330"/>
            <p:cNvSpPr/>
            <p:nvPr/>
          </p:nvSpPr>
          <p:spPr>
            <a:xfrm rot="19358116">
              <a:off x="5722238" y="2078908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 dirty="0"/>
            </a:p>
          </p:txBody>
        </p:sp>
        <p:sp>
          <p:nvSpPr>
            <p:cNvPr id="332" name="8-конечная звезда 331"/>
            <p:cNvSpPr/>
            <p:nvPr/>
          </p:nvSpPr>
          <p:spPr>
            <a:xfrm rot="21342597">
              <a:off x="6287807" y="2644478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 dirty="0"/>
            </a:p>
          </p:txBody>
        </p:sp>
        <p:sp>
          <p:nvSpPr>
            <p:cNvPr id="333" name="8-конечная звезда 332"/>
            <p:cNvSpPr/>
            <p:nvPr/>
          </p:nvSpPr>
          <p:spPr>
            <a:xfrm rot="21342597">
              <a:off x="6230567" y="2087171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 dirty="0"/>
            </a:p>
          </p:txBody>
        </p:sp>
        <p:cxnSp>
          <p:nvCxnSpPr>
            <p:cNvPr id="334" name="Прямая соединительная линия 333"/>
            <p:cNvCxnSpPr>
              <a:stCxn id="326" idx="7"/>
              <a:endCxn id="327" idx="3"/>
            </p:cNvCxnSpPr>
            <p:nvPr/>
          </p:nvCxnSpPr>
          <p:spPr>
            <a:xfrm rot="16200000" flipV="1">
              <a:off x="6279680" y="2463127"/>
              <a:ext cx="375107" cy="717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8" name="Прямая соединительная линия 337"/>
            <p:cNvCxnSpPr>
              <a:stCxn id="325" idx="6"/>
              <a:endCxn id="326" idx="1"/>
            </p:cNvCxnSpPr>
            <p:nvPr/>
          </p:nvCxnSpPr>
          <p:spPr>
            <a:xfrm rot="16200000" flipV="1">
              <a:off x="6520664" y="2657946"/>
              <a:ext cx="46391" cy="9972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41" name="8-конечная звезда 340"/>
            <p:cNvSpPr/>
            <p:nvPr/>
          </p:nvSpPr>
          <p:spPr>
            <a:xfrm rot="19358116">
              <a:off x="6722370" y="2650413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 dirty="0"/>
            </a:p>
          </p:txBody>
        </p:sp>
        <p:cxnSp>
          <p:nvCxnSpPr>
            <p:cNvPr id="342" name="Прямая соединительная линия 341"/>
            <p:cNvCxnSpPr>
              <a:stCxn id="341" idx="4"/>
              <a:endCxn id="325" idx="0"/>
            </p:cNvCxnSpPr>
            <p:nvPr/>
          </p:nvCxnSpPr>
          <p:spPr>
            <a:xfrm rot="10800000" flipV="1">
              <a:off x="6631568" y="2679337"/>
              <a:ext cx="94496" cy="5674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5" name="Прямая соединительная линия 344"/>
            <p:cNvCxnSpPr>
              <a:stCxn id="326" idx="6"/>
              <a:endCxn id="328" idx="2"/>
            </p:cNvCxnSpPr>
            <p:nvPr/>
          </p:nvCxnSpPr>
          <p:spPr>
            <a:xfrm rot="16200000" flipV="1">
              <a:off x="6095783" y="2304505"/>
              <a:ext cx="457148" cy="25298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6" name="Прямая соединительная линия 345"/>
            <p:cNvCxnSpPr>
              <a:stCxn id="328" idx="4"/>
              <a:endCxn id="320" idx="6"/>
            </p:cNvCxnSpPr>
            <p:nvPr/>
          </p:nvCxnSpPr>
          <p:spPr>
            <a:xfrm rot="10800000" flipV="1">
              <a:off x="6149996" y="2197347"/>
              <a:ext cx="10026" cy="10830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7" name="Прямая соединительная линия 346"/>
            <p:cNvCxnSpPr>
              <a:stCxn id="320" idx="3"/>
              <a:endCxn id="332" idx="6"/>
            </p:cNvCxnSpPr>
            <p:nvPr/>
          </p:nvCxnSpPr>
          <p:spPr>
            <a:xfrm rot="16200000" flipH="1">
              <a:off x="6094402" y="2434469"/>
              <a:ext cx="281010" cy="13910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8" name="Прямая соединительная линия 347"/>
            <p:cNvCxnSpPr>
              <a:stCxn id="332" idx="2"/>
              <a:endCxn id="321" idx="6"/>
            </p:cNvCxnSpPr>
            <p:nvPr/>
          </p:nvCxnSpPr>
          <p:spPr>
            <a:xfrm rot="16200000" flipH="1">
              <a:off x="6282780" y="2704800"/>
              <a:ext cx="53855" cy="510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9" name="Прямая соединительная линия 348"/>
            <p:cNvCxnSpPr>
              <a:stCxn id="321" idx="1"/>
              <a:endCxn id="322" idx="5"/>
            </p:cNvCxnSpPr>
            <p:nvPr/>
          </p:nvCxnSpPr>
          <p:spPr>
            <a:xfrm rot="16200000" flipH="1">
              <a:off x="6362254" y="2766122"/>
              <a:ext cx="205704" cy="20213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3" name="Прямая соединительная линия 372"/>
            <p:cNvCxnSpPr>
              <a:stCxn id="329" idx="2"/>
              <a:endCxn id="328" idx="6"/>
            </p:cNvCxnSpPr>
            <p:nvPr/>
          </p:nvCxnSpPr>
          <p:spPr>
            <a:xfrm rot="16200000" flipH="1">
              <a:off x="6024345" y="2018753"/>
              <a:ext cx="242834" cy="3866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4" name="Прямая соединительная линия 373"/>
            <p:cNvCxnSpPr>
              <a:stCxn id="324" idx="1"/>
              <a:endCxn id="320" idx="5"/>
            </p:cNvCxnSpPr>
            <p:nvPr/>
          </p:nvCxnSpPr>
          <p:spPr>
            <a:xfrm rot="5400000" flipH="1" flipV="1">
              <a:off x="6101294" y="2291172"/>
              <a:ext cx="324" cy="7218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5" name="Прямая соединительная линия 374"/>
            <p:cNvCxnSpPr>
              <a:stCxn id="323" idx="2"/>
              <a:endCxn id="324" idx="5"/>
            </p:cNvCxnSpPr>
            <p:nvPr/>
          </p:nvCxnSpPr>
          <p:spPr>
            <a:xfrm rot="16200000" flipH="1">
              <a:off x="5936657" y="2245064"/>
              <a:ext cx="46392" cy="10398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6" name="Прямая соединительная линия 375"/>
            <p:cNvCxnSpPr>
              <a:stCxn id="317" idx="3"/>
              <a:endCxn id="323" idx="3"/>
            </p:cNvCxnSpPr>
            <p:nvPr/>
          </p:nvCxnSpPr>
          <p:spPr>
            <a:xfrm rot="5400000">
              <a:off x="5864182" y="2244349"/>
              <a:ext cx="58519" cy="1110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7" name="Прямая соединительная линия 376"/>
            <p:cNvCxnSpPr>
              <a:stCxn id="328" idx="4"/>
              <a:endCxn id="317" idx="1"/>
            </p:cNvCxnSpPr>
            <p:nvPr/>
          </p:nvCxnSpPr>
          <p:spPr>
            <a:xfrm rot="10800000">
              <a:off x="5935410" y="2192836"/>
              <a:ext cx="224612" cy="451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2" name="Прямая соединительная линия 391"/>
            <p:cNvCxnSpPr>
              <a:stCxn id="323" idx="6"/>
              <a:endCxn id="331" idx="4"/>
            </p:cNvCxnSpPr>
            <p:nvPr/>
          </p:nvCxnSpPr>
          <p:spPr>
            <a:xfrm rot="16200000" flipV="1">
              <a:off x="5738957" y="2094808"/>
              <a:ext cx="123109" cy="14915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3" name="Прямая соединительная линия 392"/>
            <p:cNvCxnSpPr>
              <a:stCxn id="331" idx="5"/>
              <a:endCxn id="330" idx="4"/>
            </p:cNvCxnSpPr>
            <p:nvPr/>
          </p:nvCxnSpPr>
          <p:spPr>
            <a:xfrm rot="16200000" flipH="1">
              <a:off x="5753225" y="2063687"/>
              <a:ext cx="13315" cy="7497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4" name="Прямая соединительная линия 393"/>
            <p:cNvCxnSpPr>
              <a:stCxn id="330" idx="0"/>
              <a:endCxn id="317" idx="6"/>
            </p:cNvCxnSpPr>
            <p:nvPr/>
          </p:nvCxnSpPr>
          <p:spPr>
            <a:xfrm>
              <a:off x="5825982" y="2085983"/>
              <a:ext cx="57653" cy="7679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2" name="Прямая соединительная линия 401"/>
            <p:cNvCxnSpPr>
              <a:stCxn id="326" idx="5"/>
              <a:endCxn id="332" idx="0"/>
            </p:cNvCxnSpPr>
            <p:nvPr/>
          </p:nvCxnSpPr>
          <p:spPr>
            <a:xfrm rot="16200000" flipV="1">
              <a:off x="6373961" y="2610929"/>
              <a:ext cx="16309" cy="11671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7" name="Прямая соединительная линия 406"/>
            <p:cNvCxnSpPr>
              <a:stCxn id="333" idx="3"/>
              <a:endCxn id="328" idx="0"/>
            </p:cNvCxnSpPr>
            <p:nvPr/>
          </p:nvCxnSpPr>
          <p:spPr>
            <a:xfrm rot="5400000">
              <a:off x="6206480" y="2131099"/>
              <a:ext cx="29938" cy="3701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4" name="Группа 360"/>
          <p:cNvGrpSpPr/>
          <p:nvPr/>
        </p:nvGrpSpPr>
        <p:grpSpPr>
          <a:xfrm>
            <a:off x="5857884" y="3286124"/>
            <a:ext cx="726496" cy="1393323"/>
            <a:chOff x="6515287" y="3086269"/>
            <a:chExt cx="726496" cy="1393323"/>
          </a:xfrm>
        </p:grpSpPr>
        <p:sp>
          <p:nvSpPr>
            <p:cNvPr id="411" name="8-конечная звезда 410"/>
            <p:cNvSpPr/>
            <p:nvPr/>
          </p:nvSpPr>
          <p:spPr>
            <a:xfrm rot="19358116">
              <a:off x="7166183" y="3880039"/>
              <a:ext cx="75600" cy="756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12" name="8-конечная звезда 411"/>
            <p:cNvSpPr/>
            <p:nvPr/>
          </p:nvSpPr>
          <p:spPr>
            <a:xfrm rot="19358116">
              <a:off x="6658163" y="3581966"/>
              <a:ext cx="72000" cy="72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13" name="8-конечная звезда 412"/>
            <p:cNvSpPr/>
            <p:nvPr/>
          </p:nvSpPr>
          <p:spPr>
            <a:xfrm rot="19358116">
              <a:off x="6868862" y="3578468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14" name="8-конечная звезда 413"/>
            <p:cNvSpPr/>
            <p:nvPr/>
          </p:nvSpPr>
          <p:spPr>
            <a:xfrm rot="19358116">
              <a:off x="6947529" y="3089885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15" name="8-конечная звезда 414"/>
            <p:cNvSpPr/>
            <p:nvPr/>
          </p:nvSpPr>
          <p:spPr>
            <a:xfrm rot="19358116">
              <a:off x="7011737" y="3439846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16" name="8-конечная звезда 415"/>
            <p:cNvSpPr/>
            <p:nvPr/>
          </p:nvSpPr>
          <p:spPr>
            <a:xfrm rot="19358116" flipV="1">
              <a:off x="7017303" y="3302535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17" name="8-конечная звезда 416"/>
            <p:cNvSpPr/>
            <p:nvPr/>
          </p:nvSpPr>
          <p:spPr>
            <a:xfrm rot="19358116">
              <a:off x="6876091" y="387570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18" name="8-конечная звезда 417"/>
            <p:cNvSpPr/>
            <p:nvPr/>
          </p:nvSpPr>
          <p:spPr>
            <a:xfrm rot="19358116">
              <a:off x="7086790" y="3657772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20" name="8-конечная звезда 419"/>
            <p:cNvSpPr/>
            <p:nvPr/>
          </p:nvSpPr>
          <p:spPr>
            <a:xfrm rot="19358116">
              <a:off x="6729600" y="4157840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421" name="Прямая соединительная линия 420"/>
            <p:cNvCxnSpPr>
              <a:stCxn id="416" idx="6"/>
              <a:endCxn id="414" idx="2"/>
            </p:cNvCxnSpPr>
            <p:nvPr/>
          </p:nvCxnSpPr>
          <p:spPr>
            <a:xfrm rot="5400000" flipH="1">
              <a:off x="6919866" y="3209394"/>
              <a:ext cx="205219" cy="6312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4" name="Прямая соединительная линия 423"/>
            <p:cNvCxnSpPr>
              <a:stCxn id="415" idx="7"/>
              <a:endCxn id="416" idx="6"/>
            </p:cNvCxnSpPr>
            <p:nvPr/>
          </p:nvCxnSpPr>
          <p:spPr>
            <a:xfrm rot="5400000" flipH="1" flipV="1">
              <a:off x="6999919" y="3385968"/>
              <a:ext cx="96522" cy="1171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8" name="Прямая соединительная линия 427"/>
            <p:cNvCxnSpPr>
              <a:stCxn id="418" idx="7"/>
              <a:endCxn id="415" idx="1"/>
            </p:cNvCxnSpPr>
            <p:nvPr/>
          </p:nvCxnSpPr>
          <p:spPr>
            <a:xfrm rot="16200000" flipV="1">
              <a:off x="6992591" y="3543340"/>
              <a:ext cx="187498" cy="4168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1" name="Прямая соединительная линия 430"/>
            <p:cNvCxnSpPr>
              <a:stCxn id="413" idx="0"/>
              <a:endCxn id="415" idx="4"/>
            </p:cNvCxnSpPr>
            <p:nvPr/>
          </p:nvCxnSpPr>
          <p:spPr>
            <a:xfrm flipV="1">
              <a:off x="6917321" y="3483232"/>
              <a:ext cx="99957" cy="10585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6" name="Прямая соединительная линия 435"/>
            <p:cNvCxnSpPr>
              <a:stCxn id="412" idx="1"/>
              <a:endCxn id="413" idx="4"/>
            </p:cNvCxnSpPr>
            <p:nvPr/>
          </p:nvCxnSpPr>
          <p:spPr>
            <a:xfrm rot="5400000" flipH="1" flipV="1">
              <a:off x="6801675" y="3550022"/>
              <a:ext cx="895" cy="14455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9" name="Прямая соединительная линия 438"/>
            <p:cNvCxnSpPr>
              <a:stCxn id="411" idx="6"/>
              <a:endCxn id="418" idx="2"/>
            </p:cNvCxnSpPr>
            <p:nvPr/>
          </p:nvCxnSpPr>
          <p:spPr>
            <a:xfrm rot="16200000" flipV="1">
              <a:off x="7049520" y="3756272"/>
              <a:ext cx="197718" cy="6532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2" name="Прямая соединительная линия 441"/>
            <p:cNvCxnSpPr>
              <a:stCxn id="417" idx="6"/>
              <a:endCxn id="413" idx="2"/>
            </p:cNvCxnSpPr>
            <p:nvPr/>
          </p:nvCxnSpPr>
          <p:spPr>
            <a:xfrm rot="5400000" flipH="1" flipV="1">
              <a:off x="6772318" y="3741315"/>
              <a:ext cx="254317" cy="2554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8" name="Прямая соединительная линия 447"/>
            <p:cNvCxnSpPr>
              <a:stCxn id="417" idx="0"/>
              <a:endCxn id="411" idx="5"/>
            </p:cNvCxnSpPr>
            <p:nvPr/>
          </p:nvCxnSpPr>
          <p:spPr>
            <a:xfrm>
              <a:off x="6924550" y="3886317"/>
              <a:ext cx="241968" cy="2650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2" name="Прямая соединительная линия 451"/>
            <p:cNvCxnSpPr>
              <a:stCxn id="417" idx="4"/>
              <a:endCxn id="420" idx="0"/>
            </p:cNvCxnSpPr>
            <p:nvPr/>
          </p:nvCxnSpPr>
          <p:spPr>
            <a:xfrm rot="10800000" flipV="1">
              <a:off x="6761906" y="3919088"/>
              <a:ext cx="119726" cy="24582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56" name="8-конечная звезда 455"/>
            <p:cNvSpPr/>
            <p:nvPr/>
          </p:nvSpPr>
          <p:spPr>
            <a:xfrm rot="19358116">
              <a:off x="7097638" y="4097246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 dirty="0"/>
            </a:p>
          </p:txBody>
        </p:sp>
        <p:sp>
          <p:nvSpPr>
            <p:cNvPr id="457" name="8-конечная звезда 456"/>
            <p:cNvSpPr/>
            <p:nvPr/>
          </p:nvSpPr>
          <p:spPr>
            <a:xfrm rot="19358116">
              <a:off x="6947528" y="4232892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 dirty="0"/>
            </a:p>
          </p:txBody>
        </p:sp>
        <p:cxnSp>
          <p:nvCxnSpPr>
            <p:cNvPr id="458" name="Прямая соединительная линия 457"/>
            <p:cNvCxnSpPr>
              <a:stCxn id="456" idx="7"/>
              <a:endCxn id="411" idx="3"/>
            </p:cNvCxnSpPr>
            <p:nvPr/>
          </p:nvCxnSpPr>
          <p:spPr>
            <a:xfrm rot="5400000" flipH="1" flipV="1">
              <a:off x="7092503" y="3991027"/>
              <a:ext cx="142181" cy="7073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1" name="Прямая соединительная линия 460"/>
            <p:cNvCxnSpPr>
              <a:stCxn id="457" idx="0"/>
              <a:endCxn id="456" idx="4"/>
            </p:cNvCxnSpPr>
            <p:nvPr/>
          </p:nvCxnSpPr>
          <p:spPr>
            <a:xfrm flipV="1">
              <a:off x="6995987" y="4140632"/>
              <a:ext cx="107192" cy="10287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4" name="Прямая соединительная линия 463"/>
            <p:cNvCxnSpPr>
              <a:stCxn id="420" idx="3"/>
              <a:endCxn id="457" idx="6"/>
            </p:cNvCxnSpPr>
            <p:nvPr/>
          </p:nvCxnSpPr>
          <p:spPr>
            <a:xfrm rot="16200000" flipH="1">
              <a:off x="6829299" y="4109590"/>
              <a:ext cx="44752" cy="21293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67" name="8-конечная звезда 466"/>
            <p:cNvSpPr/>
            <p:nvPr/>
          </p:nvSpPr>
          <p:spPr>
            <a:xfrm rot="19358116">
              <a:off x="6872476" y="3086269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68" name="8-конечная звезда 467"/>
            <p:cNvSpPr/>
            <p:nvPr/>
          </p:nvSpPr>
          <p:spPr>
            <a:xfrm rot="19358116">
              <a:off x="6872476" y="3300583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69" name="8-конечная звезда 468"/>
            <p:cNvSpPr/>
            <p:nvPr/>
          </p:nvSpPr>
          <p:spPr>
            <a:xfrm rot="19358116">
              <a:off x="6729600" y="4443592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70" name="8-конечная звезда 469"/>
            <p:cNvSpPr/>
            <p:nvPr/>
          </p:nvSpPr>
          <p:spPr>
            <a:xfrm rot="19358116">
              <a:off x="6515287" y="4300715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471" name="Прямая соединительная линия 470"/>
            <p:cNvCxnSpPr>
              <a:stCxn id="468" idx="1"/>
              <a:endCxn id="467" idx="2"/>
            </p:cNvCxnSpPr>
            <p:nvPr/>
          </p:nvCxnSpPr>
          <p:spPr>
            <a:xfrm rot="5400000" flipH="1">
              <a:off x="6803659" y="3216317"/>
              <a:ext cx="202400" cy="691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5" name="Прямая соединительная линия 474"/>
            <p:cNvCxnSpPr>
              <a:stCxn id="467" idx="1"/>
              <a:endCxn id="414" idx="4"/>
            </p:cNvCxnSpPr>
            <p:nvPr/>
          </p:nvCxnSpPr>
          <p:spPr>
            <a:xfrm rot="16200000" flipH="1">
              <a:off x="6917388" y="3097589"/>
              <a:ext cx="26610" cy="4475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8" name="Прямая соединительная линия 477"/>
            <p:cNvCxnSpPr>
              <a:stCxn id="415" idx="6"/>
              <a:endCxn id="468" idx="1"/>
            </p:cNvCxnSpPr>
            <p:nvPr/>
          </p:nvCxnSpPr>
          <p:spPr>
            <a:xfrm rot="16200000" flipV="1">
              <a:off x="6903128" y="3326164"/>
              <a:ext cx="124412" cy="11403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2" name="Прямая соединительная линия 481"/>
            <p:cNvCxnSpPr>
              <a:stCxn id="469" idx="0"/>
              <a:endCxn id="457" idx="4"/>
            </p:cNvCxnSpPr>
            <p:nvPr/>
          </p:nvCxnSpPr>
          <p:spPr>
            <a:xfrm flipV="1">
              <a:off x="6761906" y="4276278"/>
              <a:ext cx="191163" cy="17439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5" name="Прямая соединительная линия 484"/>
            <p:cNvCxnSpPr>
              <a:stCxn id="470" idx="0"/>
              <a:endCxn id="420" idx="4"/>
            </p:cNvCxnSpPr>
            <p:nvPr/>
          </p:nvCxnSpPr>
          <p:spPr>
            <a:xfrm flipV="1">
              <a:off x="6547593" y="4186764"/>
              <a:ext cx="185701" cy="12102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5" name="Группа 362"/>
          <p:cNvGrpSpPr/>
          <p:nvPr/>
        </p:nvGrpSpPr>
        <p:grpSpPr>
          <a:xfrm rot="1585141">
            <a:off x="5304453" y="2021759"/>
            <a:ext cx="538571" cy="514328"/>
            <a:chOff x="5297225" y="1370312"/>
            <a:chExt cx="554067" cy="623337"/>
          </a:xfrm>
        </p:grpSpPr>
        <p:sp>
          <p:nvSpPr>
            <p:cNvPr id="127" name="8-конечная звезда 126"/>
            <p:cNvSpPr/>
            <p:nvPr/>
          </p:nvSpPr>
          <p:spPr>
            <a:xfrm rot="19358116">
              <a:off x="5585146" y="1708111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1" name="8-конечная звезда 130"/>
            <p:cNvSpPr/>
            <p:nvPr/>
          </p:nvSpPr>
          <p:spPr>
            <a:xfrm rot="19358116">
              <a:off x="5442271" y="1370312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2" name="8-конечная звезда 131"/>
            <p:cNvSpPr/>
            <p:nvPr/>
          </p:nvSpPr>
          <p:spPr>
            <a:xfrm rot="19358116">
              <a:off x="5509370" y="1801157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4" name="8-конечная звезда 133"/>
            <p:cNvSpPr/>
            <p:nvPr/>
          </p:nvSpPr>
          <p:spPr>
            <a:xfrm rot="19358116">
              <a:off x="5297225" y="1582458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5" name="8-конечная звезда 134"/>
            <p:cNvSpPr/>
            <p:nvPr/>
          </p:nvSpPr>
          <p:spPr>
            <a:xfrm rot="19358116">
              <a:off x="5440101" y="1939649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6" name="8-конечная звезда 135"/>
            <p:cNvSpPr/>
            <p:nvPr/>
          </p:nvSpPr>
          <p:spPr>
            <a:xfrm rot="19358116">
              <a:off x="5797292" y="1653895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37" name="Прямая соединительная линия 136"/>
            <p:cNvCxnSpPr>
              <a:stCxn id="127" idx="6"/>
              <a:endCxn id="131" idx="2"/>
            </p:cNvCxnSpPr>
            <p:nvPr/>
          </p:nvCxnSpPr>
          <p:spPr>
            <a:xfrm rot="16200000" flipV="1">
              <a:off x="5402961" y="1519837"/>
              <a:ext cx="286297" cy="10354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0" name="Прямая соединительная линия 139"/>
            <p:cNvCxnSpPr>
              <a:stCxn id="132" idx="6"/>
              <a:endCxn id="134" idx="2"/>
            </p:cNvCxnSpPr>
            <p:nvPr/>
          </p:nvCxnSpPr>
          <p:spPr>
            <a:xfrm rot="16200000" flipV="1">
              <a:off x="5341900" y="1629629"/>
              <a:ext cx="174673" cy="17725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3" name="Прямая соединительная линия 142"/>
            <p:cNvCxnSpPr>
              <a:stCxn id="135" idx="0"/>
              <a:endCxn id="132" idx="3"/>
            </p:cNvCxnSpPr>
            <p:nvPr/>
          </p:nvCxnSpPr>
          <p:spPr>
            <a:xfrm flipV="1">
              <a:off x="5488560" y="1844166"/>
              <a:ext cx="39540" cy="10609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9" name="Прямая соединительная линия 148"/>
            <p:cNvCxnSpPr>
              <a:stCxn id="136" idx="5"/>
              <a:endCxn id="127" idx="1"/>
            </p:cNvCxnSpPr>
            <p:nvPr/>
          </p:nvCxnSpPr>
          <p:spPr>
            <a:xfrm rot="16200000" flipH="1" flipV="1">
              <a:off x="5689841" y="1637125"/>
              <a:ext cx="67508" cy="14787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3" name="Прямая соединительная линия 152"/>
            <p:cNvCxnSpPr>
              <a:stCxn id="134" idx="0"/>
              <a:endCxn id="131" idx="4"/>
            </p:cNvCxnSpPr>
            <p:nvPr/>
          </p:nvCxnSpPr>
          <p:spPr>
            <a:xfrm flipV="1">
              <a:off x="5345684" y="1422375"/>
              <a:ext cx="103236" cy="17069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8" name="Прямая соединительная линия 157"/>
            <p:cNvCxnSpPr>
              <a:stCxn id="132" idx="0"/>
              <a:endCxn id="127" idx="4"/>
            </p:cNvCxnSpPr>
            <p:nvPr/>
          </p:nvCxnSpPr>
          <p:spPr>
            <a:xfrm flipV="1">
              <a:off x="5548137" y="1760174"/>
              <a:ext cx="43658" cy="4947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64" name="8-конечная звезда 163"/>
            <p:cNvSpPr/>
            <p:nvPr/>
          </p:nvSpPr>
          <p:spPr>
            <a:xfrm rot="19358116">
              <a:off x="5449625" y="1734858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</p:grpSp>
      <p:grpSp>
        <p:nvGrpSpPr>
          <p:cNvPr id="6" name="Группа 363"/>
          <p:cNvGrpSpPr/>
          <p:nvPr/>
        </p:nvGrpSpPr>
        <p:grpSpPr>
          <a:xfrm rot="589541">
            <a:off x="4520577" y="1928802"/>
            <a:ext cx="656137" cy="504421"/>
            <a:chOff x="4294925" y="1294537"/>
            <a:chExt cx="841986" cy="647297"/>
          </a:xfrm>
        </p:grpSpPr>
        <p:sp>
          <p:nvSpPr>
            <p:cNvPr id="161" name="8-конечная звезда 160"/>
            <p:cNvSpPr/>
            <p:nvPr/>
          </p:nvSpPr>
          <p:spPr>
            <a:xfrm rot="578312">
              <a:off x="5046604" y="1792826"/>
              <a:ext cx="90000" cy="90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62" name="8-конечная звезда 161"/>
            <p:cNvSpPr/>
            <p:nvPr/>
          </p:nvSpPr>
          <p:spPr>
            <a:xfrm rot="21105294">
              <a:off x="4934460" y="1862634"/>
              <a:ext cx="79200" cy="79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63" name="8-конечная звезда 162"/>
            <p:cNvSpPr/>
            <p:nvPr/>
          </p:nvSpPr>
          <p:spPr>
            <a:xfrm rot="19358116">
              <a:off x="4654283" y="1868210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65" name="8-конечная звезда 164"/>
            <p:cNvSpPr/>
            <p:nvPr/>
          </p:nvSpPr>
          <p:spPr>
            <a:xfrm rot="19358116">
              <a:off x="4868598" y="1582458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66" name="8-конечная звезда 165"/>
            <p:cNvSpPr/>
            <p:nvPr/>
          </p:nvSpPr>
          <p:spPr>
            <a:xfrm rot="19358116">
              <a:off x="4868598" y="1725332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67" name="8-конечная звезда 166"/>
            <p:cNvSpPr/>
            <p:nvPr/>
          </p:nvSpPr>
          <p:spPr>
            <a:xfrm rot="19358116">
              <a:off x="5082911" y="1653895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70" name="8-конечная звезда 169"/>
            <p:cNvSpPr/>
            <p:nvPr/>
          </p:nvSpPr>
          <p:spPr>
            <a:xfrm rot="19358116">
              <a:off x="4935782" y="1435328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71" name="8-конечная звезда 170"/>
            <p:cNvSpPr/>
            <p:nvPr/>
          </p:nvSpPr>
          <p:spPr>
            <a:xfrm rot="19358116">
              <a:off x="5009304" y="1723165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72" name="8-конечная звезда 171"/>
            <p:cNvSpPr/>
            <p:nvPr/>
          </p:nvSpPr>
          <p:spPr>
            <a:xfrm rot="19358116">
              <a:off x="4652114" y="1294537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73" name="8-конечная звезда 172"/>
            <p:cNvSpPr/>
            <p:nvPr/>
          </p:nvSpPr>
          <p:spPr>
            <a:xfrm rot="628005">
              <a:off x="4504127" y="1503738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74" name="8-конечная звезда 173"/>
            <p:cNvSpPr/>
            <p:nvPr/>
          </p:nvSpPr>
          <p:spPr>
            <a:xfrm rot="19358116">
              <a:off x="4794990" y="1805487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77" name="8-конечная звезда 176"/>
            <p:cNvSpPr/>
            <p:nvPr/>
          </p:nvSpPr>
          <p:spPr>
            <a:xfrm rot="19358116">
              <a:off x="4513576" y="1370313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78" name="8-конечная звезда 177"/>
            <p:cNvSpPr/>
            <p:nvPr/>
          </p:nvSpPr>
          <p:spPr>
            <a:xfrm rot="19358116">
              <a:off x="4799329" y="1513188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79" name="8-конечная звезда 178"/>
            <p:cNvSpPr/>
            <p:nvPr/>
          </p:nvSpPr>
          <p:spPr>
            <a:xfrm rot="19358116">
              <a:off x="4585014" y="1636673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80" name="8-конечная звезда 179"/>
            <p:cNvSpPr/>
            <p:nvPr/>
          </p:nvSpPr>
          <p:spPr>
            <a:xfrm rot="19358116">
              <a:off x="4442138" y="1565235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82" name="8-конечная звезда 181"/>
            <p:cNvSpPr/>
            <p:nvPr/>
          </p:nvSpPr>
          <p:spPr>
            <a:xfrm rot="19358116">
              <a:off x="4370699" y="1565235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83" name="8-конечная звезда 182"/>
            <p:cNvSpPr/>
            <p:nvPr/>
          </p:nvSpPr>
          <p:spPr>
            <a:xfrm rot="19358116">
              <a:off x="4294925" y="1580288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84" name="Прямая соединительная линия 183"/>
            <p:cNvCxnSpPr>
              <a:stCxn id="172" idx="2"/>
              <a:endCxn id="170" idx="5"/>
            </p:cNvCxnSpPr>
            <p:nvPr/>
          </p:nvCxnSpPr>
          <p:spPr>
            <a:xfrm rot="16200000" flipH="1">
              <a:off x="4748704" y="1271423"/>
              <a:ext cx="125437" cy="24919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9" name="Прямая соединительная линия 188"/>
            <p:cNvCxnSpPr>
              <a:stCxn id="170" idx="4"/>
              <a:endCxn id="165" idx="0"/>
            </p:cNvCxnSpPr>
            <p:nvPr/>
          </p:nvCxnSpPr>
          <p:spPr>
            <a:xfrm rot="10800000" flipV="1">
              <a:off x="4917057" y="1478714"/>
              <a:ext cx="24266" cy="11435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0" name="Прямая соединительная линия 189"/>
            <p:cNvCxnSpPr>
              <a:stCxn id="165" idx="2"/>
              <a:endCxn id="171" idx="5"/>
            </p:cNvCxnSpPr>
            <p:nvPr/>
          </p:nvCxnSpPr>
          <p:spPr>
            <a:xfrm rot="16200000" flipH="1">
              <a:off x="4905250" y="1637650"/>
              <a:ext cx="110978" cy="9751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1" name="Прямая соединительная линия 190"/>
            <p:cNvCxnSpPr>
              <a:stCxn id="171" idx="0"/>
              <a:endCxn id="167" idx="4"/>
            </p:cNvCxnSpPr>
            <p:nvPr/>
          </p:nvCxnSpPr>
          <p:spPr>
            <a:xfrm flipV="1">
              <a:off x="5048071" y="1697281"/>
              <a:ext cx="40381" cy="3437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2" name="Прямая соединительная линия 191"/>
            <p:cNvCxnSpPr>
              <a:stCxn id="171" idx="2"/>
              <a:endCxn id="161" idx="5"/>
            </p:cNvCxnSpPr>
            <p:nvPr/>
          </p:nvCxnSpPr>
          <p:spPr>
            <a:xfrm rot="16200000" flipH="1">
              <a:off x="5035189" y="1770756"/>
              <a:ext cx="39196" cy="2154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3" name="Прямая соединительная линия 192"/>
            <p:cNvCxnSpPr>
              <a:stCxn id="178" idx="5"/>
              <a:endCxn id="177" idx="1"/>
            </p:cNvCxnSpPr>
            <p:nvPr/>
          </p:nvCxnSpPr>
          <p:spPr>
            <a:xfrm rot="16200000" flipV="1">
              <a:off x="4621721" y="1363386"/>
              <a:ext cx="134265" cy="22152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4" name="Прямая соединительная линия 203"/>
            <p:cNvCxnSpPr>
              <a:stCxn id="165" idx="2"/>
              <a:endCxn id="178" idx="2"/>
            </p:cNvCxnSpPr>
            <p:nvPr/>
          </p:nvCxnSpPr>
          <p:spPr>
            <a:xfrm rot="5400000" flipH="1">
              <a:off x="4851899" y="1570832"/>
              <a:ext cx="59578" cy="6059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5" name="Прямая соединительная линия 204"/>
            <p:cNvCxnSpPr>
              <a:stCxn id="166" idx="5"/>
              <a:endCxn id="179" idx="1"/>
            </p:cNvCxnSpPr>
            <p:nvPr/>
          </p:nvCxnSpPr>
          <p:spPr>
            <a:xfrm rot="16200000" flipV="1">
              <a:off x="4721499" y="1601406"/>
              <a:ext cx="75367" cy="21931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6" name="Прямая соединительная линия 205"/>
            <p:cNvCxnSpPr>
              <a:stCxn id="171" idx="5"/>
              <a:endCxn id="166" idx="1"/>
            </p:cNvCxnSpPr>
            <p:nvPr/>
          </p:nvCxnSpPr>
          <p:spPr>
            <a:xfrm rot="16200000" flipH="1" flipV="1">
              <a:off x="4958915" y="1705339"/>
              <a:ext cx="14024" cy="8713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2" name="Прямая соединительная линия 221"/>
            <p:cNvCxnSpPr>
              <a:stCxn id="174" idx="7"/>
              <a:endCxn id="166" idx="4"/>
            </p:cNvCxnSpPr>
            <p:nvPr/>
          </p:nvCxnSpPr>
          <p:spPr>
            <a:xfrm rot="5400000" flipH="1" flipV="1">
              <a:off x="4828319" y="1759859"/>
              <a:ext cx="36960" cy="5467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3" name="Прямая соединительная линия 222"/>
            <p:cNvCxnSpPr>
              <a:stCxn id="163" idx="0"/>
              <a:endCxn id="174" idx="5"/>
            </p:cNvCxnSpPr>
            <p:nvPr/>
          </p:nvCxnSpPr>
          <p:spPr>
            <a:xfrm flipV="1">
              <a:off x="4702742" y="1824217"/>
              <a:ext cx="92439" cy="5460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4" name="Прямая соединительная линия 223"/>
            <p:cNvCxnSpPr>
              <a:stCxn id="174" idx="1"/>
              <a:endCxn id="162" idx="5"/>
            </p:cNvCxnSpPr>
            <p:nvPr/>
          </p:nvCxnSpPr>
          <p:spPr>
            <a:xfrm rot="16200000" flipH="1">
              <a:off x="4865876" y="1802080"/>
              <a:ext cx="48581" cy="10433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9" name="Прямая соединительная линия 228"/>
            <p:cNvCxnSpPr>
              <a:stCxn id="173" idx="1"/>
              <a:endCxn id="179" idx="7"/>
            </p:cNvCxnSpPr>
            <p:nvPr/>
          </p:nvCxnSpPr>
          <p:spPr>
            <a:xfrm rot="16200000" flipH="1">
              <a:off x="4532931" y="1548173"/>
              <a:ext cx="93828" cy="8374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0" name="Прямая соединительная линия 229"/>
            <p:cNvCxnSpPr>
              <a:stCxn id="180" idx="1"/>
              <a:endCxn id="179" idx="6"/>
            </p:cNvCxnSpPr>
            <p:nvPr/>
          </p:nvCxnSpPr>
          <p:spPr>
            <a:xfrm rot="16200000" flipH="1">
              <a:off x="4531509" y="1577080"/>
              <a:ext cx="41382" cy="9110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1" name="Прямая соединительная линия 230"/>
            <p:cNvCxnSpPr>
              <a:stCxn id="183" idx="1"/>
              <a:endCxn id="180" idx="5"/>
            </p:cNvCxnSpPr>
            <p:nvPr/>
          </p:nvCxnSpPr>
          <p:spPr>
            <a:xfrm rot="5400000" flipH="1" flipV="1">
              <a:off x="4384466" y="1546798"/>
              <a:ext cx="11428" cy="10449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7" name="Группа 364"/>
          <p:cNvGrpSpPr/>
          <p:nvPr/>
        </p:nvGrpSpPr>
        <p:grpSpPr>
          <a:xfrm rot="824949">
            <a:off x="3473154" y="1928802"/>
            <a:ext cx="957465" cy="487051"/>
            <a:chOff x="2866670" y="1509356"/>
            <a:chExt cx="1220286" cy="620745"/>
          </a:xfrm>
        </p:grpSpPr>
        <p:cxnSp>
          <p:nvCxnSpPr>
            <p:cNvPr id="221" name="Прямая соединительная линия 220"/>
            <p:cNvCxnSpPr>
              <a:stCxn id="245" idx="5"/>
              <a:endCxn id="248" idx="1"/>
            </p:cNvCxnSpPr>
            <p:nvPr/>
          </p:nvCxnSpPr>
          <p:spPr>
            <a:xfrm rot="16200000" flipV="1">
              <a:off x="3859472" y="1675800"/>
              <a:ext cx="4245" cy="30736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2" name="Прямая соединительная линия 231"/>
            <p:cNvCxnSpPr>
              <a:stCxn id="266" idx="2"/>
              <a:endCxn id="251" idx="6"/>
            </p:cNvCxnSpPr>
            <p:nvPr/>
          </p:nvCxnSpPr>
          <p:spPr>
            <a:xfrm rot="16200000" flipH="1">
              <a:off x="3278275" y="1609729"/>
              <a:ext cx="95704" cy="11435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45" name="8-конечная звезда 244"/>
            <p:cNvSpPr/>
            <p:nvPr/>
          </p:nvSpPr>
          <p:spPr>
            <a:xfrm rot="19358116">
              <a:off x="4014956" y="1800387"/>
              <a:ext cx="72000" cy="72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46" name="8-конечная звезда 245"/>
            <p:cNvSpPr/>
            <p:nvPr/>
          </p:nvSpPr>
          <p:spPr>
            <a:xfrm rot="19358116">
              <a:off x="3299131" y="2065301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47" name="8-конечная звезда 246"/>
            <p:cNvSpPr/>
            <p:nvPr/>
          </p:nvSpPr>
          <p:spPr>
            <a:xfrm rot="19358116">
              <a:off x="3511275" y="1868210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48" name="8-конечная звезда 247"/>
            <p:cNvSpPr/>
            <p:nvPr/>
          </p:nvSpPr>
          <p:spPr>
            <a:xfrm rot="19358116">
              <a:off x="3654151" y="1796772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49" name="8-конечная звезда 248"/>
            <p:cNvSpPr/>
            <p:nvPr/>
          </p:nvSpPr>
          <p:spPr>
            <a:xfrm rot="21105294">
              <a:off x="3505700" y="1648320"/>
              <a:ext cx="79200" cy="79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50" name="8-конечная звезда 249"/>
            <p:cNvSpPr/>
            <p:nvPr/>
          </p:nvSpPr>
          <p:spPr>
            <a:xfrm rot="19358116">
              <a:off x="3511276" y="172533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51" name="8-конечная звезда 250"/>
            <p:cNvSpPr/>
            <p:nvPr/>
          </p:nvSpPr>
          <p:spPr>
            <a:xfrm rot="19358116">
              <a:off x="3370569" y="1708111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52" name="8-конечная звезда 251"/>
            <p:cNvSpPr/>
            <p:nvPr/>
          </p:nvSpPr>
          <p:spPr>
            <a:xfrm rot="19358116">
              <a:off x="3439837" y="172533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53" name="8-конечная звезда 252"/>
            <p:cNvSpPr/>
            <p:nvPr/>
          </p:nvSpPr>
          <p:spPr>
            <a:xfrm rot="19358116">
              <a:off x="3208301" y="1727503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54" name="8-конечная звезда 253"/>
            <p:cNvSpPr/>
            <p:nvPr/>
          </p:nvSpPr>
          <p:spPr>
            <a:xfrm rot="19358116">
              <a:off x="2868332" y="1868209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55" name="8-конечная звезда 254"/>
            <p:cNvSpPr/>
            <p:nvPr/>
          </p:nvSpPr>
          <p:spPr>
            <a:xfrm rot="19358116">
              <a:off x="4012788" y="1583904"/>
              <a:ext cx="61200" cy="61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56" name="8-конечная звезда 255"/>
            <p:cNvSpPr/>
            <p:nvPr/>
          </p:nvSpPr>
          <p:spPr>
            <a:xfrm rot="19358116">
              <a:off x="3080479" y="1794601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57" name="8-конечная звезда 256"/>
            <p:cNvSpPr/>
            <p:nvPr/>
          </p:nvSpPr>
          <p:spPr>
            <a:xfrm rot="19358116">
              <a:off x="3009040" y="1937479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58" name="8-конечная звезда 257"/>
            <p:cNvSpPr/>
            <p:nvPr/>
          </p:nvSpPr>
          <p:spPr>
            <a:xfrm rot="19358116">
              <a:off x="3091363" y="1580288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66" name="8-конечная звезда 265"/>
            <p:cNvSpPr/>
            <p:nvPr/>
          </p:nvSpPr>
          <p:spPr>
            <a:xfrm rot="19358116">
              <a:off x="3234239" y="1580289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67" name="8-конечная звезда 266"/>
            <p:cNvSpPr/>
            <p:nvPr/>
          </p:nvSpPr>
          <p:spPr>
            <a:xfrm rot="19358116" flipV="1">
              <a:off x="2866670" y="1652232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69" name="8-конечная звезда 268"/>
            <p:cNvSpPr/>
            <p:nvPr/>
          </p:nvSpPr>
          <p:spPr>
            <a:xfrm rot="19358116" flipV="1">
              <a:off x="3509612" y="1580794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70" name="8-конечная звезда 269"/>
            <p:cNvSpPr/>
            <p:nvPr/>
          </p:nvSpPr>
          <p:spPr>
            <a:xfrm rot="19358116" flipV="1">
              <a:off x="3438174" y="1509356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276" name="Прямая соединительная линия 275"/>
            <p:cNvCxnSpPr>
              <a:stCxn id="269" idx="4"/>
              <a:endCxn id="251" idx="0"/>
            </p:cNvCxnSpPr>
            <p:nvPr/>
          </p:nvCxnSpPr>
          <p:spPr>
            <a:xfrm rot="10800000" flipV="1">
              <a:off x="3428721" y="1617526"/>
              <a:ext cx="85583" cy="10332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7" name="Прямая соединительная линия 276"/>
            <p:cNvCxnSpPr>
              <a:stCxn id="269" idx="2"/>
              <a:endCxn id="270" idx="6"/>
            </p:cNvCxnSpPr>
            <p:nvPr/>
          </p:nvCxnSpPr>
          <p:spPr>
            <a:xfrm rot="16200000" flipV="1">
              <a:off x="3479203" y="1546089"/>
              <a:ext cx="35101" cy="4369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9" name="Прямая соединительная линия 278"/>
            <p:cNvCxnSpPr>
              <a:stCxn id="252" idx="5"/>
              <a:endCxn id="250" idx="4"/>
            </p:cNvCxnSpPr>
            <p:nvPr/>
          </p:nvCxnSpPr>
          <p:spPr>
            <a:xfrm rot="16200000" flipH="1">
              <a:off x="3468459" y="1720362"/>
              <a:ext cx="19973" cy="7674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0" name="Прямая соединительная линия 279"/>
            <p:cNvCxnSpPr>
              <a:stCxn id="250" idx="3"/>
              <a:endCxn id="247" idx="0"/>
            </p:cNvCxnSpPr>
            <p:nvPr/>
          </p:nvCxnSpPr>
          <p:spPr>
            <a:xfrm rot="16200000" flipH="1">
              <a:off x="3497346" y="1816436"/>
              <a:ext cx="99730" cy="2504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1" name="Прямая соединительная линия 280"/>
            <p:cNvCxnSpPr>
              <a:stCxn id="249" idx="7"/>
              <a:endCxn id="255" idx="4"/>
            </p:cNvCxnSpPr>
            <p:nvPr/>
          </p:nvCxnSpPr>
          <p:spPr>
            <a:xfrm rot="5400000" flipH="1" flipV="1">
              <a:off x="3782472" y="1419599"/>
              <a:ext cx="23118" cy="45007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3" name="Прямая соединительная линия 282"/>
            <p:cNvCxnSpPr>
              <a:stCxn id="255" idx="3"/>
              <a:endCxn id="248" idx="0"/>
            </p:cNvCxnSpPr>
            <p:nvPr/>
          </p:nvCxnSpPr>
          <p:spPr>
            <a:xfrm rot="5400000">
              <a:off x="3789689" y="1557753"/>
              <a:ext cx="162554" cy="33671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4" name="Прямая соединительная линия 283"/>
            <p:cNvCxnSpPr>
              <a:stCxn id="246" idx="0"/>
              <a:endCxn id="247" idx="4"/>
            </p:cNvCxnSpPr>
            <p:nvPr/>
          </p:nvCxnSpPr>
          <p:spPr>
            <a:xfrm flipV="1">
              <a:off x="3357282" y="1911596"/>
              <a:ext cx="159534" cy="16644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5" name="Прямая соединительная линия 284"/>
            <p:cNvCxnSpPr>
              <a:stCxn id="247" idx="1"/>
              <a:endCxn id="248" idx="4"/>
            </p:cNvCxnSpPr>
            <p:nvPr/>
          </p:nvCxnSpPr>
          <p:spPr>
            <a:xfrm rot="5400000" flipH="1" flipV="1">
              <a:off x="3583044" y="1822150"/>
              <a:ext cx="58639" cy="9465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9" name="Прямая соединительная линия 338"/>
            <p:cNvCxnSpPr>
              <a:stCxn id="254" idx="0"/>
              <a:endCxn id="258" idx="3"/>
            </p:cNvCxnSpPr>
            <p:nvPr/>
          </p:nvCxnSpPr>
          <p:spPr>
            <a:xfrm flipV="1">
              <a:off x="2916791" y="1623297"/>
              <a:ext cx="193302" cy="25552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0" name="Прямая соединительная линия 339"/>
            <p:cNvCxnSpPr>
              <a:stCxn id="267" idx="5"/>
              <a:endCxn id="254" idx="7"/>
            </p:cNvCxnSpPr>
            <p:nvPr/>
          </p:nvCxnSpPr>
          <p:spPr>
            <a:xfrm rot="16200000" flipH="1">
              <a:off x="2807356" y="1776884"/>
              <a:ext cx="170699" cy="1242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3" name="Прямая соединительная линия 342"/>
            <p:cNvCxnSpPr>
              <a:stCxn id="254" idx="1"/>
              <a:endCxn id="257" idx="2"/>
            </p:cNvCxnSpPr>
            <p:nvPr/>
          </p:nvCxnSpPr>
          <p:spPr>
            <a:xfrm rot="16200000" flipH="1">
              <a:off x="2944196" y="1876693"/>
              <a:ext cx="77450" cy="12165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4" name="Прямая соединительная линия 343"/>
            <p:cNvCxnSpPr>
              <a:stCxn id="253" idx="4"/>
              <a:endCxn id="256" idx="1"/>
            </p:cNvCxnSpPr>
            <p:nvPr/>
          </p:nvCxnSpPr>
          <p:spPr>
            <a:xfrm rot="10800000" flipV="1">
              <a:off x="3123488" y="1779565"/>
              <a:ext cx="91462" cy="3950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0" name="Прямая соединительная линия 349"/>
            <p:cNvCxnSpPr>
              <a:stCxn id="256" idx="4"/>
              <a:endCxn id="254" idx="1"/>
            </p:cNvCxnSpPr>
            <p:nvPr/>
          </p:nvCxnSpPr>
          <p:spPr>
            <a:xfrm rot="10800000" flipV="1">
              <a:off x="2922094" y="1829310"/>
              <a:ext cx="162819" cy="6948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1" name="Прямая соединительная линия 350"/>
            <p:cNvCxnSpPr>
              <a:stCxn id="253" idx="1"/>
              <a:endCxn id="251" idx="5"/>
            </p:cNvCxnSpPr>
            <p:nvPr/>
          </p:nvCxnSpPr>
          <p:spPr>
            <a:xfrm rot="5400000" flipH="1" flipV="1">
              <a:off x="3307834" y="1701185"/>
              <a:ext cx="28002" cy="9804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9" name="Группа 365"/>
          <p:cNvGrpSpPr/>
          <p:nvPr/>
        </p:nvGrpSpPr>
        <p:grpSpPr>
          <a:xfrm rot="764819">
            <a:off x="3269578" y="2333256"/>
            <a:ext cx="472147" cy="550374"/>
            <a:chOff x="2652696" y="2204201"/>
            <a:chExt cx="551136" cy="642449"/>
          </a:xfrm>
        </p:grpSpPr>
        <p:sp>
          <p:nvSpPr>
            <p:cNvPr id="380" name="8-конечная звезда 379"/>
            <p:cNvSpPr/>
            <p:nvPr/>
          </p:nvSpPr>
          <p:spPr>
            <a:xfrm rot="19358116">
              <a:off x="2871949" y="2657642"/>
              <a:ext cx="72000" cy="72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81" name="8-конечная звезда 380"/>
            <p:cNvSpPr/>
            <p:nvPr/>
          </p:nvSpPr>
          <p:spPr>
            <a:xfrm rot="19358116">
              <a:off x="2727627" y="2779681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82" name="8-конечная звезда 381"/>
            <p:cNvSpPr/>
            <p:nvPr/>
          </p:nvSpPr>
          <p:spPr>
            <a:xfrm rot="19358116">
              <a:off x="2868332" y="2792650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83" name="8-конечная звезда 382"/>
            <p:cNvSpPr/>
            <p:nvPr/>
          </p:nvSpPr>
          <p:spPr>
            <a:xfrm rot="19358116">
              <a:off x="3149832" y="2435460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84" name="8-конечная звезда 383"/>
            <p:cNvSpPr/>
            <p:nvPr/>
          </p:nvSpPr>
          <p:spPr>
            <a:xfrm rot="21285766">
              <a:off x="3145278" y="2502344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85" name="8-конечная звезда 384"/>
            <p:cNvSpPr/>
            <p:nvPr/>
          </p:nvSpPr>
          <p:spPr>
            <a:xfrm rot="13849217" flipH="1" flipV="1">
              <a:off x="3086917" y="2509828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86" name="8-конечная звезда 385"/>
            <p:cNvSpPr/>
            <p:nvPr/>
          </p:nvSpPr>
          <p:spPr>
            <a:xfrm rot="19358116">
              <a:off x="3011210" y="2296838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87" name="8-конечная звезда 386"/>
            <p:cNvSpPr/>
            <p:nvPr/>
          </p:nvSpPr>
          <p:spPr>
            <a:xfrm rot="19358116">
              <a:off x="3036144" y="2204201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88" name="8-конечная звезда 387"/>
            <p:cNvSpPr/>
            <p:nvPr/>
          </p:nvSpPr>
          <p:spPr>
            <a:xfrm rot="13849217" flipH="1" flipV="1">
              <a:off x="2795573" y="2581266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89" name="8-конечная звезда 388"/>
            <p:cNvSpPr/>
            <p:nvPr/>
          </p:nvSpPr>
          <p:spPr>
            <a:xfrm rot="13849217" flipH="1" flipV="1">
              <a:off x="2652696" y="2652704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397" name="Прямая соединительная линия 396"/>
            <p:cNvCxnSpPr>
              <a:stCxn id="380" idx="4"/>
              <a:endCxn id="381" idx="0"/>
            </p:cNvCxnSpPr>
            <p:nvPr/>
          </p:nvCxnSpPr>
          <p:spPr>
            <a:xfrm rot="10800000" flipV="1">
              <a:off x="2785779" y="2715490"/>
              <a:ext cx="93559" cy="7692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8" name="Прямая соединительная линия 397"/>
            <p:cNvCxnSpPr>
              <a:stCxn id="380" idx="3"/>
              <a:endCxn id="382" idx="7"/>
            </p:cNvCxnSpPr>
            <p:nvPr/>
          </p:nvCxnSpPr>
          <p:spPr>
            <a:xfrm rot="5400000">
              <a:off x="2869260" y="2758983"/>
              <a:ext cx="63566" cy="424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9" name="Прямая соединительная линия 398"/>
            <p:cNvCxnSpPr>
              <a:stCxn id="381" idx="1"/>
              <a:endCxn id="382" idx="5"/>
            </p:cNvCxnSpPr>
            <p:nvPr/>
          </p:nvCxnSpPr>
          <p:spPr>
            <a:xfrm rot="5400000" flipH="1" flipV="1">
              <a:off x="2830193" y="2778009"/>
              <a:ext cx="323" cy="7643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0" name="Прямая соединительная линия 399"/>
            <p:cNvCxnSpPr>
              <a:stCxn id="380" idx="6"/>
              <a:endCxn id="388" idx="0"/>
            </p:cNvCxnSpPr>
            <p:nvPr/>
          </p:nvCxnSpPr>
          <p:spPr>
            <a:xfrm rot="16200000" flipV="1">
              <a:off x="2838817" y="2617745"/>
              <a:ext cx="42225" cy="5234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1" name="Прямая соединительная линия 400"/>
            <p:cNvCxnSpPr>
              <a:stCxn id="388" idx="6"/>
              <a:endCxn id="386" idx="3"/>
            </p:cNvCxnSpPr>
            <p:nvPr/>
          </p:nvCxnSpPr>
          <p:spPr>
            <a:xfrm flipV="1">
              <a:off x="2837112" y="2350599"/>
              <a:ext cx="197511" cy="23928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3" name="Прямая соединительная линия 402"/>
            <p:cNvCxnSpPr>
              <a:stCxn id="380" idx="0"/>
              <a:endCxn id="385" idx="2"/>
            </p:cNvCxnSpPr>
            <p:nvPr/>
          </p:nvCxnSpPr>
          <p:spPr>
            <a:xfrm flipV="1">
              <a:off x="2936561" y="2548011"/>
              <a:ext cx="155617" cy="12378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8" name="Прямая соединительная линия 407"/>
            <p:cNvCxnSpPr>
              <a:stCxn id="385" idx="6"/>
              <a:endCxn id="383" idx="4"/>
            </p:cNvCxnSpPr>
            <p:nvPr/>
          </p:nvCxnSpPr>
          <p:spPr>
            <a:xfrm flipV="1">
              <a:off x="3128456" y="2478846"/>
              <a:ext cx="26917" cy="3959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2" name="Прямая соединительная линия 421"/>
            <p:cNvCxnSpPr>
              <a:stCxn id="384" idx="6"/>
              <a:endCxn id="383" idx="3"/>
            </p:cNvCxnSpPr>
            <p:nvPr/>
          </p:nvCxnSpPr>
          <p:spPr>
            <a:xfrm rot="5400000" flipH="1" flipV="1">
              <a:off x="3163283" y="2492481"/>
              <a:ext cx="13221" cy="670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0" name="Прямая соединительная линия 449"/>
            <p:cNvCxnSpPr>
              <a:stCxn id="386" idx="2"/>
              <a:endCxn id="383" idx="6"/>
            </p:cNvCxnSpPr>
            <p:nvPr/>
          </p:nvCxnSpPr>
          <p:spPr>
            <a:xfrm rot="16200000" flipH="1">
              <a:off x="3059669" y="2340224"/>
              <a:ext cx="95704" cy="10585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1" name="Прямая соединительная линия 450"/>
            <p:cNvCxnSpPr>
              <a:stCxn id="386" idx="0"/>
              <a:endCxn id="387" idx="3"/>
            </p:cNvCxnSpPr>
            <p:nvPr/>
          </p:nvCxnSpPr>
          <p:spPr>
            <a:xfrm rot="20835181" flipV="1">
              <a:off x="3054209" y="2258557"/>
              <a:ext cx="10809" cy="4829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3" name="Прямая соединительная линия 452"/>
            <p:cNvCxnSpPr>
              <a:stCxn id="388" idx="2"/>
              <a:endCxn id="389" idx="6"/>
            </p:cNvCxnSpPr>
            <p:nvPr/>
          </p:nvCxnSpPr>
          <p:spPr>
            <a:xfrm rot="10800000" flipV="1">
              <a:off x="2694236" y="2619449"/>
              <a:ext cx="106599" cy="4187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1" name="Группа 367"/>
          <p:cNvGrpSpPr/>
          <p:nvPr/>
        </p:nvGrpSpPr>
        <p:grpSpPr>
          <a:xfrm rot="337753">
            <a:off x="2783978" y="2542447"/>
            <a:ext cx="624343" cy="1448739"/>
            <a:chOff x="2223728" y="2509488"/>
            <a:chExt cx="760100" cy="1763753"/>
          </a:xfrm>
        </p:grpSpPr>
        <p:sp>
          <p:nvSpPr>
            <p:cNvPr id="486" name="8-конечная звезда 485"/>
            <p:cNvSpPr/>
            <p:nvPr/>
          </p:nvSpPr>
          <p:spPr>
            <a:xfrm rot="19358116">
              <a:off x="2351045" y="4208441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87" name="8-конечная звезда 486"/>
            <p:cNvSpPr/>
            <p:nvPr/>
          </p:nvSpPr>
          <p:spPr>
            <a:xfrm rot="19358116">
              <a:off x="2225391" y="4082788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88" name="8-конечная звезда 487"/>
            <p:cNvSpPr/>
            <p:nvPr/>
          </p:nvSpPr>
          <p:spPr>
            <a:xfrm rot="19358116">
              <a:off x="2368267" y="4078534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94" name="8-конечная звезда 493"/>
            <p:cNvSpPr/>
            <p:nvPr/>
          </p:nvSpPr>
          <p:spPr>
            <a:xfrm rot="19358116">
              <a:off x="2582581" y="2868342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96" name="8-конечная звезда 495"/>
            <p:cNvSpPr/>
            <p:nvPr/>
          </p:nvSpPr>
          <p:spPr>
            <a:xfrm rot="19358116" flipV="1">
              <a:off x="2366604" y="3938248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98" name="8-конечная звезда 497"/>
            <p:cNvSpPr/>
            <p:nvPr/>
          </p:nvSpPr>
          <p:spPr>
            <a:xfrm rot="19358116" flipV="1">
              <a:off x="2223728" y="3938249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99" name="8-конечная звезда 498"/>
            <p:cNvSpPr/>
            <p:nvPr/>
          </p:nvSpPr>
          <p:spPr>
            <a:xfrm rot="19358116" flipV="1">
              <a:off x="2295165" y="3723934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00" name="8-конечная звезда 499"/>
            <p:cNvSpPr/>
            <p:nvPr/>
          </p:nvSpPr>
          <p:spPr>
            <a:xfrm rot="19358116" flipV="1">
              <a:off x="2295166" y="3295306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01" name="8-конечная звезда 500"/>
            <p:cNvSpPr/>
            <p:nvPr/>
          </p:nvSpPr>
          <p:spPr>
            <a:xfrm rot="19358116" flipV="1">
              <a:off x="2302520" y="3009553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02" name="8-конечная звезда 501"/>
            <p:cNvSpPr/>
            <p:nvPr/>
          </p:nvSpPr>
          <p:spPr>
            <a:xfrm rot="19358116" flipV="1">
              <a:off x="2302520" y="3152430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03" name="8-конечная звезда 502"/>
            <p:cNvSpPr/>
            <p:nvPr/>
          </p:nvSpPr>
          <p:spPr>
            <a:xfrm rot="19358116" flipV="1">
              <a:off x="2295167" y="2866677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04" name="8-конечная звезда 503"/>
            <p:cNvSpPr/>
            <p:nvPr/>
          </p:nvSpPr>
          <p:spPr>
            <a:xfrm rot="19358116" flipV="1">
              <a:off x="2295166" y="2723802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05" name="8-конечная звезда 504"/>
            <p:cNvSpPr/>
            <p:nvPr/>
          </p:nvSpPr>
          <p:spPr>
            <a:xfrm rot="19358116" flipV="1">
              <a:off x="2366605" y="2509488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06" name="8-конечная звезда 505"/>
            <p:cNvSpPr/>
            <p:nvPr/>
          </p:nvSpPr>
          <p:spPr>
            <a:xfrm rot="19358116" flipV="1">
              <a:off x="2438042" y="2723802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07" name="8-конечная звезда 506"/>
            <p:cNvSpPr/>
            <p:nvPr/>
          </p:nvSpPr>
          <p:spPr>
            <a:xfrm rot="19358116" flipV="1">
              <a:off x="2652356" y="3080993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08" name="8-конечная звезда 507"/>
            <p:cNvSpPr/>
            <p:nvPr/>
          </p:nvSpPr>
          <p:spPr>
            <a:xfrm rot="19358116" flipV="1">
              <a:off x="2795232" y="3080991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09" name="8-конечная звезда 508"/>
            <p:cNvSpPr/>
            <p:nvPr/>
          </p:nvSpPr>
          <p:spPr>
            <a:xfrm rot="19358116" flipV="1">
              <a:off x="2866671" y="3009554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 dirty="0"/>
            </a:p>
          </p:txBody>
        </p:sp>
        <p:sp>
          <p:nvSpPr>
            <p:cNvPr id="511" name="8-конечная звезда 510"/>
            <p:cNvSpPr/>
            <p:nvPr/>
          </p:nvSpPr>
          <p:spPr>
            <a:xfrm rot="19358116" flipV="1">
              <a:off x="2938109" y="3152430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512" name="Прямая соединительная линия 511"/>
            <p:cNvCxnSpPr>
              <a:stCxn id="509" idx="6"/>
              <a:endCxn id="511" idx="2"/>
            </p:cNvCxnSpPr>
            <p:nvPr/>
          </p:nvCxnSpPr>
          <p:spPr>
            <a:xfrm rot="16200000" flipH="1">
              <a:off x="2871981" y="3082005"/>
              <a:ext cx="106539" cy="4369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3" name="Прямая соединительная линия 512"/>
            <p:cNvCxnSpPr>
              <a:stCxn id="509" idx="4"/>
              <a:endCxn id="508" idx="0"/>
            </p:cNvCxnSpPr>
            <p:nvPr/>
          </p:nvCxnSpPr>
          <p:spPr>
            <a:xfrm rot="10800000" flipV="1">
              <a:off x="2836260" y="3046285"/>
              <a:ext cx="35102" cy="4369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4" name="Прямая соединительная линия 513"/>
            <p:cNvCxnSpPr>
              <a:stCxn id="511" idx="3"/>
              <a:endCxn id="508" idx="7"/>
            </p:cNvCxnSpPr>
            <p:nvPr/>
          </p:nvCxnSpPr>
          <p:spPr>
            <a:xfrm rot="16200000" flipV="1">
              <a:off x="2856848" y="3090789"/>
              <a:ext cx="65364" cy="9756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5" name="Прямая соединительная линия 514"/>
            <p:cNvCxnSpPr>
              <a:stCxn id="508" idx="3"/>
              <a:endCxn id="507" idx="7"/>
            </p:cNvCxnSpPr>
            <p:nvPr/>
          </p:nvCxnSpPr>
          <p:spPr>
            <a:xfrm rot="16200000" flipH="1" flipV="1">
              <a:off x="2743615" y="3055070"/>
              <a:ext cx="6077" cy="9756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6" name="Прямая соединительная линия 515"/>
            <p:cNvCxnSpPr>
              <a:stCxn id="507" idx="1"/>
              <a:endCxn id="494" idx="3"/>
            </p:cNvCxnSpPr>
            <p:nvPr/>
          </p:nvCxnSpPr>
          <p:spPr>
            <a:xfrm rot="16200000" flipV="1">
              <a:off x="2562578" y="2965519"/>
              <a:ext cx="159092" cy="7225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7" name="Прямая соединительная линия 516"/>
            <p:cNvCxnSpPr>
              <a:stCxn id="494" idx="5"/>
              <a:endCxn id="506" idx="6"/>
            </p:cNvCxnSpPr>
            <p:nvPr/>
          </p:nvCxnSpPr>
          <p:spPr>
            <a:xfrm rot="16200000" flipV="1">
              <a:off x="2465336" y="2774270"/>
              <a:ext cx="126925" cy="10804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8" name="Прямая соединительная линия 517"/>
            <p:cNvCxnSpPr>
              <a:stCxn id="506" idx="2"/>
              <a:endCxn id="505" idx="5"/>
            </p:cNvCxnSpPr>
            <p:nvPr/>
          </p:nvCxnSpPr>
          <p:spPr>
            <a:xfrm rot="16200000" flipV="1">
              <a:off x="2329984" y="2611448"/>
              <a:ext cx="173488" cy="6060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9" name="Прямая соединительная линия 518"/>
            <p:cNvCxnSpPr>
              <a:stCxn id="505" idx="5"/>
              <a:endCxn id="504" idx="0"/>
            </p:cNvCxnSpPr>
            <p:nvPr/>
          </p:nvCxnSpPr>
          <p:spPr>
            <a:xfrm rot="5400000">
              <a:off x="2272420" y="2618780"/>
              <a:ext cx="177783" cy="5023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0" name="Прямая соединительная линия 519"/>
            <p:cNvCxnSpPr>
              <a:stCxn id="504" idx="5"/>
              <a:endCxn id="503" idx="1"/>
            </p:cNvCxnSpPr>
            <p:nvPr/>
          </p:nvCxnSpPr>
          <p:spPr>
            <a:xfrm rot="16200000" flipH="1">
              <a:off x="2269246" y="2815061"/>
              <a:ext cx="97560" cy="607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1" name="Прямая соединительная линия 520"/>
            <p:cNvCxnSpPr>
              <a:stCxn id="501" idx="5"/>
              <a:endCxn id="502" idx="1"/>
            </p:cNvCxnSpPr>
            <p:nvPr/>
          </p:nvCxnSpPr>
          <p:spPr>
            <a:xfrm rot="16200000" flipH="1">
              <a:off x="2276598" y="3100813"/>
              <a:ext cx="97562" cy="607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2" name="Прямая соединительная линия 521"/>
            <p:cNvCxnSpPr>
              <a:stCxn id="501" idx="1"/>
              <a:endCxn id="503" idx="5"/>
            </p:cNvCxnSpPr>
            <p:nvPr/>
          </p:nvCxnSpPr>
          <p:spPr>
            <a:xfrm rot="16200000" flipV="1">
              <a:off x="2272923" y="2954261"/>
              <a:ext cx="97561" cy="1342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7" name="Прямая соединительная линия 556"/>
            <p:cNvCxnSpPr>
              <a:stCxn id="500" idx="1"/>
              <a:endCxn id="502" idx="5"/>
            </p:cNvCxnSpPr>
            <p:nvPr/>
          </p:nvCxnSpPr>
          <p:spPr>
            <a:xfrm rot="5400000" flipH="1" flipV="1">
              <a:off x="2272922" y="3246089"/>
              <a:ext cx="97561" cy="127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8" name="Прямая соединительная линия 557"/>
            <p:cNvCxnSpPr>
              <a:stCxn id="499" idx="1"/>
              <a:endCxn id="500" idx="5"/>
            </p:cNvCxnSpPr>
            <p:nvPr/>
          </p:nvCxnSpPr>
          <p:spPr>
            <a:xfrm rot="16200000" flipV="1">
              <a:off x="2126369" y="3529443"/>
              <a:ext cx="383313" cy="607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9" name="Прямая соединительная линия 558"/>
            <p:cNvCxnSpPr>
              <a:stCxn id="499" idx="6"/>
              <a:endCxn id="496" idx="2"/>
            </p:cNvCxnSpPr>
            <p:nvPr/>
          </p:nvCxnSpPr>
          <p:spPr>
            <a:xfrm rot="16200000" flipH="1">
              <a:off x="2264756" y="3832103"/>
              <a:ext cx="177977" cy="4369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0" name="Прямая соединительная линия 559"/>
            <p:cNvCxnSpPr>
              <a:stCxn id="496" idx="6"/>
              <a:endCxn id="488" idx="7"/>
            </p:cNvCxnSpPr>
            <p:nvPr/>
          </p:nvCxnSpPr>
          <p:spPr>
            <a:xfrm rot="5400000">
              <a:off x="2351348" y="4026783"/>
              <a:ext cx="99497" cy="448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1" name="Прямая соединительная линия 560"/>
            <p:cNvCxnSpPr>
              <a:stCxn id="486" idx="6"/>
              <a:endCxn id="487" idx="2"/>
            </p:cNvCxnSpPr>
            <p:nvPr/>
          </p:nvCxnSpPr>
          <p:spPr>
            <a:xfrm rot="16200000" flipV="1">
              <a:off x="2274359" y="4125666"/>
              <a:ext cx="83843" cy="9500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0" name="Прямая соединительная линия 579"/>
            <p:cNvCxnSpPr>
              <a:stCxn id="487" idx="7"/>
              <a:endCxn id="498" idx="5"/>
            </p:cNvCxnSpPr>
            <p:nvPr/>
          </p:nvCxnSpPr>
          <p:spPr>
            <a:xfrm rot="16200000" flipV="1">
              <a:off x="2200134" y="4027183"/>
              <a:ext cx="99261" cy="1242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1" name="Прямая соединительная линия 580"/>
            <p:cNvCxnSpPr>
              <a:stCxn id="498" idx="7"/>
              <a:endCxn id="496" idx="3"/>
            </p:cNvCxnSpPr>
            <p:nvPr/>
          </p:nvCxnSpPr>
          <p:spPr>
            <a:xfrm rot="5400000" flipH="1" flipV="1">
              <a:off x="2314987" y="3912327"/>
              <a:ext cx="6076" cy="9756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3" name="Прямая соединительная линия 582"/>
            <p:cNvCxnSpPr>
              <a:stCxn id="488" idx="3"/>
              <a:endCxn id="486" idx="7"/>
            </p:cNvCxnSpPr>
            <p:nvPr/>
          </p:nvCxnSpPr>
          <p:spPr>
            <a:xfrm rot="5400000">
              <a:off x="2351498" y="4168547"/>
              <a:ext cx="76434" cy="393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4" name="Группа 368"/>
          <p:cNvGrpSpPr/>
          <p:nvPr/>
        </p:nvGrpSpPr>
        <p:grpSpPr>
          <a:xfrm rot="350356">
            <a:off x="2043163" y="3629051"/>
            <a:ext cx="1251149" cy="1311341"/>
            <a:chOff x="1651719" y="4152057"/>
            <a:chExt cx="1484928" cy="1556366"/>
          </a:xfrm>
        </p:grpSpPr>
        <p:cxnSp>
          <p:nvCxnSpPr>
            <p:cNvPr id="582" name="Прямая соединительная линия 581"/>
            <p:cNvCxnSpPr>
              <a:stCxn id="601" idx="7"/>
              <a:endCxn id="615" idx="3"/>
            </p:cNvCxnSpPr>
            <p:nvPr/>
          </p:nvCxnSpPr>
          <p:spPr>
            <a:xfrm rot="5400000" flipH="1" flipV="1">
              <a:off x="2431189" y="4681845"/>
              <a:ext cx="83228" cy="502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96" name="8-конечная звезда 595"/>
            <p:cNvSpPr/>
            <p:nvPr/>
          </p:nvSpPr>
          <p:spPr>
            <a:xfrm rot="19358116">
              <a:off x="2727626" y="5227964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97" name="8-конечная звезда 596"/>
            <p:cNvSpPr/>
            <p:nvPr/>
          </p:nvSpPr>
          <p:spPr>
            <a:xfrm rot="19358116">
              <a:off x="2513311" y="4656460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98" name="8-конечная звезда 597"/>
            <p:cNvSpPr/>
            <p:nvPr/>
          </p:nvSpPr>
          <p:spPr>
            <a:xfrm rot="19358116">
              <a:off x="1792510" y="4439978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99" name="8-конечная звезда 598"/>
            <p:cNvSpPr/>
            <p:nvPr/>
          </p:nvSpPr>
          <p:spPr>
            <a:xfrm rot="19358116">
              <a:off x="2011077" y="4654291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00" name="8-конечная звезда 599"/>
            <p:cNvSpPr/>
            <p:nvPr/>
          </p:nvSpPr>
          <p:spPr>
            <a:xfrm rot="19358116">
              <a:off x="1939639" y="458285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01" name="8-конечная звезда 600"/>
            <p:cNvSpPr/>
            <p:nvPr/>
          </p:nvSpPr>
          <p:spPr>
            <a:xfrm rot="19358116">
              <a:off x="2439706" y="4725730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04" name="8-конечная звезда 603"/>
            <p:cNvSpPr/>
            <p:nvPr/>
          </p:nvSpPr>
          <p:spPr>
            <a:xfrm rot="19358116">
              <a:off x="1725325" y="4297100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05" name="8-конечная звезда 604"/>
            <p:cNvSpPr/>
            <p:nvPr/>
          </p:nvSpPr>
          <p:spPr>
            <a:xfrm rot="19358116">
              <a:off x="2584751" y="4870774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06" name="8-конечная звезда 605"/>
            <p:cNvSpPr/>
            <p:nvPr/>
          </p:nvSpPr>
          <p:spPr>
            <a:xfrm rot="19358116">
              <a:off x="3082647" y="565442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08" name="8-конечная звезда 607"/>
            <p:cNvSpPr/>
            <p:nvPr/>
          </p:nvSpPr>
          <p:spPr>
            <a:xfrm rot="19358116">
              <a:off x="1651719" y="4152057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09" name="8-конечная звезда 608"/>
            <p:cNvSpPr/>
            <p:nvPr/>
          </p:nvSpPr>
          <p:spPr>
            <a:xfrm rot="19358116">
              <a:off x="1723156" y="4509245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10" name="8-конечная звезда 609"/>
            <p:cNvSpPr/>
            <p:nvPr/>
          </p:nvSpPr>
          <p:spPr>
            <a:xfrm rot="19358116">
              <a:off x="1723157" y="4580683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11" name="8-конечная звезда 610"/>
            <p:cNvSpPr/>
            <p:nvPr/>
          </p:nvSpPr>
          <p:spPr>
            <a:xfrm rot="19358116">
              <a:off x="1662603" y="4305817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12" name="8-конечная звезда 611"/>
            <p:cNvSpPr/>
            <p:nvPr/>
          </p:nvSpPr>
          <p:spPr>
            <a:xfrm rot="19358116">
              <a:off x="2008909" y="4294931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13" name="8-конечная звезда 612"/>
            <p:cNvSpPr/>
            <p:nvPr/>
          </p:nvSpPr>
          <p:spPr>
            <a:xfrm rot="19358116">
              <a:off x="2151783" y="4294932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14" name="8-конечная звезда 613"/>
            <p:cNvSpPr/>
            <p:nvPr/>
          </p:nvSpPr>
          <p:spPr>
            <a:xfrm rot="19358116">
              <a:off x="2151785" y="4580684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15" name="8-конечная звезда 614"/>
            <p:cNvSpPr/>
            <p:nvPr/>
          </p:nvSpPr>
          <p:spPr>
            <a:xfrm rot="19358116">
              <a:off x="2456583" y="4599732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16" name="8-конечная звезда 615"/>
            <p:cNvSpPr/>
            <p:nvPr/>
          </p:nvSpPr>
          <p:spPr>
            <a:xfrm rot="19358116">
              <a:off x="2366098" y="4866436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17" name="8-конечная звезда 616"/>
            <p:cNvSpPr/>
            <p:nvPr/>
          </p:nvSpPr>
          <p:spPr>
            <a:xfrm rot="19358116">
              <a:off x="2305545" y="5080751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18" name="8-конечная звезда 617"/>
            <p:cNvSpPr/>
            <p:nvPr/>
          </p:nvSpPr>
          <p:spPr>
            <a:xfrm rot="19358116">
              <a:off x="2866164" y="5509377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619" name="Прямая соединительная линия 618"/>
            <p:cNvCxnSpPr>
              <a:stCxn id="614" idx="7"/>
              <a:endCxn id="613" idx="3"/>
            </p:cNvCxnSpPr>
            <p:nvPr/>
          </p:nvCxnSpPr>
          <p:spPr>
            <a:xfrm rot="16200000" flipV="1">
              <a:off x="2051917" y="4456537"/>
              <a:ext cx="242934" cy="574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0" name="Прямая соединительная линия 619"/>
            <p:cNvCxnSpPr>
              <a:stCxn id="615" idx="2"/>
              <a:endCxn id="597" idx="7"/>
            </p:cNvCxnSpPr>
            <p:nvPr/>
          </p:nvCxnSpPr>
          <p:spPr>
            <a:xfrm rot="16200000" flipH="1">
              <a:off x="2511530" y="4618261"/>
              <a:ext cx="18249" cy="5872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1" name="Прямая соединительная линия 620"/>
            <p:cNvCxnSpPr>
              <a:stCxn id="605" idx="7"/>
              <a:endCxn id="597" idx="2"/>
            </p:cNvCxnSpPr>
            <p:nvPr/>
          </p:nvCxnSpPr>
          <p:spPr>
            <a:xfrm rot="16200000" flipV="1">
              <a:off x="2515190" y="4764796"/>
              <a:ext cx="156451" cy="5608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2" name="Прямая соединительная линия 621"/>
            <p:cNvCxnSpPr>
              <a:stCxn id="596" idx="7"/>
              <a:endCxn id="605" idx="2"/>
            </p:cNvCxnSpPr>
            <p:nvPr/>
          </p:nvCxnSpPr>
          <p:spPr>
            <a:xfrm rot="16200000" flipV="1">
              <a:off x="2550910" y="5014830"/>
              <a:ext cx="299327" cy="12751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3" name="Прямая соединительная линия 622"/>
            <p:cNvCxnSpPr>
              <a:stCxn id="596" idx="5"/>
              <a:endCxn id="617" idx="2"/>
            </p:cNvCxnSpPr>
            <p:nvPr/>
          </p:nvCxnSpPr>
          <p:spPr>
            <a:xfrm rot="16200000" flipV="1">
              <a:off x="2465814" y="4993959"/>
              <a:ext cx="136541" cy="38766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4" name="Прямая соединительная линия 623"/>
            <p:cNvCxnSpPr>
              <a:stCxn id="618" idx="2"/>
              <a:endCxn id="606" idx="7"/>
            </p:cNvCxnSpPr>
            <p:nvPr/>
          </p:nvCxnSpPr>
          <p:spPr>
            <a:xfrm rot="16200000" flipH="1">
              <a:off x="2953794" y="5495222"/>
              <a:ext cx="106518" cy="21236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5" name="Прямая соединительная линия 624"/>
            <p:cNvCxnSpPr>
              <a:stCxn id="596" idx="2"/>
              <a:endCxn id="618" idx="6"/>
            </p:cNvCxnSpPr>
            <p:nvPr/>
          </p:nvCxnSpPr>
          <p:spPr>
            <a:xfrm rot="16200000" flipH="1">
              <a:off x="2713325" y="5352479"/>
              <a:ext cx="227695" cy="9496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3" name="Прямая соединительная линия 642"/>
            <p:cNvCxnSpPr>
              <a:stCxn id="613" idx="5"/>
              <a:endCxn id="612" idx="1"/>
            </p:cNvCxnSpPr>
            <p:nvPr/>
          </p:nvCxnSpPr>
          <p:spPr>
            <a:xfrm rot="16200000" flipH="1" flipV="1">
              <a:off x="2099076" y="4266503"/>
              <a:ext cx="5739" cy="10005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4" name="Прямая соединительная линия 643"/>
            <p:cNvCxnSpPr>
              <a:stCxn id="616" idx="5"/>
              <a:endCxn id="614" idx="2"/>
            </p:cNvCxnSpPr>
            <p:nvPr/>
          </p:nvCxnSpPr>
          <p:spPr>
            <a:xfrm rot="16200000" flipV="1">
              <a:off x="2143535" y="4662411"/>
              <a:ext cx="265715" cy="17979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5" name="Прямая соединительная линия 644"/>
            <p:cNvCxnSpPr>
              <a:stCxn id="616" idx="7"/>
              <a:endCxn id="601" idx="4"/>
            </p:cNvCxnSpPr>
            <p:nvPr/>
          </p:nvCxnSpPr>
          <p:spPr>
            <a:xfrm rot="5400000" flipH="1" flipV="1">
              <a:off x="2369152" y="4790533"/>
              <a:ext cx="97511" cy="5467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6" name="Прямая соединительная линия 645"/>
            <p:cNvCxnSpPr>
              <a:stCxn id="605" idx="6"/>
              <a:endCxn id="601" idx="2"/>
            </p:cNvCxnSpPr>
            <p:nvPr/>
          </p:nvCxnSpPr>
          <p:spPr>
            <a:xfrm rot="16200000" flipV="1">
              <a:off x="2488673" y="4768608"/>
              <a:ext cx="103234" cy="11439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8" name="Прямая соединительная линия 657"/>
            <p:cNvCxnSpPr>
              <a:stCxn id="600" idx="7"/>
              <a:endCxn id="612" idx="3"/>
            </p:cNvCxnSpPr>
            <p:nvPr/>
          </p:nvCxnSpPr>
          <p:spPr>
            <a:xfrm rot="5400000" flipH="1" flipV="1">
              <a:off x="1876356" y="4431810"/>
              <a:ext cx="245152" cy="5741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9" name="Прямая соединительная линия 658"/>
            <p:cNvCxnSpPr>
              <a:stCxn id="609" idx="3"/>
              <a:endCxn id="610" idx="7"/>
            </p:cNvCxnSpPr>
            <p:nvPr/>
          </p:nvCxnSpPr>
          <p:spPr>
            <a:xfrm rot="16200000" flipH="1">
              <a:off x="1730446" y="4563693"/>
              <a:ext cx="28620" cy="574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0" name="Прямая соединительная линия 659"/>
            <p:cNvCxnSpPr>
              <a:stCxn id="599" idx="1"/>
              <a:endCxn id="614" idx="4"/>
            </p:cNvCxnSpPr>
            <p:nvPr/>
          </p:nvCxnSpPr>
          <p:spPr>
            <a:xfrm rot="5400000" flipH="1" flipV="1">
              <a:off x="2075785" y="4604446"/>
              <a:ext cx="69485" cy="9138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7" name="Прямая соединительная линия 666"/>
            <p:cNvCxnSpPr>
              <a:stCxn id="611" idx="6"/>
              <a:endCxn id="608" idx="3"/>
            </p:cNvCxnSpPr>
            <p:nvPr/>
          </p:nvCxnSpPr>
          <p:spPr>
            <a:xfrm rot="16200000" flipV="1">
              <a:off x="1613180" y="4252335"/>
              <a:ext cx="115184" cy="64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8" name="Прямая соединительная линия 667"/>
            <p:cNvCxnSpPr>
              <a:stCxn id="612" idx="4"/>
              <a:endCxn id="598" idx="0"/>
            </p:cNvCxnSpPr>
            <p:nvPr/>
          </p:nvCxnSpPr>
          <p:spPr>
            <a:xfrm rot="10800000" flipV="1">
              <a:off x="1840970" y="4329640"/>
              <a:ext cx="172373" cy="12095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9" name="Прямая соединительная линия 668"/>
            <p:cNvCxnSpPr>
              <a:stCxn id="609" idx="0"/>
              <a:endCxn id="598" idx="4"/>
            </p:cNvCxnSpPr>
            <p:nvPr/>
          </p:nvCxnSpPr>
          <p:spPr>
            <a:xfrm flipV="1">
              <a:off x="1761923" y="4483364"/>
              <a:ext cx="36128" cy="3437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0" name="Прямая соединительная линия 669"/>
            <p:cNvCxnSpPr>
              <a:stCxn id="612" idx="5"/>
              <a:endCxn id="604" idx="1"/>
            </p:cNvCxnSpPr>
            <p:nvPr/>
          </p:nvCxnSpPr>
          <p:spPr>
            <a:xfrm rot="16200000" flipH="1" flipV="1">
              <a:off x="1887080" y="4205667"/>
              <a:ext cx="14026" cy="23001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1" name="Прямая соединительная линия 670"/>
            <p:cNvCxnSpPr>
              <a:stCxn id="599" idx="6"/>
              <a:endCxn id="600" idx="2"/>
            </p:cNvCxnSpPr>
            <p:nvPr/>
          </p:nvCxnSpPr>
          <p:spPr>
            <a:xfrm rot="16200000" flipV="1">
              <a:off x="1988098" y="4626239"/>
              <a:ext cx="28520" cy="3866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9" name="Прямая соединительная линия 688"/>
            <p:cNvCxnSpPr>
              <a:stCxn id="604" idx="4"/>
              <a:endCxn id="611" idx="1"/>
            </p:cNvCxnSpPr>
            <p:nvPr/>
          </p:nvCxnSpPr>
          <p:spPr>
            <a:xfrm rot="10800000">
              <a:off x="1705612" y="4330288"/>
              <a:ext cx="25254" cy="1019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2" name="Прямая соединительная линия 701"/>
            <p:cNvCxnSpPr>
              <a:stCxn id="614" idx="7"/>
              <a:endCxn id="612" idx="2"/>
            </p:cNvCxnSpPr>
            <p:nvPr/>
          </p:nvCxnSpPr>
          <p:spPr>
            <a:xfrm rot="16200000" flipV="1">
              <a:off x="1986349" y="4390968"/>
              <a:ext cx="247177" cy="13263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5" name="Группа 369"/>
          <p:cNvGrpSpPr/>
          <p:nvPr/>
        </p:nvGrpSpPr>
        <p:grpSpPr>
          <a:xfrm rot="685832">
            <a:off x="2593716" y="4710567"/>
            <a:ext cx="841399" cy="642815"/>
            <a:chOff x="2413837" y="5296478"/>
            <a:chExt cx="1002232" cy="765689"/>
          </a:xfrm>
        </p:grpSpPr>
        <p:sp>
          <p:nvSpPr>
            <p:cNvPr id="710" name="8-конечная звезда 709"/>
            <p:cNvSpPr/>
            <p:nvPr/>
          </p:nvSpPr>
          <p:spPr>
            <a:xfrm rot="19358116">
              <a:off x="2413837" y="5296478"/>
              <a:ext cx="72000" cy="72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11" name="8-конечная звезда 710"/>
            <p:cNvSpPr/>
            <p:nvPr/>
          </p:nvSpPr>
          <p:spPr>
            <a:xfrm rot="19358116">
              <a:off x="2472786" y="5648186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12" name="8-конечная звезда 711"/>
            <p:cNvSpPr/>
            <p:nvPr/>
          </p:nvSpPr>
          <p:spPr>
            <a:xfrm rot="19358116">
              <a:off x="2439705" y="5440110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13" name="8-конечная звезда 712"/>
            <p:cNvSpPr/>
            <p:nvPr/>
          </p:nvSpPr>
          <p:spPr>
            <a:xfrm rot="19358116">
              <a:off x="2511143" y="5368671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14" name="8-конечная звезда 713"/>
            <p:cNvSpPr/>
            <p:nvPr/>
          </p:nvSpPr>
          <p:spPr>
            <a:xfrm rot="19358116">
              <a:off x="2651850" y="5866569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15" name="8-конечная звезда 714"/>
            <p:cNvSpPr/>
            <p:nvPr/>
          </p:nvSpPr>
          <p:spPr>
            <a:xfrm rot="19358116">
              <a:off x="2804250" y="6018967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16" name="8-конечная звезда 715"/>
            <p:cNvSpPr/>
            <p:nvPr/>
          </p:nvSpPr>
          <p:spPr>
            <a:xfrm rot="19358116">
              <a:off x="2877049" y="6009445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17" name="8-конечная звезда 716"/>
            <p:cNvSpPr/>
            <p:nvPr/>
          </p:nvSpPr>
          <p:spPr>
            <a:xfrm rot="19358116">
              <a:off x="3151917" y="5938005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18" name="8-конечная звезда 717"/>
            <p:cNvSpPr/>
            <p:nvPr/>
          </p:nvSpPr>
          <p:spPr>
            <a:xfrm rot="19358116">
              <a:off x="2734173" y="5734577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19" name="8-конечная звезда 718"/>
            <p:cNvSpPr/>
            <p:nvPr/>
          </p:nvSpPr>
          <p:spPr>
            <a:xfrm rot="19358116">
              <a:off x="2794727" y="5652255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20" name="8-конечная звезда 719"/>
            <p:cNvSpPr/>
            <p:nvPr/>
          </p:nvSpPr>
          <p:spPr>
            <a:xfrm rot="19358116">
              <a:off x="3304648" y="5913195"/>
              <a:ext cx="43199" cy="4319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21" name="8-конечная звезда 720"/>
            <p:cNvSpPr/>
            <p:nvPr/>
          </p:nvSpPr>
          <p:spPr>
            <a:xfrm rot="19358116">
              <a:off x="3358469" y="5729846"/>
              <a:ext cx="57600" cy="576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22" name="8-конечная звезда 721"/>
            <p:cNvSpPr/>
            <p:nvPr/>
          </p:nvSpPr>
          <p:spPr>
            <a:xfrm rot="19358116">
              <a:off x="2651851" y="5509377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723" name="Прямая соединительная линия 722"/>
            <p:cNvCxnSpPr>
              <a:stCxn id="711" idx="2"/>
              <a:endCxn id="718" idx="6"/>
            </p:cNvCxnSpPr>
            <p:nvPr/>
          </p:nvCxnSpPr>
          <p:spPr>
            <a:xfrm rot="15514168" flipH="1">
              <a:off x="2586212" y="5611025"/>
              <a:ext cx="86411" cy="21360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4" name="Прямая соединительная линия 723"/>
            <p:cNvCxnSpPr>
              <a:stCxn id="718" idx="4"/>
              <a:endCxn id="714" idx="0"/>
            </p:cNvCxnSpPr>
            <p:nvPr/>
          </p:nvCxnSpPr>
          <p:spPr>
            <a:xfrm rot="10800000" flipV="1">
              <a:off x="2690618" y="5769286"/>
              <a:ext cx="47989" cy="10577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5" name="Прямая соединительная линия 724"/>
            <p:cNvCxnSpPr>
              <a:stCxn id="719" idx="3"/>
              <a:endCxn id="718" idx="0"/>
            </p:cNvCxnSpPr>
            <p:nvPr/>
          </p:nvCxnSpPr>
          <p:spPr>
            <a:xfrm rot="5400000">
              <a:off x="2769297" y="5698908"/>
              <a:ext cx="47804" cy="4051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6" name="Прямая соединительная линия 725"/>
            <p:cNvCxnSpPr>
              <a:stCxn id="717" idx="6"/>
              <a:endCxn id="719" idx="3"/>
            </p:cNvCxnSpPr>
            <p:nvPr/>
          </p:nvCxnSpPr>
          <p:spPr>
            <a:xfrm rot="16200000" flipV="1">
              <a:off x="2863346" y="5645375"/>
              <a:ext cx="247174" cy="34695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7" name="Прямая соединительная линия 726"/>
            <p:cNvCxnSpPr>
              <a:stCxn id="716" idx="1"/>
              <a:endCxn id="715" idx="1"/>
            </p:cNvCxnSpPr>
            <p:nvPr/>
          </p:nvCxnSpPr>
          <p:spPr>
            <a:xfrm rot="5400000">
              <a:off x="2878898" y="6002277"/>
              <a:ext cx="9522" cy="7279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8" name="Прямая соединительная линия 727"/>
            <p:cNvCxnSpPr>
              <a:stCxn id="717" idx="5"/>
              <a:endCxn id="716" idx="1"/>
            </p:cNvCxnSpPr>
            <p:nvPr/>
          </p:nvCxnSpPr>
          <p:spPr>
            <a:xfrm rot="16200000" flipH="1" flipV="1">
              <a:off x="2997493" y="5879300"/>
              <a:ext cx="77180" cy="23205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9" name="Прямая соединительная линия 728"/>
            <p:cNvCxnSpPr>
              <a:stCxn id="717" idx="1"/>
              <a:endCxn id="720" idx="5"/>
            </p:cNvCxnSpPr>
            <p:nvPr/>
          </p:nvCxnSpPr>
          <p:spPr>
            <a:xfrm rot="4714168" flipH="1" flipV="1">
              <a:off x="3245800" y="5890305"/>
              <a:ext cx="8162" cy="11378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30" name="Прямая соединительная линия 729"/>
            <p:cNvCxnSpPr>
              <a:stCxn id="720" idx="0"/>
              <a:endCxn id="721" idx="3"/>
            </p:cNvCxnSpPr>
            <p:nvPr/>
          </p:nvCxnSpPr>
          <p:spPr>
            <a:xfrm rot="20914168" flipV="1">
              <a:off x="3330485" y="5792491"/>
              <a:ext cx="65886" cy="12389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5" name="Прямая соединительная линия 754"/>
            <p:cNvCxnSpPr>
              <a:stCxn id="722" idx="6"/>
              <a:endCxn id="713" idx="2"/>
            </p:cNvCxnSpPr>
            <p:nvPr/>
          </p:nvCxnSpPr>
          <p:spPr>
            <a:xfrm rot="16200000" flipV="1">
              <a:off x="2559096" y="5412563"/>
              <a:ext cx="96680" cy="10581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6" name="Прямая соединительная линия 755"/>
            <p:cNvCxnSpPr>
              <a:stCxn id="713" idx="6"/>
              <a:endCxn id="710" idx="1"/>
            </p:cNvCxnSpPr>
            <p:nvPr/>
          </p:nvCxnSpPr>
          <p:spPr>
            <a:xfrm rot="16200000" flipV="1">
              <a:off x="2485163" y="5337617"/>
              <a:ext cx="36951" cy="3623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7" name="Прямая соединительная линия 756"/>
            <p:cNvCxnSpPr>
              <a:stCxn id="713" idx="4"/>
              <a:endCxn id="712" idx="0"/>
            </p:cNvCxnSpPr>
            <p:nvPr/>
          </p:nvCxnSpPr>
          <p:spPr>
            <a:xfrm rot="10800000" flipV="1">
              <a:off x="2488164" y="5412056"/>
              <a:ext cx="28520" cy="3866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8" name="Прямая соединительная линия 757"/>
            <p:cNvCxnSpPr>
              <a:stCxn id="712" idx="1"/>
              <a:endCxn id="722" idx="5"/>
            </p:cNvCxnSpPr>
            <p:nvPr/>
          </p:nvCxnSpPr>
          <p:spPr>
            <a:xfrm rot="16200000" flipH="1">
              <a:off x="2544049" y="5420114"/>
              <a:ext cx="57410" cy="15857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9" name="Прямая соединительная линия 758"/>
            <p:cNvCxnSpPr>
              <a:stCxn id="719" idx="6"/>
              <a:endCxn id="722" idx="2"/>
            </p:cNvCxnSpPr>
            <p:nvPr/>
          </p:nvCxnSpPr>
          <p:spPr>
            <a:xfrm rot="16200000" flipV="1">
              <a:off x="2690617" y="5544087"/>
              <a:ext cx="108544" cy="11665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6" name="Группа 509"/>
          <p:cNvGrpSpPr/>
          <p:nvPr/>
        </p:nvGrpSpPr>
        <p:grpSpPr>
          <a:xfrm rot="646126">
            <a:off x="5834525" y="4770199"/>
            <a:ext cx="498363" cy="696528"/>
            <a:chOff x="6580153" y="4869462"/>
            <a:chExt cx="599174" cy="837425"/>
          </a:xfrm>
        </p:grpSpPr>
        <p:sp>
          <p:nvSpPr>
            <p:cNvPr id="523" name="8-конечная звезда 522"/>
            <p:cNvSpPr/>
            <p:nvPr/>
          </p:nvSpPr>
          <p:spPr>
            <a:xfrm rot="1262594">
              <a:off x="6980055" y="4869462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24" name="8-конечная звезда 523"/>
            <p:cNvSpPr/>
            <p:nvPr/>
          </p:nvSpPr>
          <p:spPr>
            <a:xfrm rot="1262594">
              <a:off x="6581737" y="5081547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25" name="8-конечная звезда 524"/>
            <p:cNvSpPr/>
            <p:nvPr/>
          </p:nvSpPr>
          <p:spPr>
            <a:xfrm rot="1262594">
              <a:off x="6580153" y="5365720"/>
              <a:ext cx="53999" cy="5399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26" name="8-конечная звезда 525"/>
            <p:cNvSpPr/>
            <p:nvPr/>
          </p:nvSpPr>
          <p:spPr>
            <a:xfrm rot="1262594">
              <a:off x="7125328" y="5190401"/>
              <a:ext cx="53999" cy="5399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27" name="8-конечная звезда 526"/>
            <p:cNvSpPr/>
            <p:nvPr/>
          </p:nvSpPr>
          <p:spPr>
            <a:xfrm rot="1262594">
              <a:off x="6950246" y="5660087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528" name="Прямая соединительная линия 527"/>
            <p:cNvCxnSpPr>
              <a:stCxn id="526" idx="5"/>
              <a:endCxn id="523" idx="1"/>
            </p:cNvCxnSpPr>
            <p:nvPr/>
          </p:nvCxnSpPr>
          <p:spPr>
            <a:xfrm rot="15553874" flipV="1">
              <a:off x="6944340" y="5029646"/>
              <a:ext cx="278287" cy="6490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9" name="Прямая соединительная линия 528"/>
            <p:cNvCxnSpPr>
              <a:stCxn id="525" idx="0"/>
              <a:endCxn id="523" idx="2"/>
            </p:cNvCxnSpPr>
            <p:nvPr/>
          </p:nvCxnSpPr>
          <p:spPr>
            <a:xfrm rot="20953874" flipV="1">
              <a:off x="6591665" y="4970662"/>
              <a:ext cx="449849" cy="39318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0" name="Прямая соединительная линия 529"/>
            <p:cNvCxnSpPr>
              <a:stCxn id="527" idx="4"/>
              <a:endCxn id="525" idx="1"/>
            </p:cNvCxnSpPr>
            <p:nvPr/>
          </p:nvCxnSpPr>
          <p:spPr>
            <a:xfrm rot="10153874">
              <a:off x="6645133" y="5388491"/>
              <a:ext cx="279661" cy="31550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1" name="Прямая соединительная линия 530"/>
            <p:cNvCxnSpPr>
              <a:stCxn id="525" idx="6"/>
              <a:endCxn id="524" idx="1"/>
            </p:cNvCxnSpPr>
            <p:nvPr/>
          </p:nvCxnSpPr>
          <p:spPr>
            <a:xfrm rot="5400000" flipH="1" flipV="1">
              <a:off x="6510090" y="5250319"/>
              <a:ext cx="223966" cy="1043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2" name="Прямая соединительная линия 531"/>
            <p:cNvCxnSpPr>
              <a:stCxn id="524" idx="7"/>
              <a:endCxn id="523" idx="3"/>
            </p:cNvCxnSpPr>
            <p:nvPr/>
          </p:nvCxnSpPr>
          <p:spPr>
            <a:xfrm rot="4753874" flipH="1" flipV="1">
              <a:off x="6753726" y="4823982"/>
              <a:ext cx="119140" cy="36784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7" name="Группа 535"/>
          <p:cNvGrpSpPr/>
          <p:nvPr/>
        </p:nvGrpSpPr>
        <p:grpSpPr>
          <a:xfrm rot="323258">
            <a:off x="4207812" y="4351490"/>
            <a:ext cx="1464746" cy="1601856"/>
            <a:chOff x="4505825" y="4720146"/>
            <a:chExt cx="1719437" cy="1760703"/>
          </a:xfrm>
        </p:grpSpPr>
        <p:cxnSp>
          <p:nvCxnSpPr>
            <p:cNvPr id="537" name="Прямая соединительная линия 536"/>
            <p:cNvCxnSpPr>
              <a:stCxn id="578" idx="0"/>
              <a:endCxn id="577" idx="2"/>
            </p:cNvCxnSpPr>
            <p:nvPr/>
          </p:nvCxnSpPr>
          <p:spPr>
            <a:xfrm flipV="1">
              <a:off x="6132291" y="5060439"/>
              <a:ext cx="29275" cy="5622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8" name="Прямая соединительная линия 537"/>
            <p:cNvCxnSpPr>
              <a:stCxn id="552" idx="6"/>
              <a:endCxn id="549" idx="1"/>
            </p:cNvCxnSpPr>
            <p:nvPr/>
          </p:nvCxnSpPr>
          <p:spPr>
            <a:xfrm rot="5076742" flipH="1" flipV="1">
              <a:off x="5488064" y="6252517"/>
              <a:ext cx="41011" cy="4910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9" name="Прямая соединительная линия 538"/>
            <p:cNvCxnSpPr>
              <a:stCxn id="544" idx="7"/>
              <a:endCxn id="543" idx="2"/>
            </p:cNvCxnSpPr>
            <p:nvPr/>
          </p:nvCxnSpPr>
          <p:spPr>
            <a:xfrm rot="5400000" flipH="1" flipV="1">
              <a:off x="5632598" y="5774212"/>
              <a:ext cx="249589" cy="25138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40" name="Прямая соединительная линия 539"/>
            <p:cNvCxnSpPr>
              <a:stCxn id="548" idx="3"/>
              <a:endCxn id="547" idx="6"/>
            </p:cNvCxnSpPr>
            <p:nvPr/>
          </p:nvCxnSpPr>
          <p:spPr>
            <a:xfrm rot="5400000">
              <a:off x="6031085" y="5887865"/>
              <a:ext cx="47329" cy="4852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41" name="8-конечная звезда 540"/>
            <p:cNvSpPr/>
            <p:nvPr/>
          </p:nvSpPr>
          <p:spPr>
            <a:xfrm rot="1262594">
              <a:off x="5438730" y="5367299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42" name="8-конечная звезда 541"/>
            <p:cNvSpPr/>
            <p:nvPr/>
          </p:nvSpPr>
          <p:spPr>
            <a:xfrm rot="1262594">
              <a:off x="5079960" y="5365721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43" name="8-конечная звезда 542"/>
            <p:cNvSpPr/>
            <p:nvPr/>
          </p:nvSpPr>
          <p:spPr>
            <a:xfrm rot="1262594">
              <a:off x="5865779" y="5722910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44" name="8-конечная звезда 543"/>
            <p:cNvSpPr/>
            <p:nvPr/>
          </p:nvSpPr>
          <p:spPr>
            <a:xfrm rot="1262594">
              <a:off x="5580026" y="6008661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45" name="8-конечная звезда 544"/>
            <p:cNvSpPr/>
            <p:nvPr/>
          </p:nvSpPr>
          <p:spPr>
            <a:xfrm rot="1262594">
              <a:off x="5079960" y="565147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46" name="8-конечная звезда 545"/>
            <p:cNvSpPr/>
            <p:nvPr/>
          </p:nvSpPr>
          <p:spPr>
            <a:xfrm rot="1262594">
              <a:off x="5316555" y="5816629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47" name="8-конечная звезда 546"/>
            <p:cNvSpPr/>
            <p:nvPr/>
          </p:nvSpPr>
          <p:spPr>
            <a:xfrm rot="1262594">
              <a:off x="6006023" y="5934592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48" name="8-конечная звезда 547"/>
            <p:cNvSpPr/>
            <p:nvPr/>
          </p:nvSpPr>
          <p:spPr>
            <a:xfrm rot="1262594">
              <a:off x="6077460" y="5863154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49" name="8-конечная звезда 548"/>
            <p:cNvSpPr/>
            <p:nvPr/>
          </p:nvSpPr>
          <p:spPr>
            <a:xfrm rot="1262594">
              <a:off x="5505958" y="6220344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50" name="8-конечная звезда 549"/>
            <p:cNvSpPr/>
            <p:nvPr/>
          </p:nvSpPr>
          <p:spPr>
            <a:xfrm rot="1262594">
              <a:off x="5635118" y="6360537"/>
              <a:ext cx="43200" cy="43201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51" name="8-конечная звезда 550"/>
            <p:cNvSpPr/>
            <p:nvPr/>
          </p:nvSpPr>
          <p:spPr>
            <a:xfrm rot="1262594">
              <a:off x="5552493" y="6319546"/>
              <a:ext cx="36001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52" name="8-конечная звезда 551"/>
            <p:cNvSpPr/>
            <p:nvPr/>
          </p:nvSpPr>
          <p:spPr>
            <a:xfrm rot="1262594">
              <a:off x="5453808" y="6298081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53" name="8-конечная звезда 552"/>
            <p:cNvSpPr/>
            <p:nvPr/>
          </p:nvSpPr>
          <p:spPr>
            <a:xfrm rot="1262594">
              <a:off x="5564030" y="6444849"/>
              <a:ext cx="36001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554" name="Прямая соединительная линия 553"/>
            <p:cNvCxnSpPr>
              <a:stCxn id="546" idx="4"/>
              <a:endCxn id="545" idx="0"/>
            </p:cNvCxnSpPr>
            <p:nvPr/>
          </p:nvCxnSpPr>
          <p:spPr>
            <a:xfrm rot="10800000">
              <a:off x="5132159" y="5688168"/>
              <a:ext cx="185596" cy="13999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5" name="Прямая соединительная линия 554"/>
            <p:cNvCxnSpPr>
              <a:stCxn id="546" idx="0"/>
              <a:endCxn id="544" idx="4"/>
            </p:cNvCxnSpPr>
            <p:nvPr/>
          </p:nvCxnSpPr>
          <p:spPr>
            <a:xfrm>
              <a:off x="5351355" y="5841092"/>
              <a:ext cx="230472" cy="18487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6" name="Прямая соединительная линия 555"/>
            <p:cNvCxnSpPr>
              <a:stCxn id="541" idx="7"/>
              <a:endCxn id="543" idx="5"/>
            </p:cNvCxnSpPr>
            <p:nvPr/>
          </p:nvCxnSpPr>
          <p:spPr>
            <a:xfrm rot="16200000" flipH="1">
              <a:off x="5521930" y="5365350"/>
              <a:ext cx="338693" cy="38107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2" name="Прямая соединительная линия 561"/>
            <p:cNvCxnSpPr>
              <a:stCxn id="543" idx="0"/>
              <a:endCxn id="548" idx="5"/>
            </p:cNvCxnSpPr>
            <p:nvPr/>
          </p:nvCxnSpPr>
          <p:spPr>
            <a:xfrm>
              <a:off x="5917978" y="5759605"/>
              <a:ext cx="170173" cy="10510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3" name="Прямая соединительная линия 562"/>
            <p:cNvCxnSpPr>
              <a:stCxn id="549" idx="6"/>
              <a:endCxn id="544" idx="2"/>
            </p:cNvCxnSpPr>
            <p:nvPr/>
          </p:nvCxnSpPr>
          <p:spPr>
            <a:xfrm rot="5400000" flipH="1" flipV="1">
              <a:off x="5483534" y="6107747"/>
              <a:ext cx="160684" cy="6691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4" name="Прямая соединительная линия 563"/>
            <p:cNvCxnSpPr>
              <a:stCxn id="545" idx="5"/>
              <a:endCxn id="542" idx="2"/>
            </p:cNvCxnSpPr>
            <p:nvPr/>
          </p:nvCxnSpPr>
          <p:spPr>
            <a:xfrm rot="5400000" flipH="1" flipV="1">
              <a:off x="4978692" y="5535226"/>
              <a:ext cx="235879" cy="126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5" name="Прямая соединительная линия 564"/>
            <p:cNvCxnSpPr>
              <a:stCxn id="541" idx="4"/>
              <a:endCxn id="542" idx="7"/>
            </p:cNvCxnSpPr>
            <p:nvPr/>
          </p:nvCxnSpPr>
          <p:spPr>
            <a:xfrm rot="10800000">
              <a:off x="5131635" y="5381759"/>
              <a:ext cx="309257" cy="630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6" name="Прямая соединительная линия 565"/>
            <p:cNvCxnSpPr>
              <a:stCxn id="541" idx="3"/>
              <a:endCxn id="545" idx="6"/>
            </p:cNvCxnSpPr>
            <p:nvPr/>
          </p:nvCxnSpPr>
          <p:spPr>
            <a:xfrm rot="5400000">
              <a:off x="5158880" y="5370631"/>
              <a:ext cx="240419" cy="32486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7" name="Прямая соединительная линия 566"/>
            <p:cNvCxnSpPr>
              <a:stCxn id="571" idx="4"/>
              <a:endCxn id="572" idx="0"/>
            </p:cNvCxnSpPr>
            <p:nvPr/>
          </p:nvCxnSpPr>
          <p:spPr>
            <a:xfrm rot="10800000">
              <a:off x="5826511" y="4816048"/>
              <a:ext cx="37837" cy="1198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8" name="Прямая соединительная линия 567"/>
            <p:cNvCxnSpPr>
              <a:stCxn id="553" idx="7"/>
              <a:endCxn id="550" idx="2"/>
            </p:cNvCxnSpPr>
            <p:nvPr/>
          </p:nvCxnSpPr>
          <p:spPr>
            <a:xfrm rot="5076742" flipH="1" flipV="1">
              <a:off x="5599433" y="6401401"/>
              <a:ext cx="48362" cy="5473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9" name="Прямая соединительная линия 568"/>
            <p:cNvCxnSpPr>
              <a:stCxn id="550" idx="5"/>
              <a:endCxn id="551" idx="0"/>
            </p:cNvCxnSpPr>
            <p:nvPr/>
          </p:nvCxnSpPr>
          <p:spPr>
            <a:xfrm rot="15876742" flipV="1">
              <a:off x="5605596" y="6323750"/>
              <a:ext cx="24422" cy="5883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0" name="Прямая соединительная линия 569"/>
            <p:cNvCxnSpPr>
              <a:stCxn id="551" idx="4"/>
              <a:endCxn id="552" idx="0"/>
            </p:cNvCxnSpPr>
            <p:nvPr/>
          </p:nvCxnSpPr>
          <p:spPr>
            <a:xfrm rot="10476742">
              <a:off x="5499277" y="6326951"/>
              <a:ext cx="54190" cy="694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71" name="8-конечная звезда 570"/>
            <p:cNvSpPr/>
            <p:nvPr/>
          </p:nvSpPr>
          <p:spPr>
            <a:xfrm rot="1262594">
              <a:off x="5863147" y="4816497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72" name="8-конечная звезда 571"/>
            <p:cNvSpPr/>
            <p:nvPr/>
          </p:nvSpPr>
          <p:spPr>
            <a:xfrm rot="1262594">
              <a:off x="5791710" y="4791585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73" name="8-конечная звезда 572"/>
            <p:cNvSpPr/>
            <p:nvPr/>
          </p:nvSpPr>
          <p:spPr>
            <a:xfrm rot="1262594">
              <a:off x="5863147" y="4720146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74" name="8-конечная звезда 573"/>
            <p:cNvSpPr/>
            <p:nvPr/>
          </p:nvSpPr>
          <p:spPr>
            <a:xfrm rot="1262594">
              <a:off x="5459431" y="5316563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75" name="8-конечная звезда 574"/>
            <p:cNvSpPr/>
            <p:nvPr/>
          </p:nvSpPr>
          <p:spPr>
            <a:xfrm rot="1262594">
              <a:off x="6006023" y="5648841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76" name="8-конечная звезда 575"/>
            <p:cNvSpPr/>
            <p:nvPr/>
          </p:nvSpPr>
          <p:spPr>
            <a:xfrm rot="1262594">
              <a:off x="6080094" y="4865654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77" name="8-конечная звезда 576"/>
            <p:cNvSpPr/>
            <p:nvPr/>
          </p:nvSpPr>
          <p:spPr>
            <a:xfrm rot="1262594">
              <a:off x="6140800" y="4997800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78" name="8-конечная звезда 577"/>
            <p:cNvSpPr/>
            <p:nvPr/>
          </p:nvSpPr>
          <p:spPr>
            <a:xfrm rot="1262594">
              <a:off x="6080092" y="5079969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79" name="8-конечная звезда 578"/>
            <p:cNvSpPr/>
            <p:nvPr/>
          </p:nvSpPr>
          <p:spPr>
            <a:xfrm rot="1262594">
              <a:off x="6171262" y="5237777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84" name="8-конечная звезда 583"/>
            <p:cNvSpPr/>
            <p:nvPr/>
          </p:nvSpPr>
          <p:spPr>
            <a:xfrm rot="1262594">
              <a:off x="5766815" y="5403699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85" name="8-конечная звезда 584"/>
            <p:cNvSpPr/>
            <p:nvPr/>
          </p:nvSpPr>
          <p:spPr>
            <a:xfrm rot="1262594">
              <a:off x="5959331" y="5544442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86" name="8-конечная звезда 585"/>
            <p:cNvSpPr/>
            <p:nvPr/>
          </p:nvSpPr>
          <p:spPr>
            <a:xfrm rot="1262594">
              <a:off x="5943696" y="5461650"/>
              <a:ext cx="64801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587" name="Прямая соединительная линия 586"/>
            <p:cNvCxnSpPr>
              <a:stCxn id="586" idx="6"/>
              <a:endCxn id="579" idx="2"/>
            </p:cNvCxnSpPr>
            <p:nvPr/>
          </p:nvCxnSpPr>
          <p:spPr>
            <a:xfrm rot="5076742" flipH="1" flipV="1">
              <a:off x="6010447" y="5268924"/>
              <a:ext cx="155536" cy="21593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8" name="Прямая соединительная линия 587"/>
            <p:cNvCxnSpPr>
              <a:stCxn id="575" idx="4"/>
              <a:endCxn id="585" idx="2"/>
            </p:cNvCxnSpPr>
            <p:nvPr/>
          </p:nvCxnSpPr>
          <p:spPr>
            <a:xfrm rot="10476742">
              <a:off x="5979263" y="5595410"/>
              <a:ext cx="24675" cy="6661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9" name="Прямая соединительная линия 588"/>
            <p:cNvCxnSpPr>
              <a:stCxn id="579" idx="4"/>
              <a:endCxn id="578" idx="1"/>
            </p:cNvCxnSpPr>
            <p:nvPr/>
          </p:nvCxnSpPr>
          <p:spPr>
            <a:xfrm rot="10476742">
              <a:off x="6123955" y="5129044"/>
              <a:ext cx="42745" cy="12881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0" name="Прямая соединительная линия 589"/>
            <p:cNvCxnSpPr>
              <a:stCxn id="576" idx="1"/>
              <a:endCxn id="577" idx="5"/>
            </p:cNvCxnSpPr>
            <p:nvPr/>
          </p:nvCxnSpPr>
          <p:spPr>
            <a:xfrm rot="16200000" flipH="1">
              <a:off x="6097418" y="4937966"/>
              <a:ext cx="83264" cy="4198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1" name="Прямая соединительная линия 590"/>
            <p:cNvCxnSpPr>
              <a:stCxn id="586" idx="3"/>
              <a:endCxn id="584" idx="0"/>
            </p:cNvCxnSpPr>
            <p:nvPr/>
          </p:nvCxnSpPr>
          <p:spPr>
            <a:xfrm rot="5076742" flipH="1">
              <a:off x="5843065" y="5413984"/>
              <a:ext cx="78810" cy="11953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2" name="Прямая соединительная линия 591"/>
            <p:cNvCxnSpPr>
              <a:stCxn id="571" idx="0"/>
              <a:endCxn id="576" idx="4"/>
            </p:cNvCxnSpPr>
            <p:nvPr/>
          </p:nvCxnSpPr>
          <p:spPr>
            <a:xfrm>
              <a:off x="5897947" y="4840960"/>
              <a:ext cx="183948" cy="4199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3" name="Прямая соединительная линия 592"/>
            <p:cNvCxnSpPr>
              <a:stCxn id="571" idx="1"/>
              <a:endCxn id="573" idx="1"/>
            </p:cNvCxnSpPr>
            <p:nvPr/>
          </p:nvCxnSpPr>
          <p:spPr>
            <a:xfrm rot="5400000" flipH="1">
              <a:off x="5840280" y="4802771"/>
              <a:ext cx="96351" cy="158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4" name="Прямая соединительная линия 593"/>
            <p:cNvCxnSpPr>
              <a:stCxn id="631" idx="3"/>
              <a:endCxn id="650" idx="7"/>
            </p:cNvCxnSpPr>
            <p:nvPr/>
          </p:nvCxnSpPr>
          <p:spPr>
            <a:xfrm rot="5400000">
              <a:off x="4647637" y="5439196"/>
              <a:ext cx="41535" cy="25626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5" name="Прямая соединительная линия 594"/>
            <p:cNvCxnSpPr>
              <a:stCxn id="626" idx="4"/>
              <a:endCxn id="571" idx="1"/>
            </p:cNvCxnSpPr>
            <p:nvPr/>
          </p:nvCxnSpPr>
          <p:spPr>
            <a:xfrm rot="10800000">
              <a:off x="5888457" y="4850946"/>
              <a:ext cx="48623" cy="4258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02" name="Прямая соединительная линия 601"/>
            <p:cNvCxnSpPr>
              <a:stCxn id="607" idx="6"/>
              <a:endCxn id="571" idx="1"/>
            </p:cNvCxnSpPr>
            <p:nvPr/>
          </p:nvCxnSpPr>
          <p:spPr>
            <a:xfrm rot="16200000" flipV="1">
              <a:off x="5848002" y="4891401"/>
              <a:ext cx="86009" cy="510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03" name="Прямая соединительная линия 602"/>
            <p:cNvCxnSpPr>
              <a:stCxn id="574" idx="0"/>
              <a:endCxn id="584" idx="4"/>
            </p:cNvCxnSpPr>
            <p:nvPr/>
          </p:nvCxnSpPr>
          <p:spPr>
            <a:xfrm rot="21276742">
              <a:off x="5498898" y="5328732"/>
              <a:ext cx="265049" cy="10477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07" name="8-конечная звезда 606"/>
            <p:cNvSpPr/>
            <p:nvPr/>
          </p:nvSpPr>
          <p:spPr>
            <a:xfrm rot="1262594">
              <a:off x="5864200" y="4935514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26" name="8-конечная звезда 625"/>
            <p:cNvSpPr/>
            <p:nvPr/>
          </p:nvSpPr>
          <p:spPr>
            <a:xfrm rot="1262594">
              <a:off x="5935638" y="4879682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27" name="8-конечная звезда 626"/>
            <p:cNvSpPr/>
            <p:nvPr/>
          </p:nvSpPr>
          <p:spPr>
            <a:xfrm rot="1262594">
              <a:off x="5161892" y="6088085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28" name="8-конечная звезда 627"/>
            <p:cNvSpPr/>
            <p:nvPr/>
          </p:nvSpPr>
          <p:spPr>
            <a:xfrm rot="1262594">
              <a:off x="4804312" y="5883049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29" name="8-конечная звезда 628"/>
            <p:cNvSpPr/>
            <p:nvPr/>
          </p:nvSpPr>
          <p:spPr>
            <a:xfrm rot="1262594">
              <a:off x="4979165" y="5946480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30" name="8-конечная звезда 629"/>
            <p:cNvSpPr/>
            <p:nvPr/>
          </p:nvSpPr>
          <p:spPr>
            <a:xfrm rot="1262594">
              <a:off x="4937084" y="5722911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31" name="8-конечная звезда 630"/>
            <p:cNvSpPr/>
            <p:nvPr/>
          </p:nvSpPr>
          <p:spPr>
            <a:xfrm rot="1262594">
              <a:off x="4794208" y="5508596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32" name="8-конечная звезда 631"/>
            <p:cNvSpPr/>
            <p:nvPr/>
          </p:nvSpPr>
          <p:spPr>
            <a:xfrm rot="1262594">
              <a:off x="5310442" y="5915984"/>
              <a:ext cx="43200" cy="43201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33" name="8-конечная звезда 632"/>
            <p:cNvSpPr/>
            <p:nvPr/>
          </p:nvSpPr>
          <p:spPr>
            <a:xfrm rot="1262594">
              <a:off x="5067848" y="6016278"/>
              <a:ext cx="43200" cy="43201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34" name="8-конечная звезда 633"/>
            <p:cNvSpPr/>
            <p:nvPr/>
          </p:nvSpPr>
          <p:spPr>
            <a:xfrm rot="1262594">
              <a:off x="4864066" y="5721332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638" name="Прямая соединительная линия 637"/>
            <p:cNvCxnSpPr>
              <a:stCxn id="633" idx="5"/>
              <a:endCxn id="629" idx="0"/>
            </p:cNvCxnSpPr>
            <p:nvPr/>
          </p:nvCxnSpPr>
          <p:spPr>
            <a:xfrm rot="15876742" flipV="1">
              <a:off x="5036137" y="5977591"/>
              <a:ext cx="40139" cy="4586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9" name="Прямая соединительная линия 638"/>
            <p:cNvCxnSpPr>
              <a:stCxn id="632" idx="2"/>
              <a:endCxn id="627" idx="7"/>
            </p:cNvCxnSpPr>
            <p:nvPr/>
          </p:nvCxnSpPr>
          <p:spPr>
            <a:xfrm rot="5076742">
              <a:off x="5201071" y="5968776"/>
              <a:ext cx="135650" cy="12387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0" name="Прямая соединительная линия 639"/>
            <p:cNvCxnSpPr>
              <a:stCxn id="633" idx="1"/>
              <a:endCxn id="627" idx="4"/>
            </p:cNvCxnSpPr>
            <p:nvPr/>
          </p:nvCxnSpPr>
          <p:spPr>
            <a:xfrm rot="15876742" flipH="1">
              <a:off x="5103613" y="6051303"/>
              <a:ext cx="54313" cy="6066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1" name="Прямая соединительная линия 640"/>
            <p:cNvCxnSpPr>
              <a:stCxn id="545" idx="3"/>
              <a:endCxn id="630" idx="7"/>
            </p:cNvCxnSpPr>
            <p:nvPr/>
          </p:nvCxnSpPr>
          <p:spPr>
            <a:xfrm rot="5400000">
              <a:off x="5010766" y="5667428"/>
              <a:ext cx="49512" cy="9352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2" name="Прямая соединительная линия 641"/>
            <p:cNvCxnSpPr>
              <a:stCxn id="634" idx="0"/>
              <a:endCxn id="630" idx="4"/>
            </p:cNvCxnSpPr>
            <p:nvPr/>
          </p:nvCxnSpPr>
          <p:spPr>
            <a:xfrm flipV="1">
              <a:off x="4905825" y="5740216"/>
              <a:ext cx="33060" cy="1047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7" name="Прямая соединительная линия 646"/>
            <p:cNvCxnSpPr>
              <a:stCxn id="634" idx="6"/>
              <a:endCxn id="631" idx="1"/>
            </p:cNvCxnSpPr>
            <p:nvPr/>
          </p:nvCxnSpPr>
          <p:spPr>
            <a:xfrm rot="16200000" flipV="1">
              <a:off x="4781546" y="5610896"/>
              <a:ext cx="162503" cy="6125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8" name="Прямая соединительная линия 647"/>
            <p:cNvCxnSpPr>
              <a:stCxn id="634" idx="3"/>
              <a:endCxn id="628" idx="6"/>
            </p:cNvCxnSpPr>
            <p:nvPr/>
          </p:nvCxnSpPr>
          <p:spPr>
            <a:xfrm rot="5076742">
              <a:off x="4788556" y="5799902"/>
              <a:ext cx="130112" cy="3709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9" name="Прямая соединительная линия 648"/>
            <p:cNvCxnSpPr>
              <a:stCxn id="628" idx="0"/>
              <a:endCxn id="629" idx="4"/>
            </p:cNvCxnSpPr>
            <p:nvPr/>
          </p:nvCxnSpPr>
          <p:spPr>
            <a:xfrm rot="21276742">
              <a:off x="4859056" y="5913756"/>
              <a:ext cx="119364" cy="5601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50" name="8-конечная звезда 649"/>
            <p:cNvSpPr/>
            <p:nvPr/>
          </p:nvSpPr>
          <p:spPr>
            <a:xfrm rot="1262594">
              <a:off x="4505825" y="5577403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</p:grpSp>
      <p:grpSp>
        <p:nvGrpSpPr>
          <p:cNvPr id="18" name="Группа 805"/>
          <p:cNvGrpSpPr/>
          <p:nvPr/>
        </p:nvGrpSpPr>
        <p:grpSpPr>
          <a:xfrm>
            <a:off x="3077063" y="5363089"/>
            <a:ext cx="1485393" cy="986974"/>
            <a:chOff x="3077063" y="5363089"/>
            <a:chExt cx="1485393" cy="986974"/>
          </a:xfrm>
        </p:grpSpPr>
        <p:sp>
          <p:nvSpPr>
            <p:cNvPr id="676" name="8-конечная звезда 675"/>
            <p:cNvSpPr/>
            <p:nvPr/>
          </p:nvSpPr>
          <p:spPr>
            <a:xfrm rot="1262594">
              <a:off x="4295722" y="5867366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77" name="8-конечная звезда 676"/>
            <p:cNvSpPr/>
            <p:nvPr/>
          </p:nvSpPr>
          <p:spPr>
            <a:xfrm rot="1262594">
              <a:off x="4365581" y="600866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78" name="8-конечная звезда 677"/>
            <p:cNvSpPr/>
            <p:nvPr/>
          </p:nvSpPr>
          <p:spPr>
            <a:xfrm rot="1262594">
              <a:off x="4079829" y="593887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79" name="8-конечная звезда 678"/>
            <p:cNvSpPr/>
            <p:nvPr/>
          </p:nvSpPr>
          <p:spPr>
            <a:xfrm rot="1262594">
              <a:off x="4294142" y="6151538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80" name="8-конечная звезда 679"/>
            <p:cNvSpPr/>
            <p:nvPr/>
          </p:nvSpPr>
          <p:spPr>
            <a:xfrm rot="1262594">
              <a:off x="4365581" y="629606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81" name="8-конечная звезда 680"/>
            <p:cNvSpPr/>
            <p:nvPr/>
          </p:nvSpPr>
          <p:spPr>
            <a:xfrm rot="1262594">
              <a:off x="4508456" y="6080102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82" name="8-конечная звезда 681"/>
            <p:cNvSpPr/>
            <p:nvPr/>
          </p:nvSpPr>
          <p:spPr>
            <a:xfrm rot="1262594">
              <a:off x="4008390" y="5865786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83" name="8-конечная звезда 682"/>
            <p:cNvSpPr/>
            <p:nvPr/>
          </p:nvSpPr>
          <p:spPr>
            <a:xfrm rot="1262594">
              <a:off x="4438667" y="5795997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84" name="8-конечная звезда 683"/>
            <p:cNvSpPr/>
            <p:nvPr/>
          </p:nvSpPr>
          <p:spPr>
            <a:xfrm rot="1262594">
              <a:off x="4008391" y="5722910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85" name="8-конечная звезда 684"/>
            <p:cNvSpPr/>
            <p:nvPr/>
          </p:nvSpPr>
          <p:spPr>
            <a:xfrm rot="1262594">
              <a:off x="3794076" y="5865786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86" name="8-конечная звезда 685"/>
            <p:cNvSpPr/>
            <p:nvPr/>
          </p:nvSpPr>
          <p:spPr>
            <a:xfrm rot="1262594">
              <a:off x="3867163" y="565147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88" name="8-конечная звезда 687"/>
            <p:cNvSpPr/>
            <p:nvPr/>
          </p:nvSpPr>
          <p:spPr>
            <a:xfrm rot="1262594">
              <a:off x="3865514" y="600866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693" name="Прямая соединительная линия 692"/>
            <p:cNvCxnSpPr>
              <a:stCxn id="684" idx="4"/>
              <a:endCxn id="686" idx="0"/>
            </p:cNvCxnSpPr>
            <p:nvPr/>
          </p:nvCxnSpPr>
          <p:spPr>
            <a:xfrm rot="10800000">
              <a:off x="3919362" y="5688169"/>
              <a:ext cx="90830" cy="5204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94" name="8-конечная звезда 693"/>
            <p:cNvSpPr/>
            <p:nvPr/>
          </p:nvSpPr>
          <p:spPr>
            <a:xfrm rot="1262594">
              <a:off x="3935900" y="5661374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95" name="8-конечная звезда 694"/>
            <p:cNvSpPr/>
            <p:nvPr/>
          </p:nvSpPr>
          <p:spPr>
            <a:xfrm rot="1262594">
              <a:off x="3506746" y="5507017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96" name="8-конечная звезда 695"/>
            <p:cNvSpPr/>
            <p:nvPr/>
          </p:nvSpPr>
          <p:spPr>
            <a:xfrm rot="1262594">
              <a:off x="3505694" y="5363089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97" name="8-конечная звезда 696"/>
            <p:cNvSpPr/>
            <p:nvPr/>
          </p:nvSpPr>
          <p:spPr>
            <a:xfrm rot="1262594">
              <a:off x="3149556" y="5792769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98" name="8-конечная звезда 697"/>
            <p:cNvSpPr/>
            <p:nvPr/>
          </p:nvSpPr>
          <p:spPr>
            <a:xfrm rot="1262594">
              <a:off x="3506745" y="6078521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99" name="8-конечная звезда 698"/>
            <p:cNvSpPr/>
            <p:nvPr/>
          </p:nvSpPr>
          <p:spPr>
            <a:xfrm rot="1262594">
              <a:off x="3505692" y="6220345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00" name="8-конечная звезда 699"/>
            <p:cNvSpPr/>
            <p:nvPr/>
          </p:nvSpPr>
          <p:spPr>
            <a:xfrm rot="1262594">
              <a:off x="3077063" y="6006031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701" name="Прямая соединительная линия 700"/>
            <p:cNvCxnSpPr>
              <a:stCxn id="681" idx="6"/>
              <a:endCxn id="683" idx="0"/>
            </p:cNvCxnSpPr>
            <p:nvPr/>
          </p:nvCxnSpPr>
          <p:spPr>
            <a:xfrm rot="16200000" flipV="1">
              <a:off x="4393404" y="5930155"/>
              <a:ext cx="249211" cy="5428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3" name="Прямая соединительная линия 702"/>
            <p:cNvCxnSpPr>
              <a:stCxn id="683" idx="3"/>
              <a:endCxn id="676" idx="7"/>
            </p:cNvCxnSpPr>
            <p:nvPr/>
          </p:nvCxnSpPr>
          <p:spPr>
            <a:xfrm rot="5400000">
              <a:off x="4373037" y="5818654"/>
              <a:ext cx="52650" cy="8326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4" name="Прямая соединительная линия 703"/>
            <p:cNvCxnSpPr>
              <a:stCxn id="681" idx="4"/>
              <a:endCxn id="677" idx="0"/>
            </p:cNvCxnSpPr>
            <p:nvPr/>
          </p:nvCxnSpPr>
          <p:spPr>
            <a:xfrm rot="10800000">
              <a:off x="4417781" y="6045359"/>
              <a:ext cx="92477" cy="5204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5" name="Прямая соединительная линия 704"/>
            <p:cNvCxnSpPr>
              <a:stCxn id="679" idx="6"/>
              <a:endCxn id="677" idx="2"/>
            </p:cNvCxnSpPr>
            <p:nvPr/>
          </p:nvCxnSpPr>
          <p:spPr>
            <a:xfrm rot="5400000" flipH="1" flipV="1">
              <a:off x="4310623" y="6081077"/>
              <a:ext cx="92477" cy="5204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6" name="Прямая соединительная линия 705"/>
            <p:cNvCxnSpPr>
              <a:stCxn id="680" idx="5"/>
              <a:endCxn id="679" idx="1"/>
            </p:cNvCxnSpPr>
            <p:nvPr/>
          </p:nvCxnSpPr>
          <p:spPr>
            <a:xfrm rot="16200000" flipV="1">
              <a:off x="4309274" y="6226044"/>
              <a:ext cx="95177" cy="4951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7" name="Прямая соединительная линия 706"/>
            <p:cNvCxnSpPr>
              <a:stCxn id="680" idx="7"/>
              <a:endCxn id="681" idx="1"/>
            </p:cNvCxnSpPr>
            <p:nvPr/>
          </p:nvCxnSpPr>
          <p:spPr>
            <a:xfrm rot="5400000" flipH="1" flipV="1">
              <a:off x="4391675" y="6157356"/>
              <a:ext cx="180324" cy="12916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5" name="Прямая соединительная линия 744"/>
            <p:cNvCxnSpPr>
              <a:stCxn id="682" idx="7"/>
              <a:endCxn id="684" idx="1"/>
            </p:cNvCxnSpPr>
            <p:nvPr/>
          </p:nvCxnSpPr>
          <p:spPr>
            <a:xfrm rot="16200000" flipV="1">
              <a:off x="3999590" y="5821349"/>
              <a:ext cx="107239" cy="1371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6" name="Прямая соединительная линия 745"/>
            <p:cNvCxnSpPr>
              <a:stCxn id="685" idx="0"/>
              <a:endCxn id="682" idx="4"/>
            </p:cNvCxnSpPr>
            <p:nvPr/>
          </p:nvCxnSpPr>
          <p:spPr>
            <a:xfrm flipV="1">
              <a:off x="3846275" y="5883091"/>
              <a:ext cx="163916" cy="1939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7" name="Прямая соединительная линия 746"/>
            <p:cNvCxnSpPr>
              <a:stCxn id="678" idx="5"/>
              <a:endCxn id="682" idx="0"/>
            </p:cNvCxnSpPr>
            <p:nvPr/>
          </p:nvCxnSpPr>
          <p:spPr>
            <a:xfrm rot="16200000" flipV="1">
              <a:off x="4058869" y="5904201"/>
              <a:ext cx="38718" cy="3527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8" name="Прямая соединительная линия 747"/>
            <p:cNvCxnSpPr>
              <a:stCxn id="677" idx="5"/>
              <a:endCxn id="676" idx="1"/>
            </p:cNvCxnSpPr>
            <p:nvPr/>
          </p:nvCxnSpPr>
          <p:spPr>
            <a:xfrm rot="16200000" flipV="1">
              <a:off x="4320641" y="5950012"/>
              <a:ext cx="81615" cy="4034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9" name="Прямая соединительная линия 748"/>
            <p:cNvCxnSpPr>
              <a:stCxn id="678" idx="7"/>
              <a:endCxn id="677" idx="4"/>
            </p:cNvCxnSpPr>
            <p:nvPr/>
          </p:nvCxnSpPr>
          <p:spPr>
            <a:xfrm rot="16200000" flipH="1">
              <a:off x="4213913" y="5872500"/>
              <a:ext cx="71058" cy="23587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0" name="Прямая соединительная линия 749"/>
            <p:cNvCxnSpPr>
              <a:stCxn id="688" idx="5"/>
              <a:endCxn id="685" idx="1"/>
            </p:cNvCxnSpPr>
            <p:nvPr/>
          </p:nvCxnSpPr>
          <p:spPr>
            <a:xfrm rot="16200000" flipV="1">
              <a:off x="3810031" y="5939469"/>
              <a:ext cx="93529" cy="4951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1" name="Прямая соединительная линия 750"/>
            <p:cNvCxnSpPr>
              <a:stCxn id="688" idx="0"/>
              <a:endCxn id="678" idx="1"/>
            </p:cNvCxnSpPr>
            <p:nvPr/>
          </p:nvCxnSpPr>
          <p:spPr>
            <a:xfrm flipV="1">
              <a:off x="3917713" y="5990547"/>
              <a:ext cx="200079" cy="5481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2" name="Прямая соединительная линия 751"/>
            <p:cNvCxnSpPr>
              <a:stCxn id="682" idx="4"/>
              <a:endCxn id="686" idx="2"/>
            </p:cNvCxnSpPr>
            <p:nvPr/>
          </p:nvCxnSpPr>
          <p:spPr>
            <a:xfrm rot="10800000">
              <a:off x="3884469" y="5703673"/>
              <a:ext cx="125723" cy="17941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3" name="Прямая соединительная линия 752"/>
            <p:cNvCxnSpPr>
              <a:stCxn id="698" idx="7"/>
              <a:endCxn id="688" idx="3"/>
            </p:cNvCxnSpPr>
            <p:nvPr/>
          </p:nvCxnSpPr>
          <p:spPr>
            <a:xfrm rot="5400000" flipH="1" flipV="1">
              <a:off x="3685600" y="5909111"/>
              <a:ext cx="44724" cy="31975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4" name="Прямая соединительная линия 753"/>
            <p:cNvCxnSpPr>
              <a:stCxn id="697" idx="7"/>
              <a:endCxn id="685" idx="3"/>
            </p:cNvCxnSpPr>
            <p:nvPr/>
          </p:nvCxnSpPr>
          <p:spPr>
            <a:xfrm rot="16200000" flipH="1">
              <a:off x="3444573" y="5551920"/>
              <a:ext cx="98151" cy="60550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0" name="Прямая соединительная линия 759"/>
            <p:cNvCxnSpPr>
              <a:stCxn id="700" idx="6"/>
              <a:endCxn id="697" idx="3"/>
            </p:cNvCxnSpPr>
            <p:nvPr/>
          </p:nvCxnSpPr>
          <p:spPr>
            <a:xfrm rot="5400000" flipH="1" flipV="1">
              <a:off x="3034426" y="5890241"/>
              <a:ext cx="184091" cy="4989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3" name="Прямая соединительная линия 792"/>
            <p:cNvCxnSpPr>
              <a:stCxn id="698" idx="4"/>
              <a:endCxn id="697" idx="1"/>
            </p:cNvCxnSpPr>
            <p:nvPr/>
          </p:nvCxnSpPr>
          <p:spPr>
            <a:xfrm rot="10800000">
              <a:off x="3179928" y="5834109"/>
              <a:ext cx="328259" cy="25825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4" name="Прямая соединительная линия 793"/>
            <p:cNvCxnSpPr>
              <a:stCxn id="699" idx="6"/>
              <a:endCxn id="698" idx="1"/>
            </p:cNvCxnSpPr>
            <p:nvPr/>
          </p:nvCxnSpPr>
          <p:spPr>
            <a:xfrm rot="5400000" flipH="1" flipV="1">
              <a:off x="3482793" y="6167223"/>
              <a:ext cx="101684" cy="696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5" name="Прямая соединительная линия 794"/>
            <p:cNvCxnSpPr>
              <a:stCxn id="695" idx="0"/>
              <a:endCxn id="686" idx="4"/>
            </p:cNvCxnSpPr>
            <p:nvPr/>
          </p:nvCxnSpPr>
          <p:spPr>
            <a:xfrm>
              <a:off x="3548505" y="5536373"/>
              <a:ext cx="320459" cy="13240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6" name="Прямая соединительная линия 795"/>
            <p:cNvCxnSpPr>
              <a:stCxn id="695" idx="5"/>
              <a:endCxn id="696" idx="1"/>
            </p:cNvCxnSpPr>
            <p:nvPr/>
          </p:nvCxnSpPr>
          <p:spPr>
            <a:xfrm rot="5400000" flipH="1" flipV="1">
              <a:off x="3469620" y="5447494"/>
              <a:ext cx="111339" cy="1142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809" name="Овал 808"/>
          <p:cNvSpPr/>
          <p:nvPr/>
        </p:nvSpPr>
        <p:spPr>
          <a:xfrm>
            <a:off x="1285852" y="163710"/>
            <a:ext cx="6572296" cy="6516000"/>
          </a:xfrm>
          <a:prstGeom prst="ellipse">
            <a:avLst/>
          </a:prstGeom>
          <a:noFill/>
          <a:ln w="12700"/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cxnSp>
        <p:nvCxnSpPr>
          <p:cNvPr id="812" name="Прямая соединительная линия 811"/>
          <p:cNvCxnSpPr/>
          <p:nvPr/>
        </p:nvCxnSpPr>
        <p:spPr>
          <a:xfrm rot="5400000">
            <a:off x="3906615" y="6621267"/>
            <a:ext cx="259200" cy="71438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823" name="Прямая соединительная линия 822"/>
          <p:cNvCxnSpPr/>
          <p:nvPr/>
        </p:nvCxnSpPr>
        <p:spPr>
          <a:xfrm rot="16200000" flipH="1">
            <a:off x="5660447" y="6412520"/>
            <a:ext cx="252000" cy="142877"/>
          </a:xfrm>
          <a:prstGeom prst="line">
            <a:avLst/>
          </a:prstGeom>
          <a:scene3d>
            <a:camera prst="orthographicFront">
              <a:rot lat="0" lon="0" rev="10200000"/>
            </a:camera>
            <a:lightRig rig="threePt" dir="t"/>
          </a:scene3d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827" name="TextBox 826"/>
          <p:cNvSpPr txBox="1"/>
          <p:nvPr/>
        </p:nvSpPr>
        <p:spPr>
          <a:xfrm rot="21075957">
            <a:off x="4424797" y="6543091"/>
            <a:ext cx="1058667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1400" dirty="0" smtClean="0">
                <a:latin typeface="Bookman Old Style" pitchFamily="18" charset="0"/>
              </a:rPr>
              <a:t>грудень</a:t>
            </a:r>
            <a:endParaRPr lang="uk-UA" sz="1400" dirty="0">
              <a:latin typeface="Bookman Old Style" pitchFamily="18" charset="0"/>
            </a:endParaRPr>
          </a:p>
        </p:txBody>
      </p:sp>
      <p:sp>
        <p:nvSpPr>
          <p:cNvPr id="828" name="TextBox 827"/>
          <p:cNvSpPr txBox="1"/>
          <p:nvPr/>
        </p:nvSpPr>
        <p:spPr>
          <a:xfrm rot="19276280">
            <a:off x="6073450" y="5869472"/>
            <a:ext cx="1058667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1400" dirty="0" smtClean="0">
                <a:latin typeface="Bookman Old Style" pitchFamily="18" charset="0"/>
              </a:rPr>
              <a:t>листопад</a:t>
            </a:r>
            <a:endParaRPr lang="uk-UA" sz="1400" dirty="0">
              <a:latin typeface="Bookman Old Style" pitchFamily="18" charset="0"/>
            </a:endParaRPr>
          </a:p>
        </p:txBody>
      </p:sp>
      <p:sp>
        <p:nvSpPr>
          <p:cNvPr id="829" name="TextBox 828"/>
          <p:cNvSpPr txBox="1"/>
          <p:nvPr/>
        </p:nvSpPr>
        <p:spPr>
          <a:xfrm rot="17630071">
            <a:off x="7117024" y="4586123"/>
            <a:ext cx="1058667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1400" dirty="0" smtClean="0">
                <a:latin typeface="Bookman Old Style" pitchFamily="18" charset="0"/>
              </a:rPr>
              <a:t>жовтень</a:t>
            </a:r>
            <a:endParaRPr lang="uk-UA" sz="1400" dirty="0">
              <a:latin typeface="Bookman Old Style" pitchFamily="18" charset="0"/>
            </a:endParaRPr>
          </a:p>
        </p:txBody>
      </p:sp>
      <p:sp>
        <p:nvSpPr>
          <p:cNvPr id="830" name="TextBox 829"/>
          <p:cNvSpPr txBox="1"/>
          <p:nvPr/>
        </p:nvSpPr>
        <p:spPr>
          <a:xfrm rot="15714304">
            <a:off x="7341394" y="2882876"/>
            <a:ext cx="1058667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1400" dirty="0" smtClean="0">
                <a:latin typeface="Bookman Old Style" pitchFamily="18" charset="0"/>
              </a:rPr>
              <a:t>вересень</a:t>
            </a:r>
            <a:endParaRPr lang="uk-UA" sz="1400" dirty="0">
              <a:latin typeface="Bookman Old Style" pitchFamily="18" charset="0"/>
            </a:endParaRPr>
          </a:p>
        </p:txBody>
      </p:sp>
      <p:sp>
        <p:nvSpPr>
          <p:cNvPr id="831" name="TextBox 830"/>
          <p:cNvSpPr txBox="1"/>
          <p:nvPr/>
        </p:nvSpPr>
        <p:spPr>
          <a:xfrm rot="3220511">
            <a:off x="6748397" y="1310971"/>
            <a:ext cx="1058667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1400" dirty="0" smtClean="0">
                <a:latin typeface="Bookman Old Style" pitchFamily="18" charset="0"/>
              </a:rPr>
              <a:t>серпень</a:t>
            </a:r>
            <a:endParaRPr lang="uk-UA" sz="1400" dirty="0">
              <a:latin typeface="Bookman Old Style" pitchFamily="18" charset="0"/>
            </a:endParaRPr>
          </a:p>
        </p:txBody>
      </p:sp>
      <p:sp>
        <p:nvSpPr>
          <p:cNvPr id="832" name="TextBox 831"/>
          <p:cNvSpPr txBox="1"/>
          <p:nvPr/>
        </p:nvSpPr>
        <p:spPr>
          <a:xfrm rot="1586521">
            <a:off x="5448208" y="219585"/>
            <a:ext cx="1058667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1400" dirty="0" smtClean="0">
                <a:latin typeface="Bookman Old Style" pitchFamily="18" charset="0"/>
              </a:rPr>
              <a:t>липень</a:t>
            </a:r>
            <a:endParaRPr lang="uk-UA" sz="1400" dirty="0">
              <a:latin typeface="Bookman Old Style" pitchFamily="18" charset="0"/>
            </a:endParaRPr>
          </a:p>
        </p:txBody>
      </p:sp>
      <p:sp>
        <p:nvSpPr>
          <p:cNvPr id="833" name="TextBox 832"/>
          <p:cNvSpPr txBox="1"/>
          <p:nvPr/>
        </p:nvSpPr>
        <p:spPr>
          <a:xfrm rot="21422218">
            <a:off x="3660219" y="-66475"/>
            <a:ext cx="1058667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1400" dirty="0" smtClean="0">
                <a:latin typeface="Bookman Old Style" pitchFamily="18" charset="0"/>
              </a:rPr>
              <a:t>червень</a:t>
            </a:r>
            <a:endParaRPr lang="uk-UA" sz="1400" dirty="0">
              <a:latin typeface="Bookman Old Style" pitchFamily="18" charset="0"/>
            </a:endParaRPr>
          </a:p>
        </p:txBody>
      </p:sp>
      <p:sp>
        <p:nvSpPr>
          <p:cNvPr id="834" name="TextBox 833"/>
          <p:cNvSpPr txBox="1"/>
          <p:nvPr/>
        </p:nvSpPr>
        <p:spPr>
          <a:xfrm rot="19518500">
            <a:off x="2065156" y="559647"/>
            <a:ext cx="1058667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1400" dirty="0" smtClean="0">
                <a:latin typeface="Bookman Old Style" pitchFamily="18" charset="0"/>
              </a:rPr>
              <a:t>травень</a:t>
            </a:r>
            <a:endParaRPr lang="uk-UA" sz="1400" dirty="0">
              <a:latin typeface="Bookman Old Style" pitchFamily="18" charset="0"/>
            </a:endParaRPr>
          </a:p>
        </p:txBody>
      </p:sp>
      <p:sp>
        <p:nvSpPr>
          <p:cNvPr id="835" name="TextBox 834"/>
          <p:cNvSpPr txBox="1"/>
          <p:nvPr/>
        </p:nvSpPr>
        <p:spPr>
          <a:xfrm rot="17687757">
            <a:off x="1006358" y="1809320"/>
            <a:ext cx="1058667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1400" dirty="0" smtClean="0">
                <a:latin typeface="Bookman Old Style" pitchFamily="18" charset="0"/>
              </a:rPr>
              <a:t>квітень</a:t>
            </a:r>
          </a:p>
        </p:txBody>
      </p:sp>
      <p:sp>
        <p:nvSpPr>
          <p:cNvPr id="836" name="TextBox 835"/>
          <p:cNvSpPr txBox="1"/>
          <p:nvPr/>
        </p:nvSpPr>
        <p:spPr>
          <a:xfrm rot="4875169">
            <a:off x="749077" y="3754552"/>
            <a:ext cx="1058667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1400" dirty="0" smtClean="0">
                <a:latin typeface="Bookman Old Style" pitchFamily="18" charset="0"/>
              </a:rPr>
              <a:t>березень</a:t>
            </a:r>
          </a:p>
        </p:txBody>
      </p:sp>
      <p:sp>
        <p:nvSpPr>
          <p:cNvPr id="837" name="TextBox 836"/>
          <p:cNvSpPr txBox="1"/>
          <p:nvPr/>
        </p:nvSpPr>
        <p:spPr>
          <a:xfrm rot="3368098">
            <a:off x="1300985" y="5166505"/>
            <a:ext cx="1058667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1400" dirty="0" smtClean="0">
                <a:latin typeface="Bookman Old Style" pitchFamily="18" charset="0"/>
              </a:rPr>
              <a:t>лютий</a:t>
            </a:r>
          </a:p>
        </p:txBody>
      </p:sp>
      <p:sp>
        <p:nvSpPr>
          <p:cNvPr id="838" name="TextBox 837"/>
          <p:cNvSpPr txBox="1"/>
          <p:nvPr/>
        </p:nvSpPr>
        <p:spPr>
          <a:xfrm rot="1618209">
            <a:off x="2572415" y="6249465"/>
            <a:ext cx="1058667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1400" dirty="0" smtClean="0">
                <a:latin typeface="Bookman Old Style" pitchFamily="18" charset="0"/>
              </a:rPr>
              <a:t>січень</a:t>
            </a:r>
          </a:p>
        </p:txBody>
      </p:sp>
      <p:grpSp>
        <p:nvGrpSpPr>
          <p:cNvPr id="19" name="Группа 864"/>
          <p:cNvGrpSpPr/>
          <p:nvPr/>
        </p:nvGrpSpPr>
        <p:grpSpPr>
          <a:xfrm>
            <a:off x="3673098" y="578603"/>
            <a:ext cx="2665709" cy="6010528"/>
            <a:chOff x="3673098" y="578603"/>
            <a:chExt cx="2665709" cy="6010528"/>
          </a:xfrm>
        </p:grpSpPr>
        <p:sp>
          <p:nvSpPr>
            <p:cNvPr id="866" name="Полилиния 865"/>
            <p:cNvSpPr/>
            <p:nvPr/>
          </p:nvSpPr>
          <p:spPr>
            <a:xfrm>
              <a:off x="4702169" y="5535152"/>
              <a:ext cx="727087" cy="608492"/>
            </a:xfrm>
            <a:custGeom>
              <a:avLst/>
              <a:gdLst>
                <a:gd name="connsiteX0" fmla="*/ 2217 w 727087"/>
                <a:gd name="connsiteY0" fmla="*/ 109728 h 608492"/>
                <a:gd name="connsiteX1" fmla="*/ 8867 w 727087"/>
                <a:gd name="connsiteY1" fmla="*/ 146304 h 608492"/>
                <a:gd name="connsiteX2" fmla="*/ 15517 w 727087"/>
                <a:gd name="connsiteY2" fmla="*/ 152955 h 608492"/>
                <a:gd name="connsiteX3" fmla="*/ 28818 w 727087"/>
                <a:gd name="connsiteY3" fmla="*/ 169580 h 608492"/>
                <a:gd name="connsiteX4" fmla="*/ 48768 w 727087"/>
                <a:gd name="connsiteY4" fmla="*/ 176230 h 608492"/>
                <a:gd name="connsiteX5" fmla="*/ 121920 w 727087"/>
                <a:gd name="connsiteY5" fmla="*/ 172905 h 608492"/>
                <a:gd name="connsiteX6" fmla="*/ 158496 w 727087"/>
                <a:gd name="connsiteY6" fmla="*/ 166255 h 608492"/>
                <a:gd name="connsiteX7" fmla="*/ 181772 w 727087"/>
                <a:gd name="connsiteY7" fmla="*/ 162930 h 608492"/>
                <a:gd name="connsiteX8" fmla="*/ 221673 w 727087"/>
                <a:gd name="connsiteY8" fmla="*/ 152955 h 608492"/>
                <a:gd name="connsiteX9" fmla="*/ 231648 w 727087"/>
                <a:gd name="connsiteY9" fmla="*/ 149629 h 608492"/>
                <a:gd name="connsiteX10" fmla="*/ 318100 w 727087"/>
                <a:gd name="connsiteY10" fmla="*/ 156280 h 608492"/>
                <a:gd name="connsiteX11" fmla="*/ 338051 w 727087"/>
                <a:gd name="connsiteY11" fmla="*/ 162930 h 608492"/>
                <a:gd name="connsiteX12" fmla="*/ 358002 w 727087"/>
                <a:gd name="connsiteY12" fmla="*/ 176230 h 608492"/>
                <a:gd name="connsiteX13" fmla="*/ 361327 w 727087"/>
                <a:gd name="connsiteY13" fmla="*/ 192856 h 608492"/>
                <a:gd name="connsiteX14" fmla="*/ 354676 w 727087"/>
                <a:gd name="connsiteY14" fmla="*/ 229432 h 608492"/>
                <a:gd name="connsiteX15" fmla="*/ 348026 w 727087"/>
                <a:gd name="connsiteY15" fmla="*/ 242732 h 608492"/>
                <a:gd name="connsiteX16" fmla="*/ 341376 w 727087"/>
                <a:gd name="connsiteY16" fmla="*/ 279308 h 608492"/>
                <a:gd name="connsiteX17" fmla="*/ 334726 w 727087"/>
                <a:gd name="connsiteY17" fmla="*/ 395686 h 608492"/>
                <a:gd name="connsiteX18" fmla="*/ 331401 w 727087"/>
                <a:gd name="connsiteY18" fmla="*/ 478813 h 608492"/>
                <a:gd name="connsiteX19" fmla="*/ 341376 w 727087"/>
                <a:gd name="connsiteY19" fmla="*/ 528690 h 608492"/>
                <a:gd name="connsiteX20" fmla="*/ 351351 w 727087"/>
                <a:gd name="connsiteY20" fmla="*/ 535340 h 608492"/>
                <a:gd name="connsiteX21" fmla="*/ 367977 w 727087"/>
                <a:gd name="connsiteY21" fmla="*/ 551965 h 608492"/>
                <a:gd name="connsiteX22" fmla="*/ 384602 w 727087"/>
                <a:gd name="connsiteY22" fmla="*/ 561941 h 608492"/>
                <a:gd name="connsiteX23" fmla="*/ 394578 w 727087"/>
                <a:gd name="connsiteY23" fmla="*/ 571916 h 608492"/>
                <a:gd name="connsiteX24" fmla="*/ 427828 w 727087"/>
                <a:gd name="connsiteY24" fmla="*/ 578566 h 608492"/>
                <a:gd name="connsiteX25" fmla="*/ 447779 w 727087"/>
                <a:gd name="connsiteY25" fmla="*/ 585216 h 608492"/>
                <a:gd name="connsiteX26" fmla="*/ 464404 w 727087"/>
                <a:gd name="connsiteY26" fmla="*/ 595192 h 608492"/>
                <a:gd name="connsiteX27" fmla="*/ 474380 w 727087"/>
                <a:gd name="connsiteY27" fmla="*/ 601842 h 608492"/>
                <a:gd name="connsiteX28" fmla="*/ 494330 w 727087"/>
                <a:gd name="connsiteY28" fmla="*/ 608492 h 608492"/>
                <a:gd name="connsiteX29" fmla="*/ 550857 w 727087"/>
                <a:gd name="connsiteY29" fmla="*/ 605167 h 608492"/>
                <a:gd name="connsiteX30" fmla="*/ 560832 w 727087"/>
                <a:gd name="connsiteY30" fmla="*/ 598517 h 608492"/>
                <a:gd name="connsiteX31" fmla="*/ 580783 w 727087"/>
                <a:gd name="connsiteY31" fmla="*/ 591867 h 608492"/>
                <a:gd name="connsiteX32" fmla="*/ 604058 w 727087"/>
                <a:gd name="connsiteY32" fmla="*/ 585216 h 608492"/>
                <a:gd name="connsiteX33" fmla="*/ 627334 w 727087"/>
                <a:gd name="connsiteY33" fmla="*/ 575241 h 608492"/>
                <a:gd name="connsiteX34" fmla="*/ 637309 w 727087"/>
                <a:gd name="connsiteY34" fmla="*/ 568591 h 608492"/>
                <a:gd name="connsiteX35" fmla="*/ 647284 w 727087"/>
                <a:gd name="connsiteY35" fmla="*/ 565266 h 608492"/>
                <a:gd name="connsiteX36" fmla="*/ 657260 w 727087"/>
                <a:gd name="connsiteY36" fmla="*/ 555291 h 608492"/>
                <a:gd name="connsiteX37" fmla="*/ 680535 w 727087"/>
                <a:gd name="connsiteY37" fmla="*/ 541990 h 608492"/>
                <a:gd name="connsiteX38" fmla="*/ 693836 w 727087"/>
                <a:gd name="connsiteY38" fmla="*/ 525365 h 608492"/>
                <a:gd name="connsiteX39" fmla="*/ 697161 w 727087"/>
                <a:gd name="connsiteY39" fmla="*/ 515389 h 608492"/>
                <a:gd name="connsiteX40" fmla="*/ 707136 w 727087"/>
                <a:gd name="connsiteY40" fmla="*/ 495439 h 608492"/>
                <a:gd name="connsiteX41" fmla="*/ 710461 w 727087"/>
                <a:gd name="connsiteY41" fmla="*/ 422287 h 608492"/>
                <a:gd name="connsiteX42" fmla="*/ 713786 w 727087"/>
                <a:gd name="connsiteY42" fmla="*/ 405661 h 608492"/>
                <a:gd name="connsiteX43" fmla="*/ 717111 w 727087"/>
                <a:gd name="connsiteY43" fmla="*/ 385711 h 608492"/>
                <a:gd name="connsiteX44" fmla="*/ 723762 w 727087"/>
                <a:gd name="connsiteY44" fmla="*/ 339160 h 608492"/>
                <a:gd name="connsiteX45" fmla="*/ 727087 w 727087"/>
                <a:gd name="connsiteY45" fmla="*/ 329184 h 608492"/>
                <a:gd name="connsiteX46" fmla="*/ 723762 w 727087"/>
                <a:gd name="connsiteY46" fmla="*/ 295933 h 608492"/>
                <a:gd name="connsiteX47" fmla="*/ 713786 w 727087"/>
                <a:gd name="connsiteY47" fmla="*/ 262683 h 608492"/>
                <a:gd name="connsiteX48" fmla="*/ 707136 w 727087"/>
                <a:gd name="connsiteY48" fmla="*/ 236082 h 608492"/>
                <a:gd name="connsiteX49" fmla="*/ 700486 w 727087"/>
                <a:gd name="connsiteY49" fmla="*/ 212806 h 608492"/>
                <a:gd name="connsiteX50" fmla="*/ 693836 w 727087"/>
                <a:gd name="connsiteY50" fmla="*/ 202831 h 608492"/>
                <a:gd name="connsiteX51" fmla="*/ 690511 w 727087"/>
                <a:gd name="connsiteY51" fmla="*/ 192856 h 608492"/>
                <a:gd name="connsiteX52" fmla="*/ 673885 w 727087"/>
                <a:gd name="connsiteY52" fmla="*/ 176230 h 608492"/>
                <a:gd name="connsiteX53" fmla="*/ 650610 w 727087"/>
                <a:gd name="connsiteY53" fmla="*/ 152955 h 608492"/>
                <a:gd name="connsiteX54" fmla="*/ 643959 w 727087"/>
                <a:gd name="connsiteY54" fmla="*/ 146304 h 608492"/>
                <a:gd name="connsiteX55" fmla="*/ 624009 w 727087"/>
                <a:gd name="connsiteY55" fmla="*/ 139654 h 608492"/>
                <a:gd name="connsiteX56" fmla="*/ 607383 w 727087"/>
                <a:gd name="connsiteY56" fmla="*/ 126354 h 608492"/>
                <a:gd name="connsiteX57" fmla="*/ 600733 w 727087"/>
                <a:gd name="connsiteY57" fmla="*/ 116379 h 608492"/>
                <a:gd name="connsiteX58" fmla="*/ 584108 w 727087"/>
                <a:gd name="connsiteY58" fmla="*/ 99753 h 608492"/>
                <a:gd name="connsiteX59" fmla="*/ 580783 w 727087"/>
                <a:gd name="connsiteY59" fmla="*/ 89778 h 608492"/>
                <a:gd name="connsiteX60" fmla="*/ 557507 w 727087"/>
                <a:gd name="connsiteY60" fmla="*/ 69827 h 608492"/>
                <a:gd name="connsiteX61" fmla="*/ 554182 w 727087"/>
                <a:gd name="connsiteY61" fmla="*/ 59852 h 608492"/>
                <a:gd name="connsiteX62" fmla="*/ 544207 w 727087"/>
                <a:gd name="connsiteY62" fmla="*/ 53202 h 608492"/>
                <a:gd name="connsiteX63" fmla="*/ 537556 w 727087"/>
                <a:gd name="connsiteY63" fmla="*/ 46552 h 608492"/>
                <a:gd name="connsiteX64" fmla="*/ 530906 w 727087"/>
                <a:gd name="connsiteY64" fmla="*/ 36576 h 608492"/>
                <a:gd name="connsiteX65" fmla="*/ 520931 w 727087"/>
                <a:gd name="connsiteY65" fmla="*/ 33251 h 608492"/>
                <a:gd name="connsiteX66" fmla="*/ 500980 w 727087"/>
                <a:gd name="connsiteY66" fmla="*/ 19951 h 608492"/>
                <a:gd name="connsiteX67" fmla="*/ 491005 w 727087"/>
                <a:gd name="connsiteY67" fmla="*/ 13301 h 608492"/>
                <a:gd name="connsiteX68" fmla="*/ 481030 w 727087"/>
                <a:gd name="connsiteY68" fmla="*/ 9976 h 608492"/>
                <a:gd name="connsiteX69" fmla="*/ 471055 w 727087"/>
                <a:gd name="connsiteY69" fmla="*/ 3325 h 608492"/>
                <a:gd name="connsiteX70" fmla="*/ 454429 w 727087"/>
                <a:gd name="connsiteY70" fmla="*/ 0 h 608492"/>
                <a:gd name="connsiteX71" fmla="*/ 354676 w 727087"/>
                <a:gd name="connsiteY71" fmla="*/ 3325 h 608492"/>
                <a:gd name="connsiteX72" fmla="*/ 348026 w 727087"/>
                <a:gd name="connsiteY72" fmla="*/ 9976 h 608492"/>
                <a:gd name="connsiteX73" fmla="*/ 338051 w 727087"/>
                <a:gd name="connsiteY73" fmla="*/ 16626 h 608492"/>
                <a:gd name="connsiteX74" fmla="*/ 318100 w 727087"/>
                <a:gd name="connsiteY74" fmla="*/ 43227 h 608492"/>
                <a:gd name="connsiteX75" fmla="*/ 308125 w 727087"/>
                <a:gd name="connsiteY75" fmla="*/ 46552 h 608492"/>
                <a:gd name="connsiteX76" fmla="*/ 304800 w 727087"/>
                <a:gd name="connsiteY76" fmla="*/ 56527 h 608492"/>
                <a:gd name="connsiteX77" fmla="*/ 294825 w 727087"/>
                <a:gd name="connsiteY77" fmla="*/ 59852 h 608492"/>
                <a:gd name="connsiteX78" fmla="*/ 274874 w 727087"/>
                <a:gd name="connsiteY78" fmla="*/ 69827 h 608492"/>
                <a:gd name="connsiteX79" fmla="*/ 264899 w 727087"/>
                <a:gd name="connsiteY79" fmla="*/ 76477 h 608492"/>
                <a:gd name="connsiteX80" fmla="*/ 215023 w 727087"/>
                <a:gd name="connsiteY80" fmla="*/ 86453 h 608492"/>
                <a:gd name="connsiteX81" fmla="*/ 38793 w 727087"/>
                <a:gd name="connsiteY81" fmla="*/ 89778 h 608492"/>
                <a:gd name="connsiteX82" fmla="*/ 22167 w 727087"/>
                <a:gd name="connsiteY82" fmla="*/ 99753 h 608492"/>
                <a:gd name="connsiteX83" fmla="*/ 2217 w 727087"/>
                <a:gd name="connsiteY83" fmla="*/ 109728 h 6084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</a:cxnLst>
              <a:rect l="l" t="t" r="r" b="b"/>
              <a:pathLst>
                <a:path w="727087" h="608492">
                  <a:moveTo>
                    <a:pt x="2217" y="109728"/>
                  </a:moveTo>
                  <a:cubicBezTo>
                    <a:pt x="0" y="117486"/>
                    <a:pt x="4011" y="138210"/>
                    <a:pt x="8867" y="146304"/>
                  </a:cubicBezTo>
                  <a:cubicBezTo>
                    <a:pt x="10480" y="148992"/>
                    <a:pt x="13300" y="150738"/>
                    <a:pt x="15517" y="152955"/>
                  </a:cubicBezTo>
                  <a:cubicBezTo>
                    <a:pt x="19123" y="163773"/>
                    <a:pt x="17046" y="164348"/>
                    <a:pt x="28818" y="169580"/>
                  </a:cubicBezTo>
                  <a:cubicBezTo>
                    <a:pt x="35224" y="172427"/>
                    <a:pt x="48768" y="176230"/>
                    <a:pt x="48768" y="176230"/>
                  </a:cubicBezTo>
                  <a:cubicBezTo>
                    <a:pt x="73152" y="175122"/>
                    <a:pt x="97569" y="174584"/>
                    <a:pt x="121920" y="172905"/>
                  </a:cubicBezTo>
                  <a:cubicBezTo>
                    <a:pt x="153180" y="170749"/>
                    <a:pt x="135575" y="170422"/>
                    <a:pt x="158496" y="166255"/>
                  </a:cubicBezTo>
                  <a:cubicBezTo>
                    <a:pt x="166207" y="164853"/>
                    <a:pt x="174026" y="164122"/>
                    <a:pt x="181772" y="162930"/>
                  </a:cubicBezTo>
                  <a:cubicBezTo>
                    <a:pt x="206712" y="159093"/>
                    <a:pt x="197327" y="161071"/>
                    <a:pt x="221673" y="152955"/>
                  </a:cubicBezTo>
                  <a:lnTo>
                    <a:pt x="231648" y="149629"/>
                  </a:lnTo>
                  <a:cubicBezTo>
                    <a:pt x="270569" y="151399"/>
                    <a:pt x="288383" y="147365"/>
                    <a:pt x="318100" y="156280"/>
                  </a:cubicBezTo>
                  <a:cubicBezTo>
                    <a:pt x="324814" y="158294"/>
                    <a:pt x="332218" y="159042"/>
                    <a:pt x="338051" y="162930"/>
                  </a:cubicBezTo>
                  <a:lnTo>
                    <a:pt x="358002" y="176230"/>
                  </a:lnTo>
                  <a:cubicBezTo>
                    <a:pt x="359110" y="181772"/>
                    <a:pt x="361327" y="187204"/>
                    <a:pt x="361327" y="192856"/>
                  </a:cubicBezTo>
                  <a:cubicBezTo>
                    <a:pt x="361327" y="194535"/>
                    <a:pt x="355758" y="226186"/>
                    <a:pt x="354676" y="229432"/>
                  </a:cubicBezTo>
                  <a:cubicBezTo>
                    <a:pt x="353108" y="234134"/>
                    <a:pt x="349766" y="238091"/>
                    <a:pt x="348026" y="242732"/>
                  </a:cubicBezTo>
                  <a:cubicBezTo>
                    <a:pt x="344724" y="251537"/>
                    <a:pt x="342047" y="272258"/>
                    <a:pt x="341376" y="279308"/>
                  </a:cubicBezTo>
                  <a:cubicBezTo>
                    <a:pt x="338221" y="312438"/>
                    <a:pt x="336050" y="365238"/>
                    <a:pt x="334726" y="395686"/>
                  </a:cubicBezTo>
                  <a:cubicBezTo>
                    <a:pt x="333521" y="423391"/>
                    <a:pt x="332509" y="451104"/>
                    <a:pt x="331401" y="478813"/>
                  </a:cubicBezTo>
                  <a:cubicBezTo>
                    <a:pt x="331562" y="480259"/>
                    <a:pt x="334303" y="523975"/>
                    <a:pt x="341376" y="528690"/>
                  </a:cubicBezTo>
                  <a:lnTo>
                    <a:pt x="351351" y="535340"/>
                  </a:lnTo>
                  <a:cubicBezTo>
                    <a:pt x="362755" y="552443"/>
                    <a:pt x="352141" y="539295"/>
                    <a:pt x="367977" y="551965"/>
                  </a:cubicBezTo>
                  <a:cubicBezTo>
                    <a:pt x="381018" y="562399"/>
                    <a:pt x="367278" y="556166"/>
                    <a:pt x="384602" y="561941"/>
                  </a:cubicBezTo>
                  <a:cubicBezTo>
                    <a:pt x="387927" y="565266"/>
                    <a:pt x="390665" y="569308"/>
                    <a:pt x="394578" y="571916"/>
                  </a:cubicBezTo>
                  <a:cubicBezTo>
                    <a:pt x="400909" y="576137"/>
                    <a:pt x="425856" y="578284"/>
                    <a:pt x="427828" y="578566"/>
                  </a:cubicBezTo>
                  <a:cubicBezTo>
                    <a:pt x="434478" y="580783"/>
                    <a:pt x="442823" y="580259"/>
                    <a:pt x="447779" y="585216"/>
                  </a:cubicBezTo>
                  <a:cubicBezTo>
                    <a:pt x="460766" y="598205"/>
                    <a:pt x="447141" y="586561"/>
                    <a:pt x="464404" y="595192"/>
                  </a:cubicBezTo>
                  <a:cubicBezTo>
                    <a:pt x="467979" y="596979"/>
                    <a:pt x="470728" y="600219"/>
                    <a:pt x="474380" y="601842"/>
                  </a:cubicBezTo>
                  <a:cubicBezTo>
                    <a:pt x="480786" y="604689"/>
                    <a:pt x="494330" y="608492"/>
                    <a:pt x="494330" y="608492"/>
                  </a:cubicBezTo>
                  <a:cubicBezTo>
                    <a:pt x="513172" y="607384"/>
                    <a:pt x="532191" y="607967"/>
                    <a:pt x="550857" y="605167"/>
                  </a:cubicBezTo>
                  <a:cubicBezTo>
                    <a:pt x="554809" y="604574"/>
                    <a:pt x="557180" y="600140"/>
                    <a:pt x="560832" y="598517"/>
                  </a:cubicBezTo>
                  <a:cubicBezTo>
                    <a:pt x="567238" y="595670"/>
                    <a:pt x="573982" y="593568"/>
                    <a:pt x="580783" y="591867"/>
                  </a:cubicBezTo>
                  <a:cubicBezTo>
                    <a:pt x="585041" y="590802"/>
                    <a:pt x="599290" y="587600"/>
                    <a:pt x="604058" y="585216"/>
                  </a:cubicBezTo>
                  <a:cubicBezTo>
                    <a:pt x="627021" y="573735"/>
                    <a:pt x="599655" y="582161"/>
                    <a:pt x="627334" y="575241"/>
                  </a:cubicBezTo>
                  <a:cubicBezTo>
                    <a:pt x="630659" y="573024"/>
                    <a:pt x="633735" y="570378"/>
                    <a:pt x="637309" y="568591"/>
                  </a:cubicBezTo>
                  <a:cubicBezTo>
                    <a:pt x="640444" y="567024"/>
                    <a:pt x="644368" y="567210"/>
                    <a:pt x="647284" y="565266"/>
                  </a:cubicBezTo>
                  <a:cubicBezTo>
                    <a:pt x="651197" y="562658"/>
                    <a:pt x="653647" y="558301"/>
                    <a:pt x="657260" y="555291"/>
                  </a:cubicBezTo>
                  <a:cubicBezTo>
                    <a:pt x="670870" y="543949"/>
                    <a:pt x="664267" y="552835"/>
                    <a:pt x="680535" y="541990"/>
                  </a:cubicBezTo>
                  <a:cubicBezTo>
                    <a:pt x="686223" y="538198"/>
                    <a:pt x="690277" y="530703"/>
                    <a:pt x="693836" y="525365"/>
                  </a:cubicBezTo>
                  <a:cubicBezTo>
                    <a:pt x="694944" y="522040"/>
                    <a:pt x="695594" y="518524"/>
                    <a:pt x="697161" y="515389"/>
                  </a:cubicBezTo>
                  <a:cubicBezTo>
                    <a:pt x="710054" y="489603"/>
                    <a:pt x="698777" y="520515"/>
                    <a:pt x="707136" y="495439"/>
                  </a:cubicBezTo>
                  <a:cubicBezTo>
                    <a:pt x="708244" y="471055"/>
                    <a:pt x="708658" y="446629"/>
                    <a:pt x="710461" y="422287"/>
                  </a:cubicBezTo>
                  <a:cubicBezTo>
                    <a:pt x="710878" y="416651"/>
                    <a:pt x="712775" y="411222"/>
                    <a:pt x="713786" y="405661"/>
                  </a:cubicBezTo>
                  <a:cubicBezTo>
                    <a:pt x="714992" y="399028"/>
                    <a:pt x="716158" y="392385"/>
                    <a:pt x="717111" y="385711"/>
                  </a:cubicBezTo>
                  <a:cubicBezTo>
                    <a:pt x="719127" y="371599"/>
                    <a:pt x="720585" y="353455"/>
                    <a:pt x="723762" y="339160"/>
                  </a:cubicBezTo>
                  <a:cubicBezTo>
                    <a:pt x="724522" y="335738"/>
                    <a:pt x="725979" y="332509"/>
                    <a:pt x="727087" y="329184"/>
                  </a:cubicBezTo>
                  <a:cubicBezTo>
                    <a:pt x="725979" y="318100"/>
                    <a:pt x="725337" y="306960"/>
                    <a:pt x="723762" y="295933"/>
                  </a:cubicBezTo>
                  <a:cubicBezTo>
                    <a:pt x="720999" y="276596"/>
                    <a:pt x="718409" y="285798"/>
                    <a:pt x="713786" y="262683"/>
                  </a:cubicBezTo>
                  <a:cubicBezTo>
                    <a:pt x="707025" y="228877"/>
                    <a:pt x="713953" y="259941"/>
                    <a:pt x="707136" y="236082"/>
                  </a:cubicBezTo>
                  <a:cubicBezTo>
                    <a:pt x="705715" y="231109"/>
                    <a:pt x="703144" y="218122"/>
                    <a:pt x="700486" y="212806"/>
                  </a:cubicBezTo>
                  <a:cubicBezTo>
                    <a:pt x="698699" y="209232"/>
                    <a:pt x="695623" y="206405"/>
                    <a:pt x="693836" y="202831"/>
                  </a:cubicBezTo>
                  <a:cubicBezTo>
                    <a:pt x="692269" y="199696"/>
                    <a:pt x="692614" y="195660"/>
                    <a:pt x="690511" y="192856"/>
                  </a:cubicBezTo>
                  <a:cubicBezTo>
                    <a:pt x="685808" y="186586"/>
                    <a:pt x="678233" y="182751"/>
                    <a:pt x="673885" y="176230"/>
                  </a:cubicBezTo>
                  <a:cubicBezTo>
                    <a:pt x="658641" y="153364"/>
                    <a:pt x="668167" y="158807"/>
                    <a:pt x="650610" y="152955"/>
                  </a:cubicBezTo>
                  <a:cubicBezTo>
                    <a:pt x="648393" y="150738"/>
                    <a:pt x="646763" y="147706"/>
                    <a:pt x="643959" y="146304"/>
                  </a:cubicBezTo>
                  <a:cubicBezTo>
                    <a:pt x="637689" y="143169"/>
                    <a:pt x="624009" y="139654"/>
                    <a:pt x="624009" y="139654"/>
                  </a:cubicBezTo>
                  <a:cubicBezTo>
                    <a:pt x="604952" y="111069"/>
                    <a:pt x="630327" y="144708"/>
                    <a:pt x="607383" y="126354"/>
                  </a:cubicBezTo>
                  <a:cubicBezTo>
                    <a:pt x="604262" y="123858"/>
                    <a:pt x="603364" y="119386"/>
                    <a:pt x="600733" y="116379"/>
                  </a:cubicBezTo>
                  <a:cubicBezTo>
                    <a:pt x="595572" y="110481"/>
                    <a:pt x="584108" y="99753"/>
                    <a:pt x="584108" y="99753"/>
                  </a:cubicBezTo>
                  <a:cubicBezTo>
                    <a:pt x="583000" y="96428"/>
                    <a:pt x="582820" y="92630"/>
                    <a:pt x="580783" y="89778"/>
                  </a:cubicBezTo>
                  <a:cubicBezTo>
                    <a:pt x="573452" y="79515"/>
                    <a:pt x="567093" y="76218"/>
                    <a:pt x="557507" y="69827"/>
                  </a:cubicBezTo>
                  <a:cubicBezTo>
                    <a:pt x="556399" y="66502"/>
                    <a:pt x="556371" y="62589"/>
                    <a:pt x="554182" y="59852"/>
                  </a:cubicBezTo>
                  <a:cubicBezTo>
                    <a:pt x="551686" y="56732"/>
                    <a:pt x="547328" y="55698"/>
                    <a:pt x="544207" y="53202"/>
                  </a:cubicBezTo>
                  <a:cubicBezTo>
                    <a:pt x="541759" y="51244"/>
                    <a:pt x="539514" y="49000"/>
                    <a:pt x="537556" y="46552"/>
                  </a:cubicBezTo>
                  <a:cubicBezTo>
                    <a:pt x="535059" y="43431"/>
                    <a:pt x="534027" y="39073"/>
                    <a:pt x="530906" y="36576"/>
                  </a:cubicBezTo>
                  <a:cubicBezTo>
                    <a:pt x="528169" y="34386"/>
                    <a:pt x="523995" y="34953"/>
                    <a:pt x="520931" y="33251"/>
                  </a:cubicBezTo>
                  <a:cubicBezTo>
                    <a:pt x="513944" y="29370"/>
                    <a:pt x="507630" y="24384"/>
                    <a:pt x="500980" y="19951"/>
                  </a:cubicBezTo>
                  <a:cubicBezTo>
                    <a:pt x="497655" y="17734"/>
                    <a:pt x="494796" y="14565"/>
                    <a:pt x="491005" y="13301"/>
                  </a:cubicBezTo>
                  <a:lnTo>
                    <a:pt x="481030" y="9976"/>
                  </a:lnTo>
                  <a:cubicBezTo>
                    <a:pt x="477705" y="7759"/>
                    <a:pt x="474797" y="4728"/>
                    <a:pt x="471055" y="3325"/>
                  </a:cubicBezTo>
                  <a:cubicBezTo>
                    <a:pt x="465763" y="1340"/>
                    <a:pt x="460081" y="0"/>
                    <a:pt x="454429" y="0"/>
                  </a:cubicBezTo>
                  <a:cubicBezTo>
                    <a:pt x="421160" y="0"/>
                    <a:pt x="387927" y="2217"/>
                    <a:pt x="354676" y="3325"/>
                  </a:cubicBezTo>
                  <a:cubicBezTo>
                    <a:pt x="352459" y="5542"/>
                    <a:pt x="350474" y="8017"/>
                    <a:pt x="348026" y="9976"/>
                  </a:cubicBezTo>
                  <a:cubicBezTo>
                    <a:pt x="344906" y="12472"/>
                    <a:pt x="340682" y="13619"/>
                    <a:pt x="338051" y="16626"/>
                  </a:cubicBezTo>
                  <a:cubicBezTo>
                    <a:pt x="336225" y="18713"/>
                    <a:pt x="325219" y="38955"/>
                    <a:pt x="318100" y="43227"/>
                  </a:cubicBezTo>
                  <a:cubicBezTo>
                    <a:pt x="315095" y="45030"/>
                    <a:pt x="311450" y="45444"/>
                    <a:pt x="308125" y="46552"/>
                  </a:cubicBezTo>
                  <a:cubicBezTo>
                    <a:pt x="307017" y="49877"/>
                    <a:pt x="307278" y="54049"/>
                    <a:pt x="304800" y="56527"/>
                  </a:cubicBezTo>
                  <a:cubicBezTo>
                    <a:pt x="302322" y="59005"/>
                    <a:pt x="297960" y="58285"/>
                    <a:pt x="294825" y="59852"/>
                  </a:cubicBezTo>
                  <a:cubicBezTo>
                    <a:pt x="269045" y="72742"/>
                    <a:pt x="299946" y="61470"/>
                    <a:pt x="274874" y="69827"/>
                  </a:cubicBezTo>
                  <a:cubicBezTo>
                    <a:pt x="271549" y="72044"/>
                    <a:pt x="268655" y="75111"/>
                    <a:pt x="264899" y="76477"/>
                  </a:cubicBezTo>
                  <a:cubicBezTo>
                    <a:pt x="254960" y="80091"/>
                    <a:pt x="226540" y="86069"/>
                    <a:pt x="215023" y="86453"/>
                  </a:cubicBezTo>
                  <a:cubicBezTo>
                    <a:pt x="156302" y="88410"/>
                    <a:pt x="97536" y="88670"/>
                    <a:pt x="38793" y="89778"/>
                  </a:cubicBezTo>
                  <a:cubicBezTo>
                    <a:pt x="21471" y="95552"/>
                    <a:pt x="35208" y="89321"/>
                    <a:pt x="22167" y="99753"/>
                  </a:cubicBezTo>
                  <a:cubicBezTo>
                    <a:pt x="8793" y="110452"/>
                    <a:pt x="4434" y="101970"/>
                    <a:pt x="2217" y="109728"/>
                  </a:cubicBezTo>
                  <a:close/>
                </a:path>
              </a:pathLst>
            </a:custGeom>
            <a:solidFill>
              <a:srgbClr val="FFFF00">
                <a:alpha val="15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67" name="Полилиния 866"/>
            <p:cNvSpPr/>
            <p:nvPr/>
          </p:nvSpPr>
          <p:spPr>
            <a:xfrm>
              <a:off x="3757771" y="4531861"/>
              <a:ext cx="2347096" cy="2057270"/>
            </a:xfrm>
            <a:custGeom>
              <a:avLst/>
              <a:gdLst>
                <a:gd name="connsiteX0" fmla="*/ 761028 w 2347096"/>
                <a:gd name="connsiteY0" fmla="*/ 2035194 h 2057270"/>
                <a:gd name="connsiteX1" fmla="*/ 927282 w 2347096"/>
                <a:gd name="connsiteY1" fmla="*/ 2038519 h 2057270"/>
                <a:gd name="connsiteX2" fmla="*/ 947233 w 2347096"/>
                <a:gd name="connsiteY2" fmla="*/ 2035194 h 2057270"/>
                <a:gd name="connsiteX3" fmla="*/ 963858 w 2347096"/>
                <a:gd name="connsiteY3" fmla="*/ 2031868 h 2057270"/>
                <a:gd name="connsiteX4" fmla="*/ 1060286 w 2347096"/>
                <a:gd name="connsiteY4" fmla="*/ 2028543 h 2057270"/>
                <a:gd name="connsiteX5" fmla="*/ 1113487 w 2347096"/>
                <a:gd name="connsiteY5" fmla="*/ 2018568 h 2057270"/>
                <a:gd name="connsiteX6" fmla="*/ 1130113 w 2347096"/>
                <a:gd name="connsiteY6" fmla="*/ 2015243 h 2057270"/>
                <a:gd name="connsiteX7" fmla="*/ 1183314 w 2347096"/>
                <a:gd name="connsiteY7" fmla="*/ 2011918 h 2057270"/>
                <a:gd name="connsiteX8" fmla="*/ 1249816 w 2347096"/>
                <a:gd name="connsiteY8" fmla="*/ 2005268 h 2057270"/>
                <a:gd name="connsiteX9" fmla="*/ 1269766 w 2347096"/>
                <a:gd name="connsiteY9" fmla="*/ 2001943 h 2057270"/>
                <a:gd name="connsiteX10" fmla="*/ 1279742 w 2347096"/>
                <a:gd name="connsiteY10" fmla="*/ 1998618 h 2057270"/>
                <a:gd name="connsiteX11" fmla="*/ 1336268 w 2347096"/>
                <a:gd name="connsiteY11" fmla="*/ 1995292 h 2057270"/>
                <a:gd name="connsiteX12" fmla="*/ 1369519 w 2347096"/>
                <a:gd name="connsiteY12" fmla="*/ 1988642 h 2057270"/>
                <a:gd name="connsiteX13" fmla="*/ 1389470 w 2347096"/>
                <a:gd name="connsiteY13" fmla="*/ 1985317 h 2057270"/>
                <a:gd name="connsiteX14" fmla="*/ 1422721 w 2347096"/>
                <a:gd name="connsiteY14" fmla="*/ 1981992 h 2057270"/>
                <a:gd name="connsiteX15" fmla="*/ 1449321 w 2347096"/>
                <a:gd name="connsiteY15" fmla="*/ 1978667 h 2057270"/>
                <a:gd name="connsiteX16" fmla="*/ 1482572 w 2347096"/>
                <a:gd name="connsiteY16" fmla="*/ 1968692 h 2057270"/>
                <a:gd name="connsiteX17" fmla="*/ 1505848 w 2347096"/>
                <a:gd name="connsiteY17" fmla="*/ 1965367 h 2057270"/>
                <a:gd name="connsiteX18" fmla="*/ 1519148 w 2347096"/>
                <a:gd name="connsiteY18" fmla="*/ 1962042 h 2057270"/>
                <a:gd name="connsiteX19" fmla="*/ 1559049 w 2347096"/>
                <a:gd name="connsiteY19" fmla="*/ 1955391 h 2057270"/>
                <a:gd name="connsiteX20" fmla="*/ 1572350 w 2347096"/>
                <a:gd name="connsiteY20" fmla="*/ 1952066 h 2057270"/>
                <a:gd name="connsiteX21" fmla="*/ 1592300 w 2347096"/>
                <a:gd name="connsiteY21" fmla="*/ 1945416 h 2057270"/>
                <a:gd name="connsiteX22" fmla="*/ 1622226 w 2347096"/>
                <a:gd name="connsiteY22" fmla="*/ 1938766 h 2057270"/>
                <a:gd name="connsiteX23" fmla="*/ 1648827 w 2347096"/>
                <a:gd name="connsiteY23" fmla="*/ 1932116 h 2057270"/>
                <a:gd name="connsiteX24" fmla="*/ 1658802 w 2347096"/>
                <a:gd name="connsiteY24" fmla="*/ 1925466 h 2057270"/>
                <a:gd name="connsiteX25" fmla="*/ 1698703 w 2347096"/>
                <a:gd name="connsiteY25" fmla="*/ 1918815 h 2057270"/>
                <a:gd name="connsiteX26" fmla="*/ 1725304 w 2347096"/>
                <a:gd name="connsiteY26" fmla="*/ 1912165 h 2057270"/>
                <a:gd name="connsiteX27" fmla="*/ 1735279 w 2347096"/>
                <a:gd name="connsiteY27" fmla="*/ 1908840 h 2057270"/>
                <a:gd name="connsiteX28" fmla="*/ 1745254 w 2347096"/>
                <a:gd name="connsiteY28" fmla="*/ 1902190 h 2057270"/>
                <a:gd name="connsiteX29" fmla="*/ 1758555 w 2347096"/>
                <a:gd name="connsiteY29" fmla="*/ 1898865 h 2057270"/>
                <a:gd name="connsiteX30" fmla="*/ 1788481 w 2347096"/>
                <a:gd name="connsiteY30" fmla="*/ 1888890 h 2057270"/>
                <a:gd name="connsiteX31" fmla="*/ 1798456 w 2347096"/>
                <a:gd name="connsiteY31" fmla="*/ 1885564 h 2057270"/>
                <a:gd name="connsiteX32" fmla="*/ 1821732 w 2347096"/>
                <a:gd name="connsiteY32" fmla="*/ 1875589 h 2057270"/>
                <a:gd name="connsiteX33" fmla="*/ 1854982 w 2347096"/>
                <a:gd name="connsiteY33" fmla="*/ 1868939 h 2057270"/>
                <a:gd name="connsiteX34" fmla="*/ 1881583 w 2347096"/>
                <a:gd name="connsiteY34" fmla="*/ 1862289 h 2057270"/>
                <a:gd name="connsiteX35" fmla="*/ 1901534 w 2347096"/>
                <a:gd name="connsiteY35" fmla="*/ 1855639 h 2057270"/>
                <a:gd name="connsiteX36" fmla="*/ 1911509 w 2347096"/>
                <a:gd name="connsiteY36" fmla="*/ 1852314 h 2057270"/>
                <a:gd name="connsiteX37" fmla="*/ 1938110 w 2347096"/>
                <a:gd name="connsiteY37" fmla="*/ 1845663 h 2057270"/>
                <a:gd name="connsiteX38" fmla="*/ 1958060 w 2347096"/>
                <a:gd name="connsiteY38" fmla="*/ 1839013 h 2057270"/>
                <a:gd name="connsiteX39" fmla="*/ 1971361 w 2347096"/>
                <a:gd name="connsiteY39" fmla="*/ 1835688 h 2057270"/>
                <a:gd name="connsiteX40" fmla="*/ 1991311 w 2347096"/>
                <a:gd name="connsiteY40" fmla="*/ 1829038 h 2057270"/>
                <a:gd name="connsiteX41" fmla="*/ 2001286 w 2347096"/>
                <a:gd name="connsiteY41" fmla="*/ 1825713 h 2057270"/>
                <a:gd name="connsiteX42" fmla="*/ 2017912 w 2347096"/>
                <a:gd name="connsiteY42" fmla="*/ 1815738 h 2057270"/>
                <a:gd name="connsiteX43" fmla="*/ 2034537 w 2347096"/>
                <a:gd name="connsiteY43" fmla="*/ 1809087 h 2057270"/>
                <a:gd name="connsiteX44" fmla="*/ 2047838 w 2347096"/>
                <a:gd name="connsiteY44" fmla="*/ 1805762 h 2057270"/>
                <a:gd name="connsiteX45" fmla="*/ 2067788 w 2347096"/>
                <a:gd name="connsiteY45" fmla="*/ 1799112 h 2057270"/>
                <a:gd name="connsiteX46" fmla="*/ 2077764 w 2347096"/>
                <a:gd name="connsiteY46" fmla="*/ 1795787 h 2057270"/>
                <a:gd name="connsiteX47" fmla="*/ 2087739 w 2347096"/>
                <a:gd name="connsiteY47" fmla="*/ 1792462 h 2057270"/>
                <a:gd name="connsiteX48" fmla="*/ 2091064 w 2347096"/>
                <a:gd name="connsiteY48" fmla="*/ 1782487 h 2057270"/>
                <a:gd name="connsiteX49" fmla="*/ 2111014 w 2347096"/>
                <a:gd name="connsiteY49" fmla="*/ 1775836 h 2057270"/>
                <a:gd name="connsiteX50" fmla="*/ 2117665 w 2347096"/>
                <a:gd name="connsiteY50" fmla="*/ 1769186 h 2057270"/>
                <a:gd name="connsiteX51" fmla="*/ 2180841 w 2347096"/>
                <a:gd name="connsiteY51" fmla="*/ 1735935 h 2057270"/>
                <a:gd name="connsiteX52" fmla="*/ 2207442 w 2347096"/>
                <a:gd name="connsiteY52" fmla="*/ 1722635 h 2057270"/>
                <a:gd name="connsiteX53" fmla="*/ 2227393 w 2347096"/>
                <a:gd name="connsiteY53" fmla="*/ 1709335 h 2057270"/>
                <a:gd name="connsiteX54" fmla="*/ 2263969 w 2347096"/>
                <a:gd name="connsiteY54" fmla="*/ 1699359 h 2057270"/>
                <a:gd name="connsiteX55" fmla="*/ 2293894 w 2347096"/>
                <a:gd name="connsiteY55" fmla="*/ 1686059 h 2057270"/>
                <a:gd name="connsiteX56" fmla="*/ 2303870 w 2347096"/>
                <a:gd name="connsiteY56" fmla="*/ 1682734 h 2057270"/>
                <a:gd name="connsiteX57" fmla="*/ 2323820 w 2347096"/>
                <a:gd name="connsiteY57" fmla="*/ 1669434 h 2057270"/>
                <a:gd name="connsiteX58" fmla="*/ 2347096 w 2347096"/>
                <a:gd name="connsiteY58" fmla="*/ 1652808 h 2057270"/>
                <a:gd name="connsiteX59" fmla="*/ 2343771 w 2347096"/>
                <a:gd name="connsiteY59" fmla="*/ 1642833 h 2057270"/>
                <a:gd name="connsiteX60" fmla="*/ 2333796 w 2347096"/>
                <a:gd name="connsiteY60" fmla="*/ 1636183 h 2057270"/>
                <a:gd name="connsiteX61" fmla="*/ 2297220 w 2347096"/>
                <a:gd name="connsiteY61" fmla="*/ 1626207 h 2057270"/>
                <a:gd name="connsiteX62" fmla="*/ 2287244 w 2347096"/>
                <a:gd name="connsiteY62" fmla="*/ 1622882 h 2057270"/>
                <a:gd name="connsiteX63" fmla="*/ 2277269 w 2347096"/>
                <a:gd name="connsiteY63" fmla="*/ 1616232 h 2057270"/>
                <a:gd name="connsiteX64" fmla="*/ 2257318 w 2347096"/>
                <a:gd name="connsiteY64" fmla="*/ 1589631 h 2057270"/>
                <a:gd name="connsiteX65" fmla="*/ 2244018 w 2347096"/>
                <a:gd name="connsiteY65" fmla="*/ 1582981 h 2057270"/>
                <a:gd name="connsiteX66" fmla="*/ 2237368 w 2347096"/>
                <a:gd name="connsiteY66" fmla="*/ 1573006 h 2057270"/>
                <a:gd name="connsiteX67" fmla="*/ 2224068 w 2347096"/>
                <a:gd name="connsiteY67" fmla="*/ 1569681 h 2057270"/>
                <a:gd name="connsiteX68" fmla="*/ 2210767 w 2347096"/>
                <a:gd name="connsiteY68" fmla="*/ 1563031 h 2057270"/>
                <a:gd name="connsiteX69" fmla="*/ 2200792 w 2347096"/>
                <a:gd name="connsiteY69" fmla="*/ 1559706 h 2057270"/>
                <a:gd name="connsiteX70" fmla="*/ 2174191 w 2347096"/>
                <a:gd name="connsiteY70" fmla="*/ 1549730 h 2057270"/>
                <a:gd name="connsiteX71" fmla="*/ 2164216 w 2347096"/>
                <a:gd name="connsiteY71" fmla="*/ 1543080 h 2057270"/>
                <a:gd name="connsiteX72" fmla="*/ 2130965 w 2347096"/>
                <a:gd name="connsiteY72" fmla="*/ 1536430 h 2057270"/>
                <a:gd name="connsiteX73" fmla="*/ 2094389 w 2347096"/>
                <a:gd name="connsiteY73" fmla="*/ 1529780 h 2057270"/>
                <a:gd name="connsiteX74" fmla="*/ 2074438 w 2347096"/>
                <a:gd name="connsiteY74" fmla="*/ 1523130 h 2057270"/>
                <a:gd name="connsiteX75" fmla="*/ 2051163 w 2347096"/>
                <a:gd name="connsiteY75" fmla="*/ 1516479 h 2057270"/>
                <a:gd name="connsiteX76" fmla="*/ 1994636 w 2347096"/>
                <a:gd name="connsiteY76" fmla="*/ 1509829 h 2057270"/>
                <a:gd name="connsiteX77" fmla="*/ 1815081 w 2347096"/>
                <a:gd name="connsiteY77" fmla="*/ 1513154 h 2057270"/>
                <a:gd name="connsiteX78" fmla="*/ 1785156 w 2347096"/>
                <a:gd name="connsiteY78" fmla="*/ 1523130 h 2057270"/>
                <a:gd name="connsiteX79" fmla="*/ 1751905 w 2347096"/>
                <a:gd name="connsiteY79" fmla="*/ 1533105 h 2057270"/>
                <a:gd name="connsiteX80" fmla="*/ 1731954 w 2347096"/>
                <a:gd name="connsiteY80" fmla="*/ 1546405 h 2057270"/>
                <a:gd name="connsiteX81" fmla="*/ 1721979 w 2347096"/>
                <a:gd name="connsiteY81" fmla="*/ 1553055 h 2057270"/>
                <a:gd name="connsiteX82" fmla="*/ 1708678 w 2347096"/>
                <a:gd name="connsiteY82" fmla="*/ 1559706 h 2057270"/>
                <a:gd name="connsiteX83" fmla="*/ 1702028 w 2347096"/>
                <a:gd name="connsiteY83" fmla="*/ 1569681 h 2057270"/>
                <a:gd name="connsiteX84" fmla="*/ 1695378 w 2347096"/>
                <a:gd name="connsiteY84" fmla="*/ 1589631 h 2057270"/>
                <a:gd name="connsiteX85" fmla="*/ 1698703 w 2347096"/>
                <a:gd name="connsiteY85" fmla="*/ 1642833 h 2057270"/>
                <a:gd name="connsiteX86" fmla="*/ 1698703 w 2347096"/>
                <a:gd name="connsiteY86" fmla="*/ 1706010 h 2057270"/>
                <a:gd name="connsiteX87" fmla="*/ 1688728 w 2347096"/>
                <a:gd name="connsiteY87" fmla="*/ 1712660 h 2057270"/>
                <a:gd name="connsiteX88" fmla="*/ 1668777 w 2347096"/>
                <a:gd name="connsiteY88" fmla="*/ 1719310 h 2057270"/>
                <a:gd name="connsiteX89" fmla="*/ 1658802 w 2347096"/>
                <a:gd name="connsiteY89" fmla="*/ 1722635 h 2057270"/>
                <a:gd name="connsiteX90" fmla="*/ 1645502 w 2347096"/>
                <a:gd name="connsiteY90" fmla="*/ 1729285 h 2057270"/>
                <a:gd name="connsiteX91" fmla="*/ 1598950 w 2347096"/>
                <a:gd name="connsiteY91" fmla="*/ 1735935 h 2057270"/>
                <a:gd name="connsiteX92" fmla="*/ 1306342 w 2347096"/>
                <a:gd name="connsiteY92" fmla="*/ 1732610 h 2057270"/>
                <a:gd name="connsiteX93" fmla="*/ 1293042 w 2347096"/>
                <a:gd name="connsiteY93" fmla="*/ 1729285 h 2057270"/>
                <a:gd name="connsiteX94" fmla="*/ 1273092 w 2347096"/>
                <a:gd name="connsiteY94" fmla="*/ 1722635 h 2057270"/>
                <a:gd name="connsiteX95" fmla="*/ 1256466 w 2347096"/>
                <a:gd name="connsiteY95" fmla="*/ 1712660 h 2057270"/>
                <a:gd name="connsiteX96" fmla="*/ 1236516 w 2347096"/>
                <a:gd name="connsiteY96" fmla="*/ 1699359 h 2057270"/>
                <a:gd name="connsiteX97" fmla="*/ 1229865 w 2347096"/>
                <a:gd name="connsiteY97" fmla="*/ 1692709 h 2057270"/>
                <a:gd name="connsiteX98" fmla="*/ 1209915 w 2347096"/>
                <a:gd name="connsiteY98" fmla="*/ 1686059 h 2057270"/>
                <a:gd name="connsiteX99" fmla="*/ 1189964 w 2347096"/>
                <a:gd name="connsiteY99" fmla="*/ 1676084 h 2057270"/>
                <a:gd name="connsiteX100" fmla="*/ 1176664 w 2347096"/>
                <a:gd name="connsiteY100" fmla="*/ 1662783 h 2057270"/>
                <a:gd name="connsiteX101" fmla="*/ 1150063 w 2347096"/>
                <a:gd name="connsiteY101" fmla="*/ 1629532 h 2057270"/>
                <a:gd name="connsiteX102" fmla="*/ 1130113 w 2347096"/>
                <a:gd name="connsiteY102" fmla="*/ 1616232 h 2057270"/>
                <a:gd name="connsiteX103" fmla="*/ 1110162 w 2347096"/>
                <a:gd name="connsiteY103" fmla="*/ 1609582 h 2057270"/>
                <a:gd name="connsiteX104" fmla="*/ 1100187 w 2347096"/>
                <a:gd name="connsiteY104" fmla="*/ 1602932 h 2057270"/>
                <a:gd name="connsiteX105" fmla="*/ 1080236 w 2347096"/>
                <a:gd name="connsiteY105" fmla="*/ 1596282 h 2057270"/>
                <a:gd name="connsiteX106" fmla="*/ 1070261 w 2347096"/>
                <a:gd name="connsiteY106" fmla="*/ 1592956 h 2057270"/>
                <a:gd name="connsiteX107" fmla="*/ 1050310 w 2347096"/>
                <a:gd name="connsiteY107" fmla="*/ 1582981 h 2057270"/>
                <a:gd name="connsiteX108" fmla="*/ 1030360 w 2347096"/>
                <a:gd name="connsiteY108" fmla="*/ 1573006 h 2057270"/>
                <a:gd name="connsiteX109" fmla="*/ 1007084 w 2347096"/>
                <a:gd name="connsiteY109" fmla="*/ 1563031 h 2057270"/>
                <a:gd name="connsiteX110" fmla="*/ 997109 w 2347096"/>
                <a:gd name="connsiteY110" fmla="*/ 1553055 h 2057270"/>
                <a:gd name="connsiteX111" fmla="*/ 977158 w 2347096"/>
                <a:gd name="connsiteY111" fmla="*/ 1546405 h 2057270"/>
                <a:gd name="connsiteX112" fmla="*/ 967183 w 2347096"/>
                <a:gd name="connsiteY112" fmla="*/ 1539755 h 2057270"/>
                <a:gd name="connsiteX113" fmla="*/ 957208 w 2347096"/>
                <a:gd name="connsiteY113" fmla="*/ 1536430 h 2057270"/>
                <a:gd name="connsiteX114" fmla="*/ 940582 w 2347096"/>
                <a:gd name="connsiteY114" fmla="*/ 1523130 h 2057270"/>
                <a:gd name="connsiteX115" fmla="*/ 904006 w 2347096"/>
                <a:gd name="connsiteY115" fmla="*/ 1486554 h 2057270"/>
                <a:gd name="connsiteX116" fmla="*/ 894031 w 2347096"/>
                <a:gd name="connsiteY116" fmla="*/ 1476578 h 2057270"/>
                <a:gd name="connsiteX117" fmla="*/ 884056 w 2347096"/>
                <a:gd name="connsiteY117" fmla="*/ 1466603 h 2057270"/>
                <a:gd name="connsiteX118" fmla="*/ 880731 w 2347096"/>
                <a:gd name="connsiteY118" fmla="*/ 1456628 h 2057270"/>
                <a:gd name="connsiteX119" fmla="*/ 870756 w 2347096"/>
                <a:gd name="connsiteY119" fmla="*/ 1449978 h 2057270"/>
                <a:gd name="connsiteX120" fmla="*/ 864105 w 2347096"/>
                <a:gd name="connsiteY120" fmla="*/ 1443327 h 2057270"/>
                <a:gd name="connsiteX121" fmla="*/ 847480 w 2347096"/>
                <a:gd name="connsiteY121" fmla="*/ 1413402 h 2057270"/>
                <a:gd name="connsiteX122" fmla="*/ 834180 w 2347096"/>
                <a:gd name="connsiteY122" fmla="*/ 1396776 h 2057270"/>
                <a:gd name="connsiteX123" fmla="*/ 830854 w 2347096"/>
                <a:gd name="connsiteY123" fmla="*/ 1386801 h 2057270"/>
                <a:gd name="connsiteX124" fmla="*/ 820879 w 2347096"/>
                <a:gd name="connsiteY124" fmla="*/ 1383476 h 2057270"/>
                <a:gd name="connsiteX125" fmla="*/ 814229 w 2347096"/>
                <a:gd name="connsiteY125" fmla="*/ 1363525 h 2057270"/>
                <a:gd name="connsiteX126" fmla="*/ 797604 w 2347096"/>
                <a:gd name="connsiteY126" fmla="*/ 1340250 h 2057270"/>
                <a:gd name="connsiteX127" fmla="*/ 794278 w 2347096"/>
                <a:gd name="connsiteY127" fmla="*/ 1330274 h 2057270"/>
                <a:gd name="connsiteX128" fmla="*/ 787628 w 2347096"/>
                <a:gd name="connsiteY128" fmla="*/ 1320299 h 2057270"/>
                <a:gd name="connsiteX129" fmla="*/ 780978 w 2347096"/>
                <a:gd name="connsiteY129" fmla="*/ 1300348 h 2057270"/>
                <a:gd name="connsiteX130" fmla="*/ 777653 w 2347096"/>
                <a:gd name="connsiteY130" fmla="*/ 1290373 h 2057270"/>
                <a:gd name="connsiteX131" fmla="*/ 774328 w 2347096"/>
                <a:gd name="connsiteY131" fmla="*/ 1280398 h 2057270"/>
                <a:gd name="connsiteX132" fmla="*/ 771003 w 2347096"/>
                <a:gd name="connsiteY132" fmla="*/ 1193946 h 2057270"/>
                <a:gd name="connsiteX133" fmla="*/ 767678 w 2347096"/>
                <a:gd name="connsiteY133" fmla="*/ 1183970 h 2057270"/>
                <a:gd name="connsiteX134" fmla="*/ 771003 w 2347096"/>
                <a:gd name="connsiteY134" fmla="*/ 1160695 h 2057270"/>
                <a:gd name="connsiteX135" fmla="*/ 774328 w 2347096"/>
                <a:gd name="connsiteY135" fmla="*/ 1150719 h 2057270"/>
                <a:gd name="connsiteX136" fmla="*/ 784303 w 2347096"/>
                <a:gd name="connsiteY136" fmla="*/ 1144069 h 2057270"/>
                <a:gd name="connsiteX137" fmla="*/ 790953 w 2347096"/>
                <a:gd name="connsiteY137" fmla="*/ 1124119 h 2057270"/>
                <a:gd name="connsiteX138" fmla="*/ 784303 w 2347096"/>
                <a:gd name="connsiteY138" fmla="*/ 1057617 h 2057270"/>
                <a:gd name="connsiteX139" fmla="*/ 777653 w 2347096"/>
                <a:gd name="connsiteY139" fmla="*/ 1047642 h 2057270"/>
                <a:gd name="connsiteX140" fmla="*/ 771003 w 2347096"/>
                <a:gd name="connsiteY140" fmla="*/ 1040991 h 2057270"/>
                <a:gd name="connsiteX141" fmla="*/ 761028 w 2347096"/>
                <a:gd name="connsiteY141" fmla="*/ 1021041 h 2057270"/>
                <a:gd name="connsiteX142" fmla="*/ 751052 w 2347096"/>
                <a:gd name="connsiteY142" fmla="*/ 1014391 h 2057270"/>
                <a:gd name="connsiteX143" fmla="*/ 744402 w 2347096"/>
                <a:gd name="connsiteY143" fmla="*/ 1007740 h 2057270"/>
                <a:gd name="connsiteX144" fmla="*/ 721126 w 2347096"/>
                <a:gd name="connsiteY144" fmla="*/ 997765 h 2057270"/>
                <a:gd name="connsiteX145" fmla="*/ 711151 w 2347096"/>
                <a:gd name="connsiteY145" fmla="*/ 987790 h 2057270"/>
                <a:gd name="connsiteX146" fmla="*/ 671250 w 2347096"/>
                <a:gd name="connsiteY146" fmla="*/ 984465 h 2057270"/>
                <a:gd name="connsiteX147" fmla="*/ 588123 w 2347096"/>
                <a:gd name="connsiteY147" fmla="*/ 981140 h 2057270"/>
                <a:gd name="connsiteX148" fmla="*/ 574822 w 2347096"/>
                <a:gd name="connsiteY148" fmla="*/ 977815 h 2057270"/>
                <a:gd name="connsiteX149" fmla="*/ 554872 w 2347096"/>
                <a:gd name="connsiteY149" fmla="*/ 971164 h 2057270"/>
                <a:gd name="connsiteX150" fmla="*/ 538246 w 2347096"/>
                <a:gd name="connsiteY150" fmla="*/ 941239 h 2057270"/>
                <a:gd name="connsiteX151" fmla="*/ 531596 w 2347096"/>
                <a:gd name="connsiteY151" fmla="*/ 934588 h 2057270"/>
                <a:gd name="connsiteX152" fmla="*/ 514971 w 2347096"/>
                <a:gd name="connsiteY152" fmla="*/ 914638 h 2057270"/>
                <a:gd name="connsiteX153" fmla="*/ 504996 w 2347096"/>
                <a:gd name="connsiteY153" fmla="*/ 907988 h 2057270"/>
                <a:gd name="connsiteX154" fmla="*/ 491695 w 2347096"/>
                <a:gd name="connsiteY154" fmla="*/ 894687 h 2057270"/>
                <a:gd name="connsiteX155" fmla="*/ 488370 w 2347096"/>
                <a:gd name="connsiteY155" fmla="*/ 884712 h 2057270"/>
                <a:gd name="connsiteX156" fmla="*/ 478395 w 2347096"/>
                <a:gd name="connsiteY156" fmla="*/ 864762 h 2057270"/>
                <a:gd name="connsiteX157" fmla="*/ 481720 w 2347096"/>
                <a:gd name="connsiteY157" fmla="*/ 831511 h 2057270"/>
                <a:gd name="connsiteX158" fmla="*/ 488370 w 2347096"/>
                <a:gd name="connsiteY158" fmla="*/ 811560 h 2057270"/>
                <a:gd name="connsiteX159" fmla="*/ 498345 w 2347096"/>
                <a:gd name="connsiteY159" fmla="*/ 791610 h 2057270"/>
                <a:gd name="connsiteX160" fmla="*/ 495020 w 2347096"/>
                <a:gd name="connsiteY160" fmla="*/ 761684 h 2057270"/>
                <a:gd name="connsiteX161" fmla="*/ 488370 w 2347096"/>
                <a:gd name="connsiteY161" fmla="*/ 738408 h 2057270"/>
                <a:gd name="connsiteX162" fmla="*/ 485045 w 2347096"/>
                <a:gd name="connsiteY162" fmla="*/ 725108 h 2057270"/>
                <a:gd name="connsiteX163" fmla="*/ 481720 w 2347096"/>
                <a:gd name="connsiteY163" fmla="*/ 715132 h 2057270"/>
                <a:gd name="connsiteX164" fmla="*/ 471745 w 2347096"/>
                <a:gd name="connsiteY164" fmla="*/ 688532 h 2057270"/>
                <a:gd name="connsiteX165" fmla="*/ 461769 w 2347096"/>
                <a:gd name="connsiteY165" fmla="*/ 671906 h 2057270"/>
                <a:gd name="connsiteX166" fmla="*/ 448469 w 2347096"/>
                <a:gd name="connsiteY166" fmla="*/ 651956 h 2057270"/>
                <a:gd name="connsiteX167" fmla="*/ 445144 w 2347096"/>
                <a:gd name="connsiteY167" fmla="*/ 641980 h 2057270"/>
                <a:gd name="connsiteX168" fmla="*/ 438494 w 2347096"/>
                <a:gd name="connsiteY168" fmla="*/ 632005 h 2057270"/>
                <a:gd name="connsiteX169" fmla="*/ 431844 w 2347096"/>
                <a:gd name="connsiteY169" fmla="*/ 612055 h 2057270"/>
                <a:gd name="connsiteX170" fmla="*/ 435169 w 2347096"/>
                <a:gd name="connsiteY170" fmla="*/ 588779 h 2057270"/>
                <a:gd name="connsiteX171" fmla="*/ 501670 w 2347096"/>
                <a:gd name="connsiteY171" fmla="*/ 588779 h 2057270"/>
                <a:gd name="connsiteX172" fmla="*/ 521621 w 2347096"/>
                <a:gd name="connsiteY172" fmla="*/ 608730 h 2057270"/>
                <a:gd name="connsiteX173" fmla="*/ 528271 w 2347096"/>
                <a:gd name="connsiteY173" fmla="*/ 618705 h 2057270"/>
                <a:gd name="connsiteX174" fmla="*/ 531596 w 2347096"/>
                <a:gd name="connsiteY174" fmla="*/ 628680 h 2057270"/>
                <a:gd name="connsiteX175" fmla="*/ 548222 w 2347096"/>
                <a:gd name="connsiteY175" fmla="*/ 645306 h 2057270"/>
                <a:gd name="connsiteX176" fmla="*/ 568172 w 2347096"/>
                <a:gd name="connsiteY176" fmla="*/ 658606 h 2057270"/>
                <a:gd name="connsiteX177" fmla="*/ 578148 w 2347096"/>
                <a:gd name="connsiteY177" fmla="*/ 665256 h 2057270"/>
                <a:gd name="connsiteX178" fmla="*/ 594773 w 2347096"/>
                <a:gd name="connsiteY178" fmla="*/ 678556 h 2057270"/>
                <a:gd name="connsiteX179" fmla="*/ 601423 w 2347096"/>
                <a:gd name="connsiteY179" fmla="*/ 685207 h 2057270"/>
                <a:gd name="connsiteX180" fmla="*/ 614724 w 2347096"/>
                <a:gd name="connsiteY180" fmla="*/ 691857 h 2057270"/>
                <a:gd name="connsiteX181" fmla="*/ 621374 w 2347096"/>
                <a:gd name="connsiteY181" fmla="*/ 701832 h 2057270"/>
                <a:gd name="connsiteX182" fmla="*/ 641324 w 2347096"/>
                <a:gd name="connsiteY182" fmla="*/ 708482 h 2057270"/>
                <a:gd name="connsiteX183" fmla="*/ 651300 w 2347096"/>
                <a:gd name="connsiteY183" fmla="*/ 711807 h 2057270"/>
                <a:gd name="connsiteX184" fmla="*/ 661275 w 2347096"/>
                <a:gd name="connsiteY184" fmla="*/ 715132 h 2057270"/>
                <a:gd name="connsiteX185" fmla="*/ 687876 w 2347096"/>
                <a:gd name="connsiteY185" fmla="*/ 721783 h 2057270"/>
                <a:gd name="connsiteX186" fmla="*/ 751052 w 2347096"/>
                <a:gd name="connsiteY186" fmla="*/ 718458 h 2057270"/>
                <a:gd name="connsiteX187" fmla="*/ 771003 w 2347096"/>
                <a:gd name="connsiteY187" fmla="*/ 708482 h 2057270"/>
                <a:gd name="connsiteX188" fmla="*/ 790953 w 2347096"/>
                <a:gd name="connsiteY188" fmla="*/ 701832 h 2057270"/>
                <a:gd name="connsiteX189" fmla="*/ 797604 w 2347096"/>
                <a:gd name="connsiteY189" fmla="*/ 695182 h 2057270"/>
                <a:gd name="connsiteX190" fmla="*/ 807579 w 2347096"/>
                <a:gd name="connsiteY190" fmla="*/ 671906 h 2057270"/>
                <a:gd name="connsiteX191" fmla="*/ 804254 w 2347096"/>
                <a:gd name="connsiteY191" fmla="*/ 638655 h 2057270"/>
                <a:gd name="connsiteX192" fmla="*/ 797604 w 2347096"/>
                <a:gd name="connsiteY192" fmla="*/ 628680 h 2057270"/>
                <a:gd name="connsiteX193" fmla="*/ 784303 w 2347096"/>
                <a:gd name="connsiteY193" fmla="*/ 602079 h 2057270"/>
                <a:gd name="connsiteX194" fmla="*/ 780978 w 2347096"/>
                <a:gd name="connsiteY194" fmla="*/ 592104 h 2057270"/>
                <a:gd name="connsiteX195" fmla="*/ 774328 w 2347096"/>
                <a:gd name="connsiteY195" fmla="*/ 582129 h 2057270"/>
                <a:gd name="connsiteX196" fmla="*/ 767678 w 2347096"/>
                <a:gd name="connsiteY196" fmla="*/ 555528 h 2057270"/>
                <a:gd name="connsiteX197" fmla="*/ 754377 w 2347096"/>
                <a:gd name="connsiteY197" fmla="*/ 535578 h 2057270"/>
                <a:gd name="connsiteX198" fmla="*/ 747727 w 2347096"/>
                <a:gd name="connsiteY198" fmla="*/ 515627 h 2057270"/>
                <a:gd name="connsiteX199" fmla="*/ 737752 w 2347096"/>
                <a:gd name="connsiteY199" fmla="*/ 505652 h 2057270"/>
                <a:gd name="connsiteX200" fmla="*/ 731102 w 2347096"/>
                <a:gd name="connsiteY200" fmla="*/ 495676 h 2057270"/>
                <a:gd name="connsiteX201" fmla="*/ 721126 w 2347096"/>
                <a:gd name="connsiteY201" fmla="*/ 489026 h 2057270"/>
                <a:gd name="connsiteX202" fmla="*/ 704501 w 2347096"/>
                <a:gd name="connsiteY202" fmla="*/ 472401 h 2057270"/>
                <a:gd name="connsiteX203" fmla="*/ 684550 w 2347096"/>
                <a:gd name="connsiteY203" fmla="*/ 455775 h 2057270"/>
                <a:gd name="connsiteX204" fmla="*/ 664600 w 2347096"/>
                <a:gd name="connsiteY204" fmla="*/ 449125 h 2057270"/>
                <a:gd name="connsiteX205" fmla="*/ 634674 w 2347096"/>
                <a:gd name="connsiteY205" fmla="*/ 432500 h 2057270"/>
                <a:gd name="connsiteX206" fmla="*/ 618049 w 2347096"/>
                <a:gd name="connsiteY206" fmla="*/ 415874 h 2057270"/>
                <a:gd name="connsiteX207" fmla="*/ 601423 w 2347096"/>
                <a:gd name="connsiteY207" fmla="*/ 399249 h 2057270"/>
                <a:gd name="connsiteX208" fmla="*/ 584798 w 2347096"/>
                <a:gd name="connsiteY208" fmla="*/ 385948 h 2057270"/>
                <a:gd name="connsiteX209" fmla="*/ 581473 w 2347096"/>
                <a:gd name="connsiteY209" fmla="*/ 375973 h 2057270"/>
                <a:gd name="connsiteX210" fmla="*/ 564847 w 2347096"/>
                <a:gd name="connsiteY210" fmla="*/ 362673 h 2057270"/>
                <a:gd name="connsiteX211" fmla="*/ 558197 w 2347096"/>
                <a:gd name="connsiteY211" fmla="*/ 352698 h 2057270"/>
                <a:gd name="connsiteX212" fmla="*/ 544897 w 2347096"/>
                <a:gd name="connsiteY212" fmla="*/ 336072 h 2057270"/>
                <a:gd name="connsiteX213" fmla="*/ 538246 w 2347096"/>
                <a:gd name="connsiteY213" fmla="*/ 316122 h 2057270"/>
                <a:gd name="connsiteX214" fmla="*/ 534921 w 2347096"/>
                <a:gd name="connsiteY214" fmla="*/ 306146 h 2057270"/>
                <a:gd name="connsiteX215" fmla="*/ 528271 w 2347096"/>
                <a:gd name="connsiteY215" fmla="*/ 296171 h 2057270"/>
                <a:gd name="connsiteX216" fmla="*/ 524946 w 2347096"/>
                <a:gd name="connsiteY216" fmla="*/ 223019 h 2057270"/>
                <a:gd name="connsiteX217" fmla="*/ 514971 w 2347096"/>
                <a:gd name="connsiteY217" fmla="*/ 203068 h 2057270"/>
                <a:gd name="connsiteX218" fmla="*/ 511646 w 2347096"/>
                <a:gd name="connsiteY218" fmla="*/ 193093 h 2057270"/>
                <a:gd name="connsiteX219" fmla="*/ 498345 w 2347096"/>
                <a:gd name="connsiteY219" fmla="*/ 176468 h 2057270"/>
                <a:gd name="connsiteX220" fmla="*/ 491695 w 2347096"/>
                <a:gd name="connsiteY220" fmla="*/ 166492 h 2057270"/>
                <a:gd name="connsiteX221" fmla="*/ 471745 w 2347096"/>
                <a:gd name="connsiteY221" fmla="*/ 156517 h 2057270"/>
                <a:gd name="connsiteX222" fmla="*/ 445144 w 2347096"/>
                <a:gd name="connsiteY222" fmla="*/ 139892 h 2057270"/>
                <a:gd name="connsiteX223" fmla="*/ 435169 w 2347096"/>
                <a:gd name="connsiteY223" fmla="*/ 136567 h 2057270"/>
                <a:gd name="connsiteX224" fmla="*/ 425193 w 2347096"/>
                <a:gd name="connsiteY224" fmla="*/ 133242 h 2057270"/>
                <a:gd name="connsiteX225" fmla="*/ 375317 w 2347096"/>
                <a:gd name="connsiteY225" fmla="*/ 136567 h 2057270"/>
                <a:gd name="connsiteX226" fmla="*/ 368667 w 2347096"/>
                <a:gd name="connsiteY226" fmla="*/ 146542 h 2057270"/>
                <a:gd name="connsiteX227" fmla="*/ 358692 w 2347096"/>
                <a:gd name="connsiteY227" fmla="*/ 183118 h 2057270"/>
                <a:gd name="connsiteX228" fmla="*/ 355366 w 2347096"/>
                <a:gd name="connsiteY228" fmla="*/ 193093 h 2057270"/>
                <a:gd name="connsiteX229" fmla="*/ 358692 w 2347096"/>
                <a:gd name="connsiteY229" fmla="*/ 209719 h 2057270"/>
                <a:gd name="connsiteX230" fmla="*/ 365342 w 2347096"/>
                <a:gd name="connsiteY230" fmla="*/ 272895 h 2057270"/>
                <a:gd name="connsiteX231" fmla="*/ 365342 w 2347096"/>
                <a:gd name="connsiteY231" fmla="*/ 356023 h 2057270"/>
                <a:gd name="connsiteX232" fmla="*/ 358692 w 2347096"/>
                <a:gd name="connsiteY232" fmla="*/ 379298 h 2057270"/>
                <a:gd name="connsiteX233" fmla="*/ 352041 w 2347096"/>
                <a:gd name="connsiteY233" fmla="*/ 385948 h 2057270"/>
                <a:gd name="connsiteX234" fmla="*/ 345391 w 2347096"/>
                <a:gd name="connsiteY234" fmla="*/ 395924 h 2057270"/>
                <a:gd name="connsiteX235" fmla="*/ 328766 w 2347096"/>
                <a:gd name="connsiteY235" fmla="*/ 399249 h 2057270"/>
                <a:gd name="connsiteX236" fmla="*/ 292190 w 2347096"/>
                <a:gd name="connsiteY236" fmla="*/ 395924 h 2057270"/>
                <a:gd name="connsiteX237" fmla="*/ 268914 w 2347096"/>
                <a:gd name="connsiteY237" fmla="*/ 369323 h 2057270"/>
                <a:gd name="connsiteX238" fmla="*/ 258939 w 2347096"/>
                <a:gd name="connsiteY238" fmla="*/ 362673 h 2057270"/>
                <a:gd name="connsiteX239" fmla="*/ 252289 w 2347096"/>
                <a:gd name="connsiteY239" fmla="*/ 342722 h 2057270"/>
                <a:gd name="connsiteX240" fmla="*/ 248964 w 2347096"/>
                <a:gd name="connsiteY240" fmla="*/ 332747 h 2057270"/>
                <a:gd name="connsiteX241" fmla="*/ 245638 w 2347096"/>
                <a:gd name="connsiteY241" fmla="*/ 319447 h 2057270"/>
                <a:gd name="connsiteX242" fmla="*/ 238988 w 2347096"/>
                <a:gd name="connsiteY242" fmla="*/ 309471 h 2057270"/>
                <a:gd name="connsiteX243" fmla="*/ 232338 w 2347096"/>
                <a:gd name="connsiteY243" fmla="*/ 289521 h 2057270"/>
                <a:gd name="connsiteX244" fmla="*/ 229013 w 2347096"/>
                <a:gd name="connsiteY244" fmla="*/ 279546 h 2057270"/>
                <a:gd name="connsiteX245" fmla="*/ 222363 w 2347096"/>
                <a:gd name="connsiteY245" fmla="*/ 269570 h 2057270"/>
                <a:gd name="connsiteX246" fmla="*/ 212388 w 2347096"/>
                <a:gd name="connsiteY246" fmla="*/ 239644 h 2057270"/>
                <a:gd name="connsiteX247" fmla="*/ 209062 w 2347096"/>
                <a:gd name="connsiteY247" fmla="*/ 229669 h 2057270"/>
                <a:gd name="connsiteX248" fmla="*/ 202412 w 2347096"/>
                <a:gd name="connsiteY248" fmla="*/ 216369 h 2057270"/>
                <a:gd name="connsiteX249" fmla="*/ 192437 w 2347096"/>
                <a:gd name="connsiteY249" fmla="*/ 199743 h 2057270"/>
                <a:gd name="connsiteX250" fmla="*/ 185787 w 2347096"/>
                <a:gd name="connsiteY250" fmla="*/ 179793 h 2057270"/>
                <a:gd name="connsiteX251" fmla="*/ 179137 w 2347096"/>
                <a:gd name="connsiteY251" fmla="*/ 149867 h 2057270"/>
                <a:gd name="connsiteX252" fmla="*/ 175812 w 2347096"/>
                <a:gd name="connsiteY252" fmla="*/ 86690 h 2057270"/>
                <a:gd name="connsiteX253" fmla="*/ 162511 w 2347096"/>
                <a:gd name="connsiteY253" fmla="*/ 30164 h 2057270"/>
                <a:gd name="connsiteX254" fmla="*/ 155861 w 2347096"/>
                <a:gd name="connsiteY254" fmla="*/ 20188 h 2057270"/>
                <a:gd name="connsiteX255" fmla="*/ 132585 w 2347096"/>
                <a:gd name="connsiteY255" fmla="*/ 13538 h 2057270"/>
                <a:gd name="connsiteX256" fmla="*/ 122610 w 2347096"/>
                <a:gd name="connsiteY256" fmla="*/ 6888 h 2057270"/>
                <a:gd name="connsiteX257" fmla="*/ 66084 w 2347096"/>
                <a:gd name="connsiteY257" fmla="*/ 6888 h 2057270"/>
                <a:gd name="connsiteX258" fmla="*/ 52783 w 2347096"/>
                <a:gd name="connsiteY258" fmla="*/ 10213 h 2057270"/>
                <a:gd name="connsiteX259" fmla="*/ 26182 w 2347096"/>
                <a:gd name="connsiteY259" fmla="*/ 30164 h 2057270"/>
                <a:gd name="connsiteX260" fmla="*/ 19532 w 2347096"/>
                <a:gd name="connsiteY260" fmla="*/ 43464 h 2057270"/>
                <a:gd name="connsiteX261" fmla="*/ 12882 w 2347096"/>
                <a:gd name="connsiteY261" fmla="*/ 53439 h 2057270"/>
                <a:gd name="connsiteX262" fmla="*/ 2907 w 2347096"/>
                <a:gd name="connsiteY262" fmla="*/ 76715 h 2057270"/>
                <a:gd name="connsiteX263" fmla="*/ 6232 w 2347096"/>
                <a:gd name="connsiteY263" fmla="*/ 99991 h 2057270"/>
                <a:gd name="connsiteX264" fmla="*/ 12882 w 2347096"/>
                <a:gd name="connsiteY264" fmla="*/ 113291 h 2057270"/>
                <a:gd name="connsiteX265" fmla="*/ 29508 w 2347096"/>
                <a:gd name="connsiteY265" fmla="*/ 136567 h 2057270"/>
                <a:gd name="connsiteX266" fmla="*/ 39483 w 2347096"/>
                <a:gd name="connsiteY266" fmla="*/ 159842 h 2057270"/>
                <a:gd name="connsiteX267" fmla="*/ 52783 w 2347096"/>
                <a:gd name="connsiteY267" fmla="*/ 189768 h 2057270"/>
                <a:gd name="connsiteX268" fmla="*/ 59433 w 2347096"/>
                <a:gd name="connsiteY268" fmla="*/ 362673 h 2057270"/>
                <a:gd name="connsiteX269" fmla="*/ 62758 w 2347096"/>
                <a:gd name="connsiteY269" fmla="*/ 472401 h 2057270"/>
                <a:gd name="connsiteX270" fmla="*/ 66084 w 2347096"/>
                <a:gd name="connsiteY270" fmla="*/ 512302 h 2057270"/>
                <a:gd name="connsiteX271" fmla="*/ 69409 w 2347096"/>
                <a:gd name="connsiteY271" fmla="*/ 525602 h 2057270"/>
                <a:gd name="connsiteX272" fmla="*/ 76059 w 2347096"/>
                <a:gd name="connsiteY272" fmla="*/ 548878 h 2057270"/>
                <a:gd name="connsiteX273" fmla="*/ 82709 w 2347096"/>
                <a:gd name="connsiteY273" fmla="*/ 568828 h 2057270"/>
                <a:gd name="connsiteX274" fmla="*/ 86034 w 2347096"/>
                <a:gd name="connsiteY274" fmla="*/ 582129 h 2057270"/>
                <a:gd name="connsiteX275" fmla="*/ 92684 w 2347096"/>
                <a:gd name="connsiteY275" fmla="*/ 605404 h 2057270"/>
                <a:gd name="connsiteX276" fmla="*/ 102660 w 2347096"/>
                <a:gd name="connsiteY276" fmla="*/ 655281 h 2057270"/>
                <a:gd name="connsiteX277" fmla="*/ 105985 w 2347096"/>
                <a:gd name="connsiteY277" fmla="*/ 668581 h 2057270"/>
                <a:gd name="connsiteX278" fmla="*/ 112635 w 2347096"/>
                <a:gd name="connsiteY278" fmla="*/ 698507 h 2057270"/>
                <a:gd name="connsiteX279" fmla="*/ 122610 w 2347096"/>
                <a:gd name="connsiteY279" fmla="*/ 738408 h 2057270"/>
                <a:gd name="connsiteX280" fmla="*/ 132585 w 2347096"/>
                <a:gd name="connsiteY280" fmla="*/ 791610 h 2057270"/>
                <a:gd name="connsiteX281" fmla="*/ 135910 w 2347096"/>
                <a:gd name="connsiteY281" fmla="*/ 801585 h 2057270"/>
                <a:gd name="connsiteX282" fmla="*/ 139236 w 2347096"/>
                <a:gd name="connsiteY282" fmla="*/ 814885 h 2057270"/>
                <a:gd name="connsiteX283" fmla="*/ 145886 w 2347096"/>
                <a:gd name="connsiteY283" fmla="*/ 828186 h 2057270"/>
                <a:gd name="connsiteX284" fmla="*/ 152536 w 2347096"/>
                <a:gd name="connsiteY284" fmla="*/ 848136 h 2057270"/>
                <a:gd name="connsiteX285" fmla="*/ 159186 w 2347096"/>
                <a:gd name="connsiteY285" fmla="*/ 861436 h 2057270"/>
                <a:gd name="connsiteX286" fmla="*/ 162511 w 2347096"/>
                <a:gd name="connsiteY286" fmla="*/ 871412 h 2057270"/>
                <a:gd name="connsiteX287" fmla="*/ 172486 w 2347096"/>
                <a:gd name="connsiteY287" fmla="*/ 878062 h 2057270"/>
                <a:gd name="connsiteX288" fmla="*/ 182462 w 2347096"/>
                <a:gd name="connsiteY288" fmla="*/ 901338 h 2057270"/>
                <a:gd name="connsiteX289" fmla="*/ 189112 w 2347096"/>
                <a:gd name="connsiteY289" fmla="*/ 921288 h 2057270"/>
                <a:gd name="connsiteX290" fmla="*/ 192437 w 2347096"/>
                <a:gd name="connsiteY290" fmla="*/ 931263 h 2057270"/>
                <a:gd name="connsiteX291" fmla="*/ 189112 w 2347096"/>
                <a:gd name="connsiteY291" fmla="*/ 947889 h 2057270"/>
                <a:gd name="connsiteX292" fmla="*/ 199087 w 2347096"/>
                <a:gd name="connsiteY292" fmla="*/ 1011066 h 2057270"/>
                <a:gd name="connsiteX293" fmla="*/ 205737 w 2347096"/>
                <a:gd name="connsiteY293" fmla="*/ 1054292 h 2057270"/>
                <a:gd name="connsiteX294" fmla="*/ 219038 w 2347096"/>
                <a:gd name="connsiteY294" fmla="*/ 1077567 h 2057270"/>
                <a:gd name="connsiteX295" fmla="*/ 232338 w 2347096"/>
                <a:gd name="connsiteY295" fmla="*/ 1107493 h 2057270"/>
                <a:gd name="connsiteX296" fmla="*/ 242313 w 2347096"/>
                <a:gd name="connsiteY296" fmla="*/ 1110818 h 2057270"/>
                <a:gd name="connsiteX297" fmla="*/ 248964 w 2347096"/>
                <a:gd name="connsiteY297" fmla="*/ 1120794 h 2057270"/>
                <a:gd name="connsiteX298" fmla="*/ 268914 w 2347096"/>
                <a:gd name="connsiteY298" fmla="*/ 1137419 h 2057270"/>
                <a:gd name="connsiteX299" fmla="*/ 275564 w 2347096"/>
                <a:gd name="connsiteY299" fmla="*/ 1147394 h 2057270"/>
                <a:gd name="connsiteX300" fmla="*/ 295515 w 2347096"/>
                <a:gd name="connsiteY300" fmla="*/ 1167345 h 2057270"/>
                <a:gd name="connsiteX301" fmla="*/ 312140 w 2347096"/>
                <a:gd name="connsiteY301" fmla="*/ 1183970 h 2057270"/>
                <a:gd name="connsiteX302" fmla="*/ 325441 w 2347096"/>
                <a:gd name="connsiteY302" fmla="*/ 1200596 h 2057270"/>
                <a:gd name="connsiteX303" fmla="*/ 335416 w 2347096"/>
                <a:gd name="connsiteY303" fmla="*/ 1203921 h 2057270"/>
                <a:gd name="connsiteX304" fmla="*/ 338741 w 2347096"/>
                <a:gd name="connsiteY304" fmla="*/ 1213896 h 2057270"/>
                <a:gd name="connsiteX305" fmla="*/ 398593 w 2347096"/>
                <a:gd name="connsiteY305" fmla="*/ 1237172 h 2057270"/>
                <a:gd name="connsiteX306" fmla="*/ 428518 w 2347096"/>
                <a:gd name="connsiteY306" fmla="*/ 1263772 h 2057270"/>
                <a:gd name="connsiteX307" fmla="*/ 435169 w 2347096"/>
                <a:gd name="connsiteY307" fmla="*/ 1270423 h 2057270"/>
                <a:gd name="connsiteX308" fmla="*/ 448469 w 2347096"/>
                <a:gd name="connsiteY308" fmla="*/ 1277073 h 2057270"/>
                <a:gd name="connsiteX309" fmla="*/ 455119 w 2347096"/>
                <a:gd name="connsiteY309" fmla="*/ 1287048 h 2057270"/>
                <a:gd name="connsiteX310" fmla="*/ 465094 w 2347096"/>
                <a:gd name="connsiteY310" fmla="*/ 1290373 h 2057270"/>
                <a:gd name="connsiteX311" fmla="*/ 475070 w 2347096"/>
                <a:gd name="connsiteY311" fmla="*/ 1297023 h 2057270"/>
                <a:gd name="connsiteX312" fmla="*/ 488370 w 2347096"/>
                <a:gd name="connsiteY312" fmla="*/ 1323624 h 2057270"/>
                <a:gd name="connsiteX313" fmla="*/ 498345 w 2347096"/>
                <a:gd name="connsiteY313" fmla="*/ 1333599 h 2057270"/>
                <a:gd name="connsiteX314" fmla="*/ 504996 w 2347096"/>
                <a:gd name="connsiteY314" fmla="*/ 1346900 h 2057270"/>
                <a:gd name="connsiteX315" fmla="*/ 518296 w 2347096"/>
                <a:gd name="connsiteY315" fmla="*/ 1366850 h 2057270"/>
                <a:gd name="connsiteX316" fmla="*/ 531596 w 2347096"/>
                <a:gd name="connsiteY316" fmla="*/ 1390126 h 2057270"/>
                <a:gd name="connsiteX317" fmla="*/ 534921 w 2347096"/>
                <a:gd name="connsiteY317" fmla="*/ 1413402 h 2057270"/>
                <a:gd name="connsiteX318" fmla="*/ 541572 w 2347096"/>
                <a:gd name="connsiteY318" fmla="*/ 1420052 h 2057270"/>
                <a:gd name="connsiteX319" fmla="*/ 548222 w 2347096"/>
                <a:gd name="connsiteY319" fmla="*/ 1443327 h 2057270"/>
                <a:gd name="connsiteX320" fmla="*/ 564847 w 2347096"/>
                <a:gd name="connsiteY320" fmla="*/ 1456628 h 2057270"/>
                <a:gd name="connsiteX321" fmla="*/ 571497 w 2347096"/>
                <a:gd name="connsiteY321" fmla="*/ 1466603 h 2057270"/>
                <a:gd name="connsiteX322" fmla="*/ 588123 w 2347096"/>
                <a:gd name="connsiteY322" fmla="*/ 1503179 h 2057270"/>
                <a:gd name="connsiteX323" fmla="*/ 594773 w 2347096"/>
                <a:gd name="connsiteY323" fmla="*/ 1516479 h 2057270"/>
                <a:gd name="connsiteX324" fmla="*/ 601423 w 2347096"/>
                <a:gd name="connsiteY324" fmla="*/ 1549730 h 2057270"/>
                <a:gd name="connsiteX325" fmla="*/ 611398 w 2347096"/>
                <a:gd name="connsiteY325" fmla="*/ 1556380 h 2057270"/>
                <a:gd name="connsiteX326" fmla="*/ 618049 w 2347096"/>
                <a:gd name="connsiteY326" fmla="*/ 1573006 h 2057270"/>
                <a:gd name="connsiteX327" fmla="*/ 631349 w 2347096"/>
                <a:gd name="connsiteY327" fmla="*/ 1599607 h 2057270"/>
                <a:gd name="connsiteX328" fmla="*/ 634674 w 2347096"/>
                <a:gd name="connsiteY328" fmla="*/ 1612907 h 2057270"/>
                <a:gd name="connsiteX329" fmla="*/ 637999 w 2347096"/>
                <a:gd name="connsiteY329" fmla="*/ 1622882 h 2057270"/>
                <a:gd name="connsiteX330" fmla="*/ 644649 w 2347096"/>
                <a:gd name="connsiteY330" fmla="*/ 1649483 h 2057270"/>
                <a:gd name="connsiteX331" fmla="*/ 651300 w 2347096"/>
                <a:gd name="connsiteY331" fmla="*/ 1662783 h 2057270"/>
                <a:gd name="connsiteX332" fmla="*/ 657950 w 2347096"/>
                <a:gd name="connsiteY332" fmla="*/ 1682734 h 2057270"/>
                <a:gd name="connsiteX333" fmla="*/ 661275 w 2347096"/>
                <a:gd name="connsiteY333" fmla="*/ 1692709 h 2057270"/>
                <a:gd name="connsiteX334" fmla="*/ 667925 w 2347096"/>
                <a:gd name="connsiteY334" fmla="*/ 1706010 h 2057270"/>
                <a:gd name="connsiteX335" fmla="*/ 687876 w 2347096"/>
                <a:gd name="connsiteY335" fmla="*/ 1715985 h 2057270"/>
                <a:gd name="connsiteX336" fmla="*/ 697851 w 2347096"/>
                <a:gd name="connsiteY336" fmla="*/ 1706010 h 2057270"/>
                <a:gd name="connsiteX337" fmla="*/ 691201 w 2347096"/>
                <a:gd name="connsiteY337" fmla="*/ 1696034 h 2057270"/>
                <a:gd name="connsiteX338" fmla="*/ 667925 w 2347096"/>
                <a:gd name="connsiteY338" fmla="*/ 1699359 h 2057270"/>
                <a:gd name="connsiteX339" fmla="*/ 674575 w 2347096"/>
                <a:gd name="connsiteY339" fmla="*/ 1715985 h 2057270"/>
                <a:gd name="connsiteX340" fmla="*/ 681225 w 2347096"/>
                <a:gd name="connsiteY340" fmla="*/ 1749236 h 2057270"/>
                <a:gd name="connsiteX341" fmla="*/ 687876 w 2347096"/>
                <a:gd name="connsiteY341" fmla="*/ 1775836 h 2057270"/>
                <a:gd name="connsiteX342" fmla="*/ 691201 w 2347096"/>
                <a:gd name="connsiteY342" fmla="*/ 1805762 h 2057270"/>
                <a:gd name="connsiteX343" fmla="*/ 697851 w 2347096"/>
                <a:gd name="connsiteY343" fmla="*/ 1825713 h 2057270"/>
                <a:gd name="connsiteX344" fmla="*/ 704501 w 2347096"/>
                <a:gd name="connsiteY344" fmla="*/ 1852314 h 2057270"/>
                <a:gd name="connsiteX345" fmla="*/ 714476 w 2347096"/>
                <a:gd name="connsiteY345" fmla="*/ 1885564 h 2057270"/>
                <a:gd name="connsiteX346" fmla="*/ 721126 w 2347096"/>
                <a:gd name="connsiteY346" fmla="*/ 1892215 h 2057270"/>
                <a:gd name="connsiteX347" fmla="*/ 727777 w 2347096"/>
                <a:gd name="connsiteY347" fmla="*/ 1912165 h 2057270"/>
                <a:gd name="connsiteX348" fmla="*/ 731102 w 2347096"/>
                <a:gd name="connsiteY348" fmla="*/ 1922140 h 2057270"/>
                <a:gd name="connsiteX349" fmla="*/ 751052 w 2347096"/>
                <a:gd name="connsiteY349" fmla="*/ 1948741 h 2057270"/>
                <a:gd name="connsiteX350" fmla="*/ 754377 w 2347096"/>
                <a:gd name="connsiteY350" fmla="*/ 1958716 h 2057270"/>
                <a:gd name="connsiteX351" fmla="*/ 761028 w 2347096"/>
                <a:gd name="connsiteY351" fmla="*/ 1968692 h 2057270"/>
                <a:gd name="connsiteX352" fmla="*/ 777653 w 2347096"/>
                <a:gd name="connsiteY352" fmla="*/ 1991967 h 2057270"/>
                <a:gd name="connsiteX353" fmla="*/ 777653 w 2347096"/>
                <a:gd name="connsiteY353" fmla="*/ 2011918 h 2057270"/>
                <a:gd name="connsiteX354" fmla="*/ 757702 w 2347096"/>
                <a:gd name="connsiteY354" fmla="*/ 2018568 h 2057270"/>
                <a:gd name="connsiteX355" fmla="*/ 757702 w 2347096"/>
                <a:gd name="connsiteY355" fmla="*/ 2041844 h 2057270"/>
                <a:gd name="connsiteX356" fmla="*/ 767678 w 2347096"/>
                <a:gd name="connsiteY356" fmla="*/ 2035194 h 2057270"/>
                <a:gd name="connsiteX357" fmla="*/ 761028 w 2347096"/>
                <a:gd name="connsiteY357" fmla="*/ 2035194 h 20572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</a:cxnLst>
              <a:rect l="l" t="t" r="r" b="b"/>
              <a:pathLst>
                <a:path w="2347096" h="2057270">
                  <a:moveTo>
                    <a:pt x="761028" y="2035194"/>
                  </a:moveTo>
                  <a:cubicBezTo>
                    <a:pt x="827255" y="2057270"/>
                    <a:pt x="773970" y="2042003"/>
                    <a:pt x="927282" y="2038519"/>
                  </a:cubicBezTo>
                  <a:lnTo>
                    <a:pt x="947233" y="2035194"/>
                  </a:lnTo>
                  <a:cubicBezTo>
                    <a:pt x="952793" y="2034183"/>
                    <a:pt x="958216" y="2032200"/>
                    <a:pt x="963858" y="2031868"/>
                  </a:cubicBezTo>
                  <a:cubicBezTo>
                    <a:pt x="995964" y="2029979"/>
                    <a:pt x="1028143" y="2029651"/>
                    <a:pt x="1060286" y="2028543"/>
                  </a:cubicBezTo>
                  <a:cubicBezTo>
                    <a:pt x="1099990" y="2017199"/>
                    <a:pt x="1067110" y="2025193"/>
                    <a:pt x="1113487" y="2018568"/>
                  </a:cubicBezTo>
                  <a:cubicBezTo>
                    <a:pt x="1119082" y="2017769"/>
                    <a:pt x="1124487" y="2015779"/>
                    <a:pt x="1130113" y="2015243"/>
                  </a:cubicBezTo>
                  <a:cubicBezTo>
                    <a:pt x="1147801" y="2013558"/>
                    <a:pt x="1165607" y="2013394"/>
                    <a:pt x="1183314" y="2011918"/>
                  </a:cubicBezTo>
                  <a:cubicBezTo>
                    <a:pt x="1205515" y="2010068"/>
                    <a:pt x="1227841" y="2008930"/>
                    <a:pt x="1249816" y="2005268"/>
                  </a:cubicBezTo>
                  <a:cubicBezTo>
                    <a:pt x="1256466" y="2004160"/>
                    <a:pt x="1263185" y="2003405"/>
                    <a:pt x="1269766" y="2001943"/>
                  </a:cubicBezTo>
                  <a:cubicBezTo>
                    <a:pt x="1273188" y="2001183"/>
                    <a:pt x="1276254" y="1998967"/>
                    <a:pt x="1279742" y="1998618"/>
                  </a:cubicBezTo>
                  <a:cubicBezTo>
                    <a:pt x="1298523" y="1996740"/>
                    <a:pt x="1317426" y="1996401"/>
                    <a:pt x="1336268" y="1995292"/>
                  </a:cubicBezTo>
                  <a:cubicBezTo>
                    <a:pt x="1354411" y="1989245"/>
                    <a:pt x="1341137" y="1993008"/>
                    <a:pt x="1369519" y="1988642"/>
                  </a:cubicBezTo>
                  <a:cubicBezTo>
                    <a:pt x="1376183" y="1987617"/>
                    <a:pt x="1382780" y="1986153"/>
                    <a:pt x="1389470" y="1985317"/>
                  </a:cubicBezTo>
                  <a:cubicBezTo>
                    <a:pt x="1400523" y="1983935"/>
                    <a:pt x="1411650" y="1983222"/>
                    <a:pt x="1422721" y="1981992"/>
                  </a:cubicBezTo>
                  <a:cubicBezTo>
                    <a:pt x="1431602" y="1981005"/>
                    <a:pt x="1440454" y="1979775"/>
                    <a:pt x="1449321" y="1978667"/>
                  </a:cubicBezTo>
                  <a:cubicBezTo>
                    <a:pt x="1459730" y="1975198"/>
                    <a:pt x="1471518" y="1970702"/>
                    <a:pt x="1482572" y="1968692"/>
                  </a:cubicBezTo>
                  <a:cubicBezTo>
                    <a:pt x="1490283" y="1967290"/>
                    <a:pt x="1498137" y="1966769"/>
                    <a:pt x="1505848" y="1965367"/>
                  </a:cubicBezTo>
                  <a:cubicBezTo>
                    <a:pt x="1510344" y="1964550"/>
                    <a:pt x="1514657" y="1962884"/>
                    <a:pt x="1519148" y="1962042"/>
                  </a:cubicBezTo>
                  <a:cubicBezTo>
                    <a:pt x="1532401" y="1959557"/>
                    <a:pt x="1545968" y="1958661"/>
                    <a:pt x="1559049" y="1955391"/>
                  </a:cubicBezTo>
                  <a:cubicBezTo>
                    <a:pt x="1563483" y="1954283"/>
                    <a:pt x="1567973" y="1953379"/>
                    <a:pt x="1572350" y="1952066"/>
                  </a:cubicBezTo>
                  <a:cubicBezTo>
                    <a:pt x="1579064" y="1950052"/>
                    <a:pt x="1585426" y="1946791"/>
                    <a:pt x="1592300" y="1945416"/>
                  </a:cubicBezTo>
                  <a:cubicBezTo>
                    <a:pt x="1603729" y="1943130"/>
                    <a:pt x="1611268" y="1941897"/>
                    <a:pt x="1622226" y="1938766"/>
                  </a:cubicBezTo>
                  <a:cubicBezTo>
                    <a:pt x="1646082" y="1931950"/>
                    <a:pt x="1615027" y="1938876"/>
                    <a:pt x="1648827" y="1932116"/>
                  </a:cubicBezTo>
                  <a:cubicBezTo>
                    <a:pt x="1652152" y="1929899"/>
                    <a:pt x="1655228" y="1927253"/>
                    <a:pt x="1658802" y="1925466"/>
                  </a:cubicBezTo>
                  <a:cubicBezTo>
                    <a:pt x="1669946" y="1919893"/>
                    <a:pt x="1689210" y="1919870"/>
                    <a:pt x="1698703" y="1918815"/>
                  </a:cubicBezTo>
                  <a:cubicBezTo>
                    <a:pt x="1707570" y="1916598"/>
                    <a:pt x="1716633" y="1915055"/>
                    <a:pt x="1725304" y="1912165"/>
                  </a:cubicBezTo>
                  <a:cubicBezTo>
                    <a:pt x="1728629" y="1911057"/>
                    <a:pt x="1732144" y="1910407"/>
                    <a:pt x="1735279" y="1908840"/>
                  </a:cubicBezTo>
                  <a:cubicBezTo>
                    <a:pt x="1738853" y="1907053"/>
                    <a:pt x="1741581" y="1903764"/>
                    <a:pt x="1745254" y="1902190"/>
                  </a:cubicBezTo>
                  <a:cubicBezTo>
                    <a:pt x="1749455" y="1900390"/>
                    <a:pt x="1754178" y="1900178"/>
                    <a:pt x="1758555" y="1898865"/>
                  </a:cubicBezTo>
                  <a:cubicBezTo>
                    <a:pt x="1768626" y="1895844"/>
                    <a:pt x="1778506" y="1892215"/>
                    <a:pt x="1788481" y="1888890"/>
                  </a:cubicBezTo>
                  <a:cubicBezTo>
                    <a:pt x="1791806" y="1887782"/>
                    <a:pt x="1795321" y="1887131"/>
                    <a:pt x="1798456" y="1885564"/>
                  </a:cubicBezTo>
                  <a:cubicBezTo>
                    <a:pt x="1806986" y="1881299"/>
                    <a:pt x="1812644" y="1877686"/>
                    <a:pt x="1821732" y="1875589"/>
                  </a:cubicBezTo>
                  <a:cubicBezTo>
                    <a:pt x="1832745" y="1873048"/>
                    <a:pt x="1844259" y="1872513"/>
                    <a:pt x="1854982" y="1868939"/>
                  </a:cubicBezTo>
                  <a:cubicBezTo>
                    <a:pt x="1885256" y="1858849"/>
                    <a:pt x="1837439" y="1874328"/>
                    <a:pt x="1881583" y="1862289"/>
                  </a:cubicBezTo>
                  <a:cubicBezTo>
                    <a:pt x="1888346" y="1860445"/>
                    <a:pt x="1894884" y="1857856"/>
                    <a:pt x="1901534" y="1855639"/>
                  </a:cubicBezTo>
                  <a:cubicBezTo>
                    <a:pt x="1904859" y="1854531"/>
                    <a:pt x="1908109" y="1853164"/>
                    <a:pt x="1911509" y="1852314"/>
                  </a:cubicBezTo>
                  <a:cubicBezTo>
                    <a:pt x="1920376" y="1850097"/>
                    <a:pt x="1929439" y="1848553"/>
                    <a:pt x="1938110" y="1845663"/>
                  </a:cubicBezTo>
                  <a:cubicBezTo>
                    <a:pt x="1944760" y="1843446"/>
                    <a:pt x="1951260" y="1840713"/>
                    <a:pt x="1958060" y="1839013"/>
                  </a:cubicBezTo>
                  <a:cubicBezTo>
                    <a:pt x="1962494" y="1837905"/>
                    <a:pt x="1966984" y="1837001"/>
                    <a:pt x="1971361" y="1835688"/>
                  </a:cubicBezTo>
                  <a:cubicBezTo>
                    <a:pt x="1978075" y="1833674"/>
                    <a:pt x="1984661" y="1831255"/>
                    <a:pt x="1991311" y="1829038"/>
                  </a:cubicBezTo>
                  <a:lnTo>
                    <a:pt x="2001286" y="1825713"/>
                  </a:lnTo>
                  <a:cubicBezTo>
                    <a:pt x="2011189" y="1815812"/>
                    <a:pt x="2004098" y="1820919"/>
                    <a:pt x="2017912" y="1815738"/>
                  </a:cubicBezTo>
                  <a:cubicBezTo>
                    <a:pt x="2023501" y="1813642"/>
                    <a:pt x="2028875" y="1810975"/>
                    <a:pt x="2034537" y="1809087"/>
                  </a:cubicBezTo>
                  <a:cubicBezTo>
                    <a:pt x="2038873" y="1807642"/>
                    <a:pt x="2043461" y="1807075"/>
                    <a:pt x="2047838" y="1805762"/>
                  </a:cubicBezTo>
                  <a:cubicBezTo>
                    <a:pt x="2054552" y="1803748"/>
                    <a:pt x="2061138" y="1801329"/>
                    <a:pt x="2067788" y="1799112"/>
                  </a:cubicBezTo>
                  <a:lnTo>
                    <a:pt x="2077764" y="1795787"/>
                  </a:lnTo>
                  <a:lnTo>
                    <a:pt x="2087739" y="1792462"/>
                  </a:lnTo>
                  <a:cubicBezTo>
                    <a:pt x="2088847" y="1789137"/>
                    <a:pt x="2088212" y="1784524"/>
                    <a:pt x="2091064" y="1782487"/>
                  </a:cubicBezTo>
                  <a:cubicBezTo>
                    <a:pt x="2096768" y="1778412"/>
                    <a:pt x="2111014" y="1775836"/>
                    <a:pt x="2111014" y="1775836"/>
                  </a:cubicBezTo>
                  <a:cubicBezTo>
                    <a:pt x="2113231" y="1773619"/>
                    <a:pt x="2114990" y="1770821"/>
                    <a:pt x="2117665" y="1769186"/>
                  </a:cubicBezTo>
                  <a:cubicBezTo>
                    <a:pt x="2164078" y="1740823"/>
                    <a:pt x="2153259" y="1745129"/>
                    <a:pt x="2180841" y="1735935"/>
                  </a:cubicBezTo>
                  <a:cubicBezTo>
                    <a:pt x="2202704" y="1714075"/>
                    <a:pt x="2161588" y="1753203"/>
                    <a:pt x="2207442" y="1722635"/>
                  </a:cubicBezTo>
                  <a:cubicBezTo>
                    <a:pt x="2214092" y="1718202"/>
                    <a:pt x="2219811" y="1711863"/>
                    <a:pt x="2227393" y="1709335"/>
                  </a:cubicBezTo>
                  <a:cubicBezTo>
                    <a:pt x="2252705" y="1700897"/>
                    <a:pt x="2240469" y="1704059"/>
                    <a:pt x="2263969" y="1699359"/>
                  </a:cubicBezTo>
                  <a:cubicBezTo>
                    <a:pt x="2279776" y="1688821"/>
                    <a:pt x="2270154" y="1693972"/>
                    <a:pt x="2293894" y="1686059"/>
                  </a:cubicBezTo>
                  <a:lnTo>
                    <a:pt x="2303870" y="1682734"/>
                  </a:lnTo>
                  <a:cubicBezTo>
                    <a:pt x="2310520" y="1678301"/>
                    <a:pt x="2318169" y="1675085"/>
                    <a:pt x="2323820" y="1669434"/>
                  </a:cubicBezTo>
                  <a:cubicBezTo>
                    <a:pt x="2339599" y="1653655"/>
                    <a:pt x="2331173" y="1658116"/>
                    <a:pt x="2347096" y="1652808"/>
                  </a:cubicBezTo>
                  <a:cubicBezTo>
                    <a:pt x="2345988" y="1649483"/>
                    <a:pt x="2345960" y="1645570"/>
                    <a:pt x="2343771" y="1642833"/>
                  </a:cubicBezTo>
                  <a:cubicBezTo>
                    <a:pt x="2341275" y="1639713"/>
                    <a:pt x="2337448" y="1637806"/>
                    <a:pt x="2333796" y="1636183"/>
                  </a:cubicBezTo>
                  <a:cubicBezTo>
                    <a:pt x="2315451" y="1628029"/>
                    <a:pt x="2315102" y="1630677"/>
                    <a:pt x="2297220" y="1626207"/>
                  </a:cubicBezTo>
                  <a:cubicBezTo>
                    <a:pt x="2293819" y="1625357"/>
                    <a:pt x="2290569" y="1623990"/>
                    <a:pt x="2287244" y="1622882"/>
                  </a:cubicBezTo>
                  <a:cubicBezTo>
                    <a:pt x="2283919" y="1620665"/>
                    <a:pt x="2279900" y="1619239"/>
                    <a:pt x="2277269" y="1616232"/>
                  </a:cubicBezTo>
                  <a:cubicBezTo>
                    <a:pt x="2272902" y="1611241"/>
                    <a:pt x="2265434" y="1595042"/>
                    <a:pt x="2257318" y="1589631"/>
                  </a:cubicBezTo>
                  <a:cubicBezTo>
                    <a:pt x="2253194" y="1586882"/>
                    <a:pt x="2248451" y="1585198"/>
                    <a:pt x="2244018" y="1582981"/>
                  </a:cubicBezTo>
                  <a:cubicBezTo>
                    <a:pt x="2241801" y="1579656"/>
                    <a:pt x="2240693" y="1575223"/>
                    <a:pt x="2237368" y="1573006"/>
                  </a:cubicBezTo>
                  <a:cubicBezTo>
                    <a:pt x="2233566" y="1570471"/>
                    <a:pt x="2228347" y="1571286"/>
                    <a:pt x="2224068" y="1569681"/>
                  </a:cubicBezTo>
                  <a:cubicBezTo>
                    <a:pt x="2219427" y="1567941"/>
                    <a:pt x="2215323" y="1564984"/>
                    <a:pt x="2210767" y="1563031"/>
                  </a:cubicBezTo>
                  <a:cubicBezTo>
                    <a:pt x="2207546" y="1561650"/>
                    <a:pt x="2204117" y="1560814"/>
                    <a:pt x="2200792" y="1559706"/>
                  </a:cubicBezTo>
                  <a:cubicBezTo>
                    <a:pt x="2177402" y="1544110"/>
                    <a:pt x="2207058" y="1562055"/>
                    <a:pt x="2174191" y="1549730"/>
                  </a:cubicBezTo>
                  <a:cubicBezTo>
                    <a:pt x="2170449" y="1548327"/>
                    <a:pt x="2167790" y="1544867"/>
                    <a:pt x="2164216" y="1543080"/>
                  </a:cubicBezTo>
                  <a:cubicBezTo>
                    <a:pt x="2154930" y="1538437"/>
                    <a:pt x="2139543" y="1537655"/>
                    <a:pt x="2130965" y="1536430"/>
                  </a:cubicBezTo>
                  <a:cubicBezTo>
                    <a:pt x="2103666" y="1527330"/>
                    <a:pt x="2147024" y="1541058"/>
                    <a:pt x="2094389" y="1529780"/>
                  </a:cubicBezTo>
                  <a:cubicBezTo>
                    <a:pt x="2087535" y="1528311"/>
                    <a:pt x="2081088" y="1525347"/>
                    <a:pt x="2074438" y="1523130"/>
                  </a:cubicBezTo>
                  <a:cubicBezTo>
                    <a:pt x="2064922" y="1519958"/>
                    <a:pt x="2061612" y="1518569"/>
                    <a:pt x="2051163" y="1516479"/>
                  </a:cubicBezTo>
                  <a:cubicBezTo>
                    <a:pt x="2028923" y="1512031"/>
                    <a:pt x="2020155" y="1512149"/>
                    <a:pt x="1994636" y="1509829"/>
                  </a:cubicBezTo>
                  <a:cubicBezTo>
                    <a:pt x="1934784" y="1510937"/>
                    <a:pt x="1874868" y="1510165"/>
                    <a:pt x="1815081" y="1513154"/>
                  </a:cubicBezTo>
                  <a:cubicBezTo>
                    <a:pt x="1810907" y="1513363"/>
                    <a:pt x="1792230" y="1521362"/>
                    <a:pt x="1785156" y="1523130"/>
                  </a:cubicBezTo>
                  <a:cubicBezTo>
                    <a:pt x="1777720" y="1524989"/>
                    <a:pt x="1756763" y="1529866"/>
                    <a:pt x="1751905" y="1533105"/>
                  </a:cubicBezTo>
                  <a:lnTo>
                    <a:pt x="1731954" y="1546405"/>
                  </a:lnTo>
                  <a:cubicBezTo>
                    <a:pt x="1728629" y="1548622"/>
                    <a:pt x="1725553" y="1551268"/>
                    <a:pt x="1721979" y="1553055"/>
                  </a:cubicBezTo>
                  <a:lnTo>
                    <a:pt x="1708678" y="1559706"/>
                  </a:lnTo>
                  <a:cubicBezTo>
                    <a:pt x="1706461" y="1563031"/>
                    <a:pt x="1703651" y="1566029"/>
                    <a:pt x="1702028" y="1569681"/>
                  </a:cubicBezTo>
                  <a:cubicBezTo>
                    <a:pt x="1699181" y="1576087"/>
                    <a:pt x="1695378" y="1589631"/>
                    <a:pt x="1695378" y="1589631"/>
                  </a:cubicBezTo>
                  <a:cubicBezTo>
                    <a:pt x="1696486" y="1607365"/>
                    <a:pt x="1697094" y="1625137"/>
                    <a:pt x="1698703" y="1642833"/>
                  </a:cubicBezTo>
                  <a:cubicBezTo>
                    <a:pt x="1701347" y="1671921"/>
                    <a:pt x="1709097" y="1667031"/>
                    <a:pt x="1698703" y="1706010"/>
                  </a:cubicBezTo>
                  <a:cubicBezTo>
                    <a:pt x="1697673" y="1709871"/>
                    <a:pt x="1692380" y="1711037"/>
                    <a:pt x="1688728" y="1712660"/>
                  </a:cubicBezTo>
                  <a:cubicBezTo>
                    <a:pt x="1682322" y="1715507"/>
                    <a:pt x="1675427" y="1717093"/>
                    <a:pt x="1668777" y="1719310"/>
                  </a:cubicBezTo>
                  <a:cubicBezTo>
                    <a:pt x="1665452" y="1720418"/>
                    <a:pt x="1661937" y="1721068"/>
                    <a:pt x="1658802" y="1722635"/>
                  </a:cubicBezTo>
                  <a:cubicBezTo>
                    <a:pt x="1654369" y="1724852"/>
                    <a:pt x="1650341" y="1728210"/>
                    <a:pt x="1645502" y="1729285"/>
                  </a:cubicBezTo>
                  <a:cubicBezTo>
                    <a:pt x="1630200" y="1732685"/>
                    <a:pt x="1598950" y="1735935"/>
                    <a:pt x="1598950" y="1735935"/>
                  </a:cubicBezTo>
                  <a:lnTo>
                    <a:pt x="1306342" y="1732610"/>
                  </a:lnTo>
                  <a:cubicBezTo>
                    <a:pt x="1301773" y="1732511"/>
                    <a:pt x="1297419" y="1730598"/>
                    <a:pt x="1293042" y="1729285"/>
                  </a:cubicBezTo>
                  <a:cubicBezTo>
                    <a:pt x="1286328" y="1727271"/>
                    <a:pt x="1273092" y="1722635"/>
                    <a:pt x="1273092" y="1722635"/>
                  </a:cubicBezTo>
                  <a:cubicBezTo>
                    <a:pt x="1252371" y="1701917"/>
                    <a:pt x="1282374" y="1729933"/>
                    <a:pt x="1256466" y="1712660"/>
                  </a:cubicBezTo>
                  <a:cubicBezTo>
                    <a:pt x="1231560" y="1696055"/>
                    <a:pt x="1260234" y="1707265"/>
                    <a:pt x="1236516" y="1699359"/>
                  </a:cubicBezTo>
                  <a:cubicBezTo>
                    <a:pt x="1234299" y="1697142"/>
                    <a:pt x="1232669" y="1694111"/>
                    <a:pt x="1229865" y="1692709"/>
                  </a:cubicBezTo>
                  <a:cubicBezTo>
                    <a:pt x="1223595" y="1689574"/>
                    <a:pt x="1215747" y="1689947"/>
                    <a:pt x="1209915" y="1686059"/>
                  </a:cubicBezTo>
                  <a:cubicBezTo>
                    <a:pt x="1197024" y="1677465"/>
                    <a:pt x="1203731" y="1680673"/>
                    <a:pt x="1189964" y="1676084"/>
                  </a:cubicBezTo>
                  <a:cubicBezTo>
                    <a:pt x="1181098" y="1649482"/>
                    <a:pt x="1194397" y="1680516"/>
                    <a:pt x="1176664" y="1662783"/>
                  </a:cubicBezTo>
                  <a:cubicBezTo>
                    <a:pt x="1158877" y="1644996"/>
                    <a:pt x="1169807" y="1642695"/>
                    <a:pt x="1150063" y="1629532"/>
                  </a:cubicBezTo>
                  <a:cubicBezTo>
                    <a:pt x="1143413" y="1625099"/>
                    <a:pt x="1137695" y="1618759"/>
                    <a:pt x="1130113" y="1616232"/>
                  </a:cubicBezTo>
                  <a:cubicBezTo>
                    <a:pt x="1123463" y="1614015"/>
                    <a:pt x="1115995" y="1613470"/>
                    <a:pt x="1110162" y="1609582"/>
                  </a:cubicBezTo>
                  <a:cubicBezTo>
                    <a:pt x="1106837" y="1607365"/>
                    <a:pt x="1103839" y="1604555"/>
                    <a:pt x="1100187" y="1602932"/>
                  </a:cubicBezTo>
                  <a:cubicBezTo>
                    <a:pt x="1093781" y="1600085"/>
                    <a:pt x="1086886" y="1598499"/>
                    <a:pt x="1080236" y="1596282"/>
                  </a:cubicBezTo>
                  <a:cubicBezTo>
                    <a:pt x="1076911" y="1595174"/>
                    <a:pt x="1073177" y="1594900"/>
                    <a:pt x="1070261" y="1592956"/>
                  </a:cubicBezTo>
                  <a:cubicBezTo>
                    <a:pt x="1057370" y="1584362"/>
                    <a:pt x="1064077" y="1587570"/>
                    <a:pt x="1050310" y="1582981"/>
                  </a:cubicBezTo>
                  <a:cubicBezTo>
                    <a:pt x="1021723" y="1563923"/>
                    <a:pt x="1057892" y="1586772"/>
                    <a:pt x="1030360" y="1573006"/>
                  </a:cubicBezTo>
                  <a:cubicBezTo>
                    <a:pt x="1007398" y="1561525"/>
                    <a:pt x="1034765" y="1569951"/>
                    <a:pt x="1007084" y="1563031"/>
                  </a:cubicBezTo>
                  <a:cubicBezTo>
                    <a:pt x="1003759" y="1559706"/>
                    <a:pt x="1001220" y="1555339"/>
                    <a:pt x="997109" y="1553055"/>
                  </a:cubicBezTo>
                  <a:cubicBezTo>
                    <a:pt x="990981" y="1549651"/>
                    <a:pt x="977158" y="1546405"/>
                    <a:pt x="977158" y="1546405"/>
                  </a:cubicBezTo>
                  <a:cubicBezTo>
                    <a:pt x="973833" y="1544188"/>
                    <a:pt x="970757" y="1541542"/>
                    <a:pt x="967183" y="1539755"/>
                  </a:cubicBezTo>
                  <a:cubicBezTo>
                    <a:pt x="964048" y="1538188"/>
                    <a:pt x="959945" y="1538619"/>
                    <a:pt x="957208" y="1536430"/>
                  </a:cubicBezTo>
                  <a:cubicBezTo>
                    <a:pt x="935723" y="1519242"/>
                    <a:pt x="965656" y="1531487"/>
                    <a:pt x="940582" y="1523130"/>
                  </a:cubicBezTo>
                  <a:lnTo>
                    <a:pt x="904006" y="1486554"/>
                  </a:lnTo>
                  <a:lnTo>
                    <a:pt x="894031" y="1476578"/>
                  </a:lnTo>
                  <a:lnTo>
                    <a:pt x="884056" y="1466603"/>
                  </a:lnTo>
                  <a:cubicBezTo>
                    <a:pt x="882948" y="1463278"/>
                    <a:pt x="882920" y="1459365"/>
                    <a:pt x="880731" y="1456628"/>
                  </a:cubicBezTo>
                  <a:cubicBezTo>
                    <a:pt x="878235" y="1453508"/>
                    <a:pt x="873876" y="1452474"/>
                    <a:pt x="870756" y="1449978"/>
                  </a:cubicBezTo>
                  <a:cubicBezTo>
                    <a:pt x="868308" y="1448019"/>
                    <a:pt x="866322" y="1445544"/>
                    <a:pt x="864105" y="1443327"/>
                  </a:cubicBezTo>
                  <a:cubicBezTo>
                    <a:pt x="859923" y="1430782"/>
                    <a:pt x="858914" y="1424838"/>
                    <a:pt x="847480" y="1413402"/>
                  </a:cubicBezTo>
                  <a:cubicBezTo>
                    <a:pt x="841295" y="1407216"/>
                    <a:pt x="838375" y="1405165"/>
                    <a:pt x="834180" y="1396776"/>
                  </a:cubicBezTo>
                  <a:cubicBezTo>
                    <a:pt x="832612" y="1393641"/>
                    <a:pt x="833332" y="1389279"/>
                    <a:pt x="830854" y="1386801"/>
                  </a:cubicBezTo>
                  <a:cubicBezTo>
                    <a:pt x="828376" y="1384323"/>
                    <a:pt x="824204" y="1384584"/>
                    <a:pt x="820879" y="1383476"/>
                  </a:cubicBezTo>
                  <a:cubicBezTo>
                    <a:pt x="818662" y="1376826"/>
                    <a:pt x="818117" y="1369358"/>
                    <a:pt x="814229" y="1363525"/>
                  </a:cubicBezTo>
                  <a:cubicBezTo>
                    <a:pt x="804505" y="1348939"/>
                    <a:pt x="809977" y="1356747"/>
                    <a:pt x="797604" y="1340250"/>
                  </a:cubicBezTo>
                  <a:cubicBezTo>
                    <a:pt x="796495" y="1336925"/>
                    <a:pt x="795846" y="1333409"/>
                    <a:pt x="794278" y="1330274"/>
                  </a:cubicBezTo>
                  <a:cubicBezTo>
                    <a:pt x="792491" y="1326700"/>
                    <a:pt x="789251" y="1323951"/>
                    <a:pt x="787628" y="1320299"/>
                  </a:cubicBezTo>
                  <a:cubicBezTo>
                    <a:pt x="784781" y="1313893"/>
                    <a:pt x="783195" y="1306998"/>
                    <a:pt x="780978" y="1300348"/>
                  </a:cubicBezTo>
                  <a:lnTo>
                    <a:pt x="777653" y="1290373"/>
                  </a:lnTo>
                  <a:lnTo>
                    <a:pt x="774328" y="1280398"/>
                  </a:lnTo>
                  <a:cubicBezTo>
                    <a:pt x="773220" y="1251581"/>
                    <a:pt x="772987" y="1222716"/>
                    <a:pt x="771003" y="1193946"/>
                  </a:cubicBezTo>
                  <a:cubicBezTo>
                    <a:pt x="770762" y="1190449"/>
                    <a:pt x="767678" y="1187475"/>
                    <a:pt x="767678" y="1183970"/>
                  </a:cubicBezTo>
                  <a:cubicBezTo>
                    <a:pt x="767678" y="1176133"/>
                    <a:pt x="769466" y="1168380"/>
                    <a:pt x="771003" y="1160695"/>
                  </a:cubicBezTo>
                  <a:cubicBezTo>
                    <a:pt x="771690" y="1157258"/>
                    <a:pt x="772138" y="1153456"/>
                    <a:pt x="774328" y="1150719"/>
                  </a:cubicBezTo>
                  <a:cubicBezTo>
                    <a:pt x="776824" y="1147598"/>
                    <a:pt x="780978" y="1146286"/>
                    <a:pt x="784303" y="1144069"/>
                  </a:cubicBezTo>
                  <a:cubicBezTo>
                    <a:pt x="786520" y="1137419"/>
                    <a:pt x="791365" y="1131117"/>
                    <a:pt x="790953" y="1124119"/>
                  </a:cubicBezTo>
                  <a:cubicBezTo>
                    <a:pt x="790759" y="1120817"/>
                    <a:pt x="792977" y="1074965"/>
                    <a:pt x="784303" y="1057617"/>
                  </a:cubicBezTo>
                  <a:cubicBezTo>
                    <a:pt x="782516" y="1054043"/>
                    <a:pt x="780149" y="1050763"/>
                    <a:pt x="777653" y="1047642"/>
                  </a:cubicBezTo>
                  <a:cubicBezTo>
                    <a:pt x="775695" y="1045194"/>
                    <a:pt x="773220" y="1043208"/>
                    <a:pt x="771003" y="1040991"/>
                  </a:cubicBezTo>
                  <a:cubicBezTo>
                    <a:pt x="768299" y="1032879"/>
                    <a:pt x="767473" y="1027486"/>
                    <a:pt x="761028" y="1021041"/>
                  </a:cubicBezTo>
                  <a:cubicBezTo>
                    <a:pt x="758202" y="1018215"/>
                    <a:pt x="754173" y="1016888"/>
                    <a:pt x="751052" y="1014391"/>
                  </a:cubicBezTo>
                  <a:cubicBezTo>
                    <a:pt x="748604" y="1012433"/>
                    <a:pt x="747010" y="1009479"/>
                    <a:pt x="744402" y="1007740"/>
                  </a:cubicBezTo>
                  <a:cubicBezTo>
                    <a:pt x="736185" y="1002261"/>
                    <a:pt x="729993" y="1000720"/>
                    <a:pt x="721126" y="997765"/>
                  </a:cubicBezTo>
                  <a:cubicBezTo>
                    <a:pt x="717801" y="994440"/>
                    <a:pt x="715694" y="989002"/>
                    <a:pt x="711151" y="987790"/>
                  </a:cubicBezTo>
                  <a:cubicBezTo>
                    <a:pt x="698255" y="984351"/>
                    <a:pt x="684577" y="985185"/>
                    <a:pt x="671250" y="984465"/>
                  </a:cubicBezTo>
                  <a:cubicBezTo>
                    <a:pt x="643559" y="982968"/>
                    <a:pt x="615832" y="982248"/>
                    <a:pt x="588123" y="981140"/>
                  </a:cubicBezTo>
                  <a:cubicBezTo>
                    <a:pt x="583689" y="980032"/>
                    <a:pt x="579199" y="979128"/>
                    <a:pt x="574822" y="977815"/>
                  </a:cubicBezTo>
                  <a:cubicBezTo>
                    <a:pt x="568108" y="975801"/>
                    <a:pt x="554872" y="971164"/>
                    <a:pt x="554872" y="971164"/>
                  </a:cubicBezTo>
                  <a:cubicBezTo>
                    <a:pt x="550690" y="958618"/>
                    <a:pt x="549682" y="952676"/>
                    <a:pt x="538246" y="941239"/>
                  </a:cubicBezTo>
                  <a:cubicBezTo>
                    <a:pt x="536029" y="939022"/>
                    <a:pt x="533554" y="937036"/>
                    <a:pt x="531596" y="934588"/>
                  </a:cubicBezTo>
                  <a:cubicBezTo>
                    <a:pt x="521136" y="921512"/>
                    <a:pt x="529186" y="926484"/>
                    <a:pt x="514971" y="914638"/>
                  </a:cubicBezTo>
                  <a:cubicBezTo>
                    <a:pt x="511901" y="912080"/>
                    <a:pt x="508030" y="910589"/>
                    <a:pt x="504996" y="907988"/>
                  </a:cubicBezTo>
                  <a:cubicBezTo>
                    <a:pt x="500235" y="903907"/>
                    <a:pt x="491695" y="894687"/>
                    <a:pt x="491695" y="894687"/>
                  </a:cubicBezTo>
                  <a:cubicBezTo>
                    <a:pt x="490587" y="891362"/>
                    <a:pt x="489937" y="887847"/>
                    <a:pt x="488370" y="884712"/>
                  </a:cubicBezTo>
                  <a:cubicBezTo>
                    <a:pt x="475479" y="858930"/>
                    <a:pt x="486752" y="889834"/>
                    <a:pt x="478395" y="864762"/>
                  </a:cubicBezTo>
                  <a:cubicBezTo>
                    <a:pt x="479503" y="853678"/>
                    <a:pt x="479667" y="842459"/>
                    <a:pt x="481720" y="831511"/>
                  </a:cubicBezTo>
                  <a:cubicBezTo>
                    <a:pt x="483012" y="824621"/>
                    <a:pt x="486153" y="818210"/>
                    <a:pt x="488370" y="811560"/>
                  </a:cubicBezTo>
                  <a:cubicBezTo>
                    <a:pt x="492958" y="797794"/>
                    <a:pt x="489751" y="804501"/>
                    <a:pt x="498345" y="791610"/>
                  </a:cubicBezTo>
                  <a:cubicBezTo>
                    <a:pt x="497237" y="781635"/>
                    <a:pt x="496546" y="771604"/>
                    <a:pt x="495020" y="761684"/>
                  </a:cubicBezTo>
                  <a:cubicBezTo>
                    <a:pt x="493287" y="750421"/>
                    <a:pt x="491267" y="748548"/>
                    <a:pt x="488370" y="738408"/>
                  </a:cubicBezTo>
                  <a:cubicBezTo>
                    <a:pt x="487115" y="734014"/>
                    <a:pt x="486300" y="729502"/>
                    <a:pt x="485045" y="725108"/>
                  </a:cubicBezTo>
                  <a:cubicBezTo>
                    <a:pt x="484082" y="721738"/>
                    <a:pt x="482570" y="718533"/>
                    <a:pt x="481720" y="715132"/>
                  </a:cubicBezTo>
                  <a:cubicBezTo>
                    <a:pt x="475968" y="692124"/>
                    <a:pt x="482692" y="704952"/>
                    <a:pt x="471745" y="688532"/>
                  </a:cubicBezTo>
                  <a:cubicBezTo>
                    <a:pt x="462327" y="660275"/>
                    <a:pt x="475462" y="694725"/>
                    <a:pt x="461769" y="671906"/>
                  </a:cubicBezTo>
                  <a:cubicBezTo>
                    <a:pt x="447329" y="647842"/>
                    <a:pt x="473839" y="677326"/>
                    <a:pt x="448469" y="651956"/>
                  </a:cubicBezTo>
                  <a:cubicBezTo>
                    <a:pt x="447361" y="648631"/>
                    <a:pt x="446711" y="645115"/>
                    <a:pt x="445144" y="641980"/>
                  </a:cubicBezTo>
                  <a:cubicBezTo>
                    <a:pt x="443357" y="638406"/>
                    <a:pt x="440117" y="635657"/>
                    <a:pt x="438494" y="632005"/>
                  </a:cubicBezTo>
                  <a:cubicBezTo>
                    <a:pt x="435647" y="625599"/>
                    <a:pt x="431844" y="612055"/>
                    <a:pt x="431844" y="612055"/>
                  </a:cubicBezTo>
                  <a:cubicBezTo>
                    <a:pt x="432952" y="604296"/>
                    <a:pt x="428494" y="592887"/>
                    <a:pt x="435169" y="588779"/>
                  </a:cubicBezTo>
                  <a:cubicBezTo>
                    <a:pt x="448902" y="580328"/>
                    <a:pt x="485309" y="586734"/>
                    <a:pt x="501670" y="588779"/>
                  </a:cubicBezTo>
                  <a:cubicBezTo>
                    <a:pt x="508320" y="595429"/>
                    <a:pt x="516404" y="600905"/>
                    <a:pt x="521621" y="608730"/>
                  </a:cubicBezTo>
                  <a:cubicBezTo>
                    <a:pt x="523838" y="612055"/>
                    <a:pt x="526484" y="615131"/>
                    <a:pt x="528271" y="618705"/>
                  </a:cubicBezTo>
                  <a:cubicBezTo>
                    <a:pt x="529838" y="621840"/>
                    <a:pt x="529493" y="625876"/>
                    <a:pt x="531596" y="628680"/>
                  </a:cubicBezTo>
                  <a:cubicBezTo>
                    <a:pt x="536299" y="634950"/>
                    <a:pt x="541701" y="640958"/>
                    <a:pt x="548222" y="645306"/>
                  </a:cubicBezTo>
                  <a:lnTo>
                    <a:pt x="568172" y="658606"/>
                  </a:lnTo>
                  <a:lnTo>
                    <a:pt x="578148" y="665256"/>
                  </a:lnTo>
                  <a:cubicBezTo>
                    <a:pt x="591394" y="685125"/>
                    <a:pt x="576927" y="667847"/>
                    <a:pt x="594773" y="678556"/>
                  </a:cubicBezTo>
                  <a:cubicBezTo>
                    <a:pt x="597461" y="680169"/>
                    <a:pt x="598814" y="683468"/>
                    <a:pt x="601423" y="685207"/>
                  </a:cubicBezTo>
                  <a:cubicBezTo>
                    <a:pt x="605547" y="687957"/>
                    <a:pt x="610290" y="689640"/>
                    <a:pt x="614724" y="691857"/>
                  </a:cubicBezTo>
                  <a:cubicBezTo>
                    <a:pt x="616941" y="695182"/>
                    <a:pt x="617985" y="699714"/>
                    <a:pt x="621374" y="701832"/>
                  </a:cubicBezTo>
                  <a:cubicBezTo>
                    <a:pt x="627318" y="705547"/>
                    <a:pt x="634674" y="706265"/>
                    <a:pt x="641324" y="708482"/>
                  </a:cubicBezTo>
                  <a:lnTo>
                    <a:pt x="651300" y="711807"/>
                  </a:lnTo>
                  <a:cubicBezTo>
                    <a:pt x="654625" y="712915"/>
                    <a:pt x="657838" y="714444"/>
                    <a:pt x="661275" y="715132"/>
                  </a:cubicBezTo>
                  <a:cubicBezTo>
                    <a:pt x="681337" y="719146"/>
                    <a:pt x="672538" y="716671"/>
                    <a:pt x="687876" y="721783"/>
                  </a:cubicBezTo>
                  <a:cubicBezTo>
                    <a:pt x="708935" y="720675"/>
                    <a:pt x="730051" y="720367"/>
                    <a:pt x="751052" y="718458"/>
                  </a:cubicBezTo>
                  <a:cubicBezTo>
                    <a:pt x="762484" y="717419"/>
                    <a:pt x="760773" y="713029"/>
                    <a:pt x="771003" y="708482"/>
                  </a:cubicBezTo>
                  <a:cubicBezTo>
                    <a:pt x="777409" y="705635"/>
                    <a:pt x="790953" y="701832"/>
                    <a:pt x="790953" y="701832"/>
                  </a:cubicBezTo>
                  <a:cubicBezTo>
                    <a:pt x="793170" y="699615"/>
                    <a:pt x="795865" y="697790"/>
                    <a:pt x="797604" y="695182"/>
                  </a:cubicBezTo>
                  <a:cubicBezTo>
                    <a:pt x="803083" y="686965"/>
                    <a:pt x="804624" y="680773"/>
                    <a:pt x="807579" y="671906"/>
                  </a:cubicBezTo>
                  <a:cubicBezTo>
                    <a:pt x="806471" y="660822"/>
                    <a:pt x="806759" y="649509"/>
                    <a:pt x="804254" y="638655"/>
                  </a:cubicBezTo>
                  <a:cubicBezTo>
                    <a:pt x="803355" y="634761"/>
                    <a:pt x="799227" y="632332"/>
                    <a:pt x="797604" y="628680"/>
                  </a:cubicBezTo>
                  <a:cubicBezTo>
                    <a:pt x="785377" y="601170"/>
                    <a:pt x="797960" y="615738"/>
                    <a:pt x="784303" y="602079"/>
                  </a:cubicBezTo>
                  <a:cubicBezTo>
                    <a:pt x="783195" y="598754"/>
                    <a:pt x="782545" y="595239"/>
                    <a:pt x="780978" y="592104"/>
                  </a:cubicBezTo>
                  <a:cubicBezTo>
                    <a:pt x="779191" y="588530"/>
                    <a:pt x="775731" y="585871"/>
                    <a:pt x="774328" y="582129"/>
                  </a:cubicBezTo>
                  <a:cubicBezTo>
                    <a:pt x="770928" y="573061"/>
                    <a:pt x="772411" y="564046"/>
                    <a:pt x="767678" y="555528"/>
                  </a:cubicBezTo>
                  <a:cubicBezTo>
                    <a:pt x="763796" y="548541"/>
                    <a:pt x="754377" y="535578"/>
                    <a:pt x="754377" y="535578"/>
                  </a:cubicBezTo>
                  <a:cubicBezTo>
                    <a:pt x="752160" y="528928"/>
                    <a:pt x="752684" y="520584"/>
                    <a:pt x="747727" y="515627"/>
                  </a:cubicBezTo>
                  <a:cubicBezTo>
                    <a:pt x="744402" y="512302"/>
                    <a:pt x="740762" y="509264"/>
                    <a:pt x="737752" y="505652"/>
                  </a:cubicBezTo>
                  <a:cubicBezTo>
                    <a:pt x="735194" y="502582"/>
                    <a:pt x="733928" y="498502"/>
                    <a:pt x="731102" y="495676"/>
                  </a:cubicBezTo>
                  <a:cubicBezTo>
                    <a:pt x="728276" y="492850"/>
                    <a:pt x="724451" y="491243"/>
                    <a:pt x="721126" y="489026"/>
                  </a:cubicBezTo>
                  <a:cubicBezTo>
                    <a:pt x="708934" y="470739"/>
                    <a:pt x="721126" y="486255"/>
                    <a:pt x="704501" y="472401"/>
                  </a:cubicBezTo>
                  <a:cubicBezTo>
                    <a:pt x="695552" y="464944"/>
                    <a:pt x="695164" y="460493"/>
                    <a:pt x="684550" y="455775"/>
                  </a:cubicBezTo>
                  <a:cubicBezTo>
                    <a:pt x="678144" y="452928"/>
                    <a:pt x="670433" y="453013"/>
                    <a:pt x="664600" y="449125"/>
                  </a:cubicBezTo>
                  <a:cubicBezTo>
                    <a:pt x="641733" y="433881"/>
                    <a:pt x="652231" y="438352"/>
                    <a:pt x="634674" y="432500"/>
                  </a:cubicBezTo>
                  <a:cubicBezTo>
                    <a:pt x="621376" y="412551"/>
                    <a:pt x="635781" y="431389"/>
                    <a:pt x="618049" y="415874"/>
                  </a:cubicBezTo>
                  <a:cubicBezTo>
                    <a:pt x="612151" y="410713"/>
                    <a:pt x="607944" y="403596"/>
                    <a:pt x="601423" y="399249"/>
                  </a:cubicBezTo>
                  <a:cubicBezTo>
                    <a:pt x="588839" y="390860"/>
                    <a:pt x="594273" y="395425"/>
                    <a:pt x="584798" y="385948"/>
                  </a:cubicBezTo>
                  <a:cubicBezTo>
                    <a:pt x="583690" y="382623"/>
                    <a:pt x="583276" y="378978"/>
                    <a:pt x="581473" y="375973"/>
                  </a:cubicBezTo>
                  <a:cubicBezTo>
                    <a:pt x="578315" y="370710"/>
                    <a:pt x="569376" y="365692"/>
                    <a:pt x="564847" y="362673"/>
                  </a:cubicBezTo>
                  <a:cubicBezTo>
                    <a:pt x="562630" y="359348"/>
                    <a:pt x="560693" y="355819"/>
                    <a:pt x="558197" y="352698"/>
                  </a:cubicBezTo>
                  <a:cubicBezTo>
                    <a:pt x="551289" y="344062"/>
                    <a:pt x="550013" y="347583"/>
                    <a:pt x="544897" y="336072"/>
                  </a:cubicBezTo>
                  <a:cubicBezTo>
                    <a:pt x="542050" y="329666"/>
                    <a:pt x="540463" y="322772"/>
                    <a:pt x="538246" y="316122"/>
                  </a:cubicBezTo>
                  <a:cubicBezTo>
                    <a:pt x="537137" y="312797"/>
                    <a:pt x="536865" y="309062"/>
                    <a:pt x="534921" y="306146"/>
                  </a:cubicBezTo>
                  <a:lnTo>
                    <a:pt x="528271" y="296171"/>
                  </a:lnTo>
                  <a:cubicBezTo>
                    <a:pt x="527163" y="271787"/>
                    <a:pt x="526892" y="247350"/>
                    <a:pt x="524946" y="223019"/>
                  </a:cubicBezTo>
                  <a:cubicBezTo>
                    <a:pt x="524150" y="213071"/>
                    <a:pt x="519240" y="211607"/>
                    <a:pt x="514971" y="203068"/>
                  </a:cubicBezTo>
                  <a:cubicBezTo>
                    <a:pt x="513404" y="199933"/>
                    <a:pt x="513213" y="196228"/>
                    <a:pt x="511646" y="193093"/>
                  </a:cubicBezTo>
                  <a:cubicBezTo>
                    <a:pt x="504821" y="179443"/>
                    <a:pt x="506595" y="186780"/>
                    <a:pt x="498345" y="176468"/>
                  </a:cubicBezTo>
                  <a:cubicBezTo>
                    <a:pt x="495848" y="173347"/>
                    <a:pt x="494521" y="169318"/>
                    <a:pt x="491695" y="166492"/>
                  </a:cubicBezTo>
                  <a:cubicBezTo>
                    <a:pt x="485250" y="160047"/>
                    <a:pt x="479857" y="159221"/>
                    <a:pt x="471745" y="156517"/>
                  </a:cubicBezTo>
                  <a:cubicBezTo>
                    <a:pt x="461205" y="140710"/>
                    <a:pt x="468885" y="147806"/>
                    <a:pt x="445144" y="139892"/>
                  </a:cubicBezTo>
                  <a:lnTo>
                    <a:pt x="435169" y="136567"/>
                  </a:lnTo>
                  <a:lnTo>
                    <a:pt x="425193" y="133242"/>
                  </a:lnTo>
                  <a:cubicBezTo>
                    <a:pt x="408568" y="134350"/>
                    <a:pt x="391536" y="132751"/>
                    <a:pt x="375317" y="136567"/>
                  </a:cubicBezTo>
                  <a:cubicBezTo>
                    <a:pt x="371427" y="137482"/>
                    <a:pt x="370290" y="142890"/>
                    <a:pt x="368667" y="146542"/>
                  </a:cubicBezTo>
                  <a:cubicBezTo>
                    <a:pt x="360513" y="164890"/>
                    <a:pt x="363164" y="165233"/>
                    <a:pt x="358692" y="183118"/>
                  </a:cubicBezTo>
                  <a:cubicBezTo>
                    <a:pt x="357842" y="186518"/>
                    <a:pt x="356475" y="189768"/>
                    <a:pt x="355366" y="193093"/>
                  </a:cubicBezTo>
                  <a:cubicBezTo>
                    <a:pt x="356475" y="198635"/>
                    <a:pt x="358130" y="204095"/>
                    <a:pt x="358692" y="209719"/>
                  </a:cubicBezTo>
                  <a:cubicBezTo>
                    <a:pt x="365347" y="276257"/>
                    <a:pt x="357146" y="240111"/>
                    <a:pt x="365342" y="272895"/>
                  </a:cubicBezTo>
                  <a:cubicBezTo>
                    <a:pt x="368757" y="317296"/>
                    <a:pt x="370729" y="312926"/>
                    <a:pt x="365342" y="356023"/>
                  </a:cubicBezTo>
                  <a:cubicBezTo>
                    <a:pt x="365113" y="357853"/>
                    <a:pt x="360435" y="376393"/>
                    <a:pt x="358692" y="379298"/>
                  </a:cubicBezTo>
                  <a:cubicBezTo>
                    <a:pt x="357079" y="381986"/>
                    <a:pt x="353999" y="383500"/>
                    <a:pt x="352041" y="385948"/>
                  </a:cubicBezTo>
                  <a:cubicBezTo>
                    <a:pt x="349544" y="389069"/>
                    <a:pt x="348861" y="393941"/>
                    <a:pt x="345391" y="395924"/>
                  </a:cubicBezTo>
                  <a:cubicBezTo>
                    <a:pt x="340484" y="398728"/>
                    <a:pt x="334308" y="398141"/>
                    <a:pt x="328766" y="399249"/>
                  </a:cubicBezTo>
                  <a:cubicBezTo>
                    <a:pt x="316574" y="398141"/>
                    <a:pt x="304161" y="398489"/>
                    <a:pt x="292190" y="395924"/>
                  </a:cubicBezTo>
                  <a:cubicBezTo>
                    <a:pt x="277894" y="392861"/>
                    <a:pt x="279769" y="376560"/>
                    <a:pt x="268914" y="369323"/>
                  </a:cubicBezTo>
                  <a:lnTo>
                    <a:pt x="258939" y="362673"/>
                  </a:lnTo>
                  <a:lnTo>
                    <a:pt x="252289" y="342722"/>
                  </a:lnTo>
                  <a:cubicBezTo>
                    <a:pt x="251181" y="339397"/>
                    <a:pt x="249814" y="336147"/>
                    <a:pt x="248964" y="332747"/>
                  </a:cubicBezTo>
                  <a:cubicBezTo>
                    <a:pt x="247855" y="328314"/>
                    <a:pt x="247438" y="323647"/>
                    <a:pt x="245638" y="319447"/>
                  </a:cubicBezTo>
                  <a:cubicBezTo>
                    <a:pt x="244064" y="315774"/>
                    <a:pt x="240611" y="313123"/>
                    <a:pt x="238988" y="309471"/>
                  </a:cubicBezTo>
                  <a:cubicBezTo>
                    <a:pt x="236141" y="303065"/>
                    <a:pt x="234555" y="296171"/>
                    <a:pt x="232338" y="289521"/>
                  </a:cubicBezTo>
                  <a:cubicBezTo>
                    <a:pt x="231230" y="286196"/>
                    <a:pt x="230957" y="282462"/>
                    <a:pt x="229013" y="279546"/>
                  </a:cubicBezTo>
                  <a:cubicBezTo>
                    <a:pt x="226796" y="276221"/>
                    <a:pt x="223986" y="273222"/>
                    <a:pt x="222363" y="269570"/>
                  </a:cubicBezTo>
                  <a:cubicBezTo>
                    <a:pt x="222357" y="269557"/>
                    <a:pt x="214053" y="244638"/>
                    <a:pt x="212388" y="239644"/>
                  </a:cubicBezTo>
                  <a:cubicBezTo>
                    <a:pt x="211280" y="236319"/>
                    <a:pt x="210629" y="232804"/>
                    <a:pt x="209062" y="229669"/>
                  </a:cubicBezTo>
                  <a:cubicBezTo>
                    <a:pt x="206845" y="225236"/>
                    <a:pt x="204365" y="220925"/>
                    <a:pt x="202412" y="216369"/>
                  </a:cubicBezTo>
                  <a:cubicBezTo>
                    <a:pt x="195937" y="201261"/>
                    <a:pt x="203496" y="210804"/>
                    <a:pt x="192437" y="199743"/>
                  </a:cubicBezTo>
                  <a:cubicBezTo>
                    <a:pt x="190220" y="193093"/>
                    <a:pt x="187487" y="186593"/>
                    <a:pt x="185787" y="179793"/>
                  </a:cubicBezTo>
                  <a:cubicBezTo>
                    <a:pt x="181091" y="161009"/>
                    <a:pt x="183358" y="170973"/>
                    <a:pt x="179137" y="149867"/>
                  </a:cubicBezTo>
                  <a:cubicBezTo>
                    <a:pt x="178029" y="128808"/>
                    <a:pt x="177088" y="107740"/>
                    <a:pt x="175812" y="86690"/>
                  </a:cubicBezTo>
                  <a:cubicBezTo>
                    <a:pt x="171842" y="21196"/>
                    <a:pt x="183579" y="55447"/>
                    <a:pt x="162511" y="30164"/>
                  </a:cubicBezTo>
                  <a:cubicBezTo>
                    <a:pt x="159953" y="27094"/>
                    <a:pt x="158982" y="22685"/>
                    <a:pt x="155861" y="20188"/>
                  </a:cubicBezTo>
                  <a:cubicBezTo>
                    <a:pt x="153693" y="18453"/>
                    <a:pt x="133454" y="13755"/>
                    <a:pt x="132585" y="13538"/>
                  </a:cubicBezTo>
                  <a:cubicBezTo>
                    <a:pt x="129260" y="11321"/>
                    <a:pt x="126352" y="8291"/>
                    <a:pt x="122610" y="6888"/>
                  </a:cubicBezTo>
                  <a:cubicBezTo>
                    <a:pt x="104242" y="0"/>
                    <a:pt x="84825" y="5326"/>
                    <a:pt x="66084" y="6888"/>
                  </a:cubicBezTo>
                  <a:cubicBezTo>
                    <a:pt x="61650" y="7996"/>
                    <a:pt x="56586" y="7678"/>
                    <a:pt x="52783" y="10213"/>
                  </a:cubicBezTo>
                  <a:cubicBezTo>
                    <a:pt x="14576" y="35685"/>
                    <a:pt x="52137" y="21513"/>
                    <a:pt x="26182" y="30164"/>
                  </a:cubicBezTo>
                  <a:cubicBezTo>
                    <a:pt x="23965" y="34597"/>
                    <a:pt x="21991" y="39160"/>
                    <a:pt x="19532" y="43464"/>
                  </a:cubicBezTo>
                  <a:cubicBezTo>
                    <a:pt x="17549" y="46934"/>
                    <a:pt x="14456" y="49766"/>
                    <a:pt x="12882" y="53439"/>
                  </a:cubicBezTo>
                  <a:cubicBezTo>
                    <a:pt x="0" y="83499"/>
                    <a:pt x="19602" y="51673"/>
                    <a:pt x="2907" y="76715"/>
                  </a:cubicBezTo>
                  <a:cubicBezTo>
                    <a:pt x="4015" y="84474"/>
                    <a:pt x="4170" y="92430"/>
                    <a:pt x="6232" y="99991"/>
                  </a:cubicBezTo>
                  <a:cubicBezTo>
                    <a:pt x="7536" y="104773"/>
                    <a:pt x="10423" y="108987"/>
                    <a:pt x="12882" y="113291"/>
                  </a:cubicBezTo>
                  <a:cubicBezTo>
                    <a:pt x="16772" y="120099"/>
                    <a:pt x="25225" y="130857"/>
                    <a:pt x="29508" y="136567"/>
                  </a:cubicBezTo>
                  <a:cubicBezTo>
                    <a:pt x="40213" y="168681"/>
                    <a:pt x="23046" y="118747"/>
                    <a:pt x="39483" y="159842"/>
                  </a:cubicBezTo>
                  <a:cubicBezTo>
                    <a:pt x="51354" y="189520"/>
                    <a:pt x="39989" y="170577"/>
                    <a:pt x="52783" y="189768"/>
                  </a:cubicBezTo>
                  <a:cubicBezTo>
                    <a:pt x="69074" y="254934"/>
                    <a:pt x="55310" y="195688"/>
                    <a:pt x="59433" y="362673"/>
                  </a:cubicBezTo>
                  <a:cubicBezTo>
                    <a:pt x="60336" y="399255"/>
                    <a:pt x="61133" y="435844"/>
                    <a:pt x="62758" y="472401"/>
                  </a:cubicBezTo>
                  <a:cubicBezTo>
                    <a:pt x="63351" y="485734"/>
                    <a:pt x="64428" y="499059"/>
                    <a:pt x="66084" y="512302"/>
                  </a:cubicBezTo>
                  <a:cubicBezTo>
                    <a:pt x="66651" y="516836"/>
                    <a:pt x="68207" y="521193"/>
                    <a:pt x="69409" y="525602"/>
                  </a:cubicBezTo>
                  <a:cubicBezTo>
                    <a:pt x="71532" y="533387"/>
                    <a:pt x="73686" y="541166"/>
                    <a:pt x="76059" y="548878"/>
                  </a:cubicBezTo>
                  <a:cubicBezTo>
                    <a:pt x="78120" y="555578"/>
                    <a:pt x="81009" y="562028"/>
                    <a:pt x="82709" y="568828"/>
                  </a:cubicBezTo>
                  <a:cubicBezTo>
                    <a:pt x="83817" y="573262"/>
                    <a:pt x="84779" y="577735"/>
                    <a:pt x="86034" y="582129"/>
                  </a:cubicBezTo>
                  <a:cubicBezTo>
                    <a:pt x="92386" y="604361"/>
                    <a:pt x="86447" y="578374"/>
                    <a:pt x="92684" y="605404"/>
                  </a:cubicBezTo>
                  <a:cubicBezTo>
                    <a:pt x="110149" y="681088"/>
                    <a:pt x="91483" y="599402"/>
                    <a:pt x="102660" y="655281"/>
                  </a:cubicBezTo>
                  <a:cubicBezTo>
                    <a:pt x="103556" y="659762"/>
                    <a:pt x="105089" y="664100"/>
                    <a:pt x="105985" y="668581"/>
                  </a:cubicBezTo>
                  <a:cubicBezTo>
                    <a:pt x="111837" y="697841"/>
                    <a:pt x="106164" y="679094"/>
                    <a:pt x="112635" y="698507"/>
                  </a:cubicBezTo>
                  <a:cubicBezTo>
                    <a:pt x="121633" y="761493"/>
                    <a:pt x="109372" y="688765"/>
                    <a:pt x="122610" y="738408"/>
                  </a:cubicBezTo>
                  <a:cubicBezTo>
                    <a:pt x="134675" y="783652"/>
                    <a:pt x="124961" y="757299"/>
                    <a:pt x="132585" y="791610"/>
                  </a:cubicBezTo>
                  <a:cubicBezTo>
                    <a:pt x="133345" y="795031"/>
                    <a:pt x="134947" y="798215"/>
                    <a:pt x="135910" y="801585"/>
                  </a:cubicBezTo>
                  <a:cubicBezTo>
                    <a:pt x="137166" y="805979"/>
                    <a:pt x="137631" y="810606"/>
                    <a:pt x="139236" y="814885"/>
                  </a:cubicBezTo>
                  <a:cubicBezTo>
                    <a:pt x="140977" y="819526"/>
                    <a:pt x="144045" y="823584"/>
                    <a:pt x="145886" y="828186"/>
                  </a:cubicBezTo>
                  <a:cubicBezTo>
                    <a:pt x="148489" y="834694"/>
                    <a:pt x="149401" y="841866"/>
                    <a:pt x="152536" y="848136"/>
                  </a:cubicBezTo>
                  <a:cubicBezTo>
                    <a:pt x="154753" y="852569"/>
                    <a:pt x="157234" y="856880"/>
                    <a:pt x="159186" y="861436"/>
                  </a:cubicBezTo>
                  <a:cubicBezTo>
                    <a:pt x="160567" y="864658"/>
                    <a:pt x="160321" y="868675"/>
                    <a:pt x="162511" y="871412"/>
                  </a:cubicBezTo>
                  <a:cubicBezTo>
                    <a:pt x="165007" y="874533"/>
                    <a:pt x="169161" y="875845"/>
                    <a:pt x="172486" y="878062"/>
                  </a:cubicBezTo>
                  <a:cubicBezTo>
                    <a:pt x="181285" y="913249"/>
                    <a:pt x="169338" y="871809"/>
                    <a:pt x="182462" y="901338"/>
                  </a:cubicBezTo>
                  <a:cubicBezTo>
                    <a:pt x="185309" y="907744"/>
                    <a:pt x="186895" y="914638"/>
                    <a:pt x="189112" y="921288"/>
                  </a:cubicBezTo>
                  <a:lnTo>
                    <a:pt x="192437" y="931263"/>
                  </a:lnTo>
                  <a:cubicBezTo>
                    <a:pt x="191329" y="936805"/>
                    <a:pt x="189112" y="942237"/>
                    <a:pt x="189112" y="947889"/>
                  </a:cubicBezTo>
                  <a:cubicBezTo>
                    <a:pt x="189112" y="975420"/>
                    <a:pt x="195619" y="983321"/>
                    <a:pt x="199087" y="1011066"/>
                  </a:cubicBezTo>
                  <a:cubicBezTo>
                    <a:pt x="199901" y="1017581"/>
                    <a:pt x="202691" y="1045155"/>
                    <a:pt x="205737" y="1054292"/>
                  </a:cubicBezTo>
                  <a:cubicBezTo>
                    <a:pt x="208548" y="1062726"/>
                    <a:pt x="214175" y="1070272"/>
                    <a:pt x="219038" y="1077567"/>
                  </a:cubicBezTo>
                  <a:cubicBezTo>
                    <a:pt x="221070" y="1083663"/>
                    <a:pt x="225152" y="1101745"/>
                    <a:pt x="232338" y="1107493"/>
                  </a:cubicBezTo>
                  <a:cubicBezTo>
                    <a:pt x="235075" y="1109682"/>
                    <a:pt x="238988" y="1109710"/>
                    <a:pt x="242313" y="1110818"/>
                  </a:cubicBezTo>
                  <a:cubicBezTo>
                    <a:pt x="244530" y="1114143"/>
                    <a:pt x="246138" y="1117968"/>
                    <a:pt x="248964" y="1120794"/>
                  </a:cubicBezTo>
                  <a:cubicBezTo>
                    <a:pt x="275119" y="1146949"/>
                    <a:pt x="241678" y="1104736"/>
                    <a:pt x="268914" y="1137419"/>
                  </a:cubicBezTo>
                  <a:cubicBezTo>
                    <a:pt x="271472" y="1140489"/>
                    <a:pt x="272909" y="1144407"/>
                    <a:pt x="275564" y="1147394"/>
                  </a:cubicBezTo>
                  <a:cubicBezTo>
                    <a:pt x="281812" y="1154423"/>
                    <a:pt x="290298" y="1159520"/>
                    <a:pt x="295515" y="1167345"/>
                  </a:cubicBezTo>
                  <a:cubicBezTo>
                    <a:pt x="304382" y="1180645"/>
                    <a:pt x="298840" y="1175103"/>
                    <a:pt x="312140" y="1183970"/>
                  </a:cubicBezTo>
                  <a:cubicBezTo>
                    <a:pt x="315162" y="1188504"/>
                    <a:pt x="320174" y="1197436"/>
                    <a:pt x="325441" y="1200596"/>
                  </a:cubicBezTo>
                  <a:cubicBezTo>
                    <a:pt x="328446" y="1202399"/>
                    <a:pt x="332091" y="1202813"/>
                    <a:pt x="335416" y="1203921"/>
                  </a:cubicBezTo>
                  <a:cubicBezTo>
                    <a:pt x="336524" y="1207246"/>
                    <a:pt x="336263" y="1211418"/>
                    <a:pt x="338741" y="1213896"/>
                  </a:cubicBezTo>
                  <a:cubicBezTo>
                    <a:pt x="355570" y="1230724"/>
                    <a:pt x="376449" y="1232251"/>
                    <a:pt x="398593" y="1237172"/>
                  </a:cubicBezTo>
                  <a:cubicBezTo>
                    <a:pt x="416393" y="1249039"/>
                    <a:pt x="405742" y="1240996"/>
                    <a:pt x="428518" y="1263772"/>
                  </a:cubicBezTo>
                  <a:cubicBezTo>
                    <a:pt x="430735" y="1265989"/>
                    <a:pt x="432365" y="1269021"/>
                    <a:pt x="435169" y="1270423"/>
                  </a:cubicBezTo>
                  <a:lnTo>
                    <a:pt x="448469" y="1277073"/>
                  </a:lnTo>
                  <a:cubicBezTo>
                    <a:pt x="450686" y="1280398"/>
                    <a:pt x="451999" y="1284552"/>
                    <a:pt x="455119" y="1287048"/>
                  </a:cubicBezTo>
                  <a:cubicBezTo>
                    <a:pt x="457856" y="1289237"/>
                    <a:pt x="461959" y="1288806"/>
                    <a:pt x="465094" y="1290373"/>
                  </a:cubicBezTo>
                  <a:cubicBezTo>
                    <a:pt x="468669" y="1292160"/>
                    <a:pt x="471745" y="1294806"/>
                    <a:pt x="475070" y="1297023"/>
                  </a:cubicBezTo>
                  <a:cubicBezTo>
                    <a:pt x="479161" y="1309297"/>
                    <a:pt x="478947" y="1311060"/>
                    <a:pt x="488370" y="1323624"/>
                  </a:cubicBezTo>
                  <a:cubicBezTo>
                    <a:pt x="491191" y="1327386"/>
                    <a:pt x="495612" y="1329773"/>
                    <a:pt x="498345" y="1333599"/>
                  </a:cubicBezTo>
                  <a:cubicBezTo>
                    <a:pt x="501226" y="1337633"/>
                    <a:pt x="502446" y="1342649"/>
                    <a:pt x="504996" y="1346900"/>
                  </a:cubicBezTo>
                  <a:cubicBezTo>
                    <a:pt x="509108" y="1353753"/>
                    <a:pt x="514184" y="1359997"/>
                    <a:pt x="518296" y="1366850"/>
                  </a:cubicBezTo>
                  <a:cubicBezTo>
                    <a:pt x="543607" y="1409036"/>
                    <a:pt x="508593" y="1355621"/>
                    <a:pt x="531596" y="1390126"/>
                  </a:cubicBezTo>
                  <a:cubicBezTo>
                    <a:pt x="532704" y="1397885"/>
                    <a:pt x="532442" y="1405967"/>
                    <a:pt x="534921" y="1413402"/>
                  </a:cubicBezTo>
                  <a:cubicBezTo>
                    <a:pt x="535912" y="1416376"/>
                    <a:pt x="540170" y="1417248"/>
                    <a:pt x="541572" y="1420052"/>
                  </a:cubicBezTo>
                  <a:cubicBezTo>
                    <a:pt x="545924" y="1428755"/>
                    <a:pt x="543316" y="1435150"/>
                    <a:pt x="548222" y="1443327"/>
                  </a:cubicBezTo>
                  <a:cubicBezTo>
                    <a:pt x="551382" y="1448593"/>
                    <a:pt x="560314" y="1453606"/>
                    <a:pt x="564847" y="1456628"/>
                  </a:cubicBezTo>
                  <a:cubicBezTo>
                    <a:pt x="567064" y="1459953"/>
                    <a:pt x="569556" y="1463110"/>
                    <a:pt x="571497" y="1466603"/>
                  </a:cubicBezTo>
                  <a:cubicBezTo>
                    <a:pt x="585037" y="1490974"/>
                    <a:pt x="577993" y="1480387"/>
                    <a:pt x="588123" y="1503179"/>
                  </a:cubicBezTo>
                  <a:cubicBezTo>
                    <a:pt x="590136" y="1507708"/>
                    <a:pt x="592556" y="1512046"/>
                    <a:pt x="594773" y="1516479"/>
                  </a:cubicBezTo>
                  <a:cubicBezTo>
                    <a:pt x="594784" y="1516544"/>
                    <a:pt x="599218" y="1546423"/>
                    <a:pt x="601423" y="1549730"/>
                  </a:cubicBezTo>
                  <a:cubicBezTo>
                    <a:pt x="603640" y="1553055"/>
                    <a:pt x="608073" y="1554163"/>
                    <a:pt x="611398" y="1556380"/>
                  </a:cubicBezTo>
                  <a:cubicBezTo>
                    <a:pt x="613615" y="1561922"/>
                    <a:pt x="615548" y="1567586"/>
                    <a:pt x="618049" y="1573006"/>
                  </a:cubicBezTo>
                  <a:cubicBezTo>
                    <a:pt x="622203" y="1582007"/>
                    <a:pt x="628945" y="1589989"/>
                    <a:pt x="631349" y="1599607"/>
                  </a:cubicBezTo>
                  <a:cubicBezTo>
                    <a:pt x="632457" y="1604040"/>
                    <a:pt x="633419" y="1608513"/>
                    <a:pt x="634674" y="1612907"/>
                  </a:cubicBezTo>
                  <a:cubicBezTo>
                    <a:pt x="635637" y="1616277"/>
                    <a:pt x="637077" y="1619501"/>
                    <a:pt x="637999" y="1622882"/>
                  </a:cubicBezTo>
                  <a:cubicBezTo>
                    <a:pt x="640404" y="1631700"/>
                    <a:pt x="640561" y="1641308"/>
                    <a:pt x="644649" y="1649483"/>
                  </a:cubicBezTo>
                  <a:cubicBezTo>
                    <a:pt x="646866" y="1653916"/>
                    <a:pt x="649459" y="1658181"/>
                    <a:pt x="651300" y="1662783"/>
                  </a:cubicBezTo>
                  <a:cubicBezTo>
                    <a:pt x="653904" y="1669292"/>
                    <a:pt x="655733" y="1676084"/>
                    <a:pt x="657950" y="1682734"/>
                  </a:cubicBezTo>
                  <a:cubicBezTo>
                    <a:pt x="659058" y="1686059"/>
                    <a:pt x="659708" y="1689574"/>
                    <a:pt x="661275" y="1692709"/>
                  </a:cubicBezTo>
                  <a:cubicBezTo>
                    <a:pt x="663492" y="1697143"/>
                    <a:pt x="664752" y="1702202"/>
                    <a:pt x="667925" y="1706010"/>
                  </a:cubicBezTo>
                  <a:cubicBezTo>
                    <a:pt x="672883" y="1711960"/>
                    <a:pt x="681067" y="1713716"/>
                    <a:pt x="687876" y="1715985"/>
                  </a:cubicBezTo>
                  <a:cubicBezTo>
                    <a:pt x="691201" y="1712660"/>
                    <a:pt x="697078" y="1710648"/>
                    <a:pt x="697851" y="1706010"/>
                  </a:cubicBezTo>
                  <a:cubicBezTo>
                    <a:pt x="698508" y="1702068"/>
                    <a:pt x="695102" y="1696901"/>
                    <a:pt x="691201" y="1696034"/>
                  </a:cubicBezTo>
                  <a:cubicBezTo>
                    <a:pt x="683550" y="1694334"/>
                    <a:pt x="675684" y="1698251"/>
                    <a:pt x="667925" y="1699359"/>
                  </a:cubicBezTo>
                  <a:cubicBezTo>
                    <a:pt x="670142" y="1704901"/>
                    <a:pt x="672688" y="1710322"/>
                    <a:pt x="674575" y="1715985"/>
                  </a:cubicBezTo>
                  <a:cubicBezTo>
                    <a:pt x="678771" y="1728572"/>
                    <a:pt x="678277" y="1735479"/>
                    <a:pt x="681225" y="1749236"/>
                  </a:cubicBezTo>
                  <a:cubicBezTo>
                    <a:pt x="683140" y="1758173"/>
                    <a:pt x="687876" y="1775836"/>
                    <a:pt x="687876" y="1775836"/>
                  </a:cubicBezTo>
                  <a:cubicBezTo>
                    <a:pt x="688984" y="1785811"/>
                    <a:pt x="689233" y="1795920"/>
                    <a:pt x="691201" y="1805762"/>
                  </a:cubicBezTo>
                  <a:cubicBezTo>
                    <a:pt x="692576" y="1812636"/>
                    <a:pt x="696151" y="1818912"/>
                    <a:pt x="697851" y="1825713"/>
                  </a:cubicBezTo>
                  <a:lnTo>
                    <a:pt x="704501" y="1852314"/>
                  </a:lnTo>
                  <a:cubicBezTo>
                    <a:pt x="706008" y="1858342"/>
                    <a:pt x="711778" y="1882865"/>
                    <a:pt x="714476" y="1885564"/>
                  </a:cubicBezTo>
                  <a:lnTo>
                    <a:pt x="721126" y="1892215"/>
                  </a:lnTo>
                  <a:lnTo>
                    <a:pt x="727777" y="1912165"/>
                  </a:lnTo>
                  <a:cubicBezTo>
                    <a:pt x="728885" y="1915490"/>
                    <a:pt x="728624" y="1919662"/>
                    <a:pt x="731102" y="1922140"/>
                  </a:cubicBezTo>
                  <a:cubicBezTo>
                    <a:pt x="738978" y="1930017"/>
                    <a:pt x="747293" y="1937464"/>
                    <a:pt x="751052" y="1948741"/>
                  </a:cubicBezTo>
                  <a:cubicBezTo>
                    <a:pt x="752160" y="1952066"/>
                    <a:pt x="752810" y="1955581"/>
                    <a:pt x="754377" y="1958716"/>
                  </a:cubicBezTo>
                  <a:cubicBezTo>
                    <a:pt x="756164" y="1962291"/>
                    <a:pt x="758705" y="1965440"/>
                    <a:pt x="761028" y="1968692"/>
                  </a:cubicBezTo>
                  <a:cubicBezTo>
                    <a:pt x="781644" y="1997554"/>
                    <a:pt x="761985" y="1968464"/>
                    <a:pt x="777653" y="1991967"/>
                  </a:cubicBezTo>
                  <a:cubicBezTo>
                    <a:pt x="779358" y="1997082"/>
                    <a:pt x="784815" y="2006803"/>
                    <a:pt x="777653" y="2011918"/>
                  </a:cubicBezTo>
                  <a:cubicBezTo>
                    <a:pt x="771949" y="2015992"/>
                    <a:pt x="757702" y="2018568"/>
                    <a:pt x="757702" y="2018568"/>
                  </a:cubicBezTo>
                  <a:cubicBezTo>
                    <a:pt x="756134" y="2023272"/>
                    <a:pt x="749352" y="2037669"/>
                    <a:pt x="757702" y="2041844"/>
                  </a:cubicBezTo>
                  <a:cubicBezTo>
                    <a:pt x="761276" y="2043631"/>
                    <a:pt x="764353" y="2037411"/>
                    <a:pt x="767678" y="2035194"/>
                  </a:cubicBezTo>
                  <a:cubicBezTo>
                    <a:pt x="771353" y="2024167"/>
                    <a:pt x="771003" y="2028723"/>
                    <a:pt x="761028" y="2035194"/>
                  </a:cubicBezTo>
                  <a:close/>
                </a:path>
              </a:pathLst>
            </a:custGeom>
            <a:solidFill>
              <a:srgbClr val="FFFF00">
                <a:alpha val="15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68" name="Полилиния 867"/>
            <p:cNvSpPr/>
            <p:nvPr/>
          </p:nvSpPr>
          <p:spPr>
            <a:xfrm>
              <a:off x="3673098" y="578603"/>
              <a:ext cx="2665709" cy="4021138"/>
            </a:xfrm>
            <a:custGeom>
              <a:avLst/>
              <a:gdLst>
                <a:gd name="connsiteX0" fmla="*/ 87824 w 2665709"/>
                <a:gd name="connsiteY0" fmla="*/ 4008895 h 4021138"/>
                <a:gd name="connsiteX1" fmla="*/ 103322 w 2665709"/>
                <a:gd name="connsiteY1" fmla="*/ 3977899 h 4021138"/>
                <a:gd name="connsiteX2" fmla="*/ 118821 w 2665709"/>
                <a:gd name="connsiteY2" fmla="*/ 3967566 h 4021138"/>
                <a:gd name="connsiteX3" fmla="*/ 129153 w 2665709"/>
                <a:gd name="connsiteY3" fmla="*/ 3952068 h 4021138"/>
                <a:gd name="connsiteX4" fmla="*/ 160149 w 2665709"/>
                <a:gd name="connsiteY4" fmla="*/ 3936570 h 4021138"/>
                <a:gd name="connsiteX5" fmla="*/ 216977 w 2665709"/>
                <a:gd name="connsiteY5" fmla="*/ 3941736 h 4021138"/>
                <a:gd name="connsiteX6" fmla="*/ 247973 w 2665709"/>
                <a:gd name="connsiteY6" fmla="*/ 3967566 h 4021138"/>
                <a:gd name="connsiteX7" fmla="*/ 263471 w 2665709"/>
                <a:gd name="connsiteY7" fmla="*/ 3977899 h 4021138"/>
                <a:gd name="connsiteX8" fmla="*/ 309966 w 2665709"/>
                <a:gd name="connsiteY8" fmla="*/ 3988231 h 4021138"/>
                <a:gd name="connsiteX9" fmla="*/ 371960 w 2665709"/>
                <a:gd name="connsiteY9" fmla="*/ 3977899 h 4021138"/>
                <a:gd name="connsiteX10" fmla="*/ 382292 w 2665709"/>
                <a:gd name="connsiteY10" fmla="*/ 3967566 h 4021138"/>
                <a:gd name="connsiteX11" fmla="*/ 397790 w 2665709"/>
                <a:gd name="connsiteY11" fmla="*/ 3962400 h 4021138"/>
                <a:gd name="connsiteX12" fmla="*/ 423621 w 2665709"/>
                <a:gd name="connsiteY12" fmla="*/ 3941736 h 4021138"/>
                <a:gd name="connsiteX13" fmla="*/ 454617 w 2665709"/>
                <a:gd name="connsiteY13" fmla="*/ 3926238 h 4021138"/>
                <a:gd name="connsiteX14" fmla="*/ 464949 w 2665709"/>
                <a:gd name="connsiteY14" fmla="*/ 3915905 h 4021138"/>
                <a:gd name="connsiteX15" fmla="*/ 480448 w 2665709"/>
                <a:gd name="connsiteY15" fmla="*/ 3910739 h 4021138"/>
                <a:gd name="connsiteX16" fmla="*/ 495946 w 2665709"/>
                <a:gd name="connsiteY16" fmla="*/ 3879743 h 4021138"/>
                <a:gd name="connsiteX17" fmla="*/ 506278 w 2665709"/>
                <a:gd name="connsiteY17" fmla="*/ 3828082 h 4021138"/>
                <a:gd name="connsiteX18" fmla="*/ 501112 w 2665709"/>
                <a:gd name="connsiteY18" fmla="*/ 3750590 h 4021138"/>
                <a:gd name="connsiteX19" fmla="*/ 495946 w 2665709"/>
                <a:gd name="connsiteY19" fmla="*/ 3729926 h 4021138"/>
                <a:gd name="connsiteX20" fmla="*/ 475282 w 2665709"/>
                <a:gd name="connsiteY20" fmla="*/ 3678265 h 4021138"/>
                <a:gd name="connsiteX21" fmla="*/ 464949 w 2665709"/>
                <a:gd name="connsiteY21" fmla="*/ 3667933 h 4021138"/>
                <a:gd name="connsiteX22" fmla="*/ 444285 w 2665709"/>
                <a:gd name="connsiteY22" fmla="*/ 3636936 h 4021138"/>
                <a:gd name="connsiteX23" fmla="*/ 423621 w 2665709"/>
                <a:gd name="connsiteY23" fmla="*/ 3611105 h 4021138"/>
                <a:gd name="connsiteX24" fmla="*/ 382292 w 2665709"/>
                <a:gd name="connsiteY24" fmla="*/ 3600773 h 4021138"/>
                <a:gd name="connsiteX25" fmla="*/ 340963 w 2665709"/>
                <a:gd name="connsiteY25" fmla="*/ 3564611 h 4021138"/>
                <a:gd name="connsiteX26" fmla="*/ 330631 w 2665709"/>
                <a:gd name="connsiteY26" fmla="*/ 3554278 h 4021138"/>
                <a:gd name="connsiteX27" fmla="*/ 315133 w 2665709"/>
                <a:gd name="connsiteY27" fmla="*/ 3497451 h 4021138"/>
                <a:gd name="connsiteX28" fmla="*/ 346129 w 2665709"/>
                <a:gd name="connsiteY28" fmla="*/ 3471621 h 4021138"/>
                <a:gd name="connsiteX29" fmla="*/ 377126 w 2665709"/>
                <a:gd name="connsiteY29" fmla="*/ 3461289 h 4021138"/>
                <a:gd name="connsiteX30" fmla="*/ 392624 w 2665709"/>
                <a:gd name="connsiteY30" fmla="*/ 3456122 h 4021138"/>
                <a:gd name="connsiteX31" fmla="*/ 423621 w 2665709"/>
                <a:gd name="connsiteY31" fmla="*/ 3435458 h 4021138"/>
                <a:gd name="connsiteX32" fmla="*/ 454617 w 2665709"/>
                <a:gd name="connsiteY32" fmla="*/ 3419960 h 4021138"/>
                <a:gd name="connsiteX33" fmla="*/ 470116 w 2665709"/>
                <a:gd name="connsiteY33" fmla="*/ 3404461 h 4021138"/>
                <a:gd name="connsiteX34" fmla="*/ 485614 w 2665709"/>
                <a:gd name="connsiteY34" fmla="*/ 3394129 h 4021138"/>
                <a:gd name="connsiteX35" fmla="*/ 490780 w 2665709"/>
                <a:gd name="connsiteY35" fmla="*/ 3378631 h 4021138"/>
                <a:gd name="connsiteX36" fmla="*/ 501112 w 2665709"/>
                <a:gd name="connsiteY36" fmla="*/ 3363133 h 4021138"/>
                <a:gd name="connsiteX37" fmla="*/ 511444 w 2665709"/>
                <a:gd name="connsiteY37" fmla="*/ 3321804 h 4021138"/>
                <a:gd name="connsiteX38" fmla="*/ 521777 w 2665709"/>
                <a:gd name="connsiteY38" fmla="*/ 3311472 h 4021138"/>
                <a:gd name="connsiteX39" fmla="*/ 516610 w 2665709"/>
                <a:gd name="connsiteY39" fmla="*/ 3285641 h 4021138"/>
                <a:gd name="connsiteX40" fmla="*/ 501112 w 2665709"/>
                <a:gd name="connsiteY40" fmla="*/ 3270143 h 4021138"/>
                <a:gd name="connsiteX41" fmla="*/ 480448 w 2665709"/>
                <a:gd name="connsiteY41" fmla="*/ 3254644 h 4021138"/>
                <a:gd name="connsiteX42" fmla="*/ 454617 w 2665709"/>
                <a:gd name="connsiteY42" fmla="*/ 3249478 h 4021138"/>
                <a:gd name="connsiteX43" fmla="*/ 330631 w 2665709"/>
                <a:gd name="connsiteY43" fmla="*/ 3244312 h 4021138"/>
                <a:gd name="connsiteX44" fmla="*/ 320299 w 2665709"/>
                <a:gd name="connsiteY44" fmla="*/ 3223648 h 4021138"/>
                <a:gd name="connsiteX45" fmla="*/ 309966 w 2665709"/>
                <a:gd name="connsiteY45" fmla="*/ 3208150 h 4021138"/>
                <a:gd name="connsiteX46" fmla="*/ 304800 w 2665709"/>
                <a:gd name="connsiteY46" fmla="*/ 3171987 h 4021138"/>
                <a:gd name="connsiteX47" fmla="*/ 299634 w 2665709"/>
                <a:gd name="connsiteY47" fmla="*/ 3156489 h 4021138"/>
                <a:gd name="connsiteX48" fmla="*/ 304800 w 2665709"/>
                <a:gd name="connsiteY48" fmla="*/ 3135824 h 4021138"/>
                <a:gd name="connsiteX49" fmla="*/ 325465 w 2665709"/>
                <a:gd name="connsiteY49" fmla="*/ 3078997 h 4021138"/>
                <a:gd name="connsiteX50" fmla="*/ 340963 w 2665709"/>
                <a:gd name="connsiteY50" fmla="*/ 3068665 h 4021138"/>
                <a:gd name="connsiteX51" fmla="*/ 356461 w 2665709"/>
                <a:gd name="connsiteY51" fmla="*/ 3037668 h 4021138"/>
                <a:gd name="connsiteX52" fmla="*/ 366794 w 2665709"/>
                <a:gd name="connsiteY52" fmla="*/ 3001505 h 4021138"/>
                <a:gd name="connsiteX53" fmla="*/ 371960 w 2665709"/>
                <a:gd name="connsiteY53" fmla="*/ 2794861 h 4021138"/>
                <a:gd name="connsiteX54" fmla="*/ 377126 w 2665709"/>
                <a:gd name="connsiteY54" fmla="*/ 2769031 h 4021138"/>
                <a:gd name="connsiteX55" fmla="*/ 371960 w 2665709"/>
                <a:gd name="connsiteY55" fmla="*/ 2707038 h 4021138"/>
                <a:gd name="connsiteX56" fmla="*/ 366794 w 2665709"/>
                <a:gd name="connsiteY56" fmla="*/ 2691539 h 4021138"/>
                <a:gd name="connsiteX57" fmla="*/ 356461 w 2665709"/>
                <a:gd name="connsiteY57" fmla="*/ 2681207 h 4021138"/>
                <a:gd name="connsiteX58" fmla="*/ 361627 w 2665709"/>
                <a:gd name="connsiteY58" fmla="*/ 2624380 h 4021138"/>
                <a:gd name="connsiteX59" fmla="*/ 382292 w 2665709"/>
                <a:gd name="connsiteY59" fmla="*/ 2598550 h 4021138"/>
                <a:gd name="connsiteX60" fmla="*/ 408122 w 2665709"/>
                <a:gd name="connsiteY60" fmla="*/ 2572719 h 4021138"/>
                <a:gd name="connsiteX61" fmla="*/ 454617 w 2665709"/>
                <a:gd name="connsiteY61" fmla="*/ 2562387 h 4021138"/>
                <a:gd name="connsiteX62" fmla="*/ 470116 w 2665709"/>
                <a:gd name="connsiteY62" fmla="*/ 2557221 h 4021138"/>
                <a:gd name="connsiteX63" fmla="*/ 485614 w 2665709"/>
                <a:gd name="connsiteY63" fmla="*/ 2546889 h 4021138"/>
                <a:gd name="connsiteX64" fmla="*/ 490780 w 2665709"/>
                <a:gd name="connsiteY64" fmla="*/ 2531390 h 4021138"/>
                <a:gd name="connsiteX65" fmla="*/ 511444 w 2665709"/>
                <a:gd name="connsiteY65" fmla="*/ 2500394 h 4021138"/>
                <a:gd name="connsiteX66" fmla="*/ 521777 w 2665709"/>
                <a:gd name="connsiteY66" fmla="*/ 2484895 h 4021138"/>
                <a:gd name="connsiteX67" fmla="*/ 547607 w 2665709"/>
                <a:gd name="connsiteY67" fmla="*/ 2438400 h 4021138"/>
                <a:gd name="connsiteX68" fmla="*/ 573438 w 2665709"/>
                <a:gd name="connsiteY68" fmla="*/ 2412570 h 4021138"/>
                <a:gd name="connsiteX69" fmla="*/ 594102 w 2665709"/>
                <a:gd name="connsiteY69" fmla="*/ 2376407 h 4021138"/>
                <a:gd name="connsiteX70" fmla="*/ 609600 w 2665709"/>
                <a:gd name="connsiteY70" fmla="*/ 2360909 h 4021138"/>
                <a:gd name="connsiteX71" fmla="*/ 635431 w 2665709"/>
                <a:gd name="connsiteY71" fmla="*/ 2314414 h 4021138"/>
                <a:gd name="connsiteX72" fmla="*/ 656095 w 2665709"/>
                <a:gd name="connsiteY72" fmla="*/ 2288583 h 4021138"/>
                <a:gd name="connsiteX73" fmla="*/ 661261 w 2665709"/>
                <a:gd name="connsiteY73" fmla="*/ 2273085 h 4021138"/>
                <a:gd name="connsiteX74" fmla="*/ 671594 w 2665709"/>
                <a:gd name="connsiteY74" fmla="*/ 2262753 h 4021138"/>
                <a:gd name="connsiteX75" fmla="*/ 681926 w 2665709"/>
                <a:gd name="connsiteY75" fmla="*/ 2247255 h 4021138"/>
                <a:gd name="connsiteX76" fmla="*/ 697424 w 2665709"/>
                <a:gd name="connsiteY76" fmla="*/ 2216258 h 4021138"/>
                <a:gd name="connsiteX77" fmla="*/ 702590 w 2665709"/>
                <a:gd name="connsiteY77" fmla="*/ 2200760 h 4021138"/>
                <a:gd name="connsiteX78" fmla="*/ 718088 w 2665709"/>
                <a:gd name="connsiteY78" fmla="*/ 2190428 h 4021138"/>
                <a:gd name="connsiteX79" fmla="*/ 743919 w 2665709"/>
                <a:gd name="connsiteY79" fmla="*/ 2143933 h 4021138"/>
                <a:gd name="connsiteX80" fmla="*/ 769749 w 2665709"/>
                <a:gd name="connsiteY80" fmla="*/ 2118102 h 4021138"/>
                <a:gd name="connsiteX81" fmla="*/ 780082 w 2665709"/>
                <a:gd name="connsiteY81" fmla="*/ 2107770 h 4021138"/>
                <a:gd name="connsiteX82" fmla="*/ 795580 w 2665709"/>
                <a:gd name="connsiteY82" fmla="*/ 2081939 h 4021138"/>
                <a:gd name="connsiteX83" fmla="*/ 821410 w 2665709"/>
                <a:gd name="connsiteY83" fmla="*/ 2056109 h 4021138"/>
                <a:gd name="connsiteX84" fmla="*/ 836909 w 2665709"/>
                <a:gd name="connsiteY84" fmla="*/ 2030278 h 4021138"/>
                <a:gd name="connsiteX85" fmla="*/ 842075 w 2665709"/>
                <a:gd name="connsiteY85" fmla="*/ 2014780 h 4021138"/>
                <a:gd name="connsiteX86" fmla="*/ 857573 w 2665709"/>
                <a:gd name="connsiteY86" fmla="*/ 2009614 h 4021138"/>
                <a:gd name="connsiteX87" fmla="*/ 867905 w 2665709"/>
                <a:gd name="connsiteY87" fmla="*/ 1994116 h 4021138"/>
                <a:gd name="connsiteX88" fmla="*/ 893736 w 2665709"/>
                <a:gd name="connsiteY88" fmla="*/ 1973451 h 4021138"/>
                <a:gd name="connsiteX89" fmla="*/ 904068 w 2665709"/>
                <a:gd name="connsiteY89" fmla="*/ 1957953 h 4021138"/>
                <a:gd name="connsiteX90" fmla="*/ 909234 w 2665709"/>
                <a:gd name="connsiteY90" fmla="*/ 1942455 h 4021138"/>
                <a:gd name="connsiteX91" fmla="*/ 924733 w 2665709"/>
                <a:gd name="connsiteY91" fmla="*/ 1937289 h 4021138"/>
                <a:gd name="connsiteX92" fmla="*/ 935065 w 2665709"/>
                <a:gd name="connsiteY92" fmla="*/ 1926956 h 4021138"/>
                <a:gd name="connsiteX93" fmla="*/ 945397 w 2665709"/>
                <a:gd name="connsiteY93" fmla="*/ 1911458 h 4021138"/>
                <a:gd name="connsiteX94" fmla="*/ 976394 w 2665709"/>
                <a:gd name="connsiteY94" fmla="*/ 1880461 h 4021138"/>
                <a:gd name="connsiteX95" fmla="*/ 1002224 w 2665709"/>
                <a:gd name="connsiteY95" fmla="*/ 1854631 h 4021138"/>
                <a:gd name="connsiteX96" fmla="*/ 1012556 w 2665709"/>
                <a:gd name="connsiteY96" fmla="*/ 1839133 h 4021138"/>
                <a:gd name="connsiteX97" fmla="*/ 1033221 w 2665709"/>
                <a:gd name="connsiteY97" fmla="*/ 1818468 h 4021138"/>
                <a:gd name="connsiteX98" fmla="*/ 1059051 w 2665709"/>
                <a:gd name="connsiteY98" fmla="*/ 1771973 h 4021138"/>
                <a:gd name="connsiteX99" fmla="*/ 1074549 w 2665709"/>
                <a:gd name="connsiteY99" fmla="*/ 1761641 h 4021138"/>
                <a:gd name="connsiteX100" fmla="*/ 1084882 w 2665709"/>
                <a:gd name="connsiteY100" fmla="*/ 1725478 h 4021138"/>
                <a:gd name="connsiteX101" fmla="*/ 1095214 w 2665709"/>
                <a:gd name="connsiteY101" fmla="*/ 1694482 h 4021138"/>
                <a:gd name="connsiteX102" fmla="*/ 1100380 w 2665709"/>
                <a:gd name="connsiteY102" fmla="*/ 1678983 h 4021138"/>
                <a:gd name="connsiteX103" fmla="*/ 1110712 w 2665709"/>
                <a:gd name="connsiteY103" fmla="*/ 1637655 h 4021138"/>
                <a:gd name="connsiteX104" fmla="*/ 1126210 w 2665709"/>
                <a:gd name="connsiteY104" fmla="*/ 1585994 h 4021138"/>
                <a:gd name="connsiteX105" fmla="*/ 1131377 w 2665709"/>
                <a:gd name="connsiteY105" fmla="*/ 1570495 h 4021138"/>
                <a:gd name="connsiteX106" fmla="*/ 1146875 w 2665709"/>
                <a:gd name="connsiteY106" fmla="*/ 1554997 h 4021138"/>
                <a:gd name="connsiteX107" fmla="*/ 1157207 w 2665709"/>
                <a:gd name="connsiteY107" fmla="*/ 1524000 h 4021138"/>
                <a:gd name="connsiteX108" fmla="*/ 1162373 w 2665709"/>
                <a:gd name="connsiteY108" fmla="*/ 1508502 h 4021138"/>
                <a:gd name="connsiteX109" fmla="*/ 1177871 w 2665709"/>
                <a:gd name="connsiteY109" fmla="*/ 1493004 h 4021138"/>
                <a:gd name="connsiteX110" fmla="*/ 1183038 w 2665709"/>
                <a:gd name="connsiteY110" fmla="*/ 1477505 h 4021138"/>
                <a:gd name="connsiteX111" fmla="*/ 1193370 w 2665709"/>
                <a:gd name="connsiteY111" fmla="*/ 1462007 h 4021138"/>
                <a:gd name="connsiteX112" fmla="*/ 1198536 w 2665709"/>
                <a:gd name="connsiteY112" fmla="*/ 1441343 h 4021138"/>
                <a:gd name="connsiteX113" fmla="*/ 1224366 w 2665709"/>
                <a:gd name="connsiteY113" fmla="*/ 1415512 h 4021138"/>
                <a:gd name="connsiteX114" fmla="*/ 1239865 w 2665709"/>
                <a:gd name="connsiteY114" fmla="*/ 1384516 h 4021138"/>
                <a:gd name="connsiteX115" fmla="*/ 1255363 w 2665709"/>
                <a:gd name="connsiteY115" fmla="*/ 1379350 h 4021138"/>
                <a:gd name="connsiteX116" fmla="*/ 1260529 w 2665709"/>
                <a:gd name="connsiteY116" fmla="*/ 1363851 h 4021138"/>
                <a:gd name="connsiteX117" fmla="*/ 1291526 w 2665709"/>
                <a:gd name="connsiteY117" fmla="*/ 1343187 h 4021138"/>
                <a:gd name="connsiteX118" fmla="*/ 1296692 w 2665709"/>
                <a:gd name="connsiteY118" fmla="*/ 1327689 h 4021138"/>
                <a:gd name="connsiteX119" fmla="*/ 1322522 w 2665709"/>
                <a:gd name="connsiteY119" fmla="*/ 1307024 h 4021138"/>
                <a:gd name="connsiteX120" fmla="*/ 1332855 w 2665709"/>
                <a:gd name="connsiteY120" fmla="*/ 1296692 h 4021138"/>
                <a:gd name="connsiteX121" fmla="*/ 1348353 w 2665709"/>
                <a:gd name="connsiteY121" fmla="*/ 1291526 h 4021138"/>
                <a:gd name="connsiteX122" fmla="*/ 1544665 w 2665709"/>
                <a:gd name="connsiteY122" fmla="*/ 1286360 h 4021138"/>
                <a:gd name="connsiteX123" fmla="*/ 1580827 w 2665709"/>
                <a:gd name="connsiteY123" fmla="*/ 1281194 h 4021138"/>
                <a:gd name="connsiteX124" fmla="*/ 1596326 w 2665709"/>
                <a:gd name="connsiteY124" fmla="*/ 1276028 h 4021138"/>
                <a:gd name="connsiteX125" fmla="*/ 1616990 w 2665709"/>
                <a:gd name="connsiteY125" fmla="*/ 1270861 h 4021138"/>
                <a:gd name="connsiteX126" fmla="*/ 1663485 w 2665709"/>
                <a:gd name="connsiteY126" fmla="*/ 1250197 h 4021138"/>
                <a:gd name="connsiteX127" fmla="*/ 1678983 w 2665709"/>
                <a:gd name="connsiteY127" fmla="*/ 1245031 h 4021138"/>
                <a:gd name="connsiteX128" fmla="*/ 1694482 w 2665709"/>
                <a:gd name="connsiteY128" fmla="*/ 1239865 h 4021138"/>
                <a:gd name="connsiteX129" fmla="*/ 1704814 w 2665709"/>
                <a:gd name="connsiteY129" fmla="*/ 1224366 h 4021138"/>
                <a:gd name="connsiteX130" fmla="*/ 1725478 w 2665709"/>
                <a:gd name="connsiteY130" fmla="*/ 1214034 h 4021138"/>
                <a:gd name="connsiteX131" fmla="*/ 1740977 w 2665709"/>
                <a:gd name="connsiteY131" fmla="*/ 1203702 h 4021138"/>
                <a:gd name="connsiteX132" fmla="*/ 1766807 w 2665709"/>
                <a:gd name="connsiteY132" fmla="*/ 1183038 h 4021138"/>
                <a:gd name="connsiteX133" fmla="*/ 1797804 w 2665709"/>
                <a:gd name="connsiteY133" fmla="*/ 1162373 h 4021138"/>
                <a:gd name="connsiteX134" fmla="*/ 1808136 w 2665709"/>
                <a:gd name="connsiteY134" fmla="*/ 1146875 h 4021138"/>
                <a:gd name="connsiteX135" fmla="*/ 1823634 w 2665709"/>
                <a:gd name="connsiteY135" fmla="*/ 1141709 h 4021138"/>
                <a:gd name="connsiteX136" fmla="*/ 1839133 w 2665709"/>
                <a:gd name="connsiteY136" fmla="*/ 1131377 h 4021138"/>
                <a:gd name="connsiteX137" fmla="*/ 1859797 w 2665709"/>
                <a:gd name="connsiteY137" fmla="*/ 1105546 h 4021138"/>
                <a:gd name="connsiteX138" fmla="*/ 1880461 w 2665709"/>
                <a:gd name="connsiteY138" fmla="*/ 1074550 h 4021138"/>
                <a:gd name="connsiteX139" fmla="*/ 1890794 w 2665709"/>
                <a:gd name="connsiteY139" fmla="*/ 1043553 h 4021138"/>
                <a:gd name="connsiteX140" fmla="*/ 1895960 w 2665709"/>
                <a:gd name="connsiteY140" fmla="*/ 1028055 h 4021138"/>
                <a:gd name="connsiteX141" fmla="*/ 1906292 w 2665709"/>
                <a:gd name="connsiteY141" fmla="*/ 1017722 h 4021138"/>
                <a:gd name="connsiteX142" fmla="*/ 1911458 w 2665709"/>
                <a:gd name="connsiteY142" fmla="*/ 1002224 h 4021138"/>
                <a:gd name="connsiteX143" fmla="*/ 1932122 w 2665709"/>
                <a:gd name="connsiteY143" fmla="*/ 971228 h 4021138"/>
                <a:gd name="connsiteX144" fmla="*/ 1937288 w 2665709"/>
                <a:gd name="connsiteY144" fmla="*/ 955729 h 4021138"/>
                <a:gd name="connsiteX145" fmla="*/ 1947621 w 2665709"/>
                <a:gd name="connsiteY145" fmla="*/ 945397 h 4021138"/>
                <a:gd name="connsiteX146" fmla="*/ 1957953 w 2665709"/>
                <a:gd name="connsiteY146" fmla="*/ 929899 h 4021138"/>
                <a:gd name="connsiteX147" fmla="*/ 1963119 w 2665709"/>
                <a:gd name="connsiteY147" fmla="*/ 914400 h 4021138"/>
                <a:gd name="connsiteX148" fmla="*/ 1994116 w 2665709"/>
                <a:gd name="connsiteY148" fmla="*/ 873072 h 4021138"/>
                <a:gd name="connsiteX149" fmla="*/ 1999282 w 2665709"/>
                <a:gd name="connsiteY149" fmla="*/ 857573 h 4021138"/>
                <a:gd name="connsiteX150" fmla="*/ 2019946 w 2665709"/>
                <a:gd name="connsiteY150" fmla="*/ 826577 h 4021138"/>
                <a:gd name="connsiteX151" fmla="*/ 2030278 w 2665709"/>
                <a:gd name="connsiteY151" fmla="*/ 811078 h 4021138"/>
                <a:gd name="connsiteX152" fmla="*/ 2040610 w 2665709"/>
                <a:gd name="connsiteY152" fmla="*/ 795580 h 4021138"/>
                <a:gd name="connsiteX153" fmla="*/ 2045777 w 2665709"/>
                <a:gd name="connsiteY153" fmla="*/ 780082 h 4021138"/>
                <a:gd name="connsiteX154" fmla="*/ 2061275 w 2665709"/>
                <a:gd name="connsiteY154" fmla="*/ 769750 h 4021138"/>
                <a:gd name="connsiteX155" fmla="*/ 2081939 w 2665709"/>
                <a:gd name="connsiteY155" fmla="*/ 743919 h 4021138"/>
                <a:gd name="connsiteX156" fmla="*/ 2097438 w 2665709"/>
                <a:gd name="connsiteY156" fmla="*/ 733587 h 4021138"/>
                <a:gd name="connsiteX157" fmla="*/ 2138766 w 2665709"/>
                <a:gd name="connsiteY157" fmla="*/ 702590 h 4021138"/>
                <a:gd name="connsiteX158" fmla="*/ 2149099 w 2665709"/>
                <a:gd name="connsiteY158" fmla="*/ 692258 h 4021138"/>
                <a:gd name="connsiteX159" fmla="*/ 2164597 w 2665709"/>
                <a:gd name="connsiteY159" fmla="*/ 687092 h 4021138"/>
                <a:gd name="connsiteX160" fmla="*/ 2185261 w 2665709"/>
                <a:gd name="connsiteY160" fmla="*/ 661261 h 4021138"/>
                <a:gd name="connsiteX161" fmla="*/ 2216258 w 2665709"/>
                <a:gd name="connsiteY161" fmla="*/ 650929 h 4021138"/>
                <a:gd name="connsiteX162" fmla="*/ 2236922 w 2665709"/>
                <a:gd name="connsiteY162" fmla="*/ 640597 h 4021138"/>
                <a:gd name="connsiteX163" fmla="*/ 2262753 w 2665709"/>
                <a:gd name="connsiteY163" fmla="*/ 625099 h 4021138"/>
                <a:gd name="connsiteX164" fmla="*/ 2288583 w 2665709"/>
                <a:gd name="connsiteY164" fmla="*/ 599268 h 4021138"/>
                <a:gd name="connsiteX165" fmla="*/ 2298916 w 2665709"/>
                <a:gd name="connsiteY165" fmla="*/ 588936 h 4021138"/>
                <a:gd name="connsiteX166" fmla="*/ 2314414 w 2665709"/>
                <a:gd name="connsiteY166" fmla="*/ 583770 h 4021138"/>
                <a:gd name="connsiteX167" fmla="*/ 2345410 w 2665709"/>
                <a:gd name="connsiteY167" fmla="*/ 552773 h 4021138"/>
                <a:gd name="connsiteX168" fmla="*/ 2355743 w 2665709"/>
                <a:gd name="connsiteY168" fmla="*/ 542441 h 4021138"/>
                <a:gd name="connsiteX169" fmla="*/ 2381573 w 2665709"/>
                <a:gd name="connsiteY169" fmla="*/ 516611 h 4021138"/>
                <a:gd name="connsiteX170" fmla="*/ 2407404 w 2665709"/>
                <a:gd name="connsiteY170" fmla="*/ 501112 h 4021138"/>
                <a:gd name="connsiteX171" fmla="*/ 2422902 w 2665709"/>
                <a:gd name="connsiteY171" fmla="*/ 490780 h 4021138"/>
                <a:gd name="connsiteX172" fmla="*/ 2495227 w 2665709"/>
                <a:gd name="connsiteY172" fmla="*/ 480448 h 4021138"/>
                <a:gd name="connsiteX173" fmla="*/ 2526224 w 2665709"/>
                <a:gd name="connsiteY173" fmla="*/ 470116 h 4021138"/>
                <a:gd name="connsiteX174" fmla="*/ 2536556 w 2665709"/>
                <a:gd name="connsiteY174" fmla="*/ 454617 h 4021138"/>
                <a:gd name="connsiteX175" fmla="*/ 2567553 w 2665709"/>
                <a:gd name="connsiteY175" fmla="*/ 444285 h 4021138"/>
                <a:gd name="connsiteX176" fmla="*/ 2598549 w 2665709"/>
                <a:gd name="connsiteY176" fmla="*/ 423621 h 4021138"/>
                <a:gd name="connsiteX177" fmla="*/ 2614048 w 2665709"/>
                <a:gd name="connsiteY177" fmla="*/ 413289 h 4021138"/>
                <a:gd name="connsiteX178" fmla="*/ 2629546 w 2665709"/>
                <a:gd name="connsiteY178" fmla="*/ 408122 h 4021138"/>
                <a:gd name="connsiteX179" fmla="*/ 2655377 w 2665709"/>
                <a:gd name="connsiteY179" fmla="*/ 387458 h 4021138"/>
                <a:gd name="connsiteX180" fmla="*/ 2665709 w 2665709"/>
                <a:gd name="connsiteY180" fmla="*/ 371960 h 4021138"/>
                <a:gd name="connsiteX181" fmla="*/ 2660543 w 2665709"/>
                <a:gd name="connsiteY181" fmla="*/ 356461 h 4021138"/>
                <a:gd name="connsiteX182" fmla="*/ 2645044 w 2665709"/>
                <a:gd name="connsiteY182" fmla="*/ 351295 h 4021138"/>
                <a:gd name="connsiteX183" fmla="*/ 2629546 w 2665709"/>
                <a:gd name="connsiteY183" fmla="*/ 340963 h 4021138"/>
                <a:gd name="connsiteX184" fmla="*/ 2598549 w 2665709"/>
                <a:gd name="connsiteY184" fmla="*/ 330631 h 4021138"/>
                <a:gd name="connsiteX185" fmla="*/ 2577885 w 2665709"/>
                <a:gd name="connsiteY185" fmla="*/ 304800 h 4021138"/>
                <a:gd name="connsiteX186" fmla="*/ 2557221 w 2665709"/>
                <a:gd name="connsiteY186" fmla="*/ 273804 h 4021138"/>
                <a:gd name="connsiteX187" fmla="*/ 2552055 w 2665709"/>
                <a:gd name="connsiteY187" fmla="*/ 258305 h 4021138"/>
                <a:gd name="connsiteX188" fmla="*/ 2541722 w 2665709"/>
                <a:gd name="connsiteY188" fmla="*/ 247973 h 4021138"/>
                <a:gd name="connsiteX189" fmla="*/ 2536556 w 2665709"/>
                <a:gd name="connsiteY189" fmla="*/ 216977 h 4021138"/>
                <a:gd name="connsiteX190" fmla="*/ 2531390 w 2665709"/>
                <a:gd name="connsiteY190" fmla="*/ 201478 h 4021138"/>
                <a:gd name="connsiteX191" fmla="*/ 2515892 w 2665709"/>
                <a:gd name="connsiteY191" fmla="*/ 165316 h 4021138"/>
                <a:gd name="connsiteX192" fmla="*/ 2479729 w 2665709"/>
                <a:gd name="connsiteY192" fmla="*/ 139485 h 4021138"/>
                <a:gd name="connsiteX193" fmla="*/ 2464231 w 2665709"/>
                <a:gd name="connsiteY193" fmla="*/ 129153 h 4021138"/>
                <a:gd name="connsiteX194" fmla="*/ 2433234 w 2665709"/>
                <a:gd name="connsiteY194" fmla="*/ 118821 h 4021138"/>
                <a:gd name="connsiteX195" fmla="*/ 2402238 w 2665709"/>
                <a:gd name="connsiteY195" fmla="*/ 108489 h 4021138"/>
                <a:gd name="connsiteX196" fmla="*/ 2386739 w 2665709"/>
                <a:gd name="connsiteY196" fmla="*/ 103322 h 4021138"/>
                <a:gd name="connsiteX197" fmla="*/ 2371241 w 2665709"/>
                <a:gd name="connsiteY197" fmla="*/ 92990 h 4021138"/>
                <a:gd name="connsiteX198" fmla="*/ 2340244 w 2665709"/>
                <a:gd name="connsiteY198" fmla="*/ 87824 h 4021138"/>
                <a:gd name="connsiteX199" fmla="*/ 2293749 w 2665709"/>
                <a:gd name="connsiteY199" fmla="*/ 72326 h 4021138"/>
                <a:gd name="connsiteX200" fmla="*/ 2278251 w 2665709"/>
                <a:gd name="connsiteY200" fmla="*/ 67160 h 4021138"/>
                <a:gd name="connsiteX201" fmla="*/ 2262753 w 2665709"/>
                <a:gd name="connsiteY201" fmla="*/ 56828 h 4021138"/>
                <a:gd name="connsiteX202" fmla="*/ 2231756 w 2665709"/>
                <a:gd name="connsiteY202" fmla="*/ 46495 h 4021138"/>
                <a:gd name="connsiteX203" fmla="*/ 2216258 w 2665709"/>
                <a:gd name="connsiteY203" fmla="*/ 36163 h 4021138"/>
                <a:gd name="connsiteX204" fmla="*/ 2200760 w 2665709"/>
                <a:gd name="connsiteY204" fmla="*/ 30997 h 4021138"/>
                <a:gd name="connsiteX205" fmla="*/ 2190427 w 2665709"/>
                <a:gd name="connsiteY205" fmla="*/ 20665 h 4021138"/>
                <a:gd name="connsiteX206" fmla="*/ 2159431 w 2665709"/>
                <a:gd name="connsiteY206" fmla="*/ 10333 h 4021138"/>
                <a:gd name="connsiteX207" fmla="*/ 2143933 w 2665709"/>
                <a:gd name="connsiteY207" fmla="*/ 5166 h 4021138"/>
                <a:gd name="connsiteX208" fmla="*/ 2128434 w 2665709"/>
                <a:gd name="connsiteY208" fmla="*/ 0 h 4021138"/>
                <a:gd name="connsiteX209" fmla="*/ 1999282 w 2665709"/>
                <a:gd name="connsiteY209" fmla="*/ 5166 h 4021138"/>
                <a:gd name="connsiteX210" fmla="*/ 1988949 w 2665709"/>
                <a:gd name="connsiteY210" fmla="*/ 15499 h 4021138"/>
                <a:gd name="connsiteX211" fmla="*/ 1968285 w 2665709"/>
                <a:gd name="connsiteY211" fmla="*/ 20665 h 4021138"/>
                <a:gd name="connsiteX212" fmla="*/ 1952787 w 2665709"/>
                <a:gd name="connsiteY212" fmla="*/ 30997 h 4021138"/>
                <a:gd name="connsiteX213" fmla="*/ 1937288 w 2665709"/>
                <a:gd name="connsiteY213" fmla="*/ 36163 h 4021138"/>
                <a:gd name="connsiteX214" fmla="*/ 1926956 w 2665709"/>
                <a:gd name="connsiteY214" fmla="*/ 51661 h 4021138"/>
                <a:gd name="connsiteX215" fmla="*/ 1901126 w 2665709"/>
                <a:gd name="connsiteY215" fmla="*/ 72326 h 4021138"/>
                <a:gd name="connsiteX216" fmla="*/ 1890794 w 2665709"/>
                <a:gd name="connsiteY216" fmla="*/ 87824 h 4021138"/>
                <a:gd name="connsiteX217" fmla="*/ 1864963 w 2665709"/>
                <a:gd name="connsiteY217" fmla="*/ 108489 h 4021138"/>
                <a:gd name="connsiteX218" fmla="*/ 1844299 w 2665709"/>
                <a:gd name="connsiteY218" fmla="*/ 139485 h 4021138"/>
                <a:gd name="connsiteX219" fmla="*/ 1833966 w 2665709"/>
                <a:gd name="connsiteY219" fmla="*/ 154983 h 4021138"/>
                <a:gd name="connsiteX220" fmla="*/ 1823634 w 2665709"/>
                <a:gd name="connsiteY220" fmla="*/ 185980 h 4021138"/>
                <a:gd name="connsiteX221" fmla="*/ 1818468 w 2665709"/>
                <a:gd name="connsiteY221" fmla="*/ 201478 h 4021138"/>
                <a:gd name="connsiteX222" fmla="*/ 1808136 w 2665709"/>
                <a:gd name="connsiteY222" fmla="*/ 289302 h 4021138"/>
                <a:gd name="connsiteX223" fmla="*/ 1797804 w 2665709"/>
                <a:gd name="connsiteY223" fmla="*/ 304800 h 4021138"/>
                <a:gd name="connsiteX224" fmla="*/ 1792638 w 2665709"/>
                <a:gd name="connsiteY224" fmla="*/ 320299 h 4021138"/>
                <a:gd name="connsiteX225" fmla="*/ 1777139 w 2665709"/>
                <a:gd name="connsiteY225" fmla="*/ 325465 h 4021138"/>
                <a:gd name="connsiteX226" fmla="*/ 1761641 w 2665709"/>
                <a:gd name="connsiteY226" fmla="*/ 335797 h 4021138"/>
                <a:gd name="connsiteX227" fmla="*/ 1746143 w 2665709"/>
                <a:gd name="connsiteY227" fmla="*/ 340963 h 4021138"/>
                <a:gd name="connsiteX228" fmla="*/ 1678983 w 2665709"/>
                <a:gd name="connsiteY228" fmla="*/ 351295 h 4021138"/>
                <a:gd name="connsiteX229" fmla="*/ 1632488 w 2665709"/>
                <a:gd name="connsiteY229" fmla="*/ 361628 h 4021138"/>
                <a:gd name="connsiteX230" fmla="*/ 1616990 w 2665709"/>
                <a:gd name="connsiteY230" fmla="*/ 371960 h 4021138"/>
                <a:gd name="connsiteX231" fmla="*/ 1591160 w 2665709"/>
                <a:gd name="connsiteY231" fmla="*/ 377126 h 4021138"/>
                <a:gd name="connsiteX232" fmla="*/ 1570495 w 2665709"/>
                <a:gd name="connsiteY232" fmla="*/ 382292 h 4021138"/>
                <a:gd name="connsiteX233" fmla="*/ 1554997 w 2665709"/>
                <a:gd name="connsiteY233" fmla="*/ 387458 h 4021138"/>
                <a:gd name="connsiteX234" fmla="*/ 1518834 w 2665709"/>
                <a:gd name="connsiteY234" fmla="*/ 397790 h 4021138"/>
                <a:gd name="connsiteX235" fmla="*/ 1472339 w 2665709"/>
                <a:gd name="connsiteY235" fmla="*/ 418455 h 4021138"/>
                <a:gd name="connsiteX236" fmla="*/ 1456841 w 2665709"/>
                <a:gd name="connsiteY236" fmla="*/ 423621 h 4021138"/>
                <a:gd name="connsiteX237" fmla="*/ 1441343 w 2665709"/>
                <a:gd name="connsiteY237" fmla="*/ 428787 h 4021138"/>
                <a:gd name="connsiteX238" fmla="*/ 1405180 w 2665709"/>
                <a:gd name="connsiteY238" fmla="*/ 454617 h 4021138"/>
                <a:gd name="connsiteX239" fmla="*/ 1374183 w 2665709"/>
                <a:gd name="connsiteY239" fmla="*/ 475282 h 4021138"/>
                <a:gd name="connsiteX240" fmla="*/ 1358685 w 2665709"/>
                <a:gd name="connsiteY240" fmla="*/ 485614 h 4021138"/>
                <a:gd name="connsiteX241" fmla="*/ 1327688 w 2665709"/>
                <a:gd name="connsiteY241" fmla="*/ 511444 h 4021138"/>
                <a:gd name="connsiteX242" fmla="*/ 1317356 w 2665709"/>
                <a:gd name="connsiteY242" fmla="*/ 521777 h 4021138"/>
                <a:gd name="connsiteX243" fmla="*/ 1286360 w 2665709"/>
                <a:gd name="connsiteY243" fmla="*/ 542441 h 4021138"/>
                <a:gd name="connsiteX244" fmla="*/ 1270861 w 2665709"/>
                <a:gd name="connsiteY244" fmla="*/ 552773 h 4021138"/>
                <a:gd name="connsiteX245" fmla="*/ 1260529 w 2665709"/>
                <a:gd name="connsiteY245" fmla="*/ 568272 h 4021138"/>
                <a:gd name="connsiteX246" fmla="*/ 1245031 w 2665709"/>
                <a:gd name="connsiteY246" fmla="*/ 573438 h 4021138"/>
                <a:gd name="connsiteX247" fmla="*/ 1229533 w 2665709"/>
                <a:gd name="connsiteY247" fmla="*/ 583770 h 4021138"/>
                <a:gd name="connsiteX248" fmla="*/ 1224366 w 2665709"/>
                <a:gd name="connsiteY248" fmla="*/ 599268 h 4021138"/>
                <a:gd name="connsiteX249" fmla="*/ 1193370 w 2665709"/>
                <a:gd name="connsiteY249" fmla="*/ 619933 h 4021138"/>
                <a:gd name="connsiteX250" fmla="*/ 1177871 w 2665709"/>
                <a:gd name="connsiteY250" fmla="*/ 630265 h 4021138"/>
                <a:gd name="connsiteX251" fmla="*/ 1146875 w 2665709"/>
                <a:gd name="connsiteY251" fmla="*/ 656095 h 4021138"/>
                <a:gd name="connsiteX252" fmla="*/ 1126210 w 2665709"/>
                <a:gd name="connsiteY252" fmla="*/ 676760 h 4021138"/>
                <a:gd name="connsiteX253" fmla="*/ 1110712 w 2665709"/>
                <a:gd name="connsiteY253" fmla="*/ 692258 h 4021138"/>
                <a:gd name="connsiteX254" fmla="*/ 1095214 w 2665709"/>
                <a:gd name="connsiteY254" fmla="*/ 702590 h 4021138"/>
                <a:gd name="connsiteX255" fmla="*/ 1084882 w 2665709"/>
                <a:gd name="connsiteY255" fmla="*/ 718089 h 4021138"/>
                <a:gd name="connsiteX256" fmla="*/ 1069383 w 2665709"/>
                <a:gd name="connsiteY256" fmla="*/ 723255 h 4021138"/>
                <a:gd name="connsiteX257" fmla="*/ 1059051 w 2665709"/>
                <a:gd name="connsiteY257" fmla="*/ 754251 h 4021138"/>
                <a:gd name="connsiteX258" fmla="*/ 1048719 w 2665709"/>
                <a:gd name="connsiteY258" fmla="*/ 774916 h 4021138"/>
                <a:gd name="connsiteX259" fmla="*/ 1043553 w 2665709"/>
                <a:gd name="connsiteY259" fmla="*/ 790414 h 4021138"/>
                <a:gd name="connsiteX260" fmla="*/ 1022888 w 2665709"/>
                <a:gd name="connsiteY260" fmla="*/ 821411 h 4021138"/>
                <a:gd name="connsiteX261" fmla="*/ 1012556 w 2665709"/>
                <a:gd name="connsiteY261" fmla="*/ 852407 h 4021138"/>
                <a:gd name="connsiteX262" fmla="*/ 1007390 w 2665709"/>
                <a:gd name="connsiteY262" fmla="*/ 867905 h 4021138"/>
                <a:gd name="connsiteX263" fmla="*/ 997058 w 2665709"/>
                <a:gd name="connsiteY263" fmla="*/ 888570 h 4021138"/>
                <a:gd name="connsiteX264" fmla="*/ 991892 w 2665709"/>
                <a:gd name="connsiteY264" fmla="*/ 909234 h 4021138"/>
                <a:gd name="connsiteX265" fmla="*/ 981560 w 2665709"/>
                <a:gd name="connsiteY265" fmla="*/ 960895 h 4021138"/>
                <a:gd name="connsiteX266" fmla="*/ 971227 w 2665709"/>
                <a:gd name="connsiteY266" fmla="*/ 991892 h 4021138"/>
                <a:gd name="connsiteX267" fmla="*/ 940231 w 2665709"/>
                <a:gd name="connsiteY267" fmla="*/ 1012556 h 4021138"/>
                <a:gd name="connsiteX268" fmla="*/ 919566 w 2665709"/>
                <a:gd name="connsiteY268" fmla="*/ 1033221 h 4021138"/>
                <a:gd name="connsiteX269" fmla="*/ 898902 w 2665709"/>
                <a:gd name="connsiteY269" fmla="*/ 1038387 h 4021138"/>
                <a:gd name="connsiteX270" fmla="*/ 883404 w 2665709"/>
                <a:gd name="connsiteY270" fmla="*/ 1048719 h 4021138"/>
                <a:gd name="connsiteX271" fmla="*/ 862739 w 2665709"/>
                <a:gd name="connsiteY271" fmla="*/ 1074550 h 4021138"/>
                <a:gd name="connsiteX272" fmla="*/ 847241 w 2665709"/>
                <a:gd name="connsiteY272" fmla="*/ 1079716 h 4021138"/>
                <a:gd name="connsiteX273" fmla="*/ 836909 w 2665709"/>
                <a:gd name="connsiteY273" fmla="*/ 1110712 h 4021138"/>
                <a:gd name="connsiteX274" fmla="*/ 831743 w 2665709"/>
                <a:gd name="connsiteY274" fmla="*/ 1126211 h 4021138"/>
                <a:gd name="connsiteX275" fmla="*/ 821410 w 2665709"/>
                <a:gd name="connsiteY275" fmla="*/ 1198536 h 4021138"/>
                <a:gd name="connsiteX276" fmla="*/ 805912 w 2665709"/>
                <a:gd name="connsiteY276" fmla="*/ 1245031 h 4021138"/>
                <a:gd name="connsiteX277" fmla="*/ 800746 w 2665709"/>
                <a:gd name="connsiteY277" fmla="*/ 1260529 h 4021138"/>
                <a:gd name="connsiteX278" fmla="*/ 785248 w 2665709"/>
                <a:gd name="connsiteY278" fmla="*/ 1291526 h 4021138"/>
                <a:gd name="connsiteX279" fmla="*/ 769749 w 2665709"/>
                <a:gd name="connsiteY279" fmla="*/ 1296692 h 4021138"/>
                <a:gd name="connsiteX280" fmla="*/ 738753 w 2665709"/>
                <a:gd name="connsiteY280" fmla="*/ 1317356 h 4021138"/>
                <a:gd name="connsiteX281" fmla="*/ 718088 w 2665709"/>
                <a:gd name="connsiteY281" fmla="*/ 1338021 h 4021138"/>
                <a:gd name="connsiteX282" fmla="*/ 702590 w 2665709"/>
                <a:gd name="connsiteY282" fmla="*/ 1343187 h 4021138"/>
                <a:gd name="connsiteX283" fmla="*/ 671594 w 2665709"/>
                <a:gd name="connsiteY283" fmla="*/ 1363851 h 4021138"/>
                <a:gd name="connsiteX284" fmla="*/ 656095 w 2665709"/>
                <a:gd name="connsiteY284" fmla="*/ 1394848 h 4021138"/>
                <a:gd name="connsiteX285" fmla="*/ 640597 w 2665709"/>
                <a:gd name="connsiteY285" fmla="*/ 1405180 h 4021138"/>
                <a:gd name="connsiteX286" fmla="*/ 614766 w 2665709"/>
                <a:gd name="connsiteY286" fmla="*/ 1482672 h 4021138"/>
                <a:gd name="connsiteX287" fmla="*/ 609600 w 2665709"/>
                <a:gd name="connsiteY287" fmla="*/ 1498170 h 4021138"/>
                <a:gd name="connsiteX288" fmla="*/ 604434 w 2665709"/>
                <a:gd name="connsiteY288" fmla="*/ 1513668 h 4021138"/>
                <a:gd name="connsiteX289" fmla="*/ 588936 w 2665709"/>
                <a:gd name="connsiteY289" fmla="*/ 1524000 h 4021138"/>
                <a:gd name="connsiteX290" fmla="*/ 568271 w 2665709"/>
                <a:gd name="connsiteY290" fmla="*/ 1544665 h 4021138"/>
                <a:gd name="connsiteX291" fmla="*/ 537275 w 2665709"/>
                <a:gd name="connsiteY291" fmla="*/ 1554997 h 4021138"/>
                <a:gd name="connsiteX292" fmla="*/ 521777 w 2665709"/>
                <a:gd name="connsiteY292" fmla="*/ 1560163 h 4021138"/>
                <a:gd name="connsiteX293" fmla="*/ 495946 w 2665709"/>
                <a:gd name="connsiteY293" fmla="*/ 1591160 h 4021138"/>
                <a:gd name="connsiteX294" fmla="*/ 480448 w 2665709"/>
                <a:gd name="connsiteY294" fmla="*/ 1601492 h 4021138"/>
                <a:gd name="connsiteX295" fmla="*/ 475282 w 2665709"/>
                <a:gd name="connsiteY295" fmla="*/ 1616990 h 4021138"/>
                <a:gd name="connsiteX296" fmla="*/ 444285 w 2665709"/>
                <a:gd name="connsiteY296" fmla="*/ 1658319 h 4021138"/>
                <a:gd name="connsiteX297" fmla="*/ 433953 w 2665709"/>
                <a:gd name="connsiteY297" fmla="*/ 1689316 h 4021138"/>
                <a:gd name="connsiteX298" fmla="*/ 423621 w 2665709"/>
                <a:gd name="connsiteY298" fmla="*/ 1735811 h 4021138"/>
                <a:gd name="connsiteX299" fmla="*/ 428787 w 2665709"/>
                <a:gd name="connsiteY299" fmla="*/ 1808136 h 4021138"/>
                <a:gd name="connsiteX300" fmla="*/ 439119 w 2665709"/>
                <a:gd name="connsiteY300" fmla="*/ 1890794 h 4021138"/>
                <a:gd name="connsiteX301" fmla="*/ 423621 w 2665709"/>
                <a:gd name="connsiteY301" fmla="*/ 1994116 h 4021138"/>
                <a:gd name="connsiteX302" fmla="*/ 413288 w 2665709"/>
                <a:gd name="connsiteY302" fmla="*/ 2014780 h 4021138"/>
                <a:gd name="connsiteX303" fmla="*/ 392624 w 2665709"/>
                <a:gd name="connsiteY303" fmla="*/ 2045777 h 4021138"/>
                <a:gd name="connsiteX304" fmla="*/ 371960 w 2665709"/>
                <a:gd name="connsiteY304" fmla="*/ 2076773 h 4021138"/>
                <a:gd name="connsiteX305" fmla="*/ 366794 w 2665709"/>
                <a:gd name="connsiteY305" fmla="*/ 2092272 h 4021138"/>
                <a:gd name="connsiteX306" fmla="*/ 356461 w 2665709"/>
                <a:gd name="connsiteY306" fmla="*/ 2102604 h 4021138"/>
                <a:gd name="connsiteX307" fmla="*/ 340963 w 2665709"/>
                <a:gd name="connsiteY307" fmla="*/ 2133600 h 4021138"/>
                <a:gd name="connsiteX308" fmla="*/ 330631 w 2665709"/>
                <a:gd name="connsiteY308" fmla="*/ 2143933 h 4021138"/>
                <a:gd name="connsiteX309" fmla="*/ 320299 w 2665709"/>
                <a:gd name="connsiteY309" fmla="*/ 2159431 h 4021138"/>
                <a:gd name="connsiteX310" fmla="*/ 304800 w 2665709"/>
                <a:gd name="connsiteY310" fmla="*/ 2164597 h 4021138"/>
                <a:gd name="connsiteX311" fmla="*/ 278970 w 2665709"/>
                <a:gd name="connsiteY311" fmla="*/ 2195594 h 4021138"/>
                <a:gd name="connsiteX312" fmla="*/ 263471 w 2665709"/>
                <a:gd name="connsiteY312" fmla="*/ 2200760 h 4021138"/>
                <a:gd name="connsiteX313" fmla="*/ 253139 w 2665709"/>
                <a:gd name="connsiteY313" fmla="*/ 2381573 h 4021138"/>
                <a:gd name="connsiteX314" fmla="*/ 232475 w 2665709"/>
                <a:gd name="connsiteY314" fmla="*/ 2412570 h 4021138"/>
                <a:gd name="connsiteX315" fmla="*/ 211810 w 2665709"/>
                <a:gd name="connsiteY315" fmla="*/ 2438400 h 4021138"/>
                <a:gd name="connsiteX316" fmla="*/ 154983 w 2665709"/>
                <a:gd name="connsiteY316" fmla="*/ 2459065 h 4021138"/>
                <a:gd name="connsiteX317" fmla="*/ 139485 w 2665709"/>
                <a:gd name="connsiteY317" fmla="*/ 2464231 h 4021138"/>
                <a:gd name="connsiteX318" fmla="*/ 82658 w 2665709"/>
                <a:gd name="connsiteY318" fmla="*/ 2490061 h 4021138"/>
                <a:gd name="connsiteX319" fmla="*/ 72326 w 2665709"/>
                <a:gd name="connsiteY319" fmla="*/ 2639878 h 4021138"/>
                <a:gd name="connsiteX320" fmla="*/ 46495 w 2665709"/>
                <a:gd name="connsiteY320" fmla="*/ 2676041 h 4021138"/>
                <a:gd name="connsiteX321" fmla="*/ 41329 w 2665709"/>
                <a:gd name="connsiteY321" fmla="*/ 2691539 h 4021138"/>
                <a:gd name="connsiteX322" fmla="*/ 25831 w 2665709"/>
                <a:gd name="connsiteY322" fmla="*/ 2696705 h 4021138"/>
                <a:gd name="connsiteX323" fmla="*/ 10333 w 2665709"/>
                <a:gd name="connsiteY323" fmla="*/ 2743200 h 4021138"/>
                <a:gd name="connsiteX324" fmla="*/ 15499 w 2665709"/>
                <a:gd name="connsiteY324" fmla="*/ 2779363 h 4021138"/>
                <a:gd name="connsiteX325" fmla="*/ 20665 w 2665709"/>
                <a:gd name="connsiteY325" fmla="*/ 2794861 h 4021138"/>
                <a:gd name="connsiteX326" fmla="*/ 25831 w 2665709"/>
                <a:gd name="connsiteY326" fmla="*/ 2825858 h 4021138"/>
                <a:gd name="connsiteX327" fmla="*/ 36163 w 2665709"/>
                <a:gd name="connsiteY327" fmla="*/ 2862021 h 4021138"/>
                <a:gd name="connsiteX328" fmla="*/ 41329 w 2665709"/>
                <a:gd name="connsiteY328" fmla="*/ 2887851 h 4021138"/>
                <a:gd name="connsiteX329" fmla="*/ 51661 w 2665709"/>
                <a:gd name="connsiteY329" fmla="*/ 2903350 h 4021138"/>
                <a:gd name="connsiteX330" fmla="*/ 72326 w 2665709"/>
                <a:gd name="connsiteY330" fmla="*/ 2949844 h 4021138"/>
                <a:gd name="connsiteX331" fmla="*/ 77492 w 2665709"/>
                <a:gd name="connsiteY331" fmla="*/ 2965343 h 4021138"/>
                <a:gd name="connsiteX332" fmla="*/ 87824 w 2665709"/>
                <a:gd name="connsiteY332" fmla="*/ 2980841 h 4021138"/>
                <a:gd name="connsiteX333" fmla="*/ 98156 w 2665709"/>
                <a:gd name="connsiteY333" fmla="*/ 3011838 h 4021138"/>
                <a:gd name="connsiteX334" fmla="*/ 103322 w 2665709"/>
                <a:gd name="connsiteY334" fmla="*/ 3053166 h 4021138"/>
                <a:gd name="connsiteX335" fmla="*/ 108488 w 2665709"/>
                <a:gd name="connsiteY335" fmla="*/ 3068665 h 4021138"/>
                <a:gd name="connsiteX336" fmla="*/ 123987 w 2665709"/>
                <a:gd name="connsiteY336" fmla="*/ 3109994 h 4021138"/>
                <a:gd name="connsiteX337" fmla="*/ 123987 w 2665709"/>
                <a:gd name="connsiteY337" fmla="*/ 3368299 h 4021138"/>
                <a:gd name="connsiteX338" fmla="*/ 113655 w 2665709"/>
                <a:gd name="connsiteY338" fmla="*/ 3388963 h 4021138"/>
                <a:gd name="connsiteX339" fmla="*/ 103322 w 2665709"/>
                <a:gd name="connsiteY339" fmla="*/ 3435458 h 4021138"/>
                <a:gd name="connsiteX340" fmla="*/ 82658 w 2665709"/>
                <a:gd name="connsiteY340" fmla="*/ 3476787 h 4021138"/>
                <a:gd name="connsiteX341" fmla="*/ 67160 w 2665709"/>
                <a:gd name="connsiteY341" fmla="*/ 3528448 h 4021138"/>
                <a:gd name="connsiteX342" fmla="*/ 61994 w 2665709"/>
                <a:gd name="connsiteY342" fmla="*/ 3549112 h 4021138"/>
                <a:gd name="connsiteX343" fmla="*/ 56827 w 2665709"/>
                <a:gd name="connsiteY343" fmla="*/ 3564611 h 4021138"/>
                <a:gd name="connsiteX344" fmla="*/ 51661 w 2665709"/>
                <a:gd name="connsiteY344" fmla="*/ 3595607 h 4021138"/>
                <a:gd name="connsiteX345" fmla="*/ 46495 w 2665709"/>
                <a:gd name="connsiteY345" fmla="*/ 3611105 h 4021138"/>
                <a:gd name="connsiteX346" fmla="*/ 41329 w 2665709"/>
                <a:gd name="connsiteY346" fmla="*/ 3642102 h 4021138"/>
                <a:gd name="connsiteX347" fmla="*/ 25831 w 2665709"/>
                <a:gd name="connsiteY347" fmla="*/ 3693763 h 4021138"/>
                <a:gd name="connsiteX348" fmla="*/ 10333 w 2665709"/>
                <a:gd name="connsiteY348" fmla="*/ 3724760 h 4021138"/>
                <a:gd name="connsiteX349" fmla="*/ 0 w 2665709"/>
                <a:gd name="connsiteY349" fmla="*/ 3755756 h 4021138"/>
                <a:gd name="connsiteX350" fmla="*/ 15499 w 2665709"/>
                <a:gd name="connsiteY350" fmla="*/ 3879743 h 4021138"/>
                <a:gd name="connsiteX351" fmla="*/ 25831 w 2665709"/>
                <a:gd name="connsiteY351" fmla="*/ 3895241 h 4021138"/>
                <a:gd name="connsiteX352" fmla="*/ 41329 w 2665709"/>
                <a:gd name="connsiteY352" fmla="*/ 3926238 h 4021138"/>
                <a:gd name="connsiteX353" fmla="*/ 56827 w 2665709"/>
                <a:gd name="connsiteY353" fmla="*/ 3962400 h 4021138"/>
                <a:gd name="connsiteX354" fmla="*/ 67160 w 2665709"/>
                <a:gd name="connsiteY354" fmla="*/ 3998563 h 4021138"/>
                <a:gd name="connsiteX355" fmla="*/ 87824 w 2665709"/>
                <a:gd name="connsiteY355" fmla="*/ 4008895 h 40211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</a:cxnLst>
              <a:rect l="l" t="t" r="r" b="b"/>
              <a:pathLst>
                <a:path w="2665709" h="4021138">
                  <a:moveTo>
                    <a:pt x="87824" y="4008895"/>
                  </a:moveTo>
                  <a:cubicBezTo>
                    <a:pt x="93851" y="4005451"/>
                    <a:pt x="93308" y="3987913"/>
                    <a:pt x="103322" y="3977899"/>
                  </a:cubicBezTo>
                  <a:cubicBezTo>
                    <a:pt x="107713" y="3973508"/>
                    <a:pt x="113655" y="3971010"/>
                    <a:pt x="118821" y="3967566"/>
                  </a:cubicBezTo>
                  <a:cubicBezTo>
                    <a:pt x="122265" y="3962400"/>
                    <a:pt x="124763" y="3956458"/>
                    <a:pt x="129153" y="3952068"/>
                  </a:cubicBezTo>
                  <a:cubicBezTo>
                    <a:pt x="139167" y="3942054"/>
                    <a:pt x="147544" y="3940772"/>
                    <a:pt x="160149" y="3936570"/>
                  </a:cubicBezTo>
                  <a:cubicBezTo>
                    <a:pt x="179092" y="3938292"/>
                    <a:pt x="198378" y="3937751"/>
                    <a:pt x="216977" y="3941736"/>
                  </a:cubicBezTo>
                  <a:cubicBezTo>
                    <a:pt x="227336" y="3943956"/>
                    <a:pt x="241284" y="3961992"/>
                    <a:pt x="247973" y="3967566"/>
                  </a:cubicBezTo>
                  <a:cubicBezTo>
                    <a:pt x="252743" y="3971541"/>
                    <a:pt x="257918" y="3975122"/>
                    <a:pt x="263471" y="3977899"/>
                  </a:cubicBezTo>
                  <a:cubicBezTo>
                    <a:pt x="276187" y="3984257"/>
                    <a:pt x="298065" y="3986247"/>
                    <a:pt x="309966" y="3988231"/>
                  </a:cubicBezTo>
                  <a:cubicBezTo>
                    <a:pt x="312917" y="3987809"/>
                    <a:pt x="364407" y="3981136"/>
                    <a:pt x="371960" y="3977899"/>
                  </a:cubicBezTo>
                  <a:cubicBezTo>
                    <a:pt x="376437" y="3975980"/>
                    <a:pt x="378115" y="3970072"/>
                    <a:pt x="382292" y="3967566"/>
                  </a:cubicBezTo>
                  <a:cubicBezTo>
                    <a:pt x="386961" y="3964764"/>
                    <a:pt x="392919" y="3964835"/>
                    <a:pt x="397790" y="3962400"/>
                  </a:cubicBezTo>
                  <a:cubicBezTo>
                    <a:pt x="418987" y="3951801"/>
                    <a:pt x="407606" y="3954548"/>
                    <a:pt x="423621" y="3941736"/>
                  </a:cubicBezTo>
                  <a:cubicBezTo>
                    <a:pt x="437928" y="3930291"/>
                    <a:pt x="438247" y="3931695"/>
                    <a:pt x="454617" y="3926238"/>
                  </a:cubicBezTo>
                  <a:cubicBezTo>
                    <a:pt x="458061" y="3922794"/>
                    <a:pt x="460772" y="3918411"/>
                    <a:pt x="464949" y="3915905"/>
                  </a:cubicBezTo>
                  <a:cubicBezTo>
                    <a:pt x="469619" y="3913103"/>
                    <a:pt x="476196" y="3914141"/>
                    <a:pt x="480448" y="3910739"/>
                  </a:cubicBezTo>
                  <a:cubicBezTo>
                    <a:pt x="488088" y="3904627"/>
                    <a:pt x="493827" y="3888925"/>
                    <a:pt x="495946" y="3879743"/>
                  </a:cubicBezTo>
                  <a:cubicBezTo>
                    <a:pt x="499895" y="3862631"/>
                    <a:pt x="506278" y="3828082"/>
                    <a:pt x="506278" y="3828082"/>
                  </a:cubicBezTo>
                  <a:cubicBezTo>
                    <a:pt x="504556" y="3802251"/>
                    <a:pt x="503822" y="3776336"/>
                    <a:pt x="501112" y="3750590"/>
                  </a:cubicBezTo>
                  <a:cubicBezTo>
                    <a:pt x="500369" y="3743529"/>
                    <a:pt x="497986" y="3736727"/>
                    <a:pt x="495946" y="3729926"/>
                  </a:cubicBezTo>
                  <a:cubicBezTo>
                    <a:pt x="491364" y="3714652"/>
                    <a:pt x="484697" y="3692387"/>
                    <a:pt x="475282" y="3678265"/>
                  </a:cubicBezTo>
                  <a:cubicBezTo>
                    <a:pt x="472580" y="3674212"/>
                    <a:pt x="468393" y="3671377"/>
                    <a:pt x="464949" y="3667933"/>
                  </a:cubicBezTo>
                  <a:cubicBezTo>
                    <a:pt x="455870" y="3640696"/>
                    <a:pt x="465783" y="3662734"/>
                    <a:pt x="444285" y="3636936"/>
                  </a:cubicBezTo>
                  <a:cubicBezTo>
                    <a:pt x="440085" y="3631897"/>
                    <a:pt x="431413" y="3614444"/>
                    <a:pt x="423621" y="3611105"/>
                  </a:cubicBezTo>
                  <a:cubicBezTo>
                    <a:pt x="382346" y="3593415"/>
                    <a:pt x="412386" y="3615820"/>
                    <a:pt x="382292" y="3600773"/>
                  </a:cubicBezTo>
                  <a:cubicBezTo>
                    <a:pt x="365207" y="3592230"/>
                    <a:pt x="354427" y="3578075"/>
                    <a:pt x="340963" y="3564611"/>
                  </a:cubicBezTo>
                  <a:lnTo>
                    <a:pt x="330631" y="3554278"/>
                  </a:lnTo>
                  <a:cubicBezTo>
                    <a:pt x="317522" y="3514952"/>
                    <a:pt x="322435" y="3533961"/>
                    <a:pt x="315133" y="3497451"/>
                  </a:cubicBezTo>
                  <a:cubicBezTo>
                    <a:pt x="322946" y="3466199"/>
                    <a:pt x="312697" y="3480739"/>
                    <a:pt x="346129" y="3471621"/>
                  </a:cubicBezTo>
                  <a:cubicBezTo>
                    <a:pt x="356636" y="3468755"/>
                    <a:pt x="366794" y="3464733"/>
                    <a:pt x="377126" y="3461289"/>
                  </a:cubicBezTo>
                  <a:lnTo>
                    <a:pt x="392624" y="3456122"/>
                  </a:lnTo>
                  <a:cubicBezTo>
                    <a:pt x="422003" y="3426743"/>
                    <a:pt x="393714" y="3450411"/>
                    <a:pt x="423621" y="3435458"/>
                  </a:cubicBezTo>
                  <a:cubicBezTo>
                    <a:pt x="463683" y="3415428"/>
                    <a:pt x="415659" y="3432946"/>
                    <a:pt x="454617" y="3419960"/>
                  </a:cubicBezTo>
                  <a:cubicBezTo>
                    <a:pt x="459783" y="3414794"/>
                    <a:pt x="464503" y="3409138"/>
                    <a:pt x="470116" y="3404461"/>
                  </a:cubicBezTo>
                  <a:cubicBezTo>
                    <a:pt x="474886" y="3400486"/>
                    <a:pt x="481735" y="3398977"/>
                    <a:pt x="485614" y="3394129"/>
                  </a:cubicBezTo>
                  <a:cubicBezTo>
                    <a:pt x="489016" y="3389877"/>
                    <a:pt x="488345" y="3383502"/>
                    <a:pt x="490780" y="3378631"/>
                  </a:cubicBezTo>
                  <a:cubicBezTo>
                    <a:pt x="493557" y="3373078"/>
                    <a:pt x="497668" y="3368299"/>
                    <a:pt x="501112" y="3363133"/>
                  </a:cubicBezTo>
                  <a:cubicBezTo>
                    <a:pt x="502223" y="3357579"/>
                    <a:pt x="506678" y="3329746"/>
                    <a:pt x="511444" y="3321804"/>
                  </a:cubicBezTo>
                  <a:cubicBezTo>
                    <a:pt x="513950" y="3317627"/>
                    <a:pt x="518333" y="3314916"/>
                    <a:pt x="521777" y="3311472"/>
                  </a:cubicBezTo>
                  <a:cubicBezTo>
                    <a:pt x="520055" y="3302862"/>
                    <a:pt x="520537" y="3293495"/>
                    <a:pt x="516610" y="3285641"/>
                  </a:cubicBezTo>
                  <a:cubicBezTo>
                    <a:pt x="513343" y="3279107"/>
                    <a:pt x="506659" y="3274898"/>
                    <a:pt x="501112" y="3270143"/>
                  </a:cubicBezTo>
                  <a:cubicBezTo>
                    <a:pt x="494575" y="3264539"/>
                    <a:pt x="488316" y="3258141"/>
                    <a:pt x="480448" y="3254644"/>
                  </a:cubicBezTo>
                  <a:cubicBezTo>
                    <a:pt x="472424" y="3251078"/>
                    <a:pt x="463377" y="3250082"/>
                    <a:pt x="454617" y="3249478"/>
                  </a:cubicBezTo>
                  <a:cubicBezTo>
                    <a:pt x="413350" y="3246632"/>
                    <a:pt x="371960" y="3246034"/>
                    <a:pt x="330631" y="3244312"/>
                  </a:cubicBezTo>
                  <a:cubicBezTo>
                    <a:pt x="327187" y="3237424"/>
                    <a:pt x="324120" y="3230334"/>
                    <a:pt x="320299" y="3223648"/>
                  </a:cubicBezTo>
                  <a:cubicBezTo>
                    <a:pt x="317218" y="3218257"/>
                    <a:pt x="311750" y="3214097"/>
                    <a:pt x="309966" y="3208150"/>
                  </a:cubicBezTo>
                  <a:cubicBezTo>
                    <a:pt x="306467" y="3196487"/>
                    <a:pt x="307188" y="3183927"/>
                    <a:pt x="304800" y="3171987"/>
                  </a:cubicBezTo>
                  <a:cubicBezTo>
                    <a:pt x="303732" y="3166647"/>
                    <a:pt x="301356" y="3161655"/>
                    <a:pt x="299634" y="3156489"/>
                  </a:cubicBezTo>
                  <a:cubicBezTo>
                    <a:pt x="301356" y="3149601"/>
                    <a:pt x="303260" y="3142755"/>
                    <a:pt x="304800" y="3135824"/>
                  </a:cubicBezTo>
                  <a:cubicBezTo>
                    <a:pt x="309096" y="3116493"/>
                    <a:pt x="310419" y="3094043"/>
                    <a:pt x="325465" y="3078997"/>
                  </a:cubicBezTo>
                  <a:cubicBezTo>
                    <a:pt x="329855" y="3074607"/>
                    <a:pt x="335797" y="3072109"/>
                    <a:pt x="340963" y="3068665"/>
                  </a:cubicBezTo>
                  <a:cubicBezTo>
                    <a:pt x="353947" y="3029710"/>
                    <a:pt x="336433" y="3077724"/>
                    <a:pt x="356461" y="3037668"/>
                  </a:cubicBezTo>
                  <a:cubicBezTo>
                    <a:pt x="360166" y="3030259"/>
                    <a:pt x="365139" y="3008122"/>
                    <a:pt x="366794" y="3001505"/>
                  </a:cubicBezTo>
                  <a:cubicBezTo>
                    <a:pt x="368516" y="2932624"/>
                    <a:pt x="368901" y="2863696"/>
                    <a:pt x="371960" y="2794861"/>
                  </a:cubicBezTo>
                  <a:cubicBezTo>
                    <a:pt x="372350" y="2786089"/>
                    <a:pt x="377126" y="2777812"/>
                    <a:pt x="377126" y="2769031"/>
                  </a:cubicBezTo>
                  <a:cubicBezTo>
                    <a:pt x="377126" y="2748295"/>
                    <a:pt x="374700" y="2727592"/>
                    <a:pt x="371960" y="2707038"/>
                  </a:cubicBezTo>
                  <a:cubicBezTo>
                    <a:pt x="371240" y="2701640"/>
                    <a:pt x="369596" y="2696209"/>
                    <a:pt x="366794" y="2691539"/>
                  </a:cubicBezTo>
                  <a:cubicBezTo>
                    <a:pt x="364288" y="2687362"/>
                    <a:pt x="359905" y="2684651"/>
                    <a:pt x="356461" y="2681207"/>
                  </a:cubicBezTo>
                  <a:cubicBezTo>
                    <a:pt x="358183" y="2662265"/>
                    <a:pt x="358937" y="2643209"/>
                    <a:pt x="361627" y="2624380"/>
                  </a:cubicBezTo>
                  <a:cubicBezTo>
                    <a:pt x="364698" y="2602884"/>
                    <a:pt x="366892" y="2612026"/>
                    <a:pt x="382292" y="2598550"/>
                  </a:cubicBezTo>
                  <a:cubicBezTo>
                    <a:pt x="391456" y="2590532"/>
                    <a:pt x="396182" y="2575107"/>
                    <a:pt x="408122" y="2572719"/>
                  </a:cubicBezTo>
                  <a:cubicBezTo>
                    <a:pt x="425880" y="2569167"/>
                    <a:pt x="437591" y="2567251"/>
                    <a:pt x="454617" y="2562387"/>
                  </a:cubicBezTo>
                  <a:cubicBezTo>
                    <a:pt x="459853" y="2560891"/>
                    <a:pt x="464950" y="2558943"/>
                    <a:pt x="470116" y="2557221"/>
                  </a:cubicBezTo>
                  <a:cubicBezTo>
                    <a:pt x="475282" y="2553777"/>
                    <a:pt x="481736" y="2551737"/>
                    <a:pt x="485614" y="2546889"/>
                  </a:cubicBezTo>
                  <a:cubicBezTo>
                    <a:pt x="489016" y="2542637"/>
                    <a:pt x="488135" y="2536150"/>
                    <a:pt x="490780" y="2531390"/>
                  </a:cubicBezTo>
                  <a:cubicBezTo>
                    <a:pt x="496810" y="2520535"/>
                    <a:pt x="504556" y="2510726"/>
                    <a:pt x="511444" y="2500394"/>
                  </a:cubicBezTo>
                  <a:lnTo>
                    <a:pt x="521777" y="2484895"/>
                  </a:lnTo>
                  <a:cubicBezTo>
                    <a:pt x="528273" y="2465407"/>
                    <a:pt x="529845" y="2456162"/>
                    <a:pt x="547607" y="2438400"/>
                  </a:cubicBezTo>
                  <a:lnTo>
                    <a:pt x="573438" y="2412570"/>
                  </a:lnTo>
                  <a:cubicBezTo>
                    <a:pt x="579754" y="2399937"/>
                    <a:pt x="584974" y="2387361"/>
                    <a:pt x="594102" y="2376407"/>
                  </a:cubicBezTo>
                  <a:cubicBezTo>
                    <a:pt x="598779" y="2370795"/>
                    <a:pt x="604434" y="2366075"/>
                    <a:pt x="609600" y="2360909"/>
                  </a:cubicBezTo>
                  <a:cubicBezTo>
                    <a:pt x="618693" y="2333630"/>
                    <a:pt x="611745" y="2349942"/>
                    <a:pt x="635431" y="2314414"/>
                  </a:cubicBezTo>
                  <a:cubicBezTo>
                    <a:pt x="648465" y="2294863"/>
                    <a:pt x="641373" y="2303307"/>
                    <a:pt x="656095" y="2288583"/>
                  </a:cubicBezTo>
                  <a:cubicBezTo>
                    <a:pt x="657817" y="2283417"/>
                    <a:pt x="658459" y="2277754"/>
                    <a:pt x="661261" y="2273085"/>
                  </a:cubicBezTo>
                  <a:cubicBezTo>
                    <a:pt x="663767" y="2268908"/>
                    <a:pt x="668551" y="2266556"/>
                    <a:pt x="671594" y="2262753"/>
                  </a:cubicBezTo>
                  <a:cubicBezTo>
                    <a:pt x="675473" y="2257905"/>
                    <a:pt x="678482" y="2252421"/>
                    <a:pt x="681926" y="2247255"/>
                  </a:cubicBezTo>
                  <a:cubicBezTo>
                    <a:pt x="694910" y="2208300"/>
                    <a:pt x="677396" y="2256314"/>
                    <a:pt x="697424" y="2216258"/>
                  </a:cubicBezTo>
                  <a:cubicBezTo>
                    <a:pt x="699859" y="2211387"/>
                    <a:pt x="699188" y="2205012"/>
                    <a:pt x="702590" y="2200760"/>
                  </a:cubicBezTo>
                  <a:cubicBezTo>
                    <a:pt x="706469" y="2195912"/>
                    <a:pt x="712922" y="2193872"/>
                    <a:pt x="718088" y="2190428"/>
                  </a:cubicBezTo>
                  <a:cubicBezTo>
                    <a:pt x="724585" y="2170939"/>
                    <a:pt x="726156" y="2161697"/>
                    <a:pt x="743919" y="2143933"/>
                  </a:cubicBezTo>
                  <a:lnTo>
                    <a:pt x="769749" y="2118102"/>
                  </a:lnTo>
                  <a:lnTo>
                    <a:pt x="780082" y="2107770"/>
                  </a:lnTo>
                  <a:cubicBezTo>
                    <a:pt x="789053" y="2080857"/>
                    <a:pt x="779372" y="2102200"/>
                    <a:pt x="795580" y="2081939"/>
                  </a:cubicBezTo>
                  <a:cubicBezTo>
                    <a:pt x="815258" y="2057340"/>
                    <a:pt x="794844" y="2073820"/>
                    <a:pt x="821410" y="2056109"/>
                  </a:cubicBezTo>
                  <a:cubicBezTo>
                    <a:pt x="836049" y="2012201"/>
                    <a:pt x="815632" y="2065741"/>
                    <a:pt x="836909" y="2030278"/>
                  </a:cubicBezTo>
                  <a:cubicBezTo>
                    <a:pt x="839711" y="2025609"/>
                    <a:pt x="838224" y="2018631"/>
                    <a:pt x="842075" y="2014780"/>
                  </a:cubicBezTo>
                  <a:cubicBezTo>
                    <a:pt x="845926" y="2010929"/>
                    <a:pt x="852407" y="2011336"/>
                    <a:pt x="857573" y="2009614"/>
                  </a:cubicBezTo>
                  <a:cubicBezTo>
                    <a:pt x="861017" y="2004448"/>
                    <a:pt x="864026" y="1998964"/>
                    <a:pt x="867905" y="1994116"/>
                  </a:cubicBezTo>
                  <a:cubicBezTo>
                    <a:pt x="876318" y="1983599"/>
                    <a:pt x="882228" y="1981123"/>
                    <a:pt x="893736" y="1973451"/>
                  </a:cubicBezTo>
                  <a:cubicBezTo>
                    <a:pt x="897180" y="1968285"/>
                    <a:pt x="901291" y="1963506"/>
                    <a:pt x="904068" y="1957953"/>
                  </a:cubicBezTo>
                  <a:cubicBezTo>
                    <a:pt x="906503" y="1953082"/>
                    <a:pt x="905383" y="1946305"/>
                    <a:pt x="909234" y="1942455"/>
                  </a:cubicBezTo>
                  <a:cubicBezTo>
                    <a:pt x="913085" y="1938604"/>
                    <a:pt x="919567" y="1939011"/>
                    <a:pt x="924733" y="1937289"/>
                  </a:cubicBezTo>
                  <a:cubicBezTo>
                    <a:pt x="928177" y="1933845"/>
                    <a:pt x="932022" y="1930760"/>
                    <a:pt x="935065" y="1926956"/>
                  </a:cubicBezTo>
                  <a:cubicBezTo>
                    <a:pt x="938943" y="1922108"/>
                    <a:pt x="941272" y="1916098"/>
                    <a:pt x="945397" y="1911458"/>
                  </a:cubicBezTo>
                  <a:cubicBezTo>
                    <a:pt x="955105" y="1900537"/>
                    <a:pt x="968289" y="1892619"/>
                    <a:pt x="976394" y="1880461"/>
                  </a:cubicBezTo>
                  <a:cubicBezTo>
                    <a:pt x="990170" y="1859797"/>
                    <a:pt x="981560" y="1868407"/>
                    <a:pt x="1002224" y="1854631"/>
                  </a:cubicBezTo>
                  <a:cubicBezTo>
                    <a:pt x="1005668" y="1849465"/>
                    <a:pt x="1008515" y="1843847"/>
                    <a:pt x="1012556" y="1839133"/>
                  </a:cubicBezTo>
                  <a:cubicBezTo>
                    <a:pt x="1018896" y="1831737"/>
                    <a:pt x="1033221" y="1818468"/>
                    <a:pt x="1033221" y="1818468"/>
                  </a:cubicBezTo>
                  <a:cubicBezTo>
                    <a:pt x="1038604" y="1802318"/>
                    <a:pt x="1043826" y="1782123"/>
                    <a:pt x="1059051" y="1771973"/>
                  </a:cubicBezTo>
                  <a:lnTo>
                    <a:pt x="1074549" y="1761641"/>
                  </a:lnTo>
                  <a:cubicBezTo>
                    <a:pt x="1091894" y="1709615"/>
                    <a:pt x="1065445" y="1790271"/>
                    <a:pt x="1084882" y="1725478"/>
                  </a:cubicBezTo>
                  <a:cubicBezTo>
                    <a:pt x="1088011" y="1715046"/>
                    <a:pt x="1091770" y="1704814"/>
                    <a:pt x="1095214" y="1694482"/>
                  </a:cubicBezTo>
                  <a:cubicBezTo>
                    <a:pt x="1096936" y="1689316"/>
                    <a:pt x="1099059" y="1684266"/>
                    <a:pt x="1100380" y="1678983"/>
                  </a:cubicBezTo>
                  <a:lnTo>
                    <a:pt x="1110712" y="1637655"/>
                  </a:lnTo>
                  <a:cubicBezTo>
                    <a:pt x="1118519" y="1606425"/>
                    <a:pt x="1113633" y="1623724"/>
                    <a:pt x="1126210" y="1585994"/>
                  </a:cubicBezTo>
                  <a:cubicBezTo>
                    <a:pt x="1127932" y="1580828"/>
                    <a:pt x="1127526" y="1574346"/>
                    <a:pt x="1131377" y="1570495"/>
                  </a:cubicBezTo>
                  <a:lnTo>
                    <a:pt x="1146875" y="1554997"/>
                  </a:lnTo>
                  <a:lnTo>
                    <a:pt x="1157207" y="1524000"/>
                  </a:lnTo>
                  <a:cubicBezTo>
                    <a:pt x="1158929" y="1518834"/>
                    <a:pt x="1158522" y="1512353"/>
                    <a:pt x="1162373" y="1508502"/>
                  </a:cubicBezTo>
                  <a:lnTo>
                    <a:pt x="1177871" y="1493004"/>
                  </a:lnTo>
                  <a:cubicBezTo>
                    <a:pt x="1179593" y="1487838"/>
                    <a:pt x="1180602" y="1482376"/>
                    <a:pt x="1183038" y="1477505"/>
                  </a:cubicBezTo>
                  <a:cubicBezTo>
                    <a:pt x="1185815" y="1471952"/>
                    <a:pt x="1190924" y="1467714"/>
                    <a:pt x="1193370" y="1462007"/>
                  </a:cubicBezTo>
                  <a:cubicBezTo>
                    <a:pt x="1196167" y="1455481"/>
                    <a:pt x="1195739" y="1447869"/>
                    <a:pt x="1198536" y="1441343"/>
                  </a:cubicBezTo>
                  <a:cubicBezTo>
                    <a:pt x="1205424" y="1425269"/>
                    <a:pt x="1210589" y="1424697"/>
                    <a:pt x="1224366" y="1415512"/>
                  </a:cubicBezTo>
                  <a:cubicBezTo>
                    <a:pt x="1227769" y="1405304"/>
                    <a:pt x="1230762" y="1391798"/>
                    <a:pt x="1239865" y="1384516"/>
                  </a:cubicBezTo>
                  <a:cubicBezTo>
                    <a:pt x="1244117" y="1381114"/>
                    <a:pt x="1250197" y="1381072"/>
                    <a:pt x="1255363" y="1379350"/>
                  </a:cubicBezTo>
                  <a:cubicBezTo>
                    <a:pt x="1257085" y="1374184"/>
                    <a:pt x="1256678" y="1367702"/>
                    <a:pt x="1260529" y="1363851"/>
                  </a:cubicBezTo>
                  <a:cubicBezTo>
                    <a:pt x="1269310" y="1355070"/>
                    <a:pt x="1291526" y="1343187"/>
                    <a:pt x="1291526" y="1343187"/>
                  </a:cubicBezTo>
                  <a:cubicBezTo>
                    <a:pt x="1293248" y="1338021"/>
                    <a:pt x="1293890" y="1332358"/>
                    <a:pt x="1296692" y="1327689"/>
                  </a:cubicBezTo>
                  <a:cubicBezTo>
                    <a:pt x="1302450" y="1318092"/>
                    <a:pt x="1314398" y="1313523"/>
                    <a:pt x="1322522" y="1307024"/>
                  </a:cubicBezTo>
                  <a:cubicBezTo>
                    <a:pt x="1326326" y="1303981"/>
                    <a:pt x="1328678" y="1299198"/>
                    <a:pt x="1332855" y="1296692"/>
                  </a:cubicBezTo>
                  <a:cubicBezTo>
                    <a:pt x="1337524" y="1293890"/>
                    <a:pt x="1342914" y="1291791"/>
                    <a:pt x="1348353" y="1291526"/>
                  </a:cubicBezTo>
                  <a:cubicBezTo>
                    <a:pt x="1413735" y="1288337"/>
                    <a:pt x="1479228" y="1288082"/>
                    <a:pt x="1544665" y="1286360"/>
                  </a:cubicBezTo>
                  <a:cubicBezTo>
                    <a:pt x="1556719" y="1284638"/>
                    <a:pt x="1568887" y="1283582"/>
                    <a:pt x="1580827" y="1281194"/>
                  </a:cubicBezTo>
                  <a:cubicBezTo>
                    <a:pt x="1586167" y="1280126"/>
                    <a:pt x="1591090" y="1277524"/>
                    <a:pt x="1596326" y="1276028"/>
                  </a:cubicBezTo>
                  <a:cubicBezTo>
                    <a:pt x="1603153" y="1274077"/>
                    <a:pt x="1610102" y="1272583"/>
                    <a:pt x="1616990" y="1270861"/>
                  </a:cubicBezTo>
                  <a:cubicBezTo>
                    <a:pt x="1641550" y="1254487"/>
                    <a:pt x="1626597" y="1262493"/>
                    <a:pt x="1663485" y="1250197"/>
                  </a:cubicBezTo>
                  <a:lnTo>
                    <a:pt x="1678983" y="1245031"/>
                  </a:lnTo>
                  <a:lnTo>
                    <a:pt x="1694482" y="1239865"/>
                  </a:lnTo>
                  <a:cubicBezTo>
                    <a:pt x="1697926" y="1234699"/>
                    <a:pt x="1700044" y="1228341"/>
                    <a:pt x="1704814" y="1224366"/>
                  </a:cubicBezTo>
                  <a:cubicBezTo>
                    <a:pt x="1710730" y="1219436"/>
                    <a:pt x="1718792" y="1217855"/>
                    <a:pt x="1725478" y="1214034"/>
                  </a:cubicBezTo>
                  <a:cubicBezTo>
                    <a:pt x="1730869" y="1210954"/>
                    <a:pt x="1735811" y="1207146"/>
                    <a:pt x="1740977" y="1203702"/>
                  </a:cubicBezTo>
                  <a:cubicBezTo>
                    <a:pt x="1760068" y="1175066"/>
                    <a:pt x="1740386" y="1197717"/>
                    <a:pt x="1766807" y="1183038"/>
                  </a:cubicBezTo>
                  <a:cubicBezTo>
                    <a:pt x="1777662" y="1177007"/>
                    <a:pt x="1797804" y="1162373"/>
                    <a:pt x="1797804" y="1162373"/>
                  </a:cubicBezTo>
                  <a:cubicBezTo>
                    <a:pt x="1801248" y="1157207"/>
                    <a:pt x="1803288" y="1150754"/>
                    <a:pt x="1808136" y="1146875"/>
                  </a:cubicBezTo>
                  <a:cubicBezTo>
                    <a:pt x="1812388" y="1143473"/>
                    <a:pt x="1818763" y="1144144"/>
                    <a:pt x="1823634" y="1141709"/>
                  </a:cubicBezTo>
                  <a:cubicBezTo>
                    <a:pt x="1829188" y="1138932"/>
                    <a:pt x="1833967" y="1134821"/>
                    <a:pt x="1839133" y="1131377"/>
                  </a:cubicBezTo>
                  <a:cubicBezTo>
                    <a:pt x="1850766" y="1096475"/>
                    <a:pt x="1834633" y="1134305"/>
                    <a:pt x="1859797" y="1105546"/>
                  </a:cubicBezTo>
                  <a:cubicBezTo>
                    <a:pt x="1867974" y="1096201"/>
                    <a:pt x="1880461" y="1074550"/>
                    <a:pt x="1880461" y="1074550"/>
                  </a:cubicBezTo>
                  <a:lnTo>
                    <a:pt x="1890794" y="1043553"/>
                  </a:lnTo>
                  <a:cubicBezTo>
                    <a:pt x="1892516" y="1038387"/>
                    <a:pt x="1892110" y="1031906"/>
                    <a:pt x="1895960" y="1028055"/>
                  </a:cubicBezTo>
                  <a:lnTo>
                    <a:pt x="1906292" y="1017722"/>
                  </a:lnTo>
                  <a:cubicBezTo>
                    <a:pt x="1908014" y="1012556"/>
                    <a:pt x="1908813" y="1006984"/>
                    <a:pt x="1911458" y="1002224"/>
                  </a:cubicBezTo>
                  <a:cubicBezTo>
                    <a:pt x="1917488" y="991369"/>
                    <a:pt x="1932122" y="971228"/>
                    <a:pt x="1932122" y="971228"/>
                  </a:cubicBezTo>
                  <a:cubicBezTo>
                    <a:pt x="1933844" y="966062"/>
                    <a:pt x="1934486" y="960399"/>
                    <a:pt x="1937288" y="955729"/>
                  </a:cubicBezTo>
                  <a:cubicBezTo>
                    <a:pt x="1939794" y="951552"/>
                    <a:pt x="1944578" y="949200"/>
                    <a:pt x="1947621" y="945397"/>
                  </a:cubicBezTo>
                  <a:cubicBezTo>
                    <a:pt x="1951500" y="940549"/>
                    <a:pt x="1954509" y="935065"/>
                    <a:pt x="1957953" y="929899"/>
                  </a:cubicBezTo>
                  <a:cubicBezTo>
                    <a:pt x="1959675" y="924733"/>
                    <a:pt x="1960474" y="919160"/>
                    <a:pt x="1963119" y="914400"/>
                  </a:cubicBezTo>
                  <a:cubicBezTo>
                    <a:pt x="1977723" y="888112"/>
                    <a:pt x="1978439" y="888748"/>
                    <a:pt x="1994116" y="873072"/>
                  </a:cubicBezTo>
                  <a:cubicBezTo>
                    <a:pt x="1995838" y="867906"/>
                    <a:pt x="1996637" y="862333"/>
                    <a:pt x="1999282" y="857573"/>
                  </a:cubicBezTo>
                  <a:cubicBezTo>
                    <a:pt x="2005312" y="846718"/>
                    <a:pt x="2013058" y="836909"/>
                    <a:pt x="2019946" y="826577"/>
                  </a:cubicBezTo>
                  <a:lnTo>
                    <a:pt x="2030278" y="811078"/>
                  </a:lnTo>
                  <a:cubicBezTo>
                    <a:pt x="2033722" y="805912"/>
                    <a:pt x="2038646" y="801470"/>
                    <a:pt x="2040610" y="795580"/>
                  </a:cubicBezTo>
                  <a:cubicBezTo>
                    <a:pt x="2042332" y="790414"/>
                    <a:pt x="2042375" y="784334"/>
                    <a:pt x="2045777" y="780082"/>
                  </a:cubicBezTo>
                  <a:cubicBezTo>
                    <a:pt x="2049656" y="775234"/>
                    <a:pt x="2056427" y="773629"/>
                    <a:pt x="2061275" y="769750"/>
                  </a:cubicBezTo>
                  <a:cubicBezTo>
                    <a:pt x="2086840" y="749297"/>
                    <a:pt x="2055084" y="770773"/>
                    <a:pt x="2081939" y="743919"/>
                  </a:cubicBezTo>
                  <a:cubicBezTo>
                    <a:pt x="2086330" y="739529"/>
                    <a:pt x="2092765" y="737676"/>
                    <a:pt x="2097438" y="733587"/>
                  </a:cubicBezTo>
                  <a:cubicBezTo>
                    <a:pt x="2133970" y="701622"/>
                    <a:pt x="2108652" y="712628"/>
                    <a:pt x="2138766" y="702590"/>
                  </a:cubicBezTo>
                  <a:cubicBezTo>
                    <a:pt x="2142210" y="699146"/>
                    <a:pt x="2144922" y="694764"/>
                    <a:pt x="2149099" y="692258"/>
                  </a:cubicBezTo>
                  <a:cubicBezTo>
                    <a:pt x="2153768" y="689456"/>
                    <a:pt x="2160345" y="690494"/>
                    <a:pt x="2164597" y="687092"/>
                  </a:cubicBezTo>
                  <a:cubicBezTo>
                    <a:pt x="2176761" y="677361"/>
                    <a:pt x="2171221" y="668281"/>
                    <a:pt x="2185261" y="661261"/>
                  </a:cubicBezTo>
                  <a:cubicBezTo>
                    <a:pt x="2195002" y="656390"/>
                    <a:pt x="2206517" y="655800"/>
                    <a:pt x="2216258" y="650929"/>
                  </a:cubicBezTo>
                  <a:cubicBezTo>
                    <a:pt x="2223146" y="647485"/>
                    <a:pt x="2230514" y="644869"/>
                    <a:pt x="2236922" y="640597"/>
                  </a:cubicBezTo>
                  <a:cubicBezTo>
                    <a:pt x="2265287" y="621688"/>
                    <a:pt x="2226780" y="637090"/>
                    <a:pt x="2262753" y="625099"/>
                  </a:cubicBezTo>
                  <a:lnTo>
                    <a:pt x="2288583" y="599268"/>
                  </a:lnTo>
                  <a:cubicBezTo>
                    <a:pt x="2292027" y="595824"/>
                    <a:pt x="2294295" y="590476"/>
                    <a:pt x="2298916" y="588936"/>
                  </a:cubicBezTo>
                  <a:lnTo>
                    <a:pt x="2314414" y="583770"/>
                  </a:lnTo>
                  <a:lnTo>
                    <a:pt x="2345410" y="552773"/>
                  </a:lnTo>
                  <a:cubicBezTo>
                    <a:pt x="2348854" y="549329"/>
                    <a:pt x="2353041" y="546494"/>
                    <a:pt x="2355743" y="542441"/>
                  </a:cubicBezTo>
                  <a:cubicBezTo>
                    <a:pt x="2373456" y="515871"/>
                    <a:pt x="2356972" y="536293"/>
                    <a:pt x="2381573" y="516611"/>
                  </a:cubicBezTo>
                  <a:cubicBezTo>
                    <a:pt x="2401835" y="500401"/>
                    <a:pt x="2380487" y="510084"/>
                    <a:pt x="2407404" y="501112"/>
                  </a:cubicBezTo>
                  <a:cubicBezTo>
                    <a:pt x="2412570" y="497668"/>
                    <a:pt x="2417012" y="492743"/>
                    <a:pt x="2422902" y="490780"/>
                  </a:cubicBezTo>
                  <a:cubicBezTo>
                    <a:pt x="2431839" y="487801"/>
                    <a:pt x="2490893" y="480990"/>
                    <a:pt x="2495227" y="480448"/>
                  </a:cubicBezTo>
                  <a:cubicBezTo>
                    <a:pt x="2505559" y="477004"/>
                    <a:pt x="2520183" y="479178"/>
                    <a:pt x="2526224" y="470116"/>
                  </a:cubicBezTo>
                  <a:cubicBezTo>
                    <a:pt x="2529668" y="464950"/>
                    <a:pt x="2531291" y="457908"/>
                    <a:pt x="2536556" y="454617"/>
                  </a:cubicBezTo>
                  <a:cubicBezTo>
                    <a:pt x="2545792" y="448845"/>
                    <a:pt x="2558491" y="450326"/>
                    <a:pt x="2567553" y="444285"/>
                  </a:cubicBezTo>
                  <a:lnTo>
                    <a:pt x="2598549" y="423621"/>
                  </a:lnTo>
                  <a:cubicBezTo>
                    <a:pt x="2603715" y="420177"/>
                    <a:pt x="2608158" y="415253"/>
                    <a:pt x="2614048" y="413289"/>
                  </a:cubicBezTo>
                  <a:cubicBezTo>
                    <a:pt x="2619214" y="411567"/>
                    <a:pt x="2624675" y="410557"/>
                    <a:pt x="2629546" y="408122"/>
                  </a:cubicBezTo>
                  <a:cubicBezTo>
                    <a:pt x="2638495" y="403647"/>
                    <a:pt x="2648971" y="395465"/>
                    <a:pt x="2655377" y="387458"/>
                  </a:cubicBezTo>
                  <a:cubicBezTo>
                    <a:pt x="2659256" y="382610"/>
                    <a:pt x="2662265" y="377126"/>
                    <a:pt x="2665709" y="371960"/>
                  </a:cubicBezTo>
                  <a:cubicBezTo>
                    <a:pt x="2663987" y="366794"/>
                    <a:pt x="2664394" y="360312"/>
                    <a:pt x="2660543" y="356461"/>
                  </a:cubicBezTo>
                  <a:cubicBezTo>
                    <a:pt x="2656692" y="352610"/>
                    <a:pt x="2649915" y="353730"/>
                    <a:pt x="2645044" y="351295"/>
                  </a:cubicBezTo>
                  <a:cubicBezTo>
                    <a:pt x="2639491" y="348518"/>
                    <a:pt x="2635220" y="343485"/>
                    <a:pt x="2629546" y="340963"/>
                  </a:cubicBezTo>
                  <a:cubicBezTo>
                    <a:pt x="2619593" y="336540"/>
                    <a:pt x="2598549" y="330631"/>
                    <a:pt x="2598549" y="330631"/>
                  </a:cubicBezTo>
                  <a:cubicBezTo>
                    <a:pt x="2569913" y="311540"/>
                    <a:pt x="2592564" y="331222"/>
                    <a:pt x="2577885" y="304800"/>
                  </a:cubicBezTo>
                  <a:cubicBezTo>
                    <a:pt x="2571855" y="293945"/>
                    <a:pt x="2557221" y="273804"/>
                    <a:pt x="2557221" y="273804"/>
                  </a:cubicBezTo>
                  <a:cubicBezTo>
                    <a:pt x="2555499" y="268638"/>
                    <a:pt x="2554857" y="262975"/>
                    <a:pt x="2552055" y="258305"/>
                  </a:cubicBezTo>
                  <a:cubicBezTo>
                    <a:pt x="2549549" y="254128"/>
                    <a:pt x="2543432" y="252534"/>
                    <a:pt x="2541722" y="247973"/>
                  </a:cubicBezTo>
                  <a:cubicBezTo>
                    <a:pt x="2538044" y="238165"/>
                    <a:pt x="2538828" y="227202"/>
                    <a:pt x="2536556" y="216977"/>
                  </a:cubicBezTo>
                  <a:cubicBezTo>
                    <a:pt x="2535375" y="211661"/>
                    <a:pt x="2532886" y="206714"/>
                    <a:pt x="2531390" y="201478"/>
                  </a:cubicBezTo>
                  <a:cubicBezTo>
                    <a:pt x="2525620" y="181282"/>
                    <a:pt x="2529374" y="181045"/>
                    <a:pt x="2515892" y="165316"/>
                  </a:cubicBezTo>
                  <a:cubicBezTo>
                    <a:pt x="2486441" y="130956"/>
                    <a:pt x="2507228" y="153234"/>
                    <a:pt x="2479729" y="139485"/>
                  </a:cubicBezTo>
                  <a:cubicBezTo>
                    <a:pt x="2474176" y="136708"/>
                    <a:pt x="2469905" y="131675"/>
                    <a:pt x="2464231" y="129153"/>
                  </a:cubicBezTo>
                  <a:cubicBezTo>
                    <a:pt x="2454278" y="124730"/>
                    <a:pt x="2443566" y="122265"/>
                    <a:pt x="2433234" y="118821"/>
                  </a:cubicBezTo>
                  <a:lnTo>
                    <a:pt x="2402238" y="108489"/>
                  </a:lnTo>
                  <a:cubicBezTo>
                    <a:pt x="2397072" y="106767"/>
                    <a:pt x="2391270" y="106343"/>
                    <a:pt x="2386739" y="103322"/>
                  </a:cubicBezTo>
                  <a:cubicBezTo>
                    <a:pt x="2381573" y="99878"/>
                    <a:pt x="2377131" y="94953"/>
                    <a:pt x="2371241" y="92990"/>
                  </a:cubicBezTo>
                  <a:cubicBezTo>
                    <a:pt x="2361304" y="89678"/>
                    <a:pt x="2350576" y="89546"/>
                    <a:pt x="2340244" y="87824"/>
                  </a:cubicBezTo>
                  <a:lnTo>
                    <a:pt x="2293749" y="72326"/>
                  </a:lnTo>
                  <a:cubicBezTo>
                    <a:pt x="2288583" y="70604"/>
                    <a:pt x="2282782" y="70181"/>
                    <a:pt x="2278251" y="67160"/>
                  </a:cubicBezTo>
                  <a:cubicBezTo>
                    <a:pt x="2273085" y="63716"/>
                    <a:pt x="2268427" y="59350"/>
                    <a:pt x="2262753" y="56828"/>
                  </a:cubicBezTo>
                  <a:cubicBezTo>
                    <a:pt x="2252800" y="52405"/>
                    <a:pt x="2231756" y="46495"/>
                    <a:pt x="2231756" y="46495"/>
                  </a:cubicBezTo>
                  <a:cubicBezTo>
                    <a:pt x="2226590" y="43051"/>
                    <a:pt x="2221811" y="38940"/>
                    <a:pt x="2216258" y="36163"/>
                  </a:cubicBezTo>
                  <a:cubicBezTo>
                    <a:pt x="2211387" y="33728"/>
                    <a:pt x="2205429" y="33799"/>
                    <a:pt x="2200760" y="30997"/>
                  </a:cubicBezTo>
                  <a:cubicBezTo>
                    <a:pt x="2196583" y="28491"/>
                    <a:pt x="2194784" y="22843"/>
                    <a:pt x="2190427" y="20665"/>
                  </a:cubicBezTo>
                  <a:cubicBezTo>
                    <a:pt x="2180686" y="15795"/>
                    <a:pt x="2169763" y="13777"/>
                    <a:pt x="2159431" y="10333"/>
                  </a:cubicBezTo>
                  <a:lnTo>
                    <a:pt x="2143933" y="5166"/>
                  </a:lnTo>
                  <a:lnTo>
                    <a:pt x="2128434" y="0"/>
                  </a:lnTo>
                  <a:cubicBezTo>
                    <a:pt x="2085383" y="1722"/>
                    <a:pt x="2042104" y="408"/>
                    <a:pt x="1999282" y="5166"/>
                  </a:cubicBezTo>
                  <a:cubicBezTo>
                    <a:pt x="1994441" y="5704"/>
                    <a:pt x="1993306" y="13321"/>
                    <a:pt x="1988949" y="15499"/>
                  </a:cubicBezTo>
                  <a:cubicBezTo>
                    <a:pt x="1982599" y="18674"/>
                    <a:pt x="1975173" y="18943"/>
                    <a:pt x="1968285" y="20665"/>
                  </a:cubicBezTo>
                  <a:cubicBezTo>
                    <a:pt x="1963119" y="24109"/>
                    <a:pt x="1958340" y="28220"/>
                    <a:pt x="1952787" y="30997"/>
                  </a:cubicBezTo>
                  <a:cubicBezTo>
                    <a:pt x="1947916" y="33432"/>
                    <a:pt x="1941540" y="32761"/>
                    <a:pt x="1937288" y="36163"/>
                  </a:cubicBezTo>
                  <a:cubicBezTo>
                    <a:pt x="1932440" y="40041"/>
                    <a:pt x="1930834" y="46813"/>
                    <a:pt x="1926956" y="51661"/>
                  </a:cubicBezTo>
                  <a:cubicBezTo>
                    <a:pt x="1918542" y="62179"/>
                    <a:pt x="1912636" y="64652"/>
                    <a:pt x="1901126" y="72326"/>
                  </a:cubicBezTo>
                  <a:cubicBezTo>
                    <a:pt x="1897682" y="77492"/>
                    <a:pt x="1894673" y="82976"/>
                    <a:pt x="1890794" y="87824"/>
                  </a:cubicBezTo>
                  <a:cubicBezTo>
                    <a:pt x="1882383" y="98338"/>
                    <a:pt x="1876467" y="100819"/>
                    <a:pt x="1864963" y="108489"/>
                  </a:cubicBezTo>
                  <a:lnTo>
                    <a:pt x="1844299" y="139485"/>
                  </a:lnTo>
                  <a:lnTo>
                    <a:pt x="1833966" y="154983"/>
                  </a:lnTo>
                  <a:lnTo>
                    <a:pt x="1823634" y="185980"/>
                  </a:lnTo>
                  <a:lnTo>
                    <a:pt x="1818468" y="201478"/>
                  </a:lnTo>
                  <a:cubicBezTo>
                    <a:pt x="1818001" y="207553"/>
                    <a:pt x="1817090" y="268410"/>
                    <a:pt x="1808136" y="289302"/>
                  </a:cubicBezTo>
                  <a:cubicBezTo>
                    <a:pt x="1805690" y="295009"/>
                    <a:pt x="1801248" y="299634"/>
                    <a:pt x="1797804" y="304800"/>
                  </a:cubicBezTo>
                  <a:cubicBezTo>
                    <a:pt x="1796082" y="309966"/>
                    <a:pt x="1796489" y="316448"/>
                    <a:pt x="1792638" y="320299"/>
                  </a:cubicBezTo>
                  <a:cubicBezTo>
                    <a:pt x="1788787" y="324150"/>
                    <a:pt x="1782010" y="323030"/>
                    <a:pt x="1777139" y="325465"/>
                  </a:cubicBezTo>
                  <a:cubicBezTo>
                    <a:pt x="1771586" y="328242"/>
                    <a:pt x="1767194" y="333020"/>
                    <a:pt x="1761641" y="335797"/>
                  </a:cubicBezTo>
                  <a:cubicBezTo>
                    <a:pt x="1756770" y="338232"/>
                    <a:pt x="1751379" y="339467"/>
                    <a:pt x="1746143" y="340963"/>
                  </a:cubicBezTo>
                  <a:cubicBezTo>
                    <a:pt x="1713881" y="350181"/>
                    <a:pt x="1724781" y="344753"/>
                    <a:pt x="1678983" y="351295"/>
                  </a:cubicBezTo>
                  <a:cubicBezTo>
                    <a:pt x="1663674" y="353482"/>
                    <a:pt x="1647533" y="357866"/>
                    <a:pt x="1632488" y="361628"/>
                  </a:cubicBezTo>
                  <a:cubicBezTo>
                    <a:pt x="1627322" y="365072"/>
                    <a:pt x="1622803" y="369780"/>
                    <a:pt x="1616990" y="371960"/>
                  </a:cubicBezTo>
                  <a:cubicBezTo>
                    <a:pt x="1608769" y="375043"/>
                    <a:pt x="1599731" y="375221"/>
                    <a:pt x="1591160" y="377126"/>
                  </a:cubicBezTo>
                  <a:cubicBezTo>
                    <a:pt x="1584229" y="378666"/>
                    <a:pt x="1577322" y="380341"/>
                    <a:pt x="1570495" y="382292"/>
                  </a:cubicBezTo>
                  <a:cubicBezTo>
                    <a:pt x="1565259" y="383788"/>
                    <a:pt x="1560233" y="385962"/>
                    <a:pt x="1554997" y="387458"/>
                  </a:cubicBezTo>
                  <a:cubicBezTo>
                    <a:pt x="1509581" y="400434"/>
                    <a:pt x="1556002" y="385402"/>
                    <a:pt x="1518834" y="397790"/>
                  </a:cubicBezTo>
                  <a:cubicBezTo>
                    <a:pt x="1494274" y="414163"/>
                    <a:pt x="1509225" y="406159"/>
                    <a:pt x="1472339" y="418455"/>
                  </a:cubicBezTo>
                  <a:lnTo>
                    <a:pt x="1456841" y="423621"/>
                  </a:lnTo>
                  <a:cubicBezTo>
                    <a:pt x="1451675" y="425343"/>
                    <a:pt x="1445874" y="425767"/>
                    <a:pt x="1441343" y="428787"/>
                  </a:cubicBezTo>
                  <a:cubicBezTo>
                    <a:pt x="1390998" y="462348"/>
                    <a:pt x="1469197" y="409804"/>
                    <a:pt x="1405180" y="454617"/>
                  </a:cubicBezTo>
                  <a:cubicBezTo>
                    <a:pt x="1395007" y="461738"/>
                    <a:pt x="1384515" y="468394"/>
                    <a:pt x="1374183" y="475282"/>
                  </a:cubicBezTo>
                  <a:cubicBezTo>
                    <a:pt x="1369017" y="478726"/>
                    <a:pt x="1363075" y="481224"/>
                    <a:pt x="1358685" y="485614"/>
                  </a:cubicBezTo>
                  <a:cubicBezTo>
                    <a:pt x="1321863" y="522436"/>
                    <a:pt x="1363657" y="482668"/>
                    <a:pt x="1327688" y="511444"/>
                  </a:cubicBezTo>
                  <a:cubicBezTo>
                    <a:pt x="1323885" y="514487"/>
                    <a:pt x="1321253" y="518854"/>
                    <a:pt x="1317356" y="521777"/>
                  </a:cubicBezTo>
                  <a:cubicBezTo>
                    <a:pt x="1307422" y="529228"/>
                    <a:pt x="1296692" y="535553"/>
                    <a:pt x="1286360" y="542441"/>
                  </a:cubicBezTo>
                  <a:lnTo>
                    <a:pt x="1270861" y="552773"/>
                  </a:lnTo>
                  <a:cubicBezTo>
                    <a:pt x="1267417" y="557939"/>
                    <a:pt x="1265377" y="564393"/>
                    <a:pt x="1260529" y="568272"/>
                  </a:cubicBezTo>
                  <a:cubicBezTo>
                    <a:pt x="1256277" y="571674"/>
                    <a:pt x="1249902" y="571003"/>
                    <a:pt x="1245031" y="573438"/>
                  </a:cubicBezTo>
                  <a:cubicBezTo>
                    <a:pt x="1239478" y="576215"/>
                    <a:pt x="1234699" y="580326"/>
                    <a:pt x="1229533" y="583770"/>
                  </a:cubicBezTo>
                  <a:cubicBezTo>
                    <a:pt x="1227811" y="588936"/>
                    <a:pt x="1228217" y="595417"/>
                    <a:pt x="1224366" y="599268"/>
                  </a:cubicBezTo>
                  <a:cubicBezTo>
                    <a:pt x="1215585" y="608049"/>
                    <a:pt x="1203702" y="613045"/>
                    <a:pt x="1193370" y="619933"/>
                  </a:cubicBezTo>
                  <a:cubicBezTo>
                    <a:pt x="1188204" y="623377"/>
                    <a:pt x="1182261" y="625875"/>
                    <a:pt x="1177871" y="630265"/>
                  </a:cubicBezTo>
                  <a:cubicBezTo>
                    <a:pt x="1124129" y="684007"/>
                    <a:pt x="1197222" y="612940"/>
                    <a:pt x="1146875" y="656095"/>
                  </a:cubicBezTo>
                  <a:cubicBezTo>
                    <a:pt x="1139479" y="662435"/>
                    <a:pt x="1133098" y="669872"/>
                    <a:pt x="1126210" y="676760"/>
                  </a:cubicBezTo>
                  <a:cubicBezTo>
                    <a:pt x="1121044" y="681926"/>
                    <a:pt x="1116791" y="688205"/>
                    <a:pt x="1110712" y="692258"/>
                  </a:cubicBezTo>
                  <a:lnTo>
                    <a:pt x="1095214" y="702590"/>
                  </a:lnTo>
                  <a:cubicBezTo>
                    <a:pt x="1091770" y="707756"/>
                    <a:pt x="1089730" y="714210"/>
                    <a:pt x="1084882" y="718089"/>
                  </a:cubicBezTo>
                  <a:cubicBezTo>
                    <a:pt x="1080630" y="721491"/>
                    <a:pt x="1072548" y="718824"/>
                    <a:pt x="1069383" y="723255"/>
                  </a:cubicBezTo>
                  <a:cubicBezTo>
                    <a:pt x="1063053" y="732117"/>
                    <a:pt x="1063921" y="744510"/>
                    <a:pt x="1059051" y="754251"/>
                  </a:cubicBezTo>
                  <a:cubicBezTo>
                    <a:pt x="1055607" y="761139"/>
                    <a:pt x="1051753" y="767837"/>
                    <a:pt x="1048719" y="774916"/>
                  </a:cubicBezTo>
                  <a:cubicBezTo>
                    <a:pt x="1046574" y="779921"/>
                    <a:pt x="1046198" y="785654"/>
                    <a:pt x="1043553" y="790414"/>
                  </a:cubicBezTo>
                  <a:cubicBezTo>
                    <a:pt x="1037522" y="801269"/>
                    <a:pt x="1022888" y="821411"/>
                    <a:pt x="1022888" y="821411"/>
                  </a:cubicBezTo>
                  <a:lnTo>
                    <a:pt x="1012556" y="852407"/>
                  </a:lnTo>
                  <a:cubicBezTo>
                    <a:pt x="1010834" y="857573"/>
                    <a:pt x="1009825" y="863034"/>
                    <a:pt x="1007390" y="867905"/>
                  </a:cubicBezTo>
                  <a:cubicBezTo>
                    <a:pt x="1003946" y="874793"/>
                    <a:pt x="999762" y="881359"/>
                    <a:pt x="997058" y="888570"/>
                  </a:cubicBezTo>
                  <a:cubicBezTo>
                    <a:pt x="994565" y="895218"/>
                    <a:pt x="993284" y="902272"/>
                    <a:pt x="991892" y="909234"/>
                  </a:cubicBezTo>
                  <a:cubicBezTo>
                    <a:pt x="986307" y="937158"/>
                    <a:pt x="988759" y="936899"/>
                    <a:pt x="981560" y="960895"/>
                  </a:cubicBezTo>
                  <a:cubicBezTo>
                    <a:pt x="978430" y="971327"/>
                    <a:pt x="980289" y="985851"/>
                    <a:pt x="971227" y="991892"/>
                  </a:cubicBezTo>
                  <a:cubicBezTo>
                    <a:pt x="960895" y="998780"/>
                    <a:pt x="949012" y="1003775"/>
                    <a:pt x="940231" y="1012556"/>
                  </a:cubicBezTo>
                  <a:cubicBezTo>
                    <a:pt x="933343" y="1019444"/>
                    <a:pt x="929017" y="1030858"/>
                    <a:pt x="919566" y="1033221"/>
                  </a:cubicBezTo>
                  <a:lnTo>
                    <a:pt x="898902" y="1038387"/>
                  </a:lnTo>
                  <a:cubicBezTo>
                    <a:pt x="893736" y="1041831"/>
                    <a:pt x="887794" y="1044329"/>
                    <a:pt x="883404" y="1048719"/>
                  </a:cubicBezTo>
                  <a:cubicBezTo>
                    <a:pt x="872849" y="1059274"/>
                    <a:pt x="875516" y="1066883"/>
                    <a:pt x="862739" y="1074550"/>
                  </a:cubicBezTo>
                  <a:cubicBezTo>
                    <a:pt x="858070" y="1077352"/>
                    <a:pt x="852407" y="1077994"/>
                    <a:pt x="847241" y="1079716"/>
                  </a:cubicBezTo>
                  <a:lnTo>
                    <a:pt x="836909" y="1110712"/>
                  </a:lnTo>
                  <a:lnTo>
                    <a:pt x="831743" y="1126211"/>
                  </a:lnTo>
                  <a:cubicBezTo>
                    <a:pt x="830212" y="1138456"/>
                    <a:pt x="825137" y="1183630"/>
                    <a:pt x="821410" y="1198536"/>
                  </a:cubicBezTo>
                  <a:cubicBezTo>
                    <a:pt x="821409" y="1198541"/>
                    <a:pt x="808496" y="1237279"/>
                    <a:pt x="805912" y="1245031"/>
                  </a:cubicBezTo>
                  <a:lnTo>
                    <a:pt x="800746" y="1260529"/>
                  </a:lnTo>
                  <a:cubicBezTo>
                    <a:pt x="797343" y="1270739"/>
                    <a:pt x="794353" y="1284243"/>
                    <a:pt x="785248" y="1291526"/>
                  </a:cubicBezTo>
                  <a:cubicBezTo>
                    <a:pt x="780996" y="1294928"/>
                    <a:pt x="774915" y="1294970"/>
                    <a:pt x="769749" y="1296692"/>
                  </a:cubicBezTo>
                  <a:cubicBezTo>
                    <a:pt x="759417" y="1303580"/>
                    <a:pt x="747534" y="1308575"/>
                    <a:pt x="738753" y="1317356"/>
                  </a:cubicBezTo>
                  <a:cubicBezTo>
                    <a:pt x="731865" y="1324244"/>
                    <a:pt x="727330" y="1334940"/>
                    <a:pt x="718088" y="1338021"/>
                  </a:cubicBezTo>
                  <a:cubicBezTo>
                    <a:pt x="712922" y="1339743"/>
                    <a:pt x="707350" y="1340542"/>
                    <a:pt x="702590" y="1343187"/>
                  </a:cubicBezTo>
                  <a:cubicBezTo>
                    <a:pt x="691735" y="1349217"/>
                    <a:pt x="671594" y="1363851"/>
                    <a:pt x="671594" y="1363851"/>
                  </a:cubicBezTo>
                  <a:cubicBezTo>
                    <a:pt x="667392" y="1376455"/>
                    <a:pt x="666109" y="1384834"/>
                    <a:pt x="656095" y="1394848"/>
                  </a:cubicBezTo>
                  <a:cubicBezTo>
                    <a:pt x="651705" y="1399238"/>
                    <a:pt x="645763" y="1401736"/>
                    <a:pt x="640597" y="1405180"/>
                  </a:cubicBezTo>
                  <a:lnTo>
                    <a:pt x="614766" y="1482672"/>
                  </a:lnTo>
                  <a:lnTo>
                    <a:pt x="609600" y="1498170"/>
                  </a:lnTo>
                  <a:cubicBezTo>
                    <a:pt x="607878" y="1503336"/>
                    <a:pt x="608965" y="1510647"/>
                    <a:pt x="604434" y="1513668"/>
                  </a:cubicBezTo>
                  <a:cubicBezTo>
                    <a:pt x="599268" y="1517112"/>
                    <a:pt x="593650" y="1519959"/>
                    <a:pt x="588936" y="1524000"/>
                  </a:cubicBezTo>
                  <a:cubicBezTo>
                    <a:pt x="581540" y="1530340"/>
                    <a:pt x="577513" y="1541584"/>
                    <a:pt x="568271" y="1544665"/>
                  </a:cubicBezTo>
                  <a:lnTo>
                    <a:pt x="537275" y="1554997"/>
                  </a:lnTo>
                  <a:lnTo>
                    <a:pt x="521777" y="1560163"/>
                  </a:lnTo>
                  <a:cubicBezTo>
                    <a:pt x="511618" y="1575399"/>
                    <a:pt x="510860" y="1578731"/>
                    <a:pt x="495946" y="1591160"/>
                  </a:cubicBezTo>
                  <a:cubicBezTo>
                    <a:pt x="491176" y="1595135"/>
                    <a:pt x="485614" y="1598048"/>
                    <a:pt x="480448" y="1601492"/>
                  </a:cubicBezTo>
                  <a:cubicBezTo>
                    <a:pt x="478726" y="1606658"/>
                    <a:pt x="478084" y="1612321"/>
                    <a:pt x="475282" y="1616990"/>
                  </a:cubicBezTo>
                  <a:cubicBezTo>
                    <a:pt x="456922" y="1647588"/>
                    <a:pt x="465729" y="1593986"/>
                    <a:pt x="444285" y="1658319"/>
                  </a:cubicBezTo>
                  <a:cubicBezTo>
                    <a:pt x="440841" y="1668651"/>
                    <a:pt x="436595" y="1678750"/>
                    <a:pt x="433953" y="1689316"/>
                  </a:cubicBezTo>
                  <a:cubicBezTo>
                    <a:pt x="426657" y="1718499"/>
                    <a:pt x="430179" y="1703018"/>
                    <a:pt x="423621" y="1735811"/>
                  </a:cubicBezTo>
                  <a:cubicBezTo>
                    <a:pt x="425343" y="1759919"/>
                    <a:pt x="426382" y="1784086"/>
                    <a:pt x="428787" y="1808136"/>
                  </a:cubicBezTo>
                  <a:cubicBezTo>
                    <a:pt x="431550" y="1835765"/>
                    <a:pt x="439119" y="1890794"/>
                    <a:pt x="439119" y="1890794"/>
                  </a:cubicBezTo>
                  <a:cubicBezTo>
                    <a:pt x="431530" y="2019805"/>
                    <a:pt x="450655" y="1946808"/>
                    <a:pt x="423621" y="1994116"/>
                  </a:cubicBezTo>
                  <a:cubicBezTo>
                    <a:pt x="419800" y="2000802"/>
                    <a:pt x="417250" y="2008176"/>
                    <a:pt x="413288" y="2014780"/>
                  </a:cubicBezTo>
                  <a:cubicBezTo>
                    <a:pt x="406899" y="2025428"/>
                    <a:pt x="392624" y="2045777"/>
                    <a:pt x="392624" y="2045777"/>
                  </a:cubicBezTo>
                  <a:cubicBezTo>
                    <a:pt x="380759" y="2093236"/>
                    <a:pt x="397907" y="2044339"/>
                    <a:pt x="371960" y="2076773"/>
                  </a:cubicBezTo>
                  <a:cubicBezTo>
                    <a:pt x="368558" y="2081025"/>
                    <a:pt x="369596" y="2087602"/>
                    <a:pt x="366794" y="2092272"/>
                  </a:cubicBezTo>
                  <a:cubicBezTo>
                    <a:pt x="364288" y="2096449"/>
                    <a:pt x="359905" y="2099160"/>
                    <a:pt x="356461" y="2102604"/>
                  </a:cubicBezTo>
                  <a:cubicBezTo>
                    <a:pt x="351004" y="2118974"/>
                    <a:pt x="352408" y="2119293"/>
                    <a:pt x="340963" y="2133600"/>
                  </a:cubicBezTo>
                  <a:cubicBezTo>
                    <a:pt x="337920" y="2137404"/>
                    <a:pt x="333674" y="2140129"/>
                    <a:pt x="330631" y="2143933"/>
                  </a:cubicBezTo>
                  <a:cubicBezTo>
                    <a:pt x="326753" y="2148781"/>
                    <a:pt x="325147" y="2155553"/>
                    <a:pt x="320299" y="2159431"/>
                  </a:cubicBezTo>
                  <a:cubicBezTo>
                    <a:pt x="316047" y="2162833"/>
                    <a:pt x="309966" y="2162875"/>
                    <a:pt x="304800" y="2164597"/>
                  </a:cubicBezTo>
                  <a:cubicBezTo>
                    <a:pt x="251187" y="2200339"/>
                    <a:pt x="331408" y="2143156"/>
                    <a:pt x="278970" y="2195594"/>
                  </a:cubicBezTo>
                  <a:cubicBezTo>
                    <a:pt x="275119" y="2199445"/>
                    <a:pt x="268637" y="2199038"/>
                    <a:pt x="263471" y="2200760"/>
                  </a:cubicBezTo>
                  <a:cubicBezTo>
                    <a:pt x="240344" y="2270142"/>
                    <a:pt x="263811" y="2194807"/>
                    <a:pt x="253139" y="2381573"/>
                  </a:cubicBezTo>
                  <a:cubicBezTo>
                    <a:pt x="252136" y="2399119"/>
                    <a:pt x="243139" y="2399773"/>
                    <a:pt x="232475" y="2412570"/>
                  </a:cubicBezTo>
                  <a:cubicBezTo>
                    <a:pt x="226014" y="2420324"/>
                    <a:pt x="221377" y="2432933"/>
                    <a:pt x="211810" y="2438400"/>
                  </a:cubicBezTo>
                  <a:cubicBezTo>
                    <a:pt x="201740" y="2444155"/>
                    <a:pt x="164392" y="2455929"/>
                    <a:pt x="154983" y="2459065"/>
                  </a:cubicBezTo>
                  <a:cubicBezTo>
                    <a:pt x="149817" y="2460787"/>
                    <a:pt x="144016" y="2461210"/>
                    <a:pt x="139485" y="2464231"/>
                  </a:cubicBezTo>
                  <a:cubicBezTo>
                    <a:pt x="101182" y="2489765"/>
                    <a:pt x="120665" y="2482460"/>
                    <a:pt x="82658" y="2490061"/>
                  </a:cubicBezTo>
                  <a:cubicBezTo>
                    <a:pt x="62017" y="2551987"/>
                    <a:pt x="88452" y="2467864"/>
                    <a:pt x="72326" y="2639878"/>
                  </a:cubicBezTo>
                  <a:cubicBezTo>
                    <a:pt x="69215" y="2673060"/>
                    <a:pt x="67855" y="2668922"/>
                    <a:pt x="46495" y="2676041"/>
                  </a:cubicBezTo>
                  <a:cubicBezTo>
                    <a:pt x="44773" y="2681207"/>
                    <a:pt x="45180" y="2687688"/>
                    <a:pt x="41329" y="2691539"/>
                  </a:cubicBezTo>
                  <a:cubicBezTo>
                    <a:pt x="37478" y="2695390"/>
                    <a:pt x="28633" y="2692036"/>
                    <a:pt x="25831" y="2696705"/>
                  </a:cubicBezTo>
                  <a:cubicBezTo>
                    <a:pt x="17426" y="2710714"/>
                    <a:pt x="10333" y="2743200"/>
                    <a:pt x="10333" y="2743200"/>
                  </a:cubicBezTo>
                  <a:cubicBezTo>
                    <a:pt x="12055" y="2755254"/>
                    <a:pt x="13111" y="2767423"/>
                    <a:pt x="15499" y="2779363"/>
                  </a:cubicBezTo>
                  <a:cubicBezTo>
                    <a:pt x="16567" y="2784703"/>
                    <a:pt x="19484" y="2789545"/>
                    <a:pt x="20665" y="2794861"/>
                  </a:cubicBezTo>
                  <a:cubicBezTo>
                    <a:pt x="22937" y="2805086"/>
                    <a:pt x="23777" y="2815587"/>
                    <a:pt x="25831" y="2825858"/>
                  </a:cubicBezTo>
                  <a:cubicBezTo>
                    <a:pt x="35492" y="2874163"/>
                    <a:pt x="26317" y="2822638"/>
                    <a:pt x="36163" y="2862021"/>
                  </a:cubicBezTo>
                  <a:cubicBezTo>
                    <a:pt x="38293" y="2870539"/>
                    <a:pt x="38246" y="2879630"/>
                    <a:pt x="41329" y="2887851"/>
                  </a:cubicBezTo>
                  <a:cubicBezTo>
                    <a:pt x="43509" y="2893665"/>
                    <a:pt x="49139" y="2897676"/>
                    <a:pt x="51661" y="2903350"/>
                  </a:cubicBezTo>
                  <a:cubicBezTo>
                    <a:pt x="76251" y="2958677"/>
                    <a:pt x="48944" y="2914771"/>
                    <a:pt x="72326" y="2949844"/>
                  </a:cubicBezTo>
                  <a:cubicBezTo>
                    <a:pt x="74048" y="2955010"/>
                    <a:pt x="75057" y="2960472"/>
                    <a:pt x="77492" y="2965343"/>
                  </a:cubicBezTo>
                  <a:cubicBezTo>
                    <a:pt x="80269" y="2970896"/>
                    <a:pt x="85302" y="2975167"/>
                    <a:pt x="87824" y="2980841"/>
                  </a:cubicBezTo>
                  <a:cubicBezTo>
                    <a:pt x="92247" y="2990794"/>
                    <a:pt x="98156" y="3011838"/>
                    <a:pt x="98156" y="3011838"/>
                  </a:cubicBezTo>
                  <a:cubicBezTo>
                    <a:pt x="99878" y="3025614"/>
                    <a:pt x="100839" y="3039507"/>
                    <a:pt x="103322" y="3053166"/>
                  </a:cubicBezTo>
                  <a:cubicBezTo>
                    <a:pt x="104296" y="3058524"/>
                    <a:pt x="106992" y="3063429"/>
                    <a:pt x="108488" y="3068665"/>
                  </a:cubicBezTo>
                  <a:cubicBezTo>
                    <a:pt x="117866" y="3101487"/>
                    <a:pt x="107938" y="3077895"/>
                    <a:pt x="123987" y="3109994"/>
                  </a:cubicBezTo>
                  <a:cubicBezTo>
                    <a:pt x="140662" y="3210045"/>
                    <a:pt x="136269" y="3171785"/>
                    <a:pt x="123987" y="3368299"/>
                  </a:cubicBezTo>
                  <a:cubicBezTo>
                    <a:pt x="123507" y="3375985"/>
                    <a:pt x="116359" y="3381752"/>
                    <a:pt x="113655" y="3388963"/>
                  </a:cubicBezTo>
                  <a:cubicBezTo>
                    <a:pt x="109674" y="3399577"/>
                    <a:pt x="105779" y="3425628"/>
                    <a:pt x="103322" y="3435458"/>
                  </a:cubicBezTo>
                  <a:cubicBezTo>
                    <a:pt x="98556" y="3454523"/>
                    <a:pt x="94366" y="3457274"/>
                    <a:pt x="82658" y="3476787"/>
                  </a:cubicBezTo>
                  <a:cubicBezTo>
                    <a:pt x="72141" y="3539887"/>
                    <a:pt x="85179" y="3480395"/>
                    <a:pt x="67160" y="3528448"/>
                  </a:cubicBezTo>
                  <a:cubicBezTo>
                    <a:pt x="64667" y="3535096"/>
                    <a:pt x="63945" y="3542285"/>
                    <a:pt x="61994" y="3549112"/>
                  </a:cubicBezTo>
                  <a:cubicBezTo>
                    <a:pt x="60498" y="3554348"/>
                    <a:pt x="58549" y="3559445"/>
                    <a:pt x="56827" y="3564611"/>
                  </a:cubicBezTo>
                  <a:cubicBezTo>
                    <a:pt x="55105" y="3574943"/>
                    <a:pt x="53933" y="3585382"/>
                    <a:pt x="51661" y="3595607"/>
                  </a:cubicBezTo>
                  <a:cubicBezTo>
                    <a:pt x="50480" y="3600923"/>
                    <a:pt x="47676" y="3605789"/>
                    <a:pt x="46495" y="3611105"/>
                  </a:cubicBezTo>
                  <a:cubicBezTo>
                    <a:pt x="44223" y="3621330"/>
                    <a:pt x="43383" y="3631831"/>
                    <a:pt x="41329" y="3642102"/>
                  </a:cubicBezTo>
                  <a:cubicBezTo>
                    <a:pt x="37426" y="3661619"/>
                    <a:pt x="32419" y="3673998"/>
                    <a:pt x="25831" y="3693763"/>
                  </a:cubicBezTo>
                  <a:cubicBezTo>
                    <a:pt x="6996" y="3750269"/>
                    <a:pt x="37032" y="3664688"/>
                    <a:pt x="10333" y="3724760"/>
                  </a:cubicBezTo>
                  <a:cubicBezTo>
                    <a:pt x="5910" y="3734712"/>
                    <a:pt x="0" y="3755756"/>
                    <a:pt x="0" y="3755756"/>
                  </a:cubicBezTo>
                  <a:cubicBezTo>
                    <a:pt x="3041" y="3798326"/>
                    <a:pt x="2879" y="3838729"/>
                    <a:pt x="15499" y="3879743"/>
                  </a:cubicBezTo>
                  <a:cubicBezTo>
                    <a:pt x="17325" y="3885677"/>
                    <a:pt x="23054" y="3889688"/>
                    <a:pt x="25831" y="3895241"/>
                  </a:cubicBezTo>
                  <a:cubicBezTo>
                    <a:pt x="47222" y="3938023"/>
                    <a:pt x="11715" y="3881814"/>
                    <a:pt x="41329" y="3926238"/>
                  </a:cubicBezTo>
                  <a:cubicBezTo>
                    <a:pt x="56159" y="3985558"/>
                    <a:pt x="35423" y="3912458"/>
                    <a:pt x="56827" y="3962400"/>
                  </a:cubicBezTo>
                  <a:cubicBezTo>
                    <a:pt x="66754" y="3985563"/>
                    <a:pt x="57111" y="3978465"/>
                    <a:pt x="67160" y="3998563"/>
                  </a:cubicBezTo>
                  <a:cubicBezTo>
                    <a:pt x="78447" y="4021138"/>
                    <a:pt x="81797" y="4012339"/>
                    <a:pt x="87824" y="4008895"/>
                  </a:cubicBezTo>
                  <a:close/>
                </a:path>
              </a:pathLst>
            </a:custGeom>
            <a:solidFill>
              <a:srgbClr val="FFFF00">
                <a:alpha val="15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</p:grpSp>
      <p:sp>
        <p:nvSpPr>
          <p:cNvPr id="635" name="8-конечная звезда 634"/>
          <p:cNvSpPr/>
          <p:nvPr/>
        </p:nvSpPr>
        <p:spPr>
          <a:xfrm rot="1262594">
            <a:off x="5582729" y="5703374"/>
            <a:ext cx="72483" cy="72483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636" name="8-конечная звезда 635"/>
          <p:cNvSpPr/>
          <p:nvPr/>
        </p:nvSpPr>
        <p:spPr>
          <a:xfrm rot="1262594">
            <a:off x="5795920" y="5426428"/>
            <a:ext cx="64800" cy="648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637" name="8-конечная звезда 636"/>
          <p:cNvSpPr/>
          <p:nvPr/>
        </p:nvSpPr>
        <p:spPr>
          <a:xfrm rot="1262594">
            <a:off x="5712172" y="5367300"/>
            <a:ext cx="64800" cy="648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651" name="8-конечная звезда 650"/>
          <p:cNvSpPr/>
          <p:nvPr/>
        </p:nvSpPr>
        <p:spPr>
          <a:xfrm rot="1262594">
            <a:off x="5855048" y="5497866"/>
            <a:ext cx="64800" cy="648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653" name="8-конечная звезда 652"/>
          <p:cNvSpPr/>
          <p:nvPr/>
        </p:nvSpPr>
        <p:spPr>
          <a:xfrm rot="1262594">
            <a:off x="5651464" y="5653121"/>
            <a:ext cx="54000" cy="540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654" name="8-конечная звезда 653"/>
          <p:cNvSpPr/>
          <p:nvPr/>
        </p:nvSpPr>
        <p:spPr>
          <a:xfrm rot="1262594">
            <a:off x="5508588" y="5794349"/>
            <a:ext cx="54000" cy="540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655" name="8-конечная звезда 654"/>
          <p:cNvSpPr/>
          <p:nvPr/>
        </p:nvSpPr>
        <p:spPr>
          <a:xfrm rot="1262594">
            <a:off x="5594054" y="5435581"/>
            <a:ext cx="43200" cy="432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656" name="8-конечная звезда 655"/>
          <p:cNvSpPr/>
          <p:nvPr/>
        </p:nvSpPr>
        <p:spPr>
          <a:xfrm rot="1262594">
            <a:off x="5792762" y="5649894"/>
            <a:ext cx="43200" cy="432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657" name="8-конечная звезда 656"/>
          <p:cNvSpPr/>
          <p:nvPr/>
        </p:nvSpPr>
        <p:spPr>
          <a:xfrm rot="1262594">
            <a:off x="4939785" y="6225677"/>
            <a:ext cx="72483" cy="72483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661" name="8-конечная звезда 660"/>
          <p:cNvSpPr/>
          <p:nvPr/>
        </p:nvSpPr>
        <p:spPr>
          <a:xfrm rot="1262594">
            <a:off x="5367293" y="6010241"/>
            <a:ext cx="64800" cy="648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662" name="8-конечная звезда 661"/>
          <p:cNvSpPr/>
          <p:nvPr/>
        </p:nvSpPr>
        <p:spPr>
          <a:xfrm rot="1262594">
            <a:off x="5365712" y="6151539"/>
            <a:ext cx="54000" cy="540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663" name="8-конечная звезда 662"/>
          <p:cNvSpPr/>
          <p:nvPr/>
        </p:nvSpPr>
        <p:spPr>
          <a:xfrm rot="1262594">
            <a:off x="5222837" y="6222976"/>
            <a:ext cx="54000" cy="540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666" name="8-конечная звезда 665"/>
          <p:cNvSpPr/>
          <p:nvPr/>
        </p:nvSpPr>
        <p:spPr>
          <a:xfrm rot="1262594">
            <a:off x="4651333" y="6151539"/>
            <a:ext cx="54000" cy="540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672" name="8-конечная звезда 671"/>
          <p:cNvSpPr/>
          <p:nvPr/>
        </p:nvSpPr>
        <p:spPr>
          <a:xfrm rot="1262594">
            <a:off x="4792629" y="6078522"/>
            <a:ext cx="43200" cy="432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673" name="8-конечная звезда 672"/>
          <p:cNvSpPr/>
          <p:nvPr/>
        </p:nvSpPr>
        <p:spPr>
          <a:xfrm rot="1262594">
            <a:off x="4578315" y="6007084"/>
            <a:ext cx="43200" cy="432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731" name="8-конечная звезда 730"/>
          <p:cNvSpPr/>
          <p:nvPr/>
        </p:nvSpPr>
        <p:spPr>
          <a:xfrm rot="386549">
            <a:off x="4844414" y="6075066"/>
            <a:ext cx="54000" cy="540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732" name="8-конечная звезда 731"/>
          <p:cNvSpPr/>
          <p:nvPr/>
        </p:nvSpPr>
        <p:spPr>
          <a:xfrm rot="1262594">
            <a:off x="4721192" y="6149960"/>
            <a:ext cx="43200" cy="432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cxnSp>
        <p:nvCxnSpPr>
          <p:cNvPr id="733" name="Прямая соединительная линия 732"/>
          <p:cNvCxnSpPr>
            <a:stCxn id="653" idx="5"/>
            <a:endCxn id="655" idx="1"/>
          </p:cNvCxnSpPr>
          <p:nvPr/>
        </p:nvCxnSpPr>
        <p:spPr>
          <a:xfrm rot="16200000" flipV="1">
            <a:off x="5556700" y="5544646"/>
            <a:ext cx="178526" cy="43076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34" name="Прямая соединительная линия 733"/>
          <p:cNvCxnSpPr>
            <a:stCxn id="655" idx="7"/>
            <a:endCxn id="637" idx="3"/>
          </p:cNvCxnSpPr>
          <p:nvPr/>
        </p:nvCxnSpPr>
        <p:spPr>
          <a:xfrm rot="5400000" flipH="1" flipV="1">
            <a:off x="5657402" y="5390848"/>
            <a:ext cx="35554" cy="79570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35" name="Прямая соединительная линия 734"/>
          <p:cNvCxnSpPr>
            <a:stCxn id="653" idx="7"/>
            <a:endCxn id="656" idx="3"/>
          </p:cNvCxnSpPr>
          <p:nvPr/>
        </p:nvCxnSpPr>
        <p:spPr>
          <a:xfrm rot="16200000" flipH="1">
            <a:off x="5743326" y="5628969"/>
            <a:ext cx="11107" cy="91484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36" name="Прямая соединительная линия 735"/>
          <p:cNvCxnSpPr>
            <a:stCxn id="637" idx="0"/>
            <a:endCxn id="636" idx="5"/>
          </p:cNvCxnSpPr>
          <p:nvPr/>
        </p:nvCxnSpPr>
        <p:spPr>
          <a:xfrm>
            <a:off x="5774811" y="5411334"/>
            <a:ext cx="40353" cy="17886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37" name="Прямая соединительная линия 736"/>
          <p:cNvCxnSpPr>
            <a:stCxn id="651" idx="5"/>
            <a:endCxn id="636" idx="0"/>
          </p:cNvCxnSpPr>
          <p:nvPr/>
        </p:nvCxnSpPr>
        <p:spPr>
          <a:xfrm rot="16200000" flipV="1">
            <a:off x="5851328" y="5477693"/>
            <a:ext cx="30196" cy="15733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38" name="Прямая соединительная линия 737"/>
          <p:cNvCxnSpPr>
            <a:stCxn id="656" idx="7"/>
            <a:endCxn id="651" idx="1"/>
          </p:cNvCxnSpPr>
          <p:nvPr/>
        </p:nvCxnSpPr>
        <p:spPr>
          <a:xfrm rot="5400000" flipH="1" flipV="1">
            <a:off x="5815929" y="5578048"/>
            <a:ext cx="102849" cy="66502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72" name="Прямая соединительная линия 771"/>
          <p:cNvCxnSpPr>
            <a:stCxn id="653" idx="3"/>
            <a:endCxn id="635" idx="6"/>
          </p:cNvCxnSpPr>
          <p:nvPr/>
        </p:nvCxnSpPr>
        <p:spPr>
          <a:xfrm rot="5400000">
            <a:off x="5635534" y="5687534"/>
            <a:ext cx="14707" cy="21806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73" name="Прямая соединительная линия 772"/>
          <p:cNvCxnSpPr>
            <a:stCxn id="635" idx="3"/>
            <a:endCxn id="654" idx="7"/>
          </p:cNvCxnSpPr>
          <p:nvPr/>
        </p:nvCxnSpPr>
        <p:spPr>
          <a:xfrm rot="5400000">
            <a:off x="5545030" y="5769564"/>
            <a:ext cx="56055" cy="25589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74" name="Прямая соединительная линия 773"/>
          <p:cNvCxnSpPr>
            <a:stCxn id="654" idx="2"/>
            <a:endCxn id="661" idx="6"/>
          </p:cNvCxnSpPr>
          <p:nvPr/>
        </p:nvCxnSpPr>
        <p:spPr>
          <a:xfrm rot="5400000">
            <a:off x="5385683" y="5872192"/>
            <a:ext cx="165854" cy="114566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89" name="Прямая соединительная линия 788"/>
          <p:cNvCxnSpPr>
            <a:stCxn id="657" idx="4"/>
            <a:endCxn id="732" idx="1"/>
          </p:cNvCxnSpPr>
          <p:nvPr/>
        </p:nvCxnSpPr>
        <p:spPr>
          <a:xfrm rot="10800000">
            <a:off x="4751564" y="6191300"/>
            <a:ext cx="190639" cy="57606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90" name="Прямая соединительная линия 789"/>
          <p:cNvCxnSpPr>
            <a:stCxn id="663" idx="3"/>
            <a:endCxn id="657" idx="0"/>
          </p:cNvCxnSpPr>
          <p:nvPr/>
        </p:nvCxnSpPr>
        <p:spPr>
          <a:xfrm rot="5400000">
            <a:off x="5110511" y="6160279"/>
            <a:ext cx="13993" cy="215312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91" name="Прямая соединительная линия 790"/>
          <p:cNvCxnSpPr>
            <a:stCxn id="662" idx="3"/>
            <a:endCxn id="663" idx="7"/>
          </p:cNvCxnSpPr>
          <p:nvPr/>
        </p:nvCxnSpPr>
        <p:spPr>
          <a:xfrm rot="5400000">
            <a:off x="5296520" y="6167494"/>
            <a:ext cx="49511" cy="93527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92" name="Прямая соединительная линия 791"/>
          <p:cNvCxnSpPr>
            <a:stCxn id="661" idx="2"/>
            <a:endCxn id="662" idx="5"/>
          </p:cNvCxnSpPr>
          <p:nvPr/>
        </p:nvCxnSpPr>
        <p:spPr>
          <a:xfrm rot="5400000">
            <a:off x="5344412" y="6110217"/>
            <a:ext cx="80985" cy="6310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08" name="Прямая соединительная линия 807"/>
          <p:cNvCxnSpPr>
            <a:stCxn id="672" idx="4"/>
            <a:endCxn id="673" idx="0"/>
          </p:cNvCxnSpPr>
          <p:nvPr/>
        </p:nvCxnSpPr>
        <p:spPr>
          <a:xfrm rot="10800000">
            <a:off x="4620074" y="6036440"/>
            <a:ext cx="173996" cy="55926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10" name="Прямая соединительная линия 809"/>
          <p:cNvCxnSpPr>
            <a:stCxn id="666" idx="4"/>
            <a:endCxn id="672" idx="2"/>
          </p:cNvCxnSpPr>
          <p:nvPr/>
        </p:nvCxnSpPr>
        <p:spPr>
          <a:xfrm rot="10800000" flipH="1">
            <a:off x="4653133" y="6120282"/>
            <a:ext cx="153339" cy="48563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11" name="Прямая соединительная линия 810"/>
          <p:cNvCxnSpPr>
            <a:stCxn id="672" idx="7"/>
            <a:endCxn id="731" idx="5"/>
          </p:cNvCxnSpPr>
          <p:nvPr/>
        </p:nvCxnSpPr>
        <p:spPr>
          <a:xfrm rot="5400000" flipH="1" flipV="1">
            <a:off x="4839078" y="6075844"/>
            <a:ext cx="10399" cy="20616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13" name="Прямая соединительная линия 812"/>
          <p:cNvCxnSpPr>
            <a:stCxn id="732" idx="3"/>
            <a:endCxn id="666" idx="0"/>
          </p:cNvCxnSpPr>
          <p:nvPr/>
        </p:nvCxnSpPr>
        <p:spPr>
          <a:xfrm rot="5400000">
            <a:off x="4709341" y="6174522"/>
            <a:ext cx="7903" cy="19520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40" name="TextBox 839"/>
          <p:cNvSpPr txBox="1"/>
          <p:nvPr/>
        </p:nvSpPr>
        <p:spPr>
          <a:xfrm rot="17609775">
            <a:off x="5766738" y="3925096"/>
            <a:ext cx="70215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ДІВА</a:t>
            </a:r>
            <a:endParaRPr lang="uk-UA" sz="8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841" name="TextBox 840"/>
          <p:cNvSpPr txBox="1"/>
          <p:nvPr/>
        </p:nvSpPr>
        <p:spPr>
          <a:xfrm rot="18844704">
            <a:off x="5747959" y="5088146"/>
            <a:ext cx="761432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ТЕРЕЗИ</a:t>
            </a:r>
            <a:endParaRPr lang="uk-UA" sz="8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849" name="TextBox 848"/>
          <p:cNvSpPr txBox="1"/>
          <p:nvPr/>
        </p:nvSpPr>
        <p:spPr>
          <a:xfrm rot="20935033">
            <a:off x="4668509" y="5142956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ЗМІЄНОСЕЦЬ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850" name="TextBox 849"/>
          <p:cNvSpPr txBox="1"/>
          <p:nvPr/>
        </p:nvSpPr>
        <p:spPr>
          <a:xfrm rot="20435732">
            <a:off x="5011383" y="6191548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СКОРПІОН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851" name="TextBox 850"/>
          <p:cNvSpPr txBox="1"/>
          <p:nvPr/>
        </p:nvSpPr>
        <p:spPr>
          <a:xfrm rot="730692">
            <a:off x="3582908" y="6077797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СТРІЛЕЦЬ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852" name="TextBox 851"/>
          <p:cNvSpPr txBox="1"/>
          <p:nvPr/>
        </p:nvSpPr>
        <p:spPr>
          <a:xfrm rot="3763062">
            <a:off x="2175723" y="4842273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КОЗЕРОГ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857" name="TextBox 856"/>
          <p:cNvSpPr txBox="1"/>
          <p:nvPr/>
        </p:nvSpPr>
        <p:spPr>
          <a:xfrm rot="3718070">
            <a:off x="2740230" y="4568320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ВОДОЛІЙ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858" name="TextBox 857"/>
          <p:cNvSpPr txBox="1"/>
          <p:nvPr/>
        </p:nvSpPr>
        <p:spPr>
          <a:xfrm rot="17731778">
            <a:off x="2647441" y="2971766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РИБИ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860" name="TextBox 859"/>
          <p:cNvSpPr txBox="1"/>
          <p:nvPr/>
        </p:nvSpPr>
        <p:spPr>
          <a:xfrm rot="19380116">
            <a:off x="3051864" y="2465752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ОВЕН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861" name="TextBox 860"/>
          <p:cNvSpPr txBox="1"/>
          <p:nvPr/>
        </p:nvSpPr>
        <p:spPr>
          <a:xfrm rot="20497662">
            <a:off x="3653295" y="2246753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ТЕЛЕЦЬ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862" name="TextBox 861"/>
          <p:cNvSpPr txBox="1"/>
          <p:nvPr/>
        </p:nvSpPr>
        <p:spPr>
          <a:xfrm rot="1816433">
            <a:off x="4710285" y="1924869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БЛИЗНЯТА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863" name="TextBox 862"/>
          <p:cNvSpPr txBox="1"/>
          <p:nvPr/>
        </p:nvSpPr>
        <p:spPr>
          <a:xfrm rot="1060210">
            <a:off x="5153839" y="2349047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РАК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864" name="TextBox 863"/>
          <p:cNvSpPr txBox="1"/>
          <p:nvPr/>
        </p:nvSpPr>
        <p:spPr>
          <a:xfrm rot="3557862">
            <a:off x="5753744" y="2991864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ЛЕВ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869" name="TextBox 868"/>
          <p:cNvSpPr txBox="1"/>
          <p:nvPr/>
        </p:nvSpPr>
        <p:spPr>
          <a:xfrm rot="706623">
            <a:off x="4378060" y="3359747"/>
            <a:ext cx="74999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МАЛИЙ </a:t>
            </a:r>
          </a:p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КІВШ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870" name="TextBox 869"/>
          <p:cNvSpPr txBox="1"/>
          <p:nvPr/>
        </p:nvSpPr>
        <p:spPr>
          <a:xfrm rot="3515078">
            <a:off x="4487023" y="3232569"/>
            <a:ext cx="982593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ВЕЛИКИЙ КІВШ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871" name="TextBox 870"/>
          <p:cNvSpPr txBox="1"/>
          <p:nvPr/>
        </p:nvSpPr>
        <p:spPr>
          <a:xfrm rot="3052228">
            <a:off x="4877667" y="3064467"/>
            <a:ext cx="982593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ВЕЛИКА ВЕДМЕДИЦЯ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grpSp>
        <p:nvGrpSpPr>
          <p:cNvPr id="20" name="Группа 352"/>
          <p:cNvGrpSpPr/>
          <p:nvPr/>
        </p:nvGrpSpPr>
        <p:grpSpPr>
          <a:xfrm rot="1024166">
            <a:off x="4501018" y="3398827"/>
            <a:ext cx="322963" cy="278566"/>
            <a:chOff x="4513747" y="3364748"/>
            <a:chExt cx="476035" cy="410596"/>
          </a:xfrm>
        </p:grpSpPr>
        <p:sp>
          <p:nvSpPr>
            <p:cNvPr id="40" name="8-конечная звезда 39"/>
            <p:cNvSpPr/>
            <p:nvPr/>
          </p:nvSpPr>
          <p:spPr>
            <a:xfrm rot="21105294">
              <a:off x="4513747" y="3364748"/>
              <a:ext cx="108000" cy="108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1" name="8-конечная звезда 40"/>
            <p:cNvSpPr/>
            <p:nvPr/>
          </p:nvSpPr>
          <p:spPr>
            <a:xfrm rot="19358116">
              <a:off x="4935782" y="3721344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2" name="8-конечная звезда 41"/>
            <p:cNvSpPr/>
            <p:nvPr/>
          </p:nvSpPr>
          <p:spPr>
            <a:xfrm rot="19358116">
              <a:off x="4914167" y="3628291"/>
              <a:ext cx="72000" cy="72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3" name="8-конечная звезда 42"/>
            <p:cNvSpPr/>
            <p:nvPr/>
          </p:nvSpPr>
          <p:spPr>
            <a:xfrm rot="19358116">
              <a:off x="4793544" y="3721982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4" name="8-конечная звезда 43"/>
            <p:cNvSpPr/>
            <p:nvPr/>
          </p:nvSpPr>
          <p:spPr>
            <a:xfrm rot="19358116" flipV="1">
              <a:off x="4767751" y="3610262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5" name="8-конечная звезда 44"/>
            <p:cNvSpPr/>
            <p:nvPr/>
          </p:nvSpPr>
          <p:spPr>
            <a:xfrm rot="19358116">
              <a:off x="4671645" y="3579107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6" name="8-конечная звезда 45"/>
            <p:cNvSpPr/>
            <p:nvPr/>
          </p:nvSpPr>
          <p:spPr>
            <a:xfrm rot="21285766">
              <a:off x="4594599" y="3502476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48" name="Прямая соединительная линия 47"/>
            <p:cNvCxnSpPr>
              <a:stCxn id="43" idx="1"/>
              <a:endCxn id="41" idx="5"/>
            </p:cNvCxnSpPr>
            <p:nvPr/>
          </p:nvCxnSpPr>
          <p:spPr>
            <a:xfrm rot="16200000" flipH="1">
              <a:off x="4881512" y="3690247"/>
              <a:ext cx="2383" cy="10663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" name="Прямая соединительная линия 51"/>
            <p:cNvCxnSpPr>
              <a:stCxn id="44" idx="7"/>
              <a:endCxn id="42" idx="5"/>
            </p:cNvCxnSpPr>
            <p:nvPr/>
          </p:nvCxnSpPr>
          <p:spPr>
            <a:xfrm rot="16200000" flipH="1">
              <a:off x="4852203" y="3597224"/>
              <a:ext cx="23349" cy="10121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" name="Прямая соединительная линия 54"/>
            <p:cNvCxnSpPr>
              <a:stCxn id="41" idx="7"/>
              <a:endCxn id="42" idx="2"/>
            </p:cNvCxnSpPr>
            <p:nvPr/>
          </p:nvCxnSpPr>
          <p:spPr>
            <a:xfrm rot="5400000" flipH="1" flipV="1">
              <a:off x="4954852" y="3704420"/>
              <a:ext cx="28680" cy="564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" name="Прямая соединительная линия 63"/>
            <p:cNvCxnSpPr>
              <a:stCxn id="44" idx="6"/>
              <a:endCxn id="43" idx="6"/>
            </p:cNvCxnSpPr>
            <p:nvPr/>
          </p:nvCxnSpPr>
          <p:spPr>
            <a:xfrm rot="5400000">
              <a:off x="4765359" y="3686551"/>
              <a:ext cx="74386" cy="386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" name="Прямая соединительная линия 67"/>
            <p:cNvCxnSpPr>
              <a:stCxn id="45" idx="1"/>
              <a:endCxn id="44" idx="3"/>
            </p:cNvCxnSpPr>
            <p:nvPr/>
          </p:nvCxnSpPr>
          <p:spPr>
            <a:xfrm rot="16200000" flipH="1">
              <a:off x="4722427" y="3584557"/>
              <a:ext cx="30585" cy="6046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" name="Прямая соединительная линия 73"/>
            <p:cNvCxnSpPr>
              <a:stCxn id="46" idx="1"/>
              <a:endCxn id="45" idx="6"/>
            </p:cNvCxnSpPr>
            <p:nvPr/>
          </p:nvCxnSpPr>
          <p:spPr>
            <a:xfrm rot="16200000" flipH="1">
              <a:off x="4636374" y="3540454"/>
              <a:ext cx="41958" cy="4273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7" name="Прямая соединительная линия 76"/>
            <p:cNvCxnSpPr>
              <a:stCxn id="40" idx="2"/>
              <a:endCxn id="46" idx="5"/>
            </p:cNvCxnSpPr>
            <p:nvPr/>
          </p:nvCxnSpPr>
          <p:spPr>
            <a:xfrm rot="16200000" flipH="1">
              <a:off x="4568392" y="3479288"/>
              <a:ext cx="38719" cy="2452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692" name="8-конечная звезда 691"/>
          <p:cNvSpPr/>
          <p:nvPr/>
        </p:nvSpPr>
        <p:spPr>
          <a:xfrm rot="1262594">
            <a:off x="862488" y="4882071"/>
            <a:ext cx="36000" cy="360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740" name="8-конечная звезда 739"/>
          <p:cNvSpPr/>
          <p:nvPr/>
        </p:nvSpPr>
        <p:spPr>
          <a:xfrm rot="1262594">
            <a:off x="4579895" y="4079837"/>
            <a:ext cx="54000" cy="540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grpSp>
        <p:nvGrpSpPr>
          <p:cNvPr id="21" name="Группа 741"/>
          <p:cNvGrpSpPr/>
          <p:nvPr/>
        </p:nvGrpSpPr>
        <p:grpSpPr>
          <a:xfrm>
            <a:off x="4364528" y="3150090"/>
            <a:ext cx="618304" cy="978555"/>
            <a:chOff x="4585684" y="3442682"/>
            <a:chExt cx="618304" cy="978555"/>
          </a:xfrm>
        </p:grpSpPr>
        <p:sp>
          <p:nvSpPr>
            <p:cNvPr id="743" name="8-конечная звезда 742"/>
            <p:cNvSpPr/>
            <p:nvPr/>
          </p:nvSpPr>
          <p:spPr>
            <a:xfrm rot="1262594">
              <a:off x="4722770" y="4365589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44" name="8-конечная звезда 743"/>
            <p:cNvSpPr/>
            <p:nvPr/>
          </p:nvSpPr>
          <p:spPr>
            <a:xfrm rot="1262594">
              <a:off x="4867295" y="4367237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62" name="8-конечная звезда 761"/>
            <p:cNvSpPr/>
            <p:nvPr/>
          </p:nvSpPr>
          <p:spPr>
            <a:xfrm rot="1262594">
              <a:off x="4942874" y="3442682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63" name="8-конечная звезда 762"/>
            <p:cNvSpPr/>
            <p:nvPr/>
          </p:nvSpPr>
          <p:spPr>
            <a:xfrm rot="1262594">
              <a:off x="5157188" y="3728434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65" name="8-конечная звезда 764"/>
            <p:cNvSpPr/>
            <p:nvPr/>
          </p:nvSpPr>
          <p:spPr>
            <a:xfrm rot="1262594">
              <a:off x="5150346" y="3935907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66" name="8-конечная звезда 765"/>
            <p:cNvSpPr/>
            <p:nvPr/>
          </p:nvSpPr>
          <p:spPr>
            <a:xfrm rot="1262594">
              <a:off x="4793157" y="4007346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69" name="8-конечная звезда 768"/>
            <p:cNvSpPr/>
            <p:nvPr/>
          </p:nvSpPr>
          <p:spPr>
            <a:xfrm rot="1262594">
              <a:off x="4585684" y="4014186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70" name="8-конечная звезда 769"/>
            <p:cNvSpPr/>
            <p:nvPr/>
          </p:nvSpPr>
          <p:spPr>
            <a:xfrm rot="1262594">
              <a:off x="4657122" y="4157062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75" name="8-конечная звезда 774"/>
            <p:cNvSpPr/>
            <p:nvPr/>
          </p:nvSpPr>
          <p:spPr>
            <a:xfrm rot="1262594">
              <a:off x="4721718" y="4221660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76" name="8-конечная звезда 775"/>
            <p:cNvSpPr/>
            <p:nvPr/>
          </p:nvSpPr>
          <p:spPr>
            <a:xfrm rot="1262594">
              <a:off x="4937085" y="4008397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78" name="8-конечная звезда 777"/>
            <p:cNvSpPr/>
            <p:nvPr/>
          </p:nvSpPr>
          <p:spPr>
            <a:xfrm rot="1262594">
              <a:off x="4863014" y="4291518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79" name="8-конечная звезда 778"/>
            <p:cNvSpPr/>
            <p:nvPr/>
          </p:nvSpPr>
          <p:spPr>
            <a:xfrm rot="1262594">
              <a:off x="4720138" y="3934329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80" name="8-конечная звезда 779"/>
            <p:cNvSpPr/>
            <p:nvPr/>
          </p:nvSpPr>
          <p:spPr>
            <a:xfrm rot="1262594">
              <a:off x="4655542" y="3941168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781" name="Прямая соединительная линия 780"/>
            <p:cNvCxnSpPr>
              <a:stCxn id="780" idx="3"/>
              <a:endCxn id="779" idx="4"/>
            </p:cNvCxnSpPr>
            <p:nvPr/>
          </p:nvCxnSpPr>
          <p:spPr>
            <a:xfrm rot="5400000" flipH="1" flipV="1">
              <a:off x="4678909" y="3924049"/>
              <a:ext cx="20611" cy="6424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3" name="Прямая соединительная линия 782"/>
            <p:cNvCxnSpPr>
              <a:stCxn id="779" idx="1"/>
              <a:endCxn id="766" idx="5"/>
            </p:cNvCxnSpPr>
            <p:nvPr/>
          </p:nvCxnSpPr>
          <p:spPr>
            <a:xfrm rot="16200000" flipH="1">
              <a:off x="4755959" y="3958265"/>
              <a:ext cx="40584" cy="6160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4" name="Прямая соединительная линия 783"/>
            <p:cNvCxnSpPr>
              <a:stCxn id="766" idx="7"/>
              <a:endCxn id="776" idx="4"/>
            </p:cNvCxnSpPr>
            <p:nvPr/>
          </p:nvCxnSpPr>
          <p:spPr>
            <a:xfrm rot="16200000" flipH="1">
              <a:off x="4886184" y="3973001"/>
              <a:ext cx="4457" cy="10094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5" name="Прямая соединительная линия 784"/>
            <p:cNvCxnSpPr>
              <a:stCxn id="765" idx="7"/>
              <a:endCxn id="763" idx="1"/>
            </p:cNvCxnSpPr>
            <p:nvPr/>
          </p:nvCxnSpPr>
          <p:spPr>
            <a:xfrm rot="16200000" flipV="1">
              <a:off x="5104316" y="3858991"/>
              <a:ext cx="176588" cy="504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6" name="Прямая соединительная линия 785"/>
            <p:cNvCxnSpPr>
              <a:stCxn id="765" idx="3"/>
              <a:endCxn id="776" idx="7"/>
            </p:cNvCxnSpPr>
            <p:nvPr/>
          </p:nvCxnSpPr>
          <p:spPr>
            <a:xfrm rot="5400000">
              <a:off x="5042748" y="3914820"/>
              <a:ext cx="55626" cy="16360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7" name="Прямая соединительная линия 786"/>
            <p:cNvCxnSpPr>
              <a:stCxn id="775" idx="3"/>
              <a:endCxn id="770" idx="1"/>
            </p:cNvCxnSpPr>
            <p:nvPr/>
          </p:nvCxnSpPr>
          <p:spPr>
            <a:xfrm rot="5400000" flipH="1">
              <a:off x="4680521" y="4211349"/>
              <a:ext cx="52715" cy="3371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8" name="Прямая соединительная линия 787"/>
            <p:cNvCxnSpPr>
              <a:stCxn id="778" idx="1"/>
              <a:endCxn id="775" idx="0"/>
            </p:cNvCxnSpPr>
            <p:nvPr/>
          </p:nvCxnSpPr>
          <p:spPr>
            <a:xfrm rot="5400000" flipH="1">
              <a:off x="4791387" y="4229032"/>
              <a:ext cx="72505" cy="12136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7" name="Прямая соединительная линия 796"/>
            <p:cNvCxnSpPr>
              <a:stCxn id="743" idx="5"/>
              <a:endCxn id="775" idx="2"/>
            </p:cNvCxnSpPr>
            <p:nvPr/>
          </p:nvCxnSpPr>
          <p:spPr>
            <a:xfrm rot="16200000" flipV="1">
              <a:off x="4687254" y="4316361"/>
              <a:ext cx="101016" cy="209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8" name="Прямая соединительная линия 797"/>
            <p:cNvCxnSpPr>
              <a:stCxn id="744" idx="1"/>
              <a:endCxn id="778" idx="1"/>
            </p:cNvCxnSpPr>
            <p:nvPr/>
          </p:nvCxnSpPr>
          <p:spPr>
            <a:xfrm rot="5400000" flipH="1">
              <a:off x="4850319" y="4363972"/>
              <a:ext cx="92944" cy="1693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9" name="Прямая соединительная линия 798"/>
            <p:cNvCxnSpPr>
              <a:stCxn id="744" idx="3"/>
              <a:endCxn id="743" idx="0"/>
            </p:cNvCxnSpPr>
            <p:nvPr/>
          </p:nvCxnSpPr>
          <p:spPr>
            <a:xfrm rot="5400000" flipH="1">
              <a:off x="4820837" y="4356416"/>
              <a:ext cx="2916" cy="9465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0" name="Прямая соединительная линия 799"/>
            <p:cNvCxnSpPr>
              <a:stCxn id="769" idx="1"/>
              <a:endCxn id="770" idx="5"/>
            </p:cNvCxnSpPr>
            <p:nvPr/>
          </p:nvCxnSpPr>
          <p:spPr>
            <a:xfrm rot="16200000" flipH="1">
              <a:off x="4594749" y="4082806"/>
              <a:ext cx="100108" cy="5243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1" name="Прямая соединительная линия 800"/>
            <p:cNvCxnSpPr>
              <a:stCxn id="769" idx="7"/>
              <a:endCxn id="780" idx="4"/>
            </p:cNvCxnSpPr>
            <p:nvPr/>
          </p:nvCxnSpPr>
          <p:spPr>
            <a:xfrm rot="5400000" flipH="1" flipV="1">
              <a:off x="4605915" y="3977258"/>
              <a:ext cx="75380" cy="2627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3" name="Прямая соединительная линия 802"/>
            <p:cNvCxnSpPr>
              <a:stCxn id="763" idx="5"/>
              <a:endCxn id="762" idx="1"/>
            </p:cNvCxnSpPr>
            <p:nvPr/>
          </p:nvCxnSpPr>
          <p:spPr>
            <a:xfrm rot="16200000" flipV="1">
              <a:off x="4951939" y="3511302"/>
              <a:ext cx="242984" cy="19531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2" name="Группа 803"/>
          <p:cNvGrpSpPr/>
          <p:nvPr/>
        </p:nvGrpSpPr>
        <p:grpSpPr>
          <a:xfrm rot="454036">
            <a:off x="3942773" y="3396132"/>
            <a:ext cx="418878" cy="573235"/>
            <a:chOff x="3898064" y="3436893"/>
            <a:chExt cx="418878" cy="573235"/>
          </a:xfrm>
        </p:grpSpPr>
        <p:sp>
          <p:nvSpPr>
            <p:cNvPr id="805" name="8-конечная звезда 804"/>
            <p:cNvSpPr/>
            <p:nvPr/>
          </p:nvSpPr>
          <p:spPr>
            <a:xfrm rot="1262594">
              <a:off x="4053798" y="3840511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06" name="8-конечная звезда 805"/>
            <p:cNvSpPr/>
            <p:nvPr/>
          </p:nvSpPr>
          <p:spPr>
            <a:xfrm rot="1262594">
              <a:off x="4252142" y="3672152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14" name="8-конечная звезда 813"/>
            <p:cNvSpPr/>
            <p:nvPr/>
          </p:nvSpPr>
          <p:spPr>
            <a:xfrm rot="1262594">
              <a:off x="3898064" y="3719192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15" name="8-конечная звезда 814"/>
            <p:cNvSpPr/>
            <p:nvPr/>
          </p:nvSpPr>
          <p:spPr>
            <a:xfrm rot="1262594">
              <a:off x="4129328" y="3832601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16" name="8-конечная звезда 815"/>
            <p:cNvSpPr/>
            <p:nvPr/>
          </p:nvSpPr>
          <p:spPr>
            <a:xfrm rot="1262594">
              <a:off x="4222705" y="343689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17" name="8-конечная звезда 816"/>
            <p:cNvSpPr/>
            <p:nvPr/>
          </p:nvSpPr>
          <p:spPr>
            <a:xfrm rot="1262594">
              <a:off x="4018053" y="3557848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18" name="8-конечная звезда 817"/>
            <p:cNvSpPr/>
            <p:nvPr/>
          </p:nvSpPr>
          <p:spPr>
            <a:xfrm rot="1262594">
              <a:off x="3975458" y="377970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19" name="8-конечная звезда 818"/>
            <p:cNvSpPr/>
            <p:nvPr/>
          </p:nvSpPr>
          <p:spPr>
            <a:xfrm rot="1262594">
              <a:off x="4214245" y="3963328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820" name="Прямая соединительная линия 819"/>
            <p:cNvCxnSpPr>
              <a:stCxn id="805" idx="0"/>
              <a:endCxn id="815" idx="4"/>
            </p:cNvCxnSpPr>
            <p:nvPr/>
          </p:nvCxnSpPr>
          <p:spPr>
            <a:xfrm rot="21145964" flipV="1">
              <a:off x="4097931" y="3855587"/>
              <a:ext cx="34663" cy="1450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1" name="Прямая соединительная линия 820"/>
            <p:cNvCxnSpPr>
              <a:stCxn id="805" idx="4"/>
              <a:endCxn id="818" idx="1"/>
            </p:cNvCxnSpPr>
            <p:nvPr/>
          </p:nvCxnSpPr>
          <p:spPr>
            <a:xfrm rot="10345964">
              <a:off x="4015195" y="3828721"/>
              <a:ext cx="38393" cy="2944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2" name="Прямая соединительная линия 821"/>
            <p:cNvCxnSpPr>
              <a:stCxn id="814" idx="1"/>
              <a:endCxn id="818" idx="4"/>
            </p:cNvCxnSpPr>
            <p:nvPr/>
          </p:nvCxnSpPr>
          <p:spPr>
            <a:xfrm rot="15745964" flipH="1">
              <a:off x="3950389" y="3773471"/>
              <a:ext cx="20100" cy="3126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4" name="Прямая соединительная линия 823"/>
            <p:cNvCxnSpPr>
              <a:stCxn id="814" idx="7"/>
              <a:endCxn id="817" idx="2"/>
            </p:cNvCxnSpPr>
            <p:nvPr/>
          </p:nvCxnSpPr>
          <p:spPr>
            <a:xfrm rot="4945964" flipH="1" flipV="1">
              <a:off x="3939038" y="3628473"/>
              <a:ext cx="117356" cy="9153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5" name="Прямая соединительная линия 824"/>
            <p:cNvCxnSpPr>
              <a:stCxn id="817" idx="0"/>
              <a:endCxn id="806" idx="3"/>
            </p:cNvCxnSpPr>
            <p:nvPr/>
          </p:nvCxnSpPr>
          <p:spPr>
            <a:xfrm rot="21145964">
              <a:off x="4079166" y="3582919"/>
              <a:ext cx="166853" cy="14641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6" name="Прямая соединительная линия 825"/>
            <p:cNvCxnSpPr>
              <a:stCxn id="817" idx="0"/>
              <a:endCxn id="816" idx="3"/>
            </p:cNvCxnSpPr>
            <p:nvPr/>
          </p:nvCxnSpPr>
          <p:spPr>
            <a:xfrm rot="21145964" flipV="1">
              <a:off x="4063045" y="3485571"/>
              <a:ext cx="169192" cy="9826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39" name="Прямая соединительная линия 838"/>
            <p:cNvCxnSpPr>
              <a:stCxn id="815" idx="6"/>
              <a:endCxn id="806" idx="2"/>
            </p:cNvCxnSpPr>
            <p:nvPr/>
          </p:nvCxnSpPr>
          <p:spPr>
            <a:xfrm rot="4945964" flipH="1" flipV="1">
              <a:off x="4180141" y="3728855"/>
              <a:ext cx="85989" cy="11184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42" name="Прямая соединительная линия 841"/>
            <p:cNvCxnSpPr>
              <a:stCxn id="819" idx="5"/>
              <a:endCxn id="815" idx="0"/>
            </p:cNvCxnSpPr>
            <p:nvPr/>
          </p:nvCxnSpPr>
          <p:spPr>
            <a:xfrm rot="15745964" flipV="1">
              <a:off x="4163706" y="3908900"/>
              <a:ext cx="92701" cy="2417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43" name="Прямая соединительная линия 842"/>
            <p:cNvCxnSpPr>
              <a:stCxn id="806" idx="6"/>
              <a:endCxn id="816" idx="1"/>
            </p:cNvCxnSpPr>
            <p:nvPr/>
          </p:nvCxnSpPr>
          <p:spPr>
            <a:xfrm rot="15745964" flipV="1">
              <a:off x="4184021" y="3576072"/>
              <a:ext cx="188804" cy="1073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5" name="Группа 843"/>
          <p:cNvGrpSpPr/>
          <p:nvPr/>
        </p:nvGrpSpPr>
        <p:grpSpPr>
          <a:xfrm rot="863702">
            <a:off x="3894714" y="3192591"/>
            <a:ext cx="283138" cy="325688"/>
            <a:chOff x="3581341" y="3244782"/>
            <a:chExt cx="283138" cy="325688"/>
          </a:xfrm>
        </p:grpSpPr>
        <p:sp>
          <p:nvSpPr>
            <p:cNvPr id="845" name="8-конечная звезда 844"/>
            <p:cNvSpPr/>
            <p:nvPr/>
          </p:nvSpPr>
          <p:spPr>
            <a:xfrm rot="1262594">
              <a:off x="3810479" y="3244782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46" name="8-конечная звезда 845"/>
            <p:cNvSpPr/>
            <p:nvPr/>
          </p:nvSpPr>
          <p:spPr>
            <a:xfrm rot="1262594">
              <a:off x="3696294" y="3349536"/>
              <a:ext cx="72483" cy="72483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47" name="8-конечная звезда 846"/>
            <p:cNvSpPr/>
            <p:nvPr/>
          </p:nvSpPr>
          <p:spPr>
            <a:xfrm rot="1262594">
              <a:off x="3659939" y="3505670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48" name="8-конечная звезда 847"/>
            <p:cNvSpPr/>
            <p:nvPr/>
          </p:nvSpPr>
          <p:spPr>
            <a:xfrm rot="1262594">
              <a:off x="3671149" y="3261989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53" name="8-конечная звезда 852"/>
            <p:cNvSpPr/>
            <p:nvPr/>
          </p:nvSpPr>
          <p:spPr>
            <a:xfrm rot="1262594">
              <a:off x="3581341" y="3367035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854" name="Прямая соединительная линия 853"/>
            <p:cNvCxnSpPr>
              <a:stCxn id="848" idx="7"/>
              <a:endCxn id="845" idx="3"/>
            </p:cNvCxnSpPr>
            <p:nvPr/>
          </p:nvCxnSpPr>
          <p:spPr>
            <a:xfrm rot="15336298" flipH="1">
              <a:off x="3762348" y="3243604"/>
              <a:ext cx="21266" cy="7677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55" name="Прямая соединительная линия 854"/>
            <p:cNvCxnSpPr>
              <a:stCxn id="846" idx="5"/>
              <a:endCxn id="848" idx="2"/>
            </p:cNvCxnSpPr>
            <p:nvPr/>
          </p:nvCxnSpPr>
          <p:spPr>
            <a:xfrm rot="15336298" flipV="1">
              <a:off x="3688072" y="3329582"/>
              <a:ext cx="33590" cy="1812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56" name="Прямая соединительная линия 855"/>
            <p:cNvCxnSpPr>
              <a:stCxn id="853" idx="7"/>
              <a:endCxn id="846" idx="3"/>
            </p:cNvCxnSpPr>
            <p:nvPr/>
          </p:nvCxnSpPr>
          <p:spPr>
            <a:xfrm rot="15336298" flipH="1">
              <a:off x="3657530" y="3368000"/>
              <a:ext cx="27706" cy="5077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59" name="Прямая соединительная линия 858"/>
            <p:cNvCxnSpPr>
              <a:stCxn id="847" idx="4"/>
              <a:endCxn id="853" idx="1"/>
            </p:cNvCxnSpPr>
            <p:nvPr/>
          </p:nvCxnSpPr>
          <p:spPr>
            <a:xfrm rot="9936298">
              <a:off x="3639554" y="3426198"/>
              <a:ext cx="9886" cy="10308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6" name="Группа 864"/>
          <p:cNvGrpSpPr/>
          <p:nvPr/>
        </p:nvGrpSpPr>
        <p:grpSpPr>
          <a:xfrm rot="21433529">
            <a:off x="3657042" y="4010332"/>
            <a:ext cx="707622" cy="622149"/>
            <a:chOff x="3591204" y="4423662"/>
            <a:chExt cx="707622" cy="622149"/>
          </a:xfrm>
        </p:grpSpPr>
        <p:sp>
          <p:nvSpPr>
            <p:cNvPr id="872" name="8-конечная звезда 871"/>
            <p:cNvSpPr/>
            <p:nvPr/>
          </p:nvSpPr>
          <p:spPr>
            <a:xfrm rot="1262594">
              <a:off x="3946300" y="4423662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74" name="8-конечная звезда 873"/>
            <p:cNvSpPr/>
            <p:nvPr/>
          </p:nvSpPr>
          <p:spPr>
            <a:xfrm rot="1262594">
              <a:off x="4091407" y="4572050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75" name="8-конечная звезда 874"/>
            <p:cNvSpPr/>
            <p:nvPr/>
          </p:nvSpPr>
          <p:spPr>
            <a:xfrm rot="1262594">
              <a:off x="3936952" y="457990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76" name="8-конечная звезда 875"/>
            <p:cNvSpPr/>
            <p:nvPr/>
          </p:nvSpPr>
          <p:spPr>
            <a:xfrm rot="1262594">
              <a:off x="3802532" y="4629571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77" name="8-конечная звезда 876"/>
            <p:cNvSpPr/>
            <p:nvPr/>
          </p:nvSpPr>
          <p:spPr>
            <a:xfrm rot="1262594">
              <a:off x="4094144" y="4499531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79" name="8-конечная звезда 878"/>
            <p:cNvSpPr/>
            <p:nvPr/>
          </p:nvSpPr>
          <p:spPr>
            <a:xfrm rot="1262594">
              <a:off x="4252026" y="4448001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80" name="8-конечная звезда 879"/>
            <p:cNvSpPr/>
            <p:nvPr/>
          </p:nvSpPr>
          <p:spPr>
            <a:xfrm rot="1262594">
              <a:off x="4069939" y="4999011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81" name="8-конечная звезда 880"/>
            <p:cNvSpPr/>
            <p:nvPr/>
          </p:nvSpPr>
          <p:spPr>
            <a:xfrm rot="1262594">
              <a:off x="3949916" y="4778630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82" name="8-конечная звезда 881"/>
            <p:cNvSpPr/>
            <p:nvPr/>
          </p:nvSpPr>
          <p:spPr>
            <a:xfrm rot="1262594">
              <a:off x="3808725" y="4485700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83" name="8-конечная звезда 882"/>
            <p:cNvSpPr/>
            <p:nvPr/>
          </p:nvSpPr>
          <p:spPr>
            <a:xfrm rot="1262594">
              <a:off x="3591204" y="4546681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84" name="8-конечная звезда 883"/>
            <p:cNvSpPr/>
            <p:nvPr/>
          </p:nvSpPr>
          <p:spPr>
            <a:xfrm rot="1262594">
              <a:off x="4001682" y="4923618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85" name="8-конечная звезда 884"/>
            <p:cNvSpPr/>
            <p:nvPr/>
          </p:nvSpPr>
          <p:spPr>
            <a:xfrm rot="1262594">
              <a:off x="3665657" y="4478203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886" name="Прямая соединительная линия 885"/>
            <p:cNvCxnSpPr>
              <a:stCxn id="882" idx="3"/>
              <a:endCxn id="885" idx="0"/>
            </p:cNvCxnSpPr>
            <p:nvPr/>
          </p:nvCxnSpPr>
          <p:spPr>
            <a:xfrm rot="5566471" flipH="1">
              <a:off x="3756065" y="4461211"/>
              <a:ext cx="6027" cy="10373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87" name="Прямая соединительная линия 886"/>
            <p:cNvCxnSpPr>
              <a:stCxn id="882" idx="7"/>
              <a:endCxn id="872" idx="3"/>
            </p:cNvCxnSpPr>
            <p:nvPr/>
          </p:nvCxnSpPr>
          <p:spPr>
            <a:xfrm rot="5566471" flipH="1" flipV="1">
              <a:off x="3883816" y="4437409"/>
              <a:ext cx="34971" cy="9399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88" name="Прямая соединительная линия 887"/>
            <p:cNvCxnSpPr>
              <a:stCxn id="872" idx="0"/>
              <a:endCxn id="877" idx="5"/>
            </p:cNvCxnSpPr>
            <p:nvPr/>
          </p:nvCxnSpPr>
          <p:spPr>
            <a:xfrm rot="166471">
              <a:off x="4008179" y="4470115"/>
              <a:ext cx="100625" cy="2901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89" name="Прямая соединительная линия 888"/>
            <p:cNvCxnSpPr>
              <a:stCxn id="883" idx="0"/>
              <a:endCxn id="882" idx="2"/>
            </p:cNvCxnSpPr>
            <p:nvPr/>
          </p:nvCxnSpPr>
          <p:spPr>
            <a:xfrm rot="166471" flipV="1">
              <a:off x="3637705" y="4526435"/>
              <a:ext cx="184758" cy="5655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90" name="Прямая соединительная линия 889"/>
            <p:cNvCxnSpPr>
              <a:stCxn id="876" idx="3"/>
              <a:endCxn id="883" idx="0"/>
            </p:cNvCxnSpPr>
            <p:nvPr/>
          </p:nvCxnSpPr>
          <p:spPr>
            <a:xfrm rot="5566471" flipH="1">
              <a:off x="3680253" y="4536746"/>
              <a:ext cx="80795" cy="17252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91" name="Прямая соединительная линия 890"/>
            <p:cNvCxnSpPr>
              <a:stCxn id="877" idx="6"/>
              <a:endCxn id="879" idx="3"/>
            </p:cNvCxnSpPr>
            <p:nvPr/>
          </p:nvCxnSpPr>
          <p:spPr>
            <a:xfrm rot="5566471" flipH="1" flipV="1">
              <a:off x="4176810" y="4427513"/>
              <a:ext cx="26366" cy="12696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92" name="Прямая соединительная линия 891"/>
            <p:cNvCxnSpPr>
              <a:stCxn id="876" idx="7"/>
              <a:endCxn id="875" idx="3"/>
            </p:cNvCxnSpPr>
            <p:nvPr/>
          </p:nvCxnSpPr>
          <p:spPr>
            <a:xfrm rot="5566471" flipH="1" flipV="1">
              <a:off x="3880829" y="4589923"/>
              <a:ext cx="31826" cy="8362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93" name="Прямая соединительная линия 892"/>
            <p:cNvCxnSpPr>
              <a:stCxn id="881" idx="5"/>
              <a:endCxn id="875" idx="1"/>
            </p:cNvCxnSpPr>
            <p:nvPr/>
          </p:nvCxnSpPr>
          <p:spPr>
            <a:xfrm rot="5566471" flipH="1" flipV="1">
              <a:off x="3894650" y="4704174"/>
              <a:ext cx="149432" cy="387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94" name="Прямая соединительная линия 893"/>
            <p:cNvCxnSpPr>
              <a:stCxn id="874" idx="7"/>
              <a:endCxn id="879" idx="3"/>
            </p:cNvCxnSpPr>
            <p:nvPr/>
          </p:nvCxnSpPr>
          <p:spPr>
            <a:xfrm rot="5566471" flipH="1" flipV="1">
              <a:off x="4142348" y="4481673"/>
              <a:ext cx="112428" cy="10564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95" name="Прямая соединительная линия 894"/>
            <p:cNvCxnSpPr>
              <a:stCxn id="884" idx="5"/>
              <a:endCxn id="881" idx="1"/>
            </p:cNvCxnSpPr>
            <p:nvPr/>
          </p:nvCxnSpPr>
          <p:spPr>
            <a:xfrm rot="16366471" flipV="1">
              <a:off x="3948459" y="4856148"/>
              <a:ext cx="100411" cy="3659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96" name="Прямая соединительная линия 895"/>
            <p:cNvCxnSpPr>
              <a:stCxn id="884" idx="0"/>
              <a:endCxn id="880" idx="5"/>
            </p:cNvCxnSpPr>
            <p:nvPr/>
          </p:nvCxnSpPr>
          <p:spPr>
            <a:xfrm rot="166471">
              <a:off x="4042302" y="4953980"/>
              <a:ext cx="42675" cy="4604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97" name="Прямая соединительная линия 896"/>
            <p:cNvCxnSpPr>
              <a:stCxn id="875" idx="7"/>
              <a:endCxn id="874" idx="3"/>
            </p:cNvCxnSpPr>
            <p:nvPr/>
          </p:nvCxnSpPr>
          <p:spPr>
            <a:xfrm rot="16366471" flipH="1">
              <a:off x="4036695" y="4550145"/>
              <a:ext cx="8969" cy="10566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7" name="Группа 897"/>
          <p:cNvGrpSpPr/>
          <p:nvPr/>
        </p:nvGrpSpPr>
        <p:grpSpPr>
          <a:xfrm rot="20868841">
            <a:off x="4169768" y="4203281"/>
            <a:ext cx="364793" cy="303543"/>
            <a:chOff x="4320396" y="4640299"/>
            <a:chExt cx="364793" cy="303543"/>
          </a:xfrm>
        </p:grpSpPr>
        <p:sp>
          <p:nvSpPr>
            <p:cNvPr id="899" name="8-конечная звезда 898"/>
            <p:cNvSpPr/>
            <p:nvPr/>
          </p:nvSpPr>
          <p:spPr>
            <a:xfrm rot="1262594">
              <a:off x="4517547" y="4740786"/>
              <a:ext cx="82800" cy="82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900" name="8-конечная звезда 899"/>
            <p:cNvSpPr/>
            <p:nvPr/>
          </p:nvSpPr>
          <p:spPr>
            <a:xfrm rot="1262594">
              <a:off x="4454500" y="4871359"/>
              <a:ext cx="72483" cy="72483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901" name="8-конечная звезда 900"/>
            <p:cNvSpPr/>
            <p:nvPr/>
          </p:nvSpPr>
          <p:spPr>
            <a:xfrm rot="1262594">
              <a:off x="4422696" y="4640299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902" name="8-конечная звезда 901"/>
            <p:cNvSpPr/>
            <p:nvPr/>
          </p:nvSpPr>
          <p:spPr>
            <a:xfrm rot="1262594">
              <a:off x="4320396" y="4727622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903" name="8-конечная звезда 902"/>
            <p:cNvSpPr/>
            <p:nvPr/>
          </p:nvSpPr>
          <p:spPr>
            <a:xfrm rot="1262594">
              <a:off x="4435966" y="4793163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904" name="8-конечная звезда 903"/>
            <p:cNvSpPr/>
            <p:nvPr/>
          </p:nvSpPr>
          <p:spPr>
            <a:xfrm rot="1262594">
              <a:off x="4379104" y="4868544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905" name="8-конечная звезда 904"/>
            <p:cNvSpPr/>
            <p:nvPr/>
          </p:nvSpPr>
          <p:spPr>
            <a:xfrm rot="1262594">
              <a:off x="4638389" y="4862034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906" name="Прямая соединительная линия 905"/>
            <p:cNvCxnSpPr>
              <a:stCxn id="904" idx="0"/>
              <a:endCxn id="903" idx="1"/>
            </p:cNvCxnSpPr>
            <p:nvPr/>
          </p:nvCxnSpPr>
          <p:spPr>
            <a:xfrm rot="731159" flipV="1">
              <a:off x="4431431" y="4833949"/>
              <a:ext cx="30350" cy="7039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07" name="Прямая соединительная линия 906"/>
            <p:cNvCxnSpPr>
              <a:stCxn id="904" idx="0"/>
              <a:endCxn id="900" idx="7"/>
            </p:cNvCxnSpPr>
            <p:nvPr/>
          </p:nvCxnSpPr>
          <p:spPr>
            <a:xfrm rot="731159" flipV="1">
              <a:off x="4426252" y="4882464"/>
              <a:ext cx="95700" cy="2830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08" name="Прямая соединительная линия 907"/>
            <p:cNvCxnSpPr>
              <a:stCxn id="905" idx="3"/>
              <a:endCxn id="900" idx="7"/>
            </p:cNvCxnSpPr>
            <p:nvPr/>
          </p:nvCxnSpPr>
          <p:spPr>
            <a:xfrm rot="6131159">
              <a:off x="4570835" y="4836733"/>
              <a:ext cx="22596" cy="11435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09" name="Прямая соединительная линия 908"/>
            <p:cNvCxnSpPr>
              <a:stCxn id="904" idx="5"/>
              <a:endCxn id="902" idx="1"/>
            </p:cNvCxnSpPr>
            <p:nvPr/>
          </p:nvCxnSpPr>
          <p:spPr>
            <a:xfrm rot="16931159" flipV="1">
              <a:off x="4329369" y="4791718"/>
              <a:ext cx="87563" cy="5952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10" name="Прямая соединительная линия 909"/>
            <p:cNvCxnSpPr>
              <a:stCxn id="902" idx="6"/>
              <a:endCxn id="901" idx="4"/>
            </p:cNvCxnSpPr>
            <p:nvPr/>
          </p:nvCxnSpPr>
          <p:spPr>
            <a:xfrm rot="6131159" flipH="1" flipV="1">
              <a:off x="4344512" y="4664822"/>
              <a:ext cx="87431" cy="5483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11" name="Прямая соединительная линия 910"/>
            <p:cNvCxnSpPr>
              <a:stCxn id="899" idx="5"/>
              <a:endCxn id="901" idx="1"/>
            </p:cNvCxnSpPr>
            <p:nvPr/>
          </p:nvCxnSpPr>
          <p:spPr>
            <a:xfrm rot="16931159" flipV="1">
              <a:off x="4479035" y="4666168"/>
              <a:ext cx="39667" cy="9710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12" name="Прямая соединительная линия 911"/>
            <p:cNvCxnSpPr>
              <a:stCxn id="905" idx="5"/>
              <a:endCxn id="899" idx="0"/>
            </p:cNvCxnSpPr>
            <p:nvPr/>
          </p:nvCxnSpPr>
          <p:spPr>
            <a:xfrm rot="16931159" flipV="1">
              <a:off x="4597966" y="4796745"/>
              <a:ext cx="53943" cy="6761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9" name="Группа 912"/>
          <p:cNvGrpSpPr/>
          <p:nvPr/>
        </p:nvGrpSpPr>
        <p:grpSpPr>
          <a:xfrm rot="21163619">
            <a:off x="4223693" y="4099681"/>
            <a:ext cx="993512" cy="887928"/>
            <a:chOff x="4435965" y="4516219"/>
            <a:chExt cx="993512" cy="887928"/>
          </a:xfrm>
        </p:grpSpPr>
        <p:sp>
          <p:nvSpPr>
            <p:cNvPr id="914" name="8-конечная звезда 913"/>
            <p:cNvSpPr/>
            <p:nvPr/>
          </p:nvSpPr>
          <p:spPr>
            <a:xfrm rot="1262594">
              <a:off x="5165705" y="4806709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915" name="8-конечная звезда 914"/>
            <p:cNvSpPr/>
            <p:nvPr/>
          </p:nvSpPr>
          <p:spPr>
            <a:xfrm rot="1262594">
              <a:off x="5280300" y="5037389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916" name="8-конечная звезда 915"/>
            <p:cNvSpPr/>
            <p:nvPr/>
          </p:nvSpPr>
          <p:spPr>
            <a:xfrm rot="1262594">
              <a:off x="4651332" y="522284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917" name="8-конечная звезда 916"/>
            <p:cNvSpPr/>
            <p:nvPr/>
          </p:nvSpPr>
          <p:spPr>
            <a:xfrm rot="1262594">
              <a:off x="4783129" y="4979042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918" name="8-конечная звезда 917"/>
            <p:cNvSpPr/>
            <p:nvPr/>
          </p:nvSpPr>
          <p:spPr>
            <a:xfrm rot="1262594">
              <a:off x="4986676" y="5077037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919" name="8-конечная звезда 918"/>
            <p:cNvSpPr/>
            <p:nvPr/>
          </p:nvSpPr>
          <p:spPr>
            <a:xfrm rot="1262594">
              <a:off x="4794208" y="4794216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920" name="8-конечная звезда 919"/>
            <p:cNvSpPr/>
            <p:nvPr/>
          </p:nvSpPr>
          <p:spPr>
            <a:xfrm rot="1262594">
              <a:off x="4849671" y="4633634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921" name="8-конечная звезда 920"/>
            <p:cNvSpPr/>
            <p:nvPr/>
          </p:nvSpPr>
          <p:spPr>
            <a:xfrm rot="1262594">
              <a:off x="5058250" y="4516219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922" name="8-конечная звезда 921"/>
            <p:cNvSpPr/>
            <p:nvPr/>
          </p:nvSpPr>
          <p:spPr>
            <a:xfrm rot="1262594">
              <a:off x="5117889" y="4661680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923" name="8-конечная звезда 922"/>
            <p:cNvSpPr/>
            <p:nvPr/>
          </p:nvSpPr>
          <p:spPr>
            <a:xfrm rot="1262594">
              <a:off x="4951211" y="4790628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924" name="8-конечная звезда 923"/>
            <p:cNvSpPr/>
            <p:nvPr/>
          </p:nvSpPr>
          <p:spPr>
            <a:xfrm rot="1262594">
              <a:off x="5083894" y="4879579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925" name="8-конечная звезда 924"/>
            <p:cNvSpPr/>
            <p:nvPr/>
          </p:nvSpPr>
          <p:spPr>
            <a:xfrm rot="1262594">
              <a:off x="5133713" y="5101992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926" name="8-конечная звезда 925"/>
            <p:cNvSpPr/>
            <p:nvPr/>
          </p:nvSpPr>
          <p:spPr>
            <a:xfrm rot="1262594">
              <a:off x="4435965" y="5221792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927" name="8-конечная звезда 926"/>
            <p:cNvSpPr/>
            <p:nvPr/>
          </p:nvSpPr>
          <p:spPr>
            <a:xfrm rot="1262594">
              <a:off x="5382677" y="5357347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928" name="8-конечная звезда 927"/>
            <p:cNvSpPr/>
            <p:nvPr/>
          </p:nvSpPr>
          <p:spPr>
            <a:xfrm rot="1262594">
              <a:off x="5198708" y="4541675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929" name="8-конечная звезда 928"/>
            <p:cNvSpPr/>
            <p:nvPr/>
          </p:nvSpPr>
          <p:spPr>
            <a:xfrm rot="1262594">
              <a:off x="5118800" y="4603493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930" name="8-конечная звезда 929"/>
            <p:cNvSpPr/>
            <p:nvPr/>
          </p:nvSpPr>
          <p:spPr>
            <a:xfrm rot="1262594">
              <a:off x="4793156" y="5221792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931" name="Прямая соединительная линия 930"/>
            <p:cNvCxnSpPr>
              <a:stCxn id="924" idx="4"/>
              <a:endCxn id="923" idx="0"/>
            </p:cNvCxnSpPr>
            <p:nvPr/>
          </p:nvCxnSpPr>
          <p:spPr>
            <a:xfrm rot="11236381">
              <a:off x="4999338" y="4832812"/>
              <a:ext cx="90428" cy="5858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32" name="Прямая соединительная линия 931"/>
            <p:cNvCxnSpPr>
              <a:stCxn id="926" idx="0"/>
              <a:endCxn id="916" idx="3"/>
            </p:cNvCxnSpPr>
            <p:nvPr/>
          </p:nvCxnSpPr>
          <p:spPr>
            <a:xfrm>
              <a:off x="4481204" y="5253594"/>
              <a:ext cx="172454" cy="721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33" name="Прямая соединительная линия 932"/>
            <p:cNvCxnSpPr>
              <a:stCxn id="916" idx="7"/>
              <a:endCxn id="930" idx="3"/>
            </p:cNvCxnSpPr>
            <p:nvPr/>
          </p:nvCxnSpPr>
          <p:spPr>
            <a:xfrm rot="16200000" flipH="1">
              <a:off x="4741182" y="5200703"/>
              <a:ext cx="15813" cy="9216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34" name="Прямая соединительная линия 933"/>
            <p:cNvCxnSpPr>
              <a:stCxn id="930" idx="6"/>
              <a:endCxn id="917" idx="1"/>
            </p:cNvCxnSpPr>
            <p:nvPr/>
          </p:nvCxnSpPr>
          <p:spPr>
            <a:xfrm rot="16636381" flipV="1">
              <a:off x="4727727" y="5112925"/>
              <a:ext cx="190597" cy="2822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35" name="Прямая соединительная линия 934"/>
            <p:cNvCxnSpPr>
              <a:stCxn id="917" idx="0"/>
              <a:endCxn id="918" idx="4"/>
            </p:cNvCxnSpPr>
            <p:nvPr/>
          </p:nvCxnSpPr>
          <p:spPr>
            <a:xfrm rot="436381">
              <a:off x="4830969" y="5025748"/>
              <a:ext cx="161867" cy="5858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36" name="Прямая соединительная линия 935"/>
            <p:cNvCxnSpPr>
              <a:stCxn id="925" idx="4"/>
              <a:endCxn id="918" idx="6"/>
            </p:cNvCxnSpPr>
            <p:nvPr/>
          </p:nvCxnSpPr>
          <p:spPr>
            <a:xfrm rot="11236381">
              <a:off x="5021263" y="5086102"/>
              <a:ext cx="116361" cy="2593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37" name="Прямая соединительная линия 936"/>
            <p:cNvCxnSpPr>
              <a:stCxn id="927" idx="4"/>
              <a:endCxn id="925" idx="0"/>
            </p:cNvCxnSpPr>
            <p:nvPr/>
          </p:nvCxnSpPr>
          <p:spPr>
            <a:xfrm rot="11236381">
              <a:off x="5171921" y="5152181"/>
              <a:ext cx="226311" cy="20667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38" name="Прямая соединительная линия 937"/>
            <p:cNvCxnSpPr>
              <a:stCxn id="923" idx="6"/>
              <a:endCxn id="922" idx="4"/>
            </p:cNvCxnSpPr>
            <p:nvPr/>
          </p:nvCxnSpPr>
          <p:spPr>
            <a:xfrm rot="5836381" flipH="1" flipV="1">
              <a:off x="4989190" y="4677527"/>
              <a:ext cx="129215" cy="11636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39" name="Прямая соединительная линия 938"/>
            <p:cNvCxnSpPr>
              <a:stCxn id="914" idx="5"/>
              <a:endCxn id="922" idx="1"/>
            </p:cNvCxnSpPr>
            <p:nvPr/>
          </p:nvCxnSpPr>
          <p:spPr>
            <a:xfrm rot="16636381" flipV="1">
              <a:off x="5124557" y="4740910"/>
              <a:ext cx="91689" cy="4103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40" name="Прямая соединительная линия 939"/>
            <p:cNvCxnSpPr>
              <a:stCxn id="924" idx="7"/>
              <a:endCxn id="914" idx="2"/>
            </p:cNvCxnSpPr>
            <p:nvPr/>
          </p:nvCxnSpPr>
          <p:spPr>
            <a:xfrm rot="5836381" flipH="1" flipV="1">
              <a:off x="5144770" y="4858898"/>
              <a:ext cx="32500" cy="4716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41" name="Прямая соединительная линия 940"/>
            <p:cNvCxnSpPr>
              <a:stCxn id="924" idx="0"/>
              <a:endCxn id="915" idx="4"/>
            </p:cNvCxnSpPr>
            <p:nvPr/>
          </p:nvCxnSpPr>
          <p:spPr>
            <a:xfrm rot="436381">
              <a:off x="5127702" y="4926113"/>
              <a:ext cx="163151" cy="12220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42" name="Прямая соединительная линия 941"/>
            <p:cNvCxnSpPr>
              <a:stCxn id="919" idx="5"/>
              <a:endCxn id="920" idx="2"/>
            </p:cNvCxnSpPr>
            <p:nvPr/>
          </p:nvCxnSpPr>
          <p:spPr>
            <a:xfrm rot="5836381" flipH="1" flipV="1">
              <a:off x="4780111" y="4720058"/>
              <a:ext cx="116999" cy="4226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43" name="Прямая соединительная линия 942"/>
            <p:cNvCxnSpPr>
              <a:stCxn id="919" idx="7"/>
              <a:endCxn id="923" idx="3"/>
            </p:cNvCxnSpPr>
            <p:nvPr/>
          </p:nvCxnSpPr>
          <p:spPr>
            <a:xfrm rot="16636381" flipH="1">
              <a:off x="4897427" y="4764866"/>
              <a:ext cx="4563" cy="10911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44" name="Прямая соединительная линия 943"/>
            <p:cNvCxnSpPr>
              <a:stCxn id="917" idx="7"/>
              <a:endCxn id="923" idx="3"/>
            </p:cNvCxnSpPr>
            <p:nvPr/>
          </p:nvCxnSpPr>
          <p:spPr>
            <a:xfrm rot="5836381" flipH="1" flipV="1">
              <a:off x="4804080" y="4863486"/>
              <a:ext cx="180179" cy="9670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45" name="Прямая соединительная линия 944"/>
            <p:cNvCxnSpPr>
              <a:stCxn id="918" idx="6"/>
              <a:endCxn id="924" idx="3"/>
            </p:cNvCxnSpPr>
            <p:nvPr/>
          </p:nvCxnSpPr>
          <p:spPr>
            <a:xfrm rot="5836381" flipH="1" flipV="1">
              <a:off x="4970817" y="4977229"/>
              <a:ext cx="167954" cy="4192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46" name="Прямая соединительная линия 945"/>
            <p:cNvCxnSpPr>
              <a:stCxn id="929" idx="2"/>
              <a:endCxn id="920" idx="0"/>
            </p:cNvCxnSpPr>
            <p:nvPr/>
          </p:nvCxnSpPr>
          <p:spPr>
            <a:xfrm rot="5836381">
              <a:off x="4992443" y="4545867"/>
              <a:ext cx="50785" cy="22732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47" name="Прямая соединительная линия 946"/>
            <p:cNvCxnSpPr>
              <a:stCxn id="920" idx="7"/>
              <a:endCxn id="921" idx="3"/>
            </p:cNvCxnSpPr>
            <p:nvPr/>
          </p:nvCxnSpPr>
          <p:spPr>
            <a:xfrm rot="5836381" flipH="1" flipV="1">
              <a:off x="4923522" y="4528997"/>
              <a:ext cx="114878" cy="14586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48" name="Прямая соединительная линия 947"/>
            <p:cNvCxnSpPr>
              <a:stCxn id="928" idx="4"/>
              <a:endCxn id="921" idx="0"/>
            </p:cNvCxnSpPr>
            <p:nvPr/>
          </p:nvCxnSpPr>
          <p:spPr>
            <a:xfrm rot="11236381" flipV="1">
              <a:off x="5110574" y="4550973"/>
              <a:ext cx="89572" cy="764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49" name="Прямая соединительная линия 948"/>
            <p:cNvCxnSpPr>
              <a:stCxn id="929" idx="7"/>
              <a:endCxn id="928" idx="2"/>
            </p:cNvCxnSpPr>
            <p:nvPr/>
          </p:nvCxnSpPr>
          <p:spPr>
            <a:xfrm rot="5836381" flipH="1" flipV="1">
              <a:off x="5170356" y="4579226"/>
              <a:ext cx="36579" cy="4585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963" name="TextBox 962"/>
          <p:cNvSpPr txBox="1"/>
          <p:nvPr/>
        </p:nvSpPr>
        <p:spPr>
          <a:xfrm rot="20427836">
            <a:off x="4312786" y="3767192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ДРАКОН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1031" name="TextBox 1030"/>
          <p:cNvSpPr txBox="1"/>
          <p:nvPr/>
        </p:nvSpPr>
        <p:spPr>
          <a:xfrm rot="1676119">
            <a:off x="4036762" y="4150987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ЛІРА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1032" name="TextBox 1031"/>
          <p:cNvSpPr txBox="1"/>
          <p:nvPr/>
        </p:nvSpPr>
        <p:spPr>
          <a:xfrm rot="20597836">
            <a:off x="3511146" y="4247261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ЛЕБІДЬ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1033" name="TextBox 1032"/>
          <p:cNvSpPr txBox="1"/>
          <p:nvPr/>
        </p:nvSpPr>
        <p:spPr>
          <a:xfrm>
            <a:off x="4464951" y="4673094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ГЕРКУЛЕС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1034" name="TextBox 1033"/>
          <p:cNvSpPr txBox="1"/>
          <p:nvPr/>
        </p:nvSpPr>
        <p:spPr>
          <a:xfrm rot="19798960">
            <a:off x="3853515" y="3247022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КАССІОПЕЯ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1035" name="TextBox 1034"/>
          <p:cNvSpPr txBox="1"/>
          <p:nvPr/>
        </p:nvSpPr>
        <p:spPr>
          <a:xfrm rot="878061">
            <a:off x="3725907" y="3795529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ЦЕФЕЙ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grpSp>
        <p:nvGrpSpPr>
          <p:cNvPr id="31" name="Группа 1035"/>
          <p:cNvGrpSpPr/>
          <p:nvPr/>
        </p:nvGrpSpPr>
        <p:grpSpPr>
          <a:xfrm rot="1746363">
            <a:off x="5125341" y="4240078"/>
            <a:ext cx="205893" cy="255656"/>
            <a:chOff x="5649885" y="4479091"/>
            <a:chExt cx="205893" cy="255656"/>
          </a:xfrm>
        </p:grpSpPr>
        <p:sp>
          <p:nvSpPr>
            <p:cNvPr id="1037" name="8-конечная звезда 1036"/>
            <p:cNvSpPr/>
            <p:nvPr/>
          </p:nvSpPr>
          <p:spPr>
            <a:xfrm rot="1262594">
              <a:off x="5790978" y="4634851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38" name="8-конечная звезда 1037"/>
            <p:cNvSpPr/>
            <p:nvPr/>
          </p:nvSpPr>
          <p:spPr>
            <a:xfrm rot="1262594">
              <a:off x="5739275" y="4680747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39" name="8-конечная звезда 1038"/>
            <p:cNvSpPr/>
            <p:nvPr/>
          </p:nvSpPr>
          <p:spPr>
            <a:xfrm rot="1262594">
              <a:off x="5791618" y="4509978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40" name="8-конечная звезда 1039"/>
            <p:cNvSpPr/>
            <p:nvPr/>
          </p:nvSpPr>
          <p:spPr>
            <a:xfrm rot="1262594">
              <a:off x="5691637" y="4479091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42" name="8-конечная звезда 1041"/>
            <p:cNvSpPr/>
            <p:nvPr/>
          </p:nvSpPr>
          <p:spPr>
            <a:xfrm rot="1262594">
              <a:off x="5649885" y="4665368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044" name="Прямая соединительная линия 1043"/>
            <p:cNvCxnSpPr>
              <a:stCxn id="1038" idx="3"/>
              <a:endCxn id="1042" idx="0"/>
            </p:cNvCxnSpPr>
            <p:nvPr/>
          </p:nvCxnSpPr>
          <p:spPr>
            <a:xfrm rot="9053637">
              <a:off x="5700633" y="4684088"/>
              <a:ext cx="31981" cy="4525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45" name="Прямая соединительная линия 1044"/>
            <p:cNvCxnSpPr>
              <a:stCxn id="1039" idx="5"/>
              <a:endCxn id="1040" idx="0"/>
            </p:cNvCxnSpPr>
            <p:nvPr/>
          </p:nvCxnSpPr>
          <p:spPr>
            <a:xfrm rot="19853637" flipH="1" flipV="1">
              <a:off x="5739023" y="4490630"/>
              <a:ext cx="63005" cy="3949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46" name="Прямая соединительная линия 1045"/>
            <p:cNvCxnSpPr>
              <a:stCxn id="1037" idx="6"/>
              <a:endCxn id="1039" idx="1"/>
            </p:cNvCxnSpPr>
            <p:nvPr/>
          </p:nvCxnSpPr>
          <p:spPr>
            <a:xfrm rot="19853637" flipV="1">
              <a:off x="5816340" y="4565090"/>
              <a:ext cx="31913" cy="6848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47" name="Прямая соединительная линия 1046"/>
            <p:cNvCxnSpPr>
              <a:stCxn id="1038" idx="0"/>
              <a:endCxn id="1037" idx="2"/>
            </p:cNvCxnSpPr>
            <p:nvPr/>
          </p:nvCxnSpPr>
          <p:spPr>
            <a:xfrm rot="3653637" flipH="1" flipV="1">
              <a:off x="5797822" y="4693758"/>
              <a:ext cx="7572" cy="2741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32" name="Группа 1047"/>
          <p:cNvGrpSpPr/>
          <p:nvPr/>
        </p:nvGrpSpPr>
        <p:grpSpPr>
          <a:xfrm>
            <a:off x="5075546" y="3879550"/>
            <a:ext cx="785174" cy="543266"/>
            <a:chOff x="5507009" y="4000504"/>
            <a:chExt cx="785174" cy="543266"/>
          </a:xfrm>
        </p:grpSpPr>
        <p:sp>
          <p:nvSpPr>
            <p:cNvPr id="1049" name="8-конечная звезда 1048"/>
            <p:cNvSpPr/>
            <p:nvPr/>
          </p:nvSpPr>
          <p:spPr>
            <a:xfrm rot="1262594">
              <a:off x="6081349" y="4500570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50" name="8-конечная звезда 1049"/>
            <p:cNvSpPr/>
            <p:nvPr/>
          </p:nvSpPr>
          <p:spPr>
            <a:xfrm rot="1262594">
              <a:off x="6227383" y="4130931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51" name="8-конечная звезда 1050"/>
            <p:cNvSpPr/>
            <p:nvPr/>
          </p:nvSpPr>
          <p:spPr>
            <a:xfrm rot="1262594">
              <a:off x="6155945" y="4273807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52" name="8-конечная звезда 1051"/>
            <p:cNvSpPr/>
            <p:nvPr/>
          </p:nvSpPr>
          <p:spPr>
            <a:xfrm rot="1262594">
              <a:off x="5727386" y="4272229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53" name="8-конечная звезда 1052"/>
            <p:cNvSpPr/>
            <p:nvPr/>
          </p:nvSpPr>
          <p:spPr>
            <a:xfrm rot="1262594">
              <a:off x="5651465" y="4151274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54" name="8-конечная звезда 1053"/>
            <p:cNvSpPr/>
            <p:nvPr/>
          </p:nvSpPr>
          <p:spPr>
            <a:xfrm rot="1262594">
              <a:off x="5798824" y="4057915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55" name="8-конечная звезда 1054"/>
            <p:cNvSpPr/>
            <p:nvPr/>
          </p:nvSpPr>
          <p:spPr>
            <a:xfrm rot="1262594">
              <a:off x="5868614" y="4202439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56" name="8-конечная звезда 1055"/>
            <p:cNvSpPr/>
            <p:nvPr/>
          </p:nvSpPr>
          <p:spPr>
            <a:xfrm rot="1262594">
              <a:off x="5941700" y="4294151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57" name="8-конечная звезда 1056"/>
            <p:cNvSpPr/>
            <p:nvPr/>
          </p:nvSpPr>
          <p:spPr>
            <a:xfrm rot="1262594">
              <a:off x="5507009" y="4143380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58" name="8-конечная звезда 1057"/>
            <p:cNvSpPr/>
            <p:nvPr/>
          </p:nvSpPr>
          <p:spPr>
            <a:xfrm rot="1262594">
              <a:off x="5507009" y="4056336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59" name="8-конечная звезда 1058"/>
            <p:cNvSpPr/>
            <p:nvPr/>
          </p:nvSpPr>
          <p:spPr>
            <a:xfrm rot="1262594">
              <a:off x="5649885" y="4000504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062" name="Прямая соединительная линия 1061"/>
            <p:cNvCxnSpPr>
              <a:stCxn id="1054" idx="5"/>
              <a:endCxn id="1059" idx="0"/>
            </p:cNvCxnSpPr>
            <p:nvPr/>
          </p:nvCxnSpPr>
          <p:spPr>
            <a:xfrm rot="16200000" flipV="1">
              <a:off x="5738063" y="3983442"/>
              <a:ext cx="30381" cy="12321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64" name="Прямая соединительная линия 1063"/>
            <p:cNvCxnSpPr>
              <a:stCxn id="1053" idx="6"/>
              <a:endCxn id="1054" idx="3"/>
            </p:cNvCxnSpPr>
            <p:nvPr/>
          </p:nvCxnSpPr>
          <p:spPr>
            <a:xfrm rot="5400000" flipH="1" flipV="1">
              <a:off x="5716057" y="4067982"/>
              <a:ext cx="57197" cy="11299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65" name="Прямая соединительная линия 1064"/>
            <p:cNvCxnSpPr>
              <a:stCxn id="1055" idx="5"/>
              <a:endCxn id="1054" idx="1"/>
            </p:cNvCxnSpPr>
            <p:nvPr/>
          </p:nvCxnSpPr>
          <p:spPr>
            <a:xfrm rot="16200000" flipV="1">
              <a:off x="5813131" y="4133245"/>
              <a:ext cx="95176" cy="4786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66" name="Прямая соединительная линия 1065"/>
            <p:cNvCxnSpPr>
              <a:stCxn id="1052" idx="4"/>
              <a:endCxn id="1053" idx="1"/>
            </p:cNvCxnSpPr>
            <p:nvPr/>
          </p:nvCxnSpPr>
          <p:spPr>
            <a:xfrm rot="10800000">
              <a:off x="5689429" y="4202948"/>
              <a:ext cx="39759" cy="8658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67" name="Прямая соединительная линия 1066"/>
            <p:cNvCxnSpPr>
              <a:stCxn id="1052" idx="0"/>
              <a:endCxn id="1056" idx="3"/>
            </p:cNvCxnSpPr>
            <p:nvPr/>
          </p:nvCxnSpPr>
          <p:spPr>
            <a:xfrm>
              <a:off x="5779585" y="4308924"/>
              <a:ext cx="164441" cy="2319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68" name="Прямая соединительная линия 1067"/>
            <p:cNvCxnSpPr>
              <a:stCxn id="1056" idx="4"/>
              <a:endCxn id="1051" idx="4"/>
            </p:cNvCxnSpPr>
            <p:nvPr/>
          </p:nvCxnSpPr>
          <p:spPr>
            <a:xfrm rot="10800000" flipH="1">
              <a:off x="5943500" y="4294574"/>
              <a:ext cx="214605" cy="1688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69" name="Прямая соединительная линия 1068"/>
            <p:cNvCxnSpPr>
              <a:stCxn id="1049" idx="5"/>
              <a:endCxn id="1056" idx="1"/>
            </p:cNvCxnSpPr>
            <p:nvPr/>
          </p:nvCxnSpPr>
          <p:spPr>
            <a:xfrm rot="16200000" flipV="1">
              <a:off x="5958619" y="4366870"/>
              <a:ext cx="156605" cy="11451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71" name="Прямая соединительная линия 1070"/>
            <p:cNvCxnSpPr>
              <a:stCxn id="1051" idx="6"/>
              <a:endCxn id="1050" idx="2"/>
            </p:cNvCxnSpPr>
            <p:nvPr/>
          </p:nvCxnSpPr>
          <p:spPr>
            <a:xfrm rot="5400000" flipH="1" flipV="1">
              <a:off x="6182865" y="4210684"/>
              <a:ext cx="82398" cy="4817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72" name="Прямая соединительная линия 1071"/>
            <p:cNvCxnSpPr>
              <a:stCxn id="1059" idx="3"/>
              <a:endCxn id="1057" idx="0"/>
            </p:cNvCxnSpPr>
            <p:nvPr/>
          </p:nvCxnSpPr>
          <p:spPr>
            <a:xfrm rot="5400000">
              <a:off x="5529327" y="4050317"/>
              <a:ext cx="141861" cy="10297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73" name="Прямая соединительная линия 1072"/>
            <p:cNvCxnSpPr>
              <a:stCxn id="1049" idx="0"/>
              <a:endCxn id="1051" idx="1"/>
            </p:cNvCxnSpPr>
            <p:nvPr/>
          </p:nvCxnSpPr>
          <p:spPr>
            <a:xfrm flipV="1">
              <a:off x="6123108" y="4335815"/>
              <a:ext cx="78393" cy="19411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74" name="Прямая соединительная линия 1073"/>
            <p:cNvCxnSpPr>
              <a:stCxn id="1057" idx="6"/>
              <a:endCxn id="1058" idx="2"/>
            </p:cNvCxnSpPr>
            <p:nvPr/>
          </p:nvCxnSpPr>
          <p:spPr>
            <a:xfrm rot="16200000" flipV="1">
              <a:off x="5505246" y="4113702"/>
              <a:ext cx="46726" cy="1551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75" name="Прямая соединительная линия 1074"/>
            <p:cNvCxnSpPr>
              <a:stCxn id="1059" idx="3"/>
              <a:endCxn id="1058" idx="7"/>
            </p:cNvCxnSpPr>
            <p:nvPr/>
          </p:nvCxnSpPr>
          <p:spPr>
            <a:xfrm rot="5400000">
              <a:off x="5580902" y="3998322"/>
              <a:ext cx="38290" cy="10339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76" name="Прямая соединительная линия 1075"/>
            <p:cNvCxnSpPr>
              <a:stCxn id="1056" idx="4"/>
              <a:endCxn id="1055" idx="1"/>
            </p:cNvCxnSpPr>
            <p:nvPr/>
          </p:nvCxnSpPr>
          <p:spPr>
            <a:xfrm rot="10800000">
              <a:off x="5906577" y="4254114"/>
              <a:ext cx="36924" cy="5734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33" name="Группа 1076"/>
          <p:cNvGrpSpPr/>
          <p:nvPr/>
        </p:nvGrpSpPr>
        <p:grpSpPr>
          <a:xfrm>
            <a:off x="5643570" y="3457239"/>
            <a:ext cx="263830" cy="471827"/>
            <a:chOff x="6221390" y="3221002"/>
            <a:chExt cx="263830" cy="471827"/>
          </a:xfrm>
        </p:grpSpPr>
        <p:cxnSp>
          <p:nvCxnSpPr>
            <p:cNvPr id="1078" name="Прямая соединительная линия 1077"/>
            <p:cNvCxnSpPr>
              <a:stCxn id="1085" idx="2"/>
              <a:endCxn id="1081" idx="1"/>
            </p:cNvCxnSpPr>
            <p:nvPr/>
          </p:nvCxnSpPr>
          <p:spPr>
            <a:xfrm rot="5400000" flipH="1" flipV="1">
              <a:off x="6100411" y="3468600"/>
              <a:ext cx="286172" cy="1652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079" name="8-конечная звезда 1078"/>
            <p:cNvSpPr/>
            <p:nvPr/>
          </p:nvSpPr>
          <p:spPr>
            <a:xfrm rot="1262594">
              <a:off x="6236996" y="3506754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80" name="8-конечная звезда 1079"/>
            <p:cNvSpPr/>
            <p:nvPr/>
          </p:nvSpPr>
          <p:spPr>
            <a:xfrm rot="1262594">
              <a:off x="6308434" y="3292440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81" name="8-конечная звезда 1080"/>
            <p:cNvSpPr/>
            <p:nvPr/>
          </p:nvSpPr>
          <p:spPr>
            <a:xfrm rot="1262594">
              <a:off x="6221390" y="3292438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82" name="8-конечная звезда 1081"/>
            <p:cNvSpPr/>
            <p:nvPr/>
          </p:nvSpPr>
          <p:spPr>
            <a:xfrm rot="1262594">
              <a:off x="6292828" y="3308046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83" name="8-конечная звезда 1082"/>
            <p:cNvSpPr/>
            <p:nvPr/>
          </p:nvSpPr>
          <p:spPr>
            <a:xfrm rot="1262594">
              <a:off x="6364265" y="3221002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84" name="8-конечная звезда 1083"/>
            <p:cNvSpPr/>
            <p:nvPr/>
          </p:nvSpPr>
          <p:spPr>
            <a:xfrm rot="1262594">
              <a:off x="6442020" y="3556268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85" name="8-конечная звезда 1084"/>
            <p:cNvSpPr/>
            <p:nvPr/>
          </p:nvSpPr>
          <p:spPr>
            <a:xfrm rot="1262594">
              <a:off x="6221390" y="3578191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86" name="8-конечная звезда 1085"/>
            <p:cNvSpPr/>
            <p:nvPr/>
          </p:nvSpPr>
          <p:spPr>
            <a:xfrm rot="1262594">
              <a:off x="6221390" y="3649629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087" name="Прямая соединительная линия 1086"/>
            <p:cNvCxnSpPr>
              <a:stCxn id="1085" idx="6"/>
              <a:endCxn id="1082" idx="3"/>
            </p:cNvCxnSpPr>
            <p:nvPr/>
          </p:nvCxnSpPr>
          <p:spPr>
            <a:xfrm rot="5400000" flipH="1" flipV="1">
              <a:off x="6152110" y="3437054"/>
              <a:ext cx="241215" cy="4394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88" name="Прямая соединительная линия 1087"/>
            <p:cNvCxnSpPr>
              <a:stCxn id="1085" idx="0"/>
              <a:endCxn id="1080" idx="7"/>
            </p:cNvCxnSpPr>
            <p:nvPr/>
          </p:nvCxnSpPr>
          <p:spPr>
            <a:xfrm flipV="1">
              <a:off x="6263149" y="3305269"/>
              <a:ext cx="86625" cy="30227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89" name="Прямая соединительная линия 1088"/>
            <p:cNvCxnSpPr>
              <a:stCxn id="1086" idx="7"/>
              <a:endCxn id="1083" idx="2"/>
            </p:cNvCxnSpPr>
            <p:nvPr/>
          </p:nvCxnSpPr>
          <p:spPr>
            <a:xfrm rot="5400000" flipH="1" flipV="1">
              <a:off x="6120571" y="3404921"/>
              <a:ext cx="399697" cy="11537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90" name="Прямая соединительная линия 1089"/>
            <p:cNvCxnSpPr>
              <a:stCxn id="1086" idx="0"/>
              <a:endCxn id="1084" idx="3"/>
            </p:cNvCxnSpPr>
            <p:nvPr/>
          </p:nvCxnSpPr>
          <p:spPr>
            <a:xfrm flipV="1">
              <a:off x="6263149" y="3586639"/>
              <a:ext cx="180731" cy="9234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91" name="Прямая соединительная линия 1090"/>
            <p:cNvCxnSpPr>
              <a:stCxn id="1086" idx="1"/>
              <a:endCxn id="1085" idx="1"/>
            </p:cNvCxnSpPr>
            <p:nvPr/>
          </p:nvCxnSpPr>
          <p:spPr>
            <a:xfrm rot="5400000" flipH="1">
              <a:off x="6216042" y="3655250"/>
              <a:ext cx="71438" cy="158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34" name="Группа 1091"/>
          <p:cNvGrpSpPr/>
          <p:nvPr/>
        </p:nvGrpSpPr>
        <p:grpSpPr>
          <a:xfrm>
            <a:off x="6786578" y="3357562"/>
            <a:ext cx="257514" cy="478144"/>
            <a:chOff x="7435836" y="3006688"/>
            <a:chExt cx="257514" cy="478144"/>
          </a:xfrm>
        </p:grpSpPr>
        <p:cxnSp>
          <p:nvCxnSpPr>
            <p:cNvPr id="1093" name="Прямая соединительная линия 1092"/>
            <p:cNvCxnSpPr>
              <a:stCxn id="1095" idx="7"/>
              <a:endCxn id="1094" idx="3"/>
            </p:cNvCxnSpPr>
            <p:nvPr/>
          </p:nvCxnSpPr>
          <p:spPr>
            <a:xfrm rot="5400000" flipH="1" flipV="1">
              <a:off x="7511096" y="3103624"/>
              <a:ext cx="49512" cy="9352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094" name="8-конечная звезда 1093"/>
            <p:cNvSpPr/>
            <p:nvPr/>
          </p:nvSpPr>
          <p:spPr>
            <a:xfrm rot="1262594">
              <a:off x="7580290" y="3087669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95" name="8-конечная звезда 1094"/>
            <p:cNvSpPr/>
            <p:nvPr/>
          </p:nvSpPr>
          <p:spPr>
            <a:xfrm rot="1262594">
              <a:off x="7437414" y="3159107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96" name="8-конечная звезда 1095"/>
            <p:cNvSpPr/>
            <p:nvPr/>
          </p:nvSpPr>
          <p:spPr>
            <a:xfrm rot="1262594">
              <a:off x="7437415" y="3294018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97" name="8-конечная звезда 1096"/>
            <p:cNvSpPr/>
            <p:nvPr/>
          </p:nvSpPr>
          <p:spPr>
            <a:xfrm rot="1262594">
              <a:off x="7588255" y="3300335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98" name="8-конечная звезда 1097"/>
            <p:cNvSpPr/>
            <p:nvPr/>
          </p:nvSpPr>
          <p:spPr>
            <a:xfrm rot="1262594">
              <a:off x="7650150" y="3006688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99" name="8-конечная звезда 1098"/>
            <p:cNvSpPr/>
            <p:nvPr/>
          </p:nvSpPr>
          <p:spPr>
            <a:xfrm rot="1262594">
              <a:off x="7585028" y="3441632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00" name="8-конечная звезда 1099"/>
            <p:cNvSpPr/>
            <p:nvPr/>
          </p:nvSpPr>
          <p:spPr>
            <a:xfrm rot="1262594">
              <a:off x="7435836" y="3363878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101" name="Прямая соединительная линия 1100"/>
            <p:cNvCxnSpPr>
              <a:stCxn id="1096" idx="5"/>
              <a:endCxn id="1095" idx="2"/>
            </p:cNvCxnSpPr>
            <p:nvPr/>
          </p:nvCxnSpPr>
          <p:spPr>
            <a:xfrm rot="5400000" flipH="1" flipV="1">
              <a:off x="7411566" y="3253192"/>
              <a:ext cx="85038" cy="126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02" name="Прямая соединительная линия 1101"/>
            <p:cNvCxnSpPr>
              <a:stCxn id="1100" idx="2"/>
              <a:endCxn id="1096" idx="2"/>
            </p:cNvCxnSpPr>
            <p:nvPr/>
          </p:nvCxnSpPr>
          <p:spPr>
            <a:xfrm rot="5400000" flipH="1" flipV="1">
              <a:off x="7422490" y="3373407"/>
              <a:ext cx="59420" cy="504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03" name="Прямая соединительная линия 1102"/>
            <p:cNvCxnSpPr>
              <a:stCxn id="1097" idx="3"/>
              <a:endCxn id="1096" idx="0"/>
            </p:cNvCxnSpPr>
            <p:nvPr/>
          </p:nvCxnSpPr>
          <p:spPr>
            <a:xfrm rot="5400000" flipH="1">
              <a:off x="7536305" y="3284023"/>
              <a:ext cx="7585" cy="10096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04" name="Прямая соединительная линия 1103"/>
            <p:cNvCxnSpPr>
              <a:stCxn id="1098" idx="2"/>
              <a:endCxn id="1094" idx="6"/>
            </p:cNvCxnSpPr>
            <p:nvPr/>
          </p:nvCxnSpPr>
          <p:spPr>
            <a:xfrm rot="5400000">
              <a:off x="7619979" y="3045454"/>
              <a:ext cx="41023" cy="4700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05" name="Прямая соединительная линия 1104"/>
            <p:cNvCxnSpPr>
              <a:stCxn id="1097" idx="5"/>
              <a:endCxn id="1094" idx="2"/>
            </p:cNvCxnSpPr>
            <p:nvPr/>
          </p:nvCxnSpPr>
          <p:spPr>
            <a:xfrm rot="16200000" flipV="1">
              <a:off x="7519548" y="3217916"/>
              <a:ext cx="162793" cy="669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06" name="Прямая соединительная линия 1105"/>
            <p:cNvCxnSpPr>
              <a:stCxn id="1099" idx="6"/>
              <a:endCxn id="1097" idx="2"/>
            </p:cNvCxnSpPr>
            <p:nvPr/>
          </p:nvCxnSpPr>
          <p:spPr>
            <a:xfrm rot="16200000" flipV="1">
              <a:off x="7564703" y="3393392"/>
              <a:ext cx="90539" cy="882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35" name="Группа 1106"/>
          <p:cNvGrpSpPr/>
          <p:nvPr/>
        </p:nvGrpSpPr>
        <p:grpSpPr>
          <a:xfrm>
            <a:off x="6596902" y="2563327"/>
            <a:ext cx="397148" cy="776439"/>
            <a:chOff x="7150610" y="2045465"/>
            <a:chExt cx="397148" cy="776439"/>
          </a:xfrm>
        </p:grpSpPr>
        <p:cxnSp>
          <p:nvCxnSpPr>
            <p:cNvPr id="1108" name="Прямая соединительная линия 1107"/>
            <p:cNvCxnSpPr>
              <a:stCxn id="1115" idx="6"/>
              <a:endCxn id="1111" idx="3"/>
            </p:cNvCxnSpPr>
            <p:nvPr/>
          </p:nvCxnSpPr>
          <p:spPr>
            <a:xfrm rot="5400000" flipH="1" flipV="1">
              <a:off x="7358363" y="2364100"/>
              <a:ext cx="182975" cy="10624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09" name="Прямая соединительная линия 1108"/>
            <p:cNvCxnSpPr>
              <a:stCxn id="1116" idx="6"/>
              <a:endCxn id="1113" idx="2"/>
            </p:cNvCxnSpPr>
            <p:nvPr/>
          </p:nvCxnSpPr>
          <p:spPr>
            <a:xfrm rot="5400000" flipH="1" flipV="1">
              <a:off x="7401264" y="2726571"/>
              <a:ext cx="99198" cy="99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110" name="8-конечная звезда 1109"/>
            <p:cNvSpPr/>
            <p:nvPr/>
          </p:nvSpPr>
          <p:spPr>
            <a:xfrm rot="1262594">
              <a:off x="7223100" y="243676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11" name="8-конечная звезда 1110"/>
            <p:cNvSpPr/>
            <p:nvPr/>
          </p:nvSpPr>
          <p:spPr>
            <a:xfrm rot="1262594">
              <a:off x="7500958" y="2292834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12" name="8-конечная звезда 1111"/>
            <p:cNvSpPr/>
            <p:nvPr/>
          </p:nvSpPr>
          <p:spPr>
            <a:xfrm rot="1262594">
              <a:off x="7150610" y="2632228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13" name="8-конечная звезда 1112"/>
            <p:cNvSpPr/>
            <p:nvPr/>
          </p:nvSpPr>
          <p:spPr>
            <a:xfrm rot="1262594">
              <a:off x="7436361" y="2632228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15" name="8-конечная звезда 1114"/>
            <p:cNvSpPr/>
            <p:nvPr/>
          </p:nvSpPr>
          <p:spPr>
            <a:xfrm rot="1262594">
              <a:off x="7364925" y="2507149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16" name="8-конечная звезда 1115"/>
            <p:cNvSpPr/>
            <p:nvPr/>
          </p:nvSpPr>
          <p:spPr>
            <a:xfrm rot="1262594">
              <a:off x="7418566" y="2775104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17" name="8-конечная звезда 1116"/>
            <p:cNvSpPr/>
            <p:nvPr/>
          </p:nvSpPr>
          <p:spPr>
            <a:xfrm rot="1262594">
              <a:off x="7150610" y="2489352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118" name="Прямая соединительная линия 1117"/>
            <p:cNvCxnSpPr>
              <a:stCxn id="1110" idx="0"/>
              <a:endCxn id="1115" idx="4"/>
            </p:cNvCxnSpPr>
            <p:nvPr/>
          </p:nvCxnSpPr>
          <p:spPr>
            <a:xfrm>
              <a:off x="7275299" y="2473458"/>
              <a:ext cx="91187" cy="4868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19" name="Прямая соединительная линия 1118"/>
            <p:cNvCxnSpPr>
              <a:stCxn id="1113" idx="5"/>
              <a:endCxn id="1115" idx="0"/>
            </p:cNvCxnSpPr>
            <p:nvPr/>
          </p:nvCxnSpPr>
          <p:spPr>
            <a:xfrm rot="16200000" flipV="1">
              <a:off x="7382566" y="2566550"/>
              <a:ext cx="95293" cy="4009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20" name="Прямая соединительная линия 1119"/>
            <p:cNvCxnSpPr>
              <a:stCxn id="1112" idx="5"/>
              <a:endCxn id="1117" idx="2"/>
            </p:cNvCxnSpPr>
            <p:nvPr/>
          </p:nvCxnSpPr>
          <p:spPr>
            <a:xfrm rot="5400000" flipH="1" flipV="1">
              <a:off x="7115232" y="2583869"/>
              <a:ext cx="99653" cy="109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21" name="Прямая соединительная линия 1120"/>
            <p:cNvCxnSpPr>
              <a:stCxn id="1110" idx="6"/>
              <a:endCxn id="1452" idx="1"/>
            </p:cNvCxnSpPr>
            <p:nvPr/>
          </p:nvCxnSpPr>
          <p:spPr>
            <a:xfrm rot="5400000" flipH="1" flipV="1">
              <a:off x="7079437" y="2225824"/>
              <a:ext cx="393099" cy="3238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22" name="Прямая соединительная линия 1121"/>
            <p:cNvCxnSpPr>
              <a:stCxn id="1117" idx="5"/>
              <a:endCxn id="1110" idx="3"/>
            </p:cNvCxnSpPr>
            <p:nvPr/>
          </p:nvCxnSpPr>
          <p:spPr>
            <a:xfrm rot="5400000" flipH="1" flipV="1">
              <a:off x="7186646" y="2452589"/>
              <a:ext cx="16642" cy="6091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23" name="Прямая соединительная линия 1122"/>
            <p:cNvCxnSpPr>
              <a:stCxn id="1116" idx="4"/>
              <a:endCxn id="1112" idx="0"/>
            </p:cNvCxnSpPr>
            <p:nvPr/>
          </p:nvCxnSpPr>
          <p:spPr>
            <a:xfrm rot="10800000">
              <a:off x="7195849" y="2664030"/>
              <a:ext cx="224278" cy="12607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142" name="TextBox 1141"/>
          <p:cNvSpPr txBox="1"/>
          <p:nvPr/>
        </p:nvSpPr>
        <p:spPr>
          <a:xfrm rot="16603593">
            <a:off x="6374398" y="3552569"/>
            <a:ext cx="70215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ВОРОН</a:t>
            </a:r>
            <a:endParaRPr lang="uk-UA" sz="8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1143" name="TextBox 1142"/>
          <p:cNvSpPr txBox="1"/>
          <p:nvPr/>
        </p:nvSpPr>
        <p:spPr>
          <a:xfrm rot="1344264">
            <a:off x="6361487" y="3207591"/>
            <a:ext cx="70215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ЧАША</a:t>
            </a:r>
            <a:endParaRPr lang="uk-UA" sz="8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1144" name="TextBox 1143"/>
          <p:cNvSpPr txBox="1"/>
          <p:nvPr/>
        </p:nvSpPr>
        <p:spPr>
          <a:xfrm rot="18282438">
            <a:off x="5516759" y="4198782"/>
            <a:ext cx="70215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ВОЛОПАС</a:t>
            </a:r>
            <a:endParaRPr lang="uk-UA" sz="8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1145" name="TextBox 1144"/>
          <p:cNvSpPr txBox="1"/>
          <p:nvPr/>
        </p:nvSpPr>
        <p:spPr>
          <a:xfrm rot="19413718">
            <a:off x="4784916" y="4110512"/>
            <a:ext cx="70215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ПН </a:t>
            </a:r>
          </a:p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КОРОНА</a:t>
            </a:r>
            <a:endParaRPr lang="uk-UA" sz="8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1146" name="TextBox 1145"/>
          <p:cNvSpPr txBox="1"/>
          <p:nvPr/>
        </p:nvSpPr>
        <p:spPr>
          <a:xfrm rot="19546177">
            <a:off x="5211106" y="4610626"/>
            <a:ext cx="70215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ЗМІЯ</a:t>
            </a:r>
            <a:endParaRPr lang="uk-UA" sz="8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1147" name="TextBox 1146"/>
          <p:cNvSpPr txBox="1"/>
          <p:nvPr/>
        </p:nvSpPr>
        <p:spPr>
          <a:xfrm>
            <a:off x="4358604" y="5319481"/>
            <a:ext cx="70215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ЗМІЯ</a:t>
            </a:r>
            <a:endParaRPr lang="uk-UA" sz="8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grpSp>
        <p:nvGrpSpPr>
          <p:cNvPr id="36" name="Группа 1147"/>
          <p:cNvGrpSpPr/>
          <p:nvPr/>
        </p:nvGrpSpPr>
        <p:grpSpPr>
          <a:xfrm>
            <a:off x="4143372" y="5239587"/>
            <a:ext cx="178722" cy="332553"/>
            <a:chOff x="4446920" y="5936171"/>
            <a:chExt cx="178722" cy="332553"/>
          </a:xfrm>
        </p:grpSpPr>
        <p:sp>
          <p:nvSpPr>
            <p:cNvPr id="1149" name="8-конечная звезда 1148"/>
            <p:cNvSpPr/>
            <p:nvPr/>
          </p:nvSpPr>
          <p:spPr>
            <a:xfrm rot="1262594">
              <a:off x="4507404" y="6221924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50" name="8-конечная звезда 1149"/>
            <p:cNvSpPr/>
            <p:nvPr/>
          </p:nvSpPr>
          <p:spPr>
            <a:xfrm rot="1262594">
              <a:off x="4578842" y="6079048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51" name="8-конечная звезда 1150"/>
            <p:cNvSpPr/>
            <p:nvPr/>
          </p:nvSpPr>
          <p:spPr>
            <a:xfrm rot="1262594">
              <a:off x="4446920" y="6079048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52" name="8-конечная звезда 1151"/>
            <p:cNvSpPr/>
            <p:nvPr/>
          </p:nvSpPr>
          <p:spPr>
            <a:xfrm rot="1262594">
              <a:off x="4507404" y="5936171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153" name="Прямая соединительная линия 1152"/>
            <p:cNvCxnSpPr>
              <a:stCxn id="1149" idx="7"/>
              <a:endCxn id="1150" idx="1"/>
            </p:cNvCxnSpPr>
            <p:nvPr/>
          </p:nvCxnSpPr>
          <p:spPr>
            <a:xfrm rot="5400000" flipH="1" flipV="1">
              <a:off x="4525970" y="6150051"/>
              <a:ext cx="111991" cy="5955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54" name="Прямая соединительная линия 1153"/>
            <p:cNvCxnSpPr>
              <a:stCxn id="1151" idx="6"/>
              <a:endCxn id="1152" idx="2"/>
            </p:cNvCxnSpPr>
            <p:nvPr/>
          </p:nvCxnSpPr>
          <p:spPr>
            <a:xfrm rot="5400000" flipH="1" flipV="1">
              <a:off x="4450963" y="6009170"/>
              <a:ext cx="99199" cy="4368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55" name="Прямая соединительная линия 1154"/>
            <p:cNvCxnSpPr>
              <a:stCxn id="1150" idx="5"/>
              <a:endCxn id="1152" idx="0"/>
            </p:cNvCxnSpPr>
            <p:nvPr/>
          </p:nvCxnSpPr>
          <p:spPr>
            <a:xfrm rot="16200000" flipV="1">
              <a:off x="4516147" y="6004470"/>
              <a:ext cx="113091" cy="4009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56" name="Прямая соединительная линия 1155"/>
            <p:cNvCxnSpPr>
              <a:stCxn id="1151" idx="1"/>
              <a:endCxn id="1149" idx="5"/>
            </p:cNvCxnSpPr>
            <p:nvPr/>
          </p:nvCxnSpPr>
          <p:spPr>
            <a:xfrm rot="16200000" flipH="1">
              <a:off x="4450508" y="6153145"/>
              <a:ext cx="100108" cy="4148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37" name="Группа 1156"/>
          <p:cNvGrpSpPr/>
          <p:nvPr/>
        </p:nvGrpSpPr>
        <p:grpSpPr>
          <a:xfrm>
            <a:off x="3508323" y="4643446"/>
            <a:ext cx="699645" cy="615672"/>
            <a:chOff x="3730532" y="5367300"/>
            <a:chExt cx="699645" cy="615672"/>
          </a:xfrm>
        </p:grpSpPr>
        <p:sp>
          <p:nvSpPr>
            <p:cNvPr id="1158" name="8-конечная звезда 1157"/>
            <p:cNvSpPr/>
            <p:nvPr/>
          </p:nvSpPr>
          <p:spPr>
            <a:xfrm rot="1262594">
              <a:off x="4383377" y="5445580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59" name="8-конечная звезда 1158"/>
            <p:cNvSpPr/>
            <p:nvPr/>
          </p:nvSpPr>
          <p:spPr>
            <a:xfrm rot="1262594">
              <a:off x="4159161" y="5732385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60" name="8-конечная звезда 1159"/>
            <p:cNvSpPr/>
            <p:nvPr/>
          </p:nvSpPr>
          <p:spPr>
            <a:xfrm rot="1262594">
              <a:off x="4303686" y="5519719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61" name="8-конечная звезда 1160"/>
            <p:cNvSpPr/>
            <p:nvPr/>
          </p:nvSpPr>
          <p:spPr>
            <a:xfrm rot="1262594">
              <a:off x="3944848" y="5660947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62" name="8-конечная звезда 1161"/>
            <p:cNvSpPr/>
            <p:nvPr/>
          </p:nvSpPr>
          <p:spPr>
            <a:xfrm rot="1262594">
              <a:off x="3730532" y="5660945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63" name="8-конечная звезда 1162"/>
            <p:cNvSpPr/>
            <p:nvPr/>
          </p:nvSpPr>
          <p:spPr>
            <a:xfrm rot="1262594">
              <a:off x="3867094" y="5367300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64" name="8-конечная звезда 1163"/>
            <p:cNvSpPr/>
            <p:nvPr/>
          </p:nvSpPr>
          <p:spPr>
            <a:xfrm rot="1262594">
              <a:off x="4006811" y="5507018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65" name="8-конечная звезда 1164"/>
            <p:cNvSpPr/>
            <p:nvPr/>
          </p:nvSpPr>
          <p:spPr>
            <a:xfrm rot="1262594">
              <a:off x="3800919" y="5375622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66" name="8-конечная звезда 1165"/>
            <p:cNvSpPr/>
            <p:nvPr/>
          </p:nvSpPr>
          <p:spPr>
            <a:xfrm rot="1262594">
              <a:off x="4221652" y="5936172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167" name="Прямая соединительная линия 1166"/>
            <p:cNvCxnSpPr>
              <a:stCxn id="1160" idx="7"/>
              <a:endCxn id="1158" idx="7"/>
            </p:cNvCxnSpPr>
            <p:nvPr/>
          </p:nvCxnSpPr>
          <p:spPr>
            <a:xfrm rot="5400000" flipH="1" flipV="1">
              <a:off x="4353622" y="5461218"/>
              <a:ext cx="76277" cy="7280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68" name="Прямая соединительная линия 1167"/>
            <p:cNvCxnSpPr>
              <a:stCxn id="1164" idx="5"/>
              <a:endCxn id="1163" idx="0"/>
            </p:cNvCxnSpPr>
            <p:nvPr/>
          </p:nvCxnSpPr>
          <p:spPr>
            <a:xfrm rot="16200000" flipV="1">
              <a:off x="3925915" y="5415152"/>
              <a:ext cx="97544" cy="8990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69" name="Прямая соединительная линия 1168"/>
            <p:cNvCxnSpPr>
              <a:stCxn id="1159" idx="6"/>
              <a:endCxn id="1160" idx="3"/>
            </p:cNvCxnSpPr>
            <p:nvPr/>
          </p:nvCxnSpPr>
          <p:spPr>
            <a:xfrm rot="5400000" flipH="1" flipV="1">
              <a:off x="4162682" y="5590856"/>
              <a:ext cx="176504" cy="11015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70" name="Прямая соединительная линия 1169"/>
            <p:cNvCxnSpPr>
              <a:stCxn id="1159" idx="5"/>
              <a:endCxn id="1164" idx="1"/>
            </p:cNvCxnSpPr>
            <p:nvPr/>
          </p:nvCxnSpPr>
          <p:spPr>
            <a:xfrm rot="16200000" flipV="1">
              <a:off x="4013014" y="5572527"/>
              <a:ext cx="186353" cy="13801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71" name="Прямая соединительная линия 1170"/>
            <p:cNvCxnSpPr>
              <a:stCxn id="1162" idx="7"/>
              <a:endCxn id="1161" idx="4"/>
            </p:cNvCxnSpPr>
            <p:nvPr/>
          </p:nvCxnSpPr>
          <p:spPr>
            <a:xfrm rot="16200000" flipH="1">
              <a:off x="3863792" y="5595396"/>
              <a:ext cx="1270" cy="16444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72" name="Прямая соединительная линия 1171"/>
            <p:cNvCxnSpPr>
              <a:stCxn id="1161" idx="7"/>
              <a:endCxn id="1159" idx="3"/>
            </p:cNvCxnSpPr>
            <p:nvPr/>
          </p:nvCxnSpPr>
          <p:spPr>
            <a:xfrm rot="16200000" flipH="1">
              <a:off x="4032322" y="5641184"/>
              <a:ext cx="93364" cy="16496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73" name="Прямая соединительная линия 1172"/>
            <p:cNvCxnSpPr>
              <a:stCxn id="1166" idx="5"/>
              <a:endCxn id="1159" idx="1"/>
            </p:cNvCxnSpPr>
            <p:nvPr/>
          </p:nvCxnSpPr>
          <p:spPr>
            <a:xfrm rot="16200000" flipV="1">
              <a:off x="4139274" y="5841910"/>
              <a:ext cx="154129" cy="3842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74" name="Прямая соединительная линия 1173"/>
            <p:cNvCxnSpPr>
              <a:stCxn id="1165" idx="1"/>
              <a:endCxn id="1163" idx="0"/>
            </p:cNvCxnSpPr>
            <p:nvPr/>
          </p:nvCxnSpPr>
          <p:spPr>
            <a:xfrm rot="5400000" flipH="1" flipV="1">
              <a:off x="3877240" y="5367913"/>
              <a:ext cx="9072" cy="9591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38" name="Группа 1174"/>
          <p:cNvGrpSpPr/>
          <p:nvPr/>
        </p:nvGrpSpPr>
        <p:grpSpPr>
          <a:xfrm rot="556316">
            <a:off x="2987677" y="2685344"/>
            <a:ext cx="850325" cy="1621014"/>
            <a:chOff x="2494991" y="3188512"/>
            <a:chExt cx="850325" cy="1621014"/>
          </a:xfrm>
        </p:grpSpPr>
        <p:sp>
          <p:nvSpPr>
            <p:cNvPr id="1176" name="8-конечная звезда 1175"/>
            <p:cNvSpPr/>
            <p:nvPr/>
          </p:nvSpPr>
          <p:spPr>
            <a:xfrm rot="1262594">
              <a:off x="2997889" y="428406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77" name="8-конечная звезда 1176"/>
            <p:cNvSpPr/>
            <p:nvPr/>
          </p:nvSpPr>
          <p:spPr>
            <a:xfrm rot="1262594">
              <a:off x="2907837" y="4157669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78" name="8-конечная звезда 1177"/>
            <p:cNvSpPr/>
            <p:nvPr/>
          </p:nvSpPr>
          <p:spPr>
            <a:xfrm rot="1262594">
              <a:off x="2634556" y="4257229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79" name="8-конечная звезда 1178"/>
            <p:cNvSpPr/>
            <p:nvPr/>
          </p:nvSpPr>
          <p:spPr>
            <a:xfrm rot="1262594">
              <a:off x="2858909" y="4744726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80" name="8-конечная звезда 1179"/>
            <p:cNvSpPr/>
            <p:nvPr/>
          </p:nvSpPr>
          <p:spPr>
            <a:xfrm rot="1262594">
              <a:off x="2494991" y="3845711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81" name="8-конечная звезда 1180"/>
            <p:cNvSpPr/>
            <p:nvPr/>
          </p:nvSpPr>
          <p:spPr>
            <a:xfrm rot="1262594">
              <a:off x="2788519" y="3870175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82" name="8-конечная звезда 1181"/>
            <p:cNvSpPr/>
            <p:nvPr/>
          </p:nvSpPr>
          <p:spPr>
            <a:xfrm rot="1262594">
              <a:off x="2651069" y="4437026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83" name="8-конечная звезда 1182"/>
            <p:cNvSpPr/>
            <p:nvPr/>
          </p:nvSpPr>
          <p:spPr>
            <a:xfrm rot="1262594">
              <a:off x="2705575" y="4725541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84" name="8-конечная звезда 1183"/>
            <p:cNvSpPr/>
            <p:nvPr/>
          </p:nvSpPr>
          <p:spPr>
            <a:xfrm rot="1262594">
              <a:off x="2835305" y="3731537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86" name="8-конечная звезда 1185"/>
            <p:cNvSpPr/>
            <p:nvPr/>
          </p:nvSpPr>
          <p:spPr>
            <a:xfrm rot="1262594">
              <a:off x="3177825" y="3386081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87" name="8-конечная звезда 1186"/>
            <p:cNvSpPr/>
            <p:nvPr/>
          </p:nvSpPr>
          <p:spPr>
            <a:xfrm rot="1262594">
              <a:off x="2950797" y="4438987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88" name="8-конечная звезда 1187"/>
            <p:cNvSpPr/>
            <p:nvPr/>
          </p:nvSpPr>
          <p:spPr>
            <a:xfrm rot="1262594">
              <a:off x="2856880" y="4307084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89" name="8-конечная звезда 1188"/>
            <p:cNvSpPr/>
            <p:nvPr/>
          </p:nvSpPr>
          <p:spPr>
            <a:xfrm rot="1262594">
              <a:off x="3083493" y="3460101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90" name="8-конечная звезда 1189"/>
            <p:cNvSpPr/>
            <p:nvPr/>
          </p:nvSpPr>
          <p:spPr>
            <a:xfrm rot="1262594">
              <a:off x="3147923" y="4328438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91" name="8-конечная звезда 1190"/>
            <p:cNvSpPr/>
            <p:nvPr/>
          </p:nvSpPr>
          <p:spPr>
            <a:xfrm rot="1262594">
              <a:off x="3131601" y="4625819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92" name="8-конечная звезда 1191"/>
            <p:cNvSpPr/>
            <p:nvPr/>
          </p:nvSpPr>
          <p:spPr>
            <a:xfrm rot="1262594">
              <a:off x="3108579" y="4484810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93" name="8-конечная звезда 1192"/>
            <p:cNvSpPr/>
            <p:nvPr/>
          </p:nvSpPr>
          <p:spPr>
            <a:xfrm rot="1262594">
              <a:off x="2983274" y="4650033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94" name="8-конечная звезда 1193"/>
            <p:cNvSpPr/>
            <p:nvPr/>
          </p:nvSpPr>
          <p:spPr>
            <a:xfrm rot="1262594">
              <a:off x="3109446" y="3695960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95" name="8-конечная звезда 1194"/>
            <p:cNvSpPr/>
            <p:nvPr/>
          </p:nvSpPr>
          <p:spPr>
            <a:xfrm rot="1262594">
              <a:off x="3298516" y="3874730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96" name="8-конечная звезда 1195"/>
            <p:cNvSpPr/>
            <p:nvPr/>
          </p:nvSpPr>
          <p:spPr>
            <a:xfrm rot="1262594">
              <a:off x="3216501" y="3815736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97" name="8-конечная звезда 1196"/>
            <p:cNvSpPr/>
            <p:nvPr/>
          </p:nvSpPr>
          <p:spPr>
            <a:xfrm rot="1262594">
              <a:off x="3234842" y="3530720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99" name="8-конечная звезда 1198"/>
            <p:cNvSpPr/>
            <p:nvPr/>
          </p:nvSpPr>
          <p:spPr>
            <a:xfrm rot="1262594">
              <a:off x="3114104" y="3188512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00" name="8-конечная звезда 1199"/>
            <p:cNvSpPr/>
            <p:nvPr/>
          </p:nvSpPr>
          <p:spPr>
            <a:xfrm rot="1262594">
              <a:off x="3126185" y="3308529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01" name="8-конечная звезда 1200"/>
            <p:cNvSpPr/>
            <p:nvPr/>
          </p:nvSpPr>
          <p:spPr>
            <a:xfrm rot="1262594">
              <a:off x="2952827" y="3576761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02" name="8-конечная звезда 1201"/>
            <p:cNvSpPr/>
            <p:nvPr/>
          </p:nvSpPr>
          <p:spPr>
            <a:xfrm rot="1262594">
              <a:off x="3163361" y="3967512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203" name="Прямая соединительная линия 1202"/>
            <p:cNvCxnSpPr>
              <a:stCxn id="1200" idx="1"/>
              <a:endCxn id="1186" idx="0"/>
            </p:cNvCxnSpPr>
            <p:nvPr/>
          </p:nvCxnSpPr>
          <p:spPr>
            <a:xfrm rot="15643684" flipH="1">
              <a:off x="3154562" y="3358635"/>
              <a:ext cx="79987" cy="5881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04" name="Прямая соединительная линия 1203"/>
            <p:cNvCxnSpPr>
              <a:stCxn id="1176" idx="5"/>
              <a:endCxn id="1188" idx="6"/>
            </p:cNvCxnSpPr>
            <p:nvPr/>
          </p:nvCxnSpPr>
          <p:spPr>
            <a:xfrm rot="15643684" flipH="1" flipV="1">
              <a:off x="2952345" y="4236435"/>
              <a:ext cx="2810" cy="12240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05" name="Прямая соединительная линия 1204"/>
            <p:cNvCxnSpPr>
              <a:stCxn id="1181" idx="7"/>
              <a:endCxn id="1184" idx="3"/>
            </p:cNvCxnSpPr>
            <p:nvPr/>
          </p:nvCxnSpPr>
          <p:spPr>
            <a:xfrm rot="4843684" flipH="1" flipV="1">
              <a:off x="2783865" y="3826164"/>
              <a:ext cx="120431" cy="659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06" name="Прямая соединительная линия 1205"/>
            <p:cNvCxnSpPr>
              <a:stCxn id="1181" idx="5"/>
              <a:endCxn id="1180" idx="6"/>
            </p:cNvCxnSpPr>
            <p:nvPr/>
          </p:nvCxnSpPr>
          <p:spPr>
            <a:xfrm rot="15643684" flipV="1">
              <a:off x="2639362" y="3729826"/>
              <a:ext cx="68067" cy="26118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07" name="Прямая соединительная линия 1206"/>
            <p:cNvCxnSpPr>
              <a:stCxn id="1177" idx="0"/>
              <a:endCxn id="1181" idx="0"/>
            </p:cNvCxnSpPr>
            <p:nvPr/>
          </p:nvCxnSpPr>
          <p:spPr>
            <a:xfrm rot="21043684" flipH="1" flipV="1">
              <a:off x="2875099" y="3906475"/>
              <a:ext cx="71438" cy="30296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08" name="Прямая соединительная линия 1207"/>
            <p:cNvCxnSpPr>
              <a:stCxn id="1178" idx="5"/>
              <a:endCxn id="1180" idx="1"/>
            </p:cNvCxnSpPr>
            <p:nvPr/>
          </p:nvCxnSpPr>
          <p:spPr>
            <a:xfrm rot="15643684" flipV="1">
              <a:off x="2414200" y="4056364"/>
              <a:ext cx="365946" cy="5501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09" name="Прямая соединительная линия 1208"/>
            <p:cNvCxnSpPr>
              <a:stCxn id="1179" idx="5"/>
              <a:endCxn id="1182" idx="7"/>
            </p:cNvCxnSpPr>
            <p:nvPr/>
          </p:nvCxnSpPr>
          <p:spPr>
            <a:xfrm rot="15643684" flipV="1">
              <a:off x="2631014" y="4537452"/>
              <a:ext cx="318871" cy="12567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10" name="Прямая соединительная линия 1209"/>
            <p:cNvCxnSpPr>
              <a:stCxn id="1183" idx="5"/>
              <a:endCxn id="1182" idx="1"/>
            </p:cNvCxnSpPr>
            <p:nvPr/>
          </p:nvCxnSpPr>
          <p:spPr>
            <a:xfrm rot="4843684" flipH="1" flipV="1">
              <a:off x="2584676" y="4605093"/>
              <a:ext cx="241292" cy="638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11" name="Прямая соединительная линия 1210"/>
            <p:cNvCxnSpPr>
              <a:stCxn id="1182" idx="0"/>
              <a:endCxn id="1178" idx="1"/>
            </p:cNvCxnSpPr>
            <p:nvPr/>
          </p:nvCxnSpPr>
          <p:spPr>
            <a:xfrm rot="21043684" flipV="1">
              <a:off x="2690672" y="4318381"/>
              <a:ext cx="2036" cy="15619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12" name="Прямая соединительная линия 1211"/>
            <p:cNvCxnSpPr>
              <a:stCxn id="1178" idx="7"/>
              <a:endCxn id="1177" idx="4"/>
            </p:cNvCxnSpPr>
            <p:nvPr/>
          </p:nvCxnSpPr>
          <p:spPr>
            <a:xfrm rot="4843684" flipH="1" flipV="1">
              <a:off x="2772096" y="4114235"/>
              <a:ext cx="62369" cy="22644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13" name="Прямая соединительная линия 1212"/>
            <p:cNvCxnSpPr>
              <a:stCxn id="1188" idx="4"/>
              <a:endCxn id="1178" idx="0"/>
            </p:cNvCxnSpPr>
            <p:nvPr/>
          </p:nvCxnSpPr>
          <p:spPr>
            <a:xfrm rot="10243684">
              <a:off x="2700114" y="4288405"/>
              <a:ext cx="155649" cy="4884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14" name="Прямая соединительная линия 1213"/>
            <p:cNvCxnSpPr>
              <a:stCxn id="1187" idx="4"/>
              <a:endCxn id="1188" idx="0"/>
            </p:cNvCxnSpPr>
            <p:nvPr/>
          </p:nvCxnSpPr>
          <p:spPr>
            <a:xfrm rot="10243684">
              <a:off x="2918427" y="4341007"/>
              <a:ext cx="24822" cy="11805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15" name="Прямая соединительная линия 1214"/>
            <p:cNvCxnSpPr>
              <a:stCxn id="1192" idx="1"/>
              <a:endCxn id="1187" idx="1"/>
            </p:cNvCxnSpPr>
            <p:nvPr/>
          </p:nvCxnSpPr>
          <p:spPr>
            <a:xfrm rot="4843684" flipH="1">
              <a:off x="3033606" y="4437901"/>
              <a:ext cx="63030" cy="14445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16" name="Прямая соединительная линия 1215"/>
            <p:cNvCxnSpPr>
              <a:stCxn id="1190" idx="4"/>
              <a:endCxn id="1176" idx="7"/>
            </p:cNvCxnSpPr>
            <p:nvPr/>
          </p:nvCxnSpPr>
          <p:spPr>
            <a:xfrm rot="10243684">
              <a:off x="3053708" y="4292334"/>
              <a:ext cx="91633" cy="5886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17" name="Прямая соединительная линия 1216"/>
            <p:cNvCxnSpPr>
              <a:stCxn id="1191" idx="5"/>
              <a:endCxn id="1192" idx="1"/>
            </p:cNvCxnSpPr>
            <p:nvPr/>
          </p:nvCxnSpPr>
          <p:spPr>
            <a:xfrm rot="4843684" flipH="1" flipV="1">
              <a:off x="3094687" y="4572782"/>
              <a:ext cx="97606" cy="1186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18" name="Прямая соединительная линия 1217"/>
            <p:cNvCxnSpPr>
              <a:stCxn id="1193" idx="5"/>
              <a:endCxn id="1187" idx="2"/>
            </p:cNvCxnSpPr>
            <p:nvPr/>
          </p:nvCxnSpPr>
          <p:spPr>
            <a:xfrm rot="15643684" flipV="1">
              <a:off x="2900915" y="4570232"/>
              <a:ext cx="163446" cy="277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22" name="Прямая соединительная линия 1221"/>
            <p:cNvCxnSpPr>
              <a:stCxn id="1186" idx="3"/>
              <a:endCxn id="1189" idx="6"/>
            </p:cNvCxnSpPr>
            <p:nvPr/>
          </p:nvCxnSpPr>
          <p:spPr>
            <a:xfrm rot="4843684">
              <a:off x="3139220" y="3414104"/>
              <a:ext cx="29236" cy="5809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23" name="Прямая соединительная линия 1222"/>
            <p:cNvCxnSpPr>
              <a:stCxn id="1201" idx="7"/>
              <a:endCxn id="1189" idx="3"/>
            </p:cNvCxnSpPr>
            <p:nvPr/>
          </p:nvCxnSpPr>
          <p:spPr>
            <a:xfrm rot="4843684" flipH="1" flipV="1">
              <a:off x="3007143" y="3497550"/>
              <a:ext cx="69605" cy="10121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24" name="Прямая соединительная линия 1223"/>
            <p:cNvCxnSpPr>
              <a:stCxn id="1189" idx="0"/>
              <a:endCxn id="1197" idx="3"/>
            </p:cNvCxnSpPr>
            <p:nvPr/>
          </p:nvCxnSpPr>
          <p:spPr>
            <a:xfrm rot="21043684">
              <a:off x="3151515" y="3497212"/>
              <a:ext cx="79959" cy="7332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25" name="Прямая соединительная линия 1224"/>
            <p:cNvCxnSpPr>
              <a:stCxn id="1184" idx="7"/>
              <a:endCxn id="1194" idx="3"/>
            </p:cNvCxnSpPr>
            <p:nvPr/>
          </p:nvCxnSpPr>
          <p:spPr>
            <a:xfrm rot="15643684" flipH="1">
              <a:off x="2990370" y="3625934"/>
              <a:ext cx="17702" cy="22456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26" name="Прямая соединительная линия 1225"/>
            <p:cNvCxnSpPr>
              <a:stCxn id="1234" idx="4"/>
              <a:endCxn id="1235" idx="3"/>
            </p:cNvCxnSpPr>
            <p:nvPr/>
          </p:nvCxnSpPr>
          <p:spPr>
            <a:xfrm rot="10243684">
              <a:off x="2699341" y="3721058"/>
              <a:ext cx="61638" cy="4494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27" name="Прямая соединительная линия 1226"/>
            <p:cNvCxnSpPr>
              <a:stCxn id="1184" idx="3"/>
              <a:endCxn id="1234" idx="0"/>
            </p:cNvCxnSpPr>
            <p:nvPr/>
          </p:nvCxnSpPr>
          <p:spPr>
            <a:xfrm rot="4843684">
              <a:off x="2822722" y="3762592"/>
              <a:ext cx="6783" cy="2444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28" name="Прямая соединительная линия 1227"/>
            <p:cNvCxnSpPr>
              <a:stCxn id="1184" idx="6"/>
              <a:endCxn id="1201" idx="3"/>
            </p:cNvCxnSpPr>
            <p:nvPr/>
          </p:nvCxnSpPr>
          <p:spPr>
            <a:xfrm rot="4843684" flipH="1" flipV="1">
              <a:off x="2859066" y="3620656"/>
              <a:ext cx="108711" cy="10168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29" name="Прямая соединительная линия 1228"/>
            <p:cNvCxnSpPr>
              <a:stCxn id="1201" idx="1"/>
              <a:endCxn id="1194" idx="4"/>
            </p:cNvCxnSpPr>
            <p:nvPr/>
          </p:nvCxnSpPr>
          <p:spPr>
            <a:xfrm rot="15643684" flipH="1">
              <a:off x="2994153" y="3611633"/>
              <a:ext cx="108430" cy="10923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30" name="Прямая соединительная линия 1229"/>
            <p:cNvCxnSpPr>
              <a:stCxn id="1196" idx="2"/>
              <a:endCxn id="1202" idx="5"/>
            </p:cNvCxnSpPr>
            <p:nvPr/>
          </p:nvCxnSpPr>
          <p:spPr>
            <a:xfrm rot="4843684">
              <a:off x="3155926" y="3880926"/>
              <a:ext cx="99047" cy="6896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31" name="Прямая соединительная линия 1230"/>
            <p:cNvCxnSpPr>
              <a:stCxn id="1196" idx="1"/>
              <a:endCxn id="1195" idx="4"/>
            </p:cNvCxnSpPr>
            <p:nvPr/>
          </p:nvCxnSpPr>
          <p:spPr>
            <a:xfrm rot="15643684" flipH="1">
              <a:off x="3256244" y="3852470"/>
              <a:ext cx="36992" cy="4530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32" name="Прямая соединительная линия 1231"/>
            <p:cNvCxnSpPr>
              <a:stCxn id="1196" idx="4"/>
              <a:endCxn id="1194" idx="0"/>
            </p:cNvCxnSpPr>
            <p:nvPr/>
          </p:nvCxnSpPr>
          <p:spPr>
            <a:xfrm rot="10243684">
              <a:off x="3163392" y="3723326"/>
              <a:ext cx="45960" cy="11184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33" name="Прямая соединительная линия 1232"/>
            <p:cNvCxnSpPr>
              <a:stCxn id="1200" idx="5"/>
              <a:endCxn id="1199" idx="2"/>
            </p:cNvCxnSpPr>
            <p:nvPr/>
          </p:nvCxnSpPr>
          <p:spPr>
            <a:xfrm rot="4843684" flipH="1" flipV="1">
              <a:off x="3095813" y="3271380"/>
              <a:ext cx="77560" cy="153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234" name="8-конечная звезда 1233"/>
            <p:cNvSpPr/>
            <p:nvPr/>
          </p:nvSpPr>
          <p:spPr>
            <a:xfrm rot="1262594">
              <a:off x="2762396" y="3743439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35" name="8-конечная звезда 1234"/>
            <p:cNvSpPr/>
            <p:nvPr/>
          </p:nvSpPr>
          <p:spPr>
            <a:xfrm rot="1262594">
              <a:off x="2694262" y="3695945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</p:grpSp>
      <p:grpSp>
        <p:nvGrpSpPr>
          <p:cNvPr id="39" name="Группа 1235"/>
          <p:cNvGrpSpPr/>
          <p:nvPr/>
        </p:nvGrpSpPr>
        <p:grpSpPr>
          <a:xfrm>
            <a:off x="3456177" y="4393132"/>
            <a:ext cx="187129" cy="178876"/>
            <a:chOff x="3434255" y="5077337"/>
            <a:chExt cx="187129" cy="178876"/>
          </a:xfrm>
        </p:grpSpPr>
        <p:sp>
          <p:nvSpPr>
            <p:cNvPr id="1237" name="8-конечная звезда 1236"/>
            <p:cNvSpPr/>
            <p:nvPr/>
          </p:nvSpPr>
          <p:spPr>
            <a:xfrm rot="1262594">
              <a:off x="3506746" y="5149828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38" name="8-конечная звезда 1237"/>
            <p:cNvSpPr/>
            <p:nvPr/>
          </p:nvSpPr>
          <p:spPr>
            <a:xfrm rot="1262594">
              <a:off x="3578184" y="5149828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39" name="8-конечная звезда 1238"/>
            <p:cNvSpPr/>
            <p:nvPr/>
          </p:nvSpPr>
          <p:spPr>
            <a:xfrm rot="1262594">
              <a:off x="3505693" y="5077337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40" name="8-конечная звезда 1239"/>
            <p:cNvSpPr/>
            <p:nvPr/>
          </p:nvSpPr>
          <p:spPr>
            <a:xfrm rot="1262594">
              <a:off x="3459167" y="5102249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41" name="8-конечная звезда 1240"/>
            <p:cNvSpPr/>
            <p:nvPr/>
          </p:nvSpPr>
          <p:spPr>
            <a:xfrm rot="1262594">
              <a:off x="3434255" y="5077337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42" name="8-конечная звезда 1241"/>
            <p:cNvSpPr/>
            <p:nvPr/>
          </p:nvSpPr>
          <p:spPr>
            <a:xfrm rot="1262594">
              <a:off x="3530605" y="5220213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243" name="Прямая соединительная линия 1242"/>
            <p:cNvCxnSpPr>
              <a:stCxn id="1241" idx="5"/>
              <a:endCxn id="1239" idx="6"/>
            </p:cNvCxnSpPr>
            <p:nvPr/>
          </p:nvCxnSpPr>
          <p:spPr>
            <a:xfrm rot="5400000" flipH="1" flipV="1">
              <a:off x="3487376" y="5036108"/>
              <a:ext cx="351" cy="8521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44" name="Прямая соединительная линия 1243"/>
            <p:cNvCxnSpPr>
              <a:stCxn id="1237" idx="0"/>
              <a:endCxn id="1239" idx="7"/>
            </p:cNvCxnSpPr>
            <p:nvPr/>
          </p:nvCxnSpPr>
          <p:spPr>
            <a:xfrm flipH="1" flipV="1">
              <a:off x="3540142" y="5088028"/>
              <a:ext cx="8363" cy="9115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45" name="Прямая соединительная линия 1244"/>
            <p:cNvCxnSpPr>
              <a:stCxn id="1237" idx="3"/>
              <a:endCxn id="1240" idx="2"/>
            </p:cNvCxnSpPr>
            <p:nvPr/>
          </p:nvCxnSpPr>
          <p:spPr>
            <a:xfrm rot="5400000" flipH="1">
              <a:off x="3468080" y="5139673"/>
              <a:ext cx="43150" cy="3790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46" name="Прямая соединительная линия 1245"/>
            <p:cNvCxnSpPr>
              <a:stCxn id="1237" idx="1"/>
              <a:endCxn id="1238" idx="4"/>
            </p:cNvCxnSpPr>
            <p:nvPr/>
          </p:nvCxnSpPr>
          <p:spPr>
            <a:xfrm rot="5400000" flipH="1" flipV="1">
              <a:off x="3544623" y="5156166"/>
              <a:ext cx="27496" cy="4250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47" name="Прямая соединительная линия 1246"/>
            <p:cNvCxnSpPr>
              <a:stCxn id="1242" idx="3"/>
              <a:endCxn id="1237" idx="1"/>
            </p:cNvCxnSpPr>
            <p:nvPr/>
          </p:nvCxnSpPr>
          <p:spPr>
            <a:xfrm rot="5400000" flipH="1" flipV="1">
              <a:off x="3507459" y="5215864"/>
              <a:ext cx="54354" cy="496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47" name="Группа 1247"/>
          <p:cNvGrpSpPr/>
          <p:nvPr/>
        </p:nvGrpSpPr>
        <p:grpSpPr>
          <a:xfrm>
            <a:off x="2045297" y="2018036"/>
            <a:ext cx="1169381" cy="1250650"/>
            <a:chOff x="1581077" y="2383120"/>
            <a:chExt cx="1169381" cy="1250650"/>
          </a:xfrm>
        </p:grpSpPr>
        <p:sp>
          <p:nvSpPr>
            <p:cNvPr id="1249" name="8-конечная звезда 1248"/>
            <p:cNvSpPr/>
            <p:nvPr/>
          </p:nvSpPr>
          <p:spPr>
            <a:xfrm rot="1262594">
              <a:off x="2063417" y="3089247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50" name="8-конечная звезда 1249"/>
            <p:cNvSpPr/>
            <p:nvPr/>
          </p:nvSpPr>
          <p:spPr>
            <a:xfrm rot="1262594">
              <a:off x="2061769" y="2803495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51" name="8-конечная звезда 1250"/>
            <p:cNvSpPr/>
            <p:nvPr/>
          </p:nvSpPr>
          <p:spPr>
            <a:xfrm rot="1262594">
              <a:off x="1865251" y="3579770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52" name="8-конечная звезда 1251"/>
            <p:cNvSpPr/>
            <p:nvPr/>
          </p:nvSpPr>
          <p:spPr>
            <a:xfrm rot="1262594">
              <a:off x="1920541" y="2803495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53" name="8-конечная звезда 1252"/>
            <p:cNvSpPr/>
            <p:nvPr/>
          </p:nvSpPr>
          <p:spPr>
            <a:xfrm rot="1262594">
              <a:off x="2490397" y="258753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55" name="8-конечная звезда 1254"/>
            <p:cNvSpPr/>
            <p:nvPr/>
          </p:nvSpPr>
          <p:spPr>
            <a:xfrm rot="1262594">
              <a:off x="1920541" y="3160685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56" name="8-конечная звезда 1255"/>
            <p:cNvSpPr/>
            <p:nvPr/>
          </p:nvSpPr>
          <p:spPr>
            <a:xfrm rot="1262594">
              <a:off x="1581077" y="3295598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57" name="8-конечная звезда 1256"/>
            <p:cNvSpPr/>
            <p:nvPr/>
          </p:nvSpPr>
          <p:spPr>
            <a:xfrm rot="1262594">
              <a:off x="2336790" y="2648240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58" name="8-конечная звезда 1257"/>
            <p:cNvSpPr/>
            <p:nvPr/>
          </p:nvSpPr>
          <p:spPr>
            <a:xfrm rot="1262594">
              <a:off x="2571736" y="2668872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59" name="8-конечная звезда 1258"/>
            <p:cNvSpPr/>
            <p:nvPr/>
          </p:nvSpPr>
          <p:spPr>
            <a:xfrm rot="1262594">
              <a:off x="2560782" y="2383120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60" name="8-конечная звезда 1259"/>
            <p:cNvSpPr/>
            <p:nvPr/>
          </p:nvSpPr>
          <p:spPr>
            <a:xfrm rot="1262594">
              <a:off x="2643174" y="2586480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61" name="8-конечная звезда 1260"/>
            <p:cNvSpPr/>
            <p:nvPr/>
          </p:nvSpPr>
          <p:spPr>
            <a:xfrm rot="1262594">
              <a:off x="2275030" y="2668872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62" name="8-конечная звезда 1261"/>
            <p:cNvSpPr/>
            <p:nvPr/>
          </p:nvSpPr>
          <p:spPr>
            <a:xfrm rot="1262594">
              <a:off x="2703658" y="2383120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263" name="Прямая соединительная линия 1262"/>
            <p:cNvCxnSpPr>
              <a:stCxn id="1262" idx="6"/>
              <a:endCxn id="1259" idx="7"/>
            </p:cNvCxnSpPr>
            <p:nvPr/>
          </p:nvCxnSpPr>
          <p:spPr>
            <a:xfrm rot="16200000" flipH="1" flipV="1">
              <a:off x="2664344" y="2325903"/>
              <a:ext cx="12338" cy="12989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64" name="Прямая соединительная линия 1263"/>
            <p:cNvCxnSpPr>
              <a:stCxn id="1258" idx="5"/>
              <a:endCxn id="1253" idx="7"/>
            </p:cNvCxnSpPr>
            <p:nvPr/>
          </p:nvCxnSpPr>
          <p:spPr>
            <a:xfrm rot="16200000" flipV="1">
              <a:off x="2530194" y="2615447"/>
              <a:ext cx="67318" cy="4356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65" name="Прямая соединительная линия 1264"/>
            <p:cNvCxnSpPr>
              <a:stCxn id="1260" idx="0"/>
              <a:endCxn id="1258" idx="1"/>
            </p:cNvCxnSpPr>
            <p:nvPr/>
          </p:nvCxnSpPr>
          <p:spPr>
            <a:xfrm flipH="1">
              <a:off x="2604637" y="2618282"/>
              <a:ext cx="83776" cy="9537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66" name="Прямая соединительная линия 1265"/>
            <p:cNvCxnSpPr>
              <a:stCxn id="1252" idx="7"/>
              <a:endCxn id="1261" idx="5"/>
            </p:cNvCxnSpPr>
            <p:nvPr/>
          </p:nvCxnSpPr>
          <p:spPr>
            <a:xfrm rot="5400000" flipH="1" flipV="1">
              <a:off x="2056250" y="2586853"/>
              <a:ext cx="148644" cy="31671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67" name="Прямая соединительная линия 1266"/>
            <p:cNvCxnSpPr>
              <a:stCxn id="1256" idx="6"/>
              <a:endCxn id="1252" idx="2"/>
            </p:cNvCxnSpPr>
            <p:nvPr/>
          </p:nvCxnSpPr>
          <p:spPr>
            <a:xfrm rot="5400000" flipH="1" flipV="1">
              <a:off x="1560446" y="2920360"/>
              <a:ext cx="442065" cy="31273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68" name="Прямая соединительная линия 1267"/>
            <p:cNvCxnSpPr>
              <a:stCxn id="1256" idx="7"/>
              <a:endCxn id="1255" idx="2"/>
            </p:cNvCxnSpPr>
            <p:nvPr/>
          </p:nvCxnSpPr>
          <p:spPr>
            <a:xfrm rot="5400000" flipH="1" flipV="1">
              <a:off x="1739486" y="3116483"/>
              <a:ext cx="101958" cy="29476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69" name="Прямая соединительная линия 1268"/>
            <p:cNvCxnSpPr>
              <a:stCxn id="1251" idx="4"/>
              <a:endCxn id="1256" idx="0"/>
            </p:cNvCxnSpPr>
            <p:nvPr/>
          </p:nvCxnSpPr>
          <p:spPr>
            <a:xfrm rot="10800000">
              <a:off x="1643716" y="3339633"/>
              <a:ext cx="223336" cy="25744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70" name="Прямая соединительная линия 1269"/>
            <p:cNvCxnSpPr>
              <a:stCxn id="1251" idx="7"/>
              <a:endCxn id="1249" idx="2"/>
            </p:cNvCxnSpPr>
            <p:nvPr/>
          </p:nvCxnSpPr>
          <p:spPr>
            <a:xfrm rot="5400000" flipH="1" flipV="1">
              <a:off x="1771643" y="3286729"/>
              <a:ext cx="454361" cy="16379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71" name="Прямая соединительная линия 1270"/>
            <p:cNvCxnSpPr>
              <a:stCxn id="1249" idx="5"/>
              <a:endCxn id="1250" idx="2"/>
            </p:cNvCxnSpPr>
            <p:nvPr/>
          </p:nvCxnSpPr>
          <p:spPr>
            <a:xfrm rot="16200000" flipV="1">
              <a:off x="1961325" y="2973444"/>
              <a:ext cx="235879" cy="38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72" name="Прямая соединительная линия 1271"/>
            <p:cNvCxnSpPr>
              <a:stCxn id="1250" idx="0"/>
              <a:endCxn id="1257" idx="3"/>
            </p:cNvCxnSpPr>
            <p:nvPr/>
          </p:nvCxnSpPr>
          <p:spPr>
            <a:xfrm flipV="1">
              <a:off x="2113968" y="2693796"/>
              <a:ext cx="225614" cy="14639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73" name="Прямая соединительная линия 1272"/>
            <p:cNvCxnSpPr>
              <a:stCxn id="1262" idx="1"/>
              <a:endCxn id="1260" idx="7"/>
            </p:cNvCxnSpPr>
            <p:nvPr/>
          </p:nvCxnSpPr>
          <p:spPr>
            <a:xfrm rot="5400000">
              <a:off x="2626022" y="2489841"/>
              <a:ext cx="172475" cy="4860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75" name="Прямая соединительная линия 1274"/>
            <p:cNvCxnSpPr>
              <a:stCxn id="1259" idx="3"/>
              <a:endCxn id="1253" idx="6"/>
            </p:cNvCxnSpPr>
            <p:nvPr/>
          </p:nvCxnSpPr>
          <p:spPr>
            <a:xfrm rot="5400000">
              <a:off x="2458289" y="2484824"/>
              <a:ext cx="173313" cy="3570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76" name="Прямая соединительная линия 1275"/>
            <p:cNvCxnSpPr>
              <a:stCxn id="1253" idx="4"/>
              <a:endCxn id="1261" idx="0"/>
            </p:cNvCxnSpPr>
            <p:nvPr/>
          </p:nvCxnSpPr>
          <p:spPr>
            <a:xfrm rot="10800000" flipV="1">
              <a:off x="2320270" y="2604838"/>
              <a:ext cx="171929" cy="9583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321" name="TextBox 1320"/>
          <p:cNvSpPr txBox="1"/>
          <p:nvPr/>
        </p:nvSpPr>
        <p:spPr>
          <a:xfrm rot="19006284">
            <a:off x="2318899" y="2446336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КИТ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1322" name="TextBox 1321"/>
          <p:cNvSpPr txBox="1"/>
          <p:nvPr/>
        </p:nvSpPr>
        <p:spPr>
          <a:xfrm rot="1643483">
            <a:off x="2860400" y="3446467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ПЕГАС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1323" name="TextBox 1322"/>
          <p:cNvSpPr txBox="1"/>
          <p:nvPr/>
        </p:nvSpPr>
        <p:spPr>
          <a:xfrm rot="19006284">
            <a:off x="3176155" y="2941114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АНДРОМЕДА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1324" name="TextBox 1323"/>
          <p:cNvSpPr txBox="1"/>
          <p:nvPr/>
        </p:nvSpPr>
        <p:spPr>
          <a:xfrm rot="2331135">
            <a:off x="3061230" y="4429631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ДЕЛЬФІН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1325" name="TextBox 1324"/>
          <p:cNvSpPr txBox="1"/>
          <p:nvPr/>
        </p:nvSpPr>
        <p:spPr>
          <a:xfrm rot="222291">
            <a:off x="3388198" y="5006245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ОРЕЛ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1326" name="TextBox 1325"/>
          <p:cNvSpPr txBox="1"/>
          <p:nvPr/>
        </p:nvSpPr>
        <p:spPr>
          <a:xfrm rot="222291">
            <a:off x="3888264" y="5524741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ЩИТ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1327" name="TextBox 1326"/>
          <p:cNvSpPr txBox="1"/>
          <p:nvPr/>
        </p:nvSpPr>
        <p:spPr>
          <a:xfrm rot="20047852">
            <a:off x="5597382" y="3512765"/>
            <a:ext cx="70215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ВОЛОССЯ ВЕРОНІКИ</a:t>
            </a:r>
            <a:endParaRPr lang="uk-UA" sz="8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grpSp>
        <p:nvGrpSpPr>
          <p:cNvPr id="49" name="Группа 1414"/>
          <p:cNvGrpSpPr/>
          <p:nvPr/>
        </p:nvGrpSpPr>
        <p:grpSpPr>
          <a:xfrm>
            <a:off x="4589796" y="2578586"/>
            <a:ext cx="829916" cy="343506"/>
            <a:chOff x="4589796" y="2578586"/>
            <a:chExt cx="829916" cy="343506"/>
          </a:xfrm>
        </p:grpSpPr>
        <p:sp>
          <p:nvSpPr>
            <p:cNvPr id="1330" name="8-конечная звезда 1329"/>
            <p:cNvSpPr/>
            <p:nvPr/>
          </p:nvSpPr>
          <p:spPr>
            <a:xfrm rot="1262594">
              <a:off x="5365712" y="2651077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32" name="8-конечная звезда 1331"/>
            <p:cNvSpPr/>
            <p:nvPr/>
          </p:nvSpPr>
          <p:spPr>
            <a:xfrm rot="1262594">
              <a:off x="4589796" y="2875292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33" name="8-конечная звезда 1332"/>
            <p:cNvSpPr/>
            <p:nvPr/>
          </p:nvSpPr>
          <p:spPr>
            <a:xfrm rot="1262594">
              <a:off x="4732672" y="2875292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34" name="8-конечная звезда 1333"/>
            <p:cNvSpPr/>
            <p:nvPr/>
          </p:nvSpPr>
          <p:spPr>
            <a:xfrm rot="1262594">
              <a:off x="4875548" y="2660978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35" name="8-конечная звезда 1334"/>
            <p:cNvSpPr/>
            <p:nvPr/>
          </p:nvSpPr>
          <p:spPr>
            <a:xfrm rot="1262594">
              <a:off x="5018424" y="2578586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36" name="8-конечная звезда 1335"/>
            <p:cNvSpPr/>
            <p:nvPr/>
          </p:nvSpPr>
          <p:spPr>
            <a:xfrm rot="1262594">
              <a:off x="5232738" y="2650024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337" name="Прямая соединительная линия 1336"/>
            <p:cNvCxnSpPr>
              <a:stCxn id="1332" idx="0"/>
              <a:endCxn id="1333" idx="3"/>
            </p:cNvCxnSpPr>
            <p:nvPr/>
          </p:nvCxnSpPr>
          <p:spPr>
            <a:xfrm>
              <a:off x="4635035" y="2907094"/>
              <a:ext cx="99653" cy="109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38" name="Прямая соединительная линия 1337"/>
            <p:cNvCxnSpPr>
              <a:stCxn id="1333" idx="7"/>
              <a:endCxn id="1334" idx="3"/>
            </p:cNvCxnSpPr>
            <p:nvPr/>
          </p:nvCxnSpPr>
          <p:spPr>
            <a:xfrm rot="5400000" flipH="1" flipV="1">
              <a:off x="4729854" y="2741481"/>
              <a:ext cx="195312" cy="10010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39" name="Прямая соединительная линия 1338"/>
            <p:cNvCxnSpPr>
              <a:stCxn id="1330" idx="2"/>
              <a:endCxn id="1336" idx="0"/>
            </p:cNvCxnSpPr>
            <p:nvPr/>
          </p:nvCxnSpPr>
          <p:spPr>
            <a:xfrm rot="5400000" flipH="1">
              <a:off x="5319772" y="2640031"/>
              <a:ext cx="21450" cy="10504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40" name="Прямая соединительная линия 1339"/>
            <p:cNvCxnSpPr>
              <a:stCxn id="1336" idx="3"/>
              <a:endCxn id="1335" idx="0"/>
            </p:cNvCxnSpPr>
            <p:nvPr/>
          </p:nvCxnSpPr>
          <p:spPr>
            <a:xfrm rot="5400000" flipH="1">
              <a:off x="5112940" y="2561112"/>
              <a:ext cx="72537" cy="17109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41" name="Прямая соединительная линия 1340"/>
            <p:cNvCxnSpPr>
              <a:stCxn id="1335" idx="3"/>
              <a:endCxn id="1334" idx="7"/>
            </p:cNvCxnSpPr>
            <p:nvPr/>
          </p:nvCxnSpPr>
          <p:spPr>
            <a:xfrm rot="5400000">
              <a:off x="4938691" y="2593128"/>
              <a:ext cx="63390" cy="10010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355" name="TextBox 1354"/>
          <p:cNvSpPr txBox="1"/>
          <p:nvPr/>
        </p:nvSpPr>
        <p:spPr>
          <a:xfrm>
            <a:off x="4714876" y="2643182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РИСЬ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cxnSp>
        <p:nvCxnSpPr>
          <p:cNvPr id="1364" name="Прямая соединительная линия 1363"/>
          <p:cNvCxnSpPr/>
          <p:nvPr/>
        </p:nvCxnSpPr>
        <p:spPr>
          <a:xfrm rot="16537753" flipV="1">
            <a:off x="4727773" y="3164312"/>
            <a:ext cx="314852" cy="4989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50" name="Группа 1415"/>
          <p:cNvGrpSpPr/>
          <p:nvPr/>
        </p:nvGrpSpPr>
        <p:grpSpPr>
          <a:xfrm>
            <a:off x="4149687" y="2792374"/>
            <a:ext cx="463574" cy="463575"/>
            <a:chOff x="4149687" y="2792374"/>
            <a:chExt cx="463574" cy="463575"/>
          </a:xfrm>
        </p:grpSpPr>
        <p:cxnSp>
          <p:nvCxnSpPr>
            <p:cNvPr id="1342" name="Прямая соединительная линия 1341"/>
            <p:cNvCxnSpPr>
              <a:stCxn id="1359" idx="7"/>
              <a:endCxn id="1358" idx="2"/>
            </p:cNvCxnSpPr>
            <p:nvPr/>
          </p:nvCxnSpPr>
          <p:spPr>
            <a:xfrm rot="5400000" flipH="1" flipV="1">
              <a:off x="4370340" y="3027617"/>
              <a:ext cx="58114" cy="9977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356" name="8-конечная звезда 1355"/>
            <p:cNvSpPr/>
            <p:nvPr/>
          </p:nvSpPr>
          <p:spPr>
            <a:xfrm rot="1262594">
              <a:off x="4577261" y="3101985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57" name="8-конечная звезда 1356"/>
            <p:cNvSpPr/>
            <p:nvPr/>
          </p:nvSpPr>
          <p:spPr>
            <a:xfrm rot="1262594">
              <a:off x="4530737" y="3219949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58" name="8-конечная звезда 1357"/>
            <p:cNvSpPr/>
            <p:nvPr/>
          </p:nvSpPr>
          <p:spPr>
            <a:xfrm rot="1262594">
              <a:off x="4435440" y="3006688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59" name="8-конечная звезда 1358"/>
            <p:cNvSpPr/>
            <p:nvPr/>
          </p:nvSpPr>
          <p:spPr>
            <a:xfrm rot="1262594">
              <a:off x="4308170" y="3093732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360" name="Прямая соединительная линия 1359"/>
            <p:cNvCxnSpPr>
              <a:stCxn id="1357" idx="6"/>
              <a:endCxn id="1356" idx="2"/>
            </p:cNvCxnSpPr>
            <p:nvPr/>
          </p:nvCxnSpPr>
          <p:spPr>
            <a:xfrm rot="5400000" flipH="1" flipV="1">
              <a:off x="4529817" y="3162168"/>
              <a:ext cx="84364" cy="3359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65" name="Прямая соединительная линия 1364"/>
            <p:cNvCxnSpPr>
              <a:stCxn id="1358" idx="0"/>
              <a:endCxn id="1357" idx="4"/>
            </p:cNvCxnSpPr>
            <p:nvPr/>
          </p:nvCxnSpPr>
          <p:spPr>
            <a:xfrm>
              <a:off x="4477199" y="3036044"/>
              <a:ext cx="54738" cy="19544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370" name="8-конечная звезда 1369"/>
            <p:cNvSpPr/>
            <p:nvPr/>
          </p:nvSpPr>
          <p:spPr>
            <a:xfrm rot="1262594">
              <a:off x="4221126" y="3006688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71" name="8-конечная звезда 1370"/>
            <p:cNvSpPr/>
            <p:nvPr/>
          </p:nvSpPr>
          <p:spPr>
            <a:xfrm rot="1262594">
              <a:off x="4451046" y="2879418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72" name="8-конечная звезда 1371"/>
            <p:cNvSpPr/>
            <p:nvPr/>
          </p:nvSpPr>
          <p:spPr>
            <a:xfrm rot="1262594">
              <a:off x="4364001" y="2792374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73" name="8-конечная звезда 1372"/>
            <p:cNvSpPr/>
            <p:nvPr/>
          </p:nvSpPr>
          <p:spPr>
            <a:xfrm rot="1262594">
              <a:off x="4149687" y="2935250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375" name="Прямая соединительная линия 1374"/>
            <p:cNvCxnSpPr>
              <a:stCxn id="868" idx="67"/>
              <a:endCxn id="1373" idx="1"/>
            </p:cNvCxnSpPr>
            <p:nvPr/>
          </p:nvCxnSpPr>
          <p:spPr>
            <a:xfrm flipH="1" flipV="1">
              <a:off x="4180058" y="2976590"/>
              <a:ext cx="40647" cy="4041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76" name="Прямая соединительная линия 1375"/>
            <p:cNvCxnSpPr>
              <a:stCxn id="1371" idx="5"/>
              <a:endCxn id="1372" idx="0"/>
            </p:cNvCxnSpPr>
            <p:nvPr/>
          </p:nvCxnSpPr>
          <p:spPr>
            <a:xfrm rot="16200000" flipV="1">
              <a:off x="4405044" y="2822446"/>
              <a:ext cx="59548" cy="5811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77" name="Прямая соединительная линия 1376"/>
            <p:cNvCxnSpPr>
              <a:stCxn id="1370" idx="0"/>
              <a:endCxn id="1371" idx="4"/>
            </p:cNvCxnSpPr>
            <p:nvPr/>
          </p:nvCxnSpPr>
          <p:spPr>
            <a:xfrm flipV="1">
              <a:off x="4262885" y="2893262"/>
              <a:ext cx="189602" cy="14278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78" name="Прямая соединительная линия 1377"/>
            <p:cNvCxnSpPr>
              <a:stCxn id="1359" idx="5"/>
              <a:endCxn id="1370" idx="1"/>
            </p:cNvCxnSpPr>
            <p:nvPr/>
          </p:nvCxnSpPr>
          <p:spPr>
            <a:xfrm rot="16200000" flipV="1">
              <a:off x="4262466" y="3037059"/>
              <a:ext cx="47564" cy="6950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1379" name="Прямая соединительная линия 1378"/>
          <p:cNvCxnSpPr>
            <a:stCxn id="1358" idx="6"/>
            <a:endCxn id="1371" idx="2"/>
          </p:cNvCxnSpPr>
          <p:nvPr/>
        </p:nvCxnSpPr>
        <p:spPr>
          <a:xfrm rot="5400000" flipH="1" flipV="1">
            <a:off x="4421367" y="2964606"/>
            <a:ext cx="86952" cy="94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394" name="TextBox 1393"/>
          <p:cNvSpPr txBox="1"/>
          <p:nvPr/>
        </p:nvSpPr>
        <p:spPr>
          <a:xfrm>
            <a:off x="4143372" y="2887144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ЖИРАФ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grpSp>
        <p:nvGrpSpPr>
          <p:cNvPr id="51" name="Группа 1394"/>
          <p:cNvGrpSpPr/>
          <p:nvPr/>
        </p:nvGrpSpPr>
        <p:grpSpPr>
          <a:xfrm>
            <a:off x="4224353" y="2365325"/>
            <a:ext cx="411190" cy="414417"/>
            <a:chOff x="4017933" y="1986213"/>
            <a:chExt cx="411190" cy="414417"/>
          </a:xfrm>
        </p:grpSpPr>
        <p:cxnSp>
          <p:nvCxnSpPr>
            <p:cNvPr id="1396" name="Прямая соединительная линия 1395"/>
            <p:cNvCxnSpPr>
              <a:stCxn id="1404" idx="7"/>
              <a:endCxn id="1400" idx="1"/>
            </p:cNvCxnSpPr>
            <p:nvPr/>
          </p:nvCxnSpPr>
          <p:spPr>
            <a:xfrm rot="16200000" flipV="1">
              <a:off x="4354956" y="2311979"/>
              <a:ext cx="116410" cy="15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97" name="Прямая соединительная линия 1396"/>
            <p:cNvCxnSpPr>
              <a:stCxn id="1404" idx="4"/>
              <a:endCxn id="1399" idx="1"/>
            </p:cNvCxnSpPr>
            <p:nvPr/>
          </p:nvCxnSpPr>
          <p:spPr>
            <a:xfrm rot="10800000">
              <a:off x="4198773" y="2252202"/>
              <a:ext cx="174565" cy="11907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98" name="Прямая соединительная линия 1397"/>
            <p:cNvCxnSpPr>
              <a:stCxn id="1402" idx="7"/>
              <a:endCxn id="1401" idx="3"/>
            </p:cNvCxnSpPr>
            <p:nvPr/>
          </p:nvCxnSpPr>
          <p:spPr>
            <a:xfrm rot="16200000" flipH="1">
              <a:off x="4223525" y="1870252"/>
              <a:ext cx="6" cy="30784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399" name="8-конечная звезда 1398"/>
            <p:cNvSpPr/>
            <p:nvPr/>
          </p:nvSpPr>
          <p:spPr>
            <a:xfrm rot="1262594">
              <a:off x="4160809" y="2200527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00" name="8-конечная звезда 1399"/>
            <p:cNvSpPr/>
            <p:nvPr/>
          </p:nvSpPr>
          <p:spPr>
            <a:xfrm rot="1262594">
              <a:off x="4375123" y="2202175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01" name="8-конечная звезда 1400"/>
            <p:cNvSpPr/>
            <p:nvPr/>
          </p:nvSpPr>
          <p:spPr>
            <a:xfrm rot="1262594">
              <a:off x="4375123" y="198621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02" name="8-конечная звезда 1401"/>
            <p:cNvSpPr/>
            <p:nvPr/>
          </p:nvSpPr>
          <p:spPr>
            <a:xfrm rot="1262594">
              <a:off x="4017933" y="200813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03" name="8-конечная звезда 1402"/>
            <p:cNvSpPr/>
            <p:nvPr/>
          </p:nvSpPr>
          <p:spPr>
            <a:xfrm rot="1262594">
              <a:off x="4089371" y="2222449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04" name="8-конечная звезда 1403"/>
            <p:cNvSpPr/>
            <p:nvPr/>
          </p:nvSpPr>
          <p:spPr>
            <a:xfrm rot="1262594">
              <a:off x="4371896" y="2357430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405" name="Прямая соединительная линия 1404"/>
            <p:cNvCxnSpPr>
              <a:stCxn id="1400" idx="5"/>
              <a:endCxn id="1401" idx="2"/>
            </p:cNvCxnSpPr>
            <p:nvPr/>
          </p:nvCxnSpPr>
          <p:spPr>
            <a:xfrm rot="5400000" flipH="1" flipV="1">
              <a:off x="4308750" y="2120823"/>
              <a:ext cx="166089" cy="126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06" name="Прямая соединительная линия 1405"/>
            <p:cNvCxnSpPr>
              <a:stCxn id="1403" idx="6"/>
              <a:endCxn id="1402" idx="0"/>
            </p:cNvCxnSpPr>
            <p:nvPr/>
          </p:nvCxnSpPr>
          <p:spPr>
            <a:xfrm rot="16200000" flipV="1">
              <a:off x="4008388" y="2106572"/>
              <a:ext cx="179422" cy="5593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07" name="Прямая соединительная линия 1406"/>
            <p:cNvCxnSpPr>
              <a:stCxn id="1399" idx="5"/>
              <a:endCxn id="1403" idx="0"/>
            </p:cNvCxnSpPr>
            <p:nvPr/>
          </p:nvCxnSpPr>
          <p:spPr>
            <a:xfrm rot="16200000" flipH="1" flipV="1">
              <a:off x="4131062" y="2213360"/>
              <a:ext cx="56291" cy="3527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08" name="Прямая соединительная линия 1407"/>
            <p:cNvCxnSpPr>
              <a:stCxn id="1400" idx="3"/>
              <a:endCxn id="1399" idx="7"/>
            </p:cNvCxnSpPr>
            <p:nvPr/>
          </p:nvCxnSpPr>
          <p:spPr>
            <a:xfrm rot="5400000" flipH="1">
              <a:off x="4283179" y="2145868"/>
              <a:ext cx="23574" cy="16496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417" name="TextBox 1416"/>
          <p:cNvSpPr txBox="1"/>
          <p:nvPr/>
        </p:nvSpPr>
        <p:spPr>
          <a:xfrm>
            <a:off x="4286248" y="2428868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ВІЗНИЧИЙ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grpSp>
        <p:nvGrpSpPr>
          <p:cNvPr id="53" name="Группа 1417"/>
          <p:cNvGrpSpPr/>
          <p:nvPr/>
        </p:nvGrpSpPr>
        <p:grpSpPr>
          <a:xfrm>
            <a:off x="3808104" y="2509849"/>
            <a:ext cx="470249" cy="704837"/>
            <a:chOff x="3357553" y="2345049"/>
            <a:chExt cx="470249" cy="704837"/>
          </a:xfrm>
        </p:grpSpPr>
        <p:cxnSp>
          <p:nvCxnSpPr>
            <p:cNvPr id="1419" name="Прямая соединительная линия 1418"/>
            <p:cNvCxnSpPr>
              <a:stCxn id="1425" idx="6"/>
              <a:endCxn id="1424" idx="0"/>
            </p:cNvCxnSpPr>
            <p:nvPr/>
          </p:nvCxnSpPr>
          <p:spPr>
            <a:xfrm rot="16200000" flipV="1">
              <a:off x="3691172" y="2584715"/>
              <a:ext cx="109630" cy="12902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20" name="Прямая соединительная линия 1419"/>
            <p:cNvCxnSpPr>
              <a:stCxn id="1423" idx="5"/>
              <a:endCxn id="1427" idx="6"/>
            </p:cNvCxnSpPr>
            <p:nvPr/>
          </p:nvCxnSpPr>
          <p:spPr>
            <a:xfrm rot="16200000" flipV="1">
              <a:off x="3407723" y="2536764"/>
              <a:ext cx="24387" cy="6601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421" name="8-конечная звезда 1420"/>
            <p:cNvSpPr/>
            <p:nvPr/>
          </p:nvSpPr>
          <p:spPr>
            <a:xfrm rot="1262594">
              <a:off x="3486402" y="2345049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22" name="8-конечная звезда 1421"/>
            <p:cNvSpPr/>
            <p:nvPr/>
          </p:nvSpPr>
          <p:spPr>
            <a:xfrm rot="1262594">
              <a:off x="3557840" y="2487925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23" name="8-конечная звезда 1422"/>
            <p:cNvSpPr/>
            <p:nvPr/>
          </p:nvSpPr>
          <p:spPr>
            <a:xfrm rot="1262594">
              <a:off x="3436886" y="2579638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24" name="8-конечная звезда 1423"/>
            <p:cNvSpPr/>
            <p:nvPr/>
          </p:nvSpPr>
          <p:spPr>
            <a:xfrm rot="1262594">
              <a:off x="3629278" y="2557715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25" name="8-конечная звезда 1424"/>
            <p:cNvSpPr/>
            <p:nvPr/>
          </p:nvSpPr>
          <p:spPr>
            <a:xfrm rot="1262594">
              <a:off x="3773802" y="2702239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26" name="8-конечная звезда 1425"/>
            <p:cNvSpPr/>
            <p:nvPr/>
          </p:nvSpPr>
          <p:spPr>
            <a:xfrm rot="1262594">
              <a:off x="3770575" y="2413260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27" name="8-конечная звезда 1426"/>
            <p:cNvSpPr/>
            <p:nvPr/>
          </p:nvSpPr>
          <p:spPr>
            <a:xfrm rot="1262594">
              <a:off x="3357553" y="2556136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28" name="8-конечная звезда 1427"/>
            <p:cNvSpPr/>
            <p:nvPr/>
          </p:nvSpPr>
          <p:spPr>
            <a:xfrm rot="1262594">
              <a:off x="3699137" y="2435183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29" name="8-конечная звезда 1428"/>
            <p:cNvSpPr/>
            <p:nvPr/>
          </p:nvSpPr>
          <p:spPr>
            <a:xfrm rot="1262594">
              <a:off x="3413385" y="3006686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30" name="8-конечная звезда 1429"/>
            <p:cNvSpPr/>
            <p:nvPr/>
          </p:nvSpPr>
          <p:spPr>
            <a:xfrm rot="1262594">
              <a:off x="3500429" y="2841888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31" name="8-конечная звезда 1430"/>
            <p:cNvSpPr/>
            <p:nvPr/>
          </p:nvSpPr>
          <p:spPr>
            <a:xfrm rot="1262594">
              <a:off x="3571867" y="2643180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432" name="Прямая соединительная линия 1431"/>
            <p:cNvCxnSpPr>
              <a:stCxn id="1422" idx="6"/>
              <a:endCxn id="1421" idx="7"/>
            </p:cNvCxnSpPr>
            <p:nvPr/>
          </p:nvCxnSpPr>
          <p:spPr>
            <a:xfrm rot="16200000" flipV="1">
              <a:off x="3501986" y="2397176"/>
              <a:ext cx="128640" cy="5645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33" name="Прямая соединительная линия 1432"/>
            <p:cNvCxnSpPr>
              <a:stCxn id="1431" idx="4"/>
              <a:endCxn id="1423" idx="0"/>
            </p:cNvCxnSpPr>
            <p:nvPr/>
          </p:nvCxnSpPr>
          <p:spPr>
            <a:xfrm rot="10800000">
              <a:off x="3489086" y="2616334"/>
              <a:ext cx="84223" cy="4069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34" name="Прямая соединительная линия 1433"/>
            <p:cNvCxnSpPr>
              <a:stCxn id="1424" idx="5"/>
              <a:endCxn id="1422" idx="0"/>
            </p:cNvCxnSpPr>
            <p:nvPr/>
          </p:nvCxnSpPr>
          <p:spPr>
            <a:xfrm rot="16200000" flipV="1">
              <a:off x="3609967" y="2524693"/>
              <a:ext cx="35421" cy="3527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35" name="Прямая соединительная линия 1434"/>
            <p:cNvCxnSpPr>
              <a:stCxn id="1426" idx="5"/>
              <a:endCxn id="1428" idx="7"/>
            </p:cNvCxnSpPr>
            <p:nvPr/>
          </p:nvCxnSpPr>
          <p:spPr>
            <a:xfrm rot="16200000" flipH="1" flipV="1">
              <a:off x="3745495" y="2410102"/>
              <a:ext cx="32892" cy="4292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36" name="Прямая соединительная линия 1435"/>
            <p:cNvCxnSpPr>
              <a:stCxn id="1424" idx="7"/>
              <a:endCxn id="1428" idx="3"/>
            </p:cNvCxnSpPr>
            <p:nvPr/>
          </p:nvCxnSpPr>
          <p:spPr>
            <a:xfrm rot="5400000" flipH="1" flipV="1">
              <a:off x="3636875" y="2509631"/>
              <a:ext cx="108198" cy="2004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37" name="Прямая соединительная линия 1436"/>
            <p:cNvCxnSpPr>
              <a:stCxn id="1429" idx="5"/>
              <a:endCxn id="1430" idx="1"/>
            </p:cNvCxnSpPr>
            <p:nvPr/>
          </p:nvCxnSpPr>
          <p:spPr>
            <a:xfrm rot="5400000" flipH="1" flipV="1">
              <a:off x="3415848" y="2893594"/>
              <a:ext cx="125318" cy="10458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38" name="Прямая соединительная линия 1437"/>
            <p:cNvCxnSpPr>
              <a:stCxn id="1430" idx="7"/>
              <a:endCxn id="1431" idx="2"/>
            </p:cNvCxnSpPr>
            <p:nvPr/>
          </p:nvCxnSpPr>
          <p:spPr>
            <a:xfrm rot="5400000" flipH="1" flipV="1">
              <a:off x="3478851" y="2747857"/>
              <a:ext cx="169778" cy="4394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39" name="Прямая соединительная линия 1438"/>
            <p:cNvCxnSpPr>
              <a:stCxn id="1431" idx="7"/>
              <a:endCxn id="1424" idx="6"/>
            </p:cNvCxnSpPr>
            <p:nvPr/>
          </p:nvCxnSpPr>
          <p:spPr>
            <a:xfrm rot="5400000" flipH="1" flipV="1">
              <a:off x="3591344" y="2581380"/>
              <a:ext cx="96493" cy="5276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40" name="Прямая соединительная линия 1439"/>
            <p:cNvCxnSpPr>
              <a:stCxn id="1425" idx="5"/>
              <a:endCxn id="1431" idx="0"/>
            </p:cNvCxnSpPr>
            <p:nvPr/>
          </p:nvCxnSpPr>
          <p:spPr>
            <a:xfrm rot="16200000" flipV="1">
              <a:off x="3685719" y="2600444"/>
              <a:ext cx="32029" cy="17621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42" name="Прямая соединительная линия 1441"/>
            <p:cNvCxnSpPr>
              <a:stCxn id="1423" idx="7"/>
              <a:endCxn id="1422" idx="5"/>
            </p:cNvCxnSpPr>
            <p:nvPr/>
          </p:nvCxnSpPr>
          <p:spPr>
            <a:xfrm rot="5400000" flipH="1" flipV="1">
              <a:off x="3478506" y="2500305"/>
              <a:ext cx="105424" cy="8531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446" name="TextBox 1445"/>
          <p:cNvSpPr txBox="1"/>
          <p:nvPr/>
        </p:nvSpPr>
        <p:spPr>
          <a:xfrm>
            <a:off x="3536257" y="2500306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ПЕРСЕЙ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grpSp>
        <p:nvGrpSpPr>
          <p:cNvPr id="54" name="Группа 1446"/>
          <p:cNvGrpSpPr/>
          <p:nvPr/>
        </p:nvGrpSpPr>
        <p:grpSpPr>
          <a:xfrm rot="248670">
            <a:off x="5476076" y="1848327"/>
            <a:ext cx="1857394" cy="3278058"/>
            <a:chOff x="5649885" y="1363613"/>
            <a:chExt cx="1857394" cy="3278058"/>
          </a:xfrm>
        </p:grpSpPr>
        <p:cxnSp>
          <p:nvCxnSpPr>
            <p:cNvPr id="1448" name="Прямая соединительная линия 1447"/>
            <p:cNvCxnSpPr>
              <a:stCxn id="1452" idx="5"/>
              <a:endCxn id="1459" idx="0"/>
            </p:cNvCxnSpPr>
            <p:nvPr/>
          </p:nvCxnSpPr>
          <p:spPr>
            <a:xfrm rot="15951330" flipV="1">
              <a:off x="6678064" y="1878821"/>
              <a:ext cx="184799" cy="10014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449" name="8-конечная звезда 1448"/>
            <p:cNvSpPr/>
            <p:nvPr/>
          </p:nvSpPr>
          <p:spPr>
            <a:xfrm rot="1262594">
              <a:off x="6993443" y="4282014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50" name="8-конечная звезда 1449"/>
            <p:cNvSpPr/>
            <p:nvPr/>
          </p:nvSpPr>
          <p:spPr>
            <a:xfrm rot="1262594">
              <a:off x="6729090" y="4587671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51" name="8-конечная звезда 1450"/>
            <p:cNvSpPr/>
            <p:nvPr/>
          </p:nvSpPr>
          <p:spPr>
            <a:xfrm rot="1262594">
              <a:off x="7169532" y="3766935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52" name="8-конечная звезда 1451"/>
            <p:cNvSpPr/>
            <p:nvPr/>
          </p:nvSpPr>
          <p:spPr>
            <a:xfrm rot="1262594">
              <a:off x="6814253" y="2015573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53" name="8-конечная звезда 1452"/>
            <p:cNvSpPr/>
            <p:nvPr/>
          </p:nvSpPr>
          <p:spPr>
            <a:xfrm rot="1262594">
              <a:off x="7464079" y="2899614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54" name="8-конечная звезда 1453"/>
            <p:cNvSpPr/>
            <p:nvPr/>
          </p:nvSpPr>
          <p:spPr>
            <a:xfrm rot="1262594">
              <a:off x="7346383" y="3252271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56" name="8-конечная звезда 1455"/>
            <p:cNvSpPr/>
            <p:nvPr/>
          </p:nvSpPr>
          <p:spPr>
            <a:xfrm rot="1262594">
              <a:off x="5792762" y="1450658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57" name="8-конечная звезда 1456"/>
            <p:cNvSpPr/>
            <p:nvPr/>
          </p:nvSpPr>
          <p:spPr>
            <a:xfrm rot="1262594">
              <a:off x="5721323" y="1363613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58" name="8-конечная звезда 1457"/>
            <p:cNvSpPr/>
            <p:nvPr/>
          </p:nvSpPr>
          <p:spPr>
            <a:xfrm rot="1262594">
              <a:off x="5649885" y="1435052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59" name="8-конечная звезда 1458"/>
            <p:cNvSpPr/>
            <p:nvPr/>
          </p:nvSpPr>
          <p:spPr>
            <a:xfrm rot="1262594">
              <a:off x="6672082" y="1810999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60" name="8-конечная звезда 1459"/>
            <p:cNvSpPr/>
            <p:nvPr/>
          </p:nvSpPr>
          <p:spPr>
            <a:xfrm rot="1262594">
              <a:off x="7374765" y="2462338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61" name="8-конечная звезда 1460"/>
            <p:cNvSpPr/>
            <p:nvPr/>
          </p:nvSpPr>
          <p:spPr>
            <a:xfrm rot="1262594">
              <a:off x="5722903" y="1509717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62" name="8-конечная звезда 1461"/>
            <p:cNvSpPr/>
            <p:nvPr/>
          </p:nvSpPr>
          <p:spPr>
            <a:xfrm rot="1262594">
              <a:off x="5865777" y="1508068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63" name="8-конечная звезда 1462"/>
            <p:cNvSpPr/>
            <p:nvPr/>
          </p:nvSpPr>
          <p:spPr>
            <a:xfrm rot="1262594">
              <a:off x="6080093" y="1579507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64" name="8-конечная звезда 1463"/>
            <p:cNvSpPr/>
            <p:nvPr/>
          </p:nvSpPr>
          <p:spPr>
            <a:xfrm rot="1262594">
              <a:off x="6292919" y="1539389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65" name="8-конечная звезда 1464"/>
            <p:cNvSpPr/>
            <p:nvPr/>
          </p:nvSpPr>
          <p:spPr>
            <a:xfrm rot="1262594">
              <a:off x="7215023" y="2403289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466" name="Прямая соединительная линия 1465"/>
            <p:cNvCxnSpPr>
              <a:stCxn id="1465" idx="4"/>
              <a:endCxn id="1452" idx="7"/>
            </p:cNvCxnSpPr>
            <p:nvPr/>
          </p:nvCxnSpPr>
          <p:spPr>
            <a:xfrm rot="10551330">
              <a:off x="6870239" y="2015861"/>
              <a:ext cx="331941" cy="41727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68" name="Прямая соединительная линия 1467"/>
            <p:cNvCxnSpPr>
              <a:stCxn id="1459" idx="5"/>
              <a:endCxn id="1472" idx="7"/>
            </p:cNvCxnSpPr>
            <p:nvPr/>
          </p:nvCxnSpPr>
          <p:spPr>
            <a:xfrm rot="15951330" flipV="1">
              <a:off x="6480732" y="1622938"/>
              <a:ext cx="281766" cy="10650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69" name="Прямая соединительная линия 1468"/>
            <p:cNvCxnSpPr>
              <a:stCxn id="1465" idx="0"/>
              <a:endCxn id="1460" idx="4"/>
            </p:cNvCxnSpPr>
            <p:nvPr/>
          </p:nvCxnSpPr>
          <p:spPr>
            <a:xfrm rot="21351330">
              <a:off x="7268673" y="2436093"/>
              <a:ext cx="106082" cy="4397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70" name="Прямая соединительная линия 1469"/>
            <p:cNvCxnSpPr>
              <a:stCxn id="1453" idx="5"/>
              <a:endCxn id="1460" idx="0"/>
            </p:cNvCxnSpPr>
            <p:nvPr/>
          </p:nvCxnSpPr>
          <p:spPr>
            <a:xfrm rot="15951330" flipV="1">
              <a:off x="7240181" y="2681279"/>
              <a:ext cx="413073" cy="3061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71" name="Прямая соединительная линия 1470"/>
            <p:cNvCxnSpPr>
              <a:stCxn id="1464" idx="7"/>
              <a:endCxn id="1472" idx="5"/>
            </p:cNvCxnSpPr>
            <p:nvPr/>
          </p:nvCxnSpPr>
          <p:spPr>
            <a:xfrm rot="5151330" flipH="1" flipV="1">
              <a:off x="6425307" y="1450742"/>
              <a:ext cx="16661" cy="17976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472" name="8-конечная звезда 1471"/>
            <p:cNvSpPr/>
            <p:nvPr/>
          </p:nvSpPr>
          <p:spPr>
            <a:xfrm rot="1262594">
              <a:off x="6506643" y="1523491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473" name="Прямая соединительная линия 1472"/>
            <p:cNvCxnSpPr>
              <a:stCxn id="1450" idx="0"/>
              <a:endCxn id="1449" idx="2"/>
            </p:cNvCxnSpPr>
            <p:nvPr/>
          </p:nvCxnSpPr>
          <p:spPr>
            <a:xfrm rot="21351330" flipV="1">
              <a:off x="6771105" y="4342885"/>
              <a:ext cx="249828" cy="27281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74" name="Прямая соединительная линия 1473"/>
            <p:cNvCxnSpPr>
              <a:stCxn id="1449" idx="6"/>
              <a:endCxn id="1451" idx="1"/>
            </p:cNvCxnSpPr>
            <p:nvPr/>
          </p:nvCxnSpPr>
          <p:spPr>
            <a:xfrm rot="5151330" flipH="1" flipV="1">
              <a:off x="6887082" y="3944785"/>
              <a:ext cx="458408" cy="20596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75" name="Прямая соединительная линия 1474"/>
            <p:cNvCxnSpPr>
              <a:stCxn id="1451" idx="0"/>
              <a:endCxn id="1454" idx="1"/>
            </p:cNvCxnSpPr>
            <p:nvPr/>
          </p:nvCxnSpPr>
          <p:spPr>
            <a:xfrm rot="21351330" flipV="1">
              <a:off x="7196730" y="3300125"/>
              <a:ext cx="198065" cy="49209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76" name="Прямая соединительная линия 1475"/>
            <p:cNvCxnSpPr>
              <a:stCxn id="1454" idx="5"/>
              <a:endCxn id="1453" idx="1"/>
            </p:cNvCxnSpPr>
            <p:nvPr/>
          </p:nvCxnSpPr>
          <p:spPr>
            <a:xfrm rot="5151330" flipH="1" flipV="1">
              <a:off x="7275539" y="3018784"/>
              <a:ext cx="302585" cy="15751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77" name="Прямая соединительная линия 1476"/>
            <p:cNvCxnSpPr>
              <a:stCxn id="1461" idx="1"/>
              <a:endCxn id="1456" idx="1"/>
            </p:cNvCxnSpPr>
            <p:nvPr/>
          </p:nvCxnSpPr>
          <p:spPr>
            <a:xfrm rot="5400000" flipH="1" flipV="1">
              <a:off x="5757302" y="1495561"/>
              <a:ext cx="69393" cy="6226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78" name="Прямая соединительная линия 1477"/>
            <p:cNvCxnSpPr>
              <a:stCxn id="1461" idx="4"/>
              <a:endCxn id="1458" idx="2"/>
            </p:cNvCxnSpPr>
            <p:nvPr/>
          </p:nvCxnSpPr>
          <p:spPr>
            <a:xfrm rot="10800000">
              <a:off x="5663730" y="1476812"/>
              <a:ext cx="60975" cy="5021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79" name="Прямая соединительная линия 1478"/>
            <p:cNvCxnSpPr>
              <a:stCxn id="1458" idx="6"/>
              <a:endCxn id="1457" idx="2"/>
            </p:cNvCxnSpPr>
            <p:nvPr/>
          </p:nvCxnSpPr>
          <p:spPr>
            <a:xfrm rot="5400000" flipH="1" flipV="1">
              <a:off x="5691644" y="1392970"/>
              <a:ext cx="31121" cy="5592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80" name="Прямая соединительная линия 1479"/>
            <p:cNvCxnSpPr>
              <a:stCxn id="1456" idx="4"/>
              <a:endCxn id="1457" idx="1"/>
            </p:cNvCxnSpPr>
            <p:nvPr/>
          </p:nvCxnSpPr>
          <p:spPr>
            <a:xfrm rot="10800000">
              <a:off x="5751695" y="1404954"/>
              <a:ext cx="42509" cy="5954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81" name="Прямая соединительная линия 1480"/>
            <p:cNvCxnSpPr>
              <a:stCxn id="1462" idx="5"/>
              <a:endCxn id="1456" idx="1"/>
            </p:cNvCxnSpPr>
            <p:nvPr/>
          </p:nvCxnSpPr>
          <p:spPr>
            <a:xfrm rot="16200000" flipV="1">
              <a:off x="5843276" y="1471855"/>
              <a:ext cx="18396" cy="5868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82" name="Прямая соединительная линия 1481"/>
            <p:cNvCxnSpPr>
              <a:stCxn id="1463" idx="4"/>
              <a:endCxn id="1462" idx="1"/>
            </p:cNvCxnSpPr>
            <p:nvPr/>
          </p:nvCxnSpPr>
          <p:spPr>
            <a:xfrm rot="10800000">
              <a:off x="5903740" y="1559742"/>
              <a:ext cx="178154" cy="3707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83" name="Прямая соединительная линия 1482"/>
            <p:cNvCxnSpPr>
              <a:stCxn id="1464" idx="4"/>
              <a:endCxn id="1463" idx="0"/>
            </p:cNvCxnSpPr>
            <p:nvPr/>
          </p:nvCxnSpPr>
          <p:spPr>
            <a:xfrm rot="10551330" flipV="1">
              <a:off x="6130356" y="1562641"/>
              <a:ext cx="166303" cy="4761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496" name="TextBox 1495"/>
          <p:cNvSpPr txBox="1"/>
          <p:nvPr/>
        </p:nvSpPr>
        <p:spPr>
          <a:xfrm rot="17554639">
            <a:off x="6425445" y="4413514"/>
            <a:ext cx="70215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ГІДРА</a:t>
            </a:r>
            <a:endParaRPr lang="uk-UA" sz="8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1497" name="TextBox 1496"/>
          <p:cNvSpPr txBox="1"/>
          <p:nvPr/>
        </p:nvSpPr>
        <p:spPr>
          <a:xfrm rot="2825122">
            <a:off x="6027795" y="2087985"/>
            <a:ext cx="70215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ГІДРА</a:t>
            </a:r>
            <a:endParaRPr lang="uk-UA" sz="8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grpSp>
        <p:nvGrpSpPr>
          <p:cNvPr id="56" name="Группа 1497"/>
          <p:cNvGrpSpPr/>
          <p:nvPr/>
        </p:nvGrpSpPr>
        <p:grpSpPr>
          <a:xfrm>
            <a:off x="6143636" y="2320312"/>
            <a:ext cx="195600" cy="465746"/>
            <a:chOff x="6507142" y="1664972"/>
            <a:chExt cx="195600" cy="465746"/>
          </a:xfrm>
        </p:grpSpPr>
        <p:sp>
          <p:nvSpPr>
            <p:cNvPr id="1499" name="8-конечная звезда 1498"/>
            <p:cNvSpPr/>
            <p:nvPr/>
          </p:nvSpPr>
          <p:spPr>
            <a:xfrm rot="1262594">
              <a:off x="6507142" y="1935118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00" name="8-конечная звезда 1499"/>
            <p:cNvSpPr/>
            <p:nvPr/>
          </p:nvSpPr>
          <p:spPr>
            <a:xfrm rot="1262594">
              <a:off x="6659542" y="2087518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01" name="8-конечная звезда 1500"/>
            <p:cNvSpPr/>
            <p:nvPr/>
          </p:nvSpPr>
          <p:spPr>
            <a:xfrm rot="1262594">
              <a:off x="6578580" y="1664972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502" name="Прямая соединительная линия 1501"/>
            <p:cNvCxnSpPr>
              <a:stCxn id="1499" idx="7"/>
              <a:endCxn id="1500" idx="1"/>
            </p:cNvCxnSpPr>
            <p:nvPr/>
          </p:nvCxnSpPr>
          <p:spPr>
            <a:xfrm rot="16200000" flipH="1">
              <a:off x="6528741" y="1967687"/>
              <a:ext cx="180911" cy="14143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03" name="Прямая соединительная линия 1502"/>
            <p:cNvCxnSpPr>
              <a:stCxn id="1499" idx="6"/>
              <a:endCxn id="1501" idx="3"/>
            </p:cNvCxnSpPr>
            <p:nvPr/>
          </p:nvCxnSpPr>
          <p:spPr>
            <a:xfrm rot="5400000" flipH="1" flipV="1">
              <a:off x="6437861" y="1793980"/>
              <a:ext cx="241216" cy="4394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04" name="Прямая соединительная линия 1503"/>
            <p:cNvCxnSpPr>
              <a:stCxn id="1500" idx="1"/>
              <a:endCxn id="1501" idx="0"/>
            </p:cNvCxnSpPr>
            <p:nvPr/>
          </p:nvCxnSpPr>
          <p:spPr>
            <a:xfrm rot="5400000" flipH="1">
              <a:off x="6437861" y="1876806"/>
              <a:ext cx="434530" cy="6957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505" name="TextBox 1504"/>
          <p:cNvSpPr txBox="1"/>
          <p:nvPr/>
        </p:nvSpPr>
        <p:spPr>
          <a:xfrm rot="2919709">
            <a:off x="5898977" y="2708998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СЕКСТАНТ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grpSp>
        <p:nvGrpSpPr>
          <p:cNvPr id="57" name="Группа 1505"/>
          <p:cNvGrpSpPr/>
          <p:nvPr/>
        </p:nvGrpSpPr>
        <p:grpSpPr>
          <a:xfrm rot="749591">
            <a:off x="3889553" y="1287574"/>
            <a:ext cx="751019" cy="682461"/>
            <a:chOff x="3475433" y="722250"/>
            <a:chExt cx="751019" cy="682461"/>
          </a:xfrm>
        </p:grpSpPr>
        <p:sp>
          <p:nvSpPr>
            <p:cNvPr id="1507" name="8-конечная звезда 1506"/>
            <p:cNvSpPr/>
            <p:nvPr/>
          </p:nvSpPr>
          <p:spPr>
            <a:xfrm rot="1262594">
              <a:off x="3936952" y="93656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08" name="8-конечная звезда 1507"/>
            <p:cNvSpPr/>
            <p:nvPr/>
          </p:nvSpPr>
          <p:spPr>
            <a:xfrm rot="1262594">
              <a:off x="3861710" y="99514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09" name="8-конечная звезда 1508"/>
            <p:cNvSpPr/>
            <p:nvPr/>
          </p:nvSpPr>
          <p:spPr>
            <a:xfrm rot="1262594">
              <a:off x="3801265" y="1015071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10" name="8-конечная звезда 1509"/>
            <p:cNvSpPr/>
            <p:nvPr/>
          </p:nvSpPr>
          <p:spPr>
            <a:xfrm rot="1262594">
              <a:off x="3931325" y="1272302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11" name="8-конечная звезда 1510"/>
            <p:cNvSpPr/>
            <p:nvPr/>
          </p:nvSpPr>
          <p:spPr>
            <a:xfrm rot="1262594">
              <a:off x="3772232" y="1170400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12" name="8-конечная звезда 1511"/>
            <p:cNvSpPr/>
            <p:nvPr/>
          </p:nvSpPr>
          <p:spPr>
            <a:xfrm rot="1262594">
              <a:off x="4008391" y="722250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13" name="8-конечная звезда 1512"/>
            <p:cNvSpPr/>
            <p:nvPr/>
          </p:nvSpPr>
          <p:spPr>
            <a:xfrm rot="1262594">
              <a:off x="3582465" y="867829"/>
              <a:ext cx="72483" cy="72483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14" name="8-конечная звезда 1513"/>
            <p:cNvSpPr/>
            <p:nvPr/>
          </p:nvSpPr>
          <p:spPr>
            <a:xfrm rot="1262594">
              <a:off x="3476620" y="1247307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15" name="8-конечная звезда 1514"/>
            <p:cNvSpPr/>
            <p:nvPr/>
          </p:nvSpPr>
          <p:spPr>
            <a:xfrm rot="1262594">
              <a:off x="3618055" y="1357911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16" name="8-конечная звезда 1515"/>
            <p:cNvSpPr/>
            <p:nvPr/>
          </p:nvSpPr>
          <p:spPr>
            <a:xfrm rot="1262594">
              <a:off x="3475433" y="1099907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17" name="8-конечная звезда 1516"/>
            <p:cNvSpPr/>
            <p:nvPr/>
          </p:nvSpPr>
          <p:spPr>
            <a:xfrm rot="1262594">
              <a:off x="3512979" y="1317945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18" name="8-конечная звезда 1517"/>
            <p:cNvSpPr/>
            <p:nvPr/>
          </p:nvSpPr>
          <p:spPr>
            <a:xfrm rot="1262594">
              <a:off x="4153969" y="1153581"/>
              <a:ext cx="72483" cy="72483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519" name="Прямая соединительная линия 1518"/>
            <p:cNvCxnSpPr>
              <a:stCxn id="1515" idx="4"/>
              <a:endCxn id="1517" idx="0"/>
            </p:cNvCxnSpPr>
            <p:nvPr/>
          </p:nvCxnSpPr>
          <p:spPr>
            <a:xfrm rot="9917941">
              <a:off x="3562163" y="1342336"/>
              <a:ext cx="53509" cy="3798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20" name="Прямая соединительная линия 1519"/>
            <p:cNvCxnSpPr>
              <a:stCxn id="1517" idx="4"/>
              <a:endCxn id="1514" idx="1"/>
            </p:cNvCxnSpPr>
            <p:nvPr/>
          </p:nvCxnSpPr>
          <p:spPr>
            <a:xfrm rot="9917941" flipH="1">
              <a:off x="3509274" y="1292124"/>
              <a:ext cx="5514" cy="4078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21" name="Прямая соединительная линия 1520"/>
            <p:cNvCxnSpPr>
              <a:stCxn id="1514" idx="6"/>
              <a:endCxn id="1516" idx="1"/>
            </p:cNvCxnSpPr>
            <p:nvPr/>
          </p:nvCxnSpPr>
          <p:spPr>
            <a:xfrm rot="4517941" flipH="1" flipV="1">
              <a:off x="3457984" y="1183603"/>
              <a:ext cx="100789" cy="2635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22" name="Прямая соединительная линия 1521"/>
            <p:cNvCxnSpPr>
              <a:stCxn id="1509" idx="7"/>
              <a:endCxn id="1507" idx="3"/>
            </p:cNvCxnSpPr>
            <p:nvPr/>
          </p:nvCxnSpPr>
          <p:spPr>
            <a:xfrm rot="4517941" flipH="1" flipV="1">
              <a:off x="3879700" y="953882"/>
              <a:ext cx="32818" cy="9787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23" name="Прямая соединительная линия 1522"/>
            <p:cNvCxnSpPr>
              <a:stCxn id="1509" idx="5"/>
              <a:endCxn id="1513" idx="1"/>
            </p:cNvCxnSpPr>
            <p:nvPr/>
          </p:nvCxnSpPr>
          <p:spPr>
            <a:xfrm rot="15317941" flipV="1">
              <a:off x="3663241" y="898541"/>
              <a:ext cx="124245" cy="15750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24" name="Прямая соединительная линия 1523"/>
            <p:cNvCxnSpPr>
              <a:stCxn id="1510" idx="4"/>
              <a:endCxn id="1511" idx="1"/>
            </p:cNvCxnSpPr>
            <p:nvPr/>
          </p:nvCxnSpPr>
          <p:spPr>
            <a:xfrm rot="9917941">
              <a:off x="3820776" y="1207582"/>
              <a:ext cx="101768" cy="9651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25" name="Прямая соединительная линия 1524"/>
            <p:cNvCxnSpPr>
              <a:stCxn id="1511" idx="6"/>
              <a:endCxn id="1509" idx="1"/>
            </p:cNvCxnSpPr>
            <p:nvPr/>
          </p:nvCxnSpPr>
          <p:spPr>
            <a:xfrm rot="4517941" flipH="1" flipV="1">
              <a:off x="3776922" y="1091437"/>
              <a:ext cx="94313" cy="5607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26" name="Прямая соединительная линия 1525"/>
            <p:cNvCxnSpPr>
              <a:stCxn id="1514" idx="0"/>
              <a:endCxn id="1511" idx="2"/>
            </p:cNvCxnSpPr>
            <p:nvPr/>
          </p:nvCxnSpPr>
          <p:spPr>
            <a:xfrm rot="20717941">
              <a:off x="3519071" y="1244220"/>
              <a:ext cx="273254" cy="1326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27" name="Прямая соединительная линия 1526"/>
            <p:cNvCxnSpPr>
              <a:stCxn id="1513" idx="6"/>
              <a:endCxn id="1512" idx="3"/>
            </p:cNvCxnSpPr>
            <p:nvPr/>
          </p:nvCxnSpPr>
          <p:spPr>
            <a:xfrm rot="5400000" flipH="1" flipV="1">
              <a:off x="3766202" y="625732"/>
              <a:ext cx="110033" cy="37899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28" name="Прямая соединительная линия 1527"/>
            <p:cNvCxnSpPr>
              <a:stCxn id="1507" idx="6"/>
              <a:endCxn id="1512" idx="7"/>
            </p:cNvCxnSpPr>
            <p:nvPr/>
          </p:nvCxnSpPr>
          <p:spPr>
            <a:xfrm rot="5400000" flipH="1" flipV="1">
              <a:off x="3916818" y="795117"/>
              <a:ext cx="200077" cy="8641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29" name="Прямая соединительная линия 1528"/>
            <p:cNvCxnSpPr>
              <a:stCxn id="1510" idx="0"/>
              <a:endCxn id="1518" idx="3"/>
            </p:cNvCxnSpPr>
            <p:nvPr/>
          </p:nvCxnSpPr>
          <p:spPr>
            <a:xfrm rot="20717941" flipV="1">
              <a:off x="3973111" y="1228272"/>
              <a:ext cx="194395" cy="5699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30" name="Прямая соединительная линия 1529"/>
            <p:cNvCxnSpPr>
              <a:stCxn id="1518" idx="5"/>
              <a:endCxn id="1507" idx="5"/>
            </p:cNvCxnSpPr>
            <p:nvPr/>
          </p:nvCxnSpPr>
          <p:spPr>
            <a:xfrm rot="16200000" flipV="1">
              <a:off x="3955335" y="936543"/>
              <a:ext cx="217814" cy="22250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58" name="Группа 1536"/>
          <p:cNvGrpSpPr/>
          <p:nvPr/>
        </p:nvGrpSpPr>
        <p:grpSpPr>
          <a:xfrm rot="21798">
            <a:off x="3893346" y="1000108"/>
            <a:ext cx="696517" cy="357190"/>
            <a:chOff x="3365448" y="434919"/>
            <a:chExt cx="780759" cy="400391"/>
          </a:xfrm>
        </p:grpSpPr>
        <p:cxnSp>
          <p:nvCxnSpPr>
            <p:cNvPr id="1538" name="Прямая соединительная линия 1537"/>
            <p:cNvCxnSpPr>
              <a:stCxn id="1542" idx="6"/>
              <a:endCxn id="1544" idx="0"/>
            </p:cNvCxnSpPr>
            <p:nvPr/>
          </p:nvCxnSpPr>
          <p:spPr>
            <a:xfrm rot="16200000" flipV="1">
              <a:off x="4012805" y="470477"/>
              <a:ext cx="101003" cy="12427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39" name="Прямая соединительная линия 1538"/>
            <p:cNvCxnSpPr>
              <a:stCxn id="1547" idx="7"/>
              <a:endCxn id="1544" idx="0"/>
            </p:cNvCxnSpPr>
            <p:nvPr/>
          </p:nvCxnSpPr>
          <p:spPr>
            <a:xfrm rot="16200000" flipH="1">
              <a:off x="3936040" y="416982"/>
              <a:ext cx="34363" cy="9589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540" name="8-конечная звезда 1539"/>
            <p:cNvSpPr/>
            <p:nvPr/>
          </p:nvSpPr>
          <p:spPr>
            <a:xfrm rot="1262594">
              <a:off x="3652780" y="509516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41" name="8-конечная звезда 1540"/>
            <p:cNvSpPr/>
            <p:nvPr/>
          </p:nvSpPr>
          <p:spPr>
            <a:xfrm rot="1262594">
              <a:off x="3724217" y="580953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42" name="8-конечная звезда 1541"/>
            <p:cNvSpPr/>
            <p:nvPr/>
          </p:nvSpPr>
          <p:spPr>
            <a:xfrm rot="1262594">
              <a:off x="4081407" y="580953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43" name="8-конечная звезда 1542"/>
            <p:cNvSpPr/>
            <p:nvPr/>
          </p:nvSpPr>
          <p:spPr>
            <a:xfrm rot="1262594">
              <a:off x="3509904" y="652392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44" name="8-конечная звезда 1543"/>
            <p:cNvSpPr/>
            <p:nvPr/>
          </p:nvSpPr>
          <p:spPr>
            <a:xfrm rot="1262594">
              <a:off x="3938531" y="438077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45" name="8-конечная звезда 1544"/>
            <p:cNvSpPr/>
            <p:nvPr/>
          </p:nvSpPr>
          <p:spPr>
            <a:xfrm rot="1262594">
              <a:off x="3365448" y="579374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46" name="8-конечная звезда 1545"/>
            <p:cNvSpPr/>
            <p:nvPr/>
          </p:nvSpPr>
          <p:spPr>
            <a:xfrm rot="1262594">
              <a:off x="3935374" y="649234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47" name="8-конечная звезда 1546"/>
            <p:cNvSpPr/>
            <p:nvPr/>
          </p:nvSpPr>
          <p:spPr>
            <a:xfrm rot="1262594">
              <a:off x="3863935" y="434919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48" name="8-конечная звезда 1547"/>
            <p:cNvSpPr/>
            <p:nvPr/>
          </p:nvSpPr>
          <p:spPr>
            <a:xfrm rot="1262594">
              <a:off x="3506746" y="521964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49" name="8-конечная звезда 1548"/>
            <p:cNvSpPr/>
            <p:nvPr/>
          </p:nvSpPr>
          <p:spPr>
            <a:xfrm rot="1262594">
              <a:off x="3649621" y="720672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50" name="8-конечная звезда 1549"/>
            <p:cNvSpPr/>
            <p:nvPr/>
          </p:nvSpPr>
          <p:spPr>
            <a:xfrm rot="1262594">
              <a:off x="3506746" y="792110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551" name="Прямая соединительная линия 1550"/>
            <p:cNvCxnSpPr>
              <a:stCxn id="1541" idx="7"/>
              <a:endCxn id="1546" idx="4"/>
            </p:cNvCxnSpPr>
            <p:nvPr/>
          </p:nvCxnSpPr>
          <p:spPr>
            <a:xfrm rot="16200000" flipH="1">
              <a:off x="3830079" y="556342"/>
              <a:ext cx="62881" cy="15059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52" name="Прямая соединительная линия 1551"/>
            <p:cNvCxnSpPr>
              <a:stCxn id="1546" idx="0"/>
              <a:endCxn id="1542" idx="3"/>
            </p:cNvCxnSpPr>
            <p:nvPr/>
          </p:nvCxnSpPr>
          <p:spPr>
            <a:xfrm flipV="1">
              <a:off x="3977133" y="626509"/>
              <a:ext cx="107066" cy="5208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53" name="Прямая соединительная линия 1552"/>
            <p:cNvCxnSpPr>
              <a:stCxn id="1540" idx="7"/>
              <a:endCxn id="1547" idx="4"/>
            </p:cNvCxnSpPr>
            <p:nvPr/>
          </p:nvCxnSpPr>
          <p:spPr>
            <a:xfrm rot="5400000" flipH="1" flipV="1">
              <a:off x="3750084" y="413468"/>
              <a:ext cx="79997" cy="15058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54" name="Прямая соединительная линия 1553"/>
            <p:cNvCxnSpPr>
              <a:stCxn id="1541" idx="5"/>
              <a:endCxn id="1540" idx="0"/>
            </p:cNvCxnSpPr>
            <p:nvPr/>
          </p:nvCxnSpPr>
          <p:spPr>
            <a:xfrm rot="16200000" flipV="1">
              <a:off x="3714343" y="554627"/>
              <a:ext cx="30195" cy="2804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55" name="Прямая соединительная линия 1554"/>
            <p:cNvCxnSpPr>
              <a:stCxn id="1540" idx="4"/>
              <a:endCxn id="1548" idx="0"/>
            </p:cNvCxnSpPr>
            <p:nvPr/>
          </p:nvCxnSpPr>
          <p:spPr>
            <a:xfrm rot="10800000" flipV="1">
              <a:off x="3548505" y="530282"/>
              <a:ext cx="106436" cy="2103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56" name="Прямая соединительная линия 1555"/>
            <p:cNvCxnSpPr>
              <a:stCxn id="1548" idx="3"/>
              <a:endCxn id="1545" idx="6"/>
            </p:cNvCxnSpPr>
            <p:nvPr/>
          </p:nvCxnSpPr>
          <p:spPr>
            <a:xfrm rot="5400000">
              <a:off x="3440955" y="513524"/>
              <a:ext cx="28840" cy="10646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57" name="Прямая соединительная линия 1556"/>
            <p:cNvCxnSpPr>
              <a:stCxn id="1543" idx="7"/>
              <a:endCxn id="1541" idx="3"/>
            </p:cNvCxnSpPr>
            <p:nvPr/>
          </p:nvCxnSpPr>
          <p:spPr>
            <a:xfrm rot="5400000" flipH="1" flipV="1">
              <a:off x="3626897" y="571525"/>
              <a:ext cx="45127" cy="15509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58" name="Прямая соединительная линия 1557"/>
            <p:cNvCxnSpPr>
              <a:stCxn id="1543" idx="3"/>
              <a:endCxn id="1545" idx="1"/>
            </p:cNvCxnSpPr>
            <p:nvPr/>
          </p:nvCxnSpPr>
          <p:spPr>
            <a:xfrm rot="5400000" flipH="1">
              <a:off x="3424604" y="609856"/>
              <a:ext cx="66900" cy="10928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59" name="Прямая соединительная линия 1558"/>
            <p:cNvCxnSpPr>
              <a:stCxn id="1549" idx="3"/>
              <a:endCxn id="1543" idx="0"/>
            </p:cNvCxnSpPr>
            <p:nvPr/>
          </p:nvCxnSpPr>
          <p:spPr>
            <a:xfrm rot="5400000" flipH="1">
              <a:off x="3584703" y="684266"/>
              <a:ext cx="54617" cy="7893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60" name="Прямая соединительная линия 1559"/>
            <p:cNvCxnSpPr>
              <a:stCxn id="1550" idx="6"/>
              <a:endCxn id="1543" idx="2"/>
            </p:cNvCxnSpPr>
            <p:nvPr/>
          </p:nvCxnSpPr>
          <p:spPr>
            <a:xfrm rot="16200000" flipV="1">
              <a:off x="3494126" y="751575"/>
              <a:ext cx="78520" cy="543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562" name="TextBox 1561"/>
          <p:cNvSpPr txBox="1"/>
          <p:nvPr/>
        </p:nvSpPr>
        <p:spPr>
          <a:xfrm rot="21428907">
            <a:off x="3675003" y="1582718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ОРІОН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1563" name="TextBox 1562"/>
          <p:cNvSpPr txBox="1"/>
          <p:nvPr/>
        </p:nvSpPr>
        <p:spPr>
          <a:xfrm rot="21428907">
            <a:off x="3718874" y="939776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ЗАЄЦЬ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grpSp>
        <p:nvGrpSpPr>
          <p:cNvPr id="59" name="Группа 1563"/>
          <p:cNvGrpSpPr/>
          <p:nvPr/>
        </p:nvGrpSpPr>
        <p:grpSpPr>
          <a:xfrm>
            <a:off x="4572000" y="1379220"/>
            <a:ext cx="1256069" cy="478144"/>
            <a:chOff x="4294142" y="785794"/>
            <a:chExt cx="1256069" cy="478144"/>
          </a:xfrm>
        </p:grpSpPr>
        <p:cxnSp>
          <p:nvCxnSpPr>
            <p:cNvPr id="1565" name="Прямая соединительная линия 1564"/>
            <p:cNvCxnSpPr>
              <a:stCxn id="1574" idx="4"/>
              <a:endCxn id="1575" idx="0"/>
            </p:cNvCxnSpPr>
            <p:nvPr/>
          </p:nvCxnSpPr>
          <p:spPr>
            <a:xfrm rot="10800000">
              <a:off x="4620075" y="1178656"/>
              <a:ext cx="46726" cy="5592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66" name="Прямая соединительная линия 1565"/>
            <p:cNvCxnSpPr>
              <a:stCxn id="1575" idx="4"/>
              <a:endCxn id="1572" idx="1"/>
            </p:cNvCxnSpPr>
            <p:nvPr/>
          </p:nvCxnSpPr>
          <p:spPr>
            <a:xfrm rot="10800000">
              <a:off x="4465813" y="1119201"/>
              <a:ext cx="113945" cy="4394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567" name="8-конечная звезда 1566"/>
            <p:cNvSpPr/>
            <p:nvPr/>
          </p:nvSpPr>
          <p:spPr>
            <a:xfrm rot="1262594">
              <a:off x="4294142" y="84485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68" name="8-конечная звезда 1567"/>
            <p:cNvSpPr/>
            <p:nvPr/>
          </p:nvSpPr>
          <p:spPr>
            <a:xfrm rot="1262594">
              <a:off x="5222837" y="793689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69" name="8-конечная звезда 1568"/>
            <p:cNvSpPr/>
            <p:nvPr/>
          </p:nvSpPr>
          <p:spPr>
            <a:xfrm rot="1262594">
              <a:off x="4435440" y="785794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70" name="8-конечная звезда 1569"/>
            <p:cNvSpPr/>
            <p:nvPr/>
          </p:nvSpPr>
          <p:spPr>
            <a:xfrm rot="1262594">
              <a:off x="4935505" y="934985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71" name="8-конечная звезда 1570"/>
            <p:cNvSpPr/>
            <p:nvPr/>
          </p:nvSpPr>
          <p:spPr>
            <a:xfrm rot="1262594">
              <a:off x="5507011" y="1077861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72" name="8-конечная звезда 1571"/>
            <p:cNvSpPr/>
            <p:nvPr/>
          </p:nvSpPr>
          <p:spPr>
            <a:xfrm rot="1262594">
              <a:off x="4435441" y="1077861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73" name="8-конечная звезда 1572"/>
            <p:cNvSpPr/>
            <p:nvPr/>
          </p:nvSpPr>
          <p:spPr>
            <a:xfrm rot="1262594">
              <a:off x="4649753" y="1006423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74" name="8-конечная звезда 1573"/>
            <p:cNvSpPr/>
            <p:nvPr/>
          </p:nvSpPr>
          <p:spPr>
            <a:xfrm rot="1262594">
              <a:off x="4665360" y="1220738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75" name="8-конечная звезда 1574"/>
            <p:cNvSpPr/>
            <p:nvPr/>
          </p:nvSpPr>
          <p:spPr>
            <a:xfrm rot="1262594">
              <a:off x="4578316" y="1149299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576" name="Прямая соединительная линия 1575"/>
            <p:cNvCxnSpPr>
              <a:stCxn id="1584" idx="4"/>
              <a:endCxn id="1570" idx="7"/>
            </p:cNvCxnSpPr>
            <p:nvPr/>
          </p:nvCxnSpPr>
          <p:spPr>
            <a:xfrm rot="10800000">
              <a:off x="4976846" y="947814"/>
              <a:ext cx="319231" cy="7749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77" name="Прямая соединительная линия 1576"/>
            <p:cNvCxnSpPr>
              <a:stCxn id="1584" idx="7"/>
              <a:endCxn id="1568" idx="1"/>
            </p:cNvCxnSpPr>
            <p:nvPr/>
          </p:nvCxnSpPr>
          <p:spPr>
            <a:xfrm rot="16200000" flipV="1">
              <a:off x="5214037" y="892127"/>
              <a:ext cx="178677" cy="8514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78" name="Прямая соединительная линия 1577"/>
            <p:cNvCxnSpPr>
              <a:stCxn id="1569" idx="7"/>
              <a:endCxn id="1570" idx="4"/>
            </p:cNvCxnSpPr>
            <p:nvPr/>
          </p:nvCxnSpPr>
          <p:spPr>
            <a:xfrm rot="16200000" flipH="1">
              <a:off x="4631760" y="643643"/>
              <a:ext cx="150206" cy="46016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79" name="Прямая соединительная линия 1578"/>
            <p:cNvCxnSpPr>
              <a:stCxn id="1567" idx="7"/>
              <a:endCxn id="1569" idx="3"/>
            </p:cNvCxnSpPr>
            <p:nvPr/>
          </p:nvCxnSpPr>
          <p:spPr>
            <a:xfrm rot="5400000" flipH="1" flipV="1">
              <a:off x="4369196" y="792786"/>
              <a:ext cx="44725" cy="9148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80" name="Прямая соединительная линия 1579"/>
            <p:cNvCxnSpPr>
              <a:stCxn id="1573" idx="7"/>
              <a:endCxn id="1570" idx="3"/>
            </p:cNvCxnSpPr>
            <p:nvPr/>
          </p:nvCxnSpPr>
          <p:spPr>
            <a:xfrm rot="5400000" flipH="1" flipV="1">
              <a:off x="4787281" y="869168"/>
              <a:ext cx="53896" cy="24627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81" name="Прямая соединительная линия 1580"/>
            <p:cNvCxnSpPr>
              <a:stCxn id="1572" idx="7"/>
              <a:endCxn id="1573" idx="3"/>
            </p:cNvCxnSpPr>
            <p:nvPr/>
          </p:nvCxnSpPr>
          <p:spPr>
            <a:xfrm rot="5400000" flipH="1" flipV="1">
              <a:off x="4537249" y="976326"/>
              <a:ext cx="53896" cy="17483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82" name="Прямая соединительная линия 1581"/>
            <p:cNvCxnSpPr>
              <a:stCxn id="1575" idx="0"/>
              <a:endCxn id="1573" idx="2"/>
            </p:cNvCxnSpPr>
            <p:nvPr/>
          </p:nvCxnSpPr>
          <p:spPr>
            <a:xfrm flipV="1">
              <a:off x="4620075" y="1048182"/>
              <a:ext cx="43522" cy="13047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83" name="Прямая соединительная линия 1582"/>
            <p:cNvCxnSpPr>
              <a:stCxn id="1571" idx="0"/>
              <a:endCxn id="1584" idx="0"/>
            </p:cNvCxnSpPr>
            <p:nvPr/>
          </p:nvCxnSpPr>
          <p:spPr>
            <a:xfrm flipH="1" flipV="1">
              <a:off x="5346474" y="1044698"/>
              <a:ext cx="202296" cy="6251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584" name="8-конечная звезда 1583"/>
            <p:cNvSpPr/>
            <p:nvPr/>
          </p:nvSpPr>
          <p:spPr>
            <a:xfrm rot="1262594">
              <a:off x="5294275" y="100800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</p:grpSp>
      <p:sp>
        <p:nvSpPr>
          <p:cNvPr id="1585" name="TextBox 1584"/>
          <p:cNvSpPr txBox="1"/>
          <p:nvPr/>
        </p:nvSpPr>
        <p:spPr>
          <a:xfrm rot="21418783">
            <a:off x="4861881" y="1591243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ЄДИНОРІГ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1586" name="8-конечная звезда 1585"/>
          <p:cNvSpPr/>
          <p:nvPr/>
        </p:nvSpPr>
        <p:spPr>
          <a:xfrm rot="1262594">
            <a:off x="4224282" y="652391"/>
            <a:ext cx="64800" cy="648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587" name="8-конечная звезда 1586"/>
          <p:cNvSpPr/>
          <p:nvPr/>
        </p:nvSpPr>
        <p:spPr>
          <a:xfrm rot="1262594">
            <a:off x="4367159" y="580953"/>
            <a:ext cx="64800" cy="648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588" name="8-конечная звезда 1587"/>
          <p:cNvSpPr/>
          <p:nvPr/>
        </p:nvSpPr>
        <p:spPr>
          <a:xfrm rot="1262594">
            <a:off x="4007338" y="649760"/>
            <a:ext cx="46800" cy="468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589" name="8-конечная звезда 1588"/>
          <p:cNvSpPr/>
          <p:nvPr/>
        </p:nvSpPr>
        <p:spPr>
          <a:xfrm rot="1262594">
            <a:off x="4159738" y="802160"/>
            <a:ext cx="46800" cy="468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590" name="8-конечная звезда 1589"/>
          <p:cNvSpPr/>
          <p:nvPr/>
        </p:nvSpPr>
        <p:spPr>
          <a:xfrm rot="1262594">
            <a:off x="4721717" y="506884"/>
            <a:ext cx="46800" cy="468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591" name="8-конечная звезда 1590"/>
          <p:cNvSpPr/>
          <p:nvPr/>
        </p:nvSpPr>
        <p:spPr>
          <a:xfrm rot="1262594">
            <a:off x="4435966" y="374962"/>
            <a:ext cx="46800" cy="468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592" name="8-конечная звезда 1591"/>
          <p:cNvSpPr/>
          <p:nvPr/>
        </p:nvSpPr>
        <p:spPr>
          <a:xfrm rot="1262594">
            <a:off x="4507403" y="578321"/>
            <a:ext cx="46800" cy="468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593" name="8-конечная звезда 1592"/>
          <p:cNvSpPr/>
          <p:nvPr/>
        </p:nvSpPr>
        <p:spPr>
          <a:xfrm rot="1262594">
            <a:off x="4793156" y="589276"/>
            <a:ext cx="46800" cy="468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cxnSp>
        <p:nvCxnSpPr>
          <p:cNvPr id="1594" name="Прямая соединительная линия 1593"/>
          <p:cNvCxnSpPr>
            <a:stCxn id="1589" idx="6"/>
            <a:endCxn id="1586" idx="2"/>
          </p:cNvCxnSpPr>
          <p:nvPr/>
        </p:nvCxnSpPr>
        <p:spPr>
          <a:xfrm rot="5400000" flipH="1" flipV="1">
            <a:off x="4173949" y="732622"/>
            <a:ext cx="88691" cy="53508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95" name="Прямая соединительная линия 1594"/>
          <p:cNvCxnSpPr>
            <a:stCxn id="1589" idx="4"/>
            <a:endCxn id="1588" idx="0"/>
          </p:cNvCxnSpPr>
          <p:nvPr/>
        </p:nvCxnSpPr>
        <p:spPr>
          <a:xfrm rot="10800000">
            <a:off x="4052577" y="681562"/>
            <a:ext cx="108722" cy="135596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01" name="Прямая соединительная линия 1600"/>
          <p:cNvCxnSpPr>
            <a:stCxn id="1592" idx="0"/>
            <a:endCxn id="1590" idx="2"/>
          </p:cNvCxnSpPr>
          <p:nvPr/>
        </p:nvCxnSpPr>
        <p:spPr>
          <a:xfrm flipV="1">
            <a:off x="4552642" y="552123"/>
            <a:ext cx="184073" cy="58000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02" name="Прямая соединительная линия 1601"/>
          <p:cNvCxnSpPr>
            <a:stCxn id="1593" idx="5"/>
            <a:endCxn id="1590" idx="0"/>
          </p:cNvCxnSpPr>
          <p:nvPr/>
        </p:nvCxnSpPr>
        <p:spPr>
          <a:xfrm rot="16200000" flipV="1">
            <a:off x="4760703" y="544939"/>
            <a:ext cx="52606" cy="40099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03" name="Прямая соединительная линия 1602"/>
          <p:cNvCxnSpPr>
            <a:stCxn id="1593" idx="3"/>
            <a:endCxn id="1592" idx="1"/>
          </p:cNvCxnSpPr>
          <p:nvPr/>
        </p:nvCxnSpPr>
        <p:spPr>
          <a:xfrm rot="5400000">
            <a:off x="4667274" y="495207"/>
            <a:ext cx="928" cy="254868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04" name="Прямая соединительная линия 1603"/>
          <p:cNvCxnSpPr>
            <a:stCxn id="1592" idx="0"/>
            <a:endCxn id="1591" idx="1"/>
          </p:cNvCxnSpPr>
          <p:nvPr/>
        </p:nvCxnSpPr>
        <p:spPr>
          <a:xfrm flipH="1" flipV="1">
            <a:off x="4468867" y="419746"/>
            <a:ext cx="83775" cy="190377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05" name="Прямая соединительная линия 1604"/>
          <p:cNvCxnSpPr>
            <a:stCxn id="1587" idx="6"/>
            <a:endCxn id="1591" idx="2"/>
          </p:cNvCxnSpPr>
          <p:nvPr/>
        </p:nvCxnSpPr>
        <p:spPr>
          <a:xfrm rot="5400000" flipH="1" flipV="1">
            <a:off x="4349622" y="481773"/>
            <a:ext cx="162913" cy="39771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06" name="Прямая соединительная линия 1605"/>
          <p:cNvCxnSpPr>
            <a:stCxn id="1587" idx="3"/>
            <a:endCxn id="1586" idx="7"/>
          </p:cNvCxnSpPr>
          <p:nvPr/>
        </p:nvCxnSpPr>
        <p:spPr>
          <a:xfrm rot="5400000">
            <a:off x="4305558" y="607242"/>
            <a:ext cx="45126" cy="83661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07" name="Прямая соединительная линия 1606"/>
          <p:cNvCxnSpPr>
            <a:stCxn id="1587" idx="0"/>
            <a:endCxn id="1592" idx="3"/>
          </p:cNvCxnSpPr>
          <p:nvPr/>
        </p:nvCxnSpPr>
        <p:spPr>
          <a:xfrm flipV="1">
            <a:off x="4429798" y="611222"/>
            <a:ext cx="79621" cy="13765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626" name="TextBox 1625"/>
          <p:cNvSpPr txBox="1"/>
          <p:nvPr/>
        </p:nvSpPr>
        <p:spPr>
          <a:xfrm rot="21424529">
            <a:off x="3871274" y="439239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ГОЛУБ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1688" name="TextBox 1687"/>
          <p:cNvSpPr txBox="1"/>
          <p:nvPr/>
        </p:nvSpPr>
        <p:spPr>
          <a:xfrm rot="21198477">
            <a:off x="4941379" y="1116449"/>
            <a:ext cx="74999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ВЕЛИКИЙ ПЕС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grpSp>
        <p:nvGrpSpPr>
          <p:cNvPr id="60" name="Группа 1680"/>
          <p:cNvGrpSpPr/>
          <p:nvPr/>
        </p:nvGrpSpPr>
        <p:grpSpPr>
          <a:xfrm>
            <a:off x="4643438" y="792109"/>
            <a:ext cx="910202" cy="630311"/>
            <a:chOff x="4654035" y="792109"/>
            <a:chExt cx="910202" cy="630311"/>
          </a:xfrm>
        </p:grpSpPr>
        <p:sp>
          <p:nvSpPr>
            <p:cNvPr id="1627" name="8-конечная звезда 1626"/>
            <p:cNvSpPr/>
            <p:nvPr/>
          </p:nvSpPr>
          <p:spPr>
            <a:xfrm rot="1262594">
              <a:off x="4938355" y="1226001"/>
              <a:ext cx="79200" cy="79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628" name="8-конечная звезда 1627"/>
            <p:cNvSpPr/>
            <p:nvPr/>
          </p:nvSpPr>
          <p:spPr>
            <a:xfrm rot="1262594">
              <a:off x="4654035" y="1153581"/>
              <a:ext cx="72483" cy="72483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629" name="8-конечная звезда 1628"/>
            <p:cNvSpPr/>
            <p:nvPr/>
          </p:nvSpPr>
          <p:spPr>
            <a:xfrm rot="1262594">
              <a:off x="4795788" y="1140148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630" name="8-конечная звезда 1629"/>
            <p:cNvSpPr/>
            <p:nvPr/>
          </p:nvSpPr>
          <p:spPr>
            <a:xfrm rot="1262594">
              <a:off x="4721718" y="1006950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632" name="8-конечная звезда 1631"/>
            <p:cNvSpPr/>
            <p:nvPr/>
          </p:nvSpPr>
          <p:spPr>
            <a:xfrm rot="1262594">
              <a:off x="5151398" y="936564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633" name="8-конечная звезда 1632"/>
            <p:cNvSpPr/>
            <p:nvPr/>
          </p:nvSpPr>
          <p:spPr>
            <a:xfrm rot="1262594">
              <a:off x="5294275" y="1079441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634" name="8-конечная звезда 1633"/>
            <p:cNvSpPr/>
            <p:nvPr/>
          </p:nvSpPr>
          <p:spPr>
            <a:xfrm rot="1262594">
              <a:off x="5510237" y="100800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635" name="8-конечная звезда 1634"/>
            <p:cNvSpPr/>
            <p:nvPr/>
          </p:nvSpPr>
          <p:spPr>
            <a:xfrm rot="1262594">
              <a:off x="5078382" y="792109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637" name="8-конечная звезда 1636"/>
            <p:cNvSpPr/>
            <p:nvPr/>
          </p:nvSpPr>
          <p:spPr>
            <a:xfrm rot="1262594">
              <a:off x="4722771" y="866775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638" name="8-конечная звезда 1637"/>
            <p:cNvSpPr/>
            <p:nvPr/>
          </p:nvSpPr>
          <p:spPr>
            <a:xfrm rot="1262594">
              <a:off x="5078382" y="1292176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639" name="8-конечная звезда 1638"/>
            <p:cNvSpPr/>
            <p:nvPr/>
          </p:nvSpPr>
          <p:spPr>
            <a:xfrm rot="1262594">
              <a:off x="5149820" y="1379220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640" name="8-конечная звезда 1639"/>
            <p:cNvSpPr/>
            <p:nvPr/>
          </p:nvSpPr>
          <p:spPr>
            <a:xfrm rot="1262594">
              <a:off x="5006944" y="1379220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641" name="Прямая соединительная линия 1640"/>
            <p:cNvCxnSpPr>
              <a:stCxn id="1637" idx="0"/>
              <a:endCxn id="1632" idx="3"/>
            </p:cNvCxnSpPr>
            <p:nvPr/>
          </p:nvCxnSpPr>
          <p:spPr>
            <a:xfrm>
              <a:off x="4774970" y="903470"/>
              <a:ext cx="378754" cy="7105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42" name="Прямая соединительная линия 1641"/>
            <p:cNvCxnSpPr>
              <a:stCxn id="1632" idx="5"/>
              <a:endCxn id="1635" idx="0"/>
            </p:cNvCxnSpPr>
            <p:nvPr/>
          </p:nvCxnSpPr>
          <p:spPr>
            <a:xfrm rot="16200000" flipV="1">
              <a:off x="5085076" y="856531"/>
              <a:ext cx="117425" cy="4729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43" name="Прямая соединительная линия 1642"/>
            <p:cNvCxnSpPr>
              <a:stCxn id="1629" idx="5"/>
              <a:endCxn id="1630" idx="1"/>
            </p:cNvCxnSpPr>
            <p:nvPr/>
          </p:nvCxnSpPr>
          <p:spPr>
            <a:xfrm rot="16200000" flipV="1">
              <a:off x="4739223" y="1067130"/>
              <a:ext cx="91206" cy="6041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44" name="Прямая соединительная линия 1643"/>
            <p:cNvCxnSpPr>
              <a:stCxn id="1629" idx="4"/>
              <a:endCxn id="1628" idx="0"/>
            </p:cNvCxnSpPr>
            <p:nvPr/>
          </p:nvCxnSpPr>
          <p:spPr>
            <a:xfrm rot="10800000" flipV="1">
              <a:off x="4724101" y="1160914"/>
              <a:ext cx="73848" cy="4192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45" name="Прямая соединительная линия 1644"/>
            <p:cNvCxnSpPr>
              <a:stCxn id="1627" idx="6"/>
              <a:endCxn id="1629" idx="7"/>
            </p:cNvCxnSpPr>
            <p:nvPr/>
          </p:nvCxnSpPr>
          <p:spPr>
            <a:xfrm rot="16200000" flipV="1">
              <a:off x="4890360" y="1126828"/>
              <a:ext cx="69250" cy="13437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46" name="Прямая соединительная линия 1645"/>
            <p:cNvCxnSpPr>
              <a:stCxn id="1640" idx="7"/>
              <a:endCxn id="1638" idx="3"/>
            </p:cNvCxnSpPr>
            <p:nvPr/>
          </p:nvCxnSpPr>
          <p:spPr>
            <a:xfrm rot="5400000" flipH="1" flipV="1">
              <a:off x="5029512" y="1341319"/>
              <a:ext cx="69502" cy="3195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47" name="Прямая соединительная линия 1646"/>
            <p:cNvCxnSpPr>
              <a:stCxn id="1638" idx="5"/>
              <a:endCxn id="1627" idx="7"/>
            </p:cNvCxnSpPr>
            <p:nvPr/>
          </p:nvCxnSpPr>
          <p:spPr>
            <a:xfrm rot="16200000" flipV="1">
              <a:off x="5030420" y="1233245"/>
              <a:ext cx="44514" cy="7706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48" name="Прямая соединительная линия 1647"/>
            <p:cNvCxnSpPr>
              <a:stCxn id="1640" idx="1"/>
              <a:endCxn id="1639" idx="4"/>
            </p:cNvCxnSpPr>
            <p:nvPr/>
          </p:nvCxnSpPr>
          <p:spPr>
            <a:xfrm rot="5400000" flipH="1" flipV="1">
              <a:off x="5080540" y="1349839"/>
              <a:ext cx="27496" cy="11394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49" name="Прямая соединительная линия 1648"/>
            <p:cNvCxnSpPr>
              <a:stCxn id="1639" idx="6"/>
              <a:endCxn id="1638" idx="1"/>
            </p:cNvCxnSpPr>
            <p:nvPr/>
          </p:nvCxnSpPr>
          <p:spPr>
            <a:xfrm rot="16200000" flipV="1">
              <a:off x="5120393" y="1321877"/>
              <a:ext cx="47145" cy="7042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70" name="Прямая соединительная линия 1669"/>
            <p:cNvCxnSpPr>
              <a:stCxn id="1633" idx="7"/>
              <a:endCxn id="1634" idx="2"/>
            </p:cNvCxnSpPr>
            <p:nvPr/>
          </p:nvCxnSpPr>
          <p:spPr>
            <a:xfrm rot="5400000" flipH="1" flipV="1">
              <a:off x="5419107" y="987044"/>
              <a:ext cx="35276" cy="18159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71" name="Прямая соединительная линия 1670"/>
            <p:cNvCxnSpPr>
              <a:stCxn id="1633" idx="5"/>
              <a:endCxn id="1632" idx="1"/>
            </p:cNvCxnSpPr>
            <p:nvPr/>
          </p:nvCxnSpPr>
          <p:spPr>
            <a:xfrm rot="16200000" flipV="1">
              <a:off x="5203073" y="974527"/>
              <a:ext cx="93529" cy="12095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72" name="Прямая соединительная линия 1671"/>
            <p:cNvCxnSpPr>
              <a:stCxn id="1629" idx="6"/>
              <a:endCxn id="1632" idx="3"/>
            </p:cNvCxnSpPr>
            <p:nvPr/>
          </p:nvCxnSpPr>
          <p:spPr>
            <a:xfrm rot="5400000" flipH="1" flipV="1">
              <a:off x="4912882" y="901467"/>
              <a:ext cx="167782" cy="31390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73" name="Прямая соединительная линия 1672"/>
            <p:cNvCxnSpPr>
              <a:stCxn id="1627" idx="6"/>
              <a:endCxn id="1633" idx="3"/>
            </p:cNvCxnSpPr>
            <p:nvPr/>
          </p:nvCxnSpPr>
          <p:spPr>
            <a:xfrm rot="5400000" flipH="1" flipV="1">
              <a:off x="5088768" y="1020810"/>
              <a:ext cx="111238" cy="30442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691" name="Овал 1690"/>
          <p:cNvSpPr/>
          <p:nvPr/>
        </p:nvSpPr>
        <p:spPr>
          <a:xfrm>
            <a:off x="3643306" y="392604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692" name="Овал 1691"/>
          <p:cNvSpPr/>
          <p:nvPr/>
        </p:nvSpPr>
        <p:spPr>
          <a:xfrm>
            <a:off x="5786446" y="500042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693" name="Овал 1692"/>
          <p:cNvSpPr/>
          <p:nvPr/>
        </p:nvSpPr>
        <p:spPr>
          <a:xfrm>
            <a:off x="5286380" y="321166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694" name="Овал 1693"/>
          <p:cNvSpPr/>
          <p:nvPr/>
        </p:nvSpPr>
        <p:spPr>
          <a:xfrm rot="3951920">
            <a:off x="4729808" y="243941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695" name="Овал 1694"/>
          <p:cNvSpPr/>
          <p:nvPr/>
        </p:nvSpPr>
        <p:spPr>
          <a:xfrm>
            <a:off x="4143372" y="285728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697" name="Овал 1696"/>
          <p:cNvSpPr/>
          <p:nvPr/>
        </p:nvSpPr>
        <p:spPr>
          <a:xfrm rot="3951920">
            <a:off x="7101981" y="1505961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698" name="Овал 1697"/>
          <p:cNvSpPr/>
          <p:nvPr/>
        </p:nvSpPr>
        <p:spPr>
          <a:xfrm rot="3951920">
            <a:off x="7387733" y="2006027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699" name="Овал 1698"/>
          <p:cNvSpPr/>
          <p:nvPr/>
        </p:nvSpPr>
        <p:spPr>
          <a:xfrm rot="3951920">
            <a:off x="6720927" y="1101197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00" name="Овал 1699"/>
          <p:cNvSpPr/>
          <p:nvPr/>
        </p:nvSpPr>
        <p:spPr>
          <a:xfrm rot="3951920">
            <a:off x="6292299" y="744007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01" name="Овал 1700"/>
          <p:cNvSpPr/>
          <p:nvPr/>
        </p:nvSpPr>
        <p:spPr>
          <a:xfrm rot="3951920">
            <a:off x="7602047" y="2529957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02" name="Овал 1701"/>
          <p:cNvSpPr/>
          <p:nvPr/>
        </p:nvSpPr>
        <p:spPr>
          <a:xfrm rot="3951920">
            <a:off x="7721059" y="3077597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03" name="Овал 1702"/>
          <p:cNvSpPr/>
          <p:nvPr/>
        </p:nvSpPr>
        <p:spPr>
          <a:xfrm rot="3951920">
            <a:off x="7220993" y="5101725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04" name="Овал 1703"/>
          <p:cNvSpPr/>
          <p:nvPr/>
        </p:nvSpPr>
        <p:spPr>
          <a:xfrm rot="3951920">
            <a:off x="7459171" y="4649233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05" name="Овал 1704"/>
          <p:cNvSpPr/>
          <p:nvPr/>
        </p:nvSpPr>
        <p:spPr>
          <a:xfrm rot="3951920">
            <a:off x="7649620" y="4149167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06" name="Овал 1705"/>
          <p:cNvSpPr/>
          <p:nvPr/>
        </p:nvSpPr>
        <p:spPr>
          <a:xfrm rot="3951920">
            <a:off x="7721059" y="3577663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07" name="Овал 1706"/>
          <p:cNvSpPr/>
          <p:nvPr/>
        </p:nvSpPr>
        <p:spPr>
          <a:xfrm rot="3951920">
            <a:off x="5958973" y="6244733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08" name="Овал 1707"/>
          <p:cNvSpPr/>
          <p:nvPr/>
        </p:nvSpPr>
        <p:spPr>
          <a:xfrm rot="3951920">
            <a:off x="6435175" y="5958981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10" name="Овал 1709"/>
          <p:cNvSpPr/>
          <p:nvPr/>
        </p:nvSpPr>
        <p:spPr>
          <a:xfrm rot="3951920">
            <a:off x="5458907" y="6459047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11" name="Овал 1710"/>
          <p:cNvSpPr/>
          <p:nvPr/>
        </p:nvSpPr>
        <p:spPr>
          <a:xfrm rot="3951920">
            <a:off x="4887403" y="6578059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12" name="Овал 1711"/>
          <p:cNvSpPr/>
          <p:nvPr/>
        </p:nvSpPr>
        <p:spPr>
          <a:xfrm rot="3951920">
            <a:off x="4363472" y="6578059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13" name="Овал 1712"/>
          <p:cNvSpPr/>
          <p:nvPr/>
        </p:nvSpPr>
        <p:spPr>
          <a:xfrm rot="3951920">
            <a:off x="2291771" y="5649364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14" name="Овал 1713"/>
          <p:cNvSpPr/>
          <p:nvPr/>
        </p:nvSpPr>
        <p:spPr>
          <a:xfrm rot="3951920">
            <a:off x="2744263" y="6006555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15" name="Овал 1714"/>
          <p:cNvSpPr/>
          <p:nvPr/>
        </p:nvSpPr>
        <p:spPr>
          <a:xfrm rot="3951920">
            <a:off x="3220464" y="6292306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16" name="Овал 1715"/>
          <p:cNvSpPr/>
          <p:nvPr/>
        </p:nvSpPr>
        <p:spPr>
          <a:xfrm rot="3951920">
            <a:off x="3744395" y="6459047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17" name="Овал 1716"/>
          <p:cNvSpPr/>
          <p:nvPr/>
        </p:nvSpPr>
        <p:spPr>
          <a:xfrm rot="3951920">
            <a:off x="1934580" y="5220737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18" name="Овал 1717"/>
          <p:cNvSpPr/>
          <p:nvPr/>
        </p:nvSpPr>
        <p:spPr>
          <a:xfrm rot="3951920">
            <a:off x="1386941" y="3791978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19" name="Овал 1718"/>
          <p:cNvSpPr/>
          <p:nvPr/>
        </p:nvSpPr>
        <p:spPr>
          <a:xfrm rot="3951920">
            <a:off x="1505953" y="4315907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20" name="Овал 1719"/>
          <p:cNvSpPr/>
          <p:nvPr/>
        </p:nvSpPr>
        <p:spPr>
          <a:xfrm rot="3951920">
            <a:off x="1672693" y="4744535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21" name="Овал 1720"/>
          <p:cNvSpPr/>
          <p:nvPr/>
        </p:nvSpPr>
        <p:spPr>
          <a:xfrm rot="3951920">
            <a:off x="1458379" y="2672833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22" name="Овал 1721"/>
          <p:cNvSpPr/>
          <p:nvPr/>
        </p:nvSpPr>
        <p:spPr>
          <a:xfrm rot="3951920">
            <a:off x="1648829" y="2148903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23" name="Овал 1722"/>
          <p:cNvSpPr/>
          <p:nvPr/>
        </p:nvSpPr>
        <p:spPr>
          <a:xfrm rot="3951920">
            <a:off x="1386941" y="3244337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24" name="Овал 1723"/>
          <p:cNvSpPr/>
          <p:nvPr/>
        </p:nvSpPr>
        <p:spPr>
          <a:xfrm rot="3951920">
            <a:off x="1887007" y="1672701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25" name="Овал 1724"/>
          <p:cNvSpPr/>
          <p:nvPr/>
        </p:nvSpPr>
        <p:spPr>
          <a:xfrm rot="3951920">
            <a:off x="2220332" y="1244073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26" name="Овал 1725"/>
          <p:cNvSpPr/>
          <p:nvPr/>
        </p:nvSpPr>
        <p:spPr>
          <a:xfrm rot="3951920">
            <a:off x="2648961" y="886883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27" name="Овал 1726"/>
          <p:cNvSpPr/>
          <p:nvPr/>
        </p:nvSpPr>
        <p:spPr>
          <a:xfrm rot="3951920">
            <a:off x="3077587" y="601131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28" name="TextBox 1727"/>
          <p:cNvSpPr txBox="1"/>
          <p:nvPr/>
        </p:nvSpPr>
        <p:spPr>
          <a:xfrm>
            <a:off x="3892286" y="142852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15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729" name="TextBox 1728"/>
          <p:cNvSpPr txBox="1"/>
          <p:nvPr/>
        </p:nvSpPr>
        <p:spPr>
          <a:xfrm>
            <a:off x="3461148" y="238432"/>
            <a:ext cx="253596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731" name="TextBox 1730"/>
          <p:cNvSpPr txBox="1"/>
          <p:nvPr/>
        </p:nvSpPr>
        <p:spPr>
          <a:xfrm>
            <a:off x="4500562" y="95556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25</a:t>
            </a:r>
            <a:endParaRPr lang="uk-UA" sz="1100" spc="-150" dirty="0">
              <a:latin typeface="Bookman Old Style" pitchFamily="18" charset="0"/>
            </a:endParaRPr>
          </a:p>
        </p:txBody>
      </p:sp>
      <p:grpSp>
        <p:nvGrpSpPr>
          <p:cNvPr id="61" name="Группа 1197"/>
          <p:cNvGrpSpPr/>
          <p:nvPr/>
        </p:nvGrpSpPr>
        <p:grpSpPr>
          <a:xfrm rot="21354696">
            <a:off x="2583855" y="805065"/>
            <a:ext cx="1400198" cy="1093329"/>
            <a:chOff x="2144581" y="479367"/>
            <a:chExt cx="1460831" cy="1140676"/>
          </a:xfrm>
        </p:grpSpPr>
        <p:sp>
          <p:nvSpPr>
            <p:cNvPr id="1219" name="8-конечная звезда 1218"/>
            <p:cNvSpPr/>
            <p:nvPr/>
          </p:nvSpPr>
          <p:spPr>
            <a:xfrm rot="1262594">
              <a:off x="2578365" y="1117765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20" name="8-конечная звезда 1219"/>
            <p:cNvSpPr/>
            <p:nvPr/>
          </p:nvSpPr>
          <p:spPr>
            <a:xfrm rot="1262594">
              <a:off x="3551412" y="1194462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21" name="8-конечная звезда 1220"/>
            <p:cNvSpPr/>
            <p:nvPr/>
          </p:nvSpPr>
          <p:spPr>
            <a:xfrm rot="1262594">
              <a:off x="3384989" y="1332011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54" name="8-конечная звезда 1253"/>
            <p:cNvSpPr/>
            <p:nvPr/>
          </p:nvSpPr>
          <p:spPr>
            <a:xfrm rot="1262594">
              <a:off x="3095241" y="1304155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74" name="8-конечная звезда 1273"/>
            <p:cNvSpPr/>
            <p:nvPr/>
          </p:nvSpPr>
          <p:spPr>
            <a:xfrm rot="1262594">
              <a:off x="2929435" y="153307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77" name="8-конечная звезда 1276"/>
            <p:cNvSpPr/>
            <p:nvPr/>
          </p:nvSpPr>
          <p:spPr>
            <a:xfrm rot="1262594">
              <a:off x="3009220" y="146223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79" name="8-конечная звезда 1278"/>
            <p:cNvSpPr/>
            <p:nvPr/>
          </p:nvSpPr>
          <p:spPr>
            <a:xfrm rot="1262594">
              <a:off x="3548411" y="1127375"/>
              <a:ext cx="46799" cy="4679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80" name="8-конечная звезда 1279"/>
            <p:cNvSpPr/>
            <p:nvPr/>
          </p:nvSpPr>
          <p:spPr>
            <a:xfrm rot="1262594">
              <a:off x="3198092" y="1027614"/>
              <a:ext cx="46799" cy="4679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81" name="8-конечная звезда 1280"/>
            <p:cNvSpPr/>
            <p:nvPr/>
          </p:nvSpPr>
          <p:spPr>
            <a:xfrm rot="1262594">
              <a:off x="3071678" y="479367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83" name="8-конечная звезда 1282"/>
            <p:cNvSpPr/>
            <p:nvPr/>
          </p:nvSpPr>
          <p:spPr>
            <a:xfrm rot="1262594">
              <a:off x="3140705" y="559023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84" name="8-конечная звезда 1283"/>
            <p:cNvSpPr/>
            <p:nvPr/>
          </p:nvSpPr>
          <p:spPr>
            <a:xfrm rot="1262594">
              <a:off x="3247015" y="1388560"/>
              <a:ext cx="46799" cy="4679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85" name="8-конечная звезда 1284"/>
            <p:cNvSpPr/>
            <p:nvPr/>
          </p:nvSpPr>
          <p:spPr>
            <a:xfrm rot="1262594">
              <a:off x="2417342" y="1270696"/>
              <a:ext cx="46799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86" name="8-конечная звезда 1285"/>
            <p:cNvSpPr/>
            <p:nvPr/>
          </p:nvSpPr>
          <p:spPr>
            <a:xfrm rot="1262594">
              <a:off x="2906040" y="932018"/>
              <a:ext cx="46799" cy="4679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87" name="8-конечная звезда 1286"/>
            <p:cNvSpPr/>
            <p:nvPr/>
          </p:nvSpPr>
          <p:spPr>
            <a:xfrm rot="1262594">
              <a:off x="2831699" y="926704"/>
              <a:ext cx="46799" cy="4679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88" name="8-конечная звезда 1287"/>
            <p:cNvSpPr/>
            <p:nvPr/>
          </p:nvSpPr>
          <p:spPr>
            <a:xfrm rot="1262594">
              <a:off x="2811458" y="983820"/>
              <a:ext cx="46799" cy="4679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89" name="8-конечная звезда 1288"/>
            <p:cNvSpPr/>
            <p:nvPr/>
          </p:nvSpPr>
          <p:spPr>
            <a:xfrm rot="1262594">
              <a:off x="2730652" y="1068925"/>
              <a:ext cx="46799" cy="4679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90" name="8-конечная звезда 1289"/>
            <p:cNvSpPr/>
            <p:nvPr/>
          </p:nvSpPr>
          <p:spPr>
            <a:xfrm rot="1262594">
              <a:off x="2694603" y="1573243"/>
              <a:ext cx="46799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96" name="8-конечная звезда 1295"/>
            <p:cNvSpPr/>
            <p:nvPr/>
          </p:nvSpPr>
          <p:spPr>
            <a:xfrm rot="1262594">
              <a:off x="2144581" y="653426"/>
              <a:ext cx="46799" cy="4679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297" name="Прямая соединительная линия 1296"/>
            <p:cNvCxnSpPr>
              <a:stCxn id="1283" idx="5"/>
              <a:endCxn id="1281" idx="7"/>
            </p:cNvCxnSpPr>
            <p:nvPr/>
          </p:nvCxnSpPr>
          <p:spPr>
            <a:xfrm rot="16445304" flipV="1">
              <a:off x="3103093" y="505714"/>
              <a:ext cx="64882" cy="4287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99" name="Прямая соединительная линия 1298"/>
            <p:cNvCxnSpPr>
              <a:stCxn id="1290" idx="6"/>
              <a:endCxn id="1274" idx="2"/>
            </p:cNvCxnSpPr>
            <p:nvPr/>
          </p:nvCxnSpPr>
          <p:spPr>
            <a:xfrm rot="5645304" flipH="1" flipV="1">
              <a:off x="2833939" y="1469780"/>
              <a:ext cx="5267" cy="22052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00" name="Прямая соединительная линия 1299"/>
            <p:cNvCxnSpPr>
              <a:stCxn id="1274" idx="7"/>
              <a:endCxn id="1277" idx="2"/>
            </p:cNvCxnSpPr>
            <p:nvPr/>
          </p:nvCxnSpPr>
          <p:spPr>
            <a:xfrm rot="5645304" flipH="1" flipV="1">
              <a:off x="2984904" y="1510358"/>
              <a:ext cx="37827" cy="4282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01" name="Прямая соединительная линия 1300"/>
            <p:cNvCxnSpPr>
              <a:stCxn id="1277" idx="7"/>
              <a:endCxn id="1254" idx="2"/>
            </p:cNvCxnSpPr>
            <p:nvPr/>
          </p:nvCxnSpPr>
          <p:spPr>
            <a:xfrm rot="5645304" flipH="1" flipV="1">
              <a:off x="3024076" y="1395899"/>
              <a:ext cx="125287" cy="4282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02" name="Прямая соединительная линия 1301"/>
            <p:cNvCxnSpPr>
              <a:stCxn id="1254" idx="0"/>
              <a:endCxn id="1284" idx="4"/>
            </p:cNvCxnSpPr>
            <p:nvPr/>
          </p:nvCxnSpPr>
          <p:spPr>
            <a:xfrm rot="245304">
              <a:off x="3145333" y="1344536"/>
              <a:ext cx="105349" cy="5533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03" name="Прямая соединительная линия 1302"/>
            <p:cNvCxnSpPr>
              <a:stCxn id="1284" idx="0"/>
              <a:endCxn id="1221" idx="3"/>
            </p:cNvCxnSpPr>
            <p:nvPr/>
          </p:nvCxnSpPr>
          <p:spPr>
            <a:xfrm rot="245304" flipV="1">
              <a:off x="3294170" y="1366649"/>
              <a:ext cx="91227" cy="5703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04" name="Прямая соединительная линия 1303"/>
            <p:cNvCxnSpPr>
              <a:stCxn id="1221" idx="7"/>
              <a:endCxn id="1220" idx="4"/>
            </p:cNvCxnSpPr>
            <p:nvPr/>
          </p:nvCxnSpPr>
          <p:spPr>
            <a:xfrm rot="5645304" flipH="1" flipV="1">
              <a:off x="3422817" y="1226640"/>
              <a:ext cx="144242" cy="10653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05" name="Прямая соединительная линия 1304"/>
            <p:cNvCxnSpPr>
              <a:stCxn id="1289" idx="7"/>
              <a:endCxn id="1288" idx="2"/>
            </p:cNvCxnSpPr>
            <p:nvPr/>
          </p:nvCxnSpPr>
          <p:spPr>
            <a:xfrm rot="5645304" flipH="1" flipV="1">
              <a:off x="2772313" y="1032413"/>
              <a:ext cx="57265" cy="4705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06" name="Прямая соединительная линия 1305"/>
            <p:cNvCxnSpPr>
              <a:stCxn id="1219" idx="7"/>
              <a:endCxn id="1289" idx="3"/>
            </p:cNvCxnSpPr>
            <p:nvPr/>
          </p:nvCxnSpPr>
          <p:spPr>
            <a:xfrm rot="5645304" flipH="1" flipV="1">
              <a:off x="2661747" y="1067771"/>
              <a:ext cx="39212" cy="10008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07" name="Прямая соединительная линия 1306"/>
            <p:cNvCxnSpPr>
              <a:stCxn id="1219" idx="2"/>
              <a:endCxn id="1285" idx="7"/>
            </p:cNvCxnSpPr>
            <p:nvPr/>
          </p:nvCxnSpPr>
          <p:spPr>
            <a:xfrm rot="5645304">
              <a:off x="2466970" y="1164765"/>
              <a:ext cx="123858" cy="12503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08" name="Прямая соединительная линия 1307"/>
            <p:cNvCxnSpPr>
              <a:stCxn id="1285" idx="1"/>
              <a:endCxn id="1290" idx="5"/>
            </p:cNvCxnSpPr>
            <p:nvPr/>
          </p:nvCxnSpPr>
          <p:spPr>
            <a:xfrm rot="16445304" flipH="1">
              <a:off x="2459020" y="1307307"/>
              <a:ext cx="240704" cy="27612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10" name="Прямая соединительная линия 1309"/>
            <p:cNvCxnSpPr>
              <a:stCxn id="1286" idx="6"/>
              <a:endCxn id="1283" idx="2"/>
            </p:cNvCxnSpPr>
            <p:nvPr/>
          </p:nvCxnSpPr>
          <p:spPr>
            <a:xfrm rot="5645304" flipH="1" flipV="1">
              <a:off x="2874766" y="672007"/>
              <a:ext cx="344010" cy="19382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11" name="Прямая соединительная линия 1310"/>
            <p:cNvCxnSpPr>
              <a:stCxn id="1287" idx="0"/>
              <a:endCxn id="1286" idx="4"/>
            </p:cNvCxnSpPr>
            <p:nvPr/>
          </p:nvCxnSpPr>
          <p:spPr>
            <a:xfrm rot="245304" flipV="1">
              <a:off x="2877386" y="945937"/>
              <a:ext cx="29766" cy="1364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12" name="Прямая соединительная линия 1311"/>
            <p:cNvCxnSpPr>
              <a:stCxn id="1288" idx="0"/>
              <a:endCxn id="1287" idx="1"/>
            </p:cNvCxnSpPr>
            <p:nvPr/>
          </p:nvCxnSpPr>
          <p:spPr>
            <a:xfrm rot="245304" flipV="1">
              <a:off x="2858280" y="971263"/>
              <a:ext cx="4737" cy="4458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13" name="Прямая соединительная линия 1312"/>
            <p:cNvCxnSpPr>
              <a:stCxn id="1280" idx="0"/>
              <a:endCxn id="1279" idx="4"/>
            </p:cNvCxnSpPr>
            <p:nvPr/>
          </p:nvCxnSpPr>
          <p:spPr>
            <a:xfrm rot="245304">
              <a:off x="3240764" y="1070453"/>
              <a:ext cx="311774" cy="6088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19" name="Прямая соединительная линия 1318"/>
            <p:cNvCxnSpPr>
              <a:stCxn id="1296" idx="0"/>
              <a:endCxn id="1281" idx="3"/>
            </p:cNvCxnSpPr>
            <p:nvPr/>
          </p:nvCxnSpPr>
          <p:spPr>
            <a:xfrm rot="245304" flipV="1">
              <a:off x="2197109" y="480980"/>
              <a:ext cx="869294" cy="23553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20" name="Прямая соединительная линия 1319"/>
            <p:cNvCxnSpPr>
              <a:stCxn id="1220" idx="5"/>
              <a:endCxn id="1279" idx="1"/>
            </p:cNvCxnSpPr>
            <p:nvPr/>
          </p:nvCxnSpPr>
          <p:spPr>
            <a:xfrm rot="5645304" flipH="1" flipV="1">
              <a:off x="3561603" y="1178438"/>
              <a:ext cx="25555" cy="1207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369" name="TextBox 1368"/>
          <p:cNvSpPr txBox="1"/>
          <p:nvPr/>
        </p:nvSpPr>
        <p:spPr>
          <a:xfrm>
            <a:off x="3143240" y="1142984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ЕРІДАН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grpSp>
        <p:nvGrpSpPr>
          <p:cNvPr id="62" name="Группа 1493"/>
          <p:cNvGrpSpPr/>
          <p:nvPr/>
        </p:nvGrpSpPr>
        <p:grpSpPr>
          <a:xfrm>
            <a:off x="1792760" y="4140544"/>
            <a:ext cx="614178" cy="1056610"/>
            <a:chOff x="1792760" y="4140544"/>
            <a:chExt cx="614178" cy="1056610"/>
          </a:xfrm>
        </p:grpSpPr>
        <p:sp>
          <p:nvSpPr>
            <p:cNvPr id="1380" name="8-конечная звезда 1379"/>
            <p:cNvSpPr/>
            <p:nvPr/>
          </p:nvSpPr>
          <p:spPr>
            <a:xfrm rot="1262594">
              <a:off x="2009705" y="4140544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81" name="8-конечная звезда 1380"/>
            <p:cNvSpPr/>
            <p:nvPr/>
          </p:nvSpPr>
          <p:spPr>
            <a:xfrm rot="1262594">
              <a:off x="1792760" y="4221659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82" name="8-конечная звезда 1381"/>
            <p:cNvSpPr/>
            <p:nvPr/>
          </p:nvSpPr>
          <p:spPr>
            <a:xfrm rot="1262594">
              <a:off x="2007074" y="4650288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83" name="8-конечная звезда 1382"/>
            <p:cNvSpPr/>
            <p:nvPr/>
          </p:nvSpPr>
          <p:spPr>
            <a:xfrm rot="1262594">
              <a:off x="2149950" y="4435973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84" name="8-конечная звезда 1383"/>
            <p:cNvSpPr/>
            <p:nvPr/>
          </p:nvSpPr>
          <p:spPr>
            <a:xfrm rot="1262594">
              <a:off x="2149950" y="4864602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85" name="8-конечная звезда 1384"/>
            <p:cNvSpPr/>
            <p:nvPr/>
          </p:nvSpPr>
          <p:spPr>
            <a:xfrm rot="1262594">
              <a:off x="2292825" y="5150354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86" name="8-конечная звезда 1385"/>
            <p:cNvSpPr/>
            <p:nvPr/>
          </p:nvSpPr>
          <p:spPr>
            <a:xfrm rot="1262594">
              <a:off x="2363738" y="5093996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388" name="Прямая соединительная линия 1387"/>
            <p:cNvCxnSpPr>
              <a:stCxn id="1381" idx="7"/>
              <a:endCxn id="1380" idx="3"/>
            </p:cNvCxnSpPr>
            <p:nvPr/>
          </p:nvCxnSpPr>
          <p:spPr>
            <a:xfrm rot="5400000" flipH="1" flipV="1">
              <a:off x="1900291" y="4123353"/>
              <a:ext cx="49458" cy="17495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89" name="Прямая соединительная линия 1388"/>
            <p:cNvCxnSpPr>
              <a:stCxn id="1383" idx="5"/>
              <a:endCxn id="1380" idx="1"/>
            </p:cNvCxnSpPr>
            <p:nvPr/>
          </p:nvCxnSpPr>
          <p:spPr>
            <a:xfrm rot="16200000" flipV="1">
              <a:off x="1991837" y="4265977"/>
              <a:ext cx="235437" cy="10858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90" name="Прямая соединительная линия 1389"/>
            <p:cNvCxnSpPr>
              <a:stCxn id="1382" idx="4"/>
              <a:endCxn id="1381" idx="1"/>
            </p:cNvCxnSpPr>
            <p:nvPr/>
          </p:nvCxnSpPr>
          <p:spPr>
            <a:xfrm rot="10800000">
              <a:off x="1825661" y="4266444"/>
              <a:ext cx="182974" cy="39884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91" name="Прямая соединительная линия 1390"/>
            <p:cNvCxnSpPr>
              <a:stCxn id="1384" idx="6"/>
              <a:endCxn id="1383" idx="2"/>
            </p:cNvCxnSpPr>
            <p:nvPr/>
          </p:nvCxnSpPr>
          <p:spPr>
            <a:xfrm rot="16200000" flipV="1">
              <a:off x="1980875" y="4665286"/>
              <a:ext cx="384951" cy="1680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92" name="Прямая соединительная линия 1391"/>
            <p:cNvCxnSpPr>
              <a:stCxn id="1384" idx="0"/>
              <a:endCxn id="1382" idx="1"/>
            </p:cNvCxnSpPr>
            <p:nvPr/>
          </p:nvCxnSpPr>
          <p:spPr>
            <a:xfrm flipH="1" flipV="1">
              <a:off x="2039975" y="4695072"/>
              <a:ext cx="155214" cy="20133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93" name="Прямая соединительная линия 1392"/>
            <p:cNvCxnSpPr>
              <a:stCxn id="1386" idx="2"/>
              <a:endCxn id="1385" idx="7"/>
            </p:cNvCxnSpPr>
            <p:nvPr/>
          </p:nvCxnSpPr>
          <p:spPr>
            <a:xfrm rot="5400000">
              <a:off x="2343347" y="5130018"/>
              <a:ext cx="28498" cy="3997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09" name="Прямая соединительная линия 1408"/>
            <p:cNvCxnSpPr>
              <a:stCxn id="1385" idx="4"/>
              <a:endCxn id="1384" idx="1"/>
            </p:cNvCxnSpPr>
            <p:nvPr/>
          </p:nvCxnSpPr>
          <p:spPr>
            <a:xfrm rot="10800000">
              <a:off x="2182852" y="4909386"/>
              <a:ext cx="111535" cy="25596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10" name="Прямая соединительная линия 1409"/>
            <p:cNvCxnSpPr>
              <a:stCxn id="1386" idx="4"/>
              <a:endCxn id="1384" idx="1"/>
            </p:cNvCxnSpPr>
            <p:nvPr/>
          </p:nvCxnSpPr>
          <p:spPr>
            <a:xfrm rot="10800000">
              <a:off x="2182851" y="4909386"/>
              <a:ext cx="182328" cy="19845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493" name="TextBox 1492"/>
          <p:cNvSpPr txBox="1"/>
          <p:nvPr/>
        </p:nvSpPr>
        <p:spPr>
          <a:xfrm rot="3270530">
            <a:off x="1593435" y="4712403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ПД РИБА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1531" name="8-конечная звезда 1530"/>
          <p:cNvSpPr/>
          <p:nvPr/>
        </p:nvSpPr>
        <p:spPr>
          <a:xfrm rot="1262594">
            <a:off x="5008523" y="365060"/>
            <a:ext cx="54000" cy="540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grpSp>
        <p:nvGrpSpPr>
          <p:cNvPr id="63" name="Группа 1682"/>
          <p:cNvGrpSpPr/>
          <p:nvPr/>
        </p:nvGrpSpPr>
        <p:grpSpPr>
          <a:xfrm>
            <a:off x="5060722" y="401756"/>
            <a:ext cx="2493877" cy="2152192"/>
            <a:chOff x="5060722" y="401756"/>
            <a:chExt cx="2493877" cy="2152192"/>
          </a:xfrm>
        </p:grpSpPr>
        <p:cxnSp>
          <p:nvCxnSpPr>
            <p:cNvPr id="709" name="Прямая соединительная линия 708"/>
            <p:cNvCxnSpPr>
              <a:stCxn id="1536" idx="5"/>
              <a:endCxn id="1535" idx="1"/>
            </p:cNvCxnSpPr>
            <p:nvPr/>
          </p:nvCxnSpPr>
          <p:spPr>
            <a:xfrm rot="5400000" flipH="1" flipV="1">
              <a:off x="6276013" y="1313207"/>
              <a:ext cx="95572" cy="1714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331" name="8-конечная звезда 1330"/>
            <p:cNvSpPr/>
            <p:nvPr/>
          </p:nvSpPr>
          <p:spPr>
            <a:xfrm rot="1262594">
              <a:off x="6221917" y="1649892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387" name="Прямая соединительная линия 1386"/>
            <p:cNvCxnSpPr>
              <a:stCxn id="1533" idx="4"/>
              <a:endCxn id="1532" idx="0"/>
            </p:cNvCxnSpPr>
            <p:nvPr/>
          </p:nvCxnSpPr>
          <p:spPr>
            <a:xfrm rot="10800000">
              <a:off x="5489351" y="687508"/>
              <a:ext cx="521105" cy="19492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532" name="8-конечная звезда 1531"/>
            <p:cNvSpPr/>
            <p:nvPr/>
          </p:nvSpPr>
          <p:spPr>
            <a:xfrm rot="1262594">
              <a:off x="5437151" y="65081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33" name="8-конечная звезда 1532"/>
            <p:cNvSpPr/>
            <p:nvPr/>
          </p:nvSpPr>
          <p:spPr>
            <a:xfrm rot="1262594">
              <a:off x="6008654" y="865125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34" name="8-конечная звезда 1533"/>
            <p:cNvSpPr/>
            <p:nvPr/>
          </p:nvSpPr>
          <p:spPr>
            <a:xfrm rot="1262594">
              <a:off x="5794341" y="129375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35" name="8-конечная звезда 1534"/>
            <p:cNvSpPr/>
            <p:nvPr/>
          </p:nvSpPr>
          <p:spPr>
            <a:xfrm rot="1262594">
              <a:off x="6294406" y="1222317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36" name="8-конечная звезда 1535"/>
            <p:cNvSpPr/>
            <p:nvPr/>
          </p:nvSpPr>
          <p:spPr>
            <a:xfrm rot="1262594">
              <a:off x="6295985" y="1366771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61" name="8-конечная звезда 1560"/>
            <p:cNvSpPr/>
            <p:nvPr/>
          </p:nvSpPr>
          <p:spPr>
            <a:xfrm rot="1262594">
              <a:off x="6794472" y="1293755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96" name="8-конечная звезда 1595"/>
            <p:cNvSpPr/>
            <p:nvPr/>
          </p:nvSpPr>
          <p:spPr>
            <a:xfrm rot="1262594">
              <a:off x="6079040" y="721198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97" name="8-конечная звезда 1596"/>
            <p:cNvSpPr/>
            <p:nvPr/>
          </p:nvSpPr>
          <p:spPr>
            <a:xfrm rot="1262594">
              <a:off x="7507799" y="2507148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98" name="8-конечная звезда 1597"/>
            <p:cNvSpPr/>
            <p:nvPr/>
          </p:nvSpPr>
          <p:spPr>
            <a:xfrm rot="1262594">
              <a:off x="7150609" y="1875160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99" name="8-конечная звезда 1598"/>
            <p:cNvSpPr/>
            <p:nvPr/>
          </p:nvSpPr>
          <p:spPr>
            <a:xfrm rot="1262594">
              <a:off x="6875812" y="1517970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600" name="Прямая соединительная линия 1599"/>
            <p:cNvCxnSpPr>
              <a:stCxn id="1599" idx="6"/>
              <a:endCxn id="1561" idx="1"/>
            </p:cNvCxnSpPr>
            <p:nvPr/>
          </p:nvCxnSpPr>
          <p:spPr>
            <a:xfrm rot="16200000" flipV="1">
              <a:off x="6782974" y="1394890"/>
              <a:ext cx="174102" cy="7517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08" name="Прямая соединительная линия 1607"/>
            <p:cNvCxnSpPr>
              <a:stCxn id="1331" idx="7"/>
              <a:endCxn id="1536" idx="2"/>
            </p:cNvCxnSpPr>
            <p:nvPr/>
          </p:nvCxnSpPr>
          <p:spPr>
            <a:xfrm rot="5400000" flipH="1" flipV="1">
              <a:off x="6174536" y="1521576"/>
              <a:ext cx="234381" cy="5005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09" name="Прямая соединительная линия 1608"/>
            <p:cNvCxnSpPr>
              <a:stCxn id="1535" idx="6"/>
              <a:endCxn id="1533" idx="0"/>
            </p:cNvCxnSpPr>
            <p:nvPr/>
          </p:nvCxnSpPr>
          <p:spPr>
            <a:xfrm rot="16200000" flipV="1">
              <a:off x="6034828" y="927845"/>
              <a:ext cx="322298" cy="27024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10" name="Прямая соединительная линия 1609"/>
            <p:cNvCxnSpPr>
              <a:stCxn id="1534" idx="6"/>
              <a:endCxn id="1533" idx="2"/>
            </p:cNvCxnSpPr>
            <p:nvPr/>
          </p:nvCxnSpPr>
          <p:spPr>
            <a:xfrm rot="5400000" flipH="1" flipV="1">
              <a:off x="5739382" y="1008978"/>
              <a:ext cx="378230" cy="19492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11" name="Прямая соединительная линия 1610"/>
            <p:cNvCxnSpPr>
              <a:stCxn id="1532" idx="4"/>
              <a:endCxn id="1531" idx="0"/>
            </p:cNvCxnSpPr>
            <p:nvPr/>
          </p:nvCxnSpPr>
          <p:spPr>
            <a:xfrm rot="10800000">
              <a:off x="5060722" y="401756"/>
              <a:ext cx="378230" cy="26636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54" name="Прямая соединительная линия 1653"/>
            <p:cNvCxnSpPr>
              <a:stCxn id="1597" idx="5"/>
              <a:endCxn id="1598" idx="0"/>
            </p:cNvCxnSpPr>
            <p:nvPr/>
          </p:nvCxnSpPr>
          <p:spPr>
            <a:xfrm rot="16200000" flipV="1">
              <a:off x="7057672" y="2045138"/>
              <a:ext cx="602202" cy="32585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55" name="Прямая соединительная линия 1654"/>
            <p:cNvCxnSpPr>
              <a:stCxn id="1598" idx="5"/>
              <a:endCxn id="1599" idx="1"/>
            </p:cNvCxnSpPr>
            <p:nvPr/>
          </p:nvCxnSpPr>
          <p:spPr>
            <a:xfrm rot="16200000" flipV="1">
              <a:off x="6879400" y="1592067"/>
              <a:ext cx="314422" cy="25579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56" name="Прямая соединительная линия 1655"/>
            <p:cNvCxnSpPr>
              <a:stCxn id="1561" idx="4"/>
              <a:endCxn id="1596" idx="1"/>
            </p:cNvCxnSpPr>
            <p:nvPr/>
          </p:nvCxnSpPr>
          <p:spPr>
            <a:xfrm rot="10800000">
              <a:off x="6111941" y="765982"/>
              <a:ext cx="684332" cy="54507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57" name="Прямая соединительная линия 1656"/>
            <p:cNvCxnSpPr>
              <a:stCxn id="1533" idx="6"/>
              <a:endCxn id="1596" idx="3"/>
            </p:cNvCxnSpPr>
            <p:nvPr/>
          </p:nvCxnSpPr>
          <p:spPr>
            <a:xfrm rot="5400000" flipH="1" flipV="1">
              <a:off x="6006789" y="792660"/>
              <a:ext cx="112827" cy="3570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684" name="TextBox 1683"/>
          <p:cNvSpPr txBox="1"/>
          <p:nvPr/>
        </p:nvSpPr>
        <p:spPr>
          <a:xfrm rot="923649">
            <a:off x="5384852" y="804240"/>
            <a:ext cx="70215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КОРМА</a:t>
            </a:r>
            <a:endParaRPr lang="uk-UA" sz="8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1685" name="TextBox 1684"/>
          <p:cNvSpPr txBox="1"/>
          <p:nvPr/>
        </p:nvSpPr>
        <p:spPr>
          <a:xfrm rot="1029259">
            <a:off x="5726624" y="1144629"/>
            <a:ext cx="70215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КОМПАС</a:t>
            </a:r>
            <a:endParaRPr lang="uk-UA" sz="8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1686" name="TextBox 1685"/>
          <p:cNvSpPr txBox="1"/>
          <p:nvPr/>
        </p:nvSpPr>
        <p:spPr>
          <a:xfrm rot="2655036">
            <a:off x="6627970" y="1693846"/>
            <a:ext cx="70215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ВІТРИЛА</a:t>
            </a:r>
            <a:endParaRPr lang="uk-UA" sz="8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grpSp>
        <p:nvGrpSpPr>
          <p:cNvPr id="65" name="Группа 1793"/>
          <p:cNvGrpSpPr/>
          <p:nvPr/>
        </p:nvGrpSpPr>
        <p:grpSpPr>
          <a:xfrm>
            <a:off x="6572264" y="3651209"/>
            <a:ext cx="904055" cy="1962717"/>
            <a:chOff x="6579106" y="3651209"/>
            <a:chExt cx="904055" cy="1962717"/>
          </a:xfrm>
        </p:grpSpPr>
        <p:cxnSp>
          <p:nvCxnSpPr>
            <p:cNvPr id="1374" name="Прямая соединительная линия 1373"/>
            <p:cNvCxnSpPr>
              <a:stCxn id="1735" idx="3"/>
              <a:endCxn id="1737" idx="7"/>
            </p:cNvCxnSpPr>
            <p:nvPr/>
          </p:nvCxnSpPr>
          <p:spPr>
            <a:xfrm rot="5400000" flipH="1">
              <a:off x="7098637" y="4700638"/>
              <a:ext cx="15812" cy="23504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709" name="Овал 1708"/>
            <p:cNvSpPr/>
            <p:nvPr/>
          </p:nvSpPr>
          <p:spPr>
            <a:xfrm rot="3951920">
              <a:off x="6863802" y="5577926"/>
              <a:ext cx="36000" cy="36000"/>
            </a:xfrm>
            <a:prstGeom prst="ellipse">
              <a:avLst/>
            </a:prstGeom>
            <a:solidFill>
              <a:srgbClr val="C00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631" name="Прямая соединительная линия 1630"/>
            <p:cNvCxnSpPr>
              <a:stCxn id="1774" idx="5"/>
              <a:endCxn id="1773" idx="2"/>
            </p:cNvCxnSpPr>
            <p:nvPr/>
          </p:nvCxnSpPr>
          <p:spPr>
            <a:xfrm rot="5400000" flipH="1" flipV="1">
              <a:off x="7109755" y="4107339"/>
              <a:ext cx="182045" cy="7253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36" name="Прямая соединительная линия 1635"/>
            <p:cNvCxnSpPr>
              <a:stCxn id="1736" idx="7"/>
              <a:endCxn id="1735" idx="2"/>
            </p:cNvCxnSpPr>
            <p:nvPr/>
          </p:nvCxnSpPr>
          <p:spPr>
            <a:xfrm rot="5400000" flipH="1" flipV="1">
              <a:off x="7201648" y="4843103"/>
              <a:ext cx="40098" cy="3069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50" name="Прямая соединительная линия 1649"/>
            <p:cNvCxnSpPr>
              <a:stCxn id="1696" idx="7"/>
              <a:endCxn id="1736" idx="1"/>
            </p:cNvCxnSpPr>
            <p:nvPr/>
          </p:nvCxnSpPr>
          <p:spPr>
            <a:xfrm rot="5400000" flipH="1" flipV="1">
              <a:off x="6926996" y="4973061"/>
              <a:ext cx="331144" cy="20379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51" name="Прямая соединительная линия 1650"/>
            <p:cNvCxnSpPr>
              <a:stCxn id="1690" idx="7"/>
              <a:endCxn id="1696" idx="2"/>
            </p:cNvCxnSpPr>
            <p:nvPr/>
          </p:nvCxnSpPr>
          <p:spPr>
            <a:xfrm rot="5400000" flipH="1" flipV="1">
              <a:off x="6780817" y="5282497"/>
              <a:ext cx="181289" cy="16968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52" name="Прямая соединительная линия 1651"/>
            <p:cNvCxnSpPr>
              <a:stCxn id="1690" idx="5"/>
              <a:endCxn id="1689" idx="1"/>
            </p:cNvCxnSpPr>
            <p:nvPr/>
          </p:nvCxnSpPr>
          <p:spPr>
            <a:xfrm rot="16200000" flipV="1">
              <a:off x="6626175" y="5323847"/>
              <a:ext cx="174953" cy="6041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53" name="Прямая соединительная линия 1652"/>
            <p:cNvCxnSpPr>
              <a:stCxn id="1689" idx="3"/>
              <a:endCxn id="1687" idx="1"/>
            </p:cNvCxnSpPr>
            <p:nvPr/>
          </p:nvCxnSpPr>
          <p:spPr>
            <a:xfrm rot="5400000">
              <a:off x="6626343" y="5240358"/>
              <a:ext cx="11883" cy="4055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687" name="8-конечная звезда 1686"/>
            <p:cNvSpPr/>
            <p:nvPr/>
          </p:nvSpPr>
          <p:spPr>
            <a:xfrm rot="1262594">
              <a:off x="6579106" y="5221792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689" name="8-конечная звезда 1688"/>
            <p:cNvSpPr/>
            <p:nvPr/>
          </p:nvSpPr>
          <p:spPr>
            <a:xfrm rot="1262594">
              <a:off x="6650544" y="5221792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690" name="8-конечная звезда 1689"/>
            <p:cNvSpPr/>
            <p:nvPr/>
          </p:nvSpPr>
          <p:spPr>
            <a:xfrm rot="1262594">
              <a:off x="6724613" y="5438737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696" name="8-конечная звезда 1695"/>
            <p:cNvSpPr/>
            <p:nvPr/>
          </p:nvSpPr>
          <p:spPr>
            <a:xfrm rot="1262594">
              <a:off x="6938997" y="522449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730" name="8-конечная звезда 1729"/>
            <p:cNvSpPr/>
            <p:nvPr/>
          </p:nvSpPr>
          <p:spPr>
            <a:xfrm rot="1262594">
              <a:off x="7293487" y="4150222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732" name="8-конечная звезда 1731"/>
            <p:cNvSpPr/>
            <p:nvPr/>
          </p:nvSpPr>
          <p:spPr>
            <a:xfrm rot="1262594">
              <a:off x="7293486" y="4864600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733" name="8-конечная звезда 1732"/>
            <p:cNvSpPr/>
            <p:nvPr/>
          </p:nvSpPr>
          <p:spPr>
            <a:xfrm rot="1262594">
              <a:off x="6875812" y="5007478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734" name="8-конечная звезда 1733"/>
            <p:cNvSpPr/>
            <p:nvPr/>
          </p:nvSpPr>
          <p:spPr>
            <a:xfrm rot="1262594">
              <a:off x="6793420" y="4946994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735" name="8-конечная звезда 1734"/>
            <p:cNvSpPr/>
            <p:nvPr/>
          </p:nvSpPr>
          <p:spPr>
            <a:xfrm rot="1262594">
              <a:off x="7222048" y="4793164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736" name="8-конечная звезда 1735"/>
            <p:cNvSpPr/>
            <p:nvPr/>
          </p:nvSpPr>
          <p:spPr>
            <a:xfrm rot="1262594">
              <a:off x="7161564" y="4864602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737" name="8-конечная звезда 1736"/>
            <p:cNvSpPr/>
            <p:nvPr/>
          </p:nvSpPr>
          <p:spPr>
            <a:xfrm rot="1262594">
              <a:off x="6937348" y="4794216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754" name="Прямая соединительная линия 1753"/>
            <p:cNvCxnSpPr>
              <a:stCxn id="1733" idx="4"/>
              <a:endCxn id="1734" idx="1"/>
            </p:cNvCxnSpPr>
            <p:nvPr/>
          </p:nvCxnSpPr>
          <p:spPr>
            <a:xfrm rot="10800000">
              <a:off x="6826321" y="4991778"/>
              <a:ext cx="51052" cy="3069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55" name="Прямая соединительная линия 1754"/>
            <p:cNvCxnSpPr>
              <a:stCxn id="1734" idx="0"/>
              <a:endCxn id="1737" idx="3"/>
            </p:cNvCxnSpPr>
            <p:nvPr/>
          </p:nvCxnSpPr>
          <p:spPr>
            <a:xfrm flipV="1">
              <a:off x="6838659" y="4832179"/>
              <a:ext cx="101015" cy="14661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56" name="Прямая соединительная линия 1755"/>
            <p:cNvCxnSpPr>
              <a:stCxn id="1733" idx="7"/>
              <a:endCxn id="1736" idx="3"/>
            </p:cNvCxnSpPr>
            <p:nvPr/>
          </p:nvCxnSpPr>
          <p:spPr>
            <a:xfrm rot="5400000" flipH="1" flipV="1">
              <a:off x="6980151" y="4837948"/>
              <a:ext cx="123874" cy="24298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65" name="Прямая соединительная линия 1764"/>
            <p:cNvCxnSpPr>
              <a:stCxn id="1773" idx="7"/>
              <a:endCxn id="1771" idx="2"/>
            </p:cNvCxnSpPr>
            <p:nvPr/>
          </p:nvCxnSpPr>
          <p:spPr>
            <a:xfrm rot="5400000" flipH="1" flipV="1">
              <a:off x="7166963" y="3803278"/>
              <a:ext cx="317837" cy="11809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66" name="Прямая соединительная линия 1765"/>
            <p:cNvCxnSpPr>
              <a:stCxn id="1775" idx="5"/>
              <a:endCxn id="1771" idx="0"/>
            </p:cNvCxnSpPr>
            <p:nvPr/>
          </p:nvCxnSpPr>
          <p:spPr>
            <a:xfrm rot="16200000" flipV="1">
              <a:off x="7345751" y="3761977"/>
              <a:ext cx="178582" cy="3043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67" name="Прямая соединительная линия 1766"/>
            <p:cNvCxnSpPr>
              <a:stCxn id="1735" idx="5"/>
              <a:endCxn id="1775" idx="1"/>
            </p:cNvCxnSpPr>
            <p:nvPr/>
          </p:nvCxnSpPr>
          <p:spPr>
            <a:xfrm rot="5400000" flipH="1" flipV="1">
              <a:off x="6909641" y="4235560"/>
              <a:ext cx="885926" cy="23331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68" name="Прямая соединительная линия 1767"/>
            <p:cNvCxnSpPr>
              <a:stCxn id="1732" idx="3"/>
              <a:endCxn id="1735" idx="1"/>
            </p:cNvCxnSpPr>
            <p:nvPr/>
          </p:nvCxnSpPr>
          <p:spPr>
            <a:xfrm rot="5400000" flipH="1">
              <a:off x="7245449" y="4847449"/>
              <a:ext cx="59553" cy="4055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771" name="8-конечная звезда 1770"/>
            <p:cNvSpPr/>
            <p:nvPr/>
          </p:nvSpPr>
          <p:spPr>
            <a:xfrm rot="1262594">
              <a:off x="7367625" y="3651209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772" name="8-конечная звезда 1771"/>
            <p:cNvSpPr/>
            <p:nvPr/>
          </p:nvSpPr>
          <p:spPr>
            <a:xfrm rot="1262594">
              <a:off x="7222047" y="4221660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773" name="8-конечная звезда 1772"/>
            <p:cNvSpPr/>
            <p:nvPr/>
          </p:nvSpPr>
          <p:spPr>
            <a:xfrm rot="1262594">
              <a:off x="7222048" y="4007346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774" name="8-конечная звезда 1773"/>
            <p:cNvSpPr/>
            <p:nvPr/>
          </p:nvSpPr>
          <p:spPr>
            <a:xfrm rot="1262594">
              <a:off x="7150609" y="4232614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775" name="8-конечная звезда 1774"/>
            <p:cNvSpPr/>
            <p:nvPr/>
          </p:nvSpPr>
          <p:spPr>
            <a:xfrm rot="1262594">
              <a:off x="7436361" y="3864470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787" name="Прямая соединительная линия 1786"/>
            <p:cNvCxnSpPr>
              <a:stCxn id="1730" idx="5"/>
              <a:endCxn id="1773" idx="1"/>
            </p:cNvCxnSpPr>
            <p:nvPr/>
          </p:nvCxnSpPr>
          <p:spPr>
            <a:xfrm rot="16200000" flipV="1">
              <a:off x="7231114" y="4075965"/>
              <a:ext cx="100108" cy="5243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88" name="Прямая соединительная линия 1787"/>
            <p:cNvCxnSpPr>
              <a:stCxn id="1772" idx="5"/>
              <a:endCxn id="1773" idx="2"/>
            </p:cNvCxnSpPr>
            <p:nvPr/>
          </p:nvCxnSpPr>
          <p:spPr>
            <a:xfrm rot="5400000" flipH="1" flipV="1">
              <a:off x="7150951" y="4137581"/>
              <a:ext cx="171091" cy="110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795" name="TextBox 1794"/>
          <p:cNvSpPr txBox="1"/>
          <p:nvPr/>
        </p:nvSpPr>
        <p:spPr>
          <a:xfrm rot="17330145">
            <a:off x="6850552" y="4484570"/>
            <a:ext cx="70215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ЦЕНТАВР</a:t>
            </a:r>
            <a:endParaRPr lang="uk-UA" sz="8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1804" name="TextBox 1803"/>
          <p:cNvSpPr txBox="1"/>
          <p:nvPr/>
        </p:nvSpPr>
        <p:spPr>
          <a:xfrm>
            <a:off x="5535360" y="309870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15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05" name="TextBox 1804"/>
          <p:cNvSpPr txBox="1"/>
          <p:nvPr/>
        </p:nvSpPr>
        <p:spPr>
          <a:xfrm>
            <a:off x="5104222" y="166994"/>
            <a:ext cx="253596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06" name="TextBox 1805"/>
          <p:cNvSpPr txBox="1"/>
          <p:nvPr/>
        </p:nvSpPr>
        <p:spPr>
          <a:xfrm>
            <a:off x="6072198" y="571480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25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07" name="TextBox 1806"/>
          <p:cNvSpPr txBox="1"/>
          <p:nvPr/>
        </p:nvSpPr>
        <p:spPr>
          <a:xfrm>
            <a:off x="6892682" y="1310002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15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08" name="TextBox 1807"/>
          <p:cNvSpPr txBox="1"/>
          <p:nvPr/>
        </p:nvSpPr>
        <p:spPr>
          <a:xfrm>
            <a:off x="6572264" y="928670"/>
            <a:ext cx="253596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09" name="TextBox 1808"/>
          <p:cNvSpPr txBox="1"/>
          <p:nvPr/>
        </p:nvSpPr>
        <p:spPr>
          <a:xfrm>
            <a:off x="7249872" y="1810068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25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10" name="TextBox 1809"/>
          <p:cNvSpPr txBox="1"/>
          <p:nvPr/>
        </p:nvSpPr>
        <p:spPr>
          <a:xfrm>
            <a:off x="7572396" y="2857496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15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11" name="TextBox 1810"/>
          <p:cNvSpPr txBox="1"/>
          <p:nvPr/>
        </p:nvSpPr>
        <p:spPr>
          <a:xfrm>
            <a:off x="7500958" y="2333288"/>
            <a:ext cx="253596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12" name="TextBox 1811"/>
          <p:cNvSpPr txBox="1"/>
          <p:nvPr/>
        </p:nvSpPr>
        <p:spPr>
          <a:xfrm>
            <a:off x="7607062" y="3357562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25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16" name="TextBox 1815"/>
          <p:cNvSpPr txBox="1"/>
          <p:nvPr/>
        </p:nvSpPr>
        <p:spPr>
          <a:xfrm>
            <a:off x="7392748" y="4429132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15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17" name="TextBox 1816"/>
          <p:cNvSpPr txBox="1"/>
          <p:nvPr/>
        </p:nvSpPr>
        <p:spPr>
          <a:xfrm>
            <a:off x="7572396" y="3929066"/>
            <a:ext cx="253596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18" name="TextBox 1817"/>
          <p:cNvSpPr txBox="1"/>
          <p:nvPr/>
        </p:nvSpPr>
        <p:spPr>
          <a:xfrm>
            <a:off x="7178434" y="4929198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25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19" name="TextBox 1818"/>
          <p:cNvSpPr txBox="1"/>
          <p:nvPr/>
        </p:nvSpPr>
        <p:spPr>
          <a:xfrm>
            <a:off x="6392616" y="5810596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15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20" name="TextBox 1819"/>
          <p:cNvSpPr txBox="1"/>
          <p:nvPr/>
        </p:nvSpPr>
        <p:spPr>
          <a:xfrm>
            <a:off x="6818734" y="5453406"/>
            <a:ext cx="253596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21" name="TextBox 1820"/>
          <p:cNvSpPr txBox="1"/>
          <p:nvPr/>
        </p:nvSpPr>
        <p:spPr>
          <a:xfrm>
            <a:off x="5929322" y="6143644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25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22" name="TextBox 1821"/>
          <p:cNvSpPr txBox="1"/>
          <p:nvPr/>
        </p:nvSpPr>
        <p:spPr>
          <a:xfrm>
            <a:off x="4820980" y="6453538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15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23" name="TextBox 1822"/>
          <p:cNvSpPr txBox="1"/>
          <p:nvPr/>
        </p:nvSpPr>
        <p:spPr>
          <a:xfrm>
            <a:off x="5429256" y="6357958"/>
            <a:ext cx="253596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24" name="TextBox 1823"/>
          <p:cNvSpPr txBox="1"/>
          <p:nvPr/>
        </p:nvSpPr>
        <p:spPr>
          <a:xfrm>
            <a:off x="4323020" y="6500834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25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25" name="TextBox 1824"/>
          <p:cNvSpPr txBox="1"/>
          <p:nvPr/>
        </p:nvSpPr>
        <p:spPr>
          <a:xfrm>
            <a:off x="3106468" y="6239224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15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26" name="TextBox 1825"/>
          <p:cNvSpPr txBox="1"/>
          <p:nvPr/>
        </p:nvSpPr>
        <p:spPr>
          <a:xfrm>
            <a:off x="3714744" y="6429396"/>
            <a:ext cx="253596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27" name="TextBox 1826"/>
          <p:cNvSpPr txBox="1"/>
          <p:nvPr/>
        </p:nvSpPr>
        <p:spPr>
          <a:xfrm>
            <a:off x="2643174" y="5953472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25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28" name="TextBox 1827"/>
          <p:cNvSpPr txBox="1"/>
          <p:nvPr/>
        </p:nvSpPr>
        <p:spPr>
          <a:xfrm>
            <a:off x="1820584" y="5214950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15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29" name="TextBox 1828"/>
          <p:cNvSpPr txBox="1"/>
          <p:nvPr/>
        </p:nvSpPr>
        <p:spPr>
          <a:xfrm>
            <a:off x="2214546" y="5619436"/>
            <a:ext cx="253596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30" name="TextBox 1829"/>
          <p:cNvSpPr txBox="1"/>
          <p:nvPr/>
        </p:nvSpPr>
        <p:spPr>
          <a:xfrm>
            <a:off x="1534832" y="4714884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25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31" name="TextBox 1830"/>
          <p:cNvSpPr txBox="1"/>
          <p:nvPr/>
        </p:nvSpPr>
        <p:spPr>
          <a:xfrm>
            <a:off x="1214414" y="3786190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15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32" name="TextBox 1831"/>
          <p:cNvSpPr txBox="1"/>
          <p:nvPr/>
        </p:nvSpPr>
        <p:spPr>
          <a:xfrm>
            <a:off x="1357290" y="4286256"/>
            <a:ext cx="253596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33" name="TextBox 1832"/>
          <p:cNvSpPr txBox="1"/>
          <p:nvPr/>
        </p:nvSpPr>
        <p:spPr>
          <a:xfrm>
            <a:off x="1177642" y="3214686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25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34" name="TextBox 1833"/>
          <p:cNvSpPr txBox="1"/>
          <p:nvPr/>
        </p:nvSpPr>
        <p:spPr>
          <a:xfrm>
            <a:off x="1428728" y="2071678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15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35" name="TextBox 1834"/>
          <p:cNvSpPr txBox="1"/>
          <p:nvPr/>
        </p:nvSpPr>
        <p:spPr>
          <a:xfrm>
            <a:off x="1285852" y="2643182"/>
            <a:ext cx="253596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36" name="TextBox 1835"/>
          <p:cNvSpPr txBox="1"/>
          <p:nvPr/>
        </p:nvSpPr>
        <p:spPr>
          <a:xfrm>
            <a:off x="1643042" y="1643050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25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37" name="TextBox 1836"/>
          <p:cNvSpPr txBox="1"/>
          <p:nvPr/>
        </p:nvSpPr>
        <p:spPr>
          <a:xfrm>
            <a:off x="2392088" y="809936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15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38" name="TextBox 1837"/>
          <p:cNvSpPr txBox="1"/>
          <p:nvPr/>
        </p:nvSpPr>
        <p:spPr>
          <a:xfrm>
            <a:off x="2034898" y="1142984"/>
            <a:ext cx="253596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39" name="TextBox 1838"/>
          <p:cNvSpPr txBox="1"/>
          <p:nvPr/>
        </p:nvSpPr>
        <p:spPr>
          <a:xfrm>
            <a:off x="2857488" y="500042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25</a:t>
            </a:r>
            <a:endParaRPr lang="uk-UA" sz="1100" spc="-150" dirty="0">
              <a:latin typeface="Bookman Old Style" pitchFamily="18" charset="0"/>
            </a:endParaRPr>
          </a:p>
        </p:txBody>
      </p:sp>
      <p:grpSp>
        <p:nvGrpSpPr>
          <p:cNvPr id="66" name="Группа 1849"/>
          <p:cNvGrpSpPr/>
          <p:nvPr/>
        </p:nvGrpSpPr>
        <p:grpSpPr>
          <a:xfrm rot="17598236">
            <a:off x="1152525" y="9525"/>
            <a:ext cx="6837363" cy="6837363"/>
            <a:chOff x="1152525" y="9525"/>
            <a:chExt cx="6837363" cy="6837363"/>
          </a:xfrm>
        </p:grpSpPr>
        <p:pic>
          <p:nvPicPr>
            <p:cNvPr id="1030" name="Picture 6" descr="K:\Зоряне небо\ПОЛУКРУГ 90  1.png"/>
            <p:cNvPicPr>
              <a:picLocks noChangeAspect="1" noChangeArrowheads="1"/>
            </p:cNvPicPr>
            <p:nvPr/>
          </p:nvPicPr>
          <p:blipFill>
            <a:blip r:embed="rId3"/>
            <a:srcRect/>
            <a:stretch>
              <a:fillRect/>
            </a:stretch>
          </p:blipFill>
          <p:spPr bwMode="auto">
            <a:xfrm>
              <a:off x="1152525" y="9525"/>
              <a:ext cx="6837363" cy="6837363"/>
            </a:xfrm>
            <a:prstGeom prst="rect">
              <a:avLst/>
            </a:prstGeom>
            <a:noFill/>
          </p:spPr>
        </p:pic>
        <p:cxnSp>
          <p:nvCxnSpPr>
            <p:cNvPr id="1843" name="Прямая соединительная линия 1842"/>
            <p:cNvCxnSpPr/>
            <p:nvPr/>
          </p:nvCxnSpPr>
          <p:spPr>
            <a:xfrm rot="5400000">
              <a:off x="4409394" y="480312"/>
              <a:ext cx="324562" cy="651"/>
            </a:xfrm>
            <a:prstGeom prst="line">
              <a:avLst/>
            </a:prstGeom>
            <a:ln w="28575">
              <a:solidFill>
                <a:srgbClr val="C0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846" name="TextBox 1845"/>
            <p:cNvSpPr txBox="1"/>
            <p:nvPr/>
          </p:nvSpPr>
          <p:spPr>
            <a:xfrm rot="88028">
              <a:off x="4071934" y="642918"/>
              <a:ext cx="1058667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uk-UA" sz="1400" b="1" dirty="0" smtClean="0">
                  <a:solidFill>
                    <a:srgbClr val="9E0000"/>
                  </a:solidFill>
                  <a:latin typeface="Bookman Old Style" pitchFamily="18" charset="0"/>
                </a:rPr>
                <a:t>Північ</a:t>
              </a:r>
            </a:p>
          </p:txBody>
        </p:sp>
        <p:sp>
          <p:nvSpPr>
            <p:cNvPr id="1847" name="TextBox 1846"/>
            <p:cNvSpPr txBox="1"/>
            <p:nvPr/>
          </p:nvSpPr>
          <p:spPr>
            <a:xfrm rot="21508229">
              <a:off x="4013399" y="2090314"/>
              <a:ext cx="1058667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uk-UA" sz="1600" b="1" i="1" dirty="0" err="1" smtClean="0">
                  <a:solidFill>
                    <a:srgbClr val="9E0000"/>
                  </a:solidFill>
                  <a:latin typeface="Bookman Old Style" pitchFamily="18" charset="0"/>
                </a:rPr>
                <a:t>пн</a:t>
              </a:r>
              <a:endParaRPr lang="uk-UA" sz="1600" b="1" i="1" dirty="0" smtClean="0">
                <a:solidFill>
                  <a:srgbClr val="9E0000"/>
                </a:solidFill>
                <a:latin typeface="Bookman Old Style" pitchFamily="18" charset="0"/>
              </a:endParaRPr>
            </a:p>
          </p:txBody>
        </p:sp>
        <p:sp>
          <p:nvSpPr>
            <p:cNvPr id="1848" name="TextBox 1847"/>
            <p:cNvSpPr txBox="1"/>
            <p:nvPr/>
          </p:nvSpPr>
          <p:spPr>
            <a:xfrm rot="66292">
              <a:off x="6072199" y="2928934"/>
              <a:ext cx="1058667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uk-UA" sz="1600" b="1" i="1" dirty="0" err="1" smtClean="0">
                  <a:solidFill>
                    <a:srgbClr val="9E0000"/>
                  </a:solidFill>
                  <a:latin typeface="Bookman Old Style" pitchFamily="18" charset="0"/>
                </a:rPr>
                <a:t>зх</a:t>
              </a:r>
              <a:endParaRPr lang="uk-UA" sz="1600" b="1" i="1" dirty="0" smtClean="0">
                <a:solidFill>
                  <a:srgbClr val="9E0000"/>
                </a:solidFill>
                <a:latin typeface="Bookman Old Style" pitchFamily="18" charset="0"/>
              </a:endParaRPr>
            </a:p>
          </p:txBody>
        </p:sp>
        <p:sp>
          <p:nvSpPr>
            <p:cNvPr id="1849" name="TextBox 1848"/>
            <p:cNvSpPr txBox="1"/>
            <p:nvPr/>
          </p:nvSpPr>
          <p:spPr>
            <a:xfrm rot="21575894">
              <a:off x="2071670" y="2928934"/>
              <a:ext cx="1058667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uk-UA" sz="1600" b="1" i="1" dirty="0" err="1" smtClean="0">
                  <a:solidFill>
                    <a:srgbClr val="9E0000"/>
                  </a:solidFill>
                  <a:latin typeface="Bookman Old Style" pitchFamily="18" charset="0"/>
                </a:rPr>
                <a:t>сх</a:t>
              </a:r>
              <a:endParaRPr lang="uk-UA" sz="1600" b="1" i="1" dirty="0" smtClean="0">
                <a:solidFill>
                  <a:srgbClr val="9E0000"/>
                </a:solidFill>
                <a:latin typeface="Bookman Old Style" pitchFamily="18" charset="0"/>
              </a:endParaRPr>
            </a:p>
          </p:txBody>
        </p:sp>
      </p:grpSp>
      <p:sp>
        <p:nvSpPr>
          <p:cNvPr id="1328" name="Овал 1327">
            <a:hlinkClick r:id="rId4" action="ppaction://hlinksldjump"/>
          </p:cNvPr>
          <p:cNvSpPr/>
          <p:nvPr/>
        </p:nvSpPr>
        <p:spPr>
          <a:xfrm>
            <a:off x="4534314" y="105166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329" name="Овал 1328">
            <a:hlinkClick r:id="rId5" action="ppaction://hlinksldjump"/>
          </p:cNvPr>
          <p:cNvSpPr/>
          <p:nvPr/>
        </p:nvSpPr>
        <p:spPr>
          <a:xfrm>
            <a:off x="5143504" y="176604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343" name="Овал 1342">
            <a:hlinkClick r:id="rId6" action="ppaction://hlinksldjump"/>
          </p:cNvPr>
          <p:cNvSpPr/>
          <p:nvPr/>
        </p:nvSpPr>
        <p:spPr>
          <a:xfrm>
            <a:off x="5605884" y="329004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344" name="Овал 1343">
            <a:hlinkClick r:id="rId7" action="ppaction://hlinksldjump"/>
          </p:cNvPr>
          <p:cNvSpPr/>
          <p:nvPr/>
        </p:nvSpPr>
        <p:spPr>
          <a:xfrm>
            <a:off x="6143636" y="571480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345" name="Овал 1344">
            <a:hlinkClick r:id="rId8" action="ppaction://hlinksldjump"/>
          </p:cNvPr>
          <p:cNvSpPr/>
          <p:nvPr/>
        </p:nvSpPr>
        <p:spPr>
          <a:xfrm>
            <a:off x="6606016" y="928670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346" name="Овал 1345">
            <a:hlinkClick r:id="rId9" action="ppaction://hlinksldjump"/>
          </p:cNvPr>
          <p:cNvSpPr/>
          <p:nvPr/>
        </p:nvSpPr>
        <p:spPr>
          <a:xfrm>
            <a:off x="6963206" y="1319612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347" name="Овал 1346">
            <a:hlinkClick r:id="rId10" action="ppaction://hlinksldjump"/>
          </p:cNvPr>
          <p:cNvSpPr/>
          <p:nvPr/>
        </p:nvSpPr>
        <p:spPr>
          <a:xfrm>
            <a:off x="7286644" y="1819678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348" name="Овал 1347">
            <a:hlinkClick r:id="rId11" action="ppaction://hlinksldjump"/>
          </p:cNvPr>
          <p:cNvSpPr/>
          <p:nvPr/>
        </p:nvSpPr>
        <p:spPr>
          <a:xfrm>
            <a:off x="7500958" y="2319744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349" name="Овал 1348">
            <a:hlinkClick r:id="rId12" action="ppaction://hlinksldjump"/>
          </p:cNvPr>
          <p:cNvSpPr/>
          <p:nvPr/>
        </p:nvSpPr>
        <p:spPr>
          <a:xfrm>
            <a:off x="7606148" y="2857496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350" name="Овал 1349">
            <a:hlinkClick r:id="rId13" action="ppaction://hlinksldjump"/>
          </p:cNvPr>
          <p:cNvSpPr/>
          <p:nvPr/>
        </p:nvSpPr>
        <p:spPr>
          <a:xfrm>
            <a:off x="7643834" y="3357562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351" name="Овал 1350">
            <a:hlinkClick r:id="rId14" action="ppaction://hlinksldjump"/>
          </p:cNvPr>
          <p:cNvSpPr/>
          <p:nvPr/>
        </p:nvSpPr>
        <p:spPr>
          <a:xfrm>
            <a:off x="7572396" y="3929066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352" name="Овал 1351">
            <a:hlinkClick r:id="rId15" action="ppaction://hlinksldjump"/>
          </p:cNvPr>
          <p:cNvSpPr/>
          <p:nvPr/>
        </p:nvSpPr>
        <p:spPr>
          <a:xfrm>
            <a:off x="7429520" y="4429132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353" name="Овал 1352">
            <a:hlinkClick r:id="rId16" action="ppaction://hlinksldjump"/>
          </p:cNvPr>
          <p:cNvSpPr/>
          <p:nvPr/>
        </p:nvSpPr>
        <p:spPr>
          <a:xfrm>
            <a:off x="7215206" y="4929198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354" name="Овал 1353">
            <a:hlinkClick r:id="rId17" action="ppaction://hlinksldjump"/>
          </p:cNvPr>
          <p:cNvSpPr/>
          <p:nvPr/>
        </p:nvSpPr>
        <p:spPr>
          <a:xfrm>
            <a:off x="6820330" y="5463016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361" name="Овал 1360">
            <a:hlinkClick r:id="rId18" action="ppaction://hlinksldjump"/>
          </p:cNvPr>
          <p:cNvSpPr/>
          <p:nvPr/>
        </p:nvSpPr>
        <p:spPr>
          <a:xfrm>
            <a:off x="6429388" y="5820206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362" name="Овал 1361">
            <a:hlinkClick r:id="rId19" action="ppaction://hlinksldjump"/>
          </p:cNvPr>
          <p:cNvSpPr/>
          <p:nvPr/>
        </p:nvSpPr>
        <p:spPr>
          <a:xfrm>
            <a:off x="5929322" y="6143644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363" name="Овал 1362">
            <a:hlinkClick r:id="rId20" action="ppaction://hlinksldjump"/>
          </p:cNvPr>
          <p:cNvSpPr/>
          <p:nvPr/>
        </p:nvSpPr>
        <p:spPr>
          <a:xfrm>
            <a:off x="5391570" y="6357958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366" name="Овал 1365">
            <a:hlinkClick r:id="rId21" action="ppaction://hlinksldjump"/>
          </p:cNvPr>
          <p:cNvSpPr/>
          <p:nvPr/>
        </p:nvSpPr>
        <p:spPr>
          <a:xfrm>
            <a:off x="4857752" y="6463148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367" name="Овал 1366">
            <a:hlinkClick r:id="rId22" action="ppaction://hlinksldjump"/>
          </p:cNvPr>
          <p:cNvSpPr/>
          <p:nvPr/>
        </p:nvSpPr>
        <p:spPr>
          <a:xfrm>
            <a:off x="4357686" y="6500834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368" name="Овал 1367">
            <a:hlinkClick r:id="rId23" action="ppaction://hlinksldjump"/>
          </p:cNvPr>
          <p:cNvSpPr/>
          <p:nvPr/>
        </p:nvSpPr>
        <p:spPr>
          <a:xfrm>
            <a:off x="3714744" y="6391710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395" name="Овал 1394">
            <a:hlinkClick r:id="rId24" action="ppaction://hlinksldjump"/>
          </p:cNvPr>
          <p:cNvSpPr/>
          <p:nvPr/>
        </p:nvSpPr>
        <p:spPr>
          <a:xfrm>
            <a:off x="3143240" y="6215082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411" name="Овал 1410">
            <a:hlinkClick r:id="rId25" action="ppaction://hlinksldjump"/>
          </p:cNvPr>
          <p:cNvSpPr/>
          <p:nvPr/>
        </p:nvSpPr>
        <p:spPr>
          <a:xfrm>
            <a:off x="2676926" y="5963082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412" name="Овал 1411">
            <a:hlinkClick r:id="rId26" action="ppaction://hlinksldjump"/>
          </p:cNvPr>
          <p:cNvSpPr/>
          <p:nvPr/>
        </p:nvSpPr>
        <p:spPr>
          <a:xfrm>
            <a:off x="2214546" y="5605892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413" name="Овал 1412">
            <a:hlinkClick r:id="rId27" action="ppaction://hlinksldjump"/>
          </p:cNvPr>
          <p:cNvSpPr/>
          <p:nvPr/>
        </p:nvSpPr>
        <p:spPr>
          <a:xfrm>
            <a:off x="1857356" y="5177264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414" name="Овал 1413">
            <a:hlinkClick r:id="rId28" action="ppaction://hlinksldjump"/>
          </p:cNvPr>
          <p:cNvSpPr/>
          <p:nvPr/>
        </p:nvSpPr>
        <p:spPr>
          <a:xfrm>
            <a:off x="1571604" y="4714884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415" name="Овал 1414">
            <a:hlinkClick r:id="rId29" action="ppaction://hlinksldjump"/>
          </p:cNvPr>
          <p:cNvSpPr/>
          <p:nvPr/>
        </p:nvSpPr>
        <p:spPr>
          <a:xfrm>
            <a:off x="1391042" y="4286256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416" name="Овал 1415">
            <a:hlinkClick r:id="rId30" action="ppaction://hlinksldjump"/>
          </p:cNvPr>
          <p:cNvSpPr/>
          <p:nvPr/>
        </p:nvSpPr>
        <p:spPr>
          <a:xfrm>
            <a:off x="1285852" y="3786190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418" name="Овал 1417">
            <a:hlinkClick r:id="rId31" action="ppaction://hlinksldjump"/>
          </p:cNvPr>
          <p:cNvSpPr/>
          <p:nvPr/>
        </p:nvSpPr>
        <p:spPr>
          <a:xfrm>
            <a:off x="1214414" y="3214686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441" name="Овал 1440">
            <a:hlinkClick r:id="rId32" action="ppaction://hlinksldjump"/>
          </p:cNvPr>
          <p:cNvSpPr/>
          <p:nvPr/>
        </p:nvSpPr>
        <p:spPr>
          <a:xfrm>
            <a:off x="1319604" y="2643182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443" name="Овал 1442">
            <a:hlinkClick r:id="rId33" action="ppaction://hlinksldjump"/>
          </p:cNvPr>
          <p:cNvSpPr/>
          <p:nvPr/>
        </p:nvSpPr>
        <p:spPr>
          <a:xfrm>
            <a:off x="1472004" y="2071678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444" name="Овал 1443">
            <a:hlinkClick r:id="rId34" action="ppaction://hlinksldjump"/>
          </p:cNvPr>
          <p:cNvSpPr/>
          <p:nvPr/>
        </p:nvSpPr>
        <p:spPr>
          <a:xfrm>
            <a:off x="1714480" y="1643050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445" name="Овал 1444">
            <a:hlinkClick r:id="rId35" action="ppaction://hlinksldjump"/>
          </p:cNvPr>
          <p:cNvSpPr/>
          <p:nvPr/>
        </p:nvSpPr>
        <p:spPr>
          <a:xfrm>
            <a:off x="2071670" y="1142984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447" name="Овал 1446">
            <a:hlinkClick r:id="rId36" action="ppaction://hlinksldjump"/>
          </p:cNvPr>
          <p:cNvSpPr/>
          <p:nvPr/>
        </p:nvSpPr>
        <p:spPr>
          <a:xfrm>
            <a:off x="2462612" y="819546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455" name="Овал 1454">
            <a:hlinkClick r:id="rId37" action="ppaction://hlinksldjump"/>
          </p:cNvPr>
          <p:cNvSpPr/>
          <p:nvPr/>
        </p:nvSpPr>
        <p:spPr>
          <a:xfrm>
            <a:off x="2891240" y="500042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467" name="Овал 1466">
            <a:hlinkClick r:id="rId38" action="ppaction://hlinksldjump"/>
          </p:cNvPr>
          <p:cNvSpPr/>
          <p:nvPr/>
        </p:nvSpPr>
        <p:spPr>
          <a:xfrm>
            <a:off x="3500430" y="248042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484" name="Овал 1483">
            <a:hlinkClick r:id="rId39" action="ppaction://hlinksldjump"/>
          </p:cNvPr>
          <p:cNvSpPr/>
          <p:nvPr/>
        </p:nvSpPr>
        <p:spPr>
          <a:xfrm>
            <a:off x="3962810" y="142852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485" name="TextBox 1484"/>
          <p:cNvSpPr txBox="1"/>
          <p:nvPr/>
        </p:nvSpPr>
        <p:spPr>
          <a:xfrm>
            <a:off x="214282" y="149346"/>
            <a:ext cx="2071702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ru-RU" sz="2000" b="1" dirty="0" smtClean="0">
                <a:solidFill>
                  <a:schemeClr val="bg1"/>
                </a:solidFill>
                <a:latin typeface="Bookman Old Style" pitchFamily="18" charset="0"/>
              </a:rPr>
              <a:t>15 </a:t>
            </a:r>
            <a:r>
              <a:rPr lang="ru-RU" sz="2000" b="1" dirty="0" err="1" smtClean="0">
                <a:solidFill>
                  <a:schemeClr val="bg1"/>
                </a:solidFill>
                <a:latin typeface="Bookman Old Style" pitchFamily="18" charset="0"/>
              </a:rPr>
              <a:t>квітня</a:t>
            </a:r>
            <a:endParaRPr lang="uk-UA" sz="2000" b="1" dirty="0">
              <a:solidFill>
                <a:schemeClr val="bg1"/>
              </a:solidFill>
              <a:latin typeface="Bookman Old Style" pitchFamily="18" charset="0"/>
            </a:endParaRPr>
          </a:p>
        </p:txBody>
      </p:sp>
      <p:pic>
        <p:nvPicPr>
          <p:cNvPr id="1487" name="Picture 12" descr="MCj04326750000[1]">
            <a:hlinkClick r:id="rId40" action="ppaction://hlinksldjump"/>
          </p:cNvPr>
          <p:cNvPicPr>
            <a:picLocks noChangeAspect="1" noChangeArrowheads="1"/>
          </p:cNvPicPr>
          <p:nvPr/>
        </p:nvPicPr>
        <p:blipFill>
          <a:blip r:embed="rId41" cstate="print">
            <a:duotone>
              <a:schemeClr val="accent2">
                <a:shade val="45000"/>
                <a:satMod val="135000"/>
              </a:schemeClr>
              <a:prstClr val="white"/>
            </a:duotone>
          </a:blip>
          <a:srcRect/>
          <a:stretch>
            <a:fillRect/>
          </a:stretch>
        </p:blipFill>
        <p:spPr bwMode="auto">
          <a:xfrm>
            <a:off x="71406" y="5778000"/>
            <a:ext cx="1079999" cy="1080000"/>
          </a:xfrm>
          <a:prstGeom prst="rect">
            <a:avLst/>
          </a:prstGeom>
          <a:noFill/>
        </p:spPr>
      </p:pic>
    </p:spTree>
  </p:cSld>
  <p:clrMapOvr>
    <a:masterClrMapping/>
  </p:clrMapOvr>
  <p:transition advClick="0"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148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148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Овал 7"/>
          <p:cNvSpPr/>
          <p:nvPr/>
        </p:nvSpPr>
        <p:spPr>
          <a:xfrm>
            <a:off x="1161024" y="0"/>
            <a:ext cx="6840000" cy="6840000"/>
          </a:xfrm>
          <a:prstGeom prst="ellipse">
            <a:avLst/>
          </a:prstGeom>
          <a:solidFill>
            <a:srgbClr val="0036A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807" name="Овал 806"/>
          <p:cNvSpPr/>
          <p:nvPr/>
        </p:nvSpPr>
        <p:spPr>
          <a:xfrm>
            <a:off x="2643174" y="2071678"/>
            <a:ext cx="3786214" cy="3786214"/>
          </a:xfrm>
          <a:prstGeom prst="ellipse">
            <a:avLst/>
          </a:prstGeom>
          <a:noFill/>
          <a:ln w="19050">
            <a:solidFill>
              <a:srgbClr val="C00000"/>
            </a:solidFill>
            <a:prstDash val="sysDash"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cxnSp>
        <p:nvCxnSpPr>
          <p:cNvPr id="10" name="Прямая соединительная линия 9"/>
          <p:cNvCxnSpPr>
            <a:stCxn id="23" idx="2"/>
            <a:endCxn id="23" idx="6"/>
          </p:cNvCxnSpPr>
          <p:nvPr/>
        </p:nvCxnSpPr>
        <p:spPr>
          <a:xfrm rot="10800000" flipH="1">
            <a:off x="1428728" y="3429000"/>
            <a:ext cx="6286544" cy="1588"/>
          </a:xfrm>
          <a:prstGeom prst="line">
            <a:avLst/>
          </a:prstGeom>
          <a:ln w="12700"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12" name="Прямая соединительная линия 11"/>
          <p:cNvCxnSpPr/>
          <p:nvPr/>
        </p:nvCxnSpPr>
        <p:spPr>
          <a:xfrm rot="16200000" flipH="1">
            <a:off x="1428728" y="3499644"/>
            <a:ext cx="6286544" cy="1588"/>
          </a:xfrm>
          <a:prstGeom prst="line">
            <a:avLst/>
          </a:prstGeom>
          <a:ln w="12700"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13" name="Овал 12"/>
          <p:cNvSpPr/>
          <p:nvPr/>
        </p:nvSpPr>
        <p:spPr>
          <a:xfrm>
            <a:off x="3428992" y="2285992"/>
            <a:ext cx="2286016" cy="2286016"/>
          </a:xfrm>
          <a:prstGeom prst="ellipse">
            <a:avLst/>
          </a:prstGeom>
          <a:noFill/>
          <a:ln w="12700"/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23" name="Овал 22"/>
          <p:cNvSpPr/>
          <p:nvPr/>
        </p:nvSpPr>
        <p:spPr>
          <a:xfrm>
            <a:off x="1428728" y="285728"/>
            <a:ext cx="6286544" cy="6286544"/>
          </a:xfrm>
          <a:prstGeom prst="ellipse">
            <a:avLst/>
          </a:prstGeom>
          <a:noFill/>
          <a:ln w="12700"/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24" name="Овал 23"/>
          <p:cNvSpPr/>
          <p:nvPr/>
        </p:nvSpPr>
        <p:spPr>
          <a:xfrm>
            <a:off x="1928794" y="785794"/>
            <a:ext cx="5286412" cy="5286412"/>
          </a:xfrm>
          <a:prstGeom prst="ellipse">
            <a:avLst/>
          </a:prstGeom>
          <a:noFill/>
          <a:ln w="12700"/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cxnSp>
        <p:nvCxnSpPr>
          <p:cNvPr id="28" name="Прямая соединительная линия 27"/>
          <p:cNvCxnSpPr>
            <a:stCxn id="23" idx="3"/>
            <a:endCxn id="23" idx="7"/>
          </p:cNvCxnSpPr>
          <p:nvPr/>
        </p:nvCxnSpPr>
        <p:spPr>
          <a:xfrm rot="5400000" flipH="1" flipV="1">
            <a:off x="2349370" y="1206372"/>
            <a:ext cx="4445260" cy="4445256"/>
          </a:xfrm>
          <a:prstGeom prst="line">
            <a:avLst/>
          </a:prstGeom>
          <a:ln w="12700"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30" name="Прямая соединительная линия 29"/>
          <p:cNvCxnSpPr>
            <a:stCxn id="23" idx="1"/>
            <a:endCxn id="23" idx="5"/>
          </p:cNvCxnSpPr>
          <p:nvPr/>
        </p:nvCxnSpPr>
        <p:spPr>
          <a:xfrm rot="16200000" flipH="1">
            <a:off x="2349370" y="1206372"/>
            <a:ext cx="4445260" cy="4445256"/>
          </a:xfrm>
          <a:prstGeom prst="line">
            <a:avLst/>
          </a:prstGeom>
          <a:ln w="12700"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grpSp>
        <p:nvGrpSpPr>
          <p:cNvPr id="2" name="Группа 359"/>
          <p:cNvGrpSpPr/>
          <p:nvPr/>
        </p:nvGrpSpPr>
        <p:grpSpPr>
          <a:xfrm rot="684282">
            <a:off x="4805835" y="2798468"/>
            <a:ext cx="955301" cy="1073931"/>
            <a:chOff x="4940036" y="2439714"/>
            <a:chExt cx="1186162" cy="1333461"/>
          </a:xfrm>
        </p:grpSpPr>
        <p:sp>
          <p:nvSpPr>
            <p:cNvPr id="83" name="8-конечная звезда 82"/>
            <p:cNvSpPr/>
            <p:nvPr/>
          </p:nvSpPr>
          <p:spPr>
            <a:xfrm rot="578312">
              <a:off x="5261829" y="3077799"/>
              <a:ext cx="90000" cy="90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4" name="8-конечная звезда 83"/>
            <p:cNvSpPr/>
            <p:nvPr/>
          </p:nvSpPr>
          <p:spPr>
            <a:xfrm rot="21105294">
              <a:off x="5363088" y="3005642"/>
              <a:ext cx="79200" cy="79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5" name="8-конечная звезда 84"/>
            <p:cNvSpPr/>
            <p:nvPr/>
          </p:nvSpPr>
          <p:spPr>
            <a:xfrm rot="21105294">
              <a:off x="5505486" y="3148039"/>
              <a:ext cx="72000" cy="72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6" name="8-конечная звезда 85"/>
            <p:cNvSpPr/>
            <p:nvPr/>
          </p:nvSpPr>
          <p:spPr>
            <a:xfrm rot="19358116">
              <a:off x="5585146" y="3708375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8" name="8-конечная звезда 87"/>
            <p:cNvSpPr/>
            <p:nvPr/>
          </p:nvSpPr>
          <p:spPr>
            <a:xfrm rot="19358116">
              <a:off x="5494317" y="3565499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9" name="8-конечная звезда 88"/>
            <p:cNvSpPr/>
            <p:nvPr/>
          </p:nvSpPr>
          <p:spPr>
            <a:xfrm rot="19358116">
              <a:off x="5442270" y="3442014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90" name="8-конечная звезда 89"/>
            <p:cNvSpPr/>
            <p:nvPr/>
          </p:nvSpPr>
          <p:spPr>
            <a:xfrm rot="19358116">
              <a:off x="5436487" y="3293354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92" name="Прямая соединительная линия 91"/>
            <p:cNvCxnSpPr>
              <a:stCxn id="84" idx="1"/>
              <a:endCxn id="85" idx="6"/>
            </p:cNvCxnSpPr>
            <p:nvPr/>
          </p:nvCxnSpPr>
          <p:spPr>
            <a:xfrm rot="16200000" flipH="1">
              <a:off x="5445633" y="3057720"/>
              <a:ext cx="79473" cy="10190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6" name="Прямая соединительная линия 95"/>
            <p:cNvCxnSpPr>
              <a:stCxn id="83" idx="1"/>
              <a:endCxn id="90" idx="6"/>
            </p:cNvCxnSpPr>
            <p:nvPr/>
          </p:nvCxnSpPr>
          <p:spPr>
            <a:xfrm rot="16200000" flipH="1">
              <a:off x="5319442" y="3172926"/>
              <a:ext cx="137551" cy="11069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0" name="Прямая соединительная линия 99"/>
            <p:cNvCxnSpPr>
              <a:stCxn id="84" idx="3"/>
              <a:endCxn id="83" idx="7"/>
            </p:cNvCxnSpPr>
            <p:nvPr/>
          </p:nvCxnSpPr>
          <p:spPr>
            <a:xfrm rot="5400000">
              <a:off x="5351367" y="3069130"/>
              <a:ext cx="19787" cy="3546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3" name="Прямая соединительная линия 102"/>
            <p:cNvCxnSpPr>
              <a:stCxn id="85" idx="3"/>
              <a:endCxn id="90" idx="0"/>
            </p:cNvCxnSpPr>
            <p:nvPr/>
          </p:nvCxnSpPr>
          <p:spPr>
            <a:xfrm rot="5400000">
              <a:off x="5450595" y="3231081"/>
              <a:ext cx="87548" cy="5115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6" name="Прямая соединительная линия 105"/>
            <p:cNvCxnSpPr>
              <a:stCxn id="90" idx="2"/>
              <a:endCxn id="89" idx="7"/>
            </p:cNvCxnSpPr>
            <p:nvPr/>
          </p:nvCxnSpPr>
          <p:spPr>
            <a:xfrm rot="16200000" flipH="1">
              <a:off x="5413872" y="3377199"/>
              <a:ext cx="116642" cy="1356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9" name="Прямая соединительная линия 108"/>
            <p:cNvCxnSpPr>
              <a:stCxn id="89" idx="2"/>
              <a:endCxn id="88" idx="6"/>
            </p:cNvCxnSpPr>
            <p:nvPr/>
          </p:nvCxnSpPr>
          <p:spPr>
            <a:xfrm rot="16200000" flipH="1">
              <a:off x="5464702" y="3529795"/>
              <a:ext cx="71983" cy="1272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0" name="Прямая соединительная линия 119"/>
            <p:cNvCxnSpPr>
              <a:stCxn id="88" idx="2"/>
              <a:endCxn id="86" idx="6"/>
            </p:cNvCxnSpPr>
            <p:nvPr/>
          </p:nvCxnSpPr>
          <p:spPr>
            <a:xfrm rot="16200000" flipH="1">
              <a:off x="5526444" y="3643585"/>
              <a:ext cx="91374" cy="5150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28" name="8-конечная звезда 127"/>
            <p:cNvSpPr/>
            <p:nvPr/>
          </p:nvSpPr>
          <p:spPr>
            <a:xfrm rot="19358116">
              <a:off x="5075043" y="2871397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 dirty="0"/>
            </a:p>
          </p:txBody>
        </p:sp>
        <p:sp>
          <p:nvSpPr>
            <p:cNvPr id="129" name="8-конечная звезда 128"/>
            <p:cNvSpPr/>
            <p:nvPr/>
          </p:nvSpPr>
          <p:spPr>
            <a:xfrm rot="19358116">
              <a:off x="5225788" y="2439714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0" name="8-конечная звезда 129"/>
            <p:cNvSpPr/>
            <p:nvPr/>
          </p:nvSpPr>
          <p:spPr>
            <a:xfrm rot="19358116">
              <a:off x="4940036" y="2654028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59" name="8-конечная звезда 258"/>
            <p:cNvSpPr/>
            <p:nvPr/>
          </p:nvSpPr>
          <p:spPr>
            <a:xfrm rot="19358116">
              <a:off x="5225788" y="279690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60" name="8-конечная звезда 259"/>
            <p:cNvSpPr/>
            <p:nvPr/>
          </p:nvSpPr>
          <p:spPr>
            <a:xfrm rot="19358116">
              <a:off x="5582977" y="2654028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61" name="8-конечная звезда 260"/>
            <p:cNvSpPr/>
            <p:nvPr/>
          </p:nvSpPr>
          <p:spPr>
            <a:xfrm rot="19358116">
              <a:off x="5650801" y="3150479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62" name="8-конечная звезда 261"/>
            <p:cNvSpPr/>
            <p:nvPr/>
          </p:nvSpPr>
          <p:spPr>
            <a:xfrm>
              <a:off x="5715008" y="2928934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 dirty="0"/>
            </a:p>
          </p:txBody>
        </p:sp>
        <p:sp>
          <p:nvSpPr>
            <p:cNvPr id="263" name="8-конечная звезда 262"/>
            <p:cNvSpPr/>
            <p:nvPr/>
          </p:nvSpPr>
          <p:spPr>
            <a:xfrm>
              <a:off x="5286380" y="2643182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 dirty="0"/>
            </a:p>
          </p:txBody>
        </p:sp>
        <p:sp>
          <p:nvSpPr>
            <p:cNvPr id="264" name="8-конечная звезда 263"/>
            <p:cNvSpPr/>
            <p:nvPr/>
          </p:nvSpPr>
          <p:spPr>
            <a:xfrm>
              <a:off x="6072198" y="2857496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 dirty="0"/>
            </a:p>
          </p:txBody>
        </p:sp>
        <p:cxnSp>
          <p:nvCxnSpPr>
            <p:cNvPr id="265" name="Прямая соединительная линия 264"/>
            <p:cNvCxnSpPr>
              <a:stCxn id="128" idx="2"/>
              <a:endCxn id="83" idx="5"/>
            </p:cNvCxnSpPr>
            <p:nvPr/>
          </p:nvCxnSpPr>
          <p:spPr>
            <a:xfrm rot="16200000" flipH="1">
              <a:off x="5101177" y="2906492"/>
              <a:ext cx="182398" cy="17681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8" name="Прямая соединительная линия 267"/>
            <p:cNvCxnSpPr>
              <a:stCxn id="128" idx="6"/>
              <a:endCxn id="130" idx="2"/>
            </p:cNvCxnSpPr>
            <p:nvPr/>
          </p:nvCxnSpPr>
          <p:spPr>
            <a:xfrm rot="16200000" flipV="1">
              <a:off x="4946469" y="2739440"/>
              <a:ext cx="172604" cy="9869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1" name="Прямая соединительная линия 270"/>
            <p:cNvCxnSpPr>
              <a:stCxn id="129" idx="4"/>
              <a:endCxn id="130" idx="0"/>
            </p:cNvCxnSpPr>
            <p:nvPr/>
          </p:nvCxnSpPr>
          <p:spPr>
            <a:xfrm rot="10800000" flipV="1">
              <a:off x="4988495" y="2483100"/>
              <a:ext cx="242834" cy="18154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5" name="Прямая соединительная линия 274"/>
            <p:cNvCxnSpPr>
              <a:stCxn id="259" idx="5"/>
              <a:endCxn id="128" idx="0"/>
            </p:cNvCxnSpPr>
            <p:nvPr/>
          </p:nvCxnSpPr>
          <p:spPr>
            <a:xfrm rot="16200000" flipH="1" flipV="1">
              <a:off x="5137609" y="2790055"/>
              <a:ext cx="58157" cy="11867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8" name="Прямая соединительная линия 277"/>
            <p:cNvCxnSpPr>
              <a:stCxn id="263" idx="3"/>
              <a:endCxn id="259" idx="7"/>
            </p:cNvCxnSpPr>
            <p:nvPr/>
          </p:nvCxnSpPr>
          <p:spPr>
            <a:xfrm rot="5400000">
              <a:off x="5221398" y="2724252"/>
              <a:ext cx="107868" cy="3791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2" name="Прямая соединительная линия 281"/>
            <p:cNvCxnSpPr>
              <a:stCxn id="260" idx="6"/>
              <a:endCxn id="129" idx="1"/>
            </p:cNvCxnSpPr>
            <p:nvPr/>
          </p:nvCxnSpPr>
          <p:spPr>
            <a:xfrm rot="16200000" flipV="1">
              <a:off x="5341936" y="2407914"/>
              <a:ext cx="189268" cy="31404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7" name="Прямая соединительная линия 286"/>
            <p:cNvCxnSpPr>
              <a:stCxn id="260" idx="4"/>
              <a:endCxn id="263" idx="0"/>
            </p:cNvCxnSpPr>
            <p:nvPr/>
          </p:nvCxnSpPr>
          <p:spPr>
            <a:xfrm rot="10800000">
              <a:off x="5340380" y="2670182"/>
              <a:ext cx="248138" cy="2723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4" name="Прямая соединительная линия 293"/>
            <p:cNvCxnSpPr>
              <a:stCxn id="86" idx="0"/>
              <a:endCxn id="261" idx="3"/>
            </p:cNvCxnSpPr>
            <p:nvPr/>
          </p:nvCxnSpPr>
          <p:spPr>
            <a:xfrm flipV="1">
              <a:off x="5643297" y="3186320"/>
              <a:ext cx="23112" cy="53479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2" name="Прямая соединительная линия 301"/>
            <p:cNvCxnSpPr>
              <a:stCxn id="262" idx="2"/>
              <a:endCxn id="261" idx="0"/>
            </p:cNvCxnSpPr>
            <p:nvPr/>
          </p:nvCxnSpPr>
          <p:spPr>
            <a:xfrm rot="5400000">
              <a:off x="5625248" y="3040794"/>
              <a:ext cx="174621" cy="5890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5" name="Прямая соединительная линия 304"/>
            <p:cNvCxnSpPr>
              <a:stCxn id="264" idx="4"/>
              <a:endCxn id="260" idx="1"/>
            </p:cNvCxnSpPr>
            <p:nvPr/>
          </p:nvCxnSpPr>
          <p:spPr>
            <a:xfrm rot="10800000">
              <a:off x="5636738" y="2684616"/>
              <a:ext cx="435460" cy="19988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0" name="Прямая соединительная линия 309"/>
            <p:cNvCxnSpPr>
              <a:stCxn id="264" idx="3"/>
              <a:endCxn id="262" idx="0"/>
            </p:cNvCxnSpPr>
            <p:nvPr/>
          </p:nvCxnSpPr>
          <p:spPr>
            <a:xfrm rot="5400000">
              <a:off x="5898384" y="2774212"/>
              <a:ext cx="52346" cy="31109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3" name="Группа 361"/>
          <p:cNvGrpSpPr/>
          <p:nvPr/>
        </p:nvGrpSpPr>
        <p:grpSpPr>
          <a:xfrm rot="566496">
            <a:off x="5490804" y="2555408"/>
            <a:ext cx="738836" cy="811859"/>
            <a:chOff x="5722238" y="1868210"/>
            <a:chExt cx="1036132" cy="1138538"/>
          </a:xfrm>
        </p:grpSpPr>
        <p:sp>
          <p:nvSpPr>
            <p:cNvPr id="317" name="8-конечная звезда 316"/>
            <p:cNvSpPr/>
            <p:nvPr/>
          </p:nvSpPr>
          <p:spPr>
            <a:xfrm rot="19358116">
              <a:off x="5870898" y="2156130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20" name="8-конечная звезда 319"/>
            <p:cNvSpPr/>
            <p:nvPr/>
          </p:nvSpPr>
          <p:spPr>
            <a:xfrm rot="19358116">
              <a:off x="6137259" y="2299006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21" name="8-конечная звезда 320"/>
            <p:cNvSpPr/>
            <p:nvPr/>
          </p:nvSpPr>
          <p:spPr>
            <a:xfrm rot="19358116">
              <a:off x="6299525" y="2727634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22" name="8-конечная звезда 321"/>
            <p:cNvSpPr/>
            <p:nvPr/>
          </p:nvSpPr>
          <p:spPr>
            <a:xfrm rot="19358116">
              <a:off x="6565887" y="2941948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23" name="8-конечная звезда 322"/>
            <p:cNvSpPr/>
            <p:nvPr/>
          </p:nvSpPr>
          <p:spPr>
            <a:xfrm rot="19358116">
              <a:off x="5864476" y="2225400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24" name="8-конечная звезда 323"/>
            <p:cNvSpPr/>
            <p:nvPr/>
          </p:nvSpPr>
          <p:spPr>
            <a:xfrm rot="19358116">
              <a:off x="6011605" y="2296838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25" name="8-конечная звезда 324"/>
            <p:cNvSpPr/>
            <p:nvPr/>
          </p:nvSpPr>
          <p:spPr>
            <a:xfrm rot="19358116">
              <a:off x="6583109" y="2725465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26" name="8-конечная звезда 325"/>
            <p:cNvSpPr/>
            <p:nvPr/>
          </p:nvSpPr>
          <p:spPr>
            <a:xfrm rot="19358116">
              <a:off x="6440233" y="2654028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27" name="8-конечная звезда 326"/>
            <p:cNvSpPr/>
            <p:nvPr/>
          </p:nvSpPr>
          <p:spPr>
            <a:xfrm rot="19358116">
              <a:off x="6440233" y="2225399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28" name="8-конечная звезда 327"/>
            <p:cNvSpPr/>
            <p:nvPr/>
          </p:nvSpPr>
          <p:spPr>
            <a:xfrm rot="19358116">
              <a:off x="6154481" y="2153962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29" name="8-конечная звезда 328"/>
            <p:cNvSpPr/>
            <p:nvPr/>
          </p:nvSpPr>
          <p:spPr>
            <a:xfrm rot="19358116">
              <a:off x="6083043" y="1868210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30" name="8-конечная звезда 329"/>
            <p:cNvSpPr/>
            <p:nvPr/>
          </p:nvSpPr>
          <p:spPr>
            <a:xfrm rot="19358116">
              <a:off x="5793676" y="2078907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 dirty="0"/>
            </a:p>
          </p:txBody>
        </p:sp>
        <p:sp>
          <p:nvSpPr>
            <p:cNvPr id="331" name="8-конечная звезда 330"/>
            <p:cNvSpPr/>
            <p:nvPr/>
          </p:nvSpPr>
          <p:spPr>
            <a:xfrm rot="19358116">
              <a:off x="5722238" y="2078908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 dirty="0"/>
            </a:p>
          </p:txBody>
        </p:sp>
        <p:sp>
          <p:nvSpPr>
            <p:cNvPr id="332" name="8-конечная звезда 331"/>
            <p:cNvSpPr/>
            <p:nvPr/>
          </p:nvSpPr>
          <p:spPr>
            <a:xfrm rot="21342597">
              <a:off x="6287807" y="2644478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 dirty="0"/>
            </a:p>
          </p:txBody>
        </p:sp>
        <p:sp>
          <p:nvSpPr>
            <p:cNvPr id="333" name="8-конечная звезда 332"/>
            <p:cNvSpPr/>
            <p:nvPr/>
          </p:nvSpPr>
          <p:spPr>
            <a:xfrm rot="21342597">
              <a:off x="6230567" y="2087171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 dirty="0"/>
            </a:p>
          </p:txBody>
        </p:sp>
        <p:cxnSp>
          <p:nvCxnSpPr>
            <p:cNvPr id="334" name="Прямая соединительная линия 333"/>
            <p:cNvCxnSpPr>
              <a:stCxn id="326" idx="7"/>
              <a:endCxn id="327" idx="3"/>
            </p:cNvCxnSpPr>
            <p:nvPr/>
          </p:nvCxnSpPr>
          <p:spPr>
            <a:xfrm rot="16200000" flipV="1">
              <a:off x="6279680" y="2463127"/>
              <a:ext cx="375107" cy="717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8" name="Прямая соединительная линия 337"/>
            <p:cNvCxnSpPr>
              <a:stCxn id="325" idx="6"/>
              <a:endCxn id="326" idx="1"/>
            </p:cNvCxnSpPr>
            <p:nvPr/>
          </p:nvCxnSpPr>
          <p:spPr>
            <a:xfrm rot="16200000" flipV="1">
              <a:off x="6520664" y="2657946"/>
              <a:ext cx="46391" cy="9972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41" name="8-конечная звезда 340"/>
            <p:cNvSpPr/>
            <p:nvPr/>
          </p:nvSpPr>
          <p:spPr>
            <a:xfrm rot="19358116">
              <a:off x="6722370" y="2650413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 dirty="0"/>
            </a:p>
          </p:txBody>
        </p:sp>
        <p:cxnSp>
          <p:nvCxnSpPr>
            <p:cNvPr id="342" name="Прямая соединительная линия 341"/>
            <p:cNvCxnSpPr>
              <a:stCxn id="341" idx="4"/>
              <a:endCxn id="325" idx="0"/>
            </p:cNvCxnSpPr>
            <p:nvPr/>
          </p:nvCxnSpPr>
          <p:spPr>
            <a:xfrm rot="10800000" flipV="1">
              <a:off x="6631568" y="2679337"/>
              <a:ext cx="94496" cy="5674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5" name="Прямая соединительная линия 344"/>
            <p:cNvCxnSpPr>
              <a:stCxn id="326" idx="6"/>
              <a:endCxn id="328" idx="2"/>
            </p:cNvCxnSpPr>
            <p:nvPr/>
          </p:nvCxnSpPr>
          <p:spPr>
            <a:xfrm rot="16200000" flipV="1">
              <a:off x="6095783" y="2304505"/>
              <a:ext cx="457148" cy="25298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6" name="Прямая соединительная линия 345"/>
            <p:cNvCxnSpPr>
              <a:stCxn id="328" idx="4"/>
              <a:endCxn id="320" idx="6"/>
            </p:cNvCxnSpPr>
            <p:nvPr/>
          </p:nvCxnSpPr>
          <p:spPr>
            <a:xfrm rot="10800000" flipV="1">
              <a:off x="6149996" y="2197347"/>
              <a:ext cx="10026" cy="10830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7" name="Прямая соединительная линия 346"/>
            <p:cNvCxnSpPr>
              <a:stCxn id="320" idx="3"/>
              <a:endCxn id="332" idx="6"/>
            </p:cNvCxnSpPr>
            <p:nvPr/>
          </p:nvCxnSpPr>
          <p:spPr>
            <a:xfrm rot="16200000" flipH="1">
              <a:off x="6094402" y="2434469"/>
              <a:ext cx="281010" cy="13910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8" name="Прямая соединительная линия 347"/>
            <p:cNvCxnSpPr>
              <a:stCxn id="332" idx="2"/>
              <a:endCxn id="321" idx="6"/>
            </p:cNvCxnSpPr>
            <p:nvPr/>
          </p:nvCxnSpPr>
          <p:spPr>
            <a:xfrm rot="16200000" flipH="1">
              <a:off x="6282780" y="2704800"/>
              <a:ext cx="53855" cy="510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9" name="Прямая соединительная линия 348"/>
            <p:cNvCxnSpPr>
              <a:stCxn id="321" idx="1"/>
              <a:endCxn id="322" idx="5"/>
            </p:cNvCxnSpPr>
            <p:nvPr/>
          </p:nvCxnSpPr>
          <p:spPr>
            <a:xfrm rot="16200000" flipH="1">
              <a:off x="6362254" y="2766122"/>
              <a:ext cx="205704" cy="20213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3" name="Прямая соединительная линия 372"/>
            <p:cNvCxnSpPr>
              <a:stCxn id="329" idx="2"/>
              <a:endCxn id="328" idx="6"/>
            </p:cNvCxnSpPr>
            <p:nvPr/>
          </p:nvCxnSpPr>
          <p:spPr>
            <a:xfrm rot="16200000" flipH="1">
              <a:off x="6024345" y="2018753"/>
              <a:ext cx="242834" cy="3866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4" name="Прямая соединительная линия 373"/>
            <p:cNvCxnSpPr>
              <a:stCxn id="324" idx="1"/>
              <a:endCxn id="320" idx="5"/>
            </p:cNvCxnSpPr>
            <p:nvPr/>
          </p:nvCxnSpPr>
          <p:spPr>
            <a:xfrm rot="5400000" flipH="1" flipV="1">
              <a:off x="6101294" y="2291172"/>
              <a:ext cx="324" cy="7218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5" name="Прямая соединительная линия 374"/>
            <p:cNvCxnSpPr>
              <a:stCxn id="323" idx="2"/>
              <a:endCxn id="324" idx="5"/>
            </p:cNvCxnSpPr>
            <p:nvPr/>
          </p:nvCxnSpPr>
          <p:spPr>
            <a:xfrm rot="16200000" flipH="1">
              <a:off x="5936657" y="2245064"/>
              <a:ext cx="46392" cy="10398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6" name="Прямая соединительная линия 375"/>
            <p:cNvCxnSpPr>
              <a:stCxn id="317" idx="3"/>
              <a:endCxn id="323" idx="3"/>
            </p:cNvCxnSpPr>
            <p:nvPr/>
          </p:nvCxnSpPr>
          <p:spPr>
            <a:xfrm rot="5400000">
              <a:off x="5864182" y="2244349"/>
              <a:ext cx="58519" cy="1110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7" name="Прямая соединительная линия 376"/>
            <p:cNvCxnSpPr>
              <a:stCxn id="328" idx="4"/>
              <a:endCxn id="317" idx="1"/>
            </p:cNvCxnSpPr>
            <p:nvPr/>
          </p:nvCxnSpPr>
          <p:spPr>
            <a:xfrm rot="10800000">
              <a:off x="5935410" y="2192836"/>
              <a:ext cx="224612" cy="451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2" name="Прямая соединительная линия 391"/>
            <p:cNvCxnSpPr>
              <a:stCxn id="323" idx="6"/>
              <a:endCxn id="331" idx="4"/>
            </p:cNvCxnSpPr>
            <p:nvPr/>
          </p:nvCxnSpPr>
          <p:spPr>
            <a:xfrm rot="16200000" flipV="1">
              <a:off x="5738957" y="2094808"/>
              <a:ext cx="123109" cy="14915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3" name="Прямая соединительная линия 392"/>
            <p:cNvCxnSpPr>
              <a:stCxn id="331" idx="5"/>
              <a:endCxn id="330" idx="4"/>
            </p:cNvCxnSpPr>
            <p:nvPr/>
          </p:nvCxnSpPr>
          <p:spPr>
            <a:xfrm rot="16200000" flipH="1">
              <a:off x="5753225" y="2063687"/>
              <a:ext cx="13315" cy="7497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4" name="Прямая соединительная линия 393"/>
            <p:cNvCxnSpPr>
              <a:stCxn id="330" idx="0"/>
              <a:endCxn id="317" idx="6"/>
            </p:cNvCxnSpPr>
            <p:nvPr/>
          </p:nvCxnSpPr>
          <p:spPr>
            <a:xfrm>
              <a:off x="5825982" y="2085983"/>
              <a:ext cx="57653" cy="7679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2" name="Прямая соединительная линия 401"/>
            <p:cNvCxnSpPr>
              <a:stCxn id="326" idx="5"/>
              <a:endCxn id="332" idx="0"/>
            </p:cNvCxnSpPr>
            <p:nvPr/>
          </p:nvCxnSpPr>
          <p:spPr>
            <a:xfrm rot="16200000" flipV="1">
              <a:off x="6373961" y="2610929"/>
              <a:ext cx="16309" cy="11671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7" name="Прямая соединительная линия 406"/>
            <p:cNvCxnSpPr>
              <a:stCxn id="333" idx="3"/>
              <a:endCxn id="328" idx="0"/>
            </p:cNvCxnSpPr>
            <p:nvPr/>
          </p:nvCxnSpPr>
          <p:spPr>
            <a:xfrm rot="5400000">
              <a:off x="6206480" y="2131099"/>
              <a:ext cx="29938" cy="3701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4" name="Группа 360"/>
          <p:cNvGrpSpPr/>
          <p:nvPr/>
        </p:nvGrpSpPr>
        <p:grpSpPr>
          <a:xfrm>
            <a:off x="5857884" y="3286124"/>
            <a:ext cx="726496" cy="1393323"/>
            <a:chOff x="6515287" y="3086269"/>
            <a:chExt cx="726496" cy="1393323"/>
          </a:xfrm>
        </p:grpSpPr>
        <p:sp>
          <p:nvSpPr>
            <p:cNvPr id="411" name="8-конечная звезда 410"/>
            <p:cNvSpPr/>
            <p:nvPr/>
          </p:nvSpPr>
          <p:spPr>
            <a:xfrm rot="19358116">
              <a:off x="7166183" y="3880039"/>
              <a:ext cx="75600" cy="756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12" name="8-конечная звезда 411"/>
            <p:cNvSpPr/>
            <p:nvPr/>
          </p:nvSpPr>
          <p:spPr>
            <a:xfrm rot="19358116">
              <a:off x="6658163" y="3581966"/>
              <a:ext cx="72000" cy="72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13" name="8-конечная звезда 412"/>
            <p:cNvSpPr/>
            <p:nvPr/>
          </p:nvSpPr>
          <p:spPr>
            <a:xfrm rot="19358116">
              <a:off x="6868862" y="3578468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14" name="8-конечная звезда 413"/>
            <p:cNvSpPr/>
            <p:nvPr/>
          </p:nvSpPr>
          <p:spPr>
            <a:xfrm rot="19358116">
              <a:off x="6947529" y="3089885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15" name="8-конечная звезда 414"/>
            <p:cNvSpPr/>
            <p:nvPr/>
          </p:nvSpPr>
          <p:spPr>
            <a:xfrm rot="19358116">
              <a:off x="7011737" y="3439846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16" name="8-конечная звезда 415"/>
            <p:cNvSpPr/>
            <p:nvPr/>
          </p:nvSpPr>
          <p:spPr>
            <a:xfrm rot="19358116" flipV="1">
              <a:off x="7017303" y="3302535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17" name="8-конечная звезда 416"/>
            <p:cNvSpPr/>
            <p:nvPr/>
          </p:nvSpPr>
          <p:spPr>
            <a:xfrm rot="19358116">
              <a:off x="6876091" y="387570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18" name="8-конечная звезда 417"/>
            <p:cNvSpPr/>
            <p:nvPr/>
          </p:nvSpPr>
          <p:spPr>
            <a:xfrm rot="19358116">
              <a:off x="7086790" y="3657772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20" name="8-конечная звезда 419"/>
            <p:cNvSpPr/>
            <p:nvPr/>
          </p:nvSpPr>
          <p:spPr>
            <a:xfrm rot="19358116">
              <a:off x="6729600" y="4157840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421" name="Прямая соединительная линия 420"/>
            <p:cNvCxnSpPr>
              <a:stCxn id="416" idx="6"/>
              <a:endCxn id="414" idx="2"/>
            </p:cNvCxnSpPr>
            <p:nvPr/>
          </p:nvCxnSpPr>
          <p:spPr>
            <a:xfrm rot="5400000" flipH="1">
              <a:off x="6919866" y="3209394"/>
              <a:ext cx="205219" cy="6312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4" name="Прямая соединительная линия 423"/>
            <p:cNvCxnSpPr>
              <a:stCxn id="415" idx="7"/>
              <a:endCxn id="416" idx="6"/>
            </p:cNvCxnSpPr>
            <p:nvPr/>
          </p:nvCxnSpPr>
          <p:spPr>
            <a:xfrm rot="5400000" flipH="1" flipV="1">
              <a:off x="6999919" y="3385968"/>
              <a:ext cx="96522" cy="1171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8" name="Прямая соединительная линия 427"/>
            <p:cNvCxnSpPr>
              <a:stCxn id="418" idx="7"/>
              <a:endCxn id="415" idx="1"/>
            </p:cNvCxnSpPr>
            <p:nvPr/>
          </p:nvCxnSpPr>
          <p:spPr>
            <a:xfrm rot="16200000" flipV="1">
              <a:off x="6992591" y="3543340"/>
              <a:ext cx="187498" cy="4168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1" name="Прямая соединительная линия 430"/>
            <p:cNvCxnSpPr>
              <a:stCxn id="413" idx="0"/>
              <a:endCxn id="415" idx="4"/>
            </p:cNvCxnSpPr>
            <p:nvPr/>
          </p:nvCxnSpPr>
          <p:spPr>
            <a:xfrm flipV="1">
              <a:off x="6917321" y="3483232"/>
              <a:ext cx="99957" cy="10585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6" name="Прямая соединительная линия 435"/>
            <p:cNvCxnSpPr>
              <a:stCxn id="412" idx="1"/>
              <a:endCxn id="413" idx="4"/>
            </p:cNvCxnSpPr>
            <p:nvPr/>
          </p:nvCxnSpPr>
          <p:spPr>
            <a:xfrm rot="5400000" flipH="1" flipV="1">
              <a:off x="6801675" y="3550022"/>
              <a:ext cx="895" cy="14455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9" name="Прямая соединительная линия 438"/>
            <p:cNvCxnSpPr>
              <a:stCxn id="411" idx="6"/>
              <a:endCxn id="418" idx="2"/>
            </p:cNvCxnSpPr>
            <p:nvPr/>
          </p:nvCxnSpPr>
          <p:spPr>
            <a:xfrm rot="16200000" flipV="1">
              <a:off x="7049520" y="3756272"/>
              <a:ext cx="197718" cy="6532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2" name="Прямая соединительная линия 441"/>
            <p:cNvCxnSpPr>
              <a:stCxn id="417" idx="6"/>
              <a:endCxn id="413" idx="2"/>
            </p:cNvCxnSpPr>
            <p:nvPr/>
          </p:nvCxnSpPr>
          <p:spPr>
            <a:xfrm rot="5400000" flipH="1" flipV="1">
              <a:off x="6772318" y="3741315"/>
              <a:ext cx="254317" cy="2554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8" name="Прямая соединительная линия 447"/>
            <p:cNvCxnSpPr>
              <a:stCxn id="417" idx="0"/>
              <a:endCxn id="411" idx="5"/>
            </p:cNvCxnSpPr>
            <p:nvPr/>
          </p:nvCxnSpPr>
          <p:spPr>
            <a:xfrm>
              <a:off x="6924550" y="3886317"/>
              <a:ext cx="241968" cy="2650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2" name="Прямая соединительная линия 451"/>
            <p:cNvCxnSpPr>
              <a:stCxn id="417" idx="4"/>
              <a:endCxn id="420" idx="0"/>
            </p:cNvCxnSpPr>
            <p:nvPr/>
          </p:nvCxnSpPr>
          <p:spPr>
            <a:xfrm rot="10800000" flipV="1">
              <a:off x="6761906" y="3919088"/>
              <a:ext cx="119726" cy="24582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56" name="8-конечная звезда 455"/>
            <p:cNvSpPr/>
            <p:nvPr/>
          </p:nvSpPr>
          <p:spPr>
            <a:xfrm rot="19358116">
              <a:off x="7097638" y="4097246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 dirty="0"/>
            </a:p>
          </p:txBody>
        </p:sp>
        <p:sp>
          <p:nvSpPr>
            <p:cNvPr id="457" name="8-конечная звезда 456"/>
            <p:cNvSpPr/>
            <p:nvPr/>
          </p:nvSpPr>
          <p:spPr>
            <a:xfrm rot="19358116">
              <a:off x="6947528" y="4232892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 dirty="0"/>
            </a:p>
          </p:txBody>
        </p:sp>
        <p:cxnSp>
          <p:nvCxnSpPr>
            <p:cNvPr id="458" name="Прямая соединительная линия 457"/>
            <p:cNvCxnSpPr>
              <a:stCxn id="456" idx="7"/>
              <a:endCxn id="411" idx="3"/>
            </p:cNvCxnSpPr>
            <p:nvPr/>
          </p:nvCxnSpPr>
          <p:spPr>
            <a:xfrm rot="5400000" flipH="1" flipV="1">
              <a:off x="7092503" y="3991027"/>
              <a:ext cx="142181" cy="7073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1" name="Прямая соединительная линия 460"/>
            <p:cNvCxnSpPr>
              <a:stCxn id="457" idx="0"/>
              <a:endCxn id="456" idx="4"/>
            </p:cNvCxnSpPr>
            <p:nvPr/>
          </p:nvCxnSpPr>
          <p:spPr>
            <a:xfrm flipV="1">
              <a:off x="6995987" y="4140632"/>
              <a:ext cx="107192" cy="10287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4" name="Прямая соединительная линия 463"/>
            <p:cNvCxnSpPr>
              <a:stCxn id="420" idx="3"/>
              <a:endCxn id="457" idx="6"/>
            </p:cNvCxnSpPr>
            <p:nvPr/>
          </p:nvCxnSpPr>
          <p:spPr>
            <a:xfrm rot="16200000" flipH="1">
              <a:off x="6829299" y="4109590"/>
              <a:ext cx="44752" cy="21293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67" name="8-конечная звезда 466"/>
            <p:cNvSpPr/>
            <p:nvPr/>
          </p:nvSpPr>
          <p:spPr>
            <a:xfrm rot="19358116">
              <a:off x="6872476" y="3086269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68" name="8-конечная звезда 467"/>
            <p:cNvSpPr/>
            <p:nvPr/>
          </p:nvSpPr>
          <p:spPr>
            <a:xfrm rot="19358116">
              <a:off x="6872476" y="3300583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69" name="8-конечная звезда 468"/>
            <p:cNvSpPr/>
            <p:nvPr/>
          </p:nvSpPr>
          <p:spPr>
            <a:xfrm rot="19358116">
              <a:off x="6729600" y="4443592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70" name="8-конечная звезда 469"/>
            <p:cNvSpPr/>
            <p:nvPr/>
          </p:nvSpPr>
          <p:spPr>
            <a:xfrm rot="19358116">
              <a:off x="6515287" y="4300715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471" name="Прямая соединительная линия 470"/>
            <p:cNvCxnSpPr>
              <a:stCxn id="468" idx="1"/>
              <a:endCxn id="467" idx="2"/>
            </p:cNvCxnSpPr>
            <p:nvPr/>
          </p:nvCxnSpPr>
          <p:spPr>
            <a:xfrm rot="5400000" flipH="1">
              <a:off x="6803659" y="3216317"/>
              <a:ext cx="202400" cy="691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5" name="Прямая соединительная линия 474"/>
            <p:cNvCxnSpPr>
              <a:stCxn id="467" idx="1"/>
              <a:endCxn id="414" idx="4"/>
            </p:cNvCxnSpPr>
            <p:nvPr/>
          </p:nvCxnSpPr>
          <p:spPr>
            <a:xfrm rot="16200000" flipH="1">
              <a:off x="6917388" y="3097589"/>
              <a:ext cx="26610" cy="4475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8" name="Прямая соединительная линия 477"/>
            <p:cNvCxnSpPr>
              <a:stCxn id="415" idx="6"/>
              <a:endCxn id="468" idx="1"/>
            </p:cNvCxnSpPr>
            <p:nvPr/>
          </p:nvCxnSpPr>
          <p:spPr>
            <a:xfrm rot="16200000" flipV="1">
              <a:off x="6903128" y="3326164"/>
              <a:ext cx="124412" cy="11403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2" name="Прямая соединительная линия 481"/>
            <p:cNvCxnSpPr>
              <a:stCxn id="469" idx="0"/>
              <a:endCxn id="457" idx="4"/>
            </p:cNvCxnSpPr>
            <p:nvPr/>
          </p:nvCxnSpPr>
          <p:spPr>
            <a:xfrm flipV="1">
              <a:off x="6761906" y="4276278"/>
              <a:ext cx="191163" cy="17439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5" name="Прямая соединительная линия 484"/>
            <p:cNvCxnSpPr>
              <a:stCxn id="470" idx="0"/>
              <a:endCxn id="420" idx="4"/>
            </p:cNvCxnSpPr>
            <p:nvPr/>
          </p:nvCxnSpPr>
          <p:spPr>
            <a:xfrm flipV="1">
              <a:off x="6547593" y="4186764"/>
              <a:ext cx="185701" cy="12102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5" name="Группа 362"/>
          <p:cNvGrpSpPr/>
          <p:nvPr/>
        </p:nvGrpSpPr>
        <p:grpSpPr>
          <a:xfrm rot="1585141">
            <a:off x="5304453" y="2021759"/>
            <a:ext cx="538571" cy="514328"/>
            <a:chOff x="5297225" y="1370312"/>
            <a:chExt cx="554067" cy="623337"/>
          </a:xfrm>
        </p:grpSpPr>
        <p:sp>
          <p:nvSpPr>
            <p:cNvPr id="127" name="8-конечная звезда 126"/>
            <p:cNvSpPr/>
            <p:nvPr/>
          </p:nvSpPr>
          <p:spPr>
            <a:xfrm rot="19358116">
              <a:off x="5585146" y="1708111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1" name="8-конечная звезда 130"/>
            <p:cNvSpPr/>
            <p:nvPr/>
          </p:nvSpPr>
          <p:spPr>
            <a:xfrm rot="19358116">
              <a:off x="5442271" y="1370312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2" name="8-конечная звезда 131"/>
            <p:cNvSpPr/>
            <p:nvPr/>
          </p:nvSpPr>
          <p:spPr>
            <a:xfrm rot="19358116">
              <a:off x="5509370" y="1801157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4" name="8-конечная звезда 133"/>
            <p:cNvSpPr/>
            <p:nvPr/>
          </p:nvSpPr>
          <p:spPr>
            <a:xfrm rot="19358116">
              <a:off x="5297225" y="1582458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5" name="8-конечная звезда 134"/>
            <p:cNvSpPr/>
            <p:nvPr/>
          </p:nvSpPr>
          <p:spPr>
            <a:xfrm rot="19358116">
              <a:off x="5440101" y="1939649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6" name="8-конечная звезда 135"/>
            <p:cNvSpPr/>
            <p:nvPr/>
          </p:nvSpPr>
          <p:spPr>
            <a:xfrm rot="19358116">
              <a:off x="5797292" y="1653895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37" name="Прямая соединительная линия 136"/>
            <p:cNvCxnSpPr>
              <a:stCxn id="127" idx="6"/>
              <a:endCxn id="131" idx="2"/>
            </p:cNvCxnSpPr>
            <p:nvPr/>
          </p:nvCxnSpPr>
          <p:spPr>
            <a:xfrm rot="16200000" flipV="1">
              <a:off x="5402961" y="1519837"/>
              <a:ext cx="286297" cy="10354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0" name="Прямая соединительная линия 139"/>
            <p:cNvCxnSpPr>
              <a:stCxn id="132" idx="6"/>
              <a:endCxn id="134" idx="2"/>
            </p:cNvCxnSpPr>
            <p:nvPr/>
          </p:nvCxnSpPr>
          <p:spPr>
            <a:xfrm rot="16200000" flipV="1">
              <a:off x="5341900" y="1629629"/>
              <a:ext cx="174673" cy="17725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3" name="Прямая соединительная линия 142"/>
            <p:cNvCxnSpPr>
              <a:stCxn id="135" idx="0"/>
              <a:endCxn id="132" idx="3"/>
            </p:cNvCxnSpPr>
            <p:nvPr/>
          </p:nvCxnSpPr>
          <p:spPr>
            <a:xfrm flipV="1">
              <a:off x="5488560" y="1844166"/>
              <a:ext cx="39540" cy="10609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9" name="Прямая соединительная линия 148"/>
            <p:cNvCxnSpPr>
              <a:stCxn id="136" idx="5"/>
              <a:endCxn id="127" idx="1"/>
            </p:cNvCxnSpPr>
            <p:nvPr/>
          </p:nvCxnSpPr>
          <p:spPr>
            <a:xfrm rot="16200000" flipH="1" flipV="1">
              <a:off x="5689841" y="1637125"/>
              <a:ext cx="67508" cy="14787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3" name="Прямая соединительная линия 152"/>
            <p:cNvCxnSpPr>
              <a:stCxn id="134" idx="0"/>
              <a:endCxn id="131" idx="4"/>
            </p:cNvCxnSpPr>
            <p:nvPr/>
          </p:nvCxnSpPr>
          <p:spPr>
            <a:xfrm flipV="1">
              <a:off x="5345684" y="1422375"/>
              <a:ext cx="103236" cy="17069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8" name="Прямая соединительная линия 157"/>
            <p:cNvCxnSpPr>
              <a:stCxn id="132" idx="0"/>
              <a:endCxn id="127" idx="4"/>
            </p:cNvCxnSpPr>
            <p:nvPr/>
          </p:nvCxnSpPr>
          <p:spPr>
            <a:xfrm flipV="1">
              <a:off x="5548137" y="1760174"/>
              <a:ext cx="43658" cy="4947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64" name="8-конечная звезда 163"/>
            <p:cNvSpPr/>
            <p:nvPr/>
          </p:nvSpPr>
          <p:spPr>
            <a:xfrm rot="19358116">
              <a:off x="5449625" y="1734858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</p:grpSp>
      <p:grpSp>
        <p:nvGrpSpPr>
          <p:cNvPr id="6" name="Группа 363"/>
          <p:cNvGrpSpPr/>
          <p:nvPr/>
        </p:nvGrpSpPr>
        <p:grpSpPr>
          <a:xfrm rot="589541">
            <a:off x="4520577" y="1928802"/>
            <a:ext cx="656137" cy="504421"/>
            <a:chOff x="4294925" y="1294537"/>
            <a:chExt cx="841986" cy="647297"/>
          </a:xfrm>
        </p:grpSpPr>
        <p:sp>
          <p:nvSpPr>
            <p:cNvPr id="161" name="8-конечная звезда 160"/>
            <p:cNvSpPr/>
            <p:nvPr/>
          </p:nvSpPr>
          <p:spPr>
            <a:xfrm rot="578312">
              <a:off x="5046604" y="1792826"/>
              <a:ext cx="90000" cy="90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62" name="8-конечная звезда 161"/>
            <p:cNvSpPr/>
            <p:nvPr/>
          </p:nvSpPr>
          <p:spPr>
            <a:xfrm rot="21105294">
              <a:off x="4934460" y="1862634"/>
              <a:ext cx="79200" cy="79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63" name="8-конечная звезда 162"/>
            <p:cNvSpPr/>
            <p:nvPr/>
          </p:nvSpPr>
          <p:spPr>
            <a:xfrm rot="19358116">
              <a:off x="4654283" y="1868210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65" name="8-конечная звезда 164"/>
            <p:cNvSpPr/>
            <p:nvPr/>
          </p:nvSpPr>
          <p:spPr>
            <a:xfrm rot="19358116">
              <a:off x="4868598" y="1582458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66" name="8-конечная звезда 165"/>
            <p:cNvSpPr/>
            <p:nvPr/>
          </p:nvSpPr>
          <p:spPr>
            <a:xfrm rot="19358116">
              <a:off x="4868598" y="1725332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67" name="8-конечная звезда 166"/>
            <p:cNvSpPr/>
            <p:nvPr/>
          </p:nvSpPr>
          <p:spPr>
            <a:xfrm rot="19358116">
              <a:off x="5082911" y="1653895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70" name="8-конечная звезда 169"/>
            <p:cNvSpPr/>
            <p:nvPr/>
          </p:nvSpPr>
          <p:spPr>
            <a:xfrm rot="19358116">
              <a:off x="4935782" y="1435328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71" name="8-конечная звезда 170"/>
            <p:cNvSpPr/>
            <p:nvPr/>
          </p:nvSpPr>
          <p:spPr>
            <a:xfrm rot="19358116">
              <a:off x="5009304" y="1723165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72" name="8-конечная звезда 171"/>
            <p:cNvSpPr/>
            <p:nvPr/>
          </p:nvSpPr>
          <p:spPr>
            <a:xfrm rot="19358116">
              <a:off x="4652114" y="1294537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73" name="8-конечная звезда 172"/>
            <p:cNvSpPr/>
            <p:nvPr/>
          </p:nvSpPr>
          <p:spPr>
            <a:xfrm rot="628005">
              <a:off x="4504127" y="1503738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74" name="8-конечная звезда 173"/>
            <p:cNvSpPr/>
            <p:nvPr/>
          </p:nvSpPr>
          <p:spPr>
            <a:xfrm rot="19358116">
              <a:off x="4794990" y="1805487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77" name="8-конечная звезда 176"/>
            <p:cNvSpPr/>
            <p:nvPr/>
          </p:nvSpPr>
          <p:spPr>
            <a:xfrm rot="19358116">
              <a:off x="4513576" y="1370313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78" name="8-конечная звезда 177"/>
            <p:cNvSpPr/>
            <p:nvPr/>
          </p:nvSpPr>
          <p:spPr>
            <a:xfrm rot="19358116">
              <a:off x="4799329" y="1513188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79" name="8-конечная звезда 178"/>
            <p:cNvSpPr/>
            <p:nvPr/>
          </p:nvSpPr>
          <p:spPr>
            <a:xfrm rot="19358116">
              <a:off x="4585014" y="1636673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80" name="8-конечная звезда 179"/>
            <p:cNvSpPr/>
            <p:nvPr/>
          </p:nvSpPr>
          <p:spPr>
            <a:xfrm rot="19358116">
              <a:off x="4442138" y="1565235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82" name="8-конечная звезда 181"/>
            <p:cNvSpPr/>
            <p:nvPr/>
          </p:nvSpPr>
          <p:spPr>
            <a:xfrm rot="19358116">
              <a:off x="4370699" y="1565235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83" name="8-конечная звезда 182"/>
            <p:cNvSpPr/>
            <p:nvPr/>
          </p:nvSpPr>
          <p:spPr>
            <a:xfrm rot="19358116">
              <a:off x="4294925" y="1580288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84" name="Прямая соединительная линия 183"/>
            <p:cNvCxnSpPr>
              <a:stCxn id="172" idx="2"/>
              <a:endCxn id="170" idx="5"/>
            </p:cNvCxnSpPr>
            <p:nvPr/>
          </p:nvCxnSpPr>
          <p:spPr>
            <a:xfrm rot="16200000" flipH="1">
              <a:off x="4748704" y="1271423"/>
              <a:ext cx="125437" cy="24919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9" name="Прямая соединительная линия 188"/>
            <p:cNvCxnSpPr>
              <a:stCxn id="170" idx="4"/>
              <a:endCxn id="165" idx="0"/>
            </p:cNvCxnSpPr>
            <p:nvPr/>
          </p:nvCxnSpPr>
          <p:spPr>
            <a:xfrm rot="10800000" flipV="1">
              <a:off x="4917057" y="1478714"/>
              <a:ext cx="24266" cy="11435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0" name="Прямая соединительная линия 189"/>
            <p:cNvCxnSpPr>
              <a:stCxn id="165" idx="2"/>
              <a:endCxn id="171" idx="5"/>
            </p:cNvCxnSpPr>
            <p:nvPr/>
          </p:nvCxnSpPr>
          <p:spPr>
            <a:xfrm rot="16200000" flipH="1">
              <a:off x="4905250" y="1637650"/>
              <a:ext cx="110978" cy="9751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1" name="Прямая соединительная линия 190"/>
            <p:cNvCxnSpPr>
              <a:stCxn id="171" idx="0"/>
              <a:endCxn id="167" idx="4"/>
            </p:cNvCxnSpPr>
            <p:nvPr/>
          </p:nvCxnSpPr>
          <p:spPr>
            <a:xfrm flipV="1">
              <a:off x="5048071" y="1697281"/>
              <a:ext cx="40381" cy="3437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2" name="Прямая соединительная линия 191"/>
            <p:cNvCxnSpPr>
              <a:stCxn id="171" idx="2"/>
              <a:endCxn id="161" idx="5"/>
            </p:cNvCxnSpPr>
            <p:nvPr/>
          </p:nvCxnSpPr>
          <p:spPr>
            <a:xfrm rot="16200000" flipH="1">
              <a:off x="5035189" y="1770756"/>
              <a:ext cx="39196" cy="2154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3" name="Прямая соединительная линия 192"/>
            <p:cNvCxnSpPr>
              <a:stCxn id="178" idx="5"/>
              <a:endCxn id="177" idx="1"/>
            </p:cNvCxnSpPr>
            <p:nvPr/>
          </p:nvCxnSpPr>
          <p:spPr>
            <a:xfrm rot="16200000" flipV="1">
              <a:off x="4621721" y="1363386"/>
              <a:ext cx="134265" cy="22152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4" name="Прямая соединительная линия 203"/>
            <p:cNvCxnSpPr>
              <a:stCxn id="165" idx="2"/>
              <a:endCxn id="178" idx="2"/>
            </p:cNvCxnSpPr>
            <p:nvPr/>
          </p:nvCxnSpPr>
          <p:spPr>
            <a:xfrm rot="5400000" flipH="1">
              <a:off x="4851899" y="1570832"/>
              <a:ext cx="59578" cy="6059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5" name="Прямая соединительная линия 204"/>
            <p:cNvCxnSpPr>
              <a:stCxn id="166" idx="5"/>
              <a:endCxn id="179" idx="1"/>
            </p:cNvCxnSpPr>
            <p:nvPr/>
          </p:nvCxnSpPr>
          <p:spPr>
            <a:xfrm rot="16200000" flipV="1">
              <a:off x="4721499" y="1601406"/>
              <a:ext cx="75367" cy="21931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6" name="Прямая соединительная линия 205"/>
            <p:cNvCxnSpPr>
              <a:stCxn id="171" idx="5"/>
              <a:endCxn id="166" idx="1"/>
            </p:cNvCxnSpPr>
            <p:nvPr/>
          </p:nvCxnSpPr>
          <p:spPr>
            <a:xfrm rot="16200000" flipH="1" flipV="1">
              <a:off x="4958915" y="1705339"/>
              <a:ext cx="14024" cy="8713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2" name="Прямая соединительная линия 221"/>
            <p:cNvCxnSpPr>
              <a:stCxn id="174" idx="7"/>
              <a:endCxn id="166" idx="4"/>
            </p:cNvCxnSpPr>
            <p:nvPr/>
          </p:nvCxnSpPr>
          <p:spPr>
            <a:xfrm rot="5400000" flipH="1" flipV="1">
              <a:off x="4828319" y="1759859"/>
              <a:ext cx="36960" cy="5467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3" name="Прямая соединительная линия 222"/>
            <p:cNvCxnSpPr>
              <a:stCxn id="163" idx="0"/>
              <a:endCxn id="174" idx="5"/>
            </p:cNvCxnSpPr>
            <p:nvPr/>
          </p:nvCxnSpPr>
          <p:spPr>
            <a:xfrm flipV="1">
              <a:off x="4702742" y="1824217"/>
              <a:ext cx="92439" cy="5460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4" name="Прямая соединительная линия 223"/>
            <p:cNvCxnSpPr>
              <a:stCxn id="174" idx="1"/>
              <a:endCxn id="162" idx="5"/>
            </p:cNvCxnSpPr>
            <p:nvPr/>
          </p:nvCxnSpPr>
          <p:spPr>
            <a:xfrm rot="16200000" flipH="1">
              <a:off x="4865876" y="1802080"/>
              <a:ext cx="48581" cy="10433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9" name="Прямая соединительная линия 228"/>
            <p:cNvCxnSpPr>
              <a:stCxn id="173" idx="1"/>
              <a:endCxn id="179" idx="7"/>
            </p:cNvCxnSpPr>
            <p:nvPr/>
          </p:nvCxnSpPr>
          <p:spPr>
            <a:xfrm rot="16200000" flipH="1">
              <a:off x="4532931" y="1548173"/>
              <a:ext cx="93828" cy="8374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0" name="Прямая соединительная линия 229"/>
            <p:cNvCxnSpPr>
              <a:stCxn id="180" idx="1"/>
              <a:endCxn id="179" idx="6"/>
            </p:cNvCxnSpPr>
            <p:nvPr/>
          </p:nvCxnSpPr>
          <p:spPr>
            <a:xfrm rot="16200000" flipH="1">
              <a:off x="4531509" y="1577080"/>
              <a:ext cx="41382" cy="9110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1" name="Прямая соединительная линия 230"/>
            <p:cNvCxnSpPr>
              <a:stCxn id="183" idx="1"/>
              <a:endCxn id="180" idx="5"/>
            </p:cNvCxnSpPr>
            <p:nvPr/>
          </p:nvCxnSpPr>
          <p:spPr>
            <a:xfrm rot="5400000" flipH="1" flipV="1">
              <a:off x="4384466" y="1546798"/>
              <a:ext cx="11428" cy="10449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7" name="Группа 364"/>
          <p:cNvGrpSpPr/>
          <p:nvPr/>
        </p:nvGrpSpPr>
        <p:grpSpPr>
          <a:xfrm rot="824949">
            <a:off x="3473154" y="1928802"/>
            <a:ext cx="957465" cy="487051"/>
            <a:chOff x="2866670" y="1509356"/>
            <a:chExt cx="1220286" cy="620745"/>
          </a:xfrm>
        </p:grpSpPr>
        <p:cxnSp>
          <p:nvCxnSpPr>
            <p:cNvPr id="221" name="Прямая соединительная линия 220"/>
            <p:cNvCxnSpPr>
              <a:stCxn id="245" idx="5"/>
              <a:endCxn id="248" idx="1"/>
            </p:cNvCxnSpPr>
            <p:nvPr/>
          </p:nvCxnSpPr>
          <p:spPr>
            <a:xfrm rot="16200000" flipV="1">
              <a:off x="3859472" y="1675800"/>
              <a:ext cx="4245" cy="30736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2" name="Прямая соединительная линия 231"/>
            <p:cNvCxnSpPr>
              <a:stCxn id="266" idx="2"/>
              <a:endCxn id="251" idx="6"/>
            </p:cNvCxnSpPr>
            <p:nvPr/>
          </p:nvCxnSpPr>
          <p:spPr>
            <a:xfrm rot="16200000" flipH="1">
              <a:off x="3278275" y="1609729"/>
              <a:ext cx="95704" cy="11435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45" name="8-конечная звезда 244"/>
            <p:cNvSpPr/>
            <p:nvPr/>
          </p:nvSpPr>
          <p:spPr>
            <a:xfrm rot="19358116">
              <a:off x="4014956" y="1800387"/>
              <a:ext cx="72000" cy="72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46" name="8-конечная звезда 245"/>
            <p:cNvSpPr/>
            <p:nvPr/>
          </p:nvSpPr>
          <p:spPr>
            <a:xfrm rot="19358116">
              <a:off x="3299131" y="2065301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47" name="8-конечная звезда 246"/>
            <p:cNvSpPr/>
            <p:nvPr/>
          </p:nvSpPr>
          <p:spPr>
            <a:xfrm rot="19358116">
              <a:off x="3511275" y="1868210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48" name="8-конечная звезда 247"/>
            <p:cNvSpPr/>
            <p:nvPr/>
          </p:nvSpPr>
          <p:spPr>
            <a:xfrm rot="19358116">
              <a:off x="3654151" y="1796772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49" name="8-конечная звезда 248"/>
            <p:cNvSpPr/>
            <p:nvPr/>
          </p:nvSpPr>
          <p:spPr>
            <a:xfrm rot="21105294">
              <a:off x="3505700" y="1648320"/>
              <a:ext cx="79200" cy="79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50" name="8-конечная звезда 249"/>
            <p:cNvSpPr/>
            <p:nvPr/>
          </p:nvSpPr>
          <p:spPr>
            <a:xfrm rot="19358116">
              <a:off x="3511276" y="172533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51" name="8-конечная звезда 250"/>
            <p:cNvSpPr/>
            <p:nvPr/>
          </p:nvSpPr>
          <p:spPr>
            <a:xfrm rot="19358116">
              <a:off x="3370569" y="1708111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52" name="8-конечная звезда 251"/>
            <p:cNvSpPr/>
            <p:nvPr/>
          </p:nvSpPr>
          <p:spPr>
            <a:xfrm rot="19358116">
              <a:off x="3439837" y="172533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53" name="8-конечная звезда 252"/>
            <p:cNvSpPr/>
            <p:nvPr/>
          </p:nvSpPr>
          <p:spPr>
            <a:xfrm rot="19358116">
              <a:off x="3208301" y="1727503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54" name="8-конечная звезда 253"/>
            <p:cNvSpPr/>
            <p:nvPr/>
          </p:nvSpPr>
          <p:spPr>
            <a:xfrm rot="19358116">
              <a:off x="2868332" y="1868209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55" name="8-конечная звезда 254"/>
            <p:cNvSpPr/>
            <p:nvPr/>
          </p:nvSpPr>
          <p:spPr>
            <a:xfrm rot="19358116">
              <a:off x="4012788" y="1583904"/>
              <a:ext cx="61200" cy="61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56" name="8-конечная звезда 255"/>
            <p:cNvSpPr/>
            <p:nvPr/>
          </p:nvSpPr>
          <p:spPr>
            <a:xfrm rot="19358116">
              <a:off x="3080479" y="1794601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57" name="8-конечная звезда 256"/>
            <p:cNvSpPr/>
            <p:nvPr/>
          </p:nvSpPr>
          <p:spPr>
            <a:xfrm rot="19358116">
              <a:off x="3009040" y="1937479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58" name="8-конечная звезда 257"/>
            <p:cNvSpPr/>
            <p:nvPr/>
          </p:nvSpPr>
          <p:spPr>
            <a:xfrm rot="19358116">
              <a:off x="3091363" y="1580288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66" name="8-конечная звезда 265"/>
            <p:cNvSpPr/>
            <p:nvPr/>
          </p:nvSpPr>
          <p:spPr>
            <a:xfrm rot="19358116">
              <a:off x="3234239" y="1580289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67" name="8-конечная звезда 266"/>
            <p:cNvSpPr/>
            <p:nvPr/>
          </p:nvSpPr>
          <p:spPr>
            <a:xfrm rot="19358116" flipV="1">
              <a:off x="2866670" y="1652232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69" name="8-конечная звезда 268"/>
            <p:cNvSpPr/>
            <p:nvPr/>
          </p:nvSpPr>
          <p:spPr>
            <a:xfrm rot="19358116" flipV="1">
              <a:off x="3509612" y="1580794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70" name="8-конечная звезда 269"/>
            <p:cNvSpPr/>
            <p:nvPr/>
          </p:nvSpPr>
          <p:spPr>
            <a:xfrm rot="19358116" flipV="1">
              <a:off x="3438174" y="1509356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276" name="Прямая соединительная линия 275"/>
            <p:cNvCxnSpPr>
              <a:stCxn id="269" idx="4"/>
              <a:endCxn id="251" idx="0"/>
            </p:cNvCxnSpPr>
            <p:nvPr/>
          </p:nvCxnSpPr>
          <p:spPr>
            <a:xfrm rot="10800000" flipV="1">
              <a:off x="3428721" y="1617526"/>
              <a:ext cx="85583" cy="10332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7" name="Прямая соединительная линия 276"/>
            <p:cNvCxnSpPr>
              <a:stCxn id="269" idx="2"/>
              <a:endCxn id="270" idx="6"/>
            </p:cNvCxnSpPr>
            <p:nvPr/>
          </p:nvCxnSpPr>
          <p:spPr>
            <a:xfrm rot="16200000" flipV="1">
              <a:off x="3479203" y="1546089"/>
              <a:ext cx="35101" cy="4369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9" name="Прямая соединительная линия 278"/>
            <p:cNvCxnSpPr>
              <a:stCxn id="252" idx="5"/>
              <a:endCxn id="250" idx="4"/>
            </p:cNvCxnSpPr>
            <p:nvPr/>
          </p:nvCxnSpPr>
          <p:spPr>
            <a:xfrm rot="16200000" flipH="1">
              <a:off x="3468459" y="1720362"/>
              <a:ext cx="19973" cy="7674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0" name="Прямая соединительная линия 279"/>
            <p:cNvCxnSpPr>
              <a:stCxn id="250" idx="3"/>
              <a:endCxn id="247" idx="0"/>
            </p:cNvCxnSpPr>
            <p:nvPr/>
          </p:nvCxnSpPr>
          <p:spPr>
            <a:xfrm rot="16200000" flipH="1">
              <a:off x="3497346" y="1816436"/>
              <a:ext cx="99730" cy="2504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1" name="Прямая соединительная линия 280"/>
            <p:cNvCxnSpPr>
              <a:stCxn id="249" idx="7"/>
              <a:endCxn id="255" idx="4"/>
            </p:cNvCxnSpPr>
            <p:nvPr/>
          </p:nvCxnSpPr>
          <p:spPr>
            <a:xfrm rot="5400000" flipH="1" flipV="1">
              <a:off x="3782472" y="1419599"/>
              <a:ext cx="23118" cy="45007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3" name="Прямая соединительная линия 282"/>
            <p:cNvCxnSpPr>
              <a:stCxn id="255" idx="3"/>
              <a:endCxn id="248" idx="0"/>
            </p:cNvCxnSpPr>
            <p:nvPr/>
          </p:nvCxnSpPr>
          <p:spPr>
            <a:xfrm rot="5400000">
              <a:off x="3789689" y="1557753"/>
              <a:ext cx="162554" cy="33671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4" name="Прямая соединительная линия 283"/>
            <p:cNvCxnSpPr>
              <a:stCxn id="246" idx="0"/>
              <a:endCxn id="247" idx="4"/>
            </p:cNvCxnSpPr>
            <p:nvPr/>
          </p:nvCxnSpPr>
          <p:spPr>
            <a:xfrm flipV="1">
              <a:off x="3357282" y="1911596"/>
              <a:ext cx="159534" cy="16644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5" name="Прямая соединительная линия 284"/>
            <p:cNvCxnSpPr>
              <a:stCxn id="247" idx="1"/>
              <a:endCxn id="248" idx="4"/>
            </p:cNvCxnSpPr>
            <p:nvPr/>
          </p:nvCxnSpPr>
          <p:spPr>
            <a:xfrm rot="5400000" flipH="1" flipV="1">
              <a:off x="3583044" y="1822150"/>
              <a:ext cx="58639" cy="9465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9" name="Прямая соединительная линия 338"/>
            <p:cNvCxnSpPr>
              <a:stCxn id="254" idx="0"/>
              <a:endCxn id="258" idx="3"/>
            </p:cNvCxnSpPr>
            <p:nvPr/>
          </p:nvCxnSpPr>
          <p:spPr>
            <a:xfrm flipV="1">
              <a:off x="2916791" y="1623297"/>
              <a:ext cx="193302" cy="25552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0" name="Прямая соединительная линия 339"/>
            <p:cNvCxnSpPr>
              <a:stCxn id="267" idx="5"/>
              <a:endCxn id="254" idx="7"/>
            </p:cNvCxnSpPr>
            <p:nvPr/>
          </p:nvCxnSpPr>
          <p:spPr>
            <a:xfrm rot="16200000" flipH="1">
              <a:off x="2807356" y="1776884"/>
              <a:ext cx="170699" cy="1242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3" name="Прямая соединительная линия 342"/>
            <p:cNvCxnSpPr>
              <a:stCxn id="254" idx="1"/>
              <a:endCxn id="257" idx="2"/>
            </p:cNvCxnSpPr>
            <p:nvPr/>
          </p:nvCxnSpPr>
          <p:spPr>
            <a:xfrm rot="16200000" flipH="1">
              <a:off x="2944196" y="1876693"/>
              <a:ext cx="77450" cy="12165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4" name="Прямая соединительная линия 343"/>
            <p:cNvCxnSpPr>
              <a:stCxn id="253" idx="4"/>
              <a:endCxn id="256" idx="1"/>
            </p:cNvCxnSpPr>
            <p:nvPr/>
          </p:nvCxnSpPr>
          <p:spPr>
            <a:xfrm rot="10800000" flipV="1">
              <a:off x="3123488" y="1779565"/>
              <a:ext cx="91462" cy="3950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0" name="Прямая соединительная линия 349"/>
            <p:cNvCxnSpPr>
              <a:stCxn id="256" idx="4"/>
              <a:endCxn id="254" idx="1"/>
            </p:cNvCxnSpPr>
            <p:nvPr/>
          </p:nvCxnSpPr>
          <p:spPr>
            <a:xfrm rot="10800000" flipV="1">
              <a:off x="2922094" y="1829310"/>
              <a:ext cx="162819" cy="6948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1" name="Прямая соединительная линия 350"/>
            <p:cNvCxnSpPr>
              <a:stCxn id="253" idx="1"/>
              <a:endCxn id="251" idx="5"/>
            </p:cNvCxnSpPr>
            <p:nvPr/>
          </p:nvCxnSpPr>
          <p:spPr>
            <a:xfrm rot="5400000" flipH="1" flipV="1">
              <a:off x="3307834" y="1701185"/>
              <a:ext cx="28002" cy="9804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9" name="Группа 365"/>
          <p:cNvGrpSpPr/>
          <p:nvPr/>
        </p:nvGrpSpPr>
        <p:grpSpPr>
          <a:xfrm rot="764819">
            <a:off x="3269578" y="2333256"/>
            <a:ext cx="472147" cy="550374"/>
            <a:chOff x="2652696" y="2204201"/>
            <a:chExt cx="551136" cy="642449"/>
          </a:xfrm>
        </p:grpSpPr>
        <p:sp>
          <p:nvSpPr>
            <p:cNvPr id="380" name="8-конечная звезда 379"/>
            <p:cNvSpPr/>
            <p:nvPr/>
          </p:nvSpPr>
          <p:spPr>
            <a:xfrm rot="19358116">
              <a:off x="2871949" y="2657642"/>
              <a:ext cx="72000" cy="72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81" name="8-конечная звезда 380"/>
            <p:cNvSpPr/>
            <p:nvPr/>
          </p:nvSpPr>
          <p:spPr>
            <a:xfrm rot="19358116">
              <a:off x="2727627" y="2779681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82" name="8-конечная звезда 381"/>
            <p:cNvSpPr/>
            <p:nvPr/>
          </p:nvSpPr>
          <p:spPr>
            <a:xfrm rot="19358116">
              <a:off x="2868332" y="2792650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83" name="8-конечная звезда 382"/>
            <p:cNvSpPr/>
            <p:nvPr/>
          </p:nvSpPr>
          <p:spPr>
            <a:xfrm rot="19358116">
              <a:off x="3149832" y="2435460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84" name="8-конечная звезда 383"/>
            <p:cNvSpPr/>
            <p:nvPr/>
          </p:nvSpPr>
          <p:spPr>
            <a:xfrm rot="21285766">
              <a:off x="3145278" y="2502344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85" name="8-конечная звезда 384"/>
            <p:cNvSpPr/>
            <p:nvPr/>
          </p:nvSpPr>
          <p:spPr>
            <a:xfrm rot="13849217" flipH="1" flipV="1">
              <a:off x="3086917" y="2509828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86" name="8-конечная звезда 385"/>
            <p:cNvSpPr/>
            <p:nvPr/>
          </p:nvSpPr>
          <p:spPr>
            <a:xfrm rot="19358116">
              <a:off x="3011210" y="2296838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87" name="8-конечная звезда 386"/>
            <p:cNvSpPr/>
            <p:nvPr/>
          </p:nvSpPr>
          <p:spPr>
            <a:xfrm rot="19358116">
              <a:off x="3036144" y="2204201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88" name="8-конечная звезда 387"/>
            <p:cNvSpPr/>
            <p:nvPr/>
          </p:nvSpPr>
          <p:spPr>
            <a:xfrm rot="13849217" flipH="1" flipV="1">
              <a:off x="2795573" y="2581266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89" name="8-конечная звезда 388"/>
            <p:cNvSpPr/>
            <p:nvPr/>
          </p:nvSpPr>
          <p:spPr>
            <a:xfrm rot="13849217" flipH="1" flipV="1">
              <a:off x="2652696" y="2652704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397" name="Прямая соединительная линия 396"/>
            <p:cNvCxnSpPr>
              <a:stCxn id="380" idx="4"/>
              <a:endCxn id="381" idx="0"/>
            </p:cNvCxnSpPr>
            <p:nvPr/>
          </p:nvCxnSpPr>
          <p:spPr>
            <a:xfrm rot="10800000" flipV="1">
              <a:off x="2785779" y="2715490"/>
              <a:ext cx="93559" cy="7692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8" name="Прямая соединительная линия 397"/>
            <p:cNvCxnSpPr>
              <a:stCxn id="380" idx="3"/>
              <a:endCxn id="382" idx="7"/>
            </p:cNvCxnSpPr>
            <p:nvPr/>
          </p:nvCxnSpPr>
          <p:spPr>
            <a:xfrm rot="5400000">
              <a:off x="2869260" y="2758983"/>
              <a:ext cx="63566" cy="424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9" name="Прямая соединительная линия 398"/>
            <p:cNvCxnSpPr>
              <a:stCxn id="381" idx="1"/>
              <a:endCxn id="382" idx="5"/>
            </p:cNvCxnSpPr>
            <p:nvPr/>
          </p:nvCxnSpPr>
          <p:spPr>
            <a:xfrm rot="5400000" flipH="1" flipV="1">
              <a:off x="2830193" y="2778009"/>
              <a:ext cx="323" cy="7643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0" name="Прямая соединительная линия 399"/>
            <p:cNvCxnSpPr>
              <a:stCxn id="380" idx="6"/>
              <a:endCxn id="388" idx="0"/>
            </p:cNvCxnSpPr>
            <p:nvPr/>
          </p:nvCxnSpPr>
          <p:spPr>
            <a:xfrm rot="16200000" flipV="1">
              <a:off x="2838817" y="2617745"/>
              <a:ext cx="42225" cy="5234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1" name="Прямая соединительная линия 400"/>
            <p:cNvCxnSpPr>
              <a:stCxn id="388" idx="6"/>
              <a:endCxn id="386" idx="3"/>
            </p:cNvCxnSpPr>
            <p:nvPr/>
          </p:nvCxnSpPr>
          <p:spPr>
            <a:xfrm flipV="1">
              <a:off x="2837112" y="2350599"/>
              <a:ext cx="197511" cy="23928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3" name="Прямая соединительная линия 402"/>
            <p:cNvCxnSpPr>
              <a:stCxn id="380" idx="0"/>
              <a:endCxn id="385" idx="2"/>
            </p:cNvCxnSpPr>
            <p:nvPr/>
          </p:nvCxnSpPr>
          <p:spPr>
            <a:xfrm flipV="1">
              <a:off x="2936561" y="2548011"/>
              <a:ext cx="155617" cy="12378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8" name="Прямая соединительная линия 407"/>
            <p:cNvCxnSpPr>
              <a:stCxn id="385" idx="6"/>
              <a:endCxn id="383" idx="4"/>
            </p:cNvCxnSpPr>
            <p:nvPr/>
          </p:nvCxnSpPr>
          <p:spPr>
            <a:xfrm flipV="1">
              <a:off x="3128456" y="2478846"/>
              <a:ext cx="26917" cy="3959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2" name="Прямая соединительная линия 421"/>
            <p:cNvCxnSpPr>
              <a:stCxn id="384" idx="6"/>
              <a:endCxn id="383" idx="3"/>
            </p:cNvCxnSpPr>
            <p:nvPr/>
          </p:nvCxnSpPr>
          <p:spPr>
            <a:xfrm rot="5400000" flipH="1" flipV="1">
              <a:off x="3163283" y="2492481"/>
              <a:ext cx="13221" cy="670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0" name="Прямая соединительная линия 449"/>
            <p:cNvCxnSpPr>
              <a:stCxn id="386" idx="2"/>
              <a:endCxn id="383" idx="6"/>
            </p:cNvCxnSpPr>
            <p:nvPr/>
          </p:nvCxnSpPr>
          <p:spPr>
            <a:xfrm rot="16200000" flipH="1">
              <a:off x="3059669" y="2340224"/>
              <a:ext cx="95704" cy="10585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1" name="Прямая соединительная линия 450"/>
            <p:cNvCxnSpPr>
              <a:stCxn id="386" idx="0"/>
              <a:endCxn id="387" idx="3"/>
            </p:cNvCxnSpPr>
            <p:nvPr/>
          </p:nvCxnSpPr>
          <p:spPr>
            <a:xfrm rot="20835181" flipV="1">
              <a:off x="3054209" y="2258557"/>
              <a:ext cx="10809" cy="4829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3" name="Прямая соединительная линия 452"/>
            <p:cNvCxnSpPr>
              <a:stCxn id="388" idx="2"/>
              <a:endCxn id="389" idx="6"/>
            </p:cNvCxnSpPr>
            <p:nvPr/>
          </p:nvCxnSpPr>
          <p:spPr>
            <a:xfrm rot="10800000" flipV="1">
              <a:off x="2694236" y="2619449"/>
              <a:ext cx="106599" cy="4187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1" name="Группа 367"/>
          <p:cNvGrpSpPr/>
          <p:nvPr/>
        </p:nvGrpSpPr>
        <p:grpSpPr>
          <a:xfrm rot="337753">
            <a:off x="2783978" y="2542447"/>
            <a:ext cx="624343" cy="1448739"/>
            <a:chOff x="2223728" y="2509488"/>
            <a:chExt cx="760100" cy="1763753"/>
          </a:xfrm>
        </p:grpSpPr>
        <p:sp>
          <p:nvSpPr>
            <p:cNvPr id="486" name="8-конечная звезда 485"/>
            <p:cNvSpPr/>
            <p:nvPr/>
          </p:nvSpPr>
          <p:spPr>
            <a:xfrm rot="19358116">
              <a:off x="2351045" y="4208441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87" name="8-конечная звезда 486"/>
            <p:cNvSpPr/>
            <p:nvPr/>
          </p:nvSpPr>
          <p:spPr>
            <a:xfrm rot="19358116">
              <a:off x="2225391" y="4082788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88" name="8-конечная звезда 487"/>
            <p:cNvSpPr/>
            <p:nvPr/>
          </p:nvSpPr>
          <p:spPr>
            <a:xfrm rot="19358116">
              <a:off x="2368267" y="4078534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94" name="8-конечная звезда 493"/>
            <p:cNvSpPr/>
            <p:nvPr/>
          </p:nvSpPr>
          <p:spPr>
            <a:xfrm rot="19358116">
              <a:off x="2582581" y="2868342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96" name="8-конечная звезда 495"/>
            <p:cNvSpPr/>
            <p:nvPr/>
          </p:nvSpPr>
          <p:spPr>
            <a:xfrm rot="19358116" flipV="1">
              <a:off x="2366604" y="3938248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98" name="8-конечная звезда 497"/>
            <p:cNvSpPr/>
            <p:nvPr/>
          </p:nvSpPr>
          <p:spPr>
            <a:xfrm rot="19358116" flipV="1">
              <a:off x="2223728" y="3938249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99" name="8-конечная звезда 498"/>
            <p:cNvSpPr/>
            <p:nvPr/>
          </p:nvSpPr>
          <p:spPr>
            <a:xfrm rot="19358116" flipV="1">
              <a:off x="2295165" y="3723934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00" name="8-конечная звезда 499"/>
            <p:cNvSpPr/>
            <p:nvPr/>
          </p:nvSpPr>
          <p:spPr>
            <a:xfrm rot="19358116" flipV="1">
              <a:off x="2295166" y="3295306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01" name="8-конечная звезда 500"/>
            <p:cNvSpPr/>
            <p:nvPr/>
          </p:nvSpPr>
          <p:spPr>
            <a:xfrm rot="19358116" flipV="1">
              <a:off x="2302520" y="3009553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02" name="8-конечная звезда 501"/>
            <p:cNvSpPr/>
            <p:nvPr/>
          </p:nvSpPr>
          <p:spPr>
            <a:xfrm rot="19358116" flipV="1">
              <a:off x="2302520" y="3152430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03" name="8-конечная звезда 502"/>
            <p:cNvSpPr/>
            <p:nvPr/>
          </p:nvSpPr>
          <p:spPr>
            <a:xfrm rot="19358116" flipV="1">
              <a:off x="2295167" y="2866677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04" name="8-конечная звезда 503"/>
            <p:cNvSpPr/>
            <p:nvPr/>
          </p:nvSpPr>
          <p:spPr>
            <a:xfrm rot="19358116" flipV="1">
              <a:off x="2295166" y="2723802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05" name="8-конечная звезда 504"/>
            <p:cNvSpPr/>
            <p:nvPr/>
          </p:nvSpPr>
          <p:spPr>
            <a:xfrm rot="19358116" flipV="1">
              <a:off x="2366605" y="2509488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06" name="8-конечная звезда 505"/>
            <p:cNvSpPr/>
            <p:nvPr/>
          </p:nvSpPr>
          <p:spPr>
            <a:xfrm rot="19358116" flipV="1">
              <a:off x="2438042" y="2723802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07" name="8-конечная звезда 506"/>
            <p:cNvSpPr/>
            <p:nvPr/>
          </p:nvSpPr>
          <p:spPr>
            <a:xfrm rot="19358116" flipV="1">
              <a:off x="2652356" y="3080993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08" name="8-конечная звезда 507"/>
            <p:cNvSpPr/>
            <p:nvPr/>
          </p:nvSpPr>
          <p:spPr>
            <a:xfrm rot="19358116" flipV="1">
              <a:off x="2795232" y="3080991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09" name="8-конечная звезда 508"/>
            <p:cNvSpPr/>
            <p:nvPr/>
          </p:nvSpPr>
          <p:spPr>
            <a:xfrm rot="19358116" flipV="1">
              <a:off x="2866671" y="3009554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 dirty="0"/>
            </a:p>
          </p:txBody>
        </p:sp>
        <p:sp>
          <p:nvSpPr>
            <p:cNvPr id="511" name="8-конечная звезда 510"/>
            <p:cNvSpPr/>
            <p:nvPr/>
          </p:nvSpPr>
          <p:spPr>
            <a:xfrm rot="19358116" flipV="1">
              <a:off x="2938109" y="3152430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512" name="Прямая соединительная линия 511"/>
            <p:cNvCxnSpPr>
              <a:stCxn id="509" idx="6"/>
              <a:endCxn id="511" idx="2"/>
            </p:cNvCxnSpPr>
            <p:nvPr/>
          </p:nvCxnSpPr>
          <p:spPr>
            <a:xfrm rot="16200000" flipH="1">
              <a:off x="2871981" y="3082005"/>
              <a:ext cx="106539" cy="4369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3" name="Прямая соединительная линия 512"/>
            <p:cNvCxnSpPr>
              <a:stCxn id="509" idx="4"/>
              <a:endCxn id="508" idx="0"/>
            </p:cNvCxnSpPr>
            <p:nvPr/>
          </p:nvCxnSpPr>
          <p:spPr>
            <a:xfrm rot="10800000" flipV="1">
              <a:off x="2836260" y="3046285"/>
              <a:ext cx="35102" cy="4369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4" name="Прямая соединительная линия 513"/>
            <p:cNvCxnSpPr>
              <a:stCxn id="511" idx="3"/>
              <a:endCxn id="508" idx="7"/>
            </p:cNvCxnSpPr>
            <p:nvPr/>
          </p:nvCxnSpPr>
          <p:spPr>
            <a:xfrm rot="16200000" flipV="1">
              <a:off x="2856848" y="3090789"/>
              <a:ext cx="65364" cy="9756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5" name="Прямая соединительная линия 514"/>
            <p:cNvCxnSpPr>
              <a:stCxn id="508" idx="3"/>
              <a:endCxn id="507" idx="7"/>
            </p:cNvCxnSpPr>
            <p:nvPr/>
          </p:nvCxnSpPr>
          <p:spPr>
            <a:xfrm rot="16200000" flipH="1" flipV="1">
              <a:off x="2743615" y="3055070"/>
              <a:ext cx="6077" cy="9756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6" name="Прямая соединительная линия 515"/>
            <p:cNvCxnSpPr>
              <a:stCxn id="507" idx="1"/>
              <a:endCxn id="494" idx="3"/>
            </p:cNvCxnSpPr>
            <p:nvPr/>
          </p:nvCxnSpPr>
          <p:spPr>
            <a:xfrm rot="16200000" flipV="1">
              <a:off x="2562578" y="2965519"/>
              <a:ext cx="159092" cy="7225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7" name="Прямая соединительная линия 516"/>
            <p:cNvCxnSpPr>
              <a:stCxn id="494" idx="5"/>
              <a:endCxn id="506" idx="6"/>
            </p:cNvCxnSpPr>
            <p:nvPr/>
          </p:nvCxnSpPr>
          <p:spPr>
            <a:xfrm rot="16200000" flipV="1">
              <a:off x="2465336" y="2774270"/>
              <a:ext cx="126925" cy="10804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8" name="Прямая соединительная линия 517"/>
            <p:cNvCxnSpPr>
              <a:stCxn id="506" idx="2"/>
              <a:endCxn id="505" idx="5"/>
            </p:cNvCxnSpPr>
            <p:nvPr/>
          </p:nvCxnSpPr>
          <p:spPr>
            <a:xfrm rot="16200000" flipV="1">
              <a:off x="2329984" y="2611448"/>
              <a:ext cx="173488" cy="6060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9" name="Прямая соединительная линия 518"/>
            <p:cNvCxnSpPr>
              <a:stCxn id="505" idx="5"/>
              <a:endCxn id="504" idx="0"/>
            </p:cNvCxnSpPr>
            <p:nvPr/>
          </p:nvCxnSpPr>
          <p:spPr>
            <a:xfrm rot="5400000">
              <a:off x="2272420" y="2618780"/>
              <a:ext cx="177783" cy="5023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0" name="Прямая соединительная линия 519"/>
            <p:cNvCxnSpPr>
              <a:stCxn id="504" idx="5"/>
              <a:endCxn id="503" idx="1"/>
            </p:cNvCxnSpPr>
            <p:nvPr/>
          </p:nvCxnSpPr>
          <p:spPr>
            <a:xfrm rot="16200000" flipH="1">
              <a:off x="2269246" y="2815061"/>
              <a:ext cx="97560" cy="607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1" name="Прямая соединительная линия 520"/>
            <p:cNvCxnSpPr>
              <a:stCxn id="501" idx="5"/>
              <a:endCxn id="502" idx="1"/>
            </p:cNvCxnSpPr>
            <p:nvPr/>
          </p:nvCxnSpPr>
          <p:spPr>
            <a:xfrm rot="16200000" flipH="1">
              <a:off x="2276598" y="3100813"/>
              <a:ext cx="97562" cy="607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2" name="Прямая соединительная линия 521"/>
            <p:cNvCxnSpPr>
              <a:stCxn id="501" idx="1"/>
              <a:endCxn id="503" idx="5"/>
            </p:cNvCxnSpPr>
            <p:nvPr/>
          </p:nvCxnSpPr>
          <p:spPr>
            <a:xfrm rot="16200000" flipV="1">
              <a:off x="2272923" y="2954261"/>
              <a:ext cx="97561" cy="1342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7" name="Прямая соединительная линия 556"/>
            <p:cNvCxnSpPr>
              <a:stCxn id="500" idx="1"/>
              <a:endCxn id="502" idx="5"/>
            </p:cNvCxnSpPr>
            <p:nvPr/>
          </p:nvCxnSpPr>
          <p:spPr>
            <a:xfrm rot="5400000" flipH="1" flipV="1">
              <a:off x="2272922" y="3246089"/>
              <a:ext cx="97561" cy="127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8" name="Прямая соединительная линия 557"/>
            <p:cNvCxnSpPr>
              <a:stCxn id="499" idx="1"/>
              <a:endCxn id="500" idx="5"/>
            </p:cNvCxnSpPr>
            <p:nvPr/>
          </p:nvCxnSpPr>
          <p:spPr>
            <a:xfrm rot="16200000" flipV="1">
              <a:off x="2126369" y="3529443"/>
              <a:ext cx="383313" cy="607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9" name="Прямая соединительная линия 558"/>
            <p:cNvCxnSpPr>
              <a:stCxn id="499" idx="6"/>
              <a:endCxn id="496" idx="2"/>
            </p:cNvCxnSpPr>
            <p:nvPr/>
          </p:nvCxnSpPr>
          <p:spPr>
            <a:xfrm rot="16200000" flipH="1">
              <a:off x="2264756" y="3832103"/>
              <a:ext cx="177977" cy="4369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0" name="Прямая соединительная линия 559"/>
            <p:cNvCxnSpPr>
              <a:stCxn id="496" idx="6"/>
              <a:endCxn id="488" idx="7"/>
            </p:cNvCxnSpPr>
            <p:nvPr/>
          </p:nvCxnSpPr>
          <p:spPr>
            <a:xfrm rot="5400000">
              <a:off x="2351348" y="4026783"/>
              <a:ext cx="99497" cy="448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1" name="Прямая соединительная линия 560"/>
            <p:cNvCxnSpPr>
              <a:stCxn id="486" idx="6"/>
              <a:endCxn id="487" idx="2"/>
            </p:cNvCxnSpPr>
            <p:nvPr/>
          </p:nvCxnSpPr>
          <p:spPr>
            <a:xfrm rot="16200000" flipV="1">
              <a:off x="2274359" y="4125666"/>
              <a:ext cx="83843" cy="9500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0" name="Прямая соединительная линия 579"/>
            <p:cNvCxnSpPr>
              <a:stCxn id="487" idx="7"/>
              <a:endCxn id="498" idx="5"/>
            </p:cNvCxnSpPr>
            <p:nvPr/>
          </p:nvCxnSpPr>
          <p:spPr>
            <a:xfrm rot="16200000" flipV="1">
              <a:off x="2200134" y="4027183"/>
              <a:ext cx="99261" cy="1242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1" name="Прямая соединительная линия 580"/>
            <p:cNvCxnSpPr>
              <a:stCxn id="498" idx="7"/>
              <a:endCxn id="496" idx="3"/>
            </p:cNvCxnSpPr>
            <p:nvPr/>
          </p:nvCxnSpPr>
          <p:spPr>
            <a:xfrm rot="5400000" flipH="1" flipV="1">
              <a:off x="2314987" y="3912327"/>
              <a:ext cx="6076" cy="9756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3" name="Прямая соединительная линия 582"/>
            <p:cNvCxnSpPr>
              <a:stCxn id="488" idx="3"/>
              <a:endCxn id="486" idx="7"/>
            </p:cNvCxnSpPr>
            <p:nvPr/>
          </p:nvCxnSpPr>
          <p:spPr>
            <a:xfrm rot="5400000">
              <a:off x="2351498" y="4168547"/>
              <a:ext cx="76434" cy="393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4" name="Группа 368"/>
          <p:cNvGrpSpPr/>
          <p:nvPr/>
        </p:nvGrpSpPr>
        <p:grpSpPr>
          <a:xfrm rot="350356">
            <a:off x="2043163" y="3629051"/>
            <a:ext cx="1251149" cy="1311341"/>
            <a:chOff x="1651719" y="4152057"/>
            <a:chExt cx="1484928" cy="1556366"/>
          </a:xfrm>
        </p:grpSpPr>
        <p:cxnSp>
          <p:nvCxnSpPr>
            <p:cNvPr id="582" name="Прямая соединительная линия 581"/>
            <p:cNvCxnSpPr>
              <a:stCxn id="601" idx="7"/>
              <a:endCxn id="615" idx="3"/>
            </p:cNvCxnSpPr>
            <p:nvPr/>
          </p:nvCxnSpPr>
          <p:spPr>
            <a:xfrm rot="5400000" flipH="1" flipV="1">
              <a:off x="2431189" y="4681845"/>
              <a:ext cx="83228" cy="502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96" name="8-конечная звезда 595"/>
            <p:cNvSpPr/>
            <p:nvPr/>
          </p:nvSpPr>
          <p:spPr>
            <a:xfrm rot="19358116">
              <a:off x="2727626" y="5227964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97" name="8-конечная звезда 596"/>
            <p:cNvSpPr/>
            <p:nvPr/>
          </p:nvSpPr>
          <p:spPr>
            <a:xfrm rot="19358116">
              <a:off x="2513311" y="4656460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98" name="8-конечная звезда 597"/>
            <p:cNvSpPr/>
            <p:nvPr/>
          </p:nvSpPr>
          <p:spPr>
            <a:xfrm rot="19358116">
              <a:off x="1792510" y="4439978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99" name="8-конечная звезда 598"/>
            <p:cNvSpPr/>
            <p:nvPr/>
          </p:nvSpPr>
          <p:spPr>
            <a:xfrm rot="19358116">
              <a:off x="2011077" y="4654291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00" name="8-конечная звезда 599"/>
            <p:cNvSpPr/>
            <p:nvPr/>
          </p:nvSpPr>
          <p:spPr>
            <a:xfrm rot="19358116">
              <a:off x="1939639" y="458285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01" name="8-конечная звезда 600"/>
            <p:cNvSpPr/>
            <p:nvPr/>
          </p:nvSpPr>
          <p:spPr>
            <a:xfrm rot="19358116">
              <a:off x="2439706" y="4725730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04" name="8-конечная звезда 603"/>
            <p:cNvSpPr/>
            <p:nvPr/>
          </p:nvSpPr>
          <p:spPr>
            <a:xfrm rot="19358116">
              <a:off x="1725325" y="4297100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05" name="8-конечная звезда 604"/>
            <p:cNvSpPr/>
            <p:nvPr/>
          </p:nvSpPr>
          <p:spPr>
            <a:xfrm rot="19358116">
              <a:off x="2584751" y="4870774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06" name="8-конечная звезда 605"/>
            <p:cNvSpPr/>
            <p:nvPr/>
          </p:nvSpPr>
          <p:spPr>
            <a:xfrm rot="19358116">
              <a:off x="3082647" y="565442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08" name="8-конечная звезда 607"/>
            <p:cNvSpPr/>
            <p:nvPr/>
          </p:nvSpPr>
          <p:spPr>
            <a:xfrm rot="19358116">
              <a:off x="1651719" y="4152057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09" name="8-конечная звезда 608"/>
            <p:cNvSpPr/>
            <p:nvPr/>
          </p:nvSpPr>
          <p:spPr>
            <a:xfrm rot="19358116">
              <a:off x="1723156" y="4509245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10" name="8-конечная звезда 609"/>
            <p:cNvSpPr/>
            <p:nvPr/>
          </p:nvSpPr>
          <p:spPr>
            <a:xfrm rot="19358116">
              <a:off x="1723157" y="4580683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11" name="8-конечная звезда 610"/>
            <p:cNvSpPr/>
            <p:nvPr/>
          </p:nvSpPr>
          <p:spPr>
            <a:xfrm rot="19358116">
              <a:off x="1662603" y="4305817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12" name="8-конечная звезда 611"/>
            <p:cNvSpPr/>
            <p:nvPr/>
          </p:nvSpPr>
          <p:spPr>
            <a:xfrm rot="19358116">
              <a:off x="2008909" y="4294931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13" name="8-конечная звезда 612"/>
            <p:cNvSpPr/>
            <p:nvPr/>
          </p:nvSpPr>
          <p:spPr>
            <a:xfrm rot="19358116">
              <a:off x="2151783" y="4294932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14" name="8-конечная звезда 613"/>
            <p:cNvSpPr/>
            <p:nvPr/>
          </p:nvSpPr>
          <p:spPr>
            <a:xfrm rot="19358116">
              <a:off x="2151785" y="4580684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15" name="8-конечная звезда 614"/>
            <p:cNvSpPr/>
            <p:nvPr/>
          </p:nvSpPr>
          <p:spPr>
            <a:xfrm rot="19358116">
              <a:off x="2456583" y="4599732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16" name="8-конечная звезда 615"/>
            <p:cNvSpPr/>
            <p:nvPr/>
          </p:nvSpPr>
          <p:spPr>
            <a:xfrm rot="19358116">
              <a:off x="2366098" y="4866436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17" name="8-конечная звезда 616"/>
            <p:cNvSpPr/>
            <p:nvPr/>
          </p:nvSpPr>
          <p:spPr>
            <a:xfrm rot="19358116">
              <a:off x="2305545" y="5080751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18" name="8-конечная звезда 617"/>
            <p:cNvSpPr/>
            <p:nvPr/>
          </p:nvSpPr>
          <p:spPr>
            <a:xfrm rot="19358116">
              <a:off x="2866164" y="5509377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619" name="Прямая соединительная линия 618"/>
            <p:cNvCxnSpPr>
              <a:stCxn id="614" idx="7"/>
              <a:endCxn id="613" idx="3"/>
            </p:cNvCxnSpPr>
            <p:nvPr/>
          </p:nvCxnSpPr>
          <p:spPr>
            <a:xfrm rot="16200000" flipV="1">
              <a:off x="2051917" y="4456537"/>
              <a:ext cx="242934" cy="574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0" name="Прямая соединительная линия 619"/>
            <p:cNvCxnSpPr>
              <a:stCxn id="615" idx="2"/>
              <a:endCxn id="597" idx="7"/>
            </p:cNvCxnSpPr>
            <p:nvPr/>
          </p:nvCxnSpPr>
          <p:spPr>
            <a:xfrm rot="16200000" flipH="1">
              <a:off x="2511530" y="4618261"/>
              <a:ext cx="18249" cy="5872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1" name="Прямая соединительная линия 620"/>
            <p:cNvCxnSpPr>
              <a:stCxn id="605" idx="7"/>
              <a:endCxn id="597" idx="2"/>
            </p:cNvCxnSpPr>
            <p:nvPr/>
          </p:nvCxnSpPr>
          <p:spPr>
            <a:xfrm rot="16200000" flipV="1">
              <a:off x="2515190" y="4764796"/>
              <a:ext cx="156451" cy="5608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2" name="Прямая соединительная линия 621"/>
            <p:cNvCxnSpPr>
              <a:stCxn id="596" idx="7"/>
              <a:endCxn id="605" idx="2"/>
            </p:cNvCxnSpPr>
            <p:nvPr/>
          </p:nvCxnSpPr>
          <p:spPr>
            <a:xfrm rot="16200000" flipV="1">
              <a:off x="2550910" y="5014830"/>
              <a:ext cx="299327" cy="12751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3" name="Прямая соединительная линия 622"/>
            <p:cNvCxnSpPr>
              <a:stCxn id="596" idx="5"/>
              <a:endCxn id="617" idx="2"/>
            </p:cNvCxnSpPr>
            <p:nvPr/>
          </p:nvCxnSpPr>
          <p:spPr>
            <a:xfrm rot="16200000" flipV="1">
              <a:off x="2465814" y="4993959"/>
              <a:ext cx="136541" cy="38766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4" name="Прямая соединительная линия 623"/>
            <p:cNvCxnSpPr>
              <a:stCxn id="618" idx="2"/>
              <a:endCxn id="606" idx="7"/>
            </p:cNvCxnSpPr>
            <p:nvPr/>
          </p:nvCxnSpPr>
          <p:spPr>
            <a:xfrm rot="16200000" flipH="1">
              <a:off x="2953794" y="5495222"/>
              <a:ext cx="106518" cy="21236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5" name="Прямая соединительная линия 624"/>
            <p:cNvCxnSpPr>
              <a:stCxn id="596" idx="2"/>
              <a:endCxn id="618" idx="6"/>
            </p:cNvCxnSpPr>
            <p:nvPr/>
          </p:nvCxnSpPr>
          <p:spPr>
            <a:xfrm rot="16200000" flipH="1">
              <a:off x="2713325" y="5352479"/>
              <a:ext cx="227695" cy="9496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3" name="Прямая соединительная линия 642"/>
            <p:cNvCxnSpPr>
              <a:stCxn id="613" idx="5"/>
              <a:endCxn id="612" idx="1"/>
            </p:cNvCxnSpPr>
            <p:nvPr/>
          </p:nvCxnSpPr>
          <p:spPr>
            <a:xfrm rot="16200000" flipH="1" flipV="1">
              <a:off x="2099076" y="4266503"/>
              <a:ext cx="5739" cy="10005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4" name="Прямая соединительная линия 643"/>
            <p:cNvCxnSpPr>
              <a:stCxn id="616" idx="5"/>
              <a:endCxn id="614" idx="2"/>
            </p:cNvCxnSpPr>
            <p:nvPr/>
          </p:nvCxnSpPr>
          <p:spPr>
            <a:xfrm rot="16200000" flipV="1">
              <a:off x="2143535" y="4662411"/>
              <a:ext cx="265715" cy="17979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5" name="Прямая соединительная линия 644"/>
            <p:cNvCxnSpPr>
              <a:stCxn id="616" idx="7"/>
              <a:endCxn id="601" idx="4"/>
            </p:cNvCxnSpPr>
            <p:nvPr/>
          </p:nvCxnSpPr>
          <p:spPr>
            <a:xfrm rot="5400000" flipH="1" flipV="1">
              <a:off x="2369152" y="4790533"/>
              <a:ext cx="97511" cy="5467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6" name="Прямая соединительная линия 645"/>
            <p:cNvCxnSpPr>
              <a:stCxn id="605" idx="6"/>
              <a:endCxn id="601" idx="2"/>
            </p:cNvCxnSpPr>
            <p:nvPr/>
          </p:nvCxnSpPr>
          <p:spPr>
            <a:xfrm rot="16200000" flipV="1">
              <a:off x="2488673" y="4768608"/>
              <a:ext cx="103234" cy="11439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8" name="Прямая соединительная линия 657"/>
            <p:cNvCxnSpPr>
              <a:stCxn id="600" idx="7"/>
              <a:endCxn id="612" idx="3"/>
            </p:cNvCxnSpPr>
            <p:nvPr/>
          </p:nvCxnSpPr>
          <p:spPr>
            <a:xfrm rot="5400000" flipH="1" flipV="1">
              <a:off x="1876356" y="4431810"/>
              <a:ext cx="245152" cy="5741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9" name="Прямая соединительная линия 658"/>
            <p:cNvCxnSpPr>
              <a:stCxn id="609" idx="3"/>
              <a:endCxn id="610" idx="7"/>
            </p:cNvCxnSpPr>
            <p:nvPr/>
          </p:nvCxnSpPr>
          <p:spPr>
            <a:xfrm rot="16200000" flipH="1">
              <a:off x="1730446" y="4563693"/>
              <a:ext cx="28620" cy="574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0" name="Прямая соединительная линия 659"/>
            <p:cNvCxnSpPr>
              <a:stCxn id="599" idx="1"/>
              <a:endCxn id="614" idx="4"/>
            </p:cNvCxnSpPr>
            <p:nvPr/>
          </p:nvCxnSpPr>
          <p:spPr>
            <a:xfrm rot="5400000" flipH="1" flipV="1">
              <a:off x="2075785" y="4604446"/>
              <a:ext cx="69485" cy="9138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7" name="Прямая соединительная линия 666"/>
            <p:cNvCxnSpPr>
              <a:stCxn id="611" idx="6"/>
              <a:endCxn id="608" idx="3"/>
            </p:cNvCxnSpPr>
            <p:nvPr/>
          </p:nvCxnSpPr>
          <p:spPr>
            <a:xfrm rot="16200000" flipV="1">
              <a:off x="1613180" y="4252335"/>
              <a:ext cx="115184" cy="64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8" name="Прямая соединительная линия 667"/>
            <p:cNvCxnSpPr>
              <a:stCxn id="612" idx="4"/>
              <a:endCxn id="598" idx="0"/>
            </p:cNvCxnSpPr>
            <p:nvPr/>
          </p:nvCxnSpPr>
          <p:spPr>
            <a:xfrm rot="10800000" flipV="1">
              <a:off x="1840970" y="4329640"/>
              <a:ext cx="172373" cy="12095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9" name="Прямая соединительная линия 668"/>
            <p:cNvCxnSpPr>
              <a:stCxn id="609" idx="0"/>
              <a:endCxn id="598" idx="4"/>
            </p:cNvCxnSpPr>
            <p:nvPr/>
          </p:nvCxnSpPr>
          <p:spPr>
            <a:xfrm flipV="1">
              <a:off x="1761923" y="4483364"/>
              <a:ext cx="36128" cy="3437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0" name="Прямая соединительная линия 669"/>
            <p:cNvCxnSpPr>
              <a:stCxn id="612" idx="5"/>
              <a:endCxn id="604" idx="1"/>
            </p:cNvCxnSpPr>
            <p:nvPr/>
          </p:nvCxnSpPr>
          <p:spPr>
            <a:xfrm rot="16200000" flipH="1" flipV="1">
              <a:off x="1887080" y="4205667"/>
              <a:ext cx="14026" cy="23001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1" name="Прямая соединительная линия 670"/>
            <p:cNvCxnSpPr>
              <a:stCxn id="599" idx="6"/>
              <a:endCxn id="600" idx="2"/>
            </p:cNvCxnSpPr>
            <p:nvPr/>
          </p:nvCxnSpPr>
          <p:spPr>
            <a:xfrm rot="16200000" flipV="1">
              <a:off x="1988098" y="4626239"/>
              <a:ext cx="28520" cy="3866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9" name="Прямая соединительная линия 688"/>
            <p:cNvCxnSpPr>
              <a:stCxn id="604" idx="4"/>
              <a:endCxn id="611" idx="1"/>
            </p:cNvCxnSpPr>
            <p:nvPr/>
          </p:nvCxnSpPr>
          <p:spPr>
            <a:xfrm rot="10800000">
              <a:off x="1705612" y="4330288"/>
              <a:ext cx="25254" cy="1019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2" name="Прямая соединительная линия 701"/>
            <p:cNvCxnSpPr>
              <a:stCxn id="614" idx="7"/>
              <a:endCxn id="612" idx="2"/>
            </p:cNvCxnSpPr>
            <p:nvPr/>
          </p:nvCxnSpPr>
          <p:spPr>
            <a:xfrm rot="16200000" flipV="1">
              <a:off x="1986349" y="4390968"/>
              <a:ext cx="247177" cy="13263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5" name="Группа 369"/>
          <p:cNvGrpSpPr/>
          <p:nvPr/>
        </p:nvGrpSpPr>
        <p:grpSpPr>
          <a:xfrm rot="685832">
            <a:off x="2593716" y="4710567"/>
            <a:ext cx="841399" cy="642815"/>
            <a:chOff x="2413837" y="5296478"/>
            <a:chExt cx="1002232" cy="765689"/>
          </a:xfrm>
        </p:grpSpPr>
        <p:sp>
          <p:nvSpPr>
            <p:cNvPr id="710" name="8-конечная звезда 709"/>
            <p:cNvSpPr/>
            <p:nvPr/>
          </p:nvSpPr>
          <p:spPr>
            <a:xfrm rot="19358116">
              <a:off x="2413837" y="5296478"/>
              <a:ext cx="72000" cy="72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11" name="8-конечная звезда 710"/>
            <p:cNvSpPr/>
            <p:nvPr/>
          </p:nvSpPr>
          <p:spPr>
            <a:xfrm rot="19358116">
              <a:off x="2472786" y="5648186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12" name="8-конечная звезда 711"/>
            <p:cNvSpPr/>
            <p:nvPr/>
          </p:nvSpPr>
          <p:spPr>
            <a:xfrm rot="19358116">
              <a:off x="2439705" y="5440110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13" name="8-конечная звезда 712"/>
            <p:cNvSpPr/>
            <p:nvPr/>
          </p:nvSpPr>
          <p:spPr>
            <a:xfrm rot="19358116">
              <a:off x="2511143" y="5368671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14" name="8-конечная звезда 713"/>
            <p:cNvSpPr/>
            <p:nvPr/>
          </p:nvSpPr>
          <p:spPr>
            <a:xfrm rot="19358116">
              <a:off x="2651850" y="5866569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15" name="8-конечная звезда 714"/>
            <p:cNvSpPr/>
            <p:nvPr/>
          </p:nvSpPr>
          <p:spPr>
            <a:xfrm rot="19358116">
              <a:off x="2804250" y="6018967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16" name="8-конечная звезда 715"/>
            <p:cNvSpPr/>
            <p:nvPr/>
          </p:nvSpPr>
          <p:spPr>
            <a:xfrm rot="19358116">
              <a:off x="2877049" y="6009445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17" name="8-конечная звезда 716"/>
            <p:cNvSpPr/>
            <p:nvPr/>
          </p:nvSpPr>
          <p:spPr>
            <a:xfrm rot="19358116">
              <a:off x="3151917" y="5938005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18" name="8-конечная звезда 717"/>
            <p:cNvSpPr/>
            <p:nvPr/>
          </p:nvSpPr>
          <p:spPr>
            <a:xfrm rot="19358116">
              <a:off x="2734173" y="5734577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19" name="8-конечная звезда 718"/>
            <p:cNvSpPr/>
            <p:nvPr/>
          </p:nvSpPr>
          <p:spPr>
            <a:xfrm rot="19358116">
              <a:off x="2794727" y="5652255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20" name="8-конечная звезда 719"/>
            <p:cNvSpPr/>
            <p:nvPr/>
          </p:nvSpPr>
          <p:spPr>
            <a:xfrm rot="19358116">
              <a:off x="3304648" y="5913195"/>
              <a:ext cx="43199" cy="4319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21" name="8-конечная звезда 720"/>
            <p:cNvSpPr/>
            <p:nvPr/>
          </p:nvSpPr>
          <p:spPr>
            <a:xfrm rot="19358116">
              <a:off x="3358469" y="5729846"/>
              <a:ext cx="57600" cy="576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22" name="8-конечная звезда 721"/>
            <p:cNvSpPr/>
            <p:nvPr/>
          </p:nvSpPr>
          <p:spPr>
            <a:xfrm rot="19358116">
              <a:off x="2651851" y="5509377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723" name="Прямая соединительная линия 722"/>
            <p:cNvCxnSpPr>
              <a:stCxn id="711" idx="2"/>
              <a:endCxn id="718" idx="6"/>
            </p:cNvCxnSpPr>
            <p:nvPr/>
          </p:nvCxnSpPr>
          <p:spPr>
            <a:xfrm rot="15514168" flipH="1">
              <a:off x="2586212" y="5611025"/>
              <a:ext cx="86411" cy="21360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4" name="Прямая соединительная линия 723"/>
            <p:cNvCxnSpPr>
              <a:stCxn id="718" idx="4"/>
              <a:endCxn id="714" idx="0"/>
            </p:cNvCxnSpPr>
            <p:nvPr/>
          </p:nvCxnSpPr>
          <p:spPr>
            <a:xfrm rot="10800000" flipV="1">
              <a:off x="2690618" y="5769286"/>
              <a:ext cx="47989" cy="10577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5" name="Прямая соединительная линия 724"/>
            <p:cNvCxnSpPr>
              <a:stCxn id="719" idx="3"/>
              <a:endCxn id="718" idx="0"/>
            </p:cNvCxnSpPr>
            <p:nvPr/>
          </p:nvCxnSpPr>
          <p:spPr>
            <a:xfrm rot="5400000">
              <a:off x="2769297" y="5698908"/>
              <a:ext cx="47804" cy="4051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6" name="Прямая соединительная линия 725"/>
            <p:cNvCxnSpPr>
              <a:stCxn id="717" idx="6"/>
              <a:endCxn id="719" idx="3"/>
            </p:cNvCxnSpPr>
            <p:nvPr/>
          </p:nvCxnSpPr>
          <p:spPr>
            <a:xfrm rot="16200000" flipV="1">
              <a:off x="2863346" y="5645375"/>
              <a:ext cx="247174" cy="34695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7" name="Прямая соединительная линия 726"/>
            <p:cNvCxnSpPr>
              <a:stCxn id="716" idx="1"/>
              <a:endCxn id="715" idx="1"/>
            </p:cNvCxnSpPr>
            <p:nvPr/>
          </p:nvCxnSpPr>
          <p:spPr>
            <a:xfrm rot="5400000">
              <a:off x="2878898" y="6002277"/>
              <a:ext cx="9522" cy="7279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8" name="Прямая соединительная линия 727"/>
            <p:cNvCxnSpPr>
              <a:stCxn id="717" idx="5"/>
              <a:endCxn id="716" idx="1"/>
            </p:cNvCxnSpPr>
            <p:nvPr/>
          </p:nvCxnSpPr>
          <p:spPr>
            <a:xfrm rot="16200000" flipH="1" flipV="1">
              <a:off x="2997493" y="5879300"/>
              <a:ext cx="77180" cy="23205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9" name="Прямая соединительная линия 728"/>
            <p:cNvCxnSpPr>
              <a:stCxn id="717" idx="1"/>
              <a:endCxn id="720" idx="5"/>
            </p:cNvCxnSpPr>
            <p:nvPr/>
          </p:nvCxnSpPr>
          <p:spPr>
            <a:xfrm rot="4714168" flipH="1" flipV="1">
              <a:off x="3245800" y="5890305"/>
              <a:ext cx="8162" cy="11378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30" name="Прямая соединительная линия 729"/>
            <p:cNvCxnSpPr>
              <a:stCxn id="720" idx="0"/>
              <a:endCxn id="721" idx="3"/>
            </p:cNvCxnSpPr>
            <p:nvPr/>
          </p:nvCxnSpPr>
          <p:spPr>
            <a:xfrm rot="20914168" flipV="1">
              <a:off x="3330485" y="5792491"/>
              <a:ext cx="65886" cy="12389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5" name="Прямая соединительная линия 754"/>
            <p:cNvCxnSpPr>
              <a:stCxn id="722" idx="6"/>
              <a:endCxn id="713" idx="2"/>
            </p:cNvCxnSpPr>
            <p:nvPr/>
          </p:nvCxnSpPr>
          <p:spPr>
            <a:xfrm rot="16200000" flipV="1">
              <a:off x="2559096" y="5412563"/>
              <a:ext cx="96680" cy="10581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6" name="Прямая соединительная линия 755"/>
            <p:cNvCxnSpPr>
              <a:stCxn id="713" idx="6"/>
              <a:endCxn id="710" idx="1"/>
            </p:cNvCxnSpPr>
            <p:nvPr/>
          </p:nvCxnSpPr>
          <p:spPr>
            <a:xfrm rot="16200000" flipV="1">
              <a:off x="2485163" y="5337617"/>
              <a:ext cx="36951" cy="3623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7" name="Прямая соединительная линия 756"/>
            <p:cNvCxnSpPr>
              <a:stCxn id="713" idx="4"/>
              <a:endCxn id="712" idx="0"/>
            </p:cNvCxnSpPr>
            <p:nvPr/>
          </p:nvCxnSpPr>
          <p:spPr>
            <a:xfrm rot="10800000" flipV="1">
              <a:off x="2488164" y="5412056"/>
              <a:ext cx="28520" cy="3866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8" name="Прямая соединительная линия 757"/>
            <p:cNvCxnSpPr>
              <a:stCxn id="712" idx="1"/>
              <a:endCxn id="722" idx="5"/>
            </p:cNvCxnSpPr>
            <p:nvPr/>
          </p:nvCxnSpPr>
          <p:spPr>
            <a:xfrm rot="16200000" flipH="1">
              <a:off x="2544049" y="5420114"/>
              <a:ext cx="57410" cy="15857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9" name="Прямая соединительная линия 758"/>
            <p:cNvCxnSpPr>
              <a:stCxn id="719" idx="6"/>
              <a:endCxn id="722" idx="2"/>
            </p:cNvCxnSpPr>
            <p:nvPr/>
          </p:nvCxnSpPr>
          <p:spPr>
            <a:xfrm rot="16200000" flipV="1">
              <a:off x="2690617" y="5544087"/>
              <a:ext cx="108544" cy="11665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6" name="Группа 509"/>
          <p:cNvGrpSpPr/>
          <p:nvPr/>
        </p:nvGrpSpPr>
        <p:grpSpPr>
          <a:xfrm rot="646126">
            <a:off x="5834525" y="4770199"/>
            <a:ext cx="498363" cy="696528"/>
            <a:chOff x="6580153" y="4869462"/>
            <a:chExt cx="599174" cy="837425"/>
          </a:xfrm>
        </p:grpSpPr>
        <p:sp>
          <p:nvSpPr>
            <p:cNvPr id="523" name="8-конечная звезда 522"/>
            <p:cNvSpPr/>
            <p:nvPr/>
          </p:nvSpPr>
          <p:spPr>
            <a:xfrm rot="1262594">
              <a:off x="6980055" y="4869462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24" name="8-конечная звезда 523"/>
            <p:cNvSpPr/>
            <p:nvPr/>
          </p:nvSpPr>
          <p:spPr>
            <a:xfrm rot="1262594">
              <a:off x="6581737" y="5081547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25" name="8-конечная звезда 524"/>
            <p:cNvSpPr/>
            <p:nvPr/>
          </p:nvSpPr>
          <p:spPr>
            <a:xfrm rot="1262594">
              <a:off x="6580153" y="5365720"/>
              <a:ext cx="53999" cy="5399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26" name="8-конечная звезда 525"/>
            <p:cNvSpPr/>
            <p:nvPr/>
          </p:nvSpPr>
          <p:spPr>
            <a:xfrm rot="1262594">
              <a:off x="7125328" y="5190401"/>
              <a:ext cx="53999" cy="5399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27" name="8-конечная звезда 526"/>
            <p:cNvSpPr/>
            <p:nvPr/>
          </p:nvSpPr>
          <p:spPr>
            <a:xfrm rot="1262594">
              <a:off x="6950246" y="5660087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528" name="Прямая соединительная линия 527"/>
            <p:cNvCxnSpPr>
              <a:stCxn id="526" idx="5"/>
              <a:endCxn id="523" idx="1"/>
            </p:cNvCxnSpPr>
            <p:nvPr/>
          </p:nvCxnSpPr>
          <p:spPr>
            <a:xfrm rot="15553874" flipV="1">
              <a:off x="6944340" y="5029646"/>
              <a:ext cx="278287" cy="6490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9" name="Прямая соединительная линия 528"/>
            <p:cNvCxnSpPr>
              <a:stCxn id="525" idx="0"/>
              <a:endCxn id="523" idx="2"/>
            </p:cNvCxnSpPr>
            <p:nvPr/>
          </p:nvCxnSpPr>
          <p:spPr>
            <a:xfrm rot="20953874" flipV="1">
              <a:off x="6591665" y="4970662"/>
              <a:ext cx="449849" cy="39318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0" name="Прямая соединительная линия 529"/>
            <p:cNvCxnSpPr>
              <a:stCxn id="527" idx="4"/>
              <a:endCxn id="525" idx="1"/>
            </p:cNvCxnSpPr>
            <p:nvPr/>
          </p:nvCxnSpPr>
          <p:spPr>
            <a:xfrm rot="10153874">
              <a:off x="6645133" y="5388491"/>
              <a:ext cx="279661" cy="31550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1" name="Прямая соединительная линия 530"/>
            <p:cNvCxnSpPr>
              <a:stCxn id="525" idx="6"/>
              <a:endCxn id="524" idx="1"/>
            </p:cNvCxnSpPr>
            <p:nvPr/>
          </p:nvCxnSpPr>
          <p:spPr>
            <a:xfrm rot="5400000" flipH="1" flipV="1">
              <a:off x="6510090" y="5250319"/>
              <a:ext cx="223966" cy="1043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2" name="Прямая соединительная линия 531"/>
            <p:cNvCxnSpPr>
              <a:stCxn id="524" idx="7"/>
              <a:endCxn id="523" idx="3"/>
            </p:cNvCxnSpPr>
            <p:nvPr/>
          </p:nvCxnSpPr>
          <p:spPr>
            <a:xfrm rot="4753874" flipH="1" flipV="1">
              <a:off x="6753726" y="4823982"/>
              <a:ext cx="119140" cy="36784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7" name="Группа 535"/>
          <p:cNvGrpSpPr/>
          <p:nvPr/>
        </p:nvGrpSpPr>
        <p:grpSpPr>
          <a:xfrm rot="323258">
            <a:off x="4207812" y="4351490"/>
            <a:ext cx="1464746" cy="1601856"/>
            <a:chOff x="4505825" y="4720146"/>
            <a:chExt cx="1719437" cy="1760703"/>
          </a:xfrm>
        </p:grpSpPr>
        <p:cxnSp>
          <p:nvCxnSpPr>
            <p:cNvPr id="537" name="Прямая соединительная линия 536"/>
            <p:cNvCxnSpPr>
              <a:stCxn id="578" idx="0"/>
              <a:endCxn id="577" idx="2"/>
            </p:cNvCxnSpPr>
            <p:nvPr/>
          </p:nvCxnSpPr>
          <p:spPr>
            <a:xfrm flipV="1">
              <a:off x="6132291" y="5060439"/>
              <a:ext cx="29275" cy="5622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8" name="Прямая соединительная линия 537"/>
            <p:cNvCxnSpPr>
              <a:stCxn id="552" idx="6"/>
              <a:endCxn id="549" idx="1"/>
            </p:cNvCxnSpPr>
            <p:nvPr/>
          </p:nvCxnSpPr>
          <p:spPr>
            <a:xfrm rot="5076742" flipH="1" flipV="1">
              <a:off x="5488064" y="6252517"/>
              <a:ext cx="41011" cy="4910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9" name="Прямая соединительная линия 538"/>
            <p:cNvCxnSpPr>
              <a:stCxn id="544" idx="7"/>
              <a:endCxn id="543" idx="2"/>
            </p:cNvCxnSpPr>
            <p:nvPr/>
          </p:nvCxnSpPr>
          <p:spPr>
            <a:xfrm rot="5400000" flipH="1" flipV="1">
              <a:off x="5632598" y="5774212"/>
              <a:ext cx="249589" cy="25138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40" name="Прямая соединительная линия 539"/>
            <p:cNvCxnSpPr>
              <a:stCxn id="548" idx="3"/>
              <a:endCxn id="547" idx="6"/>
            </p:cNvCxnSpPr>
            <p:nvPr/>
          </p:nvCxnSpPr>
          <p:spPr>
            <a:xfrm rot="5400000">
              <a:off x="6031085" y="5887865"/>
              <a:ext cx="47329" cy="4852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41" name="8-конечная звезда 540"/>
            <p:cNvSpPr/>
            <p:nvPr/>
          </p:nvSpPr>
          <p:spPr>
            <a:xfrm rot="1262594">
              <a:off x="5438730" y="5367299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42" name="8-конечная звезда 541"/>
            <p:cNvSpPr/>
            <p:nvPr/>
          </p:nvSpPr>
          <p:spPr>
            <a:xfrm rot="1262594">
              <a:off x="5079960" y="5365721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43" name="8-конечная звезда 542"/>
            <p:cNvSpPr/>
            <p:nvPr/>
          </p:nvSpPr>
          <p:spPr>
            <a:xfrm rot="1262594">
              <a:off x="5865779" y="5722910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44" name="8-конечная звезда 543"/>
            <p:cNvSpPr/>
            <p:nvPr/>
          </p:nvSpPr>
          <p:spPr>
            <a:xfrm rot="1262594">
              <a:off x="5580026" y="6008661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45" name="8-конечная звезда 544"/>
            <p:cNvSpPr/>
            <p:nvPr/>
          </p:nvSpPr>
          <p:spPr>
            <a:xfrm rot="1262594">
              <a:off x="5079960" y="565147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46" name="8-конечная звезда 545"/>
            <p:cNvSpPr/>
            <p:nvPr/>
          </p:nvSpPr>
          <p:spPr>
            <a:xfrm rot="1262594">
              <a:off x="5316555" y="5816629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47" name="8-конечная звезда 546"/>
            <p:cNvSpPr/>
            <p:nvPr/>
          </p:nvSpPr>
          <p:spPr>
            <a:xfrm rot="1262594">
              <a:off x="6006023" y="5934592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48" name="8-конечная звезда 547"/>
            <p:cNvSpPr/>
            <p:nvPr/>
          </p:nvSpPr>
          <p:spPr>
            <a:xfrm rot="1262594">
              <a:off x="6077460" y="5863154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49" name="8-конечная звезда 548"/>
            <p:cNvSpPr/>
            <p:nvPr/>
          </p:nvSpPr>
          <p:spPr>
            <a:xfrm rot="1262594">
              <a:off x="5505958" y="6220344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50" name="8-конечная звезда 549"/>
            <p:cNvSpPr/>
            <p:nvPr/>
          </p:nvSpPr>
          <p:spPr>
            <a:xfrm rot="1262594">
              <a:off x="5635118" y="6360537"/>
              <a:ext cx="43200" cy="43201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51" name="8-конечная звезда 550"/>
            <p:cNvSpPr/>
            <p:nvPr/>
          </p:nvSpPr>
          <p:spPr>
            <a:xfrm rot="1262594">
              <a:off x="5552493" y="6319546"/>
              <a:ext cx="36001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52" name="8-конечная звезда 551"/>
            <p:cNvSpPr/>
            <p:nvPr/>
          </p:nvSpPr>
          <p:spPr>
            <a:xfrm rot="1262594">
              <a:off x="5453808" y="6298081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53" name="8-конечная звезда 552"/>
            <p:cNvSpPr/>
            <p:nvPr/>
          </p:nvSpPr>
          <p:spPr>
            <a:xfrm rot="1262594">
              <a:off x="5564030" y="6444849"/>
              <a:ext cx="36001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554" name="Прямая соединительная линия 553"/>
            <p:cNvCxnSpPr>
              <a:stCxn id="546" idx="4"/>
              <a:endCxn id="545" idx="0"/>
            </p:cNvCxnSpPr>
            <p:nvPr/>
          </p:nvCxnSpPr>
          <p:spPr>
            <a:xfrm rot="10800000">
              <a:off x="5132159" y="5688168"/>
              <a:ext cx="185596" cy="13999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5" name="Прямая соединительная линия 554"/>
            <p:cNvCxnSpPr>
              <a:stCxn id="546" idx="0"/>
              <a:endCxn id="544" idx="4"/>
            </p:cNvCxnSpPr>
            <p:nvPr/>
          </p:nvCxnSpPr>
          <p:spPr>
            <a:xfrm>
              <a:off x="5351355" y="5841092"/>
              <a:ext cx="230472" cy="18487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6" name="Прямая соединительная линия 555"/>
            <p:cNvCxnSpPr>
              <a:stCxn id="541" idx="7"/>
              <a:endCxn id="543" idx="5"/>
            </p:cNvCxnSpPr>
            <p:nvPr/>
          </p:nvCxnSpPr>
          <p:spPr>
            <a:xfrm rot="16200000" flipH="1">
              <a:off x="5521930" y="5365350"/>
              <a:ext cx="338693" cy="38107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2" name="Прямая соединительная линия 561"/>
            <p:cNvCxnSpPr>
              <a:stCxn id="543" idx="0"/>
              <a:endCxn id="548" idx="5"/>
            </p:cNvCxnSpPr>
            <p:nvPr/>
          </p:nvCxnSpPr>
          <p:spPr>
            <a:xfrm>
              <a:off x="5917978" y="5759605"/>
              <a:ext cx="170173" cy="10510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3" name="Прямая соединительная линия 562"/>
            <p:cNvCxnSpPr>
              <a:stCxn id="549" idx="6"/>
              <a:endCxn id="544" idx="2"/>
            </p:cNvCxnSpPr>
            <p:nvPr/>
          </p:nvCxnSpPr>
          <p:spPr>
            <a:xfrm rot="5400000" flipH="1" flipV="1">
              <a:off x="5483534" y="6107747"/>
              <a:ext cx="160684" cy="6691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4" name="Прямая соединительная линия 563"/>
            <p:cNvCxnSpPr>
              <a:stCxn id="545" idx="5"/>
              <a:endCxn id="542" idx="2"/>
            </p:cNvCxnSpPr>
            <p:nvPr/>
          </p:nvCxnSpPr>
          <p:spPr>
            <a:xfrm rot="5400000" flipH="1" flipV="1">
              <a:off x="4978692" y="5535226"/>
              <a:ext cx="235879" cy="126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5" name="Прямая соединительная линия 564"/>
            <p:cNvCxnSpPr>
              <a:stCxn id="541" idx="4"/>
              <a:endCxn id="542" idx="7"/>
            </p:cNvCxnSpPr>
            <p:nvPr/>
          </p:nvCxnSpPr>
          <p:spPr>
            <a:xfrm rot="10800000">
              <a:off x="5131635" y="5381759"/>
              <a:ext cx="309257" cy="630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6" name="Прямая соединительная линия 565"/>
            <p:cNvCxnSpPr>
              <a:stCxn id="541" idx="3"/>
              <a:endCxn id="545" idx="6"/>
            </p:cNvCxnSpPr>
            <p:nvPr/>
          </p:nvCxnSpPr>
          <p:spPr>
            <a:xfrm rot="5400000">
              <a:off x="5158880" y="5370631"/>
              <a:ext cx="240419" cy="32486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7" name="Прямая соединительная линия 566"/>
            <p:cNvCxnSpPr>
              <a:stCxn id="571" idx="4"/>
              <a:endCxn id="572" idx="0"/>
            </p:cNvCxnSpPr>
            <p:nvPr/>
          </p:nvCxnSpPr>
          <p:spPr>
            <a:xfrm rot="10800000">
              <a:off x="5826511" y="4816048"/>
              <a:ext cx="37837" cy="1198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8" name="Прямая соединительная линия 567"/>
            <p:cNvCxnSpPr>
              <a:stCxn id="553" idx="7"/>
              <a:endCxn id="550" idx="2"/>
            </p:cNvCxnSpPr>
            <p:nvPr/>
          </p:nvCxnSpPr>
          <p:spPr>
            <a:xfrm rot="5076742" flipH="1" flipV="1">
              <a:off x="5599433" y="6401401"/>
              <a:ext cx="48362" cy="5473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9" name="Прямая соединительная линия 568"/>
            <p:cNvCxnSpPr>
              <a:stCxn id="550" idx="5"/>
              <a:endCxn id="551" idx="0"/>
            </p:cNvCxnSpPr>
            <p:nvPr/>
          </p:nvCxnSpPr>
          <p:spPr>
            <a:xfrm rot="15876742" flipV="1">
              <a:off x="5605596" y="6323750"/>
              <a:ext cx="24422" cy="5883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0" name="Прямая соединительная линия 569"/>
            <p:cNvCxnSpPr>
              <a:stCxn id="551" idx="4"/>
              <a:endCxn id="552" idx="0"/>
            </p:cNvCxnSpPr>
            <p:nvPr/>
          </p:nvCxnSpPr>
          <p:spPr>
            <a:xfrm rot="10476742">
              <a:off x="5499277" y="6326951"/>
              <a:ext cx="54190" cy="694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71" name="8-конечная звезда 570"/>
            <p:cNvSpPr/>
            <p:nvPr/>
          </p:nvSpPr>
          <p:spPr>
            <a:xfrm rot="1262594">
              <a:off x="5863147" y="4816497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72" name="8-конечная звезда 571"/>
            <p:cNvSpPr/>
            <p:nvPr/>
          </p:nvSpPr>
          <p:spPr>
            <a:xfrm rot="1262594">
              <a:off x="5791710" y="4791585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73" name="8-конечная звезда 572"/>
            <p:cNvSpPr/>
            <p:nvPr/>
          </p:nvSpPr>
          <p:spPr>
            <a:xfrm rot="1262594">
              <a:off x="5863147" y="4720146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74" name="8-конечная звезда 573"/>
            <p:cNvSpPr/>
            <p:nvPr/>
          </p:nvSpPr>
          <p:spPr>
            <a:xfrm rot="1262594">
              <a:off x="5459431" y="5316563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75" name="8-конечная звезда 574"/>
            <p:cNvSpPr/>
            <p:nvPr/>
          </p:nvSpPr>
          <p:spPr>
            <a:xfrm rot="1262594">
              <a:off x="6006023" y="5648841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76" name="8-конечная звезда 575"/>
            <p:cNvSpPr/>
            <p:nvPr/>
          </p:nvSpPr>
          <p:spPr>
            <a:xfrm rot="1262594">
              <a:off x="6080094" y="4865654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77" name="8-конечная звезда 576"/>
            <p:cNvSpPr/>
            <p:nvPr/>
          </p:nvSpPr>
          <p:spPr>
            <a:xfrm rot="1262594">
              <a:off x="6140800" y="4997800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78" name="8-конечная звезда 577"/>
            <p:cNvSpPr/>
            <p:nvPr/>
          </p:nvSpPr>
          <p:spPr>
            <a:xfrm rot="1262594">
              <a:off x="6080092" y="5079969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79" name="8-конечная звезда 578"/>
            <p:cNvSpPr/>
            <p:nvPr/>
          </p:nvSpPr>
          <p:spPr>
            <a:xfrm rot="1262594">
              <a:off x="6171262" y="5237777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84" name="8-конечная звезда 583"/>
            <p:cNvSpPr/>
            <p:nvPr/>
          </p:nvSpPr>
          <p:spPr>
            <a:xfrm rot="1262594">
              <a:off x="5766815" y="5403699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85" name="8-конечная звезда 584"/>
            <p:cNvSpPr/>
            <p:nvPr/>
          </p:nvSpPr>
          <p:spPr>
            <a:xfrm rot="1262594">
              <a:off x="5959331" y="5544442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86" name="8-конечная звезда 585"/>
            <p:cNvSpPr/>
            <p:nvPr/>
          </p:nvSpPr>
          <p:spPr>
            <a:xfrm rot="1262594">
              <a:off x="5943696" y="5461650"/>
              <a:ext cx="64801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587" name="Прямая соединительная линия 586"/>
            <p:cNvCxnSpPr>
              <a:stCxn id="586" idx="6"/>
              <a:endCxn id="579" idx="2"/>
            </p:cNvCxnSpPr>
            <p:nvPr/>
          </p:nvCxnSpPr>
          <p:spPr>
            <a:xfrm rot="5076742" flipH="1" flipV="1">
              <a:off x="6010447" y="5268924"/>
              <a:ext cx="155536" cy="21593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8" name="Прямая соединительная линия 587"/>
            <p:cNvCxnSpPr>
              <a:stCxn id="575" idx="4"/>
              <a:endCxn id="585" idx="2"/>
            </p:cNvCxnSpPr>
            <p:nvPr/>
          </p:nvCxnSpPr>
          <p:spPr>
            <a:xfrm rot="10476742">
              <a:off x="5979263" y="5595410"/>
              <a:ext cx="24675" cy="6661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9" name="Прямая соединительная линия 588"/>
            <p:cNvCxnSpPr>
              <a:stCxn id="579" idx="4"/>
              <a:endCxn id="578" idx="1"/>
            </p:cNvCxnSpPr>
            <p:nvPr/>
          </p:nvCxnSpPr>
          <p:spPr>
            <a:xfrm rot="10476742">
              <a:off x="6123955" y="5129044"/>
              <a:ext cx="42745" cy="12881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0" name="Прямая соединительная линия 589"/>
            <p:cNvCxnSpPr>
              <a:stCxn id="576" idx="1"/>
              <a:endCxn id="577" idx="5"/>
            </p:cNvCxnSpPr>
            <p:nvPr/>
          </p:nvCxnSpPr>
          <p:spPr>
            <a:xfrm rot="16200000" flipH="1">
              <a:off x="6097418" y="4937966"/>
              <a:ext cx="83264" cy="4198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1" name="Прямая соединительная линия 590"/>
            <p:cNvCxnSpPr>
              <a:stCxn id="586" idx="3"/>
              <a:endCxn id="584" idx="0"/>
            </p:cNvCxnSpPr>
            <p:nvPr/>
          </p:nvCxnSpPr>
          <p:spPr>
            <a:xfrm rot="5076742" flipH="1">
              <a:off x="5843065" y="5413984"/>
              <a:ext cx="78810" cy="11953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2" name="Прямая соединительная линия 591"/>
            <p:cNvCxnSpPr>
              <a:stCxn id="571" idx="0"/>
              <a:endCxn id="576" idx="4"/>
            </p:cNvCxnSpPr>
            <p:nvPr/>
          </p:nvCxnSpPr>
          <p:spPr>
            <a:xfrm>
              <a:off x="5897947" y="4840960"/>
              <a:ext cx="183948" cy="4199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3" name="Прямая соединительная линия 592"/>
            <p:cNvCxnSpPr>
              <a:stCxn id="571" idx="1"/>
              <a:endCxn id="573" idx="1"/>
            </p:cNvCxnSpPr>
            <p:nvPr/>
          </p:nvCxnSpPr>
          <p:spPr>
            <a:xfrm rot="5400000" flipH="1">
              <a:off x="5840280" y="4802771"/>
              <a:ext cx="96351" cy="158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4" name="Прямая соединительная линия 593"/>
            <p:cNvCxnSpPr>
              <a:stCxn id="631" idx="3"/>
              <a:endCxn id="650" idx="7"/>
            </p:cNvCxnSpPr>
            <p:nvPr/>
          </p:nvCxnSpPr>
          <p:spPr>
            <a:xfrm rot="5400000">
              <a:off x="4647637" y="5439196"/>
              <a:ext cx="41535" cy="25626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5" name="Прямая соединительная линия 594"/>
            <p:cNvCxnSpPr>
              <a:stCxn id="626" idx="4"/>
              <a:endCxn id="571" idx="1"/>
            </p:cNvCxnSpPr>
            <p:nvPr/>
          </p:nvCxnSpPr>
          <p:spPr>
            <a:xfrm rot="10800000">
              <a:off x="5888457" y="4850946"/>
              <a:ext cx="48623" cy="4258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02" name="Прямая соединительная линия 601"/>
            <p:cNvCxnSpPr>
              <a:stCxn id="607" idx="6"/>
              <a:endCxn id="571" idx="1"/>
            </p:cNvCxnSpPr>
            <p:nvPr/>
          </p:nvCxnSpPr>
          <p:spPr>
            <a:xfrm rot="16200000" flipV="1">
              <a:off x="5848002" y="4891401"/>
              <a:ext cx="86009" cy="510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03" name="Прямая соединительная линия 602"/>
            <p:cNvCxnSpPr>
              <a:stCxn id="574" idx="0"/>
              <a:endCxn id="584" idx="4"/>
            </p:cNvCxnSpPr>
            <p:nvPr/>
          </p:nvCxnSpPr>
          <p:spPr>
            <a:xfrm rot="21276742">
              <a:off x="5498898" y="5328732"/>
              <a:ext cx="265049" cy="10477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07" name="8-конечная звезда 606"/>
            <p:cNvSpPr/>
            <p:nvPr/>
          </p:nvSpPr>
          <p:spPr>
            <a:xfrm rot="1262594">
              <a:off x="5864200" y="4935514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26" name="8-конечная звезда 625"/>
            <p:cNvSpPr/>
            <p:nvPr/>
          </p:nvSpPr>
          <p:spPr>
            <a:xfrm rot="1262594">
              <a:off x="5935638" y="4879682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27" name="8-конечная звезда 626"/>
            <p:cNvSpPr/>
            <p:nvPr/>
          </p:nvSpPr>
          <p:spPr>
            <a:xfrm rot="1262594">
              <a:off x="5161892" y="6088085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28" name="8-конечная звезда 627"/>
            <p:cNvSpPr/>
            <p:nvPr/>
          </p:nvSpPr>
          <p:spPr>
            <a:xfrm rot="1262594">
              <a:off x="4804312" y="5883049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29" name="8-конечная звезда 628"/>
            <p:cNvSpPr/>
            <p:nvPr/>
          </p:nvSpPr>
          <p:spPr>
            <a:xfrm rot="1262594">
              <a:off x="4979165" y="5946480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30" name="8-конечная звезда 629"/>
            <p:cNvSpPr/>
            <p:nvPr/>
          </p:nvSpPr>
          <p:spPr>
            <a:xfrm rot="1262594">
              <a:off x="4937084" y="5722911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31" name="8-конечная звезда 630"/>
            <p:cNvSpPr/>
            <p:nvPr/>
          </p:nvSpPr>
          <p:spPr>
            <a:xfrm rot="1262594">
              <a:off x="4794208" y="5508596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32" name="8-конечная звезда 631"/>
            <p:cNvSpPr/>
            <p:nvPr/>
          </p:nvSpPr>
          <p:spPr>
            <a:xfrm rot="1262594">
              <a:off x="5310442" y="5915984"/>
              <a:ext cx="43200" cy="43201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33" name="8-конечная звезда 632"/>
            <p:cNvSpPr/>
            <p:nvPr/>
          </p:nvSpPr>
          <p:spPr>
            <a:xfrm rot="1262594">
              <a:off x="5067848" y="6016278"/>
              <a:ext cx="43200" cy="43201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34" name="8-конечная звезда 633"/>
            <p:cNvSpPr/>
            <p:nvPr/>
          </p:nvSpPr>
          <p:spPr>
            <a:xfrm rot="1262594">
              <a:off x="4864066" y="5721332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638" name="Прямая соединительная линия 637"/>
            <p:cNvCxnSpPr>
              <a:stCxn id="633" idx="5"/>
              <a:endCxn id="629" idx="0"/>
            </p:cNvCxnSpPr>
            <p:nvPr/>
          </p:nvCxnSpPr>
          <p:spPr>
            <a:xfrm rot="15876742" flipV="1">
              <a:off x="5036137" y="5977591"/>
              <a:ext cx="40139" cy="4586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9" name="Прямая соединительная линия 638"/>
            <p:cNvCxnSpPr>
              <a:stCxn id="632" idx="2"/>
              <a:endCxn id="627" idx="7"/>
            </p:cNvCxnSpPr>
            <p:nvPr/>
          </p:nvCxnSpPr>
          <p:spPr>
            <a:xfrm rot="5076742">
              <a:off x="5201071" y="5968776"/>
              <a:ext cx="135650" cy="12387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0" name="Прямая соединительная линия 639"/>
            <p:cNvCxnSpPr>
              <a:stCxn id="633" idx="1"/>
              <a:endCxn id="627" idx="4"/>
            </p:cNvCxnSpPr>
            <p:nvPr/>
          </p:nvCxnSpPr>
          <p:spPr>
            <a:xfrm rot="15876742" flipH="1">
              <a:off x="5103613" y="6051303"/>
              <a:ext cx="54313" cy="6066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1" name="Прямая соединительная линия 640"/>
            <p:cNvCxnSpPr>
              <a:stCxn id="545" idx="3"/>
              <a:endCxn id="630" idx="7"/>
            </p:cNvCxnSpPr>
            <p:nvPr/>
          </p:nvCxnSpPr>
          <p:spPr>
            <a:xfrm rot="5400000">
              <a:off x="5010766" y="5667428"/>
              <a:ext cx="49512" cy="9352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2" name="Прямая соединительная линия 641"/>
            <p:cNvCxnSpPr>
              <a:stCxn id="634" idx="0"/>
              <a:endCxn id="630" idx="4"/>
            </p:cNvCxnSpPr>
            <p:nvPr/>
          </p:nvCxnSpPr>
          <p:spPr>
            <a:xfrm flipV="1">
              <a:off x="4905825" y="5740216"/>
              <a:ext cx="33060" cy="1047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7" name="Прямая соединительная линия 646"/>
            <p:cNvCxnSpPr>
              <a:stCxn id="634" idx="6"/>
              <a:endCxn id="631" idx="1"/>
            </p:cNvCxnSpPr>
            <p:nvPr/>
          </p:nvCxnSpPr>
          <p:spPr>
            <a:xfrm rot="16200000" flipV="1">
              <a:off x="4781546" y="5610896"/>
              <a:ext cx="162503" cy="6125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8" name="Прямая соединительная линия 647"/>
            <p:cNvCxnSpPr>
              <a:stCxn id="634" idx="3"/>
              <a:endCxn id="628" idx="6"/>
            </p:cNvCxnSpPr>
            <p:nvPr/>
          </p:nvCxnSpPr>
          <p:spPr>
            <a:xfrm rot="5076742">
              <a:off x="4788556" y="5799902"/>
              <a:ext cx="130112" cy="3709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9" name="Прямая соединительная линия 648"/>
            <p:cNvCxnSpPr>
              <a:stCxn id="628" idx="0"/>
              <a:endCxn id="629" idx="4"/>
            </p:cNvCxnSpPr>
            <p:nvPr/>
          </p:nvCxnSpPr>
          <p:spPr>
            <a:xfrm rot="21276742">
              <a:off x="4859056" y="5913756"/>
              <a:ext cx="119364" cy="5601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50" name="8-конечная звезда 649"/>
            <p:cNvSpPr/>
            <p:nvPr/>
          </p:nvSpPr>
          <p:spPr>
            <a:xfrm rot="1262594">
              <a:off x="4505825" y="5577403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</p:grpSp>
      <p:grpSp>
        <p:nvGrpSpPr>
          <p:cNvPr id="18" name="Группа 805"/>
          <p:cNvGrpSpPr/>
          <p:nvPr/>
        </p:nvGrpSpPr>
        <p:grpSpPr>
          <a:xfrm>
            <a:off x="3077063" y="5363089"/>
            <a:ext cx="1485393" cy="986974"/>
            <a:chOff x="3077063" y="5363089"/>
            <a:chExt cx="1485393" cy="986974"/>
          </a:xfrm>
        </p:grpSpPr>
        <p:sp>
          <p:nvSpPr>
            <p:cNvPr id="676" name="8-конечная звезда 675"/>
            <p:cNvSpPr/>
            <p:nvPr/>
          </p:nvSpPr>
          <p:spPr>
            <a:xfrm rot="1262594">
              <a:off x="4295722" y="5867366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77" name="8-конечная звезда 676"/>
            <p:cNvSpPr/>
            <p:nvPr/>
          </p:nvSpPr>
          <p:spPr>
            <a:xfrm rot="1262594">
              <a:off x="4365581" y="600866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78" name="8-конечная звезда 677"/>
            <p:cNvSpPr/>
            <p:nvPr/>
          </p:nvSpPr>
          <p:spPr>
            <a:xfrm rot="1262594">
              <a:off x="4079829" y="593887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79" name="8-конечная звезда 678"/>
            <p:cNvSpPr/>
            <p:nvPr/>
          </p:nvSpPr>
          <p:spPr>
            <a:xfrm rot="1262594">
              <a:off x="4294142" y="6151538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80" name="8-конечная звезда 679"/>
            <p:cNvSpPr/>
            <p:nvPr/>
          </p:nvSpPr>
          <p:spPr>
            <a:xfrm rot="1262594">
              <a:off x="4365581" y="629606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81" name="8-конечная звезда 680"/>
            <p:cNvSpPr/>
            <p:nvPr/>
          </p:nvSpPr>
          <p:spPr>
            <a:xfrm rot="1262594">
              <a:off x="4508456" y="6080102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82" name="8-конечная звезда 681"/>
            <p:cNvSpPr/>
            <p:nvPr/>
          </p:nvSpPr>
          <p:spPr>
            <a:xfrm rot="1262594">
              <a:off x="4008390" y="5865786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83" name="8-конечная звезда 682"/>
            <p:cNvSpPr/>
            <p:nvPr/>
          </p:nvSpPr>
          <p:spPr>
            <a:xfrm rot="1262594">
              <a:off x="4438667" y="5795997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84" name="8-конечная звезда 683"/>
            <p:cNvSpPr/>
            <p:nvPr/>
          </p:nvSpPr>
          <p:spPr>
            <a:xfrm rot="1262594">
              <a:off x="4008391" y="5722910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85" name="8-конечная звезда 684"/>
            <p:cNvSpPr/>
            <p:nvPr/>
          </p:nvSpPr>
          <p:spPr>
            <a:xfrm rot="1262594">
              <a:off x="3794076" y="5865786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86" name="8-конечная звезда 685"/>
            <p:cNvSpPr/>
            <p:nvPr/>
          </p:nvSpPr>
          <p:spPr>
            <a:xfrm rot="1262594">
              <a:off x="3867163" y="565147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88" name="8-конечная звезда 687"/>
            <p:cNvSpPr/>
            <p:nvPr/>
          </p:nvSpPr>
          <p:spPr>
            <a:xfrm rot="1262594">
              <a:off x="3865514" y="600866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693" name="Прямая соединительная линия 692"/>
            <p:cNvCxnSpPr>
              <a:stCxn id="684" idx="4"/>
              <a:endCxn id="686" idx="0"/>
            </p:cNvCxnSpPr>
            <p:nvPr/>
          </p:nvCxnSpPr>
          <p:spPr>
            <a:xfrm rot="10800000">
              <a:off x="3919362" y="5688169"/>
              <a:ext cx="90830" cy="5204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94" name="8-конечная звезда 693"/>
            <p:cNvSpPr/>
            <p:nvPr/>
          </p:nvSpPr>
          <p:spPr>
            <a:xfrm rot="1262594">
              <a:off x="3935900" y="5661374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95" name="8-конечная звезда 694"/>
            <p:cNvSpPr/>
            <p:nvPr/>
          </p:nvSpPr>
          <p:spPr>
            <a:xfrm rot="1262594">
              <a:off x="3506746" y="5507017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96" name="8-конечная звезда 695"/>
            <p:cNvSpPr/>
            <p:nvPr/>
          </p:nvSpPr>
          <p:spPr>
            <a:xfrm rot="1262594">
              <a:off x="3505694" y="5363089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97" name="8-конечная звезда 696"/>
            <p:cNvSpPr/>
            <p:nvPr/>
          </p:nvSpPr>
          <p:spPr>
            <a:xfrm rot="1262594">
              <a:off x="3149556" y="5792769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98" name="8-конечная звезда 697"/>
            <p:cNvSpPr/>
            <p:nvPr/>
          </p:nvSpPr>
          <p:spPr>
            <a:xfrm rot="1262594">
              <a:off x="3506745" y="6078521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99" name="8-конечная звезда 698"/>
            <p:cNvSpPr/>
            <p:nvPr/>
          </p:nvSpPr>
          <p:spPr>
            <a:xfrm rot="1262594">
              <a:off x="3505692" y="6220345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00" name="8-конечная звезда 699"/>
            <p:cNvSpPr/>
            <p:nvPr/>
          </p:nvSpPr>
          <p:spPr>
            <a:xfrm rot="1262594">
              <a:off x="3077063" y="6006031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701" name="Прямая соединительная линия 700"/>
            <p:cNvCxnSpPr>
              <a:stCxn id="681" idx="6"/>
              <a:endCxn id="683" idx="0"/>
            </p:cNvCxnSpPr>
            <p:nvPr/>
          </p:nvCxnSpPr>
          <p:spPr>
            <a:xfrm rot="16200000" flipV="1">
              <a:off x="4393404" y="5930155"/>
              <a:ext cx="249211" cy="5428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3" name="Прямая соединительная линия 702"/>
            <p:cNvCxnSpPr>
              <a:stCxn id="683" idx="3"/>
              <a:endCxn id="676" idx="7"/>
            </p:cNvCxnSpPr>
            <p:nvPr/>
          </p:nvCxnSpPr>
          <p:spPr>
            <a:xfrm rot="5400000">
              <a:off x="4373037" y="5818654"/>
              <a:ext cx="52650" cy="8326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4" name="Прямая соединительная линия 703"/>
            <p:cNvCxnSpPr>
              <a:stCxn id="681" idx="4"/>
              <a:endCxn id="677" idx="0"/>
            </p:cNvCxnSpPr>
            <p:nvPr/>
          </p:nvCxnSpPr>
          <p:spPr>
            <a:xfrm rot="10800000">
              <a:off x="4417781" y="6045359"/>
              <a:ext cx="92477" cy="5204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5" name="Прямая соединительная линия 704"/>
            <p:cNvCxnSpPr>
              <a:stCxn id="679" idx="6"/>
              <a:endCxn id="677" idx="2"/>
            </p:cNvCxnSpPr>
            <p:nvPr/>
          </p:nvCxnSpPr>
          <p:spPr>
            <a:xfrm rot="5400000" flipH="1" flipV="1">
              <a:off x="4310623" y="6081077"/>
              <a:ext cx="92477" cy="5204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6" name="Прямая соединительная линия 705"/>
            <p:cNvCxnSpPr>
              <a:stCxn id="680" idx="5"/>
              <a:endCxn id="679" idx="1"/>
            </p:cNvCxnSpPr>
            <p:nvPr/>
          </p:nvCxnSpPr>
          <p:spPr>
            <a:xfrm rot="16200000" flipV="1">
              <a:off x="4309274" y="6226044"/>
              <a:ext cx="95177" cy="4951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7" name="Прямая соединительная линия 706"/>
            <p:cNvCxnSpPr>
              <a:stCxn id="680" idx="7"/>
              <a:endCxn id="681" idx="1"/>
            </p:cNvCxnSpPr>
            <p:nvPr/>
          </p:nvCxnSpPr>
          <p:spPr>
            <a:xfrm rot="5400000" flipH="1" flipV="1">
              <a:off x="4391675" y="6157356"/>
              <a:ext cx="180324" cy="12916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5" name="Прямая соединительная линия 744"/>
            <p:cNvCxnSpPr>
              <a:stCxn id="682" idx="7"/>
              <a:endCxn id="684" idx="1"/>
            </p:cNvCxnSpPr>
            <p:nvPr/>
          </p:nvCxnSpPr>
          <p:spPr>
            <a:xfrm rot="16200000" flipV="1">
              <a:off x="3999590" y="5821349"/>
              <a:ext cx="107239" cy="1371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6" name="Прямая соединительная линия 745"/>
            <p:cNvCxnSpPr>
              <a:stCxn id="685" idx="0"/>
              <a:endCxn id="682" idx="4"/>
            </p:cNvCxnSpPr>
            <p:nvPr/>
          </p:nvCxnSpPr>
          <p:spPr>
            <a:xfrm flipV="1">
              <a:off x="3846275" y="5883091"/>
              <a:ext cx="163916" cy="1939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7" name="Прямая соединительная линия 746"/>
            <p:cNvCxnSpPr>
              <a:stCxn id="678" idx="5"/>
              <a:endCxn id="682" idx="0"/>
            </p:cNvCxnSpPr>
            <p:nvPr/>
          </p:nvCxnSpPr>
          <p:spPr>
            <a:xfrm rot="16200000" flipV="1">
              <a:off x="4058869" y="5904201"/>
              <a:ext cx="38718" cy="3527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8" name="Прямая соединительная линия 747"/>
            <p:cNvCxnSpPr>
              <a:stCxn id="677" idx="5"/>
              <a:endCxn id="676" idx="1"/>
            </p:cNvCxnSpPr>
            <p:nvPr/>
          </p:nvCxnSpPr>
          <p:spPr>
            <a:xfrm rot="16200000" flipV="1">
              <a:off x="4320641" y="5950012"/>
              <a:ext cx="81615" cy="4034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9" name="Прямая соединительная линия 748"/>
            <p:cNvCxnSpPr>
              <a:stCxn id="678" idx="7"/>
              <a:endCxn id="677" idx="4"/>
            </p:cNvCxnSpPr>
            <p:nvPr/>
          </p:nvCxnSpPr>
          <p:spPr>
            <a:xfrm rot="16200000" flipH="1">
              <a:off x="4213913" y="5872500"/>
              <a:ext cx="71058" cy="23587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0" name="Прямая соединительная линия 749"/>
            <p:cNvCxnSpPr>
              <a:stCxn id="688" idx="5"/>
              <a:endCxn id="685" idx="1"/>
            </p:cNvCxnSpPr>
            <p:nvPr/>
          </p:nvCxnSpPr>
          <p:spPr>
            <a:xfrm rot="16200000" flipV="1">
              <a:off x="3810031" y="5939469"/>
              <a:ext cx="93529" cy="4951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1" name="Прямая соединительная линия 750"/>
            <p:cNvCxnSpPr>
              <a:stCxn id="688" idx="0"/>
              <a:endCxn id="678" idx="1"/>
            </p:cNvCxnSpPr>
            <p:nvPr/>
          </p:nvCxnSpPr>
          <p:spPr>
            <a:xfrm flipV="1">
              <a:off x="3917713" y="5990547"/>
              <a:ext cx="200079" cy="5481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2" name="Прямая соединительная линия 751"/>
            <p:cNvCxnSpPr>
              <a:stCxn id="682" idx="4"/>
              <a:endCxn id="686" idx="2"/>
            </p:cNvCxnSpPr>
            <p:nvPr/>
          </p:nvCxnSpPr>
          <p:spPr>
            <a:xfrm rot="10800000">
              <a:off x="3884469" y="5703673"/>
              <a:ext cx="125723" cy="17941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3" name="Прямая соединительная линия 752"/>
            <p:cNvCxnSpPr>
              <a:stCxn id="698" idx="7"/>
              <a:endCxn id="688" idx="3"/>
            </p:cNvCxnSpPr>
            <p:nvPr/>
          </p:nvCxnSpPr>
          <p:spPr>
            <a:xfrm rot="5400000" flipH="1" flipV="1">
              <a:off x="3685600" y="5909111"/>
              <a:ext cx="44724" cy="31975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4" name="Прямая соединительная линия 753"/>
            <p:cNvCxnSpPr>
              <a:stCxn id="697" idx="7"/>
              <a:endCxn id="685" idx="3"/>
            </p:cNvCxnSpPr>
            <p:nvPr/>
          </p:nvCxnSpPr>
          <p:spPr>
            <a:xfrm rot="16200000" flipH="1">
              <a:off x="3444573" y="5551920"/>
              <a:ext cx="98151" cy="60550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0" name="Прямая соединительная линия 759"/>
            <p:cNvCxnSpPr>
              <a:stCxn id="700" idx="6"/>
              <a:endCxn id="697" idx="3"/>
            </p:cNvCxnSpPr>
            <p:nvPr/>
          </p:nvCxnSpPr>
          <p:spPr>
            <a:xfrm rot="5400000" flipH="1" flipV="1">
              <a:off x="3034426" y="5890241"/>
              <a:ext cx="184091" cy="4989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3" name="Прямая соединительная линия 792"/>
            <p:cNvCxnSpPr>
              <a:stCxn id="698" idx="4"/>
              <a:endCxn id="697" idx="1"/>
            </p:cNvCxnSpPr>
            <p:nvPr/>
          </p:nvCxnSpPr>
          <p:spPr>
            <a:xfrm rot="10800000">
              <a:off x="3179928" y="5834109"/>
              <a:ext cx="328259" cy="25825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4" name="Прямая соединительная линия 793"/>
            <p:cNvCxnSpPr>
              <a:stCxn id="699" idx="6"/>
              <a:endCxn id="698" idx="1"/>
            </p:cNvCxnSpPr>
            <p:nvPr/>
          </p:nvCxnSpPr>
          <p:spPr>
            <a:xfrm rot="5400000" flipH="1" flipV="1">
              <a:off x="3482793" y="6167223"/>
              <a:ext cx="101684" cy="696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5" name="Прямая соединительная линия 794"/>
            <p:cNvCxnSpPr>
              <a:stCxn id="695" idx="0"/>
              <a:endCxn id="686" idx="4"/>
            </p:cNvCxnSpPr>
            <p:nvPr/>
          </p:nvCxnSpPr>
          <p:spPr>
            <a:xfrm>
              <a:off x="3548505" y="5536373"/>
              <a:ext cx="320459" cy="13240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6" name="Прямая соединительная линия 795"/>
            <p:cNvCxnSpPr>
              <a:stCxn id="695" idx="5"/>
              <a:endCxn id="696" idx="1"/>
            </p:cNvCxnSpPr>
            <p:nvPr/>
          </p:nvCxnSpPr>
          <p:spPr>
            <a:xfrm rot="5400000" flipH="1" flipV="1">
              <a:off x="3469620" y="5447494"/>
              <a:ext cx="111339" cy="1142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809" name="Овал 808"/>
          <p:cNvSpPr/>
          <p:nvPr/>
        </p:nvSpPr>
        <p:spPr>
          <a:xfrm>
            <a:off x="1285852" y="163710"/>
            <a:ext cx="6572296" cy="6516000"/>
          </a:xfrm>
          <a:prstGeom prst="ellipse">
            <a:avLst/>
          </a:prstGeom>
          <a:noFill/>
          <a:ln w="12700"/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cxnSp>
        <p:nvCxnSpPr>
          <p:cNvPr id="812" name="Прямая соединительная линия 811"/>
          <p:cNvCxnSpPr/>
          <p:nvPr/>
        </p:nvCxnSpPr>
        <p:spPr>
          <a:xfrm rot="5400000">
            <a:off x="3906615" y="6621267"/>
            <a:ext cx="259200" cy="71438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823" name="Прямая соединительная линия 822"/>
          <p:cNvCxnSpPr/>
          <p:nvPr/>
        </p:nvCxnSpPr>
        <p:spPr>
          <a:xfrm rot="16200000" flipH="1">
            <a:off x="5660447" y="6412520"/>
            <a:ext cx="252000" cy="142877"/>
          </a:xfrm>
          <a:prstGeom prst="line">
            <a:avLst/>
          </a:prstGeom>
          <a:scene3d>
            <a:camera prst="orthographicFront">
              <a:rot lat="0" lon="0" rev="10200000"/>
            </a:camera>
            <a:lightRig rig="threePt" dir="t"/>
          </a:scene3d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827" name="TextBox 826"/>
          <p:cNvSpPr txBox="1"/>
          <p:nvPr/>
        </p:nvSpPr>
        <p:spPr>
          <a:xfrm rot="21075957">
            <a:off x="4424797" y="6543091"/>
            <a:ext cx="1058667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1400" dirty="0" smtClean="0">
                <a:latin typeface="Bookman Old Style" pitchFamily="18" charset="0"/>
              </a:rPr>
              <a:t>грудень</a:t>
            </a:r>
            <a:endParaRPr lang="uk-UA" sz="1400" dirty="0">
              <a:latin typeface="Bookman Old Style" pitchFamily="18" charset="0"/>
            </a:endParaRPr>
          </a:p>
        </p:txBody>
      </p:sp>
      <p:sp>
        <p:nvSpPr>
          <p:cNvPr id="828" name="TextBox 827"/>
          <p:cNvSpPr txBox="1"/>
          <p:nvPr/>
        </p:nvSpPr>
        <p:spPr>
          <a:xfrm rot="19276280">
            <a:off x="6073450" y="5869472"/>
            <a:ext cx="1058667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1400" dirty="0" smtClean="0">
                <a:latin typeface="Bookman Old Style" pitchFamily="18" charset="0"/>
              </a:rPr>
              <a:t>листопад</a:t>
            </a:r>
            <a:endParaRPr lang="uk-UA" sz="1400" dirty="0">
              <a:latin typeface="Bookman Old Style" pitchFamily="18" charset="0"/>
            </a:endParaRPr>
          </a:p>
        </p:txBody>
      </p:sp>
      <p:sp>
        <p:nvSpPr>
          <p:cNvPr id="829" name="TextBox 828"/>
          <p:cNvSpPr txBox="1"/>
          <p:nvPr/>
        </p:nvSpPr>
        <p:spPr>
          <a:xfrm rot="17630071">
            <a:off x="7117024" y="4586123"/>
            <a:ext cx="1058667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1400" dirty="0" smtClean="0">
                <a:latin typeface="Bookman Old Style" pitchFamily="18" charset="0"/>
              </a:rPr>
              <a:t>жовтень</a:t>
            </a:r>
            <a:endParaRPr lang="uk-UA" sz="1400" dirty="0">
              <a:latin typeface="Bookman Old Style" pitchFamily="18" charset="0"/>
            </a:endParaRPr>
          </a:p>
        </p:txBody>
      </p:sp>
      <p:sp>
        <p:nvSpPr>
          <p:cNvPr id="830" name="TextBox 829"/>
          <p:cNvSpPr txBox="1"/>
          <p:nvPr/>
        </p:nvSpPr>
        <p:spPr>
          <a:xfrm rot="15714304">
            <a:off x="7341394" y="2882876"/>
            <a:ext cx="1058667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1400" dirty="0" smtClean="0">
                <a:latin typeface="Bookman Old Style" pitchFamily="18" charset="0"/>
              </a:rPr>
              <a:t>вересень</a:t>
            </a:r>
            <a:endParaRPr lang="uk-UA" sz="1400" dirty="0">
              <a:latin typeface="Bookman Old Style" pitchFamily="18" charset="0"/>
            </a:endParaRPr>
          </a:p>
        </p:txBody>
      </p:sp>
      <p:sp>
        <p:nvSpPr>
          <p:cNvPr id="831" name="TextBox 830"/>
          <p:cNvSpPr txBox="1"/>
          <p:nvPr/>
        </p:nvSpPr>
        <p:spPr>
          <a:xfrm rot="3220511">
            <a:off x="6748397" y="1310971"/>
            <a:ext cx="1058667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1400" dirty="0" smtClean="0">
                <a:latin typeface="Bookman Old Style" pitchFamily="18" charset="0"/>
              </a:rPr>
              <a:t>серпень</a:t>
            </a:r>
            <a:endParaRPr lang="uk-UA" sz="1400" dirty="0">
              <a:latin typeface="Bookman Old Style" pitchFamily="18" charset="0"/>
            </a:endParaRPr>
          </a:p>
        </p:txBody>
      </p:sp>
      <p:sp>
        <p:nvSpPr>
          <p:cNvPr id="832" name="TextBox 831"/>
          <p:cNvSpPr txBox="1"/>
          <p:nvPr/>
        </p:nvSpPr>
        <p:spPr>
          <a:xfrm rot="1586521">
            <a:off x="5448208" y="219585"/>
            <a:ext cx="1058667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1400" dirty="0" smtClean="0">
                <a:latin typeface="Bookman Old Style" pitchFamily="18" charset="0"/>
              </a:rPr>
              <a:t>липень</a:t>
            </a:r>
            <a:endParaRPr lang="uk-UA" sz="1400" dirty="0">
              <a:latin typeface="Bookman Old Style" pitchFamily="18" charset="0"/>
            </a:endParaRPr>
          </a:p>
        </p:txBody>
      </p:sp>
      <p:sp>
        <p:nvSpPr>
          <p:cNvPr id="833" name="TextBox 832"/>
          <p:cNvSpPr txBox="1"/>
          <p:nvPr/>
        </p:nvSpPr>
        <p:spPr>
          <a:xfrm rot="21422218">
            <a:off x="3660219" y="-66475"/>
            <a:ext cx="1058667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1400" dirty="0" smtClean="0">
                <a:latin typeface="Bookman Old Style" pitchFamily="18" charset="0"/>
              </a:rPr>
              <a:t>червень</a:t>
            </a:r>
            <a:endParaRPr lang="uk-UA" sz="1400" dirty="0">
              <a:latin typeface="Bookman Old Style" pitchFamily="18" charset="0"/>
            </a:endParaRPr>
          </a:p>
        </p:txBody>
      </p:sp>
      <p:sp>
        <p:nvSpPr>
          <p:cNvPr id="834" name="TextBox 833"/>
          <p:cNvSpPr txBox="1"/>
          <p:nvPr/>
        </p:nvSpPr>
        <p:spPr>
          <a:xfrm rot="19518500">
            <a:off x="2065156" y="559647"/>
            <a:ext cx="1058667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1400" dirty="0" smtClean="0">
                <a:latin typeface="Bookman Old Style" pitchFamily="18" charset="0"/>
              </a:rPr>
              <a:t>травень</a:t>
            </a:r>
            <a:endParaRPr lang="uk-UA" sz="1400" dirty="0">
              <a:latin typeface="Bookman Old Style" pitchFamily="18" charset="0"/>
            </a:endParaRPr>
          </a:p>
        </p:txBody>
      </p:sp>
      <p:sp>
        <p:nvSpPr>
          <p:cNvPr id="835" name="TextBox 834"/>
          <p:cNvSpPr txBox="1"/>
          <p:nvPr/>
        </p:nvSpPr>
        <p:spPr>
          <a:xfrm rot="17687757">
            <a:off x="1006358" y="1809320"/>
            <a:ext cx="1058667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1400" dirty="0" smtClean="0">
                <a:latin typeface="Bookman Old Style" pitchFamily="18" charset="0"/>
              </a:rPr>
              <a:t>квітень</a:t>
            </a:r>
          </a:p>
        </p:txBody>
      </p:sp>
      <p:sp>
        <p:nvSpPr>
          <p:cNvPr id="836" name="TextBox 835"/>
          <p:cNvSpPr txBox="1"/>
          <p:nvPr/>
        </p:nvSpPr>
        <p:spPr>
          <a:xfrm rot="4875169">
            <a:off x="749077" y="3754552"/>
            <a:ext cx="1058667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1400" dirty="0" smtClean="0">
                <a:latin typeface="Bookman Old Style" pitchFamily="18" charset="0"/>
              </a:rPr>
              <a:t>березень</a:t>
            </a:r>
          </a:p>
        </p:txBody>
      </p:sp>
      <p:sp>
        <p:nvSpPr>
          <p:cNvPr id="837" name="TextBox 836"/>
          <p:cNvSpPr txBox="1"/>
          <p:nvPr/>
        </p:nvSpPr>
        <p:spPr>
          <a:xfrm rot="3368098">
            <a:off x="1300985" y="5166505"/>
            <a:ext cx="1058667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1400" dirty="0" smtClean="0">
                <a:latin typeface="Bookman Old Style" pitchFamily="18" charset="0"/>
              </a:rPr>
              <a:t>лютий</a:t>
            </a:r>
          </a:p>
        </p:txBody>
      </p:sp>
      <p:sp>
        <p:nvSpPr>
          <p:cNvPr id="838" name="TextBox 837"/>
          <p:cNvSpPr txBox="1"/>
          <p:nvPr/>
        </p:nvSpPr>
        <p:spPr>
          <a:xfrm rot="1618209">
            <a:off x="2572415" y="6249465"/>
            <a:ext cx="1058667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1400" dirty="0" smtClean="0">
                <a:latin typeface="Bookman Old Style" pitchFamily="18" charset="0"/>
              </a:rPr>
              <a:t>січень</a:t>
            </a:r>
          </a:p>
        </p:txBody>
      </p:sp>
      <p:grpSp>
        <p:nvGrpSpPr>
          <p:cNvPr id="19" name="Группа 864"/>
          <p:cNvGrpSpPr/>
          <p:nvPr/>
        </p:nvGrpSpPr>
        <p:grpSpPr>
          <a:xfrm>
            <a:off x="3673098" y="578603"/>
            <a:ext cx="2665709" cy="6010528"/>
            <a:chOff x="3673098" y="578603"/>
            <a:chExt cx="2665709" cy="6010528"/>
          </a:xfrm>
        </p:grpSpPr>
        <p:sp>
          <p:nvSpPr>
            <p:cNvPr id="866" name="Полилиния 865"/>
            <p:cNvSpPr/>
            <p:nvPr/>
          </p:nvSpPr>
          <p:spPr>
            <a:xfrm>
              <a:off x="4702169" y="5535152"/>
              <a:ext cx="727087" cy="608492"/>
            </a:xfrm>
            <a:custGeom>
              <a:avLst/>
              <a:gdLst>
                <a:gd name="connsiteX0" fmla="*/ 2217 w 727087"/>
                <a:gd name="connsiteY0" fmla="*/ 109728 h 608492"/>
                <a:gd name="connsiteX1" fmla="*/ 8867 w 727087"/>
                <a:gd name="connsiteY1" fmla="*/ 146304 h 608492"/>
                <a:gd name="connsiteX2" fmla="*/ 15517 w 727087"/>
                <a:gd name="connsiteY2" fmla="*/ 152955 h 608492"/>
                <a:gd name="connsiteX3" fmla="*/ 28818 w 727087"/>
                <a:gd name="connsiteY3" fmla="*/ 169580 h 608492"/>
                <a:gd name="connsiteX4" fmla="*/ 48768 w 727087"/>
                <a:gd name="connsiteY4" fmla="*/ 176230 h 608492"/>
                <a:gd name="connsiteX5" fmla="*/ 121920 w 727087"/>
                <a:gd name="connsiteY5" fmla="*/ 172905 h 608492"/>
                <a:gd name="connsiteX6" fmla="*/ 158496 w 727087"/>
                <a:gd name="connsiteY6" fmla="*/ 166255 h 608492"/>
                <a:gd name="connsiteX7" fmla="*/ 181772 w 727087"/>
                <a:gd name="connsiteY7" fmla="*/ 162930 h 608492"/>
                <a:gd name="connsiteX8" fmla="*/ 221673 w 727087"/>
                <a:gd name="connsiteY8" fmla="*/ 152955 h 608492"/>
                <a:gd name="connsiteX9" fmla="*/ 231648 w 727087"/>
                <a:gd name="connsiteY9" fmla="*/ 149629 h 608492"/>
                <a:gd name="connsiteX10" fmla="*/ 318100 w 727087"/>
                <a:gd name="connsiteY10" fmla="*/ 156280 h 608492"/>
                <a:gd name="connsiteX11" fmla="*/ 338051 w 727087"/>
                <a:gd name="connsiteY11" fmla="*/ 162930 h 608492"/>
                <a:gd name="connsiteX12" fmla="*/ 358002 w 727087"/>
                <a:gd name="connsiteY12" fmla="*/ 176230 h 608492"/>
                <a:gd name="connsiteX13" fmla="*/ 361327 w 727087"/>
                <a:gd name="connsiteY13" fmla="*/ 192856 h 608492"/>
                <a:gd name="connsiteX14" fmla="*/ 354676 w 727087"/>
                <a:gd name="connsiteY14" fmla="*/ 229432 h 608492"/>
                <a:gd name="connsiteX15" fmla="*/ 348026 w 727087"/>
                <a:gd name="connsiteY15" fmla="*/ 242732 h 608492"/>
                <a:gd name="connsiteX16" fmla="*/ 341376 w 727087"/>
                <a:gd name="connsiteY16" fmla="*/ 279308 h 608492"/>
                <a:gd name="connsiteX17" fmla="*/ 334726 w 727087"/>
                <a:gd name="connsiteY17" fmla="*/ 395686 h 608492"/>
                <a:gd name="connsiteX18" fmla="*/ 331401 w 727087"/>
                <a:gd name="connsiteY18" fmla="*/ 478813 h 608492"/>
                <a:gd name="connsiteX19" fmla="*/ 341376 w 727087"/>
                <a:gd name="connsiteY19" fmla="*/ 528690 h 608492"/>
                <a:gd name="connsiteX20" fmla="*/ 351351 w 727087"/>
                <a:gd name="connsiteY20" fmla="*/ 535340 h 608492"/>
                <a:gd name="connsiteX21" fmla="*/ 367977 w 727087"/>
                <a:gd name="connsiteY21" fmla="*/ 551965 h 608492"/>
                <a:gd name="connsiteX22" fmla="*/ 384602 w 727087"/>
                <a:gd name="connsiteY22" fmla="*/ 561941 h 608492"/>
                <a:gd name="connsiteX23" fmla="*/ 394578 w 727087"/>
                <a:gd name="connsiteY23" fmla="*/ 571916 h 608492"/>
                <a:gd name="connsiteX24" fmla="*/ 427828 w 727087"/>
                <a:gd name="connsiteY24" fmla="*/ 578566 h 608492"/>
                <a:gd name="connsiteX25" fmla="*/ 447779 w 727087"/>
                <a:gd name="connsiteY25" fmla="*/ 585216 h 608492"/>
                <a:gd name="connsiteX26" fmla="*/ 464404 w 727087"/>
                <a:gd name="connsiteY26" fmla="*/ 595192 h 608492"/>
                <a:gd name="connsiteX27" fmla="*/ 474380 w 727087"/>
                <a:gd name="connsiteY27" fmla="*/ 601842 h 608492"/>
                <a:gd name="connsiteX28" fmla="*/ 494330 w 727087"/>
                <a:gd name="connsiteY28" fmla="*/ 608492 h 608492"/>
                <a:gd name="connsiteX29" fmla="*/ 550857 w 727087"/>
                <a:gd name="connsiteY29" fmla="*/ 605167 h 608492"/>
                <a:gd name="connsiteX30" fmla="*/ 560832 w 727087"/>
                <a:gd name="connsiteY30" fmla="*/ 598517 h 608492"/>
                <a:gd name="connsiteX31" fmla="*/ 580783 w 727087"/>
                <a:gd name="connsiteY31" fmla="*/ 591867 h 608492"/>
                <a:gd name="connsiteX32" fmla="*/ 604058 w 727087"/>
                <a:gd name="connsiteY32" fmla="*/ 585216 h 608492"/>
                <a:gd name="connsiteX33" fmla="*/ 627334 w 727087"/>
                <a:gd name="connsiteY33" fmla="*/ 575241 h 608492"/>
                <a:gd name="connsiteX34" fmla="*/ 637309 w 727087"/>
                <a:gd name="connsiteY34" fmla="*/ 568591 h 608492"/>
                <a:gd name="connsiteX35" fmla="*/ 647284 w 727087"/>
                <a:gd name="connsiteY35" fmla="*/ 565266 h 608492"/>
                <a:gd name="connsiteX36" fmla="*/ 657260 w 727087"/>
                <a:gd name="connsiteY36" fmla="*/ 555291 h 608492"/>
                <a:gd name="connsiteX37" fmla="*/ 680535 w 727087"/>
                <a:gd name="connsiteY37" fmla="*/ 541990 h 608492"/>
                <a:gd name="connsiteX38" fmla="*/ 693836 w 727087"/>
                <a:gd name="connsiteY38" fmla="*/ 525365 h 608492"/>
                <a:gd name="connsiteX39" fmla="*/ 697161 w 727087"/>
                <a:gd name="connsiteY39" fmla="*/ 515389 h 608492"/>
                <a:gd name="connsiteX40" fmla="*/ 707136 w 727087"/>
                <a:gd name="connsiteY40" fmla="*/ 495439 h 608492"/>
                <a:gd name="connsiteX41" fmla="*/ 710461 w 727087"/>
                <a:gd name="connsiteY41" fmla="*/ 422287 h 608492"/>
                <a:gd name="connsiteX42" fmla="*/ 713786 w 727087"/>
                <a:gd name="connsiteY42" fmla="*/ 405661 h 608492"/>
                <a:gd name="connsiteX43" fmla="*/ 717111 w 727087"/>
                <a:gd name="connsiteY43" fmla="*/ 385711 h 608492"/>
                <a:gd name="connsiteX44" fmla="*/ 723762 w 727087"/>
                <a:gd name="connsiteY44" fmla="*/ 339160 h 608492"/>
                <a:gd name="connsiteX45" fmla="*/ 727087 w 727087"/>
                <a:gd name="connsiteY45" fmla="*/ 329184 h 608492"/>
                <a:gd name="connsiteX46" fmla="*/ 723762 w 727087"/>
                <a:gd name="connsiteY46" fmla="*/ 295933 h 608492"/>
                <a:gd name="connsiteX47" fmla="*/ 713786 w 727087"/>
                <a:gd name="connsiteY47" fmla="*/ 262683 h 608492"/>
                <a:gd name="connsiteX48" fmla="*/ 707136 w 727087"/>
                <a:gd name="connsiteY48" fmla="*/ 236082 h 608492"/>
                <a:gd name="connsiteX49" fmla="*/ 700486 w 727087"/>
                <a:gd name="connsiteY49" fmla="*/ 212806 h 608492"/>
                <a:gd name="connsiteX50" fmla="*/ 693836 w 727087"/>
                <a:gd name="connsiteY50" fmla="*/ 202831 h 608492"/>
                <a:gd name="connsiteX51" fmla="*/ 690511 w 727087"/>
                <a:gd name="connsiteY51" fmla="*/ 192856 h 608492"/>
                <a:gd name="connsiteX52" fmla="*/ 673885 w 727087"/>
                <a:gd name="connsiteY52" fmla="*/ 176230 h 608492"/>
                <a:gd name="connsiteX53" fmla="*/ 650610 w 727087"/>
                <a:gd name="connsiteY53" fmla="*/ 152955 h 608492"/>
                <a:gd name="connsiteX54" fmla="*/ 643959 w 727087"/>
                <a:gd name="connsiteY54" fmla="*/ 146304 h 608492"/>
                <a:gd name="connsiteX55" fmla="*/ 624009 w 727087"/>
                <a:gd name="connsiteY55" fmla="*/ 139654 h 608492"/>
                <a:gd name="connsiteX56" fmla="*/ 607383 w 727087"/>
                <a:gd name="connsiteY56" fmla="*/ 126354 h 608492"/>
                <a:gd name="connsiteX57" fmla="*/ 600733 w 727087"/>
                <a:gd name="connsiteY57" fmla="*/ 116379 h 608492"/>
                <a:gd name="connsiteX58" fmla="*/ 584108 w 727087"/>
                <a:gd name="connsiteY58" fmla="*/ 99753 h 608492"/>
                <a:gd name="connsiteX59" fmla="*/ 580783 w 727087"/>
                <a:gd name="connsiteY59" fmla="*/ 89778 h 608492"/>
                <a:gd name="connsiteX60" fmla="*/ 557507 w 727087"/>
                <a:gd name="connsiteY60" fmla="*/ 69827 h 608492"/>
                <a:gd name="connsiteX61" fmla="*/ 554182 w 727087"/>
                <a:gd name="connsiteY61" fmla="*/ 59852 h 608492"/>
                <a:gd name="connsiteX62" fmla="*/ 544207 w 727087"/>
                <a:gd name="connsiteY62" fmla="*/ 53202 h 608492"/>
                <a:gd name="connsiteX63" fmla="*/ 537556 w 727087"/>
                <a:gd name="connsiteY63" fmla="*/ 46552 h 608492"/>
                <a:gd name="connsiteX64" fmla="*/ 530906 w 727087"/>
                <a:gd name="connsiteY64" fmla="*/ 36576 h 608492"/>
                <a:gd name="connsiteX65" fmla="*/ 520931 w 727087"/>
                <a:gd name="connsiteY65" fmla="*/ 33251 h 608492"/>
                <a:gd name="connsiteX66" fmla="*/ 500980 w 727087"/>
                <a:gd name="connsiteY66" fmla="*/ 19951 h 608492"/>
                <a:gd name="connsiteX67" fmla="*/ 491005 w 727087"/>
                <a:gd name="connsiteY67" fmla="*/ 13301 h 608492"/>
                <a:gd name="connsiteX68" fmla="*/ 481030 w 727087"/>
                <a:gd name="connsiteY68" fmla="*/ 9976 h 608492"/>
                <a:gd name="connsiteX69" fmla="*/ 471055 w 727087"/>
                <a:gd name="connsiteY69" fmla="*/ 3325 h 608492"/>
                <a:gd name="connsiteX70" fmla="*/ 454429 w 727087"/>
                <a:gd name="connsiteY70" fmla="*/ 0 h 608492"/>
                <a:gd name="connsiteX71" fmla="*/ 354676 w 727087"/>
                <a:gd name="connsiteY71" fmla="*/ 3325 h 608492"/>
                <a:gd name="connsiteX72" fmla="*/ 348026 w 727087"/>
                <a:gd name="connsiteY72" fmla="*/ 9976 h 608492"/>
                <a:gd name="connsiteX73" fmla="*/ 338051 w 727087"/>
                <a:gd name="connsiteY73" fmla="*/ 16626 h 608492"/>
                <a:gd name="connsiteX74" fmla="*/ 318100 w 727087"/>
                <a:gd name="connsiteY74" fmla="*/ 43227 h 608492"/>
                <a:gd name="connsiteX75" fmla="*/ 308125 w 727087"/>
                <a:gd name="connsiteY75" fmla="*/ 46552 h 608492"/>
                <a:gd name="connsiteX76" fmla="*/ 304800 w 727087"/>
                <a:gd name="connsiteY76" fmla="*/ 56527 h 608492"/>
                <a:gd name="connsiteX77" fmla="*/ 294825 w 727087"/>
                <a:gd name="connsiteY77" fmla="*/ 59852 h 608492"/>
                <a:gd name="connsiteX78" fmla="*/ 274874 w 727087"/>
                <a:gd name="connsiteY78" fmla="*/ 69827 h 608492"/>
                <a:gd name="connsiteX79" fmla="*/ 264899 w 727087"/>
                <a:gd name="connsiteY79" fmla="*/ 76477 h 608492"/>
                <a:gd name="connsiteX80" fmla="*/ 215023 w 727087"/>
                <a:gd name="connsiteY80" fmla="*/ 86453 h 608492"/>
                <a:gd name="connsiteX81" fmla="*/ 38793 w 727087"/>
                <a:gd name="connsiteY81" fmla="*/ 89778 h 608492"/>
                <a:gd name="connsiteX82" fmla="*/ 22167 w 727087"/>
                <a:gd name="connsiteY82" fmla="*/ 99753 h 608492"/>
                <a:gd name="connsiteX83" fmla="*/ 2217 w 727087"/>
                <a:gd name="connsiteY83" fmla="*/ 109728 h 6084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</a:cxnLst>
              <a:rect l="l" t="t" r="r" b="b"/>
              <a:pathLst>
                <a:path w="727087" h="608492">
                  <a:moveTo>
                    <a:pt x="2217" y="109728"/>
                  </a:moveTo>
                  <a:cubicBezTo>
                    <a:pt x="0" y="117486"/>
                    <a:pt x="4011" y="138210"/>
                    <a:pt x="8867" y="146304"/>
                  </a:cubicBezTo>
                  <a:cubicBezTo>
                    <a:pt x="10480" y="148992"/>
                    <a:pt x="13300" y="150738"/>
                    <a:pt x="15517" y="152955"/>
                  </a:cubicBezTo>
                  <a:cubicBezTo>
                    <a:pt x="19123" y="163773"/>
                    <a:pt x="17046" y="164348"/>
                    <a:pt x="28818" y="169580"/>
                  </a:cubicBezTo>
                  <a:cubicBezTo>
                    <a:pt x="35224" y="172427"/>
                    <a:pt x="48768" y="176230"/>
                    <a:pt x="48768" y="176230"/>
                  </a:cubicBezTo>
                  <a:cubicBezTo>
                    <a:pt x="73152" y="175122"/>
                    <a:pt x="97569" y="174584"/>
                    <a:pt x="121920" y="172905"/>
                  </a:cubicBezTo>
                  <a:cubicBezTo>
                    <a:pt x="153180" y="170749"/>
                    <a:pt x="135575" y="170422"/>
                    <a:pt x="158496" y="166255"/>
                  </a:cubicBezTo>
                  <a:cubicBezTo>
                    <a:pt x="166207" y="164853"/>
                    <a:pt x="174026" y="164122"/>
                    <a:pt x="181772" y="162930"/>
                  </a:cubicBezTo>
                  <a:cubicBezTo>
                    <a:pt x="206712" y="159093"/>
                    <a:pt x="197327" y="161071"/>
                    <a:pt x="221673" y="152955"/>
                  </a:cubicBezTo>
                  <a:lnTo>
                    <a:pt x="231648" y="149629"/>
                  </a:lnTo>
                  <a:cubicBezTo>
                    <a:pt x="270569" y="151399"/>
                    <a:pt x="288383" y="147365"/>
                    <a:pt x="318100" y="156280"/>
                  </a:cubicBezTo>
                  <a:cubicBezTo>
                    <a:pt x="324814" y="158294"/>
                    <a:pt x="332218" y="159042"/>
                    <a:pt x="338051" y="162930"/>
                  </a:cubicBezTo>
                  <a:lnTo>
                    <a:pt x="358002" y="176230"/>
                  </a:lnTo>
                  <a:cubicBezTo>
                    <a:pt x="359110" y="181772"/>
                    <a:pt x="361327" y="187204"/>
                    <a:pt x="361327" y="192856"/>
                  </a:cubicBezTo>
                  <a:cubicBezTo>
                    <a:pt x="361327" y="194535"/>
                    <a:pt x="355758" y="226186"/>
                    <a:pt x="354676" y="229432"/>
                  </a:cubicBezTo>
                  <a:cubicBezTo>
                    <a:pt x="353108" y="234134"/>
                    <a:pt x="349766" y="238091"/>
                    <a:pt x="348026" y="242732"/>
                  </a:cubicBezTo>
                  <a:cubicBezTo>
                    <a:pt x="344724" y="251537"/>
                    <a:pt x="342047" y="272258"/>
                    <a:pt x="341376" y="279308"/>
                  </a:cubicBezTo>
                  <a:cubicBezTo>
                    <a:pt x="338221" y="312438"/>
                    <a:pt x="336050" y="365238"/>
                    <a:pt x="334726" y="395686"/>
                  </a:cubicBezTo>
                  <a:cubicBezTo>
                    <a:pt x="333521" y="423391"/>
                    <a:pt x="332509" y="451104"/>
                    <a:pt x="331401" y="478813"/>
                  </a:cubicBezTo>
                  <a:cubicBezTo>
                    <a:pt x="331562" y="480259"/>
                    <a:pt x="334303" y="523975"/>
                    <a:pt x="341376" y="528690"/>
                  </a:cubicBezTo>
                  <a:lnTo>
                    <a:pt x="351351" y="535340"/>
                  </a:lnTo>
                  <a:cubicBezTo>
                    <a:pt x="362755" y="552443"/>
                    <a:pt x="352141" y="539295"/>
                    <a:pt x="367977" y="551965"/>
                  </a:cubicBezTo>
                  <a:cubicBezTo>
                    <a:pt x="381018" y="562399"/>
                    <a:pt x="367278" y="556166"/>
                    <a:pt x="384602" y="561941"/>
                  </a:cubicBezTo>
                  <a:cubicBezTo>
                    <a:pt x="387927" y="565266"/>
                    <a:pt x="390665" y="569308"/>
                    <a:pt x="394578" y="571916"/>
                  </a:cubicBezTo>
                  <a:cubicBezTo>
                    <a:pt x="400909" y="576137"/>
                    <a:pt x="425856" y="578284"/>
                    <a:pt x="427828" y="578566"/>
                  </a:cubicBezTo>
                  <a:cubicBezTo>
                    <a:pt x="434478" y="580783"/>
                    <a:pt x="442823" y="580259"/>
                    <a:pt x="447779" y="585216"/>
                  </a:cubicBezTo>
                  <a:cubicBezTo>
                    <a:pt x="460766" y="598205"/>
                    <a:pt x="447141" y="586561"/>
                    <a:pt x="464404" y="595192"/>
                  </a:cubicBezTo>
                  <a:cubicBezTo>
                    <a:pt x="467979" y="596979"/>
                    <a:pt x="470728" y="600219"/>
                    <a:pt x="474380" y="601842"/>
                  </a:cubicBezTo>
                  <a:cubicBezTo>
                    <a:pt x="480786" y="604689"/>
                    <a:pt x="494330" y="608492"/>
                    <a:pt x="494330" y="608492"/>
                  </a:cubicBezTo>
                  <a:cubicBezTo>
                    <a:pt x="513172" y="607384"/>
                    <a:pt x="532191" y="607967"/>
                    <a:pt x="550857" y="605167"/>
                  </a:cubicBezTo>
                  <a:cubicBezTo>
                    <a:pt x="554809" y="604574"/>
                    <a:pt x="557180" y="600140"/>
                    <a:pt x="560832" y="598517"/>
                  </a:cubicBezTo>
                  <a:cubicBezTo>
                    <a:pt x="567238" y="595670"/>
                    <a:pt x="573982" y="593568"/>
                    <a:pt x="580783" y="591867"/>
                  </a:cubicBezTo>
                  <a:cubicBezTo>
                    <a:pt x="585041" y="590802"/>
                    <a:pt x="599290" y="587600"/>
                    <a:pt x="604058" y="585216"/>
                  </a:cubicBezTo>
                  <a:cubicBezTo>
                    <a:pt x="627021" y="573735"/>
                    <a:pt x="599655" y="582161"/>
                    <a:pt x="627334" y="575241"/>
                  </a:cubicBezTo>
                  <a:cubicBezTo>
                    <a:pt x="630659" y="573024"/>
                    <a:pt x="633735" y="570378"/>
                    <a:pt x="637309" y="568591"/>
                  </a:cubicBezTo>
                  <a:cubicBezTo>
                    <a:pt x="640444" y="567024"/>
                    <a:pt x="644368" y="567210"/>
                    <a:pt x="647284" y="565266"/>
                  </a:cubicBezTo>
                  <a:cubicBezTo>
                    <a:pt x="651197" y="562658"/>
                    <a:pt x="653647" y="558301"/>
                    <a:pt x="657260" y="555291"/>
                  </a:cubicBezTo>
                  <a:cubicBezTo>
                    <a:pt x="670870" y="543949"/>
                    <a:pt x="664267" y="552835"/>
                    <a:pt x="680535" y="541990"/>
                  </a:cubicBezTo>
                  <a:cubicBezTo>
                    <a:pt x="686223" y="538198"/>
                    <a:pt x="690277" y="530703"/>
                    <a:pt x="693836" y="525365"/>
                  </a:cubicBezTo>
                  <a:cubicBezTo>
                    <a:pt x="694944" y="522040"/>
                    <a:pt x="695594" y="518524"/>
                    <a:pt x="697161" y="515389"/>
                  </a:cubicBezTo>
                  <a:cubicBezTo>
                    <a:pt x="710054" y="489603"/>
                    <a:pt x="698777" y="520515"/>
                    <a:pt x="707136" y="495439"/>
                  </a:cubicBezTo>
                  <a:cubicBezTo>
                    <a:pt x="708244" y="471055"/>
                    <a:pt x="708658" y="446629"/>
                    <a:pt x="710461" y="422287"/>
                  </a:cubicBezTo>
                  <a:cubicBezTo>
                    <a:pt x="710878" y="416651"/>
                    <a:pt x="712775" y="411222"/>
                    <a:pt x="713786" y="405661"/>
                  </a:cubicBezTo>
                  <a:cubicBezTo>
                    <a:pt x="714992" y="399028"/>
                    <a:pt x="716158" y="392385"/>
                    <a:pt x="717111" y="385711"/>
                  </a:cubicBezTo>
                  <a:cubicBezTo>
                    <a:pt x="719127" y="371599"/>
                    <a:pt x="720585" y="353455"/>
                    <a:pt x="723762" y="339160"/>
                  </a:cubicBezTo>
                  <a:cubicBezTo>
                    <a:pt x="724522" y="335738"/>
                    <a:pt x="725979" y="332509"/>
                    <a:pt x="727087" y="329184"/>
                  </a:cubicBezTo>
                  <a:cubicBezTo>
                    <a:pt x="725979" y="318100"/>
                    <a:pt x="725337" y="306960"/>
                    <a:pt x="723762" y="295933"/>
                  </a:cubicBezTo>
                  <a:cubicBezTo>
                    <a:pt x="720999" y="276596"/>
                    <a:pt x="718409" y="285798"/>
                    <a:pt x="713786" y="262683"/>
                  </a:cubicBezTo>
                  <a:cubicBezTo>
                    <a:pt x="707025" y="228877"/>
                    <a:pt x="713953" y="259941"/>
                    <a:pt x="707136" y="236082"/>
                  </a:cubicBezTo>
                  <a:cubicBezTo>
                    <a:pt x="705715" y="231109"/>
                    <a:pt x="703144" y="218122"/>
                    <a:pt x="700486" y="212806"/>
                  </a:cubicBezTo>
                  <a:cubicBezTo>
                    <a:pt x="698699" y="209232"/>
                    <a:pt x="695623" y="206405"/>
                    <a:pt x="693836" y="202831"/>
                  </a:cubicBezTo>
                  <a:cubicBezTo>
                    <a:pt x="692269" y="199696"/>
                    <a:pt x="692614" y="195660"/>
                    <a:pt x="690511" y="192856"/>
                  </a:cubicBezTo>
                  <a:cubicBezTo>
                    <a:pt x="685808" y="186586"/>
                    <a:pt x="678233" y="182751"/>
                    <a:pt x="673885" y="176230"/>
                  </a:cubicBezTo>
                  <a:cubicBezTo>
                    <a:pt x="658641" y="153364"/>
                    <a:pt x="668167" y="158807"/>
                    <a:pt x="650610" y="152955"/>
                  </a:cubicBezTo>
                  <a:cubicBezTo>
                    <a:pt x="648393" y="150738"/>
                    <a:pt x="646763" y="147706"/>
                    <a:pt x="643959" y="146304"/>
                  </a:cubicBezTo>
                  <a:cubicBezTo>
                    <a:pt x="637689" y="143169"/>
                    <a:pt x="624009" y="139654"/>
                    <a:pt x="624009" y="139654"/>
                  </a:cubicBezTo>
                  <a:cubicBezTo>
                    <a:pt x="604952" y="111069"/>
                    <a:pt x="630327" y="144708"/>
                    <a:pt x="607383" y="126354"/>
                  </a:cubicBezTo>
                  <a:cubicBezTo>
                    <a:pt x="604262" y="123858"/>
                    <a:pt x="603364" y="119386"/>
                    <a:pt x="600733" y="116379"/>
                  </a:cubicBezTo>
                  <a:cubicBezTo>
                    <a:pt x="595572" y="110481"/>
                    <a:pt x="584108" y="99753"/>
                    <a:pt x="584108" y="99753"/>
                  </a:cubicBezTo>
                  <a:cubicBezTo>
                    <a:pt x="583000" y="96428"/>
                    <a:pt x="582820" y="92630"/>
                    <a:pt x="580783" y="89778"/>
                  </a:cubicBezTo>
                  <a:cubicBezTo>
                    <a:pt x="573452" y="79515"/>
                    <a:pt x="567093" y="76218"/>
                    <a:pt x="557507" y="69827"/>
                  </a:cubicBezTo>
                  <a:cubicBezTo>
                    <a:pt x="556399" y="66502"/>
                    <a:pt x="556371" y="62589"/>
                    <a:pt x="554182" y="59852"/>
                  </a:cubicBezTo>
                  <a:cubicBezTo>
                    <a:pt x="551686" y="56732"/>
                    <a:pt x="547328" y="55698"/>
                    <a:pt x="544207" y="53202"/>
                  </a:cubicBezTo>
                  <a:cubicBezTo>
                    <a:pt x="541759" y="51244"/>
                    <a:pt x="539514" y="49000"/>
                    <a:pt x="537556" y="46552"/>
                  </a:cubicBezTo>
                  <a:cubicBezTo>
                    <a:pt x="535059" y="43431"/>
                    <a:pt x="534027" y="39073"/>
                    <a:pt x="530906" y="36576"/>
                  </a:cubicBezTo>
                  <a:cubicBezTo>
                    <a:pt x="528169" y="34386"/>
                    <a:pt x="523995" y="34953"/>
                    <a:pt x="520931" y="33251"/>
                  </a:cubicBezTo>
                  <a:cubicBezTo>
                    <a:pt x="513944" y="29370"/>
                    <a:pt x="507630" y="24384"/>
                    <a:pt x="500980" y="19951"/>
                  </a:cubicBezTo>
                  <a:cubicBezTo>
                    <a:pt x="497655" y="17734"/>
                    <a:pt x="494796" y="14565"/>
                    <a:pt x="491005" y="13301"/>
                  </a:cubicBezTo>
                  <a:lnTo>
                    <a:pt x="481030" y="9976"/>
                  </a:lnTo>
                  <a:cubicBezTo>
                    <a:pt x="477705" y="7759"/>
                    <a:pt x="474797" y="4728"/>
                    <a:pt x="471055" y="3325"/>
                  </a:cubicBezTo>
                  <a:cubicBezTo>
                    <a:pt x="465763" y="1340"/>
                    <a:pt x="460081" y="0"/>
                    <a:pt x="454429" y="0"/>
                  </a:cubicBezTo>
                  <a:cubicBezTo>
                    <a:pt x="421160" y="0"/>
                    <a:pt x="387927" y="2217"/>
                    <a:pt x="354676" y="3325"/>
                  </a:cubicBezTo>
                  <a:cubicBezTo>
                    <a:pt x="352459" y="5542"/>
                    <a:pt x="350474" y="8017"/>
                    <a:pt x="348026" y="9976"/>
                  </a:cubicBezTo>
                  <a:cubicBezTo>
                    <a:pt x="344906" y="12472"/>
                    <a:pt x="340682" y="13619"/>
                    <a:pt x="338051" y="16626"/>
                  </a:cubicBezTo>
                  <a:cubicBezTo>
                    <a:pt x="336225" y="18713"/>
                    <a:pt x="325219" y="38955"/>
                    <a:pt x="318100" y="43227"/>
                  </a:cubicBezTo>
                  <a:cubicBezTo>
                    <a:pt x="315095" y="45030"/>
                    <a:pt x="311450" y="45444"/>
                    <a:pt x="308125" y="46552"/>
                  </a:cubicBezTo>
                  <a:cubicBezTo>
                    <a:pt x="307017" y="49877"/>
                    <a:pt x="307278" y="54049"/>
                    <a:pt x="304800" y="56527"/>
                  </a:cubicBezTo>
                  <a:cubicBezTo>
                    <a:pt x="302322" y="59005"/>
                    <a:pt x="297960" y="58285"/>
                    <a:pt x="294825" y="59852"/>
                  </a:cubicBezTo>
                  <a:cubicBezTo>
                    <a:pt x="269045" y="72742"/>
                    <a:pt x="299946" y="61470"/>
                    <a:pt x="274874" y="69827"/>
                  </a:cubicBezTo>
                  <a:cubicBezTo>
                    <a:pt x="271549" y="72044"/>
                    <a:pt x="268655" y="75111"/>
                    <a:pt x="264899" y="76477"/>
                  </a:cubicBezTo>
                  <a:cubicBezTo>
                    <a:pt x="254960" y="80091"/>
                    <a:pt x="226540" y="86069"/>
                    <a:pt x="215023" y="86453"/>
                  </a:cubicBezTo>
                  <a:cubicBezTo>
                    <a:pt x="156302" y="88410"/>
                    <a:pt x="97536" y="88670"/>
                    <a:pt x="38793" y="89778"/>
                  </a:cubicBezTo>
                  <a:cubicBezTo>
                    <a:pt x="21471" y="95552"/>
                    <a:pt x="35208" y="89321"/>
                    <a:pt x="22167" y="99753"/>
                  </a:cubicBezTo>
                  <a:cubicBezTo>
                    <a:pt x="8793" y="110452"/>
                    <a:pt x="4434" y="101970"/>
                    <a:pt x="2217" y="109728"/>
                  </a:cubicBezTo>
                  <a:close/>
                </a:path>
              </a:pathLst>
            </a:custGeom>
            <a:solidFill>
              <a:srgbClr val="FFFF00">
                <a:alpha val="15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67" name="Полилиния 866"/>
            <p:cNvSpPr/>
            <p:nvPr/>
          </p:nvSpPr>
          <p:spPr>
            <a:xfrm>
              <a:off x="3757771" y="4531861"/>
              <a:ext cx="2347096" cy="2057270"/>
            </a:xfrm>
            <a:custGeom>
              <a:avLst/>
              <a:gdLst>
                <a:gd name="connsiteX0" fmla="*/ 761028 w 2347096"/>
                <a:gd name="connsiteY0" fmla="*/ 2035194 h 2057270"/>
                <a:gd name="connsiteX1" fmla="*/ 927282 w 2347096"/>
                <a:gd name="connsiteY1" fmla="*/ 2038519 h 2057270"/>
                <a:gd name="connsiteX2" fmla="*/ 947233 w 2347096"/>
                <a:gd name="connsiteY2" fmla="*/ 2035194 h 2057270"/>
                <a:gd name="connsiteX3" fmla="*/ 963858 w 2347096"/>
                <a:gd name="connsiteY3" fmla="*/ 2031868 h 2057270"/>
                <a:gd name="connsiteX4" fmla="*/ 1060286 w 2347096"/>
                <a:gd name="connsiteY4" fmla="*/ 2028543 h 2057270"/>
                <a:gd name="connsiteX5" fmla="*/ 1113487 w 2347096"/>
                <a:gd name="connsiteY5" fmla="*/ 2018568 h 2057270"/>
                <a:gd name="connsiteX6" fmla="*/ 1130113 w 2347096"/>
                <a:gd name="connsiteY6" fmla="*/ 2015243 h 2057270"/>
                <a:gd name="connsiteX7" fmla="*/ 1183314 w 2347096"/>
                <a:gd name="connsiteY7" fmla="*/ 2011918 h 2057270"/>
                <a:gd name="connsiteX8" fmla="*/ 1249816 w 2347096"/>
                <a:gd name="connsiteY8" fmla="*/ 2005268 h 2057270"/>
                <a:gd name="connsiteX9" fmla="*/ 1269766 w 2347096"/>
                <a:gd name="connsiteY9" fmla="*/ 2001943 h 2057270"/>
                <a:gd name="connsiteX10" fmla="*/ 1279742 w 2347096"/>
                <a:gd name="connsiteY10" fmla="*/ 1998618 h 2057270"/>
                <a:gd name="connsiteX11" fmla="*/ 1336268 w 2347096"/>
                <a:gd name="connsiteY11" fmla="*/ 1995292 h 2057270"/>
                <a:gd name="connsiteX12" fmla="*/ 1369519 w 2347096"/>
                <a:gd name="connsiteY12" fmla="*/ 1988642 h 2057270"/>
                <a:gd name="connsiteX13" fmla="*/ 1389470 w 2347096"/>
                <a:gd name="connsiteY13" fmla="*/ 1985317 h 2057270"/>
                <a:gd name="connsiteX14" fmla="*/ 1422721 w 2347096"/>
                <a:gd name="connsiteY14" fmla="*/ 1981992 h 2057270"/>
                <a:gd name="connsiteX15" fmla="*/ 1449321 w 2347096"/>
                <a:gd name="connsiteY15" fmla="*/ 1978667 h 2057270"/>
                <a:gd name="connsiteX16" fmla="*/ 1482572 w 2347096"/>
                <a:gd name="connsiteY16" fmla="*/ 1968692 h 2057270"/>
                <a:gd name="connsiteX17" fmla="*/ 1505848 w 2347096"/>
                <a:gd name="connsiteY17" fmla="*/ 1965367 h 2057270"/>
                <a:gd name="connsiteX18" fmla="*/ 1519148 w 2347096"/>
                <a:gd name="connsiteY18" fmla="*/ 1962042 h 2057270"/>
                <a:gd name="connsiteX19" fmla="*/ 1559049 w 2347096"/>
                <a:gd name="connsiteY19" fmla="*/ 1955391 h 2057270"/>
                <a:gd name="connsiteX20" fmla="*/ 1572350 w 2347096"/>
                <a:gd name="connsiteY20" fmla="*/ 1952066 h 2057270"/>
                <a:gd name="connsiteX21" fmla="*/ 1592300 w 2347096"/>
                <a:gd name="connsiteY21" fmla="*/ 1945416 h 2057270"/>
                <a:gd name="connsiteX22" fmla="*/ 1622226 w 2347096"/>
                <a:gd name="connsiteY22" fmla="*/ 1938766 h 2057270"/>
                <a:gd name="connsiteX23" fmla="*/ 1648827 w 2347096"/>
                <a:gd name="connsiteY23" fmla="*/ 1932116 h 2057270"/>
                <a:gd name="connsiteX24" fmla="*/ 1658802 w 2347096"/>
                <a:gd name="connsiteY24" fmla="*/ 1925466 h 2057270"/>
                <a:gd name="connsiteX25" fmla="*/ 1698703 w 2347096"/>
                <a:gd name="connsiteY25" fmla="*/ 1918815 h 2057270"/>
                <a:gd name="connsiteX26" fmla="*/ 1725304 w 2347096"/>
                <a:gd name="connsiteY26" fmla="*/ 1912165 h 2057270"/>
                <a:gd name="connsiteX27" fmla="*/ 1735279 w 2347096"/>
                <a:gd name="connsiteY27" fmla="*/ 1908840 h 2057270"/>
                <a:gd name="connsiteX28" fmla="*/ 1745254 w 2347096"/>
                <a:gd name="connsiteY28" fmla="*/ 1902190 h 2057270"/>
                <a:gd name="connsiteX29" fmla="*/ 1758555 w 2347096"/>
                <a:gd name="connsiteY29" fmla="*/ 1898865 h 2057270"/>
                <a:gd name="connsiteX30" fmla="*/ 1788481 w 2347096"/>
                <a:gd name="connsiteY30" fmla="*/ 1888890 h 2057270"/>
                <a:gd name="connsiteX31" fmla="*/ 1798456 w 2347096"/>
                <a:gd name="connsiteY31" fmla="*/ 1885564 h 2057270"/>
                <a:gd name="connsiteX32" fmla="*/ 1821732 w 2347096"/>
                <a:gd name="connsiteY32" fmla="*/ 1875589 h 2057270"/>
                <a:gd name="connsiteX33" fmla="*/ 1854982 w 2347096"/>
                <a:gd name="connsiteY33" fmla="*/ 1868939 h 2057270"/>
                <a:gd name="connsiteX34" fmla="*/ 1881583 w 2347096"/>
                <a:gd name="connsiteY34" fmla="*/ 1862289 h 2057270"/>
                <a:gd name="connsiteX35" fmla="*/ 1901534 w 2347096"/>
                <a:gd name="connsiteY35" fmla="*/ 1855639 h 2057270"/>
                <a:gd name="connsiteX36" fmla="*/ 1911509 w 2347096"/>
                <a:gd name="connsiteY36" fmla="*/ 1852314 h 2057270"/>
                <a:gd name="connsiteX37" fmla="*/ 1938110 w 2347096"/>
                <a:gd name="connsiteY37" fmla="*/ 1845663 h 2057270"/>
                <a:gd name="connsiteX38" fmla="*/ 1958060 w 2347096"/>
                <a:gd name="connsiteY38" fmla="*/ 1839013 h 2057270"/>
                <a:gd name="connsiteX39" fmla="*/ 1971361 w 2347096"/>
                <a:gd name="connsiteY39" fmla="*/ 1835688 h 2057270"/>
                <a:gd name="connsiteX40" fmla="*/ 1991311 w 2347096"/>
                <a:gd name="connsiteY40" fmla="*/ 1829038 h 2057270"/>
                <a:gd name="connsiteX41" fmla="*/ 2001286 w 2347096"/>
                <a:gd name="connsiteY41" fmla="*/ 1825713 h 2057270"/>
                <a:gd name="connsiteX42" fmla="*/ 2017912 w 2347096"/>
                <a:gd name="connsiteY42" fmla="*/ 1815738 h 2057270"/>
                <a:gd name="connsiteX43" fmla="*/ 2034537 w 2347096"/>
                <a:gd name="connsiteY43" fmla="*/ 1809087 h 2057270"/>
                <a:gd name="connsiteX44" fmla="*/ 2047838 w 2347096"/>
                <a:gd name="connsiteY44" fmla="*/ 1805762 h 2057270"/>
                <a:gd name="connsiteX45" fmla="*/ 2067788 w 2347096"/>
                <a:gd name="connsiteY45" fmla="*/ 1799112 h 2057270"/>
                <a:gd name="connsiteX46" fmla="*/ 2077764 w 2347096"/>
                <a:gd name="connsiteY46" fmla="*/ 1795787 h 2057270"/>
                <a:gd name="connsiteX47" fmla="*/ 2087739 w 2347096"/>
                <a:gd name="connsiteY47" fmla="*/ 1792462 h 2057270"/>
                <a:gd name="connsiteX48" fmla="*/ 2091064 w 2347096"/>
                <a:gd name="connsiteY48" fmla="*/ 1782487 h 2057270"/>
                <a:gd name="connsiteX49" fmla="*/ 2111014 w 2347096"/>
                <a:gd name="connsiteY49" fmla="*/ 1775836 h 2057270"/>
                <a:gd name="connsiteX50" fmla="*/ 2117665 w 2347096"/>
                <a:gd name="connsiteY50" fmla="*/ 1769186 h 2057270"/>
                <a:gd name="connsiteX51" fmla="*/ 2180841 w 2347096"/>
                <a:gd name="connsiteY51" fmla="*/ 1735935 h 2057270"/>
                <a:gd name="connsiteX52" fmla="*/ 2207442 w 2347096"/>
                <a:gd name="connsiteY52" fmla="*/ 1722635 h 2057270"/>
                <a:gd name="connsiteX53" fmla="*/ 2227393 w 2347096"/>
                <a:gd name="connsiteY53" fmla="*/ 1709335 h 2057270"/>
                <a:gd name="connsiteX54" fmla="*/ 2263969 w 2347096"/>
                <a:gd name="connsiteY54" fmla="*/ 1699359 h 2057270"/>
                <a:gd name="connsiteX55" fmla="*/ 2293894 w 2347096"/>
                <a:gd name="connsiteY55" fmla="*/ 1686059 h 2057270"/>
                <a:gd name="connsiteX56" fmla="*/ 2303870 w 2347096"/>
                <a:gd name="connsiteY56" fmla="*/ 1682734 h 2057270"/>
                <a:gd name="connsiteX57" fmla="*/ 2323820 w 2347096"/>
                <a:gd name="connsiteY57" fmla="*/ 1669434 h 2057270"/>
                <a:gd name="connsiteX58" fmla="*/ 2347096 w 2347096"/>
                <a:gd name="connsiteY58" fmla="*/ 1652808 h 2057270"/>
                <a:gd name="connsiteX59" fmla="*/ 2343771 w 2347096"/>
                <a:gd name="connsiteY59" fmla="*/ 1642833 h 2057270"/>
                <a:gd name="connsiteX60" fmla="*/ 2333796 w 2347096"/>
                <a:gd name="connsiteY60" fmla="*/ 1636183 h 2057270"/>
                <a:gd name="connsiteX61" fmla="*/ 2297220 w 2347096"/>
                <a:gd name="connsiteY61" fmla="*/ 1626207 h 2057270"/>
                <a:gd name="connsiteX62" fmla="*/ 2287244 w 2347096"/>
                <a:gd name="connsiteY62" fmla="*/ 1622882 h 2057270"/>
                <a:gd name="connsiteX63" fmla="*/ 2277269 w 2347096"/>
                <a:gd name="connsiteY63" fmla="*/ 1616232 h 2057270"/>
                <a:gd name="connsiteX64" fmla="*/ 2257318 w 2347096"/>
                <a:gd name="connsiteY64" fmla="*/ 1589631 h 2057270"/>
                <a:gd name="connsiteX65" fmla="*/ 2244018 w 2347096"/>
                <a:gd name="connsiteY65" fmla="*/ 1582981 h 2057270"/>
                <a:gd name="connsiteX66" fmla="*/ 2237368 w 2347096"/>
                <a:gd name="connsiteY66" fmla="*/ 1573006 h 2057270"/>
                <a:gd name="connsiteX67" fmla="*/ 2224068 w 2347096"/>
                <a:gd name="connsiteY67" fmla="*/ 1569681 h 2057270"/>
                <a:gd name="connsiteX68" fmla="*/ 2210767 w 2347096"/>
                <a:gd name="connsiteY68" fmla="*/ 1563031 h 2057270"/>
                <a:gd name="connsiteX69" fmla="*/ 2200792 w 2347096"/>
                <a:gd name="connsiteY69" fmla="*/ 1559706 h 2057270"/>
                <a:gd name="connsiteX70" fmla="*/ 2174191 w 2347096"/>
                <a:gd name="connsiteY70" fmla="*/ 1549730 h 2057270"/>
                <a:gd name="connsiteX71" fmla="*/ 2164216 w 2347096"/>
                <a:gd name="connsiteY71" fmla="*/ 1543080 h 2057270"/>
                <a:gd name="connsiteX72" fmla="*/ 2130965 w 2347096"/>
                <a:gd name="connsiteY72" fmla="*/ 1536430 h 2057270"/>
                <a:gd name="connsiteX73" fmla="*/ 2094389 w 2347096"/>
                <a:gd name="connsiteY73" fmla="*/ 1529780 h 2057270"/>
                <a:gd name="connsiteX74" fmla="*/ 2074438 w 2347096"/>
                <a:gd name="connsiteY74" fmla="*/ 1523130 h 2057270"/>
                <a:gd name="connsiteX75" fmla="*/ 2051163 w 2347096"/>
                <a:gd name="connsiteY75" fmla="*/ 1516479 h 2057270"/>
                <a:gd name="connsiteX76" fmla="*/ 1994636 w 2347096"/>
                <a:gd name="connsiteY76" fmla="*/ 1509829 h 2057270"/>
                <a:gd name="connsiteX77" fmla="*/ 1815081 w 2347096"/>
                <a:gd name="connsiteY77" fmla="*/ 1513154 h 2057270"/>
                <a:gd name="connsiteX78" fmla="*/ 1785156 w 2347096"/>
                <a:gd name="connsiteY78" fmla="*/ 1523130 h 2057270"/>
                <a:gd name="connsiteX79" fmla="*/ 1751905 w 2347096"/>
                <a:gd name="connsiteY79" fmla="*/ 1533105 h 2057270"/>
                <a:gd name="connsiteX80" fmla="*/ 1731954 w 2347096"/>
                <a:gd name="connsiteY80" fmla="*/ 1546405 h 2057270"/>
                <a:gd name="connsiteX81" fmla="*/ 1721979 w 2347096"/>
                <a:gd name="connsiteY81" fmla="*/ 1553055 h 2057270"/>
                <a:gd name="connsiteX82" fmla="*/ 1708678 w 2347096"/>
                <a:gd name="connsiteY82" fmla="*/ 1559706 h 2057270"/>
                <a:gd name="connsiteX83" fmla="*/ 1702028 w 2347096"/>
                <a:gd name="connsiteY83" fmla="*/ 1569681 h 2057270"/>
                <a:gd name="connsiteX84" fmla="*/ 1695378 w 2347096"/>
                <a:gd name="connsiteY84" fmla="*/ 1589631 h 2057270"/>
                <a:gd name="connsiteX85" fmla="*/ 1698703 w 2347096"/>
                <a:gd name="connsiteY85" fmla="*/ 1642833 h 2057270"/>
                <a:gd name="connsiteX86" fmla="*/ 1698703 w 2347096"/>
                <a:gd name="connsiteY86" fmla="*/ 1706010 h 2057270"/>
                <a:gd name="connsiteX87" fmla="*/ 1688728 w 2347096"/>
                <a:gd name="connsiteY87" fmla="*/ 1712660 h 2057270"/>
                <a:gd name="connsiteX88" fmla="*/ 1668777 w 2347096"/>
                <a:gd name="connsiteY88" fmla="*/ 1719310 h 2057270"/>
                <a:gd name="connsiteX89" fmla="*/ 1658802 w 2347096"/>
                <a:gd name="connsiteY89" fmla="*/ 1722635 h 2057270"/>
                <a:gd name="connsiteX90" fmla="*/ 1645502 w 2347096"/>
                <a:gd name="connsiteY90" fmla="*/ 1729285 h 2057270"/>
                <a:gd name="connsiteX91" fmla="*/ 1598950 w 2347096"/>
                <a:gd name="connsiteY91" fmla="*/ 1735935 h 2057270"/>
                <a:gd name="connsiteX92" fmla="*/ 1306342 w 2347096"/>
                <a:gd name="connsiteY92" fmla="*/ 1732610 h 2057270"/>
                <a:gd name="connsiteX93" fmla="*/ 1293042 w 2347096"/>
                <a:gd name="connsiteY93" fmla="*/ 1729285 h 2057270"/>
                <a:gd name="connsiteX94" fmla="*/ 1273092 w 2347096"/>
                <a:gd name="connsiteY94" fmla="*/ 1722635 h 2057270"/>
                <a:gd name="connsiteX95" fmla="*/ 1256466 w 2347096"/>
                <a:gd name="connsiteY95" fmla="*/ 1712660 h 2057270"/>
                <a:gd name="connsiteX96" fmla="*/ 1236516 w 2347096"/>
                <a:gd name="connsiteY96" fmla="*/ 1699359 h 2057270"/>
                <a:gd name="connsiteX97" fmla="*/ 1229865 w 2347096"/>
                <a:gd name="connsiteY97" fmla="*/ 1692709 h 2057270"/>
                <a:gd name="connsiteX98" fmla="*/ 1209915 w 2347096"/>
                <a:gd name="connsiteY98" fmla="*/ 1686059 h 2057270"/>
                <a:gd name="connsiteX99" fmla="*/ 1189964 w 2347096"/>
                <a:gd name="connsiteY99" fmla="*/ 1676084 h 2057270"/>
                <a:gd name="connsiteX100" fmla="*/ 1176664 w 2347096"/>
                <a:gd name="connsiteY100" fmla="*/ 1662783 h 2057270"/>
                <a:gd name="connsiteX101" fmla="*/ 1150063 w 2347096"/>
                <a:gd name="connsiteY101" fmla="*/ 1629532 h 2057270"/>
                <a:gd name="connsiteX102" fmla="*/ 1130113 w 2347096"/>
                <a:gd name="connsiteY102" fmla="*/ 1616232 h 2057270"/>
                <a:gd name="connsiteX103" fmla="*/ 1110162 w 2347096"/>
                <a:gd name="connsiteY103" fmla="*/ 1609582 h 2057270"/>
                <a:gd name="connsiteX104" fmla="*/ 1100187 w 2347096"/>
                <a:gd name="connsiteY104" fmla="*/ 1602932 h 2057270"/>
                <a:gd name="connsiteX105" fmla="*/ 1080236 w 2347096"/>
                <a:gd name="connsiteY105" fmla="*/ 1596282 h 2057270"/>
                <a:gd name="connsiteX106" fmla="*/ 1070261 w 2347096"/>
                <a:gd name="connsiteY106" fmla="*/ 1592956 h 2057270"/>
                <a:gd name="connsiteX107" fmla="*/ 1050310 w 2347096"/>
                <a:gd name="connsiteY107" fmla="*/ 1582981 h 2057270"/>
                <a:gd name="connsiteX108" fmla="*/ 1030360 w 2347096"/>
                <a:gd name="connsiteY108" fmla="*/ 1573006 h 2057270"/>
                <a:gd name="connsiteX109" fmla="*/ 1007084 w 2347096"/>
                <a:gd name="connsiteY109" fmla="*/ 1563031 h 2057270"/>
                <a:gd name="connsiteX110" fmla="*/ 997109 w 2347096"/>
                <a:gd name="connsiteY110" fmla="*/ 1553055 h 2057270"/>
                <a:gd name="connsiteX111" fmla="*/ 977158 w 2347096"/>
                <a:gd name="connsiteY111" fmla="*/ 1546405 h 2057270"/>
                <a:gd name="connsiteX112" fmla="*/ 967183 w 2347096"/>
                <a:gd name="connsiteY112" fmla="*/ 1539755 h 2057270"/>
                <a:gd name="connsiteX113" fmla="*/ 957208 w 2347096"/>
                <a:gd name="connsiteY113" fmla="*/ 1536430 h 2057270"/>
                <a:gd name="connsiteX114" fmla="*/ 940582 w 2347096"/>
                <a:gd name="connsiteY114" fmla="*/ 1523130 h 2057270"/>
                <a:gd name="connsiteX115" fmla="*/ 904006 w 2347096"/>
                <a:gd name="connsiteY115" fmla="*/ 1486554 h 2057270"/>
                <a:gd name="connsiteX116" fmla="*/ 894031 w 2347096"/>
                <a:gd name="connsiteY116" fmla="*/ 1476578 h 2057270"/>
                <a:gd name="connsiteX117" fmla="*/ 884056 w 2347096"/>
                <a:gd name="connsiteY117" fmla="*/ 1466603 h 2057270"/>
                <a:gd name="connsiteX118" fmla="*/ 880731 w 2347096"/>
                <a:gd name="connsiteY118" fmla="*/ 1456628 h 2057270"/>
                <a:gd name="connsiteX119" fmla="*/ 870756 w 2347096"/>
                <a:gd name="connsiteY119" fmla="*/ 1449978 h 2057270"/>
                <a:gd name="connsiteX120" fmla="*/ 864105 w 2347096"/>
                <a:gd name="connsiteY120" fmla="*/ 1443327 h 2057270"/>
                <a:gd name="connsiteX121" fmla="*/ 847480 w 2347096"/>
                <a:gd name="connsiteY121" fmla="*/ 1413402 h 2057270"/>
                <a:gd name="connsiteX122" fmla="*/ 834180 w 2347096"/>
                <a:gd name="connsiteY122" fmla="*/ 1396776 h 2057270"/>
                <a:gd name="connsiteX123" fmla="*/ 830854 w 2347096"/>
                <a:gd name="connsiteY123" fmla="*/ 1386801 h 2057270"/>
                <a:gd name="connsiteX124" fmla="*/ 820879 w 2347096"/>
                <a:gd name="connsiteY124" fmla="*/ 1383476 h 2057270"/>
                <a:gd name="connsiteX125" fmla="*/ 814229 w 2347096"/>
                <a:gd name="connsiteY125" fmla="*/ 1363525 h 2057270"/>
                <a:gd name="connsiteX126" fmla="*/ 797604 w 2347096"/>
                <a:gd name="connsiteY126" fmla="*/ 1340250 h 2057270"/>
                <a:gd name="connsiteX127" fmla="*/ 794278 w 2347096"/>
                <a:gd name="connsiteY127" fmla="*/ 1330274 h 2057270"/>
                <a:gd name="connsiteX128" fmla="*/ 787628 w 2347096"/>
                <a:gd name="connsiteY128" fmla="*/ 1320299 h 2057270"/>
                <a:gd name="connsiteX129" fmla="*/ 780978 w 2347096"/>
                <a:gd name="connsiteY129" fmla="*/ 1300348 h 2057270"/>
                <a:gd name="connsiteX130" fmla="*/ 777653 w 2347096"/>
                <a:gd name="connsiteY130" fmla="*/ 1290373 h 2057270"/>
                <a:gd name="connsiteX131" fmla="*/ 774328 w 2347096"/>
                <a:gd name="connsiteY131" fmla="*/ 1280398 h 2057270"/>
                <a:gd name="connsiteX132" fmla="*/ 771003 w 2347096"/>
                <a:gd name="connsiteY132" fmla="*/ 1193946 h 2057270"/>
                <a:gd name="connsiteX133" fmla="*/ 767678 w 2347096"/>
                <a:gd name="connsiteY133" fmla="*/ 1183970 h 2057270"/>
                <a:gd name="connsiteX134" fmla="*/ 771003 w 2347096"/>
                <a:gd name="connsiteY134" fmla="*/ 1160695 h 2057270"/>
                <a:gd name="connsiteX135" fmla="*/ 774328 w 2347096"/>
                <a:gd name="connsiteY135" fmla="*/ 1150719 h 2057270"/>
                <a:gd name="connsiteX136" fmla="*/ 784303 w 2347096"/>
                <a:gd name="connsiteY136" fmla="*/ 1144069 h 2057270"/>
                <a:gd name="connsiteX137" fmla="*/ 790953 w 2347096"/>
                <a:gd name="connsiteY137" fmla="*/ 1124119 h 2057270"/>
                <a:gd name="connsiteX138" fmla="*/ 784303 w 2347096"/>
                <a:gd name="connsiteY138" fmla="*/ 1057617 h 2057270"/>
                <a:gd name="connsiteX139" fmla="*/ 777653 w 2347096"/>
                <a:gd name="connsiteY139" fmla="*/ 1047642 h 2057270"/>
                <a:gd name="connsiteX140" fmla="*/ 771003 w 2347096"/>
                <a:gd name="connsiteY140" fmla="*/ 1040991 h 2057270"/>
                <a:gd name="connsiteX141" fmla="*/ 761028 w 2347096"/>
                <a:gd name="connsiteY141" fmla="*/ 1021041 h 2057270"/>
                <a:gd name="connsiteX142" fmla="*/ 751052 w 2347096"/>
                <a:gd name="connsiteY142" fmla="*/ 1014391 h 2057270"/>
                <a:gd name="connsiteX143" fmla="*/ 744402 w 2347096"/>
                <a:gd name="connsiteY143" fmla="*/ 1007740 h 2057270"/>
                <a:gd name="connsiteX144" fmla="*/ 721126 w 2347096"/>
                <a:gd name="connsiteY144" fmla="*/ 997765 h 2057270"/>
                <a:gd name="connsiteX145" fmla="*/ 711151 w 2347096"/>
                <a:gd name="connsiteY145" fmla="*/ 987790 h 2057270"/>
                <a:gd name="connsiteX146" fmla="*/ 671250 w 2347096"/>
                <a:gd name="connsiteY146" fmla="*/ 984465 h 2057270"/>
                <a:gd name="connsiteX147" fmla="*/ 588123 w 2347096"/>
                <a:gd name="connsiteY147" fmla="*/ 981140 h 2057270"/>
                <a:gd name="connsiteX148" fmla="*/ 574822 w 2347096"/>
                <a:gd name="connsiteY148" fmla="*/ 977815 h 2057270"/>
                <a:gd name="connsiteX149" fmla="*/ 554872 w 2347096"/>
                <a:gd name="connsiteY149" fmla="*/ 971164 h 2057270"/>
                <a:gd name="connsiteX150" fmla="*/ 538246 w 2347096"/>
                <a:gd name="connsiteY150" fmla="*/ 941239 h 2057270"/>
                <a:gd name="connsiteX151" fmla="*/ 531596 w 2347096"/>
                <a:gd name="connsiteY151" fmla="*/ 934588 h 2057270"/>
                <a:gd name="connsiteX152" fmla="*/ 514971 w 2347096"/>
                <a:gd name="connsiteY152" fmla="*/ 914638 h 2057270"/>
                <a:gd name="connsiteX153" fmla="*/ 504996 w 2347096"/>
                <a:gd name="connsiteY153" fmla="*/ 907988 h 2057270"/>
                <a:gd name="connsiteX154" fmla="*/ 491695 w 2347096"/>
                <a:gd name="connsiteY154" fmla="*/ 894687 h 2057270"/>
                <a:gd name="connsiteX155" fmla="*/ 488370 w 2347096"/>
                <a:gd name="connsiteY155" fmla="*/ 884712 h 2057270"/>
                <a:gd name="connsiteX156" fmla="*/ 478395 w 2347096"/>
                <a:gd name="connsiteY156" fmla="*/ 864762 h 2057270"/>
                <a:gd name="connsiteX157" fmla="*/ 481720 w 2347096"/>
                <a:gd name="connsiteY157" fmla="*/ 831511 h 2057270"/>
                <a:gd name="connsiteX158" fmla="*/ 488370 w 2347096"/>
                <a:gd name="connsiteY158" fmla="*/ 811560 h 2057270"/>
                <a:gd name="connsiteX159" fmla="*/ 498345 w 2347096"/>
                <a:gd name="connsiteY159" fmla="*/ 791610 h 2057270"/>
                <a:gd name="connsiteX160" fmla="*/ 495020 w 2347096"/>
                <a:gd name="connsiteY160" fmla="*/ 761684 h 2057270"/>
                <a:gd name="connsiteX161" fmla="*/ 488370 w 2347096"/>
                <a:gd name="connsiteY161" fmla="*/ 738408 h 2057270"/>
                <a:gd name="connsiteX162" fmla="*/ 485045 w 2347096"/>
                <a:gd name="connsiteY162" fmla="*/ 725108 h 2057270"/>
                <a:gd name="connsiteX163" fmla="*/ 481720 w 2347096"/>
                <a:gd name="connsiteY163" fmla="*/ 715132 h 2057270"/>
                <a:gd name="connsiteX164" fmla="*/ 471745 w 2347096"/>
                <a:gd name="connsiteY164" fmla="*/ 688532 h 2057270"/>
                <a:gd name="connsiteX165" fmla="*/ 461769 w 2347096"/>
                <a:gd name="connsiteY165" fmla="*/ 671906 h 2057270"/>
                <a:gd name="connsiteX166" fmla="*/ 448469 w 2347096"/>
                <a:gd name="connsiteY166" fmla="*/ 651956 h 2057270"/>
                <a:gd name="connsiteX167" fmla="*/ 445144 w 2347096"/>
                <a:gd name="connsiteY167" fmla="*/ 641980 h 2057270"/>
                <a:gd name="connsiteX168" fmla="*/ 438494 w 2347096"/>
                <a:gd name="connsiteY168" fmla="*/ 632005 h 2057270"/>
                <a:gd name="connsiteX169" fmla="*/ 431844 w 2347096"/>
                <a:gd name="connsiteY169" fmla="*/ 612055 h 2057270"/>
                <a:gd name="connsiteX170" fmla="*/ 435169 w 2347096"/>
                <a:gd name="connsiteY170" fmla="*/ 588779 h 2057270"/>
                <a:gd name="connsiteX171" fmla="*/ 501670 w 2347096"/>
                <a:gd name="connsiteY171" fmla="*/ 588779 h 2057270"/>
                <a:gd name="connsiteX172" fmla="*/ 521621 w 2347096"/>
                <a:gd name="connsiteY172" fmla="*/ 608730 h 2057270"/>
                <a:gd name="connsiteX173" fmla="*/ 528271 w 2347096"/>
                <a:gd name="connsiteY173" fmla="*/ 618705 h 2057270"/>
                <a:gd name="connsiteX174" fmla="*/ 531596 w 2347096"/>
                <a:gd name="connsiteY174" fmla="*/ 628680 h 2057270"/>
                <a:gd name="connsiteX175" fmla="*/ 548222 w 2347096"/>
                <a:gd name="connsiteY175" fmla="*/ 645306 h 2057270"/>
                <a:gd name="connsiteX176" fmla="*/ 568172 w 2347096"/>
                <a:gd name="connsiteY176" fmla="*/ 658606 h 2057270"/>
                <a:gd name="connsiteX177" fmla="*/ 578148 w 2347096"/>
                <a:gd name="connsiteY177" fmla="*/ 665256 h 2057270"/>
                <a:gd name="connsiteX178" fmla="*/ 594773 w 2347096"/>
                <a:gd name="connsiteY178" fmla="*/ 678556 h 2057270"/>
                <a:gd name="connsiteX179" fmla="*/ 601423 w 2347096"/>
                <a:gd name="connsiteY179" fmla="*/ 685207 h 2057270"/>
                <a:gd name="connsiteX180" fmla="*/ 614724 w 2347096"/>
                <a:gd name="connsiteY180" fmla="*/ 691857 h 2057270"/>
                <a:gd name="connsiteX181" fmla="*/ 621374 w 2347096"/>
                <a:gd name="connsiteY181" fmla="*/ 701832 h 2057270"/>
                <a:gd name="connsiteX182" fmla="*/ 641324 w 2347096"/>
                <a:gd name="connsiteY182" fmla="*/ 708482 h 2057270"/>
                <a:gd name="connsiteX183" fmla="*/ 651300 w 2347096"/>
                <a:gd name="connsiteY183" fmla="*/ 711807 h 2057270"/>
                <a:gd name="connsiteX184" fmla="*/ 661275 w 2347096"/>
                <a:gd name="connsiteY184" fmla="*/ 715132 h 2057270"/>
                <a:gd name="connsiteX185" fmla="*/ 687876 w 2347096"/>
                <a:gd name="connsiteY185" fmla="*/ 721783 h 2057270"/>
                <a:gd name="connsiteX186" fmla="*/ 751052 w 2347096"/>
                <a:gd name="connsiteY186" fmla="*/ 718458 h 2057270"/>
                <a:gd name="connsiteX187" fmla="*/ 771003 w 2347096"/>
                <a:gd name="connsiteY187" fmla="*/ 708482 h 2057270"/>
                <a:gd name="connsiteX188" fmla="*/ 790953 w 2347096"/>
                <a:gd name="connsiteY188" fmla="*/ 701832 h 2057270"/>
                <a:gd name="connsiteX189" fmla="*/ 797604 w 2347096"/>
                <a:gd name="connsiteY189" fmla="*/ 695182 h 2057270"/>
                <a:gd name="connsiteX190" fmla="*/ 807579 w 2347096"/>
                <a:gd name="connsiteY190" fmla="*/ 671906 h 2057270"/>
                <a:gd name="connsiteX191" fmla="*/ 804254 w 2347096"/>
                <a:gd name="connsiteY191" fmla="*/ 638655 h 2057270"/>
                <a:gd name="connsiteX192" fmla="*/ 797604 w 2347096"/>
                <a:gd name="connsiteY192" fmla="*/ 628680 h 2057270"/>
                <a:gd name="connsiteX193" fmla="*/ 784303 w 2347096"/>
                <a:gd name="connsiteY193" fmla="*/ 602079 h 2057270"/>
                <a:gd name="connsiteX194" fmla="*/ 780978 w 2347096"/>
                <a:gd name="connsiteY194" fmla="*/ 592104 h 2057270"/>
                <a:gd name="connsiteX195" fmla="*/ 774328 w 2347096"/>
                <a:gd name="connsiteY195" fmla="*/ 582129 h 2057270"/>
                <a:gd name="connsiteX196" fmla="*/ 767678 w 2347096"/>
                <a:gd name="connsiteY196" fmla="*/ 555528 h 2057270"/>
                <a:gd name="connsiteX197" fmla="*/ 754377 w 2347096"/>
                <a:gd name="connsiteY197" fmla="*/ 535578 h 2057270"/>
                <a:gd name="connsiteX198" fmla="*/ 747727 w 2347096"/>
                <a:gd name="connsiteY198" fmla="*/ 515627 h 2057270"/>
                <a:gd name="connsiteX199" fmla="*/ 737752 w 2347096"/>
                <a:gd name="connsiteY199" fmla="*/ 505652 h 2057270"/>
                <a:gd name="connsiteX200" fmla="*/ 731102 w 2347096"/>
                <a:gd name="connsiteY200" fmla="*/ 495676 h 2057270"/>
                <a:gd name="connsiteX201" fmla="*/ 721126 w 2347096"/>
                <a:gd name="connsiteY201" fmla="*/ 489026 h 2057270"/>
                <a:gd name="connsiteX202" fmla="*/ 704501 w 2347096"/>
                <a:gd name="connsiteY202" fmla="*/ 472401 h 2057270"/>
                <a:gd name="connsiteX203" fmla="*/ 684550 w 2347096"/>
                <a:gd name="connsiteY203" fmla="*/ 455775 h 2057270"/>
                <a:gd name="connsiteX204" fmla="*/ 664600 w 2347096"/>
                <a:gd name="connsiteY204" fmla="*/ 449125 h 2057270"/>
                <a:gd name="connsiteX205" fmla="*/ 634674 w 2347096"/>
                <a:gd name="connsiteY205" fmla="*/ 432500 h 2057270"/>
                <a:gd name="connsiteX206" fmla="*/ 618049 w 2347096"/>
                <a:gd name="connsiteY206" fmla="*/ 415874 h 2057270"/>
                <a:gd name="connsiteX207" fmla="*/ 601423 w 2347096"/>
                <a:gd name="connsiteY207" fmla="*/ 399249 h 2057270"/>
                <a:gd name="connsiteX208" fmla="*/ 584798 w 2347096"/>
                <a:gd name="connsiteY208" fmla="*/ 385948 h 2057270"/>
                <a:gd name="connsiteX209" fmla="*/ 581473 w 2347096"/>
                <a:gd name="connsiteY209" fmla="*/ 375973 h 2057270"/>
                <a:gd name="connsiteX210" fmla="*/ 564847 w 2347096"/>
                <a:gd name="connsiteY210" fmla="*/ 362673 h 2057270"/>
                <a:gd name="connsiteX211" fmla="*/ 558197 w 2347096"/>
                <a:gd name="connsiteY211" fmla="*/ 352698 h 2057270"/>
                <a:gd name="connsiteX212" fmla="*/ 544897 w 2347096"/>
                <a:gd name="connsiteY212" fmla="*/ 336072 h 2057270"/>
                <a:gd name="connsiteX213" fmla="*/ 538246 w 2347096"/>
                <a:gd name="connsiteY213" fmla="*/ 316122 h 2057270"/>
                <a:gd name="connsiteX214" fmla="*/ 534921 w 2347096"/>
                <a:gd name="connsiteY214" fmla="*/ 306146 h 2057270"/>
                <a:gd name="connsiteX215" fmla="*/ 528271 w 2347096"/>
                <a:gd name="connsiteY215" fmla="*/ 296171 h 2057270"/>
                <a:gd name="connsiteX216" fmla="*/ 524946 w 2347096"/>
                <a:gd name="connsiteY216" fmla="*/ 223019 h 2057270"/>
                <a:gd name="connsiteX217" fmla="*/ 514971 w 2347096"/>
                <a:gd name="connsiteY217" fmla="*/ 203068 h 2057270"/>
                <a:gd name="connsiteX218" fmla="*/ 511646 w 2347096"/>
                <a:gd name="connsiteY218" fmla="*/ 193093 h 2057270"/>
                <a:gd name="connsiteX219" fmla="*/ 498345 w 2347096"/>
                <a:gd name="connsiteY219" fmla="*/ 176468 h 2057270"/>
                <a:gd name="connsiteX220" fmla="*/ 491695 w 2347096"/>
                <a:gd name="connsiteY220" fmla="*/ 166492 h 2057270"/>
                <a:gd name="connsiteX221" fmla="*/ 471745 w 2347096"/>
                <a:gd name="connsiteY221" fmla="*/ 156517 h 2057270"/>
                <a:gd name="connsiteX222" fmla="*/ 445144 w 2347096"/>
                <a:gd name="connsiteY222" fmla="*/ 139892 h 2057270"/>
                <a:gd name="connsiteX223" fmla="*/ 435169 w 2347096"/>
                <a:gd name="connsiteY223" fmla="*/ 136567 h 2057270"/>
                <a:gd name="connsiteX224" fmla="*/ 425193 w 2347096"/>
                <a:gd name="connsiteY224" fmla="*/ 133242 h 2057270"/>
                <a:gd name="connsiteX225" fmla="*/ 375317 w 2347096"/>
                <a:gd name="connsiteY225" fmla="*/ 136567 h 2057270"/>
                <a:gd name="connsiteX226" fmla="*/ 368667 w 2347096"/>
                <a:gd name="connsiteY226" fmla="*/ 146542 h 2057270"/>
                <a:gd name="connsiteX227" fmla="*/ 358692 w 2347096"/>
                <a:gd name="connsiteY227" fmla="*/ 183118 h 2057270"/>
                <a:gd name="connsiteX228" fmla="*/ 355366 w 2347096"/>
                <a:gd name="connsiteY228" fmla="*/ 193093 h 2057270"/>
                <a:gd name="connsiteX229" fmla="*/ 358692 w 2347096"/>
                <a:gd name="connsiteY229" fmla="*/ 209719 h 2057270"/>
                <a:gd name="connsiteX230" fmla="*/ 365342 w 2347096"/>
                <a:gd name="connsiteY230" fmla="*/ 272895 h 2057270"/>
                <a:gd name="connsiteX231" fmla="*/ 365342 w 2347096"/>
                <a:gd name="connsiteY231" fmla="*/ 356023 h 2057270"/>
                <a:gd name="connsiteX232" fmla="*/ 358692 w 2347096"/>
                <a:gd name="connsiteY232" fmla="*/ 379298 h 2057270"/>
                <a:gd name="connsiteX233" fmla="*/ 352041 w 2347096"/>
                <a:gd name="connsiteY233" fmla="*/ 385948 h 2057270"/>
                <a:gd name="connsiteX234" fmla="*/ 345391 w 2347096"/>
                <a:gd name="connsiteY234" fmla="*/ 395924 h 2057270"/>
                <a:gd name="connsiteX235" fmla="*/ 328766 w 2347096"/>
                <a:gd name="connsiteY235" fmla="*/ 399249 h 2057270"/>
                <a:gd name="connsiteX236" fmla="*/ 292190 w 2347096"/>
                <a:gd name="connsiteY236" fmla="*/ 395924 h 2057270"/>
                <a:gd name="connsiteX237" fmla="*/ 268914 w 2347096"/>
                <a:gd name="connsiteY237" fmla="*/ 369323 h 2057270"/>
                <a:gd name="connsiteX238" fmla="*/ 258939 w 2347096"/>
                <a:gd name="connsiteY238" fmla="*/ 362673 h 2057270"/>
                <a:gd name="connsiteX239" fmla="*/ 252289 w 2347096"/>
                <a:gd name="connsiteY239" fmla="*/ 342722 h 2057270"/>
                <a:gd name="connsiteX240" fmla="*/ 248964 w 2347096"/>
                <a:gd name="connsiteY240" fmla="*/ 332747 h 2057270"/>
                <a:gd name="connsiteX241" fmla="*/ 245638 w 2347096"/>
                <a:gd name="connsiteY241" fmla="*/ 319447 h 2057270"/>
                <a:gd name="connsiteX242" fmla="*/ 238988 w 2347096"/>
                <a:gd name="connsiteY242" fmla="*/ 309471 h 2057270"/>
                <a:gd name="connsiteX243" fmla="*/ 232338 w 2347096"/>
                <a:gd name="connsiteY243" fmla="*/ 289521 h 2057270"/>
                <a:gd name="connsiteX244" fmla="*/ 229013 w 2347096"/>
                <a:gd name="connsiteY244" fmla="*/ 279546 h 2057270"/>
                <a:gd name="connsiteX245" fmla="*/ 222363 w 2347096"/>
                <a:gd name="connsiteY245" fmla="*/ 269570 h 2057270"/>
                <a:gd name="connsiteX246" fmla="*/ 212388 w 2347096"/>
                <a:gd name="connsiteY246" fmla="*/ 239644 h 2057270"/>
                <a:gd name="connsiteX247" fmla="*/ 209062 w 2347096"/>
                <a:gd name="connsiteY247" fmla="*/ 229669 h 2057270"/>
                <a:gd name="connsiteX248" fmla="*/ 202412 w 2347096"/>
                <a:gd name="connsiteY248" fmla="*/ 216369 h 2057270"/>
                <a:gd name="connsiteX249" fmla="*/ 192437 w 2347096"/>
                <a:gd name="connsiteY249" fmla="*/ 199743 h 2057270"/>
                <a:gd name="connsiteX250" fmla="*/ 185787 w 2347096"/>
                <a:gd name="connsiteY250" fmla="*/ 179793 h 2057270"/>
                <a:gd name="connsiteX251" fmla="*/ 179137 w 2347096"/>
                <a:gd name="connsiteY251" fmla="*/ 149867 h 2057270"/>
                <a:gd name="connsiteX252" fmla="*/ 175812 w 2347096"/>
                <a:gd name="connsiteY252" fmla="*/ 86690 h 2057270"/>
                <a:gd name="connsiteX253" fmla="*/ 162511 w 2347096"/>
                <a:gd name="connsiteY253" fmla="*/ 30164 h 2057270"/>
                <a:gd name="connsiteX254" fmla="*/ 155861 w 2347096"/>
                <a:gd name="connsiteY254" fmla="*/ 20188 h 2057270"/>
                <a:gd name="connsiteX255" fmla="*/ 132585 w 2347096"/>
                <a:gd name="connsiteY255" fmla="*/ 13538 h 2057270"/>
                <a:gd name="connsiteX256" fmla="*/ 122610 w 2347096"/>
                <a:gd name="connsiteY256" fmla="*/ 6888 h 2057270"/>
                <a:gd name="connsiteX257" fmla="*/ 66084 w 2347096"/>
                <a:gd name="connsiteY257" fmla="*/ 6888 h 2057270"/>
                <a:gd name="connsiteX258" fmla="*/ 52783 w 2347096"/>
                <a:gd name="connsiteY258" fmla="*/ 10213 h 2057270"/>
                <a:gd name="connsiteX259" fmla="*/ 26182 w 2347096"/>
                <a:gd name="connsiteY259" fmla="*/ 30164 h 2057270"/>
                <a:gd name="connsiteX260" fmla="*/ 19532 w 2347096"/>
                <a:gd name="connsiteY260" fmla="*/ 43464 h 2057270"/>
                <a:gd name="connsiteX261" fmla="*/ 12882 w 2347096"/>
                <a:gd name="connsiteY261" fmla="*/ 53439 h 2057270"/>
                <a:gd name="connsiteX262" fmla="*/ 2907 w 2347096"/>
                <a:gd name="connsiteY262" fmla="*/ 76715 h 2057270"/>
                <a:gd name="connsiteX263" fmla="*/ 6232 w 2347096"/>
                <a:gd name="connsiteY263" fmla="*/ 99991 h 2057270"/>
                <a:gd name="connsiteX264" fmla="*/ 12882 w 2347096"/>
                <a:gd name="connsiteY264" fmla="*/ 113291 h 2057270"/>
                <a:gd name="connsiteX265" fmla="*/ 29508 w 2347096"/>
                <a:gd name="connsiteY265" fmla="*/ 136567 h 2057270"/>
                <a:gd name="connsiteX266" fmla="*/ 39483 w 2347096"/>
                <a:gd name="connsiteY266" fmla="*/ 159842 h 2057270"/>
                <a:gd name="connsiteX267" fmla="*/ 52783 w 2347096"/>
                <a:gd name="connsiteY267" fmla="*/ 189768 h 2057270"/>
                <a:gd name="connsiteX268" fmla="*/ 59433 w 2347096"/>
                <a:gd name="connsiteY268" fmla="*/ 362673 h 2057270"/>
                <a:gd name="connsiteX269" fmla="*/ 62758 w 2347096"/>
                <a:gd name="connsiteY269" fmla="*/ 472401 h 2057270"/>
                <a:gd name="connsiteX270" fmla="*/ 66084 w 2347096"/>
                <a:gd name="connsiteY270" fmla="*/ 512302 h 2057270"/>
                <a:gd name="connsiteX271" fmla="*/ 69409 w 2347096"/>
                <a:gd name="connsiteY271" fmla="*/ 525602 h 2057270"/>
                <a:gd name="connsiteX272" fmla="*/ 76059 w 2347096"/>
                <a:gd name="connsiteY272" fmla="*/ 548878 h 2057270"/>
                <a:gd name="connsiteX273" fmla="*/ 82709 w 2347096"/>
                <a:gd name="connsiteY273" fmla="*/ 568828 h 2057270"/>
                <a:gd name="connsiteX274" fmla="*/ 86034 w 2347096"/>
                <a:gd name="connsiteY274" fmla="*/ 582129 h 2057270"/>
                <a:gd name="connsiteX275" fmla="*/ 92684 w 2347096"/>
                <a:gd name="connsiteY275" fmla="*/ 605404 h 2057270"/>
                <a:gd name="connsiteX276" fmla="*/ 102660 w 2347096"/>
                <a:gd name="connsiteY276" fmla="*/ 655281 h 2057270"/>
                <a:gd name="connsiteX277" fmla="*/ 105985 w 2347096"/>
                <a:gd name="connsiteY277" fmla="*/ 668581 h 2057270"/>
                <a:gd name="connsiteX278" fmla="*/ 112635 w 2347096"/>
                <a:gd name="connsiteY278" fmla="*/ 698507 h 2057270"/>
                <a:gd name="connsiteX279" fmla="*/ 122610 w 2347096"/>
                <a:gd name="connsiteY279" fmla="*/ 738408 h 2057270"/>
                <a:gd name="connsiteX280" fmla="*/ 132585 w 2347096"/>
                <a:gd name="connsiteY280" fmla="*/ 791610 h 2057270"/>
                <a:gd name="connsiteX281" fmla="*/ 135910 w 2347096"/>
                <a:gd name="connsiteY281" fmla="*/ 801585 h 2057270"/>
                <a:gd name="connsiteX282" fmla="*/ 139236 w 2347096"/>
                <a:gd name="connsiteY282" fmla="*/ 814885 h 2057270"/>
                <a:gd name="connsiteX283" fmla="*/ 145886 w 2347096"/>
                <a:gd name="connsiteY283" fmla="*/ 828186 h 2057270"/>
                <a:gd name="connsiteX284" fmla="*/ 152536 w 2347096"/>
                <a:gd name="connsiteY284" fmla="*/ 848136 h 2057270"/>
                <a:gd name="connsiteX285" fmla="*/ 159186 w 2347096"/>
                <a:gd name="connsiteY285" fmla="*/ 861436 h 2057270"/>
                <a:gd name="connsiteX286" fmla="*/ 162511 w 2347096"/>
                <a:gd name="connsiteY286" fmla="*/ 871412 h 2057270"/>
                <a:gd name="connsiteX287" fmla="*/ 172486 w 2347096"/>
                <a:gd name="connsiteY287" fmla="*/ 878062 h 2057270"/>
                <a:gd name="connsiteX288" fmla="*/ 182462 w 2347096"/>
                <a:gd name="connsiteY288" fmla="*/ 901338 h 2057270"/>
                <a:gd name="connsiteX289" fmla="*/ 189112 w 2347096"/>
                <a:gd name="connsiteY289" fmla="*/ 921288 h 2057270"/>
                <a:gd name="connsiteX290" fmla="*/ 192437 w 2347096"/>
                <a:gd name="connsiteY290" fmla="*/ 931263 h 2057270"/>
                <a:gd name="connsiteX291" fmla="*/ 189112 w 2347096"/>
                <a:gd name="connsiteY291" fmla="*/ 947889 h 2057270"/>
                <a:gd name="connsiteX292" fmla="*/ 199087 w 2347096"/>
                <a:gd name="connsiteY292" fmla="*/ 1011066 h 2057270"/>
                <a:gd name="connsiteX293" fmla="*/ 205737 w 2347096"/>
                <a:gd name="connsiteY293" fmla="*/ 1054292 h 2057270"/>
                <a:gd name="connsiteX294" fmla="*/ 219038 w 2347096"/>
                <a:gd name="connsiteY294" fmla="*/ 1077567 h 2057270"/>
                <a:gd name="connsiteX295" fmla="*/ 232338 w 2347096"/>
                <a:gd name="connsiteY295" fmla="*/ 1107493 h 2057270"/>
                <a:gd name="connsiteX296" fmla="*/ 242313 w 2347096"/>
                <a:gd name="connsiteY296" fmla="*/ 1110818 h 2057270"/>
                <a:gd name="connsiteX297" fmla="*/ 248964 w 2347096"/>
                <a:gd name="connsiteY297" fmla="*/ 1120794 h 2057270"/>
                <a:gd name="connsiteX298" fmla="*/ 268914 w 2347096"/>
                <a:gd name="connsiteY298" fmla="*/ 1137419 h 2057270"/>
                <a:gd name="connsiteX299" fmla="*/ 275564 w 2347096"/>
                <a:gd name="connsiteY299" fmla="*/ 1147394 h 2057270"/>
                <a:gd name="connsiteX300" fmla="*/ 295515 w 2347096"/>
                <a:gd name="connsiteY300" fmla="*/ 1167345 h 2057270"/>
                <a:gd name="connsiteX301" fmla="*/ 312140 w 2347096"/>
                <a:gd name="connsiteY301" fmla="*/ 1183970 h 2057270"/>
                <a:gd name="connsiteX302" fmla="*/ 325441 w 2347096"/>
                <a:gd name="connsiteY302" fmla="*/ 1200596 h 2057270"/>
                <a:gd name="connsiteX303" fmla="*/ 335416 w 2347096"/>
                <a:gd name="connsiteY303" fmla="*/ 1203921 h 2057270"/>
                <a:gd name="connsiteX304" fmla="*/ 338741 w 2347096"/>
                <a:gd name="connsiteY304" fmla="*/ 1213896 h 2057270"/>
                <a:gd name="connsiteX305" fmla="*/ 398593 w 2347096"/>
                <a:gd name="connsiteY305" fmla="*/ 1237172 h 2057270"/>
                <a:gd name="connsiteX306" fmla="*/ 428518 w 2347096"/>
                <a:gd name="connsiteY306" fmla="*/ 1263772 h 2057270"/>
                <a:gd name="connsiteX307" fmla="*/ 435169 w 2347096"/>
                <a:gd name="connsiteY307" fmla="*/ 1270423 h 2057270"/>
                <a:gd name="connsiteX308" fmla="*/ 448469 w 2347096"/>
                <a:gd name="connsiteY308" fmla="*/ 1277073 h 2057270"/>
                <a:gd name="connsiteX309" fmla="*/ 455119 w 2347096"/>
                <a:gd name="connsiteY309" fmla="*/ 1287048 h 2057270"/>
                <a:gd name="connsiteX310" fmla="*/ 465094 w 2347096"/>
                <a:gd name="connsiteY310" fmla="*/ 1290373 h 2057270"/>
                <a:gd name="connsiteX311" fmla="*/ 475070 w 2347096"/>
                <a:gd name="connsiteY311" fmla="*/ 1297023 h 2057270"/>
                <a:gd name="connsiteX312" fmla="*/ 488370 w 2347096"/>
                <a:gd name="connsiteY312" fmla="*/ 1323624 h 2057270"/>
                <a:gd name="connsiteX313" fmla="*/ 498345 w 2347096"/>
                <a:gd name="connsiteY313" fmla="*/ 1333599 h 2057270"/>
                <a:gd name="connsiteX314" fmla="*/ 504996 w 2347096"/>
                <a:gd name="connsiteY314" fmla="*/ 1346900 h 2057270"/>
                <a:gd name="connsiteX315" fmla="*/ 518296 w 2347096"/>
                <a:gd name="connsiteY315" fmla="*/ 1366850 h 2057270"/>
                <a:gd name="connsiteX316" fmla="*/ 531596 w 2347096"/>
                <a:gd name="connsiteY316" fmla="*/ 1390126 h 2057270"/>
                <a:gd name="connsiteX317" fmla="*/ 534921 w 2347096"/>
                <a:gd name="connsiteY317" fmla="*/ 1413402 h 2057270"/>
                <a:gd name="connsiteX318" fmla="*/ 541572 w 2347096"/>
                <a:gd name="connsiteY318" fmla="*/ 1420052 h 2057270"/>
                <a:gd name="connsiteX319" fmla="*/ 548222 w 2347096"/>
                <a:gd name="connsiteY319" fmla="*/ 1443327 h 2057270"/>
                <a:gd name="connsiteX320" fmla="*/ 564847 w 2347096"/>
                <a:gd name="connsiteY320" fmla="*/ 1456628 h 2057270"/>
                <a:gd name="connsiteX321" fmla="*/ 571497 w 2347096"/>
                <a:gd name="connsiteY321" fmla="*/ 1466603 h 2057270"/>
                <a:gd name="connsiteX322" fmla="*/ 588123 w 2347096"/>
                <a:gd name="connsiteY322" fmla="*/ 1503179 h 2057270"/>
                <a:gd name="connsiteX323" fmla="*/ 594773 w 2347096"/>
                <a:gd name="connsiteY323" fmla="*/ 1516479 h 2057270"/>
                <a:gd name="connsiteX324" fmla="*/ 601423 w 2347096"/>
                <a:gd name="connsiteY324" fmla="*/ 1549730 h 2057270"/>
                <a:gd name="connsiteX325" fmla="*/ 611398 w 2347096"/>
                <a:gd name="connsiteY325" fmla="*/ 1556380 h 2057270"/>
                <a:gd name="connsiteX326" fmla="*/ 618049 w 2347096"/>
                <a:gd name="connsiteY326" fmla="*/ 1573006 h 2057270"/>
                <a:gd name="connsiteX327" fmla="*/ 631349 w 2347096"/>
                <a:gd name="connsiteY327" fmla="*/ 1599607 h 2057270"/>
                <a:gd name="connsiteX328" fmla="*/ 634674 w 2347096"/>
                <a:gd name="connsiteY328" fmla="*/ 1612907 h 2057270"/>
                <a:gd name="connsiteX329" fmla="*/ 637999 w 2347096"/>
                <a:gd name="connsiteY329" fmla="*/ 1622882 h 2057270"/>
                <a:gd name="connsiteX330" fmla="*/ 644649 w 2347096"/>
                <a:gd name="connsiteY330" fmla="*/ 1649483 h 2057270"/>
                <a:gd name="connsiteX331" fmla="*/ 651300 w 2347096"/>
                <a:gd name="connsiteY331" fmla="*/ 1662783 h 2057270"/>
                <a:gd name="connsiteX332" fmla="*/ 657950 w 2347096"/>
                <a:gd name="connsiteY332" fmla="*/ 1682734 h 2057270"/>
                <a:gd name="connsiteX333" fmla="*/ 661275 w 2347096"/>
                <a:gd name="connsiteY333" fmla="*/ 1692709 h 2057270"/>
                <a:gd name="connsiteX334" fmla="*/ 667925 w 2347096"/>
                <a:gd name="connsiteY334" fmla="*/ 1706010 h 2057270"/>
                <a:gd name="connsiteX335" fmla="*/ 687876 w 2347096"/>
                <a:gd name="connsiteY335" fmla="*/ 1715985 h 2057270"/>
                <a:gd name="connsiteX336" fmla="*/ 697851 w 2347096"/>
                <a:gd name="connsiteY336" fmla="*/ 1706010 h 2057270"/>
                <a:gd name="connsiteX337" fmla="*/ 691201 w 2347096"/>
                <a:gd name="connsiteY337" fmla="*/ 1696034 h 2057270"/>
                <a:gd name="connsiteX338" fmla="*/ 667925 w 2347096"/>
                <a:gd name="connsiteY338" fmla="*/ 1699359 h 2057270"/>
                <a:gd name="connsiteX339" fmla="*/ 674575 w 2347096"/>
                <a:gd name="connsiteY339" fmla="*/ 1715985 h 2057270"/>
                <a:gd name="connsiteX340" fmla="*/ 681225 w 2347096"/>
                <a:gd name="connsiteY340" fmla="*/ 1749236 h 2057270"/>
                <a:gd name="connsiteX341" fmla="*/ 687876 w 2347096"/>
                <a:gd name="connsiteY341" fmla="*/ 1775836 h 2057270"/>
                <a:gd name="connsiteX342" fmla="*/ 691201 w 2347096"/>
                <a:gd name="connsiteY342" fmla="*/ 1805762 h 2057270"/>
                <a:gd name="connsiteX343" fmla="*/ 697851 w 2347096"/>
                <a:gd name="connsiteY343" fmla="*/ 1825713 h 2057270"/>
                <a:gd name="connsiteX344" fmla="*/ 704501 w 2347096"/>
                <a:gd name="connsiteY344" fmla="*/ 1852314 h 2057270"/>
                <a:gd name="connsiteX345" fmla="*/ 714476 w 2347096"/>
                <a:gd name="connsiteY345" fmla="*/ 1885564 h 2057270"/>
                <a:gd name="connsiteX346" fmla="*/ 721126 w 2347096"/>
                <a:gd name="connsiteY346" fmla="*/ 1892215 h 2057270"/>
                <a:gd name="connsiteX347" fmla="*/ 727777 w 2347096"/>
                <a:gd name="connsiteY347" fmla="*/ 1912165 h 2057270"/>
                <a:gd name="connsiteX348" fmla="*/ 731102 w 2347096"/>
                <a:gd name="connsiteY348" fmla="*/ 1922140 h 2057270"/>
                <a:gd name="connsiteX349" fmla="*/ 751052 w 2347096"/>
                <a:gd name="connsiteY349" fmla="*/ 1948741 h 2057270"/>
                <a:gd name="connsiteX350" fmla="*/ 754377 w 2347096"/>
                <a:gd name="connsiteY350" fmla="*/ 1958716 h 2057270"/>
                <a:gd name="connsiteX351" fmla="*/ 761028 w 2347096"/>
                <a:gd name="connsiteY351" fmla="*/ 1968692 h 2057270"/>
                <a:gd name="connsiteX352" fmla="*/ 777653 w 2347096"/>
                <a:gd name="connsiteY352" fmla="*/ 1991967 h 2057270"/>
                <a:gd name="connsiteX353" fmla="*/ 777653 w 2347096"/>
                <a:gd name="connsiteY353" fmla="*/ 2011918 h 2057270"/>
                <a:gd name="connsiteX354" fmla="*/ 757702 w 2347096"/>
                <a:gd name="connsiteY354" fmla="*/ 2018568 h 2057270"/>
                <a:gd name="connsiteX355" fmla="*/ 757702 w 2347096"/>
                <a:gd name="connsiteY355" fmla="*/ 2041844 h 2057270"/>
                <a:gd name="connsiteX356" fmla="*/ 767678 w 2347096"/>
                <a:gd name="connsiteY356" fmla="*/ 2035194 h 2057270"/>
                <a:gd name="connsiteX357" fmla="*/ 761028 w 2347096"/>
                <a:gd name="connsiteY357" fmla="*/ 2035194 h 20572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</a:cxnLst>
              <a:rect l="l" t="t" r="r" b="b"/>
              <a:pathLst>
                <a:path w="2347096" h="2057270">
                  <a:moveTo>
                    <a:pt x="761028" y="2035194"/>
                  </a:moveTo>
                  <a:cubicBezTo>
                    <a:pt x="827255" y="2057270"/>
                    <a:pt x="773970" y="2042003"/>
                    <a:pt x="927282" y="2038519"/>
                  </a:cubicBezTo>
                  <a:lnTo>
                    <a:pt x="947233" y="2035194"/>
                  </a:lnTo>
                  <a:cubicBezTo>
                    <a:pt x="952793" y="2034183"/>
                    <a:pt x="958216" y="2032200"/>
                    <a:pt x="963858" y="2031868"/>
                  </a:cubicBezTo>
                  <a:cubicBezTo>
                    <a:pt x="995964" y="2029979"/>
                    <a:pt x="1028143" y="2029651"/>
                    <a:pt x="1060286" y="2028543"/>
                  </a:cubicBezTo>
                  <a:cubicBezTo>
                    <a:pt x="1099990" y="2017199"/>
                    <a:pt x="1067110" y="2025193"/>
                    <a:pt x="1113487" y="2018568"/>
                  </a:cubicBezTo>
                  <a:cubicBezTo>
                    <a:pt x="1119082" y="2017769"/>
                    <a:pt x="1124487" y="2015779"/>
                    <a:pt x="1130113" y="2015243"/>
                  </a:cubicBezTo>
                  <a:cubicBezTo>
                    <a:pt x="1147801" y="2013558"/>
                    <a:pt x="1165607" y="2013394"/>
                    <a:pt x="1183314" y="2011918"/>
                  </a:cubicBezTo>
                  <a:cubicBezTo>
                    <a:pt x="1205515" y="2010068"/>
                    <a:pt x="1227841" y="2008930"/>
                    <a:pt x="1249816" y="2005268"/>
                  </a:cubicBezTo>
                  <a:cubicBezTo>
                    <a:pt x="1256466" y="2004160"/>
                    <a:pt x="1263185" y="2003405"/>
                    <a:pt x="1269766" y="2001943"/>
                  </a:cubicBezTo>
                  <a:cubicBezTo>
                    <a:pt x="1273188" y="2001183"/>
                    <a:pt x="1276254" y="1998967"/>
                    <a:pt x="1279742" y="1998618"/>
                  </a:cubicBezTo>
                  <a:cubicBezTo>
                    <a:pt x="1298523" y="1996740"/>
                    <a:pt x="1317426" y="1996401"/>
                    <a:pt x="1336268" y="1995292"/>
                  </a:cubicBezTo>
                  <a:cubicBezTo>
                    <a:pt x="1354411" y="1989245"/>
                    <a:pt x="1341137" y="1993008"/>
                    <a:pt x="1369519" y="1988642"/>
                  </a:cubicBezTo>
                  <a:cubicBezTo>
                    <a:pt x="1376183" y="1987617"/>
                    <a:pt x="1382780" y="1986153"/>
                    <a:pt x="1389470" y="1985317"/>
                  </a:cubicBezTo>
                  <a:cubicBezTo>
                    <a:pt x="1400523" y="1983935"/>
                    <a:pt x="1411650" y="1983222"/>
                    <a:pt x="1422721" y="1981992"/>
                  </a:cubicBezTo>
                  <a:cubicBezTo>
                    <a:pt x="1431602" y="1981005"/>
                    <a:pt x="1440454" y="1979775"/>
                    <a:pt x="1449321" y="1978667"/>
                  </a:cubicBezTo>
                  <a:cubicBezTo>
                    <a:pt x="1459730" y="1975198"/>
                    <a:pt x="1471518" y="1970702"/>
                    <a:pt x="1482572" y="1968692"/>
                  </a:cubicBezTo>
                  <a:cubicBezTo>
                    <a:pt x="1490283" y="1967290"/>
                    <a:pt x="1498137" y="1966769"/>
                    <a:pt x="1505848" y="1965367"/>
                  </a:cubicBezTo>
                  <a:cubicBezTo>
                    <a:pt x="1510344" y="1964550"/>
                    <a:pt x="1514657" y="1962884"/>
                    <a:pt x="1519148" y="1962042"/>
                  </a:cubicBezTo>
                  <a:cubicBezTo>
                    <a:pt x="1532401" y="1959557"/>
                    <a:pt x="1545968" y="1958661"/>
                    <a:pt x="1559049" y="1955391"/>
                  </a:cubicBezTo>
                  <a:cubicBezTo>
                    <a:pt x="1563483" y="1954283"/>
                    <a:pt x="1567973" y="1953379"/>
                    <a:pt x="1572350" y="1952066"/>
                  </a:cubicBezTo>
                  <a:cubicBezTo>
                    <a:pt x="1579064" y="1950052"/>
                    <a:pt x="1585426" y="1946791"/>
                    <a:pt x="1592300" y="1945416"/>
                  </a:cubicBezTo>
                  <a:cubicBezTo>
                    <a:pt x="1603729" y="1943130"/>
                    <a:pt x="1611268" y="1941897"/>
                    <a:pt x="1622226" y="1938766"/>
                  </a:cubicBezTo>
                  <a:cubicBezTo>
                    <a:pt x="1646082" y="1931950"/>
                    <a:pt x="1615027" y="1938876"/>
                    <a:pt x="1648827" y="1932116"/>
                  </a:cubicBezTo>
                  <a:cubicBezTo>
                    <a:pt x="1652152" y="1929899"/>
                    <a:pt x="1655228" y="1927253"/>
                    <a:pt x="1658802" y="1925466"/>
                  </a:cubicBezTo>
                  <a:cubicBezTo>
                    <a:pt x="1669946" y="1919893"/>
                    <a:pt x="1689210" y="1919870"/>
                    <a:pt x="1698703" y="1918815"/>
                  </a:cubicBezTo>
                  <a:cubicBezTo>
                    <a:pt x="1707570" y="1916598"/>
                    <a:pt x="1716633" y="1915055"/>
                    <a:pt x="1725304" y="1912165"/>
                  </a:cubicBezTo>
                  <a:cubicBezTo>
                    <a:pt x="1728629" y="1911057"/>
                    <a:pt x="1732144" y="1910407"/>
                    <a:pt x="1735279" y="1908840"/>
                  </a:cubicBezTo>
                  <a:cubicBezTo>
                    <a:pt x="1738853" y="1907053"/>
                    <a:pt x="1741581" y="1903764"/>
                    <a:pt x="1745254" y="1902190"/>
                  </a:cubicBezTo>
                  <a:cubicBezTo>
                    <a:pt x="1749455" y="1900390"/>
                    <a:pt x="1754178" y="1900178"/>
                    <a:pt x="1758555" y="1898865"/>
                  </a:cubicBezTo>
                  <a:cubicBezTo>
                    <a:pt x="1768626" y="1895844"/>
                    <a:pt x="1778506" y="1892215"/>
                    <a:pt x="1788481" y="1888890"/>
                  </a:cubicBezTo>
                  <a:cubicBezTo>
                    <a:pt x="1791806" y="1887782"/>
                    <a:pt x="1795321" y="1887131"/>
                    <a:pt x="1798456" y="1885564"/>
                  </a:cubicBezTo>
                  <a:cubicBezTo>
                    <a:pt x="1806986" y="1881299"/>
                    <a:pt x="1812644" y="1877686"/>
                    <a:pt x="1821732" y="1875589"/>
                  </a:cubicBezTo>
                  <a:cubicBezTo>
                    <a:pt x="1832745" y="1873048"/>
                    <a:pt x="1844259" y="1872513"/>
                    <a:pt x="1854982" y="1868939"/>
                  </a:cubicBezTo>
                  <a:cubicBezTo>
                    <a:pt x="1885256" y="1858849"/>
                    <a:pt x="1837439" y="1874328"/>
                    <a:pt x="1881583" y="1862289"/>
                  </a:cubicBezTo>
                  <a:cubicBezTo>
                    <a:pt x="1888346" y="1860445"/>
                    <a:pt x="1894884" y="1857856"/>
                    <a:pt x="1901534" y="1855639"/>
                  </a:cubicBezTo>
                  <a:cubicBezTo>
                    <a:pt x="1904859" y="1854531"/>
                    <a:pt x="1908109" y="1853164"/>
                    <a:pt x="1911509" y="1852314"/>
                  </a:cubicBezTo>
                  <a:cubicBezTo>
                    <a:pt x="1920376" y="1850097"/>
                    <a:pt x="1929439" y="1848553"/>
                    <a:pt x="1938110" y="1845663"/>
                  </a:cubicBezTo>
                  <a:cubicBezTo>
                    <a:pt x="1944760" y="1843446"/>
                    <a:pt x="1951260" y="1840713"/>
                    <a:pt x="1958060" y="1839013"/>
                  </a:cubicBezTo>
                  <a:cubicBezTo>
                    <a:pt x="1962494" y="1837905"/>
                    <a:pt x="1966984" y="1837001"/>
                    <a:pt x="1971361" y="1835688"/>
                  </a:cubicBezTo>
                  <a:cubicBezTo>
                    <a:pt x="1978075" y="1833674"/>
                    <a:pt x="1984661" y="1831255"/>
                    <a:pt x="1991311" y="1829038"/>
                  </a:cubicBezTo>
                  <a:lnTo>
                    <a:pt x="2001286" y="1825713"/>
                  </a:lnTo>
                  <a:cubicBezTo>
                    <a:pt x="2011189" y="1815812"/>
                    <a:pt x="2004098" y="1820919"/>
                    <a:pt x="2017912" y="1815738"/>
                  </a:cubicBezTo>
                  <a:cubicBezTo>
                    <a:pt x="2023501" y="1813642"/>
                    <a:pt x="2028875" y="1810975"/>
                    <a:pt x="2034537" y="1809087"/>
                  </a:cubicBezTo>
                  <a:cubicBezTo>
                    <a:pt x="2038873" y="1807642"/>
                    <a:pt x="2043461" y="1807075"/>
                    <a:pt x="2047838" y="1805762"/>
                  </a:cubicBezTo>
                  <a:cubicBezTo>
                    <a:pt x="2054552" y="1803748"/>
                    <a:pt x="2061138" y="1801329"/>
                    <a:pt x="2067788" y="1799112"/>
                  </a:cubicBezTo>
                  <a:lnTo>
                    <a:pt x="2077764" y="1795787"/>
                  </a:lnTo>
                  <a:lnTo>
                    <a:pt x="2087739" y="1792462"/>
                  </a:lnTo>
                  <a:cubicBezTo>
                    <a:pt x="2088847" y="1789137"/>
                    <a:pt x="2088212" y="1784524"/>
                    <a:pt x="2091064" y="1782487"/>
                  </a:cubicBezTo>
                  <a:cubicBezTo>
                    <a:pt x="2096768" y="1778412"/>
                    <a:pt x="2111014" y="1775836"/>
                    <a:pt x="2111014" y="1775836"/>
                  </a:cubicBezTo>
                  <a:cubicBezTo>
                    <a:pt x="2113231" y="1773619"/>
                    <a:pt x="2114990" y="1770821"/>
                    <a:pt x="2117665" y="1769186"/>
                  </a:cubicBezTo>
                  <a:cubicBezTo>
                    <a:pt x="2164078" y="1740823"/>
                    <a:pt x="2153259" y="1745129"/>
                    <a:pt x="2180841" y="1735935"/>
                  </a:cubicBezTo>
                  <a:cubicBezTo>
                    <a:pt x="2202704" y="1714075"/>
                    <a:pt x="2161588" y="1753203"/>
                    <a:pt x="2207442" y="1722635"/>
                  </a:cubicBezTo>
                  <a:cubicBezTo>
                    <a:pt x="2214092" y="1718202"/>
                    <a:pt x="2219811" y="1711863"/>
                    <a:pt x="2227393" y="1709335"/>
                  </a:cubicBezTo>
                  <a:cubicBezTo>
                    <a:pt x="2252705" y="1700897"/>
                    <a:pt x="2240469" y="1704059"/>
                    <a:pt x="2263969" y="1699359"/>
                  </a:cubicBezTo>
                  <a:cubicBezTo>
                    <a:pt x="2279776" y="1688821"/>
                    <a:pt x="2270154" y="1693972"/>
                    <a:pt x="2293894" y="1686059"/>
                  </a:cubicBezTo>
                  <a:lnTo>
                    <a:pt x="2303870" y="1682734"/>
                  </a:lnTo>
                  <a:cubicBezTo>
                    <a:pt x="2310520" y="1678301"/>
                    <a:pt x="2318169" y="1675085"/>
                    <a:pt x="2323820" y="1669434"/>
                  </a:cubicBezTo>
                  <a:cubicBezTo>
                    <a:pt x="2339599" y="1653655"/>
                    <a:pt x="2331173" y="1658116"/>
                    <a:pt x="2347096" y="1652808"/>
                  </a:cubicBezTo>
                  <a:cubicBezTo>
                    <a:pt x="2345988" y="1649483"/>
                    <a:pt x="2345960" y="1645570"/>
                    <a:pt x="2343771" y="1642833"/>
                  </a:cubicBezTo>
                  <a:cubicBezTo>
                    <a:pt x="2341275" y="1639713"/>
                    <a:pt x="2337448" y="1637806"/>
                    <a:pt x="2333796" y="1636183"/>
                  </a:cubicBezTo>
                  <a:cubicBezTo>
                    <a:pt x="2315451" y="1628029"/>
                    <a:pt x="2315102" y="1630677"/>
                    <a:pt x="2297220" y="1626207"/>
                  </a:cubicBezTo>
                  <a:cubicBezTo>
                    <a:pt x="2293819" y="1625357"/>
                    <a:pt x="2290569" y="1623990"/>
                    <a:pt x="2287244" y="1622882"/>
                  </a:cubicBezTo>
                  <a:cubicBezTo>
                    <a:pt x="2283919" y="1620665"/>
                    <a:pt x="2279900" y="1619239"/>
                    <a:pt x="2277269" y="1616232"/>
                  </a:cubicBezTo>
                  <a:cubicBezTo>
                    <a:pt x="2272902" y="1611241"/>
                    <a:pt x="2265434" y="1595042"/>
                    <a:pt x="2257318" y="1589631"/>
                  </a:cubicBezTo>
                  <a:cubicBezTo>
                    <a:pt x="2253194" y="1586882"/>
                    <a:pt x="2248451" y="1585198"/>
                    <a:pt x="2244018" y="1582981"/>
                  </a:cubicBezTo>
                  <a:cubicBezTo>
                    <a:pt x="2241801" y="1579656"/>
                    <a:pt x="2240693" y="1575223"/>
                    <a:pt x="2237368" y="1573006"/>
                  </a:cubicBezTo>
                  <a:cubicBezTo>
                    <a:pt x="2233566" y="1570471"/>
                    <a:pt x="2228347" y="1571286"/>
                    <a:pt x="2224068" y="1569681"/>
                  </a:cubicBezTo>
                  <a:cubicBezTo>
                    <a:pt x="2219427" y="1567941"/>
                    <a:pt x="2215323" y="1564984"/>
                    <a:pt x="2210767" y="1563031"/>
                  </a:cubicBezTo>
                  <a:cubicBezTo>
                    <a:pt x="2207546" y="1561650"/>
                    <a:pt x="2204117" y="1560814"/>
                    <a:pt x="2200792" y="1559706"/>
                  </a:cubicBezTo>
                  <a:cubicBezTo>
                    <a:pt x="2177402" y="1544110"/>
                    <a:pt x="2207058" y="1562055"/>
                    <a:pt x="2174191" y="1549730"/>
                  </a:cubicBezTo>
                  <a:cubicBezTo>
                    <a:pt x="2170449" y="1548327"/>
                    <a:pt x="2167790" y="1544867"/>
                    <a:pt x="2164216" y="1543080"/>
                  </a:cubicBezTo>
                  <a:cubicBezTo>
                    <a:pt x="2154930" y="1538437"/>
                    <a:pt x="2139543" y="1537655"/>
                    <a:pt x="2130965" y="1536430"/>
                  </a:cubicBezTo>
                  <a:cubicBezTo>
                    <a:pt x="2103666" y="1527330"/>
                    <a:pt x="2147024" y="1541058"/>
                    <a:pt x="2094389" y="1529780"/>
                  </a:cubicBezTo>
                  <a:cubicBezTo>
                    <a:pt x="2087535" y="1528311"/>
                    <a:pt x="2081088" y="1525347"/>
                    <a:pt x="2074438" y="1523130"/>
                  </a:cubicBezTo>
                  <a:cubicBezTo>
                    <a:pt x="2064922" y="1519958"/>
                    <a:pt x="2061612" y="1518569"/>
                    <a:pt x="2051163" y="1516479"/>
                  </a:cubicBezTo>
                  <a:cubicBezTo>
                    <a:pt x="2028923" y="1512031"/>
                    <a:pt x="2020155" y="1512149"/>
                    <a:pt x="1994636" y="1509829"/>
                  </a:cubicBezTo>
                  <a:cubicBezTo>
                    <a:pt x="1934784" y="1510937"/>
                    <a:pt x="1874868" y="1510165"/>
                    <a:pt x="1815081" y="1513154"/>
                  </a:cubicBezTo>
                  <a:cubicBezTo>
                    <a:pt x="1810907" y="1513363"/>
                    <a:pt x="1792230" y="1521362"/>
                    <a:pt x="1785156" y="1523130"/>
                  </a:cubicBezTo>
                  <a:cubicBezTo>
                    <a:pt x="1777720" y="1524989"/>
                    <a:pt x="1756763" y="1529866"/>
                    <a:pt x="1751905" y="1533105"/>
                  </a:cubicBezTo>
                  <a:lnTo>
                    <a:pt x="1731954" y="1546405"/>
                  </a:lnTo>
                  <a:cubicBezTo>
                    <a:pt x="1728629" y="1548622"/>
                    <a:pt x="1725553" y="1551268"/>
                    <a:pt x="1721979" y="1553055"/>
                  </a:cubicBezTo>
                  <a:lnTo>
                    <a:pt x="1708678" y="1559706"/>
                  </a:lnTo>
                  <a:cubicBezTo>
                    <a:pt x="1706461" y="1563031"/>
                    <a:pt x="1703651" y="1566029"/>
                    <a:pt x="1702028" y="1569681"/>
                  </a:cubicBezTo>
                  <a:cubicBezTo>
                    <a:pt x="1699181" y="1576087"/>
                    <a:pt x="1695378" y="1589631"/>
                    <a:pt x="1695378" y="1589631"/>
                  </a:cubicBezTo>
                  <a:cubicBezTo>
                    <a:pt x="1696486" y="1607365"/>
                    <a:pt x="1697094" y="1625137"/>
                    <a:pt x="1698703" y="1642833"/>
                  </a:cubicBezTo>
                  <a:cubicBezTo>
                    <a:pt x="1701347" y="1671921"/>
                    <a:pt x="1709097" y="1667031"/>
                    <a:pt x="1698703" y="1706010"/>
                  </a:cubicBezTo>
                  <a:cubicBezTo>
                    <a:pt x="1697673" y="1709871"/>
                    <a:pt x="1692380" y="1711037"/>
                    <a:pt x="1688728" y="1712660"/>
                  </a:cubicBezTo>
                  <a:cubicBezTo>
                    <a:pt x="1682322" y="1715507"/>
                    <a:pt x="1675427" y="1717093"/>
                    <a:pt x="1668777" y="1719310"/>
                  </a:cubicBezTo>
                  <a:cubicBezTo>
                    <a:pt x="1665452" y="1720418"/>
                    <a:pt x="1661937" y="1721068"/>
                    <a:pt x="1658802" y="1722635"/>
                  </a:cubicBezTo>
                  <a:cubicBezTo>
                    <a:pt x="1654369" y="1724852"/>
                    <a:pt x="1650341" y="1728210"/>
                    <a:pt x="1645502" y="1729285"/>
                  </a:cubicBezTo>
                  <a:cubicBezTo>
                    <a:pt x="1630200" y="1732685"/>
                    <a:pt x="1598950" y="1735935"/>
                    <a:pt x="1598950" y="1735935"/>
                  </a:cubicBezTo>
                  <a:lnTo>
                    <a:pt x="1306342" y="1732610"/>
                  </a:lnTo>
                  <a:cubicBezTo>
                    <a:pt x="1301773" y="1732511"/>
                    <a:pt x="1297419" y="1730598"/>
                    <a:pt x="1293042" y="1729285"/>
                  </a:cubicBezTo>
                  <a:cubicBezTo>
                    <a:pt x="1286328" y="1727271"/>
                    <a:pt x="1273092" y="1722635"/>
                    <a:pt x="1273092" y="1722635"/>
                  </a:cubicBezTo>
                  <a:cubicBezTo>
                    <a:pt x="1252371" y="1701917"/>
                    <a:pt x="1282374" y="1729933"/>
                    <a:pt x="1256466" y="1712660"/>
                  </a:cubicBezTo>
                  <a:cubicBezTo>
                    <a:pt x="1231560" y="1696055"/>
                    <a:pt x="1260234" y="1707265"/>
                    <a:pt x="1236516" y="1699359"/>
                  </a:cubicBezTo>
                  <a:cubicBezTo>
                    <a:pt x="1234299" y="1697142"/>
                    <a:pt x="1232669" y="1694111"/>
                    <a:pt x="1229865" y="1692709"/>
                  </a:cubicBezTo>
                  <a:cubicBezTo>
                    <a:pt x="1223595" y="1689574"/>
                    <a:pt x="1215747" y="1689947"/>
                    <a:pt x="1209915" y="1686059"/>
                  </a:cubicBezTo>
                  <a:cubicBezTo>
                    <a:pt x="1197024" y="1677465"/>
                    <a:pt x="1203731" y="1680673"/>
                    <a:pt x="1189964" y="1676084"/>
                  </a:cubicBezTo>
                  <a:cubicBezTo>
                    <a:pt x="1181098" y="1649482"/>
                    <a:pt x="1194397" y="1680516"/>
                    <a:pt x="1176664" y="1662783"/>
                  </a:cubicBezTo>
                  <a:cubicBezTo>
                    <a:pt x="1158877" y="1644996"/>
                    <a:pt x="1169807" y="1642695"/>
                    <a:pt x="1150063" y="1629532"/>
                  </a:cubicBezTo>
                  <a:cubicBezTo>
                    <a:pt x="1143413" y="1625099"/>
                    <a:pt x="1137695" y="1618759"/>
                    <a:pt x="1130113" y="1616232"/>
                  </a:cubicBezTo>
                  <a:cubicBezTo>
                    <a:pt x="1123463" y="1614015"/>
                    <a:pt x="1115995" y="1613470"/>
                    <a:pt x="1110162" y="1609582"/>
                  </a:cubicBezTo>
                  <a:cubicBezTo>
                    <a:pt x="1106837" y="1607365"/>
                    <a:pt x="1103839" y="1604555"/>
                    <a:pt x="1100187" y="1602932"/>
                  </a:cubicBezTo>
                  <a:cubicBezTo>
                    <a:pt x="1093781" y="1600085"/>
                    <a:pt x="1086886" y="1598499"/>
                    <a:pt x="1080236" y="1596282"/>
                  </a:cubicBezTo>
                  <a:cubicBezTo>
                    <a:pt x="1076911" y="1595174"/>
                    <a:pt x="1073177" y="1594900"/>
                    <a:pt x="1070261" y="1592956"/>
                  </a:cubicBezTo>
                  <a:cubicBezTo>
                    <a:pt x="1057370" y="1584362"/>
                    <a:pt x="1064077" y="1587570"/>
                    <a:pt x="1050310" y="1582981"/>
                  </a:cubicBezTo>
                  <a:cubicBezTo>
                    <a:pt x="1021723" y="1563923"/>
                    <a:pt x="1057892" y="1586772"/>
                    <a:pt x="1030360" y="1573006"/>
                  </a:cubicBezTo>
                  <a:cubicBezTo>
                    <a:pt x="1007398" y="1561525"/>
                    <a:pt x="1034765" y="1569951"/>
                    <a:pt x="1007084" y="1563031"/>
                  </a:cubicBezTo>
                  <a:cubicBezTo>
                    <a:pt x="1003759" y="1559706"/>
                    <a:pt x="1001220" y="1555339"/>
                    <a:pt x="997109" y="1553055"/>
                  </a:cubicBezTo>
                  <a:cubicBezTo>
                    <a:pt x="990981" y="1549651"/>
                    <a:pt x="977158" y="1546405"/>
                    <a:pt x="977158" y="1546405"/>
                  </a:cubicBezTo>
                  <a:cubicBezTo>
                    <a:pt x="973833" y="1544188"/>
                    <a:pt x="970757" y="1541542"/>
                    <a:pt x="967183" y="1539755"/>
                  </a:cubicBezTo>
                  <a:cubicBezTo>
                    <a:pt x="964048" y="1538188"/>
                    <a:pt x="959945" y="1538619"/>
                    <a:pt x="957208" y="1536430"/>
                  </a:cubicBezTo>
                  <a:cubicBezTo>
                    <a:pt x="935723" y="1519242"/>
                    <a:pt x="965656" y="1531487"/>
                    <a:pt x="940582" y="1523130"/>
                  </a:cubicBezTo>
                  <a:lnTo>
                    <a:pt x="904006" y="1486554"/>
                  </a:lnTo>
                  <a:lnTo>
                    <a:pt x="894031" y="1476578"/>
                  </a:lnTo>
                  <a:lnTo>
                    <a:pt x="884056" y="1466603"/>
                  </a:lnTo>
                  <a:cubicBezTo>
                    <a:pt x="882948" y="1463278"/>
                    <a:pt x="882920" y="1459365"/>
                    <a:pt x="880731" y="1456628"/>
                  </a:cubicBezTo>
                  <a:cubicBezTo>
                    <a:pt x="878235" y="1453508"/>
                    <a:pt x="873876" y="1452474"/>
                    <a:pt x="870756" y="1449978"/>
                  </a:cubicBezTo>
                  <a:cubicBezTo>
                    <a:pt x="868308" y="1448019"/>
                    <a:pt x="866322" y="1445544"/>
                    <a:pt x="864105" y="1443327"/>
                  </a:cubicBezTo>
                  <a:cubicBezTo>
                    <a:pt x="859923" y="1430782"/>
                    <a:pt x="858914" y="1424838"/>
                    <a:pt x="847480" y="1413402"/>
                  </a:cubicBezTo>
                  <a:cubicBezTo>
                    <a:pt x="841295" y="1407216"/>
                    <a:pt x="838375" y="1405165"/>
                    <a:pt x="834180" y="1396776"/>
                  </a:cubicBezTo>
                  <a:cubicBezTo>
                    <a:pt x="832612" y="1393641"/>
                    <a:pt x="833332" y="1389279"/>
                    <a:pt x="830854" y="1386801"/>
                  </a:cubicBezTo>
                  <a:cubicBezTo>
                    <a:pt x="828376" y="1384323"/>
                    <a:pt x="824204" y="1384584"/>
                    <a:pt x="820879" y="1383476"/>
                  </a:cubicBezTo>
                  <a:cubicBezTo>
                    <a:pt x="818662" y="1376826"/>
                    <a:pt x="818117" y="1369358"/>
                    <a:pt x="814229" y="1363525"/>
                  </a:cubicBezTo>
                  <a:cubicBezTo>
                    <a:pt x="804505" y="1348939"/>
                    <a:pt x="809977" y="1356747"/>
                    <a:pt x="797604" y="1340250"/>
                  </a:cubicBezTo>
                  <a:cubicBezTo>
                    <a:pt x="796495" y="1336925"/>
                    <a:pt x="795846" y="1333409"/>
                    <a:pt x="794278" y="1330274"/>
                  </a:cubicBezTo>
                  <a:cubicBezTo>
                    <a:pt x="792491" y="1326700"/>
                    <a:pt x="789251" y="1323951"/>
                    <a:pt x="787628" y="1320299"/>
                  </a:cubicBezTo>
                  <a:cubicBezTo>
                    <a:pt x="784781" y="1313893"/>
                    <a:pt x="783195" y="1306998"/>
                    <a:pt x="780978" y="1300348"/>
                  </a:cubicBezTo>
                  <a:lnTo>
                    <a:pt x="777653" y="1290373"/>
                  </a:lnTo>
                  <a:lnTo>
                    <a:pt x="774328" y="1280398"/>
                  </a:lnTo>
                  <a:cubicBezTo>
                    <a:pt x="773220" y="1251581"/>
                    <a:pt x="772987" y="1222716"/>
                    <a:pt x="771003" y="1193946"/>
                  </a:cubicBezTo>
                  <a:cubicBezTo>
                    <a:pt x="770762" y="1190449"/>
                    <a:pt x="767678" y="1187475"/>
                    <a:pt x="767678" y="1183970"/>
                  </a:cubicBezTo>
                  <a:cubicBezTo>
                    <a:pt x="767678" y="1176133"/>
                    <a:pt x="769466" y="1168380"/>
                    <a:pt x="771003" y="1160695"/>
                  </a:cubicBezTo>
                  <a:cubicBezTo>
                    <a:pt x="771690" y="1157258"/>
                    <a:pt x="772138" y="1153456"/>
                    <a:pt x="774328" y="1150719"/>
                  </a:cubicBezTo>
                  <a:cubicBezTo>
                    <a:pt x="776824" y="1147598"/>
                    <a:pt x="780978" y="1146286"/>
                    <a:pt x="784303" y="1144069"/>
                  </a:cubicBezTo>
                  <a:cubicBezTo>
                    <a:pt x="786520" y="1137419"/>
                    <a:pt x="791365" y="1131117"/>
                    <a:pt x="790953" y="1124119"/>
                  </a:cubicBezTo>
                  <a:cubicBezTo>
                    <a:pt x="790759" y="1120817"/>
                    <a:pt x="792977" y="1074965"/>
                    <a:pt x="784303" y="1057617"/>
                  </a:cubicBezTo>
                  <a:cubicBezTo>
                    <a:pt x="782516" y="1054043"/>
                    <a:pt x="780149" y="1050763"/>
                    <a:pt x="777653" y="1047642"/>
                  </a:cubicBezTo>
                  <a:cubicBezTo>
                    <a:pt x="775695" y="1045194"/>
                    <a:pt x="773220" y="1043208"/>
                    <a:pt x="771003" y="1040991"/>
                  </a:cubicBezTo>
                  <a:cubicBezTo>
                    <a:pt x="768299" y="1032879"/>
                    <a:pt x="767473" y="1027486"/>
                    <a:pt x="761028" y="1021041"/>
                  </a:cubicBezTo>
                  <a:cubicBezTo>
                    <a:pt x="758202" y="1018215"/>
                    <a:pt x="754173" y="1016888"/>
                    <a:pt x="751052" y="1014391"/>
                  </a:cubicBezTo>
                  <a:cubicBezTo>
                    <a:pt x="748604" y="1012433"/>
                    <a:pt x="747010" y="1009479"/>
                    <a:pt x="744402" y="1007740"/>
                  </a:cubicBezTo>
                  <a:cubicBezTo>
                    <a:pt x="736185" y="1002261"/>
                    <a:pt x="729993" y="1000720"/>
                    <a:pt x="721126" y="997765"/>
                  </a:cubicBezTo>
                  <a:cubicBezTo>
                    <a:pt x="717801" y="994440"/>
                    <a:pt x="715694" y="989002"/>
                    <a:pt x="711151" y="987790"/>
                  </a:cubicBezTo>
                  <a:cubicBezTo>
                    <a:pt x="698255" y="984351"/>
                    <a:pt x="684577" y="985185"/>
                    <a:pt x="671250" y="984465"/>
                  </a:cubicBezTo>
                  <a:cubicBezTo>
                    <a:pt x="643559" y="982968"/>
                    <a:pt x="615832" y="982248"/>
                    <a:pt x="588123" y="981140"/>
                  </a:cubicBezTo>
                  <a:cubicBezTo>
                    <a:pt x="583689" y="980032"/>
                    <a:pt x="579199" y="979128"/>
                    <a:pt x="574822" y="977815"/>
                  </a:cubicBezTo>
                  <a:cubicBezTo>
                    <a:pt x="568108" y="975801"/>
                    <a:pt x="554872" y="971164"/>
                    <a:pt x="554872" y="971164"/>
                  </a:cubicBezTo>
                  <a:cubicBezTo>
                    <a:pt x="550690" y="958618"/>
                    <a:pt x="549682" y="952676"/>
                    <a:pt x="538246" y="941239"/>
                  </a:cubicBezTo>
                  <a:cubicBezTo>
                    <a:pt x="536029" y="939022"/>
                    <a:pt x="533554" y="937036"/>
                    <a:pt x="531596" y="934588"/>
                  </a:cubicBezTo>
                  <a:cubicBezTo>
                    <a:pt x="521136" y="921512"/>
                    <a:pt x="529186" y="926484"/>
                    <a:pt x="514971" y="914638"/>
                  </a:cubicBezTo>
                  <a:cubicBezTo>
                    <a:pt x="511901" y="912080"/>
                    <a:pt x="508030" y="910589"/>
                    <a:pt x="504996" y="907988"/>
                  </a:cubicBezTo>
                  <a:cubicBezTo>
                    <a:pt x="500235" y="903907"/>
                    <a:pt x="491695" y="894687"/>
                    <a:pt x="491695" y="894687"/>
                  </a:cubicBezTo>
                  <a:cubicBezTo>
                    <a:pt x="490587" y="891362"/>
                    <a:pt x="489937" y="887847"/>
                    <a:pt x="488370" y="884712"/>
                  </a:cubicBezTo>
                  <a:cubicBezTo>
                    <a:pt x="475479" y="858930"/>
                    <a:pt x="486752" y="889834"/>
                    <a:pt x="478395" y="864762"/>
                  </a:cubicBezTo>
                  <a:cubicBezTo>
                    <a:pt x="479503" y="853678"/>
                    <a:pt x="479667" y="842459"/>
                    <a:pt x="481720" y="831511"/>
                  </a:cubicBezTo>
                  <a:cubicBezTo>
                    <a:pt x="483012" y="824621"/>
                    <a:pt x="486153" y="818210"/>
                    <a:pt x="488370" y="811560"/>
                  </a:cubicBezTo>
                  <a:cubicBezTo>
                    <a:pt x="492958" y="797794"/>
                    <a:pt x="489751" y="804501"/>
                    <a:pt x="498345" y="791610"/>
                  </a:cubicBezTo>
                  <a:cubicBezTo>
                    <a:pt x="497237" y="781635"/>
                    <a:pt x="496546" y="771604"/>
                    <a:pt x="495020" y="761684"/>
                  </a:cubicBezTo>
                  <a:cubicBezTo>
                    <a:pt x="493287" y="750421"/>
                    <a:pt x="491267" y="748548"/>
                    <a:pt x="488370" y="738408"/>
                  </a:cubicBezTo>
                  <a:cubicBezTo>
                    <a:pt x="487115" y="734014"/>
                    <a:pt x="486300" y="729502"/>
                    <a:pt x="485045" y="725108"/>
                  </a:cubicBezTo>
                  <a:cubicBezTo>
                    <a:pt x="484082" y="721738"/>
                    <a:pt x="482570" y="718533"/>
                    <a:pt x="481720" y="715132"/>
                  </a:cubicBezTo>
                  <a:cubicBezTo>
                    <a:pt x="475968" y="692124"/>
                    <a:pt x="482692" y="704952"/>
                    <a:pt x="471745" y="688532"/>
                  </a:cubicBezTo>
                  <a:cubicBezTo>
                    <a:pt x="462327" y="660275"/>
                    <a:pt x="475462" y="694725"/>
                    <a:pt x="461769" y="671906"/>
                  </a:cubicBezTo>
                  <a:cubicBezTo>
                    <a:pt x="447329" y="647842"/>
                    <a:pt x="473839" y="677326"/>
                    <a:pt x="448469" y="651956"/>
                  </a:cubicBezTo>
                  <a:cubicBezTo>
                    <a:pt x="447361" y="648631"/>
                    <a:pt x="446711" y="645115"/>
                    <a:pt x="445144" y="641980"/>
                  </a:cubicBezTo>
                  <a:cubicBezTo>
                    <a:pt x="443357" y="638406"/>
                    <a:pt x="440117" y="635657"/>
                    <a:pt x="438494" y="632005"/>
                  </a:cubicBezTo>
                  <a:cubicBezTo>
                    <a:pt x="435647" y="625599"/>
                    <a:pt x="431844" y="612055"/>
                    <a:pt x="431844" y="612055"/>
                  </a:cubicBezTo>
                  <a:cubicBezTo>
                    <a:pt x="432952" y="604296"/>
                    <a:pt x="428494" y="592887"/>
                    <a:pt x="435169" y="588779"/>
                  </a:cubicBezTo>
                  <a:cubicBezTo>
                    <a:pt x="448902" y="580328"/>
                    <a:pt x="485309" y="586734"/>
                    <a:pt x="501670" y="588779"/>
                  </a:cubicBezTo>
                  <a:cubicBezTo>
                    <a:pt x="508320" y="595429"/>
                    <a:pt x="516404" y="600905"/>
                    <a:pt x="521621" y="608730"/>
                  </a:cubicBezTo>
                  <a:cubicBezTo>
                    <a:pt x="523838" y="612055"/>
                    <a:pt x="526484" y="615131"/>
                    <a:pt x="528271" y="618705"/>
                  </a:cubicBezTo>
                  <a:cubicBezTo>
                    <a:pt x="529838" y="621840"/>
                    <a:pt x="529493" y="625876"/>
                    <a:pt x="531596" y="628680"/>
                  </a:cubicBezTo>
                  <a:cubicBezTo>
                    <a:pt x="536299" y="634950"/>
                    <a:pt x="541701" y="640958"/>
                    <a:pt x="548222" y="645306"/>
                  </a:cubicBezTo>
                  <a:lnTo>
                    <a:pt x="568172" y="658606"/>
                  </a:lnTo>
                  <a:lnTo>
                    <a:pt x="578148" y="665256"/>
                  </a:lnTo>
                  <a:cubicBezTo>
                    <a:pt x="591394" y="685125"/>
                    <a:pt x="576927" y="667847"/>
                    <a:pt x="594773" y="678556"/>
                  </a:cubicBezTo>
                  <a:cubicBezTo>
                    <a:pt x="597461" y="680169"/>
                    <a:pt x="598814" y="683468"/>
                    <a:pt x="601423" y="685207"/>
                  </a:cubicBezTo>
                  <a:cubicBezTo>
                    <a:pt x="605547" y="687957"/>
                    <a:pt x="610290" y="689640"/>
                    <a:pt x="614724" y="691857"/>
                  </a:cubicBezTo>
                  <a:cubicBezTo>
                    <a:pt x="616941" y="695182"/>
                    <a:pt x="617985" y="699714"/>
                    <a:pt x="621374" y="701832"/>
                  </a:cubicBezTo>
                  <a:cubicBezTo>
                    <a:pt x="627318" y="705547"/>
                    <a:pt x="634674" y="706265"/>
                    <a:pt x="641324" y="708482"/>
                  </a:cubicBezTo>
                  <a:lnTo>
                    <a:pt x="651300" y="711807"/>
                  </a:lnTo>
                  <a:cubicBezTo>
                    <a:pt x="654625" y="712915"/>
                    <a:pt x="657838" y="714444"/>
                    <a:pt x="661275" y="715132"/>
                  </a:cubicBezTo>
                  <a:cubicBezTo>
                    <a:pt x="681337" y="719146"/>
                    <a:pt x="672538" y="716671"/>
                    <a:pt x="687876" y="721783"/>
                  </a:cubicBezTo>
                  <a:cubicBezTo>
                    <a:pt x="708935" y="720675"/>
                    <a:pt x="730051" y="720367"/>
                    <a:pt x="751052" y="718458"/>
                  </a:cubicBezTo>
                  <a:cubicBezTo>
                    <a:pt x="762484" y="717419"/>
                    <a:pt x="760773" y="713029"/>
                    <a:pt x="771003" y="708482"/>
                  </a:cubicBezTo>
                  <a:cubicBezTo>
                    <a:pt x="777409" y="705635"/>
                    <a:pt x="790953" y="701832"/>
                    <a:pt x="790953" y="701832"/>
                  </a:cubicBezTo>
                  <a:cubicBezTo>
                    <a:pt x="793170" y="699615"/>
                    <a:pt x="795865" y="697790"/>
                    <a:pt x="797604" y="695182"/>
                  </a:cubicBezTo>
                  <a:cubicBezTo>
                    <a:pt x="803083" y="686965"/>
                    <a:pt x="804624" y="680773"/>
                    <a:pt x="807579" y="671906"/>
                  </a:cubicBezTo>
                  <a:cubicBezTo>
                    <a:pt x="806471" y="660822"/>
                    <a:pt x="806759" y="649509"/>
                    <a:pt x="804254" y="638655"/>
                  </a:cubicBezTo>
                  <a:cubicBezTo>
                    <a:pt x="803355" y="634761"/>
                    <a:pt x="799227" y="632332"/>
                    <a:pt x="797604" y="628680"/>
                  </a:cubicBezTo>
                  <a:cubicBezTo>
                    <a:pt x="785377" y="601170"/>
                    <a:pt x="797960" y="615738"/>
                    <a:pt x="784303" y="602079"/>
                  </a:cubicBezTo>
                  <a:cubicBezTo>
                    <a:pt x="783195" y="598754"/>
                    <a:pt x="782545" y="595239"/>
                    <a:pt x="780978" y="592104"/>
                  </a:cubicBezTo>
                  <a:cubicBezTo>
                    <a:pt x="779191" y="588530"/>
                    <a:pt x="775731" y="585871"/>
                    <a:pt x="774328" y="582129"/>
                  </a:cubicBezTo>
                  <a:cubicBezTo>
                    <a:pt x="770928" y="573061"/>
                    <a:pt x="772411" y="564046"/>
                    <a:pt x="767678" y="555528"/>
                  </a:cubicBezTo>
                  <a:cubicBezTo>
                    <a:pt x="763796" y="548541"/>
                    <a:pt x="754377" y="535578"/>
                    <a:pt x="754377" y="535578"/>
                  </a:cubicBezTo>
                  <a:cubicBezTo>
                    <a:pt x="752160" y="528928"/>
                    <a:pt x="752684" y="520584"/>
                    <a:pt x="747727" y="515627"/>
                  </a:cubicBezTo>
                  <a:cubicBezTo>
                    <a:pt x="744402" y="512302"/>
                    <a:pt x="740762" y="509264"/>
                    <a:pt x="737752" y="505652"/>
                  </a:cubicBezTo>
                  <a:cubicBezTo>
                    <a:pt x="735194" y="502582"/>
                    <a:pt x="733928" y="498502"/>
                    <a:pt x="731102" y="495676"/>
                  </a:cubicBezTo>
                  <a:cubicBezTo>
                    <a:pt x="728276" y="492850"/>
                    <a:pt x="724451" y="491243"/>
                    <a:pt x="721126" y="489026"/>
                  </a:cubicBezTo>
                  <a:cubicBezTo>
                    <a:pt x="708934" y="470739"/>
                    <a:pt x="721126" y="486255"/>
                    <a:pt x="704501" y="472401"/>
                  </a:cubicBezTo>
                  <a:cubicBezTo>
                    <a:pt x="695552" y="464944"/>
                    <a:pt x="695164" y="460493"/>
                    <a:pt x="684550" y="455775"/>
                  </a:cubicBezTo>
                  <a:cubicBezTo>
                    <a:pt x="678144" y="452928"/>
                    <a:pt x="670433" y="453013"/>
                    <a:pt x="664600" y="449125"/>
                  </a:cubicBezTo>
                  <a:cubicBezTo>
                    <a:pt x="641733" y="433881"/>
                    <a:pt x="652231" y="438352"/>
                    <a:pt x="634674" y="432500"/>
                  </a:cubicBezTo>
                  <a:cubicBezTo>
                    <a:pt x="621376" y="412551"/>
                    <a:pt x="635781" y="431389"/>
                    <a:pt x="618049" y="415874"/>
                  </a:cubicBezTo>
                  <a:cubicBezTo>
                    <a:pt x="612151" y="410713"/>
                    <a:pt x="607944" y="403596"/>
                    <a:pt x="601423" y="399249"/>
                  </a:cubicBezTo>
                  <a:cubicBezTo>
                    <a:pt x="588839" y="390860"/>
                    <a:pt x="594273" y="395425"/>
                    <a:pt x="584798" y="385948"/>
                  </a:cubicBezTo>
                  <a:cubicBezTo>
                    <a:pt x="583690" y="382623"/>
                    <a:pt x="583276" y="378978"/>
                    <a:pt x="581473" y="375973"/>
                  </a:cubicBezTo>
                  <a:cubicBezTo>
                    <a:pt x="578315" y="370710"/>
                    <a:pt x="569376" y="365692"/>
                    <a:pt x="564847" y="362673"/>
                  </a:cubicBezTo>
                  <a:cubicBezTo>
                    <a:pt x="562630" y="359348"/>
                    <a:pt x="560693" y="355819"/>
                    <a:pt x="558197" y="352698"/>
                  </a:cubicBezTo>
                  <a:cubicBezTo>
                    <a:pt x="551289" y="344062"/>
                    <a:pt x="550013" y="347583"/>
                    <a:pt x="544897" y="336072"/>
                  </a:cubicBezTo>
                  <a:cubicBezTo>
                    <a:pt x="542050" y="329666"/>
                    <a:pt x="540463" y="322772"/>
                    <a:pt x="538246" y="316122"/>
                  </a:cubicBezTo>
                  <a:cubicBezTo>
                    <a:pt x="537137" y="312797"/>
                    <a:pt x="536865" y="309062"/>
                    <a:pt x="534921" y="306146"/>
                  </a:cubicBezTo>
                  <a:lnTo>
                    <a:pt x="528271" y="296171"/>
                  </a:lnTo>
                  <a:cubicBezTo>
                    <a:pt x="527163" y="271787"/>
                    <a:pt x="526892" y="247350"/>
                    <a:pt x="524946" y="223019"/>
                  </a:cubicBezTo>
                  <a:cubicBezTo>
                    <a:pt x="524150" y="213071"/>
                    <a:pt x="519240" y="211607"/>
                    <a:pt x="514971" y="203068"/>
                  </a:cubicBezTo>
                  <a:cubicBezTo>
                    <a:pt x="513404" y="199933"/>
                    <a:pt x="513213" y="196228"/>
                    <a:pt x="511646" y="193093"/>
                  </a:cubicBezTo>
                  <a:cubicBezTo>
                    <a:pt x="504821" y="179443"/>
                    <a:pt x="506595" y="186780"/>
                    <a:pt x="498345" y="176468"/>
                  </a:cubicBezTo>
                  <a:cubicBezTo>
                    <a:pt x="495848" y="173347"/>
                    <a:pt x="494521" y="169318"/>
                    <a:pt x="491695" y="166492"/>
                  </a:cubicBezTo>
                  <a:cubicBezTo>
                    <a:pt x="485250" y="160047"/>
                    <a:pt x="479857" y="159221"/>
                    <a:pt x="471745" y="156517"/>
                  </a:cubicBezTo>
                  <a:cubicBezTo>
                    <a:pt x="461205" y="140710"/>
                    <a:pt x="468885" y="147806"/>
                    <a:pt x="445144" y="139892"/>
                  </a:cubicBezTo>
                  <a:lnTo>
                    <a:pt x="435169" y="136567"/>
                  </a:lnTo>
                  <a:lnTo>
                    <a:pt x="425193" y="133242"/>
                  </a:lnTo>
                  <a:cubicBezTo>
                    <a:pt x="408568" y="134350"/>
                    <a:pt x="391536" y="132751"/>
                    <a:pt x="375317" y="136567"/>
                  </a:cubicBezTo>
                  <a:cubicBezTo>
                    <a:pt x="371427" y="137482"/>
                    <a:pt x="370290" y="142890"/>
                    <a:pt x="368667" y="146542"/>
                  </a:cubicBezTo>
                  <a:cubicBezTo>
                    <a:pt x="360513" y="164890"/>
                    <a:pt x="363164" y="165233"/>
                    <a:pt x="358692" y="183118"/>
                  </a:cubicBezTo>
                  <a:cubicBezTo>
                    <a:pt x="357842" y="186518"/>
                    <a:pt x="356475" y="189768"/>
                    <a:pt x="355366" y="193093"/>
                  </a:cubicBezTo>
                  <a:cubicBezTo>
                    <a:pt x="356475" y="198635"/>
                    <a:pt x="358130" y="204095"/>
                    <a:pt x="358692" y="209719"/>
                  </a:cubicBezTo>
                  <a:cubicBezTo>
                    <a:pt x="365347" y="276257"/>
                    <a:pt x="357146" y="240111"/>
                    <a:pt x="365342" y="272895"/>
                  </a:cubicBezTo>
                  <a:cubicBezTo>
                    <a:pt x="368757" y="317296"/>
                    <a:pt x="370729" y="312926"/>
                    <a:pt x="365342" y="356023"/>
                  </a:cubicBezTo>
                  <a:cubicBezTo>
                    <a:pt x="365113" y="357853"/>
                    <a:pt x="360435" y="376393"/>
                    <a:pt x="358692" y="379298"/>
                  </a:cubicBezTo>
                  <a:cubicBezTo>
                    <a:pt x="357079" y="381986"/>
                    <a:pt x="353999" y="383500"/>
                    <a:pt x="352041" y="385948"/>
                  </a:cubicBezTo>
                  <a:cubicBezTo>
                    <a:pt x="349544" y="389069"/>
                    <a:pt x="348861" y="393941"/>
                    <a:pt x="345391" y="395924"/>
                  </a:cubicBezTo>
                  <a:cubicBezTo>
                    <a:pt x="340484" y="398728"/>
                    <a:pt x="334308" y="398141"/>
                    <a:pt x="328766" y="399249"/>
                  </a:cubicBezTo>
                  <a:cubicBezTo>
                    <a:pt x="316574" y="398141"/>
                    <a:pt x="304161" y="398489"/>
                    <a:pt x="292190" y="395924"/>
                  </a:cubicBezTo>
                  <a:cubicBezTo>
                    <a:pt x="277894" y="392861"/>
                    <a:pt x="279769" y="376560"/>
                    <a:pt x="268914" y="369323"/>
                  </a:cubicBezTo>
                  <a:lnTo>
                    <a:pt x="258939" y="362673"/>
                  </a:lnTo>
                  <a:lnTo>
                    <a:pt x="252289" y="342722"/>
                  </a:lnTo>
                  <a:cubicBezTo>
                    <a:pt x="251181" y="339397"/>
                    <a:pt x="249814" y="336147"/>
                    <a:pt x="248964" y="332747"/>
                  </a:cubicBezTo>
                  <a:cubicBezTo>
                    <a:pt x="247855" y="328314"/>
                    <a:pt x="247438" y="323647"/>
                    <a:pt x="245638" y="319447"/>
                  </a:cubicBezTo>
                  <a:cubicBezTo>
                    <a:pt x="244064" y="315774"/>
                    <a:pt x="240611" y="313123"/>
                    <a:pt x="238988" y="309471"/>
                  </a:cubicBezTo>
                  <a:cubicBezTo>
                    <a:pt x="236141" y="303065"/>
                    <a:pt x="234555" y="296171"/>
                    <a:pt x="232338" y="289521"/>
                  </a:cubicBezTo>
                  <a:cubicBezTo>
                    <a:pt x="231230" y="286196"/>
                    <a:pt x="230957" y="282462"/>
                    <a:pt x="229013" y="279546"/>
                  </a:cubicBezTo>
                  <a:cubicBezTo>
                    <a:pt x="226796" y="276221"/>
                    <a:pt x="223986" y="273222"/>
                    <a:pt x="222363" y="269570"/>
                  </a:cubicBezTo>
                  <a:cubicBezTo>
                    <a:pt x="222357" y="269557"/>
                    <a:pt x="214053" y="244638"/>
                    <a:pt x="212388" y="239644"/>
                  </a:cubicBezTo>
                  <a:cubicBezTo>
                    <a:pt x="211280" y="236319"/>
                    <a:pt x="210629" y="232804"/>
                    <a:pt x="209062" y="229669"/>
                  </a:cubicBezTo>
                  <a:cubicBezTo>
                    <a:pt x="206845" y="225236"/>
                    <a:pt x="204365" y="220925"/>
                    <a:pt x="202412" y="216369"/>
                  </a:cubicBezTo>
                  <a:cubicBezTo>
                    <a:pt x="195937" y="201261"/>
                    <a:pt x="203496" y="210804"/>
                    <a:pt x="192437" y="199743"/>
                  </a:cubicBezTo>
                  <a:cubicBezTo>
                    <a:pt x="190220" y="193093"/>
                    <a:pt x="187487" y="186593"/>
                    <a:pt x="185787" y="179793"/>
                  </a:cubicBezTo>
                  <a:cubicBezTo>
                    <a:pt x="181091" y="161009"/>
                    <a:pt x="183358" y="170973"/>
                    <a:pt x="179137" y="149867"/>
                  </a:cubicBezTo>
                  <a:cubicBezTo>
                    <a:pt x="178029" y="128808"/>
                    <a:pt x="177088" y="107740"/>
                    <a:pt x="175812" y="86690"/>
                  </a:cubicBezTo>
                  <a:cubicBezTo>
                    <a:pt x="171842" y="21196"/>
                    <a:pt x="183579" y="55447"/>
                    <a:pt x="162511" y="30164"/>
                  </a:cubicBezTo>
                  <a:cubicBezTo>
                    <a:pt x="159953" y="27094"/>
                    <a:pt x="158982" y="22685"/>
                    <a:pt x="155861" y="20188"/>
                  </a:cubicBezTo>
                  <a:cubicBezTo>
                    <a:pt x="153693" y="18453"/>
                    <a:pt x="133454" y="13755"/>
                    <a:pt x="132585" y="13538"/>
                  </a:cubicBezTo>
                  <a:cubicBezTo>
                    <a:pt x="129260" y="11321"/>
                    <a:pt x="126352" y="8291"/>
                    <a:pt x="122610" y="6888"/>
                  </a:cubicBezTo>
                  <a:cubicBezTo>
                    <a:pt x="104242" y="0"/>
                    <a:pt x="84825" y="5326"/>
                    <a:pt x="66084" y="6888"/>
                  </a:cubicBezTo>
                  <a:cubicBezTo>
                    <a:pt x="61650" y="7996"/>
                    <a:pt x="56586" y="7678"/>
                    <a:pt x="52783" y="10213"/>
                  </a:cubicBezTo>
                  <a:cubicBezTo>
                    <a:pt x="14576" y="35685"/>
                    <a:pt x="52137" y="21513"/>
                    <a:pt x="26182" y="30164"/>
                  </a:cubicBezTo>
                  <a:cubicBezTo>
                    <a:pt x="23965" y="34597"/>
                    <a:pt x="21991" y="39160"/>
                    <a:pt x="19532" y="43464"/>
                  </a:cubicBezTo>
                  <a:cubicBezTo>
                    <a:pt x="17549" y="46934"/>
                    <a:pt x="14456" y="49766"/>
                    <a:pt x="12882" y="53439"/>
                  </a:cubicBezTo>
                  <a:cubicBezTo>
                    <a:pt x="0" y="83499"/>
                    <a:pt x="19602" y="51673"/>
                    <a:pt x="2907" y="76715"/>
                  </a:cubicBezTo>
                  <a:cubicBezTo>
                    <a:pt x="4015" y="84474"/>
                    <a:pt x="4170" y="92430"/>
                    <a:pt x="6232" y="99991"/>
                  </a:cubicBezTo>
                  <a:cubicBezTo>
                    <a:pt x="7536" y="104773"/>
                    <a:pt x="10423" y="108987"/>
                    <a:pt x="12882" y="113291"/>
                  </a:cubicBezTo>
                  <a:cubicBezTo>
                    <a:pt x="16772" y="120099"/>
                    <a:pt x="25225" y="130857"/>
                    <a:pt x="29508" y="136567"/>
                  </a:cubicBezTo>
                  <a:cubicBezTo>
                    <a:pt x="40213" y="168681"/>
                    <a:pt x="23046" y="118747"/>
                    <a:pt x="39483" y="159842"/>
                  </a:cubicBezTo>
                  <a:cubicBezTo>
                    <a:pt x="51354" y="189520"/>
                    <a:pt x="39989" y="170577"/>
                    <a:pt x="52783" y="189768"/>
                  </a:cubicBezTo>
                  <a:cubicBezTo>
                    <a:pt x="69074" y="254934"/>
                    <a:pt x="55310" y="195688"/>
                    <a:pt x="59433" y="362673"/>
                  </a:cubicBezTo>
                  <a:cubicBezTo>
                    <a:pt x="60336" y="399255"/>
                    <a:pt x="61133" y="435844"/>
                    <a:pt x="62758" y="472401"/>
                  </a:cubicBezTo>
                  <a:cubicBezTo>
                    <a:pt x="63351" y="485734"/>
                    <a:pt x="64428" y="499059"/>
                    <a:pt x="66084" y="512302"/>
                  </a:cubicBezTo>
                  <a:cubicBezTo>
                    <a:pt x="66651" y="516836"/>
                    <a:pt x="68207" y="521193"/>
                    <a:pt x="69409" y="525602"/>
                  </a:cubicBezTo>
                  <a:cubicBezTo>
                    <a:pt x="71532" y="533387"/>
                    <a:pt x="73686" y="541166"/>
                    <a:pt x="76059" y="548878"/>
                  </a:cubicBezTo>
                  <a:cubicBezTo>
                    <a:pt x="78120" y="555578"/>
                    <a:pt x="81009" y="562028"/>
                    <a:pt x="82709" y="568828"/>
                  </a:cubicBezTo>
                  <a:cubicBezTo>
                    <a:pt x="83817" y="573262"/>
                    <a:pt x="84779" y="577735"/>
                    <a:pt x="86034" y="582129"/>
                  </a:cubicBezTo>
                  <a:cubicBezTo>
                    <a:pt x="92386" y="604361"/>
                    <a:pt x="86447" y="578374"/>
                    <a:pt x="92684" y="605404"/>
                  </a:cubicBezTo>
                  <a:cubicBezTo>
                    <a:pt x="110149" y="681088"/>
                    <a:pt x="91483" y="599402"/>
                    <a:pt x="102660" y="655281"/>
                  </a:cubicBezTo>
                  <a:cubicBezTo>
                    <a:pt x="103556" y="659762"/>
                    <a:pt x="105089" y="664100"/>
                    <a:pt x="105985" y="668581"/>
                  </a:cubicBezTo>
                  <a:cubicBezTo>
                    <a:pt x="111837" y="697841"/>
                    <a:pt x="106164" y="679094"/>
                    <a:pt x="112635" y="698507"/>
                  </a:cubicBezTo>
                  <a:cubicBezTo>
                    <a:pt x="121633" y="761493"/>
                    <a:pt x="109372" y="688765"/>
                    <a:pt x="122610" y="738408"/>
                  </a:cubicBezTo>
                  <a:cubicBezTo>
                    <a:pt x="134675" y="783652"/>
                    <a:pt x="124961" y="757299"/>
                    <a:pt x="132585" y="791610"/>
                  </a:cubicBezTo>
                  <a:cubicBezTo>
                    <a:pt x="133345" y="795031"/>
                    <a:pt x="134947" y="798215"/>
                    <a:pt x="135910" y="801585"/>
                  </a:cubicBezTo>
                  <a:cubicBezTo>
                    <a:pt x="137166" y="805979"/>
                    <a:pt x="137631" y="810606"/>
                    <a:pt x="139236" y="814885"/>
                  </a:cubicBezTo>
                  <a:cubicBezTo>
                    <a:pt x="140977" y="819526"/>
                    <a:pt x="144045" y="823584"/>
                    <a:pt x="145886" y="828186"/>
                  </a:cubicBezTo>
                  <a:cubicBezTo>
                    <a:pt x="148489" y="834694"/>
                    <a:pt x="149401" y="841866"/>
                    <a:pt x="152536" y="848136"/>
                  </a:cubicBezTo>
                  <a:cubicBezTo>
                    <a:pt x="154753" y="852569"/>
                    <a:pt x="157234" y="856880"/>
                    <a:pt x="159186" y="861436"/>
                  </a:cubicBezTo>
                  <a:cubicBezTo>
                    <a:pt x="160567" y="864658"/>
                    <a:pt x="160321" y="868675"/>
                    <a:pt x="162511" y="871412"/>
                  </a:cubicBezTo>
                  <a:cubicBezTo>
                    <a:pt x="165007" y="874533"/>
                    <a:pt x="169161" y="875845"/>
                    <a:pt x="172486" y="878062"/>
                  </a:cubicBezTo>
                  <a:cubicBezTo>
                    <a:pt x="181285" y="913249"/>
                    <a:pt x="169338" y="871809"/>
                    <a:pt x="182462" y="901338"/>
                  </a:cubicBezTo>
                  <a:cubicBezTo>
                    <a:pt x="185309" y="907744"/>
                    <a:pt x="186895" y="914638"/>
                    <a:pt x="189112" y="921288"/>
                  </a:cubicBezTo>
                  <a:lnTo>
                    <a:pt x="192437" y="931263"/>
                  </a:lnTo>
                  <a:cubicBezTo>
                    <a:pt x="191329" y="936805"/>
                    <a:pt x="189112" y="942237"/>
                    <a:pt x="189112" y="947889"/>
                  </a:cubicBezTo>
                  <a:cubicBezTo>
                    <a:pt x="189112" y="975420"/>
                    <a:pt x="195619" y="983321"/>
                    <a:pt x="199087" y="1011066"/>
                  </a:cubicBezTo>
                  <a:cubicBezTo>
                    <a:pt x="199901" y="1017581"/>
                    <a:pt x="202691" y="1045155"/>
                    <a:pt x="205737" y="1054292"/>
                  </a:cubicBezTo>
                  <a:cubicBezTo>
                    <a:pt x="208548" y="1062726"/>
                    <a:pt x="214175" y="1070272"/>
                    <a:pt x="219038" y="1077567"/>
                  </a:cubicBezTo>
                  <a:cubicBezTo>
                    <a:pt x="221070" y="1083663"/>
                    <a:pt x="225152" y="1101745"/>
                    <a:pt x="232338" y="1107493"/>
                  </a:cubicBezTo>
                  <a:cubicBezTo>
                    <a:pt x="235075" y="1109682"/>
                    <a:pt x="238988" y="1109710"/>
                    <a:pt x="242313" y="1110818"/>
                  </a:cubicBezTo>
                  <a:cubicBezTo>
                    <a:pt x="244530" y="1114143"/>
                    <a:pt x="246138" y="1117968"/>
                    <a:pt x="248964" y="1120794"/>
                  </a:cubicBezTo>
                  <a:cubicBezTo>
                    <a:pt x="275119" y="1146949"/>
                    <a:pt x="241678" y="1104736"/>
                    <a:pt x="268914" y="1137419"/>
                  </a:cubicBezTo>
                  <a:cubicBezTo>
                    <a:pt x="271472" y="1140489"/>
                    <a:pt x="272909" y="1144407"/>
                    <a:pt x="275564" y="1147394"/>
                  </a:cubicBezTo>
                  <a:cubicBezTo>
                    <a:pt x="281812" y="1154423"/>
                    <a:pt x="290298" y="1159520"/>
                    <a:pt x="295515" y="1167345"/>
                  </a:cubicBezTo>
                  <a:cubicBezTo>
                    <a:pt x="304382" y="1180645"/>
                    <a:pt x="298840" y="1175103"/>
                    <a:pt x="312140" y="1183970"/>
                  </a:cubicBezTo>
                  <a:cubicBezTo>
                    <a:pt x="315162" y="1188504"/>
                    <a:pt x="320174" y="1197436"/>
                    <a:pt x="325441" y="1200596"/>
                  </a:cubicBezTo>
                  <a:cubicBezTo>
                    <a:pt x="328446" y="1202399"/>
                    <a:pt x="332091" y="1202813"/>
                    <a:pt x="335416" y="1203921"/>
                  </a:cubicBezTo>
                  <a:cubicBezTo>
                    <a:pt x="336524" y="1207246"/>
                    <a:pt x="336263" y="1211418"/>
                    <a:pt x="338741" y="1213896"/>
                  </a:cubicBezTo>
                  <a:cubicBezTo>
                    <a:pt x="355570" y="1230724"/>
                    <a:pt x="376449" y="1232251"/>
                    <a:pt x="398593" y="1237172"/>
                  </a:cubicBezTo>
                  <a:cubicBezTo>
                    <a:pt x="416393" y="1249039"/>
                    <a:pt x="405742" y="1240996"/>
                    <a:pt x="428518" y="1263772"/>
                  </a:cubicBezTo>
                  <a:cubicBezTo>
                    <a:pt x="430735" y="1265989"/>
                    <a:pt x="432365" y="1269021"/>
                    <a:pt x="435169" y="1270423"/>
                  </a:cubicBezTo>
                  <a:lnTo>
                    <a:pt x="448469" y="1277073"/>
                  </a:lnTo>
                  <a:cubicBezTo>
                    <a:pt x="450686" y="1280398"/>
                    <a:pt x="451999" y="1284552"/>
                    <a:pt x="455119" y="1287048"/>
                  </a:cubicBezTo>
                  <a:cubicBezTo>
                    <a:pt x="457856" y="1289237"/>
                    <a:pt x="461959" y="1288806"/>
                    <a:pt x="465094" y="1290373"/>
                  </a:cubicBezTo>
                  <a:cubicBezTo>
                    <a:pt x="468669" y="1292160"/>
                    <a:pt x="471745" y="1294806"/>
                    <a:pt x="475070" y="1297023"/>
                  </a:cubicBezTo>
                  <a:cubicBezTo>
                    <a:pt x="479161" y="1309297"/>
                    <a:pt x="478947" y="1311060"/>
                    <a:pt x="488370" y="1323624"/>
                  </a:cubicBezTo>
                  <a:cubicBezTo>
                    <a:pt x="491191" y="1327386"/>
                    <a:pt x="495612" y="1329773"/>
                    <a:pt x="498345" y="1333599"/>
                  </a:cubicBezTo>
                  <a:cubicBezTo>
                    <a:pt x="501226" y="1337633"/>
                    <a:pt x="502446" y="1342649"/>
                    <a:pt x="504996" y="1346900"/>
                  </a:cubicBezTo>
                  <a:cubicBezTo>
                    <a:pt x="509108" y="1353753"/>
                    <a:pt x="514184" y="1359997"/>
                    <a:pt x="518296" y="1366850"/>
                  </a:cubicBezTo>
                  <a:cubicBezTo>
                    <a:pt x="543607" y="1409036"/>
                    <a:pt x="508593" y="1355621"/>
                    <a:pt x="531596" y="1390126"/>
                  </a:cubicBezTo>
                  <a:cubicBezTo>
                    <a:pt x="532704" y="1397885"/>
                    <a:pt x="532442" y="1405967"/>
                    <a:pt x="534921" y="1413402"/>
                  </a:cubicBezTo>
                  <a:cubicBezTo>
                    <a:pt x="535912" y="1416376"/>
                    <a:pt x="540170" y="1417248"/>
                    <a:pt x="541572" y="1420052"/>
                  </a:cubicBezTo>
                  <a:cubicBezTo>
                    <a:pt x="545924" y="1428755"/>
                    <a:pt x="543316" y="1435150"/>
                    <a:pt x="548222" y="1443327"/>
                  </a:cubicBezTo>
                  <a:cubicBezTo>
                    <a:pt x="551382" y="1448593"/>
                    <a:pt x="560314" y="1453606"/>
                    <a:pt x="564847" y="1456628"/>
                  </a:cubicBezTo>
                  <a:cubicBezTo>
                    <a:pt x="567064" y="1459953"/>
                    <a:pt x="569556" y="1463110"/>
                    <a:pt x="571497" y="1466603"/>
                  </a:cubicBezTo>
                  <a:cubicBezTo>
                    <a:pt x="585037" y="1490974"/>
                    <a:pt x="577993" y="1480387"/>
                    <a:pt x="588123" y="1503179"/>
                  </a:cubicBezTo>
                  <a:cubicBezTo>
                    <a:pt x="590136" y="1507708"/>
                    <a:pt x="592556" y="1512046"/>
                    <a:pt x="594773" y="1516479"/>
                  </a:cubicBezTo>
                  <a:cubicBezTo>
                    <a:pt x="594784" y="1516544"/>
                    <a:pt x="599218" y="1546423"/>
                    <a:pt x="601423" y="1549730"/>
                  </a:cubicBezTo>
                  <a:cubicBezTo>
                    <a:pt x="603640" y="1553055"/>
                    <a:pt x="608073" y="1554163"/>
                    <a:pt x="611398" y="1556380"/>
                  </a:cubicBezTo>
                  <a:cubicBezTo>
                    <a:pt x="613615" y="1561922"/>
                    <a:pt x="615548" y="1567586"/>
                    <a:pt x="618049" y="1573006"/>
                  </a:cubicBezTo>
                  <a:cubicBezTo>
                    <a:pt x="622203" y="1582007"/>
                    <a:pt x="628945" y="1589989"/>
                    <a:pt x="631349" y="1599607"/>
                  </a:cubicBezTo>
                  <a:cubicBezTo>
                    <a:pt x="632457" y="1604040"/>
                    <a:pt x="633419" y="1608513"/>
                    <a:pt x="634674" y="1612907"/>
                  </a:cubicBezTo>
                  <a:cubicBezTo>
                    <a:pt x="635637" y="1616277"/>
                    <a:pt x="637077" y="1619501"/>
                    <a:pt x="637999" y="1622882"/>
                  </a:cubicBezTo>
                  <a:cubicBezTo>
                    <a:pt x="640404" y="1631700"/>
                    <a:pt x="640561" y="1641308"/>
                    <a:pt x="644649" y="1649483"/>
                  </a:cubicBezTo>
                  <a:cubicBezTo>
                    <a:pt x="646866" y="1653916"/>
                    <a:pt x="649459" y="1658181"/>
                    <a:pt x="651300" y="1662783"/>
                  </a:cubicBezTo>
                  <a:cubicBezTo>
                    <a:pt x="653904" y="1669292"/>
                    <a:pt x="655733" y="1676084"/>
                    <a:pt x="657950" y="1682734"/>
                  </a:cubicBezTo>
                  <a:cubicBezTo>
                    <a:pt x="659058" y="1686059"/>
                    <a:pt x="659708" y="1689574"/>
                    <a:pt x="661275" y="1692709"/>
                  </a:cubicBezTo>
                  <a:cubicBezTo>
                    <a:pt x="663492" y="1697143"/>
                    <a:pt x="664752" y="1702202"/>
                    <a:pt x="667925" y="1706010"/>
                  </a:cubicBezTo>
                  <a:cubicBezTo>
                    <a:pt x="672883" y="1711960"/>
                    <a:pt x="681067" y="1713716"/>
                    <a:pt x="687876" y="1715985"/>
                  </a:cubicBezTo>
                  <a:cubicBezTo>
                    <a:pt x="691201" y="1712660"/>
                    <a:pt x="697078" y="1710648"/>
                    <a:pt x="697851" y="1706010"/>
                  </a:cubicBezTo>
                  <a:cubicBezTo>
                    <a:pt x="698508" y="1702068"/>
                    <a:pt x="695102" y="1696901"/>
                    <a:pt x="691201" y="1696034"/>
                  </a:cubicBezTo>
                  <a:cubicBezTo>
                    <a:pt x="683550" y="1694334"/>
                    <a:pt x="675684" y="1698251"/>
                    <a:pt x="667925" y="1699359"/>
                  </a:cubicBezTo>
                  <a:cubicBezTo>
                    <a:pt x="670142" y="1704901"/>
                    <a:pt x="672688" y="1710322"/>
                    <a:pt x="674575" y="1715985"/>
                  </a:cubicBezTo>
                  <a:cubicBezTo>
                    <a:pt x="678771" y="1728572"/>
                    <a:pt x="678277" y="1735479"/>
                    <a:pt x="681225" y="1749236"/>
                  </a:cubicBezTo>
                  <a:cubicBezTo>
                    <a:pt x="683140" y="1758173"/>
                    <a:pt x="687876" y="1775836"/>
                    <a:pt x="687876" y="1775836"/>
                  </a:cubicBezTo>
                  <a:cubicBezTo>
                    <a:pt x="688984" y="1785811"/>
                    <a:pt x="689233" y="1795920"/>
                    <a:pt x="691201" y="1805762"/>
                  </a:cubicBezTo>
                  <a:cubicBezTo>
                    <a:pt x="692576" y="1812636"/>
                    <a:pt x="696151" y="1818912"/>
                    <a:pt x="697851" y="1825713"/>
                  </a:cubicBezTo>
                  <a:lnTo>
                    <a:pt x="704501" y="1852314"/>
                  </a:lnTo>
                  <a:cubicBezTo>
                    <a:pt x="706008" y="1858342"/>
                    <a:pt x="711778" y="1882865"/>
                    <a:pt x="714476" y="1885564"/>
                  </a:cubicBezTo>
                  <a:lnTo>
                    <a:pt x="721126" y="1892215"/>
                  </a:lnTo>
                  <a:lnTo>
                    <a:pt x="727777" y="1912165"/>
                  </a:lnTo>
                  <a:cubicBezTo>
                    <a:pt x="728885" y="1915490"/>
                    <a:pt x="728624" y="1919662"/>
                    <a:pt x="731102" y="1922140"/>
                  </a:cubicBezTo>
                  <a:cubicBezTo>
                    <a:pt x="738978" y="1930017"/>
                    <a:pt x="747293" y="1937464"/>
                    <a:pt x="751052" y="1948741"/>
                  </a:cubicBezTo>
                  <a:cubicBezTo>
                    <a:pt x="752160" y="1952066"/>
                    <a:pt x="752810" y="1955581"/>
                    <a:pt x="754377" y="1958716"/>
                  </a:cubicBezTo>
                  <a:cubicBezTo>
                    <a:pt x="756164" y="1962291"/>
                    <a:pt x="758705" y="1965440"/>
                    <a:pt x="761028" y="1968692"/>
                  </a:cubicBezTo>
                  <a:cubicBezTo>
                    <a:pt x="781644" y="1997554"/>
                    <a:pt x="761985" y="1968464"/>
                    <a:pt x="777653" y="1991967"/>
                  </a:cubicBezTo>
                  <a:cubicBezTo>
                    <a:pt x="779358" y="1997082"/>
                    <a:pt x="784815" y="2006803"/>
                    <a:pt x="777653" y="2011918"/>
                  </a:cubicBezTo>
                  <a:cubicBezTo>
                    <a:pt x="771949" y="2015992"/>
                    <a:pt x="757702" y="2018568"/>
                    <a:pt x="757702" y="2018568"/>
                  </a:cubicBezTo>
                  <a:cubicBezTo>
                    <a:pt x="756134" y="2023272"/>
                    <a:pt x="749352" y="2037669"/>
                    <a:pt x="757702" y="2041844"/>
                  </a:cubicBezTo>
                  <a:cubicBezTo>
                    <a:pt x="761276" y="2043631"/>
                    <a:pt x="764353" y="2037411"/>
                    <a:pt x="767678" y="2035194"/>
                  </a:cubicBezTo>
                  <a:cubicBezTo>
                    <a:pt x="771353" y="2024167"/>
                    <a:pt x="771003" y="2028723"/>
                    <a:pt x="761028" y="2035194"/>
                  </a:cubicBezTo>
                  <a:close/>
                </a:path>
              </a:pathLst>
            </a:custGeom>
            <a:solidFill>
              <a:srgbClr val="FFFF00">
                <a:alpha val="15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68" name="Полилиния 867"/>
            <p:cNvSpPr/>
            <p:nvPr/>
          </p:nvSpPr>
          <p:spPr>
            <a:xfrm>
              <a:off x="3673098" y="578603"/>
              <a:ext cx="2665709" cy="4021138"/>
            </a:xfrm>
            <a:custGeom>
              <a:avLst/>
              <a:gdLst>
                <a:gd name="connsiteX0" fmla="*/ 87824 w 2665709"/>
                <a:gd name="connsiteY0" fmla="*/ 4008895 h 4021138"/>
                <a:gd name="connsiteX1" fmla="*/ 103322 w 2665709"/>
                <a:gd name="connsiteY1" fmla="*/ 3977899 h 4021138"/>
                <a:gd name="connsiteX2" fmla="*/ 118821 w 2665709"/>
                <a:gd name="connsiteY2" fmla="*/ 3967566 h 4021138"/>
                <a:gd name="connsiteX3" fmla="*/ 129153 w 2665709"/>
                <a:gd name="connsiteY3" fmla="*/ 3952068 h 4021138"/>
                <a:gd name="connsiteX4" fmla="*/ 160149 w 2665709"/>
                <a:gd name="connsiteY4" fmla="*/ 3936570 h 4021138"/>
                <a:gd name="connsiteX5" fmla="*/ 216977 w 2665709"/>
                <a:gd name="connsiteY5" fmla="*/ 3941736 h 4021138"/>
                <a:gd name="connsiteX6" fmla="*/ 247973 w 2665709"/>
                <a:gd name="connsiteY6" fmla="*/ 3967566 h 4021138"/>
                <a:gd name="connsiteX7" fmla="*/ 263471 w 2665709"/>
                <a:gd name="connsiteY7" fmla="*/ 3977899 h 4021138"/>
                <a:gd name="connsiteX8" fmla="*/ 309966 w 2665709"/>
                <a:gd name="connsiteY8" fmla="*/ 3988231 h 4021138"/>
                <a:gd name="connsiteX9" fmla="*/ 371960 w 2665709"/>
                <a:gd name="connsiteY9" fmla="*/ 3977899 h 4021138"/>
                <a:gd name="connsiteX10" fmla="*/ 382292 w 2665709"/>
                <a:gd name="connsiteY10" fmla="*/ 3967566 h 4021138"/>
                <a:gd name="connsiteX11" fmla="*/ 397790 w 2665709"/>
                <a:gd name="connsiteY11" fmla="*/ 3962400 h 4021138"/>
                <a:gd name="connsiteX12" fmla="*/ 423621 w 2665709"/>
                <a:gd name="connsiteY12" fmla="*/ 3941736 h 4021138"/>
                <a:gd name="connsiteX13" fmla="*/ 454617 w 2665709"/>
                <a:gd name="connsiteY13" fmla="*/ 3926238 h 4021138"/>
                <a:gd name="connsiteX14" fmla="*/ 464949 w 2665709"/>
                <a:gd name="connsiteY14" fmla="*/ 3915905 h 4021138"/>
                <a:gd name="connsiteX15" fmla="*/ 480448 w 2665709"/>
                <a:gd name="connsiteY15" fmla="*/ 3910739 h 4021138"/>
                <a:gd name="connsiteX16" fmla="*/ 495946 w 2665709"/>
                <a:gd name="connsiteY16" fmla="*/ 3879743 h 4021138"/>
                <a:gd name="connsiteX17" fmla="*/ 506278 w 2665709"/>
                <a:gd name="connsiteY17" fmla="*/ 3828082 h 4021138"/>
                <a:gd name="connsiteX18" fmla="*/ 501112 w 2665709"/>
                <a:gd name="connsiteY18" fmla="*/ 3750590 h 4021138"/>
                <a:gd name="connsiteX19" fmla="*/ 495946 w 2665709"/>
                <a:gd name="connsiteY19" fmla="*/ 3729926 h 4021138"/>
                <a:gd name="connsiteX20" fmla="*/ 475282 w 2665709"/>
                <a:gd name="connsiteY20" fmla="*/ 3678265 h 4021138"/>
                <a:gd name="connsiteX21" fmla="*/ 464949 w 2665709"/>
                <a:gd name="connsiteY21" fmla="*/ 3667933 h 4021138"/>
                <a:gd name="connsiteX22" fmla="*/ 444285 w 2665709"/>
                <a:gd name="connsiteY22" fmla="*/ 3636936 h 4021138"/>
                <a:gd name="connsiteX23" fmla="*/ 423621 w 2665709"/>
                <a:gd name="connsiteY23" fmla="*/ 3611105 h 4021138"/>
                <a:gd name="connsiteX24" fmla="*/ 382292 w 2665709"/>
                <a:gd name="connsiteY24" fmla="*/ 3600773 h 4021138"/>
                <a:gd name="connsiteX25" fmla="*/ 340963 w 2665709"/>
                <a:gd name="connsiteY25" fmla="*/ 3564611 h 4021138"/>
                <a:gd name="connsiteX26" fmla="*/ 330631 w 2665709"/>
                <a:gd name="connsiteY26" fmla="*/ 3554278 h 4021138"/>
                <a:gd name="connsiteX27" fmla="*/ 315133 w 2665709"/>
                <a:gd name="connsiteY27" fmla="*/ 3497451 h 4021138"/>
                <a:gd name="connsiteX28" fmla="*/ 346129 w 2665709"/>
                <a:gd name="connsiteY28" fmla="*/ 3471621 h 4021138"/>
                <a:gd name="connsiteX29" fmla="*/ 377126 w 2665709"/>
                <a:gd name="connsiteY29" fmla="*/ 3461289 h 4021138"/>
                <a:gd name="connsiteX30" fmla="*/ 392624 w 2665709"/>
                <a:gd name="connsiteY30" fmla="*/ 3456122 h 4021138"/>
                <a:gd name="connsiteX31" fmla="*/ 423621 w 2665709"/>
                <a:gd name="connsiteY31" fmla="*/ 3435458 h 4021138"/>
                <a:gd name="connsiteX32" fmla="*/ 454617 w 2665709"/>
                <a:gd name="connsiteY32" fmla="*/ 3419960 h 4021138"/>
                <a:gd name="connsiteX33" fmla="*/ 470116 w 2665709"/>
                <a:gd name="connsiteY33" fmla="*/ 3404461 h 4021138"/>
                <a:gd name="connsiteX34" fmla="*/ 485614 w 2665709"/>
                <a:gd name="connsiteY34" fmla="*/ 3394129 h 4021138"/>
                <a:gd name="connsiteX35" fmla="*/ 490780 w 2665709"/>
                <a:gd name="connsiteY35" fmla="*/ 3378631 h 4021138"/>
                <a:gd name="connsiteX36" fmla="*/ 501112 w 2665709"/>
                <a:gd name="connsiteY36" fmla="*/ 3363133 h 4021138"/>
                <a:gd name="connsiteX37" fmla="*/ 511444 w 2665709"/>
                <a:gd name="connsiteY37" fmla="*/ 3321804 h 4021138"/>
                <a:gd name="connsiteX38" fmla="*/ 521777 w 2665709"/>
                <a:gd name="connsiteY38" fmla="*/ 3311472 h 4021138"/>
                <a:gd name="connsiteX39" fmla="*/ 516610 w 2665709"/>
                <a:gd name="connsiteY39" fmla="*/ 3285641 h 4021138"/>
                <a:gd name="connsiteX40" fmla="*/ 501112 w 2665709"/>
                <a:gd name="connsiteY40" fmla="*/ 3270143 h 4021138"/>
                <a:gd name="connsiteX41" fmla="*/ 480448 w 2665709"/>
                <a:gd name="connsiteY41" fmla="*/ 3254644 h 4021138"/>
                <a:gd name="connsiteX42" fmla="*/ 454617 w 2665709"/>
                <a:gd name="connsiteY42" fmla="*/ 3249478 h 4021138"/>
                <a:gd name="connsiteX43" fmla="*/ 330631 w 2665709"/>
                <a:gd name="connsiteY43" fmla="*/ 3244312 h 4021138"/>
                <a:gd name="connsiteX44" fmla="*/ 320299 w 2665709"/>
                <a:gd name="connsiteY44" fmla="*/ 3223648 h 4021138"/>
                <a:gd name="connsiteX45" fmla="*/ 309966 w 2665709"/>
                <a:gd name="connsiteY45" fmla="*/ 3208150 h 4021138"/>
                <a:gd name="connsiteX46" fmla="*/ 304800 w 2665709"/>
                <a:gd name="connsiteY46" fmla="*/ 3171987 h 4021138"/>
                <a:gd name="connsiteX47" fmla="*/ 299634 w 2665709"/>
                <a:gd name="connsiteY47" fmla="*/ 3156489 h 4021138"/>
                <a:gd name="connsiteX48" fmla="*/ 304800 w 2665709"/>
                <a:gd name="connsiteY48" fmla="*/ 3135824 h 4021138"/>
                <a:gd name="connsiteX49" fmla="*/ 325465 w 2665709"/>
                <a:gd name="connsiteY49" fmla="*/ 3078997 h 4021138"/>
                <a:gd name="connsiteX50" fmla="*/ 340963 w 2665709"/>
                <a:gd name="connsiteY50" fmla="*/ 3068665 h 4021138"/>
                <a:gd name="connsiteX51" fmla="*/ 356461 w 2665709"/>
                <a:gd name="connsiteY51" fmla="*/ 3037668 h 4021138"/>
                <a:gd name="connsiteX52" fmla="*/ 366794 w 2665709"/>
                <a:gd name="connsiteY52" fmla="*/ 3001505 h 4021138"/>
                <a:gd name="connsiteX53" fmla="*/ 371960 w 2665709"/>
                <a:gd name="connsiteY53" fmla="*/ 2794861 h 4021138"/>
                <a:gd name="connsiteX54" fmla="*/ 377126 w 2665709"/>
                <a:gd name="connsiteY54" fmla="*/ 2769031 h 4021138"/>
                <a:gd name="connsiteX55" fmla="*/ 371960 w 2665709"/>
                <a:gd name="connsiteY55" fmla="*/ 2707038 h 4021138"/>
                <a:gd name="connsiteX56" fmla="*/ 366794 w 2665709"/>
                <a:gd name="connsiteY56" fmla="*/ 2691539 h 4021138"/>
                <a:gd name="connsiteX57" fmla="*/ 356461 w 2665709"/>
                <a:gd name="connsiteY57" fmla="*/ 2681207 h 4021138"/>
                <a:gd name="connsiteX58" fmla="*/ 361627 w 2665709"/>
                <a:gd name="connsiteY58" fmla="*/ 2624380 h 4021138"/>
                <a:gd name="connsiteX59" fmla="*/ 382292 w 2665709"/>
                <a:gd name="connsiteY59" fmla="*/ 2598550 h 4021138"/>
                <a:gd name="connsiteX60" fmla="*/ 408122 w 2665709"/>
                <a:gd name="connsiteY60" fmla="*/ 2572719 h 4021138"/>
                <a:gd name="connsiteX61" fmla="*/ 454617 w 2665709"/>
                <a:gd name="connsiteY61" fmla="*/ 2562387 h 4021138"/>
                <a:gd name="connsiteX62" fmla="*/ 470116 w 2665709"/>
                <a:gd name="connsiteY62" fmla="*/ 2557221 h 4021138"/>
                <a:gd name="connsiteX63" fmla="*/ 485614 w 2665709"/>
                <a:gd name="connsiteY63" fmla="*/ 2546889 h 4021138"/>
                <a:gd name="connsiteX64" fmla="*/ 490780 w 2665709"/>
                <a:gd name="connsiteY64" fmla="*/ 2531390 h 4021138"/>
                <a:gd name="connsiteX65" fmla="*/ 511444 w 2665709"/>
                <a:gd name="connsiteY65" fmla="*/ 2500394 h 4021138"/>
                <a:gd name="connsiteX66" fmla="*/ 521777 w 2665709"/>
                <a:gd name="connsiteY66" fmla="*/ 2484895 h 4021138"/>
                <a:gd name="connsiteX67" fmla="*/ 547607 w 2665709"/>
                <a:gd name="connsiteY67" fmla="*/ 2438400 h 4021138"/>
                <a:gd name="connsiteX68" fmla="*/ 573438 w 2665709"/>
                <a:gd name="connsiteY68" fmla="*/ 2412570 h 4021138"/>
                <a:gd name="connsiteX69" fmla="*/ 594102 w 2665709"/>
                <a:gd name="connsiteY69" fmla="*/ 2376407 h 4021138"/>
                <a:gd name="connsiteX70" fmla="*/ 609600 w 2665709"/>
                <a:gd name="connsiteY70" fmla="*/ 2360909 h 4021138"/>
                <a:gd name="connsiteX71" fmla="*/ 635431 w 2665709"/>
                <a:gd name="connsiteY71" fmla="*/ 2314414 h 4021138"/>
                <a:gd name="connsiteX72" fmla="*/ 656095 w 2665709"/>
                <a:gd name="connsiteY72" fmla="*/ 2288583 h 4021138"/>
                <a:gd name="connsiteX73" fmla="*/ 661261 w 2665709"/>
                <a:gd name="connsiteY73" fmla="*/ 2273085 h 4021138"/>
                <a:gd name="connsiteX74" fmla="*/ 671594 w 2665709"/>
                <a:gd name="connsiteY74" fmla="*/ 2262753 h 4021138"/>
                <a:gd name="connsiteX75" fmla="*/ 681926 w 2665709"/>
                <a:gd name="connsiteY75" fmla="*/ 2247255 h 4021138"/>
                <a:gd name="connsiteX76" fmla="*/ 697424 w 2665709"/>
                <a:gd name="connsiteY76" fmla="*/ 2216258 h 4021138"/>
                <a:gd name="connsiteX77" fmla="*/ 702590 w 2665709"/>
                <a:gd name="connsiteY77" fmla="*/ 2200760 h 4021138"/>
                <a:gd name="connsiteX78" fmla="*/ 718088 w 2665709"/>
                <a:gd name="connsiteY78" fmla="*/ 2190428 h 4021138"/>
                <a:gd name="connsiteX79" fmla="*/ 743919 w 2665709"/>
                <a:gd name="connsiteY79" fmla="*/ 2143933 h 4021138"/>
                <a:gd name="connsiteX80" fmla="*/ 769749 w 2665709"/>
                <a:gd name="connsiteY80" fmla="*/ 2118102 h 4021138"/>
                <a:gd name="connsiteX81" fmla="*/ 780082 w 2665709"/>
                <a:gd name="connsiteY81" fmla="*/ 2107770 h 4021138"/>
                <a:gd name="connsiteX82" fmla="*/ 795580 w 2665709"/>
                <a:gd name="connsiteY82" fmla="*/ 2081939 h 4021138"/>
                <a:gd name="connsiteX83" fmla="*/ 821410 w 2665709"/>
                <a:gd name="connsiteY83" fmla="*/ 2056109 h 4021138"/>
                <a:gd name="connsiteX84" fmla="*/ 836909 w 2665709"/>
                <a:gd name="connsiteY84" fmla="*/ 2030278 h 4021138"/>
                <a:gd name="connsiteX85" fmla="*/ 842075 w 2665709"/>
                <a:gd name="connsiteY85" fmla="*/ 2014780 h 4021138"/>
                <a:gd name="connsiteX86" fmla="*/ 857573 w 2665709"/>
                <a:gd name="connsiteY86" fmla="*/ 2009614 h 4021138"/>
                <a:gd name="connsiteX87" fmla="*/ 867905 w 2665709"/>
                <a:gd name="connsiteY87" fmla="*/ 1994116 h 4021138"/>
                <a:gd name="connsiteX88" fmla="*/ 893736 w 2665709"/>
                <a:gd name="connsiteY88" fmla="*/ 1973451 h 4021138"/>
                <a:gd name="connsiteX89" fmla="*/ 904068 w 2665709"/>
                <a:gd name="connsiteY89" fmla="*/ 1957953 h 4021138"/>
                <a:gd name="connsiteX90" fmla="*/ 909234 w 2665709"/>
                <a:gd name="connsiteY90" fmla="*/ 1942455 h 4021138"/>
                <a:gd name="connsiteX91" fmla="*/ 924733 w 2665709"/>
                <a:gd name="connsiteY91" fmla="*/ 1937289 h 4021138"/>
                <a:gd name="connsiteX92" fmla="*/ 935065 w 2665709"/>
                <a:gd name="connsiteY92" fmla="*/ 1926956 h 4021138"/>
                <a:gd name="connsiteX93" fmla="*/ 945397 w 2665709"/>
                <a:gd name="connsiteY93" fmla="*/ 1911458 h 4021138"/>
                <a:gd name="connsiteX94" fmla="*/ 976394 w 2665709"/>
                <a:gd name="connsiteY94" fmla="*/ 1880461 h 4021138"/>
                <a:gd name="connsiteX95" fmla="*/ 1002224 w 2665709"/>
                <a:gd name="connsiteY95" fmla="*/ 1854631 h 4021138"/>
                <a:gd name="connsiteX96" fmla="*/ 1012556 w 2665709"/>
                <a:gd name="connsiteY96" fmla="*/ 1839133 h 4021138"/>
                <a:gd name="connsiteX97" fmla="*/ 1033221 w 2665709"/>
                <a:gd name="connsiteY97" fmla="*/ 1818468 h 4021138"/>
                <a:gd name="connsiteX98" fmla="*/ 1059051 w 2665709"/>
                <a:gd name="connsiteY98" fmla="*/ 1771973 h 4021138"/>
                <a:gd name="connsiteX99" fmla="*/ 1074549 w 2665709"/>
                <a:gd name="connsiteY99" fmla="*/ 1761641 h 4021138"/>
                <a:gd name="connsiteX100" fmla="*/ 1084882 w 2665709"/>
                <a:gd name="connsiteY100" fmla="*/ 1725478 h 4021138"/>
                <a:gd name="connsiteX101" fmla="*/ 1095214 w 2665709"/>
                <a:gd name="connsiteY101" fmla="*/ 1694482 h 4021138"/>
                <a:gd name="connsiteX102" fmla="*/ 1100380 w 2665709"/>
                <a:gd name="connsiteY102" fmla="*/ 1678983 h 4021138"/>
                <a:gd name="connsiteX103" fmla="*/ 1110712 w 2665709"/>
                <a:gd name="connsiteY103" fmla="*/ 1637655 h 4021138"/>
                <a:gd name="connsiteX104" fmla="*/ 1126210 w 2665709"/>
                <a:gd name="connsiteY104" fmla="*/ 1585994 h 4021138"/>
                <a:gd name="connsiteX105" fmla="*/ 1131377 w 2665709"/>
                <a:gd name="connsiteY105" fmla="*/ 1570495 h 4021138"/>
                <a:gd name="connsiteX106" fmla="*/ 1146875 w 2665709"/>
                <a:gd name="connsiteY106" fmla="*/ 1554997 h 4021138"/>
                <a:gd name="connsiteX107" fmla="*/ 1157207 w 2665709"/>
                <a:gd name="connsiteY107" fmla="*/ 1524000 h 4021138"/>
                <a:gd name="connsiteX108" fmla="*/ 1162373 w 2665709"/>
                <a:gd name="connsiteY108" fmla="*/ 1508502 h 4021138"/>
                <a:gd name="connsiteX109" fmla="*/ 1177871 w 2665709"/>
                <a:gd name="connsiteY109" fmla="*/ 1493004 h 4021138"/>
                <a:gd name="connsiteX110" fmla="*/ 1183038 w 2665709"/>
                <a:gd name="connsiteY110" fmla="*/ 1477505 h 4021138"/>
                <a:gd name="connsiteX111" fmla="*/ 1193370 w 2665709"/>
                <a:gd name="connsiteY111" fmla="*/ 1462007 h 4021138"/>
                <a:gd name="connsiteX112" fmla="*/ 1198536 w 2665709"/>
                <a:gd name="connsiteY112" fmla="*/ 1441343 h 4021138"/>
                <a:gd name="connsiteX113" fmla="*/ 1224366 w 2665709"/>
                <a:gd name="connsiteY113" fmla="*/ 1415512 h 4021138"/>
                <a:gd name="connsiteX114" fmla="*/ 1239865 w 2665709"/>
                <a:gd name="connsiteY114" fmla="*/ 1384516 h 4021138"/>
                <a:gd name="connsiteX115" fmla="*/ 1255363 w 2665709"/>
                <a:gd name="connsiteY115" fmla="*/ 1379350 h 4021138"/>
                <a:gd name="connsiteX116" fmla="*/ 1260529 w 2665709"/>
                <a:gd name="connsiteY116" fmla="*/ 1363851 h 4021138"/>
                <a:gd name="connsiteX117" fmla="*/ 1291526 w 2665709"/>
                <a:gd name="connsiteY117" fmla="*/ 1343187 h 4021138"/>
                <a:gd name="connsiteX118" fmla="*/ 1296692 w 2665709"/>
                <a:gd name="connsiteY118" fmla="*/ 1327689 h 4021138"/>
                <a:gd name="connsiteX119" fmla="*/ 1322522 w 2665709"/>
                <a:gd name="connsiteY119" fmla="*/ 1307024 h 4021138"/>
                <a:gd name="connsiteX120" fmla="*/ 1332855 w 2665709"/>
                <a:gd name="connsiteY120" fmla="*/ 1296692 h 4021138"/>
                <a:gd name="connsiteX121" fmla="*/ 1348353 w 2665709"/>
                <a:gd name="connsiteY121" fmla="*/ 1291526 h 4021138"/>
                <a:gd name="connsiteX122" fmla="*/ 1544665 w 2665709"/>
                <a:gd name="connsiteY122" fmla="*/ 1286360 h 4021138"/>
                <a:gd name="connsiteX123" fmla="*/ 1580827 w 2665709"/>
                <a:gd name="connsiteY123" fmla="*/ 1281194 h 4021138"/>
                <a:gd name="connsiteX124" fmla="*/ 1596326 w 2665709"/>
                <a:gd name="connsiteY124" fmla="*/ 1276028 h 4021138"/>
                <a:gd name="connsiteX125" fmla="*/ 1616990 w 2665709"/>
                <a:gd name="connsiteY125" fmla="*/ 1270861 h 4021138"/>
                <a:gd name="connsiteX126" fmla="*/ 1663485 w 2665709"/>
                <a:gd name="connsiteY126" fmla="*/ 1250197 h 4021138"/>
                <a:gd name="connsiteX127" fmla="*/ 1678983 w 2665709"/>
                <a:gd name="connsiteY127" fmla="*/ 1245031 h 4021138"/>
                <a:gd name="connsiteX128" fmla="*/ 1694482 w 2665709"/>
                <a:gd name="connsiteY128" fmla="*/ 1239865 h 4021138"/>
                <a:gd name="connsiteX129" fmla="*/ 1704814 w 2665709"/>
                <a:gd name="connsiteY129" fmla="*/ 1224366 h 4021138"/>
                <a:gd name="connsiteX130" fmla="*/ 1725478 w 2665709"/>
                <a:gd name="connsiteY130" fmla="*/ 1214034 h 4021138"/>
                <a:gd name="connsiteX131" fmla="*/ 1740977 w 2665709"/>
                <a:gd name="connsiteY131" fmla="*/ 1203702 h 4021138"/>
                <a:gd name="connsiteX132" fmla="*/ 1766807 w 2665709"/>
                <a:gd name="connsiteY132" fmla="*/ 1183038 h 4021138"/>
                <a:gd name="connsiteX133" fmla="*/ 1797804 w 2665709"/>
                <a:gd name="connsiteY133" fmla="*/ 1162373 h 4021138"/>
                <a:gd name="connsiteX134" fmla="*/ 1808136 w 2665709"/>
                <a:gd name="connsiteY134" fmla="*/ 1146875 h 4021138"/>
                <a:gd name="connsiteX135" fmla="*/ 1823634 w 2665709"/>
                <a:gd name="connsiteY135" fmla="*/ 1141709 h 4021138"/>
                <a:gd name="connsiteX136" fmla="*/ 1839133 w 2665709"/>
                <a:gd name="connsiteY136" fmla="*/ 1131377 h 4021138"/>
                <a:gd name="connsiteX137" fmla="*/ 1859797 w 2665709"/>
                <a:gd name="connsiteY137" fmla="*/ 1105546 h 4021138"/>
                <a:gd name="connsiteX138" fmla="*/ 1880461 w 2665709"/>
                <a:gd name="connsiteY138" fmla="*/ 1074550 h 4021138"/>
                <a:gd name="connsiteX139" fmla="*/ 1890794 w 2665709"/>
                <a:gd name="connsiteY139" fmla="*/ 1043553 h 4021138"/>
                <a:gd name="connsiteX140" fmla="*/ 1895960 w 2665709"/>
                <a:gd name="connsiteY140" fmla="*/ 1028055 h 4021138"/>
                <a:gd name="connsiteX141" fmla="*/ 1906292 w 2665709"/>
                <a:gd name="connsiteY141" fmla="*/ 1017722 h 4021138"/>
                <a:gd name="connsiteX142" fmla="*/ 1911458 w 2665709"/>
                <a:gd name="connsiteY142" fmla="*/ 1002224 h 4021138"/>
                <a:gd name="connsiteX143" fmla="*/ 1932122 w 2665709"/>
                <a:gd name="connsiteY143" fmla="*/ 971228 h 4021138"/>
                <a:gd name="connsiteX144" fmla="*/ 1937288 w 2665709"/>
                <a:gd name="connsiteY144" fmla="*/ 955729 h 4021138"/>
                <a:gd name="connsiteX145" fmla="*/ 1947621 w 2665709"/>
                <a:gd name="connsiteY145" fmla="*/ 945397 h 4021138"/>
                <a:gd name="connsiteX146" fmla="*/ 1957953 w 2665709"/>
                <a:gd name="connsiteY146" fmla="*/ 929899 h 4021138"/>
                <a:gd name="connsiteX147" fmla="*/ 1963119 w 2665709"/>
                <a:gd name="connsiteY147" fmla="*/ 914400 h 4021138"/>
                <a:gd name="connsiteX148" fmla="*/ 1994116 w 2665709"/>
                <a:gd name="connsiteY148" fmla="*/ 873072 h 4021138"/>
                <a:gd name="connsiteX149" fmla="*/ 1999282 w 2665709"/>
                <a:gd name="connsiteY149" fmla="*/ 857573 h 4021138"/>
                <a:gd name="connsiteX150" fmla="*/ 2019946 w 2665709"/>
                <a:gd name="connsiteY150" fmla="*/ 826577 h 4021138"/>
                <a:gd name="connsiteX151" fmla="*/ 2030278 w 2665709"/>
                <a:gd name="connsiteY151" fmla="*/ 811078 h 4021138"/>
                <a:gd name="connsiteX152" fmla="*/ 2040610 w 2665709"/>
                <a:gd name="connsiteY152" fmla="*/ 795580 h 4021138"/>
                <a:gd name="connsiteX153" fmla="*/ 2045777 w 2665709"/>
                <a:gd name="connsiteY153" fmla="*/ 780082 h 4021138"/>
                <a:gd name="connsiteX154" fmla="*/ 2061275 w 2665709"/>
                <a:gd name="connsiteY154" fmla="*/ 769750 h 4021138"/>
                <a:gd name="connsiteX155" fmla="*/ 2081939 w 2665709"/>
                <a:gd name="connsiteY155" fmla="*/ 743919 h 4021138"/>
                <a:gd name="connsiteX156" fmla="*/ 2097438 w 2665709"/>
                <a:gd name="connsiteY156" fmla="*/ 733587 h 4021138"/>
                <a:gd name="connsiteX157" fmla="*/ 2138766 w 2665709"/>
                <a:gd name="connsiteY157" fmla="*/ 702590 h 4021138"/>
                <a:gd name="connsiteX158" fmla="*/ 2149099 w 2665709"/>
                <a:gd name="connsiteY158" fmla="*/ 692258 h 4021138"/>
                <a:gd name="connsiteX159" fmla="*/ 2164597 w 2665709"/>
                <a:gd name="connsiteY159" fmla="*/ 687092 h 4021138"/>
                <a:gd name="connsiteX160" fmla="*/ 2185261 w 2665709"/>
                <a:gd name="connsiteY160" fmla="*/ 661261 h 4021138"/>
                <a:gd name="connsiteX161" fmla="*/ 2216258 w 2665709"/>
                <a:gd name="connsiteY161" fmla="*/ 650929 h 4021138"/>
                <a:gd name="connsiteX162" fmla="*/ 2236922 w 2665709"/>
                <a:gd name="connsiteY162" fmla="*/ 640597 h 4021138"/>
                <a:gd name="connsiteX163" fmla="*/ 2262753 w 2665709"/>
                <a:gd name="connsiteY163" fmla="*/ 625099 h 4021138"/>
                <a:gd name="connsiteX164" fmla="*/ 2288583 w 2665709"/>
                <a:gd name="connsiteY164" fmla="*/ 599268 h 4021138"/>
                <a:gd name="connsiteX165" fmla="*/ 2298916 w 2665709"/>
                <a:gd name="connsiteY165" fmla="*/ 588936 h 4021138"/>
                <a:gd name="connsiteX166" fmla="*/ 2314414 w 2665709"/>
                <a:gd name="connsiteY166" fmla="*/ 583770 h 4021138"/>
                <a:gd name="connsiteX167" fmla="*/ 2345410 w 2665709"/>
                <a:gd name="connsiteY167" fmla="*/ 552773 h 4021138"/>
                <a:gd name="connsiteX168" fmla="*/ 2355743 w 2665709"/>
                <a:gd name="connsiteY168" fmla="*/ 542441 h 4021138"/>
                <a:gd name="connsiteX169" fmla="*/ 2381573 w 2665709"/>
                <a:gd name="connsiteY169" fmla="*/ 516611 h 4021138"/>
                <a:gd name="connsiteX170" fmla="*/ 2407404 w 2665709"/>
                <a:gd name="connsiteY170" fmla="*/ 501112 h 4021138"/>
                <a:gd name="connsiteX171" fmla="*/ 2422902 w 2665709"/>
                <a:gd name="connsiteY171" fmla="*/ 490780 h 4021138"/>
                <a:gd name="connsiteX172" fmla="*/ 2495227 w 2665709"/>
                <a:gd name="connsiteY172" fmla="*/ 480448 h 4021138"/>
                <a:gd name="connsiteX173" fmla="*/ 2526224 w 2665709"/>
                <a:gd name="connsiteY173" fmla="*/ 470116 h 4021138"/>
                <a:gd name="connsiteX174" fmla="*/ 2536556 w 2665709"/>
                <a:gd name="connsiteY174" fmla="*/ 454617 h 4021138"/>
                <a:gd name="connsiteX175" fmla="*/ 2567553 w 2665709"/>
                <a:gd name="connsiteY175" fmla="*/ 444285 h 4021138"/>
                <a:gd name="connsiteX176" fmla="*/ 2598549 w 2665709"/>
                <a:gd name="connsiteY176" fmla="*/ 423621 h 4021138"/>
                <a:gd name="connsiteX177" fmla="*/ 2614048 w 2665709"/>
                <a:gd name="connsiteY177" fmla="*/ 413289 h 4021138"/>
                <a:gd name="connsiteX178" fmla="*/ 2629546 w 2665709"/>
                <a:gd name="connsiteY178" fmla="*/ 408122 h 4021138"/>
                <a:gd name="connsiteX179" fmla="*/ 2655377 w 2665709"/>
                <a:gd name="connsiteY179" fmla="*/ 387458 h 4021138"/>
                <a:gd name="connsiteX180" fmla="*/ 2665709 w 2665709"/>
                <a:gd name="connsiteY180" fmla="*/ 371960 h 4021138"/>
                <a:gd name="connsiteX181" fmla="*/ 2660543 w 2665709"/>
                <a:gd name="connsiteY181" fmla="*/ 356461 h 4021138"/>
                <a:gd name="connsiteX182" fmla="*/ 2645044 w 2665709"/>
                <a:gd name="connsiteY182" fmla="*/ 351295 h 4021138"/>
                <a:gd name="connsiteX183" fmla="*/ 2629546 w 2665709"/>
                <a:gd name="connsiteY183" fmla="*/ 340963 h 4021138"/>
                <a:gd name="connsiteX184" fmla="*/ 2598549 w 2665709"/>
                <a:gd name="connsiteY184" fmla="*/ 330631 h 4021138"/>
                <a:gd name="connsiteX185" fmla="*/ 2577885 w 2665709"/>
                <a:gd name="connsiteY185" fmla="*/ 304800 h 4021138"/>
                <a:gd name="connsiteX186" fmla="*/ 2557221 w 2665709"/>
                <a:gd name="connsiteY186" fmla="*/ 273804 h 4021138"/>
                <a:gd name="connsiteX187" fmla="*/ 2552055 w 2665709"/>
                <a:gd name="connsiteY187" fmla="*/ 258305 h 4021138"/>
                <a:gd name="connsiteX188" fmla="*/ 2541722 w 2665709"/>
                <a:gd name="connsiteY188" fmla="*/ 247973 h 4021138"/>
                <a:gd name="connsiteX189" fmla="*/ 2536556 w 2665709"/>
                <a:gd name="connsiteY189" fmla="*/ 216977 h 4021138"/>
                <a:gd name="connsiteX190" fmla="*/ 2531390 w 2665709"/>
                <a:gd name="connsiteY190" fmla="*/ 201478 h 4021138"/>
                <a:gd name="connsiteX191" fmla="*/ 2515892 w 2665709"/>
                <a:gd name="connsiteY191" fmla="*/ 165316 h 4021138"/>
                <a:gd name="connsiteX192" fmla="*/ 2479729 w 2665709"/>
                <a:gd name="connsiteY192" fmla="*/ 139485 h 4021138"/>
                <a:gd name="connsiteX193" fmla="*/ 2464231 w 2665709"/>
                <a:gd name="connsiteY193" fmla="*/ 129153 h 4021138"/>
                <a:gd name="connsiteX194" fmla="*/ 2433234 w 2665709"/>
                <a:gd name="connsiteY194" fmla="*/ 118821 h 4021138"/>
                <a:gd name="connsiteX195" fmla="*/ 2402238 w 2665709"/>
                <a:gd name="connsiteY195" fmla="*/ 108489 h 4021138"/>
                <a:gd name="connsiteX196" fmla="*/ 2386739 w 2665709"/>
                <a:gd name="connsiteY196" fmla="*/ 103322 h 4021138"/>
                <a:gd name="connsiteX197" fmla="*/ 2371241 w 2665709"/>
                <a:gd name="connsiteY197" fmla="*/ 92990 h 4021138"/>
                <a:gd name="connsiteX198" fmla="*/ 2340244 w 2665709"/>
                <a:gd name="connsiteY198" fmla="*/ 87824 h 4021138"/>
                <a:gd name="connsiteX199" fmla="*/ 2293749 w 2665709"/>
                <a:gd name="connsiteY199" fmla="*/ 72326 h 4021138"/>
                <a:gd name="connsiteX200" fmla="*/ 2278251 w 2665709"/>
                <a:gd name="connsiteY200" fmla="*/ 67160 h 4021138"/>
                <a:gd name="connsiteX201" fmla="*/ 2262753 w 2665709"/>
                <a:gd name="connsiteY201" fmla="*/ 56828 h 4021138"/>
                <a:gd name="connsiteX202" fmla="*/ 2231756 w 2665709"/>
                <a:gd name="connsiteY202" fmla="*/ 46495 h 4021138"/>
                <a:gd name="connsiteX203" fmla="*/ 2216258 w 2665709"/>
                <a:gd name="connsiteY203" fmla="*/ 36163 h 4021138"/>
                <a:gd name="connsiteX204" fmla="*/ 2200760 w 2665709"/>
                <a:gd name="connsiteY204" fmla="*/ 30997 h 4021138"/>
                <a:gd name="connsiteX205" fmla="*/ 2190427 w 2665709"/>
                <a:gd name="connsiteY205" fmla="*/ 20665 h 4021138"/>
                <a:gd name="connsiteX206" fmla="*/ 2159431 w 2665709"/>
                <a:gd name="connsiteY206" fmla="*/ 10333 h 4021138"/>
                <a:gd name="connsiteX207" fmla="*/ 2143933 w 2665709"/>
                <a:gd name="connsiteY207" fmla="*/ 5166 h 4021138"/>
                <a:gd name="connsiteX208" fmla="*/ 2128434 w 2665709"/>
                <a:gd name="connsiteY208" fmla="*/ 0 h 4021138"/>
                <a:gd name="connsiteX209" fmla="*/ 1999282 w 2665709"/>
                <a:gd name="connsiteY209" fmla="*/ 5166 h 4021138"/>
                <a:gd name="connsiteX210" fmla="*/ 1988949 w 2665709"/>
                <a:gd name="connsiteY210" fmla="*/ 15499 h 4021138"/>
                <a:gd name="connsiteX211" fmla="*/ 1968285 w 2665709"/>
                <a:gd name="connsiteY211" fmla="*/ 20665 h 4021138"/>
                <a:gd name="connsiteX212" fmla="*/ 1952787 w 2665709"/>
                <a:gd name="connsiteY212" fmla="*/ 30997 h 4021138"/>
                <a:gd name="connsiteX213" fmla="*/ 1937288 w 2665709"/>
                <a:gd name="connsiteY213" fmla="*/ 36163 h 4021138"/>
                <a:gd name="connsiteX214" fmla="*/ 1926956 w 2665709"/>
                <a:gd name="connsiteY214" fmla="*/ 51661 h 4021138"/>
                <a:gd name="connsiteX215" fmla="*/ 1901126 w 2665709"/>
                <a:gd name="connsiteY215" fmla="*/ 72326 h 4021138"/>
                <a:gd name="connsiteX216" fmla="*/ 1890794 w 2665709"/>
                <a:gd name="connsiteY216" fmla="*/ 87824 h 4021138"/>
                <a:gd name="connsiteX217" fmla="*/ 1864963 w 2665709"/>
                <a:gd name="connsiteY217" fmla="*/ 108489 h 4021138"/>
                <a:gd name="connsiteX218" fmla="*/ 1844299 w 2665709"/>
                <a:gd name="connsiteY218" fmla="*/ 139485 h 4021138"/>
                <a:gd name="connsiteX219" fmla="*/ 1833966 w 2665709"/>
                <a:gd name="connsiteY219" fmla="*/ 154983 h 4021138"/>
                <a:gd name="connsiteX220" fmla="*/ 1823634 w 2665709"/>
                <a:gd name="connsiteY220" fmla="*/ 185980 h 4021138"/>
                <a:gd name="connsiteX221" fmla="*/ 1818468 w 2665709"/>
                <a:gd name="connsiteY221" fmla="*/ 201478 h 4021138"/>
                <a:gd name="connsiteX222" fmla="*/ 1808136 w 2665709"/>
                <a:gd name="connsiteY222" fmla="*/ 289302 h 4021138"/>
                <a:gd name="connsiteX223" fmla="*/ 1797804 w 2665709"/>
                <a:gd name="connsiteY223" fmla="*/ 304800 h 4021138"/>
                <a:gd name="connsiteX224" fmla="*/ 1792638 w 2665709"/>
                <a:gd name="connsiteY224" fmla="*/ 320299 h 4021138"/>
                <a:gd name="connsiteX225" fmla="*/ 1777139 w 2665709"/>
                <a:gd name="connsiteY225" fmla="*/ 325465 h 4021138"/>
                <a:gd name="connsiteX226" fmla="*/ 1761641 w 2665709"/>
                <a:gd name="connsiteY226" fmla="*/ 335797 h 4021138"/>
                <a:gd name="connsiteX227" fmla="*/ 1746143 w 2665709"/>
                <a:gd name="connsiteY227" fmla="*/ 340963 h 4021138"/>
                <a:gd name="connsiteX228" fmla="*/ 1678983 w 2665709"/>
                <a:gd name="connsiteY228" fmla="*/ 351295 h 4021138"/>
                <a:gd name="connsiteX229" fmla="*/ 1632488 w 2665709"/>
                <a:gd name="connsiteY229" fmla="*/ 361628 h 4021138"/>
                <a:gd name="connsiteX230" fmla="*/ 1616990 w 2665709"/>
                <a:gd name="connsiteY230" fmla="*/ 371960 h 4021138"/>
                <a:gd name="connsiteX231" fmla="*/ 1591160 w 2665709"/>
                <a:gd name="connsiteY231" fmla="*/ 377126 h 4021138"/>
                <a:gd name="connsiteX232" fmla="*/ 1570495 w 2665709"/>
                <a:gd name="connsiteY232" fmla="*/ 382292 h 4021138"/>
                <a:gd name="connsiteX233" fmla="*/ 1554997 w 2665709"/>
                <a:gd name="connsiteY233" fmla="*/ 387458 h 4021138"/>
                <a:gd name="connsiteX234" fmla="*/ 1518834 w 2665709"/>
                <a:gd name="connsiteY234" fmla="*/ 397790 h 4021138"/>
                <a:gd name="connsiteX235" fmla="*/ 1472339 w 2665709"/>
                <a:gd name="connsiteY235" fmla="*/ 418455 h 4021138"/>
                <a:gd name="connsiteX236" fmla="*/ 1456841 w 2665709"/>
                <a:gd name="connsiteY236" fmla="*/ 423621 h 4021138"/>
                <a:gd name="connsiteX237" fmla="*/ 1441343 w 2665709"/>
                <a:gd name="connsiteY237" fmla="*/ 428787 h 4021138"/>
                <a:gd name="connsiteX238" fmla="*/ 1405180 w 2665709"/>
                <a:gd name="connsiteY238" fmla="*/ 454617 h 4021138"/>
                <a:gd name="connsiteX239" fmla="*/ 1374183 w 2665709"/>
                <a:gd name="connsiteY239" fmla="*/ 475282 h 4021138"/>
                <a:gd name="connsiteX240" fmla="*/ 1358685 w 2665709"/>
                <a:gd name="connsiteY240" fmla="*/ 485614 h 4021138"/>
                <a:gd name="connsiteX241" fmla="*/ 1327688 w 2665709"/>
                <a:gd name="connsiteY241" fmla="*/ 511444 h 4021138"/>
                <a:gd name="connsiteX242" fmla="*/ 1317356 w 2665709"/>
                <a:gd name="connsiteY242" fmla="*/ 521777 h 4021138"/>
                <a:gd name="connsiteX243" fmla="*/ 1286360 w 2665709"/>
                <a:gd name="connsiteY243" fmla="*/ 542441 h 4021138"/>
                <a:gd name="connsiteX244" fmla="*/ 1270861 w 2665709"/>
                <a:gd name="connsiteY244" fmla="*/ 552773 h 4021138"/>
                <a:gd name="connsiteX245" fmla="*/ 1260529 w 2665709"/>
                <a:gd name="connsiteY245" fmla="*/ 568272 h 4021138"/>
                <a:gd name="connsiteX246" fmla="*/ 1245031 w 2665709"/>
                <a:gd name="connsiteY246" fmla="*/ 573438 h 4021138"/>
                <a:gd name="connsiteX247" fmla="*/ 1229533 w 2665709"/>
                <a:gd name="connsiteY247" fmla="*/ 583770 h 4021138"/>
                <a:gd name="connsiteX248" fmla="*/ 1224366 w 2665709"/>
                <a:gd name="connsiteY248" fmla="*/ 599268 h 4021138"/>
                <a:gd name="connsiteX249" fmla="*/ 1193370 w 2665709"/>
                <a:gd name="connsiteY249" fmla="*/ 619933 h 4021138"/>
                <a:gd name="connsiteX250" fmla="*/ 1177871 w 2665709"/>
                <a:gd name="connsiteY250" fmla="*/ 630265 h 4021138"/>
                <a:gd name="connsiteX251" fmla="*/ 1146875 w 2665709"/>
                <a:gd name="connsiteY251" fmla="*/ 656095 h 4021138"/>
                <a:gd name="connsiteX252" fmla="*/ 1126210 w 2665709"/>
                <a:gd name="connsiteY252" fmla="*/ 676760 h 4021138"/>
                <a:gd name="connsiteX253" fmla="*/ 1110712 w 2665709"/>
                <a:gd name="connsiteY253" fmla="*/ 692258 h 4021138"/>
                <a:gd name="connsiteX254" fmla="*/ 1095214 w 2665709"/>
                <a:gd name="connsiteY254" fmla="*/ 702590 h 4021138"/>
                <a:gd name="connsiteX255" fmla="*/ 1084882 w 2665709"/>
                <a:gd name="connsiteY255" fmla="*/ 718089 h 4021138"/>
                <a:gd name="connsiteX256" fmla="*/ 1069383 w 2665709"/>
                <a:gd name="connsiteY256" fmla="*/ 723255 h 4021138"/>
                <a:gd name="connsiteX257" fmla="*/ 1059051 w 2665709"/>
                <a:gd name="connsiteY257" fmla="*/ 754251 h 4021138"/>
                <a:gd name="connsiteX258" fmla="*/ 1048719 w 2665709"/>
                <a:gd name="connsiteY258" fmla="*/ 774916 h 4021138"/>
                <a:gd name="connsiteX259" fmla="*/ 1043553 w 2665709"/>
                <a:gd name="connsiteY259" fmla="*/ 790414 h 4021138"/>
                <a:gd name="connsiteX260" fmla="*/ 1022888 w 2665709"/>
                <a:gd name="connsiteY260" fmla="*/ 821411 h 4021138"/>
                <a:gd name="connsiteX261" fmla="*/ 1012556 w 2665709"/>
                <a:gd name="connsiteY261" fmla="*/ 852407 h 4021138"/>
                <a:gd name="connsiteX262" fmla="*/ 1007390 w 2665709"/>
                <a:gd name="connsiteY262" fmla="*/ 867905 h 4021138"/>
                <a:gd name="connsiteX263" fmla="*/ 997058 w 2665709"/>
                <a:gd name="connsiteY263" fmla="*/ 888570 h 4021138"/>
                <a:gd name="connsiteX264" fmla="*/ 991892 w 2665709"/>
                <a:gd name="connsiteY264" fmla="*/ 909234 h 4021138"/>
                <a:gd name="connsiteX265" fmla="*/ 981560 w 2665709"/>
                <a:gd name="connsiteY265" fmla="*/ 960895 h 4021138"/>
                <a:gd name="connsiteX266" fmla="*/ 971227 w 2665709"/>
                <a:gd name="connsiteY266" fmla="*/ 991892 h 4021138"/>
                <a:gd name="connsiteX267" fmla="*/ 940231 w 2665709"/>
                <a:gd name="connsiteY267" fmla="*/ 1012556 h 4021138"/>
                <a:gd name="connsiteX268" fmla="*/ 919566 w 2665709"/>
                <a:gd name="connsiteY268" fmla="*/ 1033221 h 4021138"/>
                <a:gd name="connsiteX269" fmla="*/ 898902 w 2665709"/>
                <a:gd name="connsiteY269" fmla="*/ 1038387 h 4021138"/>
                <a:gd name="connsiteX270" fmla="*/ 883404 w 2665709"/>
                <a:gd name="connsiteY270" fmla="*/ 1048719 h 4021138"/>
                <a:gd name="connsiteX271" fmla="*/ 862739 w 2665709"/>
                <a:gd name="connsiteY271" fmla="*/ 1074550 h 4021138"/>
                <a:gd name="connsiteX272" fmla="*/ 847241 w 2665709"/>
                <a:gd name="connsiteY272" fmla="*/ 1079716 h 4021138"/>
                <a:gd name="connsiteX273" fmla="*/ 836909 w 2665709"/>
                <a:gd name="connsiteY273" fmla="*/ 1110712 h 4021138"/>
                <a:gd name="connsiteX274" fmla="*/ 831743 w 2665709"/>
                <a:gd name="connsiteY274" fmla="*/ 1126211 h 4021138"/>
                <a:gd name="connsiteX275" fmla="*/ 821410 w 2665709"/>
                <a:gd name="connsiteY275" fmla="*/ 1198536 h 4021138"/>
                <a:gd name="connsiteX276" fmla="*/ 805912 w 2665709"/>
                <a:gd name="connsiteY276" fmla="*/ 1245031 h 4021138"/>
                <a:gd name="connsiteX277" fmla="*/ 800746 w 2665709"/>
                <a:gd name="connsiteY277" fmla="*/ 1260529 h 4021138"/>
                <a:gd name="connsiteX278" fmla="*/ 785248 w 2665709"/>
                <a:gd name="connsiteY278" fmla="*/ 1291526 h 4021138"/>
                <a:gd name="connsiteX279" fmla="*/ 769749 w 2665709"/>
                <a:gd name="connsiteY279" fmla="*/ 1296692 h 4021138"/>
                <a:gd name="connsiteX280" fmla="*/ 738753 w 2665709"/>
                <a:gd name="connsiteY280" fmla="*/ 1317356 h 4021138"/>
                <a:gd name="connsiteX281" fmla="*/ 718088 w 2665709"/>
                <a:gd name="connsiteY281" fmla="*/ 1338021 h 4021138"/>
                <a:gd name="connsiteX282" fmla="*/ 702590 w 2665709"/>
                <a:gd name="connsiteY282" fmla="*/ 1343187 h 4021138"/>
                <a:gd name="connsiteX283" fmla="*/ 671594 w 2665709"/>
                <a:gd name="connsiteY283" fmla="*/ 1363851 h 4021138"/>
                <a:gd name="connsiteX284" fmla="*/ 656095 w 2665709"/>
                <a:gd name="connsiteY284" fmla="*/ 1394848 h 4021138"/>
                <a:gd name="connsiteX285" fmla="*/ 640597 w 2665709"/>
                <a:gd name="connsiteY285" fmla="*/ 1405180 h 4021138"/>
                <a:gd name="connsiteX286" fmla="*/ 614766 w 2665709"/>
                <a:gd name="connsiteY286" fmla="*/ 1482672 h 4021138"/>
                <a:gd name="connsiteX287" fmla="*/ 609600 w 2665709"/>
                <a:gd name="connsiteY287" fmla="*/ 1498170 h 4021138"/>
                <a:gd name="connsiteX288" fmla="*/ 604434 w 2665709"/>
                <a:gd name="connsiteY288" fmla="*/ 1513668 h 4021138"/>
                <a:gd name="connsiteX289" fmla="*/ 588936 w 2665709"/>
                <a:gd name="connsiteY289" fmla="*/ 1524000 h 4021138"/>
                <a:gd name="connsiteX290" fmla="*/ 568271 w 2665709"/>
                <a:gd name="connsiteY290" fmla="*/ 1544665 h 4021138"/>
                <a:gd name="connsiteX291" fmla="*/ 537275 w 2665709"/>
                <a:gd name="connsiteY291" fmla="*/ 1554997 h 4021138"/>
                <a:gd name="connsiteX292" fmla="*/ 521777 w 2665709"/>
                <a:gd name="connsiteY292" fmla="*/ 1560163 h 4021138"/>
                <a:gd name="connsiteX293" fmla="*/ 495946 w 2665709"/>
                <a:gd name="connsiteY293" fmla="*/ 1591160 h 4021138"/>
                <a:gd name="connsiteX294" fmla="*/ 480448 w 2665709"/>
                <a:gd name="connsiteY294" fmla="*/ 1601492 h 4021138"/>
                <a:gd name="connsiteX295" fmla="*/ 475282 w 2665709"/>
                <a:gd name="connsiteY295" fmla="*/ 1616990 h 4021138"/>
                <a:gd name="connsiteX296" fmla="*/ 444285 w 2665709"/>
                <a:gd name="connsiteY296" fmla="*/ 1658319 h 4021138"/>
                <a:gd name="connsiteX297" fmla="*/ 433953 w 2665709"/>
                <a:gd name="connsiteY297" fmla="*/ 1689316 h 4021138"/>
                <a:gd name="connsiteX298" fmla="*/ 423621 w 2665709"/>
                <a:gd name="connsiteY298" fmla="*/ 1735811 h 4021138"/>
                <a:gd name="connsiteX299" fmla="*/ 428787 w 2665709"/>
                <a:gd name="connsiteY299" fmla="*/ 1808136 h 4021138"/>
                <a:gd name="connsiteX300" fmla="*/ 439119 w 2665709"/>
                <a:gd name="connsiteY300" fmla="*/ 1890794 h 4021138"/>
                <a:gd name="connsiteX301" fmla="*/ 423621 w 2665709"/>
                <a:gd name="connsiteY301" fmla="*/ 1994116 h 4021138"/>
                <a:gd name="connsiteX302" fmla="*/ 413288 w 2665709"/>
                <a:gd name="connsiteY302" fmla="*/ 2014780 h 4021138"/>
                <a:gd name="connsiteX303" fmla="*/ 392624 w 2665709"/>
                <a:gd name="connsiteY303" fmla="*/ 2045777 h 4021138"/>
                <a:gd name="connsiteX304" fmla="*/ 371960 w 2665709"/>
                <a:gd name="connsiteY304" fmla="*/ 2076773 h 4021138"/>
                <a:gd name="connsiteX305" fmla="*/ 366794 w 2665709"/>
                <a:gd name="connsiteY305" fmla="*/ 2092272 h 4021138"/>
                <a:gd name="connsiteX306" fmla="*/ 356461 w 2665709"/>
                <a:gd name="connsiteY306" fmla="*/ 2102604 h 4021138"/>
                <a:gd name="connsiteX307" fmla="*/ 340963 w 2665709"/>
                <a:gd name="connsiteY307" fmla="*/ 2133600 h 4021138"/>
                <a:gd name="connsiteX308" fmla="*/ 330631 w 2665709"/>
                <a:gd name="connsiteY308" fmla="*/ 2143933 h 4021138"/>
                <a:gd name="connsiteX309" fmla="*/ 320299 w 2665709"/>
                <a:gd name="connsiteY309" fmla="*/ 2159431 h 4021138"/>
                <a:gd name="connsiteX310" fmla="*/ 304800 w 2665709"/>
                <a:gd name="connsiteY310" fmla="*/ 2164597 h 4021138"/>
                <a:gd name="connsiteX311" fmla="*/ 278970 w 2665709"/>
                <a:gd name="connsiteY311" fmla="*/ 2195594 h 4021138"/>
                <a:gd name="connsiteX312" fmla="*/ 263471 w 2665709"/>
                <a:gd name="connsiteY312" fmla="*/ 2200760 h 4021138"/>
                <a:gd name="connsiteX313" fmla="*/ 253139 w 2665709"/>
                <a:gd name="connsiteY313" fmla="*/ 2381573 h 4021138"/>
                <a:gd name="connsiteX314" fmla="*/ 232475 w 2665709"/>
                <a:gd name="connsiteY314" fmla="*/ 2412570 h 4021138"/>
                <a:gd name="connsiteX315" fmla="*/ 211810 w 2665709"/>
                <a:gd name="connsiteY315" fmla="*/ 2438400 h 4021138"/>
                <a:gd name="connsiteX316" fmla="*/ 154983 w 2665709"/>
                <a:gd name="connsiteY316" fmla="*/ 2459065 h 4021138"/>
                <a:gd name="connsiteX317" fmla="*/ 139485 w 2665709"/>
                <a:gd name="connsiteY317" fmla="*/ 2464231 h 4021138"/>
                <a:gd name="connsiteX318" fmla="*/ 82658 w 2665709"/>
                <a:gd name="connsiteY318" fmla="*/ 2490061 h 4021138"/>
                <a:gd name="connsiteX319" fmla="*/ 72326 w 2665709"/>
                <a:gd name="connsiteY319" fmla="*/ 2639878 h 4021138"/>
                <a:gd name="connsiteX320" fmla="*/ 46495 w 2665709"/>
                <a:gd name="connsiteY320" fmla="*/ 2676041 h 4021138"/>
                <a:gd name="connsiteX321" fmla="*/ 41329 w 2665709"/>
                <a:gd name="connsiteY321" fmla="*/ 2691539 h 4021138"/>
                <a:gd name="connsiteX322" fmla="*/ 25831 w 2665709"/>
                <a:gd name="connsiteY322" fmla="*/ 2696705 h 4021138"/>
                <a:gd name="connsiteX323" fmla="*/ 10333 w 2665709"/>
                <a:gd name="connsiteY323" fmla="*/ 2743200 h 4021138"/>
                <a:gd name="connsiteX324" fmla="*/ 15499 w 2665709"/>
                <a:gd name="connsiteY324" fmla="*/ 2779363 h 4021138"/>
                <a:gd name="connsiteX325" fmla="*/ 20665 w 2665709"/>
                <a:gd name="connsiteY325" fmla="*/ 2794861 h 4021138"/>
                <a:gd name="connsiteX326" fmla="*/ 25831 w 2665709"/>
                <a:gd name="connsiteY326" fmla="*/ 2825858 h 4021138"/>
                <a:gd name="connsiteX327" fmla="*/ 36163 w 2665709"/>
                <a:gd name="connsiteY327" fmla="*/ 2862021 h 4021138"/>
                <a:gd name="connsiteX328" fmla="*/ 41329 w 2665709"/>
                <a:gd name="connsiteY328" fmla="*/ 2887851 h 4021138"/>
                <a:gd name="connsiteX329" fmla="*/ 51661 w 2665709"/>
                <a:gd name="connsiteY329" fmla="*/ 2903350 h 4021138"/>
                <a:gd name="connsiteX330" fmla="*/ 72326 w 2665709"/>
                <a:gd name="connsiteY330" fmla="*/ 2949844 h 4021138"/>
                <a:gd name="connsiteX331" fmla="*/ 77492 w 2665709"/>
                <a:gd name="connsiteY331" fmla="*/ 2965343 h 4021138"/>
                <a:gd name="connsiteX332" fmla="*/ 87824 w 2665709"/>
                <a:gd name="connsiteY332" fmla="*/ 2980841 h 4021138"/>
                <a:gd name="connsiteX333" fmla="*/ 98156 w 2665709"/>
                <a:gd name="connsiteY333" fmla="*/ 3011838 h 4021138"/>
                <a:gd name="connsiteX334" fmla="*/ 103322 w 2665709"/>
                <a:gd name="connsiteY334" fmla="*/ 3053166 h 4021138"/>
                <a:gd name="connsiteX335" fmla="*/ 108488 w 2665709"/>
                <a:gd name="connsiteY335" fmla="*/ 3068665 h 4021138"/>
                <a:gd name="connsiteX336" fmla="*/ 123987 w 2665709"/>
                <a:gd name="connsiteY336" fmla="*/ 3109994 h 4021138"/>
                <a:gd name="connsiteX337" fmla="*/ 123987 w 2665709"/>
                <a:gd name="connsiteY337" fmla="*/ 3368299 h 4021138"/>
                <a:gd name="connsiteX338" fmla="*/ 113655 w 2665709"/>
                <a:gd name="connsiteY338" fmla="*/ 3388963 h 4021138"/>
                <a:gd name="connsiteX339" fmla="*/ 103322 w 2665709"/>
                <a:gd name="connsiteY339" fmla="*/ 3435458 h 4021138"/>
                <a:gd name="connsiteX340" fmla="*/ 82658 w 2665709"/>
                <a:gd name="connsiteY340" fmla="*/ 3476787 h 4021138"/>
                <a:gd name="connsiteX341" fmla="*/ 67160 w 2665709"/>
                <a:gd name="connsiteY341" fmla="*/ 3528448 h 4021138"/>
                <a:gd name="connsiteX342" fmla="*/ 61994 w 2665709"/>
                <a:gd name="connsiteY342" fmla="*/ 3549112 h 4021138"/>
                <a:gd name="connsiteX343" fmla="*/ 56827 w 2665709"/>
                <a:gd name="connsiteY343" fmla="*/ 3564611 h 4021138"/>
                <a:gd name="connsiteX344" fmla="*/ 51661 w 2665709"/>
                <a:gd name="connsiteY344" fmla="*/ 3595607 h 4021138"/>
                <a:gd name="connsiteX345" fmla="*/ 46495 w 2665709"/>
                <a:gd name="connsiteY345" fmla="*/ 3611105 h 4021138"/>
                <a:gd name="connsiteX346" fmla="*/ 41329 w 2665709"/>
                <a:gd name="connsiteY346" fmla="*/ 3642102 h 4021138"/>
                <a:gd name="connsiteX347" fmla="*/ 25831 w 2665709"/>
                <a:gd name="connsiteY347" fmla="*/ 3693763 h 4021138"/>
                <a:gd name="connsiteX348" fmla="*/ 10333 w 2665709"/>
                <a:gd name="connsiteY348" fmla="*/ 3724760 h 4021138"/>
                <a:gd name="connsiteX349" fmla="*/ 0 w 2665709"/>
                <a:gd name="connsiteY349" fmla="*/ 3755756 h 4021138"/>
                <a:gd name="connsiteX350" fmla="*/ 15499 w 2665709"/>
                <a:gd name="connsiteY350" fmla="*/ 3879743 h 4021138"/>
                <a:gd name="connsiteX351" fmla="*/ 25831 w 2665709"/>
                <a:gd name="connsiteY351" fmla="*/ 3895241 h 4021138"/>
                <a:gd name="connsiteX352" fmla="*/ 41329 w 2665709"/>
                <a:gd name="connsiteY352" fmla="*/ 3926238 h 4021138"/>
                <a:gd name="connsiteX353" fmla="*/ 56827 w 2665709"/>
                <a:gd name="connsiteY353" fmla="*/ 3962400 h 4021138"/>
                <a:gd name="connsiteX354" fmla="*/ 67160 w 2665709"/>
                <a:gd name="connsiteY354" fmla="*/ 3998563 h 4021138"/>
                <a:gd name="connsiteX355" fmla="*/ 87824 w 2665709"/>
                <a:gd name="connsiteY355" fmla="*/ 4008895 h 40211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</a:cxnLst>
              <a:rect l="l" t="t" r="r" b="b"/>
              <a:pathLst>
                <a:path w="2665709" h="4021138">
                  <a:moveTo>
                    <a:pt x="87824" y="4008895"/>
                  </a:moveTo>
                  <a:cubicBezTo>
                    <a:pt x="93851" y="4005451"/>
                    <a:pt x="93308" y="3987913"/>
                    <a:pt x="103322" y="3977899"/>
                  </a:cubicBezTo>
                  <a:cubicBezTo>
                    <a:pt x="107713" y="3973508"/>
                    <a:pt x="113655" y="3971010"/>
                    <a:pt x="118821" y="3967566"/>
                  </a:cubicBezTo>
                  <a:cubicBezTo>
                    <a:pt x="122265" y="3962400"/>
                    <a:pt x="124763" y="3956458"/>
                    <a:pt x="129153" y="3952068"/>
                  </a:cubicBezTo>
                  <a:cubicBezTo>
                    <a:pt x="139167" y="3942054"/>
                    <a:pt x="147544" y="3940772"/>
                    <a:pt x="160149" y="3936570"/>
                  </a:cubicBezTo>
                  <a:cubicBezTo>
                    <a:pt x="179092" y="3938292"/>
                    <a:pt x="198378" y="3937751"/>
                    <a:pt x="216977" y="3941736"/>
                  </a:cubicBezTo>
                  <a:cubicBezTo>
                    <a:pt x="227336" y="3943956"/>
                    <a:pt x="241284" y="3961992"/>
                    <a:pt x="247973" y="3967566"/>
                  </a:cubicBezTo>
                  <a:cubicBezTo>
                    <a:pt x="252743" y="3971541"/>
                    <a:pt x="257918" y="3975122"/>
                    <a:pt x="263471" y="3977899"/>
                  </a:cubicBezTo>
                  <a:cubicBezTo>
                    <a:pt x="276187" y="3984257"/>
                    <a:pt x="298065" y="3986247"/>
                    <a:pt x="309966" y="3988231"/>
                  </a:cubicBezTo>
                  <a:cubicBezTo>
                    <a:pt x="312917" y="3987809"/>
                    <a:pt x="364407" y="3981136"/>
                    <a:pt x="371960" y="3977899"/>
                  </a:cubicBezTo>
                  <a:cubicBezTo>
                    <a:pt x="376437" y="3975980"/>
                    <a:pt x="378115" y="3970072"/>
                    <a:pt x="382292" y="3967566"/>
                  </a:cubicBezTo>
                  <a:cubicBezTo>
                    <a:pt x="386961" y="3964764"/>
                    <a:pt x="392919" y="3964835"/>
                    <a:pt x="397790" y="3962400"/>
                  </a:cubicBezTo>
                  <a:cubicBezTo>
                    <a:pt x="418987" y="3951801"/>
                    <a:pt x="407606" y="3954548"/>
                    <a:pt x="423621" y="3941736"/>
                  </a:cubicBezTo>
                  <a:cubicBezTo>
                    <a:pt x="437928" y="3930291"/>
                    <a:pt x="438247" y="3931695"/>
                    <a:pt x="454617" y="3926238"/>
                  </a:cubicBezTo>
                  <a:cubicBezTo>
                    <a:pt x="458061" y="3922794"/>
                    <a:pt x="460772" y="3918411"/>
                    <a:pt x="464949" y="3915905"/>
                  </a:cubicBezTo>
                  <a:cubicBezTo>
                    <a:pt x="469619" y="3913103"/>
                    <a:pt x="476196" y="3914141"/>
                    <a:pt x="480448" y="3910739"/>
                  </a:cubicBezTo>
                  <a:cubicBezTo>
                    <a:pt x="488088" y="3904627"/>
                    <a:pt x="493827" y="3888925"/>
                    <a:pt x="495946" y="3879743"/>
                  </a:cubicBezTo>
                  <a:cubicBezTo>
                    <a:pt x="499895" y="3862631"/>
                    <a:pt x="506278" y="3828082"/>
                    <a:pt x="506278" y="3828082"/>
                  </a:cubicBezTo>
                  <a:cubicBezTo>
                    <a:pt x="504556" y="3802251"/>
                    <a:pt x="503822" y="3776336"/>
                    <a:pt x="501112" y="3750590"/>
                  </a:cubicBezTo>
                  <a:cubicBezTo>
                    <a:pt x="500369" y="3743529"/>
                    <a:pt x="497986" y="3736727"/>
                    <a:pt x="495946" y="3729926"/>
                  </a:cubicBezTo>
                  <a:cubicBezTo>
                    <a:pt x="491364" y="3714652"/>
                    <a:pt x="484697" y="3692387"/>
                    <a:pt x="475282" y="3678265"/>
                  </a:cubicBezTo>
                  <a:cubicBezTo>
                    <a:pt x="472580" y="3674212"/>
                    <a:pt x="468393" y="3671377"/>
                    <a:pt x="464949" y="3667933"/>
                  </a:cubicBezTo>
                  <a:cubicBezTo>
                    <a:pt x="455870" y="3640696"/>
                    <a:pt x="465783" y="3662734"/>
                    <a:pt x="444285" y="3636936"/>
                  </a:cubicBezTo>
                  <a:cubicBezTo>
                    <a:pt x="440085" y="3631897"/>
                    <a:pt x="431413" y="3614444"/>
                    <a:pt x="423621" y="3611105"/>
                  </a:cubicBezTo>
                  <a:cubicBezTo>
                    <a:pt x="382346" y="3593415"/>
                    <a:pt x="412386" y="3615820"/>
                    <a:pt x="382292" y="3600773"/>
                  </a:cubicBezTo>
                  <a:cubicBezTo>
                    <a:pt x="365207" y="3592230"/>
                    <a:pt x="354427" y="3578075"/>
                    <a:pt x="340963" y="3564611"/>
                  </a:cubicBezTo>
                  <a:lnTo>
                    <a:pt x="330631" y="3554278"/>
                  </a:lnTo>
                  <a:cubicBezTo>
                    <a:pt x="317522" y="3514952"/>
                    <a:pt x="322435" y="3533961"/>
                    <a:pt x="315133" y="3497451"/>
                  </a:cubicBezTo>
                  <a:cubicBezTo>
                    <a:pt x="322946" y="3466199"/>
                    <a:pt x="312697" y="3480739"/>
                    <a:pt x="346129" y="3471621"/>
                  </a:cubicBezTo>
                  <a:cubicBezTo>
                    <a:pt x="356636" y="3468755"/>
                    <a:pt x="366794" y="3464733"/>
                    <a:pt x="377126" y="3461289"/>
                  </a:cubicBezTo>
                  <a:lnTo>
                    <a:pt x="392624" y="3456122"/>
                  </a:lnTo>
                  <a:cubicBezTo>
                    <a:pt x="422003" y="3426743"/>
                    <a:pt x="393714" y="3450411"/>
                    <a:pt x="423621" y="3435458"/>
                  </a:cubicBezTo>
                  <a:cubicBezTo>
                    <a:pt x="463683" y="3415428"/>
                    <a:pt x="415659" y="3432946"/>
                    <a:pt x="454617" y="3419960"/>
                  </a:cubicBezTo>
                  <a:cubicBezTo>
                    <a:pt x="459783" y="3414794"/>
                    <a:pt x="464503" y="3409138"/>
                    <a:pt x="470116" y="3404461"/>
                  </a:cubicBezTo>
                  <a:cubicBezTo>
                    <a:pt x="474886" y="3400486"/>
                    <a:pt x="481735" y="3398977"/>
                    <a:pt x="485614" y="3394129"/>
                  </a:cubicBezTo>
                  <a:cubicBezTo>
                    <a:pt x="489016" y="3389877"/>
                    <a:pt x="488345" y="3383502"/>
                    <a:pt x="490780" y="3378631"/>
                  </a:cubicBezTo>
                  <a:cubicBezTo>
                    <a:pt x="493557" y="3373078"/>
                    <a:pt x="497668" y="3368299"/>
                    <a:pt x="501112" y="3363133"/>
                  </a:cubicBezTo>
                  <a:cubicBezTo>
                    <a:pt x="502223" y="3357579"/>
                    <a:pt x="506678" y="3329746"/>
                    <a:pt x="511444" y="3321804"/>
                  </a:cubicBezTo>
                  <a:cubicBezTo>
                    <a:pt x="513950" y="3317627"/>
                    <a:pt x="518333" y="3314916"/>
                    <a:pt x="521777" y="3311472"/>
                  </a:cubicBezTo>
                  <a:cubicBezTo>
                    <a:pt x="520055" y="3302862"/>
                    <a:pt x="520537" y="3293495"/>
                    <a:pt x="516610" y="3285641"/>
                  </a:cubicBezTo>
                  <a:cubicBezTo>
                    <a:pt x="513343" y="3279107"/>
                    <a:pt x="506659" y="3274898"/>
                    <a:pt x="501112" y="3270143"/>
                  </a:cubicBezTo>
                  <a:cubicBezTo>
                    <a:pt x="494575" y="3264539"/>
                    <a:pt x="488316" y="3258141"/>
                    <a:pt x="480448" y="3254644"/>
                  </a:cubicBezTo>
                  <a:cubicBezTo>
                    <a:pt x="472424" y="3251078"/>
                    <a:pt x="463377" y="3250082"/>
                    <a:pt x="454617" y="3249478"/>
                  </a:cubicBezTo>
                  <a:cubicBezTo>
                    <a:pt x="413350" y="3246632"/>
                    <a:pt x="371960" y="3246034"/>
                    <a:pt x="330631" y="3244312"/>
                  </a:cubicBezTo>
                  <a:cubicBezTo>
                    <a:pt x="327187" y="3237424"/>
                    <a:pt x="324120" y="3230334"/>
                    <a:pt x="320299" y="3223648"/>
                  </a:cubicBezTo>
                  <a:cubicBezTo>
                    <a:pt x="317218" y="3218257"/>
                    <a:pt x="311750" y="3214097"/>
                    <a:pt x="309966" y="3208150"/>
                  </a:cubicBezTo>
                  <a:cubicBezTo>
                    <a:pt x="306467" y="3196487"/>
                    <a:pt x="307188" y="3183927"/>
                    <a:pt x="304800" y="3171987"/>
                  </a:cubicBezTo>
                  <a:cubicBezTo>
                    <a:pt x="303732" y="3166647"/>
                    <a:pt x="301356" y="3161655"/>
                    <a:pt x="299634" y="3156489"/>
                  </a:cubicBezTo>
                  <a:cubicBezTo>
                    <a:pt x="301356" y="3149601"/>
                    <a:pt x="303260" y="3142755"/>
                    <a:pt x="304800" y="3135824"/>
                  </a:cubicBezTo>
                  <a:cubicBezTo>
                    <a:pt x="309096" y="3116493"/>
                    <a:pt x="310419" y="3094043"/>
                    <a:pt x="325465" y="3078997"/>
                  </a:cubicBezTo>
                  <a:cubicBezTo>
                    <a:pt x="329855" y="3074607"/>
                    <a:pt x="335797" y="3072109"/>
                    <a:pt x="340963" y="3068665"/>
                  </a:cubicBezTo>
                  <a:cubicBezTo>
                    <a:pt x="353947" y="3029710"/>
                    <a:pt x="336433" y="3077724"/>
                    <a:pt x="356461" y="3037668"/>
                  </a:cubicBezTo>
                  <a:cubicBezTo>
                    <a:pt x="360166" y="3030259"/>
                    <a:pt x="365139" y="3008122"/>
                    <a:pt x="366794" y="3001505"/>
                  </a:cubicBezTo>
                  <a:cubicBezTo>
                    <a:pt x="368516" y="2932624"/>
                    <a:pt x="368901" y="2863696"/>
                    <a:pt x="371960" y="2794861"/>
                  </a:cubicBezTo>
                  <a:cubicBezTo>
                    <a:pt x="372350" y="2786089"/>
                    <a:pt x="377126" y="2777812"/>
                    <a:pt x="377126" y="2769031"/>
                  </a:cubicBezTo>
                  <a:cubicBezTo>
                    <a:pt x="377126" y="2748295"/>
                    <a:pt x="374700" y="2727592"/>
                    <a:pt x="371960" y="2707038"/>
                  </a:cubicBezTo>
                  <a:cubicBezTo>
                    <a:pt x="371240" y="2701640"/>
                    <a:pt x="369596" y="2696209"/>
                    <a:pt x="366794" y="2691539"/>
                  </a:cubicBezTo>
                  <a:cubicBezTo>
                    <a:pt x="364288" y="2687362"/>
                    <a:pt x="359905" y="2684651"/>
                    <a:pt x="356461" y="2681207"/>
                  </a:cubicBezTo>
                  <a:cubicBezTo>
                    <a:pt x="358183" y="2662265"/>
                    <a:pt x="358937" y="2643209"/>
                    <a:pt x="361627" y="2624380"/>
                  </a:cubicBezTo>
                  <a:cubicBezTo>
                    <a:pt x="364698" y="2602884"/>
                    <a:pt x="366892" y="2612026"/>
                    <a:pt x="382292" y="2598550"/>
                  </a:cubicBezTo>
                  <a:cubicBezTo>
                    <a:pt x="391456" y="2590532"/>
                    <a:pt x="396182" y="2575107"/>
                    <a:pt x="408122" y="2572719"/>
                  </a:cubicBezTo>
                  <a:cubicBezTo>
                    <a:pt x="425880" y="2569167"/>
                    <a:pt x="437591" y="2567251"/>
                    <a:pt x="454617" y="2562387"/>
                  </a:cubicBezTo>
                  <a:cubicBezTo>
                    <a:pt x="459853" y="2560891"/>
                    <a:pt x="464950" y="2558943"/>
                    <a:pt x="470116" y="2557221"/>
                  </a:cubicBezTo>
                  <a:cubicBezTo>
                    <a:pt x="475282" y="2553777"/>
                    <a:pt x="481736" y="2551737"/>
                    <a:pt x="485614" y="2546889"/>
                  </a:cubicBezTo>
                  <a:cubicBezTo>
                    <a:pt x="489016" y="2542637"/>
                    <a:pt x="488135" y="2536150"/>
                    <a:pt x="490780" y="2531390"/>
                  </a:cubicBezTo>
                  <a:cubicBezTo>
                    <a:pt x="496810" y="2520535"/>
                    <a:pt x="504556" y="2510726"/>
                    <a:pt x="511444" y="2500394"/>
                  </a:cubicBezTo>
                  <a:lnTo>
                    <a:pt x="521777" y="2484895"/>
                  </a:lnTo>
                  <a:cubicBezTo>
                    <a:pt x="528273" y="2465407"/>
                    <a:pt x="529845" y="2456162"/>
                    <a:pt x="547607" y="2438400"/>
                  </a:cubicBezTo>
                  <a:lnTo>
                    <a:pt x="573438" y="2412570"/>
                  </a:lnTo>
                  <a:cubicBezTo>
                    <a:pt x="579754" y="2399937"/>
                    <a:pt x="584974" y="2387361"/>
                    <a:pt x="594102" y="2376407"/>
                  </a:cubicBezTo>
                  <a:cubicBezTo>
                    <a:pt x="598779" y="2370795"/>
                    <a:pt x="604434" y="2366075"/>
                    <a:pt x="609600" y="2360909"/>
                  </a:cubicBezTo>
                  <a:cubicBezTo>
                    <a:pt x="618693" y="2333630"/>
                    <a:pt x="611745" y="2349942"/>
                    <a:pt x="635431" y="2314414"/>
                  </a:cubicBezTo>
                  <a:cubicBezTo>
                    <a:pt x="648465" y="2294863"/>
                    <a:pt x="641373" y="2303307"/>
                    <a:pt x="656095" y="2288583"/>
                  </a:cubicBezTo>
                  <a:cubicBezTo>
                    <a:pt x="657817" y="2283417"/>
                    <a:pt x="658459" y="2277754"/>
                    <a:pt x="661261" y="2273085"/>
                  </a:cubicBezTo>
                  <a:cubicBezTo>
                    <a:pt x="663767" y="2268908"/>
                    <a:pt x="668551" y="2266556"/>
                    <a:pt x="671594" y="2262753"/>
                  </a:cubicBezTo>
                  <a:cubicBezTo>
                    <a:pt x="675473" y="2257905"/>
                    <a:pt x="678482" y="2252421"/>
                    <a:pt x="681926" y="2247255"/>
                  </a:cubicBezTo>
                  <a:cubicBezTo>
                    <a:pt x="694910" y="2208300"/>
                    <a:pt x="677396" y="2256314"/>
                    <a:pt x="697424" y="2216258"/>
                  </a:cubicBezTo>
                  <a:cubicBezTo>
                    <a:pt x="699859" y="2211387"/>
                    <a:pt x="699188" y="2205012"/>
                    <a:pt x="702590" y="2200760"/>
                  </a:cubicBezTo>
                  <a:cubicBezTo>
                    <a:pt x="706469" y="2195912"/>
                    <a:pt x="712922" y="2193872"/>
                    <a:pt x="718088" y="2190428"/>
                  </a:cubicBezTo>
                  <a:cubicBezTo>
                    <a:pt x="724585" y="2170939"/>
                    <a:pt x="726156" y="2161697"/>
                    <a:pt x="743919" y="2143933"/>
                  </a:cubicBezTo>
                  <a:lnTo>
                    <a:pt x="769749" y="2118102"/>
                  </a:lnTo>
                  <a:lnTo>
                    <a:pt x="780082" y="2107770"/>
                  </a:lnTo>
                  <a:cubicBezTo>
                    <a:pt x="789053" y="2080857"/>
                    <a:pt x="779372" y="2102200"/>
                    <a:pt x="795580" y="2081939"/>
                  </a:cubicBezTo>
                  <a:cubicBezTo>
                    <a:pt x="815258" y="2057340"/>
                    <a:pt x="794844" y="2073820"/>
                    <a:pt x="821410" y="2056109"/>
                  </a:cubicBezTo>
                  <a:cubicBezTo>
                    <a:pt x="836049" y="2012201"/>
                    <a:pt x="815632" y="2065741"/>
                    <a:pt x="836909" y="2030278"/>
                  </a:cubicBezTo>
                  <a:cubicBezTo>
                    <a:pt x="839711" y="2025609"/>
                    <a:pt x="838224" y="2018631"/>
                    <a:pt x="842075" y="2014780"/>
                  </a:cubicBezTo>
                  <a:cubicBezTo>
                    <a:pt x="845926" y="2010929"/>
                    <a:pt x="852407" y="2011336"/>
                    <a:pt x="857573" y="2009614"/>
                  </a:cubicBezTo>
                  <a:cubicBezTo>
                    <a:pt x="861017" y="2004448"/>
                    <a:pt x="864026" y="1998964"/>
                    <a:pt x="867905" y="1994116"/>
                  </a:cubicBezTo>
                  <a:cubicBezTo>
                    <a:pt x="876318" y="1983599"/>
                    <a:pt x="882228" y="1981123"/>
                    <a:pt x="893736" y="1973451"/>
                  </a:cubicBezTo>
                  <a:cubicBezTo>
                    <a:pt x="897180" y="1968285"/>
                    <a:pt x="901291" y="1963506"/>
                    <a:pt x="904068" y="1957953"/>
                  </a:cubicBezTo>
                  <a:cubicBezTo>
                    <a:pt x="906503" y="1953082"/>
                    <a:pt x="905383" y="1946305"/>
                    <a:pt x="909234" y="1942455"/>
                  </a:cubicBezTo>
                  <a:cubicBezTo>
                    <a:pt x="913085" y="1938604"/>
                    <a:pt x="919567" y="1939011"/>
                    <a:pt x="924733" y="1937289"/>
                  </a:cubicBezTo>
                  <a:cubicBezTo>
                    <a:pt x="928177" y="1933845"/>
                    <a:pt x="932022" y="1930760"/>
                    <a:pt x="935065" y="1926956"/>
                  </a:cubicBezTo>
                  <a:cubicBezTo>
                    <a:pt x="938943" y="1922108"/>
                    <a:pt x="941272" y="1916098"/>
                    <a:pt x="945397" y="1911458"/>
                  </a:cubicBezTo>
                  <a:cubicBezTo>
                    <a:pt x="955105" y="1900537"/>
                    <a:pt x="968289" y="1892619"/>
                    <a:pt x="976394" y="1880461"/>
                  </a:cubicBezTo>
                  <a:cubicBezTo>
                    <a:pt x="990170" y="1859797"/>
                    <a:pt x="981560" y="1868407"/>
                    <a:pt x="1002224" y="1854631"/>
                  </a:cubicBezTo>
                  <a:cubicBezTo>
                    <a:pt x="1005668" y="1849465"/>
                    <a:pt x="1008515" y="1843847"/>
                    <a:pt x="1012556" y="1839133"/>
                  </a:cubicBezTo>
                  <a:cubicBezTo>
                    <a:pt x="1018896" y="1831737"/>
                    <a:pt x="1033221" y="1818468"/>
                    <a:pt x="1033221" y="1818468"/>
                  </a:cubicBezTo>
                  <a:cubicBezTo>
                    <a:pt x="1038604" y="1802318"/>
                    <a:pt x="1043826" y="1782123"/>
                    <a:pt x="1059051" y="1771973"/>
                  </a:cubicBezTo>
                  <a:lnTo>
                    <a:pt x="1074549" y="1761641"/>
                  </a:lnTo>
                  <a:cubicBezTo>
                    <a:pt x="1091894" y="1709615"/>
                    <a:pt x="1065445" y="1790271"/>
                    <a:pt x="1084882" y="1725478"/>
                  </a:cubicBezTo>
                  <a:cubicBezTo>
                    <a:pt x="1088011" y="1715046"/>
                    <a:pt x="1091770" y="1704814"/>
                    <a:pt x="1095214" y="1694482"/>
                  </a:cubicBezTo>
                  <a:cubicBezTo>
                    <a:pt x="1096936" y="1689316"/>
                    <a:pt x="1099059" y="1684266"/>
                    <a:pt x="1100380" y="1678983"/>
                  </a:cubicBezTo>
                  <a:lnTo>
                    <a:pt x="1110712" y="1637655"/>
                  </a:lnTo>
                  <a:cubicBezTo>
                    <a:pt x="1118519" y="1606425"/>
                    <a:pt x="1113633" y="1623724"/>
                    <a:pt x="1126210" y="1585994"/>
                  </a:cubicBezTo>
                  <a:cubicBezTo>
                    <a:pt x="1127932" y="1580828"/>
                    <a:pt x="1127526" y="1574346"/>
                    <a:pt x="1131377" y="1570495"/>
                  </a:cubicBezTo>
                  <a:lnTo>
                    <a:pt x="1146875" y="1554997"/>
                  </a:lnTo>
                  <a:lnTo>
                    <a:pt x="1157207" y="1524000"/>
                  </a:lnTo>
                  <a:cubicBezTo>
                    <a:pt x="1158929" y="1518834"/>
                    <a:pt x="1158522" y="1512353"/>
                    <a:pt x="1162373" y="1508502"/>
                  </a:cubicBezTo>
                  <a:lnTo>
                    <a:pt x="1177871" y="1493004"/>
                  </a:lnTo>
                  <a:cubicBezTo>
                    <a:pt x="1179593" y="1487838"/>
                    <a:pt x="1180602" y="1482376"/>
                    <a:pt x="1183038" y="1477505"/>
                  </a:cubicBezTo>
                  <a:cubicBezTo>
                    <a:pt x="1185815" y="1471952"/>
                    <a:pt x="1190924" y="1467714"/>
                    <a:pt x="1193370" y="1462007"/>
                  </a:cubicBezTo>
                  <a:cubicBezTo>
                    <a:pt x="1196167" y="1455481"/>
                    <a:pt x="1195739" y="1447869"/>
                    <a:pt x="1198536" y="1441343"/>
                  </a:cubicBezTo>
                  <a:cubicBezTo>
                    <a:pt x="1205424" y="1425269"/>
                    <a:pt x="1210589" y="1424697"/>
                    <a:pt x="1224366" y="1415512"/>
                  </a:cubicBezTo>
                  <a:cubicBezTo>
                    <a:pt x="1227769" y="1405304"/>
                    <a:pt x="1230762" y="1391798"/>
                    <a:pt x="1239865" y="1384516"/>
                  </a:cubicBezTo>
                  <a:cubicBezTo>
                    <a:pt x="1244117" y="1381114"/>
                    <a:pt x="1250197" y="1381072"/>
                    <a:pt x="1255363" y="1379350"/>
                  </a:cubicBezTo>
                  <a:cubicBezTo>
                    <a:pt x="1257085" y="1374184"/>
                    <a:pt x="1256678" y="1367702"/>
                    <a:pt x="1260529" y="1363851"/>
                  </a:cubicBezTo>
                  <a:cubicBezTo>
                    <a:pt x="1269310" y="1355070"/>
                    <a:pt x="1291526" y="1343187"/>
                    <a:pt x="1291526" y="1343187"/>
                  </a:cubicBezTo>
                  <a:cubicBezTo>
                    <a:pt x="1293248" y="1338021"/>
                    <a:pt x="1293890" y="1332358"/>
                    <a:pt x="1296692" y="1327689"/>
                  </a:cubicBezTo>
                  <a:cubicBezTo>
                    <a:pt x="1302450" y="1318092"/>
                    <a:pt x="1314398" y="1313523"/>
                    <a:pt x="1322522" y="1307024"/>
                  </a:cubicBezTo>
                  <a:cubicBezTo>
                    <a:pt x="1326326" y="1303981"/>
                    <a:pt x="1328678" y="1299198"/>
                    <a:pt x="1332855" y="1296692"/>
                  </a:cubicBezTo>
                  <a:cubicBezTo>
                    <a:pt x="1337524" y="1293890"/>
                    <a:pt x="1342914" y="1291791"/>
                    <a:pt x="1348353" y="1291526"/>
                  </a:cubicBezTo>
                  <a:cubicBezTo>
                    <a:pt x="1413735" y="1288337"/>
                    <a:pt x="1479228" y="1288082"/>
                    <a:pt x="1544665" y="1286360"/>
                  </a:cubicBezTo>
                  <a:cubicBezTo>
                    <a:pt x="1556719" y="1284638"/>
                    <a:pt x="1568887" y="1283582"/>
                    <a:pt x="1580827" y="1281194"/>
                  </a:cubicBezTo>
                  <a:cubicBezTo>
                    <a:pt x="1586167" y="1280126"/>
                    <a:pt x="1591090" y="1277524"/>
                    <a:pt x="1596326" y="1276028"/>
                  </a:cubicBezTo>
                  <a:cubicBezTo>
                    <a:pt x="1603153" y="1274077"/>
                    <a:pt x="1610102" y="1272583"/>
                    <a:pt x="1616990" y="1270861"/>
                  </a:cubicBezTo>
                  <a:cubicBezTo>
                    <a:pt x="1641550" y="1254487"/>
                    <a:pt x="1626597" y="1262493"/>
                    <a:pt x="1663485" y="1250197"/>
                  </a:cubicBezTo>
                  <a:lnTo>
                    <a:pt x="1678983" y="1245031"/>
                  </a:lnTo>
                  <a:lnTo>
                    <a:pt x="1694482" y="1239865"/>
                  </a:lnTo>
                  <a:cubicBezTo>
                    <a:pt x="1697926" y="1234699"/>
                    <a:pt x="1700044" y="1228341"/>
                    <a:pt x="1704814" y="1224366"/>
                  </a:cubicBezTo>
                  <a:cubicBezTo>
                    <a:pt x="1710730" y="1219436"/>
                    <a:pt x="1718792" y="1217855"/>
                    <a:pt x="1725478" y="1214034"/>
                  </a:cubicBezTo>
                  <a:cubicBezTo>
                    <a:pt x="1730869" y="1210954"/>
                    <a:pt x="1735811" y="1207146"/>
                    <a:pt x="1740977" y="1203702"/>
                  </a:cubicBezTo>
                  <a:cubicBezTo>
                    <a:pt x="1760068" y="1175066"/>
                    <a:pt x="1740386" y="1197717"/>
                    <a:pt x="1766807" y="1183038"/>
                  </a:cubicBezTo>
                  <a:cubicBezTo>
                    <a:pt x="1777662" y="1177007"/>
                    <a:pt x="1797804" y="1162373"/>
                    <a:pt x="1797804" y="1162373"/>
                  </a:cubicBezTo>
                  <a:cubicBezTo>
                    <a:pt x="1801248" y="1157207"/>
                    <a:pt x="1803288" y="1150754"/>
                    <a:pt x="1808136" y="1146875"/>
                  </a:cubicBezTo>
                  <a:cubicBezTo>
                    <a:pt x="1812388" y="1143473"/>
                    <a:pt x="1818763" y="1144144"/>
                    <a:pt x="1823634" y="1141709"/>
                  </a:cubicBezTo>
                  <a:cubicBezTo>
                    <a:pt x="1829188" y="1138932"/>
                    <a:pt x="1833967" y="1134821"/>
                    <a:pt x="1839133" y="1131377"/>
                  </a:cubicBezTo>
                  <a:cubicBezTo>
                    <a:pt x="1850766" y="1096475"/>
                    <a:pt x="1834633" y="1134305"/>
                    <a:pt x="1859797" y="1105546"/>
                  </a:cubicBezTo>
                  <a:cubicBezTo>
                    <a:pt x="1867974" y="1096201"/>
                    <a:pt x="1880461" y="1074550"/>
                    <a:pt x="1880461" y="1074550"/>
                  </a:cubicBezTo>
                  <a:lnTo>
                    <a:pt x="1890794" y="1043553"/>
                  </a:lnTo>
                  <a:cubicBezTo>
                    <a:pt x="1892516" y="1038387"/>
                    <a:pt x="1892110" y="1031906"/>
                    <a:pt x="1895960" y="1028055"/>
                  </a:cubicBezTo>
                  <a:lnTo>
                    <a:pt x="1906292" y="1017722"/>
                  </a:lnTo>
                  <a:cubicBezTo>
                    <a:pt x="1908014" y="1012556"/>
                    <a:pt x="1908813" y="1006984"/>
                    <a:pt x="1911458" y="1002224"/>
                  </a:cubicBezTo>
                  <a:cubicBezTo>
                    <a:pt x="1917488" y="991369"/>
                    <a:pt x="1932122" y="971228"/>
                    <a:pt x="1932122" y="971228"/>
                  </a:cubicBezTo>
                  <a:cubicBezTo>
                    <a:pt x="1933844" y="966062"/>
                    <a:pt x="1934486" y="960399"/>
                    <a:pt x="1937288" y="955729"/>
                  </a:cubicBezTo>
                  <a:cubicBezTo>
                    <a:pt x="1939794" y="951552"/>
                    <a:pt x="1944578" y="949200"/>
                    <a:pt x="1947621" y="945397"/>
                  </a:cubicBezTo>
                  <a:cubicBezTo>
                    <a:pt x="1951500" y="940549"/>
                    <a:pt x="1954509" y="935065"/>
                    <a:pt x="1957953" y="929899"/>
                  </a:cubicBezTo>
                  <a:cubicBezTo>
                    <a:pt x="1959675" y="924733"/>
                    <a:pt x="1960474" y="919160"/>
                    <a:pt x="1963119" y="914400"/>
                  </a:cubicBezTo>
                  <a:cubicBezTo>
                    <a:pt x="1977723" y="888112"/>
                    <a:pt x="1978439" y="888748"/>
                    <a:pt x="1994116" y="873072"/>
                  </a:cubicBezTo>
                  <a:cubicBezTo>
                    <a:pt x="1995838" y="867906"/>
                    <a:pt x="1996637" y="862333"/>
                    <a:pt x="1999282" y="857573"/>
                  </a:cubicBezTo>
                  <a:cubicBezTo>
                    <a:pt x="2005312" y="846718"/>
                    <a:pt x="2013058" y="836909"/>
                    <a:pt x="2019946" y="826577"/>
                  </a:cubicBezTo>
                  <a:lnTo>
                    <a:pt x="2030278" y="811078"/>
                  </a:lnTo>
                  <a:cubicBezTo>
                    <a:pt x="2033722" y="805912"/>
                    <a:pt x="2038646" y="801470"/>
                    <a:pt x="2040610" y="795580"/>
                  </a:cubicBezTo>
                  <a:cubicBezTo>
                    <a:pt x="2042332" y="790414"/>
                    <a:pt x="2042375" y="784334"/>
                    <a:pt x="2045777" y="780082"/>
                  </a:cubicBezTo>
                  <a:cubicBezTo>
                    <a:pt x="2049656" y="775234"/>
                    <a:pt x="2056427" y="773629"/>
                    <a:pt x="2061275" y="769750"/>
                  </a:cubicBezTo>
                  <a:cubicBezTo>
                    <a:pt x="2086840" y="749297"/>
                    <a:pt x="2055084" y="770773"/>
                    <a:pt x="2081939" y="743919"/>
                  </a:cubicBezTo>
                  <a:cubicBezTo>
                    <a:pt x="2086330" y="739529"/>
                    <a:pt x="2092765" y="737676"/>
                    <a:pt x="2097438" y="733587"/>
                  </a:cubicBezTo>
                  <a:cubicBezTo>
                    <a:pt x="2133970" y="701622"/>
                    <a:pt x="2108652" y="712628"/>
                    <a:pt x="2138766" y="702590"/>
                  </a:cubicBezTo>
                  <a:cubicBezTo>
                    <a:pt x="2142210" y="699146"/>
                    <a:pt x="2144922" y="694764"/>
                    <a:pt x="2149099" y="692258"/>
                  </a:cubicBezTo>
                  <a:cubicBezTo>
                    <a:pt x="2153768" y="689456"/>
                    <a:pt x="2160345" y="690494"/>
                    <a:pt x="2164597" y="687092"/>
                  </a:cubicBezTo>
                  <a:cubicBezTo>
                    <a:pt x="2176761" y="677361"/>
                    <a:pt x="2171221" y="668281"/>
                    <a:pt x="2185261" y="661261"/>
                  </a:cubicBezTo>
                  <a:cubicBezTo>
                    <a:pt x="2195002" y="656390"/>
                    <a:pt x="2206517" y="655800"/>
                    <a:pt x="2216258" y="650929"/>
                  </a:cubicBezTo>
                  <a:cubicBezTo>
                    <a:pt x="2223146" y="647485"/>
                    <a:pt x="2230514" y="644869"/>
                    <a:pt x="2236922" y="640597"/>
                  </a:cubicBezTo>
                  <a:cubicBezTo>
                    <a:pt x="2265287" y="621688"/>
                    <a:pt x="2226780" y="637090"/>
                    <a:pt x="2262753" y="625099"/>
                  </a:cubicBezTo>
                  <a:lnTo>
                    <a:pt x="2288583" y="599268"/>
                  </a:lnTo>
                  <a:cubicBezTo>
                    <a:pt x="2292027" y="595824"/>
                    <a:pt x="2294295" y="590476"/>
                    <a:pt x="2298916" y="588936"/>
                  </a:cubicBezTo>
                  <a:lnTo>
                    <a:pt x="2314414" y="583770"/>
                  </a:lnTo>
                  <a:lnTo>
                    <a:pt x="2345410" y="552773"/>
                  </a:lnTo>
                  <a:cubicBezTo>
                    <a:pt x="2348854" y="549329"/>
                    <a:pt x="2353041" y="546494"/>
                    <a:pt x="2355743" y="542441"/>
                  </a:cubicBezTo>
                  <a:cubicBezTo>
                    <a:pt x="2373456" y="515871"/>
                    <a:pt x="2356972" y="536293"/>
                    <a:pt x="2381573" y="516611"/>
                  </a:cubicBezTo>
                  <a:cubicBezTo>
                    <a:pt x="2401835" y="500401"/>
                    <a:pt x="2380487" y="510084"/>
                    <a:pt x="2407404" y="501112"/>
                  </a:cubicBezTo>
                  <a:cubicBezTo>
                    <a:pt x="2412570" y="497668"/>
                    <a:pt x="2417012" y="492743"/>
                    <a:pt x="2422902" y="490780"/>
                  </a:cubicBezTo>
                  <a:cubicBezTo>
                    <a:pt x="2431839" y="487801"/>
                    <a:pt x="2490893" y="480990"/>
                    <a:pt x="2495227" y="480448"/>
                  </a:cubicBezTo>
                  <a:cubicBezTo>
                    <a:pt x="2505559" y="477004"/>
                    <a:pt x="2520183" y="479178"/>
                    <a:pt x="2526224" y="470116"/>
                  </a:cubicBezTo>
                  <a:cubicBezTo>
                    <a:pt x="2529668" y="464950"/>
                    <a:pt x="2531291" y="457908"/>
                    <a:pt x="2536556" y="454617"/>
                  </a:cubicBezTo>
                  <a:cubicBezTo>
                    <a:pt x="2545792" y="448845"/>
                    <a:pt x="2558491" y="450326"/>
                    <a:pt x="2567553" y="444285"/>
                  </a:cubicBezTo>
                  <a:lnTo>
                    <a:pt x="2598549" y="423621"/>
                  </a:lnTo>
                  <a:cubicBezTo>
                    <a:pt x="2603715" y="420177"/>
                    <a:pt x="2608158" y="415253"/>
                    <a:pt x="2614048" y="413289"/>
                  </a:cubicBezTo>
                  <a:cubicBezTo>
                    <a:pt x="2619214" y="411567"/>
                    <a:pt x="2624675" y="410557"/>
                    <a:pt x="2629546" y="408122"/>
                  </a:cubicBezTo>
                  <a:cubicBezTo>
                    <a:pt x="2638495" y="403647"/>
                    <a:pt x="2648971" y="395465"/>
                    <a:pt x="2655377" y="387458"/>
                  </a:cubicBezTo>
                  <a:cubicBezTo>
                    <a:pt x="2659256" y="382610"/>
                    <a:pt x="2662265" y="377126"/>
                    <a:pt x="2665709" y="371960"/>
                  </a:cubicBezTo>
                  <a:cubicBezTo>
                    <a:pt x="2663987" y="366794"/>
                    <a:pt x="2664394" y="360312"/>
                    <a:pt x="2660543" y="356461"/>
                  </a:cubicBezTo>
                  <a:cubicBezTo>
                    <a:pt x="2656692" y="352610"/>
                    <a:pt x="2649915" y="353730"/>
                    <a:pt x="2645044" y="351295"/>
                  </a:cubicBezTo>
                  <a:cubicBezTo>
                    <a:pt x="2639491" y="348518"/>
                    <a:pt x="2635220" y="343485"/>
                    <a:pt x="2629546" y="340963"/>
                  </a:cubicBezTo>
                  <a:cubicBezTo>
                    <a:pt x="2619593" y="336540"/>
                    <a:pt x="2598549" y="330631"/>
                    <a:pt x="2598549" y="330631"/>
                  </a:cubicBezTo>
                  <a:cubicBezTo>
                    <a:pt x="2569913" y="311540"/>
                    <a:pt x="2592564" y="331222"/>
                    <a:pt x="2577885" y="304800"/>
                  </a:cubicBezTo>
                  <a:cubicBezTo>
                    <a:pt x="2571855" y="293945"/>
                    <a:pt x="2557221" y="273804"/>
                    <a:pt x="2557221" y="273804"/>
                  </a:cubicBezTo>
                  <a:cubicBezTo>
                    <a:pt x="2555499" y="268638"/>
                    <a:pt x="2554857" y="262975"/>
                    <a:pt x="2552055" y="258305"/>
                  </a:cubicBezTo>
                  <a:cubicBezTo>
                    <a:pt x="2549549" y="254128"/>
                    <a:pt x="2543432" y="252534"/>
                    <a:pt x="2541722" y="247973"/>
                  </a:cubicBezTo>
                  <a:cubicBezTo>
                    <a:pt x="2538044" y="238165"/>
                    <a:pt x="2538828" y="227202"/>
                    <a:pt x="2536556" y="216977"/>
                  </a:cubicBezTo>
                  <a:cubicBezTo>
                    <a:pt x="2535375" y="211661"/>
                    <a:pt x="2532886" y="206714"/>
                    <a:pt x="2531390" y="201478"/>
                  </a:cubicBezTo>
                  <a:cubicBezTo>
                    <a:pt x="2525620" y="181282"/>
                    <a:pt x="2529374" y="181045"/>
                    <a:pt x="2515892" y="165316"/>
                  </a:cubicBezTo>
                  <a:cubicBezTo>
                    <a:pt x="2486441" y="130956"/>
                    <a:pt x="2507228" y="153234"/>
                    <a:pt x="2479729" y="139485"/>
                  </a:cubicBezTo>
                  <a:cubicBezTo>
                    <a:pt x="2474176" y="136708"/>
                    <a:pt x="2469905" y="131675"/>
                    <a:pt x="2464231" y="129153"/>
                  </a:cubicBezTo>
                  <a:cubicBezTo>
                    <a:pt x="2454278" y="124730"/>
                    <a:pt x="2443566" y="122265"/>
                    <a:pt x="2433234" y="118821"/>
                  </a:cubicBezTo>
                  <a:lnTo>
                    <a:pt x="2402238" y="108489"/>
                  </a:lnTo>
                  <a:cubicBezTo>
                    <a:pt x="2397072" y="106767"/>
                    <a:pt x="2391270" y="106343"/>
                    <a:pt x="2386739" y="103322"/>
                  </a:cubicBezTo>
                  <a:cubicBezTo>
                    <a:pt x="2381573" y="99878"/>
                    <a:pt x="2377131" y="94953"/>
                    <a:pt x="2371241" y="92990"/>
                  </a:cubicBezTo>
                  <a:cubicBezTo>
                    <a:pt x="2361304" y="89678"/>
                    <a:pt x="2350576" y="89546"/>
                    <a:pt x="2340244" y="87824"/>
                  </a:cubicBezTo>
                  <a:lnTo>
                    <a:pt x="2293749" y="72326"/>
                  </a:lnTo>
                  <a:cubicBezTo>
                    <a:pt x="2288583" y="70604"/>
                    <a:pt x="2282782" y="70181"/>
                    <a:pt x="2278251" y="67160"/>
                  </a:cubicBezTo>
                  <a:cubicBezTo>
                    <a:pt x="2273085" y="63716"/>
                    <a:pt x="2268427" y="59350"/>
                    <a:pt x="2262753" y="56828"/>
                  </a:cubicBezTo>
                  <a:cubicBezTo>
                    <a:pt x="2252800" y="52405"/>
                    <a:pt x="2231756" y="46495"/>
                    <a:pt x="2231756" y="46495"/>
                  </a:cubicBezTo>
                  <a:cubicBezTo>
                    <a:pt x="2226590" y="43051"/>
                    <a:pt x="2221811" y="38940"/>
                    <a:pt x="2216258" y="36163"/>
                  </a:cubicBezTo>
                  <a:cubicBezTo>
                    <a:pt x="2211387" y="33728"/>
                    <a:pt x="2205429" y="33799"/>
                    <a:pt x="2200760" y="30997"/>
                  </a:cubicBezTo>
                  <a:cubicBezTo>
                    <a:pt x="2196583" y="28491"/>
                    <a:pt x="2194784" y="22843"/>
                    <a:pt x="2190427" y="20665"/>
                  </a:cubicBezTo>
                  <a:cubicBezTo>
                    <a:pt x="2180686" y="15795"/>
                    <a:pt x="2169763" y="13777"/>
                    <a:pt x="2159431" y="10333"/>
                  </a:cubicBezTo>
                  <a:lnTo>
                    <a:pt x="2143933" y="5166"/>
                  </a:lnTo>
                  <a:lnTo>
                    <a:pt x="2128434" y="0"/>
                  </a:lnTo>
                  <a:cubicBezTo>
                    <a:pt x="2085383" y="1722"/>
                    <a:pt x="2042104" y="408"/>
                    <a:pt x="1999282" y="5166"/>
                  </a:cubicBezTo>
                  <a:cubicBezTo>
                    <a:pt x="1994441" y="5704"/>
                    <a:pt x="1993306" y="13321"/>
                    <a:pt x="1988949" y="15499"/>
                  </a:cubicBezTo>
                  <a:cubicBezTo>
                    <a:pt x="1982599" y="18674"/>
                    <a:pt x="1975173" y="18943"/>
                    <a:pt x="1968285" y="20665"/>
                  </a:cubicBezTo>
                  <a:cubicBezTo>
                    <a:pt x="1963119" y="24109"/>
                    <a:pt x="1958340" y="28220"/>
                    <a:pt x="1952787" y="30997"/>
                  </a:cubicBezTo>
                  <a:cubicBezTo>
                    <a:pt x="1947916" y="33432"/>
                    <a:pt x="1941540" y="32761"/>
                    <a:pt x="1937288" y="36163"/>
                  </a:cubicBezTo>
                  <a:cubicBezTo>
                    <a:pt x="1932440" y="40041"/>
                    <a:pt x="1930834" y="46813"/>
                    <a:pt x="1926956" y="51661"/>
                  </a:cubicBezTo>
                  <a:cubicBezTo>
                    <a:pt x="1918542" y="62179"/>
                    <a:pt x="1912636" y="64652"/>
                    <a:pt x="1901126" y="72326"/>
                  </a:cubicBezTo>
                  <a:cubicBezTo>
                    <a:pt x="1897682" y="77492"/>
                    <a:pt x="1894673" y="82976"/>
                    <a:pt x="1890794" y="87824"/>
                  </a:cubicBezTo>
                  <a:cubicBezTo>
                    <a:pt x="1882383" y="98338"/>
                    <a:pt x="1876467" y="100819"/>
                    <a:pt x="1864963" y="108489"/>
                  </a:cubicBezTo>
                  <a:lnTo>
                    <a:pt x="1844299" y="139485"/>
                  </a:lnTo>
                  <a:lnTo>
                    <a:pt x="1833966" y="154983"/>
                  </a:lnTo>
                  <a:lnTo>
                    <a:pt x="1823634" y="185980"/>
                  </a:lnTo>
                  <a:lnTo>
                    <a:pt x="1818468" y="201478"/>
                  </a:lnTo>
                  <a:cubicBezTo>
                    <a:pt x="1818001" y="207553"/>
                    <a:pt x="1817090" y="268410"/>
                    <a:pt x="1808136" y="289302"/>
                  </a:cubicBezTo>
                  <a:cubicBezTo>
                    <a:pt x="1805690" y="295009"/>
                    <a:pt x="1801248" y="299634"/>
                    <a:pt x="1797804" y="304800"/>
                  </a:cubicBezTo>
                  <a:cubicBezTo>
                    <a:pt x="1796082" y="309966"/>
                    <a:pt x="1796489" y="316448"/>
                    <a:pt x="1792638" y="320299"/>
                  </a:cubicBezTo>
                  <a:cubicBezTo>
                    <a:pt x="1788787" y="324150"/>
                    <a:pt x="1782010" y="323030"/>
                    <a:pt x="1777139" y="325465"/>
                  </a:cubicBezTo>
                  <a:cubicBezTo>
                    <a:pt x="1771586" y="328242"/>
                    <a:pt x="1767194" y="333020"/>
                    <a:pt x="1761641" y="335797"/>
                  </a:cubicBezTo>
                  <a:cubicBezTo>
                    <a:pt x="1756770" y="338232"/>
                    <a:pt x="1751379" y="339467"/>
                    <a:pt x="1746143" y="340963"/>
                  </a:cubicBezTo>
                  <a:cubicBezTo>
                    <a:pt x="1713881" y="350181"/>
                    <a:pt x="1724781" y="344753"/>
                    <a:pt x="1678983" y="351295"/>
                  </a:cubicBezTo>
                  <a:cubicBezTo>
                    <a:pt x="1663674" y="353482"/>
                    <a:pt x="1647533" y="357866"/>
                    <a:pt x="1632488" y="361628"/>
                  </a:cubicBezTo>
                  <a:cubicBezTo>
                    <a:pt x="1627322" y="365072"/>
                    <a:pt x="1622803" y="369780"/>
                    <a:pt x="1616990" y="371960"/>
                  </a:cubicBezTo>
                  <a:cubicBezTo>
                    <a:pt x="1608769" y="375043"/>
                    <a:pt x="1599731" y="375221"/>
                    <a:pt x="1591160" y="377126"/>
                  </a:cubicBezTo>
                  <a:cubicBezTo>
                    <a:pt x="1584229" y="378666"/>
                    <a:pt x="1577322" y="380341"/>
                    <a:pt x="1570495" y="382292"/>
                  </a:cubicBezTo>
                  <a:cubicBezTo>
                    <a:pt x="1565259" y="383788"/>
                    <a:pt x="1560233" y="385962"/>
                    <a:pt x="1554997" y="387458"/>
                  </a:cubicBezTo>
                  <a:cubicBezTo>
                    <a:pt x="1509581" y="400434"/>
                    <a:pt x="1556002" y="385402"/>
                    <a:pt x="1518834" y="397790"/>
                  </a:cubicBezTo>
                  <a:cubicBezTo>
                    <a:pt x="1494274" y="414163"/>
                    <a:pt x="1509225" y="406159"/>
                    <a:pt x="1472339" y="418455"/>
                  </a:cubicBezTo>
                  <a:lnTo>
                    <a:pt x="1456841" y="423621"/>
                  </a:lnTo>
                  <a:cubicBezTo>
                    <a:pt x="1451675" y="425343"/>
                    <a:pt x="1445874" y="425767"/>
                    <a:pt x="1441343" y="428787"/>
                  </a:cubicBezTo>
                  <a:cubicBezTo>
                    <a:pt x="1390998" y="462348"/>
                    <a:pt x="1469197" y="409804"/>
                    <a:pt x="1405180" y="454617"/>
                  </a:cubicBezTo>
                  <a:cubicBezTo>
                    <a:pt x="1395007" y="461738"/>
                    <a:pt x="1384515" y="468394"/>
                    <a:pt x="1374183" y="475282"/>
                  </a:cubicBezTo>
                  <a:cubicBezTo>
                    <a:pt x="1369017" y="478726"/>
                    <a:pt x="1363075" y="481224"/>
                    <a:pt x="1358685" y="485614"/>
                  </a:cubicBezTo>
                  <a:cubicBezTo>
                    <a:pt x="1321863" y="522436"/>
                    <a:pt x="1363657" y="482668"/>
                    <a:pt x="1327688" y="511444"/>
                  </a:cubicBezTo>
                  <a:cubicBezTo>
                    <a:pt x="1323885" y="514487"/>
                    <a:pt x="1321253" y="518854"/>
                    <a:pt x="1317356" y="521777"/>
                  </a:cubicBezTo>
                  <a:cubicBezTo>
                    <a:pt x="1307422" y="529228"/>
                    <a:pt x="1296692" y="535553"/>
                    <a:pt x="1286360" y="542441"/>
                  </a:cubicBezTo>
                  <a:lnTo>
                    <a:pt x="1270861" y="552773"/>
                  </a:lnTo>
                  <a:cubicBezTo>
                    <a:pt x="1267417" y="557939"/>
                    <a:pt x="1265377" y="564393"/>
                    <a:pt x="1260529" y="568272"/>
                  </a:cubicBezTo>
                  <a:cubicBezTo>
                    <a:pt x="1256277" y="571674"/>
                    <a:pt x="1249902" y="571003"/>
                    <a:pt x="1245031" y="573438"/>
                  </a:cubicBezTo>
                  <a:cubicBezTo>
                    <a:pt x="1239478" y="576215"/>
                    <a:pt x="1234699" y="580326"/>
                    <a:pt x="1229533" y="583770"/>
                  </a:cubicBezTo>
                  <a:cubicBezTo>
                    <a:pt x="1227811" y="588936"/>
                    <a:pt x="1228217" y="595417"/>
                    <a:pt x="1224366" y="599268"/>
                  </a:cubicBezTo>
                  <a:cubicBezTo>
                    <a:pt x="1215585" y="608049"/>
                    <a:pt x="1203702" y="613045"/>
                    <a:pt x="1193370" y="619933"/>
                  </a:cubicBezTo>
                  <a:cubicBezTo>
                    <a:pt x="1188204" y="623377"/>
                    <a:pt x="1182261" y="625875"/>
                    <a:pt x="1177871" y="630265"/>
                  </a:cubicBezTo>
                  <a:cubicBezTo>
                    <a:pt x="1124129" y="684007"/>
                    <a:pt x="1197222" y="612940"/>
                    <a:pt x="1146875" y="656095"/>
                  </a:cubicBezTo>
                  <a:cubicBezTo>
                    <a:pt x="1139479" y="662435"/>
                    <a:pt x="1133098" y="669872"/>
                    <a:pt x="1126210" y="676760"/>
                  </a:cubicBezTo>
                  <a:cubicBezTo>
                    <a:pt x="1121044" y="681926"/>
                    <a:pt x="1116791" y="688205"/>
                    <a:pt x="1110712" y="692258"/>
                  </a:cubicBezTo>
                  <a:lnTo>
                    <a:pt x="1095214" y="702590"/>
                  </a:lnTo>
                  <a:cubicBezTo>
                    <a:pt x="1091770" y="707756"/>
                    <a:pt x="1089730" y="714210"/>
                    <a:pt x="1084882" y="718089"/>
                  </a:cubicBezTo>
                  <a:cubicBezTo>
                    <a:pt x="1080630" y="721491"/>
                    <a:pt x="1072548" y="718824"/>
                    <a:pt x="1069383" y="723255"/>
                  </a:cubicBezTo>
                  <a:cubicBezTo>
                    <a:pt x="1063053" y="732117"/>
                    <a:pt x="1063921" y="744510"/>
                    <a:pt x="1059051" y="754251"/>
                  </a:cubicBezTo>
                  <a:cubicBezTo>
                    <a:pt x="1055607" y="761139"/>
                    <a:pt x="1051753" y="767837"/>
                    <a:pt x="1048719" y="774916"/>
                  </a:cubicBezTo>
                  <a:cubicBezTo>
                    <a:pt x="1046574" y="779921"/>
                    <a:pt x="1046198" y="785654"/>
                    <a:pt x="1043553" y="790414"/>
                  </a:cubicBezTo>
                  <a:cubicBezTo>
                    <a:pt x="1037522" y="801269"/>
                    <a:pt x="1022888" y="821411"/>
                    <a:pt x="1022888" y="821411"/>
                  </a:cubicBezTo>
                  <a:lnTo>
                    <a:pt x="1012556" y="852407"/>
                  </a:lnTo>
                  <a:cubicBezTo>
                    <a:pt x="1010834" y="857573"/>
                    <a:pt x="1009825" y="863034"/>
                    <a:pt x="1007390" y="867905"/>
                  </a:cubicBezTo>
                  <a:cubicBezTo>
                    <a:pt x="1003946" y="874793"/>
                    <a:pt x="999762" y="881359"/>
                    <a:pt x="997058" y="888570"/>
                  </a:cubicBezTo>
                  <a:cubicBezTo>
                    <a:pt x="994565" y="895218"/>
                    <a:pt x="993284" y="902272"/>
                    <a:pt x="991892" y="909234"/>
                  </a:cubicBezTo>
                  <a:cubicBezTo>
                    <a:pt x="986307" y="937158"/>
                    <a:pt x="988759" y="936899"/>
                    <a:pt x="981560" y="960895"/>
                  </a:cubicBezTo>
                  <a:cubicBezTo>
                    <a:pt x="978430" y="971327"/>
                    <a:pt x="980289" y="985851"/>
                    <a:pt x="971227" y="991892"/>
                  </a:cubicBezTo>
                  <a:cubicBezTo>
                    <a:pt x="960895" y="998780"/>
                    <a:pt x="949012" y="1003775"/>
                    <a:pt x="940231" y="1012556"/>
                  </a:cubicBezTo>
                  <a:cubicBezTo>
                    <a:pt x="933343" y="1019444"/>
                    <a:pt x="929017" y="1030858"/>
                    <a:pt x="919566" y="1033221"/>
                  </a:cubicBezTo>
                  <a:lnTo>
                    <a:pt x="898902" y="1038387"/>
                  </a:lnTo>
                  <a:cubicBezTo>
                    <a:pt x="893736" y="1041831"/>
                    <a:pt x="887794" y="1044329"/>
                    <a:pt x="883404" y="1048719"/>
                  </a:cubicBezTo>
                  <a:cubicBezTo>
                    <a:pt x="872849" y="1059274"/>
                    <a:pt x="875516" y="1066883"/>
                    <a:pt x="862739" y="1074550"/>
                  </a:cubicBezTo>
                  <a:cubicBezTo>
                    <a:pt x="858070" y="1077352"/>
                    <a:pt x="852407" y="1077994"/>
                    <a:pt x="847241" y="1079716"/>
                  </a:cubicBezTo>
                  <a:lnTo>
                    <a:pt x="836909" y="1110712"/>
                  </a:lnTo>
                  <a:lnTo>
                    <a:pt x="831743" y="1126211"/>
                  </a:lnTo>
                  <a:cubicBezTo>
                    <a:pt x="830212" y="1138456"/>
                    <a:pt x="825137" y="1183630"/>
                    <a:pt x="821410" y="1198536"/>
                  </a:cubicBezTo>
                  <a:cubicBezTo>
                    <a:pt x="821409" y="1198541"/>
                    <a:pt x="808496" y="1237279"/>
                    <a:pt x="805912" y="1245031"/>
                  </a:cubicBezTo>
                  <a:lnTo>
                    <a:pt x="800746" y="1260529"/>
                  </a:lnTo>
                  <a:cubicBezTo>
                    <a:pt x="797343" y="1270739"/>
                    <a:pt x="794353" y="1284243"/>
                    <a:pt x="785248" y="1291526"/>
                  </a:cubicBezTo>
                  <a:cubicBezTo>
                    <a:pt x="780996" y="1294928"/>
                    <a:pt x="774915" y="1294970"/>
                    <a:pt x="769749" y="1296692"/>
                  </a:cubicBezTo>
                  <a:cubicBezTo>
                    <a:pt x="759417" y="1303580"/>
                    <a:pt x="747534" y="1308575"/>
                    <a:pt x="738753" y="1317356"/>
                  </a:cubicBezTo>
                  <a:cubicBezTo>
                    <a:pt x="731865" y="1324244"/>
                    <a:pt x="727330" y="1334940"/>
                    <a:pt x="718088" y="1338021"/>
                  </a:cubicBezTo>
                  <a:cubicBezTo>
                    <a:pt x="712922" y="1339743"/>
                    <a:pt x="707350" y="1340542"/>
                    <a:pt x="702590" y="1343187"/>
                  </a:cubicBezTo>
                  <a:cubicBezTo>
                    <a:pt x="691735" y="1349217"/>
                    <a:pt x="671594" y="1363851"/>
                    <a:pt x="671594" y="1363851"/>
                  </a:cubicBezTo>
                  <a:cubicBezTo>
                    <a:pt x="667392" y="1376455"/>
                    <a:pt x="666109" y="1384834"/>
                    <a:pt x="656095" y="1394848"/>
                  </a:cubicBezTo>
                  <a:cubicBezTo>
                    <a:pt x="651705" y="1399238"/>
                    <a:pt x="645763" y="1401736"/>
                    <a:pt x="640597" y="1405180"/>
                  </a:cubicBezTo>
                  <a:lnTo>
                    <a:pt x="614766" y="1482672"/>
                  </a:lnTo>
                  <a:lnTo>
                    <a:pt x="609600" y="1498170"/>
                  </a:lnTo>
                  <a:cubicBezTo>
                    <a:pt x="607878" y="1503336"/>
                    <a:pt x="608965" y="1510647"/>
                    <a:pt x="604434" y="1513668"/>
                  </a:cubicBezTo>
                  <a:cubicBezTo>
                    <a:pt x="599268" y="1517112"/>
                    <a:pt x="593650" y="1519959"/>
                    <a:pt x="588936" y="1524000"/>
                  </a:cubicBezTo>
                  <a:cubicBezTo>
                    <a:pt x="581540" y="1530340"/>
                    <a:pt x="577513" y="1541584"/>
                    <a:pt x="568271" y="1544665"/>
                  </a:cubicBezTo>
                  <a:lnTo>
                    <a:pt x="537275" y="1554997"/>
                  </a:lnTo>
                  <a:lnTo>
                    <a:pt x="521777" y="1560163"/>
                  </a:lnTo>
                  <a:cubicBezTo>
                    <a:pt x="511618" y="1575399"/>
                    <a:pt x="510860" y="1578731"/>
                    <a:pt x="495946" y="1591160"/>
                  </a:cubicBezTo>
                  <a:cubicBezTo>
                    <a:pt x="491176" y="1595135"/>
                    <a:pt x="485614" y="1598048"/>
                    <a:pt x="480448" y="1601492"/>
                  </a:cubicBezTo>
                  <a:cubicBezTo>
                    <a:pt x="478726" y="1606658"/>
                    <a:pt x="478084" y="1612321"/>
                    <a:pt x="475282" y="1616990"/>
                  </a:cubicBezTo>
                  <a:cubicBezTo>
                    <a:pt x="456922" y="1647588"/>
                    <a:pt x="465729" y="1593986"/>
                    <a:pt x="444285" y="1658319"/>
                  </a:cubicBezTo>
                  <a:cubicBezTo>
                    <a:pt x="440841" y="1668651"/>
                    <a:pt x="436595" y="1678750"/>
                    <a:pt x="433953" y="1689316"/>
                  </a:cubicBezTo>
                  <a:cubicBezTo>
                    <a:pt x="426657" y="1718499"/>
                    <a:pt x="430179" y="1703018"/>
                    <a:pt x="423621" y="1735811"/>
                  </a:cubicBezTo>
                  <a:cubicBezTo>
                    <a:pt x="425343" y="1759919"/>
                    <a:pt x="426382" y="1784086"/>
                    <a:pt x="428787" y="1808136"/>
                  </a:cubicBezTo>
                  <a:cubicBezTo>
                    <a:pt x="431550" y="1835765"/>
                    <a:pt x="439119" y="1890794"/>
                    <a:pt x="439119" y="1890794"/>
                  </a:cubicBezTo>
                  <a:cubicBezTo>
                    <a:pt x="431530" y="2019805"/>
                    <a:pt x="450655" y="1946808"/>
                    <a:pt x="423621" y="1994116"/>
                  </a:cubicBezTo>
                  <a:cubicBezTo>
                    <a:pt x="419800" y="2000802"/>
                    <a:pt x="417250" y="2008176"/>
                    <a:pt x="413288" y="2014780"/>
                  </a:cubicBezTo>
                  <a:cubicBezTo>
                    <a:pt x="406899" y="2025428"/>
                    <a:pt x="392624" y="2045777"/>
                    <a:pt x="392624" y="2045777"/>
                  </a:cubicBezTo>
                  <a:cubicBezTo>
                    <a:pt x="380759" y="2093236"/>
                    <a:pt x="397907" y="2044339"/>
                    <a:pt x="371960" y="2076773"/>
                  </a:cubicBezTo>
                  <a:cubicBezTo>
                    <a:pt x="368558" y="2081025"/>
                    <a:pt x="369596" y="2087602"/>
                    <a:pt x="366794" y="2092272"/>
                  </a:cubicBezTo>
                  <a:cubicBezTo>
                    <a:pt x="364288" y="2096449"/>
                    <a:pt x="359905" y="2099160"/>
                    <a:pt x="356461" y="2102604"/>
                  </a:cubicBezTo>
                  <a:cubicBezTo>
                    <a:pt x="351004" y="2118974"/>
                    <a:pt x="352408" y="2119293"/>
                    <a:pt x="340963" y="2133600"/>
                  </a:cubicBezTo>
                  <a:cubicBezTo>
                    <a:pt x="337920" y="2137404"/>
                    <a:pt x="333674" y="2140129"/>
                    <a:pt x="330631" y="2143933"/>
                  </a:cubicBezTo>
                  <a:cubicBezTo>
                    <a:pt x="326753" y="2148781"/>
                    <a:pt x="325147" y="2155553"/>
                    <a:pt x="320299" y="2159431"/>
                  </a:cubicBezTo>
                  <a:cubicBezTo>
                    <a:pt x="316047" y="2162833"/>
                    <a:pt x="309966" y="2162875"/>
                    <a:pt x="304800" y="2164597"/>
                  </a:cubicBezTo>
                  <a:cubicBezTo>
                    <a:pt x="251187" y="2200339"/>
                    <a:pt x="331408" y="2143156"/>
                    <a:pt x="278970" y="2195594"/>
                  </a:cubicBezTo>
                  <a:cubicBezTo>
                    <a:pt x="275119" y="2199445"/>
                    <a:pt x="268637" y="2199038"/>
                    <a:pt x="263471" y="2200760"/>
                  </a:cubicBezTo>
                  <a:cubicBezTo>
                    <a:pt x="240344" y="2270142"/>
                    <a:pt x="263811" y="2194807"/>
                    <a:pt x="253139" y="2381573"/>
                  </a:cubicBezTo>
                  <a:cubicBezTo>
                    <a:pt x="252136" y="2399119"/>
                    <a:pt x="243139" y="2399773"/>
                    <a:pt x="232475" y="2412570"/>
                  </a:cubicBezTo>
                  <a:cubicBezTo>
                    <a:pt x="226014" y="2420324"/>
                    <a:pt x="221377" y="2432933"/>
                    <a:pt x="211810" y="2438400"/>
                  </a:cubicBezTo>
                  <a:cubicBezTo>
                    <a:pt x="201740" y="2444155"/>
                    <a:pt x="164392" y="2455929"/>
                    <a:pt x="154983" y="2459065"/>
                  </a:cubicBezTo>
                  <a:cubicBezTo>
                    <a:pt x="149817" y="2460787"/>
                    <a:pt x="144016" y="2461210"/>
                    <a:pt x="139485" y="2464231"/>
                  </a:cubicBezTo>
                  <a:cubicBezTo>
                    <a:pt x="101182" y="2489765"/>
                    <a:pt x="120665" y="2482460"/>
                    <a:pt x="82658" y="2490061"/>
                  </a:cubicBezTo>
                  <a:cubicBezTo>
                    <a:pt x="62017" y="2551987"/>
                    <a:pt x="88452" y="2467864"/>
                    <a:pt x="72326" y="2639878"/>
                  </a:cubicBezTo>
                  <a:cubicBezTo>
                    <a:pt x="69215" y="2673060"/>
                    <a:pt x="67855" y="2668922"/>
                    <a:pt x="46495" y="2676041"/>
                  </a:cubicBezTo>
                  <a:cubicBezTo>
                    <a:pt x="44773" y="2681207"/>
                    <a:pt x="45180" y="2687688"/>
                    <a:pt x="41329" y="2691539"/>
                  </a:cubicBezTo>
                  <a:cubicBezTo>
                    <a:pt x="37478" y="2695390"/>
                    <a:pt x="28633" y="2692036"/>
                    <a:pt x="25831" y="2696705"/>
                  </a:cubicBezTo>
                  <a:cubicBezTo>
                    <a:pt x="17426" y="2710714"/>
                    <a:pt x="10333" y="2743200"/>
                    <a:pt x="10333" y="2743200"/>
                  </a:cubicBezTo>
                  <a:cubicBezTo>
                    <a:pt x="12055" y="2755254"/>
                    <a:pt x="13111" y="2767423"/>
                    <a:pt x="15499" y="2779363"/>
                  </a:cubicBezTo>
                  <a:cubicBezTo>
                    <a:pt x="16567" y="2784703"/>
                    <a:pt x="19484" y="2789545"/>
                    <a:pt x="20665" y="2794861"/>
                  </a:cubicBezTo>
                  <a:cubicBezTo>
                    <a:pt x="22937" y="2805086"/>
                    <a:pt x="23777" y="2815587"/>
                    <a:pt x="25831" y="2825858"/>
                  </a:cubicBezTo>
                  <a:cubicBezTo>
                    <a:pt x="35492" y="2874163"/>
                    <a:pt x="26317" y="2822638"/>
                    <a:pt x="36163" y="2862021"/>
                  </a:cubicBezTo>
                  <a:cubicBezTo>
                    <a:pt x="38293" y="2870539"/>
                    <a:pt x="38246" y="2879630"/>
                    <a:pt x="41329" y="2887851"/>
                  </a:cubicBezTo>
                  <a:cubicBezTo>
                    <a:pt x="43509" y="2893665"/>
                    <a:pt x="49139" y="2897676"/>
                    <a:pt x="51661" y="2903350"/>
                  </a:cubicBezTo>
                  <a:cubicBezTo>
                    <a:pt x="76251" y="2958677"/>
                    <a:pt x="48944" y="2914771"/>
                    <a:pt x="72326" y="2949844"/>
                  </a:cubicBezTo>
                  <a:cubicBezTo>
                    <a:pt x="74048" y="2955010"/>
                    <a:pt x="75057" y="2960472"/>
                    <a:pt x="77492" y="2965343"/>
                  </a:cubicBezTo>
                  <a:cubicBezTo>
                    <a:pt x="80269" y="2970896"/>
                    <a:pt x="85302" y="2975167"/>
                    <a:pt x="87824" y="2980841"/>
                  </a:cubicBezTo>
                  <a:cubicBezTo>
                    <a:pt x="92247" y="2990794"/>
                    <a:pt x="98156" y="3011838"/>
                    <a:pt x="98156" y="3011838"/>
                  </a:cubicBezTo>
                  <a:cubicBezTo>
                    <a:pt x="99878" y="3025614"/>
                    <a:pt x="100839" y="3039507"/>
                    <a:pt x="103322" y="3053166"/>
                  </a:cubicBezTo>
                  <a:cubicBezTo>
                    <a:pt x="104296" y="3058524"/>
                    <a:pt x="106992" y="3063429"/>
                    <a:pt x="108488" y="3068665"/>
                  </a:cubicBezTo>
                  <a:cubicBezTo>
                    <a:pt x="117866" y="3101487"/>
                    <a:pt x="107938" y="3077895"/>
                    <a:pt x="123987" y="3109994"/>
                  </a:cubicBezTo>
                  <a:cubicBezTo>
                    <a:pt x="140662" y="3210045"/>
                    <a:pt x="136269" y="3171785"/>
                    <a:pt x="123987" y="3368299"/>
                  </a:cubicBezTo>
                  <a:cubicBezTo>
                    <a:pt x="123507" y="3375985"/>
                    <a:pt x="116359" y="3381752"/>
                    <a:pt x="113655" y="3388963"/>
                  </a:cubicBezTo>
                  <a:cubicBezTo>
                    <a:pt x="109674" y="3399577"/>
                    <a:pt x="105779" y="3425628"/>
                    <a:pt x="103322" y="3435458"/>
                  </a:cubicBezTo>
                  <a:cubicBezTo>
                    <a:pt x="98556" y="3454523"/>
                    <a:pt x="94366" y="3457274"/>
                    <a:pt x="82658" y="3476787"/>
                  </a:cubicBezTo>
                  <a:cubicBezTo>
                    <a:pt x="72141" y="3539887"/>
                    <a:pt x="85179" y="3480395"/>
                    <a:pt x="67160" y="3528448"/>
                  </a:cubicBezTo>
                  <a:cubicBezTo>
                    <a:pt x="64667" y="3535096"/>
                    <a:pt x="63945" y="3542285"/>
                    <a:pt x="61994" y="3549112"/>
                  </a:cubicBezTo>
                  <a:cubicBezTo>
                    <a:pt x="60498" y="3554348"/>
                    <a:pt x="58549" y="3559445"/>
                    <a:pt x="56827" y="3564611"/>
                  </a:cubicBezTo>
                  <a:cubicBezTo>
                    <a:pt x="55105" y="3574943"/>
                    <a:pt x="53933" y="3585382"/>
                    <a:pt x="51661" y="3595607"/>
                  </a:cubicBezTo>
                  <a:cubicBezTo>
                    <a:pt x="50480" y="3600923"/>
                    <a:pt x="47676" y="3605789"/>
                    <a:pt x="46495" y="3611105"/>
                  </a:cubicBezTo>
                  <a:cubicBezTo>
                    <a:pt x="44223" y="3621330"/>
                    <a:pt x="43383" y="3631831"/>
                    <a:pt x="41329" y="3642102"/>
                  </a:cubicBezTo>
                  <a:cubicBezTo>
                    <a:pt x="37426" y="3661619"/>
                    <a:pt x="32419" y="3673998"/>
                    <a:pt x="25831" y="3693763"/>
                  </a:cubicBezTo>
                  <a:cubicBezTo>
                    <a:pt x="6996" y="3750269"/>
                    <a:pt x="37032" y="3664688"/>
                    <a:pt x="10333" y="3724760"/>
                  </a:cubicBezTo>
                  <a:cubicBezTo>
                    <a:pt x="5910" y="3734712"/>
                    <a:pt x="0" y="3755756"/>
                    <a:pt x="0" y="3755756"/>
                  </a:cubicBezTo>
                  <a:cubicBezTo>
                    <a:pt x="3041" y="3798326"/>
                    <a:pt x="2879" y="3838729"/>
                    <a:pt x="15499" y="3879743"/>
                  </a:cubicBezTo>
                  <a:cubicBezTo>
                    <a:pt x="17325" y="3885677"/>
                    <a:pt x="23054" y="3889688"/>
                    <a:pt x="25831" y="3895241"/>
                  </a:cubicBezTo>
                  <a:cubicBezTo>
                    <a:pt x="47222" y="3938023"/>
                    <a:pt x="11715" y="3881814"/>
                    <a:pt x="41329" y="3926238"/>
                  </a:cubicBezTo>
                  <a:cubicBezTo>
                    <a:pt x="56159" y="3985558"/>
                    <a:pt x="35423" y="3912458"/>
                    <a:pt x="56827" y="3962400"/>
                  </a:cubicBezTo>
                  <a:cubicBezTo>
                    <a:pt x="66754" y="3985563"/>
                    <a:pt x="57111" y="3978465"/>
                    <a:pt x="67160" y="3998563"/>
                  </a:cubicBezTo>
                  <a:cubicBezTo>
                    <a:pt x="78447" y="4021138"/>
                    <a:pt x="81797" y="4012339"/>
                    <a:pt x="87824" y="4008895"/>
                  </a:cubicBezTo>
                  <a:close/>
                </a:path>
              </a:pathLst>
            </a:custGeom>
            <a:solidFill>
              <a:srgbClr val="FFFF00">
                <a:alpha val="15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</p:grpSp>
      <p:sp>
        <p:nvSpPr>
          <p:cNvPr id="635" name="8-конечная звезда 634"/>
          <p:cNvSpPr/>
          <p:nvPr/>
        </p:nvSpPr>
        <p:spPr>
          <a:xfrm rot="1262594">
            <a:off x="5582729" y="5703374"/>
            <a:ext cx="72483" cy="72483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636" name="8-конечная звезда 635"/>
          <p:cNvSpPr/>
          <p:nvPr/>
        </p:nvSpPr>
        <p:spPr>
          <a:xfrm rot="1262594">
            <a:off x="5795920" y="5426428"/>
            <a:ext cx="64800" cy="648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637" name="8-конечная звезда 636"/>
          <p:cNvSpPr/>
          <p:nvPr/>
        </p:nvSpPr>
        <p:spPr>
          <a:xfrm rot="1262594">
            <a:off x="5712172" y="5367300"/>
            <a:ext cx="64800" cy="648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651" name="8-конечная звезда 650"/>
          <p:cNvSpPr/>
          <p:nvPr/>
        </p:nvSpPr>
        <p:spPr>
          <a:xfrm rot="1262594">
            <a:off x="5855048" y="5497866"/>
            <a:ext cx="64800" cy="648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653" name="8-конечная звезда 652"/>
          <p:cNvSpPr/>
          <p:nvPr/>
        </p:nvSpPr>
        <p:spPr>
          <a:xfrm rot="1262594">
            <a:off x="5651464" y="5653121"/>
            <a:ext cx="54000" cy="540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654" name="8-конечная звезда 653"/>
          <p:cNvSpPr/>
          <p:nvPr/>
        </p:nvSpPr>
        <p:spPr>
          <a:xfrm rot="1262594">
            <a:off x="5508588" y="5794349"/>
            <a:ext cx="54000" cy="540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655" name="8-конечная звезда 654"/>
          <p:cNvSpPr/>
          <p:nvPr/>
        </p:nvSpPr>
        <p:spPr>
          <a:xfrm rot="1262594">
            <a:off x="5594054" y="5435581"/>
            <a:ext cx="43200" cy="432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656" name="8-конечная звезда 655"/>
          <p:cNvSpPr/>
          <p:nvPr/>
        </p:nvSpPr>
        <p:spPr>
          <a:xfrm rot="1262594">
            <a:off x="5792762" y="5649894"/>
            <a:ext cx="43200" cy="432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657" name="8-конечная звезда 656"/>
          <p:cNvSpPr/>
          <p:nvPr/>
        </p:nvSpPr>
        <p:spPr>
          <a:xfrm rot="1262594">
            <a:off x="4939785" y="6225677"/>
            <a:ext cx="72483" cy="72483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661" name="8-конечная звезда 660"/>
          <p:cNvSpPr/>
          <p:nvPr/>
        </p:nvSpPr>
        <p:spPr>
          <a:xfrm rot="1262594">
            <a:off x="5367293" y="6010241"/>
            <a:ext cx="64800" cy="648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662" name="8-конечная звезда 661"/>
          <p:cNvSpPr/>
          <p:nvPr/>
        </p:nvSpPr>
        <p:spPr>
          <a:xfrm rot="1262594">
            <a:off x="5365712" y="6151539"/>
            <a:ext cx="54000" cy="540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663" name="8-конечная звезда 662"/>
          <p:cNvSpPr/>
          <p:nvPr/>
        </p:nvSpPr>
        <p:spPr>
          <a:xfrm rot="1262594">
            <a:off x="5222837" y="6222976"/>
            <a:ext cx="54000" cy="540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666" name="8-конечная звезда 665"/>
          <p:cNvSpPr/>
          <p:nvPr/>
        </p:nvSpPr>
        <p:spPr>
          <a:xfrm rot="1262594">
            <a:off x="4651333" y="6151539"/>
            <a:ext cx="54000" cy="540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672" name="8-конечная звезда 671"/>
          <p:cNvSpPr/>
          <p:nvPr/>
        </p:nvSpPr>
        <p:spPr>
          <a:xfrm rot="1262594">
            <a:off x="4792629" y="6078522"/>
            <a:ext cx="43200" cy="432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673" name="8-конечная звезда 672"/>
          <p:cNvSpPr/>
          <p:nvPr/>
        </p:nvSpPr>
        <p:spPr>
          <a:xfrm rot="1262594">
            <a:off x="4578315" y="6007084"/>
            <a:ext cx="43200" cy="432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731" name="8-конечная звезда 730"/>
          <p:cNvSpPr/>
          <p:nvPr/>
        </p:nvSpPr>
        <p:spPr>
          <a:xfrm rot="386549">
            <a:off x="4844414" y="6075066"/>
            <a:ext cx="54000" cy="540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732" name="8-конечная звезда 731"/>
          <p:cNvSpPr/>
          <p:nvPr/>
        </p:nvSpPr>
        <p:spPr>
          <a:xfrm rot="1262594">
            <a:off x="4721192" y="6149960"/>
            <a:ext cx="43200" cy="432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cxnSp>
        <p:nvCxnSpPr>
          <p:cNvPr id="733" name="Прямая соединительная линия 732"/>
          <p:cNvCxnSpPr>
            <a:stCxn id="653" idx="5"/>
            <a:endCxn id="655" idx="1"/>
          </p:cNvCxnSpPr>
          <p:nvPr/>
        </p:nvCxnSpPr>
        <p:spPr>
          <a:xfrm rot="16200000" flipV="1">
            <a:off x="5556700" y="5544646"/>
            <a:ext cx="178526" cy="43076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34" name="Прямая соединительная линия 733"/>
          <p:cNvCxnSpPr>
            <a:stCxn id="655" idx="7"/>
            <a:endCxn id="637" idx="3"/>
          </p:cNvCxnSpPr>
          <p:nvPr/>
        </p:nvCxnSpPr>
        <p:spPr>
          <a:xfrm rot="5400000" flipH="1" flipV="1">
            <a:off x="5657402" y="5390848"/>
            <a:ext cx="35554" cy="79570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35" name="Прямая соединительная линия 734"/>
          <p:cNvCxnSpPr>
            <a:stCxn id="653" idx="7"/>
            <a:endCxn id="656" idx="3"/>
          </p:cNvCxnSpPr>
          <p:nvPr/>
        </p:nvCxnSpPr>
        <p:spPr>
          <a:xfrm rot="16200000" flipH="1">
            <a:off x="5743326" y="5628969"/>
            <a:ext cx="11107" cy="91484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36" name="Прямая соединительная линия 735"/>
          <p:cNvCxnSpPr>
            <a:stCxn id="637" idx="0"/>
            <a:endCxn id="636" idx="5"/>
          </p:cNvCxnSpPr>
          <p:nvPr/>
        </p:nvCxnSpPr>
        <p:spPr>
          <a:xfrm>
            <a:off x="5774811" y="5411334"/>
            <a:ext cx="40353" cy="17886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37" name="Прямая соединительная линия 736"/>
          <p:cNvCxnSpPr>
            <a:stCxn id="651" idx="5"/>
            <a:endCxn id="636" idx="0"/>
          </p:cNvCxnSpPr>
          <p:nvPr/>
        </p:nvCxnSpPr>
        <p:spPr>
          <a:xfrm rot="16200000" flipV="1">
            <a:off x="5851328" y="5477693"/>
            <a:ext cx="30196" cy="15733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38" name="Прямая соединительная линия 737"/>
          <p:cNvCxnSpPr>
            <a:stCxn id="656" idx="7"/>
            <a:endCxn id="651" idx="1"/>
          </p:cNvCxnSpPr>
          <p:nvPr/>
        </p:nvCxnSpPr>
        <p:spPr>
          <a:xfrm rot="5400000" flipH="1" flipV="1">
            <a:off x="5815929" y="5578048"/>
            <a:ext cx="102849" cy="66502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72" name="Прямая соединительная линия 771"/>
          <p:cNvCxnSpPr>
            <a:stCxn id="653" idx="3"/>
            <a:endCxn id="635" idx="6"/>
          </p:cNvCxnSpPr>
          <p:nvPr/>
        </p:nvCxnSpPr>
        <p:spPr>
          <a:xfrm rot="5400000">
            <a:off x="5635534" y="5687534"/>
            <a:ext cx="14707" cy="21806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73" name="Прямая соединительная линия 772"/>
          <p:cNvCxnSpPr>
            <a:stCxn id="635" idx="3"/>
            <a:endCxn id="654" idx="7"/>
          </p:cNvCxnSpPr>
          <p:nvPr/>
        </p:nvCxnSpPr>
        <p:spPr>
          <a:xfrm rot="5400000">
            <a:off x="5545030" y="5769564"/>
            <a:ext cx="56055" cy="25589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74" name="Прямая соединительная линия 773"/>
          <p:cNvCxnSpPr>
            <a:stCxn id="654" idx="2"/>
            <a:endCxn id="661" idx="6"/>
          </p:cNvCxnSpPr>
          <p:nvPr/>
        </p:nvCxnSpPr>
        <p:spPr>
          <a:xfrm rot="5400000">
            <a:off x="5385683" y="5872192"/>
            <a:ext cx="165854" cy="114566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89" name="Прямая соединительная линия 788"/>
          <p:cNvCxnSpPr>
            <a:stCxn id="657" idx="4"/>
            <a:endCxn id="732" idx="1"/>
          </p:cNvCxnSpPr>
          <p:nvPr/>
        </p:nvCxnSpPr>
        <p:spPr>
          <a:xfrm rot="10800000">
            <a:off x="4751564" y="6191300"/>
            <a:ext cx="190639" cy="57606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90" name="Прямая соединительная линия 789"/>
          <p:cNvCxnSpPr>
            <a:stCxn id="663" idx="3"/>
            <a:endCxn id="657" idx="0"/>
          </p:cNvCxnSpPr>
          <p:nvPr/>
        </p:nvCxnSpPr>
        <p:spPr>
          <a:xfrm rot="5400000">
            <a:off x="5110511" y="6160279"/>
            <a:ext cx="13993" cy="215312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91" name="Прямая соединительная линия 790"/>
          <p:cNvCxnSpPr>
            <a:stCxn id="662" idx="3"/>
            <a:endCxn id="663" idx="7"/>
          </p:cNvCxnSpPr>
          <p:nvPr/>
        </p:nvCxnSpPr>
        <p:spPr>
          <a:xfrm rot="5400000">
            <a:off x="5296520" y="6167494"/>
            <a:ext cx="49511" cy="93527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92" name="Прямая соединительная линия 791"/>
          <p:cNvCxnSpPr>
            <a:stCxn id="661" idx="2"/>
            <a:endCxn id="662" idx="5"/>
          </p:cNvCxnSpPr>
          <p:nvPr/>
        </p:nvCxnSpPr>
        <p:spPr>
          <a:xfrm rot="5400000">
            <a:off x="5344412" y="6110217"/>
            <a:ext cx="80985" cy="6310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08" name="Прямая соединительная линия 807"/>
          <p:cNvCxnSpPr>
            <a:stCxn id="672" idx="4"/>
            <a:endCxn id="673" idx="0"/>
          </p:cNvCxnSpPr>
          <p:nvPr/>
        </p:nvCxnSpPr>
        <p:spPr>
          <a:xfrm rot="10800000">
            <a:off x="4620074" y="6036440"/>
            <a:ext cx="173996" cy="55926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10" name="Прямая соединительная линия 809"/>
          <p:cNvCxnSpPr>
            <a:stCxn id="666" idx="4"/>
            <a:endCxn id="672" idx="2"/>
          </p:cNvCxnSpPr>
          <p:nvPr/>
        </p:nvCxnSpPr>
        <p:spPr>
          <a:xfrm rot="10800000" flipH="1">
            <a:off x="4653133" y="6120282"/>
            <a:ext cx="153339" cy="48563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11" name="Прямая соединительная линия 810"/>
          <p:cNvCxnSpPr>
            <a:stCxn id="672" idx="7"/>
            <a:endCxn id="731" idx="5"/>
          </p:cNvCxnSpPr>
          <p:nvPr/>
        </p:nvCxnSpPr>
        <p:spPr>
          <a:xfrm rot="5400000" flipH="1" flipV="1">
            <a:off x="4839078" y="6075844"/>
            <a:ext cx="10399" cy="20616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13" name="Прямая соединительная линия 812"/>
          <p:cNvCxnSpPr>
            <a:stCxn id="732" idx="3"/>
            <a:endCxn id="666" idx="0"/>
          </p:cNvCxnSpPr>
          <p:nvPr/>
        </p:nvCxnSpPr>
        <p:spPr>
          <a:xfrm rot="5400000">
            <a:off x="4709341" y="6174522"/>
            <a:ext cx="7903" cy="19520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40" name="TextBox 839"/>
          <p:cNvSpPr txBox="1"/>
          <p:nvPr/>
        </p:nvSpPr>
        <p:spPr>
          <a:xfrm rot="17609775">
            <a:off x="5766738" y="3925096"/>
            <a:ext cx="70215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ДІВА</a:t>
            </a:r>
            <a:endParaRPr lang="uk-UA" sz="8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841" name="TextBox 840"/>
          <p:cNvSpPr txBox="1"/>
          <p:nvPr/>
        </p:nvSpPr>
        <p:spPr>
          <a:xfrm rot="18844704">
            <a:off x="5747959" y="5088146"/>
            <a:ext cx="761432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ТЕРЕЗИ</a:t>
            </a:r>
            <a:endParaRPr lang="uk-UA" sz="8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849" name="TextBox 848"/>
          <p:cNvSpPr txBox="1"/>
          <p:nvPr/>
        </p:nvSpPr>
        <p:spPr>
          <a:xfrm rot="20935033">
            <a:off x="4668509" y="5142956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ЗМІЄНОСЕЦЬ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850" name="TextBox 849"/>
          <p:cNvSpPr txBox="1"/>
          <p:nvPr/>
        </p:nvSpPr>
        <p:spPr>
          <a:xfrm rot="20435732">
            <a:off x="5011383" y="6191548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СКОРПІОН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851" name="TextBox 850"/>
          <p:cNvSpPr txBox="1"/>
          <p:nvPr/>
        </p:nvSpPr>
        <p:spPr>
          <a:xfrm rot="730692">
            <a:off x="3582908" y="6077797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СТРІЛЕЦЬ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852" name="TextBox 851"/>
          <p:cNvSpPr txBox="1"/>
          <p:nvPr/>
        </p:nvSpPr>
        <p:spPr>
          <a:xfrm rot="3763062">
            <a:off x="2175723" y="4842273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КОЗЕРОГ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857" name="TextBox 856"/>
          <p:cNvSpPr txBox="1"/>
          <p:nvPr/>
        </p:nvSpPr>
        <p:spPr>
          <a:xfrm rot="3718070">
            <a:off x="2740230" y="4568320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ВОДОЛІЙ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858" name="TextBox 857"/>
          <p:cNvSpPr txBox="1"/>
          <p:nvPr/>
        </p:nvSpPr>
        <p:spPr>
          <a:xfrm rot="17731778">
            <a:off x="2647441" y="2971766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РИБИ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860" name="TextBox 859"/>
          <p:cNvSpPr txBox="1"/>
          <p:nvPr/>
        </p:nvSpPr>
        <p:spPr>
          <a:xfrm rot="19380116">
            <a:off x="3051864" y="2465752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ОВЕН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861" name="TextBox 860"/>
          <p:cNvSpPr txBox="1"/>
          <p:nvPr/>
        </p:nvSpPr>
        <p:spPr>
          <a:xfrm rot="20497662">
            <a:off x="3653295" y="2246753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ТЕЛЕЦЬ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862" name="TextBox 861"/>
          <p:cNvSpPr txBox="1"/>
          <p:nvPr/>
        </p:nvSpPr>
        <p:spPr>
          <a:xfrm rot="1816433">
            <a:off x="4710285" y="1924869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БЛИЗНЯТА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863" name="TextBox 862"/>
          <p:cNvSpPr txBox="1"/>
          <p:nvPr/>
        </p:nvSpPr>
        <p:spPr>
          <a:xfrm rot="1060210">
            <a:off x="5153839" y="2349047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РАК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864" name="TextBox 863"/>
          <p:cNvSpPr txBox="1"/>
          <p:nvPr/>
        </p:nvSpPr>
        <p:spPr>
          <a:xfrm rot="3557862">
            <a:off x="5753744" y="2991864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ЛЕВ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869" name="TextBox 868"/>
          <p:cNvSpPr txBox="1"/>
          <p:nvPr/>
        </p:nvSpPr>
        <p:spPr>
          <a:xfrm rot="706623">
            <a:off x="4378060" y="3359747"/>
            <a:ext cx="74999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МАЛИЙ </a:t>
            </a:r>
          </a:p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КІВШ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870" name="TextBox 869"/>
          <p:cNvSpPr txBox="1"/>
          <p:nvPr/>
        </p:nvSpPr>
        <p:spPr>
          <a:xfrm rot="3515078">
            <a:off x="4487023" y="3232569"/>
            <a:ext cx="982593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ВЕЛИКИЙ КІВШ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871" name="TextBox 870"/>
          <p:cNvSpPr txBox="1"/>
          <p:nvPr/>
        </p:nvSpPr>
        <p:spPr>
          <a:xfrm rot="3052228">
            <a:off x="4877667" y="3064467"/>
            <a:ext cx="982593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ВЕЛИКА ВЕДМЕДИЦЯ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grpSp>
        <p:nvGrpSpPr>
          <p:cNvPr id="20" name="Группа 352"/>
          <p:cNvGrpSpPr/>
          <p:nvPr/>
        </p:nvGrpSpPr>
        <p:grpSpPr>
          <a:xfrm rot="1024166">
            <a:off x="4501018" y="3398827"/>
            <a:ext cx="322963" cy="278566"/>
            <a:chOff x="4513747" y="3364748"/>
            <a:chExt cx="476035" cy="410596"/>
          </a:xfrm>
        </p:grpSpPr>
        <p:sp>
          <p:nvSpPr>
            <p:cNvPr id="40" name="8-конечная звезда 39"/>
            <p:cNvSpPr/>
            <p:nvPr/>
          </p:nvSpPr>
          <p:spPr>
            <a:xfrm rot="21105294">
              <a:off x="4513747" y="3364748"/>
              <a:ext cx="108000" cy="108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1" name="8-конечная звезда 40"/>
            <p:cNvSpPr/>
            <p:nvPr/>
          </p:nvSpPr>
          <p:spPr>
            <a:xfrm rot="19358116">
              <a:off x="4935782" y="3721344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2" name="8-конечная звезда 41"/>
            <p:cNvSpPr/>
            <p:nvPr/>
          </p:nvSpPr>
          <p:spPr>
            <a:xfrm rot="19358116">
              <a:off x="4914167" y="3628291"/>
              <a:ext cx="72000" cy="72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3" name="8-конечная звезда 42"/>
            <p:cNvSpPr/>
            <p:nvPr/>
          </p:nvSpPr>
          <p:spPr>
            <a:xfrm rot="19358116">
              <a:off x="4793544" y="3721982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4" name="8-конечная звезда 43"/>
            <p:cNvSpPr/>
            <p:nvPr/>
          </p:nvSpPr>
          <p:spPr>
            <a:xfrm rot="19358116" flipV="1">
              <a:off x="4767751" y="3610262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5" name="8-конечная звезда 44"/>
            <p:cNvSpPr/>
            <p:nvPr/>
          </p:nvSpPr>
          <p:spPr>
            <a:xfrm rot="19358116">
              <a:off x="4671645" y="3579107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6" name="8-конечная звезда 45"/>
            <p:cNvSpPr/>
            <p:nvPr/>
          </p:nvSpPr>
          <p:spPr>
            <a:xfrm rot="21285766">
              <a:off x="4594599" y="3502476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48" name="Прямая соединительная линия 47"/>
            <p:cNvCxnSpPr>
              <a:stCxn id="43" idx="1"/>
              <a:endCxn id="41" idx="5"/>
            </p:cNvCxnSpPr>
            <p:nvPr/>
          </p:nvCxnSpPr>
          <p:spPr>
            <a:xfrm rot="16200000" flipH="1">
              <a:off x="4881512" y="3690247"/>
              <a:ext cx="2383" cy="10663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" name="Прямая соединительная линия 51"/>
            <p:cNvCxnSpPr>
              <a:stCxn id="44" idx="7"/>
              <a:endCxn id="42" idx="5"/>
            </p:cNvCxnSpPr>
            <p:nvPr/>
          </p:nvCxnSpPr>
          <p:spPr>
            <a:xfrm rot="16200000" flipH="1">
              <a:off x="4852203" y="3597224"/>
              <a:ext cx="23349" cy="10121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" name="Прямая соединительная линия 54"/>
            <p:cNvCxnSpPr>
              <a:stCxn id="41" idx="7"/>
              <a:endCxn id="42" idx="2"/>
            </p:cNvCxnSpPr>
            <p:nvPr/>
          </p:nvCxnSpPr>
          <p:spPr>
            <a:xfrm rot="5400000" flipH="1" flipV="1">
              <a:off x="4954852" y="3704420"/>
              <a:ext cx="28680" cy="564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" name="Прямая соединительная линия 63"/>
            <p:cNvCxnSpPr>
              <a:stCxn id="44" idx="6"/>
              <a:endCxn id="43" idx="6"/>
            </p:cNvCxnSpPr>
            <p:nvPr/>
          </p:nvCxnSpPr>
          <p:spPr>
            <a:xfrm rot="5400000">
              <a:off x="4765359" y="3686551"/>
              <a:ext cx="74386" cy="386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" name="Прямая соединительная линия 67"/>
            <p:cNvCxnSpPr>
              <a:stCxn id="45" idx="1"/>
              <a:endCxn id="44" idx="3"/>
            </p:cNvCxnSpPr>
            <p:nvPr/>
          </p:nvCxnSpPr>
          <p:spPr>
            <a:xfrm rot="16200000" flipH="1">
              <a:off x="4722427" y="3584557"/>
              <a:ext cx="30585" cy="6046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" name="Прямая соединительная линия 73"/>
            <p:cNvCxnSpPr>
              <a:stCxn id="46" idx="1"/>
              <a:endCxn id="45" idx="6"/>
            </p:cNvCxnSpPr>
            <p:nvPr/>
          </p:nvCxnSpPr>
          <p:spPr>
            <a:xfrm rot="16200000" flipH="1">
              <a:off x="4636374" y="3540454"/>
              <a:ext cx="41958" cy="4273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7" name="Прямая соединительная линия 76"/>
            <p:cNvCxnSpPr>
              <a:stCxn id="40" idx="2"/>
              <a:endCxn id="46" idx="5"/>
            </p:cNvCxnSpPr>
            <p:nvPr/>
          </p:nvCxnSpPr>
          <p:spPr>
            <a:xfrm rot="16200000" flipH="1">
              <a:off x="4568392" y="3479288"/>
              <a:ext cx="38719" cy="2452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692" name="8-конечная звезда 691"/>
          <p:cNvSpPr/>
          <p:nvPr/>
        </p:nvSpPr>
        <p:spPr>
          <a:xfrm rot="1262594">
            <a:off x="862488" y="4882071"/>
            <a:ext cx="36000" cy="360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740" name="8-конечная звезда 739"/>
          <p:cNvSpPr/>
          <p:nvPr/>
        </p:nvSpPr>
        <p:spPr>
          <a:xfrm rot="1262594">
            <a:off x="4579895" y="4079837"/>
            <a:ext cx="54000" cy="540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grpSp>
        <p:nvGrpSpPr>
          <p:cNvPr id="21" name="Группа 741"/>
          <p:cNvGrpSpPr/>
          <p:nvPr/>
        </p:nvGrpSpPr>
        <p:grpSpPr>
          <a:xfrm>
            <a:off x="4364528" y="3150090"/>
            <a:ext cx="618304" cy="978555"/>
            <a:chOff x="4585684" y="3442682"/>
            <a:chExt cx="618304" cy="978555"/>
          </a:xfrm>
        </p:grpSpPr>
        <p:sp>
          <p:nvSpPr>
            <p:cNvPr id="743" name="8-конечная звезда 742"/>
            <p:cNvSpPr/>
            <p:nvPr/>
          </p:nvSpPr>
          <p:spPr>
            <a:xfrm rot="1262594">
              <a:off x="4722770" y="4365589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44" name="8-конечная звезда 743"/>
            <p:cNvSpPr/>
            <p:nvPr/>
          </p:nvSpPr>
          <p:spPr>
            <a:xfrm rot="1262594">
              <a:off x="4867295" y="4367237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62" name="8-конечная звезда 761"/>
            <p:cNvSpPr/>
            <p:nvPr/>
          </p:nvSpPr>
          <p:spPr>
            <a:xfrm rot="1262594">
              <a:off x="4942874" y="3442682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63" name="8-конечная звезда 762"/>
            <p:cNvSpPr/>
            <p:nvPr/>
          </p:nvSpPr>
          <p:spPr>
            <a:xfrm rot="1262594">
              <a:off x="5157188" y="3728434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65" name="8-конечная звезда 764"/>
            <p:cNvSpPr/>
            <p:nvPr/>
          </p:nvSpPr>
          <p:spPr>
            <a:xfrm rot="1262594">
              <a:off x="5150346" y="3935907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66" name="8-конечная звезда 765"/>
            <p:cNvSpPr/>
            <p:nvPr/>
          </p:nvSpPr>
          <p:spPr>
            <a:xfrm rot="1262594">
              <a:off x="4793157" y="4007346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69" name="8-конечная звезда 768"/>
            <p:cNvSpPr/>
            <p:nvPr/>
          </p:nvSpPr>
          <p:spPr>
            <a:xfrm rot="1262594">
              <a:off x="4585684" y="4014186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70" name="8-конечная звезда 769"/>
            <p:cNvSpPr/>
            <p:nvPr/>
          </p:nvSpPr>
          <p:spPr>
            <a:xfrm rot="1262594">
              <a:off x="4657122" y="4157062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75" name="8-конечная звезда 774"/>
            <p:cNvSpPr/>
            <p:nvPr/>
          </p:nvSpPr>
          <p:spPr>
            <a:xfrm rot="1262594">
              <a:off x="4721718" y="4221660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76" name="8-конечная звезда 775"/>
            <p:cNvSpPr/>
            <p:nvPr/>
          </p:nvSpPr>
          <p:spPr>
            <a:xfrm rot="1262594">
              <a:off x="4937085" y="4008397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78" name="8-конечная звезда 777"/>
            <p:cNvSpPr/>
            <p:nvPr/>
          </p:nvSpPr>
          <p:spPr>
            <a:xfrm rot="1262594">
              <a:off x="4863014" y="4291518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79" name="8-конечная звезда 778"/>
            <p:cNvSpPr/>
            <p:nvPr/>
          </p:nvSpPr>
          <p:spPr>
            <a:xfrm rot="1262594">
              <a:off x="4720138" y="3934329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80" name="8-конечная звезда 779"/>
            <p:cNvSpPr/>
            <p:nvPr/>
          </p:nvSpPr>
          <p:spPr>
            <a:xfrm rot="1262594">
              <a:off x="4655542" y="3941168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781" name="Прямая соединительная линия 780"/>
            <p:cNvCxnSpPr>
              <a:stCxn id="780" idx="3"/>
              <a:endCxn id="779" idx="4"/>
            </p:cNvCxnSpPr>
            <p:nvPr/>
          </p:nvCxnSpPr>
          <p:spPr>
            <a:xfrm rot="5400000" flipH="1" flipV="1">
              <a:off x="4678909" y="3924049"/>
              <a:ext cx="20611" cy="6424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3" name="Прямая соединительная линия 782"/>
            <p:cNvCxnSpPr>
              <a:stCxn id="779" idx="1"/>
              <a:endCxn id="766" idx="5"/>
            </p:cNvCxnSpPr>
            <p:nvPr/>
          </p:nvCxnSpPr>
          <p:spPr>
            <a:xfrm rot="16200000" flipH="1">
              <a:off x="4755959" y="3958265"/>
              <a:ext cx="40584" cy="6160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4" name="Прямая соединительная линия 783"/>
            <p:cNvCxnSpPr>
              <a:stCxn id="766" idx="7"/>
              <a:endCxn id="776" idx="4"/>
            </p:cNvCxnSpPr>
            <p:nvPr/>
          </p:nvCxnSpPr>
          <p:spPr>
            <a:xfrm rot="16200000" flipH="1">
              <a:off x="4886184" y="3973001"/>
              <a:ext cx="4457" cy="10094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5" name="Прямая соединительная линия 784"/>
            <p:cNvCxnSpPr>
              <a:stCxn id="765" idx="7"/>
              <a:endCxn id="763" idx="1"/>
            </p:cNvCxnSpPr>
            <p:nvPr/>
          </p:nvCxnSpPr>
          <p:spPr>
            <a:xfrm rot="16200000" flipV="1">
              <a:off x="5104316" y="3858991"/>
              <a:ext cx="176588" cy="504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6" name="Прямая соединительная линия 785"/>
            <p:cNvCxnSpPr>
              <a:stCxn id="765" idx="3"/>
              <a:endCxn id="776" idx="7"/>
            </p:cNvCxnSpPr>
            <p:nvPr/>
          </p:nvCxnSpPr>
          <p:spPr>
            <a:xfrm rot="5400000">
              <a:off x="5042748" y="3914820"/>
              <a:ext cx="55626" cy="16360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7" name="Прямая соединительная линия 786"/>
            <p:cNvCxnSpPr>
              <a:stCxn id="775" idx="3"/>
              <a:endCxn id="770" idx="1"/>
            </p:cNvCxnSpPr>
            <p:nvPr/>
          </p:nvCxnSpPr>
          <p:spPr>
            <a:xfrm rot="5400000" flipH="1">
              <a:off x="4680521" y="4211349"/>
              <a:ext cx="52715" cy="3371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8" name="Прямая соединительная линия 787"/>
            <p:cNvCxnSpPr>
              <a:stCxn id="778" idx="1"/>
              <a:endCxn id="775" idx="0"/>
            </p:cNvCxnSpPr>
            <p:nvPr/>
          </p:nvCxnSpPr>
          <p:spPr>
            <a:xfrm rot="5400000" flipH="1">
              <a:off x="4791387" y="4229032"/>
              <a:ext cx="72505" cy="12136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7" name="Прямая соединительная линия 796"/>
            <p:cNvCxnSpPr>
              <a:stCxn id="743" idx="5"/>
              <a:endCxn id="775" idx="2"/>
            </p:cNvCxnSpPr>
            <p:nvPr/>
          </p:nvCxnSpPr>
          <p:spPr>
            <a:xfrm rot="16200000" flipV="1">
              <a:off x="4687254" y="4316361"/>
              <a:ext cx="101016" cy="209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8" name="Прямая соединительная линия 797"/>
            <p:cNvCxnSpPr>
              <a:stCxn id="744" idx="1"/>
              <a:endCxn id="778" idx="1"/>
            </p:cNvCxnSpPr>
            <p:nvPr/>
          </p:nvCxnSpPr>
          <p:spPr>
            <a:xfrm rot="5400000" flipH="1">
              <a:off x="4850319" y="4363972"/>
              <a:ext cx="92944" cy="1693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9" name="Прямая соединительная линия 798"/>
            <p:cNvCxnSpPr>
              <a:stCxn id="744" idx="3"/>
              <a:endCxn id="743" idx="0"/>
            </p:cNvCxnSpPr>
            <p:nvPr/>
          </p:nvCxnSpPr>
          <p:spPr>
            <a:xfrm rot="5400000" flipH="1">
              <a:off x="4820837" y="4356416"/>
              <a:ext cx="2916" cy="9465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0" name="Прямая соединительная линия 799"/>
            <p:cNvCxnSpPr>
              <a:stCxn id="769" idx="1"/>
              <a:endCxn id="770" idx="5"/>
            </p:cNvCxnSpPr>
            <p:nvPr/>
          </p:nvCxnSpPr>
          <p:spPr>
            <a:xfrm rot="16200000" flipH="1">
              <a:off x="4594749" y="4082806"/>
              <a:ext cx="100108" cy="5243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1" name="Прямая соединительная линия 800"/>
            <p:cNvCxnSpPr>
              <a:stCxn id="769" idx="7"/>
              <a:endCxn id="780" idx="4"/>
            </p:cNvCxnSpPr>
            <p:nvPr/>
          </p:nvCxnSpPr>
          <p:spPr>
            <a:xfrm rot="5400000" flipH="1" flipV="1">
              <a:off x="4605915" y="3977258"/>
              <a:ext cx="75380" cy="2627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3" name="Прямая соединительная линия 802"/>
            <p:cNvCxnSpPr>
              <a:stCxn id="763" idx="5"/>
              <a:endCxn id="762" idx="1"/>
            </p:cNvCxnSpPr>
            <p:nvPr/>
          </p:nvCxnSpPr>
          <p:spPr>
            <a:xfrm rot="16200000" flipV="1">
              <a:off x="4951939" y="3511302"/>
              <a:ext cx="242984" cy="19531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2" name="Группа 803"/>
          <p:cNvGrpSpPr/>
          <p:nvPr/>
        </p:nvGrpSpPr>
        <p:grpSpPr>
          <a:xfrm rot="454036">
            <a:off x="3942773" y="3396132"/>
            <a:ext cx="418878" cy="573235"/>
            <a:chOff x="3898064" y="3436893"/>
            <a:chExt cx="418878" cy="573235"/>
          </a:xfrm>
        </p:grpSpPr>
        <p:sp>
          <p:nvSpPr>
            <p:cNvPr id="805" name="8-конечная звезда 804"/>
            <p:cNvSpPr/>
            <p:nvPr/>
          </p:nvSpPr>
          <p:spPr>
            <a:xfrm rot="1262594">
              <a:off x="4053798" y="3840511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06" name="8-конечная звезда 805"/>
            <p:cNvSpPr/>
            <p:nvPr/>
          </p:nvSpPr>
          <p:spPr>
            <a:xfrm rot="1262594">
              <a:off x="4252142" y="3672152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14" name="8-конечная звезда 813"/>
            <p:cNvSpPr/>
            <p:nvPr/>
          </p:nvSpPr>
          <p:spPr>
            <a:xfrm rot="1262594">
              <a:off x="3898064" y="3719192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15" name="8-конечная звезда 814"/>
            <p:cNvSpPr/>
            <p:nvPr/>
          </p:nvSpPr>
          <p:spPr>
            <a:xfrm rot="1262594">
              <a:off x="4129328" y="3832601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16" name="8-конечная звезда 815"/>
            <p:cNvSpPr/>
            <p:nvPr/>
          </p:nvSpPr>
          <p:spPr>
            <a:xfrm rot="1262594">
              <a:off x="4222705" y="343689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17" name="8-конечная звезда 816"/>
            <p:cNvSpPr/>
            <p:nvPr/>
          </p:nvSpPr>
          <p:spPr>
            <a:xfrm rot="1262594">
              <a:off x="4018053" y="3557848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18" name="8-конечная звезда 817"/>
            <p:cNvSpPr/>
            <p:nvPr/>
          </p:nvSpPr>
          <p:spPr>
            <a:xfrm rot="1262594">
              <a:off x="3975458" y="377970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19" name="8-конечная звезда 818"/>
            <p:cNvSpPr/>
            <p:nvPr/>
          </p:nvSpPr>
          <p:spPr>
            <a:xfrm rot="1262594">
              <a:off x="4214245" y="3963328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820" name="Прямая соединительная линия 819"/>
            <p:cNvCxnSpPr>
              <a:stCxn id="805" idx="0"/>
              <a:endCxn id="815" idx="4"/>
            </p:cNvCxnSpPr>
            <p:nvPr/>
          </p:nvCxnSpPr>
          <p:spPr>
            <a:xfrm rot="21145964" flipV="1">
              <a:off x="4097931" y="3855587"/>
              <a:ext cx="34663" cy="1450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1" name="Прямая соединительная линия 820"/>
            <p:cNvCxnSpPr>
              <a:stCxn id="805" idx="4"/>
              <a:endCxn id="818" idx="1"/>
            </p:cNvCxnSpPr>
            <p:nvPr/>
          </p:nvCxnSpPr>
          <p:spPr>
            <a:xfrm rot="10345964">
              <a:off x="4015195" y="3828721"/>
              <a:ext cx="38393" cy="2944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2" name="Прямая соединительная линия 821"/>
            <p:cNvCxnSpPr>
              <a:stCxn id="814" idx="1"/>
              <a:endCxn id="818" idx="4"/>
            </p:cNvCxnSpPr>
            <p:nvPr/>
          </p:nvCxnSpPr>
          <p:spPr>
            <a:xfrm rot="15745964" flipH="1">
              <a:off x="3950389" y="3773471"/>
              <a:ext cx="20100" cy="3126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4" name="Прямая соединительная линия 823"/>
            <p:cNvCxnSpPr>
              <a:stCxn id="814" idx="7"/>
              <a:endCxn id="817" idx="2"/>
            </p:cNvCxnSpPr>
            <p:nvPr/>
          </p:nvCxnSpPr>
          <p:spPr>
            <a:xfrm rot="4945964" flipH="1" flipV="1">
              <a:off x="3939038" y="3628473"/>
              <a:ext cx="117356" cy="9153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5" name="Прямая соединительная линия 824"/>
            <p:cNvCxnSpPr>
              <a:stCxn id="817" idx="0"/>
              <a:endCxn id="806" idx="3"/>
            </p:cNvCxnSpPr>
            <p:nvPr/>
          </p:nvCxnSpPr>
          <p:spPr>
            <a:xfrm rot="21145964">
              <a:off x="4079166" y="3582919"/>
              <a:ext cx="166853" cy="14641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6" name="Прямая соединительная линия 825"/>
            <p:cNvCxnSpPr>
              <a:stCxn id="817" idx="0"/>
              <a:endCxn id="816" idx="3"/>
            </p:cNvCxnSpPr>
            <p:nvPr/>
          </p:nvCxnSpPr>
          <p:spPr>
            <a:xfrm rot="21145964" flipV="1">
              <a:off x="4063045" y="3485571"/>
              <a:ext cx="169192" cy="9826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39" name="Прямая соединительная линия 838"/>
            <p:cNvCxnSpPr>
              <a:stCxn id="815" idx="6"/>
              <a:endCxn id="806" idx="2"/>
            </p:cNvCxnSpPr>
            <p:nvPr/>
          </p:nvCxnSpPr>
          <p:spPr>
            <a:xfrm rot="4945964" flipH="1" flipV="1">
              <a:off x="4180141" y="3728855"/>
              <a:ext cx="85989" cy="11184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42" name="Прямая соединительная линия 841"/>
            <p:cNvCxnSpPr>
              <a:stCxn id="819" idx="5"/>
              <a:endCxn id="815" idx="0"/>
            </p:cNvCxnSpPr>
            <p:nvPr/>
          </p:nvCxnSpPr>
          <p:spPr>
            <a:xfrm rot="15745964" flipV="1">
              <a:off x="4163706" y="3908900"/>
              <a:ext cx="92701" cy="2417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43" name="Прямая соединительная линия 842"/>
            <p:cNvCxnSpPr>
              <a:stCxn id="806" idx="6"/>
              <a:endCxn id="816" idx="1"/>
            </p:cNvCxnSpPr>
            <p:nvPr/>
          </p:nvCxnSpPr>
          <p:spPr>
            <a:xfrm rot="15745964" flipV="1">
              <a:off x="4184021" y="3576072"/>
              <a:ext cx="188804" cy="1073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5" name="Группа 843"/>
          <p:cNvGrpSpPr/>
          <p:nvPr/>
        </p:nvGrpSpPr>
        <p:grpSpPr>
          <a:xfrm rot="863702">
            <a:off x="3894714" y="3192591"/>
            <a:ext cx="283138" cy="325688"/>
            <a:chOff x="3581341" y="3244782"/>
            <a:chExt cx="283138" cy="325688"/>
          </a:xfrm>
        </p:grpSpPr>
        <p:sp>
          <p:nvSpPr>
            <p:cNvPr id="845" name="8-конечная звезда 844"/>
            <p:cNvSpPr/>
            <p:nvPr/>
          </p:nvSpPr>
          <p:spPr>
            <a:xfrm rot="1262594">
              <a:off x="3810479" y="3244782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46" name="8-конечная звезда 845"/>
            <p:cNvSpPr/>
            <p:nvPr/>
          </p:nvSpPr>
          <p:spPr>
            <a:xfrm rot="1262594">
              <a:off x="3696294" y="3349536"/>
              <a:ext cx="72483" cy="72483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47" name="8-конечная звезда 846"/>
            <p:cNvSpPr/>
            <p:nvPr/>
          </p:nvSpPr>
          <p:spPr>
            <a:xfrm rot="1262594">
              <a:off x="3659939" y="3505670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48" name="8-конечная звезда 847"/>
            <p:cNvSpPr/>
            <p:nvPr/>
          </p:nvSpPr>
          <p:spPr>
            <a:xfrm rot="1262594">
              <a:off x="3671149" y="3261989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53" name="8-конечная звезда 852"/>
            <p:cNvSpPr/>
            <p:nvPr/>
          </p:nvSpPr>
          <p:spPr>
            <a:xfrm rot="1262594">
              <a:off x="3581341" y="3367035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854" name="Прямая соединительная линия 853"/>
            <p:cNvCxnSpPr>
              <a:stCxn id="848" idx="7"/>
              <a:endCxn id="845" idx="3"/>
            </p:cNvCxnSpPr>
            <p:nvPr/>
          </p:nvCxnSpPr>
          <p:spPr>
            <a:xfrm rot="15336298" flipH="1">
              <a:off x="3762348" y="3243604"/>
              <a:ext cx="21266" cy="7677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55" name="Прямая соединительная линия 854"/>
            <p:cNvCxnSpPr>
              <a:stCxn id="846" idx="5"/>
              <a:endCxn id="848" idx="2"/>
            </p:cNvCxnSpPr>
            <p:nvPr/>
          </p:nvCxnSpPr>
          <p:spPr>
            <a:xfrm rot="15336298" flipV="1">
              <a:off x="3688072" y="3329582"/>
              <a:ext cx="33590" cy="1812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56" name="Прямая соединительная линия 855"/>
            <p:cNvCxnSpPr>
              <a:stCxn id="853" idx="7"/>
              <a:endCxn id="846" idx="3"/>
            </p:cNvCxnSpPr>
            <p:nvPr/>
          </p:nvCxnSpPr>
          <p:spPr>
            <a:xfrm rot="15336298" flipH="1">
              <a:off x="3657530" y="3368000"/>
              <a:ext cx="27706" cy="5077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59" name="Прямая соединительная линия 858"/>
            <p:cNvCxnSpPr>
              <a:stCxn id="847" idx="4"/>
              <a:endCxn id="853" idx="1"/>
            </p:cNvCxnSpPr>
            <p:nvPr/>
          </p:nvCxnSpPr>
          <p:spPr>
            <a:xfrm rot="9936298">
              <a:off x="3639554" y="3426198"/>
              <a:ext cx="9886" cy="10308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6" name="Группа 864"/>
          <p:cNvGrpSpPr/>
          <p:nvPr/>
        </p:nvGrpSpPr>
        <p:grpSpPr>
          <a:xfrm rot="21433529">
            <a:off x="3657042" y="4010332"/>
            <a:ext cx="707622" cy="622149"/>
            <a:chOff x="3591204" y="4423662"/>
            <a:chExt cx="707622" cy="622149"/>
          </a:xfrm>
        </p:grpSpPr>
        <p:sp>
          <p:nvSpPr>
            <p:cNvPr id="872" name="8-конечная звезда 871"/>
            <p:cNvSpPr/>
            <p:nvPr/>
          </p:nvSpPr>
          <p:spPr>
            <a:xfrm rot="1262594">
              <a:off x="3946300" y="4423662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74" name="8-конечная звезда 873"/>
            <p:cNvSpPr/>
            <p:nvPr/>
          </p:nvSpPr>
          <p:spPr>
            <a:xfrm rot="1262594">
              <a:off x="4091407" y="4572050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75" name="8-конечная звезда 874"/>
            <p:cNvSpPr/>
            <p:nvPr/>
          </p:nvSpPr>
          <p:spPr>
            <a:xfrm rot="1262594">
              <a:off x="3936952" y="457990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76" name="8-конечная звезда 875"/>
            <p:cNvSpPr/>
            <p:nvPr/>
          </p:nvSpPr>
          <p:spPr>
            <a:xfrm rot="1262594">
              <a:off x="3802532" y="4629571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77" name="8-конечная звезда 876"/>
            <p:cNvSpPr/>
            <p:nvPr/>
          </p:nvSpPr>
          <p:spPr>
            <a:xfrm rot="1262594">
              <a:off x="4094144" y="4499531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79" name="8-конечная звезда 878"/>
            <p:cNvSpPr/>
            <p:nvPr/>
          </p:nvSpPr>
          <p:spPr>
            <a:xfrm rot="1262594">
              <a:off x="4252026" y="4448001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80" name="8-конечная звезда 879"/>
            <p:cNvSpPr/>
            <p:nvPr/>
          </p:nvSpPr>
          <p:spPr>
            <a:xfrm rot="1262594">
              <a:off x="4069939" y="4999011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81" name="8-конечная звезда 880"/>
            <p:cNvSpPr/>
            <p:nvPr/>
          </p:nvSpPr>
          <p:spPr>
            <a:xfrm rot="1262594">
              <a:off x="3949916" y="4778630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82" name="8-конечная звезда 881"/>
            <p:cNvSpPr/>
            <p:nvPr/>
          </p:nvSpPr>
          <p:spPr>
            <a:xfrm rot="1262594">
              <a:off x="3808725" y="4485700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83" name="8-конечная звезда 882"/>
            <p:cNvSpPr/>
            <p:nvPr/>
          </p:nvSpPr>
          <p:spPr>
            <a:xfrm rot="1262594">
              <a:off x="3591204" y="4546681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84" name="8-конечная звезда 883"/>
            <p:cNvSpPr/>
            <p:nvPr/>
          </p:nvSpPr>
          <p:spPr>
            <a:xfrm rot="1262594">
              <a:off x="4001682" y="4923618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85" name="8-конечная звезда 884"/>
            <p:cNvSpPr/>
            <p:nvPr/>
          </p:nvSpPr>
          <p:spPr>
            <a:xfrm rot="1262594">
              <a:off x="3665657" y="4478203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886" name="Прямая соединительная линия 885"/>
            <p:cNvCxnSpPr>
              <a:stCxn id="882" idx="3"/>
              <a:endCxn id="885" idx="0"/>
            </p:cNvCxnSpPr>
            <p:nvPr/>
          </p:nvCxnSpPr>
          <p:spPr>
            <a:xfrm rot="5566471" flipH="1">
              <a:off x="3756065" y="4461211"/>
              <a:ext cx="6027" cy="10373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87" name="Прямая соединительная линия 886"/>
            <p:cNvCxnSpPr>
              <a:stCxn id="882" idx="7"/>
              <a:endCxn id="872" idx="3"/>
            </p:cNvCxnSpPr>
            <p:nvPr/>
          </p:nvCxnSpPr>
          <p:spPr>
            <a:xfrm rot="5566471" flipH="1" flipV="1">
              <a:off x="3883816" y="4437409"/>
              <a:ext cx="34971" cy="9399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88" name="Прямая соединительная линия 887"/>
            <p:cNvCxnSpPr>
              <a:stCxn id="872" idx="0"/>
              <a:endCxn id="877" idx="5"/>
            </p:cNvCxnSpPr>
            <p:nvPr/>
          </p:nvCxnSpPr>
          <p:spPr>
            <a:xfrm rot="166471">
              <a:off x="4008179" y="4470115"/>
              <a:ext cx="100625" cy="2901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89" name="Прямая соединительная линия 888"/>
            <p:cNvCxnSpPr>
              <a:stCxn id="883" idx="0"/>
              <a:endCxn id="882" idx="2"/>
            </p:cNvCxnSpPr>
            <p:nvPr/>
          </p:nvCxnSpPr>
          <p:spPr>
            <a:xfrm rot="166471" flipV="1">
              <a:off x="3637705" y="4526435"/>
              <a:ext cx="184758" cy="5655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90" name="Прямая соединительная линия 889"/>
            <p:cNvCxnSpPr>
              <a:stCxn id="876" idx="3"/>
              <a:endCxn id="883" idx="0"/>
            </p:cNvCxnSpPr>
            <p:nvPr/>
          </p:nvCxnSpPr>
          <p:spPr>
            <a:xfrm rot="5566471" flipH="1">
              <a:off x="3680253" y="4536746"/>
              <a:ext cx="80795" cy="17252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91" name="Прямая соединительная линия 890"/>
            <p:cNvCxnSpPr>
              <a:stCxn id="877" idx="6"/>
              <a:endCxn id="879" idx="3"/>
            </p:cNvCxnSpPr>
            <p:nvPr/>
          </p:nvCxnSpPr>
          <p:spPr>
            <a:xfrm rot="5566471" flipH="1" flipV="1">
              <a:off x="4176810" y="4427513"/>
              <a:ext cx="26366" cy="12696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92" name="Прямая соединительная линия 891"/>
            <p:cNvCxnSpPr>
              <a:stCxn id="876" idx="7"/>
              <a:endCxn id="875" idx="3"/>
            </p:cNvCxnSpPr>
            <p:nvPr/>
          </p:nvCxnSpPr>
          <p:spPr>
            <a:xfrm rot="5566471" flipH="1" flipV="1">
              <a:off x="3880829" y="4589923"/>
              <a:ext cx="31826" cy="8362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93" name="Прямая соединительная линия 892"/>
            <p:cNvCxnSpPr>
              <a:stCxn id="881" idx="5"/>
              <a:endCxn id="875" idx="1"/>
            </p:cNvCxnSpPr>
            <p:nvPr/>
          </p:nvCxnSpPr>
          <p:spPr>
            <a:xfrm rot="5566471" flipH="1" flipV="1">
              <a:off x="3894650" y="4704174"/>
              <a:ext cx="149432" cy="387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94" name="Прямая соединительная линия 893"/>
            <p:cNvCxnSpPr>
              <a:stCxn id="874" idx="7"/>
              <a:endCxn id="879" idx="3"/>
            </p:cNvCxnSpPr>
            <p:nvPr/>
          </p:nvCxnSpPr>
          <p:spPr>
            <a:xfrm rot="5566471" flipH="1" flipV="1">
              <a:off x="4142348" y="4481673"/>
              <a:ext cx="112428" cy="10564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95" name="Прямая соединительная линия 894"/>
            <p:cNvCxnSpPr>
              <a:stCxn id="884" idx="5"/>
              <a:endCxn id="881" idx="1"/>
            </p:cNvCxnSpPr>
            <p:nvPr/>
          </p:nvCxnSpPr>
          <p:spPr>
            <a:xfrm rot="16366471" flipV="1">
              <a:off x="3948459" y="4856148"/>
              <a:ext cx="100411" cy="3659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96" name="Прямая соединительная линия 895"/>
            <p:cNvCxnSpPr>
              <a:stCxn id="884" idx="0"/>
              <a:endCxn id="880" idx="5"/>
            </p:cNvCxnSpPr>
            <p:nvPr/>
          </p:nvCxnSpPr>
          <p:spPr>
            <a:xfrm rot="166471">
              <a:off x="4042302" y="4953980"/>
              <a:ext cx="42675" cy="4604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97" name="Прямая соединительная линия 896"/>
            <p:cNvCxnSpPr>
              <a:stCxn id="875" idx="7"/>
              <a:endCxn id="874" idx="3"/>
            </p:cNvCxnSpPr>
            <p:nvPr/>
          </p:nvCxnSpPr>
          <p:spPr>
            <a:xfrm rot="16366471" flipH="1">
              <a:off x="4036695" y="4550145"/>
              <a:ext cx="8969" cy="10566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7" name="Группа 897"/>
          <p:cNvGrpSpPr/>
          <p:nvPr/>
        </p:nvGrpSpPr>
        <p:grpSpPr>
          <a:xfrm rot="20868841">
            <a:off x="4169768" y="4203281"/>
            <a:ext cx="364793" cy="303543"/>
            <a:chOff x="4320396" y="4640299"/>
            <a:chExt cx="364793" cy="303543"/>
          </a:xfrm>
        </p:grpSpPr>
        <p:sp>
          <p:nvSpPr>
            <p:cNvPr id="899" name="8-конечная звезда 898"/>
            <p:cNvSpPr/>
            <p:nvPr/>
          </p:nvSpPr>
          <p:spPr>
            <a:xfrm rot="1262594">
              <a:off x="4517547" y="4740786"/>
              <a:ext cx="82800" cy="82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900" name="8-конечная звезда 899"/>
            <p:cNvSpPr/>
            <p:nvPr/>
          </p:nvSpPr>
          <p:spPr>
            <a:xfrm rot="1262594">
              <a:off x="4454500" y="4871359"/>
              <a:ext cx="72483" cy="72483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901" name="8-конечная звезда 900"/>
            <p:cNvSpPr/>
            <p:nvPr/>
          </p:nvSpPr>
          <p:spPr>
            <a:xfrm rot="1262594">
              <a:off x="4422696" y="4640299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902" name="8-конечная звезда 901"/>
            <p:cNvSpPr/>
            <p:nvPr/>
          </p:nvSpPr>
          <p:spPr>
            <a:xfrm rot="1262594">
              <a:off x="4320396" y="4727622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903" name="8-конечная звезда 902"/>
            <p:cNvSpPr/>
            <p:nvPr/>
          </p:nvSpPr>
          <p:spPr>
            <a:xfrm rot="1262594">
              <a:off x="4435966" y="4793163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904" name="8-конечная звезда 903"/>
            <p:cNvSpPr/>
            <p:nvPr/>
          </p:nvSpPr>
          <p:spPr>
            <a:xfrm rot="1262594">
              <a:off x="4379104" y="4868544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905" name="8-конечная звезда 904"/>
            <p:cNvSpPr/>
            <p:nvPr/>
          </p:nvSpPr>
          <p:spPr>
            <a:xfrm rot="1262594">
              <a:off x="4638389" y="4862034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906" name="Прямая соединительная линия 905"/>
            <p:cNvCxnSpPr>
              <a:stCxn id="904" idx="0"/>
              <a:endCxn id="903" idx="1"/>
            </p:cNvCxnSpPr>
            <p:nvPr/>
          </p:nvCxnSpPr>
          <p:spPr>
            <a:xfrm rot="731159" flipV="1">
              <a:off x="4431431" y="4833949"/>
              <a:ext cx="30350" cy="7039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07" name="Прямая соединительная линия 906"/>
            <p:cNvCxnSpPr>
              <a:stCxn id="904" idx="0"/>
              <a:endCxn id="900" idx="7"/>
            </p:cNvCxnSpPr>
            <p:nvPr/>
          </p:nvCxnSpPr>
          <p:spPr>
            <a:xfrm rot="731159" flipV="1">
              <a:off x="4426252" y="4882464"/>
              <a:ext cx="95700" cy="2830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08" name="Прямая соединительная линия 907"/>
            <p:cNvCxnSpPr>
              <a:stCxn id="905" idx="3"/>
              <a:endCxn id="900" idx="7"/>
            </p:cNvCxnSpPr>
            <p:nvPr/>
          </p:nvCxnSpPr>
          <p:spPr>
            <a:xfrm rot="6131159">
              <a:off x="4570835" y="4836733"/>
              <a:ext cx="22596" cy="11435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09" name="Прямая соединительная линия 908"/>
            <p:cNvCxnSpPr>
              <a:stCxn id="904" idx="5"/>
              <a:endCxn id="902" idx="1"/>
            </p:cNvCxnSpPr>
            <p:nvPr/>
          </p:nvCxnSpPr>
          <p:spPr>
            <a:xfrm rot="16931159" flipV="1">
              <a:off x="4329369" y="4791718"/>
              <a:ext cx="87563" cy="5952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10" name="Прямая соединительная линия 909"/>
            <p:cNvCxnSpPr>
              <a:stCxn id="902" idx="6"/>
              <a:endCxn id="901" idx="4"/>
            </p:cNvCxnSpPr>
            <p:nvPr/>
          </p:nvCxnSpPr>
          <p:spPr>
            <a:xfrm rot="6131159" flipH="1" flipV="1">
              <a:off x="4344512" y="4664822"/>
              <a:ext cx="87431" cy="5483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11" name="Прямая соединительная линия 910"/>
            <p:cNvCxnSpPr>
              <a:stCxn id="899" idx="5"/>
              <a:endCxn id="901" idx="1"/>
            </p:cNvCxnSpPr>
            <p:nvPr/>
          </p:nvCxnSpPr>
          <p:spPr>
            <a:xfrm rot="16931159" flipV="1">
              <a:off x="4479035" y="4666168"/>
              <a:ext cx="39667" cy="9710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12" name="Прямая соединительная линия 911"/>
            <p:cNvCxnSpPr>
              <a:stCxn id="905" idx="5"/>
              <a:endCxn id="899" idx="0"/>
            </p:cNvCxnSpPr>
            <p:nvPr/>
          </p:nvCxnSpPr>
          <p:spPr>
            <a:xfrm rot="16931159" flipV="1">
              <a:off x="4597966" y="4796745"/>
              <a:ext cx="53943" cy="6761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9" name="Группа 912"/>
          <p:cNvGrpSpPr/>
          <p:nvPr/>
        </p:nvGrpSpPr>
        <p:grpSpPr>
          <a:xfrm rot="21163619">
            <a:off x="4223693" y="4099681"/>
            <a:ext cx="993512" cy="887928"/>
            <a:chOff x="4435965" y="4516219"/>
            <a:chExt cx="993512" cy="887928"/>
          </a:xfrm>
        </p:grpSpPr>
        <p:sp>
          <p:nvSpPr>
            <p:cNvPr id="914" name="8-конечная звезда 913"/>
            <p:cNvSpPr/>
            <p:nvPr/>
          </p:nvSpPr>
          <p:spPr>
            <a:xfrm rot="1262594">
              <a:off x="5165705" y="4806709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915" name="8-конечная звезда 914"/>
            <p:cNvSpPr/>
            <p:nvPr/>
          </p:nvSpPr>
          <p:spPr>
            <a:xfrm rot="1262594">
              <a:off x="5280300" y="5037389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916" name="8-конечная звезда 915"/>
            <p:cNvSpPr/>
            <p:nvPr/>
          </p:nvSpPr>
          <p:spPr>
            <a:xfrm rot="1262594">
              <a:off x="4651332" y="522284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917" name="8-конечная звезда 916"/>
            <p:cNvSpPr/>
            <p:nvPr/>
          </p:nvSpPr>
          <p:spPr>
            <a:xfrm rot="1262594">
              <a:off x="4783129" y="4979042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918" name="8-конечная звезда 917"/>
            <p:cNvSpPr/>
            <p:nvPr/>
          </p:nvSpPr>
          <p:spPr>
            <a:xfrm rot="1262594">
              <a:off x="4986676" y="5077037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919" name="8-конечная звезда 918"/>
            <p:cNvSpPr/>
            <p:nvPr/>
          </p:nvSpPr>
          <p:spPr>
            <a:xfrm rot="1262594">
              <a:off x="4794208" y="4794216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920" name="8-конечная звезда 919"/>
            <p:cNvSpPr/>
            <p:nvPr/>
          </p:nvSpPr>
          <p:spPr>
            <a:xfrm rot="1262594">
              <a:off x="4849671" y="4633634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921" name="8-конечная звезда 920"/>
            <p:cNvSpPr/>
            <p:nvPr/>
          </p:nvSpPr>
          <p:spPr>
            <a:xfrm rot="1262594">
              <a:off x="5058250" y="4516219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922" name="8-конечная звезда 921"/>
            <p:cNvSpPr/>
            <p:nvPr/>
          </p:nvSpPr>
          <p:spPr>
            <a:xfrm rot="1262594">
              <a:off x="5117889" y="4661680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923" name="8-конечная звезда 922"/>
            <p:cNvSpPr/>
            <p:nvPr/>
          </p:nvSpPr>
          <p:spPr>
            <a:xfrm rot="1262594">
              <a:off x="4951211" y="4790628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924" name="8-конечная звезда 923"/>
            <p:cNvSpPr/>
            <p:nvPr/>
          </p:nvSpPr>
          <p:spPr>
            <a:xfrm rot="1262594">
              <a:off x="5083894" y="4879579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925" name="8-конечная звезда 924"/>
            <p:cNvSpPr/>
            <p:nvPr/>
          </p:nvSpPr>
          <p:spPr>
            <a:xfrm rot="1262594">
              <a:off x="5133713" y="5101992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926" name="8-конечная звезда 925"/>
            <p:cNvSpPr/>
            <p:nvPr/>
          </p:nvSpPr>
          <p:spPr>
            <a:xfrm rot="1262594">
              <a:off x="4435965" y="5221792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927" name="8-конечная звезда 926"/>
            <p:cNvSpPr/>
            <p:nvPr/>
          </p:nvSpPr>
          <p:spPr>
            <a:xfrm rot="1262594">
              <a:off x="5382677" y="5357347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928" name="8-конечная звезда 927"/>
            <p:cNvSpPr/>
            <p:nvPr/>
          </p:nvSpPr>
          <p:spPr>
            <a:xfrm rot="1262594">
              <a:off x="5198708" y="4541675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929" name="8-конечная звезда 928"/>
            <p:cNvSpPr/>
            <p:nvPr/>
          </p:nvSpPr>
          <p:spPr>
            <a:xfrm rot="1262594">
              <a:off x="5118800" y="4603493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930" name="8-конечная звезда 929"/>
            <p:cNvSpPr/>
            <p:nvPr/>
          </p:nvSpPr>
          <p:spPr>
            <a:xfrm rot="1262594">
              <a:off x="4793156" y="5221792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931" name="Прямая соединительная линия 930"/>
            <p:cNvCxnSpPr>
              <a:stCxn id="924" idx="4"/>
              <a:endCxn id="923" idx="0"/>
            </p:cNvCxnSpPr>
            <p:nvPr/>
          </p:nvCxnSpPr>
          <p:spPr>
            <a:xfrm rot="11236381">
              <a:off x="4999338" y="4832812"/>
              <a:ext cx="90428" cy="5858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32" name="Прямая соединительная линия 931"/>
            <p:cNvCxnSpPr>
              <a:stCxn id="926" idx="0"/>
              <a:endCxn id="916" idx="3"/>
            </p:cNvCxnSpPr>
            <p:nvPr/>
          </p:nvCxnSpPr>
          <p:spPr>
            <a:xfrm>
              <a:off x="4481204" y="5253594"/>
              <a:ext cx="172454" cy="721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33" name="Прямая соединительная линия 932"/>
            <p:cNvCxnSpPr>
              <a:stCxn id="916" idx="7"/>
              <a:endCxn id="930" idx="3"/>
            </p:cNvCxnSpPr>
            <p:nvPr/>
          </p:nvCxnSpPr>
          <p:spPr>
            <a:xfrm rot="16200000" flipH="1">
              <a:off x="4741182" y="5200703"/>
              <a:ext cx="15813" cy="9216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34" name="Прямая соединительная линия 933"/>
            <p:cNvCxnSpPr>
              <a:stCxn id="930" idx="6"/>
              <a:endCxn id="917" idx="1"/>
            </p:cNvCxnSpPr>
            <p:nvPr/>
          </p:nvCxnSpPr>
          <p:spPr>
            <a:xfrm rot="16636381" flipV="1">
              <a:off x="4727727" y="5112925"/>
              <a:ext cx="190597" cy="2822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35" name="Прямая соединительная линия 934"/>
            <p:cNvCxnSpPr>
              <a:stCxn id="917" idx="0"/>
              <a:endCxn id="918" idx="4"/>
            </p:cNvCxnSpPr>
            <p:nvPr/>
          </p:nvCxnSpPr>
          <p:spPr>
            <a:xfrm rot="436381">
              <a:off x="4830969" y="5025748"/>
              <a:ext cx="161867" cy="5858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36" name="Прямая соединительная линия 935"/>
            <p:cNvCxnSpPr>
              <a:stCxn id="925" idx="4"/>
              <a:endCxn id="918" idx="6"/>
            </p:cNvCxnSpPr>
            <p:nvPr/>
          </p:nvCxnSpPr>
          <p:spPr>
            <a:xfrm rot="11236381">
              <a:off x="5021263" y="5086102"/>
              <a:ext cx="116361" cy="2593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37" name="Прямая соединительная линия 936"/>
            <p:cNvCxnSpPr>
              <a:stCxn id="927" idx="4"/>
              <a:endCxn id="925" idx="0"/>
            </p:cNvCxnSpPr>
            <p:nvPr/>
          </p:nvCxnSpPr>
          <p:spPr>
            <a:xfrm rot="11236381">
              <a:off x="5171921" y="5152181"/>
              <a:ext cx="226311" cy="20667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38" name="Прямая соединительная линия 937"/>
            <p:cNvCxnSpPr>
              <a:stCxn id="923" idx="6"/>
              <a:endCxn id="922" idx="4"/>
            </p:cNvCxnSpPr>
            <p:nvPr/>
          </p:nvCxnSpPr>
          <p:spPr>
            <a:xfrm rot="5836381" flipH="1" flipV="1">
              <a:off x="4989190" y="4677527"/>
              <a:ext cx="129215" cy="11636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39" name="Прямая соединительная линия 938"/>
            <p:cNvCxnSpPr>
              <a:stCxn id="914" idx="5"/>
              <a:endCxn id="922" idx="1"/>
            </p:cNvCxnSpPr>
            <p:nvPr/>
          </p:nvCxnSpPr>
          <p:spPr>
            <a:xfrm rot="16636381" flipV="1">
              <a:off x="5124557" y="4740910"/>
              <a:ext cx="91689" cy="4103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40" name="Прямая соединительная линия 939"/>
            <p:cNvCxnSpPr>
              <a:stCxn id="924" idx="7"/>
              <a:endCxn id="914" idx="2"/>
            </p:cNvCxnSpPr>
            <p:nvPr/>
          </p:nvCxnSpPr>
          <p:spPr>
            <a:xfrm rot="5836381" flipH="1" flipV="1">
              <a:off x="5144770" y="4858898"/>
              <a:ext cx="32500" cy="4716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41" name="Прямая соединительная линия 940"/>
            <p:cNvCxnSpPr>
              <a:stCxn id="924" idx="0"/>
              <a:endCxn id="915" idx="4"/>
            </p:cNvCxnSpPr>
            <p:nvPr/>
          </p:nvCxnSpPr>
          <p:spPr>
            <a:xfrm rot="436381">
              <a:off x="5127702" y="4926113"/>
              <a:ext cx="163151" cy="12220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42" name="Прямая соединительная линия 941"/>
            <p:cNvCxnSpPr>
              <a:stCxn id="919" idx="5"/>
              <a:endCxn id="920" idx="2"/>
            </p:cNvCxnSpPr>
            <p:nvPr/>
          </p:nvCxnSpPr>
          <p:spPr>
            <a:xfrm rot="5836381" flipH="1" flipV="1">
              <a:off x="4780111" y="4720058"/>
              <a:ext cx="116999" cy="4226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43" name="Прямая соединительная линия 942"/>
            <p:cNvCxnSpPr>
              <a:stCxn id="919" idx="7"/>
              <a:endCxn id="923" idx="3"/>
            </p:cNvCxnSpPr>
            <p:nvPr/>
          </p:nvCxnSpPr>
          <p:spPr>
            <a:xfrm rot="16636381" flipH="1">
              <a:off x="4897427" y="4764866"/>
              <a:ext cx="4563" cy="10911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44" name="Прямая соединительная линия 943"/>
            <p:cNvCxnSpPr>
              <a:stCxn id="917" idx="7"/>
              <a:endCxn id="923" idx="3"/>
            </p:cNvCxnSpPr>
            <p:nvPr/>
          </p:nvCxnSpPr>
          <p:spPr>
            <a:xfrm rot="5836381" flipH="1" flipV="1">
              <a:off x="4804080" y="4863486"/>
              <a:ext cx="180179" cy="9670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45" name="Прямая соединительная линия 944"/>
            <p:cNvCxnSpPr>
              <a:stCxn id="918" idx="6"/>
              <a:endCxn id="924" idx="3"/>
            </p:cNvCxnSpPr>
            <p:nvPr/>
          </p:nvCxnSpPr>
          <p:spPr>
            <a:xfrm rot="5836381" flipH="1" flipV="1">
              <a:off x="4970817" y="4977229"/>
              <a:ext cx="167954" cy="4192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46" name="Прямая соединительная линия 945"/>
            <p:cNvCxnSpPr>
              <a:stCxn id="929" idx="2"/>
              <a:endCxn id="920" idx="0"/>
            </p:cNvCxnSpPr>
            <p:nvPr/>
          </p:nvCxnSpPr>
          <p:spPr>
            <a:xfrm rot="5836381">
              <a:off x="4992443" y="4545867"/>
              <a:ext cx="50785" cy="22732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47" name="Прямая соединительная линия 946"/>
            <p:cNvCxnSpPr>
              <a:stCxn id="920" idx="7"/>
              <a:endCxn id="921" idx="3"/>
            </p:cNvCxnSpPr>
            <p:nvPr/>
          </p:nvCxnSpPr>
          <p:spPr>
            <a:xfrm rot="5836381" flipH="1" flipV="1">
              <a:off x="4923522" y="4528997"/>
              <a:ext cx="114878" cy="14586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48" name="Прямая соединительная линия 947"/>
            <p:cNvCxnSpPr>
              <a:stCxn id="928" idx="4"/>
              <a:endCxn id="921" idx="0"/>
            </p:cNvCxnSpPr>
            <p:nvPr/>
          </p:nvCxnSpPr>
          <p:spPr>
            <a:xfrm rot="11236381" flipV="1">
              <a:off x="5110574" y="4550973"/>
              <a:ext cx="89572" cy="764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49" name="Прямая соединительная линия 948"/>
            <p:cNvCxnSpPr>
              <a:stCxn id="929" idx="7"/>
              <a:endCxn id="928" idx="2"/>
            </p:cNvCxnSpPr>
            <p:nvPr/>
          </p:nvCxnSpPr>
          <p:spPr>
            <a:xfrm rot="5836381" flipH="1" flipV="1">
              <a:off x="5170356" y="4579226"/>
              <a:ext cx="36579" cy="4585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963" name="TextBox 962"/>
          <p:cNvSpPr txBox="1"/>
          <p:nvPr/>
        </p:nvSpPr>
        <p:spPr>
          <a:xfrm rot="20427836">
            <a:off x="4312786" y="3767192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ДРАКОН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1031" name="TextBox 1030"/>
          <p:cNvSpPr txBox="1"/>
          <p:nvPr/>
        </p:nvSpPr>
        <p:spPr>
          <a:xfrm rot="1676119">
            <a:off x="4036762" y="4150987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ЛІРА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1032" name="TextBox 1031"/>
          <p:cNvSpPr txBox="1"/>
          <p:nvPr/>
        </p:nvSpPr>
        <p:spPr>
          <a:xfrm rot="20597836">
            <a:off x="3511146" y="4247261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ЛЕБІДЬ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1033" name="TextBox 1032"/>
          <p:cNvSpPr txBox="1"/>
          <p:nvPr/>
        </p:nvSpPr>
        <p:spPr>
          <a:xfrm>
            <a:off x="4464951" y="4673094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ГЕРКУЛЕС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1034" name="TextBox 1033"/>
          <p:cNvSpPr txBox="1"/>
          <p:nvPr/>
        </p:nvSpPr>
        <p:spPr>
          <a:xfrm rot="19798960">
            <a:off x="3853515" y="3247022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КАССІОПЕЯ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1035" name="TextBox 1034"/>
          <p:cNvSpPr txBox="1"/>
          <p:nvPr/>
        </p:nvSpPr>
        <p:spPr>
          <a:xfrm rot="878061">
            <a:off x="3725907" y="3795529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ЦЕФЕЙ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grpSp>
        <p:nvGrpSpPr>
          <p:cNvPr id="31" name="Группа 1035"/>
          <p:cNvGrpSpPr/>
          <p:nvPr/>
        </p:nvGrpSpPr>
        <p:grpSpPr>
          <a:xfrm rot="1746363">
            <a:off x="5125341" y="4240078"/>
            <a:ext cx="205893" cy="255656"/>
            <a:chOff x="5649885" y="4479091"/>
            <a:chExt cx="205893" cy="255656"/>
          </a:xfrm>
        </p:grpSpPr>
        <p:sp>
          <p:nvSpPr>
            <p:cNvPr id="1037" name="8-конечная звезда 1036"/>
            <p:cNvSpPr/>
            <p:nvPr/>
          </p:nvSpPr>
          <p:spPr>
            <a:xfrm rot="1262594">
              <a:off x="5790978" y="4634851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38" name="8-конечная звезда 1037"/>
            <p:cNvSpPr/>
            <p:nvPr/>
          </p:nvSpPr>
          <p:spPr>
            <a:xfrm rot="1262594">
              <a:off x="5739275" y="4680747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39" name="8-конечная звезда 1038"/>
            <p:cNvSpPr/>
            <p:nvPr/>
          </p:nvSpPr>
          <p:spPr>
            <a:xfrm rot="1262594">
              <a:off x="5791618" y="4509978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40" name="8-конечная звезда 1039"/>
            <p:cNvSpPr/>
            <p:nvPr/>
          </p:nvSpPr>
          <p:spPr>
            <a:xfrm rot="1262594">
              <a:off x="5691637" y="4479091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42" name="8-конечная звезда 1041"/>
            <p:cNvSpPr/>
            <p:nvPr/>
          </p:nvSpPr>
          <p:spPr>
            <a:xfrm rot="1262594">
              <a:off x="5649885" y="4665368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044" name="Прямая соединительная линия 1043"/>
            <p:cNvCxnSpPr>
              <a:stCxn id="1038" idx="3"/>
              <a:endCxn id="1042" idx="0"/>
            </p:cNvCxnSpPr>
            <p:nvPr/>
          </p:nvCxnSpPr>
          <p:spPr>
            <a:xfrm rot="9053637">
              <a:off x="5700633" y="4684088"/>
              <a:ext cx="31981" cy="4525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45" name="Прямая соединительная линия 1044"/>
            <p:cNvCxnSpPr>
              <a:stCxn id="1039" idx="5"/>
              <a:endCxn id="1040" idx="0"/>
            </p:cNvCxnSpPr>
            <p:nvPr/>
          </p:nvCxnSpPr>
          <p:spPr>
            <a:xfrm rot="19853637" flipH="1" flipV="1">
              <a:off x="5739023" y="4490630"/>
              <a:ext cx="63005" cy="3949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46" name="Прямая соединительная линия 1045"/>
            <p:cNvCxnSpPr>
              <a:stCxn id="1037" idx="6"/>
              <a:endCxn id="1039" idx="1"/>
            </p:cNvCxnSpPr>
            <p:nvPr/>
          </p:nvCxnSpPr>
          <p:spPr>
            <a:xfrm rot="19853637" flipV="1">
              <a:off x="5816340" y="4565090"/>
              <a:ext cx="31913" cy="6848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47" name="Прямая соединительная линия 1046"/>
            <p:cNvCxnSpPr>
              <a:stCxn id="1038" idx="0"/>
              <a:endCxn id="1037" idx="2"/>
            </p:cNvCxnSpPr>
            <p:nvPr/>
          </p:nvCxnSpPr>
          <p:spPr>
            <a:xfrm rot="3653637" flipH="1" flipV="1">
              <a:off x="5797822" y="4693758"/>
              <a:ext cx="7572" cy="2741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32" name="Группа 1047"/>
          <p:cNvGrpSpPr/>
          <p:nvPr/>
        </p:nvGrpSpPr>
        <p:grpSpPr>
          <a:xfrm>
            <a:off x="5075546" y="3879550"/>
            <a:ext cx="785174" cy="543266"/>
            <a:chOff x="5507009" y="4000504"/>
            <a:chExt cx="785174" cy="543266"/>
          </a:xfrm>
        </p:grpSpPr>
        <p:sp>
          <p:nvSpPr>
            <p:cNvPr id="1049" name="8-конечная звезда 1048"/>
            <p:cNvSpPr/>
            <p:nvPr/>
          </p:nvSpPr>
          <p:spPr>
            <a:xfrm rot="1262594">
              <a:off x="6081349" y="4500570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50" name="8-конечная звезда 1049"/>
            <p:cNvSpPr/>
            <p:nvPr/>
          </p:nvSpPr>
          <p:spPr>
            <a:xfrm rot="1262594">
              <a:off x="6227383" y="4130931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51" name="8-конечная звезда 1050"/>
            <p:cNvSpPr/>
            <p:nvPr/>
          </p:nvSpPr>
          <p:spPr>
            <a:xfrm rot="1262594">
              <a:off x="6155945" y="4273807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52" name="8-конечная звезда 1051"/>
            <p:cNvSpPr/>
            <p:nvPr/>
          </p:nvSpPr>
          <p:spPr>
            <a:xfrm rot="1262594">
              <a:off x="5727386" y="4272229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53" name="8-конечная звезда 1052"/>
            <p:cNvSpPr/>
            <p:nvPr/>
          </p:nvSpPr>
          <p:spPr>
            <a:xfrm rot="1262594">
              <a:off x="5651465" y="4151274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54" name="8-конечная звезда 1053"/>
            <p:cNvSpPr/>
            <p:nvPr/>
          </p:nvSpPr>
          <p:spPr>
            <a:xfrm rot="1262594">
              <a:off x="5798824" y="4057915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55" name="8-конечная звезда 1054"/>
            <p:cNvSpPr/>
            <p:nvPr/>
          </p:nvSpPr>
          <p:spPr>
            <a:xfrm rot="1262594">
              <a:off x="5868614" y="4202439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56" name="8-конечная звезда 1055"/>
            <p:cNvSpPr/>
            <p:nvPr/>
          </p:nvSpPr>
          <p:spPr>
            <a:xfrm rot="1262594">
              <a:off x="5941700" y="4294151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57" name="8-конечная звезда 1056"/>
            <p:cNvSpPr/>
            <p:nvPr/>
          </p:nvSpPr>
          <p:spPr>
            <a:xfrm rot="1262594">
              <a:off x="5507009" y="4143380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58" name="8-конечная звезда 1057"/>
            <p:cNvSpPr/>
            <p:nvPr/>
          </p:nvSpPr>
          <p:spPr>
            <a:xfrm rot="1262594">
              <a:off x="5507009" y="4056336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59" name="8-конечная звезда 1058"/>
            <p:cNvSpPr/>
            <p:nvPr/>
          </p:nvSpPr>
          <p:spPr>
            <a:xfrm rot="1262594">
              <a:off x="5649885" y="4000504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062" name="Прямая соединительная линия 1061"/>
            <p:cNvCxnSpPr>
              <a:stCxn id="1054" idx="5"/>
              <a:endCxn id="1059" idx="0"/>
            </p:cNvCxnSpPr>
            <p:nvPr/>
          </p:nvCxnSpPr>
          <p:spPr>
            <a:xfrm rot="16200000" flipV="1">
              <a:off x="5738063" y="3983442"/>
              <a:ext cx="30381" cy="12321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64" name="Прямая соединительная линия 1063"/>
            <p:cNvCxnSpPr>
              <a:stCxn id="1053" idx="6"/>
              <a:endCxn id="1054" idx="3"/>
            </p:cNvCxnSpPr>
            <p:nvPr/>
          </p:nvCxnSpPr>
          <p:spPr>
            <a:xfrm rot="5400000" flipH="1" flipV="1">
              <a:off x="5716057" y="4067982"/>
              <a:ext cx="57197" cy="11299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65" name="Прямая соединительная линия 1064"/>
            <p:cNvCxnSpPr>
              <a:stCxn id="1055" idx="5"/>
              <a:endCxn id="1054" idx="1"/>
            </p:cNvCxnSpPr>
            <p:nvPr/>
          </p:nvCxnSpPr>
          <p:spPr>
            <a:xfrm rot="16200000" flipV="1">
              <a:off x="5813131" y="4133245"/>
              <a:ext cx="95176" cy="4786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66" name="Прямая соединительная линия 1065"/>
            <p:cNvCxnSpPr>
              <a:stCxn id="1052" idx="4"/>
              <a:endCxn id="1053" idx="1"/>
            </p:cNvCxnSpPr>
            <p:nvPr/>
          </p:nvCxnSpPr>
          <p:spPr>
            <a:xfrm rot="10800000">
              <a:off x="5689429" y="4202948"/>
              <a:ext cx="39759" cy="8658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67" name="Прямая соединительная линия 1066"/>
            <p:cNvCxnSpPr>
              <a:stCxn id="1052" idx="0"/>
              <a:endCxn id="1056" idx="3"/>
            </p:cNvCxnSpPr>
            <p:nvPr/>
          </p:nvCxnSpPr>
          <p:spPr>
            <a:xfrm>
              <a:off x="5779585" y="4308924"/>
              <a:ext cx="164441" cy="2319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68" name="Прямая соединительная линия 1067"/>
            <p:cNvCxnSpPr>
              <a:stCxn id="1056" idx="4"/>
              <a:endCxn id="1051" idx="4"/>
            </p:cNvCxnSpPr>
            <p:nvPr/>
          </p:nvCxnSpPr>
          <p:spPr>
            <a:xfrm rot="10800000" flipH="1">
              <a:off x="5943500" y="4294574"/>
              <a:ext cx="214605" cy="1688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69" name="Прямая соединительная линия 1068"/>
            <p:cNvCxnSpPr>
              <a:stCxn id="1049" idx="5"/>
              <a:endCxn id="1056" idx="1"/>
            </p:cNvCxnSpPr>
            <p:nvPr/>
          </p:nvCxnSpPr>
          <p:spPr>
            <a:xfrm rot="16200000" flipV="1">
              <a:off x="5958619" y="4366870"/>
              <a:ext cx="156605" cy="11451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71" name="Прямая соединительная линия 1070"/>
            <p:cNvCxnSpPr>
              <a:stCxn id="1051" idx="6"/>
              <a:endCxn id="1050" idx="2"/>
            </p:cNvCxnSpPr>
            <p:nvPr/>
          </p:nvCxnSpPr>
          <p:spPr>
            <a:xfrm rot="5400000" flipH="1" flipV="1">
              <a:off x="6182865" y="4210684"/>
              <a:ext cx="82398" cy="4817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72" name="Прямая соединительная линия 1071"/>
            <p:cNvCxnSpPr>
              <a:stCxn id="1059" idx="3"/>
              <a:endCxn id="1057" idx="0"/>
            </p:cNvCxnSpPr>
            <p:nvPr/>
          </p:nvCxnSpPr>
          <p:spPr>
            <a:xfrm rot="5400000">
              <a:off x="5529327" y="4050317"/>
              <a:ext cx="141861" cy="10297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73" name="Прямая соединительная линия 1072"/>
            <p:cNvCxnSpPr>
              <a:stCxn id="1049" idx="0"/>
              <a:endCxn id="1051" idx="1"/>
            </p:cNvCxnSpPr>
            <p:nvPr/>
          </p:nvCxnSpPr>
          <p:spPr>
            <a:xfrm flipV="1">
              <a:off x="6123108" y="4335815"/>
              <a:ext cx="78393" cy="19411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74" name="Прямая соединительная линия 1073"/>
            <p:cNvCxnSpPr>
              <a:stCxn id="1057" idx="6"/>
              <a:endCxn id="1058" idx="2"/>
            </p:cNvCxnSpPr>
            <p:nvPr/>
          </p:nvCxnSpPr>
          <p:spPr>
            <a:xfrm rot="16200000" flipV="1">
              <a:off x="5505246" y="4113702"/>
              <a:ext cx="46726" cy="1551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75" name="Прямая соединительная линия 1074"/>
            <p:cNvCxnSpPr>
              <a:stCxn id="1059" idx="3"/>
              <a:endCxn id="1058" idx="7"/>
            </p:cNvCxnSpPr>
            <p:nvPr/>
          </p:nvCxnSpPr>
          <p:spPr>
            <a:xfrm rot="5400000">
              <a:off x="5580902" y="3998322"/>
              <a:ext cx="38290" cy="10339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76" name="Прямая соединительная линия 1075"/>
            <p:cNvCxnSpPr>
              <a:stCxn id="1056" idx="4"/>
              <a:endCxn id="1055" idx="1"/>
            </p:cNvCxnSpPr>
            <p:nvPr/>
          </p:nvCxnSpPr>
          <p:spPr>
            <a:xfrm rot="10800000">
              <a:off x="5906577" y="4254114"/>
              <a:ext cx="36924" cy="5734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33" name="Группа 1076"/>
          <p:cNvGrpSpPr/>
          <p:nvPr/>
        </p:nvGrpSpPr>
        <p:grpSpPr>
          <a:xfrm>
            <a:off x="5643570" y="3457239"/>
            <a:ext cx="263830" cy="471827"/>
            <a:chOff x="6221390" y="3221002"/>
            <a:chExt cx="263830" cy="471827"/>
          </a:xfrm>
        </p:grpSpPr>
        <p:cxnSp>
          <p:nvCxnSpPr>
            <p:cNvPr id="1078" name="Прямая соединительная линия 1077"/>
            <p:cNvCxnSpPr>
              <a:stCxn id="1085" idx="2"/>
              <a:endCxn id="1081" idx="1"/>
            </p:cNvCxnSpPr>
            <p:nvPr/>
          </p:nvCxnSpPr>
          <p:spPr>
            <a:xfrm rot="5400000" flipH="1" flipV="1">
              <a:off x="6100411" y="3468600"/>
              <a:ext cx="286172" cy="1652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079" name="8-конечная звезда 1078"/>
            <p:cNvSpPr/>
            <p:nvPr/>
          </p:nvSpPr>
          <p:spPr>
            <a:xfrm rot="1262594">
              <a:off x="6236996" y="3506754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80" name="8-конечная звезда 1079"/>
            <p:cNvSpPr/>
            <p:nvPr/>
          </p:nvSpPr>
          <p:spPr>
            <a:xfrm rot="1262594">
              <a:off x="6308434" y="3292440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81" name="8-конечная звезда 1080"/>
            <p:cNvSpPr/>
            <p:nvPr/>
          </p:nvSpPr>
          <p:spPr>
            <a:xfrm rot="1262594">
              <a:off x="6221390" y="3292438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82" name="8-конечная звезда 1081"/>
            <p:cNvSpPr/>
            <p:nvPr/>
          </p:nvSpPr>
          <p:spPr>
            <a:xfrm rot="1262594">
              <a:off x="6292828" y="3308046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83" name="8-конечная звезда 1082"/>
            <p:cNvSpPr/>
            <p:nvPr/>
          </p:nvSpPr>
          <p:spPr>
            <a:xfrm rot="1262594">
              <a:off x="6364265" y="3221002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84" name="8-конечная звезда 1083"/>
            <p:cNvSpPr/>
            <p:nvPr/>
          </p:nvSpPr>
          <p:spPr>
            <a:xfrm rot="1262594">
              <a:off x="6442020" y="3556268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85" name="8-конечная звезда 1084"/>
            <p:cNvSpPr/>
            <p:nvPr/>
          </p:nvSpPr>
          <p:spPr>
            <a:xfrm rot="1262594">
              <a:off x="6221390" y="3578191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86" name="8-конечная звезда 1085"/>
            <p:cNvSpPr/>
            <p:nvPr/>
          </p:nvSpPr>
          <p:spPr>
            <a:xfrm rot="1262594">
              <a:off x="6221390" y="3649629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087" name="Прямая соединительная линия 1086"/>
            <p:cNvCxnSpPr>
              <a:stCxn id="1085" idx="6"/>
              <a:endCxn id="1082" idx="3"/>
            </p:cNvCxnSpPr>
            <p:nvPr/>
          </p:nvCxnSpPr>
          <p:spPr>
            <a:xfrm rot="5400000" flipH="1" flipV="1">
              <a:off x="6152110" y="3437054"/>
              <a:ext cx="241215" cy="4394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88" name="Прямая соединительная линия 1087"/>
            <p:cNvCxnSpPr>
              <a:stCxn id="1085" idx="0"/>
              <a:endCxn id="1080" idx="7"/>
            </p:cNvCxnSpPr>
            <p:nvPr/>
          </p:nvCxnSpPr>
          <p:spPr>
            <a:xfrm flipV="1">
              <a:off x="6263149" y="3305269"/>
              <a:ext cx="86625" cy="30227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89" name="Прямая соединительная линия 1088"/>
            <p:cNvCxnSpPr>
              <a:stCxn id="1086" idx="7"/>
              <a:endCxn id="1083" idx="2"/>
            </p:cNvCxnSpPr>
            <p:nvPr/>
          </p:nvCxnSpPr>
          <p:spPr>
            <a:xfrm rot="5400000" flipH="1" flipV="1">
              <a:off x="6120571" y="3404921"/>
              <a:ext cx="399697" cy="11537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90" name="Прямая соединительная линия 1089"/>
            <p:cNvCxnSpPr>
              <a:stCxn id="1086" idx="0"/>
              <a:endCxn id="1084" idx="3"/>
            </p:cNvCxnSpPr>
            <p:nvPr/>
          </p:nvCxnSpPr>
          <p:spPr>
            <a:xfrm flipV="1">
              <a:off x="6263149" y="3586639"/>
              <a:ext cx="180731" cy="9234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91" name="Прямая соединительная линия 1090"/>
            <p:cNvCxnSpPr>
              <a:stCxn id="1086" idx="1"/>
              <a:endCxn id="1085" idx="1"/>
            </p:cNvCxnSpPr>
            <p:nvPr/>
          </p:nvCxnSpPr>
          <p:spPr>
            <a:xfrm rot="5400000" flipH="1">
              <a:off x="6216042" y="3655250"/>
              <a:ext cx="71438" cy="158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34" name="Группа 1091"/>
          <p:cNvGrpSpPr/>
          <p:nvPr/>
        </p:nvGrpSpPr>
        <p:grpSpPr>
          <a:xfrm>
            <a:off x="6786578" y="3357562"/>
            <a:ext cx="257514" cy="478144"/>
            <a:chOff x="7435836" y="3006688"/>
            <a:chExt cx="257514" cy="478144"/>
          </a:xfrm>
        </p:grpSpPr>
        <p:cxnSp>
          <p:nvCxnSpPr>
            <p:cNvPr id="1093" name="Прямая соединительная линия 1092"/>
            <p:cNvCxnSpPr>
              <a:stCxn id="1095" idx="7"/>
              <a:endCxn id="1094" idx="3"/>
            </p:cNvCxnSpPr>
            <p:nvPr/>
          </p:nvCxnSpPr>
          <p:spPr>
            <a:xfrm rot="5400000" flipH="1" flipV="1">
              <a:off x="7511096" y="3103624"/>
              <a:ext cx="49512" cy="9352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094" name="8-конечная звезда 1093"/>
            <p:cNvSpPr/>
            <p:nvPr/>
          </p:nvSpPr>
          <p:spPr>
            <a:xfrm rot="1262594">
              <a:off x="7580290" y="3087669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95" name="8-конечная звезда 1094"/>
            <p:cNvSpPr/>
            <p:nvPr/>
          </p:nvSpPr>
          <p:spPr>
            <a:xfrm rot="1262594">
              <a:off x="7437414" y="3159107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96" name="8-конечная звезда 1095"/>
            <p:cNvSpPr/>
            <p:nvPr/>
          </p:nvSpPr>
          <p:spPr>
            <a:xfrm rot="1262594">
              <a:off x="7437415" y="3294018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97" name="8-конечная звезда 1096"/>
            <p:cNvSpPr/>
            <p:nvPr/>
          </p:nvSpPr>
          <p:spPr>
            <a:xfrm rot="1262594">
              <a:off x="7588255" y="3300335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98" name="8-конечная звезда 1097"/>
            <p:cNvSpPr/>
            <p:nvPr/>
          </p:nvSpPr>
          <p:spPr>
            <a:xfrm rot="1262594">
              <a:off x="7650150" y="3006688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99" name="8-конечная звезда 1098"/>
            <p:cNvSpPr/>
            <p:nvPr/>
          </p:nvSpPr>
          <p:spPr>
            <a:xfrm rot="1262594">
              <a:off x="7585028" y="3441632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00" name="8-конечная звезда 1099"/>
            <p:cNvSpPr/>
            <p:nvPr/>
          </p:nvSpPr>
          <p:spPr>
            <a:xfrm rot="1262594">
              <a:off x="7435836" y="3363878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101" name="Прямая соединительная линия 1100"/>
            <p:cNvCxnSpPr>
              <a:stCxn id="1096" idx="5"/>
              <a:endCxn id="1095" idx="2"/>
            </p:cNvCxnSpPr>
            <p:nvPr/>
          </p:nvCxnSpPr>
          <p:spPr>
            <a:xfrm rot="5400000" flipH="1" flipV="1">
              <a:off x="7411566" y="3253192"/>
              <a:ext cx="85038" cy="126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02" name="Прямая соединительная линия 1101"/>
            <p:cNvCxnSpPr>
              <a:stCxn id="1100" idx="2"/>
              <a:endCxn id="1096" idx="2"/>
            </p:cNvCxnSpPr>
            <p:nvPr/>
          </p:nvCxnSpPr>
          <p:spPr>
            <a:xfrm rot="5400000" flipH="1" flipV="1">
              <a:off x="7422490" y="3373407"/>
              <a:ext cx="59420" cy="504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03" name="Прямая соединительная линия 1102"/>
            <p:cNvCxnSpPr>
              <a:stCxn id="1097" idx="3"/>
              <a:endCxn id="1096" idx="0"/>
            </p:cNvCxnSpPr>
            <p:nvPr/>
          </p:nvCxnSpPr>
          <p:spPr>
            <a:xfrm rot="5400000" flipH="1">
              <a:off x="7536305" y="3284023"/>
              <a:ext cx="7585" cy="10096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04" name="Прямая соединительная линия 1103"/>
            <p:cNvCxnSpPr>
              <a:stCxn id="1098" idx="2"/>
              <a:endCxn id="1094" idx="6"/>
            </p:cNvCxnSpPr>
            <p:nvPr/>
          </p:nvCxnSpPr>
          <p:spPr>
            <a:xfrm rot="5400000">
              <a:off x="7619979" y="3045454"/>
              <a:ext cx="41023" cy="4700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05" name="Прямая соединительная линия 1104"/>
            <p:cNvCxnSpPr>
              <a:stCxn id="1097" idx="5"/>
              <a:endCxn id="1094" idx="2"/>
            </p:cNvCxnSpPr>
            <p:nvPr/>
          </p:nvCxnSpPr>
          <p:spPr>
            <a:xfrm rot="16200000" flipV="1">
              <a:off x="7519548" y="3217916"/>
              <a:ext cx="162793" cy="669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06" name="Прямая соединительная линия 1105"/>
            <p:cNvCxnSpPr>
              <a:stCxn id="1099" idx="6"/>
              <a:endCxn id="1097" idx="2"/>
            </p:cNvCxnSpPr>
            <p:nvPr/>
          </p:nvCxnSpPr>
          <p:spPr>
            <a:xfrm rot="16200000" flipV="1">
              <a:off x="7564703" y="3393392"/>
              <a:ext cx="90539" cy="882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35" name="Группа 1106"/>
          <p:cNvGrpSpPr/>
          <p:nvPr/>
        </p:nvGrpSpPr>
        <p:grpSpPr>
          <a:xfrm>
            <a:off x="6596902" y="2563327"/>
            <a:ext cx="397148" cy="776439"/>
            <a:chOff x="7150610" y="2045465"/>
            <a:chExt cx="397148" cy="776439"/>
          </a:xfrm>
        </p:grpSpPr>
        <p:cxnSp>
          <p:nvCxnSpPr>
            <p:cNvPr id="1108" name="Прямая соединительная линия 1107"/>
            <p:cNvCxnSpPr>
              <a:stCxn id="1115" idx="6"/>
              <a:endCxn id="1111" idx="3"/>
            </p:cNvCxnSpPr>
            <p:nvPr/>
          </p:nvCxnSpPr>
          <p:spPr>
            <a:xfrm rot="5400000" flipH="1" flipV="1">
              <a:off x="7358363" y="2364100"/>
              <a:ext cx="182975" cy="10624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09" name="Прямая соединительная линия 1108"/>
            <p:cNvCxnSpPr>
              <a:stCxn id="1116" idx="6"/>
              <a:endCxn id="1113" idx="2"/>
            </p:cNvCxnSpPr>
            <p:nvPr/>
          </p:nvCxnSpPr>
          <p:spPr>
            <a:xfrm rot="5400000" flipH="1" flipV="1">
              <a:off x="7401264" y="2726571"/>
              <a:ext cx="99198" cy="99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110" name="8-конечная звезда 1109"/>
            <p:cNvSpPr/>
            <p:nvPr/>
          </p:nvSpPr>
          <p:spPr>
            <a:xfrm rot="1262594">
              <a:off x="7223100" y="243676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11" name="8-конечная звезда 1110"/>
            <p:cNvSpPr/>
            <p:nvPr/>
          </p:nvSpPr>
          <p:spPr>
            <a:xfrm rot="1262594">
              <a:off x="7500958" y="2292834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12" name="8-конечная звезда 1111"/>
            <p:cNvSpPr/>
            <p:nvPr/>
          </p:nvSpPr>
          <p:spPr>
            <a:xfrm rot="1262594">
              <a:off x="7150610" y="2632228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13" name="8-конечная звезда 1112"/>
            <p:cNvSpPr/>
            <p:nvPr/>
          </p:nvSpPr>
          <p:spPr>
            <a:xfrm rot="1262594">
              <a:off x="7436361" y="2632228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15" name="8-конечная звезда 1114"/>
            <p:cNvSpPr/>
            <p:nvPr/>
          </p:nvSpPr>
          <p:spPr>
            <a:xfrm rot="1262594">
              <a:off x="7364925" y="2507149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16" name="8-конечная звезда 1115"/>
            <p:cNvSpPr/>
            <p:nvPr/>
          </p:nvSpPr>
          <p:spPr>
            <a:xfrm rot="1262594">
              <a:off x="7418566" y="2775104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17" name="8-конечная звезда 1116"/>
            <p:cNvSpPr/>
            <p:nvPr/>
          </p:nvSpPr>
          <p:spPr>
            <a:xfrm rot="1262594">
              <a:off x="7150610" y="2489352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118" name="Прямая соединительная линия 1117"/>
            <p:cNvCxnSpPr>
              <a:stCxn id="1110" idx="0"/>
              <a:endCxn id="1115" idx="4"/>
            </p:cNvCxnSpPr>
            <p:nvPr/>
          </p:nvCxnSpPr>
          <p:spPr>
            <a:xfrm>
              <a:off x="7275299" y="2473458"/>
              <a:ext cx="91187" cy="4868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19" name="Прямая соединительная линия 1118"/>
            <p:cNvCxnSpPr>
              <a:stCxn id="1113" idx="5"/>
              <a:endCxn id="1115" idx="0"/>
            </p:cNvCxnSpPr>
            <p:nvPr/>
          </p:nvCxnSpPr>
          <p:spPr>
            <a:xfrm rot="16200000" flipV="1">
              <a:off x="7382566" y="2566550"/>
              <a:ext cx="95293" cy="4009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20" name="Прямая соединительная линия 1119"/>
            <p:cNvCxnSpPr>
              <a:stCxn id="1112" idx="5"/>
              <a:endCxn id="1117" idx="2"/>
            </p:cNvCxnSpPr>
            <p:nvPr/>
          </p:nvCxnSpPr>
          <p:spPr>
            <a:xfrm rot="5400000" flipH="1" flipV="1">
              <a:off x="7115232" y="2583869"/>
              <a:ext cx="99653" cy="109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21" name="Прямая соединительная линия 1120"/>
            <p:cNvCxnSpPr>
              <a:stCxn id="1110" idx="6"/>
              <a:endCxn id="1452" idx="1"/>
            </p:cNvCxnSpPr>
            <p:nvPr/>
          </p:nvCxnSpPr>
          <p:spPr>
            <a:xfrm rot="5400000" flipH="1" flipV="1">
              <a:off x="7079437" y="2225824"/>
              <a:ext cx="393099" cy="3238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22" name="Прямая соединительная линия 1121"/>
            <p:cNvCxnSpPr>
              <a:stCxn id="1117" idx="5"/>
              <a:endCxn id="1110" idx="3"/>
            </p:cNvCxnSpPr>
            <p:nvPr/>
          </p:nvCxnSpPr>
          <p:spPr>
            <a:xfrm rot="5400000" flipH="1" flipV="1">
              <a:off x="7186646" y="2452589"/>
              <a:ext cx="16642" cy="6091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23" name="Прямая соединительная линия 1122"/>
            <p:cNvCxnSpPr>
              <a:stCxn id="1116" idx="4"/>
              <a:endCxn id="1112" idx="0"/>
            </p:cNvCxnSpPr>
            <p:nvPr/>
          </p:nvCxnSpPr>
          <p:spPr>
            <a:xfrm rot="10800000">
              <a:off x="7195849" y="2664030"/>
              <a:ext cx="224278" cy="12607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142" name="TextBox 1141"/>
          <p:cNvSpPr txBox="1"/>
          <p:nvPr/>
        </p:nvSpPr>
        <p:spPr>
          <a:xfrm rot="16603593">
            <a:off x="6374398" y="3552569"/>
            <a:ext cx="70215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ВОРОН</a:t>
            </a:r>
            <a:endParaRPr lang="uk-UA" sz="8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1143" name="TextBox 1142"/>
          <p:cNvSpPr txBox="1"/>
          <p:nvPr/>
        </p:nvSpPr>
        <p:spPr>
          <a:xfrm rot="1344264">
            <a:off x="6361487" y="3207591"/>
            <a:ext cx="70215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ЧАША</a:t>
            </a:r>
            <a:endParaRPr lang="uk-UA" sz="8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1144" name="TextBox 1143"/>
          <p:cNvSpPr txBox="1"/>
          <p:nvPr/>
        </p:nvSpPr>
        <p:spPr>
          <a:xfrm rot="18282438">
            <a:off x="5516759" y="4198782"/>
            <a:ext cx="70215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ВОЛОПАС</a:t>
            </a:r>
            <a:endParaRPr lang="uk-UA" sz="8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1145" name="TextBox 1144"/>
          <p:cNvSpPr txBox="1"/>
          <p:nvPr/>
        </p:nvSpPr>
        <p:spPr>
          <a:xfrm rot="19413718">
            <a:off x="4784916" y="4110512"/>
            <a:ext cx="70215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ПН </a:t>
            </a:r>
          </a:p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КОРОНА</a:t>
            </a:r>
            <a:endParaRPr lang="uk-UA" sz="8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1146" name="TextBox 1145"/>
          <p:cNvSpPr txBox="1"/>
          <p:nvPr/>
        </p:nvSpPr>
        <p:spPr>
          <a:xfrm rot="19546177">
            <a:off x="5211106" y="4610626"/>
            <a:ext cx="70215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ЗМІЯ</a:t>
            </a:r>
            <a:endParaRPr lang="uk-UA" sz="8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1147" name="TextBox 1146"/>
          <p:cNvSpPr txBox="1"/>
          <p:nvPr/>
        </p:nvSpPr>
        <p:spPr>
          <a:xfrm>
            <a:off x="4358604" y="5319481"/>
            <a:ext cx="70215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ЗМІЯ</a:t>
            </a:r>
            <a:endParaRPr lang="uk-UA" sz="8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grpSp>
        <p:nvGrpSpPr>
          <p:cNvPr id="36" name="Группа 1147"/>
          <p:cNvGrpSpPr/>
          <p:nvPr/>
        </p:nvGrpSpPr>
        <p:grpSpPr>
          <a:xfrm>
            <a:off x="4143372" y="5239587"/>
            <a:ext cx="178722" cy="332553"/>
            <a:chOff x="4446920" y="5936171"/>
            <a:chExt cx="178722" cy="332553"/>
          </a:xfrm>
        </p:grpSpPr>
        <p:sp>
          <p:nvSpPr>
            <p:cNvPr id="1149" name="8-конечная звезда 1148"/>
            <p:cNvSpPr/>
            <p:nvPr/>
          </p:nvSpPr>
          <p:spPr>
            <a:xfrm rot="1262594">
              <a:off x="4507404" y="6221924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50" name="8-конечная звезда 1149"/>
            <p:cNvSpPr/>
            <p:nvPr/>
          </p:nvSpPr>
          <p:spPr>
            <a:xfrm rot="1262594">
              <a:off x="4578842" y="6079048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51" name="8-конечная звезда 1150"/>
            <p:cNvSpPr/>
            <p:nvPr/>
          </p:nvSpPr>
          <p:spPr>
            <a:xfrm rot="1262594">
              <a:off x="4446920" y="6079048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52" name="8-конечная звезда 1151"/>
            <p:cNvSpPr/>
            <p:nvPr/>
          </p:nvSpPr>
          <p:spPr>
            <a:xfrm rot="1262594">
              <a:off x="4507404" y="5936171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153" name="Прямая соединительная линия 1152"/>
            <p:cNvCxnSpPr>
              <a:stCxn id="1149" idx="7"/>
              <a:endCxn id="1150" idx="1"/>
            </p:cNvCxnSpPr>
            <p:nvPr/>
          </p:nvCxnSpPr>
          <p:spPr>
            <a:xfrm rot="5400000" flipH="1" flipV="1">
              <a:off x="4525970" y="6150051"/>
              <a:ext cx="111991" cy="5955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54" name="Прямая соединительная линия 1153"/>
            <p:cNvCxnSpPr>
              <a:stCxn id="1151" idx="6"/>
              <a:endCxn id="1152" idx="2"/>
            </p:cNvCxnSpPr>
            <p:nvPr/>
          </p:nvCxnSpPr>
          <p:spPr>
            <a:xfrm rot="5400000" flipH="1" flipV="1">
              <a:off x="4450963" y="6009170"/>
              <a:ext cx="99199" cy="4368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55" name="Прямая соединительная линия 1154"/>
            <p:cNvCxnSpPr>
              <a:stCxn id="1150" idx="5"/>
              <a:endCxn id="1152" idx="0"/>
            </p:cNvCxnSpPr>
            <p:nvPr/>
          </p:nvCxnSpPr>
          <p:spPr>
            <a:xfrm rot="16200000" flipV="1">
              <a:off x="4516147" y="6004470"/>
              <a:ext cx="113091" cy="4009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56" name="Прямая соединительная линия 1155"/>
            <p:cNvCxnSpPr>
              <a:stCxn id="1151" idx="1"/>
              <a:endCxn id="1149" idx="5"/>
            </p:cNvCxnSpPr>
            <p:nvPr/>
          </p:nvCxnSpPr>
          <p:spPr>
            <a:xfrm rot="16200000" flipH="1">
              <a:off x="4450508" y="6153145"/>
              <a:ext cx="100108" cy="4148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37" name="Группа 1156"/>
          <p:cNvGrpSpPr/>
          <p:nvPr/>
        </p:nvGrpSpPr>
        <p:grpSpPr>
          <a:xfrm>
            <a:off x="3508323" y="4643446"/>
            <a:ext cx="699645" cy="615672"/>
            <a:chOff x="3730532" y="5367300"/>
            <a:chExt cx="699645" cy="615672"/>
          </a:xfrm>
        </p:grpSpPr>
        <p:sp>
          <p:nvSpPr>
            <p:cNvPr id="1158" name="8-конечная звезда 1157"/>
            <p:cNvSpPr/>
            <p:nvPr/>
          </p:nvSpPr>
          <p:spPr>
            <a:xfrm rot="1262594">
              <a:off x="4383377" y="5445580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59" name="8-конечная звезда 1158"/>
            <p:cNvSpPr/>
            <p:nvPr/>
          </p:nvSpPr>
          <p:spPr>
            <a:xfrm rot="1262594">
              <a:off x="4159161" y="5732385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60" name="8-конечная звезда 1159"/>
            <p:cNvSpPr/>
            <p:nvPr/>
          </p:nvSpPr>
          <p:spPr>
            <a:xfrm rot="1262594">
              <a:off x="4303686" y="5519719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61" name="8-конечная звезда 1160"/>
            <p:cNvSpPr/>
            <p:nvPr/>
          </p:nvSpPr>
          <p:spPr>
            <a:xfrm rot="1262594">
              <a:off x="3944848" y="5660947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62" name="8-конечная звезда 1161"/>
            <p:cNvSpPr/>
            <p:nvPr/>
          </p:nvSpPr>
          <p:spPr>
            <a:xfrm rot="1262594">
              <a:off x="3730532" y="5660945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63" name="8-конечная звезда 1162"/>
            <p:cNvSpPr/>
            <p:nvPr/>
          </p:nvSpPr>
          <p:spPr>
            <a:xfrm rot="1262594">
              <a:off x="3867094" y="5367300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64" name="8-конечная звезда 1163"/>
            <p:cNvSpPr/>
            <p:nvPr/>
          </p:nvSpPr>
          <p:spPr>
            <a:xfrm rot="1262594">
              <a:off x="4006811" y="5507018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65" name="8-конечная звезда 1164"/>
            <p:cNvSpPr/>
            <p:nvPr/>
          </p:nvSpPr>
          <p:spPr>
            <a:xfrm rot="1262594">
              <a:off x="3800919" y="5375622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66" name="8-конечная звезда 1165"/>
            <p:cNvSpPr/>
            <p:nvPr/>
          </p:nvSpPr>
          <p:spPr>
            <a:xfrm rot="1262594">
              <a:off x="4221652" y="5936172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167" name="Прямая соединительная линия 1166"/>
            <p:cNvCxnSpPr>
              <a:stCxn id="1160" idx="7"/>
              <a:endCxn id="1158" idx="7"/>
            </p:cNvCxnSpPr>
            <p:nvPr/>
          </p:nvCxnSpPr>
          <p:spPr>
            <a:xfrm rot="5400000" flipH="1" flipV="1">
              <a:off x="4353622" y="5461218"/>
              <a:ext cx="76277" cy="7280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68" name="Прямая соединительная линия 1167"/>
            <p:cNvCxnSpPr>
              <a:stCxn id="1164" idx="5"/>
              <a:endCxn id="1163" idx="0"/>
            </p:cNvCxnSpPr>
            <p:nvPr/>
          </p:nvCxnSpPr>
          <p:spPr>
            <a:xfrm rot="16200000" flipV="1">
              <a:off x="3925915" y="5415152"/>
              <a:ext cx="97544" cy="8990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69" name="Прямая соединительная линия 1168"/>
            <p:cNvCxnSpPr>
              <a:stCxn id="1159" idx="6"/>
              <a:endCxn id="1160" idx="3"/>
            </p:cNvCxnSpPr>
            <p:nvPr/>
          </p:nvCxnSpPr>
          <p:spPr>
            <a:xfrm rot="5400000" flipH="1" flipV="1">
              <a:off x="4162682" y="5590856"/>
              <a:ext cx="176504" cy="11015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70" name="Прямая соединительная линия 1169"/>
            <p:cNvCxnSpPr>
              <a:stCxn id="1159" idx="5"/>
              <a:endCxn id="1164" idx="1"/>
            </p:cNvCxnSpPr>
            <p:nvPr/>
          </p:nvCxnSpPr>
          <p:spPr>
            <a:xfrm rot="16200000" flipV="1">
              <a:off x="4013014" y="5572527"/>
              <a:ext cx="186353" cy="13801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71" name="Прямая соединительная линия 1170"/>
            <p:cNvCxnSpPr>
              <a:stCxn id="1162" idx="7"/>
              <a:endCxn id="1161" idx="4"/>
            </p:cNvCxnSpPr>
            <p:nvPr/>
          </p:nvCxnSpPr>
          <p:spPr>
            <a:xfrm rot="16200000" flipH="1">
              <a:off x="3863792" y="5595396"/>
              <a:ext cx="1270" cy="16444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72" name="Прямая соединительная линия 1171"/>
            <p:cNvCxnSpPr>
              <a:stCxn id="1161" idx="7"/>
              <a:endCxn id="1159" idx="3"/>
            </p:cNvCxnSpPr>
            <p:nvPr/>
          </p:nvCxnSpPr>
          <p:spPr>
            <a:xfrm rot="16200000" flipH="1">
              <a:off x="4032322" y="5641184"/>
              <a:ext cx="93364" cy="16496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73" name="Прямая соединительная линия 1172"/>
            <p:cNvCxnSpPr>
              <a:stCxn id="1166" idx="5"/>
              <a:endCxn id="1159" idx="1"/>
            </p:cNvCxnSpPr>
            <p:nvPr/>
          </p:nvCxnSpPr>
          <p:spPr>
            <a:xfrm rot="16200000" flipV="1">
              <a:off x="4139274" y="5841910"/>
              <a:ext cx="154129" cy="3842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74" name="Прямая соединительная линия 1173"/>
            <p:cNvCxnSpPr>
              <a:stCxn id="1165" idx="1"/>
              <a:endCxn id="1163" idx="0"/>
            </p:cNvCxnSpPr>
            <p:nvPr/>
          </p:nvCxnSpPr>
          <p:spPr>
            <a:xfrm rot="5400000" flipH="1" flipV="1">
              <a:off x="3877240" y="5367913"/>
              <a:ext cx="9072" cy="9591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38" name="Группа 1174"/>
          <p:cNvGrpSpPr/>
          <p:nvPr/>
        </p:nvGrpSpPr>
        <p:grpSpPr>
          <a:xfrm rot="556316">
            <a:off x="2987677" y="2685344"/>
            <a:ext cx="850325" cy="1621014"/>
            <a:chOff x="2494991" y="3188512"/>
            <a:chExt cx="850325" cy="1621014"/>
          </a:xfrm>
        </p:grpSpPr>
        <p:sp>
          <p:nvSpPr>
            <p:cNvPr id="1176" name="8-конечная звезда 1175"/>
            <p:cNvSpPr/>
            <p:nvPr/>
          </p:nvSpPr>
          <p:spPr>
            <a:xfrm rot="1262594">
              <a:off x="2997889" y="428406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77" name="8-конечная звезда 1176"/>
            <p:cNvSpPr/>
            <p:nvPr/>
          </p:nvSpPr>
          <p:spPr>
            <a:xfrm rot="1262594">
              <a:off x="2907837" y="4157669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78" name="8-конечная звезда 1177"/>
            <p:cNvSpPr/>
            <p:nvPr/>
          </p:nvSpPr>
          <p:spPr>
            <a:xfrm rot="1262594">
              <a:off x="2634556" y="4257229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79" name="8-конечная звезда 1178"/>
            <p:cNvSpPr/>
            <p:nvPr/>
          </p:nvSpPr>
          <p:spPr>
            <a:xfrm rot="1262594">
              <a:off x="2858909" y="4744726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80" name="8-конечная звезда 1179"/>
            <p:cNvSpPr/>
            <p:nvPr/>
          </p:nvSpPr>
          <p:spPr>
            <a:xfrm rot="1262594">
              <a:off x="2494991" y="3845711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81" name="8-конечная звезда 1180"/>
            <p:cNvSpPr/>
            <p:nvPr/>
          </p:nvSpPr>
          <p:spPr>
            <a:xfrm rot="1262594">
              <a:off x="2788519" y="3870175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82" name="8-конечная звезда 1181"/>
            <p:cNvSpPr/>
            <p:nvPr/>
          </p:nvSpPr>
          <p:spPr>
            <a:xfrm rot="1262594">
              <a:off x="2651069" y="4437026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83" name="8-конечная звезда 1182"/>
            <p:cNvSpPr/>
            <p:nvPr/>
          </p:nvSpPr>
          <p:spPr>
            <a:xfrm rot="1262594">
              <a:off x="2705575" y="4725541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84" name="8-конечная звезда 1183"/>
            <p:cNvSpPr/>
            <p:nvPr/>
          </p:nvSpPr>
          <p:spPr>
            <a:xfrm rot="1262594">
              <a:off x="2835305" y="3731537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86" name="8-конечная звезда 1185"/>
            <p:cNvSpPr/>
            <p:nvPr/>
          </p:nvSpPr>
          <p:spPr>
            <a:xfrm rot="1262594">
              <a:off x="3177825" y="3386081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87" name="8-конечная звезда 1186"/>
            <p:cNvSpPr/>
            <p:nvPr/>
          </p:nvSpPr>
          <p:spPr>
            <a:xfrm rot="1262594">
              <a:off x="2950797" y="4438987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88" name="8-конечная звезда 1187"/>
            <p:cNvSpPr/>
            <p:nvPr/>
          </p:nvSpPr>
          <p:spPr>
            <a:xfrm rot="1262594">
              <a:off x="2856880" y="4307084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89" name="8-конечная звезда 1188"/>
            <p:cNvSpPr/>
            <p:nvPr/>
          </p:nvSpPr>
          <p:spPr>
            <a:xfrm rot="1262594">
              <a:off x="3083493" y="3460101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90" name="8-конечная звезда 1189"/>
            <p:cNvSpPr/>
            <p:nvPr/>
          </p:nvSpPr>
          <p:spPr>
            <a:xfrm rot="1262594">
              <a:off x="3147923" y="4328438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91" name="8-конечная звезда 1190"/>
            <p:cNvSpPr/>
            <p:nvPr/>
          </p:nvSpPr>
          <p:spPr>
            <a:xfrm rot="1262594">
              <a:off x="3131601" y="4625819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92" name="8-конечная звезда 1191"/>
            <p:cNvSpPr/>
            <p:nvPr/>
          </p:nvSpPr>
          <p:spPr>
            <a:xfrm rot="1262594">
              <a:off x="3108579" y="4484810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93" name="8-конечная звезда 1192"/>
            <p:cNvSpPr/>
            <p:nvPr/>
          </p:nvSpPr>
          <p:spPr>
            <a:xfrm rot="1262594">
              <a:off x="2983274" y="4650033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94" name="8-конечная звезда 1193"/>
            <p:cNvSpPr/>
            <p:nvPr/>
          </p:nvSpPr>
          <p:spPr>
            <a:xfrm rot="1262594">
              <a:off x="3109446" y="3695960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95" name="8-конечная звезда 1194"/>
            <p:cNvSpPr/>
            <p:nvPr/>
          </p:nvSpPr>
          <p:spPr>
            <a:xfrm rot="1262594">
              <a:off x="3298516" y="3874730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96" name="8-конечная звезда 1195"/>
            <p:cNvSpPr/>
            <p:nvPr/>
          </p:nvSpPr>
          <p:spPr>
            <a:xfrm rot="1262594">
              <a:off x="3216501" y="3815736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97" name="8-конечная звезда 1196"/>
            <p:cNvSpPr/>
            <p:nvPr/>
          </p:nvSpPr>
          <p:spPr>
            <a:xfrm rot="1262594">
              <a:off x="3234842" y="3530720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99" name="8-конечная звезда 1198"/>
            <p:cNvSpPr/>
            <p:nvPr/>
          </p:nvSpPr>
          <p:spPr>
            <a:xfrm rot="1262594">
              <a:off x="3114104" y="3188512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00" name="8-конечная звезда 1199"/>
            <p:cNvSpPr/>
            <p:nvPr/>
          </p:nvSpPr>
          <p:spPr>
            <a:xfrm rot="1262594">
              <a:off x="3126185" y="3308529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01" name="8-конечная звезда 1200"/>
            <p:cNvSpPr/>
            <p:nvPr/>
          </p:nvSpPr>
          <p:spPr>
            <a:xfrm rot="1262594">
              <a:off x="2952827" y="3576761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02" name="8-конечная звезда 1201"/>
            <p:cNvSpPr/>
            <p:nvPr/>
          </p:nvSpPr>
          <p:spPr>
            <a:xfrm rot="1262594">
              <a:off x="3163361" y="3967512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203" name="Прямая соединительная линия 1202"/>
            <p:cNvCxnSpPr>
              <a:stCxn id="1200" idx="1"/>
              <a:endCxn id="1186" idx="0"/>
            </p:cNvCxnSpPr>
            <p:nvPr/>
          </p:nvCxnSpPr>
          <p:spPr>
            <a:xfrm rot="15643684" flipH="1">
              <a:off x="3154562" y="3358635"/>
              <a:ext cx="79987" cy="5881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04" name="Прямая соединительная линия 1203"/>
            <p:cNvCxnSpPr>
              <a:stCxn id="1176" idx="5"/>
              <a:endCxn id="1188" idx="6"/>
            </p:cNvCxnSpPr>
            <p:nvPr/>
          </p:nvCxnSpPr>
          <p:spPr>
            <a:xfrm rot="15643684" flipH="1" flipV="1">
              <a:off x="2952345" y="4236435"/>
              <a:ext cx="2810" cy="12240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05" name="Прямая соединительная линия 1204"/>
            <p:cNvCxnSpPr>
              <a:stCxn id="1181" idx="7"/>
              <a:endCxn id="1184" idx="3"/>
            </p:cNvCxnSpPr>
            <p:nvPr/>
          </p:nvCxnSpPr>
          <p:spPr>
            <a:xfrm rot="4843684" flipH="1" flipV="1">
              <a:off x="2783865" y="3826164"/>
              <a:ext cx="120431" cy="659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06" name="Прямая соединительная линия 1205"/>
            <p:cNvCxnSpPr>
              <a:stCxn id="1181" idx="5"/>
              <a:endCxn id="1180" idx="6"/>
            </p:cNvCxnSpPr>
            <p:nvPr/>
          </p:nvCxnSpPr>
          <p:spPr>
            <a:xfrm rot="15643684" flipV="1">
              <a:off x="2639362" y="3729826"/>
              <a:ext cx="68067" cy="26118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07" name="Прямая соединительная линия 1206"/>
            <p:cNvCxnSpPr>
              <a:stCxn id="1177" idx="0"/>
              <a:endCxn id="1181" idx="0"/>
            </p:cNvCxnSpPr>
            <p:nvPr/>
          </p:nvCxnSpPr>
          <p:spPr>
            <a:xfrm rot="21043684" flipH="1" flipV="1">
              <a:off x="2875099" y="3906475"/>
              <a:ext cx="71438" cy="30296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08" name="Прямая соединительная линия 1207"/>
            <p:cNvCxnSpPr>
              <a:stCxn id="1178" idx="5"/>
              <a:endCxn id="1180" idx="1"/>
            </p:cNvCxnSpPr>
            <p:nvPr/>
          </p:nvCxnSpPr>
          <p:spPr>
            <a:xfrm rot="15643684" flipV="1">
              <a:off x="2414200" y="4056364"/>
              <a:ext cx="365946" cy="5501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09" name="Прямая соединительная линия 1208"/>
            <p:cNvCxnSpPr>
              <a:stCxn id="1179" idx="5"/>
              <a:endCxn id="1182" idx="7"/>
            </p:cNvCxnSpPr>
            <p:nvPr/>
          </p:nvCxnSpPr>
          <p:spPr>
            <a:xfrm rot="15643684" flipV="1">
              <a:off x="2631014" y="4537452"/>
              <a:ext cx="318871" cy="12567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10" name="Прямая соединительная линия 1209"/>
            <p:cNvCxnSpPr>
              <a:stCxn id="1183" idx="5"/>
              <a:endCxn id="1182" idx="1"/>
            </p:cNvCxnSpPr>
            <p:nvPr/>
          </p:nvCxnSpPr>
          <p:spPr>
            <a:xfrm rot="4843684" flipH="1" flipV="1">
              <a:off x="2584676" y="4605093"/>
              <a:ext cx="241292" cy="638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11" name="Прямая соединительная линия 1210"/>
            <p:cNvCxnSpPr>
              <a:stCxn id="1182" idx="0"/>
              <a:endCxn id="1178" idx="1"/>
            </p:cNvCxnSpPr>
            <p:nvPr/>
          </p:nvCxnSpPr>
          <p:spPr>
            <a:xfrm rot="21043684" flipV="1">
              <a:off x="2690672" y="4318381"/>
              <a:ext cx="2036" cy="15619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12" name="Прямая соединительная линия 1211"/>
            <p:cNvCxnSpPr>
              <a:stCxn id="1178" idx="7"/>
              <a:endCxn id="1177" idx="4"/>
            </p:cNvCxnSpPr>
            <p:nvPr/>
          </p:nvCxnSpPr>
          <p:spPr>
            <a:xfrm rot="4843684" flipH="1" flipV="1">
              <a:off x="2772096" y="4114235"/>
              <a:ext cx="62369" cy="22644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13" name="Прямая соединительная линия 1212"/>
            <p:cNvCxnSpPr>
              <a:stCxn id="1188" idx="4"/>
              <a:endCxn id="1178" idx="0"/>
            </p:cNvCxnSpPr>
            <p:nvPr/>
          </p:nvCxnSpPr>
          <p:spPr>
            <a:xfrm rot="10243684">
              <a:off x="2700114" y="4288405"/>
              <a:ext cx="155649" cy="4884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14" name="Прямая соединительная линия 1213"/>
            <p:cNvCxnSpPr>
              <a:stCxn id="1187" idx="4"/>
              <a:endCxn id="1188" idx="0"/>
            </p:cNvCxnSpPr>
            <p:nvPr/>
          </p:nvCxnSpPr>
          <p:spPr>
            <a:xfrm rot="10243684">
              <a:off x="2918427" y="4341007"/>
              <a:ext cx="24822" cy="11805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15" name="Прямая соединительная линия 1214"/>
            <p:cNvCxnSpPr>
              <a:stCxn id="1192" idx="1"/>
              <a:endCxn id="1187" idx="1"/>
            </p:cNvCxnSpPr>
            <p:nvPr/>
          </p:nvCxnSpPr>
          <p:spPr>
            <a:xfrm rot="4843684" flipH="1">
              <a:off x="3033606" y="4437901"/>
              <a:ext cx="63030" cy="14445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16" name="Прямая соединительная линия 1215"/>
            <p:cNvCxnSpPr>
              <a:stCxn id="1190" idx="4"/>
              <a:endCxn id="1176" idx="7"/>
            </p:cNvCxnSpPr>
            <p:nvPr/>
          </p:nvCxnSpPr>
          <p:spPr>
            <a:xfrm rot="10243684">
              <a:off x="3053708" y="4292334"/>
              <a:ext cx="91633" cy="5886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17" name="Прямая соединительная линия 1216"/>
            <p:cNvCxnSpPr>
              <a:stCxn id="1191" idx="5"/>
              <a:endCxn id="1192" idx="1"/>
            </p:cNvCxnSpPr>
            <p:nvPr/>
          </p:nvCxnSpPr>
          <p:spPr>
            <a:xfrm rot="4843684" flipH="1" flipV="1">
              <a:off x="3094687" y="4572782"/>
              <a:ext cx="97606" cy="1186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18" name="Прямая соединительная линия 1217"/>
            <p:cNvCxnSpPr>
              <a:stCxn id="1193" idx="5"/>
              <a:endCxn id="1187" idx="2"/>
            </p:cNvCxnSpPr>
            <p:nvPr/>
          </p:nvCxnSpPr>
          <p:spPr>
            <a:xfrm rot="15643684" flipV="1">
              <a:off x="2900915" y="4570232"/>
              <a:ext cx="163446" cy="277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22" name="Прямая соединительная линия 1221"/>
            <p:cNvCxnSpPr>
              <a:stCxn id="1186" idx="3"/>
              <a:endCxn id="1189" idx="6"/>
            </p:cNvCxnSpPr>
            <p:nvPr/>
          </p:nvCxnSpPr>
          <p:spPr>
            <a:xfrm rot="4843684">
              <a:off x="3139220" y="3414104"/>
              <a:ext cx="29236" cy="5809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23" name="Прямая соединительная линия 1222"/>
            <p:cNvCxnSpPr>
              <a:stCxn id="1201" idx="7"/>
              <a:endCxn id="1189" idx="3"/>
            </p:cNvCxnSpPr>
            <p:nvPr/>
          </p:nvCxnSpPr>
          <p:spPr>
            <a:xfrm rot="4843684" flipH="1" flipV="1">
              <a:off x="3007143" y="3497550"/>
              <a:ext cx="69605" cy="10121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24" name="Прямая соединительная линия 1223"/>
            <p:cNvCxnSpPr>
              <a:stCxn id="1189" idx="0"/>
              <a:endCxn id="1197" idx="3"/>
            </p:cNvCxnSpPr>
            <p:nvPr/>
          </p:nvCxnSpPr>
          <p:spPr>
            <a:xfrm rot="21043684">
              <a:off x="3151515" y="3497212"/>
              <a:ext cx="79959" cy="7332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25" name="Прямая соединительная линия 1224"/>
            <p:cNvCxnSpPr>
              <a:stCxn id="1184" idx="7"/>
              <a:endCxn id="1194" idx="3"/>
            </p:cNvCxnSpPr>
            <p:nvPr/>
          </p:nvCxnSpPr>
          <p:spPr>
            <a:xfrm rot="15643684" flipH="1">
              <a:off x="2990370" y="3625934"/>
              <a:ext cx="17702" cy="22456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26" name="Прямая соединительная линия 1225"/>
            <p:cNvCxnSpPr>
              <a:stCxn id="1234" idx="4"/>
              <a:endCxn id="1235" idx="3"/>
            </p:cNvCxnSpPr>
            <p:nvPr/>
          </p:nvCxnSpPr>
          <p:spPr>
            <a:xfrm rot="10243684">
              <a:off x="2699341" y="3721058"/>
              <a:ext cx="61638" cy="4494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27" name="Прямая соединительная линия 1226"/>
            <p:cNvCxnSpPr>
              <a:stCxn id="1184" idx="3"/>
              <a:endCxn id="1234" idx="0"/>
            </p:cNvCxnSpPr>
            <p:nvPr/>
          </p:nvCxnSpPr>
          <p:spPr>
            <a:xfrm rot="4843684">
              <a:off x="2822722" y="3762592"/>
              <a:ext cx="6783" cy="2444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28" name="Прямая соединительная линия 1227"/>
            <p:cNvCxnSpPr>
              <a:stCxn id="1184" idx="6"/>
              <a:endCxn id="1201" idx="3"/>
            </p:cNvCxnSpPr>
            <p:nvPr/>
          </p:nvCxnSpPr>
          <p:spPr>
            <a:xfrm rot="4843684" flipH="1" flipV="1">
              <a:off x="2859066" y="3620656"/>
              <a:ext cx="108711" cy="10168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29" name="Прямая соединительная линия 1228"/>
            <p:cNvCxnSpPr>
              <a:stCxn id="1201" idx="1"/>
              <a:endCxn id="1194" idx="4"/>
            </p:cNvCxnSpPr>
            <p:nvPr/>
          </p:nvCxnSpPr>
          <p:spPr>
            <a:xfrm rot="15643684" flipH="1">
              <a:off x="2994153" y="3611633"/>
              <a:ext cx="108430" cy="10923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30" name="Прямая соединительная линия 1229"/>
            <p:cNvCxnSpPr>
              <a:stCxn id="1196" idx="2"/>
              <a:endCxn id="1202" idx="5"/>
            </p:cNvCxnSpPr>
            <p:nvPr/>
          </p:nvCxnSpPr>
          <p:spPr>
            <a:xfrm rot="4843684">
              <a:off x="3155926" y="3880926"/>
              <a:ext cx="99047" cy="6896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31" name="Прямая соединительная линия 1230"/>
            <p:cNvCxnSpPr>
              <a:stCxn id="1196" idx="1"/>
              <a:endCxn id="1195" idx="4"/>
            </p:cNvCxnSpPr>
            <p:nvPr/>
          </p:nvCxnSpPr>
          <p:spPr>
            <a:xfrm rot="15643684" flipH="1">
              <a:off x="3256244" y="3852470"/>
              <a:ext cx="36992" cy="4530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32" name="Прямая соединительная линия 1231"/>
            <p:cNvCxnSpPr>
              <a:stCxn id="1196" idx="4"/>
              <a:endCxn id="1194" idx="0"/>
            </p:cNvCxnSpPr>
            <p:nvPr/>
          </p:nvCxnSpPr>
          <p:spPr>
            <a:xfrm rot="10243684">
              <a:off x="3163392" y="3723326"/>
              <a:ext cx="45960" cy="11184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33" name="Прямая соединительная линия 1232"/>
            <p:cNvCxnSpPr>
              <a:stCxn id="1200" idx="5"/>
              <a:endCxn id="1199" idx="2"/>
            </p:cNvCxnSpPr>
            <p:nvPr/>
          </p:nvCxnSpPr>
          <p:spPr>
            <a:xfrm rot="4843684" flipH="1" flipV="1">
              <a:off x="3095813" y="3271380"/>
              <a:ext cx="77560" cy="153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234" name="8-конечная звезда 1233"/>
            <p:cNvSpPr/>
            <p:nvPr/>
          </p:nvSpPr>
          <p:spPr>
            <a:xfrm rot="1262594">
              <a:off x="2762396" y="3743439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35" name="8-конечная звезда 1234"/>
            <p:cNvSpPr/>
            <p:nvPr/>
          </p:nvSpPr>
          <p:spPr>
            <a:xfrm rot="1262594">
              <a:off x="2694262" y="3695945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</p:grpSp>
      <p:grpSp>
        <p:nvGrpSpPr>
          <p:cNvPr id="39" name="Группа 1235"/>
          <p:cNvGrpSpPr/>
          <p:nvPr/>
        </p:nvGrpSpPr>
        <p:grpSpPr>
          <a:xfrm>
            <a:off x="3456177" y="4393132"/>
            <a:ext cx="187129" cy="178876"/>
            <a:chOff x="3434255" y="5077337"/>
            <a:chExt cx="187129" cy="178876"/>
          </a:xfrm>
        </p:grpSpPr>
        <p:sp>
          <p:nvSpPr>
            <p:cNvPr id="1237" name="8-конечная звезда 1236"/>
            <p:cNvSpPr/>
            <p:nvPr/>
          </p:nvSpPr>
          <p:spPr>
            <a:xfrm rot="1262594">
              <a:off x="3506746" y="5149828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38" name="8-конечная звезда 1237"/>
            <p:cNvSpPr/>
            <p:nvPr/>
          </p:nvSpPr>
          <p:spPr>
            <a:xfrm rot="1262594">
              <a:off x="3578184" y="5149828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39" name="8-конечная звезда 1238"/>
            <p:cNvSpPr/>
            <p:nvPr/>
          </p:nvSpPr>
          <p:spPr>
            <a:xfrm rot="1262594">
              <a:off x="3505693" y="5077337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40" name="8-конечная звезда 1239"/>
            <p:cNvSpPr/>
            <p:nvPr/>
          </p:nvSpPr>
          <p:spPr>
            <a:xfrm rot="1262594">
              <a:off x="3459167" y="5102249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41" name="8-конечная звезда 1240"/>
            <p:cNvSpPr/>
            <p:nvPr/>
          </p:nvSpPr>
          <p:spPr>
            <a:xfrm rot="1262594">
              <a:off x="3434255" y="5077337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42" name="8-конечная звезда 1241"/>
            <p:cNvSpPr/>
            <p:nvPr/>
          </p:nvSpPr>
          <p:spPr>
            <a:xfrm rot="1262594">
              <a:off x="3530605" y="5220213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243" name="Прямая соединительная линия 1242"/>
            <p:cNvCxnSpPr>
              <a:stCxn id="1241" idx="5"/>
              <a:endCxn id="1239" idx="6"/>
            </p:cNvCxnSpPr>
            <p:nvPr/>
          </p:nvCxnSpPr>
          <p:spPr>
            <a:xfrm rot="5400000" flipH="1" flipV="1">
              <a:off x="3487376" y="5036108"/>
              <a:ext cx="351" cy="8521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44" name="Прямая соединительная линия 1243"/>
            <p:cNvCxnSpPr>
              <a:stCxn id="1237" idx="0"/>
              <a:endCxn id="1239" idx="7"/>
            </p:cNvCxnSpPr>
            <p:nvPr/>
          </p:nvCxnSpPr>
          <p:spPr>
            <a:xfrm flipH="1" flipV="1">
              <a:off x="3540142" y="5088028"/>
              <a:ext cx="8363" cy="9115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45" name="Прямая соединительная линия 1244"/>
            <p:cNvCxnSpPr>
              <a:stCxn id="1237" idx="3"/>
              <a:endCxn id="1240" idx="2"/>
            </p:cNvCxnSpPr>
            <p:nvPr/>
          </p:nvCxnSpPr>
          <p:spPr>
            <a:xfrm rot="5400000" flipH="1">
              <a:off x="3468080" y="5139673"/>
              <a:ext cx="43150" cy="3790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46" name="Прямая соединительная линия 1245"/>
            <p:cNvCxnSpPr>
              <a:stCxn id="1237" idx="1"/>
              <a:endCxn id="1238" idx="4"/>
            </p:cNvCxnSpPr>
            <p:nvPr/>
          </p:nvCxnSpPr>
          <p:spPr>
            <a:xfrm rot="5400000" flipH="1" flipV="1">
              <a:off x="3544623" y="5156166"/>
              <a:ext cx="27496" cy="4250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47" name="Прямая соединительная линия 1246"/>
            <p:cNvCxnSpPr>
              <a:stCxn id="1242" idx="3"/>
              <a:endCxn id="1237" idx="1"/>
            </p:cNvCxnSpPr>
            <p:nvPr/>
          </p:nvCxnSpPr>
          <p:spPr>
            <a:xfrm rot="5400000" flipH="1" flipV="1">
              <a:off x="3507459" y="5215864"/>
              <a:ext cx="54354" cy="496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47" name="Группа 1247"/>
          <p:cNvGrpSpPr/>
          <p:nvPr/>
        </p:nvGrpSpPr>
        <p:grpSpPr>
          <a:xfrm>
            <a:off x="2045297" y="2018036"/>
            <a:ext cx="1169381" cy="1250650"/>
            <a:chOff x="1581077" y="2383120"/>
            <a:chExt cx="1169381" cy="1250650"/>
          </a:xfrm>
        </p:grpSpPr>
        <p:sp>
          <p:nvSpPr>
            <p:cNvPr id="1249" name="8-конечная звезда 1248"/>
            <p:cNvSpPr/>
            <p:nvPr/>
          </p:nvSpPr>
          <p:spPr>
            <a:xfrm rot="1262594">
              <a:off x="2063417" y="3089247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50" name="8-конечная звезда 1249"/>
            <p:cNvSpPr/>
            <p:nvPr/>
          </p:nvSpPr>
          <p:spPr>
            <a:xfrm rot="1262594">
              <a:off x="2061769" y="2803495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51" name="8-конечная звезда 1250"/>
            <p:cNvSpPr/>
            <p:nvPr/>
          </p:nvSpPr>
          <p:spPr>
            <a:xfrm rot="1262594">
              <a:off x="1865251" y="3579770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52" name="8-конечная звезда 1251"/>
            <p:cNvSpPr/>
            <p:nvPr/>
          </p:nvSpPr>
          <p:spPr>
            <a:xfrm rot="1262594">
              <a:off x="1920541" y="2803495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53" name="8-конечная звезда 1252"/>
            <p:cNvSpPr/>
            <p:nvPr/>
          </p:nvSpPr>
          <p:spPr>
            <a:xfrm rot="1262594">
              <a:off x="2490397" y="258753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55" name="8-конечная звезда 1254"/>
            <p:cNvSpPr/>
            <p:nvPr/>
          </p:nvSpPr>
          <p:spPr>
            <a:xfrm rot="1262594">
              <a:off x="1920541" y="3160685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56" name="8-конечная звезда 1255"/>
            <p:cNvSpPr/>
            <p:nvPr/>
          </p:nvSpPr>
          <p:spPr>
            <a:xfrm rot="1262594">
              <a:off x="1581077" y="3295598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57" name="8-конечная звезда 1256"/>
            <p:cNvSpPr/>
            <p:nvPr/>
          </p:nvSpPr>
          <p:spPr>
            <a:xfrm rot="1262594">
              <a:off x="2336790" y="2648240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58" name="8-конечная звезда 1257"/>
            <p:cNvSpPr/>
            <p:nvPr/>
          </p:nvSpPr>
          <p:spPr>
            <a:xfrm rot="1262594">
              <a:off x="2571736" y="2668872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59" name="8-конечная звезда 1258"/>
            <p:cNvSpPr/>
            <p:nvPr/>
          </p:nvSpPr>
          <p:spPr>
            <a:xfrm rot="1262594">
              <a:off x="2560782" y="2383120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60" name="8-конечная звезда 1259"/>
            <p:cNvSpPr/>
            <p:nvPr/>
          </p:nvSpPr>
          <p:spPr>
            <a:xfrm rot="1262594">
              <a:off x="2643174" y="2586480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61" name="8-конечная звезда 1260"/>
            <p:cNvSpPr/>
            <p:nvPr/>
          </p:nvSpPr>
          <p:spPr>
            <a:xfrm rot="1262594">
              <a:off x="2275030" y="2668872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62" name="8-конечная звезда 1261"/>
            <p:cNvSpPr/>
            <p:nvPr/>
          </p:nvSpPr>
          <p:spPr>
            <a:xfrm rot="1262594">
              <a:off x="2703658" y="2383120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263" name="Прямая соединительная линия 1262"/>
            <p:cNvCxnSpPr>
              <a:stCxn id="1262" idx="6"/>
              <a:endCxn id="1259" idx="7"/>
            </p:cNvCxnSpPr>
            <p:nvPr/>
          </p:nvCxnSpPr>
          <p:spPr>
            <a:xfrm rot="16200000" flipH="1" flipV="1">
              <a:off x="2664344" y="2325903"/>
              <a:ext cx="12338" cy="12989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64" name="Прямая соединительная линия 1263"/>
            <p:cNvCxnSpPr>
              <a:stCxn id="1258" idx="5"/>
              <a:endCxn id="1253" idx="7"/>
            </p:cNvCxnSpPr>
            <p:nvPr/>
          </p:nvCxnSpPr>
          <p:spPr>
            <a:xfrm rot="16200000" flipV="1">
              <a:off x="2530194" y="2615447"/>
              <a:ext cx="67318" cy="4356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65" name="Прямая соединительная линия 1264"/>
            <p:cNvCxnSpPr>
              <a:stCxn id="1260" idx="0"/>
              <a:endCxn id="1258" idx="1"/>
            </p:cNvCxnSpPr>
            <p:nvPr/>
          </p:nvCxnSpPr>
          <p:spPr>
            <a:xfrm flipH="1">
              <a:off x="2604637" y="2618282"/>
              <a:ext cx="83776" cy="9537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66" name="Прямая соединительная линия 1265"/>
            <p:cNvCxnSpPr>
              <a:stCxn id="1252" idx="7"/>
              <a:endCxn id="1261" idx="5"/>
            </p:cNvCxnSpPr>
            <p:nvPr/>
          </p:nvCxnSpPr>
          <p:spPr>
            <a:xfrm rot="5400000" flipH="1" flipV="1">
              <a:off x="2056250" y="2586853"/>
              <a:ext cx="148644" cy="31671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67" name="Прямая соединительная линия 1266"/>
            <p:cNvCxnSpPr>
              <a:stCxn id="1256" idx="6"/>
              <a:endCxn id="1252" idx="2"/>
            </p:cNvCxnSpPr>
            <p:nvPr/>
          </p:nvCxnSpPr>
          <p:spPr>
            <a:xfrm rot="5400000" flipH="1" flipV="1">
              <a:off x="1560446" y="2920360"/>
              <a:ext cx="442065" cy="31273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68" name="Прямая соединительная линия 1267"/>
            <p:cNvCxnSpPr>
              <a:stCxn id="1256" idx="7"/>
              <a:endCxn id="1255" idx="2"/>
            </p:cNvCxnSpPr>
            <p:nvPr/>
          </p:nvCxnSpPr>
          <p:spPr>
            <a:xfrm rot="5400000" flipH="1" flipV="1">
              <a:off x="1739486" y="3116483"/>
              <a:ext cx="101958" cy="29476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69" name="Прямая соединительная линия 1268"/>
            <p:cNvCxnSpPr>
              <a:stCxn id="1251" idx="4"/>
              <a:endCxn id="1256" idx="0"/>
            </p:cNvCxnSpPr>
            <p:nvPr/>
          </p:nvCxnSpPr>
          <p:spPr>
            <a:xfrm rot="10800000">
              <a:off x="1643716" y="3339633"/>
              <a:ext cx="223336" cy="25744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70" name="Прямая соединительная линия 1269"/>
            <p:cNvCxnSpPr>
              <a:stCxn id="1251" idx="7"/>
              <a:endCxn id="1249" idx="2"/>
            </p:cNvCxnSpPr>
            <p:nvPr/>
          </p:nvCxnSpPr>
          <p:spPr>
            <a:xfrm rot="5400000" flipH="1" flipV="1">
              <a:off x="1771643" y="3286729"/>
              <a:ext cx="454361" cy="16379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71" name="Прямая соединительная линия 1270"/>
            <p:cNvCxnSpPr>
              <a:stCxn id="1249" idx="5"/>
              <a:endCxn id="1250" idx="2"/>
            </p:cNvCxnSpPr>
            <p:nvPr/>
          </p:nvCxnSpPr>
          <p:spPr>
            <a:xfrm rot="16200000" flipV="1">
              <a:off x="1961325" y="2973444"/>
              <a:ext cx="235879" cy="38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72" name="Прямая соединительная линия 1271"/>
            <p:cNvCxnSpPr>
              <a:stCxn id="1250" idx="0"/>
              <a:endCxn id="1257" idx="3"/>
            </p:cNvCxnSpPr>
            <p:nvPr/>
          </p:nvCxnSpPr>
          <p:spPr>
            <a:xfrm flipV="1">
              <a:off x="2113968" y="2693796"/>
              <a:ext cx="225614" cy="14639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73" name="Прямая соединительная линия 1272"/>
            <p:cNvCxnSpPr>
              <a:stCxn id="1262" idx="1"/>
              <a:endCxn id="1260" idx="7"/>
            </p:cNvCxnSpPr>
            <p:nvPr/>
          </p:nvCxnSpPr>
          <p:spPr>
            <a:xfrm rot="5400000">
              <a:off x="2626022" y="2489841"/>
              <a:ext cx="172475" cy="4860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75" name="Прямая соединительная линия 1274"/>
            <p:cNvCxnSpPr>
              <a:stCxn id="1259" idx="3"/>
              <a:endCxn id="1253" idx="6"/>
            </p:cNvCxnSpPr>
            <p:nvPr/>
          </p:nvCxnSpPr>
          <p:spPr>
            <a:xfrm rot="5400000">
              <a:off x="2458289" y="2484824"/>
              <a:ext cx="173313" cy="3570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76" name="Прямая соединительная линия 1275"/>
            <p:cNvCxnSpPr>
              <a:stCxn id="1253" idx="4"/>
              <a:endCxn id="1261" idx="0"/>
            </p:cNvCxnSpPr>
            <p:nvPr/>
          </p:nvCxnSpPr>
          <p:spPr>
            <a:xfrm rot="10800000" flipV="1">
              <a:off x="2320270" y="2604838"/>
              <a:ext cx="171929" cy="9583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321" name="TextBox 1320"/>
          <p:cNvSpPr txBox="1"/>
          <p:nvPr/>
        </p:nvSpPr>
        <p:spPr>
          <a:xfrm rot="19006284">
            <a:off x="2318899" y="2446336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КИТ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1322" name="TextBox 1321"/>
          <p:cNvSpPr txBox="1"/>
          <p:nvPr/>
        </p:nvSpPr>
        <p:spPr>
          <a:xfrm rot="1643483">
            <a:off x="2860400" y="3446467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ПЕГАС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1323" name="TextBox 1322"/>
          <p:cNvSpPr txBox="1"/>
          <p:nvPr/>
        </p:nvSpPr>
        <p:spPr>
          <a:xfrm rot="19006284">
            <a:off x="3176155" y="2941114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АНДРОМЕДА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1324" name="TextBox 1323"/>
          <p:cNvSpPr txBox="1"/>
          <p:nvPr/>
        </p:nvSpPr>
        <p:spPr>
          <a:xfrm rot="2331135">
            <a:off x="3061230" y="4429631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ДЕЛЬФІН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1325" name="TextBox 1324"/>
          <p:cNvSpPr txBox="1"/>
          <p:nvPr/>
        </p:nvSpPr>
        <p:spPr>
          <a:xfrm rot="222291">
            <a:off x="3388198" y="5006245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ОРЕЛ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1326" name="TextBox 1325"/>
          <p:cNvSpPr txBox="1"/>
          <p:nvPr/>
        </p:nvSpPr>
        <p:spPr>
          <a:xfrm rot="222291">
            <a:off x="3888264" y="5524741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ЩИТ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1327" name="TextBox 1326"/>
          <p:cNvSpPr txBox="1"/>
          <p:nvPr/>
        </p:nvSpPr>
        <p:spPr>
          <a:xfrm rot="20047852">
            <a:off x="5597382" y="3512765"/>
            <a:ext cx="70215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ВОЛОССЯ ВЕРОНІКИ</a:t>
            </a:r>
            <a:endParaRPr lang="uk-UA" sz="8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grpSp>
        <p:nvGrpSpPr>
          <p:cNvPr id="49" name="Группа 1414"/>
          <p:cNvGrpSpPr/>
          <p:nvPr/>
        </p:nvGrpSpPr>
        <p:grpSpPr>
          <a:xfrm>
            <a:off x="4589796" y="2578586"/>
            <a:ext cx="829916" cy="343506"/>
            <a:chOff x="4589796" y="2578586"/>
            <a:chExt cx="829916" cy="343506"/>
          </a:xfrm>
        </p:grpSpPr>
        <p:sp>
          <p:nvSpPr>
            <p:cNvPr id="1330" name="8-конечная звезда 1329"/>
            <p:cNvSpPr/>
            <p:nvPr/>
          </p:nvSpPr>
          <p:spPr>
            <a:xfrm rot="1262594">
              <a:off x="5365712" y="2651077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32" name="8-конечная звезда 1331"/>
            <p:cNvSpPr/>
            <p:nvPr/>
          </p:nvSpPr>
          <p:spPr>
            <a:xfrm rot="1262594">
              <a:off x="4589796" y="2875292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33" name="8-конечная звезда 1332"/>
            <p:cNvSpPr/>
            <p:nvPr/>
          </p:nvSpPr>
          <p:spPr>
            <a:xfrm rot="1262594">
              <a:off x="4732672" y="2875292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34" name="8-конечная звезда 1333"/>
            <p:cNvSpPr/>
            <p:nvPr/>
          </p:nvSpPr>
          <p:spPr>
            <a:xfrm rot="1262594">
              <a:off x="4875548" y="2660978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35" name="8-конечная звезда 1334"/>
            <p:cNvSpPr/>
            <p:nvPr/>
          </p:nvSpPr>
          <p:spPr>
            <a:xfrm rot="1262594">
              <a:off x="5018424" y="2578586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36" name="8-конечная звезда 1335"/>
            <p:cNvSpPr/>
            <p:nvPr/>
          </p:nvSpPr>
          <p:spPr>
            <a:xfrm rot="1262594">
              <a:off x="5232738" y="2650024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337" name="Прямая соединительная линия 1336"/>
            <p:cNvCxnSpPr>
              <a:stCxn id="1332" idx="0"/>
              <a:endCxn id="1333" idx="3"/>
            </p:cNvCxnSpPr>
            <p:nvPr/>
          </p:nvCxnSpPr>
          <p:spPr>
            <a:xfrm>
              <a:off x="4635035" y="2907094"/>
              <a:ext cx="99653" cy="109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38" name="Прямая соединительная линия 1337"/>
            <p:cNvCxnSpPr>
              <a:stCxn id="1333" idx="7"/>
              <a:endCxn id="1334" idx="3"/>
            </p:cNvCxnSpPr>
            <p:nvPr/>
          </p:nvCxnSpPr>
          <p:spPr>
            <a:xfrm rot="5400000" flipH="1" flipV="1">
              <a:off x="4729854" y="2741481"/>
              <a:ext cx="195312" cy="10010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39" name="Прямая соединительная линия 1338"/>
            <p:cNvCxnSpPr>
              <a:stCxn id="1330" idx="2"/>
              <a:endCxn id="1336" idx="0"/>
            </p:cNvCxnSpPr>
            <p:nvPr/>
          </p:nvCxnSpPr>
          <p:spPr>
            <a:xfrm rot="5400000" flipH="1">
              <a:off x="5319772" y="2640031"/>
              <a:ext cx="21450" cy="10504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40" name="Прямая соединительная линия 1339"/>
            <p:cNvCxnSpPr>
              <a:stCxn id="1336" idx="3"/>
              <a:endCxn id="1335" idx="0"/>
            </p:cNvCxnSpPr>
            <p:nvPr/>
          </p:nvCxnSpPr>
          <p:spPr>
            <a:xfrm rot="5400000" flipH="1">
              <a:off x="5112940" y="2561112"/>
              <a:ext cx="72537" cy="17109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41" name="Прямая соединительная линия 1340"/>
            <p:cNvCxnSpPr>
              <a:stCxn id="1335" idx="3"/>
              <a:endCxn id="1334" idx="7"/>
            </p:cNvCxnSpPr>
            <p:nvPr/>
          </p:nvCxnSpPr>
          <p:spPr>
            <a:xfrm rot="5400000">
              <a:off x="4938691" y="2593128"/>
              <a:ext cx="63390" cy="10010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355" name="TextBox 1354"/>
          <p:cNvSpPr txBox="1"/>
          <p:nvPr/>
        </p:nvSpPr>
        <p:spPr>
          <a:xfrm>
            <a:off x="4714876" y="2643182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РИСЬ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cxnSp>
        <p:nvCxnSpPr>
          <p:cNvPr id="1364" name="Прямая соединительная линия 1363"/>
          <p:cNvCxnSpPr/>
          <p:nvPr/>
        </p:nvCxnSpPr>
        <p:spPr>
          <a:xfrm rot="16537753" flipV="1">
            <a:off x="4727773" y="3164312"/>
            <a:ext cx="314852" cy="4989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50" name="Группа 1415"/>
          <p:cNvGrpSpPr/>
          <p:nvPr/>
        </p:nvGrpSpPr>
        <p:grpSpPr>
          <a:xfrm>
            <a:off x="4149687" y="2792374"/>
            <a:ext cx="463574" cy="463575"/>
            <a:chOff x="4149687" y="2792374"/>
            <a:chExt cx="463574" cy="463575"/>
          </a:xfrm>
        </p:grpSpPr>
        <p:cxnSp>
          <p:nvCxnSpPr>
            <p:cNvPr id="1342" name="Прямая соединительная линия 1341"/>
            <p:cNvCxnSpPr>
              <a:stCxn id="1359" idx="7"/>
              <a:endCxn id="1358" idx="2"/>
            </p:cNvCxnSpPr>
            <p:nvPr/>
          </p:nvCxnSpPr>
          <p:spPr>
            <a:xfrm rot="5400000" flipH="1" flipV="1">
              <a:off x="4370340" y="3027617"/>
              <a:ext cx="58114" cy="9977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356" name="8-конечная звезда 1355"/>
            <p:cNvSpPr/>
            <p:nvPr/>
          </p:nvSpPr>
          <p:spPr>
            <a:xfrm rot="1262594">
              <a:off x="4577261" y="3101985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57" name="8-конечная звезда 1356"/>
            <p:cNvSpPr/>
            <p:nvPr/>
          </p:nvSpPr>
          <p:spPr>
            <a:xfrm rot="1262594">
              <a:off x="4530737" y="3219949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58" name="8-конечная звезда 1357"/>
            <p:cNvSpPr/>
            <p:nvPr/>
          </p:nvSpPr>
          <p:spPr>
            <a:xfrm rot="1262594">
              <a:off x="4435440" y="3006688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59" name="8-конечная звезда 1358"/>
            <p:cNvSpPr/>
            <p:nvPr/>
          </p:nvSpPr>
          <p:spPr>
            <a:xfrm rot="1262594">
              <a:off x="4308170" y="3093732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360" name="Прямая соединительная линия 1359"/>
            <p:cNvCxnSpPr>
              <a:stCxn id="1357" idx="6"/>
              <a:endCxn id="1356" idx="2"/>
            </p:cNvCxnSpPr>
            <p:nvPr/>
          </p:nvCxnSpPr>
          <p:spPr>
            <a:xfrm rot="5400000" flipH="1" flipV="1">
              <a:off x="4529817" y="3162168"/>
              <a:ext cx="84364" cy="3359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65" name="Прямая соединительная линия 1364"/>
            <p:cNvCxnSpPr>
              <a:stCxn id="1358" idx="0"/>
              <a:endCxn id="1357" idx="4"/>
            </p:cNvCxnSpPr>
            <p:nvPr/>
          </p:nvCxnSpPr>
          <p:spPr>
            <a:xfrm>
              <a:off x="4477199" y="3036044"/>
              <a:ext cx="54738" cy="19544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370" name="8-конечная звезда 1369"/>
            <p:cNvSpPr/>
            <p:nvPr/>
          </p:nvSpPr>
          <p:spPr>
            <a:xfrm rot="1262594">
              <a:off x="4221126" y="3006688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71" name="8-конечная звезда 1370"/>
            <p:cNvSpPr/>
            <p:nvPr/>
          </p:nvSpPr>
          <p:spPr>
            <a:xfrm rot="1262594">
              <a:off x="4451046" y="2879418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72" name="8-конечная звезда 1371"/>
            <p:cNvSpPr/>
            <p:nvPr/>
          </p:nvSpPr>
          <p:spPr>
            <a:xfrm rot="1262594">
              <a:off x="4364001" y="2792374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73" name="8-конечная звезда 1372"/>
            <p:cNvSpPr/>
            <p:nvPr/>
          </p:nvSpPr>
          <p:spPr>
            <a:xfrm rot="1262594">
              <a:off x="4149687" y="2935250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375" name="Прямая соединительная линия 1374"/>
            <p:cNvCxnSpPr>
              <a:stCxn id="868" idx="67"/>
              <a:endCxn id="1373" idx="1"/>
            </p:cNvCxnSpPr>
            <p:nvPr/>
          </p:nvCxnSpPr>
          <p:spPr>
            <a:xfrm flipH="1" flipV="1">
              <a:off x="4180058" y="2976590"/>
              <a:ext cx="40647" cy="4041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76" name="Прямая соединительная линия 1375"/>
            <p:cNvCxnSpPr>
              <a:stCxn id="1371" idx="5"/>
              <a:endCxn id="1372" idx="0"/>
            </p:cNvCxnSpPr>
            <p:nvPr/>
          </p:nvCxnSpPr>
          <p:spPr>
            <a:xfrm rot="16200000" flipV="1">
              <a:off x="4405044" y="2822446"/>
              <a:ext cx="59548" cy="5811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77" name="Прямая соединительная линия 1376"/>
            <p:cNvCxnSpPr>
              <a:stCxn id="1370" idx="0"/>
              <a:endCxn id="1371" idx="4"/>
            </p:cNvCxnSpPr>
            <p:nvPr/>
          </p:nvCxnSpPr>
          <p:spPr>
            <a:xfrm flipV="1">
              <a:off x="4262885" y="2893262"/>
              <a:ext cx="189602" cy="14278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78" name="Прямая соединительная линия 1377"/>
            <p:cNvCxnSpPr>
              <a:stCxn id="1359" idx="5"/>
              <a:endCxn id="1370" idx="1"/>
            </p:cNvCxnSpPr>
            <p:nvPr/>
          </p:nvCxnSpPr>
          <p:spPr>
            <a:xfrm rot="16200000" flipV="1">
              <a:off x="4262466" y="3037059"/>
              <a:ext cx="47564" cy="6950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1379" name="Прямая соединительная линия 1378"/>
          <p:cNvCxnSpPr>
            <a:stCxn id="1358" idx="6"/>
            <a:endCxn id="1371" idx="2"/>
          </p:cNvCxnSpPr>
          <p:nvPr/>
        </p:nvCxnSpPr>
        <p:spPr>
          <a:xfrm rot="5400000" flipH="1" flipV="1">
            <a:off x="4421367" y="2964606"/>
            <a:ext cx="86952" cy="94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394" name="TextBox 1393"/>
          <p:cNvSpPr txBox="1"/>
          <p:nvPr/>
        </p:nvSpPr>
        <p:spPr>
          <a:xfrm>
            <a:off x="4143372" y="2887144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ЖИРАФ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grpSp>
        <p:nvGrpSpPr>
          <p:cNvPr id="51" name="Группа 1394"/>
          <p:cNvGrpSpPr/>
          <p:nvPr/>
        </p:nvGrpSpPr>
        <p:grpSpPr>
          <a:xfrm>
            <a:off x="4224353" y="2365325"/>
            <a:ext cx="411190" cy="414417"/>
            <a:chOff x="4017933" y="1986213"/>
            <a:chExt cx="411190" cy="414417"/>
          </a:xfrm>
        </p:grpSpPr>
        <p:cxnSp>
          <p:nvCxnSpPr>
            <p:cNvPr id="1396" name="Прямая соединительная линия 1395"/>
            <p:cNvCxnSpPr>
              <a:stCxn id="1404" idx="7"/>
              <a:endCxn id="1400" idx="1"/>
            </p:cNvCxnSpPr>
            <p:nvPr/>
          </p:nvCxnSpPr>
          <p:spPr>
            <a:xfrm rot="16200000" flipV="1">
              <a:off x="4354956" y="2311979"/>
              <a:ext cx="116410" cy="15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97" name="Прямая соединительная линия 1396"/>
            <p:cNvCxnSpPr>
              <a:stCxn id="1404" idx="4"/>
              <a:endCxn id="1399" idx="1"/>
            </p:cNvCxnSpPr>
            <p:nvPr/>
          </p:nvCxnSpPr>
          <p:spPr>
            <a:xfrm rot="10800000">
              <a:off x="4198773" y="2252202"/>
              <a:ext cx="174565" cy="11907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98" name="Прямая соединительная линия 1397"/>
            <p:cNvCxnSpPr>
              <a:stCxn id="1402" idx="7"/>
              <a:endCxn id="1401" idx="3"/>
            </p:cNvCxnSpPr>
            <p:nvPr/>
          </p:nvCxnSpPr>
          <p:spPr>
            <a:xfrm rot="16200000" flipH="1">
              <a:off x="4223525" y="1870252"/>
              <a:ext cx="6" cy="30784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399" name="8-конечная звезда 1398"/>
            <p:cNvSpPr/>
            <p:nvPr/>
          </p:nvSpPr>
          <p:spPr>
            <a:xfrm rot="1262594">
              <a:off x="4160809" y="2200527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00" name="8-конечная звезда 1399"/>
            <p:cNvSpPr/>
            <p:nvPr/>
          </p:nvSpPr>
          <p:spPr>
            <a:xfrm rot="1262594">
              <a:off x="4375123" y="2202175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01" name="8-конечная звезда 1400"/>
            <p:cNvSpPr/>
            <p:nvPr/>
          </p:nvSpPr>
          <p:spPr>
            <a:xfrm rot="1262594">
              <a:off x="4375123" y="198621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02" name="8-конечная звезда 1401"/>
            <p:cNvSpPr/>
            <p:nvPr/>
          </p:nvSpPr>
          <p:spPr>
            <a:xfrm rot="1262594">
              <a:off x="4017933" y="200813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03" name="8-конечная звезда 1402"/>
            <p:cNvSpPr/>
            <p:nvPr/>
          </p:nvSpPr>
          <p:spPr>
            <a:xfrm rot="1262594">
              <a:off x="4089371" y="2222449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04" name="8-конечная звезда 1403"/>
            <p:cNvSpPr/>
            <p:nvPr/>
          </p:nvSpPr>
          <p:spPr>
            <a:xfrm rot="1262594">
              <a:off x="4371896" y="2357430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405" name="Прямая соединительная линия 1404"/>
            <p:cNvCxnSpPr>
              <a:stCxn id="1400" idx="5"/>
              <a:endCxn id="1401" idx="2"/>
            </p:cNvCxnSpPr>
            <p:nvPr/>
          </p:nvCxnSpPr>
          <p:spPr>
            <a:xfrm rot="5400000" flipH="1" flipV="1">
              <a:off x="4308750" y="2120823"/>
              <a:ext cx="166089" cy="126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06" name="Прямая соединительная линия 1405"/>
            <p:cNvCxnSpPr>
              <a:stCxn id="1403" idx="6"/>
              <a:endCxn id="1402" idx="0"/>
            </p:cNvCxnSpPr>
            <p:nvPr/>
          </p:nvCxnSpPr>
          <p:spPr>
            <a:xfrm rot="16200000" flipV="1">
              <a:off x="4008388" y="2106572"/>
              <a:ext cx="179422" cy="5593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07" name="Прямая соединительная линия 1406"/>
            <p:cNvCxnSpPr>
              <a:stCxn id="1399" idx="5"/>
              <a:endCxn id="1403" idx="0"/>
            </p:cNvCxnSpPr>
            <p:nvPr/>
          </p:nvCxnSpPr>
          <p:spPr>
            <a:xfrm rot="16200000" flipH="1" flipV="1">
              <a:off x="4131062" y="2213360"/>
              <a:ext cx="56291" cy="3527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08" name="Прямая соединительная линия 1407"/>
            <p:cNvCxnSpPr>
              <a:stCxn id="1400" idx="3"/>
              <a:endCxn id="1399" idx="7"/>
            </p:cNvCxnSpPr>
            <p:nvPr/>
          </p:nvCxnSpPr>
          <p:spPr>
            <a:xfrm rot="5400000" flipH="1">
              <a:off x="4283179" y="2145868"/>
              <a:ext cx="23574" cy="16496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417" name="TextBox 1416"/>
          <p:cNvSpPr txBox="1"/>
          <p:nvPr/>
        </p:nvSpPr>
        <p:spPr>
          <a:xfrm>
            <a:off x="4286248" y="2428868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ВІЗНИЧИЙ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grpSp>
        <p:nvGrpSpPr>
          <p:cNvPr id="53" name="Группа 1417"/>
          <p:cNvGrpSpPr/>
          <p:nvPr/>
        </p:nvGrpSpPr>
        <p:grpSpPr>
          <a:xfrm>
            <a:off x="3808104" y="2509849"/>
            <a:ext cx="470249" cy="704837"/>
            <a:chOff x="3357553" y="2345049"/>
            <a:chExt cx="470249" cy="704837"/>
          </a:xfrm>
        </p:grpSpPr>
        <p:cxnSp>
          <p:nvCxnSpPr>
            <p:cNvPr id="1419" name="Прямая соединительная линия 1418"/>
            <p:cNvCxnSpPr>
              <a:stCxn id="1425" idx="6"/>
              <a:endCxn id="1424" idx="0"/>
            </p:cNvCxnSpPr>
            <p:nvPr/>
          </p:nvCxnSpPr>
          <p:spPr>
            <a:xfrm rot="16200000" flipV="1">
              <a:off x="3691172" y="2584715"/>
              <a:ext cx="109630" cy="12902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20" name="Прямая соединительная линия 1419"/>
            <p:cNvCxnSpPr>
              <a:stCxn id="1423" idx="5"/>
              <a:endCxn id="1427" idx="6"/>
            </p:cNvCxnSpPr>
            <p:nvPr/>
          </p:nvCxnSpPr>
          <p:spPr>
            <a:xfrm rot="16200000" flipV="1">
              <a:off x="3407723" y="2536764"/>
              <a:ext cx="24387" cy="6601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421" name="8-конечная звезда 1420"/>
            <p:cNvSpPr/>
            <p:nvPr/>
          </p:nvSpPr>
          <p:spPr>
            <a:xfrm rot="1262594">
              <a:off x="3486402" y="2345049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22" name="8-конечная звезда 1421"/>
            <p:cNvSpPr/>
            <p:nvPr/>
          </p:nvSpPr>
          <p:spPr>
            <a:xfrm rot="1262594">
              <a:off x="3557840" y="2487925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23" name="8-конечная звезда 1422"/>
            <p:cNvSpPr/>
            <p:nvPr/>
          </p:nvSpPr>
          <p:spPr>
            <a:xfrm rot="1262594">
              <a:off x="3436886" y="2579638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24" name="8-конечная звезда 1423"/>
            <p:cNvSpPr/>
            <p:nvPr/>
          </p:nvSpPr>
          <p:spPr>
            <a:xfrm rot="1262594">
              <a:off x="3629278" y="2557715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25" name="8-конечная звезда 1424"/>
            <p:cNvSpPr/>
            <p:nvPr/>
          </p:nvSpPr>
          <p:spPr>
            <a:xfrm rot="1262594">
              <a:off x="3773802" y="2702239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26" name="8-конечная звезда 1425"/>
            <p:cNvSpPr/>
            <p:nvPr/>
          </p:nvSpPr>
          <p:spPr>
            <a:xfrm rot="1262594">
              <a:off x="3770575" y="2413260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27" name="8-конечная звезда 1426"/>
            <p:cNvSpPr/>
            <p:nvPr/>
          </p:nvSpPr>
          <p:spPr>
            <a:xfrm rot="1262594">
              <a:off x="3357553" y="2556136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28" name="8-конечная звезда 1427"/>
            <p:cNvSpPr/>
            <p:nvPr/>
          </p:nvSpPr>
          <p:spPr>
            <a:xfrm rot="1262594">
              <a:off x="3699137" y="2435183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29" name="8-конечная звезда 1428"/>
            <p:cNvSpPr/>
            <p:nvPr/>
          </p:nvSpPr>
          <p:spPr>
            <a:xfrm rot="1262594">
              <a:off x="3413385" y="3006686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30" name="8-конечная звезда 1429"/>
            <p:cNvSpPr/>
            <p:nvPr/>
          </p:nvSpPr>
          <p:spPr>
            <a:xfrm rot="1262594">
              <a:off x="3500429" y="2841888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31" name="8-конечная звезда 1430"/>
            <p:cNvSpPr/>
            <p:nvPr/>
          </p:nvSpPr>
          <p:spPr>
            <a:xfrm rot="1262594">
              <a:off x="3571867" y="2643180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432" name="Прямая соединительная линия 1431"/>
            <p:cNvCxnSpPr>
              <a:stCxn id="1422" idx="6"/>
              <a:endCxn id="1421" idx="7"/>
            </p:cNvCxnSpPr>
            <p:nvPr/>
          </p:nvCxnSpPr>
          <p:spPr>
            <a:xfrm rot="16200000" flipV="1">
              <a:off x="3501986" y="2397176"/>
              <a:ext cx="128640" cy="5645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33" name="Прямая соединительная линия 1432"/>
            <p:cNvCxnSpPr>
              <a:stCxn id="1431" idx="4"/>
              <a:endCxn id="1423" idx="0"/>
            </p:cNvCxnSpPr>
            <p:nvPr/>
          </p:nvCxnSpPr>
          <p:spPr>
            <a:xfrm rot="10800000">
              <a:off x="3489086" y="2616334"/>
              <a:ext cx="84223" cy="4069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34" name="Прямая соединительная линия 1433"/>
            <p:cNvCxnSpPr>
              <a:stCxn id="1424" idx="5"/>
              <a:endCxn id="1422" idx="0"/>
            </p:cNvCxnSpPr>
            <p:nvPr/>
          </p:nvCxnSpPr>
          <p:spPr>
            <a:xfrm rot="16200000" flipV="1">
              <a:off x="3609967" y="2524693"/>
              <a:ext cx="35421" cy="3527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35" name="Прямая соединительная линия 1434"/>
            <p:cNvCxnSpPr>
              <a:stCxn id="1426" idx="5"/>
              <a:endCxn id="1428" idx="7"/>
            </p:cNvCxnSpPr>
            <p:nvPr/>
          </p:nvCxnSpPr>
          <p:spPr>
            <a:xfrm rot="16200000" flipH="1" flipV="1">
              <a:off x="3745495" y="2410102"/>
              <a:ext cx="32892" cy="4292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36" name="Прямая соединительная линия 1435"/>
            <p:cNvCxnSpPr>
              <a:stCxn id="1424" idx="7"/>
              <a:endCxn id="1428" idx="3"/>
            </p:cNvCxnSpPr>
            <p:nvPr/>
          </p:nvCxnSpPr>
          <p:spPr>
            <a:xfrm rot="5400000" flipH="1" flipV="1">
              <a:off x="3636875" y="2509631"/>
              <a:ext cx="108198" cy="2004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37" name="Прямая соединительная линия 1436"/>
            <p:cNvCxnSpPr>
              <a:stCxn id="1429" idx="5"/>
              <a:endCxn id="1430" idx="1"/>
            </p:cNvCxnSpPr>
            <p:nvPr/>
          </p:nvCxnSpPr>
          <p:spPr>
            <a:xfrm rot="5400000" flipH="1" flipV="1">
              <a:off x="3415848" y="2893594"/>
              <a:ext cx="125318" cy="10458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38" name="Прямая соединительная линия 1437"/>
            <p:cNvCxnSpPr>
              <a:stCxn id="1430" idx="7"/>
              <a:endCxn id="1431" idx="2"/>
            </p:cNvCxnSpPr>
            <p:nvPr/>
          </p:nvCxnSpPr>
          <p:spPr>
            <a:xfrm rot="5400000" flipH="1" flipV="1">
              <a:off x="3478851" y="2747857"/>
              <a:ext cx="169778" cy="4394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39" name="Прямая соединительная линия 1438"/>
            <p:cNvCxnSpPr>
              <a:stCxn id="1431" idx="7"/>
              <a:endCxn id="1424" idx="6"/>
            </p:cNvCxnSpPr>
            <p:nvPr/>
          </p:nvCxnSpPr>
          <p:spPr>
            <a:xfrm rot="5400000" flipH="1" flipV="1">
              <a:off x="3591344" y="2581380"/>
              <a:ext cx="96493" cy="5276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40" name="Прямая соединительная линия 1439"/>
            <p:cNvCxnSpPr>
              <a:stCxn id="1425" idx="5"/>
              <a:endCxn id="1431" idx="0"/>
            </p:cNvCxnSpPr>
            <p:nvPr/>
          </p:nvCxnSpPr>
          <p:spPr>
            <a:xfrm rot="16200000" flipV="1">
              <a:off x="3685719" y="2600444"/>
              <a:ext cx="32029" cy="17621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42" name="Прямая соединительная линия 1441"/>
            <p:cNvCxnSpPr>
              <a:stCxn id="1423" idx="7"/>
              <a:endCxn id="1422" idx="5"/>
            </p:cNvCxnSpPr>
            <p:nvPr/>
          </p:nvCxnSpPr>
          <p:spPr>
            <a:xfrm rot="5400000" flipH="1" flipV="1">
              <a:off x="3478506" y="2500305"/>
              <a:ext cx="105424" cy="8531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446" name="TextBox 1445"/>
          <p:cNvSpPr txBox="1"/>
          <p:nvPr/>
        </p:nvSpPr>
        <p:spPr>
          <a:xfrm>
            <a:off x="3536257" y="2500306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ПЕРСЕЙ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grpSp>
        <p:nvGrpSpPr>
          <p:cNvPr id="54" name="Группа 1446"/>
          <p:cNvGrpSpPr/>
          <p:nvPr/>
        </p:nvGrpSpPr>
        <p:grpSpPr>
          <a:xfrm rot="248670">
            <a:off x="5476076" y="1848327"/>
            <a:ext cx="1857394" cy="3278058"/>
            <a:chOff x="5649885" y="1363613"/>
            <a:chExt cx="1857394" cy="3278058"/>
          </a:xfrm>
        </p:grpSpPr>
        <p:cxnSp>
          <p:nvCxnSpPr>
            <p:cNvPr id="1448" name="Прямая соединительная линия 1447"/>
            <p:cNvCxnSpPr>
              <a:stCxn id="1452" idx="5"/>
              <a:endCxn id="1459" idx="0"/>
            </p:cNvCxnSpPr>
            <p:nvPr/>
          </p:nvCxnSpPr>
          <p:spPr>
            <a:xfrm rot="15951330" flipV="1">
              <a:off x="6678064" y="1878821"/>
              <a:ext cx="184799" cy="10014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449" name="8-конечная звезда 1448"/>
            <p:cNvSpPr/>
            <p:nvPr/>
          </p:nvSpPr>
          <p:spPr>
            <a:xfrm rot="1262594">
              <a:off x="6993443" y="4282014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50" name="8-конечная звезда 1449"/>
            <p:cNvSpPr/>
            <p:nvPr/>
          </p:nvSpPr>
          <p:spPr>
            <a:xfrm rot="1262594">
              <a:off x="6729090" y="4587671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51" name="8-конечная звезда 1450"/>
            <p:cNvSpPr/>
            <p:nvPr/>
          </p:nvSpPr>
          <p:spPr>
            <a:xfrm rot="1262594">
              <a:off x="7169532" y="3766935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52" name="8-конечная звезда 1451"/>
            <p:cNvSpPr/>
            <p:nvPr/>
          </p:nvSpPr>
          <p:spPr>
            <a:xfrm rot="1262594">
              <a:off x="6814253" y="2015573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53" name="8-конечная звезда 1452"/>
            <p:cNvSpPr/>
            <p:nvPr/>
          </p:nvSpPr>
          <p:spPr>
            <a:xfrm rot="1262594">
              <a:off x="7464079" y="2899614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54" name="8-конечная звезда 1453"/>
            <p:cNvSpPr/>
            <p:nvPr/>
          </p:nvSpPr>
          <p:spPr>
            <a:xfrm rot="1262594">
              <a:off x="7346383" y="3252271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56" name="8-конечная звезда 1455"/>
            <p:cNvSpPr/>
            <p:nvPr/>
          </p:nvSpPr>
          <p:spPr>
            <a:xfrm rot="1262594">
              <a:off x="5792762" y="1450658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57" name="8-конечная звезда 1456"/>
            <p:cNvSpPr/>
            <p:nvPr/>
          </p:nvSpPr>
          <p:spPr>
            <a:xfrm rot="1262594">
              <a:off x="5721323" y="1363613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58" name="8-конечная звезда 1457"/>
            <p:cNvSpPr/>
            <p:nvPr/>
          </p:nvSpPr>
          <p:spPr>
            <a:xfrm rot="1262594">
              <a:off x="5649885" y="1435052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59" name="8-конечная звезда 1458"/>
            <p:cNvSpPr/>
            <p:nvPr/>
          </p:nvSpPr>
          <p:spPr>
            <a:xfrm rot="1262594">
              <a:off x="6672082" y="1810999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60" name="8-конечная звезда 1459"/>
            <p:cNvSpPr/>
            <p:nvPr/>
          </p:nvSpPr>
          <p:spPr>
            <a:xfrm rot="1262594">
              <a:off x="7374765" y="2462338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61" name="8-конечная звезда 1460"/>
            <p:cNvSpPr/>
            <p:nvPr/>
          </p:nvSpPr>
          <p:spPr>
            <a:xfrm rot="1262594">
              <a:off x="5722903" y="1509717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62" name="8-конечная звезда 1461"/>
            <p:cNvSpPr/>
            <p:nvPr/>
          </p:nvSpPr>
          <p:spPr>
            <a:xfrm rot="1262594">
              <a:off x="5865777" y="1508068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63" name="8-конечная звезда 1462"/>
            <p:cNvSpPr/>
            <p:nvPr/>
          </p:nvSpPr>
          <p:spPr>
            <a:xfrm rot="1262594">
              <a:off x="6080093" y="1579507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64" name="8-конечная звезда 1463"/>
            <p:cNvSpPr/>
            <p:nvPr/>
          </p:nvSpPr>
          <p:spPr>
            <a:xfrm rot="1262594">
              <a:off x="6292919" y="1539389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65" name="8-конечная звезда 1464"/>
            <p:cNvSpPr/>
            <p:nvPr/>
          </p:nvSpPr>
          <p:spPr>
            <a:xfrm rot="1262594">
              <a:off x="7215023" y="2403289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466" name="Прямая соединительная линия 1465"/>
            <p:cNvCxnSpPr>
              <a:stCxn id="1465" idx="4"/>
              <a:endCxn id="1452" idx="7"/>
            </p:cNvCxnSpPr>
            <p:nvPr/>
          </p:nvCxnSpPr>
          <p:spPr>
            <a:xfrm rot="10551330">
              <a:off x="6870239" y="2015861"/>
              <a:ext cx="331941" cy="41727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68" name="Прямая соединительная линия 1467"/>
            <p:cNvCxnSpPr>
              <a:stCxn id="1459" idx="5"/>
              <a:endCxn id="1472" idx="7"/>
            </p:cNvCxnSpPr>
            <p:nvPr/>
          </p:nvCxnSpPr>
          <p:spPr>
            <a:xfrm rot="15951330" flipV="1">
              <a:off x="6480732" y="1622938"/>
              <a:ext cx="281766" cy="10650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69" name="Прямая соединительная линия 1468"/>
            <p:cNvCxnSpPr>
              <a:stCxn id="1465" idx="0"/>
              <a:endCxn id="1460" idx="4"/>
            </p:cNvCxnSpPr>
            <p:nvPr/>
          </p:nvCxnSpPr>
          <p:spPr>
            <a:xfrm rot="21351330">
              <a:off x="7268673" y="2436093"/>
              <a:ext cx="106082" cy="4397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70" name="Прямая соединительная линия 1469"/>
            <p:cNvCxnSpPr>
              <a:stCxn id="1453" idx="5"/>
              <a:endCxn id="1460" idx="0"/>
            </p:cNvCxnSpPr>
            <p:nvPr/>
          </p:nvCxnSpPr>
          <p:spPr>
            <a:xfrm rot="15951330" flipV="1">
              <a:off x="7240181" y="2681279"/>
              <a:ext cx="413073" cy="3061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71" name="Прямая соединительная линия 1470"/>
            <p:cNvCxnSpPr>
              <a:stCxn id="1464" idx="7"/>
              <a:endCxn id="1472" idx="5"/>
            </p:cNvCxnSpPr>
            <p:nvPr/>
          </p:nvCxnSpPr>
          <p:spPr>
            <a:xfrm rot="5151330" flipH="1" flipV="1">
              <a:off x="6425307" y="1450742"/>
              <a:ext cx="16661" cy="17976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472" name="8-конечная звезда 1471"/>
            <p:cNvSpPr/>
            <p:nvPr/>
          </p:nvSpPr>
          <p:spPr>
            <a:xfrm rot="1262594">
              <a:off x="6506643" y="1523491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473" name="Прямая соединительная линия 1472"/>
            <p:cNvCxnSpPr>
              <a:stCxn id="1450" idx="0"/>
              <a:endCxn id="1449" idx="2"/>
            </p:cNvCxnSpPr>
            <p:nvPr/>
          </p:nvCxnSpPr>
          <p:spPr>
            <a:xfrm rot="21351330" flipV="1">
              <a:off x="6771105" y="4342885"/>
              <a:ext cx="249828" cy="27281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74" name="Прямая соединительная линия 1473"/>
            <p:cNvCxnSpPr>
              <a:stCxn id="1449" idx="6"/>
              <a:endCxn id="1451" idx="1"/>
            </p:cNvCxnSpPr>
            <p:nvPr/>
          </p:nvCxnSpPr>
          <p:spPr>
            <a:xfrm rot="5151330" flipH="1" flipV="1">
              <a:off x="6887082" y="3944785"/>
              <a:ext cx="458408" cy="20596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75" name="Прямая соединительная линия 1474"/>
            <p:cNvCxnSpPr>
              <a:stCxn id="1451" idx="0"/>
              <a:endCxn id="1454" idx="1"/>
            </p:cNvCxnSpPr>
            <p:nvPr/>
          </p:nvCxnSpPr>
          <p:spPr>
            <a:xfrm rot="21351330" flipV="1">
              <a:off x="7196730" y="3300125"/>
              <a:ext cx="198065" cy="49209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76" name="Прямая соединительная линия 1475"/>
            <p:cNvCxnSpPr>
              <a:stCxn id="1454" idx="5"/>
              <a:endCxn id="1453" idx="1"/>
            </p:cNvCxnSpPr>
            <p:nvPr/>
          </p:nvCxnSpPr>
          <p:spPr>
            <a:xfrm rot="5151330" flipH="1" flipV="1">
              <a:off x="7275539" y="3018784"/>
              <a:ext cx="302585" cy="15751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77" name="Прямая соединительная линия 1476"/>
            <p:cNvCxnSpPr>
              <a:stCxn id="1461" idx="1"/>
              <a:endCxn id="1456" idx="1"/>
            </p:cNvCxnSpPr>
            <p:nvPr/>
          </p:nvCxnSpPr>
          <p:spPr>
            <a:xfrm rot="5400000" flipH="1" flipV="1">
              <a:off x="5757302" y="1495561"/>
              <a:ext cx="69393" cy="6226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78" name="Прямая соединительная линия 1477"/>
            <p:cNvCxnSpPr>
              <a:stCxn id="1461" idx="4"/>
              <a:endCxn id="1458" idx="2"/>
            </p:cNvCxnSpPr>
            <p:nvPr/>
          </p:nvCxnSpPr>
          <p:spPr>
            <a:xfrm rot="10800000">
              <a:off x="5663730" y="1476812"/>
              <a:ext cx="60975" cy="5021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79" name="Прямая соединительная линия 1478"/>
            <p:cNvCxnSpPr>
              <a:stCxn id="1458" idx="6"/>
              <a:endCxn id="1457" idx="2"/>
            </p:cNvCxnSpPr>
            <p:nvPr/>
          </p:nvCxnSpPr>
          <p:spPr>
            <a:xfrm rot="5400000" flipH="1" flipV="1">
              <a:off x="5691644" y="1392970"/>
              <a:ext cx="31121" cy="5592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80" name="Прямая соединительная линия 1479"/>
            <p:cNvCxnSpPr>
              <a:stCxn id="1456" idx="4"/>
              <a:endCxn id="1457" idx="1"/>
            </p:cNvCxnSpPr>
            <p:nvPr/>
          </p:nvCxnSpPr>
          <p:spPr>
            <a:xfrm rot="10800000">
              <a:off x="5751695" y="1404954"/>
              <a:ext cx="42509" cy="5954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81" name="Прямая соединительная линия 1480"/>
            <p:cNvCxnSpPr>
              <a:stCxn id="1462" idx="5"/>
              <a:endCxn id="1456" idx="1"/>
            </p:cNvCxnSpPr>
            <p:nvPr/>
          </p:nvCxnSpPr>
          <p:spPr>
            <a:xfrm rot="16200000" flipV="1">
              <a:off x="5843276" y="1471855"/>
              <a:ext cx="18396" cy="5868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82" name="Прямая соединительная линия 1481"/>
            <p:cNvCxnSpPr>
              <a:stCxn id="1463" idx="4"/>
              <a:endCxn id="1462" idx="1"/>
            </p:cNvCxnSpPr>
            <p:nvPr/>
          </p:nvCxnSpPr>
          <p:spPr>
            <a:xfrm rot="10800000">
              <a:off x="5903740" y="1559742"/>
              <a:ext cx="178154" cy="3707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83" name="Прямая соединительная линия 1482"/>
            <p:cNvCxnSpPr>
              <a:stCxn id="1464" idx="4"/>
              <a:endCxn id="1463" idx="0"/>
            </p:cNvCxnSpPr>
            <p:nvPr/>
          </p:nvCxnSpPr>
          <p:spPr>
            <a:xfrm rot="10551330" flipV="1">
              <a:off x="6130356" y="1562641"/>
              <a:ext cx="166303" cy="4761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496" name="TextBox 1495"/>
          <p:cNvSpPr txBox="1"/>
          <p:nvPr/>
        </p:nvSpPr>
        <p:spPr>
          <a:xfrm rot="17554639">
            <a:off x="6425445" y="4413514"/>
            <a:ext cx="70215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ГІДРА</a:t>
            </a:r>
            <a:endParaRPr lang="uk-UA" sz="8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1497" name="TextBox 1496"/>
          <p:cNvSpPr txBox="1"/>
          <p:nvPr/>
        </p:nvSpPr>
        <p:spPr>
          <a:xfrm rot="2825122">
            <a:off x="6027795" y="2087985"/>
            <a:ext cx="70215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ГІДРА</a:t>
            </a:r>
            <a:endParaRPr lang="uk-UA" sz="8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grpSp>
        <p:nvGrpSpPr>
          <p:cNvPr id="56" name="Группа 1497"/>
          <p:cNvGrpSpPr/>
          <p:nvPr/>
        </p:nvGrpSpPr>
        <p:grpSpPr>
          <a:xfrm>
            <a:off x="6143636" y="2320312"/>
            <a:ext cx="195600" cy="465746"/>
            <a:chOff x="6507142" y="1664972"/>
            <a:chExt cx="195600" cy="465746"/>
          </a:xfrm>
        </p:grpSpPr>
        <p:sp>
          <p:nvSpPr>
            <p:cNvPr id="1499" name="8-конечная звезда 1498"/>
            <p:cNvSpPr/>
            <p:nvPr/>
          </p:nvSpPr>
          <p:spPr>
            <a:xfrm rot="1262594">
              <a:off x="6507142" y="1935118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00" name="8-конечная звезда 1499"/>
            <p:cNvSpPr/>
            <p:nvPr/>
          </p:nvSpPr>
          <p:spPr>
            <a:xfrm rot="1262594">
              <a:off x="6659542" y="2087518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01" name="8-конечная звезда 1500"/>
            <p:cNvSpPr/>
            <p:nvPr/>
          </p:nvSpPr>
          <p:spPr>
            <a:xfrm rot="1262594">
              <a:off x="6578580" y="1664972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502" name="Прямая соединительная линия 1501"/>
            <p:cNvCxnSpPr>
              <a:stCxn id="1499" idx="7"/>
              <a:endCxn id="1500" idx="1"/>
            </p:cNvCxnSpPr>
            <p:nvPr/>
          </p:nvCxnSpPr>
          <p:spPr>
            <a:xfrm rot="16200000" flipH="1">
              <a:off x="6528741" y="1967687"/>
              <a:ext cx="180911" cy="14143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03" name="Прямая соединительная линия 1502"/>
            <p:cNvCxnSpPr>
              <a:stCxn id="1499" idx="6"/>
              <a:endCxn id="1501" idx="3"/>
            </p:cNvCxnSpPr>
            <p:nvPr/>
          </p:nvCxnSpPr>
          <p:spPr>
            <a:xfrm rot="5400000" flipH="1" flipV="1">
              <a:off x="6437861" y="1793980"/>
              <a:ext cx="241216" cy="4394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04" name="Прямая соединительная линия 1503"/>
            <p:cNvCxnSpPr>
              <a:stCxn id="1500" idx="1"/>
              <a:endCxn id="1501" idx="0"/>
            </p:cNvCxnSpPr>
            <p:nvPr/>
          </p:nvCxnSpPr>
          <p:spPr>
            <a:xfrm rot="5400000" flipH="1">
              <a:off x="6437861" y="1876806"/>
              <a:ext cx="434530" cy="6957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505" name="TextBox 1504"/>
          <p:cNvSpPr txBox="1"/>
          <p:nvPr/>
        </p:nvSpPr>
        <p:spPr>
          <a:xfrm rot="2919709">
            <a:off x="5898977" y="2708998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СЕКСТАНТ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grpSp>
        <p:nvGrpSpPr>
          <p:cNvPr id="57" name="Группа 1505"/>
          <p:cNvGrpSpPr/>
          <p:nvPr/>
        </p:nvGrpSpPr>
        <p:grpSpPr>
          <a:xfrm rot="749591">
            <a:off x="3889553" y="1287574"/>
            <a:ext cx="751019" cy="682461"/>
            <a:chOff x="3475433" y="722250"/>
            <a:chExt cx="751019" cy="682461"/>
          </a:xfrm>
        </p:grpSpPr>
        <p:sp>
          <p:nvSpPr>
            <p:cNvPr id="1507" name="8-конечная звезда 1506"/>
            <p:cNvSpPr/>
            <p:nvPr/>
          </p:nvSpPr>
          <p:spPr>
            <a:xfrm rot="1262594">
              <a:off x="3936952" y="93656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08" name="8-конечная звезда 1507"/>
            <p:cNvSpPr/>
            <p:nvPr/>
          </p:nvSpPr>
          <p:spPr>
            <a:xfrm rot="1262594">
              <a:off x="3861710" y="99514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09" name="8-конечная звезда 1508"/>
            <p:cNvSpPr/>
            <p:nvPr/>
          </p:nvSpPr>
          <p:spPr>
            <a:xfrm rot="1262594">
              <a:off x="3801265" y="1015071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10" name="8-конечная звезда 1509"/>
            <p:cNvSpPr/>
            <p:nvPr/>
          </p:nvSpPr>
          <p:spPr>
            <a:xfrm rot="1262594">
              <a:off x="3931325" y="1272302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11" name="8-конечная звезда 1510"/>
            <p:cNvSpPr/>
            <p:nvPr/>
          </p:nvSpPr>
          <p:spPr>
            <a:xfrm rot="1262594">
              <a:off x="3772232" y="1170400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12" name="8-конечная звезда 1511"/>
            <p:cNvSpPr/>
            <p:nvPr/>
          </p:nvSpPr>
          <p:spPr>
            <a:xfrm rot="1262594">
              <a:off x="4008391" y="722250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13" name="8-конечная звезда 1512"/>
            <p:cNvSpPr/>
            <p:nvPr/>
          </p:nvSpPr>
          <p:spPr>
            <a:xfrm rot="1262594">
              <a:off x="3582465" y="867829"/>
              <a:ext cx="72483" cy="72483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14" name="8-конечная звезда 1513"/>
            <p:cNvSpPr/>
            <p:nvPr/>
          </p:nvSpPr>
          <p:spPr>
            <a:xfrm rot="1262594">
              <a:off x="3476620" y="1247307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15" name="8-конечная звезда 1514"/>
            <p:cNvSpPr/>
            <p:nvPr/>
          </p:nvSpPr>
          <p:spPr>
            <a:xfrm rot="1262594">
              <a:off x="3618055" y="1357911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16" name="8-конечная звезда 1515"/>
            <p:cNvSpPr/>
            <p:nvPr/>
          </p:nvSpPr>
          <p:spPr>
            <a:xfrm rot="1262594">
              <a:off x="3475433" y="1099907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17" name="8-конечная звезда 1516"/>
            <p:cNvSpPr/>
            <p:nvPr/>
          </p:nvSpPr>
          <p:spPr>
            <a:xfrm rot="1262594">
              <a:off x="3512979" y="1317945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18" name="8-конечная звезда 1517"/>
            <p:cNvSpPr/>
            <p:nvPr/>
          </p:nvSpPr>
          <p:spPr>
            <a:xfrm rot="1262594">
              <a:off x="4153969" y="1153581"/>
              <a:ext cx="72483" cy="72483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519" name="Прямая соединительная линия 1518"/>
            <p:cNvCxnSpPr>
              <a:stCxn id="1515" idx="4"/>
              <a:endCxn id="1517" idx="0"/>
            </p:cNvCxnSpPr>
            <p:nvPr/>
          </p:nvCxnSpPr>
          <p:spPr>
            <a:xfrm rot="9917941">
              <a:off x="3562163" y="1342336"/>
              <a:ext cx="53509" cy="3798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20" name="Прямая соединительная линия 1519"/>
            <p:cNvCxnSpPr>
              <a:stCxn id="1517" idx="4"/>
              <a:endCxn id="1514" idx="1"/>
            </p:cNvCxnSpPr>
            <p:nvPr/>
          </p:nvCxnSpPr>
          <p:spPr>
            <a:xfrm rot="9917941" flipH="1">
              <a:off x="3509274" y="1292124"/>
              <a:ext cx="5514" cy="4078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21" name="Прямая соединительная линия 1520"/>
            <p:cNvCxnSpPr>
              <a:stCxn id="1514" idx="6"/>
              <a:endCxn id="1516" idx="1"/>
            </p:cNvCxnSpPr>
            <p:nvPr/>
          </p:nvCxnSpPr>
          <p:spPr>
            <a:xfrm rot="4517941" flipH="1" flipV="1">
              <a:off x="3457984" y="1183603"/>
              <a:ext cx="100789" cy="2635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22" name="Прямая соединительная линия 1521"/>
            <p:cNvCxnSpPr>
              <a:stCxn id="1509" idx="7"/>
              <a:endCxn id="1507" idx="3"/>
            </p:cNvCxnSpPr>
            <p:nvPr/>
          </p:nvCxnSpPr>
          <p:spPr>
            <a:xfrm rot="4517941" flipH="1" flipV="1">
              <a:off x="3879700" y="953882"/>
              <a:ext cx="32818" cy="9787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23" name="Прямая соединительная линия 1522"/>
            <p:cNvCxnSpPr>
              <a:stCxn id="1509" idx="5"/>
              <a:endCxn id="1513" idx="1"/>
            </p:cNvCxnSpPr>
            <p:nvPr/>
          </p:nvCxnSpPr>
          <p:spPr>
            <a:xfrm rot="15317941" flipV="1">
              <a:off x="3663241" y="898541"/>
              <a:ext cx="124245" cy="15750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24" name="Прямая соединительная линия 1523"/>
            <p:cNvCxnSpPr>
              <a:stCxn id="1510" idx="4"/>
              <a:endCxn id="1511" idx="1"/>
            </p:cNvCxnSpPr>
            <p:nvPr/>
          </p:nvCxnSpPr>
          <p:spPr>
            <a:xfrm rot="9917941">
              <a:off x="3820776" y="1207582"/>
              <a:ext cx="101768" cy="9651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25" name="Прямая соединительная линия 1524"/>
            <p:cNvCxnSpPr>
              <a:stCxn id="1511" idx="6"/>
              <a:endCxn id="1509" idx="1"/>
            </p:cNvCxnSpPr>
            <p:nvPr/>
          </p:nvCxnSpPr>
          <p:spPr>
            <a:xfrm rot="4517941" flipH="1" flipV="1">
              <a:off x="3776922" y="1091437"/>
              <a:ext cx="94313" cy="5607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26" name="Прямая соединительная линия 1525"/>
            <p:cNvCxnSpPr>
              <a:stCxn id="1514" idx="0"/>
              <a:endCxn id="1511" idx="2"/>
            </p:cNvCxnSpPr>
            <p:nvPr/>
          </p:nvCxnSpPr>
          <p:spPr>
            <a:xfrm rot="20717941">
              <a:off x="3519071" y="1244220"/>
              <a:ext cx="273254" cy="1326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27" name="Прямая соединительная линия 1526"/>
            <p:cNvCxnSpPr>
              <a:stCxn id="1513" idx="6"/>
              <a:endCxn id="1512" idx="3"/>
            </p:cNvCxnSpPr>
            <p:nvPr/>
          </p:nvCxnSpPr>
          <p:spPr>
            <a:xfrm rot="5400000" flipH="1" flipV="1">
              <a:off x="3766202" y="625732"/>
              <a:ext cx="110033" cy="37899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28" name="Прямая соединительная линия 1527"/>
            <p:cNvCxnSpPr>
              <a:stCxn id="1507" idx="6"/>
              <a:endCxn id="1512" idx="7"/>
            </p:cNvCxnSpPr>
            <p:nvPr/>
          </p:nvCxnSpPr>
          <p:spPr>
            <a:xfrm rot="5400000" flipH="1" flipV="1">
              <a:off x="3916818" y="795117"/>
              <a:ext cx="200077" cy="8641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29" name="Прямая соединительная линия 1528"/>
            <p:cNvCxnSpPr>
              <a:stCxn id="1510" idx="0"/>
              <a:endCxn id="1518" idx="3"/>
            </p:cNvCxnSpPr>
            <p:nvPr/>
          </p:nvCxnSpPr>
          <p:spPr>
            <a:xfrm rot="20717941" flipV="1">
              <a:off x="3973111" y="1228272"/>
              <a:ext cx="194395" cy="5699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30" name="Прямая соединительная линия 1529"/>
            <p:cNvCxnSpPr>
              <a:stCxn id="1518" idx="5"/>
              <a:endCxn id="1507" idx="5"/>
            </p:cNvCxnSpPr>
            <p:nvPr/>
          </p:nvCxnSpPr>
          <p:spPr>
            <a:xfrm rot="16200000" flipV="1">
              <a:off x="3955335" y="936543"/>
              <a:ext cx="217814" cy="22250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58" name="Группа 1536"/>
          <p:cNvGrpSpPr/>
          <p:nvPr/>
        </p:nvGrpSpPr>
        <p:grpSpPr>
          <a:xfrm rot="21798">
            <a:off x="3893346" y="1000108"/>
            <a:ext cx="696517" cy="357190"/>
            <a:chOff x="3365448" y="434919"/>
            <a:chExt cx="780759" cy="400391"/>
          </a:xfrm>
        </p:grpSpPr>
        <p:cxnSp>
          <p:nvCxnSpPr>
            <p:cNvPr id="1538" name="Прямая соединительная линия 1537"/>
            <p:cNvCxnSpPr>
              <a:stCxn id="1542" idx="6"/>
              <a:endCxn id="1544" idx="0"/>
            </p:cNvCxnSpPr>
            <p:nvPr/>
          </p:nvCxnSpPr>
          <p:spPr>
            <a:xfrm rot="16200000" flipV="1">
              <a:off x="4012805" y="470477"/>
              <a:ext cx="101003" cy="12427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39" name="Прямая соединительная линия 1538"/>
            <p:cNvCxnSpPr>
              <a:stCxn id="1547" idx="7"/>
              <a:endCxn id="1544" idx="0"/>
            </p:cNvCxnSpPr>
            <p:nvPr/>
          </p:nvCxnSpPr>
          <p:spPr>
            <a:xfrm rot="16200000" flipH="1">
              <a:off x="3936040" y="416982"/>
              <a:ext cx="34363" cy="9589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540" name="8-конечная звезда 1539"/>
            <p:cNvSpPr/>
            <p:nvPr/>
          </p:nvSpPr>
          <p:spPr>
            <a:xfrm rot="1262594">
              <a:off x="3652780" y="509516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41" name="8-конечная звезда 1540"/>
            <p:cNvSpPr/>
            <p:nvPr/>
          </p:nvSpPr>
          <p:spPr>
            <a:xfrm rot="1262594">
              <a:off x="3724217" y="580953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42" name="8-конечная звезда 1541"/>
            <p:cNvSpPr/>
            <p:nvPr/>
          </p:nvSpPr>
          <p:spPr>
            <a:xfrm rot="1262594">
              <a:off x="4081407" y="580953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43" name="8-конечная звезда 1542"/>
            <p:cNvSpPr/>
            <p:nvPr/>
          </p:nvSpPr>
          <p:spPr>
            <a:xfrm rot="1262594">
              <a:off x="3509904" y="652392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44" name="8-конечная звезда 1543"/>
            <p:cNvSpPr/>
            <p:nvPr/>
          </p:nvSpPr>
          <p:spPr>
            <a:xfrm rot="1262594">
              <a:off x="3938531" y="438077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45" name="8-конечная звезда 1544"/>
            <p:cNvSpPr/>
            <p:nvPr/>
          </p:nvSpPr>
          <p:spPr>
            <a:xfrm rot="1262594">
              <a:off x="3365448" y="579374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46" name="8-конечная звезда 1545"/>
            <p:cNvSpPr/>
            <p:nvPr/>
          </p:nvSpPr>
          <p:spPr>
            <a:xfrm rot="1262594">
              <a:off x="3935374" y="649234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47" name="8-конечная звезда 1546"/>
            <p:cNvSpPr/>
            <p:nvPr/>
          </p:nvSpPr>
          <p:spPr>
            <a:xfrm rot="1262594">
              <a:off x="3863935" y="434919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48" name="8-конечная звезда 1547"/>
            <p:cNvSpPr/>
            <p:nvPr/>
          </p:nvSpPr>
          <p:spPr>
            <a:xfrm rot="1262594">
              <a:off x="3506746" y="521964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49" name="8-конечная звезда 1548"/>
            <p:cNvSpPr/>
            <p:nvPr/>
          </p:nvSpPr>
          <p:spPr>
            <a:xfrm rot="1262594">
              <a:off x="3649621" y="720672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50" name="8-конечная звезда 1549"/>
            <p:cNvSpPr/>
            <p:nvPr/>
          </p:nvSpPr>
          <p:spPr>
            <a:xfrm rot="1262594">
              <a:off x="3506746" y="792110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551" name="Прямая соединительная линия 1550"/>
            <p:cNvCxnSpPr>
              <a:stCxn id="1541" idx="7"/>
              <a:endCxn id="1546" idx="4"/>
            </p:cNvCxnSpPr>
            <p:nvPr/>
          </p:nvCxnSpPr>
          <p:spPr>
            <a:xfrm rot="16200000" flipH="1">
              <a:off x="3830079" y="556342"/>
              <a:ext cx="62881" cy="15059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52" name="Прямая соединительная линия 1551"/>
            <p:cNvCxnSpPr>
              <a:stCxn id="1546" idx="0"/>
              <a:endCxn id="1542" idx="3"/>
            </p:cNvCxnSpPr>
            <p:nvPr/>
          </p:nvCxnSpPr>
          <p:spPr>
            <a:xfrm flipV="1">
              <a:off x="3977133" y="626509"/>
              <a:ext cx="107066" cy="5208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53" name="Прямая соединительная линия 1552"/>
            <p:cNvCxnSpPr>
              <a:stCxn id="1540" idx="7"/>
              <a:endCxn id="1547" idx="4"/>
            </p:cNvCxnSpPr>
            <p:nvPr/>
          </p:nvCxnSpPr>
          <p:spPr>
            <a:xfrm rot="5400000" flipH="1" flipV="1">
              <a:off x="3750084" y="413468"/>
              <a:ext cx="79997" cy="15058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54" name="Прямая соединительная линия 1553"/>
            <p:cNvCxnSpPr>
              <a:stCxn id="1541" idx="5"/>
              <a:endCxn id="1540" idx="0"/>
            </p:cNvCxnSpPr>
            <p:nvPr/>
          </p:nvCxnSpPr>
          <p:spPr>
            <a:xfrm rot="16200000" flipV="1">
              <a:off x="3714343" y="554627"/>
              <a:ext cx="30195" cy="2804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55" name="Прямая соединительная линия 1554"/>
            <p:cNvCxnSpPr>
              <a:stCxn id="1540" idx="4"/>
              <a:endCxn id="1548" idx="0"/>
            </p:cNvCxnSpPr>
            <p:nvPr/>
          </p:nvCxnSpPr>
          <p:spPr>
            <a:xfrm rot="10800000" flipV="1">
              <a:off x="3548505" y="530282"/>
              <a:ext cx="106436" cy="2103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56" name="Прямая соединительная линия 1555"/>
            <p:cNvCxnSpPr>
              <a:stCxn id="1548" idx="3"/>
              <a:endCxn id="1545" idx="6"/>
            </p:cNvCxnSpPr>
            <p:nvPr/>
          </p:nvCxnSpPr>
          <p:spPr>
            <a:xfrm rot="5400000">
              <a:off x="3440955" y="513524"/>
              <a:ext cx="28840" cy="10646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57" name="Прямая соединительная линия 1556"/>
            <p:cNvCxnSpPr>
              <a:stCxn id="1543" idx="7"/>
              <a:endCxn id="1541" idx="3"/>
            </p:cNvCxnSpPr>
            <p:nvPr/>
          </p:nvCxnSpPr>
          <p:spPr>
            <a:xfrm rot="5400000" flipH="1" flipV="1">
              <a:off x="3626897" y="571525"/>
              <a:ext cx="45127" cy="15509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58" name="Прямая соединительная линия 1557"/>
            <p:cNvCxnSpPr>
              <a:stCxn id="1543" idx="3"/>
              <a:endCxn id="1545" idx="1"/>
            </p:cNvCxnSpPr>
            <p:nvPr/>
          </p:nvCxnSpPr>
          <p:spPr>
            <a:xfrm rot="5400000" flipH="1">
              <a:off x="3424604" y="609856"/>
              <a:ext cx="66900" cy="10928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59" name="Прямая соединительная линия 1558"/>
            <p:cNvCxnSpPr>
              <a:stCxn id="1549" idx="3"/>
              <a:endCxn id="1543" idx="0"/>
            </p:cNvCxnSpPr>
            <p:nvPr/>
          </p:nvCxnSpPr>
          <p:spPr>
            <a:xfrm rot="5400000" flipH="1">
              <a:off x="3584703" y="684266"/>
              <a:ext cx="54617" cy="7893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60" name="Прямая соединительная линия 1559"/>
            <p:cNvCxnSpPr>
              <a:stCxn id="1550" idx="6"/>
              <a:endCxn id="1543" idx="2"/>
            </p:cNvCxnSpPr>
            <p:nvPr/>
          </p:nvCxnSpPr>
          <p:spPr>
            <a:xfrm rot="16200000" flipV="1">
              <a:off x="3494126" y="751575"/>
              <a:ext cx="78520" cy="543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562" name="TextBox 1561"/>
          <p:cNvSpPr txBox="1"/>
          <p:nvPr/>
        </p:nvSpPr>
        <p:spPr>
          <a:xfrm rot="21428907">
            <a:off x="3675003" y="1582718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ОРІОН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1563" name="TextBox 1562"/>
          <p:cNvSpPr txBox="1"/>
          <p:nvPr/>
        </p:nvSpPr>
        <p:spPr>
          <a:xfrm rot="21428907">
            <a:off x="3718874" y="939776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ЗАЄЦЬ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grpSp>
        <p:nvGrpSpPr>
          <p:cNvPr id="59" name="Группа 1563"/>
          <p:cNvGrpSpPr/>
          <p:nvPr/>
        </p:nvGrpSpPr>
        <p:grpSpPr>
          <a:xfrm>
            <a:off x="4572000" y="1379220"/>
            <a:ext cx="1256069" cy="478144"/>
            <a:chOff x="4294142" y="785794"/>
            <a:chExt cx="1256069" cy="478144"/>
          </a:xfrm>
        </p:grpSpPr>
        <p:cxnSp>
          <p:nvCxnSpPr>
            <p:cNvPr id="1565" name="Прямая соединительная линия 1564"/>
            <p:cNvCxnSpPr>
              <a:stCxn id="1574" idx="4"/>
              <a:endCxn id="1575" idx="0"/>
            </p:cNvCxnSpPr>
            <p:nvPr/>
          </p:nvCxnSpPr>
          <p:spPr>
            <a:xfrm rot="10800000">
              <a:off x="4620075" y="1178656"/>
              <a:ext cx="46726" cy="5592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66" name="Прямая соединительная линия 1565"/>
            <p:cNvCxnSpPr>
              <a:stCxn id="1575" idx="4"/>
              <a:endCxn id="1572" idx="1"/>
            </p:cNvCxnSpPr>
            <p:nvPr/>
          </p:nvCxnSpPr>
          <p:spPr>
            <a:xfrm rot="10800000">
              <a:off x="4465813" y="1119201"/>
              <a:ext cx="113945" cy="4394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567" name="8-конечная звезда 1566"/>
            <p:cNvSpPr/>
            <p:nvPr/>
          </p:nvSpPr>
          <p:spPr>
            <a:xfrm rot="1262594">
              <a:off x="4294142" y="84485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68" name="8-конечная звезда 1567"/>
            <p:cNvSpPr/>
            <p:nvPr/>
          </p:nvSpPr>
          <p:spPr>
            <a:xfrm rot="1262594">
              <a:off x="5222837" y="793689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69" name="8-конечная звезда 1568"/>
            <p:cNvSpPr/>
            <p:nvPr/>
          </p:nvSpPr>
          <p:spPr>
            <a:xfrm rot="1262594">
              <a:off x="4435440" y="785794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70" name="8-конечная звезда 1569"/>
            <p:cNvSpPr/>
            <p:nvPr/>
          </p:nvSpPr>
          <p:spPr>
            <a:xfrm rot="1262594">
              <a:off x="4935505" y="934985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71" name="8-конечная звезда 1570"/>
            <p:cNvSpPr/>
            <p:nvPr/>
          </p:nvSpPr>
          <p:spPr>
            <a:xfrm rot="1262594">
              <a:off x="5507011" y="1077861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72" name="8-конечная звезда 1571"/>
            <p:cNvSpPr/>
            <p:nvPr/>
          </p:nvSpPr>
          <p:spPr>
            <a:xfrm rot="1262594">
              <a:off x="4435441" y="1077861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73" name="8-конечная звезда 1572"/>
            <p:cNvSpPr/>
            <p:nvPr/>
          </p:nvSpPr>
          <p:spPr>
            <a:xfrm rot="1262594">
              <a:off x="4649753" y="1006423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74" name="8-конечная звезда 1573"/>
            <p:cNvSpPr/>
            <p:nvPr/>
          </p:nvSpPr>
          <p:spPr>
            <a:xfrm rot="1262594">
              <a:off x="4665360" y="1220738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75" name="8-конечная звезда 1574"/>
            <p:cNvSpPr/>
            <p:nvPr/>
          </p:nvSpPr>
          <p:spPr>
            <a:xfrm rot="1262594">
              <a:off x="4578316" y="1149299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576" name="Прямая соединительная линия 1575"/>
            <p:cNvCxnSpPr>
              <a:stCxn id="1584" idx="4"/>
              <a:endCxn id="1570" idx="7"/>
            </p:cNvCxnSpPr>
            <p:nvPr/>
          </p:nvCxnSpPr>
          <p:spPr>
            <a:xfrm rot="10800000">
              <a:off x="4976846" y="947814"/>
              <a:ext cx="319231" cy="7749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77" name="Прямая соединительная линия 1576"/>
            <p:cNvCxnSpPr>
              <a:stCxn id="1584" idx="7"/>
              <a:endCxn id="1568" idx="1"/>
            </p:cNvCxnSpPr>
            <p:nvPr/>
          </p:nvCxnSpPr>
          <p:spPr>
            <a:xfrm rot="16200000" flipV="1">
              <a:off x="5214037" y="892127"/>
              <a:ext cx="178677" cy="8514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78" name="Прямая соединительная линия 1577"/>
            <p:cNvCxnSpPr>
              <a:stCxn id="1569" idx="7"/>
              <a:endCxn id="1570" idx="4"/>
            </p:cNvCxnSpPr>
            <p:nvPr/>
          </p:nvCxnSpPr>
          <p:spPr>
            <a:xfrm rot="16200000" flipH="1">
              <a:off x="4631760" y="643643"/>
              <a:ext cx="150206" cy="46016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79" name="Прямая соединительная линия 1578"/>
            <p:cNvCxnSpPr>
              <a:stCxn id="1567" idx="7"/>
              <a:endCxn id="1569" idx="3"/>
            </p:cNvCxnSpPr>
            <p:nvPr/>
          </p:nvCxnSpPr>
          <p:spPr>
            <a:xfrm rot="5400000" flipH="1" flipV="1">
              <a:off x="4369196" y="792786"/>
              <a:ext cx="44725" cy="9148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80" name="Прямая соединительная линия 1579"/>
            <p:cNvCxnSpPr>
              <a:stCxn id="1573" idx="7"/>
              <a:endCxn id="1570" idx="3"/>
            </p:cNvCxnSpPr>
            <p:nvPr/>
          </p:nvCxnSpPr>
          <p:spPr>
            <a:xfrm rot="5400000" flipH="1" flipV="1">
              <a:off x="4787281" y="869168"/>
              <a:ext cx="53896" cy="24627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81" name="Прямая соединительная линия 1580"/>
            <p:cNvCxnSpPr>
              <a:stCxn id="1572" idx="7"/>
              <a:endCxn id="1573" idx="3"/>
            </p:cNvCxnSpPr>
            <p:nvPr/>
          </p:nvCxnSpPr>
          <p:spPr>
            <a:xfrm rot="5400000" flipH="1" flipV="1">
              <a:off x="4537249" y="976326"/>
              <a:ext cx="53896" cy="17483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82" name="Прямая соединительная линия 1581"/>
            <p:cNvCxnSpPr>
              <a:stCxn id="1575" idx="0"/>
              <a:endCxn id="1573" idx="2"/>
            </p:cNvCxnSpPr>
            <p:nvPr/>
          </p:nvCxnSpPr>
          <p:spPr>
            <a:xfrm flipV="1">
              <a:off x="4620075" y="1048182"/>
              <a:ext cx="43522" cy="13047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83" name="Прямая соединительная линия 1582"/>
            <p:cNvCxnSpPr>
              <a:stCxn id="1571" idx="0"/>
              <a:endCxn id="1584" idx="0"/>
            </p:cNvCxnSpPr>
            <p:nvPr/>
          </p:nvCxnSpPr>
          <p:spPr>
            <a:xfrm flipH="1" flipV="1">
              <a:off x="5346474" y="1044698"/>
              <a:ext cx="202296" cy="6251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584" name="8-конечная звезда 1583"/>
            <p:cNvSpPr/>
            <p:nvPr/>
          </p:nvSpPr>
          <p:spPr>
            <a:xfrm rot="1262594">
              <a:off x="5294275" y="100800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</p:grpSp>
      <p:sp>
        <p:nvSpPr>
          <p:cNvPr id="1585" name="TextBox 1584"/>
          <p:cNvSpPr txBox="1"/>
          <p:nvPr/>
        </p:nvSpPr>
        <p:spPr>
          <a:xfrm rot="21418783">
            <a:off x="4861881" y="1591243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ЄДИНОРІГ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1586" name="8-конечная звезда 1585"/>
          <p:cNvSpPr/>
          <p:nvPr/>
        </p:nvSpPr>
        <p:spPr>
          <a:xfrm rot="1262594">
            <a:off x="4224282" y="652391"/>
            <a:ext cx="64800" cy="648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587" name="8-конечная звезда 1586"/>
          <p:cNvSpPr/>
          <p:nvPr/>
        </p:nvSpPr>
        <p:spPr>
          <a:xfrm rot="1262594">
            <a:off x="4367159" y="580953"/>
            <a:ext cx="64800" cy="648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588" name="8-конечная звезда 1587"/>
          <p:cNvSpPr/>
          <p:nvPr/>
        </p:nvSpPr>
        <p:spPr>
          <a:xfrm rot="1262594">
            <a:off x="4007338" y="649760"/>
            <a:ext cx="46800" cy="468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589" name="8-конечная звезда 1588"/>
          <p:cNvSpPr/>
          <p:nvPr/>
        </p:nvSpPr>
        <p:spPr>
          <a:xfrm rot="1262594">
            <a:off x="4159738" y="802160"/>
            <a:ext cx="46800" cy="468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590" name="8-конечная звезда 1589"/>
          <p:cNvSpPr/>
          <p:nvPr/>
        </p:nvSpPr>
        <p:spPr>
          <a:xfrm rot="1262594">
            <a:off x="4721717" y="506884"/>
            <a:ext cx="46800" cy="468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591" name="8-конечная звезда 1590"/>
          <p:cNvSpPr/>
          <p:nvPr/>
        </p:nvSpPr>
        <p:spPr>
          <a:xfrm rot="1262594">
            <a:off x="4435966" y="374962"/>
            <a:ext cx="46800" cy="468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592" name="8-конечная звезда 1591"/>
          <p:cNvSpPr/>
          <p:nvPr/>
        </p:nvSpPr>
        <p:spPr>
          <a:xfrm rot="1262594">
            <a:off x="4507403" y="578321"/>
            <a:ext cx="46800" cy="468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593" name="8-конечная звезда 1592"/>
          <p:cNvSpPr/>
          <p:nvPr/>
        </p:nvSpPr>
        <p:spPr>
          <a:xfrm rot="1262594">
            <a:off x="4793156" y="589276"/>
            <a:ext cx="46800" cy="468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cxnSp>
        <p:nvCxnSpPr>
          <p:cNvPr id="1594" name="Прямая соединительная линия 1593"/>
          <p:cNvCxnSpPr>
            <a:stCxn id="1589" idx="6"/>
            <a:endCxn id="1586" idx="2"/>
          </p:cNvCxnSpPr>
          <p:nvPr/>
        </p:nvCxnSpPr>
        <p:spPr>
          <a:xfrm rot="5400000" flipH="1" flipV="1">
            <a:off x="4173949" y="732622"/>
            <a:ext cx="88691" cy="53508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95" name="Прямая соединительная линия 1594"/>
          <p:cNvCxnSpPr>
            <a:stCxn id="1589" idx="4"/>
            <a:endCxn id="1588" idx="0"/>
          </p:cNvCxnSpPr>
          <p:nvPr/>
        </p:nvCxnSpPr>
        <p:spPr>
          <a:xfrm rot="10800000">
            <a:off x="4052577" y="681562"/>
            <a:ext cx="108722" cy="135596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01" name="Прямая соединительная линия 1600"/>
          <p:cNvCxnSpPr>
            <a:stCxn id="1592" idx="0"/>
            <a:endCxn id="1590" idx="2"/>
          </p:cNvCxnSpPr>
          <p:nvPr/>
        </p:nvCxnSpPr>
        <p:spPr>
          <a:xfrm flipV="1">
            <a:off x="4552642" y="552123"/>
            <a:ext cx="184073" cy="58000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02" name="Прямая соединительная линия 1601"/>
          <p:cNvCxnSpPr>
            <a:stCxn id="1593" idx="5"/>
            <a:endCxn id="1590" idx="0"/>
          </p:cNvCxnSpPr>
          <p:nvPr/>
        </p:nvCxnSpPr>
        <p:spPr>
          <a:xfrm rot="16200000" flipV="1">
            <a:off x="4760703" y="544939"/>
            <a:ext cx="52606" cy="40099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03" name="Прямая соединительная линия 1602"/>
          <p:cNvCxnSpPr>
            <a:stCxn id="1593" idx="3"/>
            <a:endCxn id="1592" idx="1"/>
          </p:cNvCxnSpPr>
          <p:nvPr/>
        </p:nvCxnSpPr>
        <p:spPr>
          <a:xfrm rot="5400000">
            <a:off x="4667274" y="495207"/>
            <a:ext cx="928" cy="254868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04" name="Прямая соединительная линия 1603"/>
          <p:cNvCxnSpPr>
            <a:stCxn id="1592" idx="0"/>
            <a:endCxn id="1591" idx="1"/>
          </p:cNvCxnSpPr>
          <p:nvPr/>
        </p:nvCxnSpPr>
        <p:spPr>
          <a:xfrm flipH="1" flipV="1">
            <a:off x="4468867" y="419746"/>
            <a:ext cx="83775" cy="190377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05" name="Прямая соединительная линия 1604"/>
          <p:cNvCxnSpPr>
            <a:stCxn id="1587" idx="6"/>
            <a:endCxn id="1591" idx="2"/>
          </p:cNvCxnSpPr>
          <p:nvPr/>
        </p:nvCxnSpPr>
        <p:spPr>
          <a:xfrm rot="5400000" flipH="1" flipV="1">
            <a:off x="4349622" y="481773"/>
            <a:ext cx="162913" cy="39771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06" name="Прямая соединительная линия 1605"/>
          <p:cNvCxnSpPr>
            <a:stCxn id="1587" idx="3"/>
            <a:endCxn id="1586" idx="7"/>
          </p:cNvCxnSpPr>
          <p:nvPr/>
        </p:nvCxnSpPr>
        <p:spPr>
          <a:xfrm rot="5400000">
            <a:off x="4305558" y="607242"/>
            <a:ext cx="45126" cy="83661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07" name="Прямая соединительная линия 1606"/>
          <p:cNvCxnSpPr>
            <a:stCxn id="1587" idx="0"/>
            <a:endCxn id="1592" idx="3"/>
          </p:cNvCxnSpPr>
          <p:nvPr/>
        </p:nvCxnSpPr>
        <p:spPr>
          <a:xfrm flipV="1">
            <a:off x="4429798" y="611222"/>
            <a:ext cx="79621" cy="13765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626" name="TextBox 1625"/>
          <p:cNvSpPr txBox="1"/>
          <p:nvPr/>
        </p:nvSpPr>
        <p:spPr>
          <a:xfrm rot="21424529">
            <a:off x="3871274" y="439239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ГОЛУБ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1688" name="TextBox 1687"/>
          <p:cNvSpPr txBox="1"/>
          <p:nvPr/>
        </p:nvSpPr>
        <p:spPr>
          <a:xfrm rot="21198477">
            <a:off x="4941379" y="1116449"/>
            <a:ext cx="74999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ВЕЛИКИЙ ПЕС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grpSp>
        <p:nvGrpSpPr>
          <p:cNvPr id="60" name="Группа 1680"/>
          <p:cNvGrpSpPr/>
          <p:nvPr/>
        </p:nvGrpSpPr>
        <p:grpSpPr>
          <a:xfrm>
            <a:off x="4643438" y="792109"/>
            <a:ext cx="910202" cy="630311"/>
            <a:chOff x="4654035" y="792109"/>
            <a:chExt cx="910202" cy="630311"/>
          </a:xfrm>
        </p:grpSpPr>
        <p:sp>
          <p:nvSpPr>
            <p:cNvPr id="1627" name="8-конечная звезда 1626"/>
            <p:cNvSpPr/>
            <p:nvPr/>
          </p:nvSpPr>
          <p:spPr>
            <a:xfrm rot="1262594">
              <a:off x="4938355" y="1226001"/>
              <a:ext cx="79200" cy="79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628" name="8-конечная звезда 1627"/>
            <p:cNvSpPr/>
            <p:nvPr/>
          </p:nvSpPr>
          <p:spPr>
            <a:xfrm rot="1262594">
              <a:off x="4654035" y="1153581"/>
              <a:ext cx="72483" cy="72483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629" name="8-конечная звезда 1628"/>
            <p:cNvSpPr/>
            <p:nvPr/>
          </p:nvSpPr>
          <p:spPr>
            <a:xfrm rot="1262594">
              <a:off x="4795788" y="1140148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630" name="8-конечная звезда 1629"/>
            <p:cNvSpPr/>
            <p:nvPr/>
          </p:nvSpPr>
          <p:spPr>
            <a:xfrm rot="1262594">
              <a:off x="4721718" y="1006950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632" name="8-конечная звезда 1631"/>
            <p:cNvSpPr/>
            <p:nvPr/>
          </p:nvSpPr>
          <p:spPr>
            <a:xfrm rot="1262594">
              <a:off x="5151398" y="936564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633" name="8-конечная звезда 1632"/>
            <p:cNvSpPr/>
            <p:nvPr/>
          </p:nvSpPr>
          <p:spPr>
            <a:xfrm rot="1262594">
              <a:off x="5294275" y="1079441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634" name="8-конечная звезда 1633"/>
            <p:cNvSpPr/>
            <p:nvPr/>
          </p:nvSpPr>
          <p:spPr>
            <a:xfrm rot="1262594">
              <a:off x="5510237" y="100800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635" name="8-конечная звезда 1634"/>
            <p:cNvSpPr/>
            <p:nvPr/>
          </p:nvSpPr>
          <p:spPr>
            <a:xfrm rot="1262594">
              <a:off x="5078382" y="792109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637" name="8-конечная звезда 1636"/>
            <p:cNvSpPr/>
            <p:nvPr/>
          </p:nvSpPr>
          <p:spPr>
            <a:xfrm rot="1262594">
              <a:off x="4722771" y="866775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638" name="8-конечная звезда 1637"/>
            <p:cNvSpPr/>
            <p:nvPr/>
          </p:nvSpPr>
          <p:spPr>
            <a:xfrm rot="1262594">
              <a:off x="5078382" y="1292176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639" name="8-конечная звезда 1638"/>
            <p:cNvSpPr/>
            <p:nvPr/>
          </p:nvSpPr>
          <p:spPr>
            <a:xfrm rot="1262594">
              <a:off x="5149820" y="1379220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640" name="8-конечная звезда 1639"/>
            <p:cNvSpPr/>
            <p:nvPr/>
          </p:nvSpPr>
          <p:spPr>
            <a:xfrm rot="1262594">
              <a:off x="5006944" y="1379220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641" name="Прямая соединительная линия 1640"/>
            <p:cNvCxnSpPr>
              <a:stCxn id="1637" idx="0"/>
              <a:endCxn id="1632" idx="3"/>
            </p:cNvCxnSpPr>
            <p:nvPr/>
          </p:nvCxnSpPr>
          <p:spPr>
            <a:xfrm>
              <a:off x="4774970" y="903470"/>
              <a:ext cx="378754" cy="7105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42" name="Прямая соединительная линия 1641"/>
            <p:cNvCxnSpPr>
              <a:stCxn id="1632" idx="5"/>
              <a:endCxn id="1635" idx="0"/>
            </p:cNvCxnSpPr>
            <p:nvPr/>
          </p:nvCxnSpPr>
          <p:spPr>
            <a:xfrm rot="16200000" flipV="1">
              <a:off x="5085076" y="856531"/>
              <a:ext cx="117425" cy="4729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43" name="Прямая соединительная линия 1642"/>
            <p:cNvCxnSpPr>
              <a:stCxn id="1629" idx="5"/>
              <a:endCxn id="1630" idx="1"/>
            </p:cNvCxnSpPr>
            <p:nvPr/>
          </p:nvCxnSpPr>
          <p:spPr>
            <a:xfrm rot="16200000" flipV="1">
              <a:off x="4739223" y="1067130"/>
              <a:ext cx="91206" cy="6041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44" name="Прямая соединительная линия 1643"/>
            <p:cNvCxnSpPr>
              <a:stCxn id="1629" idx="4"/>
              <a:endCxn id="1628" idx="0"/>
            </p:cNvCxnSpPr>
            <p:nvPr/>
          </p:nvCxnSpPr>
          <p:spPr>
            <a:xfrm rot="10800000" flipV="1">
              <a:off x="4724101" y="1160914"/>
              <a:ext cx="73848" cy="4192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45" name="Прямая соединительная линия 1644"/>
            <p:cNvCxnSpPr>
              <a:stCxn id="1627" idx="6"/>
              <a:endCxn id="1629" idx="7"/>
            </p:cNvCxnSpPr>
            <p:nvPr/>
          </p:nvCxnSpPr>
          <p:spPr>
            <a:xfrm rot="16200000" flipV="1">
              <a:off x="4890360" y="1126828"/>
              <a:ext cx="69250" cy="13437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46" name="Прямая соединительная линия 1645"/>
            <p:cNvCxnSpPr>
              <a:stCxn id="1640" idx="7"/>
              <a:endCxn id="1638" idx="3"/>
            </p:cNvCxnSpPr>
            <p:nvPr/>
          </p:nvCxnSpPr>
          <p:spPr>
            <a:xfrm rot="5400000" flipH="1" flipV="1">
              <a:off x="5029512" y="1341319"/>
              <a:ext cx="69502" cy="3195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47" name="Прямая соединительная линия 1646"/>
            <p:cNvCxnSpPr>
              <a:stCxn id="1638" idx="5"/>
              <a:endCxn id="1627" idx="7"/>
            </p:cNvCxnSpPr>
            <p:nvPr/>
          </p:nvCxnSpPr>
          <p:spPr>
            <a:xfrm rot="16200000" flipV="1">
              <a:off x="5030420" y="1233245"/>
              <a:ext cx="44514" cy="7706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48" name="Прямая соединительная линия 1647"/>
            <p:cNvCxnSpPr>
              <a:stCxn id="1640" idx="1"/>
              <a:endCxn id="1639" idx="4"/>
            </p:cNvCxnSpPr>
            <p:nvPr/>
          </p:nvCxnSpPr>
          <p:spPr>
            <a:xfrm rot="5400000" flipH="1" flipV="1">
              <a:off x="5080540" y="1349839"/>
              <a:ext cx="27496" cy="11394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49" name="Прямая соединительная линия 1648"/>
            <p:cNvCxnSpPr>
              <a:stCxn id="1639" idx="6"/>
              <a:endCxn id="1638" idx="1"/>
            </p:cNvCxnSpPr>
            <p:nvPr/>
          </p:nvCxnSpPr>
          <p:spPr>
            <a:xfrm rot="16200000" flipV="1">
              <a:off x="5120393" y="1321877"/>
              <a:ext cx="47145" cy="7042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70" name="Прямая соединительная линия 1669"/>
            <p:cNvCxnSpPr>
              <a:stCxn id="1633" idx="7"/>
              <a:endCxn id="1634" idx="2"/>
            </p:cNvCxnSpPr>
            <p:nvPr/>
          </p:nvCxnSpPr>
          <p:spPr>
            <a:xfrm rot="5400000" flipH="1" flipV="1">
              <a:off x="5419107" y="987044"/>
              <a:ext cx="35276" cy="18159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71" name="Прямая соединительная линия 1670"/>
            <p:cNvCxnSpPr>
              <a:stCxn id="1633" idx="5"/>
              <a:endCxn id="1632" idx="1"/>
            </p:cNvCxnSpPr>
            <p:nvPr/>
          </p:nvCxnSpPr>
          <p:spPr>
            <a:xfrm rot="16200000" flipV="1">
              <a:off x="5203073" y="974527"/>
              <a:ext cx="93529" cy="12095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72" name="Прямая соединительная линия 1671"/>
            <p:cNvCxnSpPr>
              <a:stCxn id="1629" idx="6"/>
              <a:endCxn id="1632" idx="3"/>
            </p:cNvCxnSpPr>
            <p:nvPr/>
          </p:nvCxnSpPr>
          <p:spPr>
            <a:xfrm rot="5400000" flipH="1" flipV="1">
              <a:off x="4912882" y="901467"/>
              <a:ext cx="167782" cy="31390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73" name="Прямая соединительная линия 1672"/>
            <p:cNvCxnSpPr>
              <a:stCxn id="1627" idx="6"/>
              <a:endCxn id="1633" idx="3"/>
            </p:cNvCxnSpPr>
            <p:nvPr/>
          </p:nvCxnSpPr>
          <p:spPr>
            <a:xfrm rot="5400000" flipH="1" flipV="1">
              <a:off x="5088768" y="1020810"/>
              <a:ext cx="111238" cy="30442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691" name="Овал 1690"/>
          <p:cNvSpPr/>
          <p:nvPr/>
        </p:nvSpPr>
        <p:spPr>
          <a:xfrm>
            <a:off x="3643306" y="392604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692" name="Овал 1691"/>
          <p:cNvSpPr/>
          <p:nvPr/>
        </p:nvSpPr>
        <p:spPr>
          <a:xfrm>
            <a:off x="5786446" y="500042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693" name="Овал 1692"/>
          <p:cNvSpPr/>
          <p:nvPr/>
        </p:nvSpPr>
        <p:spPr>
          <a:xfrm>
            <a:off x="5286380" y="321166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694" name="Овал 1693"/>
          <p:cNvSpPr/>
          <p:nvPr/>
        </p:nvSpPr>
        <p:spPr>
          <a:xfrm rot="3951920">
            <a:off x="4729808" y="243941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695" name="Овал 1694"/>
          <p:cNvSpPr/>
          <p:nvPr/>
        </p:nvSpPr>
        <p:spPr>
          <a:xfrm>
            <a:off x="4143372" y="285728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697" name="Овал 1696"/>
          <p:cNvSpPr/>
          <p:nvPr/>
        </p:nvSpPr>
        <p:spPr>
          <a:xfrm rot="3951920">
            <a:off x="7101981" y="1505961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698" name="Овал 1697"/>
          <p:cNvSpPr/>
          <p:nvPr/>
        </p:nvSpPr>
        <p:spPr>
          <a:xfrm rot="3951920">
            <a:off x="7387733" y="2006027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699" name="Овал 1698"/>
          <p:cNvSpPr/>
          <p:nvPr/>
        </p:nvSpPr>
        <p:spPr>
          <a:xfrm rot="3951920">
            <a:off x="6720927" y="1101197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00" name="Овал 1699"/>
          <p:cNvSpPr/>
          <p:nvPr/>
        </p:nvSpPr>
        <p:spPr>
          <a:xfrm rot="3951920">
            <a:off x="6292299" y="744007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01" name="Овал 1700"/>
          <p:cNvSpPr/>
          <p:nvPr/>
        </p:nvSpPr>
        <p:spPr>
          <a:xfrm rot="3951920">
            <a:off x="7602047" y="2529957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02" name="Овал 1701"/>
          <p:cNvSpPr/>
          <p:nvPr/>
        </p:nvSpPr>
        <p:spPr>
          <a:xfrm rot="3951920">
            <a:off x="7721059" y="3077597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03" name="Овал 1702"/>
          <p:cNvSpPr/>
          <p:nvPr/>
        </p:nvSpPr>
        <p:spPr>
          <a:xfrm rot="3951920">
            <a:off x="7220993" y="5101725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04" name="Овал 1703"/>
          <p:cNvSpPr/>
          <p:nvPr/>
        </p:nvSpPr>
        <p:spPr>
          <a:xfrm rot="3951920">
            <a:off x="7459171" y="4649233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05" name="Овал 1704"/>
          <p:cNvSpPr/>
          <p:nvPr/>
        </p:nvSpPr>
        <p:spPr>
          <a:xfrm rot="3951920">
            <a:off x="7649620" y="4149167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06" name="Овал 1705"/>
          <p:cNvSpPr/>
          <p:nvPr/>
        </p:nvSpPr>
        <p:spPr>
          <a:xfrm rot="3951920">
            <a:off x="7721059" y="3577663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07" name="Овал 1706"/>
          <p:cNvSpPr/>
          <p:nvPr/>
        </p:nvSpPr>
        <p:spPr>
          <a:xfrm rot="3951920">
            <a:off x="5958973" y="6244733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08" name="Овал 1707"/>
          <p:cNvSpPr/>
          <p:nvPr/>
        </p:nvSpPr>
        <p:spPr>
          <a:xfrm rot="3951920">
            <a:off x="6435175" y="5958981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10" name="Овал 1709"/>
          <p:cNvSpPr/>
          <p:nvPr/>
        </p:nvSpPr>
        <p:spPr>
          <a:xfrm rot="3951920">
            <a:off x="5458907" y="6459047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11" name="Овал 1710"/>
          <p:cNvSpPr/>
          <p:nvPr/>
        </p:nvSpPr>
        <p:spPr>
          <a:xfrm rot="3951920">
            <a:off x="4887403" y="6578059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12" name="Овал 1711"/>
          <p:cNvSpPr/>
          <p:nvPr/>
        </p:nvSpPr>
        <p:spPr>
          <a:xfrm rot="3951920">
            <a:off x="4363472" y="6578059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13" name="Овал 1712"/>
          <p:cNvSpPr/>
          <p:nvPr/>
        </p:nvSpPr>
        <p:spPr>
          <a:xfrm rot="3951920">
            <a:off x="2291771" y="5649364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14" name="Овал 1713"/>
          <p:cNvSpPr/>
          <p:nvPr/>
        </p:nvSpPr>
        <p:spPr>
          <a:xfrm rot="3951920">
            <a:off x="2744263" y="6006555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15" name="Овал 1714"/>
          <p:cNvSpPr/>
          <p:nvPr/>
        </p:nvSpPr>
        <p:spPr>
          <a:xfrm rot="3951920">
            <a:off x="3220464" y="6292306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16" name="Овал 1715"/>
          <p:cNvSpPr/>
          <p:nvPr/>
        </p:nvSpPr>
        <p:spPr>
          <a:xfrm rot="3951920">
            <a:off x="3744395" y="6459047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17" name="Овал 1716"/>
          <p:cNvSpPr/>
          <p:nvPr/>
        </p:nvSpPr>
        <p:spPr>
          <a:xfrm rot="3951920">
            <a:off x="1934580" y="5220737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18" name="Овал 1717"/>
          <p:cNvSpPr/>
          <p:nvPr/>
        </p:nvSpPr>
        <p:spPr>
          <a:xfrm rot="3951920">
            <a:off x="1386941" y="3791978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19" name="Овал 1718"/>
          <p:cNvSpPr/>
          <p:nvPr/>
        </p:nvSpPr>
        <p:spPr>
          <a:xfrm rot="3951920">
            <a:off x="1505953" y="4315907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20" name="Овал 1719"/>
          <p:cNvSpPr/>
          <p:nvPr/>
        </p:nvSpPr>
        <p:spPr>
          <a:xfrm rot="3951920">
            <a:off x="1672693" y="4744535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21" name="Овал 1720"/>
          <p:cNvSpPr/>
          <p:nvPr/>
        </p:nvSpPr>
        <p:spPr>
          <a:xfrm rot="3951920">
            <a:off x="1458379" y="2672833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22" name="Овал 1721"/>
          <p:cNvSpPr/>
          <p:nvPr/>
        </p:nvSpPr>
        <p:spPr>
          <a:xfrm rot="3951920">
            <a:off x="1648829" y="2148903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23" name="Овал 1722"/>
          <p:cNvSpPr/>
          <p:nvPr/>
        </p:nvSpPr>
        <p:spPr>
          <a:xfrm rot="3951920">
            <a:off x="1386941" y="3244337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24" name="Овал 1723"/>
          <p:cNvSpPr/>
          <p:nvPr/>
        </p:nvSpPr>
        <p:spPr>
          <a:xfrm rot="3951920">
            <a:off x="1887007" y="1672701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25" name="Овал 1724"/>
          <p:cNvSpPr/>
          <p:nvPr/>
        </p:nvSpPr>
        <p:spPr>
          <a:xfrm rot="3951920">
            <a:off x="2220332" y="1244073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26" name="Овал 1725"/>
          <p:cNvSpPr/>
          <p:nvPr/>
        </p:nvSpPr>
        <p:spPr>
          <a:xfrm rot="3951920">
            <a:off x="2648961" y="886883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27" name="Овал 1726"/>
          <p:cNvSpPr/>
          <p:nvPr/>
        </p:nvSpPr>
        <p:spPr>
          <a:xfrm rot="3951920">
            <a:off x="3077587" y="601131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28" name="TextBox 1727"/>
          <p:cNvSpPr txBox="1"/>
          <p:nvPr/>
        </p:nvSpPr>
        <p:spPr>
          <a:xfrm>
            <a:off x="3892286" y="142852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15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729" name="TextBox 1728"/>
          <p:cNvSpPr txBox="1"/>
          <p:nvPr/>
        </p:nvSpPr>
        <p:spPr>
          <a:xfrm>
            <a:off x="3461148" y="238432"/>
            <a:ext cx="253596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731" name="TextBox 1730"/>
          <p:cNvSpPr txBox="1"/>
          <p:nvPr/>
        </p:nvSpPr>
        <p:spPr>
          <a:xfrm>
            <a:off x="4500562" y="95556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25</a:t>
            </a:r>
            <a:endParaRPr lang="uk-UA" sz="1100" spc="-150" dirty="0">
              <a:latin typeface="Bookman Old Style" pitchFamily="18" charset="0"/>
            </a:endParaRPr>
          </a:p>
        </p:txBody>
      </p:sp>
      <p:grpSp>
        <p:nvGrpSpPr>
          <p:cNvPr id="61" name="Группа 1197"/>
          <p:cNvGrpSpPr/>
          <p:nvPr/>
        </p:nvGrpSpPr>
        <p:grpSpPr>
          <a:xfrm rot="21354696">
            <a:off x="2583855" y="805065"/>
            <a:ext cx="1400198" cy="1093329"/>
            <a:chOff x="2144581" y="479367"/>
            <a:chExt cx="1460831" cy="1140676"/>
          </a:xfrm>
        </p:grpSpPr>
        <p:sp>
          <p:nvSpPr>
            <p:cNvPr id="1219" name="8-конечная звезда 1218"/>
            <p:cNvSpPr/>
            <p:nvPr/>
          </p:nvSpPr>
          <p:spPr>
            <a:xfrm rot="1262594">
              <a:off x="2578365" y="1117765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20" name="8-конечная звезда 1219"/>
            <p:cNvSpPr/>
            <p:nvPr/>
          </p:nvSpPr>
          <p:spPr>
            <a:xfrm rot="1262594">
              <a:off x="3551412" y="1194462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21" name="8-конечная звезда 1220"/>
            <p:cNvSpPr/>
            <p:nvPr/>
          </p:nvSpPr>
          <p:spPr>
            <a:xfrm rot="1262594">
              <a:off x="3384989" y="1332011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54" name="8-конечная звезда 1253"/>
            <p:cNvSpPr/>
            <p:nvPr/>
          </p:nvSpPr>
          <p:spPr>
            <a:xfrm rot="1262594">
              <a:off x="3095241" y="1304155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74" name="8-конечная звезда 1273"/>
            <p:cNvSpPr/>
            <p:nvPr/>
          </p:nvSpPr>
          <p:spPr>
            <a:xfrm rot="1262594">
              <a:off x="2929435" y="153307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77" name="8-конечная звезда 1276"/>
            <p:cNvSpPr/>
            <p:nvPr/>
          </p:nvSpPr>
          <p:spPr>
            <a:xfrm rot="1262594">
              <a:off x="3009220" y="146223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79" name="8-конечная звезда 1278"/>
            <p:cNvSpPr/>
            <p:nvPr/>
          </p:nvSpPr>
          <p:spPr>
            <a:xfrm rot="1262594">
              <a:off x="3548411" y="1127375"/>
              <a:ext cx="46799" cy="4679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80" name="8-конечная звезда 1279"/>
            <p:cNvSpPr/>
            <p:nvPr/>
          </p:nvSpPr>
          <p:spPr>
            <a:xfrm rot="1262594">
              <a:off x="3198092" y="1027614"/>
              <a:ext cx="46799" cy="4679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81" name="8-конечная звезда 1280"/>
            <p:cNvSpPr/>
            <p:nvPr/>
          </p:nvSpPr>
          <p:spPr>
            <a:xfrm rot="1262594">
              <a:off x="3071678" y="479367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83" name="8-конечная звезда 1282"/>
            <p:cNvSpPr/>
            <p:nvPr/>
          </p:nvSpPr>
          <p:spPr>
            <a:xfrm rot="1262594">
              <a:off x="3140705" y="559023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84" name="8-конечная звезда 1283"/>
            <p:cNvSpPr/>
            <p:nvPr/>
          </p:nvSpPr>
          <p:spPr>
            <a:xfrm rot="1262594">
              <a:off x="3247015" y="1388560"/>
              <a:ext cx="46799" cy="4679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85" name="8-конечная звезда 1284"/>
            <p:cNvSpPr/>
            <p:nvPr/>
          </p:nvSpPr>
          <p:spPr>
            <a:xfrm rot="1262594">
              <a:off x="2417342" y="1270696"/>
              <a:ext cx="46799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86" name="8-конечная звезда 1285"/>
            <p:cNvSpPr/>
            <p:nvPr/>
          </p:nvSpPr>
          <p:spPr>
            <a:xfrm rot="1262594">
              <a:off x="2906040" y="932018"/>
              <a:ext cx="46799" cy="4679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87" name="8-конечная звезда 1286"/>
            <p:cNvSpPr/>
            <p:nvPr/>
          </p:nvSpPr>
          <p:spPr>
            <a:xfrm rot="1262594">
              <a:off x="2831699" y="926704"/>
              <a:ext cx="46799" cy="4679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88" name="8-конечная звезда 1287"/>
            <p:cNvSpPr/>
            <p:nvPr/>
          </p:nvSpPr>
          <p:spPr>
            <a:xfrm rot="1262594">
              <a:off x="2811458" y="983820"/>
              <a:ext cx="46799" cy="4679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89" name="8-конечная звезда 1288"/>
            <p:cNvSpPr/>
            <p:nvPr/>
          </p:nvSpPr>
          <p:spPr>
            <a:xfrm rot="1262594">
              <a:off x="2730652" y="1068925"/>
              <a:ext cx="46799" cy="4679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90" name="8-конечная звезда 1289"/>
            <p:cNvSpPr/>
            <p:nvPr/>
          </p:nvSpPr>
          <p:spPr>
            <a:xfrm rot="1262594">
              <a:off x="2694603" y="1573243"/>
              <a:ext cx="46799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96" name="8-конечная звезда 1295"/>
            <p:cNvSpPr/>
            <p:nvPr/>
          </p:nvSpPr>
          <p:spPr>
            <a:xfrm rot="1262594">
              <a:off x="2144581" y="653426"/>
              <a:ext cx="46799" cy="4679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297" name="Прямая соединительная линия 1296"/>
            <p:cNvCxnSpPr>
              <a:stCxn id="1283" idx="5"/>
              <a:endCxn id="1281" idx="7"/>
            </p:cNvCxnSpPr>
            <p:nvPr/>
          </p:nvCxnSpPr>
          <p:spPr>
            <a:xfrm rot="16445304" flipV="1">
              <a:off x="3103093" y="505714"/>
              <a:ext cx="64882" cy="4287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99" name="Прямая соединительная линия 1298"/>
            <p:cNvCxnSpPr>
              <a:stCxn id="1290" idx="6"/>
              <a:endCxn id="1274" idx="2"/>
            </p:cNvCxnSpPr>
            <p:nvPr/>
          </p:nvCxnSpPr>
          <p:spPr>
            <a:xfrm rot="5645304" flipH="1" flipV="1">
              <a:off x="2833939" y="1469780"/>
              <a:ext cx="5267" cy="22052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00" name="Прямая соединительная линия 1299"/>
            <p:cNvCxnSpPr>
              <a:stCxn id="1274" idx="7"/>
              <a:endCxn id="1277" idx="2"/>
            </p:cNvCxnSpPr>
            <p:nvPr/>
          </p:nvCxnSpPr>
          <p:spPr>
            <a:xfrm rot="5645304" flipH="1" flipV="1">
              <a:off x="2984904" y="1510358"/>
              <a:ext cx="37827" cy="4282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01" name="Прямая соединительная линия 1300"/>
            <p:cNvCxnSpPr>
              <a:stCxn id="1277" idx="7"/>
              <a:endCxn id="1254" idx="2"/>
            </p:cNvCxnSpPr>
            <p:nvPr/>
          </p:nvCxnSpPr>
          <p:spPr>
            <a:xfrm rot="5645304" flipH="1" flipV="1">
              <a:off x="3024076" y="1395899"/>
              <a:ext cx="125287" cy="4282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02" name="Прямая соединительная линия 1301"/>
            <p:cNvCxnSpPr>
              <a:stCxn id="1254" idx="0"/>
              <a:endCxn id="1284" idx="4"/>
            </p:cNvCxnSpPr>
            <p:nvPr/>
          </p:nvCxnSpPr>
          <p:spPr>
            <a:xfrm rot="245304">
              <a:off x="3145333" y="1344536"/>
              <a:ext cx="105349" cy="5533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03" name="Прямая соединительная линия 1302"/>
            <p:cNvCxnSpPr>
              <a:stCxn id="1284" idx="0"/>
              <a:endCxn id="1221" idx="3"/>
            </p:cNvCxnSpPr>
            <p:nvPr/>
          </p:nvCxnSpPr>
          <p:spPr>
            <a:xfrm rot="245304" flipV="1">
              <a:off x="3294170" y="1366649"/>
              <a:ext cx="91227" cy="5703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04" name="Прямая соединительная линия 1303"/>
            <p:cNvCxnSpPr>
              <a:stCxn id="1221" idx="7"/>
              <a:endCxn id="1220" idx="4"/>
            </p:cNvCxnSpPr>
            <p:nvPr/>
          </p:nvCxnSpPr>
          <p:spPr>
            <a:xfrm rot="5645304" flipH="1" flipV="1">
              <a:off x="3422817" y="1226640"/>
              <a:ext cx="144242" cy="10653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05" name="Прямая соединительная линия 1304"/>
            <p:cNvCxnSpPr>
              <a:stCxn id="1289" idx="7"/>
              <a:endCxn id="1288" idx="2"/>
            </p:cNvCxnSpPr>
            <p:nvPr/>
          </p:nvCxnSpPr>
          <p:spPr>
            <a:xfrm rot="5645304" flipH="1" flipV="1">
              <a:off x="2772313" y="1032413"/>
              <a:ext cx="57265" cy="4705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06" name="Прямая соединительная линия 1305"/>
            <p:cNvCxnSpPr>
              <a:stCxn id="1219" idx="7"/>
              <a:endCxn id="1289" idx="3"/>
            </p:cNvCxnSpPr>
            <p:nvPr/>
          </p:nvCxnSpPr>
          <p:spPr>
            <a:xfrm rot="5645304" flipH="1" flipV="1">
              <a:off x="2661747" y="1067771"/>
              <a:ext cx="39212" cy="10008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07" name="Прямая соединительная линия 1306"/>
            <p:cNvCxnSpPr>
              <a:stCxn id="1219" idx="2"/>
              <a:endCxn id="1285" idx="7"/>
            </p:cNvCxnSpPr>
            <p:nvPr/>
          </p:nvCxnSpPr>
          <p:spPr>
            <a:xfrm rot="5645304">
              <a:off x="2466970" y="1164765"/>
              <a:ext cx="123858" cy="12503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08" name="Прямая соединительная линия 1307"/>
            <p:cNvCxnSpPr>
              <a:stCxn id="1285" idx="1"/>
              <a:endCxn id="1290" idx="5"/>
            </p:cNvCxnSpPr>
            <p:nvPr/>
          </p:nvCxnSpPr>
          <p:spPr>
            <a:xfrm rot="16445304" flipH="1">
              <a:off x="2459020" y="1307307"/>
              <a:ext cx="240704" cy="27612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10" name="Прямая соединительная линия 1309"/>
            <p:cNvCxnSpPr>
              <a:stCxn id="1286" idx="6"/>
              <a:endCxn id="1283" idx="2"/>
            </p:cNvCxnSpPr>
            <p:nvPr/>
          </p:nvCxnSpPr>
          <p:spPr>
            <a:xfrm rot="5645304" flipH="1" flipV="1">
              <a:off x="2874766" y="672007"/>
              <a:ext cx="344010" cy="19382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11" name="Прямая соединительная линия 1310"/>
            <p:cNvCxnSpPr>
              <a:stCxn id="1287" idx="0"/>
              <a:endCxn id="1286" idx="4"/>
            </p:cNvCxnSpPr>
            <p:nvPr/>
          </p:nvCxnSpPr>
          <p:spPr>
            <a:xfrm rot="245304" flipV="1">
              <a:off x="2877386" y="945937"/>
              <a:ext cx="29766" cy="1364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12" name="Прямая соединительная линия 1311"/>
            <p:cNvCxnSpPr>
              <a:stCxn id="1288" idx="0"/>
              <a:endCxn id="1287" idx="1"/>
            </p:cNvCxnSpPr>
            <p:nvPr/>
          </p:nvCxnSpPr>
          <p:spPr>
            <a:xfrm rot="245304" flipV="1">
              <a:off x="2858280" y="971263"/>
              <a:ext cx="4737" cy="4458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13" name="Прямая соединительная линия 1312"/>
            <p:cNvCxnSpPr>
              <a:stCxn id="1280" idx="0"/>
              <a:endCxn id="1279" idx="4"/>
            </p:cNvCxnSpPr>
            <p:nvPr/>
          </p:nvCxnSpPr>
          <p:spPr>
            <a:xfrm rot="245304">
              <a:off x="3240764" y="1070453"/>
              <a:ext cx="311774" cy="6088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19" name="Прямая соединительная линия 1318"/>
            <p:cNvCxnSpPr>
              <a:stCxn id="1296" idx="0"/>
              <a:endCxn id="1281" idx="3"/>
            </p:cNvCxnSpPr>
            <p:nvPr/>
          </p:nvCxnSpPr>
          <p:spPr>
            <a:xfrm rot="245304" flipV="1">
              <a:off x="2197109" y="480980"/>
              <a:ext cx="869294" cy="23553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20" name="Прямая соединительная линия 1319"/>
            <p:cNvCxnSpPr>
              <a:stCxn id="1220" idx="5"/>
              <a:endCxn id="1279" idx="1"/>
            </p:cNvCxnSpPr>
            <p:nvPr/>
          </p:nvCxnSpPr>
          <p:spPr>
            <a:xfrm rot="5645304" flipH="1" flipV="1">
              <a:off x="3561603" y="1178438"/>
              <a:ext cx="25555" cy="1207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369" name="TextBox 1368"/>
          <p:cNvSpPr txBox="1"/>
          <p:nvPr/>
        </p:nvSpPr>
        <p:spPr>
          <a:xfrm>
            <a:off x="3143240" y="1142984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ЕРІДАН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grpSp>
        <p:nvGrpSpPr>
          <p:cNvPr id="62" name="Группа 1493"/>
          <p:cNvGrpSpPr/>
          <p:nvPr/>
        </p:nvGrpSpPr>
        <p:grpSpPr>
          <a:xfrm>
            <a:off x="1792760" y="4140544"/>
            <a:ext cx="614178" cy="1056610"/>
            <a:chOff x="1792760" y="4140544"/>
            <a:chExt cx="614178" cy="1056610"/>
          </a:xfrm>
        </p:grpSpPr>
        <p:sp>
          <p:nvSpPr>
            <p:cNvPr id="1380" name="8-конечная звезда 1379"/>
            <p:cNvSpPr/>
            <p:nvPr/>
          </p:nvSpPr>
          <p:spPr>
            <a:xfrm rot="1262594">
              <a:off x="2009705" y="4140544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81" name="8-конечная звезда 1380"/>
            <p:cNvSpPr/>
            <p:nvPr/>
          </p:nvSpPr>
          <p:spPr>
            <a:xfrm rot="1262594">
              <a:off x="1792760" y="4221659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82" name="8-конечная звезда 1381"/>
            <p:cNvSpPr/>
            <p:nvPr/>
          </p:nvSpPr>
          <p:spPr>
            <a:xfrm rot="1262594">
              <a:off x="2007074" y="4650288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83" name="8-конечная звезда 1382"/>
            <p:cNvSpPr/>
            <p:nvPr/>
          </p:nvSpPr>
          <p:spPr>
            <a:xfrm rot="1262594">
              <a:off x="2149950" y="4435973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84" name="8-конечная звезда 1383"/>
            <p:cNvSpPr/>
            <p:nvPr/>
          </p:nvSpPr>
          <p:spPr>
            <a:xfrm rot="1262594">
              <a:off x="2149950" y="4864602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85" name="8-конечная звезда 1384"/>
            <p:cNvSpPr/>
            <p:nvPr/>
          </p:nvSpPr>
          <p:spPr>
            <a:xfrm rot="1262594">
              <a:off x="2292825" y="5150354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86" name="8-конечная звезда 1385"/>
            <p:cNvSpPr/>
            <p:nvPr/>
          </p:nvSpPr>
          <p:spPr>
            <a:xfrm rot="1262594">
              <a:off x="2363738" y="5093996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388" name="Прямая соединительная линия 1387"/>
            <p:cNvCxnSpPr>
              <a:stCxn id="1381" idx="7"/>
              <a:endCxn id="1380" idx="3"/>
            </p:cNvCxnSpPr>
            <p:nvPr/>
          </p:nvCxnSpPr>
          <p:spPr>
            <a:xfrm rot="5400000" flipH="1" flipV="1">
              <a:off x="1900291" y="4123353"/>
              <a:ext cx="49458" cy="17495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89" name="Прямая соединительная линия 1388"/>
            <p:cNvCxnSpPr>
              <a:stCxn id="1383" idx="5"/>
              <a:endCxn id="1380" idx="1"/>
            </p:cNvCxnSpPr>
            <p:nvPr/>
          </p:nvCxnSpPr>
          <p:spPr>
            <a:xfrm rot="16200000" flipV="1">
              <a:off x="1991837" y="4265977"/>
              <a:ext cx="235437" cy="10858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90" name="Прямая соединительная линия 1389"/>
            <p:cNvCxnSpPr>
              <a:stCxn id="1382" idx="4"/>
              <a:endCxn id="1381" idx="1"/>
            </p:cNvCxnSpPr>
            <p:nvPr/>
          </p:nvCxnSpPr>
          <p:spPr>
            <a:xfrm rot="10800000">
              <a:off x="1825661" y="4266444"/>
              <a:ext cx="182974" cy="39884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91" name="Прямая соединительная линия 1390"/>
            <p:cNvCxnSpPr>
              <a:stCxn id="1384" idx="6"/>
              <a:endCxn id="1383" idx="2"/>
            </p:cNvCxnSpPr>
            <p:nvPr/>
          </p:nvCxnSpPr>
          <p:spPr>
            <a:xfrm rot="16200000" flipV="1">
              <a:off x="1980875" y="4665286"/>
              <a:ext cx="384951" cy="1680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92" name="Прямая соединительная линия 1391"/>
            <p:cNvCxnSpPr>
              <a:stCxn id="1384" idx="0"/>
              <a:endCxn id="1382" idx="1"/>
            </p:cNvCxnSpPr>
            <p:nvPr/>
          </p:nvCxnSpPr>
          <p:spPr>
            <a:xfrm flipH="1" flipV="1">
              <a:off x="2039975" y="4695072"/>
              <a:ext cx="155214" cy="20133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93" name="Прямая соединительная линия 1392"/>
            <p:cNvCxnSpPr>
              <a:stCxn id="1386" idx="2"/>
              <a:endCxn id="1385" idx="7"/>
            </p:cNvCxnSpPr>
            <p:nvPr/>
          </p:nvCxnSpPr>
          <p:spPr>
            <a:xfrm rot="5400000">
              <a:off x="2343347" y="5130018"/>
              <a:ext cx="28498" cy="3997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09" name="Прямая соединительная линия 1408"/>
            <p:cNvCxnSpPr>
              <a:stCxn id="1385" idx="4"/>
              <a:endCxn id="1384" idx="1"/>
            </p:cNvCxnSpPr>
            <p:nvPr/>
          </p:nvCxnSpPr>
          <p:spPr>
            <a:xfrm rot="10800000">
              <a:off x="2182852" y="4909386"/>
              <a:ext cx="111535" cy="25596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10" name="Прямая соединительная линия 1409"/>
            <p:cNvCxnSpPr>
              <a:stCxn id="1386" idx="4"/>
              <a:endCxn id="1384" idx="1"/>
            </p:cNvCxnSpPr>
            <p:nvPr/>
          </p:nvCxnSpPr>
          <p:spPr>
            <a:xfrm rot="10800000">
              <a:off x="2182851" y="4909386"/>
              <a:ext cx="182328" cy="19845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493" name="TextBox 1492"/>
          <p:cNvSpPr txBox="1"/>
          <p:nvPr/>
        </p:nvSpPr>
        <p:spPr>
          <a:xfrm rot="3270530">
            <a:off x="1593435" y="4712403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ПД РИБА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1531" name="8-конечная звезда 1530"/>
          <p:cNvSpPr/>
          <p:nvPr/>
        </p:nvSpPr>
        <p:spPr>
          <a:xfrm rot="1262594">
            <a:off x="5008523" y="365060"/>
            <a:ext cx="54000" cy="540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grpSp>
        <p:nvGrpSpPr>
          <p:cNvPr id="63" name="Группа 1682"/>
          <p:cNvGrpSpPr/>
          <p:nvPr/>
        </p:nvGrpSpPr>
        <p:grpSpPr>
          <a:xfrm>
            <a:off x="5060722" y="401756"/>
            <a:ext cx="2493877" cy="2152192"/>
            <a:chOff x="5060722" y="401756"/>
            <a:chExt cx="2493877" cy="2152192"/>
          </a:xfrm>
        </p:grpSpPr>
        <p:cxnSp>
          <p:nvCxnSpPr>
            <p:cNvPr id="709" name="Прямая соединительная линия 708"/>
            <p:cNvCxnSpPr>
              <a:stCxn id="1536" idx="5"/>
              <a:endCxn id="1535" idx="1"/>
            </p:cNvCxnSpPr>
            <p:nvPr/>
          </p:nvCxnSpPr>
          <p:spPr>
            <a:xfrm rot="5400000" flipH="1" flipV="1">
              <a:off x="6276013" y="1313207"/>
              <a:ext cx="95572" cy="1714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331" name="8-конечная звезда 1330"/>
            <p:cNvSpPr/>
            <p:nvPr/>
          </p:nvSpPr>
          <p:spPr>
            <a:xfrm rot="1262594">
              <a:off x="6221917" y="1649892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387" name="Прямая соединительная линия 1386"/>
            <p:cNvCxnSpPr>
              <a:stCxn id="1533" idx="4"/>
              <a:endCxn id="1532" idx="0"/>
            </p:cNvCxnSpPr>
            <p:nvPr/>
          </p:nvCxnSpPr>
          <p:spPr>
            <a:xfrm rot="10800000">
              <a:off x="5489351" y="687508"/>
              <a:ext cx="521105" cy="19492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532" name="8-конечная звезда 1531"/>
            <p:cNvSpPr/>
            <p:nvPr/>
          </p:nvSpPr>
          <p:spPr>
            <a:xfrm rot="1262594">
              <a:off x="5437151" y="65081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33" name="8-конечная звезда 1532"/>
            <p:cNvSpPr/>
            <p:nvPr/>
          </p:nvSpPr>
          <p:spPr>
            <a:xfrm rot="1262594">
              <a:off x="6008654" y="865125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34" name="8-конечная звезда 1533"/>
            <p:cNvSpPr/>
            <p:nvPr/>
          </p:nvSpPr>
          <p:spPr>
            <a:xfrm rot="1262594">
              <a:off x="5794341" y="129375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35" name="8-конечная звезда 1534"/>
            <p:cNvSpPr/>
            <p:nvPr/>
          </p:nvSpPr>
          <p:spPr>
            <a:xfrm rot="1262594">
              <a:off x="6294406" y="1222317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36" name="8-конечная звезда 1535"/>
            <p:cNvSpPr/>
            <p:nvPr/>
          </p:nvSpPr>
          <p:spPr>
            <a:xfrm rot="1262594">
              <a:off x="6295985" y="1366771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61" name="8-конечная звезда 1560"/>
            <p:cNvSpPr/>
            <p:nvPr/>
          </p:nvSpPr>
          <p:spPr>
            <a:xfrm rot="1262594">
              <a:off x="6794472" y="1293755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96" name="8-конечная звезда 1595"/>
            <p:cNvSpPr/>
            <p:nvPr/>
          </p:nvSpPr>
          <p:spPr>
            <a:xfrm rot="1262594">
              <a:off x="6079040" y="721198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97" name="8-конечная звезда 1596"/>
            <p:cNvSpPr/>
            <p:nvPr/>
          </p:nvSpPr>
          <p:spPr>
            <a:xfrm rot="1262594">
              <a:off x="7507799" y="2507148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98" name="8-конечная звезда 1597"/>
            <p:cNvSpPr/>
            <p:nvPr/>
          </p:nvSpPr>
          <p:spPr>
            <a:xfrm rot="1262594">
              <a:off x="7150609" y="1875160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99" name="8-конечная звезда 1598"/>
            <p:cNvSpPr/>
            <p:nvPr/>
          </p:nvSpPr>
          <p:spPr>
            <a:xfrm rot="1262594">
              <a:off x="6875812" y="1517970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600" name="Прямая соединительная линия 1599"/>
            <p:cNvCxnSpPr>
              <a:stCxn id="1599" idx="6"/>
              <a:endCxn id="1561" idx="1"/>
            </p:cNvCxnSpPr>
            <p:nvPr/>
          </p:nvCxnSpPr>
          <p:spPr>
            <a:xfrm rot="16200000" flipV="1">
              <a:off x="6782974" y="1394890"/>
              <a:ext cx="174102" cy="7517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08" name="Прямая соединительная линия 1607"/>
            <p:cNvCxnSpPr>
              <a:stCxn id="1331" idx="7"/>
              <a:endCxn id="1536" idx="2"/>
            </p:cNvCxnSpPr>
            <p:nvPr/>
          </p:nvCxnSpPr>
          <p:spPr>
            <a:xfrm rot="5400000" flipH="1" flipV="1">
              <a:off x="6174536" y="1521576"/>
              <a:ext cx="234381" cy="5005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09" name="Прямая соединительная линия 1608"/>
            <p:cNvCxnSpPr>
              <a:stCxn id="1535" idx="6"/>
              <a:endCxn id="1533" idx="0"/>
            </p:cNvCxnSpPr>
            <p:nvPr/>
          </p:nvCxnSpPr>
          <p:spPr>
            <a:xfrm rot="16200000" flipV="1">
              <a:off x="6034828" y="927845"/>
              <a:ext cx="322298" cy="27024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10" name="Прямая соединительная линия 1609"/>
            <p:cNvCxnSpPr>
              <a:stCxn id="1534" idx="6"/>
              <a:endCxn id="1533" idx="2"/>
            </p:cNvCxnSpPr>
            <p:nvPr/>
          </p:nvCxnSpPr>
          <p:spPr>
            <a:xfrm rot="5400000" flipH="1" flipV="1">
              <a:off x="5739382" y="1008978"/>
              <a:ext cx="378230" cy="19492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11" name="Прямая соединительная линия 1610"/>
            <p:cNvCxnSpPr>
              <a:stCxn id="1532" idx="4"/>
              <a:endCxn id="1531" idx="0"/>
            </p:cNvCxnSpPr>
            <p:nvPr/>
          </p:nvCxnSpPr>
          <p:spPr>
            <a:xfrm rot="10800000">
              <a:off x="5060722" y="401756"/>
              <a:ext cx="378230" cy="26636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54" name="Прямая соединительная линия 1653"/>
            <p:cNvCxnSpPr>
              <a:stCxn id="1597" idx="5"/>
              <a:endCxn id="1598" idx="0"/>
            </p:cNvCxnSpPr>
            <p:nvPr/>
          </p:nvCxnSpPr>
          <p:spPr>
            <a:xfrm rot="16200000" flipV="1">
              <a:off x="7057672" y="2045138"/>
              <a:ext cx="602202" cy="32585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55" name="Прямая соединительная линия 1654"/>
            <p:cNvCxnSpPr>
              <a:stCxn id="1598" idx="5"/>
              <a:endCxn id="1599" idx="1"/>
            </p:cNvCxnSpPr>
            <p:nvPr/>
          </p:nvCxnSpPr>
          <p:spPr>
            <a:xfrm rot="16200000" flipV="1">
              <a:off x="6879400" y="1592067"/>
              <a:ext cx="314422" cy="25579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56" name="Прямая соединительная линия 1655"/>
            <p:cNvCxnSpPr>
              <a:stCxn id="1561" idx="4"/>
              <a:endCxn id="1596" idx="1"/>
            </p:cNvCxnSpPr>
            <p:nvPr/>
          </p:nvCxnSpPr>
          <p:spPr>
            <a:xfrm rot="10800000">
              <a:off x="6111941" y="765982"/>
              <a:ext cx="684332" cy="54507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57" name="Прямая соединительная линия 1656"/>
            <p:cNvCxnSpPr>
              <a:stCxn id="1533" idx="6"/>
              <a:endCxn id="1596" idx="3"/>
            </p:cNvCxnSpPr>
            <p:nvPr/>
          </p:nvCxnSpPr>
          <p:spPr>
            <a:xfrm rot="5400000" flipH="1" flipV="1">
              <a:off x="6006789" y="792660"/>
              <a:ext cx="112827" cy="3570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684" name="TextBox 1683"/>
          <p:cNvSpPr txBox="1"/>
          <p:nvPr/>
        </p:nvSpPr>
        <p:spPr>
          <a:xfrm rot="923649">
            <a:off x="5384852" y="804240"/>
            <a:ext cx="70215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КОРМА</a:t>
            </a:r>
            <a:endParaRPr lang="uk-UA" sz="8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1685" name="TextBox 1684"/>
          <p:cNvSpPr txBox="1"/>
          <p:nvPr/>
        </p:nvSpPr>
        <p:spPr>
          <a:xfrm rot="1029259">
            <a:off x="5726624" y="1144629"/>
            <a:ext cx="70215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КОМПАС</a:t>
            </a:r>
            <a:endParaRPr lang="uk-UA" sz="8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1686" name="TextBox 1685"/>
          <p:cNvSpPr txBox="1"/>
          <p:nvPr/>
        </p:nvSpPr>
        <p:spPr>
          <a:xfrm rot="2655036">
            <a:off x="6627970" y="1693846"/>
            <a:ext cx="70215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ВІТРИЛА</a:t>
            </a:r>
            <a:endParaRPr lang="uk-UA" sz="8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grpSp>
        <p:nvGrpSpPr>
          <p:cNvPr id="65" name="Группа 1793"/>
          <p:cNvGrpSpPr/>
          <p:nvPr/>
        </p:nvGrpSpPr>
        <p:grpSpPr>
          <a:xfrm>
            <a:off x="6572264" y="3651209"/>
            <a:ext cx="904055" cy="1962717"/>
            <a:chOff x="6579106" y="3651209"/>
            <a:chExt cx="904055" cy="1962717"/>
          </a:xfrm>
        </p:grpSpPr>
        <p:cxnSp>
          <p:nvCxnSpPr>
            <p:cNvPr id="1374" name="Прямая соединительная линия 1373"/>
            <p:cNvCxnSpPr>
              <a:stCxn id="1735" idx="3"/>
              <a:endCxn id="1737" idx="7"/>
            </p:cNvCxnSpPr>
            <p:nvPr/>
          </p:nvCxnSpPr>
          <p:spPr>
            <a:xfrm rot="5400000" flipH="1">
              <a:off x="7098637" y="4700638"/>
              <a:ext cx="15812" cy="23504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709" name="Овал 1708"/>
            <p:cNvSpPr/>
            <p:nvPr/>
          </p:nvSpPr>
          <p:spPr>
            <a:xfrm rot="3951920">
              <a:off x="6863802" y="5577926"/>
              <a:ext cx="36000" cy="36000"/>
            </a:xfrm>
            <a:prstGeom prst="ellipse">
              <a:avLst/>
            </a:prstGeom>
            <a:solidFill>
              <a:srgbClr val="C00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631" name="Прямая соединительная линия 1630"/>
            <p:cNvCxnSpPr>
              <a:stCxn id="1774" idx="5"/>
              <a:endCxn id="1773" idx="2"/>
            </p:cNvCxnSpPr>
            <p:nvPr/>
          </p:nvCxnSpPr>
          <p:spPr>
            <a:xfrm rot="5400000" flipH="1" flipV="1">
              <a:off x="7109755" y="4107339"/>
              <a:ext cx="182045" cy="7253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36" name="Прямая соединительная линия 1635"/>
            <p:cNvCxnSpPr>
              <a:stCxn id="1736" idx="7"/>
              <a:endCxn id="1735" idx="2"/>
            </p:cNvCxnSpPr>
            <p:nvPr/>
          </p:nvCxnSpPr>
          <p:spPr>
            <a:xfrm rot="5400000" flipH="1" flipV="1">
              <a:off x="7201648" y="4843103"/>
              <a:ext cx="40098" cy="3069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50" name="Прямая соединительная линия 1649"/>
            <p:cNvCxnSpPr>
              <a:stCxn id="1696" idx="7"/>
              <a:endCxn id="1736" idx="1"/>
            </p:cNvCxnSpPr>
            <p:nvPr/>
          </p:nvCxnSpPr>
          <p:spPr>
            <a:xfrm rot="5400000" flipH="1" flipV="1">
              <a:off x="6926996" y="4973061"/>
              <a:ext cx="331144" cy="20379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51" name="Прямая соединительная линия 1650"/>
            <p:cNvCxnSpPr>
              <a:stCxn id="1690" idx="7"/>
              <a:endCxn id="1696" idx="2"/>
            </p:cNvCxnSpPr>
            <p:nvPr/>
          </p:nvCxnSpPr>
          <p:spPr>
            <a:xfrm rot="5400000" flipH="1" flipV="1">
              <a:off x="6780817" y="5282497"/>
              <a:ext cx="181289" cy="16968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52" name="Прямая соединительная линия 1651"/>
            <p:cNvCxnSpPr>
              <a:stCxn id="1690" idx="5"/>
              <a:endCxn id="1689" idx="1"/>
            </p:cNvCxnSpPr>
            <p:nvPr/>
          </p:nvCxnSpPr>
          <p:spPr>
            <a:xfrm rot="16200000" flipV="1">
              <a:off x="6626175" y="5323847"/>
              <a:ext cx="174953" cy="6041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53" name="Прямая соединительная линия 1652"/>
            <p:cNvCxnSpPr>
              <a:stCxn id="1689" idx="3"/>
              <a:endCxn id="1687" idx="1"/>
            </p:cNvCxnSpPr>
            <p:nvPr/>
          </p:nvCxnSpPr>
          <p:spPr>
            <a:xfrm rot="5400000">
              <a:off x="6626343" y="5240358"/>
              <a:ext cx="11883" cy="4055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687" name="8-конечная звезда 1686"/>
            <p:cNvSpPr/>
            <p:nvPr/>
          </p:nvSpPr>
          <p:spPr>
            <a:xfrm rot="1262594">
              <a:off x="6579106" y="5221792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689" name="8-конечная звезда 1688"/>
            <p:cNvSpPr/>
            <p:nvPr/>
          </p:nvSpPr>
          <p:spPr>
            <a:xfrm rot="1262594">
              <a:off x="6650544" y="5221792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690" name="8-конечная звезда 1689"/>
            <p:cNvSpPr/>
            <p:nvPr/>
          </p:nvSpPr>
          <p:spPr>
            <a:xfrm rot="1262594">
              <a:off x="6724613" y="5438737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696" name="8-конечная звезда 1695"/>
            <p:cNvSpPr/>
            <p:nvPr/>
          </p:nvSpPr>
          <p:spPr>
            <a:xfrm rot="1262594">
              <a:off x="6938997" y="522449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730" name="8-конечная звезда 1729"/>
            <p:cNvSpPr/>
            <p:nvPr/>
          </p:nvSpPr>
          <p:spPr>
            <a:xfrm rot="1262594">
              <a:off x="7293487" y="4150222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732" name="8-конечная звезда 1731"/>
            <p:cNvSpPr/>
            <p:nvPr/>
          </p:nvSpPr>
          <p:spPr>
            <a:xfrm rot="1262594">
              <a:off x="7293486" y="4864600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733" name="8-конечная звезда 1732"/>
            <p:cNvSpPr/>
            <p:nvPr/>
          </p:nvSpPr>
          <p:spPr>
            <a:xfrm rot="1262594">
              <a:off x="6875812" y="5007478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734" name="8-конечная звезда 1733"/>
            <p:cNvSpPr/>
            <p:nvPr/>
          </p:nvSpPr>
          <p:spPr>
            <a:xfrm rot="1262594">
              <a:off x="6793420" y="4946994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735" name="8-конечная звезда 1734"/>
            <p:cNvSpPr/>
            <p:nvPr/>
          </p:nvSpPr>
          <p:spPr>
            <a:xfrm rot="1262594">
              <a:off x="7222048" y="4793164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736" name="8-конечная звезда 1735"/>
            <p:cNvSpPr/>
            <p:nvPr/>
          </p:nvSpPr>
          <p:spPr>
            <a:xfrm rot="1262594">
              <a:off x="7161564" y="4864602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737" name="8-конечная звезда 1736"/>
            <p:cNvSpPr/>
            <p:nvPr/>
          </p:nvSpPr>
          <p:spPr>
            <a:xfrm rot="1262594">
              <a:off x="6937348" y="4794216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754" name="Прямая соединительная линия 1753"/>
            <p:cNvCxnSpPr>
              <a:stCxn id="1733" idx="4"/>
              <a:endCxn id="1734" idx="1"/>
            </p:cNvCxnSpPr>
            <p:nvPr/>
          </p:nvCxnSpPr>
          <p:spPr>
            <a:xfrm rot="10800000">
              <a:off x="6826321" y="4991778"/>
              <a:ext cx="51052" cy="3069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55" name="Прямая соединительная линия 1754"/>
            <p:cNvCxnSpPr>
              <a:stCxn id="1734" idx="0"/>
              <a:endCxn id="1737" idx="3"/>
            </p:cNvCxnSpPr>
            <p:nvPr/>
          </p:nvCxnSpPr>
          <p:spPr>
            <a:xfrm flipV="1">
              <a:off x="6838659" y="4832179"/>
              <a:ext cx="101015" cy="14661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56" name="Прямая соединительная линия 1755"/>
            <p:cNvCxnSpPr>
              <a:stCxn id="1733" idx="7"/>
              <a:endCxn id="1736" idx="3"/>
            </p:cNvCxnSpPr>
            <p:nvPr/>
          </p:nvCxnSpPr>
          <p:spPr>
            <a:xfrm rot="5400000" flipH="1" flipV="1">
              <a:off x="6980151" y="4837948"/>
              <a:ext cx="123874" cy="24298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65" name="Прямая соединительная линия 1764"/>
            <p:cNvCxnSpPr>
              <a:stCxn id="1773" idx="7"/>
              <a:endCxn id="1771" idx="2"/>
            </p:cNvCxnSpPr>
            <p:nvPr/>
          </p:nvCxnSpPr>
          <p:spPr>
            <a:xfrm rot="5400000" flipH="1" flipV="1">
              <a:off x="7166963" y="3803278"/>
              <a:ext cx="317837" cy="11809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66" name="Прямая соединительная линия 1765"/>
            <p:cNvCxnSpPr>
              <a:stCxn id="1775" idx="5"/>
              <a:endCxn id="1771" idx="0"/>
            </p:cNvCxnSpPr>
            <p:nvPr/>
          </p:nvCxnSpPr>
          <p:spPr>
            <a:xfrm rot="16200000" flipV="1">
              <a:off x="7345751" y="3761977"/>
              <a:ext cx="178582" cy="3043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67" name="Прямая соединительная линия 1766"/>
            <p:cNvCxnSpPr>
              <a:stCxn id="1735" idx="5"/>
              <a:endCxn id="1775" idx="1"/>
            </p:cNvCxnSpPr>
            <p:nvPr/>
          </p:nvCxnSpPr>
          <p:spPr>
            <a:xfrm rot="5400000" flipH="1" flipV="1">
              <a:off x="6909641" y="4235560"/>
              <a:ext cx="885926" cy="23331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68" name="Прямая соединительная линия 1767"/>
            <p:cNvCxnSpPr>
              <a:stCxn id="1732" idx="3"/>
              <a:endCxn id="1735" idx="1"/>
            </p:cNvCxnSpPr>
            <p:nvPr/>
          </p:nvCxnSpPr>
          <p:spPr>
            <a:xfrm rot="5400000" flipH="1">
              <a:off x="7245449" y="4847449"/>
              <a:ext cx="59553" cy="4055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771" name="8-конечная звезда 1770"/>
            <p:cNvSpPr/>
            <p:nvPr/>
          </p:nvSpPr>
          <p:spPr>
            <a:xfrm rot="1262594">
              <a:off x="7367625" y="3651209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772" name="8-конечная звезда 1771"/>
            <p:cNvSpPr/>
            <p:nvPr/>
          </p:nvSpPr>
          <p:spPr>
            <a:xfrm rot="1262594">
              <a:off x="7222047" y="4221660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773" name="8-конечная звезда 1772"/>
            <p:cNvSpPr/>
            <p:nvPr/>
          </p:nvSpPr>
          <p:spPr>
            <a:xfrm rot="1262594">
              <a:off x="7222048" y="4007346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774" name="8-конечная звезда 1773"/>
            <p:cNvSpPr/>
            <p:nvPr/>
          </p:nvSpPr>
          <p:spPr>
            <a:xfrm rot="1262594">
              <a:off x="7150609" y="4232614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775" name="8-конечная звезда 1774"/>
            <p:cNvSpPr/>
            <p:nvPr/>
          </p:nvSpPr>
          <p:spPr>
            <a:xfrm rot="1262594">
              <a:off x="7436361" y="3864470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787" name="Прямая соединительная линия 1786"/>
            <p:cNvCxnSpPr>
              <a:stCxn id="1730" idx="5"/>
              <a:endCxn id="1773" idx="1"/>
            </p:cNvCxnSpPr>
            <p:nvPr/>
          </p:nvCxnSpPr>
          <p:spPr>
            <a:xfrm rot="16200000" flipV="1">
              <a:off x="7231114" y="4075965"/>
              <a:ext cx="100108" cy="5243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88" name="Прямая соединительная линия 1787"/>
            <p:cNvCxnSpPr>
              <a:stCxn id="1772" idx="5"/>
              <a:endCxn id="1773" idx="2"/>
            </p:cNvCxnSpPr>
            <p:nvPr/>
          </p:nvCxnSpPr>
          <p:spPr>
            <a:xfrm rot="5400000" flipH="1" flipV="1">
              <a:off x="7150951" y="4137581"/>
              <a:ext cx="171091" cy="110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795" name="TextBox 1794"/>
          <p:cNvSpPr txBox="1"/>
          <p:nvPr/>
        </p:nvSpPr>
        <p:spPr>
          <a:xfrm rot="17330145">
            <a:off x="6850552" y="4484570"/>
            <a:ext cx="70215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ЦЕНТАВР</a:t>
            </a:r>
            <a:endParaRPr lang="uk-UA" sz="8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1804" name="TextBox 1803"/>
          <p:cNvSpPr txBox="1"/>
          <p:nvPr/>
        </p:nvSpPr>
        <p:spPr>
          <a:xfrm>
            <a:off x="5535360" y="309870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15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05" name="TextBox 1804"/>
          <p:cNvSpPr txBox="1"/>
          <p:nvPr/>
        </p:nvSpPr>
        <p:spPr>
          <a:xfrm>
            <a:off x="5104222" y="166994"/>
            <a:ext cx="253596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06" name="TextBox 1805"/>
          <p:cNvSpPr txBox="1"/>
          <p:nvPr/>
        </p:nvSpPr>
        <p:spPr>
          <a:xfrm>
            <a:off x="6072198" y="571480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25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07" name="TextBox 1806"/>
          <p:cNvSpPr txBox="1"/>
          <p:nvPr/>
        </p:nvSpPr>
        <p:spPr>
          <a:xfrm>
            <a:off x="6892682" y="1310002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15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08" name="TextBox 1807"/>
          <p:cNvSpPr txBox="1"/>
          <p:nvPr/>
        </p:nvSpPr>
        <p:spPr>
          <a:xfrm>
            <a:off x="6572264" y="928670"/>
            <a:ext cx="253596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09" name="TextBox 1808"/>
          <p:cNvSpPr txBox="1"/>
          <p:nvPr/>
        </p:nvSpPr>
        <p:spPr>
          <a:xfrm>
            <a:off x="7249872" y="1810068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25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10" name="TextBox 1809"/>
          <p:cNvSpPr txBox="1"/>
          <p:nvPr/>
        </p:nvSpPr>
        <p:spPr>
          <a:xfrm>
            <a:off x="7572396" y="2857496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15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11" name="TextBox 1810"/>
          <p:cNvSpPr txBox="1"/>
          <p:nvPr/>
        </p:nvSpPr>
        <p:spPr>
          <a:xfrm>
            <a:off x="7500958" y="2333288"/>
            <a:ext cx="253596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12" name="TextBox 1811"/>
          <p:cNvSpPr txBox="1"/>
          <p:nvPr/>
        </p:nvSpPr>
        <p:spPr>
          <a:xfrm>
            <a:off x="7607062" y="3357562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25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16" name="TextBox 1815"/>
          <p:cNvSpPr txBox="1"/>
          <p:nvPr/>
        </p:nvSpPr>
        <p:spPr>
          <a:xfrm>
            <a:off x="7392748" y="4429132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15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17" name="TextBox 1816"/>
          <p:cNvSpPr txBox="1"/>
          <p:nvPr/>
        </p:nvSpPr>
        <p:spPr>
          <a:xfrm>
            <a:off x="7572396" y="3929066"/>
            <a:ext cx="253596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18" name="TextBox 1817"/>
          <p:cNvSpPr txBox="1"/>
          <p:nvPr/>
        </p:nvSpPr>
        <p:spPr>
          <a:xfrm>
            <a:off x="7178434" y="4929198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25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19" name="TextBox 1818"/>
          <p:cNvSpPr txBox="1"/>
          <p:nvPr/>
        </p:nvSpPr>
        <p:spPr>
          <a:xfrm>
            <a:off x="6392616" y="5810596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15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20" name="TextBox 1819"/>
          <p:cNvSpPr txBox="1"/>
          <p:nvPr/>
        </p:nvSpPr>
        <p:spPr>
          <a:xfrm>
            <a:off x="6818734" y="5453406"/>
            <a:ext cx="253596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21" name="TextBox 1820"/>
          <p:cNvSpPr txBox="1"/>
          <p:nvPr/>
        </p:nvSpPr>
        <p:spPr>
          <a:xfrm>
            <a:off x="5929322" y="6143644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25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22" name="TextBox 1821"/>
          <p:cNvSpPr txBox="1"/>
          <p:nvPr/>
        </p:nvSpPr>
        <p:spPr>
          <a:xfrm>
            <a:off x="4820980" y="6453538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15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23" name="TextBox 1822"/>
          <p:cNvSpPr txBox="1"/>
          <p:nvPr/>
        </p:nvSpPr>
        <p:spPr>
          <a:xfrm>
            <a:off x="5429256" y="6357958"/>
            <a:ext cx="253596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24" name="TextBox 1823"/>
          <p:cNvSpPr txBox="1"/>
          <p:nvPr/>
        </p:nvSpPr>
        <p:spPr>
          <a:xfrm>
            <a:off x="4323020" y="6500834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25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25" name="TextBox 1824"/>
          <p:cNvSpPr txBox="1"/>
          <p:nvPr/>
        </p:nvSpPr>
        <p:spPr>
          <a:xfrm>
            <a:off x="3106468" y="6239224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15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26" name="TextBox 1825"/>
          <p:cNvSpPr txBox="1"/>
          <p:nvPr/>
        </p:nvSpPr>
        <p:spPr>
          <a:xfrm>
            <a:off x="3714744" y="6429396"/>
            <a:ext cx="253596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27" name="TextBox 1826"/>
          <p:cNvSpPr txBox="1"/>
          <p:nvPr/>
        </p:nvSpPr>
        <p:spPr>
          <a:xfrm>
            <a:off x="2643174" y="5953472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25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28" name="TextBox 1827"/>
          <p:cNvSpPr txBox="1"/>
          <p:nvPr/>
        </p:nvSpPr>
        <p:spPr>
          <a:xfrm>
            <a:off x="1820584" y="5214950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15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29" name="TextBox 1828"/>
          <p:cNvSpPr txBox="1"/>
          <p:nvPr/>
        </p:nvSpPr>
        <p:spPr>
          <a:xfrm>
            <a:off x="2214546" y="5619436"/>
            <a:ext cx="253596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30" name="TextBox 1829"/>
          <p:cNvSpPr txBox="1"/>
          <p:nvPr/>
        </p:nvSpPr>
        <p:spPr>
          <a:xfrm>
            <a:off x="1534832" y="4714884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25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31" name="TextBox 1830"/>
          <p:cNvSpPr txBox="1"/>
          <p:nvPr/>
        </p:nvSpPr>
        <p:spPr>
          <a:xfrm>
            <a:off x="1214414" y="3786190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15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32" name="TextBox 1831"/>
          <p:cNvSpPr txBox="1"/>
          <p:nvPr/>
        </p:nvSpPr>
        <p:spPr>
          <a:xfrm>
            <a:off x="1357290" y="4286256"/>
            <a:ext cx="253596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33" name="TextBox 1832"/>
          <p:cNvSpPr txBox="1"/>
          <p:nvPr/>
        </p:nvSpPr>
        <p:spPr>
          <a:xfrm>
            <a:off x="1177642" y="3214686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25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34" name="TextBox 1833"/>
          <p:cNvSpPr txBox="1"/>
          <p:nvPr/>
        </p:nvSpPr>
        <p:spPr>
          <a:xfrm>
            <a:off x="1428728" y="2071678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15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35" name="TextBox 1834"/>
          <p:cNvSpPr txBox="1"/>
          <p:nvPr/>
        </p:nvSpPr>
        <p:spPr>
          <a:xfrm>
            <a:off x="1285852" y="2643182"/>
            <a:ext cx="253596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36" name="TextBox 1835"/>
          <p:cNvSpPr txBox="1"/>
          <p:nvPr/>
        </p:nvSpPr>
        <p:spPr>
          <a:xfrm>
            <a:off x="1643042" y="1643050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25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37" name="TextBox 1836"/>
          <p:cNvSpPr txBox="1"/>
          <p:nvPr/>
        </p:nvSpPr>
        <p:spPr>
          <a:xfrm>
            <a:off x="2392088" y="809936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15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38" name="TextBox 1837"/>
          <p:cNvSpPr txBox="1"/>
          <p:nvPr/>
        </p:nvSpPr>
        <p:spPr>
          <a:xfrm>
            <a:off x="2034898" y="1142984"/>
            <a:ext cx="253596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39" name="TextBox 1838"/>
          <p:cNvSpPr txBox="1"/>
          <p:nvPr/>
        </p:nvSpPr>
        <p:spPr>
          <a:xfrm>
            <a:off x="2857488" y="500042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25</a:t>
            </a:r>
            <a:endParaRPr lang="uk-UA" sz="1100" spc="-150" dirty="0">
              <a:latin typeface="Bookman Old Style" pitchFamily="18" charset="0"/>
            </a:endParaRPr>
          </a:p>
        </p:txBody>
      </p:sp>
      <p:grpSp>
        <p:nvGrpSpPr>
          <p:cNvPr id="66" name="Группа 1849"/>
          <p:cNvGrpSpPr/>
          <p:nvPr/>
        </p:nvGrpSpPr>
        <p:grpSpPr>
          <a:xfrm rot="18174403">
            <a:off x="1152525" y="9525"/>
            <a:ext cx="6837363" cy="6837363"/>
            <a:chOff x="1152525" y="9525"/>
            <a:chExt cx="6837363" cy="6837363"/>
          </a:xfrm>
        </p:grpSpPr>
        <p:pic>
          <p:nvPicPr>
            <p:cNvPr id="1030" name="Picture 6" descr="K:\Зоряне небо\ПОЛУКРУГ 90  1.png"/>
            <p:cNvPicPr>
              <a:picLocks noChangeAspect="1" noChangeArrowheads="1"/>
            </p:cNvPicPr>
            <p:nvPr/>
          </p:nvPicPr>
          <p:blipFill>
            <a:blip r:embed="rId3"/>
            <a:srcRect/>
            <a:stretch>
              <a:fillRect/>
            </a:stretch>
          </p:blipFill>
          <p:spPr bwMode="auto">
            <a:xfrm>
              <a:off x="1152525" y="9525"/>
              <a:ext cx="6837363" cy="6837363"/>
            </a:xfrm>
            <a:prstGeom prst="rect">
              <a:avLst/>
            </a:prstGeom>
            <a:noFill/>
          </p:spPr>
        </p:pic>
        <p:cxnSp>
          <p:nvCxnSpPr>
            <p:cNvPr id="1843" name="Прямая соединительная линия 1842"/>
            <p:cNvCxnSpPr/>
            <p:nvPr/>
          </p:nvCxnSpPr>
          <p:spPr>
            <a:xfrm rot="5400000">
              <a:off x="4409394" y="480312"/>
              <a:ext cx="324562" cy="651"/>
            </a:xfrm>
            <a:prstGeom prst="line">
              <a:avLst/>
            </a:prstGeom>
            <a:ln w="28575">
              <a:solidFill>
                <a:srgbClr val="C0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846" name="TextBox 1845"/>
            <p:cNvSpPr txBox="1"/>
            <p:nvPr/>
          </p:nvSpPr>
          <p:spPr>
            <a:xfrm rot="88028">
              <a:off x="4071934" y="642918"/>
              <a:ext cx="1058667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uk-UA" sz="1400" b="1" dirty="0" smtClean="0">
                  <a:solidFill>
                    <a:srgbClr val="9E0000"/>
                  </a:solidFill>
                  <a:latin typeface="Bookman Old Style" pitchFamily="18" charset="0"/>
                </a:rPr>
                <a:t>Північ</a:t>
              </a:r>
            </a:p>
          </p:txBody>
        </p:sp>
        <p:sp>
          <p:nvSpPr>
            <p:cNvPr id="1847" name="TextBox 1846"/>
            <p:cNvSpPr txBox="1"/>
            <p:nvPr/>
          </p:nvSpPr>
          <p:spPr>
            <a:xfrm rot="21508229">
              <a:off x="4013399" y="2090314"/>
              <a:ext cx="1058667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uk-UA" sz="1600" b="1" i="1" dirty="0" err="1" smtClean="0">
                  <a:solidFill>
                    <a:srgbClr val="9E0000"/>
                  </a:solidFill>
                  <a:latin typeface="Bookman Old Style" pitchFamily="18" charset="0"/>
                </a:rPr>
                <a:t>пн</a:t>
              </a:r>
              <a:endParaRPr lang="uk-UA" sz="1600" b="1" i="1" dirty="0" smtClean="0">
                <a:solidFill>
                  <a:srgbClr val="9E0000"/>
                </a:solidFill>
                <a:latin typeface="Bookman Old Style" pitchFamily="18" charset="0"/>
              </a:endParaRPr>
            </a:p>
          </p:txBody>
        </p:sp>
        <p:sp>
          <p:nvSpPr>
            <p:cNvPr id="1848" name="TextBox 1847"/>
            <p:cNvSpPr txBox="1"/>
            <p:nvPr/>
          </p:nvSpPr>
          <p:spPr>
            <a:xfrm rot="66292">
              <a:off x="6072199" y="2928934"/>
              <a:ext cx="1058667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uk-UA" sz="1600" b="1" i="1" dirty="0" err="1" smtClean="0">
                  <a:solidFill>
                    <a:srgbClr val="9E0000"/>
                  </a:solidFill>
                  <a:latin typeface="Bookman Old Style" pitchFamily="18" charset="0"/>
                </a:rPr>
                <a:t>зх</a:t>
              </a:r>
              <a:endParaRPr lang="uk-UA" sz="1600" b="1" i="1" dirty="0" smtClean="0">
                <a:solidFill>
                  <a:srgbClr val="9E0000"/>
                </a:solidFill>
                <a:latin typeface="Bookman Old Style" pitchFamily="18" charset="0"/>
              </a:endParaRPr>
            </a:p>
          </p:txBody>
        </p:sp>
        <p:sp>
          <p:nvSpPr>
            <p:cNvPr id="1849" name="TextBox 1848"/>
            <p:cNvSpPr txBox="1"/>
            <p:nvPr/>
          </p:nvSpPr>
          <p:spPr>
            <a:xfrm rot="21575894">
              <a:off x="2071670" y="2928934"/>
              <a:ext cx="1058667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uk-UA" sz="1600" b="1" i="1" dirty="0" err="1" smtClean="0">
                  <a:solidFill>
                    <a:srgbClr val="9E0000"/>
                  </a:solidFill>
                  <a:latin typeface="Bookman Old Style" pitchFamily="18" charset="0"/>
                </a:rPr>
                <a:t>сх</a:t>
              </a:r>
              <a:endParaRPr lang="uk-UA" sz="1600" b="1" i="1" dirty="0" smtClean="0">
                <a:solidFill>
                  <a:srgbClr val="9E0000"/>
                </a:solidFill>
                <a:latin typeface="Bookman Old Style" pitchFamily="18" charset="0"/>
              </a:endParaRPr>
            </a:p>
          </p:txBody>
        </p:sp>
      </p:grpSp>
      <p:sp>
        <p:nvSpPr>
          <p:cNvPr id="1328" name="Овал 1327">
            <a:hlinkClick r:id="rId4" action="ppaction://hlinksldjump"/>
          </p:cNvPr>
          <p:cNvSpPr/>
          <p:nvPr/>
        </p:nvSpPr>
        <p:spPr>
          <a:xfrm>
            <a:off x="4534314" y="105166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329" name="Овал 1328">
            <a:hlinkClick r:id="rId5" action="ppaction://hlinksldjump"/>
          </p:cNvPr>
          <p:cNvSpPr/>
          <p:nvPr/>
        </p:nvSpPr>
        <p:spPr>
          <a:xfrm>
            <a:off x="5143504" y="176604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343" name="Овал 1342">
            <a:hlinkClick r:id="rId6" action="ppaction://hlinksldjump"/>
          </p:cNvPr>
          <p:cNvSpPr/>
          <p:nvPr/>
        </p:nvSpPr>
        <p:spPr>
          <a:xfrm>
            <a:off x="5605884" y="329004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344" name="Овал 1343">
            <a:hlinkClick r:id="rId7" action="ppaction://hlinksldjump"/>
          </p:cNvPr>
          <p:cNvSpPr/>
          <p:nvPr/>
        </p:nvSpPr>
        <p:spPr>
          <a:xfrm>
            <a:off x="6143636" y="571480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345" name="Овал 1344">
            <a:hlinkClick r:id="rId8" action="ppaction://hlinksldjump"/>
          </p:cNvPr>
          <p:cNvSpPr/>
          <p:nvPr/>
        </p:nvSpPr>
        <p:spPr>
          <a:xfrm>
            <a:off x="6606016" y="928670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346" name="Овал 1345">
            <a:hlinkClick r:id="rId9" action="ppaction://hlinksldjump"/>
          </p:cNvPr>
          <p:cNvSpPr/>
          <p:nvPr/>
        </p:nvSpPr>
        <p:spPr>
          <a:xfrm>
            <a:off x="6963206" y="1319612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347" name="Овал 1346">
            <a:hlinkClick r:id="rId10" action="ppaction://hlinksldjump"/>
          </p:cNvPr>
          <p:cNvSpPr/>
          <p:nvPr/>
        </p:nvSpPr>
        <p:spPr>
          <a:xfrm>
            <a:off x="7286644" y="1819678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348" name="Овал 1347">
            <a:hlinkClick r:id="rId11" action="ppaction://hlinksldjump"/>
          </p:cNvPr>
          <p:cNvSpPr/>
          <p:nvPr/>
        </p:nvSpPr>
        <p:spPr>
          <a:xfrm>
            <a:off x="7500958" y="2319744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349" name="Овал 1348">
            <a:hlinkClick r:id="rId12" action="ppaction://hlinksldjump"/>
          </p:cNvPr>
          <p:cNvSpPr/>
          <p:nvPr/>
        </p:nvSpPr>
        <p:spPr>
          <a:xfrm>
            <a:off x="7606148" y="2857496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350" name="Овал 1349">
            <a:hlinkClick r:id="rId13" action="ppaction://hlinksldjump"/>
          </p:cNvPr>
          <p:cNvSpPr/>
          <p:nvPr/>
        </p:nvSpPr>
        <p:spPr>
          <a:xfrm>
            <a:off x="7643834" y="3357562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351" name="Овал 1350">
            <a:hlinkClick r:id="rId14" action="ppaction://hlinksldjump"/>
          </p:cNvPr>
          <p:cNvSpPr/>
          <p:nvPr/>
        </p:nvSpPr>
        <p:spPr>
          <a:xfrm>
            <a:off x="7572396" y="3929066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352" name="Овал 1351">
            <a:hlinkClick r:id="rId15" action="ppaction://hlinksldjump"/>
          </p:cNvPr>
          <p:cNvSpPr/>
          <p:nvPr/>
        </p:nvSpPr>
        <p:spPr>
          <a:xfrm>
            <a:off x="7429520" y="4429132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353" name="Овал 1352">
            <a:hlinkClick r:id="rId16" action="ppaction://hlinksldjump"/>
          </p:cNvPr>
          <p:cNvSpPr/>
          <p:nvPr/>
        </p:nvSpPr>
        <p:spPr>
          <a:xfrm>
            <a:off x="7215206" y="4929198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354" name="Овал 1353">
            <a:hlinkClick r:id="rId17" action="ppaction://hlinksldjump"/>
          </p:cNvPr>
          <p:cNvSpPr/>
          <p:nvPr/>
        </p:nvSpPr>
        <p:spPr>
          <a:xfrm>
            <a:off x="6820330" y="5463016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361" name="Овал 1360">
            <a:hlinkClick r:id="rId18" action="ppaction://hlinksldjump"/>
          </p:cNvPr>
          <p:cNvSpPr/>
          <p:nvPr/>
        </p:nvSpPr>
        <p:spPr>
          <a:xfrm>
            <a:off x="6429388" y="5820206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362" name="Овал 1361">
            <a:hlinkClick r:id="rId19" action="ppaction://hlinksldjump"/>
          </p:cNvPr>
          <p:cNvSpPr/>
          <p:nvPr/>
        </p:nvSpPr>
        <p:spPr>
          <a:xfrm>
            <a:off x="5929322" y="6143644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363" name="Овал 1362">
            <a:hlinkClick r:id="rId20" action="ppaction://hlinksldjump"/>
          </p:cNvPr>
          <p:cNvSpPr/>
          <p:nvPr/>
        </p:nvSpPr>
        <p:spPr>
          <a:xfrm>
            <a:off x="5391570" y="6357958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366" name="Овал 1365">
            <a:hlinkClick r:id="rId21" action="ppaction://hlinksldjump"/>
          </p:cNvPr>
          <p:cNvSpPr/>
          <p:nvPr/>
        </p:nvSpPr>
        <p:spPr>
          <a:xfrm>
            <a:off x="4857752" y="6463148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367" name="Овал 1366">
            <a:hlinkClick r:id="rId22" action="ppaction://hlinksldjump"/>
          </p:cNvPr>
          <p:cNvSpPr/>
          <p:nvPr/>
        </p:nvSpPr>
        <p:spPr>
          <a:xfrm>
            <a:off x="4357686" y="6500834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368" name="Овал 1367">
            <a:hlinkClick r:id="rId23" action="ppaction://hlinksldjump"/>
          </p:cNvPr>
          <p:cNvSpPr/>
          <p:nvPr/>
        </p:nvSpPr>
        <p:spPr>
          <a:xfrm>
            <a:off x="3714744" y="6391710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395" name="Овал 1394">
            <a:hlinkClick r:id="rId24" action="ppaction://hlinksldjump"/>
          </p:cNvPr>
          <p:cNvSpPr/>
          <p:nvPr/>
        </p:nvSpPr>
        <p:spPr>
          <a:xfrm>
            <a:off x="3143240" y="6215082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411" name="Овал 1410">
            <a:hlinkClick r:id="rId25" action="ppaction://hlinksldjump"/>
          </p:cNvPr>
          <p:cNvSpPr/>
          <p:nvPr/>
        </p:nvSpPr>
        <p:spPr>
          <a:xfrm>
            <a:off x="2676926" y="5963082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412" name="Овал 1411">
            <a:hlinkClick r:id="rId26" action="ppaction://hlinksldjump"/>
          </p:cNvPr>
          <p:cNvSpPr/>
          <p:nvPr/>
        </p:nvSpPr>
        <p:spPr>
          <a:xfrm>
            <a:off x="2214546" y="5605892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413" name="Овал 1412">
            <a:hlinkClick r:id="rId27" action="ppaction://hlinksldjump"/>
          </p:cNvPr>
          <p:cNvSpPr/>
          <p:nvPr/>
        </p:nvSpPr>
        <p:spPr>
          <a:xfrm>
            <a:off x="1857356" y="5177264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414" name="Овал 1413">
            <a:hlinkClick r:id="rId28" action="ppaction://hlinksldjump"/>
          </p:cNvPr>
          <p:cNvSpPr/>
          <p:nvPr/>
        </p:nvSpPr>
        <p:spPr>
          <a:xfrm>
            <a:off x="1571604" y="4714884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415" name="Овал 1414">
            <a:hlinkClick r:id="rId29" action="ppaction://hlinksldjump"/>
          </p:cNvPr>
          <p:cNvSpPr/>
          <p:nvPr/>
        </p:nvSpPr>
        <p:spPr>
          <a:xfrm>
            <a:off x="1391042" y="4286256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416" name="Овал 1415">
            <a:hlinkClick r:id="rId30" action="ppaction://hlinksldjump"/>
          </p:cNvPr>
          <p:cNvSpPr/>
          <p:nvPr/>
        </p:nvSpPr>
        <p:spPr>
          <a:xfrm>
            <a:off x="1285852" y="3786190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418" name="Овал 1417">
            <a:hlinkClick r:id="rId31" action="ppaction://hlinksldjump"/>
          </p:cNvPr>
          <p:cNvSpPr/>
          <p:nvPr/>
        </p:nvSpPr>
        <p:spPr>
          <a:xfrm>
            <a:off x="1214414" y="3214686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441" name="Овал 1440">
            <a:hlinkClick r:id="rId32" action="ppaction://hlinksldjump"/>
          </p:cNvPr>
          <p:cNvSpPr/>
          <p:nvPr/>
        </p:nvSpPr>
        <p:spPr>
          <a:xfrm>
            <a:off x="1319604" y="2643182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443" name="Овал 1442">
            <a:hlinkClick r:id="rId33" action="ppaction://hlinksldjump"/>
          </p:cNvPr>
          <p:cNvSpPr/>
          <p:nvPr/>
        </p:nvSpPr>
        <p:spPr>
          <a:xfrm>
            <a:off x="1472004" y="2071678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444" name="Овал 1443">
            <a:hlinkClick r:id="rId34" action="ppaction://hlinksldjump"/>
          </p:cNvPr>
          <p:cNvSpPr/>
          <p:nvPr/>
        </p:nvSpPr>
        <p:spPr>
          <a:xfrm>
            <a:off x="1714480" y="1643050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445" name="Овал 1444">
            <a:hlinkClick r:id="rId35" action="ppaction://hlinksldjump"/>
          </p:cNvPr>
          <p:cNvSpPr/>
          <p:nvPr/>
        </p:nvSpPr>
        <p:spPr>
          <a:xfrm>
            <a:off x="2071670" y="1142984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447" name="Овал 1446">
            <a:hlinkClick r:id="rId36" action="ppaction://hlinksldjump"/>
          </p:cNvPr>
          <p:cNvSpPr/>
          <p:nvPr/>
        </p:nvSpPr>
        <p:spPr>
          <a:xfrm>
            <a:off x="2462612" y="819546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455" name="Овал 1454">
            <a:hlinkClick r:id="rId37" action="ppaction://hlinksldjump"/>
          </p:cNvPr>
          <p:cNvSpPr/>
          <p:nvPr/>
        </p:nvSpPr>
        <p:spPr>
          <a:xfrm>
            <a:off x="2891240" y="500042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467" name="Овал 1466">
            <a:hlinkClick r:id="rId38" action="ppaction://hlinksldjump"/>
          </p:cNvPr>
          <p:cNvSpPr/>
          <p:nvPr/>
        </p:nvSpPr>
        <p:spPr>
          <a:xfrm>
            <a:off x="3500430" y="248042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484" name="Овал 1483">
            <a:hlinkClick r:id="rId39" action="ppaction://hlinksldjump"/>
          </p:cNvPr>
          <p:cNvSpPr/>
          <p:nvPr/>
        </p:nvSpPr>
        <p:spPr>
          <a:xfrm>
            <a:off x="3962810" y="142852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485" name="TextBox 1484"/>
          <p:cNvSpPr txBox="1"/>
          <p:nvPr/>
        </p:nvSpPr>
        <p:spPr>
          <a:xfrm>
            <a:off x="214282" y="149346"/>
            <a:ext cx="2071702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ru-RU" sz="2000" b="1" dirty="0" smtClean="0">
                <a:solidFill>
                  <a:schemeClr val="bg1"/>
                </a:solidFill>
                <a:latin typeface="Bookman Old Style" pitchFamily="18" charset="0"/>
              </a:rPr>
              <a:t>25 </a:t>
            </a:r>
            <a:r>
              <a:rPr lang="ru-RU" sz="2000" b="1" dirty="0" err="1" smtClean="0">
                <a:solidFill>
                  <a:schemeClr val="bg1"/>
                </a:solidFill>
                <a:latin typeface="Bookman Old Style" pitchFamily="18" charset="0"/>
              </a:rPr>
              <a:t>квітня</a:t>
            </a:r>
            <a:endParaRPr lang="uk-UA" sz="2000" b="1" dirty="0">
              <a:solidFill>
                <a:schemeClr val="bg1"/>
              </a:solidFill>
              <a:latin typeface="Bookman Old Style" pitchFamily="18" charset="0"/>
            </a:endParaRPr>
          </a:p>
        </p:txBody>
      </p:sp>
      <p:pic>
        <p:nvPicPr>
          <p:cNvPr id="1487" name="Picture 12" descr="MCj04326750000[1]">
            <a:hlinkClick r:id="rId40" action="ppaction://hlinksldjump"/>
          </p:cNvPr>
          <p:cNvPicPr>
            <a:picLocks noChangeAspect="1" noChangeArrowheads="1"/>
          </p:cNvPicPr>
          <p:nvPr/>
        </p:nvPicPr>
        <p:blipFill>
          <a:blip r:embed="rId41" cstate="print">
            <a:duotone>
              <a:schemeClr val="accent2">
                <a:shade val="45000"/>
                <a:satMod val="135000"/>
              </a:schemeClr>
              <a:prstClr val="white"/>
            </a:duotone>
          </a:blip>
          <a:srcRect/>
          <a:stretch>
            <a:fillRect/>
          </a:stretch>
        </p:blipFill>
        <p:spPr bwMode="auto">
          <a:xfrm>
            <a:off x="71406" y="5778000"/>
            <a:ext cx="1079999" cy="1080000"/>
          </a:xfrm>
          <a:prstGeom prst="rect">
            <a:avLst/>
          </a:prstGeom>
          <a:noFill/>
        </p:spPr>
      </p:pic>
    </p:spTree>
  </p:cSld>
  <p:clrMapOvr>
    <a:masterClrMapping/>
  </p:clrMapOvr>
  <p:transition advClick="0"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148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148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Овал 7"/>
          <p:cNvSpPr/>
          <p:nvPr/>
        </p:nvSpPr>
        <p:spPr>
          <a:xfrm>
            <a:off x="1161024" y="0"/>
            <a:ext cx="6840000" cy="6840000"/>
          </a:xfrm>
          <a:prstGeom prst="ellipse">
            <a:avLst/>
          </a:prstGeom>
          <a:solidFill>
            <a:srgbClr val="0036A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807" name="Овал 806"/>
          <p:cNvSpPr/>
          <p:nvPr/>
        </p:nvSpPr>
        <p:spPr>
          <a:xfrm>
            <a:off x="2643174" y="2071678"/>
            <a:ext cx="3786214" cy="3786214"/>
          </a:xfrm>
          <a:prstGeom prst="ellipse">
            <a:avLst/>
          </a:prstGeom>
          <a:noFill/>
          <a:ln w="19050">
            <a:solidFill>
              <a:srgbClr val="C00000"/>
            </a:solidFill>
            <a:prstDash val="sysDash"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cxnSp>
        <p:nvCxnSpPr>
          <p:cNvPr id="10" name="Прямая соединительная линия 9"/>
          <p:cNvCxnSpPr>
            <a:stCxn id="23" idx="2"/>
            <a:endCxn id="23" idx="6"/>
          </p:cNvCxnSpPr>
          <p:nvPr/>
        </p:nvCxnSpPr>
        <p:spPr>
          <a:xfrm rot="10800000" flipH="1">
            <a:off x="1428728" y="3429000"/>
            <a:ext cx="6286544" cy="1588"/>
          </a:xfrm>
          <a:prstGeom prst="line">
            <a:avLst/>
          </a:prstGeom>
          <a:ln w="12700"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12" name="Прямая соединительная линия 11"/>
          <p:cNvCxnSpPr/>
          <p:nvPr/>
        </p:nvCxnSpPr>
        <p:spPr>
          <a:xfrm rot="16200000" flipH="1">
            <a:off x="1428728" y="3499644"/>
            <a:ext cx="6286544" cy="1588"/>
          </a:xfrm>
          <a:prstGeom prst="line">
            <a:avLst/>
          </a:prstGeom>
          <a:ln w="12700"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13" name="Овал 12"/>
          <p:cNvSpPr/>
          <p:nvPr/>
        </p:nvSpPr>
        <p:spPr>
          <a:xfrm>
            <a:off x="3428992" y="2285992"/>
            <a:ext cx="2286016" cy="2286016"/>
          </a:xfrm>
          <a:prstGeom prst="ellipse">
            <a:avLst/>
          </a:prstGeom>
          <a:noFill/>
          <a:ln w="12700"/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23" name="Овал 22"/>
          <p:cNvSpPr/>
          <p:nvPr/>
        </p:nvSpPr>
        <p:spPr>
          <a:xfrm>
            <a:off x="1428728" y="285728"/>
            <a:ext cx="6286544" cy="6286544"/>
          </a:xfrm>
          <a:prstGeom prst="ellipse">
            <a:avLst/>
          </a:prstGeom>
          <a:noFill/>
          <a:ln w="12700"/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24" name="Овал 23"/>
          <p:cNvSpPr/>
          <p:nvPr/>
        </p:nvSpPr>
        <p:spPr>
          <a:xfrm>
            <a:off x="1928794" y="785794"/>
            <a:ext cx="5286412" cy="5286412"/>
          </a:xfrm>
          <a:prstGeom prst="ellipse">
            <a:avLst/>
          </a:prstGeom>
          <a:noFill/>
          <a:ln w="12700"/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cxnSp>
        <p:nvCxnSpPr>
          <p:cNvPr id="28" name="Прямая соединительная линия 27"/>
          <p:cNvCxnSpPr>
            <a:stCxn id="23" idx="3"/>
            <a:endCxn id="23" idx="7"/>
          </p:cNvCxnSpPr>
          <p:nvPr/>
        </p:nvCxnSpPr>
        <p:spPr>
          <a:xfrm rot="5400000" flipH="1" flipV="1">
            <a:off x="2349370" y="1206372"/>
            <a:ext cx="4445260" cy="4445256"/>
          </a:xfrm>
          <a:prstGeom prst="line">
            <a:avLst/>
          </a:prstGeom>
          <a:ln w="12700"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30" name="Прямая соединительная линия 29"/>
          <p:cNvCxnSpPr>
            <a:stCxn id="23" idx="1"/>
            <a:endCxn id="23" idx="5"/>
          </p:cNvCxnSpPr>
          <p:nvPr/>
        </p:nvCxnSpPr>
        <p:spPr>
          <a:xfrm rot="16200000" flipH="1">
            <a:off x="2349370" y="1206372"/>
            <a:ext cx="4445260" cy="4445256"/>
          </a:xfrm>
          <a:prstGeom prst="line">
            <a:avLst/>
          </a:prstGeom>
          <a:ln w="12700"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grpSp>
        <p:nvGrpSpPr>
          <p:cNvPr id="2" name="Группа 359"/>
          <p:cNvGrpSpPr/>
          <p:nvPr/>
        </p:nvGrpSpPr>
        <p:grpSpPr>
          <a:xfrm rot="684282">
            <a:off x="4805835" y="2798468"/>
            <a:ext cx="955301" cy="1073931"/>
            <a:chOff x="4940036" y="2439714"/>
            <a:chExt cx="1186162" cy="1333461"/>
          </a:xfrm>
        </p:grpSpPr>
        <p:sp>
          <p:nvSpPr>
            <p:cNvPr id="83" name="8-конечная звезда 82"/>
            <p:cNvSpPr/>
            <p:nvPr/>
          </p:nvSpPr>
          <p:spPr>
            <a:xfrm rot="578312">
              <a:off x="5261829" y="3077799"/>
              <a:ext cx="90000" cy="90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4" name="8-конечная звезда 83"/>
            <p:cNvSpPr/>
            <p:nvPr/>
          </p:nvSpPr>
          <p:spPr>
            <a:xfrm rot="21105294">
              <a:off x="5363088" y="3005642"/>
              <a:ext cx="79200" cy="79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5" name="8-конечная звезда 84"/>
            <p:cNvSpPr/>
            <p:nvPr/>
          </p:nvSpPr>
          <p:spPr>
            <a:xfrm rot="21105294">
              <a:off x="5505486" y="3148039"/>
              <a:ext cx="72000" cy="72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6" name="8-конечная звезда 85"/>
            <p:cNvSpPr/>
            <p:nvPr/>
          </p:nvSpPr>
          <p:spPr>
            <a:xfrm rot="19358116">
              <a:off x="5585146" y="3708375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8" name="8-конечная звезда 87"/>
            <p:cNvSpPr/>
            <p:nvPr/>
          </p:nvSpPr>
          <p:spPr>
            <a:xfrm rot="19358116">
              <a:off x="5494317" y="3565499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9" name="8-конечная звезда 88"/>
            <p:cNvSpPr/>
            <p:nvPr/>
          </p:nvSpPr>
          <p:spPr>
            <a:xfrm rot="19358116">
              <a:off x="5442270" y="3442014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90" name="8-конечная звезда 89"/>
            <p:cNvSpPr/>
            <p:nvPr/>
          </p:nvSpPr>
          <p:spPr>
            <a:xfrm rot="19358116">
              <a:off x="5436487" y="3293354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92" name="Прямая соединительная линия 91"/>
            <p:cNvCxnSpPr>
              <a:stCxn id="84" idx="1"/>
              <a:endCxn id="85" idx="6"/>
            </p:cNvCxnSpPr>
            <p:nvPr/>
          </p:nvCxnSpPr>
          <p:spPr>
            <a:xfrm rot="16200000" flipH="1">
              <a:off x="5445633" y="3057720"/>
              <a:ext cx="79473" cy="10190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6" name="Прямая соединительная линия 95"/>
            <p:cNvCxnSpPr>
              <a:stCxn id="83" idx="1"/>
              <a:endCxn id="90" idx="6"/>
            </p:cNvCxnSpPr>
            <p:nvPr/>
          </p:nvCxnSpPr>
          <p:spPr>
            <a:xfrm rot="16200000" flipH="1">
              <a:off x="5319442" y="3172926"/>
              <a:ext cx="137551" cy="11069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0" name="Прямая соединительная линия 99"/>
            <p:cNvCxnSpPr>
              <a:stCxn id="84" idx="3"/>
              <a:endCxn id="83" idx="7"/>
            </p:cNvCxnSpPr>
            <p:nvPr/>
          </p:nvCxnSpPr>
          <p:spPr>
            <a:xfrm rot="5400000">
              <a:off x="5351367" y="3069130"/>
              <a:ext cx="19787" cy="3546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3" name="Прямая соединительная линия 102"/>
            <p:cNvCxnSpPr>
              <a:stCxn id="85" idx="3"/>
              <a:endCxn id="90" idx="0"/>
            </p:cNvCxnSpPr>
            <p:nvPr/>
          </p:nvCxnSpPr>
          <p:spPr>
            <a:xfrm rot="5400000">
              <a:off x="5450595" y="3231081"/>
              <a:ext cx="87548" cy="5115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6" name="Прямая соединительная линия 105"/>
            <p:cNvCxnSpPr>
              <a:stCxn id="90" idx="2"/>
              <a:endCxn id="89" idx="7"/>
            </p:cNvCxnSpPr>
            <p:nvPr/>
          </p:nvCxnSpPr>
          <p:spPr>
            <a:xfrm rot="16200000" flipH="1">
              <a:off x="5413872" y="3377199"/>
              <a:ext cx="116642" cy="1356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9" name="Прямая соединительная линия 108"/>
            <p:cNvCxnSpPr>
              <a:stCxn id="89" idx="2"/>
              <a:endCxn id="88" idx="6"/>
            </p:cNvCxnSpPr>
            <p:nvPr/>
          </p:nvCxnSpPr>
          <p:spPr>
            <a:xfrm rot="16200000" flipH="1">
              <a:off x="5464702" y="3529795"/>
              <a:ext cx="71983" cy="1272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0" name="Прямая соединительная линия 119"/>
            <p:cNvCxnSpPr>
              <a:stCxn id="88" idx="2"/>
              <a:endCxn id="86" idx="6"/>
            </p:cNvCxnSpPr>
            <p:nvPr/>
          </p:nvCxnSpPr>
          <p:spPr>
            <a:xfrm rot="16200000" flipH="1">
              <a:off x="5526444" y="3643585"/>
              <a:ext cx="91374" cy="5150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28" name="8-конечная звезда 127"/>
            <p:cNvSpPr/>
            <p:nvPr/>
          </p:nvSpPr>
          <p:spPr>
            <a:xfrm rot="19358116">
              <a:off x="5075043" y="2871397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 dirty="0"/>
            </a:p>
          </p:txBody>
        </p:sp>
        <p:sp>
          <p:nvSpPr>
            <p:cNvPr id="129" name="8-конечная звезда 128"/>
            <p:cNvSpPr/>
            <p:nvPr/>
          </p:nvSpPr>
          <p:spPr>
            <a:xfrm rot="19358116">
              <a:off x="5225788" y="2439714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0" name="8-конечная звезда 129"/>
            <p:cNvSpPr/>
            <p:nvPr/>
          </p:nvSpPr>
          <p:spPr>
            <a:xfrm rot="19358116">
              <a:off x="4940036" y="2654028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59" name="8-конечная звезда 258"/>
            <p:cNvSpPr/>
            <p:nvPr/>
          </p:nvSpPr>
          <p:spPr>
            <a:xfrm rot="19358116">
              <a:off x="5225788" y="279690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60" name="8-конечная звезда 259"/>
            <p:cNvSpPr/>
            <p:nvPr/>
          </p:nvSpPr>
          <p:spPr>
            <a:xfrm rot="19358116">
              <a:off x="5582977" y="2654028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61" name="8-конечная звезда 260"/>
            <p:cNvSpPr/>
            <p:nvPr/>
          </p:nvSpPr>
          <p:spPr>
            <a:xfrm rot="19358116">
              <a:off x="5650801" y="3150479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62" name="8-конечная звезда 261"/>
            <p:cNvSpPr/>
            <p:nvPr/>
          </p:nvSpPr>
          <p:spPr>
            <a:xfrm>
              <a:off x="5715008" y="2928934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 dirty="0"/>
            </a:p>
          </p:txBody>
        </p:sp>
        <p:sp>
          <p:nvSpPr>
            <p:cNvPr id="263" name="8-конечная звезда 262"/>
            <p:cNvSpPr/>
            <p:nvPr/>
          </p:nvSpPr>
          <p:spPr>
            <a:xfrm>
              <a:off x="5286380" y="2643182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 dirty="0"/>
            </a:p>
          </p:txBody>
        </p:sp>
        <p:sp>
          <p:nvSpPr>
            <p:cNvPr id="264" name="8-конечная звезда 263"/>
            <p:cNvSpPr/>
            <p:nvPr/>
          </p:nvSpPr>
          <p:spPr>
            <a:xfrm>
              <a:off x="6072198" y="2857496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 dirty="0"/>
            </a:p>
          </p:txBody>
        </p:sp>
        <p:cxnSp>
          <p:nvCxnSpPr>
            <p:cNvPr id="265" name="Прямая соединительная линия 264"/>
            <p:cNvCxnSpPr>
              <a:stCxn id="128" idx="2"/>
              <a:endCxn id="83" idx="5"/>
            </p:cNvCxnSpPr>
            <p:nvPr/>
          </p:nvCxnSpPr>
          <p:spPr>
            <a:xfrm rot="16200000" flipH="1">
              <a:off x="5101177" y="2906492"/>
              <a:ext cx="182398" cy="17681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8" name="Прямая соединительная линия 267"/>
            <p:cNvCxnSpPr>
              <a:stCxn id="128" idx="6"/>
              <a:endCxn id="130" idx="2"/>
            </p:cNvCxnSpPr>
            <p:nvPr/>
          </p:nvCxnSpPr>
          <p:spPr>
            <a:xfrm rot="16200000" flipV="1">
              <a:off x="4946469" y="2739440"/>
              <a:ext cx="172604" cy="9869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1" name="Прямая соединительная линия 270"/>
            <p:cNvCxnSpPr>
              <a:stCxn id="129" idx="4"/>
              <a:endCxn id="130" idx="0"/>
            </p:cNvCxnSpPr>
            <p:nvPr/>
          </p:nvCxnSpPr>
          <p:spPr>
            <a:xfrm rot="10800000" flipV="1">
              <a:off x="4988495" y="2483100"/>
              <a:ext cx="242834" cy="18154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5" name="Прямая соединительная линия 274"/>
            <p:cNvCxnSpPr>
              <a:stCxn id="259" idx="5"/>
              <a:endCxn id="128" idx="0"/>
            </p:cNvCxnSpPr>
            <p:nvPr/>
          </p:nvCxnSpPr>
          <p:spPr>
            <a:xfrm rot="16200000" flipH="1" flipV="1">
              <a:off x="5137609" y="2790055"/>
              <a:ext cx="58157" cy="11867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8" name="Прямая соединительная линия 277"/>
            <p:cNvCxnSpPr>
              <a:stCxn id="263" idx="3"/>
              <a:endCxn id="259" idx="7"/>
            </p:cNvCxnSpPr>
            <p:nvPr/>
          </p:nvCxnSpPr>
          <p:spPr>
            <a:xfrm rot="5400000">
              <a:off x="5221398" y="2724252"/>
              <a:ext cx="107868" cy="3791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2" name="Прямая соединительная линия 281"/>
            <p:cNvCxnSpPr>
              <a:stCxn id="260" idx="6"/>
              <a:endCxn id="129" idx="1"/>
            </p:cNvCxnSpPr>
            <p:nvPr/>
          </p:nvCxnSpPr>
          <p:spPr>
            <a:xfrm rot="16200000" flipV="1">
              <a:off x="5341936" y="2407914"/>
              <a:ext cx="189268" cy="31404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7" name="Прямая соединительная линия 286"/>
            <p:cNvCxnSpPr>
              <a:stCxn id="260" idx="4"/>
              <a:endCxn id="263" idx="0"/>
            </p:cNvCxnSpPr>
            <p:nvPr/>
          </p:nvCxnSpPr>
          <p:spPr>
            <a:xfrm rot="10800000">
              <a:off x="5340380" y="2670182"/>
              <a:ext cx="248138" cy="2723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4" name="Прямая соединительная линия 293"/>
            <p:cNvCxnSpPr>
              <a:stCxn id="86" idx="0"/>
              <a:endCxn id="261" idx="3"/>
            </p:cNvCxnSpPr>
            <p:nvPr/>
          </p:nvCxnSpPr>
          <p:spPr>
            <a:xfrm flipV="1">
              <a:off x="5643297" y="3186320"/>
              <a:ext cx="23112" cy="53479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2" name="Прямая соединительная линия 301"/>
            <p:cNvCxnSpPr>
              <a:stCxn id="262" idx="2"/>
              <a:endCxn id="261" idx="0"/>
            </p:cNvCxnSpPr>
            <p:nvPr/>
          </p:nvCxnSpPr>
          <p:spPr>
            <a:xfrm rot="5400000">
              <a:off x="5625248" y="3040794"/>
              <a:ext cx="174621" cy="5890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5" name="Прямая соединительная линия 304"/>
            <p:cNvCxnSpPr>
              <a:stCxn id="264" idx="4"/>
              <a:endCxn id="260" idx="1"/>
            </p:cNvCxnSpPr>
            <p:nvPr/>
          </p:nvCxnSpPr>
          <p:spPr>
            <a:xfrm rot="10800000">
              <a:off x="5636738" y="2684616"/>
              <a:ext cx="435460" cy="19988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0" name="Прямая соединительная линия 309"/>
            <p:cNvCxnSpPr>
              <a:stCxn id="264" idx="3"/>
              <a:endCxn id="262" idx="0"/>
            </p:cNvCxnSpPr>
            <p:nvPr/>
          </p:nvCxnSpPr>
          <p:spPr>
            <a:xfrm rot="5400000">
              <a:off x="5898384" y="2774212"/>
              <a:ext cx="52346" cy="31109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3" name="Группа 361"/>
          <p:cNvGrpSpPr/>
          <p:nvPr/>
        </p:nvGrpSpPr>
        <p:grpSpPr>
          <a:xfrm rot="566496">
            <a:off x="5490804" y="2555408"/>
            <a:ext cx="738836" cy="811859"/>
            <a:chOff x="5722238" y="1868210"/>
            <a:chExt cx="1036132" cy="1138538"/>
          </a:xfrm>
        </p:grpSpPr>
        <p:sp>
          <p:nvSpPr>
            <p:cNvPr id="317" name="8-конечная звезда 316"/>
            <p:cNvSpPr/>
            <p:nvPr/>
          </p:nvSpPr>
          <p:spPr>
            <a:xfrm rot="19358116">
              <a:off x="5870898" y="2156130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20" name="8-конечная звезда 319"/>
            <p:cNvSpPr/>
            <p:nvPr/>
          </p:nvSpPr>
          <p:spPr>
            <a:xfrm rot="19358116">
              <a:off x="6137259" y="2299006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21" name="8-конечная звезда 320"/>
            <p:cNvSpPr/>
            <p:nvPr/>
          </p:nvSpPr>
          <p:spPr>
            <a:xfrm rot="19358116">
              <a:off x="6299525" y="2727634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22" name="8-конечная звезда 321"/>
            <p:cNvSpPr/>
            <p:nvPr/>
          </p:nvSpPr>
          <p:spPr>
            <a:xfrm rot="19358116">
              <a:off x="6565887" y="2941948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23" name="8-конечная звезда 322"/>
            <p:cNvSpPr/>
            <p:nvPr/>
          </p:nvSpPr>
          <p:spPr>
            <a:xfrm rot="19358116">
              <a:off x="5864476" y="2225400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24" name="8-конечная звезда 323"/>
            <p:cNvSpPr/>
            <p:nvPr/>
          </p:nvSpPr>
          <p:spPr>
            <a:xfrm rot="19358116">
              <a:off x="6011605" y="2296838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25" name="8-конечная звезда 324"/>
            <p:cNvSpPr/>
            <p:nvPr/>
          </p:nvSpPr>
          <p:spPr>
            <a:xfrm rot="19358116">
              <a:off x="6583109" y="2725465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26" name="8-конечная звезда 325"/>
            <p:cNvSpPr/>
            <p:nvPr/>
          </p:nvSpPr>
          <p:spPr>
            <a:xfrm rot="19358116">
              <a:off x="6440233" y="2654028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27" name="8-конечная звезда 326"/>
            <p:cNvSpPr/>
            <p:nvPr/>
          </p:nvSpPr>
          <p:spPr>
            <a:xfrm rot="19358116">
              <a:off x="6440233" y="2225399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28" name="8-конечная звезда 327"/>
            <p:cNvSpPr/>
            <p:nvPr/>
          </p:nvSpPr>
          <p:spPr>
            <a:xfrm rot="19358116">
              <a:off x="6154481" y="2153962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29" name="8-конечная звезда 328"/>
            <p:cNvSpPr/>
            <p:nvPr/>
          </p:nvSpPr>
          <p:spPr>
            <a:xfrm rot="19358116">
              <a:off x="6083043" y="1868210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30" name="8-конечная звезда 329"/>
            <p:cNvSpPr/>
            <p:nvPr/>
          </p:nvSpPr>
          <p:spPr>
            <a:xfrm rot="19358116">
              <a:off x="5793676" y="2078907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 dirty="0"/>
            </a:p>
          </p:txBody>
        </p:sp>
        <p:sp>
          <p:nvSpPr>
            <p:cNvPr id="331" name="8-конечная звезда 330"/>
            <p:cNvSpPr/>
            <p:nvPr/>
          </p:nvSpPr>
          <p:spPr>
            <a:xfrm rot="19358116">
              <a:off x="5722238" y="2078908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 dirty="0"/>
            </a:p>
          </p:txBody>
        </p:sp>
        <p:sp>
          <p:nvSpPr>
            <p:cNvPr id="332" name="8-конечная звезда 331"/>
            <p:cNvSpPr/>
            <p:nvPr/>
          </p:nvSpPr>
          <p:spPr>
            <a:xfrm rot="21342597">
              <a:off x="6287807" y="2644478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 dirty="0"/>
            </a:p>
          </p:txBody>
        </p:sp>
        <p:sp>
          <p:nvSpPr>
            <p:cNvPr id="333" name="8-конечная звезда 332"/>
            <p:cNvSpPr/>
            <p:nvPr/>
          </p:nvSpPr>
          <p:spPr>
            <a:xfrm rot="21342597">
              <a:off x="6230567" y="2087171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 dirty="0"/>
            </a:p>
          </p:txBody>
        </p:sp>
        <p:cxnSp>
          <p:nvCxnSpPr>
            <p:cNvPr id="334" name="Прямая соединительная линия 333"/>
            <p:cNvCxnSpPr>
              <a:stCxn id="326" idx="7"/>
              <a:endCxn id="327" idx="3"/>
            </p:cNvCxnSpPr>
            <p:nvPr/>
          </p:nvCxnSpPr>
          <p:spPr>
            <a:xfrm rot="16200000" flipV="1">
              <a:off x="6279680" y="2463127"/>
              <a:ext cx="375107" cy="717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8" name="Прямая соединительная линия 337"/>
            <p:cNvCxnSpPr>
              <a:stCxn id="325" idx="6"/>
              <a:endCxn id="326" idx="1"/>
            </p:cNvCxnSpPr>
            <p:nvPr/>
          </p:nvCxnSpPr>
          <p:spPr>
            <a:xfrm rot="16200000" flipV="1">
              <a:off x="6520664" y="2657946"/>
              <a:ext cx="46391" cy="9972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41" name="8-конечная звезда 340"/>
            <p:cNvSpPr/>
            <p:nvPr/>
          </p:nvSpPr>
          <p:spPr>
            <a:xfrm rot="19358116">
              <a:off x="6722370" y="2650413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 dirty="0"/>
            </a:p>
          </p:txBody>
        </p:sp>
        <p:cxnSp>
          <p:nvCxnSpPr>
            <p:cNvPr id="342" name="Прямая соединительная линия 341"/>
            <p:cNvCxnSpPr>
              <a:stCxn id="341" idx="4"/>
              <a:endCxn id="325" idx="0"/>
            </p:cNvCxnSpPr>
            <p:nvPr/>
          </p:nvCxnSpPr>
          <p:spPr>
            <a:xfrm rot="10800000" flipV="1">
              <a:off x="6631568" y="2679337"/>
              <a:ext cx="94496" cy="5674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5" name="Прямая соединительная линия 344"/>
            <p:cNvCxnSpPr>
              <a:stCxn id="326" idx="6"/>
              <a:endCxn id="328" idx="2"/>
            </p:cNvCxnSpPr>
            <p:nvPr/>
          </p:nvCxnSpPr>
          <p:spPr>
            <a:xfrm rot="16200000" flipV="1">
              <a:off x="6095783" y="2304505"/>
              <a:ext cx="457148" cy="25298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6" name="Прямая соединительная линия 345"/>
            <p:cNvCxnSpPr>
              <a:stCxn id="328" idx="4"/>
              <a:endCxn id="320" idx="6"/>
            </p:cNvCxnSpPr>
            <p:nvPr/>
          </p:nvCxnSpPr>
          <p:spPr>
            <a:xfrm rot="10800000" flipV="1">
              <a:off x="6149996" y="2197347"/>
              <a:ext cx="10026" cy="10830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7" name="Прямая соединительная линия 346"/>
            <p:cNvCxnSpPr>
              <a:stCxn id="320" idx="3"/>
              <a:endCxn id="332" idx="6"/>
            </p:cNvCxnSpPr>
            <p:nvPr/>
          </p:nvCxnSpPr>
          <p:spPr>
            <a:xfrm rot="16200000" flipH="1">
              <a:off x="6094402" y="2434469"/>
              <a:ext cx="281010" cy="13910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8" name="Прямая соединительная линия 347"/>
            <p:cNvCxnSpPr>
              <a:stCxn id="332" idx="2"/>
              <a:endCxn id="321" idx="6"/>
            </p:cNvCxnSpPr>
            <p:nvPr/>
          </p:nvCxnSpPr>
          <p:spPr>
            <a:xfrm rot="16200000" flipH="1">
              <a:off x="6282780" y="2704800"/>
              <a:ext cx="53855" cy="510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9" name="Прямая соединительная линия 348"/>
            <p:cNvCxnSpPr>
              <a:stCxn id="321" idx="1"/>
              <a:endCxn id="322" idx="5"/>
            </p:cNvCxnSpPr>
            <p:nvPr/>
          </p:nvCxnSpPr>
          <p:spPr>
            <a:xfrm rot="16200000" flipH="1">
              <a:off x="6362254" y="2766122"/>
              <a:ext cx="205704" cy="20213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3" name="Прямая соединительная линия 372"/>
            <p:cNvCxnSpPr>
              <a:stCxn id="329" idx="2"/>
              <a:endCxn id="328" idx="6"/>
            </p:cNvCxnSpPr>
            <p:nvPr/>
          </p:nvCxnSpPr>
          <p:spPr>
            <a:xfrm rot="16200000" flipH="1">
              <a:off x="6024345" y="2018753"/>
              <a:ext cx="242834" cy="3866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4" name="Прямая соединительная линия 373"/>
            <p:cNvCxnSpPr>
              <a:stCxn id="324" idx="1"/>
              <a:endCxn id="320" idx="5"/>
            </p:cNvCxnSpPr>
            <p:nvPr/>
          </p:nvCxnSpPr>
          <p:spPr>
            <a:xfrm rot="5400000" flipH="1" flipV="1">
              <a:off x="6101294" y="2291172"/>
              <a:ext cx="324" cy="7218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5" name="Прямая соединительная линия 374"/>
            <p:cNvCxnSpPr>
              <a:stCxn id="323" idx="2"/>
              <a:endCxn id="324" idx="5"/>
            </p:cNvCxnSpPr>
            <p:nvPr/>
          </p:nvCxnSpPr>
          <p:spPr>
            <a:xfrm rot="16200000" flipH="1">
              <a:off x="5936657" y="2245064"/>
              <a:ext cx="46392" cy="10398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6" name="Прямая соединительная линия 375"/>
            <p:cNvCxnSpPr>
              <a:stCxn id="317" idx="3"/>
              <a:endCxn id="323" idx="3"/>
            </p:cNvCxnSpPr>
            <p:nvPr/>
          </p:nvCxnSpPr>
          <p:spPr>
            <a:xfrm rot="5400000">
              <a:off x="5864182" y="2244349"/>
              <a:ext cx="58519" cy="1110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7" name="Прямая соединительная линия 376"/>
            <p:cNvCxnSpPr>
              <a:stCxn id="328" idx="4"/>
              <a:endCxn id="317" idx="1"/>
            </p:cNvCxnSpPr>
            <p:nvPr/>
          </p:nvCxnSpPr>
          <p:spPr>
            <a:xfrm rot="10800000">
              <a:off x="5935410" y="2192836"/>
              <a:ext cx="224612" cy="451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2" name="Прямая соединительная линия 391"/>
            <p:cNvCxnSpPr>
              <a:stCxn id="323" idx="6"/>
              <a:endCxn id="331" idx="4"/>
            </p:cNvCxnSpPr>
            <p:nvPr/>
          </p:nvCxnSpPr>
          <p:spPr>
            <a:xfrm rot="16200000" flipV="1">
              <a:off x="5738957" y="2094808"/>
              <a:ext cx="123109" cy="14915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3" name="Прямая соединительная линия 392"/>
            <p:cNvCxnSpPr>
              <a:stCxn id="331" idx="5"/>
              <a:endCxn id="330" idx="4"/>
            </p:cNvCxnSpPr>
            <p:nvPr/>
          </p:nvCxnSpPr>
          <p:spPr>
            <a:xfrm rot="16200000" flipH="1">
              <a:off x="5753225" y="2063687"/>
              <a:ext cx="13315" cy="7497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4" name="Прямая соединительная линия 393"/>
            <p:cNvCxnSpPr>
              <a:stCxn id="330" idx="0"/>
              <a:endCxn id="317" idx="6"/>
            </p:cNvCxnSpPr>
            <p:nvPr/>
          </p:nvCxnSpPr>
          <p:spPr>
            <a:xfrm>
              <a:off x="5825982" y="2085983"/>
              <a:ext cx="57653" cy="7679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2" name="Прямая соединительная линия 401"/>
            <p:cNvCxnSpPr>
              <a:stCxn id="326" idx="5"/>
              <a:endCxn id="332" idx="0"/>
            </p:cNvCxnSpPr>
            <p:nvPr/>
          </p:nvCxnSpPr>
          <p:spPr>
            <a:xfrm rot="16200000" flipV="1">
              <a:off x="6373961" y="2610929"/>
              <a:ext cx="16309" cy="11671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7" name="Прямая соединительная линия 406"/>
            <p:cNvCxnSpPr>
              <a:stCxn id="333" idx="3"/>
              <a:endCxn id="328" idx="0"/>
            </p:cNvCxnSpPr>
            <p:nvPr/>
          </p:nvCxnSpPr>
          <p:spPr>
            <a:xfrm rot="5400000">
              <a:off x="6206480" y="2131099"/>
              <a:ext cx="29938" cy="3701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4" name="Группа 360"/>
          <p:cNvGrpSpPr/>
          <p:nvPr/>
        </p:nvGrpSpPr>
        <p:grpSpPr>
          <a:xfrm>
            <a:off x="5857884" y="3286124"/>
            <a:ext cx="726496" cy="1393323"/>
            <a:chOff x="6515287" y="3086269"/>
            <a:chExt cx="726496" cy="1393323"/>
          </a:xfrm>
        </p:grpSpPr>
        <p:sp>
          <p:nvSpPr>
            <p:cNvPr id="411" name="8-конечная звезда 410"/>
            <p:cNvSpPr/>
            <p:nvPr/>
          </p:nvSpPr>
          <p:spPr>
            <a:xfrm rot="19358116">
              <a:off x="7166183" y="3880039"/>
              <a:ext cx="75600" cy="756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12" name="8-конечная звезда 411"/>
            <p:cNvSpPr/>
            <p:nvPr/>
          </p:nvSpPr>
          <p:spPr>
            <a:xfrm rot="19358116">
              <a:off x="6658163" y="3581966"/>
              <a:ext cx="72000" cy="72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13" name="8-конечная звезда 412"/>
            <p:cNvSpPr/>
            <p:nvPr/>
          </p:nvSpPr>
          <p:spPr>
            <a:xfrm rot="19358116">
              <a:off x="6868862" y="3578468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14" name="8-конечная звезда 413"/>
            <p:cNvSpPr/>
            <p:nvPr/>
          </p:nvSpPr>
          <p:spPr>
            <a:xfrm rot="19358116">
              <a:off x="6947529" y="3089885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15" name="8-конечная звезда 414"/>
            <p:cNvSpPr/>
            <p:nvPr/>
          </p:nvSpPr>
          <p:spPr>
            <a:xfrm rot="19358116">
              <a:off x="7011737" y="3439846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16" name="8-конечная звезда 415"/>
            <p:cNvSpPr/>
            <p:nvPr/>
          </p:nvSpPr>
          <p:spPr>
            <a:xfrm rot="19358116" flipV="1">
              <a:off x="7017303" y="3302535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17" name="8-конечная звезда 416"/>
            <p:cNvSpPr/>
            <p:nvPr/>
          </p:nvSpPr>
          <p:spPr>
            <a:xfrm rot="19358116">
              <a:off x="6876091" y="387570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18" name="8-конечная звезда 417"/>
            <p:cNvSpPr/>
            <p:nvPr/>
          </p:nvSpPr>
          <p:spPr>
            <a:xfrm rot="19358116">
              <a:off x="7086790" y="3657772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20" name="8-конечная звезда 419"/>
            <p:cNvSpPr/>
            <p:nvPr/>
          </p:nvSpPr>
          <p:spPr>
            <a:xfrm rot="19358116">
              <a:off x="6729600" y="4157840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421" name="Прямая соединительная линия 420"/>
            <p:cNvCxnSpPr>
              <a:stCxn id="416" idx="6"/>
              <a:endCxn id="414" idx="2"/>
            </p:cNvCxnSpPr>
            <p:nvPr/>
          </p:nvCxnSpPr>
          <p:spPr>
            <a:xfrm rot="5400000" flipH="1">
              <a:off x="6919866" y="3209394"/>
              <a:ext cx="205219" cy="6312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4" name="Прямая соединительная линия 423"/>
            <p:cNvCxnSpPr>
              <a:stCxn id="415" idx="7"/>
              <a:endCxn id="416" idx="6"/>
            </p:cNvCxnSpPr>
            <p:nvPr/>
          </p:nvCxnSpPr>
          <p:spPr>
            <a:xfrm rot="5400000" flipH="1" flipV="1">
              <a:off x="6999919" y="3385968"/>
              <a:ext cx="96522" cy="1171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8" name="Прямая соединительная линия 427"/>
            <p:cNvCxnSpPr>
              <a:stCxn id="418" idx="7"/>
              <a:endCxn id="415" idx="1"/>
            </p:cNvCxnSpPr>
            <p:nvPr/>
          </p:nvCxnSpPr>
          <p:spPr>
            <a:xfrm rot="16200000" flipV="1">
              <a:off x="6992591" y="3543340"/>
              <a:ext cx="187498" cy="4168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1" name="Прямая соединительная линия 430"/>
            <p:cNvCxnSpPr>
              <a:stCxn id="413" idx="0"/>
              <a:endCxn id="415" idx="4"/>
            </p:cNvCxnSpPr>
            <p:nvPr/>
          </p:nvCxnSpPr>
          <p:spPr>
            <a:xfrm flipV="1">
              <a:off x="6917321" y="3483232"/>
              <a:ext cx="99957" cy="10585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6" name="Прямая соединительная линия 435"/>
            <p:cNvCxnSpPr>
              <a:stCxn id="412" idx="1"/>
              <a:endCxn id="413" idx="4"/>
            </p:cNvCxnSpPr>
            <p:nvPr/>
          </p:nvCxnSpPr>
          <p:spPr>
            <a:xfrm rot="5400000" flipH="1" flipV="1">
              <a:off x="6801675" y="3550022"/>
              <a:ext cx="895" cy="14455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9" name="Прямая соединительная линия 438"/>
            <p:cNvCxnSpPr>
              <a:stCxn id="411" idx="6"/>
              <a:endCxn id="418" idx="2"/>
            </p:cNvCxnSpPr>
            <p:nvPr/>
          </p:nvCxnSpPr>
          <p:spPr>
            <a:xfrm rot="16200000" flipV="1">
              <a:off x="7049520" y="3756272"/>
              <a:ext cx="197718" cy="6532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2" name="Прямая соединительная линия 441"/>
            <p:cNvCxnSpPr>
              <a:stCxn id="417" idx="6"/>
              <a:endCxn id="413" idx="2"/>
            </p:cNvCxnSpPr>
            <p:nvPr/>
          </p:nvCxnSpPr>
          <p:spPr>
            <a:xfrm rot="5400000" flipH="1" flipV="1">
              <a:off x="6772318" y="3741315"/>
              <a:ext cx="254317" cy="2554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8" name="Прямая соединительная линия 447"/>
            <p:cNvCxnSpPr>
              <a:stCxn id="417" idx="0"/>
              <a:endCxn id="411" idx="5"/>
            </p:cNvCxnSpPr>
            <p:nvPr/>
          </p:nvCxnSpPr>
          <p:spPr>
            <a:xfrm>
              <a:off x="6924550" y="3886317"/>
              <a:ext cx="241968" cy="2650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2" name="Прямая соединительная линия 451"/>
            <p:cNvCxnSpPr>
              <a:stCxn id="417" idx="4"/>
              <a:endCxn id="420" idx="0"/>
            </p:cNvCxnSpPr>
            <p:nvPr/>
          </p:nvCxnSpPr>
          <p:spPr>
            <a:xfrm rot="10800000" flipV="1">
              <a:off x="6761906" y="3919088"/>
              <a:ext cx="119726" cy="24582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56" name="8-конечная звезда 455"/>
            <p:cNvSpPr/>
            <p:nvPr/>
          </p:nvSpPr>
          <p:spPr>
            <a:xfrm rot="19358116">
              <a:off x="7097638" y="4097246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 dirty="0"/>
            </a:p>
          </p:txBody>
        </p:sp>
        <p:sp>
          <p:nvSpPr>
            <p:cNvPr id="457" name="8-конечная звезда 456"/>
            <p:cNvSpPr/>
            <p:nvPr/>
          </p:nvSpPr>
          <p:spPr>
            <a:xfrm rot="19358116">
              <a:off x="6947528" y="4232892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 dirty="0"/>
            </a:p>
          </p:txBody>
        </p:sp>
        <p:cxnSp>
          <p:nvCxnSpPr>
            <p:cNvPr id="458" name="Прямая соединительная линия 457"/>
            <p:cNvCxnSpPr>
              <a:stCxn id="456" idx="7"/>
              <a:endCxn id="411" idx="3"/>
            </p:cNvCxnSpPr>
            <p:nvPr/>
          </p:nvCxnSpPr>
          <p:spPr>
            <a:xfrm rot="5400000" flipH="1" flipV="1">
              <a:off x="7092503" y="3991027"/>
              <a:ext cx="142181" cy="7073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1" name="Прямая соединительная линия 460"/>
            <p:cNvCxnSpPr>
              <a:stCxn id="457" idx="0"/>
              <a:endCxn id="456" idx="4"/>
            </p:cNvCxnSpPr>
            <p:nvPr/>
          </p:nvCxnSpPr>
          <p:spPr>
            <a:xfrm flipV="1">
              <a:off x="6995987" y="4140632"/>
              <a:ext cx="107192" cy="10287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4" name="Прямая соединительная линия 463"/>
            <p:cNvCxnSpPr>
              <a:stCxn id="420" idx="3"/>
              <a:endCxn id="457" idx="6"/>
            </p:cNvCxnSpPr>
            <p:nvPr/>
          </p:nvCxnSpPr>
          <p:spPr>
            <a:xfrm rot="16200000" flipH="1">
              <a:off x="6829299" y="4109590"/>
              <a:ext cx="44752" cy="21293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67" name="8-конечная звезда 466"/>
            <p:cNvSpPr/>
            <p:nvPr/>
          </p:nvSpPr>
          <p:spPr>
            <a:xfrm rot="19358116">
              <a:off x="6872476" y="3086269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68" name="8-конечная звезда 467"/>
            <p:cNvSpPr/>
            <p:nvPr/>
          </p:nvSpPr>
          <p:spPr>
            <a:xfrm rot="19358116">
              <a:off x="6872476" y="3300583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69" name="8-конечная звезда 468"/>
            <p:cNvSpPr/>
            <p:nvPr/>
          </p:nvSpPr>
          <p:spPr>
            <a:xfrm rot="19358116">
              <a:off x="6729600" y="4443592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70" name="8-конечная звезда 469"/>
            <p:cNvSpPr/>
            <p:nvPr/>
          </p:nvSpPr>
          <p:spPr>
            <a:xfrm rot="19358116">
              <a:off x="6515287" y="4300715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471" name="Прямая соединительная линия 470"/>
            <p:cNvCxnSpPr>
              <a:stCxn id="468" idx="1"/>
              <a:endCxn id="467" idx="2"/>
            </p:cNvCxnSpPr>
            <p:nvPr/>
          </p:nvCxnSpPr>
          <p:spPr>
            <a:xfrm rot="5400000" flipH="1">
              <a:off x="6803659" y="3216317"/>
              <a:ext cx="202400" cy="691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5" name="Прямая соединительная линия 474"/>
            <p:cNvCxnSpPr>
              <a:stCxn id="467" idx="1"/>
              <a:endCxn id="414" idx="4"/>
            </p:cNvCxnSpPr>
            <p:nvPr/>
          </p:nvCxnSpPr>
          <p:spPr>
            <a:xfrm rot="16200000" flipH="1">
              <a:off x="6917388" y="3097589"/>
              <a:ext cx="26610" cy="4475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8" name="Прямая соединительная линия 477"/>
            <p:cNvCxnSpPr>
              <a:stCxn id="415" idx="6"/>
              <a:endCxn id="468" idx="1"/>
            </p:cNvCxnSpPr>
            <p:nvPr/>
          </p:nvCxnSpPr>
          <p:spPr>
            <a:xfrm rot="16200000" flipV="1">
              <a:off x="6903128" y="3326164"/>
              <a:ext cx="124412" cy="11403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2" name="Прямая соединительная линия 481"/>
            <p:cNvCxnSpPr>
              <a:stCxn id="469" idx="0"/>
              <a:endCxn id="457" idx="4"/>
            </p:cNvCxnSpPr>
            <p:nvPr/>
          </p:nvCxnSpPr>
          <p:spPr>
            <a:xfrm flipV="1">
              <a:off x="6761906" y="4276278"/>
              <a:ext cx="191163" cy="17439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5" name="Прямая соединительная линия 484"/>
            <p:cNvCxnSpPr>
              <a:stCxn id="470" idx="0"/>
              <a:endCxn id="420" idx="4"/>
            </p:cNvCxnSpPr>
            <p:nvPr/>
          </p:nvCxnSpPr>
          <p:spPr>
            <a:xfrm flipV="1">
              <a:off x="6547593" y="4186764"/>
              <a:ext cx="185701" cy="12102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5" name="Группа 362"/>
          <p:cNvGrpSpPr/>
          <p:nvPr/>
        </p:nvGrpSpPr>
        <p:grpSpPr>
          <a:xfrm rot="1585141">
            <a:off x="5304453" y="2021759"/>
            <a:ext cx="538571" cy="514328"/>
            <a:chOff x="5297225" y="1370312"/>
            <a:chExt cx="554067" cy="623337"/>
          </a:xfrm>
        </p:grpSpPr>
        <p:sp>
          <p:nvSpPr>
            <p:cNvPr id="127" name="8-конечная звезда 126"/>
            <p:cNvSpPr/>
            <p:nvPr/>
          </p:nvSpPr>
          <p:spPr>
            <a:xfrm rot="19358116">
              <a:off x="5585146" y="1708111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1" name="8-конечная звезда 130"/>
            <p:cNvSpPr/>
            <p:nvPr/>
          </p:nvSpPr>
          <p:spPr>
            <a:xfrm rot="19358116">
              <a:off x="5442271" y="1370312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2" name="8-конечная звезда 131"/>
            <p:cNvSpPr/>
            <p:nvPr/>
          </p:nvSpPr>
          <p:spPr>
            <a:xfrm rot="19358116">
              <a:off x="5509370" y="1801157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4" name="8-конечная звезда 133"/>
            <p:cNvSpPr/>
            <p:nvPr/>
          </p:nvSpPr>
          <p:spPr>
            <a:xfrm rot="19358116">
              <a:off x="5297225" y="1582458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5" name="8-конечная звезда 134"/>
            <p:cNvSpPr/>
            <p:nvPr/>
          </p:nvSpPr>
          <p:spPr>
            <a:xfrm rot="19358116">
              <a:off x="5440101" y="1939649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6" name="8-конечная звезда 135"/>
            <p:cNvSpPr/>
            <p:nvPr/>
          </p:nvSpPr>
          <p:spPr>
            <a:xfrm rot="19358116">
              <a:off x="5797292" y="1653895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37" name="Прямая соединительная линия 136"/>
            <p:cNvCxnSpPr>
              <a:stCxn id="127" idx="6"/>
              <a:endCxn id="131" idx="2"/>
            </p:cNvCxnSpPr>
            <p:nvPr/>
          </p:nvCxnSpPr>
          <p:spPr>
            <a:xfrm rot="16200000" flipV="1">
              <a:off x="5402961" y="1519837"/>
              <a:ext cx="286297" cy="10354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0" name="Прямая соединительная линия 139"/>
            <p:cNvCxnSpPr>
              <a:stCxn id="132" idx="6"/>
              <a:endCxn id="134" idx="2"/>
            </p:cNvCxnSpPr>
            <p:nvPr/>
          </p:nvCxnSpPr>
          <p:spPr>
            <a:xfrm rot="16200000" flipV="1">
              <a:off x="5341900" y="1629629"/>
              <a:ext cx="174673" cy="17725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3" name="Прямая соединительная линия 142"/>
            <p:cNvCxnSpPr>
              <a:stCxn id="135" idx="0"/>
              <a:endCxn id="132" idx="3"/>
            </p:cNvCxnSpPr>
            <p:nvPr/>
          </p:nvCxnSpPr>
          <p:spPr>
            <a:xfrm flipV="1">
              <a:off x="5488560" y="1844166"/>
              <a:ext cx="39540" cy="10609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9" name="Прямая соединительная линия 148"/>
            <p:cNvCxnSpPr>
              <a:stCxn id="136" idx="5"/>
              <a:endCxn id="127" idx="1"/>
            </p:cNvCxnSpPr>
            <p:nvPr/>
          </p:nvCxnSpPr>
          <p:spPr>
            <a:xfrm rot="16200000" flipH="1" flipV="1">
              <a:off x="5689841" y="1637125"/>
              <a:ext cx="67508" cy="14787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3" name="Прямая соединительная линия 152"/>
            <p:cNvCxnSpPr>
              <a:stCxn id="134" idx="0"/>
              <a:endCxn id="131" idx="4"/>
            </p:cNvCxnSpPr>
            <p:nvPr/>
          </p:nvCxnSpPr>
          <p:spPr>
            <a:xfrm flipV="1">
              <a:off x="5345684" y="1422375"/>
              <a:ext cx="103236" cy="17069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8" name="Прямая соединительная линия 157"/>
            <p:cNvCxnSpPr>
              <a:stCxn id="132" idx="0"/>
              <a:endCxn id="127" idx="4"/>
            </p:cNvCxnSpPr>
            <p:nvPr/>
          </p:nvCxnSpPr>
          <p:spPr>
            <a:xfrm flipV="1">
              <a:off x="5548137" y="1760174"/>
              <a:ext cx="43658" cy="4947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64" name="8-конечная звезда 163"/>
            <p:cNvSpPr/>
            <p:nvPr/>
          </p:nvSpPr>
          <p:spPr>
            <a:xfrm rot="19358116">
              <a:off x="5449625" y="1734858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</p:grpSp>
      <p:grpSp>
        <p:nvGrpSpPr>
          <p:cNvPr id="6" name="Группа 363"/>
          <p:cNvGrpSpPr/>
          <p:nvPr/>
        </p:nvGrpSpPr>
        <p:grpSpPr>
          <a:xfrm rot="589541">
            <a:off x="4520577" y="1928802"/>
            <a:ext cx="656137" cy="504421"/>
            <a:chOff x="4294925" y="1294537"/>
            <a:chExt cx="841986" cy="647297"/>
          </a:xfrm>
        </p:grpSpPr>
        <p:sp>
          <p:nvSpPr>
            <p:cNvPr id="161" name="8-конечная звезда 160"/>
            <p:cNvSpPr/>
            <p:nvPr/>
          </p:nvSpPr>
          <p:spPr>
            <a:xfrm rot="578312">
              <a:off x="5046604" y="1792826"/>
              <a:ext cx="90000" cy="90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62" name="8-конечная звезда 161"/>
            <p:cNvSpPr/>
            <p:nvPr/>
          </p:nvSpPr>
          <p:spPr>
            <a:xfrm rot="21105294">
              <a:off x="4934460" y="1862634"/>
              <a:ext cx="79200" cy="79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63" name="8-конечная звезда 162"/>
            <p:cNvSpPr/>
            <p:nvPr/>
          </p:nvSpPr>
          <p:spPr>
            <a:xfrm rot="19358116">
              <a:off x="4654283" y="1868210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65" name="8-конечная звезда 164"/>
            <p:cNvSpPr/>
            <p:nvPr/>
          </p:nvSpPr>
          <p:spPr>
            <a:xfrm rot="19358116">
              <a:off x="4868598" y="1582458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66" name="8-конечная звезда 165"/>
            <p:cNvSpPr/>
            <p:nvPr/>
          </p:nvSpPr>
          <p:spPr>
            <a:xfrm rot="19358116">
              <a:off x="4868598" y="1725332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67" name="8-конечная звезда 166"/>
            <p:cNvSpPr/>
            <p:nvPr/>
          </p:nvSpPr>
          <p:spPr>
            <a:xfrm rot="19358116">
              <a:off x="5082911" y="1653895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70" name="8-конечная звезда 169"/>
            <p:cNvSpPr/>
            <p:nvPr/>
          </p:nvSpPr>
          <p:spPr>
            <a:xfrm rot="19358116">
              <a:off x="4935782" y="1435328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71" name="8-конечная звезда 170"/>
            <p:cNvSpPr/>
            <p:nvPr/>
          </p:nvSpPr>
          <p:spPr>
            <a:xfrm rot="19358116">
              <a:off x="5009304" y="1723165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72" name="8-конечная звезда 171"/>
            <p:cNvSpPr/>
            <p:nvPr/>
          </p:nvSpPr>
          <p:spPr>
            <a:xfrm rot="19358116">
              <a:off x="4652114" y="1294537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73" name="8-конечная звезда 172"/>
            <p:cNvSpPr/>
            <p:nvPr/>
          </p:nvSpPr>
          <p:spPr>
            <a:xfrm rot="628005">
              <a:off x="4504127" y="1503738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74" name="8-конечная звезда 173"/>
            <p:cNvSpPr/>
            <p:nvPr/>
          </p:nvSpPr>
          <p:spPr>
            <a:xfrm rot="19358116">
              <a:off x="4794990" y="1805487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77" name="8-конечная звезда 176"/>
            <p:cNvSpPr/>
            <p:nvPr/>
          </p:nvSpPr>
          <p:spPr>
            <a:xfrm rot="19358116">
              <a:off x="4513576" y="1370313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78" name="8-конечная звезда 177"/>
            <p:cNvSpPr/>
            <p:nvPr/>
          </p:nvSpPr>
          <p:spPr>
            <a:xfrm rot="19358116">
              <a:off x="4799329" y="1513188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79" name="8-конечная звезда 178"/>
            <p:cNvSpPr/>
            <p:nvPr/>
          </p:nvSpPr>
          <p:spPr>
            <a:xfrm rot="19358116">
              <a:off x="4585014" y="1636673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80" name="8-конечная звезда 179"/>
            <p:cNvSpPr/>
            <p:nvPr/>
          </p:nvSpPr>
          <p:spPr>
            <a:xfrm rot="19358116">
              <a:off x="4442138" y="1565235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82" name="8-конечная звезда 181"/>
            <p:cNvSpPr/>
            <p:nvPr/>
          </p:nvSpPr>
          <p:spPr>
            <a:xfrm rot="19358116">
              <a:off x="4370699" y="1565235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83" name="8-конечная звезда 182"/>
            <p:cNvSpPr/>
            <p:nvPr/>
          </p:nvSpPr>
          <p:spPr>
            <a:xfrm rot="19358116">
              <a:off x="4294925" y="1580288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84" name="Прямая соединительная линия 183"/>
            <p:cNvCxnSpPr>
              <a:stCxn id="172" idx="2"/>
              <a:endCxn id="170" idx="5"/>
            </p:cNvCxnSpPr>
            <p:nvPr/>
          </p:nvCxnSpPr>
          <p:spPr>
            <a:xfrm rot="16200000" flipH="1">
              <a:off x="4748704" y="1271423"/>
              <a:ext cx="125437" cy="24919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9" name="Прямая соединительная линия 188"/>
            <p:cNvCxnSpPr>
              <a:stCxn id="170" idx="4"/>
              <a:endCxn id="165" idx="0"/>
            </p:cNvCxnSpPr>
            <p:nvPr/>
          </p:nvCxnSpPr>
          <p:spPr>
            <a:xfrm rot="10800000" flipV="1">
              <a:off x="4917057" y="1478714"/>
              <a:ext cx="24266" cy="11435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0" name="Прямая соединительная линия 189"/>
            <p:cNvCxnSpPr>
              <a:stCxn id="165" idx="2"/>
              <a:endCxn id="171" idx="5"/>
            </p:cNvCxnSpPr>
            <p:nvPr/>
          </p:nvCxnSpPr>
          <p:spPr>
            <a:xfrm rot="16200000" flipH="1">
              <a:off x="4905250" y="1637650"/>
              <a:ext cx="110978" cy="9751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1" name="Прямая соединительная линия 190"/>
            <p:cNvCxnSpPr>
              <a:stCxn id="171" idx="0"/>
              <a:endCxn id="167" idx="4"/>
            </p:cNvCxnSpPr>
            <p:nvPr/>
          </p:nvCxnSpPr>
          <p:spPr>
            <a:xfrm flipV="1">
              <a:off x="5048071" y="1697281"/>
              <a:ext cx="40381" cy="3437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2" name="Прямая соединительная линия 191"/>
            <p:cNvCxnSpPr>
              <a:stCxn id="171" idx="2"/>
              <a:endCxn id="161" idx="5"/>
            </p:cNvCxnSpPr>
            <p:nvPr/>
          </p:nvCxnSpPr>
          <p:spPr>
            <a:xfrm rot="16200000" flipH="1">
              <a:off x="5035189" y="1770756"/>
              <a:ext cx="39196" cy="2154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3" name="Прямая соединительная линия 192"/>
            <p:cNvCxnSpPr>
              <a:stCxn id="178" idx="5"/>
              <a:endCxn id="177" idx="1"/>
            </p:cNvCxnSpPr>
            <p:nvPr/>
          </p:nvCxnSpPr>
          <p:spPr>
            <a:xfrm rot="16200000" flipV="1">
              <a:off x="4621721" y="1363386"/>
              <a:ext cx="134265" cy="22152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4" name="Прямая соединительная линия 203"/>
            <p:cNvCxnSpPr>
              <a:stCxn id="165" idx="2"/>
              <a:endCxn id="178" idx="2"/>
            </p:cNvCxnSpPr>
            <p:nvPr/>
          </p:nvCxnSpPr>
          <p:spPr>
            <a:xfrm rot="5400000" flipH="1">
              <a:off x="4851899" y="1570832"/>
              <a:ext cx="59578" cy="6059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5" name="Прямая соединительная линия 204"/>
            <p:cNvCxnSpPr>
              <a:stCxn id="166" idx="5"/>
              <a:endCxn id="179" idx="1"/>
            </p:cNvCxnSpPr>
            <p:nvPr/>
          </p:nvCxnSpPr>
          <p:spPr>
            <a:xfrm rot="16200000" flipV="1">
              <a:off x="4721499" y="1601406"/>
              <a:ext cx="75367" cy="21931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6" name="Прямая соединительная линия 205"/>
            <p:cNvCxnSpPr>
              <a:stCxn id="171" idx="5"/>
              <a:endCxn id="166" idx="1"/>
            </p:cNvCxnSpPr>
            <p:nvPr/>
          </p:nvCxnSpPr>
          <p:spPr>
            <a:xfrm rot="16200000" flipH="1" flipV="1">
              <a:off x="4958915" y="1705339"/>
              <a:ext cx="14024" cy="8713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2" name="Прямая соединительная линия 221"/>
            <p:cNvCxnSpPr>
              <a:stCxn id="174" idx="7"/>
              <a:endCxn id="166" idx="4"/>
            </p:cNvCxnSpPr>
            <p:nvPr/>
          </p:nvCxnSpPr>
          <p:spPr>
            <a:xfrm rot="5400000" flipH="1" flipV="1">
              <a:off x="4828319" y="1759859"/>
              <a:ext cx="36960" cy="5467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3" name="Прямая соединительная линия 222"/>
            <p:cNvCxnSpPr>
              <a:stCxn id="163" idx="0"/>
              <a:endCxn id="174" idx="5"/>
            </p:cNvCxnSpPr>
            <p:nvPr/>
          </p:nvCxnSpPr>
          <p:spPr>
            <a:xfrm flipV="1">
              <a:off x="4702742" y="1824217"/>
              <a:ext cx="92439" cy="5460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4" name="Прямая соединительная линия 223"/>
            <p:cNvCxnSpPr>
              <a:stCxn id="174" idx="1"/>
              <a:endCxn id="162" idx="5"/>
            </p:cNvCxnSpPr>
            <p:nvPr/>
          </p:nvCxnSpPr>
          <p:spPr>
            <a:xfrm rot="16200000" flipH="1">
              <a:off x="4865876" y="1802080"/>
              <a:ext cx="48581" cy="10433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9" name="Прямая соединительная линия 228"/>
            <p:cNvCxnSpPr>
              <a:stCxn id="173" idx="1"/>
              <a:endCxn id="179" idx="7"/>
            </p:cNvCxnSpPr>
            <p:nvPr/>
          </p:nvCxnSpPr>
          <p:spPr>
            <a:xfrm rot="16200000" flipH="1">
              <a:off x="4532931" y="1548173"/>
              <a:ext cx="93828" cy="8374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0" name="Прямая соединительная линия 229"/>
            <p:cNvCxnSpPr>
              <a:stCxn id="180" idx="1"/>
              <a:endCxn id="179" idx="6"/>
            </p:cNvCxnSpPr>
            <p:nvPr/>
          </p:nvCxnSpPr>
          <p:spPr>
            <a:xfrm rot="16200000" flipH="1">
              <a:off x="4531509" y="1577080"/>
              <a:ext cx="41382" cy="9110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1" name="Прямая соединительная линия 230"/>
            <p:cNvCxnSpPr>
              <a:stCxn id="183" idx="1"/>
              <a:endCxn id="180" idx="5"/>
            </p:cNvCxnSpPr>
            <p:nvPr/>
          </p:nvCxnSpPr>
          <p:spPr>
            <a:xfrm rot="5400000" flipH="1" flipV="1">
              <a:off x="4384466" y="1546798"/>
              <a:ext cx="11428" cy="10449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7" name="Группа 364"/>
          <p:cNvGrpSpPr/>
          <p:nvPr/>
        </p:nvGrpSpPr>
        <p:grpSpPr>
          <a:xfrm rot="824949">
            <a:off x="3473154" y="1928802"/>
            <a:ext cx="957465" cy="487051"/>
            <a:chOff x="2866670" y="1509356"/>
            <a:chExt cx="1220286" cy="620745"/>
          </a:xfrm>
        </p:grpSpPr>
        <p:cxnSp>
          <p:nvCxnSpPr>
            <p:cNvPr id="221" name="Прямая соединительная линия 220"/>
            <p:cNvCxnSpPr>
              <a:stCxn id="245" idx="5"/>
              <a:endCxn id="248" idx="1"/>
            </p:cNvCxnSpPr>
            <p:nvPr/>
          </p:nvCxnSpPr>
          <p:spPr>
            <a:xfrm rot="16200000" flipV="1">
              <a:off x="3859472" y="1675800"/>
              <a:ext cx="4245" cy="30736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2" name="Прямая соединительная линия 231"/>
            <p:cNvCxnSpPr>
              <a:stCxn id="266" idx="2"/>
              <a:endCxn id="251" idx="6"/>
            </p:cNvCxnSpPr>
            <p:nvPr/>
          </p:nvCxnSpPr>
          <p:spPr>
            <a:xfrm rot="16200000" flipH="1">
              <a:off x="3278275" y="1609729"/>
              <a:ext cx="95704" cy="11435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45" name="8-конечная звезда 244"/>
            <p:cNvSpPr/>
            <p:nvPr/>
          </p:nvSpPr>
          <p:spPr>
            <a:xfrm rot="19358116">
              <a:off x="4014956" y="1800387"/>
              <a:ext cx="72000" cy="72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46" name="8-конечная звезда 245"/>
            <p:cNvSpPr/>
            <p:nvPr/>
          </p:nvSpPr>
          <p:spPr>
            <a:xfrm rot="19358116">
              <a:off x="3299131" y="2065301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47" name="8-конечная звезда 246"/>
            <p:cNvSpPr/>
            <p:nvPr/>
          </p:nvSpPr>
          <p:spPr>
            <a:xfrm rot="19358116">
              <a:off x="3511275" y="1868210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48" name="8-конечная звезда 247"/>
            <p:cNvSpPr/>
            <p:nvPr/>
          </p:nvSpPr>
          <p:spPr>
            <a:xfrm rot="19358116">
              <a:off x="3654151" y="1796772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49" name="8-конечная звезда 248"/>
            <p:cNvSpPr/>
            <p:nvPr/>
          </p:nvSpPr>
          <p:spPr>
            <a:xfrm rot="21105294">
              <a:off x="3505700" y="1648320"/>
              <a:ext cx="79200" cy="79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50" name="8-конечная звезда 249"/>
            <p:cNvSpPr/>
            <p:nvPr/>
          </p:nvSpPr>
          <p:spPr>
            <a:xfrm rot="19358116">
              <a:off x="3511276" y="172533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51" name="8-конечная звезда 250"/>
            <p:cNvSpPr/>
            <p:nvPr/>
          </p:nvSpPr>
          <p:spPr>
            <a:xfrm rot="19358116">
              <a:off x="3370569" y="1708111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52" name="8-конечная звезда 251"/>
            <p:cNvSpPr/>
            <p:nvPr/>
          </p:nvSpPr>
          <p:spPr>
            <a:xfrm rot="19358116">
              <a:off x="3439837" y="172533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53" name="8-конечная звезда 252"/>
            <p:cNvSpPr/>
            <p:nvPr/>
          </p:nvSpPr>
          <p:spPr>
            <a:xfrm rot="19358116">
              <a:off x="3208301" y="1727503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54" name="8-конечная звезда 253"/>
            <p:cNvSpPr/>
            <p:nvPr/>
          </p:nvSpPr>
          <p:spPr>
            <a:xfrm rot="19358116">
              <a:off x="2868332" y="1868209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55" name="8-конечная звезда 254"/>
            <p:cNvSpPr/>
            <p:nvPr/>
          </p:nvSpPr>
          <p:spPr>
            <a:xfrm rot="19358116">
              <a:off x="4012788" y="1583904"/>
              <a:ext cx="61200" cy="61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56" name="8-конечная звезда 255"/>
            <p:cNvSpPr/>
            <p:nvPr/>
          </p:nvSpPr>
          <p:spPr>
            <a:xfrm rot="19358116">
              <a:off x="3080479" y="1794601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57" name="8-конечная звезда 256"/>
            <p:cNvSpPr/>
            <p:nvPr/>
          </p:nvSpPr>
          <p:spPr>
            <a:xfrm rot="19358116">
              <a:off x="3009040" y="1937479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58" name="8-конечная звезда 257"/>
            <p:cNvSpPr/>
            <p:nvPr/>
          </p:nvSpPr>
          <p:spPr>
            <a:xfrm rot="19358116">
              <a:off x="3091363" y="1580288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66" name="8-конечная звезда 265"/>
            <p:cNvSpPr/>
            <p:nvPr/>
          </p:nvSpPr>
          <p:spPr>
            <a:xfrm rot="19358116">
              <a:off x="3234239" y="1580289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67" name="8-конечная звезда 266"/>
            <p:cNvSpPr/>
            <p:nvPr/>
          </p:nvSpPr>
          <p:spPr>
            <a:xfrm rot="19358116" flipV="1">
              <a:off x="2866670" y="1652232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69" name="8-конечная звезда 268"/>
            <p:cNvSpPr/>
            <p:nvPr/>
          </p:nvSpPr>
          <p:spPr>
            <a:xfrm rot="19358116" flipV="1">
              <a:off x="3509612" y="1580794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70" name="8-конечная звезда 269"/>
            <p:cNvSpPr/>
            <p:nvPr/>
          </p:nvSpPr>
          <p:spPr>
            <a:xfrm rot="19358116" flipV="1">
              <a:off x="3438174" y="1509356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276" name="Прямая соединительная линия 275"/>
            <p:cNvCxnSpPr>
              <a:stCxn id="269" idx="4"/>
              <a:endCxn id="251" idx="0"/>
            </p:cNvCxnSpPr>
            <p:nvPr/>
          </p:nvCxnSpPr>
          <p:spPr>
            <a:xfrm rot="10800000" flipV="1">
              <a:off x="3428721" y="1617526"/>
              <a:ext cx="85583" cy="10332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7" name="Прямая соединительная линия 276"/>
            <p:cNvCxnSpPr>
              <a:stCxn id="269" idx="2"/>
              <a:endCxn id="270" idx="6"/>
            </p:cNvCxnSpPr>
            <p:nvPr/>
          </p:nvCxnSpPr>
          <p:spPr>
            <a:xfrm rot="16200000" flipV="1">
              <a:off x="3479203" y="1546089"/>
              <a:ext cx="35101" cy="4369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9" name="Прямая соединительная линия 278"/>
            <p:cNvCxnSpPr>
              <a:stCxn id="252" idx="5"/>
              <a:endCxn id="250" idx="4"/>
            </p:cNvCxnSpPr>
            <p:nvPr/>
          </p:nvCxnSpPr>
          <p:spPr>
            <a:xfrm rot="16200000" flipH="1">
              <a:off x="3468459" y="1720362"/>
              <a:ext cx="19973" cy="7674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0" name="Прямая соединительная линия 279"/>
            <p:cNvCxnSpPr>
              <a:stCxn id="250" idx="3"/>
              <a:endCxn id="247" idx="0"/>
            </p:cNvCxnSpPr>
            <p:nvPr/>
          </p:nvCxnSpPr>
          <p:spPr>
            <a:xfrm rot="16200000" flipH="1">
              <a:off x="3497346" y="1816436"/>
              <a:ext cx="99730" cy="2504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1" name="Прямая соединительная линия 280"/>
            <p:cNvCxnSpPr>
              <a:stCxn id="249" idx="7"/>
              <a:endCxn id="255" idx="4"/>
            </p:cNvCxnSpPr>
            <p:nvPr/>
          </p:nvCxnSpPr>
          <p:spPr>
            <a:xfrm rot="5400000" flipH="1" flipV="1">
              <a:off x="3782472" y="1419599"/>
              <a:ext cx="23118" cy="45007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3" name="Прямая соединительная линия 282"/>
            <p:cNvCxnSpPr>
              <a:stCxn id="255" idx="3"/>
              <a:endCxn id="248" idx="0"/>
            </p:cNvCxnSpPr>
            <p:nvPr/>
          </p:nvCxnSpPr>
          <p:spPr>
            <a:xfrm rot="5400000">
              <a:off x="3789689" y="1557753"/>
              <a:ext cx="162554" cy="33671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4" name="Прямая соединительная линия 283"/>
            <p:cNvCxnSpPr>
              <a:stCxn id="246" idx="0"/>
              <a:endCxn id="247" idx="4"/>
            </p:cNvCxnSpPr>
            <p:nvPr/>
          </p:nvCxnSpPr>
          <p:spPr>
            <a:xfrm flipV="1">
              <a:off x="3357282" y="1911596"/>
              <a:ext cx="159534" cy="16644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5" name="Прямая соединительная линия 284"/>
            <p:cNvCxnSpPr>
              <a:stCxn id="247" idx="1"/>
              <a:endCxn id="248" idx="4"/>
            </p:cNvCxnSpPr>
            <p:nvPr/>
          </p:nvCxnSpPr>
          <p:spPr>
            <a:xfrm rot="5400000" flipH="1" flipV="1">
              <a:off x="3583044" y="1822150"/>
              <a:ext cx="58639" cy="9465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9" name="Прямая соединительная линия 338"/>
            <p:cNvCxnSpPr>
              <a:stCxn id="254" idx="0"/>
              <a:endCxn id="258" idx="3"/>
            </p:cNvCxnSpPr>
            <p:nvPr/>
          </p:nvCxnSpPr>
          <p:spPr>
            <a:xfrm flipV="1">
              <a:off x="2916791" y="1623297"/>
              <a:ext cx="193302" cy="25552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0" name="Прямая соединительная линия 339"/>
            <p:cNvCxnSpPr>
              <a:stCxn id="267" idx="5"/>
              <a:endCxn id="254" idx="7"/>
            </p:cNvCxnSpPr>
            <p:nvPr/>
          </p:nvCxnSpPr>
          <p:spPr>
            <a:xfrm rot="16200000" flipH="1">
              <a:off x="2807356" y="1776884"/>
              <a:ext cx="170699" cy="1242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3" name="Прямая соединительная линия 342"/>
            <p:cNvCxnSpPr>
              <a:stCxn id="254" idx="1"/>
              <a:endCxn id="257" idx="2"/>
            </p:cNvCxnSpPr>
            <p:nvPr/>
          </p:nvCxnSpPr>
          <p:spPr>
            <a:xfrm rot="16200000" flipH="1">
              <a:off x="2944196" y="1876693"/>
              <a:ext cx="77450" cy="12165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4" name="Прямая соединительная линия 343"/>
            <p:cNvCxnSpPr>
              <a:stCxn id="253" idx="4"/>
              <a:endCxn id="256" idx="1"/>
            </p:cNvCxnSpPr>
            <p:nvPr/>
          </p:nvCxnSpPr>
          <p:spPr>
            <a:xfrm rot="10800000" flipV="1">
              <a:off x="3123488" y="1779565"/>
              <a:ext cx="91462" cy="3950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0" name="Прямая соединительная линия 349"/>
            <p:cNvCxnSpPr>
              <a:stCxn id="256" idx="4"/>
              <a:endCxn id="254" idx="1"/>
            </p:cNvCxnSpPr>
            <p:nvPr/>
          </p:nvCxnSpPr>
          <p:spPr>
            <a:xfrm rot="10800000" flipV="1">
              <a:off x="2922094" y="1829310"/>
              <a:ext cx="162819" cy="6948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1" name="Прямая соединительная линия 350"/>
            <p:cNvCxnSpPr>
              <a:stCxn id="253" idx="1"/>
              <a:endCxn id="251" idx="5"/>
            </p:cNvCxnSpPr>
            <p:nvPr/>
          </p:nvCxnSpPr>
          <p:spPr>
            <a:xfrm rot="5400000" flipH="1" flipV="1">
              <a:off x="3307834" y="1701185"/>
              <a:ext cx="28002" cy="9804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9" name="Группа 365"/>
          <p:cNvGrpSpPr/>
          <p:nvPr/>
        </p:nvGrpSpPr>
        <p:grpSpPr>
          <a:xfrm rot="764819">
            <a:off x="3269578" y="2333256"/>
            <a:ext cx="472147" cy="550374"/>
            <a:chOff x="2652696" y="2204201"/>
            <a:chExt cx="551136" cy="642449"/>
          </a:xfrm>
        </p:grpSpPr>
        <p:sp>
          <p:nvSpPr>
            <p:cNvPr id="380" name="8-конечная звезда 379"/>
            <p:cNvSpPr/>
            <p:nvPr/>
          </p:nvSpPr>
          <p:spPr>
            <a:xfrm rot="19358116">
              <a:off x="2871949" y="2657642"/>
              <a:ext cx="72000" cy="72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81" name="8-конечная звезда 380"/>
            <p:cNvSpPr/>
            <p:nvPr/>
          </p:nvSpPr>
          <p:spPr>
            <a:xfrm rot="19358116">
              <a:off x="2727627" y="2779681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82" name="8-конечная звезда 381"/>
            <p:cNvSpPr/>
            <p:nvPr/>
          </p:nvSpPr>
          <p:spPr>
            <a:xfrm rot="19358116">
              <a:off x="2868332" y="2792650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83" name="8-конечная звезда 382"/>
            <p:cNvSpPr/>
            <p:nvPr/>
          </p:nvSpPr>
          <p:spPr>
            <a:xfrm rot="19358116">
              <a:off x="3149832" y="2435460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84" name="8-конечная звезда 383"/>
            <p:cNvSpPr/>
            <p:nvPr/>
          </p:nvSpPr>
          <p:spPr>
            <a:xfrm rot="21285766">
              <a:off x="3145278" y="2502344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85" name="8-конечная звезда 384"/>
            <p:cNvSpPr/>
            <p:nvPr/>
          </p:nvSpPr>
          <p:spPr>
            <a:xfrm rot="13849217" flipH="1" flipV="1">
              <a:off x="3086917" y="2509828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86" name="8-конечная звезда 385"/>
            <p:cNvSpPr/>
            <p:nvPr/>
          </p:nvSpPr>
          <p:spPr>
            <a:xfrm rot="19358116">
              <a:off x="3011210" y="2296838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87" name="8-конечная звезда 386"/>
            <p:cNvSpPr/>
            <p:nvPr/>
          </p:nvSpPr>
          <p:spPr>
            <a:xfrm rot="19358116">
              <a:off x="3036144" y="2204201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88" name="8-конечная звезда 387"/>
            <p:cNvSpPr/>
            <p:nvPr/>
          </p:nvSpPr>
          <p:spPr>
            <a:xfrm rot="13849217" flipH="1" flipV="1">
              <a:off x="2795573" y="2581266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89" name="8-конечная звезда 388"/>
            <p:cNvSpPr/>
            <p:nvPr/>
          </p:nvSpPr>
          <p:spPr>
            <a:xfrm rot="13849217" flipH="1" flipV="1">
              <a:off x="2652696" y="2652704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397" name="Прямая соединительная линия 396"/>
            <p:cNvCxnSpPr>
              <a:stCxn id="380" idx="4"/>
              <a:endCxn id="381" idx="0"/>
            </p:cNvCxnSpPr>
            <p:nvPr/>
          </p:nvCxnSpPr>
          <p:spPr>
            <a:xfrm rot="10800000" flipV="1">
              <a:off x="2785779" y="2715490"/>
              <a:ext cx="93559" cy="7692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8" name="Прямая соединительная линия 397"/>
            <p:cNvCxnSpPr>
              <a:stCxn id="380" idx="3"/>
              <a:endCxn id="382" idx="7"/>
            </p:cNvCxnSpPr>
            <p:nvPr/>
          </p:nvCxnSpPr>
          <p:spPr>
            <a:xfrm rot="5400000">
              <a:off x="2869260" y="2758983"/>
              <a:ext cx="63566" cy="424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9" name="Прямая соединительная линия 398"/>
            <p:cNvCxnSpPr>
              <a:stCxn id="381" idx="1"/>
              <a:endCxn id="382" idx="5"/>
            </p:cNvCxnSpPr>
            <p:nvPr/>
          </p:nvCxnSpPr>
          <p:spPr>
            <a:xfrm rot="5400000" flipH="1" flipV="1">
              <a:off x="2830193" y="2778009"/>
              <a:ext cx="323" cy="7643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0" name="Прямая соединительная линия 399"/>
            <p:cNvCxnSpPr>
              <a:stCxn id="380" idx="6"/>
              <a:endCxn id="388" idx="0"/>
            </p:cNvCxnSpPr>
            <p:nvPr/>
          </p:nvCxnSpPr>
          <p:spPr>
            <a:xfrm rot="16200000" flipV="1">
              <a:off x="2838817" y="2617745"/>
              <a:ext cx="42225" cy="5234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1" name="Прямая соединительная линия 400"/>
            <p:cNvCxnSpPr>
              <a:stCxn id="388" idx="6"/>
              <a:endCxn id="386" idx="3"/>
            </p:cNvCxnSpPr>
            <p:nvPr/>
          </p:nvCxnSpPr>
          <p:spPr>
            <a:xfrm flipV="1">
              <a:off x="2837112" y="2350599"/>
              <a:ext cx="197511" cy="23928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3" name="Прямая соединительная линия 402"/>
            <p:cNvCxnSpPr>
              <a:stCxn id="380" idx="0"/>
              <a:endCxn id="385" idx="2"/>
            </p:cNvCxnSpPr>
            <p:nvPr/>
          </p:nvCxnSpPr>
          <p:spPr>
            <a:xfrm flipV="1">
              <a:off x="2936561" y="2548011"/>
              <a:ext cx="155617" cy="12378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8" name="Прямая соединительная линия 407"/>
            <p:cNvCxnSpPr>
              <a:stCxn id="385" idx="6"/>
              <a:endCxn id="383" idx="4"/>
            </p:cNvCxnSpPr>
            <p:nvPr/>
          </p:nvCxnSpPr>
          <p:spPr>
            <a:xfrm flipV="1">
              <a:off x="3128456" y="2478846"/>
              <a:ext cx="26917" cy="3959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2" name="Прямая соединительная линия 421"/>
            <p:cNvCxnSpPr>
              <a:stCxn id="384" idx="6"/>
              <a:endCxn id="383" idx="3"/>
            </p:cNvCxnSpPr>
            <p:nvPr/>
          </p:nvCxnSpPr>
          <p:spPr>
            <a:xfrm rot="5400000" flipH="1" flipV="1">
              <a:off x="3163283" y="2492481"/>
              <a:ext cx="13221" cy="670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0" name="Прямая соединительная линия 449"/>
            <p:cNvCxnSpPr>
              <a:stCxn id="386" idx="2"/>
              <a:endCxn id="383" idx="6"/>
            </p:cNvCxnSpPr>
            <p:nvPr/>
          </p:nvCxnSpPr>
          <p:spPr>
            <a:xfrm rot="16200000" flipH="1">
              <a:off x="3059669" y="2340224"/>
              <a:ext cx="95704" cy="10585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1" name="Прямая соединительная линия 450"/>
            <p:cNvCxnSpPr>
              <a:stCxn id="386" idx="0"/>
              <a:endCxn id="387" idx="3"/>
            </p:cNvCxnSpPr>
            <p:nvPr/>
          </p:nvCxnSpPr>
          <p:spPr>
            <a:xfrm rot="20835181" flipV="1">
              <a:off x="3054209" y="2258557"/>
              <a:ext cx="10809" cy="4829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3" name="Прямая соединительная линия 452"/>
            <p:cNvCxnSpPr>
              <a:stCxn id="388" idx="2"/>
              <a:endCxn id="389" idx="6"/>
            </p:cNvCxnSpPr>
            <p:nvPr/>
          </p:nvCxnSpPr>
          <p:spPr>
            <a:xfrm rot="10800000" flipV="1">
              <a:off x="2694236" y="2619449"/>
              <a:ext cx="106599" cy="4187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1" name="Группа 367"/>
          <p:cNvGrpSpPr/>
          <p:nvPr/>
        </p:nvGrpSpPr>
        <p:grpSpPr>
          <a:xfrm rot="337753">
            <a:off x="2783978" y="2542447"/>
            <a:ext cx="624343" cy="1448739"/>
            <a:chOff x="2223728" y="2509488"/>
            <a:chExt cx="760100" cy="1763753"/>
          </a:xfrm>
        </p:grpSpPr>
        <p:sp>
          <p:nvSpPr>
            <p:cNvPr id="486" name="8-конечная звезда 485"/>
            <p:cNvSpPr/>
            <p:nvPr/>
          </p:nvSpPr>
          <p:spPr>
            <a:xfrm rot="19358116">
              <a:off x="2351045" y="4208441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87" name="8-конечная звезда 486"/>
            <p:cNvSpPr/>
            <p:nvPr/>
          </p:nvSpPr>
          <p:spPr>
            <a:xfrm rot="19358116">
              <a:off x="2225391" y="4082788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88" name="8-конечная звезда 487"/>
            <p:cNvSpPr/>
            <p:nvPr/>
          </p:nvSpPr>
          <p:spPr>
            <a:xfrm rot="19358116">
              <a:off x="2368267" y="4078534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94" name="8-конечная звезда 493"/>
            <p:cNvSpPr/>
            <p:nvPr/>
          </p:nvSpPr>
          <p:spPr>
            <a:xfrm rot="19358116">
              <a:off x="2582581" y="2868342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96" name="8-конечная звезда 495"/>
            <p:cNvSpPr/>
            <p:nvPr/>
          </p:nvSpPr>
          <p:spPr>
            <a:xfrm rot="19358116" flipV="1">
              <a:off x="2366604" y="3938248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98" name="8-конечная звезда 497"/>
            <p:cNvSpPr/>
            <p:nvPr/>
          </p:nvSpPr>
          <p:spPr>
            <a:xfrm rot="19358116" flipV="1">
              <a:off x="2223728" y="3938249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99" name="8-конечная звезда 498"/>
            <p:cNvSpPr/>
            <p:nvPr/>
          </p:nvSpPr>
          <p:spPr>
            <a:xfrm rot="19358116" flipV="1">
              <a:off x="2295165" y="3723934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00" name="8-конечная звезда 499"/>
            <p:cNvSpPr/>
            <p:nvPr/>
          </p:nvSpPr>
          <p:spPr>
            <a:xfrm rot="19358116" flipV="1">
              <a:off x="2295166" y="3295306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01" name="8-конечная звезда 500"/>
            <p:cNvSpPr/>
            <p:nvPr/>
          </p:nvSpPr>
          <p:spPr>
            <a:xfrm rot="19358116" flipV="1">
              <a:off x="2302520" y="3009553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02" name="8-конечная звезда 501"/>
            <p:cNvSpPr/>
            <p:nvPr/>
          </p:nvSpPr>
          <p:spPr>
            <a:xfrm rot="19358116" flipV="1">
              <a:off x="2302520" y="3152430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03" name="8-конечная звезда 502"/>
            <p:cNvSpPr/>
            <p:nvPr/>
          </p:nvSpPr>
          <p:spPr>
            <a:xfrm rot="19358116" flipV="1">
              <a:off x="2295167" y="2866677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04" name="8-конечная звезда 503"/>
            <p:cNvSpPr/>
            <p:nvPr/>
          </p:nvSpPr>
          <p:spPr>
            <a:xfrm rot="19358116" flipV="1">
              <a:off x="2295166" y="2723802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05" name="8-конечная звезда 504"/>
            <p:cNvSpPr/>
            <p:nvPr/>
          </p:nvSpPr>
          <p:spPr>
            <a:xfrm rot="19358116" flipV="1">
              <a:off x="2366605" y="2509488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06" name="8-конечная звезда 505"/>
            <p:cNvSpPr/>
            <p:nvPr/>
          </p:nvSpPr>
          <p:spPr>
            <a:xfrm rot="19358116" flipV="1">
              <a:off x="2438042" y="2723802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07" name="8-конечная звезда 506"/>
            <p:cNvSpPr/>
            <p:nvPr/>
          </p:nvSpPr>
          <p:spPr>
            <a:xfrm rot="19358116" flipV="1">
              <a:off x="2652356" y="3080993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08" name="8-конечная звезда 507"/>
            <p:cNvSpPr/>
            <p:nvPr/>
          </p:nvSpPr>
          <p:spPr>
            <a:xfrm rot="19358116" flipV="1">
              <a:off x="2795232" y="3080991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09" name="8-конечная звезда 508"/>
            <p:cNvSpPr/>
            <p:nvPr/>
          </p:nvSpPr>
          <p:spPr>
            <a:xfrm rot="19358116" flipV="1">
              <a:off x="2866671" y="3009554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 dirty="0"/>
            </a:p>
          </p:txBody>
        </p:sp>
        <p:sp>
          <p:nvSpPr>
            <p:cNvPr id="511" name="8-конечная звезда 510"/>
            <p:cNvSpPr/>
            <p:nvPr/>
          </p:nvSpPr>
          <p:spPr>
            <a:xfrm rot="19358116" flipV="1">
              <a:off x="2938109" y="3152430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512" name="Прямая соединительная линия 511"/>
            <p:cNvCxnSpPr>
              <a:stCxn id="509" idx="6"/>
              <a:endCxn id="511" idx="2"/>
            </p:cNvCxnSpPr>
            <p:nvPr/>
          </p:nvCxnSpPr>
          <p:spPr>
            <a:xfrm rot="16200000" flipH="1">
              <a:off x="2871981" y="3082005"/>
              <a:ext cx="106539" cy="4369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3" name="Прямая соединительная линия 512"/>
            <p:cNvCxnSpPr>
              <a:stCxn id="509" idx="4"/>
              <a:endCxn id="508" idx="0"/>
            </p:cNvCxnSpPr>
            <p:nvPr/>
          </p:nvCxnSpPr>
          <p:spPr>
            <a:xfrm rot="10800000" flipV="1">
              <a:off x="2836260" y="3046285"/>
              <a:ext cx="35102" cy="4369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4" name="Прямая соединительная линия 513"/>
            <p:cNvCxnSpPr>
              <a:stCxn id="511" idx="3"/>
              <a:endCxn id="508" idx="7"/>
            </p:cNvCxnSpPr>
            <p:nvPr/>
          </p:nvCxnSpPr>
          <p:spPr>
            <a:xfrm rot="16200000" flipV="1">
              <a:off x="2856848" y="3090789"/>
              <a:ext cx="65364" cy="9756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5" name="Прямая соединительная линия 514"/>
            <p:cNvCxnSpPr>
              <a:stCxn id="508" idx="3"/>
              <a:endCxn id="507" idx="7"/>
            </p:cNvCxnSpPr>
            <p:nvPr/>
          </p:nvCxnSpPr>
          <p:spPr>
            <a:xfrm rot="16200000" flipH="1" flipV="1">
              <a:off x="2743615" y="3055070"/>
              <a:ext cx="6077" cy="9756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6" name="Прямая соединительная линия 515"/>
            <p:cNvCxnSpPr>
              <a:stCxn id="507" idx="1"/>
              <a:endCxn id="494" idx="3"/>
            </p:cNvCxnSpPr>
            <p:nvPr/>
          </p:nvCxnSpPr>
          <p:spPr>
            <a:xfrm rot="16200000" flipV="1">
              <a:off x="2562578" y="2965519"/>
              <a:ext cx="159092" cy="7225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7" name="Прямая соединительная линия 516"/>
            <p:cNvCxnSpPr>
              <a:stCxn id="494" idx="5"/>
              <a:endCxn id="506" idx="6"/>
            </p:cNvCxnSpPr>
            <p:nvPr/>
          </p:nvCxnSpPr>
          <p:spPr>
            <a:xfrm rot="16200000" flipV="1">
              <a:off x="2465336" y="2774270"/>
              <a:ext cx="126925" cy="10804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8" name="Прямая соединительная линия 517"/>
            <p:cNvCxnSpPr>
              <a:stCxn id="506" idx="2"/>
              <a:endCxn id="505" idx="5"/>
            </p:cNvCxnSpPr>
            <p:nvPr/>
          </p:nvCxnSpPr>
          <p:spPr>
            <a:xfrm rot="16200000" flipV="1">
              <a:off x="2329984" y="2611448"/>
              <a:ext cx="173488" cy="6060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9" name="Прямая соединительная линия 518"/>
            <p:cNvCxnSpPr>
              <a:stCxn id="505" idx="5"/>
              <a:endCxn id="504" idx="0"/>
            </p:cNvCxnSpPr>
            <p:nvPr/>
          </p:nvCxnSpPr>
          <p:spPr>
            <a:xfrm rot="5400000">
              <a:off x="2272420" y="2618780"/>
              <a:ext cx="177783" cy="5023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0" name="Прямая соединительная линия 519"/>
            <p:cNvCxnSpPr>
              <a:stCxn id="504" idx="5"/>
              <a:endCxn id="503" idx="1"/>
            </p:cNvCxnSpPr>
            <p:nvPr/>
          </p:nvCxnSpPr>
          <p:spPr>
            <a:xfrm rot="16200000" flipH="1">
              <a:off x="2269246" y="2815061"/>
              <a:ext cx="97560" cy="607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1" name="Прямая соединительная линия 520"/>
            <p:cNvCxnSpPr>
              <a:stCxn id="501" idx="5"/>
              <a:endCxn id="502" idx="1"/>
            </p:cNvCxnSpPr>
            <p:nvPr/>
          </p:nvCxnSpPr>
          <p:spPr>
            <a:xfrm rot="16200000" flipH="1">
              <a:off x="2276598" y="3100813"/>
              <a:ext cx="97562" cy="607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2" name="Прямая соединительная линия 521"/>
            <p:cNvCxnSpPr>
              <a:stCxn id="501" idx="1"/>
              <a:endCxn id="503" idx="5"/>
            </p:cNvCxnSpPr>
            <p:nvPr/>
          </p:nvCxnSpPr>
          <p:spPr>
            <a:xfrm rot="16200000" flipV="1">
              <a:off x="2272923" y="2954261"/>
              <a:ext cx="97561" cy="1342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7" name="Прямая соединительная линия 556"/>
            <p:cNvCxnSpPr>
              <a:stCxn id="500" idx="1"/>
              <a:endCxn id="502" idx="5"/>
            </p:cNvCxnSpPr>
            <p:nvPr/>
          </p:nvCxnSpPr>
          <p:spPr>
            <a:xfrm rot="5400000" flipH="1" flipV="1">
              <a:off x="2272922" y="3246089"/>
              <a:ext cx="97561" cy="127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8" name="Прямая соединительная линия 557"/>
            <p:cNvCxnSpPr>
              <a:stCxn id="499" idx="1"/>
              <a:endCxn id="500" idx="5"/>
            </p:cNvCxnSpPr>
            <p:nvPr/>
          </p:nvCxnSpPr>
          <p:spPr>
            <a:xfrm rot="16200000" flipV="1">
              <a:off x="2126369" y="3529443"/>
              <a:ext cx="383313" cy="607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9" name="Прямая соединительная линия 558"/>
            <p:cNvCxnSpPr>
              <a:stCxn id="499" idx="6"/>
              <a:endCxn id="496" idx="2"/>
            </p:cNvCxnSpPr>
            <p:nvPr/>
          </p:nvCxnSpPr>
          <p:spPr>
            <a:xfrm rot="16200000" flipH="1">
              <a:off x="2264756" y="3832103"/>
              <a:ext cx="177977" cy="4369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0" name="Прямая соединительная линия 559"/>
            <p:cNvCxnSpPr>
              <a:stCxn id="496" idx="6"/>
              <a:endCxn id="488" idx="7"/>
            </p:cNvCxnSpPr>
            <p:nvPr/>
          </p:nvCxnSpPr>
          <p:spPr>
            <a:xfrm rot="5400000">
              <a:off x="2351348" y="4026783"/>
              <a:ext cx="99497" cy="448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1" name="Прямая соединительная линия 560"/>
            <p:cNvCxnSpPr>
              <a:stCxn id="486" idx="6"/>
              <a:endCxn id="487" idx="2"/>
            </p:cNvCxnSpPr>
            <p:nvPr/>
          </p:nvCxnSpPr>
          <p:spPr>
            <a:xfrm rot="16200000" flipV="1">
              <a:off x="2274359" y="4125666"/>
              <a:ext cx="83843" cy="9500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0" name="Прямая соединительная линия 579"/>
            <p:cNvCxnSpPr>
              <a:stCxn id="487" idx="7"/>
              <a:endCxn id="498" idx="5"/>
            </p:cNvCxnSpPr>
            <p:nvPr/>
          </p:nvCxnSpPr>
          <p:spPr>
            <a:xfrm rot="16200000" flipV="1">
              <a:off x="2200134" y="4027183"/>
              <a:ext cx="99261" cy="1242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1" name="Прямая соединительная линия 580"/>
            <p:cNvCxnSpPr>
              <a:stCxn id="498" idx="7"/>
              <a:endCxn id="496" idx="3"/>
            </p:cNvCxnSpPr>
            <p:nvPr/>
          </p:nvCxnSpPr>
          <p:spPr>
            <a:xfrm rot="5400000" flipH="1" flipV="1">
              <a:off x="2314987" y="3912327"/>
              <a:ext cx="6076" cy="9756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3" name="Прямая соединительная линия 582"/>
            <p:cNvCxnSpPr>
              <a:stCxn id="488" idx="3"/>
              <a:endCxn id="486" idx="7"/>
            </p:cNvCxnSpPr>
            <p:nvPr/>
          </p:nvCxnSpPr>
          <p:spPr>
            <a:xfrm rot="5400000">
              <a:off x="2351498" y="4168547"/>
              <a:ext cx="76434" cy="393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4" name="Группа 368"/>
          <p:cNvGrpSpPr/>
          <p:nvPr/>
        </p:nvGrpSpPr>
        <p:grpSpPr>
          <a:xfrm rot="350356">
            <a:off x="2043163" y="3629051"/>
            <a:ext cx="1251149" cy="1311341"/>
            <a:chOff x="1651719" y="4152057"/>
            <a:chExt cx="1484928" cy="1556366"/>
          </a:xfrm>
        </p:grpSpPr>
        <p:cxnSp>
          <p:nvCxnSpPr>
            <p:cNvPr id="582" name="Прямая соединительная линия 581"/>
            <p:cNvCxnSpPr>
              <a:stCxn id="601" idx="7"/>
              <a:endCxn id="615" idx="3"/>
            </p:cNvCxnSpPr>
            <p:nvPr/>
          </p:nvCxnSpPr>
          <p:spPr>
            <a:xfrm rot="5400000" flipH="1" flipV="1">
              <a:off x="2431189" y="4681845"/>
              <a:ext cx="83228" cy="502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96" name="8-конечная звезда 595"/>
            <p:cNvSpPr/>
            <p:nvPr/>
          </p:nvSpPr>
          <p:spPr>
            <a:xfrm rot="19358116">
              <a:off x="2727626" y="5227964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97" name="8-конечная звезда 596"/>
            <p:cNvSpPr/>
            <p:nvPr/>
          </p:nvSpPr>
          <p:spPr>
            <a:xfrm rot="19358116">
              <a:off x="2513311" y="4656460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98" name="8-конечная звезда 597"/>
            <p:cNvSpPr/>
            <p:nvPr/>
          </p:nvSpPr>
          <p:spPr>
            <a:xfrm rot="19358116">
              <a:off x="1792510" y="4439978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99" name="8-конечная звезда 598"/>
            <p:cNvSpPr/>
            <p:nvPr/>
          </p:nvSpPr>
          <p:spPr>
            <a:xfrm rot="19358116">
              <a:off x="2011077" y="4654291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00" name="8-конечная звезда 599"/>
            <p:cNvSpPr/>
            <p:nvPr/>
          </p:nvSpPr>
          <p:spPr>
            <a:xfrm rot="19358116">
              <a:off x="1939639" y="458285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01" name="8-конечная звезда 600"/>
            <p:cNvSpPr/>
            <p:nvPr/>
          </p:nvSpPr>
          <p:spPr>
            <a:xfrm rot="19358116">
              <a:off x="2439706" y="4725730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04" name="8-конечная звезда 603"/>
            <p:cNvSpPr/>
            <p:nvPr/>
          </p:nvSpPr>
          <p:spPr>
            <a:xfrm rot="19358116">
              <a:off x="1725325" y="4297100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05" name="8-конечная звезда 604"/>
            <p:cNvSpPr/>
            <p:nvPr/>
          </p:nvSpPr>
          <p:spPr>
            <a:xfrm rot="19358116">
              <a:off x="2584751" y="4870774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06" name="8-конечная звезда 605"/>
            <p:cNvSpPr/>
            <p:nvPr/>
          </p:nvSpPr>
          <p:spPr>
            <a:xfrm rot="19358116">
              <a:off x="3082647" y="565442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08" name="8-конечная звезда 607"/>
            <p:cNvSpPr/>
            <p:nvPr/>
          </p:nvSpPr>
          <p:spPr>
            <a:xfrm rot="19358116">
              <a:off x="1651719" y="4152057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09" name="8-конечная звезда 608"/>
            <p:cNvSpPr/>
            <p:nvPr/>
          </p:nvSpPr>
          <p:spPr>
            <a:xfrm rot="19358116">
              <a:off x="1723156" y="4509245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10" name="8-конечная звезда 609"/>
            <p:cNvSpPr/>
            <p:nvPr/>
          </p:nvSpPr>
          <p:spPr>
            <a:xfrm rot="19358116">
              <a:off x="1723157" y="4580683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11" name="8-конечная звезда 610"/>
            <p:cNvSpPr/>
            <p:nvPr/>
          </p:nvSpPr>
          <p:spPr>
            <a:xfrm rot="19358116">
              <a:off x="1662603" y="4305817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12" name="8-конечная звезда 611"/>
            <p:cNvSpPr/>
            <p:nvPr/>
          </p:nvSpPr>
          <p:spPr>
            <a:xfrm rot="19358116">
              <a:off x="2008909" y="4294931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13" name="8-конечная звезда 612"/>
            <p:cNvSpPr/>
            <p:nvPr/>
          </p:nvSpPr>
          <p:spPr>
            <a:xfrm rot="19358116">
              <a:off x="2151783" y="4294932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14" name="8-конечная звезда 613"/>
            <p:cNvSpPr/>
            <p:nvPr/>
          </p:nvSpPr>
          <p:spPr>
            <a:xfrm rot="19358116">
              <a:off x="2151785" y="4580684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15" name="8-конечная звезда 614"/>
            <p:cNvSpPr/>
            <p:nvPr/>
          </p:nvSpPr>
          <p:spPr>
            <a:xfrm rot="19358116">
              <a:off x="2456583" y="4599732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16" name="8-конечная звезда 615"/>
            <p:cNvSpPr/>
            <p:nvPr/>
          </p:nvSpPr>
          <p:spPr>
            <a:xfrm rot="19358116">
              <a:off x="2366098" y="4866436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17" name="8-конечная звезда 616"/>
            <p:cNvSpPr/>
            <p:nvPr/>
          </p:nvSpPr>
          <p:spPr>
            <a:xfrm rot="19358116">
              <a:off x="2305545" y="5080751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18" name="8-конечная звезда 617"/>
            <p:cNvSpPr/>
            <p:nvPr/>
          </p:nvSpPr>
          <p:spPr>
            <a:xfrm rot="19358116">
              <a:off x="2866164" y="5509377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619" name="Прямая соединительная линия 618"/>
            <p:cNvCxnSpPr>
              <a:stCxn id="614" idx="7"/>
              <a:endCxn id="613" idx="3"/>
            </p:cNvCxnSpPr>
            <p:nvPr/>
          </p:nvCxnSpPr>
          <p:spPr>
            <a:xfrm rot="16200000" flipV="1">
              <a:off x="2051917" y="4456537"/>
              <a:ext cx="242934" cy="574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0" name="Прямая соединительная линия 619"/>
            <p:cNvCxnSpPr>
              <a:stCxn id="615" idx="2"/>
              <a:endCxn id="597" idx="7"/>
            </p:cNvCxnSpPr>
            <p:nvPr/>
          </p:nvCxnSpPr>
          <p:spPr>
            <a:xfrm rot="16200000" flipH="1">
              <a:off x="2511530" y="4618261"/>
              <a:ext cx="18249" cy="5872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1" name="Прямая соединительная линия 620"/>
            <p:cNvCxnSpPr>
              <a:stCxn id="605" idx="7"/>
              <a:endCxn id="597" idx="2"/>
            </p:cNvCxnSpPr>
            <p:nvPr/>
          </p:nvCxnSpPr>
          <p:spPr>
            <a:xfrm rot="16200000" flipV="1">
              <a:off x="2515190" y="4764796"/>
              <a:ext cx="156451" cy="5608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2" name="Прямая соединительная линия 621"/>
            <p:cNvCxnSpPr>
              <a:stCxn id="596" idx="7"/>
              <a:endCxn id="605" idx="2"/>
            </p:cNvCxnSpPr>
            <p:nvPr/>
          </p:nvCxnSpPr>
          <p:spPr>
            <a:xfrm rot="16200000" flipV="1">
              <a:off x="2550910" y="5014830"/>
              <a:ext cx="299327" cy="12751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3" name="Прямая соединительная линия 622"/>
            <p:cNvCxnSpPr>
              <a:stCxn id="596" idx="5"/>
              <a:endCxn id="617" idx="2"/>
            </p:cNvCxnSpPr>
            <p:nvPr/>
          </p:nvCxnSpPr>
          <p:spPr>
            <a:xfrm rot="16200000" flipV="1">
              <a:off x="2465814" y="4993959"/>
              <a:ext cx="136541" cy="38766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4" name="Прямая соединительная линия 623"/>
            <p:cNvCxnSpPr>
              <a:stCxn id="618" idx="2"/>
              <a:endCxn id="606" idx="7"/>
            </p:cNvCxnSpPr>
            <p:nvPr/>
          </p:nvCxnSpPr>
          <p:spPr>
            <a:xfrm rot="16200000" flipH="1">
              <a:off x="2953794" y="5495222"/>
              <a:ext cx="106518" cy="21236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5" name="Прямая соединительная линия 624"/>
            <p:cNvCxnSpPr>
              <a:stCxn id="596" idx="2"/>
              <a:endCxn id="618" idx="6"/>
            </p:cNvCxnSpPr>
            <p:nvPr/>
          </p:nvCxnSpPr>
          <p:spPr>
            <a:xfrm rot="16200000" flipH="1">
              <a:off x="2713325" y="5352479"/>
              <a:ext cx="227695" cy="9496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3" name="Прямая соединительная линия 642"/>
            <p:cNvCxnSpPr>
              <a:stCxn id="613" idx="5"/>
              <a:endCxn id="612" idx="1"/>
            </p:cNvCxnSpPr>
            <p:nvPr/>
          </p:nvCxnSpPr>
          <p:spPr>
            <a:xfrm rot="16200000" flipH="1" flipV="1">
              <a:off x="2099076" y="4266503"/>
              <a:ext cx="5739" cy="10005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4" name="Прямая соединительная линия 643"/>
            <p:cNvCxnSpPr>
              <a:stCxn id="616" idx="5"/>
              <a:endCxn id="614" idx="2"/>
            </p:cNvCxnSpPr>
            <p:nvPr/>
          </p:nvCxnSpPr>
          <p:spPr>
            <a:xfrm rot="16200000" flipV="1">
              <a:off x="2143535" y="4662411"/>
              <a:ext cx="265715" cy="17979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5" name="Прямая соединительная линия 644"/>
            <p:cNvCxnSpPr>
              <a:stCxn id="616" idx="7"/>
              <a:endCxn id="601" idx="4"/>
            </p:cNvCxnSpPr>
            <p:nvPr/>
          </p:nvCxnSpPr>
          <p:spPr>
            <a:xfrm rot="5400000" flipH="1" flipV="1">
              <a:off x="2369152" y="4790533"/>
              <a:ext cx="97511" cy="5467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6" name="Прямая соединительная линия 645"/>
            <p:cNvCxnSpPr>
              <a:stCxn id="605" idx="6"/>
              <a:endCxn id="601" idx="2"/>
            </p:cNvCxnSpPr>
            <p:nvPr/>
          </p:nvCxnSpPr>
          <p:spPr>
            <a:xfrm rot="16200000" flipV="1">
              <a:off x="2488673" y="4768608"/>
              <a:ext cx="103234" cy="11439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8" name="Прямая соединительная линия 657"/>
            <p:cNvCxnSpPr>
              <a:stCxn id="600" idx="7"/>
              <a:endCxn id="612" idx="3"/>
            </p:cNvCxnSpPr>
            <p:nvPr/>
          </p:nvCxnSpPr>
          <p:spPr>
            <a:xfrm rot="5400000" flipH="1" flipV="1">
              <a:off x="1876356" y="4431810"/>
              <a:ext cx="245152" cy="5741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9" name="Прямая соединительная линия 658"/>
            <p:cNvCxnSpPr>
              <a:stCxn id="609" idx="3"/>
              <a:endCxn id="610" idx="7"/>
            </p:cNvCxnSpPr>
            <p:nvPr/>
          </p:nvCxnSpPr>
          <p:spPr>
            <a:xfrm rot="16200000" flipH="1">
              <a:off x="1730446" y="4563693"/>
              <a:ext cx="28620" cy="574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0" name="Прямая соединительная линия 659"/>
            <p:cNvCxnSpPr>
              <a:stCxn id="599" idx="1"/>
              <a:endCxn id="614" idx="4"/>
            </p:cNvCxnSpPr>
            <p:nvPr/>
          </p:nvCxnSpPr>
          <p:spPr>
            <a:xfrm rot="5400000" flipH="1" flipV="1">
              <a:off x="2075785" y="4604446"/>
              <a:ext cx="69485" cy="9138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7" name="Прямая соединительная линия 666"/>
            <p:cNvCxnSpPr>
              <a:stCxn id="611" idx="6"/>
              <a:endCxn id="608" idx="3"/>
            </p:cNvCxnSpPr>
            <p:nvPr/>
          </p:nvCxnSpPr>
          <p:spPr>
            <a:xfrm rot="16200000" flipV="1">
              <a:off x="1613180" y="4252335"/>
              <a:ext cx="115184" cy="64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8" name="Прямая соединительная линия 667"/>
            <p:cNvCxnSpPr>
              <a:stCxn id="612" idx="4"/>
              <a:endCxn id="598" idx="0"/>
            </p:cNvCxnSpPr>
            <p:nvPr/>
          </p:nvCxnSpPr>
          <p:spPr>
            <a:xfrm rot="10800000" flipV="1">
              <a:off x="1840970" y="4329640"/>
              <a:ext cx="172373" cy="12095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9" name="Прямая соединительная линия 668"/>
            <p:cNvCxnSpPr>
              <a:stCxn id="609" idx="0"/>
              <a:endCxn id="598" idx="4"/>
            </p:cNvCxnSpPr>
            <p:nvPr/>
          </p:nvCxnSpPr>
          <p:spPr>
            <a:xfrm flipV="1">
              <a:off x="1761923" y="4483364"/>
              <a:ext cx="36128" cy="3437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0" name="Прямая соединительная линия 669"/>
            <p:cNvCxnSpPr>
              <a:stCxn id="612" idx="5"/>
              <a:endCxn id="604" idx="1"/>
            </p:cNvCxnSpPr>
            <p:nvPr/>
          </p:nvCxnSpPr>
          <p:spPr>
            <a:xfrm rot="16200000" flipH="1" flipV="1">
              <a:off x="1887080" y="4205667"/>
              <a:ext cx="14026" cy="23001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1" name="Прямая соединительная линия 670"/>
            <p:cNvCxnSpPr>
              <a:stCxn id="599" idx="6"/>
              <a:endCxn id="600" idx="2"/>
            </p:cNvCxnSpPr>
            <p:nvPr/>
          </p:nvCxnSpPr>
          <p:spPr>
            <a:xfrm rot="16200000" flipV="1">
              <a:off x="1988098" y="4626239"/>
              <a:ext cx="28520" cy="3866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9" name="Прямая соединительная линия 688"/>
            <p:cNvCxnSpPr>
              <a:stCxn id="604" idx="4"/>
              <a:endCxn id="611" idx="1"/>
            </p:cNvCxnSpPr>
            <p:nvPr/>
          </p:nvCxnSpPr>
          <p:spPr>
            <a:xfrm rot="10800000">
              <a:off x="1705612" y="4330288"/>
              <a:ext cx="25254" cy="1019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2" name="Прямая соединительная линия 701"/>
            <p:cNvCxnSpPr>
              <a:stCxn id="614" idx="7"/>
              <a:endCxn id="612" idx="2"/>
            </p:cNvCxnSpPr>
            <p:nvPr/>
          </p:nvCxnSpPr>
          <p:spPr>
            <a:xfrm rot="16200000" flipV="1">
              <a:off x="1986349" y="4390968"/>
              <a:ext cx="247177" cy="13263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5" name="Группа 369"/>
          <p:cNvGrpSpPr/>
          <p:nvPr/>
        </p:nvGrpSpPr>
        <p:grpSpPr>
          <a:xfrm rot="685832">
            <a:off x="2593716" y="4710567"/>
            <a:ext cx="841399" cy="642815"/>
            <a:chOff x="2413837" y="5296478"/>
            <a:chExt cx="1002232" cy="765689"/>
          </a:xfrm>
        </p:grpSpPr>
        <p:sp>
          <p:nvSpPr>
            <p:cNvPr id="710" name="8-конечная звезда 709"/>
            <p:cNvSpPr/>
            <p:nvPr/>
          </p:nvSpPr>
          <p:spPr>
            <a:xfrm rot="19358116">
              <a:off x="2413837" y="5296478"/>
              <a:ext cx="72000" cy="72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11" name="8-конечная звезда 710"/>
            <p:cNvSpPr/>
            <p:nvPr/>
          </p:nvSpPr>
          <p:spPr>
            <a:xfrm rot="19358116">
              <a:off x="2472786" y="5648186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12" name="8-конечная звезда 711"/>
            <p:cNvSpPr/>
            <p:nvPr/>
          </p:nvSpPr>
          <p:spPr>
            <a:xfrm rot="19358116">
              <a:off x="2439705" y="5440110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13" name="8-конечная звезда 712"/>
            <p:cNvSpPr/>
            <p:nvPr/>
          </p:nvSpPr>
          <p:spPr>
            <a:xfrm rot="19358116">
              <a:off x="2511143" y="5368671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14" name="8-конечная звезда 713"/>
            <p:cNvSpPr/>
            <p:nvPr/>
          </p:nvSpPr>
          <p:spPr>
            <a:xfrm rot="19358116">
              <a:off x="2651850" y="5866569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15" name="8-конечная звезда 714"/>
            <p:cNvSpPr/>
            <p:nvPr/>
          </p:nvSpPr>
          <p:spPr>
            <a:xfrm rot="19358116">
              <a:off x="2804250" y="6018967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16" name="8-конечная звезда 715"/>
            <p:cNvSpPr/>
            <p:nvPr/>
          </p:nvSpPr>
          <p:spPr>
            <a:xfrm rot="19358116">
              <a:off x="2877049" y="6009445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17" name="8-конечная звезда 716"/>
            <p:cNvSpPr/>
            <p:nvPr/>
          </p:nvSpPr>
          <p:spPr>
            <a:xfrm rot="19358116">
              <a:off x="3151917" y="5938005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18" name="8-конечная звезда 717"/>
            <p:cNvSpPr/>
            <p:nvPr/>
          </p:nvSpPr>
          <p:spPr>
            <a:xfrm rot="19358116">
              <a:off x="2734173" y="5734577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19" name="8-конечная звезда 718"/>
            <p:cNvSpPr/>
            <p:nvPr/>
          </p:nvSpPr>
          <p:spPr>
            <a:xfrm rot="19358116">
              <a:off x="2794727" y="5652255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20" name="8-конечная звезда 719"/>
            <p:cNvSpPr/>
            <p:nvPr/>
          </p:nvSpPr>
          <p:spPr>
            <a:xfrm rot="19358116">
              <a:off x="3304648" y="5913195"/>
              <a:ext cx="43199" cy="4319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21" name="8-конечная звезда 720"/>
            <p:cNvSpPr/>
            <p:nvPr/>
          </p:nvSpPr>
          <p:spPr>
            <a:xfrm rot="19358116">
              <a:off x="3358469" y="5729846"/>
              <a:ext cx="57600" cy="576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22" name="8-конечная звезда 721"/>
            <p:cNvSpPr/>
            <p:nvPr/>
          </p:nvSpPr>
          <p:spPr>
            <a:xfrm rot="19358116">
              <a:off x="2651851" y="5509377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723" name="Прямая соединительная линия 722"/>
            <p:cNvCxnSpPr>
              <a:stCxn id="711" idx="2"/>
              <a:endCxn id="718" idx="6"/>
            </p:cNvCxnSpPr>
            <p:nvPr/>
          </p:nvCxnSpPr>
          <p:spPr>
            <a:xfrm rot="15514168" flipH="1">
              <a:off x="2586212" y="5611025"/>
              <a:ext cx="86411" cy="21360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4" name="Прямая соединительная линия 723"/>
            <p:cNvCxnSpPr>
              <a:stCxn id="718" idx="4"/>
              <a:endCxn id="714" idx="0"/>
            </p:cNvCxnSpPr>
            <p:nvPr/>
          </p:nvCxnSpPr>
          <p:spPr>
            <a:xfrm rot="10800000" flipV="1">
              <a:off x="2690618" y="5769286"/>
              <a:ext cx="47989" cy="10577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5" name="Прямая соединительная линия 724"/>
            <p:cNvCxnSpPr>
              <a:stCxn id="719" idx="3"/>
              <a:endCxn id="718" idx="0"/>
            </p:cNvCxnSpPr>
            <p:nvPr/>
          </p:nvCxnSpPr>
          <p:spPr>
            <a:xfrm rot="5400000">
              <a:off x="2769297" y="5698908"/>
              <a:ext cx="47804" cy="4051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6" name="Прямая соединительная линия 725"/>
            <p:cNvCxnSpPr>
              <a:stCxn id="717" idx="6"/>
              <a:endCxn id="719" idx="3"/>
            </p:cNvCxnSpPr>
            <p:nvPr/>
          </p:nvCxnSpPr>
          <p:spPr>
            <a:xfrm rot="16200000" flipV="1">
              <a:off x="2863346" y="5645375"/>
              <a:ext cx="247174" cy="34695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7" name="Прямая соединительная линия 726"/>
            <p:cNvCxnSpPr>
              <a:stCxn id="716" idx="1"/>
              <a:endCxn id="715" idx="1"/>
            </p:cNvCxnSpPr>
            <p:nvPr/>
          </p:nvCxnSpPr>
          <p:spPr>
            <a:xfrm rot="5400000">
              <a:off x="2878898" y="6002277"/>
              <a:ext cx="9522" cy="7279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8" name="Прямая соединительная линия 727"/>
            <p:cNvCxnSpPr>
              <a:stCxn id="717" idx="5"/>
              <a:endCxn id="716" idx="1"/>
            </p:cNvCxnSpPr>
            <p:nvPr/>
          </p:nvCxnSpPr>
          <p:spPr>
            <a:xfrm rot="16200000" flipH="1" flipV="1">
              <a:off x="2997493" y="5879300"/>
              <a:ext cx="77180" cy="23205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9" name="Прямая соединительная линия 728"/>
            <p:cNvCxnSpPr>
              <a:stCxn id="717" idx="1"/>
              <a:endCxn id="720" idx="5"/>
            </p:cNvCxnSpPr>
            <p:nvPr/>
          </p:nvCxnSpPr>
          <p:spPr>
            <a:xfrm rot="4714168" flipH="1" flipV="1">
              <a:off x="3245800" y="5890305"/>
              <a:ext cx="8162" cy="11378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30" name="Прямая соединительная линия 729"/>
            <p:cNvCxnSpPr>
              <a:stCxn id="720" idx="0"/>
              <a:endCxn id="721" idx="3"/>
            </p:cNvCxnSpPr>
            <p:nvPr/>
          </p:nvCxnSpPr>
          <p:spPr>
            <a:xfrm rot="20914168" flipV="1">
              <a:off x="3330485" y="5792491"/>
              <a:ext cx="65886" cy="12389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5" name="Прямая соединительная линия 754"/>
            <p:cNvCxnSpPr>
              <a:stCxn id="722" idx="6"/>
              <a:endCxn id="713" idx="2"/>
            </p:cNvCxnSpPr>
            <p:nvPr/>
          </p:nvCxnSpPr>
          <p:spPr>
            <a:xfrm rot="16200000" flipV="1">
              <a:off x="2559096" y="5412563"/>
              <a:ext cx="96680" cy="10581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6" name="Прямая соединительная линия 755"/>
            <p:cNvCxnSpPr>
              <a:stCxn id="713" idx="6"/>
              <a:endCxn id="710" idx="1"/>
            </p:cNvCxnSpPr>
            <p:nvPr/>
          </p:nvCxnSpPr>
          <p:spPr>
            <a:xfrm rot="16200000" flipV="1">
              <a:off x="2485163" y="5337617"/>
              <a:ext cx="36951" cy="3623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7" name="Прямая соединительная линия 756"/>
            <p:cNvCxnSpPr>
              <a:stCxn id="713" idx="4"/>
              <a:endCxn id="712" idx="0"/>
            </p:cNvCxnSpPr>
            <p:nvPr/>
          </p:nvCxnSpPr>
          <p:spPr>
            <a:xfrm rot="10800000" flipV="1">
              <a:off x="2488164" y="5412056"/>
              <a:ext cx="28520" cy="3866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8" name="Прямая соединительная линия 757"/>
            <p:cNvCxnSpPr>
              <a:stCxn id="712" idx="1"/>
              <a:endCxn id="722" idx="5"/>
            </p:cNvCxnSpPr>
            <p:nvPr/>
          </p:nvCxnSpPr>
          <p:spPr>
            <a:xfrm rot="16200000" flipH="1">
              <a:off x="2544049" y="5420114"/>
              <a:ext cx="57410" cy="15857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9" name="Прямая соединительная линия 758"/>
            <p:cNvCxnSpPr>
              <a:stCxn id="719" idx="6"/>
              <a:endCxn id="722" idx="2"/>
            </p:cNvCxnSpPr>
            <p:nvPr/>
          </p:nvCxnSpPr>
          <p:spPr>
            <a:xfrm rot="16200000" flipV="1">
              <a:off x="2690617" y="5544087"/>
              <a:ext cx="108544" cy="11665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6" name="Группа 509"/>
          <p:cNvGrpSpPr/>
          <p:nvPr/>
        </p:nvGrpSpPr>
        <p:grpSpPr>
          <a:xfrm rot="646126">
            <a:off x="5834525" y="4770199"/>
            <a:ext cx="498363" cy="696528"/>
            <a:chOff x="6580153" y="4869462"/>
            <a:chExt cx="599174" cy="837425"/>
          </a:xfrm>
        </p:grpSpPr>
        <p:sp>
          <p:nvSpPr>
            <p:cNvPr id="523" name="8-конечная звезда 522"/>
            <p:cNvSpPr/>
            <p:nvPr/>
          </p:nvSpPr>
          <p:spPr>
            <a:xfrm rot="1262594">
              <a:off x="6980055" y="4869462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24" name="8-конечная звезда 523"/>
            <p:cNvSpPr/>
            <p:nvPr/>
          </p:nvSpPr>
          <p:spPr>
            <a:xfrm rot="1262594">
              <a:off x="6581737" y="5081547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25" name="8-конечная звезда 524"/>
            <p:cNvSpPr/>
            <p:nvPr/>
          </p:nvSpPr>
          <p:spPr>
            <a:xfrm rot="1262594">
              <a:off x="6580153" y="5365720"/>
              <a:ext cx="53999" cy="5399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26" name="8-конечная звезда 525"/>
            <p:cNvSpPr/>
            <p:nvPr/>
          </p:nvSpPr>
          <p:spPr>
            <a:xfrm rot="1262594">
              <a:off x="7125328" y="5190401"/>
              <a:ext cx="53999" cy="5399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27" name="8-конечная звезда 526"/>
            <p:cNvSpPr/>
            <p:nvPr/>
          </p:nvSpPr>
          <p:spPr>
            <a:xfrm rot="1262594">
              <a:off x="6950246" y="5660087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528" name="Прямая соединительная линия 527"/>
            <p:cNvCxnSpPr>
              <a:stCxn id="526" idx="5"/>
              <a:endCxn id="523" idx="1"/>
            </p:cNvCxnSpPr>
            <p:nvPr/>
          </p:nvCxnSpPr>
          <p:spPr>
            <a:xfrm rot="15553874" flipV="1">
              <a:off x="6944340" y="5029646"/>
              <a:ext cx="278287" cy="6490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9" name="Прямая соединительная линия 528"/>
            <p:cNvCxnSpPr>
              <a:stCxn id="525" idx="0"/>
              <a:endCxn id="523" idx="2"/>
            </p:cNvCxnSpPr>
            <p:nvPr/>
          </p:nvCxnSpPr>
          <p:spPr>
            <a:xfrm rot="20953874" flipV="1">
              <a:off x="6591665" y="4970662"/>
              <a:ext cx="449849" cy="39318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0" name="Прямая соединительная линия 529"/>
            <p:cNvCxnSpPr>
              <a:stCxn id="527" idx="4"/>
              <a:endCxn id="525" idx="1"/>
            </p:cNvCxnSpPr>
            <p:nvPr/>
          </p:nvCxnSpPr>
          <p:spPr>
            <a:xfrm rot="10153874">
              <a:off x="6645133" y="5388491"/>
              <a:ext cx="279661" cy="31550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1" name="Прямая соединительная линия 530"/>
            <p:cNvCxnSpPr>
              <a:stCxn id="525" idx="6"/>
              <a:endCxn id="524" idx="1"/>
            </p:cNvCxnSpPr>
            <p:nvPr/>
          </p:nvCxnSpPr>
          <p:spPr>
            <a:xfrm rot="5400000" flipH="1" flipV="1">
              <a:off x="6510090" y="5250319"/>
              <a:ext cx="223966" cy="1043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2" name="Прямая соединительная линия 531"/>
            <p:cNvCxnSpPr>
              <a:stCxn id="524" idx="7"/>
              <a:endCxn id="523" idx="3"/>
            </p:cNvCxnSpPr>
            <p:nvPr/>
          </p:nvCxnSpPr>
          <p:spPr>
            <a:xfrm rot="4753874" flipH="1" flipV="1">
              <a:off x="6753726" y="4823982"/>
              <a:ext cx="119140" cy="36784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7" name="Группа 535"/>
          <p:cNvGrpSpPr/>
          <p:nvPr/>
        </p:nvGrpSpPr>
        <p:grpSpPr>
          <a:xfrm rot="323258">
            <a:off x="4207812" y="4351490"/>
            <a:ext cx="1464746" cy="1601856"/>
            <a:chOff x="4505825" y="4720146"/>
            <a:chExt cx="1719437" cy="1760703"/>
          </a:xfrm>
        </p:grpSpPr>
        <p:cxnSp>
          <p:nvCxnSpPr>
            <p:cNvPr id="537" name="Прямая соединительная линия 536"/>
            <p:cNvCxnSpPr>
              <a:stCxn id="578" idx="0"/>
              <a:endCxn id="577" idx="2"/>
            </p:cNvCxnSpPr>
            <p:nvPr/>
          </p:nvCxnSpPr>
          <p:spPr>
            <a:xfrm flipV="1">
              <a:off x="6132291" y="5060439"/>
              <a:ext cx="29275" cy="5622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8" name="Прямая соединительная линия 537"/>
            <p:cNvCxnSpPr>
              <a:stCxn id="552" idx="6"/>
              <a:endCxn id="549" idx="1"/>
            </p:cNvCxnSpPr>
            <p:nvPr/>
          </p:nvCxnSpPr>
          <p:spPr>
            <a:xfrm rot="5076742" flipH="1" flipV="1">
              <a:off x="5488064" y="6252517"/>
              <a:ext cx="41011" cy="4910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9" name="Прямая соединительная линия 538"/>
            <p:cNvCxnSpPr>
              <a:stCxn id="544" idx="7"/>
              <a:endCxn id="543" idx="2"/>
            </p:cNvCxnSpPr>
            <p:nvPr/>
          </p:nvCxnSpPr>
          <p:spPr>
            <a:xfrm rot="5400000" flipH="1" flipV="1">
              <a:off x="5632598" y="5774212"/>
              <a:ext cx="249589" cy="25138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40" name="Прямая соединительная линия 539"/>
            <p:cNvCxnSpPr>
              <a:stCxn id="548" idx="3"/>
              <a:endCxn id="547" idx="6"/>
            </p:cNvCxnSpPr>
            <p:nvPr/>
          </p:nvCxnSpPr>
          <p:spPr>
            <a:xfrm rot="5400000">
              <a:off x="6031085" y="5887865"/>
              <a:ext cx="47329" cy="4852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41" name="8-конечная звезда 540"/>
            <p:cNvSpPr/>
            <p:nvPr/>
          </p:nvSpPr>
          <p:spPr>
            <a:xfrm rot="1262594">
              <a:off x="5438730" y="5367299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42" name="8-конечная звезда 541"/>
            <p:cNvSpPr/>
            <p:nvPr/>
          </p:nvSpPr>
          <p:spPr>
            <a:xfrm rot="1262594">
              <a:off x="5079960" y="5365721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43" name="8-конечная звезда 542"/>
            <p:cNvSpPr/>
            <p:nvPr/>
          </p:nvSpPr>
          <p:spPr>
            <a:xfrm rot="1262594">
              <a:off x="5865779" y="5722910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44" name="8-конечная звезда 543"/>
            <p:cNvSpPr/>
            <p:nvPr/>
          </p:nvSpPr>
          <p:spPr>
            <a:xfrm rot="1262594">
              <a:off x="5580026" y="6008661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45" name="8-конечная звезда 544"/>
            <p:cNvSpPr/>
            <p:nvPr/>
          </p:nvSpPr>
          <p:spPr>
            <a:xfrm rot="1262594">
              <a:off x="5079960" y="565147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46" name="8-конечная звезда 545"/>
            <p:cNvSpPr/>
            <p:nvPr/>
          </p:nvSpPr>
          <p:spPr>
            <a:xfrm rot="1262594">
              <a:off x="5316555" y="5816629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47" name="8-конечная звезда 546"/>
            <p:cNvSpPr/>
            <p:nvPr/>
          </p:nvSpPr>
          <p:spPr>
            <a:xfrm rot="1262594">
              <a:off x="6006023" y="5934592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48" name="8-конечная звезда 547"/>
            <p:cNvSpPr/>
            <p:nvPr/>
          </p:nvSpPr>
          <p:spPr>
            <a:xfrm rot="1262594">
              <a:off x="6077460" y="5863154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49" name="8-конечная звезда 548"/>
            <p:cNvSpPr/>
            <p:nvPr/>
          </p:nvSpPr>
          <p:spPr>
            <a:xfrm rot="1262594">
              <a:off x="5505958" y="6220344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50" name="8-конечная звезда 549"/>
            <p:cNvSpPr/>
            <p:nvPr/>
          </p:nvSpPr>
          <p:spPr>
            <a:xfrm rot="1262594">
              <a:off x="5635118" y="6360537"/>
              <a:ext cx="43200" cy="43201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51" name="8-конечная звезда 550"/>
            <p:cNvSpPr/>
            <p:nvPr/>
          </p:nvSpPr>
          <p:spPr>
            <a:xfrm rot="1262594">
              <a:off x="5552493" y="6319546"/>
              <a:ext cx="36001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52" name="8-конечная звезда 551"/>
            <p:cNvSpPr/>
            <p:nvPr/>
          </p:nvSpPr>
          <p:spPr>
            <a:xfrm rot="1262594">
              <a:off x="5453808" y="6298081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53" name="8-конечная звезда 552"/>
            <p:cNvSpPr/>
            <p:nvPr/>
          </p:nvSpPr>
          <p:spPr>
            <a:xfrm rot="1262594">
              <a:off x="5564030" y="6444849"/>
              <a:ext cx="36001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554" name="Прямая соединительная линия 553"/>
            <p:cNvCxnSpPr>
              <a:stCxn id="546" idx="4"/>
              <a:endCxn id="545" idx="0"/>
            </p:cNvCxnSpPr>
            <p:nvPr/>
          </p:nvCxnSpPr>
          <p:spPr>
            <a:xfrm rot="10800000">
              <a:off x="5132159" y="5688168"/>
              <a:ext cx="185596" cy="13999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5" name="Прямая соединительная линия 554"/>
            <p:cNvCxnSpPr>
              <a:stCxn id="546" idx="0"/>
              <a:endCxn id="544" idx="4"/>
            </p:cNvCxnSpPr>
            <p:nvPr/>
          </p:nvCxnSpPr>
          <p:spPr>
            <a:xfrm>
              <a:off x="5351355" y="5841092"/>
              <a:ext cx="230472" cy="18487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6" name="Прямая соединительная линия 555"/>
            <p:cNvCxnSpPr>
              <a:stCxn id="541" idx="7"/>
              <a:endCxn id="543" idx="5"/>
            </p:cNvCxnSpPr>
            <p:nvPr/>
          </p:nvCxnSpPr>
          <p:spPr>
            <a:xfrm rot="16200000" flipH="1">
              <a:off x="5521930" y="5365350"/>
              <a:ext cx="338693" cy="38107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2" name="Прямая соединительная линия 561"/>
            <p:cNvCxnSpPr>
              <a:stCxn id="543" idx="0"/>
              <a:endCxn id="548" idx="5"/>
            </p:cNvCxnSpPr>
            <p:nvPr/>
          </p:nvCxnSpPr>
          <p:spPr>
            <a:xfrm>
              <a:off x="5917978" y="5759605"/>
              <a:ext cx="170173" cy="10510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3" name="Прямая соединительная линия 562"/>
            <p:cNvCxnSpPr>
              <a:stCxn id="549" idx="6"/>
              <a:endCxn id="544" idx="2"/>
            </p:cNvCxnSpPr>
            <p:nvPr/>
          </p:nvCxnSpPr>
          <p:spPr>
            <a:xfrm rot="5400000" flipH="1" flipV="1">
              <a:off x="5483534" y="6107747"/>
              <a:ext cx="160684" cy="6691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4" name="Прямая соединительная линия 563"/>
            <p:cNvCxnSpPr>
              <a:stCxn id="545" idx="5"/>
              <a:endCxn id="542" idx="2"/>
            </p:cNvCxnSpPr>
            <p:nvPr/>
          </p:nvCxnSpPr>
          <p:spPr>
            <a:xfrm rot="5400000" flipH="1" flipV="1">
              <a:off x="4978692" y="5535226"/>
              <a:ext cx="235879" cy="126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5" name="Прямая соединительная линия 564"/>
            <p:cNvCxnSpPr>
              <a:stCxn id="541" idx="4"/>
              <a:endCxn id="542" idx="7"/>
            </p:cNvCxnSpPr>
            <p:nvPr/>
          </p:nvCxnSpPr>
          <p:spPr>
            <a:xfrm rot="10800000">
              <a:off x="5131635" y="5381759"/>
              <a:ext cx="309257" cy="630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6" name="Прямая соединительная линия 565"/>
            <p:cNvCxnSpPr>
              <a:stCxn id="541" idx="3"/>
              <a:endCxn id="545" idx="6"/>
            </p:cNvCxnSpPr>
            <p:nvPr/>
          </p:nvCxnSpPr>
          <p:spPr>
            <a:xfrm rot="5400000">
              <a:off x="5158880" y="5370631"/>
              <a:ext cx="240419" cy="32486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7" name="Прямая соединительная линия 566"/>
            <p:cNvCxnSpPr>
              <a:stCxn id="571" idx="4"/>
              <a:endCxn id="572" idx="0"/>
            </p:cNvCxnSpPr>
            <p:nvPr/>
          </p:nvCxnSpPr>
          <p:spPr>
            <a:xfrm rot="10800000">
              <a:off x="5826511" y="4816048"/>
              <a:ext cx="37837" cy="1198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8" name="Прямая соединительная линия 567"/>
            <p:cNvCxnSpPr>
              <a:stCxn id="553" idx="7"/>
              <a:endCxn id="550" idx="2"/>
            </p:cNvCxnSpPr>
            <p:nvPr/>
          </p:nvCxnSpPr>
          <p:spPr>
            <a:xfrm rot="5076742" flipH="1" flipV="1">
              <a:off x="5599433" y="6401401"/>
              <a:ext cx="48362" cy="5473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9" name="Прямая соединительная линия 568"/>
            <p:cNvCxnSpPr>
              <a:stCxn id="550" idx="5"/>
              <a:endCxn id="551" idx="0"/>
            </p:cNvCxnSpPr>
            <p:nvPr/>
          </p:nvCxnSpPr>
          <p:spPr>
            <a:xfrm rot="15876742" flipV="1">
              <a:off x="5605596" y="6323750"/>
              <a:ext cx="24422" cy="5883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0" name="Прямая соединительная линия 569"/>
            <p:cNvCxnSpPr>
              <a:stCxn id="551" idx="4"/>
              <a:endCxn id="552" idx="0"/>
            </p:cNvCxnSpPr>
            <p:nvPr/>
          </p:nvCxnSpPr>
          <p:spPr>
            <a:xfrm rot="10476742">
              <a:off x="5499277" y="6326951"/>
              <a:ext cx="54190" cy="694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71" name="8-конечная звезда 570"/>
            <p:cNvSpPr/>
            <p:nvPr/>
          </p:nvSpPr>
          <p:spPr>
            <a:xfrm rot="1262594">
              <a:off x="5863147" y="4816497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72" name="8-конечная звезда 571"/>
            <p:cNvSpPr/>
            <p:nvPr/>
          </p:nvSpPr>
          <p:spPr>
            <a:xfrm rot="1262594">
              <a:off x="5791710" y="4791585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73" name="8-конечная звезда 572"/>
            <p:cNvSpPr/>
            <p:nvPr/>
          </p:nvSpPr>
          <p:spPr>
            <a:xfrm rot="1262594">
              <a:off x="5863147" y="4720146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74" name="8-конечная звезда 573"/>
            <p:cNvSpPr/>
            <p:nvPr/>
          </p:nvSpPr>
          <p:spPr>
            <a:xfrm rot="1262594">
              <a:off x="5459431" y="5316563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75" name="8-конечная звезда 574"/>
            <p:cNvSpPr/>
            <p:nvPr/>
          </p:nvSpPr>
          <p:spPr>
            <a:xfrm rot="1262594">
              <a:off x="6006023" y="5648841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76" name="8-конечная звезда 575"/>
            <p:cNvSpPr/>
            <p:nvPr/>
          </p:nvSpPr>
          <p:spPr>
            <a:xfrm rot="1262594">
              <a:off x="6080094" y="4865654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77" name="8-конечная звезда 576"/>
            <p:cNvSpPr/>
            <p:nvPr/>
          </p:nvSpPr>
          <p:spPr>
            <a:xfrm rot="1262594">
              <a:off x="6140800" y="4997800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78" name="8-конечная звезда 577"/>
            <p:cNvSpPr/>
            <p:nvPr/>
          </p:nvSpPr>
          <p:spPr>
            <a:xfrm rot="1262594">
              <a:off x="6080092" y="5079969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79" name="8-конечная звезда 578"/>
            <p:cNvSpPr/>
            <p:nvPr/>
          </p:nvSpPr>
          <p:spPr>
            <a:xfrm rot="1262594">
              <a:off x="6171262" y="5237777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84" name="8-конечная звезда 583"/>
            <p:cNvSpPr/>
            <p:nvPr/>
          </p:nvSpPr>
          <p:spPr>
            <a:xfrm rot="1262594">
              <a:off x="5766815" y="5403699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85" name="8-конечная звезда 584"/>
            <p:cNvSpPr/>
            <p:nvPr/>
          </p:nvSpPr>
          <p:spPr>
            <a:xfrm rot="1262594">
              <a:off x="5959331" y="5544442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86" name="8-конечная звезда 585"/>
            <p:cNvSpPr/>
            <p:nvPr/>
          </p:nvSpPr>
          <p:spPr>
            <a:xfrm rot="1262594">
              <a:off x="5943696" y="5461650"/>
              <a:ext cx="64801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587" name="Прямая соединительная линия 586"/>
            <p:cNvCxnSpPr>
              <a:stCxn id="586" idx="6"/>
              <a:endCxn id="579" idx="2"/>
            </p:cNvCxnSpPr>
            <p:nvPr/>
          </p:nvCxnSpPr>
          <p:spPr>
            <a:xfrm rot="5076742" flipH="1" flipV="1">
              <a:off x="6010447" y="5268924"/>
              <a:ext cx="155536" cy="21593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8" name="Прямая соединительная линия 587"/>
            <p:cNvCxnSpPr>
              <a:stCxn id="575" idx="4"/>
              <a:endCxn id="585" idx="2"/>
            </p:cNvCxnSpPr>
            <p:nvPr/>
          </p:nvCxnSpPr>
          <p:spPr>
            <a:xfrm rot="10476742">
              <a:off x="5979263" y="5595410"/>
              <a:ext cx="24675" cy="6661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9" name="Прямая соединительная линия 588"/>
            <p:cNvCxnSpPr>
              <a:stCxn id="579" idx="4"/>
              <a:endCxn id="578" idx="1"/>
            </p:cNvCxnSpPr>
            <p:nvPr/>
          </p:nvCxnSpPr>
          <p:spPr>
            <a:xfrm rot="10476742">
              <a:off x="6123955" y="5129044"/>
              <a:ext cx="42745" cy="12881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0" name="Прямая соединительная линия 589"/>
            <p:cNvCxnSpPr>
              <a:stCxn id="576" idx="1"/>
              <a:endCxn id="577" idx="5"/>
            </p:cNvCxnSpPr>
            <p:nvPr/>
          </p:nvCxnSpPr>
          <p:spPr>
            <a:xfrm rot="16200000" flipH="1">
              <a:off x="6097418" y="4937966"/>
              <a:ext cx="83264" cy="4198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1" name="Прямая соединительная линия 590"/>
            <p:cNvCxnSpPr>
              <a:stCxn id="586" idx="3"/>
              <a:endCxn id="584" idx="0"/>
            </p:cNvCxnSpPr>
            <p:nvPr/>
          </p:nvCxnSpPr>
          <p:spPr>
            <a:xfrm rot="5076742" flipH="1">
              <a:off x="5843065" y="5413984"/>
              <a:ext cx="78810" cy="11953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2" name="Прямая соединительная линия 591"/>
            <p:cNvCxnSpPr>
              <a:stCxn id="571" idx="0"/>
              <a:endCxn id="576" idx="4"/>
            </p:cNvCxnSpPr>
            <p:nvPr/>
          </p:nvCxnSpPr>
          <p:spPr>
            <a:xfrm>
              <a:off x="5897947" y="4840960"/>
              <a:ext cx="183948" cy="4199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3" name="Прямая соединительная линия 592"/>
            <p:cNvCxnSpPr>
              <a:stCxn id="571" idx="1"/>
              <a:endCxn id="573" idx="1"/>
            </p:cNvCxnSpPr>
            <p:nvPr/>
          </p:nvCxnSpPr>
          <p:spPr>
            <a:xfrm rot="5400000" flipH="1">
              <a:off x="5840280" y="4802771"/>
              <a:ext cx="96351" cy="158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4" name="Прямая соединительная линия 593"/>
            <p:cNvCxnSpPr>
              <a:stCxn id="631" idx="3"/>
              <a:endCxn id="650" idx="7"/>
            </p:cNvCxnSpPr>
            <p:nvPr/>
          </p:nvCxnSpPr>
          <p:spPr>
            <a:xfrm rot="5400000">
              <a:off x="4647637" y="5439196"/>
              <a:ext cx="41535" cy="25626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5" name="Прямая соединительная линия 594"/>
            <p:cNvCxnSpPr>
              <a:stCxn id="626" idx="4"/>
              <a:endCxn id="571" idx="1"/>
            </p:cNvCxnSpPr>
            <p:nvPr/>
          </p:nvCxnSpPr>
          <p:spPr>
            <a:xfrm rot="10800000">
              <a:off x="5888457" y="4850946"/>
              <a:ext cx="48623" cy="4258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02" name="Прямая соединительная линия 601"/>
            <p:cNvCxnSpPr>
              <a:stCxn id="607" idx="6"/>
              <a:endCxn id="571" idx="1"/>
            </p:cNvCxnSpPr>
            <p:nvPr/>
          </p:nvCxnSpPr>
          <p:spPr>
            <a:xfrm rot="16200000" flipV="1">
              <a:off x="5848002" y="4891401"/>
              <a:ext cx="86009" cy="510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03" name="Прямая соединительная линия 602"/>
            <p:cNvCxnSpPr>
              <a:stCxn id="574" idx="0"/>
              <a:endCxn id="584" idx="4"/>
            </p:cNvCxnSpPr>
            <p:nvPr/>
          </p:nvCxnSpPr>
          <p:spPr>
            <a:xfrm rot="21276742">
              <a:off x="5498898" y="5328732"/>
              <a:ext cx="265049" cy="10477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07" name="8-конечная звезда 606"/>
            <p:cNvSpPr/>
            <p:nvPr/>
          </p:nvSpPr>
          <p:spPr>
            <a:xfrm rot="1262594">
              <a:off x="5864200" y="4935514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26" name="8-конечная звезда 625"/>
            <p:cNvSpPr/>
            <p:nvPr/>
          </p:nvSpPr>
          <p:spPr>
            <a:xfrm rot="1262594">
              <a:off x="5935638" y="4879682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27" name="8-конечная звезда 626"/>
            <p:cNvSpPr/>
            <p:nvPr/>
          </p:nvSpPr>
          <p:spPr>
            <a:xfrm rot="1262594">
              <a:off x="5161892" y="6088085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28" name="8-конечная звезда 627"/>
            <p:cNvSpPr/>
            <p:nvPr/>
          </p:nvSpPr>
          <p:spPr>
            <a:xfrm rot="1262594">
              <a:off x="4804312" y="5883049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29" name="8-конечная звезда 628"/>
            <p:cNvSpPr/>
            <p:nvPr/>
          </p:nvSpPr>
          <p:spPr>
            <a:xfrm rot="1262594">
              <a:off x="4979165" y="5946480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30" name="8-конечная звезда 629"/>
            <p:cNvSpPr/>
            <p:nvPr/>
          </p:nvSpPr>
          <p:spPr>
            <a:xfrm rot="1262594">
              <a:off x="4937084" y="5722911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31" name="8-конечная звезда 630"/>
            <p:cNvSpPr/>
            <p:nvPr/>
          </p:nvSpPr>
          <p:spPr>
            <a:xfrm rot="1262594">
              <a:off x="4794208" y="5508596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32" name="8-конечная звезда 631"/>
            <p:cNvSpPr/>
            <p:nvPr/>
          </p:nvSpPr>
          <p:spPr>
            <a:xfrm rot="1262594">
              <a:off x="5310442" y="5915984"/>
              <a:ext cx="43200" cy="43201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33" name="8-конечная звезда 632"/>
            <p:cNvSpPr/>
            <p:nvPr/>
          </p:nvSpPr>
          <p:spPr>
            <a:xfrm rot="1262594">
              <a:off x="5067848" y="6016278"/>
              <a:ext cx="43200" cy="43201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34" name="8-конечная звезда 633"/>
            <p:cNvSpPr/>
            <p:nvPr/>
          </p:nvSpPr>
          <p:spPr>
            <a:xfrm rot="1262594">
              <a:off x="4864066" y="5721332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638" name="Прямая соединительная линия 637"/>
            <p:cNvCxnSpPr>
              <a:stCxn id="633" idx="5"/>
              <a:endCxn id="629" idx="0"/>
            </p:cNvCxnSpPr>
            <p:nvPr/>
          </p:nvCxnSpPr>
          <p:spPr>
            <a:xfrm rot="15876742" flipV="1">
              <a:off x="5036137" y="5977591"/>
              <a:ext cx="40139" cy="4586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9" name="Прямая соединительная линия 638"/>
            <p:cNvCxnSpPr>
              <a:stCxn id="632" idx="2"/>
              <a:endCxn id="627" idx="7"/>
            </p:cNvCxnSpPr>
            <p:nvPr/>
          </p:nvCxnSpPr>
          <p:spPr>
            <a:xfrm rot="5076742">
              <a:off x="5201071" y="5968776"/>
              <a:ext cx="135650" cy="12387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0" name="Прямая соединительная линия 639"/>
            <p:cNvCxnSpPr>
              <a:stCxn id="633" idx="1"/>
              <a:endCxn id="627" idx="4"/>
            </p:cNvCxnSpPr>
            <p:nvPr/>
          </p:nvCxnSpPr>
          <p:spPr>
            <a:xfrm rot="15876742" flipH="1">
              <a:off x="5103613" y="6051303"/>
              <a:ext cx="54313" cy="6066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1" name="Прямая соединительная линия 640"/>
            <p:cNvCxnSpPr>
              <a:stCxn id="545" idx="3"/>
              <a:endCxn id="630" idx="7"/>
            </p:cNvCxnSpPr>
            <p:nvPr/>
          </p:nvCxnSpPr>
          <p:spPr>
            <a:xfrm rot="5400000">
              <a:off x="5010766" y="5667428"/>
              <a:ext cx="49512" cy="9352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2" name="Прямая соединительная линия 641"/>
            <p:cNvCxnSpPr>
              <a:stCxn id="634" idx="0"/>
              <a:endCxn id="630" idx="4"/>
            </p:cNvCxnSpPr>
            <p:nvPr/>
          </p:nvCxnSpPr>
          <p:spPr>
            <a:xfrm flipV="1">
              <a:off x="4905825" y="5740216"/>
              <a:ext cx="33060" cy="1047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7" name="Прямая соединительная линия 646"/>
            <p:cNvCxnSpPr>
              <a:stCxn id="634" idx="6"/>
              <a:endCxn id="631" idx="1"/>
            </p:cNvCxnSpPr>
            <p:nvPr/>
          </p:nvCxnSpPr>
          <p:spPr>
            <a:xfrm rot="16200000" flipV="1">
              <a:off x="4781546" y="5610896"/>
              <a:ext cx="162503" cy="6125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8" name="Прямая соединительная линия 647"/>
            <p:cNvCxnSpPr>
              <a:stCxn id="634" idx="3"/>
              <a:endCxn id="628" idx="6"/>
            </p:cNvCxnSpPr>
            <p:nvPr/>
          </p:nvCxnSpPr>
          <p:spPr>
            <a:xfrm rot="5076742">
              <a:off x="4788556" y="5799902"/>
              <a:ext cx="130112" cy="3709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9" name="Прямая соединительная линия 648"/>
            <p:cNvCxnSpPr>
              <a:stCxn id="628" idx="0"/>
              <a:endCxn id="629" idx="4"/>
            </p:cNvCxnSpPr>
            <p:nvPr/>
          </p:nvCxnSpPr>
          <p:spPr>
            <a:xfrm rot="21276742">
              <a:off x="4859056" y="5913756"/>
              <a:ext cx="119364" cy="5601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50" name="8-конечная звезда 649"/>
            <p:cNvSpPr/>
            <p:nvPr/>
          </p:nvSpPr>
          <p:spPr>
            <a:xfrm rot="1262594">
              <a:off x="4505825" y="5577403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</p:grpSp>
      <p:grpSp>
        <p:nvGrpSpPr>
          <p:cNvPr id="18" name="Группа 805"/>
          <p:cNvGrpSpPr/>
          <p:nvPr/>
        </p:nvGrpSpPr>
        <p:grpSpPr>
          <a:xfrm>
            <a:off x="3077063" y="5363089"/>
            <a:ext cx="1485393" cy="986974"/>
            <a:chOff x="3077063" y="5363089"/>
            <a:chExt cx="1485393" cy="986974"/>
          </a:xfrm>
        </p:grpSpPr>
        <p:sp>
          <p:nvSpPr>
            <p:cNvPr id="676" name="8-конечная звезда 675"/>
            <p:cNvSpPr/>
            <p:nvPr/>
          </p:nvSpPr>
          <p:spPr>
            <a:xfrm rot="1262594">
              <a:off x="4295722" y="5867366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77" name="8-конечная звезда 676"/>
            <p:cNvSpPr/>
            <p:nvPr/>
          </p:nvSpPr>
          <p:spPr>
            <a:xfrm rot="1262594">
              <a:off x="4365581" y="600866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78" name="8-конечная звезда 677"/>
            <p:cNvSpPr/>
            <p:nvPr/>
          </p:nvSpPr>
          <p:spPr>
            <a:xfrm rot="1262594">
              <a:off x="4079829" y="593887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79" name="8-конечная звезда 678"/>
            <p:cNvSpPr/>
            <p:nvPr/>
          </p:nvSpPr>
          <p:spPr>
            <a:xfrm rot="1262594">
              <a:off x="4294142" y="6151538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80" name="8-конечная звезда 679"/>
            <p:cNvSpPr/>
            <p:nvPr/>
          </p:nvSpPr>
          <p:spPr>
            <a:xfrm rot="1262594">
              <a:off x="4365581" y="629606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81" name="8-конечная звезда 680"/>
            <p:cNvSpPr/>
            <p:nvPr/>
          </p:nvSpPr>
          <p:spPr>
            <a:xfrm rot="1262594">
              <a:off x="4508456" y="6080102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82" name="8-конечная звезда 681"/>
            <p:cNvSpPr/>
            <p:nvPr/>
          </p:nvSpPr>
          <p:spPr>
            <a:xfrm rot="1262594">
              <a:off x="4008390" y="5865786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83" name="8-конечная звезда 682"/>
            <p:cNvSpPr/>
            <p:nvPr/>
          </p:nvSpPr>
          <p:spPr>
            <a:xfrm rot="1262594">
              <a:off x="4438667" y="5795997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84" name="8-конечная звезда 683"/>
            <p:cNvSpPr/>
            <p:nvPr/>
          </p:nvSpPr>
          <p:spPr>
            <a:xfrm rot="1262594">
              <a:off x="4008391" y="5722910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85" name="8-конечная звезда 684"/>
            <p:cNvSpPr/>
            <p:nvPr/>
          </p:nvSpPr>
          <p:spPr>
            <a:xfrm rot="1262594">
              <a:off x="3794076" y="5865786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86" name="8-конечная звезда 685"/>
            <p:cNvSpPr/>
            <p:nvPr/>
          </p:nvSpPr>
          <p:spPr>
            <a:xfrm rot="1262594">
              <a:off x="3867163" y="565147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88" name="8-конечная звезда 687"/>
            <p:cNvSpPr/>
            <p:nvPr/>
          </p:nvSpPr>
          <p:spPr>
            <a:xfrm rot="1262594">
              <a:off x="3865514" y="600866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693" name="Прямая соединительная линия 692"/>
            <p:cNvCxnSpPr>
              <a:stCxn id="684" idx="4"/>
              <a:endCxn id="686" idx="0"/>
            </p:cNvCxnSpPr>
            <p:nvPr/>
          </p:nvCxnSpPr>
          <p:spPr>
            <a:xfrm rot="10800000">
              <a:off x="3919362" y="5688169"/>
              <a:ext cx="90830" cy="5204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94" name="8-конечная звезда 693"/>
            <p:cNvSpPr/>
            <p:nvPr/>
          </p:nvSpPr>
          <p:spPr>
            <a:xfrm rot="1262594">
              <a:off x="3935900" y="5661374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95" name="8-конечная звезда 694"/>
            <p:cNvSpPr/>
            <p:nvPr/>
          </p:nvSpPr>
          <p:spPr>
            <a:xfrm rot="1262594">
              <a:off x="3506746" y="5507017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96" name="8-конечная звезда 695"/>
            <p:cNvSpPr/>
            <p:nvPr/>
          </p:nvSpPr>
          <p:spPr>
            <a:xfrm rot="1262594">
              <a:off x="3505694" y="5363089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97" name="8-конечная звезда 696"/>
            <p:cNvSpPr/>
            <p:nvPr/>
          </p:nvSpPr>
          <p:spPr>
            <a:xfrm rot="1262594">
              <a:off x="3149556" y="5792769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98" name="8-конечная звезда 697"/>
            <p:cNvSpPr/>
            <p:nvPr/>
          </p:nvSpPr>
          <p:spPr>
            <a:xfrm rot="1262594">
              <a:off x="3506745" y="6078521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99" name="8-конечная звезда 698"/>
            <p:cNvSpPr/>
            <p:nvPr/>
          </p:nvSpPr>
          <p:spPr>
            <a:xfrm rot="1262594">
              <a:off x="3505692" y="6220345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00" name="8-конечная звезда 699"/>
            <p:cNvSpPr/>
            <p:nvPr/>
          </p:nvSpPr>
          <p:spPr>
            <a:xfrm rot="1262594">
              <a:off x="3077063" y="6006031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701" name="Прямая соединительная линия 700"/>
            <p:cNvCxnSpPr>
              <a:stCxn id="681" idx="6"/>
              <a:endCxn id="683" idx="0"/>
            </p:cNvCxnSpPr>
            <p:nvPr/>
          </p:nvCxnSpPr>
          <p:spPr>
            <a:xfrm rot="16200000" flipV="1">
              <a:off x="4393404" y="5930155"/>
              <a:ext cx="249211" cy="5428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3" name="Прямая соединительная линия 702"/>
            <p:cNvCxnSpPr>
              <a:stCxn id="683" idx="3"/>
              <a:endCxn id="676" idx="7"/>
            </p:cNvCxnSpPr>
            <p:nvPr/>
          </p:nvCxnSpPr>
          <p:spPr>
            <a:xfrm rot="5400000">
              <a:off x="4373037" y="5818654"/>
              <a:ext cx="52650" cy="8326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4" name="Прямая соединительная линия 703"/>
            <p:cNvCxnSpPr>
              <a:stCxn id="681" idx="4"/>
              <a:endCxn id="677" idx="0"/>
            </p:cNvCxnSpPr>
            <p:nvPr/>
          </p:nvCxnSpPr>
          <p:spPr>
            <a:xfrm rot="10800000">
              <a:off x="4417781" y="6045359"/>
              <a:ext cx="92477" cy="5204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5" name="Прямая соединительная линия 704"/>
            <p:cNvCxnSpPr>
              <a:stCxn id="679" idx="6"/>
              <a:endCxn id="677" idx="2"/>
            </p:cNvCxnSpPr>
            <p:nvPr/>
          </p:nvCxnSpPr>
          <p:spPr>
            <a:xfrm rot="5400000" flipH="1" flipV="1">
              <a:off x="4310623" y="6081077"/>
              <a:ext cx="92477" cy="5204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6" name="Прямая соединительная линия 705"/>
            <p:cNvCxnSpPr>
              <a:stCxn id="680" idx="5"/>
              <a:endCxn id="679" idx="1"/>
            </p:cNvCxnSpPr>
            <p:nvPr/>
          </p:nvCxnSpPr>
          <p:spPr>
            <a:xfrm rot="16200000" flipV="1">
              <a:off x="4309274" y="6226044"/>
              <a:ext cx="95177" cy="4951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7" name="Прямая соединительная линия 706"/>
            <p:cNvCxnSpPr>
              <a:stCxn id="680" idx="7"/>
              <a:endCxn id="681" idx="1"/>
            </p:cNvCxnSpPr>
            <p:nvPr/>
          </p:nvCxnSpPr>
          <p:spPr>
            <a:xfrm rot="5400000" flipH="1" flipV="1">
              <a:off x="4391675" y="6157356"/>
              <a:ext cx="180324" cy="12916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5" name="Прямая соединительная линия 744"/>
            <p:cNvCxnSpPr>
              <a:stCxn id="682" idx="7"/>
              <a:endCxn id="684" idx="1"/>
            </p:cNvCxnSpPr>
            <p:nvPr/>
          </p:nvCxnSpPr>
          <p:spPr>
            <a:xfrm rot="16200000" flipV="1">
              <a:off x="3999590" y="5821349"/>
              <a:ext cx="107239" cy="1371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6" name="Прямая соединительная линия 745"/>
            <p:cNvCxnSpPr>
              <a:stCxn id="685" idx="0"/>
              <a:endCxn id="682" idx="4"/>
            </p:cNvCxnSpPr>
            <p:nvPr/>
          </p:nvCxnSpPr>
          <p:spPr>
            <a:xfrm flipV="1">
              <a:off x="3846275" y="5883091"/>
              <a:ext cx="163916" cy="1939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7" name="Прямая соединительная линия 746"/>
            <p:cNvCxnSpPr>
              <a:stCxn id="678" idx="5"/>
              <a:endCxn id="682" idx="0"/>
            </p:cNvCxnSpPr>
            <p:nvPr/>
          </p:nvCxnSpPr>
          <p:spPr>
            <a:xfrm rot="16200000" flipV="1">
              <a:off x="4058869" y="5904201"/>
              <a:ext cx="38718" cy="3527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8" name="Прямая соединительная линия 747"/>
            <p:cNvCxnSpPr>
              <a:stCxn id="677" idx="5"/>
              <a:endCxn id="676" idx="1"/>
            </p:cNvCxnSpPr>
            <p:nvPr/>
          </p:nvCxnSpPr>
          <p:spPr>
            <a:xfrm rot="16200000" flipV="1">
              <a:off x="4320641" y="5950012"/>
              <a:ext cx="81615" cy="4034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9" name="Прямая соединительная линия 748"/>
            <p:cNvCxnSpPr>
              <a:stCxn id="678" idx="7"/>
              <a:endCxn id="677" idx="4"/>
            </p:cNvCxnSpPr>
            <p:nvPr/>
          </p:nvCxnSpPr>
          <p:spPr>
            <a:xfrm rot="16200000" flipH="1">
              <a:off x="4213913" y="5872500"/>
              <a:ext cx="71058" cy="23587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0" name="Прямая соединительная линия 749"/>
            <p:cNvCxnSpPr>
              <a:stCxn id="688" idx="5"/>
              <a:endCxn id="685" idx="1"/>
            </p:cNvCxnSpPr>
            <p:nvPr/>
          </p:nvCxnSpPr>
          <p:spPr>
            <a:xfrm rot="16200000" flipV="1">
              <a:off x="3810031" y="5939469"/>
              <a:ext cx="93529" cy="4951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1" name="Прямая соединительная линия 750"/>
            <p:cNvCxnSpPr>
              <a:stCxn id="688" idx="0"/>
              <a:endCxn id="678" idx="1"/>
            </p:cNvCxnSpPr>
            <p:nvPr/>
          </p:nvCxnSpPr>
          <p:spPr>
            <a:xfrm flipV="1">
              <a:off x="3917713" y="5990547"/>
              <a:ext cx="200079" cy="5481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2" name="Прямая соединительная линия 751"/>
            <p:cNvCxnSpPr>
              <a:stCxn id="682" idx="4"/>
              <a:endCxn id="686" idx="2"/>
            </p:cNvCxnSpPr>
            <p:nvPr/>
          </p:nvCxnSpPr>
          <p:spPr>
            <a:xfrm rot="10800000">
              <a:off x="3884469" y="5703673"/>
              <a:ext cx="125723" cy="17941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3" name="Прямая соединительная линия 752"/>
            <p:cNvCxnSpPr>
              <a:stCxn id="698" idx="7"/>
              <a:endCxn id="688" idx="3"/>
            </p:cNvCxnSpPr>
            <p:nvPr/>
          </p:nvCxnSpPr>
          <p:spPr>
            <a:xfrm rot="5400000" flipH="1" flipV="1">
              <a:off x="3685600" y="5909111"/>
              <a:ext cx="44724" cy="31975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4" name="Прямая соединительная линия 753"/>
            <p:cNvCxnSpPr>
              <a:stCxn id="697" idx="7"/>
              <a:endCxn id="685" idx="3"/>
            </p:cNvCxnSpPr>
            <p:nvPr/>
          </p:nvCxnSpPr>
          <p:spPr>
            <a:xfrm rot="16200000" flipH="1">
              <a:off x="3444573" y="5551920"/>
              <a:ext cx="98151" cy="60550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0" name="Прямая соединительная линия 759"/>
            <p:cNvCxnSpPr>
              <a:stCxn id="700" idx="6"/>
              <a:endCxn id="697" idx="3"/>
            </p:cNvCxnSpPr>
            <p:nvPr/>
          </p:nvCxnSpPr>
          <p:spPr>
            <a:xfrm rot="5400000" flipH="1" flipV="1">
              <a:off x="3034426" y="5890241"/>
              <a:ext cx="184091" cy="4989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3" name="Прямая соединительная линия 792"/>
            <p:cNvCxnSpPr>
              <a:stCxn id="698" idx="4"/>
              <a:endCxn id="697" idx="1"/>
            </p:cNvCxnSpPr>
            <p:nvPr/>
          </p:nvCxnSpPr>
          <p:spPr>
            <a:xfrm rot="10800000">
              <a:off x="3179928" y="5834109"/>
              <a:ext cx="328259" cy="25825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4" name="Прямая соединительная линия 793"/>
            <p:cNvCxnSpPr>
              <a:stCxn id="699" idx="6"/>
              <a:endCxn id="698" idx="1"/>
            </p:cNvCxnSpPr>
            <p:nvPr/>
          </p:nvCxnSpPr>
          <p:spPr>
            <a:xfrm rot="5400000" flipH="1" flipV="1">
              <a:off x="3482793" y="6167223"/>
              <a:ext cx="101684" cy="696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5" name="Прямая соединительная линия 794"/>
            <p:cNvCxnSpPr>
              <a:stCxn id="695" idx="0"/>
              <a:endCxn id="686" idx="4"/>
            </p:cNvCxnSpPr>
            <p:nvPr/>
          </p:nvCxnSpPr>
          <p:spPr>
            <a:xfrm>
              <a:off x="3548505" y="5536373"/>
              <a:ext cx="320459" cy="13240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6" name="Прямая соединительная линия 795"/>
            <p:cNvCxnSpPr>
              <a:stCxn id="695" idx="5"/>
              <a:endCxn id="696" idx="1"/>
            </p:cNvCxnSpPr>
            <p:nvPr/>
          </p:nvCxnSpPr>
          <p:spPr>
            <a:xfrm rot="5400000" flipH="1" flipV="1">
              <a:off x="3469620" y="5447494"/>
              <a:ext cx="111339" cy="1142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809" name="Овал 808"/>
          <p:cNvSpPr/>
          <p:nvPr/>
        </p:nvSpPr>
        <p:spPr>
          <a:xfrm>
            <a:off x="1285852" y="163710"/>
            <a:ext cx="6572296" cy="6516000"/>
          </a:xfrm>
          <a:prstGeom prst="ellipse">
            <a:avLst/>
          </a:prstGeom>
          <a:noFill/>
          <a:ln w="12700"/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cxnSp>
        <p:nvCxnSpPr>
          <p:cNvPr id="812" name="Прямая соединительная линия 811"/>
          <p:cNvCxnSpPr/>
          <p:nvPr/>
        </p:nvCxnSpPr>
        <p:spPr>
          <a:xfrm rot="5400000">
            <a:off x="3906615" y="6621267"/>
            <a:ext cx="259200" cy="71438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823" name="Прямая соединительная линия 822"/>
          <p:cNvCxnSpPr/>
          <p:nvPr/>
        </p:nvCxnSpPr>
        <p:spPr>
          <a:xfrm rot="16200000" flipH="1">
            <a:off x="5660447" y="6412520"/>
            <a:ext cx="252000" cy="142877"/>
          </a:xfrm>
          <a:prstGeom prst="line">
            <a:avLst/>
          </a:prstGeom>
          <a:scene3d>
            <a:camera prst="orthographicFront">
              <a:rot lat="0" lon="0" rev="10200000"/>
            </a:camera>
            <a:lightRig rig="threePt" dir="t"/>
          </a:scene3d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827" name="TextBox 826"/>
          <p:cNvSpPr txBox="1"/>
          <p:nvPr/>
        </p:nvSpPr>
        <p:spPr>
          <a:xfrm rot="21075957">
            <a:off x="4424797" y="6543091"/>
            <a:ext cx="1058667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1400" dirty="0" smtClean="0">
                <a:latin typeface="Bookman Old Style" pitchFamily="18" charset="0"/>
              </a:rPr>
              <a:t>грудень</a:t>
            </a:r>
            <a:endParaRPr lang="uk-UA" sz="1400" dirty="0">
              <a:latin typeface="Bookman Old Style" pitchFamily="18" charset="0"/>
            </a:endParaRPr>
          </a:p>
        </p:txBody>
      </p:sp>
      <p:sp>
        <p:nvSpPr>
          <p:cNvPr id="828" name="TextBox 827"/>
          <p:cNvSpPr txBox="1"/>
          <p:nvPr/>
        </p:nvSpPr>
        <p:spPr>
          <a:xfrm rot="19276280">
            <a:off x="6073450" y="5869472"/>
            <a:ext cx="1058667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1400" dirty="0" smtClean="0">
                <a:latin typeface="Bookman Old Style" pitchFamily="18" charset="0"/>
              </a:rPr>
              <a:t>листопад</a:t>
            </a:r>
            <a:endParaRPr lang="uk-UA" sz="1400" dirty="0">
              <a:latin typeface="Bookman Old Style" pitchFamily="18" charset="0"/>
            </a:endParaRPr>
          </a:p>
        </p:txBody>
      </p:sp>
      <p:sp>
        <p:nvSpPr>
          <p:cNvPr id="829" name="TextBox 828"/>
          <p:cNvSpPr txBox="1"/>
          <p:nvPr/>
        </p:nvSpPr>
        <p:spPr>
          <a:xfrm rot="17630071">
            <a:off x="7117024" y="4586123"/>
            <a:ext cx="1058667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1400" dirty="0" smtClean="0">
                <a:latin typeface="Bookman Old Style" pitchFamily="18" charset="0"/>
              </a:rPr>
              <a:t>жовтень</a:t>
            </a:r>
            <a:endParaRPr lang="uk-UA" sz="1400" dirty="0">
              <a:latin typeface="Bookman Old Style" pitchFamily="18" charset="0"/>
            </a:endParaRPr>
          </a:p>
        </p:txBody>
      </p:sp>
      <p:sp>
        <p:nvSpPr>
          <p:cNvPr id="830" name="TextBox 829"/>
          <p:cNvSpPr txBox="1"/>
          <p:nvPr/>
        </p:nvSpPr>
        <p:spPr>
          <a:xfrm rot="15714304">
            <a:off x="7341394" y="2882876"/>
            <a:ext cx="1058667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1400" dirty="0" smtClean="0">
                <a:latin typeface="Bookman Old Style" pitchFamily="18" charset="0"/>
              </a:rPr>
              <a:t>вересень</a:t>
            </a:r>
            <a:endParaRPr lang="uk-UA" sz="1400" dirty="0">
              <a:latin typeface="Bookman Old Style" pitchFamily="18" charset="0"/>
            </a:endParaRPr>
          </a:p>
        </p:txBody>
      </p:sp>
      <p:sp>
        <p:nvSpPr>
          <p:cNvPr id="831" name="TextBox 830"/>
          <p:cNvSpPr txBox="1"/>
          <p:nvPr/>
        </p:nvSpPr>
        <p:spPr>
          <a:xfrm rot="3220511">
            <a:off x="6748397" y="1310971"/>
            <a:ext cx="1058667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1400" dirty="0" smtClean="0">
                <a:latin typeface="Bookman Old Style" pitchFamily="18" charset="0"/>
              </a:rPr>
              <a:t>серпень</a:t>
            </a:r>
            <a:endParaRPr lang="uk-UA" sz="1400" dirty="0">
              <a:latin typeface="Bookman Old Style" pitchFamily="18" charset="0"/>
            </a:endParaRPr>
          </a:p>
        </p:txBody>
      </p:sp>
      <p:sp>
        <p:nvSpPr>
          <p:cNvPr id="832" name="TextBox 831"/>
          <p:cNvSpPr txBox="1"/>
          <p:nvPr/>
        </p:nvSpPr>
        <p:spPr>
          <a:xfrm rot="1586521">
            <a:off x="5448208" y="219585"/>
            <a:ext cx="1058667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1400" dirty="0" smtClean="0">
                <a:latin typeface="Bookman Old Style" pitchFamily="18" charset="0"/>
              </a:rPr>
              <a:t>липень</a:t>
            </a:r>
            <a:endParaRPr lang="uk-UA" sz="1400" dirty="0">
              <a:latin typeface="Bookman Old Style" pitchFamily="18" charset="0"/>
            </a:endParaRPr>
          </a:p>
        </p:txBody>
      </p:sp>
      <p:sp>
        <p:nvSpPr>
          <p:cNvPr id="833" name="TextBox 832"/>
          <p:cNvSpPr txBox="1"/>
          <p:nvPr/>
        </p:nvSpPr>
        <p:spPr>
          <a:xfrm rot="21422218">
            <a:off x="3660219" y="-66475"/>
            <a:ext cx="1058667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1400" dirty="0" smtClean="0">
                <a:latin typeface="Bookman Old Style" pitchFamily="18" charset="0"/>
              </a:rPr>
              <a:t>червень</a:t>
            </a:r>
            <a:endParaRPr lang="uk-UA" sz="1400" dirty="0">
              <a:latin typeface="Bookman Old Style" pitchFamily="18" charset="0"/>
            </a:endParaRPr>
          </a:p>
        </p:txBody>
      </p:sp>
      <p:sp>
        <p:nvSpPr>
          <p:cNvPr id="834" name="TextBox 833"/>
          <p:cNvSpPr txBox="1"/>
          <p:nvPr/>
        </p:nvSpPr>
        <p:spPr>
          <a:xfrm rot="19518500">
            <a:off x="2065156" y="559647"/>
            <a:ext cx="1058667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1400" dirty="0" smtClean="0">
                <a:latin typeface="Bookman Old Style" pitchFamily="18" charset="0"/>
              </a:rPr>
              <a:t>травень</a:t>
            </a:r>
            <a:endParaRPr lang="uk-UA" sz="1400" dirty="0">
              <a:latin typeface="Bookman Old Style" pitchFamily="18" charset="0"/>
            </a:endParaRPr>
          </a:p>
        </p:txBody>
      </p:sp>
      <p:sp>
        <p:nvSpPr>
          <p:cNvPr id="835" name="TextBox 834"/>
          <p:cNvSpPr txBox="1"/>
          <p:nvPr/>
        </p:nvSpPr>
        <p:spPr>
          <a:xfrm rot="17687757">
            <a:off x="1006358" y="1809320"/>
            <a:ext cx="1058667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1400" dirty="0" smtClean="0">
                <a:latin typeface="Bookman Old Style" pitchFamily="18" charset="0"/>
              </a:rPr>
              <a:t>квітень</a:t>
            </a:r>
          </a:p>
        </p:txBody>
      </p:sp>
      <p:sp>
        <p:nvSpPr>
          <p:cNvPr id="836" name="TextBox 835"/>
          <p:cNvSpPr txBox="1"/>
          <p:nvPr/>
        </p:nvSpPr>
        <p:spPr>
          <a:xfrm rot="4875169">
            <a:off x="749077" y="3754552"/>
            <a:ext cx="1058667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1400" dirty="0" smtClean="0">
                <a:latin typeface="Bookman Old Style" pitchFamily="18" charset="0"/>
              </a:rPr>
              <a:t>березень</a:t>
            </a:r>
          </a:p>
        </p:txBody>
      </p:sp>
      <p:sp>
        <p:nvSpPr>
          <p:cNvPr id="837" name="TextBox 836"/>
          <p:cNvSpPr txBox="1"/>
          <p:nvPr/>
        </p:nvSpPr>
        <p:spPr>
          <a:xfrm rot="3368098">
            <a:off x="1300985" y="5166505"/>
            <a:ext cx="1058667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1400" dirty="0" smtClean="0">
                <a:latin typeface="Bookman Old Style" pitchFamily="18" charset="0"/>
              </a:rPr>
              <a:t>лютий</a:t>
            </a:r>
          </a:p>
        </p:txBody>
      </p:sp>
      <p:sp>
        <p:nvSpPr>
          <p:cNvPr id="838" name="TextBox 837"/>
          <p:cNvSpPr txBox="1"/>
          <p:nvPr/>
        </p:nvSpPr>
        <p:spPr>
          <a:xfrm rot="1618209">
            <a:off x="2572415" y="6249465"/>
            <a:ext cx="1058667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1400" dirty="0" smtClean="0">
                <a:latin typeface="Bookman Old Style" pitchFamily="18" charset="0"/>
              </a:rPr>
              <a:t>січень</a:t>
            </a:r>
          </a:p>
        </p:txBody>
      </p:sp>
      <p:grpSp>
        <p:nvGrpSpPr>
          <p:cNvPr id="19" name="Группа 864"/>
          <p:cNvGrpSpPr/>
          <p:nvPr/>
        </p:nvGrpSpPr>
        <p:grpSpPr>
          <a:xfrm>
            <a:off x="3673098" y="578603"/>
            <a:ext cx="2665709" cy="6010528"/>
            <a:chOff x="3673098" y="578603"/>
            <a:chExt cx="2665709" cy="6010528"/>
          </a:xfrm>
        </p:grpSpPr>
        <p:sp>
          <p:nvSpPr>
            <p:cNvPr id="866" name="Полилиния 865"/>
            <p:cNvSpPr/>
            <p:nvPr/>
          </p:nvSpPr>
          <p:spPr>
            <a:xfrm>
              <a:off x="4702169" y="5535152"/>
              <a:ext cx="727087" cy="608492"/>
            </a:xfrm>
            <a:custGeom>
              <a:avLst/>
              <a:gdLst>
                <a:gd name="connsiteX0" fmla="*/ 2217 w 727087"/>
                <a:gd name="connsiteY0" fmla="*/ 109728 h 608492"/>
                <a:gd name="connsiteX1" fmla="*/ 8867 w 727087"/>
                <a:gd name="connsiteY1" fmla="*/ 146304 h 608492"/>
                <a:gd name="connsiteX2" fmla="*/ 15517 w 727087"/>
                <a:gd name="connsiteY2" fmla="*/ 152955 h 608492"/>
                <a:gd name="connsiteX3" fmla="*/ 28818 w 727087"/>
                <a:gd name="connsiteY3" fmla="*/ 169580 h 608492"/>
                <a:gd name="connsiteX4" fmla="*/ 48768 w 727087"/>
                <a:gd name="connsiteY4" fmla="*/ 176230 h 608492"/>
                <a:gd name="connsiteX5" fmla="*/ 121920 w 727087"/>
                <a:gd name="connsiteY5" fmla="*/ 172905 h 608492"/>
                <a:gd name="connsiteX6" fmla="*/ 158496 w 727087"/>
                <a:gd name="connsiteY6" fmla="*/ 166255 h 608492"/>
                <a:gd name="connsiteX7" fmla="*/ 181772 w 727087"/>
                <a:gd name="connsiteY7" fmla="*/ 162930 h 608492"/>
                <a:gd name="connsiteX8" fmla="*/ 221673 w 727087"/>
                <a:gd name="connsiteY8" fmla="*/ 152955 h 608492"/>
                <a:gd name="connsiteX9" fmla="*/ 231648 w 727087"/>
                <a:gd name="connsiteY9" fmla="*/ 149629 h 608492"/>
                <a:gd name="connsiteX10" fmla="*/ 318100 w 727087"/>
                <a:gd name="connsiteY10" fmla="*/ 156280 h 608492"/>
                <a:gd name="connsiteX11" fmla="*/ 338051 w 727087"/>
                <a:gd name="connsiteY11" fmla="*/ 162930 h 608492"/>
                <a:gd name="connsiteX12" fmla="*/ 358002 w 727087"/>
                <a:gd name="connsiteY12" fmla="*/ 176230 h 608492"/>
                <a:gd name="connsiteX13" fmla="*/ 361327 w 727087"/>
                <a:gd name="connsiteY13" fmla="*/ 192856 h 608492"/>
                <a:gd name="connsiteX14" fmla="*/ 354676 w 727087"/>
                <a:gd name="connsiteY14" fmla="*/ 229432 h 608492"/>
                <a:gd name="connsiteX15" fmla="*/ 348026 w 727087"/>
                <a:gd name="connsiteY15" fmla="*/ 242732 h 608492"/>
                <a:gd name="connsiteX16" fmla="*/ 341376 w 727087"/>
                <a:gd name="connsiteY16" fmla="*/ 279308 h 608492"/>
                <a:gd name="connsiteX17" fmla="*/ 334726 w 727087"/>
                <a:gd name="connsiteY17" fmla="*/ 395686 h 608492"/>
                <a:gd name="connsiteX18" fmla="*/ 331401 w 727087"/>
                <a:gd name="connsiteY18" fmla="*/ 478813 h 608492"/>
                <a:gd name="connsiteX19" fmla="*/ 341376 w 727087"/>
                <a:gd name="connsiteY19" fmla="*/ 528690 h 608492"/>
                <a:gd name="connsiteX20" fmla="*/ 351351 w 727087"/>
                <a:gd name="connsiteY20" fmla="*/ 535340 h 608492"/>
                <a:gd name="connsiteX21" fmla="*/ 367977 w 727087"/>
                <a:gd name="connsiteY21" fmla="*/ 551965 h 608492"/>
                <a:gd name="connsiteX22" fmla="*/ 384602 w 727087"/>
                <a:gd name="connsiteY22" fmla="*/ 561941 h 608492"/>
                <a:gd name="connsiteX23" fmla="*/ 394578 w 727087"/>
                <a:gd name="connsiteY23" fmla="*/ 571916 h 608492"/>
                <a:gd name="connsiteX24" fmla="*/ 427828 w 727087"/>
                <a:gd name="connsiteY24" fmla="*/ 578566 h 608492"/>
                <a:gd name="connsiteX25" fmla="*/ 447779 w 727087"/>
                <a:gd name="connsiteY25" fmla="*/ 585216 h 608492"/>
                <a:gd name="connsiteX26" fmla="*/ 464404 w 727087"/>
                <a:gd name="connsiteY26" fmla="*/ 595192 h 608492"/>
                <a:gd name="connsiteX27" fmla="*/ 474380 w 727087"/>
                <a:gd name="connsiteY27" fmla="*/ 601842 h 608492"/>
                <a:gd name="connsiteX28" fmla="*/ 494330 w 727087"/>
                <a:gd name="connsiteY28" fmla="*/ 608492 h 608492"/>
                <a:gd name="connsiteX29" fmla="*/ 550857 w 727087"/>
                <a:gd name="connsiteY29" fmla="*/ 605167 h 608492"/>
                <a:gd name="connsiteX30" fmla="*/ 560832 w 727087"/>
                <a:gd name="connsiteY30" fmla="*/ 598517 h 608492"/>
                <a:gd name="connsiteX31" fmla="*/ 580783 w 727087"/>
                <a:gd name="connsiteY31" fmla="*/ 591867 h 608492"/>
                <a:gd name="connsiteX32" fmla="*/ 604058 w 727087"/>
                <a:gd name="connsiteY32" fmla="*/ 585216 h 608492"/>
                <a:gd name="connsiteX33" fmla="*/ 627334 w 727087"/>
                <a:gd name="connsiteY33" fmla="*/ 575241 h 608492"/>
                <a:gd name="connsiteX34" fmla="*/ 637309 w 727087"/>
                <a:gd name="connsiteY34" fmla="*/ 568591 h 608492"/>
                <a:gd name="connsiteX35" fmla="*/ 647284 w 727087"/>
                <a:gd name="connsiteY35" fmla="*/ 565266 h 608492"/>
                <a:gd name="connsiteX36" fmla="*/ 657260 w 727087"/>
                <a:gd name="connsiteY36" fmla="*/ 555291 h 608492"/>
                <a:gd name="connsiteX37" fmla="*/ 680535 w 727087"/>
                <a:gd name="connsiteY37" fmla="*/ 541990 h 608492"/>
                <a:gd name="connsiteX38" fmla="*/ 693836 w 727087"/>
                <a:gd name="connsiteY38" fmla="*/ 525365 h 608492"/>
                <a:gd name="connsiteX39" fmla="*/ 697161 w 727087"/>
                <a:gd name="connsiteY39" fmla="*/ 515389 h 608492"/>
                <a:gd name="connsiteX40" fmla="*/ 707136 w 727087"/>
                <a:gd name="connsiteY40" fmla="*/ 495439 h 608492"/>
                <a:gd name="connsiteX41" fmla="*/ 710461 w 727087"/>
                <a:gd name="connsiteY41" fmla="*/ 422287 h 608492"/>
                <a:gd name="connsiteX42" fmla="*/ 713786 w 727087"/>
                <a:gd name="connsiteY42" fmla="*/ 405661 h 608492"/>
                <a:gd name="connsiteX43" fmla="*/ 717111 w 727087"/>
                <a:gd name="connsiteY43" fmla="*/ 385711 h 608492"/>
                <a:gd name="connsiteX44" fmla="*/ 723762 w 727087"/>
                <a:gd name="connsiteY44" fmla="*/ 339160 h 608492"/>
                <a:gd name="connsiteX45" fmla="*/ 727087 w 727087"/>
                <a:gd name="connsiteY45" fmla="*/ 329184 h 608492"/>
                <a:gd name="connsiteX46" fmla="*/ 723762 w 727087"/>
                <a:gd name="connsiteY46" fmla="*/ 295933 h 608492"/>
                <a:gd name="connsiteX47" fmla="*/ 713786 w 727087"/>
                <a:gd name="connsiteY47" fmla="*/ 262683 h 608492"/>
                <a:gd name="connsiteX48" fmla="*/ 707136 w 727087"/>
                <a:gd name="connsiteY48" fmla="*/ 236082 h 608492"/>
                <a:gd name="connsiteX49" fmla="*/ 700486 w 727087"/>
                <a:gd name="connsiteY49" fmla="*/ 212806 h 608492"/>
                <a:gd name="connsiteX50" fmla="*/ 693836 w 727087"/>
                <a:gd name="connsiteY50" fmla="*/ 202831 h 608492"/>
                <a:gd name="connsiteX51" fmla="*/ 690511 w 727087"/>
                <a:gd name="connsiteY51" fmla="*/ 192856 h 608492"/>
                <a:gd name="connsiteX52" fmla="*/ 673885 w 727087"/>
                <a:gd name="connsiteY52" fmla="*/ 176230 h 608492"/>
                <a:gd name="connsiteX53" fmla="*/ 650610 w 727087"/>
                <a:gd name="connsiteY53" fmla="*/ 152955 h 608492"/>
                <a:gd name="connsiteX54" fmla="*/ 643959 w 727087"/>
                <a:gd name="connsiteY54" fmla="*/ 146304 h 608492"/>
                <a:gd name="connsiteX55" fmla="*/ 624009 w 727087"/>
                <a:gd name="connsiteY55" fmla="*/ 139654 h 608492"/>
                <a:gd name="connsiteX56" fmla="*/ 607383 w 727087"/>
                <a:gd name="connsiteY56" fmla="*/ 126354 h 608492"/>
                <a:gd name="connsiteX57" fmla="*/ 600733 w 727087"/>
                <a:gd name="connsiteY57" fmla="*/ 116379 h 608492"/>
                <a:gd name="connsiteX58" fmla="*/ 584108 w 727087"/>
                <a:gd name="connsiteY58" fmla="*/ 99753 h 608492"/>
                <a:gd name="connsiteX59" fmla="*/ 580783 w 727087"/>
                <a:gd name="connsiteY59" fmla="*/ 89778 h 608492"/>
                <a:gd name="connsiteX60" fmla="*/ 557507 w 727087"/>
                <a:gd name="connsiteY60" fmla="*/ 69827 h 608492"/>
                <a:gd name="connsiteX61" fmla="*/ 554182 w 727087"/>
                <a:gd name="connsiteY61" fmla="*/ 59852 h 608492"/>
                <a:gd name="connsiteX62" fmla="*/ 544207 w 727087"/>
                <a:gd name="connsiteY62" fmla="*/ 53202 h 608492"/>
                <a:gd name="connsiteX63" fmla="*/ 537556 w 727087"/>
                <a:gd name="connsiteY63" fmla="*/ 46552 h 608492"/>
                <a:gd name="connsiteX64" fmla="*/ 530906 w 727087"/>
                <a:gd name="connsiteY64" fmla="*/ 36576 h 608492"/>
                <a:gd name="connsiteX65" fmla="*/ 520931 w 727087"/>
                <a:gd name="connsiteY65" fmla="*/ 33251 h 608492"/>
                <a:gd name="connsiteX66" fmla="*/ 500980 w 727087"/>
                <a:gd name="connsiteY66" fmla="*/ 19951 h 608492"/>
                <a:gd name="connsiteX67" fmla="*/ 491005 w 727087"/>
                <a:gd name="connsiteY67" fmla="*/ 13301 h 608492"/>
                <a:gd name="connsiteX68" fmla="*/ 481030 w 727087"/>
                <a:gd name="connsiteY68" fmla="*/ 9976 h 608492"/>
                <a:gd name="connsiteX69" fmla="*/ 471055 w 727087"/>
                <a:gd name="connsiteY69" fmla="*/ 3325 h 608492"/>
                <a:gd name="connsiteX70" fmla="*/ 454429 w 727087"/>
                <a:gd name="connsiteY70" fmla="*/ 0 h 608492"/>
                <a:gd name="connsiteX71" fmla="*/ 354676 w 727087"/>
                <a:gd name="connsiteY71" fmla="*/ 3325 h 608492"/>
                <a:gd name="connsiteX72" fmla="*/ 348026 w 727087"/>
                <a:gd name="connsiteY72" fmla="*/ 9976 h 608492"/>
                <a:gd name="connsiteX73" fmla="*/ 338051 w 727087"/>
                <a:gd name="connsiteY73" fmla="*/ 16626 h 608492"/>
                <a:gd name="connsiteX74" fmla="*/ 318100 w 727087"/>
                <a:gd name="connsiteY74" fmla="*/ 43227 h 608492"/>
                <a:gd name="connsiteX75" fmla="*/ 308125 w 727087"/>
                <a:gd name="connsiteY75" fmla="*/ 46552 h 608492"/>
                <a:gd name="connsiteX76" fmla="*/ 304800 w 727087"/>
                <a:gd name="connsiteY76" fmla="*/ 56527 h 608492"/>
                <a:gd name="connsiteX77" fmla="*/ 294825 w 727087"/>
                <a:gd name="connsiteY77" fmla="*/ 59852 h 608492"/>
                <a:gd name="connsiteX78" fmla="*/ 274874 w 727087"/>
                <a:gd name="connsiteY78" fmla="*/ 69827 h 608492"/>
                <a:gd name="connsiteX79" fmla="*/ 264899 w 727087"/>
                <a:gd name="connsiteY79" fmla="*/ 76477 h 608492"/>
                <a:gd name="connsiteX80" fmla="*/ 215023 w 727087"/>
                <a:gd name="connsiteY80" fmla="*/ 86453 h 608492"/>
                <a:gd name="connsiteX81" fmla="*/ 38793 w 727087"/>
                <a:gd name="connsiteY81" fmla="*/ 89778 h 608492"/>
                <a:gd name="connsiteX82" fmla="*/ 22167 w 727087"/>
                <a:gd name="connsiteY82" fmla="*/ 99753 h 608492"/>
                <a:gd name="connsiteX83" fmla="*/ 2217 w 727087"/>
                <a:gd name="connsiteY83" fmla="*/ 109728 h 6084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</a:cxnLst>
              <a:rect l="l" t="t" r="r" b="b"/>
              <a:pathLst>
                <a:path w="727087" h="608492">
                  <a:moveTo>
                    <a:pt x="2217" y="109728"/>
                  </a:moveTo>
                  <a:cubicBezTo>
                    <a:pt x="0" y="117486"/>
                    <a:pt x="4011" y="138210"/>
                    <a:pt x="8867" y="146304"/>
                  </a:cubicBezTo>
                  <a:cubicBezTo>
                    <a:pt x="10480" y="148992"/>
                    <a:pt x="13300" y="150738"/>
                    <a:pt x="15517" y="152955"/>
                  </a:cubicBezTo>
                  <a:cubicBezTo>
                    <a:pt x="19123" y="163773"/>
                    <a:pt x="17046" y="164348"/>
                    <a:pt x="28818" y="169580"/>
                  </a:cubicBezTo>
                  <a:cubicBezTo>
                    <a:pt x="35224" y="172427"/>
                    <a:pt x="48768" y="176230"/>
                    <a:pt x="48768" y="176230"/>
                  </a:cubicBezTo>
                  <a:cubicBezTo>
                    <a:pt x="73152" y="175122"/>
                    <a:pt x="97569" y="174584"/>
                    <a:pt x="121920" y="172905"/>
                  </a:cubicBezTo>
                  <a:cubicBezTo>
                    <a:pt x="153180" y="170749"/>
                    <a:pt x="135575" y="170422"/>
                    <a:pt x="158496" y="166255"/>
                  </a:cubicBezTo>
                  <a:cubicBezTo>
                    <a:pt x="166207" y="164853"/>
                    <a:pt x="174026" y="164122"/>
                    <a:pt x="181772" y="162930"/>
                  </a:cubicBezTo>
                  <a:cubicBezTo>
                    <a:pt x="206712" y="159093"/>
                    <a:pt x="197327" y="161071"/>
                    <a:pt x="221673" y="152955"/>
                  </a:cubicBezTo>
                  <a:lnTo>
                    <a:pt x="231648" y="149629"/>
                  </a:lnTo>
                  <a:cubicBezTo>
                    <a:pt x="270569" y="151399"/>
                    <a:pt x="288383" y="147365"/>
                    <a:pt x="318100" y="156280"/>
                  </a:cubicBezTo>
                  <a:cubicBezTo>
                    <a:pt x="324814" y="158294"/>
                    <a:pt x="332218" y="159042"/>
                    <a:pt x="338051" y="162930"/>
                  </a:cubicBezTo>
                  <a:lnTo>
                    <a:pt x="358002" y="176230"/>
                  </a:lnTo>
                  <a:cubicBezTo>
                    <a:pt x="359110" y="181772"/>
                    <a:pt x="361327" y="187204"/>
                    <a:pt x="361327" y="192856"/>
                  </a:cubicBezTo>
                  <a:cubicBezTo>
                    <a:pt x="361327" y="194535"/>
                    <a:pt x="355758" y="226186"/>
                    <a:pt x="354676" y="229432"/>
                  </a:cubicBezTo>
                  <a:cubicBezTo>
                    <a:pt x="353108" y="234134"/>
                    <a:pt x="349766" y="238091"/>
                    <a:pt x="348026" y="242732"/>
                  </a:cubicBezTo>
                  <a:cubicBezTo>
                    <a:pt x="344724" y="251537"/>
                    <a:pt x="342047" y="272258"/>
                    <a:pt x="341376" y="279308"/>
                  </a:cubicBezTo>
                  <a:cubicBezTo>
                    <a:pt x="338221" y="312438"/>
                    <a:pt x="336050" y="365238"/>
                    <a:pt x="334726" y="395686"/>
                  </a:cubicBezTo>
                  <a:cubicBezTo>
                    <a:pt x="333521" y="423391"/>
                    <a:pt x="332509" y="451104"/>
                    <a:pt x="331401" y="478813"/>
                  </a:cubicBezTo>
                  <a:cubicBezTo>
                    <a:pt x="331562" y="480259"/>
                    <a:pt x="334303" y="523975"/>
                    <a:pt x="341376" y="528690"/>
                  </a:cubicBezTo>
                  <a:lnTo>
                    <a:pt x="351351" y="535340"/>
                  </a:lnTo>
                  <a:cubicBezTo>
                    <a:pt x="362755" y="552443"/>
                    <a:pt x="352141" y="539295"/>
                    <a:pt x="367977" y="551965"/>
                  </a:cubicBezTo>
                  <a:cubicBezTo>
                    <a:pt x="381018" y="562399"/>
                    <a:pt x="367278" y="556166"/>
                    <a:pt x="384602" y="561941"/>
                  </a:cubicBezTo>
                  <a:cubicBezTo>
                    <a:pt x="387927" y="565266"/>
                    <a:pt x="390665" y="569308"/>
                    <a:pt x="394578" y="571916"/>
                  </a:cubicBezTo>
                  <a:cubicBezTo>
                    <a:pt x="400909" y="576137"/>
                    <a:pt x="425856" y="578284"/>
                    <a:pt x="427828" y="578566"/>
                  </a:cubicBezTo>
                  <a:cubicBezTo>
                    <a:pt x="434478" y="580783"/>
                    <a:pt x="442823" y="580259"/>
                    <a:pt x="447779" y="585216"/>
                  </a:cubicBezTo>
                  <a:cubicBezTo>
                    <a:pt x="460766" y="598205"/>
                    <a:pt x="447141" y="586561"/>
                    <a:pt x="464404" y="595192"/>
                  </a:cubicBezTo>
                  <a:cubicBezTo>
                    <a:pt x="467979" y="596979"/>
                    <a:pt x="470728" y="600219"/>
                    <a:pt x="474380" y="601842"/>
                  </a:cubicBezTo>
                  <a:cubicBezTo>
                    <a:pt x="480786" y="604689"/>
                    <a:pt x="494330" y="608492"/>
                    <a:pt x="494330" y="608492"/>
                  </a:cubicBezTo>
                  <a:cubicBezTo>
                    <a:pt x="513172" y="607384"/>
                    <a:pt x="532191" y="607967"/>
                    <a:pt x="550857" y="605167"/>
                  </a:cubicBezTo>
                  <a:cubicBezTo>
                    <a:pt x="554809" y="604574"/>
                    <a:pt x="557180" y="600140"/>
                    <a:pt x="560832" y="598517"/>
                  </a:cubicBezTo>
                  <a:cubicBezTo>
                    <a:pt x="567238" y="595670"/>
                    <a:pt x="573982" y="593568"/>
                    <a:pt x="580783" y="591867"/>
                  </a:cubicBezTo>
                  <a:cubicBezTo>
                    <a:pt x="585041" y="590802"/>
                    <a:pt x="599290" y="587600"/>
                    <a:pt x="604058" y="585216"/>
                  </a:cubicBezTo>
                  <a:cubicBezTo>
                    <a:pt x="627021" y="573735"/>
                    <a:pt x="599655" y="582161"/>
                    <a:pt x="627334" y="575241"/>
                  </a:cubicBezTo>
                  <a:cubicBezTo>
                    <a:pt x="630659" y="573024"/>
                    <a:pt x="633735" y="570378"/>
                    <a:pt x="637309" y="568591"/>
                  </a:cubicBezTo>
                  <a:cubicBezTo>
                    <a:pt x="640444" y="567024"/>
                    <a:pt x="644368" y="567210"/>
                    <a:pt x="647284" y="565266"/>
                  </a:cubicBezTo>
                  <a:cubicBezTo>
                    <a:pt x="651197" y="562658"/>
                    <a:pt x="653647" y="558301"/>
                    <a:pt x="657260" y="555291"/>
                  </a:cubicBezTo>
                  <a:cubicBezTo>
                    <a:pt x="670870" y="543949"/>
                    <a:pt x="664267" y="552835"/>
                    <a:pt x="680535" y="541990"/>
                  </a:cubicBezTo>
                  <a:cubicBezTo>
                    <a:pt x="686223" y="538198"/>
                    <a:pt x="690277" y="530703"/>
                    <a:pt x="693836" y="525365"/>
                  </a:cubicBezTo>
                  <a:cubicBezTo>
                    <a:pt x="694944" y="522040"/>
                    <a:pt x="695594" y="518524"/>
                    <a:pt x="697161" y="515389"/>
                  </a:cubicBezTo>
                  <a:cubicBezTo>
                    <a:pt x="710054" y="489603"/>
                    <a:pt x="698777" y="520515"/>
                    <a:pt x="707136" y="495439"/>
                  </a:cubicBezTo>
                  <a:cubicBezTo>
                    <a:pt x="708244" y="471055"/>
                    <a:pt x="708658" y="446629"/>
                    <a:pt x="710461" y="422287"/>
                  </a:cubicBezTo>
                  <a:cubicBezTo>
                    <a:pt x="710878" y="416651"/>
                    <a:pt x="712775" y="411222"/>
                    <a:pt x="713786" y="405661"/>
                  </a:cubicBezTo>
                  <a:cubicBezTo>
                    <a:pt x="714992" y="399028"/>
                    <a:pt x="716158" y="392385"/>
                    <a:pt x="717111" y="385711"/>
                  </a:cubicBezTo>
                  <a:cubicBezTo>
                    <a:pt x="719127" y="371599"/>
                    <a:pt x="720585" y="353455"/>
                    <a:pt x="723762" y="339160"/>
                  </a:cubicBezTo>
                  <a:cubicBezTo>
                    <a:pt x="724522" y="335738"/>
                    <a:pt x="725979" y="332509"/>
                    <a:pt x="727087" y="329184"/>
                  </a:cubicBezTo>
                  <a:cubicBezTo>
                    <a:pt x="725979" y="318100"/>
                    <a:pt x="725337" y="306960"/>
                    <a:pt x="723762" y="295933"/>
                  </a:cubicBezTo>
                  <a:cubicBezTo>
                    <a:pt x="720999" y="276596"/>
                    <a:pt x="718409" y="285798"/>
                    <a:pt x="713786" y="262683"/>
                  </a:cubicBezTo>
                  <a:cubicBezTo>
                    <a:pt x="707025" y="228877"/>
                    <a:pt x="713953" y="259941"/>
                    <a:pt x="707136" y="236082"/>
                  </a:cubicBezTo>
                  <a:cubicBezTo>
                    <a:pt x="705715" y="231109"/>
                    <a:pt x="703144" y="218122"/>
                    <a:pt x="700486" y="212806"/>
                  </a:cubicBezTo>
                  <a:cubicBezTo>
                    <a:pt x="698699" y="209232"/>
                    <a:pt x="695623" y="206405"/>
                    <a:pt x="693836" y="202831"/>
                  </a:cubicBezTo>
                  <a:cubicBezTo>
                    <a:pt x="692269" y="199696"/>
                    <a:pt x="692614" y="195660"/>
                    <a:pt x="690511" y="192856"/>
                  </a:cubicBezTo>
                  <a:cubicBezTo>
                    <a:pt x="685808" y="186586"/>
                    <a:pt x="678233" y="182751"/>
                    <a:pt x="673885" y="176230"/>
                  </a:cubicBezTo>
                  <a:cubicBezTo>
                    <a:pt x="658641" y="153364"/>
                    <a:pt x="668167" y="158807"/>
                    <a:pt x="650610" y="152955"/>
                  </a:cubicBezTo>
                  <a:cubicBezTo>
                    <a:pt x="648393" y="150738"/>
                    <a:pt x="646763" y="147706"/>
                    <a:pt x="643959" y="146304"/>
                  </a:cubicBezTo>
                  <a:cubicBezTo>
                    <a:pt x="637689" y="143169"/>
                    <a:pt x="624009" y="139654"/>
                    <a:pt x="624009" y="139654"/>
                  </a:cubicBezTo>
                  <a:cubicBezTo>
                    <a:pt x="604952" y="111069"/>
                    <a:pt x="630327" y="144708"/>
                    <a:pt x="607383" y="126354"/>
                  </a:cubicBezTo>
                  <a:cubicBezTo>
                    <a:pt x="604262" y="123858"/>
                    <a:pt x="603364" y="119386"/>
                    <a:pt x="600733" y="116379"/>
                  </a:cubicBezTo>
                  <a:cubicBezTo>
                    <a:pt x="595572" y="110481"/>
                    <a:pt x="584108" y="99753"/>
                    <a:pt x="584108" y="99753"/>
                  </a:cubicBezTo>
                  <a:cubicBezTo>
                    <a:pt x="583000" y="96428"/>
                    <a:pt x="582820" y="92630"/>
                    <a:pt x="580783" y="89778"/>
                  </a:cubicBezTo>
                  <a:cubicBezTo>
                    <a:pt x="573452" y="79515"/>
                    <a:pt x="567093" y="76218"/>
                    <a:pt x="557507" y="69827"/>
                  </a:cubicBezTo>
                  <a:cubicBezTo>
                    <a:pt x="556399" y="66502"/>
                    <a:pt x="556371" y="62589"/>
                    <a:pt x="554182" y="59852"/>
                  </a:cubicBezTo>
                  <a:cubicBezTo>
                    <a:pt x="551686" y="56732"/>
                    <a:pt x="547328" y="55698"/>
                    <a:pt x="544207" y="53202"/>
                  </a:cubicBezTo>
                  <a:cubicBezTo>
                    <a:pt x="541759" y="51244"/>
                    <a:pt x="539514" y="49000"/>
                    <a:pt x="537556" y="46552"/>
                  </a:cubicBezTo>
                  <a:cubicBezTo>
                    <a:pt x="535059" y="43431"/>
                    <a:pt x="534027" y="39073"/>
                    <a:pt x="530906" y="36576"/>
                  </a:cubicBezTo>
                  <a:cubicBezTo>
                    <a:pt x="528169" y="34386"/>
                    <a:pt x="523995" y="34953"/>
                    <a:pt x="520931" y="33251"/>
                  </a:cubicBezTo>
                  <a:cubicBezTo>
                    <a:pt x="513944" y="29370"/>
                    <a:pt x="507630" y="24384"/>
                    <a:pt x="500980" y="19951"/>
                  </a:cubicBezTo>
                  <a:cubicBezTo>
                    <a:pt x="497655" y="17734"/>
                    <a:pt x="494796" y="14565"/>
                    <a:pt x="491005" y="13301"/>
                  </a:cubicBezTo>
                  <a:lnTo>
                    <a:pt x="481030" y="9976"/>
                  </a:lnTo>
                  <a:cubicBezTo>
                    <a:pt x="477705" y="7759"/>
                    <a:pt x="474797" y="4728"/>
                    <a:pt x="471055" y="3325"/>
                  </a:cubicBezTo>
                  <a:cubicBezTo>
                    <a:pt x="465763" y="1340"/>
                    <a:pt x="460081" y="0"/>
                    <a:pt x="454429" y="0"/>
                  </a:cubicBezTo>
                  <a:cubicBezTo>
                    <a:pt x="421160" y="0"/>
                    <a:pt x="387927" y="2217"/>
                    <a:pt x="354676" y="3325"/>
                  </a:cubicBezTo>
                  <a:cubicBezTo>
                    <a:pt x="352459" y="5542"/>
                    <a:pt x="350474" y="8017"/>
                    <a:pt x="348026" y="9976"/>
                  </a:cubicBezTo>
                  <a:cubicBezTo>
                    <a:pt x="344906" y="12472"/>
                    <a:pt x="340682" y="13619"/>
                    <a:pt x="338051" y="16626"/>
                  </a:cubicBezTo>
                  <a:cubicBezTo>
                    <a:pt x="336225" y="18713"/>
                    <a:pt x="325219" y="38955"/>
                    <a:pt x="318100" y="43227"/>
                  </a:cubicBezTo>
                  <a:cubicBezTo>
                    <a:pt x="315095" y="45030"/>
                    <a:pt x="311450" y="45444"/>
                    <a:pt x="308125" y="46552"/>
                  </a:cubicBezTo>
                  <a:cubicBezTo>
                    <a:pt x="307017" y="49877"/>
                    <a:pt x="307278" y="54049"/>
                    <a:pt x="304800" y="56527"/>
                  </a:cubicBezTo>
                  <a:cubicBezTo>
                    <a:pt x="302322" y="59005"/>
                    <a:pt x="297960" y="58285"/>
                    <a:pt x="294825" y="59852"/>
                  </a:cubicBezTo>
                  <a:cubicBezTo>
                    <a:pt x="269045" y="72742"/>
                    <a:pt x="299946" y="61470"/>
                    <a:pt x="274874" y="69827"/>
                  </a:cubicBezTo>
                  <a:cubicBezTo>
                    <a:pt x="271549" y="72044"/>
                    <a:pt x="268655" y="75111"/>
                    <a:pt x="264899" y="76477"/>
                  </a:cubicBezTo>
                  <a:cubicBezTo>
                    <a:pt x="254960" y="80091"/>
                    <a:pt x="226540" y="86069"/>
                    <a:pt x="215023" y="86453"/>
                  </a:cubicBezTo>
                  <a:cubicBezTo>
                    <a:pt x="156302" y="88410"/>
                    <a:pt x="97536" y="88670"/>
                    <a:pt x="38793" y="89778"/>
                  </a:cubicBezTo>
                  <a:cubicBezTo>
                    <a:pt x="21471" y="95552"/>
                    <a:pt x="35208" y="89321"/>
                    <a:pt x="22167" y="99753"/>
                  </a:cubicBezTo>
                  <a:cubicBezTo>
                    <a:pt x="8793" y="110452"/>
                    <a:pt x="4434" y="101970"/>
                    <a:pt x="2217" y="109728"/>
                  </a:cubicBezTo>
                  <a:close/>
                </a:path>
              </a:pathLst>
            </a:custGeom>
            <a:solidFill>
              <a:srgbClr val="FFFF00">
                <a:alpha val="15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67" name="Полилиния 866"/>
            <p:cNvSpPr/>
            <p:nvPr/>
          </p:nvSpPr>
          <p:spPr>
            <a:xfrm>
              <a:off x="3757771" y="4531861"/>
              <a:ext cx="2347096" cy="2057270"/>
            </a:xfrm>
            <a:custGeom>
              <a:avLst/>
              <a:gdLst>
                <a:gd name="connsiteX0" fmla="*/ 761028 w 2347096"/>
                <a:gd name="connsiteY0" fmla="*/ 2035194 h 2057270"/>
                <a:gd name="connsiteX1" fmla="*/ 927282 w 2347096"/>
                <a:gd name="connsiteY1" fmla="*/ 2038519 h 2057270"/>
                <a:gd name="connsiteX2" fmla="*/ 947233 w 2347096"/>
                <a:gd name="connsiteY2" fmla="*/ 2035194 h 2057270"/>
                <a:gd name="connsiteX3" fmla="*/ 963858 w 2347096"/>
                <a:gd name="connsiteY3" fmla="*/ 2031868 h 2057270"/>
                <a:gd name="connsiteX4" fmla="*/ 1060286 w 2347096"/>
                <a:gd name="connsiteY4" fmla="*/ 2028543 h 2057270"/>
                <a:gd name="connsiteX5" fmla="*/ 1113487 w 2347096"/>
                <a:gd name="connsiteY5" fmla="*/ 2018568 h 2057270"/>
                <a:gd name="connsiteX6" fmla="*/ 1130113 w 2347096"/>
                <a:gd name="connsiteY6" fmla="*/ 2015243 h 2057270"/>
                <a:gd name="connsiteX7" fmla="*/ 1183314 w 2347096"/>
                <a:gd name="connsiteY7" fmla="*/ 2011918 h 2057270"/>
                <a:gd name="connsiteX8" fmla="*/ 1249816 w 2347096"/>
                <a:gd name="connsiteY8" fmla="*/ 2005268 h 2057270"/>
                <a:gd name="connsiteX9" fmla="*/ 1269766 w 2347096"/>
                <a:gd name="connsiteY9" fmla="*/ 2001943 h 2057270"/>
                <a:gd name="connsiteX10" fmla="*/ 1279742 w 2347096"/>
                <a:gd name="connsiteY10" fmla="*/ 1998618 h 2057270"/>
                <a:gd name="connsiteX11" fmla="*/ 1336268 w 2347096"/>
                <a:gd name="connsiteY11" fmla="*/ 1995292 h 2057270"/>
                <a:gd name="connsiteX12" fmla="*/ 1369519 w 2347096"/>
                <a:gd name="connsiteY12" fmla="*/ 1988642 h 2057270"/>
                <a:gd name="connsiteX13" fmla="*/ 1389470 w 2347096"/>
                <a:gd name="connsiteY13" fmla="*/ 1985317 h 2057270"/>
                <a:gd name="connsiteX14" fmla="*/ 1422721 w 2347096"/>
                <a:gd name="connsiteY14" fmla="*/ 1981992 h 2057270"/>
                <a:gd name="connsiteX15" fmla="*/ 1449321 w 2347096"/>
                <a:gd name="connsiteY15" fmla="*/ 1978667 h 2057270"/>
                <a:gd name="connsiteX16" fmla="*/ 1482572 w 2347096"/>
                <a:gd name="connsiteY16" fmla="*/ 1968692 h 2057270"/>
                <a:gd name="connsiteX17" fmla="*/ 1505848 w 2347096"/>
                <a:gd name="connsiteY17" fmla="*/ 1965367 h 2057270"/>
                <a:gd name="connsiteX18" fmla="*/ 1519148 w 2347096"/>
                <a:gd name="connsiteY18" fmla="*/ 1962042 h 2057270"/>
                <a:gd name="connsiteX19" fmla="*/ 1559049 w 2347096"/>
                <a:gd name="connsiteY19" fmla="*/ 1955391 h 2057270"/>
                <a:gd name="connsiteX20" fmla="*/ 1572350 w 2347096"/>
                <a:gd name="connsiteY20" fmla="*/ 1952066 h 2057270"/>
                <a:gd name="connsiteX21" fmla="*/ 1592300 w 2347096"/>
                <a:gd name="connsiteY21" fmla="*/ 1945416 h 2057270"/>
                <a:gd name="connsiteX22" fmla="*/ 1622226 w 2347096"/>
                <a:gd name="connsiteY22" fmla="*/ 1938766 h 2057270"/>
                <a:gd name="connsiteX23" fmla="*/ 1648827 w 2347096"/>
                <a:gd name="connsiteY23" fmla="*/ 1932116 h 2057270"/>
                <a:gd name="connsiteX24" fmla="*/ 1658802 w 2347096"/>
                <a:gd name="connsiteY24" fmla="*/ 1925466 h 2057270"/>
                <a:gd name="connsiteX25" fmla="*/ 1698703 w 2347096"/>
                <a:gd name="connsiteY25" fmla="*/ 1918815 h 2057270"/>
                <a:gd name="connsiteX26" fmla="*/ 1725304 w 2347096"/>
                <a:gd name="connsiteY26" fmla="*/ 1912165 h 2057270"/>
                <a:gd name="connsiteX27" fmla="*/ 1735279 w 2347096"/>
                <a:gd name="connsiteY27" fmla="*/ 1908840 h 2057270"/>
                <a:gd name="connsiteX28" fmla="*/ 1745254 w 2347096"/>
                <a:gd name="connsiteY28" fmla="*/ 1902190 h 2057270"/>
                <a:gd name="connsiteX29" fmla="*/ 1758555 w 2347096"/>
                <a:gd name="connsiteY29" fmla="*/ 1898865 h 2057270"/>
                <a:gd name="connsiteX30" fmla="*/ 1788481 w 2347096"/>
                <a:gd name="connsiteY30" fmla="*/ 1888890 h 2057270"/>
                <a:gd name="connsiteX31" fmla="*/ 1798456 w 2347096"/>
                <a:gd name="connsiteY31" fmla="*/ 1885564 h 2057270"/>
                <a:gd name="connsiteX32" fmla="*/ 1821732 w 2347096"/>
                <a:gd name="connsiteY32" fmla="*/ 1875589 h 2057270"/>
                <a:gd name="connsiteX33" fmla="*/ 1854982 w 2347096"/>
                <a:gd name="connsiteY33" fmla="*/ 1868939 h 2057270"/>
                <a:gd name="connsiteX34" fmla="*/ 1881583 w 2347096"/>
                <a:gd name="connsiteY34" fmla="*/ 1862289 h 2057270"/>
                <a:gd name="connsiteX35" fmla="*/ 1901534 w 2347096"/>
                <a:gd name="connsiteY35" fmla="*/ 1855639 h 2057270"/>
                <a:gd name="connsiteX36" fmla="*/ 1911509 w 2347096"/>
                <a:gd name="connsiteY36" fmla="*/ 1852314 h 2057270"/>
                <a:gd name="connsiteX37" fmla="*/ 1938110 w 2347096"/>
                <a:gd name="connsiteY37" fmla="*/ 1845663 h 2057270"/>
                <a:gd name="connsiteX38" fmla="*/ 1958060 w 2347096"/>
                <a:gd name="connsiteY38" fmla="*/ 1839013 h 2057270"/>
                <a:gd name="connsiteX39" fmla="*/ 1971361 w 2347096"/>
                <a:gd name="connsiteY39" fmla="*/ 1835688 h 2057270"/>
                <a:gd name="connsiteX40" fmla="*/ 1991311 w 2347096"/>
                <a:gd name="connsiteY40" fmla="*/ 1829038 h 2057270"/>
                <a:gd name="connsiteX41" fmla="*/ 2001286 w 2347096"/>
                <a:gd name="connsiteY41" fmla="*/ 1825713 h 2057270"/>
                <a:gd name="connsiteX42" fmla="*/ 2017912 w 2347096"/>
                <a:gd name="connsiteY42" fmla="*/ 1815738 h 2057270"/>
                <a:gd name="connsiteX43" fmla="*/ 2034537 w 2347096"/>
                <a:gd name="connsiteY43" fmla="*/ 1809087 h 2057270"/>
                <a:gd name="connsiteX44" fmla="*/ 2047838 w 2347096"/>
                <a:gd name="connsiteY44" fmla="*/ 1805762 h 2057270"/>
                <a:gd name="connsiteX45" fmla="*/ 2067788 w 2347096"/>
                <a:gd name="connsiteY45" fmla="*/ 1799112 h 2057270"/>
                <a:gd name="connsiteX46" fmla="*/ 2077764 w 2347096"/>
                <a:gd name="connsiteY46" fmla="*/ 1795787 h 2057270"/>
                <a:gd name="connsiteX47" fmla="*/ 2087739 w 2347096"/>
                <a:gd name="connsiteY47" fmla="*/ 1792462 h 2057270"/>
                <a:gd name="connsiteX48" fmla="*/ 2091064 w 2347096"/>
                <a:gd name="connsiteY48" fmla="*/ 1782487 h 2057270"/>
                <a:gd name="connsiteX49" fmla="*/ 2111014 w 2347096"/>
                <a:gd name="connsiteY49" fmla="*/ 1775836 h 2057270"/>
                <a:gd name="connsiteX50" fmla="*/ 2117665 w 2347096"/>
                <a:gd name="connsiteY50" fmla="*/ 1769186 h 2057270"/>
                <a:gd name="connsiteX51" fmla="*/ 2180841 w 2347096"/>
                <a:gd name="connsiteY51" fmla="*/ 1735935 h 2057270"/>
                <a:gd name="connsiteX52" fmla="*/ 2207442 w 2347096"/>
                <a:gd name="connsiteY52" fmla="*/ 1722635 h 2057270"/>
                <a:gd name="connsiteX53" fmla="*/ 2227393 w 2347096"/>
                <a:gd name="connsiteY53" fmla="*/ 1709335 h 2057270"/>
                <a:gd name="connsiteX54" fmla="*/ 2263969 w 2347096"/>
                <a:gd name="connsiteY54" fmla="*/ 1699359 h 2057270"/>
                <a:gd name="connsiteX55" fmla="*/ 2293894 w 2347096"/>
                <a:gd name="connsiteY55" fmla="*/ 1686059 h 2057270"/>
                <a:gd name="connsiteX56" fmla="*/ 2303870 w 2347096"/>
                <a:gd name="connsiteY56" fmla="*/ 1682734 h 2057270"/>
                <a:gd name="connsiteX57" fmla="*/ 2323820 w 2347096"/>
                <a:gd name="connsiteY57" fmla="*/ 1669434 h 2057270"/>
                <a:gd name="connsiteX58" fmla="*/ 2347096 w 2347096"/>
                <a:gd name="connsiteY58" fmla="*/ 1652808 h 2057270"/>
                <a:gd name="connsiteX59" fmla="*/ 2343771 w 2347096"/>
                <a:gd name="connsiteY59" fmla="*/ 1642833 h 2057270"/>
                <a:gd name="connsiteX60" fmla="*/ 2333796 w 2347096"/>
                <a:gd name="connsiteY60" fmla="*/ 1636183 h 2057270"/>
                <a:gd name="connsiteX61" fmla="*/ 2297220 w 2347096"/>
                <a:gd name="connsiteY61" fmla="*/ 1626207 h 2057270"/>
                <a:gd name="connsiteX62" fmla="*/ 2287244 w 2347096"/>
                <a:gd name="connsiteY62" fmla="*/ 1622882 h 2057270"/>
                <a:gd name="connsiteX63" fmla="*/ 2277269 w 2347096"/>
                <a:gd name="connsiteY63" fmla="*/ 1616232 h 2057270"/>
                <a:gd name="connsiteX64" fmla="*/ 2257318 w 2347096"/>
                <a:gd name="connsiteY64" fmla="*/ 1589631 h 2057270"/>
                <a:gd name="connsiteX65" fmla="*/ 2244018 w 2347096"/>
                <a:gd name="connsiteY65" fmla="*/ 1582981 h 2057270"/>
                <a:gd name="connsiteX66" fmla="*/ 2237368 w 2347096"/>
                <a:gd name="connsiteY66" fmla="*/ 1573006 h 2057270"/>
                <a:gd name="connsiteX67" fmla="*/ 2224068 w 2347096"/>
                <a:gd name="connsiteY67" fmla="*/ 1569681 h 2057270"/>
                <a:gd name="connsiteX68" fmla="*/ 2210767 w 2347096"/>
                <a:gd name="connsiteY68" fmla="*/ 1563031 h 2057270"/>
                <a:gd name="connsiteX69" fmla="*/ 2200792 w 2347096"/>
                <a:gd name="connsiteY69" fmla="*/ 1559706 h 2057270"/>
                <a:gd name="connsiteX70" fmla="*/ 2174191 w 2347096"/>
                <a:gd name="connsiteY70" fmla="*/ 1549730 h 2057270"/>
                <a:gd name="connsiteX71" fmla="*/ 2164216 w 2347096"/>
                <a:gd name="connsiteY71" fmla="*/ 1543080 h 2057270"/>
                <a:gd name="connsiteX72" fmla="*/ 2130965 w 2347096"/>
                <a:gd name="connsiteY72" fmla="*/ 1536430 h 2057270"/>
                <a:gd name="connsiteX73" fmla="*/ 2094389 w 2347096"/>
                <a:gd name="connsiteY73" fmla="*/ 1529780 h 2057270"/>
                <a:gd name="connsiteX74" fmla="*/ 2074438 w 2347096"/>
                <a:gd name="connsiteY74" fmla="*/ 1523130 h 2057270"/>
                <a:gd name="connsiteX75" fmla="*/ 2051163 w 2347096"/>
                <a:gd name="connsiteY75" fmla="*/ 1516479 h 2057270"/>
                <a:gd name="connsiteX76" fmla="*/ 1994636 w 2347096"/>
                <a:gd name="connsiteY76" fmla="*/ 1509829 h 2057270"/>
                <a:gd name="connsiteX77" fmla="*/ 1815081 w 2347096"/>
                <a:gd name="connsiteY77" fmla="*/ 1513154 h 2057270"/>
                <a:gd name="connsiteX78" fmla="*/ 1785156 w 2347096"/>
                <a:gd name="connsiteY78" fmla="*/ 1523130 h 2057270"/>
                <a:gd name="connsiteX79" fmla="*/ 1751905 w 2347096"/>
                <a:gd name="connsiteY79" fmla="*/ 1533105 h 2057270"/>
                <a:gd name="connsiteX80" fmla="*/ 1731954 w 2347096"/>
                <a:gd name="connsiteY80" fmla="*/ 1546405 h 2057270"/>
                <a:gd name="connsiteX81" fmla="*/ 1721979 w 2347096"/>
                <a:gd name="connsiteY81" fmla="*/ 1553055 h 2057270"/>
                <a:gd name="connsiteX82" fmla="*/ 1708678 w 2347096"/>
                <a:gd name="connsiteY82" fmla="*/ 1559706 h 2057270"/>
                <a:gd name="connsiteX83" fmla="*/ 1702028 w 2347096"/>
                <a:gd name="connsiteY83" fmla="*/ 1569681 h 2057270"/>
                <a:gd name="connsiteX84" fmla="*/ 1695378 w 2347096"/>
                <a:gd name="connsiteY84" fmla="*/ 1589631 h 2057270"/>
                <a:gd name="connsiteX85" fmla="*/ 1698703 w 2347096"/>
                <a:gd name="connsiteY85" fmla="*/ 1642833 h 2057270"/>
                <a:gd name="connsiteX86" fmla="*/ 1698703 w 2347096"/>
                <a:gd name="connsiteY86" fmla="*/ 1706010 h 2057270"/>
                <a:gd name="connsiteX87" fmla="*/ 1688728 w 2347096"/>
                <a:gd name="connsiteY87" fmla="*/ 1712660 h 2057270"/>
                <a:gd name="connsiteX88" fmla="*/ 1668777 w 2347096"/>
                <a:gd name="connsiteY88" fmla="*/ 1719310 h 2057270"/>
                <a:gd name="connsiteX89" fmla="*/ 1658802 w 2347096"/>
                <a:gd name="connsiteY89" fmla="*/ 1722635 h 2057270"/>
                <a:gd name="connsiteX90" fmla="*/ 1645502 w 2347096"/>
                <a:gd name="connsiteY90" fmla="*/ 1729285 h 2057270"/>
                <a:gd name="connsiteX91" fmla="*/ 1598950 w 2347096"/>
                <a:gd name="connsiteY91" fmla="*/ 1735935 h 2057270"/>
                <a:gd name="connsiteX92" fmla="*/ 1306342 w 2347096"/>
                <a:gd name="connsiteY92" fmla="*/ 1732610 h 2057270"/>
                <a:gd name="connsiteX93" fmla="*/ 1293042 w 2347096"/>
                <a:gd name="connsiteY93" fmla="*/ 1729285 h 2057270"/>
                <a:gd name="connsiteX94" fmla="*/ 1273092 w 2347096"/>
                <a:gd name="connsiteY94" fmla="*/ 1722635 h 2057270"/>
                <a:gd name="connsiteX95" fmla="*/ 1256466 w 2347096"/>
                <a:gd name="connsiteY95" fmla="*/ 1712660 h 2057270"/>
                <a:gd name="connsiteX96" fmla="*/ 1236516 w 2347096"/>
                <a:gd name="connsiteY96" fmla="*/ 1699359 h 2057270"/>
                <a:gd name="connsiteX97" fmla="*/ 1229865 w 2347096"/>
                <a:gd name="connsiteY97" fmla="*/ 1692709 h 2057270"/>
                <a:gd name="connsiteX98" fmla="*/ 1209915 w 2347096"/>
                <a:gd name="connsiteY98" fmla="*/ 1686059 h 2057270"/>
                <a:gd name="connsiteX99" fmla="*/ 1189964 w 2347096"/>
                <a:gd name="connsiteY99" fmla="*/ 1676084 h 2057270"/>
                <a:gd name="connsiteX100" fmla="*/ 1176664 w 2347096"/>
                <a:gd name="connsiteY100" fmla="*/ 1662783 h 2057270"/>
                <a:gd name="connsiteX101" fmla="*/ 1150063 w 2347096"/>
                <a:gd name="connsiteY101" fmla="*/ 1629532 h 2057270"/>
                <a:gd name="connsiteX102" fmla="*/ 1130113 w 2347096"/>
                <a:gd name="connsiteY102" fmla="*/ 1616232 h 2057270"/>
                <a:gd name="connsiteX103" fmla="*/ 1110162 w 2347096"/>
                <a:gd name="connsiteY103" fmla="*/ 1609582 h 2057270"/>
                <a:gd name="connsiteX104" fmla="*/ 1100187 w 2347096"/>
                <a:gd name="connsiteY104" fmla="*/ 1602932 h 2057270"/>
                <a:gd name="connsiteX105" fmla="*/ 1080236 w 2347096"/>
                <a:gd name="connsiteY105" fmla="*/ 1596282 h 2057270"/>
                <a:gd name="connsiteX106" fmla="*/ 1070261 w 2347096"/>
                <a:gd name="connsiteY106" fmla="*/ 1592956 h 2057270"/>
                <a:gd name="connsiteX107" fmla="*/ 1050310 w 2347096"/>
                <a:gd name="connsiteY107" fmla="*/ 1582981 h 2057270"/>
                <a:gd name="connsiteX108" fmla="*/ 1030360 w 2347096"/>
                <a:gd name="connsiteY108" fmla="*/ 1573006 h 2057270"/>
                <a:gd name="connsiteX109" fmla="*/ 1007084 w 2347096"/>
                <a:gd name="connsiteY109" fmla="*/ 1563031 h 2057270"/>
                <a:gd name="connsiteX110" fmla="*/ 997109 w 2347096"/>
                <a:gd name="connsiteY110" fmla="*/ 1553055 h 2057270"/>
                <a:gd name="connsiteX111" fmla="*/ 977158 w 2347096"/>
                <a:gd name="connsiteY111" fmla="*/ 1546405 h 2057270"/>
                <a:gd name="connsiteX112" fmla="*/ 967183 w 2347096"/>
                <a:gd name="connsiteY112" fmla="*/ 1539755 h 2057270"/>
                <a:gd name="connsiteX113" fmla="*/ 957208 w 2347096"/>
                <a:gd name="connsiteY113" fmla="*/ 1536430 h 2057270"/>
                <a:gd name="connsiteX114" fmla="*/ 940582 w 2347096"/>
                <a:gd name="connsiteY114" fmla="*/ 1523130 h 2057270"/>
                <a:gd name="connsiteX115" fmla="*/ 904006 w 2347096"/>
                <a:gd name="connsiteY115" fmla="*/ 1486554 h 2057270"/>
                <a:gd name="connsiteX116" fmla="*/ 894031 w 2347096"/>
                <a:gd name="connsiteY116" fmla="*/ 1476578 h 2057270"/>
                <a:gd name="connsiteX117" fmla="*/ 884056 w 2347096"/>
                <a:gd name="connsiteY117" fmla="*/ 1466603 h 2057270"/>
                <a:gd name="connsiteX118" fmla="*/ 880731 w 2347096"/>
                <a:gd name="connsiteY118" fmla="*/ 1456628 h 2057270"/>
                <a:gd name="connsiteX119" fmla="*/ 870756 w 2347096"/>
                <a:gd name="connsiteY119" fmla="*/ 1449978 h 2057270"/>
                <a:gd name="connsiteX120" fmla="*/ 864105 w 2347096"/>
                <a:gd name="connsiteY120" fmla="*/ 1443327 h 2057270"/>
                <a:gd name="connsiteX121" fmla="*/ 847480 w 2347096"/>
                <a:gd name="connsiteY121" fmla="*/ 1413402 h 2057270"/>
                <a:gd name="connsiteX122" fmla="*/ 834180 w 2347096"/>
                <a:gd name="connsiteY122" fmla="*/ 1396776 h 2057270"/>
                <a:gd name="connsiteX123" fmla="*/ 830854 w 2347096"/>
                <a:gd name="connsiteY123" fmla="*/ 1386801 h 2057270"/>
                <a:gd name="connsiteX124" fmla="*/ 820879 w 2347096"/>
                <a:gd name="connsiteY124" fmla="*/ 1383476 h 2057270"/>
                <a:gd name="connsiteX125" fmla="*/ 814229 w 2347096"/>
                <a:gd name="connsiteY125" fmla="*/ 1363525 h 2057270"/>
                <a:gd name="connsiteX126" fmla="*/ 797604 w 2347096"/>
                <a:gd name="connsiteY126" fmla="*/ 1340250 h 2057270"/>
                <a:gd name="connsiteX127" fmla="*/ 794278 w 2347096"/>
                <a:gd name="connsiteY127" fmla="*/ 1330274 h 2057270"/>
                <a:gd name="connsiteX128" fmla="*/ 787628 w 2347096"/>
                <a:gd name="connsiteY128" fmla="*/ 1320299 h 2057270"/>
                <a:gd name="connsiteX129" fmla="*/ 780978 w 2347096"/>
                <a:gd name="connsiteY129" fmla="*/ 1300348 h 2057270"/>
                <a:gd name="connsiteX130" fmla="*/ 777653 w 2347096"/>
                <a:gd name="connsiteY130" fmla="*/ 1290373 h 2057270"/>
                <a:gd name="connsiteX131" fmla="*/ 774328 w 2347096"/>
                <a:gd name="connsiteY131" fmla="*/ 1280398 h 2057270"/>
                <a:gd name="connsiteX132" fmla="*/ 771003 w 2347096"/>
                <a:gd name="connsiteY132" fmla="*/ 1193946 h 2057270"/>
                <a:gd name="connsiteX133" fmla="*/ 767678 w 2347096"/>
                <a:gd name="connsiteY133" fmla="*/ 1183970 h 2057270"/>
                <a:gd name="connsiteX134" fmla="*/ 771003 w 2347096"/>
                <a:gd name="connsiteY134" fmla="*/ 1160695 h 2057270"/>
                <a:gd name="connsiteX135" fmla="*/ 774328 w 2347096"/>
                <a:gd name="connsiteY135" fmla="*/ 1150719 h 2057270"/>
                <a:gd name="connsiteX136" fmla="*/ 784303 w 2347096"/>
                <a:gd name="connsiteY136" fmla="*/ 1144069 h 2057270"/>
                <a:gd name="connsiteX137" fmla="*/ 790953 w 2347096"/>
                <a:gd name="connsiteY137" fmla="*/ 1124119 h 2057270"/>
                <a:gd name="connsiteX138" fmla="*/ 784303 w 2347096"/>
                <a:gd name="connsiteY138" fmla="*/ 1057617 h 2057270"/>
                <a:gd name="connsiteX139" fmla="*/ 777653 w 2347096"/>
                <a:gd name="connsiteY139" fmla="*/ 1047642 h 2057270"/>
                <a:gd name="connsiteX140" fmla="*/ 771003 w 2347096"/>
                <a:gd name="connsiteY140" fmla="*/ 1040991 h 2057270"/>
                <a:gd name="connsiteX141" fmla="*/ 761028 w 2347096"/>
                <a:gd name="connsiteY141" fmla="*/ 1021041 h 2057270"/>
                <a:gd name="connsiteX142" fmla="*/ 751052 w 2347096"/>
                <a:gd name="connsiteY142" fmla="*/ 1014391 h 2057270"/>
                <a:gd name="connsiteX143" fmla="*/ 744402 w 2347096"/>
                <a:gd name="connsiteY143" fmla="*/ 1007740 h 2057270"/>
                <a:gd name="connsiteX144" fmla="*/ 721126 w 2347096"/>
                <a:gd name="connsiteY144" fmla="*/ 997765 h 2057270"/>
                <a:gd name="connsiteX145" fmla="*/ 711151 w 2347096"/>
                <a:gd name="connsiteY145" fmla="*/ 987790 h 2057270"/>
                <a:gd name="connsiteX146" fmla="*/ 671250 w 2347096"/>
                <a:gd name="connsiteY146" fmla="*/ 984465 h 2057270"/>
                <a:gd name="connsiteX147" fmla="*/ 588123 w 2347096"/>
                <a:gd name="connsiteY147" fmla="*/ 981140 h 2057270"/>
                <a:gd name="connsiteX148" fmla="*/ 574822 w 2347096"/>
                <a:gd name="connsiteY148" fmla="*/ 977815 h 2057270"/>
                <a:gd name="connsiteX149" fmla="*/ 554872 w 2347096"/>
                <a:gd name="connsiteY149" fmla="*/ 971164 h 2057270"/>
                <a:gd name="connsiteX150" fmla="*/ 538246 w 2347096"/>
                <a:gd name="connsiteY150" fmla="*/ 941239 h 2057270"/>
                <a:gd name="connsiteX151" fmla="*/ 531596 w 2347096"/>
                <a:gd name="connsiteY151" fmla="*/ 934588 h 2057270"/>
                <a:gd name="connsiteX152" fmla="*/ 514971 w 2347096"/>
                <a:gd name="connsiteY152" fmla="*/ 914638 h 2057270"/>
                <a:gd name="connsiteX153" fmla="*/ 504996 w 2347096"/>
                <a:gd name="connsiteY153" fmla="*/ 907988 h 2057270"/>
                <a:gd name="connsiteX154" fmla="*/ 491695 w 2347096"/>
                <a:gd name="connsiteY154" fmla="*/ 894687 h 2057270"/>
                <a:gd name="connsiteX155" fmla="*/ 488370 w 2347096"/>
                <a:gd name="connsiteY155" fmla="*/ 884712 h 2057270"/>
                <a:gd name="connsiteX156" fmla="*/ 478395 w 2347096"/>
                <a:gd name="connsiteY156" fmla="*/ 864762 h 2057270"/>
                <a:gd name="connsiteX157" fmla="*/ 481720 w 2347096"/>
                <a:gd name="connsiteY157" fmla="*/ 831511 h 2057270"/>
                <a:gd name="connsiteX158" fmla="*/ 488370 w 2347096"/>
                <a:gd name="connsiteY158" fmla="*/ 811560 h 2057270"/>
                <a:gd name="connsiteX159" fmla="*/ 498345 w 2347096"/>
                <a:gd name="connsiteY159" fmla="*/ 791610 h 2057270"/>
                <a:gd name="connsiteX160" fmla="*/ 495020 w 2347096"/>
                <a:gd name="connsiteY160" fmla="*/ 761684 h 2057270"/>
                <a:gd name="connsiteX161" fmla="*/ 488370 w 2347096"/>
                <a:gd name="connsiteY161" fmla="*/ 738408 h 2057270"/>
                <a:gd name="connsiteX162" fmla="*/ 485045 w 2347096"/>
                <a:gd name="connsiteY162" fmla="*/ 725108 h 2057270"/>
                <a:gd name="connsiteX163" fmla="*/ 481720 w 2347096"/>
                <a:gd name="connsiteY163" fmla="*/ 715132 h 2057270"/>
                <a:gd name="connsiteX164" fmla="*/ 471745 w 2347096"/>
                <a:gd name="connsiteY164" fmla="*/ 688532 h 2057270"/>
                <a:gd name="connsiteX165" fmla="*/ 461769 w 2347096"/>
                <a:gd name="connsiteY165" fmla="*/ 671906 h 2057270"/>
                <a:gd name="connsiteX166" fmla="*/ 448469 w 2347096"/>
                <a:gd name="connsiteY166" fmla="*/ 651956 h 2057270"/>
                <a:gd name="connsiteX167" fmla="*/ 445144 w 2347096"/>
                <a:gd name="connsiteY167" fmla="*/ 641980 h 2057270"/>
                <a:gd name="connsiteX168" fmla="*/ 438494 w 2347096"/>
                <a:gd name="connsiteY168" fmla="*/ 632005 h 2057270"/>
                <a:gd name="connsiteX169" fmla="*/ 431844 w 2347096"/>
                <a:gd name="connsiteY169" fmla="*/ 612055 h 2057270"/>
                <a:gd name="connsiteX170" fmla="*/ 435169 w 2347096"/>
                <a:gd name="connsiteY170" fmla="*/ 588779 h 2057270"/>
                <a:gd name="connsiteX171" fmla="*/ 501670 w 2347096"/>
                <a:gd name="connsiteY171" fmla="*/ 588779 h 2057270"/>
                <a:gd name="connsiteX172" fmla="*/ 521621 w 2347096"/>
                <a:gd name="connsiteY172" fmla="*/ 608730 h 2057270"/>
                <a:gd name="connsiteX173" fmla="*/ 528271 w 2347096"/>
                <a:gd name="connsiteY173" fmla="*/ 618705 h 2057270"/>
                <a:gd name="connsiteX174" fmla="*/ 531596 w 2347096"/>
                <a:gd name="connsiteY174" fmla="*/ 628680 h 2057270"/>
                <a:gd name="connsiteX175" fmla="*/ 548222 w 2347096"/>
                <a:gd name="connsiteY175" fmla="*/ 645306 h 2057270"/>
                <a:gd name="connsiteX176" fmla="*/ 568172 w 2347096"/>
                <a:gd name="connsiteY176" fmla="*/ 658606 h 2057270"/>
                <a:gd name="connsiteX177" fmla="*/ 578148 w 2347096"/>
                <a:gd name="connsiteY177" fmla="*/ 665256 h 2057270"/>
                <a:gd name="connsiteX178" fmla="*/ 594773 w 2347096"/>
                <a:gd name="connsiteY178" fmla="*/ 678556 h 2057270"/>
                <a:gd name="connsiteX179" fmla="*/ 601423 w 2347096"/>
                <a:gd name="connsiteY179" fmla="*/ 685207 h 2057270"/>
                <a:gd name="connsiteX180" fmla="*/ 614724 w 2347096"/>
                <a:gd name="connsiteY180" fmla="*/ 691857 h 2057270"/>
                <a:gd name="connsiteX181" fmla="*/ 621374 w 2347096"/>
                <a:gd name="connsiteY181" fmla="*/ 701832 h 2057270"/>
                <a:gd name="connsiteX182" fmla="*/ 641324 w 2347096"/>
                <a:gd name="connsiteY182" fmla="*/ 708482 h 2057270"/>
                <a:gd name="connsiteX183" fmla="*/ 651300 w 2347096"/>
                <a:gd name="connsiteY183" fmla="*/ 711807 h 2057270"/>
                <a:gd name="connsiteX184" fmla="*/ 661275 w 2347096"/>
                <a:gd name="connsiteY184" fmla="*/ 715132 h 2057270"/>
                <a:gd name="connsiteX185" fmla="*/ 687876 w 2347096"/>
                <a:gd name="connsiteY185" fmla="*/ 721783 h 2057270"/>
                <a:gd name="connsiteX186" fmla="*/ 751052 w 2347096"/>
                <a:gd name="connsiteY186" fmla="*/ 718458 h 2057270"/>
                <a:gd name="connsiteX187" fmla="*/ 771003 w 2347096"/>
                <a:gd name="connsiteY187" fmla="*/ 708482 h 2057270"/>
                <a:gd name="connsiteX188" fmla="*/ 790953 w 2347096"/>
                <a:gd name="connsiteY188" fmla="*/ 701832 h 2057270"/>
                <a:gd name="connsiteX189" fmla="*/ 797604 w 2347096"/>
                <a:gd name="connsiteY189" fmla="*/ 695182 h 2057270"/>
                <a:gd name="connsiteX190" fmla="*/ 807579 w 2347096"/>
                <a:gd name="connsiteY190" fmla="*/ 671906 h 2057270"/>
                <a:gd name="connsiteX191" fmla="*/ 804254 w 2347096"/>
                <a:gd name="connsiteY191" fmla="*/ 638655 h 2057270"/>
                <a:gd name="connsiteX192" fmla="*/ 797604 w 2347096"/>
                <a:gd name="connsiteY192" fmla="*/ 628680 h 2057270"/>
                <a:gd name="connsiteX193" fmla="*/ 784303 w 2347096"/>
                <a:gd name="connsiteY193" fmla="*/ 602079 h 2057270"/>
                <a:gd name="connsiteX194" fmla="*/ 780978 w 2347096"/>
                <a:gd name="connsiteY194" fmla="*/ 592104 h 2057270"/>
                <a:gd name="connsiteX195" fmla="*/ 774328 w 2347096"/>
                <a:gd name="connsiteY195" fmla="*/ 582129 h 2057270"/>
                <a:gd name="connsiteX196" fmla="*/ 767678 w 2347096"/>
                <a:gd name="connsiteY196" fmla="*/ 555528 h 2057270"/>
                <a:gd name="connsiteX197" fmla="*/ 754377 w 2347096"/>
                <a:gd name="connsiteY197" fmla="*/ 535578 h 2057270"/>
                <a:gd name="connsiteX198" fmla="*/ 747727 w 2347096"/>
                <a:gd name="connsiteY198" fmla="*/ 515627 h 2057270"/>
                <a:gd name="connsiteX199" fmla="*/ 737752 w 2347096"/>
                <a:gd name="connsiteY199" fmla="*/ 505652 h 2057270"/>
                <a:gd name="connsiteX200" fmla="*/ 731102 w 2347096"/>
                <a:gd name="connsiteY200" fmla="*/ 495676 h 2057270"/>
                <a:gd name="connsiteX201" fmla="*/ 721126 w 2347096"/>
                <a:gd name="connsiteY201" fmla="*/ 489026 h 2057270"/>
                <a:gd name="connsiteX202" fmla="*/ 704501 w 2347096"/>
                <a:gd name="connsiteY202" fmla="*/ 472401 h 2057270"/>
                <a:gd name="connsiteX203" fmla="*/ 684550 w 2347096"/>
                <a:gd name="connsiteY203" fmla="*/ 455775 h 2057270"/>
                <a:gd name="connsiteX204" fmla="*/ 664600 w 2347096"/>
                <a:gd name="connsiteY204" fmla="*/ 449125 h 2057270"/>
                <a:gd name="connsiteX205" fmla="*/ 634674 w 2347096"/>
                <a:gd name="connsiteY205" fmla="*/ 432500 h 2057270"/>
                <a:gd name="connsiteX206" fmla="*/ 618049 w 2347096"/>
                <a:gd name="connsiteY206" fmla="*/ 415874 h 2057270"/>
                <a:gd name="connsiteX207" fmla="*/ 601423 w 2347096"/>
                <a:gd name="connsiteY207" fmla="*/ 399249 h 2057270"/>
                <a:gd name="connsiteX208" fmla="*/ 584798 w 2347096"/>
                <a:gd name="connsiteY208" fmla="*/ 385948 h 2057270"/>
                <a:gd name="connsiteX209" fmla="*/ 581473 w 2347096"/>
                <a:gd name="connsiteY209" fmla="*/ 375973 h 2057270"/>
                <a:gd name="connsiteX210" fmla="*/ 564847 w 2347096"/>
                <a:gd name="connsiteY210" fmla="*/ 362673 h 2057270"/>
                <a:gd name="connsiteX211" fmla="*/ 558197 w 2347096"/>
                <a:gd name="connsiteY211" fmla="*/ 352698 h 2057270"/>
                <a:gd name="connsiteX212" fmla="*/ 544897 w 2347096"/>
                <a:gd name="connsiteY212" fmla="*/ 336072 h 2057270"/>
                <a:gd name="connsiteX213" fmla="*/ 538246 w 2347096"/>
                <a:gd name="connsiteY213" fmla="*/ 316122 h 2057270"/>
                <a:gd name="connsiteX214" fmla="*/ 534921 w 2347096"/>
                <a:gd name="connsiteY214" fmla="*/ 306146 h 2057270"/>
                <a:gd name="connsiteX215" fmla="*/ 528271 w 2347096"/>
                <a:gd name="connsiteY215" fmla="*/ 296171 h 2057270"/>
                <a:gd name="connsiteX216" fmla="*/ 524946 w 2347096"/>
                <a:gd name="connsiteY216" fmla="*/ 223019 h 2057270"/>
                <a:gd name="connsiteX217" fmla="*/ 514971 w 2347096"/>
                <a:gd name="connsiteY217" fmla="*/ 203068 h 2057270"/>
                <a:gd name="connsiteX218" fmla="*/ 511646 w 2347096"/>
                <a:gd name="connsiteY218" fmla="*/ 193093 h 2057270"/>
                <a:gd name="connsiteX219" fmla="*/ 498345 w 2347096"/>
                <a:gd name="connsiteY219" fmla="*/ 176468 h 2057270"/>
                <a:gd name="connsiteX220" fmla="*/ 491695 w 2347096"/>
                <a:gd name="connsiteY220" fmla="*/ 166492 h 2057270"/>
                <a:gd name="connsiteX221" fmla="*/ 471745 w 2347096"/>
                <a:gd name="connsiteY221" fmla="*/ 156517 h 2057270"/>
                <a:gd name="connsiteX222" fmla="*/ 445144 w 2347096"/>
                <a:gd name="connsiteY222" fmla="*/ 139892 h 2057270"/>
                <a:gd name="connsiteX223" fmla="*/ 435169 w 2347096"/>
                <a:gd name="connsiteY223" fmla="*/ 136567 h 2057270"/>
                <a:gd name="connsiteX224" fmla="*/ 425193 w 2347096"/>
                <a:gd name="connsiteY224" fmla="*/ 133242 h 2057270"/>
                <a:gd name="connsiteX225" fmla="*/ 375317 w 2347096"/>
                <a:gd name="connsiteY225" fmla="*/ 136567 h 2057270"/>
                <a:gd name="connsiteX226" fmla="*/ 368667 w 2347096"/>
                <a:gd name="connsiteY226" fmla="*/ 146542 h 2057270"/>
                <a:gd name="connsiteX227" fmla="*/ 358692 w 2347096"/>
                <a:gd name="connsiteY227" fmla="*/ 183118 h 2057270"/>
                <a:gd name="connsiteX228" fmla="*/ 355366 w 2347096"/>
                <a:gd name="connsiteY228" fmla="*/ 193093 h 2057270"/>
                <a:gd name="connsiteX229" fmla="*/ 358692 w 2347096"/>
                <a:gd name="connsiteY229" fmla="*/ 209719 h 2057270"/>
                <a:gd name="connsiteX230" fmla="*/ 365342 w 2347096"/>
                <a:gd name="connsiteY230" fmla="*/ 272895 h 2057270"/>
                <a:gd name="connsiteX231" fmla="*/ 365342 w 2347096"/>
                <a:gd name="connsiteY231" fmla="*/ 356023 h 2057270"/>
                <a:gd name="connsiteX232" fmla="*/ 358692 w 2347096"/>
                <a:gd name="connsiteY232" fmla="*/ 379298 h 2057270"/>
                <a:gd name="connsiteX233" fmla="*/ 352041 w 2347096"/>
                <a:gd name="connsiteY233" fmla="*/ 385948 h 2057270"/>
                <a:gd name="connsiteX234" fmla="*/ 345391 w 2347096"/>
                <a:gd name="connsiteY234" fmla="*/ 395924 h 2057270"/>
                <a:gd name="connsiteX235" fmla="*/ 328766 w 2347096"/>
                <a:gd name="connsiteY235" fmla="*/ 399249 h 2057270"/>
                <a:gd name="connsiteX236" fmla="*/ 292190 w 2347096"/>
                <a:gd name="connsiteY236" fmla="*/ 395924 h 2057270"/>
                <a:gd name="connsiteX237" fmla="*/ 268914 w 2347096"/>
                <a:gd name="connsiteY237" fmla="*/ 369323 h 2057270"/>
                <a:gd name="connsiteX238" fmla="*/ 258939 w 2347096"/>
                <a:gd name="connsiteY238" fmla="*/ 362673 h 2057270"/>
                <a:gd name="connsiteX239" fmla="*/ 252289 w 2347096"/>
                <a:gd name="connsiteY239" fmla="*/ 342722 h 2057270"/>
                <a:gd name="connsiteX240" fmla="*/ 248964 w 2347096"/>
                <a:gd name="connsiteY240" fmla="*/ 332747 h 2057270"/>
                <a:gd name="connsiteX241" fmla="*/ 245638 w 2347096"/>
                <a:gd name="connsiteY241" fmla="*/ 319447 h 2057270"/>
                <a:gd name="connsiteX242" fmla="*/ 238988 w 2347096"/>
                <a:gd name="connsiteY242" fmla="*/ 309471 h 2057270"/>
                <a:gd name="connsiteX243" fmla="*/ 232338 w 2347096"/>
                <a:gd name="connsiteY243" fmla="*/ 289521 h 2057270"/>
                <a:gd name="connsiteX244" fmla="*/ 229013 w 2347096"/>
                <a:gd name="connsiteY244" fmla="*/ 279546 h 2057270"/>
                <a:gd name="connsiteX245" fmla="*/ 222363 w 2347096"/>
                <a:gd name="connsiteY245" fmla="*/ 269570 h 2057270"/>
                <a:gd name="connsiteX246" fmla="*/ 212388 w 2347096"/>
                <a:gd name="connsiteY246" fmla="*/ 239644 h 2057270"/>
                <a:gd name="connsiteX247" fmla="*/ 209062 w 2347096"/>
                <a:gd name="connsiteY247" fmla="*/ 229669 h 2057270"/>
                <a:gd name="connsiteX248" fmla="*/ 202412 w 2347096"/>
                <a:gd name="connsiteY248" fmla="*/ 216369 h 2057270"/>
                <a:gd name="connsiteX249" fmla="*/ 192437 w 2347096"/>
                <a:gd name="connsiteY249" fmla="*/ 199743 h 2057270"/>
                <a:gd name="connsiteX250" fmla="*/ 185787 w 2347096"/>
                <a:gd name="connsiteY250" fmla="*/ 179793 h 2057270"/>
                <a:gd name="connsiteX251" fmla="*/ 179137 w 2347096"/>
                <a:gd name="connsiteY251" fmla="*/ 149867 h 2057270"/>
                <a:gd name="connsiteX252" fmla="*/ 175812 w 2347096"/>
                <a:gd name="connsiteY252" fmla="*/ 86690 h 2057270"/>
                <a:gd name="connsiteX253" fmla="*/ 162511 w 2347096"/>
                <a:gd name="connsiteY253" fmla="*/ 30164 h 2057270"/>
                <a:gd name="connsiteX254" fmla="*/ 155861 w 2347096"/>
                <a:gd name="connsiteY254" fmla="*/ 20188 h 2057270"/>
                <a:gd name="connsiteX255" fmla="*/ 132585 w 2347096"/>
                <a:gd name="connsiteY255" fmla="*/ 13538 h 2057270"/>
                <a:gd name="connsiteX256" fmla="*/ 122610 w 2347096"/>
                <a:gd name="connsiteY256" fmla="*/ 6888 h 2057270"/>
                <a:gd name="connsiteX257" fmla="*/ 66084 w 2347096"/>
                <a:gd name="connsiteY257" fmla="*/ 6888 h 2057270"/>
                <a:gd name="connsiteX258" fmla="*/ 52783 w 2347096"/>
                <a:gd name="connsiteY258" fmla="*/ 10213 h 2057270"/>
                <a:gd name="connsiteX259" fmla="*/ 26182 w 2347096"/>
                <a:gd name="connsiteY259" fmla="*/ 30164 h 2057270"/>
                <a:gd name="connsiteX260" fmla="*/ 19532 w 2347096"/>
                <a:gd name="connsiteY260" fmla="*/ 43464 h 2057270"/>
                <a:gd name="connsiteX261" fmla="*/ 12882 w 2347096"/>
                <a:gd name="connsiteY261" fmla="*/ 53439 h 2057270"/>
                <a:gd name="connsiteX262" fmla="*/ 2907 w 2347096"/>
                <a:gd name="connsiteY262" fmla="*/ 76715 h 2057270"/>
                <a:gd name="connsiteX263" fmla="*/ 6232 w 2347096"/>
                <a:gd name="connsiteY263" fmla="*/ 99991 h 2057270"/>
                <a:gd name="connsiteX264" fmla="*/ 12882 w 2347096"/>
                <a:gd name="connsiteY264" fmla="*/ 113291 h 2057270"/>
                <a:gd name="connsiteX265" fmla="*/ 29508 w 2347096"/>
                <a:gd name="connsiteY265" fmla="*/ 136567 h 2057270"/>
                <a:gd name="connsiteX266" fmla="*/ 39483 w 2347096"/>
                <a:gd name="connsiteY266" fmla="*/ 159842 h 2057270"/>
                <a:gd name="connsiteX267" fmla="*/ 52783 w 2347096"/>
                <a:gd name="connsiteY267" fmla="*/ 189768 h 2057270"/>
                <a:gd name="connsiteX268" fmla="*/ 59433 w 2347096"/>
                <a:gd name="connsiteY268" fmla="*/ 362673 h 2057270"/>
                <a:gd name="connsiteX269" fmla="*/ 62758 w 2347096"/>
                <a:gd name="connsiteY269" fmla="*/ 472401 h 2057270"/>
                <a:gd name="connsiteX270" fmla="*/ 66084 w 2347096"/>
                <a:gd name="connsiteY270" fmla="*/ 512302 h 2057270"/>
                <a:gd name="connsiteX271" fmla="*/ 69409 w 2347096"/>
                <a:gd name="connsiteY271" fmla="*/ 525602 h 2057270"/>
                <a:gd name="connsiteX272" fmla="*/ 76059 w 2347096"/>
                <a:gd name="connsiteY272" fmla="*/ 548878 h 2057270"/>
                <a:gd name="connsiteX273" fmla="*/ 82709 w 2347096"/>
                <a:gd name="connsiteY273" fmla="*/ 568828 h 2057270"/>
                <a:gd name="connsiteX274" fmla="*/ 86034 w 2347096"/>
                <a:gd name="connsiteY274" fmla="*/ 582129 h 2057270"/>
                <a:gd name="connsiteX275" fmla="*/ 92684 w 2347096"/>
                <a:gd name="connsiteY275" fmla="*/ 605404 h 2057270"/>
                <a:gd name="connsiteX276" fmla="*/ 102660 w 2347096"/>
                <a:gd name="connsiteY276" fmla="*/ 655281 h 2057270"/>
                <a:gd name="connsiteX277" fmla="*/ 105985 w 2347096"/>
                <a:gd name="connsiteY277" fmla="*/ 668581 h 2057270"/>
                <a:gd name="connsiteX278" fmla="*/ 112635 w 2347096"/>
                <a:gd name="connsiteY278" fmla="*/ 698507 h 2057270"/>
                <a:gd name="connsiteX279" fmla="*/ 122610 w 2347096"/>
                <a:gd name="connsiteY279" fmla="*/ 738408 h 2057270"/>
                <a:gd name="connsiteX280" fmla="*/ 132585 w 2347096"/>
                <a:gd name="connsiteY280" fmla="*/ 791610 h 2057270"/>
                <a:gd name="connsiteX281" fmla="*/ 135910 w 2347096"/>
                <a:gd name="connsiteY281" fmla="*/ 801585 h 2057270"/>
                <a:gd name="connsiteX282" fmla="*/ 139236 w 2347096"/>
                <a:gd name="connsiteY282" fmla="*/ 814885 h 2057270"/>
                <a:gd name="connsiteX283" fmla="*/ 145886 w 2347096"/>
                <a:gd name="connsiteY283" fmla="*/ 828186 h 2057270"/>
                <a:gd name="connsiteX284" fmla="*/ 152536 w 2347096"/>
                <a:gd name="connsiteY284" fmla="*/ 848136 h 2057270"/>
                <a:gd name="connsiteX285" fmla="*/ 159186 w 2347096"/>
                <a:gd name="connsiteY285" fmla="*/ 861436 h 2057270"/>
                <a:gd name="connsiteX286" fmla="*/ 162511 w 2347096"/>
                <a:gd name="connsiteY286" fmla="*/ 871412 h 2057270"/>
                <a:gd name="connsiteX287" fmla="*/ 172486 w 2347096"/>
                <a:gd name="connsiteY287" fmla="*/ 878062 h 2057270"/>
                <a:gd name="connsiteX288" fmla="*/ 182462 w 2347096"/>
                <a:gd name="connsiteY288" fmla="*/ 901338 h 2057270"/>
                <a:gd name="connsiteX289" fmla="*/ 189112 w 2347096"/>
                <a:gd name="connsiteY289" fmla="*/ 921288 h 2057270"/>
                <a:gd name="connsiteX290" fmla="*/ 192437 w 2347096"/>
                <a:gd name="connsiteY290" fmla="*/ 931263 h 2057270"/>
                <a:gd name="connsiteX291" fmla="*/ 189112 w 2347096"/>
                <a:gd name="connsiteY291" fmla="*/ 947889 h 2057270"/>
                <a:gd name="connsiteX292" fmla="*/ 199087 w 2347096"/>
                <a:gd name="connsiteY292" fmla="*/ 1011066 h 2057270"/>
                <a:gd name="connsiteX293" fmla="*/ 205737 w 2347096"/>
                <a:gd name="connsiteY293" fmla="*/ 1054292 h 2057270"/>
                <a:gd name="connsiteX294" fmla="*/ 219038 w 2347096"/>
                <a:gd name="connsiteY294" fmla="*/ 1077567 h 2057270"/>
                <a:gd name="connsiteX295" fmla="*/ 232338 w 2347096"/>
                <a:gd name="connsiteY295" fmla="*/ 1107493 h 2057270"/>
                <a:gd name="connsiteX296" fmla="*/ 242313 w 2347096"/>
                <a:gd name="connsiteY296" fmla="*/ 1110818 h 2057270"/>
                <a:gd name="connsiteX297" fmla="*/ 248964 w 2347096"/>
                <a:gd name="connsiteY297" fmla="*/ 1120794 h 2057270"/>
                <a:gd name="connsiteX298" fmla="*/ 268914 w 2347096"/>
                <a:gd name="connsiteY298" fmla="*/ 1137419 h 2057270"/>
                <a:gd name="connsiteX299" fmla="*/ 275564 w 2347096"/>
                <a:gd name="connsiteY299" fmla="*/ 1147394 h 2057270"/>
                <a:gd name="connsiteX300" fmla="*/ 295515 w 2347096"/>
                <a:gd name="connsiteY300" fmla="*/ 1167345 h 2057270"/>
                <a:gd name="connsiteX301" fmla="*/ 312140 w 2347096"/>
                <a:gd name="connsiteY301" fmla="*/ 1183970 h 2057270"/>
                <a:gd name="connsiteX302" fmla="*/ 325441 w 2347096"/>
                <a:gd name="connsiteY302" fmla="*/ 1200596 h 2057270"/>
                <a:gd name="connsiteX303" fmla="*/ 335416 w 2347096"/>
                <a:gd name="connsiteY303" fmla="*/ 1203921 h 2057270"/>
                <a:gd name="connsiteX304" fmla="*/ 338741 w 2347096"/>
                <a:gd name="connsiteY304" fmla="*/ 1213896 h 2057270"/>
                <a:gd name="connsiteX305" fmla="*/ 398593 w 2347096"/>
                <a:gd name="connsiteY305" fmla="*/ 1237172 h 2057270"/>
                <a:gd name="connsiteX306" fmla="*/ 428518 w 2347096"/>
                <a:gd name="connsiteY306" fmla="*/ 1263772 h 2057270"/>
                <a:gd name="connsiteX307" fmla="*/ 435169 w 2347096"/>
                <a:gd name="connsiteY307" fmla="*/ 1270423 h 2057270"/>
                <a:gd name="connsiteX308" fmla="*/ 448469 w 2347096"/>
                <a:gd name="connsiteY308" fmla="*/ 1277073 h 2057270"/>
                <a:gd name="connsiteX309" fmla="*/ 455119 w 2347096"/>
                <a:gd name="connsiteY309" fmla="*/ 1287048 h 2057270"/>
                <a:gd name="connsiteX310" fmla="*/ 465094 w 2347096"/>
                <a:gd name="connsiteY310" fmla="*/ 1290373 h 2057270"/>
                <a:gd name="connsiteX311" fmla="*/ 475070 w 2347096"/>
                <a:gd name="connsiteY311" fmla="*/ 1297023 h 2057270"/>
                <a:gd name="connsiteX312" fmla="*/ 488370 w 2347096"/>
                <a:gd name="connsiteY312" fmla="*/ 1323624 h 2057270"/>
                <a:gd name="connsiteX313" fmla="*/ 498345 w 2347096"/>
                <a:gd name="connsiteY313" fmla="*/ 1333599 h 2057270"/>
                <a:gd name="connsiteX314" fmla="*/ 504996 w 2347096"/>
                <a:gd name="connsiteY314" fmla="*/ 1346900 h 2057270"/>
                <a:gd name="connsiteX315" fmla="*/ 518296 w 2347096"/>
                <a:gd name="connsiteY315" fmla="*/ 1366850 h 2057270"/>
                <a:gd name="connsiteX316" fmla="*/ 531596 w 2347096"/>
                <a:gd name="connsiteY316" fmla="*/ 1390126 h 2057270"/>
                <a:gd name="connsiteX317" fmla="*/ 534921 w 2347096"/>
                <a:gd name="connsiteY317" fmla="*/ 1413402 h 2057270"/>
                <a:gd name="connsiteX318" fmla="*/ 541572 w 2347096"/>
                <a:gd name="connsiteY318" fmla="*/ 1420052 h 2057270"/>
                <a:gd name="connsiteX319" fmla="*/ 548222 w 2347096"/>
                <a:gd name="connsiteY319" fmla="*/ 1443327 h 2057270"/>
                <a:gd name="connsiteX320" fmla="*/ 564847 w 2347096"/>
                <a:gd name="connsiteY320" fmla="*/ 1456628 h 2057270"/>
                <a:gd name="connsiteX321" fmla="*/ 571497 w 2347096"/>
                <a:gd name="connsiteY321" fmla="*/ 1466603 h 2057270"/>
                <a:gd name="connsiteX322" fmla="*/ 588123 w 2347096"/>
                <a:gd name="connsiteY322" fmla="*/ 1503179 h 2057270"/>
                <a:gd name="connsiteX323" fmla="*/ 594773 w 2347096"/>
                <a:gd name="connsiteY323" fmla="*/ 1516479 h 2057270"/>
                <a:gd name="connsiteX324" fmla="*/ 601423 w 2347096"/>
                <a:gd name="connsiteY324" fmla="*/ 1549730 h 2057270"/>
                <a:gd name="connsiteX325" fmla="*/ 611398 w 2347096"/>
                <a:gd name="connsiteY325" fmla="*/ 1556380 h 2057270"/>
                <a:gd name="connsiteX326" fmla="*/ 618049 w 2347096"/>
                <a:gd name="connsiteY326" fmla="*/ 1573006 h 2057270"/>
                <a:gd name="connsiteX327" fmla="*/ 631349 w 2347096"/>
                <a:gd name="connsiteY327" fmla="*/ 1599607 h 2057270"/>
                <a:gd name="connsiteX328" fmla="*/ 634674 w 2347096"/>
                <a:gd name="connsiteY328" fmla="*/ 1612907 h 2057270"/>
                <a:gd name="connsiteX329" fmla="*/ 637999 w 2347096"/>
                <a:gd name="connsiteY329" fmla="*/ 1622882 h 2057270"/>
                <a:gd name="connsiteX330" fmla="*/ 644649 w 2347096"/>
                <a:gd name="connsiteY330" fmla="*/ 1649483 h 2057270"/>
                <a:gd name="connsiteX331" fmla="*/ 651300 w 2347096"/>
                <a:gd name="connsiteY331" fmla="*/ 1662783 h 2057270"/>
                <a:gd name="connsiteX332" fmla="*/ 657950 w 2347096"/>
                <a:gd name="connsiteY332" fmla="*/ 1682734 h 2057270"/>
                <a:gd name="connsiteX333" fmla="*/ 661275 w 2347096"/>
                <a:gd name="connsiteY333" fmla="*/ 1692709 h 2057270"/>
                <a:gd name="connsiteX334" fmla="*/ 667925 w 2347096"/>
                <a:gd name="connsiteY334" fmla="*/ 1706010 h 2057270"/>
                <a:gd name="connsiteX335" fmla="*/ 687876 w 2347096"/>
                <a:gd name="connsiteY335" fmla="*/ 1715985 h 2057270"/>
                <a:gd name="connsiteX336" fmla="*/ 697851 w 2347096"/>
                <a:gd name="connsiteY336" fmla="*/ 1706010 h 2057270"/>
                <a:gd name="connsiteX337" fmla="*/ 691201 w 2347096"/>
                <a:gd name="connsiteY337" fmla="*/ 1696034 h 2057270"/>
                <a:gd name="connsiteX338" fmla="*/ 667925 w 2347096"/>
                <a:gd name="connsiteY338" fmla="*/ 1699359 h 2057270"/>
                <a:gd name="connsiteX339" fmla="*/ 674575 w 2347096"/>
                <a:gd name="connsiteY339" fmla="*/ 1715985 h 2057270"/>
                <a:gd name="connsiteX340" fmla="*/ 681225 w 2347096"/>
                <a:gd name="connsiteY340" fmla="*/ 1749236 h 2057270"/>
                <a:gd name="connsiteX341" fmla="*/ 687876 w 2347096"/>
                <a:gd name="connsiteY341" fmla="*/ 1775836 h 2057270"/>
                <a:gd name="connsiteX342" fmla="*/ 691201 w 2347096"/>
                <a:gd name="connsiteY342" fmla="*/ 1805762 h 2057270"/>
                <a:gd name="connsiteX343" fmla="*/ 697851 w 2347096"/>
                <a:gd name="connsiteY343" fmla="*/ 1825713 h 2057270"/>
                <a:gd name="connsiteX344" fmla="*/ 704501 w 2347096"/>
                <a:gd name="connsiteY344" fmla="*/ 1852314 h 2057270"/>
                <a:gd name="connsiteX345" fmla="*/ 714476 w 2347096"/>
                <a:gd name="connsiteY345" fmla="*/ 1885564 h 2057270"/>
                <a:gd name="connsiteX346" fmla="*/ 721126 w 2347096"/>
                <a:gd name="connsiteY346" fmla="*/ 1892215 h 2057270"/>
                <a:gd name="connsiteX347" fmla="*/ 727777 w 2347096"/>
                <a:gd name="connsiteY347" fmla="*/ 1912165 h 2057270"/>
                <a:gd name="connsiteX348" fmla="*/ 731102 w 2347096"/>
                <a:gd name="connsiteY348" fmla="*/ 1922140 h 2057270"/>
                <a:gd name="connsiteX349" fmla="*/ 751052 w 2347096"/>
                <a:gd name="connsiteY349" fmla="*/ 1948741 h 2057270"/>
                <a:gd name="connsiteX350" fmla="*/ 754377 w 2347096"/>
                <a:gd name="connsiteY350" fmla="*/ 1958716 h 2057270"/>
                <a:gd name="connsiteX351" fmla="*/ 761028 w 2347096"/>
                <a:gd name="connsiteY351" fmla="*/ 1968692 h 2057270"/>
                <a:gd name="connsiteX352" fmla="*/ 777653 w 2347096"/>
                <a:gd name="connsiteY352" fmla="*/ 1991967 h 2057270"/>
                <a:gd name="connsiteX353" fmla="*/ 777653 w 2347096"/>
                <a:gd name="connsiteY353" fmla="*/ 2011918 h 2057270"/>
                <a:gd name="connsiteX354" fmla="*/ 757702 w 2347096"/>
                <a:gd name="connsiteY354" fmla="*/ 2018568 h 2057270"/>
                <a:gd name="connsiteX355" fmla="*/ 757702 w 2347096"/>
                <a:gd name="connsiteY355" fmla="*/ 2041844 h 2057270"/>
                <a:gd name="connsiteX356" fmla="*/ 767678 w 2347096"/>
                <a:gd name="connsiteY356" fmla="*/ 2035194 h 2057270"/>
                <a:gd name="connsiteX357" fmla="*/ 761028 w 2347096"/>
                <a:gd name="connsiteY357" fmla="*/ 2035194 h 20572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</a:cxnLst>
              <a:rect l="l" t="t" r="r" b="b"/>
              <a:pathLst>
                <a:path w="2347096" h="2057270">
                  <a:moveTo>
                    <a:pt x="761028" y="2035194"/>
                  </a:moveTo>
                  <a:cubicBezTo>
                    <a:pt x="827255" y="2057270"/>
                    <a:pt x="773970" y="2042003"/>
                    <a:pt x="927282" y="2038519"/>
                  </a:cubicBezTo>
                  <a:lnTo>
                    <a:pt x="947233" y="2035194"/>
                  </a:lnTo>
                  <a:cubicBezTo>
                    <a:pt x="952793" y="2034183"/>
                    <a:pt x="958216" y="2032200"/>
                    <a:pt x="963858" y="2031868"/>
                  </a:cubicBezTo>
                  <a:cubicBezTo>
                    <a:pt x="995964" y="2029979"/>
                    <a:pt x="1028143" y="2029651"/>
                    <a:pt x="1060286" y="2028543"/>
                  </a:cubicBezTo>
                  <a:cubicBezTo>
                    <a:pt x="1099990" y="2017199"/>
                    <a:pt x="1067110" y="2025193"/>
                    <a:pt x="1113487" y="2018568"/>
                  </a:cubicBezTo>
                  <a:cubicBezTo>
                    <a:pt x="1119082" y="2017769"/>
                    <a:pt x="1124487" y="2015779"/>
                    <a:pt x="1130113" y="2015243"/>
                  </a:cubicBezTo>
                  <a:cubicBezTo>
                    <a:pt x="1147801" y="2013558"/>
                    <a:pt x="1165607" y="2013394"/>
                    <a:pt x="1183314" y="2011918"/>
                  </a:cubicBezTo>
                  <a:cubicBezTo>
                    <a:pt x="1205515" y="2010068"/>
                    <a:pt x="1227841" y="2008930"/>
                    <a:pt x="1249816" y="2005268"/>
                  </a:cubicBezTo>
                  <a:cubicBezTo>
                    <a:pt x="1256466" y="2004160"/>
                    <a:pt x="1263185" y="2003405"/>
                    <a:pt x="1269766" y="2001943"/>
                  </a:cubicBezTo>
                  <a:cubicBezTo>
                    <a:pt x="1273188" y="2001183"/>
                    <a:pt x="1276254" y="1998967"/>
                    <a:pt x="1279742" y="1998618"/>
                  </a:cubicBezTo>
                  <a:cubicBezTo>
                    <a:pt x="1298523" y="1996740"/>
                    <a:pt x="1317426" y="1996401"/>
                    <a:pt x="1336268" y="1995292"/>
                  </a:cubicBezTo>
                  <a:cubicBezTo>
                    <a:pt x="1354411" y="1989245"/>
                    <a:pt x="1341137" y="1993008"/>
                    <a:pt x="1369519" y="1988642"/>
                  </a:cubicBezTo>
                  <a:cubicBezTo>
                    <a:pt x="1376183" y="1987617"/>
                    <a:pt x="1382780" y="1986153"/>
                    <a:pt x="1389470" y="1985317"/>
                  </a:cubicBezTo>
                  <a:cubicBezTo>
                    <a:pt x="1400523" y="1983935"/>
                    <a:pt x="1411650" y="1983222"/>
                    <a:pt x="1422721" y="1981992"/>
                  </a:cubicBezTo>
                  <a:cubicBezTo>
                    <a:pt x="1431602" y="1981005"/>
                    <a:pt x="1440454" y="1979775"/>
                    <a:pt x="1449321" y="1978667"/>
                  </a:cubicBezTo>
                  <a:cubicBezTo>
                    <a:pt x="1459730" y="1975198"/>
                    <a:pt x="1471518" y="1970702"/>
                    <a:pt x="1482572" y="1968692"/>
                  </a:cubicBezTo>
                  <a:cubicBezTo>
                    <a:pt x="1490283" y="1967290"/>
                    <a:pt x="1498137" y="1966769"/>
                    <a:pt x="1505848" y="1965367"/>
                  </a:cubicBezTo>
                  <a:cubicBezTo>
                    <a:pt x="1510344" y="1964550"/>
                    <a:pt x="1514657" y="1962884"/>
                    <a:pt x="1519148" y="1962042"/>
                  </a:cubicBezTo>
                  <a:cubicBezTo>
                    <a:pt x="1532401" y="1959557"/>
                    <a:pt x="1545968" y="1958661"/>
                    <a:pt x="1559049" y="1955391"/>
                  </a:cubicBezTo>
                  <a:cubicBezTo>
                    <a:pt x="1563483" y="1954283"/>
                    <a:pt x="1567973" y="1953379"/>
                    <a:pt x="1572350" y="1952066"/>
                  </a:cubicBezTo>
                  <a:cubicBezTo>
                    <a:pt x="1579064" y="1950052"/>
                    <a:pt x="1585426" y="1946791"/>
                    <a:pt x="1592300" y="1945416"/>
                  </a:cubicBezTo>
                  <a:cubicBezTo>
                    <a:pt x="1603729" y="1943130"/>
                    <a:pt x="1611268" y="1941897"/>
                    <a:pt x="1622226" y="1938766"/>
                  </a:cubicBezTo>
                  <a:cubicBezTo>
                    <a:pt x="1646082" y="1931950"/>
                    <a:pt x="1615027" y="1938876"/>
                    <a:pt x="1648827" y="1932116"/>
                  </a:cubicBezTo>
                  <a:cubicBezTo>
                    <a:pt x="1652152" y="1929899"/>
                    <a:pt x="1655228" y="1927253"/>
                    <a:pt x="1658802" y="1925466"/>
                  </a:cubicBezTo>
                  <a:cubicBezTo>
                    <a:pt x="1669946" y="1919893"/>
                    <a:pt x="1689210" y="1919870"/>
                    <a:pt x="1698703" y="1918815"/>
                  </a:cubicBezTo>
                  <a:cubicBezTo>
                    <a:pt x="1707570" y="1916598"/>
                    <a:pt x="1716633" y="1915055"/>
                    <a:pt x="1725304" y="1912165"/>
                  </a:cubicBezTo>
                  <a:cubicBezTo>
                    <a:pt x="1728629" y="1911057"/>
                    <a:pt x="1732144" y="1910407"/>
                    <a:pt x="1735279" y="1908840"/>
                  </a:cubicBezTo>
                  <a:cubicBezTo>
                    <a:pt x="1738853" y="1907053"/>
                    <a:pt x="1741581" y="1903764"/>
                    <a:pt x="1745254" y="1902190"/>
                  </a:cubicBezTo>
                  <a:cubicBezTo>
                    <a:pt x="1749455" y="1900390"/>
                    <a:pt x="1754178" y="1900178"/>
                    <a:pt x="1758555" y="1898865"/>
                  </a:cubicBezTo>
                  <a:cubicBezTo>
                    <a:pt x="1768626" y="1895844"/>
                    <a:pt x="1778506" y="1892215"/>
                    <a:pt x="1788481" y="1888890"/>
                  </a:cubicBezTo>
                  <a:cubicBezTo>
                    <a:pt x="1791806" y="1887782"/>
                    <a:pt x="1795321" y="1887131"/>
                    <a:pt x="1798456" y="1885564"/>
                  </a:cubicBezTo>
                  <a:cubicBezTo>
                    <a:pt x="1806986" y="1881299"/>
                    <a:pt x="1812644" y="1877686"/>
                    <a:pt x="1821732" y="1875589"/>
                  </a:cubicBezTo>
                  <a:cubicBezTo>
                    <a:pt x="1832745" y="1873048"/>
                    <a:pt x="1844259" y="1872513"/>
                    <a:pt x="1854982" y="1868939"/>
                  </a:cubicBezTo>
                  <a:cubicBezTo>
                    <a:pt x="1885256" y="1858849"/>
                    <a:pt x="1837439" y="1874328"/>
                    <a:pt x="1881583" y="1862289"/>
                  </a:cubicBezTo>
                  <a:cubicBezTo>
                    <a:pt x="1888346" y="1860445"/>
                    <a:pt x="1894884" y="1857856"/>
                    <a:pt x="1901534" y="1855639"/>
                  </a:cubicBezTo>
                  <a:cubicBezTo>
                    <a:pt x="1904859" y="1854531"/>
                    <a:pt x="1908109" y="1853164"/>
                    <a:pt x="1911509" y="1852314"/>
                  </a:cubicBezTo>
                  <a:cubicBezTo>
                    <a:pt x="1920376" y="1850097"/>
                    <a:pt x="1929439" y="1848553"/>
                    <a:pt x="1938110" y="1845663"/>
                  </a:cubicBezTo>
                  <a:cubicBezTo>
                    <a:pt x="1944760" y="1843446"/>
                    <a:pt x="1951260" y="1840713"/>
                    <a:pt x="1958060" y="1839013"/>
                  </a:cubicBezTo>
                  <a:cubicBezTo>
                    <a:pt x="1962494" y="1837905"/>
                    <a:pt x="1966984" y="1837001"/>
                    <a:pt x="1971361" y="1835688"/>
                  </a:cubicBezTo>
                  <a:cubicBezTo>
                    <a:pt x="1978075" y="1833674"/>
                    <a:pt x="1984661" y="1831255"/>
                    <a:pt x="1991311" y="1829038"/>
                  </a:cubicBezTo>
                  <a:lnTo>
                    <a:pt x="2001286" y="1825713"/>
                  </a:lnTo>
                  <a:cubicBezTo>
                    <a:pt x="2011189" y="1815812"/>
                    <a:pt x="2004098" y="1820919"/>
                    <a:pt x="2017912" y="1815738"/>
                  </a:cubicBezTo>
                  <a:cubicBezTo>
                    <a:pt x="2023501" y="1813642"/>
                    <a:pt x="2028875" y="1810975"/>
                    <a:pt x="2034537" y="1809087"/>
                  </a:cubicBezTo>
                  <a:cubicBezTo>
                    <a:pt x="2038873" y="1807642"/>
                    <a:pt x="2043461" y="1807075"/>
                    <a:pt x="2047838" y="1805762"/>
                  </a:cubicBezTo>
                  <a:cubicBezTo>
                    <a:pt x="2054552" y="1803748"/>
                    <a:pt x="2061138" y="1801329"/>
                    <a:pt x="2067788" y="1799112"/>
                  </a:cubicBezTo>
                  <a:lnTo>
                    <a:pt x="2077764" y="1795787"/>
                  </a:lnTo>
                  <a:lnTo>
                    <a:pt x="2087739" y="1792462"/>
                  </a:lnTo>
                  <a:cubicBezTo>
                    <a:pt x="2088847" y="1789137"/>
                    <a:pt x="2088212" y="1784524"/>
                    <a:pt x="2091064" y="1782487"/>
                  </a:cubicBezTo>
                  <a:cubicBezTo>
                    <a:pt x="2096768" y="1778412"/>
                    <a:pt x="2111014" y="1775836"/>
                    <a:pt x="2111014" y="1775836"/>
                  </a:cubicBezTo>
                  <a:cubicBezTo>
                    <a:pt x="2113231" y="1773619"/>
                    <a:pt x="2114990" y="1770821"/>
                    <a:pt x="2117665" y="1769186"/>
                  </a:cubicBezTo>
                  <a:cubicBezTo>
                    <a:pt x="2164078" y="1740823"/>
                    <a:pt x="2153259" y="1745129"/>
                    <a:pt x="2180841" y="1735935"/>
                  </a:cubicBezTo>
                  <a:cubicBezTo>
                    <a:pt x="2202704" y="1714075"/>
                    <a:pt x="2161588" y="1753203"/>
                    <a:pt x="2207442" y="1722635"/>
                  </a:cubicBezTo>
                  <a:cubicBezTo>
                    <a:pt x="2214092" y="1718202"/>
                    <a:pt x="2219811" y="1711863"/>
                    <a:pt x="2227393" y="1709335"/>
                  </a:cubicBezTo>
                  <a:cubicBezTo>
                    <a:pt x="2252705" y="1700897"/>
                    <a:pt x="2240469" y="1704059"/>
                    <a:pt x="2263969" y="1699359"/>
                  </a:cubicBezTo>
                  <a:cubicBezTo>
                    <a:pt x="2279776" y="1688821"/>
                    <a:pt x="2270154" y="1693972"/>
                    <a:pt x="2293894" y="1686059"/>
                  </a:cubicBezTo>
                  <a:lnTo>
                    <a:pt x="2303870" y="1682734"/>
                  </a:lnTo>
                  <a:cubicBezTo>
                    <a:pt x="2310520" y="1678301"/>
                    <a:pt x="2318169" y="1675085"/>
                    <a:pt x="2323820" y="1669434"/>
                  </a:cubicBezTo>
                  <a:cubicBezTo>
                    <a:pt x="2339599" y="1653655"/>
                    <a:pt x="2331173" y="1658116"/>
                    <a:pt x="2347096" y="1652808"/>
                  </a:cubicBezTo>
                  <a:cubicBezTo>
                    <a:pt x="2345988" y="1649483"/>
                    <a:pt x="2345960" y="1645570"/>
                    <a:pt x="2343771" y="1642833"/>
                  </a:cubicBezTo>
                  <a:cubicBezTo>
                    <a:pt x="2341275" y="1639713"/>
                    <a:pt x="2337448" y="1637806"/>
                    <a:pt x="2333796" y="1636183"/>
                  </a:cubicBezTo>
                  <a:cubicBezTo>
                    <a:pt x="2315451" y="1628029"/>
                    <a:pt x="2315102" y="1630677"/>
                    <a:pt x="2297220" y="1626207"/>
                  </a:cubicBezTo>
                  <a:cubicBezTo>
                    <a:pt x="2293819" y="1625357"/>
                    <a:pt x="2290569" y="1623990"/>
                    <a:pt x="2287244" y="1622882"/>
                  </a:cubicBezTo>
                  <a:cubicBezTo>
                    <a:pt x="2283919" y="1620665"/>
                    <a:pt x="2279900" y="1619239"/>
                    <a:pt x="2277269" y="1616232"/>
                  </a:cubicBezTo>
                  <a:cubicBezTo>
                    <a:pt x="2272902" y="1611241"/>
                    <a:pt x="2265434" y="1595042"/>
                    <a:pt x="2257318" y="1589631"/>
                  </a:cubicBezTo>
                  <a:cubicBezTo>
                    <a:pt x="2253194" y="1586882"/>
                    <a:pt x="2248451" y="1585198"/>
                    <a:pt x="2244018" y="1582981"/>
                  </a:cubicBezTo>
                  <a:cubicBezTo>
                    <a:pt x="2241801" y="1579656"/>
                    <a:pt x="2240693" y="1575223"/>
                    <a:pt x="2237368" y="1573006"/>
                  </a:cubicBezTo>
                  <a:cubicBezTo>
                    <a:pt x="2233566" y="1570471"/>
                    <a:pt x="2228347" y="1571286"/>
                    <a:pt x="2224068" y="1569681"/>
                  </a:cubicBezTo>
                  <a:cubicBezTo>
                    <a:pt x="2219427" y="1567941"/>
                    <a:pt x="2215323" y="1564984"/>
                    <a:pt x="2210767" y="1563031"/>
                  </a:cubicBezTo>
                  <a:cubicBezTo>
                    <a:pt x="2207546" y="1561650"/>
                    <a:pt x="2204117" y="1560814"/>
                    <a:pt x="2200792" y="1559706"/>
                  </a:cubicBezTo>
                  <a:cubicBezTo>
                    <a:pt x="2177402" y="1544110"/>
                    <a:pt x="2207058" y="1562055"/>
                    <a:pt x="2174191" y="1549730"/>
                  </a:cubicBezTo>
                  <a:cubicBezTo>
                    <a:pt x="2170449" y="1548327"/>
                    <a:pt x="2167790" y="1544867"/>
                    <a:pt x="2164216" y="1543080"/>
                  </a:cubicBezTo>
                  <a:cubicBezTo>
                    <a:pt x="2154930" y="1538437"/>
                    <a:pt x="2139543" y="1537655"/>
                    <a:pt x="2130965" y="1536430"/>
                  </a:cubicBezTo>
                  <a:cubicBezTo>
                    <a:pt x="2103666" y="1527330"/>
                    <a:pt x="2147024" y="1541058"/>
                    <a:pt x="2094389" y="1529780"/>
                  </a:cubicBezTo>
                  <a:cubicBezTo>
                    <a:pt x="2087535" y="1528311"/>
                    <a:pt x="2081088" y="1525347"/>
                    <a:pt x="2074438" y="1523130"/>
                  </a:cubicBezTo>
                  <a:cubicBezTo>
                    <a:pt x="2064922" y="1519958"/>
                    <a:pt x="2061612" y="1518569"/>
                    <a:pt x="2051163" y="1516479"/>
                  </a:cubicBezTo>
                  <a:cubicBezTo>
                    <a:pt x="2028923" y="1512031"/>
                    <a:pt x="2020155" y="1512149"/>
                    <a:pt x="1994636" y="1509829"/>
                  </a:cubicBezTo>
                  <a:cubicBezTo>
                    <a:pt x="1934784" y="1510937"/>
                    <a:pt x="1874868" y="1510165"/>
                    <a:pt x="1815081" y="1513154"/>
                  </a:cubicBezTo>
                  <a:cubicBezTo>
                    <a:pt x="1810907" y="1513363"/>
                    <a:pt x="1792230" y="1521362"/>
                    <a:pt x="1785156" y="1523130"/>
                  </a:cubicBezTo>
                  <a:cubicBezTo>
                    <a:pt x="1777720" y="1524989"/>
                    <a:pt x="1756763" y="1529866"/>
                    <a:pt x="1751905" y="1533105"/>
                  </a:cubicBezTo>
                  <a:lnTo>
                    <a:pt x="1731954" y="1546405"/>
                  </a:lnTo>
                  <a:cubicBezTo>
                    <a:pt x="1728629" y="1548622"/>
                    <a:pt x="1725553" y="1551268"/>
                    <a:pt x="1721979" y="1553055"/>
                  </a:cubicBezTo>
                  <a:lnTo>
                    <a:pt x="1708678" y="1559706"/>
                  </a:lnTo>
                  <a:cubicBezTo>
                    <a:pt x="1706461" y="1563031"/>
                    <a:pt x="1703651" y="1566029"/>
                    <a:pt x="1702028" y="1569681"/>
                  </a:cubicBezTo>
                  <a:cubicBezTo>
                    <a:pt x="1699181" y="1576087"/>
                    <a:pt x="1695378" y="1589631"/>
                    <a:pt x="1695378" y="1589631"/>
                  </a:cubicBezTo>
                  <a:cubicBezTo>
                    <a:pt x="1696486" y="1607365"/>
                    <a:pt x="1697094" y="1625137"/>
                    <a:pt x="1698703" y="1642833"/>
                  </a:cubicBezTo>
                  <a:cubicBezTo>
                    <a:pt x="1701347" y="1671921"/>
                    <a:pt x="1709097" y="1667031"/>
                    <a:pt x="1698703" y="1706010"/>
                  </a:cubicBezTo>
                  <a:cubicBezTo>
                    <a:pt x="1697673" y="1709871"/>
                    <a:pt x="1692380" y="1711037"/>
                    <a:pt x="1688728" y="1712660"/>
                  </a:cubicBezTo>
                  <a:cubicBezTo>
                    <a:pt x="1682322" y="1715507"/>
                    <a:pt x="1675427" y="1717093"/>
                    <a:pt x="1668777" y="1719310"/>
                  </a:cubicBezTo>
                  <a:cubicBezTo>
                    <a:pt x="1665452" y="1720418"/>
                    <a:pt x="1661937" y="1721068"/>
                    <a:pt x="1658802" y="1722635"/>
                  </a:cubicBezTo>
                  <a:cubicBezTo>
                    <a:pt x="1654369" y="1724852"/>
                    <a:pt x="1650341" y="1728210"/>
                    <a:pt x="1645502" y="1729285"/>
                  </a:cubicBezTo>
                  <a:cubicBezTo>
                    <a:pt x="1630200" y="1732685"/>
                    <a:pt x="1598950" y="1735935"/>
                    <a:pt x="1598950" y="1735935"/>
                  </a:cubicBezTo>
                  <a:lnTo>
                    <a:pt x="1306342" y="1732610"/>
                  </a:lnTo>
                  <a:cubicBezTo>
                    <a:pt x="1301773" y="1732511"/>
                    <a:pt x="1297419" y="1730598"/>
                    <a:pt x="1293042" y="1729285"/>
                  </a:cubicBezTo>
                  <a:cubicBezTo>
                    <a:pt x="1286328" y="1727271"/>
                    <a:pt x="1273092" y="1722635"/>
                    <a:pt x="1273092" y="1722635"/>
                  </a:cubicBezTo>
                  <a:cubicBezTo>
                    <a:pt x="1252371" y="1701917"/>
                    <a:pt x="1282374" y="1729933"/>
                    <a:pt x="1256466" y="1712660"/>
                  </a:cubicBezTo>
                  <a:cubicBezTo>
                    <a:pt x="1231560" y="1696055"/>
                    <a:pt x="1260234" y="1707265"/>
                    <a:pt x="1236516" y="1699359"/>
                  </a:cubicBezTo>
                  <a:cubicBezTo>
                    <a:pt x="1234299" y="1697142"/>
                    <a:pt x="1232669" y="1694111"/>
                    <a:pt x="1229865" y="1692709"/>
                  </a:cubicBezTo>
                  <a:cubicBezTo>
                    <a:pt x="1223595" y="1689574"/>
                    <a:pt x="1215747" y="1689947"/>
                    <a:pt x="1209915" y="1686059"/>
                  </a:cubicBezTo>
                  <a:cubicBezTo>
                    <a:pt x="1197024" y="1677465"/>
                    <a:pt x="1203731" y="1680673"/>
                    <a:pt x="1189964" y="1676084"/>
                  </a:cubicBezTo>
                  <a:cubicBezTo>
                    <a:pt x="1181098" y="1649482"/>
                    <a:pt x="1194397" y="1680516"/>
                    <a:pt x="1176664" y="1662783"/>
                  </a:cubicBezTo>
                  <a:cubicBezTo>
                    <a:pt x="1158877" y="1644996"/>
                    <a:pt x="1169807" y="1642695"/>
                    <a:pt x="1150063" y="1629532"/>
                  </a:cubicBezTo>
                  <a:cubicBezTo>
                    <a:pt x="1143413" y="1625099"/>
                    <a:pt x="1137695" y="1618759"/>
                    <a:pt x="1130113" y="1616232"/>
                  </a:cubicBezTo>
                  <a:cubicBezTo>
                    <a:pt x="1123463" y="1614015"/>
                    <a:pt x="1115995" y="1613470"/>
                    <a:pt x="1110162" y="1609582"/>
                  </a:cubicBezTo>
                  <a:cubicBezTo>
                    <a:pt x="1106837" y="1607365"/>
                    <a:pt x="1103839" y="1604555"/>
                    <a:pt x="1100187" y="1602932"/>
                  </a:cubicBezTo>
                  <a:cubicBezTo>
                    <a:pt x="1093781" y="1600085"/>
                    <a:pt x="1086886" y="1598499"/>
                    <a:pt x="1080236" y="1596282"/>
                  </a:cubicBezTo>
                  <a:cubicBezTo>
                    <a:pt x="1076911" y="1595174"/>
                    <a:pt x="1073177" y="1594900"/>
                    <a:pt x="1070261" y="1592956"/>
                  </a:cubicBezTo>
                  <a:cubicBezTo>
                    <a:pt x="1057370" y="1584362"/>
                    <a:pt x="1064077" y="1587570"/>
                    <a:pt x="1050310" y="1582981"/>
                  </a:cubicBezTo>
                  <a:cubicBezTo>
                    <a:pt x="1021723" y="1563923"/>
                    <a:pt x="1057892" y="1586772"/>
                    <a:pt x="1030360" y="1573006"/>
                  </a:cubicBezTo>
                  <a:cubicBezTo>
                    <a:pt x="1007398" y="1561525"/>
                    <a:pt x="1034765" y="1569951"/>
                    <a:pt x="1007084" y="1563031"/>
                  </a:cubicBezTo>
                  <a:cubicBezTo>
                    <a:pt x="1003759" y="1559706"/>
                    <a:pt x="1001220" y="1555339"/>
                    <a:pt x="997109" y="1553055"/>
                  </a:cubicBezTo>
                  <a:cubicBezTo>
                    <a:pt x="990981" y="1549651"/>
                    <a:pt x="977158" y="1546405"/>
                    <a:pt x="977158" y="1546405"/>
                  </a:cubicBezTo>
                  <a:cubicBezTo>
                    <a:pt x="973833" y="1544188"/>
                    <a:pt x="970757" y="1541542"/>
                    <a:pt x="967183" y="1539755"/>
                  </a:cubicBezTo>
                  <a:cubicBezTo>
                    <a:pt x="964048" y="1538188"/>
                    <a:pt x="959945" y="1538619"/>
                    <a:pt x="957208" y="1536430"/>
                  </a:cubicBezTo>
                  <a:cubicBezTo>
                    <a:pt x="935723" y="1519242"/>
                    <a:pt x="965656" y="1531487"/>
                    <a:pt x="940582" y="1523130"/>
                  </a:cubicBezTo>
                  <a:lnTo>
                    <a:pt x="904006" y="1486554"/>
                  </a:lnTo>
                  <a:lnTo>
                    <a:pt x="894031" y="1476578"/>
                  </a:lnTo>
                  <a:lnTo>
                    <a:pt x="884056" y="1466603"/>
                  </a:lnTo>
                  <a:cubicBezTo>
                    <a:pt x="882948" y="1463278"/>
                    <a:pt x="882920" y="1459365"/>
                    <a:pt x="880731" y="1456628"/>
                  </a:cubicBezTo>
                  <a:cubicBezTo>
                    <a:pt x="878235" y="1453508"/>
                    <a:pt x="873876" y="1452474"/>
                    <a:pt x="870756" y="1449978"/>
                  </a:cubicBezTo>
                  <a:cubicBezTo>
                    <a:pt x="868308" y="1448019"/>
                    <a:pt x="866322" y="1445544"/>
                    <a:pt x="864105" y="1443327"/>
                  </a:cubicBezTo>
                  <a:cubicBezTo>
                    <a:pt x="859923" y="1430782"/>
                    <a:pt x="858914" y="1424838"/>
                    <a:pt x="847480" y="1413402"/>
                  </a:cubicBezTo>
                  <a:cubicBezTo>
                    <a:pt x="841295" y="1407216"/>
                    <a:pt x="838375" y="1405165"/>
                    <a:pt x="834180" y="1396776"/>
                  </a:cubicBezTo>
                  <a:cubicBezTo>
                    <a:pt x="832612" y="1393641"/>
                    <a:pt x="833332" y="1389279"/>
                    <a:pt x="830854" y="1386801"/>
                  </a:cubicBezTo>
                  <a:cubicBezTo>
                    <a:pt x="828376" y="1384323"/>
                    <a:pt x="824204" y="1384584"/>
                    <a:pt x="820879" y="1383476"/>
                  </a:cubicBezTo>
                  <a:cubicBezTo>
                    <a:pt x="818662" y="1376826"/>
                    <a:pt x="818117" y="1369358"/>
                    <a:pt x="814229" y="1363525"/>
                  </a:cubicBezTo>
                  <a:cubicBezTo>
                    <a:pt x="804505" y="1348939"/>
                    <a:pt x="809977" y="1356747"/>
                    <a:pt x="797604" y="1340250"/>
                  </a:cubicBezTo>
                  <a:cubicBezTo>
                    <a:pt x="796495" y="1336925"/>
                    <a:pt x="795846" y="1333409"/>
                    <a:pt x="794278" y="1330274"/>
                  </a:cubicBezTo>
                  <a:cubicBezTo>
                    <a:pt x="792491" y="1326700"/>
                    <a:pt x="789251" y="1323951"/>
                    <a:pt x="787628" y="1320299"/>
                  </a:cubicBezTo>
                  <a:cubicBezTo>
                    <a:pt x="784781" y="1313893"/>
                    <a:pt x="783195" y="1306998"/>
                    <a:pt x="780978" y="1300348"/>
                  </a:cubicBezTo>
                  <a:lnTo>
                    <a:pt x="777653" y="1290373"/>
                  </a:lnTo>
                  <a:lnTo>
                    <a:pt x="774328" y="1280398"/>
                  </a:lnTo>
                  <a:cubicBezTo>
                    <a:pt x="773220" y="1251581"/>
                    <a:pt x="772987" y="1222716"/>
                    <a:pt x="771003" y="1193946"/>
                  </a:cubicBezTo>
                  <a:cubicBezTo>
                    <a:pt x="770762" y="1190449"/>
                    <a:pt x="767678" y="1187475"/>
                    <a:pt x="767678" y="1183970"/>
                  </a:cubicBezTo>
                  <a:cubicBezTo>
                    <a:pt x="767678" y="1176133"/>
                    <a:pt x="769466" y="1168380"/>
                    <a:pt x="771003" y="1160695"/>
                  </a:cubicBezTo>
                  <a:cubicBezTo>
                    <a:pt x="771690" y="1157258"/>
                    <a:pt x="772138" y="1153456"/>
                    <a:pt x="774328" y="1150719"/>
                  </a:cubicBezTo>
                  <a:cubicBezTo>
                    <a:pt x="776824" y="1147598"/>
                    <a:pt x="780978" y="1146286"/>
                    <a:pt x="784303" y="1144069"/>
                  </a:cubicBezTo>
                  <a:cubicBezTo>
                    <a:pt x="786520" y="1137419"/>
                    <a:pt x="791365" y="1131117"/>
                    <a:pt x="790953" y="1124119"/>
                  </a:cubicBezTo>
                  <a:cubicBezTo>
                    <a:pt x="790759" y="1120817"/>
                    <a:pt x="792977" y="1074965"/>
                    <a:pt x="784303" y="1057617"/>
                  </a:cubicBezTo>
                  <a:cubicBezTo>
                    <a:pt x="782516" y="1054043"/>
                    <a:pt x="780149" y="1050763"/>
                    <a:pt x="777653" y="1047642"/>
                  </a:cubicBezTo>
                  <a:cubicBezTo>
                    <a:pt x="775695" y="1045194"/>
                    <a:pt x="773220" y="1043208"/>
                    <a:pt x="771003" y="1040991"/>
                  </a:cubicBezTo>
                  <a:cubicBezTo>
                    <a:pt x="768299" y="1032879"/>
                    <a:pt x="767473" y="1027486"/>
                    <a:pt x="761028" y="1021041"/>
                  </a:cubicBezTo>
                  <a:cubicBezTo>
                    <a:pt x="758202" y="1018215"/>
                    <a:pt x="754173" y="1016888"/>
                    <a:pt x="751052" y="1014391"/>
                  </a:cubicBezTo>
                  <a:cubicBezTo>
                    <a:pt x="748604" y="1012433"/>
                    <a:pt x="747010" y="1009479"/>
                    <a:pt x="744402" y="1007740"/>
                  </a:cubicBezTo>
                  <a:cubicBezTo>
                    <a:pt x="736185" y="1002261"/>
                    <a:pt x="729993" y="1000720"/>
                    <a:pt x="721126" y="997765"/>
                  </a:cubicBezTo>
                  <a:cubicBezTo>
                    <a:pt x="717801" y="994440"/>
                    <a:pt x="715694" y="989002"/>
                    <a:pt x="711151" y="987790"/>
                  </a:cubicBezTo>
                  <a:cubicBezTo>
                    <a:pt x="698255" y="984351"/>
                    <a:pt x="684577" y="985185"/>
                    <a:pt x="671250" y="984465"/>
                  </a:cubicBezTo>
                  <a:cubicBezTo>
                    <a:pt x="643559" y="982968"/>
                    <a:pt x="615832" y="982248"/>
                    <a:pt x="588123" y="981140"/>
                  </a:cubicBezTo>
                  <a:cubicBezTo>
                    <a:pt x="583689" y="980032"/>
                    <a:pt x="579199" y="979128"/>
                    <a:pt x="574822" y="977815"/>
                  </a:cubicBezTo>
                  <a:cubicBezTo>
                    <a:pt x="568108" y="975801"/>
                    <a:pt x="554872" y="971164"/>
                    <a:pt x="554872" y="971164"/>
                  </a:cubicBezTo>
                  <a:cubicBezTo>
                    <a:pt x="550690" y="958618"/>
                    <a:pt x="549682" y="952676"/>
                    <a:pt x="538246" y="941239"/>
                  </a:cubicBezTo>
                  <a:cubicBezTo>
                    <a:pt x="536029" y="939022"/>
                    <a:pt x="533554" y="937036"/>
                    <a:pt x="531596" y="934588"/>
                  </a:cubicBezTo>
                  <a:cubicBezTo>
                    <a:pt x="521136" y="921512"/>
                    <a:pt x="529186" y="926484"/>
                    <a:pt x="514971" y="914638"/>
                  </a:cubicBezTo>
                  <a:cubicBezTo>
                    <a:pt x="511901" y="912080"/>
                    <a:pt x="508030" y="910589"/>
                    <a:pt x="504996" y="907988"/>
                  </a:cubicBezTo>
                  <a:cubicBezTo>
                    <a:pt x="500235" y="903907"/>
                    <a:pt x="491695" y="894687"/>
                    <a:pt x="491695" y="894687"/>
                  </a:cubicBezTo>
                  <a:cubicBezTo>
                    <a:pt x="490587" y="891362"/>
                    <a:pt x="489937" y="887847"/>
                    <a:pt x="488370" y="884712"/>
                  </a:cubicBezTo>
                  <a:cubicBezTo>
                    <a:pt x="475479" y="858930"/>
                    <a:pt x="486752" y="889834"/>
                    <a:pt x="478395" y="864762"/>
                  </a:cubicBezTo>
                  <a:cubicBezTo>
                    <a:pt x="479503" y="853678"/>
                    <a:pt x="479667" y="842459"/>
                    <a:pt x="481720" y="831511"/>
                  </a:cubicBezTo>
                  <a:cubicBezTo>
                    <a:pt x="483012" y="824621"/>
                    <a:pt x="486153" y="818210"/>
                    <a:pt x="488370" y="811560"/>
                  </a:cubicBezTo>
                  <a:cubicBezTo>
                    <a:pt x="492958" y="797794"/>
                    <a:pt x="489751" y="804501"/>
                    <a:pt x="498345" y="791610"/>
                  </a:cubicBezTo>
                  <a:cubicBezTo>
                    <a:pt x="497237" y="781635"/>
                    <a:pt x="496546" y="771604"/>
                    <a:pt x="495020" y="761684"/>
                  </a:cubicBezTo>
                  <a:cubicBezTo>
                    <a:pt x="493287" y="750421"/>
                    <a:pt x="491267" y="748548"/>
                    <a:pt x="488370" y="738408"/>
                  </a:cubicBezTo>
                  <a:cubicBezTo>
                    <a:pt x="487115" y="734014"/>
                    <a:pt x="486300" y="729502"/>
                    <a:pt x="485045" y="725108"/>
                  </a:cubicBezTo>
                  <a:cubicBezTo>
                    <a:pt x="484082" y="721738"/>
                    <a:pt x="482570" y="718533"/>
                    <a:pt x="481720" y="715132"/>
                  </a:cubicBezTo>
                  <a:cubicBezTo>
                    <a:pt x="475968" y="692124"/>
                    <a:pt x="482692" y="704952"/>
                    <a:pt x="471745" y="688532"/>
                  </a:cubicBezTo>
                  <a:cubicBezTo>
                    <a:pt x="462327" y="660275"/>
                    <a:pt x="475462" y="694725"/>
                    <a:pt x="461769" y="671906"/>
                  </a:cubicBezTo>
                  <a:cubicBezTo>
                    <a:pt x="447329" y="647842"/>
                    <a:pt x="473839" y="677326"/>
                    <a:pt x="448469" y="651956"/>
                  </a:cubicBezTo>
                  <a:cubicBezTo>
                    <a:pt x="447361" y="648631"/>
                    <a:pt x="446711" y="645115"/>
                    <a:pt x="445144" y="641980"/>
                  </a:cubicBezTo>
                  <a:cubicBezTo>
                    <a:pt x="443357" y="638406"/>
                    <a:pt x="440117" y="635657"/>
                    <a:pt x="438494" y="632005"/>
                  </a:cubicBezTo>
                  <a:cubicBezTo>
                    <a:pt x="435647" y="625599"/>
                    <a:pt x="431844" y="612055"/>
                    <a:pt x="431844" y="612055"/>
                  </a:cubicBezTo>
                  <a:cubicBezTo>
                    <a:pt x="432952" y="604296"/>
                    <a:pt x="428494" y="592887"/>
                    <a:pt x="435169" y="588779"/>
                  </a:cubicBezTo>
                  <a:cubicBezTo>
                    <a:pt x="448902" y="580328"/>
                    <a:pt x="485309" y="586734"/>
                    <a:pt x="501670" y="588779"/>
                  </a:cubicBezTo>
                  <a:cubicBezTo>
                    <a:pt x="508320" y="595429"/>
                    <a:pt x="516404" y="600905"/>
                    <a:pt x="521621" y="608730"/>
                  </a:cubicBezTo>
                  <a:cubicBezTo>
                    <a:pt x="523838" y="612055"/>
                    <a:pt x="526484" y="615131"/>
                    <a:pt x="528271" y="618705"/>
                  </a:cubicBezTo>
                  <a:cubicBezTo>
                    <a:pt x="529838" y="621840"/>
                    <a:pt x="529493" y="625876"/>
                    <a:pt x="531596" y="628680"/>
                  </a:cubicBezTo>
                  <a:cubicBezTo>
                    <a:pt x="536299" y="634950"/>
                    <a:pt x="541701" y="640958"/>
                    <a:pt x="548222" y="645306"/>
                  </a:cubicBezTo>
                  <a:lnTo>
                    <a:pt x="568172" y="658606"/>
                  </a:lnTo>
                  <a:lnTo>
                    <a:pt x="578148" y="665256"/>
                  </a:lnTo>
                  <a:cubicBezTo>
                    <a:pt x="591394" y="685125"/>
                    <a:pt x="576927" y="667847"/>
                    <a:pt x="594773" y="678556"/>
                  </a:cubicBezTo>
                  <a:cubicBezTo>
                    <a:pt x="597461" y="680169"/>
                    <a:pt x="598814" y="683468"/>
                    <a:pt x="601423" y="685207"/>
                  </a:cubicBezTo>
                  <a:cubicBezTo>
                    <a:pt x="605547" y="687957"/>
                    <a:pt x="610290" y="689640"/>
                    <a:pt x="614724" y="691857"/>
                  </a:cubicBezTo>
                  <a:cubicBezTo>
                    <a:pt x="616941" y="695182"/>
                    <a:pt x="617985" y="699714"/>
                    <a:pt x="621374" y="701832"/>
                  </a:cubicBezTo>
                  <a:cubicBezTo>
                    <a:pt x="627318" y="705547"/>
                    <a:pt x="634674" y="706265"/>
                    <a:pt x="641324" y="708482"/>
                  </a:cubicBezTo>
                  <a:lnTo>
                    <a:pt x="651300" y="711807"/>
                  </a:lnTo>
                  <a:cubicBezTo>
                    <a:pt x="654625" y="712915"/>
                    <a:pt x="657838" y="714444"/>
                    <a:pt x="661275" y="715132"/>
                  </a:cubicBezTo>
                  <a:cubicBezTo>
                    <a:pt x="681337" y="719146"/>
                    <a:pt x="672538" y="716671"/>
                    <a:pt x="687876" y="721783"/>
                  </a:cubicBezTo>
                  <a:cubicBezTo>
                    <a:pt x="708935" y="720675"/>
                    <a:pt x="730051" y="720367"/>
                    <a:pt x="751052" y="718458"/>
                  </a:cubicBezTo>
                  <a:cubicBezTo>
                    <a:pt x="762484" y="717419"/>
                    <a:pt x="760773" y="713029"/>
                    <a:pt x="771003" y="708482"/>
                  </a:cubicBezTo>
                  <a:cubicBezTo>
                    <a:pt x="777409" y="705635"/>
                    <a:pt x="790953" y="701832"/>
                    <a:pt x="790953" y="701832"/>
                  </a:cubicBezTo>
                  <a:cubicBezTo>
                    <a:pt x="793170" y="699615"/>
                    <a:pt x="795865" y="697790"/>
                    <a:pt x="797604" y="695182"/>
                  </a:cubicBezTo>
                  <a:cubicBezTo>
                    <a:pt x="803083" y="686965"/>
                    <a:pt x="804624" y="680773"/>
                    <a:pt x="807579" y="671906"/>
                  </a:cubicBezTo>
                  <a:cubicBezTo>
                    <a:pt x="806471" y="660822"/>
                    <a:pt x="806759" y="649509"/>
                    <a:pt x="804254" y="638655"/>
                  </a:cubicBezTo>
                  <a:cubicBezTo>
                    <a:pt x="803355" y="634761"/>
                    <a:pt x="799227" y="632332"/>
                    <a:pt x="797604" y="628680"/>
                  </a:cubicBezTo>
                  <a:cubicBezTo>
                    <a:pt x="785377" y="601170"/>
                    <a:pt x="797960" y="615738"/>
                    <a:pt x="784303" y="602079"/>
                  </a:cubicBezTo>
                  <a:cubicBezTo>
                    <a:pt x="783195" y="598754"/>
                    <a:pt x="782545" y="595239"/>
                    <a:pt x="780978" y="592104"/>
                  </a:cubicBezTo>
                  <a:cubicBezTo>
                    <a:pt x="779191" y="588530"/>
                    <a:pt x="775731" y="585871"/>
                    <a:pt x="774328" y="582129"/>
                  </a:cubicBezTo>
                  <a:cubicBezTo>
                    <a:pt x="770928" y="573061"/>
                    <a:pt x="772411" y="564046"/>
                    <a:pt x="767678" y="555528"/>
                  </a:cubicBezTo>
                  <a:cubicBezTo>
                    <a:pt x="763796" y="548541"/>
                    <a:pt x="754377" y="535578"/>
                    <a:pt x="754377" y="535578"/>
                  </a:cubicBezTo>
                  <a:cubicBezTo>
                    <a:pt x="752160" y="528928"/>
                    <a:pt x="752684" y="520584"/>
                    <a:pt x="747727" y="515627"/>
                  </a:cubicBezTo>
                  <a:cubicBezTo>
                    <a:pt x="744402" y="512302"/>
                    <a:pt x="740762" y="509264"/>
                    <a:pt x="737752" y="505652"/>
                  </a:cubicBezTo>
                  <a:cubicBezTo>
                    <a:pt x="735194" y="502582"/>
                    <a:pt x="733928" y="498502"/>
                    <a:pt x="731102" y="495676"/>
                  </a:cubicBezTo>
                  <a:cubicBezTo>
                    <a:pt x="728276" y="492850"/>
                    <a:pt x="724451" y="491243"/>
                    <a:pt x="721126" y="489026"/>
                  </a:cubicBezTo>
                  <a:cubicBezTo>
                    <a:pt x="708934" y="470739"/>
                    <a:pt x="721126" y="486255"/>
                    <a:pt x="704501" y="472401"/>
                  </a:cubicBezTo>
                  <a:cubicBezTo>
                    <a:pt x="695552" y="464944"/>
                    <a:pt x="695164" y="460493"/>
                    <a:pt x="684550" y="455775"/>
                  </a:cubicBezTo>
                  <a:cubicBezTo>
                    <a:pt x="678144" y="452928"/>
                    <a:pt x="670433" y="453013"/>
                    <a:pt x="664600" y="449125"/>
                  </a:cubicBezTo>
                  <a:cubicBezTo>
                    <a:pt x="641733" y="433881"/>
                    <a:pt x="652231" y="438352"/>
                    <a:pt x="634674" y="432500"/>
                  </a:cubicBezTo>
                  <a:cubicBezTo>
                    <a:pt x="621376" y="412551"/>
                    <a:pt x="635781" y="431389"/>
                    <a:pt x="618049" y="415874"/>
                  </a:cubicBezTo>
                  <a:cubicBezTo>
                    <a:pt x="612151" y="410713"/>
                    <a:pt x="607944" y="403596"/>
                    <a:pt x="601423" y="399249"/>
                  </a:cubicBezTo>
                  <a:cubicBezTo>
                    <a:pt x="588839" y="390860"/>
                    <a:pt x="594273" y="395425"/>
                    <a:pt x="584798" y="385948"/>
                  </a:cubicBezTo>
                  <a:cubicBezTo>
                    <a:pt x="583690" y="382623"/>
                    <a:pt x="583276" y="378978"/>
                    <a:pt x="581473" y="375973"/>
                  </a:cubicBezTo>
                  <a:cubicBezTo>
                    <a:pt x="578315" y="370710"/>
                    <a:pt x="569376" y="365692"/>
                    <a:pt x="564847" y="362673"/>
                  </a:cubicBezTo>
                  <a:cubicBezTo>
                    <a:pt x="562630" y="359348"/>
                    <a:pt x="560693" y="355819"/>
                    <a:pt x="558197" y="352698"/>
                  </a:cubicBezTo>
                  <a:cubicBezTo>
                    <a:pt x="551289" y="344062"/>
                    <a:pt x="550013" y="347583"/>
                    <a:pt x="544897" y="336072"/>
                  </a:cubicBezTo>
                  <a:cubicBezTo>
                    <a:pt x="542050" y="329666"/>
                    <a:pt x="540463" y="322772"/>
                    <a:pt x="538246" y="316122"/>
                  </a:cubicBezTo>
                  <a:cubicBezTo>
                    <a:pt x="537137" y="312797"/>
                    <a:pt x="536865" y="309062"/>
                    <a:pt x="534921" y="306146"/>
                  </a:cubicBezTo>
                  <a:lnTo>
                    <a:pt x="528271" y="296171"/>
                  </a:lnTo>
                  <a:cubicBezTo>
                    <a:pt x="527163" y="271787"/>
                    <a:pt x="526892" y="247350"/>
                    <a:pt x="524946" y="223019"/>
                  </a:cubicBezTo>
                  <a:cubicBezTo>
                    <a:pt x="524150" y="213071"/>
                    <a:pt x="519240" y="211607"/>
                    <a:pt x="514971" y="203068"/>
                  </a:cubicBezTo>
                  <a:cubicBezTo>
                    <a:pt x="513404" y="199933"/>
                    <a:pt x="513213" y="196228"/>
                    <a:pt x="511646" y="193093"/>
                  </a:cubicBezTo>
                  <a:cubicBezTo>
                    <a:pt x="504821" y="179443"/>
                    <a:pt x="506595" y="186780"/>
                    <a:pt x="498345" y="176468"/>
                  </a:cubicBezTo>
                  <a:cubicBezTo>
                    <a:pt x="495848" y="173347"/>
                    <a:pt x="494521" y="169318"/>
                    <a:pt x="491695" y="166492"/>
                  </a:cubicBezTo>
                  <a:cubicBezTo>
                    <a:pt x="485250" y="160047"/>
                    <a:pt x="479857" y="159221"/>
                    <a:pt x="471745" y="156517"/>
                  </a:cubicBezTo>
                  <a:cubicBezTo>
                    <a:pt x="461205" y="140710"/>
                    <a:pt x="468885" y="147806"/>
                    <a:pt x="445144" y="139892"/>
                  </a:cubicBezTo>
                  <a:lnTo>
                    <a:pt x="435169" y="136567"/>
                  </a:lnTo>
                  <a:lnTo>
                    <a:pt x="425193" y="133242"/>
                  </a:lnTo>
                  <a:cubicBezTo>
                    <a:pt x="408568" y="134350"/>
                    <a:pt x="391536" y="132751"/>
                    <a:pt x="375317" y="136567"/>
                  </a:cubicBezTo>
                  <a:cubicBezTo>
                    <a:pt x="371427" y="137482"/>
                    <a:pt x="370290" y="142890"/>
                    <a:pt x="368667" y="146542"/>
                  </a:cubicBezTo>
                  <a:cubicBezTo>
                    <a:pt x="360513" y="164890"/>
                    <a:pt x="363164" y="165233"/>
                    <a:pt x="358692" y="183118"/>
                  </a:cubicBezTo>
                  <a:cubicBezTo>
                    <a:pt x="357842" y="186518"/>
                    <a:pt x="356475" y="189768"/>
                    <a:pt x="355366" y="193093"/>
                  </a:cubicBezTo>
                  <a:cubicBezTo>
                    <a:pt x="356475" y="198635"/>
                    <a:pt x="358130" y="204095"/>
                    <a:pt x="358692" y="209719"/>
                  </a:cubicBezTo>
                  <a:cubicBezTo>
                    <a:pt x="365347" y="276257"/>
                    <a:pt x="357146" y="240111"/>
                    <a:pt x="365342" y="272895"/>
                  </a:cubicBezTo>
                  <a:cubicBezTo>
                    <a:pt x="368757" y="317296"/>
                    <a:pt x="370729" y="312926"/>
                    <a:pt x="365342" y="356023"/>
                  </a:cubicBezTo>
                  <a:cubicBezTo>
                    <a:pt x="365113" y="357853"/>
                    <a:pt x="360435" y="376393"/>
                    <a:pt x="358692" y="379298"/>
                  </a:cubicBezTo>
                  <a:cubicBezTo>
                    <a:pt x="357079" y="381986"/>
                    <a:pt x="353999" y="383500"/>
                    <a:pt x="352041" y="385948"/>
                  </a:cubicBezTo>
                  <a:cubicBezTo>
                    <a:pt x="349544" y="389069"/>
                    <a:pt x="348861" y="393941"/>
                    <a:pt x="345391" y="395924"/>
                  </a:cubicBezTo>
                  <a:cubicBezTo>
                    <a:pt x="340484" y="398728"/>
                    <a:pt x="334308" y="398141"/>
                    <a:pt x="328766" y="399249"/>
                  </a:cubicBezTo>
                  <a:cubicBezTo>
                    <a:pt x="316574" y="398141"/>
                    <a:pt x="304161" y="398489"/>
                    <a:pt x="292190" y="395924"/>
                  </a:cubicBezTo>
                  <a:cubicBezTo>
                    <a:pt x="277894" y="392861"/>
                    <a:pt x="279769" y="376560"/>
                    <a:pt x="268914" y="369323"/>
                  </a:cubicBezTo>
                  <a:lnTo>
                    <a:pt x="258939" y="362673"/>
                  </a:lnTo>
                  <a:lnTo>
                    <a:pt x="252289" y="342722"/>
                  </a:lnTo>
                  <a:cubicBezTo>
                    <a:pt x="251181" y="339397"/>
                    <a:pt x="249814" y="336147"/>
                    <a:pt x="248964" y="332747"/>
                  </a:cubicBezTo>
                  <a:cubicBezTo>
                    <a:pt x="247855" y="328314"/>
                    <a:pt x="247438" y="323647"/>
                    <a:pt x="245638" y="319447"/>
                  </a:cubicBezTo>
                  <a:cubicBezTo>
                    <a:pt x="244064" y="315774"/>
                    <a:pt x="240611" y="313123"/>
                    <a:pt x="238988" y="309471"/>
                  </a:cubicBezTo>
                  <a:cubicBezTo>
                    <a:pt x="236141" y="303065"/>
                    <a:pt x="234555" y="296171"/>
                    <a:pt x="232338" y="289521"/>
                  </a:cubicBezTo>
                  <a:cubicBezTo>
                    <a:pt x="231230" y="286196"/>
                    <a:pt x="230957" y="282462"/>
                    <a:pt x="229013" y="279546"/>
                  </a:cubicBezTo>
                  <a:cubicBezTo>
                    <a:pt x="226796" y="276221"/>
                    <a:pt x="223986" y="273222"/>
                    <a:pt x="222363" y="269570"/>
                  </a:cubicBezTo>
                  <a:cubicBezTo>
                    <a:pt x="222357" y="269557"/>
                    <a:pt x="214053" y="244638"/>
                    <a:pt x="212388" y="239644"/>
                  </a:cubicBezTo>
                  <a:cubicBezTo>
                    <a:pt x="211280" y="236319"/>
                    <a:pt x="210629" y="232804"/>
                    <a:pt x="209062" y="229669"/>
                  </a:cubicBezTo>
                  <a:cubicBezTo>
                    <a:pt x="206845" y="225236"/>
                    <a:pt x="204365" y="220925"/>
                    <a:pt x="202412" y="216369"/>
                  </a:cubicBezTo>
                  <a:cubicBezTo>
                    <a:pt x="195937" y="201261"/>
                    <a:pt x="203496" y="210804"/>
                    <a:pt x="192437" y="199743"/>
                  </a:cubicBezTo>
                  <a:cubicBezTo>
                    <a:pt x="190220" y="193093"/>
                    <a:pt x="187487" y="186593"/>
                    <a:pt x="185787" y="179793"/>
                  </a:cubicBezTo>
                  <a:cubicBezTo>
                    <a:pt x="181091" y="161009"/>
                    <a:pt x="183358" y="170973"/>
                    <a:pt x="179137" y="149867"/>
                  </a:cubicBezTo>
                  <a:cubicBezTo>
                    <a:pt x="178029" y="128808"/>
                    <a:pt x="177088" y="107740"/>
                    <a:pt x="175812" y="86690"/>
                  </a:cubicBezTo>
                  <a:cubicBezTo>
                    <a:pt x="171842" y="21196"/>
                    <a:pt x="183579" y="55447"/>
                    <a:pt x="162511" y="30164"/>
                  </a:cubicBezTo>
                  <a:cubicBezTo>
                    <a:pt x="159953" y="27094"/>
                    <a:pt x="158982" y="22685"/>
                    <a:pt x="155861" y="20188"/>
                  </a:cubicBezTo>
                  <a:cubicBezTo>
                    <a:pt x="153693" y="18453"/>
                    <a:pt x="133454" y="13755"/>
                    <a:pt x="132585" y="13538"/>
                  </a:cubicBezTo>
                  <a:cubicBezTo>
                    <a:pt x="129260" y="11321"/>
                    <a:pt x="126352" y="8291"/>
                    <a:pt x="122610" y="6888"/>
                  </a:cubicBezTo>
                  <a:cubicBezTo>
                    <a:pt x="104242" y="0"/>
                    <a:pt x="84825" y="5326"/>
                    <a:pt x="66084" y="6888"/>
                  </a:cubicBezTo>
                  <a:cubicBezTo>
                    <a:pt x="61650" y="7996"/>
                    <a:pt x="56586" y="7678"/>
                    <a:pt x="52783" y="10213"/>
                  </a:cubicBezTo>
                  <a:cubicBezTo>
                    <a:pt x="14576" y="35685"/>
                    <a:pt x="52137" y="21513"/>
                    <a:pt x="26182" y="30164"/>
                  </a:cubicBezTo>
                  <a:cubicBezTo>
                    <a:pt x="23965" y="34597"/>
                    <a:pt x="21991" y="39160"/>
                    <a:pt x="19532" y="43464"/>
                  </a:cubicBezTo>
                  <a:cubicBezTo>
                    <a:pt x="17549" y="46934"/>
                    <a:pt x="14456" y="49766"/>
                    <a:pt x="12882" y="53439"/>
                  </a:cubicBezTo>
                  <a:cubicBezTo>
                    <a:pt x="0" y="83499"/>
                    <a:pt x="19602" y="51673"/>
                    <a:pt x="2907" y="76715"/>
                  </a:cubicBezTo>
                  <a:cubicBezTo>
                    <a:pt x="4015" y="84474"/>
                    <a:pt x="4170" y="92430"/>
                    <a:pt x="6232" y="99991"/>
                  </a:cubicBezTo>
                  <a:cubicBezTo>
                    <a:pt x="7536" y="104773"/>
                    <a:pt x="10423" y="108987"/>
                    <a:pt x="12882" y="113291"/>
                  </a:cubicBezTo>
                  <a:cubicBezTo>
                    <a:pt x="16772" y="120099"/>
                    <a:pt x="25225" y="130857"/>
                    <a:pt x="29508" y="136567"/>
                  </a:cubicBezTo>
                  <a:cubicBezTo>
                    <a:pt x="40213" y="168681"/>
                    <a:pt x="23046" y="118747"/>
                    <a:pt x="39483" y="159842"/>
                  </a:cubicBezTo>
                  <a:cubicBezTo>
                    <a:pt x="51354" y="189520"/>
                    <a:pt x="39989" y="170577"/>
                    <a:pt x="52783" y="189768"/>
                  </a:cubicBezTo>
                  <a:cubicBezTo>
                    <a:pt x="69074" y="254934"/>
                    <a:pt x="55310" y="195688"/>
                    <a:pt x="59433" y="362673"/>
                  </a:cubicBezTo>
                  <a:cubicBezTo>
                    <a:pt x="60336" y="399255"/>
                    <a:pt x="61133" y="435844"/>
                    <a:pt x="62758" y="472401"/>
                  </a:cubicBezTo>
                  <a:cubicBezTo>
                    <a:pt x="63351" y="485734"/>
                    <a:pt x="64428" y="499059"/>
                    <a:pt x="66084" y="512302"/>
                  </a:cubicBezTo>
                  <a:cubicBezTo>
                    <a:pt x="66651" y="516836"/>
                    <a:pt x="68207" y="521193"/>
                    <a:pt x="69409" y="525602"/>
                  </a:cubicBezTo>
                  <a:cubicBezTo>
                    <a:pt x="71532" y="533387"/>
                    <a:pt x="73686" y="541166"/>
                    <a:pt x="76059" y="548878"/>
                  </a:cubicBezTo>
                  <a:cubicBezTo>
                    <a:pt x="78120" y="555578"/>
                    <a:pt x="81009" y="562028"/>
                    <a:pt x="82709" y="568828"/>
                  </a:cubicBezTo>
                  <a:cubicBezTo>
                    <a:pt x="83817" y="573262"/>
                    <a:pt x="84779" y="577735"/>
                    <a:pt x="86034" y="582129"/>
                  </a:cubicBezTo>
                  <a:cubicBezTo>
                    <a:pt x="92386" y="604361"/>
                    <a:pt x="86447" y="578374"/>
                    <a:pt x="92684" y="605404"/>
                  </a:cubicBezTo>
                  <a:cubicBezTo>
                    <a:pt x="110149" y="681088"/>
                    <a:pt x="91483" y="599402"/>
                    <a:pt x="102660" y="655281"/>
                  </a:cubicBezTo>
                  <a:cubicBezTo>
                    <a:pt x="103556" y="659762"/>
                    <a:pt x="105089" y="664100"/>
                    <a:pt x="105985" y="668581"/>
                  </a:cubicBezTo>
                  <a:cubicBezTo>
                    <a:pt x="111837" y="697841"/>
                    <a:pt x="106164" y="679094"/>
                    <a:pt x="112635" y="698507"/>
                  </a:cubicBezTo>
                  <a:cubicBezTo>
                    <a:pt x="121633" y="761493"/>
                    <a:pt x="109372" y="688765"/>
                    <a:pt x="122610" y="738408"/>
                  </a:cubicBezTo>
                  <a:cubicBezTo>
                    <a:pt x="134675" y="783652"/>
                    <a:pt x="124961" y="757299"/>
                    <a:pt x="132585" y="791610"/>
                  </a:cubicBezTo>
                  <a:cubicBezTo>
                    <a:pt x="133345" y="795031"/>
                    <a:pt x="134947" y="798215"/>
                    <a:pt x="135910" y="801585"/>
                  </a:cubicBezTo>
                  <a:cubicBezTo>
                    <a:pt x="137166" y="805979"/>
                    <a:pt x="137631" y="810606"/>
                    <a:pt x="139236" y="814885"/>
                  </a:cubicBezTo>
                  <a:cubicBezTo>
                    <a:pt x="140977" y="819526"/>
                    <a:pt x="144045" y="823584"/>
                    <a:pt x="145886" y="828186"/>
                  </a:cubicBezTo>
                  <a:cubicBezTo>
                    <a:pt x="148489" y="834694"/>
                    <a:pt x="149401" y="841866"/>
                    <a:pt x="152536" y="848136"/>
                  </a:cubicBezTo>
                  <a:cubicBezTo>
                    <a:pt x="154753" y="852569"/>
                    <a:pt x="157234" y="856880"/>
                    <a:pt x="159186" y="861436"/>
                  </a:cubicBezTo>
                  <a:cubicBezTo>
                    <a:pt x="160567" y="864658"/>
                    <a:pt x="160321" y="868675"/>
                    <a:pt x="162511" y="871412"/>
                  </a:cubicBezTo>
                  <a:cubicBezTo>
                    <a:pt x="165007" y="874533"/>
                    <a:pt x="169161" y="875845"/>
                    <a:pt x="172486" y="878062"/>
                  </a:cubicBezTo>
                  <a:cubicBezTo>
                    <a:pt x="181285" y="913249"/>
                    <a:pt x="169338" y="871809"/>
                    <a:pt x="182462" y="901338"/>
                  </a:cubicBezTo>
                  <a:cubicBezTo>
                    <a:pt x="185309" y="907744"/>
                    <a:pt x="186895" y="914638"/>
                    <a:pt x="189112" y="921288"/>
                  </a:cubicBezTo>
                  <a:lnTo>
                    <a:pt x="192437" y="931263"/>
                  </a:lnTo>
                  <a:cubicBezTo>
                    <a:pt x="191329" y="936805"/>
                    <a:pt x="189112" y="942237"/>
                    <a:pt x="189112" y="947889"/>
                  </a:cubicBezTo>
                  <a:cubicBezTo>
                    <a:pt x="189112" y="975420"/>
                    <a:pt x="195619" y="983321"/>
                    <a:pt x="199087" y="1011066"/>
                  </a:cubicBezTo>
                  <a:cubicBezTo>
                    <a:pt x="199901" y="1017581"/>
                    <a:pt x="202691" y="1045155"/>
                    <a:pt x="205737" y="1054292"/>
                  </a:cubicBezTo>
                  <a:cubicBezTo>
                    <a:pt x="208548" y="1062726"/>
                    <a:pt x="214175" y="1070272"/>
                    <a:pt x="219038" y="1077567"/>
                  </a:cubicBezTo>
                  <a:cubicBezTo>
                    <a:pt x="221070" y="1083663"/>
                    <a:pt x="225152" y="1101745"/>
                    <a:pt x="232338" y="1107493"/>
                  </a:cubicBezTo>
                  <a:cubicBezTo>
                    <a:pt x="235075" y="1109682"/>
                    <a:pt x="238988" y="1109710"/>
                    <a:pt x="242313" y="1110818"/>
                  </a:cubicBezTo>
                  <a:cubicBezTo>
                    <a:pt x="244530" y="1114143"/>
                    <a:pt x="246138" y="1117968"/>
                    <a:pt x="248964" y="1120794"/>
                  </a:cubicBezTo>
                  <a:cubicBezTo>
                    <a:pt x="275119" y="1146949"/>
                    <a:pt x="241678" y="1104736"/>
                    <a:pt x="268914" y="1137419"/>
                  </a:cubicBezTo>
                  <a:cubicBezTo>
                    <a:pt x="271472" y="1140489"/>
                    <a:pt x="272909" y="1144407"/>
                    <a:pt x="275564" y="1147394"/>
                  </a:cubicBezTo>
                  <a:cubicBezTo>
                    <a:pt x="281812" y="1154423"/>
                    <a:pt x="290298" y="1159520"/>
                    <a:pt x="295515" y="1167345"/>
                  </a:cubicBezTo>
                  <a:cubicBezTo>
                    <a:pt x="304382" y="1180645"/>
                    <a:pt x="298840" y="1175103"/>
                    <a:pt x="312140" y="1183970"/>
                  </a:cubicBezTo>
                  <a:cubicBezTo>
                    <a:pt x="315162" y="1188504"/>
                    <a:pt x="320174" y="1197436"/>
                    <a:pt x="325441" y="1200596"/>
                  </a:cubicBezTo>
                  <a:cubicBezTo>
                    <a:pt x="328446" y="1202399"/>
                    <a:pt x="332091" y="1202813"/>
                    <a:pt x="335416" y="1203921"/>
                  </a:cubicBezTo>
                  <a:cubicBezTo>
                    <a:pt x="336524" y="1207246"/>
                    <a:pt x="336263" y="1211418"/>
                    <a:pt x="338741" y="1213896"/>
                  </a:cubicBezTo>
                  <a:cubicBezTo>
                    <a:pt x="355570" y="1230724"/>
                    <a:pt x="376449" y="1232251"/>
                    <a:pt x="398593" y="1237172"/>
                  </a:cubicBezTo>
                  <a:cubicBezTo>
                    <a:pt x="416393" y="1249039"/>
                    <a:pt x="405742" y="1240996"/>
                    <a:pt x="428518" y="1263772"/>
                  </a:cubicBezTo>
                  <a:cubicBezTo>
                    <a:pt x="430735" y="1265989"/>
                    <a:pt x="432365" y="1269021"/>
                    <a:pt x="435169" y="1270423"/>
                  </a:cubicBezTo>
                  <a:lnTo>
                    <a:pt x="448469" y="1277073"/>
                  </a:lnTo>
                  <a:cubicBezTo>
                    <a:pt x="450686" y="1280398"/>
                    <a:pt x="451999" y="1284552"/>
                    <a:pt x="455119" y="1287048"/>
                  </a:cubicBezTo>
                  <a:cubicBezTo>
                    <a:pt x="457856" y="1289237"/>
                    <a:pt x="461959" y="1288806"/>
                    <a:pt x="465094" y="1290373"/>
                  </a:cubicBezTo>
                  <a:cubicBezTo>
                    <a:pt x="468669" y="1292160"/>
                    <a:pt x="471745" y="1294806"/>
                    <a:pt x="475070" y="1297023"/>
                  </a:cubicBezTo>
                  <a:cubicBezTo>
                    <a:pt x="479161" y="1309297"/>
                    <a:pt x="478947" y="1311060"/>
                    <a:pt x="488370" y="1323624"/>
                  </a:cubicBezTo>
                  <a:cubicBezTo>
                    <a:pt x="491191" y="1327386"/>
                    <a:pt x="495612" y="1329773"/>
                    <a:pt x="498345" y="1333599"/>
                  </a:cubicBezTo>
                  <a:cubicBezTo>
                    <a:pt x="501226" y="1337633"/>
                    <a:pt x="502446" y="1342649"/>
                    <a:pt x="504996" y="1346900"/>
                  </a:cubicBezTo>
                  <a:cubicBezTo>
                    <a:pt x="509108" y="1353753"/>
                    <a:pt x="514184" y="1359997"/>
                    <a:pt x="518296" y="1366850"/>
                  </a:cubicBezTo>
                  <a:cubicBezTo>
                    <a:pt x="543607" y="1409036"/>
                    <a:pt x="508593" y="1355621"/>
                    <a:pt x="531596" y="1390126"/>
                  </a:cubicBezTo>
                  <a:cubicBezTo>
                    <a:pt x="532704" y="1397885"/>
                    <a:pt x="532442" y="1405967"/>
                    <a:pt x="534921" y="1413402"/>
                  </a:cubicBezTo>
                  <a:cubicBezTo>
                    <a:pt x="535912" y="1416376"/>
                    <a:pt x="540170" y="1417248"/>
                    <a:pt x="541572" y="1420052"/>
                  </a:cubicBezTo>
                  <a:cubicBezTo>
                    <a:pt x="545924" y="1428755"/>
                    <a:pt x="543316" y="1435150"/>
                    <a:pt x="548222" y="1443327"/>
                  </a:cubicBezTo>
                  <a:cubicBezTo>
                    <a:pt x="551382" y="1448593"/>
                    <a:pt x="560314" y="1453606"/>
                    <a:pt x="564847" y="1456628"/>
                  </a:cubicBezTo>
                  <a:cubicBezTo>
                    <a:pt x="567064" y="1459953"/>
                    <a:pt x="569556" y="1463110"/>
                    <a:pt x="571497" y="1466603"/>
                  </a:cubicBezTo>
                  <a:cubicBezTo>
                    <a:pt x="585037" y="1490974"/>
                    <a:pt x="577993" y="1480387"/>
                    <a:pt x="588123" y="1503179"/>
                  </a:cubicBezTo>
                  <a:cubicBezTo>
                    <a:pt x="590136" y="1507708"/>
                    <a:pt x="592556" y="1512046"/>
                    <a:pt x="594773" y="1516479"/>
                  </a:cubicBezTo>
                  <a:cubicBezTo>
                    <a:pt x="594784" y="1516544"/>
                    <a:pt x="599218" y="1546423"/>
                    <a:pt x="601423" y="1549730"/>
                  </a:cubicBezTo>
                  <a:cubicBezTo>
                    <a:pt x="603640" y="1553055"/>
                    <a:pt x="608073" y="1554163"/>
                    <a:pt x="611398" y="1556380"/>
                  </a:cubicBezTo>
                  <a:cubicBezTo>
                    <a:pt x="613615" y="1561922"/>
                    <a:pt x="615548" y="1567586"/>
                    <a:pt x="618049" y="1573006"/>
                  </a:cubicBezTo>
                  <a:cubicBezTo>
                    <a:pt x="622203" y="1582007"/>
                    <a:pt x="628945" y="1589989"/>
                    <a:pt x="631349" y="1599607"/>
                  </a:cubicBezTo>
                  <a:cubicBezTo>
                    <a:pt x="632457" y="1604040"/>
                    <a:pt x="633419" y="1608513"/>
                    <a:pt x="634674" y="1612907"/>
                  </a:cubicBezTo>
                  <a:cubicBezTo>
                    <a:pt x="635637" y="1616277"/>
                    <a:pt x="637077" y="1619501"/>
                    <a:pt x="637999" y="1622882"/>
                  </a:cubicBezTo>
                  <a:cubicBezTo>
                    <a:pt x="640404" y="1631700"/>
                    <a:pt x="640561" y="1641308"/>
                    <a:pt x="644649" y="1649483"/>
                  </a:cubicBezTo>
                  <a:cubicBezTo>
                    <a:pt x="646866" y="1653916"/>
                    <a:pt x="649459" y="1658181"/>
                    <a:pt x="651300" y="1662783"/>
                  </a:cubicBezTo>
                  <a:cubicBezTo>
                    <a:pt x="653904" y="1669292"/>
                    <a:pt x="655733" y="1676084"/>
                    <a:pt x="657950" y="1682734"/>
                  </a:cubicBezTo>
                  <a:cubicBezTo>
                    <a:pt x="659058" y="1686059"/>
                    <a:pt x="659708" y="1689574"/>
                    <a:pt x="661275" y="1692709"/>
                  </a:cubicBezTo>
                  <a:cubicBezTo>
                    <a:pt x="663492" y="1697143"/>
                    <a:pt x="664752" y="1702202"/>
                    <a:pt x="667925" y="1706010"/>
                  </a:cubicBezTo>
                  <a:cubicBezTo>
                    <a:pt x="672883" y="1711960"/>
                    <a:pt x="681067" y="1713716"/>
                    <a:pt x="687876" y="1715985"/>
                  </a:cubicBezTo>
                  <a:cubicBezTo>
                    <a:pt x="691201" y="1712660"/>
                    <a:pt x="697078" y="1710648"/>
                    <a:pt x="697851" y="1706010"/>
                  </a:cubicBezTo>
                  <a:cubicBezTo>
                    <a:pt x="698508" y="1702068"/>
                    <a:pt x="695102" y="1696901"/>
                    <a:pt x="691201" y="1696034"/>
                  </a:cubicBezTo>
                  <a:cubicBezTo>
                    <a:pt x="683550" y="1694334"/>
                    <a:pt x="675684" y="1698251"/>
                    <a:pt x="667925" y="1699359"/>
                  </a:cubicBezTo>
                  <a:cubicBezTo>
                    <a:pt x="670142" y="1704901"/>
                    <a:pt x="672688" y="1710322"/>
                    <a:pt x="674575" y="1715985"/>
                  </a:cubicBezTo>
                  <a:cubicBezTo>
                    <a:pt x="678771" y="1728572"/>
                    <a:pt x="678277" y="1735479"/>
                    <a:pt x="681225" y="1749236"/>
                  </a:cubicBezTo>
                  <a:cubicBezTo>
                    <a:pt x="683140" y="1758173"/>
                    <a:pt x="687876" y="1775836"/>
                    <a:pt x="687876" y="1775836"/>
                  </a:cubicBezTo>
                  <a:cubicBezTo>
                    <a:pt x="688984" y="1785811"/>
                    <a:pt x="689233" y="1795920"/>
                    <a:pt x="691201" y="1805762"/>
                  </a:cubicBezTo>
                  <a:cubicBezTo>
                    <a:pt x="692576" y="1812636"/>
                    <a:pt x="696151" y="1818912"/>
                    <a:pt x="697851" y="1825713"/>
                  </a:cubicBezTo>
                  <a:lnTo>
                    <a:pt x="704501" y="1852314"/>
                  </a:lnTo>
                  <a:cubicBezTo>
                    <a:pt x="706008" y="1858342"/>
                    <a:pt x="711778" y="1882865"/>
                    <a:pt x="714476" y="1885564"/>
                  </a:cubicBezTo>
                  <a:lnTo>
                    <a:pt x="721126" y="1892215"/>
                  </a:lnTo>
                  <a:lnTo>
                    <a:pt x="727777" y="1912165"/>
                  </a:lnTo>
                  <a:cubicBezTo>
                    <a:pt x="728885" y="1915490"/>
                    <a:pt x="728624" y="1919662"/>
                    <a:pt x="731102" y="1922140"/>
                  </a:cubicBezTo>
                  <a:cubicBezTo>
                    <a:pt x="738978" y="1930017"/>
                    <a:pt x="747293" y="1937464"/>
                    <a:pt x="751052" y="1948741"/>
                  </a:cubicBezTo>
                  <a:cubicBezTo>
                    <a:pt x="752160" y="1952066"/>
                    <a:pt x="752810" y="1955581"/>
                    <a:pt x="754377" y="1958716"/>
                  </a:cubicBezTo>
                  <a:cubicBezTo>
                    <a:pt x="756164" y="1962291"/>
                    <a:pt x="758705" y="1965440"/>
                    <a:pt x="761028" y="1968692"/>
                  </a:cubicBezTo>
                  <a:cubicBezTo>
                    <a:pt x="781644" y="1997554"/>
                    <a:pt x="761985" y="1968464"/>
                    <a:pt x="777653" y="1991967"/>
                  </a:cubicBezTo>
                  <a:cubicBezTo>
                    <a:pt x="779358" y="1997082"/>
                    <a:pt x="784815" y="2006803"/>
                    <a:pt x="777653" y="2011918"/>
                  </a:cubicBezTo>
                  <a:cubicBezTo>
                    <a:pt x="771949" y="2015992"/>
                    <a:pt x="757702" y="2018568"/>
                    <a:pt x="757702" y="2018568"/>
                  </a:cubicBezTo>
                  <a:cubicBezTo>
                    <a:pt x="756134" y="2023272"/>
                    <a:pt x="749352" y="2037669"/>
                    <a:pt x="757702" y="2041844"/>
                  </a:cubicBezTo>
                  <a:cubicBezTo>
                    <a:pt x="761276" y="2043631"/>
                    <a:pt x="764353" y="2037411"/>
                    <a:pt x="767678" y="2035194"/>
                  </a:cubicBezTo>
                  <a:cubicBezTo>
                    <a:pt x="771353" y="2024167"/>
                    <a:pt x="771003" y="2028723"/>
                    <a:pt x="761028" y="2035194"/>
                  </a:cubicBezTo>
                  <a:close/>
                </a:path>
              </a:pathLst>
            </a:custGeom>
            <a:solidFill>
              <a:srgbClr val="FFFF00">
                <a:alpha val="15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68" name="Полилиния 867"/>
            <p:cNvSpPr/>
            <p:nvPr/>
          </p:nvSpPr>
          <p:spPr>
            <a:xfrm>
              <a:off x="3673098" y="578603"/>
              <a:ext cx="2665709" cy="4021138"/>
            </a:xfrm>
            <a:custGeom>
              <a:avLst/>
              <a:gdLst>
                <a:gd name="connsiteX0" fmla="*/ 87824 w 2665709"/>
                <a:gd name="connsiteY0" fmla="*/ 4008895 h 4021138"/>
                <a:gd name="connsiteX1" fmla="*/ 103322 w 2665709"/>
                <a:gd name="connsiteY1" fmla="*/ 3977899 h 4021138"/>
                <a:gd name="connsiteX2" fmla="*/ 118821 w 2665709"/>
                <a:gd name="connsiteY2" fmla="*/ 3967566 h 4021138"/>
                <a:gd name="connsiteX3" fmla="*/ 129153 w 2665709"/>
                <a:gd name="connsiteY3" fmla="*/ 3952068 h 4021138"/>
                <a:gd name="connsiteX4" fmla="*/ 160149 w 2665709"/>
                <a:gd name="connsiteY4" fmla="*/ 3936570 h 4021138"/>
                <a:gd name="connsiteX5" fmla="*/ 216977 w 2665709"/>
                <a:gd name="connsiteY5" fmla="*/ 3941736 h 4021138"/>
                <a:gd name="connsiteX6" fmla="*/ 247973 w 2665709"/>
                <a:gd name="connsiteY6" fmla="*/ 3967566 h 4021138"/>
                <a:gd name="connsiteX7" fmla="*/ 263471 w 2665709"/>
                <a:gd name="connsiteY7" fmla="*/ 3977899 h 4021138"/>
                <a:gd name="connsiteX8" fmla="*/ 309966 w 2665709"/>
                <a:gd name="connsiteY8" fmla="*/ 3988231 h 4021138"/>
                <a:gd name="connsiteX9" fmla="*/ 371960 w 2665709"/>
                <a:gd name="connsiteY9" fmla="*/ 3977899 h 4021138"/>
                <a:gd name="connsiteX10" fmla="*/ 382292 w 2665709"/>
                <a:gd name="connsiteY10" fmla="*/ 3967566 h 4021138"/>
                <a:gd name="connsiteX11" fmla="*/ 397790 w 2665709"/>
                <a:gd name="connsiteY11" fmla="*/ 3962400 h 4021138"/>
                <a:gd name="connsiteX12" fmla="*/ 423621 w 2665709"/>
                <a:gd name="connsiteY12" fmla="*/ 3941736 h 4021138"/>
                <a:gd name="connsiteX13" fmla="*/ 454617 w 2665709"/>
                <a:gd name="connsiteY13" fmla="*/ 3926238 h 4021138"/>
                <a:gd name="connsiteX14" fmla="*/ 464949 w 2665709"/>
                <a:gd name="connsiteY14" fmla="*/ 3915905 h 4021138"/>
                <a:gd name="connsiteX15" fmla="*/ 480448 w 2665709"/>
                <a:gd name="connsiteY15" fmla="*/ 3910739 h 4021138"/>
                <a:gd name="connsiteX16" fmla="*/ 495946 w 2665709"/>
                <a:gd name="connsiteY16" fmla="*/ 3879743 h 4021138"/>
                <a:gd name="connsiteX17" fmla="*/ 506278 w 2665709"/>
                <a:gd name="connsiteY17" fmla="*/ 3828082 h 4021138"/>
                <a:gd name="connsiteX18" fmla="*/ 501112 w 2665709"/>
                <a:gd name="connsiteY18" fmla="*/ 3750590 h 4021138"/>
                <a:gd name="connsiteX19" fmla="*/ 495946 w 2665709"/>
                <a:gd name="connsiteY19" fmla="*/ 3729926 h 4021138"/>
                <a:gd name="connsiteX20" fmla="*/ 475282 w 2665709"/>
                <a:gd name="connsiteY20" fmla="*/ 3678265 h 4021138"/>
                <a:gd name="connsiteX21" fmla="*/ 464949 w 2665709"/>
                <a:gd name="connsiteY21" fmla="*/ 3667933 h 4021138"/>
                <a:gd name="connsiteX22" fmla="*/ 444285 w 2665709"/>
                <a:gd name="connsiteY22" fmla="*/ 3636936 h 4021138"/>
                <a:gd name="connsiteX23" fmla="*/ 423621 w 2665709"/>
                <a:gd name="connsiteY23" fmla="*/ 3611105 h 4021138"/>
                <a:gd name="connsiteX24" fmla="*/ 382292 w 2665709"/>
                <a:gd name="connsiteY24" fmla="*/ 3600773 h 4021138"/>
                <a:gd name="connsiteX25" fmla="*/ 340963 w 2665709"/>
                <a:gd name="connsiteY25" fmla="*/ 3564611 h 4021138"/>
                <a:gd name="connsiteX26" fmla="*/ 330631 w 2665709"/>
                <a:gd name="connsiteY26" fmla="*/ 3554278 h 4021138"/>
                <a:gd name="connsiteX27" fmla="*/ 315133 w 2665709"/>
                <a:gd name="connsiteY27" fmla="*/ 3497451 h 4021138"/>
                <a:gd name="connsiteX28" fmla="*/ 346129 w 2665709"/>
                <a:gd name="connsiteY28" fmla="*/ 3471621 h 4021138"/>
                <a:gd name="connsiteX29" fmla="*/ 377126 w 2665709"/>
                <a:gd name="connsiteY29" fmla="*/ 3461289 h 4021138"/>
                <a:gd name="connsiteX30" fmla="*/ 392624 w 2665709"/>
                <a:gd name="connsiteY30" fmla="*/ 3456122 h 4021138"/>
                <a:gd name="connsiteX31" fmla="*/ 423621 w 2665709"/>
                <a:gd name="connsiteY31" fmla="*/ 3435458 h 4021138"/>
                <a:gd name="connsiteX32" fmla="*/ 454617 w 2665709"/>
                <a:gd name="connsiteY32" fmla="*/ 3419960 h 4021138"/>
                <a:gd name="connsiteX33" fmla="*/ 470116 w 2665709"/>
                <a:gd name="connsiteY33" fmla="*/ 3404461 h 4021138"/>
                <a:gd name="connsiteX34" fmla="*/ 485614 w 2665709"/>
                <a:gd name="connsiteY34" fmla="*/ 3394129 h 4021138"/>
                <a:gd name="connsiteX35" fmla="*/ 490780 w 2665709"/>
                <a:gd name="connsiteY35" fmla="*/ 3378631 h 4021138"/>
                <a:gd name="connsiteX36" fmla="*/ 501112 w 2665709"/>
                <a:gd name="connsiteY36" fmla="*/ 3363133 h 4021138"/>
                <a:gd name="connsiteX37" fmla="*/ 511444 w 2665709"/>
                <a:gd name="connsiteY37" fmla="*/ 3321804 h 4021138"/>
                <a:gd name="connsiteX38" fmla="*/ 521777 w 2665709"/>
                <a:gd name="connsiteY38" fmla="*/ 3311472 h 4021138"/>
                <a:gd name="connsiteX39" fmla="*/ 516610 w 2665709"/>
                <a:gd name="connsiteY39" fmla="*/ 3285641 h 4021138"/>
                <a:gd name="connsiteX40" fmla="*/ 501112 w 2665709"/>
                <a:gd name="connsiteY40" fmla="*/ 3270143 h 4021138"/>
                <a:gd name="connsiteX41" fmla="*/ 480448 w 2665709"/>
                <a:gd name="connsiteY41" fmla="*/ 3254644 h 4021138"/>
                <a:gd name="connsiteX42" fmla="*/ 454617 w 2665709"/>
                <a:gd name="connsiteY42" fmla="*/ 3249478 h 4021138"/>
                <a:gd name="connsiteX43" fmla="*/ 330631 w 2665709"/>
                <a:gd name="connsiteY43" fmla="*/ 3244312 h 4021138"/>
                <a:gd name="connsiteX44" fmla="*/ 320299 w 2665709"/>
                <a:gd name="connsiteY44" fmla="*/ 3223648 h 4021138"/>
                <a:gd name="connsiteX45" fmla="*/ 309966 w 2665709"/>
                <a:gd name="connsiteY45" fmla="*/ 3208150 h 4021138"/>
                <a:gd name="connsiteX46" fmla="*/ 304800 w 2665709"/>
                <a:gd name="connsiteY46" fmla="*/ 3171987 h 4021138"/>
                <a:gd name="connsiteX47" fmla="*/ 299634 w 2665709"/>
                <a:gd name="connsiteY47" fmla="*/ 3156489 h 4021138"/>
                <a:gd name="connsiteX48" fmla="*/ 304800 w 2665709"/>
                <a:gd name="connsiteY48" fmla="*/ 3135824 h 4021138"/>
                <a:gd name="connsiteX49" fmla="*/ 325465 w 2665709"/>
                <a:gd name="connsiteY49" fmla="*/ 3078997 h 4021138"/>
                <a:gd name="connsiteX50" fmla="*/ 340963 w 2665709"/>
                <a:gd name="connsiteY50" fmla="*/ 3068665 h 4021138"/>
                <a:gd name="connsiteX51" fmla="*/ 356461 w 2665709"/>
                <a:gd name="connsiteY51" fmla="*/ 3037668 h 4021138"/>
                <a:gd name="connsiteX52" fmla="*/ 366794 w 2665709"/>
                <a:gd name="connsiteY52" fmla="*/ 3001505 h 4021138"/>
                <a:gd name="connsiteX53" fmla="*/ 371960 w 2665709"/>
                <a:gd name="connsiteY53" fmla="*/ 2794861 h 4021138"/>
                <a:gd name="connsiteX54" fmla="*/ 377126 w 2665709"/>
                <a:gd name="connsiteY54" fmla="*/ 2769031 h 4021138"/>
                <a:gd name="connsiteX55" fmla="*/ 371960 w 2665709"/>
                <a:gd name="connsiteY55" fmla="*/ 2707038 h 4021138"/>
                <a:gd name="connsiteX56" fmla="*/ 366794 w 2665709"/>
                <a:gd name="connsiteY56" fmla="*/ 2691539 h 4021138"/>
                <a:gd name="connsiteX57" fmla="*/ 356461 w 2665709"/>
                <a:gd name="connsiteY57" fmla="*/ 2681207 h 4021138"/>
                <a:gd name="connsiteX58" fmla="*/ 361627 w 2665709"/>
                <a:gd name="connsiteY58" fmla="*/ 2624380 h 4021138"/>
                <a:gd name="connsiteX59" fmla="*/ 382292 w 2665709"/>
                <a:gd name="connsiteY59" fmla="*/ 2598550 h 4021138"/>
                <a:gd name="connsiteX60" fmla="*/ 408122 w 2665709"/>
                <a:gd name="connsiteY60" fmla="*/ 2572719 h 4021138"/>
                <a:gd name="connsiteX61" fmla="*/ 454617 w 2665709"/>
                <a:gd name="connsiteY61" fmla="*/ 2562387 h 4021138"/>
                <a:gd name="connsiteX62" fmla="*/ 470116 w 2665709"/>
                <a:gd name="connsiteY62" fmla="*/ 2557221 h 4021138"/>
                <a:gd name="connsiteX63" fmla="*/ 485614 w 2665709"/>
                <a:gd name="connsiteY63" fmla="*/ 2546889 h 4021138"/>
                <a:gd name="connsiteX64" fmla="*/ 490780 w 2665709"/>
                <a:gd name="connsiteY64" fmla="*/ 2531390 h 4021138"/>
                <a:gd name="connsiteX65" fmla="*/ 511444 w 2665709"/>
                <a:gd name="connsiteY65" fmla="*/ 2500394 h 4021138"/>
                <a:gd name="connsiteX66" fmla="*/ 521777 w 2665709"/>
                <a:gd name="connsiteY66" fmla="*/ 2484895 h 4021138"/>
                <a:gd name="connsiteX67" fmla="*/ 547607 w 2665709"/>
                <a:gd name="connsiteY67" fmla="*/ 2438400 h 4021138"/>
                <a:gd name="connsiteX68" fmla="*/ 573438 w 2665709"/>
                <a:gd name="connsiteY68" fmla="*/ 2412570 h 4021138"/>
                <a:gd name="connsiteX69" fmla="*/ 594102 w 2665709"/>
                <a:gd name="connsiteY69" fmla="*/ 2376407 h 4021138"/>
                <a:gd name="connsiteX70" fmla="*/ 609600 w 2665709"/>
                <a:gd name="connsiteY70" fmla="*/ 2360909 h 4021138"/>
                <a:gd name="connsiteX71" fmla="*/ 635431 w 2665709"/>
                <a:gd name="connsiteY71" fmla="*/ 2314414 h 4021138"/>
                <a:gd name="connsiteX72" fmla="*/ 656095 w 2665709"/>
                <a:gd name="connsiteY72" fmla="*/ 2288583 h 4021138"/>
                <a:gd name="connsiteX73" fmla="*/ 661261 w 2665709"/>
                <a:gd name="connsiteY73" fmla="*/ 2273085 h 4021138"/>
                <a:gd name="connsiteX74" fmla="*/ 671594 w 2665709"/>
                <a:gd name="connsiteY74" fmla="*/ 2262753 h 4021138"/>
                <a:gd name="connsiteX75" fmla="*/ 681926 w 2665709"/>
                <a:gd name="connsiteY75" fmla="*/ 2247255 h 4021138"/>
                <a:gd name="connsiteX76" fmla="*/ 697424 w 2665709"/>
                <a:gd name="connsiteY76" fmla="*/ 2216258 h 4021138"/>
                <a:gd name="connsiteX77" fmla="*/ 702590 w 2665709"/>
                <a:gd name="connsiteY77" fmla="*/ 2200760 h 4021138"/>
                <a:gd name="connsiteX78" fmla="*/ 718088 w 2665709"/>
                <a:gd name="connsiteY78" fmla="*/ 2190428 h 4021138"/>
                <a:gd name="connsiteX79" fmla="*/ 743919 w 2665709"/>
                <a:gd name="connsiteY79" fmla="*/ 2143933 h 4021138"/>
                <a:gd name="connsiteX80" fmla="*/ 769749 w 2665709"/>
                <a:gd name="connsiteY80" fmla="*/ 2118102 h 4021138"/>
                <a:gd name="connsiteX81" fmla="*/ 780082 w 2665709"/>
                <a:gd name="connsiteY81" fmla="*/ 2107770 h 4021138"/>
                <a:gd name="connsiteX82" fmla="*/ 795580 w 2665709"/>
                <a:gd name="connsiteY82" fmla="*/ 2081939 h 4021138"/>
                <a:gd name="connsiteX83" fmla="*/ 821410 w 2665709"/>
                <a:gd name="connsiteY83" fmla="*/ 2056109 h 4021138"/>
                <a:gd name="connsiteX84" fmla="*/ 836909 w 2665709"/>
                <a:gd name="connsiteY84" fmla="*/ 2030278 h 4021138"/>
                <a:gd name="connsiteX85" fmla="*/ 842075 w 2665709"/>
                <a:gd name="connsiteY85" fmla="*/ 2014780 h 4021138"/>
                <a:gd name="connsiteX86" fmla="*/ 857573 w 2665709"/>
                <a:gd name="connsiteY86" fmla="*/ 2009614 h 4021138"/>
                <a:gd name="connsiteX87" fmla="*/ 867905 w 2665709"/>
                <a:gd name="connsiteY87" fmla="*/ 1994116 h 4021138"/>
                <a:gd name="connsiteX88" fmla="*/ 893736 w 2665709"/>
                <a:gd name="connsiteY88" fmla="*/ 1973451 h 4021138"/>
                <a:gd name="connsiteX89" fmla="*/ 904068 w 2665709"/>
                <a:gd name="connsiteY89" fmla="*/ 1957953 h 4021138"/>
                <a:gd name="connsiteX90" fmla="*/ 909234 w 2665709"/>
                <a:gd name="connsiteY90" fmla="*/ 1942455 h 4021138"/>
                <a:gd name="connsiteX91" fmla="*/ 924733 w 2665709"/>
                <a:gd name="connsiteY91" fmla="*/ 1937289 h 4021138"/>
                <a:gd name="connsiteX92" fmla="*/ 935065 w 2665709"/>
                <a:gd name="connsiteY92" fmla="*/ 1926956 h 4021138"/>
                <a:gd name="connsiteX93" fmla="*/ 945397 w 2665709"/>
                <a:gd name="connsiteY93" fmla="*/ 1911458 h 4021138"/>
                <a:gd name="connsiteX94" fmla="*/ 976394 w 2665709"/>
                <a:gd name="connsiteY94" fmla="*/ 1880461 h 4021138"/>
                <a:gd name="connsiteX95" fmla="*/ 1002224 w 2665709"/>
                <a:gd name="connsiteY95" fmla="*/ 1854631 h 4021138"/>
                <a:gd name="connsiteX96" fmla="*/ 1012556 w 2665709"/>
                <a:gd name="connsiteY96" fmla="*/ 1839133 h 4021138"/>
                <a:gd name="connsiteX97" fmla="*/ 1033221 w 2665709"/>
                <a:gd name="connsiteY97" fmla="*/ 1818468 h 4021138"/>
                <a:gd name="connsiteX98" fmla="*/ 1059051 w 2665709"/>
                <a:gd name="connsiteY98" fmla="*/ 1771973 h 4021138"/>
                <a:gd name="connsiteX99" fmla="*/ 1074549 w 2665709"/>
                <a:gd name="connsiteY99" fmla="*/ 1761641 h 4021138"/>
                <a:gd name="connsiteX100" fmla="*/ 1084882 w 2665709"/>
                <a:gd name="connsiteY100" fmla="*/ 1725478 h 4021138"/>
                <a:gd name="connsiteX101" fmla="*/ 1095214 w 2665709"/>
                <a:gd name="connsiteY101" fmla="*/ 1694482 h 4021138"/>
                <a:gd name="connsiteX102" fmla="*/ 1100380 w 2665709"/>
                <a:gd name="connsiteY102" fmla="*/ 1678983 h 4021138"/>
                <a:gd name="connsiteX103" fmla="*/ 1110712 w 2665709"/>
                <a:gd name="connsiteY103" fmla="*/ 1637655 h 4021138"/>
                <a:gd name="connsiteX104" fmla="*/ 1126210 w 2665709"/>
                <a:gd name="connsiteY104" fmla="*/ 1585994 h 4021138"/>
                <a:gd name="connsiteX105" fmla="*/ 1131377 w 2665709"/>
                <a:gd name="connsiteY105" fmla="*/ 1570495 h 4021138"/>
                <a:gd name="connsiteX106" fmla="*/ 1146875 w 2665709"/>
                <a:gd name="connsiteY106" fmla="*/ 1554997 h 4021138"/>
                <a:gd name="connsiteX107" fmla="*/ 1157207 w 2665709"/>
                <a:gd name="connsiteY107" fmla="*/ 1524000 h 4021138"/>
                <a:gd name="connsiteX108" fmla="*/ 1162373 w 2665709"/>
                <a:gd name="connsiteY108" fmla="*/ 1508502 h 4021138"/>
                <a:gd name="connsiteX109" fmla="*/ 1177871 w 2665709"/>
                <a:gd name="connsiteY109" fmla="*/ 1493004 h 4021138"/>
                <a:gd name="connsiteX110" fmla="*/ 1183038 w 2665709"/>
                <a:gd name="connsiteY110" fmla="*/ 1477505 h 4021138"/>
                <a:gd name="connsiteX111" fmla="*/ 1193370 w 2665709"/>
                <a:gd name="connsiteY111" fmla="*/ 1462007 h 4021138"/>
                <a:gd name="connsiteX112" fmla="*/ 1198536 w 2665709"/>
                <a:gd name="connsiteY112" fmla="*/ 1441343 h 4021138"/>
                <a:gd name="connsiteX113" fmla="*/ 1224366 w 2665709"/>
                <a:gd name="connsiteY113" fmla="*/ 1415512 h 4021138"/>
                <a:gd name="connsiteX114" fmla="*/ 1239865 w 2665709"/>
                <a:gd name="connsiteY114" fmla="*/ 1384516 h 4021138"/>
                <a:gd name="connsiteX115" fmla="*/ 1255363 w 2665709"/>
                <a:gd name="connsiteY115" fmla="*/ 1379350 h 4021138"/>
                <a:gd name="connsiteX116" fmla="*/ 1260529 w 2665709"/>
                <a:gd name="connsiteY116" fmla="*/ 1363851 h 4021138"/>
                <a:gd name="connsiteX117" fmla="*/ 1291526 w 2665709"/>
                <a:gd name="connsiteY117" fmla="*/ 1343187 h 4021138"/>
                <a:gd name="connsiteX118" fmla="*/ 1296692 w 2665709"/>
                <a:gd name="connsiteY118" fmla="*/ 1327689 h 4021138"/>
                <a:gd name="connsiteX119" fmla="*/ 1322522 w 2665709"/>
                <a:gd name="connsiteY119" fmla="*/ 1307024 h 4021138"/>
                <a:gd name="connsiteX120" fmla="*/ 1332855 w 2665709"/>
                <a:gd name="connsiteY120" fmla="*/ 1296692 h 4021138"/>
                <a:gd name="connsiteX121" fmla="*/ 1348353 w 2665709"/>
                <a:gd name="connsiteY121" fmla="*/ 1291526 h 4021138"/>
                <a:gd name="connsiteX122" fmla="*/ 1544665 w 2665709"/>
                <a:gd name="connsiteY122" fmla="*/ 1286360 h 4021138"/>
                <a:gd name="connsiteX123" fmla="*/ 1580827 w 2665709"/>
                <a:gd name="connsiteY123" fmla="*/ 1281194 h 4021138"/>
                <a:gd name="connsiteX124" fmla="*/ 1596326 w 2665709"/>
                <a:gd name="connsiteY124" fmla="*/ 1276028 h 4021138"/>
                <a:gd name="connsiteX125" fmla="*/ 1616990 w 2665709"/>
                <a:gd name="connsiteY125" fmla="*/ 1270861 h 4021138"/>
                <a:gd name="connsiteX126" fmla="*/ 1663485 w 2665709"/>
                <a:gd name="connsiteY126" fmla="*/ 1250197 h 4021138"/>
                <a:gd name="connsiteX127" fmla="*/ 1678983 w 2665709"/>
                <a:gd name="connsiteY127" fmla="*/ 1245031 h 4021138"/>
                <a:gd name="connsiteX128" fmla="*/ 1694482 w 2665709"/>
                <a:gd name="connsiteY128" fmla="*/ 1239865 h 4021138"/>
                <a:gd name="connsiteX129" fmla="*/ 1704814 w 2665709"/>
                <a:gd name="connsiteY129" fmla="*/ 1224366 h 4021138"/>
                <a:gd name="connsiteX130" fmla="*/ 1725478 w 2665709"/>
                <a:gd name="connsiteY130" fmla="*/ 1214034 h 4021138"/>
                <a:gd name="connsiteX131" fmla="*/ 1740977 w 2665709"/>
                <a:gd name="connsiteY131" fmla="*/ 1203702 h 4021138"/>
                <a:gd name="connsiteX132" fmla="*/ 1766807 w 2665709"/>
                <a:gd name="connsiteY132" fmla="*/ 1183038 h 4021138"/>
                <a:gd name="connsiteX133" fmla="*/ 1797804 w 2665709"/>
                <a:gd name="connsiteY133" fmla="*/ 1162373 h 4021138"/>
                <a:gd name="connsiteX134" fmla="*/ 1808136 w 2665709"/>
                <a:gd name="connsiteY134" fmla="*/ 1146875 h 4021138"/>
                <a:gd name="connsiteX135" fmla="*/ 1823634 w 2665709"/>
                <a:gd name="connsiteY135" fmla="*/ 1141709 h 4021138"/>
                <a:gd name="connsiteX136" fmla="*/ 1839133 w 2665709"/>
                <a:gd name="connsiteY136" fmla="*/ 1131377 h 4021138"/>
                <a:gd name="connsiteX137" fmla="*/ 1859797 w 2665709"/>
                <a:gd name="connsiteY137" fmla="*/ 1105546 h 4021138"/>
                <a:gd name="connsiteX138" fmla="*/ 1880461 w 2665709"/>
                <a:gd name="connsiteY138" fmla="*/ 1074550 h 4021138"/>
                <a:gd name="connsiteX139" fmla="*/ 1890794 w 2665709"/>
                <a:gd name="connsiteY139" fmla="*/ 1043553 h 4021138"/>
                <a:gd name="connsiteX140" fmla="*/ 1895960 w 2665709"/>
                <a:gd name="connsiteY140" fmla="*/ 1028055 h 4021138"/>
                <a:gd name="connsiteX141" fmla="*/ 1906292 w 2665709"/>
                <a:gd name="connsiteY141" fmla="*/ 1017722 h 4021138"/>
                <a:gd name="connsiteX142" fmla="*/ 1911458 w 2665709"/>
                <a:gd name="connsiteY142" fmla="*/ 1002224 h 4021138"/>
                <a:gd name="connsiteX143" fmla="*/ 1932122 w 2665709"/>
                <a:gd name="connsiteY143" fmla="*/ 971228 h 4021138"/>
                <a:gd name="connsiteX144" fmla="*/ 1937288 w 2665709"/>
                <a:gd name="connsiteY144" fmla="*/ 955729 h 4021138"/>
                <a:gd name="connsiteX145" fmla="*/ 1947621 w 2665709"/>
                <a:gd name="connsiteY145" fmla="*/ 945397 h 4021138"/>
                <a:gd name="connsiteX146" fmla="*/ 1957953 w 2665709"/>
                <a:gd name="connsiteY146" fmla="*/ 929899 h 4021138"/>
                <a:gd name="connsiteX147" fmla="*/ 1963119 w 2665709"/>
                <a:gd name="connsiteY147" fmla="*/ 914400 h 4021138"/>
                <a:gd name="connsiteX148" fmla="*/ 1994116 w 2665709"/>
                <a:gd name="connsiteY148" fmla="*/ 873072 h 4021138"/>
                <a:gd name="connsiteX149" fmla="*/ 1999282 w 2665709"/>
                <a:gd name="connsiteY149" fmla="*/ 857573 h 4021138"/>
                <a:gd name="connsiteX150" fmla="*/ 2019946 w 2665709"/>
                <a:gd name="connsiteY150" fmla="*/ 826577 h 4021138"/>
                <a:gd name="connsiteX151" fmla="*/ 2030278 w 2665709"/>
                <a:gd name="connsiteY151" fmla="*/ 811078 h 4021138"/>
                <a:gd name="connsiteX152" fmla="*/ 2040610 w 2665709"/>
                <a:gd name="connsiteY152" fmla="*/ 795580 h 4021138"/>
                <a:gd name="connsiteX153" fmla="*/ 2045777 w 2665709"/>
                <a:gd name="connsiteY153" fmla="*/ 780082 h 4021138"/>
                <a:gd name="connsiteX154" fmla="*/ 2061275 w 2665709"/>
                <a:gd name="connsiteY154" fmla="*/ 769750 h 4021138"/>
                <a:gd name="connsiteX155" fmla="*/ 2081939 w 2665709"/>
                <a:gd name="connsiteY155" fmla="*/ 743919 h 4021138"/>
                <a:gd name="connsiteX156" fmla="*/ 2097438 w 2665709"/>
                <a:gd name="connsiteY156" fmla="*/ 733587 h 4021138"/>
                <a:gd name="connsiteX157" fmla="*/ 2138766 w 2665709"/>
                <a:gd name="connsiteY157" fmla="*/ 702590 h 4021138"/>
                <a:gd name="connsiteX158" fmla="*/ 2149099 w 2665709"/>
                <a:gd name="connsiteY158" fmla="*/ 692258 h 4021138"/>
                <a:gd name="connsiteX159" fmla="*/ 2164597 w 2665709"/>
                <a:gd name="connsiteY159" fmla="*/ 687092 h 4021138"/>
                <a:gd name="connsiteX160" fmla="*/ 2185261 w 2665709"/>
                <a:gd name="connsiteY160" fmla="*/ 661261 h 4021138"/>
                <a:gd name="connsiteX161" fmla="*/ 2216258 w 2665709"/>
                <a:gd name="connsiteY161" fmla="*/ 650929 h 4021138"/>
                <a:gd name="connsiteX162" fmla="*/ 2236922 w 2665709"/>
                <a:gd name="connsiteY162" fmla="*/ 640597 h 4021138"/>
                <a:gd name="connsiteX163" fmla="*/ 2262753 w 2665709"/>
                <a:gd name="connsiteY163" fmla="*/ 625099 h 4021138"/>
                <a:gd name="connsiteX164" fmla="*/ 2288583 w 2665709"/>
                <a:gd name="connsiteY164" fmla="*/ 599268 h 4021138"/>
                <a:gd name="connsiteX165" fmla="*/ 2298916 w 2665709"/>
                <a:gd name="connsiteY165" fmla="*/ 588936 h 4021138"/>
                <a:gd name="connsiteX166" fmla="*/ 2314414 w 2665709"/>
                <a:gd name="connsiteY166" fmla="*/ 583770 h 4021138"/>
                <a:gd name="connsiteX167" fmla="*/ 2345410 w 2665709"/>
                <a:gd name="connsiteY167" fmla="*/ 552773 h 4021138"/>
                <a:gd name="connsiteX168" fmla="*/ 2355743 w 2665709"/>
                <a:gd name="connsiteY168" fmla="*/ 542441 h 4021138"/>
                <a:gd name="connsiteX169" fmla="*/ 2381573 w 2665709"/>
                <a:gd name="connsiteY169" fmla="*/ 516611 h 4021138"/>
                <a:gd name="connsiteX170" fmla="*/ 2407404 w 2665709"/>
                <a:gd name="connsiteY170" fmla="*/ 501112 h 4021138"/>
                <a:gd name="connsiteX171" fmla="*/ 2422902 w 2665709"/>
                <a:gd name="connsiteY171" fmla="*/ 490780 h 4021138"/>
                <a:gd name="connsiteX172" fmla="*/ 2495227 w 2665709"/>
                <a:gd name="connsiteY172" fmla="*/ 480448 h 4021138"/>
                <a:gd name="connsiteX173" fmla="*/ 2526224 w 2665709"/>
                <a:gd name="connsiteY173" fmla="*/ 470116 h 4021138"/>
                <a:gd name="connsiteX174" fmla="*/ 2536556 w 2665709"/>
                <a:gd name="connsiteY174" fmla="*/ 454617 h 4021138"/>
                <a:gd name="connsiteX175" fmla="*/ 2567553 w 2665709"/>
                <a:gd name="connsiteY175" fmla="*/ 444285 h 4021138"/>
                <a:gd name="connsiteX176" fmla="*/ 2598549 w 2665709"/>
                <a:gd name="connsiteY176" fmla="*/ 423621 h 4021138"/>
                <a:gd name="connsiteX177" fmla="*/ 2614048 w 2665709"/>
                <a:gd name="connsiteY177" fmla="*/ 413289 h 4021138"/>
                <a:gd name="connsiteX178" fmla="*/ 2629546 w 2665709"/>
                <a:gd name="connsiteY178" fmla="*/ 408122 h 4021138"/>
                <a:gd name="connsiteX179" fmla="*/ 2655377 w 2665709"/>
                <a:gd name="connsiteY179" fmla="*/ 387458 h 4021138"/>
                <a:gd name="connsiteX180" fmla="*/ 2665709 w 2665709"/>
                <a:gd name="connsiteY180" fmla="*/ 371960 h 4021138"/>
                <a:gd name="connsiteX181" fmla="*/ 2660543 w 2665709"/>
                <a:gd name="connsiteY181" fmla="*/ 356461 h 4021138"/>
                <a:gd name="connsiteX182" fmla="*/ 2645044 w 2665709"/>
                <a:gd name="connsiteY182" fmla="*/ 351295 h 4021138"/>
                <a:gd name="connsiteX183" fmla="*/ 2629546 w 2665709"/>
                <a:gd name="connsiteY183" fmla="*/ 340963 h 4021138"/>
                <a:gd name="connsiteX184" fmla="*/ 2598549 w 2665709"/>
                <a:gd name="connsiteY184" fmla="*/ 330631 h 4021138"/>
                <a:gd name="connsiteX185" fmla="*/ 2577885 w 2665709"/>
                <a:gd name="connsiteY185" fmla="*/ 304800 h 4021138"/>
                <a:gd name="connsiteX186" fmla="*/ 2557221 w 2665709"/>
                <a:gd name="connsiteY186" fmla="*/ 273804 h 4021138"/>
                <a:gd name="connsiteX187" fmla="*/ 2552055 w 2665709"/>
                <a:gd name="connsiteY187" fmla="*/ 258305 h 4021138"/>
                <a:gd name="connsiteX188" fmla="*/ 2541722 w 2665709"/>
                <a:gd name="connsiteY188" fmla="*/ 247973 h 4021138"/>
                <a:gd name="connsiteX189" fmla="*/ 2536556 w 2665709"/>
                <a:gd name="connsiteY189" fmla="*/ 216977 h 4021138"/>
                <a:gd name="connsiteX190" fmla="*/ 2531390 w 2665709"/>
                <a:gd name="connsiteY190" fmla="*/ 201478 h 4021138"/>
                <a:gd name="connsiteX191" fmla="*/ 2515892 w 2665709"/>
                <a:gd name="connsiteY191" fmla="*/ 165316 h 4021138"/>
                <a:gd name="connsiteX192" fmla="*/ 2479729 w 2665709"/>
                <a:gd name="connsiteY192" fmla="*/ 139485 h 4021138"/>
                <a:gd name="connsiteX193" fmla="*/ 2464231 w 2665709"/>
                <a:gd name="connsiteY193" fmla="*/ 129153 h 4021138"/>
                <a:gd name="connsiteX194" fmla="*/ 2433234 w 2665709"/>
                <a:gd name="connsiteY194" fmla="*/ 118821 h 4021138"/>
                <a:gd name="connsiteX195" fmla="*/ 2402238 w 2665709"/>
                <a:gd name="connsiteY195" fmla="*/ 108489 h 4021138"/>
                <a:gd name="connsiteX196" fmla="*/ 2386739 w 2665709"/>
                <a:gd name="connsiteY196" fmla="*/ 103322 h 4021138"/>
                <a:gd name="connsiteX197" fmla="*/ 2371241 w 2665709"/>
                <a:gd name="connsiteY197" fmla="*/ 92990 h 4021138"/>
                <a:gd name="connsiteX198" fmla="*/ 2340244 w 2665709"/>
                <a:gd name="connsiteY198" fmla="*/ 87824 h 4021138"/>
                <a:gd name="connsiteX199" fmla="*/ 2293749 w 2665709"/>
                <a:gd name="connsiteY199" fmla="*/ 72326 h 4021138"/>
                <a:gd name="connsiteX200" fmla="*/ 2278251 w 2665709"/>
                <a:gd name="connsiteY200" fmla="*/ 67160 h 4021138"/>
                <a:gd name="connsiteX201" fmla="*/ 2262753 w 2665709"/>
                <a:gd name="connsiteY201" fmla="*/ 56828 h 4021138"/>
                <a:gd name="connsiteX202" fmla="*/ 2231756 w 2665709"/>
                <a:gd name="connsiteY202" fmla="*/ 46495 h 4021138"/>
                <a:gd name="connsiteX203" fmla="*/ 2216258 w 2665709"/>
                <a:gd name="connsiteY203" fmla="*/ 36163 h 4021138"/>
                <a:gd name="connsiteX204" fmla="*/ 2200760 w 2665709"/>
                <a:gd name="connsiteY204" fmla="*/ 30997 h 4021138"/>
                <a:gd name="connsiteX205" fmla="*/ 2190427 w 2665709"/>
                <a:gd name="connsiteY205" fmla="*/ 20665 h 4021138"/>
                <a:gd name="connsiteX206" fmla="*/ 2159431 w 2665709"/>
                <a:gd name="connsiteY206" fmla="*/ 10333 h 4021138"/>
                <a:gd name="connsiteX207" fmla="*/ 2143933 w 2665709"/>
                <a:gd name="connsiteY207" fmla="*/ 5166 h 4021138"/>
                <a:gd name="connsiteX208" fmla="*/ 2128434 w 2665709"/>
                <a:gd name="connsiteY208" fmla="*/ 0 h 4021138"/>
                <a:gd name="connsiteX209" fmla="*/ 1999282 w 2665709"/>
                <a:gd name="connsiteY209" fmla="*/ 5166 h 4021138"/>
                <a:gd name="connsiteX210" fmla="*/ 1988949 w 2665709"/>
                <a:gd name="connsiteY210" fmla="*/ 15499 h 4021138"/>
                <a:gd name="connsiteX211" fmla="*/ 1968285 w 2665709"/>
                <a:gd name="connsiteY211" fmla="*/ 20665 h 4021138"/>
                <a:gd name="connsiteX212" fmla="*/ 1952787 w 2665709"/>
                <a:gd name="connsiteY212" fmla="*/ 30997 h 4021138"/>
                <a:gd name="connsiteX213" fmla="*/ 1937288 w 2665709"/>
                <a:gd name="connsiteY213" fmla="*/ 36163 h 4021138"/>
                <a:gd name="connsiteX214" fmla="*/ 1926956 w 2665709"/>
                <a:gd name="connsiteY214" fmla="*/ 51661 h 4021138"/>
                <a:gd name="connsiteX215" fmla="*/ 1901126 w 2665709"/>
                <a:gd name="connsiteY215" fmla="*/ 72326 h 4021138"/>
                <a:gd name="connsiteX216" fmla="*/ 1890794 w 2665709"/>
                <a:gd name="connsiteY216" fmla="*/ 87824 h 4021138"/>
                <a:gd name="connsiteX217" fmla="*/ 1864963 w 2665709"/>
                <a:gd name="connsiteY217" fmla="*/ 108489 h 4021138"/>
                <a:gd name="connsiteX218" fmla="*/ 1844299 w 2665709"/>
                <a:gd name="connsiteY218" fmla="*/ 139485 h 4021138"/>
                <a:gd name="connsiteX219" fmla="*/ 1833966 w 2665709"/>
                <a:gd name="connsiteY219" fmla="*/ 154983 h 4021138"/>
                <a:gd name="connsiteX220" fmla="*/ 1823634 w 2665709"/>
                <a:gd name="connsiteY220" fmla="*/ 185980 h 4021138"/>
                <a:gd name="connsiteX221" fmla="*/ 1818468 w 2665709"/>
                <a:gd name="connsiteY221" fmla="*/ 201478 h 4021138"/>
                <a:gd name="connsiteX222" fmla="*/ 1808136 w 2665709"/>
                <a:gd name="connsiteY222" fmla="*/ 289302 h 4021138"/>
                <a:gd name="connsiteX223" fmla="*/ 1797804 w 2665709"/>
                <a:gd name="connsiteY223" fmla="*/ 304800 h 4021138"/>
                <a:gd name="connsiteX224" fmla="*/ 1792638 w 2665709"/>
                <a:gd name="connsiteY224" fmla="*/ 320299 h 4021138"/>
                <a:gd name="connsiteX225" fmla="*/ 1777139 w 2665709"/>
                <a:gd name="connsiteY225" fmla="*/ 325465 h 4021138"/>
                <a:gd name="connsiteX226" fmla="*/ 1761641 w 2665709"/>
                <a:gd name="connsiteY226" fmla="*/ 335797 h 4021138"/>
                <a:gd name="connsiteX227" fmla="*/ 1746143 w 2665709"/>
                <a:gd name="connsiteY227" fmla="*/ 340963 h 4021138"/>
                <a:gd name="connsiteX228" fmla="*/ 1678983 w 2665709"/>
                <a:gd name="connsiteY228" fmla="*/ 351295 h 4021138"/>
                <a:gd name="connsiteX229" fmla="*/ 1632488 w 2665709"/>
                <a:gd name="connsiteY229" fmla="*/ 361628 h 4021138"/>
                <a:gd name="connsiteX230" fmla="*/ 1616990 w 2665709"/>
                <a:gd name="connsiteY230" fmla="*/ 371960 h 4021138"/>
                <a:gd name="connsiteX231" fmla="*/ 1591160 w 2665709"/>
                <a:gd name="connsiteY231" fmla="*/ 377126 h 4021138"/>
                <a:gd name="connsiteX232" fmla="*/ 1570495 w 2665709"/>
                <a:gd name="connsiteY232" fmla="*/ 382292 h 4021138"/>
                <a:gd name="connsiteX233" fmla="*/ 1554997 w 2665709"/>
                <a:gd name="connsiteY233" fmla="*/ 387458 h 4021138"/>
                <a:gd name="connsiteX234" fmla="*/ 1518834 w 2665709"/>
                <a:gd name="connsiteY234" fmla="*/ 397790 h 4021138"/>
                <a:gd name="connsiteX235" fmla="*/ 1472339 w 2665709"/>
                <a:gd name="connsiteY235" fmla="*/ 418455 h 4021138"/>
                <a:gd name="connsiteX236" fmla="*/ 1456841 w 2665709"/>
                <a:gd name="connsiteY236" fmla="*/ 423621 h 4021138"/>
                <a:gd name="connsiteX237" fmla="*/ 1441343 w 2665709"/>
                <a:gd name="connsiteY237" fmla="*/ 428787 h 4021138"/>
                <a:gd name="connsiteX238" fmla="*/ 1405180 w 2665709"/>
                <a:gd name="connsiteY238" fmla="*/ 454617 h 4021138"/>
                <a:gd name="connsiteX239" fmla="*/ 1374183 w 2665709"/>
                <a:gd name="connsiteY239" fmla="*/ 475282 h 4021138"/>
                <a:gd name="connsiteX240" fmla="*/ 1358685 w 2665709"/>
                <a:gd name="connsiteY240" fmla="*/ 485614 h 4021138"/>
                <a:gd name="connsiteX241" fmla="*/ 1327688 w 2665709"/>
                <a:gd name="connsiteY241" fmla="*/ 511444 h 4021138"/>
                <a:gd name="connsiteX242" fmla="*/ 1317356 w 2665709"/>
                <a:gd name="connsiteY242" fmla="*/ 521777 h 4021138"/>
                <a:gd name="connsiteX243" fmla="*/ 1286360 w 2665709"/>
                <a:gd name="connsiteY243" fmla="*/ 542441 h 4021138"/>
                <a:gd name="connsiteX244" fmla="*/ 1270861 w 2665709"/>
                <a:gd name="connsiteY244" fmla="*/ 552773 h 4021138"/>
                <a:gd name="connsiteX245" fmla="*/ 1260529 w 2665709"/>
                <a:gd name="connsiteY245" fmla="*/ 568272 h 4021138"/>
                <a:gd name="connsiteX246" fmla="*/ 1245031 w 2665709"/>
                <a:gd name="connsiteY246" fmla="*/ 573438 h 4021138"/>
                <a:gd name="connsiteX247" fmla="*/ 1229533 w 2665709"/>
                <a:gd name="connsiteY247" fmla="*/ 583770 h 4021138"/>
                <a:gd name="connsiteX248" fmla="*/ 1224366 w 2665709"/>
                <a:gd name="connsiteY248" fmla="*/ 599268 h 4021138"/>
                <a:gd name="connsiteX249" fmla="*/ 1193370 w 2665709"/>
                <a:gd name="connsiteY249" fmla="*/ 619933 h 4021138"/>
                <a:gd name="connsiteX250" fmla="*/ 1177871 w 2665709"/>
                <a:gd name="connsiteY250" fmla="*/ 630265 h 4021138"/>
                <a:gd name="connsiteX251" fmla="*/ 1146875 w 2665709"/>
                <a:gd name="connsiteY251" fmla="*/ 656095 h 4021138"/>
                <a:gd name="connsiteX252" fmla="*/ 1126210 w 2665709"/>
                <a:gd name="connsiteY252" fmla="*/ 676760 h 4021138"/>
                <a:gd name="connsiteX253" fmla="*/ 1110712 w 2665709"/>
                <a:gd name="connsiteY253" fmla="*/ 692258 h 4021138"/>
                <a:gd name="connsiteX254" fmla="*/ 1095214 w 2665709"/>
                <a:gd name="connsiteY254" fmla="*/ 702590 h 4021138"/>
                <a:gd name="connsiteX255" fmla="*/ 1084882 w 2665709"/>
                <a:gd name="connsiteY255" fmla="*/ 718089 h 4021138"/>
                <a:gd name="connsiteX256" fmla="*/ 1069383 w 2665709"/>
                <a:gd name="connsiteY256" fmla="*/ 723255 h 4021138"/>
                <a:gd name="connsiteX257" fmla="*/ 1059051 w 2665709"/>
                <a:gd name="connsiteY257" fmla="*/ 754251 h 4021138"/>
                <a:gd name="connsiteX258" fmla="*/ 1048719 w 2665709"/>
                <a:gd name="connsiteY258" fmla="*/ 774916 h 4021138"/>
                <a:gd name="connsiteX259" fmla="*/ 1043553 w 2665709"/>
                <a:gd name="connsiteY259" fmla="*/ 790414 h 4021138"/>
                <a:gd name="connsiteX260" fmla="*/ 1022888 w 2665709"/>
                <a:gd name="connsiteY260" fmla="*/ 821411 h 4021138"/>
                <a:gd name="connsiteX261" fmla="*/ 1012556 w 2665709"/>
                <a:gd name="connsiteY261" fmla="*/ 852407 h 4021138"/>
                <a:gd name="connsiteX262" fmla="*/ 1007390 w 2665709"/>
                <a:gd name="connsiteY262" fmla="*/ 867905 h 4021138"/>
                <a:gd name="connsiteX263" fmla="*/ 997058 w 2665709"/>
                <a:gd name="connsiteY263" fmla="*/ 888570 h 4021138"/>
                <a:gd name="connsiteX264" fmla="*/ 991892 w 2665709"/>
                <a:gd name="connsiteY264" fmla="*/ 909234 h 4021138"/>
                <a:gd name="connsiteX265" fmla="*/ 981560 w 2665709"/>
                <a:gd name="connsiteY265" fmla="*/ 960895 h 4021138"/>
                <a:gd name="connsiteX266" fmla="*/ 971227 w 2665709"/>
                <a:gd name="connsiteY266" fmla="*/ 991892 h 4021138"/>
                <a:gd name="connsiteX267" fmla="*/ 940231 w 2665709"/>
                <a:gd name="connsiteY267" fmla="*/ 1012556 h 4021138"/>
                <a:gd name="connsiteX268" fmla="*/ 919566 w 2665709"/>
                <a:gd name="connsiteY268" fmla="*/ 1033221 h 4021138"/>
                <a:gd name="connsiteX269" fmla="*/ 898902 w 2665709"/>
                <a:gd name="connsiteY269" fmla="*/ 1038387 h 4021138"/>
                <a:gd name="connsiteX270" fmla="*/ 883404 w 2665709"/>
                <a:gd name="connsiteY270" fmla="*/ 1048719 h 4021138"/>
                <a:gd name="connsiteX271" fmla="*/ 862739 w 2665709"/>
                <a:gd name="connsiteY271" fmla="*/ 1074550 h 4021138"/>
                <a:gd name="connsiteX272" fmla="*/ 847241 w 2665709"/>
                <a:gd name="connsiteY272" fmla="*/ 1079716 h 4021138"/>
                <a:gd name="connsiteX273" fmla="*/ 836909 w 2665709"/>
                <a:gd name="connsiteY273" fmla="*/ 1110712 h 4021138"/>
                <a:gd name="connsiteX274" fmla="*/ 831743 w 2665709"/>
                <a:gd name="connsiteY274" fmla="*/ 1126211 h 4021138"/>
                <a:gd name="connsiteX275" fmla="*/ 821410 w 2665709"/>
                <a:gd name="connsiteY275" fmla="*/ 1198536 h 4021138"/>
                <a:gd name="connsiteX276" fmla="*/ 805912 w 2665709"/>
                <a:gd name="connsiteY276" fmla="*/ 1245031 h 4021138"/>
                <a:gd name="connsiteX277" fmla="*/ 800746 w 2665709"/>
                <a:gd name="connsiteY277" fmla="*/ 1260529 h 4021138"/>
                <a:gd name="connsiteX278" fmla="*/ 785248 w 2665709"/>
                <a:gd name="connsiteY278" fmla="*/ 1291526 h 4021138"/>
                <a:gd name="connsiteX279" fmla="*/ 769749 w 2665709"/>
                <a:gd name="connsiteY279" fmla="*/ 1296692 h 4021138"/>
                <a:gd name="connsiteX280" fmla="*/ 738753 w 2665709"/>
                <a:gd name="connsiteY280" fmla="*/ 1317356 h 4021138"/>
                <a:gd name="connsiteX281" fmla="*/ 718088 w 2665709"/>
                <a:gd name="connsiteY281" fmla="*/ 1338021 h 4021138"/>
                <a:gd name="connsiteX282" fmla="*/ 702590 w 2665709"/>
                <a:gd name="connsiteY282" fmla="*/ 1343187 h 4021138"/>
                <a:gd name="connsiteX283" fmla="*/ 671594 w 2665709"/>
                <a:gd name="connsiteY283" fmla="*/ 1363851 h 4021138"/>
                <a:gd name="connsiteX284" fmla="*/ 656095 w 2665709"/>
                <a:gd name="connsiteY284" fmla="*/ 1394848 h 4021138"/>
                <a:gd name="connsiteX285" fmla="*/ 640597 w 2665709"/>
                <a:gd name="connsiteY285" fmla="*/ 1405180 h 4021138"/>
                <a:gd name="connsiteX286" fmla="*/ 614766 w 2665709"/>
                <a:gd name="connsiteY286" fmla="*/ 1482672 h 4021138"/>
                <a:gd name="connsiteX287" fmla="*/ 609600 w 2665709"/>
                <a:gd name="connsiteY287" fmla="*/ 1498170 h 4021138"/>
                <a:gd name="connsiteX288" fmla="*/ 604434 w 2665709"/>
                <a:gd name="connsiteY288" fmla="*/ 1513668 h 4021138"/>
                <a:gd name="connsiteX289" fmla="*/ 588936 w 2665709"/>
                <a:gd name="connsiteY289" fmla="*/ 1524000 h 4021138"/>
                <a:gd name="connsiteX290" fmla="*/ 568271 w 2665709"/>
                <a:gd name="connsiteY290" fmla="*/ 1544665 h 4021138"/>
                <a:gd name="connsiteX291" fmla="*/ 537275 w 2665709"/>
                <a:gd name="connsiteY291" fmla="*/ 1554997 h 4021138"/>
                <a:gd name="connsiteX292" fmla="*/ 521777 w 2665709"/>
                <a:gd name="connsiteY292" fmla="*/ 1560163 h 4021138"/>
                <a:gd name="connsiteX293" fmla="*/ 495946 w 2665709"/>
                <a:gd name="connsiteY293" fmla="*/ 1591160 h 4021138"/>
                <a:gd name="connsiteX294" fmla="*/ 480448 w 2665709"/>
                <a:gd name="connsiteY294" fmla="*/ 1601492 h 4021138"/>
                <a:gd name="connsiteX295" fmla="*/ 475282 w 2665709"/>
                <a:gd name="connsiteY295" fmla="*/ 1616990 h 4021138"/>
                <a:gd name="connsiteX296" fmla="*/ 444285 w 2665709"/>
                <a:gd name="connsiteY296" fmla="*/ 1658319 h 4021138"/>
                <a:gd name="connsiteX297" fmla="*/ 433953 w 2665709"/>
                <a:gd name="connsiteY297" fmla="*/ 1689316 h 4021138"/>
                <a:gd name="connsiteX298" fmla="*/ 423621 w 2665709"/>
                <a:gd name="connsiteY298" fmla="*/ 1735811 h 4021138"/>
                <a:gd name="connsiteX299" fmla="*/ 428787 w 2665709"/>
                <a:gd name="connsiteY299" fmla="*/ 1808136 h 4021138"/>
                <a:gd name="connsiteX300" fmla="*/ 439119 w 2665709"/>
                <a:gd name="connsiteY300" fmla="*/ 1890794 h 4021138"/>
                <a:gd name="connsiteX301" fmla="*/ 423621 w 2665709"/>
                <a:gd name="connsiteY301" fmla="*/ 1994116 h 4021138"/>
                <a:gd name="connsiteX302" fmla="*/ 413288 w 2665709"/>
                <a:gd name="connsiteY302" fmla="*/ 2014780 h 4021138"/>
                <a:gd name="connsiteX303" fmla="*/ 392624 w 2665709"/>
                <a:gd name="connsiteY303" fmla="*/ 2045777 h 4021138"/>
                <a:gd name="connsiteX304" fmla="*/ 371960 w 2665709"/>
                <a:gd name="connsiteY304" fmla="*/ 2076773 h 4021138"/>
                <a:gd name="connsiteX305" fmla="*/ 366794 w 2665709"/>
                <a:gd name="connsiteY305" fmla="*/ 2092272 h 4021138"/>
                <a:gd name="connsiteX306" fmla="*/ 356461 w 2665709"/>
                <a:gd name="connsiteY306" fmla="*/ 2102604 h 4021138"/>
                <a:gd name="connsiteX307" fmla="*/ 340963 w 2665709"/>
                <a:gd name="connsiteY307" fmla="*/ 2133600 h 4021138"/>
                <a:gd name="connsiteX308" fmla="*/ 330631 w 2665709"/>
                <a:gd name="connsiteY308" fmla="*/ 2143933 h 4021138"/>
                <a:gd name="connsiteX309" fmla="*/ 320299 w 2665709"/>
                <a:gd name="connsiteY309" fmla="*/ 2159431 h 4021138"/>
                <a:gd name="connsiteX310" fmla="*/ 304800 w 2665709"/>
                <a:gd name="connsiteY310" fmla="*/ 2164597 h 4021138"/>
                <a:gd name="connsiteX311" fmla="*/ 278970 w 2665709"/>
                <a:gd name="connsiteY311" fmla="*/ 2195594 h 4021138"/>
                <a:gd name="connsiteX312" fmla="*/ 263471 w 2665709"/>
                <a:gd name="connsiteY312" fmla="*/ 2200760 h 4021138"/>
                <a:gd name="connsiteX313" fmla="*/ 253139 w 2665709"/>
                <a:gd name="connsiteY313" fmla="*/ 2381573 h 4021138"/>
                <a:gd name="connsiteX314" fmla="*/ 232475 w 2665709"/>
                <a:gd name="connsiteY314" fmla="*/ 2412570 h 4021138"/>
                <a:gd name="connsiteX315" fmla="*/ 211810 w 2665709"/>
                <a:gd name="connsiteY315" fmla="*/ 2438400 h 4021138"/>
                <a:gd name="connsiteX316" fmla="*/ 154983 w 2665709"/>
                <a:gd name="connsiteY316" fmla="*/ 2459065 h 4021138"/>
                <a:gd name="connsiteX317" fmla="*/ 139485 w 2665709"/>
                <a:gd name="connsiteY317" fmla="*/ 2464231 h 4021138"/>
                <a:gd name="connsiteX318" fmla="*/ 82658 w 2665709"/>
                <a:gd name="connsiteY318" fmla="*/ 2490061 h 4021138"/>
                <a:gd name="connsiteX319" fmla="*/ 72326 w 2665709"/>
                <a:gd name="connsiteY319" fmla="*/ 2639878 h 4021138"/>
                <a:gd name="connsiteX320" fmla="*/ 46495 w 2665709"/>
                <a:gd name="connsiteY320" fmla="*/ 2676041 h 4021138"/>
                <a:gd name="connsiteX321" fmla="*/ 41329 w 2665709"/>
                <a:gd name="connsiteY321" fmla="*/ 2691539 h 4021138"/>
                <a:gd name="connsiteX322" fmla="*/ 25831 w 2665709"/>
                <a:gd name="connsiteY322" fmla="*/ 2696705 h 4021138"/>
                <a:gd name="connsiteX323" fmla="*/ 10333 w 2665709"/>
                <a:gd name="connsiteY323" fmla="*/ 2743200 h 4021138"/>
                <a:gd name="connsiteX324" fmla="*/ 15499 w 2665709"/>
                <a:gd name="connsiteY324" fmla="*/ 2779363 h 4021138"/>
                <a:gd name="connsiteX325" fmla="*/ 20665 w 2665709"/>
                <a:gd name="connsiteY325" fmla="*/ 2794861 h 4021138"/>
                <a:gd name="connsiteX326" fmla="*/ 25831 w 2665709"/>
                <a:gd name="connsiteY326" fmla="*/ 2825858 h 4021138"/>
                <a:gd name="connsiteX327" fmla="*/ 36163 w 2665709"/>
                <a:gd name="connsiteY327" fmla="*/ 2862021 h 4021138"/>
                <a:gd name="connsiteX328" fmla="*/ 41329 w 2665709"/>
                <a:gd name="connsiteY328" fmla="*/ 2887851 h 4021138"/>
                <a:gd name="connsiteX329" fmla="*/ 51661 w 2665709"/>
                <a:gd name="connsiteY329" fmla="*/ 2903350 h 4021138"/>
                <a:gd name="connsiteX330" fmla="*/ 72326 w 2665709"/>
                <a:gd name="connsiteY330" fmla="*/ 2949844 h 4021138"/>
                <a:gd name="connsiteX331" fmla="*/ 77492 w 2665709"/>
                <a:gd name="connsiteY331" fmla="*/ 2965343 h 4021138"/>
                <a:gd name="connsiteX332" fmla="*/ 87824 w 2665709"/>
                <a:gd name="connsiteY332" fmla="*/ 2980841 h 4021138"/>
                <a:gd name="connsiteX333" fmla="*/ 98156 w 2665709"/>
                <a:gd name="connsiteY333" fmla="*/ 3011838 h 4021138"/>
                <a:gd name="connsiteX334" fmla="*/ 103322 w 2665709"/>
                <a:gd name="connsiteY334" fmla="*/ 3053166 h 4021138"/>
                <a:gd name="connsiteX335" fmla="*/ 108488 w 2665709"/>
                <a:gd name="connsiteY335" fmla="*/ 3068665 h 4021138"/>
                <a:gd name="connsiteX336" fmla="*/ 123987 w 2665709"/>
                <a:gd name="connsiteY336" fmla="*/ 3109994 h 4021138"/>
                <a:gd name="connsiteX337" fmla="*/ 123987 w 2665709"/>
                <a:gd name="connsiteY337" fmla="*/ 3368299 h 4021138"/>
                <a:gd name="connsiteX338" fmla="*/ 113655 w 2665709"/>
                <a:gd name="connsiteY338" fmla="*/ 3388963 h 4021138"/>
                <a:gd name="connsiteX339" fmla="*/ 103322 w 2665709"/>
                <a:gd name="connsiteY339" fmla="*/ 3435458 h 4021138"/>
                <a:gd name="connsiteX340" fmla="*/ 82658 w 2665709"/>
                <a:gd name="connsiteY340" fmla="*/ 3476787 h 4021138"/>
                <a:gd name="connsiteX341" fmla="*/ 67160 w 2665709"/>
                <a:gd name="connsiteY341" fmla="*/ 3528448 h 4021138"/>
                <a:gd name="connsiteX342" fmla="*/ 61994 w 2665709"/>
                <a:gd name="connsiteY342" fmla="*/ 3549112 h 4021138"/>
                <a:gd name="connsiteX343" fmla="*/ 56827 w 2665709"/>
                <a:gd name="connsiteY343" fmla="*/ 3564611 h 4021138"/>
                <a:gd name="connsiteX344" fmla="*/ 51661 w 2665709"/>
                <a:gd name="connsiteY344" fmla="*/ 3595607 h 4021138"/>
                <a:gd name="connsiteX345" fmla="*/ 46495 w 2665709"/>
                <a:gd name="connsiteY345" fmla="*/ 3611105 h 4021138"/>
                <a:gd name="connsiteX346" fmla="*/ 41329 w 2665709"/>
                <a:gd name="connsiteY346" fmla="*/ 3642102 h 4021138"/>
                <a:gd name="connsiteX347" fmla="*/ 25831 w 2665709"/>
                <a:gd name="connsiteY347" fmla="*/ 3693763 h 4021138"/>
                <a:gd name="connsiteX348" fmla="*/ 10333 w 2665709"/>
                <a:gd name="connsiteY348" fmla="*/ 3724760 h 4021138"/>
                <a:gd name="connsiteX349" fmla="*/ 0 w 2665709"/>
                <a:gd name="connsiteY349" fmla="*/ 3755756 h 4021138"/>
                <a:gd name="connsiteX350" fmla="*/ 15499 w 2665709"/>
                <a:gd name="connsiteY350" fmla="*/ 3879743 h 4021138"/>
                <a:gd name="connsiteX351" fmla="*/ 25831 w 2665709"/>
                <a:gd name="connsiteY351" fmla="*/ 3895241 h 4021138"/>
                <a:gd name="connsiteX352" fmla="*/ 41329 w 2665709"/>
                <a:gd name="connsiteY352" fmla="*/ 3926238 h 4021138"/>
                <a:gd name="connsiteX353" fmla="*/ 56827 w 2665709"/>
                <a:gd name="connsiteY353" fmla="*/ 3962400 h 4021138"/>
                <a:gd name="connsiteX354" fmla="*/ 67160 w 2665709"/>
                <a:gd name="connsiteY354" fmla="*/ 3998563 h 4021138"/>
                <a:gd name="connsiteX355" fmla="*/ 87824 w 2665709"/>
                <a:gd name="connsiteY355" fmla="*/ 4008895 h 40211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</a:cxnLst>
              <a:rect l="l" t="t" r="r" b="b"/>
              <a:pathLst>
                <a:path w="2665709" h="4021138">
                  <a:moveTo>
                    <a:pt x="87824" y="4008895"/>
                  </a:moveTo>
                  <a:cubicBezTo>
                    <a:pt x="93851" y="4005451"/>
                    <a:pt x="93308" y="3987913"/>
                    <a:pt x="103322" y="3977899"/>
                  </a:cubicBezTo>
                  <a:cubicBezTo>
                    <a:pt x="107713" y="3973508"/>
                    <a:pt x="113655" y="3971010"/>
                    <a:pt x="118821" y="3967566"/>
                  </a:cubicBezTo>
                  <a:cubicBezTo>
                    <a:pt x="122265" y="3962400"/>
                    <a:pt x="124763" y="3956458"/>
                    <a:pt x="129153" y="3952068"/>
                  </a:cubicBezTo>
                  <a:cubicBezTo>
                    <a:pt x="139167" y="3942054"/>
                    <a:pt x="147544" y="3940772"/>
                    <a:pt x="160149" y="3936570"/>
                  </a:cubicBezTo>
                  <a:cubicBezTo>
                    <a:pt x="179092" y="3938292"/>
                    <a:pt x="198378" y="3937751"/>
                    <a:pt x="216977" y="3941736"/>
                  </a:cubicBezTo>
                  <a:cubicBezTo>
                    <a:pt x="227336" y="3943956"/>
                    <a:pt x="241284" y="3961992"/>
                    <a:pt x="247973" y="3967566"/>
                  </a:cubicBezTo>
                  <a:cubicBezTo>
                    <a:pt x="252743" y="3971541"/>
                    <a:pt x="257918" y="3975122"/>
                    <a:pt x="263471" y="3977899"/>
                  </a:cubicBezTo>
                  <a:cubicBezTo>
                    <a:pt x="276187" y="3984257"/>
                    <a:pt x="298065" y="3986247"/>
                    <a:pt x="309966" y="3988231"/>
                  </a:cubicBezTo>
                  <a:cubicBezTo>
                    <a:pt x="312917" y="3987809"/>
                    <a:pt x="364407" y="3981136"/>
                    <a:pt x="371960" y="3977899"/>
                  </a:cubicBezTo>
                  <a:cubicBezTo>
                    <a:pt x="376437" y="3975980"/>
                    <a:pt x="378115" y="3970072"/>
                    <a:pt x="382292" y="3967566"/>
                  </a:cubicBezTo>
                  <a:cubicBezTo>
                    <a:pt x="386961" y="3964764"/>
                    <a:pt x="392919" y="3964835"/>
                    <a:pt x="397790" y="3962400"/>
                  </a:cubicBezTo>
                  <a:cubicBezTo>
                    <a:pt x="418987" y="3951801"/>
                    <a:pt x="407606" y="3954548"/>
                    <a:pt x="423621" y="3941736"/>
                  </a:cubicBezTo>
                  <a:cubicBezTo>
                    <a:pt x="437928" y="3930291"/>
                    <a:pt x="438247" y="3931695"/>
                    <a:pt x="454617" y="3926238"/>
                  </a:cubicBezTo>
                  <a:cubicBezTo>
                    <a:pt x="458061" y="3922794"/>
                    <a:pt x="460772" y="3918411"/>
                    <a:pt x="464949" y="3915905"/>
                  </a:cubicBezTo>
                  <a:cubicBezTo>
                    <a:pt x="469619" y="3913103"/>
                    <a:pt x="476196" y="3914141"/>
                    <a:pt x="480448" y="3910739"/>
                  </a:cubicBezTo>
                  <a:cubicBezTo>
                    <a:pt x="488088" y="3904627"/>
                    <a:pt x="493827" y="3888925"/>
                    <a:pt x="495946" y="3879743"/>
                  </a:cubicBezTo>
                  <a:cubicBezTo>
                    <a:pt x="499895" y="3862631"/>
                    <a:pt x="506278" y="3828082"/>
                    <a:pt x="506278" y="3828082"/>
                  </a:cubicBezTo>
                  <a:cubicBezTo>
                    <a:pt x="504556" y="3802251"/>
                    <a:pt x="503822" y="3776336"/>
                    <a:pt x="501112" y="3750590"/>
                  </a:cubicBezTo>
                  <a:cubicBezTo>
                    <a:pt x="500369" y="3743529"/>
                    <a:pt x="497986" y="3736727"/>
                    <a:pt x="495946" y="3729926"/>
                  </a:cubicBezTo>
                  <a:cubicBezTo>
                    <a:pt x="491364" y="3714652"/>
                    <a:pt x="484697" y="3692387"/>
                    <a:pt x="475282" y="3678265"/>
                  </a:cubicBezTo>
                  <a:cubicBezTo>
                    <a:pt x="472580" y="3674212"/>
                    <a:pt x="468393" y="3671377"/>
                    <a:pt x="464949" y="3667933"/>
                  </a:cubicBezTo>
                  <a:cubicBezTo>
                    <a:pt x="455870" y="3640696"/>
                    <a:pt x="465783" y="3662734"/>
                    <a:pt x="444285" y="3636936"/>
                  </a:cubicBezTo>
                  <a:cubicBezTo>
                    <a:pt x="440085" y="3631897"/>
                    <a:pt x="431413" y="3614444"/>
                    <a:pt x="423621" y="3611105"/>
                  </a:cubicBezTo>
                  <a:cubicBezTo>
                    <a:pt x="382346" y="3593415"/>
                    <a:pt x="412386" y="3615820"/>
                    <a:pt x="382292" y="3600773"/>
                  </a:cubicBezTo>
                  <a:cubicBezTo>
                    <a:pt x="365207" y="3592230"/>
                    <a:pt x="354427" y="3578075"/>
                    <a:pt x="340963" y="3564611"/>
                  </a:cubicBezTo>
                  <a:lnTo>
                    <a:pt x="330631" y="3554278"/>
                  </a:lnTo>
                  <a:cubicBezTo>
                    <a:pt x="317522" y="3514952"/>
                    <a:pt x="322435" y="3533961"/>
                    <a:pt x="315133" y="3497451"/>
                  </a:cubicBezTo>
                  <a:cubicBezTo>
                    <a:pt x="322946" y="3466199"/>
                    <a:pt x="312697" y="3480739"/>
                    <a:pt x="346129" y="3471621"/>
                  </a:cubicBezTo>
                  <a:cubicBezTo>
                    <a:pt x="356636" y="3468755"/>
                    <a:pt x="366794" y="3464733"/>
                    <a:pt x="377126" y="3461289"/>
                  </a:cubicBezTo>
                  <a:lnTo>
                    <a:pt x="392624" y="3456122"/>
                  </a:lnTo>
                  <a:cubicBezTo>
                    <a:pt x="422003" y="3426743"/>
                    <a:pt x="393714" y="3450411"/>
                    <a:pt x="423621" y="3435458"/>
                  </a:cubicBezTo>
                  <a:cubicBezTo>
                    <a:pt x="463683" y="3415428"/>
                    <a:pt x="415659" y="3432946"/>
                    <a:pt x="454617" y="3419960"/>
                  </a:cubicBezTo>
                  <a:cubicBezTo>
                    <a:pt x="459783" y="3414794"/>
                    <a:pt x="464503" y="3409138"/>
                    <a:pt x="470116" y="3404461"/>
                  </a:cubicBezTo>
                  <a:cubicBezTo>
                    <a:pt x="474886" y="3400486"/>
                    <a:pt x="481735" y="3398977"/>
                    <a:pt x="485614" y="3394129"/>
                  </a:cubicBezTo>
                  <a:cubicBezTo>
                    <a:pt x="489016" y="3389877"/>
                    <a:pt x="488345" y="3383502"/>
                    <a:pt x="490780" y="3378631"/>
                  </a:cubicBezTo>
                  <a:cubicBezTo>
                    <a:pt x="493557" y="3373078"/>
                    <a:pt x="497668" y="3368299"/>
                    <a:pt x="501112" y="3363133"/>
                  </a:cubicBezTo>
                  <a:cubicBezTo>
                    <a:pt x="502223" y="3357579"/>
                    <a:pt x="506678" y="3329746"/>
                    <a:pt x="511444" y="3321804"/>
                  </a:cubicBezTo>
                  <a:cubicBezTo>
                    <a:pt x="513950" y="3317627"/>
                    <a:pt x="518333" y="3314916"/>
                    <a:pt x="521777" y="3311472"/>
                  </a:cubicBezTo>
                  <a:cubicBezTo>
                    <a:pt x="520055" y="3302862"/>
                    <a:pt x="520537" y="3293495"/>
                    <a:pt x="516610" y="3285641"/>
                  </a:cubicBezTo>
                  <a:cubicBezTo>
                    <a:pt x="513343" y="3279107"/>
                    <a:pt x="506659" y="3274898"/>
                    <a:pt x="501112" y="3270143"/>
                  </a:cubicBezTo>
                  <a:cubicBezTo>
                    <a:pt x="494575" y="3264539"/>
                    <a:pt x="488316" y="3258141"/>
                    <a:pt x="480448" y="3254644"/>
                  </a:cubicBezTo>
                  <a:cubicBezTo>
                    <a:pt x="472424" y="3251078"/>
                    <a:pt x="463377" y="3250082"/>
                    <a:pt x="454617" y="3249478"/>
                  </a:cubicBezTo>
                  <a:cubicBezTo>
                    <a:pt x="413350" y="3246632"/>
                    <a:pt x="371960" y="3246034"/>
                    <a:pt x="330631" y="3244312"/>
                  </a:cubicBezTo>
                  <a:cubicBezTo>
                    <a:pt x="327187" y="3237424"/>
                    <a:pt x="324120" y="3230334"/>
                    <a:pt x="320299" y="3223648"/>
                  </a:cubicBezTo>
                  <a:cubicBezTo>
                    <a:pt x="317218" y="3218257"/>
                    <a:pt x="311750" y="3214097"/>
                    <a:pt x="309966" y="3208150"/>
                  </a:cubicBezTo>
                  <a:cubicBezTo>
                    <a:pt x="306467" y="3196487"/>
                    <a:pt x="307188" y="3183927"/>
                    <a:pt x="304800" y="3171987"/>
                  </a:cubicBezTo>
                  <a:cubicBezTo>
                    <a:pt x="303732" y="3166647"/>
                    <a:pt x="301356" y="3161655"/>
                    <a:pt x="299634" y="3156489"/>
                  </a:cubicBezTo>
                  <a:cubicBezTo>
                    <a:pt x="301356" y="3149601"/>
                    <a:pt x="303260" y="3142755"/>
                    <a:pt x="304800" y="3135824"/>
                  </a:cubicBezTo>
                  <a:cubicBezTo>
                    <a:pt x="309096" y="3116493"/>
                    <a:pt x="310419" y="3094043"/>
                    <a:pt x="325465" y="3078997"/>
                  </a:cubicBezTo>
                  <a:cubicBezTo>
                    <a:pt x="329855" y="3074607"/>
                    <a:pt x="335797" y="3072109"/>
                    <a:pt x="340963" y="3068665"/>
                  </a:cubicBezTo>
                  <a:cubicBezTo>
                    <a:pt x="353947" y="3029710"/>
                    <a:pt x="336433" y="3077724"/>
                    <a:pt x="356461" y="3037668"/>
                  </a:cubicBezTo>
                  <a:cubicBezTo>
                    <a:pt x="360166" y="3030259"/>
                    <a:pt x="365139" y="3008122"/>
                    <a:pt x="366794" y="3001505"/>
                  </a:cubicBezTo>
                  <a:cubicBezTo>
                    <a:pt x="368516" y="2932624"/>
                    <a:pt x="368901" y="2863696"/>
                    <a:pt x="371960" y="2794861"/>
                  </a:cubicBezTo>
                  <a:cubicBezTo>
                    <a:pt x="372350" y="2786089"/>
                    <a:pt x="377126" y="2777812"/>
                    <a:pt x="377126" y="2769031"/>
                  </a:cubicBezTo>
                  <a:cubicBezTo>
                    <a:pt x="377126" y="2748295"/>
                    <a:pt x="374700" y="2727592"/>
                    <a:pt x="371960" y="2707038"/>
                  </a:cubicBezTo>
                  <a:cubicBezTo>
                    <a:pt x="371240" y="2701640"/>
                    <a:pt x="369596" y="2696209"/>
                    <a:pt x="366794" y="2691539"/>
                  </a:cubicBezTo>
                  <a:cubicBezTo>
                    <a:pt x="364288" y="2687362"/>
                    <a:pt x="359905" y="2684651"/>
                    <a:pt x="356461" y="2681207"/>
                  </a:cubicBezTo>
                  <a:cubicBezTo>
                    <a:pt x="358183" y="2662265"/>
                    <a:pt x="358937" y="2643209"/>
                    <a:pt x="361627" y="2624380"/>
                  </a:cubicBezTo>
                  <a:cubicBezTo>
                    <a:pt x="364698" y="2602884"/>
                    <a:pt x="366892" y="2612026"/>
                    <a:pt x="382292" y="2598550"/>
                  </a:cubicBezTo>
                  <a:cubicBezTo>
                    <a:pt x="391456" y="2590532"/>
                    <a:pt x="396182" y="2575107"/>
                    <a:pt x="408122" y="2572719"/>
                  </a:cubicBezTo>
                  <a:cubicBezTo>
                    <a:pt x="425880" y="2569167"/>
                    <a:pt x="437591" y="2567251"/>
                    <a:pt x="454617" y="2562387"/>
                  </a:cubicBezTo>
                  <a:cubicBezTo>
                    <a:pt x="459853" y="2560891"/>
                    <a:pt x="464950" y="2558943"/>
                    <a:pt x="470116" y="2557221"/>
                  </a:cubicBezTo>
                  <a:cubicBezTo>
                    <a:pt x="475282" y="2553777"/>
                    <a:pt x="481736" y="2551737"/>
                    <a:pt x="485614" y="2546889"/>
                  </a:cubicBezTo>
                  <a:cubicBezTo>
                    <a:pt x="489016" y="2542637"/>
                    <a:pt x="488135" y="2536150"/>
                    <a:pt x="490780" y="2531390"/>
                  </a:cubicBezTo>
                  <a:cubicBezTo>
                    <a:pt x="496810" y="2520535"/>
                    <a:pt x="504556" y="2510726"/>
                    <a:pt x="511444" y="2500394"/>
                  </a:cubicBezTo>
                  <a:lnTo>
                    <a:pt x="521777" y="2484895"/>
                  </a:lnTo>
                  <a:cubicBezTo>
                    <a:pt x="528273" y="2465407"/>
                    <a:pt x="529845" y="2456162"/>
                    <a:pt x="547607" y="2438400"/>
                  </a:cubicBezTo>
                  <a:lnTo>
                    <a:pt x="573438" y="2412570"/>
                  </a:lnTo>
                  <a:cubicBezTo>
                    <a:pt x="579754" y="2399937"/>
                    <a:pt x="584974" y="2387361"/>
                    <a:pt x="594102" y="2376407"/>
                  </a:cubicBezTo>
                  <a:cubicBezTo>
                    <a:pt x="598779" y="2370795"/>
                    <a:pt x="604434" y="2366075"/>
                    <a:pt x="609600" y="2360909"/>
                  </a:cubicBezTo>
                  <a:cubicBezTo>
                    <a:pt x="618693" y="2333630"/>
                    <a:pt x="611745" y="2349942"/>
                    <a:pt x="635431" y="2314414"/>
                  </a:cubicBezTo>
                  <a:cubicBezTo>
                    <a:pt x="648465" y="2294863"/>
                    <a:pt x="641373" y="2303307"/>
                    <a:pt x="656095" y="2288583"/>
                  </a:cubicBezTo>
                  <a:cubicBezTo>
                    <a:pt x="657817" y="2283417"/>
                    <a:pt x="658459" y="2277754"/>
                    <a:pt x="661261" y="2273085"/>
                  </a:cubicBezTo>
                  <a:cubicBezTo>
                    <a:pt x="663767" y="2268908"/>
                    <a:pt x="668551" y="2266556"/>
                    <a:pt x="671594" y="2262753"/>
                  </a:cubicBezTo>
                  <a:cubicBezTo>
                    <a:pt x="675473" y="2257905"/>
                    <a:pt x="678482" y="2252421"/>
                    <a:pt x="681926" y="2247255"/>
                  </a:cubicBezTo>
                  <a:cubicBezTo>
                    <a:pt x="694910" y="2208300"/>
                    <a:pt x="677396" y="2256314"/>
                    <a:pt x="697424" y="2216258"/>
                  </a:cubicBezTo>
                  <a:cubicBezTo>
                    <a:pt x="699859" y="2211387"/>
                    <a:pt x="699188" y="2205012"/>
                    <a:pt x="702590" y="2200760"/>
                  </a:cubicBezTo>
                  <a:cubicBezTo>
                    <a:pt x="706469" y="2195912"/>
                    <a:pt x="712922" y="2193872"/>
                    <a:pt x="718088" y="2190428"/>
                  </a:cubicBezTo>
                  <a:cubicBezTo>
                    <a:pt x="724585" y="2170939"/>
                    <a:pt x="726156" y="2161697"/>
                    <a:pt x="743919" y="2143933"/>
                  </a:cubicBezTo>
                  <a:lnTo>
                    <a:pt x="769749" y="2118102"/>
                  </a:lnTo>
                  <a:lnTo>
                    <a:pt x="780082" y="2107770"/>
                  </a:lnTo>
                  <a:cubicBezTo>
                    <a:pt x="789053" y="2080857"/>
                    <a:pt x="779372" y="2102200"/>
                    <a:pt x="795580" y="2081939"/>
                  </a:cubicBezTo>
                  <a:cubicBezTo>
                    <a:pt x="815258" y="2057340"/>
                    <a:pt x="794844" y="2073820"/>
                    <a:pt x="821410" y="2056109"/>
                  </a:cubicBezTo>
                  <a:cubicBezTo>
                    <a:pt x="836049" y="2012201"/>
                    <a:pt x="815632" y="2065741"/>
                    <a:pt x="836909" y="2030278"/>
                  </a:cubicBezTo>
                  <a:cubicBezTo>
                    <a:pt x="839711" y="2025609"/>
                    <a:pt x="838224" y="2018631"/>
                    <a:pt x="842075" y="2014780"/>
                  </a:cubicBezTo>
                  <a:cubicBezTo>
                    <a:pt x="845926" y="2010929"/>
                    <a:pt x="852407" y="2011336"/>
                    <a:pt x="857573" y="2009614"/>
                  </a:cubicBezTo>
                  <a:cubicBezTo>
                    <a:pt x="861017" y="2004448"/>
                    <a:pt x="864026" y="1998964"/>
                    <a:pt x="867905" y="1994116"/>
                  </a:cubicBezTo>
                  <a:cubicBezTo>
                    <a:pt x="876318" y="1983599"/>
                    <a:pt x="882228" y="1981123"/>
                    <a:pt x="893736" y="1973451"/>
                  </a:cubicBezTo>
                  <a:cubicBezTo>
                    <a:pt x="897180" y="1968285"/>
                    <a:pt x="901291" y="1963506"/>
                    <a:pt x="904068" y="1957953"/>
                  </a:cubicBezTo>
                  <a:cubicBezTo>
                    <a:pt x="906503" y="1953082"/>
                    <a:pt x="905383" y="1946305"/>
                    <a:pt x="909234" y="1942455"/>
                  </a:cubicBezTo>
                  <a:cubicBezTo>
                    <a:pt x="913085" y="1938604"/>
                    <a:pt x="919567" y="1939011"/>
                    <a:pt x="924733" y="1937289"/>
                  </a:cubicBezTo>
                  <a:cubicBezTo>
                    <a:pt x="928177" y="1933845"/>
                    <a:pt x="932022" y="1930760"/>
                    <a:pt x="935065" y="1926956"/>
                  </a:cubicBezTo>
                  <a:cubicBezTo>
                    <a:pt x="938943" y="1922108"/>
                    <a:pt x="941272" y="1916098"/>
                    <a:pt x="945397" y="1911458"/>
                  </a:cubicBezTo>
                  <a:cubicBezTo>
                    <a:pt x="955105" y="1900537"/>
                    <a:pt x="968289" y="1892619"/>
                    <a:pt x="976394" y="1880461"/>
                  </a:cubicBezTo>
                  <a:cubicBezTo>
                    <a:pt x="990170" y="1859797"/>
                    <a:pt x="981560" y="1868407"/>
                    <a:pt x="1002224" y="1854631"/>
                  </a:cubicBezTo>
                  <a:cubicBezTo>
                    <a:pt x="1005668" y="1849465"/>
                    <a:pt x="1008515" y="1843847"/>
                    <a:pt x="1012556" y="1839133"/>
                  </a:cubicBezTo>
                  <a:cubicBezTo>
                    <a:pt x="1018896" y="1831737"/>
                    <a:pt x="1033221" y="1818468"/>
                    <a:pt x="1033221" y="1818468"/>
                  </a:cubicBezTo>
                  <a:cubicBezTo>
                    <a:pt x="1038604" y="1802318"/>
                    <a:pt x="1043826" y="1782123"/>
                    <a:pt x="1059051" y="1771973"/>
                  </a:cubicBezTo>
                  <a:lnTo>
                    <a:pt x="1074549" y="1761641"/>
                  </a:lnTo>
                  <a:cubicBezTo>
                    <a:pt x="1091894" y="1709615"/>
                    <a:pt x="1065445" y="1790271"/>
                    <a:pt x="1084882" y="1725478"/>
                  </a:cubicBezTo>
                  <a:cubicBezTo>
                    <a:pt x="1088011" y="1715046"/>
                    <a:pt x="1091770" y="1704814"/>
                    <a:pt x="1095214" y="1694482"/>
                  </a:cubicBezTo>
                  <a:cubicBezTo>
                    <a:pt x="1096936" y="1689316"/>
                    <a:pt x="1099059" y="1684266"/>
                    <a:pt x="1100380" y="1678983"/>
                  </a:cubicBezTo>
                  <a:lnTo>
                    <a:pt x="1110712" y="1637655"/>
                  </a:lnTo>
                  <a:cubicBezTo>
                    <a:pt x="1118519" y="1606425"/>
                    <a:pt x="1113633" y="1623724"/>
                    <a:pt x="1126210" y="1585994"/>
                  </a:cubicBezTo>
                  <a:cubicBezTo>
                    <a:pt x="1127932" y="1580828"/>
                    <a:pt x="1127526" y="1574346"/>
                    <a:pt x="1131377" y="1570495"/>
                  </a:cubicBezTo>
                  <a:lnTo>
                    <a:pt x="1146875" y="1554997"/>
                  </a:lnTo>
                  <a:lnTo>
                    <a:pt x="1157207" y="1524000"/>
                  </a:lnTo>
                  <a:cubicBezTo>
                    <a:pt x="1158929" y="1518834"/>
                    <a:pt x="1158522" y="1512353"/>
                    <a:pt x="1162373" y="1508502"/>
                  </a:cubicBezTo>
                  <a:lnTo>
                    <a:pt x="1177871" y="1493004"/>
                  </a:lnTo>
                  <a:cubicBezTo>
                    <a:pt x="1179593" y="1487838"/>
                    <a:pt x="1180602" y="1482376"/>
                    <a:pt x="1183038" y="1477505"/>
                  </a:cubicBezTo>
                  <a:cubicBezTo>
                    <a:pt x="1185815" y="1471952"/>
                    <a:pt x="1190924" y="1467714"/>
                    <a:pt x="1193370" y="1462007"/>
                  </a:cubicBezTo>
                  <a:cubicBezTo>
                    <a:pt x="1196167" y="1455481"/>
                    <a:pt x="1195739" y="1447869"/>
                    <a:pt x="1198536" y="1441343"/>
                  </a:cubicBezTo>
                  <a:cubicBezTo>
                    <a:pt x="1205424" y="1425269"/>
                    <a:pt x="1210589" y="1424697"/>
                    <a:pt x="1224366" y="1415512"/>
                  </a:cubicBezTo>
                  <a:cubicBezTo>
                    <a:pt x="1227769" y="1405304"/>
                    <a:pt x="1230762" y="1391798"/>
                    <a:pt x="1239865" y="1384516"/>
                  </a:cubicBezTo>
                  <a:cubicBezTo>
                    <a:pt x="1244117" y="1381114"/>
                    <a:pt x="1250197" y="1381072"/>
                    <a:pt x="1255363" y="1379350"/>
                  </a:cubicBezTo>
                  <a:cubicBezTo>
                    <a:pt x="1257085" y="1374184"/>
                    <a:pt x="1256678" y="1367702"/>
                    <a:pt x="1260529" y="1363851"/>
                  </a:cubicBezTo>
                  <a:cubicBezTo>
                    <a:pt x="1269310" y="1355070"/>
                    <a:pt x="1291526" y="1343187"/>
                    <a:pt x="1291526" y="1343187"/>
                  </a:cubicBezTo>
                  <a:cubicBezTo>
                    <a:pt x="1293248" y="1338021"/>
                    <a:pt x="1293890" y="1332358"/>
                    <a:pt x="1296692" y="1327689"/>
                  </a:cubicBezTo>
                  <a:cubicBezTo>
                    <a:pt x="1302450" y="1318092"/>
                    <a:pt x="1314398" y="1313523"/>
                    <a:pt x="1322522" y="1307024"/>
                  </a:cubicBezTo>
                  <a:cubicBezTo>
                    <a:pt x="1326326" y="1303981"/>
                    <a:pt x="1328678" y="1299198"/>
                    <a:pt x="1332855" y="1296692"/>
                  </a:cubicBezTo>
                  <a:cubicBezTo>
                    <a:pt x="1337524" y="1293890"/>
                    <a:pt x="1342914" y="1291791"/>
                    <a:pt x="1348353" y="1291526"/>
                  </a:cubicBezTo>
                  <a:cubicBezTo>
                    <a:pt x="1413735" y="1288337"/>
                    <a:pt x="1479228" y="1288082"/>
                    <a:pt x="1544665" y="1286360"/>
                  </a:cubicBezTo>
                  <a:cubicBezTo>
                    <a:pt x="1556719" y="1284638"/>
                    <a:pt x="1568887" y="1283582"/>
                    <a:pt x="1580827" y="1281194"/>
                  </a:cubicBezTo>
                  <a:cubicBezTo>
                    <a:pt x="1586167" y="1280126"/>
                    <a:pt x="1591090" y="1277524"/>
                    <a:pt x="1596326" y="1276028"/>
                  </a:cubicBezTo>
                  <a:cubicBezTo>
                    <a:pt x="1603153" y="1274077"/>
                    <a:pt x="1610102" y="1272583"/>
                    <a:pt x="1616990" y="1270861"/>
                  </a:cubicBezTo>
                  <a:cubicBezTo>
                    <a:pt x="1641550" y="1254487"/>
                    <a:pt x="1626597" y="1262493"/>
                    <a:pt x="1663485" y="1250197"/>
                  </a:cubicBezTo>
                  <a:lnTo>
                    <a:pt x="1678983" y="1245031"/>
                  </a:lnTo>
                  <a:lnTo>
                    <a:pt x="1694482" y="1239865"/>
                  </a:lnTo>
                  <a:cubicBezTo>
                    <a:pt x="1697926" y="1234699"/>
                    <a:pt x="1700044" y="1228341"/>
                    <a:pt x="1704814" y="1224366"/>
                  </a:cubicBezTo>
                  <a:cubicBezTo>
                    <a:pt x="1710730" y="1219436"/>
                    <a:pt x="1718792" y="1217855"/>
                    <a:pt x="1725478" y="1214034"/>
                  </a:cubicBezTo>
                  <a:cubicBezTo>
                    <a:pt x="1730869" y="1210954"/>
                    <a:pt x="1735811" y="1207146"/>
                    <a:pt x="1740977" y="1203702"/>
                  </a:cubicBezTo>
                  <a:cubicBezTo>
                    <a:pt x="1760068" y="1175066"/>
                    <a:pt x="1740386" y="1197717"/>
                    <a:pt x="1766807" y="1183038"/>
                  </a:cubicBezTo>
                  <a:cubicBezTo>
                    <a:pt x="1777662" y="1177007"/>
                    <a:pt x="1797804" y="1162373"/>
                    <a:pt x="1797804" y="1162373"/>
                  </a:cubicBezTo>
                  <a:cubicBezTo>
                    <a:pt x="1801248" y="1157207"/>
                    <a:pt x="1803288" y="1150754"/>
                    <a:pt x="1808136" y="1146875"/>
                  </a:cubicBezTo>
                  <a:cubicBezTo>
                    <a:pt x="1812388" y="1143473"/>
                    <a:pt x="1818763" y="1144144"/>
                    <a:pt x="1823634" y="1141709"/>
                  </a:cubicBezTo>
                  <a:cubicBezTo>
                    <a:pt x="1829188" y="1138932"/>
                    <a:pt x="1833967" y="1134821"/>
                    <a:pt x="1839133" y="1131377"/>
                  </a:cubicBezTo>
                  <a:cubicBezTo>
                    <a:pt x="1850766" y="1096475"/>
                    <a:pt x="1834633" y="1134305"/>
                    <a:pt x="1859797" y="1105546"/>
                  </a:cubicBezTo>
                  <a:cubicBezTo>
                    <a:pt x="1867974" y="1096201"/>
                    <a:pt x="1880461" y="1074550"/>
                    <a:pt x="1880461" y="1074550"/>
                  </a:cubicBezTo>
                  <a:lnTo>
                    <a:pt x="1890794" y="1043553"/>
                  </a:lnTo>
                  <a:cubicBezTo>
                    <a:pt x="1892516" y="1038387"/>
                    <a:pt x="1892110" y="1031906"/>
                    <a:pt x="1895960" y="1028055"/>
                  </a:cubicBezTo>
                  <a:lnTo>
                    <a:pt x="1906292" y="1017722"/>
                  </a:lnTo>
                  <a:cubicBezTo>
                    <a:pt x="1908014" y="1012556"/>
                    <a:pt x="1908813" y="1006984"/>
                    <a:pt x="1911458" y="1002224"/>
                  </a:cubicBezTo>
                  <a:cubicBezTo>
                    <a:pt x="1917488" y="991369"/>
                    <a:pt x="1932122" y="971228"/>
                    <a:pt x="1932122" y="971228"/>
                  </a:cubicBezTo>
                  <a:cubicBezTo>
                    <a:pt x="1933844" y="966062"/>
                    <a:pt x="1934486" y="960399"/>
                    <a:pt x="1937288" y="955729"/>
                  </a:cubicBezTo>
                  <a:cubicBezTo>
                    <a:pt x="1939794" y="951552"/>
                    <a:pt x="1944578" y="949200"/>
                    <a:pt x="1947621" y="945397"/>
                  </a:cubicBezTo>
                  <a:cubicBezTo>
                    <a:pt x="1951500" y="940549"/>
                    <a:pt x="1954509" y="935065"/>
                    <a:pt x="1957953" y="929899"/>
                  </a:cubicBezTo>
                  <a:cubicBezTo>
                    <a:pt x="1959675" y="924733"/>
                    <a:pt x="1960474" y="919160"/>
                    <a:pt x="1963119" y="914400"/>
                  </a:cubicBezTo>
                  <a:cubicBezTo>
                    <a:pt x="1977723" y="888112"/>
                    <a:pt x="1978439" y="888748"/>
                    <a:pt x="1994116" y="873072"/>
                  </a:cubicBezTo>
                  <a:cubicBezTo>
                    <a:pt x="1995838" y="867906"/>
                    <a:pt x="1996637" y="862333"/>
                    <a:pt x="1999282" y="857573"/>
                  </a:cubicBezTo>
                  <a:cubicBezTo>
                    <a:pt x="2005312" y="846718"/>
                    <a:pt x="2013058" y="836909"/>
                    <a:pt x="2019946" y="826577"/>
                  </a:cubicBezTo>
                  <a:lnTo>
                    <a:pt x="2030278" y="811078"/>
                  </a:lnTo>
                  <a:cubicBezTo>
                    <a:pt x="2033722" y="805912"/>
                    <a:pt x="2038646" y="801470"/>
                    <a:pt x="2040610" y="795580"/>
                  </a:cubicBezTo>
                  <a:cubicBezTo>
                    <a:pt x="2042332" y="790414"/>
                    <a:pt x="2042375" y="784334"/>
                    <a:pt x="2045777" y="780082"/>
                  </a:cubicBezTo>
                  <a:cubicBezTo>
                    <a:pt x="2049656" y="775234"/>
                    <a:pt x="2056427" y="773629"/>
                    <a:pt x="2061275" y="769750"/>
                  </a:cubicBezTo>
                  <a:cubicBezTo>
                    <a:pt x="2086840" y="749297"/>
                    <a:pt x="2055084" y="770773"/>
                    <a:pt x="2081939" y="743919"/>
                  </a:cubicBezTo>
                  <a:cubicBezTo>
                    <a:pt x="2086330" y="739529"/>
                    <a:pt x="2092765" y="737676"/>
                    <a:pt x="2097438" y="733587"/>
                  </a:cubicBezTo>
                  <a:cubicBezTo>
                    <a:pt x="2133970" y="701622"/>
                    <a:pt x="2108652" y="712628"/>
                    <a:pt x="2138766" y="702590"/>
                  </a:cubicBezTo>
                  <a:cubicBezTo>
                    <a:pt x="2142210" y="699146"/>
                    <a:pt x="2144922" y="694764"/>
                    <a:pt x="2149099" y="692258"/>
                  </a:cubicBezTo>
                  <a:cubicBezTo>
                    <a:pt x="2153768" y="689456"/>
                    <a:pt x="2160345" y="690494"/>
                    <a:pt x="2164597" y="687092"/>
                  </a:cubicBezTo>
                  <a:cubicBezTo>
                    <a:pt x="2176761" y="677361"/>
                    <a:pt x="2171221" y="668281"/>
                    <a:pt x="2185261" y="661261"/>
                  </a:cubicBezTo>
                  <a:cubicBezTo>
                    <a:pt x="2195002" y="656390"/>
                    <a:pt x="2206517" y="655800"/>
                    <a:pt x="2216258" y="650929"/>
                  </a:cubicBezTo>
                  <a:cubicBezTo>
                    <a:pt x="2223146" y="647485"/>
                    <a:pt x="2230514" y="644869"/>
                    <a:pt x="2236922" y="640597"/>
                  </a:cubicBezTo>
                  <a:cubicBezTo>
                    <a:pt x="2265287" y="621688"/>
                    <a:pt x="2226780" y="637090"/>
                    <a:pt x="2262753" y="625099"/>
                  </a:cubicBezTo>
                  <a:lnTo>
                    <a:pt x="2288583" y="599268"/>
                  </a:lnTo>
                  <a:cubicBezTo>
                    <a:pt x="2292027" y="595824"/>
                    <a:pt x="2294295" y="590476"/>
                    <a:pt x="2298916" y="588936"/>
                  </a:cubicBezTo>
                  <a:lnTo>
                    <a:pt x="2314414" y="583770"/>
                  </a:lnTo>
                  <a:lnTo>
                    <a:pt x="2345410" y="552773"/>
                  </a:lnTo>
                  <a:cubicBezTo>
                    <a:pt x="2348854" y="549329"/>
                    <a:pt x="2353041" y="546494"/>
                    <a:pt x="2355743" y="542441"/>
                  </a:cubicBezTo>
                  <a:cubicBezTo>
                    <a:pt x="2373456" y="515871"/>
                    <a:pt x="2356972" y="536293"/>
                    <a:pt x="2381573" y="516611"/>
                  </a:cubicBezTo>
                  <a:cubicBezTo>
                    <a:pt x="2401835" y="500401"/>
                    <a:pt x="2380487" y="510084"/>
                    <a:pt x="2407404" y="501112"/>
                  </a:cubicBezTo>
                  <a:cubicBezTo>
                    <a:pt x="2412570" y="497668"/>
                    <a:pt x="2417012" y="492743"/>
                    <a:pt x="2422902" y="490780"/>
                  </a:cubicBezTo>
                  <a:cubicBezTo>
                    <a:pt x="2431839" y="487801"/>
                    <a:pt x="2490893" y="480990"/>
                    <a:pt x="2495227" y="480448"/>
                  </a:cubicBezTo>
                  <a:cubicBezTo>
                    <a:pt x="2505559" y="477004"/>
                    <a:pt x="2520183" y="479178"/>
                    <a:pt x="2526224" y="470116"/>
                  </a:cubicBezTo>
                  <a:cubicBezTo>
                    <a:pt x="2529668" y="464950"/>
                    <a:pt x="2531291" y="457908"/>
                    <a:pt x="2536556" y="454617"/>
                  </a:cubicBezTo>
                  <a:cubicBezTo>
                    <a:pt x="2545792" y="448845"/>
                    <a:pt x="2558491" y="450326"/>
                    <a:pt x="2567553" y="444285"/>
                  </a:cubicBezTo>
                  <a:lnTo>
                    <a:pt x="2598549" y="423621"/>
                  </a:lnTo>
                  <a:cubicBezTo>
                    <a:pt x="2603715" y="420177"/>
                    <a:pt x="2608158" y="415253"/>
                    <a:pt x="2614048" y="413289"/>
                  </a:cubicBezTo>
                  <a:cubicBezTo>
                    <a:pt x="2619214" y="411567"/>
                    <a:pt x="2624675" y="410557"/>
                    <a:pt x="2629546" y="408122"/>
                  </a:cubicBezTo>
                  <a:cubicBezTo>
                    <a:pt x="2638495" y="403647"/>
                    <a:pt x="2648971" y="395465"/>
                    <a:pt x="2655377" y="387458"/>
                  </a:cubicBezTo>
                  <a:cubicBezTo>
                    <a:pt x="2659256" y="382610"/>
                    <a:pt x="2662265" y="377126"/>
                    <a:pt x="2665709" y="371960"/>
                  </a:cubicBezTo>
                  <a:cubicBezTo>
                    <a:pt x="2663987" y="366794"/>
                    <a:pt x="2664394" y="360312"/>
                    <a:pt x="2660543" y="356461"/>
                  </a:cubicBezTo>
                  <a:cubicBezTo>
                    <a:pt x="2656692" y="352610"/>
                    <a:pt x="2649915" y="353730"/>
                    <a:pt x="2645044" y="351295"/>
                  </a:cubicBezTo>
                  <a:cubicBezTo>
                    <a:pt x="2639491" y="348518"/>
                    <a:pt x="2635220" y="343485"/>
                    <a:pt x="2629546" y="340963"/>
                  </a:cubicBezTo>
                  <a:cubicBezTo>
                    <a:pt x="2619593" y="336540"/>
                    <a:pt x="2598549" y="330631"/>
                    <a:pt x="2598549" y="330631"/>
                  </a:cubicBezTo>
                  <a:cubicBezTo>
                    <a:pt x="2569913" y="311540"/>
                    <a:pt x="2592564" y="331222"/>
                    <a:pt x="2577885" y="304800"/>
                  </a:cubicBezTo>
                  <a:cubicBezTo>
                    <a:pt x="2571855" y="293945"/>
                    <a:pt x="2557221" y="273804"/>
                    <a:pt x="2557221" y="273804"/>
                  </a:cubicBezTo>
                  <a:cubicBezTo>
                    <a:pt x="2555499" y="268638"/>
                    <a:pt x="2554857" y="262975"/>
                    <a:pt x="2552055" y="258305"/>
                  </a:cubicBezTo>
                  <a:cubicBezTo>
                    <a:pt x="2549549" y="254128"/>
                    <a:pt x="2543432" y="252534"/>
                    <a:pt x="2541722" y="247973"/>
                  </a:cubicBezTo>
                  <a:cubicBezTo>
                    <a:pt x="2538044" y="238165"/>
                    <a:pt x="2538828" y="227202"/>
                    <a:pt x="2536556" y="216977"/>
                  </a:cubicBezTo>
                  <a:cubicBezTo>
                    <a:pt x="2535375" y="211661"/>
                    <a:pt x="2532886" y="206714"/>
                    <a:pt x="2531390" y="201478"/>
                  </a:cubicBezTo>
                  <a:cubicBezTo>
                    <a:pt x="2525620" y="181282"/>
                    <a:pt x="2529374" y="181045"/>
                    <a:pt x="2515892" y="165316"/>
                  </a:cubicBezTo>
                  <a:cubicBezTo>
                    <a:pt x="2486441" y="130956"/>
                    <a:pt x="2507228" y="153234"/>
                    <a:pt x="2479729" y="139485"/>
                  </a:cubicBezTo>
                  <a:cubicBezTo>
                    <a:pt x="2474176" y="136708"/>
                    <a:pt x="2469905" y="131675"/>
                    <a:pt x="2464231" y="129153"/>
                  </a:cubicBezTo>
                  <a:cubicBezTo>
                    <a:pt x="2454278" y="124730"/>
                    <a:pt x="2443566" y="122265"/>
                    <a:pt x="2433234" y="118821"/>
                  </a:cubicBezTo>
                  <a:lnTo>
                    <a:pt x="2402238" y="108489"/>
                  </a:lnTo>
                  <a:cubicBezTo>
                    <a:pt x="2397072" y="106767"/>
                    <a:pt x="2391270" y="106343"/>
                    <a:pt x="2386739" y="103322"/>
                  </a:cubicBezTo>
                  <a:cubicBezTo>
                    <a:pt x="2381573" y="99878"/>
                    <a:pt x="2377131" y="94953"/>
                    <a:pt x="2371241" y="92990"/>
                  </a:cubicBezTo>
                  <a:cubicBezTo>
                    <a:pt x="2361304" y="89678"/>
                    <a:pt x="2350576" y="89546"/>
                    <a:pt x="2340244" y="87824"/>
                  </a:cubicBezTo>
                  <a:lnTo>
                    <a:pt x="2293749" y="72326"/>
                  </a:lnTo>
                  <a:cubicBezTo>
                    <a:pt x="2288583" y="70604"/>
                    <a:pt x="2282782" y="70181"/>
                    <a:pt x="2278251" y="67160"/>
                  </a:cubicBezTo>
                  <a:cubicBezTo>
                    <a:pt x="2273085" y="63716"/>
                    <a:pt x="2268427" y="59350"/>
                    <a:pt x="2262753" y="56828"/>
                  </a:cubicBezTo>
                  <a:cubicBezTo>
                    <a:pt x="2252800" y="52405"/>
                    <a:pt x="2231756" y="46495"/>
                    <a:pt x="2231756" y="46495"/>
                  </a:cubicBezTo>
                  <a:cubicBezTo>
                    <a:pt x="2226590" y="43051"/>
                    <a:pt x="2221811" y="38940"/>
                    <a:pt x="2216258" y="36163"/>
                  </a:cubicBezTo>
                  <a:cubicBezTo>
                    <a:pt x="2211387" y="33728"/>
                    <a:pt x="2205429" y="33799"/>
                    <a:pt x="2200760" y="30997"/>
                  </a:cubicBezTo>
                  <a:cubicBezTo>
                    <a:pt x="2196583" y="28491"/>
                    <a:pt x="2194784" y="22843"/>
                    <a:pt x="2190427" y="20665"/>
                  </a:cubicBezTo>
                  <a:cubicBezTo>
                    <a:pt x="2180686" y="15795"/>
                    <a:pt x="2169763" y="13777"/>
                    <a:pt x="2159431" y="10333"/>
                  </a:cubicBezTo>
                  <a:lnTo>
                    <a:pt x="2143933" y="5166"/>
                  </a:lnTo>
                  <a:lnTo>
                    <a:pt x="2128434" y="0"/>
                  </a:lnTo>
                  <a:cubicBezTo>
                    <a:pt x="2085383" y="1722"/>
                    <a:pt x="2042104" y="408"/>
                    <a:pt x="1999282" y="5166"/>
                  </a:cubicBezTo>
                  <a:cubicBezTo>
                    <a:pt x="1994441" y="5704"/>
                    <a:pt x="1993306" y="13321"/>
                    <a:pt x="1988949" y="15499"/>
                  </a:cubicBezTo>
                  <a:cubicBezTo>
                    <a:pt x="1982599" y="18674"/>
                    <a:pt x="1975173" y="18943"/>
                    <a:pt x="1968285" y="20665"/>
                  </a:cubicBezTo>
                  <a:cubicBezTo>
                    <a:pt x="1963119" y="24109"/>
                    <a:pt x="1958340" y="28220"/>
                    <a:pt x="1952787" y="30997"/>
                  </a:cubicBezTo>
                  <a:cubicBezTo>
                    <a:pt x="1947916" y="33432"/>
                    <a:pt x="1941540" y="32761"/>
                    <a:pt x="1937288" y="36163"/>
                  </a:cubicBezTo>
                  <a:cubicBezTo>
                    <a:pt x="1932440" y="40041"/>
                    <a:pt x="1930834" y="46813"/>
                    <a:pt x="1926956" y="51661"/>
                  </a:cubicBezTo>
                  <a:cubicBezTo>
                    <a:pt x="1918542" y="62179"/>
                    <a:pt x="1912636" y="64652"/>
                    <a:pt x="1901126" y="72326"/>
                  </a:cubicBezTo>
                  <a:cubicBezTo>
                    <a:pt x="1897682" y="77492"/>
                    <a:pt x="1894673" y="82976"/>
                    <a:pt x="1890794" y="87824"/>
                  </a:cubicBezTo>
                  <a:cubicBezTo>
                    <a:pt x="1882383" y="98338"/>
                    <a:pt x="1876467" y="100819"/>
                    <a:pt x="1864963" y="108489"/>
                  </a:cubicBezTo>
                  <a:lnTo>
                    <a:pt x="1844299" y="139485"/>
                  </a:lnTo>
                  <a:lnTo>
                    <a:pt x="1833966" y="154983"/>
                  </a:lnTo>
                  <a:lnTo>
                    <a:pt x="1823634" y="185980"/>
                  </a:lnTo>
                  <a:lnTo>
                    <a:pt x="1818468" y="201478"/>
                  </a:lnTo>
                  <a:cubicBezTo>
                    <a:pt x="1818001" y="207553"/>
                    <a:pt x="1817090" y="268410"/>
                    <a:pt x="1808136" y="289302"/>
                  </a:cubicBezTo>
                  <a:cubicBezTo>
                    <a:pt x="1805690" y="295009"/>
                    <a:pt x="1801248" y="299634"/>
                    <a:pt x="1797804" y="304800"/>
                  </a:cubicBezTo>
                  <a:cubicBezTo>
                    <a:pt x="1796082" y="309966"/>
                    <a:pt x="1796489" y="316448"/>
                    <a:pt x="1792638" y="320299"/>
                  </a:cubicBezTo>
                  <a:cubicBezTo>
                    <a:pt x="1788787" y="324150"/>
                    <a:pt x="1782010" y="323030"/>
                    <a:pt x="1777139" y="325465"/>
                  </a:cubicBezTo>
                  <a:cubicBezTo>
                    <a:pt x="1771586" y="328242"/>
                    <a:pt x="1767194" y="333020"/>
                    <a:pt x="1761641" y="335797"/>
                  </a:cubicBezTo>
                  <a:cubicBezTo>
                    <a:pt x="1756770" y="338232"/>
                    <a:pt x="1751379" y="339467"/>
                    <a:pt x="1746143" y="340963"/>
                  </a:cubicBezTo>
                  <a:cubicBezTo>
                    <a:pt x="1713881" y="350181"/>
                    <a:pt x="1724781" y="344753"/>
                    <a:pt x="1678983" y="351295"/>
                  </a:cubicBezTo>
                  <a:cubicBezTo>
                    <a:pt x="1663674" y="353482"/>
                    <a:pt x="1647533" y="357866"/>
                    <a:pt x="1632488" y="361628"/>
                  </a:cubicBezTo>
                  <a:cubicBezTo>
                    <a:pt x="1627322" y="365072"/>
                    <a:pt x="1622803" y="369780"/>
                    <a:pt x="1616990" y="371960"/>
                  </a:cubicBezTo>
                  <a:cubicBezTo>
                    <a:pt x="1608769" y="375043"/>
                    <a:pt x="1599731" y="375221"/>
                    <a:pt x="1591160" y="377126"/>
                  </a:cubicBezTo>
                  <a:cubicBezTo>
                    <a:pt x="1584229" y="378666"/>
                    <a:pt x="1577322" y="380341"/>
                    <a:pt x="1570495" y="382292"/>
                  </a:cubicBezTo>
                  <a:cubicBezTo>
                    <a:pt x="1565259" y="383788"/>
                    <a:pt x="1560233" y="385962"/>
                    <a:pt x="1554997" y="387458"/>
                  </a:cubicBezTo>
                  <a:cubicBezTo>
                    <a:pt x="1509581" y="400434"/>
                    <a:pt x="1556002" y="385402"/>
                    <a:pt x="1518834" y="397790"/>
                  </a:cubicBezTo>
                  <a:cubicBezTo>
                    <a:pt x="1494274" y="414163"/>
                    <a:pt x="1509225" y="406159"/>
                    <a:pt x="1472339" y="418455"/>
                  </a:cubicBezTo>
                  <a:lnTo>
                    <a:pt x="1456841" y="423621"/>
                  </a:lnTo>
                  <a:cubicBezTo>
                    <a:pt x="1451675" y="425343"/>
                    <a:pt x="1445874" y="425767"/>
                    <a:pt x="1441343" y="428787"/>
                  </a:cubicBezTo>
                  <a:cubicBezTo>
                    <a:pt x="1390998" y="462348"/>
                    <a:pt x="1469197" y="409804"/>
                    <a:pt x="1405180" y="454617"/>
                  </a:cubicBezTo>
                  <a:cubicBezTo>
                    <a:pt x="1395007" y="461738"/>
                    <a:pt x="1384515" y="468394"/>
                    <a:pt x="1374183" y="475282"/>
                  </a:cubicBezTo>
                  <a:cubicBezTo>
                    <a:pt x="1369017" y="478726"/>
                    <a:pt x="1363075" y="481224"/>
                    <a:pt x="1358685" y="485614"/>
                  </a:cubicBezTo>
                  <a:cubicBezTo>
                    <a:pt x="1321863" y="522436"/>
                    <a:pt x="1363657" y="482668"/>
                    <a:pt x="1327688" y="511444"/>
                  </a:cubicBezTo>
                  <a:cubicBezTo>
                    <a:pt x="1323885" y="514487"/>
                    <a:pt x="1321253" y="518854"/>
                    <a:pt x="1317356" y="521777"/>
                  </a:cubicBezTo>
                  <a:cubicBezTo>
                    <a:pt x="1307422" y="529228"/>
                    <a:pt x="1296692" y="535553"/>
                    <a:pt x="1286360" y="542441"/>
                  </a:cubicBezTo>
                  <a:lnTo>
                    <a:pt x="1270861" y="552773"/>
                  </a:lnTo>
                  <a:cubicBezTo>
                    <a:pt x="1267417" y="557939"/>
                    <a:pt x="1265377" y="564393"/>
                    <a:pt x="1260529" y="568272"/>
                  </a:cubicBezTo>
                  <a:cubicBezTo>
                    <a:pt x="1256277" y="571674"/>
                    <a:pt x="1249902" y="571003"/>
                    <a:pt x="1245031" y="573438"/>
                  </a:cubicBezTo>
                  <a:cubicBezTo>
                    <a:pt x="1239478" y="576215"/>
                    <a:pt x="1234699" y="580326"/>
                    <a:pt x="1229533" y="583770"/>
                  </a:cubicBezTo>
                  <a:cubicBezTo>
                    <a:pt x="1227811" y="588936"/>
                    <a:pt x="1228217" y="595417"/>
                    <a:pt x="1224366" y="599268"/>
                  </a:cubicBezTo>
                  <a:cubicBezTo>
                    <a:pt x="1215585" y="608049"/>
                    <a:pt x="1203702" y="613045"/>
                    <a:pt x="1193370" y="619933"/>
                  </a:cubicBezTo>
                  <a:cubicBezTo>
                    <a:pt x="1188204" y="623377"/>
                    <a:pt x="1182261" y="625875"/>
                    <a:pt x="1177871" y="630265"/>
                  </a:cubicBezTo>
                  <a:cubicBezTo>
                    <a:pt x="1124129" y="684007"/>
                    <a:pt x="1197222" y="612940"/>
                    <a:pt x="1146875" y="656095"/>
                  </a:cubicBezTo>
                  <a:cubicBezTo>
                    <a:pt x="1139479" y="662435"/>
                    <a:pt x="1133098" y="669872"/>
                    <a:pt x="1126210" y="676760"/>
                  </a:cubicBezTo>
                  <a:cubicBezTo>
                    <a:pt x="1121044" y="681926"/>
                    <a:pt x="1116791" y="688205"/>
                    <a:pt x="1110712" y="692258"/>
                  </a:cubicBezTo>
                  <a:lnTo>
                    <a:pt x="1095214" y="702590"/>
                  </a:lnTo>
                  <a:cubicBezTo>
                    <a:pt x="1091770" y="707756"/>
                    <a:pt x="1089730" y="714210"/>
                    <a:pt x="1084882" y="718089"/>
                  </a:cubicBezTo>
                  <a:cubicBezTo>
                    <a:pt x="1080630" y="721491"/>
                    <a:pt x="1072548" y="718824"/>
                    <a:pt x="1069383" y="723255"/>
                  </a:cubicBezTo>
                  <a:cubicBezTo>
                    <a:pt x="1063053" y="732117"/>
                    <a:pt x="1063921" y="744510"/>
                    <a:pt x="1059051" y="754251"/>
                  </a:cubicBezTo>
                  <a:cubicBezTo>
                    <a:pt x="1055607" y="761139"/>
                    <a:pt x="1051753" y="767837"/>
                    <a:pt x="1048719" y="774916"/>
                  </a:cubicBezTo>
                  <a:cubicBezTo>
                    <a:pt x="1046574" y="779921"/>
                    <a:pt x="1046198" y="785654"/>
                    <a:pt x="1043553" y="790414"/>
                  </a:cubicBezTo>
                  <a:cubicBezTo>
                    <a:pt x="1037522" y="801269"/>
                    <a:pt x="1022888" y="821411"/>
                    <a:pt x="1022888" y="821411"/>
                  </a:cubicBezTo>
                  <a:lnTo>
                    <a:pt x="1012556" y="852407"/>
                  </a:lnTo>
                  <a:cubicBezTo>
                    <a:pt x="1010834" y="857573"/>
                    <a:pt x="1009825" y="863034"/>
                    <a:pt x="1007390" y="867905"/>
                  </a:cubicBezTo>
                  <a:cubicBezTo>
                    <a:pt x="1003946" y="874793"/>
                    <a:pt x="999762" y="881359"/>
                    <a:pt x="997058" y="888570"/>
                  </a:cubicBezTo>
                  <a:cubicBezTo>
                    <a:pt x="994565" y="895218"/>
                    <a:pt x="993284" y="902272"/>
                    <a:pt x="991892" y="909234"/>
                  </a:cubicBezTo>
                  <a:cubicBezTo>
                    <a:pt x="986307" y="937158"/>
                    <a:pt x="988759" y="936899"/>
                    <a:pt x="981560" y="960895"/>
                  </a:cubicBezTo>
                  <a:cubicBezTo>
                    <a:pt x="978430" y="971327"/>
                    <a:pt x="980289" y="985851"/>
                    <a:pt x="971227" y="991892"/>
                  </a:cubicBezTo>
                  <a:cubicBezTo>
                    <a:pt x="960895" y="998780"/>
                    <a:pt x="949012" y="1003775"/>
                    <a:pt x="940231" y="1012556"/>
                  </a:cubicBezTo>
                  <a:cubicBezTo>
                    <a:pt x="933343" y="1019444"/>
                    <a:pt x="929017" y="1030858"/>
                    <a:pt x="919566" y="1033221"/>
                  </a:cubicBezTo>
                  <a:lnTo>
                    <a:pt x="898902" y="1038387"/>
                  </a:lnTo>
                  <a:cubicBezTo>
                    <a:pt x="893736" y="1041831"/>
                    <a:pt x="887794" y="1044329"/>
                    <a:pt x="883404" y="1048719"/>
                  </a:cubicBezTo>
                  <a:cubicBezTo>
                    <a:pt x="872849" y="1059274"/>
                    <a:pt x="875516" y="1066883"/>
                    <a:pt x="862739" y="1074550"/>
                  </a:cubicBezTo>
                  <a:cubicBezTo>
                    <a:pt x="858070" y="1077352"/>
                    <a:pt x="852407" y="1077994"/>
                    <a:pt x="847241" y="1079716"/>
                  </a:cubicBezTo>
                  <a:lnTo>
                    <a:pt x="836909" y="1110712"/>
                  </a:lnTo>
                  <a:lnTo>
                    <a:pt x="831743" y="1126211"/>
                  </a:lnTo>
                  <a:cubicBezTo>
                    <a:pt x="830212" y="1138456"/>
                    <a:pt x="825137" y="1183630"/>
                    <a:pt x="821410" y="1198536"/>
                  </a:cubicBezTo>
                  <a:cubicBezTo>
                    <a:pt x="821409" y="1198541"/>
                    <a:pt x="808496" y="1237279"/>
                    <a:pt x="805912" y="1245031"/>
                  </a:cubicBezTo>
                  <a:lnTo>
                    <a:pt x="800746" y="1260529"/>
                  </a:lnTo>
                  <a:cubicBezTo>
                    <a:pt x="797343" y="1270739"/>
                    <a:pt x="794353" y="1284243"/>
                    <a:pt x="785248" y="1291526"/>
                  </a:cubicBezTo>
                  <a:cubicBezTo>
                    <a:pt x="780996" y="1294928"/>
                    <a:pt x="774915" y="1294970"/>
                    <a:pt x="769749" y="1296692"/>
                  </a:cubicBezTo>
                  <a:cubicBezTo>
                    <a:pt x="759417" y="1303580"/>
                    <a:pt x="747534" y="1308575"/>
                    <a:pt x="738753" y="1317356"/>
                  </a:cubicBezTo>
                  <a:cubicBezTo>
                    <a:pt x="731865" y="1324244"/>
                    <a:pt x="727330" y="1334940"/>
                    <a:pt x="718088" y="1338021"/>
                  </a:cubicBezTo>
                  <a:cubicBezTo>
                    <a:pt x="712922" y="1339743"/>
                    <a:pt x="707350" y="1340542"/>
                    <a:pt x="702590" y="1343187"/>
                  </a:cubicBezTo>
                  <a:cubicBezTo>
                    <a:pt x="691735" y="1349217"/>
                    <a:pt x="671594" y="1363851"/>
                    <a:pt x="671594" y="1363851"/>
                  </a:cubicBezTo>
                  <a:cubicBezTo>
                    <a:pt x="667392" y="1376455"/>
                    <a:pt x="666109" y="1384834"/>
                    <a:pt x="656095" y="1394848"/>
                  </a:cubicBezTo>
                  <a:cubicBezTo>
                    <a:pt x="651705" y="1399238"/>
                    <a:pt x="645763" y="1401736"/>
                    <a:pt x="640597" y="1405180"/>
                  </a:cubicBezTo>
                  <a:lnTo>
                    <a:pt x="614766" y="1482672"/>
                  </a:lnTo>
                  <a:lnTo>
                    <a:pt x="609600" y="1498170"/>
                  </a:lnTo>
                  <a:cubicBezTo>
                    <a:pt x="607878" y="1503336"/>
                    <a:pt x="608965" y="1510647"/>
                    <a:pt x="604434" y="1513668"/>
                  </a:cubicBezTo>
                  <a:cubicBezTo>
                    <a:pt x="599268" y="1517112"/>
                    <a:pt x="593650" y="1519959"/>
                    <a:pt x="588936" y="1524000"/>
                  </a:cubicBezTo>
                  <a:cubicBezTo>
                    <a:pt x="581540" y="1530340"/>
                    <a:pt x="577513" y="1541584"/>
                    <a:pt x="568271" y="1544665"/>
                  </a:cubicBezTo>
                  <a:lnTo>
                    <a:pt x="537275" y="1554997"/>
                  </a:lnTo>
                  <a:lnTo>
                    <a:pt x="521777" y="1560163"/>
                  </a:lnTo>
                  <a:cubicBezTo>
                    <a:pt x="511618" y="1575399"/>
                    <a:pt x="510860" y="1578731"/>
                    <a:pt x="495946" y="1591160"/>
                  </a:cubicBezTo>
                  <a:cubicBezTo>
                    <a:pt x="491176" y="1595135"/>
                    <a:pt x="485614" y="1598048"/>
                    <a:pt x="480448" y="1601492"/>
                  </a:cubicBezTo>
                  <a:cubicBezTo>
                    <a:pt x="478726" y="1606658"/>
                    <a:pt x="478084" y="1612321"/>
                    <a:pt x="475282" y="1616990"/>
                  </a:cubicBezTo>
                  <a:cubicBezTo>
                    <a:pt x="456922" y="1647588"/>
                    <a:pt x="465729" y="1593986"/>
                    <a:pt x="444285" y="1658319"/>
                  </a:cubicBezTo>
                  <a:cubicBezTo>
                    <a:pt x="440841" y="1668651"/>
                    <a:pt x="436595" y="1678750"/>
                    <a:pt x="433953" y="1689316"/>
                  </a:cubicBezTo>
                  <a:cubicBezTo>
                    <a:pt x="426657" y="1718499"/>
                    <a:pt x="430179" y="1703018"/>
                    <a:pt x="423621" y="1735811"/>
                  </a:cubicBezTo>
                  <a:cubicBezTo>
                    <a:pt x="425343" y="1759919"/>
                    <a:pt x="426382" y="1784086"/>
                    <a:pt x="428787" y="1808136"/>
                  </a:cubicBezTo>
                  <a:cubicBezTo>
                    <a:pt x="431550" y="1835765"/>
                    <a:pt x="439119" y="1890794"/>
                    <a:pt x="439119" y="1890794"/>
                  </a:cubicBezTo>
                  <a:cubicBezTo>
                    <a:pt x="431530" y="2019805"/>
                    <a:pt x="450655" y="1946808"/>
                    <a:pt x="423621" y="1994116"/>
                  </a:cubicBezTo>
                  <a:cubicBezTo>
                    <a:pt x="419800" y="2000802"/>
                    <a:pt x="417250" y="2008176"/>
                    <a:pt x="413288" y="2014780"/>
                  </a:cubicBezTo>
                  <a:cubicBezTo>
                    <a:pt x="406899" y="2025428"/>
                    <a:pt x="392624" y="2045777"/>
                    <a:pt x="392624" y="2045777"/>
                  </a:cubicBezTo>
                  <a:cubicBezTo>
                    <a:pt x="380759" y="2093236"/>
                    <a:pt x="397907" y="2044339"/>
                    <a:pt x="371960" y="2076773"/>
                  </a:cubicBezTo>
                  <a:cubicBezTo>
                    <a:pt x="368558" y="2081025"/>
                    <a:pt x="369596" y="2087602"/>
                    <a:pt x="366794" y="2092272"/>
                  </a:cubicBezTo>
                  <a:cubicBezTo>
                    <a:pt x="364288" y="2096449"/>
                    <a:pt x="359905" y="2099160"/>
                    <a:pt x="356461" y="2102604"/>
                  </a:cubicBezTo>
                  <a:cubicBezTo>
                    <a:pt x="351004" y="2118974"/>
                    <a:pt x="352408" y="2119293"/>
                    <a:pt x="340963" y="2133600"/>
                  </a:cubicBezTo>
                  <a:cubicBezTo>
                    <a:pt x="337920" y="2137404"/>
                    <a:pt x="333674" y="2140129"/>
                    <a:pt x="330631" y="2143933"/>
                  </a:cubicBezTo>
                  <a:cubicBezTo>
                    <a:pt x="326753" y="2148781"/>
                    <a:pt x="325147" y="2155553"/>
                    <a:pt x="320299" y="2159431"/>
                  </a:cubicBezTo>
                  <a:cubicBezTo>
                    <a:pt x="316047" y="2162833"/>
                    <a:pt x="309966" y="2162875"/>
                    <a:pt x="304800" y="2164597"/>
                  </a:cubicBezTo>
                  <a:cubicBezTo>
                    <a:pt x="251187" y="2200339"/>
                    <a:pt x="331408" y="2143156"/>
                    <a:pt x="278970" y="2195594"/>
                  </a:cubicBezTo>
                  <a:cubicBezTo>
                    <a:pt x="275119" y="2199445"/>
                    <a:pt x="268637" y="2199038"/>
                    <a:pt x="263471" y="2200760"/>
                  </a:cubicBezTo>
                  <a:cubicBezTo>
                    <a:pt x="240344" y="2270142"/>
                    <a:pt x="263811" y="2194807"/>
                    <a:pt x="253139" y="2381573"/>
                  </a:cubicBezTo>
                  <a:cubicBezTo>
                    <a:pt x="252136" y="2399119"/>
                    <a:pt x="243139" y="2399773"/>
                    <a:pt x="232475" y="2412570"/>
                  </a:cubicBezTo>
                  <a:cubicBezTo>
                    <a:pt x="226014" y="2420324"/>
                    <a:pt x="221377" y="2432933"/>
                    <a:pt x="211810" y="2438400"/>
                  </a:cubicBezTo>
                  <a:cubicBezTo>
                    <a:pt x="201740" y="2444155"/>
                    <a:pt x="164392" y="2455929"/>
                    <a:pt x="154983" y="2459065"/>
                  </a:cubicBezTo>
                  <a:cubicBezTo>
                    <a:pt x="149817" y="2460787"/>
                    <a:pt x="144016" y="2461210"/>
                    <a:pt x="139485" y="2464231"/>
                  </a:cubicBezTo>
                  <a:cubicBezTo>
                    <a:pt x="101182" y="2489765"/>
                    <a:pt x="120665" y="2482460"/>
                    <a:pt x="82658" y="2490061"/>
                  </a:cubicBezTo>
                  <a:cubicBezTo>
                    <a:pt x="62017" y="2551987"/>
                    <a:pt x="88452" y="2467864"/>
                    <a:pt x="72326" y="2639878"/>
                  </a:cubicBezTo>
                  <a:cubicBezTo>
                    <a:pt x="69215" y="2673060"/>
                    <a:pt x="67855" y="2668922"/>
                    <a:pt x="46495" y="2676041"/>
                  </a:cubicBezTo>
                  <a:cubicBezTo>
                    <a:pt x="44773" y="2681207"/>
                    <a:pt x="45180" y="2687688"/>
                    <a:pt x="41329" y="2691539"/>
                  </a:cubicBezTo>
                  <a:cubicBezTo>
                    <a:pt x="37478" y="2695390"/>
                    <a:pt x="28633" y="2692036"/>
                    <a:pt x="25831" y="2696705"/>
                  </a:cubicBezTo>
                  <a:cubicBezTo>
                    <a:pt x="17426" y="2710714"/>
                    <a:pt x="10333" y="2743200"/>
                    <a:pt x="10333" y="2743200"/>
                  </a:cubicBezTo>
                  <a:cubicBezTo>
                    <a:pt x="12055" y="2755254"/>
                    <a:pt x="13111" y="2767423"/>
                    <a:pt x="15499" y="2779363"/>
                  </a:cubicBezTo>
                  <a:cubicBezTo>
                    <a:pt x="16567" y="2784703"/>
                    <a:pt x="19484" y="2789545"/>
                    <a:pt x="20665" y="2794861"/>
                  </a:cubicBezTo>
                  <a:cubicBezTo>
                    <a:pt x="22937" y="2805086"/>
                    <a:pt x="23777" y="2815587"/>
                    <a:pt x="25831" y="2825858"/>
                  </a:cubicBezTo>
                  <a:cubicBezTo>
                    <a:pt x="35492" y="2874163"/>
                    <a:pt x="26317" y="2822638"/>
                    <a:pt x="36163" y="2862021"/>
                  </a:cubicBezTo>
                  <a:cubicBezTo>
                    <a:pt x="38293" y="2870539"/>
                    <a:pt x="38246" y="2879630"/>
                    <a:pt x="41329" y="2887851"/>
                  </a:cubicBezTo>
                  <a:cubicBezTo>
                    <a:pt x="43509" y="2893665"/>
                    <a:pt x="49139" y="2897676"/>
                    <a:pt x="51661" y="2903350"/>
                  </a:cubicBezTo>
                  <a:cubicBezTo>
                    <a:pt x="76251" y="2958677"/>
                    <a:pt x="48944" y="2914771"/>
                    <a:pt x="72326" y="2949844"/>
                  </a:cubicBezTo>
                  <a:cubicBezTo>
                    <a:pt x="74048" y="2955010"/>
                    <a:pt x="75057" y="2960472"/>
                    <a:pt x="77492" y="2965343"/>
                  </a:cubicBezTo>
                  <a:cubicBezTo>
                    <a:pt x="80269" y="2970896"/>
                    <a:pt x="85302" y="2975167"/>
                    <a:pt x="87824" y="2980841"/>
                  </a:cubicBezTo>
                  <a:cubicBezTo>
                    <a:pt x="92247" y="2990794"/>
                    <a:pt x="98156" y="3011838"/>
                    <a:pt x="98156" y="3011838"/>
                  </a:cubicBezTo>
                  <a:cubicBezTo>
                    <a:pt x="99878" y="3025614"/>
                    <a:pt x="100839" y="3039507"/>
                    <a:pt x="103322" y="3053166"/>
                  </a:cubicBezTo>
                  <a:cubicBezTo>
                    <a:pt x="104296" y="3058524"/>
                    <a:pt x="106992" y="3063429"/>
                    <a:pt x="108488" y="3068665"/>
                  </a:cubicBezTo>
                  <a:cubicBezTo>
                    <a:pt x="117866" y="3101487"/>
                    <a:pt x="107938" y="3077895"/>
                    <a:pt x="123987" y="3109994"/>
                  </a:cubicBezTo>
                  <a:cubicBezTo>
                    <a:pt x="140662" y="3210045"/>
                    <a:pt x="136269" y="3171785"/>
                    <a:pt x="123987" y="3368299"/>
                  </a:cubicBezTo>
                  <a:cubicBezTo>
                    <a:pt x="123507" y="3375985"/>
                    <a:pt x="116359" y="3381752"/>
                    <a:pt x="113655" y="3388963"/>
                  </a:cubicBezTo>
                  <a:cubicBezTo>
                    <a:pt x="109674" y="3399577"/>
                    <a:pt x="105779" y="3425628"/>
                    <a:pt x="103322" y="3435458"/>
                  </a:cubicBezTo>
                  <a:cubicBezTo>
                    <a:pt x="98556" y="3454523"/>
                    <a:pt x="94366" y="3457274"/>
                    <a:pt x="82658" y="3476787"/>
                  </a:cubicBezTo>
                  <a:cubicBezTo>
                    <a:pt x="72141" y="3539887"/>
                    <a:pt x="85179" y="3480395"/>
                    <a:pt x="67160" y="3528448"/>
                  </a:cubicBezTo>
                  <a:cubicBezTo>
                    <a:pt x="64667" y="3535096"/>
                    <a:pt x="63945" y="3542285"/>
                    <a:pt x="61994" y="3549112"/>
                  </a:cubicBezTo>
                  <a:cubicBezTo>
                    <a:pt x="60498" y="3554348"/>
                    <a:pt x="58549" y="3559445"/>
                    <a:pt x="56827" y="3564611"/>
                  </a:cubicBezTo>
                  <a:cubicBezTo>
                    <a:pt x="55105" y="3574943"/>
                    <a:pt x="53933" y="3585382"/>
                    <a:pt x="51661" y="3595607"/>
                  </a:cubicBezTo>
                  <a:cubicBezTo>
                    <a:pt x="50480" y="3600923"/>
                    <a:pt x="47676" y="3605789"/>
                    <a:pt x="46495" y="3611105"/>
                  </a:cubicBezTo>
                  <a:cubicBezTo>
                    <a:pt x="44223" y="3621330"/>
                    <a:pt x="43383" y="3631831"/>
                    <a:pt x="41329" y="3642102"/>
                  </a:cubicBezTo>
                  <a:cubicBezTo>
                    <a:pt x="37426" y="3661619"/>
                    <a:pt x="32419" y="3673998"/>
                    <a:pt x="25831" y="3693763"/>
                  </a:cubicBezTo>
                  <a:cubicBezTo>
                    <a:pt x="6996" y="3750269"/>
                    <a:pt x="37032" y="3664688"/>
                    <a:pt x="10333" y="3724760"/>
                  </a:cubicBezTo>
                  <a:cubicBezTo>
                    <a:pt x="5910" y="3734712"/>
                    <a:pt x="0" y="3755756"/>
                    <a:pt x="0" y="3755756"/>
                  </a:cubicBezTo>
                  <a:cubicBezTo>
                    <a:pt x="3041" y="3798326"/>
                    <a:pt x="2879" y="3838729"/>
                    <a:pt x="15499" y="3879743"/>
                  </a:cubicBezTo>
                  <a:cubicBezTo>
                    <a:pt x="17325" y="3885677"/>
                    <a:pt x="23054" y="3889688"/>
                    <a:pt x="25831" y="3895241"/>
                  </a:cubicBezTo>
                  <a:cubicBezTo>
                    <a:pt x="47222" y="3938023"/>
                    <a:pt x="11715" y="3881814"/>
                    <a:pt x="41329" y="3926238"/>
                  </a:cubicBezTo>
                  <a:cubicBezTo>
                    <a:pt x="56159" y="3985558"/>
                    <a:pt x="35423" y="3912458"/>
                    <a:pt x="56827" y="3962400"/>
                  </a:cubicBezTo>
                  <a:cubicBezTo>
                    <a:pt x="66754" y="3985563"/>
                    <a:pt x="57111" y="3978465"/>
                    <a:pt x="67160" y="3998563"/>
                  </a:cubicBezTo>
                  <a:cubicBezTo>
                    <a:pt x="78447" y="4021138"/>
                    <a:pt x="81797" y="4012339"/>
                    <a:pt x="87824" y="4008895"/>
                  </a:cubicBezTo>
                  <a:close/>
                </a:path>
              </a:pathLst>
            </a:custGeom>
            <a:solidFill>
              <a:srgbClr val="FFFF00">
                <a:alpha val="15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</p:grpSp>
      <p:sp>
        <p:nvSpPr>
          <p:cNvPr id="635" name="8-конечная звезда 634"/>
          <p:cNvSpPr/>
          <p:nvPr/>
        </p:nvSpPr>
        <p:spPr>
          <a:xfrm rot="1262594">
            <a:off x="5582729" y="5703374"/>
            <a:ext cx="72483" cy="72483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636" name="8-конечная звезда 635"/>
          <p:cNvSpPr/>
          <p:nvPr/>
        </p:nvSpPr>
        <p:spPr>
          <a:xfrm rot="1262594">
            <a:off x="5795920" y="5426428"/>
            <a:ext cx="64800" cy="648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637" name="8-конечная звезда 636"/>
          <p:cNvSpPr/>
          <p:nvPr/>
        </p:nvSpPr>
        <p:spPr>
          <a:xfrm rot="1262594">
            <a:off x="5712172" y="5367300"/>
            <a:ext cx="64800" cy="648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651" name="8-конечная звезда 650"/>
          <p:cNvSpPr/>
          <p:nvPr/>
        </p:nvSpPr>
        <p:spPr>
          <a:xfrm rot="1262594">
            <a:off x="5855048" y="5497866"/>
            <a:ext cx="64800" cy="648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653" name="8-конечная звезда 652"/>
          <p:cNvSpPr/>
          <p:nvPr/>
        </p:nvSpPr>
        <p:spPr>
          <a:xfrm rot="1262594">
            <a:off x="5651464" y="5653121"/>
            <a:ext cx="54000" cy="540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654" name="8-конечная звезда 653"/>
          <p:cNvSpPr/>
          <p:nvPr/>
        </p:nvSpPr>
        <p:spPr>
          <a:xfrm rot="1262594">
            <a:off x="5508588" y="5794349"/>
            <a:ext cx="54000" cy="540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655" name="8-конечная звезда 654"/>
          <p:cNvSpPr/>
          <p:nvPr/>
        </p:nvSpPr>
        <p:spPr>
          <a:xfrm rot="1262594">
            <a:off x="5594054" y="5435581"/>
            <a:ext cx="43200" cy="432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656" name="8-конечная звезда 655"/>
          <p:cNvSpPr/>
          <p:nvPr/>
        </p:nvSpPr>
        <p:spPr>
          <a:xfrm rot="1262594">
            <a:off x="5792762" y="5649894"/>
            <a:ext cx="43200" cy="432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657" name="8-конечная звезда 656"/>
          <p:cNvSpPr/>
          <p:nvPr/>
        </p:nvSpPr>
        <p:spPr>
          <a:xfrm rot="1262594">
            <a:off x="4939785" y="6225677"/>
            <a:ext cx="72483" cy="72483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661" name="8-конечная звезда 660"/>
          <p:cNvSpPr/>
          <p:nvPr/>
        </p:nvSpPr>
        <p:spPr>
          <a:xfrm rot="1262594">
            <a:off x="5367293" y="6010241"/>
            <a:ext cx="64800" cy="648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662" name="8-конечная звезда 661"/>
          <p:cNvSpPr/>
          <p:nvPr/>
        </p:nvSpPr>
        <p:spPr>
          <a:xfrm rot="1262594">
            <a:off x="5365712" y="6151539"/>
            <a:ext cx="54000" cy="540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663" name="8-конечная звезда 662"/>
          <p:cNvSpPr/>
          <p:nvPr/>
        </p:nvSpPr>
        <p:spPr>
          <a:xfrm rot="1262594">
            <a:off x="5222837" y="6222976"/>
            <a:ext cx="54000" cy="540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666" name="8-конечная звезда 665"/>
          <p:cNvSpPr/>
          <p:nvPr/>
        </p:nvSpPr>
        <p:spPr>
          <a:xfrm rot="1262594">
            <a:off x="4651333" y="6151539"/>
            <a:ext cx="54000" cy="540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672" name="8-конечная звезда 671"/>
          <p:cNvSpPr/>
          <p:nvPr/>
        </p:nvSpPr>
        <p:spPr>
          <a:xfrm rot="1262594">
            <a:off x="4792629" y="6078522"/>
            <a:ext cx="43200" cy="432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673" name="8-конечная звезда 672"/>
          <p:cNvSpPr/>
          <p:nvPr/>
        </p:nvSpPr>
        <p:spPr>
          <a:xfrm rot="1262594">
            <a:off x="4578315" y="6007084"/>
            <a:ext cx="43200" cy="432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731" name="8-конечная звезда 730"/>
          <p:cNvSpPr/>
          <p:nvPr/>
        </p:nvSpPr>
        <p:spPr>
          <a:xfrm rot="386549">
            <a:off x="4844414" y="6075066"/>
            <a:ext cx="54000" cy="540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732" name="8-конечная звезда 731"/>
          <p:cNvSpPr/>
          <p:nvPr/>
        </p:nvSpPr>
        <p:spPr>
          <a:xfrm rot="1262594">
            <a:off x="4721192" y="6149960"/>
            <a:ext cx="43200" cy="432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cxnSp>
        <p:nvCxnSpPr>
          <p:cNvPr id="733" name="Прямая соединительная линия 732"/>
          <p:cNvCxnSpPr>
            <a:stCxn id="653" idx="5"/>
            <a:endCxn id="655" idx="1"/>
          </p:cNvCxnSpPr>
          <p:nvPr/>
        </p:nvCxnSpPr>
        <p:spPr>
          <a:xfrm rot="16200000" flipV="1">
            <a:off x="5556700" y="5544646"/>
            <a:ext cx="178526" cy="43076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34" name="Прямая соединительная линия 733"/>
          <p:cNvCxnSpPr>
            <a:stCxn id="655" idx="7"/>
            <a:endCxn id="637" idx="3"/>
          </p:cNvCxnSpPr>
          <p:nvPr/>
        </p:nvCxnSpPr>
        <p:spPr>
          <a:xfrm rot="5400000" flipH="1" flipV="1">
            <a:off x="5657402" y="5390848"/>
            <a:ext cx="35554" cy="79570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35" name="Прямая соединительная линия 734"/>
          <p:cNvCxnSpPr>
            <a:stCxn id="653" idx="7"/>
            <a:endCxn id="656" idx="3"/>
          </p:cNvCxnSpPr>
          <p:nvPr/>
        </p:nvCxnSpPr>
        <p:spPr>
          <a:xfrm rot="16200000" flipH="1">
            <a:off x="5743326" y="5628969"/>
            <a:ext cx="11107" cy="91484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36" name="Прямая соединительная линия 735"/>
          <p:cNvCxnSpPr>
            <a:stCxn id="637" idx="0"/>
            <a:endCxn id="636" idx="5"/>
          </p:cNvCxnSpPr>
          <p:nvPr/>
        </p:nvCxnSpPr>
        <p:spPr>
          <a:xfrm>
            <a:off x="5774811" y="5411334"/>
            <a:ext cx="40353" cy="17886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37" name="Прямая соединительная линия 736"/>
          <p:cNvCxnSpPr>
            <a:stCxn id="651" idx="5"/>
            <a:endCxn id="636" idx="0"/>
          </p:cNvCxnSpPr>
          <p:nvPr/>
        </p:nvCxnSpPr>
        <p:spPr>
          <a:xfrm rot="16200000" flipV="1">
            <a:off x="5851328" y="5477693"/>
            <a:ext cx="30196" cy="15733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38" name="Прямая соединительная линия 737"/>
          <p:cNvCxnSpPr>
            <a:stCxn id="656" idx="7"/>
            <a:endCxn id="651" idx="1"/>
          </p:cNvCxnSpPr>
          <p:nvPr/>
        </p:nvCxnSpPr>
        <p:spPr>
          <a:xfrm rot="5400000" flipH="1" flipV="1">
            <a:off x="5815929" y="5578048"/>
            <a:ext cx="102849" cy="66502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72" name="Прямая соединительная линия 771"/>
          <p:cNvCxnSpPr>
            <a:stCxn id="653" idx="3"/>
            <a:endCxn id="635" idx="6"/>
          </p:cNvCxnSpPr>
          <p:nvPr/>
        </p:nvCxnSpPr>
        <p:spPr>
          <a:xfrm rot="5400000">
            <a:off x="5635534" y="5687534"/>
            <a:ext cx="14707" cy="21806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73" name="Прямая соединительная линия 772"/>
          <p:cNvCxnSpPr>
            <a:stCxn id="635" idx="3"/>
            <a:endCxn id="654" idx="7"/>
          </p:cNvCxnSpPr>
          <p:nvPr/>
        </p:nvCxnSpPr>
        <p:spPr>
          <a:xfrm rot="5400000">
            <a:off x="5545030" y="5769564"/>
            <a:ext cx="56055" cy="25589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74" name="Прямая соединительная линия 773"/>
          <p:cNvCxnSpPr>
            <a:stCxn id="654" idx="2"/>
            <a:endCxn id="661" idx="6"/>
          </p:cNvCxnSpPr>
          <p:nvPr/>
        </p:nvCxnSpPr>
        <p:spPr>
          <a:xfrm rot="5400000">
            <a:off x="5385683" y="5872192"/>
            <a:ext cx="165854" cy="114566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89" name="Прямая соединительная линия 788"/>
          <p:cNvCxnSpPr>
            <a:stCxn id="657" idx="4"/>
            <a:endCxn id="732" idx="1"/>
          </p:cNvCxnSpPr>
          <p:nvPr/>
        </p:nvCxnSpPr>
        <p:spPr>
          <a:xfrm rot="10800000">
            <a:off x="4751564" y="6191300"/>
            <a:ext cx="190639" cy="57606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90" name="Прямая соединительная линия 789"/>
          <p:cNvCxnSpPr>
            <a:stCxn id="663" idx="3"/>
            <a:endCxn id="657" idx="0"/>
          </p:cNvCxnSpPr>
          <p:nvPr/>
        </p:nvCxnSpPr>
        <p:spPr>
          <a:xfrm rot="5400000">
            <a:off x="5110511" y="6160279"/>
            <a:ext cx="13993" cy="215312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91" name="Прямая соединительная линия 790"/>
          <p:cNvCxnSpPr>
            <a:stCxn id="662" idx="3"/>
            <a:endCxn id="663" idx="7"/>
          </p:cNvCxnSpPr>
          <p:nvPr/>
        </p:nvCxnSpPr>
        <p:spPr>
          <a:xfrm rot="5400000">
            <a:off x="5296520" y="6167494"/>
            <a:ext cx="49511" cy="93527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92" name="Прямая соединительная линия 791"/>
          <p:cNvCxnSpPr>
            <a:stCxn id="661" idx="2"/>
            <a:endCxn id="662" idx="5"/>
          </p:cNvCxnSpPr>
          <p:nvPr/>
        </p:nvCxnSpPr>
        <p:spPr>
          <a:xfrm rot="5400000">
            <a:off x="5344412" y="6110217"/>
            <a:ext cx="80985" cy="6310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08" name="Прямая соединительная линия 807"/>
          <p:cNvCxnSpPr>
            <a:stCxn id="672" idx="4"/>
            <a:endCxn id="673" idx="0"/>
          </p:cNvCxnSpPr>
          <p:nvPr/>
        </p:nvCxnSpPr>
        <p:spPr>
          <a:xfrm rot="10800000">
            <a:off x="4620074" y="6036440"/>
            <a:ext cx="173996" cy="55926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10" name="Прямая соединительная линия 809"/>
          <p:cNvCxnSpPr>
            <a:stCxn id="666" idx="4"/>
            <a:endCxn id="672" idx="2"/>
          </p:cNvCxnSpPr>
          <p:nvPr/>
        </p:nvCxnSpPr>
        <p:spPr>
          <a:xfrm rot="10800000" flipH="1">
            <a:off x="4653133" y="6120282"/>
            <a:ext cx="153339" cy="48563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11" name="Прямая соединительная линия 810"/>
          <p:cNvCxnSpPr>
            <a:stCxn id="672" idx="7"/>
            <a:endCxn id="731" idx="5"/>
          </p:cNvCxnSpPr>
          <p:nvPr/>
        </p:nvCxnSpPr>
        <p:spPr>
          <a:xfrm rot="5400000" flipH="1" flipV="1">
            <a:off x="4839078" y="6075844"/>
            <a:ext cx="10399" cy="20616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13" name="Прямая соединительная линия 812"/>
          <p:cNvCxnSpPr>
            <a:stCxn id="732" idx="3"/>
            <a:endCxn id="666" idx="0"/>
          </p:cNvCxnSpPr>
          <p:nvPr/>
        </p:nvCxnSpPr>
        <p:spPr>
          <a:xfrm rot="5400000">
            <a:off x="4709341" y="6174522"/>
            <a:ext cx="7903" cy="19520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40" name="TextBox 839"/>
          <p:cNvSpPr txBox="1"/>
          <p:nvPr/>
        </p:nvSpPr>
        <p:spPr>
          <a:xfrm rot="17609775">
            <a:off x="5766738" y="3925096"/>
            <a:ext cx="70215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ДІВА</a:t>
            </a:r>
            <a:endParaRPr lang="uk-UA" sz="8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841" name="TextBox 840"/>
          <p:cNvSpPr txBox="1"/>
          <p:nvPr/>
        </p:nvSpPr>
        <p:spPr>
          <a:xfrm rot="18844704">
            <a:off x="5747959" y="5088146"/>
            <a:ext cx="761432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ТЕРЕЗИ</a:t>
            </a:r>
            <a:endParaRPr lang="uk-UA" sz="8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849" name="TextBox 848"/>
          <p:cNvSpPr txBox="1"/>
          <p:nvPr/>
        </p:nvSpPr>
        <p:spPr>
          <a:xfrm rot="20935033">
            <a:off x="4668509" y="5142956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ЗМІЄНОСЕЦЬ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850" name="TextBox 849"/>
          <p:cNvSpPr txBox="1"/>
          <p:nvPr/>
        </p:nvSpPr>
        <p:spPr>
          <a:xfrm rot="20435732">
            <a:off x="5011383" y="6191548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СКОРПІОН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851" name="TextBox 850"/>
          <p:cNvSpPr txBox="1"/>
          <p:nvPr/>
        </p:nvSpPr>
        <p:spPr>
          <a:xfrm rot="730692">
            <a:off x="3582908" y="6077797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СТРІЛЕЦЬ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852" name="TextBox 851"/>
          <p:cNvSpPr txBox="1"/>
          <p:nvPr/>
        </p:nvSpPr>
        <p:spPr>
          <a:xfrm rot="3763062">
            <a:off x="2175723" y="4842273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КОЗЕРОГ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857" name="TextBox 856"/>
          <p:cNvSpPr txBox="1"/>
          <p:nvPr/>
        </p:nvSpPr>
        <p:spPr>
          <a:xfrm rot="3718070">
            <a:off x="2740230" y="4568320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ВОДОЛІЙ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858" name="TextBox 857"/>
          <p:cNvSpPr txBox="1"/>
          <p:nvPr/>
        </p:nvSpPr>
        <p:spPr>
          <a:xfrm rot="17731778">
            <a:off x="2647441" y="2971766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РИБИ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860" name="TextBox 859"/>
          <p:cNvSpPr txBox="1"/>
          <p:nvPr/>
        </p:nvSpPr>
        <p:spPr>
          <a:xfrm rot="19380116">
            <a:off x="3051864" y="2465752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ОВЕН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861" name="TextBox 860"/>
          <p:cNvSpPr txBox="1"/>
          <p:nvPr/>
        </p:nvSpPr>
        <p:spPr>
          <a:xfrm rot="20497662">
            <a:off x="3653295" y="2246753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ТЕЛЕЦЬ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862" name="TextBox 861"/>
          <p:cNvSpPr txBox="1"/>
          <p:nvPr/>
        </p:nvSpPr>
        <p:spPr>
          <a:xfrm rot="1816433">
            <a:off x="4710285" y="1924869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БЛИЗНЯТА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863" name="TextBox 862"/>
          <p:cNvSpPr txBox="1"/>
          <p:nvPr/>
        </p:nvSpPr>
        <p:spPr>
          <a:xfrm rot="1060210">
            <a:off x="5153839" y="2349047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РАК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864" name="TextBox 863"/>
          <p:cNvSpPr txBox="1"/>
          <p:nvPr/>
        </p:nvSpPr>
        <p:spPr>
          <a:xfrm rot="3557862">
            <a:off x="5753744" y="2991864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ЛЕВ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869" name="TextBox 868"/>
          <p:cNvSpPr txBox="1"/>
          <p:nvPr/>
        </p:nvSpPr>
        <p:spPr>
          <a:xfrm rot="706623">
            <a:off x="4378060" y="3359747"/>
            <a:ext cx="74999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МАЛИЙ </a:t>
            </a:r>
          </a:p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КІВШ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870" name="TextBox 869"/>
          <p:cNvSpPr txBox="1"/>
          <p:nvPr/>
        </p:nvSpPr>
        <p:spPr>
          <a:xfrm rot="3515078">
            <a:off x="4487023" y="3232569"/>
            <a:ext cx="982593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ВЕЛИКИЙ КІВШ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871" name="TextBox 870"/>
          <p:cNvSpPr txBox="1"/>
          <p:nvPr/>
        </p:nvSpPr>
        <p:spPr>
          <a:xfrm rot="3052228">
            <a:off x="4877667" y="3064467"/>
            <a:ext cx="982593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ВЕЛИКА ВЕДМЕДИЦЯ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grpSp>
        <p:nvGrpSpPr>
          <p:cNvPr id="20" name="Группа 352"/>
          <p:cNvGrpSpPr/>
          <p:nvPr/>
        </p:nvGrpSpPr>
        <p:grpSpPr>
          <a:xfrm rot="1024166">
            <a:off x="4501018" y="3398827"/>
            <a:ext cx="322963" cy="278566"/>
            <a:chOff x="4513747" y="3364748"/>
            <a:chExt cx="476035" cy="410596"/>
          </a:xfrm>
        </p:grpSpPr>
        <p:sp>
          <p:nvSpPr>
            <p:cNvPr id="40" name="8-конечная звезда 39"/>
            <p:cNvSpPr/>
            <p:nvPr/>
          </p:nvSpPr>
          <p:spPr>
            <a:xfrm rot="21105294">
              <a:off x="4513747" y="3364748"/>
              <a:ext cx="108000" cy="108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1" name="8-конечная звезда 40"/>
            <p:cNvSpPr/>
            <p:nvPr/>
          </p:nvSpPr>
          <p:spPr>
            <a:xfrm rot="19358116">
              <a:off x="4935782" y="3721344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2" name="8-конечная звезда 41"/>
            <p:cNvSpPr/>
            <p:nvPr/>
          </p:nvSpPr>
          <p:spPr>
            <a:xfrm rot="19358116">
              <a:off x="4914167" y="3628291"/>
              <a:ext cx="72000" cy="72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3" name="8-конечная звезда 42"/>
            <p:cNvSpPr/>
            <p:nvPr/>
          </p:nvSpPr>
          <p:spPr>
            <a:xfrm rot="19358116">
              <a:off x="4793544" y="3721982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4" name="8-конечная звезда 43"/>
            <p:cNvSpPr/>
            <p:nvPr/>
          </p:nvSpPr>
          <p:spPr>
            <a:xfrm rot="19358116" flipV="1">
              <a:off x="4767751" y="3610262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5" name="8-конечная звезда 44"/>
            <p:cNvSpPr/>
            <p:nvPr/>
          </p:nvSpPr>
          <p:spPr>
            <a:xfrm rot="19358116">
              <a:off x="4671645" y="3579107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6" name="8-конечная звезда 45"/>
            <p:cNvSpPr/>
            <p:nvPr/>
          </p:nvSpPr>
          <p:spPr>
            <a:xfrm rot="21285766">
              <a:off x="4594599" y="3502476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48" name="Прямая соединительная линия 47"/>
            <p:cNvCxnSpPr>
              <a:stCxn id="43" idx="1"/>
              <a:endCxn id="41" idx="5"/>
            </p:cNvCxnSpPr>
            <p:nvPr/>
          </p:nvCxnSpPr>
          <p:spPr>
            <a:xfrm rot="16200000" flipH="1">
              <a:off x="4881512" y="3690247"/>
              <a:ext cx="2383" cy="10663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" name="Прямая соединительная линия 51"/>
            <p:cNvCxnSpPr>
              <a:stCxn id="44" idx="7"/>
              <a:endCxn id="42" idx="5"/>
            </p:cNvCxnSpPr>
            <p:nvPr/>
          </p:nvCxnSpPr>
          <p:spPr>
            <a:xfrm rot="16200000" flipH="1">
              <a:off x="4852203" y="3597224"/>
              <a:ext cx="23349" cy="10121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" name="Прямая соединительная линия 54"/>
            <p:cNvCxnSpPr>
              <a:stCxn id="41" idx="7"/>
              <a:endCxn id="42" idx="2"/>
            </p:cNvCxnSpPr>
            <p:nvPr/>
          </p:nvCxnSpPr>
          <p:spPr>
            <a:xfrm rot="5400000" flipH="1" flipV="1">
              <a:off x="4954852" y="3704420"/>
              <a:ext cx="28680" cy="564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" name="Прямая соединительная линия 63"/>
            <p:cNvCxnSpPr>
              <a:stCxn id="44" idx="6"/>
              <a:endCxn id="43" idx="6"/>
            </p:cNvCxnSpPr>
            <p:nvPr/>
          </p:nvCxnSpPr>
          <p:spPr>
            <a:xfrm rot="5400000">
              <a:off x="4765359" y="3686551"/>
              <a:ext cx="74386" cy="386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" name="Прямая соединительная линия 67"/>
            <p:cNvCxnSpPr>
              <a:stCxn id="45" idx="1"/>
              <a:endCxn id="44" idx="3"/>
            </p:cNvCxnSpPr>
            <p:nvPr/>
          </p:nvCxnSpPr>
          <p:spPr>
            <a:xfrm rot="16200000" flipH="1">
              <a:off x="4722427" y="3584557"/>
              <a:ext cx="30585" cy="6046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" name="Прямая соединительная линия 73"/>
            <p:cNvCxnSpPr>
              <a:stCxn id="46" idx="1"/>
              <a:endCxn id="45" idx="6"/>
            </p:cNvCxnSpPr>
            <p:nvPr/>
          </p:nvCxnSpPr>
          <p:spPr>
            <a:xfrm rot="16200000" flipH="1">
              <a:off x="4636374" y="3540454"/>
              <a:ext cx="41958" cy="4273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7" name="Прямая соединительная линия 76"/>
            <p:cNvCxnSpPr>
              <a:stCxn id="40" idx="2"/>
              <a:endCxn id="46" idx="5"/>
            </p:cNvCxnSpPr>
            <p:nvPr/>
          </p:nvCxnSpPr>
          <p:spPr>
            <a:xfrm rot="16200000" flipH="1">
              <a:off x="4568392" y="3479288"/>
              <a:ext cx="38719" cy="2452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692" name="8-конечная звезда 691"/>
          <p:cNvSpPr/>
          <p:nvPr/>
        </p:nvSpPr>
        <p:spPr>
          <a:xfrm rot="1262594">
            <a:off x="862488" y="4882071"/>
            <a:ext cx="36000" cy="360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740" name="8-конечная звезда 739"/>
          <p:cNvSpPr/>
          <p:nvPr/>
        </p:nvSpPr>
        <p:spPr>
          <a:xfrm rot="1262594">
            <a:off x="4579895" y="4079837"/>
            <a:ext cx="54000" cy="540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grpSp>
        <p:nvGrpSpPr>
          <p:cNvPr id="21" name="Группа 741"/>
          <p:cNvGrpSpPr/>
          <p:nvPr/>
        </p:nvGrpSpPr>
        <p:grpSpPr>
          <a:xfrm>
            <a:off x="4364528" y="3150090"/>
            <a:ext cx="618304" cy="978555"/>
            <a:chOff x="4585684" y="3442682"/>
            <a:chExt cx="618304" cy="978555"/>
          </a:xfrm>
        </p:grpSpPr>
        <p:sp>
          <p:nvSpPr>
            <p:cNvPr id="743" name="8-конечная звезда 742"/>
            <p:cNvSpPr/>
            <p:nvPr/>
          </p:nvSpPr>
          <p:spPr>
            <a:xfrm rot="1262594">
              <a:off x="4722770" y="4365589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44" name="8-конечная звезда 743"/>
            <p:cNvSpPr/>
            <p:nvPr/>
          </p:nvSpPr>
          <p:spPr>
            <a:xfrm rot="1262594">
              <a:off x="4867295" y="4367237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62" name="8-конечная звезда 761"/>
            <p:cNvSpPr/>
            <p:nvPr/>
          </p:nvSpPr>
          <p:spPr>
            <a:xfrm rot="1262594">
              <a:off x="4942874" y="3442682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63" name="8-конечная звезда 762"/>
            <p:cNvSpPr/>
            <p:nvPr/>
          </p:nvSpPr>
          <p:spPr>
            <a:xfrm rot="1262594">
              <a:off x="5157188" y="3728434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65" name="8-конечная звезда 764"/>
            <p:cNvSpPr/>
            <p:nvPr/>
          </p:nvSpPr>
          <p:spPr>
            <a:xfrm rot="1262594">
              <a:off x="5150346" y="3935907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66" name="8-конечная звезда 765"/>
            <p:cNvSpPr/>
            <p:nvPr/>
          </p:nvSpPr>
          <p:spPr>
            <a:xfrm rot="1262594">
              <a:off x="4793157" y="4007346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69" name="8-конечная звезда 768"/>
            <p:cNvSpPr/>
            <p:nvPr/>
          </p:nvSpPr>
          <p:spPr>
            <a:xfrm rot="1262594">
              <a:off x="4585684" y="4014186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70" name="8-конечная звезда 769"/>
            <p:cNvSpPr/>
            <p:nvPr/>
          </p:nvSpPr>
          <p:spPr>
            <a:xfrm rot="1262594">
              <a:off x="4657122" y="4157062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75" name="8-конечная звезда 774"/>
            <p:cNvSpPr/>
            <p:nvPr/>
          </p:nvSpPr>
          <p:spPr>
            <a:xfrm rot="1262594">
              <a:off x="4721718" y="4221660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76" name="8-конечная звезда 775"/>
            <p:cNvSpPr/>
            <p:nvPr/>
          </p:nvSpPr>
          <p:spPr>
            <a:xfrm rot="1262594">
              <a:off x="4937085" y="4008397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78" name="8-конечная звезда 777"/>
            <p:cNvSpPr/>
            <p:nvPr/>
          </p:nvSpPr>
          <p:spPr>
            <a:xfrm rot="1262594">
              <a:off x="4863014" y="4291518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79" name="8-конечная звезда 778"/>
            <p:cNvSpPr/>
            <p:nvPr/>
          </p:nvSpPr>
          <p:spPr>
            <a:xfrm rot="1262594">
              <a:off x="4720138" y="3934329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80" name="8-конечная звезда 779"/>
            <p:cNvSpPr/>
            <p:nvPr/>
          </p:nvSpPr>
          <p:spPr>
            <a:xfrm rot="1262594">
              <a:off x="4655542" y="3941168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781" name="Прямая соединительная линия 780"/>
            <p:cNvCxnSpPr>
              <a:stCxn id="780" idx="3"/>
              <a:endCxn id="779" idx="4"/>
            </p:cNvCxnSpPr>
            <p:nvPr/>
          </p:nvCxnSpPr>
          <p:spPr>
            <a:xfrm rot="5400000" flipH="1" flipV="1">
              <a:off x="4678909" y="3924049"/>
              <a:ext cx="20611" cy="6424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3" name="Прямая соединительная линия 782"/>
            <p:cNvCxnSpPr>
              <a:stCxn id="779" idx="1"/>
              <a:endCxn id="766" idx="5"/>
            </p:cNvCxnSpPr>
            <p:nvPr/>
          </p:nvCxnSpPr>
          <p:spPr>
            <a:xfrm rot="16200000" flipH="1">
              <a:off x="4755959" y="3958265"/>
              <a:ext cx="40584" cy="6160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4" name="Прямая соединительная линия 783"/>
            <p:cNvCxnSpPr>
              <a:stCxn id="766" idx="7"/>
              <a:endCxn id="776" idx="4"/>
            </p:cNvCxnSpPr>
            <p:nvPr/>
          </p:nvCxnSpPr>
          <p:spPr>
            <a:xfrm rot="16200000" flipH="1">
              <a:off x="4886184" y="3973001"/>
              <a:ext cx="4457" cy="10094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5" name="Прямая соединительная линия 784"/>
            <p:cNvCxnSpPr>
              <a:stCxn id="765" idx="7"/>
              <a:endCxn id="763" idx="1"/>
            </p:cNvCxnSpPr>
            <p:nvPr/>
          </p:nvCxnSpPr>
          <p:spPr>
            <a:xfrm rot="16200000" flipV="1">
              <a:off x="5104316" y="3858991"/>
              <a:ext cx="176588" cy="504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6" name="Прямая соединительная линия 785"/>
            <p:cNvCxnSpPr>
              <a:stCxn id="765" idx="3"/>
              <a:endCxn id="776" idx="7"/>
            </p:cNvCxnSpPr>
            <p:nvPr/>
          </p:nvCxnSpPr>
          <p:spPr>
            <a:xfrm rot="5400000">
              <a:off x="5042748" y="3914820"/>
              <a:ext cx="55626" cy="16360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7" name="Прямая соединительная линия 786"/>
            <p:cNvCxnSpPr>
              <a:stCxn id="775" idx="3"/>
              <a:endCxn id="770" idx="1"/>
            </p:cNvCxnSpPr>
            <p:nvPr/>
          </p:nvCxnSpPr>
          <p:spPr>
            <a:xfrm rot="5400000" flipH="1">
              <a:off x="4680521" y="4211349"/>
              <a:ext cx="52715" cy="3371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8" name="Прямая соединительная линия 787"/>
            <p:cNvCxnSpPr>
              <a:stCxn id="778" idx="1"/>
              <a:endCxn id="775" idx="0"/>
            </p:cNvCxnSpPr>
            <p:nvPr/>
          </p:nvCxnSpPr>
          <p:spPr>
            <a:xfrm rot="5400000" flipH="1">
              <a:off x="4791387" y="4229032"/>
              <a:ext cx="72505" cy="12136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7" name="Прямая соединительная линия 796"/>
            <p:cNvCxnSpPr>
              <a:stCxn id="743" idx="5"/>
              <a:endCxn id="775" idx="2"/>
            </p:cNvCxnSpPr>
            <p:nvPr/>
          </p:nvCxnSpPr>
          <p:spPr>
            <a:xfrm rot="16200000" flipV="1">
              <a:off x="4687254" y="4316361"/>
              <a:ext cx="101016" cy="209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8" name="Прямая соединительная линия 797"/>
            <p:cNvCxnSpPr>
              <a:stCxn id="744" idx="1"/>
              <a:endCxn id="778" idx="1"/>
            </p:cNvCxnSpPr>
            <p:nvPr/>
          </p:nvCxnSpPr>
          <p:spPr>
            <a:xfrm rot="5400000" flipH="1">
              <a:off x="4850319" y="4363972"/>
              <a:ext cx="92944" cy="1693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9" name="Прямая соединительная линия 798"/>
            <p:cNvCxnSpPr>
              <a:stCxn id="744" idx="3"/>
              <a:endCxn id="743" idx="0"/>
            </p:cNvCxnSpPr>
            <p:nvPr/>
          </p:nvCxnSpPr>
          <p:spPr>
            <a:xfrm rot="5400000" flipH="1">
              <a:off x="4820837" y="4356416"/>
              <a:ext cx="2916" cy="9465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0" name="Прямая соединительная линия 799"/>
            <p:cNvCxnSpPr>
              <a:stCxn id="769" idx="1"/>
              <a:endCxn id="770" idx="5"/>
            </p:cNvCxnSpPr>
            <p:nvPr/>
          </p:nvCxnSpPr>
          <p:spPr>
            <a:xfrm rot="16200000" flipH="1">
              <a:off x="4594749" y="4082806"/>
              <a:ext cx="100108" cy="5243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1" name="Прямая соединительная линия 800"/>
            <p:cNvCxnSpPr>
              <a:stCxn id="769" idx="7"/>
              <a:endCxn id="780" idx="4"/>
            </p:cNvCxnSpPr>
            <p:nvPr/>
          </p:nvCxnSpPr>
          <p:spPr>
            <a:xfrm rot="5400000" flipH="1" flipV="1">
              <a:off x="4605915" y="3977258"/>
              <a:ext cx="75380" cy="2627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3" name="Прямая соединительная линия 802"/>
            <p:cNvCxnSpPr>
              <a:stCxn id="763" idx="5"/>
              <a:endCxn id="762" idx="1"/>
            </p:cNvCxnSpPr>
            <p:nvPr/>
          </p:nvCxnSpPr>
          <p:spPr>
            <a:xfrm rot="16200000" flipV="1">
              <a:off x="4951939" y="3511302"/>
              <a:ext cx="242984" cy="19531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2" name="Группа 803"/>
          <p:cNvGrpSpPr/>
          <p:nvPr/>
        </p:nvGrpSpPr>
        <p:grpSpPr>
          <a:xfrm rot="454036">
            <a:off x="3942773" y="3396132"/>
            <a:ext cx="418878" cy="573235"/>
            <a:chOff x="3898064" y="3436893"/>
            <a:chExt cx="418878" cy="573235"/>
          </a:xfrm>
        </p:grpSpPr>
        <p:sp>
          <p:nvSpPr>
            <p:cNvPr id="805" name="8-конечная звезда 804"/>
            <p:cNvSpPr/>
            <p:nvPr/>
          </p:nvSpPr>
          <p:spPr>
            <a:xfrm rot="1262594">
              <a:off x="4053798" y="3840511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06" name="8-конечная звезда 805"/>
            <p:cNvSpPr/>
            <p:nvPr/>
          </p:nvSpPr>
          <p:spPr>
            <a:xfrm rot="1262594">
              <a:off x="4252142" y="3672152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14" name="8-конечная звезда 813"/>
            <p:cNvSpPr/>
            <p:nvPr/>
          </p:nvSpPr>
          <p:spPr>
            <a:xfrm rot="1262594">
              <a:off x="3898064" y="3719192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15" name="8-конечная звезда 814"/>
            <p:cNvSpPr/>
            <p:nvPr/>
          </p:nvSpPr>
          <p:spPr>
            <a:xfrm rot="1262594">
              <a:off x="4129328" y="3832601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16" name="8-конечная звезда 815"/>
            <p:cNvSpPr/>
            <p:nvPr/>
          </p:nvSpPr>
          <p:spPr>
            <a:xfrm rot="1262594">
              <a:off x="4222705" y="343689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17" name="8-конечная звезда 816"/>
            <p:cNvSpPr/>
            <p:nvPr/>
          </p:nvSpPr>
          <p:spPr>
            <a:xfrm rot="1262594">
              <a:off x="4018053" y="3557848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18" name="8-конечная звезда 817"/>
            <p:cNvSpPr/>
            <p:nvPr/>
          </p:nvSpPr>
          <p:spPr>
            <a:xfrm rot="1262594">
              <a:off x="3975458" y="377970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19" name="8-конечная звезда 818"/>
            <p:cNvSpPr/>
            <p:nvPr/>
          </p:nvSpPr>
          <p:spPr>
            <a:xfrm rot="1262594">
              <a:off x="4214245" y="3963328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820" name="Прямая соединительная линия 819"/>
            <p:cNvCxnSpPr>
              <a:stCxn id="805" idx="0"/>
              <a:endCxn id="815" idx="4"/>
            </p:cNvCxnSpPr>
            <p:nvPr/>
          </p:nvCxnSpPr>
          <p:spPr>
            <a:xfrm rot="21145964" flipV="1">
              <a:off x="4097931" y="3855587"/>
              <a:ext cx="34663" cy="1450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1" name="Прямая соединительная линия 820"/>
            <p:cNvCxnSpPr>
              <a:stCxn id="805" idx="4"/>
              <a:endCxn id="818" idx="1"/>
            </p:cNvCxnSpPr>
            <p:nvPr/>
          </p:nvCxnSpPr>
          <p:spPr>
            <a:xfrm rot="10345964">
              <a:off x="4015195" y="3828721"/>
              <a:ext cx="38393" cy="2944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2" name="Прямая соединительная линия 821"/>
            <p:cNvCxnSpPr>
              <a:stCxn id="814" idx="1"/>
              <a:endCxn id="818" idx="4"/>
            </p:cNvCxnSpPr>
            <p:nvPr/>
          </p:nvCxnSpPr>
          <p:spPr>
            <a:xfrm rot="15745964" flipH="1">
              <a:off x="3950389" y="3773471"/>
              <a:ext cx="20100" cy="3126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4" name="Прямая соединительная линия 823"/>
            <p:cNvCxnSpPr>
              <a:stCxn id="814" idx="7"/>
              <a:endCxn id="817" idx="2"/>
            </p:cNvCxnSpPr>
            <p:nvPr/>
          </p:nvCxnSpPr>
          <p:spPr>
            <a:xfrm rot="4945964" flipH="1" flipV="1">
              <a:off x="3939038" y="3628473"/>
              <a:ext cx="117356" cy="9153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5" name="Прямая соединительная линия 824"/>
            <p:cNvCxnSpPr>
              <a:stCxn id="817" idx="0"/>
              <a:endCxn id="806" idx="3"/>
            </p:cNvCxnSpPr>
            <p:nvPr/>
          </p:nvCxnSpPr>
          <p:spPr>
            <a:xfrm rot="21145964">
              <a:off x="4079166" y="3582919"/>
              <a:ext cx="166853" cy="14641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6" name="Прямая соединительная линия 825"/>
            <p:cNvCxnSpPr>
              <a:stCxn id="817" idx="0"/>
              <a:endCxn id="816" idx="3"/>
            </p:cNvCxnSpPr>
            <p:nvPr/>
          </p:nvCxnSpPr>
          <p:spPr>
            <a:xfrm rot="21145964" flipV="1">
              <a:off x="4063045" y="3485571"/>
              <a:ext cx="169192" cy="9826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39" name="Прямая соединительная линия 838"/>
            <p:cNvCxnSpPr>
              <a:stCxn id="815" idx="6"/>
              <a:endCxn id="806" idx="2"/>
            </p:cNvCxnSpPr>
            <p:nvPr/>
          </p:nvCxnSpPr>
          <p:spPr>
            <a:xfrm rot="4945964" flipH="1" flipV="1">
              <a:off x="4180141" y="3728855"/>
              <a:ext cx="85989" cy="11184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42" name="Прямая соединительная линия 841"/>
            <p:cNvCxnSpPr>
              <a:stCxn id="819" idx="5"/>
              <a:endCxn id="815" idx="0"/>
            </p:cNvCxnSpPr>
            <p:nvPr/>
          </p:nvCxnSpPr>
          <p:spPr>
            <a:xfrm rot="15745964" flipV="1">
              <a:off x="4163706" y="3908900"/>
              <a:ext cx="92701" cy="2417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43" name="Прямая соединительная линия 842"/>
            <p:cNvCxnSpPr>
              <a:stCxn id="806" idx="6"/>
              <a:endCxn id="816" idx="1"/>
            </p:cNvCxnSpPr>
            <p:nvPr/>
          </p:nvCxnSpPr>
          <p:spPr>
            <a:xfrm rot="15745964" flipV="1">
              <a:off x="4184021" y="3576072"/>
              <a:ext cx="188804" cy="1073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5" name="Группа 843"/>
          <p:cNvGrpSpPr/>
          <p:nvPr/>
        </p:nvGrpSpPr>
        <p:grpSpPr>
          <a:xfrm rot="863702">
            <a:off x="3894714" y="3192591"/>
            <a:ext cx="283138" cy="325688"/>
            <a:chOff x="3581341" y="3244782"/>
            <a:chExt cx="283138" cy="325688"/>
          </a:xfrm>
        </p:grpSpPr>
        <p:sp>
          <p:nvSpPr>
            <p:cNvPr id="845" name="8-конечная звезда 844"/>
            <p:cNvSpPr/>
            <p:nvPr/>
          </p:nvSpPr>
          <p:spPr>
            <a:xfrm rot="1262594">
              <a:off x="3810479" y="3244782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46" name="8-конечная звезда 845"/>
            <p:cNvSpPr/>
            <p:nvPr/>
          </p:nvSpPr>
          <p:spPr>
            <a:xfrm rot="1262594">
              <a:off x="3696294" y="3349536"/>
              <a:ext cx="72483" cy="72483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47" name="8-конечная звезда 846"/>
            <p:cNvSpPr/>
            <p:nvPr/>
          </p:nvSpPr>
          <p:spPr>
            <a:xfrm rot="1262594">
              <a:off x="3659939" y="3505670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48" name="8-конечная звезда 847"/>
            <p:cNvSpPr/>
            <p:nvPr/>
          </p:nvSpPr>
          <p:spPr>
            <a:xfrm rot="1262594">
              <a:off x="3671149" y="3261989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53" name="8-конечная звезда 852"/>
            <p:cNvSpPr/>
            <p:nvPr/>
          </p:nvSpPr>
          <p:spPr>
            <a:xfrm rot="1262594">
              <a:off x="3581341" y="3367035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854" name="Прямая соединительная линия 853"/>
            <p:cNvCxnSpPr>
              <a:stCxn id="848" idx="7"/>
              <a:endCxn id="845" idx="3"/>
            </p:cNvCxnSpPr>
            <p:nvPr/>
          </p:nvCxnSpPr>
          <p:spPr>
            <a:xfrm rot="15336298" flipH="1">
              <a:off x="3762348" y="3243604"/>
              <a:ext cx="21266" cy="7677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55" name="Прямая соединительная линия 854"/>
            <p:cNvCxnSpPr>
              <a:stCxn id="846" idx="5"/>
              <a:endCxn id="848" idx="2"/>
            </p:cNvCxnSpPr>
            <p:nvPr/>
          </p:nvCxnSpPr>
          <p:spPr>
            <a:xfrm rot="15336298" flipV="1">
              <a:off x="3688072" y="3329582"/>
              <a:ext cx="33590" cy="1812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56" name="Прямая соединительная линия 855"/>
            <p:cNvCxnSpPr>
              <a:stCxn id="853" idx="7"/>
              <a:endCxn id="846" idx="3"/>
            </p:cNvCxnSpPr>
            <p:nvPr/>
          </p:nvCxnSpPr>
          <p:spPr>
            <a:xfrm rot="15336298" flipH="1">
              <a:off x="3657530" y="3368000"/>
              <a:ext cx="27706" cy="5077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59" name="Прямая соединительная линия 858"/>
            <p:cNvCxnSpPr>
              <a:stCxn id="847" idx="4"/>
              <a:endCxn id="853" idx="1"/>
            </p:cNvCxnSpPr>
            <p:nvPr/>
          </p:nvCxnSpPr>
          <p:spPr>
            <a:xfrm rot="9936298">
              <a:off x="3639554" y="3426198"/>
              <a:ext cx="9886" cy="10308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6" name="Группа 864"/>
          <p:cNvGrpSpPr/>
          <p:nvPr/>
        </p:nvGrpSpPr>
        <p:grpSpPr>
          <a:xfrm rot="21433529">
            <a:off x="3657042" y="4010332"/>
            <a:ext cx="707622" cy="622149"/>
            <a:chOff x="3591204" y="4423662"/>
            <a:chExt cx="707622" cy="622149"/>
          </a:xfrm>
        </p:grpSpPr>
        <p:sp>
          <p:nvSpPr>
            <p:cNvPr id="872" name="8-конечная звезда 871"/>
            <p:cNvSpPr/>
            <p:nvPr/>
          </p:nvSpPr>
          <p:spPr>
            <a:xfrm rot="1262594">
              <a:off x="3946300" y="4423662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74" name="8-конечная звезда 873"/>
            <p:cNvSpPr/>
            <p:nvPr/>
          </p:nvSpPr>
          <p:spPr>
            <a:xfrm rot="1262594">
              <a:off x="4091407" y="4572050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75" name="8-конечная звезда 874"/>
            <p:cNvSpPr/>
            <p:nvPr/>
          </p:nvSpPr>
          <p:spPr>
            <a:xfrm rot="1262594">
              <a:off x="3936952" y="457990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76" name="8-конечная звезда 875"/>
            <p:cNvSpPr/>
            <p:nvPr/>
          </p:nvSpPr>
          <p:spPr>
            <a:xfrm rot="1262594">
              <a:off x="3802532" y="4629571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77" name="8-конечная звезда 876"/>
            <p:cNvSpPr/>
            <p:nvPr/>
          </p:nvSpPr>
          <p:spPr>
            <a:xfrm rot="1262594">
              <a:off x="4094144" y="4499531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79" name="8-конечная звезда 878"/>
            <p:cNvSpPr/>
            <p:nvPr/>
          </p:nvSpPr>
          <p:spPr>
            <a:xfrm rot="1262594">
              <a:off x="4252026" y="4448001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80" name="8-конечная звезда 879"/>
            <p:cNvSpPr/>
            <p:nvPr/>
          </p:nvSpPr>
          <p:spPr>
            <a:xfrm rot="1262594">
              <a:off x="4069939" y="4999011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81" name="8-конечная звезда 880"/>
            <p:cNvSpPr/>
            <p:nvPr/>
          </p:nvSpPr>
          <p:spPr>
            <a:xfrm rot="1262594">
              <a:off x="3949916" y="4778630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82" name="8-конечная звезда 881"/>
            <p:cNvSpPr/>
            <p:nvPr/>
          </p:nvSpPr>
          <p:spPr>
            <a:xfrm rot="1262594">
              <a:off x="3808725" y="4485700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83" name="8-конечная звезда 882"/>
            <p:cNvSpPr/>
            <p:nvPr/>
          </p:nvSpPr>
          <p:spPr>
            <a:xfrm rot="1262594">
              <a:off x="3591204" y="4546681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84" name="8-конечная звезда 883"/>
            <p:cNvSpPr/>
            <p:nvPr/>
          </p:nvSpPr>
          <p:spPr>
            <a:xfrm rot="1262594">
              <a:off x="4001682" y="4923618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85" name="8-конечная звезда 884"/>
            <p:cNvSpPr/>
            <p:nvPr/>
          </p:nvSpPr>
          <p:spPr>
            <a:xfrm rot="1262594">
              <a:off x="3665657" y="4478203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886" name="Прямая соединительная линия 885"/>
            <p:cNvCxnSpPr>
              <a:stCxn id="882" idx="3"/>
              <a:endCxn id="885" idx="0"/>
            </p:cNvCxnSpPr>
            <p:nvPr/>
          </p:nvCxnSpPr>
          <p:spPr>
            <a:xfrm rot="5566471" flipH="1">
              <a:off x="3756065" y="4461211"/>
              <a:ext cx="6027" cy="10373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87" name="Прямая соединительная линия 886"/>
            <p:cNvCxnSpPr>
              <a:stCxn id="882" idx="7"/>
              <a:endCxn id="872" idx="3"/>
            </p:cNvCxnSpPr>
            <p:nvPr/>
          </p:nvCxnSpPr>
          <p:spPr>
            <a:xfrm rot="5566471" flipH="1" flipV="1">
              <a:off x="3883816" y="4437409"/>
              <a:ext cx="34971" cy="9399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88" name="Прямая соединительная линия 887"/>
            <p:cNvCxnSpPr>
              <a:stCxn id="872" idx="0"/>
              <a:endCxn id="877" idx="5"/>
            </p:cNvCxnSpPr>
            <p:nvPr/>
          </p:nvCxnSpPr>
          <p:spPr>
            <a:xfrm rot="166471">
              <a:off x="4008179" y="4470115"/>
              <a:ext cx="100625" cy="2901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89" name="Прямая соединительная линия 888"/>
            <p:cNvCxnSpPr>
              <a:stCxn id="883" idx="0"/>
              <a:endCxn id="882" idx="2"/>
            </p:cNvCxnSpPr>
            <p:nvPr/>
          </p:nvCxnSpPr>
          <p:spPr>
            <a:xfrm rot="166471" flipV="1">
              <a:off x="3637705" y="4526435"/>
              <a:ext cx="184758" cy="5655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90" name="Прямая соединительная линия 889"/>
            <p:cNvCxnSpPr>
              <a:stCxn id="876" idx="3"/>
              <a:endCxn id="883" idx="0"/>
            </p:cNvCxnSpPr>
            <p:nvPr/>
          </p:nvCxnSpPr>
          <p:spPr>
            <a:xfrm rot="5566471" flipH="1">
              <a:off x="3680253" y="4536746"/>
              <a:ext cx="80795" cy="17252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91" name="Прямая соединительная линия 890"/>
            <p:cNvCxnSpPr>
              <a:stCxn id="877" idx="6"/>
              <a:endCxn id="879" idx="3"/>
            </p:cNvCxnSpPr>
            <p:nvPr/>
          </p:nvCxnSpPr>
          <p:spPr>
            <a:xfrm rot="5566471" flipH="1" flipV="1">
              <a:off x="4176810" y="4427513"/>
              <a:ext cx="26366" cy="12696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92" name="Прямая соединительная линия 891"/>
            <p:cNvCxnSpPr>
              <a:stCxn id="876" idx="7"/>
              <a:endCxn id="875" idx="3"/>
            </p:cNvCxnSpPr>
            <p:nvPr/>
          </p:nvCxnSpPr>
          <p:spPr>
            <a:xfrm rot="5566471" flipH="1" flipV="1">
              <a:off x="3880829" y="4589923"/>
              <a:ext cx="31826" cy="8362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93" name="Прямая соединительная линия 892"/>
            <p:cNvCxnSpPr>
              <a:stCxn id="881" idx="5"/>
              <a:endCxn id="875" idx="1"/>
            </p:cNvCxnSpPr>
            <p:nvPr/>
          </p:nvCxnSpPr>
          <p:spPr>
            <a:xfrm rot="5566471" flipH="1" flipV="1">
              <a:off x="3894650" y="4704174"/>
              <a:ext cx="149432" cy="387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94" name="Прямая соединительная линия 893"/>
            <p:cNvCxnSpPr>
              <a:stCxn id="874" idx="7"/>
              <a:endCxn id="879" idx="3"/>
            </p:cNvCxnSpPr>
            <p:nvPr/>
          </p:nvCxnSpPr>
          <p:spPr>
            <a:xfrm rot="5566471" flipH="1" flipV="1">
              <a:off x="4142348" y="4481673"/>
              <a:ext cx="112428" cy="10564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95" name="Прямая соединительная линия 894"/>
            <p:cNvCxnSpPr>
              <a:stCxn id="884" idx="5"/>
              <a:endCxn id="881" idx="1"/>
            </p:cNvCxnSpPr>
            <p:nvPr/>
          </p:nvCxnSpPr>
          <p:spPr>
            <a:xfrm rot="16366471" flipV="1">
              <a:off x="3948459" y="4856148"/>
              <a:ext cx="100411" cy="3659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96" name="Прямая соединительная линия 895"/>
            <p:cNvCxnSpPr>
              <a:stCxn id="884" idx="0"/>
              <a:endCxn id="880" idx="5"/>
            </p:cNvCxnSpPr>
            <p:nvPr/>
          </p:nvCxnSpPr>
          <p:spPr>
            <a:xfrm rot="166471">
              <a:off x="4042302" y="4953980"/>
              <a:ext cx="42675" cy="4604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97" name="Прямая соединительная линия 896"/>
            <p:cNvCxnSpPr>
              <a:stCxn id="875" idx="7"/>
              <a:endCxn id="874" idx="3"/>
            </p:cNvCxnSpPr>
            <p:nvPr/>
          </p:nvCxnSpPr>
          <p:spPr>
            <a:xfrm rot="16366471" flipH="1">
              <a:off x="4036695" y="4550145"/>
              <a:ext cx="8969" cy="10566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7" name="Группа 897"/>
          <p:cNvGrpSpPr/>
          <p:nvPr/>
        </p:nvGrpSpPr>
        <p:grpSpPr>
          <a:xfrm rot="20868841">
            <a:off x="4169768" y="4203281"/>
            <a:ext cx="364793" cy="303543"/>
            <a:chOff x="4320396" y="4640299"/>
            <a:chExt cx="364793" cy="303543"/>
          </a:xfrm>
        </p:grpSpPr>
        <p:sp>
          <p:nvSpPr>
            <p:cNvPr id="899" name="8-конечная звезда 898"/>
            <p:cNvSpPr/>
            <p:nvPr/>
          </p:nvSpPr>
          <p:spPr>
            <a:xfrm rot="1262594">
              <a:off x="4517547" y="4740786"/>
              <a:ext cx="82800" cy="82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900" name="8-конечная звезда 899"/>
            <p:cNvSpPr/>
            <p:nvPr/>
          </p:nvSpPr>
          <p:spPr>
            <a:xfrm rot="1262594">
              <a:off x="4454500" y="4871359"/>
              <a:ext cx="72483" cy="72483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901" name="8-конечная звезда 900"/>
            <p:cNvSpPr/>
            <p:nvPr/>
          </p:nvSpPr>
          <p:spPr>
            <a:xfrm rot="1262594">
              <a:off x="4422696" y="4640299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902" name="8-конечная звезда 901"/>
            <p:cNvSpPr/>
            <p:nvPr/>
          </p:nvSpPr>
          <p:spPr>
            <a:xfrm rot="1262594">
              <a:off x="4320396" y="4727622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903" name="8-конечная звезда 902"/>
            <p:cNvSpPr/>
            <p:nvPr/>
          </p:nvSpPr>
          <p:spPr>
            <a:xfrm rot="1262594">
              <a:off x="4435966" y="4793163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904" name="8-конечная звезда 903"/>
            <p:cNvSpPr/>
            <p:nvPr/>
          </p:nvSpPr>
          <p:spPr>
            <a:xfrm rot="1262594">
              <a:off x="4379104" y="4868544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905" name="8-конечная звезда 904"/>
            <p:cNvSpPr/>
            <p:nvPr/>
          </p:nvSpPr>
          <p:spPr>
            <a:xfrm rot="1262594">
              <a:off x="4638389" y="4862034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906" name="Прямая соединительная линия 905"/>
            <p:cNvCxnSpPr>
              <a:stCxn id="904" idx="0"/>
              <a:endCxn id="903" idx="1"/>
            </p:cNvCxnSpPr>
            <p:nvPr/>
          </p:nvCxnSpPr>
          <p:spPr>
            <a:xfrm rot="731159" flipV="1">
              <a:off x="4431431" y="4833949"/>
              <a:ext cx="30350" cy="7039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07" name="Прямая соединительная линия 906"/>
            <p:cNvCxnSpPr>
              <a:stCxn id="904" idx="0"/>
              <a:endCxn id="900" idx="7"/>
            </p:cNvCxnSpPr>
            <p:nvPr/>
          </p:nvCxnSpPr>
          <p:spPr>
            <a:xfrm rot="731159" flipV="1">
              <a:off x="4426252" y="4882464"/>
              <a:ext cx="95700" cy="2830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08" name="Прямая соединительная линия 907"/>
            <p:cNvCxnSpPr>
              <a:stCxn id="905" idx="3"/>
              <a:endCxn id="900" idx="7"/>
            </p:cNvCxnSpPr>
            <p:nvPr/>
          </p:nvCxnSpPr>
          <p:spPr>
            <a:xfrm rot="6131159">
              <a:off x="4570835" y="4836733"/>
              <a:ext cx="22596" cy="11435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09" name="Прямая соединительная линия 908"/>
            <p:cNvCxnSpPr>
              <a:stCxn id="904" idx="5"/>
              <a:endCxn id="902" idx="1"/>
            </p:cNvCxnSpPr>
            <p:nvPr/>
          </p:nvCxnSpPr>
          <p:spPr>
            <a:xfrm rot="16931159" flipV="1">
              <a:off x="4329369" y="4791718"/>
              <a:ext cx="87563" cy="5952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10" name="Прямая соединительная линия 909"/>
            <p:cNvCxnSpPr>
              <a:stCxn id="902" idx="6"/>
              <a:endCxn id="901" idx="4"/>
            </p:cNvCxnSpPr>
            <p:nvPr/>
          </p:nvCxnSpPr>
          <p:spPr>
            <a:xfrm rot="6131159" flipH="1" flipV="1">
              <a:off x="4344512" y="4664822"/>
              <a:ext cx="87431" cy="5483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11" name="Прямая соединительная линия 910"/>
            <p:cNvCxnSpPr>
              <a:stCxn id="899" idx="5"/>
              <a:endCxn id="901" idx="1"/>
            </p:cNvCxnSpPr>
            <p:nvPr/>
          </p:nvCxnSpPr>
          <p:spPr>
            <a:xfrm rot="16931159" flipV="1">
              <a:off x="4479035" y="4666168"/>
              <a:ext cx="39667" cy="9710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12" name="Прямая соединительная линия 911"/>
            <p:cNvCxnSpPr>
              <a:stCxn id="905" idx="5"/>
              <a:endCxn id="899" idx="0"/>
            </p:cNvCxnSpPr>
            <p:nvPr/>
          </p:nvCxnSpPr>
          <p:spPr>
            <a:xfrm rot="16931159" flipV="1">
              <a:off x="4597966" y="4796745"/>
              <a:ext cx="53943" cy="6761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9" name="Группа 912"/>
          <p:cNvGrpSpPr/>
          <p:nvPr/>
        </p:nvGrpSpPr>
        <p:grpSpPr>
          <a:xfrm rot="21163619">
            <a:off x="4223693" y="4099681"/>
            <a:ext cx="993512" cy="887928"/>
            <a:chOff x="4435965" y="4516219"/>
            <a:chExt cx="993512" cy="887928"/>
          </a:xfrm>
        </p:grpSpPr>
        <p:sp>
          <p:nvSpPr>
            <p:cNvPr id="914" name="8-конечная звезда 913"/>
            <p:cNvSpPr/>
            <p:nvPr/>
          </p:nvSpPr>
          <p:spPr>
            <a:xfrm rot="1262594">
              <a:off x="5165705" y="4806709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915" name="8-конечная звезда 914"/>
            <p:cNvSpPr/>
            <p:nvPr/>
          </p:nvSpPr>
          <p:spPr>
            <a:xfrm rot="1262594">
              <a:off x="5280300" y="5037389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916" name="8-конечная звезда 915"/>
            <p:cNvSpPr/>
            <p:nvPr/>
          </p:nvSpPr>
          <p:spPr>
            <a:xfrm rot="1262594">
              <a:off x="4651332" y="522284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917" name="8-конечная звезда 916"/>
            <p:cNvSpPr/>
            <p:nvPr/>
          </p:nvSpPr>
          <p:spPr>
            <a:xfrm rot="1262594">
              <a:off x="4783129" y="4979042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918" name="8-конечная звезда 917"/>
            <p:cNvSpPr/>
            <p:nvPr/>
          </p:nvSpPr>
          <p:spPr>
            <a:xfrm rot="1262594">
              <a:off x="4986676" y="5077037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919" name="8-конечная звезда 918"/>
            <p:cNvSpPr/>
            <p:nvPr/>
          </p:nvSpPr>
          <p:spPr>
            <a:xfrm rot="1262594">
              <a:off x="4794208" y="4794216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920" name="8-конечная звезда 919"/>
            <p:cNvSpPr/>
            <p:nvPr/>
          </p:nvSpPr>
          <p:spPr>
            <a:xfrm rot="1262594">
              <a:off x="4849671" y="4633634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921" name="8-конечная звезда 920"/>
            <p:cNvSpPr/>
            <p:nvPr/>
          </p:nvSpPr>
          <p:spPr>
            <a:xfrm rot="1262594">
              <a:off x="5058250" y="4516219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922" name="8-конечная звезда 921"/>
            <p:cNvSpPr/>
            <p:nvPr/>
          </p:nvSpPr>
          <p:spPr>
            <a:xfrm rot="1262594">
              <a:off x="5117889" y="4661680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923" name="8-конечная звезда 922"/>
            <p:cNvSpPr/>
            <p:nvPr/>
          </p:nvSpPr>
          <p:spPr>
            <a:xfrm rot="1262594">
              <a:off x="4951211" y="4790628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924" name="8-конечная звезда 923"/>
            <p:cNvSpPr/>
            <p:nvPr/>
          </p:nvSpPr>
          <p:spPr>
            <a:xfrm rot="1262594">
              <a:off x="5083894" y="4879579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925" name="8-конечная звезда 924"/>
            <p:cNvSpPr/>
            <p:nvPr/>
          </p:nvSpPr>
          <p:spPr>
            <a:xfrm rot="1262594">
              <a:off x="5133713" y="5101992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926" name="8-конечная звезда 925"/>
            <p:cNvSpPr/>
            <p:nvPr/>
          </p:nvSpPr>
          <p:spPr>
            <a:xfrm rot="1262594">
              <a:off x="4435965" y="5221792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927" name="8-конечная звезда 926"/>
            <p:cNvSpPr/>
            <p:nvPr/>
          </p:nvSpPr>
          <p:spPr>
            <a:xfrm rot="1262594">
              <a:off x="5382677" y="5357347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928" name="8-конечная звезда 927"/>
            <p:cNvSpPr/>
            <p:nvPr/>
          </p:nvSpPr>
          <p:spPr>
            <a:xfrm rot="1262594">
              <a:off x="5198708" y="4541675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929" name="8-конечная звезда 928"/>
            <p:cNvSpPr/>
            <p:nvPr/>
          </p:nvSpPr>
          <p:spPr>
            <a:xfrm rot="1262594">
              <a:off x="5118800" y="4603493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930" name="8-конечная звезда 929"/>
            <p:cNvSpPr/>
            <p:nvPr/>
          </p:nvSpPr>
          <p:spPr>
            <a:xfrm rot="1262594">
              <a:off x="4793156" y="5221792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931" name="Прямая соединительная линия 930"/>
            <p:cNvCxnSpPr>
              <a:stCxn id="924" idx="4"/>
              <a:endCxn id="923" idx="0"/>
            </p:cNvCxnSpPr>
            <p:nvPr/>
          </p:nvCxnSpPr>
          <p:spPr>
            <a:xfrm rot="11236381">
              <a:off x="4999338" y="4832812"/>
              <a:ext cx="90428" cy="5858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32" name="Прямая соединительная линия 931"/>
            <p:cNvCxnSpPr>
              <a:stCxn id="926" idx="0"/>
              <a:endCxn id="916" idx="3"/>
            </p:cNvCxnSpPr>
            <p:nvPr/>
          </p:nvCxnSpPr>
          <p:spPr>
            <a:xfrm>
              <a:off x="4481204" y="5253594"/>
              <a:ext cx="172454" cy="721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33" name="Прямая соединительная линия 932"/>
            <p:cNvCxnSpPr>
              <a:stCxn id="916" idx="7"/>
              <a:endCxn id="930" idx="3"/>
            </p:cNvCxnSpPr>
            <p:nvPr/>
          </p:nvCxnSpPr>
          <p:spPr>
            <a:xfrm rot="16200000" flipH="1">
              <a:off x="4741182" y="5200703"/>
              <a:ext cx="15813" cy="9216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34" name="Прямая соединительная линия 933"/>
            <p:cNvCxnSpPr>
              <a:stCxn id="930" idx="6"/>
              <a:endCxn id="917" idx="1"/>
            </p:cNvCxnSpPr>
            <p:nvPr/>
          </p:nvCxnSpPr>
          <p:spPr>
            <a:xfrm rot="16636381" flipV="1">
              <a:off x="4727727" y="5112925"/>
              <a:ext cx="190597" cy="2822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35" name="Прямая соединительная линия 934"/>
            <p:cNvCxnSpPr>
              <a:stCxn id="917" idx="0"/>
              <a:endCxn id="918" idx="4"/>
            </p:cNvCxnSpPr>
            <p:nvPr/>
          </p:nvCxnSpPr>
          <p:spPr>
            <a:xfrm rot="436381">
              <a:off x="4830969" y="5025748"/>
              <a:ext cx="161867" cy="5858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36" name="Прямая соединительная линия 935"/>
            <p:cNvCxnSpPr>
              <a:stCxn id="925" idx="4"/>
              <a:endCxn id="918" idx="6"/>
            </p:cNvCxnSpPr>
            <p:nvPr/>
          </p:nvCxnSpPr>
          <p:spPr>
            <a:xfrm rot="11236381">
              <a:off x="5021263" y="5086102"/>
              <a:ext cx="116361" cy="2593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37" name="Прямая соединительная линия 936"/>
            <p:cNvCxnSpPr>
              <a:stCxn id="927" idx="4"/>
              <a:endCxn id="925" idx="0"/>
            </p:cNvCxnSpPr>
            <p:nvPr/>
          </p:nvCxnSpPr>
          <p:spPr>
            <a:xfrm rot="11236381">
              <a:off x="5171921" y="5152181"/>
              <a:ext cx="226311" cy="20667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38" name="Прямая соединительная линия 937"/>
            <p:cNvCxnSpPr>
              <a:stCxn id="923" idx="6"/>
              <a:endCxn id="922" idx="4"/>
            </p:cNvCxnSpPr>
            <p:nvPr/>
          </p:nvCxnSpPr>
          <p:spPr>
            <a:xfrm rot="5836381" flipH="1" flipV="1">
              <a:off x="4989190" y="4677527"/>
              <a:ext cx="129215" cy="11636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39" name="Прямая соединительная линия 938"/>
            <p:cNvCxnSpPr>
              <a:stCxn id="914" idx="5"/>
              <a:endCxn id="922" idx="1"/>
            </p:cNvCxnSpPr>
            <p:nvPr/>
          </p:nvCxnSpPr>
          <p:spPr>
            <a:xfrm rot="16636381" flipV="1">
              <a:off x="5124557" y="4740910"/>
              <a:ext cx="91689" cy="4103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40" name="Прямая соединительная линия 939"/>
            <p:cNvCxnSpPr>
              <a:stCxn id="924" idx="7"/>
              <a:endCxn id="914" idx="2"/>
            </p:cNvCxnSpPr>
            <p:nvPr/>
          </p:nvCxnSpPr>
          <p:spPr>
            <a:xfrm rot="5836381" flipH="1" flipV="1">
              <a:off x="5144770" y="4858898"/>
              <a:ext cx="32500" cy="4716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41" name="Прямая соединительная линия 940"/>
            <p:cNvCxnSpPr>
              <a:stCxn id="924" idx="0"/>
              <a:endCxn id="915" idx="4"/>
            </p:cNvCxnSpPr>
            <p:nvPr/>
          </p:nvCxnSpPr>
          <p:spPr>
            <a:xfrm rot="436381">
              <a:off x="5127702" y="4926113"/>
              <a:ext cx="163151" cy="12220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42" name="Прямая соединительная линия 941"/>
            <p:cNvCxnSpPr>
              <a:stCxn id="919" idx="5"/>
              <a:endCxn id="920" idx="2"/>
            </p:cNvCxnSpPr>
            <p:nvPr/>
          </p:nvCxnSpPr>
          <p:spPr>
            <a:xfrm rot="5836381" flipH="1" flipV="1">
              <a:off x="4780111" y="4720058"/>
              <a:ext cx="116999" cy="4226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43" name="Прямая соединительная линия 942"/>
            <p:cNvCxnSpPr>
              <a:stCxn id="919" idx="7"/>
              <a:endCxn id="923" idx="3"/>
            </p:cNvCxnSpPr>
            <p:nvPr/>
          </p:nvCxnSpPr>
          <p:spPr>
            <a:xfrm rot="16636381" flipH="1">
              <a:off x="4897427" y="4764866"/>
              <a:ext cx="4563" cy="10911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44" name="Прямая соединительная линия 943"/>
            <p:cNvCxnSpPr>
              <a:stCxn id="917" idx="7"/>
              <a:endCxn id="923" idx="3"/>
            </p:cNvCxnSpPr>
            <p:nvPr/>
          </p:nvCxnSpPr>
          <p:spPr>
            <a:xfrm rot="5836381" flipH="1" flipV="1">
              <a:off x="4804080" y="4863486"/>
              <a:ext cx="180179" cy="9670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45" name="Прямая соединительная линия 944"/>
            <p:cNvCxnSpPr>
              <a:stCxn id="918" idx="6"/>
              <a:endCxn id="924" idx="3"/>
            </p:cNvCxnSpPr>
            <p:nvPr/>
          </p:nvCxnSpPr>
          <p:spPr>
            <a:xfrm rot="5836381" flipH="1" flipV="1">
              <a:off x="4970817" y="4977229"/>
              <a:ext cx="167954" cy="4192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46" name="Прямая соединительная линия 945"/>
            <p:cNvCxnSpPr>
              <a:stCxn id="929" idx="2"/>
              <a:endCxn id="920" idx="0"/>
            </p:cNvCxnSpPr>
            <p:nvPr/>
          </p:nvCxnSpPr>
          <p:spPr>
            <a:xfrm rot="5836381">
              <a:off x="4992443" y="4545867"/>
              <a:ext cx="50785" cy="22732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47" name="Прямая соединительная линия 946"/>
            <p:cNvCxnSpPr>
              <a:stCxn id="920" idx="7"/>
              <a:endCxn id="921" idx="3"/>
            </p:cNvCxnSpPr>
            <p:nvPr/>
          </p:nvCxnSpPr>
          <p:spPr>
            <a:xfrm rot="5836381" flipH="1" flipV="1">
              <a:off x="4923522" y="4528997"/>
              <a:ext cx="114878" cy="14586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48" name="Прямая соединительная линия 947"/>
            <p:cNvCxnSpPr>
              <a:stCxn id="928" idx="4"/>
              <a:endCxn id="921" idx="0"/>
            </p:cNvCxnSpPr>
            <p:nvPr/>
          </p:nvCxnSpPr>
          <p:spPr>
            <a:xfrm rot="11236381" flipV="1">
              <a:off x="5110574" y="4550973"/>
              <a:ext cx="89572" cy="764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49" name="Прямая соединительная линия 948"/>
            <p:cNvCxnSpPr>
              <a:stCxn id="929" idx="7"/>
              <a:endCxn id="928" idx="2"/>
            </p:cNvCxnSpPr>
            <p:nvPr/>
          </p:nvCxnSpPr>
          <p:spPr>
            <a:xfrm rot="5836381" flipH="1" flipV="1">
              <a:off x="5170356" y="4579226"/>
              <a:ext cx="36579" cy="4585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963" name="TextBox 962"/>
          <p:cNvSpPr txBox="1"/>
          <p:nvPr/>
        </p:nvSpPr>
        <p:spPr>
          <a:xfrm rot="20427836">
            <a:off x="4312786" y="3767192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ДРАКОН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1031" name="TextBox 1030"/>
          <p:cNvSpPr txBox="1"/>
          <p:nvPr/>
        </p:nvSpPr>
        <p:spPr>
          <a:xfrm rot="1676119">
            <a:off x="4036762" y="4150987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ЛІРА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1032" name="TextBox 1031"/>
          <p:cNvSpPr txBox="1"/>
          <p:nvPr/>
        </p:nvSpPr>
        <p:spPr>
          <a:xfrm rot="20597836">
            <a:off x="3511146" y="4247261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ЛЕБІДЬ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1033" name="TextBox 1032"/>
          <p:cNvSpPr txBox="1"/>
          <p:nvPr/>
        </p:nvSpPr>
        <p:spPr>
          <a:xfrm>
            <a:off x="4464951" y="4673094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ГЕРКУЛЕС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1034" name="TextBox 1033"/>
          <p:cNvSpPr txBox="1"/>
          <p:nvPr/>
        </p:nvSpPr>
        <p:spPr>
          <a:xfrm rot="19798960">
            <a:off x="3853515" y="3247022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КАССІОПЕЯ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1035" name="TextBox 1034"/>
          <p:cNvSpPr txBox="1"/>
          <p:nvPr/>
        </p:nvSpPr>
        <p:spPr>
          <a:xfrm rot="878061">
            <a:off x="3725907" y="3795529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ЦЕФЕЙ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grpSp>
        <p:nvGrpSpPr>
          <p:cNvPr id="31" name="Группа 1035"/>
          <p:cNvGrpSpPr/>
          <p:nvPr/>
        </p:nvGrpSpPr>
        <p:grpSpPr>
          <a:xfrm rot="1746363">
            <a:off x="5125341" y="4240078"/>
            <a:ext cx="205893" cy="255656"/>
            <a:chOff x="5649885" y="4479091"/>
            <a:chExt cx="205893" cy="255656"/>
          </a:xfrm>
        </p:grpSpPr>
        <p:sp>
          <p:nvSpPr>
            <p:cNvPr id="1037" name="8-конечная звезда 1036"/>
            <p:cNvSpPr/>
            <p:nvPr/>
          </p:nvSpPr>
          <p:spPr>
            <a:xfrm rot="1262594">
              <a:off x="5790978" y="4634851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38" name="8-конечная звезда 1037"/>
            <p:cNvSpPr/>
            <p:nvPr/>
          </p:nvSpPr>
          <p:spPr>
            <a:xfrm rot="1262594">
              <a:off x="5739275" y="4680747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39" name="8-конечная звезда 1038"/>
            <p:cNvSpPr/>
            <p:nvPr/>
          </p:nvSpPr>
          <p:spPr>
            <a:xfrm rot="1262594">
              <a:off x="5791618" y="4509978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40" name="8-конечная звезда 1039"/>
            <p:cNvSpPr/>
            <p:nvPr/>
          </p:nvSpPr>
          <p:spPr>
            <a:xfrm rot="1262594">
              <a:off x="5691637" y="4479091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42" name="8-конечная звезда 1041"/>
            <p:cNvSpPr/>
            <p:nvPr/>
          </p:nvSpPr>
          <p:spPr>
            <a:xfrm rot="1262594">
              <a:off x="5649885" y="4665368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044" name="Прямая соединительная линия 1043"/>
            <p:cNvCxnSpPr>
              <a:stCxn id="1038" idx="3"/>
              <a:endCxn id="1042" idx="0"/>
            </p:cNvCxnSpPr>
            <p:nvPr/>
          </p:nvCxnSpPr>
          <p:spPr>
            <a:xfrm rot="9053637">
              <a:off x="5700633" y="4684088"/>
              <a:ext cx="31981" cy="4525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45" name="Прямая соединительная линия 1044"/>
            <p:cNvCxnSpPr>
              <a:stCxn id="1039" idx="5"/>
              <a:endCxn id="1040" idx="0"/>
            </p:cNvCxnSpPr>
            <p:nvPr/>
          </p:nvCxnSpPr>
          <p:spPr>
            <a:xfrm rot="19853637" flipH="1" flipV="1">
              <a:off x="5739023" y="4490630"/>
              <a:ext cx="63005" cy="3949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46" name="Прямая соединительная линия 1045"/>
            <p:cNvCxnSpPr>
              <a:stCxn id="1037" idx="6"/>
              <a:endCxn id="1039" idx="1"/>
            </p:cNvCxnSpPr>
            <p:nvPr/>
          </p:nvCxnSpPr>
          <p:spPr>
            <a:xfrm rot="19853637" flipV="1">
              <a:off x="5816340" y="4565090"/>
              <a:ext cx="31913" cy="6848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47" name="Прямая соединительная линия 1046"/>
            <p:cNvCxnSpPr>
              <a:stCxn id="1038" idx="0"/>
              <a:endCxn id="1037" idx="2"/>
            </p:cNvCxnSpPr>
            <p:nvPr/>
          </p:nvCxnSpPr>
          <p:spPr>
            <a:xfrm rot="3653637" flipH="1" flipV="1">
              <a:off x="5797822" y="4693758"/>
              <a:ext cx="7572" cy="2741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32" name="Группа 1047"/>
          <p:cNvGrpSpPr/>
          <p:nvPr/>
        </p:nvGrpSpPr>
        <p:grpSpPr>
          <a:xfrm>
            <a:off x="5075546" y="3879550"/>
            <a:ext cx="785174" cy="543266"/>
            <a:chOff x="5507009" y="4000504"/>
            <a:chExt cx="785174" cy="543266"/>
          </a:xfrm>
        </p:grpSpPr>
        <p:sp>
          <p:nvSpPr>
            <p:cNvPr id="1049" name="8-конечная звезда 1048"/>
            <p:cNvSpPr/>
            <p:nvPr/>
          </p:nvSpPr>
          <p:spPr>
            <a:xfrm rot="1262594">
              <a:off x="6081349" y="4500570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50" name="8-конечная звезда 1049"/>
            <p:cNvSpPr/>
            <p:nvPr/>
          </p:nvSpPr>
          <p:spPr>
            <a:xfrm rot="1262594">
              <a:off x="6227383" y="4130931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51" name="8-конечная звезда 1050"/>
            <p:cNvSpPr/>
            <p:nvPr/>
          </p:nvSpPr>
          <p:spPr>
            <a:xfrm rot="1262594">
              <a:off x="6155945" y="4273807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52" name="8-конечная звезда 1051"/>
            <p:cNvSpPr/>
            <p:nvPr/>
          </p:nvSpPr>
          <p:spPr>
            <a:xfrm rot="1262594">
              <a:off x="5727386" y="4272229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53" name="8-конечная звезда 1052"/>
            <p:cNvSpPr/>
            <p:nvPr/>
          </p:nvSpPr>
          <p:spPr>
            <a:xfrm rot="1262594">
              <a:off x="5651465" y="4151274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54" name="8-конечная звезда 1053"/>
            <p:cNvSpPr/>
            <p:nvPr/>
          </p:nvSpPr>
          <p:spPr>
            <a:xfrm rot="1262594">
              <a:off x="5798824" y="4057915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55" name="8-конечная звезда 1054"/>
            <p:cNvSpPr/>
            <p:nvPr/>
          </p:nvSpPr>
          <p:spPr>
            <a:xfrm rot="1262594">
              <a:off x="5868614" y="4202439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56" name="8-конечная звезда 1055"/>
            <p:cNvSpPr/>
            <p:nvPr/>
          </p:nvSpPr>
          <p:spPr>
            <a:xfrm rot="1262594">
              <a:off x="5941700" y="4294151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57" name="8-конечная звезда 1056"/>
            <p:cNvSpPr/>
            <p:nvPr/>
          </p:nvSpPr>
          <p:spPr>
            <a:xfrm rot="1262594">
              <a:off x="5507009" y="4143380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58" name="8-конечная звезда 1057"/>
            <p:cNvSpPr/>
            <p:nvPr/>
          </p:nvSpPr>
          <p:spPr>
            <a:xfrm rot="1262594">
              <a:off x="5507009" y="4056336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59" name="8-конечная звезда 1058"/>
            <p:cNvSpPr/>
            <p:nvPr/>
          </p:nvSpPr>
          <p:spPr>
            <a:xfrm rot="1262594">
              <a:off x="5649885" y="4000504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062" name="Прямая соединительная линия 1061"/>
            <p:cNvCxnSpPr>
              <a:stCxn id="1054" idx="5"/>
              <a:endCxn id="1059" idx="0"/>
            </p:cNvCxnSpPr>
            <p:nvPr/>
          </p:nvCxnSpPr>
          <p:spPr>
            <a:xfrm rot="16200000" flipV="1">
              <a:off x="5738063" y="3983442"/>
              <a:ext cx="30381" cy="12321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64" name="Прямая соединительная линия 1063"/>
            <p:cNvCxnSpPr>
              <a:stCxn id="1053" idx="6"/>
              <a:endCxn id="1054" idx="3"/>
            </p:cNvCxnSpPr>
            <p:nvPr/>
          </p:nvCxnSpPr>
          <p:spPr>
            <a:xfrm rot="5400000" flipH="1" flipV="1">
              <a:off x="5716057" y="4067982"/>
              <a:ext cx="57197" cy="11299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65" name="Прямая соединительная линия 1064"/>
            <p:cNvCxnSpPr>
              <a:stCxn id="1055" idx="5"/>
              <a:endCxn id="1054" idx="1"/>
            </p:cNvCxnSpPr>
            <p:nvPr/>
          </p:nvCxnSpPr>
          <p:spPr>
            <a:xfrm rot="16200000" flipV="1">
              <a:off x="5813131" y="4133245"/>
              <a:ext cx="95176" cy="4786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66" name="Прямая соединительная линия 1065"/>
            <p:cNvCxnSpPr>
              <a:stCxn id="1052" idx="4"/>
              <a:endCxn id="1053" idx="1"/>
            </p:cNvCxnSpPr>
            <p:nvPr/>
          </p:nvCxnSpPr>
          <p:spPr>
            <a:xfrm rot="10800000">
              <a:off x="5689429" y="4202948"/>
              <a:ext cx="39759" cy="8658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67" name="Прямая соединительная линия 1066"/>
            <p:cNvCxnSpPr>
              <a:stCxn id="1052" idx="0"/>
              <a:endCxn id="1056" idx="3"/>
            </p:cNvCxnSpPr>
            <p:nvPr/>
          </p:nvCxnSpPr>
          <p:spPr>
            <a:xfrm>
              <a:off x="5779585" y="4308924"/>
              <a:ext cx="164441" cy="2319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68" name="Прямая соединительная линия 1067"/>
            <p:cNvCxnSpPr>
              <a:stCxn id="1056" idx="4"/>
              <a:endCxn id="1051" idx="4"/>
            </p:cNvCxnSpPr>
            <p:nvPr/>
          </p:nvCxnSpPr>
          <p:spPr>
            <a:xfrm rot="10800000" flipH="1">
              <a:off x="5943500" y="4294574"/>
              <a:ext cx="214605" cy="1688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69" name="Прямая соединительная линия 1068"/>
            <p:cNvCxnSpPr>
              <a:stCxn id="1049" idx="5"/>
              <a:endCxn id="1056" idx="1"/>
            </p:cNvCxnSpPr>
            <p:nvPr/>
          </p:nvCxnSpPr>
          <p:spPr>
            <a:xfrm rot="16200000" flipV="1">
              <a:off x="5958619" y="4366870"/>
              <a:ext cx="156605" cy="11451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71" name="Прямая соединительная линия 1070"/>
            <p:cNvCxnSpPr>
              <a:stCxn id="1051" idx="6"/>
              <a:endCxn id="1050" idx="2"/>
            </p:cNvCxnSpPr>
            <p:nvPr/>
          </p:nvCxnSpPr>
          <p:spPr>
            <a:xfrm rot="5400000" flipH="1" flipV="1">
              <a:off x="6182865" y="4210684"/>
              <a:ext cx="82398" cy="4817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72" name="Прямая соединительная линия 1071"/>
            <p:cNvCxnSpPr>
              <a:stCxn id="1059" idx="3"/>
              <a:endCxn id="1057" idx="0"/>
            </p:cNvCxnSpPr>
            <p:nvPr/>
          </p:nvCxnSpPr>
          <p:spPr>
            <a:xfrm rot="5400000">
              <a:off x="5529327" y="4050317"/>
              <a:ext cx="141861" cy="10297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73" name="Прямая соединительная линия 1072"/>
            <p:cNvCxnSpPr>
              <a:stCxn id="1049" idx="0"/>
              <a:endCxn id="1051" idx="1"/>
            </p:cNvCxnSpPr>
            <p:nvPr/>
          </p:nvCxnSpPr>
          <p:spPr>
            <a:xfrm flipV="1">
              <a:off x="6123108" y="4335815"/>
              <a:ext cx="78393" cy="19411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74" name="Прямая соединительная линия 1073"/>
            <p:cNvCxnSpPr>
              <a:stCxn id="1057" idx="6"/>
              <a:endCxn id="1058" idx="2"/>
            </p:cNvCxnSpPr>
            <p:nvPr/>
          </p:nvCxnSpPr>
          <p:spPr>
            <a:xfrm rot="16200000" flipV="1">
              <a:off x="5505246" y="4113702"/>
              <a:ext cx="46726" cy="1551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75" name="Прямая соединительная линия 1074"/>
            <p:cNvCxnSpPr>
              <a:stCxn id="1059" idx="3"/>
              <a:endCxn id="1058" idx="7"/>
            </p:cNvCxnSpPr>
            <p:nvPr/>
          </p:nvCxnSpPr>
          <p:spPr>
            <a:xfrm rot="5400000">
              <a:off x="5580902" y="3998322"/>
              <a:ext cx="38290" cy="10339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76" name="Прямая соединительная линия 1075"/>
            <p:cNvCxnSpPr>
              <a:stCxn id="1056" idx="4"/>
              <a:endCxn id="1055" idx="1"/>
            </p:cNvCxnSpPr>
            <p:nvPr/>
          </p:nvCxnSpPr>
          <p:spPr>
            <a:xfrm rot="10800000">
              <a:off x="5906577" y="4254114"/>
              <a:ext cx="36924" cy="5734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33" name="Группа 1076"/>
          <p:cNvGrpSpPr/>
          <p:nvPr/>
        </p:nvGrpSpPr>
        <p:grpSpPr>
          <a:xfrm>
            <a:off x="5643570" y="3457239"/>
            <a:ext cx="263830" cy="471827"/>
            <a:chOff x="6221390" y="3221002"/>
            <a:chExt cx="263830" cy="471827"/>
          </a:xfrm>
        </p:grpSpPr>
        <p:cxnSp>
          <p:nvCxnSpPr>
            <p:cNvPr id="1078" name="Прямая соединительная линия 1077"/>
            <p:cNvCxnSpPr>
              <a:stCxn id="1085" idx="2"/>
              <a:endCxn id="1081" idx="1"/>
            </p:cNvCxnSpPr>
            <p:nvPr/>
          </p:nvCxnSpPr>
          <p:spPr>
            <a:xfrm rot="5400000" flipH="1" flipV="1">
              <a:off x="6100411" y="3468600"/>
              <a:ext cx="286172" cy="1652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079" name="8-конечная звезда 1078"/>
            <p:cNvSpPr/>
            <p:nvPr/>
          </p:nvSpPr>
          <p:spPr>
            <a:xfrm rot="1262594">
              <a:off x="6236996" y="3506754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80" name="8-конечная звезда 1079"/>
            <p:cNvSpPr/>
            <p:nvPr/>
          </p:nvSpPr>
          <p:spPr>
            <a:xfrm rot="1262594">
              <a:off x="6308434" y="3292440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81" name="8-конечная звезда 1080"/>
            <p:cNvSpPr/>
            <p:nvPr/>
          </p:nvSpPr>
          <p:spPr>
            <a:xfrm rot="1262594">
              <a:off x="6221390" y="3292438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82" name="8-конечная звезда 1081"/>
            <p:cNvSpPr/>
            <p:nvPr/>
          </p:nvSpPr>
          <p:spPr>
            <a:xfrm rot="1262594">
              <a:off x="6292828" y="3308046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83" name="8-конечная звезда 1082"/>
            <p:cNvSpPr/>
            <p:nvPr/>
          </p:nvSpPr>
          <p:spPr>
            <a:xfrm rot="1262594">
              <a:off x="6364265" y="3221002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84" name="8-конечная звезда 1083"/>
            <p:cNvSpPr/>
            <p:nvPr/>
          </p:nvSpPr>
          <p:spPr>
            <a:xfrm rot="1262594">
              <a:off x="6442020" y="3556268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85" name="8-конечная звезда 1084"/>
            <p:cNvSpPr/>
            <p:nvPr/>
          </p:nvSpPr>
          <p:spPr>
            <a:xfrm rot="1262594">
              <a:off x="6221390" y="3578191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86" name="8-конечная звезда 1085"/>
            <p:cNvSpPr/>
            <p:nvPr/>
          </p:nvSpPr>
          <p:spPr>
            <a:xfrm rot="1262594">
              <a:off x="6221390" y="3649629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087" name="Прямая соединительная линия 1086"/>
            <p:cNvCxnSpPr>
              <a:stCxn id="1085" idx="6"/>
              <a:endCxn id="1082" idx="3"/>
            </p:cNvCxnSpPr>
            <p:nvPr/>
          </p:nvCxnSpPr>
          <p:spPr>
            <a:xfrm rot="5400000" flipH="1" flipV="1">
              <a:off x="6152110" y="3437054"/>
              <a:ext cx="241215" cy="4394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88" name="Прямая соединительная линия 1087"/>
            <p:cNvCxnSpPr>
              <a:stCxn id="1085" idx="0"/>
              <a:endCxn id="1080" idx="7"/>
            </p:cNvCxnSpPr>
            <p:nvPr/>
          </p:nvCxnSpPr>
          <p:spPr>
            <a:xfrm flipV="1">
              <a:off x="6263149" y="3305269"/>
              <a:ext cx="86625" cy="30227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89" name="Прямая соединительная линия 1088"/>
            <p:cNvCxnSpPr>
              <a:stCxn id="1086" idx="7"/>
              <a:endCxn id="1083" idx="2"/>
            </p:cNvCxnSpPr>
            <p:nvPr/>
          </p:nvCxnSpPr>
          <p:spPr>
            <a:xfrm rot="5400000" flipH="1" flipV="1">
              <a:off x="6120571" y="3404921"/>
              <a:ext cx="399697" cy="11537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90" name="Прямая соединительная линия 1089"/>
            <p:cNvCxnSpPr>
              <a:stCxn id="1086" idx="0"/>
              <a:endCxn id="1084" idx="3"/>
            </p:cNvCxnSpPr>
            <p:nvPr/>
          </p:nvCxnSpPr>
          <p:spPr>
            <a:xfrm flipV="1">
              <a:off x="6263149" y="3586639"/>
              <a:ext cx="180731" cy="9234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91" name="Прямая соединительная линия 1090"/>
            <p:cNvCxnSpPr>
              <a:stCxn id="1086" idx="1"/>
              <a:endCxn id="1085" idx="1"/>
            </p:cNvCxnSpPr>
            <p:nvPr/>
          </p:nvCxnSpPr>
          <p:spPr>
            <a:xfrm rot="5400000" flipH="1">
              <a:off x="6216042" y="3655250"/>
              <a:ext cx="71438" cy="158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34" name="Группа 1091"/>
          <p:cNvGrpSpPr/>
          <p:nvPr/>
        </p:nvGrpSpPr>
        <p:grpSpPr>
          <a:xfrm>
            <a:off x="6786578" y="3357562"/>
            <a:ext cx="257514" cy="478144"/>
            <a:chOff x="7435836" y="3006688"/>
            <a:chExt cx="257514" cy="478144"/>
          </a:xfrm>
        </p:grpSpPr>
        <p:cxnSp>
          <p:nvCxnSpPr>
            <p:cNvPr id="1093" name="Прямая соединительная линия 1092"/>
            <p:cNvCxnSpPr>
              <a:stCxn id="1095" idx="7"/>
              <a:endCxn id="1094" idx="3"/>
            </p:cNvCxnSpPr>
            <p:nvPr/>
          </p:nvCxnSpPr>
          <p:spPr>
            <a:xfrm rot="5400000" flipH="1" flipV="1">
              <a:off x="7511096" y="3103624"/>
              <a:ext cx="49512" cy="9352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094" name="8-конечная звезда 1093"/>
            <p:cNvSpPr/>
            <p:nvPr/>
          </p:nvSpPr>
          <p:spPr>
            <a:xfrm rot="1262594">
              <a:off x="7580290" y="3087669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95" name="8-конечная звезда 1094"/>
            <p:cNvSpPr/>
            <p:nvPr/>
          </p:nvSpPr>
          <p:spPr>
            <a:xfrm rot="1262594">
              <a:off x="7437414" y="3159107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96" name="8-конечная звезда 1095"/>
            <p:cNvSpPr/>
            <p:nvPr/>
          </p:nvSpPr>
          <p:spPr>
            <a:xfrm rot="1262594">
              <a:off x="7437415" y="3294018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97" name="8-конечная звезда 1096"/>
            <p:cNvSpPr/>
            <p:nvPr/>
          </p:nvSpPr>
          <p:spPr>
            <a:xfrm rot="1262594">
              <a:off x="7588255" y="3300335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98" name="8-конечная звезда 1097"/>
            <p:cNvSpPr/>
            <p:nvPr/>
          </p:nvSpPr>
          <p:spPr>
            <a:xfrm rot="1262594">
              <a:off x="7650150" y="3006688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99" name="8-конечная звезда 1098"/>
            <p:cNvSpPr/>
            <p:nvPr/>
          </p:nvSpPr>
          <p:spPr>
            <a:xfrm rot="1262594">
              <a:off x="7585028" y="3441632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00" name="8-конечная звезда 1099"/>
            <p:cNvSpPr/>
            <p:nvPr/>
          </p:nvSpPr>
          <p:spPr>
            <a:xfrm rot="1262594">
              <a:off x="7435836" y="3363878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101" name="Прямая соединительная линия 1100"/>
            <p:cNvCxnSpPr>
              <a:stCxn id="1096" idx="5"/>
              <a:endCxn id="1095" idx="2"/>
            </p:cNvCxnSpPr>
            <p:nvPr/>
          </p:nvCxnSpPr>
          <p:spPr>
            <a:xfrm rot="5400000" flipH="1" flipV="1">
              <a:off x="7411566" y="3253192"/>
              <a:ext cx="85038" cy="126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02" name="Прямая соединительная линия 1101"/>
            <p:cNvCxnSpPr>
              <a:stCxn id="1100" idx="2"/>
              <a:endCxn id="1096" idx="2"/>
            </p:cNvCxnSpPr>
            <p:nvPr/>
          </p:nvCxnSpPr>
          <p:spPr>
            <a:xfrm rot="5400000" flipH="1" flipV="1">
              <a:off x="7422490" y="3373407"/>
              <a:ext cx="59420" cy="504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03" name="Прямая соединительная линия 1102"/>
            <p:cNvCxnSpPr>
              <a:stCxn id="1097" idx="3"/>
              <a:endCxn id="1096" idx="0"/>
            </p:cNvCxnSpPr>
            <p:nvPr/>
          </p:nvCxnSpPr>
          <p:spPr>
            <a:xfrm rot="5400000" flipH="1">
              <a:off x="7536305" y="3284023"/>
              <a:ext cx="7585" cy="10096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04" name="Прямая соединительная линия 1103"/>
            <p:cNvCxnSpPr>
              <a:stCxn id="1098" idx="2"/>
              <a:endCxn id="1094" idx="6"/>
            </p:cNvCxnSpPr>
            <p:nvPr/>
          </p:nvCxnSpPr>
          <p:spPr>
            <a:xfrm rot="5400000">
              <a:off x="7619979" y="3045454"/>
              <a:ext cx="41023" cy="4700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05" name="Прямая соединительная линия 1104"/>
            <p:cNvCxnSpPr>
              <a:stCxn id="1097" idx="5"/>
              <a:endCxn id="1094" idx="2"/>
            </p:cNvCxnSpPr>
            <p:nvPr/>
          </p:nvCxnSpPr>
          <p:spPr>
            <a:xfrm rot="16200000" flipV="1">
              <a:off x="7519548" y="3217916"/>
              <a:ext cx="162793" cy="669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06" name="Прямая соединительная линия 1105"/>
            <p:cNvCxnSpPr>
              <a:stCxn id="1099" idx="6"/>
              <a:endCxn id="1097" idx="2"/>
            </p:cNvCxnSpPr>
            <p:nvPr/>
          </p:nvCxnSpPr>
          <p:spPr>
            <a:xfrm rot="16200000" flipV="1">
              <a:off x="7564703" y="3393392"/>
              <a:ext cx="90539" cy="882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35" name="Группа 1106"/>
          <p:cNvGrpSpPr/>
          <p:nvPr/>
        </p:nvGrpSpPr>
        <p:grpSpPr>
          <a:xfrm>
            <a:off x="6596902" y="2563327"/>
            <a:ext cx="397148" cy="776439"/>
            <a:chOff x="7150610" y="2045465"/>
            <a:chExt cx="397148" cy="776439"/>
          </a:xfrm>
        </p:grpSpPr>
        <p:cxnSp>
          <p:nvCxnSpPr>
            <p:cNvPr id="1108" name="Прямая соединительная линия 1107"/>
            <p:cNvCxnSpPr>
              <a:stCxn id="1115" idx="6"/>
              <a:endCxn id="1111" idx="3"/>
            </p:cNvCxnSpPr>
            <p:nvPr/>
          </p:nvCxnSpPr>
          <p:spPr>
            <a:xfrm rot="5400000" flipH="1" flipV="1">
              <a:off x="7358363" y="2364100"/>
              <a:ext cx="182975" cy="10624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09" name="Прямая соединительная линия 1108"/>
            <p:cNvCxnSpPr>
              <a:stCxn id="1116" idx="6"/>
              <a:endCxn id="1113" idx="2"/>
            </p:cNvCxnSpPr>
            <p:nvPr/>
          </p:nvCxnSpPr>
          <p:spPr>
            <a:xfrm rot="5400000" flipH="1" flipV="1">
              <a:off x="7401264" y="2726571"/>
              <a:ext cx="99198" cy="99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110" name="8-конечная звезда 1109"/>
            <p:cNvSpPr/>
            <p:nvPr/>
          </p:nvSpPr>
          <p:spPr>
            <a:xfrm rot="1262594">
              <a:off x="7223100" y="243676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11" name="8-конечная звезда 1110"/>
            <p:cNvSpPr/>
            <p:nvPr/>
          </p:nvSpPr>
          <p:spPr>
            <a:xfrm rot="1262594">
              <a:off x="7500958" y="2292834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12" name="8-конечная звезда 1111"/>
            <p:cNvSpPr/>
            <p:nvPr/>
          </p:nvSpPr>
          <p:spPr>
            <a:xfrm rot="1262594">
              <a:off x="7150610" y="2632228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13" name="8-конечная звезда 1112"/>
            <p:cNvSpPr/>
            <p:nvPr/>
          </p:nvSpPr>
          <p:spPr>
            <a:xfrm rot="1262594">
              <a:off x="7436361" y="2632228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15" name="8-конечная звезда 1114"/>
            <p:cNvSpPr/>
            <p:nvPr/>
          </p:nvSpPr>
          <p:spPr>
            <a:xfrm rot="1262594">
              <a:off x="7364925" y="2507149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16" name="8-конечная звезда 1115"/>
            <p:cNvSpPr/>
            <p:nvPr/>
          </p:nvSpPr>
          <p:spPr>
            <a:xfrm rot="1262594">
              <a:off x="7418566" y="2775104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17" name="8-конечная звезда 1116"/>
            <p:cNvSpPr/>
            <p:nvPr/>
          </p:nvSpPr>
          <p:spPr>
            <a:xfrm rot="1262594">
              <a:off x="7150610" y="2489352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118" name="Прямая соединительная линия 1117"/>
            <p:cNvCxnSpPr>
              <a:stCxn id="1110" idx="0"/>
              <a:endCxn id="1115" idx="4"/>
            </p:cNvCxnSpPr>
            <p:nvPr/>
          </p:nvCxnSpPr>
          <p:spPr>
            <a:xfrm>
              <a:off x="7275299" y="2473458"/>
              <a:ext cx="91187" cy="4868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19" name="Прямая соединительная линия 1118"/>
            <p:cNvCxnSpPr>
              <a:stCxn id="1113" idx="5"/>
              <a:endCxn id="1115" idx="0"/>
            </p:cNvCxnSpPr>
            <p:nvPr/>
          </p:nvCxnSpPr>
          <p:spPr>
            <a:xfrm rot="16200000" flipV="1">
              <a:off x="7382566" y="2566550"/>
              <a:ext cx="95293" cy="4009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20" name="Прямая соединительная линия 1119"/>
            <p:cNvCxnSpPr>
              <a:stCxn id="1112" idx="5"/>
              <a:endCxn id="1117" idx="2"/>
            </p:cNvCxnSpPr>
            <p:nvPr/>
          </p:nvCxnSpPr>
          <p:spPr>
            <a:xfrm rot="5400000" flipH="1" flipV="1">
              <a:off x="7115232" y="2583869"/>
              <a:ext cx="99653" cy="109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21" name="Прямая соединительная линия 1120"/>
            <p:cNvCxnSpPr>
              <a:stCxn id="1110" idx="6"/>
              <a:endCxn id="1452" idx="1"/>
            </p:cNvCxnSpPr>
            <p:nvPr/>
          </p:nvCxnSpPr>
          <p:spPr>
            <a:xfrm rot="5400000" flipH="1" flipV="1">
              <a:off x="7079437" y="2225824"/>
              <a:ext cx="393099" cy="3238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22" name="Прямая соединительная линия 1121"/>
            <p:cNvCxnSpPr>
              <a:stCxn id="1117" idx="5"/>
              <a:endCxn id="1110" idx="3"/>
            </p:cNvCxnSpPr>
            <p:nvPr/>
          </p:nvCxnSpPr>
          <p:spPr>
            <a:xfrm rot="5400000" flipH="1" flipV="1">
              <a:off x="7186646" y="2452589"/>
              <a:ext cx="16642" cy="6091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23" name="Прямая соединительная линия 1122"/>
            <p:cNvCxnSpPr>
              <a:stCxn id="1116" idx="4"/>
              <a:endCxn id="1112" idx="0"/>
            </p:cNvCxnSpPr>
            <p:nvPr/>
          </p:nvCxnSpPr>
          <p:spPr>
            <a:xfrm rot="10800000">
              <a:off x="7195849" y="2664030"/>
              <a:ext cx="224278" cy="12607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142" name="TextBox 1141"/>
          <p:cNvSpPr txBox="1"/>
          <p:nvPr/>
        </p:nvSpPr>
        <p:spPr>
          <a:xfrm rot="16603593">
            <a:off x="6374398" y="3552569"/>
            <a:ext cx="70215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ВОРОН</a:t>
            </a:r>
            <a:endParaRPr lang="uk-UA" sz="8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1143" name="TextBox 1142"/>
          <p:cNvSpPr txBox="1"/>
          <p:nvPr/>
        </p:nvSpPr>
        <p:spPr>
          <a:xfrm rot="1344264">
            <a:off x="6361487" y="3207591"/>
            <a:ext cx="70215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ЧАША</a:t>
            </a:r>
            <a:endParaRPr lang="uk-UA" sz="8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1144" name="TextBox 1143"/>
          <p:cNvSpPr txBox="1"/>
          <p:nvPr/>
        </p:nvSpPr>
        <p:spPr>
          <a:xfrm rot="18282438">
            <a:off x="5516759" y="4198782"/>
            <a:ext cx="70215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ВОЛОПАС</a:t>
            </a:r>
            <a:endParaRPr lang="uk-UA" sz="8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1145" name="TextBox 1144"/>
          <p:cNvSpPr txBox="1"/>
          <p:nvPr/>
        </p:nvSpPr>
        <p:spPr>
          <a:xfrm rot="19413718">
            <a:off x="4784916" y="4110512"/>
            <a:ext cx="70215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ПН </a:t>
            </a:r>
          </a:p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КОРОНА</a:t>
            </a:r>
            <a:endParaRPr lang="uk-UA" sz="8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1146" name="TextBox 1145"/>
          <p:cNvSpPr txBox="1"/>
          <p:nvPr/>
        </p:nvSpPr>
        <p:spPr>
          <a:xfrm rot="19546177">
            <a:off x="5211106" y="4610626"/>
            <a:ext cx="70215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ЗМІЯ</a:t>
            </a:r>
            <a:endParaRPr lang="uk-UA" sz="8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1147" name="TextBox 1146"/>
          <p:cNvSpPr txBox="1"/>
          <p:nvPr/>
        </p:nvSpPr>
        <p:spPr>
          <a:xfrm>
            <a:off x="4358604" y="5319481"/>
            <a:ext cx="70215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ЗМІЯ</a:t>
            </a:r>
            <a:endParaRPr lang="uk-UA" sz="8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grpSp>
        <p:nvGrpSpPr>
          <p:cNvPr id="36" name="Группа 1147"/>
          <p:cNvGrpSpPr/>
          <p:nvPr/>
        </p:nvGrpSpPr>
        <p:grpSpPr>
          <a:xfrm>
            <a:off x="4143372" y="5239587"/>
            <a:ext cx="178722" cy="332553"/>
            <a:chOff x="4446920" y="5936171"/>
            <a:chExt cx="178722" cy="332553"/>
          </a:xfrm>
        </p:grpSpPr>
        <p:sp>
          <p:nvSpPr>
            <p:cNvPr id="1149" name="8-конечная звезда 1148"/>
            <p:cNvSpPr/>
            <p:nvPr/>
          </p:nvSpPr>
          <p:spPr>
            <a:xfrm rot="1262594">
              <a:off x="4507404" y="6221924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50" name="8-конечная звезда 1149"/>
            <p:cNvSpPr/>
            <p:nvPr/>
          </p:nvSpPr>
          <p:spPr>
            <a:xfrm rot="1262594">
              <a:off x="4578842" y="6079048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51" name="8-конечная звезда 1150"/>
            <p:cNvSpPr/>
            <p:nvPr/>
          </p:nvSpPr>
          <p:spPr>
            <a:xfrm rot="1262594">
              <a:off x="4446920" y="6079048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52" name="8-конечная звезда 1151"/>
            <p:cNvSpPr/>
            <p:nvPr/>
          </p:nvSpPr>
          <p:spPr>
            <a:xfrm rot="1262594">
              <a:off x="4507404" y="5936171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153" name="Прямая соединительная линия 1152"/>
            <p:cNvCxnSpPr>
              <a:stCxn id="1149" idx="7"/>
              <a:endCxn id="1150" idx="1"/>
            </p:cNvCxnSpPr>
            <p:nvPr/>
          </p:nvCxnSpPr>
          <p:spPr>
            <a:xfrm rot="5400000" flipH="1" flipV="1">
              <a:off x="4525970" y="6150051"/>
              <a:ext cx="111991" cy="5955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54" name="Прямая соединительная линия 1153"/>
            <p:cNvCxnSpPr>
              <a:stCxn id="1151" idx="6"/>
              <a:endCxn id="1152" idx="2"/>
            </p:cNvCxnSpPr>
            <p:nvPr/>
          </p:nvCxnSpPr>
          <p:spPr>
            <a:xfrm rot="5400000" flipH="1" flipV="1">
              <a:off x="4450963" y="6009170"/>
              <a:ext cx="99199" cy="4368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55" name="Прямая соединительная линия 1154"/>
            <p:cNvCxnSpPr>
              <a:stCxn id="1150" idx="5"/>
              <a:endCxn id="1152" idx="0"/>
            </p:cNvCxnSpPr>
            <p:nvPr/>
          </p:nvCxnSpPr>
          <p:spPr>
            <a:xfrm rot="16200000" flipV="1">
              <a:off x="4516147" y="6004470"/>
              <a:ext cx="113091" cy="4009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56" name="Прямая соединительная линия 1155"/>
            <p:cNvCxnSpPr>
              <a:stCxn id="1151" idx="1"/>
              <a:endCxn id="1149" idx="5"/>
            </p:cNvCxnSpPr>
            <p:nvPr/>
          </p:nvCxnSpPr>
          <p:spPr>
            <a:xfrm rot="16200000" flipH="1">
              <a:off x="4450508" y="6153145"/>
              <a:ext cx="100108" cy="4148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37" name="Группа 1156"/>
          <p:cNvGrpSpPr/>
          <p:nvPr/>
        </p:nvGrpSpPr>
        <p:grpSpPr>
          <a:xfrm>
            <a:off x="3508323" y="4643446"/>
            <a:ext cx="699645" cy="615672"/>
            <a:chOff x="3730532" y="5367300"/>
            <a:chExt cx="699645" cy="615672"/>
          </a:xfrm>
        </p:grpSpPr>
        <p:sp>
          <p:nvSpPr>
            <p:cNvPr id="1158" name="8-конечная звезда 1157"/>
            <p:cNvSpPr/>
            <p:nvPr/>
          </p:nvSpPr>
          <p:spPr>
            <a:xfrm rot="1262594">
              <a:off x="4383377" y="5445580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59" name="8-конечная звезда 1158"/>
            <p:cNvSpPr/>
            <p:nvPr/>
          </p:nvSpPr>
          <p:spPr>
            <a:xfrm rot="1262594">
              <a:off x="4159161" y="5732385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60" name="8-конечная звезда 1159"/>
            <p:cNvSpPr/>
            <p:nvPr/>
          </p:nvSpPr>
          <p:spPr>
            <a:xfrm rot="1262594">
              <a:off x="4303686" y="5519719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61" name="8-конечная звезда 1160"/>
            <p:cNvSpPr/>
            <p:nvPr/>
          </p:nvSpPr>
          <p:spPr>
            <a:xfrm rot="1262594">
              <a:off x="3944848" y="5660947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62" name="8-конечная звезда 1161"/>
            <p:cNvSpPr/>
            <p:nvPr/>
          </p:nvSpPr>
          <p:spPr>
            <a:xfrm rot="1262594">
              <a:off x="3730532" y="5660945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63" name="8-конечная звезда 1162"/>
            <p:cNvSpPr/>
            <p:nvPr/>
          </p:nvSpPr>
          <p:spPr>
            <a:xfrm rot="1262594">
              <a:off x="3867094" y="5367300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64" name="8-конечная звезда 1163"/>
            <p:cNvSpPr/>
            <p:nvPr/>
          </p:nvSpPr>
          <p:spPr>
            <a:xfrm rot="1262594">
              <a:off x="4006811" y="5507018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65" name="8-конечная звезда 1164"/>
            <p:cNvSpPr/>
            <p:nvPr/>
          </p:nvSpPr>
          <p:spPr>
            <a:xfrm rot="1262594">
              <a:off x="3800919" y="5375622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66" name="8-конечная звезда 1165"/>
            <p:cNvSpPr/>
            <p:nvPr/>
          </p:nvSpPr>
          <p:spPr>
            <a:xfrm rot="1262594">
              <a:off x="4221652" y="5936172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167" name="Прямая соединительная линия 1166"/>
            <p:cNvCxnSpPr>
              <a:stCxn id="1160" idx="7"/>
              <a:endCxn id="1158" idx="7"/>
            </p:cNvCxnSpPr>
            <p:nvPr/>
          </p:nvCxnSpPr>
          <p:spPr>
            <a:xfrm rot="5400000" flipH="1" flipV="1">
              <a:off x="4353622" y="5461218"/>
              <a:ext cx="76277" cy="7280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68" name="Прямая соединительная линия 1167"/>
            <p:cNvCxnSpPr>
              <a:stCxn id="1164" idx="5"/>
              <a:endCxn id="1163" idx="0"/>
            </p:cNvCxnSpPr>
            <p:nvPr/>
          </p:nvCxnSpPr>
          <p:spPr>
            <a:xfrm rot="16200000" flipV="1">
              <a:off x="3925915" y="5415152"/>
              <a:ext cx="97544" cy="8990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69" name="Прямая соединительная линия 1168"/>
            <p:cNvCxnSpPr>
              <a:stCxn id="1159" idx="6"/>
              <a:endCxn id="1160" idx="3"/>
            </p:cNvCxnSpPr>
            <p:nvPr/>
          </p:nvCxnSpPr>
          <p:spPr>
            <a:xfrm rot="5400000" flipH="1" flipV="1">
              <a:off x="4162682" y="5590856"/>
              <a:ext cx="176504" cy="11015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70" name="Прямая соединительная линия 1169"/>
            <p:cNvCxnSpPr>
              <a:stCxn id="1159" idx="5"/>
              <a:endCxn id="1164" idx="1"/>
            </p:cNvCxnSpPr>
            <p:nvPr/>
          </p:nvCxnSpPr>
          <p:spPr>
            <a:xfrm rot="16200000" flipV="1">
              <a:off x="4013014" y="5572527"/>
              <a:ext cx="186353" cy="13801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71" name="Прямая соединительная линия 1170"/>
            <p:cNvCxnSpPr>
              <a:stCxn id="1162" idx="7"/>
              <a:endCxn id="1161" idx="4"/>
            </p:cNvCxnSpPr>
            <p:nvPr/>
          </p:nvCxnSpPr>
          <p:spPr>
            <a:xfrm rot="16200000" flipH="1">
              <a:off x="3863792" y="5595396"/>
              <a:ext cx="1270" cy="16444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72" name="Прямая соединительная линия 1171"/>
            <p:cNvCxnSpPr>
              <a:stCxn id="1161" idx="7"/>
              <a:endCxn id="1159" idx="3"/>
            </p:cNvCxnSpPr>
            <p:nvPr/>
          </p:nvCxnSpPr>
          <p:spPr>
            <a:xfrm rot="16200000" flipH="1">
              <a:off x="4032322" y="5641184"/>
              <a:ext cx="93364" cy="16496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73" name="Прямая соединительная линия 1172"/>
            <p:cNvCxnSpPr>
              <a:stCxn id="1166" idx="5"/>
              <a:endCxn id="1159" idx="1"/>
            </p:cNvCxnSpPr>
            <p:nvPr/>
          </p:nvCxnSpPr>
          <p:spPr>
            <a:xfrm rot="16200000" flipV="1">
              <a:off x="4139274" y="5841910"/>
              <a:ext cx="154129" cy="3842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74" name="Прямая соединительная линия 1173"/>
            <p:cNvCxnSpPr>
              <a:stCxn id="1165" idx="1"/>
              <a:endCxn id="1163" idx="0"/>
            </p:cNvCxnSpPr>
            <p:nvPr/>
          </p:nvCxnSpPr>
          <p:spPr>
            <a:xfrm rot="5400000" flipH="1" flipV="1">
              <a:off x="3877240" y="5367913"/>
              <a:ext cx="9072" cy="9591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38" name="Группа 1174"/>
          <p:cNvGrpSpPr/>
          <p:nvPr/>
        </p:nvGrpSpPr>
        <p:grpSpPr>
          <a:xfrm rot="556316">
            <a:off x="2987677" y="2685344"/>
            <a:ext cx="850325" cy="1621014"/>
            <a:chOff x="2494991" y="3188512"/>
            <a:chExt cx="850325" cy="1621014"/>
          </a:xfrm>
        </p:grpSpPr>
        <p:sp>
          <p:nvSpPr>
            <p:cNvPr id="1176" name="8-конечная звезда 1175"/>
            <p:cNvSpPr/>
            <p:nvPr/>
          </p:nvSpPr>
          <p:spPr>
            <a:xfrm rot="1262594">
              <a:off x="2997889" y="428406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77" name="8-конечная звезда 1176"/>
            <p:cNvSpPr/>
            <p:nvPr/>
          </p:nvSpPr>
          <p:spPr>
            <a:xfrm rot="1262594">
              <a:off x="2907837" y="4157669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78" name="8-конечная звезда 1177"/>
            <p:cNvSpPr/>
            <p:nvPr/>
          </p:nvSpPr>
          <p:spPr>
            <a:xfrm rot="1262594">
              <a:off x="2634556" y="4257229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79" name="8-конечная звезда 1178"/>
            <p:cNvSpPr/>
            <p:nvPr/>
          </p:nvSpPr>
          <p:spPr>
            <a:xfrm rot="1262594">
              <a:off x="2858909" y="4744726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80" name="8-конечная звезда 1179"/>
            <p:cNvSpPr/>
            <p:nvPr/>
          </p:nvSpPr>
          <p:spPr>
            <a:xfrm rot="1262594">
              <a:off x="2494991" y="3845711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81" name="8-конечная звезда 1180"/>
            <p:cNvSpPr/>
            <p:nvPr/>
          </p:nvSpPr>
          <p:spPr>
            <a:xfrm rot="1262594">
              <a:off x="2788519" y="3870175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82" name="8-конечная звезда 1181"/>
            <p:cNvSpPr/>
            <p:nvPr/>
          </p:nvSpPr>
          <p:spPr>
            <a:xfrm rot="1262594">
              <a:off x="2651069" y="4437026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83" name="8-конечная звезда 1182"/>
            <p:cNvSpPr/>
            <p:nvPr/>
          </p:nvSpPr>
          <p:spPr>
            <a:xfrm rot="1262594">
              <a:off x="2705575" y="4725541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84" name="8-конечная звезда 1183"/>
            <p:cNvSpPr/>
            <p:nvPr/>
          </p:nvSpPr>
          <p:spPr>
            <a:xfrm rot="1262594">
              <a:off x="2835305" y="3731537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86" name="8-конечная звезда 1185"/>
            <p:cNvSpPr/>
            <p:nvPr/>
          </p:nvSpPr>
          <p:spPr>
            <a:xfrm rot="1262594">
              <a:off x="3177825" y="3386081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87" name="8-конечная звезда 1186"/>
            <p:cNvSpPr/>
            <p:nvPr/>
          </p:nvSpPr>
          <p:spPr>
            <a:xfrm rot="1262594">
              <a:off x="2950797" y="4438987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88" name="8-конечная звезда 1187"/>
            <p:cNvSpPr/>
            <p:nvPr/>
          </p:nvSpPr>
          <p:spPr>
            <a:xfrm rot="1262594">
              <a:off x="2856880" y="4307084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89" name="8-конечная звезда 1188"/>
            <p:cNvSpPr/>
            <p:nvPr/>
          </p:nvSpPr>
          <p:spPr>
            <a:xfrm rot="1262594">
              <a:off x="3083493" y="3460101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90" name="8-конечная звезда 1189"/>
            <p:cNvSpPr/>
            <p:nvPr/>
          </p:nvSpPr>
          <p:spPr>
            <a:xfrm rot="1262594">
              <a:off x="3147923" y="4328438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91" name="8-конечная звезда 1190"/>
            <p:cNvSpPr/>
            <p:nvPr/>
          </p:nvSpPr>
          <p:spPr>
            <a:xfrm rot="1262594">
              <a:off x="3131601" y="4625819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92" name="8-конечная звезда 1191"/>
            <p:cNvSpPr/>
            <p:nvPr/>
          </p:nvSpPr>
          <p:spPr>
            <a:xfrm rot="1262594">
              <a:off x="3108579" y="4484810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93" name="8-конечная звезда 1192"/>
            <p:cNvSpPr/>
            <p:nvPr/>
          </p:nvSpPr>
          <p:spPr>
            <a:xfrm rot="1262594">
              <a:off x="2983274" y="4650033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94" name="8-конечная звезда 1193"/>
            <p:cNvSpPr/>
            <p:nvPr/>
          </p:nvSpPr>
          <p:spPr>
            <a:xfrm rot="1262594">
              <a:off x="3109446" y="3695960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95" name="8-конечная звезда 1194"/>
            <p:cNvSpPr/>
            <p:nvPr/>
          </p:nvSpPr>
          <p:spPr>
            <a:xfrm rot="1262594">
              <a:off x="3298516" y="3874730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96" name="8-конечная звезда 1195"/>
            <p:cNvSpPr/>
            <p:nvPr/>
          </p:nvSpPr>
          <p:spPr>
            <a:xfrm rot="1262594">
              <a:off x="3216501" y="3815736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97" name="8-конечная звезда 1196"/>
            <p:cNvSpPr/>
            <p:nvPr/>
          </p:nvSpPr>
          <p:spPr>
            <a:xfrm rot="1262594">
              <a:off x="3234842" y="3530720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99" name="8-конечная звезда 1198"/>
            <p:cNvSpPr/>
            <p:nvPr/>
          </p:nvSpPr>
          <p:spPr>
            <a:xfrm rot="1262594">
              <a:off x="3114104" y="3188512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00" name="8-конечная звезда 1199"/>
            <p:cNvSpPr/>
            <p:nvPr/>
          </p:nvSpPr>
          <p:spPr>
            <a:xfrm rot="1262594">
              <a:off x="3126185" y="3308529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01" name="8-конечная звезда 1200"/>
            <p:cNvSpPr/>
            <p:nvPr/>
          </p:nvSpPr>
          <p:spPr>
            <a:xfrm rot="1262594">
              <a:off x="2952827" y="3576761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02" name="8-конечная звезда 1201"/>
            <p:cNvSpPr/>
            <p:nvPr/>
          </p:nvSpPr>
          <p:spPr>
            <a:xfrm rot="1262594">
              <a:off x="3163361" y="3967512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203" name="Прямая соединительная линия 1202"/>
            <p:cNvCxnSpPr>
              <a:stCxn id="1200" idx="1"/>
              <a:endCxn id="1186" idx="0"/>
            </p:cNvCxnSpPr>
            <p:nvPr/>
          </p:nvCxnSpPr>
          <p:spPr>
            <a:xfrm rot="15643684" flipH="1">
              <a:off x="3154562" y="3358635"/>
              <a:ext cx="79987" cy="5881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04" name="Прямая соединительная линия 1203"/>
            <p:cNvCxnSpPr>
              <a:stCxn id="1176" idx="5"/>
              <a:endCxn id="1188" idx="6"/>
            </p:cNvCxnSpPr>
            <p:nvPr/>
          </p:nvCxnSpPr>
          <p:spPr>
            <a:xfrm rot="15643684" flipH="1" flipV="1">
              <a:off x="2952345" y="4236435"/>
              <a:ext cx="2810" cy="12240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05" name="Прямая соединительная линия 1204"/>
            <p:cNvCxnSpPr>
              <a:stCxn id="1181" idx="7"/>
              <a:endCxn id="1184" idx="3"/>
            </p:cNvCxnSpPr>
            <p:nvPr/>
          </p:nvCxnSpPr>
          <p:spPr>
            <a:xfrm rot="4843684" flipH="1" flipV="1">
              <a:off x="2783865" y="3826164"/>
              <a:ext cx="120431" cy="659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06" name="Прямая соединительная линия 1205"/>
            <p:cNvCxnSpPr>
              <a:stCxn id="1181" idx="5"/>
              <a:endCxn id="1180" idx="6"/>
            </p:cNvCxnSpPr>
            <p:nvPr/>
          </p:nvCxnSpPr>
          <p:spPr>
            <a:xfrm rot="15643684" flipV="1">
              <a:off x="2639362" y="3729826"/>
              <a:ext cx="68067" cy="26118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07" name="Прямая соединительная линия 1206"/>
            <p:cNvCxnSpPr>
              <a:stCxn id="1177" idx="0"/>
              <a:endCxn id="1181" idx="0"/>
            </p:cNvCxnSpPr>
            <p:nvPr/>
          </p:nvCxnSpPr>
          <p:spPr>
            <a:xfrm rot="21043684" flipH="1" flipV="1">
              <a:off x="2875099" y="3906475"/>
              <a:ext cx="71438" cy="30296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08" name="Прямая соединительная линия 1207"/>
            <p:cNvCxnSpPr>
              <a:stCxn id="1178" idx="5"/>
              <a:endCxn id="1180" idx="1"/>
            </p:cNvCxnSpPr>
            <p:nvPr/>
          </p:nvCxnSpPr>
          <p:spPr>
            <a:xfrm rot="15643684" flipV="1">
              <a:off x="2414200" y="4056364"/>
              <a:ext cx="365946" cy="5501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09" name="Прямая соединительная линия 1208"/>
            <p:cNvCxnSpPr>
              <a:stCxn id="1179" idx="5"/>
              <a:endCxn id="1182" idx="7"/>
            </p:cNvCxnSpPr>
            <p:nvPr/>
          </p:nvCxnSpPr>
          <p:spPr>
            <a:xfrm rot="15643684" flipV="1">
              <a:off x="2631014" y="4537452"/>
              <a:ext cx="318871" cy="12567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10" name="Прямая соединительная линия 1209"/>
            <p:cNvCxnSpPr>
              <a:stCxn id="1183" idx="5"/>
              <a:endCxn id="1182" idx="1"/>
            </p:cNvCxnSpPr>
            <p:nvPr/>
          </p:nvCxnSpPr>
          <p:spPr>
            <a:xfrm rot="4843684" flipH="1" flipV="1">
              <a:off x="2584676" y="4605093"/>
              <a:ext cx="241292" cy="638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11" name="Прямая соединительная линия 1210"/>
            <p:cNvCxnSpPr>
              <a:stCxn id="1182" idx="0"/>
              <a:endCxn id="1178" idx="1"/>
            </p:cNvCxnSpPr>
            <p:nvPr/>
          </p:nvCxnSpPr>
          <p:spPr>
            <a:xfrm rot="21043684" flipV="1">
              <a:off x="2690672" y="4318381"/>
              <a:ext cx="2036" cy="15619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12" name="Прямая соединительная линия 1211"/>
            <p:cNvCxnSpPr>
              <a:stCxn id="1178" idx="7"/>
              <a:endCxn id="1177" idx="4"/>
            </p:cNvCxnSpPr>
            <p:nvPr/>
          </p:nvCxnSpPr>
          <p:spPr>
            <a:xfrm rot="4843684" flipH="1" flipV="1">
              <a:off x="2772096" y="4114235"/>
              <a:ext cx="62369" cy="22644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13" name="Прямая соединительная линия 1212"/>
            <p:cNvCxnSpPr>
              <a:stCxn id="1188" idx="4"/>
              <a:endCxn id="1178" idx="0"/>
            </p:cNvCxnSpPr>
            <p:nvPr/>
          </p:nvCxnSpPr>
          <p:spPr>
            <a:xfrm rot="10243684">
              <a:off x="2700114" y="4288405"/>
              <a:ext cx="155649" cy="4884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14" name="Прямая соединительная линия 1213"/>
            <p:cNvCxnSpPr>
              <a:stCxn id="1187" idx="4"/>
              <a:endCxn id="1188" idx="0"/>
            </p:cNvCxnSpPr>
            <p:nvPr/>
          </p:nvCxnSpPr>
          <p:spPr>
            <a:xfrm rot="10243684">
              <a:off x="2918427" y="4341007"/>
              <a:ext cx="24822" cy="11805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15" name="Прямая соединительная линия 1214"/>
            <p:cNvCxnSpPr>
              <a:stCxn id="1192" idx="1"/>
              <a:endCxn id="1187" idx="1"/>
            </p:cNvCxnSpPr>
            <p:nvPr/>
          </p:nvCxnSpPr>
          <p:spPr>
            <a:xfrm rot="4843684" flipH="1">
              <a:off x="3033606" y="4437901"/>
              <a:ext cx="63030" cy="14445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16" name="Прямая соединительная линия 1215"/>
            <p:cNvCxnSpPr>
              <a:stCxn id="1190" idx="4"/>
              <a:endCxn id="1176" idx="7"/>
            </p:cNvCxnSpPr>
            <p:nvPr/>
          </p:nvCxnSpPr>
          <p:spPr>
            <a:xfrm rot="10243684">
              <a:off x="3053708" y="4292334"/>
              <a:ext cx="91633" cy="5886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17" name="Прямая соединительная линия 1216"/>
            <p:cNvCxnSpPr>
              <a:stCxn id="1191" idx="5"/>
              <a:endCxn id="1192" idx="1"/>
            </p:cNvCxnSpPr>
            <p:nvPr/>
          </p:nvCxnSpPr>
          <p:spPr>
            <a:xfrm rot="4843684" flipH="1" flipV="1">
              <a:off x="3094687" y="4572782"/>
              <a:ext cx="97606" cy="1186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18" name="Прямая соединительная линия 1217"/>
            <p:cNvCxnSpPr>
              <a:stCxn id="1193" idx="5"/>
              <a:endCxn id="1187" idx="2"/>
            </p:cNvCxnSpPr>
            <p:nvPr/>
          </p:nvCxnSpPr>
          <p:spPr>
            <a:xfrm rot="15643684" flipV="1">
              <a:off x="2900915" y="4570232"/>
              <a:ext cx="163446" cy="277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22" name="Прямая соединительная линия 1221"/>
            <p:cNvCxnSpPr>
              <a:stCxn id="1186" idx="3"/>
              <a:endCxn id="1189" idx="6"/>
            </p:cNvCxnSpPr>
            <p:nvPr/>
          </p:nvCxnSpPr>
          <p:spPr>
            <a:xfrm rot="4843684">
              <a:off x="3139220" y="3414104"/>
              <a:ext cx="29236" cy="5809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23" name="Прямая соединительная линия 1222"/>
            <p:cNvCxnSpPr>
              <a:stCxn id="1201" idx="7"/>
              <a:endCxn id="1189" idx="3"/>
            </p:cNvCxnSpPr>
            <p:nvPr/>
          </p:nvCxnSpPr>
          <p:spPr>
            <a:xfrm rot="4843684" flipH="1" flipV="1">
              <a:off x="3007143" y="3497550"/>
              <a:ext cx="69605" cy="10121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24" name="Прямая соединительная линия 1223"/>
            <p:cNvCxnSpPr>
              <a:stCxn id="1189" idx="0"/>
              <a:endCxn id="1197" idx="3"/>
            </p:cNvCxnSpPr>
            <p:nvPr/>
          </p:nvCxnSpPr>
          <p:spPr>
            <a:xfrm rot="21043684">
              <a:off x="3151515" y="3497212"/>
              <a:ext cx="79959" cy="7332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25" name="Прямая соединительная линия 1224"/>
            <p:cNvCxnSpPr>
              <a:stCxn id="1184" idx="7"/>
              <a:endCxn id="1194" idx="3"/>
            </p:cNvCxnSpPr>
            <p:nvPr/>
          </p:nvCxnSpPr>
          <p:spPr>
            <a:xfrm rot="15643684" flipH="1">
              <a:off x="2990370" y="3625934"/>
              <a:ext cx="17702" cy="22456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26" name="Прямая соединительная линия 1225"/>
            <p:cNvCxnSpPr>
              <a:stCxn id="1234" idx="4"/>
              <a:endCxn id="1235" idx="3"/>
            </p:cNvCxnSpPr>
            <p:nvPr/>
          </p:nvCxnSpPr>
          <p:spPr>
            <a:xfrm rot="10243684">
              <a:off x="2699341" y="3721058"/>
              <a:ext cx="61638" cy="4494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27" name="Прямая соединительная линия 1226"/>
            <p:cNvCxnSpPr>
              <a:stCxn id="1184" idx="3"/>
              <a:endCxn id="1234" idx="0"/>
            </p:cNvCxnSpPr>
            <p:nvPr/>
          </p:nvCxnSpPr>
          <p:spPr>
            <a:xfrm rot="4843684">
              <a:off x="2822722" y="3762592"/>
              <a:ext cx="6783" cy="2444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28" name="Прямая соединительная линия 1227"/>
            <p:cNvCxnSpPr>
              <a:stCxn id="1184" idx="6"/>
              <a:endCxn id="1201" idx="3"/>
            </p:cNvCxnSpPr>
            <p:nvPr/>
          </p:nvCxnSpPr>
          <p:spPr>
            <a:xfrm rot="4843684" flipH="1" flipV="1">
              <a:off x="2859066" y="3620656"/>
              <a:ext cx="108711" cy="10168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29" name="Прямая соединительная линия 1228"/>
            <p:cNvCxnSpPr>
              <a:stCxn id="1201" idx="1"/>
              <a:endCxn id="1194" idx="4"/>
            </p:cNvCxnSpPr>
            <p:nvPr/>
          </p:nvCxnSpPr>
          <p:spPr>
            <a:xfrm rot="15643684" flipH="1">
              <a:off x="2994153" y="3611633"/>
              <a:ext cx="108430" cy="10923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30" name="Прямая соединительная линия 1229"/>
            <p:cNvCxnSpPr>
              <a:stCxn id="1196" idx="2"/>
              <a:endCxn id="1202" idx="5"/>
            </p:cNvCxnSpPr>
            <p:nvPr/>
          </p:nvCxnSpPr>
          <p:spPr>
            <a:xfrm rot="4843684">
              <a:off x="3155926" y="3880926"/>
              <a:ext cx="99047" cy="6896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31" name="Прямая соединительная линия 1230"/>
            <p:cNvCxnSpPr>
              <a:stCxn id="1196" idx="1"/>
              <a:endCxn id="1195" idx="4"/>
            </p:cNvCxnSpPr>
            <p:nvPr/>
          </p:nvCxnSpPr>
          <p:spPr>
            <a:xfrm rot="15643684" flipH="1">
              <a:off x="3256244" y="3852470"/>
              <a:ext cx="36992" cy="4530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32" name="Прямая соединительная линия 1231"/>
            <p:cNvCxnSpPr>
              <a:stCxn id="1196" idx="4"/>
              <a:endCxn id="1194" idx="0"/>
            </p:cNvCxnSpPr>
            <p:nvPr/>
          </p:nvCxnSpPr>
          <p:spPr>
            <a:xfrm rot="10243684">
              <a:off x="3163392" y="3723326"/>
              <a:ext cx="45960" cy="11184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33" name="Прямая соединительная линия 1232"/>
            <p:cNvCxnSpPr>
              <a:stCxn id="1200" idx="5"/>
              <a:endCxn id="1199" idx="2"/>
            </p:cNvCxnSpPr>
            <p:nvPr/>
          </p:nvCxnSpPr>
          <p:spPr>
            <a:xfrm rot="4843684" flipH="1" flipV="1">
              <a:off x="3095813" y="3271380"/>
              <a:ext cx="77560" cy="153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234" name="8-конечная звезда 1233"/>
            <p:cNvSpPr/>
            <p:nvPr/>
          </p:nvSpPr>
          <p:spPr>
            <a:xfrm rot="1262594">
              <a:off x="2762396" y="3743439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35" name="8-конечная звезда 1234"/>
            <p:cNvSpPr/>
            <p:nvPr/>
          </p:nvSpPr>
          <p:spPr>
            <a:xfrm rot="1262594">
              <a:off x="2694262" y="3695945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</p:grpSp>
      <p:grpSp>
        <p:nvGrpSpPr>
          <p:cNvPr id="39" name="Группа 1235"/>
          <p:cNvGrpSpPr/>
          <p:nvPr/>
        </p:nvGrpSpPr>
        <p:grpSpPr>
          <a:xfrm>
            <a:off x="3456177" y="4393132"/>
            <a:ext cx="187129" cy="178876"/>
            <a:chOff x="3434255" y="5077337"/>
            <a:chExt cx="187129" cy="178876"/>
          </a:xfrm>
        </p:grpSpPr>
        <p:sp>
          <p:nvSpPr>
            <p:cNvPr id="1237" name="8-конечная звезда 1236"/>
            <p:cNvSpPr/>
            <p:nvPr/>
          </p:nvSpPr>
          <p:spPr>
            <a:xfrm rot="1262594">
              <a:off x="3506746" y="5149828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38" name="8-конечная звезда 1237"/>
            <p:cNvSpPr/>
            <p:nvPr/>
          </p:nvSpPr>
          <p:spPr>
            <a:xfrm rot="1262594">
              <a:off x="3578184" y="5149828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39" name="8-конечная звезда 1238"/>
            <p:cNvSpPr/>
            <p:nvPr/>
          </p:nvSpPr>
          <p:spPr>
            <a:xfrm rot="1262594">
              <a:off x="3505693" y="5077337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40" name="8-конечная звезда 1239"/>
            <p:cNvSpPr/>
            <p:nvPr/>
          </p:nvSpPr>
          <p:spPr>
            <a:xfrm rot="1262594">
              <a:off x="3459167" y="5102249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41" name="8-конечная звезда 1240"/>
            <p:cNvSpPr/>
            <p:nvPr/>
          </p:nvSpPr>
          <p:spPr>
            <a:xfrm rot="1262594">
              <a:off x="3434255" y="5077337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42" name="8-конечная звезда 1241"/>
            <p:cNvSpPr/>
            <p:nvPr/>
          </p:nvSpPr>
          <p:spPr>
            <a:xfrm rot="1262594">
              <a:off x="3530605" y="5220213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243" name="Прямая соединительная линия 1242"/>
            <p:cNvCxnSpPr>
              <a:stCxn id="1241" idx="5"/>
              <a:endCxn id="1239" idx="6"/>
            </p:cNvCxnSpPr>
            <p:nvPr/>
          </p:nvCxnSpPr>
          <p:spPr>
            <a:xfrm rot="5400000" flipH="1" flipV="1">
              <a:off x="3487376" y="5036108"/>
              <a:ext cx="351" cy="8521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44" name="Прямая соединительная линия 1243"/>
            <p:cNvCxnSpPr>
              <a:stCxn id="1237" idx="0"/>
              <a:endCxn id="1239" idx="7"/>
            </p:cNvCxnSpPr>
            <p:nvPr/>
          </p:nvCxnSpPr>
          <p:spPr>
            <a:xfrm flipH="1" flipV="1">
              <a:off x="3540142" y="5088028"/>
              <a:ext cx="8363" cy="9115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45" name="Прямая соединительная линия 1244"/>
            <p:cNvCxnSpPr>
              <a:stCxn id="1237" idx="3"/>
              <a:endCxn id="1240" idx="2"/>
            </p:cNvCxnSpPr>
            <p:nvPr/>
          </p:nvCxnSpPr>
          <p:spPr>
            <a:xfrm rot="5400000" flipH="1">
              <a:off x="3468080" y="5139673"/>
              <a:ext cx="43150" cy="3790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46" name="Прямая соединительная линия 1245"/>
            <p:cNvCxnSpPr>
              <a:stCxn id="1237" idx="1"/>
              <a:endCxn id="1238" idx="4"/>
            </p:cNvCxnSpPr>
            <p:nvPr/>
          </p:nvCxnSpPr>
          <p:spPr>
            <a:xfrm rot="5400000" flipH="1" flipV="1">
              <a:off x="3544623" y="5156166"/>
              <a:ext cx="27496" cy="4250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47" name="Прямая соединительная линия 1246"/>
            <p:cNvCxnSpPr>
              <a:stCxn id="1242" idx="3"/>
              <a:endCxn id="1237" idx="1"/>
            </p:cNvCxnSpPr>
            <p:nvPr/>
          </p:nvCxnSpPr>
          <p:spPr>
            <a:xfrm rot="5400000" flipH="1" flipV="1">
              <a:off x="3507459" y="5215864"/>
              <a:ext cx="54354" cy="496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47" name="Группа 1247"/>
          <p:cNvGrpSpPr/>
          <p:nvPr/>
        </p:nvGrpSpPr>
        <p:grpSpPr>
          <a:xfrm>
            <a:off x="2045297" y="2018036"/>
            <a:ext cx="1169381" cy="1250650"/>
            <a:chOff x="1581077" y="2383120"/>
            <a:chExt cx="1169381" cy="1250650"/>
          </a:xfrm>
        </p:grpSpPr>
        <p:sp>
          <p:nvSpPr>
            <p:cNvPr id="1249" name="8-конечная звезда 1248"/>
            <p:cNvSpPr/>
            <p:nvPr/>
          </p:nvSpPr>
          <p:spPr>
            <a:xfrm rot="1262594">
              <a:off x="2063417" y="3089247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50" name="8-конечная звезда 1249"/>
            <p:cNvSpPr/>
            <p:nvPr/>
          </p:nvSpPr>
          <p:spPr>
            <a:xfrm rot="1262594">
              <a:off x="2061769" y="2803495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51" name="8-конечная звезда 1250"/>
            <p:cNvSpPr/>
            <p:nvPr/>
          </p:nvSpPr>
          <p:spPr>
            <a:xfrm rot="1262594">
              <a:off x="1865251" y="3579770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52" name="8-конечная звезда 1251"/>
            <p:cNvSpPr/>
            <p:nvPr/>
          </p:nvSpPr>
          <p:spPr>
            <a:xfrm rot="1262594">
              <a:off x="1920541" y="2803495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53" name="8-конечная звезда 1252"/>
            <p:cNvSpPr/>
            <p:nvPr/>
          </p:nvSpPr>
          <p:spPr>
            <a:xfrm rot="1262594">
              <a:off x="2490397" y="258753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55" name="8-конечная звезда 1254"/>
            <p:cNvSpPr/>
            <p:nvPr/>
          </p:nvSpPr>
          <p:spPr>
            <a:xfrm rot="1262594">
              <a:off x="1920541" y="3160685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56" name="8-конечная звезда 1255"/>
            <p:cNvSpPr/>
            <p:nvPr/>
          </p:nvSpPr>
          <p:spPr>
            <a:xfrm rot="1262594">
              <a:off x="1581077" y="3295598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57" name="8-конечная звезда 1256"/>
            <p:cNvSpPr/>
            <p:nvPr/>
          </p:nvSpPr>
          <p:spPr>
            <a:xfrm rot="1262594">
              <a:off x="2336790" y="2648240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58" name="8-конечная звезда 1257"/>
            <p:cNvSpPr/>
            <p:nvPr/>
          </p:nvSpPr>
          <p:spPr>
            <a:xfrm rot="1262594">
              <a:off x="2571736" y="2668872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59" name="8-конечная звезда 1258"/>
            <p:cNvSpPr/>
            <p:nvPr/>
          </p:nvSpPr>
          <p:spPr>
            <a:xfrm rot="1262594">
              <a:off x="2560782" y="2383120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60" name="8-конечная звезда 1259"/>
            <p:cNvSpPr/>
            <p:nvPr/>
          </p:nvSpPr>
          <p:spPr>
            <a:xfrm rot="1262594">
              <a:off x="2643174" y="2586480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61" name="8-конечная звезда 1260"/>
            <p:cNvSpPr/>
            <p:nvPr/>
          </p:nvSpPr>
          <p:spPr>
            <a:xfrm rot="1262594">
              <a:off x="2275030" y="2668872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62" name="8-конечная звезда 1261"/>
            <p:cNvSpPr/>
            <p:nvPr/>
          </p:nvSpPr>
          <p:spPr>
            <a:xfrm rot="1262594">
              <a:off x="2703658" y="2383120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263" name="Прямая соединительная линия 1262"/>
            <p:cNvCxnSpPr>
              <a:stCxn id="1262" idx="6"/>
              <a:endCxn id="1259" idx="7"/>
            </p:cNvCxnSpPr>
            <p:nvPr/>
          </p:nvCxnSpPr>
          <p:spPr>
            <a:xfrm rot="16200000" flipH="1" flipV="1">
              <a:off x="2664344" y="2325903"/>
              <a:ext cx="12338" cy="12989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64" name="Прямая соединительная линия 1263"/>
            <p:cNvCxnSpPr>
              <a:stCxn id="1258" idx="5"/>
              <a:endCxn id="1253" idx="7"/>
            </p:cNvCxnSpPr>
            <p:nvPr/>
          </p:nvCxnSpPr>
          <p:spPr>
            <a:xfrm rot="16200000" flipV="1">
              <a:off x="2530194" y="2615447"/>
              <a:ext cx="67318" cy="4356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65" name="Прямая соединительная линия 1264"/>
            <p:cNvCxnSpPr>
              <a:stCxn id="1260" idx="0"/>
              <a:endCxn id="1258" idx="1"/>
            </p:cNvCxnSpPr>
            <p:nvPr/>
          </p:nvCxnSpPr>
          <p:spPr>
            <a:xfrm flipH="1">
              <a:off x="2604637" y="2618282"/>
              <a:ext cx="83776" cy="9537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66" name="Прямая соединительная линия 1265"/>
            <p:cNvCxnSpPr>
              <a:stCxn id="1252" idx="7"/>
              <a:endCxn id="1261" idx="5"/>
            </p:cNvCxnSpPr>
            <p:nvPr/>
          </p:nvCxnSpPr>
          <p:spPr>
            <a:xfrm rot="5400000" flipH="1" flipV="1">
              <a:off x="2056250" y="2586853"/>
              <a:ext cx="148644" cy="31671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67" name="Прямая соединительная линия 1266"/>
            <p:cNvCxnSpPr>
              <a:stCxn id="1256" idx="6"/>
              <a:endCxn id="1252" idx="2"/>
            </p:cNvCxnSpPr>
            <p:nvPr/>
          </p:nvCxnSpPr>
          <p:spPr>
            <a:xfrm rot="5400000" flipH="1" flipV="1">
              <a:off x="1560446" y="2920360"/>
              <a:ext cx="442065" cy="31273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68" name="Прямая соединительная линия 1267"/>
            <p:cNvCxnSpPr>
              <a:stCxn id="1256" idx="7"/>
              <a:endCxn id="1255" idx="2"/>
            </p:cNvCxnSpPr>
            <p:nvPr/>
          </p:nvCxnSpPr>
          <p:spPr>
            <a:xfrm rot="5400000" flipH="1" flipV="1">
              <a:off x="1739486" y="3116483"/>
              <a:ext cx="101958" cy="29476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69" name="Прямая соединительная линия 1268"/>
            <p:cNvCxnSpPr>
              <a:stCxn id="1251" idx="4"/>
              <a:endCxn id="1256" idx="0"/>
            </p:cNvCxnSpPr>
            <p:nvPr/>
          </p:nvCxnSpPr>
          <p:spPr>
            <a:xfrm rot="10800000">
              <a:off x="1643716" y="3339633"/>
              <a:ext cx="223336" cy="25744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70" name="Прямая соединительная линия 1269"/>
            <p:cNvCxnSpPr>
              <a:stCxn id="1251" idx="7"/>
              <a:endCxn id="1249" idx="2"/>
            </p:cNvCxnSpPr>
            <p:nvPr/>
          </p:nvCxnSpPr>
          <p:spPr>
            <a:xfrm rot="5400000" flipH="1" flipV="1">
              <a:off x="1771643" y="3286729"/>
              <a:ext cx="454361" cy="16379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71" name="Прямая соединительная линия 1270"/>
            <p:cNvCxnSpPr>
              <a:stCxn id="1249" idx="5"/>
              <a:endCxn id="1250" idx="2"/>
            </p:cNvCxnSpPr>
            <p:nvPr/>
          </p:nvCxnSpPr>
          <p:spPr>
            <a:xfrm rot="16200000" flipV="1">
              <a:off x="1961325" y="2973444"/>
              <a:ext cx="235879" cy="38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72" name="Прямая соединительная линия 1271"/>
            <p:cNvCxnSpPr>
              <a:stCxn id="1250" idx="0"/>
              <a:endCxn id="1257" idx="3"/>
            </p:cNvCxnSpPr>
            <p:nvPr/>
          </p:nvCxnSpPr>
          <p:spPr>
            <a:xfrm flipV="1">
              <a:off x="2113968" y="2693796"/>
              <a:ext cx="225614" cy="14639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73" name="Прямая соединительная линия 1272"/>
            <p:cNvCxnSpPr>
              <a:stCxn id="1262" idx="1"/>
              <a:endCxn id="1260" idx="7"/>
            </p:cNvCxnSpPr>
            <p:nvPr/>
          </p:nvCxnSpPr>
          <p:spPr>
            <a:xfrm rot="5400000">
              <a:off x="2626022" y="2489841"/>
              <a:ext cx="172475" cy="4860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75" name="Прямая соединительная линия 1274"/>
            <p:cNvCxnSpPr>
              <a:stCxn id="1259" idx="3"/>
              <a:endCxn id="1253" idx="6"/>
            </p:cNvCxnSpPr>
            <p:nvPr/>
          </p:nvCxnSpPr>
          <p:spPr>
            <a:xfrm rot="5400000">
              <a:off x="2458289" y="2484824"/>
              <a:ext cx="173313" cy="3570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76" name="Прямая соединительная линия 1275"/>
            <p:cNvCxnSpPr>
              <a:stCxn id="1253" idx="4"/>
              <a:endCxn id="1261" idx="0"/>
            </p:cNvCxnSpPr>
            <p:nvPr/>
          </p:nvCxnSpPr>
          <p:spPr>
            <a:xfrm rot="10800000" flipV="1">
              <a:off x="2320270" y="2604838"/>
              <a:ext cx="171929" cy="9583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321" name="TextBox 1320"/>
          <p:cNvSpPr txBox="1"/>
          <p:nvPr/>
        </p:nvSpPr>
        <p:spPr>
          <a:xfrm rot="19006284">
            <a:off x="2318899" y="2446336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КИТ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1322" name="TextBox 1321"/>
          <p:cNvSpPr txBox="1"/>
          <p:nvPr/>
        </p:nvSpPr>
        <p:spPr>
          <a:xfrm rot="1643483">
            <a:off x="2860400" y="3446467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ПЕГАС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1323" name="TextBox 1322"/>
          <p:cNvSpPr txBox="1"/>
          <p:nvPr/>
        </p:nvSpPr>
        <p:spPr>
          <a:xfrm rot="19006284">
            <a:off x="3176155" y="2941114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АНДРОМЕДА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1324" name="TextBox 1323"/>
          <p:cNvSpPr txBox="1"/>
          <p:nvPr/>
        </p:nvSpPr>
        <p:spPr>
          <a:xfrm rot="2331135">
            <a:off x="3061230" y="4429631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ДЕЛЬФІН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1325" name="TextBox 1324"/>
          <p:cNvSpPr txBox="1"/>
          <p:nvPr/>
        </p:nvSpPr>
        <p:spPr>
          <a:xfrm rot="222291">
            <a:off x="3388198" y="5006245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ОРЕЛ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1326" name="TextBox 1325"/>
          <p:cNvSpPr txBox="1"/>
          <p:nvPr/>
        </p:nvSpPr>
        <p:spPr>
          <a:xfrm rot="222291">
            <a:off x="3888264" y="5524741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ЩИТ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1327" name="TextBox 1326"/>
          <p:cNvSpPr txBox="1"/>
          <p:nvPr/>
        </p:nvSpPr>
        <p:spPr>
          <a:xfrm rot="20047852">
            <a:off x="5597382" y="3512765"/>
            <a:ext cx="70215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ВОЛОССЯ ВЕРОНІКИ</a:t>
            </a:r>
            <a:endParaRPr lang="uk-UA" sz="8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grpSp>
        <p:nvGrpSpPr>
          <p:cNvPr id="49" name="Группа 1414"/>
          <p:cNvGrpSpPr/>
          <p:nvPr/>
        </p:nvGrpSpPr>
        <p:grpSpPr>
          <a:xfrm>
            <a:off x="4589796" y="2578586"/>
            <a:ext cx="829916" cy="343506"/>
            <a:chOff x="4589796" y="2578586"/>
            <a:chExt cx="829916" cy="343506"/>
          </a:xfrm>
        </p:grpSpPr>
        <p:sp>
          <p:nvSpPr>
            <p:cNvPr id="1330" name="8-конечная звезда 1329"/>
            <p:cNvSpPr/>
            <p:nvPr/>
          </p:nvSpPr>
          <p:spPr>
            <a:xfrm rot="1262594">
              <a:off x="5365712" y="2651077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32" name="8-конечная звезда 1331"/>
            <p:cNvSpPr/>
            <p:nvPr/>
          </p:nvSpPr>
          <p:spPr>
            <a:xfrm rot="1262594">
              <a:off x="4589796" y="2875292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33" name="8-конечная звезда 1332"/>
            <p:cNvSpPr/>
            <p:nvPr/>
          </p:nvSpPr>
          <p:spPr>
            <a:xfrm rot="1262594">
              <a:off x="4732672" y="2875292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34" name="8-конечная звезда 1333"/>
            <p:cNvSpPr/>
            <p:nvPr/>
          </p:nvSpPr>
          <p:spPr>
            <a:xfrm rot="1262594">
              <a:off x="4875548" y="2660978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35" name="8-конечная звезда 1334"/>
            <p:cNvSpPr/>
            <p:nvPr/>
          </p:nvSpPr>
          <p:spPr>
            <a:xfrm rot="1262594">
              <a:off x="5018424" y="2578586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36" name="8-конечная звезда 1335"/>
            <p:cNvSpPr/>
            <p:nvPr/>
          </p:nvSpPr>
          <p:spPr>
            <a:xfrm rot="1262594">
              <a:off x="5232738" y="2650024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337" name="Прямая соединительная линия 1336"/>
            <p:cNvCxnSpPr>
              <a:stCxn id="1332" idx="0"/>
              <a:endCxn id="1333" idx="3"/>
            </p:cNvCxnSpPr>
            <p:nvPr/>
          </p:nvCxnSpPr>
          <p:spPr>
            <a:xfrm>
              <a:off x="4635035" y="2907094"/>
              <a:ext cx="99653" cy="109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38" name="Прямая соединительная линия 1337"/>
            <p:cNvCxnSpPr>
              <a:stCxn id="1333" idx="7"/>
              <a:endCxn id="1334" idx="3"/>
            </p:cNvCxnSpPr>
            <p:nvPr/>
          </p:nvCxnSpPr>
          <p:spPr>
            <a:xfrm rot="5400000" flipH="1" flipV="1">
              <a:off x="4729854" y="2741481"/>
              <a:ext cx="195312" cy="10010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39" name="Прямая соединительная линия 1338"/>
            <p:cNvCxnSpPr>
              <a:stCxn id="1330" idx="2"/>
              <a:endCxn id="1336" idx="0"/>
            </p:cNvCxnSpPr>
            <p:nvPr/>
          </p:nvCxnSpPr>
          <p:spPr>
            <a:xfrm rot="5400000" flipH="1">
              <a:off x="5319772" y="2640031"/>
              <a:ext cx="21450" cy="10504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40" name="Прямая соединительная линия 1339"/>
            <p:cNvCxnSpPr>
              <a:stCxn id="1336" idx="3"/>
              <a:endCxn id="1335" idx="0"/>
            </p:cNvCxnSpPr>
            <p:nvPr/>
          </p:nvCxnSpPr>
          <p:spPr>
            <a:xfrm rot="5400000" flipH="1">
              <a:off x="5112940" y="2561112"/>
              <a:ext cx="72537" cy="17109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41" name="Прямая соединительная линия 1340"/>
            <p:cNvCxnSpPr>
              <a:stCxn id="1335" idx="3"/>
              <a:endCxn id="1334" idx="7"/>
            </p:cNvCxnSpPr>
            <p:nvPr/>
          </p:nvCxnSpPr>
          <p:spPr>
            <a:xfrm rot="5400000">
              <a:off x="4938691" y="2593128"/>
              <a:ext cx="63390" cy="10010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355" name="TextBox 1354"/>
          <p:cNvSpPr txBox="1"/>
          <p:nvPr/>
        </p:nvSpPr>
        <p:spPr>
          <a:xfrm>
            <a:off x="4714876" y="2643182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РИСЬ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cxnSp>
        <p:nvCxnSpPr>
          <p:cNvPr id="1364" name="Прямая соединительная линия 1363"/>
          <p:cNvCxnSpPr/>
          <p:nvPr/>
        </p:nvCxnSpPr>
        <p:spPr>
          <a:xfrm rot="16537753" flipV="1">
            <a:off x="4727773" y="3164312"/>
            <a:ext cx="314852" cy="4989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50" name="Группа 1415"/>
          <p:cNvGrpSpPr/>
          <p:nvPr/>
        </p:nvGrpSpPr>
        <p:grpSpPr>
          <a:xfrm>
            <a:off x="4149687" y="2792374"/>
            <a:ext cx="463574" cy="463575"/>
            <a:chOff x="4149687" y="2792374"/>
            <a:chExt cx="463574" cy="463575"/>
          </a:xfrm>
        </p:grpSpPr>
        <p:cxnSp>
          <p:nvCxnSpPr>
            <p:cNvPr id="1342" name="Прямая соединительная линия 1341"/>
            <p:cNvCxnSpPr>
              <a:stCxn id="1359" idx="7"/>
              <a:endCxn id="1358" idx="2"/>
            </p:cNvCxnSpPr>
            <p:nvPr/>
          </p:nvCxnSpPr>
          <p:spPr>
            <a:xfrm rot="5400000" flipH="1" flipV="1">
              <a:off x="4370340" y="3027617"/>
              <a:ext cx="58114" cy="9977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356" name="8-конечная звезда 1355"/>
            <p:cNvSpPr/>
            <p:nvPr/>
          </p:nvSpPr>
          <p:spPr>
            <a:xfrm rot="1262594">
              <a:off x="4577261" y="3101985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57" name="8-конечная звезда 1356"/>
            <p:cNvSpPr/>
            <p:nvPr/>
          </p:nvSpPr>
          <p:spPr>
            <a:xfrm rot="1262594">
              <a:off x="4530737" y="3219949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58" name="8-конечная звезда 1357"/>
            <p:cNvSpPr/>
            <p:nvPr/>
          </p:nvSpPr>
          <p:spPr>
            <a:xfrm rot="1262594">
              <a:off x="4435440" y="3006688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59" name="8-конечная звезда 1358"/>
            <p:cNvSpPr/>
            <p:nvPr/>
          </p:nvSpPr>
          <p:spPr>
            <a:xfrm rot="1262594">
              <a:off x="4308170" y="3093732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360" name="Прямая соединительная линия 1359"/>
            <p:cNvCxnSpPr>
              <a:stCxn id="1357" idx="6"/>
              <a:endCxn id="1356" idx="2"/>
            </p:cNvCxnSpPr>
            <p:nvPr/>
          </p:nvCxnSpPr>
          <p:spPr>
            <a:xfrm rot="5400000" flipH="1" flipV="1">
              <a:off x="4529817" y="3162168"/>
              <a:ext cx="84364" cy="3359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65" name="Прямая соединительная линия 1364"/>
            <p:cNvCxnSpPr>
              <a:stCxn id="1358" idx="0"/>
              <a:endCxn id="1357" idx="4"/>
            </p:cNvCxnSpPr>
            <p:nvPr/>
          </p:nvCxnSpPr>
          <p:spPr>
            <a:xfrm>
              <a:off x="4477199" y="3036044"/>
              <a:ext cx="54738" cy="19544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370" name="8-конечная звезда 1369"/>
            <p:cNvSpPr/>
            <p:nvPr/>
          </p:nvSpPr>
          <p:spPr>
            <a:xfrm rot="1262594">
              <a:off x="4221126" y="3006688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71" name="8-конечная звезда 1370"/>
            <p:cNvSpPr/>
            <p:nvPr/>
          </p:nvSpPr>
          <p:spPr>
            <a:xfrm rot="1262594">
              <a:off x="4451046" y="2879418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72" name="8-конечная звезда 1371"/>
            <p:cNvSpPr/>
            <p:nvPr/>
          </p:nvSpPr>
          <p:spPr>
            <a:xfrm rot="1262594">
              <a:off x="4364001" y="2792374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73" name="8-конечная звезда 1372"/>
            <p:cNvSpPr/>
            <p:nvPr/>
          </p:nvSpPr>
          <p:spPr>
            <a:xfrm rot="1262594">
              <a:off x="4149687" y="2935250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375" name="Прямая соединительная линия 1374"/>
            <p:cNvCxnSpPr>
              <a:stCxn id="868" idx="67"/>
              <a:endCxn id="1373" idx="1"/>
            </p:cNvCxnSpPr>
            <p:nvPr/>
          </p:nvCxnSpPr>
          <p:spPr>
            <a:xfrm flipH="1" flipV="1">
              <a:off x="4180058" y="2976590"/>
              <a:ext cx="40647" cy="4041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76" name="Прямая соединительная линия 1375"/>
            <p:cNvCxnSpPr>
              <a:stCxn id="1371" idx="5"/>
              <a:endCxn id="1372" idx="0"/>
            </p:cNvCxnSpPr>
            <p:nvPr/>
          </p:nvCxnSpPr>
          <p:spPr>
            <a:xfrm rot="16200000" flipV="1">
              <a:off x="4405044" y="2822446"/>
              <a:ext cx="59548" cy="5811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77" name="Прямая соединительная линия 1376"/>
            <p:cNvCxnSpPr>
              <a:stCxn id="1370" idx="0"/>
              <a:endCxn id="1371" idx="4"/>
            </p:cNvCxnSpPr>
            <p:nvPr/>
          </p:nvCxnSpPr>
          <p:spPr>
            <a:xfrm flipV="1">
              <a:off x="4262885" y="2893262"/>
              <a:ext cx="189602" cy="14278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78" name="Прямая соединительная линия 1377"/>
            <p:cNvCxnSpPr>
              <a:stCxn id="1359" idx="5"/>
              <a:endCxn id="1370" idx="1"/>
            </p:cNvCxnSpPr>
            <p:nvPr/>
          </p:nvCxnSpPr>
          <p:spPr>
            <a:xfrm rot="16200000" flipV="1">
              <a:off x="4262466" y="3037059"/>
              <a:ext cx="47564" cy="6950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1379" name="Прямая соединительная линия 1378"/>
          <p:cNvCxnSpPr>
            <a:stCxn id="1358" idx="6"/>
            <a:endCxn id="1371" idx="2"/>
          </p:cNvCxnSpPr>
          <p:nvPr/>
        </p:nvCxnSpPr>
        <p:spPr>
          <a:xfrm rot="5400000" flipH="1" flipV="1">
            <a:off x="4421367" y="2964606"/>
            <a:ext cx="86952" cy="94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394" name="TextBox 1393"/>
          <p:cNvSpPr txBox="1"/>
          <p:nvPr/>
        </p:nvSpPr>
        <p:spPr>
          <a:xfrm>
            <a:off x="4143372" y="2887144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ЖИРАФ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grpSp>
        <p:nvGrpSpPr>
          <p:cNvPr id="51" name="Группа 1394"/>
          <p:cNvGrpSpPr/>
          <p:nvPr/>
        </p:nvGrpSpPr>
        <p:grpSpPr>
          <a:xfrm>
            <a:off x="4224353" y="2365325"/>
            <a:ext cx="411190" cy="414417"/>
            <a:chOff x="4017933" y="1986213"/>
            <a:chExt cx="411190" cy="414417"/>
          </a:xfrm>
        </p:grpSpPr>
        <p:cxnSp>
          <p:nvCxnSpPr>
            <p:cNvPr id="1396" name="Прямая соединительная линия 1395"/>
            <p:cNvCxnSpPr>
              <a:stCxn id="1404" idx="7"/>
              <a:endCxn id="1400" idx="1"/>
            </p:cNvCxnSpPr>
            <p:nvPr/>
          </p:nvCxnSpPr>
          <p:spPr>
            <a:xfrm rot="16200000" flipV="1">
              <a:off x="4354956" y="2311979"/>
              <a:ext cx="116410" cy="15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97" name="Прямая соединительная линия 1396"/>
            <p:cNvCxnSpPr>
              <a:stCxn id="1404" idx="4"/>
              <a:endCxn id="1399" idx="1"/>
            </p:cNvCxnSpPr>
            <p:nvPr/>
          </p:nvCxnSpPr>
          <p:spPr>
            <a:xfrm rot="10800000">
              <a:off x="4198773" y="2252202"/>
              <a:ext cx="174565" cy="11907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98" name="Прямая соединительная линия 1397"/>
            <p:cNvCxnSpPr>
              <a:stCxn id="1402" idx="7"/>
              <a:endCxn id="1401" idx="3"/>
            </p:cNvCxnSpPr>
            <p:nvPr/>
          </p:nvCxnSpPr>
          <p:spPr>
            <a:xfrm rot="16200000" flipH="1">
              <a:off x="4223525" y="1870252"/>
              <a:ext cx="6" cy="30784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399" name="8-конечная звезда 1398"/>
            <p:cNvSpPr/>
            <p:nvPr/>
          </p:nvSpPr>
          <p:spPr>
            <a:xfrm rot="1262594">
              <a:off x="4160809" y="2200527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00" name="8-конечная звезда 1399"/>
            <p:cNvSpPr/>
            <p:nvPr/>
          </p:nvSpPr>
          <p:spPr>
            <a:xfrm rot="1262594">
              <a:off x="4375123" y="2202175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01" name="8-конечная звезда 1400"/>
            <p:cNvSpPr/>
            <p:nvPr/>
          </p:nvSpPr>
          <p:spPr>
            <a:xfrm rot="1262594">
              <a:off x="4375123" y="198621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02" name="8-конечная звезда 1401"/>
            <p:cNvSpPr/>
            <p:nvPr/>
          </p:nvSpPr>
          <p:spPr>
            <a:xfrm rot="1262594">
              <a:off x="4017933" y="200813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03" name="8-конечная звезда 1402"/>
            <p:cNvSpPr/>
            <p:nvPr/>
          </p:nvSpPr>
          <p:spPr>
            <a:xfrm rot="1262594">
              <a:off x="4089371" y="2222449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04" name="8-конечная звезда 1403"/>
            <p:cNvSpPr/>
            <p:nvPr/>
          </p:nvSpPr>
          <p:spPr>
            <a:xfrm rot="1262594">
              <a:off x="4371896" y="2357430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405" name="Прямая соединительная линия 1404"/>
            <p:cNvCxnSpPr>
              <a:stCxn id="1400" idx="5"/>
              <a:endCxn id="1401" idx="2"/>
            </p:cNvCxnSpPr>
            <p:nvPr/>
          </p:nvCxnSpPr>
          <p:spPr>
            <a:xfrm rot="5400000" flipH="1" flipV="1">
              <a:off x="4308750" y="2120823"/>
              <a:ext cx="166089" cy="126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06" name="Прямая соединительная линия 1405"/>
            <p:cNvCxnSpPr>
              <a:stCxn id="1403" idx="6"/>
              <a:endCxn id="1402" idx="0"/>
            </p:cNvCxnSpPr>
            <p:nvPr/>
          </p:nvCxnSpPr>
          <p:spPr>
            <a:xfrm rot="16200000" flipV="1">
              <a:off x="4008388" y="2106572"/>
              <a:ext cx="179422" cy="5593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07" name="Прямая соединительная линия 1406"/>
            <p:cNvCxnSpPr>
              <a:stCxn id="1399" idx="5"/>
              <a:endCxn id="1403" idx="0"/>
            </p:cNvCxnSpPr>
            <p:nvPr/>
          </p:nvCxnSpPr>
          <p:spPr>
            <a:xfrm rot="16200000" flipH="1" flipV="1">
              <a:off x="4131062" y="2213360"/>
              <a:ext cx="56291" cy="3527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08" name="Прямая соединительная линия 1407"/>
            <p:cNvCxnSpPr>
              <a:stCxn id="1400" idx="3"/>
              <a:endCxn id="1399" idx="7"/>
            </p:cNvCxnSpPr>
            <p:nvPr/>
          </p:nvCxnSpPr>
          <p:spPr>
            <a:xfrm rot="5400000" flipH="1">
              <a:off x="4283179" y="2145868"/>
              <a:ext cx="23574" cy="16496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417" name="TextBox 1416"/>
          <p:cNvSpPr txBox="1"/>
          <p:nvPr/>
        </p:nvSpPr>
        <p:spPr>
          <a:xfrm>
            <a:off x="4286248" y="2428868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ВІЗНИЧИЙ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grpSp>
        <p:nvGrpSpPr>
          <p:cNvPr id="53" name="Группа 1417"/>
          <p:cNvGrpSpPr/>
          <p:nvPr/>
        </p:nvGrpSpPr>
        <p:grpSpPr>
          <a:xfrm>
            <a:off x="3808104" y="2509849"/>
            <a:ext cx="470249" cy="704837"/>
            <a:chOff x="3357553" y="2345049"/>
            <a:chExt cx="470249" cy="704837"/>
          </a:xfrm>
        </p:grpSpPr>
        <p:cxnSp>
          <p:nvCxnSpPr>
            <p:cNvPr id="1419" name="Прямая соединительная линия 1418"/>
            <p:cNvCxnSpPr>
              <a:stCxn id="1425" idx="6"/>
              <a:endCxn id="1424" idx="0"/>
            </p:cNvCxnSpPr>
            <p:nvPr/>
          </p:nvCxnSpPr>
          <p:spPr>
            <a:xfrm rot="16200000" flipV="1">
              <a:off x="3691172" y="2584715"/>
              <a:ext cx="109630" cy="12902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20" name="Прямая соединительная линия 1419"/>
            <p:cNvCxnSpPr>
              <a:stCxn id="1423" idx="5"/>
              <a:endCxn id="1427" idx="6"/>
            </p:cNvCxnSpPr>
            <p:nvPr/>
          </p:nvCxnSpPr>
          <p:spPr>
            <a:xfrm rot="16200000" flipV="1">
              <a:off x="3407723" y="2536764"/>
              <a:ext cx="24387" cy="6601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421" name="8-конечная звезда 1420"/>
            <p:cNvSpPr/>
            <p:nvPr/>
          </p:nvSpPr>
          <p:spPr>
            <a:xfrm rot="1262594">
              <a:off x="3486402" y="2345049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22" name="8-конечная звезда 1421"/>
            <p:cNvSpPr/>
            <p:nvPr/>
          </p:nvSpPr>
          <p:spPr>
            <a:xfrm rot="1262594">
              <a:off x="3557840" y="2487925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23" name="8-конечная звезда 1422"/>
            <p:cNvSpPr/>
            <p:nvPr/>
          </p:nvSpPr>
          <p:spPr>
            <a:xfrm rot="1262594">
              <a:off x="3436886" y="2579638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24" name="8-конечная звезда 1423"/>
            <p:cNvSpPr/>
            <p:nvPr/>
          </p:nvSpPr>
          <p:spPr>
            <a:xfrm rot="1262594">
              <a:off x="3629278" y="2557715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25" name="8-конечная звезда 1424"/>
            <p:cNvSpPr/>
            <p:nvPr/>
          </p:nvSpPr>
          <p:spPr>
            <a:xfrm rot="1262594">
              <a:off x="3773802" y="2702239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26" name="8-конечная звезда 1425"/>
            <p:cNvSpPr/>
            <p:nvPr/>
          </p:nvSpPr>
          <p:spPr>
            <a:xfrm rot="1262594">
              <a:off x="3770575" y="2413260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27" name="8-конечная звезда 1426"/>
            <p:cNvSpPr/>
            <p:nvPr/>
          </p:nvSpPr>
          <p:spPr>
            <a:xfrm rot="1262594">
              <a:off x="3357553" y="2556136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28" name="8-конечная звезда 1427"/>
            <p:cNvSpPr/>
            <p:nvPr/>
          </p:nvSpPr>
          <p:spPr>
            <a:xfrm rot="1262594">
              <a:off x="3699137" y="2435183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29" name="8-конечная звезда 1428"/>
            <p:cNvSpPr/>
            <p:nvPr/>
          </p:nvSpPr>
          <p:spPr>
            <a:xfrm rot="1262594">
              <a:off x="3413385" y="3006686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30" name="8-конечная звезда 1429"/>
            <p:cNvSpPr/>
            <p:nvPr/>
          </p:nvSpPr>
          <p:spPr>
            <a:xfrm rot="1262594">
              <a:off x="3500429" y="2841888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31" name="8-конечная звезда 1430"/>
            <p:cNvSpPr/>
            <p:nvPr/>
          </p:nvSpPr>
          <p:spPr>
            <a:xfrm rot="1262594">
              <a:off x="3571867" y="2643180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432" name="Прямая соединительная линия 1431"/>
            <p:cNvCxnSpPr>
              <a:stCxn id="1422" idx="6"/>
              <a:endCxn id="1421" idx="7"/>
            </p:cNvCxnSpPr>
            <p:nvPr/>
          </p:nvCxnSpPr>
          <p:spPr>
            <a:xfrm rot="16200000" flipV="1">
              <a:off x="3501986" y="2397176"/>
              <a:ext cx="128640" cy="5645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33" name="Прямая соединительная линия 1432"/>
            <p:cNvCxnSpPr>
              <a:stCxn id="1431" idx="4"/>
              <a:endCxn id="1423" idx="0"/>
            </p:cNvCxnSpPr>
            <p:nvPr/>
          </p:nvCxnSpPr>
          <p:spPr>
            <a:xfrm rot="10800000">
              <a:off x="3489086" y="2616334"/>
              <a:ext cx="84223" cy="4069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34" name="Прямая соединительная линия 1433"/>
            <p:cNvCxnSpPr>
              <a:stCxn id="1424" idx="5"/>
              <a:endCxn id="1422" idx="0"/>
            </p:cNvCxnSpPr>
            <p:nvPr/>
          </p:nvCxnSpPr>
          <p:spPr>
            <a:xfrm rot="16200000" flipV="1">
              <a:off x="3609967" y="2524693"/>
              <a:ext cx="35421" cy="3527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35" name="Прямая соединительная линия 1434"/>
            <p:cNvCxnSpPr>
              <a:stCxn id="1426" idx="5"/>
              <a:endCxn id="1428" idx="7"/>
            </p:cNvCxnSpPr>
            <p:nvPr/>
          </p:nvCxnSpPr>
          <p:spPr>
            <a:xfrm rot="16200000" flipH="1" flipV="1">
              <a:off x="3745495" y="2410102"/>
              <a:ext cx="32892" cy="4292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36" name="Прямая соединительная линия 1435"/>
            <p:cNvCxnSpPr>
              <a:stCxn id="1424" idx="7"/>
              <a:endCxn id="1428" idx="3"/>
            </p:cNvCxnSpPr>
            <p:nvPr/>
          </p:nvCxnSpPr>
          <p:spPr>
            <a:xfrm rot="5400000" flipH="1" flipV="1">
              <a:off x="3636875" y="2509631"/>
              <a:ext cx="108198" cy="2004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37" name="Прямая соединительная линия 1436"/>
            <p:cNvCxnSpPr>
              <a:stCxn id="1429" idx="5"/>
              <a:endCxn id="1430" idx="1"/>
            </p:cNvCxnSpPr>
            <p:nvPr/>
          </p:nvCxnSpPr>
          <p:spPr>
            <a:xfrm rot="5400000" flipH="1" flipV="1">
              <a:off x="3415848" y="2893594"/>
              <a:ext cx="125318" cy="10458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38" name="Прямая соединительная линия 1437"/>
            <p:cNvCxnSpPr>
              <a:stCxn id="1430" idx="7"/>
              <a:endCxn id="1431" idx="2"/>
            </p:cNvCxnSpPr>
            <p:nvPr/>
          </p:nvCxnSpPr>
          <p:spPr>
            <a:xfrm rot="5400000" flipH="1" flipV="1">
              <a:off x="3478851" y="2747857"/>
              <a:ext cx="169778" cy="4394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39" name="Прямая соединительная линия 1438"/>
            <p:cNvCxnSpPr>
              <a:stCxn id="1431" idx="7"/>
              <a:endCxn id="1424" idx="6"/>
            </p:cNvCxnSpPr>
            <p:nvPr/>
          </p:nvCxnSpPr>
          <p:spPr>
            <a:xfrm rot="5400000" flipH="1" flipV="1">
              <a:off x="3591344" y="2581380"/>
              <a:ext cx="96493" cy="5276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40" name="Прямая соединительная линия 1439"/>
            <p:cNvCxnSpPr>
              <a:stCxn id="1425" idx="5"/>
              <a:endCxn id="1431" idx="0"/>
            </p:cNvCxnSpPr>
            <p:nvPr/>
          </p:nvCxnSpPr>
          <p:spPr>
            <a:xfrm rot="16200000" flipV="1">
              <a:off x="3685719" y="2600444"/>
              <a:ext cx="32029" cy="17621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42" name="Прямая соединительная линия 1441"/>
            <p:cNvCxnSpPr>
              <a:stCxn id="1423" idx="7"/>
              <a:endCxn id="1422" idx="5"/>
            </p:cNvCxnSpPr>
            <p:nvPr/>
          </p:nvCxnSpPr>
          <p:spPr>
            <a:xfrm rot="5400000" flipH="1" flipV="1">
              <a:off x="3478506" y="2500305"/>
              <a:ext cx="105424" cy="8531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446" name="TextBox 1445"/>
          <p:cNvSpPr txBox="1"/>
          <p:nvPr/>
        </p:nvSpPr>
        <p:spPr>
          <a:xfrm>
            <a:off x="3536257" y="2500306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ПЕРСЕЙ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grpSp>
        <p:nvGrpSpPr>
          <p:cNvPr id="54" name="Группа 1446"/>
          <p:cNvGrpSpPr/>
          <p:nvPr/>
        </p:nvGrpSpPr>
        <p:grpSpPr>
          <a:xfrm rot="248670">
            <a:off x="5476076" y="1848327"/>
            <a:ext cx="1857394" cy="3278058"/>
            <a:chOff x="5649885" y="1363613"/>
            <a:chExt cx="1857394" cy="3278058"/>
          </a:xfrm>
        </p:grpSpPr>
        <p:cxnSp>
          <p:nvCxnSpPr>
            <p:cNvPr id="1448" name="Прямая соединительная линия 1447"/>
            <p:cNvCxnSpPr>
              <a:stCxn id="1452" idx="5"/>
              <a:endCxn id="1459" idx="0"/>
            </p:cNvCxnSpPr>
            <p:nvPr/>
          </p:nvCxnSpPr>
          <p:spPr>
            <a:xfrm rot="15951330" flipV="1">
              <a:off x="6678064" y="1878821"/>
              <a:ext cx="184799" cy="10014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449" name="8-конечная звезда 1448"/>
            <p:cNvSpPr/>
            <p:nvPr/>
          </p:nvSpPr>
          <p:spPr>
            <a:xfrm rot="1262594">
              <a:off x="6993443" y="4282014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50" name="8-конечная звезда 1449"/>
            <p:cNvSpPr/>
            <p:nvPr/>
          </p:nvSpPr>
          <p:spPr>
            <a:xfrm rot="1262594">
              <a:off x="6729090" y="4587671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51" name="8-конечная звезда 1450"/>
            <p:cNvSpPr/>
            <p:nvPr/>
          </p:nvSpPr>
          <p:spPr>
            <a:xfrm rot="1262594">
              <a:off x="7169532" y="3766935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52" name="8-конечная звезда 1451"/>
            <p:cNvSpPr/>
            <p:nvPr/>
          </p:nvSpPr>
          <p:spPr>
            <a:xfrm rot="1262594">
              <a:off x="6814253" y="2015573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53" name="8-конечная звезда 1452"/>
            <p:cNvSpPr/>
            <p:nvPr/>
          </p:nvSpPr>
          <p:spPr>
            <a:xfrm rot="1262594">
              <a:off x="7464079" y="2899614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54" name="8-конечная звезда 1453"/>
            <p:cNvSpPr/>
            <p:nvPr/>
          </p:nvSpPr>
          <p:spPr>
            <a:xfrm rot="1262594">
              <a:off x="7346383" y="3252271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56" name="8-конечная звезда 1455"/>
            <p:cNvSpPr/>
            <p:nvPr/>
          </p:nvSpPr>
          <p:spPr>
            <a:xfrm rot="1262594">
              <a:off x="5792762" y="1450658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57" name="8-конечная звезда 1456"/>
            <p:cNvSpPr/>
            <p:nvPr/>
          </p:nvSpPr>
          <p:spPr>
            <a:xfrm rot="1262594">
              <a:off x="5721323" y="1363613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58" name="8-конечная звезда 1457"/>
            <p:cNvSpPr/>
            <p:nvPr/>
          </p:nvSpPr>
          <p:spPr>
            <a:xfrm rot="1262594">
              <a:off x="5649885" y="1435052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59" name="8-конечная звезда 1458"/>
            <p:cNvSpPr/>
            <p:nvPr/>
          </p:nvSpPr>
          <p:spPr>
            <a:xfrm rot="1262594">
              <a:off x="6672082" y="1810999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60" name="8-конечная звезда 1459"/>
            <p:cNvSpPr/>
            <p:nvPr/>
          </p:nvSpPr>
          <p:spPr>
            <a:xfrm rot="1262594">
              <a:off x="7374765" y="2462338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61" name="8-конечная звезда 1460"/>
            <p:cNvSpPr/>
            <p:nvPr/>
          </p:nvSpPr>
          <p:spPr>
            <a:xfrm rot="1262594">
              <a:off x="5722903" y="1509717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62" name="8-конечная звезда 1461"/>
            <p:cNvSpPr/>
            <p:nvPr/>
          </p:nvSpPr>
          <p:spPr>
            <a:xfrm rot="1262594">
              <a:off x="5865777" y="1508068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63" name="8-конечная звезда 1462"/>
            <p:cNvSpPr/>
            <p:nvPr/>
          </p:nvSpPr>
          <p:spPr>
            <a:xfrm rot="1262594">
              <a:off x="6080093" y="1579507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64" name="8-конечная звезда 1463"/>
            <p:cNvSpPr/>
            <p:nvPr/>
          </p:nvSpPr>
          <p:spPr>
            <a:xfrm rot="1262594">
              <a:off x="6292919" y="1539389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65" name="8-конечная звезда 1464"/>
            <p:cNvSpPr/>
            <p:nvPr/>
          </p:nvSpPr>
          <p:spPr>
            <a:xfrm rot="1262594">
              <a:off x="7215023" y="2403289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466" name="Прямая соединительная линия 1465"/>
            <p:cNvCxnSpPr>
              <a:stCxn id="1465" idx="4"/>
              <a:endCxn id="1452" idx="7"/>
            </p:cNvCxnSpPr>
            <p:nvPr/>
          </p:nvCxnSpPr>
          <p:spPr>
            <a:xfrm rot="10551330">
              <a:off x="6870239" y="2015861"/>
              <a:ext cx="331941" cy="41727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68" name="Прямая соединительная линия 1467"/>
            <p:cNvCxnSpPr>
              <a:stCxn id="1459" idx="5"/>
              <a:endCxn id="1472" idx="7"/>
            </p:cNvCxnSpPr>
            <p:nvPr/>
          </p:nvCxnSpPr>
          <p:spPr>
            <a:xfrm rot="15951330" flipV="1">
              <a:off x="6480732" y="1622938"/>
              <a:ext cx="281766" cy="10650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69" name="Прямая соединительная линия 1468"/>
            <p:cNvCxnSpPr>
              <a:stCxn id="1465" idx="0"/>
              <a:endCxn id="1460" idx="4"/>
            </p:cNvCxnSpPr>
            <p:nvPr/>
          </p:nvCxnSpPr>
          <p:spPr>
            <a:xfrm rot="21351330">
              <a:off x="7268673" y="2436093"/>
              <a:ext cx="106082" cy="4397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70" name="Прямая соединительная линия 1469"/>
            <p:cNvCxnSpPr>
              <a:stCxn id="1453" idx="5"/>
              <a:endCxn id="1460" idx="0"/>
            </p:cNvCxnSpPr>
            <p:nvPr/>
          </p:nvCxnSpPr>
          <p:spPr>
            <a:xfrm rot="15951330" flipV="1">
              <a:off x="7240181" y="2681279"/>
              <a:ext cx="413073" cy="3061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71" name="Прямая соединительная линия 1470"/>
            <p:cNvCxnSpPr>
              <a:stCxn id="1464" idx="7"/>
              <a:endCxn id="1472" idx="5"/>
            </p:cNvCxnSpPr>
            <p:nvPr/>
          </p:nvCxnSpPr>
          <p:spPr>
            <a:xfrm rot="5151330" flipH="1" flipV="1">
              <a:off x="6425307" y="1450742"/>
              <a:ext cx="16661" cy="17976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472" name="8-конечная звезда 1471"/>
            <p:cNvSpPr/>
            <p:nvPr/>
          </p:nvSpPr>
          <p:spPr>
            <a:xfrm rot="1262594">
              <a:off x="6506643" y="1523491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473" name="Прямая соединительная линия 1472"/>
            <p:cNvCxnSpPr>
              <a:stCxn id="1450" idx="0"/>
              <a:endCxn id="1449" idx="2"/>
            </p:cNvCxnSpPr>
            <p:nvPr/>
          </p:nvCxnSpPr>
          <p:spPr>
            <a:xfrm rot="21351330" flipV="1">
              <a:off x="6771105" y="4342885"/>
              <a:ext cx="249828" cy="27281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74" name="Прямая соединительная линия 1473"/>
            <p:cNvCxnSpPr>
              <a:stCxn id="1449" idx="6"/>
              <a:endCxn id="1451" idx="1"/>
            </p:cNvCxnSpPr>
            <p:nvPr/>
          </p:nvCxnSpPr>
          <p:spPr>
            <a:xfrm rot="5151330" flipH="1" flipV="1">
              <a:off x="6887082" y="3944785"/>
              <a:ext cx="458408" cy="20596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75" name="Прямая соединительная линия 1474"/>
            <p:cNvCxnSpPr>
              <a:stCxn id="1451" idx="0"/>
              <a:endCxn id="1454" idx="1"/>
            </p:cNvCxnSpPr>
            <p:nvPr/>
          </p:nvCxnSpPr>
          <p:spPr>
            <a:xfrm rot="21351330" flipV="1">
              <a:off x="7196730" y="3300125"/>
              <a:ext cx="198065" cy="49209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76" name="Прямая соединительная линия 1475"/>
            <p:cNvCxnSpPr>
              <a:stCxn id="1454" idx="5"/>
              <a:endCxn id="1453" idx="1"/>
            </p:cNvCxnSpPr>
            <p:nvPr/>
          </p:nvCxnSpPr>
          <p:spPr>
            <a:xfrm rot="5151330" flipH="1" flipV="1">
              <a:off x="7275539" y="3018784"/>
              <a:ext cx="302585" cy="15751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77" name="Прямая соединительная линия 1476"/>
            <p:cNvCxnSpPr>
              <a:stCxn id="1461" idx="1"/>
              <a:endCxn id="1456" idx="1"/>
            </p:cNvCxnSpPr>
            <p:nvPr/>
          </p:nvCxnSpPr>
          <p:spPr>
            <a:xfrm rot="5400000" flipH="1" flipV="1">
              <a:off x="5757302" y="1495561"/>
              <a:ext cx="69393" cy="6226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78" name="Прямая соединительная линия 1477"/>
            <p:cNvCxnSpPr>
              <a:stCxn id="1461" idx="4"/>
              <a:endCxn id="1458" idx="2"/>
            </p:cNvCxnSpPr>
            <p:nvPr/>
          </p:nvCxnSpPr>
          <p:spPr>
            <a:xfrm rot="10800000">
              <a:off x="5663730" y="1476812"/>
              <a:ext cx="60975" cy="5021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79" name="Прямая соединительная линия 1478"/>
            <p:cNvCxnSpPr>
              <a:stCxn id="1458" idx="6"/>
              <a:endCxn id="1457" idx="2"/>
            </p:cNvCxnSpPr>
            <p:nvPr/>
          </p:nvCxnSpPr>
          <p:spPr>
            <a:xfrm rot="5400000" flipH="1" flipV="1">
              <a:off x="5691644" y="1392970"/>
              <a:ext cx="31121" cy="5592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80" name="Прямая соединительная линия 1479"/>
            <p:cNvCxnSpPr>
              <a:stCxn id="1456" idx="4"/>
              <a:endCxn id="1457" idx="1"/>
            </p:cNvCxnSpPr>
            <p:nvPr/>
          </p:nvCxnSpPr>
          <p:spPr>
            <a:xfrm rot="10800000">
              <a:off x="5751695" y="1404954"/>
              <a:ext cx="42509" cy="5954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81" name="Прямая соединительная линия 1480"/>
            <p:cNvCxnSpPr>
              <a:stCxn id="1462" idx="5"/>
              <a:endCxn id="1456" idx="1"/>
            </p:cNvCxnSpPr>
            <p:nvPr/>
          </p:nvCxnSpPr>
          <p:spPr>
            <a:xfrm rot="16200000" flipV="1">
              <a:off x="5843276" y="1471855"/>
              <a:ext cx="18396" cy="5868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82" name="Прямая соединительная линия 1481"/>
            <p:cNvCxnSpPr>
              <a:stCxn id="1463" idx="4"/>
              <a:endCxn id="1462" idx="1"/>
            </p:cNvCxnSpPr>
            <p:nvPr/>
          </p:nvCxnSpPr>
          <p:spPr>
            <a:xfrm rot="10800000">
              <a:off x="5903740" y="1559742"/>
              <a:ext cx="178154" cy="3707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83" name="Прямая соединительная линия 1482"/>
            <p:cNvCxnSpPr>
              <a:stCxn id="1464" idx="4"/>
              <a:endCxn id="1463" idx="0"/>
            </p:cNvCxnSpPr>
            <p:nvPr/>
          </p:nvCxnSpPr>
          <p:spPr>
            <a:xfrm rot="10551330" flipV="1">
              <a:off x="6130356" y="1562641"/>
              <a:ext cx="166303" cy="4761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496" name="TextBox 1495"/>
          <p:cNvSpPr txBox="1"/>
          <p:nvPr/>
        </p:nvSpPr>
        <p:spPr>
          <a:xfrm rot="17554639">
            <a:off x="6425445" y="4413514"/>
            <a:ext cx="70215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ГІДРА</a:t>
            </a:r>
            <a:endParaRPr lang="uk-UA" sz="8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1497" name="TextBox 1496"/>
          <p:cNvSpPr txBox="1"/>
          <p:nvPr/>
        </p:nvSpPr>
        <p:spPr>
          <a:xfrm rot="2825122">
            <a:off x="6027795" y="2087985"/>
            <a:ext cx="70215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ГІДРА</a:t>
            </a:r>
            <a:endParaRPr lang="uk-UA" sz="8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grpSp>
        <p:nvGrpSpPr>
          <p:cNvPr id="56" name="Группа 1497"/>
          <p:cNvGrpSpPr/>
          <p:nvPr/>
        </p:nvGrpSpPr>
        <p:grpSpPr>
          <a:xfrm>
            <a:off x="6143636" y="2320312"/>
            <a:ext cx="195600" cy="465746"/>
            <a:chOff x="6507142" y="1664972"/>
            <a:chExt cx="195600" cy="465746"/>
          </a:xfrm>
        </p:grpSpPr>
        <p:sp>
          <p:nvSpPr>
            <p:cNvPr id="1499" name="8-конечная звезда 1498"/>
            <p:cNvSpPr/>
            <p:nvPr/>
          </p:nvSpPr>
          <p:spPr>
            <a:xfrm rot="1262594">
              <a:off x="6507142" y="1935118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00" name="8-конечная звезда 1499"/>
            <p:cNvSpPr/>
            <p:nvPr/>
          </p:nvSpPr>
          <p:spPr>
            <a:xfrm rot="1262594">
              <a:off x="6659542" y="2087518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01" name="8-конечная звезда 1500"/>
            <p:cNvSpPr/>
            <p:nvPr/>
          </p:nvSpPr>
          <p:spPr>
            <a:xfrm rot="1262594">
              <a:off x="6578580" y="1664972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502" name="Прямая соединительная линия 1501"/>
            <p:cNvCxnSpPr>
              <a:stCxn id="1499" idx="7"/>
              <a:endCxn id="1500" idx="1"/>
            </p:cNvCxnSpPr>
            <p:nvPr/>
          </p:nvCxnSpPr>
          <p:spPr>
            <a:xfrm rot="16200000" flipH="1">
              <a:off x="6528741" y="1967687"/>
              <a:ext cx="180911" cy="14143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03" name="Прямая соединительная линия 1502"/>
            <p:cNvCxnSpPr>
              <a:stCxn id="1499" idx="6"/>
              <a:endCxn id="1501" idx="3"/>
            </p:cNvCxnSpPr>
            <p:nvPr/>
          </p:nvCxnSpPr>
          <p:spPr>
            <a:xfrm rot="5400000" flipH="1" flipV="1">
              <a:off x="6437861" y="1793980"/>
              <a:ext cx="241216" cy="4394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04" name="Прямая соединительная линия 1503"/>
            <p:cNvCxnSpPr>
              <a:stCxn id="1500" idx="1"/>
              <a:endCxn id="1501" idx="0"/>
            </p:cNvCxnSpPr>
            <p:nvPr/>
          </p:nvCxnSpPr>
          <p:spPr>
            <a:xfrm rot="5400000" flipH="1">
              <a:off x="6437861" y="1876806"/>
              <a:ext cx="434530" cy="6957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505" name="TextBox 1504"/>
          <p:cNvSpPr txBox="1"/>
          <p:nvPr/>
        </p:nvSpPr>
        <p:spPr>
          <a:xfrm rot="2919709">
            <a:off x="5898977" y="2708998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СЕКСТАНТ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grpSp>
        <p:nvGrpSpPr>
          <p:cNvPr id="57" name="Группа 1505"/>
          <p:cNvGrpSpPr/>
          <p:nvPr/>
        </p:nvGrpSpPr>
        <p:grpSpPr>
          <a:xfrm rot="749591">
            <a:off x="3889553" y="1287574"/>
            <a:ext cx="751019" cy="682461"/>
            <a:chOff x="3475433" y="722250"/>
            <a:chExt cx="751019" cy="682461"/>
          </a:xfrm>
        </p:grpSpPr>
        <p:sp>
          <p:nvSpPr>
            <p:cNvPr id="1507" name="8-конечная звезда 1506"/>
            <p:cNvSpPr/>
            <p:nvPr/>
          </p:nvSpPr>
          <p:spPr>
            <a:xfrm rot="1262594">
              <a:off x="3936952" y="93656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08" name="8-конечная звезда 1507"/>
            <p:cNvSpPr/>
            <p:nvPr/>
          </p:nvSpPr>
          <p:spPr>
            <a:xfrm rot="1262594">
              <a:off x="3861710" y="99514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09" name="8-конечная звезда 1508"/>
            <p:cNvSpPr/>
            <p:nvPr/>
          </p:nvSpPr>
          <p:spPr>
            <a:xfrm rot="1262594">
              <a:off x="3801265" y="1015071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10" name="8-конечная звезда 1509"/>
            <p:cNvSpPr/>
            <p:nvPr/>
          </p:nvSpPr>
          <p:spPr>
            <a:xfrm rot="1262594">
              <a:off x="3931325" y="1272302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11" name="8-конечная звезда 1510"/>
            <p:cNvSpPr/>
            <p:nvPr/>
          </p:nvSpPr>
          <p:spPr>
            <a:xfrm rot="1262594">
              <a:off x="3772232" y="1170400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12" name="8-конечная звезда 1511"/>
            <p:cNvSpPr/>
            <p:nvPr/>
          </p:nvSpPr>
          <p:spPr>
            <a:xfrm rot="1262594">
              <a:off x="4008391" y="722250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13" name="8-конечная звезда 1512"/>
            <p:cNvSpPr/>
            <p:nvPr/>
          </p:nvSpPr>
          <p:spPr>
            <a:xfrm rot="1262594">
              <a:off x="3582465" y="867829"/>
              <a:ext cx="72483" cy="72483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14" name="8-конечная звезда 1513"/>
            <p:cNvSpPr/>
            <p:nvPr/>
          </p:nvSpPr>
          <p:spPr>
            <a:xfrm rot="1262594">
              <a:off x="3476620" y="1247307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15" name="8-конечная звезда 1514"/>
            <p:cNvSpPr/>
            <p:nvPr/>
          </p:nvSpPr>
          <p:spPr>
            <a:xfrm rot="1262594">
              <a:off x="3618055" y="1357911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16" name="8-конечная звезда 1515"/>
            <p:cNvSpPr/>
            <p:nvPr/>
          </p:nvSpPr>
          <p:spPr>
            <a:xfrm rot="1262594">
              <a:off x="3475433" y="1099907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17" name="8-конечная звезда 1516"/>
            <p:cNvSpPr/>
            <p:nvPr/>
          </p:nvSpPr>
          <p:spPr>
            <a:xfrm rot="1262594">
              <a:off x="3512979" y="1317945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18" name="8-конечная звезда 1517"/>
            <p:cNvSpPr/>
            <p:nvPr/>
          </p:nvSpPr>
          <p:spPr>
            <a:xfrm rot="1262594">
              <a:off x="4153969" y="1153581"/>
              <a:ext cx="72483" cy="72483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519" name="Прямая соединительная линия 1518"/>
            <p:cNvCxnSpPr>
              <a:stCxn id="1515" idx="4"/>
              <a:endCxn id="1517" idx="0"/>
            </p:cNvCxnSpPr>
            <p:nvPr/>
          </p:nvCxnSpPr>
          <p:spPr>
            <a:xfrm rot="9917941">
              <a:off x="3562163" y="1342336"/>
              <a:ext cx="53509" cy="3798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20" name="Прямая соединительная линия 1519"/>
            <p:cNvCxnSpPr>
              <a:stCxn id="1517" idx="4"/>
              <a:endCxn id="1514" idx="1"/>
            </p:cNvCxnSpPr>
            <p:nvPr/>
          </p:nvCxnSpPr>
          <p:spPr>
            <a:xfrm rot="9917941" flipH="1">
              <a:off x="3509274" y="1292124"/>
              <a:ext cx="5514" cy="4078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21" name="Прямая соединительная линия 1520"/>
            <p:cNvCxnSpPr>
              <a:stCxn id="1514" idx="6"/>
              <a:endCxn id="1516" idx="1"/>
            </p:cNvCxnSpPr>
            <p:nvPr/>
          </p:nvCxnSpPr>
          <p:spPr>
            <a:xfrm rot="4517941" flipH="1" flipV="1">
              <a:off x="3457984" y="1183603"/>
              <a:ext cx="100789" cy="2635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22" name="Прямая соединительная линия 1521"/>
            <p:cNvCxnSpPr>
              <a:stCxn id="1509" idx="7"/>
              <a:endCxn id="1507" idx="3"/>
            </p:cNvCxnSpPr>
            <p:nvPr/>
          </p:nvCxnSpPr>
          <p:spPr>
            <a:xfrm rot="4517941" flipH="1" flipV="1">
              <a:off x="3879700" y="953882"/>
              <a:ext cx="32818" cy="9787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23" name="Прямая соединительная линия 1522"/>
            <p:cNvCxnSpPr>
              <a:stCxn id="1509" idx="5"/>
              <a:endCxn id="1513" idx="1"/>
            </p:cNvCxnSpPr>
            <p:nvPr/>
          </p:nvCxnSpPr>
          <p:spPr>
            <a:xfrm rot="15317941" flipV="1">
              <a:off x="3663241" y="898541"/>
              <a:ext cx="124245" cy="15750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24" name="Прямая соединительная линия 1523"/>
            <p:cNvCxnSpPr>
              <a:stCxn id="1510" idx="4"/>
              <a:endCxn id="1511" idx="1"/>
            </p:cNvCxnSpPr>
            <p:nvPr/>
          </p:nvCxnSpPr>
          <p:spPr>
            <a:xfrm rot="9917941">
              <a:off x="3820776" y="1207582"/>
              <a:ext cx="101768" cy="9651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25" name="Прямая соединительная линия 1524"/>
            <p:cNvCxnSpPr>
              <a:stCxn id="1511" idx="6"/>
              <a:endCxn id="1509" idx="1"/>
            </p:cNvCxnSpPr>
            <p:nvPr/>
          </p:nvCxnSpPr>
          <p:spPr>
            <a:xfrm rot="4517941" flipH="1" flipV="1">
              <a:off x="3776922" y="1091437"/>
              <a:ext cx="94313" cy="5607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26" name="Прямая соединительная линия 1525"/>
            <p:cNvCxnSpPr>
              <a:stCxn id="1514" idx="0"/>
              <a:endCxn id="1511" idx="2"/>
            </p:cNvCxnSpPr>
            <p:nvPr/>
          </p:nvCxnSpPr>
          <p:spPr>
            <a:xfrm rot="20717941">
              <a:off x="3519071" y="1244220"/>
              <a:ext cx="273254" cy="1326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27" name="Прямая соединительная линия 1526"/>
            <p:cNvCxnSpPr>
              <a:stCxn id="1513" idx="6"/>
              <a:endCxn id="1512" idx="3"/>
            </p:cNvCxnSpPr>
            <p:nvPr/>
          </p:nvCxnSpPr>
          <p:spPr>
            <a:xfrm rot="5400000" flipH="1" flipV="1">
              <a:off x="3766202" y="625732"/>
              <a:ext cx="110033" cy="37899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28" name="Прямая соединительная линия 1527"/>
            <p:cNvCxnSpPr>
              <a:stCxn id="1507" idx="6"/>
              <a:endCxn id="1512" idx="7"/>
            </p:cNvCxnSpPr>
            <p:nvPr/>
          </p:nvCxnSpPr>
          <p:spPr>
            <a:xfrm rot="5400000" flipH="1" flipV="1">
              <a:off x="3916818" y="795117"/>
              <a:ext cx="200077" cy="8641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29" name="Прямая соединительная линия 1528"/>
            <p:cNvCxnSpPr>
              <a:stCxn id="1510" idx="0"/>
              <a:endCxn id="1518" idx="3"/>
            </p:cNvCxnSpPr>
            <p:nvPr/>
          </p:nvCxnSpPr>
          <p:spPr>
            <a:xfrm rot="20717941" flipV="1">
              <a:off x="3973111" y="1228272"/>
              <a:ext cx="194395" cy="5699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30" name="Прямая соединительная линия 1529"/>
            <p:cNvCxnSpPr>
              <a:stCxn id="1518" idx="5"/>
              <a:endCxn id="1507" idx="5"/>
            </p:cNvCxnSpPr>
            <p:nvPr/>
          </p:nvCxnSpPr>
          <p:spPr>
            <a:xfrm rot="16200000" flipV="1">
              <a:off x="3955335" y="936543"/>
              <a:ext cx="217814" cy="22250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58" name="Группа 1536"/>
          <p:cNvGrpSpPr/>
          <p:nvPr/>
        </p:nvGrpSpPr>
        <p:grpSpPr>
          <a:xfrm rot="21798">
            <a:off x="3893346" y="1000108"/>
            <a:ext cx="696517" cy="357190"/>
            <a:chOff x="3365448" y="434919"/>
            <a:chExt cx="780759" cy="400391"/>
          </a:xfrm>
        </p:grpSpPr>
        <p:cxnSp>
          <p:nvCxnSpPr>
            <p:cNvPr id="1538" name="Прямая соединительная линия 1537"/>
            <p:cNvCxnSpPr>
              <a:stCxn id="1542" idx="6"/>
              <a:endCxn id="1544" idx="0"/>
            </p:cNvCxnSpPr>
            <p:nvPr/>
          </p:nvCxnSpPr>
          <p:spPr>
            <a:xfrm rot="16200000" flipV="1">
              <a:off x="4012805" y="470477"/>
              <a:ext cx="101003" cy="12427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39" name="Прямая соединительная линия 1538"/>
            <p:cNvCxnSpPr>
              <a:stCxn id="1547" idx="7"/>
              <a:endCxn id="1544" idx="0"/>
            </p:cNvCxnSpPr>
            <p:nvPr/>
          </p:nvCxnSpPr>
          <p:spPr>
            <a:xfrm rot="16200000" flipH="1">
              <a:off x="3936040" y="416982"/>
              <a:ext cx="34363" cy="9589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540" name="8-конечная звезда 1539"/>
            <p:cNvSpPr/>
            <p:nvPr/>
          </p:nvSpPr>
          <p:spPr>
            <a:xfrm rot="1262594">
              <a:off x="3652780" y="509516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41" name="8-конечная звезда 1540"/>
            <p:cNvSpPr/>
            <p:nvPr/>
          </p:nvSpPr>
          <p:spPr>
            <a:xfrm rot="1262594">
              <a:off x="3724217" y="580953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42" name="8-конечная звезда 1541"/>
            <p:cNvSpPr/>
            <p:nvPr/>
          </p:nvSpPr>
          <p:spPr>
            <a:xfrm rot="1262594">
              <a:off x="4081407" y="580953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43" name="8-конечная звезда 1542"/>
            <p:cNvSpPr/>
            <p:nvPr/>
          </p:nvSpPr>
          <p:spPr>
            <a:xfrm rot="1262594">
              <a:off x="3509904" y="652392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44" name="8-конечная звезда 1543"/>
            <p:cNvSpPr/>
            <p:nvPr/>
          </p:nvSpPr>
          <p:spPr>
            <a:xfrm rot="1262594">
              <a:off x="3938531" y="438077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45" name="8-конечная звезда 1544"/>
            <p:cNvSpPr/>
            <p:nvPr/>
          </p:nvSpPr>
          <p:spPr>
            <a:xfrm rot="1262594">
              <a:off x="3365448" y="579374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46" name="8-конечная звезда 1545"/>
            <p:cNvSpPr/>
            <p:nvPr/>
          </p:nvSpPr>
          <p:spPr>
            <a:xfrm rot="1262594">
              <a:off x="3935374" y="649234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47" name="8-конечная звезда 1546"/>
            <p:cNvSpPr/>
            <p:nvPr/>
          </p:nvSpPr>
          <p:spPr>
            <a:xfrm rot="1262594">
              <a:off x="3863935" y="434919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48" name="8-конечная звезда 1547"/>
            <p:cNvSpPr/>
            <p:nvPr/>
          </p:nvSpPr>
          <p:spPr>
            <a:xfrm rot="1262594">
              <a:off x="3506746" y="521964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49" name="8-конечная звезда 1548"/>
            <p:cNvSpPr/>
            <p:nvPr/>
          </p:nvSpPr>
          <p:spPr>
            <a:xfrm rot="1262594">
              <a:off x="3649621" y="720672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50" name="8-конечная звезда 1549"/>
            <p:cNvSpPr/>
            <p:nvPr/>
          </p:nvSpPr>
          <p:spPr>
            <a:xfrm rot="1262594">
              <a:off x="3506746" y="792110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551" name="Прямая соединительная линия 1550"/>
            <p:cNvCxnSpPr>
              <a:stCxn id="1541" idx="7"/>
              <a:endCxn id="1546" idx="4"/>
            </p:cNvCxnSpPr>
            <p:nvPr/>
          </p:nvCxnSpPr>
          <p:spPr>
            <a:xfrm rot="16200000" flipH="1">
              <a:off x="3830079" y="556342"/>
              <a:ext cx="62881" cy="15059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52" name="Прямая соединительная линия 1551"/>
            <p:cNvCxnSpPr>
              <a:stCxn id="1546" idx="0"/>
              <a:endCxn id="1542" idx="3"/>
            </p:cNvCxnSpPr>
            <p:nvPr/>
          </p:nvCxnSpPr>
          <p:spPr>
            <a:xfrm flipV="1">
              <a:off x="3977133" y="626509"/>
              <a:ext cx="107066" cy="5208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53" name="Прямая соединительная линия 1552"/>
            <p:cNvCxnSpPr>
              <a:stCxn id="1540" idx="7"/>
              <a:endCxn id="1547" idx="4"/>
            </p:cNvCxnSpPr>
            <p:nvPr/>
          </p:nvCxnSpPr>
          <p:spPr>
            <a:xfrm rot="5400000" flipH="1" flipV="1">
              <a:off x="3750084" y="413468"/>
              <a:ext cx="79997" cy="15058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54" name="Прямая соединительная линия 1553"/>
            <p:cNvCxnSpPr>
              <a:stCxn id="1541" idx="5"/>
              <a:endCxn id="1540" idx="0"/>
            </p:cNvCxnSpPr>
            <p:nvPr/>
          </p:nvCxnSpPr>
          <p:spPr>
            <a:xfrm rot="16200000" flipV="1">
              <a:off x="3714343" y="554627"/>
              <a:ext cx="30195" cy="2804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55" name="Прямая соединительная линия 1554"/>
            <p:cNvCxnSpPr>
              <a:stCxn id="1540" idx="4"/>
              <a:endCxn id="1548" idx="0"/>
            </p:cNvCxnSpPr>
            <p:nvPr/>
          </p:nvCxnSpPr>
          <p:spPr>
            <a:xfrm rot="10800000" flipV="1">
              <a:off x="3548505" y="530282"/>
              <a:ext cx="106436" cy="2103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56" name="Прямая соединительная линия 1555"/>
            <p:cNvCxnSpPr>
              <a:stCxn id="1548" idx="3"/>
              <a:endCxn id="1545" idx="6"/>
            </p:cNvCxnSpPr>
            <p:nvPr/>
          </p:nvCxnSpPr>
          <p:spPr>
            <a:xfrm rot="5400000">
              <a:off x="3440955" y="513524"/>
              <a:ext cx="28840" cy="10646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57" name="Прямая соединительная линия 1556"/>
            <p:cNvCxnSpPr>
              <a:stCxn id="1543" idx="7"/>
              <a:endCxn id="1541" idx="3"/>
            </p:cNvCxnSpPr>
            <p:nvPr/>
          </p:nvCxnSpPr>
          <p:spPr>
            <a:xfrm rot="5400000" flipH="1" flipV="1">
              <a:off x="3626897" y="571525"/>
              <a:ext cx="45127" cy="15509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58" name="Прямая соединительная линия 1557"/>
            <p:cNvCxnSpPr>
              <a:stCxn id="1543" idx="3"/>
              <a:endCxn id="1545" idx="1"/>
            </p:cNvCxnSpPr>
            <p:nvPr/>
          </p:nvCxnSpPr>
          <p:spPr>
            <a:xfrm rot="5400000" flipH="1">
              <a:off x="3424604" y="609856"/>
              <a:ext cx="66900" cy="10928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59" name="Прямая соединительная линия 1558"/>
            <p:cNvCxnSpPr>
              <a:stCxn id="1549" idx="3"/>
              <a:endCxn id="1543" idx="0"/>
            </p:cNvCxnSpPr>
            <p:nvPr/>
          </p:nvCxnSpPr>
          <p:spPr>
            <a:xfrm rot="5400000" flipH="1">
              <a:off x="3584703" y="684266"/>
              <a:ext cx="54617" cy="7893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60" name="Прямая соединительная линия 1559"/>
            <p:cNvCxnSpPr>
              <a:stCxn id="1550" idx="6"/>
              <a:endCxn id="1543" idx="2"/>
            </p:cNvCxnSpPr>
            <p:nvPr/>
          </p:nvCxnSpPr>
          <p:spPr>
            <a:xfrm rot="16200000" flipV="1">
              <a:off x="3494126" y="751575"/>
              <a:ext cx="78520" cy="543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562" name="TextBox 1561"/>
          <p:cNvSpPr txBox="1"/>
          <p:nvPr/>
        </p:nvSpPr>
        <p:spPr>
          <a:xfrm rot="21428907">
            <a:off x="3675003" y="1582718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ОРІОН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1563" name="TextBox 1562"/>
          <p:cNvSpPr txBox="1"/>
          <p:nvPr/>
        </p:nvSpPr>
        <p:spPr>
          <a:xfrm rot="21428907">
            <a:off x="3718874" y="939776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ЗАЄЦЬ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grpSp>
        <p:nvGrpSpPr>
          <p:cNvPr id="59" name="Группа 1563"/>
          <p:cNvGrpSpPr/>
          <p:nvPr/>
        </p:nvGrpSpPr>
        <p:grpSpPr>
          <a:xfrm>
            <a:off x="4572000" y="1379220"/>
            <a:ext cx="1256069" cy="478144"/>
            <a:chOff x="4294142" y="785794"/>
            <a:chExt cx="1256069" cy="478144"/>
          </a:xfrm>
        </p:grpSpPr>
        <p:cxnSp>
          <p:nvCxnSpPr>
            <p:cNvPr id="1565" name="Прямая соединительная линия 1564"/>
            <p:cNvCxnSpPr>
              <a:stCxn id="1574" idx="4"/>
              <a:endCxn id="1575" idx="0"/>
            </p:cNvCxnSpPr>
            <p:nvPr/>
          </p:nvCxnSpPr>
          <p:spPr>
            <a:xfrm rot="10800000">
              <a:off x="4620075" y="1178656"/>
              <a:ext cx="46726" cy="5592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66" name="Прямая соединительная линия 1565"/>
            <p:cNvCxnSpPr>
              <a:stCxn id="1575" idx="4"/>
              <a:endCxn id="1572" idx="1"/>
            </p:cNvCxnSpPr>
            <p:nvPr/>
          </p:nvCxnSpPr>
          <p:spPr>
            <a:xfrm rot="10800000">
              <a:off x="4465813" y="1119201"/>
              <a:ext cx="113945" cy="4394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567" name="8-конечная звезда 1566"/>
            <p:cNvSpPr/>
            <p:nvPr/>
          </p:nvSpPr>
          <p:spPr>
            <a:xfrm rot="1262594">
              <a:off x="4294142" y="84485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68" name="8-конечная звезда 1567"/>
            <p:cNvSpPr/>
            <p:nvPr/>
          </p:nvSpPr>
          <p:spPr>
            <a:xfrm rot="1262594">
              <a:off x="5222837" y="793689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69" name="8-конечная звезда 1568"/>
            <p:cNvSpPr/>
            <p:nvPr/>
          </p:nvSpPr>
          <p:spPr>
            <a:xfrm rot="1262594">
              <a:off x="4435440" y="785794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70" name="8-конечная звезда 1569"/>
            <p:cNvSpPr/>
            <p:nvPr/>
          </p:nvSpPr>
          <p:spPr>
            <a:xfrm rot="1262594">
              <a:off x="4935505" y="934985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71" name="8-конечная звезда 1570"/>
            <p:cNvSpPr/>
            <p:nvPr/>
          </p:nvSpPr>
          <p:spPr>
            <a:xfrm rot="1262594">
              <a:off x="5507011" y="1077861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72" name="8-конечная звезда 1571"/>
            <p:cNvSpPr/>
            <p:nvPr/>
          </p:nvSpPr>
          <p:spPr>
            <a:xfrm rot="1262594">
              <a:off x="4435441" y="1077861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73" name="8-конечная звезда 1572"/>
            <p:cNvSpPr/>
            <p:nvPr/>
          </p:nvSpPr>
          <p:spPr>
            <a:xfrm rot="1262594">
              <a:off x="4649753" y="1006423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74" name="8-конечная звезда 1573"/>
            <p:cNvSpPr/>
            <p:nvPr/>
          </p:nvSpPr>
          <p:spPr>
            <a:xfrm rot="1262594">
              <a:off x="4665360" y="1220738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75" name="8-конечная звезда 1574"/>
            <p:cNvSpPr/>
            <p:nvPr/>
          </p:nvSpPr>
          <p:spPr>
            <a:xfrm rot="1262594">
              <a:off x="4578316" y="1149299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576" name="Прямая соединительная линия 1575"/>
            <p:cNvCxnSpPr>
              <a:stCxn id="1584" idx="4"/>
              <a:endCxn id="1570" idx="7"/>
            </p:cNvCxnSpPr>
            <p:nvPr/>
          </p:nvCxnSpPr>
          <p:spPr>
            <a:xfrm rot="10800000">
              <a:off x="4976846" y="947814"/>
              <a:ext cx="319231" cy="7749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77" name="Прямая соединительная линия 1576"/>
            <p:cNvCxnSpPr>
              <a:stCxn id="1584" idx="7"/>
              <a:endCxn id="1568" idx="1"/>
            </p:cNvCxnSpPr>
            <p:nvPr/>
          </p:nvCxnSpPr>
          <p:spPr>
            <a:xfrm rot="16200000" flipV="1">
              <a:off x="5214037" y="892127"/>
              <a:ext cx="178677" cy="8514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78" name="Прямая соединительная линия 1577"/>
            <p:cNvCxnSpPr>
              <a:stCxn id="1569" idx="7"/>
              <a:endCxn id="1570" idx="4"/>
            </p:cNvCxnSpPr>
            <p:nvPr/>
          </p:nvCxnSpPr>
          <p:spPr>
            <a:xfrm rot="16200000" flipH="1">
              <a:off x="4631760" y="643643"/>
              <a:ext cx="150206" cy="46016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79" name="Прямая соединительная линия 1578"/>
            <p:cNvCxnSpPr>
              <a:stCxn id="1567" idx="7"/>
              <a:endCxn id="1569" idx="3"/>
            </p:cNvCxnSpPr>
            <p:nvPr/>
          </p:nvCxnSpPr>
          <p:spPr>
            <a:xfrm rot="5400000" flipH="1" flipV="1">
              <a:off x="4369196" y="792786"/>
              <a:ext cx="44725" cy="9148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80" name="Прямая соединительная линия 1579"/>
            <p:cNvCxnSpPr>
              <a:stCxn id="1573" idx="7"/>
              <a:endCxn id="1570" idx="3"/>
            </p:cNvCxnSpPr>
            <p:nvPr/>
          </p:nvCxnSpPr>
          <p:spPr>
            <a:xfrm rot="5400000" flipH="1" flipV="1">
              <a:off x="4787281" y="869168"/>
              <a:ext cx="53896" cy="24627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81" name="Прямая соединительная линия 1580"/>
            <p:cNvCxnSpPr>
              <a:stCxn id="1572" idx="7"/>
              <a:endCxn id="1573" idx="3"/>
            </p:cNvCxnSpPr>
            <p:nvPr/>
          </p:nvCxnSpPr>
          <p:spPr>
            <a:xfrm rot="5400000" flipH="1" flipV="1">
              <a:off x="4537249" y="976326"/>
              <a:ext cx="53896" cy="17483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82" name="Прямая соединительная линия 1581"/>
            <p:cNvCxnSpPr>
              <a:stCxn id="1575" idx="0"/>
              <a:endCxn id="1573" idx="2"/>
            </p:cNvCxnSpPr>
            <p:nvPr/>
          </p:nvCxnSpPr>
          <p:spPr>
            <a:xfrm flipV="1">
              <a:off x="4620075" y="1048182"/>
              <a:ext cx="43522" cy="13047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83" name="Прямая соединительная линия 1582"/>
            <p:cNvCxnSpPr>
              <a:stCxn id="1571" idx="0"/>
              <a:endCxn id="1584" idx="0"/>
            </p:cNvCxnSpPr>
            <p:nvPr/>
          </p:nvCxnSpPr>
          <p:spPr>
            <a:xfrm flipH="1" flipV="1">
              <a:off x="5346474" y="1044698"/>
              <a:ext cx="202296" cy="6251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584" name="8-конечная звезда 1583"/>
            <p:cNvSpPr/>
            <p:nvPr/>
          </p:nvSpPr>
          <p:spPr>
            <a:xfrm rot="1262594">
              <a:off x="5294275" y="100800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</p:grpSp>
      <p:sp>
        <p:nvSpPr>
          <p:cNvPr id="1585" name="TextBox 1584"/>
          <p:cNvSpPr txBox="1"/>
          <p:nvPr/>
        </p:nvSpPr>
        <p:spPr>
          <a:xfrm rot="21418783">
            <a:off x="4861881" y="1591243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ЄДИНОРІГ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1586" name="8-конечная звезда 1585"/>
          <p:cNvSpPr/>
          <p:nvPr/>
        </p:nvSpPr>
        <p:spPr>
          <a:xfrm rot="1262594">
            <a:off x="4224282" y="652391"/>
            <a:ext cx="64800" cy="648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587" name="8-конечная звезда 1586"/>
          <p:cNvSpPr/>
          <p:nvPr/>
        </p:nvSpPr>
        <p:spPr>
          <a:xfrm rot="1262594">
            <a:off x="4367159" y="580953"/>
            <a:ext cx="64800" cy="648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588" name="8-конечная звезда 1587"/>
          <p:cNvSpPr/>
          <p:nvPr/>
        </p:nvSpPr>
        <p:spPr>
          <a:xfrm rot="1262594">
            <a:off x="4007338" y="649760"/>
            <a:ext cx="46800" cy="468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589" name="8-конечная звезда 1588"/>
          <p:cNvSpPr/>
          <p:nvPr/>
        </p:nvSpPr>
        <p:spPr>
          <a:xfrm rot="1262594">
            <a:off x="4159738" y="802160"/>
            <a:ext cx="46800" cy="468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590" name="8-конечная звезда 1589"/>
          <p:cNvSpPr/>
          <p:nvPr/>
        </p:nvSpPr>
        <p:spPr>
          <a:xfrm rot="1262594">
            <a:off x="4721717" y="506884"/>
            <a:ext cx="46800" cy="468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591" name="8-конечная звезда 1590"/>
          <p:cNvSpPr/>
          <p:nvPr/>
        </p:nvSpPr>
        <p:spPr>
          <a:xfrm rot="1262594">
            <a:off x="4435966" y="374962"/>
            <a:ext cx="46800" cy="468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592" name="8-конечная звезда 1591"/>
          <p:cNvSpPr/>
          <p:nvPr/>
        </p:nvSpPr>
        <p:spPr>
          <a:xfrm rot="1262594">
            <a:off x="4507403" y="578321"/>
            <a:ext cx="46800" cy="468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593" name="8-конечная звезда 1592"/>
          <p:cNvSpPr/>
          <p:nvPr/>
        </p:nvSpPr>
        <p:spPr>
          <a:xfrm rot="1262594">
            <a:off x="4793156" y="589276"/>
            <a:ext cx="46800" cy="468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cxnSp>
        <p:nvCxnSpPr>
          <p:cNvPr id="1594" name="Прямая соединительная линия 1593"/>
          <p:cNvCxnSpPr>
            <a:stCxn id="1589" idx="6"/>
            <a:endCxn id="1586" idx="2"/>
          </p:cNvCxnSpPr>
          <p:nvPr/>
        </p:nvCxnSpPr>
        <p:spPr>
          <a:xfrm rot="5400000" flipH="1" flipV="1">
            <a:off x="4173949" y="732622"/>
            <a:ext cx="88691" cy="53508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95" name="Прямая соединительная линия 1594"/>
          <p:cNvCxnSpPr>
            <a:stCxn id="1589" idx="4"/>
            <a:endCxn id="1588" idx="0"/>
          </p:cNvCxnSpPr>
          <p:nvPr/>
        </p:nvCxnSpPr>
        <p:spPr>
          <a:xfrm rot="10800000">
            <a:off x="4052577" y="681562"/>
            <a:ext cx="108722" cy="135596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01" name="Прямая соединительная линия 1600"/>
          <p:cNvCxnSpPr>
            <a:stCxn id="1592" idx="0"/>
            <a:endCxn id="1590" idx="2"/>
          </p:cNvCxnSpPr>
          <p:nvPr/>
        </p:nvCxnSpPr>
        <p:spPr>
          <a:xfrm flipV="1">
            <a:off x="4552642" y="552123"/>
            <a:ext cx="184073" cy="58000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02" name="Прямая соединительная линия 1601"/>
          <p:cNvCxnSpPr>
            <a:stCxn id="1593" idx="5"/>
            <a:endCxn id="1590" idx="0"/>
          </p:cNvCxnSpPr>
          <p:nvPr/>
        </p:nvCxnSpPr>
        <p:spPr>
          <a:xfrm rot="16200000" flipV="1">
            <a:off x="4760703" y="544939"/>
            <a:ext cx="52606" cy="40099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03" name="Прямая соединительная линия 1602"/>
          <p:cNvCxnSpPr>
            <a:stCxn id="1593" idx="3"/>
            <a:endCxn id="1592" idx="1"/>
          </p:cNvCxnSpPr>
          <p:nvPr/>
        </p:nvCxnSpPr>
        <p:spPr>
          <a:xfrm rot="5400000">
            <a:off x="4667274" y="495207"/>
            <a:ext cx="928" cy="254868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04" name="Прямая соединительная линия 1603"/>
          <p:cNvCxnSpPr>
            <a:stCxn id="1592" idx="0"/>
            <a:endCxn id="1591" idx="1"/>
          </p:cNvCxnSpPr>
          <p:nvPr/>
        </p:nvCxnSpPr>
        <p:spPr>
          <a:xfrm flipH="1" flipV="1">
            <a:off x="4468867" y="419746"/>
            <a:ext cx="83775" cy="190377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05" name="Прямая соединительная линия 1604"/>
          <p:cNvCxnSpPr>
            <a:stCxn id="1587" idx="6"/>
            <a:endCxn id="1591" idx="2"/>
          </p:cNvCxnSpPr>
          <p:nvPr/>
        </p:nvCxnSpPr>
        <p:spPr>
          <a:xfrm rot="5400000" flipH="1" flipV="1">
            <a:off x="4349622" y="481773"/>
            <a:ext cx="162913" cy="39771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06" name="Прямая соединительная линия 1605"/>
          <p:cNvCxnSpPr>
            <a:stCxn id="1587" idx="3"/>
            <a:endCxn id="1586" idx="7"/>
          </p:cNvCxnSpPr>
          <p:nvPr/>
        </p:nvCxnSpPr>
        <p:spPr>
          <a:xfrm rot="5400000">
            <a:off x="4305558" y="607242"/>
            <a:ext cx="45126" cy="83661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07" name="Прямая соединительная линия 1606"/>
          <p:cNvCxnSpPr>
            <a:stCxn id="1587" idx="0"/>
            <a:endCxn id="1592" idx="3"/>
          </p:cNvCxnSpPr>
          <p:nvPr/>
        </p:nvCxnSpPr>
        <p:spPr>
          <a:xfrm flipV="1">
            <a:off x="4429798" y="611222"/>
            <a:ext cx="79621" cy="13765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626" name="TextBox 1625"/>
          <p:cNvSpPr txBox="1"/>
          <p:nvPr/>
        </p:nvSpPr>
        <p:spPr>
          <a:xfrm rot="21424529">
            <a:off x="3871274" y="439239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ГОЛУБ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1688" name="TextBox 1687"/>
          <p:cNvSpPr txBox="1"/>
          <p:nvPr/>
        </p:nvSpPr>
        <p:spPr>
          <a:xfrm rot="21198477">
            <a:off x="4941379" y="1116449"/>
            <a:ext cx="74999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ВЕЛИКИЙ ПЕС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grpSp>
        <p:nvGrpSpPr>
          <p:cNvPr id="60" name="Группа 1680"/>
          <p:cNvGrpSpPr/>
          <p:nvPr/>
        </p:nvGrpSpPr>
        <p:grpSpPr>
          <a:xfrm>
            <a:off x="4643438" y="792109"/>
            <a:ext cx="910202" cy="630311"/>
            <a:chOff x="4654035" y="792109"/>
            <a:chExt cx="910202" cy="630311"/>
          </a:xfrm>
        </p:grpSpPr>
        <p:sp>
          <p:nvSpPr>
            <p:cNvPr id="1627" name="8-конечная звезда 1626"/>
            <p:cNvSpPr/>
            <p:nvPr/>
          </p:nvSpPr>
          <p:spPr>
            <a:xfrm rot="1262594">
              <a:off x="4938355" y="1226001"/>
              <a:ext cx="79200" cy="79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628" name="8-конечная звезда 1627"/>
            <p:cNvSpPr/>
            <p:nvPr/>
          </p:nvSpPr>
          <p:spPr>
            <a:xfrm rot="1262594">
              <a:off x="4654035" y="1153581"/>
              <a:ext cx="72483" cy="72483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629" name="8-конечная звезда 1628"/>
            <p:cNvSpPr/>
            <p:nvPr/>
          </p:nvSpPr>
          <p:spPr>
            <a:xfrm rot="1262594">
              <a:off x="4795788" y="1140148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630" name="8-конечная звезда 1629"/>
            <p:cNvSpPr/>
            <p:nvPr/>
          </p:nvSpPr>
          <p:spPr>
            <a:xfrm rot="1262594">
              <a:off x="4721718" y="1006950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632" name="8-конечная звезда 1631"/>
            <p:cNvSpPr/>
            <p:nvPr/>
          </p:nvSpPr>
          <p:spPr>
            <a:xfrm rot="1262594">
              <a:off x="5151398" y="936564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633" name="8-конечная звезда 1632"/>
            <p:cNvSpPr/>
            <p:nvPr/>
          </p:nvSpPr>
          <p:spPr>
            <a:xfrm rot="1262594">
              <a:off x="5294275" y="1079441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634" name="8-конечная звезда 1633"/>
            <p:cNvSpPr/>
            <p:nvPr/>
          </p:nvSpPr>
          <p:spPr>
            <a:xfrm rot="1262594">
              <a:off x="5510237" y="100800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635" name="8-конечная звезда 1634"/>
            <p:cNvSpPr/>
            <p:nvPr/>
          </p:nvSpPr>
          <p:spPr>
            <a:xfrm rot="1262594">
              <a:off x="5078382" y="792109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637" name="8-конечная звезда 1636"/>
            <p:cNvSpPr/>
            <p:nvPr/>
          </p:nvSpPr>
          <p:spPr>
            <a:xfrm rot="1262594">
              <a:off x="4722771" y="866775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638" name="8-конечная звезда 1637"/>
            <p:cNvSpPr/>
            <p:nvPr/>
          </p:nvSpPr>
          <p:spPr>
            <a:xfrm rot="1262594">
              <a:off x="5078382" y="1292176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639" name="8-конечная звезда 1638"/>
            <p:cNvSpPr/>
            <p:nvPr/>
          </p:nvSpPr>
          <p:spPr>
            <a:xfrm rot="1262594">
              <a:off x="5149820" y="1379220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640" name="8-конечная звезда 1639"/>
            <p:cNvSpPr/>
            <p:nvPr/>
          </p:nvSpPr>
          <p:spPr>
            <a:xfrm rot="1262594">
              <a:off x="5006944" y="1379220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641" name="Прямая соединительная линия 1640"/>
            <p:cNvCxnSpPr>
              <a:stCxn id="1637" idx="0"/>
              <a:endCxn id="1632" idx="3"/>
            </p:cNvCxnSpPr>
            <p:nvPr/>
          </p:nvCxnSpPr>
          <p:spPr>
            <a:xfrm>
              <a:off x="4774970" y="903470"/>
              <a:ext cx="378754" cy="7105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42" name="Прямая соединительная линия 1641"/>
            <p:cNvCxnSpPr>
              <a:stCxn id="1632" idx="5"/>
              <a:endCxn id="1635" idx="0"/>
            </p:cNvCxnSpPr>
            <p:nvPr/>
          </p:nvCxnSpPr>
          <p:spPr>
            <a:xfrm rot="16200000" flipV="1">
              <a:off x="5085076" y="856531"/>
              <a:ext cx="117425" cy="4729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43" name="Прямая соединительная линия 1642"/>
            <p:cNvCxnSpPr>
              <a:stCxn id="1629" idx="5"/>
              <a:endCxn id="1630" idx="1"/>
            </p:cNvCxnSpPr>
            <p:nvPr/>
          </p:nvCxnSpPr>
          <p:spPr>
            <a:xfrm rot="16200000" flipV="1">
              <a:off x="4739223" y="1067130"/>
              <a:ext cx="91206" cy="6041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44" name="Прямая соединительная линия 1643"/>
            <p:cNvCxnSpPr>
              <a:stCxn id="1629" idx="4"/>
              <a:endCxn id="1628" idx="0"/>
            </p:cNvCxnSpPr>
            <p:nvPr/>
          </p:nvCxnSpPr>
          <p:spPr>
            <a:xfrm rot="10800000" flipV="1">
              <a:off x="4724101" y="1160914"/>
              <a:ext cx="73848" cy="4192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45" name="Прямая соединительная линия 1644"/>
            <p:cNvCxnSpPr>
              <a:stCxn id="1627" idx="6"/>
              <a:endCxn id="1629" idx="7"/>
            </p:cNvCxnSpPr>
            <p:nvPr/>
          </p:nvCxnSpPr>
          <p:spPr>
            <a:xfrm rot="16200000" flipV="1">
              <a:off x="4890360" y="1126828"/>
              <a:ext cx="69250" cy="13437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46" name="Прямая соединительная линия 1645"/>
            <p:cNvCxnSpPr>
              <a:stCxn id="1640" idx="7"/>
              <a:endCxn id="1638" idx="3"/>
            </p:cNvCxnSpPr>
            <p:nvPr/>
          </p:nvCxnSpPr>
          <p:spPr>
            <a:xfrm rot="5400000" flipH="1" flipV="1">
              <a:off x="5029512" y="1341319"/>
              <a:ext cx="69502" cy="3195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47" name="Прямая соединительная линия 1646"/>
            <p:cNvCxnSpPr>
              <a:stCxn id="1638" idx="5"/>
              <a:endCxn id="1627" idx="7"/>
            </p:cNvCxnSpPr>
            <p:nvPr/>
          </p:nvCxnSpPr>
          <p:spPr>
            <a:xfrm rot="16200000" flipV="1">
              <a:off x="5030420" y="1233245"/>
              <a:ext cx="44514" cy="7706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48" name="Прямая соединительная линия 1647"/>
            <p:cNvCxnSpPr>
              <a:stCxn id="1640" idx="1"/>
              <a:endCxn id="1639" idx="4"/>
            </p:cNvCxnSpPr>
            <p:nvPr/>
          </p:nvCxnSpPr>
          <p:spPr>
            <a:xfrm rot="5400000" flipH="1" flipV="1">
              <a:off x="5080540" y="1349839"/>
              <a:ext cx="27496" cy="11394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49" name="Прямая соединительная линия 1648"/>
            <p:cNvCxnSpPr>
              <a:stCxn id="1639" idx="6"/>
              <a:endCxn id="1638" idx="1"/>
            </p:cNvCxnSpPr>
            <p:nvPr/>
          </p:nvCxnSpPr>
          <p:spPr>
            <a:xfrm rot="16200000" flipV="1">
              <a:off x="5120393" y="1321877"/>
              <a:ext cx="47145" cy="7042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70" name="Прямая соединительная линия 1669"/>
            <p:cNvCxnSpPr>
              <a:stCxn id="1633" idx="7"/>
              <a:endCxn id="1634" idx="2"/>
            </p:cNvCxnSpPr>
            <p:nvPr/>
          </p:nvCxnSpPr>
          <p:spPr>
            <a:xfrm rot="5400000" flipH="1" flipV="1">
              <a:off x="5419107" y="987044"/>
              <a:ext cx="35276" cy="18159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71" name="Прямая соединительная линия 1670"/>
            <p:cNvCxnSpPr>
              <a:stCxn id="1633" idx="5"/>
              <a:endCxn id="1632" idx="1"/>
            </p:cNvCxnSpPr>
            <p:nvPr/>
          </p:nvCxnSpPr>
          <p:spPr>
            <a:xfrm rot="16200000" flipV="1">
              <a:off x="5203073" y="974527"/>
              <a:ext cx="93529" cy="12095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72" name="Прямая соединительная линия 1671"/>
            <p:cNvCxnSpPr>
              <a:stCxn id="1629" idx="6"/>
              <a:endCxn id="1632" idx="3"/>
            </p:cNvCxnSpPr>
            <p:nvPr/>
          </p:nvCxnSpPr>
          <p:spPr>
            <a:xfrm rot="5400000" flipH="1" flipV="1">
              <a:off x="4912882" y="901467"/>
              <a:ext cx="167782" cy="31390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73" name="Прямая соединительная линия 1672"/>
            <p:cNvCxnSpPr>
              <a:stCxn id="1627" idx="6"/>
              <a:endCxn id="1633" idx="3"/>
            </p:cNvCxnSpPr>
            <p:nvPr/>
          </p:nvCxnSpPr>
          <p:spPr>
            <a:xfrm rot="5400000" flipH="1" flipV="1">
              <a:off x="5088768" y="1020810"/>
              <a:ext cx="111238" cy="30442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691" name="Овал 1690"/>
          <p:cNvSpPr/>
          <p:nvPr/>
        </p:nvSpPr>
        <p:spPr>
          <a:xfrm>
            <a:off x="3643306" y="392604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692" name="Овал 1691"/>
          <p:cNvSpPr/>
          <p:nvPr/>
        </p:nvSpPr>
        <p:spPr>
          <a:xfrm>
            <a:off x="5786446" y="500042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693" name="Овал 1692"/>
          <p:cNvSpPr/>
          <p:nvPr/>
        </p:nvSpPr>
        <p:spPr>
          <a:xfrm>
            <a:off x="5286380" y="321166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694" name="Овал 1693"/>
          <p:cNvSpPr/>
          <p:nvPr/>
        </p:nvSpPr>
        <p:spPr>
          <a:xfrm rot="3951920">
            <a:off x="4729808" y="243941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695" name="Овал 1694"/>
          <p:cNvSpPr/>
          <p:nvPr/>
        </p:nvSpPr>
        <p:spPr>
          <a:xfrm>
            <a:off x="4143372" y="285728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697" name="Овал 1696"/>
          <p:cNvSpPr/>
          <p:nvPr/>
        </p:nvSpPr>
        <p:spPr>
          <a:xfrm rot="3951920">
            <a:off x="7101981" y="1505961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698" name="Овал 1697"/>
          <p:cNvSpPr/>
          <p:nvPr/>
        </p:nvSpPr>
        <p:spPr>
          <a:xfrm rot="3951920">
            <a:off x="7387733" y="2006027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699" name="Овал 1698"/>
          <p:cNvSpPr/>
          <p:nvPr/>
        </p:nvSpPr>
        <p:spPr>
          <a:xfrm rot="3951920">
            <a:off x="6720927" y="1101197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00" name="Овал 1699"/>
          <p:cNvSpPr/>
          <p:nvPr/>
        </p:nvSpPr>
        <p:spPr>
          <a:xfrm rot="3951920">
            <a:off x="6292299" y="744007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01" name="Овал 1700"/>
          <p:cNvSpPr/>
          <p:nvPr/>
        </p:nvSpPr>
        <p:spPr>
          <a:xfrm rot="3951920">
            <a:off x="7602047" y="2529957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02" name="Овал 1701"/>
          <p:cNvSpPr/>
          <p:nvPr/>
        </p:nvSpPr>
        <p:spPr>
          <a:xfrm rot="3951920">
            <a:off x="7721059" y="3077597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03" name="Овал 1702"/>
          <p:cNvSpPr/>
          <p:nvPr/>
        </p:nvSpPr>
        <p:spPr>
          <a:xfrm rot="3951920">
            <a:off x="7220993" y="5101725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04" name="Овал 1703"/>
          <p:cNvSpPr/>
          <p:nvPr/>
        </p:nvSpPr>
        <p:spPr>
          <a:xfrm rot="3951920">
            <a:off x="7459171" y="4649233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05" name="Овал 1704"/>
          <p:cNvSpPr/>
          <p:nvPr/>
        </p:nvSpPr>
        <p:spPr>
          <a:xfrm rot="3951920">
            <a:off x="7649620" y="4149167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06" name="Овал 1705"/>
          <p:cNvSpPr/>
          <p:nvPr/>
        </p:nvSpPr>
        <p:spPr>
          <a:xfrm rot="3951920">
            <a:off x="7721059" y="3577663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07" name="Овал 1706"/>
          <p:cNvSpPr/>
          <p:nvPr/>
        </p:nvSpPr>
        <p:spPr>
          <a:xfrm rot="3951920">
            <a:off x="5958973" y="6244733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08" name="Овал 1707"/>
          <p:cNvSpPr/>
          <p:nvPr/>
        </p:nvSpPr>
        <p:spPr>
          <a:xfrm rot="3951920">
            <a:off x="6435175" y="5958981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10" name="Овал 1709"/>
          <p:cNvSpPr/>
          <p:nvPr/>
        </p:nvSpPr>
        <p:spPr>
          <a:xfrm rot="3951920">
            <a:off x="5458907" y="6459047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11" name="Овал 1710"/>
          <p:cNvSpPr/>
          <p:nvPr/>
        </p:nvSpPr>
        <p:spPr>
          <a:xfrm rot="3951920">
            <a:off x="4887403" y="6578059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12" name="Овал 1711"/>
          <p:cNvSpPr/>
          <p:nvPr/>
        </p:nvSpPr>
        <p:spPr>
          <a:xfrm rot="3951920">
            <a:off x="4363472" y="6578059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13" name="Овал 1712"/>
          <p:cNvSpPr/>
          <p:nvPr/>
        </p:nvSpPr>
        <p:spPr>
          <a:xfrm rot="3951920">
            <a:off x="2291771" y="5649364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14" name="Овал 1713"/>
          <p:cNvSpPr/>
          <p:nvPr/>
        </p:nvSpPr>
        <p:spPr>
          <a:xfrm rot="3951920">
            <a:off x="2744263" y="6006555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15" name="Овал 1714"/>
          <p:cNvSpPr/>
          <p:nvPr/>
        </p:nvSpPr>
        <p:spPr>
          <a:xfrm rot="3951920">
            <a:off x="3220464" y="6292306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16" name="Овал 1715"/>
          <p:cNvSpPr/>
          <p:nvPr/>
        </p:nvSpPr>
        <p:spPr>
          <a:xfrm rot="3951920">
            <a:off x="3744395" y="6459047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17" name="Овал 1716"/>
          <p:cNvSpPr/>
          <p:nvPr/>
        </p:nvSpPr>
        <p:spPr>
          <a:xfrm rot="3951920">
            <a:off x="1934580" y="5220737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18" name="Овал 1717"/>
          <p:cNvSpPr/>
          <p:nvPr/>
        </p:nvSpPr>
        <p:spPr>
          <a:xfrm rot="3951920">
            <a:off x="1386941" y="3791978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19" name="Овал 1718"/>
          <p:cNvSpPr/>
          <p:nvPr/>
        </p:nvSpPr>
        <p:spPr>
          <a:xfrm rot="3951920">
            <a:off x="1505953" y="4315907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20" name="Овал 1719"/>
          <p:cNvSpPr/>
          <p:nvPr/>
        </p:nvSpPr>
        <p:spPr>
          <a:xfrm rot="3951920">
            <a:off x="1672693" y="4744535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21" name="Овал 1720"/>
          <p:cNvSpPr/>
          <p:nvPr/>
        </p:nvSpPr>
        <p:spPr>
          <a:xfrm rot="3951920">
            <a:off x="1458379" y="2672833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22" name="Овал 1721"/>
          <p:cNvSpPr/>
          <p:nvPr/>
        </p:nvSpPr>
        <p:spPr>
          <a:xfrm rot="3951920">
            <a:off x="1648829" y="2148903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23" name="Овал 1722"/>
          <p:cNvSpPr/>
          <p:nvPr/>
        </p:nvSpPr>
        <p:spPr>
          <a:xfrm rot="3951920">
            <a:off x="1386941" y="3244337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24" name="Овал 1723"/>
          <p:cNvSpPr/>
          <p:nvPr/>
        </p:nvSpPr>
        <p:spPr>
          <a:xfrm rot="3951920">
            <a:off x="1887007" y="1672701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25" name="Овал 1724"/>
          <p:cNvSpPr/>
          <p:nvPr/>
        </p:nvSpPr>
        <p:spPr>
          <a:xfrm rot="3951920">
            <a:off x="2220332" y="1244073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26" name="Овал 1725"/>
          <p:cNvSpPr/>
          <p:nvPr/>
        </p:nvSpPr>
        <p:spPr>
          <a:xfrm rot="3951920">
            <a:off x="2648961" y="886883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27" name="Овал 1726"/>
          <p:cNvSpPr/>
          <p:nvPr/>
        </p:nvSpPr>
        <p:spPr>
          <a:xfrm rot="3951920">
            <a:off x="3077587" y="601131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28" name="TextBox 1727"/>
          <p:cNvSpPr txBox="1"/>
          <p:nvPr/>
        </p:nvSpPr>
        <p:spPr>
          <a:xfrm>
            <a:off x="3892286" y="142852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15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729" name="TextBox 1728"/>
          <p:cNvSpPr txBox="1"/>
          <p:nvPr/>
        </p:nvSpPr>
        <p:spPr>
          <a:xfrm>
            <a:off x="3461148" y="238432"/>
            <a:ext cx="253596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731" name="TextBox 1730"/>
          <p:cNvSpPr txBox="1"/>
          <p:nvPr/>
        </p:nvSpPr>
        <p:spPr>
          <a:xfrm>
            <a:off x="4500562" y="95556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25</a:t>
            </a:r>
            <a:endParaRPr lang="uk-UA" sz="1100" spc="-150" dirty="0">
              <a:latin typeface="Bookman Old Style" pitchFamily="18" charset="0"/>
            </a:endParaRPr>
          </a:p>
        </p:txBody>
      </p:sp>
      <p:grpSp>
        <p:nvGrpSpPr>
          <p:cNvPr id="61" name="Группа 1197"/>
          <p:cNvGrpSpPr/>
          <p:nvPr/>
        </p:nvGrpSpPr>
        <p:grpSpPr>
          <a:xfrm rot="21354696">
            <a:off x="2583855" y="805065"/>
            <a:ext cx="1400198" cy="1093329"/>
            <a:chOff x="2144581" y="479367"/>
            <a:chExt cx="1460831" cy="1140676"/>
          </a:xfrm>
        </p:grpSpPr>
        <p:sp>
          <p:nvSpPr>
            <p:cNvPr id="1219" name="8-конечная звезда 1218"/>
            <p:cNvSpPr/>
            <p:nvPr/>
          </p:nvSpPr>
          <p:spPr>
            <a:xfrm rot="1262594">
              <a:off x="2578365" y="1117765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20" name="8-конечная звезда 1219"/>
            <p:cNvSpPr/>
            <p:nvPr/>
          </p:nvSpPr>
          <p:spPr>
            <a:xfrm rot="1262594">
              <a:off x="3551412" y="1194462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21" name="8-конечная звезда 1220"/>
            <p:cNvSpPr/>
            <p:nvPr/>
          </p:nvSpPr>
          <p:spPr>
            <a:xfrm rot="1262594">
              <a:off x="3384989" y="1332011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54" name="8-конечная звезда 1253"/>
            <p:cNvSpPr/>
            <p:nvPr/>
          </p:nvSpPr>
          <p:spPr>
            <a:xfrm rot="1262594">
              <a:off x="3095241" y="1304155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74" name="8-конечная звезда 1273"/>
            <p:cNvSpPr/>
            <p:nvPr/>
          </p:nvSpPr>
          <p:spPr>
            <a:xfrm rot="1262594">
              <a:off x="2929435" y="153307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77" name="8-конечная звезда 1276"/>
            <p:cNvSpPr/>
            <p:nvPr/>
          </p:nvSpPr>
          <p:spPr>
            <a:xfrm rot="1262594">
              <a:off x="3009220" y="146223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79" name="8-конечная звезда 1278"/>
            <p:cNvSpPr/>
            <p:nvPr/>
          </p:nvSpPr>
          <p:spPr>
            <a:xfrm rot="1262594">
              <a:off x="3548411" y="1127375"/>
              <a:ext cx="46799" cy="4679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80" name="8-конечная звезда 1279"/>
            <p:cNvSpPr/>
            <p:nvPr/>
          </p:nvSpPr>
          <p:spPr>
            <a:xfrm rot="1262594">
              <a:off x="3198092" y="1027614"/>
              <a:ext cx="46799" cy="4679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81" name="8-конечная звезда 1280"/>
            <p:cNvSpPr/>
            <p:nvPr/>
          </p:nvSpPr>
          <p:spPr>
            <a:xfrm rot="1262594">
              <a:off x="3071678" y="479367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83" name="8-конечная звезда 1282"/>
            <p:cNvSpPr/>
            <p:nvPr/>
          </p:nvSpPr>
          <p:spPr>
            <a:xfrm rot="1262594">
              <a:off x="3140705" y="559023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84" name="8-конечная звезда 1283"/>
            <p:cNvSpPr/>
            <p:nvPr/>
          </p:nvSpPr>
          <p:spPr>
            <a:xfrm rot="1262594">
              <a:off x="3247015" y="1388560"/>
              <a:ext cx="46799" cy="4679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85" name="8-конечная звезда 1284"/>
            <p:cNvSpPr/>
            <p:nvPr/>
          </p:nvSpPr>
          <p:spPr>
            <a:xfrm rot="1262594">
              <a:off x="2417342" y="1270696"/>
              <a:ext cx="46799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86" name="8-конечная звезда 1285"/>
            <p:cNvSpPr/>
            <p:nvPr/>
          </p:nvSpPr>
          <p:spPr>
            <a:xfrm rot="1262594">
              <a:off x="2906040" y="932018"/>
              <a:ext cx="46799" cy="4679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87" name="8-конечная звезда 1286"/>
            <p:cNvSpPr/>
            <p:nvPr/>
          </p:nvSpPr>
          <p:spPr>
            <a:xfrm rot="1262594">
              <a:off x="2831699" y="926704"/>
              <a:ext cx="46799" cy="4679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88" name="8-конечная звезда 1287"/>
            <p:cNvSpPr/>
            <p:nvPr/>
          </p:nvSpPr>
          <p:spPr>
            <a:xfrm rot="1262594">
              <a:off x="2811458" y="983820"/>
              <a:ext cx="46799" cy="4679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89" name="8-конечная звезда 1288"/>
            <p:cNvSpPr/>
            <p:nvPr/>
          </p:nvSpPr>
          <p:spPr>
            <a:xfrm rot="1262594">
              <a:off x="2730652" y="1068925"/>
              <a:ext cx="46799" cy="4679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90" name="8-конечная звезда 1289"/>
            <p:cNvSpPr/>
            <p:nvPr/>
          </p:nvSpPr>
          <p:spPr>
            <a:xfrm rot="1262594">
              <a:off x="2694603" y="1573243"/>
              <a:ext cx="46799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96" name="8-конечная звезда 1295"/>
            <p:cNvSpPr/>
            <p:nvPr/>
          </p:nvSpPr>
          <p:spPr>
            <a:xfrm rot="1262594">
              <a:off x="2144581" y="653426"/>
              <a:ext cx="46799" cy="4679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297" name="Прямая соединительная линия 1296"/>
            <p:cNvCxnSpPr>
              <a:stCxn id="1283" idx="5"/>
              <a:endCxn id="1281" idx="7"/>
            </p:cNvCxnSpPr>
            <p:nvPr/>
          </p:nvCxnSpPr>
          <p:spPr>
            <a:xfrm rot="16445304" flipV="1">
              <a:off x="3103093" y="505714"/>
              <a:ext cx="64882" cy="4287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99" name="Прямая соединительная линия 1298"/>
            <p:cNvCxnSpPr>
              <a:stCxn id="1290" idx="6"/>
              <a:endCxn id="1274" idx="2"/>
            </p:cNvCxnSpPr>
            <p:nvPr/>
          </p:nvCxnSpPr>
          <p:spPr>
            <a:xfrm rot="5645304" flipH="1" flipV="1">
              <a:off x="2833939" y="1469780"/>
              <a:ext cx="5267" cy="22052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00" name="Прямая соединительная линия 1299"/>
            <p:cNvCxnSpPr>
              <a:stCxn id="1274" idx="7"/>
              <a:endCxn id="1277" idx="2"/>
            </p:cNvCxnSpPr>
            <p:nvPr/>
          </p:nvCxnSpPr>
          <p:spPr>
            <a:xfrm rot="5645304" flipH="1" flipV="1">
              <a:off x="2984904" y="1510358"/>
              <a:ext cx="37827" cy="4282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01" name="Прямая соединительная линия 1300"/>
            <p:cNvCxnSpPr>
              <a:stCxn id="1277" idx="7"/>
              <a:endCxn id="1254" idx="2"/>
            </p:cNvCxnSpPr>
            <p:nvPr/>
          </p:nvCxnSpPr>
          <p:spPr>
            <a:xfrm rot="5645304" flipH="1" flipV="1">
              <a:off x="3024076" y="1395899"/>
              <a:ext cx="125287" cy="4282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02" name="Прямая соединительная линия 1301"/>
            <p:cNvCxnSpPr>
              <a:stCxn id="1254" idx="0"/>
              <a:endCxn id="1284" idx="4"/>
            </p:cNvCxnSpPr>
            <p:nvPr/>
          </p:nvCxnSpPr>
          <p:spPr>
            <a:xfrm rot="245304">
              <a:off x="3145333" y="1344536"/>
              <a:ext cx="105349" cy="5533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03" name="Прямая соединительная линия 1302"/>
            <p:cNvCxnSpPr>
              <a:stCxn id="1284" idx="0"/>
              <a:endCxn id="1221" idx="3"/>
            </p:cNvCxnSpPr>
            <p:nvPr/>
          </p:nvCxnSpPr>
          <p:spPr>
            <a:xfrm rot="245304" flipV="1">
              <a:off x="3294170" y="1366649"/>
              <a:ext cx="91227" cy="5703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04" name="Прямая соединительная линия 1303"/>
            <p:cNvCxnSpPr>
              <a:stCxn id="1221" idx="7"/>
              <a:endCxn id="1220" idx="4"/>
            </p:cNvCxnSpPr>
            <p:nvPr/>
          </p:nvCxnSpPr>
          <p:spPr>
            <a:xfrm rot="5645304" flipH="1" flipV="1">
              <a:off x="3422817" y="1226640"/>
              <a:ext cx="144242" cy="10653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05" name="Прямая соединительная линия 1304"/>
            <p:cNvCxnSpPr>
              <a:stCxn id="1289" idx="7"/>
              <a:endCxn id="1288" idx="2"/>
            </p:cNvCxnSpPr>
            <p:nvPr/>
          </p:nvCxnSpPr>
          <p:spPr>
            <a:xfrm rot="5645304" flipH="1" flipV="1">
              <a:off x="2772313" y="1032413"/>
              <a:ext cx="57265" cy="4705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06" name="Прямая соединительная линия 1305"/>
            <p:cNvCxnSpPr>
              <a:stCxn id="1219" idx="7"/>
              <a:endCxn id="1289" idx="3"/>
            </p:cNvCxnSpPr>
            <p:nvPr/>
          </p:nvCxnSpPr>
          <p:spPr>
            <a:xfrm rot="5645304" flipH="1" flipV="1">
              <a:off x="2661747" y="1067771"/>
              <a:ext cx="39212" cy="10008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07" name="Прямая соединительная линия 1306"/>
            <p:cNvCxnSpPr>
              <a:stCxn id="1219" idx="2"/>
              <a:endCxn id="1285" idx="7"/>
            </p:cNvCxnSpPr>
            <p:nvPr/>
          </p:nvCxnSpPr>
          <p:spPr>
            <a:xfrm rot="5645304">
              <a:off x="2466970" y="1164765"/>
              <a:ext cx="123858" cy="12503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08" name="Прямая соединительная линия 1307"/>
            <p:cNvCxnSpPr>
              <a:stCxn id="1285" idx="1"/>
              <a:endCxn id="1290" idx="5"/>
            </p:cNvCxnSpPr>
            <p:nvPr/>
          </p:nvCxnSpPr>
          <p:spPr>
            <a:xfrm rot="16445304" flipH="1">
              <a:off x="2459020" y="1307307"/>
              <a:ext cx="240704" cy="27612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10" name="Прямая соединительная линия 1309"/>
            <p:cNvCxnSpPr>
              <a:stCxn id="1286" idx="6"/>
              <a:endCxn id="1283" idx="2"/>
            </p:cNvCxnSpPr>
            <p:nvPr/>
          </p:nvCxnSpPr>
          <p:spPr>
            <a:xfrm rot="5645304" flipH="1" flipV="1">
              <a:off x="2874766" y="672007"/>
              <a:ext cx="344010" cy="19382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11" name="Прямая соединительная линия 1310"/>
            <p:cNvCxnSpPr>
              <a:stCxn id="1287" idx="0"/>
              <a:endCxn id="1286" idx="4"/>
            </p:cNvCxnSpPr>
            <p:nvPr/>
          </p:nvCxnSpPr>
          <p:spPr>
            <a:xfrm rot="245304" flipV="1">
              <a:off x="2877386" y="945937"/>
              <a:ext cx="29766" cy="1364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12" name="Прямая соединительная линия 1311"/>
            <p:cNvCxnSpPr>
              <a:stCxn id="1288" idx="0"/>
              <a:endCxn id="1287" idx="1"/>
            </p:cNvCxnSpPr>
            <p:nvPr/>
          </p:nvCxnSpPr>
          <p:spPr>
            <a:xfrm rot="245304" flipV="1">
              <a:off x="2858280" y="971263"/>
              <a:ext cx="4737" cy="4458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13" name="Прямая соединительная линия 1312"/>
            <p:cNvCxnSpPr>
              <a:stCxn id="1280" idx="0"/>
              <a:endCxn id="1279" idx="4"/>
            </p:cNvCxnSpPr>
            <p:nvPr/>
          </p:nvCxnSpPr>
          <p:spPr>
            <a:xfrm rot="245304">
              <a:off x="3240764" y="1070453"/>
              <a:ext cx="311774" cy="6088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19" name="Прямая соединительная линия 1318"/>
            <p:cNvCxnSpPr>
              <a:stCxn id="1296" idx="0"/>
              <a:endCxn id="1281" idx="3"/>
            </p:cNvCxnSpPr>
            <p:nvPr/>
          </p:nvCxnSpPr>
          <p:spPr>
            <a:xfrm rot="245304" flipV="1">
              <a:off x="2197109" y="480980"/>
              <a:ext cx="869294" cy="23553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20" name="Прямая соединительная линия 1319"/>
            <p:cNvCxnSpPr>
              <a:stCxn id="1220" idx="5"/>
              <a:endCxn id="1279" idx="1"/>
            </p:cNvCxnSpPr>
            <p:nvPr/>
          </p:nvCxnSpPr>
          <p:spPr>
            <a:xfrm rot="5645304" flipH="1" flipV="1">
              <a:off x="3561603" y="1178438"/>
              <a:ext cx="25555" cy="1207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369" name="TextBox 1368"/>
          <p:cNvSpPr txBox="1"/>
          <p:nvPr/>
        </p:nvSpPr>
        <p:spPr>
          <a:xfrm>
            <a:off x="3143240" y="1142984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ЕРІДАН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grpSp>
        <p:nvGrpSpPr>
          <p:cNvPr id="62" name="Группа 1493"/>
          <p:cNvGrpSpPr/>
          <p:nvPr/>
        </p:nvGrpSpPr>
        <p:grpSpPr>
          <a:xfrm>
            <a:off x="1792760" y="4140544"/>
            <a:ext cx="614178" cy="1056610"/>
            <a:chOff x="1792760" y="4140544"/>
            <a:chExt cx="614178" cy="1056610"/>
          </a:xfrm>
        </p:grpSpPr>
        <p:sp>
          <p:nvSpPr>
            <p:cNvPr id="1380" name="8-конечная звезда 1379"/>
            <p:cNvSpPr/>
            <p:nvPr/>
          </p:nvSpPr>
          <p:spPr>
            <a:xfrm rot="1262594">
              <a:off x="2009705" y="4140544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81" name="8-конечная звезда 1380"/>
            <p:cNvSpPr/>
            <p:nvPr/>
          </p:nvSpPr>
          <p:spPr>
            <a:xfrm rot="1262594">
              <a:off x="1792760" y="4221659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82" name="8-конечная звезда 1381"/>
            <p:cNvSpPr/>
            <p:nvPr/>
          </p:nvSpPr>
          <p:spPr>
            <a:xfrm rot="1262594">
              <a:off x="2007074" y="4650288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83" name="8-конечная звезда 1382"/>
            <p:cNvSpPr/>
            <p:nvPr/>
          </p:nvSpPr>
          <p:spPr>
            <a:xfrm rot="1262594">
              <a:off x="2149950" y="4435973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84" name="8-конечная звезда 1383"/>
            <p:cNvSpPr/>
            <p:nvPr/>
          </p:nvSpPr>
          <p:spPr>
            <a:xfrm rot="1262594">
              <a:off x="2149950" y="4864602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85" name="8-конечная звезда 1384"/>
            <p:cNvSpPr/>
            <p:nvPr/>
          </p:nvSpPr>
          <p:spPr>
            <a:xfrm rot="1262594">
              <a:off x="2292825" y="5150354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86" name="8-конечная звезда 1385"/>
            <p:cNvSpPr/>
            <p:nvPr/>
          </p:nvSpPr>
          <p:spPr>
            <a:xfrm rot="1262594">
              <a:off x="2363738" y="5093996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388" name="Прямая соединительная линия 1387"/>
            <p:cNvCxnSpPr>
              <a:stCxn id="1381" idx="7"/>
              <a:endCxn id="1380" idx="3"/>
            </p:cNvCxnSpPr>
            <p:nvPr/>
          </p:nvCxnSpPr>
          <p:spPr>
            <a:xfrm rot="5400000" flipH="1" flipV="1">
              <a:off x="1900291" y="4123353"/>
              <a:ext cx="49458" cy="17495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89" name="Прямая соединительная линия 1388"/>
            <p:cNvCxnSpPr>
              <a:stCxn id="1383" idx="5"/>
              <a:endCxn id="1380" idx="1"/>
            </p:cNvCxnSpPr>
            <p:nvPr/>
          </p:nvCxnSpPr>
          <p:spPr>
            <a:xfrm rot="16200000" flipV="1">
              <a:off x="1991837" y="4265977"/>
              <a:ext cx="235437" cy="10858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90" name="Прямая соединительная линия 1389"/>
            <p:cNvCxnSpPr>
              <a:stCxn id="1382" idx="4"/>
              <a:endCxn id="1381" idx="1"/>
            </p:cNvCxnSpPr>
            <p:nvPr/>
          </p:nvCxnSpPr>
          <p:spPr>
            <a:xfrm rot="10800000">
              <a:off x="1825661" y="4266444"/>
              <a:ext cx="182974" cy="39884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91" name="Прямая соединительная линия 1390"/>
            <p:cNvCxnSpPr>
              <a:stCxn id="1384" idx="6"/>
              <a:endCxn id="1383" idx="2"/>
            </p:cNvCxnSpPr>
            <p:nvPr/>
          </p:nvCxnSpPr>
          <p:spPr>
            <a:xfrm rot="16200000" flipV="1">
              <a:off x="1980875" y="4665286"/>
              <a:ext cx="384951" cy="1680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92" name="Прямая соединительная линия 1391"/>
            <p:cNvCxnSpPr>
              <a:stCxn id="1384" idx="0"/>
              <a:endCxn id="1382" idx="1"/>
            </p:cNvCxnSpPr>
            <p:nvPr/>
          </p:nvCxnSpPr>
          <p:spPr>
            <a:xfrm flipH="1" flipV="1">
              <a:off x="2039975" y="4695072"/>
              <a:ext cx="155214" cy="20133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93" name="Прямая соединительная линия 1392"/>
            <p:cNvCxnSpPr>
              <a:stCxn id="1386" idx="2"/>
              <a:endCxn id="1385" idx="7"/>
            </p:cNvCxnSpPr>
            <p:nvPr/>
          </p:nvCxnSpPr>
          <p:spPr>
            <a:xfrm rot="5400000">
              <a:off x="2343347" y="5130018"/>
              <a:ext cx="28498" cy="3997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09" name="Прямая соединительная линия 1408"/>
            <p:cNvCxnSpPr>
              <a:stCxn id="1385" idx="4"/>
              <a:endCxn id="1384" idx="1"/>
            </p:cNvCxnSpPr>
            <p:nvPr/>
          </p:nvCxnSpPr>
          <p:spPr>
            <a:xfrm rot="10800000">
              <a:off x="2182852" y="4909386"/>
              <a:ext cx="111535" cy="25596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10" name="Прямая соединительная линия 1409"/>
            <p:cNvCxnSpPr>
              <a:stCxn id="1386" idx="4"/>
              <a:endCxn id="1384" idx="1"/>
            </p:cNvCxnSpPr>
            <p:nvPr/>
          </p:nvCxnSpPr>
          <p:spPr>
            <a:xfrm rot="10800000">
              <a:off x="2182851" y="4909386"/>
              <a:ext cx="182328" cy="19845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493" name="TextBox 1492"/>
          <p:cNvSpPr txBox="1"/>
          <p:nvPr/>
        </p:nvSpPr>
        <p:spPr>
          <a:xfrm rot="3270530">
            <a:off x="1593435" y="4712403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ПД РИБА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1531" name="8-конечная звезда 1530"/>
          <p:cNvSpPr/>
          <p:nvPr/>
        </p:nvSpPr>
        <p:spPr>
          <a:xfrm rot="1262594">
            <a:off x="5008523" y="365060"/>
            <a:ext cx="54000" cy="540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grpSp>
        <p:nvGrpSpPr>
          <p:cNvPr id="63" name="Группа 1682"/>
          <p:cNvGrpSpPr/>
          <p:nvPr/>
        </p:nvGrpSpPr>
        <p:grpSpPr>
          <a:xfrm>
            <a:off x="5060722" y="401756"/>
            <a:ext cx="2493877" cy="2152192"/>
            <a:chOff x="5060722" y="401756"/>
            <a:chExt cx="2493877" cy="2152192"/>
          </a:xfrm>
        </p:grpSpPr>
        <p:cxnSp>
          <p:nvCxnSpPr>
            <p:cNvPr id="709" name="Прямая соединительная линия 708"/>
            <p:cNvCxnSpPr>
              <a:stCxn id="1536" idx="5"/>
              <a:endCxn id="1535" idx="1"/>
            </p:cNvCxnSpPr>
            <p:nvPr/>
          </p:nvCxnSpPr>
          <p:spPr>
            <a:xfrm rot="5400000" flipH="1" flipV="1">
              <a:off x="6276013" y="1313207"/>
              <a:ext cx="95572" cy="1714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331" name="8-конечная звезда 1330"/>
            <p:cNvSpPr/>
            <p:nvPr/>
          </p:nvSpPr>
          <p:spPr>
            <a:xfrm rot="1262594">
              <a:off x="6221917" y="1649892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387" name="Прямая соединительная линия 1386"/>
            <p:cNvCxnSpPr>
              <a:stCxn id="1533" idx="4"/>
              <a:endCxn id="1532" idx="0"/>
            </p:cNvCxnSpPr>
            <p:nvPr/>
          </p:nvCxnSpPr>
          <p:spPr>
            <a:xfrm rot="10800000">
              <a:off x="5489351" y="687508"/>
              <a:ext cx="521105" cy="19492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532" name="8-конечная звезда 1531"/>
            <p:cNvSpPr/>
            <p:nvPr/>
          </p:nvSpPr>
          <p:spPr>
            <a:xfrm rot="1262594">
              <a:off x="5437151" y="65081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33" name="8-конечная звезда 1532"/>
            <p:cNvSpPr/>
            <p:nvPr/>
          </p:nvSpPr>
          <p:spPr>
            <a:xfrm rot="1262594">
              <a:off x="6008654" y="865125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34" name="8-конечная звезда 1533"/>
            <p:cNvSpPr/>
            <p:nvPr/>
          </p:nvSpPr>
          <p:spPr>
            <a:xfrm rot="1262594">
              <a:off x="5794341" y="129375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35" name="8-конечная звезда 1534"/>
            <p:cNvSpPr/>
            <p:nvPr/>
          </p:nvSpPr>
          <p:spPr>
            <a:xfrm rot="1262594">
              <a:off x="6294406" y="1222317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36" name="8-конечная звезда 1535"/>
            <p:cNvSpPr/>
            <p:nvPr/>
          </p:nvSpPr>
          <p:spPr>
            <a:xfrm rot="1262594">
              <a:off x="6295985" y="1366771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61" name="8-конечная звезда 1560"/>
            <p:cNvSpPr/>
            <p:nvPr/>
          </p:nvSpPr>
          <p:spPr>
            <a:xfrm rot="1262594">
              <a:off x="6794472" y="1293755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96" name="8-конечная звезда 1595"/>
            <p:cNvSpPr/>
            <p:nvPr/>
          </p:nvSpPr>
          <p:spPr>
            <a:xfrm rot="1262594">
              <a:off x="6079040" y="721198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97" name="8-конечная звезда 1596"/>
            <p:cNvSpPr/>
            <p:nvPr/>
          </p:nvSpPr>
          <p:spPr>
            <a:xfrm rot="1262594">
              <a:off x="7507799" y="2507148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98" name="8-конечная звезда 1597"/>
            <p:cNvSpPr/>
            <p:nvPr/>
          </p:nvSpPr>
          <p:spPr>
            <a:xfrm rot="1262594">
              <a:off x="7150609" y="1875160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99" name="8-конечная звезда 1598"/>
            <p:cNvSpPr/>
            <p:nvPr/>
          </p:nvSpPr>
          <p:spPr>
            <a:xfrm rot="1262594">
              <a:off x="6875812" y="1517970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600" name="Прямая соединительная линия 1599"/>
            <p:cNvCxnSpPr>
              <a:stCxn id="1599" idx="6"/>
              <a:endCxn id="1561" idx="1"/>
            </p:cNvCxnSpPr>
            <p:nvPr/>
          </p:nvCxnSpPr>
          <p:spPr>
            <a:xfrm rot="16200000" flipV="1">
              <a:off x="6782974" y="1394890"/>
              <a:ext cx="174102" cy="7517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08" name="Прямая соединительная линия 1607"/>
            <p:cNvCxnSpPr>
              <a:stCxn id="1331" idx="7"/>
              <a:endCxn id="1536" idx="2"/>
            </p:cNvCxnSpPr>
            <p:nvPr/>
          </p:nvCxnSpPr>
          <p:spPr>
            <a:xfrm rot="5400000" flipH="1" flipV="1">
              <a:off x="6174536" y="1521576"/>
              <a:ext cx="234381" cy="5005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09" name="Прямая соединительная линия 1608"/>
            <p:cNvCxnSpPr>
              <a:stCxn id="1535" idx="6"/>
              <a:endCxn id="1533" idx="0"/>
            </p:cNvCxnSpPr>
            <p:nvPr/>
          </p:nvCxnSpPr>
          <p:spPr>
            <a:xfrm rot="16200000" flipV="1">
              <a:off x="6034828" y="927845"/>
              <a:ext cx="322298" cy="27024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10" name="Прямая соединительная линия 1609"/>
            <p:cNvCxnSpPr>
              <a:stCxn id="1534" idx="6"/>
              <a:endCxn id="1533" idx="2"/>
            </p:cNvCxnSpPr>
            <p:nvPr/>
          </p:nvCxnSpPr>
          <p:spPr>
            <a:xfrm rot="5400000" flipH="1" flipV="1">
              <a:off x="5739382" y="1008978"/>
              <a:ext cx="378230" cy="19492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11" name="Прямая соединительная линия 1610"/>
            <p:cNvCxnSpPr>
              <a:stCxn id="1532" idx="4"/>
              <a:endCxn id="1531" idx="0"/>
            </p:cNvCxnSpPr>
            <p:nvPr/>
          </p:nvCxnSpPr>
          <p:spPr>
            <a:xfrm rot="10800000">
              <a:off x="5060722" y="401756"/>
              <a:ext cx="378230" cy="26636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54" name="Прямая соединительная линия 1653"/>
            <p:cNvCxnSpPr>
              <a:stCxn id="1597" idx="5"/>
              <a:endCxn id="1598" idx="0"/>
            </p:cNvCxnSpPr>
            <p:nvPr/>
          </p:nvCxnSpPr>
          <p:spPr>
            <a:xfrm rot="16200000" flipV="1">
              <a:off x="7057672" y="2045138"/>
              <a:ext cx="602202" cy="32585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55" name="Прямая соединительная линия 1654"/>
            <p:cNvCxnSpPr>
              <a:stCxn id="1598" idx="5"/>
              <a:endCxn id="1599" idx="1"/>
            </p:cNvCxnSpPr>
            <p:nvPr/>
          </p:nvCxnSpPr>
          <p:spPr>
            <a:xfrm rot="16200000" flipV="1">
              <a:off x="6879400" y="1592067"/>
              <a:ext cx="314422" cy="25579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56" name="Прямая соединительная линия 1655"/>
            <p:cNvCxnSpPr>
              <a:stCxn id="1561" idx="4"/>
              <a:endCxn id="1596" idx="1"/>
            </p:cNvCxnSpPr>
            <p:nvPr/>
          </p:nvCxnSpPr>
          <p:spPr>
            <a:xfrm rot="10800000">
              <a:off x="6111941" y="765982"/>
              <a:ext cx="684332" cy="54507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57" name="Прямая соединительная линия 1656"/>
            <p:cNvCxnSpPr>
              <a:stCxn id="1533" idx="6"/>
              <a:endCxn id="1596" idx="3"/>
            </p:cNvCxnSpPr>
            <p:nvPr/>
          </p:nvCxnSpPr>
          <p:spPr>
            <a:xfrm rot="5400000" flipH="1" flipV="1">
              <a:off x="6006789" y="792660"/>
              <a:ext cx="112827" cy="3570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684" name="TextBox 1683"/>
          <p:cNvSpPr txBox="1"/>
          <p:nvPr/>
        </p:nvSpPr>
        <p:spPr>
          <a:xfrm rot="923649">
            <a:off x="5384852" y="804240"/>
            <a:ext cx="70215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КОРМА</a:t>
            </a:r>
            <a:endParaRPr lang="uk-UA" sz="8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1685" name="TextBox 1684"/>
          <p:cNvSpPr txBox="1"/>
          <p:nvPr/>
        </p:nvSpPr>
        <p:spPr>
          <a:xfrm rot="1029259">
            <a:off x="5726624" y="1144629"/>
            <a:ext cx="70215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КОМПАС</a:t>
            </a:r>
            <a:endParaRPr lang="uk-UA" sz="8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1686" name="TextBox 1685"/>
          <p:cNvSpPr txBox="1"/>
          <p:nvPr/>
        </p:nvSpPr>
        <p:spPr>
          <a:xfrm rot="2655036">
            <a:off x="6627970" y="1693846"/>
            <a:ext cx="70215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ВІТРИЛА</a:t>
            </a:r>
            <a:endParaRPr lang="uk-UA" sz="8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grpSp>
        <p:nvGrpSpPr>
          <p:cNvPr id="65" name="Группа 1793"/>
          <p:cNvGrpSpPr/>
          <p:nvPr/>
        </p:nvGrpSpPr>
        <p:grpSpPr>
          <a:xfrm>
            <a:off x="6572264" y="3651209"/>
            <a:ext cx="904055" cy="1962717"/>
            <a:chOff x="6579106" y="3651209"/>
            <a:chExt cx="904055" cy="1962717"/>
          </a:xfrm>
        </p:grpSpPr>
        <p:cxnSp>
          <p:nvCxnSpPr>
            <p:cNvPr id="1374" name="Прямая соединительная линия 1373"/>
            <p:cNvCxnSpPr>
              <a:stCxn id="1735" idx="3"/>
              <a:endCxn id="1737" idx="7"/>
            </p:cNvCxnSpPr>
            <p:nvPr/>
          </p:nvCxnSpPr>
          <p:spPr>
            <a:xfrm rot="5400000" flipH="1">
              <a:off x="7098637" y="4700638"/>
              <a:ext cx="15812" cy="23504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709" name="Овал 1708"/>
            <p:cNvSpPr/>
            <p:nvPr/>
          </p:nvSpPr>
          <p:spPr>
            <a:xfrm rot="3951920">
              <a:off x="6863802" y="5577926"/>
              <a:ext cx="36000" cy="36000"/>
            </a:xfrm>
            <a:prstGeom prst="ellipse">
              <a:avLst/>
            </a:prstGeom>
            <a:solidFill>
              <a:srgbClr val="C00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631" name="Прямая соединительная линия 1630"/>
            <p:cNvCxnSpPr>
              <a:stCxn id="1774" idx="5"/>
              <a:endCxn id="1773" idx="2"/>
            </p:cNvCxnSpPr>
            <p:nvPr/>
          </p:nvCxnSpPr>
          <p:spPr>
            <a:xfrm rot="5400000" flipH="1" flipV="1">
              <a:off x="7109755" y="4107339"/>
              <a:ext cx="182045" cy="7253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36" name="Прямая соединительная линия 1635"/>
            <p:cNvCxnSpPr>
              <a:stCxn id="1736" idx="7"/>
              <a:endCxn id="1735" idx="2"/>
            </p:cNvCxnSpPr>
            <p:nvPr/>
          </p:nvCxnSpPr>
          <p:spPr>
            <a:xfrm rot="5400000" flipH="1" flipV="1">
              <a:off x="7201648" y="4843103"/>
              <a:ext cx="40098" cy="3069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50" name="Прямая соединительная линия 1649"/>
            <p:cNvCxnSpPr>
              <a:stCxn id="1696" idx="7"/>
              <a:endCxn id="1736" idx="1"/>
            </p:cNvCxnSpPr>
            <p:nvPr/>
          </p:nvCxnSpPr>
          <p:spPr>
            <a:xfrm rot="5400000" flipH="1" flipV="1">
              <a:off x="6926996" y="4973061"/>
              <a:ext cx="331144" cy="20379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51" name="Прямая соединительная линия 1650"/>
            <p:cNvCxnSpPr>
              <a:stCxn id="1690" idx="7"/>
              <a:endCxn id="1696" idx="2"/>
            </p:cNvCxnSpPr>
            <p:nvPr/>
          </p:nvCxnSpPr>
          <p:spPr>
            <a:xfrm rot="5400000" flipH="1" flipV="1">
              <a:off x="6780817" y="5282497"/>
              <a:ext cx="181289" cy="16968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52" name="Прямая соединительная линия 1651"/>
            <p:cNvCxnSpPr>
              <a:stCxn id="1690" idx="5"/>
              <a:endCxn id="1689" idx="1"/>
            </p:cNvCxnSpPr>
            <p:nvPr/>
          </p:nvCxnSpPr>
          <p:spPr>
            <a:xfrm rot="16200000" flipV="1">
              <a:off x="6626175" y="5323847"/>
              <a:ext cx="174953" cy="6041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53" name="Прямая соединительная линия 1652"/>
            <p:cNvCxnSpPr>
              <a:stCxn id="1689" idx="3"/>
              <a:endCxn id="1687" idx="1"/>
            </p:cNvCxnSpPr>
            <p:nvPr/>
          </p:nvCxnSpPr>
          <p:spPr>
            <a:xfrm rot="5400000">
              <a:off x="6626343" y="5240358"/>
              <a:ext cx="11883" cy="4055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687" name="8-конечная звезда 1686"/>
            <p:cNvSpPr/>
            <p:nvPr/>
          </p:nvSpPr>
          <p:spPr>
            <a:xfrm rot="1262594">
              <a:off x="6579106" y="5221792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689" name="8-конечная звезда 1688"/>
            <p:cNvSpPr/>
            <p:nvPr/>
          </p:nvSpPr>
          <p:spPr>
            <a:xfrm rot="1262594">
              <a:off x="6650544" y="5221792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690" name="8-конечная звезда 1689"/>
            <p:cNvSpPr/>
            <p:nvPr/>
          </p:nvSpPr>
          <p:spPr>
            <a:xfrm rot="1262594">
              <a:off x="6724613" y="5438737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696" name="8-конечная звезда 1695"/>
            <p:cNvSpPr/>
            <p:nvPr/>
          </p:nvSpPr>
          <p:spPr>
            <a:xfrm rot="1262594">
              <a:off x="6938997" y="522449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730" name="8-конечная звезда 1729"/>
            <p:cNvSpPr/>
            <p:nvPr/>
          </p:nvSpPr>
          <p:spPr>
            <a:xfrm rot="1262594">
              <a:off x="7293487" y="4150222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732" name="8-конечная звезда 1731"/>
            <p:cNvSpPr/>
            <p:nvPr/>
          </p:nvSpPr>
          <p:spPr>
            <a:xfrm rot="1262594">
              <a:off x="7293486" y="4864600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733" name="8-конечная звезда 1732"/>
            <p:cNvSpPr/>
            <p:nvPr/>
          </p:nvSpPr>
          <p:spPr>
            <a:xfrm rot="1262594">
              <a:off x="6875812" y="5007478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734" name="8-конечная звезда 1733"/>
            <p:cNvSpPr/>
            <p:nvPr/>
          </p:nvSpPr>
          <p:spPr>
            <a:xfrm rot="1262594">
              <a:off x="6793420" y="4946994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735" name="8-конечная звезда 1734"/>
            <p:cNvSpPr/>
            <p:nvPr/>
          </p:nvSpPr>
          <p:spPr>
            <a:xfrm rot="1262594">
              <a:off x="7222048" y="4793164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736" name="8-конечная звезда 1735"/>
            <p:cNvSpPr/>
            <p:nvPr/>
          </p:nvSpPr>
          <p:spPr>
            <a:xfrm rot="1262594">
              <a:off x="7161564" y="4864602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737" name="8-конечная звезда 1736"/>
            <p:cNvSpPr/>
            <p:nvPr/>
          </p:nvSpPr>
          <p:spPr>
            <a:xfrm rot="1262594">
              <a:off x="6937348" y="4794216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754" name="Прямая соединительная линия 1753"/>
            <p:cNvCxnSpPr>
              <a:stCxn id="1733" idx="4"/>
              <a:endCxn id="1734" idx="1"/>
            </p:cNvCxnSpPr>
            <p:nvPr/>
          </p:nvCxnSpPr>
          <p:spPr>
            <a:xfrm rot="10800000">
              <a:off x="6826321" y="4991778"/>
              <a:ext cx="51052" cy="3069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55" name="Прямая соединительная линия 1754"/>
            <p:cNvCxnSpPr>
              <a:stCxn id="1734" idx="0"/>
              <a:endCxn id="1737" idx="3"/>
            </p:cNvCxnSpPr>
            <p:nvPr/>
          </p:nvCxnSpPr>
          <p:spPr>
            <a:xfrm flipV="1">
              <a:off x="6838659" y="4832179"/>
              <a:ext cx="101015" cy="14661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56" name="Прямая соединительная линия 1755"/>
            <p:cNvCxnSpPr>
              <a:stCxn id="1733" idx="7"/>
              <a:endCxn id="1736" idx="3"/>
            </p:cNvCxnSpPr>
            <p:nvPr/>
          </p:nvCxnSpPr>
          <p:spPr>
            <a:xfrm rot="5400000" flipH="1" flipV="1">
              <a:off x="6980151" y="4837948"/>
              <a:ext cx="123874" cy="24298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65" name="Прямая соединительная линия 1764"/>
            <p:cNvCxnSpPr>
              <a:stCxn id="1773" idx="7"/>
              <a:endCxn id="1771" idx="2"/>
            </p:cNvCxnSpPr>
            <p:nvPr/>
          </p:nvCxnSpPr>
          <p:spPr>
            <a:xfrm rot="5400000" flipH="1" flipV="1">
              <a:off x="7166963" y="3803278"/>
              <a:ext cx="317837" cy="11809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66" name="Прямая соединительная линия 1765"/>
            <p:cNvCxnSpPr>
              <a:stCxn id="1775" idx="5"/>
              <a:endCxn id="1771" idx="0"/>
            </p:cNvCxnSpPr>
            <p:nvPr/>
          </p:nvCxnSpPr>
          <p:spPr>
            <a:xfrm rot="16200000" flipV="1">
              <a:off x="7345751" y="3761977"/>
              <a:ext cx="178582" cy="3043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67" name="Прямая соединительная линия 1766"/>
            <p:cNvCxnSpPr>
              <a:stCxn id="1735" idx="5"/>
              <a:endCxn id="1775" idx="1"/>
            </p:cNvCxnSpPr>
            <p:nvPr/>
          </p:nvCxnSpPr>
          <p:spPr>
            <a:xfrm rot="5400000" flipH="1" flipV="1">
              <a:off x="6909641" y="4235560"/>
              <a:ext cx="885926" cy="23331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68" name="Прямая соединительная линия 1767"/>
            <p:cNvCxnSpPr>
              <a:stCxn id="1732" idx="3"/>
              <a:endCxn id="1735" idx="1"/>
            </p:cNvCxnSpPr>
            <p:nvPr/>
          </p:nvCxnSpPr>
          <p:spPr>
            <a:xfrm rot="5400000" flipH="1">
              <a:off x="7245449" y="4847449"/>
              <a:ext cx="59553" cy="4055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771" name="8-конечная звезда 1770"/>
            <p:cNvSpPr/>
            <p:nvPr/>
          </p:nvSpPr>
          <p:spPr>
            <a:xfrm rot="1262594">
              <a:off x="7367625" y="3651209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772" name="8-конечная звезда 1771"/>
            <p:cNvSpPr/>
            <p:nvPr/>
          </p:nvSpPr>
          <p:spPr>
            <a:xfrm rot="1262594">
              <a:off x="7222047" y="4221660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773" name="8-конечная звезда 1772"/>
            <p:cNvSpPr/>
            <p:nvPr/>
          </p:nvSpPr>
          <p:spPr>
            <a:xfrm rot="1262594">
              <a:off x="7222048" y="4007346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774" name="8-конечная звезда 1773"/>
            <p:cNvSpPr/>
            <p:nvPr/>
          </p:nvSpPr>
          <p:spPr>
            <a:xfrm rot="1262594">
              <a:off x="7150609" y="4232614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775" name="8-конечная звезда 1774"/>
            <p:cNvSpPr/>
            <p:nvPr/>
          </p:nvSpPr>
          <p:spPr>
            <a:xfrm rot="1262594">
              <a:off x="7436361" y="3864470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787" name="Прямая соединительная линия 1786"/>
            <p:cNvCxnSpPr>
              <a:stCxn id="1730" idx="5"/>
              <a:endCxn id="1773" idx="1"/>
            </p:cNvCxnSpPr>
            <p:nvPr/>
          </p:nvCxnSpPr>
          <p:spPr>
            <a:xfrm rot="16200000" flipV="1">
              <a:off x="7231114" y="4075965"/>
              <a:ext cx="100108" cy="5243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88" name="Прямая соединительная линия 1787"/>
            <p:cNvCxnSpPr>
              <a:stCxn id="1772" idx="5"/>
              <a:endCxn id="1773" idx="2"/>
            </p:cNvCxnSpPr>
            <p:nvPr/>
          </p:nvCxnSpPr>
          <p:spPr>
            <a:xfrm rot="5400000" flipH="1" flipV="1">
              <a:off x="7150951" y="4137581"/>
              <a:ext cx="171091" cy="110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795" name="TextBox 1794"/>
          <p:cNvSpPr txBox="1"/>
          <p:nvPr/>
        </p:nvSpPr>
        <p:spPr>
          <a:xfrm rot="17330145">
            <a:off x="6850552" y="4484570"/>
            <a:ext cx="70215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ЦЕНТАВР</a:t>
            </a:r>
            <a:endParaRPr lang="uk-UA" sz="8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1804" name="TextBox 1803"/>
          <p:cNvSpPr txBox="1"/>
          <p:nvPr/>
        </p:nvSpPr>
        <p:spPr>
          <a:xfrm>
            <a:off x="5535360" y="309870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15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05" name="TextBox 1804"/>
          <p:cNvSpPr txBox="1"/>
          <p:nvPr/>
        </p:nvSpPr>
        <p:spPr>
          <a:xfrm>
            <a:off x="5104222" y="166994"/>
            <a:ext cx="253596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06" name="TextBox 1805"/>
          <p:cNvSpPr txBox="1"/>
          <p:nvPr/>
        </p:nvSpPr>
        <p:spPr>
          <a:xfrm>
            <a:off x="6072198" y="571480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25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07" name="TextBox 1806"/>
          <p:cNvSpPr txBox="1"/>
          <p:nvPr/>
        </p:nvSpPr>
        <p:spPr>
          <a:xfrm>
            <a:off x="6892682" y="1310002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15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08" name="TextBox 1807"/>
          <p:cNvSpPr txBox="1"/>
          <p:nvPr/>
        </p:nvSpPr>
        <p:spPr>
          <a:xfrm>
            <a:off x="6572264" y="928670"/>
            <a:ext cx="253596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09" name="TextBox 1808"/>
          <p:cNvSpPr txBox="1"/>
          <p:nvPr/>
        </p:nvSpPr>
        <p:spPr>
          <a:xfrm>
            <a:off x="7249872" y="1810068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25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10" name="TextBox 1809"/>
          <p:cNvSpPr txBox="1"/>
          <p:nvPr/>
        </p:nvSpPr>
        <p:spPr>
          <a:xfrm>
            <a:off x="7572396" y="2857496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15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11" name="TextBox 1810"/>
          <p:cNvSpPr txBox="1"/>
          <p:nvPr/>
        </p:nvSpPr>
        <p:spPr>
          <a:xfrm>
            <a:off x="7500958" y="2333288"/>
            <a:ext cx="253596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12" name="TextBox 1811"/>
          <p:cNvSpPr txBox="1"/>
          <p:nvPr/>
        </p:nvSpPr>
        <p:spPr>
          <a:xfrm>
            <a:off x="7607062" y="3357562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25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16" name="TextBox 1815"/>
          <p:cNvSpPr txBox="1"/>
          <p:nvPr/>
        </p:nvSpPr>
        <p:spPr>
          <a:xfrm>
            <a:off x="7392748" y="4429132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15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17" name="TextBox 1816"/>
          <p:cNvSpPr txBox="1"/>
          <p:nvPr/>
        </p:nvSpPr>
        <p:spPr>
          <a:xfrm>
            <a:off x="7572396" y="3929066"/>
            <a:ext cx="253596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18" name="TextBox 1817"/>
          <p:cNvSpPr txBox="1"/>
          <p:nvPr/>
        </p:nvSpPr>
        <p:spPr>
          <a:xfrm>
            <a:off x="7178434" y="4929198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25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19" name="TextBox 1818"/>
          <p:cNvSpPr txBox="1"/>
          <p:nvPr/>
        </p:nvSpPr>
        <p:spPr>
          <a:xfrm>
            <a:off x="6392616" y="5810596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15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20" name="TextBox 1819"/>
          <p:cNvSpPr txBox="1"/>
          <p:nvPr/>
        </p:nvSpPr>
        <p:spPr>
          <a:xfrm>
            <a:off x="6818734" y="5453406"/>
            <a:ext cx="253596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21" name="TextBox 1820"/>
          <p:cNvSpPr txBox="1"/>
          <p:nvPr/>
        </p:nvSpPr>
        <p:spPr>
          <a:xfrm>
            <a:off x="5929322" y="6143644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25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22" name="TextBox 1821"/>
          <p:cNvSpPr txBox="1"/>
          <p:nvPr/>
        </p:nvSpPr>
        <p:spPr>
          <a:xfrm>
            <a:off x="4820980" y="6453538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15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23" name="TextBox 1822"/>
          <p:cNvSpPr txBox="1"/>
          <p:nvPr/>
        </p:nvSpPr>
        <p:spPr>
          <a:xfrm>
            <a:off x="5429256" y="6357958"/>
            <a:ext cx="253596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24" name="TextBox 1823"/>
          <p:cNvSpPr txBox="1"/>
          <p:nvPr/>
        </p:nvSpPr>
        <p:spPr>
          <a:xfrm>
            <a:off x="4323020" y="6500834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25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25" name="TextBox 1824"/>
          <p:cNvSpPr txBox="1"/>
          <p:nvPr/>
        </p:nvSpPr>
        <p:spPr>
          <a:xfrm>
            <a:off x="3106468" y="6239224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15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26" name="TextBox 1825"/>
          <p:cNvSpPr txBox="1"/>
          <p:nvPr/>
        </p:nvSpPr>
        <p:spPr>
          <a:xfrm>
            <a:off x="3714744" y="6429396"/>
            <a:ext cx="253596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27" name="TextBox 1826"/>
          <p:cNvSpPr txBox="1"/>
          <p:nvPr/>
        </p:nvSpPr>
        <p:spPr>
          <a:xfrm>
            <a:off x="2643174" y="5953472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25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28" name="TextBox 1827"/>
          <p:cNvSpPr txBox="1"/>
          <p:nvPr/>
        </p:nvSpPr>
        <p:spPr>
          <a:xfrm>
            <a:off x="1820584" y="5214950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15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29" name="TextBox 1828"/>
          <p:cNvSpPr txBox="1"/>
          <p:nvPr/>
        </p:nvSpPr>
        <p:spPr>
          <a:xfrm>
            <a:off x="2214546" y="5619436"/>
            <a:ext cx="253596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30" name="TextBox 1829"/>
          <p:cNvSpPr txBox="1"/>
          <p:nvPr/>
        </p:nvSpPr>
        <p:spPr>
          <a:xfrm>
            <a:off x="1534832" y="4714884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25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31" name="TextBox 1830"/>
          <p:cNvSpPr txBox="1"/>
          <p:nvPr/>
        </p:nvSpPr>
        <p:spPr>
          <a:xfrm>
            <a:off x="1214414" y="3786190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15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32" name="TextBox 1831"/>
          <p:cNvSpPr txBox="1"/>
          <p:nvPr/>
        </p:nvSpPr>
        <p:spPr>
          <a:xfrm>
            <a:off x="1357290" y="4286256"/>
            <a:ext cx="253596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33" name="TextBox 1832"/>
          <p:cNvSpPr txBox="1"/>
          <p:nvPr/>
        </p:nvSpPr>
        <p:spPr>
          <a:xfrm>
            <a:off x="1177642" y="3214686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25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34" name="TextBox 1833"/>
          <p:cNvSpPr txBox="1"/>
          <p:nvPr/>
        </p:nvSpPr>
        <p:spPr>
          <a:xfrm>
            <a:off x="1428728" y="2071678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15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35" name="TextBox 1834"/>
          <p:cNvSpPr txBox="1"/>
          <p:nvPr/>
        </p:nvSpPr>
        <p:spPr>
          <a:xfrm>
            <a:off x="1285852" y="2643182"/>
            <a:ext cx="253596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36" name="TextBox 1835"/>
          <p:cNvSpPr txBox="1"/>
          <p:nvPr/>
        </p:nvSpPr>
        <p:spPr>
          <a:xfrm>
            <a:off x="1643042" y="1643050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25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37" name="TextBox 1836"/>
          <p:cNvSpPr txBox="1"/>
          <p:nvPr/>
        </p:nvSpPr>
        <p:spPr>
          <a:xfrm>
            <a:off x="2392088" y="809936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15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38" name="TextBox 1837"/>
          <p:cNvSpPr txBox="1"/>
          <p:nvPr/>
        </p:nvSpPr>
        <p:spPr>
          <a:xfrm>
            <a:off x="2034898" y="1142984"/>
            <a:ext cx="253596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39" name="TextBox 1838"/>
          <p:cNvSpPr txBox="1"/>
          <p:nvPr/>
        </p:nvSpPr>
        <p:spPr>
          <a:xfrm>
            <a:off x="2857488" y="500042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25</a:t>
            </a:r>
            <a:endParaRPr lang="uk-UA" sz="1100" spc="-150" dirty="0">
              <a:latin typeface="Bookman Old Style" pitchFamily="18" charset="0"/>
            </a:endParaRPr>
          </a:p>
        </p:txBody>
      </p:sp>
      <p:grpSp>
        <p:nvGrpSpPr>
          <p:cNvPr id="66" name="Группа 1849"/>
          <p:cNvGrpSpPr/>
          <p:nvPr/>
        </p:nvGrpSpPr>
        <p:grpSpPr>
          <a:xfrm rot="18766719">
            <a:off x="1152525" y="9525"/>
            <a:ext cx="6837363" cy="6837363"/>
            <a:chOff x="1152525" y="9525"/>
            <a:chExt cx="6837363" cy="6837363"/>
          </a:xfrm>
        </p:grpSpPr>
        <p:pic>
          <p:nvPicPr>
            <p:cNvPr id="1030" name="Picture 6" descr="K:\Зоряне небо\ПОЛУКРУГ 90  1.png"/>
            <p:cNvPicPr>
              <a:picLocks noChangeAspect="1" noChangeArrowheads="1"/>
            </p:cNvPicPr>
            <p:nvPr/>
          </p:nvPicPr>
          <p:blipFill>
            <a:blip r:embed="rId3"/>
            <a:srcRect/>
            <a:stretch>
              <a:fillRect/>
            </a:stretch>
          </p:blipFill>
          <p:spPr bwMode="auto">
            <a:xfrm>
              <a:off x="1152525" y="9525"/>
              <a:ext cx="6837363" cy="6837363"/>
            </a:xfrm>
            <a:prstGeom prst="rect">
              <a:avLst/>
            </a:prstGeom>
            <a:noFill/>
          </p:spPr>
        </p:pic>
        <p:cxnSp>
          <p:nvCxnSpPr>
            <p:cNvPr id="1843" name="Прямая соединительная линия 1842"/>
            <p:cNvCxnSpPr/>
            <p:nvPr/>
          </p:nvCxnSpPr>
          <p:spPr>
            <a:xfrm rot="5400000">
              <a:off x="4409394" y="480312"/>
              <a:ext cx="324562" cy="651"/>
            </a:xfrm>
            <a:prstGeom prst="line">
              <a:avLst/>
            </a:prstGeom>
            <a:ln w="28575">
              <a:solidFill>
                <a:srgbClr val="C0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846" name="TextBox 1845"/>
            <p:cNvSpPr txBox="1"/>
            <p:nvPr/>
          </p:nvSpPr>
          <p:spPr>
            <a:xfrm rot="88028">
              <a:off x="4071934" y="642918"/>
              <a:ext cx="1058667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uk-UA" sz="1400" b="1" dirty="0" smtClean="0">
                  <a:solidFill>
                    <a:srgbClr val="9E0000"/>
                  </a:solidFill>
                  <a:latin typeface="Bookman Old Style" pitchFamily="18" charset="0"/>
                </a:rPr>
                <a:t>Північ</a:t>
              </a:r>
            </a:p>
          </p:txBody>
        </p:sp>
        <p:sp>
          <p:nvSpPr>
            <p:cNvPr id="1847" name="TextBox 1846"/>
            <p:cNvSpPr txBox="1"/>
            <p:nvPr/>
          </p:nvSpPr>
          <p:spPr>
            <a:xfrm rot="21508229">
              <a:off x="4013399" y="2090314"/>
              <a:ext cx="1058667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uk-UA" sz="1600" b="1" i="1" dirty="0" err="1" smtClean="0">
                  <a:solidFill>
                    <a:srgbClr val="9E0000"/>
                  </a:solidFill>
                  <a:latin typeface="Bookman Old Style" pitchFamily="18" charset="0"/>
                </a:rPr>
                <a:t>пн</a:t>
              </a:r>
              <a:endParaRPr lang="uk-UA" sz="1600" b="1" i="1" dirty="0" smtClean="0">
                <a:solidFill>
                  <a:srgbClr val="9E0000"/>
                </a:solidFill>
                <a:latin typeface="Bookman Old Style" pitchFamily="18" charset="0"/>
              </a:endParaRPr>
            </a:p>
          </p:txBody>
        </p:sp>
        <p:sp>
          <p:nvSpPr>
            <p:cNvPr id="1848" name="TextBox 1847"/>
            <p:cNvSpPr txBox="1"/>
            <p:nvPr/>
          </p:nvSpPr>
          <p:spPr>
            <a:xfrm rot="66292">
              <a:off x="6072199" y="2928934"/>
              <a:ext cx="1058667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uk-UA" sz="1600" b="1" i="1" dirty="0" err="1" smtClean="0">
                  <a:solidFill>
                    <a:srgbClr val="9E0000"/>
                  </a:solidFill>
                  <a:latin typeface="Bookman Old Style" pitchFamily="18" charset="0"/>
                </a:rPr>
                <a:t>зх</a:t>
              </a:r>
              <a:endParaRPr lang="uk-UA" sz="1600" b="1" i="1" dirty="0" smtClean="0">
                <a:solidFill>
                  <a:srgbClr val="9E0000"/>
                </a:solidFill>
                <a:latin typeface="Bookman Old Style" pitchFamily="18" charset="0"/>
              </a:endParaRPr>
            </a:p>
          </p:txBody>
        </p:sp>
        <p:sp>
          <p:nvSpPr>
            <p:cNvPr id="1849" name="TextBox 1848"/>
            <p:cNvSpPr txBox="1"/>
            <p:nvPr/>
          </p:nvSpPr>
          <p:spPr>
            <a:xfrm rot="21575894">
              <a:off x="2071670" y="2928934"/>
              <a:ext cx="1058667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uk-UA" sz="1600" b="1" i="1" dirty="0" err="1" smtClean="0">
                  <a:solidFill>
                    <a:srgbClr val="9E0000"/>
                  </a:solidFill>
                  <a:latin typeface="Bookman Old Style" pitchFamily="18" charset="0"/>
                </a:rPr>
                <a:t>сх</a:t>
              </a:r>
              <a:endParaRPr lang="uk-UA" sz="1600" b="1" i="1" dirty="0" smtClean="0">
                <a:solidFill>
                  <a:srgbClr val="9E0000"/>
                </a:solidFill>
                <a:latin typeface="Bookman Old Style" pitchFamily="18" charset="0"/>
              </a:endParaRPr>
            </a:p>
          </p:txBody>
        </p:sp>
      </p:grpSp>
      <p:sp>
        <p:nvSpPr>
          <p:cNvPr id="1328" name="Овал 1327">
            <a:hlinkClick r:id="rId4" action="ppaction://hlinksldjump"/>
          </p:cNvPr>
          <p:cNvSpPr/>
          <p:nvPr/>
        </p:nvSpPr>
        <p:spPr>
          <a:xfrm>
            <a:off x="4534314" y="105166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329" name="Овал 1328">
            <a:hlinkClick r:id="rId5" action="ppaction://hlinksldjump"/>
          </p:cNvPr>
          <p:cNvSpPr/>
          <p:nvPr/>
        </p:nvSpPr>
        <p:spPr>
          <a:xfrm>
            <a:off x="5143504" y="176604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343" name="Овал 1342">
            <a:hlinkClick r:id="rId6" action="ppaction://hlinksldjump"/>
          </p:cNvPr>
          <p:cNvSpPr/>
          <p:nvPr/>
        </p:nvSpPr>
        <p:spPr>
          <a:xfrm>
            <a:off x="5605884" y="329004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344" name="Овал 1343">
            <a:hlinkClick r:id="rId7" action="ppaction://hlinksldjump"/>
          </p:cNvPr>
          <p:cNvSpPr/>
          <p:nvPr/>
        </p:nvSpPr>
        <p:spPr>
          <a:xfrm>
            <a:off x="6143636" y="571480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345" name="Овал 1344">
            <a:hlinkClick r:id="rId8" action="ppaction://hlinksldjump"/>
          </p:cNvPr>
          <p:cNvSpPr/>
          <p:nvPr/>
        </p:nvSpPr>
        <p:spPr>
          <a:xfrm>
            <a:off x="6606016" y="928670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346" name="Овал 1345">
            <a:hlinkClick r:id="rId9" action="ppaction://hlinksldjump"/>
          </p:cNvPr>
          <p:cNvSpPr/>
          <p:nvPr/>
        </p:nvSpPr>
        <p:spPr>
          <a:xfrm>
            <a:off x="6963206" y="1319612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347" name="Овал 1346">
            <a:hlinkClick r:id="rId10" action="ppaction://hlinksldjump"/>
          </p:cNvPr>
          <p:cNvSpPr/>
          <p:nvPr/>
        </p:nvSpPr>
        <p:spPr>
          <a:xfrm>
            <a:off x="7286644" y="1819678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348" name="Овал 1347">
            <a:hlinkClick r:id="rId11" action="ppaction://hlinksldjump"/>
          </p:cNvPr>
          <p:cNvSpPr/>
          <p:nvPr/>
        </p:nvSpPr>
        <p:spPr>
          <a:xfrm>
            <a:off x="7500958" y="2319744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349" name="Овал 1348">
            <a:hlinkClick r:id="rId12" action="ppaction://hlinksldjump"/>
          </p:cNvPr>
          <p:cNvSpPr/>
          <p:nvPr/>
        </p:nvSpPr>
        <p:spPr>
          <a:xfrm>
            <a:off x="7606148" y="2857496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350" name="Овал 1349">
            <a:hlinkClick r:id="rId13" action="ppaction://hlinksldjump"/>
          </p:cNvPr>
          <p:cNvSpPr/>
          <p:nvPr/>
        </p:nvSpPr>
        <p:spPr>
          <a:xfrm>
            <a:off x="7643834" y="3357562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351" name="Овал 1350">
            <a:hlinkClick r:id="rId14" action="ppaction://hlinksldjump"/>
          </p:cNvPr>
          <p:cNvSpPr/>
          <p:nvPr/>
        </p:nvSpPr>
        <p:spPr>
          <a:xfrm>
            <a:off x="7572396" y="3929066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352" name="Овал 1351">
            <a:hlinkClick r:id="rId15" action="ppaction://hlinksldjump"/>
          </p:cNvPr>
          <p:cNvSpPr/>
          <p:nvPr/>
        </p:nvSpPr>
        <p:spPr>
          <a:xfrm>
            <a:off x="7429520" y="4429132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353" name="Овал 1352">
            <a:hlinkClick r:id="rId16" action="ppaction://hlinksldjump"/>
          </p:cNvPr>
          <p:cNvSpPr/>
          <p:nvPr/>
        </p:nvSpPr>
        <p:spPr>
          <a:xfrm>
            <a:off x="7215206" y="4929198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354" name="Овал 1353">
            <a:hlinkClick r:id="rId17" action="ppaction://hlinksldjump"/>
          </p:cNvPr>
          <p:cNvSpPr/>
          <p:nvPr/>
        </p:nvSpPr>
        <p:spPr>
          <a:xfrm>
            <a:off x="6820330" y="5463016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361" name="Овал 1360">
            <a:hlinkClick r:id="rId18" action="ppaction://hlinksldjump"/>
          </p:cNvPr>
          <p:cNvSpPr/>
          <p:nvPr/>
        </p:nvSpPr>
        <p:spPr>
          <a:xfrm>
            <a:off x="6429388" y="5820206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362" name="Овал 1361">
            <a:hlinkClick r:id="rId19" action="ppaction://hlinksldjump"/>
          </p:cNvPr>
          <p:cNvSpPr/>
          <p:nvPr/>
        </p:nvSpPr>
        <p:spPr>
          <a:xfrm>
            <a:off x="5929322" y="6143644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363" name="Овал 1362">
            <a:hlinkClick r:id="rId20" action="ppaction://hlinksldjump"/>
          </p:cNvPr>
          <p:cNvSpPr/>
          <p:nvPr/>
        </p:nvSpPr>
        <p:spPr>
          <a:xfrm>
            <a:off x="5391570" y="6357958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366" name="Овал 1365">
            <a:hlinkClick r:id="rId21" action="ppaction://hlinksldjump"/>
          </p:cNvPr>
          <p:cNvSpPr/>
          <p:nvPr/>
        </p:nvSpPr>
        <p:spPr>
          <a:xfrm>
            <a:off x="4857752" y="6463148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367" name="Овал 1366">
            <a:hlinkClick r:id="rId22" action="ppaction://hlinksldjump"/>
          </p:cNvPr>
          <p:cNvSpPr/>
          <p:nvPr/>
        </p:nvSpPr>
        <p:spPr>
          <a:xfrm>
            <a:off x="4357686" y="6500834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368" name="Овал 1367">
            <a:hlinkClick r:id="rId23" action="ppaction://hlinksldjump"/>
          </p:cNvPr>
          <p:cNvSpPr/>
          <p:nvPr/>
        </p:nvSpPr>
        <p:spPr>
          <a:xfrm>
            <a:off x="3714744" y="6391710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395" name="Овал 1394">
            <a:hlinkClick r:id="rId24" action="ppaction://hlinksldjump"/>
          </p:cNvPr>
          <p:cNvSpPr/>
          <p:nvPr/>
        </p:nvSpPr>
        <p:spPr>
          <a:xfrm>
            <a:off x="3143240" y="6215082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411" name="Овал 1410">
            <a:hlinkClick r:id="rId25" action="ppaction://hlinksldjump"/>
          </p:cNvPr>
          <p:cNvSpPr/>
          <p:nvPr/>
        </p:nvSpPr>
        <p:spPr>
          <a:xfrm>
            <a:off x="2676926" y="5963082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412" name="Овал 1411">
            <a:hlinkClick r:id="rId26" action="ppaction://hlinksldjump"/>
          </p:cNvPr>
          <p:cNvSpPr/>
          <p:nvPr/>
        </p:nvSpPr>
        <p:spPr>
          <a:xfrm>
            <a:off x="2214546" y="5605892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413" name="Овал 1412">
            <a:hlinkClick r:id="rId27" action="ppaction://hlinksldjump"/>
          </p:cNvPr>
          <p:cNvSpPr/>
          <p:nvPr/>
        </p:nvSpPr>
        <p:spPr>
          <a:xfrm>
            <a:off x="1857356" y="5177264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414" name="Овал 1413">
            <a:hlinkClick r:id="rId28" action="ppaction://hlinksldjump"/>
          </p:cNvPr>
          <p:cNvSpPr/>
          <p:nvPr/>
        </p:nvSpPr>
        <p:spPr>
          <a:xfrm>
            <a:off x="1571604" y="4714884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415" name="Овал 1414">
            <a:hlinkClick r:id="rId29" action="ppaction://hlinksldjump"/>
          </p:cNvPr>
          <p:cNvSpPr/>
          <p:nvPr/>
        </p:nvSpPr>
        <p:spPr>
          <a:xfrm>
            <a:off x="1391042" y="4286256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416" name="Овал 1415">
            <a:hlinkClick r:id="rId30" action="ppaction://hlinksldjump"/>
          </p:cNvPr>
          <p:cNvSpPr/>
          <p:nvPr/>
        </p:nvSpPr>
        <p:spPr>
          <a:xfrm>
            <a:off x="1285852" y="3786190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418" name="Овал 1417">
            <a:hlinkClick r:id="rId31" action="ppaction://hlinksldjump"/>
          </p:cNvPr>
          <p:cNvSpPr/>
          <p:nvPr/>
        </p:nvSpPr>
        <p:spPr>
          <a:xfrm>
            <a:off x="1214414" y="3214686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441" name="Овал 1440">
            <a:hlinkClick r:id="rId32" action="ppaction://hlinksldjump"/>
          </p:cNvPr>
          <p:cNvSpPr/>
          <p:nvPr/>
        </p:nvSpPr>
        <p:spPr>
          <a:xfrm>
            <a:off x="1319604" y="2643182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443" name="Овал 1442">
            <a:hlinkClick r:id="rId33" action="ppaction://hlinksldjump"/>
          </p:cNvPr>
          <p:cNvSpPr/>
          <p:nvPr/>
        </p:nvSpPr>
        <p:spPr>
          <a:xfrm>
            <a:off x="1472004" y="2071678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444" name="Овал 1443">
            <a:hlinkClick r:id="rId34" action="ppaction://hlinksldjump"/>
          </p:cNvPr>
          <p:cNvSpPr/>
          <p:nvPr/>
        </p:nvSpPr>
        <p:spPr>
          <a:xfrm>
            <a:off x="1714480" y="1643050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445" name="Овал 1444">
            <a:hlinkClick r:id="rId35" action="ppaction://hlinksldjump"/>
          </p:cNvPr>
          <p:cNvSpPr/>
          <p:nvPr/>
        </p:nvSpPr>
        <p:spPr>
          <a:xfrm>
            <a:off x="2071670" y="1142984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447" name="Овал 1446">
            <a:hlinkClick r:id="rId36" action="ppaction://hlinksldjump"/>
          </p:cNvPr>
          <p:cNvSpPr/>
          <p:nvPr/>
        </p:nvSpPr>
        <p:spPr>
          <a:xfrm>
            <a:off x="2462612" y="819546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455" name="Овал 1454">
            <a:hlinkClick r:id="rId37" action="ppaction://hlinksldjump"/>
          </p:cNvPr>
          <p:cNvSpPr/>
          <p:nvPr/>
        </p:nvSpPr>
        <p:spPr>
          <a:xfrm>
            <a:off x="2891240" y="500042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467" name="Овал 1466">
            <a:hlinkClick r:id="rId38" action="ppaction://hlinksldjump"/>
          </p:cNvPr>
          <p:cNvSpPr/>
          <p:nvPr/>
        </p:nvSpPr>
        <p:spPr>
          <a:xfrm>
            <a:off x="3500430" y="248042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484" name="Овал 1483">
            <a:hlinkClick r:id="rId39" action="ppaction://hlinksldjump"/>
          </p:cNvPr>
          <p:cNvSpPr/>
          <p:nvPr/>
        </p:nvSpPr>
        <p:spPr>
          <a:xfrm>
            <a:off x="3962810" y="142852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485" name="TextBox 1484"/>
          <p:cNvSpPr txBox="1"/>
          <p:nvPr/>
        </p:nvSpPr>
        <p:spPr>
          <a:xfrm>
            <a:off x="214282" y="149346"/>
            <a:ext cx="2071702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ru-RU" sz="2000" b="1" dirty="0" smtClean="0">
                <a:solidFill>
                  <a:schemeClr val="bg1"/>
                </a:solidFill>
                <a:latin typeface="Bookman Old Style" pitchFamily="18" charset="0"/>
              </a:rPr>
              <a:t>5 </a:t>
            </a:r>
            <a:r>
              <a:rPr lang="ru-RU" sz="2000" b="1" dirty="0" err="1" smtClean="0">
                <a:solidFill>
                  <a:schemeClr val="bg1"/>
                </a:solidFill>
                <a:latin typeface="Bookman Old Style" pitchFamily="18" charset="0"/>
              </a:rPr>
              <a:t>травня</a:t>
            </a:r>
            <a:endParaRPr lang="uk-UA" sz="2000" b="1" dirty="0">
              <a:solidFill>
                <a:schemeClr val="bg1"/>
              </a:solidFill>
              <a:latin typeface="Bookman Old Style" pitchFamily="18" charset="0"/>
            </a:endParaRPr>
          </a:p>
        </p:txBody>
      </p:sp>
      <p:pic>
        <p:nvPicPr>
          <p:cNvPr id="1487" name="Picture 12" descr="MCj04326750000[1]">
            <a:hlinkClick r:id="rId40" action="ppaction://hlinksldjump"/>
          </p:cNvPr>
          <p:cNvPicPr>
            <a:picLocks noChangeAspect="1" noChangeArrowheads="1"/>
          </p:cNvPicPr>
          <p:nvPr/>
        </p:nvPicPr>
        <p:blipFill>
          <a:blip r:embed="rId41" cstate="print">
            <a:duotone>
              <a:schemeClr val="accent2">
                <a:shade val="45000"/>
                <a:satMod val="135000"/>
              </a:schemeClr>
              <a:prstClr val="white"/>
            </a:duotone>
          </a:blip>
          <a:srcRect/>
          <a:stretch>
            <a:fillRect/>
          </a:stretch>
        </p:blipFill>
        <p:spPr bwMode="auto">
          <a:xfrm>
            <a:off x="71406" y="5778000"/>
            <a:ext cx="1079999" cy="1080000"/>
          </a:xfrm>
          <a:prstGeom prst="rect">
            <a:avLst/>
          </a:prstGeom>
          <a:noFill/>
        </p:spPr>
      </p:pic>
    </p:spTree>
  </p:cSld>
  <p:clrMapOvr>
    <a:masterClrMapping/>
  </p:clrMapOvr>
  <p:transition advClick="0"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148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148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4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Овал 7"/>
          <p:cNvSpPr/>
          <p:nvPr/>
        </p:nvSpPr>
        <p:spPr>
          <a:xfrm>
            <a:off x="1161024" y="0"/>
            <a:ext cx="6840000" cy="6840000"/>
          </a:xfrm>
          <a:prstGeom prst="ellipse">
            <a:avLst/>
          </a:prstGeom>
          <a:solidFill>
            <a:srgbClr val="0036A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807" name="Овал 806"/>
          <p:cNvSpPr/>
          <p:nvPr/>
        </p:nvSpPr>
        <p:spPr>
          <a:xfrm>
            <a:off x="2643174" y="2071678"/>
            <a:ext cx="3786214" cy="3786214"/>
          </a:xfrm>
          <a:prstGeom prst="ellipse">
            <a:avLst/>
          </a:prstGeom>
          <a:noFill/>
          <a:ln w="19050">
            <a:solidFill>
              <a:srgbClr val="C00000"/>
            </a:solidFill>
            <a:prstDash val="sysDash"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cxnSp>
        <p:nvCxnSpPr>
          <p:cNvPr id="10" name="Прямая соединительная линия 9"/>
          <p:cNvCxnSpPr>
            <a:stCxn id="23" idx="2"/>
            <a:endCxn id="23" idx="6"/>
          </p:cNvCxnSpPr>
          <p:nvPr/>
        </p:nvCxnSpPr>
        <p:spPr>
          <a:xfrm rot="10800000" flipH="1">
            <a:off x="1428728" y="3429000"/>
            <a:ext cx="6286544" cy="1588"/>
          </a:xfrm>
          <a:prstGeom prst="line">
            <a:avLst/>
          </a:prstGeom>
          <a:ln w="12700"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12" name="Прямая соединительная линия 11"/>
          <p:cNvCxnSpPr/>
          <p:nvPr/>
        </p:nvCxnSpPr>
        <p:spPr>
          <a:xfrm rot="16200000" flipH="1">
            <a:off x="1428728" y="3499644"/>
            <a:ext cx="6286544" cy="1588"/>
          </a:xfrm>
          <a:prstGeom prst="line">
            <a:avLst/>
          </a:prstGeom>
          <a:ln w="12700"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13" name="Овал 12"/>
          <p:cNvSpPr/>
          <p:nvPr/>
        </p:nvSpPr>
        <p:spPr>
          <a:xfrm>
            <a:off x="3428992" y="2285992"/>
            <a:ext cx="2286016" cy="2286016"/>
          </a:xfrm>
          <a:prstGeom prst="ellipse">
            <a:avLst/>
          </a:prstGeom>
          <a:noFill/>
          <a:ln w="12700"/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23" name="Овал 22"/>
          <p:cNvSpPr/>
          <p:nvPr/>
        </p:nvSpPr>
        <p:spPr>
          <a:xfrm>
            <a:off x="1428728" y="285728"/>
            <a:ext cx="6286544" cy="6286544"/>
          </a:xfrm>
          <a:prstGeom prst="ellipse">
            <a:avLst/>
          </a:prstGeom>
          <a:noFill/>
          <a:ln w="12700"/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24" name="Овал 23"/>
          <p:cNvSpPr/>
          <p:nvPr/>
        </p:nvSpPr>
        <p:spPr>
          <a:xfrm>
            <a:off x="1928794" y="785794"/>
            <a:ext cx="5286412" cy="5286412"/>
          </a:xfrm>
          <a:prstGeom prst="ellipse">
            <a:avLst/>
          </a:prstGeom>
          <a:noFill/>
          <a:ln w="12700"/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cxnSp>
        <p:nvCxnSpPr>
          <p:cNvPr id="28" name="Прямая соединительная линия 27"/>
          <p:cNvCxnSpPr>
            <a:stCxn id="23" idx="3"/>
            <a:endCxn id="23" idx="7"/>
          </p:cNvCxnSpPr>
          <p:nvPr/>
        </p:nvCxnSpPr>
        <p:spPr>
          <a:xfrm rot="5400000" flipH="1" flipV="1">
            <a:off x="2349370" y="1206372"/>
            <a:ext cx="4445260" cy="4445256"/>
          </a:xfrm>
          <a:prstGeom prst="line">
            <a:avLst/>
          </a:prstGeom>
          <a:ln w="12700"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30" name="Прямая соединительная линия 29"/>
          <p:cNvCxnSpPr>
            <a:stCxn id="23" idx="1"/>
            <a:endCxn id="23" idx="5"/>
          </p:cNvCxnSpPr>
          <p:nvPr/>
        </p:nvCxnSpPr>
        <p:spPr>
          <a:xfrm rot="16200000" flipH="1">
            <a:off x="2349370" y="1206372"/>
            <a:ext cx="4445260" cy="4445256"/>
          </a:xfrm>
          <a:prstGeom prst="line">
            <a:avLst/>
          </a:prstGeom>
          <a:ln w="12700"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grpSp>
        <p:nvGrpSpPr>
          <p:cNvPr id="2" name="Группа 359"/>
          <p:cNvGrpSpPr/>
          <p:nvPr/>
        </p:nvGrpSpPr>
        <p:grpSpPr>
          <a:xfrm rot="684282">
            <a:off x="4805835" y="2798468"/>
            <a:ext cx="955301" cy="1073931"/>
            <a:chOff x="4940036" y="2439714"/>
            <a:chExt cx="1186162" cy="1333461"/>
          </a:xfrm>
        </p:grpSpPr>
        <p:sp>
          <p:nvSpPr>
            <p:cNvPr id="83" name="8-конечная звезда 82"/>
            <p:cNvSpPr/>
            <p:nvPr/>
          </p:nvSpPr>
          <p:spPr>
            <a:xfrm rot="578312">
              <a:off x="5261829" y="3077799"/>
              <a:ext cx="90000" cy="90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4" name="8-конечная звезда 83"/>
            <p:cNvSpPr/>
            <p:nvPr/>
          </p:nvSpPr>
          <p:spPr>
            <a:xfrm rot="21105294">
              <a:off x="5363088" y="3005642"/>
              <a:ext cx="79200" cy="79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5" name="8-конечная звезда 84"/>
            <p:cNvSpPr/>
            <p:nvPr/>
          </p:nvSpPr>
          <p:spPr>
            <a:xfrm rot="21105294">
              <a:off x="5505486" y="3148039"/>
              <a:ext cx="72000" cy="72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6" name="8-конечная звезда 85"/>
            <p:cNvSpPr/>
            <p:nvPr/>
          </p:nvSpPr>
          <p:spPr>
            <a:xfrm rot="19358116">
              <a:off x="5585146" y="3708375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8" name="8-конечная звезда 87"/>
            <p:cNvSpPr/>
            <p:nvPr/>
          </p:nvSpPr>
          <p:spPr>
            <a:xfrm rot="19358116">
              <a:off x="5494317" y="3565499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9" name="8-конечная звезда 88"/>
            <p:cNvSpPr/>
            <p:nvPr/>
          </p:nvSpPr>
          <p:spPr>
            <a:xfrm rot="19358116">
              <a:off x="5442270" y="3442014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90" name="8-конечная звезда 89"/>
            <p:cNvSpPr/>
            <p:nvPr/>
          </p:nvSpPr>
          <p:spPr>
            <a:xfrm rot="19358116">
              <a:off x="5436487" y="3293354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92" name="Прямая соединительная линия 91"/>
            <p:cNvCxnSpPr>
              <a:stCxn id="84" idx="1"/>
              <a:endCxn id="85" idx="6"/>
            </p:cNvCxnSpPr>
            <p:nvPr/>
          </p:nvCxnSpPr>
          <p:spPr>
            <a:xfrm rot="16200000" flipH="1">
              <a:off x="5445633" y="3057720"/>
              <a:ext cx="79473" cy="10190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6" name="Прямая соединительная линия 95"/>
            <p:cNvCxnSpPr>
              <a:stCxn id="83" idx="1"/>
              <a:endCxn id="90" idx="6"/>
            </p:cNvCxnSpPr>
            <p:nvPr/>
          </p:nvCxnSpPr>
          <p:spPr>
            <a:xfrm rot="16200000" flipH="1">
              <a:off x="5319442" y="3172926"/>
              <a:ext cx="137551" cy="11069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0" name="Прямая соединительная линия 99"/>
            <p:cNvCxnSpPr>
              <a:stCxn id="84" idx="3"/>
              <a:endCxn id="83" idx="7"/>
            </p:cNvCxnSpPr>
            <p:nvPr/>
          </p:nvCxnSpPr>
          <p:spPr>
            <a:xfrm rot="5400000">
              <a:off x="5351367" y="3069130"/>
              <a:ext cx="19787" cy="3546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3" name="Прямая соединительная линия 102"/>
            <p:cNvCxnSpPr>
              <a:stCxn id="85" idx="3"/>
              <a:endCxn id="90" idx="0"/>
            </p:cNvCxnSpPr>
            <p:nvPr/>
          </p:nvCxnSpPr>
          <p:spPr>
            <a:xfrm rot="5400000">
              <a:off x="5450595" y="3231081"/>
              <a:ext cx="87548" cy="5115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6" name="Прямая соединительная линия 105"/>
            <p:cNvCxnSpPr>
              <a:stCxn id="90" idx="2"/>
              <a:endCxn id="89" idx="7"/>
            </p:cNvCxnSpPr>
            <p:nvPr/>
          </p:nvCxnSpPr>
          <p:spPr>
            <a:xfrm rot="16200000" flipH="1">
              <a:off x="5413872" y="3377199"/>
              <a:ext cx="116642" cy="1356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9" name="Прямая соединительная линия 108"/>
            <p:cNvCxnSpPr>
              <a:stCxn id="89" idx="2"/>
              <a:endCxn id="88" idx="6"/>
            </p:cNvCxnSpPr>
            <p:nvPr/>
          </p:nvCxnSpPr>
          <p:spPr>
            <a:xfrm rot="16200000" flipH="1">
              <a:off x="5464702" y="3529795"/>
              <a:ext cx="71983" cy="1272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0" name="Прямая соединительная линия 119"/>
            <p:cNvCxnSpPr>
              <a:stCxn id="88" idx="2"/>
              <a:endCxn id="86" idx="6"/>
            </p:cNvCxnSpPr>
            <p:nvPr/>
          </p:nvCxnSpPr>
          <p:spPr>
            <a:xfrm rot="16200000" flipH="1">
              <a:off x="5526444" y="3643585"/>
              <a:ext cx="91374" cy="5150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28" name="8-конечная звезда 127"/>
            <p:cNvSpPr/>
            <p:nvPr/>
          </p:nvSpPr>
          <p:spPr>
            <a:xfrm rot="19358116">
              <a:off x="5075043" y="2871397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 dirty="0"/>
            </a:p>
          </p:txBody>
        </p:sp>
        <p:sp>
          <p:nvSpPr>
            <p:cNvPr id="129" name="8-конечная звезда 128"/>
            <p:cNvSpPr/>
            <p:nvPr/>
          </p:nvSpPr>
          <p:spPr>
            <a:xfrm rot="19358116">
              <a:off x="5225788" y="2439714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0" name="8-конечная звезда 129"/>
            <p:cNvSpPr/>
            <p:nvPr/>
          </p:nvSpPr>
          <p:spPr>
            <a:xfrm rot="19358116">
              <a:off x="4940036" y="2654028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59" name="8-конечная звезда 258"/>
            <p:cNvSpPr/>
            <p:nvPr/>
          </p:nvSpPr>
          <p:spPr>
            <a:xfrm rot="19358116">
              <a:off x="5225788" y="279690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60" name="8-конечная звезда 259"/>
            <p:cNvSpPr/>
            <p:nvPr/>
          </p:nvSpPr>
          <p:spPr>
            <a:xfrm rot="19358116">
              <a:off x="5582977" y="2654028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61" name="8-конечная звезда 260"/>
            <p:cNvSpPr/>
            <p:nvPr/>
          </p:nvSpPr>
          <p:spPr>
            <a:xfrm rot="19358116">
              <a:off x="5650801" y="3150479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62" name="8-конечная звезда 261"/>
            <p:cNvSpPr/>
            <p:nvPr/>
          </p:nvSpPr>
          <p:spPr>
            <a:xfrm>
              <a:off x="5715008" y="2928934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 dirty="0"/>
            </a:p>
          </p:txBody>
        </p:sp>
        <p:sp>
          <p:nvSpPr>
            <p:cNvPr id="263" name="8-конечная звезда 262"/>
            <p:cNvSpPr/>
            <p:nvPr/>
          </p:nvSpPr>
          <p:spPr>
            <a:xfrm>
              <a:off x="5286380" y="2643182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 dirty="0"/>
            </a:p>
          </p:txBody>
        </p:sp>
        <p:sp>
          <p:nvSpPr>
            <p:cNvPr id="264" name="8-конечная звезда 263"/>
            <p:cNvSpPr/>
            <p:nvPr/>
          </p:nvSpPr>
          <p:spPr>
            <a:xfrm>
              <a:off x="6072198" y="2857496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 dirty="0"/>
            </a:p>
          </p:txBody>
        </p:sp>
        <p:cxnSp>
          <p:nvCxnSpPr>
            <p:cNvPr id="265" name="Прямая соединительная линия 264"/>
            <p:cNvCxnSpPr>
              <a:stCxn id="128" idx="2"/>
              <a:endCxn id="83" idx="5"/>
            </p:cNvCxnSpPr>
            <p:nvPr/>
          </p:nvCxnSpPr>
          <p:spPr>
            <a:xfrm rot="16200000" flipH="1">
              <a:off x="5101177" y="2906492"/>
              <a:ext cx="182398" cy="17681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8" name="Прямая соединительная линия 267"/>
            <p:cNvCxnSpPr>
              <a:stCxn id="128" idx="6"/>
              <a:endCxn id="130" idx="2"/>
            </p:cNvCxnSpPr>
            <p:nvPr/>
          </p:nvCxnSpPr>
          <p:spPr>
            <a:xfrm rot="16200000" flipV="1">
              <a:off x="4946469" y="2739440"/>
              <a:ext cx="172604" cy="9869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1" name="Прямая соединительная линия 270"/>
            <p:cNvCxnSpPr>
              <a:stCxn id="129" idx="4"/>
              <a:endCxn id="130" idx="0"/>
            </p:cNvCxnSpPr>
            <p:nvPr/>
          </p:nvCxnSpPr>
          <p:spPr>
            <a:xfrm rot="10800000" flipV="1">
              <a:off x="4988495" y="2483100"/>
              <a:ext cx="242834" cy="18154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5" name="Прямая соединительная линия 274"/>
            <p:cNvCxnSpPr>
              <a:stCxn id="259" idx="5"/>
              <a:endCxn id="128" idx="0"/>
            </p:cNvCxnSpPr>
            <p:nvPr/>
          </p:nvCxnSpPr>
          <p:spPr>
            <a:xfrm rot="16200000" flipH="1" flipV="1">
              <a:off x="5137609" y="2790055"/>
              <a:ext cx="58157" cy="11867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8" name="Прямая соединительная линия 277"/>
            <p:cNvCxnSpPr>
              <a:stCxn id="263" idx="3"/>
              <a:endCxn id="259" idx="7"/>
            </p:cNvCxnSpPr>
            <p:nvPr/>
          </p:nvCxnSpPr>
          <p:spPr>
            <a:xfrm rot="5400000">
              <a:off x="5221398" y="2724252"/>
              <a:ext cx="107868" cy="3791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2" name="Прямая соединительная линия 281"/>
            <p:cNvCxnSpPr>
              <a:stCxn id="260" idx="6"/>
              <a:endCxn id="129" idx="1"/>
            </p:cNvCxnSpPr>
            <p:nvPr/>
          </p:nvCxnSpPr>
          <p:spPr>
            <a:xfrm rot="16200000" flipV="1">
              <a:off x="5341936" y="2407914"/>
              <a:ext cx="189268" cy="31404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7" name="Прямая соединительная линия 286"/>
            <p:cNvCxnSpPr>
              <a:stCxn id="260" idx="4"/>
              <a:endCxn id="263" idx="0"/>
            </p:cNvCxnSpPr>
            <p:nvPr/>
          </p:nvCxnSpPr>
          <p:spPr>
            <a:xfrm rot="10800000">
              <a:off x="5340380" y="2670182"/>
              <a:ext cx="248138" cy="2723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4" name="Прямая соединительная линия 293"/>
            <p:cNvCxnSpPr>
              <a:stCxn id="86" idx="0"/>
              <a:endCxn id="261" idx="3"/>
            </p:cNvCxnSpPr>
            <p:nvPr/>
          </p:nvCxnSpPr>
          <p:spPr>
            <a:xfrm flipV="1">
              <a:off x="5643297" y="3186320"/>
              <a:ext cx="23112" cy="53479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2" name="Прямая соединительная линия 301"/>
            <p:cNvCxnSpPr>
              <a:stCxn id="262" idx="2"/>
              <a:endCxn id="261" idx="0"/>
            </p:cNvCxnSpPr>
            <p:nvPr/>
          </p:nvCxnSpPr>
          <p:spPr>
            <a:xfrm rot="5400000">
              <a:off x="5625248" y="3040794"/>
              <a:ext cx="174621" cy="5890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5" name="Прямая соединительная линия 304"/>
            <p:cNvCxnSpPr>
              <a:stCxn id="264" idx="4"/>
              <a:endCxn id="260" idx="1"/>
            </p:cNvCxnSpPr>
            <p:nvPr/>
          </p:nvCxnSpPr>
          <p:spPr>
            <a:xfrm rot="10800000">
              <a:off x="5636738" y="2684616"/>
              <a:ext cx="435460" cy="19988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0" name="Прямая соединительная линия 309"/>
            <p:cNvCxnSpPr>
              <a:stCxn id="264" idx="3"/>
              <a:endCxn id="262" idx="0"/>
            </p:cNvCxnSpPr>
            <p:nvPr/>
          </p:nvCxnSpPr>
          <p:spPr>
            <a:xfrm rot="5400000">
              <a:off x="5898384" y="2774212"/>
              <a:ext cx="52346" cy="31109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3" name="Группа 361"/>
          <p:cNvGrpSpPr/>
          <p:nvPr/>
        </p:nvGrpSpPr>
        <p:grpSpPr>
          <a:xfrm rot="566496">
            <a:off x="5490804" y="2555408"/>
            <a:ext cx="738836" cy="811859"/>
            <a:chOff x="5722238" y="1868210"/>
            <a:chExt cx="1036132" cy="1138538"/>
          </a:xfrm>
        </p:grpSpPr>
        <p:sp>
          <p:nvSpPr>
            <p:cNvPr id="317" name="8-конечная звезда 316"/>
            <p:cNvSpPr/>
            <p:nvPr/>
          </p:nvSpPr>
          <p:spPr>
            <a:xfrm rot="19358116">
              <a:off x="5870898" y="2156130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20" name="8-конечная звезда 319"/>
            <p:cNvSpPr/>
            <p:nvPr/>
          </p:nvSpPr>
          <p:spPr>
            <a:xfrm rot="19358116">
              <a:off x="6137259" y="2299006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21" name="8-конечная звезда 320"/>
            <p:cNvSpPr/>
            <p:nvPr/>
          </p:nvSpPr>
          <p:spPr>
            <a:xfrm rot="19358116">
              <a:off x="6299525" y="2727634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22" name="8-конечная звезда 321"/>
            <p:cNvSpPr/>
            <p:nvPr/>
          </p:nvSpPr>
          <p:spPr>
            <a:xfrm rot="19358116">
              <a:off x="6565887" y="2941948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23" name="8-конечная звезда 322"/>
            <p:cNvSpPr/>
            <p:nvPr/>
          </p:nvSpPr>
          <p:spPr>
            <a:xfrm rot="19358116">
              <a:off x="5864476" y="2225400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24" name="8-конечная звезда 323"/>
            <p:cNvSpPr/>
            <p:nvPr/>
          </p:nvSpPr>
          <p:spPr>
            <a:xfrm rot="19358116">
              <a:off x="6011605" y="2296838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25" name="8-конечная звезда 324"/>
            <p:cNvSpPr/>
            <p:nvPr/>
          </p:nvSpPr>
          <p:spPr>
            <a:xfrm rot="19358116">
              <a:off x="6583109" y="2725465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26" name="8-конечная звезда 325"/>
            <p:cNvSpPr/>
            <p:nvPr/>
          </p:nvSpPr>
          <p:spPr>
            <a:xfrm rot="19358116">
              <a:off x="6440233" y="2654028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27" name="8-конечная звезда 326"/>
            <p:cNvSpPr/>
            <p:nvPr/>
          </p:nvSpPr>
          <p:spPr>
            <a:xfrm rot="19358116">
              <a:off x="6440233" y="2225399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28" name="8-конечная звезда 327"/>
            <p:cNvSpPr/>
            <p:nvPr/>
          </p:nvSpPr>
          <p:spPr>
            <a:xfrm rot="19358116">
              <a:off x="6154481" y="2153962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29" name="8-конечная звезда 328"/>
            <p:cNvSpPr/>
            <p:nvPr/>
          </p:nvSpPr>
          <p:spPr>
            <a:xfrm rot="19358116">
              <a:off x="6083043" y="1868210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30" name="8-конечная звезда 329"/>
            <p:cNvSpPr/>
            <p:nvPr/>
          </p:nvSpPr>
          <p:spPr>
            <a:xfrm rot="19358116">
              <a:off x="5793676" y="2078907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 dirty="0"/>
            </a:p>
          </p:txBody>
        </p:sp>
        <p:sp>
          <p:nvSpPr>
            <p:cNvPr id="331" name="8-конечная звезда 330"/>
            <p:cNvSpPr/>
            <p:nvPr/>
          </p:nvSpPr>
          <p:spPr>
            <a:xfrm rot="19358116">
              <a:off x="5722238" y="2078908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 dirty="0"/>
            </a:p>
          </p:txBody>
        </p:sp>
        <p:sp>
          <p:nvSpPr>
            <p:cNvPr id="332" name="8-конечная звезда 331"/>
            <p:cNvSpPr/>
            <p:nvPr/>
          </p:nvSpPr>
          <p:spPr>
            <a:xfrm rot="21342597">
              <a:off x="6287807" y="2644478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 dirty="0"/>
            </a:p>
          </p:txBody>
        </p:sp>
        <p:sp>
          <p:nvSpPr>
            <p:cNvPr id="333" name="8-конечная звезда 332"/>
            <p:cNvSpPr/>
            <p:nvPr/>
          </p:nvSpPr>
          <p:spPr>
            <a:xfrm rot="21342597">
              <a:off x="6230567" y="2087171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 dirty="0"/>
            </a:p>
          </p:txBody>
        </p:sp>
        <p:cxnSp>
          <p:nvCxnSpPr>
            <p:cNvPr id="334" name="Прямая соединительная линия 333"/>
            <p:cNvCxnSpPr>
              <a:stCxn id="326" idx="7"/>
              <a:endCxn id="327" idx="3"/>
            </p:cNvCxnSpPr>
            <p:nvPr/>
          </p:nvCxnSpPr>
          <p:spPr>
            <a:xfrm rot="16200000" flipV="1">
              <a:off x="6279680" y="2463127"/>
              <a:ext cx="375107" cy="717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8" name="Прямая соединительная линия 337"/>
            <p:cNvCxnSpPr>
              <a:stCxn id="325" idx="6"/>
              <a:endCxn id="326" idx="1"/>
            </p:cNvCxnSpPr>
            <p:nvPr/>
          </p:nvCxnSpPr>
          <p:spPr>
            <a:xfrm rot="16200000" flipV="1">
              <a:off x="6520664" y="2657946"/>
              <a:ext cx="46391" cy="9972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41" name="8-конечная звезда 340"/>
            <p:cNvSpPr/>
            <p:nvPr/>
          </p:nvSpPr>
          <p:spPr>
            <a:xfrm rot="19358116">
              <a:off x="6722370" y="2650413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 dirty="0"/>
            </a:p>
          </p:txBody>
        </p:sp>
        <p:cxnSp>
          <p:nvCxnSpPr>
            <p:cNvPr id="342" name="Прямая соединительная линия 341"/>
            <p:cNvCxnSpPr>
              <a:stCxn id="341" idx="4"/>
              <a:endCxn id="325" idx="0"/>
            </p:cNvCxnSpPr>
            <p:nvPr/>
          </p:nvCxnSpPr>
          <p:spPr>
            <a:xfrm rot="10800000" flipV="1">
              <a:off x="6631568" y="2679337"/>
              <a:ext cx="94496" cy="5674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5" name="Прямая соединительная линия 344"/>
            <p:cNvCxnSpPr>
              <a:stCxn id="326" idx="6"/>
              <a:endCxn id="328" idx="2"/>
            </p:cNvCxnSpPr>
            <p:nvPr/>
          </p:nvCxnSpPr>
          <p:spPr>
            <a:xfrm rot="16200000" flipV="1">
              <a:off x="6095783" y="2304505"/>
              <a:ext cx="457148" cy="25298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6" name="Прямая соединительная линия 345"/>
            <p:cNvCxnSpPr>
              <a:stCxn id="328" idx="4"/>
              <a:endCxn id="320" idx="6"/>
            </p:cNvCxnSpPr>
            <p:nvPr/>
          </p:nvCxnSpPr>
          <p:spPr>
            <a:xfrm rot="10800000" flipV="1">
              <a:off x="6149996" y="2197347"/>
              <a:ext cx="10026" cy="10830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7" name="Прямая соединительная линия 346"/>
            <p:cNvCxnSpPr>
              <a:stCxn id="320" idx="3"/>
              <a:endCxn id="332" idx="6"/>
            </p:cNvCxnSpPr>
            <p:nvPr/>
          </p:nvCxnSpPr>
          <p:spPr>
            <a:xfrm rot="16200000" flipH="1">
              <a:off x="6094402" y="2434469"/>
              <a:ext cx="281010" cy="13910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8" name="Прямая соединительная линия 347"/>
            <p:cNvCxnSpPr>
              <a:stCxn id="332" idx="2"/>
              <a:endCxn id="321" idx="6"/>
            </p:cNvCxnSpPr>
            <p:nvPr/>
          </p:nvCxnSpPr>
          <p:spPr>
            <a:xfrm rot="16200000" flipH="1">
              <a:off x="6282780" y="2704800"/>
              <a:ext cx="53855" cy="510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9" name="Прямая соединительная линия 348"/>
            <p:cNvCxnSpPr>
              <a:stCxn id="321" idx="1"/>
              <a:endCxn id="322" idx="5"/>
            </p:cNvCxnSpPr>
            <p:nvPr/>
          </p:nvCxnSpPr>
          <p:spPr>
            <a:xfrm rot="16200000" flipH="1">
              <a:off x="6362254" y="2766122"/>
              <a:ext cx="205704" cy="20213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3" name="Прямая соединительная линия 372"/>
            <p:cNvCxnSpPr>
              <a:stCxn id="329" idx="2"/>
              <a:endCxn id="328" idx="6"/>
            </p:cNvCxnSpPr>
            <p:nvPr/>
          </p:nvCxnSpPr>
          <p:spPr>
            <a:xfrm rot="16200000" flipH="1">
              <a:off x="6024345" y="2018753"/>
              <a:ext cx="242834" cy="3866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4" name="Прямая соединительная линия 373"/>
            <p:cNvCxnSpPr>
              <a:stCxn id="324" idx="1"/>
              <a:endCxn id="320" idx="5"/>
            </p:cNvCxnSpPr>
            <p:nvPr/>
          </p:nvCxnSpPr>
          <p:spPr>
            <a:xfrm rot="5400000" flipH="1" flipV="1">
              <a:off x="6101294" y="2291172"/>
              <a:ext cx="324" cy="7218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5" name="Прямая соединительная линия 374"/>
            <p:cNvCxnSpPr>
              <a:stCxn id="323" idx="2"/>
              <a:endCxn id="324" idx="5"/>
            </p:cNvCxnSpPr>
            <p:nvPr/>
          </p:nvCxnSpPr>
          <p:spPr>
            <a:xfrm rot="16200000" flipH="1">
              <a:off x="5936657" y="2245064"/>
              <a:ext cx="46392" cy="10398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6" name="Прямая соединительная линия 375"/>
            <p:cNvCxnSpPr>
              <a:stCxn id="317" idx="3"/>
              <a:endCxn id="323" idx="3"/>
            </p:cNvCxnSpPr>
            <p:nvPr/>
          </p:nvCxnSpPr>
          <p:spPr>
            <a:xfrm rot="5400000">
              <a:off x="5864182" y="2244349"/>
              <a:ext cx="58519" cy="1110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7" name="Прямая соединительная линия 376"/>
            <p:cNvCxnSpPr>
              <a:stCxn id="328" idx="4"/>
              <a:endCxn id="317" idx="1"/>
            </p:cNvCxnSpPr>
            <p:nvPr/>
          </p:nvCxnSpPr>
          <p:spPr>
            <a:xfrm rot="10800000">
              <a:off x="5935410" y="2192836"/>
              <a:ext cx="224612" cy="451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2" name="Прямая соединительная линия 391"/>
            <p:cNvCxnSpPr>
              <a:stCxn id="323" idx="6"/>
              <a:endCxn id="331" idx="4"/>
            </p:cNvCxnSpPr>
            <p:nvPr/>
          </p:nvCxnSpPr>
          <p:spPr>
            <a:xfrm rot="16200000" flipV="1">
              <a:off x="5738957" y="2094808"/>
              <a:ext cx="123109" cy="14915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3" name="Прямая соединительная линия 392"/>
            <p:cNvCxnSpPr>
              <a:stCxn id="331" idx="5"/>
              <a:endCxn id="330" idx="4"/>
            </p:cNvCxnSpPr>
            <p:nvPr/>
          </p:nvCxnSpPr>
          <p:spPr>
            <a:xfrm rot="16200000" flipH="1">
              <a:off x="5753225" y="2063687"/>
              <a:ext cx="13315" cy="7497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4" name="Прямая соединительная линия 393"/>
            <p:cNvCxnSpPr>
              <a:stCxn id="330" idx="0"/>
              <a:endCxn id="317" idx="6"/>
            </p:cNvCxnSpPr>
            <p:nvPr/>
          </p:nvCxnSpPr>
          <p:spPr>
            <a:xfrm>
              <a:off x="5825982" y="2085983"/>
              <a:ext cx="57653" cy="7679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2" name="Прямая соединительная линия 401"/>
            <p:cNvCxnSpPr>
              <a:stCxn id="326" idx="5"/>
              <a:endCxn id="332" idx="0"/>
            </p:cNvCxnSpPr>
            <p:nvPr/>
          </p:nvCxnSpPr>
          <p:spPr>
            <a:xfrm rot="16200000" flipV="1">
              <a:off x="6373961" y="2610929"/>
              <a:ext cx="16309" cy="11671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7" name="Прямая соединительная линия 406"/>
            <p:cNvCxnSpPr>
              <a:stCxn id="333" idx="3"/>
              <a:endCxn id="328" idx="0"/>
            </p:cNvCxnSpPr>
            <p:nvPr/>
          </p:nvCxnSpPr>
          <p:spPr>
            <a:xfrm rot="5400000">
              <a:off x="6206480" y="2131099"/>
              <a:ext cx="29938" cy="3701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4" name="Группа 360"/>
          <p:cNvGrpSpPr/>
          <p:nvPr/>
        </p:nvGrpSpPr>
        <p:grpSpPr>
          <a:xfrm>
            <a:off x="5857884" y="3286124"/>
            <a:ext cx="726496" cy="1393323"/>
            <a:chOff x="6515287" y="3086269"/>
            <a:chExt cx="726496" cy="1393323"/>
          </a:xfrm>
        </p:grpSpPr>
        <p:sp>
          <p:nvSpPr>
            <p:cNvPr id="411" name="8-конечная звезда 410"/>
            <p:cNvSpPr/>
            <p:nvPr/>
          </p:nvSpPr>
          <p:spPr>
            <a:xfrm rot="19358116">
              <a:off x="7166183" y="3880039"/>
              <a:ext cx="75600" cy="756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12" name="8-конечная звезда 411"/>
            <p:cNvSpPr/>
            <p:nvPr/>
          </p:nvSpPr>
          <p:spPr>
            <a:xfrm rot="19358116">
              <a:off x="6658163" y="3581966"/>
              <a:ext cx="72000" cy="72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13" name="8-конечная звезда 412"/>
            <p:cNvSpPr/>
            <p:nvPr/>
          </p:nvSpPr>
          <p:spPr>
            <a:xfrm rot="19358116">
              <a:off x="6868862" y="3578468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14" name="8-конечная звезда 413"/>
            <p:cNvSpPr/>
            <p:nvPr/>
          </p:nvSpPr>
          <p:spPr>
            <a:xfrm rot="19358116">
              <a:off x="6947529" y="3089885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15" name="8-конечная звезда 414"/>
            <p:cNvSpPr/>
            <p:nvPr/>
          </p:nvSpPr>
          <p:spPr>
            <a:xfrm rot="19358116">
              <a:off x="7011737" y="3439846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16" name="8-конечная звезда 415"/>
            <p:cNvSpPr/>
            <p:nvPr/>
          </p:nvSpPr>
          <p:spPr>
            <a:xfrm rot="19358116" flipV="1">
              <a:off x="7017303" y="3302535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17" name="8-конечная звезда 416"/>
            <p:cNvSpPr/>
            <p:nvPr/>
          </p:nvSpPr>
          <p:spPr>
            <a:xfrm rot="19358116">
              <a:off x="6876091" y="387570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18" name="8-конечная звезда 417"/>
            <p:cNvSpPr/>
            <p:nvPr/>
          </p:nvSpPr>
          <p:spPr>
            <a:xfrm rot="19358116">
              <a:off x="7086790" y="3657772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20" name="8-конечная звезда 419"/>
            <p:cNvSpPr/>
            <p:nvPr/>
          </p:nvSpPr>
          <p:spPr>
            <a:xfrm rot="19358116">
              <a:off x="6729600" y="4157840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421" name="Прямая соединительная линия 420"/>
            <p:cNvCxnSpPr>
              <a:stCxn id="416" idx="6"/>
              <a:endCxn id="414" idx="2"/>
            </p:cNvCxnSpPr>
            <p:nvPr/>
          </p:nvCxnSpPr>
          <p:spPr>
            <a:xfrm rot="5400000" flipH="1">
              <a:off x="6919866" y="3209394"/>
              <a:ext cx="205219" cy="6312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4" name="Прямая соединительная линия 423"/>
            <p:cNvCxnSpPr>
              <a:stCxn id="415" idx="7"/>
              <a:endCxn id="416" idx="6"/>
            </p:cNvCxnSpPr>
            <p:nvPr/>
          </p:nvCxnSpPr>
          <p:spPr>
            <a:xfrm rot="5400000" flipH="1" flipV="1">
              <a:off x="6999919" y="3385968"/>
              <a:ext cx="96522" cy="1171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8" name="Прямая соединительная линия 427"/>
            <p:cNvCxnSpPr>
              <a:stCxn id="418" idx="7"/>
              <a:endCxn id="415" idx="1"/>
            </p:cNvCxnSpPr>
            <p:nvPr/>
          </p:nvCxnSpPr>
          <p:spPr>
            <a:xfrm rot="16200000" flipV="1">
              <a:off x="6992591" y="3543340"/>
              <a:ext cx="187498" cy="4168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1" name="Прямая соединительная линия 430"/>
            <p:cNvCxnSpPr>
              <a:stCxn id="413" idx="0"/>
              <a:endCxn id="415" idx="4"/>
            </p:cNvCxnSpPr>
            <p:nvPr/>
          </p:nvCxnSpPr>
          <p:spPr>
            <a:xfrm flipV="1">
              <a:off x="6917321" y="3483232"/>
              <a:ext cx="99957" cy="10585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6" name="Прямая соединительная линия 435"/>
            <p:cNvCxnSpPr>
              <a:stCxn id="412" idx="1"/>
              <a:endCxn id="413" idx="4"/>
            </p:cNvCxnSpPr>
            <p:nvPr/>
          </p:nvCxnSpPr>
          <p:spPr>
            <a:xfrm rot="5400000" flipH="1" flipV="1">
              <a:off x="6801675" y="3550022"/>
              <a:ext cx="895" cy="14455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9" name="Прямая соединительная линия 438"/>
            <p:cNvCxnSpPr>
              <a:stCxn id="411" idx="6"/>
              <a:endCxn id="418" idx="2"/>
            </p:cNvCxnSpPr>
            <p:nvPr/>
          </p:nvCxnSpPr>
          <p:spPr>
            <a:xfrm rot="16200000" flipV="1">
              <a:off x="7049520" y="3756272"/>
              <a:ext cx="197718" cy="6532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2" name="Прямая соединительная линия 441"/>
            <p:cNvCxnSpPr>
              <a:stCxn id="417" idx="6"/>
              <a:endCxn id="413" idx="2"/>
            </p:cNvCxnSpPr>
            <p:nvPr/>
          </p:nvCxnSpPr>
          <p:spPr>
            <a:xfrm rot="5400000" flipH="1" flipV="1">
              <a:off x="6772318" y="3741315"/>
              <a:ext cx="254317" cy="2554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8" name="Прямая соединительная линия 447"/>
            <p:cNvCxnSpPr>
              <a:stCxn id="417" idx="0"/>
              <a:endCxn id="411" idx="5"/>
            </p:cNvCxnSpPr>
            <p:nvPr/>
          </p:nvCxnSpPr>
          <p:spPr>
            <a:xfrm>
              <a:off x="6924550" y="3886317"/>
              <a:ext cx="241968" cy="2650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2" name="Прямая соединительная линия 451"/>
            <p:cNvCxnSpPr>
              <a:stCxn id="417" idx="4"/>
              <a:endCxn id="420" idx="0"/>
            </p:cNvCxnSpPr>
            <p:nvPr/>
          </p:nvCxnSpPr>
          <p:spPr>
            <a:xfrm rot="10800000" flipV="1">
              <a:off x="6761906" y="3919088"/>
              <a:ext cx="119726" cy="24582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56" name="8-конечная звезда 455"/>
            <p:cNvSpPr/>
            <p:nvPr/>
          </p:nvSpPr>
          <p:spPr>
            <a:xfrm rot="19358116">
              <a:off x="7097638" y="4097246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 dirty="0"/>
            </a:p>
          </p:txBody>
        </p:sp>
        <p:sp>
          <p:nvSpPr>
            <p:cNvPr id="457" name="8-конечная звезда 456"/>
            <p:cNvSpPr/>
            <p:nvPr/>
          </p:nvSpPr>
          <p:spPr>
            <a:xfrm rot="19358116">
              <a:off x="6947528" y="4232892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 dirty="0"/>
            </a:p>
          </p:txBody>
        </p:sp>
        <p:cxnSp>
          <p:nvCxnSpPr>
            <p:cNvPr id="458" name="Прямая соединительная линия 457"/>
            <p:cNvCxnSpPr>
              <a:stCxn id="456" idx="7"/>
              <a:endCxn id="411" idx="3"/>
            </p:cNvCxnSpPr>
            <p:nvPr/>
          </p:nvCxnSpPr>
          <p:spPr>
            <a:xfrm rot="5400000" flipH="1" flipV="1">
              <a:off x="7092503" y="3991027"/>
              <a:ext cx="142181" cy="7073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1" name="Прямая соединительная линия 460"/>
            <p:cNvCxnSpPr>
              <a:stCxn id="457" idx="0"/>
              <a:endCxn id="456" idx="4"/>
            </p:cNvCxnSpPr>
            <p:nvPr/>
          </p:nvCxnSpPr>
          <p:spPr>
            <a:xfrm flipV="1">
              <a:off x="6995987" y="4140632"/>
              <a:ext cx="107192" cy="10287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4" name="Прямая соединительная линия 463"/>
            <p:cNvCxnSpPr>
              <a:stCxn id="420" idx="3"/>
              <a:endCxn id="457" idx="6"/>
            </p:cNvCxnSpPr>
            <p:nvPr/>
          </p:nvCxnSpPr>
          <p:spPr>
            <a:xfrm rot="16200000" flipH="1">
              <a:off x="6829299" y="4109590"/>
              <a:ext cx="44752" cy="21293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67" name="8-конечная звезда 466"/>
            <p:cNvSpPr/>
            <p:nvPr/>
          </p:nvSpPr>
          <p:spPr>
            <a:xfrm rot="19358116">
              <a:off x="6872476" y="3086269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68" name="8-конечная звезда 467"/>
            <p:cNvSpPr/>
            <p:nvPr/>
          </p:nvSpPr>
          <p:spPr>
            <a:xfrm rot="19358116">
              <a:off x="6872476" y="3300583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69" name="8-конечная звезда 468"/>
            <p:cNvSpPr/>
            <p:nvPr/>
          </p:nvSpPr>
          <p:spPr>
            <a:xfrm rot="19358116">
              <a:off x="6729600" y="4443592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70" name="8-конечная звезда 469"/>
            <p:cNvSpPr/>
            <p:nvPr/>
          </p:nvSpPr>
          <p:spPr>
            <a:xfrm rot="19358116">
              <a:off x="6515287" y="4300715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471" name="Прямая соединительная линия 470"/>
            <p:cNvCxnSpPr>
              <a:stCxn id="468" idx="1"/>
              <a:endCxn id="467" idx="2"/>
            </p:cNvCxnSpPr>
            <p:nvPr/>
          </p:nvCxnSpPr>
          <p:spPr>
            <a:xfrm rot="5400000" flipH="1">
              <a:off x="6803659" y="3216317"/>
              <a:ext cx="202400" cy="691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5" name="Прямая соединительная линия 474"/>
            <p:cNvCxnSpPr>
              <a:stCxn id="467" idx="1"/>
              <a:endCxn id="414" idx="4"/>
            </p:cNvCxnSpPr>
            <p:nvPr/>
          </p:nvCxnSpPr>
          <p:spPr>
            <a:xfrm rot="16200000" flipH="1">
              <a:off x="6917388" y="3097589"/>
              <a:ext cx="26610" cy="4475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8" name="Прямая соединительная линия 477"/>
            <p:cNvCxnSpPr>
              <a:stCxn id="415" idx="6"/>
              <a:endCxn id="468" idx="1"/>
            </p:cNvCxnSpPr>
            <p:nvPr/>
          </p:nvCxnSpPr>
          <p:spPr>
            <a:xfrm rot="16200000" flipV="1">
              <a:off x="6903128" y="3326164"/>
              <a:ext cx="124412" cy="11403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2" name="Прямая соединительная линия 481"/>
            <p:cNvCxnSpPr>
              <a:stCxn id="469" idx="0"/>
              <a:endCxn id="457" idx="4"/>
            </p:cNvCxnSpPr>
            <p:nvPr/>
          </p:nvCxnSpPr>
          <p:spPr>
            <a:xfrm flipV="1">
              <a:off x="6761906" y="4276278"/>
              <a:ext cx="191163" cy="17439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5" name="Прямая соединительная линия 484"/>
            <p:cNvCxnSpPr>
              <a:stCxn id="470" idx="0"/>
              <a:endCxn id="420" idx="4"/>
            </p:cNvCxnSpPr>
            <p:nvPr/>
          </p:nvCxnSpPr>
          <p:spPr>
            <a:xfrm flipV="1">
              <a:off x="6547593" y="4186764"/>
              <a:ext cx="185701" cy="12102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5" name="Группа 362"/>
          <p:cNvGrpSpPr/>
          <p:nvPr/>
        </p:nvGrpSpPr>
        <p:grpSpPr>
          <a:xfrm rot="1585141">
            <a:off x="5304453" y="2021759"/>
            <a:ext cx="538571" cy="514328"/>
            <a:chOff x="5297225" y="1370312"/>
            <a:chExt cx="554067" cy="623337"/>
          </a:xfrm>
        </p:grpSpPr>
        <p:sp>
          <p:nvSpPr>
            <p:cNvPr id="127" name="8-конечная звезда 126"/>
            <p:cNvSpPr/>
            <p:nvPr/>
          </p:nvSpPr>
          <p:spPr>
            <a:xfrm rot="19358116">
              <a:off x="5585146" y="1708111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1" name="8-конечная звезда 130"/>
            <p:cNvSpPr/>
            <p:nvPr/>
          </p:nvSpPr>
          <p:spPr>
            <a:xfrm rot="19358116">
              <a:off x="5442271" y="1370312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2" name="8-конечная звезда 131"/>
            <p:cNvSpPr/>
            <p:nvPr/>
          </p:nvSpPr>
          <p:spPr>
            <a:xfrm rot="19358116">
              <a:off x="5509370" y="1801157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4" name="8-конечная звезда 133"/>
            <p:cNvSpPr/>
            <p:nvPr/>
          </p:nvSpPr>
          <p:spPr>
            <a:xfrm rot="19358116">
              <a:off x="5297225" y="1582458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5" name="8-конечная звезда 134"/>
            <p:cNvSpPr/>
            <p:nvPr/>
          </p:nvSpPr>
          <p:spPr>
            <a:xfrm rot="19358116">
              <a:off x="5440101" y="1939649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6" name="8-конечная звезда 135"/>
            <p:cNvSpPr/>
            <p:nvPr/>
          </p:nvSpPr>
          <p:spPr>
            <a:xfrm rot="19358116">
              <a:off x="5797292" y="1653895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37" name="Прямая соединительная линия 136"/>
            <p:cNvCxnSpPr>
              <a:stCxn id="127" idx="6"/>
              <a:endCxn id="131" idx="2"/>
            </p:cNvCxnSpPr>
            <p:nvPr/>
          </p:nvCxnSpPr>
          <p:spPr>
            <a:xfrm rot="16200000" flipV="1">
              <a:off x="5402961" y="1519837"/>
              <a:ext cx="286297" cy="10354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0" name="Прямая соединительная линия 139"/>
            <p:cNvCxnSpPr>
              <a:stCxn id="132" idx="6"/>
              <a:endCxn id="134" idx="2"/>
            </p:cNvCxnSpPr>
            <p:nvPr/>
          </p:nvCxnSpPr>
          <p:spPr>
            <a:xfrm rot="16200000" flipV="1">
              <a:off x="5341900" y="1629629"/>
              <a:ext cx="174673" cy="17725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3" name="Прямая соединительная линия 142"/>
            <p:cNvCxnSpPr>
              <a:stCxn id="135" idx="0"/>
              <a:endCxn id="132" idx="3"/>
            </p:cNvCxnSpPr>
            <p:nvPr/>
          </p:nvCxnSpPr>
          <p:spPr>
            <a:xfrm flipV="1">
              <a:off x="5488560" y="1844166"/>
              <a:ext cx="39540" cy="10609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9" name="Прямая соединительная линия 148"/>
            <p:cNvCxnSpPr>
              <a:stCxn id="136" idx="5"/>
              <a:endCxn id="127" idx="1"/>
            </p:cNvCxnSpPr>
            <p:nvPr/>
          </p:nvCxnSpPr>
          <p:spPr>
            <a:xfrm rot="16200000" flipH="1" flipV="1">
              <a:off x="5689841" y="1637125"/>
              <a:ext cx="67508" cy="14787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3" name="Прямая соединительная линия 152"/>
            <p:cNvCxnSpPr>
              <a:stCxn id="134" idx="0"/>
              <a:endCxn id="131" idx="4"/>
            </p:cNvCxnSpPr>
            <p:nvPr/>
          </p:nvCxnSpPr>
          <p:spPr>
            <a:xfrm flipV="1">
              <a:off x="5345684" y="1422375"/>
              <a:ext cx="103236" cy="17069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8" name="Прямая соединительная линия 157"/>
            <p:cNvCxnSpPr>
              <a:stCxn id="132" idx="0"/>
              <a:endCxn id="127" idx="4"/>
            </p:cNvCxnSpPr>
            <p:nvPr/>
          </p:nvCxnSpPr>
          <p:spPr>
            <a:xfrm flipV="1">
              <a:off x="5548137" y="1760174"/>
              <a:ext cx="43658" cy="4947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64" name="8-конечная звезда 163"/>
            <p:cNvSpPr/>
            <p:nvPr/>
          </p:nvSpPr>
          <p:spPr>
            <a:xfrm rot="19358116">
              <a:off x="5449625" y="1734858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</p:grpSp>
      <p:grpSp>
        <p:nvGrpSpPr>
          <p:cNvPr id="6" name="Группа 363"/>
          <p:cNvGrpSpPr/>
          <p:nvPr/>
        </p:nvGrpSpPr>
        <p:grpSpPr>
          <a:xfrm rot="589541">
            <a:off x="4520577" y="1928802"/>
            <a:ext cx="656137" cy="504421"/>
            <a:chOff x="4294925" y="1294537"/>
            <a:chExt cx="841986" cy="647297"/>
          </a:xfrm>
        </p:grpSpPr>
        <p:sp>
          <p:nvSpPr>
            <p:cNvPr id="161" name="8-конечная звезда 160"/>
            <p:cNvSpPr/>
            <p:nvPr/>
          </p:nvSpPr>
          <p:spPr>
            <a:xfrm rot="578312">
              <a:off x="5046604" y="1792826"/>
              <a:ext cx="90000" cy="90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62" name="8-конечная звезда 161"/>
            <p:cNvSpPr/>
            <p:nvPr/>
          </p:nvSpPr>
          <p:spPr>
            <a:xfrm rot="21105294">
              <a:off x="4934460" y="1862634"/>
              <a:ext cx="79200" cy="79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63" name="8-конечная звезда 162"/>
            <p:cNvSpPr/>
            <p:nvPr/>
          </p:nvSpPr>
          <p:spPr>
            <a:xfrm rot="19358116">
              <a:off x="4654283" y="1868210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65" name="8-конечная звезда 164"/>
            <p:cNvSpPr/>
            <p:nvPr/>
          </p:nvSpPr>
          <p:spPr>
            <a:xfrm rot="19358116">
              <a:off x="4868598" y="1582458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66" name="8-конечная звезда 165"/>
            <p:cNvSpPr/>
            <p:nvPr/>
          </p:nvSpPr>
          <p:spPr>
            <a:xfrm rot="19358116">
              <a:off x="4868598" y="1725332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67" name="8-конечная звезда 166"/>
            <p:cNvSpPr/>
            <p:nvPr/>
          </p:nvSpPr>
          <p:spPr>
            <a:xfrm rot="19358116">
              <a:off x="5082911" y="1653895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70" name="8-конечная звезда 169"/>
            <p:cNvSpPr/>
            <p:nvPr/>
          </p:nvSpPr>
          <p:spPr>
            <a:xfrm rot="19358116">
              <a:off x="4935782" y="1435328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71" name="8-конечная звезда 170"/>
            <p:cNvSpPr/>
            <p:nvPr/>
          </p:nvSpPr>
          <p:spPr>
            <a:xfrm rot="19358116">
              <a:off x="5009304" y="1723165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72" name="8-конечная звезда 171"/>
            <p:cNvSpPr/>
            <p:nvPr/>
          </p:nvSpPr>
          <p:spPr>
            <a:xfrm rot="19358116">
              <a:off x="4652114" y="1294537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73" name="8-конечная звезда 172"/>
            <p:cNvSpPr/>
            <p:nvPr/>
          </p:nvSpPr>
          <p:spPr>
            <a:xfrm rot="628005">
              <a:off x="4504127" y="1503738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74" name="8-конечная звезда 173"/>
            <p:cNvSpPr/>
            <p:nvPr/>
          </p:nvSpPr>
          <p:spPr>
            <a:xfrm rot="19358116">
              <a:off x="4794990" y="1805487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77" name="8-конечная звезда 176"/>
            <p:cNvSpPr/>
            <p:nvPr/>
          </p:nvSpPr>
          <p:spPr>
            <a:xfrm rot="19358116">
              <a:off x="4513576" y="1370313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78" name="8-конечная звезда 177"/>
            <p:cNvSpPr/>
            <p:nvPr/>
          </p:nvSpPr>
          <p:spPr>
            <a:xfrm rot="19358116">
              <a:off x="4799329" y="1513188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79" name="8-конечная звезда 178"/>
            <p:cNvSpPr/>
            <p:nvPr/>
          </p:nvSpPr>
          <p:spPr>
            <a:xfrm rot="19358116">
              <a:off x="4585014" y="1636673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80" name="8-конечная звезда 179"/>
            <p:cNvSpPr/>
            <p:nvPr/>
          </p:nvSpPr>
          <p:spPr>
            <a:xfrm rot="19358116">
              <a:off x="4442138" y="1565235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82" name="8-конечная звезда 181"/>
            <p:cNvSpPr/>
            <p:nvPr/>
          </p:nvSpPr>
          <p:spPr>
            <a:xfrm rot="19358116">
              <a:off x="4370699" y="1565235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83" name="8-конечная звезда 182"/>
            <p:cNvSpPr/>
            <p:nvPr/>
          </p:nvSpPr>
          <p:spPr>
            <a:xfrm rot="19358116">
              <a:off x="4294925" y="1580288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84" name="Прямая соединительная линия 183"/>
            <p:cNvCxnSpPr>
              <a:stCxn id="172" idx="2"/>
              <a:endCxn id="170" idx="5"/>
            </p:cNvCxnSpPr>
            <p:nvPr/>
          </p:nvCxnSpPr>
          <p:spPr>
            <a:xfrm rot="16200000" flipH="1">
              <a:off x="4748704" y="1271423"/>
              <a:ext cx="125437" cy="24919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9" name="Прямая соединительная линия 188"/>
            <p:cNvCxnSpPr>
              <a:stCxn id="170" idx="4"/>
              <a:endCxn id="165" idx="0"/>
            </p:cNvCxnSpPr>
            <p:nvPr/>
          </p:nvCxnSpPr>
          <p:spPr>
            <a:xfrm rot="10800000" flipV="1">
              <a:off x="4917057" y="1478714"/>
              <a:ext cx="24266" cy="11435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0" name="Прямая соединительная линия 189"/>
            <p:cNvCxnSpPr>
              <a:stCxn id="165" idx="2"/>
              <a:endCxn id="171" idx="5"/>
            </p:cNvCxnSpPr>
            <p:nvPr/>
          </p:nvCxnSpPr>
          <p:spPr>
            <a:xfrm rot="16200000" flipH="1">
              <a:off x="4905250" y="1637650"/>
              <a:ext cx="110978" cy="9751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1" name="Прямая соединительная линия 190"/>
            <p:cNvCxnSpPr>
              <a:stCxn id="171" idx="0"/>
              <a:endCxn id="167" idx="4"/>
            </p:cNvCxnSpPr>
            <p:nvPr/>
          </p:nvCxnSpPr>
          <p:spPr>
            <a:xfrm flipV="1">
              <a:off x="5048071" y="1697281"/>
              <a:ext cx="40381" cy="3437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2" name="Прямая соединительная линия 191"/>
            <p:cNvCxnSpPr>
              <a:stCxn id="171" idx="2"/>
              <a:endCxn id="161" idx="5"/>
            </p:cNvCxnSpPr>
            <p:nvPr/>
          </p:nvCxnSpPr>
          <p:spPr>
            <a:xfrm rot="16200000" flipH="1">
              <a:off x="5035189" y="1770756"/>
              <a:ext cx="39196" cy="2154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3" name="Прямая соединительная линия 192"/>
            <p:cNvCxnSpPr>
              <a:stCxn id="178" idx="5"/>
              <a:endCxn id="177" idx="1"/>
            </p:cNvCxnSpPr>
            <p:nvPr/>
          </p:nvCxnSpPr>
          <p:spPr>
            <a:xfrm rot="16200000" flipV="1">
              <a:off x="4621721" y="1363386"/>
              <a:ext cx="134265" cy="22152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4" name="Прямая соединительная линия 203"/>
            <p:cNvCxnSpPr>
              <a:stCxn id="165" idx="2"/>
              <a:endCxn id="178" idx="2"/>
            </p:cNvCxnSpPr>
            <p:nvPr/>
          </p:nvCxnSpPr>
          <p:spPr>
            <a:xfrm rot="5400000" flipH="1">
              <a:off x="4851899" y="1570832"/>
              <a:ext cx="59578" cy="6059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5" name="Прямая соединительная линия 204"/>
            <p:cNvCxnSpPr>
              <a:stCxn id="166" idx="5"/>
              <a:endCxn id="179" idx="1"/>
            </p:cNvCxnSpPr>
            <p:nvPr/>
          </p:nvCxnSpPr>
          <p:spPr>
            <a:xfrm rot="16200000" flipV="1">
              <a:off x="4721499" y="1601406"/>
              <a:ext cx="75367" cy="21931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6" name="Прямая соединительная линия 205"/>
            <p:cNvCxnSpPr>
              <a:stCxn id="171" idx="5"/>
              <a:endCxn id="166" idx="1"/>
            </p:cNvCxnSpPr>
            <p:nvPr/>
          </p:nvCxnSpPr>
          <p:spPr>
            <a:xfrm rot="16200000" flipH="1" flipV="1">
              <a:off x="4958915" y="1705339"/>
              <a:ext cx="14024" cy="8713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2" name="Прямая соединительная линия 221"/>
            <p:cNvCxnSpPr>
              <a:stCxn id="174" idx="7"/>
              <a:endCxn id="166" idx="4"/>
            </p:cNvCxnSpPr>
            <p:nvPr/>
          </p:nvCxnSpPr>
          <p:spPr>
            <a:xfrm rot="5400000" flipH="1" flipV="1">
              <a:off x="4828319" y="1759859"/>
              <a:ext cx="36960" cy="5467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3" name="Прямая соединительная линия 222"/>
            <p:cNvCxnSpPr>
              <a:stCxn id="163" idx="0"/>
              <a:endCxn id="174" idx="5"/>
            </p:cNvCxnSpPr>
            <p:nvPr/>
          </p:nvCxnSpPr>
          <p:spPr>
            <a:xfrm flipV="1">
              <a:off x="4702742" y="1824217"/>
              <a:ext cx="92439" cy="5460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4" name="Прямая соединительная линия 223"/>
            <p:cNvCxnSpPr>
              <a:stCxn id="174" idx="1"/>
              <a:endCxn id="162" idx="5"/>
            </p:cNvCxnSpPr>
            <p:nvPr/>
          </p:nvCxnSpPr>
          <p:spPr>
            <a:xfrm rot="16200000" flipH="1">
              <a:off x="4865876" y="1802080"/>
              <a:ext cx="48581" cy="10433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9" name="Прямая соединительная линия 228"/>
            <p:cNvCxnSpPr>
              <a:stCxn id="173" idx="1"/>
              <a:endCxn id="179" idx="7"/>
            </p:cNvCxnSpPr>
            <p:nvPr/>
          </p:nvCxnSpPr>
          <p:spPr>
            <a:xfrm rot="16200000" flipH="1">
              <a:off x="4532931" y="1548173"/>
              <a:ext cx="93828" cy="8374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0" name="Прямая соединительная линия 229"/>
            <p:cNvCxnSpPr>
              <a:stCxn id="180" idx="1"/>
              <a:endCxn id="179" idx="6"/>
            </p:cNvCxnSpPr>
            <p:nvPr/>
          </p:nvCxnSpPr>
          <p:spPr>
            <a:xfrm rot="16200000" flipH="1">
              <a:off x="4531509" y="1577080"/>
              <a:ext cx="41382" cy="9110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1" name="Прямая соединительная линия 230"/>
            <p:cNvCxnSpPr>
              <a:stCxn id="183" idx="1"/>
              <a:endCxn id="180" idx="5"/>
            </p:cNvCxnSpPr>
            <p:nvPr/>
          </p:nvCxnSpPr>
          <p:spPr>
            <a:xfrm rot="5400000" flipH="1" flipV="1">
              <a:off x="4384466" y="1546798"/>
              <a:ext cx="11428" cy="10449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7" name="Группа 364"/>
          <p:cNvGrpSpPr/>
          <p:nvPr/>
        </p:nvGrpSpPr>
        <p:grpSpPr>
          <a:xfrm rot="824949">
            <a:off x="3473154" y="1928802"/>
            <a:ext cx="957465" cy="487051"/>
            <a:chOff x="2866670" y="1509356"/>
            <a:chExt cx="1220286" cy="620745"/>
          </a:xfrm>
        </p:grpSpPr>
        <p:cxnSp>
          <p:nvCxnSpPr>
            <p:cNvPr id="221" name="Прямая соединительная линия 220"/>
            <p:cNvCxnSpPr>
              <a:stCxn id="245" idx="5"/>
              <a:endCxn id="248" idx="1"/>
            </p:cNvCxnSpPr>
            <p:nvPr/>
          </p:nvCxnSpPr>
          <p:spPr>
            <a:xfrm rot="16200000" flipV="1">
              <a:off x="3859472" y="1675800"/>
              <a:ext cx="4245" cy="30736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2" name="Прямая соединительная линия 231"/>
            <p:cNvCxnSpPr>
              <a:stCxn id="266" idx="2"/>
              <a:endCxn id="251" idx="6"/>
            </p:cNvCxnSpPr>
            <p:nvPr/>
          </p:nvCxnSpPr>
          <p:spPr>
            <a:xfrm rot="16200000" flipH="1">
              <a:off x="3278275" y="1609729"/>
              <a:ext cx="95704" cy="11435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45" name="8-конечная звезда 244"/>
            <p:cNvSpPr/>
            <p:nvPr/>
          </p:nvSpPr>
          <p:spPr>
            <a:xfrm rot="19358116">
              <a:off x="4014956" y="1800387"/>
              <a:ext cx="72000" cy="72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46" name="8-конечная звезда 245"/>
            <p:cNvSpPr/>
            <p:nvPr/>
          </p:nvSpPr>
          <p:spPr>
            <a:xfrm rot="19358116">
              <a:off x="3299131" y="2065301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47" name="8-конечная звезда 246"/>
            <p:cNvSpPr/>
            <p:nvPr/>
          </p:nvSpPr>
          <p:spPr>
            <a:xfrm rot="19358116">
              <a:off x="3511275" y="1868210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48" name="8-конечная звезда 247"/>
            <p:cNvSpPr/>
            <p:nvPr/>
          </p:nvSpPr>
          <p:spPr>
            <a:xfrm rot="19358116">
              <a:off x="3654151" y="1796772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49" name="8-конечная звезда 248"/>
            <p:cNvSpPr/>
            <p:nvPr/>
          </p:nvSpPr>
          <p:spPr>
            <a:xfrm rot="21105294">
              <a:off x="3505700" y="1648320"/>
              <a:ext cx="79200" cy="79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50" name="8-конечная звезда 249"/>
            <p:cNvSpPr/>
            <p:nvPr/>
          </p:nvSpPr>
          <p:spPr>
            <a:xfrm rot="19358116">
              <a:off x="3511276" y="172533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51" name="8-конечная звезда 250"/>
            <p:cNvSpPr/>
            <p:nvPr/>
          </p:nvSpPr>
          <p:spPr>
            <a:xfrm rot="19358116">
              <a:off x="3370569" y="1708111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52" name="8-конечная звезда 251"/>
            <p:cNvSpPr/>
            <p:nvPr/>
          </p:nvSpPr>
          <p:spPr>
            <a:xfrm rot="19358116">
              <a:off x="3439837" y="172533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53" name="8-конечная звезда 252"/>
            <p:cNvSpPr/>
            <p:nvPr/>
          </p:nvSpPr>
          <p:spPr>
            <a:xfrm rot="19358116">
              <a:off x="3208301" y="1727503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54" name="8-конечная звезда 253"/>
            <p:cNvSpPr/>
            <p:nvPr/>
          </p:nvSpPr>
          <p:spPr>
            <a:xfrm rot="19358116">
              <a:off x="2868332" y="1868209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55" name="8-конечная звезда 254"/>
            <p:cNvSpPr/>
            <p:nvPr/>
          </p:nvSpPr>
          <p:spPr>
            <a:xfrm rot="19358116">
              <a:off x="4012788" y="1583904"/>
              <a:ext cx="61200" cy="61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56" name="8-конечная звезда 255"/>
            <p:cNvSpPr/>
            <p:nvPr/>
          </p:nvSpPr>
          <p:spPr>
            <a:xfrm rot="19358116">
              <a:off x="3080479" y="1794601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57" name="8-конечная звезда 256"/>
            <p:cNvSpPr/>
            <p:nvPr/>
          </p:nvSpPr>
          <p:spPr>
            <a:xfrm rot="19358116">
              <a:off x="3009040" y="1937479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58" name="8-конечная звезда 257"/>
            <p:cNvSpPr/>
            <p:nvPr/>
          </p:nvSpPr>
          <p:spPr>
            <a:xfrm rot="19358116">
              <a:off x="3091363" y="1580288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66" name="8-конечная звезда 265"/>
            <p:cNvSpPr/>
            <p:nvPr/>
          </p:nvSpPr>
          <p:spPr>
            <a:xfrm rot="19358116">
              <a:off x="3234239" y="1580289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67" name="8-конечная звезда 266"/>
            <p:cNvSpPr/>
            <p:nvPr/>
          </p:nvSpPr>
          <p:spPr>
            <a:xfrm rot="19358116" flipV="1">
              <a:off x="2866670" y="1652232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69" name="8-конечная звезда 268"/>
            <p:cNvSpPr/>
            <p:nvPr/>
          </p:nvSpPr>
          <p:spPr>
            <a:xfrm rot="19358116" flipV="1">
              <a:off x="3509612" y="1580794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70" name="8-конечная звезда 269"/>
            <p:cNvSpPr/>
            <p:nvPr/>
          </p:nvSpPr>
          <p:spPr>
            <a:xfrm rot="19358116" flipV="1">
              <a:off x="3438174" y="1509356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276" name="Прямая соединительная линия 275"/>
            <p:cNvCxnSpPr>
              <a:stCxn id="269" idx="4"/>
              <a:endCxn id="251" idx="0"/>
            </p:cNvCxnSpPr>
            <p:nvPr/>
          </p:nvCxnSpPr>
          <p:spPr>
            <a:xfrm rot="10800000" flipV="1">
              <a:off x="3428721" y="1617526"/>
              <a:ext cx="85583" cy="10332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7" name="Прямая соединительная линия 276"/>
            <p:cNvCxnSpPr>
              <a:stCxn id="269" idx="2"/>
              <a:endCxn id="270" idx="6"/>
            </p:cNvCxnSpPr>
            <p:nvPr/>
          </p:nvCxnSpPr>
          <p:spPr>
            <a:xfrm rot="16200000" flipV="1">
              <a:off x="3479203" y="1546089"/>
              <a:ext cx="35101" cy="4369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9" name="Прямая соединительная линия 278"/>
            <p:cNvCxnSpPr>
              <a:stCxn id="252" idx="5"/>
              <a:endCxn id="250" idx="4"/>
            </p:cNvCxnSpPr>
            <p:nvPr/>
          </p:nvCxnSpPr>
          <p:spPr>
            <a:xfrm rot="16200000" flipH="1">
              <a:off x="3468459" y="1720362"/>
              <a:ext cx="19973" cy="7674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0" name="Прямая соединительная линия 279"/>
            <p:cNvCxnSpPr>
              <a:stCxn id="250" idx="3"/>
              <a:endCxn id="247" idx="0"/>
            </p:cNvCxnSpPr>
            <p:nvPr/>
          </p:nvCxnSpPr>
          <p:spPr>
            <a:xfrm rot="16200000" flipH="1">
              <a:off x="3497346" y="1816436"/>
              <a:ext cx="99730" cy="2504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1" name="Прямая соединительная линия 280"/>
            <p:cNvCxnSpPr>
              <a:stCxn id="249" idx="7"/>
              <a:endCxn id="255" idx="4"/>
            </p:cNvCxnSpPr>
            <p:nvPr/>
          </p:nvCxnSpPr>
          <p:spPr>
            <a:xfrm rot="5400000" flipH="1" flipV="1">
              <a:off x="3782472" y="1419599"/>
              <a:ext cx="23118" cy="45007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3" name="Прямая соединительная линия 282"/>
            <p:cNvCxnSpPr>
              <a:stCxn id="255" idx="3"/>
              <a:endCxn id="248" idx="0"/>
            </p:cNvCxnSpPr>
            <p:nvPr/>
          </p:nvCxnSpPr>
          <p:spPr>
            <a:xfrm rot="5400000">
              <a:off x="3789689" y="1557753"/>
              <a:ext cx="162554" cy="33671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4" name="Прямая соединительная линия 283"/>
            <p:cNvCxnSpPr>
              <a:stCxn id="246" idx="0"/>
              <a:endCxn id="247" idx="4"/>
            </p:cNvCxnSpPr>
            <p:nvPr/>
          </p:nvCxnSpPr>
          <p:spPr>
            <a:xfrm flipV="1">
              <a:off x="3357282" y="1911596"/>
              <a:ext cx="159534" cy="16644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5" name="Прямая соединительная линия 284"/>
            <p:cNvCxnSpPr>
              <a:stCxn id="247" idx="1"/>
              <a:endCxn id="248" idx="4"/>
            </p:cNvCxnSpPr>
            <p:nvPr/>
          </p:nvCxnSpPr>
          <p:spPr>
            <a:xfrm rot="5400000" flipH="1" flipV="1">
              <a:off x="3583044" y="1822150"/>
              <a:ext cx="58639" cy="9465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9" name="Прямая соединительная линия 338"/>
            <p:cNvCxnSpPr>
              <a:stCxn id="254" idx="0"/>
              <a:endCxn id="258" idx="3"/>
            </p:cNvCxnSpPr>
            <p:nvPr/>
          </p:nvCxnSpPr>
          <p:spPr>
            <a:xfrm flipV="1">
              <a:off x="2916791" y="1623297"/>
              <a:ext cx="193302" cy="25552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0" name="Прямая соединительная линия 339"/>
            <p:cNvCxnSpPr>
              <a:stCxn id="267" idx="5"/>
              <a:endCxn id="254" idx="7"/>
            </p:cNvCxnSpPr>
            <p:nvPr/>
          </p:nvCxnSpPr>
          <p:spPr>
            <a:xfrm rot="16200000" flipH="1">
              <a:off x="2807356" y="1776884"/>
              <a:ext cx="170699" cy="1242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3" name="Прямая соединительная линия 342"/>
            <p:cNvCxnSpPr>
              <a:stCxn id="254" idx="1"/>
              <a:endCxn id="257" idx="2"/>
            </p:cNvCxnSpPr>
            <p:nvPr/>
          </p:nvCxnSpPr>
          <p:spPr>
            <a:xfrm rot="16200000" flipH="1">
              <a:off x="2944196" y="1876693"/>
              <a:ext cx="77450" cy="12165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4" name="Прямая соединительная линия 343"/>
            <p:cNvCxnSpPr>
              <a:stCxn id="253" idx="4"/>
              <a:endCxn id="256" idx="1"/>
            </p:cNvCxnSpPr>
            <p:nvPr/>
          </p:nvCxnSpPr>
          <p:spPr>
            <a:xfrm rot="10800000" flipV="1">
              <a:off x="3123488" y="1779565"/>
              <a:ext cx="91462" cy="3950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0" name="Прямая соединительная линия 349"/>
            <p:cNvCxnSpPr>
              <a:stCxn id="256" idx="4"/>
              <a:endCxn id="254" idx="1"/>
            </p:cNvCxnSpPr>
            <p:nvPr/>
          </p:nvCxnSpPr>
          <p:spPr>
            <a:xfrm rot="10800000" flipV="1">
              <a:off x="2922094" y="1829310"/>
              <a:ext cx="162819" cy="6948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1" name="Прямая соединительная линия 350"/>
            <p:cNvCxnSpPr>
              <a:stCxn id="253" idx="1"/>
              <a:endCxn id="251" idx="5"/>
            </p:cNvCxnSpPr>
            <p:nvPr/>
          </p:nvCxnSpPr>
          <p:spPr>
            <a:xfrm rot="5400000" flipH="1" flipV="1">
              <a:off x="3307834" y="1701185"/>
              <a:ext cx="28002" cy="9804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9" name="Группа 365"/>
          <p:cNvGrpSpPr/>
          <p:nvPr/>
        </p:nvGrpSpPr>
        <p:grpSpPr>
          <a:xfrm rot="764819">
            <a:off x="3269578" y="2333256"/>
            <a:ext cx="472147" cy="550374"/>
            <a:chOff x="2652696" y="2204201"/>
            <a:chExt cx="551136" cy="642449"/>
          </a:xfrm>
        </p:grpSpPr>
        <p:sp>
          <p:nvSpPr>
            <p:cNvPr id="380" name="8-конечная звезда 379"/>
            <p:cNvSpPr/>
            <p:nvPr/>
          </p:nvSpPr>
          <p:spPr>
            <a:xfrm rot="19358116">
              <a:off x="2871949" y="2657642"/>
              <a:ext cx="72000" cy="72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81" name="8-конечная звезда 380"/>
            <p:cNvSpPr/>
            <p:nvPr/>
          </p:nvSpPr>
          <p:spPr>
            <a:xfrm rot="19358116">
              <a:off x="2727627" y="2779681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82" name="8-конечная звезда 381"/>
            <p:cNvSpPr/>
            <p:nvPr/>
          </p:nvSpPr>
          <p:spPr>
            <a:xfrm rot="19358116">
              <a:off x="2868332" y="2792650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83" name="8-конечная звезда 382"/>
            <p:cNvSpPr/>
            <p:nvPr/>
          </p:nvSpPr>
          <p:spPr>
            <a:xfrm rot="19358116">
              <a:off x="3149832" y="2435460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84" name="8-конечная звезда 383"/>
            <p:cNvSpPr/>
            <p:nvPr/>
          </p:nvSpPr>
          <p:spPr>
            <a:xfrm rot="21285766">
              <a:off x="3145278" y="2502344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85" name="8-конечная звезда 384"/>
            <p:cNvSpPr/>
            <p:nvPr/>
          </p:nvSpPr>
          <p:spPr>
            <a:xfrm rot="13849217" flipH="1" flipV="1">
              <a:off x="3086917" y="2509828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86" name="8-конечная звезда 385"/>
            <p:cNvSpPr/>
            <p:nvPr/>
          </p:nvSpPr>
          <p:spPr>
            <a:xfrm rot="19358116">
              <a:off x="3011210" y="2296838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87" name="8-конечная звезда 386"/>
            <p:cNvSpPr/>
            <p:nvPr/>
          </p:nvSpPr>
          <p:spPr>
            <a:xfrm rot="19358116">
              <a:off x="3036144" y="2204201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88" name="8-конечная звезда 387"/>
            <p:cNvSpPr/>
            <p:nvPr/>
          </p:nvSpPr>
          <p:spPr>
            <a:xfrm rot="13849217" flipH="1" flipV="1">
              <a:off x="2795573" y="2581266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89" name="8-конечная звезда 388"/>
            <p:cNvSpPr/>
            <p:nvPr/>
          </p:nvSpPr>
          <p:spPr>
            <a:xfrm rot="13849217" flipH="1" flipV="1">
              <a:off x="2652696" y="2652704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397" name="Прямая соединительная линия 396"/>
            <p:cNvCxnSpPr>
              <a:stCxn id="380" idx="4"/>
              <a:endCxn id="381" idx="0"/>
            </p:cNvCxnSpPr>
            <p:nvPr/>
          </p:nvCxnSpPr>
          <p:spPr>
            <a:xfrm rot="10800000" flipV="1">
              <a:off x="2785779" y="2715490"/>
              <a:ext cx="93559" cy="7692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8" name="Прямая соединительная линия 397"/>
            <p:cNvCxnSpPr>
              <a:stCxn id="380" idx="3"/>
              <a:endCxn id="382" idx="7"/>
            </p:cNvCxnSpPr>
            <p:nvPr/>
          </p:nvCxnSpPr>
          <p:spPr>
            <a:xfrm rot="5400000">
              <a:off x="2869260" y="2758983"/>
              <a:ext cx="63566" cy="424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9" name="Прямая соединительная линия 398"/>
            <p:cNvCxnSpPr>
              <a:stCxn id="381" idx="1"/>
              <a:endCxn id="382" idx="5"/>
            </p:cNvCxnSpPr>
            <p:nvPr/>
          </p:nvCxnSpPr>
          <p:spPr>
            <a:xfrm rot="5400000" flipH="1" flipV="1">
              <a:off x="2830193" y="2778009"/>
              <a:ext cx="323" cy="7643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0" name="Прямая соединительная линия 399"/>
            <p:cNvCxnSpPr>
              <a:stCxn id="380" idx="6"/>
              <a:endCxn id="388" idx="0"/>
            </p:cNvCxnSpPr>
            <p:nvPr/>
          </p:nvCxnSpPr>
          <p:spPr>
            <a:xfrm rot="16200000" flipV="1">
              <a:off x="2838817" y="2617745"/>
              <a:ext cx="42225" cy="5234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1" name="Прямая соединительная линия 400"/>
            <p:cNvCxnSpPr>
              <a:stCxn id="388" idx="6"/>
              <a:endCxn id="386" idx="3"/>
            </p:cNvCxnSpPr>
            <p:nvPr/>
          </p:nvCxnSpPr>
          <p:spPr>
            <a:xfrm flipV="1">
              <a:off x="2837112" y="2350599"/>
              <a:ext cx="197511" cy="23928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3" name="Прямая соединительная линия 402"/>
            <p:cNvCxnSpPr>
              <a:stCxn id="380" idx="0"/>
              <a:endCxn id="385" idx="2"/>
            </p:cNvCxnSpPr>
            <p:nvPr/>
          </p:nvCxnSpPr>
          <p:spPr>
            <a:xfrm flipV="1">
              <a:off x="2936561" y="2548011"/>
              <a:ext cx="155617" cy="12378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8" name="Прямая соединительная линия 407"/>
            <p:cNvCxnSpPr>
              <a:stCxn id="385" idx="6"/>
              <a:endCxn id="383" idx="4"/>
            </p:cNvCxnSpPr>
            <p:nvPr/>
          </p:nvCxnSpPr>
          <p:spPr>
            <a:xfrm flipV="1">
              <a:off x="3128456" y="2478846"/>
              <a:ext cx="26917" cy="3959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2" name="Прямая соединительная линия 421"/>
            <p:cNvCxnSpPr>
              <a:stCxn id="384" idx="6"/>
              <a:endCxn id="383" idx="3"/>
            </p:cNvCxnSpPr>
            <p:nvPr/>
          </p:nvCxnSpPr>
          <p:spPr>
            <a:xfrm rot="5400000" flipH="1" flipV="1">
              <a:off x="3163283" y="2492481"/>
              <a:ext cx="13221" cy="670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0" name="Прямая соединительная линия 449"/>
            <p:cNvCxnSpPr>
              <a:stCxn id="386" idx="2"/>
              <a:endCxn id="383" idx="6"/>
            </p:cNvCxnSpPr>
            <p:nvPr/>
          </p:nvCxnSpPr>
          <p:spPr>
            <a:xfrm rot="16200000" flipH="1">
              <a:off x="3059669" y="2340224"/>
              <a:ext cx="95704" cy="10585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1" name="Прямая соединительная линия 450"/>
            <p:cNvCxnSpPr>
              <a:stCxn id="386" idx="0"/>
              <a:endCxn id="387" idx="3"/>
            </p:cNvCxnSpPr>
            <p:nvPr/>
          </p:nvCxnSpPr>
          <p:spPr>
            <a:xfrm rot="20835181" flipV="1">
              <a:off x="3054209" y="2258557"/>
              <a:ext cx="10809" cy="4829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3" name="Прямая соединительная линия 452"/>
            <p:cNvCxnSpPr>
              <a:stCxn id="388" idx="2"/>
              <a:endCxn id="389" idx="6"/>
            </p:cNvCxnSpPr>
            <p:nvPr/>
          </p:nvCxnSpPr>
          <p:spPr>
            <a:xfrm rot="10800000" flipV="1">
              <a:off x="2694236" y="2619449"/>
              <a:ext cx="106599" cy="4187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1" name="Группа 367"/>
          <p:cNvGrpSpPr/>
          <p:nvPr/>
        </p:nvGrpSpPr>
        <p:grpSpPr>
          <a:xfrm rot="337753">
            <a:off x="2783978" y="2542447"/>
            <a:ext cx="624343" cy="1448739"/>
            <a:chOff x="2223728" y="2509488"/>
            <a:chExt cx="760100" cy="1763753"/>
          </a:xfrm>
        </p:grpSpPr>
        <p:sp>
          <p:nvSpPr>
            <p:cNvPr id="486" name="8-конечная звезда 485"/>
            <p:cNvSpPr/>
            <p:nvPr/>
          </p:nvSpPr>
          <p:spPr>
            <a:xfrm rot="19358116">
              <a:off x="2351045" y="4208441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87" name="8-конечная звезда 486"/>
            <p:cNvSpPr/>
            <p:nvPr/>
          </p:nvSpPr>
          <p:spPr>
            <a:xfrm rot="19358116">
              <a:off x="2225391" y="4082788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88" name="8-конечная звезда 487"/>
            <p:cNvSpPr/>
            <p:nvPr/>
          </p:nvSpPr>
          <p:spPr>
            <a:xfrm rot="19358116">
              <a:off x="2368267" y="4078534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94" name="8-конечная звезда 493"/>
            <p:cNvSpPr/>
            <p:nvPr/>
          </p:nvSpPr>
          <p:spPr>
            <a:xfrm rot="19358116">
              <a:off x="2582581" y="2868342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96" name="8-конечная звезда 495"/>
            <p:cNvSpPr/>
            <p:nvPr/>
          </p:nvSpPr>
          <p:spPr>
            <a:xfrm rot="19358116" flipV="1">
              <a:off x="2366604" y="3938248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98" name="8-конечная звезда 497"/>
            <p:cNvSpPr/>
            <p:nvPr/>
          </p:nvSpPr>
          <p:spPr>
            <a:xfrm rot="19358116" flipV="1">
              <a:off x="2223728" y="3938249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99" name="8-конечная звезда 498"/>
            <p:cNvSpPr/>
            <p:nvPr/>
          </p:nvSpPr>
          <p:spPr>
            <a:xfrm rot="19358116" flipV="1">
              <a:off x="2295165" y="3723934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00" name="8-конечная звезда 499"/>
            <p:cNvSpPr/>
            <p:nvPr/>
          </p:nvSpPr>
          <p:spPr>
            <a:xfrm rot="19358116" flipV="1">
              <a:off x="2295166" y="3295306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01" name="8-конечная звезда 500"/>
            <p:cNvSpPr/>
            <p:nvPr/>
          </p:nvSpPr>
          <p:spPr>
            <a:xfrm rot="19358116" flipV="1">
              <a:off x="2302520" y="3009553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02" name="8-конечная звезда 501"/>
            <p:cNvSpPr/>
            <p:nvPr/>
          </p:nvSpPr>
          <p:spPr>
            <a:xfrm rot="19358116" flipV="1">
              <a:off x="2302520" y="3152430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03" name="8-конечная звезда 502"/>
            <p:cNvSpPr/>
            <p:nvPr/>
          </p:nvSpPr>
          <p:spPr>
            <a:xfrm rot="19358116" flipV="1">
              <a:off x="2295167" y="2866677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04" name="8-конечная звезда 503"/>
            <p:cNvSpPr/>
            <p:nvPr/>
          </p:nvSpPr>
          <p:spPr>
            <a:xfrm rot="19358116" flipV="1">
              <a:off x="2295166" y="2723802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05" name="8-конечная звезда 504"/>
            <p:cNvSpPr/>
            <p:nvPr/>
          </p:nvSpPr>
          <p:spPr>
            <a:xfrm rot="19358116" flipV="1">
              <a:off x="2366605" y="2509488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06" name="8-конечная звезда 505"/>
            <p:cNvSpPr/>
            <p:nvPr/>
          </p:nvSpPr>
          <p:spPr>
            <a:xfrm rot="19358116" flipV="1">
              <a:off x="2438042" y="2723802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07" name="8-конечная звезда 506"/>
            <p:cNvSpPr/>
            <p:nvPr/>
          </p:nvSpPr>
          <p:spPr>
            <a:xfrm rot="19358116" flipV="1">
              <a:off x="2652356" y="3080993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08" name="8-конечная звезда 507"/>
            <p:cNvSpPr/>
            <p:nvPr/>
          </p:nvSpPr>
          <p:spPr>
            <a:xfrm rot="19358116" flipV="1">
              <a:off x="2795232" y="3080991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09" name="8-конечная звезда 508"/>
            <p:cNvSpPr/>
            <p:nvPr/>
          </p:nvSpPr>
          <p:spPr>
            <a:xfrm rot="19358116" flipV="1">
              <a:off x="2866671" y="3009554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 dirty="0"/>
            </a:p>
          </p:txBody>
        </p:sp>
        <p:sp>
          <p:nvSpPr>
            <p:cNvPr id="511" name="8-конечная звезда 510"/>
            <p:cNvSpPr/>
            <p:nvPr/>
          </p:nvSpPr>
          <p:spPr>
            <a:xfrm rot="19358116" flipV="1">
              <a:off x="2938109" y="3152430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512" name="Прямая соединительная линия 511"/>
            <p:cNvCxnSpPr>
              <a:stCxn id="509" idx="6"/>
              <a:endCxn id="511" idx="2"/>
            </p:cNvCxnSpPr>
            <p:nvPr/>
          </p:nvCxnSpPr>
          <p:spPr>
            <a:xfrm rot="16200000" flipH="1">
              <a:off x="2871981" y="3082005"/>
              <a:ext cx="106539" cy="4369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3" name="Прямая соединительная линия 512"/>
            <p:cNvCxnSpPr>
              <a:stCxn id="509" idx="4"/>
              <a:endCxn id="508" idx="0"/>
            </p:cNvCxnSpPr>
            <p:nvPr/>
          </p:nvCxnSpPr>
          <p:spPr>
            <a:xfrm rot="10800000" flipV="1">
              <a:off x="2836260" y="3046285"/>
              <a:ext cx="35102" cy="4369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4" name="Прямая соединительная линия 513"/>
            <p:cNvCxnSpPr>
              <a:stCxn id="511" idx="3"/>
              <a:endCxn id="508" idx="7"/>
            </p:cNvCxnSpPr>
            <p:nvPr/>
          </p:nvCxnSpPr>
          <p:spPr>
            <a:xfrm rot="16200000" flipV="1">
              <a:off x="2856848" y="3090789"/>
              <a:ext cx="65364" cy="9756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5" name="Прямая соединительная линия 514"/>
            <p:cNvCxnSpPr>
              <a:stCxn id="508" idx="3"/>
              <a:endCxn id="507" idx="7"/>
            </p:cNvCxnSpPr>
            <p:nvPr/>
          </p:nvCxnSpPr>
          <p:spPr>
            <a:xfrm rot="16200000" flipH="1" flipV="1">
              <a:off x="2743615" y="3055070"/>
              <a:ext cx="6077" cy="9756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6" name="Прямая соединительная линия 515"/>
            <p:cNvCxnSpPr>
              <a:stCxn id="507" idx="1"/>
              <a:endCxn id="494" idx="3"/>
            </p:cNvCxnSpPr>
            <p:nvPr/>
          </p:nvCxnSpPr>
          <p:spPr>
            <a:xfrm rot="16200000" flipV="1">
              <a:off x="2562578" y="2965519"/>
              <a:ext cx="159092" cy="7225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7" name="Прямая соединительная линия 516"/>
            <p:cNvCxnSpPr>
              <a:stCxn id="494" idx="5"/>
              <a:endCxn id="506" idx="6"/>
            </p:cNvCxnSpPr>
            <p:nvPr/>
          </p:nvCxnSpPr>
          <p:spPr>
            <a:xfrm rot="16200000" flipV="1">
              <a:off x="2465336" y="2774270"/>
              <a:ext cx="126925" cy="10804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8" name="Прямая соединительная линия 517"/>
            <p:cNvCxnSpPr>
              <a:stCxn id="506" idx="2"/>
              <a:endCxn id="505" idx="5"/>
            </p:cNvCxnSpPr>
            <p:nvPr/>
          </p:nvCxnSpPr>
          <p:spPr>
            <a:xfrm rot="16200000" flipV="1">
              <a:off x="2329984" y="2611448"/>
              <a:ext cx="173488" cy="6060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9" name="Прямая соединительная линия 518"/>
            <p:cNvCxnSpPr>
              <a:stCxn id="505" idx="5"/>
              <a:endCxn id="504" idx="0"/>
            </p:cNvCxnSpPr>
            <p:nvPr/>
          </p:nvCxnSpPr>
          <p:spPr>
            <a:xfrm rot="5400000">
              <a:off x="2272420" y="2618780"/>
              <a:ext cx="177783" cy="5023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0" name="Прямая соединительная линия 519"/>
            <p:cNvCxnSpPr>
              <a:stCxn id="504" idx="5"/>
              <a:endCxn id="503" idx="1"/>
            </p:cNvCxnSpPr>
            <p:nvPr/>
          </p:nvCxnSpPr>
          <p:spPr>
            <a:xfrm rot="16200000" flipH="1">
              <a:off x="2269246" y="2815061"/>
              <a:ext cx="97560" cy="607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1" name="Прямая соединительная линия 520"/>
            <p:cNvCxnSpPr>
              <a:stCxn id="501" idx="5"/>
              <a:endCxn id="502" idx="1"/>
            </p:cNvCxnSpPr>
            <p:nvPr/>
          </p:nvCxnSpPr>
          <p:spPr>
            <a:xfrm rot="16200000" flipH="1">
              <a:off x="2276598" y="3100813"/>
              <a:ext cx="97562" cy="607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2" name="Прямая соединительная линия 521"/>
            <p:cNvCxnSpPr>
              <a:stCxn id="501" idx="1"/>
              <a:endCxn id="503" idx="5"/>
            </p:cNvCxnSpPr>
            <p:nvPr/>
          </p:nvCxnSpPr>
          <p:spPr>
            <a:xfrm rot="16200000" flipV="1">
              <a:off x="2272923" y="2954261"/>
              <a:ext cx="97561" cy="1342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7" name="Прямая соединительная линия 556"/>
            <p:cNvCxnSpPr>
              <a:stCxn id="500" idx="1"/>
              <a:endCxn id="502" idx="5"/>
            </p:cNvCxnSpPr>
            <p:nvPr/>
          </p:nvCxnSpPr>
          <p:spPr>
            <a:xfrm rot="5400000" flipH="1" flipV="1">
              <a:off x="2272922" y="3246089"/>
              <a:ext cx="97561" cy="127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8" name="Прямая соединительная линия 557"/>
            <p:cNvCxnSpPr>
              <a:stCxn id="499" idx="1"/>
              <a:endCxn id="500" idx="5"/>
            </p:cNvCxnSpPr>
            <p:nvPr/>
          </p:nvCxnSpPr>
          <p:spPr>
            <a:xfrm rot="16200000" flipV="1">
              <a:off x="2126369" y="3529443"/>
              <a:ext cx="383313" cy="607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9" name="Прямая соединительная линия 558"/>
            <p:cNvCxnSpPr>
              <a:stCxn id="499" idx="6"/>
              <a:endCxn id="496" idx="2"/>
            </p:cNvCxnSpPr>
            <p:nvPr/>
          </p:nvCxnSpPr>
          <p:spPr>
            <a:xfrm rot="16200000" flipH="1">
              <a:off x="2264756" y="3832103"/>
              <a:ext cx="177977" cy="4369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0" name="Прямая соединительная линия 559"/>
            <p:cNvCxnSpPr>
              <a:stCxn id="496" idx="6"/>
              <a:endCxn id="488" idx="7"/>
            </p:cNvCxnSpPr>
            <p:nvPr/>
          </p:nvCxnSpPr>
          <p:spPr>
            <a:xfrm rot="5400000">
              <a:off x="2351348" y="4026783"/>
              <a:ext cx="99497" cy="448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1" name="Прямая соединительная линия 560"/>
            <p:cNvCxnSpPr>
              <a:stCxn id="486" idx="6"/>
              <a:endCxn id="487" idx="2"/>
            </p:cNvCxnSpPr>
            <p:nvPr/>
          </p:nvCxnSpPr>
          <p:spPr>
            <a:xfrm rot="16200000" flipV="1">
              <a:off x="2274359" y="4125666"/>
              <a:ext cx="83843" cy="9500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0" name="Прямая соединительная линия 579"/>
            <p:cNvCxnSpPr>
              <a:stCxn id="487" idx="7"/>
              <a:endCxn id="498" idx="5"/>
            </p:cNvCxnSpPr>
            <p:nvPr/>
          </p:nvCxnSpPr>
          <p:spPr>
            <a:xfrm rot="16200000" flipV="1">
              <a:off x="2200134" y="4027183"/>
              <a:ext cx="99261" cy="1242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1" name="Прямая соединительная линия 580"/>
            <p:cNvCxnSpPr>
              <a:stCxn id="498" idx="7"/>
              <a:endCxn id="496" idx="3"/>
            </p:cNvCxnSpPr>
            <p:nvPr/>
          </p:nvCxnSpPr>
          <p:spPr>
            <a:xfrm rot="5400000" flipH="1" flipV="1">
              <a:off x="2314987" y="3912327"/>
              <a:ext cx="6076" cy="9756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3" name="Прямая соединительная линия 582"/>
            <p:cNvCxnSpPr>
              <a:stCxn id="488" idx="3"/>
              <a:endCxn id="486" idx="7"/>
            </p:cNvCxnSpPr>
            <p:nvPr/>
          </p:nvCxnSpPr>
          <p:spPr>
            <a:xfrm rot="5400000">
              <a:off x="2351498" y="4168547"/>
              <a:ext cx="76434" cy="393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4" name="Группа 368"/>
          <p:cNvGrpSpPr/>
          <p:nvPr/>
        </p:nvGrpSpPr>
        <p:grpSpPr>
          <a:xfrm rot="350356">
            <a:off x="2043163" y="3629051"/>
            <a:ext cx="1251149" cy="1311341"/>
            <a:chOff x="1651719" y="4152057"/>
            <a:chExt cx="1484928" cy="1556366"/>
          </a:xfrm>
        </p:grpSpPr>
        <p:cxnSp>
          <p:nvCxnSpPr>
            <p:cNvPr id="582" name="Прямая соединительная линия 581"/>
            <p:cNvCxnSpPr>
              <a:stCxn id="601" idx="7"/>
              <a:endCxn id="615" idx="3"/>
            </p:cNvCxnSpPr>
            <p:nvPr/>
          </p:nvCxnSpPr>
          <p:spPr>
            <a:xfrm rot="5400000" flipH="1" flipV="1">
              <a:off x="2431189" y="4681845"/>
              <a:ext cx="83228" cy="502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96" name="8-конечная звезда 595"/>
            <p:cNvSpPr/>
            <p:nvPr/>
          </p:nvSpPr>
          <p:spPr>
            <a:xfrm rot="19358116">
              <a:off x="2727626" y="5227964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97" name="8-конечная звезда 596"/>
            <p:cNvSpPr/>
            <p:nvPr/>
          </p:nvSpPr>
          <p:spPr>
            <a:xfrm rot="19358116">
              <a:off x="2513311" y="4656460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98" name="8-конечная звезда 597"/>
            <p:cNvSpPr/>
            <p:nvPr/>
          </p:nvSpPr>
          <p:spPr>
            <a:xfrm rot="19358116">
              <a:off x="1792510" y="4439978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99" name="8-конечная звезда 598"/>
            <p:cNvSpPr/>
            <p:nvPr/>
          </p:nvSpPr>
          <p:spPr>
            <a:xfrm rot="19358116">
              <a:off x="2011077" y="4654291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00" name="8-конечная звезда 599"/>
            <p:cNvSpPr/>
            <p:nvPr/>
          </p:nvSpPr>
          <p:spPr>
            <a:xfrm rot="19358116">
              <a:off x="1939639" y="458285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01" name="8-конечная звезда 600"/>
            <p:cNvSpPr/>
            <p:nvPr/>
          </p:nvSpPr>
          <p:spPr>
            <a:xfrm rot="19358116">
              <a:off x="2439706" y="4725730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04" name="8-конечная звезда 603"/>
            <p:cNvSpPr/>
            <p:nvPr/>
          </p:nvSpPr>
          <p:spPr>
            <a:xfrm rot="19358116">
              <a:off x="1725325" y="4297100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05" name="8-конечная звезда 604"/>
            <p:cNvSpPr/>
            <p:nvPr/>
          </p:nvSpPr>
          <p:spPr>
            <a:xfrm rot="19358116">
              <a:off x="2584751" y="4870774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06" name="8-конечная звезда 605"/>
            <p:cNvSpPr/>
            <p:nvPr/>
          </p:nvSpPr>
          <p:spPr>
            <a:xfrm rot="19358116">
              <a:off x="3082647" y="565442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08" name="8-конечная звезда 607"/>
            <p:cNvSpPr/>
            <p:nvPr/>
          </p:nvSpPr>
          <p:spPr>
            <a:xfrm rot="19358116">
              <a:off x="1651719" y="4152057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09" name="8-конечная звезда 608"/>
            <p:cNvSpPr/>
            <p:nvPr/>
          </p:nvSpPr>
          <p:spPr>
            <a:xfrm rot="19358116">
              <a:off x="1723156" y="4509245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10" name="8-конечная звезда 609"/>
            <p:cNvSpPr/>
            <p:nvPr/>
          </p:nvSpPr>
          <p:spPr>
            <a:xfrm rot="19358116">
              <a:off x="1723157" y="4580683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11" name="8-конечная звезда 610"/>
            <p:cNvSpPr/>
            <p:nvPr/>
          </p:nvSpPr>
          <p:spPr>
            <a:xfrm rot="19358116">
              <a:off x="1662603" y="4305817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12" name="8-конечная звезда 611"/>
            <p:cNvSpPr/>
            <p:nvPr/>
          </p:nvSpPr>
          <p:spPr>
            <a:xfrm rot="19358116">
              <a:off x="2008909" y="4294931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13" name="8-конечная звезда 612"/>
            <p:cNvSpPr/>
            <p:nvPr/>
          </p:nvSpPr>
          <p:spPr>
            <a:xfrm rot="19358116">
              <a:off x="2151783" y="4294932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14" name="8-конечная звезда 613"/>
            <p:cNvSpPr/>
            <p:nvPr/>
          </p:nvSpPr>
          <p:spPr>
            <a:xfrm rot="19358116">
              <a:off x="2151785" y="4580684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15" name="8-конечная звезда 614"/>
            <p:cNvSpPr/>
            <p:nvPr/>
          </p:nvSpPr>
          <p:spPr>
            <a:xfrm rot="19358116">
              <a:off x="2456583" y="4599732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16" name="8-конечная звезда 615"/>
            <p:cNvSpPr/>
            <p:nvPr/>
          </p:nvSpPr>
          <p:spPr>
            <a:xfrm rot="19358116">
              <a:off x="2366098" y="4866436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17" name="8-конечная звезда 616"/>
            <p:cNvSpPr/>
            <p:nvPr/>
          </p:nvSpPr>
          <p:spPr>
            <a:xfrm rot="19358116">
              <a:off x="2305545" y="5080751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18" name="8-конечная звезда 617"/>
            <p:cNvSpPr/>
            <p:nvPr/>
          </p:nvSpPr>
          <p:spPr>
            <a:xfrm rot="19358116">
              <a:off x="2866164" y="5509377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619" name="Прямая соединительная линия 618"/>
            <p:cNvCxnSpPr>
              <a:stCxn id="614" idx="7"/>
              <a:endCxn id="613" idx="3"/>
            </p:cNvCxnSpPr>
            <p:nvPr/>
          </p:nvCxnSpPr>
          <p:spPr>
            <a:xfrm rot="16200000" flipV="1">
              <a:off x="2051917" y="4456537"/>
              <a:ext cx="242934" cy="574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0" name="Прямая соединительная линия 619"/>
            <p:cNvCxnSpPr>
              <a:stCxn id="615" idx="2"/>
              <a:endCxn id="597" idx="7"/>
            </p:cNvCxnSpPr>
            <p:nvPr/>
          </p:nvCxnSpPr>
          <p:spPr>
            <a:xfrm rot="16200000" flipH="1">
              <a:off x="2511530" y="4618261"/>
              <a:ext cx="18249" cy="5872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1" name="Прямая соединительная линия 620"/>
            <p:cNvCxnSpPr>
              <a:stCxn id="605" idx="7"/>
              <a:endCxn id="597" idx="2"/>
            </p:cNvCxnSpPr>
            <p:nvPr/>
          </p:nvCxnSpPr>
          <p:spPr>
            <a:xfrm rot="16200000" flipV="1">
              <a:off x="2515190" y="4764796"/>
              <a:ext cx="156451" cy="5608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2" name="Прямая соединительная линия 621"/>
            <p:cNvCxnSpPr>
              <a:stCxn id="596" idx="7"/>
              <a:endCxn id="605" idx="2"/>
            </p:cNvCxnSpPr>
            <p:nvPr/>
          </p:nvCxnSpPr>
          <p:spPr>
            <a:xfrm rot="16200000" flipV="1">
              <a:off x="2550910" y="5014830"/>
              <a:ext cx="299327" cy="12751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3" name="Прямая соединительная линия 622"/>
            <p:cNvCxnSpPr>
              <a:stCxn id="596" idx="5"/>
              <a:endCxn id="617" idx="2"/>
            </p:cNvCxnSpPr>
            <p:nvPr/>
          </p:nvCxnSpPr>
          <p:spPr>
            <a:xfrm rot="16200000" flipV="1">
              <a:off x="2465814" y="4993959"/>
              <a:ext cx="136541" cy="38766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4" name="Прямая соединительная линия 623"/>
            <p:cNvCxnSpPr>
              <a:stCxn id="618" idx="2"/>
              <a:endCxn id="606" idx="7"/>
            </p:cNvCxnSpPr>
            <p:nvPr/>
          </p:nvCxnSpPr>
          <p:spPr>
            <a:xfrm rot="16200000" flipH="1">
              <a:off x="2953794" y="5495222"/>
              <a:ext cx="106518" cy="21236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5" name="Прямая соединительная линия 624"/>
            <p:cNvCxnSpPr>
              <a:stCxn id="596" idx="2"/>
              <a:endCxn id="618" idx="6"/>
            </p:cNvCxnSpPr>
            <p:nvPr/>
          </p:nvCxnSpPr>
          <p:spPr>
            <a:xfrm rot="16200000" flipH="1">
              <a:off x="2713325" y="5352479"/>
              <a:ext cx="227695" cy="9496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3" name="Прямая соединительная линия 642"/>
            <p:cNvCxnSpPr>
              <a:stCxn id="613" idx="5"/>
              <a:endCxn id="612" idx="1"/>
            </p:cNvCxnSpPr>
            <p:nvPr/>
          </p:nvCxnSpPr>
          <p:spPr>
            <a:xfrm rot="16200000" flipH="1" flipV="1">
              <a:off x="2099076" y="4266503"/>
              <a:ext cx="5739" cy="10005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4" name="Прямая соединительная линия 643"/>
            <p:cNvCxnSpPr>
              <a:stCxn id="616" idx="5"/>
              <a:endCxn id="614" idx="2"/>
            </p:cNvCxnSpPr>
            <p:nvPr/>
          </p:nvCxnSpPr>
          <p:spPr>
            <a:xfrm rot="16200000" flipV="1">
              <a:off x="2143535" y="4662411"/>
              <a:ext cx="265715" cy="17979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5" name="Прямая соединительная линия 644"/>
            <p:cNvCxnSpPr>
              <a:stCxn id="616" idx="7"/>
              <a:endCxn id="601" idx="4"/>
            </p:cNvCxnSpPr>
            <p:nvPr/>
          </p:nvCxnSpPr>
          <p:spPr>
            <a:xfrm rot="5400000" flipH="1" flipV="1">
              <a:off x="2369152" y="4790533"/>
              <a:ext cx="97511" cy="5467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6" name="Прямая соединительная линия 645"/>
            <p:cNvCxnSpPr>
              <a:stCxn id="605" idx="6"/>
              <a:endCxn id="601" idx="2"/>
            </p:cNvCxnSpPr>
            <p:nvPr/>
          </p:nvCxnSpPr>
          <p:spPr>
            <a:xfrm rot="16200000" flipV="1">
              <a:off x="2488673" y="4768608"/>
              <a:ext cx="103234" cy="11439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8" name="Прямая соединительная линия 657"/>
            <p:cNvCxnSpPr>
              <a:stCxn id="600" idx="7"/>
              <a:endCxn id="612" idx="3"/>
            </p:cNvCxnSpPr>
            <p:nvPr/>
          </p:nvCxnSpPr>
          <p:spPr>
            <a:xfrm rot="5400000" flipH="1" flipV="1">
              <a:off x="1876356" y="4431810"/>
              <a:ext cx="245152" cy="5741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9" name="Прямая соединительная линия 658"/>
            <p:cNvCxnSpPr>
              <a:stCxn id="609" idx="3"/>
              <a:endCxn id="610" idx="7"/>
            </p:cNvCxnSpPr>
            <p:nvPr/>
          </p:nvCxnSpPr>
          <p:spPr>
            <a:xfrm rot="16200000" flipH="1">
              <a:off x="1730446" y="4563693"/>
              <a:ext cx="28620" cy="574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0" name="Прямая соединительная линия 659"/>
            <p:cNvCxnSpPr>
              <a:stCxn id="599" idx="1"/>
              <a:endCxn id="614" idx="4"/>
            </p:cNvCxnSpPr>
            <p:nvPr/>
          </p:nvCxnSpPr>
          <p:spPr>
            <a:xfrm rot="5400000" flipH="1" flipV="1">
              <a:off x="2075785" y="4604446"/>
              <a:ext cx="69485" cy="9138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7" name="Прямая соединительная линия 666"/>
            <p:cNvCxnSpPr>
              <a:stCxn id="611" idx="6"/>
              <a:endCxn id="608" idx="3"/>
            </p:cNvCxnSpPr>
            <p:nvPr/>
          </p:nvCxnSpPr>
          <p:spPr>
            <a:xfrm rot="16200000" flipV="1">
              <a:off x="1613180" y="4252335"/>
              <a:ext cx="115184" cy="64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8" name="Прямая соединительная линия 667"/>
            <p:cNvCxnSpPr>
              <a:stCxn id="612" idx="4"/>
              <a:endCxn id="598" idx="0"/>
            </p:cNvCxnSpPr>
            <p:nvPr/>
          </p:nvCxnSpPr>
          <p:spPr>
            <a:xfrm rot="10800000" flipV="1">
              <a:off x="1840970" y="4329640"/>
              <a:ext cx="172373" cy="12095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9" name="Прямая соединительная линия 668"/>
            <p:cNvCxnSpPr>
              <a:stCxn id="609" idx="0"/>
              <a:endCxn id="598" idx="4"/>
            </p:cNvCxnSpPr>
            <p:nvPr/>
          </p:nvCxnSpPr>
          <p:spPr>
            <a:xfrm flipV="1">
              <a:off x="1761923" y="4483364"/>
              <a:ext cx="36128" cy="3437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0" name="Прямая соединительная линия 669"/>
            <p:cNvCxnSpPr>
              <a:stCxn id="612" idx="5"/>
              <a:endCxn id="604" idx="1"/>
            </p:cNvCxnSpPr>
            <p:nvPr/>
          </p:nvCxnSpPr>
          <p:spPr>
            <a:xfrm rot="16200000" flipH="1" flipV="1">
              <a:off x="1887080" y="4205667"/>
              <a:ext cx="14026" cy="23001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1" name="Прямая соединительная линия 670"/>
            <p:cNvCxnSpPr>
              <a:stCxn id="599" idx="6"/>
              <a:endCxn id="600" idx="2"/>
            </p:cNvCxnSpPr>
            <p:nvPr/>
          </p:nvCxnSpPr>
          <p:spPr>
            <a:xfrm rot="16200000" flipV="1">
              <a:off x="1988098" y="4626239"/>
              <a:ext cx="28520" cy="3866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9" name="Прямая соединительная линия 688"/>
            <p:cNvCxnSpPr>
              <a:stCxn id="604" idx="4"/>
              <a:endCxn id="611" idx="1"/>
            </p:cNvCxnSpPr>
            <p:nvPr/>
          </p:nvCxnSpPr>
          <p:spPr>
            <a:xfrm rot="10800000">
              <a:off x="1705612" y="4330288"/>
              <a:ext cx="25254" cy="1019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2" name="Прямая соединительная линия 701"/>
            <p:cNvCxnSpPr>
              <a:stCxn id="614" idx="7"/>
              <a:endCxn id="612" idx="2"/>
            </p:cNvCxnSpPr>
            <p:nvPr/>
          </p:nvCxnSpPr>
          <p:spPr>
            <a:xfrm rot="16200000" flipV="1">
              <a:off x="1986349" y="4390968"/>
              <a:ext cx="247177" cy="13263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5" name="Группа 369"/>
          <p:cNvGrpSpPr/>
          <p:nvPr/>
        </p:nvGrpSpPr>
        <p:grpSpPr>
          <a:xfrm rot="685832">
            <a:off x="2593716" y="4710567"/>
            <a:ext cx="841399" cy="642815"/>
            <a:chOff x="2413837" y="5296478"/>
            <a:chExt cx="1002232" cy="765689"/>
          </a:xfrm>
        </p:grpSpPr>
        <p:sp>
          <p:nvSpPr>
            <p:cNvPr id="710" name="8-конечная звезда 709"/>
            <p:cNvSpPr/>
            <p:nvPr/>
          </p:nvSpPr>
          <p:spPr>
            <a:xfrm rot="19358116">
              <a:off x="2413837" y="5296478"/>
              <a:ext cx="72000" cy="72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11" name="8-конечная звезда 710"/>
            <p:cNvSpPr/>
            <p:nvPr/>
          </p:nvSpPr>
          <p:spPr>
            <a:xfrm rot="19358116">
              <a:off x="2472786" y="5648186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12" name="8-конечная звезда 711"/>
            <p:cNvSpPr/>
            <p:nvPr/>
          </p:nvSpPr>
          <p:spPr>
            <a:xfrm rot="19358116">
              <a:off x="2439705" y="5440110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13" name="8-конечная звезда 712"/>
            <p:cNvSpPr/>
            <p:nvPr/>
          </p:nvSpPr>
          <p:spPr>
            <a:xfrm rot="19358116">
              <a:off x="2511143" y="5368671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14" name="8-конечная звезда 713"/>
            <p:cNvSpPr/>
            <p:nvPr/>
          </p:nvSpPr>
          <p:spPr>
            <a:xfrm rot="19358116">
              <a:off x="2651850" y="5866569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15" name="8-конечная звезда 714"/>
            <p:cNvSpPr/>
            <p:nvPr/>
          </p:nvSpPr>
          <p:spPr>
            <a:xfrm rot="19358116">
              <a:off x="2804250" y="6018967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16" name="8-конечная звезда 715"/>
            <p:cNvSpPr/>
            <p:nvPr/>
          </p:nvSpPr>
          <p:spPr>
            <a:xfrm rot="19358116">
              <a:off x="2877049" y="6009445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17" name="8-конечная звезда 716"/>
            <p:cNvSpPr/>
            <p:nvPr/>
          </p:nvSpPr>
          <p:spPr>
            <a:xfrm rot="19358116">
              <a:off x="3151917" y="5938005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18" name="8-конечная звезда 717"/>
            <p:cNvSpPr/>
            <p:nvPr/>
          </p:nvSpPr>
          <p:spPr>
            <a:xfrm rot="19358116">
              <a:off x="2734173" y="5734577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19" name="8-конечная звезда 718"/>
            <p:cNvSpPr/>
            <p:nvPr/>
          </p:nvSpPr>
          <p:spPr>
            <a:xfrm rot="19358116">
              <a:off x="2794727" y="5652255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20" name="8-конечная звезда 719"/>
            <p:cNvSpPr/>
            <p:nvPr/>
          </p:nvSpPr>
          <p:spPr>
            <a:xfrm rot="19358116">
              <a:off x="3304648" y="5913195"/>
              <a:ext cx="43199" cy="4319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21" name="8-конечная звезда 720"/>
            <p:cNvSpPr/>
            <p:nvPr/>
          </p:nvSpPr>
          <p:spPr>
            <a:xfrm rot="19358116">
              <a:off x="3358469" y="5729846"/>
              <a:ext cx="57600" cy="576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22" name="8-конечная звезда 721"/>
            <p:cNvSpPr/>
            <p:nvPr/>
          </p:nvSpPr>
          <p:spPr>
            <a:xfrm rot="19358116">
              <a:off x="2651851" y="5509377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723" name="Прямая соединительная линия 722"/>
            <p:cNvCxnSpPr>
              <a:stCxn id="711" idx="2"/>
              <a:endCxn id="718" idx="6"/>
            </p:cNvCxnSpPr>
            <p:nvPr/>
          </p:nvCxnSpPr>
          <p:spPr>
            <a:xfrm rot="15514168" flipH="1">
              <a:off x="2586212" y="5611025"/>
              <a:ext cx="86411" cy="21360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4" name="Прямая соединительная линия 723"/>
            <p:cNvCxnSpPr>
              <a:stCxn id="718" idx="4"/>
              <a:endCxn id="714" idx="0"/>
            </p:cNvCxnSpPr>
            <p:nvPr/>
          </p:nvCxnSpPr>
          <p:spPr>
            <a:xfrm rot="10800000" flipV="1">
              <a:off x="2690618" y="5769286"/>
              <a:ext cx="47989" cy="10577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5" name="Прямая соединительная линия 724"/>
            <p:cNvCxnSpPr>
              <a:stCxn id="719" idx="3"/>
              <a:endCxn id="718" idx="0"/>
            </p:cNvCxnSpPr>
            <p:nvPr/>
          </p:nvCxnSpPr>
          <p:spPr>
            <a:xfrm rot="5400000">
              <a:off x="2769297" y="5698908"/>
              <a:ext cx="47804" cy="4051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6" name="Прямая соединительная линия 725"/>
            <p:cNvCxnSpPr>
              <a:stCxn id="717" idx="6"/>
              <a:endCxn id="719" idx="3"/>
            </p:cNvCxnSpPr>
            <p:nvPr/>
          </p:nvCxnSpPr>
          <p:spPr>
            <a:xfrm rot="16200000" flipV="1">
              <a:off x="2863346" y="5645375"/>
              <a:ext cx="247174" cy="34695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7" name="Прямая соединительная линия 726"/>
            <p:cNvCxnSpPr>
              <a:stCxn id="716" idx="1"/>
              <a:endCxn id="715" idx="1"/>
            </p:cNvCxnSpPr>
            <p:nvPr/>
          </p:nvCxnSpPr>
          <p:spPr>
            <a:xfrm rot="5400000">
              <a:off x="2878898" y="6002277"/>
              <a:ext cx="9522" cy="7279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8" name="Прямая соединительная линия 727"/>
            <p:cNvCxnSpPr>
              <a:stCxn id="717" idx="5"/>
              <a:endCxn id="716" idx="1"/>
            </p:cNvCxnSpPr>
            <p:nvPr/>
          </p:nvCxnSpPr>
          <p:spPr>
            <a:xfrm rot="16200000" flipH="1" flipV="1">
              <a:off x="2997493" y="5879300"/>
              <a:ext cx="77180" cy="23205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9" name="Прямая соединительная линия 728"/>
            <p:cNvCxnSpPr>
              <a:stCxn id="717" idx="1"/>
              <a:endCxn id="720" idx="5"/>
            </p:cNvCxnSpPr>
            <p:nvPr/>
          </p:nvCxnSpPr>
          <p:spPr>
            <a:xfrm rot="4714168" flipH="1" flipV="1">
              <a:off x="3245800" y="5890305"/>
              <a:ext cx="8162" cy="11378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30" name="Прямая соединительная линия 729"/>
            <p:cNvCxnSpPr>
              <a:stCxn id="720" idx="0"/>
              <a:endCxn id="721" idx="3"/>
            </p:cNvCxnSpPr>
            <p:nvPr/>
          </p:nvCxnSpPr>
          <p:spPr>
            <a:xfrm rot="20914168" flipV="1">
              <a:off x="3330485" y="5792491"/>
              <a:ext cx="65886" cy="12389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5" name="Прямая соединительная линия 754"/>
            <p:cNvCxnSpPr>
              <a:stCxn id="722" idx="6"/>
              <a:endCxn id="713" idx="2"/>
            </p:cNvCxnSpPr>
            <p:nvPr/>
          </p:nvCxnSpPr>
          <p:spPr>
            <a:xfrm rot="16200000" flipV="1">
              <a:off x="2559096" y="5412563"/>
              <a:ext cx="96680" cy="10581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6" name="Прямая соединительная линия 755"/>
            <p:cNvCxnSpPr>
              <a:stCxn id="713" idx="6"/>
              <a:endCxn id="710" idx="1"/>
            </p:cNvCxnSpPr>
            <p:nvPr/>
          </p:nvCxnSpPr>
          <p:spPr>
            <a:xfrm rot="16200000" flipV="1">
              <a:off x="2485163" y="5337617"/>
              <a:ext cx="36951" cy="3623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7" name="Прямая соединительная линия 756"/>
            <p:cNvCxnSpPr>
              <a:stCxn id="713" idx="4"/>
              <a:endCxn id="712" idx="0"/>
            </p:cNvCxnSpPr>
            <p:nvPr/>
          </p:nvCxnSpPr>
          <p:spPr>
            <a:xfrm rot="10800000" flipV="1">
              <a:off x="2488164" y="5412056"/>
              <a:ext cx="28520" cy="3866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8" name="Прямая соединительная линия 757"/>
            <p:cNvCxnSpPr>
              <a:stCxn id="712" idx="1"/>
              <a:endCxn id="722" idx="5"/>
            </p:cNvCxnSpPr>
            <p:nvPr/>
          </p:nvCxnSpPr>
          <p:spPr>
            <a:xfrm rot="16200000" flipH="1">
              <a:off x="2544049" y="5420114"/>
              <a:ext cx="57410" cy="15857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9" name="Прямая соединительная линия 758"/>
            <p:cNvCxnSpPr>
              <a:stCxn id="719" idx="6"/>
              <a:endCxn id="722" idx="2"/>
            </p:cNvCxnSpPr>
            <p:nvPr/>
          </p:nvCxnSpPr>
          <p:spPr>
            <a:xfrm rot="16200000" flipV="1">
              <a:off x="2690617" y="5544087"/>
              <a:ext cx="108544" cy="11665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6" name="Группа 509"/>
          <p:cNvGrpSpPr/>
          <p:nvPr/>
        </p:nvGrpSpPr>
        <p:grpSpPr>
          <a:xfrm rot="646126">
            <a:off x="5834525" y="4770199"/>
            <a:ext cx="498363" cy="696528"/>
            <a:chOff x="6580153" y="4869462"/>
            <a:chExt cx="599174" cy="837425"/>
          </a:xfrm>
        </p:grpSpPr>
        <p:sp>
          <p:nvSpPr>
            <p:cNvPr id="523" name="8-конечная звезда 522"/>
            <p:cNvSpPr/>
            <p:nvPr/>
          </p:nvSpPr>
          <p:spPr>
            <a:xfrm rot="1262594">
              <a:off x="6980055" y="4869462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24" name="8-конечная звезда 523"/>
            <p:cNvSpPr/>
            <p:nvPr/>
          </p:nvSpPr>
          <p:spPr>
            <a:xfrm rot="1262594">
              <a:off x="6581737" y="5081547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25" name="8-конечная звезда 524"/>
            <p:cNvSpPr/>
            <p:nvPr/>
          </p:nvSpPr>
          <p:spPr>
            <a:xfrm rot="1262594">
              <a:off x="6580153" y="5365720"/>
              <a:ext cx="53999" cy="5399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26" name="8-конечная звезда 525"/>
            <p:cNvSpPr/>
            <p:nvPr/>
          </p:nvSpPr>
          <p:spPr>
            <a:xfrm rot="1262594">
              <a:off x="7125328" y="5190401"/>
              <a:ext cx="53999" cy="5399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27" name="8-конечная звезда 526"/>
            <p:cNvSpPr/>
            <p:nvPr/>
          </p:nvSpPr>
          <p:spPr>
            <a:xfrm rot="1262594">
              <a:off x="6950246" y="5660087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528" name="Прямая соединительная линия 527"/>
            <p:cNvCxnSpPr>
              <a:stCxn id="526" idx="5"/>
              <a:endCxn id="523" idx="1"/>
            </p:cNvCxnSpPr>
            <p:nvPr/>
          </p:nvCxnSpPr>
          <p:spPr>
            <a:xfrm rot="15553874" flipV="1">
              <a:off x="6944340" y="5029646"/>
              <a:ext cx="278287" cy="6490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9" name="Прямая соединительная линия 528"/>
            <p:cNvCxnSpPr>
              <a:stCxn id="525" idx="0"/>
              <a:endCxn id="523" idx="2"/>
            </p:cNvCxnSpPr>
            <p:nvPr/>
          </p:nvCxnSpPr>
          <p:spPr>
            <a:xfrm rot="20953874" flipV="1">
              <a:off x="6591665" y="4970662"/>
              <a:ext cx="449849" cy="39318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0" name="Прямая соединительная линия 529"/>
            <p:cNvCxnSpPr>
              <a:stCxn id="527" idx="4"/>
              <a:endCxn id="525" idx="1"/>
            </p:cNvCxnSpPr>
            <p:nvPr/>
          </p:nvCxnSpPr>
          <p:spPr>
            <a:xfrm rot="10153874">
              <a:off x="6645133" y="5388491"/>
              <a:ext cx="279661" cy="31550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1" name="Прямая соединительная линия 530"/>
            <p:cNvCxnSpPr>
              <a:stCxn id="525" idx="6"/>
              <a:endCxn id="524" idx="1"/>
            </p:cNvCxnSpPr>
            <p:nvPr/>
          </p:nvCxnSpPr>
          <p:spPr>
            <a:xfrm rot="5400000" flipH="1" flipV="1">
              <a:off x="6510090" y="5250319"/>
              <a:ext cx="223966" cy="1043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2" name="Прямая соединительная линия 531"/>
            <p:cNvCxnSpPr>
              <a:stCxn id="524" idx="7"/>
              <a:endCxn id="523" idx="3"/>
            </p:cNvCxnSpPr>
            <p:nvPr/>
          </p:nvCxnSpPr>
          <p:spPr>
            <a:xfrm rot="4753874" flipH="1" flipV="1">
              <a:off x="6753726" y="4823982"/>
              <a:ext cx="119140" cy="36784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7" name="Группа 535"/>
          <p:cNvGrpSpPr/>
          <p:nvPr/>
        </p:nvGrpSpPr>
        <p:grpSpPr>
          <a:xfrm rot="323258">
            <a:off x="4207812" y="4351490"/>
            <a:ext cx="1464746" cy="1601856"/>
            <a:chOff x="4505825" y="4720146"/>
            <a:chExt cx="1719437" cy="1760703"/>
          </a:xfrm>
        </p:grpSpPr>
        <p:cxnSp>
          <p:nvCxnSpPr>
            <p:cNvPr id="537" name="Прямая соединительная линия 536"/>
            <p:cNvCxnSpPr>
              <a:stCxn id="578" idx="0"/>
              <a:endCxn id="577" idx="2"/>
            </p:cNvCxnSpPr>
            <p:nvPr/>
          </p:nvCxnSpPr>
          <p:spPr>
            <a:xfrm flipV="1">
              <a:off x="6132291" y="5060439"/>
              <a:ext cx="29275" cy="5622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8" name="Прямая соединительная линия 537"/>
            <p:cNvCxnSpPr>
              <a:stCxn id="552" idx="6"/>
              <a:endCxn id="549" idx="1"/>
            </p:cNvCxnSpPr>
            <p:nvPr/>
          </p:nvCxnSpPr>
          <p:spPr>
            <a:xfrm rot="5076742" flipH="1" flipV="1">
              <a:off x="5488064" y="6252517"/>
              <a:ext cx="41011" cy="4910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9" name="Прямая соединительная линия 538"/>
            <p:cNvCxnSpPr>
              <a:stCxn id="544" idx="7"/>
              <a:endCxn id="543" idx="2"/>
            </p:cNvCxnSpPr>
            <p:nvPr/>
          </p:nvCxnSpPr>
          <p:spPr>
            <a:xfrm rot="5400000" flipH="1" flipV="1">
              <a:off x="5632598" y="5774212"/>
              <a:ext cx="249589" cy="25138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40" name="Прямая соединительная линия 539"/>
            <p:cNvCxnSpPr>
              <a:stCxn id="548" idx="3"/>
              <a:endCxn id="547" idx="6"/>
            </p:cNvCxnSpPr>
            <p:nvPr/>
          </p:nvCxnSpPr>
          <p:spPr>
            <a:xfrm rot="5400000">
              <a:off x="6031085" y="5887865"/>
              <a:ext cx="47329" cy="4852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41" name="8-конечная звезда 540"/>
            <p:cNvSpPr/>
            <p:nvPr/>
          </p:nvSpPr>
          <p:spPr>
            <a:xfrm rot="1262594">
              <a:off x="5438730" y="5367299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42" name="8-конечная звезда 541"/>
            <p:cNvSpPr/>
            <p:nvPr/>
          </p:nvSpPr>
          <p:spPr>
            <a:xfrm rot="1262594">
              <a:off x="5079960" y="5365721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43" name="8-конечная звезда 542"/>
            <p:cNvSpPr/>
            <p:nvPr/>
          </p:nvSpPr>
          <p:spPr>
            <a:xfrm rot="1262594">
              <a:off x="5865779" y="5722910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44" name="8-конечная звезда 543"/>
            <p:cNvSpPr/>
            <p:nvPr/>
          </p:nvSpPr>
          <p:spPr>
            <a:xfrm rot="1262594">
              <a:off x="5580026" y="6008661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45" name="8-конечная звезда 544"/>
            <p:cNvSpPr/>
            <p:nvPr/>
          </p:nvSpPr>
          <p:spPr>
            <a:xfrm rot="1262594">
              <a:off x="5079960" y="565147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46" name="8-конечная звезда 545"/>
            <p:cNvSpPr/>
            <p:nvPr/>
          </p:nvSpPr>
          <p:spPr>
            <a:xfrm rot="1262594">
              <a:off x="5316555" y="5816629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47" name="8-конечная звезда 546"/>
            <p:cNvSpPr/>
            <p:nvPr/>
          </p:nvSpPr>
          <p:spPr>
            <a:xfrm rot="1262594">
              <a:off x="6006023" y="5934592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48" name="8-конечная звезда 547"/>
            <p:cNvSpPr/>
            <p:nvPr/>
          </p:nvSpPr>
          <p:spPr>
            <a:xfrm rot="1262594">
              <a:off x="6077460" y="5863154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49" name="8-конечная звезда 548"/>
            <p:cNvSpPr/>
            <p:nvPr/>
          </p:nvSpPr>
          <p:spPr>
            <a:xfrm rot="1262594">
              <a:off x="5505958" y="6220344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50" name="8-конечная звезда 549"/>
            <p:cNvSpPr/>
            <p:nvPr/>
          </p:nvSpPr>
          <p:spPr>
            <a:xfrm rot="1262594">
              <a:off x="5635118" y="6360537"/>
              <a:ext cx="43200" cy="43201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51" name="8-конечная звезда 550"/>
            <p:cNvSpPr/>
            <p:nvPr/>
          </p:nvSpPr>
          <p:spPr>
            <a:xfrm rot="1262594">
              <a:off x="5552493" y="6319546"/>
              <a:ext cx="36001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52" name="8-конечная звезда 551"/>
            <p:cNvSpPr/>
            <p:nvPr/>
          </p:nvSpPr>
          <p:spPr>
            <a:xfrm rot="1262594">
              <a:off x="5453808" y="6298081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53" name="8-конечная звезда 552"/>
            <p:cNvSpPr/>
            <p:nvPr/>
          </p:nvSpPr>
          <p:spPr>
            <a:xfrm rot="1262594">
              <a:off x="5564030" y="6444849"/>
              <a:ext cx="36001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554" name="Прямая соединительная линия 553"/>
            <p:cNvCxnSpPr>
              <a:stCxn id="546" idx="4"/>
              <a:endCxn id="545" idx="0"/>
            </p:cNvCxnSpPr>
            <p:nvPr/>
          </p:nvCxnSpPr>
          <p:spPr>
            <a:xfrm rot="10800000">
              <a:off x="5132159" y="5688168"/>
              <a:ext cx="185596" cy="13999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5" name="Прямая соединительная линия 554"/>
            <p:cNvCxnSpPr>
              <a:stCxn id="546" idx="0"/>
              <a:endCxn id="544" idx="4"/>
            </p:cNvCxnSpPr>
            <p:nvPr/>
          </p:nvCxnSpPr>
          <p:spPr>
            <a:xfrm>
              <a:off x="5351355" y="5841092"/>
              <a:ext cx="230472" cy="18487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6" name="Прямая соединительная линия 555"/>
            <p:cNvCxnSpPr>
              <a:stCxn id="541" idx="7"/>
              <a:endCxn id="543" idx="5"/>
            </p:cNvCxnSpPr>
            <p:nvPr/>
          </p:nvCxnSpPr>
          <p:spPr>
            <a:xfrm rot="16200000" flipH="1">
              <a:off x="5521930" y="5365350"/>
              <a:ext cx="338693" cy="38107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2" name="Прямая соединительная линия 561"/>
            <p:cNvCxnSpPr>
              <a:stCxn id="543" idx="0"/>
              <a:endCxn id="548" idx="5"/>
            </p:cNvCxnSpPr>
            <p:nvPr/>
          </p:nvCxnSpPr>
          <p:spPr>
            <a:xfrm>
              <a:off x="5917978" y="5759605"/>
              <a:ext cx="170173" cy="10510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3" name="Прямая соединительная линия 562"/>
            <p:cNvCxnSpPr>
              <a:stCxn id="549" idx="6"/>
              <a:endCxn id="544" idx="2"/>
            </p:cNvCxnSpPr>
            <p:nvPr/>
          </p:nvCxnSpPr>
          <p:spPr>
            <a:xfrm rot="5400000" flipH="1" flipV="1">
              <a:off x="5483534" y="6107747"/>
              <a:ext cx="160684" cy="6691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4" name="Прямая соединительная линия 563"/>
            <p:cNvCxnSpPr>
              <a:stCxn id="545" idx="5"/>
              <a:endCxn id="542" idx="2"/>
            </p:cNvCxnSpPr>
            <p:nvPr/>
          </p:nvCxnSpPr>
          <p:spPr>
            <a:xfrm rot="5400000" flipH="1" flipV="1">
              <a:off x="4978692" y="5535226"/>
              <a:ext cx="235879" cy="126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5" name="Прямая соединительная линия 564"/>
            <p:cNvCxnSpPr>
              <a:stCxn id="541" idx="4"/>
              <a:endCxn id="542" idx="7"/>
            </p:cNvCxnSpPr>
            <p:nvPr/>
          </p:nvCxnSpPr>
          <p:spPr>
            <a:xfrm rot="10800000">
              <a:off x="5131635" y="5381759"/>
              <a:ext cx="309257" cy="630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6" name="Прямая соединительная линия 565"/>
            <p:cNvCxnSpPr>
              <a:stCxn id="541" idx="3"/>
              <a:endCxn id="545" idx="6"/>
            </p:cNvCxnSpPr>
            <p:nvPr/>
          </p:nvCxnSpPr>
          <p:spPr>
            <a:xfrm rot="5400000">
              <a:off x="5158880" y="5370631"/>
              <a:ext cx="240419" cy="32486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7" name="Прямая соединительная линия 566"/>
            <p:cNvCxnSpPr>
              <a:stCxn id="571" idx="4"/>
              <a:endCxn id="572" idx="0"/>
            </p:cNvCxnSpPr>
            <p:nvPr/>
          </p:nvCxnSpPr>
          <p:spPr>
            <a:xfrm rot="10800000">
              <a:off x="5826511" y="4816048"/>
              <a:ext cx="37837" cy="1198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8" name="Прямая соединительная линия 567"/>
            <p:cNvCxnSpPr>
              <a:stCxn id="553" idx="7"/>
              <a:endCxn id="550" idx="2"/>
            </p:cNvCxnSpPr>
            <p:nvPr/>
          </p:nvCxnSpPr>
          <p:spPr>
            <a:xfrm rot="5076742" flipH="1" flipV="1">
              <a:off x="5599433" y="6401401"/>
              <a:ext cx="48362" cy="5473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9" name="Прямая соединительная линия 568"/>
            <p:cNvCxnSpPr>
              <a:stCxn id="550" idx="5"/>
              <a:endCxn id="551" idx="0"/>
            </p:cNvCxnSpPr>
            <p:nvPr/>
          </p:nvCxnSpPr>
          <p:spPr>
            <a:xfrm rot="15876742" flipV="1">
              <a:off x="5605596" y="6323750"/>
              <a:ext cx="24422" cy="5883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0" name="Прямая соединительная линия 569"/>
            <p:cNvCxnSpPr>
              <a:stCxn id="551" idx="4"/>
              <a:endCxn id="552" idx="0"/>
            </p:cNvCxnSpPr>
            <p:nvPr/>
          </p:nvCxnSpPr>
          <p:spPr>
            <a:xfrm rot="10476742">
              <a:off x="5499277" y="6326951"/>
              <a:ext cx="54190" cy="694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71" name="8-конечная звезда 570"/>
            <p:cNvSpPr/>
            <p:nvPr/>
          </p:nvSpPr>
          <p:spPr>
            <a:xfrm rot="1262594">
              <a:off x="5863147" y="4816497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72" name="8-конечная звезда 571"/>
            <p:cNvSpPr/>
            <p:nvPr/>
          </p:nvSpPr>
          <p:spPr>
            <a:xfrm rot="1262594">
              <a:off x="5791710" y="4791585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73" name="8-конечная звезда 572"/>
            <p:cNvSpPr/>
            <p:nvPr/>
          </p:nvSpPr>
          <p:spPr>
            <a:xfrm rot="1262594">
              <a:off x="5863147" y="4720146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74" name="8-конечная звезда 573"/>
            <p:cNvSpPr/>
            <p:nvPr/>
          </p:nvSpPr>
          <p:spPr>
            <a:xfrm rot="1262594">
              <a:off x="5459431" y="5316563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75" name="8-конечная звезда 574"/>
            <p:cNvSpPr/>
            <p:nvPr/>
          </p:nvSpPr>
          <p:spPr>
            <a:xfrm rot="1262594">
              <a:off x="6006023" y="5648841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76" name="8-конечная звезда 575"/>
            <p:cNvSpPr/>
            <p:nvPr/>
          </p:nvSpPr>
          <p:spPr>
            <a:xfrm rot="1262594">
              <a:off x="6080094" y="4865654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77" name="8-конечная звезда 576"/>
            <p:cNvSpPr/>
            <p:nvPr/>
          </p:nvSpPr>
          <p:spPr>
            <a:xfrm rot="1262594">
              <a:off x="6140800" y="4997800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78" name="8-конечная звезда 577"/>
            <p:cNvSpPr/>
            <p:nvPr/>
          </p:nvSpPr>
          <p:spPr>
            <a:xfrm rot="1262594">
              <a:off x="6080092" y="5079969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79" name="8-конечная звезда 578"/>
            <p:cNvSpPr/>
            <p:nvPr/>
          </p:nvSpPr>
          <p:spPr>
            <a:xfrm rot="1262594">
              <a:off x="6171262" y="5237777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84" name="8-конечная звезда 583"/>
            <p:cNvSpPr/>
            <p:nvPr/>
          </p:nvSpPr>
          <p:spPr>
            <a:xfrm rot="1262594">
              <a:off x="5766815" y="5403699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85" name="8-конечная звезда 584"/>
            <p:cNvSpPr/>
            <p:nvPr/>
          </p:nvSpPr>
          <p:spPr>
            <a:xfrm rot="1262594">
              <a:off x="5959331" y="5544442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86" name="8-конечная звезда 585"/>
            <p:cNvSpPr/>
            <p:nvPr/>
          </p:nvSpPr>
          <p:spPr>
            <a:xfrm rot="1262594">
              <a:off x="5943696" y="5461650"/>
              <a:ext cx="64801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587" name="Прямая соединительная линия 586"/>
            <p:cNvCxnSpPr>
              <a:stCxn id="586" idx="6"/>
              <a:endCxn id="579" idx="2"/>
            </p:cNvCxnSpPr>
            <p:nvPr/>
          </p:nvCxnSpPr>
          <p:spPr>
            <a:xfrm rot="5076742" flipH="1" flipV="1">
              <a:off x="6010447" y="5268924"/>
              <a:ext cx="155536" cy="21593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8" name="Прямая соединительная линия 587"/>
            <p:cNvCxnSpPr>
              <a:stCxn id="575" idx="4"/>
              <a:endCxn id="585" idx="2"/>
            </p:cNvCxnSpPr>
            <p:nvPr/>
          </p:nvCxnSpPr>
          <p:spPr>
            <a:xfrm rot="10476742">
              <a:off x="5979263" y="5595410"/>
              <a:ext cx="24675" cy="6661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9" name="Прямая соединительная линия 588"/>
            <p:cNvCxnSpPr>
              <a:stCxn id="579" idx="4"/>
              <a:endCxn id="578" idx="1"/>
            </p:cNvCxnSpPr>
            <p:nvPr/>
          </p:nvCxnSpPr>
          <p:spPr>
            <a:xfrm rot="10476742">
              <a:off x="6123955" y="5129044"/>
              <a:ext cx="42745" cy="12881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0" name="Прямая соединительная линия 589"/>
            <p:cNvCxnSpPr>
              <a:stCxn id="576" idx="1"/>
              <a:endCxn id="577" idx="5"/>
            </p:cNvCxnSpPr>
            <p:nvPr/>
          </p:nvCxnSpPr>
          <p:spPr>
            <a:xfrm rot="16200000" flipH="1">
              <a:off x="6097418" y="4937966"/>
              <a:ext cx="83264" cy="4198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1" name="Прямая соединительная линия 590"/>
            <p:cNvCxnSpPr>
              <a:stCxn id="586" idx="3"/>
              <a:endCxn id="584" idx="0"/>
            </p:cNvCxnSpPr>
            <p:nvPr/>
          </p:nvCxnSpPr>
          <p:spPr>
            <a:xfrm rot="5076742" flipH="1">
              <a:off x="5843065" y="5413984"/>
              <a:ext cx="78810" cy="11953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2" name="Прямая соединительная линия 591"/>
            <p:cNvCxnSpPr>
              <a:stCxn id="571" idx="0"/>
              <a:endCxn id="576" idx="4"/>
            </p:cNvCxnSpPr>
            <p:nvPr/>
          </p:nvCxnSpPr>
          <p:spPr>
            <a:xfrm>
              <a:off x="5897947" y="4840960"/>
              <a:ext cx="183948" cy="4199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3" name="Прямая соединительная линия 592"/>
            <p:cNvCxnSpPr>
              <a:stCxn id="571" idx="1"/>
              <a:endCxn id="573" idx="1"/>
            </p:cNvCxnSpPr>
            <p:nvPr/>
          </p:nvCxnSpPr>
          <p:spPr>
            <a:xfrm rot="5400000" flipH="1">
              <a:off x="5840280" y="4802771"/>
              <a:ext cx="96351" cy="158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4" name="Прямая соединительная линия 593"/>
            <p:cNvCxnSpPr>
              <a:stCxn id="631" idx="3"/>
              <a:endCxn id="650" idx="7"/>
            </p:cNvCxnSpPr>
            <p:nvPr/>
          </p:nvCxnSpPr>
          <p:spPr>
            <a:xfrm rot="5400000">
              <a:off x="4647637" y="5439196"/>
              <a:ext cx="41535" cy="25626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5" name="Прямая соединительная линия 594"/>
            <p:cNvCxnSpPr>
              <a:stCxn id="626" idx="4"/>
              <a:endCxn id="571" idx="1"/>
            </p:cNvCxnSpPr>
            <p:nvPr/>
          </p:nvCxnSpPr>
          <p:spPr>
            <a:xfrm rot="10800000">
              <a:off x="5888457" y="4850946"/>
              <a:ext cx="48623" cy="4258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02" name="Прямая соединительная линия 601"/>
            <p:cNvCxnSpPr>
              <a:stCxn id="607" idx="6"/>
              <a:endCxn id="571" idx="1"/>
            </p:cNvCxnSpPr>
            <p:nvPr/>
          </p:nvCxnSpPr>
          <p:spPr>
            <a:xfrm rot="16200000" flipV="1">
              <a:off x="5848002" y="4891401"/>
              <a:ext cx="86009" cy="510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03" name="Прямая соединительная линия 602"/>
            <p:cNvCxnSpPr>
              <a:stCxn id="574" idx="0"/>
              <a:endCxn id="584" idx="4"/>
            </p:cNvCxnSpPr>
            <p:nvPr/>
          </p:nvCxnSpPr>
          <p:spPr>
            <a:xfrm rot="21276742">
              <a:off x="5498898" y="5328732"/>
              <a:ext cx="265049" cy="10477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07" name="8-конечная звезда 606"/>
            <p:cNvSpPr/>
            <p:nvPr/>
          </p:nvSpPr>
          <p:spPr>
            <a:xfrm rot="1262594">
              <a:off x="5864200" y="4935514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26" name="8-конечная звезда 625"/>
            <p:cNvSpPr/>
            <p:nvPr/>
          </p:nvSpPr>
          <p:spPr>
            <a:xfrm rot="1262594">
              <a:off x="5935638" y="4879682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27" name="8-конечная звезда 626"/>
            <p:cNvSpPr/>
            <p:nvPr/>
          </p:nvSpPr>
          <p:spPr>
            <a:xfrm rot="1262594">
              <a:off x="5161892" y="6088085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28" name="8-конечная звезда 627"/>
            <p:cNvSpPr/>
            <p:nvPr/>
          </p:nvSpPr>
          <p:spPr>
            <a:xfrm rot="1262594">
              <a:off x="4804312" y="5883049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29" name="8-конечная звезда 628"/>
            <p:cNvSpPr/>
            <p:nvPr/>
          </p:nvSpPr>
          <p:spPr>
            <a:xfrm rot="1262594">
              <a:off x="4979165" y="5946480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30" name="8-конечная звезда 629"/>
            <p:cNvSpPr/>
            <p:nvPr/>
          </p:nvSpPr>
          <p:spPr>
            <a:xfrm rot="1262594">
              <a:off x="4937084" y="5722911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31" name="8-конечная звезда 630"/>
            <p:cNvSpPr/>
            <p:nvPr/>
          </p:nvSpPr>
          <p:spPr>
            <a:xfrm rot="1262594">
              <a:off x="4794208" y="5508596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32" name="8-конечная звезда 631"/>
            <p:cNvSpPr/>
            <p:nvPr/>
          </p:nvSpPr>
          <p:spPr>
            <a:xfrm rot="1262594">
              <a:off x="5310442" y="5915984"/>
              <a:ext cx="43200" cy="43201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33" name="8-конечная звезда 632"/>
            <p:cNvSpPr/>
            <p:nvPr/>
          </p:nvSpPr>
          <p:spPr>
            <a:xfrm rot="1262594">
              <a:off x="5067848" y="6016278"/>
              <a:ext cx="43200" cy="43201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34" name="8-конечная звезда 633"/>
            <p:cNvSpPr/>
            <p:nvPr/>
          </p:nvSpPr>
          <p:spPr>
            <a:xfrm rot="1262594">
              <a:off x="4864066" y="5721332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638" name="Прямая соединительная линия 637"/>
            <p:cNvCxnSpPr>
              <a:stCxn id="633" idx="5"/>
              <a:endCxn id="629" idx="0"/>
            </p:cNvCxnSpPr>
            <p:nvPr/>
          </p:nvCxnSpPr>
          <p:spPr>
            <a:xfrm rot="15876742" flipV="1">
              <a:off x="5036137" y="5977591"/>
              <a:ext cx="40139" cy="4586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9" name="Прямая соединительная линия 638"/>
            <p:cNvCxnSpPr>
              <a:stCxn id="632" idx="2"/>
              <a:endCxn id="627" idx="7"/>
            </p:cNvCxnSpPr>
            <p:nvPr/>
          </p:nvCxnSpPr>
          <p:spPr>
            <a:xfrm rot="5076742">
              <a:off x="5201071" y="5968776"/>
              <a:ext cx="135650" cy="12387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0" name="Прямая соединительная линия 639"/>
            <p:cNvCxnSpPr>
              <a:stCxn id="633" idx="1"/>
              <a:endCxn id="627" idx="4"/>
            </p:cNvCxnSpPr>
            <p:nvPr/>
          </p:nvCxnSpPr>
          <p:spPr>
            <a:xfrm rot="15876742" flipH="1">
              <a:off x="5103613" y="6051303"/>
              <a:ext cx="54313" cy="6066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1" name="Прямая соединительная линия 640"/>
            <p:cNvCxnSpPr>
              <a:stCxn id="545" idx="3"/>
              <a:endCxn id="630" idx="7"/>
            </p:cNvCxnSpPr>
            <p:nvPr/>
          </p:nvCxnSpPr>
          <p:spPr>
            <a:xfrm rot="5400000">
              <a:off x="5010766" y="5667428"/>
              <a:ext cx="49512" cy="9352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2" name="Прямая соединительная линия 641"/>
            <p:cNvCxnSpPr>
              <a:stCxn id="634" idx="0"/>
              <a:endCxn id="630" idx="4"/>
            </p:cNvCxnSpPr>
            <p:nvPr/>
          </p:nvCxnSpPr>
          <p:spPr>
            <a:xfrm flipV="1">
              <a:off x="4905825" y="5740216"/>
              <a:ext cx="33060" cy="1047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7" name="Прямая соединительная линия 646"/>
            <p:cNvCxnSpPr>
              <a:stCxn id="634" idx="6"/>
              <a:endCxn id="631" idx="1"/>
            </p:cNvCxnSpPr>
            <p:nvPr/>
          </p:nvCxnSpPr>
          <p:spPr>
            <a:xfrm rot="16200000" flipV="1">
              <a:off x="4781546" y="5610896"/>
              <a:ext cx="162503" cy="6125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8" name="Прямая соединительная линия 647"/>
            <p:cNvCxnSpPr>
              <a:stCxn id="634" idx="3"/>
              <a:endCxn id="628" idx="6"/>
            </p:cNvCxnSpPr>
            <p:nvPr/>
          </p:nvCxnSpPr>
          <p:spPr>
            <a:xfrm rot="5076742">
              <a:off x="4788556" y="5799902"/>
              <a:ext cx="130112" cy="3709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9" name="Прямая соединительная линия 648"/>
            <p:cNvCxnSpPr>
              <a:stCxn id="628" idx="0"/>
              <a:endCxn id="629" idx="4"/>
            </p:cNvCxnSpPr>
            <p:nvPr/>
          </p:nvCxnSpPr>
          <p:spPr>
            <a:xfrm rot="21276742">
              <a:off x="4859056" y="5913756"/>
              <a:ext cx="119364" cy="5601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50" name="8-конечная звезда 649"/>
            <p:cNvSpPr/>
            <p:nvPr/>
          </p:nvSpPr>
          <p:spPr>
            <a:xfrm rot="1262594">
              <a:off x="4505825" y="5577403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</p:grpSp>
      <p:grpSp>
        <p:nvGrpSpPr>
          <p:cNvPr id="18" name="Группа 805"/>
          <p:cNvGrpSpPr/>
          <p:nvPr/>
        </p:nvGrpSpPr>
        <p:grpSpPr>
          <a:xfrm>
            <a:off x="3077063" y="5363089"/>
            <a:ext cx="1485393" cy="986974"/>
            <a:chOff x="3077063" y="5363089"/>
            <a:chExt cx="1485393" cy="986974"/>
          </a:xfrm>
        </p:grpSpPr>
        <p:sp>
          <p:nvSpPr>
            <p:cNvPr id="676" name="8-конечная звезда 675"/>
            <p:cNvSpPr/>
            <p:nvPr/>
          </p:nvSpPr>
          <p:spPr>
            <a:xfrm rot="1262594">
              <a:off x="4295722" y="5867366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77" name="8-конечная звезда 676"/>
            <p:cNvSpPr/>
            <p:nvPr/>
          </p:nvSpPr>
          <p:spPr>
            <a:xfrm rot="1262594">
              <a:off x="4365581" y="600866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78" name="8-конечная звезда 677"/>
            <p:cNvSpPr/>
            <p:nvPr/>
          </p:nvSpPr>
          <p:spPr>
            <a:xfrm rot="1262594">
              <a:off x="4079829" y="593887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79" name="8-конечная звезда 678"/>
            <p:cNvSpPr/>
            <p:nvPr/>
          </p:nvSpPr>
          <p:spPr>
            <a:xfrm rot="1262594">
              <a:off x="4294142" y="6151538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80" name="8-конечная звезда 679"/>
            <p:cNvSpPr/>
            <p:nvPr/>
          </p:nvSpPr>
          <p:spPr>
            <a:xfrm rot="1262594">
              <a:off x="4365581" y="629606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81" name="8-конечная звезда 680"/>
            <p:cNvSpPr/>
            <p:nvPr/>
          </p:nvSpPr>
          <p:spPr>
            <a:xfrm rot="1262594">
              <a:off x="4508456" y="6080102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82" name="8-конечная звезда 681"/>
            <p:cNvSpPr/>
            <p:nvPr/>
          </p:nvSpPr>
          <p:spPr>
            <a:xfrm rot="1262594">
              <a:off x="4008390" y="5865786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83" name="8-конечная звезда 682"/>
            <p:cNvSpPr/>
            <p:nvPr/>
          </p:nvSpPr>
          <p:spPr>
            <a:xfrm rot="1262594">
              <a:off x="4438667" y="5795997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84" name="8-конечная звезда 683"/>
            <p:cNvSpPr/>
            <p:nvPr/>
          </p:nvSpPr>
          <p:spPr>
            <a:xfrm rot="1262594">
              <a:off x="4008391" y="5722910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85" name="8-конечная звезда 684"/>
            <p:cNvSpPr/>
            <p:nvPr/>
          </p:nvSpPr>
          <p:spPr>
            <a:xfrm rot="1262594">
              <a:off x="3794076" y="5865786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86" name="8-конечная звезда 685"/>
            <p:cNvSpPr/>
            <p:nvPr/>
          </p:nvSpPr>
          <p:spPr>
            <a:xfrm rot="1262594">
              <a:off x="3867163" y="565147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88" name="8-конечная звезда 687"/>
            <p:cNvSpPr/>
            <p:nvPr/>
          </p:nvSpPr>
          <p:spPr>
            <a:xfrm rot="1262594">
              <a:off x="3865514" y="600866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693" name="Прямая соединительная линия 692"/>
            <p:cNvCxnSpPr>
              <a:stCxn id="684" idx="4"/>
              <a:endCxn id="686" idx="0"/>
            </p:cNvCxnSpPr>
            <p:nvPr/>
          </p:nvCxnSpPr>
          <p:spPr>
            <a:xfrm rot="10800000">
              <a:off x="3919362" y="5688169"/>
              <a:ext cx="90830" cy="5204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94" name="8-конечная звезда 693"/>
            <p:cNvSpPr/>
            <p:nvPr/>
          </p:nvSpPr>
          <p:spPr>
            <a:xfrm rot="1262594">
              <a:off x="3935900" y="5661374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95" name="8-конечная звезда 694"/>
            <p:cNvSpPr/>
            <p:nvPr/>
          </p:nvSpPr>
          <p:spPr>
            <a:xfrm rot="1262594">
              <a:off x="3506746" y="5507017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96" name="8-конечная звезда 695"/>
            <p:cNvSpPr/>
            <p:nvPr/>
          </p:nvSpPr>
          <p:spPr>
            <a:xfrm rot="1262594">
              <a:off x="3505694" y="5363089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97" name="8-конечная звезда 696"/>
            <p:cNvSpPr/>
            <p:nvPr/>
          </p:nvSpPr>
          <p:spPr>
            <a:xfrm rot="1262594">
              <a:off x="3149556" y="5792769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98" name="8-конечная звезда 697"/>
            <p:cNvSpPr/>
            <p:nvPr/>
          </p:nvSpPr>
          <p:spPr>
            <a:xfrm rot="1262594">
              <a:off x="3506745" y="6078521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99" name="8-конечная звезда 698"/>
            <p:cNvSpPr/>
            <p:nvPr/>
          </p:nvSpPr>
          <p:spPr>
            <a:xfrm rot="1262594">
              <a:off x="3505692" y="6220345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00" name="8-конечная звезда 699"/>
            <p:cNvSpPr/>
            <p:nvPr/>
          </p:nvSpPr>
          <p:spPr>
            <a:xfrm rot="1262594">
              <a:off x="3077063" y="6006031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701" name="Прямая соединительная линия 700"/>
            <p:cNvCxnSpPr>
              <a:stCxn id="681" idx="6"/>
              <a:endCxn id="683" idx="0"/>
            </p:cNvCxnSpPr>
            <p:nvPr/>
          </p:nvCxnSpPr>
          <p:spPr>
            <a:xfrm rot="16200000" flipV="1">
              <a:off x="4393404" y="5930155"/>
              <a:ext cx="249211" cy="5428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3" name="Прямая соединительная линия 702"/>
            <p:cNvCxnSpPr>
              <a:stCxn id="683" idx="3"/>
              <a:endCxn id="676" idx="7"/>
            </p:cNvCxnSpPr>
            <p:nvPr/>
          </p:nvCxnSpPr>
          <p:spPr>
            <a:xfrm rot="5400000">
              <a:off x="4373037" y="5818654"/>
              <a:ext cx="52650" cy="8326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4" name="Прямая соединительная линия 703"/>
            <p:cNvCxnSpPr>
              <a:stCxn id="681" idx="4"/>
              <a:endCxn id="677" idx="0"/>
            </p:cNvCxnSpPr>
            <p:nvPr/>
          </p:nvCxnSpPr>
          <p:spPr>
            <a:xfrm rot="10800000">
              <a:off x="4417781" y="6045359"/>
              <a:ext cx="92477" cy="5204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5" name="Прямая соединительная линия 704"/>
            <p:cNvCxnSpPr>
              <a:stCxn id="679" idx="6"/>
              <a:endCxn id="677" idx="2"/>
            </p:cNvCxnSpPr>
            <p:nvPr/>
          </p:nvCxnSpPr>
          <p:spPr>
            <a:xfrm rot="5400000" flipH="1" flipV="1">
              <a:off x="4310623" y="6081077"/>
              <a:ext cx="92477" cy="5204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6" name="Прямая соединительная линия 705"/>
            <p:cNvCxnSpPr>
              <a:stCxn id="680" idx="5"/>
              <a:endCxn id="679" idx="1"/>
            </p:cNvCxnSpPr>
            <p:nvPr/>
          </p:nvCxnSpPr>
          <p:spPr>
            <a:xfrm rot="16200000" flipV="1">
              <a:off x="4309274" y="6226044"/>
              <a:ext cx="95177" cy="4951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7" name="Прямая соединительная линия 706"/>
            <p:cNvCxnSpPr>
              <a:stCxn id="680" idx="7"/>
              <a:endCxn id="681" idx="1"/>
            </p:cNvCxnSpPr>
            <p:nvPr/>
          </p:nvCxnSpPr>
          <p:spPr>
            <a:xfrm rot="5400000" flipH="1" flipV="1">
              <a:off x="4391675" y="6157356"/>
              <a:ext cx="180324" cy="12916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5" name="Прямая соединительная линия 744"/>
            <p:cNvCxnSpPr>
              <a:stCxn id="682" idx="7"/>
              <a:endCxn id="684" idx="1"/>
            </p:cNvCxnSpPr>
            <p:nvPr/>
          </p:nvCxnSpPr>
          <p:spPr>
            <a:xfrm rot="16200000" flipV="1">
              <a:off x="3999590" y="5821349"/>
              <a:ext cx="107239" cy="1371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6" name="Прямая соединительная линия 745"/>
            <p:cNvCxnSpPr>
              <a:stCxn id="685" idx="0"/>
              <a:endCxn id="682" idx="4"/>
            </p:cNvCxnSpPr>
            <p:nvPr/>
          </p:nvCxnSpPr>
          <p:spPr>
            <a:xfrm flipV="1">
              <a:off x="3846275" y="5883091"/>
              <a:ext cx="163916" cy="1939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7" name="Прямая соединительная линия 746"/>
            <p:cNvCxnSpPr>
              <a:stCxn id="678" idx="5"/>
              <a:endCxn id="682" idx="0"/>
            </p:cNvCxnSpPr>
            <p:nvPr/>
          </p:nvCxnSpPr>
          <p:spPr>
            <a:xfrm rot="16200000" flipV="1">
              <a:off x="4058869" y="5904201"/>
              <a:ext cx="38718" cy="3527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8" name="Прямая соединительная линия 747"/>
            <p:cNvCxnSpPr>
              <a:stCxn id="677" idx="5"/>
              <a:endCxn id="676" idx="1"/>
            </p:cNvCxnSpPr>
            <p:nvPr/>
          </p:nvCxnSpPr>
          <p:spPr>
            <a:xfrm rot="16200000" flipV="1">
              <a:off x="4320641" y="5950012"/>
              <a:ext cx="81615" cy="4034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9" name="Прямая соединительная линия 748"/>
            <p:cNvCxnSpPr>
              <a:stCxn id="678" idx="7"/>
              <a:endCxn id="677" idx="4"/>
            </p:cNvCxnSpPr>
            <p:nvPr/>
          </p:nvCxnSpPr>
          <p:spPr>
            <a:xfrm rot="16200000" flipH="1">
              <a:off x="4213913" y="5872500"/>
              <a:ext cx="71058" cy="23587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0" name="Прямая соединительная линия 749"/>
            <p:cNvCxnSpPr>
              <a:stCxn id="688" idx="5"/>
              <a:endCxn id="685" idx="1"/>
            </p:cNvCxnSpPr>
            <p:nvPr/>
          </p:nvCxnSpPr>
          <p:spPr>
            <a:xfrm rot="16200000" flipV="1">
              <a:off x="3810031" y="5939469"/>
              <a:ext cx="93529" cy="4951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1" name="Прямая соединительная линия 750"/>
            <p:cNvCxnSpPr>
              <a:stCxn id="688" idx="0"/>
              <a:endCxn id="678" idx="1"/>
            </p:cNvCxnSpPr>
            <p:nvPr/>
          </p:nvCxnSpPr>
          <p:spPr>
            <a:xfrm flipV="1">
              <a:off x="3917713" y="5990547"/>
              <a:ext cx="200079" cy="5481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2" name="Прямая соединительная линия 751"/>
            <p:cNvCxnSpPr>
              <a:stCxn id="682" idx="4"/>
              <a:endCxn id="686" idx="2"/>
            </p:cNvCxnSpPr>
            <p:nvPr/>
          </p:nvCxnSpPr>
          <p:spPr>
            <a:xfrm rot="10800000">
              <a:off x="3884469" y="5703673"/>
              <a:ext cx="125723" cy="17941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3" name="Прямая соединительная линия 752"/>
            <p:cNvCxnSpPr>
              <a:stCxn id="698" idx="7"/>
              <a:endCxn id="688" idx="3"/>
            </p:cNvCxnSpPr>
            <p:nvPr/>
          </p:nvCxnSpPr>
          <p:spPr>
            <a:xfrm rot="5400000" flipH="1" flipV="1">
              <a:off x="3685600" y="5909111"/>
              <a:ext cx="44724" cy="31975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4" name="Прямая соединительная линия 753"/>
            <p:cNvCxnSpPr>
              <a:stCxn id="697" idx="7"/>
              <a:endCxn id="685" idx="3"/>
            </p:cNvCxnSpPr>
            <p:nvPr/>
          </p:nvCxnSpPr>
          <p:spPr>
            <a:xfrm rot="16200000" flipH="1">
              <a:off x="3444573" y="5551920"/>
              <a:ext cx="98151" cy="60550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0" name="Прямая соединительная линия 759"/>
            <p:cNvCxnSpPr>
              <a:stCxn id="700" idx="6"/>
              <a:endCxn id="697" idx="3"/>
            </p:cNvCxnSpPr>
            <p:nvPr/>
          </p:nvCxnSpPr>
          <p:spPr>
            <a:xfrm rot="5400000" flipH="1" flipV="1">
              <a:off x="3034426" y="5890241"/>
              <a:ext cx="184091" cy="4989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3" name="Прямая соединительная линия 792"/>
            <p:cNvCxnSpPr>
              <a:stCxn id="698" idx="4"/>
              <a:endCxn id="697" idx="1"/>
            </p:cNvCxnSpPr>
            <p:nvPr/>
          </p:nvCxnSpPr>
          <p:spPr>
            <a:xfrm rot="10800000">
              <a:off x="3179928" y="5834109"/>
              <a:ext cx="328259" cy="25825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4" name="Прямая соединительная линия 793"/>
            <p:cNvCxnSpPr>
              <a:stCxn id="699" idx="6"/>
              <a:endCxn id="698" idx="1"/>
            </p:cNvCxnSpPr>
            <p:nvPr/>
          </p:nvCxnSpPr>
          <p:spPr>
            <a:xfrm rot="5400000" flipH="1" flipV="1">
              <a:off x="3482793" y="6167223"/>
              <a:ext cx="101684" cy="696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5" name="Прямая соединительная линия 794"/>
            <p:cNvCxnSpPr>
              <a:stCxn id="695" idx="0"/>
              <a:endCxn id="686" idx="4"/>
            </p:cNvCxnSpPr>
            <p:nvPr/>
          </p:nvCxnSpPr>
          <p:spPr>
            <a:xfrm>
              <a:off x="3548505" y="5536373"/>
              <a:ext cx="320459" cy="13240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6" name="Прямая соединительная линия 795"/>
            <p:cNvCxnSpPr>
              <a:stCxn id="695" idx="5"/>
              <a:endCxn id="696" idx="1"/>
            </p:cNvCxnSpPr>
            <p:nvPr/>
          </p:nvCxnSpPr>
          <p:spPr>
            <a:xfrm rot="5400000" flipH="1" flipV="1">
              <a:off x="3469620" y="5447494"/>
              <a:ext cx="111339" cy="1142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809" name="Овал 808"/>
          <p:cNvSpPr/>
          <p:nvPr/>
        </p:nvSpPr>
        <p:spPr>
          <a:xfrm>
            <a:off x="1285852" y="163710"/>
            <a:ext cx="6572296" cy="6516000"/>
          </a:xfrm>
          <a:prstGeom prst="ellipse">
            <a:avLst/>
          </a:prstGeom>
          <a:noFill/>
          <a:ln w="12700"/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cxnSp>
        <p:nvCxnSpPr>
          <p:cNvPr id="812" name="Прямая соединительная линия 811"/>
          <p:cNvCxnSpPr/>
          <p:nvPr/>
        </p:nvCxnSpPr>
        <p:spPr>
          <a:xfrm rot="5400000">
            <a:off x="3906615" y="6621267"/>
            <a:ext cx="259200" cy="71438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823" name="Прямая соединительная линия 822"/>
          <p:cNvCxnSpPr/>
          <p:nvPr/>
        </p:nvCxnSpPr>
        <p:spPr>
          <a:xfrm rot="16200000" flipH="1">
            <a:off x="5660447" y="6412520"/>
            <a:ext cx="252000" cy="142877"/>
          </a:xfrm>
          <a:prstGeom prst="line">
            <a:avLst/>
          </a:prstGeom>
          <a:scene3d>
            <a:camera prst="orthographicFront">
              <a:rot lat="0" lon="0" rev="10200000"/>
            </a:camera>
            <a:lightRig rig="threePt" dir="t"/>
          </a:scene3d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827" name="TextBox 826"/>
          <p:cNvSpPr txBox="1"/>
          <p:nvPr/>
        </p:nvSpPr>
        <p:spPr>
          <a:xfrm rot="21075957">
            <a:off x="4424797" y="6543091"/>
            <a:ext cx="1058667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1400" dirty="0" smtClean="0">
                <a:latin typeface="Bookman Old Style" pitchFamily="18" charset="0"/>
              </a:rPr>
              <a:t>грудень</a:t>
            </a:r>
            <a:endParaRPr lang="uk-UA" sz="1400" dirty="0">
              <a:latin typeface="Bookman Old Style" pitchFamily="18" charset="0"/>
            </a:endParaRPr>
          </a:p>
        </p:txBody>
      </p:sp>
      <p:sp>
        <p:nvSpPr>
          <p:cNvPr id="828" name="TextBox 827"/>
          <p:cNvSpPr txBox="1"/>
          <p:nvPr/>
        </p:nvSpPr>
        <p:spPr>
          <a:xfrm rot="19276280">
            <a:off x="6073450" y="5869472"/>
            <a:ext cx="1058667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1400" dirty="0" smtClean="0">
                <a:latin typeface="Bookman Old Style" pitchFamily="18" charset="0"/>
              </a:rPr>
              <a:t>листопад</a:t>
            </a:r>
            <a:endParaRPr lang="uk-UA" sz="1400" dirty="0">
              <a:latin typeface="Bookman Old Style" pitchFamily="18" charset="0"/>
            </a:endParaRPr>
          </a:p>
        </p:txBody>
      </p:sp>
      <p:sp>
        <p:nvSpPr>
          <p:cNvPr id="829" name="TextBox 828"/>
          <p:cNvSpPr txBox="1"/>
          <p:nvPr/>
        </p:nvSpPr>
        <p:spPr>
          <a:xfrm rot="17630071">
            <a:off x="7117024" y="4586123"/>
            <a:ext cx="1058667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1400" dirty="0" smtClean="0">
                <a:latin typeface="Bookman Old Style" pitchFamily="18" charset="0"/>
              </a:rPr>
              <a:t>жовтень</a:t>
            </a:r>
            <a:endParaRPr lang="uk-UA" sz="1400" dirty="0">
              <a:latin typeface="Bookman Old Style" pitchFamily="18" charset="0"/>
            </a:endParaRPr>
          </a:p>
        </p:txBody>
      </p:sp>
      <p:sp>
        <p:nvSpPr>
          <p:cNvPr id="830" name="TextBox 829"/>
          <p:cNvSpPr txBox="1"/>
          <p:nvPr/>
        </p:nvSpPr>
        <p:spPr>
          <a:xfrm rot="15714304">
            <a:off x="7341394" y="2882876"/>
            <a:ext cx="1058667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1400" dirty="0" smtClean="0">
                <a:latin typeface="Bookman Old Style" pitchFamily="18" charset="0"/>
              </a:rPr>
              <a:t>вересень</a:t>
            </a:r>
            <a:endParaRPr lang="uk-UA" sz="1400" dirty="0">
              <a:latin typeface="Bookman Old Style" pitchFamily="18" charset="0"/>
            </a:endParaRPr>
          </a:p>
        </p:txBody>
      </p:sp>
      <p:sp>
        <p:nvSpPr>
          <p:cNvPr id="831" name="TextBox 830"/>
          <p:cNvSpPr txBox="1"/>
          <p:nvPr/>
        </p:nvSpPr>
        <p:spPr>
          <a:xfrm rot="3220511">
            <a:off x="6748397" y="1310971"/>
            <a:ext cx="1058667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1400" dirty="0" smtClean="0">
                <a:latin typeface="Bookman Old Style" pitchFamily="18" charset="0"/>
              </a:rPr>
              <a:t>серпень</a:t>
            </a:r>
            <a:endParaRPr lang="uk-UA" sz="1400" dirty="0">
              <a:latin typeface="Bookman Old Style" pitchFamily="18" charset="0"/>
            </a:endParaRPr>
          </a:p>
        </p:txBody>
      </p:sp>
      <p:sp>
        <p:nvSpPr>
          <p:cNvPr id="832" name="TextBox 831"/>
          <p:cNvSpPr txBox="1"/>
          <p:nvPr/>
        </p:nvSpPr>
        <p:spPr>
          <a:xfrm rot="1586521">
            <a:off x="5448208" y="219585"/>
            <a:ext cx="1058667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1400" dirty="0" smtClean="0">
                <a:latin typeface="Bookman Old Style" pitchFamily="18" charset="0"/>
              </a:rPr>
              <a:t>липень</a:t>
            </a:r>
            <a:endParaRPr lang="uk-UA" sz="1400" dirty="0">
              <a:latin typeface="Bookman Old Style" pitchFamily="18" charset="0"/>
            </a:endParaRPr>
          </a:p>
        </p:txBody>
      </p:sp>
      <p:sp>
        <p:nvSpPr>
          <p:cNvPr id="833" name="TextBox 832"/>
          <p:cNvSpPr txBox="1"/>
          <p:nvPr/>
        </p:nvSpPr>
        <p:spPr>
          <a:xfrm rot="21422218">
            <a:off x="3660219" y="-66475"/>
            <a:ext cx="1058667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1400" dirty="0" smtClean="0">
                <a:latin typeface="Bookman Old Style" pitchFamily="18" charset="0"/>
              </a:rPr>
              <a:t>червень</a:t>
            </a:r>
            <a:endParaRPr lang="uk-UA" sz="1400" dirty="0">
              <a:latin typeface="Bookman Old Style" pitchFamily="18" charset="0"/>
            </a:endParaRPr>
          </a:p>
        </p:txBody>
      </p:sp>
      <p:sp>
        <p:nvSpPr>
          <p:cNvPr id="834" name="TextBox 833"/>
          <p:cNvSpPr txBox="1"/>
          <p:nvPr/>
        </p:nvSpPr>
        <p:spPr>
          <a:xfrm rot="19518500">
            <a:off x="2065156" y="559647"/>
            <a:ext cx="1058667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1400" dirty="0" smtClean="0">
                <a:latin typeface="Bookman Old Style" pitchFamily="18" charset="0"/>
              </a:rPr>
              <a:t>травень</a:t>
            </a:r>
            <a:endParaRPr lang="uk-UA" sz="1400" dirty="0">
              <a:latin typeface="Bookman Old Style" pitchFamily="18" charset="0"/>
            </a:endParaRPr>
          </a:p>
        </p:txBody>
      </p:sp>
      <p:sp>
        <p:nvSpPr>
          <p:cNvPr id="835" name="TextBox 834"/>
          <p:cNvSpPr txBox="1"/>
          <p:nvPr/>
        </p:nvSpPr>
        <p:spPr>
          <a:xfrm rot="17687757">
            <a:off x="1006358" y="1809320"/>
            <a:ext cx="1058667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1400" dirty="0" smtClean="0">
                <a:latin typeface="Bookman Old Style" pitchFamily="18" charset="0"/>
              </a:rPr>
              <a:t>квітень</a:t>
            </a:r>
          </a:p>
        </p:txBody>
      </p:sp>
      <p:sp>
        <p:nvSpPr>
          <p:cNvPr id="836" name="TextBox 835"/>
          <p:cNvSpPr txBox="1"/>
          <p:nvPr/>
        </p:nvSpPr>
        <p:spPr>
          <a:xfrm rot="4875169">
            <a:off x="749077" y="3754552"/>
            <a:ext cx="1058667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1400" dirty="0" smtClean="0">
                <a:latin typeface="Bookman Old Style" pitchFamily="18" charset="0"/>
              </a:rPr>
              <a:t>березень</a:t>
            </a:r>
          </a:p>
        </p:txBody>
      </p:sp>
      <p:sp>
        <p:nvSpPr>
          <p:cNvPr id="837" name="TextBox 836"/>
          <p:cNvSpPr txBox="1"/>
          <p:nvPr/>
        </p:nvSpPr>
        <p:spPr>
          <a:xfrm rot="3368098">
            <a:off x="1300985" y="5166505"/>
            <a:ext cx="1058667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1400" dirty="0" smtClean="0">
                <a:latin typeface="Bookman Old Style" pitchFamily="18" charset="0"/>
              </a:rPr>
              <a:t>лютий</a:t>
            </a:r>
          </a:p>
        </p:txBody>
      </p:sp>
      <p:sp>
        <p:nvSpPr>
          <p:cNvPr id="838" name="TextBox 837"/>
          <p:cNvSpPr txBox="1"/>
          <p:nvPr/>
        </p:nvSpPr>
        <p:spPr>
          <a:xfrm rot="1618209">
            <a:off x="2572415" y="6249465"/>
            <a:ext cx="1058667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1400" dirty="0" smtClean="0">
                <a:latin typeface="Bookman Old Style" pitchFamily="18" charset="0"/>
              </a:rPr>
              <a:t>січень</a:t>
            </a:r>
          </a:p>
        </p:txBody>
      </p:sp>
      <p:grpSp>
        <p:nvGrpSpPr>
          <p:cNvPr id="19" name="Группа 864"/>
          <p:cNvGrpSpPr/>
          <p:nvPr/>
        </p:nvGrpSpPr>
        <p:grpSpPr>
          <a:xfrm>
            <a:off x="3673098" y="578603"/>
            <a:ext cx="2665709" cy="6010528"/>
            <a:chOff x="3673098" y="578603"/>
            <a:chExt cx="2665709" cy="6010528"/>
          </a:xfrm>
        </p:grpSpPr>
        <p:sp>
          <p:nvSpPr>
            <p:cNvPr id="866" name="Полилиния 865"/>
            <p:cNvSpPr/>
            <p:nvPr/>
          </p:nvSpPr>
          <p:spPr>
            <a:xfrm>
              <a:off x="4702169" y="5535152"/>
              <a:ext cx="727087" cy="608492"/>
            </a:xfrm>
            <a:custGeom>
              <a:avLst/>
              <a:gdLst>
                <a:gd name="connsiteX0" fmla="*/ 2217 w 727087"/>
                <a:gd name="connsiteY0" fmla="*/ 109728 h 608492"/>
                <a:gd name="connsiteX1" fmla="*/ 8867 w 727087"/>
                <a:gd name="connsiteY1" fmla="*/ 146304 h 608492"/>
                <a:gd name="connsiteX2" fmla="*/ 15517 w 727087"/>
                <a:gd name="connsiteY2" fmla="*/ 152955 h 608492"/>
                <a:gd name="connsiteX3" fmla="*/ 28818 w 727087"/>
                <a:gd name="connsiteY3" fmla="*/ 169580 h 608492"/>
                <a:gd name="connsiteX4" fmla="*/ 48768 w 727087"/>
                <a:gd name="connsiteY4" fmla="*/ 176230 h 608492"/>
                <a:gd name="connsiteX5" fmla="*/ 121920 w 727087"/>
                <a:gd name="connsiteY5" fmla="*/ 172905 h 608492"/>
                <a:gd name="connsiteX6" fmla="*/ 158496 w 727087"/>
                <a:gd name="connsiteY6" fmla="*/ 166255 h 608492"/>
                <a:gd name="connsiteX7" fmla="*/ 181772 w 727087"/>
                <a:gd name="connsiteY7" fmla="*/ 162930 h 608492"/>
                <a:gd name="connsiteX8" fmla="*/ 221673 w 727087"/>
                <a:gd name="connsiteY8" fmla="*/ 152955 h 608492"/>
                <a:gd name="connsiteX9" fmla="*/ 231648 w 727087"/>
                <a:gd name="connsiteY9" fmla="*/ 149629 h 608492"/>
                <a:gd name="connsiteX10" fmla="*/ 318100 w 727087"/>
                <a:gd name="connsiteY10" fmla="*/ 156280 h 608492"/>
                <a:gd name="connsiteX11" fmla="*/ 338051 w 727087"/>
                <a:gd name="connsiteY11" fmla="*/ 162930 h 608492"/>
                <a:gd name="connsiteX12" fmla="*/ 358002 w 727087"/>
                <a:gd name="connsiteY12" fmla="*/ 176230 h 608492"/>
                <a:gd name="connsiteX13" fmla="*/ 361327 w 727087"/>
                <a:gd name="connsiteY13" fmla="*/ 192856 h 608492"/>
                <a:gd name="connsiteX14" fmla="*/ 354676 w 727087"/>
                <a:gd name="connsiteY14" fmla="*/ 229432 h 608492"/>
                <a:gd name="connsiteX15" fmla="*/ 348026 w 727087"/>
                <a:gd name="connsiteY15" fmla="*/ 242732 h 608492"/>
                <a:gd name="connsiteX16" fmla="*/ 341376 w 727087"/>
                <a:gd name="connsiteY16" fmla="*/ 279308 h 608492"/>
                <a:gd name="connsiteX17" fmla="*/ 334726 w 727087"/>
                <a:gd name="connsiteY17" fmla="*/ 395686 h 608492"/>
                <a:gd name="connsiteX18" fmla="*/ 331401 w 727087"/>
                <a:gd name="connsiteY18" fmla="*/ 478813 h 608492"/>
                <a:gd name="connsiteX19" fmla="*/ 341376 w 727087"/>
                <a:gd name="connsiteY19" fmla="*/ 528690 h 608492"/>
                <a:gd name="connsiteX20" fmla="*/ 351351 w 727087"/>
                <a:gd name="connsiteY20" fmla="*/ 535340 h 608492"/>
                <a:gd name="connsiteX21" fmla="*/ 367977 w 727087"/>
                <a:gd name="connsiteY21" fmla="*/ 551965 h 608492"/>
                <a:gd name="connsiteX22" fmla="*/ 384602 w 727087"/>
                <a:gd name="connsiteY22" fmla="*/ 561941 h 608492"/>
                <a:gd name="connsiteX23" fmla="*/ 394578 w 727087"/>
                <a:gd name="connsiteY23" fmla="*/ 571916 h 608492"/>
                <a:gd name="connsiteX24" fmla="*/ 427828 w 727087"/>
                <a:gd name="connsiteY24" fmla="*/ 578566 h 608492"/>
                <a:gd name="connsiteX25" fmla="*/ 447779 w 727087"/>
                <a:gd name="connsiteY25" fmla="*/ 585216 h 608492"/>
                <a:gd name="connsiteX26" fmla="*/ 464404 w 727087"/>
                <a:gd name="connsiteY26" fmla="*/ 595192 h 608492"/>
                <a:gd name="connsiteX27" fmla="*/ 474380 w 727087"/>
                <a:gd name="connsiteY27" fmla="*/ 601842 h 608492"/>
                <a:gd name="connsiteX28" fmla="*/ 494330 w 727087"/>
                <a:gd name="connsiteY28" fmla="*/ 608492 h 608492"/>
                <a:gd name="connsiteX29" fmla="*/ 550857 w 727087"/>
                <a:gd name="connsiteY29" fmla="*/ 605167 h 608492"/>
                <a:gd name="connsiteX30" fmla="*/ 560832 w 727087"/>
                <a:gd name="connsiteY30" fmla="*/ 598517 h 608492"/>
                <a:gd name="connsiteX31" fmla="*/ 580783 w 727087"/>
                <a:gd name="connsiteY31" fmla="*/ 591867 h 608492"/>
                <a:gd name="connsiteX32" fmla="*/ 604058 w 727087"/>
                <a:gd name="connsiteY32" fmla="*/ 585216 h 608492"/>
                <a:gd name="connsiteX33" fmla="*/ 627334 w 727087"/>
                <a:gd name="connsiteY33" fmla="*/ 575241 h 608492"/>
                <a:gd name="connsiteX34" fmla="*/ 637309 w 727087"/>
                <a:gd name="connsiteY34" fmla="*/ 568591 h 608492"/>
                <a:gd name="connsiteX35" fmla="*/ 647284 w 727087"/>
                <a:gd name="connsiteY35" fmla="*/ 565266 h 608492"/>
                <a:gd name="connsiteX36" fmla="*/ 657260 w 727087"/>
                <a:gd name="connsiteY36" fmla="*/ 555291 h 608492"/>
                <a:gd name="connsiteX37" fmla="*/ 680535 w 727087"/>
                <a:gd name="connsiteY37" fmla="*/ 541990 h 608492"/>
                <a:gd name="connsiteX38" fmla="*/ 693836 w 727087"/>
                <a:gd name="connsiteY38" fmla="*/ 525365 h 608492"/>
                <a:gd name="connsiteX39" fmla="*/ 697161 w 727087"/>
                <a:gd name="connsiteY39" fmla="*/ 515389 h 608492"/>
                <a:gd name="connsiteX40" fmla="*/ 707136 w 727087"/>
                <a:gd name="connsiteY40" fmla="*/ 495439 h 608492"/>
                <a:gd name="connsiteX41" fmla="*/ 710461 w 727087"/>
                <a:gd name="connsiteY41" fmla="*/ 422287 h 608492"/>
                <a:gd name="connsiteX42" fmla="*/ 713786 w 727087"/>
                <a:gd name="connsiteY42" fmla="*/ 405661 h 608492"/>
                <a:gd name="connsiteX43" fmla="*/ 717111 w 727087"/>
                <a:gd name="connsiteY43" fmla="*/ 385711 h 608492"/>
                <a:gd name="connsiteX44" fmla="*/ 723762 w 727087"/>
                <a:gd name="connsiteY44" fmla="*/ 339160 h 608492"/>
                <a:gd name="connsiteX45" fmla="*/ 727087 w 727087"/>
                <a:gd name="connsiteY45" fmla="*/ 329184 h 608492"/>
                <a:gd name="connsiteX46" fmla="*/ 723762 w 727087"/>
                <a:gd name="connsiteY46" fmla="*/ 295933 h 608492"/>
                <a:gd name="connsiteX47" fmla="*/ 713786 w 727087"/>
                <a:gd name="connsiteY47" fmla="*/ 262683 h 608492"/>
                <a:gd name="connsiteX48" fmla="*/ 707136 w 727087"/>
                <a:gd name="connsiteY48" fmla="*/ 236082 h 608492"/>
                <a:gd name="connsiteX49" fmla="*/ 700486 w 727087"/>
                <a:gd name="connsiteY49" fmla="*/ 212806 h 608492"/>
                <a:gd name="connsiteX50" fmla="*/ 693836 w 727087"/>
                <a:gd name="connsiteY50" fmla="*/ 202831 h 608492"/>
                <a:gd name="connsiteX51" fmla="*/ 690511 w 727087"/>
                <a:gd name="connsiteY51" fmla="*/ 192856 h 608492"/>
                <a:gd name="connsiteX52" fmla="*/ 673885 w 727087"/>
                <a:gd name="connsiteY52" fmla="*/ 176230 h 608492"/>
                <a:gd name="connsiteX53" fmla="*/ 650610 w 727087"/>
                <a:gd name="connsiteY53" fmla="*/ 152955 h 608492"/>
                <a:gd name="connsiteX54" fmla="*/ 643959 w 727087"/>
                <a:gd name="connsiteY54" fmla="*/ 146304 h 608492"/>
                <a:gd name="connsiteX55" fmla="*/ 624009 w 727087"/>
                <a:gd name="connsiteY55" fmla="*/ 139654 h 608492"/>
                <a:gd name="connsiteX56" fmla="*/ 607383 w 727087"/>
                <a:gd name="connsiteY56" fmla="*/ 126354 h 608492"/>
                <a:gd name="connsiteX57" fmla="*/ 600733 w 727087"/>
                <a:gd name="connsiteY57" fmla="*/ 116379 h 608492"/>
                <a:gd name="connsiteX58" fmla="*/ 584108 w 727087"/>
                <a:gd name="connsiteY58" fmla="*/ 99753 h 608492"/>
                <a:gd name="connsiteX59" fmla="*/ 580783 w 727087"/>
                <a:gd name="connsiteY59" fmla="*/ 89778 h 608492"/>
                <a:gd name="connsiteX60" fmla="*/ 557507 w 727087"/>
                <a:gd name="connsiteY60" fmla="*/ 69827 h 608492"/>
                <a:gd name="connsiteX61" fmla="*/ 554182 w 727087"/>
                <a:gd name="connsiteY61" fmla="*/ 59852 h 608492"/>
                <a:gd name="connsiteX62" fmla="*/ 544207 w 727087"/>
                <a:gd name="connsiteY62" fmla="*/ 53202 h 608492"/>
                <a:gd name="connsiteX63" fmla="*/ 537556 w 727087"/>
                <a:gd name="connsiteY63" fmla="*/ 46552 h 608492"/>
                <a:gd name="connsiteX64" fmla="*/ 530906 w 727087"/>
                <a:gd name="connsiteY64" fmla="*/ 36576 h 608492"/>
                <a:gd name="connsiteX65" fmla="*/ 520931 w 727087"/>
                <a:gd name="connsiteY65" fmla="*/ 33251 h 608492"/>
                <a:gd name="connsiteX66" fmla="*/ 500980 w 727087"/>
                <a:gd name="connsiteY66" fmla="*/ 19951 h 608492"/>
                <a:gd name="connsiteX67" fmla="*/ 491005 w 727087"/>
                <a:gd name="connsiteY67" fmla="*/ 13301 h 608492"/>
                <a:gd name="connsiteX68" fmla="*/ 481030 w 727087"/>
                <a:gd name="connsiteY68" fmla="*/ 9976 h 608492"/>
                <a:gd name="connsiteX69" fmla="*/ 471055 w 727087"/>
                <a:gd name="connsiteY69" fmla="*/ 3325 h 608492"/>
                <a:gd name="connsiteX70" fmla="*/ 454429 w 727087"/>
                <a:gd name="connsiteY70" fmla="*/ 0 h 608492"/>
                <a:gd name="connsiteX71" fmla="*/ 354676 w 727087"/>
                <a:gd name="connsiteY71" fmla="*/ 3325 h 608492"/>
                <a:gd name="connsiteX72" fmla="*/ 348026 w 727087"/>
                <a:gd name="connsiteY72" fmla="*/ 9976 h 608492"/>
                <a:gd name="connsiteX73" fmla="*/ 338051 w 727087"/>
                <a:gd name="connsiteY73" fmla="*/ 16626 h 608492"/>
                <a:gd name="connsiteX74" fmla="*/ 318100 w 727087"/>
                <a:gd name="connsiteY74" fmla="*/ 43227 h 608492"/>
                <a:gd name="connsiteX75" fmla="*/ 308125 w 727087"/>
                <a:gd name="connsiteY75" fmla="*/ 46552 h 608492"/>
                <a:gd name="connsiteX76" fmla="*/ 304800 w 727087"/>
                <a:gd name="connsiteY76" fmla="*/ 56527 h 608492"/>
                <a:gd name="connsiteX77" fmla="*/ 294825 w 727087"/>
                <a:gd name="connsiteY77" fmla="*/ 59852 h 608492"/>
                <a:gd name="connsiteX78" fmla="*/ 274874 w 727087"/>
                <a:gd name="connsiteY78" fmla="*/ 69827 h 608492"/>
                <a:gd name="connsiteX79" fmla="*/ 264899 w 727087"/>
                <a:gd name="connsiteY79" fmla="*/ 76477 h 608492"/>
                <a:gd name="connsiteX80" fmla="*/ 215023 w 727087"/>
                <a:gd name="connsiteY80" fmla="*/ 86453 h 608492"/>
                <a:gd name="connsiteX81" fmla="*/ 38793 w 727087"/>
                <a:gd name="connsiteY81" fmla="*/ 89778 h 608492"/>
                <a:gd name="connsiteX82" fmla="*/ 22167 w 727087"/>
                <a:gd name="connsiteY82" fmla="*/ 99753 h 608492"/>
                <a:gd name="connsiteX83" fmla="*/ 2217 w 727087"/>
                <a:gd name="connsiteY83" fmla="*/ 109728 h 6084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</a:cxnLst>
              <a:rect l="l" t="t" r="r" b="b"/>
              <a:pathLst>
                <a:path w="727087" h="608492">
                  <a:moveTo>
                    <a:pt x="2217" y="109728"/>
                  </a:moveTo>
                  <a:cubicBezTo>
                    <a:pt x="0" y="117486"/>
                    <a:pt x="4011" y="138210"/>
                    <a:pt x="8867" y="146304"/>
                  </a:cubicBezTo>
                  <a:cubicBezTo>
                    <a:pt x="10480" y="148992"/>
                    <a:pt x="13300" y="150738"/>
                    <a:pt x="15517" y="152955"/>
                  </a:cubicBezTo>
                  <a:cubicBezTo>
                    <a:pt x="19123" y="163773"/>
                    <a:pt x="17046" y="164348"/>
                    <a:pt x="28818" y="169580"/>
                  </a:cubicBezTo>
                  <a:cubicBezTo>
                    <a:pt x="35224" y="172427"/>
                    <a:pt x="48768" y="176230"/>
                    <a:pt x="48768" y="176230"/>
                  </a:cubicBezTo>
                  <a:cubicBezTo>
                    <a:pt x="73152" y="175122"/>
                    <a:pt x="97569" y="174584"/>
                    <a:pt x="121920" y="172905"/>
                  </a:cubicBezTo>
                  <a:cubicBezTo>
                    <a:pt x="153180" y="170749"/>
                    <a:pt x="135575" y="170422"/>
                    <a:pt x="158496" y="166255"/>
                  </a:cubicBezTo>
                  <a:cubicBezTo>
                    <a:pt x="166207" y="164853"/>
                    <a:pt x="174026" y="164122"/>
                    <a:pt x="181772" y="162930"/>
                  </a:cubicBezTo>
                  <a:cubicBezTo>
                    <a:pt x="206712" y="159093"/>
                    <a:pt x="197327" y="161071"/>
                    <a:pt x="221673" y="152955"/>
                  </a:cubicBezTo>
                  <a:lnTo>
                    <a:pt x="231648" y="149629"/>
                  </a:lnTo>
                  <a:cubicBezTo>
                    <a:pt x="270569" y="151399"/>
                    <a:pt x="288383" y="147365"/>
                    <a:pt x="318100" y="156280"/>
                  </a:cubicBezTo>
                  <a:cubicBezTo>
                    <a:pt x="324814" y="158294"/>
                    <a:pt x="332218" y="159042"/>
                    <a:pt x="338051" y="162930"/>
                  </a:cubicBezTo>
                  <a:lnTo>
                    <a:pt x="358002" y="176230"/>
                  </a:lnTo>
                  <a:cubicBezTo>
                    <a:pt x="359110" y="181772"/>
                    <a:pt x="361327" y="187204"/>
                    <a:pt x="361327" y="192856"/>
                  </a:cubicBezTo>
                  <a:cubicBezTo>
                    <a:pt x="361327" y="194535"/>
                    <a:pt x="355758" y="226186"/>
                    <a:pt x="354676" y="229432"/>
                  </a:cubicBezTo>
                  <a:cubicBezTo>
                    <a:pt x="353108" y="234134"/>
                    <a:pt x="349766" y="238091"/>
                    <a:pt x="348026" y="242732"/>
                  </a:cubicBezTo>
                  <a:cubicBezTo>
                    <a:pt x="344724" y="251537"/>
                    <a:pt x="342047" y="272258"/>
                    <a:pt x="341376" y="279308"/>
                  </a:cubicBezTo>
                  <a:cubicBezTo>
                    <a:pt x="338221" y="312438"/>
                    <a:pt x="336050" y="365238"/>
                    <a:pt x="334726" y="395686"/>
                  </a:cubicBezTo>
                  <a:cubicBezTo>
                    <a:pt x="333521" y="423391"/>
                    <a:pt x="332509" y="451104"/>
                    <a:pt x="331401" y="478813"/>
                  </a:cubicBezTo>
                  <a:cubicBezTo>
                    <a:pt x="331562" y="480259"/>
                    <a:pt x="334303" y="523975"/>
                    <a:pt x="341376" y="528690"/>
                  </a:cubicBezTo>
                  <a:lnTo>
                    <a:pt x="351351" y="535340"/>
                  </a:lnTo>
                  <a:cubicBezTo>
                    <a:pt x="362755" y="552443"/>
                    <a:pt x="352141" y="539295"/>
                    <a:pt x="367977" y="551965"/>
                  </a:cubicBezTo>
                  <a:cubicBezTo>
                    <a:pt x="381018" y="562399"/>
                    <a:pt x="367278" y="556166"/>
                    <a:pt x="384602" y="561941"/>
                  </a:cubicBezTo>
                  <a:cubicBezTo>
                    <a:pt x="387927" y="565266"/>
                    <a:pt x="390665" y="569308"/>
                    <a:pt x="394578" y="571916"/>
                  </a:cubicBezTo>
                  <a:cubicBezTo>
                    <a:pt x="400909" y="576137"/>
                    <a:pt x="425856" y="578284"/>
                    <a:pt x="427828" y="578566"/>
                  </a:cubicBezTo>
                  <a:cubicBezTo>
                    <a:pt x="434478" y="580783"/>
                    <a:pt x="442823" y="580259"/>
                    <a:pt x="447779" y="585216"/>
                  </a:cubicBezTo>
                  <a:cubicBezTo>
                    <a:pt x="460766" y="598205"/>
                    <a:pt x="447141" y="586561"/>
                    <a:pt x="464404" y="595192"/>
                  </a:cubicBezTo>
                  <a:cubicBezTo>
                    <a:pt x="467979" y="596979"/>
                    <a:pt x="470728" y="600219"/>
                    <a:pt x="474380" y="601842"/>
                  </a:cubicBezTo>
                  <a:cubicBezTo>
                    <a:pt x="480786" y="604689"/>
                    <a:pt x="494330" y="608492"/>
                    <a:pt x="494330" y="608492"/>
                  </a:cubicBezTo>
                  <a:cubicBezTo>
                    <a:pt x="513172" y="607384"/>
                    <a:pt x="532191" y="607967"/>
                    <a:pt x="550857" y="605167"/>
                  </a:cubicBezTo>
                  <a:cubicBezTo>
                    <a:pt x="554809" y="604574"/>
                    <a:pt x="557180" y="600140"/>
                    <a:pt x="560832" y="598517"/>
                  </a:cubicBezTo>
                  <a:cubicBezTo>
                    <a:pt x="567238" y="595670"/>
                    <a:pt x="573982" y="593568"/>
                    <a:pt x="580783" y="591867"/>
                  </a:cubicBezTo>
                  <a:cubicBezTo>
                    <a:pt x="585041" y="590802"/>
                    <a:pt x="599290" y="587600"/>
                    <a:pt x="604058" y="585216"/>
                  </a:cubicBezTo>
                  <a:cubicBezTo>
                    <a:pt x="627021" y="573735"/>
                    <a:pt x="599655" y="582161"/>
                    <a:pt x="627334" y="575241"/>
                  </a:cubicBezTo>
                  <a:cubicBezTo>
                    <a:pt x="630659" y="573024"/>
                    <a:pt x="633735" y="570378"/>
                    <a:pt x="637309" y="568591"/>
                  </a:cubicBezTo>
                  <a:cubicBezTo>
                    <a:pt x="640444" y="567024"/>
                    <a:pt x="644368" y="567210"/>
                    <a:pt x="647284" y="565266"/>
                  </a:cubicBezTo>
                  <a:cubicBezTo>
                    <a:pt x="651197" y="562658"/>
                    <a:pt x="653647" y="558301"/>
                    <a:pt x="657260" y="555291"/>
                  </a:cubicBezTo>
                  <a:cubicBezTo>
                    <a:pt x="670870" y="543949"/>
                    <a:pt x="664267" y="552835"/>
                    <a:pt x="680535" y="541990"/>
                  </a:cubicBezTo>
                  <a:cubicBezTo>
                    <a:pt x="686223" y="538198"/>
                    <a:pt x="690277" y="530703"/>
                    <a:pt x="693836" y="525365"/>
                  </a:cubicBezTo>
                  <a:cubicBezTo>
                    <a:pt x="694944" y="522040"/>
                    <a:pt x="695594" y="518524"/>
                    <a:pt x="697161" y="515389"/>
                  </a:cubicBezTo>
                  <a:cubicBezTo>
                    <a:pt x="710054" y="489603"/>
                    <a:pt x="698777" y="520515"/>
                    <a:pt x="707136" y="495439"/>
                  </a:cubicBezTo>
                  <a:cubicBezTo>
                    <a:pt x="708244" y="471055"/>
                    <a:pt x="708658" y="446629"/>
                    <a:pt x="710461" y="422287"/>
                  </a:cubicBezTo>
                  <a:cubicBezTo>
                    <a:pt x="710878" y="416651"/>
                    <a:pt x="712775" y="411222"/>
                    <a:pt x="713786" y="405661"/>
                  </a:cubicBezTo>
                  <a:cubicBezTo>
                    <a:pt x="714992" y="399028"/>
                    <a:pt x="716158" y="392385"/>
                    <a:pt x="717111" y="385711"/>
                  </a:cubicBezTo>
                  <a:cubicBezTo>
                    <a:pt x="719127" y="371599"/>
                    <a:pt x="720585" y="353455"/>
                    <a:pt x="723762" y="339160"/>
                  </a:cubicBezTo>
                  <a:cubicBezTo>
                    <a:pt x="724522" y="335738"/>
                    <a:pt x="725979" y="332509"/>
                    <a:pt x="727087" y="329184"/>
                  </a:cubicBezTo>
                  <a:cubicBezTo>
                    <a:pt x="725979" y="318100"/>
                    <a:pt x="725337" y="306960"/>
                    <a:pt x="723762" y="295933"/>
                  </a:cubicBezTo>
                  <a:cubicBezTo>
                    <a:pt x="720999" y="276596"/>
                    <a:pt x="718409" y="285798"/>
                    <a:pt x="713786" y="262683"/>
                  </a:cubicBezTo>
                  <a:cubicBezTo>
                    <a:pt x="707025" y="228877"/>
                    <a:pt x="713953" y="259941"/>
                    <a:pt x="707136" y="236082"/>
                  </a:cubicBezTo>
                  <a:cubicBezTo>
                    <a:pt x="705715" y="231109"/>
                    <a:pt x="703144" y="218122"/>
                    <a:pt x="700486" y="212806"/>
                  </a:cubicBezTo>
                  <a:cubicBezTo>
                    <a:pt x="698699" y="209232"/>
                    <a:pt x="695623" y="206405"/>
                    <a:pt x="693836" y="202831"/>
                  </a:cubicBezTo>
                  <a:cubicBezTo>
                    <a:pt x="692269" y="199696"/>
                    <a:pt x="692614" y="195660"/>
                    <a:pt x="690511" y="192856"/>
                  </a:cubicBezTo>
                  <a:cubicBezTo>
                    <a:pt x="685808" y="186586"/>
                    <a:pt x="678233" y="182751"/>
                    <a:pt x="673885" y="176230"/>
                  </a:cubicBezTo>
                  <a:cubicBezTo>
                    <a:pt x="658641" y="153364"/>
                    <a:pt x="668167" y="158807"/>
                    <a:pt x="650610" y="152955"/>
                  </a:cubicBezTo>
                  <a:cubicBezTo>
                    <a:pt x="648393" y="150738"/>
                    <a:pt x="646763" y="147706"/>
                    <a:pt x="643959" y="146304"/>
                  </a:cubicBezTo>
                  <a:cubicBezTo>
                    <a:pt x="637689" y="143169"/>
                    <a:pt x="624009" y="139654"/>
                    <a:pt x="624009" y="139654"/>
                  </a:cubicBezTo>
                  <a:cubicBezTo>
                    <a:pt x="604952" y="111069"/>
                    <a:pt x="630327" y="144708"/>
                    <a:pt x="607383" y="126354"/>
                  </a:cubicBezTo>
                  <a:cubicBezTo>
                    <a:pt x="604262" y="123858"/>
                    <a:pt x="603364" y="119386"/>
                    <a:pt x="600733" y="116379"/>
                  </a:cubicBezTo>
                  <a:cubicBezTo>
                    <a:pt x="595572" y="110481"/>
                    <a:pt x="584108" y="99753"/>
                    <a:pt x="584108" y="99753"/>
                  </a:cubicBezTo>
                  <a:cubicBezTo>
                    <a:pt x="583000" y="96428"/>
                    <a:pt x="582820" y="92630"/>
                    <a:pt x="580783" y="89778"/>
                  </a:cubicBezTo>
                  <a:cubicBezTo>
                    <a:pt x="573452" y="79515"/>
                    <a:pt x="567093" y="76218"/>
                    <a:pt x="557507" y="69827"/>
                  </a:cubicBezTo>
                  <a:cubicBezTo>
                    <a:pt x="556399" y="66502"/>
                    <a:pt x="556371" y="62589"/>
                    <a:pt x="554182" y="59852"/>
                  </a:cubicBezTo>
                  <a:cubicBezTo>
                    <a:pt x="551686" y="56732"/>
                    <a:pt x="547328" y="55698"/>
                    <a:pt x="544207" y="53202"/>
                  </a:cubicBezTo>
                  <a:cubicBezTo>
                    <a:pt x="541759" y="51244"/>
                    <a:pt x="539514" y="49000"/>
                    <a:pt x="537556" y="46552"/>
                  </a:cubicBezTo>
                  <a:cubicBezTo>
                    <a:pt x="535059" y="43431"/>
                    <a:pt x="534027" y="39073"/>
                    <a:pt x="530906" y="36576"/>
                  </a:cubicBezTo>
                  <a:cubicBezTo>
                    <a:pt x="528169" y="34386"/>
                    <a:pt x="523995" y="34953"/>
                    <a:pt x="520931" y="33251"/>
                  </a:cubicBezTo>
                  <a:cubicBezTo>
                    <a:pt x="513944" y="29370"/>
                    <a:pt x="507630" y="24384"/>
                    <a:pt x="500980" y="19951"/>
                  </a:cubicBezTo>
                  <a:cubicBezTo>
                    <a:pt x="497655" y="17734"/>
                    <a:pt x="494796" y="14565"/>
                    <a:pt x="491005" y="13301"/>
                  </a:cubicBezTo>
                  <a:lnTo>
                    <a:pt x="481030" y="9976"/>
                  </a:lnTo>
                  <a:cubicBezTo>
                    <a:pt x="477705" y="7759"/>
                    <a:pt x="474797" y="4728"/>
                    <a:pt x="471055" y="3325"/>
                  </a:cubicBezTo>
                  <a:cubicBezTo>
                    <a:pt x="465763" y="1340"/>
                    <a:pt x="460081" y="0"/>
                    <a:pt x="454429" y="0"/>
                  </a:cubicBezTo>
                  <a:cubicBezTo>
                    <a:pt x="421160" y="0"/>
                    <a:pt x="387927" y="2217"/>
                    <a:pt x="354676" y="3325"/>
                  </a:cubicBezTo>
                  <a:cubicBezTo>
                    <a:pt x="352459" y="5542"/>
                    <a:pt x="350474" y="8017"/>
                    <a:pt x="348026" y="9976"/>
                  </a:cubicBezTo>
                  <a:cubicBezTo>
                    <a:pt x="344906" y="12472"/>
                    <a:pt x="340682" y="13619"/>
                    <a:pt x="338051" y="16626"/>
                  </a:cubicBezTo>
                  <a:cubicBezTo>
                    <a:pt x="336225" y="18713"/>
                    <a:pt x="325219" y="38955"/>
                    <a:pt x="318100" y="43227"/>
                  </a:cubicBezTo>
                  <a:cubicBezTo>
                    <a:pt x="315095" y="45030"/>
                    <a:pt x="311450" y="45444"/>
                    <a:pt x="308125" y="46552"/>
                  </a:cubicBezTo>
                  <a:cubicBezTo>
                    <a:pt x="307017" y="49877"/>
                    <a:pt x="307278" y="54049"/>
                    <a:pt x="304800" y="56527"/>
                  </a:cubicBezTo>
                  <a:cubicBezTo>
                    <a:pt x="302322" y="59005"/>
                    <a:pt x="297960" y="58285"/>
                    <a:pt x="294825" y="59852"/>
                  </a:cubicBezTo>
                  <a:cubicBezTo>
                    <a:pt x="269045" y="72742"/>
                    <a:pt x="299946" y="61470"/>
                    <a:pt x="274874" y="69827"/>
                  </a:cubicBezTo>
                  <a:cubicBezTo>
                    <a:pt x="271549" y="72044"/>
                    <a:pt x="268655" y="75111"/>
                    <a:pt x="264899" y="76477"/>
                  </a:cubicBezTo>
                  <a:cubicBezTo>
                    <a:pt x="254960" y="80091"/>
                    <a:pt x="226540" y="86069"/>
                    <a:pt x="215023" y="86453"/>
                  </a:cubicBezTo>
                  <a:cubicBezTo>
                    <a:pt x="156302" y="88410"/>
                    <a:pt x="97536" y="88670"/>
                    <a:pt x="38793" y="89778"/>
                  </a:cubicBezTo>
                  <a:cubicBezTo>
                    <a:pt x="21471" y="95552"/>
                    <a:pt x="35208" y="89321"/>
                    <a:pt x="22167" y="99753"/>
                  </a:cubicBezTo>
                  <a:cubicBezTo>
                    <a:pt x="8793" y="110452"/>
                    <a:pt x="4434" y="101970"/>
                    <a:pt x="2217" y="109728"/>
                  </a:cubicBezTo>
                  <a:close/>
                </a:path>
              </a:pathLst>
            </a:custGeom>
            <a:solidFill>
              <a:srgbClr val="FFFF00">
                <a:alpha val="15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67" name="Полилиния 866"/>
            <p:cNvSpPr/>
            <p:nvPr/>
          </p:nvSpPr>
          <p:spPr>
            <a:xfrm>
              <a:off x="3757771" y="4531861"/>
              <a:ext cx="2347096" cy="2057270"/>
            </a:xfrm>
            <a:custGeom>
              <a:avLst/>
              <a:gdLst>
                <a:gd name="connsiteX0" fmla="*/ 761028 w 2347096"/>
                <a:gd name="connsiteY0" fmla="*/ 2035194 h 2057270"/>
                <a:gd name="connsiteX1" fmla="*/ 927282 w 2347096"/>
                <a:gd name="connsiteY1" fmla="*/ 2038519 h 2057270"/>
                <a:gd name="connsiteX2" fmla="*/ 947233 w 2347096"/>
                <a:gd name="connsiteY2" fmla="*/ 2035194 h 2057270"/>
                <a:gd name="connsiteX3" fmla="*/ 963858 w 2347096"/>
                <a:gd name="connsiteY3" fmla="*/ 2031868 h 2057270"/>
                <a:gd name="connsiteX4" fmla="*/ 1060286 w 2347096"/>
                <a:gd name="connsiteY4" fmla="*/ 2028543 h 2057270"/>
                <a:gd name="connsiteX5" fmla="*/ 1113487 w 2347096"/>
                <a:gd name="connsiteY5" fmla="*/ 2018568 h 2057270"/>
                <a:gd name="connsiteX6" fmla="*/ 1130113 w 2347096"/>
                <a:gd name="connsiteY6" fmla="*/ 2015243 h 2057270"/>
                <a:gd name="connsiteX7" fmla="*/ 1183314 w 2347096"/>
                <a:gd name="connsiteY7" fmla="*/ 2011918 h 2057270"/>
                <a:gd name="connsiteX8" fmla="*/ 1249816 w 2347096"/>
                <a:gd name="connsiteY8" fmla="*/ 2005268 h 2057270"/>
                <a:gd name="connsiteX9" fmla="*/ 1269766 w 2347096"/>
                <a:gd name="connsiteY9" fmla="*/ 2001943 h 2057270"/>
                <a:gd name="connsiteX10" fmla="*/ 1279742 w 2347096"/>
                <a:gd name="connsiteY10" fmla="*/ 1998618 h 2057270"/>
                <a:gd name="connsiteX11" fmla="*/ 1336268 w 2347096"/>
                <a:gd name="connsiteY11" fmla="*/ 1995292 h 2057270"/>
                <a:gd name="connsiteX12" fmla="*/ 1369519 w 2347096"/>
                <a:gd name="connsiteY12" fmla="*/ 1988642 h 2057270"/>
                <a:gd name="connsiteX13" fmla="*/ 1389470 w 2347096"/>
                <a:gd name="connsiteY13" fmla="*/ 1985317 h 2057270"/>
                <a:gd name="connsiteX14" fmla="*/ 1422721 w 2347096"/>
                <a:gd name="connsiteY14" fmla="*/ 1981992 h 2057270"/>
                <a:gd name="connsiteX15" fmla="*/ 1449321 w 2347096"/>
                <a:gd name="connsiteY15" fmla="*/ 1978667 h 2057270"/>
                <a:gd name="connsiteX16" fmla="*/ 1482572 w 2347096"/>
                <a:gd name="connsiteY16" fmla="*/ 1968692 h 2057270"/>
                <a:gd name="connsiteX17" fmla="*/ 1505848 w 2347096"/>
                <a:gd name="connsiteY17" fmla="*/ 1965367 h 2057270"/>
                <a:gd name="connsiteX18" fmla="*/ 1519148 w 2347096"/>
                <a:gd name="connsiteY18" fmla="*/ 1962042 h 2057270"/>
                <a:gd name="connsiteX19" fmla="*/ 1559049 w 2347096"/>
                <a:gd name="connsiteY19" fmla="*/ 1955391 h 2057270"/>
                <a:gd name="connsiteX20" fmla="*/ 1572350 w 2347096"/>
                <a:gd name="connsiteY20" fmla="*/ 1952066 h 2057270"/>
                <a:gd name="connsiteX21" fmla="*/ 1592300 w 2347096"/>
                <a:gd name="connsiteY21" fmla="*/ 1945416 h 2057270"/>
                <a:gd name="connsiteX22" fmla="*/ 1622226 w 2347096"/>
                <a:gd name="connsiteY22" fmla="*/ 1938766 h 2057270"/>
                <a:gd name="connsiteX23" fmla="*/ 1648827 w 2347096"/>
                <a:gd name="connsiteY23" fmla="*/ 1932116 h 2057270"/>
                <a:gd name="connsiteX24" fmla="*/ 1658802 w 2347096"/>
                <a:gd name="connsiteY24" fmla="*/ 1925466 h 2057270"/>
                <a:gd name="connsiteX25" fmla="*/ 1698703 w 2347096"/>
                <a:gd name="connsiteY25" fmla="*/ 1918815 h 2057270"/>
                <a:gd name="connsiteX26" fmla="*/ 1725304 w 2347096"/>
                <a:gd name="connsiteY26" fmla="*/ 1912165 h 2057270"/>
                <a:gd name="connsiteX27" fmla="*/ 1735279 w 2347096"/>
                <a:gd name="connsiteY27" fmla="*/ 1908840 h 2057270"/>
                <a:gd name="connsiteX28" fmla="*/ 1745254 w 2347096"/>
                <a:gd name="connsiteY28" fmla="*/ 1902190 h 2057270"/>
                <a:gd name="connsiteX29" fmla="*/ 1758555 w 2347096"/>
                <a:gd name="connsiteY29" fmla="*/ 1898865 h 2057270"/>
                <a:gd name="connsiteX30" fmla="*/ 1788481 w 2347096"/>
                <a:gd name="connsiteY30" fmla="*/ 1888890 h 2057270"/>
                <a:gd name="connsiteX31" fmla="*/ 1798456 w 2347096"/>
                <a:gd name="connsiteY31" fmla="*/ 1885564 h 2057270"/>
                <a:gd name="connsiteX32" fmla="*/ 1821732 w 2347096"/>
                <a:gd name="connsiteY32" fmla="*/ 1875589 h 2057270"/>
                <a:gd name="connsiteX33" fmla="*/ 1854982 w 2347096"/>
                <a:gd name="connsiteY33" fmla="*/ 1868939 h 2057270"/>
                <a:gd name="connsiteX34" fmla="*/ 1881583 w 2347096"/>
                <a:gd name="connsiteY34" fmla="*/ 1862289 h 2057270"/>
                <a:gd name="connsiteX35" fmla="*/ 1901534 w 2347096"/>
                <a:gd name="connsiteY35" fmla="*/ 1855639 h 2057270"/>
                <a:gd name="connsiteX36" fmla="*/ 1911509 w 2347096"/>
                <a:gd name="connsiteY36" fmla="*/ 1852314 h 2057270"/>
                <a:gd name="connsiteX37" fmla="*/ 1938110 w 2347096"/>
                <a:gd name="connsiteY37" fmla="*/ 1845663 h 2057270"/>
                <a:gd name="connsiteX38" fmla="*/ 1958060 w 2347096"/>
                <a:gd name="connsiteY38" fmla="*/ 1839013 h 2057270"/>
                <a:gd name="connsiteX39" fmla="*/ 1971361 w 2347096"/>
                <a:gd name="connsiteY39" fmla="*/ 1835688 h 2057270"/>
                <a:gd name="connsiteX40" fmla="*/ 1991311 w 2347096"/>
                <a:gd name="connsiteY40" fmla="*/ 1829038 h 2057270"/>
                <a:gd name="connsiteX41" fmla="*/ 2001286 w 2347096"/>
                <a:gd name="connsiteY41" fmla="*/ 1825713 h 2057270"/>
                <a:gd name="connsiteX42" fmla="*/ 2017912 w 2347096"/>
                <a:gd name="connsiteY42" fmla="*/ 1815738 h 2057270"/>
                <a:gd name="connsiteX43" fmla="*/ 2034537 w 2347096"/>
                <a:gd name="connsiteY43" fmla="*/ 1809087 h 2057270"/>
                <a:gd name="connsiteX44" fmla="*/ 2047838 w 2347096"/>
                <a:gd name="connsiteY44" fmla="*/ 1805762 h 2057270"/>
                <a:gd name="connsiteX45" fmla="*/ 2067788 w 2347096"/>
                <a:gd name="connsiteY45" fmla="*/ 1799112 h 2057270"/>
                <a:gd name="connsiteX46" fmla="*/ 2077764 w 2347096"/>
                <a:gd name="connsiteY46" fmla="*/ 1795787 h 2057270"/>
                <a:gd name="connsiteX47" fmla="*/ 2087739 w 2347096"/>
                <a:gd name="connsiteY47" fmla="*/ 1792462 h 2057270"/>
                <a:gd name="connsiteX48" fmla="*/ 2091064 w 2347096"/>
                <a:gd name="connsiteY48" fmla="*/ 1782487 h 2057270"/>
                <a:gd name="connsiteX49" fmla="*/ 2111014 w 2347096"/>
                <a:gd name="connsiteY49" fmla="*/ 1775836 h 2057270"/>
                <a:gd name="connsiteX50" fmla="*/ 2117665 w 2347096"/>
                <a:gd name="connsiteY50" fmla="*/ 1769186 h 2057270"/>
                <a:gd name="connsiteX51" fmla="*/ 2180841 w 2347096"/>
                <a:gd name="connsiteY51" fmla="*/ 1735935 h 2057270"/>
                <a:gd name="connsiteX52" fmla="*/ 2207442 w 2347096"/>
                <a:gd name="connsiteY52" fmla="*/ 1722635 h 2057270"/>
                <a:gd name="connsiteX53" fmla="*/ 2227393 w 2347096"/>
                <a:gd name="connsiteY53" fmla="*/ 1709335 h 2057270"/>
                <a:gd name="connsiteX54" fmla="*/ 2263969 w 2347096"/>
                <a:gd name="connsiteY54" fmla="*/ 1699359 h 2057270"/>
                <a:gd name="connsiteX55" fmla="*/ 2293894 w 2347096"/>
                <a:gd name="connsiteY55" fmla="*/ 1686059 h 2057270"/>
                <a:gd name="connsiteX56" fmla="*/ 2303870 w 2347096"/>
                <a:gd name="connsiteY56" fmla="*/ 1682734 h 2057270"/>
                <a:gd name="connsiteX57" fmla="*/ 2323820 w 2347096"/>
                <a:gd name="connsiteY57" fmla="*/ 1669434 h 2057270"/>
                <a:gd name="connsiteX58" fmla="*/ 2347096 w 2347096"/>
                <a:gd name="connsiteY58" fmla="*/ 1652808 h 2057270"/>
                <a:gd name="connsiteX59" fmla="*/ 2343771 w 2347096"/>
                <a:gd name="connsiteY59" fmla="*/ 1642833 h 2057270"/>
                <a:gd name="connsiteX60" fmla="*/ 2333796 w 2347096"/>
                <a:gd name="connsiteY60" fmla="*/ 1636183 h 2057270"/>
                <a:gd name="connsiteX61" fmla="*/ 2297220 w 2347096"/>
                <a:gd name="connsiteY61" fmla="*/ 1626207 h 2057270"/>
                <a:gd name="connsiteX62" fmla="*/ 2287244 w 2347096"/>
                <a:gd name="connsiteY62" fmla="*/ 1622882 h 2057270"/>
                <a:gd name="connsiteX63" fmla="*/ 2277269 w 2347096"/>
                <a:gd name="connsiteY63" fmla="*/ 1616232 h 2057270"/>
                <a:gd name="connsiteX64" fmla="*/ 2257318 w 2347096"/>
                <a:gd name="connsiteY64" fmla="*/ 1589631 h 2057270"/>
                <a:gd name="connsiteX65" fmla="*/ 2244018 w 2347096"/>
                <a:gd name="connsiteY65" fmla="*/ 1582981 h 2057270"/>
                <a:gd name="connsiteX66" fmla="*/ 2237368 w 2347096"/>
                <a:gd name="connsiteY66" fmla="*/ 1573006 h 2057270"/>
                <a:gd name="connsiteX67" fmla="*/ 2224068 w 2347096"/>
                <a:gd name="connsiteY67" fmla="*/ 1569681 h 2057270"/>
                <a:gd name="connsiteX68" fmla="*/ 2210767 w 2347096"/>
                <a:gd name="connsiteY68" fmla="*/ 1563031 h 2057270"/>
                <a:gd name="connsiteX69" fmla="*/ 2200792 w 2347096"/>
                <a:gd name="connsiteY69" fmla="*/ 1559706 h 2057270"/>
                <a:gd name="connsiteX70" fmla="*/ 2174191 w 2347096"/>
                <a:gd name="connsiteY70" fmla="*/ 1549730 h 2057270"/>
                <a:gd name="connsiteX71" fmla="*/ 2164216 w 2347096"/>
                <a:gd name="connsiteY71" fmla="*/ 1543080 h 2057270"/>
                <a:gd name="connsiteX72" fmla="*/ 2130965 w 2347096"/>
                <a:gd name="connsiteY72" fmla="*/ 1536430 h 2057270"/>
                <a:gd name="connsiteX73" fmla="*/ 2094389 w 2347096"/>
                <a:gd name="connsiteY73" fmla="*/ 1529780 h 2057270"/>
                <a:gd name="connsiteX74" fmla="*/ 2074438 w 2347096"/>
                <a:gd name="connsiteY74" fmla="*/ 1523130 h 2057270"/>
                <a:gd name="connsiteX75" fmla="*/ 2051163 w 2347096"/>
                <a:gd name="connsiteY75" fmla="*/ 1516479 h 2057270"/>
                <a:gd name="connsiteX76" fmla="*/ 1994636 w 2347096"/>
                <a:gd name="connsiteY76" fmla="*/ 1509829 h 2057270"/>
                <a:gd name="connsiteX77" fmla="*/ 1815081 w 2347096"/>
                <a:gd name="connsiteY77" fmla="*/ 1513154 h 2057270"/>
                <a:gd name="connsiteX78" fmla="*/ 1785156 w 2347096"/>
                <a:gd name="connsiteY78" fmla="*/ 1523130 h 2057270"/>
                <a:gd name="connsiteX79" fmla="*/ 1751905 w 2347096"/>
                <a:gd name="connsiteY79" fmla="*/ 1533105 h 2057270"/>
                <a:gd name="connsiteX80" fmla="*/ 1731954 w 2347096"/>
                <a:gd name="connsiteY80" fmla="*/ 1546405 h 2057270"/>
                <a:gd name="connsiteX81" fmla="*/ 1721979 w 2347096"/>
                <a:gd name="connsiteY81" fmla="*/ 1553055 h 2057270"/>
                <a:gd name="connsiteX82" fmla="*/ 1708678 w 2347096"/>
                <a:gd name="connsiteY82" fmla="*/ 1559706 h 2057270"/>
                <a:gd name="connsiteX83" fmla="*/ 1702028 w 2347096"/>
                <a:gd name="connsiteY83" fmla="*/ 1569681 h 2057270"/>
                <a:gd name="connsiteX84" fmla="*/ 1695378 w 2347096"/>
                <a:gd name="connsiteY84" fmla="*/ 1589631 h 2057270"/>
                <a:gd name="connsiteX85" fmla="*/ 1698703 w 2347096"/>
                <a:gd name="connsiteY85" fmla="*/ 1642833 h 2057270"/>
                <a:gd name="connsiteX86" fmla="*/ 1698703 w 2347096"/>
                <a:gd name="connsiteY86" fmla="*/ 1706010 h 2057270"/>
                <a:gd name="connsiteX87" fmla="*/ 1688728 w 2347096"/>
                <a:gd name="connsiteY87" fmla="*/ 1712660 h 2057270"/>
                <a:gd name="connsiteX88" fmla="*/ 1668777 w 2347096"/>
                <a:gd name="connsiteY88" fmla="*/ 1719310 h 2057270"/>
                <a:gd name="connsiteX89" fmla="*/ 1658802 w 2347096"/>
                <a:gd name="connsiteY89" fmla="*/ 1722635 h 2057270"/>
                <a:gd name="connsiteX90" fmla="*/ 1645502 w 2347096"/>
                <a:gd name="connsiteY90" fmla="*/ 1729285 h 2057270"/>
                <a:gd name="connsiteX91" fmla="*/ 1598950 w 2347096"/>
                <a:gd name="connsiteY91" fmla="*/ 1735935 h 2057270"/>
                <a:gd name="connsiteX92" fmla="*/ 1306342 w 2347096"/>
                <a:gd name="connsiteY92" fmla="*/ 1732610 h 2057270"/>
                <a:gd name="connsiteX93" fmla="*/ 1293042 w 2347096"/>
                <a:gd name="connsiteY93" fmla="*/ 1729285 h 2057270"/>
                <a:gd name="connsiteX94" fmla="*/ 1273092 w 2347096"/>
                <a:gd name="connsiteY94" fmla="*/ 1722635 h 2057270"/>
                <a:gd name="connsiteX95" fmla="*/ 1256466 w 2347096"/>
                <a:gd name="connsiteY95" fmla="*/ 1712660 h 2057270"/>
                <a:gd name="connsiteX96" fmla="*/ 1236516 w 2347096"/>
                <a:gd name="connsiteY96" fmla="*/ 1699359 h 2057270"/>
                <a:gd name="connsiteX97" fmla="*/ 1229865 w 2347096"/>
                <a:gd name="connsiteY97" fmla="*/ 1692709 h 2057270"/>
                <a:gd name="connsiteX98" fmla="*/ 1209915 w 2347096"/>
                <a:gd name="connsiteY98" fmla="*/ 1686059 h 2057270"/>
                <a:gd name="connsiteX99" fmla="*/ 1189964 w 2347096"/>
                <a:gd name="connsiteY99" fmla="*/ 1676084 h 2057270"/>
                <a:gd name="connsiteX100" fmla="*/ 1176664 w 2347096"/>
                <a:gd name="connsiteY100" fmla="*/ 1662783 h 2057270"/>
                <a:gd name="connsiteX101" fmla="*/ 1150063 w 2347096"/>
                <a:gd name="connsiteY101" fmla="*/ 1629532 h 2057270"/>
                <a:gd name="connsiteX102" fmla="*/ 1130113 w 2347096"/>
                <a:gd name="connsiteY102" fmla="*/ 1616232 h 2057270"/>
                <a:gd name="connsiteX103" fmla="*/ 1110162 w 2347096"/>
                <a:gd name="connsiteY103" fmla="*/ 1609582 h 2057270"/>
                <a:gd name="connsiteX104" fmla="*/ 1100187 w 2347096"/>
                <a:gd name="connsiteY104" fmla="*/ 1602932 h 2057270"/>
                <a:gd name="connsiteX105" fmla="*/ 1080236 w 2347096"/>
                <a:gd name="connsiteY105" fmla="*/ 1596282 h 2057270"/>
                <a:gd name="connsiteX106" fmla="*/ 1070261 w 2347096"/>
                <a:gd name="connsiteY106" fmla="*/ 1592956 h 2057270"/>
                <a:gd name="connsiteX107" fmla="*/ 1050310 w 2347096"/>
                <a:gd name="connsiteY107" fmla="*/ 1582981 h 2057270"/>
                <a:gd name="connsiteX108" fmla="*/ 1030360 w 2347096"/>
                <a:gd name="connsiteY108" fmla="*/ 1573006 h 2057270"/>
                <a:gd name="connsiteX109" fmla="*/ 1007084 w 2347096"/>
                <a:gd name="connsiteY109" fmla="*/ 1563031 h 2057270"/>
                <a:gd name="connsiteX110" fmla="*/ 997109 w 2347096"/>
                <a:gd name="connsiteY110" fmla="*/ 1553055 h 2057270"/>
                <a:gd name="connsiteX111" fmla="*/ 977158 w 2347096"/>
                <a:gd name="connsiteY111" fmla="*/ 1546405 h 2057270"/>
                <a:gd name="connsiteX112" fmla="*/ 967183 w 2347096"/>
                <a:gd name="connsiteY112" fmla="*/ 1539755 h 2057270"/>
                <a:gd name="connsiteX113" fmla="*/ 957208 w 2347096"/>
                <a:gd name="connsiteY113" fmla="*/ 1536430 h 2057270"/>
                <a:gd name="connsiteX114" fmla="*/ 940582 w 2347096"/>
                <a:gd name="connsiteY114" fmla="*/ 1523130 h 2057270"/>
                <a:gd name="connsiteX115" fmla="*/ 904006 w 2347096"/>
                <a:gd name="connsiteY115" fmla="*/ 1486554 h 2057270"/>
                <a:gd name="connsiteX116" fmla="*/ 894031 w 2347096"/>
                <a:gd name="connsiteY116" fmla="*/ 1476578 h 2057270"/>
                <a:gd name="connsiteX117" fmla="*/ 884056 w 2347096"/>
                <a:gd name="connsiteY117" fmla="*/ 1466603 h 2057270"/>
                <a:gd name="connsiteX118" fmla="*/ 880731 w 2347096"/>
                <a:gd name="connsiteY118" fmla="*/ 1456628 h 2057270"/>
                <a:gd name="connsiteX119" fmla="*/ 870756 w 2347096"/>
                <a:gd name="connsiteY119" fmla="*/ 1449978 h 2057270"/>
                <a:gd name="connsiteX120" fmla="*/ 864105 w 2347096"/>
                <a:gd name="connsiteY120" fmla="*/ 1443327 h 2057270"/>
                <a:gd name="connsiteX121" fmla="*/ 847480 w 2347096"/>
                <a:gd name="connsiteY121" fmla="*/ 1413402 h 2057270"/>
                <a:gd name="connsiteX122" fmla="*/ 834180 w 2347096"/>
                <a:gd name="connsiteY122" fmla="*/ 1396776 h 2057270"/>
                <a:gd name="connsiteX123" fmla="*/ 830854 w 2347096"/>
                <a:gd name="connsiteY123" fmla="*/ 1386801 h 2057270"/>
                <a:gd name="connsiteX124" fmla="*/ 820879 w 2347096"/>
                <a:gd name="connsiteY124" fmla="*/ 1383476 h 2057270"/>
                <a:gd name="connsiteX125" fmla="*/ 814229 w 2347096"/>
                <a:gd name="connsiteY125" fmla="*/ 1363525 h 2057270"/>
                <a:gd name="connsiteX126" fmla="*/ 797604 w 2347096"/>
                <a:gd name="connsiteY126" fmla="*/ 1340250 h 2057270"/>
                <a:gd name="connsiteX127" fmla="*/ 794278 w 2347096"/>
                <a:gd name="connsiteY127" fmla="*/ 1330274 h 2057270"/>
                <a:gd name="connsiteX128" fmla="*/ 787628 w 2347096"/>
                <a:gd name="connsiteY128" fmla="*/ 1320299 h 2057270"/>
                <a:gd name="connsiteX129" fmla="*/ 780978 w 2347096"/>
                <a:gd name="connsiteY129" fmla="*/ 1300348 h 2057270"/>
                <a:gd name="connsiteX130" fmla="*/ 777653 w 2347096"/>
                <a:gd name="connsiteY130" fmla="*/ 1290373 h 2057270"/>
                <a:gd name="connsiteX131" fmla="*/ 774328 w 2347096"/>
                <a:gd name="connsiteY131" fmla="*/ 1280398 h 2057270"/>
                <a:gd name="connsiteX132" fmla="*/ 771003 w 2347096"/>
                <a:gd name="connsiteY132" fmla="*/ 1193946 h 2057270"/>
                <a:gd name="connsiteX133" fmla="*/ 767678 w 2347096"/>
                <a:gd name="connsiteY133" fmla="*/ 1183970 h 2057270"/>
                <a:gd name="connsiteX134" fmla="*/ 771003 w 2347096"/>
                <a:gd name="connsiteY134" fmla="*/ 1160695 h 2057270"/>
                <a:gd name="connsiteX135" fmla="*/ 774328 w 2347096"/>
                <a:gd name="connsiteY135" fmla="*/ 1150719 h 2057270"/>
                <a:gd name="connsiteX136" fmla="*/ 784303 w 2347096"/>
                <a:gd name="connsiteY136" fmla="*/ 1144069 h 2057270"/>
                <a:gd name="connsiteX137" fmla="*/ 790953 w 2347096"/>
                <a:gd name="connsiteY137" fmla="*/ 1124119 h 2057270"/>
                <a:gd name="connsiteX138" fmla="*/ 784303 w 2347096"/>
                <a:gd name="connsiteY138" fmla="*/ 1057617 h 2057270"/>
                <a:gd name="connsiteX139" fmla="*/ 777653 w 2347096"/>
                <a:gd name="connsiteY139" fmla="*/ 1047642 h 2057270"/>
                <a:gd name="connsiteX140" fmla="*/ 771003 w 2347096"/>
                <a:gd name="connsiteY140" fmla="*/ 1040991 h 2057270"/>
                <a:gd name="connsiteX141" fmla="*/ 761028 w 2347096"/>
                <a:gd name="connsiteY141" fmla="*/ 1021041 h 2057270"/>
                <a:gd name="connsiteX142" fmla="*/ 751052 w 2347096"/>
                <a:gd name="connsiteY142" fmla="*/ 1014391 h 2057270"/>
                <a:gd name="connsiteX143" fmla="*/ 744402 w 2347096"/>
                <a:gd name="connsiteY143" fmla="*/ 1007740 h 2057270"/>
                <a:gd name="connsiteX144" fmla="*/ 721126 w 2347096"/>
                <a:gd name="connsiteY144" fmla="*/ 997765 h 2057270"/>
                <a:gd name="connsiteX145" fmla="*/ 711151 w 2347096"/>
                <a:gd name="connsiteY145" fmla="*/ 987790 h 2057270"/>
                <a:gd name="connsiteX146" fmla="*/ 671250 w 2347096"/>
                <a:gd name="connsiteY146" fmla="*/ 984465 h 2057270"/>
                <a:gd name="connsiteX147" fmla="*/ 588123 w 2347096"/>
                <a:gd name="connsiteY147" fmla="*/ 981140 h 2057270"/>
                <a:gd name="connsiteX148" fmla="*/ 574822 w 2347096"/>
                <a:gd name="connsiteY148" fmla="*/ 977815 h 2057270"/>
                <a:gd name="connsiteX149" fmla="*/ 554872 w 2347096"/>
                <a:gd name="connsiteY149" fmla="*/ 971164 h 2057270"/>
                <a:gd name="connsiteX150" fmla="*/ 538246 w 2347096"/>
                <a:gd name="connsiteY150" fmla="*/ 941239 h 2057270"/>
                <a:gd name="connsiteX151" fmla="*/ 531596 w 2347096"/>
                <a:gd name="connsiteY151" fmla="*/ 934588 h 2057270"/>
                <a:gd name="connsiteX152" fmla="*/ 514971 w 2347096"/>
                <a:gd name="connsiteY152" fmla="*/ 914638 h 2057270"/>
                <a:gd name="connsiteX153" fmla="*/ 504996 w 2347096"/>
                <a:gd name="connsiteY153" fmla="*/ 907988 h 2057270"/>
                <a:gd name="connsiteX154" fmla="*/ 491695 w 2347096"/>
                <a:gd name="connsiteY154" fmla="*/ 894687 h 2057270"/>
                <a:gd name="connsiteX155" fmla="*/ 488370 w 2347096"/>
                <a:gd name="connsiteY155" fmla="*/ 884712 h 2057270"/>
                <a:gd name="connsiteX156" fmla="*/ 478395 w 2347096"/>
                <a:gd name="connsiteY156" fmla="*/ 864762 h 2057270"/>
                <a:gd name="connsiteX157" fmla="*/ 481720 w 2347096"/>
                <a:gd name="connsiteY157" fmla="*/ 831511 h 2057270"/>
                <a:gd name="connsiteX158" fmla="*/ 488370 w 2347096"/>
                <a:gd name="connsiteY158" fmla="*/ 811560 h 2057270"/>
                <a:gd name="connsiteX159" fmla="*/ 498345 w 2347096"/>
                <a:gd name="connsiteY159" fmla="*/ 791610 h 2057270"/>
                <a:gd name="connsiteX160" fmla="*/ 495020 w 2347096"/>
                <a:gd name="connsiteY160" fmla="*/ 761684 h 2057270"/>
                <a:gd name="connsiteX161" fmla="*/ 488370 w 2347096"/>
                <a:gd name="connsiteY161" fmla="*/ 738408 h 2057270"/>
                <a:gd name="connsiteX162" fmla="*/ 485045 w 2347096"/>
                <a:gd name="connsiteY162" fmla="*/ 725108 h 2057270"/>
                <a:gd name="connsiteX163" fmla="*/ 481720 w 2347096"/>
                <a:gd name="connsiteY163" fmla="*/ 715132 h 2057270"/>
                <a:gd name="connsiteX164" fmla="*/ 471745 w 2347096"/>
                <a:gd name="connsiteY164" fmla="*/ 688532 h 2057270"/>
                <a:gd name="connsiteX165" fmla="*/ 461769 w 2347096"/>
                <a:gd name="connsiteY165" fmla="*/ 671906 h 2057270"/>
                <a:gd name="connsiteX166" fmla="*/ 448469 w 2347096"/>
                <a:gd name="connsiteY166" fmla="*/ 651956 h 2057270"/>
                <a:gd name="connsiteX167" fmla="*/ 445144 w 2347096"/>
                <a:gd name="connsiteY167" fmla="*/ 641980 h 2057270"/>
                <a:gd name="connsiteX168" fmla="*/ 438494 w 2347096"/>
                <a:gd name="connsiteY168" fmla="*/ 632005 h 2057270"/>
                <a:gd name="connsiteX169" fmla="*/ 431844 w 2347096"/>
                <a:gd name="connsiteY169" fmla="*/ 612055 h 2057270"/>
                <a:gd name="connsiteX170" fmla="*/ 435169 w 2347096"/>
                <a:gd name="connsiteY170" fmla="*/ 588779 h 2057270"/>
                <a:gd name="connsiteX171" fmla="*/ 501670 w 2347096"/>
                <a:gd name="connsiteY171" fmla="*/ 588779 h 2057270"/>
                <a:gd name="connsiteX172" fmla="*/ 521621 w 2347096"/>
                <a:gd name="connsiteY172" fmla="*/ 608730 h 2057270"/>
                <a:gd name="connsiteX173" fmla="*/ 528271 w 2347096"/>
                <a:gd name="connsiteY173" fmla="*/ 618705 h 2057270"/>
                <a:gd name="connsiteX174" fmla="*/ 531596 w 2347096"/>
                <a:gd name="connsiteY174" fmla="*/ 628680 h 2057270"/>
                <a:gd name="connsiteX175" fmla="*/ 548222 w 2347096"/>
                <a:gd name="connsiteY175" fmla="*/ 645306 h 2057270"/>
                <a:gd name="connsiteX176" fmla="*/ 568172 w 2347096"/>
                <a:gd name="connsiteY176" fmla="*/ 658606 h 2057270"/>
                <a:gd name="connsiteX177" fmla="*/ 578148 w 2347096"/>
                <a:gd name="connsiteY177" fmla="*/ 665256 h 2057270"/>
                <a:gd name="connsiteX178" fmla="*/ 594773 w 2347096"/>
                <a:gd name="connsiteY178" fmla="*/ 678556 h 2057270"/>
                <a:gd name="connsiteX179" fmla="*/ 601423 w 2347096"/>
                <a:gd name="connsiteY179" fmla="*/ 685207 h 2057270"/>
                <a:gd name="connsiteX180" fmla="*/ 614724 w 2347096"/>
                <a:gd name="connsiteY180" fmla="*/ 691857 h 2057270"/>
                <a:gd name="connsiteX181" fmla="*/ 621374 w 2347096"/>
                <a:gd name="connsiteY181" fmla="*/ 701832 h 2057270"/>
                <a:gd name="connsiteX182" fmla="*/ 641324 w 2347096"/>
                <a:gd name="connsiteY182" fmla="*/ 708482 h 2057270"/>
                <a:gd name="connsiteX183" fmla="*/ 651300 w 2347096"/>
                <a:gd name="connsiteY183" fmla="*/ 711807 h 2057270"/>
                <a:gd name="connsiteX184" fmla="*/ 661275 w 2347096"/>
                <a:gd name="connsiteY184" fmla="*/ 715132 h 2057270"/>
                <a:gd name="connsiteX185" fmla="*/ 687876 w 2347096"/>
                <a:gd name="connsiteY185" fmla="*/ 721783 h 2057270"/>
                <a:gd name="connsiteX186" fmla="*/ 751052 w 2347096"/>
                <a:gd name="connsiteY186" fmla="*/ 718458 h 2057270"/>
                <a:gd name="connsiteX187" fmla="*/ 771003 w 2347096"/>
                <a:gd name="connsiteY187" fmla="*/ 708482 h 2057270"/>
                <a:gd name="connsiteX188" fmla="*/ 790953 w 2347096"/>
                <a:gd name="connsiteY188" fmla="*/ 701832 h 2057270"/>
                <a:gd name="connsiteX189" fmla="*/ 797604 w 2347096"/>
                <a:gd name="connsiteY189" fmla="*/ 695182 h 2057270"/>
                <a:gd name="connsiteX190" fmla="*/ 807579 w 2347096"/>
                <a:gd name="connsiteY190" fmla="*/ 671906 h 2057270"/>
                <a:gd name="connsiteX191" fmla="*/ 804254 w 2347096"/>
                <a:gd name="connsiteY191" fmla="*/ 638655 h 2057270"/>
                <a:gd name="connsiteX192" fmla="*/ 797604 w 2347096"/>
                <a:gd name="connsiteY192" fmla="*/ 628680 h 2057270"/>
                <a:gd name="connsiteX193" fmla="*/ 784303 w 2347096"/>
                <a:gd name="connsiteY193" fmla="*/ 602079 h 2057270"/>
                <a:gd name="connsiteX194" fmla="*/ 780978 w 2347096"/>
                <a:gd name="connsiteY194" fmla="*/ 592104 h 2057270"/>
                <a:gd name="connsiteX195" fmla="*/ 774328 w 2347096"/>
                <a:gd name="connsiteY195" fmla="*/ 582129 h 2057270"/>
                <a:gd name="connsiteX196" fmla="*/ 767678 w 2347096"/>
                <a:gd name="connsiteY196" fmla="*/ 555528 h 2057270"/>
                <a:gd name="connsiteX197" fmla="*/ 754377 w 2347096"/>
                <a:gd name="connsiteY197" fmla="*/ 535578 h 2057270"/>
                <a:gd name="connsiteX198" fmla="*/ 747727 w 2347096"/>
                <a:gd name="connsiteY198" fmla="*/ 515627 h 2057270"/>
                <a:gd name="connsiteX199" fmla="*/ 737752 w 2347096"/>
                <a:gd name="connsiteY199" fmla="*/ 505652 h 2057270"/>
                <a:gd name="connsiteX200" fmla="*/ 731102 w 2347096"/>
                <a:gd name="connsiteY200" fmla="*/ 495676 h 2057270"/>
                <a:gd name="connsiteX201" fmla="*/ 721126 w 2347096"/>
                <a:gd name="connsiteY201" fmla="*/ 489026 h 2057270"/>
                <a:gd name="connsiteX202" fmla="*/ 704501 w 2347096"/>
                <a:gd name="connsiteY202" fmla="*/ 472401 h 2057270"/>
                <a:gd name="connsiteX203" fmla="*/ 684550 w 2347096"/>
                <a:gd name="connsiteY203" fmla="*/ 455775 h 2057270"/>
                <a:gd name="connsiteX204" fmla="*/ 664600 w 2347096"/>
                <a:gd name="connsiteY204" fmla="*/ 449125 h 2057270"/>
                <a:gd name="connsiteX205" fmla="*/ 634674 w 2347096"/>
                <a:gd name="connsiteY205" fmla="*/ 432500 h 2057270"/>
                <a:gd name="connsiteX206" fmla="*/ 618049 w 2347096"/>
                <a:gd name="connsiteY206" fmla="*/ 415874 h 2057270"/>
                <a:gd name="connsiteX207" fmla="*/ 601423 w 2347096"/>
                <a:gd name="connsiteY207" fmla="*/ 399249 h 2057270"/>
                <a:gd name="connsiteX208" fmla="*/ 584798 w 2347096"/>
                <a:gd name="connsiteY208" fmla="*/ 385948 h 2057270"/>
                <a:gd name="connsiteX209" fmla="*/ 581473 w 2347096"/>
                <a:gd name="connsiteY209" fmla="*/ 375973 h 2057270"/>
                <a:gd name="connsiteX210" fmla="*/ 564847 w 2347096"/>
                <a:gd name="connsiteY210" fmla="*/ 362673 h 2057270"/>
                <a:gd name="connsiteX211" fmla="*/ 558197 w 2347096"/>
                <a:gd name="connsiteY211" fmla="*/ 352698 h 2057270"/>
                <a:gd name="connsiteX212" fmla="*/ 544897 w 2347096"/>
                <a:gd name="connsiteY212" fmla="*/ 336072 h 2057270"/>
                <a:gd name="connsiteX213" fmla="*/ 538246 w 2347096"/>
                <a:gd name="connsiteY213" fmla="*/ 316122 h 2057270"/>
                <a:gd name="connsiteX214" fmla="*/ 534921 w 2347096"/>
                <a:gd name="connsiteY214" fmla="*/ 306146 h 2057270"/>
                <a:gd name="connsiteX215" fmla="*/ 528271 w 2347096"/>
                <a:gd name="connsiteY215" fmla="*/ 296171 h 2057270"/>
                <a:gd name="connsiteX216" fmla="*/ 524946 w 2347096"/>
                <a:gd name="connsiteY216" fmla="*/ 223019 h 2057270"/>
                <a:gd name="connsiteX217" fmla="*/ 514971 w 2347096"/>
                <a:gd name="connsiteY217" fmla="*/ 203068 h 2057270"/>
                <a:gd name="connsiteX218" fmla="*/ 511646 w 2347096"/>
                <a:gd name="connsiteY218" fmla="*/ 193093 h 2057270"/>
                <a:gd name="connsiteX219" fmla="*/ 498345 w 2347096"/>
                <a:gd name="connsiteY219" fmla="*/ 176468 h 2057270"/>
                <a:gd name="connsiteX220" fmla="*/ 491695 w 2347096"/>
                <a:gd name="connsiteY220" fmla="*/ 166492 h 2057270"/>
                <a:gd name="connsiteX221" fmla="*/ 471745 w 2347096"/>
                <a:gd name="connsiteY221" fmla="*/ 156517 h 2057270"/>
                <a:gd name="connsiteX222" fmla="*/ 445144 w 2347096"/>
                <a:gd name="connsiteY222" fmla="*/ 139892 h 2057270"/>
                <a:gd name="connsiteX223" fmla="*/ 435169 w 2347096"/>
                <a:gd name="connsiteY223" fmla="*/ 136567 h 2057270"/>
                <a:gd name="connsiteX224" fmla="*/ 425193 w 2347096"/>
                <a:gd name="connsiteY224" fmla="*/ 133242 h 2057270"/>
                <a:gd name="connsiteX225" fmla="*/ 375317 w 2347096"/>
                <a:gd name="connsiteY225" fmla="*/ 136567 h 2057270"/>
                <a:gd name="connsiteX226" fmla="*/ 368667 w 2347096"/>
                <a:gd name="connsiteY226" fmla="*/ 146542 h 2057270"/>
                <a:gd name="connsiteX227" fmla="*/ 358692 w 2347096"/>
                <a:gd name="connsiteY227" fmla="*/ 183118 h 2057270"/>
                <a:gd name="connsiteX228" fmla="*/ 355366 w 2347096"/>
                <a:gd name="connsiteY228" fmla="*/ 193093 h 2057270"/>
                <a:gd name="connsiteX229" fmla="*/ 358692 w 2347096"/>
                <a:gd name="connsiteY229" fmla="*/ 209719 h 2057270"/>
                <a:gd name="connsiteX230" fmla="*/ 365342 w 2347096"/>
                <a:gd name="connsiteY230" fmla="*/ 272895 h 2057270"/>
                <a:gd name="connsiteX231" fmla="*/ 365342 w 2347096"/>
                <a:gd name="connsiteY231" fmla="*/ 356023 h 2057270"/>
                <a:gd name="connsiteX232" fmla="*/ 358692 w 2347096"/>
                <a:gd name="connsiteY232" fmla="*/ 379298 h 2057270"/>
                <a:gd name="connsiteX233" fmla="*/ 352041 w 2347096"/>
                <a:gd name="connsiteY233" fmla="*/ 385948 h 2057270"/>
                <a:gd name="connsiteX234" fmla="*/ 345391 w 2347096"/>
                <a:gd name="connsiteY234" fmla="*/ 395924 h 2057270"/>
                <a:gd name="connsiteX235" fmla="*/ 328766 w 2347096"/>
                <a:gd name="connsiteY235" fmla="*/ 399249 h 2057270"/>
                <a:gd name="connsiteX236" fmla="*/ 292190 w 2347096"/>
                <a:gd name="connsiteY236" fmla="*/ 395924 h 2057270"/>
                <a:gd name="connsiteX237" fmla="*/ 268914 w 2347096"/>
                <a:gd name="connsiteY237" fmla="*/ 369323 h 2057270"/>
                <a:gd name="connsiteX238" fmla="*/ 258939 w 2347096"/>
                <a:gd name="connsiteY238" fmla="*/ 362673 h 2057270"/>
                <a:gd name="connsiteX239" fmla="*/ 252289 w 2347096"/>
                <a:gd name="connsiteY239" fmla="*/ 342722 h 2057270"/>
                <a:gd name="connsiteX240" fmla="*/ 248964 w 2347096"/>
                <a:gd name="connsiteY240" fmla="*/ 332747 h 2057270"/>
                <a:gd name="connsiteX241" fmla="*/ 245638 w 2347096"/>
                <a:gd name="connsiteY241" fmla="*/ 319447 h 2057270"/>
                <a:gd name="connsiteX242" fmla="*/ 238988 w 2347096"/>
                <a:gd name="connsiteY242" fmla="*/ 309471 h 2057270"/>
                <a:gd name="connsiteX243" fmla="*/ 232338 w 2347096"/>
                <a:gd name="connsiteY243" fmla="*/ 289521 h 2057270"/>
                <a:gd name="connsiteX244" fmla="*/ 229013 w 2347096"/>
                <a:gd name="connsiteY244" fmla="*/ 279546 h 2057270"/>
                <a:gd name="connsiteX245" fmla="*/ 222363 w 2347096"/>
                <a:gd name="connsiteY245" fmla="*/ 269570 h 2057270"/>
                <a:gd name="connsiteX246" fmla="*/ 212388 w 2347096"/>
                <a:gd name="connsiteY246" fmla="*/ 239644 h 2057270"/>
                <a:gd name="connsiteX247" fmla="*/ 209062 w 2347096"/>
                <a:gd name="connsiteY247" fmla="*/ 229669 h 2057270"/>
                <a:gd name="connsiteX248" fmla="*/ 202412 w 2347096"/>
                <a:gd name="connsiteY248" fmla="*/ 216369 h 2057270"/>
                <a:gd name="connsiteX249" fmla="*/ 192437 w 2347096"/>
                <a:gd name="connsiteY249" fmla="*/ 199743 h 2057270"/>
                <a:gd name="connsiteX250" fmla="*/ 185787 w 2347096"/>
                <a:gd name="connsiteY250" fmla="*/ 179793 h 2057270"/>
                <a:gd name="connsiteX251" fmla="*/ 179137 w 2347096"/>
                <a:gd name="connsiteY251" fmla="*/ 149867 h 2057270"/>
                <a:gd name="connsiteX252" fmla="*/ 175812 w 2347096"/>
                <a:gd name="connsiteY252" fmla="*/ 86690 h 2057270"/>
                <a:gd name="connsiteX253" fmla="*/ 162511 w 2347096"/>
                <a:gd name="connsiteY253" fmla="*/ 30164 h 2057270"/>
                <a:gd name="connsiteX254" fmla="*/ 155861 w 2347096"/>
                <a:gd name="connsiteY254" fmla="*/ 20188 h 2057270"/>
                <a:gd name="connsiteX255" fmla="*/ 132585 w 2347096"/>
                <a:gd name="connsiteY255" fmla="*/ 13538 h 2057270"/>
                <a:gd name="connsiteX256" fmla="*/ 122610 w 2347096"/>
                <a:gd name="connsiteY256" fmla="*/ 6888 h 2057270"/>
                <a:gd name="connsiteX257" fmla="*/ 66084 w 2347096"/>
                <a:gd name="connsiteY257" fmla="*/ 6888 h 2057270"/>
                <a:gd name="connsiteX258" fmla="*/ 52783 w 2347096"/>
                <a:gd name="connsiteY258" fmla="*/ 10213 h 2057270"/>
                <a:gd name="connsiteX259" fmla="*/ 26182 w 2347096"/>
                <a:gd name="connsiteY259" fmla="*/ 30164 h 2057270"/>
                <a:gd name="connsiteX260" fmla="*/ 19532 w 2347096"/>
                <a:gd name="connsiteY260" fmla="*/ 43464 h 2057270"/>
                <a:gd name="connsiteX261" fmla="*/ 12882 w 2347096"/>
                <a:gd name="connsiteY261" fmla="*/ 53439 h 2057270"/>
                <a:gd name="connsiteX262" fmla="*/ 2907 w 2347096"/>
                <a:gd name="connsiteY262" fmla="*/ 76715 h 2057270"/>
                <a:gd name="connsiteX263" fmla="*/ 6232 w 2347096"/>
                <a:gd name="connsiteY263" fmla="*/ 99991 h 2057270"/>
                <a:gd name="connsiteX264" fmla="*/ 12882 w 2347096"/>
                <a:gd name="connsiteY264" fmla="*/ 113291 h 2057270"/>
                <a:gd name="connsiteX265" fmla="*/ 29508 w 2347096"/>
                <a:gd name="connsiteY265" fmla="*/ 136567 h 2057270"/>
                <a:gd name="connsiteX266" fmla="*/ 39483 w 2347096"/>
                <a:gd name="connsiteY266" fmla="*/ 159842 h 2057270"/>
                <a:gd name="connsiteX267" fmla="*/ 52783 w 2347096"/>
                <a:gd name="connsiteY267" fmla="*/ 189768 h 2057270"/>
                <a:gd name="connsiteX268" fmla="*/ 59433 w 2347096"/>
                <a:gd name="connsiteY268" fmla="*/ 362673 h 2057270"/>
                <a:gd name="connsiteX269" fmla="*/ 62758 w 2347096"/>
                <a:gd name="connsiteY269" fmla="*/ 472401 h 2057270"/>
                <a:gd name="connsiteX270" fmla="*/ 66084 w 2347096"/>
                <a:gd name="connsiteY270" fmla="*/ 512302 h 2057270"/>
                <a:gd name="connsiteX271" fmla="*/ 69409 w 2347096"/>
                <a:gd name="connsiteY271" fmla="*/ 525602 h 2057270"/>
                <a:gd name="connsiteX272" fmla="*/ 76059 w 2347096"/>
                <a:gd name="connsiteY272" fmla="*/ 548878 h 2057270"/>
                <a:gd name="connsiteX273" fmla="*/ 82709 w 2347096"/>
                <a:gd name="connsiteY273" fmla="*/ 568828 h 2057270"/>
                <a:gd name="connsiteX274" fmla="*/ 86034 w 2347096"/>
                <a:gd name="connsiteY274" fmla="*/ 582129 h 2057270"/>
                <a:gd name="connsiteX275" fmla="*/ 92684 w 2347096"/>
                <a:gd name="connsiteY275" fmla="*/ 605404 h 2057270"/>
                <a:gd name="connsiteX276" fmla="*/ 102660 w 2347096"/>
                <a:gd name="connsiteY276" fmla="*/ 655281 h 2057270"/>
                <a:gd name="connsiteX277" fmla="*/ 105985 w 2347096"/>
                <a:gd name="connsiteY277" fmla="*/ 668581 h 2057270"/>
                <a:gd name="connsiteX278" fmla="*/ 112635 w 2347096"/>
                <a:gd name="connsiteY278" fmla="*/ 698507 h 2057270"/>
                <a:gd name="connsiteX279" fmla="*/ 122610 w 2347096"/>
                <a:gd name="connsiteY279" fmla="*/ 738408 h 2057270"/>
                <a:gd name="connsiteX280" fmla="*/ 132585 w 2347096"/>
                <a:gd name="connsiteY280" fmla="*/ 791610 h 2057270"/>
                <a:gd name="connsiteX281" fmla="*/ 135910 w 2347096"/>
                <a:gd name="connsiteY281" fmla="*/ 801585 h 2057270"/>
                <a:gd name="connsiteX282" fmla="*/ 139236 w 2347096"/>
                <a:gd name="connsiteY282" fmla="*/ 814885 h 2057270"/>
                <a:gd name="connsiteX283" fmla="*/ 145886 w 2347096"/>
                <a:gd name="connsiteY283" fmla="*/ 828186 h 2057270"/>
                <a:gd name="connsiteX284" fmla="*/ 152536 w 2347096"/>
                <a:gd name="connsiteY284" fmla="*/ 848136 h 2057270"/>
                <a:gd name="connsiteX285" fmla="*/ 159186 w 2347096"/>
                <a:gd name="connsiteY285" fmla="*/ 861436 h 2057270"/>
                <a:gd name="connsiteX286" fmla="*/ 162511 w 2347096"/>
                <a:gd name="connsiteY286" fmla="*/ 871412 h 2057270"/>
                <a:gd name="connsiteX287" fmla="*/ 172486 w 2347096"/>
                <a:gd name="connsiteY287" fmla="*/ 878062 h 2057270"/>
                <a:gd name="connsiteX288" fmla="*/ 182462 w 2347096"/>
                <a:gd name="connsiteY288" fmla="*/ 901338 h 2057270"/>
                <a:gd name="connsiteX289" fmla="*/ 189112 w 2347096"/>
                <a:gd name="connsiteY289" fmla="*/ 921288 h 2057270"/>
                <a:gd name="connsiteX290" fmla="*/ 192437 w 2347096"/>
                <a:gd name="connsiteY290" fmla="*/ 931263 h 2057270"/>
                <a:gd name="connsiteX291" fmla="*/ 189112 w 2347096"/>
                <a:gd name="connsiteY291" fmla="*/ 947889 h 2057270"/>
                <a:gd name="connsiteX292" fmla="*/ 199087 w 2347096"/>
                <a:gd name="connsiteY292" fmla="*/ 1011066 h 2057270"/>
                <a:gd name="connsiteX293" fmla="*/ 205737 w 2347096"/>
                <a:gd name="connsiteY293" fmla="*/ 1054292 h 2057270"/>
                <a:gd name="connsiteX294" fmla="*/ 219038 w 2347096"/>
                <a:gd name="connsiteY294" fmla="*/ 1077567 h 2057270"/>
                <a:gd name="connsiteX295" fmla="*/ 232338 w 2347096"/>
                <a:gd name="connsiteY295" fmla="*/ 1107493 h 2057270"/>
                <a:gd name="connsiteX296" fmla="*/ 242313 w 2347096"/>
                <a:gd name="connsiteY296" fmla="*/ 1110818 h 2057270"/>
                <a:gd name="connsiteX297" fmla="*/ 248964 w 2347096"/>
                <a:gd name="connsiteY297" fmla="*/ 1120794 h 2057270"/>
                <a:gd name="connsiteX298" fmla="*/ 268914 w 2347096"/>
                <a:gd name="connsiteY298" fmla="*/ 1137419 h 2057270"/>
                <a:gd name="connsiteX299" fmla="*/ 275564 w 2347096"/>
                <a:gd name="connsiteY299" fmla="*/ 1147394 h 2057270"/>
                <a:gd name="connsiteX300" fmla="*/ 295515 w 2347096"/>
                <a:gd name="connsiteY300" fmla="*/ 1167345 h 2057270"/>
                <a:gd name="connsiteX301" fmla="*/ 312140 w 2347096"/>
                <a:gd name="connsiteY301" fmla="*/ 1183970 h 2057270"/>
                <a:gd name="connsiteX302" fmla="*/ 325441 w 2347096"/>
                <a:gd name="connsiteY302" fmla="*/ 1200596 h 2057270"/>
                <a:gd name="connsiteX303" fmla="*/ 335416 w 2347096"/>
                <a:gd name="connsiteY303" fmla="*/ 1203921 h 2057270"/>
                <a:gd name="connsiteX304" fmla="*/ 338741 w 2347096"/>
                <a:gd name="connsiteY304" fmla="*/ 1213896 h 2057270"/>
                <a:gd name="connsiteX305" fmla="*/ 398593 w 2347096"/>
                <a:gd name="connsiteY305" fmla="*/ 1237172 h 2057270"/>
                <a:gd name="connsiteX306" fmla="*/ 428518 w 2347096"/>
                <a:gd name="connsiteY306" fmla="*/ 1263772 h 2057270"/>
                <a:gd name="connsiteX307" fmla="*/ 435169 w 2347096"/>
                <a:gd name="connsiteY307" fmla="*/ 1270423 h 2057270"/>
                <a:gd name="connsiteX308" fmla="*/ 448469 w 2347096"/>
                <a:gd name="connsiteY308" fmla="*/ 1277073 h 2057270"/>
                <a:gd name="connsiteX309" fmla="*/ 455119 w 2347096"/>
                <a:gd name="connsiteY309" fmla="*/ 1287048 h 2057270"/>
                <a:gd name="connsiteX310" fmla="*/ 465094 w 2347096"/>
                <a:gd name="connsiteY310" fmla="*/ 1290373 h 2057270"/>
                <a:gd name="connsiteX311" fmla="*/ 475070 w 2347096"/>
                <a:gd name="connsiteY311" fmla="*/ 1297023 h 2057270"/>
                <a:gd name="connsiteX312" fmla="*/ 488370 w 2347096"/>
                <a:gd name="connsiteY312" fmla="*/ 1323624 h 2057270"/>
                <a:gd name="connsiteX313" fmla="*/ 498345 w 2347096"/>
                <a:gd name="connsiteY313" fmla="*/ 1333599 h 2057270"/>
                <a:gd name="connsiteX314" fmla="*/ 504996 w 2347096"/>
                <a:gd name="connsiteY314" fmla="*/ 1346900 h 2057270"/>
                <a:gd name="connsiteX315" fmla="*/ 518296 w 2347096"/>
                <a:gd name="connsiteY315" fmla="*/ 1366850 h 2057270"/>
                <a:gd name="connsiteX316" fmla="*/ 531596 w 2347096"/>
                <a:gd name="connsiteY316" fmla="*/ 1390126 h 2057270"/>
                <a:gd name="connsiteX317" fmla="*/ 534921 w 2347096"/>
                <a:gd name="connsiteY317" fmla="*/ 1413402 h 2057270"/>
                <a:gd name="connsiteX318" fmla="*/ 541572 w 2347096"/>
                <a:gd name="connsiteY318" fmla="*/ 1420052 h 2057270"/>
                <a:gd name="connsiteX319" fmla="*/ 548222 w 2347096"/>
                <a:gd name="connsiteY319" fmla="*/ 1443327 h 2057270"/>
                <a:gd name="connsiteX320" fmla="*/ 564847 w 2347096"/>
                <a:gd name="connsiteY320" fmla="*/ 1456628 h 2057270"/>
                <a:gd name="connsiteX321" fmla="*/ 571497 w 2347096"/>
                <a:gd name="connsiteY321" fmla="*/ 1466603 h 2057270"/>
                <a:gd name="connsiteX322" fmla="*/ 588123 w 2347096"/>
                <a:gd name="connsiteY322" fmla="*/ 1503179 h 2057270"/>
                <a:gd name="connsiteX323" fmla="*/ 594773 w 2347096"/>
                <a:gd name="connsiteY323" fmla="*/ 1516479 h 2057270"/>
                <a:gd name="connsiteX324" fmla="*/ 601423 w 2347096"/>
                <a:gd name="connsiteY324" fmla="*/ 1549730 h 2057270"/>
                <a:gd name="connsiteX325" fmla="*/ 611398 w 2347096"/>
                <a:gd name="connsiteY325" fmla="*/ 1556380 h 2057270"/>
                <a:gd name="connsiteX326" fmla="*/ 618049 w 2347096"/>
                <a:gd name="connsiteY326" fmla="*/ 1573006 h 2057270"/>
                <a:gd name="connsiteX327" fmla="*/ 631349 w 2347096"/>
                <a:gd name="connsiteY327" fmla="*/ 1599607 h 2057270"/>
                <a:gd name="connsiteX328" fmla="*/ 634674 w 2347096"/>
                <a:gd name="connsiteY328" fmla="*/ 1612907 h 2057270"/>
                <a:gd name="connsiteX329" fmla="*/ 637999 w 2347096"/>
                <a:gd name="connsiteY329" fmla="*/ 1622882 h 2057270"/>
                <a:gd name="connsiteX330" fmla="*/ 644649 w 2347096"/>
                <a:gd name="connsiteY330" fmla="*/ 1649483 h 2057270"/>
                <a:gd name="connsiteX331" fmla="*/ 651300 w 2347096"/>
                <a:gd name="connsiteY331" fmla="*/ 1662783 h 2057270"/>
                <a:gd name="connsiteX332" fmla="*/ 657950 w 2347096"/>
                <a:gd name="connsiteY332" fmla="*/ 1682734 h 2057270"/>
                <a:gd name="connsiteX333" fmla="*/ 661275 w 2347096"/>
                <a:gd name="connsiteY333" fmla="*/ 1692709 h 2057270"/>
                <a:gd name="connsiteX334" fmla="*/ 667925 w 2347096"/>
                <a:gd name="connsiteY334" fmla="*/ 1706010 h 2057270"/>
                <a:gd name="connsiteX335" fmla="*/ 687876 w 2347096"/>
                <a:gd name="connsiteY335" fmla="*/ 1715985 h 2057270"/>
                <a:gd name="connsiteX336" fmla="*/ 697851 w 2347096"/>
                <a:gd name="connsiteY336" fmla="*/ 1706010 h 2057270"/>
                <a:gd name="connsiteX337" fmla="*/ 691201 w 2347096"/>
                <a:gd name="connsiteY337" fmla="*/ 1696034 h 2057270"/>
                <a:gd name="connsiteX338" fmla="*/ 667925 w 2347096"/>
                <a:gd name="connsiteY338" fmla="*/ 1699359 h 2057270"/>
                <a:gd name="connsiteX339" fmla="*/ 674575 w 2347096"/>
                <a:gd name="connsiteY339" fmla="*/ 1715985 h 2057270"/>
                <a:gd name="connsiteX340" fmla="*/ 681225 w 2347096"/>
                <a:gd name="connsiteY340" fmla="*/ 1749236 h 2057270"/>
                <a:gd name="connsiteX341" fmla="*/ 687876 w 2347096"/>
                <a:gd name="connsiteY341" fmla="*/ 1775836 h 2057270"/>
                <a:gd name="connsiteX342" fmla="*/ 691201 w 2347096"/>
                <a:gd name="connsiteY342" fmla="*/ 1805762 h 2057270"/>
                <a:gd name="connsiteX343" fmla="*/ 697851 w 2347096"/>
                <a:gd name="connsiteY343" fmla="*/ 1825713 h 2057270"/>
                <a:gd name="connsiteX344" fmla="*/ 704501 w 2347096"/>
                <a:gd name="connsiteY344" fmla="*/ 1852314 h 2057270"/>
                <a:gd name="connsiteX345" fmla="*/ 714476 w 2347096"/>
                <a:gd name="connsiteY345" fmla="*/ 1885564 h 2057270"/>
                <a:gd name="connsiteX346" fmla="*/ 721126 w 2347096"/>
                <a:gd name="connsiteY346" fmla="*/ 1892215 h 2057270"/>
                <a:gd name="connsiteX347" fmla="*/ 727777 w 2347096"/>
                <a:gd name="connsiteY347" fmla="*/ 1912165 h 2057270"/>
                <a:gd name="connsiteX348" fmla="*/ 731102 w 2347096"/>
                <a:gd name="connsiteY348" fmla="*/ 1922140 h 2057270"/>
                <a:gd name="connsiteX349" fmla="*/ 751052 w 2347096"/>
                <a:gd name="connsiteY349" fmla="*/ 1948741 h 2057270"/>
                <a:gd name="connsiteX350" fmla="*/ 754377 w 2347096"/>
                <a:gd name="connsiteY350" fmla="*/ 1958716 h 2057270"/>
                <a:gd name="connsiteX351" fmla="*/ 761028 w 2347096"/>
                <a:gd name="connsiteY351" fmla="*/ 1968692 h 2057270"/>
                <a:gd name="connsiteX352" fmla="*/ 777653 w 2347096"/>
                <a:gd name="connsiteY352" fmla="*/ 1991967 h 2057270"/>
                <a:gd name="connsiteX353" fmla="*/ 777653 w 2347096"/>
                <a:gd name="connsiteY353" fmla="*/ 2011918 h 2057270"/>
                <a:gd name="connsiteX354" fmla="*/ 757702 w 2347096"/>
                <a:gd name="connsiteY354" fmla="*/ 2018568 h 2057270"/>
                <a:gd name="connsiteX355" fmla="*/ 757702 w 2347096"/>
                <a:gd name="connsiteY355" fmla="*/ 2041844 h 2057270"/>
                <a:gd name="connsiteX356" fmla="*/ 767678 w 2347096"/>
                <a:gd name="connsiteY356" fmla="*/ 2035194 h 2057270"/>
                <a:gd name="connsiteX357" fmla="*/ 761028 w 2347096"/>
                <a:gd name="connsiteY357" fmla="*/ 2035194 h 20572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</a:cxnLst>
              <a:rect l="l" t="t" r="r" b="b"/>
              <a:pathLst>
                <a:path w="2347096" h="2057270">
                  <a:moveTo>
                    <a:pt x="761028" y="2035194"/>
                  </a:moveTo>
                  <a:cubicBezTo>
                    <a:pt x="827255" y="2057270"/>
                    <a:pt x="773970" y="2042003"/>
                    <a:pt x="927282" y="2038519"/>
                  </a:cubicBezTo>
                  <a:lnTo>
                    <a:pt x="947233" y="2035194"/>
                  </a:lnTo>
                  <a:cubicBezTo>
                    <a:pt x="952793" y="2034183"/>
                    <a:pt x="958216" y="2032200"/>
                    <a:pt x="963858" y="2031868"/>
                  </a:cubicBezTo>
                  <a:cubicBezTo>
                    <a:pt x="995964" y="2029979"/>
                    <a:pt x="1028143" y="2029651"/>
                    <a:pt x="1060286" y="2028543"/>
                  </a:cubicBezTo>
                  <a:cubicBezTo>
                    <a:pt x="1099990" y="2017199"/>
                    <a:pt x="1067110" y="2025193"/>
                    <a:pt x="1113487" y="2018568"/>
                  </a:cubicBezTo>
                  <a:cubicBezTo>
                    <a:pt x="1119082" y="2017769"/>
                    <a:pt x="1124487" y="2015779"/>
                    <a:pt x="1130113" y="2015243"/>
                  </a:cubicBezTo>
                  <a:cubicBezTo>
                    <a:pt x="1147801" y="2013558"/>
                    <a:pt x="1165607" y="2013394"/>
                    <a:pt x="1183314" y="2011918"/>
                  </a:cubicBezTo>
                  <a:cubicBezTo>
                    <a:pt x="1205515" y="2010068"/>
                    <a:pt x="1227841" y="2008930"/>
                    <a:pt x="1249816" y="2005268"/>
                  </a:cubicBezTo>
                  <a:cubicBezTo>
                    <a:pt x="1256466" y="2004160"/>
                    <a:pt x="1263185" y="2003405"/>
                    <a:pt x="1269766" y="2001943"/>
                  </a:cubicBezTo>
                  <a:cubicBezTo>
                    <a:pt x="1273188" y="2001183"/>
                    <a:pt x="1276254" y="1998967"/>
                    <a:pt x="1279742" y="1998618"/>
                  </a:cubicBezTo>
                  <a:cubicBezTo>
                    <a:pt x="1298523" y="1996740"/>
                    <a:pt x="1317426" y="1996401"/>
                    <a:pt x="1336268" y="1995292"/>
                  </a:cubicBezTo>
                  <a:cubicBezTo>
                    <a:pt x="1354411" y="1989245"/>
                    <a:pt x="1341137" y="1993008"/>
                    <a:pt x="1369519" y="1988642"/>
                  </a:cubicBezTo>
                  <a:cubicBezTo>
                    <a:pt x="1376183" y="1987617"/>
                    <a:pt x="1382780" y="1986153"/>
                    <a:pt x="1389470" y="1985317"/>
                  </a:cubicBezTo>
                  <a:cubicBezTo>
                    <a:pt x="1400523" y="1983935"/>
                    <a:pt x="1411650" y="1983222"/>
                    <a:pt x="1422721" y="1981992"/>
                  </a:cubicBezTo>
                  <a:cubicBezTo>
                    <a:pt x="1431602" y="1981005"/>
                    <a:pt x="1440454" y="1979775"/>
                    <a:pt x="1449321" y="1978667"/>
                  </a:cubicBezTo>
                  <a:cubicBezTo>
                    <a:pt x="1459730" y="1975198"/>
                    <a:pt x="1471518" y="1970702"/>
                    <a:pt x="1482572" y="1968692"/>
                  </a:cubicBezTo>
                  <a:cubicBezTo>
                    <a:pt x="1490283" y="1967290"/>
                    <a:pt x="1498137" y="1966769"/>
                    <a:pt x="1505848" y="1965367"/>
                  </a:cubicBezTo>
                  <a:cubicBezTo>
                    <a:pt x="1510344" y="1964550"/>
                    <a:pt x="1514657" y="1962884"/>
                    <a:pt x="1519148" y="1962042"/>
                  </a:cubicBezTo>
                  <a:cubicBezTo>
                    <a:pt x="1532401" y="1959557"/>
                    <a:pt x="1545968" y="1958661"/>
                    <a:pt x="1559049" y="1955391"/>
                  </a:cubicBezTo>
                  <a:cubicBezTo>
                    <a:pt x="1563483" y="1954283"/>
                    <a:pt x="1567973" y="1953379"/>
                    <a:pt x="1572350" y="1952066"/>
                  </a:cubicBezTo>
                  <a:cubicBezTo>
                    <a:pt x="1579064" y="1950052"/>
                    <a:pt x="1585426" y="1946791"/>
                    <a:pt x="1592300" y="1945416"/>
                  </a:cubicBezTo>
                  <a:cubicBezTo>
                    <a:pt x="1603729" y="1943130"/>
                    <a:pt x="1611268" y="1941897"/>
                    <a:pt x="1622226" y="1938766"/>
                  </a:cubicBezTo>
                  <a:cubicBezTo>
                    <a:pt x="1646082" y="1931950"/>
                    <a:pt x="1615027" y="1938876"/>
                    <a:pt x="1648827" y="1932116"/>
                  </a:cubicBezTo>
                  <a:cubicBezTo>
                    <a:pt x="1652152" y="1929899"/>
                    <a:pt x="1655228" y="1927253"/>
                    <a:pt x="1658802" y="1925466"/>
                  </a:cubicBezTo>
                  <a:cubicBezTo>
                    <a:pt x="1669946" y="1919893"/>
                    <a:pt x="1689210" y="1919870"/>
                    <a:pt x="1698703" y="1918815"/>
                  </a:cubicBezTo>
                  <a:cubicBezTo>
                    <a:pt x="1707570" y="1916598"/>
                    <a:pt x="1716633" y="1915055"/>
                    <a:pt x="1725304" y="1912165"/>
                  </a:cubicBezTo>
                  <a:cubicBezTo>
                    <a:pt x="1728629" y="1911057"/>
                    <a:pt x="1732144" y="1910407"/>
                    <a:pt x="1735279" y="1908840"/>
                  </a:cubicBezTo>
                  <a:cubicBezTo>
                    <a:pt x="1738853" y="1907053"/>
                    <a:pt x="1741581" y="1903764"/>
                    <a:pt x="1745254" y="1902190"/>
                  </a:cubicBezTo>
                  <a:cubicBezTo>
                    <a:pt x="1749455" y="1900390"/>
                    <a:pt x="1754178" y="1900178"/>
                    <a:pt x="1758555" y="1898865"/>
                  </a:cubicBezTo>
                  <a:cubicBezTo>
                    <a:pt x="1768626" y="1895844"/>
                    <a:pt x="1778506" y="1892215"/>
                    <a:pt x="1788481" y="1888890"/>
                  </a:cubicBezTo>
                  <a:cubicBezTo>
                    <a:pt x="1791806" y="1887782"/>
                    <a:pt x="1795321" y="1887131"/>
                    <a:pt x="1798456" y="1885564"/>
                  </a:cubicBezTo>
                  <a:cubicBezTo>
                    <a:pt x="1806986" y="1881299"/>
                    <a:pt x="1812644" y="1877686"/>
                    <a:pt x="1821732" y="1875589"/>
                  </a:cubicBezTo>
                  <a:cubicBezTo>
                    <a:pt x="1832745" y="1873048"/>
                    <a:pt x="1844259" y="1872513"/>
                    <a:pt x="1854982" y="1868939"/>
                  </a:cubicBezTo>
                  <a:cubicBezTo>
                    <a:pt x="1885256" y="1858849"/>
                    <a:pt x="1837439" y="1874328"/>
                    <a:pt x="1881583" y="1862289"/>
                  </a:cubicBezTo>
                  <a:cubicBezTo>
                    <a:pt x="1888346" y="1860445"/>
                    <a:pt x="1894884" y="1857856"/>
                    <a:pt x="1901534" y="1855639"/>
                  </a:cubicBezTo>
                  <a:cubicBezTo>
                    <a:pt x="1904859" y="1854531"/>
                    <a:pt x="1908109" y="1853164"/>
                    <a:pt x="1911509" y="1852314"/>
                  </a:cubicBezTo>
                  <a:cubicBezTo>
                    <a:pt x="1920376" y="1850097"/>
                    <a:pt x="1929439" y="1848553"/>
                    <a:pt x="1938110" y="1845663"/>
                  </a:cubicBezTo>
                  <a:cubicBezTo>
                    <a:pt x="1944760" y="1843446"/>
                    <a:pt x="1951260" y="1840713"/>
                    <a:pt x="1958060" y="1839013"/>
                  </a:cubicBezTo>
                  <a:cubicBezTo>
                    <a:pt x="1962494" y="1837905"/>
                    <a:pt x="1966984" y="1837001"/>
                    <a:pt x="1971361" y="1835688"/>
                  </a:cubicBezTo>
                  <a:cubicBezTo>
                    <a:pt x="1978075" y="1833674"/>
                    <a:pt x="1984661" y="1831255"/>
                    <a:pt x="1991311" y="1829038"/>
                  </a:cubicBezTo>
                  <a:lnTo>
                    <a:pt x="2001286" y="1825713"/>
                  </a:lnTo>
                  <a:cubicBezTo>
                    <a:pt x="2011189" y="1815812"/>
                    <a:pt x="2004098" y="1820919"/>
                    <a:pt x="2017912" y="1815738"/>
                  </a:cubicBezTo>
                  <a:cubicBezTo>
                    <a:pt x="2023501" y="1813642"/>
                    <a:pt x="2028875" y="1810975"/>
                    <a:pt x="2034537" y="1809087"/>
                  </a:cubicBezTo>
                  <a:cubicBezTo>
                    <a:pt x="2038873" y="1807642"/>
                    <a:pt x="2043461" y="1807075"/>
                    <a:pt x="2047838" y="1805762"/>
                  </a:cubicBezTo>
                  <a:cubicBezTo>
                    <a:pt x="2054552" y="1803748"/>
                    <a:pt x="2061138" y="1801329"/>
                    <a:pt x="2067788" y="1799112"/>
                  </a:cubicBezTo>
                  <a:lnTo>
                    <a:pt x="2077764" y="1795787"/>
                  </a:lnTo>
                  <a:lnTo>
                    <a:pt x="2087739" y="1792462"/>
                  </a:lnTo>
                  <a:cubicBezTo>
                    <a:pt x="2088847" y="1789137"/>
                    <a:pt x="2088212" y="1784524"/>
                    <a:pt x="2091064" y="1782487"/>
                  </a:cubicBezTo>
                  <a:cubicBezTo>
                    <a:pt x="2096768" y="1778412"/>
                    <a:pt x="2111014" y="1775836"/>
                    <a:pt x="2111014" y="1775836"/>
                  </a:cubicBezTo>
                  <a:cubicBezTo>
                    <a:pt x="2113231" y="1773619"/>
                    <a:pt x="2114990" y="1770821"/>
                    <a:pt x="2117665" y="1769186"/>
                  </a:cubicBezTo>
                  <a:cubicBezTo>
                    <a:pt x="2164078" y="1740823"/>
                    <a:pt x="2153259" y="1745129"/>
                    <a:pt x="2180841" y="1735935"/>
                  </a:cubicBezTo>
                  <a:cubicBezTo>
                    <a:pt x="2202704" y="1714075"/>
                    <a:pt x="2161588" y="1753203"/>
                    <a:pt x="2207442" y="1722635"/>
                  </a:cubicBezTo>
                  <a:cubicBezTo>
                    <a:pt x="2214092" y="1718202"/>
                    <a:pt x="2219811" y="1711863"/>
                    <a:pt x="2227393" y="1709335"/>
                  </a:cubicBezTo>
                  <a:cubicBezTo>
                    <a:pt x="2252705" y="1700897"/>
                    <a:pt x="2240469" y="1704059"/>
                    <a:pt x="2263969" y="1699359"/>
                  </a:cubicBezTo>
                  <a:cubicBezTo>
                    <a:pt x="2279776" y="1688821"/>
                    <a:pt x="2270154" y="1693972"/>
                    <a:pt x="2293894" y="1686059"/>
                  </a:cubicBezTo>
                  <a:lnTo>
                    <a:pt x="2303870" y="1682734"/>
                  </a:lnTo>
                  <a:cubicBezTo>
                    <a:pt x="2310520" y="1678301"/>
                    <a:pt x="2318169" y="1675085"/>
                    <a:pt x="2323820" y="1669434"/>
                  </a:cubicBezTo>
                  <a:cubicBezTo>
                    <a:pt x="2339599" y="1653655"/>
                    <a:pt x="2331173" y="1658116"/>
                    <a:pt x="2347096" y="1652808"/>
                  </a:cubicBezTo>
                  <a:cubicBezTo>
                    <a:pt x="2345988" y="1649483"/>
                    <a:pt x="2345960" y="1645570"/>
                    <a:pt x="2343771" y="1642833"/>
                  </a:cubicBezTo>
                  <a:cubicBezTo>
                    <a:pt x="2341275" y="1639713"/>
                    <a:pt x="2337448" y="1637806"/>
                    <a:pt x="2333796" y="1636183"/>
                  </a:cubicBezTo>
                  <a:cubicBezTo>
                    <a:pt x="2315451" y="1628029"/>
                    <a:pt x="2315102" y="1630677"/>
                    <a:pt x="2297220" y="1626207"/>
                  </a:cubicBezTo>
                  <a:cubicBezTo>
                    <a:pt x="2293819" y="1625357"/>
                    <a:pt x="2290569" y="1623990"/>
                    <a:pt x="2287244" y="1622882"/>
                  </a:cubicBezTo>
                  <a:cubicBezTo>
                    <a:pt x="2283919" y="1620665"/>
                    <a:pt x="2279900" y="1619239"/>
                    <a:pt x="2277269" y="1616232"/>
                  </a:cubicBezTo>
                  <a:cubicBezTo>
                    <a:pt x="2272902" y="1611241"/>
                    <a:pt x="2265434" y="1595042"/>
                    <a:pt x="2257318" y="1589631"/>
                  </a:cubicBezTo>
                  <a:cubicBezTo>
                    <a:pt x="2253194" y="1586882"/>
                    <a:pt x="2248451" y="1585198"/>
                    <a:pt x="2244018" y="1582981"/>
                  </a:cubicBezTo>
                  <a:cubicBezTo>
                    <a:pt x="2241801" y="1579656"/>
                    <a:pt x="2240693" y="1575223"/>
                    <a:pt x="2237368" y="1573006"/>
                  </a:cubicBezTo>
                  <a:cubicBezTo>
                    <a:pt x="2233566" y="1570471"/>
                    <a:pt x="2228347" y="1571286"/>
                    <a:pt x="2224068" y="1569681"/>
                  </a:cubicBezTo>
                  <a:cubicBezTo>
                    <a:pt x="2219427" y="1567941"/>
                    <a:pt x="2215323" y="1564984"/>
                    <a:pt x="2210767" y="1563031"/>
                  </a:cubicBezTo>
                  <a:cubicBezTo>
                    <a:pt x="2207546" y="1561650"/>
                    <a:pt x="2204117" y="1560814"/>
                    <a:pt x="2200792" y="1559706"/>
                  </a:cubicBezTo>
                  <a:cubicBezTo>
                    <a:pt x="2177402" y="1544110"/>
                    <a:pt x="2207058" y="1562055"/>
                    <a:pt x="2174191" y="1549730"/>
                  </a:cubicBezTo>
                  <a:cubicBezTo>
                    <a:pt x="2170449" y="1548327"/>
                    <a:pt x="2167790" y="1544867"/>
                    <a:pt x="2164216" y="1543080"/>
                  </a:cubicBezTo>
                  <a:cubicBezTo>
                    <a:pt x="2154930" y="1538437"/>
                    <a:pt x="2139543" y="1537655"/>
                    <a:pt x="2130965" y="1536430"/>
                  </a:cubicBezTo>
                  <a:cubicBezTo>
                    <a:pt x="2103666" y="1527330"/>
                    <a:pt x="2147024" y="1541058"/>
                    <a:pt x="2094389" y="1529780"/>
                  </a:cubicBezTo>
                  <a:cubicBezTo>
                    <a:pt x="2087535" y="1528311"/>
                    <a:pt x="2081088" y="1525347"/>
                    <a:pt x="2074438" y="1523130"/>
                  </a:cubicBezTo>
                  <a:cubicBezTo>
                    <a:pt x="2064922" y="1519958"/>
                    <a:pt x="2061612" y="1518569"/>
                    <a:pt x="2051163" y="1516479"/>
                  </a:cubicBezTo>
                  <a:cubicBezTo>
                    <a:pt x="2028923" y="1512031"/>
                    <a:pt x="2020155" y="1512149"/>
                    <a:pt x="1994636" y="1509829"/>
                  </a:cubicBezTo>
                  <a:cubicBezTo>
                    <a:pt x="1934784" y="1510937"/>
                    <a:pt x="1874868" y="1510165"/>
                    <a:pt x="1815081" y="1513154"/>
                  </a:cubicBezTo>
                  <a:cubicBezTo>
                    <a:pt x="1810907" y="1513363"/>
                    <a:pt x="1792230" y="1521362"/>
                    <a:pt x="1785156" y="1523130"/>
                  </a:cubicBezTo>
                  <a:cubicBezTo>
                    <a:pt x="1777720" y="1524989"/>
                    <a:pt x="1756763" y="1529866"/>
                    <a:pt x="1751905" y="1533105"/>
                  </a:cubicBezTo>
                  <a:lnTo>
                    <a:pt x="1731954" y="1546405"/>
                  </a:lnTo>
                  <a:cubicBezTo>
                    <a:pt x="1728629" y="1548622"/>
                    <a:pt x="1725553" y="1551268"/>
                    <a:pt x="1721979" y="1553055"/>
                  </a:cubicBezTo>
                  <a:lnTo>
                    <a:pt x="1708678" y="1559706"/>
                  </a:lnTo>
                  <a:cubicBezTo>
                    <a:pt x="1706461" y="1563031"/>
                    <a:pt x="1703651" y="1566029"/>
                    <a:pt x="1702028" y="1569681"/>
                  </a:cubicBezTo>
                  <a:cubicBezTo>
                    <a:pt x="1699181" y="1576087"/>
                    <a:pt x="1695378" y="1589631"/>
                    <a:pt x="1695378" y="1589631"/>
                  </a:cubicBezTo>
                  <a:cubicBezTo>
                    <a:pt x="1696486" y="1607365"/>
                    <a:pt x="1697094" y="1625137"/>
                    <a:pt x="1698703" y="1642833"/>
                  </a:cubicBezTo>
                  <a:cubicBezTo>
                    <a:pt x="1701347" y="1671921"/>
                    <a:pt x="1709097" y="1667031"/>
                    <a:pt x="1698703" y="1706010"/>
                  </a:cubicBezTo>
                  <a:cubicBezTo>
                    <a:pt x="1697673" y="1709871"/>
                    <a:pt x="1692380" y="1711037"/>
                    <a:pt x="1688728" y="1712660"/>
                  </a:cubicBezTo>
                  <a:cubicBezTo>
                    <a:pt x="1682322" y="1715507"/>
                    <a:pt x="1675427" y="1717093"/>
                    <a:pt x="1668777" y="1719310"/>
                  </a:cubicBezTo>
                  <a:cubicBezTo>
                    <a:pt x="1665452" y="1720418"/>
                    <a:pt x="1661937" y="1721068"/>
                    <a:pt x="1658802" y="1722635"/>
                  </a:cubicBezTo>
                  <a:cubicBezTo>
                    <a:pt x="1654369" y="1724852"/>
                    <a:pt x="1650341" y="1728210"/>
                    <a:pt x="1645502" y="1729285"/>
                  </a:cubicBezTo>
                  <a:cubicBezTo>
                    <a:pt x="1630200" y="1732685"/>
                    <a:pt x="1598950" y="1735935"/>
                    <a:pt x="1598950" y="1735935"/>
                  </a:cubicBezTo>
                  <a:lnTo>
                    <a:pt x="1306342" y="1732610"/>
                  </a:lnTo>
                  <a:cubicBezTo>
                    <a:pt x="1301773" y="1732511"/>
                    <a:pt x="1297419" y="1730598"/>
                    <a:pt x="1293042" y="1729285"/>
                  </a:cubicBezTo>
                  <a:cubicBezTo>
                    <a:pt x="1286328" y="1727271"/>
                    <a:pt x="1273092" y="1722635"/>
                    <a:pt x="1273092" y="1722635"/>
                  </a:cubicBezTo>
                  <a:cubicBezTo>
                    <a:pt x="1252371" y="1701917"/>
                    <a:pt x="1282374" y="1729933"/>
                    <a:pt x="1256466" y="1712660"/>
                  </a:cubicBezTo>
                  <a:cubicBezTo>
                    <a:pt x="1231560" y="1696055"/>
                    <a:pt x="1260234" y="1707265"/>
                    <a:pt x="1236516" y="1699359"/>
                  </a:cubicBezTo>
                  <a:cubicBezTo>
                    <a:pt x="1234299" y="1697142"/>
                    <a:pt x="1232669" y="1694111"/>
                    <a:pt x="1229865" y="1692709"/>
                  </a:cubicBezTo>
                  <a:cubicBezTo>
                    <a:pt x="1223595" y="1689574"/>
                    <a:pt x="1215747" y="1689947"/>
                    <a:pt x="1209915" y="1686059"/>
                  </a:cubicBezTo>
                  <a:cubicBezTo>
                    <a:pt x="1197024" y="1677465"/>
                    <a:pt x="1203731" y="1680673"/>
                    <a:pt x="1189964" y="1676084"/>
                  </a:cubicBezTo>
                  <a:cubicBezTo>
                    <a:pt x="1181098" y="1649482"/>
                    <a:pt x="1194397" y="1680516"/>
                    <a:pt x="1176664" y="1662783"/>
                  </a:cubicBezTo>
                  <a:cubicBezTo>
                    <a:pt x="1158877" y="1644996"/>
                    <a:pt x="1169807" y="1642695"/>
                    <a:pt x="1150063" y="1629532"/>
                  </a:cubicBezTo>
                  <a:cubicBezTo>
                    <a:pt x="1143413" y="1625099"/>
                    <a:pt x="1137695" y="1618759"/>
                    <a:pt x="1130113" y="1616232"/>
                  </a:cubicBezTo>
                  <a:cubicBezTo>
                    <a:pt x="1123463" y="1614015"/>
                    <a:pt x="1115995" y="1613470"/>
                    <a:pt x="1110162" y="1609582"/>
                  </a:cubicBezTo>
                  <a:cubicBezTo>
                    <a:pt x="1106837" y="1607365"/>
                    <a:pt x="1103839" y="1604555"/>
                    <a:pt x="1100187" y="1602932"/>
                  </a:cubicBezTo>
                  <a:cubicBezTo>
                    <a:pt x="1093781" y="1600085"/>
                    <a:pt x="1086886" y="1598499"/>
                    <a:pt x="1080236" y="1596282"/>
                  </a:cubicBezTo>
                  <a:cubicBezTo>
                    <a:pt x="1076911" y="1595174"/>
                    <a:pt x="1073177" y="1594900"/>
                    <a:pt x="1070261" y="1592956"/>
                  </a:cubicBezTo>
                  <a:cubicBezTo>
                    <a:pt x="1057370" y="1584362"/>
                    <a:pt x="1064077" y="1587570"/>
                    <a:pt x="1050310" y="1582981"/>
                  </a:cubicBezTo>
                  <a:cubicBezTo>
                    <a:pt x="1021723" y="1563923"/>
                    <a:pt x="1057892" y="1586772"/>
                    <a:pt x="1030360" y="1573006"/>
                  </a:cubicBezTo>
                  <a:cubicBezTo>
                    <a:pt x="1007398" y="1561525"/>
                    <a:pt x="1034765" y="1569951"/>
                    <a:pt x="1007084" y="1563031"/>
                  </a:cubicBezTo>
                  <a:cubicBezTo>
                    <a:pt x="1003759" y="1559706"/>
                    <a:pt x="1001220" y="1555339"/>
                    <a:pt x="997109" y="1553055"/>
                  </a:cubicBezTo>
                  <a:cubicBezTo>
                    <a:pt x="990981" y="1549651"/>
                    <a:pt x="977158" y="1546405"/>
                    <a:pt x="977158" y="1546405"/>
                  </a:cubicBezTo>
                  <a:cubicBezTo>
                    <a:pt x="973833" y="1544188"/>
                    <a:pt x="970757" y="1541542"/>
                    <a:pt x="967183" y="1539755"/>
                  </a:cubicBezTo>
                  <a:cubicBezTo>
                    <a:pt x="964048" y="1538188"/>
                    <a:pt x="959945" y="1538619"/>
                    <a:pt x="957208" y="1536430"/>
                  </a:cubicBezTo>
                  <a:cubicBezTo>
                    <a:pt x="935723" y="1519242"/>
                    <a:pt x="965656" y="1531487"/>
                    <a:pt x="940582" y="1523130"/>
                  </a:cubicBezTo>
                  <a:lnTo>
                    <a:pt x="904006" y="1486554"/>
                  </a:lnTo>
                  <a:lnTo>
                    <a:pt x="894031" y="1476578"/>
                  </a:lnTo>
                  <a:lnTo>
                    <a:pt x="884056" y="1466603"/>
                  </a:lnTo>
                  <a:cubicBezTo>
                    <a:pt x="882948" y="1463278"/>
                    <a:pt x="882920" y="1459365"/>
                    <a:pt x="880731" y="1456628"/>
                  </a:cubicBezTo>
                  <a:cubicBezTo>
                    <a:pt x="878235" y="1453508"/>
                    <a:pt x="873876" y="1452474"/>
                    <a:pt x="870756" y="1449978"/>
                  </a:cubicBezTo>
                  <a:cubicBezTo>
                    <a:pt x="868308" y="1448019"/>
                    <a:pt x="866322" y="1445544"/>
                    <a:pt x="864105" y="1443327"/>
                  </a:cubicBezTo>
                  <a:cubicBezTo>
                    <a:pt x="859923" y="1430782"/>
                    <a:pt x="858914" y="1424838"/>
                    <a:pt x="847480" y="1413402"/>
                  </a:cubicBezTo>
                  <a:cubicBezTo>
                    <a:pt x="841295" y="1407216"/>
                    <a:pt x="838375" y="1405165"/>
                    <a:pt x="834180" y="1396776"/>
                  </a:cubicBezTo>
                  <a:cubicBezTo>
                    <a:pt x="832612" y="1393641"/>
                    <a:pt x="833332" y="1389279"/>
                    <a:pt x="830854" y="1386801"/>
                  </a:cubicBezTo>
                  <a:cubicBezTo>
                    <a:pt x="828376" y="1384323"/>
                    <a:pt x="824204" y="1384584"/>
                    <a:pt x="820879" y="1383476"/>
                  </a:cubicBezTo>
                  <a:cubicBezTo>
                    <a:pt x="818662" y="1376826"/>
                    <a:pt x="818117" y="1369358"/>
                    <a:pt x="814229" y="1363525"/>
                  </a:cubicBezTo>
                  <a:cubicBezTo>
                    <a:pt x="804505" y="1348939"/>
                    <a:pt x="809977" y="1356747"/>
                    <a:pt x="797604" y="1340250"/>
                  </a:cubicBezTo>
                  <a:cubicBezTo>
                    <a:pt x="796495" y="1336925"/>
                    <a:pt x="795846" y="1333409"/>
                    <a:pt x="794278" y="1330274"/>
                  </a:cubicBezTo>
                  <a:cubicBezTo>
                    <a:pt x="792491" y="1326700"/>
                    <a:pt x="789251" y="1323951"/>
                    <a:pt x="787628" y="1320299"/>
                  </a:cubicBezTo>
                  <a:cubicBezTo>
                    <a:pt x="784781" y="1313893"/>
                    <a:pt x="783195" y="1306998"/>
                    <a:pt x="780978" y="1300348"/>
                  </a:cubicBezTo>
                  <a:lnTo>
                    <a:pt x="777653" y="1290373"/>
                  </a:lnTo>
                  <a:lnTo>
                    <a:pt x="774328" y="1280398"/>
                  </a:lnTo>
                  <a:cubicBezTo>
                    <a:pt x="773220" y="1251581"/>
                    <a:pt x="772987" y="1222716"/>
                    <a:pt x="771003" y="1193946"/>
                  </a:cubicBezTo>
                  <a:cubicBezTo>
                    <a:pt x="770762" y="1190449"/>
                    <a:pt x="767678" y="1187475"/>
                    <a:pt x="767678" y="1183970"/>
                  </a:cubicBezTo>
                  <a:cubicBezTo>
                    <a:pt x="767678" y="1176133"/>
                    <a:pt x="769466" y="1168380"/>
                    <a:pt x="771003" y="1160695"/>
                  </a:cubicBezTo>
                  <a:cubicBezTo>
                    <a:pt x="771690" y="1157258"/>
                    <a:pt x="772138" y="1153456"/>
                    <a:pt x="774328" y="1150719"/>
                  </a:cubicBezTo>
                  <a:cubicBezTo>
                    <a:pt x="776824" y="1147598"/>
                    <a:pt x="780978" y="1146286"/>
                    <a:pt x="784303" y="1144069"/>
                  </a:cubicBezTo>
                  <a:cubicBezTo>
                    <a:pt x="786520" y="1137419"/>
                    <a:pt x="791365" y="1131117"/>
                    <a:pt x="790953" y="1124119"/>
                  </a:cubicBezTo>
                  <a:cubicBezTo>
                    <a:pt x="790759" y="1120817"/>
                    <a:pt x="792977" y="1074965"/>
                    <a:pt x="784303" y="1057617"/>
                  </a:cubicBezTo>
                  <a:cubicBezTo>
                    <a:pt x="782516" y="1054043"/>
                    <a:pt x="780149" y="1050763"/>
                    <a:pt x="777653" y="1047642"/>
                  </a:cubicBezTo>
                  <a:cubicBezTo>
                    <a:pt x="775695" y="1045194"/>
                    <a:pt x="773220" y="1043208"/>
                    <a:pt x="771003" y="1040991"/>
                  </a:cubicBezTo>
                  <a:cubicBezTo>
                    <a:pt x="768299" y="1032879"/>
                    <a:pt x="767473" y="1027486"/>
                    <a:pt x="761028" y="1021041"/>
                  </a:cubicBezTo>
                  <a:cubicBezTo>
                    <a:pt x="758202" y="1018215"/>
                    <a:pt x="754173" y="1016888"/>
                    <a:pt x="751052" y="1014391"/>
                  </a:cubicBezTo>
                  <a:cubicBezTo>
                    <a:pt x="748604" y="1012433"/>
                    <a:pt x="747010" y="1009479"/>
                    <a:pt x="744402" y="1007740"/>
                  </a:cubicBezTo>
                  <a:cubicBezTo>
                    <a:pt x="736185" y="1002261"/>
                    <a:pt x="729993" y="1000720"/>
                    <a:pt x="721126" y="997765"/>
                  </a:cubicBezTo>
                  <a:cubicBezTo>
                    <a:pt x="717801" y="994440"/>
                    <a:pt x="715694" y="989002"/>
                    <a:pt x="711151" y="987790"/>
                  </a:cubicBezTo>
                  <a:cubicBezTo>
                    <a:pt x="698255" y="984351"/>
                    <a:pt x="684577" y="985185"/>
                    <a:pt x="671250" y="984465"/>
                  </a:cubicBezTo>
                  <a:cubicBezTo>
                    <a:pt x="643559" y="982968"/>
                    <a:pt x="615832" y="982248"/>
                    <a:pt x="588123" y="981140"/>
                  </a:cubicBezTo>
                  <a:cubicBezTo>
                    <a:pt x="583689" y="980032"/>
                    <a:pt x="579199" y="979128"/>
                    <a:pt x="574822" y="977815"/>
                  </a:cubicBezTo>
                  <a:cubicBezTo>
                    <a:pt x="568108" y="975801"/>
                    <a:pt x="554872" y="971164"/>
                    <a:pt x="554872" y="971164"/>
                  </a:cubicBezTo>
                  <a:cubicBezTo>
                    <a:pt x="550690" y="958618"/>
                    <a:pt x="549682" y="952676"/>
                    <a:pt x="538246" y="941239"/>
                  </a:cubicBezTo>
                  <a:cubicBezTo>
                    <a:pt x="536029" y="939022"/>
                    <a:pt x="533554" y="937036"/>
                    <a:pt x="531596" y="934588"/>
                  </a:cubicBezTo>
                  <a:cubicBezTo>
                    <a:pt x="521136" y="921512"/>
                    <a:pt x="529186" y="926484"/>
                    <a:pt x="514971" y="914638"/>
                  </a:cubicBezTo>
                  <a:cubicBezTo>
                    <a:pt x="511901" y="912080"/>
                    <a:pt x="508030" y="910589"/>
                    <a:pt x="504996" y="907988"/>
                  </a:cubicBezTo>
                  <a:cubicBezTo>
                    <a:pt x="500235" y="903907"/>
                    <a:pt x="491695" y="894687"/>
                    <a:pt x="491695" y="894687"/>
                  </a:cubicBezTo>
                  <a:cubicBezTo>
                    <a:pt x="490587" y="891362"/>
                    <a:pt x="489937" y="887847"/>
                    <a:pt x="488370" y="884712"/>
                  </a:cubicBezTo>
                  <a:cubicBezTo>
                    <a:pt x="475479" y="858930"/>
                    <a:pt x="486752" y="889834"/>
                    <a:pt x="478395" y="864762"/>
                  </a:cubicBezTo>
                  <a:cubicBezTo>
                    <a:pt x="479503" y="853678"/>
                    <a:pt x="479667" y="842459"/>
                    <a:pt x="481720" y="831511"/>
                  </a:cubicBezTo>
                  <a:cubicBezTo>
                    <a:pt x="483012" y="824621"/>
                    <a:pt x="486153" y="818210"/>
                    <a:pt x="488370" y="811560"/>
                  </a:cubicBezTo>
                  <a:cubicBezTo>
                    <a:pt x="492958" y="797794"/>
                    <a:pt x="489751" y="804501"/>
                    <a:pt x="498345" y="791610"/>
                  </a:cubicBezTo>
                  <a:cubicBezTo>
                    <a:pt x="497237" y="781635"/>
                    <a:pt x="496546" y="771604"/>
                    <a:pt x="495020" y="761684"/>
                  </a:cubicBezTo>
                  <a:cubicBezTo>
                    <a:pt x="493287" y="750421"/>
                    <a:pt x="491267" y="748548"/>
                    <a:pt x="488370" y="738408"/>
                  </a:cubicBezTo>
                  <a:cubicBezTo>
                    <a:pt x="487115" y="734014"/>
                    <a:pt x="486300" y="729502"/>
                    <a:pt x="485045" y="725108"/>
                  </a:cubicBezTo>
                  <a:cubicBezTo>
                    <a:pt x="484082" y="721738"/>
                    <a:pt x="482570" y="718533"/>
                    <a:pt x="481720" y="715132"/>
                  </a:cubicBezTo>
                  <a:cubicBezTo>
                    <a:pt x="475968" y="692124"/>
                    <a:pt x="482692" y="704952"/>
                    <a:pt x="471745" y="688532"/>
                  </a:cubicBezTo>
                  <a:cubicBezTo>
                    <a:pt x="462327" y="660275"/>
                    <a:pt x="475462" y="694725"/>
                    <a:pt x="461769" y="671906"/>
                  </a:cubicBezTo>
                  <a:cubicBezTo>
                    <a:pt x="447329" y="647842"/>
                    <a:pt x="473839" y="677326"/>
                    <a:pt x="448469" y="651956"/>
                  </a:cubicBezTo>
                  <a:cubicBezTo>
                    <a:pt x="447361" y="648631"/>
                    <a:pt x="446711" y="645115"/>
                    <a:pt x="445144" y="641980"/>
                  </a:cubicBezTo>
                  <a:cubicBezTo>
                    <a:pt x="443357" y="638406"/>
                    <a:pt x="440117" y="635657"/>
                    <a:pt x="438494" y="632005"/>
                  </a:cubicBezTo>
                  <a:cubicBezTo>
                    <a:pt x="435647" y="625599"/>
                    <a:pt x="431844" y="612055"/>
                    <a:pt x="431844" y="612055"/>
                  </a:cubicBezTo>
                  <a:cubicBezTo>
                    <a:pt x="432952" y="604296"/>
                    <a:pt x="428494" y="592887"/>
                    <a:pt x="435169" y="588779"/>
                  </a:cubicBezTo>
                  <a:cubicBezTo>
                    <a:pt x="448902" y="580328"/>
                    <a:pt x="485309" y="586734"/>
                    <a:pt x="501670" y="588779"/>
                  </a:cubicBezTo>
                  <a:cubicBezTo>
                    <a:pt x="508320" y="595429"/>
                    <a:pt x="516404" y="600905"/>
                    <a:pt x="521621" y="608730"/>
                  </a:cubicBezTo>
                  <a:cubicBezTo>
                    <a:pt x="523838" y="612055"/>
                    <a:pt x="526484" y="615131"/>
                    <a:pt x="528271" y="618705"/>
                  </a:cubicBezTo>
                  <a:cubicBezTo>
                    <a:pt x="529838" y="621840"/>
                    <a:pt x="529493" y="625876"/>
                    <a:pt x="531596" y="628680"/>
                  </a:cubicBezTo>
                  <a:cubicBezTo>
                    <a:pt x="536299" y="634950"/>
                    <a:pt x="541701" y="640958"/>
                    <a:pt x="548222" y="645306"/>
                  </a:cubicBezTo>
                  <a:lnTo>
                    <a:pt x="568172" y="658606"/>
                  </a:lnTo>
                  <a:lnTo>
                    <a:pt x="578148" y="665256"/>
                  </a:lnTo>
                  <a:cubicBezTo>
                    <a:pt x="591394" y="685125"/>
                    <a:pt x="576927" y="667847"/>
                    <a:pt x="594773" y="678556"/>
                  </a:cubicBezTo>
                  <a:cubicBezTo>
                    <a:pt x="597461" y="680169"/>
                    <a:pt x="598814" y="683468"/>
                    <a:pt x="601423" y="685207"/>
                  </a:cubicBezTo>
                  <a:cubicBezTo>
                    <a:pt x="605547" y="687957"/>
                    <a:pt x="610290" y="689640"/>
                    <a:pt x="614724" y="691857"/>
                  </a:cubicBezTo>
                  <a:cubicBezTo>
                    <a:pt x="616941" y="695182"/>
                    <a:pt x="617985" y="699714"/>
                    <a:pt x="621374" y="701832"/>
                  </a:cubicBezTo>
                  <a:cubicBezTo>
                    <a:pt x="627318" y="705547"/>
                    <a:pt x="634674" y="706265"/>
                    <a:pt x="641324" y="708482"/>
                  </a:cubicBezTo>
                  <a:lnTo>
                    <a:pt x="651300" y="711807"/>
                  </a:lnTo>
                  <a:cubicBezTo>
                    <a:pt x="654625" y="712915"/>
                    <a:pt x="657838" y="714444"/>
                    <a:pt x="661275" y="715132"/>
                  </a:cubicBezTo>
                  <a:cubicBezTo>
                    <a:pt x="681337" y="719146"/>
                    <a:pt x="672538" y="716671"/>
                    <a:pt x="687876" y="721783"/>
                  </a:cubicBezTo>
                  <a:cubicBezTo>
                    <a:pt x="708935" y="720675"/>
                    <a:pt x="730051" y="720367"/>
                    <a:pt x="751052" y="718458"/>
                  </a:cubicBezTo>
                  <a:cubicBezTo>
                    <a:pt x="762484" y="717419"/>
                    <a:pt x="760773" y="713029"/>
                    <a:pt x="771003" y="708482"/>
                  </a:cubicBezTo>
                  <a:cubicBezTo>
                    <a:pt x="777409" y="705635"/>
                    <a:pt x="790953" y="701832"/>
                    <a:pt x="790953" y="701832"/>
                  </a:cubicBezTo>
                  <a:cubicBezTo>
                    <a:pt x="793170" y="699615"/>
                    <a:pt x="795865" y="697790"/>
                    <a:pt x="797604" y="695182"/>
                  </a:cubicBezTo>
                  <a:cubicBezTo>
                    <a:pt x="803083" y="686965"/>
                    <a:pt x="804624" y="680773"/>
                    <a:pt x="807579" y="671906"/>
                  </a:cubicBezTo>
                  <a:cubicBezTo>
                    <a:pt x="806471" y="660822"/>
                    <a:pt x="806759" y="649509"/>
                    <a:pt x="804254" y="638655"/>
                  </a:cubicBezTo>
                  <a:cubicBezTo>
                    <a:pt x="803355" y="634761"/>
                    <a:pt x="799227" y="632332"/>
                    <a:pt x="797604" y="628680"/>
                  </a:cubicBezTo>
                  <a:cubicBezTo>
                    <a:pt x="785377" y="601170"/>
                    <a:pt x="797960" y="615738"/>
                    <a:pt x="784303" y="602079"/>
                  </a:cubicBezTo>
                  <a:cubicBezTo>
                    <a:pt x="783195" y="598754"/>
                    <a:pt x="782545" y="595239"/>
                    <a:pt x="780978" y="592104"/>
                  </a:cubicBezTo>
                  <a:cubicBezTo>
                    <a:pt x="779191" y="588530"/>
                    <a:pt x="775731" y="585871"/>
                    <a:pt x="774328" y="582129"/>
                  </a:cubicBezTo>
                  <a:cubicBezTo>
                    <a:pt x="770928" y="573061"/>
                    <a:pt x="772411" y="564046"/>
                    <a:pt x="767678" y="555528"/>
                  </a:cubicBezTo>
                  <a:cubicBezTo>
                    <a:pt x="763796" y="548541"/>
                    <a:pt x="754377" y="535578"/>
                    <a:pt x="754377" y="535578"/>
                  </a:cubicBezTo>
                  <a:cubicBezTo>
                    <a:pt x="752160" y="528928"/>
                    <a:pt x="752684" y="520584"/>
                    <a:pt x="747727" y="515627"/>
                  </a:cubicBezTo>
                  <a:cubicBezTo>
                    <a:pt x="744402" y="512302"/>
                    <a:pt x="740762" y="509264"/>
                    <a:pt x="737752" y="505652"/>
                  </a:cubicBezTo>
                  <a:cubicBezTo>
                    <a:pt x="735194" y="502582"/>
                    <a:pt x="733928" y="498502"/>
                    <a:pt x="731102" y="495676"/>
                  </a:cubicBezTo>
                  <a:cubicBezTo>
                    <a:pt x="728276" y="492850"/>
                    <a:pt x="724451" y="491243"/>
                    <a:pt x="721126" y="489026"/>
                  </a:cubicBezTo>
                  <a:cubicBezTo>
                    <a:pt x="708934" y="470739"/>
                    <a:pt x="721126" y="486255"/>
                    <a:pt x="704501" y="472401"/>
                  </a:cubicBezTo>
                  <a:cubicBezTo>
                    <a:pt x="695552" y="464944"/>
                    <a:pt x="695164" y="460493"/>
                    <a:pt x="684550" y="455775"/>
                  </a:cubicBezTo>
                  <a:cubicBezTo>
                    <a:pt x="678144" y="452928"/>
                    <a:pt x="670433" y="453013"/>
                    <a:pt x="664600" y="449125"/>
                  </a:cubicBezTo>
                  <a:cubicBezTo>
                    <a:pt x="641733" y="433881"/>
                    <a:pt x="652231" y="438352"/>
                    <a:pt x="634674" y="432500"/>
                  </a:cubicBezTo>
                  <a:cubicBezTo>
                    <a:pt x="621376" y="412551"/>
                    <a:pt x="635781" y="431389"/>
                    <a:pt x="618049" y="415874"/>
                  </a:cubicBezTo>
                  <a:cubicBezTo>
                    <a:pt x="612151" y="410713"/>
                    <a:pt x="607944" y="403596"/>
                    <a:pt x="601423" y="399249"/>
                  </a:cubicBezTo>
                  <a:cubicBezTo>
                    <a:pt x="588839" y="390860"/>
                    <a:pt x="594273" y="395425"/>
                    <a:pt x="584798" y="385948"/>
                  </a:cubicBezTo>
                  <a:cubicBezTo>
                    <a:pt x="583690" y="382623"/>
                    <a:pt x="583276" y="378978"/>
                    <a:pt x="581473" y="375973"/>
                  </a:cubicBezTo>
                  <a:cubicBezTo>
                    <a:pt x="578315" y="370710"/>
                    <a:pt x="569376" y="365692"/>
                    <a:pt x="564847" y="362673"/>
                  </a:cubicBezTo>
                  <a:cubicBezTo>
                    <a:pt x="562630" y="359348"/>
                    <a:pt x="560693" y="355819"/>
                    <a:pt x="558197" y="352698"/>
                  </a:cubicBezTo>
                  <a:cubicBezTo>
                    <a:pt x="551289" y="344062"/>
                    <a:pt x="550013" y="347583"/>
                    <a:pt x="544897" y="336072"/>
                  </a:cubicBezTo>
                  <a:cubicBezTo>
                    <a:pt x="542050" y="329666"/>
                    <a:pt x="540463" y="322772"/>
                    <a:pt x="538246" y="316122"/>
                  </a:cubicBezTo>
                  <a:cubicBezTo>
                    <a:pt x="537137" y="312797"/>
                    <a:pt x="536865" y="309062"/>
                    <a:pt x="534921" y="306146"/>
                  </a:cubicBezTo>
                  <a:lnTo>
                    <a:pt x="528271" y="296171"/>
                  </a:lnTo>
                  <a:cubicBezTo>
                    <a:pt x="527163" y="271787"/>
                    <a:pt x="526892" y="247350"/>
                    <a:pt x="524946" y="223019"/>
                  </a:cubicBezTo>
                  <a:cubicBezTo>
                    <a:pt x="524150" y="213071"/>
                    <a:pt x="519240" y="211607"/>
                    <a:pt x="514971" y="203068"/>
                  </a:cubicBezTo>
                  <a:cubicBezTo>
                    <a:pt x="513404" y="199933"/>
                    <a:pt x="513213" y="196228"/>
                    <a:pt x="511646" y="193093"/>
                  </a:cubicBezTo>
                  <a:cubicBezTo>
                    <a:pt x="504821" y="179443"/>
                    <a:pt x="506595" y="186780"/>
                    <a:pt x="498345" y="176468"/>
                  </a:cubicBezTo>
                  <a:cubicBezTo>
                    <a:pt x="495848" y="173347"/>
                    <a:pt x="494521" y="169318"/>
                    <a:pt x="491695" y="166492"/>
                  </a:cubicBezTo>
                  <a:cubicBezTo>
                    <a:pt x="485250" y="160047"/>
                    <a:pt x="479857" y="159221"/>
                    <a:pt x="471745" y="156517"/>
                  </a:cubicBezTo>
                  <a:cubicBezTo>
                    <a:pt x="461205" y="140710"/>
                    <a:pt x="468885" y="147806"/>
                    <a:pt x="445144" y="139892"/>
                  </a:cubicBezTo>
                  <a:lnTo>
                    <a:pt x="435169" y="136567"/>
                  </a:lnTo>
                  <a:lnTo>
                    <a:pt x="425193" y="133242"/>
                  </a:lnTo>
                  <a:cubicBezTo>
                    <a:pt x="408568" y="134350"/>
                    <a:pt x="391536" y="132751"/>
                    <a:pt x="375317" y="136567"/>
                  </a:cubicBezTo>
                  <a:cubicBezTo>
                    <a:pt x="371427" y="137482"/>
                    <a:pt x="370290" y="142890"/>
                    <a:pt x="368667" y="146542"/>
                  </a:cubicBezTo>
                  <a:cubicBezTo>
                    <a:pt x="360513" y="164890"/>
                    <a:pt x="363164" y="165233"/>
                    <a:pt x="358692" y="183118"/>
                  </a:cubicBezTo>
                  <a:cubicBezTo>
                    <a:pt x="357842" y="186518"/>
                    <a:pt x="356475" y="189768"/>
                    <a:pt x="355366" y="193093"/>
                  </a:cubicBezTo>
                  <a:cubicBezTo>
                    <a:pt x="356475" y="198635"/>
                    <a:pt x="358130" y="204095"/>
                    <a:pt x="358692" y="209719"/>
                  </a:cubicBezTo>
                  <a:cubicBezTo>
                    <a:pt x="365347" y="276257"/>
                    <a:pt x="357146" y="240111"/>
                    <a:pt x="365342" y="272895"/>
                  </a:cubicBezTo>
                  <a:cubicBezTo>
                    <a:pt x="368757" y="317296"/>
                    <a:pt x="370729" y="312926"/>
                    <a:pt x="365342" y="356023"/>
                  </a:cubicBezTo>
                  <a:cubicBezTo>
                    <a:pt x="365113" y="357853"/>
                    <a:pt x="360435" y="376393"/>
                    <a:pt x="358692" y="379298"/>
                  </a:cubicBezTo>
                  <a:cubicBezTo>
                    <a:pt x="357079" y="381986"/>
                    <a:pt x="353999" y="383500"/>
                    <a:pt x="352041" y="385948"/>
                  </a:cubicBezTo>
                  <a:cubicBezTo>
                    <a:pt x="349544" y="389069"/>
                    <a:pt x="348861" y="393941"/>
                    <a:pt x="345391" y="395924"/>
                  </a:cubicBezTo>
                  <a:cubicBezTo>
                    <a:pt x="340484" y="398728"/>
                    <a:pt x="334308" y="398141"/>
                    <a:pt x="328766" y="399249"/>
                  </a:cubicBezTo>
                  <a:cubicBezTo>
                    <a:pt x="316574" y="398141"/>
                    <a:pt x="304161" y="398489"/>
                    <a:pt x="292190" y="395924"/>
                  </a:cubicBezTo>
                  <a:cubicBezTo>
                    <a:pt x="277894" y="392861"/>
                    <a:pt x="279769" y="376560"/>
                    <a:pt x="268914" y="369323"/>
                  </a:cubicBezTo>
                  <a:lnTo>
                    <a:pt x="258939" y="362673"/>
                  </a:lnTo>
                  <a:lnTo>
                    <a:pt x="252289" y="342722"/>
                  </a:lnTo>
                  <a:cubicBezTo>
                    <a:pt x="251181" y="339397"/>
                    <a:pt x="249814" y="336147"/>
                    <a:pt x="248964" y="332747"/>
                  </a:cubicBezTo>
                  <a:cubicBezTo>
                    <a:pt x="247855" y="328314"/>
                    <a:pt x="247438" y="323647"/>
                    <a:pt x="245638" y="319447"/>
                  </a:cubicBezTo>
                  <a:cubicBezTo>
                    <a:pt x="244064" y="315774"/>
                    <a:pt x="240611" y="313123"/>
                    <a:pt x="238988" y="309471"/>
                  </a:cubicBezTo>
                  <a:cubicBezTo>
                    <a:pt x="236141" y="303065"/>
                    <a:pt x="234555" y="296171"/>
                    <a:pt x="232338" y="289521"/>
                  </a:cubicBezTo>
                  <a:cubicBezTo>
                    <a:pt x="231230" y="286196"/>
                    <a:pt x="230957" y="282462"/>
                    <a:pt x="229013" y="279546"/>
                  </a:cubicBezTo>
                  <a:cubicBezTo>
                    <a:pt x="226796" y="276221"/>
                    <a:pt x="223986" y="273222"/>
                    <a:pt x="222363" y="269570"/>
                  </a:cubicBezTo>
                  <a:cubicBezTo>
                    <a:pt x="222357" y="269557"/>
                    <a:pt x="214053" y="244638"/>
                    <a:pt x="212388" y="239644"/>
                  </a:cubicBezTo>
                  <a:cubicBezTo>
                    <a:pt x="211280" y="236319"/>
                    <a:pt x="210629" y="232804"/>
                    <a:pt x="209062" y="229669"/>
                  </a:cubicBezTo>
                  <a:cubicBezTo>
                    <a:pt x="206845" y="225236"/>
                    <a:pt x="204365" y="220925"/>
                    <a:pt x="202412" y="216369"/>
                  </a:cubicBezTo>
                  <a:cubicBezTo>
                    <a:pt x="195937" y="201261"/>
                    <a:pt x="203496" y="210804"/>
                    <a:pt x="192437" y="199743"/>
                  </a:cubicBezTo>
                  <a:cubicBezTo>
                    <a:pt x="190220" y="193093"/>
                    <a:pt x="187487" y="186593"/>
                    <a:pt x="185787" y="179793"/>
                  </a:cubicBezTo>
                  <a:cubicBezTo>
                    <a:pt x="181091" y="161009"/>
                    <a:pt x="183358" y="170973"/>
                    <a:pt x="179137" y="149867"/>
                  </a:cubicBezTo>
                  <a:cubicBezTo>
                    <a:pt x="178029" y="128808"/>
                    <a:pt x="177088" y="107740"/>
                    <a:pt x="175812" y="86690"/>
                  </a:cubicBezTo>
                  <a:cubicBezTo>
                    <a:pt x="171842" y="21196"/>
                    <a:pt x="183579" y="55447"/>
                    <a:pt x="162511" y="30164"/>
                  </a:cubicBezTo>
                  <a:cubicBezTo>
                    <a:pt x="159953" y="27094"/>
                    <a:pt x="158982" y="22685"/>
                    <a:pt x="155861" y="20188"/>
                  </a:cubicBezTo>
                  <a:cubicBezTo>
                    <a:pt x="153693" y="18453"/>
                    <a:pt x="133454" y="13755"/>
                    <a:pt x="132585" y="13538"/>
                  </a:cubicBezTo>
                  <a:cubicBezTo>
                    <a:pt x="129260" y="11321"/>
                    <a:pt x="126352" y="8291"/>
                    <a:pt x="122610" y="6888"/>
                  </a:cubicBezTo>
                  <a:cubicBezTo>
                    <a:pt x="104242" y="0"/>
                    <a:pt x="84825" y="5326"/>
                    <a:pt x="66084" y="6888"/>
                  </a:cubicBezTo>
                  <a:cubicBezTo>
                    <a:pt x="61650" y="7996"/>
                    <a:pt x="56586" y="7678"/>
                    <a:pt x="52783" y="10213"/>
                  </a:cubicBezTo>
                  <a:cubicBezTo>
                    <a:pt x="14576" y="35685"/>
                    <a:pt x="52137" y="21513"/>
                    <a:pt x="26182" y="30164"/>
                  </a:cubicBezTo>
                  <a:cubicBezTo>
                    <a:pt x="23965" y="34597"/>
                    <a:pt x="21991" y="39160"/>
                    <a:pt x="19532" y="43464"/>
                  </a:cubicBezTo>
                  <a:cubicBezTo>
                    <a:pt x="17549" y="46934"/>
                    <a:pt x="14456" y="49766"/>
                    <a:pt x="12882" y="53439"/>
                  </a:cubicBezTo>
                  <a:cubicBezTo>
                    <a:pt x="0" y="83499"/>
                    <a:pt x="19602" y="51673"/>
                    <a:pt x="2907" y="76715"/>
                  </a:cubicBezTo>
                  <a:cubicBezTo>
                    <a:pt x="4015" y="84474"/>
                    <a:pt x="4170" y="92430"/>
                    <a:pt x="6232" y="99991"/>
                  </a:cubicBezTo>
                  <a:cubicBezTo>
                    <a:pt x="7536" y="104773"/>
                    <a:pt x="10423" y="108987"/>
                    <a:pt x="12882" y="113291"/>
                  </a:cubicBezTo>
                  <a:cubicBezTo>
                    <a:pt x="16772" y="120099"/>
                    <a:pt x="25225" y="130857"/>
                    <a:pt x="29508" y="136567"/>
                  </a:cubicBezTo>
                  <a:cubicBezTo>
                    <a:pt x="40213" y="168681"/>
                    <a:pt x="23046" y="118747"/>
                    <a:pt x="39483" y="159842"/>
                  </a:cubicBezTo>
                  <a:cubicBezTo>
                    <a:pt x="51354" y="189520"/>
                    <a:pt x="39989" y="170577"/>
                    <a:pt x="52783" y="189768"/>
                  </a:cubicBezTo>
                  <a:cubicBezTo>
                    <a:pt x="69074" y="254934"/>
                    <a:pt x="55310" y="195688"/>
                    <a:pt x="59433" y="362673"/>
                  </a:cubicBezTo>
                  <a:cubicBezTo>
                    <a:pt x="60336" y="399255"/>
                    <a:pt x="61133" y="435844"/>
                    <a:pt x="62758" y="472401"/>
                  </a:cubicBezTo>
                  <a:cubicBezTo>
                    <a:pt x="63351" y="485734"/>
                    <a:pt x="64428" y="499059"/>
                    <a:pt x="66084" y="512302"/>
                  </a:cubicBezTo>
                  <a:cubicBezTo>
                    <a:pt x="66651" y="516836"/>
                    <a:pt x="68207" y="521193"/>
                    <a:pt x="69409" y="525602"/>
                  </a:cubicBezTo>
                  <a:cubicBezTo>
                    <a:pt x="71532" y="533387"/>
                    <a:pt x="73686" y="541166"/>
                    <a:pt x="76059" y="548878"/>
                  </a:cubicBezTo>
                  <a:cubicBezTo>
                    <a:pt x="78120" y="555578"/>
                    <a:pt x="81009" y="562028"/>
                    <a:pt x="82709" y="568828"/>
                  </a:cubicBezTo>
                  <a:cubicBezTo>
                    <a:pt x="83817" y="573262"/>
                    <a:pt x="84779" y="577735"/>
                    <a:pt x="86034" y="582129"/>
                  </a:cubicBezTo>
                  <a:cubicBezTo>
                    <a:pt x="92386" y="604361"/>
                    <a:pt x="86447" y="578374"/>
                    <a:pt x="92684" y="605404"/>
                  </a:cubicBezTo>
                  <a:cubicBezTo>
                    <a:pt x="110149" y="681088"/>
                    <a:pt x="91483" y="599402"/>
                    <a:pt x="102660" y="655281"/>
                  </a:cubicBezTo>
                  <a:cubicBezTo>
                    <a:pt x="103556" y="659762"/>
                    <a:pt x="105089" y="664100"/>
                    <a:pt x="105985" y="668581"/>
                  </a:cubicBezTo>
                  <a:cubicBezTo>
                    <a:pt x="111837" y="697841"/>
                    <a:pt x="106164" y="679094"/>
                    <a:pt x="112635" y="698507"/>
                  </a:cubicBezTo>
                  <a:cubicBezTo>
                    <a:pt x="121633" y="761493"/>
                    <a:pt x="109372" y="688765"/>
                    <a:pt x="122610" y="738408"/>
                  </a:cubicBezTo>
                  <a:cubicBezTo>
                    <a:pt x="134675" y="783652"/>
                    <a:pt x="124961" y="757299"/>
                    <a:pt x="132585" y="791610"/>
                  </a:cubicBezTo>
                  <a:cubicBezTo>
                    <a:pt x="133345" y="795031"/>
                    <a:pt x="134947" y="798215"/>
                    <a:pt x="135910" y="801585"/>
                  </a:cubicBezTo>
                  <a:cubicBezTo>
                    <a:pt x="137166" y="805979"/>
                    <a:pt x="137631" y="810606"/>
                    <a:pt x="139236" y="814885"/>
                  </a:cubicBezTo>
                  <a:cubicBezTo>
                    <a:pt x="140977" y="819526"/>
                    <a:pt x="144045" y="823584"/>
                    <a:pt x="145886" y="828186"/>
                  </a:cubicBezTo>
                  <a:cubicBezTo>
                    <a:pt x="148489" y="834694"/>
                    <a:pt x="149401" y="841866"/>
                    <a:pt x="152536" y="848136"/>
                  </a:cubicBezTo>
                  <a:cubicBezTo>
                    <a:pt x="154753" y="852569"/>
                    <a:pt x="157234" y="856880"/>
                    <a:pt x="159186" y="861436"/>
                  </a:cubicBezTo>
                  <a:cubicBezTo>
                    <a:pt x="160567" y="864658"/>
                    <a:pt x="160321" y="868675"/>
                    <a:pt x="162511" y="871412"/>
                  </a:cubicBezTo>
                  <a:cubicBezTo>
                    <a:pt x="165007" y="874533"/>
                    <a:pt x="169161" y="875845"/>
                    <a:pt x="172486" y="878062"/>
                  </a:cubicBezTo>
                  <a:cubicBezTo>
                    <a:pt x="181285" y="913249"/>
                    <a:pt x="169338" y="871809"/>
                    <a:pt x="182462" y="901338"/>
                  </a:cubicBezTo>
                  <a:cubicBezTo>
                    <a:pt x="185309" y="907744"/>
                    <a:pt x="186895" y="914638"/>
                    <a:pt x="189112" y="921288"/>
                  </a:cubicBezTo>
                  <a:lnTo>
                    <a:pt x="192437" y="931263"/>
                  </a:lnTo>
                  <a:cubicBezTo>
                    <a:pt x="191329" y="936805"/>
                    <a:pt x="189112" y="942237"/>
                    <a:pt x="189112" y="947889"/>
                  </a:cubicBezTo>
                  <a:cubicBezTo>
                    <a:pt x="189112" y="975420"/>
                    <a:pt x="195619" y="983321"/>
                    <a:pt x="199087" y="1011066"/>
                  </a:cubicBezTo>
                  <a:cubicBezTo>
                    <a:pt x="199901" y="1017581"/>
                    <a:pt x="202691" y="1045155"/>
                    <a:pt x="205737" y="1054292"/>
                  </a:cubicBezTo>
                  <a:cubicBezTo>
                    <a:pt x="208548" y="1062726"/>
                    <a:pt x="214175" y="1070272"/>
                    <a:pt x="219038" y="1077567"/>
                  </a:cubicBezTo>
                  <a:cubicBezTo>
                    <a:pt x="221070" y="1083663"/>
                    <a:pt x="225152" y="1101745"/>
                    <a:pt x="232338" y="1107493"/>
                  </a:cubicBezTo>
                  <a:cubicBezTo>
                    <a:pt x="235075" y="1109682"/>
                    <a:pt x="238988" y="1109710"/>
                    <a:pt x="242313" y="1110818"/>
                  </a:cubicBezTo>
                  <a:cubicBezTo>
                    <a:pt x="244530" y="1114143"/>
                    <a:pt x="246138" y="1117968"/>
                    <a:pt x="248964" y="1120794"/>
                  </a:cubicBezTo>
                  <a:cubicBezTo>
                    <a:pt x="275119" y="1146949"/>
                    <a:pt x="241678" y="1104736"/>
                    <a:pt x="268914" y="1137419"/>
                  </a:cubicBezTo>
                  <a:cubicBezTo>
                    <a:pt x="271472" y="1140489"/>
                    <a:pt x="272909" y="1144407"/>
                    <a:pt x="275564" y="1147394"/>
                  </a:cubicBezTo>
                  <a:cubicBezTo>
                    <a:pt x="281812" y="1154423"/>
                    <a:pt x="290298" y="1159520"/>
                    <a:pt x="295515" y="1167345"/>
                  </a:cubicBezTo>
                  <a:cubicBezTo>
                    <a:pt x="304382" y="1180645"/>
                    <a:pt x="298840" y="1175103"/>
                    <a:pt x="312140" y="1183970"/>
                  </a:cubicBezTo>
                  <a:cubicBezTo>
                    <a:pt x="315162" y="1188504"/>
                    <a:pt x="320174" y="1197436"/>
                    <a:pt x="325441" y="1200596"/>
                  </a:cubicBezTo>
                  <a:cubicBezTo>
                    <a:pt x="328446" y="1202399"/>
                    <a:pt x="332091" y="1202813"/>
                    <a:pt x="335416" y="1203921"/>
                  </a:cubicBezTo>
                  <a:cubicBezTo>
                    <a:pt x="336524" y="1207246"/>
                    <a:pt x="336263" y="1211418"/>
                    <a:pt x="338741" y="1213896"/>
                  </a:cubicBezTo>
                  <a:cubicBezTo>
                    <a:pt x="355570" y="1230724"/>
                    <a:pt x="376449" y="1232251"/>
                    <a:pt x="398593" y="1237172"/>
                  </a:cubicBezTo>
                  <a:cubicBezTo>
                    <a:pt x="416393" y="1249039"/>
                    <a:pt x="405742" y="1240996"/>
                    <a:pt x="428518" y="1263772"/>
                  </a:cubicBezTo>
                  <a:cubicBezTo>
                    <a:pt x="430735" y="1265989"/>
                    <a:pt x="432365" y="1269021"/>
                    <a:pt x="435169" y="1270423"/>
                  </a:cubicBezTo>
                  <a:lnTo>
                    <a:pt x="448469" y="1277073"/>
                  </a:lnTo>
                  <a:cubicBezTo>
                    <a:pt x="450686" y="1280398"/>
                    <a:pt x="451999" y="1284552"/>
                    <a:pt x="455119" y="1287048"/>
                  </a:cubicBezTo>
                  <a:cubicBezTo>
                    <a:pt x="457856" y="1289237"/>
                    <a:pt x="461959" y="1288806"/>
                    <a:pt x="465094" y="1290373"/>
                  </a:cubicBezTo>
                  <a:cubicBezTo>
                    <a:pt x="468669" y="1292160"/>
                    <a:pt x="471745" y="1294806"/>
                    <a:pt x="475070" y="1297023"/>
                  </a:cubicBezTo>
                  <a:cubicBezTo>
                    <a:pt x="479161" y="1309297"/>
                    <a:pt x="478947" y="1311060"/>
                    <a:pt x="488370" y="1323624"/>
                  </a:cubicBezTo>
                  <a:cubicBezTo>
                    <a:pt x="491191" y="1327386"/>
                    <a:pt x="495612" y="1329773"/>
                    <a:pt x="498345" y="1333599"/>
                  </a:cubicBezTo>
                  <a:cubicBezTo>
                    <a:pt x="501226" y="1337633"/>
                    <a:pt x="502446" y="1342649"/>
                    <a:pt x="504996" y="1346900"/>
                  </a:cubicBezTo>
                  <a:cubicBezTo>
                    <a:pt x="509108" y="1353753"/>
                    <a:pt x="514184" y="1359997"/>
                    <a:pt x="518296" y="1366850"/>
                  </a:cubicBezTo>
                  <a:cubicBezTo>
                    <a:pt x="543607" y="1409036"/>
                    <a:pt x="508593" y="1355621"/>
                    <a:pt x="531596" y="1390126"/>
                  </a:cubicBezTo>
                  <a:cubicBezTo>
                    <a:pt x="532704" y="1397885"/>
                    <a:pt x="532442" y="1405967"/>
                    <a:pt x="534921" y="1413402"/>
                  </a:cubicBezTo>
                  <a:cubicBezTo>
                    <a:pt x="535912" y="1416376"/>
                    <a:pt x="540170" y="1417248"/>
                    <a:pt x="541572" y="1420052"/>
                  </a:cubicBezTo>
                  <a:cubicBezTo>
                    <a:pt x="545924" y="1428755"/>
                    <a:pt x="543316" y="1435150"/>
                    <a:pt x="548222" y="1443327"/>
                  </a:cubicBezTo>
                  <a:cubicBezTo>
                    <a:pt x="551382" y="1448593"/>
                    <a:pt x="560314" y="1453606"/>
                    <a:pt x="564847" y="1456628"/>
                  </a:cubicBezTo>
                  <a:cubicBezTo>
                    <a:pt x="567064" y="1459953"/>
                    <a:pt x="569556" y="1463110"/>
                    <a:pt x="571497" y="1466603"/>
                  </a:cubicBezTo>
                  <a:cubicBezTo>
                    <a:pt x="585037" y="1490974"/>
                    <a:pt x="577993" y="1480387"/>
                    <a:pt x="588123" y="1503179"/>
                  </a:cubicBezTo>
                  <a:cubicBezTo>
                    <a:pt x="590136" y="1507708"/>
                    <a:pt x="592556" y="1512046"/>
                    <a:pt x="594773" y="1516479"/>
                  </a:cubicBezTo>
                  <a:cubicBezTo>
                    <a:pt x="594784" y="1516544"/>
                    <a:pt x="599218" y="1546423"/>
                    <a:pt x="601423" y="1549730"/>
                  </a:cubicBezTo>
                  <a:cubicBezTo>
                    <a:pt x="603640" y="1553055"/>
                    <a:pt x="608073" y="1554163"/>
                    <a:pt x="611398" y="1556380"/>
                  </a:cubicBezTo>
                  <a:cubicBezTo>
                    <a:pt x="613615" y="1561922"/>
                    <a:pt x="615548" y="1567586"/>
                    <a:pt x="618049" y="1573006"/>
                  </a:cubicBezTo>
                  <a:cubicBezTo>
                    <a:pt x="622203" y="1582007"/>
                    <a:pt x="628945" y="1589989"/>
                    <a:pt x="631349" y="1599607"/>
                  </a:cubicBezTo>
                  <a:cubicBezTo>
                    <a:pt x="632457" y="1604040"/>
                    <a:pt x="633419" y="1608513"/>
                    <a:pt x="634674" y="1612907"/>
                  </a:cubicBezTo>
                  <a:cubicBezTo>
                    <a:pt x="635637" y="1616277"/>
                    <a:pt x="637077" y="1619501"/>
                    <a:pt x="637999" y="1622882"/>
                  </a:cubicBezTo>
                  <a:cubicBezTo>
                    <a:pt x="640404" y="1631700"/>
                    <a:pt x="640561" y="1641308"/>
                    <a:pt x="644649" y="1649483"/>
                  </a:cubicBezTo>
                  <a:cubicBezTo>
                    <a:pt x="646866" y="1653916"/>
                    <a:pt x="649459" y="1658181"/>
                    <a:pt x="651300" y="1662783"/>
                  </a:cubicBezTo>
                  <a:cubicBezTo>
                    <a:pt x="653904" y="1669292"/>
                    <a:pt x="655733" y="1676084"/>
                    <a:pt x="657950" y="1682734"/>
                  </a:cubicBezTo>
                  <a:cubicBezTo>
                    <a:pt x="659058" y="1686059"/>
                    <a:pt x="659708" y="1689574"/>
                    <a:pt x="661275" y="1692709"/>
                  </a:cubicBezTo>
                  <a:cubicBezTo>
                    <a:pt x="663492" y="1697143"/>
                    <a:pt x="664752" y="1702202"/>
                    <a:pt x="667925" y="1706010"/>
                  </a:cubicBezTo>
                  <a:cubicBezTo>
                    <a:pt x="672883" y="1711960"/>
                    <a:pt x="681067" y="1713716"/>
                    <a:pt x="687876" y="1715985"/>
                  </a:cubicBezTo>
                  <a:cubicBezTo>
                    <a:pt x="691201" y="1712660"/>
                    <a:pt x="697078" y="1710648"/>
                    <a:pt x="697851" y="1706010"/>
                  </a:cubicBezTo>
                  <a:cubicBezTo>
                    <a:pt x="698508" y="1702068"/>
                    <a:pt x="695102" y="1696901"/>
                    <a:pt x="691201" y="1696034"/>
                  </a:cubicBezTo>
                  <a:cubicBezTo>
                    <a:pt x="683550" y="1694334"/>
                    <a:pt x="675684" y="1698251"/>
                    <a:pt x="667925" y="1699359"/>
                  </a:cubicBezTo>
                  <a:cubicBezTo>
                    <a:pt x="670142" y="1704901"/>
                    <a:pt x="672688" y="1710322"/>
                    <a:pt x="674575" y="1715985"/>
                  </a:cubicBezTo>
                  <a:cubicBezTo>
                    <a:pt x="678771" y="1728572"/>
                    <a:pt x="678277" y="1735479"/>
                    <a:pt x="681225" y="1749236"/>
                  </a:cubicBezTo>
                  <a:cubicBezTo>
                    <a:pt x="683140" y="1758173"/>
                    <a:pt x="687876" y="1775836"/>
                    <a:pt x="687876" y="1775836"/>
                  </a:cubicBezTo>
                  <a:cubicBezTo>
                    <a:pt x="688984" y="1785811"/>
                    <a:pt x="689233" y="1795920"/>
                    <a:pt x="691201" y="1805762"/>
                  </a:cubicBezTo>
                  <a:cubicBezTo>
                    <a:pt x="692576" y="1812636"/>
                    <a:pt x="696151" y="1818912"/>
                    <a:pt x="697851" y="1825713"/>
                  </a:cubicBezTo>
                  <a:lnTo>
                    <a:pt x="704501" y="1852314"/>
                  </a:lnTo>
                  <a:cubicBezTo>
                    <a:pt x="706008" y="1858342"/>
                    <a:pt x="711778" y="1882865"/>
                    <a:pt x="714476" y="1885564"/>
                  </a:cubicBezTo>
                  <a:lnTo>
                    <a:pt x="721126" y="1892215"/>
                  </a:lnTo>
                  <a:lnTo>
                    <a:pt x="727777" y="1912165"/>
                  </a:lnTo>
                  <a:cubicBezTo>
                    <a:pt x="728885" y="1915490"/>
                    <a:pt x="728624" y="1919662"/>
                    <a:pt x="731102" y="1922140"/>
                  </a:cubicBezTo>
                  <a:cubicBezTo>
                    <a:pt x="738978" y="1930017"/>
                    <a:pt x="747293" y="1937464"/>
                    <a:pt x="751052" y="1948741"/>
                  </a:cubicBezTo>
                  <a:cubicBezTo>
                    <a:pt x="752160" y="1952066"/>
                    <a:pt x="752810" y="1955581"/>
                    <a:pt x="754377" y="1958716"/>
                  </a:cubicBezTo>
                  <a:cubicBezTo>
                    <a:pt x="756164" y="1962291"/>
                    <a:pt x="758705" y="1965440"/>
                    <a:pt x="761028" y="1968692"/>
                  </a:cubicBezTo>
                  <a:cubicBezTo>
                    <a:pt x="781644" y="1997554"/>
                    <a:pt x="761985" y="1968464"/>
                    <a:pt x="777653" y="1991967"/>
                  </a:cubicBezTo>
                  <a:cubicBezTo>
                    <a:pt x="779358" y="1997082"/>
                    <a:pt x="784815" y="2006803"/>
                    <a:pt x="777653" y="2011918"/>
                  </a:cubicBezTo>
                  <a:cubicBezTo>
                    <a:pt x="771949" y="2015992"/>
                    <a:pt x="757702" y="2018568"/>
                    <a:pt x="757702" y="2018568"/>
                  </a:cubicBezTo>
                  <a:cubicBezTo>
                    <a:pt x="756134" y="2023272"/>
                    <a:pt x="749352" y="2037669"/>
                    <a:pt x="757702" y="2041844"/>
                  </a:cubicBezTo>
                  <a:cubicBezTo>
                    <a:pt x="761276" y="2043631"/>
                    <a:pt x="764353" y="2037411"/>
                    <a:pt x="767678" y="2035194"/>
                  </a:cubicBezTo>
                  <a:cubicBezTo>
                    <a:pt x="771353" y="2024167"/>
                    <a:pt x="771003" y="2028723"/>
                    <a:pt x="761028" y="2035194"/>
                  </a:cubicBezTo>
                  <a:close/>
                </a:path>
              </a:pathLst>
            </a:custGeom>
            <a:solidFill>
              <a:srgbClr val="FFFF00">
                <a:alpha val="15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68" name="Полилиния 867"/>
            <p:cNvSpPr/>
            <p:nvPr/>
          </p:nvSpPr>
          <p:spPr>
            <a:xfrm>
              <a:off x="3673098" y="578603"/>
              <a:ext cx="2665709" cy="4021138"/>
            </a:xfrm>
            <a:custGeom>
              <a:avLst/>
              <a:gdLst>
                <a:gd name="connsiteX0" fmla="*/ 87824 w 2665709"/>
                <a:gd name="connsiteY0" fmla="*/ 4008895 h 4021138"/>
                <a:gd name="connsiteX1" fmla="*/ 103322 w 2665709"/>
                <a:gd name="connsiteY1" fmla="*/ 3977899 h 4021138"/>
                <a:gd name="connsiteX2" fmla="*/ 118821 w 2665709"/>
                <a:gd name="connsiteY2" fmla="*/ 3967566 h 4021138"/>
                <a:gd name="connsiteX3" fmla="*/ 129153 w 2665709"/>
                <a:gd name="connsiteY3" fmla="*/ 3952068 h 4021138"/>
                <a:gd name="connsiteX4" fmla="*/ 160149 w 2665709"/>
                <a:gd name="connsiteY4" fmla="*/ 3936570 h 4021138"/>
                <a:gd name="connsiteX5" fmla="*/ 216977 w 2665709"/>
                <a:gd name="connsiteY5" fmla="*/ 3941736 h 4021138"/>
                <a:gd name="connsiteX6" fmla="*/ 247973 w 2665709"/>
                <a:gd name="connsiteY6" fmla="*/ 3967566 h 4021138"/>
                <a:gd name="connsiteX7" fmla="*/ 263471 w 2665709"/>
                <a:gd name="connsiteY7" fmla="*/ 3977899 h 4021138"/>
                <a:gd name="connsiteX8" fmla="*/ 309966 w 2665709"/>
                <a:gd name="connsiteY8" fmla="*/ 3988231 h 4021138"/>
                <a:gd name="connsiteX9" fmla="*/ 371960 w 2665709"/>
                <a:gd name="connsiteY9" fmla="*/ 3977899 h 4021138"/>
                <a:gd name="connsiteX10" fmla="*/ 382292 w 2665709"/>
                <a:gd name="connsiteY10" fmla="*/ 3967566 h 4021138"/>
                <a:gd name="connsiteX11" fmla="*/ 397790 w 2665709"/>
                <a:gd name="connsiteY11" fmla="*/ 3962400 h 4021138"/>
                <a:gd name="connsiteX12" fmla="*/ 423621 w 2665709"/>
                <a:gd name="connsiteY12" fmla="*/ 3941736 h 4021138"/>
                <a:gd name="connsiteX13" fmla="*/ 454617 w 2665709"/>
                <a:gd name="connsiteY13" fmla="*/ 3926238 h 4021138"/>
                <a:gd name="connsiteX14" fmla="*/ 464949 w 2665709"/>
                <a:gd name="connsiteY14" fmla="*/ 3915905 h 4021138"/>
                <a:gd name="connsiteX15" fmla="*/ 480448 w 2665709"/>
                <a:gd name="connsiteY15" fmla="*/ 3910739 h 4021138"/>
                <a:gd name="connsiteX16" fmla="*/ 495946 w 2665709"/>
                <a:gd name="connsiteY16" fmla="*/ 3879743 h 4021138"/>
                <a:gd name="connsiteX17" fmla="*/ 506278 w 2665709"/>
                <a:gd name="connsiteY17" fmla="*/ 3828082 h 4021138"/>
                <a:gd name="connsiteX18" fmla="*/ 501112 w 2665709"/>
                <a:gd name="connsiteY18" fmla="*/ 3750590 h 4021138"/>
                <a:gd name="connsiteX19" fmla="*/ 495946 w 2665709"/>
                <a:gd name="connsiteY19" fmla="*/ 3729926 h 4021138"/>
                <a:gd name="connsiteX20" fmla="*/ 475282 w 2665709"/>
                <a:gd name="connsiteY20" fmla="*/ 3678265 h 4021138"/>
                <a:gd name="connsiteX21" fmla="*/ 464949 w 2665709"/>
                <a:gd name="connsiteY21" fmla="*/ 3667933 h 4021138"/>
                <a:gd name="connsiteX22" fmla="*/ 444285 w 2665709"/>
                <a:gd name="connsiteY22" fmla="*/ 3636936 h 4021138"/>
                <a:gd name="connsiteX23" fmla="*/ 423621 w 2665709"/>
                <a:gd name="connsiteY23" fmla="*/ 3611105 h 4021138"/>
                <a:gd name="connsiteX24" fmla="*/ 382292 w 2665709"/>
                <a:gd name="connsiteY24" fmla="*/ 3600773 h 4021138"/>
                <a:gd name="connsiteX25" fmla="*/ 340963 w 2665709"/>
                <a:gd name="connsiteY25" fmla="*/ 3564611 h 4021138"/>
                <a:gd name="connsiteX26" fmla="*/ 330631 w 2665709"/>
                <a:gd name="connsiteY26" fmla="*/ 3554278 h 4021138"/>
                <a:gd name="connsiteX27" fmla="*/ 315133 w 2665709"/>
                <a:gd name="connsiteY27" fmla="*/ 3497451 h 4021138"/>
                <a:gd name="connsiteX28" fmla="*/ 346129 w 2665709"/>
                <a:gd name="connsiteY28" fmla="*/ 3471621 h 4021138"/>
                <a:gd name="connsiteX29" fmla="*/ 377126 w 2665709"/>
                <a:gd name="connsiteY29" fmla="*/ 3461289 h 4021138"/>
                <a:gd name="connsiteX30" fmla="*/ 392624 w 2665709"/>
                <a:gd name="connsiteY30" fmla="*/ 3456122 h 4021138"/>
                <a:gd name="connsiteX31" fmla="*/ 423621 w 2665709"/>
                <a:gd name="connsiteY31" fmla="*/ 3435458 h 4021138"/>
                <a:gd name="connsiteX32" fmla="*/ 454617 w 2665709"/>
                <a:gd name="connsiteY32" fmla="*/ 3419960 h 4021138"/>
                <a:gd name="connsiteX33" fmla="*/ 470116 w 2665709"/>
                <a:gd name="connsiteY33" fmla="*/ 3404461 h 4021138"/>
                <a:gd name="connsiteX34" fmla="*/ 485614 w 2665709"/>
                <a:gd name="connsiteY34" fmla="*/ 3394129 h 4021138"/>
                <a:gd name="connsiteX35" fmla="*/ 490780 w 2665709"/>
                <a:gd name="connsiteY35" fmla="*/ 3378631 h 4021138"/>
                <a:gd name="connsiteX36" fmla="*/ 501112 w 2665709"/>
                <a:gd name="connsiteY36" fmla="*/ 3363133 h 4021138"/>
                <a:gd name="connsiteX37" fmla="*/ 511444 w 2665709"/>
                <a:gd name="connsiteY37" fmla="*/ 3321804 h 4021138"/>
                <a:gd name="connsiteX38" fmla="*/ 521777 w 2665709"/>
                <a:gd name="connsiteY38" fmla="*/ 3311472 h 4021138"/>
                <a:gd name="connsiteX39" fmla="*/ 516610 w 2665709"/>
                <a:gd name="connsiteY39" fmla="*/ 3285641 h 4021138"/>
                <a:gd name="connsiteX40" fmla="*/ 501112 w 2665709"/>
                <a:gd name="connsiteY40" fmla="*/ 3270143 h 4021138"/>
                <a:gd name="connsiteX41" fmla="*/ 480448 w 2665709"/>
                <a:gd name="connsiteY41" fmla="*/ 3254644 h 4021138"/>
                <a:gd name="connsiteX42" fmla="*/ 454617 w 2665709"/>
                <a:gd name="connsiteY42" fmla="*/ 3249478 h 4021138"/>
                <a:gd name="connsiteX43" fmla="*/ 330631 w 2665709"/>
                <a:gd name="connsiteY43" fmla="*/ 3244312 h 4021138"/>
                <a:gd name="connsiteX44" fmla="*/ 320299 w 2665709"/>
                <a:gd name="connsiteY44" fmla="*/ 3223648 h 4021138"/>
                <a:gd name="connsiteX45" fmla="*/ 309966 w 2665709"/>
                <a:gd name="connsiteY45" fmla="*/ 3208150 h 4021138"/>
                <a:gd name="connsiteX46" fmla="*/ 304800 w 2665709"/>
                <a:gd name="connsiteY46" fmla="*/ 3171987 h 4021138"/>
                <a:gd name="connsiteX47" fmla="*/ 299634 w 2665709"/>
                <a:gd name="connsiteY47" fmla="*/ 3156489 h 4021138"/>
                <a:gd name="connsiteX48" fmla="*/ 304800 w 2665709"/>
                <a:gd name="connsiteY48" fmla="*/ 3135824 h 4021138"/>
                <a:gd name="connsiteX49" fmla="*/ 325465 w 2665709"/>
                <a:gd name="connsiteY49" fmla="*/ 3078997 h 4021138"/>
                <a:gd name="connsiteX50" fmla="*/ 340963 w 2665709"/>
                <a:gd name="connsiteY50" fmla="*/ 3068665 h 4021138"/>
                <a:gd name="connsiteX51" fmla="*/ 356461 w 2665709"/>
                <a:gd name="connsiteY51" fmla="*/ 3037668 h 4021138"/>
                <a:gd name="connsiteX52" fmla="*/ 366794 w 2665709"/>
                <a:gd name="connsiteY52" fmla="*/ 3001505 h 4021138"/>
                <a:gd name="connsiteX53" fmla="*/ 371960 w 2665709"/>
                <a:gd name="connsiteY53" fmla="*/ 2794861 h 4021138"/>
                <a:gd name="connsiteX54" fmla="*/ 377126 w 2665709"/>
                <a:gd name="connsiteY54" fmla="*/ 2769031 h 4021138"/>
                <a:gd name="connsiteX55" fmla="*/ 371960 w 2665709"/>
                <a:gd name="connsiteY55" fmla="*/ 2707038 h 4021138"/>
                <a:gd name="connsiteX56" fmla="*/ 366794 w 2665709"/>
                <a:gd name="connsiteY56" fmla="*/ 2691539 h 4021138"/>
                <a:gd name="connsiteX57" fmla="*/ 356461 w 2665709"/>
                <a:gd name="connsiteY57" fmla="*/ 2681207 h 4021138"/>
                <a:gd name="connsiteX58" fmla="*/ 361627 w 2665709"/>
                <a:gd name="connsiteY58" fmla="*/ 2624380 h 4021138"/>
                <a:gd name="connsiteX59" fmla="*/ 382292 w 2665709"/>
                <a:gd name="connsiteY59" fmla="*/ 2598550 h 4021138"/>
                <a:gd name="connsiteX60" fmla="*/ 408122 w 2665709"/>
                <a:gd name="connsiteY60" fmla="*/ 2572719 h 4021138"/>
                <a:gd name="connsiteX61" fmla="*/ 454617 w 2665709"/>
                <a:gd name="connsiteY61" fmla="*/ 2562387 h 4021138"/>
                <a:gd name="connsiteX62" fmla="*/ 470116 w 2665709"/>
                <a:gd name="connsiteY62" fmla="*/ 2557221 h 4021138"/>
                <a:gd name="connsiteX63" fmla="*/ 485614 w 2665709"/>
                <a:gd name="connsiteY63" fmla="*/ 2546889 h 4021138"/>
                <a:gd name="connsiteX64" fmla="*/ 490780 w 2665709"/>
                <a:gd name="connsiteY64" fmla="*/ 2531390 h 4021138"/>
                <a:gd name="connsiteX65" fmla="*/ 511444 w 2665709"/>
                <a:gd name="connsiteY65" fmla="*/ 2500394 h 4021138"/>
                <a:gd name="connsiteX66" fmla="*/ 521777 w 2665709"/>
                <a:gd name="connsiteY66" fmla="*/ 2484895 h 4021138"/>
                <a:gd name="connsiteX67" fmla="*/ 547607 w 2665709"/>
                <a:gd name="connsiteY67" fmla="*/ 2438400 h 4021138"/>
                <a:gd name="connsiteX68" fmla="*/ 573438 w 2665709"/>
                <a:gd name="connsiteY68" fmla="*/ 2412570 h 4021138"/>
                <a:gd name="connsiteX69" fmla="*/ 594102 w 2665709"/>
                <a:gd name="connsiteY69" fmla="*/ 2376407 h 4021138"/>
                <a:gd name="connsiteX70" fmla="*/ 609600 w 2665709"/>
                <a:gd name="connsiteY70" fmla="*/ 2360909 h 4021138"/>
                <a:gd name="connsiteX71" fmla="*/ 635431 w 2665709"/>
                <a:gd name="connsiteY71" fmla="*/ 2314414 h 4021138"/>
                <a:gd name="connsiteX72" fmla="*/ 656095 w 2665709"/>
                <a:gd name="connsiteY72" fmla="*/ 2288583 h 4021138"/>
                <a:gd name="connsiteX73" fmla="*/ 661261 w 2665709"/>
                <a:gd name="connsiteY73" fmla="*/ 2273085 h 4021138"/>
                <a:gd name="connsiteX74" fmla="*/ 671594 w 2665709"/>
                <a:gd name="connsiteY74" fmla="*/ 2262753 h 4021138"/>
                <a:gd name="connsiteX75" fmla="*/ 681926 w 2665709"/>
                <a:gd name="connsiteY75" fmla="*/ 2247255 h 4021138"/>
                <a:gd name="connsiteX76" fmla="*/ 697424 w 2665709"/>
                <a:gd name="connsiteY76" fmla="*/ 2216258 h 4021138"/>
                <a:gd name="connsiteX77" fmla="*/ 702590 w 2665709"/>
                <a:gd name="connsiteY77" fmla="*/ 2200760 h 4021138"/>
                <a:gd name="connsiteX78" fmla="*/ 718088 w 2665709"/>
                <a:gd name="connsiteY78" fmla="*/ 2190428 h 4021138"/>
                <a:gd name="connsiteX79" fmla="*/ 743919 w 2665709"/>
                <a:gd name="connsiteY79" fmla="*/ 2143933 h 4021138"/>
                <a:gd name="connsiteX80" fmla="*/ 769749 w 2665709"/>
                <a:gd name="connsiteY80" fmla="*/ 2118102 h 4021138"/>
                <a:gd name="connsiteX81" fmla="*/ 780082 w 2665709"/>
                <a:gd name="connsiteY81" fmla="*/ 2107770 h 4021138"/>
                <a:gd name="connsiteX82" fmla="*/ 795580 w 2665709"/>
                <a:gd name="connsiteY82" fmla="*/ 2081939 h 4021138"/>
                <a:gd name="connsiteX83" fmla="*/ 821410 w 2665709"/>
                <a:gd name="connsiteY83" fmla="*/ 2056109 h 4021138"/>
                <a:gd name="connsiteX84" fmla="*/ 836909 w 2665709"/>
                <a:gd name="connsiteY84" fmla="*/ 2030278 h 4021138"/>
                <a:gd name="connsiteX85" fmla="*/ 842075 w 2665709"/>
                <a:gd name="connsiteY85" fmla="*/ 2014780 h 4021138"/>
                <a:gd name="connsiteX86" fmla="*/ 857573 w 2665709"/>
                <a:gd name="connsiteY86" fmla="*/ 2009614 h 4021138"/>
                <a:gd name="connsiteX87" fmla="*/ 867905 w 2665709"/>
                <a:gd name="connsiteY87" fmla="*/ 1994116 h 4021138"/>
                <a:gd name="connsiteX88" fmla="*/ 893736 w 2665709"/>
                <a:gd name="connsiteY88" fmla="*/ 1973451 h 4021138"/>
                <a:gd name="connsiteX89" fmla="*/ 904068 w 2665709"/>
                <a:gd name="connsiteY89" fmla="*/ 1957953 h 4021138"/>
                <a:gd name="connsiteX90" fmla="*/ 909234 w 2665709"/>
                <a:gd name="connsiteY90" fmla="*/ 1942455 h 4021138"/>
                <a:gd name="connsiteX91" fmla="*/ 924733 w 2665709"/>
                <a:gd name="connsiteY91" fmla="*/ 1937289 h 4021138"/>
                <a:gd name="connsiteX92" fmla="*/ 935065 w 2665709"/>
                <a:gd name="connsiteY92" fmla="*/ 1926956 h 4021138"/>
                <a:gd name="connsiteX93" fmla="*/ 945397 w 2665709"/>
                <a:gd name="connsiteY93" fmla="*/ 1911458 h 4021138"/>
                <a:gd name="connsiteX94" fmla="*/ 976394 w 2665709"/>
                <a:gd name="connsiteY94" fmla="*/ 1880461 h 4021138"/>
                <a:gd name="connsiteX95" fmla="*/ 1002224 w 2665709"/>
                <a:gd name="connsiteY95" fmla="*/ 1854631 h 4021138"/>
                <a:gd name="connsiteX96" fmla="*/ 1012556 w 2665709"/>
                <a:gd name="connsiteY96" fmla="*/ 1839133 h 4021138"/>
                <a:gd name="connsiteX97" fmla="*/ 1033221 w 2665709"/>
                <a:gd name="connsiteY97" fmla="*/ 1818468 h 4021138"/>
                <a:gd name="connsiteX98" fmla="*/ 1059051 w 2665709"/>
                <a:gd name="connsiteY98" fmla="*/ 1771973 h 4021138"/>
                <a:gd name="connsiteX99" fmla="*/ 1074549 w 2665709"/>
                <a:gd name="connsiteY99" fmla="*/ 1761641 h 4021138"/>
                <a:gd name="connsiteX100" fmla="*/ 1084882 w 2665709"/>
                <a:gd name="connsiteY100" fmla="*/ 1725478 h 4021138"/>
                <a:gd name="connsiteX101" fmla="*/ 1095214 w 2665709"/>
                <a:gd name="connsiteY101" fmla="*/ 1694482 h 4021138"/>
                <a:gd name="connsiteX102" fmla="*/ 1100380 w 2665709"/>
                <a:gd name="connsiteY102" fmla="*/ 1678983 h 4021138"/>
                <a:gd name="connsiteX103" fmla="*/ 1110712 w 2665709"/>
                <a:gd name="connsiteY103" fmla="*/ 1637655 h 4021138"/>
                <a:gd name="connsiteX104" fmla="*/ 1126210 w 2665709"/>
                <a:gd name="connsiteY104" fmla="*/ 1585994 h 4021138"/>
                <a:gd name="connsiteX105" fmla="*/ 1131377 w 2665709"/>
                <a:gd name="connsiteY105" fmla="*/ 1570495 h 4021138"/>
                <a:gd name="connsiteX106" fmla="*/ 1146875 w 2665709"/>
                <a:gd name="connsiteY106" fmla="*/ 1554997 h 4021138"/>
                <a:gd name="connsiteX107" fmla="*/ 1157207 w 2665709"/>
                <a:gd name="connsiteY107" fmla="*/ 1524000 h 4021138"/>
                <a:gd name="connsiteX108" fmla="*/ 1162373 w 2665709"/>
                <a:gd name="connsiteY108" fmla="*/ 1508502 h 4021138"/>
                <a:gd name="connsiteX109" fmla="*/ 1177871 w 2665709"/>
                <a:gd name="connsiteY109" fmla="*/ 1493004 h 4021138"/>
                <a:gd name="connsiteX110" fmla="*/ 1183038 w 2665709"/>
                <a:gd name="connsiteY110" fmla="*/ 1477505 h 4021138"/>
                <a:gd name="connsiteX111" fmla="*/ 1193370 w 2665709"/>
                <a:gd name="connsiteY111" fmla="*/ 1462007 h 4021138"/>
                <a:gd name="connsiteX112" fmla="*/ 1198536 w 2665709"/>
                <a:gd name="connsiteY112" fmla="*/ 1441343 h 4021138"/>
                <a:gd name="connsiteX113" fmla="*/ 1224366 w 2665709"/>
                <a:gd name="connsiteY113" fmla="*/ 1415512 h 4021138"/>
                <a:gd name="connsiteX114" fmla="*/ 1239865 w 2665709"/>
                <a:gd name="connsiteY114" fmla="*/ 1384516 h 4021138"/>
                <a:gd name="connsiteX115" fmla="*/ 1255363 w 2665709"/>
                <a:gd name="connsiteY115" fmla="*/ 1379350 h 4021138"/>
                <a:gd name="connsiteX116" fmla="*/ 1260529 w 2665709"/>
                <a:gd name="connsiteY116" fmla="*/ 1363851 h 4021138"/>
                <a:gd name="connsiteX117" fmla="*/ 1291526 w 2665709"/>
                <a:gd name="connsiteY117" fmla="*/ 1343187 h 4021138"/>
                <a:gd name="connsiteX118" fmla="*/ 1296692 w 2665709"/>
                <a:gd name="connsiteY118" fmla="*/ 1327689 h 4021138"/>
                <a:gd name="connsiteX119" fmla="*/ 1322522 w 2665709"/>
                <a:gd name="connsiteY119" fmla="*/ 1307024 h 4021138"/>
                <a:gd name="connsiteX120" fmla="*/ 1332855 w 2665709"/>
                <a:gd name="connsiteY120" fmla="*/ 1296692 h 4021138"/>
                <a:gd name="connsiteX121" fmla="*/ 1348353 w 2665709"/>
                <a:gd name="connsiteY121" fmla="*/ 1291526 h 4021138"/>
                <a:gd name="connsiteX122" fmla="*/ 1544665 w 2665709"/>
                <a:gd name="connsiteY122" fmla="*/ 1286360 h 4021138"/>
                <a:gd name="connsiteX123" fmla="*/ 1580827 w 2665709"/>
                <a:gd name="connsiteY123" fmla="*/ 1281194 h 4021138"/>
                <a:gd name="connsiteX124" fmla="*/ 1596326 w 2665709"/>
                <a:gd name="connsiteY124" fmla="*/ 1276028 h 4021138"/>
                <a:gd name="connsiteX125" fmla="*/ 1616990 w 2665709"/>
                <a:gd name="connsiteY125" fmla="*/ 1270861 h 4021138"/>
                <a:gd name="connsiteX126" fmla="*/ 1663485 w 2665709"/>
                <a:gd name="connsiteY126" fmla="*/ 1250197 h 4021138"/>
                <a:gd name="connsiteX127" fmla="*/ 1678983 w 2665709"/>
                <a:gd name="connsiteY127" fmla="*/ 1245031 h 4021138"/>
                <a:gd name="connsiteX128" fmla="*/ 1694482 w 2665709"/>
                <a:gd name="connsiteY128" fmla="*/ 1239865 h 4021138"/>
                <a:gd name="connsiteX129" fmla="*/ 1704814 w 2665709"/>
                <a:gd name="connsiteY129" fmla="*/ 1224366 h 4021138"/>
                <a:gd name="connsiteX130" fmla="*/ 1725478 w 2665709"/>
                <a:gd name="connsiteY130" fmla="*/ 1214034 h 4021138"/>
                <a:gd name="connsiteX131" fmla="*/ 1740977 w 2665709"/>
                <a:gd name="connsiteY131" fmla="*/ 1203702 h 4021138"/>
                <a:gd name="connsiteX132" fmla="*/ 1766807 w 2665709"/>
                <a:gd name="connsiteY132" fmla="*/ 1183038 h 4021138"/>
                <a:gd name="connsiteX133" fmla="*/ 1797804 w 2665709"/>
                <a:gd name="connsiteY133" fmla="*/ 1162373 h 4021138"/>
                <a:gd name="connsiteX134" fmla="*/ 1808136 w 2665709"/>
                <a:gd name="connsiteY134" fmla="*/ 1146875 h 4021138"/>
                <a:gd name="connsiteX135" fmla="*/ 1823634 w 2665709"/>
                <a:gd name="connsiteY135" fmla="*/ 1141709 h 4021138"/>
                <a:gd name="connsiteX136" fmla="*/ 1839133 w 2665709"/>
                <a:gd name="connsiteY136" fmla="*/ 1131377 h 4021138"/>
                <a:gd name="connsiteX137" fmla="*/ 1859797 w 2665709"/>
                <a:gd name="connsiteY137" fmla="*/ 1105546 h 4021138"/>
                <a:gd name="connsiteX138" fmla="*/ 1880461 w 2665709"/>
                <a:gd name="connsiteY138" fmla="*/ 1074550 h 4021138"/>
                <a:gd name="connsiteX139" fmla="*/ 1890794 w 2665709"/>
                <a:gd name="connsiteY139" fmla="*/ 1043553 h 4021138"/>
                <a:gd name="connsiteX140" fmla="*/ 1895960 w 2665709"/>
                <a:gd name="connsiteY140" fmla="*/ 1028055 h 4021138"/>
                <a:gd name="connsiteX141" fmla="*/ 1906292 w 2665709"/>
                <a:gd name="connsiteY141" fmla="*/ 1017722 h 4021138"/>
                <a:gd name="connsiteX142" fmla="*/ 1911458 w 2665709"/>
                <a:gd name="connsiteY142" fmla="*/ 1002224 h 4021138"/>
                <a:gd name="connsiteX143" fmla="*/ 1932122 w 2665709"/>
                <a:gd name="connsiteY143" fmla="*/ 971228 h 4021138"/>
                <a:gd name="connsiteX144" fmla="*/ 1937288 w 2665709"/>
                <a:gd name="connsiteY144" fmla="*/ 955729 h 4021138"/>
                <a:gd name="connsiteX145" fmla="*/ 1947621 w 2665709"/>
                <a:gd name="connsiteY145" fmla="*/ 945397 h 4021138"/>
                <a:gd name="connsiteX146" fmla="*/ 1957953 w 2665709"/>
                <a:gd name="connsiteY146" fmla="*/ 929899 h 4021138"/>
                <a:gd name="connsiteX147" fmla="*/ 1963119 w 2665709"/>
                <a:gd name="connsiteY147" fmla="*/ 914400 h 4021138"/>
                <a:gd name="connsiteX148" fmla="*/ 1994116 w 2665709"/>
                <a:gd name="connsiteY148" fmla="*/ 873072 h 4021138"/>
                <a:gd name="connsiteX149" fmla="*/ 1999282 w 2665709"/>
                <a:gd name="connsiteY149" fmla="*/ 857573 h 4021138"/>
                <a:gd name="connsiteX150" fmla="*/ 2019946 w 2665709"/>
                <a:gd name="connsiteY150" fmla="*/ 826577 h 4021138"/>
                <a:gd name="connsiteX151" fmla="*/ 2030278 w 2665709"/>
                <a:gd name="connsiteY151" fmla="*/ 811078 h 4021138"/>
                <a:gd name="connsiteX152" fmla="*/ 2040610 w 2665709"/>
                <a:gd name="connsiteY152" fmla="*/ 795580 h 4021138"/>
                <a:gd name="connsiteX153" fmla="*/ 2045777 w 2665709"/>
                <a:gd name="connsiteY153" fmla="*/ 780082 h 4021138"/>
                <a:gd name="connsiteX154" fmla="*/ 2061275 w 2665709"/>
                <a:gd name="connsiteY154" fmla="*/ 769750 h 4021138"/>
                <a:gd name="connsiteX155" fmla="*/ 2081939 w 2665709"/>
                <a:gd name="connsiteY155" fmla="*/ 743919 h 4021138"/>
                <a:gd name="connsiteX156" fmla="*/ 2097438 w 2665709"/>
                <a:gd name="connsiteY156" fmla="*/ 733587 h 4021138"/>
                <a:gd name="connsiteX157" fmla="*/ 2138766 w 2665709"/>
                <a:gd name="connsiteY157" fmla="*/ 702590 h 4021138"/>
                <a:gd name="connsiteX158" fmla="*/ 2149099 w 2665709"/>
                <a:gd name="connsiteY158" fmla="*/ 692258 h 4021138"/>
                <a:gd name="connsiteX159" fmla="*/ 2164597 w 2665709"/>
                <a:gd name="connsiteY159" fmla="*/ 687092 h 4021138"/>
                <a:gd name="connsiteX160" fmla="*/ 2185261 w 2665709"/>
                <a:gd name="connsiteY160" fmla="*/ 661261 h 4021138"/>
                <a:gd name="connsiteX161" fmla="*/ 2216258 w 2665709"/>
                <a:gd name="connsiteY161" fmla="*/ 650929 h 4021138"/>
                <a:gd name="connsiteX162" fmla="*/ 2236922 w 2665709"/>
                <a:gd name="connsiteY162" fmla="*/ 640597 h 4021138"/>
                <a:gd name="connsiteX163" fmla="*/ 2262753 w 2665709"/>
                <a:gd name="connsiteY163" fmla="*/ 625099 h 4021138"/>
                <a:gd name="connsiteX164" fmla="*/ 2288583 w 2665709"/>
                <a:gd name="connsiteY164" fmla="*/ 599268 h 4021138"/>
                <a:gd name="connsiteX165" fmla="*/ 2298916 w 2665709"/>
                <a:gd name="connsiteY165" fmla="*/ 588936 h 4021138"/>
                <a:gd name="connsiteX166" fmla="*/ 2314414 w 2665709"/>
                <a:gd name="connsiteY166" fmla="*/ 583770 h 4021138"/>
                <a:gd name="connsiteX167" fmla="*/ 2345410 w 2665709"/>
                <a:gd name="connsiteY167" fmla="*/ 552773 h 4021138"/>
                <a:gd name="connsiteX168" fmla="*/ 2355743 w 2665709"/>
                <a:gd name="connsiteY168" fmla="*/ 542441 h 4021138"/>
                <a:gd name="connsiteX169" fmla="*/ 2381573 w 2665709"/>
                <a:gd name="connsiteY169" fmla="*/ 516611 h 4021138"/>
                <a:gd name="connsiteX170" fmla="*/ 2407404 w 2665709"/>
                <a:gd name="connsiteY170" fmla="*/ 501112 h 4021138"/>
                <a:gd name="connsiteX171" fmla="*/ 2422902 w 2665709"/>
                <a:gd name="connsiteY171" fmla="*/ 490780 h 4021138"/>
                <a:gd name="connsiteX172" fmla="*/ 2495227 w 2665709"/>
                <a:gd name="connsiteY172" fmla="*/ 480448 h 4021138"/>
                <a:gd name="connsiteX173" fmla="*/ 2526224 w 2665709"/>
                <a:gd name="connsiteY173" fmla="*/ 470116 h 4021138"/>
                <a:gd name="connsiteX174" fmla="*/ 2536556 w 2665709"/>
                <a:gd name="connsiteY174" fmla="*/ 454617 h 4021138"/>
                <a:gd name="connsiteX175" fmla="*/ 2567553 w 2665709"/>
                <a:gd name="connsiteY175" fmla="*/ 444285 h 4021138"/>
                <a:gd name="connsiteX176" fmla="*/ 2598549 w 2665709"/>
                <a:gd name="connsiteY176" fmla="*/ 423621 h 4021138"/>
                <a:gd name="connsiteX177" fmla="*/ 2614048 w 2665709"/>
                <a:gd name="connsiteY177" fmla="*/ 413289 h 4021138"/>
                <a:gd name="connsiteX178" fmla="*/ 2629546 w 2665709"/>
                <a:gd name="connsiteY178" fmla="*/ 408122 h 4021138"/>
                <a:gd name="connsiteX179" fmla="*/ 2655377 w 2665709"/>
                <a:gd name="connsiteY179" fmla="*/ 387458 h 4021138"/>
                <a:gd name="connsiteX180" fmla="*/ 2665709 w 2665709"/>
                <a:gd name="connsiteY180" fmla="*/ 371960 h 4021138"/>
                <a:gd name="connsiteX181" fmla="*/ 2660543 w 2665709"/>
                <a:gd name="connsiteY181" fmla="*/ 356461 h 4021138"/>
                <a:gd name="connsiteX182" fmla="*/ 2645044 w 2665709"/>
                <a:gd name="connsiteY182" fmla="*/ 351295 h 4021138"/>
                <a:gd name="connsiteX183" fmla="*/ 2629546 w 2665709"/>
                <a:gd name="connsiteY183" fmla="*/ 340963 h 4021138"/>
                <a:gd name="connsiteX184" fmla="*/ 2598549 w 2665709"/>
                <a:gd name="connsiteY184" fmla="*/ 330631 h 4021138"/>
                <a:gd name="connsiteX185" fmla="*/ 2577885 w 2665709"/>
                <a:gd name="connsiteY185" fmla="*/ 304800 h 4021138"/>
                <a:gd name="connsiteX186" fmla="*/ 2557221 w 2665709"/>
                <a:gd name="connsiteY186" fmla="*/ 273804 h 4021138"/>
                <a:gd name="connsiteX187" fmla="*/ 2552055 w 2665709"/>
                <a:gd name="connsiteY187" fmla="*/ 258305 h 4021138"/>
                <a:gd name="connsiteX188" fmla="*/ 2541722 w 2665709"/>
                <a:gd name="connsiteY188" fmla="*/ 247973 h 4021138"/>
                <a:gd name="connsiteX189" fmla="*/ 2536556 w 2665709"/>
                <a:gd name="connsiteY189" fmla="*/ 216977 h 4021138"/>
                <a:gd name="connsiteX190" fmla="*/ 2531390 w 2665709"/>
                <a:gd name="connsiteY190" fmla="*/ 201478 h 4021138"/>
                <a:gd name="connsiteX191" fmla="*/ 2515892 w 2665709"/>
                <a:gd name="connsiteY191" fmla="*/ 165316 h 4021138"/>
                <a:gd name="connsiteX192" fmla="*/ 2479729 w 2665709"/>
                <a:gd name="connsiteY192" fmla="*/ 139485 h 4021138"/>
                <a:gd name="connsiteX193" fmla="*/ 2464231 w 2665709"/>
                <a:gd name="connsiteY193" fmla="*/ 129153 h 4021138"/>
                <a:gd name="connsiteX194" fmla="*/ 2433234 w 2665709"/>
                <a:gd name="connsiteY194" fmla="*/ 118821 h 4021138"/>
                <a:gd name="connsiteX195" fmla="*/ 2402238 w 2665709"/>
                <a:gd name="connsiteY195" fmla="*/ 108489 h 4021138"/>
                <a:gd name="connsiteX196" fmla="*/ 2386739 w 2665709"/>
                <a:gd name="connsiteY196" fmla="*/ 103322 h 4021138"/>
                <a:gd name="connsiteX197" fmla="*/ 2371241 w 2665709"/>
                <a:gd name="connsiteY197" fmla="*/ 92990 h 4021138"/>
                <a:gd name="connsiteX198" fmla="*/ 2340244 w 2665709"/>
                <a:gd name="connsiteY198" fmla="*/ 87824 h 4021138"/>
                <a:gd name="connsiteX199" fmla="*/ 2293749 w 2665709"/>
                <a:gd name="connsiteY199" fmla="*/ 72326 h 4021138"/>
                <a:gd name="connsiteX200" fmla="*/ 2278251 w 2665709"/>
                <a:gd name="connsiteY200" fmla="*/ 67160 h 4021138"/>
                <a:gd name="connsiteX201" fmla="*/ 2262753 w 2665709"/>
                <a:gd name="connsiteY201" fmla="*/ 56828 h 4021138"/>
                <a:gd name="connsiteX202" fmla="*/ 2231756 w 2665709"/>
                <a:gd name="connsiteY202" fmla="*/ 46495 h 4021138"/>
                <a:gd name="connsiteX203" fmla="*/ 2216258 w 2665709"/>
                <a:gd name="connsiteY203" fmla="*/ 36163 h 4021138"/>
                <a:gd name="connsiteX204" fmla="*/ 2200760 w 2665709"/>
                <a:gd name="connsiteY204" fmla="*/ 30997 h 4021138"/>
                <a:gd name="connsiteX205" fmla="*/ 2190427 w 2665709"/>
                <a:gd name="connsiteY205" fmla="*/ 20665 h 4021138"/>
                <a:gd name="connsiteX206" fmla="*/ 2159431 w 2665709"/>
                <a:gd name="connsiteY206" fmla="*/ 10333 h 4021138"/>
                <a:gd name="connsiteX207" fmla="*/ 2143933 w 2665709"/>
                <a:gd name="connsiteY207" fmla="*/ 5166 h 4021138"/>
                <a:gd name="connsiteX208" fmla="*/ 2128434 w 2665709"/>
                <a:gd name="connsiteY208" fmla="*/ 0 h 4021138"/>
                <a:gd name="connsiteX209" fmla="*/ 1999282 w 2665709"/>
                <a:gd name="connsiteY209" fmla="*/ 5166 h 4021138"/>
                <a:gd name="connsiteX210" fmla="*/ 1988949 w 2665709"/>
                <a:gd name="connsiteY210" fmla="*/ 15499 h 4021138"/>
                <a:gd name="connsiteX211" fmla="*/ 1968285 w 2665709"/>
                <a:gd name="connsiteY211" fmla="*/ 20665 h 4021138"/>
                <a:gd name="connsiteX212" fmla="*/ 1952787 w 2665709"/>
                <a:gd name="connsiteY212" fmla="*/ 30997 h 4021138"/>
                <a:gd name="connsiteX213" fmla="*/ 1937288 w 2665709"/>
                <a:gd name="connsiteY213" fmla="*/ 36163 h 4021138"/>
                <a:gd name="connsiteX214" fmla="*/ 1926956 w 2665709"/>
                <a:gd name="connsiteY214" fmla="*/ 51661 h 4021138"/>
                <a:gd name="connsiteX215" fmla="*/ 1901126 w 2665709"/>
                <a:gd name="connsiteY215" fmla="*/ 72326 h 4021138"/>
                <a:gd name="connsiteX216" fmla="*/ 1890794 w 2665709"/>
                <a:gd name="connsiteY216" fmla="*/ 87824 h 4021138"/>
                <a:gd name="connsiteX217" fmla="*/ 1864963 w 2665709"/>
                <a:gd name="connsiteY217" fmla="*/ 108489 h 4021138"/>
                <a:gd name="connsiteX218" fmla="*/ 1844299 w 2665709"/>
                <a:gd name="connsiteY218" fmla="*/ 139485 h 4021138"/>
                <a:gd name="connsiteX219" fmla="*/ 1833966 w 2665709"/>
                <a:gd name="connsiteY219" fmla="*/ 154983 h 4021138"/>
                <a:gd name="connsiteX220" fmla="*/ 1823634 w 2665709"/>
                <a:gd name="connsiteY220" fmla="*/ 185980 h 4021138"/>
                <a:gd name="connsiteX221" fmla="*/ 1818468 w 2665709"/>
                <a:gd name="connsiteY221" fmla="*/ 201478 h 4021138"/>
                <a:gd name="connsiteX222" fmla="*/ 1808136 w 2665709"/>
                <a:gd name="connsiteY222" fmla="*/ 289302 h 4021138"/>
                <a:gd name="connsiteX223" fmla="*/ 1797804 w 2665709"/>
                <a:gd name="connsiteY223" fmla="*/ 304800 h 4021138"/>
                <a:gd name="connsiteX224" fmla="*/ 1792638 w 2665709"/>
                <a:gd name="connsiteY224" fmla="*/ 320299 h 4021138"/>
                <a:gd name="connsiteX225" fmla="*/ 1777139 w 2665709"/>
                <a:gd name="connsiteY225" fmla="*/ 325465 h 4021138"/>
                <a:gd name="connsiteX226" fmla="*/ 1761641 w 2665709"/>
                <a:gd name="connsiteY226" fmla="*/ 335797 h 4021138"/>
                <a:gd name="connsiteX227" fmla="*/ 1746143 w 2665709"/>
                <a:gd name="connsiteY227" fmla="*/ 340963 h 4021138"/>
                <a:gd name="connsiteX228" fmla="*/ 1678983 w 2665709"/>
                <a:gd name="connsiteY228" fmla="*/ 351295 h 4021138"/>
                <a:gd name="connsiteX229" fmla="*/ 1632488 w 2665709"/>
                <a:gd name="connsiteY229" fmla="*/ 361628 h 4021138"/>
                <a:gd name="connsiteX230" fmla="*/ 1616990 w 2665709"/>
                <a:gd name="connsiteY230" fmla="*/ 371960 h 4021138"/>
                <a:gd name="connsiteX231" fmla="*/ 1591160 w 2665709"/>
                <a:gd name="connsiteY231" fmla="*/ 377126 h 4021138"/>
                <a:gd name="connsiteX232" fmla="*/ 1570495 w 2665709"/>
                <a:gd name="connsiteY232" fmla="*/ 382292 h 4021138"/>
                <a:gd name="connsiteX233" fmla="*/ 1554997 w 2665709"/>
                <a:gd name="connsiteY233" fmla="*/ 387458 h 4021138"/>
                <a:gd name="connsiteX234" fmla="*/ 1518834 w 2665709"/>
                <a:gd name="connsiteY234" fmla="*/ 397790 h 4021138"/>
                <a:gd name="connsiteX235" fmla="*/ 1472339 w 2665709"/>
                <a:gd name="connsiteY235" fmla="*/ 418455 h 4021138"/>
                <a:gd name="connsiteX236" fmla="*/ 1456841 w 2665709"/>
                <a:gd name="connsiteY236" fmla="*/ 423621 h 4021138"/>
                <a:gd name="connsiteX237" fmla="*/ 1441343 w 2665709"/>
                <a:gd name="connsiteY237" fmla="*/ 428787 h 4021138"/>
                <a:gd name="connsiteX238" fmla="*/ 1405180 w 2665709"/>
                <a:gd name="connsiteY238" fmla="*/ 454617 h 4021138"/>
                <a:gd name="connsiteX239" fmla="*/ 1374183 w 2665709"/>
                <a:gd name="connsiteY239" fmla="*/ 475282 h 4021138"/>
                <a:gd name="connsiteX240" fmla="*/ 1358685 w 2665709"/>
                <a:gd name="connsiteY240" fmla="*/ 485614 h 4021138"/>
                <a:gd name="connsiteX241" fmla="*/ 1327688 w 2665709"/>
                <a:gd name="connsiteY241" fmla="*/ 511444 h 4021138"/>
                <a:gd name="connsiteX242" fmla="*/ 1317356 w 2665709"/>
                <a:gd name="connsiteY242" fmla="*/ 521777 h 4021138"/>
                <a:gd name="connsiteX243" fmla="*/ 1286360 w 2665709"/>
                <a:gd name="connsiteY243" fmla="*/ 542441 h 4021138"/>
                <a:gd name="connsiteX244" fmla="*/ 1270861 w 2665709"/>
                <a:gd name="connsiteY244" fmla="*/ 552773 h 4021138"/>
                <a:gd name="connsiteX245" fmla="*/ 1260529 w 2665709"/>
                <a:gd name="connsiteY245" fmla="*/ 568272 h 4021138"/>
                <a:gd name="connsiteX246" fmla="*/ 1245031 w 2665709"/>
                <a:gd name="connsiteY246" fmla="*/ 573438 h 4021138"/>
                <a:gd name="connsiteX247" fmla="*/ 1229533 w 2665709"/>
                <a:gd name="connsiteY247" fmla="*/ 583770 h 4021138"/>
                <a:gd name="connsiteX248" fmla="*/ 1224366 w 2665709"/>
                <a:gd name="connsiteY248" fmla="*/ 599268 h 4021138"/>
                <a:gd name="connsiteX249" fmla="*/ 1193370 w 2665709"/>
                <a:gd name="connsiteY249" fmla="*/ 619933 h 4021138"/>
                <a:gd name="connsiteX250" fmla="*/ 1177871 w 2665709"/>
                <a:gd name="connsiteY250" fmla="*/ 630265 h 4021138"/>
                <a:gd name="connsiteX251" fmla="*/ 1146875 w 2665709"/>
                <a:gd name="connsiteY251" fmla="*/ 656095 h 4021138"/>
                <a:gd name="connsiteX252" fmla="*/ 1126210 w 2665709"/>
                <a:gd name="connsiteY252" fmla="*/ 676760 h 4021138"/>
                <a:gd name="connsiteX253" fmla="*/ 1110712 w 2665709"/>
                <a:gd name="connsiteY253" fmla="*/ 692258 h 4021138"/>
                <a:gd name="connsiteX254" fmla="*/ 1095214 w 2665709"/>
                <a:gd name="connsiteY254" fmla="*/ 702590 h 4021138"/>
                <a:gd name="connsiteX255" fmla="*/ 1084882 w 2665709"/>
                <a:gd name="connsiteY255" fmla="*/ 718089 h 4021138"/>
                <a:gd name="connsiteX256" fmla="*/ 1069383 w 2665709"/>
                <a:gd name="connsiteY256" fmla="*/ 723255 h 4021138"/>
                <a:gd name="connsiteX257" fmla="*/ 1059051 w 2665709"/>
                <a:gd name="connsiteY257" fmla="*/ 754251 h 4021138"/>
                <a:gd name="connsiteX258" fmla="*/ 1048719 w 2665709"/>
                <a:gd name="connsiteY258" fmla="*/ 774916 h 4021138"/>
                <a:gd name="connsiteX259" fmla="*/ 1043553 w 2665709"/>
                <a:gd name="connsiteY259" fmla="*/ 790414 h 4021138"/>
                <a:gd name="connsiteX260" fmla="*/ 1022888 w 2665709"/>
                <a:gd name="connsiteY260" fmla="*/ 821411 h 4021138"/>
                <a:gd name="connsiteX261" fmla="*/ 1012556 w 2665709"/>
                <a:gd name="connsiteY261" fmla="*/ 852407 h 4021138"/>
                <a:gd name="connsiteX262" fmla="*/ 1007390 w 2665709"/>
                <a:gd name="connsiteY262" fmla="*/ 867905 h 4021138"/>
                <a:gd name="connsiteX263" fmla="*/ 997058 w 2665709"/>
                <a:gd name="connsiteY263" fmla="*/ 888570 h 4021138"/>
                <a:gd name="connsiteX264" fmla="*/ 991892 w 2665709"/>
                <a:gd name="connsiteY264" fmla="*/ 909234 h 4021138"/>
                <a:gd name="connsiteX265" fmla="*/ 981560 w 2665709"/>
                <a:gd name="connsiteY265" fmla="*/ 960895 h 4021138"/>
                <a:gd name="connsiteX266" fmla="*/ 971227 w 2665709"/>
                <a:gd name="connsiteY266" fmla="*/ 991892 h 4021138"/>
                <a:gd name="connsiteX267" fmla="*/ 940231 w 2665709"/>
                <a:gd name="connsiteY267" fmla="*/ 1012556 h 4021138"/>
                <a:gd name="connsiteX268" fmla="*/ 919566 w 2665709"/>
                <a:gd name="connsiteY268" fmla="*/ 1033221 h 4021138"/>
                <a:gd name="connsiteX269" fmla="*/ 898902 w 2665709"/>
                <a:gd name="connsiteY269" fmla="*/ 1038387 h 4021138"/>
                <a:gd name="connsiteX270" fmla="*/ 883404 w 2665709"/>
                <a:gd name="connsiteY270" fmla="*/ 1048719 h 4021138"/>
                <a:gd name="connsiteX271" fmla="*/ 862739 w 2665709"/>
                <a:gd name="connsiteY271" fmla="*/ 1074550 h 4021138"/>
                <a:gd name="connsiteX272" fmla="*/ 847241 w 2665709"/>
                <a:gd name="connsiteY272" fmla="*/ 1079716 h 4021138"/>
                <a:gd name="connsiteX273" fmla="*/ 836909 w 2665709"/>
                <a:gd name="connsiteY273" fmla="*/ 1110712 h 4021138"/>
                <a:gd name="connsiteX274" fmla="*/ 831743 w 2665709"/>
                <a:gd name="connsiteY274" fmla="*/ 1126211 h 4021138"/>
                <a:gd name="connsiteX275" fmla="*/ 821410 w 2665709"/>
                <a:gd name="connsiteY275" fmla="*/ 1198536 h 4021138"/>
                <a:gd name="connsiteX276" fmla="*/ 805912 w 2665709"/>
                <a:gd name="connsiteY276" fmla="*/ 1245031 h 4021138"/>
                <a:gd name="connsiteX277" fmla="*/ 800746 w 2665709"/>
                <a:gd name="connsiteY277" fmla="*/ 1260529 h 4021138"/>
                <a:gd name="connsiteX278" fmla="*/ 785248 w 2665709"/>
                <a:gd name="connsiteY278" fmla="*/ 1291526 h 4021138"/>
                <a:gd name="connsiteX279" fmla="*/ 769749 w 2665709"/>
                <a:gd name="connsiteY279" fmla="*/ 1296692 h 4021138"/>
                <a:gd name="connsiteX280" fmla="*/ 738753 w 2665709"/>
                <a:gd name="connsiteY280" fmla="*/ 1317356 h 4021138"/>
                <a:gd name="connsiteX281" fmla="*/ 718088 w 2665709"/>
                <a:gd name="connsiteY281" fmla="*/ 1338021 h 4021138"/>
                <a:gd name="connsiteX282" fmla="*/ 702590 w 2665709"/>
                <a:gd name="connsiteY282" fmla="*/ 1343187 h 4021138"/>
                <a:gd name="connsiteX283" fmla="*/ 671594 w 2665709"/>
                <a:gd name="connsiteY283" fmla="*/ 1363851 h 4021138"/>
                <a:gd name="connsiteX284" fmla="*/ 656095 w 2665709"/>
                <a:gd name="connsiteY284" fmla="*/ 1394848 h 4021138"/>
                <a:gd name="connsiteX285" fmla="*/ 640597 w 2665709"/>
                <a:gd name="connsiteY285" fmla="*/ 1405180 h 4021138"/>
                <a:gd name="connsiteX286" fmla="*/ 614766 w 2665709"/>
                <a:gd name="connsiteY286" fmla="*/ 1482672 h 4021138"/>
                <a:gd name="connsiteX287" fmla="*/ 609600 w 2665709"/>
                <a:gd name="connsiteY287" fmla="*/ 1498170 h 4021138"/>
                <a:gd name="connsiteX288" fmla="*/ 604434 w 2665709"/>
                <a:gd name="connsiteY288" fmla="*/ 1513668 h 4021138"/>
                <a:gd name="connsiteX289" fmla="*/ 588936 w 2665709"/>
                <a:gd name="connsiteY289" fmla="*/ 1524000 h 4021138"/>
                <a:gd name="connsiteX290" fmla="*/ 568271 w 2665709"/>
                <a:gd name="connsiteY290" fmla="*/ 1544665 h 4021138"/>
                <a:gd name="connsiteX291" fmla="*/ 537275 w 2665709"/>
                <a:gd name="connsiteY291" fmla="*/ 1554997 h 4021138"/>
                <a:gd name="connsiteX292" fmla="*/ 521777 w 2665709"/>
                <a:gd name="connsiteY292" fmla="*/ 1560163 h 4021138"/>
                <a:gd name="connsiteX293" fmla="*/ 495946 w 2665709"/>
                <a:gd name="connsiteY293" fmla="*/ 1591160 h 4021138"/>
                <a:gd name="connsiteX294" fmla="*/ 480448 w 2665709"/>
                <a:gd name="connsiteY294" fmla="*/ 1601492 h 4021138"/>
                <a:gd name="connsiteX295" fmla="*/ 475282 w 2665709"/>
                <a:gd name="connsiteY295" fmla="*/ 1616990 h 4021138"/>
                <a:gd name="connsiteX296" fmla="*/ 444285 w 2665709"/>
                <a:gd name="connsiteY296" fmla="*/ 1658319 h 4021138"/>
                <a:gd name="connsiteX297" fmla="*/ 433953 w 2665709"/>
                <a:gd name="connsiteY297" fmla="*/ 1689316 h 4021138"/>
                <a:gd name="connsiteX298" fmla="*/ 423621 w 2665709"/>
                <a:gd name="connsiteY298" fmla="*/ 1735811 h 4021138"/>
                <a:gd name="connsiteX299" fmla="*/ 428787 w 2665709"/>
                <a:gd name="connsiteY299" fmla="*/ 1808136 h 4021138"/>
                <a:gd name="connsiteX300" fmla="*/ 439119 w 2665709"/>
                <a:gd name="connsiteY300" fmla="*/ 1890794 h 4021138"/>
                <a:gd name="connsiteX301" fmla="*/ 423621 w 2665709"/>
                <a:gd name="connsiteY301" fmla="*/ 1994116 h 4021138"/>
                <a:gd name="connsiteX302" fmla="*/ 413288 w 2665709"/>
                <a:gd name="connsiteY302" fmla="*/ 2014780 h 4021138"/>
                <a:gd name="connsiteX303" fmla="*/ 392624 w 2665709"/>
                <a:gd name="connsiteY303" fmla="*/ 2045777 h 4021138"/>
                <a:gd name="connsiteX304" fmla="*/ 371960 w 2665709"/>
                <a:gd name="connsiteY304" fmla="*/ 2076773 h 4021138"/>
                <a:gd name="connsiteX305" fmla="*/ 366794 w 2665709"/>
                <a:gd name="connsiteY305" fmla="*/ 2092272 h 4021138"/>
                <a:gd name="connsiteX306" fmla="*/ 356461 w 2665709"/>
                <a:gd name="connsiteY306" fmla="*/ 2102604 h 4021138"/>
                <a:gd name="connsiteX307" fmla="*/ 340963 w 2665709"/>
                <a:gd name="connsiteY307" fmla="*/ 2133600 h 4021138"/>
                <a:gd name="connsiteX308" fmla="*/ 330631 w 2665709"/>
                <a:gd name="connsiteY308" fmla="*/ 2143933 h 4021138"/>
                <a:gd name="connsiteX309" fmla="*/ 320299 w 2665709"/>
                <a:gd name="connsiteY309" fmla="*/ 2159431 h 4021138"/>
                <a:gd name="connsiteX310" fmla="*/ 304800 w 2665709"/>
                <a:gd name="connsiteY310" fmla="*/ 2164597 h 4021138"/>
                <a:gd name="connsiteX311" fmla="*/ 278970 w 2665709"/>
                <a:gd name="connsiteY311" fmla="*/ 2195594 h 4021138"/>
                <a:gd name="connsiteX312" fmla="*/ 263471 w 2665709"/>
                <a:gd name="connsiteY312" fmla="*/ 2200760 h 4021138"/>
                <a:gd name="connsiteX313" fmla="*/ 253139 w 2665709"/>
                <a:gd name="connsiteY313" fmla="*/ 2381573 h 4021138"/>
                <a:gd name="connsiteX314" fmla="*/ 232475 w 2665709"/>
                <a:gd name="connsiteY314" fmla="*/ 2412570 h 4021138"/>
                <a:gd name="connsiteX315" fmla="*/ 211810 w 2665709"/>
                <a:gd name="connsiteY315" fmla="*/ 2438400 h 4021138"/>
                <a:gd name="connsiteX316" fmla="*/ 154983 w 2665709"/>
                <a:gd name="connsiteY316" fmla="*/ 2459065 h 4021138"/>
                <a:gd name="connsiteX317" fmla="*/ 139485 w 2665709"/>
                <a:gd name="connsiteY317" fmla="*/ 2464231 h 4021138"/>
                <a:gd name="connsiteX318" fmla="*/ 82658 w 2665709"/>
                <a:gd name="connsiteY318" fmla="*/ 2490061 h 4021138"/>
                <a:gd name="connsiteX319" fmla="*/ 72326 w 2665709"/>
                <a:gd name="connsiteY319" fmla="*/ 2639878 h 4021138"/>
                <a:gd name="connsiteX320" fmla="*/ 46495 w 2665709"/>
                <a:gd name="connsiteY320" fmla="*/ 2676041 h 4021138"/>
                <a:gd name="connsiteX321" fmla="*/ 41329 w 2665709"/>
                <a:gd name="connsiteY321" fmla="*/ 2691539 h 4021138"/>
                <a:gd name="connsiteX322" fmla="*/ 25831 w 2665709"/>
                <a:gd name="connsiteY322" fmla="*/ 2696705 h 4021138"/>
                <a:gd name="connsiteX323" fmla="*/ 10333 w 2665709"/>
                <a:gd name="connsiteY323" fmla="*/ 2743200 h 4021138"/>
                <a:gd name="connsiteX324" fmla="*/ 15499 w 2665709"/>
                <a:gd name="connsiteY324" fmla="*/ 2779363 h 4021138"/>
                <a:gd name="connsiteX325" fmla="*/ 20665 w 2665709"/>
                <a:gd name="connsiteY325" fmla="*/ 2794861 h 4021138"/>
                <a:gd name="connsiteX326" fmla="*/ 25831 w 2665709"/>
                <a:gd name="connsiteY326" fmla="*/ 2825858 h 4021138"/>
                <a:gd name="connsiteX327" fmla="*/ 36163 w 2665709"/>
                <a:gd name="connsiteY327" fmla="*/ 2862021 h 4021138"/>
                <a:gd name="connsiteX328" fmla="*/ 41329 w 2665709"/>
                <a:gd name="connsiteY328" fmla="*/ 2887851 h 4021138"/>
                <a:gd name="connsiteX329" fmla="*/ 51661 w 2665709"/>
                <a:gd name="connsiteY329" fmla="*/ 2903350 h 4021138"/>
                <a:gd name="connsiteX330" fmla="*/ 72326 w 2665709"/>
                <a:gd name="connsiteY330" fmla="*/ 2949844 h 4021138"/>
                <a:gd name="connsiteX331" fmla="*/ 77492 w 2665709"/>
                <a:gd name="connsiteY331" fmla="*/ 2965343 h 4021138"/>
                <a:gd name="connsiteX332" fmla="*/ 87824 w 2665709"/>
                <a:gd name="connsiteY332" fmla="*/ 2980841 h 4021138"/>
                <a:gd name="connsiteX333" fmla="*/ 98156 w 2665709"/>
                <a:gd name="connsiteY333" fmla="*/ 3011838 h 4021138"/>
                <a:gd name="connsiteX334" fmla="*/ 103322 w 2665709"/>
                <a:gd name="connsiteY334" fmla="*/ 3053166 h 4021138"/>
                <a:gd name="connsiteX335" fmla="*/ 108488 w 2665709"/>
                <a:gd name="connsiteY335" fmla="*/ 3068665 h 4021138"/>
                <a:gd name="connsiteX336" fmla="*/ 123987 w 2665709"/>
                <a:gd name="connsiteY336" fmla="*/ 3109994 h 4021138"/>
                <a:gd name="connsiteX337" fmla="*/ 123987 w 2665709"/>
                <a:gd name="connsiteY337" fmla="*/ 3368299 h 4021138"/>
                <a:gd name="connsiteX338" fmla="*/ 113655 w 2665709"/>
                <a:gd name="connsiteY338" fmla="*/ 3388963 h 4021138"/>
                <a:gd name="connsiteX339" fmla="*/ 103322 w 2665709"/>
                <a:gd name="connsiteY339" fmla="*/ 3435458 h 4021138"/>
                <a:gd name="connsiteX340" fmla="*/ 82658 w 2665709"/>
                <a:gd name="connsiteY340" fmla="*/ 3476787 h 4021138"/>
                <a:gd name="connsiteX341" fmla="*/ 67160 w 2665709"/>
                <a:gd name="connsiteY341" fmla="*/ 3528448 h 4021138"/>
                <a:gd name="connsiteX342" fmla="*/ 61994 w 2665709"/>
                <a:gd name="connsiteY342" fmla="*/ 3549112 h 4021138"/>
                <a:gd name="connsiteX343" fmla="*/ 56827 w 2665709"/>
                <a:gd name="connsiteY343" fmla="*/ 3564611 h 4021138"/>
                <a:gd name="connsiteX344" fmla="*/ 51661 w 2665709"/>
                <a:gd name="connsiteY344" fmla="*/ 3595607 h 4021138"/>
                <a:gd name="connsiteX345" fmla="*/ 46495 w 2665709"/>
                <a:gd name="connsiteY345" fmla="*/ 3611105 h 4021138"/>
                <a:gd name="connsiteX346" fmla="*/ 41329 w 2665709"/>
                <a:gd name="connsiteY346" fmla="*/ 3642102 h 4021138"/>
                <a:gd name="connsiteX347" fmla="*/ 25831 w 2665709"/>
                <a:gd name="connsiteY347" fmla="*/ 3693763 h 4021138"/>
                <a:gd name="connsiteX348" fmla="*/ 10333 w 2665709"/>
                <a:gd name="connsiteY348" fmla="*/ 3724760 h 4021138"/>
                <a:gd name="connsiteX349" fmla="*/ 0 w 2665709"/>
                <a:gd name="connsiteY349" fmla="*/ 3755756 h 4021138"/>
                <a:gd name="connsiteX350" fmla="*/ 15499 w 2665709"/>
                <a:gd name="connsiteY350" fmla="*/ 3879743 h 4021138"/>
                <a:gd name="connsiteX351" fmla="*/ 25831 w 2665709"/>
                <a:gd name="connsiteY351" fmla="*/ 3895241 h 4021138"/>
                <a:gd name="connsiteX352" fmla="*/ 41329 w 2665709"/>
                <a:gd name="connsiteY352" fmla="*/ 3926238 h 4021138"/>
                <a:gd name="connsiteX353" fmla="*/ 56827 w 2665709"/>
                <a:gd name="connsiteY353" fmla="*/ 3962400 h 4021138"/>
                <a:gd name="connsiteX354" fmla="*/ 67160 w 2665709"/>
                <a:gd name="connsiteY354" fmla="*/ 3998563 h 4021138"/>
                <a:gd name="connsiteX355" fmla="*/ 87824 w 2665709"/>
                <a:gd name="connsiteY355" fmla="*/ 4008895 h 40211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</a:cxnLst>
              <a:rect l="l" t="t" r="r" b="b"/>
              <a:pathLst>
                <a:path w="2665709" h="4021138">
                  <a:moveTo>
                    <a:pt x="87824" y="4008895"/>
                  </a:moveTo>
                  <a:cubicBezTo>
                    <a:pt x="93851" y="4005451"/>
                    <a:pt x="93308" y="3987913"/>
                    <a:pt x="103322" y="3977899"/>
                  </a:cubicBezTo>
                  <a:cubicBezTo>
                    <a:pt x="107713" y="3973508"/>
                    <a:pt x="113655" y="3971010"/>
                    <a:pt x="118821" y="3967566"/>
                  </a:cubicBezTo>
                  <a:cubicBezTo>
                    <a:pt x="122265" y="3962400"/>
                    <a:pt x="124763" y="3956458"/>
                    <a:pt x="129153" y="3952068"/>
                  </a:cubicBezTo>
                  <a:cubicBezTo>
                    <a:pt x="139167" y="3942054"/>
                    <a:pt x="147544" y="3940772"/>
                    <a:pt x="160149" y="3936570"/>
                  </a:cubicBezTo>
                  <a:cubicBezTo>
                    <a:pt x="179092" y="3938292"/>
                    <a:pt x="198378" y="3937751"/>
                    <a:pt x="216977" y="3941736"/>
                  </a:cubicBezTo>
                  <a:cubicBezTo>
                    <a:pt x="227336" y="3943956"/>
                    <a:pt x="241284" y="3961992"/>
                    <a:pt x="247973" y="3967566"/>
                  </a:cubicBezTo>
                  <a:cubicBezTo>
                    <a:pt x="252743" y="3971541"/>
                    <a:pt x="257918" y="3975122"/>
                    <a:pt x="263471" y="3977899"/>
                  </a:cubicBezTo>
                  <a:cubicBezTo>
                    <a:pt x="276187" y="3984257"/>
                    <a:pt x="298065" y="3986247"/>
                    <a:pt x="309966" y="3988231"/>
                  </a:cubicBezTo>
                  <a:cubicBezTo>
                    <a:pt x="312917" y="3987809"/>
                    <a:pt x="364407" y="3981136"/>
                    <a:pt x="371960" y="3977899"/>
                  </a:cubicBezTo>
                  <a:cubicBezTo>
                    <a:pt x="376437" y="3975980"/>
                    <a:pt x="378115" y="3970072"/>
                    <a:pt x="382292" y="3967566"/>
                  </a:cubicBezTo>
                  <a:cubicBezTo>
                    <a:pt x="386961" y="3964764"/>
                    <a:pt x="392919" y="3964835"/>
                    <a:pt x="397790" y="3962400"/>
                  </a:cubicBezTo>
                  <a:cubicBezTo>
                    <a:pt x="418987" y="3951801"/>
                    <a:pt x="407606" y="3954548"/>
                    <a:pt x="423621" y="3941736"/>
                  </a:cubicBezTo>
                  <a:cubicBezTo>
                    <a:pt x="437928" y="3930291"/>
                    <a:pt x="438247" y="3931695"/>
                    <a:pt x="454617" y="3926238"/>
                  </a:cubicBezTo>
                  <a:cubicBezTo>
                    <a:pt x="458061" y="3922794"/>
                    <a:pt x="460772" y="3918411"/>
                    <a:pt x="464949" y="3915905"/>
                  </a:cubicBezTo>
                  <a:cubicBezTo>
                    <a:pt x="469619" y="3913103"/>
                    <a:pt x="476196" y="3914141"/>
                    <a:pt x="480448" y="3910739"/>
                  </a:cubicBezTo>
                  <a:cubicBezTo>
                    <a:pt x="488088" y="3904627"/>
                    <a:pt x="493827" y="3888925"/>
                    <a:pt x="495946" y="3879743"/>
                  </a:cubicBezTo>
                  <a:cubicBezTo>
                    <a:pt x="499895" y="3862631"/>
                    <a:pt x="506278" y="3828082"/>
                    <a:pt x="506278" y="3828082"/>
                  </a:cubicBezTo>
                  <a:cubicBezTo>
                    <a:pt x="504556" y="3802251"/>
                    <a:pt x="503822" y="3776336"/>
                    <a:pt x="501112" y="3750590"/>
                  </a:cubicBezTo>
                  <a:cubicBezTo>
                    <a:pt x="500369" y="3743529"/>
                    <a:pt x="497986" y="3736727"/>
                    <a:pt x="495946" y="3729926"/>
                  </a:cubicBezTo>
                  <a:cubicBezTo>
                    <a:pt x="491364" y="3714652"/>
                    <a:pt x="484697" y="3692387"/>
                    <a:pt x="475282" y="3678265"/>
                  </a:cubicBezTo>
                  <a:cubicBezTo>
                    <a:pt x="472580" y="3674212"/>
                    <a:pt x="468393" y="3671377"/>
                    <a:pt x="464949" y="3667933"/>
                  </a:cubicBezTo>
                  <a:cubicBezTo>
                    <a:pt x="455870" y="3640696"/>
                    <a:pt x="465783" y="3662734"/>
                    <a:pt x="444285" y="3636936"/>
                  </a:cubicBezTo>
                  <a:cubicBezTo>
                    <a:pt x="440085" y="3631897"/>
                    <a:pt x="431413" y="3614444"/>
                    <a:pt x="423621" y="3611105"/>
                  </a:cubicBezTo>
                  <a:cubicBezTo>
                    <a:pt x="382346" y="3593415"/>
                    <a:pt x="412386" y="3615820"/>
                    <a:pt x="382292" y="3600773"/>
                  </a:cubicBezTo>
                  <a:cubicBezTo>
                    <a:pt x="365207" y="3592230"/>
                    <a:pt x="354427" y="3578075"/>
                    <a:pt x="340963" y="3564611"/>
                  </a:cubicBezTo>
                  <a:lnTo>
                    <a:pt x="330631" y="3554278"/>
                  </a:lnTo>
                  <a:cubicBezTo>
                    <a:pt x="317522" y="3514952"/>
                    <a:pt x="322435" y="3533961"/>
                    <a:pt x="315133" y="3497451"/>
                  </a:cubicBezTo>
                  <a:cubicBezTo>
                    <a:pt x="322946" y="3466199"/>
                    <a:pt x="312697" y="3480739"/>
                    <a:pt x="346129" y="3471621"/>
                  </a:cubicBezTo>
                  <a:cubicBezTo>
                    <a:pt x="356636" y="3468755"/>
                    <a:pt x="366794" y="3464733"/>
                    <a:pt x="377126" y="3461289"/>
                  </a:cubicBezTo>
                  <a:lnTo>
                    <a:pt x="392624" y="3456122"/>
                  </a:lnTo>
                  <a:cubicBezTo>
                    <a:pt x="422003" y="3426743"/>
                    <a:pt x="393714" y="3450411"/>
                    <a:pt x="423621" y="3435458"/>
                  </a:cubicBezTo>
                  <a:cubicBezTo>
                    <a:pt x="463683" y="3415428"/>
                    <a:pt x="415659" y="3432946"/>
                    <a:pt x="454617" y="3419960"/>
                  </a:cubicBezTo>
                  <a:cubicBezTo>
                    <a:pt x="459783" y="3414794"/>
                    <a:pt x="464503" y="3409138"/>
                    <a:pt x="470116" y="3404461"/>
                  </a:cubicBezTo>
                  <a:cubicBezTo>
                    <a:pt x="474886" y="3400486"/>
                    <a:pt x="481735" y="3398977"/>
                    <a:pt x="485614" y="3394129"/>
                  </a:cubicBezTo>
                  <a:cubicBezTo>
                    <a:pt x="489016" y="3389877"/>
                    <a:pt x="488345" y="3383502"/>
                    <a:pt x="490780" y="3378631"/>
                  </a:cubicBezTo>
                  <a:cubicBezTo>
                    <a:pt x="493557" y="3373078"/>
                    <a:pt x="497668" y="3368299"/>
                    <a:pt x="501112" y="3363133"/>
                  </a:cubicBezTo>
                  <a:cubicBezTo>
                    <a:pt x="502223" y="3357579"/>
                    <a:pt x="506678" y="3329746"/>
                    <a:pt x="511444" y="3321804"/>
                  </a:cubicBezTo>
                  <a:cubicBezTo>
                    <a:pt x="513950" y="3317627"/>
                    <a:pt x="518333" y="3314916"/>
                    <a:pt x="521777" y="3311472"/>
                  </a:cubicBezTo>
                  <a:cubicBezTo>
                    <a:pt x="520055" y="3302862"/>
                    <a:pt x="520537" y="3293495"/>
                    <a:pt x="516610" y="3285641"/>
                  </a:cubicBezTo>
                  <a:cubicBezTo>
                    <a:pt x="513343" y="3279107"/>
                    <a:pt x="506659" y="3274898"/>
                    <a:pt x="501112" y="3270143"/>
                  </a:cubicBezTo>
                  <a:cubicBezTo>
                    <a:pt x="494575" y="3264539"/>
                    <a:pt x="488316" y="3258141"/>
                    <a:pt x="480448" y="3254644"/>
                  </a:cubicBezTo>
                  <a:cubicBezTo>
                    <a:pt x="472424" y="3251078"/>
                    <a:pt x="463377" y="3250082"/>
                    <a:pt x="454617" y="3249478"/>
                  </a:cubicBezTo>
                  <a:cubicBezTo>
                    <a:pt x="413350" y="3246632"/>
                    <a:pt x="371960" y="3246034"/>
                    <a:pt x="330631" y="3244312"/>
                  </a:cubicBezTo>
                  <a:cubicBezTo>
                    <a:pt x="327187" y="3237424"/>
                    <a:pt x="324120" y="3230334"/>
                    <a:pt x="320299" y="3223648"/>
                  </a:cubicBezTo>
                  <a:cubicBezTo>
                    <a:pt x="317218" y="3218257"/>
                    <a:pt x="311750" y="3214097"/>
                    <a:pt x="309966" y="3208150"/>
                  </a:cubicBezTo>
                  <a:cubicBezTo>
                    <a:pt x="306467" y="3196487"/>
                    <a:pt x="307188" y="3183927"/>
                    <a:pt x="304800" y="3171987"/>
                  </a:cubicBezTo>
                  <a:cubicBezTo>
                    <a:pt x="303732" y="3166647"/>
                    <a:pt x="301356" y="3161655"/>
                    <a:pt x="299634" y="3156489"/>
                  </a:cubicBezTo>
                  <a:cubicBezTo>
                    <a:pt x="301356" y="3149601"/>
                    <a:pt x="303260" y="3142755"/>
                    <a:pt x="304800" y="3135824"/>
                  </a:cubicBezTo>
                  <a:cubicBezTo>
                    <a:pt x="309096" y="3116493"/>
                    <a:pt x="310419" y="3094043"/>
                    <a:pt x="325465" y="3078997"/>
                  </a:cubicBezTo>
                  <a:cubicBezTo>
                    <a:pt x="329855" y="3074607"/>
                    <a:pt x="335797" y="3072109"/>
                    <a:pt x="340963" y="3068665"/>
                  </a:cubicBezTo>
                  <a:cubicBezTo>
                    <a:pt x="353947" y="3029710"/>
                    <a:pt x="336433" y="3077724"/>
                    <a:pt x="356461" y="3037668"/>
                  </a:cubicBezTo>
                  <a:cubicBezTo>
                    <a:pt x="360166" y="3030259"/>
                    <a:pt x="365139" y="3008122"/>
                    <a:pt x="366794" y="3001505"/>
                  </a:cubicBezTo>
                  <a:cubicBezTo>
                    <a:pt x="368516" y="2932624"/>
                    <a:pt x="368901" y="2863696"/>
                    <a:pt x="371960" y="2794861"/>
                  </a:cubicBezTo>
                  <a:cubicBezTo>
                    <a:pt x="372350" y="2786089"/>
                    <a:pt x="377126" y="2777812"/>
                    <a:pt x="377126" y="2769031"/>
                  </a:cubicBezTo>
                  <a:cubicBezTo>
                    <a:pt x="377126" y="2748295"/>
                    <a:pt x="374700" y="2727592"/>
                    <a:pt x="371960" y="2707038"/>
                  </a:cubicBezTo>
                  <a:cubicBezTo>
                    <a:pt x="371240" y="2701640"/>
                    <a:pt x="369596" y="2696209"/>
                    <a:pt x="366794" y="2691539"/>
                  </a:cubicBezTo>
                  <a:cubicBezTo>
                    <a:pt x="364288" y="2687362"/>
                    <a:pt x="359905" y="2684651"/>
                    <a:pt x="356461" y="2681207"/>
                  </a:cubicBezTo>
                  <a:cubicBezTo>
                    <a:pt x="358183" y="2662265"/>
                    <a:pt x="358937" y="2643209"/>
                    <a:pt x="361627" y="2624380"/>
                  </a:cubicBezTo>
                  <a:cubicBezTo>
                    <a:pt x="364698" y="2602884"/>
                    <a:pt x="366892" y="2612026"/>
                    <a:pt x="382292" y="2598550"/>
                  </a:cubicBezTo>
                  <a:cubicBezTo>
                    <a:pt x="391456" y="2590532"/>
                    <a:pt x="396182" y="2575107"/>
                    <a:pt x="408122" y="2572719"/>
                  </a:cubicBezTo>
                  <a:cubicBezTo>
                    <a:pt x="425880" y="2569167"/>
                    <a:pt x="437591" y="2567251"/>
                    <a:pt x="454617" y="2562387"/>
                  </a:cubicBezTo>
                  <a:cubicBezTo>
                    <a:pt x="459853" y="2560891"/>
                    <a:pt x="464950" y="2558943"/>
                    <a:pt x="470116" y="2557221"/>
                  </a:cubicBezTo>
                  <a:cubicBezTo>
                    <a:pt x="475282" y="2553777"/>
                    <a:pt x="481736" y="2551737"/>
                    <a:pt x="485614" y="2546889"/>
                  </a:cubicBezTo>
                  <a:cubicBezTo>
                    <a:pt x="489016" y="2542637"/>
                    <a:pt x="488135" y="2536150"/>
                    <a:pt x="490780" y="2531390"/>
                  </a:cubicBezTo>
                  <a:cubicBezTo>
                    <a:pt x="496810" y="2520535"/>
                    <a:pt x="504556" y="2510726"/>
                    <a:pt x="511444" y="2500394"/>
                  </a:cubicBezTo>
                  <a:lnTo>
                    <a:pt x="521777" y="2484895"/>
                  </a:lnTo>
                  <a:cubicBezTo>
                    <a:pt x="528273" y="2465407"/>
                    <a:pt x="529845" y="2456162"/>
                    <a:pt x="547607" y="2438400"/>
                  </a:cubicBezTo>
                  <a:lnTo>
                    <a:pt x="573438" y="2412570"/>
                  </a:lnTo>
                  <a:cubicBezTo>
                    <a:pt x="579754" y="2399937"/>
                    <a:pt x="584974" y="2387361"/>
                    <a:pt x="594102" y="2376407"/>
                  </a:cubicBezTo>
                  <a:cubicBezTo>
                    <a:pt x="598779" y="2370795"/>
                    <a:pt x="604434" y="2366075"/>
                    <a:pt x="609600" y="2360909"/>
                  </a:cubicBezTo>
                  <a:cubicBezTo>
                    <a:pt x="618693" y="2333630"/>
                    <a:pt x="611745" y="2349942"/>
                    <a:pt x="635431" y="2314414"/>
                  </a:cubicBezTo>
                  <a:cubicBezTo>
                    <a:pt x="648465" y="2294863"/>
                    <a:pt x="641373" y="2303307"/>
                    <a:pt x="656095" y="2288583"/>
                  </a:cubicBezTo>
                  <a:cubicBezTo>
                    <a:pt x="657817" y="2283417"/>
                    <a:pt x="658459" y="2277754"/>
                    <a:pt x="661261" y="2273085"/>
                  </a:cubicBezTo>
                  <a:cubicBezTo>
                    <a:pt x="663767" y="2268908"/>
                    <a:pt x="668551" y="2266556"/>
                    <a:pt x="671594" y="2262753"/>
                  </a:cubicBezTo>
                  <a:cubicBezTo>
                    <a:pt x="675473" y="2257905"/>
                    <a:pt x="678482" y="2252421"/>
                    <a:pt x="681926" y="2247255"/>
                  </a:cubicBezTo>
                  <a:cubicBezTo>
                    <a:pt x="694910" y="2208300"/>
                    <a:pt x="677396" y="2256314"/>
                    <a:pt x="697424" y="2216258"/>
                  </a:cubicBezTo>
                  <a:cubicBezTo>
                    <a:pt x="699859" y="2211387"/>
                    <a:pt x="699188" y="2205012"/>
                    <a:pt x="702590" y="2200760"/>
                  </a:cubicBezTo>
                  <a:cubicBezTo>
                    <a:pt x="706469" y="2195912"/>
                    <a:pt x="712922" y="2193872"/>
                    <a:pt x="718088" y="2190428"/>
                  </a:cubicBezTo>
                  <a:cubicBezTo>
                    <a:pt x="724585" y="2170939"/>
                    <a:pt x="726156" y="2161697"/>
                    <a:pt x="743919" y="2143933"/>
                  </a:cubicBezTo>
                  <a:lnTo>
                    <a:pt x="769749" y="2118102"/>
                  </a:lnTo>
                  <a:lnTo>
                    <a:pt x="780082" y="2107770"/>
                  </a:lnTo>
                  <a:cubicBezTo>
                    <a:pt x="789053" y="2080857"/>
                    <a:pt x="779372" y="2102200"/>
                    <a:pt x="795580" y="2081939"/>
                  </a:cubicBezTo>
                  <a:cubicBezTo>
                    <a:pt x="815258" y="2057340"/>
                    <a:pt x="794844" y="2073820"/>
                    <a:pt x="821410" y="2056109"/>
                  </a:cubicBezTo>
                  <a:cubicBezTo>
                    <a:pt x="836049" y="2012201"/>
                    <a:pt x="815632" y="2065741"/>
                    <a:pt x="836909" y="2030278"/>
                  </a:cubicBezTo>
                  <a:cubicBezTo>
                    <a:pt x="839711" y="2025609"/>
                    <a:pt x="838224" y="2018631"/>
                    <a:pt x="842075" y="2014780"/>
                  </a:cubicBezTo>
                  <a:cubicBezTo>
                    <a:pt x="845926" y="2010929"/>
                    <a:pt x="852407" y="2011336"/>
                    <a:pt x="857573" y="2009614"/>
                  </a:cubicBezTo>
                  <a:cubicBezTo>
                    <a:pt x="861017" y="2004448"/>
                    <a:pt x="864026" y="1998964"/>
                    <a:pt x="867905" y="1994116"/>
                  </a:cubicBezTo>
                  <a:cubicBezTo>
                    <a:pt x="876318" y="1983599"/>
                    <a:pt x="882228" y="1981123"/>
                    <a:pt x="893736" y="1973451"/>
                  </a:cubicBezTo>
                  <a:cubicBezTo>
                    <a:pt x="897180" y="1968285"/>
                    <a:pt x="901291" y="1963506"/>
                    <a:pt x="904068" y="1957953"/>
                  </a:cubicBezTo>
                  <a:cubicBezTo>
                    <a:pt x="906503" y="1953082"/>
                    <a:pt x="905383" y="1946305"/>
                    <a:pt x="909234" y="1942455"/>
                  </a:cubicBezTo>
                  <a:cubicBezTo>
                    <a:pt x="913085" y="1938604"/>
                    <a:pt x="919567" y="1939011"/>
                    <a:pt x="924733" y="1937289"/>
                  </a:cubicBezTo>
                  <a:cubicBezTo>
                    <a:pt x="928177" y="1933845"/>
                    <a:pt x="932022" y="1930760"/>
                    <a:pt x="935065" y="1926956"/>
                  </a:cubicBezTo>
                  <a:cubicBezTo>
                    <a:pt x="938943" y="1922108"/>
                    <a:pt x="941272" y="1916098"/>
                    <a:pt x="945397" y="1911458"/>
                  </a:cubicBezTo>
                  <a:cubicBezTo>
                    <a:pt x="955105" y="1900537"/>
                    <a:pt x="968289" y="1892619"/>
                    <a:pt x="976394" y="1880461"/>
                  </a:cubicBezTo>
                  <a:cubicBezTo>
                    <a:pt x="990170" y="1859797"/>
                    <a:pt x="981560" y="1868407"/>
                    <a:pt x="1002224" y="1854631"/>
                  </a:cubicBezTo>
                  <a:cubicBezTo>
                    <a:pt x="1005668" y="1849465"/>
                    <a:pt x="1008515" y="1843847"/>
                    <a:pt x="1012556" y="1839133"/>
                  </a:cubicBezTo>
                  <a:cubicBezTo>
                    <a:pt x="1018896" y="1831737"/>
                    <a:pt x="1033221" y="1818468"/>
                    <a:pt x="1033221" y="1818468"/>
                  </a:cubicBezTo>
                  <a:cubicBezTo>
                    <a:pt x="1038604" y="1802318"/>
                    <a:pt x="1043826" y="1782123"/>
                    <a:pt x="1059051" y="1771973"/>
                  </a:cubicBezTo>
                  <a:lnTo>
                    <a:pt x="1074549" y="1761641"/>
                  </a:lnTo>
                  <a:cubicBezTo>
                    <a:pt x="1091894" y="1709615"/>
                    <a:pt x="1065445" y="1790271"/>
                    <a:pt x="1084882" y="1725478"/>
                  </a:cubicBezTo>
                  <a:cubicBezTo>
                    <a:pt x="1088011" y="1715046"/>
                    <a:pt x="1091770" y="1704814"/>
                    <a:pt x="1095214" y="1694482"/>
                  </a:cubicBezTo>
                  <a:cubicBezTo>
                    <a:pt x="1096936" y="1689316"/>
                    <a:pt x="1099059" y="1684266"/>
                    <a:pt x="1100380" y="1678983"/>
                  </a:cubicBezTo>
                  <a:lnTo>
                    <a:pt x="1110712" y="1637655"/>
                  </a:lnTo>
                  <a:cubicBezTo>
                    <a:pt x="1118519" y="1606425"/>
                    <a:pt x="1113633" y="1623724"/>
                    <a:pt x="1126210" y="1585994"/>
                  </a:cubicBezTo>
                  <a:cubicBezTo>
                    <a:pt x="1127932" y="1580828"/>
                    <a:pt x="1127526" y="1574346"/>
                    <a:pt x="1131377" y="1570495"/>
                  </a:cubicBezTo>
                  <a:lnTo>
                    <a:pt x="1146875" y="1554997"/>
                  </a:lnTo>
                  <a:lnTo>
                    <a:pt x="1157207" y="1524000"/>
                  </a:lnTo>
                  <a:cubicBezTo>
                    <a:pt x="1158929" y="1518834"/>
                    <a:pt x="1158522" y="1512353"/>
                    <a:pt x="1162373" y="1508502"/>
                  </a:cubicBezTo>
                  <a:lnTo>
                    <a:pt x="1177871" y="1493004"/>
                  </a:lnTo>
                  <a:cubicBezTo>
                    <a:pt x="1179593" y="1487838"/>
                    <a:pt x="1180602" y="1482376"/>
                    <a:pt x="1183038" y="1477505"/>
                  </a:cubicBezTo>
                  <a:cubicBezTo>
                    <a:pt x="1185815" y="1471952"/>
                    <a:pt x="1190924" y="1467714"/>
                    <a:pt x="1193370" y="1462007"/>
                  </a:cubicBezTo>
                  <a:cubicBezTo>
                    <a:pt x="1196167" y="1455481"/>
                    <a:pt x="1195739" y="1447869"/>
                    <a:pt x="1198536" y="1441343"/>
                  </a:cubicBezTo>
                  <a:cubicBezTo>
                    <a:pt x="1205424" y="1425269"/>
                    <a:pt x="1210589" y="1424697"/>
                    <a:pt x="1224366" y="1415512"/>
                  </a:cubicBezTo>
                  <a:cubicBezTo>
                    <a:pt x="1227769" y="1405304"/>
                    <a:pt x="1230762" y="1391798"/>
                    <a:pt x="1239865" y="1384516"/>
                  </a:cubicBezTo>
                  <a:cubicBezTo>
                    <a:pt x="1244117" y="1381114"/>
                    <a:pt x="1250197" y="1381072"/>
                    <a:pt x="1255363" y="1379350"/>
                  </a:cubicBezTo>
                  <a:cubicBezTo>
                    <a:pt x="1257085" y="1374184"/>
                    <a:pt x="1256678" y="1367702"/>
                    <a:pt x="1260529" y="1363851"/>
                  </a:cubicBezTo>
                  <a:cubicBezTo>
                    <a:pt x="1269310" y="1355070"/>
                    <a:pt x="1291526" y="1343187"/>
                    <a:pt x="1291526" y="1343187"/>
                  </a:cubicBezTo>
                  <a:cubicBezTo>
                    <a:pt x="1293248" y="1338021"/>
                    <a:pt x="1293890" y="1332358"/>
                    <a:pt x="1296692" y="1327689"/>
                  </a:cubicBezTo>
                  <a:cubicBezTo>
                    <a:pt x="1302450" y="1318092"/>
                    <a:pt x="1314398" y="1313523"/>
                    <a:pt x="1322522" y="1307024"/>
                  </a:cubicBezTo>
                  <a:cubicBezTo>
                    <a:pt x="1326326" y="1303981"/>
                    <a:pt x="1328678" y="1299198"/>
                    <a:pt x="1332855" y="1296692"/>
                  </a:cubicBezTo>
                  <a:cubicBezTo>
                    <a:pt x="1337524" y="1293890"/>
                    <a:pt x="1342914" y="1291791"/>
                    <a:pt x="1348353" y="1291526"/>
                  </a:cubicBezTo>
                  <a:cubicBezTo>
                    <a:pt x="1413735" y="1288337"/>
                    <a:pt x="1479228" y="1288082"/>
                    <a:pt x="1544665" y="1286360"/>
                  </a:cubicBezTo>
                  <a:cubicBezTo>
                    <a:pt x="1556719" y="1284638"/>
                    <a:pt x="1568887" y="1283582"/>
                    <a:pt x="1580827" y="1281194"/>
                  </a:cubicBezTo>
                  <a:cubicBezTo>
                    <a:pt x="1586167" y="1280126"/>
                    <a:pt x="1591090" y="1277524"/>
                    <a:pt x="1596326" y="1276028"/>
                  </a:cubicBezTo>
                  <a:cubicBezTo>
                    <a:pt x="1603153" y="1274077"/>
                    <a:pt x="1610102" y="1272583"/>
                    <a:pt x="1616990" y="1270861"/>
                  </a:cubicBezTo>
                  <a:cubicBezTo>
                    <a:pt x="1641550" y="1254487"/>
                    <a:pt x="1626597" y="1262493"/>
                    <a:pt x="1663485" y="1250197"/>
                  </a:cubicBezTo>
                  <a:lnTo>
                    <a:pt x="1678983" y="1245031"/>
                  </a:lnTo>
                  <a:lnTo>
                    <a:pt x="1694482" y="1239865"/>
                  </a:lnTo>
                  <a:cubicBezTo>
                    <a:pt x="1697926" y="1234699"/>
                    <a:pt x="1700044" y="1228341"/>
                    <a:pt x="1704814" y="1224366"/>
                  </a:cubicBezTo>
                  <a:cubicBezTo>
                    <a:pt x="1710730" y="1219436"/>
                    <a:pt x="1718792" y="1217855"/>
                    <a:pt x="1725478" y="1214034"/>
                  </a:cubicBezTo>
                  <a:cubicBezTo>
                    <a:pt x="1730869" y="1210954"/>
                    <a:pt x="1735811" y="1207146"/>
                    <a:pt x="1740977" y="1203702"/>
                  </a:cubicBezTo>
                  <a:cubicBezTo>
                    <a:pt x="1760068" y="1175066"/>
                    <a:pt x="1740386" y="1197717"/>
                    <a:pt x="1766807" y="1183038"/>
                  </a:cubicBezTo>
                  <a:cubicBezTo>
                    <a:pt x="1777662" y="1177007"/>
                    <a:pt x="1797804" y="1162373"/>
                    <a:pt x="1797804" y="1162373"/>
                  </a:cubicBezTo>
                  <a:cubicBezTo>
                    <a:pt x="1801248" y="1157207"/>
                    <a:pt x="1803288" y="1150754"/>
                    <a:pt x="1808136" y="1146875"/>
                  </a:cubicBezTo>
                  <a:cubicBezTo>
                    <a:pt x="1812388" y="1143473"/>
                    <a:pt x="1818763" y="1144144"/>
                    <a:pt x="1823634" y="1141709"/>
                  </a:cubicBezTo>
                  <a:cubicBezTo>
                    <a:pt x="1829188" y="1138932"/>
                    <a:pt x="1833967" y="1134821"/>
                    <a:pt x="1839133" y="1131377"/>
                  </a:cubicBezTo>
                  <a:cubicBezTo>
                    <a:pt x="1850766" y="1096475"/>
                    <a:pt x="1834633" y="1134305"/>
                    <a:pt x="1859797" y="1105546"/>
                  </a:cubicBezTo>
                  <a:cubicBezTo>
                    <a:pt x="1867974" y="1096201"/>
                    <a:pt x="1880461" y="1074550"/>
                    <a:pt x="1880461" y="1074550"/>
                  </a:cubicBezTo>
                  <a:lnTo>
                    <a:pt x="1890794" y="1043553"/>
                  </a:lnTo>
                  <a:cubicBezTo>
                    <a:pt x="1892516" y="1038387"/>
                    <a:pt x="1892110" y="1031906"/>
                    <a:pt x="1895960" y="1028055"/>
                  </a:cubicBezTo>
                  <a:lnTo>
                    <a:pt x="1906292" y="1017722"/>
                  </a:lnTo>
                  <a:cubicBezTo>
                    <a:pt x="1908014" y="1012556"/>
                    <a:pt x="1908813" y="1006984"/>
                    <a:pt x="1911458" y="1002224"/>
                  </a:cubicBezTo>
                  <a:cubicBezTo>
                    <a:pt x="1917488" y="991369"/>
                    <a:pt x="1932122" y="971228"/>
                    <a:pt x="1932122" y="971228"/>
                  </a:cubicBezTo>
                  <a:cubicBezTo>
                    <a:pt x="1933844" y="966062"/>
                    <a:pt x="1934486" y="960399"/>
                    <a:pt x="1937288" y="955729"/>
                  </a:cubicBezTo>
                  <a:cubicBezTo>
                    <a:pt x="1939794" y="951552"/>
                    <a:pt x="1944578" y="949200"/>
                    <a:pt x="1947621" y="945397"/>
                  </a:cubicBezTo>
                  <a:cubicBezTo>
                    <a:pt x="1951500" y="940549"/>
                    <a:pt x="1954509" y="935065"/>
                    <a:pt x="1957953" y="929899"/>
                  </a:cubicBezTo>
                  <a:cubicBezTo>
                    <a:pt x="1959675" y="924733"/>
                    <a:pt x="1960474" y="919160"/>
                    <a:pt x="1963119" y="914400"/>
                  </a:cubicBezTo>
                  <a:cubicBezTo>
                    <a:pt x="1977723" y="888112"/>
                    <a:pt x="1978439" y="888748"/>
                    <a:pt x="1994116" y="873072"/>
                  </a:cubicBezTo>
                  <a:cubicBezTo>
                    <a:pt x="1995838" y="867906"/>
                    <a:pt x="1996637" y="862333"/>
                    <a:pt x="1999282" y="857573"/>
                  </a:cubicBezTo>
                  <a:cubicBezTo>
                    <a:pt x="2005312" y="846718"/>
                    <a:pt x="2013058" y="836909"/>
                    <a:pt x="2019946" y="826577"/>
                  </a:cubicBezTo>
                  <a:lnTo>
                    <a:pt x="2030278" y="811078"/>
                  </a:lnTo>
                  <a:cubicBezTo>
                    <a:pt x="2033722" y="805912"/>
                    <a:pt x="2038646" y="801470"/>
                    <a:pt x="2040610" y="795580"/>
                  </a:cubicBezTo>
                  <a:cubicBezTo>
                    <a:pt x="2042332" y="790414"/>
                    <a:pt x="2042375" y="784334"/>
                    <a:pt x="2045777" y="780082"/>
                  </a:cubicBezTo>
                  <a:cubicBezTo>
                    <a:pt x="2049656" y="775234"/>
                    <a:pt x="2056427" y="773629"/>
                    <a:pt x="2061275" y="769750"/>
                  </a:cubicBezTo>
                  <a:cubicBezTo>
                    <a:pt x="2086840" y="749297"/>
                    <a:pt x="2055084" y="770773"/>
                    <a:pt x="2081939" y="743919"/>
                  </a:cubicBezTo>
                  <a:cubicBezTo>
                    <a:pt x="2086330" y="739529"/>
                    <a:pt x="2092765" y="737676"/>
                    <a:pt x="2097438" y="733587"/>
                  </a:cubicBezTo>
                  <a:cubicBezTo>
                    <a:pt x="2133970" y="701622"/>
                    <a:pt x="2108652" y="712628"/>
                    <a:pt x="2138766" y="702590"/>
                  </a:cubicBezTo>
                  <a:cubicBezTo>
                    <a:pt x="2142210" y="699146"/>
                    <a:pt x="2144922" y="694764"/>
                    <a:pt x="2149099" y="692258"/>
                  </a:cubicBezTo>
                  <a:cubicBezTo>
                    <a:pt x="2153768" y="689456"/>
                    <a:pt x="2160345" y="690494"/>
                    <a:pt x="2164597" y="687092"/>
                  </a:cubicBezTo>
                  <a:cubicBezTo>
                    <a:pt x="2176761" y="677361"/>
                    <a:pt x="2171221" y="668281"/>
                    <a:pt x="2185261" y="661261"/>
                  </a:cubicBezTo>
                  <a:cubicBezTo>
                    <a:pt x="2195002" y="656390"/>
                    <a:pt x="2206517" y="655800"/>
                    <a:pt x="2216258" y="650929"/>
                  </a:cubicBezTo>
                  <a:cubicBezTo>
                    <a:pt x="2223146" y="647485"/>
                    <a:pt x="2230514" y="644869"/>
                    <a:pt x="2236922" y="640597"/>
                  </a:cubicBezTo>
                  <a:cubicBezTo>
                    <a:pt x="2265287" y="621688"/>
                    <a:pt x="2226780" y="637090"/>
                    <a:pt x="2262753" y="625099"/>
                  </a:cubicBezTo>
                  <a:lnTo>
                    <a:pt x="2288583" y="599268"/>
                  </a:lnTo>
                  <a:cubicBezTo>
                    <a:pt x="2292027" y="595824"/>
                    <a:pt x="2294295" y="590476"/>
                    <a:pt x="2298916" y="588936"/>
                  </a:cubicBezTo>
                  <a:lnTo>
                    <a:pt x="2314414" y="583770"/>
                  </a:lnTo>
                  <a:lnTo>
                    <a:pt x="2345410" y="552773"/>
                  </a:lnTo>
                  <a:cubicBezTo>
                    <a:pt x="2348854" y="549329"/>
                    <a:pt x="2353041" y="546494"/>
                    <a:pt x="2355743" y="542441"/>
                  </a:cubicBezTo>
                  <a:cubicBezTo>
                    <a:pt x="2373456" y="515871"/>
                    <a:pt x="2356972" y="536293"/>
                    <a:pt x="2381573" y="516611"/>
                  </a:cubicBezTo>
                  <a:cubicBezTo>
                    <a:pt x="2401835" y="500401"/>
                    <a:pt x="2380487" y="510084"/>
                    <a:pt x="2407404" y="501112"/>
                  </a:cubicBezTo>
                  <a:cubicBezTo>
                    <a:pt x="2412570" y="497668"/>
                    <a:pt x="2417012" y="492743"/>
                    <a:pt x="2422902" y="490780"/>
                  </a:cubicBezTo>
                  <a:cubicBezTo>
                    <a:pt x="2431839" y="487801"/>
                    <a:pt x="2490893" y="480990"/>
                    <a:pt x="2495227" y="480448"/>
                  </a:cubicBezTo>
                  <a:cubicBezTo>
                    <a:pt x="2505559" y="477004"/>
                    <a:pt x="2520183" y="479178"/>
                    <a:pt x="2526224" y="470116"/>
                  </a:cubicBezTo>
                  <a:cubicBezTo>
                    <a:pt x="2529668" y="464950"/>
                    <a:pt x="2531291" y="457908"/>
                    <a:pt x="2536556" y="454617"/>
                  </a:cubicBezTo>
                  <a:cubicBezTo>
                    <a:pt x="2545792" y="448845"/>
                    <a:pt x="2558491" y="450326"/>
                    <a:pt x="2567553" y="444285"/>
                  </a:cubicBezTo>
                  <a:lnTo>
                    <a:pt x="2598549" y="423621"/>
                  </a:lnTo>
                  <a:cubicBezTo>
                    <a:pt x="2603715" y="420177"/>
                    <a:pt x="2608158" y="415253"/>
                    <a:pt x="2614048" y="413289"/>
                  </a:cubicBezTo>
                  <a:cubicBezTo>
                    <a:pt x="2619214" y="411567"/>
                    <a:pt x="2624675" y="410557"/>
                    <a:pt x="2629546" y="408122"/>
                  </a:cubicBezTo>
                  <a:cubicBezTo>
                    <a:pt x="2638495" y="403647"/>
                    <a:pt x="2648971" y="395465"/>
                    <a:pt x="2655377" y="387458"/>
                  </a:cubicBezTo>
                  <a:cubicBezTo>
                    <a:pt x="2659256" y="382610"/>
                    <a:pt x="2662265" y="377126"/>
                    <a:pt x="2665709" y="371960"/>
                  </a:cubicBezTo>
                  <a:cubicBezTo>
                    <a:pt x="2663987" y="366794"/>
                    <a:pt x="2664394" y="360312"/>
                    <a:pt x="2660543" y="356461"/>
                  </a:cubicBezTo>
                  <a:cubicBezTo>
                    <a:pt x="2656692" y="352610"/>
                    <a:pt x="2649915" y="353730"/>
                    <a:pt x="2645044" y="351295"/>
                  </a:cubicBezTo>
                  <a:cubicBezTo>
                    <a:pt x="2639491" y="348518"/>
                    <a:pt x="2635220" y="343485"/>
                    <a:pt x="2629546" y="340963"/>
                  </a:cubicBezTo>
                  <a:cubicBezTo>
                    <a:pt x="2619593" y="336540"/>
                    <a:pt x="2598549" y="330631"/>
                    <a:pt x="2598549" y="330631"/>
                  </a:cubicBezTo>
                  <a:cubicBezTo>
                    <a:pt x="2569913" y="311540"/>
                    <a:pt x="2592564" y="331222"/>
                    <a:pt x="2577885" y="304800"/>
                  </a:cubicBezTo>
                  <a:cubicBezTo>
                    <a:pt x="2571855" y="293945"/>
                    <a:pt x="2557221" y="273804"/>
                    <a:pt x="2557221" y="273804"/>
                  </a:cubicBezTo>
                  <a:cubicBezTo>
                    <a:pt x="2555499" y="268638"/>
                    <a:pt x="2554857" y="262975"/>
                    <a:pt x="2552055" y="258305"/>
                  </a:cubicBezTo>
                  <a:cubicBezTo>
                    <a:pt x="2549549" y="254128"/>
                    <a:pt x="2543432" y="252534"/>
                    <a:pt x="2541722" y="247973"/>
                  </a:cubicBezTo>
                  <a:cubicBezTo>
                    <a:pt x="2538044" y="238165"/>
                    <a:pt x="2538828" y="227202"/>
                    <a:pt x="2536556" y="216977"/>
                  </a:cubicBezTo>
                  <a:cubicBezTo>
                    <a:pt x="2535375" y="211661"/>
                    <a:pt x="2532886" y="206714"/>
                    <a:pt x="2531390" y="201478"/>
                  </a:cubicBezTo>
                  <a:cubicBezTo>
                    <a:pt x="2525620" y="181282"/>
                    <a:pt x="2529374" y="181045"/>
                    <a:pt x="2515892" y="165316"/>
                  </a:cubicBezTo>
                  <a:cubicBezTo>
                    <a:pt x="2486441" y="130956"/>
                    <a:pt x="2507228" y="153234"/>
                    <a:pt x="2479729" y="139485"/>
                  </a:cubicBezTo>
                  <a:cubicBezTo>
                    <a:pt x="2474176" y="136708"/>
                    <a:pt x="2469905" y="131675"/>
                    <a:pt x="2464231" y="129153"/>
                  </a:cubicBezTo>
                  <a:cubicBezTo>
                    <a:pt x="2454278" y="124730"/>
                    <a:pt x="2443566" y="122265"/>
                    <a:pt x="2433234" y="118821"/>
                  </a:cubicBezTo>
                  <a:lnTo>
                    <a:pt x="2402238" y="108489"/>
                  </a:lnTo>
                  <a:cubicBezTo>
                    <a:pt x="2397072" y="106767"/>
                    <a:pt x="2391270" y="106343"/>
                    <a:pt x="2386739" y="103322"/>
                  </a:cubicBezTo>
                  <a:cubicBezTo>
                    <a:pt x="2381573" y="99878"/>
                    <a:pt x="2377131" y="94953"/>
                    <a:pt x="2371241" y="92990"/>
                  </a:cubicBezTo>
                  <a:cubicBezTo>
                    <a:pt x="2361304" y="89678"/>
                    <a:pt x="2350576" y="89546"/>
                    <a:pt x="2340244" y="87824"/>
                  </a:cubicBezTo>
                  <a:lnTo>
                    <a:pt x="2293749" y="72326"/>
                  </a:lnTo>
                  <a:cubicBezTo>
                    <a:pt x="2288583" y="70604"/>
                    <a:pt x="2282782" y="70181"/>
                    <a:pt x="2278251" y="67160"/>
                  </a:cubicBezTo>
                  <a:cubicBezTo>
                    <a:pt x="2273085" y="63716"/>
                    <a:pt x="2268427" y="59350"/>
                    <a:pt x="2262753" y="56828"/>
                  </a:cubicBezTo>
                  <a:cubicBezTo>
                    <a:pt x="2252800" y="52405"/>
                    <a:pt x="2231756" y="46495"/>
                    <a:pt x="2231756" y="46495"/>
                  </a:cubicBezTo>
                  <a:cubicBezTo>
                    <a:pt x="2226590" y="43051"/>
                    <a:pt x="2221811" y="38940"/>
                    <a:pt x="2216258" y="36163"/>
                  </a:cubicBezTo>
                  <a:cubicBezTo>
                    <a:pt x="2211387" y="33728"/>
                    <a:pt x="2205429" y="33799"/>
                    <a:pt x="2200760" y="30997"/>
                  </a:cubicBezTo>
                  <a:cubicBezTo>
                    <a:pt x="2196583" y="28491"/>
                    <a:pt x="2194784" y="22843"/>
                    <a:pt x="2190427" y="20665"/>
                  </a:cubicBezTo>
                  <a:cubicBezTo>
                    <a:pt x="2180686" y="15795"/>
                    <a:pt x="2169763" y="13777"/>
                    <a:pt x="2159431" y="10333"/>
                  </a:cubicBezTo>
                  <a:lnTo>
                    <a:pt x="2143933" y="5166"/>
                  </a:lnTo>
                  <a:lnTo>
                    <a:pt x="2128434" y="0"/>
                  </a:lnTo>
                  <a:cubicBezTo>
                    <a:pt x="2085383" y="1722"/>
                    <a:pt x="2042104" y="408"/>
                    <a:pt x="1999282" y="5166"/>
                  </a:cubicBezTo>
                  <a:cubicBezTo>
                    <a:pt x="1994441" y="5704"/>
                    <a:pt x="1993306" y="13321"/>
                    <a:pt x="1988949" y="15499"/>
                  </a:cubicBezTo>
                  <a:cubicBezTo>
                    <a:pt x="1982599" y="18674"/>
                    <a:pt x="1975173" y="18943"/>
                    <a:pt x="1968285" y="20665"/>
                  </a:cubicBezTo>
                  <a:cubicBezTo>
                    <a:pt x="1963119" y="24109"/>
                    <a:pt x="1958340" y="28220"/>
                    <a:pt x="1952787" y="30997"/>
                  </a:cubicBezTo>
                  <a:cubicBezTo>
                    <a:pt x="1947916" y="33432"/>
                    <a:pt x="1941540" y="32761"/>
                    <a:pt x="1937288" y="36163"/>
                  </a:cubicBezTo>
                  <a:cubicBezTo>
                    <a:pt x="1932440" y="40041"/>
                    <a:pt x="1930834" y="46813"/>
                    <a:pt x="1926956" y="51661"/>
                  </a:cubicBezTo>
                  <a:cubicBezTo>
                    <a:pt x="1918542" y="62179"/>
                    <a:pt x="1912636" y="64652"/>
                    <a:pt x="1901126" y="72326"/>
                  </a:cubicBezTo>
                  <a:cubicBezTo>
                    <a:pt x="1897682" y="77492"/>
                    <a:pt x="1894673" y="82976"/>
                    <a:pt x="1890794" y="87824"/>
                  </a:cubicBezTo>
                  <a:cubicBezTo>
                    <a:pt x="1882383" y="98338"/>
                    <a:pt x="1876467" y="100819"/>
                    <a:pt x="1864963" y="108489"/>
                  </a:cubicBezTo>
                  <a:lnTo>
                    <a:pt x="1844299" y="139485"/>
                  </a:lnTo>
                  <a:lnTo>
                    <a:pt x="1833966" y="154983"/>
                  </a:lnTo>
                  <a:lnTo>
                    <a:pt x="1823634" y="185980"/>
                  </a:lnTo>
                  <a:lnTo>
                    <a:pt x="1818468" y="201478"/>
                  </a:lnTo>
                  <a:cubicBezTo>
                    <a:pt x="1818001" y="207553"/>
                    <a:pt x="1817090" y="268410"/>
                    <a:pt x="1808136" y="289302"/>
                  </a:cubicBezTo>
                  <a:cubicBezTo>
                    <a:pt x="1805690" y="295009"/>
                    <a:pt x="1801248" y="299634"/>
                    <a:pt x="1797804" y="304800"/>
                  </a:cubicBezTo>
                  <a:cubicBezTo>
                    <a:pt x="1796082" y="309966"/>
                    <a:pt x="1796489" y="316448"/>
                    <a:pt x="1792638" y="320299"/>
                  </a:cubicBezTo>
                  <a:cubicBezTo>
                    <a:pt x="1788787" y="324150"/>
                    <a:pt x="1782010" y="323030"/>
                    <a:pt x="1777139" y="325465"/>
                  </a:cubicBezTo>
                  <a:cubicBezTo>
                    <a:pt x="1771586" y="328242"/>
                    <a:pt x="1767194" y="333020"/>
                    <a:pt x="1761641" y="335797"/>
                  </a:cubicBezTo>
                  <a:cubicBezTo>
                    <a:pt x="1756770" y="338232"/>
                    <a:pt x="1751379" y="339467"/>
                    <a:pt x="1746143" y="340963"/>
                  </a:cubicBezTo>
                  <a:cubicBezTo>
                    <a:pt x="1713881" y="350181"/>
                    <a:pt x="1724781" y="344753"/>
                    <a:pt x="1678983" y="351295"/>
                  </a:cubicBezTo>
                  <a:cubicBezTo>
                    <a:pt x="1663674" y="353482"/>
                    <a:pt x="1647533" y="357866"/>
                    <a:pt x="1632488" y="361628"/>
                  </a:cubicBezTo>
                  <a:cubicBezTo>
                    <a:pt x="1627322" y="365072"/>
                    <a:pt x="1622803" y="369780"/>
                    <a:pt x="1616990" y="371960"/>
                  </a:cubicBezTo>
                  <a:cubicBezTo>
                    <a:pt x="1608769" y="375043"/>
                    <a:pt x="1599731" y="375221"/>
                    <a:pt x="1591160" y="377126"/>
                  </a:cubicBezTo>
                  <a:cubicBezTo>
                    <a:pt x="1584229" y="378666"/>
                    <a:pt x="1577322" y="380341"/>
                    <a:pt x="1570495" y="382292"/>
                  </a:cubicBezTo>
                  <a:cubicBezTo>
                    <a:pt x="1565259" y="383788"/>
                    <a:pt x="1560233" y="385962"/>
                    <a:pt x="1554997" y="387458"/>
                  </a:cubicBezTo>
                  <a:cubicBezTo>
                    <a:pt x="1509581" y="400434"/>
                    <a:pt x="1556002" y="385402"/>
                    <a:pt x="1518834" y="397790"/>
                  </a:cubicBezTo>
                  <a:cubicBezTo>
                    <a:pt x="1494274" y="414163"/>
                    <a:pt x="1509225" y="406159"/>
                    <a:pt x="1472339" y="418455"/>
                  </a:cubicBezTo>
                  <a:lnTo>
                    <a:pt x="1456841" y="423621"/>
                  </a:lnTo>
                  <a:cubicBezTo>
                    <a:pt x="1451675" y="425343"/>
                    <a:pt x="1445874" y="425767"/>
                    <a:pt x="1441343" y="428787"/>
                  </a:cubicBezTo>
                  <a:cubicBezTo>
                    <a:pt x="1390998" y="462348"/>
                    <a:pt x="1469197" y="409804"/>
                    <a:pt x="1405180" y="454617"/>
                  </a:cubicBezTo>
                  <a:cubicBezTo>
                    <a:pt x="1395007" y="461738"/>
                    <a:pt x="1384515" y="468394"/>
                    <a:pt x="1374183" y="475282"/>
                  </a:cubicBezTo>
                  <a:cubicBezTo>
                    <a:pt x="1369017" y="478726"/>
                    <a:pt x="1363075" y="481224"/>
                    <a:pt x="1358685" y="485614"/>
                  </a:cubicBezTo>
                  <a:cubicBezTo>
                    <a:pt x="1321863" y="522436"/>
                    <a:pt x="1363657" y="482668"/>
                    <a:pt x="1327688" y="511444"/>
                  </a:cubicBezTo>
                  <a:cubicBezTo>
                    <a:pt x="1323885" y="514487"/>
                    <a:pt x="1321253" y="518854"/>
                    <a:pt x="1317356" y="521777"/>
                  </a:cubicBezTo>
                  <a:cubicBezTo>
                    <a:pt x="1307422" y="529228"/>
                    <a:pt x="1296692" y="535553"/>
                    <a:pt x="1286360" y="542441"/>
                  </a:cubicBezTo>
                  <a:lnTo>
                    <a:pt x="1270861" y="552773"/>
                  </a:lnTo>
                  <a:cubicBezTo>
                    <a:pt x="1267417" y="557939"/>
                    <a:pt x="1265377" y="564393"/>
                    <a:pt x="1260529" y="568272"/>
                  </a:cubicBezTo>
                  <a:cubicBezTo>
                    <a:pt x="1256277" y="571674"/>
                    <a:pt x="1249902" y="571003"/>
                    <a:pt x="1245031" y="573438"/>
                  </a:cubicBezTo>
                  <a:cubicBezTo>
                    <a:pt x="1239478" y="576215"/>
                    <a:pt x="1234699" y="580326"/>
                    <a:pt x="1229533" y="583770"/>
                  </a:cubicBezTo>
                  <a:cubicBezTo>
                    <a:pt x="1227811" y="588936"/>
                    <a:pt x="1228217" y="595417"/>
                    <a:pt x="1224366" y="599268"/>
                  </a:cubicBezTo>
                  <a:cubicBezTo>
                    <a:pt x="1215585" y="608049"/>
                    <a:pt x="1203702" y="613045"/>
                    <a:pt x="1193370" y="619933"/>
                  </a:cubicBezTo>
                  <a:cubicBezTo>
                    <a:pt x="1188204" y="623377"/>
                    <a:pt x="1182261" y="625875"/>
                    <a:pt x="1177871" y="630265"/>
                  </a:cubicBezTo>
                  <a:cubicBezTo>
                    <a:pt x="1124129" y="684007"/>
                    <a:pt x="1197222" y="612940"/>
                    <a:pt x="1146875" y="656095"/>
                  </a:cubicBezTo>
                  <a:cubicBezTo>
                    <a:pt x="1139479" y="662435"/>
                    <a:pt x="1133098" y="669872"/>
                    <a:pt x="1126210" y="676760"/>
                  </a:cubicBezTo>
                  <a:cubicBezTo>
                    <a:pt x="1121044" y="681926"/>
                    <a:pt x="1116791" y="688205"/>
                    <a:pt x="1110712" y="692258"/>
                  </a:cubicBezTo>
                  <a:lnTo>
                    <a:pt x="1095214" y="702590"/>
                  </a:lnTo>
                  <a:cubicBezTo>
                    <a:pt x="1091770" y="707756"/>
                    <a:pt x="1089730" y="714210"/>
                    <a:pt x="1084882" y="718089"/>
                  </a:cubicBezTo>
                  <a:cubicBezTo>
                    <a:pt x="1080630" y="721491"/>
                    <a:pt x="1072548" y="718824"/>
                    <a:pt x="1069383" y="723255"/>
                  </a:cubicBezTo>
                  <a:cubicBezTo>
                    <a:pt x="1063053" y="732117"/>
                    <a:pt x="1063921" y="744510"/>
                    <a:pt x="1059051" y="754251"/>
                  </a:cubicBezTo>
                  <a:cubicBezTo>
                    <a:pt x="1055607" y="761139"/>
                    <a:pt x="1051753" y="767837"/>
                    <a:pt x="1048719" y="774916"/>
                  </a:cubicBezTo>
                  <a:cubicBezTo>
                    <a:pt x="1046574" y="779921"/>
                    <a:pt x="1046198" y="785654"/>
                    <a:pt x="1043553" y="790414"/>
                  </a:cubicBezTo>
                  <a:cubicBezTo>
                    <a:pt x="1037522" y="801269"/>
                    <a:pt x="1022888" y="821411"/>
                    <a:pt x="1022888" y="821411"/>
                  </a:cubicBezTo>
                  <a:lnTo>
                    <a:pt x="1012556" y="852407"/>
                  </a:lnTo>
                  <a:cubicBezTo>
                    <a:pt x="1010834" y="857573"/>
                    <a:pt x="1009825" y="863034"/>
                    <a:pt x="1007390" y="867905"/>
                  </a:cubicBezTo>
                  <a:cubicBezTo>
                    <a:pt x="1003946" y="874793"/>
                    <a:pt x="999762" y="881359"/>
                    <a:pt x="997058" y="888570"/>
                  </a:cubicBezTo>
                  <a:cubicBezTo>
                    <a:pt x="994565" y="895218"/>
                    <a:pt x="993284" y="902272"/>
                    <a:pt x="991892" y="909234"/>
                  </a:cubicBezTo>
                  <a:cubicBezTo>
                    <a:pt x="986307" y="937158"/>
                    <a:pt x="988759" y="936899"/>
                    <a:pt x="981560" y="960895"/>
                  </a:cubicBezTo>
                  <a:cubicBezTo>
                    <a:pt x="978430" y="971327"/>
                    <a:pt x="980289" y="985851"/>
                    <a:pt x="971227" y="991892"/>
                  </a:cubicBezTo>
                  <a:cubicBezTo>
                    <a:pt x="960895" y="998780"/>
                    <a:pt x="949012" y="1003775"/>
                    <a:pt x="940231" y="1012556"/>
                  </a:cubicBezTo>
                  <a:cubicBezTo>
                    <a:pt x="933343" y="1019444"/>
                    <a:pt x="929017" y="1030858"/>
                    <a:pt x="919566" y="1033221"/>
                  </a:cubicBezTo>
                  <a:lnTo>
                    <a:pt x="898902" y="1038387"/>
                  </a:lnTo>
                  <a:cubicBezTo>
                    <a:pt x="893736" y="1041831"/>
                    <a:pt x="887794" y="1044329"/>
                    <a:pt x="883404" y="1048719"/>
                  </a:cubicBezTo>
                  <a:cubicBezTo>
                    <a:pt x="872849" y="1059274"/>
                    <a:pt x="875516" y="1066883"/>
                    <a:pt x="862739" y="1074550"/>
                  </a:cubicBezTo>
                  <a:cubicBezTo>
                    <a:pt x="858070" y="1077352"/>
                    <a:pt x="852407" y="1077994"/>
                    <a:pt x="847241" y="1079716"/>
                  </a:cubicBezTo>
                  <a:lnTo>
                    <a:pt x="836909" y="1110712"/>
                  </a:lnTo>
                  <a:lnTo>
                    <a:pt x="831743" y="1126211"/>
                  </a:lnTo>
                  <a:cubicBezTo>
                    <a:pt x="830212" y="1138456"/>
                    <a:pt x="825137" y="1183630"/>
                    <a:pt x="821410" y="1198536"/>
                  </a:cubicBezTo>
                  <a:cubicBezTo>
                    <a:pt x="821409" y="1198541"/>
                    <a:pt x="808496" y="1237279"/>
                    <a:pt x="805912" y="1245031"/>
                  </a:cubicBezTo>
                  <a:lnTo>
                    <a:pt x="800746" y="1260529"/>
                  </a:lnTo>
                  <a:cubicBezTo>
                    <a:pt x="797343" y="1270739"/>
                    <a:pt x="794353" y="1284243"/>
                    <a:pt x="785248" y="1291526"/>
                  </a:cubicBezTo>
                  <a:cubicBezTo>
                    <a:pt x="780996" y="1294928"/>
                    <a:pt x="774915" y="1294970"/>
                    <a:pt x="769749" y="1296692"/>
                  </a:cubicBezTo>
                  <a:cubicBezTo>
                    <a:pt x="759417" y="1303580"/>
                    <a:pt x="747534" y="1308575"/>
                    <a:pt x="738753" y="1317356"/>
                  </a:cubicBezTo>
                  <a:cubicBezTo>
                    <a:pt x="731865" y="1324244"/>
                    <a:pt x="727330" y="1334940"/>
                    <a:pt x="718088" y="1338021"/>
                  </a:cubicBezTo>
                  <a:cubicBezTo>
                    <a:pt x="712922" y="1339743"/>
                    <a:pt x="707350" y="1340542"/>
                    <a:pt x="702590" y="1343187"/>
                  </a:cubicBezTo>
                  <a:cubicBezTo>
                    <a:pt x="691735" y="1349217"/>
                    <a:pt x="671594" y="1363851"/>
                    <a:pt x="671594" y="1363851"/>
                  </a:cubicBezTo>
                  <a:cubicBezTo>
                    <a:pt x="667392" y="1376455"/>
                    <a:pt x="666109" y="1384834"/>
                    <a:pt x="656095" y="1394848"/>
                  </a:cubicBezTo>
                  <a:cubicBezTo>
                    <a:pt x="651705" y="1399238"/>
                    <a:pt x="645763" y="1401736"/>
                    <a:pt x="640597" y="1405180"/>
                  </a:cubicBezTo>
                  <a:lnTo>
                    <a:pt x="614766" y="1482672"/>
                  </a:lnTo>
                  <a:lnTo>
                    <a:pt x="609600" y="1498170"/>
                  </a:lnTo>
                  <a:cubicBezTo>
                    <a:pt x="607878" y="1503336"/>
                    <a:pt x="608965" y="1510647"/>
                    <a:pt x="604434" y="1513668"/>
                  </a:cubicBezTo>
                  <a:cubicBezTo>
                    <a:pt x="599268" y="1517112"/>
                    <a:pt x="593650" y="1519959"/>
                    <a:pt x="588936" y="1524000"/>
                  </a:cubicBezTo>
                  <a:cubicBezTo>
                    <a:pt x="581540" y="1530340"/>
                    <a:pt x="577513" y="1541584"/>
                    <a:pt x="568271" y="1544665"/>
                  </a:cubicBezTo>
                  <a:lnTo>
                    <a:pt x="537275" y="1554997"/>
                  </a:lnTo>
                  <a:lnTo>
                    <a:pt x="521777" y="1560163"/>
                  </a:lnTo>
                  <a:cubicBezTo>
                    <a:pt x="511618" y="1575399"/>
                    <a:pt x="510860" y="1578731"/>
                    <a:pt x="495946" y="1591160"/>
                  </a:cubicBezTo>
                  <a:cubicBezTo>
                    <a:pt x="491176" y="1595135"/>
                    <a:pt x="485614" y="1598048"/>
                    <a:pt x="480448" y="1601492"/>
                  </a:cubicBezTo>
                  <a:cubicBezTo>
                    <a:pt x="478726" y="1606658"/>
                    <a:pt x="478084" y="1612321"/>
                    <a:pt x="475282" y="1616990"/>
                  </a:cubicBezTo>
                  <a:cubicBezTo>
                    <a:pt x="456922" y="1647588"/>
                    <a:pt x="465729" y="1593986"/>
                    <a:pt x="444285" y="1658319"/>
                  </a:cubicBezTo>
                  <a:cubicBezTo>
                    <a:pt x="440841" y="1668651"/>
                    <a:pt x="436595" y="1678750"/>
                    <a:pt x="433953" y="1689316"/>
                  </a:cubicBezTo>
                  <a:cubicBezTo>
                    <a:pt x="426657" y="1718499"/>
                    <a:pt x="430179" y="1703018"/>
                    <a:pt x="423621" y="1735811"/>
                  </a:cubicBezTo>
                  <a:cubicBezTo>
                    <a:pt x="425343" y="1759919"/>
                    <a:pt x="426382" y="1784086"/>
                    <a:pt x="428787" y="1808136"/>
                  </a:cubicBezTo>
                  <a:cubicBezTo>
                    <a:pt x="431550" y="1835765"/>
                    <a:pt x="439119" y="1890794"/>
                    <a:pt x="439119" y="1890794"/>
                  </a:cubicBezTo>
                  <a:cubicBezTo>
                    <a:pt x="431530" y="2019805"/>
                    <a:pt x="450655" y="1946808"/>
                    <a:pt x="423621" y="1994116"/>
                  </a:cubicBezTo>
                  <a:cubicBezTo>
                    <a:pt x="419800" y="2000802"/>
                    <a:pt x="417250" y="2008176"/>
                    <a:pt x="413288" y="2014780"/>
                  </a:cubicBezTo>
                  <a:cubicBezTo>
                    <a:pt x="406899" y="2025428"/>
                    <a:pt x="392624" y="2045777"/>
                    <a:pt x="392624" y="2045777"/>
                  </a:cubicBezTo>
                  <a:cubicBezTo>
                    <a:pt x="380759" y="2093236"/>
                    <a:pt x="397907" y="2044339"/>
                    <a:pt x="371960" y="2076773"/>
                  </a:cubicBezTo>
                  <a:cubicBezTo>
                    <a:pt x="368558" y="2081025"/>
                    <a:pt x="369596" y="2087602"/>
                    <a:pt x="366794" y="2092272"/>
                  </a:cubicBezTo>
                  <a:cubicBezTo>
                    <a:pt x="364288" y="2096449"/>
                    <a:pt x="359905" y="2099160"/>
                    <a:pt x="356461" y="2102604"/>
                  </a:cubicBezTo>
                  <a:cubicBezTo>
                    <a:pt x="351004" y="2118974"/>
                    <a:pt x="352408" y="2119293"/>
                    <a:pt x="340963" y="2133600"/>
                  </a:cubicBezTo>
                  <a:cubicBezTo>
                    <a:pt x="337920" y="2137404"/>
                    <a:pt x="333674" y="2140129"/>
                    <a:pt x="330631" y="2143933"/>
                  </a:cubicBezTo>
                  <a:cubicBezTo>
                    <a:pt x="326753" y="2148781"/>
                    <a:pt x="325147" y="2155553"/>
                    <a:pt x="320299" y="2159431"/>
                  </a:cubicBezTo>
                  <a:cubicBezTo>
                    <a:pt x="316047" y="2162833"/>
                    <a:pt x="309966" y="2162875"/>
                    <a:pt x="304800" y="2164597"/>
                  </a:cubicBezTo>
                  <a:cubicBezTo>
                    <a:pt x="251187" y="2200339"/>
                    <a:pt x="331408" y="2143156"/>
                    <a:pt x="278970" y="2195594"/>
                  </a:cubicBezTo>
                  <a:cubicBezTo>
                    <a:pt x="275119" y="2199445"/>
                    <a:pt x="268637" y="2199038"/>
                    <a:pt x="263471" y="2200760"/>
                  </a:cubicBezTo>
                  <a:cubicBezTo>
                    <a:pt x="240344" y="2270142"/>
                    <a:pt x="263811" y="2194807"/>
                    <a:pt x="253139" y="2381573"/>
                  </a:cubicBezTo>
                  <a:cubicBezTo>
                    <a:pt x="252136" y="2399119"/>
                    <a:pt x="243139" y="2399773"/>
                    <a:pt x="232475" y="2412570"/>
                  </a:cubicBezTo>
                  <a:cubicBezTo>
                    <a:pt x="226014" y="2420324"/>
                    <a:pt x="221377" y="2432933"/>
                    <a:pt x="211810" y="2438400"/>
                  </a:cubicBezTo>
                  <a:cubicBezTo>
                    <a:pt x="201740" y="2444155"/>
                    <a:pt x="164392" y="2455929"/>
                    <a:pt x="154983" y="2459065"/>
                  </a:cubicBezTo>
                  <a:cubicBezTo>
                    <a:pt x="149817" y="2460787"/>
                    <a:pt x="144016" y="2461210"/>
                    <a:pt x="139485" y="2464231"/>
                  </a:cubicBezTo>
                  <a:cubicBezTo>
                    <a:pt x="101182" y="2489765"/>
                    <a:pt x="120665" y="2482460"/>
                    <a:pt x="82658" y="2490061"/>
                  </a:cubicBezTo>
                  <a:cubicBezTo>
                    <a:pt x="62017" y="2551987"/>
                    <a:pt x="88452" y="2467864"/>
                    <a:pt x="72326" y="2639878"/>
                  </a:cubicBezTo>
                  <a:cubicBezTo>
                    <a:pt x="69215" y="2673060"/>
                    <a:pt x="67855" y="2668922"/>
                    <a:pt x="46495" y="2676041"/>
                  </a:cubicBezTo>
                  <a:cubicBezTo>
                    <a:pt x="44773" y="2681207"/>
                    <a:pt x="45180" y="2687688"/>
                    <a:pt x="41329" y="2691539"/>
                  </a:cubicBezTo>
                  <a:cubicBezTo>
                    <a:pt x="37478" y="2695390"/>
                    <a:pt x="28633" y="2692036"/>
                    <a:pt x="25831" y="2696705"/>
                  </a:cubicBezTo>
                  <a:cubicBezTo>
                    <a:pt x="17426" y="2710714"/>
                    <a:pt x="10333" y="2743200"/>
                    <a:pt x="10333" y="2743200"/>
                  </a:cubicBezTo>
                  <a:cubicBezTo>
                    <a:pt x="12055" y="2755254"/>
                    <a:pt x="13111" y="2767423"/>
                    <a:pt x="15499" y="2779363"/>
                  </a:cubicBezTo>
                  <a:cubicBezTo>
                    <a:pt x="16567" y="2784703"/>
                    <a:pt x="19484" y="2789545"/>
                    <a:pt x="20665" y="2794861"/>
                  </a:cubicBezTo>
                  <a:cubicBezTo>
                    <a:pt x="22937" y="2805086"/>
                    <a:pt x="23777" y="2815587"/>
                    <a:pt x="25831" y="2825858"/>
                  </a:cubicBezTo>
                  <a:cubicBezTo>
                    <a:pt x="35492" y="2874163"/>
                    <a:pt x="26317" y="2822638"/>
                    <a:pt x="36163" y="2862021"/>
                  </a:cubicBezTo>
                  <a:cubicBezTo>
                    <a:pt x="38293" y="2870539"/>
                    <a:pt x="38246" y="2879630"/>
                    <a:pt x="41329" y="2887851"/>
                  </a:cubicBezTo>
                  <a:cubicBezTo>
                    <a:pt x="43509" y="2893665"/>
                    <a:pt x="49139" y="2897676"/>
                    <a:pt x="51661" y="2903350"/>
                  </a:cubicBezTo>
                  <a:cubicBezTo>
                    <a:pt x="76251" y="2958677"/>
                    <a:pt x="48944" y="2914771"/>
                    <a:pt x="72326" y="2949844"/>
                  </a:cubicBezTo>
                  <a:cubicBezTo>
                    <a:pt x="74048" y="2955010"/>
                    <a:pt x="75057" y="2960472"/>
                    <a:pt x="77492" y="2965343"/>
                  </a:cubicBezTo>
                  <a:cubicBezTo>
                    <a:pt x="80269" y="2970896"/>
                    <a:pt x="85302" y="2975167"/>
                    <a:pt x="87824" y="2980841"/>
                  </a:cubicBezTo>
                  <a:cubicBezTo>
                    <a:pt x="92247" y="2990794"/>
                    <a:pt x="98156" y="3011838"/>
                    <a:pt x="98156" y="3011838"/>
                  </a:cubicBezTo>
                  <a:cubicBezTo>
                    <a:pt x="99878" y="3025614"/>
                    <a:pt x="100839" y="3039507"/>
                    <a:pt x="103322" y="3053166"/>
                  </a:cubicBezTo>
                  <a:cubicBezTo>
                    <a:pt x="104296" y="3058524"/>
                    <a:pt x="106992" y="3063429"/>
                    <a:pt x="108488" y="3068665"/>
                  </a:cubicBezTo>
                  <a:cubicBezTo>
                    <a:pt x="117866" y="3101487"/>
                    <a:pt x="107938" y="3077895"/>
                    <a:pt x="123987" y="3109994"/>
                  </a:cubicBezTo>
                  <a:cubicBezTo>
                    <a:pt x="140662" y="3210045"/>
                    <a:pt x="136269" y="3171785"/>
                    <a:pt x="123987" y="3368299"/>
                  </a:cubicBezTo>
                  <a:cubicBezTo>
                    <a:pt x="123507" y="3375985"/>
                    <a:pt x="116359" y="3381752"/>
                    <a:pt x="113655" y="3388963"/>
                  </a:cubicBezTo>
                  <a:cubicBezTo>
                    <a:pt x="109674" y="3399577"/>
                    <a:pt x="105779" y="3425628"/>
                    <a:pt x="103322" y="3435458"/>
                  </a:cubicBezTo>
                  <a:cubicBezTo>
                    <a:pt x="98556" y="3454523"/>
                    <a:pt x="94366" y="3457274"/>
                    <a:pt x="82658" y="3476787"/>
                  </a:cubicBezTo>
                  <a:cubicBezTo>
                    <a:pt x="72141" y="3539887"/>
                    <a:pt x="85179" y="3480395"/>
                    <a:pt x="67160" y="3528448"/>
                  </a:cubicBezTo>
                  <a:cubicBezTo>
                    <a:pt x="64667" y="3535096"/>
                    <a:pt x="63945" y="3542285"/>
                    <a:pt x="61994" y="3549112"/>
                  </a:cubicBezTo>
                  <a:cubicBezTo>
                    <a:pt x="60498" y="3554348"/>
                    <a:pt x="58549" y="3559445"/>
                    <a:pt x="56827" y="3564611"/>
                  </a:cubicBezTo>
                  <a:cubicBezTo>
                    <a:pt x="55105" y="3574943"/>
                    <a:pt x="53933" y="3585382"/>
                    <a:pt x="51661" y="3595607"/>
                  </a:cubicBezTo>
                  <a:cubicBezTo>
                    <a:pt x="50480" y="3600923"/>
                    <a:pt x="47676" y="3605789"/>
                    <a:pt x="46495" y="3611105"/>
                  </a:cubicBezTo>
                  <a:cubicBezTo>
                    <a:pt x="44223" y="3621330"/>
                    <a:pt x="43383" y="3631831"/>
                    <a:pt x="41329" y="3642102"/>
                  </a:cubicBezTo>
                  <a:cubicBezTo>
                    <a:pt x="37426" y="3661619"/>
                    <a:pt x="32419" y="3673998"/>
                    <a:pt x="25831" y="3693763"/>
                  </a:cubicBezTo>
                  <a:cubicBezTo>
                    <a:pt x="6996" y="3750269"/>
                    <a:pt x="37032" y="3664688"/>
                    <a:pt x="10333" y="3724760"/>
                  </a:cubicBezTo>
                  <a:cubicBezTo>
                    <a:pt x="5910" y="3734712"/>
                    <a:pt x="0" y="3755756"/>
                    <a:pt x="0" y="3755756"/>
                  </a:cubicBezTo>
                  <a:cubicBezTo>
                    <a:pt x="3041" y="3798326"/>
                    <a:pt x="2879" y="3838729"/>
                    <a:pt x="15499" y="3879743"/>
                  </a:cubicBezTo>
                  <a:cubicBezTo>
                    <a:pt x="17325" y="3885677"/>
                    <a:pt x="23054" y="3889688"/>
                    <a:pt x="25831" y="3895241"/>
                  </a:cubicBezTo>
                  <a:cubicBezTo>
                    <a:pt x="47222" y="3938023"/>
                    <a:pt x="11715" y="3881814"/>
                    <a:pt x="41329" y="3926238"/>
                  </a:cubicBezTo>
                  <a:cubicBezTo>
                    <a:pt x="56159" y="3985558"/>
                    <a:pt x="35423" y="3912458"/>
                    <a:pt x="56827" y="3962400"/>
                  </a:cubicBezTo>
                  <a:cubicBezTo>
                    <a:pt x="66754" y="3985563"/>
                    <a:pt x="57111" y="3978465"/>
                    <a:pt x="67160" y="3998563"/>
                  </a:cubicBezTo>
                  <a:cubicBezTo>
                    <a:pt x="78447" y="4021138"/>
                    <a:pt x="81797" y="4012339"/>
                    <a:pt x="87824" y="4008895"/>
                  </a:cubicBezTo>
                  <a:close/>
                </a:path>
              </a:pathLst>
            </a:custGeom>
            <a:solidFill>
              <a:srgbClr val="FFFF00">
                <a:alpha val="15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</p:grpSp>
      <p:sp>
        <p:nvSpPr>
          <p:cNvPr id="635" name="8-конечная звезда 634"/>
          <p:cNvSpPr/>
          <p:nvPr/>
        </p:nvSpPr>
        <p:spPr>
          <a:xfrm rot="1262594">
            <a:off x="5582729" y="5703374"/>
            <a:ext cx="72483" cy="72483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636" name="8-конечная звезда 635"/>
          <p:cNvSpPr/>
          <p:nvPr/>
        </p:nvSpPr>
        <p:spPr>
          <a:xfrm rot="1262594">
            <a:off x="5795920" y="5426428"/>
            <a:ext cx="64800" cy="648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637" name="8-конечная звезда 636"/>
          <p:cNvSpPr/>
          <p:nvPr/>
        </p:nvSpPr>
        <p:spPr>
          <a:xfrm rot="1262594">
            <a:off x="5712172" y="5367300"/>
            <a:ext cx="64800" cy="648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651" name="8-конечная звезда 650"/>
          <p:cNvSpPr/>
          <p:nvPr/>
        </p:nvSpPr>
        <p:spPr>
          <a:xfrm rot="1262594">
            <a:off x="5855048" y="5497866"/>
            <a:ext cx="64800" cy="648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653" name="8-конечная звезда 652"/>
          <p:cNvSpPr/>
          <p:nvPr/>
        </p:nvSpPr>
        <p:spPr>
          <a:xfrm rot="1262594">
            <a:off x="5651464" y="5653121"/>
            <a:ext cx="54000" cy="540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654" name="8-конечная звезда 653"/>
          <p:cNvSpPr/>
          <p:nvPr/>
        </p:nvSpPr>
        <p:spPr>
          <a:xfrm rot="1262594">
            <a:off x="5508588" y="5794349"/>
            <a:ext cx="54000" cy="540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655" name="8-конечная звезда 654"/>
          <p:cNvSpPr/>
          <p:nvPr/>
        </p:nvSpPr>
        <p:spPr>
          <a:xfrm rot="1262594">
            <a:off x="5594054" y="5435581"/>
            <a:ext cx="43200" cy="432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656" name="8-конечная звезда 655"/>
          <p:cNvSpPr/>
          <p:nvPr/>
        </p:nvSpPr>
        <p:spPr>
          <a:xfrm rot="1262594">
            <a:off x="5792762" y="5649894"/>
            <a:ext cx="43200" cy="432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657" name="8-конечная звезда 656"/>
          <p:cNvSpPr/>
          <p:nvPr/>
        </p:nvSpPr>
        <p:spPr>
          <a:xfrm rot="1262594">
            <a:off x="4939785" y="6225677"/>
            <a:ext cx="72483" cy="72483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661" name="8-конечная звезда 660"/>
          <p:cNvSpPr/>
          <p:nvPr/>
        </p:nvSpPr>
        <p:spPr>
          <a:xfrm rot="1262594">
            <a:off x="5367293" y="6010241"/>
            <a:ext cx="64800" cy="648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662" name="8-конечная звезда 661"/>
          <p:cNvSpPr/>
          <p:nvPr/>
        </p:nvSpPr>
        <p:spPr>
          <a:xfrm rot="1262594">
            <a:off x="5365712" y="6151539"/>
            <a:ext cx="54000" cy="540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663" name="8-конечная звезда 662"/>
          <p:cNvSpPr/>
          <p:nvPr/>
        </p:nvSpPr>
        <p:spPr>
          <a:xfrm rot="1262594">
            <a:off x="5222837" y="6222976"/>
            <a:ext cx="54000" cy="540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666" name="8-конечная звезда 665"/>
          <p:cNvSpPr/>
          <p:nvPr/>
        </p:nvSpPr>
        <p:spPr>
          <a:xfrm rot="1262594">
            <a:off x="4651333" y="6151539"/>
            <a:ext cx="54000" cy="540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672" name="8-конечная звезда 671"/>
          <p:cNvSpPr/>
          <p:nvPr/>
        </p:nvSpPr>
        <p:spPr>
          <a:xfrm rot="1262594">
            <a:off x="4792629" y="6078522"/>
            <a:ext cx="43200" cy="432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673" name="8-конечная звезда 672"/>
          <p:cNvSpPr/>
          <p:nvPr/>
        </p:nvSpPr>
        <p:spPr>
          <a:xfrm rot="1262594">
            <a:off x="4578315" y="6007084"/>
            <a:ext cx="43200" cy="432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731" name="8-конечная звезда 730"/>
          <p:cNvSpPr/>
          <p:nvPr/>
        </p:nvSpPr>
        <p:spPr>
          <a:xfrm rot="386549">
            <a:off x="4844414" y="6075066"/>
            <a:ext cx="54000" cy="540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732" name="8-конечная звезда 731"/>
          <p:cNvSpPr/>
          <p:nvPr/>
        </p:nvSpPr>
        <p:spPr>
          <a:xfrm rot="1262594">
            <a:off x="4721192" y="6149960"/>
            <a:ext cx="43200" cy="432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cxnSp>
        <p:nvCxnSpPr>
          <p:cNvPr id="733" name="Прямая соединительная линия 732"/>
          <p:cNvCxnSpPr>
            <a:stCxn id="653" idx="5"/>
            <a:endCxn id="655" idx="1"/>
          </p:cNvCxnSpPr>
          <p:nvPr/>
        </p:nvCxnSpPr>
        <p:spPr>
          <a:xfrm rot="16200000" flipV="1">
            <a:off x="5556700" y="5544646"/>
            <a:ext cx="178526" cy="43076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34" name="Прямая соединительная линия 733"/>
          <p:cNvCxnSpPr>
            <a:stCxn id="655" idx="7"/>
            <a:endCxn id="637" idx="3"/>
          </p:cNvCxnSpPr>
          <p:nvPr/>
        </p:nvCxnSpPr>
        <p:spPr>
          <a:xfrm rot="5400000" flipH="1" flipV="1">
            <a:off x="5657402" y="5390848"/>
            <a:ext cx="35554" cy="79570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35" name="Прямая соединительная линия 734"/>
          <p:cNvCxnSpPr>
            <a:stCxn id="653" idx="7"/>
            <a:endCxn id="656" idx="3"/>
          </p:cNvCxnSpPr>
          <p:nvPr/>
        </p:nvCxnSpPr>
        <p:spPr>
          <a:xfrm rot="16200000" flipH="1">
            <a:off x="5743326" y="5628969"/>
            <a:ext cx="11107" cy="91484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36" name="Прямая соединительная линия 735"/>
          <p:cNvCxnSpPr>
            <a:stCxn id="637" idx="0"/>
            <a:endCxn id="636" idx="5"/>
          </p:cNvCxnSpPr>
          <p:nvPr/>
        </p:nvCxnSpPr>
        <p:spPr>
          <a:xfrm>
            <a:off x="5774811" y="5411334"/>
            <a:ext cx="40353" cy="17886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37" name="Прямая соединительная линия 736"/>
          <p:cNvCxnSpPr>
            <a:stCxn id="651" idx="5"/>
            <a:endCxn id="636" idx="0"/>
          </p:cNvCxnSpPr>
          <p:nvPr/>
        </p:nvCxnSpPr>
        <p:spPr>
          <a:xfrm rot="16200000" flipV="1">
            <a:off x="5851328" y="5477693"/>
            <a:ext cx="30196" cy="15733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38" name="Прямая соединительная линия 737"/>
          <p:cNvCxnSpPr>
            <a:stCxn id="656" idx="7"/>
            <a:endCxn id="651" idx="1"/>
          </p:cNvCxnSpPr>
          <p:nvPr/>
        </p:nvCxnSpPr>
        <p:spPr>
          <a:xfrm rot="5400000" flipH="1" flipV="1">
            <a:off x="5815929" y="5578048"/>
            <a:ext cx="102849" cy="66502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72" name="Прямая соединительная линия 771"/>
          <p:cNvCxnSpPr>
            <a:stCxn id="653" idx="3"/>
            <a:endCxn id="635" idx="6"/>
          </p:cNvCxnSpPr>
          <p:nvPr/>
        </p:nvCxnSpPr>
        <p:spPr>
          <a:xfrm rot="5400000">
            <a:off x="5635534" y="5687534"/>
            <a:ext cx="14707" cy="21806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73" name="Прямая соединительная линия 772"/>
          <p:cNvCxnSpPr>
            <a:stCxn id="635" idx="3"/>
            <a:endCxn id="654" idx="7"/>
          </p:cNvCxnSpPr>
          <p:nvPr/>
        </p:nvCxnSpPr>
        <p:spPr>
          <a:xfrm rot="5400000">
            <a:off x="5545030" y="5769564"/>
            <a:ext cx="56055" cy="25589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74" name="Прямая соединительная линия 773"/>
          <p:cNvCxnSpPr>
            <a:stCxn id="654" idx="2"/>
            <a:endCxn id="661" idx="6"/>
          </p:cNvCxnSpPr>
          <p:nvPr/>
        </p:nvCxnSpPr>
        <p:spPr>
          <a:xfrm rot="5400000">
            <a:off x="5385683" y="5872192"/>
            <a:ext cx="165854" cy="114566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89" name="Прямая соединительная линия 788"/>
          <p:cNvCxnSpPr>
            <a:stCxn id="657" idx="4"/>
            <a:endCxn id="732" idx="1"/>
          </p:cNvCxnSpPr>
          <p:nvPr/>
        </p:nvCxnSpPr>
        <p:spPr>
          <a:xfrm rot="10800000">
            <a:off x="4751564" y="6191300"/>
            <a:ext cx="190639" cy="57606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90" name="Прямая соединительная линия 789"/>
          <p:cNvCxnSpPr>
            <a:stCxn id="663" idx="3"/>
            <a:endCxn id="657" idx="0"/>
          </p:cNvCxnSpPr>
          <p:nvPr/>
        </p:nvCxnSpPr>
        <p:spPr>
          <a:xfrm rot="5400000">
            <a:off x="5110511" y="6160279"/>
            <a:ext cx="13993" cy="215312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91" name="Прямая соединительная линия 790"/>
          <p:cNvCxnSpPr>
            <a:stCxn id="662" idx="3"/>
            <a:endCxn id="663" idx="7"/>
          </p:cNvCxnSpPr>
          <p:nvPr/>
        </p:nvCxnSpPr>
        <p:spPr>
          <a:xfrm rot="5400000">
            <a:off x="5296520" y="6167494"/>
            <a:ext cx="49511" cy="93527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92" name="Прямая соединительная линия 791"/>
          <p:cNvCxnSpPr>
            <a:stCxn id="661" idx="2"/>
            <a:endCxn id="662" idx="5"/>
          </p:cNvCxnSpPr>
          <p:nvPr/>
        </p:nvCxnSpPr>
        <p:spPr>
          <a:xfrm rot="5400000">
            <a:off x="5344412" y="6110217"/>
            <a:ext cx="80985" cy="6310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08" name="Прямая соединительная линия 807"/>
          <p:cNvCxnSpPr>
            <a:stCxn id="672" idx="4"/>
            <a:endCxn id="673" idx="0"/>
          </p:cNvCxnSpPr>
          <p:nvPr/>
        </p:nvCxnSpPr>
        <p:spPr>
          <a:xfrm rot="10800000">
            <a:off x="4620074" y="6036440"/>
            <a:ext cx="173996" cy="55926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10" name="Прямая соединительная линия 809"/>
          <p:cNvCxnSpPr>
            <a:stCxn id="666" idx="4"/>
            <a:endCxn id="672" idx="2"/>
          </p:cNvCxnSpPr>
          <p:nvPr/>
        </p:nvCxnSpPr>
        <p:spPr>
          <a:xfrm rot="10800000" flipH="1">
            <a:off x="4653133" y="6120282"/>
            <a:ext cx="153339" cy="48563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11" name="Прямая соединительная линия 810"/>
          <p:cNvCxnSpPr>
            <a:stCxn id="672" idx="7"/>
            <a:endCxn id="731" idx="5"/>
          </p:cNvCxnSpPr>
          <p:nvPr/>
        </p:nvCxnSpPr>
        <p:spPr>
          <a:xfrm rot="5400000" flipH="1" flipV="1">
            <a:off x="4839078" y="6075844"/>
            <a:ext cx="10399" cy="20616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13" name="Прямая соединительная линия 812"/>
          <p:cNvCxnSpPr>
            <a:stCxn id="732" idx="3"/>
            <a:endCxn id="666" idx="0"/>
          </p:cNvCxnSpPr>
          <p:nvPr/>
        </p:nvCxnSpPr>
        <p:spPr>
          <a:xfrm rot="5400000">
            <a:off x="4709341" y="6174522"/>
            <a:ext cx="7903" cy="19520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40" name="TextBox 839"/>
          <p:cNvSpPr txBox="1"/>
          <p:nvPr/>
        </p:nvSpPr>
        <p:spPr>
          <a:xfrm rot="17609775">
            <a:off x="5766738" y="3925096"/>
            <a:ext cx="70215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ДІВА</a:t>
            </a:r>
            <a:endParaRPr lang="uk-UA" sz="8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841" name="TextBox 840"/>
          <p:cNvSpPr txBox="1"/>
          <p:nvPr/>
        </p:nvSpPr>
        <p:spPr>
          <a:xfrm rot="18844704">
            <a:off x="5747959" y="5088146"/>
            <a:ext cx="761432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ТЕРЕЗИ</a:t>
            </a:r>
            <a:endParaRPr lang="uk-UA" sz="8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849" name="TextBox 848"/>
          <p:cNvSpPr txBox="1"/>
          <p:nvPr/>
        </p:nvSpPr>
        <p:spPr>
          <a:xfrm rot="20935033">
            <a:off x="4668509" y="5142956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ЗМІЄНОСЕЦЬ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850" name="TextBox 849"/>
          <p:cNvSpPr txBox="1"/>
          <p:nvPr/>
        </p:nvSpPr>
        <p:spPr>
          <a:xfrm rot="20435732">
            <a:off x="5011383" y="6191548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СКОРПІОН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851" name="TextBox 850"/>
          <p:cNvSpPr txBox="1"/>
          <p:nvPr/>
        </p:nvSpPr>
        <p:spPr>
          <a:xfrm rot="730692">
            <a:off x="3582908" y="6077797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СТРІЛЕЦЬ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852" name="TextBox 851"/>
          <p:cNvSpPr txBox="1"/>
          <p:nvPr/>
        </p:nvSpPr>
        <p:spPr>
          <a:xfrm rot="3763062">
            <a:off x="2175723" y="4842273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КОЗЕРОГ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857" name="TextBox 856"/>
          <p:cNvSpPr txBox="1"/>
          <p:nvPr/>
        </p:nvSpPr>
        <p:spPr>
          <a:xfrm rot="3718070">
            <a:off x="2740230" y="4568320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ВОДОЛІЙ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858" name="TextBox 857"/>
          <p:cNvSpPr txBox="1"/>
          <p:nvPr/>
        </p:nvSpPr>
        <p:spPr>
          <a:xfrm rot="17731778">
            <a:off x="2647441" y="2971766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РИБИ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860" name="TextBox 859"/>
          <p:cNvSpPr txBox="1"/>
          <p:nvPr/>
        </p:nvSpPr>
        <p:spPr>
          <a:xfrm rot="19380116">
            <a:off x="3051864" y="2465752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ОВЕН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861" name="TextBox 860"/>
          <p:cNvSpPr txBox="1"/>
          <p:nvPr/>
        </p:nvSpPr>
        <p:spPr>
          <a:xfrm rot="20497662">
            <a:off x="3653295" y="2246753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ТЕЛЕЦЬ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862" name="TextBox 861"/>
          <p:cNvSpPr txBox="1"/>
          <p:nvPr/>
        </p:nvSpPr>
        <p:spPr>
          <a:xfrm rot="1816433">
            <a:off x="4710285" y="1924869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БЛИЗНЯТА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863" name="TextBox 862"/>
          <p:cNvSpPr txBox="1"/>
          <p:nvPr/>
        </p:nvSpPr>
        <p:spPr>
          <a:xfrm rot="1060210">
            <a:off x="5153839" y="2349047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РАК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864" name="TextBox 863"/>
          <p:cNvSpPr txBox="1"/>
          <p:nvPr/>
        </p:nvSpPr>
        <p:spPr>
          <a:xfrm rot="3557862">
            <a:off x="5753744" y="2991864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ЛЕВ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869" name="TextBox 868"/>
          <p:cNvSpPr txBox="1"/>
          <p:nvPr/>
        </p:nvSpPr>
        <p:spPr>
          <a:xfrm rot="706623">
            <a:off x="4378060" y="3359747"/>
            <a:ext cx="74999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МАЛИЙ </a:t>
            </a:r>
          </a:p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КІВШ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870" name="TextBox 869"/>
          <p:cNvSpPr txBox="1"/>
          <p:nvPr/>
        </p:nvSpPr>
        <p:spPr>
          <a:xfrm rot="3515078">
            <a:off x="4487023" y="3232569"/>
            <a:ext cx="982593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ВЕЛИКИЙ КІВШ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871" name="TextBox 870"/>
          <p:cNvSpPr txBox="1"/>
          <p:nvPr/>
        </p:nvSpPr>
        <p:spPr>
          <a:xfrm rot="3052228">
            <a:off x="4877667" y="3064467"/>
            <a:ext cx="982593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ВЕЛИКА ВЕДМЕДИЦЯ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grpSp>
        <p:nvGrpSpPr>
          <p:cNvPr id="20" name="Группа 352"/>
          <p:cNvGrpSpPr/>
          <p:nvPr/>
        </p:nvGrpSpPr>
        <p:grpSpPr>
          <a:xfrm rot="1024166">
            <a:off x="4501018" y="3398827"/>
            <a:ext cx="322963" cy="278566"/>
            <a:chOff x="4513747" y="3364748"/>
            <a:chExt cx="476035" cy="410596"/>
          </a:xfrm>
        </p:grpSpPr>
        <p:sp>
          <p:nvSpPr>
            <p:cNvPr id="40" name="8-конечная звезда 39"/>
            <p:cNvSpPr/>
            <p:nvPr/>
          </p:nvSpPr>
          <p:spPr>
            <a:xfrm rot="21105294">
              <a:off x="4513747" y="3364748"/>
              <a:ext cx="108000" cy="108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1" name="8-конечная звезда 40"/>
            <p:cNvSpPr/>
            <p:nvPr/>
          </p:nvSpPr>
          <p:spPr>
            <a:xfrm rot="19358116">
              <a:off x="4935782" y="3721344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2" name="8-конечная звезда 41"/>
            <p:cNvSpPr/>
            <p:nvPr/>
          </p:nvSpPr>
          <p:spPr>
            <a:xfrm rot="19358116">
              <a:off x="4914167" y="3628291"/>
              <a:ext cx="72000" cy="72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3" name="8-конечная звезда 42"/>
            <p:cNvSpPr/>
            <p:nvPr/>
          </p:nvSpPr>
          <p:spPr>
            <a:xfrm rot="19358116">
              <a:off x="4793544" y="3721982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4" name="8-конечная звезда 43"/>
            <p:cNvSpPr/>
            <p:nvPr/>
          </p:nvSpPr>
          <p:spPr>
            <a:xfrm rot="19358116" flipV="1">
              <a:off x="4767751" y="3610262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5" name="8-конечная звезда 44"/>
            <p:cNvSpPr/>
            <p:nvPr/>
          </p:nvSpPr>
          <p:spPr>
            <a:xfrm rot="19358116">
              <a:off x="4671645" y="3579107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6" name="8-конечная звезда 45"/>
            <p:cNvSpPr/>
            <p:nvPr/>
          </p:nvSpPr>
          <p:spPr>
            <a:xfrm rot="21285766">
              <a:off x="4594599" y="3502476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48" name="Прямая соединительная линия 47"/>
            <p:cNvCxnSpPr>
              <a:stCxn id="43" idx="1"/>
              <a:endCxn id="41" idx="5"/>
            </p:cNvCxnSpPr>
            <p:nvPr/>
          </p:nvCxnSpPr>
          <p:spPr>
            <a:xfrm rot="16200000" flipH="1">
              <a:off x="4881512" y="3690247"/>
              <a:ext cx="2383" cy="10663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" name="Прямая соединительная линия 51"/>
            <p:cNvCxnSpPr>
              <a:stCxn id="44" idx="7"/>
              <a:endCxn id="42" idx="5"/>
            </p:cNvCxnSpPr>
            <p:nvPr/>
          </p:nvCxnSpPr>
          <p:spPr>
            <a:xfrm rot="16200000" flipH="1">
              <a:off x="4852203" y="3597224"/>
              <a:ext cx="23349" cy="10121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" name="Прямая соединительная линия 54"/>
            <p:cNvCxnSpPr>
              <a:stCxn id="41" idx="7"/>
              <a:endCxn id="42" idx="2"/>
            </p:cNvCxnSpPr>
            <p:nvPr/>
          </p:nvCxnSpPr>
          <p:spPr>
            <a:xfrm rot="5400000" flipH="1" flipV="1">
              <a:off x="4954852" y="3704420"/>
              <a:ext cx="28680" cy="564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" name="Прямая соединительная линия 63"/>
            <p:cNvCxnSpPr>
              <a:stCxn id="44" idx="6"/>
              <a:endCxn id="43" idx="6"/>
            </p:cNvCxnSpPr>
            <p:nvPr/>
          </p:nvCxnSpPr>
          <p:spPr>
            <a:xfrm rot="5400000">
              <a:off x="4765359" y="3686551"/>
              <a:ext cx="74386" cy="386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" name="Прямая соединительная линия 67"/>
            <p:cNvCxnSpPr>
              <a:stCxn id="45" idx="1"/>
              <a:endCxn id="44" idx="3"/>
            </p:cNvCxnSpPr>
            <p:nvPr/>
          </p:nvCxnSpPr>
          <p:spPr>
            <a:xfrm rot="16200000" flipH="1">
              <a:off x="4722427" y="3584557"/>
              <a:ext cx="30585" cy="6046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" name="Прямая соединительная линия 73"/>
            <p:cNvCxnSpPr>
              <a:stCxn id="46" idx="1"/>
              <a:endCxn id="45" idx="6"/>
            </p:cNvCxnSpPr>
            <p:nvPr/>
          </p:nvCxnSpPr>
          <p:spPr>
            <a:xfrm rot="16200000" flipH="1">
              <a:off x="4636374" y="3540454"/>
              <a:ext cx="41958" cy="4273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7" name="Прямая соединительная линия 76"/>
            <p:cNvCxnSpPr>
              <a:stCxn id="40" idx="2"/>
              <a:endCxn id="46" idx="5"/>
            </p:cNvCxnSpPr>
            <p:nvPr/>
          </p:nvCxnSpPr>
          <p:spPr>
            <a:xfrm rot="16200000" flipH="1">
              <a:off x="4568392" y="3479288"/>
              <a:ext cx="38719" cy="2452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692" name="8-конечная звезда 691"/>
          <p:cNvSpPr/>
          <p:nvPr/>
        </p:nvSpPr>
        <p:spPr>
          <a:xfrm rot="1262594">
            <a:off x="862488" y="4882071"/>
            <a:ext cx="36000" cy="360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740" name="8-конечная звезда 739"/>
          <p:cNvSpPr/>
          <p:nvPr/>
        </p:nvSpPr>
        <p:spPr>
          <a:xfrm rot="1262594">
            <a:off x="4579895" y="4079837"/>
            <a:ext cx="54000" cy="540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grpSp>
        <p:nvGrpSpPr>
          <p:cNvPr id="21" name="Группа 741"/>
          <p:cNvGrpSpPr/>
          <p:nvPr/>
        </p:nvGrpSpPr>
        <p:grpSpPr>
          <a:xfrm>
            <a:off x="4364528" y="3150090"/>
            <a:ext cx="618304" cy="978555"/>
            <a:chOff x="4585684" y="3442682"/>
            <a:chExt cx="618304" cy="978555"/>
          </a:xfrm>
        </p:grpSpPr>
        <p:sp>
          <p:nvSpPr>
            <p:cNvPr id="743" name="8-конечная звезда 742"/>
            <p:cNvSpPr/>
            <p:nvPr/>
          </p:nvSpPr>
          <p:spPr>
            <a:xfrm rot="1262594">
              <a:off x="4722770" y="4365589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44" name="8-конечная звезда 743"/>
            <p:cNvSpPr/>
            <p:nvPr/>
          </p:nvSpPr>
          <p:spPr>
            <a:xfrm rot="1262594">
              <a:off x="4867295" y="4367237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62" name="8-конечная звезда 761"/>
            <p:cNvSpPr/>
            <p:nvPr/>
          </p:nvSpPr>
          <p:spPr>
            <a:xfrm rot="1262594">
              <a:off x="4942874" y="3442682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63" name="8-конечная звезда 762"/>
            <p:cNvSpPr/>
            <p:nvPr/>
          </p:nvSpPr>
          <p:spPr>
            <a:xfrm rot="1262594">
              <a:off x="5157188" y="3728434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65" name="8-конечная звезда 764"/>
            <p:cNvSpPr/>
            <p:nvPr/>
          </p:nvSpPr>
          <p:spPr>
            <a:xfrm rot="1262594">
              <a:off x="5150346" y="3935907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66" name="8-конечная звезда 765"/>
            <p:cNvSpPr/>
            <p:nvPr/>
          </p:nvSpPr>
          <p:spPr>
            <a:xfrm rot="1262594">
              <a:off x="4793157" y="4007346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69" name="8-конечная звезда 768"/>
            <p:cNvSpPr/>
            <p:nvPr/>
          </p:nvSpPr>
          <p:spPr>
            <a:xfrm rot="1262594">
              <a:off x="4585684" y="4014186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70" name="8-конечная звезда 769"/>
            <p:cNvSpPr/>
            <p:nvPr/>
          </p:nvSpPr>
          <p:spPr>
            <a:xfrm rot="1262594">
              <a:off x="4657122" y="4157062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75" name="8-конечная звезда 774"/>
            <p:cNvSpPr/>
            <p:nvPr/>
          </p:nvSpPr>
          <p:spPr>
            <a:xfrm rot="1262594">
              <a:off x="4721718" y="4221660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76" name="8-конечная звезда 775"/>
            <p:cNvSpPr/>
            <p:nvPr/>
          </p:nvSpPr>
          <p:spPr>
            <a:xfrm rot="1262594">
              <a:off x="4937085" y="4008397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78" name="8-конечная звезда 777"/>
            <p:cNvSpPr/>
            <p:nvPr/>
          </p:nvSpPr>
          <p:spPr>
            <a:xfrm rot="1262594">
              <a:off x="4863014" y="4291518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79" name="8-конечная звезда 778"/>
            <p:cNvSpPr/>
            <p:nvPr/>
          </p:nvSpPr>
          <p:spPr>
            <a:xfrm rot="1262594">
              <a:off x="4720138" y="3934329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80" name="8-конечная звезда 779"/>
            <p:cNvSpPr/>
            <p:nvPr/>
          </p:nvSpPr>
          <p:spPr>
            <a:xfrm rot="1262594">
              <a:off x="4655542" y="3941168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781" name="Прямая соединительная линия 780"/>
            <p:cNvCxnSpPr>
              <a:stCxn id="780" idx="3"/>
              <a:endCxn id="779" idx="4"/>
            </p:cNvCxnSpPr>
            <p:nvPr/>
          </p:nvCxnSpPr>
          <p:spPr>
            <a:xfrm rot="5400000" flipH="1" flipV="1">
              <a:off x="4678909" y="3924049"/>
              <a:ext cx="20611" cy="6424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3" name="Прямая соединительная линия 782"/>
            <p:cNvCxnSpPr>
              <a:stCxn id="779" idx="1"/>
              <a:endCxn id="766" idx="5"/>
            </p:cNvCxnSpPr>
            <p:nvPr/>
          </p:nvCxnSpPr>
          <p:spPr>
            <a:xfrm rot="16200000" flipH="1">
              <a:off x="4755959" y="3958265"/>
              <a:ext cx="40584" cy="6160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4" name="Прямая соединительная линия 783"/>
            <p:cNvCxnSpPr>
              <a:stCxn id="766" idx="7"/>
              <a:endCxn id="776" idx="4"/>
            </p:cNvCxnSpPr>
            <p:nvPr/>
          </p:nvCxnSpPr>
          <p:spPr>
            <a:xfrm rot="16200000" flipH="1">
              <a:off x="4886184" y="3973001"/>
              <a:ext cx="4457" cy="10094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5" name="Прямая соединительная линия 784"/>
            <p:cNvCxnSpPr>
              <a:stCxn id="765" idx="7"/>
              <a:endCxn id="763" idx="1"/>
            </p:cNvCxnSpPr>
            <p:nvPr/>
          </p:nvCxnSpPr>
          <p:spPr>
            <a:xfrm rot="16200000" flipV="1">
              <a:off x="5104316" y="3858991"/>
              <a:ext cx="176588" cy="504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6" name="Прямая соединительная линия 785"/>
            <p:cNvCxnSpPr>
              <a:stCxn id="765" idx="3"/>
              <a:endCxn id="776" idx="7"/>
            </p:cNvCxnSpPr>
            <p:nvPr/>
          </p:nvCxnSpPr>
          <p:spPr>
            <a:xfrm rot="5400000">
              <a:off x="5042748" y="3914820"/>
              <a:ext cx="55626" cy="16360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7" name="Прямая соединительная линия 786"/>
            <p:cNvCxnSpPr>
              <a:stCxn id="775" idx="3"/>
              <a:endCxn id="770" idx="1"/>
            </p:cNvCxnSpPr>
            <p:nvPr/>
          </p:nvCxnSpPr>
          <p:spPr>
            <a:xfrm rot="5400000" flipH="1">
              <a:off x="4680521" y="4211349"/>
              <a:ext cx="52715" cy="3371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8" name="Прямая соединительная линия 787"/>
            <p:cNvCxnSpPr>
              <a:stCxn id="778" idx="1"/>
              <a:endCxn id="775" idx="0"/>
            </p:cNvCxnSpPr>
            <p:nvPr/>
          </p:nvCxnSpPr>
          <p:spPr>
            <a:xfrm rot="5400000" flipH="1">
              <a:off x="4791387" y="4229032"/>
              <a:ext cx="72505" cy="12136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7" name="Прямая соединительная линия 796"/>
            <p:cNvCxnSpPr>
              <a:stCxn id="743" idx="5"/>
              <a:endCxn id="775" idx="2"/>
            </p:cNvCxnSpPr>
            <p:nvPr/>
          </p:nvCxnSpPr>
          <p:spPr>
            <a:xfrm rot="16200000" flipV="1">
              <a:off x="4687254" y="4316361"/>
              <a:ext cx="101016" cy="209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8" name="Прямая соединительная линия 797"/>
            <p:cNvCxnSpPr>
              <a:stCxn id="744" idx="1"/>
              <a:endCxn id="778" idx="1"/>
            </p:cNvCxnSpPr>
            <p:nvPr/>
          </p:nvCxnSpPr>
          <p:spPr>
            <a:xfrm rot="5400000" flipH="1">
              <a:off x="4850319" y="4363972"/>
              <a:ext cx="92944" cy="1693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9" name="Прямая соединительная линия 798"/>
            <p:cNvCxnSpPr>
              <a:stCxn id="744" idx="3"/>
              <a:endCxn id="743" idx="0"/>
            </p:cNvCxnSpPr>
            <p:nvPr/>
          </p:nvCxnSpPr>
          <p:spPr>
            <a:xfrm rot="5400000" flipH="1">
              <a:off x="4820837" y="4356416"/>
              <a:ext cx="2916" cy="9465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0" name="Прямая соединительная линия 799"/>
            <p:cNvCxnSpPr>
              <a:stCxn id="769" idx="1"/>
              <a:endCxn id="770" idx="5"/>
            </p:cNvCxnSpPr>
            <p:nvPr/>
          </p:nvCxnSpPr>
          <p:spPr>
            <a:xfrm rot="16200000" flipH="1">
              <a:off x="4594749" y="4082806"/>
              <a:ext cx="100108" cy="5243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1" name="Прямая соединительная линия 800"/>
            <p:cNvCxnSpPr>
              <a:stCxn id="769" idx="7"/>
              <a:endCxn id="780" idx="4"/>
            </p:cNvCxnSpPr>
            <p:nvPr/>
          </p:nvCxnSpPr>
          <p:spPr>
            <a:xfrm rot="5400000" flipH="1" flipV="1">
              <a:off x="4605915" y="3977258"/>
              <a:ext cx="75380" cy="2627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3" name="Прямая соединительная линия 802"/>
            <p:cNvCxnSpPr>
              <a:stCxn id="763" idx="5"/>
              <a:endCxn id="762" idx="1"/>
            </p:cNvCxnSpPr>
            <p:nvPr/>
          </p:nvCxnSpPr>
          <p:spPr>
            <a:xfrm rot="16200000" flipV="1">
              <a:off x="4951939" y="3511302"/>
              <a:ext cx="242984" cy="19531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2" name="Группа 803"/>
          <p:cNvGrpSpPr/>
          <p:nvPr/>
        </p:nvGrpSpPr>
        <p:grpSpPr>
          <a:xfrm rot="454036">
            <a:off x="3942773" y="3396132"/>
            <a:ext cx="418878" cy="573235"/>
            <a:chOff x="3898064" y="3436893"/>
            <a:chExt cx="418878" cy="573235"/>
          </a:xfrm>
        </p:grpSpPr>
        <p:sp>
          <p:nvSpPr>
            <p:cNvPr id="805" name="8-конечная звезда 804"/>
            <p:cNvSpPr/>
            <p:nvPr/>
          </p:nvSpPr>
          <p:spPr>
            <a:xfrm rot="1262594">
              <a:off x="4053798" y="3840511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06" name="8-конечная звезда 805"/>
            <p:cNvSpPr/>
            <p:nvPr/>
          </p:nvSpPr>
          <p:spPr>
            <a:xfrm rot="1262594">
              <a:off x="4252142" y="3672152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14" name="8-конечная звезда 813"/>
            <p:cNvSpPr/>
            <p:nvPr/>
          </p:nvSpPr>
          <p:spPr>
            <a:xfrm rot="1262594">
              <a:off x="3898064" y="3719192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15" name="8-конечная звезда 814"/>
            <p:cNvSpPr/>
            <p:nvPr/>
          </p:nvSpPr>
          <p:spPr>
            <a:xfrm rot="1262594">
              <a:off x="4129328" y="3832601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16" name="8-конечная звезда 815"/>
            <p:cNvSpPr/>
            <p:nvPr/>
          </p:nvSpPr>
          <p:spPr>
            <a:xfrm rot="1262594">
              <a:off x="4222705" y="343689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17" name="8-конечная звезда 816"/>
            <p:cNvSpPr/>
            <p:nvPr/>
          </p:nvSpPr>
          <p:spPr>
            <a:xfrm rot="1262594">
              <a:off x="4018053" y="3557848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18" name="8-конечная звезда 817"/>
            <p:cNvSpPr/>
            <p:nvPr/>
          </p:nvSpPr>
          <p:spPr>
            <a:xfrm rot="1262594">
              <a:off x="3975458" y="377970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19" name="8-конечная звезда 818"/>
            <p:cNvSpPr/>
            <p:nvPr/>
          </p:nvSpPr>
          <p:spPr>
            <a:xfrm rot="1262594">
              <a:off x="4214245" y="3963328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820" name="Прямая соединительная линия 819"/>
            <p:cNvCxnSpPr>
              <a:stCxn id="805" idx="0"/>
              <a:endCxn id="815" idx="4"/>
            </p:cNvCxnSpPr>
            <p:nvPr/>
          </p:nvCxnSpPr>
          <p:spPr>
            <a:xfrm rot="21145964" flipV="1">
              <a:off x="4097931" y="3855587"/>
              <a:ext cx="34663" cy="1450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1" name="Прямая соединительная линия 820"/>
            <p:cNvCxnSpPr>
              <a:stCxn id="805" idx="4"/>
              <a:endCxn id="818" idx="1"/>
            </p:cNvCxnSpPr>
            <p:nvPr/>
          </p:nvCxnSpPr>
          <p:spPr>
            <a:xfrm rot="10345964">
              <a:off x="4015195" y="3828721"/>
              <a:ext cx="38393" cy="2944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2" name="Прямая соединительная линия 821"/>
            <p:cNvCxnSpPr>
              <a:stCxn id="814" idx="1"/>
              <a:endCxn id="818" idx="4"/>
            </p:cNvCxnSpPr>
            <p:nvPr/>
          </p:nvCxnSpPr>
          <p:spPr>
            <a:xfrm rot="15745964" flipH="1">
              <a:off x="3950389" y="3773471"/>
              <a:ext cx="20100" cy="3126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4" name="Прямая соединительная линия 823"/>
            <p:cNvCxnSpPr>
              <a:stCxn id="814" idx="7"/>
              <a:endCxn id="817" idx="2"/>
            </p:cNvCxnSpPr>
            <p:nvPr/>
          </p:nvCxnSpPr>
          <p:spPr>
            <a:xfrm rot="4945964" flipH="1" flipV="1">
              <a:off x="3939038" y="3628473"/>
              <a:ext cx="117356" cy="9153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5" name="Прямая соединительная линия 824"/>
            <p:cNvCxnSpPr>
              <a:stCxn id="817" idx="0"/>
              <a:endCxn id="806" idx="3"/>
            </p:cNvCxnSpPr>
            <p:nvPr/>
          </p:nvCxnSpPr>
          <p:spPr>
            <a:xfrm rot="21145964">
              <a:off x="4079166" y="3582919"/>
              <a:ext cx="166853" cy="14641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6" name="Прямая соединительная линия 825"/>
            <p:cNvCxnSpPr>
              <a:stCxn id="817" idx="0"/>
              <a:endCxn id="816" idx="3"/>
            </p:cNvCxnSpPr>
            <p:nvPr/>
          </p:nvCxnSpPr>
          <p:spPr>
            <a:xfrm rot="21145964" flipV="1">
              <a:off x="4063045" y="3485571"/>
              <a:ext cx="169192" cy="9826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39" name="Прямая соединительная линия 838"/>
            <p:cNvCxnSpPr>
              <a:stCxn id="815" idx="6"/>
              <a:endCxn id="806" idx="2"/>
            </p:cNvCxnSpPr>
            <p:nvPr/>
          </p:nvCxnSpPr>
          <p:spPr>
            <a:xfrm rot="4945964" flipH="1" flipV="1">
              <a:off x="4180141" y="3728855"/>
              <a:ext cx="85989" cy="11184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42" name="Прямая соединительная линия 841"/>
            <p:cNvCxnSpPr>
              <a:stCxn id="819" idx="5"/>
              <a:endCxn id="815" idx="0"/>
            </p:cNvCxnSpPr>
            <p:nvPr/>
          </p:nvCxnSpPr>
          <p:spPr>
            <a:xfrm rot="15745964" flipV="1">
              <a:off x="4163706" y="3908900"/>
              <a:ext cx="92701" cy="2417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43" name="Прямая соединительная линия 842"/>
            <p:cNvCxnSpPr>
              <a:stCxn id="806" idx="6"/>
              <a:endCxn id="816" idx="1"/>
            </p:cNvCxnSpPr>
            <p:nvPr/>
          </p:nvCxnSpPr>
          <p:spPr>
            <a:xfrm rot="15745964" flipV="1">
              <a:off x="4184021" y="3576072"/>
              <a:ext cx="188804" cy="1073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5" name="Группа 843"/>
          <p:cNvGrpSpPr/>
          <p:nvPr/>
        </p:nvGrpSpPr>
        <p:grpSpPr>
          <a:xfrm rot="863702">
            <a:off x="3894714" y="3192591"/>
            <a:ext cx="283138" cy="325688"/>
            <a:chOff x="3581341" y="3244782"/>
            <a:chExt cx="283138" cy="325688"/>
          </a:xfrm>
        </p:grpSpPr>
        <p:sp>
          <p:nvSpPr>
            <p:cNvPr id="845" name="8-конечная звезда 844"/>
            <p:cNvSpPr/>
            <p:nvPr/>
          </p:nvSpPr>
          <p:spPr>
            <a:xfrm rot="1262594">
              <a:off x="3810479" y="3244782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46" name="8-конечная звезда 845"/>
            <p:cNvSpPr/>
            <p:nvPr/>
          </p:nvSpPr>
          <p:spPr>
            <a:xfrm rot="1262594">
              <a:off x="3696294" y="3349536"/>
              <a:ext cx="72483" cy="72483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47" name="8-конечная звезда 846"/>
            <p:cNvSpPr/>
            <p:nvPr/>
          </p:nvSpPr>
          <p:spPr>
            <a:xfrm rot="1262594">
              <a:off x="3659939" y="3505670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48" name="8-конечная звезда 847"/>
            <p:cNvSpPr/>
            <p:nvPr/>
          </p:nvSpPr>
          <p:spPr>
            <a:xfrm rot="1262594">
              <a:off x="3671149" y="3261989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53" name="8-конечная звезда 852"/>
            <p:cNvSpPr/>
            <p:nvPr/>
          </p:nvSpPr>
          <p:spPr>
            <a:xfrm rot="1262594">
              <a:off x="3581341" y="3367035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854" name="Прямая соединительная линия 853"/>
            <p:cNvCxnSpPr>
              <a:stCxn id="848" idx="7"/>
              <a:endCxn id="845" idx="3"/>
            </p:cNvCxnSpPr>
            <p:nvPr/>
          </p:nvCxnSpPr>
          <p:spPr>
            <a:xfrm rot="15336298" flipH="1">
              <a:off x="3762348" y="3243604"/>
              <a:ext cx="21266" cy="7677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55" name="Прямая соединительная линия 854"/>
            <p:cNvCxnSpPr>
              <a:stCxn id="846" idx="5"/>
              <a:endCxn id="848" idx="2"/>
            </p:cNvCxnSpPr>
            <p:nvPr/>
          </p:nvCxnSpPr>
          <p:spPr>
            <a:xfrm rot="15336298" flipV="1">
              <a:off x="3688072" y="3329582"/>
              <a:ext cx="33590" cy="1812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56" name="Прямая соединительная линия 855"/>
            <p:cNvCxnSpPr>
              <a:stCxn id="853" idx="7"/>
              <a:endCxn id="846" idx="3"/>
            </p:cNvCxnSpPr>
            <p:nvPr/>
          </p:nvCxnSpPr>
          <p:spPr>
            <a:xfrm rot="15336298" flipH="1">
              <a:off x="3657530" y="3368000"/>
              <a:ext cx="27706" cy="5077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59" name="Прямая соединительная линия 858"/>
            <p:cNvCxnSpPr>
              <a:stCxn id="847" idx="4"/>
              <a:endCxn id="853" idx="1"/>
            </p:cNvCxnSpPr>
            <p:nvPr/>
          </p:nvCxnSpPr>
          <p:spPr>
            <a:xfrm rot="9936298">
              <a:off x="3639554" y="3426198"/>
              <a:ext cx="9886" cy="10308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6" name="Группа 864"/>
          <p:cNvGrpSpPr/>
          <p:nvPr/>
        </p:nvGrpSpPr>
        <p:grpSpPr>
          <a:xfrm rot="21433529">
            <a:off x="3657042" y="4010332"/>
            <a:ext cx="707622" cy="622149"/>
            <a:chOff x="3591204" y="4423662"/>
            <a:chExt cx="707622" cy="622149"/>
          </a:xfrm>
        </p:grpSpPr>
        <p:sp>
          <p:nvSpPr>
            <p:cNvPr id="872" name="8-конечная звезда 871"/>
            <p:cNvSpPr/>
            <p:nvPr/>
          </p:nvSpPr>
          <p:spPr>
            <a:xfrm rot="1262594">
              <a:off x="3946300" y="4423662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74" name="8-конечная звезда 873"/>
            <p:cNvSpPr/>
            <p:nvPr/>
          </p:nvSpPr>
          <p:spPr>
            <a:xfrm rot="1262594">
              <a:off x="4091407" y="4572050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75" name="8-конечная звезда 874"/>
            <p:cNvSpPr/>
            <p:nvPr/>
          </p:nvSpPr>
          <p:spPr>
            <a:xfrm rot="1262594">
              <a:off x="3936952" y="457990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76" name="8-конечная звезда 875"/>
            <p:cNvSpPr/>
            <p:nvPr/>
          </p:nvSpPr>
          <p:spPr>
            <a:xfrm rot="1262594">
              <a:off x="3802532" y="4629571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77" name="8-конечная звезда 876"/>
            <p:cNvSpPr/>
            <p:nvPr/>
          </p:nvSpPr>
          <p:spPr>
            <a:xfrm rot="1262594">
              <a:off x="4094144" y="4499531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79" name="8-конечная звезда 878"/>
            <p:cNvSpPr/>
            <p:nvPr/>
          </p:nvSpPr>
          <p:spPr>
            <a:xfrm rot="1262594">
              <a:off x="4252026" y="4448001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80" name="8-конечная звезда 879"/>
            <p:cNvSpPr/>
            <p:nvPr/>
          </p:nvSpPr>
          <p:spPr>
            <a:xfrm rot="1262594">
              <a:off x="4069939" y="4999011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81" name="8-конечная звезда 880"/>
            <p:cNvSpPr/>
            <p:nvPr/>
          </p:nvSpPr>
          <p:spPr>
            <a:xfrm rot="1262594">
              <a:off x="3949916" y="4778630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82" name="8-конечная звезда 881"/>
            <p:cNvSpPr/>
            <p:nvPr/>
          </p:nvSpPr>
          <p:spPr>
            <a:xfrm rot="1262594">
              <a:off x="3808725" y="4485700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83" name="8-конечная звезда 882"/>
            <p:cNvSpPr/>
            <p:nvPr/>
          </p:nvSpPr>
          <p:spPr>
            <a:xfrm rot="1262594">
              <a:off x="3591204" y="4546681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84" name="8-конечная звезда 883"/>
            <p:cNvSpPr/>
            <p:nvPr/>
          </p:nvSpPr>
          <p:spPr>
            <a:xfrm rot="1262594">
              <a:off x="4001682" y="4923618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85" name="8-конечная звезда 884"/>
            <p:cNvSpPr/>
            <p:nvPr/>
          </p:nvSpPr>
          <p:spPr>
            <a:xfrm rot="1262594">
              <a:off x="3665657" y="4478203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886" name="Прямая соединительная линия 885"/>
            <p:cNvCxnSpPr>
              <a:stCxn id="882" idx="3"/>
              <a:endCxn id="885" idx="0"/>
            </p:cNvCxnSpPr>
            <p:nvPr/>
          </p:nvCxnSpPr>
          <p:spPr>
            <a:xfrm rot="5566471" flipH="1">
              <a:off x="3756065" y="4461211"/>
              <a:ext cx="6027" cy="10373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87" name="Прямая соединительная линия 886"/>
            <p:cNvCxnSpPr>
              <a:stCxn id="882" idx="7"/>
              <a:endCxn id="872" idx="3"/>
            </p:cNvCxnSpPr>
            <p:nvPr/>
          </p:nvCxnSpPr>
          <p:spPr>
            <a:xfrm rot="5566471" flipH="1" flipV="1">
              <a:off x="3883816" y="4437409"/>
              <a:ext cx="34971" cy="9399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88" name="Прямая соединительная линия 887"/>
            <p:cNvCxnSpPr>
              <a:stCxn id="872" idx="0"/>
              <a:endCxn id="877" idx="5"/>
            </p:cNvCxnSpPr>
            <p:nvPr/>
          </p:nvCxnSpPr>
          <p:spPr>
            <a:xfrm rot="166471">
              <a:off x="4008179" y="4470115"/>
              <a:ext cx="100625" cy="2901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89" name="Прямая соединительная линия 888"/>
            <p:cNvCxnSpPr>
              <a:stCxn id="883" idx="0"/>
              <a:endCxn id="882" idx="2"/>
            </p:cNvCxnSpPr>
            <p:nvPr/>
          </p:nvCxnSpPr>
          <p:spPr>
            <a:xfrm rot="166471" flipV="1">
              <a:off x="3637705" y="4526435"/>
              <a:ext cx="184758" cy="5655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90" name="Прямая соединительная линия 889"/>
            <p:cNvCxnSpPr>
              <a:stCxn id="876" idx="3"/>
              <a:endCxn id="883" idx="0"/>
            </p:cNvCxnSpPr>
            <p:nvPr/>
          </p:nvCxnSpPr>
          <p:spPr>
            <a:xfrm rot="5566471" flipH="1">
              <a:off x="3680253" y="4536746"/>
              <a:ext cx="80795" cy="17252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91" name="Прямая соединительная линия 890"/>
            <p:cNvCxnSpPr>
              <a:stCxn id="877" idx="6"/>
              <a:endCxn id="879" idx="3"/>
            </p:cNvCxnSpPr>
            <p:nvPr/>
          </p:nvCxnSpPr>
          <p:spPr>
            <a:xfrm rot="5566471" flipH="1" flipV="1">
              <a:off x="4176810" y="4427513"/>
              <a:ext cx="26366" cy="12696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92" name="Прямая соединительная линия 891"/>
            <p:cNvCxnSpPr>
              <a:stCxn id="876" idx="7"/>
              <a:endCxn id="875" idx="3"/>
            </p:cNvCxnSpPr>
            <p:nvPr/>
          </p:nvCxnSpPr>
          <p:spPr>
            <a:xfrm rot="5566471" flipH="1" flipV="1">
              <a:off x="3880829" y="4589923"/>
              <a:ext cx="31826" cy="8362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93" name="Прямая соединительная линия 892"/>
            <p:cNvCxnSpPr>
              <a:stCxn id="881" idx="5"/>
              <a:endCxn id="875" idx="1"/>
            </p:cNvCxnSpPr>
            <p:nvPr/>
          </p:nvCxnSpPr>
          <p:spPr>
            <a:xfrm rot="5566471" flipH="1" flipV="1">
              <a:off x="3894650" y="4704174"/>
              <a:ext cx="149432" cy="387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94" name="Прямая соединительная линия 893"/>
            <p:cNvCxnSpPr>
              <a:stCxn id="874" idx="7"/>
              <a:endCxn id="879" idx="3"/>
            </p:cNvCxnSpPr>
            <p:nvPr/>
          </p:nvCxnSpPr>
          <p:spPr>
            <a:xfrm rot="5566471" flipH="1" flipV="1">
              <a:off x="4142348" y="4481673"/>
              <a:ext cx="112428" cy="10564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95" name="Прямая соединительная линия 894"/>
            <p:cNvCxnSpPr>
              <a:stCxn id="884" idx="5"/>
              <a:endCxn id="881" idx="1"/>
            </p:cNvCxnSpPr>
            <p:nvPr/>
          </p:nvCxnSpPr>
          <p:spPr>
            <a:xfrm rot="16366471" flipV="1">
              <a:off x="3948459" y="4856148"/>
              <a:ext cx="100411" cy="3659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96" name="Прямая соединительная линия 895"/>
            <p:cNvCxnSpPr>
              <a:stCxn id="884" idx="0"/>
              <a:endCxn id="880" idx="5"/>
            </p:cNvCxnSpPr>
            <p:nvPr/>
          </p:nvCxnSpPr>
          <p:spPr>
            <a:xfrm rot="166471">
              <a:off x="4042302" y="4953980"/>
              <a:ext cx="42675" cy="4604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97" name="Прямая соединительная линия 896"/>
            <p:cNvCxnSpPr>
              <a:stCxn id="875" idx="7"/>
              <a:endCxn id="874" idx="3"/>
            </p:cNvCxnSpPr>
            <p:nvPr/>
          </p:nvCxnSpPr>
          <p:spPr>
            <a:xfrm rot="16366471" flipH="1">
              <a:off x="4036695" y="4550145"/>
              <a:ext cx="8969" cy="10566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7" name="Группа 897"/>
          <p:cNvGrpSpPr/>
          <p:nvPr/>
        </p:nvGrpSpPr>
        <p:grpSpPr>
          <a:xfrm rot="20868841">
            <a:off x="4169768" y="4203281"/>
            <a:ext cx="364793" cy="303543"/>
            <a:chOff x="4320396" y="4640299"/>
            <a:chExt cx="364793" cy="303543"/>
          </a:xfrm>
        </p:grpSpPr>
        <p:sp>
          <p:nvSpPr>
            <p:cNvPr id="899" name="8-конечная звезда 898"/>
            <p:cNvSpPr/>
            <p:nvPr/>
          </p:nvSpPr>
          <p:spPr>
            <a:xfrm rot="1262594">
              <a:off x="4517547" y="4740786"/>
              <a:ext cx="82800" cy="82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900" name="8-конечная звезда 899"/>
            <p:cNvSpPr/>
            <p:nvPr/>
          </p:nvSpPr>
          <p:spPr>
            <a:xfrm rot="1262594">
              <a:off x="4454500" y="4871359"/>
              <a:ext cx="72483" cy="72483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901" name="8-конечная звезда 900"/>
            <p:cNvSpPr/>
            <p:nvPr/>
          </p:nvSpPr>
          <p:spPr>
            <a:xfrm rot="1262594">
              <a:off x="4422696" y="4640299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902" name="8-конечная звезда 901"/>
            <p:cNvSpPr/>
            <p:nvPr/>
          </p:nvSpPr>
          <p:spPr>
            <a:xfrm rot="1262594">
              <a:off x="4320396" y="4727622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903" name="8-конечная звезда 902"/>
            <p:cNvSpPr/>
            <p:nvPr/>
          </p:nvSpPr>
          <p:spPr>
            <a:xfrm rot="1262594">
              <a:off x="4435966" y="4793163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904" name="8-конечная звезда 903"/>
            <p:cNvSpPr/>
            <p:nvPr/>
          </p:nvSpPr>
          <p:spPr>
            <a:xfrm rot="1262594">
              <a:off x="4379104" y="4868544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905" name="8-конечная звезда 904"/>
            <p:cNvSpPr/>
            <p:nvPr/>
          </p:nvSpPr>
          <p:spPr>
            <a:xfrm rot="1262594">
              <a:off x="4638389" y="4862034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906" name="Прямая соединительная линия 905"/>
            <p:cNvCxnSpPr>
              <a:stCxn id="904" idx="0"/>
              <a:endCxn id="903" idx="1"/>
            </p:cNvCxnSpPr>
            <p:nvPr/>
          </p:nvCxnSpPr>
          <p:spPr>
            <a:xfrm rot="731159" flipV="1">
              <a:off x="4431431" y="4833949"/>
              <a:ext cx="30350" cy="7039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07" name="Прямая соединительная линия 906"/>
            <p:cNvCxnSpPr>
              <a:stCxn id="904" idx="0"/>
              <a:endCxn id="900" idx="7"/>
            </p:cNvCxnSpPr>
            <p:nvPr/>
          </p:nvCxnSpPr>
          <p:spPr>
            <a:xfrm rot="731159" flipV="1">
              <a:off x="4426252" y="4882464"/>
              <a:ext cx="95700" cy="2830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08" name="Прямая соединительная линия 907"/>
            <p:cNvCxnSpPr>
              <a:stCxn id="905" idx="3"/>
              <a:endCxn id="900" idx="7"/>
            </p:cNvCxnSpPr>
            <p:nvPr/>
          </p:nvCxnSpPr>
          <p:spPr>
            <a:xfrm rot="6131159">
              <a:off x="4570835" y="4836733"/>
              <a:ext cx="22596" cy="11435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09" name="Прямая соединительная линия 908"/>
            <p:cNvCxnSpPr>
              <a:stCxn id="904" idx="5"/>
              <a:endCxn id="902" idx="1"/>
            </p:cNvCxnSpPr>
            <p:nvPr/>
          </p:nvCxnSpPr>
          <p:spPr>
            <a:xfrm rot="16931159" flipV="1">
              <a:off x="4329369" y="4791718"/>
              <a:ext cx="87563" cy="5952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10" name="Прямая соединительная линия 909"/>
            <p:cNvCxnSpPr>
              <a:stCxn id="902" idx="6"/>
              <a:endCxn id="901" idx="4"/>
            </p:cNvCxnSpPr>
            <p:nvPr/>
          </p:nvCxnSpPr>
          <p:spPr>
            <a:xfrm rot="6131159" flipH="1" flipV="1">
              <a:off x="4344512" y="4664822"/>
              <a:ext cx="87431" cy="5483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11" name="Прямая соединительная линия 910"/>
            <p:cNvCxnSpPr>
              <a:stCxn id="899" idx="5"/>
              <a:endCxn id="901" idx="1"/>
            </p:cNvCxnSpPr>
            <p:nvPr/>
          </p:nvCxnSpPr>
          <p:spPr>
            <a:xfrm rot="16931159" flipV="1">
              <a:off x="4479035" y="4666168"/>
              <a:ext cx="39667" cy="9710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12" name="Прямая соединительная линия 911"/>
            <p:cNvCxnSpPr>
              <a:stCxn id="905" idx="5"/>
              <a:endCxn id="899" idx="0"/>
            </p:cNvCxnSpPr>
            <p:nvPr/>
          </p:nvCxnSpPr>
          <p:spPr>
            <a:xfrm rot="16931159" flipV="1">
              <a:off x="4597966" y="4796745"/>
              <a:ext cx="53943" cy="6761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9" name="Группа 912"/>
          <p:cNvGrpSpPr/>
          <p:nvPr/>
        </p:nvGrpSpPr>
        <p:grpSpPr>
          <a:xfrm rot="21163619">
            <a:off x="4223693" y="4099681"/>
            <a:ext cx="993512" cy="887928"/>
            <a:chOff x="4435965" y="4516219"/>
            <a:chExt cx="993512" cy="887928"/>
          </a:xfrm>
        </p:grpSpPr>
        <p:sp>
          <p:nvSpPr>
            <p:cNvPr id="914" name="8-конечная звезда 913"/>
            <p:cNvSpPr/>
            <p:nvPr/>
          </p:nvSpPr>
          <p:spPr>
            <a:xfrm rot="1262594">
              <a:off x="5165705" y="4806709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915" name="8-конечная звезда 914"/>
            <p:cNvSpPr/>
            <p:nvPr/>
          </p:nvSpPr>
          <p:spPr>
            <a:xfrm rot="1262594">
              <a:off x="5280300" y="5037389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916" name="8-конечная звезда 915"/>
            <p:cNvSpPr/>
            <p:nvPr/>
          </p:nvSpPr>
          <p:spPr>
            <a:xfrm rot="1262594">
              <a:off x="4651332" y="522284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917" name="8-конечная звезда 916"/>
            <p:cNvSpPr/>
            <p:nvPr/>
          </p:nvSpPr>
          <p:spPr>
            <a:xfrm rot="1262594">
              <a:off x="4783129" y="4979042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918" name="8-конечная звезда 917"/>
            <p:cNvSpPr/>
            <p:nvPr/>
          </p:nvSpPr>
          <p:spPr>
            <a:xfrm rot="1262594">
              <a:off x="4986676" y="5077037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919" name="8-конечная звезда 918"/>
            <p:cNvSpPr/>
            <p:nvPr/>
          </p:nvSpPr>
          <p:spPr>
            <a:xfrm rot="1262594">
              <a:off x="4794208" y="4794216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920" name="8-конечная звезда 919"/>
            <p:cNvSpPr/>
            <p:nvPr/>
          </p:nvSpPr>
          <p:spPr>
            <a:xfrm rot="1262594">
              <a:off x="4849671" y="4633634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921" name="8-конечная звезда 920"/>
            <p:cNvSpPr/>
            <p:nvPr/>
          </p:nvSpPr>
          <p:spPr>
            <a:xfrm rot="1262594">
              <a:off x="5058250" y="4516219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922" name="8-конечная звезда 921"/>
            <p:cNvSpPr/>
            <p:nvPr/>
          </p:nvSpPr>
          <p:spPr>
            <a:xfrm rot="1262594">
              <a:off x="5117889" y="4661680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923" name="8-конечная звезда 922"/>
            <p:cNvSpPr/>
            <p:nvPr/>
          </p:nvSpPr>
          <p:spPr>
            <a:xfrm rot="1262594">
              <a:off x="4951211" y="4790628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924" name="8-конечная звезда 923"/>
            <p:cNvSpPr/>
            <p:nvPr/>
          </p:nvSpPr>
          <p:spPr>
            <a:xfrm rot="1262594">
              <a:off x="5083894" y="4879579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925" name="8-конечная звезда 924"/>
            <p:cNvSpPr/>
            <p:nvPr/>
          </p:nvSpPr>
          <p:spPr>
            <a:xfrm rot="1262594">
              <a:off x="5133713" y="5101992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926" name="8-конечная звезда 925"/>
            <p:cNvSpPr/>
            <p:nvPr/>
          </p:nvSpPr>
          <p:spPr>
            <a:xfrm rot="1262594">
              <a:off x="4435965" y="5221792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927" name="8-конечная звезда 926"/>
            <p:cNvSpPr/>
            <p:nvPr/>
          </p:nvSpPr>
          <p:spPr>
            <a:xfrm rot="1262594">
              <a:off x="5382677" y="5357347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928" name="8-конечная звезда 927"/>
            <p:cNvSpPr/>
            <p:nvPr/>
          </p:nvSpPr>
          <p:spPr>
            <a:xfrm rot="1262594">
              <a:off x="5198708" y="4541675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929" name="8-конечная звезда 928"/>
            <p:cNvSpPr/>
            <p:nvPr/>
          </p:nvSpPr>
          <p:spPr>
            <a:xfrm rot="1262594">
              <a:off x="5118800" y="4603493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930" name="8-конечная звезда 929"/>
            <p:cNvSpPr/>
            <p:nvPr/>
          </p:nvSpPr>
          <p:spPr>
            <a:xfrm rot="1262594">
              <a:off x="4793156" y="5221792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931" name="Прямая соединительная линия 930"/>
            <p:cNvCxnSpPr>
              <a:stCxn id="924" idx="4"/>
              <a:endCxn id="923" idx="0"/>
            </p:cNvCxnSpPr>
            <p:nvPr/>
          </p:nvCxnSpPr>
          <p:spPr>
            <a:xfrm rot="11236381">
              <a:off x="4999338" y="4832812"/>
              <a:ext cx="90428" cy="5858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32" name="Прямая соединительная линия 931"/>
            <p:cNvCxnSpPr>
              <a:stCxn id="926" idx="0"/>
              <a:endCxn id="916" idx="3"/>
            </p:cNvCxnSpPr>
            <p:nvPr/>
          </p:nvCxnSpPr>
          <p:spPr>
            <a:xfrm>
              <a:off x="4481204" y="5253594"/>
              <a:ext cx="172454" cy="721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33" name="Прямая соединительная линия 932"/>
            <p:cNvCxnSpPr>
              <a:stCxn id="916" idx="7"/>
              <a:endCxn id="930" idx="3"/>
            </p:cNvCxnSpPr>
            <p:nvPr/>
          </p:nvCxnSpPr>
          <p:spPr>
            <a:xfrm rot="16200000" flipH="1">
              <a:off x="4741182" y="5200703"/>
              <a:ext cx="15813" cy="9216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34" name="Прямая соединительная линия 933"/>
            <p:cNvCxnSpPr>
              <a:stCxn id="930" idx="6"/>
              <a:endCxn id="917" idx="1"/>
            </p:cNvCxnSpPr>
            <p:nvPr/>
          </p:nvCxnSpPr>
          <p:spPr>
            <a:xfrm rot="16636381" flipV="1">
              <a:off x="4727727" y="5112925"/>
              <a:ext cx="190597" cy="2822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35" name="Прямая соединительная линия 934"/>
            <p:cNvCxnSpPr>
              <a:stCxn id="917" idx="0"/>
              <a:endCxn id="918" idx="4"/>
            </p:cNvCxnSpPr>
            <p:nvPr/>
          </p:nvCxnSpPr>
          <p:spPr>
            <a:xfrm rot="436381">
              <a:off x="4830969" y="5025748"/>
              <a:ext cx="161867" cy="5858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36" name="Прямая соединительная линия 935"/>
            <p:cNvCxnSpPr>
              <a:stCxn id="925" idx="4"/>
              <a:endCxn id="918" idx="6"/>
            </p:cNvCxnSpPr>
            <p:nvPr/>
          </p:nvCxnSpPr>
          <p:spPr>
            <a:xfrm rot="11236381">
              <a:off x="5021263" y="5086102"/>
              <a:ext cx="116361" cy="2593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37" name="Прямая соединительная линия 936"/>
            <p:cNvCxnSpPr>
              <a:stCxn id="927" idx="4"/>
              <a:endCxn id="925" idx="0"/>
            </p:cNvCxnSpPr>
            <p:nvPr/>
          </p:nvCxnSpPr>
          <p:spPr>
            <a:xfrm rot="11236381">
              <a:off x="5171921" y="5152181"/>
              <a:ext cx="226311" cy="20667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38" name="Прямая соединительная линия 937"/>
            <p:cNvCxnSpPr>
              <a:stCxn id="923" idx="6"/>
              <a:endCxn id="922" idx="4"/>
            </p:cNvCxnSpPr>
            <p:nvPr/>
          </p:nvCxnSpPr>
          <p:spPr>
            <a:xfrm rot="5836381" flipH="1" flipV="1">
              <a:off x="4989190" y="4677527"/>
              <a:ext cx="129215" cy="11636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39" name="Прямая соединительная линия 938"/>
            <p:cNvCxnSpPr>
              <a:stCxn id="914" idx="5"/>
              <a:endCxn id="922" idx="1"/>
            </p:cNvCxnSpPr>
            <p:nvPr/>
          </p:nvCxnSpPr>
          <p:spPr>
            <a:xfrm rot="16636381" flipV="1">
              <a:off x="5124557" y="4740910"/>
              <a:ext cx="91689" cy="4103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40" name="Прямая соединительная линия 939"/>
            <p:cNvCxnSpPr>
              <a:stCxn id="924" idx="7"/>
              <a:endCxn id="914" idx="2"/>
            </p:cNvCxnSpPr>
            <p:nvPr/>
          </p:nvCxnSpPr>
          <p:spPr>
            <a:xfrm rot="5836381" flipH="1" flipV="1">
              <a:off x="5144770" y="4858898"/>
              <a:ext cx="32500" cy="4716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41" name="Прямая соединительная линия 940"/>
            <p:cNvCxnSpPr>
              <a:stCxn id="924" idx="0"/>
              <a:endCxn id="915" idx="4"/>
            </p:cNvCxnSpPr>
            <p:nvPr/>
          </p:nvCxnSpPr>
          <p:spPr>
            <a:xfrm rot="436381">
              <a:off x="5127702" y="4926113"/>
              <a:ext cx="163151" cy="12220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42" name="Прямая соединительная линия 941"/>
            <p:cNvCxnSpPr>
              <a:stCxn id="919" idx="5"/>
              <a:endCxn id="920" idx="2"/>
            </p:cNvCxnSpPr>
            <p:nvPr/>
          </p:nvCxnSpPr>
          <p:spPr>
            <a:xfrm rot="5836381" flipH="1" flipV="1">
              <a:off x="4780111" y="4720058"/>
              <a:ext cx="116999" cy="4226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43" name="Прямая соединительная линия 942"/>
            <p:cNvCxnSpPr>
              <a:stCxn id="919" idx="7"/>
              <a:endCxn id="923" idx="3"/>
            </p:cNvCxnSpPr>
            <p:nvPr/>
          </p:nvCxnSpPr>
          <p:spPr>
            <a:xfrm rot="16636381" flipH="1">
              <a:off x="4897427" y="4764866"/>
              <a:ext cx="4563" cy="10911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44" name="Прямая соединительная линия 943"/>
            <p:cNvCxnSpPr>
              <a:stCxn id="917" idx="7"/>
              <a:endCxn id="923" idx="3"/>
            </p:cNvCxnSpPr>
            <p:nvPr/>
          </p:nvCxnSpPr>
          <p:spPr>
            <a:xfrm rot="5836381" flipH="1" flipV="1">
              <a:off x="4804080" y="4863486"/>
              <a:ext cx="180179" cy="9670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45" name="Прямая соединительная линия 944"/>
            <p:cNvCxnSpPr>
              <a:stCxn id="918" idx="6"/>
              <a:endCxn id="924" idx="3"/>
            </p:cNvCxnSpPr>
            <p:nvPr/>
          </p:nvCxnSpPr>
          <p:spPr>
            <a:xfrm rot="5836381" flipH="1" flipV="1">
              <a:off x="4970817" y="4977229"/>
              <a:ext cx="167954" cy="4192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46" name="Прямая соединительная линия 945"/>
            <p:cNvCxnSpPr>
              <a:stCxn id="929" idx="2"/>
              <a:endCxn id="920" idx="0"/>
            </p:cNvCxnSpPr>
            <p:nvPr/>
          </p:nvCxnSpPr>
          <p:spPr>
            <a:xfrm rot="5836381">
              <a:off x="4992443" y="4545867"/>
              <a:ext cx="50785" cy="22732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47" name="Прямая соединительная линия 946"/>
            <p:cNvCxnSpPr>
              <a:stCxn id="920" idx="7"/>
              <a:endCxn id="921" idx="3"/>
            </p:cNvCxnSpPr>
            <p:nvPr/>
          </p:nvCxnSpPr>
          <p:spPr>
            <a:xfrm rot="5836381" flipH="1" flipV="1">
              <a:off x="4923522" y="4528997"/>
              <a:ext cx="114878" cy="14586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48" name="Прямая соединительная линия 947"/>
            <p:cNvCxnSpPr>
              <a:stCxn id="928" idx="4"/>
              <a:endCxn id="921" idx="0"/>
            </p:cNvCxnSpPr>
            <p:nvPr/>
          </p:nvCxnSpPr>
          <p:spPr>
            <a:xfrm rot="11236381" flipV="1">
              <a:off x="5110574" y="4550973"/>
              <a:ext cx="89572" cy="764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49" name="Прямая соединительная линия 948"/>
            <p:cNvCxnSpPr>
              <a:stCxn id="929" idx="7"/>
              <a:endCxn id="928" idx="2"/>
            </p:cNvCxnSpPr>
            <p:nvPr/>
          </p:nvCxnSpPr>
          <p:spPr>
            <a:xfrm rot="5836381" flipH="1" flipV="1">
              <a:off x="5170356" y="4579226"/>
              <a:ext cx="36579" cy="4585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963" name="TextBox 962"/>
          <p:cNvSpPr txBox="1"/>
          <p:nvPr/>
        </p:nvSpPr>
        <p:spPr>
          <a:xfrm rot="20427836">
            <a:off x="4312786" y="3767192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ДРАКОН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1031" name="TextBox 1030"/>
          <p:cNvSpPr txBox="1"/>
          <p:nvPr/>
        </p:nvSpPr>
        <p:spPr>
          <a:xfrm rot="1676119">
            <a:off x="4036762" y="4150987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ЛІРА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1032" name="TextBox 1031"/>
          <p:cNvSpPr txBox="1"/>
          <p:nvPr/>
        </p:nvSpPr>
        <p:spPr>
          <a:xfrm rot="20597836">
            <a:off x="3511146" y="4247261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ЛЕБІДЬ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1033" name="TextBox 1032"/>
          <p:cNvSpPr txBox="1"/>
          <p:nvPr/>
        </p:nvSpPr>
        <p:spPr>
          <a:xfrm>
            <a:off x="4464951" y="4673094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ГЕРКУЛЕС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1034" name="TextBox 1033"/>
          <p:cNvSpPr txBox="1"/>
          <p:nvPr/>
        </p:nvSpPr>
        <p:spPr>
          <a:xfrm rot="19798960">
            <a:off x="3853515" y="3247022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КАССІОПЕЯ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1035" name="TextBox 1034"/>
          <p:cNvSpPr txBox="1"/>
          <p:nvPr/>
        </p:nvSpPr>
        <p:spPr>
          <a:xfrm rot="878061">
            <a:off x="3725907" y="3795529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ЦЕФЕЙ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grpSp>
        <p:nvGrpSpPr>
          <p:cNvPr id="31" name="Группа 1035"/>
          <p:cNvGrpSpPr/>
          <p:nvPr/>
        </p:nvGrpSpPr>
        <p:grpSpPr>
          <a:xfrm rot="1746363">
            <a:off x="5125341" y="4240078"/>
            <a:ext cx="205893" cy="255656"/>
            <a:chOff x="5649885" y="4479091"/>
            <a:chExt cx="205893" cy="255656"/>
          </a:xfrm>
        </p:grpSpPr>
        <p:sp>
          <p:nvSpPr>
            <p:cNvPr id="1037" name="8-конечная звезда 1036"/>
            <p:cNvSpPr/>
            <p:nvPr/>
          </p:nvSpPr>
          <p:spPr>
            <a:xfrm rot="1262594">
              <a:off x="5790978" y="4634851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38" name="8-конечная звезда 1037"/>
            <p:cNvSpPr/>
            <p:nvPr/>
          </p:nvSpPr>
          <p:spPr>
            <a:xfrm rot="1262594">
              <a:off x="5739275" y="4680747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39" name="8-конечная звезда 1038"/>
            <p:cNvSpPr/>
            <p:nvPr/>
          </p:nvSpPr>
          <p:spPr>
            <a:xfrm rot="1262594">
              <a:off x="5791618" y="4509978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40" name="8-конечная звезда 1039"/>
            <p:cNvSpPr/>
            <p:nvPr/>
          </p:nvSpPr>
          <p:spPr>
            <a:xfrm rot="1262594">
              <a:off x="5691637" y="4479091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42" name="8-конечная звезда 1041"/>
            <p:cNvSpPr/>
            <p:nvPr/>
          </p:nvSpPr>
          <p:spPr>
            <a:xfrm rot="1262594">
              <a:off x="5649885" y="4665368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044" name="Прямая соединительная линия 1043"/>
            <p:cNvCxnSpPr>
              <a:stCxn id="1038" idx="3"/>
              <a:endCxn id="1042" idx="0"/>
            </p:cNvCxnSpPr>
            <p:nvPr/>
          </p:nvCxnSpPr>
          <p:spPr>
            <a:xfrm rot="9053637">
              <a:off x="5700633" y="4684088"/>
              <a:ext cx="31981" cy="4525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45" name="Прямая соединительная линия 1044"/>
            <p:cNvCxnSpPr>
              <a:stCxn id="1039" idx="5"/>
              <a:endCxn id="1040" idx="0"/>
            </p:cNvCxnSpPr>
            <p:nvPr/>
          </p:nvCxnSpPr>
          <p:spPr>
            <a:xfrm rot="19853637" flipH="1" flipV="1">
              <a:off x="5739023" y="4490630"/>
              <a:ext cx="63005" cy="3949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46" name="Прямая соединительная линия 1045"/>
            <p:cNvCxnSpPr>
              <a:stCxn id="1037" idx="6"/>
              <a:endCxn id="1039" idx="1"/>
            </p:cNvCxnSpPr>
            <p:nvPr/>
          </p:nvCxnSpPr>
          <p:spPr>
            <a:xfrm rot="19853637" flipV="1">
              <a:off x="5816340" y="4565090"/>
              <a:ext cx="31913" cy="6848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47" name="Прямая соединительная линия 1046"/>
            <p:cNvCxnSpPr>
              <a:stCxn id="1038" idx="0"/>
              <a:endCxn id="1037" idx="2"/>
            </p:cNvCxnSpPr>
            <p:nvPr/>
          </p:nvCxnSpPr>
          <p:spPr>
            <a:xfrm rot="3653637" flipH="1" flipV="1">
              <a:off x="5797822" y="4693758"/>
              <a:ext cx="7572" cy="2741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32" name="Группа 1047"/>
          <p:cNvGrpSpPr/>
          <p:nvPr/>
        </p:nvGrpSpPr>
        <p:grpSpPr>
          <a:xfrm>
            <a:off x="5075546" y="3879550"/>
            <a:ext cx="785174" cy="543266"/>
            <a:chOff x="5507009" y="4000504"/>
            <a:chExt cx="785174" cy="543266"/>
          </a:xfrm>
        </p:grpSpPr>
        <p:sp>
          <p:nvSpPr>
            <p:cNvPr id="1049" name="8-конечная звезда 1048"/>
            <p:cNvSpPr/>
            <p:nvPr/>
          </p:nvSpPr>
          <p:spPr>
            <a:xfrm rot="1262594">
              <a:off x="6081349" y="4500570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50" name="8-конечная звезда 1049"/>
            <p:cNvSpPr/>
            <p:nvPr/>
          </p:nvSpPr>
          <p:spPr>
            <a:xfrm rot="1262594">
              <a:off x="6227383" y="4130931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51" name="8-конечная звезда 1050"/>
            <p:cNvSpPr/>
            <p:nvPr/>
          </p:nvSpPr>
          <p:spPr>
            <a:xfrm rot="1262594">
              <a:off x="6155945" y="4273807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52" name="8-конечная звезда 1051"/>
            <p:cNvSpPr/>
            <p:nvPr/>
          </p:nvSpPr>
          <p:spPr>
            <a:xfrm rot="1262594">
              <a:off x="5727386" y="4272229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53" name="8-конечная звезда 1052"/>
            <p:cNvSpPr/>
            <p:nvPr/>
          </p:nvSpPr>
          <p:spPr>
            <a:xfrm rot="1262594">
              <a:off x="5651465" y="4151274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54" name="8-конечная звезда 1053"/>
            <p:cNvSpPr/>
            <p:nvPr/>
          </p:nvSpPr>
          <p:spPr>
            <a:xfrm rot="1262594">
              <a:off x="5798824" y="4057915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55" name="8-конечная звезда 1054"/>
            <p:cNvSpPr/>
            <p:nvPr/>
          </p:nvSpPr>
          <p:spPr>
            <a:xfrm rot="1262594">
              <a:off x="5868614" y="4202439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56" name="8-конечная звезда 1055"/>
            <p:cNvSpPr/>
            <p:nvPr/>
          </p:nvSpPr>
          <p:spPr>
            <a:xfrm rot="1262594">
              <a:off x="5941700" y="4294151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57" name="8-конечная звезда 1056"/>
            <p:cNvSpPr/>
            <p:nvPr/>
          </p:nvSpPr>
          <p:spPr>
            <a:xfrm rot="1262594">
              <a:off x="5507009" y="4143380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58" name="8-конечная звезда 1057"/>
            <p:cNvSpPr/>
            <p:nvPr/>
          </p:nvSpPr>
          <p:spPr>
            <a:xfrm rot="1262594">
              <a:off x="5507009" y="4056336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59" name="8-конечная звезда 1058"/>
            <p:cNvSpPr/>
            <p:nvPr/>
          </p:nvSpPr>
          <p:spPr>
            <a:xfrm rot="1262594">
              <a:off x="5649885" y="4000504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062" name="Прямая соединительная линия 1061"/>
            <p:cNvCxnSpPr>
              <a:stCxn id="1054" idx="5"/>
              <a:endCxn id="1059" idx="0"/>
            </p:cNvCxnSpPr>
            <p:nvPr/>
          </p:nvCxnSpPr>
          <p:spPr>
            <a:xfrm rot="16200000" flipV="1">
              <a:off x="5738063" y="3983442"/>
              <a:ext cx="30381" cy="12321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64" name="Прямая соединительная линия 1063"/>
            <p:cNvCxnSpPr>
              <a:stCxn id="1053" idx="6"/>
              <a:endCxn id="1054" idx="3"/>
            </p:cNvCxnSpPr>
            <p:nvPr/>
          </p:nvCxnSpPr>
          <p:spPr>
            <a:xfrm rot="5400000" flipH="1" flipV="1">
              <a:off x="5716057" y="4067982"/>
              <a:ext cx="57197" cy="11299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65" name="Прямая соединительная линия 1064"/>
            <p:cNvCxnSpPr>
              <a:stCxn id="1055" idx="5"/>
              <a:endCxn id="1054" idx="1"/>
            </p:cNvCxnSpPr>
            <p:nvPr/>
          </p:nvCxnSpPr>
          <p:spPr>
            <a:xfrm rot="16200000" flipV="1">
              <a:off x="5813131" y="4133245"/>
              <a:ext cx="95176" cy="4786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66" name="Прямая соединительная линия 1065"/>
            <p:cNvCxnSpPr>
              <a:stCxn id="1052" idx="4"/>
              <a:endCxn id="1053" idx="1"/>
            </p:cNvCxnSpPr>
            <p:nvPr/>
          </p:nvCxnSpPr>
          <p:spPr>
            <a:xfrm rot="10800000">
              <a:off x="5689429" y="4202948"/>
              <a:ext cx="39759" cy="8658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67" name="Прямая соединительная линия 1066"/>
            <p:cNvCxnSpPr>
              <a:stCxn id="1052" idx="0"/>
              <a:endCxn id="1056" idx="3"/>
            </p:cNvCxnSpPr>
            <p:nvPr/>
          </p:nvCxnSpPr>
          <p:spPr>
            <a:xfrm>
              <a:off x="5779585" y="4308924"/>
              <a:ext cx="164441" cy="2319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68" name="Прямая соединительная линия 1067"/>
            <p:cNvCxnSpPr>
              <a:stCxn id="1056" idx="4"/>
              <a:endCxn id="1051" idx="4"/>
            </p:cNvCxnSpPr>
            <p:nvPr/>
          </p:nvCxnSpPr>
          <p:spPr>
            <a:xfrm rot="10800000" flipH="1">
              <a:off x="5943500" y="4294574"/>
              <a:ext cx="214605" cy="1688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69" name="Прямая соединительная линия 1068"/>
            <p:cNvCxnSpPr>
              <a:stCxn id="1049" idx="5"/>
              <a:endCxn id="1056" idx="1"/>
            </p:cNvCxnSpPr>
            <p:nvPr/>
          </p:nvCxnSpPr>
          <p:spPr>
            <a:xfrm rot="16200000" flipV="1">
              <a:off x="5958619" y="4366870"/>
              <a:ext cx="156605" cy="11451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71" name="Прямая соединительная линия 1070"/>
            <p:cNvCxnSpPr>
              <a:stCxn id="1051" idx="6"/>
              <a:endCxn id="1050" idx="2"/>
            </p:cNvCxnSpPr>
            <p:nvPr/>
          </p:nvCxnSpPr>
          <p:spPr>
            <a:xfrm rot="5400000" flipH="1" flipV="1">
              <a:off x="6182865" y="4210684"/>
              <a:ext cx="82398" cy="4817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72" name="Прямая соединительная линия 1071"/>
            <p:cNvCxnSpPr>
              <a:stCxn id="1059" idx="3"/>
              <a:endCxn id="1057" idx="0"/>
            </p:cNvCxnSpPr>
            <p:nvPr/>
          </p:nvCxnSpPr>
          <p:spPr>
            <a:xfrm rot="5400000">
              <a:off x="5529327" y="4050317"/>
              <a:ext cx="141861" cy="10297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73" name="Прямая соединительная линия 1072"/>
            <p:cNvCxnSpPr>
              <a:stCxn id="1049" idx="0"/>
              <a:endCxn id="1051" idx="1"/>
            </p:cNvCxnSpPr>
            <p:nvPr/>
          </p:nvCxnSpPr>
          <p:spPr>
            <a:xfrm flipV="1">
              <a:off x="6123108" y="4335815"/>
              <a:ext cx="78393" cy="19411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74" name="Прямая соединительная линия 1073"/>
            <p:cNvCxnSpPr>
              <a:stCxn id="1057" idx="6"/>
              <a:endCxn id="1058" idx="2"/>
            </p:cNvCxnSpPr>
            <p:nvPr/>
          </p:nvCxnSpPr>
          <p:spPr>
            <a:xfrm rot="16200000" flipV="1">
              <a:off x="5505246" y="4113702"/>
              <a:ext cx="46726" cy="1551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75" name="Прямая соединительная линия 1074"/>
            <p:cNvCxnSpPr>
              <a:stCxn id="1059" idx="3"/>
              <a:endCxn id="1058" idx="7"/>
            </p:cNvCxnSpPr>
            <p:nvPr/>
          </p:nvCxnSpPr>
          <p:spPr>
            <a:xfrm rot="5400000">
              <a:off x="5580902" y="3998322"/>
              <a:ext cx="38290" cy="10339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76" name="Прямая соединительная линия 1075"/>
            <p:cNvCxnSpPr>
              <a:stCxn id="1056" idx="4"/>
              <a:endCxn id="1055" idx="1"/>
            </p:cNvCxnSpPr>
            <p:nvPr/>
          </p:nvCxnSpPr>
          <p:spPr>
            <a:xfrm rot="10800000">
              <a:off x="5906577" y="4254114"/>
              <a:ext cx="36924" cy="5734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33" name="Группа 1076"/>
          <p:cNvGrpSpPr/>
          <p:nvPr/>
        </p:nvGrpSpPr>
        <p:grpSpPr>
          <a:xfrm>
            <a:off x="5643570" y="3457239"/>
            <a:ext cx="263830" cy="471827"/>
            <a:chOff x="6221390" y="3221002"/>
            <a:chExt cx="263830" cy="471827"/>
          </a:xfrm>
        </p:grpSpPr>
        <p:cxnSp>
          <p:nvCxnSpPr>
            <p:cNvPr id="1078" name="Прямая соединительная линия 1077"/>
            <p:cNvCxnSpPr>
              <a:stCxn id="1085" idx="2"/>
              <a:endCxn id="1081" idx="1"/>
            </p:cNvCxnSpPr>
            <p:nvPr/>
          </p:nvCxnSpPr>
          <p:spPr>
            <a:xfrm rot="5400000" flipH="1" flipV="1">
              <a:off x="6100411" y="3468600"/>
              <a:ext cx="286172" cy="1652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079" name="8-конечная звезда 1078"/>
            <p:cNvSpPr/>
            <p:nvPr/>
          </p:nvSpPr>
          <p:spPr>
            <a:xfrm rot="1262594">
              <a:off x="6236996" y="3506754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80" name="8-конечная звезда 1079"/>
            <p:cNvSpPr/>
            <p:nvPr/>
          </p:nvSpPr>
          <p:spPr>
            <a:xfrm rot="1262594">
              <a:off x="6308434" y="3292440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81" name="8-конечная звезда 1080"/>
            <p:cNvSpPr/>
            <p:nvPr/>
          </p:nvSpPr>
          <p:spPr>
            <a:xfrm rot="1262594">
              <a:off x="6221390" y="3292438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82" name="8-конечная звезда 1081"/>
            <p:cNvSpPr/>
            <p:nvPr/>
          </p:nvSpPr>
          <p:spPr>
            <a:xfrm rot="1262594">
              <a:off x="6292828" y="3308046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83" name="8-конечная звезда 1082"/>
            <p:cNvSpPr/>
            <p:nvPr/>
          </p:nvSpPr>
          <p:spPr>
            <a:xfrm rot="1262594">
              <a:off x="6364265" y="3221002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84" name="8-конечная звезда 1083"/>
            <p:cNvSpPr/>
            <p:nvPr/>
          </p:nvSpPr>
          <p:spPr>
            <a:xfrm rot="1262594">
              <a:off x="6442020" y="3556268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85" name="8-конечная звезда 1084"/>
            <p:cNvSpPr/>
            <p:nvPr/>
          </p:nvSpPr>
          <p:spPr>
            <a:xfrm rot="1262594">
              <a:off x="6221390" y="3578191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86" name="8-конечная звезда 1085"/>
            <p:cNvSpPr/>
            <p:nvPr/>
          </p:nvSpPr>
          <p:spPr>
            <a:xfrm rot="1262594">
              <a:off x="6221390" y="3649629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087" name="Прямая соединительная линия 1086"/>
            <p:cNvCxnSpPr>
              <a:stCxn id="1085" idx="6"/>
              <a:endCxn id="1082" idx="3"/>
            </p:cNvCxnSpPr>
            <p:nvPr/>
          </p:nvCxnSpPr>
          <p:spPr>
            <a:xfrm rot="5400000" flipH="1" flipV="1">
              <a:off x="6152110" y="3437054"/>
              <a:ext cx="241215" cy="4394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88" name="Прямая соединительная линия 1087"/>
            <p:cNvCxnSpPr>
              <a:stCxn id="1085" idx="0"/>
              <a:endCxn id="1080" idx="7"/>
            </p:cNvCxnSpPr>
            <p:nvPr/>
          </p:nvCxnSpPr>
          <p:spPr>
            <a:xfrm flipV="1">
              <a:off x="6263149" y="3305269"/>
              <a:ext cx="86625" cy="30227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89" name="Прямая соединительная линия 1088"/>
            <p:cNvCxnSpPr>
              <a:stCxn id="1086" idx="7"/>
              <a:endCxn id="1083" idx="2"/>
            </p:cNvCxnSpPr>
            <p:nvPr/>
          </p:nvCxnSpPr>
          <p:spPr>
            <a:xfrm rot="5400000" flipH="1" flipV="1">
              <a:off x="6120571" y="3404921"/>
              <a:ext cx="399697" cy="11537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90" name="Прямая соединительная линия 1089"/>
            <p:cNvCxnSpPr>
              <a:stCxn id="1086" idx="0"/>
              <a:endCxn id="1084" idx="3"/>
            </p:cNvCxnSpPr>
            <p:nvPr/>
          </p:nvCxnSpPr>
          <p:spPr>
            <a:xfrm flipV="1">
              <a:off x="6263149" y="3586639"/>
              <a:ext cx="180731" cy="9234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91" name="Прямая соединительная линия 1090"/>
            <p:cNvCxnSpPr>
              <a:stCxn id="1086" idx="1"/>
              <a:endCxn id="1085" idx="1"/>
            </p:cNvCxnSpPr>
            <p:nvPr/>
          </p:nvCxnSpPr>
          <p:spPr>
            <a:xfrm rot="5400000" flipH="1">
              <a:off x="6216042" y="3655250"/>
              <a:ext cx="71438" cy="158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34" name="Группа 1091"/>
          <p:cNvGrpSpPr/>
          <p:nvPr/>
        </p:nvGrpSpPr>
        <p:grpSpPr>
          <a:xfrm>
            <a:off x="6786578" y="3357562"/>
            <a:ext cx="257514" cy="478144"/>
            <a:chOff x="7435836" y="3006688"/>
            <a:chExt cx="257514" cy="478144"/>
          </a:xfrm>
        </p:grpSpPr>
        <p:cxnSp>
          <p:nvCxnSpPr>
            <p:cNvPr id="1093" name="Прямая соединительная линия 1092"/>
            <p:cNvCxnSpPr>
              <a:stCxn id="1095" idx="7"/>
              <a:endCxn id="1094" idx="3"/>
            </p:cNvCxnSpPr>
            <p:nvPr/>
          </p:nvCxnSpPr>
          <p:spPr>
            <a:xfrm rot="5400000" flipH="1" flipV="1">
              <a:off x="7511096" y="3103624"/>
              <a:ext cx="49512" cy="9352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094" name="8-конечная звезда 1093"/>
            <p:cNvSpPr/>
            <p:nvPr/>
          </p:nvSpPr>
          <p:spPr>
            <a:xfrm rot="1262594">
              <a:off x="7580290" y="3087669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95" name="8-конечная звезда 1094"/>
            <p:cNvSpPr/>
            <p:nvPr/>
          </p:nvSpPr>
          <p:spPr>
            <a:xfrm rot="1262594">
              <a:off x="7437414" y="3159107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96" name="8-конечная звезда 1095"/>
            <p:cNvSpPr/>
            <p:nvPr/>
          </p:nvSpPr>
          <p:spPr>
            <a:xfrm rot="1262594">
              <a:off x="7437415" y="3294018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97" name="8-конечная звезда 1096"/>
            <p:cNvSpPr/>
            <p:nvPr/>
          </p:nvSpPr>
          <p:spPr>
            <a:xfrm rot="1262594">
              <a:off x="7588255" y="3300335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98" name="8-конечная звезда 1097"/>
            <p:cNvSpPr/>
            <p:nvPr/>
          </p:nvSpPr>
          <p:spPr>
            <a:xfrm rot="1262594">
              <a:off x="7650150" y="3006688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99" name="8-конечная звезда 1098"/>
            <p:cNvSpPr/>
            <p:nvPr/>
          </p:nvSpPr>
          <p:spPr>
            <a:xfrm rot="1262594">
              <a:off x="7585028" y="3441632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00" name="8-конечная звезда 1099"/>
            <p:cNvSpPr/>
            <p:nvPr/>
          </p:nvSpPr>
          <p:spPr>
            <a:xfrm rot="1262594">
              <a:off x="7435836" y="3363878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101" name="Прямая соединительная линия 1100"/>
            <p:cNvCxnSpPr>
              <a:stCxn id="1096" idx="5"/>
              <a:endCxn id="1095" idx="2"/>
            </p:cNvCxnSpPr>
            <p:nvPr/>
          </p:nvCxnSpPr>
          <p:spPr>
            <a:xfrm rot="5400000" flipH="1" flipV="1">
              <a:off x="7411566" y="3253192"/>
              <a:ext cx="85038" cy="126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02" name="Прямая соединительная линия 1101"/>
            <p:cNvCxnSpPr>
              <a:stCxn id="1100" idx="2"/>
              <a:endCxn id="1096" idx="2"/>
            </p:cNvCxnSpPr>
            <p:nvPr/>
          </p:nvCxnSpPr>
          <p:spPr>
            <a:xfrm rot="5400000" flipH="1" flipV="1">
              <a:off x="7422490" y="3373407"/>
              <a:ext cx="59420" cy="504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03" name="Прямая соединительная линия 1102"/>
            <p:cNvCxnSpPr>
              <a:stCxn id="1097" idx="3"/>
              <a:endCxn id="1096" idx="0"/>
            </p:cNvCxnSpPr>
            <p:nvPr/>
          </p:nvCxnSpPr>
          <p:spPr>
            <a:xfrm rot="5400000" flipH="1">
              <a:off x="7536305" y="3284023"/>
              <a:ext cx="7585" cy="10096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04" name="Прямая соединительная линия 1103"/>
            <p:cNvCxnSpPr>
              <a:stCxn id="1098" idx="2"/>
              <a:endCxn id="1094" idx="6"/>
            </p:cNvCxnSpPr>
            <p:nvPr/>
          </p:nvCxnSpPr>
          <p:spPr>
            <a:xfrm rot="5400000">
              <a:off x="7619979" y="3045454"/>
              <a:ext cx="41023" cy="4700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05" name="Прямая соединительная линия 1104"/>
            <p:cNvCxnSpPr>
              <a:stCxn id="1097" idx="5"/>
              <a:endCxn id="1094" idx="2"/>
            </p:cNvCxnSpPr>
            <p:nvPr/>
          </p:nvCxnSpPr>
          <p:spPr>
            <a:xfrm rot="16200000" flipV="1">
              <a:off x="7519548" y="3217916"/>
              <a:ext cx="162793" cy="669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06" name="Прямая соединительная линия 1105"/>
            <p:cNvCxnSpPr>
              <a:stCxn id="1099" idx="6"/>
              <a:endCxn id="1097" idx="2"/>
            </p:cNvCxnSpPr>
            <p:nvPr/>
          </p:nvCxnSpPr>
          <p:spPr>
            <a:xfrm rot="16200000" flipV="1">
              <a:off x="7564703" y="3393392"/>
              <a:ext cx="90539" cy="882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35" name="Группа 1106"/>
          <p:cNvGrpSpPr/>
          <p:nvPr/>
        </p:nvGrpSpPr>
        <p:grpSpPr>
          <a:xfrm>
            <a:off x="6596902" y="2563327"/>
            <a:ext cx="397148" cy="776439"/>
            <a:chOff x="7150610" y="2045465"/>
            <a:chExt cx="397148" cy="776439"/>
          </a:xfrm>
        </p:grpSpPr>
        <p:cxnSp>
          <p:nvCxnSpPr>
            <p:cNvPr id="1108" name="Прямая соединительная линия 1107"/>
            <p:cNvCxnSpPr>
              <a:stCxn id="1115" idx="6"/>
              <a:endCxn id="1111" idx="3"/>
            </p:cNvCxnSpPr>
            <p:nvPr/>
          </p:nvCxnSpPr>
          <p:spPr>
            <a:xfrm rot="5400000" flipH="1" flipV="1">
              <a:off x="7358363" y="2364100"/>
              <a:ext cx="182975" cy="10624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09" name="Прямая соединительная линия 1108"/>
            <p:cNvCxnSpPr>
              <a:stCxn id="1116" idx="6"/>
              <a:endCxn id="1113" idx="2"/>
            </p:cNvCxnSpPr>
            <p:nvPr/>
          </p:nvCxnSpPr>
          <p:spPr>
            <a:xfrm rot="5400000" flipH="1" flipV="1">
              <a:off x="7401264" y="2726571"/>
              <a:ext cx="99198" cy="99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110" name="8-конечная звезда 1109"/>
            <p:cNvSpPr/>
            <p:nvPr/>
          </p:nvSpPr>
          <p:spPr>
            <a:xfrm rot="1262594">
              <a:off x="7223100" y="243676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11" name="8-конечная звезда 1110"/>
            <p:cNvSpPr/>
            <p:nvPr/>
          </p:nvSpPr>
          <p:spPr>
            <a:xfrm rot="1262594">
              <a:off x="7500958" y="2292834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12" name="8-конечная звезда 1111"/>
            <p:cNvSpPr/>
            <p:nvPr/>
          </p:nvSpPr>
          <p:spPr>
            <a:xfrm rot="1262594">
              <a:off x="7150610" y="2632228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13" name="8-конечная звезда 1112"/>
            <p:cNvSpPr/>
            <p:nvPr/>
          </p:nvSpPr>
          <p:spPr>
            <a:xfrm rot="1262594">
              <a:off x="7436361" y="2632228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15" name="8-конечная звезда 1114"/>
            <p:cNvSpPr/>
            <p:nvPr/>
          </p:nvSpPr>
          <p:spPr>
            <a:xfrm rot="1262594">
              <a:off x="7364925" y="2507149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16" name="8-конечная звезда 1115"/>
            <p:cNvSpPr/>
            <p:nvPr/>
          </p:nvSpPr>
          <p:spPr>
            <a:xfrm rot="1262594">
              <a:off x="7418566" y="2775104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17" name="8-конечная звезда 1116"/>
            <p:cNvSpPr/>
            <p:nvPr/>
          </p:nvSpPr>
          <p:spPr>
            <a:xfrm rot="1262594">
              <a:off x="7150610" y="2489352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118" name="Прямая соединительная линия 1117"/>
            <p:cNvCxnSpPr>
              <a:stCxn id="1110" idx="0"/>
              <a:endCxn id="1115" idx="4"/>
            </p:cNvCxnSpPr>
            <p:nvPr/>
          </p:nvCxnSpPr>
          <p:spPr>
            <a:xfrm>
              <a:off x="7275299" y="2473458"/>
              <a:ext cx="91187" cy="4868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19" name="Прямая соединительная линия 1118"/>
            <p:cNvCxnSpPr>
              <a:stCxn id="1113" idx="5"/>
              <a:endCxn id="1115" idx="0"/>
            </p:cNvCxnSpPr>
            <p:nvPr/>
          </p:nvCxnSpPr>
          <p:spPr>
            <a:xfrm rot="16200000" flipV="1">
              <a:off x="7382566" y="2566550"/>
              <a:ext cx="95293" cy="4009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20" name="Прямая соединительная линия 1119"/>
            <p:cNvCxnSpPr>
              <a:stCxn id="1112" idx="5"/>
              <a:endCxn id="1117" idx="2"/>
            </p:cNvCxnSpPr>
            <p:nvPr/>
          </p:nvCxnSpPr>
          <p:spPr>
            <a:xfrm rot="5400000" flipH="1" flipV="1">
              <a:off x="7115232" y="2583869"/>
              <a:ext cx="99653" cy="109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21" name="Прямая соединительная линия 1120"/>
            <p:cNvCxnSpPr>
              <a:stCxn id="1110" idx="6"/>
              <a:endCxn id="1452" idx="1"/>
            </p:cNvCxnSpPr>
            <p:nvPr/>
          </p:nvCxnSpPr>
          <p:spPr>
            <a:xfrm rot="5400000" flipH="1" flipV="1">
              <a:off x="7079437" y="2225824"/>
              <a:ext cx="393099" cy="3238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22" name="Прямая соединительная линия 1121"/>
            <p:cNvCxnSpPr>
              <a:stCxn id="1117" idx="5"/>
              <a:endCxn id="1110" idx="3"/>
            </p:cNvCxnSpPr>
            <p:nvPr/>
          </p:nvCxnSpPr>
          <p:spPr>
            <a:xfrm rot="5400000" flipH="1" flipV="1">
              <a:off x="7186646" y="2452589"/>
              <a:ext cx="16642" cy="6091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23" name="Прямая соединительная линия 1122"/>
            <p:cNvCxnSpPr>
              <a:stCxn id="1116" idx="4"/>
              <a:endCxn id="1112" idx="0"/>
            </p:cNvCxnSpPr>
            <p:nvPr/>
          </p:nvCxnSpPr>
          <p:spPr>
            <a:xfrm rot="10800000">
              <a:off x="7195849" y="2664030"/>
              <a:ext cx="224278" cy="12607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142" name="TextBox 1141"/>
          <p:cNvSpPr txBox="1"/>
          <p:nvPr/>
        </p:nvSpPr>
        <p:spPr>
          <a:xfrm rot="16603593">
            <a:off x="6374398" y="3552569"/>
            <a:ext cx="70215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ВОРОН</a:t>
            </a:r>
            <a:endParaRPr lang="uk-UA" sz="8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1143" name="TextBox 1142"/>
          <p:cNvSpPr txBox="1"/>
          <p:nvPr/>
        </p:nvSpPr>
        <p:spPr>
          <a:xfrm rot="1344264">
            <a:off x="6361487" y="3207591"/>
            <a:ext cx="70215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ЧАША</a:t>
            </a:r>
            <a:endParaRPr lang="uk-UA" sz="8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1144" name="TextBox 1143"/>
          <p:cNvSpPr txBox="1"/>
          <p:nvPr/>
        </p:nvSpPr>
        <p:spPr>
          <a:xfrm rot="18282438">
            <a:off x="5516759" y="4198782"/>
            <a:ext cx="70215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ВОЛОПАС</a:t>
            </a:r>
            <a:endParaRPr lang="uk-UA" sz="8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1145" name="TextBox 1144"/>
          <p:cNvSpPr txBox="1"/>
          <p:nvPr/>
        </p:nvSpPr>
        <p:spPr>
          <a:xfrm rot="19413718">
            <a:off x="4784916" y="4110512"/>
            <a:ext cx="70215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ПН </a:t>
            </a:r>
          </a:p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КОРОНА</a:t>
            </a:r>
            <a:endParaRPr lang="uk-UA" sz="8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1146" name="TextBox 1145"/>
          <p:cNvSpPr txBox="1"/>
          <p:nvPr/>
        </p:nvSpPr>
        <p:spPr>
          <a:xfrm rot="19546177">
            <a:off x="5211106" y="4610626"/>
            <a:ext cx="70215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ЗМІЯ</a:t>
            </a:r>
            <a:endParaRPr lang="uk-UA" sz="8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1147" name="TextBox 1146"/>
          <p:cNvSpPr txBox="1"/>
          <p:nvPr/>
        </p:nvSpPr>
        <p:spPr>
          <a:xfrm>
            <a:off x="4358604" y="5319481"/>
            <a:ext cx="70215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ЗМІЯ</a:t>
            </a:r>
            <a:endParaRPr lang="uk-UA" sz="8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grpSp>
        <p:nvGrpSpPr>
          <p:cNvPr id="36" name="Группа 1147"/>
          <p:cNvGrpSpPr/>
          <p:nvPr/>
        </p:nvGrpSpPr>
        <p:grpSpPr>
          <a:xfrm>
            <a:off x="4143372" y="5239587"/>
            <a:ext cx="178722" cy="332553"/>
            <a:chOff x="4446920" y="5936171"/>
            <a:chExt cx="178722" cy="332553"/>
          </a:xfrm>
        </p:grpSpPr>
        <p:sp>
          <p:nvSpPr>
            <p:cNvPr id="1149" name="8-конечная звезда 1148"/>
            <p:cNvSpPr/>
            <p:nvPr/>
          </p:nvSpPr>
          <p:spPr>
            <a:xfrm rot="1262594">
              <a:off x="4507404" y="6221924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50" name="8-конечная звезда 1149"/>
            <p:cNvSpPr/>
            <p:nvPr/>
          </p:nvSpPr>
          <p:spPr>
            <a:xfrm rot="1262594">
              <a:off x="4578842" y="6079048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51" name="8-конечная звезда 1150"/>
            <p:cNvSpPr/>
            <p:nvPr/>
          </p:nvSpPr>
          <p:spPr>
            <a:xfrm rot="1262594">
              <a:off x="4446920" y="6079048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52" name="8-конечная звезда 1151"/>
            <p:cNvSpPr/>
            <p:nvPr/>
          </p:nvSpPr>
          <p:spPr>
            <a:xfrm rot="1262594">
              <a:off x="4507404" y="5936171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153" name="Прямая соединительная линия 1152"/>
            <p:cNvCxnSpPr>
              <a:stCxn id="1149" idx="7"/>
              <a:endCxn id="1150" idx="1"/>
            </p:cNvCxnSpPr>
            <p:nvPr/>
          </p:nvCxnSpPr>
          <p:spPr>
            <a:xfrm rot="5400000" flipH="1" flipV="1">
              <a:off x="4525970" y="6150051"/>
              <a:ext cx="111991" cy="5955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54" name="Прямая соединительная линия 1153"/>
            <p:cNvCxnSpPr>
              <a:stCxn id="1151" idx="6"/>
              <a:endCxn id="1152" idx="2"/>
            </p:cNvCxnSpPr>
            <p:nvPr/>
          </p:nvCxnSpPr>
          <p:spPr>
            <a:xfrm rot="5400000" flipH="1" flipV="1">
              <a:off x="4450963" y="6009170"/>
              <a:ext cx="99199" cy="4368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55" name="Прямая соединительная линия 1154"/>
            <p:cNvCxnSpPr>
              <a:stCxn id="1150" idx="5"/>
              <a:endCxn id="1152" idx="0"/>
            </p:cNvCxnSpPr>
            <p:nvPr/>
          </p:nvCxnSpPr>
          <p:spPr>
            <a:xfrm rot="16200000" flipV="1">
              <a:off x="4516147" y="6004470"/>
              <a:ext cx="113091" cy="4009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56" name="Прямая соединительная линия 1155"/>
            <p:cNvCxnSpPr>
              <a:stCxn id="1151" idx="1"/>
              <a:endCxn id="1149" idx="5"/>
            </p:cNvCxnSpPr>
            <p:nvPr/>
          </p:nvCxnSpPr>
          <p:spPr>
            <a:xfrm rot="16200000" flipH="1">
              <a:off x="4450508" y="6153145"/>
              <a:ext cx="100108" cy="4148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37" name="Группа 1156"/>
          <p:cNvGrpSpPr/>
          <p:nvPr/>
        </p:nvGrpSpPr>
        <p:grpSpPr>
          <a:xfrm>
            <a:off x="3508323" y="4643446"/>
            <a:ext cx="699645" cy="615672"/>
            <a:chOff x="3730532" y="5367300"/>
            <a:chExt cx="699645" cy="615672"/>
          </a:xfrm>
        </p:grpSpPr>
        <p:sp>
          <p:nvSpPr>
            <p:cNvPr id="1158" name="8-конечная звезда 1157"/>
            <p:cNvSpPr/>
            <p:nvPr/>
          </p:nvSpPr>
          <p:spPr>
            <a:xfrm rot="1262594">
              <a:off x="4383377" y="5445580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59" name="8-конечная звезда 1158"/>
            <p:cNvSpPr/>
            <p:nvPr/>
          </p:nvSpPr>
          <p:spPr>
            <a:xfrm rot="1262594">
              <a:off x="4159161" y="5732385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60" name="8-конечная звезда 1159"/>
            <p:cNvSpPr/>
            <p:nvPr/>
          </p:nvSpPr>
          <p:spPr>
            <a:xfrm rot="1262594">
              <a:off x="4303686" y="5519719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61" name="8-конечная звезда 1160"/>
            <p:cNvSpPr/>
            <p:nvPr/>
          </p:nvSpPr>
          <p:spPr>
            <a:xfrm rot="1262594">
              <a:off x="3944848" y="5660947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62" name="8-конечная звезда 1161"/>
            <p:cNvSpPr/>
            <p:nvPr/>
          </p:nvSpPr>
          <p:spPr>
            <a:xfrm rot="1262594">
              <a:off x="3730532" y="5660945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63" name="8-конечная звезда 1162"/>
            <p:cNvSpPr/>
            <p:nvPr/>
          </p:nvSpPr>
          <p:spPr>
            <a:xfrm rot="1262594">
              <a:off x="3867094" y="5367300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64" name="8-конечная звезда 1163"/>
            <p:cNvSpPr/>
            <p:nvPr/>
          </p:nvSpPr>
          <p:spPr>
            <a:xfrm rot="1262594">
              <a:off x="4006811" y="5507018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65" name="8-конечная звезда 1164"/>
            <p:cNvSpPr/>
            <p:nvPr/>
          </p:nvSpPr>
          <p:spPr>
            <a:xfrm rot="1262594">
              <a:off x="3800919" y="5375622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66" name="8-конечная звезда 1165"/>
            <p:cNvSpPr/>
            <p:nvPr/>
          </p:nvSpPr>
          <p:spPr>
            <a:xfrm rot="1262594">
              <a:off x="4221652" y="5936172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167" name="Прямая соединительная линия 1166"/>
            <p:cNvCxnSpPr>
              <a:stCxn id="1160" idx="7"/>
              <a:endCxn id="1158" idx="7"/>
            </p:cNvCxnSpPr>
            <p:nvPr/>
          </p:nvCxnSpPr>
          <p:spPr>
            <a:xfrm rot="5400000" flipH="1" flipV="1">
              <a:off x="4353622" y="5461218"/>
              <a:ext cx="76277" cy="7280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68" name="Прямая соединительная линия 1167"/>
            <p:cNvCxnSpPr>
              <a:stCxn id="1164" idx="5"/>
              <a:endCxn id="1163" idx="0"/>
            </p:cNvCxnSpPr>
            <p:nvPr/>
          </p:nvCxnSpPr>
          <p:spPr>
            <a:xfrm rot="16200000" flipV="1">
              <a:off x="3925915" y="5415152"/>
              <a:ext cx="97544" cy="8990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69" name="Прямая соединительная линия 1168"/>
            <p:cNvCxnSpPr>
              <a:stCxn id="1159" idx="6"/>
              <a:endCxn id="1160" idx="3"/>
            </p:cNvCxnSpPr>
            <p:nvPr/>
          </p:nvCxnSpPr>
          <p:spPr>
            <a:xfrm rot="5400000" flipH="1" flipV="1">
              <a:off x="4162682" y="5590856"/>
              <a:ext cx="176504" cy="11015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70" name="Прямая соединительная линия 1169"/>
            <p:cNvCxnSpPr>
              <a:stCxn id="1159" idx="5"/>
              <a:endCxn id="1164" idx="1"/>
            </p:cNvCxnSpPr>
            <p:nvPr/>
          </p:nvCxnSpPr>
          <p:spPr>
            <a:xfrm rot="16200000" flipV="1">
              <a:off x="4013014" y="5572527"/>
              <a:ext cx="186353" cy="13801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71" name="Прямая соединительная линия 1170"/>
            <p:cNvCxnSpPr>
              <a:stCxn id="1162" idx="7"/>
              <a:endCxn id="1161" idx="4"/>
            </p:cNvCxnSpPr>
            <p:nvPr/>
          </p:nvCxnSpPr>
          <p:spPr>
            <a:xfrm rot="16200000" flipH="1">
              <a:off x="3863792" y="5595396"/>
              <a:ext cx="1270" cy="16444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72" name="Прямая соединительная линия 1171"/>
            <p:cNvCxnSpPr>
              <a:stCxn id="1161" idx="7"/>
              <a:endCxn id="1159" idx="3"/>
            </p:cNvCxnSpPr>
            <p:nvPr/>
          </p:nvCxnSpPr>
          <p:spPr>
            <a:xfrm rot="16200000" flipH="1">
              <a:off x="4032322" y="5641184"/>
              <a:ext cx="93364" cy="16496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73" name="Прямая соединительная линия 1172"/>
            <p:cNvCxnSpPr>
              <a:stCxn id="1166" idx="5"/>
              <a:endCxn id="1159" idx="1"/>
            </p:cNvCxnSpPr>
            <p:nvPr/>
          </p:nvCxnSpPr>
          <p:spPr>
            <a:xfrm rot="16200000" flipV="1">
              <a:off x="4139274" y="5841910"/>
              <a:ext cx="154129" cy="3842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74" name="Прямая соединительная линия 1173"/>
            <p:cNvCxnSpPr>
              <a:stCxn id="1165" idx="1"/>
              <a:endCxn id="1163" idx="0"/>
            </p:cNvCxnSpPr>
            <p:nvPr/>
          </p:nvCxnSpPr>
          <p:spPr>
            <a:xfrm rot="5400000" flipH="1" flipV="1">
              <a:off x="3877240" y="5367913"/>
              <a:ext cx="9072" cy="9591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38" name="Группа 1174"/>
          <p:cNvGrpSpPr/>
          <p:nvPr/>
        </p:nvGrpSpPr>
        <p:grpSpPr>
          <a:xfrm rot="556316">
            <a:off x="2987677" y="2685344"/>
            <a:ext cx="850325" cy="1621014"/>
            <a:chOff x="2494991" y="3188512"/>
            <a:chExt cx="850325" cy="1621014"/>
          </a:xfrm>
        </p:grpSpPr>
        <p:sp>
          <p:nvSpPr>
            <p:cNvPr id="1176" name="8-конечная звезда 1175"/>
            <p:cNvSpPr/>
            <p:nvPr/>
          </p:nvSpPr>
          <p:spPr>
            <a:xfrm rot="1262594">
              <a:off x="2997889" y="428406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77" name="8-конечная звезда 1176"/>
            <p:cNvSpPr/>
            <p:nvPr/>
          </p:nvSpPr>
          <p:spPr>
            <a:xfrm rot="1262594">
              <a:off x="2907837" y="4157669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78" name="8-конечная звезда 1177"/>
            <p:cNvSpPr/>
            <p:nvPr/>
          </p:nvSpPr>
          <p:spPr>
            <a:xfrm rot="1262594">
              <a:off x="2634556" y="4257229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79" name="8-конечная звезда 1178"/>
            <p:cNvSpPr/>
            <p:nvPr/>
          </p:nvSpPr>
          <p:spPr>
            <a:xfrm rot="1262594">
              <a:off x="2858909" y="4744726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80" name="8-конечная звезда 1179"/>
            <p:cNvSpPr/>
            <p:nvPr/>
          </p:nvSpPr>
          <p:spPr>
            <a:xfrm rot="1262594">
              <a:off x="2494991" y="3845711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81" name="8-конечная звезда 1180"/>
            <p:cNvSpPr/>
            <p:nvPr/>
          </p:nvSpPr>
          <p:spPr>
            <a:xfrm rot="1262594">
              <a:off x="2788519" y="3870175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82" name="8-конечная звезда 1181"/>
            <p:cNvSpPr/>
            <p:nvPr/>
          </p:nvSpPr>
          <p:spPr>
            <a:xfrm rot="1262594">
              <a:off x="2651069" y="4437026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83" name="8-конечная звезда 1182"/>
            <p:cNvSpPr/>
            <p:nvPr/>
          </p:nvSpPr>
          <p:spPr>
            <a:xfrm rot="1262594">
              <a:off x="2705575" y="4725541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84" name="8-конечная звезда 1183"/>
            <p:cNvSpPr/>
            <p:nvPr/>
          </p:nvSpPr>
          <p:spPr>
            <a:xfrm rot="1262594">
              <a:off x="2835305" y="3731537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86" name="8-конечная звезда 1185"/>
            <p:cNvSpPr/>
            <p:nvPr/>
          </p:nvSpPr>
          <p:spPr>
            <a:xfrm rot="1262594">
              <a:off x="3177825" y="3386081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87" name="8-конечная звезда 1186"/>
            <p:cNvSpPr/>
            <p:nvPr/>
          </p:nvSpPr>
          <p:spPr>
            <a:xfrm rot="1262594">
              <a:off x="2950797" y="4438987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88" name="8-конечная звезда 1187"/>
            <p:cNvSpPr/>
            <p:nvPr/>
          </p:nvSpPr>
          <p:spPr>
            <a:xfrm rot="1262594">
              <a:off x="2856880" y="4307084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89" name="8-конечная звезда 1188"/>
            <p:cNvSpPr/>
            <p:nvPr/>
          </p:nvSpPr>
          <p:spPr>
            <a:xfrm rot="1262594">
              <a:off x="3083493" y="3460101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90" name="8-конечная звезда 1189"/>
            <p:cNvSpPr/>
            <p:nvPr/>
          </p:nvSpPr>
          <p:spPr>
            <a:xfrm rot="1262594">
              <a:off x="3147923" y="4328438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91" name="8-конечная звезда 1190"/>
            <p:cNvSpPr/>
            <p:nvPr/>
          </p:nvSpPr>
          <p:spPr>
            <a:xfrm rot="1262594">
              <a:off x="3131601" y="4625819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92" name="8-конечная звезда 1191"/>
            <p:cNvSpPr/>
            <p:nvPr/>
          </p:nvSpPr>
          <p:spPr>
            <a:xfrm rot="1262594">
              <a:off x="3108579" y="4484810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93" name="8-конечная звезда 1192"/>
            <p:cNvSpPr/>
            <p:nvPr/>
          </p:nvSpPr>
          <p:spPr>
            <a:xfrm rot="1262594">
              <a:off x="2983274" y="4650033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94" name="8-конечная звезда 1193"/>
            <p:cNvSpPr/>
            <p:nvPr/>
          </p:nvSpPr>
          <p:spPr>
            <a:xfrm rot="1262594">
              <a:off x="3109446" y="3695960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95" name="8-конечная звезда 1194"/>
            <p:cNvSpPr/>
            <p:nvPr/>
          </p:nvSpPr>
          <p:spPr>
            <a:xfrm rot="1262594">
              <a:off x="3298516" y="3874730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96" name="8-конечная звезда 1195"/>
            <p:cNvSpPr/>
            <p:nvPr/>
          </p:nvSpPr>
          <p:spPr>
            <a:xfrm rot="1262594">
              <a:off x="3216501" y="3815736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97" name="8-конечная звезда 1196"/>
            <p:cNvSpPr/>
            <p:nvPr/>
          </p:nvSpPr>
          <p:spPr>
            <a:xfrm rot="1262594">
              <a:off x="3234842" y="3530720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99" name="8-конечная звезда 1198"/>
            <p:cNvSpPr/>
            <p:nvPr/>
          </p:nvSpPr>
          <p:spPr>
            <a:xfrm rot="1262594">
              <a:off x="3114104" y="3188512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00" name="8-конечная звезда 1199"/>
            <p:cNvSpPr/>
            <p:nvPr/>
          </p:nvSpPr>
          <p:spPr>
            <a:xfrm rot="1262594">
              <a:off x="3126185" y="3308529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01" name="8-конечная звезда 1200"/>
            <p:cNvSpPr/>
            <p:nvPr/>
          </p:nvSpPr>
          <p:spPr>
            <a:xfrm rot="1262594">
              <a:off x="2952827" y="3576761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02" name="8-конечная звезда 1201"/>
            <p:cNvSpPr/>
            <p:nvPr/>
          </p:nvSpPr>
          <p:spPr>
            <a:xfrm rot="1262594">
              <a:off x="3163361" y="3967512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203" name="Прямая соединительная линия 1202"/>
            <p:cNvCxnSpPr>
              <a:stCxn id="1200" idx="1"/>
              <a:endCxn id="1186" idx="0"/>
            </p:cNvCxnSpPr>
            <p:nvPr/>
          </p:nvCxnSpPr>
          <p:spPr>
            <a:xfrm rot="15643684" flipH="1">
              <a:off x="3154562" y="3358635"/>
              <a:ext cx="79987" cy="5881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04" name="Прямая соединительная линия 1203"/>
            <p:cNvCxnSpPr>
              <a:stCxn id="1176" idx="5"/>
              <a:endCxn id="1188" idx="6"/>
            </p:cNvCxnSpPr>
            <p:nvPr/>
          </p:nvCxnSpPr>
          <p:spPr>
            <a:xfrm rot="15643684" flipH="1" flipV="1">
              <a:off x="2952345" y="4236435"/>
              <a:ext cx="2810" cy="12240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05" name="Прямая соединительная линия 1204"/>
            <p:cNvCxnSpPr>
              <a:stCxn id="1181" idx="7"/>
              <a:endCxn id="1184" idx="3"/>
            </p:cNvCxnSpPr>
            <p:nvPr/>
          </p:nvCxnSpPr>
          <p:spPr>
            <a:xfrm rot="4843684" flipH="1" flipV="1">
              <a:off x="2783865" y="3826164"/>
              <a:ext cx="120431" cy="659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06" name="Прямая соединительная линия 1205"/>
            <p:cNvCxnSpPr>
              <a:stCxn id="1181" idx="5"/>
              <a:endCxn id="1180" idx="6"/>
            </p:cNvCxnSpPr>
            <p:nvPr/>
          </p:nvCxnSpPr>
          <p:spPr>
            <a:xfrm rot="15643684" flipV="1">
              <a:off x="2639362" y="3729826"/>
              <a:ext cx="68067" cy="26118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07" name="Прямая соединительная линия 1206"/>
            <p:cNvCxnSpPr>
              <a:stCxn id="1177" idx="0"/>
              <a:endCxn id="1181" idx="0"/>
            </p:cNvCxnSpPr>
            <p:nvPr/>
          </p:nvCxnSpPr>
          <p:spPr>
            <a:xfrm rot="21043684" flipH="1" flipV="1">
              <a:off x="2875099" y="3906475"/>
              <a:ext cx="71438" cy="30296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08" name="Прямая соединительная линия 1207"/>
            <p:cNvCxnSpPr>
              <a:stCxn id="1178" idx="5"/>
              <a:endCxn id="1180" idx="1"/>
            </p:cNvCxnSpPr>
            <p:nvPr/>
          </p:nvCxnSpPr>
          <p:spPr>
            <a:xfrm rot="15643684" flipV="1">
              <a:off x="2414200" y="4056364"/>
              <a:ext cx="365946" cy="5501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09" name="Прямая соединительная линия 1208"/>
            <p:cNvCxnSpPr>
              <a:stCxn id="1179" idx="5"/>
              <a:endCxn id="1182" idx="7"/>
            </p:cNvCxnSpPr>
            <p:nvPr/>
          </p:nvCxnSpPr>
          <p:spPr>
            <a:xfrm rot="15643684" flipV="1">
              <a:off x="2631014" y="4537452"/>
              <a:ext cx="318871" cy="12567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10" name="Прямая соединительная линия 1209"/>
            <p:cNvCxnSpPr>
              <a:stCxn id="1183" idx="5"/>
              <a:endCxn id="1182" idx="1"/>
            </p:cNvCxnSpPr>
            <p:nvPr/>
          </p:nvCxnSpPr>
          <p:spPr>
            <a:xfrm rot="4843684" flipH="1" flipV="1">
              <a:off x="2584676" y="4605093"/>
              <a:ext cx="241292" cy="638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11" name="Прямая соединительная линия 1210"/>
            <p:cNvCxnSpPr>
              <a:stCxn id="1182" idx="0"/>
              <a:endCxn id="1178" idx="1"/>
            </p:cNvCxnSpPr>
            <p:nvPr/>
          </p:nvCxnSpPr>
          <p:spPr>
            <a:xfrm rot="21043684" flipV="1">
              <a:off x="2690672" y="4318381"/>
              <a:ext cx="2036" cy="15619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12" name="Прямая соединительная линия 1211"/>
            <p:cNvCxnSpPr>
              <a:stCxn id="1178" idx="7"/>
              <a:endCxn id="1177" idx="4"/>
            </p:cNvCxnSpPr>
            <p:nvPr/>
          </p:nvCxnSpPr>
          <p:spPr>
            <a:xfrm rot="4843684" flipH="1" flipV="1">
              <a:off x="2772096" y="4114235"/>
              <a:ext cx="62369" cy="22644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13" name="Прямая соединительная линия 1212"/>
            <p:cNvCxnSpPr>
              <a:stCxn id="1188" idx="4"/>
              <a:endCxn id="1178" idx="0"/>
            </p:cNvCxnSpPr>
            <p:nvPr/>
          </p:nvCxnSpPr>
          <p:spPr>
            <a:xfrm rot="10243684">
              <a:off x="2700114" y="4288405"/>
              <a:ext cx="155649" cy="4884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14" name="Прямая соединительная линия 1213"/>
            <p:cNvCxnSpPr>
              <a:stCxn id="1187" idx="4"/>
              <a:endCxn id="1188" idx="0"/>
            </p:cNvCxnSpPr>
            <p:nvPr/>
          </p:nvCxnSpPr>
          <p:spPr>
            <a:xfrm rot="10243684">
              <a:off x="2918427" y="4341007"/>
              <a:ext cx="24822" cy="11805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15" name="Прямая соединительная линия 1214"/>
            <p:cNvCxnSpPr>
              <a:stCxn id="1192" idx="1"/>
              <a:endCxn id="1187" idx="1"/>
            </p:cNvCxnSpPr>
            <p:nvPr/>
          </p:nvCxnSpPr>
          <p:spPr>
            <a:xfrm rot="4843684" flipH="1">
              <a:off x="3033606" y="4437901"/>
              <a:ext cx="63030" cy="14445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16" name="Прямая соединительная линия 1215"/>
            <p:cNvCxnSpPr>
              <a:stCxn id="1190" idx="4"/>
              <a:endCxn id="1176" idx="7"/>
            </p:cNvCxnSpPr>
            <p:nvPr/>
          </p:nvCxnSpPr>
          <p:spPr>
            <a:xfrm rot="10243684">
              <a:off x="3053708" y="4292334"/>
              <a:ext cx="91633" cy="5886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17" name="Прямая соединительная линия 1216"/>
            <p:cNvCxnSpPr>
              <a:stCxn id="1191" idx="5"/>
              <a:endCxn id="1192" idx="1"/>
            </p:cNvCxnSpPr>
            <p:nvPr/>
          </p:nvCxnSpPr>
          <p:spPr>
            <a:xfrm rot="4843684" flipH="1" flipV="1">
              <a:off x="3094687" y="4572782"/>
              <a:ext cx="97606" cy="1186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18" name="Прямая соединительная линия 1217"/>
            <p:cNvCxnSpPr>
              <a:stCxn id="1193" idx="5"/>
              <a:endCxn id="1187" idx="2"/>
            </p:cNvCxnSpPr>
            <p:nvPr/>
          </p:nvCxnSpPr>
          <p:spPr>
            <a:xfrm rot="15643684" flipV="1">
              <a:off x="2900915" y="4570232"/>
              <a:ext cx="163446" cy="277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22" name="Прямая соединительная линия 1221"/>
            <p:cNvCxnSpPr>
              <a:stCxn id="1186" idx="3"/>
              <a:endCxn id="1189" idx="6"/>
            </p:cNvCxnSpPr>
            <p:nvPr/>
          </p:nvCxnSpPr>
          <p:spPr>
            <a:xfrm rot="4843684">
              <a:off x="3139220" y="3414104"/>
              <a:ext cx="29236" cy="5809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23" name="Прямая соединительная линия 1222"/>
            <p:cNvCxnSpPr>
              <a:stCxn id="1201" idx="7"/>
              <a:endCxn id="1189" idx="3"/>
            </p:cNvCxnSpPr>
            <p:nvPr/>
          </p:nvCxnSpPr>
          <p:spPr>
            <a:xfrm rot="4843684" flipH="1" flipV="1">
              <a:off x="3007143" y="3497550"/>
              <a:ext cx="69605" cy="10121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24" name="Прямая соединительная линия 1223"/>
            <p:cNvCxnSpPr>
              <a:stCxn id="1189" idx="0"/>
              <a:endCxn id="1197" idx="3"/>
            </p:cNvCxnSpPr>
            <p:nvPr/>
          </p:nvCxnSpPr>
          <p:spPr>
            <a:xfrm rot="21043684">
              <a:off x="3151515" y="3497212"/>
              <a:ext cx="79959" cy="7332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25" name="Прямая соединительная линия 1224"/>
            <p:cNvCxnSpPr>
              <a:stCxn id="1184" idx="7"/>
              <a:endCxn id="1194" idx="3"/>
            </p:cNvCxnSpPr>
            <p:nvPr/>
          </p:nvCxnSpPr>
          <p:spPr>
            <a:xfrm rot="15643684" flipH="1">
              <a:off x="2990370" y="3625934"/>
              <a:ext cx="17702" cy="22456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26" name="Прямая соединительная линия 1225"/>
            <p:cNvCxnSpPr>
              <a:stCxn id="1234" idx="4"/>
              <a:endCxn id="1235" idx="3"/>
            </p:cNvCxnSpPr>
            <p:nvPr/>
          </p:nvCxnSpPr>
          <p:spPr>
            <a:xfrm rot="10243684">
              <a:off x="2699341" y="3721058"/>
              <a:ext cx="61638" cy="4494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27" name="Прямая соединительная линия 1226"/>
            <p:cNvCxnSpPr>
              <a:stCxn id="1184" idx="3"/>
              <a:endCxn id="1234" idx="0"/>
            </p:cNvCxnSpPr>
            <p:nvPr/>
          </p:nvCxnSpPr>
          <p:spPr>
            <a:xfrm rot="4843684">
              <a:off x="2822722" y="3762592"/>
              <a:ext cx="6783" cy="2444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28" name="Прямая соединительная линия 1227"/>
            <p:cNvCxnSpPr>
              <a:stCxn id="1184" idx="6"/>
              <a:endCxn id="1201" idx="3"/>
            </p:cNvCxnSpPr>
            <p:nvPr/>
          </p:nvCxnSpPr>
          <p:spPr>
            <a:xfrm rot="4843684" flipH="1" flipV="1">
              <a:off x="2859066" y="3620656"/>
              <a:ext cx="108711" cy="10168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29" name="Прямая соединительная линия 1228"/>
            <p:cNvCxnSpPr>
              <a:stCxn id="1201" idx="1"/>
              <a:endCxn id="1194" idx="4"/>
            </p:cNvCxnSpPr>
            <p:nvPr/>
          </p:nvCxnSpPr>
          <p:spPr>
            <a:xfrm rot="15643684" flipH="1">
              <a:off x="2994153" y="3611633"/>
              <a:ext cx="108430" cy="10923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30" name="Прямая соединительная линия 1229"/>
            <p:cNvCxnSpPr>
              <a:stCxn id="1196" idx="2"/>
              <a:endCxn id="1202" idx="5"/>
            </p:cNvCxnSpPr>
            <p:nvPr/>
          </p:nvCxnSpPr>
          <p:spPr>
            <a:xfrm rot="4843684">
              <a:off x="3155926" y="3880926"/>
              <a:ext cx="99047" cy="6896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31" name="Прямая соединительная линия 1230"/>
            <p:cNvCxnSpPr>
              <a:stCxn id="1196" idx="1"/>
              <a:endCxn id="1195" idx="4"/>
            </p:cNvCxnSpPr>
            <p:nvPr/>
          </p:nvCxnSpPr>
          <p:spPr>
            <a:xfrm rot="15643684" flipH="1">
              <a:off x="3256244" y="3852470"/>
              <a:ext cx="36992" cy="4530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32" name="Прямая соединительная линия 1231"/>
            <p:cNvCxnSpPr>
              <a:stCxn id="1196" idx="4"/>
              <a:endCxn id="1194" idx="0"/>
            </p:cNvCxnSpPr>
            <p:nvPr/>
          </p:nvCxnSpPr>
          <p:spPr>
            <a:xfrm rot="10243684">
              <a:off x="3163392" y="3723326"/>
              <a:ext cx="45960" cy="11184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33" name="Прямая соединительная линия 1232"/>
            <p:cNvCxnSpPr>
              <a:stCxn id="1200" idx="5"/>
              <a:endCxn id="1199" idx="2"/>
            </p:cNvCxnSpPr>
            <p:nvPr/>
          </p:nvCxnSpPr>
          <p:spPr>
            <a:xfrm rot="4843684" flipH="1" flipV="1">
              <a:off x="3095813" y="3271380"/>
              <a:ext cx="77560" cy="153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234" name="8-конечная звезда 1233"/>
            <p:cNvSpPr/>
            <p:nvPr/>
          </p:nvSpPr>
          <p:spPr>
            <a:xfrm rot="1262594">
              <a:off x="2762396" y="3743439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35" name="8-конечная звезда 1234"/>
            <p:cNvSpPr/>
            <p:nvPr/>
          </p:nvSpPr>
          <p:spPr>
            <a:xfrm rot="1262594">
              <a:off x="2694262" y="3695945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</p:grpSp>
      <p:grpSp>
        <p:nvGrpSpPr>
          <p:cNvPr id="39" name="Группа 1235"/>
          <p:cNvGrpSpPr/>
          <p:nvPr/>
        </p:nvGrpSpPr>
        <p:grpSpPr>
          <a:xfrm>
            <a:off x="3456177" y="4393132"/>
            <a:ext cx="187129" cy="178876"/>
            <a:chOff x="3434255" y="5077337"/>
            <a:chExt cx="187129" cy="178876"/>
          </a:xfrm>
        </p:grpSpPr>
        <p:sp>
          <p:nvSpPr>
            <p:cNvPr id="1237" name="8-конечная звезда 1236"/>
            <p:cNvSpPr/>
            <p:nvPr/>
          </p:nvSpPr>
          <p:spPr>
            <a:xfrm rot="1262594">
              <a:off x="3506746" y="5149828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38" name="8-конечная звезда 1237"/>
            <p:cNvSpPr/>
            <p:nvPr/>
          </p:nvSpPr>
          <p:spPr>
            <a:xfrm rot="1262594">
              <a:off x="3578184" y="5149828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39" name="8-конечная звезда 1238"/>
            <p:cNvSpPr/>
            <p:nvPr/>
          </p:nvSpPr>
          <p:spPr>
            <a:xfrm rot="1262594">
              <a:off x="3505693" y="5077337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40" name="8-конечная звезда 1239"/>
            <p:cNvSpPr/>
            <p:nvPr/>
          </p:nvSpPr>
          <p:spPr>
            <a:xfrm rot="1262594">
              <a:off x="3459167" y="5102249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41" name="8-конечная звезда 1240"/>
            <p:cNvSpPr/>
            <p:nvPr/>
          </p:nvSpPr>
          <p:spPr>
            <a:xfrm rot="1262594">
              <a:off x="3434255" y="5077337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42" name="8-конечная звезда 1241"/>
            <p:cNvSpPr/>
            <p:nvPr/>
          </p:nvSpPr>
          <p:spPr>
            <a:xfrm rot="1262594">
              <a:off x="3530605" y="5220213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243" name="Прямая соединительная линия 1242"/>
            <p:cNvCxnSpPr>
              <a:stCxn id="1241" idx="5"/>
              <a:endCxn id="1239" idx="6"/>
            </p:cNvCxnSpPr>
            <p:nvPr/>
          </p:nvCxnSpPr>
          <p:spPr>
            <a:xfrm rot="5400000" flipH="1" flipV="1">
              <a:off x="3487376" y="5036108"/>
              <a:ext cx="351" cy="8521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44" name="Прямая соединительная линия 1243"/>
            <p:cNvCxnSpPr>
              <a:stCxn id="1237" idx="0"/>
              <a:endCxn id="1239" idx="7"/>
            </p:cNvCxnSpPr>
            <p:nvPr/>
          </p:nvCxnSpPr>
          <p:spPr>
            <a:xfrm flipH="1" flipV="1">
              <a:off x="3540142" y="5088028"/>
              <a:ext cx="8363" cy="9115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45" name="Прямая соединительная линия 1244"/>
            <p:cNvCxnSpPr>
              <a:stCxn id="1237" idx="3"/>
              <a:endCxn id="1240" idx="2"/>
            </p:cNvCxnSpPr>
            <p:nvPr/>
          </p:nvCxnSpPr>
          <p:spPr>
            <a:xfrm rot="5400000" flipH="1">
              <a:off x="3468080" y="5139673"/>
              <a:ext cx="43150" cy="3790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46" name="Прямая соединительная линия 1245"/>
            <p:cNvCxnSpPr>
              <a:stCxn id="1237" idx="1"/>
              <a:endCxn id="1238" idx="4"/>
            </p:cNvCxnSpPr>
            <p:nvPr/>
          </p:nvCxnSpPr>
          <p:spPr>
            <a:xfrm rot="5400000" flipH="1" flipV="1">
              <a:off x="3544623" y="5156166"/>
              <a:ext cx="27496" cy="4250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47" name="Прямая соединительная линия 1246"/>
            <p:cNvCxnSpPr>
              <a:stCxn id="1242" idx="3"/>
              <a:endCxn id="1237" idx="1"/>
            </p:cNvCxnSpPr>
            <p:nvPr/>
          </p:nvCxnSpPr>
          <p:spPr>
            <a:xfrm rot="5400000" flipH="1" flipV="1">
              <a:off x="3507459" y="5215864"/>
              <a:ext cx="54354" cy="496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47" name="Группа 1247"/>
          <p:cNvGrpSpPr/>
          <p:nvPr/>
        </p:nvGrpSpPr>
        <p:grpSpPr>
          <a:xfrm>
            <a:off x="2045297" y="2018036"/>
            <a:ext cx="1169381" cy="1250650"/>
            <a:chOff x="1581077" y="2383120"/>
            <a:chExt cx="1169381" cy="1250650"/>
          </a:xfrm>
        </p:grpSpPr>
        <p:sp>
          <p:nvSpPr>
            <p:cNvPr id="1249" name="8-конечная звезда 1248"/>
            <p:cNvSpPr/>
            <p:nvPr/>
          </p:nvSpPr>
          <p:spPr>
            <a:xfrm rot="1262594">
              <a:off x="2063417" y="3089247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50" name="8-конечная звезда 1249"/>
            <p:cNvSpPr/>
            <p:nvPr/>
          </p:nvSpPr>
          <p:spPr>
            <a:xfrm rot="1262594">
              <a:off x="2061769" y="2803495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51" name="8-конечная звезда 1250"/>
            <p:cNvSpPr/>
            <p:nvPr/>
          </p:nvSpPr>
          <p:spPr>
            <a:xfrm rot="1262594">
              <a:off x="1865251" y="3579770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52" name="8-конечная звезда 1251"/>
            <p:cNvSpPr/>
            <p:nvPr/>
          </p:nvSpPr>
          <p:spPr>
            <a:xfrm rot="1262594">
              <a:off x="1920541" y="2803495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53" name="8-конечная звезда 1252"/>
            <p:cNvSpPr/>
            <p:nvPr/>
          </p:nvSpPr>
          <p:spPr>
            <a:xfrm rot="1262594">
              <a:off x="2490397" y="258753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55" name="8-конечная звезда 1254"/>
            <p:cNvSpPr/>
            <p:nvPr/>
          </p:nvSpPr>
          <p:spPr>
            <a:xfrm rot="1262594">
              <a:off x="1920541" y="3160685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56" name="8-конечная звезда 1255"/>
            <p:cNvSpPr/>
            <p:nvPr/>
          </p:nvSpPr>
          <p:spPr>
            <a:xfrm rot="1262594">
              <a:off x="1581077" y="3295598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57" name="8-конечная звезда 1256"/>
            <p:cNvSpPr/>
            <p:nvPr/>
          </p:nvSpPr>
          <p:spPr>
            <a:xfrm rot="1262594">
              <a:off x="2336790" y="2648240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58" name="8-конечная звезда 1257"/>
            <p:cNvSpPr/>
            <p:nvPr/>
          </p:nvSpPr>
          <p:spPr>
            <a:xfrm rot="1262594">
              <a:off x="2571736" y="2668872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59" name="8-конечная звезда 1258"/>
            <p:cNvSpPr/>
            <p:nvPr/>
          </p:nvSpPr>
          <p:spPr>
            <a:xfrm rot="1262594">
              <a:off x="2560782" y="2383120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60" name="8-конечная звезда 1259"/>
            <p:cNvSpPr/>
            <p:nvPr/>
          </p:nvSpPr>
          <p:spPr>
            <a:xfrm rot="1262594">
              <a:off x="2643174" y="2586480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61" name="8-конечная звезда 1260"/>
            <p:cNvSpPr/>
            <p:nvPr/>
          </p:nvSpPr>
          <p:spPr>
            <a:xfrm rot="1262594">
              <a:off x="2275030" y="2668872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62" name="8-конечная звезда 1261"/>
            <p:cNvSpPr/>
            <p:nvPr/>
          </p:nvSpPr>
          <p:spPr>
            <a:xfrm rot="1262594">
              <a:off x="2703658" y="2383120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263" name="Прямая соединительная линия 1262"/>
            <p:cNvCxnSpPr>
              <a:stCxn id="1262" idx="6"/>
              <a:endCxn id="1259" idx="7"/>
            </p:cNvCxnSpPr>
            <p:nvPr/>
          </p:nvCxnSpPr>
          <p:spPr>
            <a:xfrm rot="16200000" flipH="1" flipV="1">
              <a:off x="2664344" y="2325903"/>
              <a:ext cx="12338" cy="12989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64" name="Прямая соединительная линия 1263"/>
            <p:cNvCxnSpPr>
              <a:stCxn id="1258" idx="5"/>
              <a:endCxn id="1253" idx="7"/>
            </p:cNvCxnSpPr>
            <p:nvPr/>
          </p:nvCxnSpPr>
          <p:spPr>
            <a:xfrm rot="16200000" flipV="1">
              <a:off x="2530194" y="2615447"/>
              <a:ext cx="67318" cy="4356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65" name="Прямая соединительная линия 1264"/>
            <p:cNvCxnSpPr>
              <a:stCxn id="1260" idx="0"/>
              <a:endCxn id="1258" idx="1"/>
            </p:cNvCxnSpPr>
            <p:nvPr/>
          </p:nvCxnSpPr>
          <p:spPr>
            <a:xfrm flipH="1">
              <a:off x="2604637" y="2618282"/>
              <a:ext cx="83776" cy="9537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66" name="Прямая соединительная линия 1265"/>
            <p:cNvCxnSpPr>
              <a:stCxn id="1252" idx="7"/>
              <a:endCxn id="1261" idx="5"/>
            </p:cNvCxnSpPr>
            <p:nvPr/>
          </p:nvCxnSpPr>
          <p:spPr>
            <a:xfrm rot="5400000" flipH="1" flipV="1">
              <a:off x="2056250" y="2586853"/>
              <a:ext cx="148644" cy="31671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67" name="Прямая соединительная линия 1266"/>
            <p:cNvCxnSpPr>
              <a:stCxn id="1256" idx="6"/>
              <a:endCxn id="1252" idx="2"/>
            </p:cNvCxnSpPr>
            <p:nvPr/>
          </p:nvCxnSpPr>
          <p:spPr>
            <a:xfrm rot="5400000" flipH="1" flipV="1">
              <a:off x="1560446" y="2920360"/>
              <a:ext cx="442065" cy="31273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68" name="Прямая соединительная линия 1267"/>
            <p:cNvCxnSpPr>
              <a:stCxn id="1256" idx="7"/>
              <a:endCxn id="1255" idx="2"/>
            </p:cNvCxnSpPr>
            <p:nvPr/>
          </p:nvCxnSpPr>
          <p:spPr>
            <a:xfrm rot="5400000" flipH="1" flipV="1">
              <a:off x="1739486" y="3116483"/>
              <a:ext cx="101958" cy="29476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69" name="Прямая соединительная линия 1268"/>
            <p:cNvCxnSpPr>
              <a:stCxn id="1251" idx="4"/>
              <a:endCxn id="1256" idx="0"/>
            </p:cNvCxnSpPr>
            <p:nvPr/>
          </p:nvCxnSpPr>
          <p:spPr>
            <a:xfrm rot="10800000">
              <a:off x="1643716" y="3339633"/>
              <a:ext cx="223336" cy="25744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70" name="Прямая соединительная линия 1269"/>
            <p:cNvCxnSpPr>
              <a:stCxn id="1251" idx="7"/>
              <a:endCxn id="1249" idx="2"/>
            </p:cNvCxnSpPr>
            <p:nvPr/>
          </p:nvCxnSpPr>
          <p:spPr>
            <a:xfrm rot="5400000" flipH="1" flipV="1">
              <a:off x="1771643" y="3286729"/>
              <a:ext cx="454361" cy="16379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71" name="Прямая соединительная линия 1270"/>
            <p:cNvCxnSpPr>
              <a:stCxn id="1249" idx="5"/>
              <a:endCxn id="1250" idx="2"/>
            </p:cNvCxnSpPr>
            <p:nvPr/>
          </p:nvCxnSpPr>
          <p:spPr>
            <a:xfrm rot="16200000" flipV="1">
              <a:off x="1961325" y="2973444"/>
              <a:ext cx="235879" cy="38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72" name="Прямая соединительная линия 1271"/>
            <p:cNvCxnSpPr>
              <a:stCxn id="1250" idx="0"/>
              <a:endCxn id="1257" idx="3"/>
            </p:cNvCxnSpPr>
            <p:nvPr/>
          </p:nvCxnSpPr>
          <p:spPr>
            <a:xfrm flipV="1">
              <a:off x="2113968" y="2693796"/>
              <a:ext cx="225614" cy="14639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73" name="Прямая соединительная линия 1272"/>
            <p:cNvCxnSpPr>
              <a:stCxn id="1262" idx="1"/>
              <a:endCxn id="1260" idx="7"/>
            </p:cNvCxnSpPr>
            <p:nvPr/>
          </p:nvCxnSpPr>
          <p:spPr>
            <a:xfrm rot="5400000">
              <a:off x="2626022" y="2489841"/>
              <a:ext cx="172475" cy="4860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75" name="Прямая соединительная линия 1274"/>
            <p:cNvCxnSpPr>
              <a:stCxn id="1259" idx="3"/>
              <a:endCxn id="1253" idx="6"/>
            </p:cNvCxnSpPr>
            <p:nvPr/>
          </p:nvCxnSpPr>
          <p:spPr>
            <a:xfrm rot="5400000">
              <a:off x="2458289" y="2484824"/>
              <a:ext cx="173313" cy="3570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76" name="Прямая соединительная линия 1275"/>
            <p:cNvCxnSpPr>
              <a:stCxn id="1253" idx="4"/>
              <a:endCxn id="1261" idx="0"/>
            </p:cNvCxnSpPr>
            <p:nvPr/>
          </p:nvCxnSpPr>
          <p:spPr>
            <a:xfrm rot="10800000" flipV="1">
              <a:off x="2320270" y="2604838"/>
              <a:ext cx="171929" cy="9583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321" name="TextBox 1320"/>
          <p:cNvSpPr txBox="1"/>
          <p:nvPr/>
        </p:nvSpPr>
        <p:spPr>
          <a:xfrm rot="19006284">
            <a:off x="2318899" y="2446336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КИТ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1322" name="TextBox 1321"/>
          <p:cNvSpPr txBox="1"/>
          <p:nvPr/>
        </p:nvSpPr>
        <p:spPr>
          <a:xfrm rot="1643483">
            <a:off x="2860400" y="3446467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ПЕГАС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1323" name="TextBox 1322"/>
          <p:cNvSpPr txBox="1"/>
          <p:nvPr/>
        </p:nvSpPr>
        <p:spPr>
          <a:xfrm rot="19006284">
            <a:off x="3176155" y="2941114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АНДРОМЕДА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1324" name="TextBox 1323"/>
          <p:cNvSpPr txBox="1"/>
          <p:nvPr/>
        </p:nvSpPr>
        <p:spPr>
          <a:xfrm rot="2331135">
            <a:off x="3061230" y="4429631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ДЕЛЬФІН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1325" name="TextBox 1324"/>
          <p:cNvSpPr txBox="1"/>
          <p:nvPr/>
        </p:nvSpPr>
        <p:spPr>
          <a:xfrm rot="222291">
            <a:off x="3388198" y="5006245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ОРЕЛ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1326" name="TextBox 1325"/>
          <p:cNvSpPr txBox="1"/>
          <p:nvPr/>
        </p:nvSpPr>
        <p:spPr>
          <a:xfrm rot="222291">
            <a:off x="3888264" y="5524741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ЩИТ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1327" name="TextBox 1326"/>
          <p:cNvSpPr txBox="1"/>
          <p:nvPr/>
        </p:nvSpPr>
        <p:spPr>
          <a:xfrm rot="20047852">
            <a:off x="5597382" y="3512765"/>
            <a:ext cx="70215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ВОЛОССЯ ВЕРОНІКИ</a:t>
            </a:r>
            <a:endParaRPr lang="uk-UA" sz="8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grpSp>
        <p:nvGrpSpPr>
          <p:cNvPr id="49" name="Группа 1414"/>
          <p:cNvGrpSpPr/>
          <p:nvPr/>
        </p:nvGrpSpPr>
        <p:grpSpPr>
          <a:xfrm>
            <a:off x="4589796" y="2578586"/>
            <a:ext cx="829916" cy="343506"/>
            <a:chOff x="4589796" y="2578586"/>
            <a:chExt cx="829916" cy="343506"/>
          </a:xfrm>
        </p:grpSpPr>
        <p:sp>
          <p:nvSpPr>
            <p:cNvPr id="1330" name="8-конечная звезда 1329"/>
            <p:cNvSpPr/>
            <p:nvPr/>
          </p:nvSpPr>
          <p:spPr>
            <a:xfrm rot="1262594">
              <a:off x="5365712" y="2651077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32" name="8-конечная звезда 1331"/>
            <p:cNvSpPr/>
            <p:nvPr/>
          </p:nvSpPr>
          <p:spPr>
            <a:xfrm rot="1262594">
              <a:off x="4589796" y="2875292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33" name="8-конечная звезда 1332"/>
            <p:cNvSpPr/>
            <p:nvPr/>
          </p:nvSpPr>
          <p:spPr>
            <a:xfrm rot="1262594">
              <a:off x="4732672" y="2875292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34" name="8-конечная звезда 1333"/>
            <p:cNvSpPr/>
            <p:nvPr/>
          </p:nvSpPr>
          <p:spPr>
            <a:xfrm rot="1262594">
              <a:off x="4875548" y="2660978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35" name="8-конечная звезда 1334"/>
            <p:cNvSpPr/>
            <p:nvPr/>
          </p:nvSpPr>
          <p:spPr>
            <a:xfrm rot="1262594">
              <a:off x="5018424" y="2578586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36" name="8-конечная звезда 1335"/>
            <p:cNvSpPr/>
            <p:nvPr/>
          </p:nvSpPr>
          <p:spPr>
            <a:xfrm rot="1262594">
              <a:off x="5232738" y="2650024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337" name="Прямая соединительная линия 1336"/>
            <p:cNvCxnSpPr>
              <a:stCxn id="1332" idx="0"/>
              <a:endCxn id="1333" idx="3"/>
            </p:cNvCxnSpPr>
            <p:nvPr/>
          </p:nvCxnSpPr>
          <p:spPr>
            <a:xfrm>
              <a:off x="4635035" y="2907094"/>
              <a:ext cx="99653" cy="109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38" name="Прямая соединительная линия 1337"/>
            <p:cNvCxnSpPr>
              <a:stCxn id="1333" idx="7"/>
              <a:endCxn id="1334" idx="3"/>
            </p:cNvCxnSpPr>
            <p:nvPr/>
          </p:nvCxnSpPr>
          <p:spPr>
            <a:xfrm rot="5400000" flipH="1" flipV="1">
              <a:off x="4729854" y="2741481"/>
              <a:ext cx="195312" cy="10010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39" name="Прямая соединительная линия 1338"/>
            <p:cNvCxnSpPr>
              <a:stCxn id="1330" idx="2"/>
              <a:endCxn id="1336" idx="0"/>
            </p:cNvCxnSpPr>
            <p:nvPr/>
          </p:nvCxnSpPr>
          <p:spPr>
            <a:xfrm rot="5400000" flipH="1">
              <a:off x="5319772" y="2640031"/>
              <a:ext cx="21450" cy="10504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40" name="Прямая соединительная линия 1339"/>
            <p:cNvCxnSpPr>
              <a:stCxn id="1336" idx="3"/>
              <a:endCxn id="1335" idx="0"/>
            </p:cNvCxnSpPr>
            <p:nvPr/>
          </p:nvCxnSpPr>
          <p:spPr>
            <a:xfrm rot="5400000" flipH="1">
              <a:off x="5112940" y="2561112"/>
              <a:ext cx="72537" cy="17109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41" name="Прямая соединительная линия 1340"/>
            <p:cNvCxnSpPr>
              <a:stCxn id="1335" idx="3"/>
              <a:endCxn id="1334" idx="7"/>
            </p:cNvCxnSpPr>
            <p:nvPr/>
          </p:nvCxnSpPr>
          <p:spPr>
            <a:xfrm rot="5400000">
              <a:off x="4938691" y="2593128"/>
              <a:ext cx="63390" cy="10010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355" name="TextBox 1354"/>
          <p:cNvSpPr txBox="1"/>
          <p:nvPr/>
        </p:nvSpPr>
        <p:spPr>
          <a:xfrm>
            <a:off x="4714876" y="2643182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РИСЬ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cxnSp>
        <p:nvCxnSpPr>
          <p:cNvPr id="1364" name="Прямая соединительная линия 1363"/>
          <p:cNvCxnSpPr/>
          <p:nvPr/>
        </p:nvCxnSpPr>
        <p:spPr>
          <a:xfrm rot="16537753" flipV="1">
            <a:off x="4727773" y="3164312"/>
            <a:ext cx="314852" cy="4989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50" name="Группа 1415"/>
          <p:cNvGrpSpPr/>
          <p:nvPr/>
        </p:nvGrpSpPr>
        <p:grpSpPr>
          <a:xfrm>
            <a:off x="4149687" y="2792374"/>
            <a:ext cx="463574" cy="463575"/>
            <a:chOff x="4149687" y="2792374"/>
            <a:chExt cx="463574" cy="463575"/>
          </a:xfrm>
        </p:grpSpPr>
        <p:cxnSp>
          <p:nvCxnSpPr>
            <p:cNvPr id="1342" name="Прямая соединительная линия 1341"/>
            <p:cNvCxnSpPr>
              <a:stCxn id="1359" idx="7"/>
              <a:endCxn id="1358" idx="2"/>
            </p:cNvCxnSpPr>
            <p:nvPr/>
          </p:nvCxnSpPr>
          <p:spPr>
            <a:xfrm rot="5400000" flipH="1" flipV="1">
              <a:off x="4370340" y="3027617"/>
              <a:ext cx="58114" cy="9977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356" name="8-конечная звезда 1355"/>
            <p:cNvSpPr/>
            <p:nvPr/>
          </p:nvSpPr>
          <p:spPr>
            <a:xfrm rot="1262594">
              <a:off x="4577261" y="3101985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57" name="8-конечная звезда 1356"/>
            <p:cNvSpPr/>
            <p:nvPr/>
          </p:nvSpPr>
          <p:spPr>
            <a:xfrm rot="1262594">
              <a:off x="4530737" y="3219949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58" name="8-конечная звезда 1357"/>
            <p:cNvSpPr/>
            <p:nvPr/>
          </p:nvSpPr>
          <p:spPr>
            <a:xfrm rot="1262594">
              <a:off x="4435440" y="3006688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59" name="8-конечная звезда 1358"/>
            <p:cNvSpPr/>
            <p:nvPr/>
          </p:nvSpPr>
          <p:spPr>
            <a:xfrm rot="1262594">
              <a:off x="4308170" y="3093732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360" name="Прямая соединительная линия 1359"/>
            <p:cNvCxnSpPr>
              <a:stCxn id="1357" idx="6"/>
              <a:endCxn id="1356" idx="2"/>
            </p:cNvCxnSpPr>
            <p:nvPr/>
          </p:nvCxnSpPr>
          <p:spPr>
            <a:xfrm rot="5400000" flipH="1" flipV="1">
              <a:off x="4529817" y="3162168"/>
              <a:ext cx="84364" cy="3359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65" name="Прямая соединительная линия 1364"/>
            <p:cNvCxnSpPr>
              <a:stCxn id="1358" idx="0"/>
              <a:endCxn id="1357" idx="4"/>
            </p:cNvCxnSpPr>
            <p:nvPr/>
          </p:nvCxnSpPr>
          <p:spPr>
            <a:xfrm>
              <a:off x="4477199" y="3036044"/>
              <a:ext cx="54738" cy="19544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370" name="8-конечная звезда 1369"/>
            <p:cNvSpPr/>
            <p:nvPr/>
          </p:nvSpPr>
          <p:spPr>
            <a:xfrm rot="1262594">
              <a:off x="4221126" y="3006688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71" name="8-конечная звезда 1370"/>
            <p:cNvSpPr/>
            <p:nvPr/>
          </p:nvSpPr>
          <p:spPr>
            <a:xfrm rot="1262594">
              <a:off x="4451046" y="2879418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72" name="8-конечная звезда 1371"/>
            <p:cNvSpPr/>
            <p:nvPr/>
          </p:nvSpPr>
          <p:spPr>
            <a:xfrm rot="1262594">
              <a:off x="4364001" y="2792374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73" name="8-конечная звезда 1372"/>
            <p:cNvSpPr/>
            <p:nvPr/>
          </p:nvSpPr>
          <p:spPr>
            <a:xfrm rot="1262594">
              <a:off x="4149687" y="2935250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375" name="Прямая соединительная линия 1374"/>
            <p:cNvCxnSpPr>
              <a:stCxn id="868" idx="67"/>
              <a:endCxn id="1373" idx="1"/>
            </p:cNvCxnSpPr>
            <p:nvPr/>
          </p:nvCxnSpPr>
          <p:spPr>
            <a:xfrm flipH="1" flipV="1">
              <a:off x="4180058" y="2976590"/>
              <a:ext cx="40647" cy="4041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76" name="Прямая соединительная линия 1375"/>
            <p:cNvCxnSpPr>
              <a:stCxn id="1371" idx="5"/>
              <a:endCxn id="1372" idx="0"/>
            </p:cNvCxnSpPr>
            <p:nvPr/>
          </p:nvCxnSpPr>
          <p:spPr>
            <a:xfrm rot="16200000" flipV="1">
              <a:off x="4405044" y="2822446"/>
              <a:ext cx="59548" cy="5811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77" name="Прямая соединительная линия 1376"/>
            <p:cNvCxnSpPr>
              <a:stCxn id="1370" idx="0"/>
              <a:endCxn id="1371" idx="4"/>
            </p:cNvCxnSpPr>
            <p:nvPr/>
          </p:nvCxnSpPr>
          <p:spPr>
            <a:xfrm flipV="1">
              <a:off x="4262885" y="2893262"/>
              <a:ext cx="189602" cy="14278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78" name="Прямая соединительная линия 1377"/>
            <p:cNvCxnSpPr>
              <a:stCxn id="1359" idx="5"/>
              <a:endCxn id="1370" idx="1"/>
            </p:cNvCxnSpPr>
            <p:nvPr/>
          </p:nvCxnSpPr>
          <p:spPr>
            <a:xfrm rot="16200000" flipV="1">
              <a:off x="4262466" y="3037059"/>
              <a:ext cx="47564" cy="6950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1379" name="Прямая соединительная линия 1378"/>
          <p:cNvCxnSpPr>
            <a:stCxn id="1358" idx="6"/>
            <a:endCxn id="1371" idx="2"/>
          </p:cNvCxnSpPr>
          <p:nvPr/>
        </p:nvCxnSpPr>
        <p:spPr>
          <a:xfrm rot="5400000" flipH="1" flipV="1">
            <a:off x="4421367" y="2964606"/>
            <a:ext cx="86952" cy="94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394" name="TextBox 1393"/>
          <p:cNvSpPr txBox="1"/>
          <p:nvPr/>
        </p:nvSpPr>
        <p:spPr>
          <a:xfrm>
            <a:off x="4143372" y="2887144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ЖИРАФ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grpSp>
        <p:nvGrpSpPr>
          <p:cNvPr id="51" name="Группа 1394"/>
          <p:cNvGrpSpPr/>
          <p:nvPr/>
        </p:nvGrpSpPr>
        <p:grpSpPr>
          <a:xfrm>
            <a:off x="4224353" y="2365325"/>
            <a:ext cx="411190" cy="414417"/>
            <a:chOff x="4017933" y="1986213"/>
            <a:chExt cx="411190" cy="414417"/>
          </a:xfrm>
        </p:grpSpPr>
        <p:cxnSp>
          <p:nvCxnSpPr>
            <p:cNvPr id="1396" name="Прямая соединительная линия 1395"/>
            <p:cNvCxnSpPr>
              <a:stCxn id="1404" idx="7"/>
              <a:endCxn id="1400" idx="1"/>
            </p:cNvCxnSpPr>
            <p:nvPr/>
          </p:nvCxnSpPr>
          <p:spPr>
            <a:xfrm rot="16200000" flipV="1">
              <a:off x="4354956" y="2311979"/>
              <a:ext cx="116410" cy="15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97" name="Прямая соединительная линия 1396"/>
            <p:cNvCxnSpPr>
              <a:stCxn id="1404" idx="4"/>
              <a:endCxn id="1399" idx="1"/>
            </p:cNvCxnSpPr>
            <p:nvPr/>
          </p:nvCxnSpPr>
          <p:spPr>
            <a:xfrm rot="10800000">
              <a:off x="4198773" y="2252202"/>
              <a:ext cx="174565" cy="11907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98" name="Прямая соединительная линия 1397"/>
            <p:cNvCxnSpPr>
              <a:stCxn id="1402" idx="7"/>
              <a:endCxn id="1401" idx="3"/>
            </p:cNvCxnSpPr>
            <p:nvPr/>
          </p:nvCxnSpPr>
          <p:spPr>
            <a:xfrm rot="16200000" flipH="1">
              <a:off x="4223525" y="1870252"/>
              <a:ext cx="6" cy="30784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399" name="8-конечная звезда 1398"/>
            <p:cNvSpPr/>
            <p:nvPr/>
          </p:nvSpPr>
          <p:spPr>
            <a:xfrm rot="1262594">
              <a:off x="4160809" y="2200527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00" name="8-конечная звезда 1399"/>
            <p:cNvSpPr/>
            <p:nvPr/>
          </p:nvSpPr>
          <p:spPr>
            <a:xfrm rot="1262594">
              <a:off x="4375123" y="2202175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01" name="8-конечная звезда 1400"/>
            <p:cNvSpPr/>
            <p:nvPr/>
          </p:nvSpPr>
          <p:spPr>
            <a:xfrm rot="1262594">
              <a:off x="4375123" y="198621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02" name="8-конечная звезда 1401"/>
            <p:cNvSpPr/>
            <p:nvPr/>
          </p:nvSpPr>
          <p:spPr>
            <a:xfrm rot="1262594">
              <a:off x="4017933" y="200813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03" name="8-конечная звезда 1402"/>
            <p:cNvSpPr/>
            <p:nvPr/>
          </p:nvSpPr>
          <p:spPr>
            <a:xfrm rot="1262594">
              <a:off x="4089371" y="2222449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04" name="8-конечная звезда 1403"/>
            <p:cNvSpPr/>
            <p:nvPr/>
          </p:nvSpPr>
          <p:spPr>
            <a:xfrm rot="1262594">
              <a:off x="4371896" y="2357430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405" name="Прямая соединительная линия 1404"/>
            <p:cNvCxnSpPr>
              <a:stCxn id="1400" idx="5"/>
              <a:endCxn id="1401" idx="2"/>
            </p:cNvCxnSpPr>
            <p:nvPr/>
          </p:nvCxnSpPr>
          <p:spPr>
            <a:xfrm rot="5400000" flipH="1" flipV="1">
              <a:off x="4308750" y="2120823"/>
              <a:ext cx="166089" cy="126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06" name="Прямая соединительная линия 1405"/>
            <p:cNvCxnSpPr>
              <a:stCxn id="1403" idx="6"/>
              <a:endCxn id="1402" idx="0"/>
            </p:cNvCxnSpPr>
            <p:nvPr/>
          </p:nvCxnSpPr>
          <p:spPr>
            <a:xfrm rot="16200000" flipV="1">
              <a:off x="4008388" y="2106572"/>
              <a:ext cx="179422" cy="5593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07" name="Прямая соединительная линия 1406"/>
            <p:cNvCxnSpPr>
              <a:stCxn id="1399" idx="5"/>
              <a:endCxn id="1403" idx="0"/>
            </p:cNvCxnSpPr>
            <p:nvPr/>
          </p:nvCxnSpPr>
          <p:spPr>
            <a:xfrm rot="16200000" flipH="1" flipV="1">
              <a:off x="4131062" y="2213360"/>
              <a:ext cx="56291" cy="3527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08" name="Прямая соединительная линия 1407"/>
            <p:cNvCxnSpPr>
              <a:stCxn id="1400" idx="3"/>
              <a:endCxn id="1399" idx="7"/>
            </p:cNvCxnSpPr>
            <p:nvPr/>
          </p:nvCxnSpPr>
          <p:spPr>
            <a:xfrm rot="5400000" flipH="1">
              <a:off x="4283179" y="2145868"/>
              <a:ext cx="23574" cy="16496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417" name="TextBox 1416"/>
          <p:cNvSpPr txBox="1"/>
          <p:nvPr/>
        </p:nvSpPr>
        <p:spPr>
          <a:xfrm>
            <a:off x="4286248" y="2428868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ВІЗНИЧИЙ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grpSp>
        <p:nvGrpSpPr>
          <p:cNvPr id="53" name="Группа 1417"/>
          <p:cNvGrpSpPr/>
          <p:nvPr/>
        </p:nvGrpSpPr>
        <p:grpSpPr>
          <a:xfrm>
            <a:off x="3808104" y="2509849"/>
            <a:ext cx="470249" cy="704837"/>
            <a:chOff x="3357553" y="2345049"/>
            <a:chExt cx="470249" cy="704837"/>
          </a:xfrm>
        </p:grpSpPr>
        <p:cxnSp>
          <p:nvCxnSpPr>
            <p:cNvPr id="1419" name="Прямая соединительная линия 1418"/>
            <p:cNvCxnSpPr>
              <a:stCxn id="1425" idx="6"/>
              <a:endCxn id="1424" idx="0"/>
            </p:cNvCxnSpPr>
            <p:nvPr/>
          </p:nvCxnSpPr>
          <p:spPr>
            <a:xfrm rot="16200000" flipV="1">
              <a:off x="3691172" y="2584715"/>
              <a:ext cx="109630" cy="12902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20" name="Прямая соединительная линия 1419"/>
            <p:cNvCxnSpPr>
              <a:stCxn id="1423" idx="5"/>
              <a:endCxn id="1427" idx="6"/>
            </p:cNvCxnSpPr>
            <p:nvPr/>
          </p:nvCxnSpPr>
          <p:spPr>
            <a:xfrm rot="16200000" flipV="1">
              <a:off x="3407723" y="2536764"/>
              <a:ext cx="24387" cy="6601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421" name="8-конечная звезда 1420"/>
            <p:cNvSpPr/>
            <p:nvPr/>
          </p:nvSpPr>
          <p:spPr>
            <a:xfrm rot="1262594">
              <a:off x="3486402" y="2345049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22" name="8-конечная звезда 1421"/>
            <p:cNvSpPr/>
            <p:nvPr/>
          </p:nvSpPr>
          <p:spPr>
            <a:xfrm rot="1262594">
              <a:off x="3557840" y="2487925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23" name="8-конечная звезда 1422"/>
            <p:cNvSpPr/>
            <p:nvPr/>
          </p:nvSpPr>
          <p:spPr>
            <a:xfrm rot="1262594">
              <a:off x="3436886" y="2579638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24" name="8-конечная звезда 1423"/>
            <p:cNvSpPr/>
            <p:nvPr/>
          </p:nvSpPr>
          <p:spPr>
            <a:xfrm rot="1262594">
              <a:off x="3629278" y="2557715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25" name="8-конечная звезда 1424"/>
            <p:cNvSpPr/>
            <p:nvPr/>
          </p:nvSpPr>
          <p:spPr>
            <a:xfrm rot="1262594">
              <a:off x="3773802" y="2702239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26" name="8-конечная звезда 1425"/>
            <p:cNvSpPr/>
            <p:nvPr/>
          </p:nvSpPr>
          <p:spPr>
            <a:xfrm rot="1262594">
              <a:off x="3770575" y="2413260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27" name="8-конечная звезда 1426"/>
            <p:cNvSpPr/>
            <p:nvPr/>
          </p:nvSpPr>
          <p:spPr>
            <a:xfrm rot="1262594">
              <a:off x="3357553" y="2556136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28" name="8-конечная звезда 1427"/>
            <p:cNvSpPr/>
            <p:nvPr/>
          </p:nvSpPr>
          <p:spPr>
            <a:xfrm rot="1262594">
              <a:off x="3699137" y="2435183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29" name="8-конечная звезда 1428"/>
            <p:cNvSpPr/>
            <p:nvPr/>
          </p:nvSpPr>
          <p:spPr>
            <a:xfrm rot="1262594">
              <a:off x="3413385" y="3006686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30" name="8-конечная звезда 1429"/>
            <p:cNvSpPr/>
            <p:nvPr/>
          </p:nvSpPr>
          <p:spPr>
            <a:xfrm rot="1262594">
              <a:off x="3500429" y="2841888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31" name="8-конечная звезда 1430"/>
            <p:cNvSpPr/>
            <p:nvPr/>
          </p:nvSpPr>
          <p:spPr>
            <a:xfrm rot="1262594">
              <a:off x="3571867" y="2643180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432" name="Прямая соединительная линия 1431"/>
            <p:cNvCxnSpPr>
              <a:stCxn id="1422" idx="6"/>
              <a:endCxn id="1421" idx="7"/>
            </p:cNvCxnSpPr>
            <p:nvPr/>
          </p:nvCxnSpPr>
          <p:spPr>
            <a:xfrm rot="16200000" flipV="1">
              <a:off x="3501986" y="2397176"/>
              <a:ext cx="128640" cy="5645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33" name="Прямая соединительная линия 1432"/>
            <p:cNvCxnSpPr>
              <a:stCxn id="1431" idx="4"/>
              <a:endCxn id="1423" idx="0"/>
            </p:cNvCxnSpPr>
            <p:nvPr/>
          </p:nvCxnSpPr>
          <p:spPr>
            <a:xfrm rot="10800000">
              <a:off x="3489086" y="2616334"/>
              <a:ext cx="84223" cy="4069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34" name="Прямая соединительная линия 1433"/>
            <p:cNvCxnSpPr>
              <a:stCxn id="1424" idx="5"/>
              <a:endCxn id="1422" idx="0"/>
            </p:cNvCxnSpPr>
            <p:nvPr/>
          </p:nvCxnSpPr>
          <p:spPr>
            <a:xfrm rot="16200000" flipV="1">
              <a:off x="3609967" y="2524693"/>
              <a:ext cx="35421" cy="3527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35" name="Прямая соединительная линия 1434"/>
            <p:cNvCxnSpPr>
              <a:stCxn id="1426" idx="5"/>
              <a:endCxn id="1428" idx="7"/>
            </p:cNvCxnSpPr>
            <p:nvPr/>
          </p:nvCxnSpPr>
          <p:spPr>
            <a:xfrm rot="16200000" flipH="1" flipV="1">
              <a:off x="3745495" y="2410102"/>
              <a:ext cx="32892" cy="4292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36" name="Прямая соединительная линия 1435"/>
            <p:cNvCxnSpPr>
              <a:stCxn id="1424" idx="7"/>
              <a:endCxn id="1428" idx="3"/>
            </p:cNvCxnSpPr>
            <p:nvPr/>
          </p:nvCxnSpPr>
          <p:spPr>
            <a:xfrm rot="5400000" flipH="1" flipV="1">
              <a:off x="3636875" y="2509631"/>
              <a:ext cx="108198" cy="2004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37" name="Прямая соединительная линия 1436"/>
            <p:cNvCxnSpPr>
              <a:stCxn id="1429" idx="5"/>
              <a:endCxn id="1430" idx="1"/>
            </p:cNvCxnSpPr>
            <p:nvPr/>
          </p:nvCxnSpPr>
          <p:spPr>
            <a:xfrm rot="5400000" flipH="1" flipV="1">
              <a:off x="3415848" y="2893594"/>
              <a:ext cx="125318" cy="10458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38" name="Прямая соединительная линия 1437"/>
            <p:cNvCxnSpPr>
              <a:stCxn id="1430" idx="7"/>
              <a:endCxn id="1431" idx="2"/>
            </p:cNvCxnSpPr>
            <p:nvPr/>
          </p:nvCxnSpPr>
          <p:spPr>
            <a:xfrm rot="5400000" flipH="1" flipV="1">
              <a:off x="3478851" y="2747857"/>
              <a:ext cx="169778" cy="4394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39" name="Прямая соединительная линия 1438"/>
            <p:cNvCxnSpPr>
              <a:stCxn id="1431" idx="7"/>
              <a:endCxn id="1424" idx="6"/>
            </p:cNvCxnSpPr>
            <p:nvPr/>
          </p:nvCxnSpPr>
          <p:spPr>
            <a:xfrm rot="5400000" flipH="1" flipV="1">
              <a:off x="3591344" y="2581380"/>
              <a:ext cx="96493" cy="5276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40" name="Прямая соединительная линия 1439"/>
            <p:cNvCxnSpPr>
              <a:stCxn id="1425" idx="5"/>
              <a:endCxn id="1431" idx="0"/>
            </p:cNvCxnSpPr>
            <p:nvPr/>
          </p:nvCxnSpPr>
          <p:spPr>
            <a:xfrm rot="16200000" flipV="1">
              <a:off x="3685719" y="2600444"/>
              <a:ext cx="32029" cy="17621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42" name="Прямая соединительная линия 1441"/>
            <p:cNvCxnSpPr>
              <a:stCxn id="1423" idx="7"/>
              <a:endCxn id="1422" idx="5"/>
            </p:cNvCxnSpPr>
            <p:nvPr/>
          </p:nvCxnSpPr>
          <p:spPr>
            <a:xfrm rot="5400000" flipH="1" flipV="1">
              <a:off x="3478506" y="2500305"/>
              <a:ext cx="105424" cy="8531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446" name="TextBox 1445"/>
          <p:cNvSpPr txBox="1"/>
          <p:nvPr/>
        </p:nvSpPr>
        <p:spPr>
          <a:xfrm>
            <a:off x="3536257" y="2500306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ПЕРСЕЙ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grpSp>
        <p:nvGrpSpPr>
          <p:cNvPr id="54" name="Группа 1446"/>
          <p:cNvGrpSpPr/>
          <p:nvPr/>
        </p:nvGrpSpPr>
        <p:grpSpPr>
          <a:xfrm rot="248670">
            <a:off x="5476076" y="1848327"/>
            <a:ext cx="1857394" cy="3278058"/>
            <a:chOff x="5649885" y="1363613"/>
            <a:chExt cx="1857394" cy="3278058"/>
          </a:xfrm>
        </p:grpSpPr>
        <p:cxnSp>
          <p:nvCxnSpPr>
            <p:cNvPr id="1448" name="Прямая соединительная линия 1447"/>
            <p:cNvCxnSpPr>
              <a:stCxn id="1452" idx="5"/>
              <a:endCxn id="1459" idx="0"/>
            </p:cNvCxnSpPr>
            <p:nvPr/>
          </p:nvCxnSpPr>
          <p:spPr>
            <a:xfrm rot="15951330" flipV="1">
              <a:off x="6678064" y="1878821"/>
              <a:ext cx="184799" cy="10014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449" name="8-конечная звезда 1448"/>
            <p:cNvSpPr/>
            <p:nvPr/>
          </p:nvSpPr>
          <p:spPr>
            <a:xfrm rot="1262594">
              <a:off x="6993443" y="4282014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50" name="8-конечная звезда 1449"/>
            <p:cNvSpPr/>
            <p:nvPr/>
          </p:nvSpPr>
          <p:spPr>
            <a:xfrm rot="1262594">
              <a:off x="6729090" y="4587671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51" name="8-конечная звезда 1450"/>
            <p:cNvSpPr/>
            <p:nvPr/>
          </p:nvSpPr>
          <p:spPr>
            <a:xfrm rot="1262594">
              <a:off x="7169532" y="3766935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52" name="8-конечная звезда 1451"/>
            <p:cNvSpPr/>
            <p:nvPr/>
          </p:nvSpPr>
          <p:spPr>
            <a:xfrm rot="1262594">
              <a:off x="6814253" y="2015573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53" name="8-конечная звезда 1452"/>
            <p:cNvSpPr/>
            <p:nvPr/>
          </p:nvSpPr>
          <p:spPr>
            <a:xfrm rot="1262594">
              <a:off x="7464079" y="2899614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54" name="8-конечная звезда 1453"/>
            <p:cNvSpPr/>
            <p:nvPr/>
          </p:nvSpPr>
          <p:spPr>
            <a:xfrm rot="1262594">
              <a:off x="7346383" y="3252271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56" name="8-конечная звезда 1455"/>
            <p:cNvSpPr/>
            <p:nvPr/>
          </p:nvSpPr>
          <p:spPr>
            <a:xfrm rot="1262594">
              <a:off x="5792762" y="1450658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57" name="8-конечная звезда 1456"/>
            <p:cNvSpPr/>
            <p:nvPr/>
          </p:nvSpPr>
          <p:spPr>
            <a:xfrm rot="1262594">
              <a:off x="5721323" y="1363613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58" name="8-конечная звезда 1457"/>
            <p:cNvSpPr/>
            <p:nvPr/>
          </p:nvSpPr>
          <p:spPr>
            <a:xfrm rot="1262594">
              <a:off x="5649885" y="1435052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59" name="8-конечная звезда 1458"/>
            <p:cNvSpPr/>
            <p:nvPr/>
          </p:nvSpPr>
          <p:spPr>
            <a:xfrm rot="1262594">
              <a:off x="6672082" y="1810999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60" name="8-конечная звезда 1459"/>
            <p:cNvSpPr/>
            <p:nvPr/>
          </p:nvSpPr>
          <p:spPr>
            <a:xfrm rot="1262594">
              <a:off x="7374765" y="2462338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61" name="8-конечная звезда 1460"/>
            <p:cNvSpPr/>
            <p:nvPr/>
          </p:nvSpPr>
          <p:spPr>
            <a:xfrm rot="1262594">
              <a:off x="5722903" y="1509717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62" name="8-конечная звезда 1461"/>
            <p:cNvSpPr/>
            <p:nvPr/>
          </p:nvSpPr>
          <p:spPr>
            <a:xfrm rot="1262594">
              <a:off x="5865777" y="1508068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63" name="8-конечная звезда 1462"/>
            <p:cNvSpPr/>
            <p:nvPr/>
          </p:nvSpPr>
          <p:spPr>
            <a:xfrm rot="1262594">
              <a:off x="6080093" y="1579507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64" name="8-конечная звезда 1463"/>
            <p:cNvSpPr/>
            <p:nvPr/>
          </p:nvSpPr>
          <p:spPr>
            <a:xfrm rot="1262594">
              <a:off x="6292919" y="1539389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65" name="8-конечная звезда 1464"/>
            <p:cNvSpPr/>
            <p:nvPr/>
          </p:nvSpPr>
          <p:spPr>
            <a:xfrm rot="1262594">
              <a:off x="7215023" y="2403289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466" name="Прямая соединительная линия 1465"/>
            <p:cNvCxnSpPr>
              <a:stCxn id="1465" idx="4"/>
              <a:endCxn id="1452" idx="7"/>
            </p:cNvCxnSpPr>
            <p:nvPr/>
          </p:nvCxnSpPr>
          <p:spPr>
            <a:xfrm rot="10551330">
              <a:off x="6870239" y="2015861"/>
              <a:ext cx="331941" cy="41727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68" name="Прямая соединительная линия 1467"/>
            <p:cNvCxnSpPr>
              <a:stCxn id="1459" idx="5"/>
              <a:endCxn id="1472" idx="7"/>
            </p:cNvCxnSpPr>
            <p:nvPr/>
          </p:nvCxnSpPr>
          <p:spPr>
            <a:xfrm rot="15951330" flipV="1">
              <a:off x="6480732" y="1622938"/>
              <a:ext cx="281766" cy="10650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69" name="Прямая соединительная линия 1468"/>
            <p:cNvCxnSpPr>
              <a:stCxn id="1465" idx="0"/>
              <a:endCxn id="1460" idx="4"/>
            </p:cNvCxnSpPr>
            <p:nvPr/>
          </p:nvCxnSpPr>
          <p:spPr>
            <a:xfrm rot="21351330">
              <a:off x="7268673" y="2436093"/>
              <a:ext cx="106082" cy="4397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70" name="Прямая соединительная линия 1469"/>
            <p:cNvCxnSpPr>
              <a:stCxn id="1453" idx="5"/>
              <a:endCxn id="1460" idx="0"/>
            </p:cNvCxnSpPr>
            <p:nvPr/>
          </p:nvCxnSpPr>
          <p:spPr>
            <a:xfrm rot="15951330" flipV="1">
              <a:off x="7240181" y="2681279"/>
              <a:ext cx="413073" cy="3061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71" name="Прямая соединительная линия 1470"/>
            <p:cNvCxnSpPr>
              <a:stCxn id="1464" idx="7"/>
              <a:endCxn id="1472" idx="5"/>
            </p:cNvCxnSpPr>
            <p:nvPr/>
          </p:nvCxnSpPr>
          <p:spPr>
            <a:xfrm rot="5151330" flipH="1" flipV="1">
              <a:off x="6425307" y="1450742"/>
              <a:ext cx="16661" cy="17976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472" name="8-конечная звезда 1471"/>
            <p:cNvSpPr/>
            <p:nvPr/>
          </p:nvSpPr>
          <p:spPr>
            <a:xfrm rot="1262594">
              <a:off x="6506643" y="1523491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473" name="Прямая соединительная линия 1472"/>
            <p:cNvCxnSpPr>
              <a:stCxn id="1450" idx="0"/>
              <a:endCxn id="1449" idx="2"/>
            </p:cNvCxnSpPr>
            <p:nvPr/>
          </p:nvCxnSpPr>
          <p:spPr>
            <a:xfrm rot="21351330" flipV="1">
              <a:off x="6771105" y="4342885"/>
              <a:ext cx="249828" cy="27281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74" name="Прямая соединительная линия 1473"/>
            <p:cNvCxnSpPr>
              <a:stCxn id="1449" idx="6"/>
              <a:endCxn id="1451" idx="1"/>
            </p:cNvCxnSpPr>
            <p:nvPr/>
          </p:nvCxnSpPr>
          <p:spPr>
            <a:xfrm rot="5151330" flipH="1" flipV="1">
              <a:off x="6887082" y="3944785"/>
              <a:ext cx="458408" cy="20596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75" name="Прямая соединительная линия 1474"/>
            <p:cNvCxnSpPr>
              <a:stCxn id="1451" idx="0"/>
              <a:endCxn id="1454" idx="1"/>
            </p:cNvCxnSpPr>
            <p:nvPr/>
          </p:nvCxnSpPr>
          <p:spPr>
            <a:xfrm rot="21351330" flipV="1">
              <a:off x="7196730" y="3300125"/>
              <a:ext cx="198065" cy="49209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76" name="Прямая соединительная линия 1475"/>
            <p:cNvCxnSpPr>
              <a:stCxn id="1454" idx="5"/>
              <a:endCxn id="1453" idx="1"/>
            </p:cNvCxnSpPr>
            <p:nvPr/>
          </p:nvCxnSpPr>
          <p:spPr>
            <a:xfrm rot="5151330" flipH="1" flipV="1">
              <a:off x="7275539" y="3018784"/>
              <a:ext cx="302585" cy="15751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77" name="Прямая соединительная линия 1476"/>
            <p:cNvCxnSpPr>
              <a:stCxn id="1461" idx="1"/>
              <a:endCxn id="1456" idx="1"/>
            </p:cNvCxnSpPr>
            <p:nvPr/>
          </p:nvCxnSpPr>
          <p:spPr>
            <a:xfrm rot="5400000" flipH="1" flipV="1">
              <a:off x="5757302" y="1495561"/>
              <a:ext cx="69393" cy="6226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78" name="Прямая соединительная линия 1477"/>
            <p:cNvCxnSpPr>
              <a:stCxn id="1461" idx="4"/>
              <a:endCxn id="1458" idx="2"/>
            </p:cNvCxnSpPr>
            <p:nvPr/>
          </p:nvCxnSpPr>
          <p:spPr>
            <a:xfrm rot="10800000">
              <a:off x="5663730" y="1476812"/>
              <a:ext cx="60975" cy="5021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79" name="Прямая соединительная линия 1478"/>
            <p:cNvCxnSpPr>
              <a:stCxn id="1458" idx="6"/>
              <a:endCxn id="1457" idx="2"/>
            </p:cNvCxnSpPr>
            <p:nvPr/>
          </p:nvCxnSpPr>
          <p:spPr>
            <a:xfrm rot="5400000" flipH="1" flipV="1">
              <a:off x="5691644" y="1392970"/>
              <a:ext cx="31121" cy="5592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80" name="Прямая соединительная линия 1479"/>
            <p:cNvCxnSpPr>
              <a:stCxn id="1456" idx="4"/>
              <a:endCxn id="1457" idx="1"/>
            </p:cNvCxnSpPr>
            <p:nvPr/>
          </p:nvCxnSpPr>
          <p:spPr>
            <a:xfrm rot="10800000">
              <a:off x="5751695" y="1404954"/>
              <a:ext cx="42509" cy="5954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81" name="Прямая соединительная линия 1480"/>
            <p:cNvCxnSpPr>
              <a:stCxn id="1462" idx="5"/>
              <a:endCxn id="1456" idx="1"/>
            </p:cNvCxnSpPr>
            <p:nvPr/>
          </p:nvCxnSpPr>
          <p:spPr>
            <a:xfrm rot="16200000" flipV="1">
              <a:off x="5843276" y="1471855"/>
              <a:ext cx="18396" cy="5868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82" name="Прямая соединительная линия 1481"/>
            <p:cNvCxnSpPr>
              <a:stCxn id="1463" idx="4"/>
              <a:endCxn id="1462" idx="1"/>
            </p:cNvCxnSpPr>
            <p:nvPr/>
          </p:nvCxnSpPr>
          <p:spPr>
            <a:xfrm rot="10800000">
              <a:off x="5903740" y="1559742"/>
              <a:ext cx="178154" cy="3707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83" name="Прямая соединительная линия 1482"/>
            <p:cNvCxnSpPr>
              <a:stCxn id="1464" idx="4"/>
              <a:endCxn id="1463" idx="0"/>
            </p:cNvCxnSpPr>
            <p:nvPr/>
          </p:nvCxnSpPr>
          <p:spPr>
            <a:xfrm rot="10551330" flipV="1">
              <a:off x="6130356" y="1562641"/>
              <a:ext cx="166303" cy="4761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496" name="TextBox 1495"/>
          <p:cNvSpPr txBox="1"/>
          <p:nvPr/>
        </p:nvSpPr>
        <p:spPr>
          <a:xfrm rot="17554639">
            <a:off x="6425445" y="4413514"/>
            <a:ext cx="70215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ГІДРА</a:t>
            </a:r>
            <a:endParaRPr lang="uk-UA" sz="8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1497" name="TextBox 1496"/>
          <p:cNvSpPr txBox="1"/>
          <p:nvPr/>
        </p:nvSpPr>
        <p:spPr>
          <a:xfrm rot="2825122">
            <a:off x="6027795" y="2087985"/>
            <a:ext cx="70215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ГІДРА</a:t>
            </a:r>
            <a:endParaRPr lang="uk-UA" sz="8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grpSp>
        <p:nvGrpSpPr>
          <p:cNvPr id="56" name="Группа 1497"/>
          <p:cNvGrpSpPr/>
          <p:nvPr/>
        </p:nvGrpSpPr>
        <p:grpSpPr>
          <a:xfrm>
            <a:off x="6143636" y="2320312"/>
            <a:ext cx="195600" cy="465746"/>
            <a:chOff x="6507142" y="1664972"/>
            <a:chExt cx="195600" cy="465746"/>
          </a:xfrm>
        </p:grpSpPr>
        <p:sp>
          <p:nvSpPr>
            <p:cNvPr id="1499" name="8-конечная звезда 1498"/>
            <p:cNvSpPr/>
            <p:nvPr/>
          </p:nvSpPr>
          <p:spPr>
            <a:xfrm rot="1262594">
              <a:off x="6507142" y="1935118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00" name="8-конечная звезда 1499"/>
            <p:cNvSpPr/>
            <p:nvPr/>
          </p:nvSpPr>
          <p:spPr>
            <a:xfrm rot="1262594">
              <a:off x="6659542" y="2087518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01" name="8-конечная звезда 1500"/>
            <p:cNvSpPr/>
            <p:nvPr/>
          </p:nvSpPr>
          <p:spPr>
            <a:xfrm rot="1262594">
              <a:off x="6578580" y="1664972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502" name="Прямая соединительная линия 1501"/>
            <p:cNvCxnSpPr>
              <a:stCxn id="1499" idx="7"/>
              <a:endCxn id="1500" idx="1"/>
            </p:cNvCxnSpPr>
            <p:nvPr/>
          </p:nvCxnSpPr>
          <p:spPr>
            <a:xfrm rot="16200000" flipH="1">
              <a:off x="6528741" y="1967687"/>
              <a:ext cx="180911" cy="14143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03" name="Прямая соединительная линия 1502"/>
            <p:cNvCxnSpPr>
              <a:stCxn id="1499" idx="6"/>
              <a:endCxn id="1501" idx="3"/>
            </p:cNvCxnSpPr>
            <p:nvPr/>
          </p:nvCxnSpPr>
          <p:spPr>
            <a:xfrm rot="5400000" flipH="1" flipV="1">
              <a:off x="6437861" y="1793980"/>
              <a:ext cx="241216" cy="4394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04" name="Прямая соединительная линия 1503"/>
            <p:cNvCxnSpPr>
              <a:stCxn id="1500" idx="1"/>
              <a:endCxn id="1501" idx="0"/>
            </p:cNvCxnSpPr>
            <p:nvPr/>
          </p:nvCxnSpPr>
          <p:spPr>
            <a:xfrm rot="5400000" flipH="1">
              <a:off x="6437861" y="1876806"/>
              <a:ext cx="434530" cy="6957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505" name="TextBox 1504"/>
          <p:cNvSpPr txBox="1"/>
          <p:nvPr/>
        </p:nvSpPr>
        <p:spPr>
          <a:xfrm rot="2919709">
            <a:off x="5898977" y="2708998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СЕКСТАНТ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grpSp>
        <p:nvGrpSpPr>
          <p:cNvPr id="57" name="Группа 1505"/>
          <p:cNvGrpSpPr/>
          <p:nvPr/>
        </p:nvGrpSpPr>
        <p:grpSpPr>
          <a:xfrm rot="749591">
            <a:off x="3889553" y="1287574"/>
            <a:ext cx="751019" cy="682461"/>
            <a:chOff x="3475433" y="722250"/>
            <a:chExt cx="751019" cy="682461"/>
          </a:xfrm>
        </p:grpSpPr>
        <p:sp>
          <p:nvSpPr>
            <p:cNvPr id="1507" name="8-конечная звезда 1506"/>
            <p:cNvSpPr/>
            <p:nvPr/>
          </p:nvSpPr>
          <p:spPr>
            <a:xfrm rot="1262594">
              <a:off x="3936952" y="93656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08" name="8-конечная звезда 1507"/>
            <p:cNvSpPr/>
            <p:nvPr/>
          </p:nvSpPr>
          <p:spPr>
            <a:xfrm rot="1262594">
              <a:off x="3861710" y="99514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09" name="8-конечная звезда 1508"/>
            <p:cNvSpPr/>
            <p:nvPr/>
          </p:nvSpPr>
          <p:spPr>
            <a:xfrm rot="1262594">
              <a:off x="3801265" y="1015071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10" name="8-конечная звезда 1509"/>
            <p:cNvSpPr/>
            <p:nvPr/>
          </p:nvSpPr>
          <p:spPr>
            <a:xfrm rot="1262594">
              <a:off x="3931325" y="1272302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11" name="8-конечная звезда 1510"/>
            <p:cNvSpPr/>
            <p:nvPr/>
          </p:nvSpPr>
          <p:spPr>
            <a:xfrm rot="1262594">
              <a:off x="3772232" y="1170400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12" name="8-конечная звезда 1511"/>
            <p:cNvSpPr/>
            <p:nvPr/>
          </p:nvSpPr>
          <p:spPr>
            <a:xfrm rot="1262594">
              <a:off x="4008391" y="722250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13" name="8-конечная звезда 1512"/>
            <p:cNvSpPr/>
            <p:nvPr/>
          </p:nvSpPr>
          <p:spPr>
            <a:xfrm rot="1262594">
              <a:off x="3582465" y="867829"/>
              <a:ext cx="72483" cy="72483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14" name="8-конечная звезда 1513"/>
            <p:cNvSpPr/>
            <p:nvPr/>
          </p:nvSpPr>
          <p:spPr>
            <a:xfrm rot="1262594">
              <a:off x="3476620" y="1247307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15" name="8-конечная звезда 1514"/>
            <p:cNvSpPr/>
            <p:nvPr/>
          </p:nvSpPr>
          <p:spPr>
            <a:xfrm rot="1262594">
              <a:off x="3618055" y="1357911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16" name="8-конечная звезда 1515"/>
            <p:cNvSpPr/>
            <p:nvPr/>
          </p:nvSpPr>
          <p:spPr>
            <a:xfrm rot="1262594">
              <a:off x="3475433" y="1099907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17" name="8-конечная звезда 1516"/>
            <p:cNvSpPr/>
            <p:nvPr/>
          </p:nvSpPr>
          <p:spPr>
            <a:xfrm rot="1262594">
              <a:off x="3512979" y="1317945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18" name="8-конечная звезда 1517"/>
            <p:cNvSpPr/>
            <p:nvPr/>
          </p:nvSpPr>
          <p:spPr>
            <a:xfrm rot="1262594">
              <a:off x="4153969" y="1153581"/>
              <a:ext cx="72483" cy="72483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519" name="Прямая соединительная линия 1518"/>
            <p:cNvCxnSpPr>
              <a:stCxn id="1515" idx="4"/>
              <a:endCxn id="1517" idx="0"/>
            </p:cNvCxnSpPr>
            <p:nvPr/>
          </p:nvCxnSpPr>
          <p:spPr>
            <a:xfrm rot="9917941">
              <a:off x="3562163" y="1342336"/>
              <a:ext cx="53509" cy="3798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20" name="Прямая соединительная линия 1519"/>
            <p:cNvCxnSpPr>
              <a:stCxn id="1517" idx="4"/>
              <a:endCxn id="1514" idx="1"/>
            </p:cNvCxnSpPr>
            <p:nvPr/>
          </p:nvCxnSpPr>
          <p:spPr>
            <a:xfrm rot="9917941" flipH="1">
              <a:off x="3509274" y="1292124"/>
              <a:ext cx="5514" cy="4078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21" name="Прямая соединительная линия 1520"/>
            <p:cNvCxnSpPr>
              <a:stCxn id="1514" idx="6"/>
              <a:endCxn id="1516" idx="1"/>
            </p:cNvCxnSpPr>
            <p:nvPr/>
          </p:nvCxnSpPr>
          <p:spPr>
            <a:xfrm rot="4517941" flipH="1" flipV="1">
              <a:off x="3457984" y="1183603"/>
              <a:ext cx="100789" cy="2635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22" name="Прямая соединительная линия 1521"/>
            <p:cNvCxnSpPr>
              <a:stCxn id="1509" idx="7"/>
              <a:endCxn id="1507" idx="3"/>
            </p:cNvCxnSpPr>
            <p:nvPr/>
          </p:nvCxnSpPr>
          <p:spPr>
            <a:xfrm rot="4517941" flipH="1" flipV="1">
              <a:off x="3879700" y="953882"/>
              <a:ext cx="32818" cy="9787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23" name="Прямая соединительная линия 1522"/>
            <p:cNvCxnSpPr>
              <a:stCxn id="1509" idx="5"/>
              <a:endCxn id="1513" idx="1"/>
            </p:cNvCxnSpPr>
            <p:nvPr/>
          </p:nvCxnSpPr>
          <p:spPr>
            <a:xfrm rot="15317941" flipV="1">
              <a:off x="3663241" y="898541"/>
              <a:ext cx="124245" cy="15750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24" name="Прямая соединительная линия 1523"/>
            <p:cNvCxnSpPr>
              <a:stCxn id="1510" idx="4"/>
              <a:endCxn id="1511" idx="1"/>
            </p:cNvCxnSpPr>
            <p:nvPr/>
          </p:nvCxnSpPr>
          <p:spPr>
            <a:xfrm rot="9917941">
              <a:off x="3820776" y="1207582"/>
              <a:ext cx="101768" cy="9651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25" name="Прямая соединительная линия 1524"/>
            <p:cNvCxnSpPr>
              <a:stCxn id="1511" idx="6"/>
              <a:endCxn id="1509" idx="1"/>
            </p:cNvCxnSpPr>
            <p:nvPr/>
          </p:nvCxnSpPr>
          <p:spPr>
            <a:xfrm rot="4517941" flipH="1" flipV="1">
              <a:off x="3776922" y="1091437"/>
              <a:ext cx="94313" cy="5607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26" name="Прямая соединительная линия 1525"/>
            <p:cNvCxnSpPr>
              <a:stCxn id="1514" idx="0"/>
              <a:endCxn id="1511" idx="2"/>
            </p:cNvCxnSpPr>
            <p:nvPr/>
          </p:nvCxnSpPr>
          <p:spPr>
            <a:xfrm rot="20717941">
              <a:off x="3519071" y="1244220"/>
              <a:ext cx="273254" cy="1326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27" name="Прямая соединительная линия 1526"/>
            <p:cNvCxnSpPr>
              <a:stCxn id="1513" idx="6"/>
              <a:endCxn id="1512" idx="3"/>
            </p:cNvCxnSpPr>
            <p:nvPr/>
          </p:nvCxnSpPr>
          <p:spPr>
            <a:xfrm rot="5400000" flipH="1" flipV="1">
              <a:off x="3766202" y="625732"/>
              <a:ext cx="110033" cy="37899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28" name="Прямая соединительная линия 1527"/>
            <p:cNvCxnSpPr>
              <a:stCxn id="1507" idx="6"/>
              <a:endCxn id="1512" idx="7"/>
            </p:cNvCxnSpPr>
            <p:nvPr/>
          </p:nvCxnSpPr>
          <p:spPr>
            <a:xfrm rot="5400000" flipH="1" flipV="1">
              <a:off x="3916818" y="795117"/>
              <a:ext cx="200077" cy="8641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29" name="Прямая соединительная линия 1528"/>
            <p:cNvCxnSpPr>
              <a:stCxn id="1510" idx="0"/>
              <a:endCxn id="1518" idx="3"/>
            </p:cNvCxnSpPr>
            <p:nvPr/>
          </p:nvCxnSpPr>
          <p:spPr>
            <a:xfrm rot="20717941" flipV="1">
              <a:off x="3973111" y="1228272"/>
              <a:ext cx="194395" cy="5699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30" name="Прямая соединительная линия 1529"/>
            <p:cNvCxnSpPr>
              <a:stCxn id="1518" idx="5"/>
              <a:endCxn id="1507" idx="5"/>
            </p:cNvCxnSpPr>
            <p:nvPr/>
          </p:nvCxnSpPr>
          <p:spPr>
            <a:xfrm rot="16200000" flipV="1">
              <a:off x="3955335" y="936543"/>
              <a:ext cx="217814" cy="22250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58" name="Группа 1536"/>
          <p:cNvGrpSpPr/>
          <p:nvPr/>
        </p:nvGrpSpPr>
        <p:grpSpPr>
          <a:xfrm rot="21798">
            <a:off x="3893346" y="1000108"/>
            <a:ext cx="696517" cy="357190"/>
            <a:chOff x="3365448" y="434919"/>
            <a:chExt cx="780759" cy="400391"/>
          </a:xfrm>
        </p:grpSpPr>
        <p:cxnSp>
          <p:nvCxnSpPr>
            <p:cNvPr id="1538" name="Прямая соединительная линия 1537"/>
            <p:cNvCxnSpPr>
              <a:stCxn id="1542" idx="6"/>
              <a:endCxn id="1544" idx="0"/>
            </p:cNvCxnSpPr>
            <p:nvPr/>
          </p:nvCxnSpPr>
          <p:spPr>
            <a:xfrm rot="16200000" flipV="1">
              <a:off x="4012805" y="470477"/>
              <a:ext cx="101003" cy="12427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39" name="Прямая соединительная линия 1538"/>
            <p:cNvCxnSpPr>
              <a:stCxn id="1547" idx="7"/>
              <a:endCxn id="1544" idx="0"/>
            </p:cNvCxnSpPr>
            <p:nvPr/>
          </p:nvCxnSpPr>
          <p:spPr>
            <a:xfrm rot="16200000" flipH="1">
              <a:off x="3936040" y="416982"/>
              <a:ext cx="34363" cy="9589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540" name="8-конечная звезда 1539"/>
            <p:cNvSpPr/>
            <p:nvPr/>
          </p:nvSpPr>
          <p:spPr>
            <a:xfrm rot="1262594">
              <a:off x="3652780" y="509516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41" name="8-конечная звезда 1540"/>
            <p:cNvSpPr/>
            <p:nvPr/>
          </p:nvSpPr>
          <p:spPr>
            <a:xfrm rot="1262594">
              <a:off x="3724217" y="580953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42" name="8-конечная звезда 1541"/>
            <p:cNvSpPr/>
            <p:nvPr/>
          </p:nvSpPr>
          <p:spPr>
            <a:xfrm rot="1262594">
              <a:off x="4081407" y="580953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43" name="8-конечная звезда 1542"/>
            <p:cNvSpPr/>
            <p:nvPr/>
          </p:nvSpPr>
          <p:spPr>
            <a:xfrm rot="1262594">
              <a:off x="3509904" y="652392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44" name="8-конечная звезда 1543"/>
            <p:cNvSpPr/>
            <p:nvPr/>
          </p:nvSpPr>
          <p:spPr>
            <a:xfrm rot="1262594">
              <a:off x="3938531" y="438077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45" name="8-конечная звезда 1544"/>
            <p:cNvSpPr/>
            <p:nvPr/>
          </p:nvSpPr>
          <p:spPr>
            <a:xfrm rot="1262594">
              <a:off x="3365448" y="579374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46" name="8-конечная звезда 1545"/>
            <p:cNvSpPr/>
            <p:nvPr/>
          </p:nvSpPr>
          <p:spPr>
            <a:xfrm rot="1262594">
              <a:off x="3935374" y="649234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47" name="8-конечная звезда 1546"/>
            <p:cNvSpPr/>
            <p:nvPr/>
          </p:nvSpPr>
          <p:spPr>
            <a:xfrm rot="1262594">
              <a:off x="3863935" y="434919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48" name="8-конечная звезда 1547"/>
            <p:cNvSpPr/>
            <p:nvPr/>
          </p:nvSpPr>
          <p:spPr>
            <a:xfrm rot="1262594">
              <a:off x="3506746" y="521964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49" name="8-конечная звезда 1548"/>
            <p:cNvSpPr/>
            <p:nvPr/>
          </p:nvSpPr>
          <p:spPr>
            <a:xfrm rot="1262594">
              <a:off x="3649621" y="720672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50" name="8-конечная звезда 1549"/>
            <p:cNvSpPr/>
            <p:nvPr/>
          </p:nvSpPr>
          <p:spPr>
            <a:xfrm rot="1262594">
              <a:off x="3506746" y="792110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551" name="Прямая соединительная линия 1550"/>
            <p:cNvCxnSpPr>
              <a:stCxn id="1541" idx="7"/>
              <a:endCxn id="1546" idx="4"/>
            </p:cNvCxnSpPr>
            <p:nvPr/>
          </p:nvCxnSpPr>
          <p:spPr>
            <a:xfrm rot="16200000" flipH="1">
              <a:off x="3830079" y="556342"/>
              <a:ext cx="62881" cy="15059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52" name="Прямая соединительная линия 1551"/>
            <p:cNvCxnSpPr>
              <a:stCxn id="1546" idx="0"/>
              <a:endCxn id="1542" idx="3"/>
            </p:cNvCxnSpPr>
            <p:nvPr/>
          </p:nvCxnSpPr>
          <p:spPr>
            <a:xfrm flipV="1">
              <a:off x="3977133" y="626509"/>
              <a:ext cx="107066" cy="5208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53" name="Прямая соединительная линия 1552"/>
            <p:cNvCxnSpPr>
              <a:stCxn id="1540" idx="7"/>
              <a:endCxn id="1547" idx="4"/>
            </p:cNvCxnSpPr>
            <p:nvPr/>
          </p:nvCxnSpPr>
          <p:spPr>
            <a:xfrm rot="5400000" flipH="1" flipV="1">
              <a:off x="3750084" y="413468"/>
              <a:ext cx="79997" cy="15058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54" name="Прямая соединительная линия 1553"/>
            <p:cNvCxnSpPr>
              <a:stCxn id="1541" idx="5"/>
              <a:endCxn id="1540" idx="0"/>
            </p:cNvCxnSpPr>
            <p:nvPr/>
          </p:nvCxnSpPr>
          <p:spPr>
            <a:xfrm rot="16200000" flipV="1">
              <a:off x="3714343" y="554627"/>
              <a:ext cx="30195" cy="2804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55" name="Прямая соединительная линия 1554"/>
            <p:cNvCxnSpPr>
              <a:stCxn id="1540" idx="4"/>
              <a:endCxn id="1548" idx="0"/>
            </p:cNvCxnSpPr>
            <p:nvPr/>
          </p:nvCxnSpPr>
          <p:spPr>
            <a:xfrm rot="10800000" flipV="1">
              <a:off x="3548505" y="530282"/>
              <a:ext cx="106436" cy="2103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56" name="Прямая соединительная линия 1555"/>
            <p:cNvCxnSpPr>
              <a:stCxn id="1548" idx="3"/>
              <a:endCxn id="1545" idx="6"/>
            </p:cNvCxnSpPr>
            <p:nvPr/>
          </p:nvCxnSpPr>
          <p:spPr>
            <a:xfrm rot="5400000">
              <a:off x="3440955" y="513524"/>
              <a:ext cx="28840" cy="10646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57" name="Прямая соединительная линия 1556"/>
            <p:cNvCxnSpPr>
              <a:stCxn id="1543" idx="7"/>
              <a:endCxn id="1541" idx="3"/>
            </p:cNvCxnSpPr>
            <p:nvPr/>
          </p:nvCxnSpPr>
          <p:spPr>
            <a:xfrm rot="5400000" flipH="1" flipV="1">
              <a:off x="3626897" y="571525"/>
              <a:ext cx="45127" cy="15509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58" name="Прямая соединительная линия 1557"/>
            <p:cNvCxnSpPr>
              <a:stCxn id="1543" idx="3"/>
              <a:endCxn id="1545" idx="1"/>
            </p:cNvCxnSpPr>
            <p:nvPr/>
          </p:nvCxnSpPr>
          <p:spPr>
            <a:xfrm rot="5400000" flipH="1">
              <a:off x="3424604" y="609856"/>
              <a:ext cx="66900" cy="10928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59" name="Прямая соединительная линия 1558"/>
            <p:cNvCxnSpPr>
              <a:stCxn id="1549" idx="3"/>
              <a:endCxn id="1543" idx="0"/>
            </p:cNvCxnSpPr>
            <p:nvPr/>
          </p:nvCxnSpPr>
          <p:spPr>
            <a:xfrm rot="5400000" flipH="1">
              <a:off x="3584703" y="684266"/>
              <a:ext cx="54617" cy="7893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60" name="Прямая соединительная линия 1559"/>
            <p:cNvCxnSpPr>
              <a:stCxn id="1550" idx="6"/>
              <a:endCxn id="1543" idx="2"/>
            </p:cNvCxnSpPr>
            <p:nvPr/>
          </p:nvCxnSpPr>
          <p:spPr>
            <a:xfrm rot="16200000" flipV="1">
              <a:off x="3494126" y="751575"/>
              <a:ext cx="78520" cy="543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562" name="TextBox 1561"/>
          <p:cNvSpPr txBox="1"/>
          <p:nvPr/>
        </p:nvSpPr>
        <p:spPr>
          <a:xfrm rot="21428907">
            <a:off x="3675003" y="1582718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ОРІОН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1563" name="TextBox 1562"/>
          <p:cNvSpPr txBox="1"/>
          <p:nvPr/>
        </p:nvSpPr>
        <p:spPr>
          <a:xfrm rot="21428907">
            <a:off x="3718874" y="939776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ЗАЄЦЬ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grpSp>
        <p:nvGrpSpPr>
          <p:cNvPr id="59" name="Группа 1563"/>
          <p:cNvGrpSpPr/>
          <p:nvPr/>
        </p:nvGrpSpPr>
        <p:grpSpPr>
          <a:xfrm>
            <a:off x="4572000" y="1379220"/>
            <a:ext cx="1256069" cy="478144"/>
            <a:chOff x="4294142" y="785794"/>
            <a:chExt cx="1256069" cy="478144"/>
          </a:xfrm>
        </p:grpSpPr>
        <p:cxnSp>
          <p:nvCxnSpPr>
            <p:cNvPr id="1565" name="Прямая соединительная линия 1564"/>
            <p:cNvCxnSpPr>
              <a:stCxn id="1574" idx="4"/>
              <a:endCxn id="1575" idx="0"/>
            </p:cNvCxnSpPr>
            <p:nvPr/>
          </p:nvCxnSpPr>
          <p:spPr>
            <a:xfrm rot="10800000">
              <a:off x="4620075" y="1178656"/>
              <a:ext cx="46726" cy="5592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66" name="Прямая соединительная линия 1565"/>
            <p:cNvCxnSpPr>
              <a:stCxn id="1575" idx="4"/>
              <a:endCxn id="1572" idx="1"/>
            </p:cNvCxnSpPr>
            <p:nvPr/>
          </p:nvCxnSpPr>
          <p:spPr>
            <a:xfrm rot="10800000">
              <a:off x="4465813" y="1119201"/>
              <a:ext cx="113945" cy="4394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567" name="8-конечная звезда 1566"/>
            <p:cNvSpPr/>
            <p:nvPr/>
          </p:nvSpPr>
          <p:spPr>
            <a:xfrm rot="1262594">
              <a:off x="4294142" y="84485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68" name="8-конечная звезда 1567"/>
            <p:cNvSpPr/>
            <p:nvPr/>
          </p:nvSpPr>
          <p:spPr>
            <a:xfrm rot="1262594">
              <a:off x="5222837" y="793689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69" name="8-конечная звезда 1568"/>
            <p:cNvSpPr/>
            <p:nvPr/>
          </p:nvSpPr>
          <p:spPr>
            <a:xfrm rot="1262594">
              <a:off x="4435440" y="785794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70" name="8-конечная звезда 1569"/>
            <p:cNvSpPr/>
            <p:nvPr/>
          </p:nvSpPr>
          <p:spPr>
            <a:xfrm rot="1262594">
              <a:off x="4935505" y="934985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71" name="8-конечная звезда 1570"/>
            <p:cNvSpPr/>
            <p:nvPr/>
          </p:nvSpPr>
          <p:spPr>
            <a:xfrm rot="1262594">
              <a:off x="5507011" y="1077861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72" name="8-конечная звезда 1571"/>
            <p:cNvSpPr/>
            <p:nvPr/>
          </p:nvSpPr>
          <p:spPr>
            <a:xfrm rot="1262594">
              <a:off x="4435441" y="1077861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73" name="8-конечная звезда 1572"/>
            <p:cNvSpPr/>
            <p:nvPr/>
          </p:nvSpPr>
          <p:spPr>
            <a:xfrm rot="1262594">
              <a:off x="4649753" y="1006423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74" name="8-конечная звезда 1573"/>
            <p:cNvSpPr/>
            <p:nvPr/>
          </p:nvSpPr>
          <p:spPr>
            <a:xfrm rot="1262594">
              <a:off x="4665360" y="1220738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75" name="8-конечная звезда 1574"/>
            <p:cNvSpPr/>
            <p:nvPr/>
          </p:nvSpPr>
          <p:spPr>
            <a:xfrm rot="1262594">
              <a:off x="4578316" y="1149299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576" name="Прямая соединительная линия 1575"/>
            <p:cNvCxnSpPr>
              <a:stCxn id="1584" idx="4"/>
              <a:endCxn id="1570" idx="7"/>
            </p:cNvCxnSpPr>
            <p:nvPr/>
          </p:nvCxnSpPr>
          <p:spPr>
            <a:xfrm rot="10800000">
              <a:off x="4976846" y="947814"/>
              <a:ext cx="319231" cy="7749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77" name="Прямая соединительная линия 1576"/>
            <p:cNvCxnSpPr>
              <a:stCxn id="1584" idx="7"/>
              <a:endCxn id="1568" idx="1"/>
            </p:cNvCxnSpPr>
            <p:nvPr/>
          </p:nvCxnSpPr>
          <p:spPr>
            <a:xfrm rot="16200000" flipV="1">
              <a:off x="5214037" y="892127"/>
              <a:ext cx="178677" cy="8514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78" name="Прямая соединительная линия 1577"/>
            <p:cNvCxnSpPr>
              <a:stCxn id="1569" idx="7"/>
              <a:endCxn id="1570" idx="4"/>
            </p:cNvCxnSpPr>
            <p:nvPr/>
          </p:nvCxnSpPr>
          <p:spPr>
            <a:xfrm rot="16200000" flipH="1">
              <a:off x="4631760" y="643643"/>
              <a:ext cx="150206" cy="46016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79" name="Прямая соединительная линия 1578"/>
            <p:cNvCxnSpPr>
              <a:stCxn id="1567" idx="7"/>
              <a:endCxn id="1569" idx="3"/>
            </p:cNvCxnSpPr>
            <p:nvPr/>
          </p:nvCxnSpPr>
          <p:spPr>
            <a:xfrm rot="5400000" flipH="1" flipV="1">
              <a:off x="4369196" y="792786"/>
              <a:ext cx="44725" cy="9148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80" name="Прямая соединительная линия 1579"/>
            <p:cNvCxnSpPr>
              <a:stCxn id="1573" idx="7"/>
              <a:endCxn id="1570" idx="3"/>
            </p:cNvCxnSpPr>
            <p:nvPr/>
          </p:nvCxnSpPr>
          <p:spPr>
            <a:xfrm rot="5400000" flipH="1" flipV="1">
              <a:off x="4787281" y="869168"/>
              <a:ext cx="53896" cy="24627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81" name="Прямая соединительная линия 1580"/>
            <p:cNvCxnSpPr>
              <a:stCxn id="1572" idx="7"/>
              <a:endCxn id="1573" idx="3"/>
            </p:cNvCxnSpPr>
            <p:nvPr/>
          </p:nvCxnSpPr>
          <p:spPr>
            <a:xfrm rot="5400000" flipH="1" flipV="1">
              <a:off x="4537249" y="976326"/>
              <a:ext cx="53896" cy="17483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82" name="Прямая соединительная линия 1581"/>
            <p:cNvCxnSpPr>
              <a:stCxn id="1575" idx="0"/>
              <a:endCxn id="1573" idx="2"/>
            </p:cNvCxnSpPr>
            <p:nvPr/>
          </p:nvCxnSpPr>
          <p:spPr>
            <a:xfrm flipV="1">
              <a:off x="4620075" y="1048182"/>
              <a:ext cx="43522" cy="13047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83" name="Прямая соединительная линия 1582"/>
            <p:cNvCxnSpPr>
              <a:stCxn id="1571" idx="0"/>
              <a:endCxn id="1584" idx="0"/>
            </p:cNvCxnSpPr>
            <p:nvPr/>
          </p:nvCxnSpPr>
          <p:spPr>
            <a:xfrm flipH="1" flipV="1">
              <a:off x="5346474" y="1044698"/>
              <a:ext cx="202296" cy="6251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584" name="8-конечная звезда 1583"/>
            <p:cNvSpPr/>
            <p:nvPr/>
          </p:nvSpPr>
          <p:spPr>
            <a:xfrm rot="1262594">
              <a:off x="5294275" y="100800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</p:grpSp>
      <p:sp>
        <p:nvSpPr>
          <p:cNvPr id="1585" name="TextBox 1584"/>
          <p:cNvSpPr txBox="1"/>
          <p:nvPr/>
        </p:nvSpPr>
        <p:spPr>
          <a:xfrm rot="21418783">
            <a:off x="4861881" y="1591243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ЄДИНОРІГ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1586" name="8-конечная звезда 1585"/>
          <p:cNvSpPr/>
          <p:nvPr/>
        </p:nvSpPr>
        <p:spPr>
          <a:xfrm rot="1262594">
            <a:off x="4224282" y="652391"/>
            <a:ext cx="64800" cy="648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587" name="8-конечная звезда 1586"/>
          <p:cNvSpPr/>
          <p:nvPr/>
        </p:nvSpPr>
        <p:spPr>
          <a:xfrm rot="1262594">
            <a:off x="4367159" y="580953"/>
            <a:ext cx="64800" cy="648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588" name="8-конечная звезда 1587"/>
          <p:cNvSpPr/>
          <p:nvPr/>
        </p:nvSpPr>
        <p:spPr>
          <a:xfrm rot="1262594">
            <a:off x="4007338" y="649760"/>
            <a:ext cx="46800" cy="468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589" name="8-конечная звезда 1588"/>
          <p:cNvSpPr/>
          <p:nvPr/>
        </p:nvSpPr>
        <p:spPr>
          <a:xfrm rot="1262594">
            <a:off x="4159738" y="802160"/>
            <a:ext cx="46800" cy="468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590" name="8-конечная звезда 1589"/>
          <p:cNvSpPr/>
          <p:nvPr/>
        </p:nvSpPr>
        <p:spPr>
          <a:xfrm rot="1262594">
            <a:off x="4721717" y="506884"/>
            <a:ext cx="46800" cy="468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591" name="8-конечная звезда 1590"/>
          <p:cNvSpPr/>
          <p:nvPr/>
        </p:nvSpPr>
        <p:spPr>
          <a:xfrm rot="1262594">
            <a:off x="4435966" y="374962"/>
            <a:ext cx="46800" cy="468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592" name="8-конечная звезда 1591"/>
          <p:cNvSpPr/>
          <p:nvPr/>
        </p:nvSpPr>
        <p:spPr>
          <a:xfrm rot="1262594">
            <a:off x="4507403" y="578321"/>
            <a:ext cx="46800" cy="468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593" name="8-конечная звезда 1592"/>
          <p:cNvSpPr/>
          <p:nvPr/>
        </p:nvSpPr>
        <p:spPr>
          <a:xfrm rot="1262594">
            <a:off x="4793156" y="589276"/>
            <a:ext cx="46800" cy="468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cxnSp>
        <p:nvCxnSpPr>
          <p:cNvPr id="1594" name="Прямая соединительная линия 1593"/>
          <p:cNvCxnSpPr>
            <a:stCxn id="1589" idx="6"/>
            <a:endCxn id="1586" idx="2"/>
          </p:cNvCxnSpPr>
          <p:nvPr/>
        </p:nvCxnSpPr>
        <p:spPr>
          <a:xfrm rot="5400000" flipH="1" flipV="1">
            <a:off x="4173949" y="732622"/>
            <a:ext cx="88691" cy="53508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95" name="Прямая соединительная линия 1594"/>
          <p:cNvCxnSpPr>
            <a:stCxn id="1589" idx="4"/>
            <a:endCxn id="1588" idx="0"/>
          </p:cNvCxnSpPr>
          <p:nvPr/>
        </p:nvCxnSpPr>
        <p:spPr>
          <a:xfrm rot="10800000">
            <a:off x="4052577" y="681562"/>
            <a:ext cx="108722" cy="135596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01" name="Прямая соединительная линия 1600"/>
          <p:cNvCxnSpPr>
            <a:stCxn id="1592" idx="0"/>
            <a:endCxn id="1590" idx="2"/>
          </p:cNvCxnSpPr>
          <p:nvPr/>
        </p:nvCxnSpPr>
        <p:spPr>
          <a:xfrm flipV="1">
            <a:off x="4552642" y="552123"/>
            <a:ext cx="184073" cy="58000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02" name="Прямая соединительная линия 1601"/>
          <p:cNvCxnSpPr>
            <a:stCxn id="1593" idx="5"/>
            <a:endCxn id="1590" idx="0"/>
          </p:cNvCxnSpPr>
          <p:nvPr/>
        </p:nvCxnSpPr>
        <p:spPr>
          <a:xfrm rot="16200000" flipV="1">
            <a:off x="4760703" y="544939"/>
            <a:ext cx="52606" cy="40099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03" name="Прямая соединительная линия 1602"/>
          <p:cNvCxnSpPr>
            <a:stCxn id="1593" idx="3"/>
            <a:endCxn id="1592" idx="1"/>
          </p:cNvCxnSpPr>
          <p:nvPr/>
        </p:nvCxnSpPr>
        <p:spPr>
          <a:xfrm rot="5400000">
            <a:off x="4667274" y="495207"/>
            <a:ext cx="928" cy="254868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04" name="Прямая соединительная линия 1603"/>
          <p:cNvCxnSpPr>
            <a:stCxn id="1592" idx="0"/>
            <a:endCxn id="1591" idx="1"/>
          </p:cNvCxnSpPr>
          <p:nvPr/>
        </p:nvCxnSpPr>
        <p:spPr>
          <a:xfrm flipH="1" flipV="1">
            <a:off x="4468867" y="419746"/>
            <a:ext cx="83775" cy="190377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05" name="Прямая соединительная линия 1604"/>
          <p:cNvCxnSpPr>
            <a:stCxn id="1587" idx="6"/>
            <a:endCxn id="1591" idx="2"/>
          </p:cNvCxnSpPr>
          <p:nvPr/>
        </p:nvCxnSpPr>
        <p:spPr>
          <a:xfrm rot="5400000" flipH="1" flipV="1">
            <a:off x="4349622" y="481773"/>
            <a:ext cx="162913" cy="39771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06" name="Прямая соединительная линия 1605"/>
          <p:cNvCxnSpPr>
            <a:stCxn id="1587" idx="3"/>
            <a:endCxn id="1586" idx="7"/>
          </p:cNvCxnSpPr>
          <p:nvPr/>
        </p:nvCxnSpPr>
        <p:spPr>
          <a:xfrm rot="5400000">
            <a:off x="4305558" y="607242"/>
            <a:ext cx="45126" cy="83661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07" name="Прямая соединительная линия 1606"/>
          <p:cNvCxnSpPr>
            <a:stCxn id="1587" idx="0"/>
            <a:endCxn id="1592" idx="3"/>
          </p:cNvCxnSpPr>
          <p:nvPr/>
        </p:nvCxnSpPr>
        <p:spPr>
          <a:xfrm flipV="1">
            <a:off x="4429798" y="611222"/>
            <a:ext cx="79621" cy="13765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626" name="TextBox 1625"/>
          <p:cNvSpPr txBox="1"/>
          <p:nvPr/>
        </p:nvSpPr>
        <p:spPr>
          <a:xfrm rot="21424529">
            <a:off x="3871274" y="439239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ГОЛУБ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1688" name="TextBox 1687"/>
          <p:cNvSpPr txBox="1"/>
          <p:nvPr/>
        </p:nvSpPr>
        <p:spPr>
          <a:xfrm rot="21198477">
            <a:off x="4941379" y="1116449"/>
            <a:ext cx="74999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ВЕЛИКИЙ ПЕС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grpSp>
        <p:nvGrpSpPr>
          <p:cNvPr id="60" name="Группа 1680"/>
          <p:cNvGrpSpPr/>
          <p:nvPr/>
        </p:nvGrpSpPr>
        <p:grpSpPr>
          <a:xfrm>
            <a:off x="4643438" y="792109"/>
            <a:ext cx="910202" cy="630311"/>
            <a:chOff x="4654035" y="792109"/>
            <a:chExt cx="910202" cy="630311"/>
          </a:xfrm>
        </p:grpSpPr>
        <p:sp>
          <p:nvSpPr>
            <p:cNvPr id="1627" name="8-конечная звезда 1626"/>
            <p:cNvSpPr/>
            <p:nvPr/>
          </p:nvSpPr>
          <p:spPr>
            <a:xfrm rot="1262594">
              <a:off x="4938355" y="1226001"/>
              <a:ext cx="79200" cy="79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628" name="8-конечная звезда 1627"/>
            <p:cNvSpPr/>
            <p:nvPr/>
          </p:nvSpPr>
          <p:spPr>
            <a:xfrm rot="1262594">
              <a:off x="4654035" y="1153581"/>
              <a:ext cx="72483" cy="72483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629" name="8-конечная звезда 1628"/>
            <p:cNvSpPr/>
            <p:nvPr/>
          </p:nvSpPr>
          <p:spPr>
            <a:xfrm rot="1262594">
              <a:off x="4795788" y="1140148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630" name="8-конечная звезда 1629"/>
            <p:cNvSpPr/>
            <p:nvPr/>
          </p:nvSpPr>
          <p:spPr>
            <a:xfrm rot="1262594">
              <a:off x="4721718" y="1006950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632" name="8-конечная звезда 1631"/>
            <p:cNvSpPr/>
            <p:nvPr/>
          </p:nvSpPr>
          <p:spPr>
            <a:xfrm rot="1262594">
              <a:off x="5151398" y="936564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633" name="8-конечная звезда 1632"/>
            <p:cNvSpPr/>
            <p:nvPr/>
          </p:nvSpPr>
          <p:spPr>
            <a:xfrm rot="1262594">
              <a:off x="5294275" y="1079441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634" name="8-конечная звезда 1633"/>
            <p:cNvSpPr/>
            <p:nvPr/>
          </p:nvSpPr>
          <p:spPr>
            <a:xfrm rot="1262594">
              <a:off x="5510237" y="100800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635" name="8-конечная звезда 1634"/>
            <p:cNvSpPr/>
            <p:nvPr/>
          </p:nvSpPr>
          <p:spPr>
            <a:xfrm rot="1262594">
              <a:off x="5078382" y="792109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637" name="8-конечная звезда 1636"/>
            <p:cNvSpPr/>
            <p:nvPr/>
          </p:nvSpPr>
          <p:spPr>
            <a:xfrm rot="1262594">
              <a:off x="4722771" y="866775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638" name="8-конечная звезда 1637"/>
            <p:cNvSpPr/>
            <p:nvPr/>
          </p:nvSpPr>
          <p:spPr>
            <a:xfrm rot="1262594">
              <a:off x="5078382" y="1292176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639" name="8-конечная звезда 1638"/>
            <p:cNvSpPr/>
            <p:nvPr/>
          </p:nvSpPr>
          <p:spPr>
            <a:xfrm rot="1262594">
              <a:off x="5149820" y="1379220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640" name="8-конечная звезда 1639"/>
            <p:cNvSpPr/>
            <p:nvPr/>
          </p:nvSpPr>
          <p:spPr>
            <a:xfrm rot="1262594">
              <a:off x="5006944" y="1379220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641" name="Прямая соединительная линия 1640"/>
            <p:cNvCxnSpPr>
              <a:stCxn id="1637" idx="0"/>
              <a:endCxn id="1632" idx="3"/>
            </p:cNvCxnSpPr>
            <p:nvPr/>
          </p:nvCxnSpPr>
          <p:spPr>
            <a:xfrm>
              <a:off x="4774970" y="903470"/>
              <a:ext cx="378754" cy="7105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42" name="Прямая соединительная линия 1641"/>
            <p:cNvCxnSpPr>
              <a:stCxn id="1632" idx="5"/>
              <a:endCxn id="1635" idx="0"/>
            </p:cNvCxnSpPr>
            <p:nvPr/>
          </p:nvCxnSpPr>
          <p:spPr>
            <a:xfrm rot="16200000" flipV="1">
              <a:off x="5085076" y="856531"/>
              <a:ext cx="117425" cy="4729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43" name="Прямая соединительная линия 1642"/>
            <p:cNvCxnSpPr>
              <a:stCxn id="1629" idx="5"/>
              <a:endCxn id="1630" idx="1"/>
            </p:cNvCxnSpPr>
            <p:nvPr/>
          </p:nvCxnSpPr>
          <p:spPr>
            <a:xfrm rot="16200000" flipV="1">
              <a:off x="4739223" y="1067130"/>
              <a:ext cx="91206" cy="6041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44" name="Прямая соединительная линия 1643"/>
            <p:cNvCxnSpPr>
              <a:stCxn id="1629" idx="4"/>
              <a:endCxn id="1628" idx="0"/>
            </p:cNvCxnSpPr>
            <p:nvPr/>
          </p:nvCxnSpPr>
          <p:spPr>
            <a:xfrm rot="10800000" flipV="1">
              <a:off x="4724101" y="1160914"/>
              <a:ext cx="73848" cy="4192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45" name="Прямая соединительная линия 1644"/>
            <p:cNvCxnSpPr>
              <a:stCxn id="1627" idx="6"/>
              <a:endCxn id="1629" idx="7"/>
            </p:cNvCxnSpPr>
            <p:nvPr/>
          </p:nvCxnSpPr>
          <p:spPr>
            <a:xfrm rot="16200000" flipV="1">
              <a:off x="4890360" y="1126828"/>
              <a:ext cx="69250" cy="13437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46" name="Прямая соединительная линия 1645"/>
            <p:cNvCxnSpPr>
              <a:stCxn id="1640" idx="7"/>
              <a:endCxn id="1638" idx="3"/>
            </p:cNvCxnSpPr>
            <p:nvPr/>
          </p:nvCxnSpPr>
          <p:spPr>
            <a:xfrm rot="5400000" flipH="1" flipV="1">
              <a:off x="5029512" y="1341319"/>
              <a:ext cx="69502" cy="3195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47" name="Прямая соединительная линия 1646"/>
            <p:cNvCxnSpPr>
              <a:stCxn id="1638" idx="5"/>
              <a:endCxn id="1627" idx="7"/>
            </p:cNvCxnSpPr>
            <p:nvPr/>
          </p:nvCxnSpPr>
          <p:spPr>
            <a:xfrm rot="16200000" flipV="1">
              <a:off x="5030420" y="1233245"/>
              <a:ext cx="44514" cy="7706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48" name="Прямая соединительная линия 1647"/>
            <p:cNvCxnSpPr>
              <a:stCxn id="1640" idx="1"/>
              <a:endCxn id="1639" idx="4"/>
            </p:cNvCxnSpPr>
            <p:nvPr/>
          </p:nvCxnSpPr>
          <p:spPr>
            <a:xfrm rot="5400000" flipH="1" flipV="1">
              <a:off x="5080540" y="1349839"/>
              <a:ext cx="27496" cy="11394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49" name="Прямая соединительная линия 1648"/>
            <p:cNvCxnSpPr>
              <a:stCxn id="1639" idx="6"/>
              <a:endCxn id="1638" idx="1"/>
            </p:cNvCxnSpPr>
            <p:nvPr/>
          </p:nvCxnSpPr>
          <p:spPr>
            <a:xfrm rot="16200000" flipV="1">
              <a:off x="5120393" y="1321877"/>
              <a:ext cx="47145" cy="7042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70" name="Прямая соединительная линия 1669"/>
            <p:cNvCxnSpPr>
              <a:stCxn id="1633" idx="7"/>
              <a:endCxn id="1634" idx="2"/>
            </p:cNvCxnSpPr>
            <p:nvPr/>
          </p:nvCxnSpPr>
          <p:spPr>
            <a:xfrm rot="5400000" flipH="1" flipV="1">
              <a:off x="5419107" y="987044"/>
              <a:ext cx="35276" cy="18159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71" name="Прямая соединительная линия 1670"/>
            <p:cNvCxnSpPr>
              <a:stCxn id="1633" idx="5"/>
              <a:endCxn id="1632" idx="1"/>
            </p:cNvCxnSpPr>
            <p:nvPr/>
          </p:nvCxnSpPr>
          <p:spPr>
            <a:xfrm rot="16200000" flipV="1">
              <a:off x="5203073" y="974527"/>
              <a:ext cx="93529" cy="12095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72" name="Прямая соединительная линия 1671"/>
            <p:cNvCxnSpPr>
              <a:stCxn id="1629" idx="6"/>
              <a:endCxn id="1632" idx="3"/>
            </p:cNvCxnSpPr>
            <p:nvPr/>
          </p:nvCxnSpPr>
          <p:spPr>
            <a:xfrm rot="5400000" flipH="1" flipV="1">
              <a:off x="4912882" y="901467"/>
              <a:ext cx="167782" cy="31390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73" name="Прямая соединительная линия 1672"/>
            <p:cNvCxnSpPr>
              <a:stCxn id="1627" idx="6"/>
              <a:endCxn id="1633" idx="3"/>
            </p:cNvCxnSpPr>
            <p:nvPr/>
          </p:nvCxnSpPr>
          <p:spPr>
            <a:xfrm rot="5400000" flipH="1" flipV="1">
              <a:off x="5088768" y="1020810"/>
              <a:ext cx="111238" cy="30442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691" name="Овал 1690"/>
          <p:cNvSpPr/>
          <p:nvPr/>
        </p:nvSpPr>
        <p:spPr>
          <a:xfrm>
            <a:off x="3643306" y="392604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692" name="Овал 1691"/>
          <p:cNvSpPr/>
          <p:nvPr/>
        </p:nvSpPr>
        <p:spPr>
          <a:xfrm>
            <a:off x="5786446" y="500042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693" name="Овал 1692"/>
          <p:cNvSpPr/>
          <p:nvPr/>
        </p:nvSpPr>
        <p:spPr>
          <a:xfrm>
            <a:off x="5286380" y="321166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694" name="Овал 1693"/>
          <p:cNvSpPr/>
          <p:nvPr/>
        </p:nvSpPr>
        <p:spPr>
          <a:xfrm rot="3951920">
            <a:off x="4729808" y="243941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695" name="Овал 1694"/>
          <p:cNvSpPr/>
          <p:nvPr/>
        </p:nvSpPr>
        <p:spPr>
          <a:xfrm>
            <a:off x="4143372" y="285728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697" name="Овал 1696"/>
          <p:cNvSpPr/>
          <p:nvPr/>
        </p:nvSpPr>
        <p:spPr>
          <a:xfrm rot="3951920">
            <a:off x="7101981" y="1505961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698" name="Овал 1697"/>
          <p:cNvSpPr/>
          <p:nvPr/>
        </p:nvSpPr>
        <p:spPr>
          <a:xfrm rot="3951920">
            <a:off x="7387733" y="2006027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699" name="Овал 1698"/>
          <p:cNvSpPr/>
          <p:nvPr/>
        </p:nvSpPr>
        <p:spPr>
          <a:xfrm rot="3951920">
            <a:off x="6720927" y="1101197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00" name="Овал 1699"/>
          <p:cNvSpPr/>
          <p:nvPr/>
        </p:nvSpPr>
        <p:spPr>
          <a:xfrm rot="3951920">
            <a:off x="6292299" y="744007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01" name="Овал 1700"/>
          <p:cNvSpPr/>
          <p:nvPr/>
        </p:nvSpPr>
        <p:spPr>
          <a:xfrm rot="3951920">
            <a:off x="7602047" y="2529957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02" name="Овал 1701"/>
          <p:cNvSpPr/>
          <p:nvPr/>
        </p:nvSpPr>
        <p:spPr>
          <a:xfrm rot="3951920">
            <a:off x="7721059" y="3077597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03" name="Овал 1702"/>
          <p:cNvSpPr/>
          <p:nvPr/>
        </p:nvSpPr>
        <p:spPr>
          <a:xfrm rot="3951920">
            <a:off x="7220993" y="5101725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04" name="Овал 1703"/>
          <p:cNvSpPr/>
          <p:nvPr/>
        </p:nvSpPr>
        <p:spPr>
          <a:xfrm rot="3951920">
            <a:off x="7459171" y="4649233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05" name="Овал 1704"/>
          <p:cNvSpPr/>
          <p:nvPr/>
        </p:nvSpPr>
        <p:spPr>
          <a:xfrm rot="3951920">
            <a:off x="7649620" y="4149167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06" name="Овал 1705"/>
          <p:cNvSpPr/>
          <p:nvPr/>
        </p:nvSpPr>
        <p:spPr>
          <a:xfrm rot="3951920">
            <a:off x="7721059" y="3577663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07" name="Овал 1706"/>
          <p:cNvSpPr/>
          <p:nvPr/>
        </p:nvSpPr>
        <p:spPr>
          <a:xfrm rot="3951920">
            <a:off x="5958973" y="6244733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08" name="Овал 1707"/>
          <p:cNvSpPr/>
          <p:nvPr/>
        </p:nvSpPr>
        <p:spPr>
          <a:xfrm rot="3951920">
            <a:off x="6435175" y="5958981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10" name="Овал 1709"/>
          <p:cNvSpPr/>
          <p:nvPr/>
        </p:nvSpPr>
        <p:spPr>
          <a:xfrm rot="3951920">
            <a:off x="5458907" y="6459047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11" name="Овал 1710"/>
          <p:cNvSpPr/>
          <p:nvPr/>
        </p:nvSpPr>
        <p:spPr>
          <a:xfrm rot="3951920">
            <a:off x="4887403" y="6578059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12" name="Овал 1711"/>
          <p:cNvSpPr/>
          <p:nvPr/>
        </p:nvSpPr>
        <p:spPr>
          <a:xfrm rot="3951920">
            <a:off x="4363472" y="6578059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13" name="Овал 1712"/>
          <p:cNvSpPr/>
          <p:nvPr/>
        </p:nvSpPr>
        <p:spPr>
          <a:xfrm rot="3951920">
            <a:off x="2291771" y="5649364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14" name="Овал 1713"/>
          <p:cNvSpPr/>
          <p:nvPr/>
        </p:nvSpPr>
        <p:spPr>
          <a:xfrm rot="3951920">
            <a:off x="2744263" y="6006555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15" name="Овал 1714"/>
          <p:cNvSpPr/>
          <p:nvPr/>
        </p:nvSpPr>
        <p:spPr>
          <a:xfrm rot="3951920">
            <a:off x="3220464" y="6292306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16" name="Овал 1715"/>
          <p:cNvSpPr/>
          <p:nvPr/>
        </p:nvSpPr>
        <p:spPr>
          <a:xfrm rot="3951920">
            <a:off x="3744395" y="6459047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17" name="Овал 1716"/>
          <p:cNvSpPr/>
          <p:nvPr/>
        </p:nvSpPr>
        <p:spPr>
          <a:xfrm rot="3951920">
            <a:off x="1934580" y="5220737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18" name="Овал 1717"/>
          <p:cNvSpPr/>
          <p:nvPr/>
        </p:nvSpPr>
        <p:spPr>
          <a:xfrm rot="3951920">
            <a:off x="1386941" y="3791978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19" name="Овал 1718"/>
          <p:cNvSpPr/>
          <p:nvPr/>
        </p:nvSpPr>
        <p:spPr>
          <a:xfrm rot="3951920">
            <a:off x="1505953" y="4315907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20" name="Овал 1719"/>
          <p:cNvSpPr/>
          <p:nvPr/>
        </p:nvSpPr>
        <p:spPr>
          <a:xfrm rot="3951920">
            <a:off x="1672693" y="4744535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21" name="Овал 1720"/>
          <p:cNvSpPr/>
          <p:nvPr/>
        </p:nvSpPr>
        <p:spPr>
          <a:xfrm rot="3951920">
            <a:off x="1458379" y="2672833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22" name="Овал 1721"/>
          <p:cNvSpPr/>
          <p:nvPr/>
        </p:nvSpPr>
        <p:spPr>
          <a:xfrm rot="3951920">
            <a:off x="1648829" y="2148903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23" name="Овал 1722"/>
          <p:cNvSpPr/>
          <p:nvPr/>
        </p:nvSpPr>
        <p:spPr>
          <a:xfrm rot="3951920">
            <a:off x="1386941" y="3244337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24" name="Овал 1723"/>
          <p:cNvSpPr/>
          <p:nvPr/>
        </p:nvSpPr>
        <p:spPr>
          <a:xfrm rot="3951920">
            <a:off x="1887007" y="1672701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25" name="Овал 1724"/>
          <p:cNvSpPr/>
          <p:nvPr/>
        </p:nvSpPr>
        <p:spPr>
          <a:xfrm rot="3951920">
            <a:off x="2220332" y="1244073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26" name="Овал 1725"/>
          <p:cNvSpPr/>
          <p:nvPr/>
        </p:nvSpPr>
        <p:spPr>
          <a:xfrm rot="3951920">
            <a:off x="2648961" y="886883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27" name="Овал 1726"/>
          <p:cNvSpPr/>
          <p:nvPr/>
        </p:nvSpPr>
        <p:spPr>
          <a:xfrm rot="3951920">
            <a:off x="3077587" y="601131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28" name="TextBox 1727"/>
          <p:cNvSpPr txBox="1"/>
          <p:nvPr/>
        </p:nvSpPr>
        <p:spPr>
          <a:xfrm>
            <a:off x="3892286" y="142852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15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729" name="TextBox 1728"/>
          <p:cNvSpPr txBox="1"/>
          <p:nvPr/>
        </p:nvSpPr>
        <p:spPr>
          <a:xfrm>
            <a:off x="3461148" y="238432"/>
            <a:ext cx="253596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731" name="TextBox 1730"/>
          <p:cNvSpPr txBox="1"/>
          <p:nvPr/>
        </p:nvSpPr>
        <p:spPr>
          <a:xfrm>
            <a:off x="4500562" y="95556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25</a:t>
            </a:r>
            <a:endParaRPr lang="uk-UA" sz="1100" spc="-150" dirty="0">
              <a:latin typeface="Bookman Old Style" pitchFamily="18" charset="0"/>
            </a:endParaRPr>
          </a:p>
        </p:txBody>
      </p:sp>
      <p:grpSp>
        <p:nvGrpSpPr>
          <p:cNvPr id="61" name="Группа 1197"/>
          <p:cNvGrpSpPr/>
          <p:nvPr/>
        </p:nvGrpSpPr>
        <p:grpSpPr>
          <a:xfrm rot="21354696">
            <a:off x="2583855" y="805065"/>
            <a:ext cx="1400198" cy="1093329"/>
            <a:chOff x="2144581" y="479367"/>
            <a:chExt cx="1460831" cy="1140676"/>
          </a:xfrm>
        </p:grpSpPr>
        <p:sp>
          <p:nvSpPr>
            <p:cNvPr id="1219" name="8-конечная звезда 1218"/>
            <p:cNvSpPr/>
            <p:nvPr/>
          </p:nvSpPr>
          <p:spPr>
            <a:xfrm rot="1262594">
              <a:off x="2578365" y="1117765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20" name="8-конечная звезда 1219"/>
            <p:cNvSpPr/>
            <p:nvPr/>
          </p:nvSpPr>
          <p:spPr>
            <a:xfrm rot="1262594">
              <a:off x="3551412" y="1194462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21" name="8-конечная звезда 1220"/>
            <p:cNvSpPr/>
            <p:nvPr/>
          </p:nvSpPr>
          <p:spPr>
            <a:xfrm rot="1262594">
              <a:off x="3384989" y="1332011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54" name="8-конечная звезда 1253"/>
            <p:cNvSpPr/>
            <p:nvPr/>
          </p:nvSpPr>
          <p:spPr>
            <a:xfrm rot="1262594">
              <a:off x="3095241" y="1304155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74" name="8-конечная звезда 1273"/>
            <p:cNvSpPr/>
            <p:nvPr/>
          </p:nvSpPr>
          <p:spPr>
            <a:xfrm rot="1262594">
              <a:off x="2929435" y="153307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77" name="8-конечная звезда 1276"/>
            <p:cNvSpPr/>
            <p:nvPr/>
          </p:nvSpPr>
          <p:spPr>
            <a:xfrm rot="1262594">
              <a:off x="3009220" y="146223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79" name="8-конечная звезда 1278"/>
            <p:cNvSpPr/>
            <p:nvPr/>
          </p:nvSpPr>
          <p:spPr>
            <a:xfrm rot="1262594">
              <a:off x="3548411" y="1127375"/>
              <a:ext cx="46799" cy="4679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80" name="8-конечная звезда 1279"/>
            <p:cNvSpPr/>
            <p:nvPr/>
          </p:nvSpPr>
          <p:spPr>
            <a:xfrm rot="1262594">
              <a:off x="3198092" y="1027614"/>
              <a:ext cx="46799" cy="4679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81" name="8-конечная звезда 1280"/>
            <p:cNvSpPr/>
            <p:nvPr/>
          </p:nvSpPr>
          <p:spPr>
            <a:xfrm rot="1262594">
              <a:off x="3071678" y="479367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83" name="8-конечная звезда 1282"/>
            <p:cNvSpPr/>
            <p:nvPr/>
          </p:nvSpPr>
          <p:spPr>
            <a:xfrm rot="1262594">
              <a:off x="3140705" y="559023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84" name="8-конечная звезда 1283"/>
            <p:cNvSpPr/>
            <p:nvPr/>
          </p:nvSpPr>
          <p:spPr>
            <a:xfrm rot="1262594">
              <a:off x="3247015" y="1388560"/>
              <a:ext cx="46799" cy="4679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85" name="8-конечная звезда 1284"/>
            <p:cNvSpPr/>
            <p:nvPr/>
          </p:nvSpPr>
          <p:spPr>
            <a:xfrm rot="1262594">
              <a:off x="2417342" y="1270696"/>
              <a:ext cx="46799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86" name="8-конечная звезда 1285"/>
            <p:cNvSpPr/>
            <p:nvPr/>
          </p:nvSpPr>
          <p:spPr>
            <a:xfrm rot="1262594">
              <a:off x="2906040" y="932018"/>
              <a:ext cx="46799" cy="4679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87" name="8-конечная звезда 1286"/>
            <p:cNvSpPr/>
            <p:nvPr/>
          </p:nvSpPr>
          <p:spPr>
            <a:xfrm rot="1262594">
              <a:off x="2831699" y="926704"/>
              <a:ext cx="46799" cy="4679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88" name="8-конечная звезда 1287"/>
            <p:cNvSpPr/>
            <p:nvPr/>
          </p:nvSpPr>
          <p:spPr>
            <a:xfrm rot="1262594">
              <a:off x="2811458" y="983820"/>
              <a:ext cx="46799" cy="4679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89" name="8-конечная звезда 1288"/>
            <p:cNvSpPr/>
            <p:nvPr/>
          </p:nvSpPr>
          <p:spPr>
            <a:xfrm rot="1262594">
              <a:off x="2730652" y="1068925"/>
              <a:ext cx="46799" cy="4679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90" name="8-конечная звезда 1289"/>
            <p:cNvSpPr/>
            <p:nvPr/>
          </p:nvSpPr>
          <p:spPr>
            <a:xfrm rot="1262594">
              <a:off x="2694603" y="1573243"/>
              <a:ext cx="46799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96" name="8-конечная звезда 1295"/>
            <p:cNvSpPr/>
            <p:nvPr/>
          </p:nvSpPr>
          <p:spPr>
            <a:xfrm rot="1262594">
              <a:off x="2144581" y="653426"/>
              <a:ext cx="46799" cy="4679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297" name="Прямая соединительная линия 1296"/>
            <p:cNvCxnSpPr>
              <a:stCxn id="1283" idx="5"/>
              <a:endCxn id="1281" idx="7"/>
            </p:cNvCxnSpPr>
            <p:nvPr/>
          </p:nvCxnSpPr>
          <p:spPr>
            <a:xfrm rot="16445304" flipV="1">
              <a:off x="3103093" y="505714"/>
              <a:ext cx="64882" cy="4287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99" name="Прямая соединительная линия 1298"/>
            <p:cNvCxnSpPr>
              <a:stCxn id="1290" idx="6"/>
              <a:endCxn id="1274" idx="2"/>
            </p:cNvCxnSpPr>
            <p:nvPr/>
          </p:nvCxnSpPr>
          <p:spPr>
            <a:xfrm rot="5645304" flipH="1" flipV="1">
              <a:off x="2833939" y="1469780"/>
              <a:ext cx="5267" cy="22052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00" name="Прямая соединительная линия 1299"/>
            <p:cNvCxnSpPr>
              <a:stCxn id="1274" idx="7"/>
              <a:endCxn id="1277" idx="2"/>
            </p:cNvCxnSpPr>
            <p:nvPr/>
          </p:nvCxnSpPr>
          <p:spPr>
            <a:xfrm rot="5645304" flipH="1" flipV="1">
              <a:off x="2984904" y="1510358"/>
              <a:ext cx="37827" cy="4282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01" name="Прямая соединительная линия 1300"/>
            <p:cNvCxnSpPr>
              <a:stCxn id="1277" idx="7"/>
              <a:endCxn id="1254" idx="2"/>
            </p:cNvCxnSpPr>
            <p:nvPr/>
          </p:nvCxnSpPr>
          <p:spPr>
            <a:xfrm rot="5645304" flipH="1" flipV="1">
              <a:off x="3024076" y="1395899"/>
              <a:ext cx="125287" cy="4282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02" name="Прямая соединительная линия 1301"/>
            <p:cNvCxnSpPr>
              <a:stCxn id="1254" idx="0"/>
              <a:endCxn id="1284" idx="4"/>
            </p:cNvCxnSpPr>
            <p:nvPr/>
          </p:nvCxnSpPr>
          <p:spPr>
            <a:xfrm rot="245304">
              <a:off x="3145333" y="1344536"/>
              <a:ext cx="105349" cy="5533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03" name="Прямая соединительная линия 1302"/>
            <p:cNvCxnSpPr>
              <a:stCxn id="1284" idx="0"/>
              <a:endCxn id="1221" idx="3"/>
            </p:cNvCxnSpPr>
            <p:nvPr/>
          </p:nvCxnSpPr>
          <p:spPr>
            <a:xfrm rot="245304" flipV="1">
              <a:off x="3294170" y="1366649"/>
              <a:ext cx="91227" cy="5703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04" name="Прямая соединительная линия 1303"/>
            <p:cNvCxnSpPr>
              <a:stCxn id="1221" idx="7"/>
              <a:endCxn id="1220" idx="4"/>
            </p:cNvCxnSpPr>
            <p:nvPr/>
          </p:nvCxnSpPr>
          <p:spPr>
            <a:xfrm rot="5645304" flipH="1" flipV="1">
              <a:off x="3422817" y="1226640"/>
              <a:ext cx="144242" cy="10653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05" name="Прямая соединительная линия 1304"/>
            <p:cNvCxnSpPr>
              <a:stCxn id="1289" idx="7"/>
              <a:endCxn id="1288" idx="2"/>
            </p:cNvCxnSpPr>
            <p:nvPr/>
          </p:nvCxnSpPr>
          <p:spPr>
            <a:xfrm rot="5645304" flipH="1" flipV="1">
              <a:off x="2772313" y="1032413"/>
              <a:ext cx="57265" cy="4705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06" name="Прямая соединительная линия 1305"/>
            <p:cNvCxnSpPr>
              <a:stCxn id="1219" idx="7"/>
              <a:endCxn id="1289" idx="3"/>
            </p:cNvCxnSpPr>
            <p:nvPr/>
          </p:nvCxnSpPr>
          <p:spPr>
            <a:xfrm rot="5645304" flipH="1" flipV="1">
              <a:off x="2661747" y="1067771"/>
              <a:ext cx="39212" cy="10008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07" name="Прямая соединительная линия 1306"/>
            <p:cNvCxnSpPr>
              <a:stCxn id="1219" idx="2"/>
              <a:endCxn id="1285" idx="7"/>
            </p:cNvCxnSpPr>
            <p:nvPr/>
          </p:nvCxnSpPr>
          <p:spPr>
            <a:xfrm rot="5645304">
              <a:off x="2466970" y="1164765"/>
              <a:ext cx="123858" cy="12503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08" name="Прямая соединительная линия 1307"/>
            <p:cNvCxnSpPr>
              <a:stCxn id="1285" idx="1"/>
              <a:endCxn id="1290" idx="5"/>
            </p:cNvCxnSpPr>
            <p:nvPr/>
          </p:nvCxnSpPr>
          <p:spPr>
            <a:xfrm rot="16445304" flipH="1">
              <a:off x="2459020" y="1307307"/>
              <a:ext cx="240704" cy="27612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10" name="Прямая соединительная линия 1309"/>
            <p:cNvCxnSpPr>
              <a:stCxn id="1286" idx="6"/>
              <a:endCxn id="1283" idx="2"/>
            </p:cNvCxnSpPr>
            <p:nvPr/>
          </p:nvCxnSpPr>
          <p:spPr>
            <a:xfrm rot="5645304" flipH="1" flipV="1">
              <a:off x="2874766" y="672007"/>
              <a:ext cx="344010" cy="19382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11" name="Прямая соединительная линия 1310"/>
            <p:cNvCxnSpPr>
              <a:stCxn id="1287" idx="0"/>
              <a:endCxn id="1286" idx="4"/>
            </p:cNvCxnSpPr>
            <p:nvPr/>
          </p:nvCxnSpPr>
          <p:spPr>
            <a:xfrm rot="245304" flipV="1">
              <a:off x="2877386" y="945937"/>
              <a:ext cx="29766" cy="1364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12" name="Прямая соединительная линия 1311"/>
            <p:cNvCxnSpPr>
              <a:stCxn id="1288" idx="0"/>
              <a:endCxn id="1287" idx="1"/>
            </p:cNvCxnSpPr>
            <p:nvPr/>
          </p:nvCxnSpPr>
          <p:spPr>
            <a:xfrm rot="245304" flipV="1">
              <a:off x="2858280" y="971263"/>
              <a:ext cx="4737" cy="4458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13" name="Прямая соединительная линия 1312"/>
            <p:cNvCxnSpPr>
              <a:stCxn id="1280" idx="0"/>
              <a:endCxn id="1279" idx="4"/>
            </p:cNvCxnSpPr>
            <p:nvPr/>
          </p:nvCxnSpPr>
          <p:spPr>
            <a:xfrm rot="245304">
              <a:off x="3240764" y="1070453"/>
              <a:ext cx="311774" cy="6088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19" name="Прямая соединительная линия 1318"/>
            <p:cNvCxnSpPr>
              <a:stCxn id="1296" idx="0"/>
              <a:endCxn id="1281" idx="3"/>
            </p:cNvCxnSpPr>
            <p:nvPr/>
          </p:nvCxnSpPr>
          <p:spPr>
            <a:xfrm rot="245304" flipV="1">
              <a:off x="2197109" y="480980"/>
              <a:ext cx="869294" cy="23553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20" name="Прямая соединительная линия 1319"/>
            <p:cNvCxnSpPr>
              <a:stCxn id="1220" idx="5"/>
              <a:endCxn id="1279" idx="1"/>
            </p:cNvCxnSpPr>
            <p:nvPr/>
          </p:nvCxnSpPr>
          <p:spPr>
            <a:xfrm rot="5645304" flipH="1" flipV="1">
              <a:off x="3561603" y="1178438"/>
              <a:ext cx="25555" cy="1207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369" name="TextBox 1368"/>
          <p:cNvSpPr txBox="1"/>
          <p:nvPr/>
        </p:nvSpPr>
        <p:spPr>
          <a:xfrm>
            <a:off x="3143240" y="1142984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ЕРІДАН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grpSp>
        <p:nvGrpSpPr>
          <p:cNvPr id="62" name="Группа 1493"/>
          <p:cNvGrpSpPr/>
          <p:nvPr/>
        </p:nvGrpSpPr>
        <p:grpSpPr>
          <a:xfrm>
            <a:off x="1792760" y="4140544"/>
            <a:ext cx="614178" cy="1056610"/>
            <a:chOff x="1792760" y="4140544"/>
            <a:chExt cx="614178" cy="1056610"/>
          </a:xfrm>
        </p:grpSpPr>
        <p:sp>
          <p:nvSpPr>
            <p:cNvPr id="1380" name="8-конечная звезда 1379"/>
            <p:cNvSpPr/>
            <p:nvPr/>
          </p:nvSpPr>
          <p:spPr>
            <a:xfrm rot="1262594">
              <a:off x="2009705" y="4140544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81" name="8-конечная звезда 1380"/>
            <p:cNvSpPr/>
            <p:nvPr/>
          </p:nvSpPr>
          <p:spPr>
            <a:xfrm rot="1262594">
              <a:off x="1792760" y="4221659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82" name="8-конечная звезда 1381"/>
            <p:cNvSpPr/>
            <p:nvPr/>
          </p:nvSpPr>
          <p:spPr>
            <a:xfrm rot="1262594">
              <a:off x="2007074" y="4650288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83" name="8-конечная звезда 1382"/>
            <p:cNvSpPr/>
            <p:nvPr/>
          </p:nvSpPr>
          <p:spPr>
            <a:xfrm rot="1262594">
              <a:off x="2149950" y="4435973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84" name="8-конечная звезда 1383"/>
            <p:cNvSpPr/>
            <p:nvPr/>
          </p:nvSpPr>
          <p:spPr>
            <a:xfrm rot="1262594">
              <a:off x="2149950" y="4864602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85" name="8-конечная звезда 1384"/>
            <p:cNvSpPr/>
            <p:nvPr/>
          </p:nvSpPr>
          <p:spPr>
            <a:xfrm rot="1262594">
              <a:off x="2292825" y="5150354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86" name="8-конечная звезда 1385"/>
            <p:cNvSpPr/>
            <p:nvPr/>
          </p:nvSpPr>
          <p:spPr>
            <a:xfrm rot="1262594">
              <a:off x="2363738" y="5093996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388" name="Прямая соединительная линия 1387"/>
            <p:cNvCxnSpPr>
              <a:stCxn id="1381" idx="7"/>
              <a:endCxn id="1380" idx="3"/>
            </p:cNvCxnSpPr>
            <p:nvPr/>
          </p:nvCxnSpPr>
          <p:spPr>
            <a:xfrm rot="5400000" flipH="1" flipV="1">
              <a:off x="1900291" y="4123353"/>
              <a:ext cx="49458" cy="17495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89" name="Прямая соединительная линия 1388"/>
            <p:cNvCxnSpPr>
              <a:stCxn id="1383" idx="5"/>
              <a:endCxn id="1380" idx="1"/>
            </p:cNvCxnSpPr>
            <p:nvPr/>
          </p:nvCxnSpPr>
          <p:spPr>
            <a:xfrm rot="16200000" flipV="1">
              <a:off x="1991837" y="4265977"/>
              <a:ext cx="235437" cy="10858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90" name="Прямая соединительная линия 1389"/>
            <p:cNvCxnSpPr>
              <a:stCxn id="1382" idx="4"/>
              <a:endCxn id="1381" idx="1"/>
            </p:cNvCxnSpPr>
            <p:nvPr/>
          </p:nvCxnSpPr>
          <p:spPr>
            <a:xfrm rot="10800000">
              <a:off x="1825661" y="4266444"/>
              <a:ext cx="182974" cy="39884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91" name="Прямая соединительная линия 1390"/>
            <p:cNvCxnSpPr>
              <a:stCxn id="1384" idx="6"/>
              <a:endCxn id="1383" idx="2"/>
            </p:cNvCxnSpPr>
            <p:nvPr/>
          </p:nvCxnSpPr>
          <p:spPr>
            <a:xfrm rot="16200000" flipV="1">
              <a:off x="1980875" y="4665286"/>
              <a:ext cx="384951" cy="1680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92" name="Прямая соединительная линия 1391"/>
            <p:cNvCxnSpPr>
              <a:stCxn id="1384" idx="0"/>
              <a:endCxn id="1382" idx="1"/>
            </p:cNvCxnSpPr>
            <p:nvPr/>
          </p:nvCxnSpPr>
          <p:spPr>
            <a:xfrm flipH="1" flipV="1">
              <a:off x="2039975" y="4695072"/>
              <a:ext cx="155214" cy="20133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93" name="Прямая соединительная линия 1392"/>
            <p:cNvCxnSpPr>
              <a:stCxn id="1386" idx="2"/>
              <a:endCxn id="1385" idx="7"/>
            </p:cNvCxnSpPr>
            <p:nvPr/>
          </p:nvCxnSpPr>
          <p:spPr>
            <a:xfrm rot="5400000">
              <a:off x="2343347" y="5130018"/>
              <a:ext cx="28498" cy="3997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09" name="Прямая соединительная линия 1408"/>
            <p:cNvCxnSpPr>
              <a:stCxn id="1385" idx="4"/>
              <a:endCxn id="1384" idx="1"/>
            </p:cNvCxnSpPr>
            <p:nvPr/>
          </p:nvCxnSpPr>
          <p:spPr>
            <a:xfrm rot="10800000">
              <a:off x="2182852" y="4909386"/>
              <a:ext cx="111535" cy="25596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10" name="Прямая соединительная линия 1409"/>
            <p:cNvCxnSpPr>
              <a:stCxn id="1386" idx="4"/>
              <a:endCxn id="1384" idx="1"/>
            </p:cNvCxnSpPr>
            <p:nvPr/>
          </p:nvCxnSpPr>
          <p:spPr>
            <a:xfrm rot="10800000">
              <a:off x="2182851" y="4909386"/>
              <a:ext cx="182328" cy="19845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493" name="TextBox 1492"/>
          <p:cNvSpPr txBox="1"/>
          <p:nvPr/>
        </p:nvSpPr>
        <p:spPr>
          <a:xfrm rot="3270530">
            <a:off x="1593435" y="4712403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ПД РИБА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1531" name="8-конечная звезда 1530"/>
          <p:cNvSpPr/>
          <p:nvPr/>
        </p:nvSpPr>
        <p:spPr>
          <a:xfrm rot="1262594">
            <a:off x="5008523" y="365060"/>
            <a:ext cx="54000" cy="540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grpSp>
        <p:nvGrpSpPr>
          <p:cNvPr id="63" name="Группа 1682"/>
          <p:cNvGrpSpPr/>
          <p:nvPr/>
        </p:nvGrpSpPr>
        <p:grpSpPr>
          <a:xfrm>
            <a:off x="5060722" y="401756"/>
            <a:ext cx="2493877" cy="2152192"/>
            <a:chOff x="5060722" y="401756"/>
            <a:chExt cx="2493877" cy="2152192"/>
          </a:xfrm>
        </p:grpSpPr>
        <p:cxnSp>
          <p:nvCxnSpPr>
            <p:cNvPr id="709" name="Прямая соединительная линия 708"/>
            <p:cNvCxnSpPr>
              <a:stCxn id="1536" idx="5"/>
              <a:endCxn id="1535" idx="1"/>
            </p:cNvCxnSpPr>
            <p:nvPr/>
          </p:nvCxnSpPr>
          <p:spPr>
            <a:xfrm rot="5400000" flipH="1" flipV="1">
              <a:off x="6276013" y="1313207"/>
              <a:ext cx="95572" cy="1714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331" name="8-конечная звезда 1330"/>
            <p:cNvSpPr/>
            <p:nvPr/>
          </p:nvSpPr>
          <p:spPr>
            <a:xfrm rot="1262594">
              <a:off x="6221917" y="1649892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387" name="Прямая соединительная линия 1386"/>
            <p:cNvCxnSpPr>
              <a:stCxn id="1533" idx="4"/>
              <a:endCxn id="1532" idx="0"/>
            </p:cNvCxnSpPr>
            <p:nvPr/>
          </p:nvCxnSpPr>
          <p:spPr>
            <a:xfrm rot="10800000">
              <a:off x="5489351" y="687508"/>
              <a:ext cx="521105" cy="19492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532" name="8-конечная звезда 1531"/>
            <p:cNvSpPr/>
            <p:nvPr/>
          </p:nvSpPr>
          <p:spPr>
            <a:xfrm rot="1262594">
              <a:off x="5437151" y="65081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33" name="8-конечная звезда 1532"/>
            <p:cNvSpPr/>
            <p:nvPr/>
          </p:nvSpPr>
          <p:spPr>
            <a:xfrm rot="1262594">
              <a:off x="6008654" y="865125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34" name="8-конечная звезда 1533"/>
            <p:cNvSpPr/>
            <p:nvPr/>
          </p:nvSpPr>
          <p:spPr>
            <a:xfrm rot="1262594">
              <a:off x="5794341" y="129375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35" name="8-конечная звезда 1534"/>
            <p:cNvSpPr/>
            <p:nvPr/>
          </p:nvSpPr>
          <p:spPr>
            <a:xfrm rot="1262594">
              <a:off x="6294406" y="1222317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36" name="8-конечная звезда 1535"/>
            <p:cNvSpPr/>
            <p:nvPr/>
          </p:nvSpPr>
          <p:spPr>
            <a:xfrm rot="1262594">
              <a:off x="6295985" y="1366771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61" name="8-конечная звезда 1560"/>
            <p:cNvSpPr/>
            <p:nvPr/>
          </p:nvSpPr>
          <p:spPr>
            <a:xfrm rot="1262594">
              <a:off x="6794472" y="1293755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96" name="8-конечная звезда 1595"/>
            <p:cNvSpPr/>
            <p:nvPr/>
          </p:nvSpPr>
          <p:spPr>
            <a:xfrm rot="1262594">
              <a:off x="6079040" y="721198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97" name="8-конечная звезда 1596"/>
            <p:cNvSpPr/>
            <p:nvPr/>
          </p:nvSpPr>
          <p:spPr>
            <a:xfrm rot="1262594">
              <a:off x="7507799" y="2507148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98" name="8-конечная звезда 1597"/>
            <p:cNvSpPr/>
            <p:nvPr/>
          </p:nvSpPr>
          <p:spPr>
            <a:xfrm rot="1262594">
              <a:off x="7150609" y="1875160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99" name="8-конечная звезда 1598"/>
            <p:cNvSpPr/>
            <p:nvPr/>
          </p:nvSpPr>
          <p:spPr>
            <a:xfrm rot="1262594">
              <a:off x="6875812" y="1517970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600" name="Прямая соединительная линия 1599"/>
            <p:cNvCxnSpPr>
              <a:stCxn id="1599" idx="6"/>
              <a:endCxn id="1561" idx="1"/>
            </p:cNvCxnSpPr>
            <p:nvPr/>
          </p:nvCxnSpPr>
          <p:spPr>
            <a:xfrm rot="16200000" flipV="1">
              <a:off x="6782974" y="1394890"/>
              <a:ext cx="174102" cy="7517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08" name="Прямая соединительная линия 1607"/>
            <p:cNvCxnSpPr>
              <a:stCxn id="1331" idx="7"/>
              <a:endCxn id="1536" idx="2"/>
            </p:cNvCxnSpPr>
            <p:nvPr/>
          </p:nvCxnSpPr>
          <p:spPr>
            <a:xfrm rot="5400000" flipH="1" flipV="1">
              <a:off x="6174536" y="1521576"/>
              <a:ext cx="234381" cy="5005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09" name="Прямая соединительная линия 1608"/>
            <p:cNvCxnSpPr>
              <a:stCxn id="1535" idx="6"/>
              <a:endCxn id="1533" idx="0"/>
            </p:cNvCxnSpPr>
            <p:nvPr/>
          </p:nvCxnSpPr>
          <p:spPr>
            <a:xfrm rot="16200000" flipV="1">
              <a:off x="6034828" y="927845"/>
              <a:ext cx="322298" cy="27024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10" name="Прямая соединительная линия 1609"/>
            <p:cNvCxnSpPr>
              <a:stCxn id="1534" idx="6"/>
              <a:endCxn id="1533" idx="2"/>
            </p:cNvCxnSpPr>
            <p:nvPr/>
          </p:nvCxnSpPr>
          <p:spPr>
            <a:xfrm rot="5400000" flipH="1" flipV="1">
              <a:off x="5739382" y="1008978"/>
              <a:ext cx="378230" cy="19492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11" name="Прямая соединительная линия 1610"/>
            <p:cNvCxnSpPr>
              <a:stCxn id="1532" idx="4"/>
              <a:endCxn id="1531" idx="0"/>
            </p:cNvCxnSpPr>
            <p:nvPr/>
          </p:nvCxnSpPr>
          <p:spPr>
            <a:xfrm rot="10800000">
              <a:off x="5060722" y="401756"/>
              <a:ext cx="378230" cy="26636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54" name="Прямая соединительная линия 1653"/>
            <p:cNvCxnSpPr>
              <a:stCxn id="1597" idx="5"/>
              <a:endCxn id="1598" idx="0"/>
            </p:cNvCxnSpPr>
            <p:nvPr/>
          </p:nvCxnSpPr>
          <p:spPr>
            <a:xfrm rot="16200000" flipV="1">
              <a:off x="7057672" y="2045138"/>
              <a:ext cx="602202" cy="32585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55" name="Прямая соединительная линия 1654"/>
            <p:cNvCxnSpPr>
              <a:stCxn id="1598" idx="5"/>
              <a:endCxn id="1599" idx="1"/>
            </p:cNvCxnSpPr>
            <p:nvPr/>
          </p:nvCxnSpPr>
          <p:spPr>
            <a:xfrm rot="16200000" flipV="1">
              <a:off x="6879400" y="1592067"/>
              <a:ext cx="314422" cy="25579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56" name="Прямая соединительная линия 1655"/>
            <p:cNvCxnSpPr>
              <a:stCxn id="1561" idx="4"/>
              <a:endCxn id="1596" idx="1"/>
            </p:cNvCxnSpPr>
            <p:nvPr/>
          </p:nvCxnSpPr>
          <p:spPr>
            <a:xfrm rot="10800000">
              <a:off x="6111941" y="765982"/>
              <a:ext cx="684332" cy="54507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57" name="Прямая соединительная линия 1656"/>
            <p:cNvCxnSpPr>
              <a:stCxn id="1533" idx="6"/>
              <a:endCxn id="1596" idx="3"/>
            </p:cNvCxnSpPr>
            <p:nvPr/>
          </p:nvCxnSpPr>
          <p:spPr>
            <a:xfrm rot="5400000" flipH="1" flipV="1">
              <a:off x="6006789" y="792660"/>
              <a:ext cx="112827" cy="3570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684" name="TextBox 1683"/>
          <p:cNvSpPr txBox="1"/>
          <p:nvPr/>
        </p:nvSpPr>
        <p:spPr>
          <a:xfrm rot="923649">
            <a:off x="5384852" y="804240"/>
            <a:ext cx="70215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КОРМА</a:t>
            </a:r>
            <a:endParaRPr lang="uk-UA" sz="8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1685" name="TextBox 1684"/>
          <p:cNvSpPr txBox="1"/>
          <p:nvPr/>
        </p:nvSpPr>
        <p:spPr>
          <a:xfrm rot="1029259">
            <a:off x="5726624" y="1144629"/>
            <a:ext cx="70215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КОМПАС</a:t>
            </a:r>
            <a:endParaRPr lang="uk-UA" sz="8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1686" name="TextBox 1685"/>
          <p:cNvSpPr txBox="1"/>
          <p:nvPr/>
        </p:nvSpPr>
        <p:spPr>
          <a:xfrm rot="2655036">
            <a:off x="6627970" y="1693846"/>
            <a:ext cx="70215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ВІТРИЛА</a:t>
            </a:r>
            <a:endParaRPr lang="uk-UA" sz="8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grpSp>
        <p:nvGrpSpPr>
          <p:cNvPr id="65" name="Группа 1793"/>
          <p:cNvGrpSpPr/>
          <p:nvPr/>
        </p:nvGrpSpPr>
        <p:grpSpPr>
          <a:xfrm>
            <a:off x="6572264" y="3651209"/>
            <a:ext cx="904055" cy="1962717"/>
            <a:chOff x="6579106" y="3651209"/>
            <a:chExt cx="904055" cy="1962717"/>
          </a:xfrm>
        </p:grpSpPr>
        <p:cxnSp>
          <p:nvCxnSpPr>
            <p:cNvPr id="1374" name="Прямая соединительная линия 1373"/>
            <p:cNvCxnSpPr>
              <a:stCxn id="1735" idx="3"/>
              <a:endCxn id="1737" idx="7"/>
            </p:cNvCxnSpPr>
            <p:nvPr/>
          </p:nvCxnSpPr>
          <p:spPr>
            <a:xfrm rot="5400000" flipH="1">
              <a:off x="7098637" y="4700638"/>
              <a:ext cx="15812" cy="23504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709" name="Овал 1708"/>
            <p:cNvSpPr/>
            <p:nvPr/>
          </p:nvSpPr>
          <p:spPr>
            <a:xfrm rot="3951920">
              <a:off x="6863802" y="5577926"/>
              <a:ext cx="36000" cy="36000"/>
            </a:xfrm>
            <a:prstGeom prst="ellipse">
              <a:avLst/>
            </a:prstGeom>
            <a:solidFill>
              <a:srgbClr val="C00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631" name="Прямая соединительная линия 1630"/>
            <p:cNvCxnSpPr>
              <a:stCxn id="1774" idx="5"/>
              <a:endCxn id="1773" idx="2"/>
            </p:cNvCxnSpPr>
            <p:nvPr/>
          </p:nvCxnSpPr>
          <p:spPr>
            <a:xfrm rot="5400000" flipH="1" flipV="1">
              <a:off x="7109755" y="4107339"/>
              <a:ext cx="182045" cy="7253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36" name="Прямая соединительная линия 1635"/>
            <p:cNvCxnSpPr>
              <a:stCxn id="1736" idx="7"/>
              <a:endCxn id="1735" idx="2"/>
            </p:cNvCxnSpPr>
            <p:nvPr/>
          </p:nvCxnSpPr>
          <p:spPr>
            <a:xfrm rot="5400000" flipH="1" flipV="1">
              <a:off x="7201648" y="4843103"/>
              <a:ext cx="40098" cy="3069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50" name="Прямая соединительная линия 1649"/>
            <p:cNvCxnSpPr>
              <a:stCxn id="1696" idx="7"/>
              <a:endCxn id="1736" idx="1"/>
            </p:cNvCxnSpPr>
            <p:nvPr/>
          </p:nvCxnSpPr>
          <p:spPr>
            <a:xfrm rot="5400000" flipH="1" flipV="1">
              <a:off x="6926996" y="4973061"/>
              <a:ext cx="331144" cy="20379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51" name="Прямая соединительная линия 1650"/>
            <p:cNvCxnSpPr>
              <a:stCxn id="1690" idx="7"/>
              <a:endCxn id="1696" idx="2"/>
            </p:cNvCxnSpPr>
            <p:nvPr/>
          </p:nvCxnSpPr>
          <p:spPr>
            <a:xfrm rot="5400000" flipH="1" flipV="1">
              <a:off x="6780817" y="5282497"/>
              <a:ext cx="181289" cy="16968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52" name="Прямая соединительная линия 1651"/>
            <p:cNvCxnSpPr>
              <a:stCxn id="1690" idx="5"/>
              <a:endCxn id="1689" idx="1"/>
            </p:cNvCxnSpPr>
            <p:nvPr/>
          </p:nvCxnSpPr>
          <p:spPr>
            <a:xfrm rot="16200000" flipV="1">
              <a:off x="6626175" y="5323847"/>
              <a:ext cx="174953" cy="6041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53" name="Прямая соединительная линия 1652"/>
            <p:cNvCxnSpPr>
              <a:stCxn id="1689" idx="3"/>
              <a:endCxn id="1687" idx="1"/>
            </p:cNvCxnSpPr>
            <p:nvPr/>
          </p:nvCxnSpPr>
          <p:spPr>
            <a:xfrm rot="5400000">
              <a:off x="6626343" y="5240358"/>
              <a:ext cx="11883" cy="4055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687" name="8-конечная звезда 1686"/>
            <p:cNvSpPr/>
            <p:nvPr/>
          </p:nvSpPr>
          <p:spPr>
            <a:xfrm rot="1262594">
              <a:off x="6579106" y="5221792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689" name="8-конечная звезда 1688"/>
            <p:cNvSpPr/>
            <p:nvPr/>
          </p:nvSpPr>
          <p:spPr>
            <a:xfrm rot="1262594">
              <a:off x="6650544" y="5221792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690" name="8-конечная звезда 1689"/>
            <p:cNvSpPr/>
            <p:nvPr/>
          </p:nvSpPr>
          <p:spPr>
            <a:xfrm rot="1262594">
              <a:off x="6724613" y="5438737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696" name="8-конечная звезда 1695"/>
            <p:cNvSpPr/>
            <p:nvPr/>
          </p:nvSpPr>
          <p:spPr>
            <a:xfrm rot="1262594">
              <a:off x="6938997" y="522449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730" name="8-конечная звезда 1729"/>
            <p:cNvSpPr/>
            <p:nvPr/>
          </p:nvSpPr>
          <p:spPr>
            <a:xfrm rot="1262594">
              <a:off x="7293487" y="4150222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732" name="8-конечная звезда 1731"/>
            <p:cNvSpPr/>
            <p:nvPr/>
          </p:nvSpPr>
          <p:spPr>
            <a:xfrm rot="1262594">
              <a:off x="7293486" y="4864600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733" name="8-конечная звезда 1732"/>
            <p:cNvSpPr/>
            <p:nvPr/>
          </p:nvSpPr>
          <p:spPr>
            <a:xfrm rot="1262594">
              <a:off x="6875812" y="5007478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734" name="8-конечная звезда 1733"/>
            <p:cNvSpPr/>
            <p:nvPr/>
          </p:nvSpPr>
          <p:spPr>
            <a:xfrm rot="1262594">
              <a:off x="6793420" y="4946994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735" name="8-конечная звезда 1734"/>
            <p:cNvSpPr/>
            <p:nvPr/>
          </p:nvSpPr>
          <p:spPr>
            <a:xfrm rot="1262594">
              <a:off x="7222048" y="4793164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736" name="8-конечная звезда 1735"/>
            <p:cNvSpPr/>
            <p:nvPr/>
          </p:nvSpPr>
          <p:spPr>
            <a:xfrm rot="1262594">
              <a:off x="7161564" y="4864602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737" name="8-конечная звезда 1736"/>
            <p:cNvSpPr/>
            <p:nvPr/>
          </p:nvSpPr>
          <p:spPr>
            <a:xfrm rot="1262594">
              <a:off x="6937348" y="4794216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754" name="Прямая соединительная линия 1753"/>
            <p:cNvCxnSpPr>
              <a:stCxn id="1733" idx="4"/>
              <a:endCxn id="1734" idx="1"/>
            </p:cNvCxnSpPr>
            <p:nvPr/>
          </p:nvCxnSpPr>
          <p:spPr>
            <a:xfrm rot="10800000">
              <a:off x="6826321" y="4991778"/>
              <a:ext cx="51052" cy="3069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55" name="Прямая соединительная линия 1754"/>
            <p:cNvCxnSpPr>
              <a:stCxn id="1734" idx="0"/>
              <a:endCxn id="1737" idx="3"/>
            </p:cNvCxnSpPr>
            <p:nvPr/>
          </p:nvCxnSpPr>
          <p:spPr>
            <a:xfrm flipV="1">
              <a:off x="6838659" y="4832179"/>
              <a:ext cx="101015" cy="14661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56" name="Прямая соединительная линия 1755"/>
            <p:cNvCxnSpPr>
              <a:stCxn id="1733" idx="7"/>
              <a:endCxn id="1736" idx="3"/>
            </p:cNvCxnSpPr>
            <p:nvPr/>
          </p:nvCxnSpPr>
          <p:spPr>
            <a:xfrm rot="5400000" flipH="1" flipV="1">
              <a:off x="6980151" y="4837948"/>
              <a:ext cx="123874" cy="24298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65" name="Прямая соединительная линия 1764"/>
            <p:cNvCxnSpPr>
              <a:stCxn id="1773" idx="7"/>
              <a:endCxn id="1771" idx="2"/>
            </p:cNvCxnSpPr>
            <p:nvPr/>
          </p:nvCxnSpPr>
          <p:spPr>
            <a:xfrm rot="5400000" flipH="1" flipV="1">
              <a:off x="7166963" y="3803278"/>
              <a:ext cx="317837" cy="11809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66" name="Прямая соединительная линия 1765"/>
            <p:cNvCxnSpPr>
              <a:stCxn id="1775" idx="5"/>
              <a:endCxn id="1771" idx="0"/>
            </p:cNvCxnSpPr>
            <p:nvPr/>
          </p:nvCxnSpPr>
          <p:spPr>
            <a:xfrm rot="16200000" flipV="1">
              <a:off x="7345751" y="3761977"/>
              <a:ext cx="178582" cy="3043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67" name="Прямая соединительная линия 1766"/>
            <p:cNvCxnSpPr>
              <a:stCxn id="1735" idx="5"/>
              <a:endCxn id="1775" idx="1"/>
            </p:cNvCxnSpPr>
            <p:nvPr/>
          </p:nvCxnSpPr>
          <p:spPr>
            <a:xfrm rot="5400000" flipH="1" flipV="1">
              <a:off x="6909641" y="4235560"/>
              <a:ext cx="885926" cy="23331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68" name="Прямая соединительная линия 1767"/>
            <p:cNvCxnSpPr>
              <a:stCxn id="1732" idx="3"/>
              <a:endCxn id="1735" idx="1"/>
            </p:cNvCxnSpPr>
            <p:nvPr/>
          </p:nvCxnSpPr>
          <p:spPr>
            <a:xfrm rot="5400000" flipH="1">
              <a:off x="7245449" y="4847449"/>
              <a:ext cx="59553" cy="4055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771" name="8-конечная звезда 1770"/>
            <p:cNvSpPr/>
            <p:nvPr/>
          </p:nvSpPr>
          <p:spPr>
            <a:xfrm rot="1262594">
              <a:off x="7367625" y="3651209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772" name="8-конечная звезда 1771"/>
            <p:cNvSpPr/>
            <p:nvPr/>
          </p:nvSpPr>
          <p:spPr>
            <a:xfrm rot="1262594">
              <a:off x="7222047" y="4221660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773" name="8-конечная звезда 1772"/>
            <p:cNvSpPr/>
            <p:nvPr/>
          </p:nvSpPr>
          <p:spPr>
            <a:xfrm rot="1262594">
              <a:off x="7222048" y="4007346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774" name="8-конечная звезда 1773"/>
            <p:cNvSpPr/>
            <p:nvPr/>
          </p:nvSpPr>
          <p:spPr>
            <a:xfrm rot="1262594">
              <a:off x="7150609" y="4232614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775" name="8-конечная звезда 1774"/>
            <p:cNvSpPr/>
            <p:nvPr/>
          </p:nvSpPr>
          <p:spPr>
            <a:xfrm rot="1262594">
              <a:off x="7436361" y="3864470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787" name="Прямая соединительная линия 1786"/>
            <p:cNvCxnSpPr>
              <a:stCxn id="1730" idx="5"/>
              <a:endCxn id="1773" idx="1"/>
            </p:cNvCxnSpPr>
            <p:nvPr/>
          </p:nvCxnSpPr>
          <p:spPr>
            <a:xfrm rot="16200000" flipV="1">
              <a:off x="7231114" y="4075965"/>
              <a:ext cx="100108" cy="5243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88" name="Прямая соединительная линия 1787"/>
            <p:cNvCxnSpPr>
              <a:stCxn id="1772" idx="5"/>
              <a:endCxn id="1773" idx="2"/>
            </p:cNvCxnSpPr>
            <p:nvPr/>
          </p:nvCxnSpPr>
          <p:spPr>
            <a:xfrm rot="5400000" flipH="1" flipV="1">
              <a:off x="7150951" y="4137581"/>
              <a:ext cx="171091" cy="110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795" name="TextBox 1794"/>
          <p:cNvSpPr txBox="1"/>
          <p:nvPr/>
        </p:nvSpPr>
        <p:spPr>
          <a:xfrm rot="17330145">
            <a:off x="6850552" y="4484570"/>
            <a:ext cx="70215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ЦЕНТАВР</a:t>
            </a:r>
            <a:endParaRPr lang="uk-UA" sz="8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1804" name="TextBox 1803"/>
          <p:cNvSpPr txBox="1"/>
          <p:nvPr/>
        </p:nvSpPr>
        <p:spPr>
          <a:xfrm>
            <a:off x="5535360" y="309870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15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05" name="TextBox 1804"/>
          <p:cNvSpPr txBox="1"/>
          <p:nvPr/>
        </p:nvSpPr>
        <p:spPr>
          <a:xfrm>
            <a:off x="5104222" y="166994"/>
            <a:ext cx="253596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06" name="TextBox 1805"/>
          <p:cNvSpPr txBox="1"/>
          <p:nvPr/>
        </p:nvSpPr>
        <p:spPr>
          <a:xfrm>
            <a:off x="6072198" y="571480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25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07" name="TextBox 1806"/>
          <p:cNvSpPr txBox="1"/>
          <p:nvPr/>
        </p:nvSpPr>
        <p:spPr>
          <a:xfrm>
            <a:off x="6892682" y="1310002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15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08" name="TextBox 1807"/>
          <p:cNvSpPr txBox="1"/>
          <p:nvPr/>
        </p:nvSpPr>
        <p:spPr>
          <a:xfrm>
            <a:off x="6572264" y="928670"/>
            <a:ext cx="253596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09" name="TextBox 1808"/>
          <p:cNvSpPr txBox="1"/>
          <p:nvPr/>
        </p:nvSpPr>
        <p:spPr>
          <a:xfrm>
            <a:off x="7249872" y="1810068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25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10" name="TextBox 1809"/>
          <p:cNvSpPr txBox="1"/>
          <p:nvPr/>
        </p:nvSpPr>
        <p:spPr>
          <a:xfrm>
            <a:off x="7572396" y="2857496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15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11" name="TextBox 1810"/>
          <p:cNvSpPr txBox="1"/>
          <p:nvPr/>
        </p:nvSpPr>
        <p:spPr>
          <a:xfrm>
            <a:off x="7500958" y="2333288"/>
            <a:ext cx="253596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12" name="TextBox 1811"/>
          <p:cNvSpPr txBox="1"/>
          <p:nvPr/>
        </p:nvSpPr>
        <p:spPr>
          <a:xfrm>
            <a:off x="7607062" y="3357562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25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16" name="TextBox 1815"/>
          <p:cNvSpPr txBox="1"/>
          <p:nvPr/>
        </p:nvSpPr>
        <p:spPr>
          <a:xfrm>
            <a:off x="7392748" y="4429132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15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17" name="TextBox 1816"/>
          <p:cNvSpPr txBox="1"/>
          <p:nvPr/>
        </p:nvSpPr>
        <p:spPr>
          <a:xfrm>
            <a:off x="7572396" y="3929066"/>
            <a:ext cx="253596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18" name="TextBox 1817"/>
          <p:cNvSpPr txBox="1"/>
          <p:nvPr/>
        </p:nvSpPr>
        <p:spPr>
          <a:xfrm>
            <a:off x="7178434" y="4929198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25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19" name="TextBox 1818"/>
          <p:cNvSpPr txBox="1"/>
          <p:nvPr/>
        </p:nvSpPr>
        <p:spPr>
          <a:xfrm>
            <a:off x="6392616" y="5810596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15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20" name="TextBox 1819"/>
          <p:cNvSpPr txBox="1"/>
          <p:nvPr/>
        </p:nvSpPr>
        <p:spPr>
          <a:xfrm>
            <a:off x="6818734" y="5453406"/>
            <a:ext cx="253596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21" name="TextBox 1820"/>
          <p:cNvSpPr txBox="1"/>
          <p:nvPr/>
        </p:nvSpPr>
        <p:spPr>
          <a:xfrm>
            <a:off x="5929322" y="6143644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25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22" name="TextBox 1821"/>
          <p:cNvSpPr txBox="1"/>
          <p:nvPr/>
        </p:nvSpPr>
        <p:spPr>
          <a:xfrm>
            <a:off x="4820980" y="6453538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15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23" name="TextBox 1822"/>
          <p:cNvSpPr txBox="1"/>
          <p:nvPr/>
        </p:nvSpPr>
        <p:spPr>
          <a:xfrm>
            <a:off x="5429256" y="6357958"/>
            <a:ext cx="253596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24" name="TextBox 1823"/>
          <p:cNvSpPr txBox="1"/>
          <p:nvPr/>
        </p:nvSpPr>
        <p:spPr>
          <a:xfrm>
            <a:off x="4323020" y="6500834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25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25" name="TextBox 1824"/>
          <p:cNvSpPr txBox="1"/>
          <p:nvPr/>
        </p:nvSpPr>
        <p:spPr>
          <a:xfrm>
            <a:off x="3106468" y="6239224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15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26" name="TextBox 1825"/>
          <p:cNvSpPr txBox="1"/>
          <p:nvPr/>
        </p:nvSpPr>
        <p:spPr>
          <a:xfrm>
            <a:off x="3714744" y="6429396"/>
            <a:ext cx="253596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27" name="TextBox 1826"/>
          <p:cNvSpPr txBox="1"/>
          <p:nvPr/>
        </p:nvSpPr>
        <p:spPr>
          <a:xfrm>
            <a:off x="2643174" y="5953472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25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28" name="TextBox 1827"/>
          <p:cNvSpPr txBox="1"/>
          <p:nvPr/>
        </p:nvSpPr>
        <p:spPr>
          <a:xfrm>
            <a:off x="1820584" y="5214950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15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29" name="TextBox 1828"/>
          <p:cNvSpPr txBox="1"/>
          <p:nvPr/>
        </p:nvSpPr>
        <p:spPr>
          <a:xfrm>
            <a:off x="2214546" y="5619436"/>
            <a:ext cx="253596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30" name="TextBox 1829"/>
          <p:cNvSpPr txBox="1"/>
          <p:nvPr/>
        </p:nvSpPr>
        <p:spPr>
          <a:xfrm>
            <a:off x="1534832" y="4714884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25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31" name="TextBox 1830"/>
          <p:cNvSpPr txBox="1"/>
          <p:nvPr/>
        </p:nvSpPr>
        <p:spPr>
          <a:xfrm>
            <a:off x="1214414" y="3786190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15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32" name="TextBox 1831"/>
          <p:cNvSpPr txBox="1"/>
          <p:nvPr/>
        </p:nvSpPr>
        <p:spPr>
          <a:xfrm>
            <a:off x="1357290" y="4286256"/>
            <a:ext cx="253596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33" name="TextBox 1832"/>
          <p:cNvSpPr txBox="1"/>
          <p:nvPr/>
        </p:nvSpPr>
        <p:spPr>
          <a:xfrm>
            <a:off x="1177642" y="3214686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25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34" name="TextBox 1833"/>
          <p:cNvSpPr txBox="1"/>
          <p:nvPr/>
        </p:nvSpPr>
        <p:spPr>
          <a:xfrm>
            <a:off x="1428728" y="2071678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15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35" name="TextBox 1834"/>
          <p:cNvSpPr txBox="1"/>
          <p:nvPr/>
        </p:nvSpPr>
        <p:spPr>
          <a:xfrm>
            <a:off x="1285852" y="2643182"/>
            <a:ext cx="253596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36" name="TextBox 1835"/>
          <p:cNvSpPr txBox="1"/>
          <p:nvPr/>
        </p:nvSpPr>
        <p:spPr>
          <a:xfrm>
            <a:off x="1643042" y="1643050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25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37" name="TextBox 1836"/>
          <p:cNvSpPr txBox="1"/>
          <p:nvPr/>
        </p:nvSpPr>
        <p:spPr>
          <a:xfrm>
            <a:off x="2392088" y="809936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15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38" name="TextBox 1837"/>
          <p:cNvSpPr txBox="1"/>
          <p:nvPr/>
        </p:nvSpPr>
        <p:spPr>
          <a:xfrm>
            <a:off x="2034898" y="1142984"/>
            <a:ext cx="253596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39" name="TextBox 1838"/>
          <p:cNvSpPr txBox="1"/>
          <p:nvPr/>
        </p:nvSpPr>
        <p:spPr>
          <a:xfrm>
            <a:off x="2857488" y="500042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25</a:t>
            </a:r>
            <a:endParaRPr lang="uk-UA" sz="1100" spc="-150" dirty="0">
              <a:latin typeface="Bookman Old Style" pitchFamily="18" charset="0"/>
            </a:endParaRPr>
          </a:p>
        </p:txBody>
      </p:sp>
      <p:grpSp>
        <p:nvGrpSpPr>
          <p:cNvPr id="66" name="Группа 1849"/>
          <p:cNvGrpSpPr/>
          <p:nvPr/>
        </p:nvGrpSpPr>
        <p:grpSpPr>
          <a:xfrm rot="19378761">
            <a:off x="1152525" y="9525"/>
            <a:ext cx="6837363" cy="6837363"/>
            <a:chOff x="1152525" y="9525"/>
            <a:chExt cx="6837363" cy="6837363"/>
          </a:xfrm>
        </p:grpSpPr>
        <p:pic>
          <p:nvPicPr>
            <p:cNvPr id="1030" name="Picture 6" descr="K:\Зоряне небо\ПОЛУКРУГ 90  1.png"/>
            <p:cNvPicPr>
              <a:picLocks noChangeAspect="1" noChangeArrowheads="1"/>
            </p:cNvPicPr>
            <p:nvPr/>
          </p:nvPicPr>
          <p:blipFill>
            <a:blip r:embed="rId3"/>
            <a:srcRect/>
            <a:stretch>
              <a:fillRect/>
            </a:stretch>
          </p:blipFill>
          <p:spPr bwMode="auto">
            <a:xfrm>
              <a:off x="1152525" y="9525"/>
              <a:ext cx="6837363" cy="6837363"/>
            </a:xfrm>
            <a:prstGeom prst="rect">
              <a:avLst/>
            </a:prstGeom>
            <a:noFill/>
          </p:spPr>
        </p:pic>
        <p:cxnSp>
          <p:nvCxnSpPr>
            <p:cNvPr id="1843" name="Прямая соединительная линия 1842"/>
            <p:cNvCxnSpPr/>
            <p:nvPr/>
          </p:nvCxnSpPr>
          <p:spPr>
            <a:xfrm rot="5400000">
              <a:off x="4409394" y="480312"/>
              <a:ext cx="324562" cy="651"/>
            </a:xfrm>
            <a:prstGeom prst="line">
              <a:avLst/>
            </a:prstGeom>
            <a:ln w="28575">
              <a:solidFill>
                <a:srgbClr val="C0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846" name="TextBox 1845"/>
            <p:cNvSpPr txBox="1"/>
            <p:nvPr/>
          </p:nvSpPr>
          <p:spPr>
            <a:xfrm rot="88028">
              <a:off x="4071934" y="642918"/>
              <a:ext cx="1058667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uk-UA" sz="1400" b="1" dirty="0" smtClean="0">
                  <a:solidFill>
                    <a:srgbClr val="9E0000"/>
                  </a:solidFill>
                  <a:latin typeface="Bookman Old Style" pitchFamily="18" charset="0"/>
                </a:rPr>
                <a:t>Північ</a:t>
              </a:r>
            </a:p>
          </p:txBody>
        </p:sp>
        <p:sp>
          <p:nvSpPr>
            <p:cNvPr id="1847" name="TextBox 1846"/>
            <p:cNvSpPr txBox="1"/>
            <p:nvPr/>
          </p:nvSpPr>
          <p:spPr>
            <a:xfrm rot="21508229">
              <a:off x="4013399" y="2090314"/>
              <a:ext cx="1058667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uk-UA" sz="1600" b="1" i="1" dirty="0" err="1" smtClean="0">
                  <a:solidFill>
                    <a:srgbClr val="9E0000"/>
                  </a:solidFill>
                  <a:latin typeface="Bookman Old Style" pitchFamily="18" charset="0"/>
                </a:rPr>
                <a:t>пн</a:t>
              </a:r>
              <a:endParaRPr lang="uk-UA" sz="1600" b="1" i="1" dirty="0" smtClean="0">
                <a:solidFill>
                  <a:srgbClr val="9E0000"/>
                </a:solidFill>
                <a:latin typeface="Bookman Old Style" pitchFamily="18" charset="0"/>
              </a:endParaRPr>
            </a:p>
          </p:txBody>
        </p:sp>
        <p:sp>
          <p:nvSpPr>
            <p:cNvPr id="1848" name="TextBox 1847"/>
            <p:cNvSpPr txBox="1"/>
            <p:nvPr/>
          </p:nvSpPr>
          <p:spPr>
            <a:xfrm rot="66292">
              <a:off x="6072199" y="2928934"/>
              <a:ext cx="1058667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uk-UA" sz="1600" b="1" i="1" dirty="0" err="1" smtClean="0">
                  <a:solidFill>
                    <a:srgbClr val="9E0000"/>
                  </a:solidFill>
                  <a:latin typeface="Bookman Old Style" pitchFamily="18" charset="0"/>
                </a:rPr>
                <a:t>зх</a:t>
              </a:r>
              <a:endParaRPr lang="uk-UA" sz="1600" b="1" i="1" dirty="0" smtClean="0">
                <a:solidFill>
                  <a:srgbClr val="9E0000"/>
                </a:solidFill>
                <a:latin typeface="Bookman Old Style" pitchFamily="18" charset="0"/>
              </a:endParaRPr>
            </a:p>
          </p:txBody>
        </p:sp>
        <p:sp>
          <p:nvSpPr>
            <p:cNvPr id="1849" name="TextBox 1848"/>
            <p:cNvSpPr txBox="1"/>
            <p:nvPr/>
          </p:nvSpPr>
          <p:spPr>
            <a:xfrm rot="21575894">
              <a:off x="2071670" y="2928934"/>
              <a:ext cx="1058667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uk-UA" sz="1600" b="1" i="1" dirty="0" err="1" smtClean="0">
                  <a:solidFill>
                    <a:srgbClr val="9E0000"/>
                  </a:solidFill>
                  <a:latin typeface="Bookman Old Style" pitchFamily="18" charset="0"/>
                </a:rPr>
                <a:t>сх</a:t>
              </a:r>
              <a:endParaRPr lang="uk-UA" sz="1600" b="1" i="1" dirty="0" smtClean="0">
                <a:solidFill>
                  <a:srgbClr val="9E0000"/>
                </a:solidFill>
                <a:latin typeface="Bookman Old Style" pitchFamily="18" charset="0"/>
              </a:endParaRPr>
            </a:p>
          </p:txBody>
        </p:sp>
      </p:grpSp>
      <p:sp>
        <p:nvSpPr>
          <p:cNvPr id="1328" name="Овал 1327">
            <a:hlinkClick r:id="rId4" action="ppaction://hlinksldjump"/>
          </p:cNvPr>
          <p:cNvSpPr/>
          <p:nvPr/>
        </p:nvSpPr>
        <p:spPr>
          <a:xfrm>
            <a:off x="4534314" y="105166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329" name="Овал 1328">
            <a:hlinkClick r:id="rId5" action="ppaction://hlinksldjump"/>
          </p:cNvPr>
          <p:cNvSpPr/>
          <p:nvPr/>
        </p:nvSpPr>
        <p:spPr>
          <a:xfrm>
            <a:off x="5143504" y="176604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343" name="Овал 1342">
            <a:hlinkClick r:id="rId6" action="ppaction://hlinksldjump"/>
          </p:cNvPr>
          <p:cNvSpPr/>
          <p:nvPr/>
        </p:nvSpPr>
        <p:spPr>
          <a:xfrm>
            <a:off x="5605884" y="329004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344" name="Овал 1343">
            <a:hlinkClick r:id="rId7" action="ppaction://hlinksldjump"/>
          </p:cNvPr>
          <p:cNvSpPr/>
          <p:nvPr/>
        </p:nvSpPr>
        <p:spPr>
          <a:xfrm>
            <a:off x="6143636" y="571480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345" name="Овал 1344">
            <a:hlinkClick r:id="rId8" action="ppaction://hlinksldjump"/>
          </p:cNvPr>
          <p:cNvSpPr/>
          <p:nvPr/>
        </p:nvSpPr>
        <p:spPr>
          <a:xfrm>
            <a:off x="6606016" y="928670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346" name="Овал 1345">
            <a:hlinkClick r:id="rId9" action="ppaction://hlinksldjump"/>
          </p:cNvPr>
          <p:cNvSpPr/>
          <p:nvPr/>
        </p:nvSpPr>
        <p:spPr>
          <a:xfrm>
            <a:off x="6963206" y="1319612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347" name="Овал 1346">
            <a:hlinkClick r:id="rId10" action="ppaction://hlinksldjump"/>
          </p:cNvPr>
          <p:cNvSpPr/>
          <p:nvPr/>
        </p:nvSpPr>
        <p:spPr>
          <a:xfrm>
            <a:off x="7286644" y="1819678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348" name="Овал 1347">
            <a:hlinkClick r:id="rId11" action="ppaction://hlinksldjump"/>
          </p:cNvPr>
          <p:cNvSpPr/>
          <p:nvPr/>
        </p:nvSpPr>
        <p:spPr>
          <a:xfrm>
            <a:off x="7500958" y="2319744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349" name="Овал 1348">
            <a:hlinkClick r:id="rId12" action="ppaction://hlinksldjump"/>
          </p:cNvPr>
          <p:cNvSpPr/>
          <p:nvPr/>
        </p:nvSpPr>
        <p:spPr>
          <a:xfrm>
            <a:off x="7606148" y="2857496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350" name="Овал 1349">
            <a:hlinkClick r:id="rId13" action="ppaction://hlinksldjump"/>
          </p:cNvPr>
          <p:cNvSpPr/>
          <p:nvPr/>
        </p:nvSpPr>
        <p:spPr>
          <a:xfrm>
            <a:off x="7643834" y="3357562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351" name="Овал 1350">
            <a:hlinkClick r:id="rId14" action="ppaction://hlinksldjump"/>
          </p:cNvPr>
          <p:cNvSpPr/>
          <p:nvPr/>
        </p:nvSpPr>
        <p:spPr>
          <a:xfrm>
            <a:off x="7572396" y="3929066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352" name="Овал 1351">
            <a:hlinkClick r:id="rId15" action="ppaction://hlinksldjump"/>
          </p:cNvPr>
          <p:cNvSpPr/>
          <p:nvPr/>
        </p:nvSpPr>
        <p:spPr>
          <a:xfrm>
            <a:off x="7429520" y="4429132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353" name="Овал 1352">
            <a:hlinkClick r:id="rId16" action="ppaction://hlinksldjump"/>
          </p:cNvPr>
          <p:cNvSpPr/>
          <p:nvPr/>
        </p:nvSpPr>
        <p:spPr>
          <a:xfrm>
            <a:off x="7215206" y="4929198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354" name="Овал 1353">
            <a:hlinkClick r:id="rId17" action="ppaction://hlinksldjump"/>
          </p:cNvPr>
          <p:cNvSpPr/>
          <p:nvPr/>
        </p:nvSpPr>
        <p:spPr>
          <a:xfrm>
            <a:off x="6820330" y="5463016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361" name="Овал 1360">
            <a:hlinkClick r:id="rId18" action="ppaction://hlinksldjump"/>
          </p:cNvPr>
          <p:cNvSpPr/>
          <p:nvPr/>
        </p:nvSpPr>
        <p:spPr>
          <a:xfrm>
            <a:off x="6429388" y="5820206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362" name="Овал 1361">
            <a:hlinkClick r:id="rId19" action="ppaction://hlinksldjump"/>
          </p:cNvPr>
          <p:cNvSpPr/>
          <p:nvPr/>
        </p:nvSpPr>
        <p:spPr>
          <a:xfrm>
            <a:off x="5929322" y="6143644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363" name="Овал 1362">
            <a:hlinkClick r:id="rId20" action="ppaction://hlinksldjump"/>
          </p:cNvPr>
          <p:cNvSpPr/>
          <p:nvPr/>
        </p:nvSpPr>
        <p:spPr>
          <a:xfrm>
            <a:off x="5391570" y="6357958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366" name="Овал 1365">
            <a:hlinkClick r:id="rId21" action="ppaction://hlinksldjump"/>
          </p:cNvPr>
          <p:cNvSpPr/>
          <p:nvPr/>
        </p:nvSpPr>
        <p:spPr>
          <a:xfrm>
            <a:off x="4857752" y="6463148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367" name="Овал 1366">
            <a:hlinkClick r:id="rId22" action="ppaction://hlinksldjump"/>
          </p:cNvPr>
          <p:cNvSpPr/>
          <p:nvPr/>
        </p:nvSpPr>
        <p:spPr>
          <a:xfrm>
            <a:off x="4357686" y="6500834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368" name="Овал 1367">
            <a:hlinkClick r:id="rId23" action="ppaction://hlinksldjump"/>
          </p:cNvPr>
          <p:cNvSpPr/>
          <p:nvPr/>
        </p:nvSpPr>
        <p:spPr>
          <a:xfrm>
            <a:off x="3714744" y="6391710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395" name="Овал 1394">
            <a:hlinkClick r:id="rId24" action="ppaction://hlinksldjump"/>
          </p:cNvPr>
          <p:cNvSpPr/>
          <p:nvPr/>
        </p:nvSpPr>
        <p:spPr>
          <a:xfrm>
            <a:off x="3143240" y="6215082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411" name="Овал 1410">
            <a:hlinkClick r:id="rId25" action="ppaction://hlinksldjump"/>
          </p:cNvPr>
          <p:cNvSpPr/>
          <p:nvPr/>
        </p:nvSpPr>
        <p:spPr>
          <a:xfrm>
            <a:off x="2676926" y="5963082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412" name="Овал 1411">
            <a:hlinkClick r:id="rId26" action="ppaction://hlinksldjump"/>
          </p:cNvPr>
          <p:cNvSpPr/>
          <p:nvPr/>
        </p:nvSpPr>
        <p:spPr>
          <a:xfrm>
            <a:off x="2214546" y="5605892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413" name="Овал 1412">
            <a:hlinkClick r:id="rId27" action="ppaction://hlinksldjump"/>
          </p:cNvPr>
          <p:cNvSpPr/>
          <p:nvPr/>
        </p:nvSpPr>
        <p:spPr>
          <a:xfrm>
            <a:off x="1857356" y="5177264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414" name="Овал 1413">
            <a:hlinkClick r:id="rId28" action="ppaction://hlinksldjump"/>
          </p:cNvPr>
          <p:cNvSpPr/>
          <p:nvPr/>
        </p:nvSpPr>
        <p:spPr>
          <a:xfrm>
            <a:off x="1571604" y="4714884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415" name="Овал 1414">
            <a:hlinkClick r:id="rId29" action="ppaction://hlinksldjump"/>
          </p:cNvPr>
          <p:cNvSpPr/>
          <p:nvPr/>
        </p:nvSpPr>
        <p:spPr>
          <a:xfrm>
            <a:off x="1391042" y="4286256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416" name="Овал 1415">
            <a:hlinkClick r:id="rId30" action="ppaction://hlinksldjump"/>
          </p:cNvPr>
          <p:cNvSpPr/>
          <p:nvPr/>
        </p:nvSpPr>
        <p:spPr>
          <a:xfrm>
            <a:off x="1285852" y="3786190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418" name="Овал 1417">
            <a:hlinkClick r:id="rId31" action="ppaction://hlinksldjump"/>
          </p:cNvPr>
          <p:cNvSpPr/>
          <p:nvPr/>
        </p:nvSpPr>
        <p:spPr>
          <a:xfrm>
            <a:off x="1214414" y="3214686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441" name="Овал 1440">
            <a:hlinkClick r:id="rId32" action="ppaction://hlinksldjump"/>
          </p:cNvPr>
          <p:cNvSpPr/>
          <p:nvPr/>
        </p:nvSpPr>
        <p:spPr>
          <a:xfrm>
            <a:off x="1319604" y="2643182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443" name="Овал 1442">
            <a:hlinkClick r:id="rId33" action="ppaction://hlinksldjump"/>
          </p:cNvPr>
          <p:cNvSpPr/>
          <p:nvPr/>
        </p:nvSpPr>
        <p:spPr>
          <a:xfrm>
            <a:off x="1472004" y="2071678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444" name="Овал 1443">
            <a:hlinkClick r:id="rId34" action="ppaction://hlinksldjump"/>
          </p:cNvPr>
          <p:cNvSpPr/>
          <p:nvPr/>
        </p:nvSpPr>
        <p:spPr>
          <a:xfrm>
            <a:off x="1714480" y="1643050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445" name="Овал 1444">
            <a:hlinkClick r:id="rId35" action="ppaction://hlinksldjump"/>
          </p:cNvPr>
          <p:cNvSpPr/>
          <p:nvPr/>
        </p:nvSpPr>
        <p:spPr>
          <a:xfrm>
            <a:off x="2071670" y="1142984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447" name="Овал 1446">
            <a:hlinkClick r:id="rId36" action="ppaction://hlinksldjump"/>
          </p:cNvPr>
          <p:cNvSpPr/>
          <p:nvPr/>
        </p:nvSpPr>
        <p:spPr>
          <a:xfrm>
            <a:off x="2462612" y="819546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455" name="Овал 1454">
            <a:hlinkClick r:id="rId37" action="ppaction://hlinksldjump"/>
          </p:cNvPr>
          <p:cNvSpPr/>
          <p:nvPr/>
        </p:nvSpPr>
        <p:spPr>
          <a:xfrm>
            <a:off x="2891240" y="500042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467" name="Овал 1466">
            <a:hlinkClick r:id="rId38" action="ppaction://hlinksldjump"/>
          </p:cNvPr>
          <p:cNvSpPr/>
          <p:nvPr/>
        </p:nvSpPr>
        <p:spPr>
          <a:xfrm>
            <a:off x="3500430" y="248042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484" name="Овал 1483">
            <a:hlinkClick r:id="rId39" action="ppaction://hlinksldjump"/>
          </p:cNvPr>
          <p:cNvSpPr/>
          <p:nvPr/>
        </p:nvSpPr>
        <p:spPr>
          <a:xfrm>
            <a:off x="3962810" y="142852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485" name="TextBox 1484"/>
          <p:cNvSpPr txBox="1"/>
          <p:nvPr/>
        </p:nvSpPr>
        <p:spPr>
          <a:xfrm>
            <a:off x="214282" y="149346"/>
            <a:ext cx="2071702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ru-RU" sz="2000" b="1" dirty="0" smtClean="0">
                <a:solidFill>
                  <a:schemeClr val="bg1"/>
                </a:solidFill>
                <a:latin typeface="Bookman Old Style" pitchFamily="18" charset="0"/>
              </a:rPr>
              <a:t>15 </a:t>
            </a:r>
            <a:r>
              <a:rPr lang="ru-RU" sz="2000" b="1" dirty="0" err="1" smtClean="0">
                <a:solidFill>
                  <a:schemeClr val="bg1"/>
                </a:solidFill>
                <a:latin typeface="Bookman Old Style" pitchFamily="18" charset="0"/>
              </a:rPr>
              <a:t>травня</a:t>
            </a:r>
            <a:endParaRPr lang="uk-UA" sz="2000" b="1" dirty="0">
              <a:solidFill>
                <a:schemeClr val="bg1"/>
              </a:solidFill>
              <a:latin typeface="Bookman Old Style" pitchFamily="18" charset="0"/>
            </a:endParaRPr>
          </a:p>
        </p:txBody>
      </p:sp>
      <p:pic>
        <p:nvPicPr>
          <p:cNvPr id="1487" name="Picture 12" descr="MCj04326750000[1]">
            <a:hlinkClick r:id="rId40" action="ppaction://hlinksldjump"/>
          </p:cNvPr>
          <p:cNvPicPr>
            <a:picLocks noChangeAspect="1" noChangeArrowheads="1"/>
          </p:cNvPicPr>
          <p:nvPr/>
        </p:nvPicPr>
        <p:blipFill>
          <a:blip r:embed="rId41" cstate="print">
            <a:duotone>
              <a:schemeClr val="accent2">
                <a:shade val="45000"/>
                <a:satMod val="135000"/>
              </a:schemeClr>
              <a:prstClr val="white"/>
            </a:duotone>
          </a:blip>
          <a:srcRect/>
          <a:stretch>
            <a:fillRect/>
          </a:stretch>
        </p:blipFill>
        <p:spPr bwMode="auto">
          <a:xfrm>
            <a:off x="71406" y="5778000"/>
            <a:ext cx="1079999" cy="1080000"/>
          </a:xfrm>
          <a:prstGeom prst="rect">
            <a:avLst/>
          </a:prstGeom>
          <a:noFill/>
        </p:spPr>
      </p:pic>
    </p:spTree>
  </p:cSld>
  <p:clrMapOvr>
    <a:masterClrMapping/>
  </p:clrMapOvr>
  <p:transition advClick="0"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148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148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Овал 7"/>
          <p:cNvSpPr/>
          <p:nvPr/>
        </p:nvSpPr>
        <p:spPr>
          <a:xfrm>
            <a:off x="1161024" y="0"/>
            <a:ext cx="6840000" cy="6840000"/>
          </a:xfrm>
          <a:prstGeom prst="ellipse">
            <a:avLst/>
          </a:prstGeom>
          <a:solidFill>
            <a:srgbClr val="0036A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23" name="Овал 22"/>
          <p:cNvSpPr/>
          <p:nvPr/>
        </p:nvSpPr>
        <p:spPr>
          <a:xfrm>
            <a:off x="1428728" y="285728"/>
            <a:ext cx="6286544" cy="6286544"/>
          </a:xfrm>
          <a:prstGeom prst="ellipse">
            <a:avLst/>
          </a:prstGeom>
          <a:noFill/>
          <a:ln w="12700"/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24" name="Овал 23"/>
          <p:cNvSpPr/>
          <p:nvPr/>
        </p:nvSpPr>
        <p:spPr>
          <a:xfrm>
            <a:off x="1928794" y="785794"/>
            <a:ext cx="5286412" cy="5286412"/>
          </a:xfrm>
          <a:prstGeom prst="ellipse">
            <a:avLst/>
          </a:prstGeom>
          <a:noFill/>
          <a:ln w="12700"/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809" name="Овал 808"/>
          <p:cNvSpPr/>
          <p:nvPr/>
        </p:nvSpPr>
        <p:spPr>
          <a:xfrm>
            <a:off x="1285852" y="163710"/>
            <a:ext cx="6572296" cy="6516000"/>
          </a:xfrm>
          <a:prstGeom prst="ellipse">
            <a:avLst/>
          </a:prstGeom>
          <a:noFill/>
          <a:ln w="12700"/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cxnSp>
        <p:nvCxnSpPr>
          <p:cNvPr id="28" name="Прямая соединительная линия 27"/>
          <p:cNvCxnSpPr>
            <a:stCxn id="23" idx="3"/>
            <a:endCxn id="23" idx="7"/>
          </p:cNvCxnSpPr>
          <p:nvPr/>
        </p:nvCxnSpPr>
        <p:spPr>
          <a:xfrm rot="5400000" flipH="1" flipV="1">
            <a:off x="2349370" y="1206372"/>
            <a:ext cx="4445260" cy="4445256"/>
          </a:xfrm>
          <a:prstGeom prst="line">
            <a:avLst/>
          </a:prstGeom>
          <a:ln w="12700"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12" name="Прямая соединительная линия 11"/>
          <p:cNvCxnSpPr>
            <a:stCxn id="23" idx="0"/>
            <a:endCxn id="23" idx="4"/>
          </p:cNvCxnSpPr>
          <p:nvPr/>
        </p:nvCxnSpPr>
        <p:spPr>
          <a:xfrm rot="16200000" flipH="1">
            <a:off x="1428728" y="3429000"/>
            <a:ext cx="6286544" cy="1588"/>
          </a:xfrm>
          <a:prstGeom prst="line">
            <a:avLst/>
          </a:prstGeom>
          <a:ln w="12700"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30" name="Прямая соединительная линия 29"/>
          <p:cNvCxnSpPr>
            <a:stCxn id="23" idx="1"/>
            <a:endCxn id="23" idx="5"/>
          </p:cNvCxnSpPr>
          <p:nvPr/>
        </p:nvCxnSpPr>
        <p:spPr>
          <a:xfrm rot="16200000" flipH="1">
            <a:off x="2349370" y="1206372"/>
            <a:ext cx="4445260" cy="4445256"/>
          </a:xfrm>
          <a:prstGeom prst="line">
            <a:avLst/>
          </a:prstGeom>
          <a:ln w="12700"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807" name="Овал 806"/>
          <p:cNvSpPr/>
          <p:nvPr/>
        </p:nvSpPr>
        <p:spPr>
          <a:xfrm>
            <a:off x="2643174" y="2071678"/>
            <a:ext cx="3786214" cy="3786214"/>
          </a:xfrm>
          <a:prstGeom prst="ellipse">
            <a:avLst/>
          </a:prstGeom>
          <a:noFill/>
          <a:ln w="19050">
            <a:solidFill>
              <a:srgbClr val="C00000"/>
            </a:solidFill>
            <a:prstDash val="sysDash"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cxnSp>
        <p:nvCxnSpPr>
          <p:cNvPr id="10" name="Прямая соединительная линия 9"/>
          <p:cNvCxnSpPr>
            <a:stCxn id="23" idx="2"/>
            <a:endCxn id="23" idx="6"/>
          </p:cNvCxnSpPr>
          <p:nvPr/>
        </p:nvCxnSpPr>
        <p:spPr>
          <a:xfrm rot="10800000" flipH="1">
            <a:off x="1428728" y="3429000"/>
            <a:ext cx="6286544" cy="1588"/>
          </a:xfrm>
          <a:prstGeom prst="line">
            <a:avLst/>
          </a:prstGeom>
          <a:ln w="12700"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13" name="Овал 12"/>
          <p:cNvSpPr/>
          <p:nvPr/>
        </p:nvSpPr>
        <p:spPr>
          <a:xfrm>
            <a:off x="3428992" y="2285992"/>
            <a:ext cx="2286016" cy="2286016"/>
          </a:xfrm>
          <a:prstGeom prst="ellipse">
            <a:avLst/>
          </a:prstGeom>
          <a:noFill/>
          <a:ln w="12700"/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grpSp>
        <p:nvGrpSpPr>
          <p:cNvPr id="2" name="Группа 359"/>
          <p:cNvGrpSpPr/>
          <p:nvPr/>
        </p:nvGrpSpPr>
        <p:grpSpPr>
          <a:xfrm rot="684282">
            <a:off x="4805835" y="2798468"/>
            <a:ext cx="955301" cy="1073931"/>
            <a:chOff x="4940036" y="2439714"/>
            <a:chExt cx="1186162" cy="1333461"/>
          </a:xfrm>
        </p:grpSpPr>
        <p:sp>
          <p:nvSpPr>
            <p:cNvPr id="83" name="8-конечная звезда 82"/>
            <p:cNvSpPr/>
            <p:nvPr/>
          </p:nvSpPr>
          <p:spPr>
            <a:xfrm rot="578312">
              <a:off x="5261829" y="3077799"/>
              <a:ext cx="90000" cy="90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4" name="8-конечная звезда 83"/>
            <p:cNvSpPr/>
            <p:nvPr/>
          </p:nvSpPr>
          <p:spPr>
            <a:xfrm rot="21105294">
              <a:off x="5363088" y="3005642"/>
              <a:ext cx="79200" cy="79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5" name="8-конечная звезда 84"/>
            <p:cNvSpPr/>
            <p:nvPr/>
          </p:nvSpPr>
          <p:spPr>
            <a:xfrm rot="21105294">
              <a:off x="5505486" y="3148039"/>
              <a:ext cx="72000" cy="72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6" name="8-конечная звезда 85"/>
            <p:cNvSpPr/>
            <p:nvPr/>
          </p:nvSpPr>
          <p:spPr>
            <a:xfrm rot="19358116">
              <a:off x="5585146" y="3708375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8" name="8-конечная звезда 87"/>
            <p:cNvSpPr/>
            <p:nvPr/>
          </p:nvSpPr>
          <p:spPr>
            <a:xfrm rot="19358116">
              <a:off x="5494317" y="3565499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9" name="8-конечная звезда 88"/>
            <p:cNvSpPr/>
            <p:nvPr/>
          </p:nvSpPr>
          <p:spPr>
            <a:xfrm rot="19358116">
              <a:off x="5442270" y="3442014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90" name="8-конечная звезда 89"/>
            <p:cNvSpPr/>
            <p:nvPr/>
          </p:nvSpPr>
          <p:spPr>
            <a:xfrm rot="19358116">
              <a:off x="5436487" y="3293354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92" name="Прямая соединительная линия 91"/>
            <p:cNvCxnSpPr>
              <a:stCxn id="84" idx="1"/>
              <a:endCxn id="85" idx="6"/>
            </p:cNvCxnSpPr>
            <p:nvPr/>
          </p:nvCxnSpPr>
          <p:spPr>
            <a:xfrm rot="16200000" flipH="1">
              <a:off x="5445633" y="3057720"/>
              <a:ext cx="79473" cy="10190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6" name="Прямая соединительная линия 95"/>
            <p:cNvCxnSpPr>
              <a:stCxn id="83" idx="1"/>
              <a:endCxn id="90" idx="6"/>
            </p:cNvCxnSpPr>
            <p:nvPr/>
          </p:nvCxnSpPr>
          <p:spPr>
            <a:xfrm rot="16200000" flipH="1">
              <a:off x="5319442" y="3172926"/>
              <a:ext cx="137551" cy="11069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0" name="Прямая соединительная линия 99"/>
            <p:cNvCxnSpPr>
              <a:stCxn id="84" idx="3"/>
              <a:endCxn id="83" idx="7"/>
            </p:cNvCxnSpPr>
            <p:nvPr/>
          </p:nvCxnSpPr>
          <p:spPr>
            <a:xfrm rot="5400000">
              <a:off x="5351367" y="3069130"/>
              <a:ext cx="19787" cy="3546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3" name="Прямая соединительная линия 102"/>
            <p:cNvCxnSpPr>
              <a:stCxn id="85" idx="3"/>
              <a:endCxn id="90" idx="0"/>
            </p:cNvCxnSpPr>
            <p:nvPr/>
          </p:nvCxnSpPr>
          <p:spPr>
            <a:xfrm rot="5400000">
              <a:off x="5450595" y="3231081"/>
              <a:ext cx="87548" cy="5115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6" name="Прямая соединительная линия 105"/>
            <p:cNvCxnSpPr>
              <a:stCxn id="90" idx="2"/>
              <a:endCxn id="89" idx="7"/>
            </p:cNvCxnSpPr>
            <p:nvPr/>
          </p:nvCxnSpPr>
          <p:spPr>
            <a:xfrm rot="16200000" flipH="1">
              <a:off x="5413872" y="3377199"/>
              <a:ext cx="116642" cy="1356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9" name="Прямая соединительная линия 108"/>
            <p:cNvCxnSpPr>
              <a:stCxn id="89" idx="2"/>
              <a:endCxn id="88" idx="6"/>
            </p:cNvCxnSpPr>
            <p:nvPr/>
          </p:nvCxnSpPr>
          <p:spPr>
            <a:xfrm rot="16200000" flipH="1">
              <a:off x="5464702" y="3529795"/>
              <a:ext cx="71983" cy="1272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0" name="Прямая соединительная линия 119"/>
            <p:cNvCxnSpPr>
              <a:stCxn id="88" idx="2"/>
              <a:endCxn id="86" idx="6"/>
            </p:cNvCxnSpPr>
            <p:nvPr/>
          </p:nvCxnSpPr>
          <p:spPr>
            <a:xfrm rot="16200000" flipH="1">
              <a:off x="5526444" y="3643585"/>
              <a:ext cx="91374" cy="5150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28" name="8-конечная звезда 127"/>
            <p:cNvSpPr/>
            <p:nvPr/>
          </p:nvSpPr>
          <p:spPr>
            <a:xfrm rot="19358116">
              <a:off x="5075043" y="2871397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 dirty="0"/>
            </a:p>
          </p:txBody>
        </p:sp>
        <p:sp>
          <p:nvSpPr>
            <p:cNvPr id="129" name="8-конечная звезда 128"/>
            <p:cNvSpPr/>
            <p:nvPr/>
          </p:nvSpPr>
          <p:spPr>
            <a:xfrm rot="19358116">
              <a:off x="5225788" y="2439714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0" name="8-конечная звезда 129"/>
            <p:cNvSpPr/>
            <p:nvPr/>
          </p:nvSpPr>
          <p:spPr>
            <a:xfrm rot="19358116">
              <a:off x="4940036" y="2654028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59" name="8-конечная звезда 258"/>
            <p:cNvSpPr/>
            <p:nvPr/>
          </p:nvSpPr>
          <p:spPr>
            <a:xfrm rot="19358116">
              <a:off x="5225788" y="279690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60" name="8-конечная звезда 259"/>
            <p:cNvSpPr/>
            <p:nvPr/>
          </p:nvSpPr>
          <p:spPr>
            <a:xfrm rot="19358116">
              <a:off x="5582977" y="2654028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61" name="8-конечная звезда 260"/>
            <p:cNvSpPr/>
            <p:nvPr/>
          </p:nvSpPr>
          <p:spPr>
            <a:xfrm rot="19358116">
              <a:off x="5650801" y="3150479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62" name="8-конечная звезда 261"/>
            <p:cNvSpPr/>
            <p:nvPr/>
          </p:nvSpPr>
          <p:spPr>
            <a:xfrm>
              <a:off x="5715008" y="2928934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 dirty="0"/>
            </a:p>
          </p:txBody>
        </p:sp>
        <p:sp>
          <p:nvSpPr>
            <p:cNvPr id="263" name="8-конечная звезда 262"/>
            <p:cNvSpPr/>
            <p:nvPr/>
          </p:nvSpPr>
          <p:spPr>
            <a:xfrm>
              <a:off x="5286380" y="2643182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 dirty="0"/>
            </a:p>
          </p:txBody>
        </p:sp>
        <p:sp>
          <p:nvSpPr>
            <p:cNvPr id="264" name="8-конечная звезда 263"/>
            <p:cNvSpPr/>
            <p:nvPr/>
          </p:nvSpPr>
          <p:spPr>
            <a:xfrm>
              <a:off x="6072198" y="2857496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 dirty="0"/>
            </a:p>
          </p:txBody>
        </p:sp>
        <p:cxnSp>
          <p:nvCxnSpPr>
            <p:cNvPr id="265" name="Прямая соединительная линия 264"/>
            <p:cNvCxnSpPr>
              <a:stCxn id="128" idx="2"/>
              <a:endCxn id="83" idx="5"/>
            </p:cNvCxnSpPr>
            <p:nvPr/>
          </p:nvCxnSpPr>
          <p:spPr>
            <a:xfrm rot="16200000" flipH="1">
              <a:off x="5101177" y="2906492"/>
              <a:ext cx="182398" cy="17681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8" name="Прямая соединительная линия 267"/>
            <p:cNvCxnSpPr>
              <a:stCxn id="128" idx="6"/>
              <a:endCxn id="130" idx="2"/>
            </p:cNvCxnSpPr>
            <p:nvPr/>
          </p:nvCxnSpPr>
          <p:spPr>
            <a:xfrm rot="16200000" flipV="1">
              <a:off x="4946469" y="2739440"/>
              <a:ext cx="172604" cy="9869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1" name="Прямая соединительная линия 270"/>
            <p:cNvCxnSpPr>
              <a:stCxn id="129" idx="4"/>
              <a:endCxn id="130" idx="0"/>
            </p:cNvCxnSpPr>
            <p:nvPr/>
          </p:nvCxnSpPr>
          <p:spPr>
            <a:xfrm rot="10800000" flipV="1">
              <a:off x="4988495" y="2483100"/>
              <a:ext cx="242834" cy="18154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5" name="Прямая соединительная линия 274"/>
            <p:cNvCxnSpPr>
              <a:stCxn id="259" idx="5"/>
              <a:endCxn id="128" idx="0"/>
            </p:cNvCxnSpPr>
            <p:nvPr/>
          </p:nvCxnSpPr>
          <p:spPr>
            <a:xfrm rot="16200000" flipH="1" flipV="1">
              <a:off x="5137609" y="2790055"/>
              <a:ext cx="58157" cy="11867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8" name="Прямая соединительная линия 277"/>
            <p:cNvCxnSpPr>
              <a:stCxn id="263" idx="3"/>
              <a:endCxn id="259" idx="7"/>
            </p:cNvCxnSpPr>
            <p:nvPr/>
          </p:nvCxnSpPr>
          <p:spPr>
            <a:xfrm rot="5400000">
              <a:off x="5221398" y="2724252"/>
              <a:ext cx="107868" cy="3791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2" name="Прямая соединительная линия 281"/>
            <p:cNvCxnSpPr>
              <a:stCxn id="260" idx="6"/>
              <a:endCxn id="129" idx="1"/>
            </p:cNvCxnSpPr>
            <p:nvPr/>
          </p:nvCxnSpPr>
          <p:spPr>
            <a:xfrm rot="16200000" flipV="1">
              <a:off x="5341936" y="2407914"/>
              <a:ext cx="189268" cy="31404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7" name="Прямая соединительная линия 286"/>
            <p:cNvCxnSpPr>
              <a:stCxn id="260" idx="4"/>
              <a:endCxn id="263" idx="0"/>
            </p:cNvCxnSpPr>
            <p:nvPr/>
          </p:nvCxnSpPr>
          <p:spPr>
            <a:xfrm rot="10800000">
              <a:off x="5340380" y="2670182"/>
              <a:ext cx="248138" cy="2723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4" name="Прямая соединительная линия 293"/>
            <p:cNvCxnSpPr>
              <a:stCxn id="86" idx="0"/>
              <a:endCxn id="261" idx="3"/>
            </p:cNvCxnSpPr>
            <p:nvPr/>
          </p:nvCxnSpPr>
          <p:spPr>
            <a:xfrm flipV="1">
              <a:off x="5643297" y="3186320"/>
              <a:ext cx="23112" cy="53479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2" name="Прямая соединительная линия 301"/>
            <p:cNvCxnSpPr>
              <a:stCxn id="262" idx="2"/>
              <a:endCxn id="261" idx="0"/>
            </p:cNvCxnSpPr>
            <p:nvPr/>
          </p:nvCxnSpPr>
          <p:spPr>
            <a:xfrm rot="5400000">
              <a:off x="5625248" y="3040794"/>
              <a:ext cx="174621" cy="5890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5" name="Прямая соединительная линия 304"/>
            <p:cNvCxnSpPr>
              <a:stCxn id="264" idx="4"/>
              <a:endCxn id="260" idx="1"/>
            </p:cNvCxnSpPr>
            <p:nvPr/>
          </p:nvCxnSpPr>
          <p:spPr>
            <a:xfrm rot="10800000">
              <a:off x="5636738" y="2684616"/>
              <a:ext cx="435460" cy="19988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0" name="Прямая соединительная линия 309"/>
            <p:cNvCxnSpPr>
              <a:stCxn id="264" idx="3"/>
              <a:endCxn id="262" idx="0"/>
            </p:cNvCxnSpPr>
            <p:nvPr/>
          </p:nvCxnSpPr>
          <p:spPr>
            <a:xfrm rot="5400000">
              <a:off x="5898384" y="2774212"/>
              <a:ext cx="52346" cy="31109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3" name="Группа 361"/>
          <p:cNvGrpSpPr/>
          <p:nvPr/>
        </p:nvGrpSpPr>
        <p:grpSpPr>
          <a:xfrm rot="566496">
            <a:off x="5490804" y="2555408"/>
            <a:ext cx="738836" cy="811859"/>
            <a:chOff x="5722238" y="1868210"/>
            <a:chExt cx="1036132" cy="1138538"/>
          </a:xfrm>
        </p:grpSpPr>
        <p:sp>
          <p:nvSpPr>
            <p:cNvPr id="317" name="8-конечная звезда 316"/>
            <p:cNvSpPr/>
            <p:nvPr/>
          </p:nvSpPr>
          <p:spPr>
            <a:xfrm rot="19358116">
              <a:off x="5870898" y="2156130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20" name="8-конечная звезда 319"/>
            <p:cNvSpPr/>
            <p:nvPr/>
          </p:nvSpPr>
          <p:spPr>
            <a:xfrm rot="19358116">
              <a:off x="6137259" y="2299006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21" name="8-конечная звезда 320"/>
            <p:cNvSpPr/>
            <p:nvPr/>
          </p:nvSpPr>
          <p:spPr>
            <a:xfrm rot="19358116">
              <a:off x="6299525" y="2727634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22" name="8-конечная звезда 321"/>
            <p:cNvSpPr/>
            <p:nvPr/>
          </p:nvSpPr>
          <p:spPr>
            <a:xfrm rot="19358116">
              <a:off x="6565887" y="2941948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23" name="8-конечная звезда 322"/>
            <p:cNvSpPr/>
            <p:nvPr/>
          </p:nvSpPr>
          <p:spPr>
            <a:xfrm rot="19358116">
              <a:off x="5864476" y="2225400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24" name="8-конечная звезда 323"/>
            <p:cNvSpPr/>
            <p:nvPr/>
          </p:nvSpPr>
          <p:spPr>
            <a:xfrm rot="19358116">
              <a:off x="6011605" y="2296838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25" name="8-конечная звезда 324"/>
            <p:cNvSpPr/>
            <p:nvPr/>
          </p:nvSpPr>
          <p:spPr>
            <a:xfrm rot="19358116">
              <a:off x="6583109" y="2725465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26" name="8-конечная звезда 325"/>
            <p:cNvSpPr/>
            <p:nvPr/>
          </p:nvSpPr>
          <p:spPr>
            <a:xfrm rot="19358116">
              <a:off x="6440233" y="2654028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27" name="8-конечная звезда 326"/>
            <p:cNvSpPr/>
            <p:nvPr/>
          </p:nvSpPr>
          <p:spPr>
            <a:xfrm rot="19358116">
              <a:off x="6440233" y="2225399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28" name="8-конечная звезда 327"/>
            <p:cNvSpPr/>
            <p:nvPr/>
          </p:nvSpPr>
          <p:spPr>
            <a:xfrm rot="19358116">
              <a:off x="6154481" y="2153962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29" name="8-конечная звезда 328"/>
            <p:cNvSpPr/>
            <p:nvPr/>
          </p:nvSpPr>
          <p:spPr>
            <a:xfrm rot="19358116">
              <a:off x="6083043" y="1868210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30" name="8-конечная звезда 329"/>
            <p:cNvSpPr/>
            <p:nvPr/>
          </p:nvSpPr>
          <p:spPr>
            <a:xfrm rot="19358116">
              <a:off x="5793676" y="2078907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 dirty="0"/>
            </a:p>
          </p:txBody>
        </p:sp>
        <p:sp>
          <p:nvSpPr>
            <p:cNvPr id="331" name="8-конечная звезда 330"/>
            <p:cNvSpPr/>
            <p:nvPr/>
          </p:nvSpPr>
          <p:spPr>
            <a:xfrm rot="19358116">
              <a:off x="5722238" y="2078908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 dirty="0"/>
            </a:p>
          </p:txBody>
        </p:sp>
        <p:sp>
          <p:nvSpPr>
            <p:cNvPr id="332" name="8-конечная звезда 331"/>
            <p:cNvSpPr/>
            <p:nvPr/>
          </p:nvSpPr>
          <p:spPr>
            <a:xfrm rot="21342597">
              <a:off x="6287807" y="2644478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 dirty="0"/>
            </a:p>
          </p:txBody>
        </p:sp>
        <p:sp>
          <p:nvSpPr>
            <p:cNvPr id="333" name="8-конечная звезда 332"/>
            <p:cNvSpPr/>
            <p:nvPr/>
          </p:nvSpPr>
          <p:spPr>
            <a:xfrm rot="21342597">
              <a:off x="6230567" y="2087171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 dirty="0"/>
            </a:p>
          </p:txBody>
        </p:sp>
        <p:cxnSp>
          <p:nvCxnSpPr>
            <p:cNvPr id="334" name="Прямая соединительная линия 333"/>
            <p:cNvCxnSpPr>
              <a:stCxn id="326" idx="7"/>
              <a:endCxn id="327" idx="3"/>
            </p:cNvCxnSpPr>
            <p:nvPr/>
          </p:nvCxnSpPr>
          <p:spPr>
            <a:xfrm rot="16200000" flipV="1">
              <a:off x="6279680" y="2463127"/>
              <a:ext cx="375107" cy="717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8" name="Прямая соединительная линия 337"/>
            <p:cNvCxnSpPr>
              <a:stCxn id="325" idx="6"/>
              <a:endCxn id="326" idx="1"/>
            </p:cNvCxnSpPr>
            <p:nvPr/>
          </p:nvCxnSpPr>
          <p:spPr>
            <a:xfrm rot="16200000" flipV="1">
              <a:off x="6520664" y="2657946"/>
              <a:ext cx="46391" cy="9972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41" name="8-конечная звезда 340"/>
            <p:cNvSpPr/>
            <p:nvPr/>
          </p:nvSpPr>
          <p:spPr>
            <a:xfrm rot="19358116">
              <a:off x="6722370" y="2650413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 dirty="0"/>
            </a:p>
          </p:txBody>
        </p:sp>
        <p:cxnSp>
          <p:nvCxnSpPr>
            <p:cNvPr id="342" name="Прямая соединительная линия 341"/>
            <p:cNvCxnSpPr>
              <a:stCxn id="341" idx="4"/>
              <a:endCxn id="325" idx="0"/>
            </p:cNvCxnSpPr>
            <p:nvPr/>
          </p:nvCxnSpPr>
          <p:spPr>
            <a:xfrm rot="10800000" flipV="1">
              <a:off x="6631568" y="2679337"/>
              <a:ext cx="94496" cy="5674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5" name="Прямая соединительная линия 344"/>
            <p:cNvCxnSpPr>
              <a:stCxn id="326" idx="6"/>
              <a:endCxn id="328" idx="2"/>
            </p:cNvCxnSpPr>
            <p:nvPr/>
          </p:nvCxnSpPr>
          <p:spPr>
            <a:xfrm rot="16200000" flipV="1">
              <a:off x="6095783" y="2304505"/>
              <a:ext cx="457148" cy="25298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6" name="Прямая соединительная линия 345"/>
            <p:cNvCxnSpPr>
              <a:stCxn id="328" idx="4"/>
              <a:endCxn id="320" idx="6"/>
            </p:cNvCxnSpPr>
            <p:nvPr/>
          </p:nvCxnSpPr>
          <p:spPr>
            <a:xfrm rot="10800000" flipV="1">
              <a:off x="6149996" y="2197347"/>
              <a:ext cx="10026" cy="10830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7" name="Прямая соединительная линия 346"/>
            <p:cNvCxnSpPr>
              <a:stCxn id="320" idx="3"/>
              <a:endCxn id="332" idx="6"/>
            </p:cNvCxnSpPr>
            <p:nvPr/>
          </p:nvCxnSpPr>
          <p:spPr>
            <a:xfrm rot="16200000" flipH="1">
              <a:off x="6094402" y="2434469"/>
              <a:ext cx="281010" cy="13910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8" name="Прямая соединительная линия 347"/>
            <p:cNvCxnSpPr>
              <a:stCxn id="332" idx="2"/>
              <a:endCxn id="321" idx="6"/>
            </p:cNvCxnSpPr>
            <p:nvPr/>
          </p:nvCxnSpPr>
          <p:spPr>
            <a:xfrm rot="16200000" flipH="1">
              <a:off x="6282780" y="2704800"/>
              <a:ext cx="53855" cy="510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9" name="Прямая соединительная линия 348"/>
            <p:cNvCxnSpPr>
              <a:stCxn id="321" idx="1"/>
              <a:endCxn id="322" idx="5"/>
            </p:cNvCxnSpPr>
            <p:nvPr/>
          </p:nvCxnSpPr>
          <p:spPr>
            <a:xfrm rot="16200000" flipH="1">
              <a:off x="6362254" y="2766122"/>
              <a:ext cx="205704" cy="20213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3" name="Прямая соединительная линия 372"/>
            <p:cNvCxnSpPr>
              <a:stCxn id="329" idx="2"/>
              <a:endCxn id="328" idx="6"/>
            </p:cNvCxnSpPr>
            <p:nvPr/>
          </p:nvCxnSpPr>
          <p:spPr>
            <a:xfrm rot="16200000" flipH="1">
              <a:off x="6024345" y="2018753"/>
              <a:ext cx="242834" cy="3866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4" name="Прямая соединительная линия 373"/>
            <p:cNvCxnSpPr>
              <a:stCxn id="324" idx="1"/>
              <a:endCxn id="320" idx="5"/>
            </p:cNvCxnSpPr>
            <p:nvPr/>
          </p:nvCxnSpPr>
          <p:spPr>
            <a:xfrm rot="5400000" flipH="1" flipV="1">
              <a:off x="6101294" y="2291172"/>
              <a:ext cx="324" cy="7218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5" name="Прямая соединительная линия 374"/>
            <p:cNvCxnSpPr>
              <a:stCxn id="323" idx="2"/>
              <a:endCxn id="324" idx="5"/>
            </p:cNvCxnSpPr>
            <p:nvPr/>
          </p:nvCxnSpPr>
          <p:spPr>
            <a:xfrm rot="16200000" flipH="1">
              <a:off x="5936657" y="2245064"/>
              <a:ext cx="46392" cy="10398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6" name="Прямая соединительная линия 375"/>
            <p:cNvCxnSpPr>
              <a:stCxn id="317" idx="3"/>
              <a:endCxn id="323" idx="3"/>
            </p:cNvCxnSpPr>
            <p:nvPr/>
          </p:nvCxnSpPr>
          <p:spPr>
            <a:xfrm rot="5400000">
              <a:off x="5864182" y="2244349"/>
              <a:ext cx="58519" cy="1110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7" name="Прямая соединительная линия 376"/>
            <p:cNvCxnSpPr>
              <a:stCxn id="328" idx="4"/>
              <a:endCxn id="317" idx="1"/>
            </p:cNvCxnSpPr>
            <p:nvPr/>
          </p:nvCxnSpPr>
          <p:spPr>
            <a:xfrm rot="10800000">
              <a:off x="5935410" y="2192836"/>
              <a:ext cx="224612" cy="451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2" name="Прямая соединительная линия 391"/>
            <p:cNvCxnSpPr>
              <a:stCxn id="323" idx="6"/>
              <a:endCxn id="331" idx="4"/>
            </p:cNvCxnSpPr>
            <p:nvPr/>
          </p:nvCxnSpPr>
          <p:spPr>
            <a:xfrm rot="16200000" flipV="1">
              <a:off x="5738957" y="2094808"/>
              <a:ext cx="123109" cy="14915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3" name="Прямая соединительная линия 392"/>
            <p:cNvCxnSpPr>
              <a:stCxn id="331" idx="5"/>
              <a:endCxn id="330" idx="4"/>
            </p:cNvCxnSpPr>
            <p:nvPr/>
          </p:nvCxnSpPr>
          <p:spPr>
            <a:xfrm rot="16200000" flipH="1">
              <a:off x="5753225" y="2063687"/>
              <a:ext cx="13315" cy="7497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4" name="Прямая соединительная линия 393"/>
            <p:cNvCxnSpPr>
              <a:stCxn id="330" idx="0"/>
              <a:endCxn id="317" idx="6"/>
            </p:cNvCxnSpPr>
            <p:nvPr/>
          </p:nvCxnSpPr>
          <p:spPr>
            <a:xfrm>
              <a:off x="5825982" y="2085983"/>
              <a:ext cx="57653" cy="7679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2" name="Прямая соединительная линия 401"/>
            <p:cNvCxnSpPr>
              <a:stCxn id="326" idx="5"/>
              <a:endCxn id="332" idx="0"/>
            </p:cNvCxnSpPr>
            <p:nvPr/>
          </p:nvCxnSpPr>
          <p:spPr>
            <a:xfrm rot="16200000" flipV="1">
              <a:off x="6373961" y="2610929"/>
              <a:ext cx="16309" cy="11671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7" name="Прямая соединительная линия 406"/>
            <p:cNvCxnSpPr>
              <a:stCxn id="333" idx="3"/>
              <a:endCxn id="328" idx="0"/>
            </p:cNvCxnSpPr>
            <p:nvPr/>
          </p:nvCxnSpPr>
          <p:spPr>
            <a:xfrm rot="5400000">
              <a:off x="6206480" y="2131099"/>
              <a:ext cx="29938" cy="3701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4" name="Группа 360"/>
          <p:cNvGrpSpPr/>
          <p:nvPr/>
        </p:nvGrpSpPr>
        <p:grpSpPr>
          <a:xfrm>
            <a:off x="5865115" y="3286124"/>
            <a:ext cx="719265" cy="1329114"/>
            <a:chOff x="6522518" y="3086269"/>
            <a:chExt cx="719265" cy="1329114"/>
          </a:xfrm>
        </p:grpSpPr>
        <p:sp>
          <p:nvSpPr>
            <p:cNvPr id="411" name="8-конечная звезда 410"/>
            <p:cNvSpPr/>
            <p:nvPr/>
          </p:nvSpPr>
          <p:spPr>
            <a:xfrm rot="19358116">
              <a:off x="7166183" y="3880039"/>
              <a:ext cx="75600" cy="756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12" name="8-конечная звезда 411"/>
            <p:cNvSpPr/>
            <p:nvPr/>
          </p:nvSpPr>
          <p:spPr>
            <a:xfrm rot="19358116">
              <a:off x="6658163" y="3581966"/>
              <a:ext cx="72000" cy="72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13" name="8-конечная звезда 412"/>
            <p:cNvSpPr/>
            <p:nvPr/>
          </p:nvSpPr>
          <p:spPr>
            <a:xfrm rot="19358116">
              <a:off x="6868862" y="3578468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14" name="8-конечная звезда 413"/>
            <p:cNvSpPr/>
            <p:nvPr/>
          </p:nvSpPr>
          <p:spPr>
            <a:xfrm rot="19358116">
              <a:off x="6947529" y="3089885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15" name="8-конечная звезда 414"/>
            <p:cNvSpPr/>
            <p:nvPr/>
          </p:nvSpPr>
          <p:spPr>
            <a:xfrm rot="19358116">
              <a:off x="7011737" y="3439846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16" name="8-конечная звезда 415"/>
            <p:cNvSpPr/>
            <p:nvPr/>
          </p:nvSpPr>
          <p:spPr>
            <a:xfrm rot="19358116" flipV="1">
              <a:off x="7017303" y="3302535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17" name="8-конечная звезда 416"/>
            <p:cNvSpPr/>
            <p:nvPr/>
          </p:nvSpPr>
          <p:spPr>
            <a:xfrm rot="19358116">
              <a:off x="6876091" y="387570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18" name="8-конечная звезда 417"/>
            <p:cNvSpPr/>
            <p:nvPr/>
          </p:nvSpPr>
          <p:spPr>
            <a:xfrm rot="19358116">
              <a:off x="7086790" y="3657772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20" name="8-конечная звезда 419"/>
            <p:cNvSpPr/>
            <p:nvPr/>
          </p:nvSpPr>
          <p:spPr>
            <a:xfrm rot="19358116">
              <a:off x="6729600" y="4157840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421" name="Прямая соединительная линия 420"/>
            <p:cNvCxnSpPr>
              <a:stCxn id="416" idx="6"/>
              <a:endCxn id="414" idx="2"/>
            </p:cNvCxnSpPr>
            <p:nvPr/>
          </p:nvCxnSpPr>
          <p:spPr>
            <a:xfrm rot="5400000" flipH="1">
              <a:off x="6919866" y="3209394"/>
              <a:ext cx="205219" cy="6312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4" name="Прямая соединительная линия 423"/>
            <p:cNvCxnSpPr>
              <a:stCxn id="415" idx="7"/>
              <a:endCxn id="416" idx="6"/>
            </p:cNvCxnSpPr>
            <p:nvPr/>
          </p:nvCxnSpPr>
          <p:spPr>
            <a:xfrm rot="5400000" flipH="1" flipV="1">
              <a:off x="6999919" y="3385968"/>
              <a:ext cx="96522" cy="1171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8" name="Прямая соединительная линия 427"/>
            <p:cNvCxnSpPr>
              <a:stCxn id="418" idx="7"/>
              <a:endCxn id="415" idx="1"/>
            </p:cNvCxnSpPr>
            <p:nvPr/>
          </p:nvCxnSpPr>
          <p:spPr>
            <a:xfrm rot="16200000" flipV="1">
              <a:off x="6992591" y="3543340"/>
              <a:ext cx="187498" cy="4168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1" name="Прямая соединительная линия 430"/>
            <p:cNvCxnSpPr>
              <a:stCxn id="413" idx="0"/>
              <a:endCxn id="415" idx="4"/>
            </p:cNvCxnSpPr>
            <p:nvPr/>
          </p:nvCxnSpPr>
          <p:spPr>
            <a:xfrm flipV="1">
              <a:off x="6917321" y="3483232"/>
              <a:ext cx="99957" cy="10585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6" name="Прямая соединительная линия 435"/>
            <p:cNvCxnSpPr>
              <a:stCxn id="412" idx="1"/>
              <a:endCxn id="413" idx="4"/>
            </p:cNvCxnSpPr>
            <p:nvPr/>
          </p:nvCxnSpPr>
          <p:spPr>
            <a:xfrm rot="5400000" flipH="1" flipV="1">
              <a:off x="6801675" y="3550022"/>
              <a:ext cx="895" cy="14455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9" name="Прямая соединительная линия 438"/>
            <p:cNvCxnSpPr>
              <a:stCxn id="411" idx="6"/>
              <a:endCxn id="418" idx="2"/>
            </p:cNvCxnSpPr>
            <p:nvPr/>
          </p:nvCxnSpPr>
          <p:spPr>
            <a:xfrm rot="16200000" flipV="1">
              <a:off x="7049520" y="3756272"/>
              <a:ext cx="197718" cy="6532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2" name="Прямая соединительная линия 441"/>
            <p:cNvCxnSpPr>
              <a:stCxn id="417" idx="6"/>
              <a:endCxn id="413" idx="2"/>
            </p:cNvCxnSpPr>
            <p:nvPr/>
          </p:nvCxnSpPr>
          <p:spPr>
            <a:xfrm rot="5400000" flipH="1" flipV="1">
              <a:off x="6772318" y="3741315"/>
              <a:ext cx="254317" cy="2554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8" name="Прямая соединительная линия 447"/>
            <p:cNvCxnSpPr>
              <a:stCxn id="417" idx="0"/>
              <a:endCxn id="411" idx="5"/>
            </p:cNvCxnSpPr>
            <p:nvPr/>
          </p:nvCxnSpPr>
          <p:spPr>
            <a:xfrm>
              <a:off x="6924550" y="3886317"/>
              <a:ext cx="241968" cy="2650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2" name="Прямая соединительная линия 451"/>
            <p:cNvCxnSpPr>
              <a:stCxn id="417" idx="4"/>
              <a:endCxn id="420" idx="0"/>
            </p:cNvCxnSpPr>
            <p:nvPr/>
          </p:nvCxnSpPr>
          <p:spPr>
            <a:xfrm rot="10800000" flipV="1">
              <a:off x="6761906" y="3919088"/>
              <a:ext cx="119726" cy="24582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56" name="8-конечная звезда 455"/>
            <p:cNvSpPr/>
            <p:nvPr/>
          </p:nvSpPr>
          <p:spPr>
            <a:xfrm rot="19358116">
              <a:off x="7097638" y="4097246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 dirty="0"/>
            </a:p>
          </p:txBody>
        </p:sp>
        <p:sp>
          <p:nvSpPr>
            <p:cNvPr id="457" name="8-конечная звезда 456"/>
            <p:cNvSpPr/>
            <p:nvPr/>
          </p:nvSpPr>
          <p:spPr>
            <a:xfrm rot="19358116">
              <a:off x="6947528" y="4232892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 dirty="0"/>
            </a:p>
          </p:txBody>
        </p:sp>
        <p:cxnSp>
          <p:nvCxnSpPr>
            <p:cNvPr id="458" name="Прямая соединительная линия 457"/>
            <p:cNvCxnSpPr>
              <a:stCxn id="456" idx="7"/>
              <a:endCxn id="411" idx="3"/>
            </p:cNvCxnSpPr>
            <p:nvPr/>
          </p:nvCxnSpPr>
          <p:spPr>
            <a:xfrm rot="5400000" flipH="1" flipV="1">
              <a:off x="7092503" y="3991027"/>
              <a:ext cx="142181" cy="7073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1" name="Прямая соединительная линия 460"/>
            <p:cNvCxnSpPr>
              <a:stCxn id="457" idx="0"/>
              <a:endCxn id="456" idx="4"/>
            </p:cNvCxnSpPr>
            <p:nvPr/>
          </p:nvCxnSpPr>
          <p:spPr>
            <a:xfrm flipV="1">
              <a:off x="6995987" y="4140632"/>
              <a:ext cx="107192" cy="10287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4" name="Прямая соединительная линия 463"/>
            <p:cNvCxnSpPr>
              <a:stCxn id="420" idx="3"/>
              <a:endCxn id="457" idx="6"/>
            </p:cNvCxnSpPr>
            <p:nvPr/>
          </p:nvCxnSpPr>
          <p:spPr>
            <a:xfrm rot="16200000" flipH="1">
              <a:off x="6829299" y="4109590"/>
              <a:ext cx="44752" cy="21293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67" name="8-конечная звезда 466"/>
            <p:cNvSpPr/>
            <p:nvPr/>
          </p:nvSpPr>
          <p:spPr>
            <a:xfrm rot="19358116">
              <a:off x="6872476" y="3086269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68" name="8-конечная звезда 467"/>
            <p:cNvSpPr/>
            <p:nvPr/>
          </p:nvSpPr>
          <p:spPr>
            <a:xfrm rot="19358116">
              <a:off x="6872476" y="3300583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69" name="8-конечная звезда 468"/>
            <p:cNvSpPr/>
            <p:nvPr/>
          </p:nvSpPr>
          <p:spPr>
            <a:xfrm rot="19358116">
              <a:off x="6736831" y="4379383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70" name="8-конечная звезда 469"/>
            <p:cNvSpPr/>
            <p:nvPr/>
          </p:nvSpPr>
          <p:spPr>
            <a:xfrm rot="19358116">
              <a:off x="6522518" y="4236507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471" name="Прямая соединительная линия 470"/>
            <p:cNvCxnSpPr>
              <a:stCxn id="468" idx="1"/>
              <a:endCxn id="467" idx="2"/>
            </p:cNvCxnSpPr>
            <p:nvPr/>
          </p:nvCxnSpPr>
          <p:spPr>
            <a:xfrm rot="5400000" flipH="1">
              <a:off x="6803659" y="3216317"/>
              <a:ext cx="202400" cy="691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5" name="Прямая соединительная линия 474"/>
            <p:cNvCxnSpPr>
              <a:stCxn id="467" idx="1"/>
              <a:endCxn id="414" idx="4"/>
            </p:cNvCxnSpPr>
            <p:nvPr/>
          </p:nvCxnSpPr>
          <p:spPr>
            <a:xfrm rot="16200000" flipH="1">
              <a:off x="6917388" y="3097589"/>
              <a:ext cx="26610" cy="4475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8" name="Прямая соединительная линия 477"/>
            <p:cNvCxnSpPr>
              <a:stCxn id="415" idx="6"/>
              <a:endCxn id="468" idx="1"/>
            </p:cNvCxnSpPr>
            <p:nvPr/>
          </p:nvCxnSpPr>
          <p:spPr>
            <a:xfrm rot="16200000" flipV="1">
              <a:off x="6903128" y="3326164"/>
              <a:ext cx="124412" cy="11403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2" name="Прямая соединительная линия 481"/>
            <p:cNvCxnSpPr>
              <a:stCxn id="469" idx="0"/>
              <a:endCxn id="457" idx="4"/>
            </p:cNvCxnSpPr>
            <p:nvPr/>
          </p:nvCxnSpPr>
          <p:spPr>
            <a:xfrm flipV="1">
              <a:off x="6769137" y="4276278"/>
              <a:ext cx="183932" cy="11018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5" name="Прямая соединительная линия 484"/>
            <p:cNvCxnSpPr>
              <a:stCxn id="470" idx="0"/>
              <a:endCxn id="420" idx="4"/>
            </p:cNvCxnSpPr>
            <p:nvPr/>
          </p:nvCxnSpPr>
          <p:spPr>
            <a:xfrm flipV="1">
              <a:off x="6554824" y="4186764"/>
              <a:ext cx="178470" cy="5681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5" name="Группа 362"/>
          <p:cNvGrpSpPr/>
          <p:nvPr/>
        </p:nvGrpSpPr>
        <p:grpSpPr>
          <a:xfrm rot="1585141">
            <a:off x="5304453" y="2021759"/>
            <a:ext cx="538571" cy="514328"/>
            <a:chOff x="5297225" y="1370312"/>
            <a:chExt cx="554067" cy="623337"/>
          </a:xfrm>
        </p:grpSpPr>
        <p:sp>
          <p:nvSpPr>
            <p:cNvPr id="127" name="8-конечная звезда 126"/>
            <p:cNvSpPr/>
            <p:nvPr/>
          </p:nvSpPr>
          <p:spPr>
            <a:xfrm rot="19358116">
              <a:off x="5585146" y="1708111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1" name="8-конечная звезда 130"/>
            <p:cNvSpPr/>
            <p:nvPr/>
          </p:nvSpPr>
          <p:spPr>
            <a:xfrm rot="19358116">
              <a:off x="5442271" y="1370312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2" name="8-конечная звезда 131"/>
            <p:cNvSpPr/>
            <p:nvPr/>
          </p:nvSpPr>
          <p:spPr>
            <a:xfrm rot="19358116">
              <a:off x="5509370" y="1801157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4" name="8-конечная звезда 133"/>
            <p:cNvSpPr/>
            <p:nvPr/>
          </p:nvSpPr>
          <p:spPr>
            <a:xfrm rot="19358116">
              <a:off x="5297225" y="1582458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5" name="8-конечная звезда 134"/>
            <p:cNvSpPr/>
            <p:nvPr/>
          </p:nvSpPr>
          <p:spPr>
            <a:xfrm rot="19358116">
              <a:off x="5440101" y="1939649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6" name="8-конечная звезда 135"/>
            <p:cNvSpPr/>
            <p:nvPr/>
          </p:nvSpPr>
          <p:spPr>
            <a:xfrm rot="19358116">
              <a:off x="5797292" y="1653895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37" name="Прямая соединительная линия 136"/>
            <p:cNvCxnSpPr>
              <a:stCxn id="127" idx="6"/>
              <a:endCxn id="131" idx="2"/>
            </p:cNvCxnSpPr>
            <p:nvPr/>
          </p:nvCxnSpPr>
          <p:spPr>
            <a:xfrm rot="16200000" flipV="1">
              <a:off x="5402961" y="1519837"/>
              <a:ext cx="286297" cy="10354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0" name="Прямая соединительная линия 139"/>
            <p:cNvCxnSpPr>
              <a:stCxn id="132" idx="6"/>
              <a:endCxn id="134" idx="2"/>
            </p:cNvCxnSpPr>
            <p:nvPr/>
          </p:nvCxnSpPr>
          <p:spPr>
            <a:xfrm rot="16200000" flipV="1">
              <a:off x="5341900" y="1629629"/>
              <a:ext cx="174673" cy="17725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3" name="Прямая соединительная линия 142"/>
            <p:cNvCxnSpPr>
              <a:stCxn id="135" idx="0"/>
              <a:endCxn id="132" idx="3"/>
            </p:cNvCxnSpPr>
            <p:nvPr/>
          </p:nvCxnSpPr>
          <p:spPr>
            <a:xfrm flipV="1">
              <a:off x="5488560" y="1844166"/>
              <a:ext cx="39540" cy="10609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9" name="Прямая соединительная линия 148"/>
            <p:cNvCxnSpPr>
              <a:stCxn id="136" idx="5"/>
              <a:endCxn id="127" idx="1"/>
            </p:cNvCxnSpPr>
            <p:nvPr/>
          </p:nvCxnSpPr>
          <p:spPr>
            <a:xfrm rot="16200000" flipH="1" flipV="1">
              <a:off x="5689841" y="1637125"/>
              <a:ext cx="67508" cy="14787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3" name="Прямая соединительная линия 152"/>
            <p:cNvCxnSpPr>
              <a:stCxn id="134" idx="0"/>
              <a:endCxn id="131" idx="4"/>
            </p:cNvCxnSpPr>
            <p:nvPr/>
          </p:nvCxnSpPr>
          <p:spPr>
            <a:xfrm flipV="1">
              <a:off x="5345684" y="1422375"/>
              <a:ext cx="103236" cy="17069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8" name="Прямая соединительная линия 157"/>
            <p:cNvCxnSpPr>
              <a:stCxn id="132" idx="0"/>
              <a:endCxn id="127" idx="4"/>
            </p:cNvCxnSpPr>
            <p:nvPr/>
          </p:nvCxnSpPr>
          <p:spPr>
            <a:xfrm flipV="1">
              <a:off x="5548137" y="1760174"/>
              <a:ext cx="43658" cy="4947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64" name="8-конечная звезда 163"/>
            <p:cNvSpPr/>
            <p:nvPr/>
          </p:nvSpPr>
          <p:spPr>
            <a:xfrm rot="19358116">
              <a:off x="5449625" y="1734858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</p:grpSp>
      <p:grpSp>
        <p:nvGrpSpPr>
          <p:cNvPr id="6" name="Группа 363"/>
          <p:cNvGrpSpPr/>
          <p:nvPr/>
        </p:nvGrpSpPr>
        <p:grpSpPr>
          <a:xfrm rot="589541">
            <a:off x="4520577" y="1928802"/>
            <a:ext cx="656137" cy="504421"/>
            <a:chOff x="4294925" y="1294537"/>
            <a:chExt cx="841986" cy="647297"/>
          </a:xfrm>
        </p:grpSpPr>
        <p:sp>
          <p:nvSpPr>
            <p:cNvPr id="161" name="8-конечная звезда 160"/>
            <p:cNvSpPr/>
            <p:nvPr/>
          </p:nvSpPr>
          <p:spPr>
            <a:xfrm rot="578312">
              <a:off x="5046604" y="1792826"/>
              <a:ext cx="90000" cy="90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62" name="8-конечная звезда 161"/>
            <p:cNvSpPr/>
            <p:nvPr/>
          </p:nvSpPr>
          <p:spPr>
            <a:xfrm rot="21105294">
              <a:off x="4934460" y="1862634"/>
              <a:ext cx="79200" cy="79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63" name="8-конечная звезда 162"/>
            <p:cNvSpPr/>
            <p:nvPr/>
          </p:nvSpPr>
          <p:spPr>
            <a:xfrm rot="19358116">
              <a:off x="4654283" y="1868210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65" name="8-конечная звезда 164"/>
            <p:cNvSpPr/>
            <p:nvPr/>
          </p:nvSpPr>
          <p:spPr>
            <a:xfrm rot="19358116">
              <a:off x="4868598" y="1582458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66" name="8-конечная звезда 165"/>
            <p:cNvSpPr/>
            <p:nvPr/>
          </p:nvSpPr>
          <p:spPr>
            <a:xfrm rot="19358116">
              <a:off x="4868598" y="1725332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67" name="8-конечная звезда 166"/>
            <p:cNvSpPr/>
            <p:nvPr/>
          </p:nvSpPr>
          <p:spPr>
            <a:xfrm rot="19358116">
              <a:off x="5082911" y="1653895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70" name="8-конечная звезда 169"/>
            <p:cNvSpPr/>
            <p:nvPr/>
          </p:nvSpPr>
          <p:spPr>
            <a:xfrm rot="19358116">
              <a:off x="4935782" y="1435328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71" name="8-конечная звезда 170"/>
            <p:cNvSpPr/>
            <p:nvPr/>
          </p:nvSpPr>
          <p:spPr>
            <a:xfrm rot="19358116">
              <a:off x="5009304" y="1723165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72" name="8-конечная звезда 171"/>
            <p:cNvSpPr/>
            <p:nvPr/>
          </p:nvSpPr>
          <p:spPr>
            <a:xfrm rot="19358116">
              <a:off x="4652114" y="1294537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73" name="8-конечная звезда 172"/>
            <p:cNvSpPr/>
            <p:nvPr/>
          </p:nvSpPr>
          <p:spPr>
            <a:xfrm rot="628005">
              <a:off x="4504127" y="1503738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74" name="8-конечная звезда 173"/>
            <p:cNvSpPr/>
            <p:nvPr/>
          </p:nvSpPr>
          <p:spPr>
            <a:xfrm rot="19358116">
              <a:off x="4794990" y="1805487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77" name="8-конечная звезда 176"/>
            <p:cNvSpPr/>
            <p:nvPr/>
          </p:nvSpPr>
          <p:spPr>
            <a:xfrm rot="19358116">
              <a:off x="4513576" y="1370313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78" name="8-конечная звезда 177"/>
            <p:cNvSpPr/>
            <p:nvPr/>
          </p:nvSpPr>
          <p:spPr>
            <a:xfrm rot="19358116">
              <a:off x="4799329" y="1513188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79" name="8-конечная звезда 178"/>
            <p:cNvSpPr/>
            <p:nvPr/>
          </p:nvSpPr>
          <p:spPr>
            <a:xfrm rot="19358116">
              <a:off x="4585014" y="1636673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80" name="8-конечная звезда 179"/>
            <p:cNvSpPr/>
            <p:nvPr/>
          </p:nvSpPr>
          <p:spPr>
            <a:xfrm rot="19358116">
              <a:off x="4442138" y="1565235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82" name="8-конечная звезда 181"/>
            <p:cNvSpPr/>
            <p:nvPr/>
          </p:nvSpPr>
          <p:spPr>
            <a:xfrm rot="19358116">
              <a:off x="4370699" y="1565235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83" name="8-конечная звезда 182"/>
            <p:cNvSpPr/>
            <p:nvPr/>
          </p:nvSpPr>
          <p:spPr>
            <a:xfrm rot="19358116">
              <a:off x="4294925" y="1580288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84" name="Прямая соединительная линия 183"/>
            <p:cNvCxnSpPr>
              <a:stCxn id="172" idx="2"/>
              <a:endCxn id="170" idx="5"/>
            </p:cNvCxnSpPr>
            <p:nvPr/>
          </p:nvCxnSpPr>
          <p:spPr>
            <a:xfrm rot="16200000" flipH="1">
              <a:off x="4748704" y="1271423"/>
              <a:ext cx="125437" cy="24919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9" name="Прямая соединительная линия 188"/>
            <p:cNvCxnSpPr>
              <a:stCxn id="170" idx="4"/>
              <a:endCxn id="165" idx="0"/>
            </p:cNvCxnSpPr>
            <p:nvPr/>
          </p:nvCxnSpPr>
          <p:spPr>
            <a:xfrm rot="10800000" flipV="1">
              <a:off x="4917057" y="1478714"/>
              <a:ext cx="24266" cy="11435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0" name="Прямая соединительная линия 189"/>
            <p:cNvCxnSpPr>
              <a:stCxn id="165" idx="2"/>
              <a:endCxn id="171" idx="5"/>
            </p:cNvCxnSpPr>
            <p:nvPr/>
          </p:nvCxnSpPr>
          <p:spPr>
            <a:xfrm rot="16200000" flipH="1">
              <a:off x="4905250" y="1637650"/>
              <a:ext cx="110978" cy="9751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1" name="Прямая соединительная линия 190"/>
            <p:cNvCxnSpPr>
              <a:stCxn id="171" idx="0"/>
              <a:endCxn id="167" idx="4"/>
            </p:cNvCxnSpPr>
            <p:nvPr/>
          </p:nvCxnSpPr>
          <p:spPr>
            <a:xfrm flipV="1">
              <a:off x="5048071" y="1697281"/>
              <a:ext cx="40381" cy="3437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2" name="Прямая соединительная линия 191"/>
            <p:cNvCxnSpPr>
              <a:stCxn id="171" idx="2"/>
              <a:endCxn id="161" idx="5"/>
            </p:cNvCxnSpPr>
            <p:nvPr/>
          </p:nvCxnSpPr>
          <p:spPr>
            <a:xfrm rot="16200000" flipH="1">
              <a:off x="5035189" y="1770756"/>
              <a:ext cx="39196" cy="2154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3" name="Прямая соединительная линия 192"/>
            <p:cNvCxnSpPr>
              <a:stCxn id="178" idx="5"/>
              <a:endCxn id="177" idx="1"/>
            </p:cNvCxnSpPr>
            <p:nvPr/>
          </p:nvCxnSpPr>
          <p:spPr>
            <a:xfrm rot="16200000" flipV="1">
              <a:off x="4621721" y="1363386"/>
              <a:ext cx="134265" cy="22152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4" name="Прямая соединительная линия 203"/>
            <p:cNvCxnSpPr>
              <a:stCxn id="165" idx="2"/>
              <a:endCxn id="178" idx="2"/>
            </p:cNvCxnSpPr>
            <p:nvPr/>
          </p:nvCxnSpPr>
          <p:spPr>
            <a:xfrm rot="5400000" flipH="1">
              <a:off x="4851899" y="1570832"/>
              <a:ext cx="59578" cy="6059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5" name="Прямая соединительная линия 204"/>
            <p:cNvCxnSpPr>
              <a:stCxn id="166" idx="5"/>
              <a:endCxn id="179" idx="1"/>
            </p:cNvCxnSpPr>
            <p:nvPr/>
          </p:nvCxnSpPr>
          <p:spPr>
            <a:xfrm rot="16200000" flipV="1">
              <a:off x="4721499" y="1601406"/>
              <a:ext cx="75367" cy="21931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6" name="Прямая соединительная линия 205"/>
            <p:cNvCxnSpPr>
              <a:stCxn id="171" idx="5"/>
              <a:endCxn id="166" idx="1"/>
            </p:cNvCxnSpPr>
            <p:nvPr/>
          </p:nvCxnSpPr>
          <p:spPr>
            <a:xfrm rot="16200000" flipH="1" flipV="1">
              <a:off x="4958915" y="1705339"/>
              <a:ext cx="14024" cy="8713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2" name="Прямая соединительная линия 221"/>
            <p:cNvCxnSpPr>
              <a:stCxn id="174" idx="7"/>
              <a:endCxn id="166" idx="4"/>
            </p:cNvCxnSpPr>
            <p:nvPr/>
          </p:nvCxnSpPr>
          <p:spPr>
            <a:xfrm rot="5400000" flipH="1" flipV="1">
              <a:off x="4828319" y="1759859"/>
              <a:ext cx="36960" cy="5467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3" name="Прямая соединительная линия 222"/>
            <p:cNvCxnSpPr>
              <a:stCxn id="163" idx="0"/>
              <a:endCxn id="174" idx="5"/>
            </p:cNvCxnSpPr>
            <p:nvPr/>
          </p:nvCxnSpPr>
          <p:spPr>
            <a:xfrm flipV="1">
              <a:off x="4702742" y="1824217"/>
              <a:ext cx="92439" cy="5460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4" name="Прямая соединительная линия 223"/>
            <p:cNvCxnSpPr>
              <a:stCxn id="174" idx="1"/>
              <a:endCxn id="162" idx="5"/>
            </p:cNvCxnSpPr>
            <p:nvPr/>
          </p:nvCxnSpPr>
          <p:spPr>
            <a:xfrm rot="16200000" flipH="1">
              <a:off x="4865876" y="1802080"/>
              <a:ext cx="48581" cy="10433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9" name="Прямая соединительная линия 228"/>
            <p:cNvCxnSpPr>
              <a:stCxn id="173" idx="1"/>
              <a:endCxn id="179" idx="7"/>
            </p:cNvCxnSpPr>
            <p:nvPr/>
          </p:nvCxnSpPr>
          <p:spPr>
            <a:xfrm rot="16200000" flipH="1">
              <a:off x="4532931" y="1548173"/>
              <a:ext cx="93828" cy="8374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0" name="Прямая соединительная линия 229"/>
            <p:cNvCxnSpPr>
              <a:stCxn id="180" idx="1"/>
              <a:endCxn id="179" idx="6"/>
            </p:cNvCxnSpPr>
            <p:nvPr/>
          </p:nvCxnSpPr>
          <p:spPr>
            <a:xfrm rot="16200000" flipH="1">
              <a:off x="4531509" y="1577080"/>
              <a:ext cx="41382" cy="9110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1" name="Прямая соединительная линия 230"/>
            <p:cNvCxnSpPr>
              <a:stCxn id="183" idx="1"/>
              <a:endCxn id="180" idx="5"/>
            </p:cNvCxnSpPr>
            <p:nvPr/>
          </p:nvCxnSpPr>
          <p:spPr>
            <a:xfrm rot="5400000" flipH="1" flipV="1">
              <a:off x="4384466" y="1546798"/>
              <a:ext cx="11428" cy="10449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7" name="Группа 364"/>
          <p:cNvGrpSpPr/>
          <p:nvPr/>
        </p:nvGrpSpPr>
        <p:grpSpPr>
          <a:xfrm rot="824949">
            <a:off x="3473154" y="1928802"/>
            <a:ext cx="957465" cy="487051"/>
            <a:chOff x="2866670" y="1509356"/>
            <a:chExt cx="1220286" cy="620745"/>
          </a:xfrm>
        </p:grpSpPr>
        <p:cxnSp>
          <p:nvCxnSpPr>
            <p:cNvPr id="221" name="Прямая соединительная линия 220"/>
            <p:cNvCxnSpPr>
              <a:stCxn id="245" idx="5"/>
              <a:endCxn id="248" idx="1"/>
            </p:cNvCxnSpPr>
            <p:nvPr/>
          </p:nvCxnSpPr>
          <p:spPr>
            <a:xfrm rot="16200000" flipV="1">
              <a:off x="3859472" y="1675800"/>
              <a:ext cx="4245" cy="30736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2" name="Прямая соединительная линия 231"/>
            <p:cNvCxnSpPr>
              <a:stCxn id="266" idx="2"/>
              <a:endCxn id="251" idx="6"/>
            </p:cNvCxnSpPr>
            <p:nvPr/>
          </p:nvCxnSpPr>
          <p:spPr>
            <a:xfrm rot="16200000" flipH="1">
              <a:off x="3278275" y="1609729"/>
              <a:ext cx="95704" cy="11435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45" name="8-конечная звезда 244"/>
            <p:cNvSpPr/>
            <p:nvPr/>
          </p:nvSpPr>
          <p:spPr>
            <a:xfrm rot="19358116">
              <a:off x="4014956" y="1800387"/>
              <a:ext cx="72000" cy="72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46" name="8-конечная звезда 245"/>
            <p:cNvSpPr/>
            <p:nvPr/>
          </p:nvSpPr>
          <p:spPr>
            <a:xfrm rot="19358116">
              <a:off x="3299131" y="2065301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47" name="8-конечная звезда 246"/>
            <p:cNvSpPr/>
            <p:nvPr/>
          </p:nvSpPr>
          <p:spPr>
            <a:xfrm rot="19358116">
              <a:off x="3511275" y="1868210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48" name="8-конечная звезда 247"/>
            <p:cNvSpPr/>
            <p:nvPr/>
          </p:nvSpPr>
          <p:spPr>
            <a:xfrm rot="19358116">
              <a:off x="3654151" y="1796772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49" name="8-конечная звезда 248"/>
            <p:cNvSpPr/>
            <p:nvPr/>
          </p:nvSpPr>
          <p:spPr>
            <a:xfrm rot="21105294">
              <a:off x="3505700" y="1648320"/>
              <a:ext cx="79200" cy="79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50" name="8-конечная звезда 249"/>
            <p:cNvSpPr/>
            <p:nvPr/>
          </p:nvSpPr>
          <p:spPr>
            <a:xfrm rot="19358116">
              <a:off x="3511276" y="172533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51" name="8-конечная звезда 250"/>
            <p:cNvSpPr/>
            <p:nvPr/>
          </p:nvSpPr>
          <p:spPr>
            <a:xfrm rot="19358116">
              <a:off x="3370569" y="1708111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52" name="8-конечная звезда 251"/>
            <p:cNvSpPr/>
            <p:nvPr/>
          </p:nvSpPr>
          <p:spPr>
            <a:xfrm rot="19358116">
              <a:off x="3439837" y="172533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53" name="8-конечная звезда 252"/>
            <p:cNvSpPr/>
            <p:nvPr/>
          </p:nvSpPr>
          <p:spPr>
            <a:xfrm rot="19358116">
              <a:off x="3208301" y="1727503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54" name="8-конечная звезда 253"/>
            <p:cNvSpPr/>
            <p:nvPr/>
          </p:nvSpPr>
          <p:spPr>
            <a:xfrm rot="19358116">
              <a:off x="2868332" y="1868209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55" name="8-конечная звезда 254"/>
            <p:cNvSpPr/>
            <p:nvPr/>
          </p:nvSpPr>
          <p:spPr>
            <a:xfrm rot="19358116">
              <a:off x="4012788" y="1583904"/>
              <a:ext cx="61200" cy="61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56" name="8-конечная звезда 255"/>
            <p:cNvSpPr/>
            <p:nvPr/>
          </p:nvSpPr>
          <p:spPr>
            <a:xfrm rot="19358116">
              <a:off x="3080479" y="1794601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57" name="8-конечная звезда 256"/>
            <p:cNvSpPr/>
            <p:nvPr/>
          </p:nvSpPr>
          <p:spPr>
            <a:xfrm rot="19358116">
              <a:off x="3009040" y="1937479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58" name="8-конечная звезда 257"/>
            <p:cNvSpPr/>
            <p:nvPr/>
          </p:nvSpPr>
          <p:spPr>
            <a:xfrm rot="19358116">
              <a:off x="3091363" y="1580288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66" name="8-конечная звезда 265"/>
            <p:cNvSpPr/>
            <p:nvPr/>
          </p:nvSpPr>
          <p:spPr>
            <a:xfrm rot="19358116">
              <a:off x="3234239" y="1580289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67" name="8-конечная звезда 266"/>
            <p:cNvSpPr/>
            <p:nvPr/>
          </p:nvSpPr>
          <p:spPr>
            <a:xfrm rot="19358116" flipV="1">
              <a:off x="2866670" y="1652232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69" name="8-конечная звезда 268"/>
            <p:cNvSpPr/>
            <p:nvPr/>
          </p:nvSpPr>
          <p:spPr>
            <a:xfrm rot="19358116" flipV="1">
              <a:off x="3509612" y="1580794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70" name="8-конечная звезда 269"/>
            <p:cNvSpPr/>
            <p:nvPr/>
          </p:nvSpPr>
          <p:spPr>
            <a:xfrm rot="19358116" flipV="1">
              <a:off x="3438174" y="1509356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276" name="Прямая соединительная линия 275"/>
            <p:cNvCxnSpPr>
              <a:stCxn id="269" idx="4"/>
              <a:endCxn id="251" idx="0"/>
            </p:cNvCxnSpPr>
            <p:nvPr/>
          </p:nvCxnSpPr>
          <p:spPr>
            <a:xfrm rot="10800000" flipV="1">
              <a:off x="3428721" y="1617526"/>
              <a:ext cx="85583" cy="10332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7" name="Прямая соединительная линия 276"/>
            <p:cNvCxnSpPr>
              <a:stCxn id="269" idx="2"/>
              <a:endCxn id="270" idx="6"/>
            </p:cNvCxnSpPr>
            <p:nvPr/>
          </p:nvCxnSpPr>
          <p:spPr>
            <a:xfrm rot="16200000" flipV="1">
              <a:off x="3479203" y="1546089"/>
              <a:ext cx="35101" cy="4369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9" name="Прямая соединительная линия 278"/>
            <p:cNvCxnSpPr>
              <a:stCxn id="252" idx="5"/>
              <a:endCxn id="250" idx="4"/>
            </p:cNvCxnSpPr>
            <p:nvPr/>
          </p:nvCxnSpPr>
          <p:spPr>
            <a:xfrm rot="16200000" flipH="1">
              <a:off x="3468459" y="1720362"/>
              <a:ext cx="19973" cy="7674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0" name="Прямая соединительная линия 279"/>
            <p:cNvCxnSpPr>
              <a:stCxn id="250" idx="3"/>
              <a:endCxn id="247" idx="0"/>
            </p:cNvCxnSpPr>
            <p:nvPr/>
          </p:nvCxnSpPr>
          <p:spPr>
            <a:xfrm rot="16200000" flipH="1">
              <a:off x="3497346" y="1816436"/>
              <a:ext cx="99730" cy="2504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1" name="Прямая соединительная линия 280"/>
            <p:cNvCxnSpPr>
              <a:stCxn id="249" idx="7"/>
              <a:endCxn id="255" idx="4"/>
            </p:cNvCxnSpPr>
            <p:nvPr/>
          </p:nvCxnSpPr>
          <p:spPr>
            <a:xfrm rot="5400000" flipH="1" flipV="1">
              <a:off x="3782472" y="1419599"/>
              <a:ext cx="23118" cy="45007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3" name="Прямая соединительная линия 282"/>
            <p:cNvCxnSpPr>
              <a:stCxn id="255" idx="3"/>
              <a:endCxn id="248" idx="0"/>
            </p:cNvCxnSpPr>
            <p:nvPr/>
          </p:nvCxnSpPr>
          <p:spPr>
            <a:xfrm rot="5400000">
              <a:off x="3789689" y="1557753"/>
              <a:ext cx="162554" cy="33671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4" name="Прямая соединительная линия 283"/>
            <p:cNvCxnSpPr>
              <a:stCxn id="246" idx="0"/>
              <a:endCxn id="247" idx="4"/>
            </p:cNvCxnSpPr>
            <p:nvPr/>
          </p:nvCxnSpPr>
          <p:spPr>
            <a:xfrm flipV="1">
              <a:off x="3357282" y="1911596"/>
              <a:ext cx="159534" cy="16644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5" name="Прямая соединительная линия 284"/>
            <p:cNvCxnSpPr>
              <a:stCxn id="247" idx="1"/>
              <a:endCxn id="248" idx="4"/>
            </p:cNvCxnSpPr>
            <p:nvPr/>
          </p:nvCxnSpPr>
          <p:spPr>
            <a:xfrm rot="5400000" flipH="1" flipV="1">
              <a:off x="3583044" y="1822150"/>
              <a:ext cx="58639" cy="9465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9" name="Прямая соединительная линия 338"/>
            <p:cNvCxnSpPr>
              <a:stCxn id="254" idx="0"/>
              <a:endCxn id="258" idx="3"/>
            </p:cNvCxnSpPr>
            <p:nvPr/>
          </p:nvCxnSpPr>
          <p:spPr>
            <a:xfrm flipV="1">
              <a:off x="2916791" y="1623297"/>
              <a:ext cx="193302" cy="25552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0" name="Прямая соединительная линия 339"/>
            <p:cNvCxnSpPr>
              <a:stCxn id="267" idx="5"/>
              <a:endCxn id="254" idx="7"/>
            </p:cNvCxnSpPr>
            <p:nvPr/>
          </p:nvCxnSpPr>
          <p:spPr>
            <a:xfrm rot="16200000" flipH="1">
              <a:off x="2807356" y="1776884"/>
              <a:ext cx="170699" cy="1242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3" name="Прямая соединительная линия 342"/>
            <p:cNvCxnSpPr>
              <a:stCxn id="254" idx="1"/>
              <a:endCxn id="257" idx="2"/>
            </p:cNvCxnSpPr>
            <p:nvPr/>
          </p:nvCxnSpPr>
          <p:spPr>
            <a:xfrm rot="16200000" flipH="1">
              <a:off x="2944196" y="1876693"/>
              <a:ext cx="77450" cy="12165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4" name="Прямая соединительная линия 343"/>
            <p:cNvCxnSpPr>
              <a:stCxn id="253" idx="4"/>
              <a:endCxn id="256" idx="1"/>
            </p:cNvCxnSpPr>
            <p:nvPr/>
          </p:nvCxnSpPr>
          <p:spPr>
            <a:xfrm rot="10800000" flipV="1">
              <a:off x="3123488" y="1779565"/>
              <a:ext cx="91462" cy="3950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0" name="Прямая соединительная линия 349"/>
            <p:cNvCxnSpPr>
              <a:stCxn id="256" idx="4"/>
              <a:endCxn id="254" idx="1"/>
            </p:cNvCxnSpPr>
            <p:nvPr/>
          </p:nvCxnSpPr>
          <p:spPr>
            <a:xfrm rot="10800000" flipV="1">
              <a:off x="2922094" y="1829310"/>
              <a:ext cx="162819" cy="6948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1" name="Прямая соединительная линия 350"/>
            <p:cNvCxnSpPr>
              <a:stCxn id="253" idx="1"/>
              <a:endCxn id="251" idx="5"/>
            </p:cNvCxnSpPr>
            <p:nvPr/>
          </p:nvCxnSpPr>
          <p:spPr>
            <a:xfrm rot="5400000" flipH="1" flipV="1">
              <a:off x="3307834" y="1701185"/>
              <a:ext cx="28002" cy="9804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9" name="Группа 367"/>
          <p:cNvGrpSpPr/>
          <p:nvPr/>
        </p:nvGrpSpPr>
        <p:grpSpPr>
          <a:xfrm rot="337753">
            <a:off x="2783978" y="2542447"/>
            <a:ext cx="624343" cy="1448739"/>
            <a:chOff x="2223728" y="2509488"/>
            <a:chExt cx="760100" cy="1763753"/>
          </a:xfrm>
        </p:grpSpPr>
        <p:sp>
          <p:nvSpPr>
            <p:cNvPr id="486" name="8-конечная звезда 485"/>
            <p:cNvSpPr/>
            <p:nvPr/>
          </p:nvSpPr>
          <p:spPr>
            <a:xfrm rot="19358116">
              <a:off x="2351045" y="4208441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87" name="8-конечная звезда 486"/>
            <p:cNvSpPr/>
            <p:nvPr/>
          </p:nvSpPr>
          <p:spPr>
            <a:xfrm rot="19358116">
              <a:off x="2225391" y="4082788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88" name="8-конечная звезда 487"/>
            <p:cNvSpPr/>
            <p:nvPr/>
          </p:nvSpPr>
          <p:spPr>
            <a:xfrm rot="19358116">
              <a:off x="2368267" y="4078534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94" name="8-конечная звезда 493"/>
            <p:cNvSpPr/>
            <p:nvPr/>
          </p:nvSpPr>
          <p:spPr>
            <a:xfrm rot="19358116">
              <a:off x="2582581" y="2868342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96" name="8-конечная звезда 495"/>
            <p:cNvSpPr/>
            <p:nvPr/>
          </p:nvSpPr>
          <p:spPr>
            <a:xfrm rot="19358116" flipV="1">
              <a:off x="2366604" y="3938248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98" name="8-конечная звезда 497"/>
            <p:cNvSpPr/>
            <p:nvPr/>
          </p:nvSpPr>
          <p:spPr>
            <a:xfrm rot="19358116" flipV="1">
              <a:off x="2223728" y="3938249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99" name="8-конечная звезда 498"/>
            <p:cNvSpPr/>
            <p:nvPr/>
          </p:nvSpPr>
          <p:spPr>
            <a:xfrm rot="19358116" flipV="1">
              <a:off x="2295165" y="3723934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00" name="8-конечная звезда 499"/>
            <p:cNvSpPr/>
            <p:nvPr/>
          </p:nvSpPr>
          <p:spPr>
            <a:xfrm rot="19358116" flipV="1">
              <a:off x="2295166" y="3295306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01" name="8-конечная звезда 500"/>
            <p:cNvSpPr/>
            <p:nvPr/>
          </p:nvSpPr>
          <p:spPr>
            <a:xfrm rot="19358116" flipV="1">
              <a:off x="2302520" y="3009553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02" name="8-конечная звезда 501"/>
            <p:cNvSpPr/>
            <p:nvPr/>
          </p:nvSpPr>
          <p:spPr>
            <a:xfrm rot="19358116" flipV="1">
              <a:off x="2302520" y="3152430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03" name="8-конечная звезда 502"/>
            <p:cNvSpPr/>
            <p:nvPr/>
          </p:nvSpPr>
          <p:spPr>
            <a:xfrm rot="19358116" flipV="1">
              <a:off x="2295167" y="2866677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04" name="8-конечная звезда 503"/>
            <p:cNvSpPr/>
            <p:nvPr/>
          </p:nvSpPr>
          <p:spPr>
            <a:xfrm rot="19358116" flipV="1">
              <a:off x="2295166" y="2723802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05" name="8-конечная звезда 504"/>
            <p:cNvSpPr/>
            <p:nvPr/>
          </p:nvSpPr>
          <p:spPr>
            <a:xfrm rot="19358116" flipV="1">
              <a:off x="2366605" y="2509488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06" name="8-конечная звезда 505"/>
            <p:cNvSpPr/>
            <p:nvPr/>
          </p:nvSpPr>
          <p:spPr>
            <a:xfrm rot="19358116" flipV="1">
              <a:off x="2438042" y="2723802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07" name="8-конечная звезда 506"/>
            <p:cNvSpPr/>
            <p:nvPr/>
          </p:nvSpPr>
          <p:spPr>
            <a:xfrm rot="19358116" flipV="1">
              <a:off x="2652356" y="3080993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08" name="8-конечная звезда 507"/>
            <p:cNvSpPr/>
            <p:nvPr/>
          </p:nvSpPr>
          <p:spPr>
            <a:xfrm rot="19358116" flipV="1">
              <a:off x="2795232" y="3080991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09" name="8-конечная звезда 508"/>
            <p:cNvSpPr/>
            <p:nvPr/>
          </p:nvSpPr>
          <p:spPr>
            <a:xfrm rot="19358116" flipV="1">
              <a:off x="2866671" y="3009554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 dirty="0"/>
            </a:p>
          </p:txBody>
        </p:sp>
        <p:sp>
          <p:nvSpPr>
            <p:cNvPr id="511" name="8-конечная звезда 510"/>
            <p:cNvSpPr/>
            <p:nvPr/>
          </p:nvSpPr>
          <p:spPr>
            <a:xfrm rot="19358116" flipV="1">
              <a:off x="2938109" y="3152430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512" name="Прямая соединительная линия 511"/>
            <p:cNvCxnSpPr>
              <a:stCxn id="509" idx="6"/>
              <a:endCxn id="511" idx="2"/>
            </p:cNvCxnSpPr>
            <p:nvPr/>
          </p:nvCxnSpPr>
          <p:spPr>
            <a:xfrm rot="16200000" flipH="1">
              <a:off x="2871981" y="3082005"/>
              <a:ext cx="106539" cy="4369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3" name="Прямая соединительная линия 512"/>
            <p:cNvCxnSpPr>
              <a:stCxn id="509" idx="4"/>
              <a:endCxn id="508" idx="0"/>
            </p:cNvCxnSpPr>
            <p:nvPr/>
          </p:nvCxnSpPr>
          <p:spPr>
            <a:xfrm rot="10800000" flipV="1">
              <a:off x="2836260" y="3046285"/>
              <a:ext cx="35102" cy="4369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4" name="Прямая соединительная линия 513"/>
            <p:cNvCxnSpPr>
              <a:stCxn id="511" idx="3"/>
              <a:endCxn id="508" idx="7"/>
            </p:cNvCxnSpPr>
            <p:nvPr/>
          </p:nvCxnSpPr>
          <p:spPr>
            <a:xfrm rot="16200000" flipV="1">
              <a:off x="2856848" y="3090789"/>
              <a:ext cx="65364" cy="9756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5" name="Прямая соединительная линия 514"/>
            <p:cNvCxnSpPr>
              <a:stCxn id="508" idx="3"/>
              <a:endCxn id="507" idx="7"/>
            </p:cNvCxnSpPr>
            <p:nvPr/>
          </p:nvCxnSpPr>
          <p:spPr>
            <a:xfrm rot="16200000" flipH="1" flipV="1">
              <a:off x="2743615" y="3055070"/>
              <a:ext cx="6077" cy="9756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6" name="Прямая соединительная линия 515"/>
            <p:cNvCxnSpPr>
              <a:stCxn id="507" idx="1"/>
              <a:endCxn id="494" idx="3"/>
            </p:cNvCxnSpPr>
            <p:nvPr/>
          </p:nvCxnSpPr>
          <p:spPr>
            <a:xfrm rot="16200000" flipV="1">
              <a:off x="2562578" y="2965519"/>
              <a:ext cx="159092" cy="7225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7" name="Прямая соединительная линия 516"/>
            <p:cNvCxnSpPr>
              <a:stCxn id="494" idx="5"/>
              <a:endCxn id="506" idx="6"/>
            </p:cNvCxnSpPr>
            <p:nvPr/>
          </p:nvCxnSpPr>
          <p:spPr>
            <a:xfrm rot="16200000" flipV="1">
              <a:off x="2465336" y="2774270"/>
              <a:ext cx="126925" cy="10804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8" name="Прямая соединительная линия 517"/>
            <p:cNvCxnSpPr>
              <a:stCxn id="506" idx="2"/>
              <a:endCxn id="505" idx="5"/>
            </p:cNvCxnSpPr>
            <p:nvPr/>
          </p:nvCxnSpPr>
          <p:spPr>
            <a:xfrm rot="16200000" flipV="1">
              <a:off x="2329984" y="2611448"/>
              <a:ext cx="173488" cy="6060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9" name="Прямая соединительная линия 518"/>
            <p:cNvCxnSpPr>
              <a:stCxn id="505" idx="5"/>
              <a:endCxn id="504" idx="0"/>
            </p:cNvCxnSpPr>
            <p:nvPr/>
          </p:nvCxnSpPr>
          <p:spPr>
            <a:xfrm rot="5400000">
              <a:off x="2272420" y="2618780"/>
              <a:ext cx="177783" cy="5023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0" name="Прямая соединительная линия 519"/>
            <p:cNvCxnSpPr>
              <a:stCxn id="504" idx="5"/>
              <a:endCxn id="503" idx="1"/>
            </p:cNvCxnSpPr>
            <p:nvPr/>
          </p:nvCxnSpPr>
          <p:spPr>
            <a:xfrm rot="16200000" flipH="1">
              <a:off x="2269246" y="2815061"/>
              <a:ext cx="97560" cy="607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1" name="Прямая соединительная линия 520"/>
            <p:cNvCxnSpPr>
              <a:stCxn id="501" idx="5"/>
              <a:endCxn id="502" idx="1"/>
            </p:cNvCxnSpPr>
            <p:nvPr/>
          </p:nvCxnSpPr>
          <p:spPr>
            <a:xfrm rot="16200000" flipH="1">
              <a:off x="2276598" y="3100813"/>
              <a:ext cx="97562" cy="607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2" name="Прямая соединительная линия 521"/>
            <p:cNvCxnSpPr>
              <a:stCxn id="501" idx="1"/>
              <a:endCxn id="503" idx="5"/>
            </p:cNvCxnSpPr>
            <p:nvPr/>
          </p:nvCxnSpPr>
          <p:spPr>
            <a:xfrm rot="16200000" flipV="1">
              <a:off x="2272923" y="2954261"/>
              <a:ext cx="97561" cy="1342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7" name="Прямая соединительная линия 556"/>
            <p:cNvCxnSpPr>
              <a:stCxn id="500" idx="1"/>
              <a:endCxn id="502" idx="5"/>
            </p:cNvCxnSpPr>
            <p:nvPr/>
          </p:nvCxnSpPr>
          <p:spPr>
            <a:xfrm rot="5400000" flipH="1" flipV="1">
              <a:off x="2272922" y="3246089"/>
              <a:ext cx="97561" cy="127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8" name="Прямая соединительная линия 557"/>
            <p:cNvCxnSpPr>
              <a:stCxn id="499" idx="1"/>
              <a:endCxn id="500" idx="5"/>
            </p:cNvCxnSpPr>
            <p:nvPr/>
          </p:nvCxnSpPr>
          <p:spPr>
            <a:xfrm rot="16200000" flipV="1">
              <a:off x="2126369" y="3529443"/>
              <a:ext cx="383313" cy="607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9" name="Прямая соединительная линия 558"/>
            <p:cNvCxnSpPr>
              <a:stCxn id="499" idx="6"/>
              <a:endCxn id="496" idx="2"/>
            </p:cNvCxnSpPr>
            <p:nvPr/>
          </p:nvCxnSpPr>
          <p:spPr>
            <a:xfrm rot="16200000" flipH="1">
              <a:off x="2264756" y="3832103"/>
              <a:ext cx="177977" cy="4369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0" name="Прямая соединительная линия 559"/>
            <p:cNvCxnSpPr>
              <a:stCxn id="496" idx="6"/>
              <a:endCxn id="488" idx="7"/>
            </p:cNvCxnSpPr>
            <p:nvPr/>
          </p:nvCxnSpPr>
          <p:spPr>
            <a:xfrm rot="5400000">
              <a:off x="2351348" y="4026783"/>
              <a:ext cx="99497" cy="448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1" name="Прямая соединительная линия 560"/>
            <p:cNvCxnSpPr>
              <a:stCxn id="486" idx="6"/>
              <a:endCxn id="487" idx="2"/>
            </p:cNvCxnSpPr>
            <p:nvPr/>
          </p:nvCxnSpPr>
          <p:spPr>
            <a:xfrm rot="16200000" flipV="1">
              <a:off x="2274359" y="4125666"/>
              <a:ext cx="83843" cy="9500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0" name="Прямая соединительная линия 579"/>
            <p:cNvCxnSpPr>
              <a:stCxn id="487" idx="7"/>
              <a:endCxn id="498" idx="5"/>
            </p:cNvCxnSpPr>
            <p:nvPr/>
          </p:nvCxnSpPr>
          <p:spPr>
            <a:xfrm rot="16200000" flipV="1">
              <a:off x="2200134" y="4027183"/>
              <a:ext cx="99261" cy="1242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1" name="Прямая соединительная линия 580"/>
            <p:cNvCxnSpPr>
              <a:stCxn id="498" idx="7"/>
              <a:endCxn id="496" idx="3"/>
            </p:cNvCxnSpPr>
            <p:nvPr/>
          </p:nvCxnSpPr>
          <p:spPr>
            <a:xfrm rot="5400000" flipH="1" flipV="1">
              <a:off x="2314987" y="3912327"/>
              <a:ext cx="6076" cy="9756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3" name="Прямая соединительная линия 582"/>
            <p:cNvCxnSpPr>
              <a:stCxn id="488" idx="3"/>
              <a:endCxn id="486" idx="7"/>
            </p:cNvCxnSpPr>
            <p:nvPr/>
          </p:nvCxnSpPr>
          <p:spPr>
            <a:xfrm rot="5400000">
              <a:off x="2351498" y="4168547"/>
              <a:ext cx="76434" cy="393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1" name="Группа 368"/>
          <p:cNvGrpSpPr/>
          <p:nvPr/>
        </p:nvGrpSpPr>
        <p:grpSpPr>
          <a:xfrm rot="350356">
            <a:off x="2043163" y="3629051"/>
            <a:ext cx="1251149" cy="1311341"/>
            <a:chOff x="1651719" y="4152057"/>
            <a:chExt cx="1484928" cy="1556366"/>
          </a:xfrm>
        </p:grpSpPr>
        <p:cxnSp>
          <p:nvCxnSpPr>
            <p:cNvPr id="582" name="Прямая соединительная линия 581"/>
            <p:cNvCxnSpPr>
              <a:stCxn id="601" idx="7"/>
              <a:endCxn id="615" idx="3"/>
            </p:cNvCxnSpPr>
            <p:nvPr/>
          </p:nvCxnSpPr>
          <p:spPr>
            <a:xfrm rot="5400000" flipH="1" flipV="1">
              <a:off x="2431189" y="4681845"/>
              <a:ext cx="83228" cy="502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96" name="8-конечная звезда 595"/>
            <p:cNvSpPr/>
            <p:nvPr/>
          </p:nvSpPr>
          <p:spPr>
            <a:xfrm rot="19358116">
              <a:off x="2727626" y="5227964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97" name="8-конечная звезда 596"/>
            <p:cNvSpPr/>
            <p:nvPr/>
          </p:nvSpPr>
          <p:spPr>
            <a:xfrm rot="19358116">
              <a:off x="2513311" y="4656460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98" name="8-конечная звезда 597"/>
            <p:cNvSpPr/>
            <p:nvPr/>
          </p:nvSpPr>
          <p:spPr>
            <a:xfrm rot="19358116">
              <a:off x="1792510" y="4439978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99" name="8-конечная звезда 598"/>
            <p:cNvSpPr/>
            <p:nvPr/>
          </p:nvSpPr>
          <p:spPr>
            <a:xfrm rot="19358116">
              <a:off x="2011077" y="4654291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00" name="8-конечная звезда 599"/>
            <p:cNvSpPr/>
            <p:nvPr/>
          </p:nvSpPr>
          <p:spPr>
            <a:xfrm rot="19358116">
              <a:off x="1939639" y="458285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01" name="8-конечная звезда 600"/>
            <p:cNvSpPr/>
            <p:nvPr/>
          </p:nvSpPr>
          <p:spPr>
            <a:xfrm rot="19358116">
              <a:off x="2439706" y="4725730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04" name="8-конечная звезда 603"/>
            <p:cNvSpPr/>
            <p:nvPr/>
          </p:nvSpPr>
          <p:spPr>
            <a:xfrm rot="19358116">
              <a:off x="1725325" y="4297100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05" name="8-конечная звезда 604"/>
            <p:cNvSpPr/>
            <p:nvPr/>
          </p:nvSpPr>
          <p:spPr>
            <a:xfrm rot="19358116">
              <a:off x="2584751" y="4870774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06" name="8-конечная звезда 605"/>
            <p:cNvSpPr/>
            <p:nvPr/>
          </p:nvSpPr>
          <p:spPr>
            <a:xfrm rot="19358116">
              <a:off x="3082647" y="565442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08" name="8-конечная звезда 607"/>
            <p:cNvSpPr/>
            <p:nvPr/>
          </p:nvSpPr>
          <p:spPr>
            <a:xfrm rot="19358116">
              <a:off x="1651719" y="4152057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09" name="8-конечная звезда 608"/>
            <p:cNvSpPr/>
            <p:nvPr/>
          </p:nvSpPr>
          <p:spPr>
            <a:xfrm rot="19358116">
              <a:off x="1723156" y="4509245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10" name="8-конечная звезда 609"/>
            <p:cNvSpPr/>
            <p:nvPr/>
          </p:nvSpPr>
          <p:spPr>
            <a:xfrm rot="19358116">
              <a:off x="1723157" y="4580683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11" name="8-конечная звезда 610"/>
            <p:cNvSpPr/>
            <p:nvPr/>
          </p:nvSpPr>
          <p:spPr>
            <a:xfrm rot="19358116">
              <a:off x="1662603" y="4305817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12" name="8-конечная звезда 611"/>
            <p:cNvSpPr/>
            <p:nvPr/>
          </p:nvSpPr>
          <p:spPr>
            <a:xfrm rot="19358116">
              <a:off x="2008909" y="4294931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13" name="8-конечная звезда 612"/>
            <p:cNvSpPr/>
            <p:nvPr/>
          </p:nvSpPr>
          <p:spPr>
            <a:xfrm rot="19358116">
              <a:off x="2151783" y="4294932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14" name="8-конечная звезда 613"/>
            <p:cNvSpPr/>
            <p:nvPr/>
          </p:nvSpPr>
          <p:spPr>
            <a:xfrm rot="19358116">
              <a:off x="2151785" y="4580684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15" name="8-конечная звезда 614"/>
            <p:cNvSpPr/>
            <p:nvPr/>
          </p:nvSpPr>
          <p:spPr>
            <a:xfrm rot="19358116">
              <a:off x="2456583" y="4599732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16" name="8-конечная звезда 615"/>
            <p:cNvSpPr/>
            <p:nvPr/>
          </p:nvSpPr>
          <p:spPr>
            <a:xfrm rot="19358116">
              <a:off x="2366098" y="4866436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17" name="8-конечная звезда 616"/>
            <p:cNvSpPr/>
            <p:nvPr/>
          </p:nvSpPr>
          <p:spPr>
            <a:xfrm rot="19358116">
              <a:off x="2305545" y="5080751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18" name="8-конечная звезда 617"/>
            <p:cNvSpPr/>
            <p:nvPr/>
          </p:nvSpPr>
          <p:spPr>
            <a:xfrm rot="19358116">
              <a:off x="2866164" y="5509377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619" name="Прямая соединительная линия 618"/>
            <p:cNvCxnSpPr>
              <a:stCxn id="614" idx="7"/>
              <a:endCxn id="613" idx="3"/>
            </p:cNvCxnSpPr>
            <p:nvPr/>
          </p:nvCxnSpPr>
          <p:spPr>
            <a:xfrm rot="16200000" flipV="1">
              <a:off x="2051917" y="4456537"/>
              <a:ext cx="242934" cy="574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0" name="Прямая соединительная линия 619"/>
            <p:cNvCxnSpPr>
              <a:stCxn id="615" idx="2"/>
              <a:endCxn id="597" idx="7"/>
            </p:cNvCxnSpPr>
            <p:nvPr/>
          </p:nvCxnSpPr>
          <p:spPr>
            <a:xfrm rot="16200000" flipH="1">
              <a:off x="2511530" y="4618261"/>
              <a:ext cx="18249" cy="5872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1" name="Прямая соединительная линия 620"/>
            <p:cNvCxnSpPr>
              <a:stCxn id="605" idx="7"/>
              <a:endCxn id="597" idx="2"/>
            </p:cNvCxnSpPr>
            <p:nvPr/>
          </p:nvCxnSpPr>
          <p:spPr>
            <a:xfrm rot="16200000" flipV="1">
              <a:off x="2515190" y="4764796"/>
              <a:ext cx="156451" cy="5608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2" name="Прямая соединительная линия 621"/>
            <p:cNvCxnSpPr>
              <a:stCxn id="596" idx="7"/>
              <a:endCxn id="605" idx="2"/>
            </p:cNvCxnSpPr>
            <p:nvPr/>
          </p:nvCxnSpPr>
          <p:spPr>
            <a:xfrm rot="16200000" flipV="1">
              <a:off x="2550910" y="5014830"/>
              <a:ext cx="299327" cy="12751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3" name="Прямая соединительная линия 622"/>
            <p:cNvCxnSpPr>
              <a:stCxn id="596" idx="5"/>
              <a:endCxn id="617" idx="2"/>
            </p:cNvCxnSpPr>
            <p:nvPr/>
          </p:nvCxnSpPr>
          <p:spPr>
            <a:xfrm rot="16200000" flipV="1">
              <a:off x="2465814" y="4993959"/>
              <a:ext cx="136541" cy="38766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4" name="Прямая соединительная линия 623"/>
            <p:cNvCxnSpPr>
              <a:stCxn id="618" idx="2"/>
              <a:endCxn id="606" idx="7"/>
            </p:cNvCxnSpPr>
            <p:nvPr/>
          </p:nvCxnSpPr>
          <p:spPr>
            <a:xfrm rot="16200000" flipH="1">
              <a:off x="2953794" y="5495222"/>
              <a:ext cx="106518" cy="21236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5" name="Прямая соединительная линия 624"/>
            <p:cNvCxnSpPr>
              <a:stCxn id="596" idx="2"/>
              <a:endCxn id="618" idx="6"/>
            </p:cNvCxnSpPr>
            <p:nvPr/>
          </p:nvCxnSpPr>
          <p:spPr>
            <a:xfrm rot="16200000" flipH="1">
              <a:off x="2713325" y="5352479"/>
              <a:ext cx="227695" cy="9496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3" name="Прямая соединительная линия 642"/>
            <p:cNvCxnSpPr>
              <a:stCxn id="613" idx="5"/>
              <a:endCxn id="612" idx="1"/>
            </p:cNvCxnSpPr>
            <p:nvPr/>
          </p:nvCxnSpPr>
          <p:spPr>
            <a:xfrm rot="16200000" flipH="1" flipV="1">
              <a:off x="2099076" y="4266503"/>
              <a:ext cx="5739" cy="10005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4" name="Прямая соединительная линия 643"/>
            <p:cNvCxnSpPr>
              <a:stCxn id="616" idx="5"/>
              <a:endCxn id="614" idx="2"/>
            </p:cNvCxnSpPr>
            <p:nvPr/>
          </p:nvCxnSpPr>
          <p:spPr>
            <a:xfrm rot="16200000" flipV="1">
              <a:off x="2143535" y="4662411"/>
              <a:ext cx="265715" cy="17979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5" name="Прямая соединительная линия 644"/>
            <p:cNvCxnSpPr>
              <a:stCxn id="616" idx="7"/>
              <a:endCxn id="601" idx="4"/>
            </p:cNvCxnSpPr>
            <p:nvPr/>
          </p:nvCxnSpPr>
          <p:spPr>
            <a:xfrm rot="5400000" flipH="1" flipV="1">
              <a:off x="2369152" y="4790533"/>
              <a:ext cx="97511" cy="5467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6" name="Прямая соединительная линия 645"/>
            <p:cNvCxnSpPr>
              <a:stCxn id="605" idx="6"/>
              <a:endCxn id="601" idx="2"/>
            </p:cNvCxnSpPr>
            <p:nvPr/>
          </p:nvCxnSpPr>
          <p:spPr>
            <a:xfrm rot="16200000" flipV="1">
              <a:off x="2488673" y="4768608"/>
              <a:ext cx="103234" cy="11439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8" name="Прямая соединительная линия 657"/>
            <p:cNvCxnSpPr>
              <a:stCxn id="600" idx="7"/>
              <a:endCxn id="612" idx="3"/>
            </p:cNvCxnSpPr>
            <p:nvPr/>
          </p:nvCxnSpPr>
          <p:spPr>
            <a:xfrm rot="5400000" flipH="1" flipV="1">
              <a:off x="1876356" y="4431810"/>
              <a:ext cx="245152" cy="5741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9" name="Прямая соединительная линия 658"/>
            <p:cNvCxnSpPr>
              <a:stCxn id="609" idx="3"/>
              <a:endCxn id="610" idx="7"/>
            </p:cNvCxnSpPr>
            <p:nvPr/>
          </p:nvCxnSpPr>
          <p:spPr>
            <a:xfrm rot="16200000" flipH="1">
              <a:off x="1730446" y="4563693"/>
              <a:ext cx="28620" cy="574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0" name="Прямая соединительная линия 659"/>
            <p:cNvCxnSpPr>
              <a:stCxn id="599" idx="1"/>
              <a:endCxn id="614" idx="4"/>
            </p:cNvCxnSpPr>
            <p:nvPr/>
          </p:nvCxnSpPr>
          <p:spPr>
            <a:xfrm rot="5400000" flipH="1" flipV="1">
              <a:off x="2075785" y="4604446"/>
              <a:ext cx="69485" cy="9138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7" name="Прямая соединительная линия 666"/>
            <p:cNvCxnSpPr>
              <a:stCxn id="611" idx="6"/>
              <a:endCxn id="608" idx="3"/>
            </p:cNvCxnSpPr>
            <p:nvPr/>
          </p:nvCxnSpPr>
          <p:spPr>
            <a:xfrm rot="16200000" flipV="1">
              <a:off x="1613180" y="4252335"/>
              <a:ext cx="115184" cy="64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8" name="Прямая соединительная линия 667"/>
            <p:cNvCxnSpPr>
              <a:stCxn id="612" idx="4"/>
              <a:endCxn id="598" idx="0"/>
            </p:cNvCxnSpPr>
            <p:nvPr/>
          </p:nvCxnSpPr>
          <p:spPr>
            <a:xfrm rot="10800000" flipV="1">
              <a:off x="1840970" y="4329640"/>
              <a:ext cx="172373" cy="12095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9" name="Прямая соединительная линия 668"/>
            <p:cNvCxnSpPr>
              <a:stCxn id="609" idx="0"/>
              <a:endCxn id="598" idx="4"/>
            </p:cNvCxnSpPr>
            <p:nvPr/>
          </p:nvCxnSpPr>
          <p:spPr>
            <a:xfrm flipV="1">
              <a:off x="1761923" y="4483364"/>
              <a:ext cx="36128" cy="3437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0" name="Прямая соединительная линия 669"/>
            <p:cNvCxnSpPr>
              <a:stCxn id="612" idx="5"/>
              <a:endCxn id="604" idx="1"/>
            </p:cNvCxnSpPr>
            <p:nvPr/>
          </p:nvCxnSpPr>
          <p:spPr>
            <a:xfrm rot="16200000" flipH="1" flipV="1">
              <a:off x="1887080" y="4205667"/>
              <a:ext cx="14026" cy="23001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1" name="Прямая соединительная линия 670"/>
            <p:cNvCxnSpPr>
              <a:stCxn id="599" idx="6"/>
              <a:endCxn id="600" idx="2"/>
            </p:cNvCxnSpPr>
            <p:nvPr/>
          </p:nvCxnSpPr>
          <p:spPr>
            <a:xfrm rot="16200000" flipV="1">
              <a:off x="1988098" y="4626239"/>
              <a:ext cx="28520" cy="3866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9" name="Прямая соединительная линия 688"/>
            <p:cNvCxnSpPr>
              <a:stCxn id="604" idx="4"/>
              <a:endCxn id="611" idx="1"/>
            </p:cNvCxnSpPr>
            <p:nvPr/>
          </p:nvCxnSpPr>
          <p:spPr>
            <a:xfrm rot="10800000">
              <a:off x="1705612" y="4330288"/>
              <a:ext cx="25254" cy="1019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2" name="Прямая соединительная линия 701"/>
            <p:cNvCxnSpPr>
              <a:stCxn id="614" idx="7"/>
              <a:endCxn id="612" idx="2"/>
            </p:cNvCxnSpPr>
            <p:nvPr/>
          </p:nvCxnSpPr>
          <p:spPr>
            <a:xfrm rot="16200000" flipV="1">
              <a:off x="1986349" y="4390968"/>
              <a:ext cx="247177" cy="13263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4" name="Группа 369"/>
          <p:cNvGrpSpPr/>
          <p:nvPr/>
        </p:nvGrpSpPr>
        <p:grpSpPr>
          <a:xfrm rot="685832">
            <a:off x="2593716" y="4710567"/>
            <a:ext cx="841399" cy="642815"/>
            <a:chOff x="2413837" y="5296478"/>
            <a:chExt cx="1002232" cy="765689"/>
          </a:xfrm>
        </p:grpSpPr>
        <p:sp>
          <p:nvSpPr>
            <p:cNvPr id="710" name="8-конечная звезда 709"/>
            <p:cNvSpPr/>
            <p:nvPr/>
          </p:nvSpPr>
          <p:spPr>
            <a:xfrm rot="19358116">
              <a:off x="2413837" y="5296478"/>
              <a:ext cx="72000" cy="72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11" name="8-конечная звезда 710"/>
            <p:cNvSpPr/>
            <p:nvPr/>
          </p:nvSpPr>
          <p:spPr>
            <a:xfrm rot="19358116">
              <a:off x="2472786" y="5648186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12" name="8-конечная звезда 711"/>
            <p:cNvSpPr/>
            <p:nvPr/>
          </p:nvSpPr>
          <p:spPr>
            <a:xfrm rot="19358116">
              <a:off x="2439705" y="5440110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13" name="8-конечная звезда 712"/>
            <p:cNvSpPr/>
            <p:nvPr/>
          </p:nvSpPr>
          <p:spPr>
            <a:xfrm rot="19358116">
              <a:off x="2511143" y="5368671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14" name="8-конечная звезда 713"/>
            <p:cNvSpPr/>
            <p:nvPr/>
          </p:nvSpPr>
          <p:spPr>
            <a:xfrm rot="19358116">
              <a:off x="2651850" y="5866569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15" name="8-конечная звезда 714"/>
            <p:cNvSpPr/>
            <p:nvPr/>
          </p:nvSpPr>
          <p:spPr>
            <a:xfrm rot="19358116">
              <a:off x="2804250" y="6018967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16" name="8-конечная звезда 715"/>
            <p:cNvSpPr/>
            <p:nvPr/>
          </p:nvSpPr>
          <p:spPr>
            <a:xfrm rot="19358116">
              <a:off x="2877049" y="6009445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17" name="8-конечная звезда 716"/>
            <p:cNvSpPr/>
            <p:nvPr/>
          </p:nvSpPr>
          <p:spPr>
            <a:xfrm rot="19358116">
              <a:off x="3151917" y="5938005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18" name="8-конечная звезда 717"/>
            <p:cNvSpPr/>
            <p:nvPr/>
          </p:nvSpPr>
          <p:spPr>
            <a:xfrm rot="19358116">
              <a:off x="2734173" y="5734577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19" name="8-конечная звезда 718"/>
            <p:cNvSpPr/>
            <p:nvPr/>
          </p:nvSpPr>
          <p:spPr>
            <a:xfrm rot="19358116">
              <a:off x="2794727" y="5652255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20" name="8-конечная звезда 719"/>
            <p:cNvSpPr/>
            <p:nvPr/>
          </p:nvSpPr>
          <p:spPr>
            <a:xfrm rot="19358116">
              <a:off x="3304648" y="5913195"/>
              <a:ext cx="43199" cy="4319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21" name="8-конечная звезда 720"/>
            <p:cNvSpPr/>
            <p:nvPr/>
          </p:nvSpPr>
          <p:spPr>
            <a:xfrm rot="19358116">
              <a:off x="3358469" y="5729846"/>
              <a:ext cx="57600" cy="576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22" name="8-конечная звезда 721"/>
            <p:cNvSpPr/>
            <p:nvPr/>
          </p:nvSpPr>
          <p:spPr>
            <a:xfrm rot="19358116">
              <a:off x="2651851" y="5509377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723" name="Прямая соединительная линия 722"/>
            <p:cNvCxnSpPr>
              <a:stCxn id="711" idx="2"/>
              <a:endCxn id="718" idx="6"/>
            </p:cNvCxnSpPr>
            <p:nvPr/>
          </p:nvCxnSpPr>
          <p:spPr>
            <a:xfrm rot="15514168" flipH="1">
              <a:off x="2586212" y="5611025"/>
              <a:ext cx="86411" cy="21360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4" name="Прямая соединительная линия 723"/>
            <p:cNvCxnSpPr>
              <a:stCxn id="718" idx="4"/>
              <a:endCxn id="714" idx="0"/>
            </p:cNvCxnSpPr>
            <p:nvPr/>
          </p:nvCxnSpPr>
          <p:spPr>
            <a:xfrm rot="10800000" flipV="1">
              <a:off x="2690618" y="5769286"/>
              <a:ext cx="47989" cy="10577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5" name="Прямая соединительная линия 724"/>
            <p:cNvCxnSpPr>
              <a:stCxn id="719" idx="3"/>
              <a:endCxn id="718" idx="0"/>
            </p:cNvCxnSpPr>
            <p:nvPr/>
          </p:nvCxnSpPr>
          <p:spPr>
            <a:xfrm rot="5400000">
              <a:off x="2769297" y="5698908"/>
              <a:ext cx="47804" cy="4051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6" name="Прямая соединительная линия 725"/>
            <p:cNvCxnSpPr>
              <a:stCxn id="717" idx="6"/>
              <a:endCxn id="719" idx="3"/>
            </p:cNvCxnSpPr>
            <p:nvPr/>
          </p:nvCxnSpPr>
          <p:spPr>
            <a:xfrm rot="16200000" flipV="1">
              <a:off x="2863346" y="5645375"/>
              <a:ext cx="247174" cy="34695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7" name="Прямая соединительная линия 726"/>
            <p:cNvCxnSpPr>
              <a:stCxn id="716" idx="1"/>
              <a:endCxn id="715" idx="1"/>
            </p:cNvCxnSpPr>
            <p:nvPr/>
          </p:nvCxnSpPr>
          <p:spPr>
            <a:xfrm rot="5400000">
              <a:off x="2878898" y="6002277"/>
              <a:ext cx="9522" cy="7279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8" name="Прямая соединительная линия 727"/>
            <p:cNvCxnSpPr>
              <a:stCxn id="717" idx="5"/>
              <a:endCxn id="716" idx="1"/>
            </p:cNvCxnSpPr>
            <p:nvPr/>
          </p:nvCxnSpPr>
          <p:spPr>
            <a:xfrm rot="16200000" flipH="1" flipV="1">
              <a:off x="2997493" y="5879300"/>
              <a:ext cx="77180" cy="23205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9" name="Прямая соединительная линия 728"/>
            <p:cNvCxnSpPr>
              <a:stCxn id="717" idx="1"/>
              <a:endCxn id="720" idx="5"/>
            </p:cNvCxnSpPr>
            <p:nvPr/>
          </p:nvCxnSpPr>
          <p:spPr>
            <a:xfrm rot="4714168" flipH="1" flipV="1">
              <a:off x="3245800" y="5890305"/>
              <a:ext cx="8162" cy="11378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30" name="Прямая соединительная линия 729"/>
            <p:cNvCxnSpPr>
              <a:stCxn id="720" idx="0"/>
              <a:endCxn id="721" idx="3"/>
            </p:cNvCxnSpPr>
            <p:nvPr/>
          </p:nvCxnSpPr>
          <p:spPr>
            <a:xfrm rot="20914168" flipV="1">
              <a:off x="3330485" y="5792491"/>
              <a:ext cx="65886" cy="12389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5" name="Прямая соединительная линия 754"/>
            <p:cNvCxnSpPr>
              <a:stCxn id="722" idx="6"/>
              <a:endCxn id="713" idx="2"/>
            </p:cNvCxnSpPr>
            <p:nvPr/>
          </p:nvCxnSpPr>
          <p:spPr>
            <a:xfrm rot="16200000" flipV="1">
              <a:off x="2559096" y="5412563"/>
              <a:ext cx="96680" cy="10581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6" name="Прямая соединительная линия 755"/>
            <p:cNvCxnSpPr>
              <a:stCxn id="713" idx="6"/>
              <a:endCxn id="710" idx="1"/>
            </p:cNvCxnSpPr>
            <p:nvPr/>
          </p:nvCxnSpPr>
          <p:spPr>
            <a:xfrm rot="16200000" flipV="1">
              <a:off x="2485163" y="5337617"/>
              <a:ext cx="36951" cy="3623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7" name="Прямая соединительная линия 756"/>
            <p:cNvCxnSpPr>
              <a:stCxn id="713" idx="4"/>
              <a:endCxn id="712" idx="0"/>
            </p:cNvCxnSpPr>
            <p:nvPr/>
          </p:nvCxnSpPr>
          <p:spPr>
            <a:xfrm rot="10800000" flipV="1">
              <a:off x="2488164" y="5412056"/>
              <a:ext cx="28520" cy="3866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8" name="Прямая соединительная линия 757"/>
            <p:cNvCxnSpPr>
              <a:stCxn id="712" idx="1"/>
              <a:endCxn id="722" idx="5"/>
            </p:cNvCxnSpPr>
            <p:nvPr/>
          </p:nvCxnSpPr>
          <p:spPr>
            <a:xfrm rot="16200000" flipH="1">
              <a:off x="2544049" y="5420114"/>
              <a:ext cx="57410" cy="15857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9" name="Прямая соединительная линия 758"/>
            <p:cNvCxnSpPr>
              <a:stCxn id="719" idx="6"/>
              <a:endCxn id="722" idx="2"/>
            </p:cNvCxnSpPr>
            <p:nvPr/>
          </p:nvCxnSpPr>
          <p:spPr>
            <a:xfrm rot="16200000" flipV="1">
              <a:off x="2690617" y="5544087"/>
              <a:ext cx="108544" cy="11665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5" name="Группа 509"/>
          <p:cNvGrpSpPr/>
          <p:nvPr/>
        </p:nvGrpSpPr>
        <p:grpSpPr>
          <a:xfrm rot="646126">
            <a:off x="5834525" y="4770199"/>
            <a:ext cx="498363" cy="696528"/>
            <a:chOff x="6580153" y="4869462"/>
            <a:chExt cx="599174" cy="837425"/>
          </a:xfrm>
        </p:grpSpPr>
        <p:sp>
          <p:nvSpPr>
            <p:cNvPr id="523" name="8-конечная звезда 522"/>
            <p:cNvSpPr/>
            <p:nvPr/>
          </p:nvSpPr>
          <p:spPr>
            <a:xfrm rot="1262594">
              <a:off x="6980055" y="4869462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24" name="8-конечная звезда 523"/>
            <p:cNvSpPr/>
            <p:nvPr/>
          </p:nvSpPr>
          <p:spPr>
            <a:xfrm rot="1262594">
              <a:off x="6581737" y="5081547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25" name="8-конечная звезда 524"/>
            <p:cNvSpPr/>
            <p:nvPr/>
          </p:nvSpPr>
          <p:spPr>
            <a:xfrm rot="1262594">
              <a:off x="6580153" y="5365720"/>
              <a:ext cx="53999" cy="5399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26" name="8-конечная звезда 525"/>
            <p:cNvSpPr/>
            <p:nvPr/>
          </p:nvSpPr>
          <p:spPr>
            <a:xfrm rot="1262594">
              <a:off x="7125328" y="5190401"/>
              <a:ext cx="53999" cy="5399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27" name="8-конечная звезда 526"/>
            <p:cNvSpPr/>
            <p:nvPr/>
          </p:nvSpPr>
          <p:spPr>
            <a:xfrm rot="1262594">
              <a:off x="6950246" y="5660087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528" name="Прямая соединительная линия 527"/>
            <p:cNvCxnSpPr>
              <a:stCxn id="526" idx="5"/>
              <a:endCxn id="523" idx="1"/>
            </p:cNvCxnSpPr>
            <p:nvPr/>
          </p:nvCxnSpPr>
          <p:spPr>
            <a:xfrm rot="15553874" flipV="1">
              <a:off x="6944340" y="5029646"/>
              <a:ext cx="278287" cy="6490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9" name="Прямая соединительная линия 528"/>
            <p:cNvCxnSpPr>
              <a:stCxn id="525" idx="0"/>
              <a:endCxn id="523" idx="2"/>
            </p:cNvCxnSpPr>
            <p:nvPr/>
          </p:nvCxnSpPr>
          <p:spPr>
            <a:xfrm rot="20953874" flipV="1">
              <a:off x="6591665" y="4970662"/>
              <a:ext cx="449849" cy="39318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0" name="Прямая соединительная линия 529"/>
            <p:cNvCxnSpPr>
              <a:stCxn id="527" idx="4"/>
              <a:endCxn id="525" idx="1"/>
            </p:cNvCxnSpPr>
            <p:nvPr/>
          </p:nvCxnSpPr>
          <p:spPr>
            <a:xfrm rot="10153874">
              <a:off x="6645133" y="5388491"/>
              <a:ext cx="279661" cy="31550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1" name="Прямая соединительная линия 530"/>
            <p:cNvCxnSpPr>
              <a:stCxn id="525" idx="6"/>
              <a:endCxn id="524" idx="1"/>
            </p:cNvCxnSpPr>
            <p:nvPr/>
          </p:nvCxnSpPr>
          <p:spPr>
            <a:xfrm rot="5400000" flipH="1" flipV="1">
              <a:off x="6510090" y="5250319"/>
              <a:ext cx="223966" cy="1043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2" name="Прямая соединительная линия 531"/>
            <p:cNvCxnSpPr>
              <a:stCxn id="524" idx="7"/>
              <a:endCxn id="523" idx="3"/>
            </p:cNvCxnSpPr>
            <p:nvPr/>
          </p:nvCxnSpPr>
          <p:spPr>
            <a:xfrm rot="4753874" flipH="1" flipV="1">
              <a:off x="6753726" y="4823982"/>
              <a:ext cx="119140" cy="36784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6" name="Группа 535"/>
          <p:cNvGrpSpPr/>
          <p:nvPr/>
        </p:nvGrpSpPr>
        <p:grpSpPr>
          <a:xfrm rot="323258">
            <a:off x="4207812" y="4351490"/>
            <a:ext cx="1464746" cy="1601856"/>
            <a:chOff x="4505825" y="4720146"/>
            <a:chExt cx="1719437" cy="1760703"/>
          </a:xfrm>
        </p:grpSpPr>
        <p:cxnSp>
          <p:nvCxnSpPr>
            <p:cNvPr id="537" name="Прямая соединительная линия 536"/>
            <p:cNvCxnSpPr>
              <a:stCxn id="578" idx="0"/>
              <a:endCxn id="577" idx="2"/>
            </p:cNvCxnSpPr>
            <p:nvPr/>
          </p:nvCxnSpPr>
          <p:spPr>
            <a:xfrm flipV="1">
              <a:off x="6132291" y="5060439"/>
              <a:ext cx="29275" cy="5622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8" name="Прямая соединительная линия 537"/>
            <p:cNvCxnSpPr>
              <a:stCxn id="552" idx="6"/>
              <a:endCxn id="549" idx="1"/>
            </p:cNvCxnSpPr>
            <p:nvPr/>
          </p:nvCxnSpPr>
          <p:spPr>
            <a:xfrm rot="5076742" flipH="1" flipV="1">
              <a:off x="5488064" y="6252517"/>
              <a:ext cx="41011" cy="4910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9" name="Прямая соединительная линия 538"/>
            <p:cNvCxnSpPr>
              <a:stCxn id="544" idx="7"/>
              <a:endCxn id="543" idx="2"/>
            </p:cNvCxnSpPr>
            <p:nvPr/>
          </p:nvCxnSpPr>
          <p:spPr>
            <a:xfrm rot="5400000" flipH="1" flipV="1">
              <a:off x="5632598" y="5774212"/>
              <a:ext cx="249589" cy="25138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40" name="Прямая соединительная линия 539"/>
            <p:cNvCxnSpPr>
              <a:stCxn id="548" idx="3"/>
              <a:endCxn id="547" idx="6"/>
            </p:cNvCxnSpPr>
            <p:nvPr/>
          </p:nvCxnSpPr>
          <p:spPr>
            <a:xfrm rot="5400000">
              <a:off x="6031085" y="5887865"/>
              <a:ext cx="47329" cy="4852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41" name="8-конечная звезда 540"/>
            <p:cNvSpPr/>
            <p:nvPr/>
          </p:nvSpPr>
          <p:spPr>
            <a:xfrm rot="1262594">
              <a:off x="5438730" y="5367299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42" name="8-конечная звезда 541"/>
            <p:cNvSpPr/>
            <p:nvPr/>
          </p:nvSpPr>
          <p:spPr>
            <a:xfrm rot="1262594">
              <a:off x="5079960" y="5365721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43" name="8-конечная звезда 542"/>
            <p:cNvSpPr/>
            <p:nvPr/>
          </p:nvSpPr>
          <p:spPr>
            <a:xfrm rot="1262594">
              <a:off x="5865779" y="5722910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44" name="8-конечная звезда 543"/>
            <p:cNvSpPr/>
            <p:nvPr/>
          </p:nvSpPr>
          <p:spPr>
            <a:xfrm rot="1262594">
              <a:off x="5580026" y="6008661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45" name="8-конечная звезда 544"/>
            <p:cNvSpPr/>
            <p:nvPr/>
          </p:nvSpPr>
          <p:spPr>
            <a:xfrm rot="1262594">
              <a:off x="5079960" y="565147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46" name="8-конечная звезда 545"/>
            <p:cNvSpPr/>
            <p:nvPr/>
          </p:nvSpPr>
          <p:spPr>
            <a:xfrm rot="1262594">
              <a:off x="5316555" y="5816629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47" name="8-конечная звезда 546"/>
            <p:cNvSpPr/>
            <p:nvPr/>
          </p:nvSpPr>
          <p:spPr>
            <a:xfrm rot="1262594">
              <a:off x="6006023" y="5934592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48" name="8-конечная звезда 547"/>
            <p:cNvSpPr/>
            <p:nvPr/>
          </p:nvSpPr>
          <p:spPr>
            <a:xfrm rot="1262594">
              <a:off x="6077460" y="5863154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49" name="8-конечная звезда 548"/>
            <p:cNvSpPr/>
            <p:nvPr/>
          </p:nvSpPr>
          <p:spPr>
            <a:xfrm rot="1262594">
              <a:off x="5505958" y="6220344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50" name="8-конечная звезда 549"/>
            <p:cNvSpPr/>
            <p:nvPr/>
          </p:nvSpPr>
          <p:spPr>
            <a:xfrm rot="1262594">
              <a:off x="5635118" y="6360537"/>
              <a:ext cx="43200" cy="43201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51" name="8-конечная звезда 550"/>
            <p:cNvSpPr/>
            <p:nvPr/>
          </p:nvSpPr>
          <p:spPr>
            <a:xfrm rot="1262594">
              <a:off x="5552493" y="6319546"/>
              <a:ext cx="36001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52" name="8-конечная звезда 551"/>
            <p:cNvSpPr/>
            <p:nvPr/>
          </p:nvSpPr>
          <p:spPr>
            <a:xfrm rot="1262594">
              <a:off x="5453808" y="6298081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53" name="8-конечная звезда 552"/>
            <p:cNvSpPr/>
            <p:nvPr/>
          </p:nvSpPr>
          <p:spPr>
            <a:xfrm rot="1262594">
              <a:off x="5564030" y="6444849"/>
              <a:ext cx="36001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554" name="Прямая соединительная линия 553"/>
            <p:cNvCxnSpPr>
              <a:stCxn id="546" idx="4"/>
              <a:endCxn id="545" idx="0"/>
            </p:cNvCxnSpPr>
            <p:nvPr/>
          </p:nvCxnSpPr>
          <p:spPr>
            <a:xfrm rot="10800000">
              <a:off x="5132159" y="5688168"/>
              <a:ext cx="185596" cy="13999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5" name="Прямая соединительная линия 554"/>
            <p:cNvCxnSpPr>
              <a:stCxn id="546" idx="0"/>
              <a:endCxn id="544" idx="4"/>
            </p:cNvCxnSpPr>
            <p:nvPr/>
          </p:nvCxnSpPr>
          <p:spPr>
            <a:xfrm>
              <a:off x="5351355" y="5841092"/>
              <a:ext cx="230472" cy="18487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6" name="Прямая соединительная линия 555"/>
            <p:cNvCxnSpPr>
              <a:stCxn id="541" idx="7"/>
              <a:endCxn id="543" idx="5"/>
            </p:cNvCxnSpPr>
            <p:nvPr/>
          </p:nvCxnSpPr>
          <p:spPr>
            <a:xfrm rot="16200000" flipH="1">
              <a:off x="5521930" y="5365350"/>
              <a:ext cx="338693" cy="38107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2" name="Прямая соединительная линия 561"/>
            <p:cNvCxnSpPr>
              <a:stCxn id="543" idx="0"/>
              <a:endCxn id="548" idx="5"/>
            </p:cNvCxnSpPr>
            <p:nvPr/>
          </p:nvCxnSpPr>
          <p:spPr>
            <a:xfrm>
              <a:off x="5917978" y="5759605"/>
              <a:ext cx="170173" cy="10510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3" name="Прямая соединительная линия 562"/>
            <p:cNvCxnSpPr>
              <a:stCxn id="549" idx="6"/>
              <a:endCxn id="544" idx="2"/>
            </p:cNvCxnSpPr>
            <p:nvPr/>
          </p:nvCxnSpPr>
          <p:spPr>
            <a:xfrm rot="5400000" flipH="1" flipV="1">
              <a:off x="5483534" y="6107747"/>
              <a:ext cx="160684" cy="6691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4" name="Прямая соединительная линия 563"/>
            <p:cNvCxnSpPr>
              <a:stCxn id="545" idx="5"/>
              <a:endCxn id="542" idx="2"/>
            </p:cNvCxnSpPr>
            <p:nvPr/>
          </p:nvCxnSpPr>
          <p:spPr>
            <a:xfrm rot="5400000" flipH="1" flipV="1">
              <a:off x="4978692" y="5535226"/>
              <a:ext cx="235879" cy="126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5" name="Прямая соединительная линия 564"/>
            <p:cNvCxnSpPr>
              <a:stCxn id="541" idx="4"/>
              <a:endCxn id="542" idx="7"/>
            </p:cNvCxnSpPr>
            <p:nvPr/>
          </p:nvCxnSpPr>
          <p:spPr>
            <a:xfrm rot="10800000">
              <a:off x="5131635" y="5381759"/>
              <a:ext cx="309257" cy="630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6" name="Прямая соединительная линия 565"/>
            <p:cNvCxnSpPr>
              <a:stCxn id="541" idx="3"/>
              <a:endCxn id="545" idx="6"/>
            </p:cNvCxnSpPr>
            <p:nvPr/>
          </p:nvCxnSpPr>
          <p:spPr>
            <a:xfrm rot="5400000">
              <a:off x="5158880" y="5370631"/>
              <a:ext cx="240419" cy="32486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7" name="Прямая соединительная линия 566"/>
            <p:cNvCxnSpPr>
              <a:stCxn id="571" idx="4"/>
              <a:endCxn id="572" idx="0"/>
            </p:cNvCxnSpPr>
            <p:nvPr/>
          </p:nvCxnSpPr>
          <p:spPr>
            <a:xfrm rot="10800000">
              <a:off x="5826511" y="4816048"/>
              <a:ext cx="37837" cy="1198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8" name="Прямая соединительная линия 567"/>
            <p:cNvCxnSpPr>
              <a:stCxn id="553" idx="7"/>
              <a:endCxn id="550" idx="2"/>
            </p:cNvCxnSpPr>
            <p:nvPr/>
          </p:nvCxnSpPr>
          <p:spPr>
            <a:xfrm rot="5076742" flipH="1" flipV="1">
              <a:off x="5599433" y="6401401"/>
              <a:ext cx="48362" cy="5473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9" name="Прямая соединительная линия 568"/>
            <p:cNvCxnSpPr>
              <a:stCxn id="550" idx="5"/>
              <a:endCxn id="551" idx="0"/>
            </p:cNvCxnSpPr>
            <p:nvPr/>
          </p:nvCxnSpPr>
          <p:spPr>
            <a:xfrm rot="15876742" flipV="1">
              <a:off x="5605596" y="6323750"/>
              <a:ext cx="24422" cy="5883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0" name="Прямая соединительная линия 569"/>
            <p:cNvCxnSpPr>
              <a:stCxn id="551" idx="4"/>
              <a:endCxn id="552" idx="0"/>
            </p:cNvCxnSpPr>
            <p:nvPr/>
          </p:nvCxnSpPr>
          <p:spPr>
            <a:xfrm rot="10476742">
              <a:off x="5499277" y="6326951"/>
              <a:ext cx="54190" cy="694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71" name="8-конечная звезда 570"/>
            <p:cNvSpPr/>
            <p:nvPr/>
          </p:nvSpPr>
          <p:spPr>
            <a:xfrm rot="1262594">
              <a:off x="5863147" y="4816497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72" name="8-конечная звезда 571"/>
            <p:cNvSpPr/>
            <p:nvPr/>
          </p:nvSpPr>
          <p:spPr>
            <a:xfrm rot="1262594">
              <a:off x="5791710" y="4791585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73" name="8-конечная звезда 572"/>
            <p:cNvSpPr/>
            <p:nvPr/>
          </p:nvSpPr>
          <p:spPr>
            <a:xfrm rot="1262594">
              <a:off x="5863147" y="4720146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74" name="8-конечная звезда 573"/>
            <p:cNvSpPr/>
            <p:nvPr/>
          </p:nvSpPr>
          <p:spPr>
            <a:xfrm rot="1262594">
              <a:off x="5459431" y="5316563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75" name="8-конечная звезда 574"/>
            <p:cNvSpPr/>
            <p:nvPr/>
          </p:nvSpPr>
          <p:spPr>
            <a:xfrm rot="1262594">
              <a:off x="6006023" y="5648841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76" name="8-конечная звезда 575"/>
            <p:cNvSpPr/>
            <p:nvPr/>
          </p:nvSpPr>
          <p:spPr>
            <a:xfrm rot="1262594">
              <a:off x="6080094" y="4865654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77" name="8-конечная звезда 576"/>
            <p:cNvSpPr/>
            <p:nvPr/>
          </p:nvSpPr>
          <p:spPr>
            <a:xfrm rot="1262594">
              <a:off x="6140800" y="4997800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78" name="8-конечная звезда 577"/>
            <p:cNvSpPr/>
            <p:nvPr/>
          </p:nvSpPr>
          <p:spPr>
            <a:xfrm rot="1262594">
              <a:off x="6080092" y="5079969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79" name="8-конечная звезда 578"/>
            <p:cNvSpPr/>
            <p:nvPr/>
          </p:nvSpPr>
          <p:spPr>
            <a:xfrm rot="1262594">
              <a:off x="6171262" y="5237777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84" name="8-конечная звезда 583"/>
            <p:cNvSpPr/>
            <p:nvPr/>
          </p:nvSpPr>
          <p:spPr>
            <a:xfrm rot="1262594">
              <a:off x="5766815" y="5403699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85" name="8-конечная звезда 584"/>
            <p:cNvSpPr/>
            <p:nvPr/>
          </p:nvSpPr>
          <p:spPr>
            <a:xfrm rot="1262594">
              <a:off x="5959331" y="5544442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86" name="8-конечная звезда 585"/>
            <p:cNvSpPr/>
            <p:nvPr/>
          </p:nvSpPr>
          <p:spPr>
            <a:xfrm rot="1262594">
              <a:off x="5943696" y="5461650"/>
              <a:ext cx="64801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587" name="Прямая соединительная линия 586"/>
            <p:cNvCxnSpPr>
              <a:stCxn id="586" idx="6"/>
              <a:endCxn id="579" idx="2"/>
            </p:cNvCxnSpPr>
            <p:nvPr/>
          </p:nvCxnSpPr>
          <p:spPr>
            <a:xfrm rot="5076742" flipH="1" flipV="1">
              <a:off x="6010447" y="5268924"/>
              <a:ext cx="155536" cy="21593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8" name="Прямая соединительная линия 587"/>
            <p:cNvCxnSpPr>
              <a:stCxn id="575" idx="4"/>
              <a:endCxn id="585" idx="2"/>
            </p:cNvCxnSpPr>
            <p:nvPr/>
          </p:nvCxnSpPr>
          <p:spPr>
            <a:xfrm rot="10476742">
              <a:off x="5979263" y="5595410"/>
              <a:ext cx="24675" cy="6661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9" name="Прямая соединительная линия 588"/>
            <p:cNvCxnSpPr>
              <a:stCxn id="579" idx="4"/>
              <a:endCxn id="578" idx="1"/>
            </p:cNvCxnSpPr>
            <p:nvPr/>
          </p:nvCxnSpPr>
          <p:spPr>
            <a:xfrm rot="10476742">
              <a:off x="6123955" y="5129044"/>
              <a:ext cx="42745" cy="12881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0" name="Прямая соединительная линия 589"/>
            <p:cNvCxnSpPr>
              <a:stCxn id="576" idx="1"/>
              <a:endCxn id="577" idx="5"/>
            </p:cNvCxnSpPr>
            <p:nvPr/>
          </p:nvCxnSpPr>
          <p:spPr>
            <a:xfrm rot="16200000" flipH="1">
              <a:off x="6097418" y="4937966"/>
              <a:ext cx="83264" cy="4198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1" name="Прямая соединительная линия 590"/>
            <p:cNvCxnSpPr>
              <a:stCxn id="586" idx="3"/>
              <a:endCxn id="584" idx="0"/>
            </p:cNvCxnSpPr>
            <p:nvPr/>
          </p:nvCxnSpPr>
          <p:spPr>
            <a:xfrm rot="5076742" flipH="1">
              <a:off x="5843065" y="5413984"/>
              <a:ext cx="78810" cy="11953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2" name="Прямая соединительная линия 591"/>
            <p:cNvCxnSpPr>
              <a:stCxn id="571" idx="0"/>
              <a:endCxn id="576" idx="4"/>
            </p:cNvCxnSpPr>
            <p:nvPr/>
          </p:nvCxnSpPr>
          <p:spPr>
            <a:xfrm>
              <a:off x="5897947" y="4840960"/>
              <a:ext cx="183948" cy="4199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3" name="Прямая соединительная линия 592"/>
            <p:cNvCxnSpPr>
              <a:stCxn id="571" idx="1"/>
              <a:endCxn id="573" idx="1"/>
            </p:cNvCxnSpPr>
            <p:nvPr/>
          </p:nvCxnSpPr>
          <p:spPr>
            <a:xfrm rot="5400000" flipH="1">
              <a:off x="5840280" y="4802771"/>
              <a:ext cx="96351" cy="158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4" name="Прямая соединительная линия 593"/>
            <p:cNvCxnSpPr>
              <a:stCxn id="631" idx="3"/>
              <a:endCxn id="650" idx="7"/>
            </p:cNvCxnSpPr>
            <p:nvPr/>
          </p:nvCxnSpPr>
          <p:spPr>
            <a:xfrm rot="5400000">
              <a:off x="4647637" y="5439196"/>
              <a:ext cx="41535" cy="25626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5" name="Прямая соединительная линия 594"/>
            <p:cNvCxnSpPr>
              <a:stCxn id="626" idx="4"/>
              <a:endCxn id="571" idx="1"/>
            </p:cNvCxnSpPr>
            <p:nvPr/>
          </p:nvCxnSpPr>
          <p:spPr>
            <a:xfrm rot="10800000">
              <a:off x="5888457" y="4850946"/>
              <a:ext cx="48623" cy="4258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02" name="Прямая соединительная линия 601"/>
            <p:cNvCxnSpPr>
              <a:stCxn id="607" idx="6"/>
              <a:endCxn id="571" idx="1"/>
            </p:cNvCxnSpPr>
            <p:nvPr/>
          </p:nvCxnSpPr>
          <p:spPr>
            <a:xfrm rot="16200000" flipV="1">
              <a:off x="5848002" y="4891401"/>
              <a:ext cx="86009" cy="510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03" name="Прямая соединительная линия 602"/>
            <p:cNvCxnSpPr>
              <a:stCxn id="574" idx="0"/>
              <a:endCxn id="584" idx="4"/>
            </p:cNvCxnSpPr>
            <p:nvPr/>
          </p:nvCxnSpPr>
          <p:spPr>
            <a:xfrm rot="21276742">
              <a:off x="5498898" y="5328732"/>
              <a:ext cx="265049" cy="10477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07" name="8-конечная звезда 606"/>
            <p:cNvSpPr/>
            <p:nvPr/>
          </p:nvSpPr>
          <p:spPr>
            <a:xfrm rot="1262594">
              <a:off x="5864200" y="4935514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26" name="8-конечная звезда 625"/>
            <p:cNvSpPr/>
            <p:nvPr/>
          </p:nvSpPr>
          <p:spPr>
            <a:xfrm rot="1262594">
              <a:off x="5935638" y="4879682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27" name="8-конечная звезда 626"/>
            <p:cNvSpPr/>
            <p:nvPr/>
          </p:nvSpPr>
          <p:spPr>
            <a:xfrm rot="1262594">
              <a:off x="5161892" y="6088085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28" name="8-конечная звезда 627"/>
            <p:cNvSpPr/>
            <p:nvPr/>
          </p:nvSpPr>
          <p:spPr>
            <a:xfrm rot="1262594">
              <a:off x="4804312" y="5883049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29" name="8-конечная звезда 628"/>
            <p:cNvSpPr/>
            <p:nvPr/>
          </p:nvSpPr>
          <p:spPr>
            <a:xfrm rot="1262594">
              <a:off x="4979165" y="5946480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30" name="8-конечная звезда 629"/>
            <p:cNvSpPr/>
            <p:nvPr/>
          </p:nvSpPr>
          <p:spPr>
            <a:xfrm rot="1262594">
              <a:off x="4937084" y="5722911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31" name="8-конечная звезда 630"/>
            <p:cNvSpPr/>
            <p:nvPr/>
          </p:nvSpPr>
          <p:spPr>
            <a:xfrm rot="1262594">
              <a:off x="4794208" y="5508596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32" name="8-конечная звезда 631"/>
            <p:cNvSpPr/>
            <p:nvPr/>
          </p:nvSpPr>
          <p:spPr>
            <a:xfrm rot="1262594">
              <a:off x="5310442" y="5915984"/>
              <a:ext cx="43200" cy="43201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33" name="8-конечная звезда 632"/>
            <p:cNvSpPr/>
            <p:nvPr/>
          </p:nvSpPr>
          <p:spPr>
            <a:xfrm rot="1262594">
              <a:off x="5067848" y="6016278"/>
              <a:ext cx="43200" cy="43201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34" name="8-конечная звезда 633"/>
            <p:cNvSpPr/>
            <p:nvPr/>
          </p:nvSpPr>
          <p:spPr>
            <a:xfrm rot="1262594">
              <a:off x="4864066" y="5721332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638" name="Прямая соединительная линия 637"/>
            <p:cNvCxnSpPr>
              <a:stCxn id="633" idx="5"/>
              <a:endCxn id="629" idx="0"/>
            </p:cNvCxnSpPr>
            <p:nvPr/>
          </p:nvCxnSpPr>
          <p:spPr>
            <a:xfrm rot="15876742" flipV="1">
              <a:off x="5036137" y="5977591"/>
              <a:ext cx="40139" cy="4586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9" name="Прямая соединительная линия 638"/>
            <p:cNvCxnSpPr>
              <a:stCxn id="632" idx="2"/>
              <a:endCxn id="627" idx="7"/>
            </p:cNvCxnSpPr>
            <p:nvPr/>
          </p:nvCxnSpPr>
          <p:spPr>
            <a:xfrm rot="5076742">
              <a:off x="5201071" y="5968776"/>
              <a:ext cx="135650" cy="12387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0" name="Прямая соединительная линия 639"/>
            <p:cNvCxnSpPr>
              <a:stCxn id="633" idx="1"/>
              <a:endCxn id="627" idx="4"/>
            </p:cNvCxnSpPr>
            <p:nvPr/>
          </p:nvCxnSpPr>
          <p:spPr>
            <a:xfrm rot="15876742" flipH="1">
              <a:off x="5103613" y="6051303"/>
              <a:ext cx="54313" cy="6066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1" name="Прямая соединительная линия 640"/>
            <p:cNvCxnSpPr>
              <a:stCxn id="545" idx="3"/>
              <a:endCxn id="630" idx="7"/>
            </p:cNvCxnSpPr>
            <p:nvPr/>
          </p:nvCxnSpPr>
          <p:spPr>
            <a:xfrm rot="5400000">
              <a:off x="5010766" y="5667428"/>
              <a:ext cx="49512" cy="9352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2" name="Прямая соединительная линия 641"/>
            <p:cNvCxnSpPr>
              <a:stCxn id="634" idx="0"/>
              <a:endCxn id="630" idx="4"/>
            </p:cNvCxnSpPr>
            <p:nvPr/>
          </p:nvCxnSpPr>
          <p:spPr>
            <a:xfrm flipV="1">
              <a:off x="4905825" y="5740216"/>
              <a:ext cx="33060" cy="1047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7" name="Прямая соединительная линия 646"/>
            <p:cNvCxnSpPr>
              <a:stCxn id="634" idx="6"/>
              <a:endCxn id="631" idx="1"/>
            </p:cNvCxnSpPr>
            <p:nvPr/>
          </p:nvCxnSpPr>
          <p:spPr>
            <a:xfrm rot="16200000" flipV="1">
              <a:off x="4781546" y="5610896"/>
              <a:ext cx="162503" cy="6125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8" name="Прямая соединительная линия 647"/>
            <p:cNvCxnSpPr>
              <a:stCxn id="634" idx="3"/>
              <a:endCxn id="628" idx="6"/>
            </p:cNvCxnSpPr>
            <p:nvPr/>
          </p:nvCxnSpPr>
          <p:spPr>
            <a:xfrm rot="5076742">
              <a:off x="4788556" y="5799902"/>
              <a:ext cx="130112" cy="3709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9" name="Прямая соединительная линия 648"/>
            <p:cNvCxnSpPr>
              <a:stCxn id="628" idx="0"/>
              <a:endCxn id="629" idx="4"/>
            </p:cNvCxnSpPr>
            <p:nvPr/>
          </p:nvCxnSpPr>
          <p:spPr>
            <a:xfrm rot="21276742">
              <a:off x="4859056" y="5913756"/>
              <a:ext cx="119364" cy="5601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50" name="8-конечная звезда 649"/>
            <p:cNvSpPr/>
            <p:nvPr/>
          </p:nvSpPr>
          <p:spPr>
            <a:xfrm rot="1262594">
              <a:off x="4505825" y="5577403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</p:grpSp>
      <p:grpSp>
        <p:nvGrpSpPr>
          <p:cNvPr id="17" name="Группа 805"/>
          <p:cNvGrpSpPr/>
          <p:nvPr/>
        </p:nvGrpSpPr>
        <p:grpSpPr>
          <a:xfrm>
            <a:off x="3077063" y="5363089"/>
            <a:ext cx="1485393" cy="986974"/>
            <a:chOff x="3077063" y="5363089"/>
            <a:chExt cx="1485393" cy="986974"/>
          </a:xfrm>
        </p:grpSpPr>
        <p:sp>
          <p:nvSpPr>
            <p:cNvPr id="676" name="8-конечная звезда 675"/>
            <p:cNvSpPr/>
            <p:nvPr/>
          </p:nvSpPr>
          <p:spPr>
            <a:xfrm rot="1262594">
              <a:off x="4295722" y="5867366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77" name="8-конечная звезда 676"/>
            <p:cNvSpPr/>
            <p:nvPr/>
          </p:nvSpPr>
          <p:spPr>
            <a:xfrm rot="1262594">
              <a:off x="4365581" y="600866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78" name="8-конечная звезда 677"/>
            <p:cNvSpPr/>
            <p:nvPr/>
          </p:nvSpPr>
          <p:spPr>
            <a:xfrm rot="1262594">
              <a:off x="4079829" y="593887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79" name="8-конечная звезда 678"/>
            <p:cNvSpPr/>
            <p:nvPr/>
          </p:nvSpPr>
          <p:spPr>
            <a:xfrm rot="1262594">
              <a:off x="4294142" y="6151538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80" name="8-конечная звезда 679"/>
            <p:cNvSpPr/>
            <p:nvPr/>
          </p:nvSpPr>
          <p:spPr>
            <a:xfrm rot="1262594">
              <a:off x="4365581" y="629606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81" name="8-конечная звезда 680"/>
            <p:cNvSpPr/>
            <p:nvPr/>
          </p:nvSpPr>
          <p:spPr>
            <a:xfrm rot="1262594">
              <a:off x="4508456" y="6080102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82" name="8-конечная звезда 681"/>
            <p:cNvSpPr/>
            <p:nvPr/>
          </p:nvSpPr>
          <p:spPr>
            <a:xfrm rot="1262594">
              <a:off x="4008390" y="5865786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83" name="8-конечная звезда 682"/>
            <p:cNvSpPr/>
            <p:nvPr/>
          </p:nvSpPr>
          <p:spPr>
            <a:xfrm rot="1262594">
              <a:off x="4438667" y="5795997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84" name="8-конечная звезда 683"/>
            <p:cNvSpPr/>
            <p:nvPr/>
          </p:nvSpPr>
          <p:spPr>
            <a:xfrm rot="1262594">
              <a:off x="4008391" y="5722910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85" name="8-конечная звезда 684"/>
            <p:cNvSpPr/>
            <p:nvPr/>
          </p:nvSpPr>
          <p:spPr>
            <a:xfrm rot="1262594">
              <a:off x="3794076" y="5865786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86" name="8-конечная звезда 685"/>
            <p:cNvSpPr/>
            <p:nvPr/>
          </p:nvSpPr>
          <p:spPr>
            <a:xfrm rot="1262594">
              <a:off x="3867163" y="565147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88" name="8-конечная звезда 687"/>
            <p:cNvSpPr/>
            <p:nvPr/>
          </p:nvSpPr>
          <p:spPr>
            <a:xfrm rot="1262594">
              <a:off x="3865514" y="600866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693" name="Прямая соединительная линия 692"/>
            <p:cNvCxnSpPr>
              <a:stCxn id="684" idx="4"/>
              <a:endCxn id="686" idx="0"/>
            </p:cNvCxnSpPr>
            <p:nvPr/>
          </p:nvCxnSpPr>
          <p:spPr>
            <a:xfrm rot="10800000">
              <a:off x="3919362" y="5688169"/>
              <a:ext cx="90830" cy="5204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94" name="8-конечная звезда 693"/>
            <p:cNvSpPr/>
            <p:nvPr/>
          </p:nvSpPr>
          <p:spPr>
            <a:xfrm rot="1262594">
              <a:off x="3935900" y="5661374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95" name="8-конечная звезда 694"/>
            <p:cNvSpPr/>
            <p:nvPr/>
          </p:nvSpPr>
          <p:spPr>
            <a:xfrm rot="1262594">
              <a:off x="3506746" y="5507017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96" name="8-конечная звезда 695"/>
            <p:cNvSpPr/>
            <p:nvPr/>
          </p:nvSpPr>
          <p:spPr>
            <a:xfrm rot="1262594">
              <a:off x="3505694" y="5363089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97" name="8-конечная звезда 696"/>
            <p:cNvSpPr/>
            <p:nvPr/>
          </p:nvSpPr>
          <p:spPr>
            <a:xfrm rot="1262594">
              <a:off x="3149556" y="5792769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98" name="8-конечная звезда 697"/>
            <p:cNvSpPr/>
            <p:nvPr/>
          </p:nvSpPr>
          <p:spPr>
            <a:xfrm rot="1262594">
              <a:off x="3506745" y="6078521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99" name="8-конечная звезда 698"/>
            <p:cNvSpPr/>
            <p:nvPr/>
          </p:nvSpPr>
          <p:spPr>
            <a:xfrm rot="1262594">
              <a:off x="3505692" y="6220345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00" name="8-конечная звезда 699"/>
            <p:cNvSpPr/>
            <p:nvPr/>
          </p:nvSpPr>
          <p:spPr>
            <a:xfrm rot="1262594">
              <a:off x="3077063" y="6006031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701" name="Прямая соединительная линия 700"/>
            <p:cNvCxnSpPr>
              <a:stCxn id="681" idx="6"/>
              <a:endCxn id="683" idx="0"/>
            </p:cNvCxnSpPr>
            <p:nvPr/>
          </p:nvCxnSpPr>
          <p:spPr>
            <a:xfrm rot="16200000" flipV="1">
              <a:off x="4393404" y="5930155"/>
              <a:ext cx="249211" cy="5428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3" name="Прямая соединительная линия 702"/>
            <p:cNvCxnSpPr>
              <a:stCxn id="683" idx="3"/>
              <a:endCxn id="676" idx="7"/>
            </p:cNvCxnSpPr>
            <p:nvPr/>
          </p:nvCxnSpPr>
          <p:spPr>
            <a:xfrm rot="5400000">
              <a:off x="4373037" y="5818654"/>
              <a:ext cx="52650" cy="8326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4" name="Прямая соединительная линия 703"/>
            <p:cNvCxnSpPr>
              <a:stCxn id="681" idx="4"/>
              <a:endCxn id="677" idx="0"/>
            </p:cNvCxnSpPr>
            <p:nvPr/>
          </p:nvCxnSpPr>
          <p:spPr>
            <a:xfrm rot="10800000">
              <a:off x="4417781" y="6045359"/>
              <a:ext cx="92477" cy="5204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5" name="Прямая соединительная линия 704"/>
            <p:cNvCxnSpPr>
              <a:stCxn id="679" idx="6"/>
              <a:endCxn id="677" idx="2"/>
            </p:cNvCxnSpPr>
            <p:nvPr/>
          </p:nvCxnSpPr>
          <p:spPr>
            <a:xfrm rot="5400000" flipH="1" flipV="1">
              <a:off x="4310623" y="6081077"/>
              <a:ext cx="92477" cy="5204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6" name="Прямая соединительная линия 705"/>
            <p:cNvCxnSpPr>
              <a:stCxn id="680" idx="5"/>
              <a:endCxn id="679" idx="1"/>
            </p:cNvCxnSpPr>
            <p:nvPr/>
          </p:nvCxnSpPr>
          <p:spPr>
            <a:xfrm rot="16200000" flipV="1">
              <a:off x="4309274" y="6226044"/>
              <a:ext cx="95177" cy="4951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7" name="Прямая соединительная линия 706"/>
            <p:cNvCxnSpPr>
              <a:stCxn id="680" idx="7"/>
              <a:endCxn id="681" idx="1"/>
            </p:cNvCxnSpPr>
            <p:nvPr/>
          </p:nvCxnSpPr>
          <p:spPr>
            <a:xfrm rot="5400000" flipH="1" flipV="1">
              <a:off x="4391675" y="6157356"/>
              <a:ext cx="180324" cy="12916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5" name="Прямая соединительная линия 744"/>
            <p:cNvCxnSpPr>
              <a:stCxn id="682" idx="7"/>
              <a:endCxn id="684" idx="1"/>
            </p:cNvCxnSpPr>
            <p:nvPr/>
          </p:nvCxnSpPr>
          <p:spPr>
            <a:xfrm rot="16200000" flipV="1">
              <a:off x="3999590" y="5821349"/>
              <a:ext cx="107239" cy="1371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6" name="Прямая соединительная линия 745"/>
            <p:cNvCxnSpPr>
              <a:stCxn id="685" idx="0"/>
              <a:endCxn id="682" idx="4"/>
            </p:cNvCxnSpPr>
            <p:nvPr/>
          </p:nvCxnSpPr>
          <p:spPr>
            <a:xfrm flipV="1">
              <a:off x="3846275" y="5883091"/>
              <a:ext cx="163916" cy="1939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7" name="Прямая соединительная линия 746"/>
            <p:cNvCxnSpPr>
              <a:stCxn id="678" idx="5"/>
              <a:endCxn id="682" idx="0"/>
            </p:cNvCxnSpPr>
            <p:nvPr/>
          </p:nvCxnSpPr>
          <p:spPr>
            <a:xfrm rot="16200000" flipV="1">
              <a:off x="4058869" y="5904201"/>
              <a:ext cx="38718" cy="3527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8" name="Прямая соединительная линия 747"/>
            <p:cNvCxnSpPr>
              <a:stCxn id="677" idx="5"/>
              <a:endCxn id="676" idx="1"/>
            </p:cNvCxnSpPr>
            <p:nvPr/>
          </p:nvCxnSpPr>
          <p:spPr>
            <a:xfrm rot="16200000" flipV="1">
              <a:off x="4320641" y="5950012"/>
              <a:ext cx="81615" cy="4034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9" name="Прямая соединительная линия 748"/>
            <p:cNvCxnSpPr>
              <a:stCxn id="678" idx="7"/>
              <a:endCxn id="677" idx="4"/>
            </p:cNvCxnSpPr>
            <p:nvPr/>
          </p:nvCxnSpPr>
          <p:spPr>
            <a:xfrm rot="16200000" flipH="1">
              <a:off x="4213913" y="5872500"/>
              <a:ext cx="71058" cy="23587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0" name="Прямая соединительная линия 749"/>
            <p:cNvCxnSpPr>
              <a:stCxn id="688" idx="5"/>
              <a:endCxn id="685" idx="1"/>
            </p:cNvCxnSpPr>
            <p:nvPr/>
          </p:nvCxnSpPr>
          <p:spPr>
            <a:xfrm rot="16200000" flipV="1">
              <a:off x="3810031" y="5939469"/>
              <a:ext cx="93529" cy="4951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1" name="Прямая соединительная линия 750"/>
            <p:cNvCxnSpPr>
              <a:stCxn id="688" idx="0"/>
              <a:endCxn id="678" idx="1"/>
            </p:cNvCxnSpPr>
            <p:nvPr/>
          </p:nvCxnSpPr>
          <p:spPr>
            <a:xfrm flipV="1">
              <a:off x="3917713" y="5990547"/>
              <a:ext cx="200079" cy="5481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2" name="Прямая соединительная линия 751"/>
            <p:cNvCxnSpPr>
              <a:stCxn id="682" idx="4"/>
              <a:endCxn id="686" idx="2"/>
            </p:cNvCxnSpPr>
            <p:nvPr/>
          </p:nvCxnSpPr>
          <p:spPr>
            <a:xfrm rot="10800000">
              <a:off x="3884469" y="5703673"/>
              <a:ext cx="125723" cy="17941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3" name="Прямая соединительная линия 752"/>
            <p:cNvCxnSpPr>
              <a:stCxn id="698" idx="7"/>
              <a:endCxn id="688" idx="3"/>
            </p:cNvCxnSpPr>
            <p:nvPr/>
          </p:nvCxnSpPr>
          <p:spPr>
            <a:xfrm rot="5400000" flipH="1" flipV="1">
              <a:off x="3685600" y="5909111"/>
              <a:ext cx="44724" cy="31975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4" name="Прямая соединительная линия 753"/>
            <p:cNvCxnSpPr>
              <a:stCxn id="697" idx="7"/>
              <a:endCxn id="685" idx="3"/>
            </p:cNvCxnSpPr>
            <p:nvPr/>
          </p:nvCxnSpPr>
          <p:spPr>
            <a:xfrm rot="16200000" flipH="1">
              <a:off x="3444573" y="5551920"/>
              <a:ext cx="98151" cy="60550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0" name="Прямая соединительная линия 759"/>
            <p:cNvCxnSpPr>
              <a:stCxn id="700" idx="6"/>
              <a:endCxn id="697" idx="3"/>
            </p:cNvCxnSpPr>
            <p:nvPr/>
          </p:nvCxnSpPr>
          <p:spPr>
            <a:xfrm rot="5400000" flipH="1" flipV="1">
              <a:off x="3034426" y="5890241"/>
              <a:ext cx="184091" cy="4989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3" name="Прямая соединительная линия 792"/>
            <p:cNvCxnSpPr>
              <a:stCxn id="698" idx="4"/>
              <a:endCxn id="697" idx="1"/>
            </p:cNvCxnSpPr>
            <p:nvPr/>
          </p:nvCxnSpPr>
          <p:spPr>
            <a:xfrm rot="10800000">
              <a:off x="3179928" y="5834109"/>
              <a:ext cx="328259" cy="25825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4" name="Прямая соединительная линия 793"/>
            <p:cNvCxnSpPr>
              <a:stCxn id="699" idx="6"/>
              <a:endCxn id="698" idx="1"/>
            </p:cNvCxnSpPr>
            <p:nvPr/>
          </p:nvCxnSpPr>
          <p:spPr>
            <a:xfrm rot="5400000" flipH="1" flipV="1">
              <a:off x="3482793" y="6167223"/>
              <a:ext cx="101684" cy="696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5" name="Прямая соединительная линия 794"/>
            <p:cNvCxnSpPr>
              <a:stCxn id="695" idx="0"/>
              <a:endCxn id="686" idx="4"/>
            </p:cNvCxnSpPr>
            <p:nvPr/>
          </p:nvCxnSpPr>
          <p:spPr>
            <a:xfrm>
              <a:off x="3548505" y="5536373"/>
              <a:ext cx="320459" cy="13240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6" name="Прямая соединительная линия 795"/>
            <p:cNvCxnSpPr>
              <a:stCxn id="695" idx="5"/>
              <a:endCxn id="696" idx="1"/>
            </p:cNvCxnSpPr>
            <p:nvPr/>
          </p:nvCxnSpPr>
          <p:spPr>
            <a:xfrm rot="5400000" flipH="1" flipV="1">
              <a:off x="3469620" y="5447494"/>
              <a:ext cx="111339" cy="1142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812" name="Прямая соединительная линия 811"/>
          <p:cNvCxnSpPr/>
          <p:nvPr/>
        </p:nvCxnSpPr>
        <p:spPr>
          <a:xfrm rot="5400000">
            <a:off x="3906615" y="6621267"/>
            <a:ext cx="259200" cy="71438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823" name="Прямая соединительная линия 822"/>
          <p:cNvCxnSpPr/>
          <p:nvPr/>
        </p:nvCxnSpPr>
        <p:spPr>
          <a:xfrm rot="16200000" flipH="1">
            <a:off x="5660447" y="6412520"/>
            <a:ext cx="252000" cy="142877"/>
          </a:xfrm>
          <a:prstGeom prst="line">
            <a:avLst/>
          </a:prstGeom>
          <a:scene3d>
            <a:camera prst="orthographicFront">
              <a:rot lat="0" lon="0" rev="10200000"/>
            </a:camera>
            <a:lightRig rig="threePt" dir="t"/>
          </a:scene3d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827" name="TextBox 826"/>
          <p:cNvSpPr txBox="1"/>
          <p:nvPr/>
        </p:nvSpPr>
        <p:spPr>
          <a:xfrm rot="21075957">
            <a:off x="4424797" y="6543091"/>
            <a:ext cx="1058667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1400" dirty="0" smtClean="0">
                <a:latin typeface="Bookman Old Style" pitchFamily="18" charset="0"/>
              </a:rPr>
              <a:t>грудень</a:t>
            </a:r>
            <a:endParaRPr lang="uk-UA" sz="1400" dirty="0">
              <a:latin typeface="Bookman Old Style" pitchFamily="18" charset="0"/>
            </a:endParaRPr>
          </a:p>
        </p:txBody>
      </p:sp>
      <p:sp>
        <p:nvSpPr>
          <p:cNvPr id="828" name="TextBox 827"/>
          <p:cNvSpPr txBox="1"/>
          <p:nvPr/>
        </p:nvSpPr>
        <p:spPr>
          <a:xfrm rot="19276280">
            <a:off x="6073450" y="5869472"/>
            <a:ext cx="1058667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1400" dirty="0" smtClean="0">
                <a:latin typeface="Bookman Old Style" pitchFamily="18" charset="0"/>
              </a:rPr>
              <a:t>листопад</a:t>
            </a:r>
            <a:endParaRPr lang="uk-UA" sz="1400" dirty="0">
              <a:latin typeface="Bookman Old Style" pitchFamily="18" charset="0"/>
            </a:endParaRPr>
          </a:p>
        </p:txBody>
      </p:sp>
      <p:sp>
        <p:nvSpPr>
          <p:cNvPr id="829" name="TextBox 828"/>
          <p:cNvSpPr txBox="1"/>
          <p:nvPr/>
        </p:nvSpPr>
        <p:spPr>
          <a:xfrm rot="17630071">
            <a:off x="7117024" y="4586123"/>
            <a:ext cx="1058667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1400" dirty="0" smtClean="0">
                <a:latin typeface="Bookman Old Style" pitchFamily="18" charset="0"/>
              </a:rPr>
              <a:t>жовтень</a:t>
            </a:r>
            <a:endParaRPr lang="uk-UA" sz="1400" dirty="0">
              <a:latin typeface="Bookman Old Style" pitchFamily="18" charset="0"/>
            </a:endParaRPr>
          </a:p>
        </p:txBody>
      </p:sp>
      <p:sp>
        <p:nvSpPr>
          <p:cNvPr id="830" name="TextBox 829"/>
          <p:cNvSpPr txBox="1"/>
          <p:nvPr/>
        </p:nvSpPr>
        <p:spPr>
          <a:xfrm rot="15714304">
            <a:off x="7341394" y="2882876"/>
            <a:ext cx="1058667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1400" dirty="0" smtClean="0">
                <a:latin typeface="Bookman Old Style" pitchFamily="18" charset="0"/>
              </a:rPr>
              <a:t>вересень</a:t>
            </a:r>
            <a:endParaRPr lang="uk-UA" sz="1400" dirty="0">
              <a:latin typeface="Bookman Old Style" pitchFamily="18" charset="0"/>
            </a:endParaRPr>
          </a:p>
        </p:txBody>
      </p:sp>
      <p:sp>
        <p:nvSpPr>
          <p:cNvPr id="831" name="TextBox 830"/>
          <p:cNvSpPr txBox="1"/>
          <p:nvPr/>
        </p:nvSpPr>
        <p:spPr>
          <a:xfrm rot="3220511">
            <a:off x="6748397" y="1310971"/>
            <a:ext cx="1058667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1400" dirty="0" smtClean="0">
                <a:latin typeface="Bookman Old Style" pitchFamily="18" charset="0"/>
              </a:rPr>
              <a:t>серпень</a:t>
            </a:r>
            <a:endParaRPr lang="uk-UA" sz="1400" dirty="0">
              <a:latin typeface="Bookman Old Style" pitchFamily="18" charset="0"/>
            </a:endParaRPr>
          </a:p>
        </p:txBody>
      </p:sp>
      <p:sp>
        <p:nvSpPr>
          <p:cNvPr id="832" name="TextBox 831"/>
          <p:cNvSpPr txBox="1"/>
          <p:nvPr/>
        </p:nvSpPr>
        <p:spPr>
          <a:xfrm rot="1586521">
            <a:off x="5448208" y="219585"/>
            <a:ext cx="1058667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1400" dirty="0" smtClean="0">
                <a:latin typeface="Bookman Old Style" pitchFamily="18" charset="0"/>
              </a:rPr>
              <a:t>липень</a:t>
            </a:r>
            <a:endParaRPr lang="uk-UA" sz="1400" dirty="0">
              <a:latin typeface="Bookman Old Style" pitchFamily="18" charset="0"/>
            </a:endParaRPr>
          </a:p>
        </p:txBody>
      </p:sp>
      <p:sp>
        <p:nvSpPr>
          <p:cNvPr id="833" name="TextBox 832"/>
          <p:cNvSpPr txBox="1"/>
          <p:nvPr/>
        </p:nvSpPr>
        <p:spPr>
          <a:xfrm rot="21422218">
            <a:off x="3660219" y="-66475"/>
            <a:ext cx="1058667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1400" dirty="0" smtClean="0">
                <a:latin typeface="Bookman Old Style" pitchFamily="18" charset="0"/>
              </a:rPr>
              <a:t>червень</a:t>
            </a:r>
            <a:endParaRPr lang="uk-UA" sz="1400" dirty="0">
              <a:latin typeface="Bookman Old Style" pitchFamily="18" charset="0"/>
            </a:endParaRPr>
          </a:p>
        </p:txBody>
      </p:sp>
      <p:sp>
        <p:nvSpPr>
          <p:cNvPr id="834" name="TextBox 833"/>
          <p:cNvSpPr txBox="1"/>
          <p:nvPr/>
        </p:nvSpPr>
        <p:spPr>
          <a:xfrm rot="19518500">
            <a:off x="2065156" y="559647"/>
            <a:ext cx="1058667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1400" dirty="0" smtClean="0">
                <a:latin typeface="Bookman Old Style" pitchFamily="18" charset="0"/>
              </a:rPr>
              <a:t>травень</a:t>
            </a:r>
            <a:endParaRPr lang="uk-UA" sz="1400" dirty="0">
              <a:latin typeface="Bookman Old Style" pitchFamily="18" charset="0"/>
            </a:endParaRPr>
          </a:p>
        </p:txBody>
      </p:sp>
      <p:sp>
        <p:nvSpPr>
          <p:cNvPr id="835" name="TextBox 834"/>
          <p:cNvSpPr txBox="1"/>
          <p:nvPr/>
        </p:nvSpPr>
        <p:spPr>
          <a:xfrm rot="17687757">
            <a:off x="1006358" y="1809320"/>
            <a:ext cx="1058667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1400" dirty="0" smtClean="0">
                <a:latin typeface="Bookman Old Style" pitchFamily="18" charset="0"/>
              </a:rPr>
              <a:t>квітень</a:t>
            </a:r>
          </a:p>
        </p:txBody>
      </p:sp>
      <p:sp>
        <p:nvSpPr>
          <p:cNvPr id="836" name="TextBox 835"/>
          <p:cNvSpPr txBox="1"/>
          <p:nvPr/>
        </p:nvSpPr>
        <p:spPr>
          <a:xfrm rot="4875169">
            <a:off x="749077" y="3754552"/>
            <a:ext cx="1058667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1400" dirty="0" smtClean="0">
                <a:latin typeface="Bookman Old Style" pitchFamily="18" charset="0"/>
              </a:rPr>
              <a:t>березень</a:t>
            </a:r>
          </a:p>
        </p:txBody>
      </p:sp>
      <p:sp>
        <p:nvSpPr>
          <p:cNvPr id="837" name="TextBox 836"/>
          <p:cNvSpPr txBox="1"/>
          <p:nvPr/>
        </p:nvSpPr>
        <p:spPr>
          <a:xfrm rot="3368098">
            <a:off x="1300985" y="5166505"/>
            <a:ext cx="1058667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1400" dirty="0" smtClean="0">
                <a:latin typeface="Bookman Old Style" pitchFamily="18" charset="0"/>
              </a:rPr>
              <a:t>лютий</a:t>
            </a:r>
          </a:p>
        </p:txBody>
      </p:sp>
      <p:sp>
        <p:nvSpPr>
          <p:cNvPr id="838" name="TextBox 837"/>
          <p:cNvSpPr txBox="1"/>
          <p:nvPr/>
        </p:nvSpPr>
        <p:spPr>
          <a:xfrm rot="1618209">
            <a:off x="2572415" y="6249465"/>
            <a:ext cx="1058667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1400" dirty="0" smtClean="0">
                <a:latin typeface="Bookman Old Style" pitchFamily="18" charset="0"/>
              </a:rPr>
              <a:t>січень</a:t>
            </a:r>
          </a:p>
        </p:txBody>
      </p:sp>
      <p:grpSp>
        <p:nvGrpSpPr>
          <p:cNvPr id="18" name="Группа 864"/>
          <p:cNvGrpSpPr/>
          <p:nvPr/>
        </p:nvGrpSpPr>
        <p:grpSpPr>
          <a:xfrm>
            <a:off x="3673098" y="578603"/>
            <a:ext cx="2665709" cy="6010528"/>
            <a:chOff x="3673098" y="578603"/>
            <a:chExt cx="2665709" cy="6010528"/>
          </a:xfrm>
        </p:grpSpPr>
        <p:sp>
          <p:nvSpPr>
            <p:cNvPr id="866" name="Полилиния 865"/>
            <p:cNvSpPr/>
            <p:nvPr/>
          </p:nvSpPr>
          <p:spPr>
            <a:xfrm>
              <a:off x="4702169" y="5535152"/>
              <a:ext cx="727087" cy="608492"/>
            </a:xfrm>
            <a:custGeom>
              <a:avLst/>
              <a:gdLst>
                <a:gd name="connsiteX0" fmla="*/ 2217 w 727087"/>
                <a:gd name="connsiteY0" fmla="*/ 109728 h 608492"/>
                <a:gd name="connsiteX1" fmla="*/ 8867 w 727087"/>
                <a:gd name="connsiteY1" fmla="*/ 146304 h 608492"/>
                <a:gd name="connsiteX2" fmla="*/ 15517 w 727087"/>
                <a:gd name="connsiteY2" fmla="*/ 152955 h 608492"/>
                <a:gd name="connsiteX3" fmla="*/ 28818 w 727087"/>
                <a:gd name="connsiteY3" fmla="*/ 169580 h 608492"/>
                <a:gd name="connsiteX4" fmla="*/ 48768 w 727087"/>
                <a:gd name="connsiteY4" fmla="*/ 176230 h 608492"/>
                <a:gd name="connsiteX5" fmla="*/ 121920 w 727087"/>
                <a:gd name="connsiteY5" fmla="*/ 172905 h 608492"/>
                <a:gd name="connsiteX6" fmla="*/ 158496 w 727087"/>
                <a:gd name="connsiteY6" fmla="*/ 166255 h 608492"/>
                <a:gd name="connsiteX7" fmla="*/ 181772 w 727087"/>
                <a:gd name="connsiteY7" fmla="*/ 162930 h 608492"/>
                <a:gd name="connsiteX8" fmla="*/ 221673 w 727087"/>
                <a:gd name="connsiteY8" fmla="*/ 152955 h 608492"/>
                <a:gd name="connsiteX9" fmla="*/ 231648 w 727087"/>
                <a:gd name="connsiteY9" fmla="*/ 149629 h 608492"/>
                <a:gd name="connsiteX10" fmla="*/ 318100 w 727087"/>
                <a:gd name="connsiteY10" fmla="*/ 156280 h 608492"/>
                <a:gd name="connsiteX11" fmla="*/ 338051 w 727087"/>
                <a:gd name="connsiteY11" fmla="*/ 162930 h 608492"/>
                <a:gd name="connsiteX12" fmla="*/ 358002 w 727087"/>
                <a:gd name="connsiteY12" fmla="*/ 176230 h 608492"/>
                <a:gd name="connsiteX13" fmla="*/ 361327 w 727087"/>
                <a:gd name="connsiteY13" fmla="*/ 192856 h 608492"/>
                <a:gd name="connsiteX14" fmla="*/ 354676 w 727087"/>
                <a:gd name="connsiteY14" fmla="*/ 229432 h 608492"/>
                <a:gd name="connsiteX15" fmla="*/ 348026 w 727087"/>
                <a:gd name="connsiteY15" fmla="*/ 242732 h 608492"/>
                <a:gd name="connsiteX16" fmla="*/ 341376 w 727087"/>
                <a:gd name="connsiteY16" fmla="*/ 279308 h 608492"/>
                <a:gd name="connsiteX17" fmla="*/ 334726 w 727087"/>
                <a:gd name="connsiteY17" fmla="*/ 395686 h 608492"/>
                <a:gd name="connsiteX18" fmla="*/ 331401 w 727087"/>
                <a:gd name="connsiteY18" fmla="*/ 478813 h 608492"/>
                <a:gd name="connsiteX19" fmla="*/ 341376 w 727087"/>
                <a:gd name="connsiteY19" fmla="*/ 528690 h 608492"/>
                <a:gd name="connsiteX20" fmla="*/ 351351 w 727087"/>
                <a:gd name="connsiteY20" fmla="*/ 535340 h 608492"/>
                <a:gd name="connsiteX21" fmla="*/ 367977 w 727087"/>
                <a:gd name="connsiteY21" fmla="*/ 551965 h 608492"/>
                <a:gd name="connsiteX22" fmla="*/ 384602 w 727087"/>
                <a:gd name="connsiteY22" fmla="*/ 561941 h 608492"/>
                <a:gd name="connsiteX23" fmla="*/ 394578 w 727087"/>
                <a:gd name="connsiteY23" fmla="*/ 571916 h 608492"/>
                <a:gd name="connsiteX24" fmla="*/ 427828 w 727087"/>
                <a:gd name="connsiteY24" fmla="*/ 578566 h 608492"/>
                <a:gd name="connsiteX25" fmla="*/ 447779 w 727087"/>
                <a:gd name="connsiteY25" fmla="*/ 585216 h 608492"/>
                <a:gd name="connsiteX26" fmla="*/ 464404 w 727087"/>
                <a:gd name="connsiteY26" fmla="*/ 595192 h 608492"/>
                <a:gd name="connsiteX27" fmla="*/ 474380 w 727087"/>
                <a:gd name="connsiteY27" fmla="*/ 601842 h 608492"/>
                <a:gd name="connsiteX28" fmla="*/ 494330 w 727087"/>
                <a:gd name="connsiteY28" fmla="*/ 608492 h 608492"/>
                <a:gd name="connsiteX29" fmla="*/ 550857 w 727087"/>
                <a:gd name="connsiteY29" fmla="*/ 605167 h 608492"/>
                <a:gd name="connsiteX30" fmla="*/ 560832 w 727087"/>
                <a:gd name="connsiteY30" fmla="*/ 598517 h 608492"/>
                <a:gd name="connsiteX31" fmla="*/ 580783 w 727087"/>
                <a:gd name="connsiteY31" fmla="*/ 591867 h 608492"/>
                <a:gd name="connsiteX32" fmla="*/ 604058 w 727087"/>
                <a:gd name="connsiteY32" fmla="*/ 585216 h 608492"/>
                <a:gd name="connsiteX33" fmla="*/ 627334 w 727087"/>
                <a:gd name="connsiteY33" fmla="*/ 575241 h 608492"/>
                <a:gd name="connsiteX34" fmla="*/ 637309 w 727087"/>
                <a:gd name="connsiteY34" fmla="*/ 568591 h 608492"/>
                <a:gd name="connsiteX35" fmla="*/ 647284 w 727087"/>
                <a:gd name="connsiteY35" fmla="*/ 565266 h 608492"/>
                <a:gd name="connsiteX36" fmla="*/ 657260 w 727087"/>
                <a:gd name="connsiteY36" fmla="*/ 555291 h 608492"/>
                <a:gd name="connsiteX37" fmla="*/ 680535 w 727087"/>
                <a:gd name="connsiteY37" fmla="*/ 541990 h 608492"/>
                <a:gd name="connsiteX38" fmla="*/ 693836 w 727087"/>
                <a:gd name="connsiteY38" fmla="*/ 525365 h 608492"/>
                <a:gd name="connsiteX39" fmla="*/ 697161 w 727087"/>
                <a:gd name="connsiteY39" fmla="*/ 515389 h 608492"/>
                <a:gd name="connsiteX40" fmla="*/ 707136 w 727087"/>
                <a:gd name="connsiteY40" fmla="*/ 495439 h 608492"/>
                <a:gd name="connsiteX41" fmla="*/ 710461 w 727087"/>
                <a:gd name="connsiteY41" fmla="*/ 422287 h 608492"/>
                <a:gd name="connsiteX42" fmla="*/ 713786 w 727087"/>
                <a:gd name="connsiteY42" fmla="*/ 405661 h 608492"/>
                <a:gd name="connsiteX43" fmla="*/ 717111 w 727087"/>
                <a:gd name="connsiteY43" fmla="*/ 385711 h 608492"/>
                <a:gd name="connsiteX44" fmla="*/ 723762 w 727087"/>
                <a:gd name="connsiteY44" fmla="*/ 339160 h 608492"/>
                <a:gd name="connsiteX45" fmla="*/ 727087 w 727087"/>
                <a:gd name="connsiteY45" fmla="*/ 329184 h 608492"/>
                <a:gd name="connsiteX46" fmla="*/ 723762 w 727087"/>
                <a:gd name="connsiteY46" fmla="*/ 295933 h 608492"/>
                <a:gd name="connsiteX47" fmla="*/ 713786 w 727087"/>
                <a:gd name="connsiteY47" fmla="*/ 262683 h 608492"/>
                <a:gd name="connsiteX48" fmla="*/ 707136 w 727087"/>
                <a:gd name="connsiteY48" fmla="*/ 236082 h 608492"/>
                <a:gd name="connsiteX49" fmla="*/ 700486 w 727087"/>
                <a:gd name="connsiteY49" fmla="*/ 212806 h 608492"/>
                <a:gd name="connsiteX50" fmla="*/ 693836 w 727087"/>
                <a:gd name="connsiteY50" fmla="*/ 202831 h 608492"/>
                <a:gd name="connsiteX51" fmla="*/ 690511 w 727087"/>
                <a:gd name="connsiteY51" fmla="*/ 192856 h 608492"/>
                <a:gd name="connsiteX52" fmla="*/ 673885 w 727087"/>
                <a:gd name="connsiteY52" fmla="*/ 176230 h 608492"/>
                <a:gd name="connsiteX53" fmla="*/ 650610 w 727087"/>
                <a:gd name="connsiteY53" fmla="*/ 152955 h 608492"/>
                <a:gd name="connsiteX54" fmla="*/ 643959 w 727087"/>
                <a:gd name="connsiteY54" fmla="*/ 146304 h 608492"/>
                <a:gd name="connsiteX55" fmla="*/ 624009 w 727087"/>
                <a:gd name="connsiteY55" fmla="*/ 139654 h 608492"/>
                <a:gd name="connsiteX56" fmla="*/ 607383 w 727087"/>
                <a:gd name="connsiteY56" fmla="*/ 126354 h 608492"/>
                <a:gd name="connsiteX57" fmla="*/ 600733 w 727087"/>
                <a:gd name="connsiteY57" fmla="*/ 116379 h 608492"/>
                <a:gd name="connsiteX58" fmla="*/ 584108 w 727087"/>
                <a:gd name="connsiteY58" fmla="*/ 99753 h 608492"/>
                <a:gd name="connsiteX59" fmla="*/ 580783 w 727087"/>
                <a:gd name="connsiteY59" fmla="*/ 89778 h 608492"/>
                <a:gd name="connsiteX60" fmla="*/ 557507 w 727087"/>
                <a:gd name="connsiteY60" fmla="*/ 69827 h 608492"/>
                <a:gd name="connsiteX61" fmla="*/ 554182 w 727087"/>
                <a:gd name="connsiteY61" fmla="*/ 59852 h 608492"/>
                <a:gd name="connsiteX62" fmla="*/ 544207 w 727087"/>
                <a:gd name="connsiteY62" fmla="*/ 53202 h 608492"/>
                <a:gd name="connsiteX63" fmla="*/ 537556 w 727087"/>
                <a:gd name="connsiteY63" fmla="*/ 46552 h 608492"/>
                <a:gd name="connsiteX64" fmla="*/ 530906 w 727087"/>
                <a:gd name="connsiteY64" fmla="*/ 36576 h 608492"/>
                <a:gd name="connsiteX65" fmla="*/ 520931 w 727087"/>
                <a:gd name="connsiteY65" fmla="*/ 33251 h 608492"/>
                <a:gd name="connsiteX66" fmla="*/ 500980 w 727087"/>
                <a:gd name="connsiteY66" fmla="*/ 19951 h 608492"/>
                <a:gd name="connsiteX67" fmla="*/ 491005 w 727087"/>
                <a:gd name="connsiteY67" fmla="*/ 13301 h 608492"/>
                <a:gd name="connsiteX68" fmla="*/ 481030 w 727087"/>
                <a:gd name="connsiteY68" fmla="*/ 9976 h 608492"/>
                <a:gd name="connsiteX69" fmla="*/ 471055 w 727087"/>
                <a:gd name="connsiteY69" fmla="*/ 3325 h 608492"/>
                <a:gd name="connsiteX70" fmla="*/ 454429 w 727087"/>
                <a:gd name="connsiteY70" fmla="*/ 0 h 608492"/>
                <a:gd name="connsiteX71" fmla="*/ 354676 w 727087"/>
                <a:gd name="connsiteY71" fmla="*/ 3325 h 608492"/>
                <a:gd name="connsiteX72" fmla="*/ 348026 w 727087"/>
                <a:gd name="connsiteY72" fmla="*/ 9976 h 608492"/>
                <a:gd name="connsiteX73" fmla="*/ 338051 w 727087"/>
                <a:gd name="connsiteY73" fmla="*/ 16626 h 608492"/>
                <a:gd name="connsiteX74" fmla="*/ 318100 w 727087"/>
                <a:gd name="connsiteY74" fmla="*/ 43227 h 608492"/>
                <a:gd name="connsiteX75" fmla="*/ 308125 w 727087"/>
                <a:gd name="connsiteY75" fmla="*/ 46552 h 608492"/>
                <a:gd name="connsiteX76" fmla="*/ 304800 w 727087"/>
                <a:gd name="connsiteY76" fmla="*/ 56527 h 608492"/>
                <a:gd name="connsiteX77" fmla="*/ 294825 w 727087"/>
                <a:gd name="connsiteY77" fmla="*/ 59852 h 608492"/>
                <a:gd name="connsiteX78" fmla="*/ 274874 w 727087"/>
                <a:gd name="connsiteY78" fmla="*/ 69827 h 608492"/>
                <a:gd name="connsiteX79" fmla="*/ 264899 w 727087"/>
                <a:gd name="connsiteY79" fmla="*/ 76477 h 608492"/>
                <a:gd name="connsiteX80" fmla="*/ 215023 w 727087"/>
                <a:gd name="connsiteY80" fmla="*/ 86453 h 608492"/>
                <a:gd name="connsiteX81" fmla="*/ 38793 w 727087"/>
                <a:gd name="connsiteY81" fmla="*/ 89778 h 608492"/>
                <a:gd name="connsiteX82" fmla="*/ 22167 w 727087"/>
                <a:gd name="connsiteY82" fmla="*/ 99753 h 608492"/>
                <a:gd name="connsiteX83" fmla="*/ 2217 w 727087"/>
                <a:gd name="connsiteY83" fmla="*/ 109728 h 6084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</a:cxnLst>
              <a:rect l="l" t="t" r="r" b="b"/>
              <a:pathLst>
                <a:path w="727087" h="608492">
                  <a:moveTo>
                    <a:pt x="2217" y="109728"/>
                  </a:moveTo>
                  <a:cubicBezTo>
                    <a:pt x="0" y="117486"/>
                    <a:pt x="4011" y="138210"/>
                    <a:pt x="8867" y="146304"/>
                  </a:cubicBezTo>
                  <a:cubicBezTo>
                    <a:pt x="10480" y="148992"/>
                    <a:pt x="13300" y="150738"/>
                    <a:pt x="15517" y="152955"/>
                  </a:cubicBezTo>
                  <a:cubicBezTo>
                    <a:pt x="19123" y="163773"/>
                    <a:pt x="17046" y="164348"/>
                    <a:pt x="28818" y="169580"/>
                  </a:cubicBezTo>
                  <a:cubicBezTo>
                    <a:pt x="35224" y="172427"/>
                    <a:pt x="48768" y="176230"/>
                    <a:pt x="48768" y="176230"/>
                  </a:cubicBezTo>
                  <a:cubicBezTo>
                    <a:pt x="73152" y="175122"/>
                    <a:pt x="97569" y="174584"/>
                    <a:pt x="121920" y="172905"/>
                  </a:cubicBezTo>
                  <a:cubicBezTo>
                    <a:pt x="153180" y="170749"/>
                    <a:pt x="135575" y="170422"/>
                    <a:pt x="158496" y="166255"/>
                  </a:cubicBezTo>
                  <a:cubicBezTo>
                    <a:pt x="166207" y="164853"/>
                    <a:pt x="174026" y="164122"/>
                    <a:pt x="181772" y="162930"/>
                  </a:cubicBezTo>
                  <a:cubicBezTo>
                    <a:pt x="206712" y="159093"/>
                    <a:pt x="197327" y="161071"/>
                    <a:pt x="221673" y="152955"/>
                  </a:cubicBezTo>
                  <a:lnTo>
                    <a:pt x="231648" y="149629"/>
                  </a:lnTo>
                  <a:cubicBezTo>
                    <a:pt x="270569" y="151399"/>
                    <a:pt x="288383" y="147365"/>
                    <a:pt x="318100" y="156280"/>
                  </a:cubicBezTo>
                  <a:cubicBezTo>
                    <a:pt x="324814" y="158294"/>
                    <a:pt x="332218" y="159042"/>
                    <a:pt x="338051" y="162930"/>
                  </a:cubicBezTo>
                  <a:lnTo>
                    <a:pt x="358002" y="176230"/>
                  </a:lnTo>
                  <a:cubicBezTo>
                    <a:pt x="359110" y="181772"/>
                    <a:pt x="361327" y="187204"/>
                    <a:pt x="361327" y="192856"/>
                  </a:cubicBezTo>
                  <a:cubicBezTo>
                    <a:pt x="361327" y="194535"/>
                    <a:pt x="355758" y="226186"/>
                    <a:pt x="354676" y="229432"/>
                  </a:cubicBezTo>
                  <a:cubicBezTo>
                    <a:pt x="353108" y="234134"/>
                    <a:pt x="349766" y="238091"/>
                    <a:pt x="348026" y="242732"/>
                  </a:cubicBezTo>
                  <a:cubicBezTo>
                    <a:pt x="344724" y="251537"/>
                    <a:pt x="342047" y="272258"/>
                    <a:pt x="341376" y="279308"/>
                  </a:cubicBezTo>
                  <a:cubicBezTo>
                    <a:pt x="338221" y="312438"/>
                    <a:pt x="336050" y="365238"/>
                    <a:pt x="334726" y="395686"/>
                  </a:cubicBezTo>
                  <a:cubicBezTo>
                    <a:pt x="333521" y="423391"/>
                    <a:pt x="332509" y="451104"/>
                    <a:pt x="331401" y="478813"/>
                  </a:cubicBezTo>
                  <a:cubicBezTo>
                    <a:pt x="331562" y="480259"/>
                    <a:pt x="334303" y="523975"/>
                    <a:pt x="341376" y="528690"/>
                  </a:cubicBezTo>
                  <a:lnTo>
                    <a:pt x="351351" y="535340"/>
                  </a:lnTo>
                  <a:cubicBezTo>
                    <a:pt x="362755" y="552443"/>
                    <a:pt x="352141" y="539295"/>
                    <a:pt x="367977" y="551965"/>
                  </a:cubicBezTo>
                  <a:cubicBezTo>
                    <a:pt x="381018" y="562399"/>
                    <a:pt x="367278" y="556166"/>
                    <a:pt x="384602" y="561941"/>
                  </a:cubicBezTo>
                  <a:cubicBezTo>
                    <a:pt x="387927" y="565266"/>
                    <a:pt x="390665" y="569308"/>
                    <a:pt x="394578" y="571916"/>
                  </a:cubicBezTo>
                  <a:cubicBezTo>
                    <a:pt x="400909" y="576137"/>
                    <a:pt x="425856" y="578284"/>
                    <a:pt x="427828" y="578566"/>
                  </a:cubicBezTo>
                  <a:cubicBezTo>
                    <a:pt x="434478" y="580783"/>
                    <a:pt x="442823" y="580259"/>
                    <a:pt x="447779" y="585216"/>
                  </a:cubicBezTo>
                  <a:cubicBezTo>
                    <a:pt x="460766" y="598205"/>
                    <a:pt x="447141" y="586561"/>
                    <a:pt x="464404" y="595192"/>
                  </a:cubicBezTo>
                  <a:cubicBezTo>
                    <a:pt x="467979" y="596979"/>
                    <a:pt x="470728" y="600219"/>
                    <a:pt x="474380" y="601842"/>
                  </a:cubicBezTo>
                  <a:cubicBezTo>
                    <a:pt x="480786" y="604689"/>
                    <a:pt x="494330" y="608492"/>
                    <a:pt x="494330" y="608492"/>
                  </a:cubicBezTo>
                  <a:cubicBezTo>
                    <a:pt x="513172" y="607384"/>
                    <a:pt x="532191" y="607967"/>
                    <a:pt x="550857" y="605167"/>
                  </a:cubicBezTo>
                  <a:cubicBezTo>
                    <a:pt x="554809" y="604574"/>
                    <a:pt x="557180" y="600140"/>
                    <a:pt x="560832" y="598517"/>
                  </a:cubicBezTo>
                  <a:cubicBezTo>
                    <a:pt x="567238" y="595670"/>
                    <a:pt x="573982" y="593568"/>
                    <a:pt x="580783" y="591867"/>
                  </a:cubicBezTo>
                  <a:cubicBezTo>
                    <a:pt x="585041" y="590802"/>
                    <a:pt x="599290" y="587600"/>
                    <a:pt x="604058" y="585216"/>
                  </a:cubicBezTo>
                  <a:cubicBezTo>
                    <a:pt x="627021" y="573735"/>
                    <a:pt x="599655" y="582161"/>
                    <a:pt x="627334" y="575241"/>
                  </a:cubicBezTo>
                  <a:cubicBezTo>
                    <a:pt x="630659" y="573024"/>
                    <a:pt x="633735" y="570378"/>
                    <a:pt x="637309" y="568591"/>
                  </a:cubicBezTo>
                  <a:cubicBezTo>
                    <a:pt x="640444" y="567024"/>
                    <a:pt x="644368" y="567210"/>
                    <a:pt x="647284" y="565266"/>
                  </a:cubicBezTo>
                  <a:cubicBezTo>
                    <a:pt x="651197" y="562658"/>
                    <a:pt x="653647" y="558301"/>
                    <a:pt x="657260" y="555291"/>
                  </a:cubicBezTo>
                  <a:cubicBezTo>
                    <a:pt x="670870" y="543949"/>
                    <a:pt x="664267" y="552835"/>
                    <a:pt x="680535" y="541990"/>
                  </a:cubicBezTo>
                  <a:cubicBezTo>
                    <a:pt x="686223" y="538198"/>
                    <a:pt x="690277" y="530703"/>
                    <a:pt x="693836" y="525365"/>
                  </a:cubicBezTo>
                  <a:cubicBezTo>
                    <a:pt x="694944" y="522040"/>
                    <a:pt x="695594" y="518524"/>
                    <a:pt x="697161" y="515389"/>
                  </a:cubicBezTo>
                  <a:cubicBezTo>
                    <a:pt x="710054" y="489603"/>
                    <a:pt x="698777" y="520515"/>
                    <a:pt x="707136" y="495439"/>
                  </a:cubicBezTo>
                  <a:cubicBezTo>
                    <a:pt x="708244" y="471055"/>
                    <a:pt x="708658" y="446629"/>
                    <a:pt x="710461" y="422287"/>
                  </a:cubicBezTo>
                  <a:cubicBezTo>
                    <a:pt x="710878" y="416651"/>
                    <a:pt x="712775" y="411222"/>
                    <a:pt x="713786" y="405661"/>
                  </a:cubicBezTo>
                  <a:cubicBezTo>
                    <a:pt x="714992" y="399028"/>
                    <a:pt x="716158" y="392385"/>
                    <a:pt x="717111" y="385711"/>
                  </a:cubicBezTo>
                  <a:cubicBezTo>
                    <a:pt x="719127" y="371599"/>
                    <a:pt x="720585" y="353455"/>
                    <a:pt x="723762" y="339160"/>
                  </a:cubicBezTo>
                  <a:cubicBezTo>
                    <a:pt x="724522" y="335738"/>
                    <a:pt x="725979" y="332509"/>
                    <a:pt x="727087" y="329184"/>
                  </a:cubicBezTo>
                  <a:cubicBezTo>
                    <a:pt x="725979" y="318100"/>
                    <a:pt x="725337" y="306960"/>
                    <a:pt x="723762" y="295933"/>
                  </a:cubicBezTo>
                  <a:cubicBezTo>
                    <a:pt x="720999" y="276596"/>
                    <a:pt x="718409" y="285798"/>
                    <a:pt x="713786" y="262683"/>
                  </a:cubicBezTo>
                  <a:cubicBezTo>
                    <a:pt x="707025" y="228877"/>
                    <a:pt x="713953" y="259941"/>
                    <a:pt x="707136" y="236082"/>
                  </a:cubicBezTo>
                  <a:cubicBezTo>
                    <a:pt x="705715" y="231109"/>
                    <a:pt x="703144" y="218122"/>
                    <a:pt x="700486" y="212806"/>
                  </a:cubicBezTo>
                  <a:cubicBezTo>
                    <a:pt x="698699" y="209232"/>
                    <a:pt x="695623" y="206405"/>
                    <a:pt x="693836" y="202831"/>
                  </a:cubicBezTo>
                  <a:cubicBezTo>
                    <a:pt x="692269" y="199696"/>
                    <a:pt x="692614" y="195660"/>
                    <a:pt x="690511" y="192856"/>
                  </a:cubicBezTo>
                  <a:cubicBezTo>
                    <a:pt x="685808" y="186586"/>
                    <a:pt x="678233" y="182751"/>
                    <a:pt x="673885" y="176230"/>
                  </a:cubicBezTo>
                  <a:cubicBezTo>
                    <a:pt x="658641" y="153364"/>
                    <a:pt x="668167" y="158807"/>
                    <a:pt x="650610" y="152955"/>
                  </a:cubicBezTo>
                  <a:cubicBezTo>
                    <a:pt x="648393" y="150738"/>
                    <a:pt x="646763" y="147706"/>
                    <a:pt x="643959" y="146304"/>
                  </a:cubicBezTo>
                  <a:cubicBezTo>
                    <a:pt x="637689" y="143169"/>
                    <a:pt x="624009" y="139654"/>
                    <a:pt x="624009" y="139654"/>
                  </a:cubicBezTo>
                  <a:cubicBezTo>
                    <a:pt x="604952" y="111069"/>
                    <a:pt x="630327" y="144708"/>
                    <a:pt x="607383" y="126354"/>
                  </a:cubicBezTo>
                  <a:cubicBezTo>
                    <a:pt x="604262" y="123858"/>
                    <a:pt x="603364" y="119386"/>
                    <a:pt x="600733" y="116379"/>
                  </a:cubicBezTo>
                  <a:cubicBezTo>
                    <a:pt x="595572" y="110481"/>
                    <a:pt x="584108" y="99753"/>
                    <a:pt x="584108" y="99753"/>
                  </a:cubicBezTo>
                  <a:cubicBezTo>
                    <a:pt x="583000" y="96428"/>
                    <a:pt x="582820" y="92630"/>
                    <a:pt x="580783" y="89778"/>
                  </a:cubicBezTo>
                  <a:cubicBezTo>
                    <a:pt x="573452" y="79515"/>
                    <a:pt x="567093" y="76218"/>
                    <a:pt x="557507" y="69827"/>
                  </a:cubicBezTo>
                  <a:cubicBezTo>
                    <a:pt x="556399" y="66502"/>
                    <a:pt x="556371" y="62589"/>
                    <a:pt x="554182" y="59852"/>
                  </a:cubicBezTo>
                  <a:cubicBezTo>
                    <a:pt x="551686" y="56732"/>
                    <a:pt x="547328" y="55698"/>
                    <a:pt x="544207" y="53202"/>
                  </a:cubicBezTo>
                  <a:cubicBezTo>
                    <a:pt x="541759" y="51244"/>
                    <a:pt x="539514" y="49000"/>
                    <a:pt x="537556" y="46552"/>
                  </a:cubicBezTo>
                  <a:cubicBezTo>
                    <a:pt x="535059" y="43431"/>
                    <a:pt x="534027" y="39073"/>
                    <a:pt x="530906" y="36576"/>
                  </a:cubicBezTo>
                  <a:cubicBezTo>
                    <a:pt x="528169" y="34386"/>
                    <a:pt x="523995" y="34953"/>
                    <a:pt x="520931" y="33251"/>
                  </a:cubicBezTo>
                  <a:cubicBezTo>
                    <a:pt x="513944" y="29370"/>
                    <a:pt x="507630" y="24384"/>
                    <a:pt x="500980" y="19951"/>
                  </a:cubicBezTo>
                  <a:cubicBezTo>
                    <a:pt x="497655" y="17734"/>
                    <a:pt x="494796" y="14565"/>
                    <a:pt x="491005" y="13301"/>
                  </a:cubicBezTo>
                  <a:lnTo>
                    <a:pt x="481030" y="9976"/>
                  </a:lnTo>
                  <a:cubicBezTo>
                    <a:pt x="477705" y="7759"/>
                    <a:pt x="474797" y="4728"/>
                    <a:pt x="471055" y="3325"/>
                  </a:cubicBezTo>
                  <a:cubicBezTo>
                    <a:pt x="465763" y="1340"/>
                    <a:pt x="460081" y="0"/>
                    <a:pt x="454429" y="0"/>
                  </a:cubicBezTo>
                  <a:cubicBezTo>
                    <a:pt x="421160" y="0"/>
                    <a:pt x="387927" y="2217"/>
                    <a:pt x="354676" y="3325"/>
                  </a:cubicBezTo>
                  <a:cubicBezTo>
                    <a:pt x="352459" y="5542"/>
                    <a:pt x="350474" y="8017"/>
                    <a:pt x="348026" y="9976"/>
                  </a:cubicBezTo>
                  <a:cubicBezTo>
                    <a:pt x="344906" y="12472"/>
                    <a:pt x="340682" y="13619"/>
                    <a:pt x="338051" y="16626"/>
                  </a:cubicBezTo>
                  <a:cubicBezTo>
                    <a:pt x="336225" y="18713"/>
                    <a:pt x="325219" y="38955"/>
                    <a:pt x="318100" y="43227"/>
                  </a:cubicBezTo>
                  <a:cubicBezTo>
                    <a:pt x="315095" y="45030"/>
                    <a:pt x="311450" y="45444"/>
                    <a:pt x="308125" y="46552"/>
                  </a:cubicBezTo>
                  <a:cubicBezTo>
                    <a:pt x="307017" y="49877"/>
                    <a:pt x="307278" y="54049"/>
                    <a:pt x="304800" y="56527"/>
                  </a:cubicBezTo>
                  <a:cubicBezTo>
                    <a:pt x="302322" y="59005"/>
                    <a:pt x="297960" y="58285"/>
                    <a:pt x="294825" y="59852"/>
                  </a:cubicBezTo>
                  <a:cubicBezTo>
                    <a:pt x="269045" y="72742"/>
                    <a:pt x="299946" y="61470"/>
                    <a:pt x="274874" y="69827"/>
                  </a:cubicBezTo>
                  <a:cubicBezTo>
                    <a:pt x="271549" y="72044"/>
                    <a:pt x="268655" y="75111"/>
                    <a:pt x="264899" y="76477"/>
                  </a:cubicBezTo>
                  <a:cubicBezTo>
                    <a:pt x="254960" y="80091"/>
                    <a:pt x="226540" y="86069"/>
                    <a:pt x="215023" y="86453"/>
                  </a:cubicBezTo>
                  <a:cubicBezTo>
                    <a:pt x="156302" y="88410"/>
                    <a:pt x="97536" y="88670"/>
                    <a:pt x="38793" y="89778"/>
                  </a:cubicBezTo>
                  <a:cubicBezTo>
                    <a:pt x="21471" y="95552"/>
                    <a:pt x="35208" y="89321"/>
                    <a:pt x="22167" y="99753"/>
                  </a:cubicBezTo>
                  <a:cubicBezTo>
                    <a:pt x="8793" y="110452"/>
                    <a:pt x="4434" y="101970"/>
                    <a:pt x="2217" y="109728"/>
                  </a:cubicBezTo>
                  <a:close/>
                </a:path>
              </a:pathLst>
            </a:custGeom>
            <a:solidFill>
              <a:srgbClr val="FFFF00">
                <a:alpha val="15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67" name="Полилиния 866"/>
            <p:cNvSpPr/>
            <p:nvPr/>
          </p:nvSpPr>
          <p:spPr>
            <a:xfrm>
              <a:off x="3757771" y="4531861"/>
              <a:ext cx="2347096" cy="2057270"/>
            </a:xfrm>
            <a:custGeom>
              <a:avLst/>
              <a:gdLst>
                <a:gd name="connsiteX0" fmla="*/ 761028 w 2347096"/>
                <a:gd name="connsiteY0" fmla="*/ 2035194 h 2057270"/>
                <a:gd name="connsiteX1" fmla="*/ 927282 w 2347096"/>
                <a:gd name="connsiteY1" fmla="*/ 2038519 h 2057270"/>
                <a:gd name="connsiteX2" fmla="*/ 947233 w 2347096"/>
                <a:gd name="connsiteY2" fmla="*/ 2035194 h 2057270"/>
                <a:gd name="connsiteX3" fmla="*/ 963858 w 2347096"/>
                <a:gd name="connsiteY3" fmla="*/ 2031868 h 2057270"/>
                <a:gd name="connsiteX4" fmla="*/ 1060286 w 2347096"/>
                <a:gd name="connsiteY4" fmla="*/ 2028543 h 2057270"/>
                <a:gd name="connsiteX5" fmla="*/ 1113487 w 2347096"/>
                <a:gd name="connsiteY5" fmla="*/ 2018568 h 2057270"/>
                <a:gd name="connsiteX6" fmla="*/ 1130113 w 2347096"/>
                <a:gd name="connsiteY6" fmla="*/ 2015243 h 2057270"/>
                <a:gd name="connsiteX7" fmla="*/ 1183314 w 2347096"/>
                <a:gd name="connsiteY7" fmla="*/ 2011918 h 2057270"/>
                <a:gd name="connsiteX8" fmla="*/ 1249816 w 2347096"/>
                <a:gd name="connsiteY8" fmla="*/ 2005268 h 2057270"/>
                <a:gd name="connsiteX9" fmla="*/ 1269766 w 2347096"/>
                <a:gd name="connsiteY9" fmla="*/ 2001943 h 2057270"/>
                <a:gd name="connsiteX10" fmla="*/ 1279742 w 2347096"/>
                <a:gd name="connsiteY10" fmla="*/ 1998618 h 2057270"/>
                <a:gd name="connsiteX11" fmla="*/ 1336268 w 2347096"/>
                <a:gd name="connsiteY11" fmla="*/ 1995292 h 2057270"/>
                <a:gd name="connsiteX12" fmla="*/ 1369519 w 2347096"/>
                <a:gd name="connsiteY12" fmla="*/ 1988642 h 2057270"/>
                <a:gd name="connsiteX13" fmla="*/ 1389470 w 2347096"/>
                <a:gd name="connsiteY13" fmla="*/ 1985317 h 2057270"/>
                <a:gd name="connsiteX14" fmla="*/ 1422721 w 2347096"/>
                <a:gd name="connsiteY14" fmla="*/ 1981992 h 2057270"/>
                <a:gd name="connsiteX15" fmla="*/ 1449321 w 2347096"/>
                <a:gd name="connsiteY15" fmla="*/ 1978667 h 2057270"/>
                <a:gd name="connsiteX16" fmla="*/ 1482572 w 2347096"/>
                <a:gd name="connsiteY16" fmla="*/ 1968692 h 2057270"/>
                <a:gd name="connsiteX17" fmla="*/ 1505848 w 2347096"/>
                <a:gd name="connsiteY17" fmla="*/ 1965367 h 2057270"/>
                <a:gd name="connsiteX18" fmla="*/ 1519148 w 2347096"/>
                <a:gd name="connsiteY18" fmla="*/ 1962042 h 2057270"/>
                <a:gd name="connsiteX19" fmla="*/ 1559049 w 2347096"/>
                <a:gd name="connsiteY19" fmla="*/ 1955391 h 2057270"/>
                <a:gd name="connsiteX20" fmla="*/ 1572350 w 2347096"/>
                <a:gd name="connsiteY20" fmla="*/ 1952066 h 2057270"/>
                <a:gd name="connsiteX21" fmla="*/ 1592300 w 2347096"/>
                <a:gd name="connsiteY21" fmla="*/ 1945416 h 2057270"/>
                <a:gd name="connsiteX22" fmla="*/ 1622226 w 2347096"/>
                <a:gd name="connsiteY22" fmla="*/ 1938766 h 2057270"/>
                <a:gd name="connsiteX23" fmla="*/ 1648827 w 2347096"/>
                <a:gd name="connsiteY23" fmla="*/ 1932116 h 2057270"/>
                <a:gd name="connsiteX24" fmla="*/ 1658802 w 2347096"/>
                <a:gd name="connsiteY24" fmla="*/ 1925466 h 2057270"/>
                <a:gd name="connsiteX25" fmla="*/ 1698703 w 2347096"/>
                <a:gd name="connsiteY25" fmla="*/ 1918815 h 2057270"/>
                <a:gd name="connsiteX26" fmla="*/ 1725304 w 2347096"/>
                <a:gd name="connsiteY26" fmla="*/ 1912165 h 2057270"/>
                <a:gd name="connsiteX27" fmla="*/ 1735279 w 2347096"/>
                <a:gd name="connsiteY27" fmla="*/ 1908840 h 2057270"/>
                <a:gd name="connsiteX28" fmla="*/ 1745254 w 2347096"/>
                <a:gd name="connsiteY28" fmla="*/ 1902190 h 2057270"/>
                <a:gd name="connsiteX29" fmla="*/ 1758555 w 2347096"/>
                <a:gd name="connsiteY29" fmla="*/ 1898865 h 2057270"/>
                <a:gd name="connsiteX30" fmla="*/ 1788481 w 2347096"/>
                <a:gd name="connsiteY30" fmla="*/ 1888890 h 2057270"/>
                <a:gd name="connsiteX31" fmla="*/ 1798456 w 2347096"/>
                <a:gd name="connsiteY31" fmla="*/ 1885564 h 2057270"/>
                <a:gd name="connsiteX32" fmla="*/ 1821732 w 2347096"/>
                <a:gd name="connsiteY32" fmla="*/ 1875589 h 2057270"/>
                <a:gd name="connsiteX33" fmla="*/ 1854982 w 2347096"/>
                <a:gd name="connsiteY33" fmla="*/ 1868939 h 2057270"/>
                <a:gd name="connsiteX34" fmla="*/ 1881583 w 2347096"/>
                <a:gd name="connsiteY34" fmla="*/ 1862289 h 2057270"/>
                <a:gd name="connsiteX35" fmla="*/ 1901534 w 2347096"/>
                <a:gd name="connsiteY35" fmla="*/ 1855639 h 2057270"/>
                <a:gd name="connsiteX36" fmla="*/ 1911509 w 2347096"/>
                <a:gd name="connsiteY36" fmla="*/ 1852314 h 2057270"/>
                <a:gd name="connsiteX37" fmla="*/ 1938110 w 2347096"/>
                <a:gd name="connsiteY37" fmla="*/ 1845663 h 2057270"/>
                <a:gd name="connsiteX38" fmla="*/ 1958060 w 2347096"/>
                <a:gd name="connsiteY38" fmla="*/ 1839013 h 2057270"/>
                <a:gd name="connsiteX39" fmla="*/ 1971361 w 2347096"/>
                <a:gd name="connsiteY39" fmla="*/ 1835688 h 2057270"/>
                <a:gd name="connsiteX40" fmla="*/ 1991311 w 2347096"/>
                <a:gd name="connsiteY40" fmla="*/ 1829038 h 2057270"/>
                <a:gd name="connsiteX41" fmla="*/ 2001286 w 2347096"/>
                <a:gd name="connsiteY41" fmla="*/ 1825713 h 2057270"/>
                <a:gd name="connsiteX42" fmla="*/ 2017912 w 2347096"/>
                <a:gd name="connsiteY42" fmla="*/ 1815738 h 2057270"/>
                <a:gd name="connsiteX43" fmla="*/ 2034537 w 2347096"/>
                <a:gd name="connsiteY43" fmla="*/ 1809087 h 2057270"/>
                <a:gd name="connsiteX44" fmla="*/ 2047838 w 2347096"/>
                <a:gd name="connsiteY44" fmla="*/ 1805762 h 2057270"/>
                <a:gd name="connsiteX45" fmla="*/ 2067788 w 2347096"/>
                <a:gd name="connsiteY45" fmla="*/ 1799112 h 2057270"/>
                <a:gd name="connsiteX46" fmla="*/ 2077764 w 2347096"/>
                <a:gd name="connsiteY46" fmla="*/ 1795787 h 2057270"/>
                <a:gd name="connsiteX47" fmla="*/ 2087739 w 2347096"/>
                <a:gd name="connsiteY47" fmla="*/ 1792462 h 2057270"/>
                <a:gd name="connsiteX48" fmla="*/ 2091064 w 2347096"/>
                <a:gd name="connsiteY48" fmla="*/ 1782487 h 2057270"/>
                <a:gd name="connsiteX49" fmla="*/ 2111014 w 2347096"/>
                <a:gd name="connsiteY49" fmla="*/ 1775836 h 2057270"/>
                <a:gd name="connsiteX50" fmla="*/ 2117665 w 2347096"/>
                <a:gd name="connsiteY50" fmla="*/ 1769186 h 2057270"/>
                <a:gd name="connsiteX51" fmla="*/ 2180841 w 2347096"/>
                <a:gd name="connsiteY51" fmla="*/ 1735935 h 2057270"/>
                <a:gd name="connsiteX52" fmla="*/ 2207442 w 2347096"/>
                <a:gd name="connsiteY52" fmla="*/ 1722635 h 2057270"/>
                <a:gd name="connsiteX53" fmla="*/ 2227393 w 2347096"/>
                <a:gd name="connsiteY53" fmla="*/ 1709335 h 2057270"/>
                <a:gd name="connsiteX54" fmla="*/ 2263969 w 2347096"/>
                <a:gd name="connsiteY54" fmla="*/ 1699359 h 2057270"/>
                <a:gd name="connsiteX55" fmla="*/ 2293894 w 2347096"/>
                <a:gd name="connsiteY55" fmla="*/ 1686059 h 2057270"/>
                <a:gd name="connsiteX56" fmla="*/ 2303870 w 2347096"/>
                <a:gd name="connsiteY56" fmla="*/ 1682734 h 2057270"/>
                <a:gd name="connsiteX57" fmla="*/ 2323820 w 2347096"/>
                <a:gd name="connsiteY57" fmla="*/ 1669434 h 2057270"/>
                <a:gd name="connsiteX58" fmla="*/ 2347096 w 2347096"/>
                <a:gd name="connsiteY58" fmla="*/ 1652808 h 2057270"/>
                <a:gd name="connsiteX59" fmla="*/ 2343771 w 2347096"/>
                <a:gd name="connsiteY59" fmla="*/ 1642833 h 2057270"/>
                <a:gd name="connsiteX60" fmla="*/ 2333796 w 2347096"/>
                <a:gd name="connsiteY60" fmla="*/ 1636183 h 2057270"/>
                <a:gd name="connsiteX61" fmla="*/ 2297220 w 2347096"/>
                <a:gd name="connsiteY61" fmla="*/ 1626207 h 2057270"/>
                <a:gd name="connsiteX62" fmla="*/ 2287244 w 2347096"/>
                <a:gd name="connsiteY62" fmla="*/ 1622882 h 2057270"/>
                <a:gd name="connsiteX63" fmla="*/ 2277269 w 2347096"/>
                <a:gd name="connsiteY63" fmla="*/ 1616232 h 2057270"/>
                <a:gd name="connsiteX64" fmla="*/ 2257318 w 2347096"/>
                <a:gd name="connsiteY64" fmla="*/ 1589631 h 2057270"/>
                <a:gd name="connsiteX65" fmla="*/ 2244018 w 2347096"/>
                <a:gd name="connsiteY65" fmla="*/ 1582981 h 2057270"/>
                <a:gd name="connsiteX66" fmla="*/ 2237368 w 2347096"/>
                <a:gd name="connsiteY66" fmla="*/ 1573006 h 2057270"/>
                <a:gd name="connsiteX67" fmla="*/ 2224068 w 2347096"/>
                <a:gd name="connsiteY67" fmla="*/ 1569681 h 2057270"/>
                <a:gd name="connsiteX68" fmla="*/ 2210767 w 2347096"/>
                <a:gd name="connsiteY68" fmla="*/ 1563031 h 2057270"/>
                <a:gd name="connsiteX69" fmla="*/ 2200792 w 2347096"/>
                <a:gd name="connsiteY69" fmla="*/ 1559706 h 2057270"/>
                <a:gd name="connsiteX70" fmla="*/ 2174191 w 2347096"/>
                <a:gd name="connsiteY70" fmla="*/ 1549730 h 2057270"/>
                <a:gd name="connsiteX71" fmla="*/ 2164216 w 2347096"/>
                <a:gd name="connsiteY71" fmla="*/ 1543080 h 2057270"/>
                <a:gd name="connsiteX72" fmla="*/ 2130965 w 2347096"/>
                <a:gd name="connsiteY72" fmla="*/ 1536430 h 2057270"/>
                <a:gd name="connsiteX73" fmla="*/ 2094389 w 2347096"/>
                <a:gd name="connsiteY73" fmla="*/ 1529780 h 2057270"/>
                <a:gd name="connsiteX74" fmla="*/ 2074438 w 2347096"/>
                <a:gd name="connsiteY74" fmla="*/ 1523130 h 2057270"/>
                <a:gd name="connsiteX75" fmla="*/ 2051163 w 2347096"/>
                <a:gd name="connsiteY75" fmla="*/ 1516479 h 2057270"/>
                <a:gd name="connsiteX76" fmla="*/ 1994636 w 2347096"/>
                <a:gd name="connsiteY76" fmla="*/ 1509829 h 2057270"/>
                <a:gd name="connsiteX77" fmla="*/ 1815081 w 2347096"/>
                <a:gd name="connsiteY77" fmla="*/ 1513154 h 2057270"/>
                <a:gd name="connsiteX78" fmla="*/ 1785156 w 2347096"/>
                <a:gd name="connsiteY78" fmla="*/ 1523130 h 2057270"/>
                <a:gd name="connsiteX79" fmla="*/ 1751905 w 2347096"/>
                <a:gd name="connsiteY79" fmla="*/ 1533105 h 2057270"/>
                <a:gd name="connsiteX80" fmla="*/ 1731954 w 2347096"/>
                <a:gd name="connsiteY80" fmla="*/ 1546405 h 2057270"/>
                <a:gd name="connsiteX81" fmla="*/ 1721979 w 2347096"/>
                <a:gd name="connsiteY81" fmla="*/ 1553055 h 2057270"/>
                <a:gd name="connsiteX82" fmla="*/ 1708678 w 2347096"/>
                <a:gd name="connsiteY82" fmla="*/ 1559706 h 2057270"/>
                <a:gd name="connsiteX83" fmla="*/ 1702028 w 2347096"/>
                <a:gd name="connsiteY83" fmla="*/ 1569681 h 2057270"/>
                <a:gd name="connsiteX84" fmla="*/ 1695378 w 2347096"/>
                <a:gd name="connsiteY84" fmla="*/ 1589631 h 2057270"/>
                <a:gd name="connsiteX85" fmla="*/ 1698703 w 2347096"/>
                <a:gd name="connsiteY85" fmla="*/ 1642833 h 2057270"/>
                <a:gd name="connsiteX86" fmla="*/ 1698703 w 2347096"/>
                <a:gd name="connsiteY86" fmla="*/ 1706010 h 2057270"/>
                <a:gd name="connsiteX87" fmla="*/ 1688728 w 2347096"/>
                <a:gd name="connsiteY87" fmla="*/ 1712660 h 2057270"/>
                <a:gd name="connsiteX88" fmla="*/ 1668777 w 2347096"/>
                <a:gd name="connsiteY88" fmla="*/ 1719310 h 2057270"/>
                <a:gd name="connsiteX89" fmla="*/ 1658802 w 2347096"/>
                <a:gd name="connsiteY89" fmla="*/ 1722635 h 2057270"/>
                <a:gd name="connsiteX90" fmla="*/ 1645502 w 2347096"/>
                <a:gd name="connsiteY90" fmla="*/ 1729285 h 2057270"/>
                <a:gd name="connsiteX91" fmla="*/ 1598950 w 2347096"/>
                <a:gd name="connsiteY91" fmla="*/ 1735935 h 2057270"/>
                <a:gd name="connsiteX92" fmla="*/ 1306342 w 2347096"/>
                <a:gd name="connsiteY92" fmla="*/ 1732610 h 2057270"/>
                <a:gd name="connsiteX93" fmla="*/ 1293042 w 2347096"/>
                <a:gd name="connsiteY93" fmla="*/ 1729285 h 2057270"/>
                <a:gd name="connsiteX94" fmla="*/ 1273092 w 2347096"/>
                <a:gd name="connsiteY94" fmla="*/ 1722635 h 2057270"/>
                <a:gd name="connsiteX95" fmla="*/ 1256466 w 2347096"/>
                <a:gd name="connsiteY95" fmla="*/ 1712660 h 2057270"/>
                <a:gd name="connsiteX96" fmla="*/ 1236516 w 2347096"/>
                <a:gd name="connsiteY96" fmla="*/ 1699359 h 2057270"/>
                <a:gd name="connsiteX97" fmla="*/ 1229865 w 2347096"/>
                <a:gd name="connsiteY97" fmla="*/ 1692709 h 2057270"/>
                <a:gd name="connsiteX98" fmla="*/ 1209915 w 2347096"/>
                <a:gd name="connsiteY98" fmla="*/ 1686059 h 2057270"/>
                <a:gd name="connsiteX99" fmla="*/ 1189964 w 2347096"/>
                <a:gd name="connsiteY99" fmla="*/ 1676084 h 2057270"/>
                <a:gd name="connsiteX100" fmla="*/ 1176664 w 2347096"/>
                <a:gd name="connsiteY100" fmla="*/ 1662783 h 2057270"/>
                <a:gd name="connsiteX101" fmla="*/ 1150063 w 2347096"/>
                <a:gd name="connsiteY101" fmla="*/ 1629532 h 2057270"/>
                <a:gd name="connsiteX102" fmla="*/ 1130113 w 2347096"/>
                <a:gd name="connsiteY102" fmla="*/ 1616232 h 2057270"/>
                <a:gd name="connsiteX103" fmla="*/ 1110162 w 2347096"/>
                <a:gd name="connsiteY103" fmla="*/ 1609582 h 2057270"/>
                <a:gd name="connsiteX104" fmla="*/ 1100187 w 2347096"/>
                <a:gd name="connsiteY104" fmla="*/ 1602932 h 2057270"/>
                <a:gd name="connsiteX105" fmla="*/ 1080236 w 2347096"/>
                <a:gd name="connsiteY105" fmla="*/ 1596282 h 2057270"/>
                <a:gd name="connsiteX106" fmla="*/ 1070261 w 2347096"/>
                <a:gd name="connsiteY106" fmla="*/ 1592956 h 2057270"/>
                <a:gd name="connsiteX107" fmla="*/ 1050310 w 2347096"/>
                <a:gd name="connsiteY107" fmla="*/ 1582981 h 2057270"/>
                <a:gd name="connsiteX108" fmla="*/ 1030360 w 2347096"/>
                <a:gd name="connsiteY108" fmla="*/ 1573006 h 2057270"/>
                <a:gd name="connsiteX109" fmla="*/ 1007084 w 2347096"/>
                <a:gd name="connsiteY109" fmla="*/ 1563031 h 2057270"/>
                <a:gd name="connsiteX110" fmla="*/ 997109 w 2347096"/>
                <a:gd name="connsiteY110" fmla="*/ 1553055 h 2057270"/>
                <a:gd name="connsiteX111" fmla="*/ 977158 w 2347096"/>
                <a:gd name="connsiteY111" fmla="*/ 1546405 h 2057270"/>
                <a:gd name="connsiteX112" fmla="*/ 967183 w 2347096"/>
                <a:gd name="connsiteY112" fmla="*/ 1539755 h 2057270"/>
                <a:gd name="connsiteX113" fmla="*/ 957208 w 2347096"/>
                <a:gd name="connsiteY113" fmla="*/ 1536430 h 2057270"/>
                <a:gd name="connsiteX114" fmla="*/ 940582 w 2347096"/>
                <a:gd name="connsiteY114" fmla="*/ 1523130 h 2057270"/>
                <a:gd name="connsiteX115" fmla="*/ 904006 w 2347096"/>
                <a:gd name="connsiteY115" fmla="*/ 1486554 h 2057270"/>
                <a:gd name="connsiteX116" fmla="*/ 894031 w 2347096"/>
                <a:gd name="connsiteY116" fmla="*/ 1476578 h 2057270"/>
                <a:gd name="connsiteX117" fmla="*/ 884056 w 2347096"/>
                <a:gd name="connsiteY117" fmla="*/ 1466603 h 2057270"/>
                <a:gd name="connsiteX118" fmla="*/ 880731 w 2347096"/>
                <a:gd name="connsiteY118" fmla="*/ 1456628 h 2057270"/>
                <a:gd name="connsiteX119" fmla="*/ 870756 w 2347096"/>
                <a:gd name="connsiteY119" fmla="*/ 1449978 h 2057270"/>
                <a:gd name="connsiteX120" fmla="*/ 864105 w 2347096"/>
                <a:gd name="connsiteY120" fmla="*/ 1443327 h 2057270"/>
                <a:gd name="connsiteX121" fmla="*/ 847480 w 2347096"/>
                <a:gd name="connsiteY121" fmla="*/ 1413402 h 2057270"/>
                <a:gd name="connsiteX122" fmla="*/ 834180 w 2347096"/>
                <a:gd name="connsiteY122" fmla="*/ 1396776 h 2057270"/>
                <a:gd name="connsiteX123" fmla="*/ 830854 w 2347096"/>
                <a:gd name="connsiteY123" fmla="*/ 1386801 h 2057270"/>
                <a:gd name="connsiteX124" fmla="*/ 820879 w 2347096"/>
                <a:gd name="connsiteY124" fmla="*/ 1383476 h 2057270"/>
                <a:gd name="connsiteX125" fmla="*/ 814229 w 2347096"/>
                <a:gd name="connsiteY125" fmla="*/ 1363525 h 2057270"/>
                <a:gd name="connsiteX126" fmla="*/ 797604 w 2347096"/>
                <a:gd name="connsiteY126" fmla="*/ 1340250 h 2057270"/>
                <a:gd name="connsiteX127" fmla="*/ 794278 w 2347096"/>
                <a:gd name="connsiteY127" fmla="*/ 1330274 h 2057270"/>
                <a:gd name="connsiteX128" fmla="*/ 787628 w 2347096"/>
                <a:gd name="connsiteY128" fmla="*/ 1320299 h 2057270"/>
                <a:gd name="connsiteX129" fmla="*/ 780978 w 2347096"/>
                <a:gd name="connsiteY129" fmla="*/ 1300348 h 2057270"/>
                <a:gd name="connsiteX130" fmla="*/ 777653 w 2347096"/>
                <a:gd name="connsiteY130" fmla="*/ 1290373 h 2057270"/>
                <a:gd name="connsiteX131" fmla="*/ 774328 w 2347096"/>
                <a:gd name="connsiteY131" fmla="*/ 1280398 h 2057270"/>
                <a:gd name="connsiteX132" fmla="*/ 771003 w 2347096"/>
                <a:gd name="connsiteY132" fmla="*/ 1193946 h 2057270"/>
                <a:gd name="connsiteX133" fmla="*/ 767678 w 2347096"/>
                <a:gd name="connsiteY133" fmla="*/ 1183970 h 2057270"/>
                <a:gd name="connsiteX134" fmla="*/ 771003 w 2347096"/>
                <a:gd name="connsiteY134" fmla="*/ 1160695 h 2057270"/>
                <a:gd name="connsiteX135" fmla="*/ 774328 w 2347096"/>
                <a:gd name="connsiteY135" fmla="*/ 1150719 h 2057270"/>
                <a:gd name="connsiteX136" fmla="*/ 784303 w 2347096"/>
                <a:gd name="connsiteY136" fmla="*/ 1144069 h 2057270"/>
                <a:gd name="connsiteX137" fmla="*/ 790953 w 2347096"/>
                <a:gd name="connsiteY137" fmla="*/ 1124119 h 2057270"/>
                <a:gd name="connsiteX138" fmla="*/ 784303 w 2347096"/>
                <a:gd name="connsiteY138" fmla="*/ 1057617 h 2057270"/>
                <a:gd name="connsiteX139" fmla="*/ 777653 w 2347096"/>
                <a:gd name="connsiteY139" fmla="*/ 1047642 h 2057270"/>
                <a:gd name="connsiteX140" fmla="*/ 771003 w 2347096"/>
                <a:gd name="connsiteY140" fmla="*/ 1040991 h 2057270"/>
                <a:gd name="connsiteX141" fmla="*/ 761028 w 2347096"/>
                <a:gd name="connsiteY141" fmla="*/ 1021041 h 2057270"/>
                <a:gd name="connsiteX142" fmla="*/ 751052 w 2347096"/>
                <a:gd name="connsiteY142" fmla="*/ 1014391 h 2057270"/>
                <a:gd name="connsiteX143" fmla="*/ 744402 w 2347096"/>
                <a:gd name="connsiteY143" fmla="*/ 1007740 h 2057270"/>
                <a:gd name="connsiteX144" fmla="*/ 721126 w 2347096"/>
                <a:gd name="connsiteY144" fmla="*/ 997765 h 2057270"/>
                <a:gd name="connsiteX145" fmla="*/ 711151 w 2347096"/>
                <a:gd name="connsiteY145" fmla="*/ 987790 h 2057270"/>
                <a:gd name="connsiteX146" fmla="*/ 671250 w 2347096"/>
                <a:gd name="connsiteY146" fmla="*/ 984465 h 2057270"/>
                <a:gd name="connsiteX147" fmla="*/ 588123 w 2347096"/>
                <a:gd name="connsiteY147" fmla="*/ 981140 h 2057270"/>
                <a:gd name="connsiteX148" fmla="*/ 574822 w 2347096"/>
                <a:gd name="connsiteY148" fmla="*/ 977815 h 2057270"/>
                <a:gd name="connsiteX149" fmla="*/ 554872 w 2347096"/>
                <a:gd name="connsiteY149" fmla="*/ 971164 h 2057270"/>
                <a:gd name="connsiteX150" fmla="*/ 538246 w 2347096"/>
                <a:gd name="connsiteY150" fmla="*/ 941239 h 2057270"/>
                <a:gd name="connsiteX151" fmla="*/ 531596 w 2347096"/>
                <a:gd name="connsiteY151" fmla="*/ 934588 h 2057270"/>
                <a:gd name="connsiteX152" fmla="*/ 514971 w 2347096"/>
                <a:gd name="connsiteY152" fmla="*/ 914638 h 2057270"/>
                <a:gd name="connsiteX153" fmla="*/ 504996 w 2347096"/>
                <a:gd name="connsiteY153" fmla="*/ 907988 h 2057270"/>
                <a:gd name="connsiteX154" fmla="*/ 491695 w 2347096"/>
                <a:gd name="connsiteY154" fmla="*/ 894687 h 2057270"/>
                <a:gd name="connsiteX155" fmla="*/ 488370 w 2347096"/>
                <a:gd name="connsiteY155" fmla="*/ 884712 h 2057270"/>
                <a:gd name="connsiteX156" fmla="*/ 478395 w 2347096"/>
                <a:gd name="connsiteY156" fmla="*/ 864762 h 2057270"/>
                <a:gd name="connsiteX157" fmla="*/ 481720 w 2347096"/>
                <a:gd name="connsiteY157" fmla="*/ 831511 h 2057270"/>
                <a:gd name="connsiteX158" fmla="*/ 488370 w 2347096"/>
                <a:gd name="connsiteY158" fmla="*/ 811560 h 2057270"/>
                <a:gd name="connsiteX159" fmla="*/ 498345 w 2347096"/>
                <a:gd name="connsiteY159" fmla="*/ 791610 h 2057270"/>
                <a:gd name="connsiteX160" fmla="*/ 495020 w 2347096"/>
                <a:gd name="connsiteY160" fmla="*/ 761684 h 2057270"/>
                <a:gd name="connsiteX161" fmla="*/ 488370 w 2347096"/>
                <a:gd name="connsiteY161" fmla="*/ 738408 h 2057270"/>
                <a:gd name="connsiteX162" fmla="*/ 485045 w 2347096"/>
                <a:gd name="connsiteY162" fmla="*/ 725108 h 2057270"/>
                <a:gd name="connsiteX163" fmla="*/ 481720 w 2347096"/>
                <a:gd name="connsiteY163" fmla="*/ 715132 h 2057270"/>
                <a:gd name="connsiteX164" fmla="*/ 471745 w 2347096"/>
                <a:gd name="connsiteY164" fmla="*/ 688532 h 2057270"/>
                <a:gd name="connsiteX165" fmla="*/ 461769 w 2347096"/>
                <a:gd name="connsiteY165" fmla="*/ 671906 h 2057270"/>
                <a:gd name="connsiteX166" fmla="*/ 448469 w 2347096"/>
                <a:gd name="connsiteY166" fmla="*/ 651956 h 2057270"/>
                <a:gd name="connsiteX167" fmla="*/ 445144 w 2347096"/>
                <a:gd name="connsiteY167" fmla="*/ 641980 h 2057270"/>
                <a:gd name="connsiteX168" fmla="*/ 438494 w 2347096"/>
                <a:gd name="connsiteY168" fmla="*/ 632005 h 2057270"/>
                <a:gd name="connsiteX169" fmla="*/ 431844 w 2347096"/>
                <a:gd name="connsiteY169" fmla="*/ 612055 h 2057270"/>
                <a:gd name="connsiteX170" fmla="*/ 435169 w 2347096"/>
                <a:gd name="connsiteY170" fmla="*/ 588779 h 2057270"/>
                <a:gd name="connsiteX171" fmla="*/ 501670 w 2347096"/>
                <a:gd name="connsiteY171" fmla="*/ 588779 h 2057270"/>
                <a:gd name="connsiteX172" fmla="*/ 521621 w 2347096"/>
                <a:gd name="connsiteY172" fmla="*/ 608730 h 2057270"/>
                <a:gd name="connsiteX173" fmla="*/ 528271 w 2347096"/>
                <a:gd name="connsiteY173" fmla="*/ 618705 h 2057270"/>
                <a:gd name="connsiteX174" fmla="*/ 531596 w 2347096"/>
                <a:gd name="connsiteY174" fmla="*/ 628680 h 2057270"/>
                <a:gd name="connsiteX175" fmla="*/ 548222 w 2347096"/>
                <a:gd name="connsiteY175" fmla="*/ 645306 h 2057270"/>
                <a:gd name="connsiteX176" fmla="*/ 568172 w 2347096"/>
                <a:gd name="connsiteY176" fmla="*/ 658606 h 2057270"/>
                <a:gd name="connsiteX177" fmla="*/ 578148 w 2347096"/>
                <a:gd name="connsiteY177" fmla="*/ 665256 h 2057270"/>
                <a:gd name="connsiteX178" fmla="*/ 594773 w 2347096"/>
                <a:gd name="connsiteY178" fmla="*/ 678556 h 2057270"/>
                <a:gd name="connsiteX179" fmla="*/ 601423 w 2347096"/>
                <a:gd name="connsiteY179" fmla="*/ 685207 h 2057270"/>
                <a:gd name="connsiteX180" fmla="*/ 614724 w 2347096"/>
                <a:gd name="connsiteY180" fmla="*/ 691857 h 2057270"/>
                <a:gd name="connsiteX181" fmla="*/ 621374 w 2347096"/>
                <a:gd name="connsiteY181" fmla="*/ 701832 h 2057270"/>
                <a:gd name="connsiteX182" fmla="*/ 641324 w 2347096"/>
                <a:gd name="connsiteY182" fmla="*/ 708482 h 2057270"/>
                <a:gd name="connsiteX183" fmla="*/ 651300 w 2347096"/>
                <a:gd name="connsiteY183" fmla="*/ 711807 h 2057270"/>
                <a:gd name="connsiteX184" fmla="*/ 661275 w 2347096"/>
                <a:gd name="connsiteY184" fmla="*/ 715132 h 2057270"/>
                <a:gd name="connsiteX185" fmla="*/ 687876 w 2347096"/>
                <a:gd name="connsiteY185" fmla="*/ 721783 h 2057270"/>
                <a:gd name="connsiteX186" fmla="*/ 751052 w 2347096"/>
                <a:gd name="connsiteY186" fmla="*/ 718458 h 2057270"/>
                <a:gd name="connsiteX187" fmla="*/ 771003 w 2347096"/>
                <a:gd name="connsiteY187" fmla="*/ 708482 h 2057270"/>
                <a:gd name="connsiteX188" fmla="*/ 790953 w 2347096"/>
                <a:gd name="connsiteY188" fmla="*/ 701832 h 2057270"/>
                <a:gd name="connsiteX189" fmla="*/ 797604 w 2347096"/>
                <a:gd name="connsiteY189" fmla="*/ 695182 h 2057270"/>
                <a:gd name="connsiteX190" fmla="*/ 807579 w 2347096"/>
                <a:gd name="connsiteY190" fmla="*/ 671906 h 2057270"/>
                <a:gd name="connsiteX191" fmla="*/ 804254 w 2347096"/>
                <a:gd name="connsiteY191" fmla="*/ 638655 h 2057270"/>
                <a:gd name="connsiteX192" fmla="*/ 797604 w 2347096"/>
                <a:gd name="connsiteY192" fmla="*/ 628680 h 2057270"/>
                <a:gd name="connsiteX193" fmla="*/ 784303 w 2347096"/>
                <a:gd name="connsiteY193" fmla="*/ 602079 h 2057270"/>
                <a:gd name="connsiteX194" fmla="*/ 780978 w 2347096"/>
                <a:gd name="connsiteY194" fmla="*/ 592104 h 2057270"/>
                <a:gd name="connsiteX195" fmla="*/ 774328 w 2347096"/>
                <a:gd name="connsiteY195" fmla="*/ 582129 h 2057270"/>
                <a:gd name="connsiteX196" fmla="*/ 767678 w 2347096"/>
                <a:gd name="connsiteY196" fmla="*/ 555528 h 2057270"/>
                <a:gd name="connsiteX197" fmla="*/ 754377 w 2347096"/>
                <a:gd name="connsiteY197" fmla="*/ 535578 h 2057270"/>
                <a:gd name="connsiteX198" fmla="*/ 747727 w 2347096"/>
                <a:gd name="connsiteY198" fmla="*/ 515627 h 2057270"/>
                <a:gd name="connsiteX199" fmla="*/ 737752 w 2347096"/>
                <a:gd name="connsiteY199" fmla="*/ 505652 h 2057270"/>
                <a:gd name="connsiteX200" fmla="*/ 731102 w 2347096"/>
                <a:gd name="connsiteY200" fmla="*/ 495676 h 2057270"/>
                <a:gd name="connsiteX201" fmla="*/ 721126 w 2347096"/>
                <a:gd name="connsiteY201" fmla="*/ 489026 h 2057270"/>
                <a:gd name="connsiteX202" fmla="*/ 704501 w 2347096"/>
                <a:gd name="connsiteY202" fmla="*/ 472401 h 2057270"/>
                <a:gd name="connsiteX203" fmla="*/ 684550 w 2347096"/>
                <a:gd name="connsiteY203" fmla="*/ 455775 h 2057270"/>
                <a:gd name="connsiteX204" fmla="*/ 664600 w 2347096"/>
                <a:gd name="connsiteY204" fmla="*/ 449125 h 2057270"/>
                <a:gd name="connsiteX205" fmla="*/ 634674 w 2347096"/>
                <a:gd name="connsiteY205" fmla="*/ 432500 h 2057270"/>
                <a:gd name="connsiteX206" fmla="*/ 618049 w 2347096"/>
                <a:gd name="connsiteY206" fmla="*/ 415874 h 2057270"/>
                <a:gd name="connsiteX207" fmla="*/ 601423 w 2347096"/>
                <a:gd name="connsiteY207" fmla="*/ 399249 h 2057270"/>
                <a:gd name="connsiteX208" fmla="*/ 584798 w 2347096"/>
                <a:gd name="connsiteY208" fmla="*/ 385948 h 2057270"/>
                <a:gd name="connsiteX209" fmla="*/ 581473 w 2347096"/>
                <a:gd name="connsiteY209" fmla="*/ 375973 h 2057270"/>
                <a:gd name="connsiteX210" fmla="*/ 564847 w 2347096"/>
                <a:gd name="connsiteY210" fmla="*/ 362673 h 2057270"/>
                <a:gd name="connsiteX211" fmla="*/ 558197 w 2347096"/>
                <a:gd name="connsiteY211" fmla="*/ 352698 h 2057270"/>
                <a:gd name="connsiteX212" fmla="*/ 544897 w 2347096"/>
                <a:gd name="connsiteY212" fmla="*/ 336072 h 2057270"/>
                <a:gd name="connsiteX213" fmla="*/ 538246 w 2347096"/>
                <a:gd name="connsiteY213" fmla="*/ 316122 h 2057270"/>
                <a:gd name="connsiteX214" fmla="*/ 534921 w 2347096"/>
                <a:gd name="connsiteY214" fmla="*/ 306146 h 2057270"/>
                <a:gd name="connsiteX215" fmla="*/ 528271 w 2347096"/>
                <a:gd name="connsiteY215" fmla="*/ 296171 h 2057270"/>
                <a:gd name="connsiteX216" fmla="*/ 524946 w 2347096"/>
                <a:gd name="connsiteY216" fmla="*/ 223019 h 2057270"/>
                <a:gd name="connsiteX217" fmla="*/ 514971 w 2347096"/>
                <a:gd name="connsiteY217" fmla="*/ 203068 h 2057270"/>
                <a:gd name="connsiteX218" fmla="*/ 511646 w 2347096"/>
                <a:gd name="connsiteY218" fmla="*/ 193093 h 2057270"/>
                <a:gd name="connsiteX219" fmla="*/ 498345 w 2347096"/>
                <a:gd name="connsiteY219" fmla="*/ 176468 h 2057270"/>
                <a:gd name="connsiteX220" fmla="*/ 491695 w 2347096"/>
                <a:gd name="connsiteY220" fmla="*/ 166492 h 2057270"/>
                <a:gd name="connsiteX221" fmla="*/ 471745 w 2347096"/>
                <a:gd name="connsiteY221" fmla="*/ 156517 h 2057270"/>
                <a:gd name="connsiteX222" fmla="*/ 445144 w 2347096"/>
                <a:gd name="connsiteY222" fmla="*/ 139892 h 2057270"/>
                <a:gd name="connsiteX223" fmla="*/ 435169 w 2347096"/>
                <a:gd name="connsiteY223" fmla="*/ 136567 h 2057270"/>
                <a:gd name="connsiteX224" fmla="*/ 425193 w 2347096"/>
                <a:gd name="connsiteY224" fmla="*/ 133242 h 2057270"/>
                <a:gd name="connsiteX225" fmla="*/ 375317 w 2347096"/>
                <a:gd name="connsiteY225" fmla="*/ 136567 h 2057270"/>
                <a:gd name="connsiteX226" fmla="*/ 368667 w 2347096"/>
                <a:gd name="connsiteY226" fmla="*/ 146542 h 2057270"/>
                <a:gd name="connsiteX227" fmla="*/ 358692 w 2347096"/>
                <a:gd name="connsiteY227" fmla="*/ 183118 h 2057270"/>
                <a:gd name="connsiteX228" fmla="*/ 355366 w 2347096"/>
                <a:gd name="connsiteY228" fmla="*/ 193093 h 2057270"/>
                <a:gd name="connsiteX229" fmla="*/ 358692 w 2347096"/>
                <a:gd name="connsiteY229" fmla="*/ 209719 h 2057270"/>
                <a:gd name="connsiteX230" fmla="*/ 365342 w 2347096"/>
                <a:gd name="connsiteY230" fmla="*/ 272895 h 2057270"/>
                <a:gd name="connsiteX231" fmla="*/ 365342 w 2347096"/>
                <a:gd name="connsiteY231" fmla="*/ 356023 h 2057270"/>
                <a:gd name="connsiteX232" fmla="*/ 358692 w 2347096"/>
                <a:gd name="connsiteY232" fmla="*/ 379298 h 2057270"/>
                <a:gd name="connsiteX233" fmla="*/ 352041 w 2347096"/>
                <a:gd name="connsiteY233" fmla="*/ 385948 h 2057270"/>
                <a:gd name="connsiteX234" fmla="*/ 345391 w 2347096"/>
                <a:gd name="connsiteY234" fmla="*/ 395924 h 2057270"/>
                <a:gd name="connsiteX235" fmla="*/ 328766 w 2347096"/>
                <a:gd name="connsiteY235" fmla="*/ 399249 h 2057270"/>
                <a:gd name="connsiteX236" fmla="*/ 292190 w 2347096"/>
                <a:gd name="connsiteY236" fmla="*/ 395924 h 2057270"/>
                <a:gd name="connsiteX237" fmla="*/ 268914 w 2347096"/>
                <a:gd name="connsiteY237" fmla="*/ 369323 h 2057270"/>
                <a:gd name="connsiteX238" fmla="*/ 258939 w 2347096"/>
                <a:gd name="connsiteY238" fmla="*/ 362673 h 2057270"/>
                <a:gd name="connsiteX239" fmla="*/ 252289 w 2347096"/>
                <a:gd name="connsiteY239" fmla="*/ 342722 h 2057270"/>
                <a:gd name="connsiteX240" fmla="*/ 248964 w 2347096"/>
                <a:gd name="connsiteY240" fmla="*/ 332747 h 2057270"/>
                <a:gd name="connsiteX241" fmla="*/ 245638 w 2347096"/>
                <a:gd name="connsiteY241" fmla="*/ 319447 h 2057270"/>
                <a:gd name="connsiteX242" fmla="*/ 238988 w 2347096"/>
                <a:gd name="connsiteY242" fmla="*/ 309471 h 2057270"/>
                <a:gd name="connsiteX243" fmla="*/ 232338 w 2347096"/>
                <a:gd name="connsiteY243" fmla="*/ 289521 h 2057270"/>
                <a:gd name="connsiteX244" fmla="*/ 229013 w 2347096"/>
                <a:gd name="connsiteY244" fmla="*/ 279546 h 2057270"/>
                <a:gd name="connsiteX245" fmla="*/ 222363 w 2347096"/>
                <a:gd name="connsiteY245" fmla="*/ 269570 h 2057270"/>
                <a:gd name="connsiteX246" fmla="*/ 212388 w 2347096"/>
                <a:gd name="connsiteY246" fmla="*/ 239644 h 2057270"/>
                <a:gd name="connsiteX247" fmla="*/ 209062 w 2347096"/>
                <a:gd name="connsiteY247" fmla="*/ 229669 h 2057270"/>
                <a:gd name="connsiteX248" fmla="*/ 202412 w 2347096"/>
                <a:gd name="connsiteY248" fmla="*/ 216369 h 2057270"/>
                <a:gd name="connsiteX249" fmla="*/ 192437 w 2347096"/>
                <a:gd name="connsiteY249" fmla="*/ 199743 h 2057270"/>
                <a:gd name="connsiteX250" fmla="*/ 185787 w 2347096"/>
                <a:gd name="connsiteY250" fmla="*/ 179793 h 2057270"/>
                <a:gd name="connsiteX251" fmla="*/ 179137 w 2347096"/>
                <a:gd name="connsiteY251" fmla="*/ 149867 h 2057270"/>
                <a:gd name="connsiteX252" fmla="*/ 175812 w 2347096"/>
                <a:gd name="connsiteY252" fmla="*/ 86690 h 2057270"/>
                <a:gd name="connsiteX253" fmla="*/ 162511 w 2347096"/>
                <a:gd name="connsiteY253" fmla="*/ 30164 h 2057270"/>
                <a:gd name="connsiteX254" fmla="*/ 155861 w 2347096"/>
                <a:gd name="connsiteY254" fmla="*/ 20188 h 2057270"/>
                <a:gd name="connsiteX255" fmla="*/ 132585 w 2347096"/>
                <a:gd name="connsiteY255" fmla="*/ 13538 h 2057270"/>
                <a:gd name="connsiteX256" fmla="*/ 122610 w 2347096"/>
                <a:gd name="connsiteY256" fmla="*/ 6888 h 2057270"/>
                <a:gd name="connsiteX257" fmla="*/ 66084 w 2347096"/>
                <a:gd name="connsiteY257" fmla="*/ 6888 h 2057270"/>
                <a:gd name="connsiteX258" fmla="*/ 52783 w 2347096"/>
                <a:gd name="connsiteY258" fmla="*/ 10213 h 2057270"/>
                <a:gd name="connsiteX259" fmla="*/ 26182 w 2347096"/>
                <a:gd name="connsiteY259" fmla="*/ 30164 h 2057270"/>
                <a:gd name="connsiteX260" fmla="*/ 19532 w 2347096"/>
                <a:gd name="connsiteY260" fmla="*/ 43464 h 2057270"/>
                <a:gd name="connsiteX261" fmla="*/ 12882 w 2347096"/>
                <a:gd name="connsiteY261" fmla="*/ 53439 h 2057270"/>
                <a:gd name="connsiteX262" fmla="*/ 2907 w 2347096"/>
                <a:gd name="connsiteY262" fmla="*/ 76715 h 2057270"/>
                <a:gd name="connsiteX263" fmla="*/ 6232 w 2347096"/>
                <a:gd name="connsiteY263" fmla="*/ 99991 h 2057270"/>
                <a:gd name="connsiteX264" fmla="*/ 12882 w 2347096"/>
                <a:gd name="connsiteY264" fmla="*/ 113291 h 2057270"/>
                <a:gd name="connsiteX265" fmla="*/ 29508 w 2347096"/>
                <a:gd name="connsiteY265" fmla="*/ 136567 h 2057270"/>
                <a:gd name="connsiteX266" fmla="*/ 39483 w 2347096"/>
                <a:gd name="connsiteY266" fmla="*/ 159842 h 2057270"/>
                <a:gd name="connsiteX267" fmla="*/ 52783 w 2347096"/>
                <a:gd name="connsiteY267" fmla="*/ 189768 h 2057270"/>
                <a:gd name="connsiteX268" fmla="*/ 59433 w 2347096"/>
                <a:gd name="connsiteY268" fmla="*/ 362673 h 2057270"/>
                <a:gd name="connsiteX269" fmla="*/ 62758 w 2347096"/>
                <a:gd name="connsiteY269" fmla="*/ 472401 h 2057270"/>
                <a:gd name="connsiteX270" fmla="*/ 66084 w 2347096"/>
                <a:gd name="connsiteY270" fmla="*/ 512302 h 2057270"/>
                <a:gd name="connsiteX271" fmla="*/ 69409 w 2347096"/>
                <a:gd name="connsiteY271" fmla="*/ 525602 h 2057270"/>
                <a:gd name="connsiteX272" fmla="*/ 76059 w 2347096"/>
                <a:gd name="connsiteY272" fmla="*/ 548878 h 2057270"/>
                <a:gd name="connsiteX273" fmla="*/ 82709 w 2347096"/>
                <a:gd name="connsiteY273" fmla="*/ 568828 h 2057270"/>
                <a:gd name="connsiteX274" fmla="*/ 86034 w 2347096"/>
                <a:gd name="connsiteY274" fmla="*/ 582129 h 2057270"/>
                <a:gd name="connsiteX275" fmla="*/ 92684 w 2347096"/>
                <a:gd name="connsiteY275" fmla="*/ 605404 h 2057270"/>
                <a:gd name="connsiteX276" fmla="*/ 102660 w 2347096"/>
                <a:gd name="connsiteY276" fmla="*/ 655281 h 2057270"/>
                <a:gd name="connsiteX277" fmla="*/ 105985 w 2347096"/>
                <a:gd name="connsiteY277" fmla="*/ 668581 h 2057270"/>
                <a:gd name="connsiteX278" fmla="*/ 112635 w 2347096"/>
                <a:gd name="connsiteY278" fmla="*/ 698507 h 2057270"/>
                <a:gd name="connsiteX279" fmla="*/ 122610 w 2347096"/>
                <a:gd name="connsiteY279" fmla="*/ 738408 h 2057270"/>
                <a:gd name="connsiteX280" fmla="*/ 132585 w 2347096"/>
                <a:gd name="connsiteY280" fmla="*/ 791610 h 2057270"/>
                <a:gd name="connsiteX281" fmla="*/ 135910 w 2347096"/>
                <a:gd name="connsiteY281" fmla="*/ 801585 h 2057270"/>
                <a:gd name="connsiteX282" fmla="*/ 139236 w 2347096"/>
                <a:gd name="connsiteY282" fmla="*/ 814885 h 2057270"/>
                <a:gd name="connsiteX283" fmla="*/ 145886 w 2347096"/>
                <a:gd name="connsiteY283" fmla="*/ 828186 h 2057270"/>
                <a:gd name="connsiteX284" fmla="*/ 152536 w 2347096"/>
                <a:gd name="connsiteY284" fmla="*/ 848136 h 2057270"/>
                <a:gd name="connsiteX285" fmla="*/ 159186 w 2347096"/>
                <a:gd name="connsiteY285" fmla="*/ 861436 h 2057270"/>
                <a:gd name="connsiteX286" fmla="*/ 162511 w 2347096"/>
                <a:gd name="connsiteY286" fmla="*/ 871412 h 2057270"/>
                <a:gd name="connsiteX287" fmla="*/ 172486 w 2347096"/>
                <a:gd name="connsiteY287" fmla="*/ 878062 h 2057270"/>
                <a:gd name="connsiteX288" fmla="*/ 182462 w 2347096"/>
                <a:gd name="connsiteY288" fmla="*/ 901338 h 2057270"/>
                <a:gd name="connsiteX289" fmla="*/ 189112 w 2347096"/>
                <a:gd name="connsiteY289" fmla="*/ 921288 h 2057270"/>
                <a:gd name="connsiteX290" fmla="*/ 192437 w 2347096"/>
                <a:gd name="connsiteY290" fmla="*/ 931263 h 2057270"/>
                <a:gd name="connsiteX291" fmla="*/ 189112 w 2347096"/>
                <a:gd name="connsiteY291" fmla="*/ 947889 h 2057270"/>
                <a:gd name="connsiteX292" fmla="*/ 199087 w 2347096"/>
                <a:gd name="connsiteY292" fmla="*/ 1011066 h 2057270"/>
                <a:gd name="connsiteX293" fmla="*/ 205737 w 2347096"/>
                <a:gd name="connsiteY293" fmla="*/ 1054292 h 2057270"/>
                <a:gd name="connsiteX294" fmla="*/ 219038 w 2347096"/>
                <a:gd name="connsiteY294" fmla="*/ 1077567 h 2057270"/>
                <a:gd name="connsiteX295" fmla="*/ 232338 w 2347096"/>
                <a:gd name="connsiteY295" fmla="*/ 1107493 h 2057270"/>
                <a:gd name="connsiteX296" fmla="*/ 242313 w 2347096"/>
                <a:gd name="connsiteY296" fmla="*/ 1110818 h 2057270"/>
                <a:gd name="connsiteX297" fmla="*/ 248964 w 2347096"/>
                <a:gd name="connsiteY297" fmla="*/ 1120794 h 2057270"/>
                <a:gd name="connsiteX298" fmla="*/ 268914 w 2347096"/>
                <a:gd name="connsiteY298" fmla="*/ 1137419 h 2057270"/>
                <a:gd name="connsiteX299" fmla="*/ 275564 w 2347096"/>
                <a:gd name="connsiteY299" fmla="*/ 1147394 h 2057270"/>
                <a:gd name="connsiteX300" fmla="*/ 295515 w 2347096"/>
                <a:gd name="connsiteY300" fmla="*/ 1167345 h 2057270"/>
                <a:gd name="connsiteX301" fmla="*/ 312140 w 2347096"/>
                <a:gd name="connsiteY301" fmla="*/ 1183970 h 2057270"/>
                <a:gd name="connsiteX302" fmla="*/ 325441 w 2347096"/>
                <a:gd name="connsiteY302" fmla="*/ 1200596 h 2057270"/>
                <a:gd name="connsiteX303" fmla="*/ 335416 w 2347096"/>
                <a:gd name="connsiteY303" fmla="*/ 1203921 h 2057270"/>
                <a:gd name="connsiteX304" fmla="*/ 338741 w 2347096"/>
                <a:gd name="connsiteY304" fmla="*/ 1213896 h 2057270"/>
                <a:gd name="connsiteX305" fmla="*/ 398593 w 2347096"/>
                <a:gd name="connsiteY305" fmla="*/ 1237172 h 2057270"/>
                <a:gd name="connsiteX306" fmla="*/ 428518 w 2347096"/>
                <a:gd name="connsiteY306" fmla="*/ 1263772 h 2057270"/>
                <a:gd name="connsiteX307" fmla="*/ 435169 w 2347096"/>
                <a:gd name="connsiteY307" fmla="*/ 1270423 h 2057270"/>
                <a:gd name="connsiteX308" fmla="*/ 448469 w 2347096"/>
                <a:gd name="connsiteY308" fmla="*/ 1277073 h 2057270"/>
                <a:gd name="connsiteX309" fmla="*/ 455119 w 2347096"/>
                <a:gd name="connsiteY309" fmla="*/ 1287048 h 2057270"/>
                <a:gd name="connsiteX310" fmla="*/ 465094 w 2347096"/>
                <a:gd name="connsiteY310" fmla="*/ 1290373 h 2057270"/>
                <a:gd name="connsiteX311" fmla="*/ 475070 w 2347096"/>
                <a:gd name="connsiteY311" fmla="*/ 1297023 h 2057270"/>
                <a:gd name="connsiteX312" fmla="*/ 488370 w 2347096"/>
                <a:gd name="connsiteY312" fmla="*/ 1323624 h 2057270"/>
                <a:gd name="connsiteX313" fmla="*/ 498345 w 2347096"/>
                <a:gd name="connsiteY313" fmla="*/ 1333599 h 2057270"/>
                <a:gd name="connsiteX314" fmla="*/ 504996 w 2347096"/>
                <a:gd name="connsiteY314" fmla="*/ 1346900 h 2057270"/>
                <a:gd name="connsiteX315" fmla="*/ 518296 w 2347096"/>
                <a:gd name="connsiteY315" fmla="*/ 1366850 h 2057270"/>
                <a:gd name="connsiteX316" fmla="*/ 531596 w 2347096"/>
                <a:gd name="connsiteY316" fmla="*/ 1390126 h 2057270"/>
                <a:gd name="connsiteX317" fmla="*/ 534921 w 2347096"/>
                <a:gd name="connsiteY317" fmla="*/ 1413402 h 2057270"/>
                <a:gd name="connsiteX318" fmla="*/ 541572 w 2347096"/>
                <a:gd name="connsiteY318" fmla="*/ 1420052 h 2057270"/>
                <a:gd name="connsiteX319" fmla="*/ 548222 w 2347096"/>
                <a:gd name="connsiteY319" fmla="*/ 1443327 h 2057270"/>
                <a:gd name="connsiteX320" fmla="*/ 564847 w 2347096"/>
                <a:gd name="connsiteY320" fmla="*/ 1456628 h 2057270"/>
                <a:gd name="connsiteX321" fmla="*/ 571497 w 2347096"/>
                <a:gd name="connsiteY321" fmla="*/ 1466603 h 2057270"/>
                <a:gd name="connsiteX322" fmla="*/ 588123 w 2347096"/>
                <a:gd name="connsiteY322" fmla="*/ 1503179 h 2057270"/>
                <a:gd name="connsiteX323" fmla="*/ 594773 w 2347096"/>
                <a:gd name="connsiteY323" fmla="*/ 1516479 h 2057270"/>
                <a:gd name="connsiteX324" fmla="*/ 601423 w 2347096"/>
                <a:gd name="connsiteY324" fmla="*/ 1549730 h 2057270"/>
                <a:gd name="connsiteX325" fmla="*/ 611398 w 2347096"/>
                <a:gd name="connsiteY325" fmla="*/ 1556380 h 2057270"/>
                <a:gd name="connsiteX326" fmla="*/ 618049 w 2347096"/>
                <a:gd name="connsiteY326" fmla="*/ 1573006 h 2057270"/>
                <a:gd name="connsiteX327" fmla="*/ 631349 w 2347096"/>
                <a:gd name="connsiteY327" fmla="*/ 1599607 h 2057270"/>
                <a:gd name="connsiteX328" fmla="*/ 634674 w 2347096"/>
                <a:gd name="connsiteY328" fmla="*/ 1612907 h 2057270"/>
                <a:gd name="connsiteX329" fmla="*/ 637999 w 2347096"/>
                <a:gd name="connsiteY329" fmla="*/ 1622882 h 2057270"/>
                <a:gd name="connsiteX330" fmla="*/ 644649 w 2347096"/>
                <a:gd name="connsiteY330" fmla="*/ 1649483 h 2057270"/>
                <a:gd name="connsiteX331" fmla="*/ 651300 w 2347096"/>
                <a:gd name="connsiteY331" fmla="*/ 1662783 h 2057270"/>
                <a:gd name="connsiteX332" fmla="*/ 657950 w 2347096"/>
                <a:gd name="connsiteY332" fmla="*/ 1682734 h 2057270"/>
                <a:gd name="connsiteX333" fmla="*/ 661275 w 2347096"/>
                <a:gd name="connsiteY333" fmla="*/ 1692709 h 2057270"/>
                <a:gd name="connsiteX334" fmla="*/ 667925 w 2347096"/>
                <a:gd name="connsiteY334" fmla="*/ 1706010 h 2057270"/>
                <a:gd name="connsiteX335" fmla="*/ 687876 w 2347096"/>
                <a:gd name="connsiteY335" fmla="*/ 1715985 h 2057270"/>
                <a:gd name="connsiteX336" fmla="*/ 697851 w 2347096"/>
                <a:gd name="connsiteY336" fmla="*/ 1706010 h 2057270"/>
                <a:gd name="connsiteX337" fmla="*/ 691201 w 2347096"/>
                <a:gd name="connsiteY337" fmla="*/ 1696034 h 2057270"/>
                <a:gd name="connsiteX338" fmla="*/ 667925 w 2347096"/>
                <a:gd name="connsiteY338" fmla="*/ 1699359 h 2057270"/>
                <a:gd name="connsiteX339" fmla="*/ 674575 w 2347096"/>
                <a:gd name="connsiteY339" fmla="*/ 1715985 h 2057270"/>
                <a:gd name="connsiteX340" fmla="*/ 681225 w 2347096"/>
                <a:gd name="connsiteY340" fmla="*/ 1749236 h 2057270"/>
                <a:gd name="connsiteX341" fmla="*/ 687876 w 2347096"/>
                <a:gd name="connsiteY341" fmla="*/ 1775836 h 2057270"/>
                <a:gd name="connsiteX342" fmla="*/ 691201 w 2347096"/>
                <a:gd name="connsiteY342" fmla="*/ 1805762 h 2057270"/>
                <a:gd name="connsiteX343" fmla="*/ 697851 w 2347096"/>
                <a:gd name="connsiteY343" fmla="*/ 1825713 h 2057270"/>
                <a:gd name="connsiteX344" fmla="*/ 704501 w 2347096"/>
                <a:gd name="connsiteY344" fmla="*/ 1852314 h 2057270"/>
                <a:gd name="connsiteX345" fmla="*/ 714476 w 2347096"/>
                <a:gd name="connsiteY345" fmla="*/ 1885564 h 2057270"/>
                <a:gd name="connsiteX346" fmla="*/ 721126 w 2347096"/>
                <a:gd name="connsiteY346" fmla="*/ 1892215 h 2057270"/>
                <a:gd name="connsiteX347" fmla="*/ 727777 w 2347096"/>
                <a:gd name="connsiteY347" fmla="*/ 1912165 h 2057270"/>
                <a:gd name="connsiteX348" fmla="*/ 731102 w 2347096"/>
                <a:gd name="connsiteY348" fmla="*/ 1922140 h 2057270"/>
                <a:gd name="connsiteX349" fmla="*/ 751052 w 2347096"/>
                <a:gd name="connsiteY349" fmla="*/ 1948741 h 2057270"/>
                <a:gd name="connsiteX350" fmla="*/ 754377 w 2347096"/>
                <a:gd name="connsiteY350" fmla="*/ 1958716 h 2057270"/>
                <a:gd name="connsiteX351" fmla="*/ 761028 w 2347096"/>
                <a:gd name="connsiteY351" fmla="*/ 1968692 h 2057270"/>
                <a:gd name="connsiteX352" fmla="*/ 777653 w 2347096"/>
                <a:gd name="connsiteY352" fmla="*/ 1991967 h 2057270"/>
                <a:gd name="connsiteX353" fmla="*/ 777653 w 2347096"/>
                <a:gd name="connsiteY353" fmla="*/ 2011918 h 2057270"/>
                <a:gd name="connsiteX354" fmla="*/ 757702 w 2347096"/>
                <a:gd name="connsiteY354" fmla="*/ 2018568 h 2057270"/>
                <a:gd name="connsiteX355" fmla="*/ 757702 w 2347096"/>
                <a:gd name="connsiteY355" fmla="*/ 2041844 h 2057270"/>
                <a:gd name="connsiteX356" fmla="*/ 767678 w 2347096"/>
                <a:gd name="connsiteY356" fmla="*/ 2035194 h 2057270"/>
                <a:gd name="connsiteX357" fmla="*/ 761028 w 2347096"/>
                <a:gd name="connsiteY357" fmla="*/ 2035194 h 20572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</a:cxnLst>
              <a:rect l="l" t="t" r="r" b="b"/>
              <a:pathLst>
                <a:path w="2347096" h="2057270">
                  <a:moveTo>
                    <a:pt x="761028" y="2035194"/>
                  </a:moveTo>
                  <a:cubicBezTo>
                    <a:pt x="827255" y="2057270"/>
                    <a:pt x="773970" y="2042003"/>
                    <a:pt x="927282" y="2038519"/>
                  </a:cubicBezTo>
                  <a:lnTo>
                    <a:pt x="947233" y="2035194"/>
                  </a:lnTo>
                  <a:cubicBezTo>
                    <a:pt x="952793" y="2034183"/>
                    <a:pt x="958216" y="2032200"/>
                    <a:pt x="963858" y="2031868"/>
                  </a:cubicBezTo>
                  <a:cubicBezTo>
                    <a:pt x="995964" y="2029979"/>
                    <a:pt x="1028143" y="2029651"/>
                    <a:pt x="1060286" y="2028543"/>
                  </a:cubicBezTo>
                  <a:cubicBezTo>
                    <a:pt x="1099990" y="2017199"/>
                    <a:pt x="1067110" y="2025193"/>
                    <a:pt x="1113487" y="2018568"/>
                  </a:cubicBezTo>
                  <a:cubicBezTo>
                    <a:pt x="1119082" y="2017769"/>
                    <a:pt x="1124487" y="2015779"/>
                    <a:pt x="1130113" y="2015243"/>
                  </a:cubicBezTo>
                  <a:cubicBezTo>
                    <a:pt x="1147801" y="2013558"/>
                    <a:pt x="1165607" y="2013394"/>
                    <a:pt x="1183314" y="2011918"/>
                  </a:cubicBezTo>
                  <a:cubicBezTo>
                    <a:pt x="1205515" y="2010068"/>
                    <a:pt x="1227841" y="2008930"/>
                    <a:pt x="1249816" y="2005268"/>
                  </a:cubicBezTo>
                  <a:cubicBezTo>
                    <a:pt x="1256466" y="2004160"/>
                    <a:pt x="1263185" y="2003405"/>
                    <a:pt x="1269766" y="2001943"/>
                  </a:cubicBezTo>
                  <a:cubicBezTo>
                    <a:pt x="1273188" y="2001183"/>
                    <a:pt x="1276254" y="1998967"/>
                    <a:pt x="1279742" y="1998618"/>
                  </a:cubicBezTo>
                  <a:cubicBezTo>
                    <a:pt x="1298523" y="1996740"/>
                    <a:pt x="1317426" y="1996401"/>
                    <a:pt x="1336268" y="1995292"/>
                  </a:cubicBezTo>
                  <a:cubicBezTo>
                    <a:pt x="1354411" y="1989245"/>
                    <a:pt x="1341137" y="1993008"/>
                    <a:pt x="1369519" y="1988642"/>
                  </a:cubicBezTo>
                  <a:cubicBezTo>
                    <a:pt x="1376183" y="1987617"/>
                    <a:pt x="1382780" y="1986153"/>
                    <a:pt x="1389470" y="1985317"/>
                  </a:cubicBezTo>
                  <a:cubicBezTo>
                    <a:pt x="1400523" y="1983935"/>
                    <a:pt x="1411650" y="1983222"/>
                    <a:pt x="1422721" y="1981992"/>
                  </a:cubicBezTo>
                  <a:cubicBezTo>
                    <a:pt x="1431602" y="1981005"/>
                    <a:pt x="1440454" y="1979775"/>
                    <a:pt x="1449321" y="1978667"/>
                  </a:cubicBezTo>
                  <a:cubicBezTo>
                    <a:pt x="1459730" y="1975198"/>
                    <a:pt x="1471518" y="1970702"/>
                    <a:pt x="1482572" y="1968692"/>
                  </a:cubicBezTo>
                  <a:cubicBezTo>
                    <a:pt x="1490283" y="1967290"/>
                    <a:pt x="1498137" y="1966769"/>
                    <a:pt x="1505848" y="1965367"/>
                  </a:cubicBezTo>
                  <a:cubicBezTo>
                    <a:pt x="1510344" y="1964550"/>
                    <a:pt x="1514657" y="1962884"/>
                    <a:pt x="1519148" y="1962042"/>
                  </a:cubicBezTo>
                  <a:cubicBezTo>
                    <a:pt x="1532401" y="1959557"/>
                    <a:pt x="1545968" y="1958661"/>
                    <a:pt x="1559049" y="1955391"/>
                  </a:cubicBezTo>
                  <a:cubicBezTo>
                    <a:pt x="1563483" y="1954283"/>
                    <a:pt x="1567973" y="1953379"/>
                    <a:pt x="1572350" y="1952066"/>
                  </a:cubicBezTo>
                  <a:cubicBezTo>
                    <a:pt x="1579064" y="1950052"/>
                    <a:pt x="1585426" y="1946791"/>
                    <a:pt x="1592300" y="1945416"/>
                  </a:cubicBezTo>
                  <a:cubicBezTo>
                    <a:pt x="1603729" y="1943130"/>
                    <a:pt x="1611268" y="1941897"/>
                    <a:pt x="1622226" y="1938766"/>
                  </a:cubicBezTo>
                  <a:cubicBezTo>
                    <a:pt x="1646082" y="1931950"/>
                    <a:pt x="1615027" y="1938876"/>
                    <a:pt x="1648827" y="1932116"/>
                  </a:cubicBezTo>
                  <a:cubicBezTo>
                    <a:pt x="1652152" y="1929899"/>
                    <a:pt x="1655228" y="1927253"/>
                    <a:pt x="1658802" y="1925466"/>
                  </a:cubicBezTo>
                  <a:cubicBezTo>
                    <a:pt x="1669946" y="1919893"/>
                    <a:pt x="1689210" y="1919870"/>
                    <a:pt x="1698703" y="1918815"/>
                  </a:cubicBezTo>
                  <a:cubicBezTo>
                    <a:pt x="1707570" y="1916598"/>
                    <a:pt x="1716633" y="1915055"/>
                    <a:pt x="1725304" y="1912165"/>
                  </a:cubicBezTo>
                  <a:cubicBezTo>
                    <a:pt x="1728629" y="1911057"/>
                    <a:pt x="1732144" y="1910407"/>
                    <a:pt x="1735279" y="1908840"/>
                  </a:cubicBezTo>
                  <a:cubicBezTo>
                    <a:pt x="1738853" y="1907053"/>
                    <a:pt x="1741581" y="1903764"/>
                    <a:pt x="1745254" y="1902190"/>
                  </a:cubicBezTo>
                  <a:cubicBezTo>
                    <a:pt x="1749455" y="1900390"/>
                    <a:pt x="1754178" y="1900178"/>
                    <a:pt x="1758555" y="1898865"/>
                  </a:cubicBezTo>
                  <a:cubicBezTo>
                    <a:pt x="1768626" y="1895844"/>
                    <a:pt x="1778506" y="1892215"/>
                    <a:pt x="1788481" y="1888890"/>
                  </a:cubicBezTo>
                  <a:cubicBezTo>
                    <a:pt x="1791806" y="1887782"/>
                    <a:pt x="1795321" y="1887131"/>
                    <a:pt x="1798456" y="1885564"/>
                  </a:cubicBezTo>
                  <a:cubicBezTo>
                    <a:pt x="1806986" y="1881299"/>
                    <a:pt x="1812644" y="1877686"/>
                    <a:pt x="1821732" y="1875589"/>
                  </a:cubicBezTo>
                  <a:cubicBezTo>
                    <a:pt x="1832745" y="1873048"/>
                    <a:pt x="1844259" y="1872513"/>
                    <a:pt x="1854982" y="1868939"/>
                  </a:cubicBezTo>
                  <a:cubicBezTo>
                    <a:pt x="1885256" y="1858849"/>
                    <a:pt x="1837439" y="1874328"/>
                    <a:pt x="1881583" y="1862289"/>
                  </a:cubicBezTo>
                  <a:cubicBezTo>
                    <a:pt x="1888346" y="1860445"/>
                    <a:pt x="1894884" y="1857856"/>
                    <a:pt x="1901534" y="1855639"/>
                  </a:cubicBezTo>
                  <a:cubicBezTo>
                    <a:pt x="1904859" y="1854531"/>
                    <a:pt x="1908109" y="1853164"/>
                    <a:pt x="1911509" y="1852314"/>
                  </a:cubicBezTo>
                  <a:cubicBezTo>
                    <a:pt x="1920376" y="1850097"/>
                    <a:pt x="1929439" y="1848553"/>
                    <a:pt x="1938110" y="1845663"/>
                  </a:cubicBezTo>
                  <a:cubicBezTo>
                    <a:pt x="1944760" y="1843446"/>
                    <a:pt x="1951260" y="1840713"/>
                    <a:pt x="1958060" y="1839013"/>
                  </a:cubicBezTo>
                  <a:cubicBezTo>
                    <a:pt x="1962494" y="1837905"/>
                    <a:pt x="1966984" y="1837001"/>
                    <a:pt x="1971361" y="1835688"/>
                  </a:cubicBezTo>
                  <a:cubicBezTo>
                    <a:pt x="1978075" y="1833674"/>
                    <a:pt x="1984661" y="1831255"/>
                    <a:pt x="1991311" y="1829038"/>
                  </a:cubicBezTo>
                  <a:lnTo>
                    <a:pt x="2001286" y="1825713"/>
                  </a:lnTo>
                  <a:cubicBezTo>
                    <a:pt x="2011189" y="1815812"/>
                    <a:pt x="2004098" y="1820919"/>
                    <a:pt x="2017912" y="1815738"/>
                  </a:cubicBezTo>
                  <a:cubicBezTo>
                    <a:pt x="2023501" y="1813642"/>
                    <a:pt x="2028875" y="1810975"/>
                    <a:pt x="2034537" y="1809087"/>
                  </a:cubicBezTo>
                  <a:cubicBezTo>
                    <a:pt x="2038873" y="1807642"/>
                    <a:pt x="2043461" y="1807075"/>
                    <a:pt x="2047838" y="1805762"/>
                  </a:cubicBezTo>
                  <a:cubicBezTo>
                    <a:pt x="2054552" y="1803748"/>
                    <a:pt x="2061138" y="1801329"/>
                    <a:pt x="2067788" y="1799112"/>
                  </a:cubicBezTo>
                  <a:lnTo>
                    <a:pt x="2077764" y="1795787"/>
                  </a:lnTo>
                  <a:lnTo>
                    <a:pt x="2087739" y="1792462"/>
                  </a:lnTo>
                  <a:cubicBezTo>
                    <a:pt x="2088847" y="1789137"/>
                    <a:pt x="2088212" y="1784524"/>
                    <a:pt x="2091064" y="1782487"/>
                  </a:cubicBezTo>
                  <a:cubicBezTo>
                    <a:pt x="2096768" y="1778412"/>
                    <a:pt x="2111014" y="1775836"/>
                    <a:pt x="2111014" y="1775836"/>
                  </a:cubicBezTo>
                  <a:cubicBezTo>
                    <a:pt x="2113231" y="1773619"/>
                    <a:pt x="2114990" y="1770821"/>
                    <a:pt x="2117665" y="1769186"/>
                  </a:cubicBezTo>
                  <a:cubicBezTo>
                    <a:pt x="2164078" y="1740823"/>
                    <a:pt x="2153259" y="1745129"/>
                    <a:pt x="2180841" y="1735935"/>
                  </a:cubicBezTo>
                  <a:cubicBezTo>
                    <a:pt x="2202704" y="1714075"/>
                    <a:pt x="2161588" y="1753203"/>
                    <a:pt x="2207442" y="1722635"/>
                  </a:cubicBezTo>
                  <a:cubicBezTo>
                    <a:pt x="2214092" y="1718202"/>
                    <a:pt x="2219811" y="1711863"/>
                    <a:pt x="2227393" y="1709335"/>
                  </a:cubicBezTo>
                  <a:cubicBezTo>
                    <a:pt x="2252705" y="1700897"/>
                    <a:pt x="2240469" y="1704059"/>
                    <a:pt x="2263969" y="1699359"/>
                  </a:cubicBezTo>
                  <a:cubicBezTo>
                    <a:pt x="2279776" y="1688821"/>
                    <a:pt x="2270154" y="1693972"/>
                    <a:pt x="2293894" y="1686059"/>
                  </a:cubicBezTo>
                  <a:lnTo>
                    <a:pt x="2303870" y="1682734"/>
                  </a:lnTo>
                  <a:cubicBezTo>
                    <a:pt x="2310520" y="1678301"/>
                    <a:pt x="2318169" y="1675085"/>
                    <a:pt x="2323820" y="1669434"/>
                  </a:cubicBezTo>
                  <a:cubicBezTo>
                    <a:pt x="2339599" y="1653655"/>
                    <a:pt x="2331173" y="1658116"/>
                    <a:pt x="2347096" y="1652808"/>
                  </a:cubicBezTo>
                  <a:cubicBezTo>
                    <a:pt x="2345988" y="1649483"/>
                    <a:pt x="2345960" y="1645570"/>
                    <a:pt x="2343771" y="1642833"/>
                  </a:cubicBezTo>
                  <a:cubicBezTo>
                    <a:pt x="2341275" y="1639713"/>
                    <a:pt x="2337448" y="1637806"/>
                    <a:pt x="2333796" y="1636183"/>
                  </a:cubicBezTo>
                  <a:cubicBezTo>
                    <a:pt x="2315451" y="1628029"/>
                    <a:pt x="2315102" y="1630677"/>
                    <a:pt x="2297220" y="1626207"/>
                  </a:cubicBezTo>
                  <a:cubicBezTo>
                    <a:pt x="2293819" y="1625357"/>
                    <a:pt x="2290569" y="1623990"/>
                    <a:pt x="2287244" y="1622882"/>
                  </a:cubicBezTo>
                  <a:cubicBezTo>
                    <a:pt x="2283919" y="1620665"/>
                    <a:pt x="2279900" y="1619239"/>
                    <a:pt x="2277269" y="1616232"/>
                  </a:cubicBezTo>
                  <a:cubicBezTo>
                    <a:pt x="2272902" y="1611241"/>
                    <a:pt x="2265434" y="1595042"/>
                    <a:pt x="2257318" y="1589631"/>
                  </a:cubicBezTo>
                  <a:cubicBezTo>
                    <a:pt x="2253194" y="1586882"/>
                    <a:pt x="2248451" y="1585198"/>
                    <a:pt x="2244018" y="1582981"/>
                  </a:cubicBezTo>
                  <a:cubicBezTo>
                    <a:pt x="2241801" y="1579656"/>
                    <a:pt x="2240693" y="1575223"/>
                    <a:pt x="2237368" y="1573006"/>
                  </a:cubicBezTo>
                  <a:cubicBezTo>
                    <a:pt x="2233566" y="1570471"/>
                    <a:pt x="2228347" y="1571286"/>
                    <a:pt x="2224068" y="1569681"/>
                  </a:cubicBezTo>
                  <a:cubicBezTo>
                    <a:pt x="2219427" y="1567941"/>
                    <a:pt x="2215323" y="1564984"/>
                    <a:pt x="2210767" y="1563031"/>
                  </a:cubicBezTo>
                  <a:cubicBezTo>
                    <a:pt x="2207546" y="1561650"/>
                    <a:pt x="2204117" y="1560814"/>
                    <a:pt x="2200792" y="1559706"/>
                  </a:cubicBezTo>
                  <a:cubicBezTo>
                    <a:pt x="2177402" y="1544110"/>
                    <a:pt x="2207058" y="1562055"/>
                    <a:pt x="2174191" y="1549730"/>
                  </a:cubicBezTo>
                  <a:cubicBezTo>
                    <a:pt x="2170449" y="1548327"/>
                    <a:pt x="2167790" y="1544867"/>
                    <a:pt x="2164216" y="1543080"/>
                  </a:cubicBezTo>
                  <a:cubicBezTo>
                    <a:pt x="2154930" y="1538437"/>
                    <a:pt x="2139543" y="1537655"/>
                    <a:pt x="2130965" y="1536430"/>
                  </a:cubicBezTo>
                  <a:cubicBezTo>
                    <a:pt x="2103666" y="1527330"/>
                    <a:pt x="2147024" y="1541058"/>
                    <a:pt x="2094389" y="1529780"/>
                  </a:cubicBezTo>
                  <a:cubicBezTo>
                    <a:pt x="2087535" y="1528311"/>
                    <a:pt x="2081088" y="1525347"/>
                    <a:pt x="2074438" y="1523130"/>
                  </a:cubicBezTo>
                  <a:cubicBezTo>
                    <a:pt x="2064922" y="1519958"/>
                    <a:pt x="2061612" y="1518569"/>
                    <a:pt x="2051163" y="1516479"/>
                  </a:cubicBezTo>
                  <a:cubicBezTo>
                    <a:pt x="2028923" y="1512031"/>
                    <a:pt x="2020155" y="1512149"/>
                    <a:pt x="1994636" y="1509829"/>
                  </a:cubicBezTo>
                  <a:cubicBezTo>
                    <a:pt x="1934784" y="1510937"/>
                    <a:pt x="1874868" y="1510165"/>
                    <a:pt x="1815081" y="1513154"/>
                  </a:cubicBezTo>
                  <a:cubicBezTo>
                    <a:pt x="1810907" y="1513363"/>
                    <a:pt x="1792230" y="1521362"/>
                    <a:pt x="1785156" y="1523130"/>
                  </a:cubicBezTo>
                  <a:cubicBezTo>
                    <a:pt x="1777720" y="1524989"/>
                    <a:pt x="1756763" y="1529866"/>
                    <a:pt x="1751905" y="1533105"/>
                  </a:cubicBezTo>
                  <a:lnTo>
                    <a:pt x="1731954" y="1546405"/>
                  </a:lnTo>
                  <a:cubicBezTo>
                    <a:pt x="1728629" y="1548622"/>
                    <a:pt x="1725553" y="1551268"/>
                    <a:pt x="1721979" y="1553055"/>
                  </a:cubicBezTo>
                  <a:lnTo>
                    <a:pt x="1708678" y="1559706"/>
                  </a:lnTo>
                  <a:cubicBezTo>
                    <a:pt x="1706461" y="1563031"/>
                    <a:pt x="1703651" y="1566029"/>
                    <a:pt x="1702028" y="1569681"/>
                  </a:cubicBezTo>
                  <a:cubicBezTo>
                    <a:pt x="1699181" y="1576087"/>
                    <a:pt x="1695378" y="1589631"/>
                    <a:pt x="1695378" y="1589631"/>
                  </a:cubicBezTo>
                  <a:cubicBezTo>
                    <a:pt x="1696486" y="1607365"/>
                    <a:pt x="1697094" y="1625137"/>
                    <a:pt x="1698703" y="1642833"/>
                  </a:cubicBezTo>
                  <a:cubicBezTo>
                    <a:pt x="1701347" y="1671921"/>
                    <a:pt x="1709097" y="1667031"/>
                    <a:pt x="1698703" y="1706010"/>
                  </a:cubicBezTo>
                  <a:cubicBezTo>
                    <a:pt x="1697673" y="1709871"/>
                    <a:pt x="1692380" y="1711037"/>
                    <a:pt x="1688728" y="1712660"/>
                  </a:cubicBezTo>
                  <a:cubicBezTo>
                    <a:pt x="1682322" y="1715507"/>
                    <a:pt x="1675427" y="1717093"/>
                    <a:pt x="1668777" y="1719310"/>
                  </a:cubicBezTo>
                  <a:cubicBezTo>
                    <a:pt x="1665452" y="1720418"/>
                    <a:pt x="1661937" y="1721068"/>
                    <a:pt x="1658802" y="1722635"/>
                  </a:cubicBezTo>
                  <a:cubicBezTo>
                    <a:pt x="1654369" y="1724852"/>
                    <a:pt x="1650341" y="1728210"/>
                    <a:pt x="1645502" y="1729285"/>
                  </a:cubicBezTo>
                  <a:cubicBezTo>
                    <a:pt x="1630200" y="1732685"/>
                    <a:pt x="1598950" y="1735935"/>
                    <a:pt x="1598950" y="1735935"/>
                  </a:cubicBezTo>
                  <a:lnTo>
                    <a:pt x="1306342" y="1732610"/>
                  </a:lnTo>
                  <a:cubicBezTo>
                    <a:pt x="1301773" y="1732511"/>
                    <a:pt x="1297419" y="1730598"/>
                    <a:pt x="1293042" y="1729285"/>
                  </a:cubicBezTo>
                  <a:cubicBezTo>
                    <a:pt x="1286328" y="1727271"/>
                    <a:pt x="1273092" y="1722635"/>
                    <a:pt x="1273092" y="1722635"/>
                  </a:cubicBezTo>
                  <a:cubicBezTo>
                    <a:pt x="1252371" y="1701917"/>
                    <a:pt x="1282374" y="1729933"/>
                    <a:pt x="1256466" y="1712660"/>
                  </a:cubicBezTo>
                  <a:cubicBezTo>
                    <a:pt x="1231560" y="1696055"/>
                    <a:pt x="1260234" y="1707265"/>
                    <a:pt x="1236516" y="1699359"/>
                  </a:cubicBezTo>
                  <a:cubicBezTo>
                    <a:pt x="1234299" y="1697142"/>
                    <a:pt x="1232669" y="1694111"/>
                    <a:pt x="1229865" y="1692709"/>
                  </a:cubicBezTo>
                  <a:cubicBezTo>
                    <a:pt x="1223595" y="1689574"/>
                    <a:pt x="1215747" y="1689947"/>
                    <a:pt x="1209915" y="1686059"/>
                  </a:cubicBezTo>
                  <a:cubicBezTo>
                    <a:pt x="1197024" y="1677465"/>
                    <a:pt x="1203731" y="1680673"/>
                    <a:pt x="1189964" y="1676084"/>
                  </a:cubicBezTo>
                  <a:cubicBezTo>
                    <a:pt x="1181098" y="1649482"/>
                    <a:pt x="1194397" y="1680516"/>
                    <a:pt x="1176664" y="1662783"/>
                  </a:cubicBezTo>
                  <a:cubicBezTo>
                    <a:pt x="1158877" y="1644996"/>
                    <a:pt x="1169807" y="1642695"/>
                    <a:pt x="1150063" y="1629532"/>
                  </a:cubicBezTo>
                  <a:cubicBezTo>
                    <a:pt x="1143413" y="1625099"/>
                    <a:pt x="1137695" y="1618759"/>
                    <a:pt x="1130113" y="1616232"/>
                  </a:cubicBezTo>
                  <a:cubicBezTo>
                    <a:pt x="1123463" y="1614015"/>
                    <a:pt x="1115995" y="1613470"/>
                    <a:pt x="1110162" y="1609582"/>
                  </a:cubicBezTo>
                  <a:cubicBezTo>
                    <a:pt x="1106837" y="1607365"/>
                    <a:pt x="1103839" y="1604555"/>
                    <a:pt x="1100187" y="1602932"/>
                  </a:cubicBezTo>
                  <a:cubicBezTo>
                    <a:pt x="1093781" y="1600085"/>
                    <a:pt x="1086886" y="1598499"/>
                    <a:pt x="1080236" y="1596282"/>
                  </a:cubicBezTo>
                  <a:cubicBezTo>
                    <a:pt x="1076911" y="1595174"/>
                    <a:pt x="1073177" y="1594900"/>
                    <a:pt x="1070261" y="1592956"/>
                  </a:cubicBezTo>
                  <a:cubicBezTo>
                    <a:pt x="1057370" y="1584362"/>
                    <a:pt x="1064077" y="1587570"/>
                    <a:pt x="1050310" y="1582981"/>
                  </a:cubicBezTo>
                  <a:cubicBezTo>
                    <a:pt x="1021723" y="1563923"/>
                    <a:pt x="1057892" y="1586772"/>
                    <a:pt x="1030360" y="1573006"/>
                  </a:cubicBezTo>
                  <a:cubicBezTo>
                    <a:pt x="1007398" y="1561525"/>
                    <a:pt x="1034765" y="1569951"/>
                    <a:pt x="1007084" y="1563031"/>
                  </a:cubicBezTo>
                  <a:cubicBezTo>
                    <a:pt x="1003759" y="1559706"/>
                    <a:pt x="1001220" y="1555339"/>
                    <a:pt x="997109" y="1553055"/>
                  </a:cubicBezTo>
                  <a:cubicBezTo>
                    <a:pt x="990981" y="1549651"/>
                    <a:pt x="977158" y="1546405"/>
                    <a:pt x="977158" y="1546405"/>
                  </a:cubicBezTo>
                  <a:cubicBezTo>
                    <a:pt x="973833" y="1544188"/>
                    <a:pt x="970757" y="1541542"/>
                    <a:pt x="967183" y="1539755"/>
                  </a:cubicBezTo>
                  <a:cubicBezTo>
                    <a:pt x="964048" y="1538188"/>
                    <a:pt x="959945" y="1538619"/>
                    <a:pt x="957208" y="1536430"/>
                  </a:cubicBezTo>
                  <a:cubicBezTo>
                    <a:pt x="935723" y="1519242"/>
                    <a:pt x="965656" y="1531487"/>
                    <a:pt x="940582" y="1523130"/>
                  </a:cubicBezTo>
                  <a:lnTo>
                    <a:pt x="904006" y="1486554"/>
                  </a:lnTo>
                  <a:lnTo>
                    <a:pt x="894031" y="1476578"/>
                  </a:lnTo>
                  <a:lnTo>
                    <a:pt x="884056" y="1466603"/>
                  </a:lnTo>
                  <a:cubicBezTo>
                    <a:pt x="882948" y="1463278"/>
                    <a:pt x="882920" y="1459365"/>
                    <a:pt x="880731" y="1456628"/>
                  </a:cubicBezTo>
                  <a:cubicBezTo>
                    <a:pt x="878235" y="1453508"/>
                    <a:pt x="873876" y="1452474"/>
                    <a:pt x="870756" y="1449978"/>
                  </a:cubicBezTo>
                  <a:cubicBezTo>
                    <a:pt x="868308" y="1448019"/>
                    <a:pt x="866322" y="1445544"/>
                    <a:pt x="864105" y="1443327"/>
                  </a:cubicBezTo>
                  <a:cubicBezTo>
                    <a:pt x="859923" y="1430782"/>
                    <a:pt x="858914" y="1424838"/>
                    <a:pt x="847480" y="1413402"/>
                  </a:cubicBezTo>
                  <a:cubicBezTo>
                    <a:pt x="841295" y="1407216"/>
                    <a:pt x="838375" y="1405165"/>
                    <a:pt x="834180" y="1396776"/>
                  </a:cubicBezTo>
                  <a:cubicBezTo>
                    <a:pt x="832612" y="1393641"/>
                    <a:pt x="833332" y="1389279"/>
                    <a:pt x="830854" y="1386801"/>
                  </a:cubicBezTo>
                  <a:cubicBezTo>
                    <a:pt x="828376" y="1384323"/>
                    <a:pt x="824204" y="1384584"/>
                    <a:pt x="820879" y="1383476"/>
                  </a:cubicBezTo>
                  <a:cubicBezTo>
                    <a:pt x="818662" y="1376826"/>
                    <a:pt x="818117" y="1369358"/>
                    <a:pt x="814229" y="1363525"/>
                  </a:cubicBezTo>
                  <a:cubicBezTo>
                    <a:pt x="804505" y="1348939"/>
                    <a:pt x="809977" y="1356747"/>
                    <a:pt x="797604" y="1340250"/>
                  </a:cubicBezTo>
                  <a:cubicBezTo>
                    <a:pt x="796495" y="1336925"/>
                    <a:pt x="795846" y="1333409"/>
                    <a:pt x="794278" y="1330274"/>
                  </a:cubicBezTo>
                  <a:cubicBezTo>
                    <a:pt x="792491" y="1326700"/>
                    <a:pt x="789251" y="1323951"/>
                    <a:pt x="787628" y="1320299"/>
                  </a:cubicBezTo>
                  <a:cubicBezTo>
                    <a:pt x="784781" y="1313893"/>
                    <a:pt x="783195" y="1306998"/>
                    <a:pt x="780978" y="1300348"/>
                  </a:cubicBezTo>
                  <a:lnTo>
                    <a:pt x="777653" y="1290373"/>
                  </a:lnTo>
                  <a:lnTo>
                    <a:pt x="774328" y="1280398"/>
                  </a:lnTo>
                  <a:cubicBezTo>
                    <a:pt x="773220" y="1251581"/>
                    <a:pt x="772987" y="1222716"/>
                    <a:pt x="771003" y="1193946"/>
                  </a:cubicBezTo>
                  <a:cubicBezTo>
                    <a:pt x="770762" y="1190449"/>
                    <a:pt x="767678" y="1187475"/>
                    <a:pt x="767678" y="1183970"/>
                  </a:cubicBezTo>
                  <a:cubicBezTo>
                    <a:pt x="767678" y="1176133"/>
                    <a:pt x="769466" y="1168380"/>
                    <a:pt x="771003" y="1160695"/>
                  </a:cubicBezTo>
                  <a:cubicBezTo>
                    <a:pt x="771690" y="1157258"/>
                    <a:pt x="772138" y="1153456"/>
                    <a:pt x="774328" y="1150719"/>
                  </a:cubicBezTo>
                  <a:cubicBezTo>
                    <a:pt x="776824" y="1147598"/>
                    <a:pt x="780978" y="1146286"/>
                    <a:pt x="784303" y="1144069"/>
                  </a:cubicBezTo>
                  <a:cubicBezTo>
                    <a:pt x="786520" y="1137419"/>
                    <a:pt x="791365" y="1131117"/>
                    <a:pt x="790953" y="1124119"/>
                  </a:cubicBezTo>
                  <a:cubicBezTo>
                    <a:pt x="790759" y="1120817"/>
                    <a:pt x="792977" y="1074965"/>
                    <a:pt x="784303" y="1057617"/>
                  </a:cubicBezTo>
                  <a:cubicBezTo>
                    <a:pt x="782516" y="1054043"/>
                    <a:pt x="780149" y="1050763"/>
                    <a:pt x="777653" y="1047642"/>
                  </a:cubicBezTo>
                  <a:cubicBezTo>
                    <a:pt x="775695" y="1045194"/>
                    <a:pt x="773220" y="1043208"/>
                    <a:pt x="771003" y="1040991"/>
                  </a:cubicBezTo>
                  <a:cubicBezTo>
                    <a:pt x="768299" y="1032879"/>
                    <a:pt x="767473" y="1027486"/>
                    <a:pt x="761028" y="1021041"/>
                  </a:cubicBezTo>
                  <a:cubicBezTo>
                    <a:pt x="758202" y="1018215"/>
                    <a:pt x="754173" y="1016888"/>
                    <a:pt x="751052" y="1014391"/>
                  </a:cubicBezTo>
                  <a:cubicBezTo>
                    <a:pt x="748604" y="1012433"/>
                    <a:pt x="747010" y="1009479"/>
                    <a:pt x="744402" y="1007740"/>
                  </a:cubicBezTo>
                  <a:cubicBezTo>
                    <a:pt x="736185" y="1002261"/>
                    <a:pt x="729993" y="1000720"/>
                    <a:pt x="721126" y="997765"/>
                  </a:cubicBezTo>
                  <a:cubicBezTo>
                    <a:pt x="717801" y="994440"/>
                    <a:pt x="715694" y="989002"/>
                    <a:pt x="711151" y="987790"/>
                  </a:cubicBezTo>
                  <a:cubicBezTo>
                    <a:pt x="698255" y="984351"/>
                    <a:pt x="684577" y="985185"/>
                    <a:pt x="671250" y="984465"/>
                  </a:cubicBezTo>
                  <a:cubicBezTo>
                    <a:pt x="643559" y="982968"/>
                    <a:pt x="615832" y="982248"/>
                    <a:pt x="588123" y="981140"/>
                  </a:cubicBezTo>
                  <a:cubicBezTo>
                    <a:pt x="583689" y="980032"/>
                    <a:pt x="579199" y="979128"/>
                    <a:pt x="574822" y="977815"/>
                  </a:cubicBezTo>
                  <a:cubicBezTo>
                    <a:pt x="568108" y="975801"/>
                    <a:pt x="554872" y="971164"/>
                    <a:pt x="554872" y="971164"/>
                  </a:cubicBezTo>
                  <a:cubicBezTo>
                    <a:pt x="550690" y="958618"/>
                    <a:pt x="549682" y="952676"/>
                    <a:pt x="538246" y="941239"/>
                  </a:cubicBezTo>
                  <a:cubicBezTo>
                    <a:pt x="536029" y="939022"/>
                    <a:pt x="533554" y="937036"/>
                    <a:pt x="531596" y="934588"/>
                  </a:cubicBezTo>
                  <a:cubicBezTo>
                    <a:pt x="521136" y="921512"/>
                    <a:pt x="529186" y="926484"/>
                    <a:pt x="514971" y="914638"/>
                  </a:cubicBezTo>
                  <a:cubicBezTo>
                    <a:pt x="511901" y="912080"/>
                    <a:pt x="508030" y="910589"/>
                    <a:pt x="504996" y="907988"/>
                  </a:cubicBezTo>
                  <a:cubicBezTo>
                    <a:pt x="500235" y="903907"/>
                    <a:pt x="491695" y="894687"/>
                    <a:pt x="491695" y="894687"/>
                  </a:cubicBezTo>
                  <a:cubicBezTo>
                    <a:pt x="490587" y="891362"/>
                    <a:pt x="489937" y="887847"/>
                    <a:pt x="488370" y="884712"/>
                  </a:cubicBezTo>
                  <a:cubicBezTo>
                    <a:pt x="475479" y="858930"/>
                    <a:pt x="486752" y="889834"/>
                    <a:pt x="478395" y="864762"/>
                  </a:cubicBezTo>
                  <a:cubicBezTo>
                    <a:pt x="479503" y="853678"/>
                    <a:pt x="479667" y="842459"/>
                    <a:pt x="481720" y="831511"/>
                  </a:cubicBezTo>
                  <a:cubicBezTo>
                    <a:pt x="483012" y="824621"/>
                    <a:pt x="486153" y="818210"/>
                    <a:pt x="488370" y="811560"/>
                  </a:cubicBezTo>
                  <a:cubicBezTo>
                    <a:pt x="492958" y="797794"/>
                    <a:pt x="489751" y="804501"/>
                    <a:pt x="498345" y="791610"/>
                  </a:cubicBezTo>
                  <a:cubicBezTo>
                    <a:pt x="497237" y="781635"/>
                    <a:pt x="496546" y="771604"/>
                    <a:pt x="495020" y="761684"/>
                  </a:cubicBezTo>
                  <a:cubicBezTo>
                    <a:pt x="493287" y="750421"/>
                    <a:pt x="491267" y="748548"/>
                    <a:pt x="488370" y="738408"/>
                  </a:cubicBezTo>
                  <a:cubicBezTo>
                    <a:pt x="487115" y="734014"/>
                    <a:pt x="486300" y="729502"/>
                    <a:pt x="485045" y="725108"/>
                  </a:cubicBezTo>
                  <a:cubicBezTo>
                    <a:pt x="484082" y="721738"/>
                    <a:pt x="482570" y="718533"/>
                    <a:pt x="481720" y="715132"/>
                  </a:cubicBezTo>
                  <a:cubicBezTo>
                    <a:pt x="475968" y="692124"/>
                    <a:pt x="482692" y="704952"/>
                    <a:pt x="471745" y="688532"/>
                  </a:cubicBezTo>
                  <a:cubicBezTo>
                    <a:pt x="462327" y="660275"/>
                    <a:pt x="475462" y="694725"/>
                    <a:pt x="461769" y="671906"/>
                  </a:cubicBezTo>
                  <a:cubicBezTo>
                    <a:pt x="447329" y="647842"/>
                    <a:pt x="473839" y="677326"/>
                    <a:pt x="448469" y="651956"/>
                  </a:cubicBezTo>
                  <a:cubicBezTo>
                    <a:pt x="447361" y="648631"/>
                    <a:pt x="446711" y="645115"/>
                    <a:pt x="445144" y="641980"/>
                  </a:cubicBezTo>
                  <a:cubicBezTo>
                    <a:pt x="443357" y="638406"/>
                    <a:pt x="440117" y="635657"/>
                    <a:pt x="438494" y="632005"/>
                  </a:cubicBezTo>
                  <a:cubicBezTo>
                    <a:pt x="435647" y="625599"/>
                    <a:pt x="431844" y="612055"/>
                    <a:pt x="431844" y="612055"/>
                  </a:cubicBezTo>
                  <a:cubicBezTo>
                    <a:pt x="432952" y="604296"/>
                    <a:pt x="428494" y="592887"/>
                    <a:pt x="435169" y="588779"/>
                  </a:cubicBezTo>
                  <a:cubicBezTo>
                    <a:pt x="448902" y="580328"/>
                    <a:pt x="485309" y="586734"/>
                    <a:pt x="501670" y="588779"/>
                  </a:cubicBezTo>
                  <a:cubicBezTo>
                    <a:pt x="508320" y="595429"/>
                    <a:pt x="516404" y="600905"/>
                    <a:pt x="521621" y="608730"/>
                  </a:cubicBezTo>
                  <a:cubicBezTo>
                    <a:pt x="523838" y="612055"/>
                    <a:pt x="526484" y="615131"/>
                    <a:pt x="528271" y="618705"/>
                  </a:cubicBezTo>
                  <a:cubicBezTo>
                    <a:pt x="529838" y="621840"/>
                    <a:pt x="529493" y="625876"/>
                    <a:pt x="531596" y="628680"/>
                  </a:cubicBezTo>
                  <a:cubicBezTo>
                    <a:pt x="536299" y="634950"/>
                    <a:pt x="541701" y="640958"/>
                    <a:pt x="548222" y="645306"/>
                  </a:cubicBezTo>
                  <a:lnTo>
                    <a:pt x="568172" y="658606"/>
                  </a:lnTo>
                  <a:lnTo>
                    <a:pt x="578148" y="665256"/>
                  </a:lnTo>
                  <a:cubicBezTo>
                    <a:pt x="591394" y="685125"/>
                    <a:pt x="576927" y="667847"/>
                    <a:pt x="594773" y="678556"/>
                  </a:cubicBezTo>
                  <a:cubicBezTo>
                    <a:pt x="597461" y="680169"/>
                    <a:pt x="598814" y="683468"/>
                    <a:pt x="601423" y="685207"/>
                  </a:cubicBezTo>
                  <a:cubicBezTo>
                    <a:pt x="605547" y="687957"/>
                    <a:pt x="610290" y="689640"/>
                    <a:pt x="614724" y="691857"/>
                  </a:cubicBezTo>
                  <a:cubicBezTo>
                    <a:pt x="616941" y="695182"/>
                    <a:pt x="617985" y="699714"/>
                    <a:pt x="621374" y="701832"/>
                  </a:cubicBezTo>
                  <a:cubicBezTo>
                    <a:pt x="627318" y="705547"/>
                    <a:pt x="634674" y="706265"/>
                    <a:pt x="641324" y="708482"/>
                  </a:cubicBezTo>
                  <a:lnTo>
                    <a:pt x="651300" y="711807"/>
                  </a:lnTo>
                  <a:cubicBezTo>
                    <a:pt x="654625" y="712915"/>
                    <a:pt x="657838" y="714444"/>
                    <a:pt x="661275" y="715132"/>
                  </a:cubicBezTo>
                  <a:cubicBezTo>
                    <a:pt x="681337" y="719146"/>
                    <a:pt x="672538" y="716671"/>
                    <a:pt x="687876" y="721783"/>
                  </a:cubicBezTo>
                  <a:cubicBezTo>
                    <a:pt x="708935" y="720675"/>
                    <a:pt x="730051" y="720367"/>
                    <a:pt x="751052" y="718458"/>
                  </a:cubicBezTo>
                  <a:cubicBezTo>
                    <a:pt x="762484" y="717419"/>
                    <a:pt x="760773" y="713029"/>
                    <a:pt x="771003" y="708482"/>
                  </a:cubicBezTo>
                  <a:cubicBezTo>
                    <a:pt x="777409" y="705635"/>
                    <a:pt x="790953" y="701832"/>
                    <a:pt x="790953" y="701832"/>
                  </a:cubicBezTo>
                  <a:cubicBezTo>
                    <a:pt x="793170" y="699615"/>
                    <a:pt x="795865" y="697790"/>
                    <a:pt x="797604" y="695182"/>
                  </a:cubicBezTo>
                  <a:cubicBezTo>
                    <a:pt x="803083" y="686965"/>
                    <a:pt x="804624" y="680773"/>
                    <a:pt x="807579" y="671906"/>
                  </a:cubicBezTo>
                  <a:cubicBezTo>
                    <a:pt x="806471" y="660822"/>
                    <a:pt x="806759" y="649509"/>
                    <a:pt x="804254" y="638655"/>
                  </a:cubicBezTo>
                  <a:cubicBezTo>
                    <a:pt x="803355" y="634761"/>
                    <a:pt x="799227" y="632332"/>
                    <a:pt x="797604" y="628680"/>
                  </a:cubicBezTo>
                  <a:cubicBezTo>
                    <a:pt x="785377" y="601170"/>
                    <a:pt x="797960" y="615738"/>
                    <a:pt x="784303" y="602079"/>
                  </a:cubicBezTo>
                  <a:cubicBezTo>
                    <a:pt x="783195" y="598754"/>
                    <a:pt x="782545" y="595239"/>
                    <a:pt x="780978" y="592104"/>
                  </a:cubicBezTo>
                  <a:cubicBezTo>
                    <a:pt x="779191" y="588530"/>
                    <a:pt x="775731" y="585871"/>
                    <a:pt x="774328" y="582129"/>
                  </a:cubicBezTo>
                  <a:cubicBezTo>
                    <a:pt x="770928" y="573061"/>
                    <a:pt x="772411" y="564046"/>
                    <a:pt x="767678" y="555528"/>
                  </a:cubicBezTo>
                  <a:cubicBezTo>
                    <a:pt x="763796" y="548541"/>
                    <a:pt x="754377" y="535578"/>
                    <a:pt x="754377" y="535578"/>
                  </a:cubicBezTo>
                  <a:cubicBezTo>
                    <a:pt x="752160" y="528928"/>
                    <a:pt x="752684" y="520584"/>
                    <a:pt x="747727" y="515627"/>
                  </a:cubicBezTo>
                  <a:cubicBezTo>
                    <a:pt x="744402" y="512302"/>
                    <a:pt x="740762" y="509264"/>
                    <a:pt x="737752" y="505652"/>
                  </a:cubicBezTo>
                  <a:cubicBezTo>
                    <a:pt x="735194" y="502582"/>
                    <a:pt x="733928" y="498502"/>
                    <a:pt x="731102" y="495676"/>
                  </a:cubicBezTo>
                  <a:cubicBezTo>
                    <a:pt x="728276" y="492850"/>
                    <a:pt x="724451" y="491243"/>
                    <a:pt x="721126" y="489026"/>
                  </a:cubicBezTo>
                  <a:cubicBezTo>
                    <a:pt x="708934" y="470739"/>
                    <a:pt x="721126" y="486255"/>
                    <a:pt x="704501" y="472401"/>
                  </a:cubicBezTo>
                  <a:cubicBezTo>
                    <a:pt x="695552" y="464944"/>
                    <a:pt x="695164" y="460493"/>
                    <a:pt x="684550" y="455775"/>
                  </a:cubicBezTo>
                  <a:cubicBezTo>
                    <a:pt x="678144" y="452928"/>
                    <a:pt x="670433" y="453013"/>
                    <a:pt x="664600" y="449125"/>
                  </a:cubicBezTo>
                  <a:cubicBezTo>
                    <a:pt x="641733" y="433881"/>
                    <a:pt x="652231" y="438352"/>
                    <a:pt x="634674" y="432500"/>
                  </a:cubicBezTo>
                  <a:cubicBezTo>
                    <a:pt x="621376" y="412551"/>
                    <a:pt x="635781" y="431389"/>
                    <a:pt x="618049" y="415874"/>
                  </a:cubicBezTo>
                  <a:cubicBezTo>
                    <a:pt x="612151" y="410713"/>
                    <a:pt x="607944" y="403596"/>
                    <a:pt x="601423" y="399249"/>
                  </a:cubicBezTo>
                  <a:cubicBezTo>
                    <a:pt x="588839" y="390860"/>
                    <a:pt x="594273" y="395425"/>
                    <a:pt x="584798" y="385948"/>
                  </a:cubicBezTo>
                  <a:cubicBezTo>
                    <a:pt x="583690" y="382623"/>
                    <a:pt x="583276" y="378978"/>
                    <a:pt x="581473" y="375973"/>
                  </a:cubicBezTo>
                  <a:cubicBezTo>
                    <a:pt x="578315" y="370710"/>
                    <a:pt x="569376" y="365692"/>
                    <a:pt x="564847" y="362673"/>
                  </a:cubicBezTo>
                  <a:cubicBezTo>
                    <a:pt x="562630" y="359348"/>
                    <a:pt x="560693" y="355819"/>
                    <a:pt x="558197" y="352698"/>
                  </a:cubicBezTo>
                  <a:cubicBezTo>
                    <a:pt x="551289" y="344062"/>
                    <a:pt x="550013" y="347583"/>
                    <a:pt x="544897" y="336072"/>
                  </a:cubicBezTo>
                  <a:cubicBezTo>
                    <a:pt x="542050" y="329666"/>
                    <a:pt x="540463" y="322772"/>
                    <a:pt x="538246" y="316122"/>
                  </a:cubicBezTo>
                  <a:cubicBezTo>
                    <a:pt x="537137" y="312797"/>
                    <a:pt x="536865" y="309062"/>
                    <a:pt x="534921" y="306146"/>
                  </a:cubicBezTo>
                  <a:lnTo>
                    <a:pt x="528271" y="296171"/>
                  </a:lnTo>
                  <a:cubicBezTo>
                    <a:pt x="527163" y="271787"/>
                    <a:pt x="526892" y="247350"/>
                    <a:pt x="524946" y="223019"/>
                  </a:cubicBezTo>
                  <a:cubicBezTo>
                    <a:pt x="524150" y="213071"/>
                    <a:pt x="519240" y="211607"/>
                    <a:pt x="514971" y="203068"/>
                  </a:cubicBezTo>
                  <a:cubicBezTo>
                    <a:pt x="513404" y="199933"/>
                    <a:pt x="513213" y="196228"/>
                    <a:pt x="511646" y="193093"/>
                  </a:cubicBezTo>
                  <a:cubicBezTo>
                    <a:pt x="504821" y="179443"/>
                    <a:pt x="506595" y="186780"/>
                    <a:pt x="498345" y="176468"/>
                  </a:cubicBezTo>
                  <a:cubicBezTo>
                    <a:pt x="495848" y="173347"/>
                    <a:pt x="494521" y="169318"/>
                    <a:pt x="491695" y="166492"/>
                  </a:cubicBezTo>
                  <a:cubicBezTo>
                    <a:pt x="485250" y="160047"/>
                    <a:pt x="479857" y="159221"/>
                    <a:pt x="471745" y="156517"/>
                  </a:cubicBezTo>
                  <a:cubicBezTo>
                    <a:pt x="461205" y="140710"/>
                    <a:pt x="468885" y="147806"/>
                    <a:pt x="445144" y="139892"/>
                  </a:cubicBezTo>
                  <a:lnTo>
                    <a:pt x="435169" y="136567"/>
                  </a:lnTo>
                  <a:lnTo>
                    <a:pt x="425193" y="133242"/>
                  </a:lnTo>
                  <a:cubicBezTo>
                    <a:pt x="408568" y="134350"/>
                    <a:pt x="391536" y="132751"/>
                    <a:pt x="375317" y="136567"/>
                  </a:cubicBezTo>
                  <a:cubicBezTo>
                    <a:pt x="371427" y="137482"/>
                    <a:pt x="370290" y="142890"/>
                    <a:pt x="368667" y="146542"/>
                  </a:cubicBezTo>
                  <a:cubicBezTo>
                    <a:pt x="360513" y="164890"/>
                    <a:pt x="363164" y="165233"/>
                    <a:pt x="358692" y="183118"/>
                  </a:cubicBezTo>
                  <a:cubicBezTo>
                    <a:pt x="357842" y="186518"/>
                    <a:pt x="356475" y="189768"/>
                    <a:pt x="355366" y="193093"/>
                  </a:cubicBezTo>
                  <a:cubicBezTo>
                    <a:pt x="356475" y="198635"/>
                    <a:pt x="358130" y="204095"/>
                    <a:pt x="358692" y="209719"/>
                  </a:cubicBezTo>
                  <a:cubicBezTo>
                    <a:pt x="365347" y="276257"/>
                    <a:pt x="357146" y="240111"/>
                    <a:pt x="365342" y="272895"/>
                  </a:cubicBezTo>
                  <a:cubicBezTo>
                    <a:pt x="368757" y="317296"/>
                    <a:pt x="370729" y="312926"/>
                    <a:pt x="365342" y="356023"/>
                  </a:cubicBezTo>
                  <a:cubicBezTo>
                    <a:pt x="365113" y="357853"/>
                    <a:pt x="360435" y="376393"/>
                    <a:pt x="358692" y="379298"/>
                  </a:cubicBezTo>
                  <a:cubicBezTo>
                    <a:pt x="357079" y="381986"/>
                    <a:pt x="353999" y="383500"/>
                    <a:pt x="352041" y="385948"/>
                  </a:cubicBezTo>
                  <a:cubicBezTo>
                    <a:pt x="349544" y="389069"/>
                    <a:pt x="348861" y="393941"/>
                    <a:pt x="345391" y="395924"/>
                  </a:cubicBezTo>
                  <a:cubicBezTo>
                    <a:pt x="340484" y="398728"/>
                    <a:pt x="334308" y="398141"/>
                    <a:pt x="328766" y="399249"/>
                  </a:cubicBezTo>
                  <a:cubicBezTo>
                    <a:pt x="316574" y="398141"/>
                    <a:pt x="304161" y="398489"/>
                    <a:pt x="292190" y="395924"/>
                  </a:cubicBezTo>
                  <a:cubicBezTo>
                    <a:pt x="277894" y="392861"/>
                    <a:pt x="279769" y="376560"/>
                    <a:pt x="268914" y="369323"/>
                  </a:cubicBezTo>
                  <a:lnTo>
                    <a:pt x="258939" y="362673"/>
                  </a:lnTo>
                  <a:lnTo>
                    <a:pt x="252289" y="342722"/>
                  </a:lnTo>
                  <a:cubicBezTo>
                    <a:pt x="251181" y="339397"/>
                    <a:pt x="249814" y="336147"/>
                    <a:pt x="248964" y="332747"/>
                  </a:cubicBezTo>
                  <a:cubicBezTo>
                    <a:pt x="247855" y="328314"/>
                    <a:pt x="247438" y="323647"/>
                    <a:pt x="245638" y="319447"/>
                  </a:cubicBezTo>
                  <a:cubicBezTo>
                    <a:pt x="244064" y="315774"/>
                    <a:pt x="240611" y="313123"/>
                    <a:pt x="238988" y="309471"/>
                  </a:cubicBezTo>
                  <a:cubicBezTo>
                    <a:pt x="236141" y="303065"/>
                    <a:pt x="234555" y="296171"/>
                    <a:pt x="232338" y="289521"/>
                  </a:cubicBezTo>
                  <a:cubicBezTo>
                    <a:pt x="231230" y="286196"/>
                    <a:pt x="230957" y="282462"/>
                    <a:pt x="229013" y="279546"/>
                  </a:cubicBezTo>
                  <a:cubicBezTo>
                    <a:pt x="226796" y="276221"/>
                    <a:pt x="223986" y="273222"/>
                    <a:pt x="222363" y="269570"/>
                  </a:cubicBezTo>
                  <a:cubicBezTo>
                    <a:pt x="222357" y="269557"/>
                    <a:pt x="214053" y="244638"/>
                    <a:pt x="212388" y="239644"/>
                  </a:cubicBezTo>
                  <a:cubicBezTo>
                    <a:pt x="211280" y="236319"/>
                    <a:pt x="210629" y="232804"/>
                    <a:pt x="209062" y="229669"/>
                  </a:cubicBezTo>
                  <a:cubicBezTo>
                    <a:pt x="206845" y="225236"/>
                    <a:pt x="204365" y="220925"/>
                    <a:pt x="202412" y="216369"/>
                  </a:cubicBezTo>
                  <a:cubicBezTo>
                    <a:pt x="195937" y="201261"/>
                    <a:pt x="203496" y="210804"/>
                    <a:pt x="192437" y="199743"/>
                  </a:cubicBezTo>
                  <a:cubicBezTo>
                    <a:pt x="190220" y="193093"/>
                    <a:pt x="187487" y="186593"/>
                    <a:pt x="185787" y="179793"/>
                  </a:cubicBezTo>
                  <a:cubicBezTo>
                    <a:pt x="181091" y="161009"/>
                    <a:pt x="183358" y="170973"/>
                    <a:pt x="179137" y="149867"/>
                  </a:cubicBezTo>
                  <a:cubicBezTo>
                    <a:pt x="178029" y="128808"/>
                    <a:pt x="177088" y="107740"/>
                    <a:pt x="175812" y="86690"/>
                  </a:cubicBezTo>
                  <a:cubicBezTo>
                    <a:pt x="171842" y="21196"/>
                    <a:pt x="183579" y="55447"/>
                    <a:pt x="162511" y="30164"/>
                  </a:cubicBezTo>
                  <a:cubicBezTo>
                    <a:pt x="159953" y="27094"/>
                    <a:pt x="158982" y="22685"/>
                    <a:pt x="155861" y="20188"/>
                  </a:cubicBezTo>
                  <a:cubicBezTo>
                    <a:pt x="153693" y="18453"/>
                    <a:pt x="133454" y="13755"/>
                    <a:pt x="132585" y="13538"/>
                  </a:cubicBezTo>
                  <a:cubicBezTo>
                    <a:pt x="129260" y="11321"/>
                    <a:pt x="126352" y="8291"/>
                    <a:pt x="122610" y="6888"/>
                  </a:cubicBezTo>
                  <a:cubicBezTo>
                    <a:pt x="104242" y="0"/>
                    <a:pt x="84825" y="5326"/>
                    <a:pt x="66084" y="6888"/>
                  </a:cubicBezTo>
                  <a:cubicBezTo>
                    <a:pt x="61650" y="7996"/>
                    <a:pt x="56586" y="7678"/>
                    <a:pt x="52783" y="10213"/>
                  </a:cubicBezTo>
                  <a:cubicBezTo>
                    <a:pt x="14576" y="35685"/>
                    <a:pt x="52137" y="21513"/>
                    <a:pt x="26182" y="30164"/>
                  </a:cubicBezTo>
                  <a:cubicBezTo>
                    <a:pt x="23965" y="34597"/>
                    <a:pt x="21991" y="39160"/>
                    <a:pt x="19532" y="43464"/>
                  </a:cubicBezTo>
                  <a:cubicBezTo>
                    <a:pt x="17549" y="46934"/>
                    <a:pt x="14456" y="49766"/>
                    <a:pt x="12882" y="53439"/>
                  </a:cubicBezTo>
                  <a:cubicBezTo>
                    <a:pt x="0" y="83499"/>
                    <a:pt x="19602" y="51673"/>
                    <a:pt x="2907" y="76715"/>
                  </a:cubicBezTo>
                  <a:cubicBezTo>
                    <a:pt x="4015" y="84474"/>
                    <a:pt x="4170" y="92430"/>
                    <a:pt x="6232" y="99991"/>
                  </a:cubicBezTo>
                  <a:cubicBezTo>
                    <a:pt x="7536" y="104773"/>
                    <a:pt x="10423" y="108987"/>
                    <a:pt x="12882" y="113291"/>
                  </a:cubicBezTo>
                  <a:cubicBezTo>
                    <a:pt x="16772" y="120099"/>
                    <a:pt x="25225" y="130857"/>
                    <a:pt x="29508" y="136567"/>
                  </a:cubicBezTo>
                  <a:cubicBezTo>
                    <a:pt x="40213" y="168681"/>
                    <a:pt x="23046" y="118747"/>
                    <a:pt x="39483" y="159842"/>
                  </a:cubicBezTo>
                  <a:cubicBezTo>
                    <a:pt x="51354" y="189520"/>
                    <a:pt x="39989" y="170577"/>
                    <a:pt x="52783" y="189768"/>
                  </a:cubicBezTo>
                  <a:cubicBezTo>
                    <a:pt x="69074" y="254934"/>
                    <a:pt x="55310" y="195688"/>
                    <a:pt x="59433" y="362673"/>
                  </a:cubicBezTo>
                  <a:cubicBezTo>
                    <a:pt x="60336" y="399255"/>
                    <a:pt x="61133" y="435844"/>
                    <a:pt x="62758" y="472401"/>
                  </a:cubicBezTo>
                  <a:cubicBezTo>
                    <a:pt x="63351" y="485734"/>
                    <a:pt x="64428" y="499059"/>
                    <a:pt x="66084" y="512302"/>
                  </a:cubicBezTo>
                  <a:cubicBezTo>
                    <a:pt x="66651" y="516836"/>
                    <a:pt x="68207" y="521193"/>
                    <a:pt x="69409" y="525602"/>
                  </a:cubicBezTo>
                  <a:cubicBezTo>
                    <a:pt x="71532" y="533387"/>
                    <a:pt x="73686" y="541166"/>
                    <a:pt x="76059" y="548878"/>
                  </a:cubicBezTo>
                  <a:cubicBezTo>
                    <a:pt x="78120" y="555578"/>
                    <a:pt x="81009" y="562028"/>
                    <a:pt x="82709" y="568828"/>
                  </a:cubicBezTo>
                  <a:cubicBezTo>
                    <a:pt x="83817" y="573262"/>
                    <a:pt x="84779" y="577735"/>
                    <a:pt x="86034" y="582129"/>
                  </a:cubicBezTo>
                  <a:cubicBezTo>
                    <a:pt x="92386" y="604361"/>
                    <a:pt x="86447" y="578374"/>
                    <a:pt x="92684" y="605404"/>
                  </a:cubicBezTo>
                  <a:cubicBezTo>
                    <a:pt x="110149" y="681088"/>
                    <a:pt x="91483" y="599402"/>
                    <a:pt x="102660" y="655281"/>
                  </a:cubicBezTo>
                  <a:cubicBezTo>
                    <a:pt x="103556" y="659762"/>
                    <a:pt x="105089" y="664100"/>
                    <a:pt x="105985" y="668581"/>
                  </a:cubicBezTo>
                  <a:cubicBezTo>
                    <a:pt x="111837" y="697841"/>
                    <a:pt x="106164" y="679094"/>
                    <a:pt x="112635" y="698507"/>
                  </a:cubicBezTo>
                  <a:cubicBezTo>
                    <a:pt x="121633" y="761493"/>
                    <a:pt x="109372" y="688765"/>
                    <a:pt x="122610" y="738408"/>
                  </a:cubicBezTo>
                  <a:cubicBezTo>
                    <a:pt x="134675" y="783652"/>
                    <a:pt x="124961" y="757299"/>
                    <a:pt x="132585" y="791610"/>
                  </a:cubicBezTo>
                  <a:cubicBezTo>
                    <a:pt x="133345" y="795031"/>
                    <a:pt x="134947" y="798215"/>
                    <a:pt x="135910" y="801585"/>
                  </a:cubicBezTo>
                  <a:cubicBezTo>
                    <a:pt x="137166" y="805979"/>
                    <a:pt x="137631" y="810606"/>
                    <a:pt x="139236" y="814885"/>
                  </a:cubicBezTo>
                  <a:cubicBezTo>
                    <a:pt x="140977" y="819526"/>
                    <a:pt x="144045" y="823584"/>
                    <a:pt x="145886" y="828186"/>
                  </a:cubicBezTo>
                  <a:cubicBezTo>
                    <a:pt x="148489" y="834694"/>
                    <a:pt x="149401" y="841866"/>
                    <a:pt x="152536" y="848136"/>
                  </a:cubicBezTo>
                  <a:cubicBezTo>
                    <a:pt x="154753" y="852569"/>
                    <a:pt x="157234" y="856880"/>
                    <a:pt x="159186" y="861436"/>
                  </a:cubicBezTo>
                  <a:cubicBezTo>
                    <a:pt x="160567" y="864658"/>
                    <a:pt x="160321" y="868675"/>
                    <a:pt x="162511" y="871412"/>
                  </a:cubicBezTo>
                  <a:cubicBezTo>
                    <a:pt x="165007" y="874533"/>
                    <a:pt x="169161" y="875845"/>
                    <a:pt x="172486" y="878062"/>
                  </a:cubicBezTo>
                  <a:cubicBezTo>
                    <a:pt x="181285" y="913249"/>
                    <a:pt x="169338" y="871809"/>
                    <a:pt x="182462" y="901338"/>
                  </a:cubicBezTo>
                  <a:cubicBezTo>
                    <a:pt x="185309" y="907744"/>
                    <a:pt x="186895" y="914638"/>
                    <a:pt x="189112" y="921288"/>
                  </a:cubicBezTo>
                  <a:lnTo>
                    <a:pt x="192437" y="931263"/>
                  </a:lnTo>
                  <a:cubicBezTo>
                    <a:pt x="191329" y="936805"/>
                    <a:pt x="189112" y="942237"/>
                    <a:pt x="189112" y="947889"/>
                  </a:cubicBezTo>
                  <a:cubicBezTo>
                    <a:pt x="189112" y="975420"/>
                    <a:pt x="195619" y="983321"/>
                    <a:pt x="199087" y="1011066"/>
                  </a:cubicBezTo>
                  <a:cubicBezTo>
                    <a:pt x="199901" y="1017581"/>
                    <a:pt x="202691" y="1045155"/>
                    <a:pt x="205737" y="1054292"/>
                  </a:cubicBezTo>
                  <a:cubicBezTo>
                    <a:pt x="208548" y="1062726"/>
                    <a:pt x="214175" y="1070272"/>
                    <a:pt x="219038" y="1077567"/>
                  </a:cubicBezTo>
                  <a:cubicBezTo>
                    <a:pt x="221070" y="1083663"/>
                    <a:pt x="225152" y="1101745"/>
                    <a:pt x="232338" y="1107493"/>
                  </a:cubicBezTo>
                  <a:cubicBezTo>
                    <a:pt x="235075" y="1109682"/>
                    <a:pt x="238988" y="1109710"/>
                    <a:pt x="242313" y="1110818"/>
                  </a:cubicBezTo>
                  <a:cubicBezTo>
                    <a:pt x="244530" y="1114143"/>
                    <a:pt x="246138" y="1117968"/>
                    <a:pt x="248964" y="1120794"/>
                  </a:cubicBezTo>
                  <a:cubicBezTo>
                    <a:pt x="275119" y="1146949"/>
                    <a:pt x="241678" y="1104736"/>
                    <a:pt x="268914" y="1137419"/>
                  </a:cubicBezTo>
                  <a:cubicBezTo>
                    <a:pt x="271472" y="1140489"/>
                    <a:pt x="272909" y="1144407"/>
                    <a:pt x="275564" y="1147394"/>
                  </a:cubicBezTo>
                  <a:cubicBezTo>
                    <a:pt x="281812" y="1154423"/>
                    <a:pt x="290298" y="1159520"/>
                    <a:pt x="295515" y="1167345"/>
                  </a:cubicBezTo>
                  <a:cubicBezTo>
                    <a:pt x="304382" y="1180645"/>
                    <a:pt x="298840" y="1175103"/>
                    <a:pt x="312140" y="1183970"/>
                  </a:cubicBezTo>
                  <a:cubicBezTo>
                    <a:pt x="315162" y="1188504"/>
                    <a:pt x="320174" y="1197436"/>
                    <a:pt x="325441" y="1200596"/>
                  </a:cubicBezTo>
                  <a:cubicBezTo>
                    <a:pt x="328446" y="1202399"/>
                    <a:pt x="332091" y="1202813"/>
                    <a:pt x="335416" y="1203921"/>
                  </a:cubicBezTo>
                  <a:cubicBezTo>
                    <a:pt x="336524" y="1207246"/>
                    <a:pt x="336263" y="1211418"/>
                    <a:pt x="338741" y="1213896"/>
                  </a:cubicBezTo>
                  <a:cubicBezTo>
                    <a:pt x="355570" y="1230724"/>
                    <a:pt x="376449" y="1232251"/>
                    <a:pt x="398593" y="1237172"/>
                  </a:cubicBezTo>
                  <a:cubicBezTo>
                    <a:pt x="416393" y="1249039"/>
                    <a:pt x="405742" y="1240996"/>
                    <a:pt x="428518" y="1263772"/>
                  </a:cubicBezTo>
                  <a:cubicBezTo>
                    <a:pt x="430735" y="1265989"/>
                    <a:pt x="432365" y="1269021"/>
                    <a:pt x="435169" y="1270423"/>
                  </a:cubicBezTo>
                  <a:lnTo>
                    <a:pt x="448469" y="1277073"/>
                  </a:lnTo>
                  <a:cubicBezTo>
                    <a:pt x="450686" y="1280398"/>
                    <a:pt x="451999" y="1284552"/>
                    <a:pt x="455119" y="1287048"/>
                  </a:cubicBezTo>
                  <a:cubicBezTo>
                    <a:pt x="457856" y="1289237"/>
                    <a:pt x="461959" y="1288806"/>
                    <a:pt x="465094" y="1290373"/>
                  </a:cubicBezTo>
                  <a:cubicBezTo>
                    <a:pt x="468669" y="1292160"/>
                    <a:pt x="471745" y="1294806"/>
                    <a:pt x="475070" y="1297023"/>
                  </a:cubicBezTo>
                  <a:cubicBezTo>
                    <a:pt x="479161" y="1309297"/>
                    <a:pt x="478947" y="1311060"/>
                    <a:pt x="488370" y="1323624"/>
                  </a:cubicBezTo>
                  <a:cubicBezTo>
                    <a:pt x="491191" y="1327386"/>
                    <a:pt x="495612" y="1329773"/>
                    <a:pt x="498345" y="1333599"/>
                  </a:cubicBezTo>
                  <a:cubicBezTo>
                    <a:pt x="501226" y="1337633"/>
                    <a:pt x="502446" y="1342649"/>
                    <a:pt x="504996" y="1346900"/>
                  </a:cubicBezTo>
                  <a:cubicBezTo>
                    <a:pt x="509108" y="1353753"/>
                    <a:pt x="514184" y="1359997"/>
                    <a:pt x="518296" y="1366850"/>
                  </a:cubicBezTo>
                  <a:cubicBezTo>
                    <a:pt x="543607" y="1409036"/>
                    <a:pt x="508593" y="1355621"/>
                    <a:pt x="531596" y="1390126"/>
                  </a:cubicBezTo>
                  <a:cubicBezTo>
                    <a:pt x="532704" y="1397885"/>
                    <a:pt x="532442" y="1405967"/>
                    <a:pt x="534921" y="1413402"/>
                  </a:cubicBezTo>
                  <a:cubicBezTo>
                    <a:pt x="535912" y="1416376"/>
                    <a:pt x="540170" y="1417248"/>
                    <a:pt x="541572" y="1420052"/>
                  </a:cubicBezTo>
                  <a:cubicBezTo>
                    <a:pt x="545924" y="1428755"/>
                    <a:pt x="543316" y="1435150"/>
                    <a:pt x="548222" y="1443327"/>
                  </a:cubicBezTo>
                  <a:cubicBezTo>
                    <a:pt x="551382" y="1448593"/>
                    <a:pt x="560314" y="1453606"/>
                    <a:pt x="564847" y="1456628"/>
                  </a:cubicBezTo>
                  <a:cubicBezTo>
                    <a:pt x="567064" y="1459953"/>
                    <a:pt x="569556" y="1463110"/>
                    <a:pt x="571497" y="1466603"/>
                  </a:cubicBezTo>
                  <a:cubicBezTo>
                    <a:pt x="585037" y="1490974"/>
                    <a:pt x="577993" y="1480387"/>
                    <a:pt x="588123" y="1503179"/>
                  </a:cubicBezTo>
                  <a:cubicBezTo>
                    <a:pt x="590136" y="1507708"/>
                    <a:pt x="592556" y="1512046"/>
                    <a:pt x="594773" y="1516479"/>
                  </a:cubicBezTo>
                  <a:cubicBezTo>
                    <a:pt x="594784" y="1516544"/>
                    <a:pt x="599218" y="1546423"/>
                    <a:pt x="601423" y="1549730"/>
                  </a:cubicBezTo>
                  <a:cubicBezTo>
                    <a:pt x="603640" y="1553055"/>
                    <a:pt x="608073" y="1554163"/>
                    <a:pt x="611398" y="1556380"/>
                  </a:cubicBezTo>
                  <a:cubicBezTo>
                    <a:pt x="613615" y="1561922"/>
                    <a:pt x="615548" y="1567586"/>
                    <a:pt x="618049" y="1573006"/>
                  </a:cubicBezTo>
                  <a:cubicBezTo>
                    <a:pt x="622203" y="1582007"/>
                    <a:pt x="628945" y="1589989"/>
                    <a:pt x="631349" y="1599607"/>
                  </a:cubicBezTo>
                  <a:cubicBezTo>
                    <a:pt x="632457" y="1604040"/>
                    <a:pt x="633419" y="1608513"/>
                    <a:pt x="634674" y="1612907"/>
                  </a:cubicBezTo>
                  <a:cubicBezTo>
                    <a:pt x="635637" y="1616277"/>
                    <a:pt x="637077" y="1619501"/>
                    <a:pt x="637999" y="1622882"/>
                  </a:cubicBezTo>
                  <a:cubicBezTo>
                    <a:pt x="640404" y="1631700"/>
                    <a:pt x="640561" y="1641308"/>
                    <a:pt x="644649" y="1649483"/>
                  </a:cubicBezTo>
                  <a:cubicBezTo>
                    <a:pt x="646866" y="1653916"/>
                    <a:pt x="649459" y="1658181"/>
                    <a:pt x="651300" y="1662783"/>
                  </a:cubicBezTo>
                  <a:cubicBezTo>
                    <a:pt x="653904" y="1669292"/>
                    <a:pt x="655733" y="1676084"/>
                    <a:pt x="657950" y="1682734"/>
                  </a:cubicBezTo>
                  <a:cubicBezTo>
                    <a:pt x="659058" y="1686059"/>
                    <a:pt x="659708" y="1689574"/>
                    <a:pt x="661275" y="1692709"/>
                  </a:cubicBezTo>
                  <a:cubicBezTo>
                    <a:pt x="663492" y="1697143"/>
                    <a:pt x="664752" y="1702202"/>
                    <a:pt x="667925" y="1706010"/>
                  </a:cubicBezTo>
                  <a:cubicBezTo>
                    <a:pt x="672883" y="1711960"/>
                    <a:pt x="681067" y="1713716"/>
                    <a:pt x="687876" y="1715985"/>
                  </a:cubicBezTo>
                  <a:cubicBezTo>
                    <a:pt x="691201" y="1712660"/>
                    <a:pt x="697078" y="1710648"/>
                    <a:pt x="697851" y="1706010"/>
                  </a:cubicBezTo>
                  <a:cubicBezTo>
                    <a:pt x="698508" y="1702068"/>
                    <a:pt x="695102" y="1696901"/>
                    <a:pt x="691201" y="1696034"/>
                  </a:cubicBezTo>
                  <a:cubicBezTo>
                    <a:pt x="683550" y="1694334"/>
                    <a:pt x="675684" y="1698251"/>
                    <a:pt x="667925" y="1699359"/>
                  </a:cubicBezTo>
                  <a:cubicBezTo>
                    <a:pt x="670142" y="1704901"/>
                    <a:pt x="672688" y="1710322"/>
                    <a:pt x="674575" y="1715985"/>
                  </a:cubicBezTo>
                  <a:cubicBezTo>
                    <a:pt x="678771" y="1728572"/>
                    <a:pt x="678277" y="1735479"/>
                    <a:pt x="681225" y="1749236"/>
                  </a:cubicBezTo>
                  <a:cubicBezTo>
                    <a:pt x="683140" y="1758173"/>
                    <a:pt x="687876" y="1775836"/>
                    <a:pt x="687876" y="1775836"/>
                  </a:cubicBezTo>
                  <a:cubicBezTo>
                    <a:pt x="688984" y="1785811"/>
                    <a:pt x="689233" y="1795920"/>
                    <a:pt x="691201" y="1805762"/>
                  </a:cubicBezTo>
                  <a:cubicBezTo>
                    <a:pt x="692576" y="1812636"/>
                    <a:pt x="696151" y="1818912"/>
                    <a:pt x="697851" y="1825713"/>
                  </a:cubicBezTo>
                  <a:lnTo>
                    <a:pt x="704501" y="1852314"/>
                  </a:lnTo>
                  <a:cubicBezTo>
                    <a:pt x="706008" y="1858342"/>
                    <a:pt x="711778" y="1882865"/>
                    <a:pt x="714476" y="1885564"/>
                  </a:cubicBezTo>
                  <a:lnTo>
                    <a:pt x="721126" y="1892215"/>
                  </a:lnTo>
                  <a:lnTo>
                    <a:pt x="727777" y="1912165"/>
                  </a:lnTo>
                  <a:cubicBezTo>
                    <a:pt x="728885" y="1915490"/>
                    <a:pt x="728624" y="1919662"/>
                    <a:pt x="731102" y="1922140"/>
                  </a:cubicBezTo>
                  <a:cubicBezTo>
                    <a:pt x="738978" y="1930017"/>
                    <a:pt x="747293" y="1937464"/>
                    <a:pt x="751052" y="1948741"/>
                  </a:cubicBezTo>
                  <a:cubicBezTo>
                    <a:pt x="752160" y="1952066"/>
                    <a:pt x="752810" y="1955581"/>
                    <a:pt x="754377" y="1958716"/>
                  </a:cubicBezTo>
                  <a:cubicBezTo>
                    <a:pt x="756164" y="1962291"/>
                    <a:pt x="758705" y="1965440"/>
                    <a:pt x="761028" y="1968692"/>
                  </a:cubicBezTo>
                  <a:cubicBezTo>
                    <a:pt x="781644" y="1997554"/>
                    <a:pt x="761985" y="1968464"/>
                    <a:pt x="777653" y="1991967"/>
                  </a:cubicBezTo>
                  <a:cubicBezTo>
                    <a:pt x="779358" y="1997082"/>
                    <a:pt x="784815" y="2006803"/>
                    <a:pt x="777653" y="2011918"/>
                  </a:cubicBezTo>
                  <a:cubicBezTo>
                    <a:pt x="771949" y="2015992"/>
                    <a:pt x="757702" y="2018568"/>
                    <a:pt x="757702" y="2018568"/>
                  </a:cubicBezTo>
                  <a:cubicBezTo>
                    <a:pt x="756134" y="2023272"/>
                    <a:pt x="749352" y="2037669"/>
                    <a:pt x="757702" y="2041844"/>
                  </a:cubicBezTo>
                  <a:cubicBezTo>
                    <a:pt x="761276" y="2043631"/>
                    <a:pt x="764353" y="2037411"/>
                    <a:pt x="767678" y="2035194"/>
                  </a:cubicBezTo>
                  <a:cubicBezTo>
                    <a:pt x="771353" y="2024167"/>
                    <a:pt x="771003" y="2028723"/>
                    <a:pt x="761028" y="2035194"/>
                  </a:cubicBezTo>
                  <a:close/>
                </a:path>
              </a:pathLst>
            </a:custGeom>
            <a:solidFill>
              <a:srgbClr val="FFFF00">
                <a:alpha val="15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68" name="Полилиния 867"/>
            <p:cNvSpPr/>
            <p:nvPr/>
          </p:nvSpPr>
          <p:spPr>
            <a:xfrm>
              <a:off x="3673098" y="578603"/>
              <a:ext cx="2665709" cy="4021138"/>
            </a:xfrm>
            <a:custGeom>
              <a:avLst/>
              <a:gdLst>
                <a:gd name="connsiteX0" fmla="*/ 87824 w 2665709"/>
                <a:gd name="connsiteY0" fmla="*/ 4008895 h 4021138"/>
                <a:gd name="connsiteX1" fmla="*/ 103322 w 2665709"/>
                <a:gd name="connsiteY1" fmla="*/ 3977899 h 4021138"/>
                <a:gd name="connsiteX2" fmla="*/ 118821 w 2665709"/>
                <a:gd name="connsiteY2" fmla="*/ 3967566 h 4021138"/>
                <a:gd name="connsiteX3" fmla="*/ 129153 w 2665709"/>
                <a:gd name="connsiteY3" fmla="*/ 3952068 h 4021138"/>
                <a:gd name="connsiteX4" fmla="*/ 160149 w 2665709"/>
                <a:gd name="connsiteY4" fmla="*/ 3936570 h 4021138"/>
                <a:gd name="connsiteX5" fmla="*/ 216977 w 2665709"/>
                <a:gd name="connsiteY5" fmla="*/ 3941736 h 4021138"/>
                <a:gd name="connsiteX6" fmla="*/ 247973 w 2665709"/>
                <a:gd name="connsiteY6" fmla="*/ 3967566 h 4021138"/>
                <a:gd name="connsiteX7" fmla="*/ 263471 w 2665709"/>
                <a:gd name="connsiteY7" fmla="*/ 3977899 h 4021138"/>
                <a:gd name="connsiteX8" fmla="*/ 309966 w 2665709"/>
                <a:gd name="connsiteY8" fmla="*/ 3988231 h 4021138"/>
                <a:gd name="connsiteX9" fmla="*/ 371960 w 2665709"/>
                <a:gd name="connsiteY9" fmla="*/ 3977899 h 4021138"/>
                <a:gd name="connsiteX10" fmla="*/ 382292 w 2665709"/>
                <a:gd name="connsiteY10" fmla="*/ 3967566 h 4021138"/>
                <a:gd name="connsiteX11" fmla="*/ 397790 w 2665709"/>
                <a:gd name="connsiteY11" fmla="*/ 3962400 h 4021138"/>
                <a:gd name="connsiteX12" fmla="*/ 423621 w 2665709"/>
                <a:gd name="connsiteY12" fmla="*/ 3941736 h 4021138"/>
                <a:gd name="connsiteX13" fmla="*/ 454617 w 2665709"/>
                <a:gd name="connsiteY13" fmla="*/ 3926238 h 4021138"/>
                <a:gd name="connsiteX14" fmla="*/ 464949 w 2665709"/>
                <a:gd name="connsiteY14" fmla="*/ 3915905 h 4021138"/>
                <a:gd name="connsiteX15" fmla="*/ 480448 w 2665709"/>
                <a:gd name="connsiteY15" fmla="*/ 3910739 h 4021138"/>
                <a:gd name="connsiteX16" fmla="*/ 495946 w 2665709"/>
                <a:gd name="connsiteY16" fmla="*/ 3879743 h 4021138"/>
                <a:gd name="connsiteX17" fmla="*/ 506278 w 2665709"/>
                <a:gd name="connsiteY17" fmla="*/ 3828082 h 4021138"/>
                <a:gd name="connsiteX18" fmla="*/ 501112 w 2665709"/>
                <a:gd name="connsiteY18" fmla="*/ 3750590 h 4021138"/>
                <a:gd name="connsiteX19" fmla="*/ 495946 w 2665709"/>
                <a:gd name="connsiteY19" fmla="*/ 3729926 h 4021138"/>
                <a:gd name="connsiteX20" fmla="*/ 475282 w 2665709"/>
                <a:gd name="connsiteY20" fmla="*/ 3678265 h 4021138"/>
                <a:gd name="connsiteX21" fmla="*/ 464949 w 2665709"/>
                <a:gd name="connsiteY21" fmla="*/ 3667933 h 4021138"/>
                <a:gd name="connsiteX22" fmla="*/ 444285 w 2665709"/>
                <a:gd name="connsiteY22" fmla="*/ 3636936 h 4021138"/>
                <a:gd name="connsiteX23" fmla="*/ 423621 w 2665709"/>
                <a:gd name="connsiteY23" fmla="*/ 3611105 h 4021138"/>
                <a:gd name="connsiteX24" fmla="*/ 382292 w 2665709"/>
                <a:gd name="connsiteY24" fmla="*/ 3600773 h 4021138"/>
                <a:gd name="connsiteX25" fmla="*/ 340963 w 2665709"/>
                <a:gd name="connsiteY25" fmla="*/ 3564611 h 4021138"/>
                <a:gd name="connsiteX26" fmla="*/ 330631 w 2665709"/>
                <a:gd name="connsiteY26" fmla="*/ 3554278 h 4021138"/>
                <a:gd name="connsiteX27" fmla="*/ 315133 w 2665709"/>
                <a:gd name="connsiteY27" fmla="*/ 3497451 h 4021138"/>
                <a:gd name="connsiteX28" fmla="*/ 346129 w 2665709"/>
                <a:gd name="connsiteY28" fmla="*/ 3471621 h 4021138"/>
                <a:gd name="connsiteX29" fmla="*/ 377126 w 2665709"/>
                <a:gd name="connsiteY29" fmla="*/ 3461289 h 4021138"/>
                <a:gd name="connsiteX30" fmla="*/ 392624 w 2665709"/>
                <a:gd name="connsiteY30" fmla="*/ 3456122 h 4021138"/>
                <a:gd name="connsiteX31" fmla="*/ 423621 w 2665709"/>
                <a:gd name="connsiteY31" fmla="*/ 3435458 h 4021138"/>
                <a:gd name="connsiteX32" fmla="*/ 454617 w 2665709"/>
                <a:gd name="connsiteY32" fmla="*/ 3419960 h 4021138"/>
                <a:gd name="connsiteX33" fmla="*/ 470116 w 2665709"/>
                <a:gd name="connsiteY33" fmla="*/ 3404461 h 4021138"/>
                <a:gd name="connsiteX34" fmla="*/ 485614 w 2665709"/>
                <a:gd name="connsiteY34" fmla="*/ 3394129 h 4021138"/>
                <a:gd name="connsiteX35" fmla="*/ 490780 w 2665709"/>
                <a:gd name="connsiteY35" fmla="*/ 3378631 h 4021138"/>
                <a:gd name="connsiteX36" fmla="*/ 501112 w 2665709"/>
                <a:gd name="connsiteY36" fmla="*/ 3363133 h 4021138"/>
                <a:gd name="connsiteX37" fmla="*/ 511444 w 2665709"/>
                <a:gd name="connsiteY37" fmla="*/ 3321804 h 4021138"/>
                <a:gd name="connsiteX38" fmla="*/ 521777 w 2665709"/>
                <a:gd name="connsiteY38" fmla="*/ 3311472 h 4021138"/>
                <a:gd name="connsiteX39" fmla="*/ 516610 w 2665709"/>
                <a:gd name="connsiteY39" fmla="*/ 3285641 h 4021138"/>
                <a:gd name="connsiteX40" fmla="*/ 501112 w 2665709"/>
                <a:gd name="connsiteY40" fmla="*/ 3270143 h 4021138"/>
                <a:gd name="connsiteX41" fmla="*/ 480448 w 2665709"/>
                <a:gd name="connsiteY41" fmla="*/ 3254644 h 4021138"/>
                <a:gd name="connsiteX42" fmla="*/ 454617 w 2665709"/>
                <a:gd name="connsiteY42" fmla="*/ 3249478 h 4021138"/>
                <a:gd name="connsiteX43" fmla="*/ 330631 w 2665709"/>
                <a:gd name="connsiteY43" fmla="*/ 3244312 h 4021138"/>
                <a:gd name="connsiteX44" fmla="*/ 320299 w 2665709"/>
                <a:gd name="connsiteY44" fmla="*/ 3223648 h 4021138"/>
                <a:gd name="connsiteX45" fmla="*/ 309966 w 2665709"/>
                <a:gd name="connsiteY45" fmla="*/ 3208150 h 4021138"/>
                <a:gd name="connsiteX46" fmla="*/ 304800 w 2665709"/>
                <a:gd name="connsiteY46" fmla="*/ 3171987 h 4021138"/>
                <a:gd name="connsiteX47" fmla="*/ 299634 w 2665709"/>
                <a:gd name="connsiteY47" fmla="*/ 3156489 h 4021138"/>
                <a:gd name="connsiteX48" fmla="*/ 304800 w 2665709"/>
                <a:gd name="connsiteY48" fmla="*/ 3135824 h 4021138"/>
                <a:gd name="connsiteX49" fmla="*/ 325465 w 2665709"/>
                <a:gd name="connsiteY49" fmla="*/ 3078997 h 4021138"/>
                <a:gd name="connsiteX50" fmla="*/ 340963 w 2665709"/>
                <a:gd name="connsiteY50" fmla="*/ 3068665 h 4021138"/>
                <a:gd name="connsiteX51" fmla="*/ 356461 w 2665709"/>
                <a:gd name="connsiteY51" fmla="*/ 3037668 h 4021138"/>
                <a:gd name="connsiteX52" fmla="*/ 366794 w 2665709"/>
                <a:gd name="connsiteY52" fmla="*/ 3001505 h 4021138"/>
                <a:gd name="connsiteX53" fmla="*/ 371960 w 2665709"/>
                <a:gd name="connsiteY53" fmla="*/ 2794861 h 4021138"/>
                <a:gd name="connsiteX54" fmla="*/ 377126 w 2665709"/>
                <a:gd name="connsiteY54" fmla="*/ 2769031 h 4021138"/>
                <a:gd name="connsiteX55" fmla="*/ 371960 w 2665709"/>
                <a:gd name="connsiteY55" fmla="*/ 2707038 h 4021138"/>
                <a:gd name="connsiteX56" fmla="*/ 366794 w 2665709"/>
                <a:gd name="connsiteY56" fmla="*/ 2691539 h 4021138"/>
                <a:gd name="connsiteX57" fmla="*/ 356461 w 2665709"/>
                <a:gd name="connsiteY57" fmla="*/ 2681207 h 4021138"/>
                <a:gd name="connsiteX58" fmla="*/ 361627 w 2665709"/>
                <a:gd name="connsiteY58" fmla="*/ 2624380 h 4021138"/>
                <a:gd name="connsiteX59" fmla="*/ 382292 w 2665709"/>
                <a:gd name="connsiteY59" fmla="*/ 2598550 h 4021138"/>
                <a:gd name="connsiteX60" fmla="*/ 408122 w 2665709"/>
                <a:gd name="connsiteY60" fmla="*/ 2572719 h 4021138"/>
                <a:gd name="connsiteX61" fmla="*/ 454617 w 2665709"/>
                <a:gd name="connsiteY61" fmla="*/ 2562387 h 4021138"/>
                <a:gd name="connsiteX62" fmla="*/ 470116 w 2665709"/>
                <a:gd name="connsiteY62" fmla="*/ 2557221 h 4021138"/>
                <a:gd name="connsiteX63" fmla="*/ 485614 w 2665709"/>
                <a:gd name="connsiteY63" fmla="*/ 2546889 h 4021138"/>
                <a:gd name="connsiteX64" fmla="*/ 490780 w 2665709"/>
                <a:gd name="connsiteY64" fmla="*/ 2531390 h 4021138"/>
                <a:gd name="connsiteX65" fmla="*/ 511444 w 2665709"/>
                <a:gd name="connsiteY65" fmla="*/ 2500394 h 4021138"/>
                <a:gd name="connsiteX66" fmla="*/ 521777 w 2665709"/>
                <a:gd name="connsiteY66" fmla="*/ 2484895 h 4021138"/>
                <a:gd name="connsiteX67" fmla="*/ 547607 w 2665709"/>
                <a:gd name="connsiteY67" fmla="*/ 2438400 h 4021138"/>
                <a:gd name="connsiteX68" fmla="*/ 573438 w 2665709"/>
                <a:gd name="connsiteY68" fmla="*/ 2412570 h 4021138"/>
                <a:gd name="connsiteX69" fmla="*/ 594102 w 2665709"/>
                <a:gd name="connsiteY69" fmla="*/ 2376407 h 4021138"/>
                <a:gd name="connsiteX70" fmla="*/ 609600 w 2665709"/>
                <a:gd name="connsiteY70" fmla="*/ 2360909 h 4021138"/>
                <a:gd name="connsiteX71" fmla="*/ 635431 w 2665709"/>
                <a:gd name="connsiteY71" fmla="*/ 2314414 h 4021138"/>
                <a:gd name="connsiteX72" fmla="*/ 656095 w 2665709"/>
                <a:gd name="connsiteY72" fmla="*/ 2288583 h 4021138"/>
                <a:gd name="connsiteX73" fmla="*/ 661261 w 2665709"/>
                <a:gd name="connsiteY73" fmla="*/ 2273085 h 4021138"/>
                <a:gd name="connsiteX74" fmla="*/ 671594 w 2665709"/>
                <a:gd name="connsiteY74" fmla="*/ 2262753 h 4021138"/>
                <a:gd name="connsiteX75" fmla="*/ 681926 w 2665709"/>
                <a:gd name="connsiteY75" fmla="*/ 2247255 h 4021138"/>
                <a:gd name="connsiteX76" fmla="*/ 697424 w 2665709"/>
                <a:gd name="connsiteY76" fmla="*/ 2216258 h 4021138"/>
                <a:gd name="connsiteX77" fmla="*/ 702590 w 2665709"/>
                <a:gd name="connsiteY77" fmla="*/ 2200760 h 4021138"/>
                <a:gd name="connsiteX78" fmla="*/ 718088 w 2665709"/>
                <a:gd name="connsiteY78" fmla="*/ 2190428 h 4021138"/>
                <a:gd name="connsiteX79" fmla="*/ 743919 w 2665709"/>
                <a:gd name="connsiteY79" fmla="*/ 2143933 h 4021138"/>
                <a:gd name="connsiteX80" fmla="*/ 769749 w 2665709"/>
                <a:gd name="connsiteY80" fmla="*/ 2118102 h 4021138"/>
                <a:gd name="connsiteX81" fmla="*/ 780082 w 2665709"/>
                <a:gd name="connsiteY81" fmla="*/ 2107770 h 4021138"/>
                <a:gd name="connsiteX82" fmla="*/ 795580 w 2665709"/>
                <a:gd name="connsiteY82" fmla="*/ 2081939 h 4021138"/>
                <a:gd name="connsiteX83" fmla="*/ 821410 w 2665709"/>
                <a:gd name="connsiteY83" fmla="*/ 2056109 h 4021138"/>
                <a:gd name="connsiteX84" fmla="*/ 836909 w 2665709"/>
                <a:gd name="connsiteY84" fmla="*/ 2030278 h 4021138"/>
                <a:gd name="connsiteX85" fmla="*/ 842075 w 2665709"/>
                <a:gd name="connsiteY85" fmla="*/ 2014780 h 4021138"/>
                <a:gd name="connsiteX86" fmla="*/ 857573 w 2665709"/>
                <a:gd name="connsiteY86" fmla="*/ 2009614 h 4021138"/>
                <a:gd name="connsiteX87" fmla="*/ 867905 w 2665709"/>
                <a:gd name="connsiteY87" fmla="*/ 1994116 h 4021138"/>
                <a:gd name="connsiteX88" fmla="*/ 893736 w 2665709"/>
                <a:gd name="connsiteY88" fmla="*/ 1973451 h 4021138"/>
                <a:gd name="connsiteX89" fmla="*/ 904068 w 2665709"/>
                <a:gd name="connsiteY89" fmla="*/ 1957953 h 4021138"/>
                <a:gd name="connsiteX90" fmla="*/ 909234 w 2665709"/>
                <a:gd name="connsiteY90" fmla="*/ 1942455 h 4021138"/>
                <a:gd name="connsiteX91" fmla="*/ 924733 w 2665709"/>
                <a:gd name="connsiteY91" fmla="*/ 1937289 h 4021138"/>
                <a:gd name="connsiteX92" fmla="*/ 935065 w 2665709"/>
                <a:gd name="connsiteY92" fmla="*/ 1926956 h 4021138"/>
                <a:gd name="connsiteX93" fmla="*/ 945397 w 2665709"/>
                <a:gd name="connsiteY93" fmla="*/ 1911458 h 4021138"/>
                <a:gd name="connsiteX94" fmla="*/ 976394 w 2665709"/>
                <a:gd name="connsiteY94" fmla="*/ 1880461 h 4021138"/>
                <a:gd name="connsiteX95" fmla="*/ 1002224 w 2665709"/>
                <a:gd name="connsiteY95" fmla="*/ 1854631 h 4021138"/>
                <a:gd name="connsiteX96" fmla="*/ 1012556 w 2665709"/>
                <a:gd name="connsiteY96" fmla="*/ 1839133 h 4021138"/>
                <a:gd name="connsiteX97" fmla="*/ 1033221 w 2665709"/>
                <a:gd name="connsiteY97" fmla="*/ 1818468 h 4021138"/>
                <a:gd name="connsiteX98" fmla="*/ 1059051 w 2665709"/>
                <a:gd name="connsiteY98" fmla="*/ 1771973 h 4021138"/>
                <a:gd name="connsiteX99" fmla="*/ 1074549 w 2665709"/>
                <a:gd name="connsiteY99" fmla="*/ 1761641 h 4021138"/>
                <a:gd name="connsiteX100" fmla="*/ 1084882 w 2665709"/>
                <a:gd name="connsiteY100" fmla="*/ 1725478 h 4021138"/>
                <a:gd name="connsiteX101" fmla="*/ 1095214 w 2665709"/>
                <a:gd name="connsiteY101" fmla="*/ 1694482 h 4021138"/>
                <a:gd name="connsiteX102" fmla="*/ 1100380 w 2665709"/>
                <a:gd name="connsiteY102" fmla="*/ 1678983 h 4021138"/>
                <a:gd name="connsiteX103" fmla="*/ 1110712 w 2665709"/>
                <a:gd name="connsiteY103" fmla="*/ 1637655 h 4021138"/>
                <a:gd name="connsiteX104" fmla="*/ 1126210 w 2665709"/>
                <a:gd name="connsiteY104" fmla="*/ 1585994 h 4021138"/>
                <a:gd name="connsiteX105" fmla="*/ 1131377 w 2665709"/>
                <a:gd name="connsiteY105" fmla="*/ 1570495 h 4021138"/>
                <a:gd name="connsiteX106" fmla="*/ 1146875 w 2665709"/>
                <a:gd name="connsiteY106" fmla="*/ 1554997 h 4021138"/>
                <a:gd name="connsiteX107" fmla="*/ 1157207 w 2665709"/>
                <a:gd name="connsiteY107" fmla="*/ 1524000 h 4021138"/>
                <a:gd name="connsiteX108" fmla="*/ 1162373 w 2665709"/>
                <a:gd name="connsiteY108" fmla="*/ 1508502 h 4021138"/>
                <a:gd name="connsiteX109" fmla="*/ 1177871 w 2665709"/>
                <a:gd name="connsiteY109" fmla="*/ 1493004 h 4021138"/>
                <a:gd name="connsiteX110" fmla="*/ 1183038 w 2665709"/>
                <a:gd name="connsiteY110" fmla="*/ 1477505 h 4021138"/>
                <a:gd name="connsiteX111" fmla="*/ 1193370 w 2665709"/>
                <a:gd name="connsiteY111" fmla="*/ 1462007 h 4021138"/>
                <a:gd name="connsiteX112" fmla="*/ 1198536 w 2665709"/>
                <a:gd name="connsiteY112" fmla="*/ 1441343 h 4021138"/>
                <a:gd name="connsiteX113" fmla="*/ 1224366 w 2665709"/>
                <a:gd name="connsiteY113" fmla="*/ 1415512 h 4021138"/>
                <a:gd name="connsiteX114" fmla="*/ 1239865 w 2665709"/>
                <a:gd name="connsiteY114" fmla="*/ 1384516 h 4021138"/>
                <a:gd name="connsiteX115" fmla="*/ 1255363 w 2665709"/>
                <a:gd name="connsiteY115" fmla="*/ 1379350 h 4021138"/>
                <a:gd name="connsiteX116" fmla="*/ 1260529 w 2665709"/>
                <a:gd name="connsiteY116" fmla="*/ 1363851 h 4021138"/>
                <a:gd name="connsiteX117" fmla="*/ 1291526 w 2665709"/>
                <a:gd name="connsiteY117" fmla="*/ 1343187 h 4021138"/>
                <a:gd name="connsiteX118" fmla="*/ 1296692 w 2665709"/>
                <a:gd name="connsiteY118" fmla="*/ 1327689 h 4021138"/>
                <a:gd name="connsiteX119" fmla="*/ 1322522 w 2665709"/>
                <a:gd name="connsiteY119" fmla="*/ 1307024 h 4021138"/>
                <a:gd name="connsiteX120" fmla="*/ 1332855 w 2665709"/>
                <a:gd name="connsiteY120" fmla="*/ 1296692 h 4021138"/>
                <a:gd name="connsiteX121" fmla="*/ 1348353 w 2665709"/>
                <a:gd name="connsiteY121" fmla="*/ 1291526 h 4021138"/>
                <a:gd name="connsiteX122" fmla="*/ 1544665 w 2665709"/>
                <a:gd name="connsiteY122" fmla="*/ 1286360 h 4021138"/>
                <a:gd name="connsiteX123" fmla="*/ 1580827 w 2665709"/>
                <a:gd name="connsiteY123" fmla="*/ 1281194 h 4021138"/>
                <a:gd name="connsiteX124" fmla="*/ 1596326 w 2665709"/>
                <a:gd name="connsiteY124" fmla="*/ 1276028 h 4021138"/>
                <a:gd name="connsiteX125" fmla="*/ 1616990 w 2665709"/>
                <a:gd name="connsiteY125" fmla="*/ 1270861 h 4021138"/>
                <a:gd name="connsiteX126" fmla="*/ 1663485 w 2665709"/>
                <a:gd name="connsiteY126" fmla="*/ 1250197 h 4021138"/>
                <a:gd name="connsiteX127" fmla="*/ 1678983 w 2665709"/>
                <a:gd name="connsiteY127" fmla="*/ 1245031 h 4021138"/>
                <a:gd name="connsiteX128" fmla="*/ 1694482 w 2665709"/>
                <a:gd name="connsiteY128" fmla="*/ 1239865 h 4021138"/>
                <a:gd name="connsiteX129" fmla="*/ 1704814 w 2665709"/>
                <a:gd name="connsiteY129" fmla="*/ 1224366 h 4021138"/>
                <a:gd name="connsiteX130" fmla="*/ 1725478 w 2665709"/>
                <a:gd name="connsiteY130" fmla="*/ 1214034 h 4021138"/>
                <a:gd name="connsiteX131" fmla="*/ 1740977 w 2665709"/>
                <a:gd name="connsiteY131" fmla="*/ 1203702 h 4021138"/>
                <a:gd name="connsiteX132" fmla="*/ 1766807 w 2665709"/>
                <a:gd name="connsiteY132" fmla="*/ 1183038 h 4021138"/>
                <a:gd name="connsiteX133" fmla="*/ 1797804 w 2665709"/>
                <a:gd name="connsiteY133" fmla="*/ 1162373 h 4021138"/>
                <a:gd name="connsiteX134" fmla="*/ 1808136 w 2665709"/>
                <a:gd name="connsiteY134" fmla="*/ 1146875 h 4021138"/>
                <a:gd name="connsiteX135" fmla="*/ 1823634 w 2665709"/>
                <a:gd name="connsiteY135" fmla="*/ 1141709 h 4021138"/>
                <a:gd name="connsiteX136" fmla="*/ 1839133 w 2665709"/>
                <a:gd name="connsiteY136" fmla="*/ 1131377 h 4021138"/>
                <a:gd name="connsiteX137" fmla="*/ 1859797 w 2665709"/>
                <a:gd name="connsiteY137" fmla="*/ 1105546 h 4021138"/>
                <a:gd name="connsiteX138" fmla="*/ 1880461 w 2665709"/>
                <a:gd name="connsiteY138" fmla="*/ 1074550 h 4021138"/>
                <a:gd name="connsiteX139" fmla="*/ 1890794 w 2665709"/>
                <a:gd name="connsiteY139" fmla="*/ 1043553 h 4021138"/>
                <a:gd name="connsiteX140" fmla="*/ 1895960 w 2665709"/>
                <a:gd name="connsiteY140" fmla="*/ 1028055 h 4021138"/>
                <a:gd name="connsiteX141" fmla="*/ 1906292 w 2665709"/>
                <a:gd name="connsiteY141" fmla="*/ 1017722 h 4021138"/>
                <a:gd name="connsiteX142" fmla="*/ 1911458 w 2665709"/>
                <a:gd name="connsiteY142" fmla="*/ 1002224 h 4021138"/>
                <a:gd name="connsiteX143" fmla="*/ 1932122 w 2665709"/>
                <a:gd name="connsiteY143" fmla="*/ 971228 h 4021138"/>
                <a:gd name="connsiteX144" fmla="*/ 1937288 w 2665709"/>
                <a:gd name="connsiteY144" fmla="*/ 955729 h 4021138"/>
                <a:gd name="connsiteX145" fmla="*/ 1947621 w 2665709"/>
                <a:gd name="connsiteY145" fmla="*/ 945397 h 4021138"/>
                <a:gd name="connsiteX146" fmla="*/ 1957953 w 2665709"/>
                <a:gd name="connsiteY146" fmla="*/ 929899 h 4021138"/>
                <a:gd name="connsiteX147" fmla="*/ 1963119 w 2665709"/>
                <a:gd name="connsiteY147" fmla="*/ 914400 h 4021138"/>
                <a:gd name="connsiteX148" fmla="*/ 1994116 w 2665709"/>
                <a:gd name="connsiteY148" fmla="*/ 873072 h 4021138"/>
                <a:gd name="connsiteX149" fmla="*/ 1999282 w 2665709"/>
                <a:gd name="connsiteY149" fmla="*/ 857573 h 4021138"/>
                <a:gd name="connsiteX150" fmla="*/ 2019946 w 2665709"/>
                <a:gd name="connsiteY150" fmla="*/ 826577 h 4021138"/>
                <a:gd name="connsiteX151" fmla="*/ 2030278 w 2665709"/>
                <a:gd name="connsiteY151" fmla="*/ 811078 h 4021138"/>
                <a:gd name="connsiteX152" fmla="*/ 2040610 w 2665709"/>
                <a:gd name="connsiteY152" fmla="*/ 795580 h 4021138"/>
                <a:gd name="connsiteX153" fmla="*/ 2045777 w 2665709"/>
                <a:gd name="connsiteY153" fmla="*/ 780082 h 4021138"/>
                <a:gd name="connsiteX154" fmla="*/ 2061275 w 2665709"/>
                <a:gd name="connsiteY154" fmla="*/ 769750 h 4021138"/>
                <a:gd name="connsiteX155" fmla="*/ 2081939 w 2665709"/>
                <a:gd name="connsiteY155" fmla="*/ 743919 h 4021138"/>
                <a:gd name="connsiteX156" fmla="*/ 2097438 w 2665709"/>
                <a:gd name="connsiteY156" fmla="*/ 733587 h 4021138"/>
                <a:gd name="connsiteX157" fmla="*/ 2138766 w 2665709"/>
                <a:gd name="connsiteY157" fmla="*/ 702590 h 4021138"/>
                <a:gd name="connsiteX158" fmla="*/ 2149099 w 2665709"/>
                <a:gd name="connsiteY158" fmla="*/ 692258 h 4021138"/>
                <a:gd name="connsiteX159" fmla="*/ 2164597 w 2665709"/>
                <a:gd name="connsiteY159" fmla="*/ 687092 h 4021138"/>
                <a:gd name="connsiteX160" fmla="*/ 2185261 w 2665709"/>
                <a:gd name="connsiteY160" fmla="*/ 661261 h 4021138"/>
                <a:gd name="connsiteX161" fmla="*/ 2216258 w 2665709"/>
                <a:gd name="connsiteY161" fmla="*/ 650929 h 4021138"/>
                <a:gd name="connsiteX162" fmla="*/ 2236922 w 2665709"/>
                <a:gd name="connsiteY162" fmla="*/ 640597 h 4021138"/>
                <a:gd name="connsiteX163" fmla="*/ 2262753 w 2665709"/>
                <a:gd name="connsiteY163" fmla="*/ 625099 h 4021138"/>
                <a:gd name="connsiteX164" fmla="*/ 2288583 w 2665709"/>
                <a:gd name="connsiteY164" fmla="*/ 599268 h 4021138"/>
                <a:gd name="connsiteX165" fmla="*/ 2298916 w 2665709"/>
                <a:gd name="connsiteY165" fmla="*/ 588936 h 4021138"/>
                <a:gd name="connsiteX166" fmla="*/ 2314414 w 2665709"/>
                <a:gd name="connsiteY166" fmla="*/ 583770 h 4021138"/>
                <a:gd name="connsiteX167" fmla="*/ 2345410 w 2665709"/>
                <a:gd name="connsiteY167" fmla="*/ 552773 h 4021138"/>
                <a:gd name="connsiteX168" fmla="*/ 2355743 w 2665709"/>
                <a:gd name="connsiteY168" fmla="*/ 542441 h 4021138"/>
                <a:gd name="connsiteX169" fmla="*/ 2381573 w 2665709"/>
                <a:gd name="connsiteY169" fmla="*/ 516611 h 4021138"/>
                <a:gd name="connsiteX170" fmla="*/ 2407404 w 2665709"/>
                <a:gd name="connsiteY170" fmla="*/ 501112 h 4021138"/>
                <a:gd name="connsiteX171" fmla="*/ 2422902 w 2665709"/>
                <a:gd name="connsiteY171" fmla="*/ 490780 h 4021138"/>
                <a:gd name="connsiteX172" fmla="*/ 2495227 w 2665709"/>
                <a:gd name="connsiteY172" fmla="*/ 480448 h 4021138"/>
                <a:gd name="connsiteX173" fmla="*/ 2526224 w 2665709"/>
                <a:gd name="connsiteY173" fmla="*/ 470116 h 4021138"/>
                <a:gd name="connsiteX174" fmla="*/ 2536556 w 2665709"/>
                <a:gd name="connsiteY174" fmla="*/ 454617 h 4021138"/>
                <a:gd name="connsiteX175" fmla="*/ 2567553 w 2665709"/>
                <a:gd name="connsiteY175" fmla="*/ 444285 h 4021138"/>
                <a:gd name="connsiteX176" fmla="*/ 2598549 w 2665709"/>
                <a:gd name="connsiteY176" fmla="*/ 423621 h 4021138"/>
                <a:gd name="connsiteX177" fmla="*/ 2614048 w 2665709"/>
                <a:gd name="connsiteY177" fmla="*/ 413289 h 4021138"/>
                <a:gd name="connsiteX178" fmla="*/ 2629546 w 2665709"/>
                <a:gd name="connsiteY178" fmla="*/ 408122 h 4021138"/>
                <a:gd name="connsiteX179" fmla="*/ 2655377 w 2665709"/>
                <a:gd name="connsiteY179" fmla="*/ 387458 h 4021138"/>
                <a:gd name="connsiteX180" fmla="*/ 2665709 w 2665709"/>
                <a:gd name="connsiteY180" fmla="*/ 371960 h 4021138"/>
                <a:gd name="connsiteX181" fmla="*/ 2660543 w 2665709"/>
                <a:gd name="connsiteY181" fmla="*/ 356461 h 4021138"/>
                <a:gd name="connsiteX182" fmla="*/ 2645044 w 2665709"/>
                <a:gd name="connsiteY182" fmla="*/ 351295 h 4021138"/>
                <a:gd name="connsiteX183" fmla="*/ 2629546 w 2665709"/>
                <a:gd name="connsiteY183" fmla="*/ 340963 h 4021138"/>
                <a:gd name="connsiteX184" fmla="*/ 2598549 w 2665709"/>
                <a:gd name="connsiteY184" fmla="*/ 330631 h 4021138"/>
                <a:gd name="connsiteX185" fmla="*/ 2577885 w 2665709"/>
                <a:gd name="connsiteY185" fmla="*/ 304800 h 4021138"/>
                <a:gd name="connsiteX186" fmla="*/ 2557221 w 2665709"/>
                <a:gd name="connsiteY186" fmla="*/ 273804 h 4021138"/>
                <a:gd name="connsiteX187" fmla="*/ 2552055 w 2665709"/>
                <a:gd name="connsiteY187" fmla="*/ 258305 h 4021138"/>
                <a:gd name="connsiteX188" fmla="*/ 2541722 w 2665709"/>
                <a:gd name="connsiteY188" fmla="*/ 247973 h 4021138"/>
                <a:gd name="connsiteX189" fmla="*/ 2536556 w 2665709"/>
                <a:gd name="connsiteY189" fmla="*/ 216977 h 4021138"/>
                <a:gd name="connsiteX190" fmla="*/ 2531390 w 2665709"/>
                <a:gd name="connsiteY190" fmla="*/ 201478 h 4021138"/>
                <a:gd name="connsiteX191" fmla="*/ 2515892 w 2665709"/>
                <a:gd name="connsiteY191" fmla="*/ 165316 h 4021138"/>
                <a:gd name="connsiteX192" fmla="*/ 2479729 w 2665709"/>
                <a:gd name="connsiteY192" fmla="*/ 139485 h 4021138"/>
                <a:gd name="connsiteX193" fmla="*/ 2464231 w 2665709"/>
                <a:gd name="connsiteY193" fmla="*/ 129153 h 4021138"/>
                <a:gd name="connsiteX194" fmla="*/ 2433234 w 2665709"/>
                <a:gd name="connsiteY194" fmla="*/ 118821 h 4021138"/>
                <a:gd name="connsiteX195" fmla="*/ 2402238 w 2665709"/>
                <a:gd name="connsiteY195" fmla="*/ 108489 h 4021138"/>
                <a:gd name="connsiteX196" fmla="*/ 2386739 w 2665709"/>
                <a:gd name="connsiteY196" fmla="*/ 103322 h 4021138"/>
                <a:gd name="connsiteX197" fmla="*/ 2371241 w 2665709"/>
                <a:gd name="connsiteY197" fmla="*/ 92990 h 4021138"/>
                <a:gd name="connsiteX198" fmla="*/ 2340244 w 2665709"/>
                <a:gd name="connsiteY198" fmla="*/ 87824 h 4021138"/>
                <a:gd name="connsiteX199" fmla="*/ 2293749 w 2665709"/>
                <a:gd name="connsiteY199" fmla="*/ 72326 h 4021138"/>
                <a:gd name="connsiteX200" fmla="*/ 2278251 w 2665709"/>
                <a:gd name="connsiteY200" fmla="*/ 67160 h 4021138"/>
                <a:gd name="connsiteX201" fmla="*/ 2262753 w 2665709"/>
                <a:gd name="connsiteY201" fmla="*/ 56828 h 4021138"/>
                <a:gd name="connsiteX202" fmla="*/ 2231756 w 2665709"/>
                <a:gd name="connsiteY202" fmla="*/ 46495 h 4021138"/>
                <a:gd name="connsiteX203" fmla="*/ 2216258 w 2665709"/>
                <a:gd name="connsiteY203" fmla="*/ 36163 h 4021138"/>
                <a:gd name="connsiteX204" fmla="*/ 2200760 w 2665709"/>
                <a:gd name="connsiteY204" fmla="*/ 30997 h 4021138"/>
                <a:gd name="connsiteX205" fmla="*/ 2190427 w 2665709"/>
                <a:gd name="connsiteY205" fmla="*/ 20665 h 4021138"/>
                <a:gd name="connsiteX206" fmla="*/ 2159431 w 2665709"/>
                <a:gd name="connsiteY206" fmla="*/ 10333 h 4021138"/>
                <a:gd name="connsiteX207" fmla="*/ 2143933 w 2665709"/>
                <a:gd name="connsiteY207" fmla="*/ 5166 h 4021138"/>
                <a:gd name="connsiteX208" fmla="*/ 2128434 w 2665709"/>
                <a:gd name="connsiteY208" fmla="*/ 0 h 4021138"/>
                <a:gd name="connsiteX209" fmla="*/ 1999282 w 2665709"/>
                <a:gd name="connsiteY209" fmla="*/ 5166 h 4021138"/>
                <a:gd name="connsiteX210" fmla="*/ 1988949 w 2665709"/>
                <a:gd name="connsiteY210" fmla="*/ 15499 h 4021138"/>
                <a:gd name="connsiteX211" fmla="*/ 1968285 w 2665709"/>
                <a:gd name="connsiteY211" fmla="*/ 20665 h 4021138"/>
                <a:gd name="connsiteX212" fmla="*/ 1952787 w 2665709"/>
                <a:gd name="connsiteY212" fmla="*/ 30997 h 4021138"/>
                <a:gd name="connsiteX213" fmla="*/ 1937288 w 2665709"/>
                <a:gd name="connsiteY213" fmla="*/ 36163 h 4021138"/>
                <a:gd name="connsiteX214" fmla="*/ 1926956 w 2665709"/>
                <a:gd name="connsiteY214" fmla="*/ 51661 h 4021138"/>
                <a:gd name="connsiteX215" fmla="*/ 1901126 w 2665709"/>
                <a:gd name="connsiteY215" fmla="*/ 72326 h 4021138"/>
                <a:gd name="connsiteX216" fmla="*/ 1890794 w 2665709"/>
                <a:gd name="connsiteY216" fmla="*/ 87824 h 4021138"/>
                <a:gd name="connsiteX217" fmla="*/ 1864963 w 2665709"/>
                <a:gd name="connsiteY217" fmla="*/ 108489 h 4021138"/>
                <a:gd name="connsiteX218" fmla="*/ 1844299 w 2665709"/>
                <a:gd name="connsiteY218" fmla="*/ 139485 h 4021138"/>
                <a:gd name="connsiteX219" fmla="*/ 1833966 w 2665709"/>
                <a:gd name="connsiteY219" fmla="*/ 154983 h 4021138"/>
                <a:gd name="connsiteX220" fmla="*/ 1823634 w 2665709"/>
                <a:gd name="connsiteY220" fmla="*/ 185980 h 4021138"/>
                <a:gd name="connsiteX221" fmla="*/ 1818468 w 2665709"/>
                <a:gd name="connsiteY221" fmla="*/ 201478 h 4021138"/>
                <a:gd name="connsiteX222" fmla="*/ 1808136 w 2665709"/>
                <a:gd name="connsiteY222" fmla="*/ 289302 h 4021138"/>
                <a:gd name="connsiteX223" fmla="*/ 1797804 w 2665709"/>
                <a:gd name="connsiteY223" fmla="*/ 304800 h 4021138"/>
                <a:gd name="connsiteX224" fmla="*/ 1792638 w 2665709"/>
                <a:gd name="connsiteY224" fmla="*/ 320299 h 4021138"/>
                <a:gd name="connsiteX225" fmla="*/ 1777139 w 2665709"/>
                <a:gd name="connsiteY225" fmla="*/ 325465 h 4021138"/>
                <a:gd name="connsiteX226" fmla="*/ 1761641 w 2665709"/>
                <a:gd name="connsiteY226" fmla="*/ 335797 h 4021138"/>
                <a:gd name="connsiteX227" fmla="*/ 1746143 w 2665709"/>
                <a:gd name="connsiteY227" fmla="*/ 340963 h 4021138"/>
                <a:gd name="connsiteX228" fmla="*/ 1678983 w 2665709"/>
                <a:gd name="connsiteY228" fmla="*/ 351295 h 4021138"/>
                <a:gd name="connsiteX229" fmla="*/ 1632488 w 2665709"/>
                <a:gd name="connsiteY229" fmla="*/ 361628 h 4021138"/>
                <a:gd name="connsiteX230" fmla="*/ 1616990 w 2665709"/>
                <a:gd name="connsiteY230" fmla="*/ 371960 h 4021138"/>
                <a:gd name="connsiteX231" fmla="*/ 1591160 w 2665709"/>
                <a:gd name="connsiteY231" fmla="*/ 377126 h 4021138"/>
                <a:gd name="connsiteX232" fmla="*/ 1570495 w 2665709"/>
                <a:gd name="connsiteY232" fmla="*/ 382292 h 4021138"/>
                <a:gd name="connsiteX233" fmla="*/ 1554997 w 2665709"/>
                <a:gd name="connsiteY233" fmla="*/ 387458 h 4021138"/>
                <a:gd name="connsiteX234" fmla="*/ 1518834 w 2665709"/>
                <a:gd name="connsiteY234" fmla="*/ 397790 h 4021138"/>
                <a:gd name="connsiteX235" fmla="*/ 1472339 w 2665709"/>
                <a:gd name="connsiteY235" fmla="*/ 418455 h 4021138"/>
                <a:gd name="connsiteX236" fmla="*/ 1456841 w 2665709"/>
                <a:gd name="connsiteY236" fmla="*/ 423621 h 4021138"/>
                <a:gd name="connsiteX237" fmla="*/ 1441343 w 2665709"/>
                <a:gd name="connsiteY237" fmla="*/ 428787 h 4021138"/>
                <a:gd name="connsiteX238" fmla="*/ 1405180 w 2665709"/>
                <a:gd name="connsiteY238" fmla="*/ 454617 h 4021138"/>
                <a:gd name="connsiteX239" fmla="*/ 1374183 w 2665709"/>
                <a:gd name="connsiteY239" fmla="*/ 475282 h 4021138"/>
                <a:gd name="connsiteX240" fmla="*/ 1358685 w 2665709"/>
                <a:gd name="connsiteY240" fmla="*/ 485614 h 4021138"/>
                <a:gd name="connsiteX241" fmla="*/ 1327688 w 2665709"/>
                <a:gd name="connsiteY241" fmla="*/ 511444 h 4021138"/>
                <a:gd name="connsiteX242" fmla="*/ 1317356 w 2665709"/>
                <a:gd name="connsiteY242" fmla="*/ 521777 h 4021138"/>
                <a:gd name="connsiteX243" fmla="*/ 1286360 w 2665709"/>
                <a:gd name="connsiteY243" fmla="*/ 542441 h 4021138"/>
                <a:gd name="connsiteX244" fmla="*/ 1270861 w 2665709"/>
                <a:gd name="connsiteY244" fmla="*/ 552773 h 4021138"/>
                <a:gd name="connsiteX245" fmla="*/ 1260529 w 2665709"/>
                <a:gd name="connsiteY245" fmla="*/ 568272 h 4021138"/>
                <a:gd name="connsiteX246" fmla="*/ 1245031 w 2665709"/>
                <a:gd name="connsiteY246" fmla="*/ 573438 h 4021138"/>
                <a:gd name="connsiteX247" fmla="*/ 1229533 w 2665709"/>
                <a:gd name="connsiteY247" fmla="*/ 583770 h 4021138"/>
                <a:gd name="connsiteX248" fmla="*/ 1224366 w 2665709"/>
                <a:gd name="connsiteY248" fmla="*/ 599268 h 4021138"/>
                <a:gd name="connsiteX249" fmla="*/ 1193370 w 2665709"/>
                <a:gd name="connsiteY249" fmla="*/ 619933 h 4021138"/>
                <a:gd name="connsiteX250" fmla="*/ 1177871 w 2665709"/>
                <a:gd name="connsiteY250" fmla="*/ 630265 h 4021138"/>
                <a:gd name="connsiteX251" fmla="*/ 1146875 w 2665709"/>
                <a:gd name="connsiteY251" fmla="*/ 656095 h 4021138"/>
                <a:gd name="connsiteX252" fmla="*/ 1126210 w 2665709"/>
                <a:gd name="connsiteY252" fmla="*/ 676760 h 4021138"/>
                <a:gd name="connsiteX253" fmla="*/ 1110712 w 2665709"/>
                <a:gd name="connsiteY253" fmla="*/ 692258 h 4021138"/>
                <a:gd name="connsiteX254" fmla="*/ 1095214 w 2665709"/>
                <a:gd name="connsiteY254" fmla="*/ 702590 h 4021138"/>
                <a:gd name="connsiteX255" fmla="*/ 1084882 w 2665709"/>
                <a:gd name="connsiteY255" fmla="*/ 718089 h 4021138"/>
                <a:gd name="connsiteX256" fmla="*/ 1069383 w 2665709"/>
                <a:gd name="connsiteY256" fmla="*/ 723255 h 4021138"/>
                <a:gd name="connsiteX257" fmla="*/ 1059051 w 2665709"/>
                <a:gd name="connsiteY257" fmla="*/ 754251 h 4021138"/>
                <a:gd name="connsiteX258" fmla="*/ 1048719 w 2665709"/>
                <a:gd name="connsiteY258" fmla="*/ 774916 h 4021138"/>
                <a:gd name="connsiteX259" fmla="*/ 1043553 w 2665709"/>
                <a:gd name="connsiteY259" fmla="*/ 790414 h 4021138"/>
                <a:gd name="connsiteX260" fmla="*/ 1022888 w 2665709"/>
                <a:gd name="connsiteY260" fmla="*/ 821411 h 4021138"/>
                <a:gd name="connsiteX261" fmla="*/ 1012556 w 2665709"/>
                <a:gd name="connsiteY261" fmla="*/ 852407 h 4021138"/>
                <a:gd name="connsiteX262" fmla="*/ 1007390 w 2665709"/>
                <a:gd name="connsiteY262" fmla="*/ 867905 h 4021138"/>
                <a:gd name="connsiteX263" fmla="*/ 997058 w 2665709"/>
                <a:gd name="connsiteY263" fmla="*/ 888570 h 4021138"/>
                <a:gd name="connsiteX264" fmla="*/ 991892 w 2665709"/>
                <a:gd name="connsiteY264" fmla="*/ 909234 h 4021138"/>
                <a:gd name="connsiteX265" fmla="*/ 981560 w 2665709"/>
                <a:gd name="connsiteY265" fmla="*/ 960895 h 4021138"/>
                <a:gd name="connsiteX266" fmla="*/ 971227 w 2665709"/>
                <a:gd name="connsiteY266" fmla="*/ 991892 h 4021138"/>
                <a:gd name="connsiteX267" fmla="*/ 940231 w 2665709"/>
                <a:gd name="connsiteY267" fmla="*/ 1012556 h 4021138"/>
                <a:gd name="connsiteX268" fmla="*/ 919566 w 2665709"/>
                <a:gd name="connsiteY268" fmla="*/ 1033221 h 4021138"/>
                <a:gd name="connsiteX269" fmla="*/ 898902 w 2665709"/>
                <a:gd name="connsiteY269" fmla="*/ 1038387 h 4021138"/>
                <a:gd name="connsiteX270" fmla="*/ 883404 w 2665709"/>
                <a:gd name="connsiteY270" fmla="*/ 1048719 h 4021138"/>
                <a:gd name="connsiteX271" fmla="*/ 862739 w 2665709"/>
                <a:gd name="connsiteY271" fmla="*/ 1074550 h 4021138"/>
                <a:gd name="connsiteX272" fmla="*/ 847241 w 2665709"/>
                <a:gd name="connsiteY272" fmla="*/ 1079716 h 4021138"/>
                <a:gd name="connsiteX273" fmla="*/ 836909 w 2665709"/>
                <a:gd name="connsiteY273" fmla="*/ 1110712 h 4021138"/>
                <a:gd name="connsiteX274" fmla="*/ 831743 w 2665709"/>
                <a:gd name="connsiteY274" fmla="*/ 1126211 h 4021138"/>
                <a:gd name="connsiteX275" fmla="*/ 821410 w 2665709"/>
                <a:gd name="connsiteY275" fmla="*/ 1198536 h 4021138"/>
                <a:gd name="connsiteX276" fmla="*/ 805912 w 2665709"/>
                <a:gd name="connsiteY276" fmla="*/ 1245031 h 4021138"/>
                <a:gd name="connsiteX277" fmla="*/ 800746 w 2665709"/>
                <a:gd name="connsiteY277" fmla="*/ 1260529 h 4021138"/>
                <a:gd name="connsiteX278" fmla="*/ 785248 w 2665709"/>
                <a:gd name="connsiteY278" fmla="*/ 1291526 h 4021138"/>
                <a:gd name="connsiteX279" fmla="*/ 769749 w 2665709"/>
                <a:gd name="connsiteY279" fmla="*/ 1296692 h 4021138"/>
                <a:gd name="connsiteX280" fmla="*/ 738753 w 2665709"/>
                <a:gd name="connsiteY280" fmla="*/ 1317356 h 4021138"/>
                <a:gd name="connsiteX281" fmla="*/ 718088 w 2665709"/>
                <a:gd name="connsiteY281" fmla="*/ 1338021 h 4021138"/>
                <a:gd name="connsiteX282" fmla="*/ 702590 w 2665709"/>
                <a:gd name="connsiteY282" fmla="*/ 1343187 h 4021138"/>
                <a:gd name="connsiteX283" fmla="*/ 671594 w 2665709"/>
                <a:gd name="connsiteY283" fmla="*/ 1363851 h 4021138"/>
                <a:gd name="connsiteX284" fmla="*/ 656095 w 2665709"/>
                <a:gd name="connsiteY284" fmla="*/ 1394848 h 4021138"/>
                <a:gd name="connsiteX285" fmla="*/ 640597 w 2665709"/>
                <a:gd name="connsiteY285" fmla="*/ 1405180 h 4021138"/>
                <a:gd name="connsiteX286" fmla="*/ 614766 w 2665709"/>
                <a:gd name="connsiteY286" fmla="*/ 1482672 h 4021138"/>
                <a:gd name="connsiteX287" fmla="*/ 609600 w 2665709"/>
                <a:gd name="connsiteY287" fmla="*/ 1498170 h 4021138"/>
                <a:gd name="connsiteX288" fmla="*/ 604434 w 2665709"/>
                <a:gd name="connsiteY288" fmla="*/ 1513668 h 4021138"/>
                <a:gd name="connsiteX289" fmla="*/ 588936 w 2665709"/>
                <a:gd name="connsiteY289" fmla="*/ 1524000 h 4021138"/>
                <a:gd name="connsiteX290" fmla="*/ 568271 w 2665709"/>
                <a:gd name="connsiteY290" fmla="*/ 1544665 h 4021138"/>
                <a:gd name="connsiteX291" fmla="*/ 537275 w 2665709"/>
                <a:gd name="connsiteY291" fmla="*/ 1554997 h 4021138"/>
                <a:gd name="connsiteX292" fmla="*/ 521777 w 2665709"/>
                <a:gd name="connsiteY292" fmla="*/ 1560163 h 4021138"/>
                <a:gd name="connsiteX293" fmla="*/ 495946 w 2665709"/>
                <a:gd name="connsiteY293" fmla="*/ 1591160 h 4021138"/>
                <a:gd name="connsiteX294" fmla="*/ 480448 w 2665709"/>
                <a:gd name="connsiteY294" fmla="*/ 1601492 h 4021138"/>
                <a:gd name="connsiteX295" fmla="*/ 475282 w 2665709"/>
                <a:gd name="connsiteY295" fmla="*/ 1616990 h 4021138"/>
                <a:gd name="connsiteX296" fmla="*/ 444285 w 2665709"/>
                <a:gd name="connsiteY296" fmla="*/ 1658319 h 4021138"/>
                <a:gd name="connsiteX297" fmla="*/ 433953 w 2665709"/>
                <a:gd name="connsiteY297" fmla="*/ 1689316 h 4021138"/>
                <a:gd name="connsiteX298" fmla="*/ 423621 w 2665709"/>
                <a:gd name="connsiteY298" fmla="*/ 1735811 h 4021138"/>
                <a:gd name="connsiteX299" fmla="*/ 428787 w 2665709"/>
                <a:gd name="connsiteY299" fmla="*/ 1808136 h 4021138"/>
                <a:gd name="connsiteX300" fmla="*/ 439119 w 2665709"/>
                <a:gd name="connsiteY300" fmla="*/ 1890794 h 4021138"/>
                <a:gd name="connsiteX301" fmla="*/ 423621 w 2665709"/>
                <a:gd name="connsiteY301" fmla="*/ 1994116 h 4021138"/>
                <a:gd name="connsiteX302" fmla="*/ 413288 w 2665709"/>
                <a:gd name="connsiteY302" fmla="*/ 2014780 h 4021138"/>
                <a:gd name="connsiteX303" fmla="*/ 392624 w 2665709"/>
                <a:gd name="connsiteY303" fmla="*/ 2045777 h 4021138"/>
                <a:gd name="connsiteX304" fmla="*/ 371960 w 2665709"/>
                <a:gd name="connsiteY304" fmla="*/ 2076773 h 4021138"/>
                <a:gd name="connsiteX305" fmla="*/ 366794 w 2665709"/>
                <a:gd name="connsiteY305" fmla="*/ 2092272 h 4021138"/>
                <a:gd name="connsiteX306" fmla="*/ 356461 w 2665709"/>
                <a:gd name="connsiteY306" fmla="*/ 2102604 h 4021138"/>
                <a:gd name="connsiteX307" fmla="*/ 340963 w 2665709"/>
                <a:gd name="connsiteY307" fmla="*/ 2133600 h 4021138"/>
                <a:gd name="connsiteX308" fmla="*/ 330631 w 2665709"/>
                <a:gd name="connsiteY308" fmla="*/ 2143933 h 4021138"/>
                <a:gd name="connsiteX309" fmla="*/ 320299 w 2665709"/>
                <a:gd name="connsiteY309" fmla="*/ 2159431 h 4021138"/>
                <a:gd name="connsiteX310" fmla="*/ 304800 w 2665709"/>
                <a:gd name="connsiteY310" fmla="*/ 2164597 h 4021138"/>
                <a:gd name="connsiteX311" fmla="*/ 278970 w 2665709"/>
                <a:gd name="connsiteY311" fmla="*/ 2195594 h 4021138"/>
                <a:gd name="connsiteX312" fmla="*/ 263471 w 2665709"/>
                <a:gd name="connsiteY312" fmla="*/ 2200760 h 4021138"/>
                <a:gd name="connsiteX313" fmla="*/ 253139 w 2665709"/>
                <a:gd name="connsiteY313" fmla="*/ 2381573 h 4021138"/>
                <a:gd name="connsiteX314" fmla="*/ 232475 w 2665709"/>
                <a:gd name="connsiteY314" fmla="*/ 2412570 h 4021138"/>
                <a:gd name="connsiteX315" fmla="*/ 211810 w 2665709"/>
                <a:gd name="connsiteY315" fmla="*/ 2438400 h 4021138"/>
                <a:gd name="connsiteX316" fmla="*/ 154983 w 2665709"/>
                <a:gd name="connsiteY316" fmla="*/ 2459065 h 4021138"/>
                <a:gd name="connsiteX317" fmla="*/ 139485 w 2665709"/>
                <a:gd name="connsiteY317" fmla="*/ 2464231 h 4021138"/>
                <a:gd name="connsiteX318" fmla="*/ 82658 w 2665709"/>
                <a:gd name="connsiteY318" fmla="*/ 2490061 h 4021138"/>
                <a:gd name="connsiteX319" fmla="*/ 72326 w 2665709"/>
                <a:gd name="connsiteY319" fmla="*/ 2639878 h 4021138"/>
                <a:gd name="connsiteX320" fmla="*/ 46495 w 2665709"/>
                <a:gd name="connsiteY320" fmla="*/ 2676041 h 4021138"/>
                <a:gd name="connsiteX321" fmla="*/ 41329 w 2665709"/>
                <a:gd name="connsiteY321" fmla="*/ 2691539 h 4021138"/>
                <a:gd name="connsiteX322" fmla="*/ 25831 w 2665709"/>
                <a:gd name="connsiteY322" fmla="*/ 2696705 h 4021138"/>
                <a:gd name="connsiteX323" fmla="*/ 10333 w 2665709"/>
                <a:gd name="connsiteY323" fmla="*/ 2743200 h 4021138"/>
                <a:gd name="connsiteX324" fmla="*/ 15499 w 2665709"/>
                <a:gd name="connsiteY324" fmla="*/ 2779363 h 4021138"/>
                <a:gd name="connsiteX325" fmla="*/ 20665 w 2665709"/>
                <a:gd name="connsiteY325" fmla="*/ 2794861 h 4021138"/>
                <a:gd name="connsiteX326" fmla="*/ 25831 w 2665709"/>
                <a:gd name="connsiteY326" fmla="*/ 2825858 h 4021138"/>
                <a:gd name="connsiteX327" fmla="*/ 36163 w 2665709"/>
                <a:gd name="connsiteY327" fmla="*/ 2862021 h 4021138"/>
                <a:gd name="connsiteX328" fmla="*/ 41329 w 2665709"/>
                <a:gd name="connsiteY328" fmla="*/ 2887851 h 4021138"/>
                <a:gd name="connsiteX329" fmla="*/ 51661 w 2665709"/>
                <a:gd name="connsiteY329" fmla="*/ 2903350 h 4021138"/>
                <a:gd name="connsiteX330" fmla="*/ 72326 w 2665709"/>
                <a:gd name="connsiteY330" fmla="*/ 2949844 h 4021138"/>
                <a:gd name="connsiteX331" fmla="*/ 77492 w 2665709"/>
                <a:gd name="connsiteY331" fmla="*/ 2965343 h 4021138"/>
                <a:gd name="connsiteX332" fmla="*/ 87824 w 2665709"/>
                <a:gd name="connsiteY332" fmla="*/ 2980841 h 4021138"/>
                <a:gd name="connsiteX333" fmla="*/ 98156 w 2665709"/>
                <a:gd name="connsiteY333" fmla="*/ 3011838 h 4021138"/>
                <a:gd name="connsiteX334" fmla="*/ 103322 w 2665709"/>
                <a:gd name="connsiteY334" fmla="*/ 3053166 h 4021138"/>
                <a:gd name="connsiteX335" fmla="*/ 108488 w 2665709"/>
                <a:gd name="connsiteY335" fmla="*/ 3068665 h 4021138"/>
                <a:gd name="connsiteX336" fmla="*/ 123987 w 2665709"/>
                <a:gd name="connsiteY336" fmla="*/ 3109994 h 4021138"/>
                <a:gd name="connsiteX337" fmla="*/ 123987 w 2665709"/>
                <a:gd name="connsiteY337" fmla="*/ 3368299 h 4021138"/>
                <a:gd name="connsiteX338" fmla="*/ 113655 w 2665709"/>
                <a:gd name="connsiteY338" fmla="*/ 3388963 h 4021138"/>
                <a:gd name="connsiteX339" fmla="*/ 103322 w 2665709"/>
                <a:gd name="connsiteY339" fmla="*/ 3435458 h 4021138"/>
                <a:gd name="connsiteX340" fmla="*/ 82658 w 2665709"/>
                <a:gd name="connsiteY340" fmla="*/ 3476787 h 4021138"/>
                <a:gd name="connsiteX341" fmla="*/ 67160 w 2665709"/>
                <a:gd name="connsiteY341" fmla="*/ 3528448 h 4021138"/>
                <a:gd name="connsiteX342" fmla="*/ 61994 w 2665709"/>
                <a:gd name="connsiteY342" fmla="*/ 3549112 h 4021138"/>
                <a:gd name="connsiteX343" fmla="*/ 56827 w 2665709"/>
                <a:gd name="connsiteY343" fmla="*/ 3564611 h 4021138"/>
                <a:gd name="connsiteX344" fmla="*/ 51661 w 2665709"/>
                <a:gd name="connsiteY344" fmla="*/ 3595607 h 4021138"/>
                <a:gd name="connsiteX345" fmla="*/ 46495 w 2665709"/>
                <a:gd name="connsiteY345" fmla="*/ 3611105 h 4021138"/>
                <a:gd name="connsiteX346" fmla="*/ 41329 w 2665709"/>
                <a:gd name="connsiteY346" fmla="*/ 3642102 h 4021138"/>
                <a:gd name="connsiteX347" fmla="*/ 25831 w 2665709"/>
                <a:gd name="connsiteY347" fmla="*/ 3693763 h 4021138"/>
                <a:gd name="connsiteX348" fmla="*/ 10333 w 2665709"/>
                <a:gd name="connsiteY348" fmla="*/ 3724760 h 4021138"/>
                <a:gd name="connsiteX349" fmla="*/ 0 w 2665709"/>
                <a:gd name="connsiteY349" fmla="*/ 3755756 h 4021138"/>
                <a:gd name="connsiteX350" fmla="*/ 15499 w 2665709"/>
                <a:gd name="connsiteY350" fmla="*/ 3879743 h 4021138"/>
                <a:gd name="connsiteX351" fmla="*/ 25831 w 2665709"/>
                <a:gd name="connsiteY351" fmla="*/ 3895241 h 4021138"/>
                <a:gd name="connsiteX352" fmla="*/ 41329 w 2665709"/>
                <a:gd name="connsiteY352" fmla="*/ 3926238 h 4021138"/>
                <a:gd name="connsiteX353" fmla="*/ 56827 w 2665709"/>
                <a:gd name="connsiteY353" fmla="*/ 3962400 h 4021138"/>
                <a:gd name="connsiteX354" fmla="*/ 67160 w 2665709"/>
                <a:gd name="connsiteY354" fmla="*/ 3998563 h 4021138"/>
                <a:gd name="connsiteX355" fmla="*/ 87824 w 2665709"/>
                <a:gd name="connsiteY355" fmla="*/ 4008895 h 40211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</a:cxnLst>
              <a:rect l="l" t="t" r="r" b="b"/>
              <a:pathLst>
                <a:path w="2665709" h="4021138">
                  <a:moveTo>
                    <a:pt x="87824" y="4008895"/>
                  </a:moveTo>
                  <a:cubicBezTo>
                    <a:pt x="93851" y="4005451"/>
                    <a:pt x="93308" y="3987913"/>
                    <a:pt x="103322" y="3977899"/>
                  </a:cubicBezTo>
                  <a:cubicBezTo>
                    <a:pt x="107713" y="3973508"/>
                    <a:pt x="113655" y="3971010"/>
                    <a:pt x="118821" y="3967566"/>
                  </a:cubicBezTo>
                  <a:cubicBezTo>
                    <a:pt x="122265" y="3962400"/>
                    <a:pt x="124763" y="3956458"/>
                    <a:pt x="129153" y="3952068"/>
                  </a:cubicBezTo>
                  <a:cubicBezTo>
                    <a:pt x="139167" y="3942054"/>
                    <a:pt x="147544" y="3940772"/>
                    <a:pt x="160149" y="3936570"/>
                  </a:cubicBezTo>
                  <a:cubicBezTo>
                    <a:pt x="179092" y="3938292"/>
                    <a:pt x="198378" y="3937751"/>
                    <a:pt x="216977" y="3941736"/>
                  </a:cubicBezTo>
                  <a:cubicBezTo>
                    <a:pt x="227336" y="3943956"/>
                    <a:pt x="241284" y="3961992"/>
                    <a:pt x="247973" y="3967566"/>
                  </a:cubicBezTo>
                  <a:cubicBezTo>
                    <a:pt x="252743" y="3971541"/>
                    <a:pt x="257918" y="3975122"/>
                    <a:pt x="263471" y="3977899"/>
                  </a:cubicBezTo>
                  <a:cubicBezTo>
                    <a:pt x="276187" y="3984257"/>
                    <a:pt x="298065" y="3986247"/>
                    <a:pt x="309966" y="3988231"/>
                  </a:cubicBezTo>
                  <a:cubicBezTo>
                    <a:pt x="312917" y="3987809"/>
                    <a:pt x="364407" y="3981136"/>
                    <a:pt x="371960" y="3977899"/>
                  </a:cubicBezTo>
                  <a:cubicBezTo>
                    <a:pt x="376437" y="3975980"/>
                    <a:pt x="378115" y="3970072"/>
                    <a:pt x="382292" y="3967566"/>
                  </a:cubicBezTo>
                  <a:cubicBezTo>
                    <a:pt x="386961" y="3964764"/>
                    <a:pt x="392919" y="3964835"/>
                    <a:pt x="397790" y="3962400"/>
                  </a:cubicBezTo>
                  <a:cubicBezTo>
                    <a:pt x="418987" y="3951801"/>
                    <a:pt x="407606" y="3954548"/>
                    <a:pt x="423621" y="3941736"/>
                  </a:cubicBezTo>
                  <a:cubicBezTo>
                    <a:pt x="437928" y="3930291"/>
                    <a:pt x="438247" y="3931695"/>
                    <a:pt x="454617" y="3926238"/>
                  </a:cubicBezTo>
                  <a:cubicBezTo>
                    <a:pt x="458061" y="3922794"/>
                    <a:pt x="460772" y="3918411"/>
                    <a:pt x="464949" y="3915905"/>
                  </a:cubicBezTo>
                  <a:cubicBezTo>
                    <a:pt x="469619" y="3913103"/>
                    <a:pt x="476196" y="3914141"/>
                    <a:pt x="480448" y="3910739"/>
                  </a:cubicBezTo>
                  <a:cubicBezTo>
                    <a:pt x="488088" y="3904627"/>
                    <a:pt x="493827" y="3888925"/>
                    <a:pt x="495946" y="3879743"/>
                  </a:cubicBezTo>
                  <a:cubicBezTo>
                    <a:pt x="499895" y="3862631"/>
                    <a:pt x="506278" y="3828082"/>
                    <a:pt x="506278" y="3828082"/>
                  </a:cubicBezTo>
                  <a:cubicBezTo>
                    <a:pt x="504556" y="3802251"/>
                    <a:pt x="503822" y="3776336"/>
                    <a:pt x="501112" y="3750590"/>
                  </a:cubicBezTo>
                  <a:cubicBezTo>
                    <a:pt x="500369" y="3743529"/>
                    <a:pt x="497986" y="3736727"/>
                    <a:pt x="495946" y="3729926"/>
                  </a:cubicBezTo>
                  <a:cubicBezTo>
                    <a:pt x="491364" y="3714652"/>
                    <a:pt x="484697" y="3692387"/>
                    <a:pt x="475282" y="3678265"/>
                  </a:cubicBezTo>
                  <a:cubicBezTo>
                    <a:pt x="472580" y="3674212"/>
                    <a:pt x="468393" y="3671377"/>
                    <a:pt x="464949" y="3667933"/>
                  </a:cubicBezTo>
                  <a:cubicBezTo>
                    <a:pt x="455870" y="3640696"/>
                    <a:pt x="465783" y="3662734"/>
                    <a:pt x="444285" y="3636936"/>
                  </a:cubicBezTo>
                  <a:cubicBezTo>
                    <a:pt x="440085" y="3631897"/>
                    <a:pt x="431413" y="3614444"/>
                    <a:pt x="423621" y="3611105"/>
                  </a:cubicBezTo>
                  <a:cubicBezTo>
                    <a:pt x="382346" y="3593415"/>
                    <a:pt x="412386" y="3615820"/>
                    <a:pt x="382292" y="3600773"/>
                  </a:cubicBezTo>
                  <a:cubicBezTo>
                    <a:pt x="365207" y="3592230"/>
                    <a:pt x="354427" y="3578075"/>
                    <a:pt x="340963" y="3564611"/>
                  </a:cubicBezTo>
                  <a:lnTo>
                    <a:pt x="330631" y="3554278"/>
                  </a:lnTo>
                  <a:cubicBezTo>
                    <a:pt x="317522" y="3514952"/>
                    <a:pt x="322435" y="3533961"/>
                    <a:pt x="315133" y="3497451"/>
                  </a:cubicBezTo>
                  <a:cubicBezTo>
                    <a:pt x="322946" y="3466199"/>
                    <a:pt x="312697" y="3480739"/>
                    <a:pt x="346129" y="3471621"/>
                  </a:cubicBezTo>
                  <a:cubicBezTo>
                    <a:pt x="356636" y="3468755"/>
                    <a:pt x="366794" y="3464733"/>
                    <a:pt x="377126" y="3461289"/>
                  </a:cubicBezTo>
                  <a:lnTo>
                    <a:pt x="392624" y="3456122"/>
                  </a:lnTo>
                  <a:cubicBezTo>
                    <a:pt x="422003" y="3426743"/>
                    <a:pt x="393714" y="3450411"/>
                    <a:pt x="423621" y="3435458"/>
                  </a:cubicBezTo>
                  <a:cubicBezTo>
                    <a:pt x="463683" y="3415428"/>
                    <a:pt x="415659" y="3432946"/>
                    <a:pt x="454617" y="3419960"/>
                  </a:cubicBezTo>
                  <a:cubicBezTo>
                    <a:pt x="459783" y="3414794"/>
                    <a:pt x="464503" y="3409138"/>
                    <a:pt x="470116" y="3404461"/>
                  </a:cubicBezTo>
                  <a:cubicBezTo>
                    <a:pt x="474886" y="3400486"/>
                    <a:pt x="481735" y="3398977"/>
                    <a:pt x="485614" y="3394129"/>
                  </a:cubicBezTo>
                  <a:cubicBezTo>
                    <a:pt x="489016" y="3389877"/>
                    <a:pt x="488345" y="3383502"/>
                    <a:pt x="490780" y="3378631"/>
                  </a:cubicBezTo>
                  <a:cubicBezTo>
                    <a:pt x="493557" y="3373078"/>
                    <a:pt x="497668" y="3368299"/>
                    <a:pt x="501112" y="3363133"/>
                  </a:cubicBezTo>
                  <a:cubicBezTo>
                    <a:pt x="502223" y="3357579"/>
                    <a:pt x="506678" y="3329746"/>
                    <a:pt x="511444" y="3321804"/>
                  </a:cubicBezTo>
                  <a:cubicBezTo>
                    <a:pt x="513950" y="3317627"/>
                    <a:pt x="518333" y="3314916"/>
                    <a:pt x="521777" y="3311472"/>
                  </a:cubicBezTo>
                  <a:cubicBezTo>
                    <a:pt x="520055" y="3302862"/>
                    <a:pt x="520537" y="3293495"/>
                    <a:pt x="516610" y="3285641"/>
                  </a:cubicBezTo>
                  <a:cubicBezTo>
                    <a:pt x="513343" y="3279107"/>
                    <a:pt x="506659" y="3274898"/>
                    <a:pt x="501112" y="3270143"/>
                  </a:cubicBezTo>
                  <a:cubicBezTo>
                    <a:pt x="494575" y="3264539"/>
                    <a:pt x="488316" y="3258141"/>
                    <a:pt x="480448" y="3254644"/>
                  </a:cubicBezTo>
                  <a:cubicBezTo>
                    <a:pt x="472424" y="3251078"/>
                    <a:pt x="463377" y="3250082"/>
                    <a:pt x="454617" y="3249478"/>
                  </a:cubicBezTo>
                  <a:cubicBezTo>
                    <a:pt x="413350" y="3246632"/>
                    <a:pt x="371960" y="3246034"/>
                    <a:pt x="330631" y="3244312"/>
                  </a:cubicBezTo>
                  <a:cubicBezTo>
                    <a:pt x="327187" y="3237424"/>
                    <a:pt x="324120" y="3230334"/>
                    <a:pt x="320299" y="3223648"/>
                  </a:cubicBezTo>
                  <a:cubicBezTo>
                    <a:pt x="317218" y="3218257"/>
                    <a:pt x="311750" y="3214097"/>
                    <a:pt x="309966" y="3208150"/>
                  </a:cubicBezTo>
                  <a:cubicBezTo>
                    <a:pt x="306467" y="3196487"/>
                    <a:pt x="307188" y="3183927"/>
                    <a:pt x="304800" y="3171987"/>
                  </a:cubicBezTo>
                  <a:cubicBezTo>
                    <a:pt x="303732" y="3166647"/>
                    <a:pt x="301356" y="3161655"/>
                    <a:pt x="299634" y="3156489"/>
                  </a:cubicBezTo>
                  <a:cubicBezTo>
                    <a:pt x="301356" y="3149601"/>
                    <a:pt x="303260" y="3142755"/>
                    <a:pt x="304800" y="3135824"/>
                  </a:cubicBezTo>
                  <a:cubicBezTo>
                    <a:pt x="309096" y="3116493"/>
                    <a:pt x="310419" y="3094043"/>
                    <a:pt x="325465" y="3078997"/>
                  </a:cubicBezTo>
                  <a:cubicBezTo>
                    <a:pt x="329855" y="3074607"/>
                    <a:pt x="335797" y="3072109"/>
                    <a:pt x="340963" y="3068665"/>
                  </a:cubicBezTo>
                  <a:cubicBezTo>
                    <a:pt x="353947" y="3029710"/>
                    <a:pt x="336433" y="3077724"/>
                    <a:pt x="356461" y="3037668"/>
                  </a:cubicBezTo>
                  <a:cubicBezTo>
                    <a:pt x="360166" y="3030259"/>
                    <a:pt x="365139" y="3008122"/>
                    <a:pt x="366794" y="3001505"/>
                  </a:cubicBezTo>
                  <a:cubicBezTo>
                    <a:pt x="368516" y="2932624"/>
                    <a:pt x="368901" y="2863696"/>
                    <a:pt x="371960" y="2794861"/>
                  </a:cubicBezTo>
                  <a:cubicBezTo>
                    <a:pt x="372350" y="2786089"/>
                    <a:pt x="377126" y="2777812"/>
                    <a:pt x="377126" y="2769031"/>
                  </a:cubicBezTo>
                  <a:cubicBezTo>
                    <a:pt x="377126" y="2748295"/>
                    <a:pt x="374700" y="2727592"/>
                    <a:pt x="371960" y="2707038"/>
                  </a:cubicBezTo>
                  <a:cubicBezTo>
                    <a:pt x="371240" y="2701640"/>
                    <a:pt x="369596" y="2696209"/>
                    <a:pt x="366794" y="2691539"/>
                  </a:cubicBezTo>
                  <a:cubicBezTo>
                    <a:pt x="364288" y="2687362"/>
                    <a:pt x="359905" y="2684651"/>
                    <a:pt x="356461" y="2681207"/>
                  </a:cubicBezTo>
                  <a:cubicBezTo>
                    <a:pt x="358183" y="2662265"/>
                    <a:pt x="358937" y="2643209"/>
                    <a:pt x="361627" y="2624380"/>
                  </a:cubicBezTo>
                  <a:cubicBezTo>
                    <a:pt x="364698" y="2602884"/>
                    <a:pt x="366892" y="2612026"/>
                    <a:pt x="382292" y="2598550"/>
                  </a:cubicBezTo>
                  <a:cubicBezTo>
                    <a:pt x="391456" y="2590532"/>
                    <a:pt x="396182" y="2575107"/>
                    <a:pt x="408122" y="2572719"/>
                  </a:cubicBezTo>
                  <a:cubicBezTo>
                    <a:pt x="425880" y="2569167"/>
                    <a:pt x="437591" y="2567251"/>
                    <a:pt x="454617" y="2562387"/>
                  </a:cubicBezTo>
                  <a:cubicBezTo>
                    <a:pt x="459853" y="2560891"/>
                    <a:pt x="464950" y="2558943"/>
                    <a:pt x="470116" y="2557221"/>
                  </a:cubicBezTo>
                  <a:cubicBezTo>
                    <a:pt x="475282" y="2553777"/>
                    <a:pt x="481736" y="2551737"/>
                    <a:pt x="485614" y="2546889"/>
                  </a:cubicBezTo>
                  <a:cubicBezTo>
                    <a:pt x="489016" y="2542637"/>
                    <a:pt x="488135" y="2536150"/>
                    <a:pt x="490780" y="2531390"/>
                  </a:cubicBezTo>
                  <a:cubicBezTo>
                    <a:pt x="496810" y="2520535"/>
                    <a:pt x="504556" y="2510726"/>
                    <a:pt x="511444" y="2500394"/>
                  </a:cubicBezTo>
                  <a:lnTo>
                    <a:pt x="521777" y="2484895"/>
                  </a:lnTo>
                  <a:cubicBezTo>
                    <a:pt x="528273" y="2465407"/>
                    <a:pt x="529845" y="2456162"/>
                    <a:pt x="547607" y="2438400"/>
                  </a:cubicBezTo>
                  <a:lnTo>
                    <a:pt x="573438" y="2412570"/>
                  </a:lnTo>
                  <a:cubicBezTo>
                    <a:pt x="579754" y="2399937"/>
                    <a:pt x="584974" y="2387361"/>
                    <a:pt x="594102" y="2376407"/>
                  </a:cubicBezTo>
                  <a:cubicBezTo>
                    <a:pt x="598779" y="2370795"/>
                    <a:pt x="604434" y="2366075"/>
                    <a:pt x="609600" y="2360909"/>
                  </a:cubicBezTo>
                  <a:cubicBezTo>
                    <a:pt x="618693" y="2333630"/>
                    <a:pt x="611745" y="2349942"/>
                    <a:pt x="635431" y="2314414"/>
                  </a:cubicBezTo>
                  <a:cubicBezTo>
                    <a:pt x="648465" y="2294863"/>
                    <a:pt x="641373" y="2303307"/>
                    <a:pt x="656095" y="2288583"/>
                  </a:cubicBezTo>
                  <a:cubicBezTo>
                    <a:pt x="657817" y="2283417"/>
                    <a:pt x="658459" y="2277754"/>
                    <a:pt x="661261" y="2273085"/>
                  </a:cubicBezTo>
                  <a:cubicBezTo>
                    <a:pt x="663767" y="2268908"/>
                    <a:pt x="668551" y="2266556"/>
                    <a:pt x="671594" y="2262753"/>
                  </a:cubicBezTo>
                  <a:cubicBezTo>
                    <a:pt x="675473" y="2257905"/>
                    <a:pt x="678482" y="2252421"/>
                    <a:pt x="681926" y="2247255"/>
                  </a:cubicBezTo>
                  <a:cubicBezTo>
                    <a:pt x="694910" y="2208300"/>
                    <a:pt x="677396" y="2256314"/>
                    <a:pt x="697424" y="2216258"/>
                  </a:cubicBezTo>
                  <a:cubicBezTo>
                    <a:pt x="699859" y="2211387"/>
                    <a:pt x="699188" y="2205012"/>
                    <a:pt x="702590" y="2200760"/>
                  </a:cubicBezTo>
                  <a:cubicBezTo>
                    <a:pt x="706469" y="2195912"/>
                    <a:pt x="712922" y="2193872"/>
                    <a:pt x="718088" y="2190428"/>
                  </a:cubicBezTo>
                  <a:cubicBezTo>
                    <a:pt x="724585" y="2170939"/>
                    <a:pt x="726156" y="2161697"/>
                    <a:pt x="743919" y="2143933"/>
                  </a:cubicBezTo>
                  <a:lnTo>
                    <a:pt x="769749" y="2118102"/>
                  </a:lnTo>
                  <a:lnTo>
                    <a:pt x="780082" y="2107770"/>
                  </a:lnTo>
                  <a:cubicBezTo>
                    <a:pt x="789053" y="2080857"/>
                    <a:pt x="779372" y="2102200"/>
                    <a:pt x="795580" y="2081939"/>
                  </a:cubicBezTo>
                  <a:cubicBezTo>
                    <a:pt x="815258" y="2057340"/>
                    <a:pt x="794844" y="2073820"/>
                    <a:pt x="821410" y="2056109"/>
                  </a:cubicBezTo>
                  <a:cubicBezTo>
                    <a:pt x="836049" y="2012201"/>
                    <a:pt x="815632" y="2065741"/>
                    <a:pt x="836909" y="2030278"/>
                  </a:cubicBezTo>
                  <a:cubicBezTo>
                    <a:pt x="839711" y="2025609"/>
                    <a:pt x="838224" y="2018631"/>
                    <a:pt x="842075" y="2014780"/>
                  </a:cubicBezTo>
                  <a:cubicBezTo>
                    <a:pt x="845926" y="2010929"/>
                    <a:pt x="852407" y="2011336"/>
                    <a:pt x="857573" y="2009614"/>
                  </a:cubicBezTo>
                  <a:cubicBezTo>
                    <a:pt x="861017" y="2004448"/>
                    <a:pt x="864026" y="1998964"/>
                    <a:pt x="867905" y="1994116"/>
                  </a:cubicBezTo>
                  <a:cubicBezTo>
                    <a:pt x="876318" y="1983599"/>
                    <a:pt x="882228" y="1981123"/>
                    <a:pt x="893736" y="1973451"/>
                  </a:cubicBezTo>
                  <a:cubicBezTo>
                    <a:pt x="897180" y="1968285"/>
                    <a:pt x="901291" y="1963506"/>
                    <a:pt x="904068" y="1957953"/>
                  </a:cubicBezTo>
                  <a:cubicBezTo>
                    <a:pt x="906503" y="1953082"/>
                    <a:pt x="905383" y="1946305"/>
                    <a:pt x="909234" y="1942455"/>
                  </a:cubicBezTo>
                  <a:cubicBezTo>
                    <a:pt x="913085" y="1938604"/>
                    <a:pt x="919567" y="1939011"/>
                    <a:pt x="924733" y="1937289"/>
                  </a:cubicBezTo>
                  <a:cubicBezTo>
                    <a:pt x="928177" y="1933845"/>
                    <a:pt x="932022" y="1930760"/>
                    <a:pt x="935065" y="1926956"/>
                  </a:cubicBezTo>
                  <a:cubicBezTo>
                    <a:pt x="938943" y="1922108"/>
                    <a:pt x="941272" y="1916098"/>
                    <a:pt x="945397" y="1911458"/>
                  </a:cubicBezTo>
                  <a:cubicBezTo>
                    <a:pt x="955105" y="1900537"/>
                    <a:pt x="968289" y="1892619"/>
                    <a:pt x="976394" y="1880461"/>
                  </a:cubicBezTo>
                  <a:cubicBezTo>
                    <a:pt x="990170" y="1859797"/>
                    <a:pt x="981560" y="1868407"/>
                    <a:pt x="1002224" y="1854631"/>
                  </a:cubicBezTo>
                  <a:cubicBezTo>
                    <a:pt x="1005668" y="1849465"/>
                    <a:pt x="1008515" y="1843847"/>
                    <a:pt x="1012556" y="1839133"/>
                  </a:cubicBezTo>
                  <a:cubicBezTo>
                    <a:pt x="1018896" y="1831737"/>
                    <a:pt x="1033221" y="1818468"/>
                    <a:pt x="1033221" y="1818468"/>
                  </a:cubicBezTo>
                  <a:cubicBezTo>
                    <a:pt x="1038604" y="1802318"/>
                    <a:pt x="1043826" y="1782123"/>
                    <a:pt x="1059051" y="1771973"/>
                  </a:cubicBezTo>
                  <a:lnTo>
                    <a:pt x="1074549" y="1761641"/>
                  </a:lnTo>
                  <a:cubicBezTo>
                    <a:pt x="1091894" y="1709615"/>
                    <a:pt x="1065445" y="1790271"/>
                    <a:pt x="1084882" y="1725478"/>
                  </a:cubicBezTo>
                  <a:cubicBezTo>
                    <a:pt x="1088011" y="1715046"/>
                    <a:pt x="1091770" y="1704814"/>
                    <a:pt x="1095214" y="1694482"/>
                  </a:cubicBezTo>
                  <a:cubicBezTo>
                    <a:pt x="1096936" y="1689316"/>
                    <a:pt x="1099059" y="1684266"/>
                    <a:pt x="1100380" y="1678983"/>
                  </a:cubicBezTo>
                  <a:lnTo>
                    <a:pt x="1110712" y="1637655"/>
                  </a:lnTo>
                  <a:cubicBezTo>
                    <a:pt x="1118519" y="1606425"/>
                    <a:pt x="1113633" y="1623724"/>
                    <a:pt x="1126210" y="1585994"/>
                  </a:cubicBezTo>
                  <a:cubicBezTo>
                    <a:pt x="1127932" y="1580828"/>
                    <a:pt x="1127526" y="1574346"/>
                    <a:pt x="1131377" y="1570495"/>
                  </a:cubicBezTo>
                  <a:lnTo>
                    <a:pt x="1146875" y="1554997"/>
                  </a:lnTo>
                  <a:lnTo>
                    <a:pt x="1157207" y="1524000"/>
                  </a:lnTo>
                  <a:cubicBezTo>
                    <a:pt x="1158929" y="1518834"/>
                    <a:pt x="1158522" y="1512353"/>
                    <a:pt x="1162373" y="1508502"/>
                  </a:cubicBezTo>
                  <a:lnTo>
                    <a:pt x="1177871" y="1493004"/>
                  </a:lnTo>
                  <a:cubicBezTo>
                    <a:pt x="1179593" y="1487838"/>
                    <a:pt x="1180602" y="1482376"/>
                    <a:pt x="1183038" y="1477505"/>
                  </a:cubicBezTo>
                  <a:cubicBezTo>
                    <a:pt x="1185815" y="1471952"/>
                    <a:pt x="1190924" y="1467714"/>
                    <a:pt x="1193370" y="1462007"/>
                  </a:cubicBezTo>
                  <a:cubicBezTo>
                    <a:pt x="1196167" y="1455481"/>
                    <a:pt x="1195739" y="1447869"/>
                    <a:pt x="1198536" y="1441343"/>
                  </a:cubicBezTo>
                  <a:cubicBezTo>
                    <a:pt x="1205424" y="1425269"/>
                    <a:pt x="1210589" y="1424697"/>
                    <a:pt x="1224366" y="1415512"/>
                  </a:cubicBezTo>
                  <a:cubicBezTo>
                    <a:pt x="1227769" y="1405304"/>
                    <a:pt x="1230762" y="1391798"/>
                    <a:pt x="1239865" y="1384516"/>
                  </a:cubicBezTo>
                  <a:cubicBezTo>
                    <a:pt x="1244117" y="1381114"/>
                    <a:pt x="1250197" y="1381072"/>
                    <a:pt x="1255363" y="1379350"/>
                  </a:cubicBezTo>
                  <a:cubicBezTo>
                    <a:pt x="1257085" y="1374184"/>
                    <a:pt x="1256678" y="1367702"/>
                    <a:pt x="1260529" y="1363851"/>
                  </a:cubicBezTo>
                  <a:cubicBezTo>
                    <a:pt x="1269310" y="1355070"/>
                    <a:pt x="1291526" y="1343187"/>
                    <a:pt x="1291526" y="1343187"/>
                  </a:cubicBezTo>
                  <a:cubicBezTo>
                    <a:pt x="1293248" y="1338021"/>
                    <a:pt x="1293890" y="1332358"/>
                    <a:pt x="1296692" y="1327689"/>
                  </a:cubicBezTo>
                  <a:cubicBezTo>
                    <a:pt x="1302450" y="1318092"/>
                    <a:pt x="1314398" y="1313523"/>
                    <a:pt x="1322522" y="1307024"/>
                  </a:cubicBezTo>
                  <a:cubicBezTo>
                    <a:pt x="1326326" y="1303981"/>
                    <a:pt x="1328678" y="1299198"/>
                    <a:pt x="1332855" y="1296692"/>
                  </a:cubicBezTo>
                  <a:cubicBezTo>
                    <a:pt x="1337524" y="1293890"/>
                    <a:pt x="1342914" y="1291791"/>
                    <a:pt x="1348353" y="1291526"/>
                  </a:cubicBezTo>
                  <a:cubicBezTo>
                    <a:pt x="1413735" y="1288337"/>
                    <a:pt x="1479228" y="1288082"/>
                    <a:pt x="1544665" y="1286360"/>
                  </a:cubicBezTo>
                  <a:cubicBezTo>
                    <a:pt x="1556719" y="1284638"/>
                    <a:pt x="1568887" y="1283582"/>
                    <a:pt x="1580827" y="1281194"/>
                  </a:cubicBezTo>
                  <a:cubicBezTo>
                    <a:pt x="1586167" y="1280126"/>
                    <a:pt x="1591090" y="1277524"/>
                    <a:pt x="1596326" y="1276028"/>
                  </a:cubicBezTo>
                  <a:cubicBezTo>
                    <a:pt x="1603153" y="1274077"/>
                    <a:pt x="1610102" y="1272583"/>
                    <a:pt x="1616990" y="1270861"/>
                  </a:cubicBezTo>
                  <a:cubicBezTo>
                    <a:pt x="1641550" y="1254487"/>
                    <a:pt x="1626597" y="1262493"/>
                    <a:pt x="1663485" y="1250197"/>
                  </a:cubicBezTo>
                  <a:lnTo>
                    <a:pt x="1678983" y="1245031"/>
                  </a:lnTo>
                  <a:lnTo>
                    <a:pt x="1694482" y="1239865"/>
                  </a:lnTo>
                  <a:cubicBezTo>
                    <a:pt x="1697926" y="1234699"/>
                    <a:pt x="1700044" y="1228341"/>
                    <a:pt x="1704814" y="1224366"/>
                  </a:cubicBezTo>
                  <a:cubicBezTo>
                    <a:pt x="1710730" y="1219436"/>
                    <a:pt x="1718792" y="1217855"/>
                    <a:pt x="1725478" y="1214034"/>
                  </a:cubicBezTo>
                  <a:cubicBezTo>
                    <a:pt x="1730869" y="1210954"/>
                    <a:pt x="1735811" y="1207146"/>
                    <a:pt x="1740977" y="1203702"/>
                  </a:cubicBezTo>
                  <a:cubicBezTo>
                    <a:pt x="1760068" y="1175066"/>
                    <a:pt x="1740386" y="1197717"/>
                    <a:pt x="1766807" y="1183038"/>
                  </a:cubicBezTo>
                  <a:cubicBezTo>
                    <a:pt x="1777662" y="1177007"/>
                    <a:pt x="1797804" y="1162373"/>
                    <a:pt x="1797804" y="1162373"/>
                  </a:cubicBezTo>
                  <a:cubicBezTo>
                    <a:pt x="1801248" y="1157207"/>
                    <a:pt x="1803288" y="1150754"/>
                    <a:pt x="1808136" y="1146875"/>
                  </a:cubicBezTo>
                  <a:cubicBezTo>
                    <a:pt x="1812388" y="1143473"/>
                    <a:pt x="1818763" y="1144144"/>
                    <a:pt x="1823634" y="1141709"/>
                  </a:cubicBezTo>
                  <a:cubicBezTo>
                    <a:pt x="1829188" y="1138932"/>
                    <a:pt x="1833967" y="1134821"/>
                    <a:pt x="1839133" y="1131377"/>
                  </a:cubicBezTo>
                  <a:cubicBezTo>
                    <a:pt x="1850766" y="1096475"/>
                    <a:pt x="1834633" y="1134305"/>
                    <a:pt x="1859797" y="1105546"/>
                  </a:cubicBezTo>
                  <a:cubicBezTo>
                    <a:pt x="1867974" y="1096201"/>
                    <a:pt x="1880461" y="1074550"/>
                    <a:pt x="1880461" y="1074550"/>
                  </a:cubicBezTo>
                  <a:lnTo>
                    <a:pt x="1890794" y="1043553"/>
                  </a:lnTo>
                  <a:cubicBezTo>
                    <a:pt x="1892516" y="1038387"/>
                    <a:pt x="1892110" y="1031906"/>
                    <a:pt x="1895960" y="1028055"/>
                  </a:cubicBezTo>
                  <a:lnTo>
                    <a:pt x="1906292" y="1017722"/>
                  </a:lnTo>
                  <a:cubicBezTo>
                    <a:pt x="1908014" y="1012556"/>
                    <a:pt x="1908813" y="1006984"/>
                    <a:pt x="1911458" y="1002224"/>
                  </a:cubicBezTo>
                  <a:cubicBezTo>
                    <a:pt x="1917488" y="991369"/>
                    <a:pt x="1932122" y="971228"/>
                    <a:pt x="1932122" y="971228"/>
                  </a:cubicBezTo>
                  <a:cubicBezTo>
                    <a:pt x="1933844" y="966062"/>
                    <a:pt x="1934486" y="960399"/>
                    <a:pt x="1937288" y="955729"/>
                  </a:cubicBezTo>
                  <a:cubicBezTo>
                    <a:pt x="1939794" y="951552"/>
                    <a:pt x="1944578" y="949200"/>
                    <a:pt x="1947621" y="945397"/>
                  </a:cubicBezTo>
                  <a:cubicBezTo>
                    <a:pt x="1951500" y="940549"/>
                    <a:pt x="1954509" y="935065"/>
                    <a:pt x="1957953" y="929899"/>
                  </a:cubicBezTo>
                  <a:cubicBezTo>
                    <a:pt x="1959675" y="924733"/>
                    <a:pt x="1960474" y="919160"/>
                    <a:pt x="1963119" y="914400"/>
                  </a:cubicBezTo>
                  <a:cubicBezTo>
                    <a:pt x="1977723" y="888112"/>
                    <a:pt x="1978439" y="888748"/>
                    <a:pt x="1994116" y="873072"/>
                  </a:cubicBezTo>
                  <a:cubicBezTo>
                    <a:pt x="1995838" y="867906"/>
                    <a:pt x="1996637" y="862333"/>
                    <a:pt x="1999282" y="857573"/>
                  </a:cubicBezTo>
                  <a:cubicBezTo>
                    <a:pt x="2005312" y="846718"/>
                    <a:pt x="2013058" y="836909"/>
                    <a:pt x="2019946" y="826577"/>
                  </a:cubicBezTo>
                  <a:lnTo>
                    <a:pt x="2030278" y="811078"/>
                  </a:lnTo>
                  <a:cubicBezTo>
                    <a:pt x="2033722" y="805912"/>
                    <a:pt x="2038646" y="801470"/>
                    <a:pt x="2040610" y="795580"/>
                  </a:cubicBezTo>
                  <a:cubicBezTo>
                    <a:pt x="2042332" y="790414"/>
                    <a:pt x="2042375" y="784334"/>
                    <a:pt x="2045777" y="780082"/>
                  </a:cubicBezTo>
                  <a:cubicBezTo>
                    <a:pt x="2049656" y="775234"/>
                    <a:pt x="2056427" y="773629"/>
                    <a:pt x="2061275" y="769750"/>
                  </a:cubicBezTo>
                  <a:cubicBezTo>
                    <a:pt x="2086840" y="749297"/>
                    <a:pt x="2055084" y="770773"/>
                    <a:pt x="2081939" y="743919"/>
                  </a:cubicBezTo>
                  <a:cubicBezTo>
                    <a:pt x="2086330" y="739529"/>
                    <a:pt x="2092765" y="737676"/>
                    <a:pt x="2097438" y="733587"/>
                  </a:cubicBezTo>
                  <a:cubicBezTo>
                    <a:pt x="2133970" y="701622"/>
                    <a:pt x="2108652" y="712628"/>
                    <a:pt x="2138766" y="702590"/>
                  </a:cubicBezTo>
                  <a:cubicBezTo>
                    <a:pt x="2142210" y="699146"/>
                    <a:pt x="2144922" y="694764"/>
                    <a:pt x="2149099" y="692258"/>
                  </a:cubicBezTo>
                  <a:cubicBezTo>
                    <a:pt x="2153768" y="689456"/>
                    <a:pt x="2160345" y="690494"/>
                    <a:pt x="2164597" y="687092"/>
                  </a:cubicBezTo>
                  <a:cubicBezTo>
                    <a:pt x="2176761" y="677361"/>
                    <a:pt x="2171221" y="668281"/>
                    <a:pt x="2185261" y="661261"/>
                  </a:cubicBezTo>
                  <a:cubicBezTo>
                    <a:pt x="2195002" y="656390"/>
                    <a:pt x="2206517" y="655800"/>
                    <a:pt x="2216258" y="650929"/>
                  </a:cubicBezTo>
                  <a:cubicBezTo>
                    <a:pt x="2223146" y="647485"/>
                    <a:pt x="2230514" y="644869"/>
                    <a:pt x="2236922" y="640597"/>
                  </a:cubicBezTo>
                  <a:cubicBezTo>
                    <a:pt x="2265287" y="621688"/>
                    <a:pt x="2226780" y="637090"/>
                    <a:pt x="2262753" y="625099"/>
                  </a:cubicBezTo>
                  <a:lnTo>
                    <a:pt x="2288583" y="599268"/>
                  </a:lnTo>
                  <a:cubicBezTo>
                    <a:pt x="2292027" y="595824"/>
                    <a:pt x="2294295" y="590476"/>
                    <a:pt x="2298916" y="588936"/>
                  </a:cubicBezTo>
                  <a:lnTo>
                    <a:pt x="2314414" y="583770"/>
                  </a:lnTo>
                  <a:lnTo>
                    <a:pt x="2345410" y="552773"/>
                  </a:lnTo>
                  <a:cubicBezTo>
                    <a:pt x="2348854" y="549329"/>
                    <a:pt x="2353041" y="546494"/>
                    <a:pt x="2355743" y="542441"/>
                  </a:cubicBezTo>
                  <a:cubicBezTo>
                    <a:pt x="2373456" y="515871"/>
                    <a:pt x="2356972" y="536293"/>
                    <a:pt x="2381573" y="516611"/>
                  </a:cubicBezTo>
                  <a:cubicBezTo>
                    <a:pt x="2401835" y="500401"/>
                    <a:pt x="2380487" y="510084"/>
                    <a:pt x="2407404" y="501112"/>
                  </a:cubicBezTo>
                  <a:cubicBezTo>
                    <a:pt x="2412570" y="497668"/>
                    <a:pt x="2417012" y="492743"/>
                    <a:pt x="2422902" y="490780"/>
                  </a:cubicBezTo>
                  <a:cubicBezTo>
                    <a:pt x="2431839" y="487801"/>
                    <a:pt x="2490893" y="480990"/>
                    <a:pt x="2495227" y="480448"/>
                  </a:cubicBezTo>
                  <a:cubicBezTo>
                    <a:pt x="2505559" y="477004"/>
                    <a:pt x="2520183" y="479178"/>
                    <a:pt x="2526224" y="470116"/>
                  </a:cubicBezTo>
                  <a:cubicBezTo>
                    <a:pt x="2529668" y="464950"/>
                    <a:pt x="2531291" y="457908"/>
                    <a:pt x="2536556" y="454617"/>
                  </a:cubicBezTo>
                  <a:cubicBezTo>
                    <a:pt x="2545792" y="448845"/>
                    <a:pt x="2558491" y="450326"/>
                    <a:pt x="2567553" y="444285"/>
                  </a:cubicBezTo>
                  <a:lnTo>
                    <a:pt x="2598549" y="423621"/>
                  </a:lnTo>
                  <a:cubicBezTo>
                    <a:pt x="2603715" y="420177"/>
                    <a:pt x="2608158" y="415253"/>
                    <a:pt x="2614048" y="413289"/>
                  </a:cubicBezTo>
                  <a:cubicBezTo>
                    <a:pt x="2619214" y="411567"/>
                    <a:pt x="2624675" y="410557"/>
                    <a:pt x="2629546" y="408122"/>
                  </a:cubicBezTo>
                  <a:cubicBezTo>
                    <a:pt x="2638495" y="403647"/>
                    <a:pt x="2648971" y="395465"/>
                    <a:pt x="2655377" y="387458"/>
                  </a:cubicBezTo>
                  <a:cubicBezTo>
                    <a:pt x="2659256" y="382610"/>
                    <a:pt x="2662265" y="377126"/>
                    <a:pt x="2665709" y="371960"/>
                  </a:cubicBezTo>
                  <a:cubicBezTo>
                    <a:pt x="2663987" y="366794"/>
                    <a:pt x="2664394" y="360312"/>
                    <a:pt x="2660543" y="356461"/>
                  </a:cubicBezTo>
                  <a:cubicBezTo>
                    <a:pt x="2656692" y="352610"/>
                    <a:pt x="2649915" y="353730"/>
                    <a:pt x="2645044" y="351295"/>
                  </a:cubicBezTo>
                  <a:cubicBezTo>
                    <a:pt x="2639491" y="348518"/>
                    <a:pt x="2635220" y="343485"/>
                    <a:pt x="2629546" y="340963"/>
                  </a:cubicBezTo>
                  <a:cubicBezTo>
                    <a:pt x="2619593" y="336540"/>
                    <a:pt x="2598549" y="330631"/>
                    <a:pt x="2598549" y="330631"/>
                  </a:cubicBezTo>
                  <a:cubicBezTo>
                    <a:pt x="2569913" y="311540"/>
                    <a:pt x="2592564" y="331222"/>
                    <a:pt x="2577885" y="304800"/>
                  </a:cubicBezTo>
                  <a:cubicBezTo>
                    <a:pt x="2571855" y="293945"/>
                    <a:pt x="2557221" y="273804"/>
                    <a:pt x="2557221" y="273804"/>
                  </a:cubicBezTo>
                  <a:cubicBezTo>
                    <a:pt x="2555499" y="268638"/>
                    <a:pt x="2554857" y="262975"/>
                    <a:pt x="2552055" y="258305"/>
                  </a:cubicBezTo>
                  <a:cubicBezTo>
                    <a:pt x="2549549" y="254128"/>
                    <a:pt x="2543432" y="252534"/>
                    <a:pt x="2541722" y="247973"/>
                  </a:cubicBezTo>
                  <a:cubicBezTo>
                    <a:pt x="2538044" y="238165"/>
                    <a:pt x="2538828" y="227202"/>
                    <a:pt x="2536556" y="216977"/>
                  </a:cubicBezTo>
                  <a:cubicBezTo>
                    <a:pt x="2535375" y="211661"/>
                    <a:pt x="2532886" y="206714"/>
                    <a:pt x="2531390" y="201478"/>
                  </a:cubicBezTo>
                  <a:cubicBezTo>
                    <a:pt x="2525620" y="181282"/>
                    <a:pt x="2529374" y="181045"/>
                    <a:pt x="2515892" y="165316"/>
                  </a:cubicBezTo>
                  <a:cubicBezTo>
                    <a:pt x="2486441" y="130956"/>
                    <a:pt x="2507228" y="153234"/>
                    <a:pt x="2479729" y="139485"/>
                  </a:cubicBezTo>
                  <a:cubicBezTo>
                    <a:pt x="2474176" y="136708"/>
                    <a:pt x="2469905" y="131675"/>
                    <a:pt x="2464231" y="129153"/>
                  </a:cubicBezTo>
                  <a:cubicBezTo>
                    <a:pt x="2454278" y="124730"/>
                    <a:pt x="2443566" y="122265"/>
                    <a:pt x="2433234" y="118821"/>
                  </a:cubicBezTo>
                  <a:lnTo>
                    <a:pt x="2402238" y="108489"/>
                  </a:lnTo>
                  <a:cubicBezTo>
                    <a:pt x="2397072" y="106767"/>
                    <a:pt x="2391270" y="106343"/>
                    <a:pt x="2386739" y="103322"/>
                  </a:cubicBezTo>
                  <a:cubicBezTo>
                    <a:pt x="2381573" y="99878"/>
                    <a:pt x="2377131" y="94953"/>
                    <a:pt x="2371241" y="92990"/>
                  </a:cubicBezTo>
                  <a:cubicBezTo>
                    <a:pt x="2361304" y="89678"/>
                    <a:pt x="2350576" y="89546"/>
                    <a:pt x="2340244" y="87824"/>
                  </a:cubicBezTo>
                  <a:lnTo>
                    <a:pt x="2293749" y="72326"/>
                  </a:lnTo>
                  <a:cubicBezTo>
                    <a:pt x="2288583" y="70604"/>
                    <a:pt x="2282782" y="70181"/>
                    <a:pt x="2278251" y="67160"/>
                  </a:cubicBezTo>
                  <a:cubicBezTo>
                    <a:pt x="2273085" y="63716"/>
                    <a:pt x="2268427" y="59350"/>
                    <a:pt x="2262753" y="56828"/>
                  </a:cubicBezTo>
                  <a:cubicBezTo>
                    <a:pt x="2252800" y="52405"/>
                    <a:pt x="2231756" y="46495"/>
                    <a:pt x="2231756" y="46495"/>
                  </a:cubicBezTo>
                  <a:cubicBezTo>
                    <a:pt x="2226590" y="43051"/>
                    <a:pt x="2221811" y="38940"/>
                    <a:pt x="2216258" y="36163"/>
                  </a:cubicBezTo>
                  <a:cubicBezTo>
                    <a:pt x="2211387" y="33728"/>
                    <a:pt x="2205429" y="33799"/>
                    <a:pt x="2200760" y="30997"/>
                  </a:cubicBezTo>
                  <a:cubicBezTo>
                    <a:pt x="2196583" y="28491"/>
                    <a:pt x="2194784" y="22843"/>
                    <a:pt x="2190427" y="20665"/>
                  </a:cubicBezTo>
                  <a:cubicBezTo>
                    <a:pt x="2180686" y="15795"/>
                    <a:pt x="2169763" y="13777"/>
                    <a:pt x="2159431" y="10333"/>
                  </a:cubicBezTo>
                  <a:lnTo>
                    <a:pt x="2143933" y="5166"/>
                  </a:lnTo>
                  <a:lnTo>
                    <a:pt x="2128434" y="0"/>
                  </a:lnTo>
                  <a:cubicBezTo>
                    <a:pt x="2085383" y="1722"/>
                    <a:pt x="2042104" y="408"/>
                    <a:pt x="1999282" y="5166"/>
                  </a:cubicBezTo>
                  <a:cubicBezTo>
                    <a:pt x="1994441" y="5704"/>
                    <a:pt x="1993306" y="13321"/>
                    <a:pt x="1988949" y="15499"/>
                  </a:cubicBezTo>
                  <a:cubicBezTo>
                    <a:pt x="1982599" y="18674"/>
                    <a:pt x="1975173" y="18943"/>
                    <a:pt x="1968285" y="20665"/>
                  </a:cubicBezTo>
                  <a:cubicBezTo>
                    <a:pt x="1963119" y="24109"/>
                    <a:pt x="1958340" y="28220"/>
                    <a:pt x="1952787" y="30997"/>
                  </a:cubicBezTo>
                  <a:cubicBezTo>
                    <a:pt x="1947916" y="33432"/>
                    <a:pt x="1941540" y="32761"/>
                    <a:pt x="1937288" y="36163"/>
                  </a:cubicBezTo>
                  <a:cubicBezTo>
                    <a:pt x="1932440" y="40041"/>
                    <a:pt x="1930834" y="46813"/>
                    <a:pt x="1926956" y="51661"/>
                  </a:cubicBezTo>
                  <a:cubicBezTo>
                    <a:pt x="1918542" y="62179"/>
                    <a:pt x="1912636" y="64652"/>
                    <a:pt x="1901126" y="72326"/>
                  </a:cubicBezTo>
                  <a:cubicBezTo>
                    <a:pt x="1897682" y="77492"/>
                    <a:pt x="1894673" y="82976"/>
                    <a:pt x="1890794" y="87824"/>
                  </a:cubicBezTo>
                  <a:cubicBezTo>
                    <a:pt x="1882383" y="98338"/>
                    <a:pt x="1876467" y="100819"/>
                    <a:pt x="1864963" y="108489"/>
                  </a:cubicBezTo>
                  <a:lnTo>
                    <a:pt x="1844299" y="139485"/>
                  </a:lnTo>
                  <a:lnTo>
                    <a:pt x="1833966" y="154983"/>
                  </a:lnTo>
                  <a:lnTo>
                    <a:pt x="1823634" y="185980"/>
                  </a:lnTo>
                  <a:lnTo>
                    <a:pt x="1818468" y="201478"/>
                  </a:lnTo>
                  <a:cubicBezTo>
                    <a:pt x="1818001" y="207553"/>
                    <a:pt x="1817090" y="268410"/>
                    <a:pt x="1808136" y="289302"/>
                  </a:cubicBezTo>
                  <a:cubicBezTo>
                    <a:pt x="1805690" y="295009"/>
                    <a:pt x="1801248" y="299634"/>
                    <a:pt x="1797804" y="304800"/>
                  </a:cubicBezTo>
                  <a:cubicBezTo>
                    <a:pt x="1796082" y="309966"/>
                    <a:pt x="1796489" y="316448"/>
                    <a:pt x="1792638" y="320299"/>
                  </a:cubicBezTo>
                  <a:cubicBezTo>
                    <a:pt x="1788787" y="324150"/>
                    <a:pt x="1782010" y="323030"/>
                    <a:pt x="1777139" y="325465"/>
                  </a:cubicBezTo>
                  <a:cubicBezTo>
                    <a:pt x="1771586" y="328242"/>
                    <a:pt x="1767194" y="333020"/>
                    <a:pt x="1761641" y="335797"/>
                  </a:cubicBezTo>
                  <a:cubicBezTo>
                    <a:pt x="1756770" y="338232"/>
                    <a:pt x="1751379" y="339467"/>
                    <a:pt x="1746143" y="340963"/>
                  </a:cubicBezTo>
                  <a:cubicBezTo>
                    <a:pt x="1713881" y="350181"/>
                    <a:pt x="1724781" y="344753"/>
                    <a:pt x="1678983" y="351295"/>
                  </a:cubicBezTo>
                  <a:cubicBezTo>
                    <a:pt x="1663674" y="353482"/>
                    <a:pt x="1647533" y="357866"/>
                    <a:pt x="1632488" y="361628"/>
                  </a:cubicBezTo>
                  <a:cubicBezTo>
                    <a:pt x="1627322" y="365072"/>
                    <a:pt x="1622803" y="369780"/>
                    <a:pt x="1616990" y="371960"/>
                  </a:cubicBezTo>
                  <a:cubicBezTo>
                    <a:pt x="1608769" y="375043"/>
                    <a:pt x="1599731" y="375221"/>
                    <a:pt x="1591160" y="377126"/>
                  </a:cubicBezTo>
                  <a:cubicBezTo>
                    <a:pt x="1584229" y="378666"/>
                    <a:pt x="1577322" y="380341"/>
                    <a:pt x="1570495" y="382292"/>
                  </a:cubicBezTo>
                  <a:cubicBezTo>
                    <a:pt x="1565259" y="383788"/>
                    <a:pt x="1560233" y="385962"/>
                    <a:pt x="1554997" y="387458"/>
                  </a:cubicBezTo>
                  <a:cubicBezTo>
                    <a:pt x="1509581" y="400434"/>
                    <a:pt x="1556002" y="385402"/>
                    <a:pt x="1518834" y="397790"/>
                  </a:cubicBezTo>
                  <a:cubicBezTo>
                    <a:pt x="1494274" y="414163"/>
                    <a:pt x="1509225" y="406159"/>
                    <a:pt x="1472339" y="418455"/>
                  </a:cubicBezTo>
                  <a:lnTo>
                    <a:pt x="1456841" y="423621"/>
                  </a:lnTo>
                  <a:cubicBezTo>
                    <a:pt x="1451675" y="425343"/>
                    <a:pt x="1445874" y="425767"/>
                    <a:pt x="1441343" y="428787"/>
                  </a:cubicBezTo>
                  <a:cubicBezTo>
                    <a:pt x="1390998" y="462348"/>
                    <a:pt x="1469197" y="409804"/>
                    <a:pt x="1405180" y="454617"/>
                  </a:cubicBezTo>
                  <a:cubicBezTo>
                    <a:pt x="1395007" y="461738"/>
                    <a:pt x="1384515" y="468394"/>
                    <a:pt x="1374183" y="475282"/>
                  </a:cubicBezTo>
                  <a:cubicBezTo>
                    <a:pt x="1369017" y="478726"/>
                    <a:pt x="1363075" y="481224"/>
                    <a:pt x="1358685" y="485614"/>
                  </a:cubicBezTo>
                  <a:cubicBezTo>
                    <a:pt x="1321863" y="522436"/>
                    <a:pt x="1363657" y="482668"/>
                    <a:pt x="1327688" y="511444"/>
                  </a:cubicBezTo>
                  <a:cubicBezTo>
                    <a:pt x="1323885" y="514487"/>
                    <a:pt x="1321253" y="518854"/>
                    <a:pt x="1317356" y="521777"/>
                  </a:cubicBezTo>
                  <a:cubicBezTo>
                    <a:pt x="1307422" y="529228"/>
                    <a:pt x="1296692" y="535553"/>
                    <a:pt x="1286360" y="542441"/>
                  </a:cubicBezTo>
                  <a:lnTo>
                    <a:pt x="1270861" y="552773"/>
                  </a:lnTo>
                  <a:cubicBezTo>
                    <a:pt x="1267417" y="557939"/>
                    <a:pt x="1265377" y="564393"/>
                    <a:pt x="1260529" y="568272"/>
                  </a:cubicBezTo>
                  <a:cubicBezTo>
                    <a:pt x="1256277" y="571674"/>
                    <a:pt x="1249902" y="571003"/>
                    <a:pt x="1245031" y="573438"/>
                  </a:cubicBezTo>
                  <a:cubicBezTo>
                    <a:pt x="1239478" y="576215"/>
                    <a:pt x="1234699" y="580326"/>
                    <a:pt x="1229533" y="583770"/>
                  </a:cubicBezTo>
                  <a:cubicBezTo>
                    <a:pt x="1227811" y="588936"/>
                    <a:pt x="1228217" y="595417"/>
                    <a:pt x="1224366" y="599268"/>
                  </a:cubicBezTo>
                  <a:cubicBezTo>
                    <a:pt x="1215585" y="608049"/>
                    <a:pt x="1203702" y="613045"/>
                    <a:pt x="1193370" y="619933"/>
                  </a:cubicBezTo>
                  <a:cubicBezTo>
                    <a:pt x="1188204" y="623377"/>
                    <a:pt x="1182261" y="625875"/>
                    <a:pt x="1177871" y="630265"/>
                  </a:cubicBezTo>
                  <a:cubicBezTo>
                    <a:pt x="1124129" y="684007"/>
                    <a:pt x="1197222" y="612940"/>
                    <a:pt x="1146875" y="656095"/>
                  </a:cubicBezTo>
                  <a:cubicBezTo>
                    <a:pt x="1139479" y="662435"/>
                    <a:pt x="1133098" y="669872"/>
                    <a:pt x="1126210" y="676760"/>
                  </a:cubicBezTo>
                  <a:cubicBezTo>
                    <a:pt x="1121044" y="681926"/>
                    <a:pt x="1116791" y="688205"/>
                    <a:pt x="1110712" y="692258"/>
                  </a:cubicBezTo>
                  <a:lnTo>
                    <a:pt x="1095214" y="702590"/>
                  </a:lnTo>
                  <a:cubicBezTo>
                    <a:pt x="1091770" y="707756"/>
                    <a:pt x="1089730" y="714210"/>
                    <a:pt x="1084882" y="718089"/>
                  </a:cubicBezTo>
                  <a:cubicBezTo>
                    <a:pt x="1080630" y="721491"/>
                    <a:pt x="1072548" y="718824"/>
                    <a:pt x="1069383" y="723255"/>
                  </a:cubicBezTo>
                  <a:cubicBezTo>
                    <a:pt x="1063053" y="732117"/>
                    <a:pt x="1063921" y="744510"/>
                    <a:pt x="1059051" y="754251"/>
                  </a:cubicBezTo>
                  <a:cubicBezTo>
                    <a:pt x="1055607" y="761139"/>
                    <a:pt x="1051753" y="767837"/>
                    <a:pt x="1048719" y="774916"/>
                  </a:cubicBezTo>
                  <a:cubicBezTo>
                    <a:pt x="1046574" y="779921"/>
                    <a:pt x="1046198" y="785654"/>
                    <a:pt x="1043553" y="790414"/>
                  </a:cubicBezTo>
                  <a:cubicBezTo>
                    <a:pt x="1037522" y="801269"/>
                    <a:pt x="1022888" y="821411"/>
                    <a:pt x="1022888" y="821411"/>
                  </a:cubicBezTo>
                  <a:lnTo>
                    <a:pt x="1012556" y="852407"/>
                  </a:lnTo>
                  <a:cubicBezTo>
                    <a:pt x="1010834" y="857573"/>
                    <a:pt x="1009825" y="863034"/>
                    <a:pt x="1007390" y="867905"/>
                  </a:cubicBezTo>
                  <a:cubicBezTo>
                    <a:pt x="1003946" y="874793"/>
                    <a:pt x="999762" y="881359"/>
                    <a:pt x="997058" y="888570"/>
                  </a:cubicBezTo>
                  <a:cubicBezTo>
                    <a:pt x="994565" y="895218"/>
                    <a:pt x="993284" y="902272"/>
                    <a:pt x="991892" y="909234"/>
                  </a:cubicBezTo>
                  <a:cubicBezTo>
                    <a:pt x="986307" y="937158"/>
                    <a:pt x="988759" y="936899"/>
                    <a:pt x="981560" y="960895"/>
                  </a:cubicBezTo>
                  <a:cubicBezTo>
                    <a:pt x="978430" y="971327"/>
                    <a:pt x="980289" y="985851"/>
                    <a:pt x="971227" y="991892"/>
                  </a:cubicBezTo>
                  <a:cubicBezTo>
                    <a:pt x="960895" y="998780"/>
                    <a:pt x="949012" y="1003775"/>
                    <a:pt x="940231" y="1012556"/>
                  </a:cubicBezTo>
                  <a:cubicBezTo>
                    <a:pt x="933343" y="1019444"/>
                    <a:pt x="929017" y="1030858"/>
                    <a:pt x="919566" y="1033221"/>
                  </a:cubicBezTo>
                  <a:lnTo>
                    <a:pt x="898902" y="1038387"/>
                  </a:lnTo>
                  <a:cubicBezTo>
                    <a:pt x="893736" y="1041831"/>
                    <a:pt x="887794" y="1044329"/>
                    <a:pt x="883404" y="1048719"/>
                  </a:cubicBezTo>
                  <a:cubicBezTo>
                    <a:pt x="872849" y="1059274"/>
                    <a:pt x="875516" y="1066883"/>
                    <a:pt x="862739" y="1074550"/>
                  </a:cubicBezTo>
                  <a:cubicBezTo>
                    <a:pt x="858070" y="1077352"/>
                    <a:pt x="852407" y="1077994"/>
                    <a:pt x="847241" y="1079716"/>
                  </a:cubicBezTo>
                  <a:lnTo>
                    <a:pt x="836909" y="1110712"/>
                  </a:lnTo>
                  <a:lnTo>
                    <a:pt x="831743" y="1126211"/>
                  </a:lnTo>
                  <a:cubicBezTo>
                    <a:pt x="830212" y="1138456"/>
                    <a:pt x="825137" y="1183630"/>
                    <a:pt x="821410" y="1198536"/>
                  </a:cubicBezTo>
                  <a:cubicBezTo>
                    <a:pt x="821409" y="1198541"/>
                    <a:pt x="808496" y="1237279"/>
                    <a:pt x="805912" y="1245031"/>
                  </a:cubicBezTo>
                  <a:lnTo>
                    <a:pt x="800746" y="1260529"/>
                  </a:lnTo>
                  <a:cubicBezTo>
                    <a:pt x="797343" y="1270739"/>
                    <a:pt x="794353" y="1284243"/>
                    <a:pt x="785248" y="1291526"/>
                  </a:cubicBezTo>
                  <a:cubicBezTo>
                    <a:pt x="780996" y="1294928"/>
                    <a:pt x="774915" y="1294970"/>
                    <a:pt x="769749" y="1296692"/>
                  </a:cubicBezTo>
                  <a:cubicBezTo>
                    <a:pt x="759417" y="1303580"/>
                    <a:pt x="747534" y="1308575"/>
                    <a:pt x="738753" y="1317356"/>
                  </a:cubicBezTo>
                  <a:cubicBezTo>
                    <a:pt x="731865" y="1324244"/>
                    <a:pt x="727330" y="1334940"/>
                    <a:pt x="718088" y="1338021"/>
                  </a:cubicBezTo>
                  <a:cubicBezTo>
                    <a:pt x="712922" y="1339743"/>
                    <a:pt x="707350" y="1340542"/>
                    <a:pt x="702590" y="1343187"/>
                  </a:cubicBezTo>
                  <a:cubicBezTo>
                    <a:pt x="691735" y="1349217"/>
                    <a:pt x="671594" y="1363851"/>
                    <a:pt x="671594" y="1363851"/>
                  </a:cubicBezTo>
                  <a:cubicBezTo>
                    <a:pt x="667392" y="1376455"/>
                    <a:pt x="666109" y="1384834"/>
                    <a:pt x="656095" y="1394848"/>
                  </a:cubicBezTo>
                  <a:cubicBezTo>
                    <a:pt x="651705" y="1399238"/>
                    <a:pt x="645763" y="1401736"/>
                    <a:pt x="640597" y="1405180"/>
                  </a:cubicBezTo>
                  <a:lnTo>
                    <a:pt x="614766" y="1482672"/>
                  </a:lnTo>
                  <a:lnTo>
                    <a:pt x="609600" y="1498170"/>
                  </a:lnTo>
                  <a:cubicBezTo>
                    <a:pt x="607878" y="1503336"/>
                    <a:pt x="608965" y="1510647"/>
                    <a:pt x="604434" y="1513668"/>
                  </a:cubicBezTo>
                  <a:cubicBezTo>
                    <a:pt x="599268" y="1517112"/>
                    <a:pt x="593650" y="1519959"/>
                    <a:pt x="588936" y="1524000"/>
                  </a:cubicBezTo>
                  <a:cubicBezTo>
                    <a:pt x="581540" y="1530340"/>
                    <a:pt x="577513" y="1541584"/>
                    <a:pt x="568271" y="1544665"/>
                  </a:cubicBezTo>
                  <a:lnTo>
                    <a:pt x="537275" y="1554997"/>
                  </a:lnTo>
                  <a:lnTo>
                    <a:pt x="521777" y="1560163"/>
                  </a:lnTo>
                  <a:cubicBezTo>
                    <a:pt x="511618" y="1575399"/>
                    <a:pt x="510860" y="1578731"/>
                    <a:pt x="495946" y="1591160"/>
                  </a:cubicBezTo>
                  <a:cubicBezTo>
                    <a:pt x="491176" y="1595135"/>
                    <a:pt x="485614" y="1598048"/>
                    <a:pt x="480448" y="1601492"/>
                  </a:cubicBezTo>
                  <a:cubicBezTo>
                    <a:pt x="478726" y="1606658"/>
                    <a:pt x="478084" y="1612321"/>
                    <a:pt x="475282" y="1616990"/>
                  </a:cubicBezTo>
                  <a:cubicBezTo>
                    <a:pt x="456922" y="1647588"/>
                    <a:pt x="465729" y="1593986"/>
                    <a:pt x="444285" y="1658319"/>
                  </a:cubicBezTo>
                  <a:cubicBezTo>
                    <a:pt x="440841" y="1668651"/>
                    <a:pt x="436595" y="1678750"/>
                    <a:pt x="433953" y="1689316"/>
                  </a:cubicBezTo>
                  <a:cubicBezTo>
                    <a:pt x="426657" y="1718499"/>
                    <a:pt x="430179" y="1703018"/>
                    <a:pt x="423621" y="1735811"/>
                  </a:cubicBezTo>
                  <a:cubicBezTo>
                    <a:pt x="425343" y="1759919"/>
                    <a:pt x="426382" y="1784086"/>
                    <a:pt x="428787" y="1808136"/>
                  </a:cubicBezTo>
                  <a:cubicBezTo>
                    <a:pt x="431550" y="1835765"/>
                    <a:pt x="439119" y="1890794"/>
                    <a:pt x="439119" y="1890794"/>
                  </a:cubicBezTo>
                  <a:cubicBezTo>
                    <a:pt x="431530" y="2019805"/>
                    <a:pt x="450655" y="1946808"/>
                    <a:pt x="423621" y="1994116"/>
                  </a:cubicBezTo>
                  <a:cubicBezTo>
                    <a:pt x="419800" y="2000802"/>
                    <a:pt x="417250" y="2008176"/>
                    <a:pt x="413288" y="2014780"/>
                  </a:cubicBezTo>
                  <a:cubicBezTo>
                    <a:pt x="406899" y="2025428"/>
                    <a:pt x="392624" y="2045777"/>
                    <a:pt x="392624" y="2045777"/>
                  </a:cubicBezTo>
                  <a:cubicBezTo>
                    <a:pt x="380759" y="2093236"/>
                    <a:pt x="397907" y="2044339"/>
                    <a:pt x="371960" y="2076773"/>
                  </a:cubicBezTo>
                  <a:cubicBezTo>
                    <a:pt x="368558" y="2081025"/>
                    <a:pt x="369596" y="2087602"/>
                    <a:pt x="366794" y="2092272"/>
                  </a:cubicBezTo>
                  <a:cubicBezTo>
                    <a:pt x="364288" y="2096449"/>
                    <a:pt x="359905" y="2099160"/>
                    <a:pt x="356461" y="2102604"/>
                  </a:cubicBezTo>
                  <a:cubicBezTo>
                    <a:pt x="351004" y="2118974"/>
                    <a:pt x="352408" y="2119293"/>
                    <a:pt x="340963" y="2133600"/>
                  </a:cubicBezTo>
                  <a:cubicBezTo>
                    <a:pt x="337920" y="2137404"/>
                    <a:pt x="333674" y="2140129"/>
                    <a:pt x="330631" y="2143933"/>
                  </a:cubicBezTo>
                  <a:cubicBezTo>
                    <a:pt x="326753" y="2148781"/>
                    <a:pt x="325147" y="2155553"/>
                    <a:pt x="320299" y="2159431"/>
                  </a:cubicBezTo>
                  <a:cubicBezTo>
                    <a:pt x="316047" y="2162833"/>
                    <a:pt x="309966" y="2162875"/>
                    <a:pt x="304800" y="2164597"/>
                  </a:cubicBezTo>
                  <a:cubicBezTo>
                    <a:pt x="251187" y="2200339"/>
                    <a:pt x="331408" y="2143156"/>
                    <a:pt x="278970" y="2195594"/>
                  </a:cubicBezTo>
                  <a:cubicBezTo>
                    <a:pt x="275119" y="2199445"/>
                    <a:pt x="268637" y="2199038"/>
                    <a:pt x="263471" y="2200760"/>
                  </a:cubicBezTo>
                  <a:cubicBezTo>
                    <a:pt x="240344" y="2270142"/>
                    <a:pt x="263811" y="2194807"/>
                    <a:pt x="253139" y="2381573"/>
                  </a:cubicBezTo>
                  <a:cubicBezTo>
                    <a:pt x="252136" y="2399119"/>
                    <a:pt x="243139" y="2399773"/>
                    <a:pt x="232475" y="2412570"/>
                  </a:cubicBezTo>
                  <a:cubicBezTo>
                    <a:pt x="226014" y="2420324"/>
                    <a:pt x="221377" y="2432933"/>
                    <a:pt x="211810" y="2438400"/>
                  </a:cubicBezTo>
                  <a:cubicBezTo>
                    <a:pt x="201740" y="2444155"/>
                    <a:pt x="164392" y="2455929"/>
                    <a:pt x="154983" y="2459065"/>
                  </a:cubicBezTo>
                  <a:cubicBezTo>
                    <a:pt x="149817" y="2460787"/>
                    <a:pt x="144016" y="2461210"/>
                    <a:pt x="139485" y="2464231"/>
                  </a:cubicBezTo>
                  <a:cubicBezTo>
                    <a:pt x="101182" y="2489765"/>
                    <a:pt x="120665" y="2482460"/>
                    <a:pt x="82658" y="2490061"/>
                  </a:cubicBezTo>
                  <a:cubicBezTo>
                    <a:pt x="62017" y="2551987"/>
                    <a:pt x="88452" y="2467864"/>
                    <a:pt x="72326" y="2639878"/>
                  </a:cubicBezTo>
                  <a:cubicBezTo>
                    <a:pt x="69215" y="2673060"/>
                    <a:pt x="67855" y="2668922"/>
                    <a:pt x="46495" y="2676041"/>
                  </a:cubicBezTo>
                  <a:cubicBezTo>
                    <a:pt x="44773" y="2681207"/>
                    <a:pt x="45180" y="2687688"/>
                    <a:pt x="41329" y="2691539"/>
                  </a:cubicBezTo>
                  <a:cubicBezTo>
                    <a:pt x="37478" y="2695390"/>
                    <a:pt x="28633" y="2692036"/>
                    <a:pt x="25831" y="2696705"/>
                  </a:cubicBezTo>
                  <a:cubicBezTo>
                    <a:pt x="17426" y="2710714"/>
                    <a:pt x="10333" y="2743200"/>
                    <a:pt x="10333" y="2743200"/>
                  </a:cubicBezTo>
                  <a:cubicBezTo>
                    <a:pt x="12055" y="2755254"/>
                    <a:pt x="13111" y="2767423"/>
                    <a:pt x="15499" y="2779363"/>
                  </a:cubicBezTo>
                  <a:cubicBezTo>
                    <a:pt x="16567" y="2784703"/>
                    <a:pt x="19484" y="2789545"/>
                    <a:pt x="20665" y="2794861"/>
                  </a:cubicBezTo>
                  <a:cubicBezTo>
                    <a:pt x="22937" y="2805086"/>
                    <a:pt x="23777" y="2815587"/>
                    <a:pt x="25831" y="2825858"/>
                  </a:cubicBezTo>
                  <a:cubicBezTo>
                    <a:pt x="35492" y="2874163"/>
                    <a:pt x="26317" y="2822638"/>
                    <a:pt x="36163" y="2862021"/>
                  </a:cubicBezTo>
                  <a:cubicBezTo>
                    <a:pt x="38293" y="2870539"/>
                    <a:pt x="38246" y="2879630"/>
                    <a:pt x="41329" y="2887851"/>
                  </a:cubicBezTo>
                  <a:cubicBezTo>
                    <a:pt x="43509" y="2893665"/>
                    <a:pt x="49139" y="2897676"/>
                    <a:pt x="51661" y="2903350"/>
                  </a:cubicBezTo>
                  <a:cubicBezTo>
                    <a:pt x="76251" y="2958677"/>
                    <a:pt x="48944" y="2914771"/>
                    <a:pt x="72326" y="2949844"/>
                  </a:cubicBezTo>
                  <a:cubicBezTo>
                    <a:pt x="74048" y="2955010"/>
                    <a:pt x="75057" y="2960472"/>
                    <a:pt x="77492" y="2965343"/>
                  </a:cubicBezTo>
                  <a:cubicBezTo>
                    <a:pt x="80269" y="2970896"/>
                    <a:pt x="85302" y="2975167"/>
                    <a:pt x="87824" y="2980841"/>
                  </a:cubicBezTo>
                  <a:cubicBezTo>
                    <a:pt x="92247" y="2990794"/>
                    <a:pt x="98156" y="3011838"/>
                    <a:pt x="98156" y="3011838"/>
                  </a:cubicBezTo>
                  <a:cubicBezTo>
                    <a:pt x="99878" y="3025614"/>
                    <a:pt x="100839" y="3039507"/>
                    <a:pt x="103322" y="3053166"/>
                  </a:cubicBezTo>
                  <a:cubicBezTo>
                    <a:pt x="104296" y="3058524"/>
                    <a:pt x="106992" y="3063429"/>
                    <a:pt x="108488" y="3068665"/>
                  </a:cubicBezTo>
                  <a:cubicBezTo>
                    <a:pt x="117866" y="3101487"/>
                    <a:pt x="107938" y="3077895"/>
                    <a:pt x="123987" y="3109994"/>
                  </a:cubicBezTo>
                  <a:cubicBezTo>
                    <a:pt x="140662" y="3210045"/>
                    <a:pt x="136269" y="3171785"/>
                    <a:pt x="123987" y="3368299"/>
                  </a:cubicBezTo>
                  <a:cubicBezTo>
                    <a:pt x="123507" y="3375985"/>
                    <a:pt x="116359" y="3381752"/>
                    <a:pt x="113655" y="3388963"/>
                  </a:cubicBezTo>
                  <a:cubicBezTo>
                    <a:pt x="109674" y="3399577"/>
                    <a:pt x="105779" y="3425628"/>
                    <a:pt x="103322" y="3435458"/>
                  </a:cubicBezTo>
                  <a:cubicBezTo>
                    <a:pt x="98556" y="3454523"/>
                    <a:pt x="94366" y="3457274"/>
                    <a:pt x="82658" y="3476787"/>
                  </a:cubicBezTo>
                  <a:cubicBezTo>
                    <a:pt x="72141" y="3539887"/>
                    <a:pt x="85179" y="3480395"/>
                    <a:pt x="67160" y="3528448"/>
                  </a:cubicBezTo>
                  <a:cubicBezTo>
                    <a:pt x="64667" y="3535096"/>
                    <a:pt x="63945" y="3542285"/>
                    <a:pt x="61994" y="3549112"/>
                  </a:cubicBezTo>
                  <a:cubicBezTo>
                    <a:pt x="60498" y="3554348"/>
                    <a:pt x="58549" y="3559445"/>
                    <a:pt x="56827" y="3564611"/>
                  </a:cubicBezTo>
                  <a:cubicBezTo>
                    <a:pt x="55105" y="3574943"/>
                    <a:pt x="53933" y="3585382"/>
                    <a:pt x="51661" y="3595607"/>
                  </a:cubicBezTo>
                  <a:cubicBezTo>
                    <a:pt x="50480" y="3600923"/>
                    <a:pt x="47676" y="3605789"/>
                    <a:pt x="46495" y="3611105"/>
                  </a:cubicBezTo>
                  <a:cubicBezTo>
                    <a:pt x="44223" y="3621330"/>
                    <a:pt x="43383" y="3631831"/>
                    <a:pt x="41329" y="3642102"/>
                  </a:cubicBezTo>
                  <a:cubicBezTo>
                    <a:pt x="37426" y="3661619"/>
                    <a:pt x="32419" y="3673998"/>
                    <a:pt x="25831" y="3693763"/>
                  </a:cubicBezTo>
                  <a:cubicBezTo>
                    <a:pt x="6996" y="3750269"/>
                    <a:pt x="37032" y="3664688"/>
                    <a:pt x="10333" y="3724760"/>
                  </a:cubicBezTo>
                  <a:cubicBezTo>
                    <a:pt x="5910" y="3734712"/>
                    <a:pt x="0" y="3755756"/>
                    <a:pt x="0" y="3755756"/>
                  </a:cubicBezTo>
                  <a:cubicBezTo>
                    <a:pt x="3041" y="3798326"/>
                    <a:pt x="2879" y="3838729"/>
                    <a:pt x="15499" y="3879743"/>
                  </a:cubicBezTo>
                  <a:cubicBezTo>
                    <a:pt x="17325" y="3885677"/>
                    <a:pt x="23054" y="3889688"/>
                    <a:pt x="25831" y="3895241"/>
                  </a:cubicBezTo>
                  <a:cubicBezTo>
                    <a:pt x="47222" y="3938023"/>
                    <a:pt x="11715" y="3881814"/>
                    <a:pt x="41329" y="3926238"/>
                  </a:cubicBezTo>
                  <a:cubicBezTo>
                    <a:pt x="56159" y="3985558"/>
                    <a:pt x="35423" y="3912458"/>
                    <a:pt x="56827" y="3962400"/>
                  </a:cubicBezTo>
                  <a:cubicBezTo>
                    <a:pt x="66754" y="3985563"/>
                    <a:pt x="57111" y="3978465"/>
                    <a:pt x="67160" y="3998563"/>
                  </a:cubicBezTo>
                  <a:cubicBezTo>
                    <a:pt x="78447" y="4021138"/>
                    <a:pt x="81797" y="4012339"/>
                    <a:pt x="87824" y="4008895"/>
                  </a:cubicBezTo>
                  <a:close/>
                </a:path>
              </a:pathLst>
            </a:custGeom>
            <a:solidFill>
              <a:srgbClr val="FFFF00">
                <a:alpha val="15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</p:grpSp>
      <p:sp>
        <p:nvSpPr>
          <p:cNvPr id="635" name="8-конечная звезда 634"/>
          <p:cNvSpPr/>
          <p:nvPr/>
        </p:nvSpPr>
        <p:spPr>
          <a:xfrm rot="1262594">
            <a:off x="5582729" y="5703374"/>
            <a:ext cx="72483" cy="72483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636" name="8-конечная звезда 635"/>
          <p:cNvSpPr/>
          <p:nvPr/>
        </p:nvSpPr>
        <p:spPr>
          <a:xfrm rot="1262594">
            <a:off x="5795920" y="5426428"/>
            <a:ext cx="64800" cy="648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637" name="8-конечная звезда 636"/>
          <p:cNvSpPr/>
          <p:nvPr/>
        </p:nvSpPr>
        <p:spPr>
          <a:xfrm rot="1262594">
            <a:off x="5712172" y="5367300"/>
            <a:ext cx="64800" cy="648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651" name="8-конечная звезда 650"/>
          <p:cNvSpPr/>
          <p:nvPr/>
        </p:nvSpPr>
        <p:spPr>
          <a:xfrm rot="1262594">
            <a:off x="5855048" y="5497866"/>
            <a:ext cx="64800" cy="648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653" name="8-конечная звезда 652"/>
          <p:cNvSpPr/>
          <p:nvPr/>
        </p:nvSpPr>
        <p:spPr>
          <a:xfrm rot="1262594">
            <a:off x="5651464" y="5653121"/>
            <a:ext cx="54000" cy="540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654" name="8-конечная звезда 653"/>
          <p:cNvSpPr/>
          <p:nvPr/>
        </p:nvSpPr>
        <p:spPr>
          <a:xfrm rot="1262594">
            <a:off x="5508588" y="5794349"/>
            <a:ext cx="54000" cy="540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655" name="8-конечная звезда 654"/>
          <p:cNvSpPr/>
          <p:nvPr/>
        </p:nvSpPr>
        <p:spPr>
          <a:xfrm rot="1262594">
            <a:off x="5594054" y="5435581"/>
            <a:ext cx="43200" cy="432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656" name="8-конечная звезда 655"/>
          <p:cNvSpPr/>
          <p:nvPr/>
        </p:nvSpPr>
        <p:spPr>
          <a:xfrm rot="1262594">
            <a:off x="5792762" y="5649894"/>
            <a:ext cx="43200" cy="432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657" name="8-конечная звезда 656"/>
          <p:cNvSpPr/>
          <p:nvPr/>
        </p:nvSpPr>
        <p:spPr>
          <a:xfrm rot="1262594">
            <a:off x="4939785" y="6225677"/>
            <a:ext cx="72483" cy="72483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661" name="8-конечная звезда 660"/>
          <p:cNvSpPr/>
          <p:nvPr/>
        </p:nvSpPr>
        <p:spPr>
          <a:xfrm rot="1262594">
            <a:off x="5367293" y="6010241"/>
            <a:ext cx="64800" cy="648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662" name="8-конечная звезда 661"/>
          <p:cNvSpPr/>
          <p:nvPr/>
        </p:nvSpPr>
        <p:spPr>
          <a:xfrm rot="1262594">
            <a:off x="5365712" y="6151539"/>
            <a:ext cx="54000" cy="540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663" name="8-конечная звезда 662"/>
          <p:cNvSpPr/>
          <p:nvPr/>
        </p:nvSpPr>
        <p:spPr>
          <a:xfrm rot="1262594">
            <a:off x="5222837" y="6222976"/>
            <a:ext cx="54000" cy="540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666" name="8-конечная звезда 665"/>
          <p:cNvSpPr/>
          <p:nvPr/>
        </p:nvSpPr>
        <p:spPr>
          <a:xfrm rot="1262594">
            <a:off x="4651333" y="6151539"/>
            <a:ext cx="54000" cy="540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672" name="8-конечная звезда 671"/>
          <p:cNvSpPr/>
          <p:nvPr/>
        </p:nvSpPr>
        <p:spPr>
          <a:xfrm rot="1262594">
            <a:off x="4792629" y="6078522"/>
            <a:ext cx="43200" cy="432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673" name="8-конечная звезда 672"/>
          <p:cNvSpPr/>
          <p:nvPr/>
        </p:nvSpPr>
        <p:spPr>
          <a:xfrm rot="1262594">
            <a:off x="4578315" y="6007084"/>
            <a:ext cx="43200" cy="432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731" name="8-конечная звезда 730"/>
          <p:cNvSpPr/>
          <p:nvPr/>
        </p:nvSpPr>
        <p:spPr>
          <a:xfrm rot="386549">
            <a:off x="4844414" y="6075066"/>
            <a:ext cx="54000" cy="540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732" name="8-конечная звезда 731"/>
          <p:cNvSpPr/>
          <p:nvPr/>
        </p:nvSpPr>
        <p:spPr>
          <a:xfrm rot="1262594">
            <a:off x="4721192" y="6149960"/>
            <a:ext cx="43200" cy="432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cxnSp>
        <p:nvCxnSpPr>
          <p:cNvPr id="733" name="Прямая соединительная линия 732"/>
          <p:cNvCxnSpPr>
            <a:stCxn id="653" idx="5"/>
            <a:endCxn id="655" idx="1"/>
          </p:cNvCxnSpPr>
          <p:nvPr/>
        </p:nvCxnSpPr>
        <p:spPr>
          <a:xfrm rot="16200000" flipV="1">
            <a:off x="5556700" y="5544646"/>
            <a:ext cx="178526" cy="43076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34" name="Прямая соединительная линия 733"/>
          <p:cNvCxnSpPr>
            <a:stCxn id="655" idx="7"/>
            <a:endCxn id="637" idx="3"/>
          </p:cNvCxnSpPr>
          <p:nvPr/>
        </p:nvCxnSpPr>
        <p:spPr>
          <a:xfrm rot="5400000" flipH="1" flipV="1">
            <a:off x="5657402" y="5390848"/>
            <a:ext cx="35554" cy="79570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35" name="Прямая соединительная линия 734"/>
          <p:cNvCxnSpPr>
            <a:stCxn id="653" idx="7"/>
            <a:endCxn id="656" idx="3"/>
          </p:cNvCxnSpPr>
          <p:nvPr/>
        </p:nvCxnSpPr>
        <p:spPr>
          <a:xfrm rot="16200000" flipH="1">
            <a:off x="5743326" y="5628969"/>
            <a:ext cx="11107" cy="91484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36" name="Прямая соединительная линия 735"/>
          <p:cNvCxnSpPr>
            <a:stCxn id="637" idx="0"/>
            <a:endCxn id="636" idx="5"/>
          </p:cNvCxnSpPr>
          <p:nvPr/>
        </p:nvCxnSpPr>
        <p:spPr>
          <a:xfrm>
            <a:off x="5774811" y="5411334"/>
            <a:ext cx="40353" cy="17886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37" name="Прямая соединительная линия 736"/>
          <p:cNvCxnSpPr>
            <a:stCxn id="651" idx="5"/>
            <a:endCxn id="636" idx="0"/>
          </p:cNvCxnSpPr>
          <p:nvPr/>
        </p:nvCxnSpPr>
        <p:spPr>
          <a:xfrm rot="16200000" flipV="1">
            <a:off x="5851328" y="5477693"/>
            <a:ext cx="30196" cy="15733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38" name="Прямая соединительная линия 737"/>
          <p:cNvCxnSpPr>
            <a:stCxn id="656" idx="7"/>
            <a:endCxn id="651" idx="1"/>
          </p:cNvCxnSpPr>
          <p:nvPr/>
        </p:nvCxnSpPr>
        <p:spPr>
          <a:xfrm rot="5400000" flipH="1" flipV="1">
            <a:off x="5815929" y="5578048"/>
            <a:ext cx="102849" cy="66502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72" name="Прямая соединительная линия 771"/>
          <p:cNvCxnSpPr>
            <a:stCxn id="653" idx="3"/>
            <a:endCxn id="635" idx="6"/>
          </p:cNvCxnSpPr>
          <p:nvPr/>
        </p:nvCxnSpPr>
        <p:spPr>
          <a:xfrm rot="5400000">
            <a:off x="5635534" y="5687534"/>
            <a:ext cx="14707" cy="21806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73" name="Прямая соединительная линия 772"/>
          <p:cNvCxnSpPr>
            <a:stCxn id="635" idx="3"/>
            <a:endCxn id="654" idx="7"/>
          </p:cNvCxnSpPr>
          <p:nvPr/>
        </p:nvCxnSpPr>
        <p:spPr>
          <a:xfrm rot="5400000">
            <a:off x="5545030" y="5769564"/>
            <a:ext cx="56055" cy="25589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74" name="Прямая соединительная линия 773"/>
          <p:cNvCxnSpPr>
            <a:stCxn id="654" idx="2"/>
            <a:endCxn id="661" idx="6"/>
          </p:cNvCxnSpPr>
          <p:nvPr/>
        </p:nvCxnSpPr>
        <p:spPr>
          <a:xfrm rot="5400000">
            <a:off x="5385683" y="5872192"/>
            <a:ext cx="165854" cy="114566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89" name="Прямая соединительная линия 788"/>
          <p:cNvCxnSpPr>
            <a:stCxn id="657" idx="4"/>
            <a:endCxn id="732" idx="1"/>
          </p:cNvCxnSpPr>
          <p:nvPr/>
        </p:nvCxnSpPr>
        <p:spPr>
          <a:xfrm rot="10800000">
            <a:off x="4751564" y="6191300"/>
            <a:ext cx="190639" cy="57606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90" name="Прямая соединительная линия 789"/>
          <p:cNvCxnSpPr>
            <a:stCxn id="663" idx="3"/>
            <a:endCxn id="657" idx="0"/>
          </p:cNvCxnSpPr>
          <p:nvPr/>
        </p:nvCxnSpPr>
        <p:spPr>
          <a:xfrm rot="5400000">
            <a:off x="5110511" y="6160279"/>
            <a:ext cx="13993" cy="215312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91" name="Прямая соединительная линия 790"/>
          <p:cNvCxnSpPr>
            <a:stCxn id="662" idx="3"/>
            <a:endCxn id="663" idx="7"/>
          </p:cNvCxnSpPr>
          <p:nvPr/>
        </p:nvCxnSpPr>
        <p:spPr>
          <a:xfrm rot="5400000">
            <a:off x="5296520" y="6167494"/>
            <a:ext cx="49511" cy="93527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92" name="Прямая соединительная линия 791"/>
          <p:cNvCxnSpPr>
            <a:stCxn id="661" idx="2"/>
            <a:endCxn id="662" idx="5"/>
          </p:cNvCxnSpPr>
          <p:nvPr/>
        </p:nvCxnSpPr>
        <p:spPr>
          <a:xfrm rot="5400000">
            <a:off x="5344412" y="6110217"/>
            <a:ext cx="80985" cy="6310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08" name="Прямая соединительная линия 807"/>
          <p:cNvCxnSpPr>
            <a:stCxn id="672" idx="4"/>
            <a:endCxn id="673" idx="0"/>
          </p:cNvCxnSpPr>
          <p:nvPr/>
        </p:nvCxnSpPr>
        <p:spPr>
          <a:xfrm rot="10800000">
            <a:off x="4620074" y="6036440"/>
            <a:ext cx="173996" cy="55926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10" name="Прямая соединительная линия 809"/>
          <p:cNvCxnSpPr>
            <a:stCxn id="666" idx="4"/>
            <a:endCxn id="672" idx="2"/>
          </p:cNvCxnSpPr>
          <p:nvPr/>
        </p:nvCxnSpPr>
        <p:spPr>
          <a:xfrm rot="10800000" flipH="1">
            <a:off x="4653133" y="6120282"/>
            <a:ext cx="153339" cy="48563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11" name="Прямая соединительная линия 810"/>
          <p:cNvCxnSpPr>
            <a:stCxn id="672" idx="7"/>
            <a:endCxn id="731" idx="5"/>
          </p:cNvCxnSpPr>
          <p:nvPr/>
        </p:nvCxnSpPr>
        <p:spPr>
          <a:xfrm rot="5400000" flipH="1" flipV="1">
            <a:off x="4839078" y="6075844"/>
            <a:ext cx="10399" cy="20616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13" name="Прямая соединительная линия 812"/>
          <p:cNvCxnSpPr>
            <a:stCxn id="732" idx="3"/>
            <a:endCxn id="666" idx="0"/>
          </p:cNvCxnSpPr>
          <p:nvPr/>
        </p:nvCxnSpPr>
        <p:spPr>
          <a:xfrm rot="5400000">
            <a:off x="4709341" y="6174522"/>
            <a:ext cx="7903" cy="19520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40" name="TextBox 839"/>
          <p:cNvSpPr txBox="1"/>
          <p:nvPr/>
        </p:nvSpPr>
        <p:spPr>
          <a:xfrm rot="17609775">
            <a:off x="5766738" y="3925096"/>
            <a:ext cx="70215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ДІВА</a:t>
            </a:r>
            <a:endParaRPr lang="uk-UA" sz="8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841" name="TextBox 840"/>
          <p:cNvSpPr txBox="1"/>
          <p:nvPr/>
        </p:nvSpPr>
        <p:spPr>
          <a:xfrm rot="18844704">
            <a:off x="5747959" y="5088146"/>
            <a:ext cx="761432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ТЕРЕЗИ</a:t>
            </a:r>
            <a:endParaRPr lang="uk-UA" sz="8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849" name="TextBox 848"/>
          <p:cNvSpPr txBox="1"/>
          <p:nvPr/>
        </p:nvSpPr>
        <p:spPr>
          <a:xfrm rot="20935033">
            <a:off x="4668509" y="5142956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ЗМІЄНОСЕЦЬ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850" name="TextBox 849"/>
          <p:cNvSpPr txBox="1"/>
          <p:nvPr/>
        </p:nvSpPr>
        <p:spPr>
          <a:xfrm rot="20435732">
            <a:off x="5011383" y="6191548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СКОРПІОН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851" name="TextBox 850"/>
          <p:cNvSpPr txBox="1"/>
          <p:nvPr/>
        </p:nvSpPr>
        <p:spPr>
          <a:xfrm rot="730692">
            <a:off x="3582908" y="6077797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СТРІЛЕЦЬ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852" name="TextBox 851"/>
          <p:cNvSpPr txBox="1"/>
          <p:nvPr/>
        </p:nvSpPr>
        <p:spPr>
          <a:xfrm rot="3763062">
            <a:off x="2175723" y="4842273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КОЗЕРОГ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857" name="TextBox 856"/>
          <p:cNvSpPr txBox="1"/>
          <p:nvPr/>
        </p:nvSpPr>
        <p:spPr>
          <a:xfrm rot="3718070">
            <a:off x="2740230" y="4568320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ВОДОЛІЙ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858" name="TextBox 857"/>
          <p:cNvSpPr txBox="1"/>
          <p:nvPr/>
        </p:nvSpPr>
        <p:spPr>
          <a:xfrm rot="17731778">
            <a:off x="2647441" y="2971766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РИБИ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861" name="TextBox 860"/>
          <p:cNvSpPr txBox="1"/>
          <p:nvPr/>
        </p:nvSpPr>
        <p:spPr>
          <a:xfrm rot="20497662">
            <a:off x="3653295" y="2246753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ТЕЛЕЦЬ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862" name="TextBox 861"/>
          <p:cNvSpPr txBox="1"/>
          <p:nvPr/>
        </p:nvSpPr>
        <p:spPr>
          <a:xfrm rot="1816433">
            <a:off x="4710285" y="1924869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БЛИЗНЯТА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863" name="TextBox 862"/>
          <p:cNvSpPr txBox="1"/>
          <p:nvPr/>
        </p:nvSpPr>
        <p:spPr>
          <a:xfrm rot="1060210">
            <a:off x="5153839" y="2349047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РАК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864" name="TextBox 863"/>
          <p:cNvSpPr txBox="1"/>
          <p:nvPr/>
        </p:nvSpPr>
        <p:spPr>
          <a:xfrm rot="3557862">
            <a:off x="5753744" y="2991864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ЛЕВ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869" name="TextBox 868"/>
          <p:cNvSpPr txBox="1"/>
          <p:nvPr/>
        </p:nvSpPr>
        <p:spPr>
          <a:xfrm rot="706623">
            <a:off x="4294563" y="3716937"/>
            <a:ext cx="74999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МАЛИЙ </a:t>
            </a:r>
          </a:p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КІВШ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870" name="TextBox 869"/>
          <p:cNvSpPr txBox="1"/>
          <p:nvPr/>
        </p:nvSpPr>
        <p:spPr>
          <a:xfrm rot="3515078">
            <a:off x="4487023" y="3232569"/>
            <a:ext cx="982593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ВЕЛИКИЙ КІВШ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871" name="TextBox 870"/>
          <p:cNvSpPr txBox="1"/>
          <p:nvPr/>
        </p:nvSpPr>
        <p:spPr>
          <a:xfrm rot="3052228">
            <a:off x="4873060" y="3064467"/>
            <a:ext cx="982593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ВЕЛИКА ВЕДМЕДИЦЯ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grpSp>
        <p:nvGrpSpPr>
          <p:cNvPr id="19" name="Группа 352"/>
          <p:cNvGrpSpPr/>
          <p:nvPr/>
        </p:nvGrpSpPr>
        <p:grpSpPr>
          <a:xfrm rot="1024166">
            <a:off x="4501018" y="3398827"/>
            <a:ext cx="322963" cy="278566"/>
            <a:chOff x="4513747" y="3364748"/>
            <a:chExt cx="476035" cy="410596"/>
          </a:xfrm>
        </p:grpSpPr>
        <p:sp>
          <p:nvSpPr>
            <p:cNvPr id="40" name="8-конечная звезда 39"/>
            <p:cNvSpPr/>
            <p:nvPr/>
          </p:nvSpPr>
          <p:spPr>
            <a:xfrm rot="21105294">
              <a:off x="4513747" y="3364748"/>
              <a:ext cx="108000" cy="108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1" name="8-конечная звезда 40"/>
            <p:cNvSpPr/>
            <p:nvPr/>
          </p:nvSpPr>
          <p:spPr>
            <a:xfrm rot="19358116">
              <a:off x="4935782" y="3721344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2" name="8-конечная звезда 41"/>
            <p:cNvSpPr/>
            <p:nvPr/>
          </p:nvSpPr>
          <p:spPr>
            <a:xfrm rot="19358116">
              <a:off x="4914167" y="3628291"/>
              <a:ext cx="72000" cy="72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3" name="8-конечная звезда 42"/>
            <p:cNvSpPr/>
            <p:nvPr/>
          </p:nvSpPr>
          <p:spPr>
            <a:xfrm rot="19358116">
              <a:off x="4793544" y="3721982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4" name="8-конечная звезда 43"/>
            <p:cNvSpPr/>
            <p:nvPr/>
          </p:nvSpPr>
          <p:spPr>
            <a:xfrm rot="19358116" flipV="1">
              <a:off x="4767751" y="3610262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5" name="8-конечная звезда 44"/>
            <p:cNvSpPr/>
            <p:nvPr/>
          </p:nvSpPr>
          <p:spPr>
            <a:xfrm rot="19358116">
              <a:off x="4671645" y="3579107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6" name="8-конечная звезда 45"/>
            <p:cNvSpPr/>
            <p:nvPr/>
          </p:nvSpPr>
          <p:spPr>
            <a:xfrm rot="21285766">
              <a:off x="4594599" y="3502476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48" name="Прямая соединительная линия 47"/>
            <p:cNvCxnSpPr>
              <a:stCxn id="43" idx="1"/>
              <a:endCxn id="41" idx="5"/>
            </p:cNvCxnSpPr>
            <p:nvPr/>
          </p:nvCxnSpPr>
          <p:spPr>
            <a:xfrm rot="16200000" flipH="1">
              <a:off x="4881512" y="3690247"/>
              <a:ext cx="2383" cy="10663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" name="Прямая соединительная линия 51"/>
            <p:cNvCxnSpPr>
              <a:stCxn id="44" idx="7"/>
              <a:endCxn id="42" idx="5"/>
            </p:cNvCxnSpPr>
            <p:nvPr/>
          </p:nvCxnSpPr>
          <p:spPr>
            <a:xfrm rot="16200000" flipH="1">
              <a:off x="4852203" y="3597224"/>
              <a:ext cx="23349" cy="10121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" name="Прямая соединительная линия 54"/>
            <p:cNvCxnSpPr>
              <a:stCxn id="41" idx="7"/>
              <a:endCxn id="42" idx="2"/>
            </p:cNvCxnSpPr>
            <p:nvPr/>
          </p:nvCxnSpPr>
          <p:spPr>
            <a:xfrm rot="5400000" flipH="1" flipV="1">
              <a:off x="4954852" y="3704420"/>
              <a:ext cx="28680" cy="564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" name="Прямая соединительная линия 63"/>
            <p:cNvCxnSpPr>
              <a:stCxn id="44" idx="6"/>
              <a:endCxn id="43" idx="6"/>
            </p:cNvCxnSpPr>
            <p:nvPr/>
          </p:nvCxnSpPr>
          <p:spPr>
            <a:xfrm rot="5400000">
              <a:off x="4765359" y="3686551"/>
              <a:ext cx="74386" cy="386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" name="Прямая соединительная линия 67"/>
            <p:cNvCxnSpPr>
              <a:stCxn id="45" idx="1"/>
              <a:endCxn id="44" idx="3"/>
            </p:cNvCxnSpPr>
            <p:nvPr/>
          </p:nvCxnSpPr>
          <p:spPr>
            <a:xfrm rot="16200000" flipH="1">
              <a:off x="4722427" y="3584557"/>
              <a:ext cx="30585" cy="6046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" name="Прямая соединительная линия 73"/>
            <p:cNvCxnSpPr>
              <a:stCxn id="46" idx="1"/>
              <a:endCxn id="45" idx="6"/>
            </p:cNvCxnSpPr>
            <p:nvPr/>
          </p:nvCxnSpPr>
          <p:spPr>
            <a:xfrm rot="16200000" flipH="1">
              <a:off x="4636374" y="3540454"/>
              <a:ext cx="41958" cy="4273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7" name="Прямая соединительная линия 76"/>
            <p:cNvCxnSpPr>
              <a:stCxn id="40" idx="2"/>
              <a:endCxn id="46" idx="5"/>
            </p:cNvCxnSpPr>
            <p:nvPr/>
          </p:nvCxnSpPr>
          <p:spPr>
            <a:xfrm rot="16200000" flipH="1">
              <a:off x="4568392" y="3479288"/>
              <a:ext cx="38719" cy="2452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860" name="TextBox 859"/>
          <p:cNvSpPr txBox="1"/>
          <p:nvPr/>
        </p:nvSpPr>
        <p:spPr>
          <a:xfrm rot="19380116">
            <a:off x="3051864" y="2465752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ОВЕН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grpSp>
        <p:nvGrpSpPr>
          <p:cNvPr id="20" name="Группа 365"/>
          <p:cNvGrpSpPr/>
          <p:nvPr/>
        </p:nvGrpSpPr>
        <p:grpSpPr>
          <a:xfrm rot="764819">
            <a:off x="3269578" y="2333256"/>
            <a:ext cx="472147" cy="550374"/>
            <a:chOff x="2652696" y="2204201"/>
            <a:chExt cx="551136" cy="642449"/>
          </a:xfrm>
        </p:grpSpPr>
        <p:sp>
          <p:nvSpPr>
            <p:cNvPr id="380" name="8-конечная звезда 379"/>
            <p:cNvSpPr/>
            <p:nvPr/>
          </p:nvSpPr>
          <p:spPr>
            <a:xfrm rot="19358116">
              <a:off x="2871949" y="2657642"/>
              <a:ext cx="72000" cy="72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81" name="8-конечная звезда 380"/>
            <p:cNvSpPr/>
            <p:nvPr/>
          </p:nvSpPr>
          <p:spPr>
            <a:xfrm rot="19358116">
              <a:off x="2727627" y="2779680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82" name="8-конечная звезда 381"/>
            <p:cNvSpPr/>
            <p:nvPr/>
          </p:nvSpPr>
          <p:spPr>
            <a:xfrm rot="19358116">
              <a:off x="2868332" y="2792650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83" name="8-конечная звезда 382"/>
            <p:cNvSpPr/>
            <p:nvPr/>
          </p:nvSpPr>
          <p:spPr>
            <a:xfrm rot="19358116">
              <a:off x="3149832" y="2435460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84" name="8-конечная звезда 383"/>
            <p:cNvSpPr/>
            <p:nvPr/>
          </p:nvSpPr>
          <p:spPr>
            <a:xfrm rot="21285766">
              <a:off x="3145278" y="2502344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85" name="8-конечная звезда 384"/>
            <p:cNvSpPr/>
            <p:nvPr/>
          </p:nvSpPr>
          <p:spPr>
            <a:xfrm rot="13849217" flipH="1" flipV="1">
              <a:off x="3086917" y="2509828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86" name="8-конечная звезда 385"/>
            <p:cNvSpPr/>
            <p:nvPr/>
          </p:nvSpPr>
          <p:spPr>
            <a:xfrm rot="19358116">
              <a:off x="3011210" y="2296838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87" name="8-конечная звезда 386"/>
            <p:cNvSpPr/>
            <p:nvPr/>
          </p:nvSpPr>
          <p:spPr>
            <a:xfrm rot="19358116">
              <a:off x="3036144" y="2204201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88" name="8-конечная звезда 387"/>
            <p:cNvSpPr/>
            <p:nvPr/>
          </p:nvSpPr>
          <p:spPr>
            <a:xfrm rot="13849217" flipH="1" flipV="1">
              <a:off x="2795573" y="2581266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89" name="8-конечная звезда 388"/>
            <p:cNvSpPr/>
            <p:nvPr/>
          </p:nvSpPr>
          <p:spPr>
            <a:xfrm rot="13849217" flipH="1" flipV="1">
              <a:off x="2652696" y="2652704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397" name="Прямая соединительная линия 396"/>
            <p:cNvCxnSpPr>
              <a:stCxn id="380" idx="4"/>
              <a:endCxn id="381" idx="0"/>
            </p:cNvCxnSpPr>
            <p:nvPr/>
          </p:nvCxnSpPr>
          <p:spPr>
            <a:xfrm rot="10800000" flipV="1">
              <a:off x="2785779" y="2715490"/>
              <a:ext cx="93559" cy="7692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8" name="Прямая соединительная линия 397"/>
            <p:cNvCxnSpPr>
              <a:stCxn id="380" idx="3"/>
              <a:endCxn id="382" idx="7"/>
            </p:cNvCxnSpPr>
            <p:nvPr/>
          </p:nvCxnSpPr>
          <p:spPr>
            <a:xfrm rot="5400000">
              <a:off x="2869260" y="2758983"/>
              <a:ext cx="63566" cy="424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9" name="Прямая соединительная линия 398"/>
            <p:cNvCxnSpPr>
              <a:stCxn id="381" idx="1"/>
              <a:endCxn id="382" idx="5"/>
            </p:cNvCxnSpPr>
            <p:nvPr/>
          </p:nvCxnSpPr>
          <p:spPr>
            <a:xfrm rot="5400000" flipH="1" flipV="1">
              <a:off x="2830193" y="2778009"/>
              <a:ext cx="323" cy="7643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0" name="Прямая соединительная линия 399"/>
            <p:cNvCxnSpPr>
              <a:stCxn id="380" idx="6"/>
              <a:endCxn id="388" idx="0"/>
            </p:cNvCxnSpPr>
            <p:nvPr/>
          </p:nvCxnSpPr>
          <p:spPr>
            <a:xfrm rot="16200000" flipV="1">
              <a:off x="2838817" y="2617745"/>
              <a:ext cx="42225" cy="5234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1" name="Прямая соединительная линия 400"/>
            <p:cNvCxnSpPr>
              <a:stCxn id="388" idx="6"/>
              <a:endCxn id="386" idx="3"/>
            </p:cNvCxnSpPr>
            <p:nvPr/>
          </p:nvCxnSpPr>
          <p:spPr>
            <a:xfrm flipV="1">
              <a:off x="2837112" y="2350599"/>
              <a:ext cx="197511" cy="23928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3" name="Прямая соединительная линия 402"/>
            <p:cNvCxnSpPr>
              <a:stCxn id="380" idx="0"/>
              <a:endCxn id="385" idx="2"/>
            </p:cNvCxnSpPr>
            <p:nvPr/>
          </p:nvCxnSpPr>
          <p:spPr>
            <a:xfrm flipV="1">
              <a:off x="2936561" y="2548011"/>
              <a:ext cx="155617" cy="12378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8" name="Прямая соединительная линия 407"/>
            <p:cNvCxnSpPr>
              <a:stCxn id="385" idx="6"/>
              <a:endCxn id="383" idx="4"/>
            </p:cNvCxnSpPr>
            <p:nvPr/>
          </p:nvCxnSpPr>
          <p:spPr>
            <a:xfrm flipV="1">
              <a:off x="3128456" y="2478846"/>
              <a:ext cx="26917" cy="3959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2" name="Прямая соединительная линия 421"/>
            <p:cNvCxnSpPr>
              <a:stCxn id="384" idx="6"/>
              <a:endCxn id="383" idx="3"/>
            </p:cNvCxnSpPr>
            <p:nvPr/>
          </p:nvCxnSpPr>
          <p:spPr>
            <a:xfrm rot="5400000" flipH="1" flipV="1">
              <a:off x="3163283" y="2492481"/>
              <a:ext cx="13221" cy="670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0" name="Прямая соединительная линия 449"/>
            <p:cNvCxnSpPr>
              <a:stCxn id="386" idx="2"/>
              <a:endCxn id="383" idx="6"/>
            </p:cNvCxnSpPr>
            <p:nvPr/>
          </p:nvCxnSpPr>
          <p:spPr>
            <a:xfrm rot="16200000" flipH="1">
              <a:off x="3059669" y="2340224"/>
              <a:ext cx="95704" cy="10585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1" name="Прямая соединительная линия 450"/>
            <p:cNvCxnSpPr>
              <a:stCxn id="386" idx="0"/>
              <a:endCxn id="387" idx="3"/>
            </p:cNvCxnSpPr>
            <p:nvPr/>
          </p:nvCxnSpPr>
          <p:spPr>
            <a:xfrm rot="20835181" flipV="1">
              <a:off x="3054209" y="2258557"/>
              <a:ext cx="10809" cy="4829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3" name="Прямая соединительная линия 452"/>
            <p:cNvCxnSpPr>
              <a:stCxn id="388" idx="2"/>
              <a:endCxn id="389" idx="6"/>
            </p:cNvCxnSpPr>
            <p:nvPr/>
          </p:nvCxnSpPr>
          <p:spPr>
            <a:xfrm rot="10800000" flipV="1">
              <a:off x="2694236" y="2619449"/>
              <a:ext cx="106599" cy="4187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652" name="TextBox 651"/>
          <p:cNvSpPr txBox="1"/>
          <p:nvPr/>
        </p:nvSpPr>
        <p:spPr>
          <a:xfrm>
            <a:off x="214282" y="149346"/>
            <a:ext cx="1928826" cy="70788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ru-RU" sz="2000" b="1" dirty="0" smtClean="0">
                <a:solidFill>
                  <a:schemeClr val="bg1"/>
                </a:solidFill>
                <a:latin typeface="Bookman Old Style" pitchFamily="18" charset="0"/>
              </a:rPr>
              <a:t>21 </a:t>
            </a:r>
            <a:r>
              <a:rPr lang="ru-RU" sz="2000" b="1" dirty="0" err="1" smtClean="0">
                <a:solidFill>
                  <a:schemeClr val="bg1"/>
                </a:solidFill>
                <a:latin typeface="Bookman Old Style" pitchFamily="18" charset="0"/>
              </a:rPr>
              <a:t>червня</a:t>
            </a:r>
            <a:r>
              <a:rPr lang="ru-RU" sz="2000" b="1" dirty="0" smtClean="0">
                <a:solidFill>
                  <a:schemeClr val="bg1"/>
                </a:solidFill>
                <a:latin typeface="Bookman Old Style" pitchFamily="18" charset="0"/>
              </a:rPr>
              <a:t> — 21 </a:t>
            </a:r>
            <a:r>
              <a:rPr lang="ru-RU" sz="2000" b="1" dirty="0" err="1" smtClean="0">
                <a:solidFill>
                  <a:schemeClr val="bg1"/>
                </a:solidFill>
                <a:latin typeface="Bookman Old Style" pitchFamily="18" charset="0"/>
              </a:rPr>
              <a:t>липня</a:t>
            </a:r>
            <a:endParaRPr lang="uk-UA" sz="2000" b="1" dirty="0">
              <a:solidFill>
                <a:schemeClr val="bg1"/>
              </a:solidFill>
              <a:latin typeface="Bookman Old Style" pitchFamily="18" charset="0"/>
            </a:endParaRPr>
          </a:p>
        </p:txBody>
      </p:sp>
      <p:grpSp>
        <p:nvGrpSpPr>
          <p:cNvPr id="664" name="Группа 663"/>
          <p:cNvGrpSpPr/>
          <p:nvPr/>
        </p:nvGrpSpPr>
        <p:grpSpPr>
          <a:xfrm>
            <a:off x="1664351" y="928670"/>
            <a:ext cx="3230611" cy="2500330"/>
            <a:chOff x="1664351" y="928670"/>
            <a:chExt cx="3230611" cy="2500330"/>
          </a:xfrm>
          <a:solidFill>
            <a:srgbClr val="000000">
              <a:alpha val="0"/>
            </a:srgbClr>
          </a:solidFill>
        </p:grpSpPr>
        <p:sp>
          <p:nvSpPr>
            <p:cNvPr id="665" name="Полилиния 664">
              <a:hlinkClick r:id="rId3" action="ppaction://hlinksldjump"/>
            </p:cNvPr>
            <p:cNvSpPr/>
            <p:nvPr/>
          </p:nvSpPr>
          <p:spPr>
            <a:xfrm rot="7524075">
              <a:off x="2572833" y="717036"/>
              <a:ext cx="1413647" cy="3230611"/>
            </a:xfrm>
            <a:custGeom>
              <a:avLst/>
              <a:gdLst>
                <a:gd name="connsiteX0" fmla="*/ 0 w 1111396"/>
                <a:gd name="connsiteY0" fmla="*/ 3146584 h 3146584"/>
                <a:gd name="connsiteX1" fmla="*/ 555698 w 1111396"/>
                <a:gd name="connsiteY1" fmla="*/ 0 h 3146584"/>
                <a:gd name="connsiteX2" fmla="*/ 1111396 w 1111396"/>
                <a:gd name="connsiteY2" fmla="*/ 3146584 h 3146584"/>
                <a:gd name="connsiteX3" fmla="*/ 0 w 1111396"/>
                <a:gd name="connsiteY3" fmla="*/ 3146584 h 3146584"/>
                <a:gd name="connsiteX0" fmla="*/ 0 w 1178136"/>
                <a:gd name="connsiteY0" fmla="*/ 3146584 h 3146728"/>
                <a:gd name="connsiteX1" fmla="*/ 555698 w 1178136"/>
                <a:gd name="connsiteY1" fmla="*/ 0 h 3146728"/>
                <a:gd name="connsiteX2" fmla="*/ 1178136 w 1178136"/>
                <a:gd name="connsiteY2" fmla="*/ 3146728 h 3146728"/>
                <a:gd name="connsiteX3" fmla="*/ 0 w 1178136"/>
                <a:gd name="connsiteY3" fmla="*/ 3146584 h 3146728"/>
                <a:gd name="connsiteX0" fmla="*/ 0 w 1309203"/>
                <a:gd name="connsiteY0" fmla="*/ 3103754 h 3146728"/>
                <a:gd name="connsiteX1" fmla="*/ 686765 w 1309203"/>
                <a:gd name="connsiteY1" fmla="*/ 0 h 3146728"/>
                <a:gd name="connsiteX2" fmla="*/ 1309203 w 1309203"/>
                <a:gd name="connsiteY2" fmla="*/ 3146728 h 3146728"/>
                <a:gd name="connsiteX3" fmla="*/ 0 w 1309203"/>
                <a:gd name="connsiteY3" fmla="*/ 3103754 h 3146728"/>
                <a:gd name="connsiteX0" fmla="*/ 0 w 1347377"/>
                <a:gd name="connsiteY0" fmla="*/ 3109325 h 3146728"/>
                <a:gd name="connsiteX1" fmla="*/ 724939 w 1347377"/>
                <a:gd name="connsiteY1" fmla="*/ 0 h 3146728"/>
                <a:gd name="connsiteX2" fmla="*/ 1347377 w 1347377"/>
                <a:gd name="connsiteY2" fmla="*/ 3146728 h 3146728"/>
                <a:gd name="connsiteX3" fmla="*/ 0 w 1347377"/>
                <a:gd name="connsiteY3" fmla="*/ 3109325 h 3146728"/>
                <a:gd name="connsiteX0" fmla="*/ 0 w 1347377"/>
                <a:gd name="connsiteY0" fmla="*/ 3109325 h 3146728"/>
                <a:gd name="connsiteX1" fmla="*/ 724939 w 1347377"/>
                <a:gd name="connsiteY1" fmla="*/ 0 h 3146728"/>
                <a:gd name="connsiteX2" fmla="*/ 1347377 w 1347377"/>
                <a:gd name="connsiteY2" fmla="*/ 3146728 h 3146728"/>
                <a:gd name="connsiteX3" fmla="*/ 674426 w 1347377"/>
                <a:gd name="connsiteY3" fmla="*/ 3123470 h 3146728"/>
                <a:gd name="connsiteX4" fmla="*/ 0 w 1347377"/>
                <a:gd name="connsiteY4" fmla="*/ 3109325 h 3146728"/>
                <a:gd name="connsiteX0" fmla="*/ 0 w 1347377"/>
                <a:gd name="connsiteY0" fmla="*/ 3109325 h 3170436"/>
                <a:gd name="connsiteX1" fmla="*/ 724939 w 1347377"/>
                <a:gd name="connsiteY1" fmla="*/ 0 h 3170436"/>
                <a:gd name="connsiteX2" fmla="*/ 1347377 w 1347377"/>
                <a:gd name="connsiteY2" fmla="*/ 3146728 h 3170436"/>
                <a:gd name="connsiteX3" fmla="*/ 710754 w 1347377"/>
                <a:gd name="connsiteY3" fmla="*/ 3170436 h 3170436"/>
                <a:gd name="connsiteX4" fmla="*/ 0 w 1347377"/>
                <a:gd name="connsiteY4" fmla="*/ 3109325 h 3170436"/>
                <a:gd name="connsiteX0" fmla="*/ 0 w 1347377"/>
                <a:gd name="connsiteY0" fmla="*/ 3109325 h 3198291"/>
                <a:gd name="connsiteX1" fmla="*/ 724939 w 1347377"/>
                <a:gd name="connsiteY1" fmla="*/ 0 h 3198291"/>
                <a:gd name="connsiteX2" fmla="*/ 1347377 w 1347377"/>
                <a:gd name="connsiteY2" fmla="*/ 3146728 h 3198291"/>
                <a:gd name="connsiteX3" fmla="*/ 737710 w 1347377"/>
                <a:gd name="connsiteY3" fmla="*/ 3198291 h 3198291"/>
                <a:gd name="connsiteX4" fmla="*/ 0 w 1347377"/>
                <a:gd name="connsiteY4" fmla="*/ 3109325 h 3198291"/>
                <a:gd name="connsiteX0" fmla="*/ 0 w 1347377"/>
                <a:gd name="connsiteY0" fmla="*/ 3109325 h 3230602"/>
                <a:gd name="connsiteX1" fmla="*/ 724939 w 1347377"/>
                <a:gd name="connsiteY1" fmla="*/ 0 h 3230602"/>
                <a:gd name="connsiteX2" fmla="*/ 1347377 w 1347377"/>
                <a:gd name="connsiteY2" fmla="*/ 3146728 h 3230602"/>
                <a:gd name="connsiteX3" fmla="*/ 737710 w 1347377"/>
                <a:gd name="connsiteY3" fmla="*/ 3198291 h 3230602"/>
                <a:gd name="connsiteX4" fmla="*/ 0 w 1347377"/>
                <a:gd name="connsiteY4" fmla="*/ 3109325 h 3230602"/>
                <a:gd name="connsiteX0" fmla="*/ 0 w 1347377"/>
                <a:gd name="connsiteY0" fmla="*/ 3109325 h 3198291"/>
                <a:gd name="connsiteX1" fmla="*/ 724939 w 1347377"/>
                <a:gd name="connsiteY1" fmla="*/ 0 h 3198291"/>
                <a:gd name="connsiteX2" fmla="*/ 1347377 w 1347377"/>
                <a:gd name="connsiteY2" fmla="*/ 3146728 h 3198291"/>
                <a:gd name="connsiteX3" fmla="*/ 737710 w 1347377"/>
                <a:gd name="connsiteY3" fmla="*/ 3198291 h 3198291"/>
                <a:gd name="connsiteX4" fmla="*/ 0 w 1347377"/>
                <a:gd name="connsiteY4" fmla="*/ 3109325 h 3198291"/>
                <a:gd name="connsiteX0" fmla="*/ 0 w 1347377"/>
                <a:gd name="connsiteY0" fmla="*/ 3109325 h 3212766"/>
                <a:gd name="connsiteX1" fmla="*/ 724939 w 1347377"/>
                <a:gd name="connsiteY1" fmla="*/ 0 h 3212766"/>
                <a:gd name="connsiteX2" fmla="*/ 1347377 w 1347377"/>
                <a:gd name="connsiteY2" fmla="*/ 3146728 h 3212766"/>
                <a:gd name="connsiteX3" fmla="*/ 737710 w 1347377"/>
                <a:gd name="connsiteY3" fmla="*/ 3198291 h 3212766"/>
                <a:gd name="connsiteX4" fmla="*/ 0 w 1347377"/>
                <a:gd name="connsiteY4" fmla="*/ 3109325 h 3212766"/>
                <a:gd name="connsiteX0" fmla="*/ 0 w 1347377"/>
                <a:gd name="connsiteY0" fmla="*/ 3109325 h 3198291"/>
                <a:gd name="connsiteX1" fmla="*/ 724939 w 1347377"/>
                <a:gd name="connsiteY1" fmla="*/ 0 h 3198291"/>
                <a:gd name="connsiteX2" fmla="*/ 1347377 w 1347377"/>
                <a:gd name="connsiteY2" fmla="*/ 3146728 h 3198291"/>
                <a:gd name="connsiteX3" fmla="*/ 737710 w 1347377"/>
                <a:gd name="connsiteY3" fmla="*/ 3198291 h 3198291"/>
                <a:gd name="connsiteX4" fmla="*/ 0 w 1347377"/>
                <a:gd name="connsiteY4" fmla="*/ 3109325 h 3198291"/>
                <a:gd name="connsiteX0" fmla="*/ 0 w 1347377"/>
                <a:gd name="connsiteY0" fmla="*/ 3109325 h 3215130"/>
                <a:gd name="connsiteX1" fmla="*/ 724939 w 1347377"/>
                <a:gd name="connsiteY1" fmla="*/ 0 h 3215130"/>
                <a:gd name="connsiteX2" fmla="*/ 1347377 w 1347377"/>
                <a:gd name="connsiteY2" fmla="*/ 3146728 h 3215130"/>
                <a:gd name="connsiteX3" fmla="*/ 737710 w 1347377"/>
                <a:gd name="connsiteY3" fmla="*/ 3198291 h 3215130"/>
                <a:gd name="connsiteX4" fmla="*/ 0 w 1347377"/>
                <a:gd name="connsiteY4" fmla="*/ 3109325 h 3215130"/>
                <a:gd name="connsiteX0" fmla="*/ 0 w 1347377"/>
                <a:gd name="connsiteY0" fmla="*/ 3109325 h 3198291"/>
                <a:gd name="connsiteX1" fmla="*/ 724939 w 1347377"/>
                <a:gd name="connsiteY1" fmla="*/ 0 h 3198291"/>
                <a:gd name="connsiteX2" fmla="*/ 1347377 w 1347377"/>
                <a:gd name="connsiteY2" fmla="*/ 3146728 h 3198291"/>
                <a:gd name="connsiteX3" fmla="*/ 737710 w 1347377"/>
                <a:gd name="connsiteY3" fmla="*/ 3198291 h 3198291"/>
                <a:gd name="connsiteX4" fmla="*/ 0 w 1347377"/>
                <a:gd name="connsiteY4" fmla="*/ 3109325 h 3198291"/>
                <a:gd name="connsiteX0" fmla="*/ 0 w 1283479"/>
                <a:gd name="connsiteY0" fmla="*/ 3109325 h 3198291"/>
                <a:gd name="connsiteX1" fmla="*/ 724939 w 1283479"/>
                <a:gd name="connsiteY1" fmla="*/ 0 h 3198291"/>
                <a:gd name="connsiteX2" fmla="*/ 1283479 w 1283479"/>
                <a:gd name="connsiteY2" fmla="*/ 3134025 h 3198291"/>
                <a:gd name="connsiteX3" fmla="*/ 737710 w 1283479"/>
                <a:gd name="connsiteY3" fmla="*/ 3198291 h 3198291"/>
                <a:gd name="connsiteX4" fmla="*/ 0 w 1283479"/>
                <a:gd name="connsiteY4" fmla="*/ 3109325 h 3198291"/>
                <a:gd name="connsiteX0" fmla="*/ 0 w 1283479"/>
                <a:gd name="connsiteY0" fmla="*/ 3109325 h 3225582"/>
                <a:gd name="connsiteX1" fmla="*/ 724939 w 1283479"/>
                <a:gd name="connsiteY1" fmla="*/ 0 h 3225582"/>
                <a:gd name="connsiteX2" fmla="*/ 1283479 w 1283479"/>
                <a:gd name="connsiteY2" fmla="*/ 3134025 h 3225582"/>
                <a:gd name="connsiteX3" fmla="*/ 737710 w 1283479"/>
                <a:gd name="connsiteY3" fmla="*/ 3198291 h 3225582"/>
                <a:gd name="connsiteX4" fmla="*/ 0 w 1283479"/>
                <a:gd name="connsiteY4" fmla="*/ 3109325 h 3225582"/>
                <a:gd name="connsiteX0" fmla="*/ 0 w 1283479"/>
                <a:gd name="connsiteY0" fmla="*/ 3109325 h 3234197"/>
                <a:gd name="connsiteX1" fmla="*/ 724939 w 1283479"/>
                <a:gd name="connsiteY1" fmla="*/ 0 h 3234197"/>
                <a:gd name="connsiteX2" fmla="*/ 1283479 w 1283479"/>
                <a:gd name="connsiteY2" fmla="*/ 3134025 h 3234197"/>
                <a:gd name="connsiteX3" fmla="*/ 737710 w 1283479"/>
                <a:gd name="connsiteY3" fmla="*/ 3198291 h 3234197"/>
                <a:gd name="connsiteX4" fmla="*/ 0 w 1283479"/>
                <a:gd name="connsiteY4" fmla="*/ 3109325 h 3234197"/>
                <a:gd name="connsiteX0" fmla="*/ 0 w 1310712"/>
                <a:gd name="connsiteY0" fmla="*/ 3040637 h 3234197"/>
                <a:gd name="connsiteX1" fmla="*/ 752172 w 1310712"/>
                <a:gd name="connsiteY1" fmla="*/ 0 h 3234197"/>
                <a:gd name="connsiteX2" fmla="*/ 1310712 w 1310712"/>
                <a:gd name="connsiteY2" fmla="*/ 3134025 h 3234197"/>
                <a:gd name="connsiteX3" fmla="*/ 764943 w 1310712"/>
                <a:gd name="connsiteY3" fmla="*/ 3198291 h 3234197"/>
                <a:gd name="connsiteX4" fmla="*/ 0 w 1310712"/>
                <a:gd name="connsiteY4" fmla="*/ 3040637 h 3234197"/>
                <a:gd name="connsiteX0" fmla="*/ 0 w 1332319"/>
                <a:gd name="connsiteY0" fmla="*/ 3059787 h 3234197"/>
                <a:gd name="connsiteX1" fmla="*/ 773779 w 1332319"/>
                <a:gd name="connsiteY1" fmla="*/ 0 h 3234197"/>
                <a:gd name="connsiteX2" fmla="*/ 1332319 w 1332319"/>
                <a:gd name="connsiteY2" fmla="*/ 3134025 h 3234197"/>
                <a:gd name="connsiteX3" fmla="*/ 786550 w 1332319"/>
                <a:gd name="connsiteY3" fmla="*/ 3198291 h 3234197"/>
                <a:gd name="connsiteX4" fmla="*/ 0 w 1332319"/>
                <a:gd name="connsiteY4" fmla="*/ 3059787 h 3234197"/>
                <a:gd name="connsiteX0" fmla="*/ 0 w 1332319"/>
                <a:gd name="connsiteY0" fmla="*/ 3059787 h 3234197"/>
                <a:gd name="connsiteX1" fmla="*/ 773779 w 1332319"/>
                <a:gd name="connsiteY1" fmla="*/ 0 h 3234197"/>
                <a:gd name="connsiteX2" fmla="*/ 1332319 w 1332319"/>
                <a:gd name="connsiteY2" fmla="*/ 3134025 h 3234197"/>
                <a:gd name="connsiteX3" fmla="*/ 786550 w 1332319"/>
                <a:gd name="connsiteY3" fmla="*/ 3198291 h 3234197"/>
                <a:gd name="connsiteX4" fmla="*/ 0 w 1332319"/>
                <a:gd name="connsiteY4" fmla="*/ 3059787 h 3234197"/>
                <a:gd name="connsiteX0" fmla="*/ 0 w 1332319"/>
                <a:gd name="connsiteY0" fmla="*/ 3059787 h 3234197"/>
                <a:gd name="connsiteX1" fmla="*/ 773779 w 1332319"/>
                <a:gd name="connsiteY1" fmla="*/ 0 h 3234197"/>
                <a:gd name="connsiteX2" fmla="*/ 1332319 w 1332319"/>
                <a:gd name="connsiteY2" fmla="*/ 3134025 h 3234197"/>
                <a:gd name="connsiteX3" fmla="*/ 786550 w 1332319"/>
                <a:gd name="connsiteY3" fmla="*/ 3198291 h 3234197"/>
                <a:gd name="connsiteX4" fmla="*/ 0 w 1332319"/>
                <a:gd name="connsiteY4" fmla="*/ 3059787 h 3234197"/>
                <a:gd name="connsiteX0" fmla="*/ 0 w 1332319"/>
                <a:gd name="connsiteY0" fmla="*/ 3059787 h 3234197"/>
                <a:gd name="connsiteX1" fmla="*/ 773779 w 1332319"/>
                <a:gd name="connsiteY1" fmla="*/ 0 h 3234197"/>
                <a:gd name="connsiteX2" fmla="*/ 1332319 w 1332319"/>
                <a:gd name="connsiteY2" fmla="*/ 3134025 h 3234197"/>
                <a:gd name="connsiteX3" fmla="*/ 786550 w 1332319"/>
                <a:gd name="connsiteY3" fmla="*/ 3198291 h 3234197"/>
                <a:gd name="connsiteX4" fmla="*/ 0 w 1332319"/>
                <a:gd name="connsiteY4" fmla="*/ 3059787 h 3234197"/>
                <a:gd name="connsiteX0" fmla="*/ 0 w 1332319"/>
                <a:gd name="connsiteY0" fmla="*/ 3059787 h 3198291"/>
                <a:gd name="connsiteX1" fmla="*/ 773779 w 1332319"/>
                <a:gd name="connsiteY1" fmla="*/ 0 h 3198291"/>
                <a:gd name="connsiteX2" fmla="*/ 1332319 w 1332319"/>
                <a:gd name="connsiteY2" fmla="*/ 3134025 h 3198291"/>
                <a:gd name="connsiteX3" fmla="*/ 786550 w 1332319"/>
                <a:gd name="connsiteY3" fmla="*/ 3198291 h 3198291"/>
                <a:gd name="connsiteX4" fmla="*/ 0 w 1332319"/>
                <a:gd name="connsiteY4" fmla="*/ 3059787 h 3198291"/>
                <a:gd name="connsiteX0" fmla="*/ 0 w 1332319"/>
                <a:gd name="connsiteY0" fmla="*/ 3059787 h 3225168"/>
                <a:gd name="connsiteX1" fmla="*/ 773779 w 1332319"/>
                <a:gd name="connsiteY1" fmla="*/ 0 h 3225168"/>
                <a:gd name="connsiteX2" fmla="*/ 1332319 w 1332319"/>
                <a:gd name="connsiteY2" fmla="*/ 3134025 h 3225168"/>
                <a:gd name="connsiteX3" fmla="*/ 786550 w 1332319"/>
                <a:gd name="connsiteY3" fmla="*/ 3198291 h 3225168"/>
                <a:gd name="connsiteX4" fmla="*/ 0 w 1332319"/>
                <a:gd name="connsiteY4" fmla="*/ 3059787 h 3225168"/>
                <a:gd name="connsiteX0" fmla="*/ 0 w 1332319"/>
                <a:gd name="connsiteY0" fmla="*/ 3059787 h 3230611"/>
                <a:gd name="connsiteX1" fmla="*/ 773779 w 1332319"/>
                <a:gd name="connsiteY1" fmla="*/ 0 h 3230611"/>
                <a:gd name="connsiteX2" fmla="*/ 1332319 w 1332319"/>
                <a:gd name="connsiteY2" fmla="*/ 3134025 h 3230611"/>
                <a:gd name="connsiteX3" fmla="*/ 786550 w 1332319"/>
                <a:gd name="connsiteY3" fmla="*/ 3198291 h 3230611"/>
                <a:gd name="connsiteX4" fmla="*/ 0 w 1332319"/>
                <a:gd name="connsiteY4" fmla="*/ 3059787 h 32306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32319" h="3230611">
                  <a:moveTo>
                    <a:pt x="0" y="3059787"/>
                  </a:moveTo>
                  <a:lnTo>
                    <a:pt x="773779" y="0"/>
                  </a:lnTo>
                  <a:lnTo>
                    <a:pt x="1332319" y="3134025"/>
                  </a:lnTo>
                  <a:cubicBezTo>
                    <a:pt x="1085172" y="3230611"/>
                    <a:pt x="1069366" y="3186397"/>
                    <a:pt x="786550" y="3198291"/>
                  </a:cubicBezTo>
                  <a:cubicBezTo>
                    <a:pt x="379207" y="3175599"/>
                    <a:pt x="275642" y="3177282"/>
                    <a:pt x="0" y="3059787"/>
                  </a:cubicBezTo>
                  <a:close/>
                </a:path>
              </a:pathLst>
            </a:custGeom>
            <a:grpFill/>
            <a:ln>
              <a:solidFill>
                <a:srgbClr val="000000">
                  <a:alpha val="0"/>
                </a:srgbClr>
              </a:solidFill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674" name="Прямая соединительная линия 673"/>
            <p:cNvCxnSpPr/>
            <p:nvPr/>
          </p:nvCxnSpPr>
          <p:spPr>
            <a:xfrm rot="16200000" flipV="1">
              <a:off x="2285984" y="1142984"/>
              <a:ext cx="2500330" cy="2071702"/>
            </a:xfrm>
            <a:prstGeom prst="line">
              <a:avLst/>
            </a:prstGeom>
            <a:grpFill/>
            <a:ln>
              <a:solidFill>
                <a:srgbClr val="000000">
                  <a:alpha val="0"/>
                </a:srgbClr>
              </a:solidFill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</p:cxnSp>
        <p:cxnSp>
          <p:nvCxnSpPr>
            <p:cNvPr id="675" name="Прямая соединительная линия 674"/>
            <p:cNvCxnSpPr/>
            <p:nvPr/>
          </p:nvCxnSpPr>
          <p:spPr>
            <a:xfrm rot="16200000" flipV="1">
              <a:off x="2440517" y="1262624"/>
              <a:ext cx="1346019" cy="2876266"/>
            </a:xfrm>
            <a:prstGeom prst="line">
              <a:avLst/>
            </a:prstGeom>
            <a:grpFill/>
            <a:ln>
              <a:solidFill>
                <a:srgbClr val="000000">
                  <a:alpha val="0"/>
                </a:srgbClr>
              </a:solidFill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</p:cxnSp>
      </p:grpSp>
      <p:sp>
        <p:nvSpPr>
          <p:cNvPr id="687" name="Полилиния 686">
            <a:hlinkClick r:id="rId4" action="ppaction://hlinksldjump"/>
          </p:cNvPr>
          <p:cNvSpPr/>
          <p:nvPr/>
        </p:nvSpPr>
        <p:spPr>
          <a:xfrm rot="9183955">
            <a:off x="3056427" y="211812"/>
            <a:ext cx="2066696" cy="3198291"/>
          </a:xfrm>
          <a:custGeom>
            <a:avLst/>
            <a:gdLst>
              <a:gd name="connsiteX0" fmla="*/ 0 w 1111396"/>
              <a:gd name="connsiteY0" fmla="*/ 3146584 h 3146584"/>
              <a:gd name="connsiteX1" fmla="*/ 555698 w 1111396"/>
              <a:gd name="connsiteY1" fmla="*/ 0 h 3146584"/>
              <a:gd name="connsiteX2" fmla="*/ 1111396 w 1111396"/>
              <a:gd name="connsiteY2" fmla="*/ 3146584 h 3146584"/>
              <a:gd name="connsiteX3" fmla="*/ 0 w 1111396"/>
              <a:gd name="connsiteY3" fmla="*/ 3146584 h 3146584"/>
              <a:gd name="connsiteX0" fmla="*/ 0 w 1178136"/>
              <a:gd name="connsiteY0" fmla="*/ 3146584 h 3146728"/>
              <a:gd name="connsiteX1" fmla="*/ 555698 w 1178136"/>
              <a:gd name="connsiteY1" fmla="*/ 0 h 3146728"/>
              <a:gd name="connsiteX2" fmla="*/ 1178136 w 1178136"/>
              <a:gd name="connsiteY2" fmla="*/ 3146728 h 3146728"/>
              <a:gd name="connsiteX3" fmla="*/ 0 w 1178136"/>
              <a:gd name="connsiteY3" fmla="*/ 3146584 h 3146728"/>
              <a:gd name="connsiteX0" fmla="*/ 0 w 1309203"/>
              <a:gd name="connsiteY0" fmla="*/ 3103754 h 3146728"/>
              <a:gd name="connsiteX1" fmla="*/ 686765 w 1309203"/>
              <a:gd name="connsiteY1" fmla="*/ 0 h 3146728"/>
              <a:gd name="connsiteX2" fmla="*/ 1309203 w 1309203"/>
              <a:gd name="connsiteY2" fmla="*/ 3146728 h 3146728"/>
              <a:gd name="connsiteX3" fmla="*/ 0 w 1309203"/>
              <a:gd name="connsiteY3" fmla="*/ 3103754 h 3146728"/>
              <a:gd name="connsiteX0" fmla="*/ 0 w 1347377"/>
              <a:gd name="connsiteY0" fmla="*/ 3109325 h 3146728"/>
              <a:gd name="connsiteX1" fmla="*/ 724939 w 1347377"/>
              <a:gd name="connsiteY1" fmla="*/ 0 h 3146728"/>
              <a:gd name="connsiteX2" fmla="*/ 1347377 w 1347377"/>
              <a:gd name="connsiteY2" fmla="*/ 3146728 h 3146728"/>
              <a:gd name="connsiteX3" fmla="*/ 0 w 1347377"/>
              <a:gd name="connsiteY3" fmla="*/ 3109325 h 3146728"/>
              <a:gd name="connsiteX0" fmla="*/ 0 w 1347377"/>
              <a:gd name="connsiteY0" fmla="*/ 3109325 h 3146728"/>
              <a:gd name="connsiteX1" fmla="*/ 724939 w 1347377"/>
              <a:gd name="connsiteY1" fmla="*/ 0 h 3146728"/>
              <a:gd name="connsiteX2" fmla="*/ 1347377 w 1347377"/>
              <a:gd name="connsiteY2" fmla="*/ 3146728 h 3146728"/>
              <a:gd name="connsiteX3" fmla="*/ 674426 w 1347377"/>
              <a:gd name="connsiteY3" fmla="*/ 3123470 h 3146728"/>
              <a:gd name="connsiteX4" fmla="*/ 0 w 1347377"/>
              <a:gd name="connsiteY4" fmla="*/ 3109325 h 3146728"/>
              <a:gd name="connsiteX0" fmla="*/ 0 w 1347377"/>
              <a:gd name="connsiteY0" fmla="*/ 3109325 h 3170436"/>
              <a:gd name="connsiteX1" fmla="*/ 724939 w 1347377"/>
              <a:gd name="connsiteY1" fmla="*/ 0 h 3170436"/>
              <a:gd name="connsiteX2" fmla="*/ 1347377 w 1347377"/>
              <a:gd name="connsiteY2" fmla="*/ 3146728 h 3170436"/>
              <a:gd name="connsiteX3" fmla="*/ 710754 w 1347377"/>
              <a:gd name="connsiteY3" fmla="*/ 3170436 h 3170436"/>
              <a:gd name="connsiteX4" fmla="*/ 0 w 1347377"/>
              <a:gd name="connsiteY4" fmla="*/ 3109325 h 3170436"/>
              <a:gd name="connsiteX0" fmla="*/ 0 w 1347377"/>
              <a:gd name="connsiteY0" fmla="*/ 3109325 h 3198291"/>
              <a:gd name="connsiteX1" fmla="*/ 724939 w 1347377"/>
              <a:gd name="connsiteY1" fmla="*/ 0 h 3198291"/>
              <a:gd name="connsiteX2" fmla="*/ 1347377 w 1347377"/>
              <a:gd name="connsiteY2" fmla="*/ 3146728 h 3198291"/>
              <a:gd name="connsiteX3" fmla="*/ 737710 w 1347377"/>
              <a:gd name="connsiteY3" fmla="*/ 3198291 h 3198291"/>
              <a:gd name="connsiteX4" fmla="*/ 0 w 1347377"/>
              <a:gd name="connsiteY4" fmla="*/ 3109325 h 3198291"/>
              <a:gd name="connsiteX0" fmla="*/ 0 w 1347377"/>
              <a:gd name="connsiteY0" fmla="*/ 3109325 h 3230602"/>
              <a:gd name="connsiteX1" fmla="*/ 724939 w 1347377"/>
              <a:gd name="connsiteY1" fmla="*/ 0 h 3230602"/>
              <a:gd name="connsiteX2" fmla="*/ 1347377 w 1347377"/>
              <a:gd name="connsiteY2" fmla="*/ 3146728 h 3230602"/>
              <a:gd name="connsiteX3" fmla="*/ 737710 w 1347377"/>
              <a:gd name="connsiteY3" fmla="*/ 3198291 h 3230602"/>
              <a:gd name="connsiteX4" fmla="*/ 0 w 1347377"/>
              <a:gd name="connsiteY4" fmla="*/ 3109325 h 3230602"/>
              <a:gd name="connsiteX0" fmla="*/ 0 w 1347377"/>
              <a:gd name="connsiteY0" fmla="*/ 3109325 h 3198291"/>
              <a:gd name="connsiteX1" fmla="*/ 724939 w 1347377"/>
              <a:gd name="connsiteY1" fmla="*/ 0 h 3198291"/>
              <a:gd name="connsiteX2" fmla="*/ 1347377 w 1347377"/>
              <a:gd name="connsiteY2" fmla="*/ 3146728 h 3198291"/>
              <a:gd name="connsiteX3" fmla="*/ 737710 w 1347377"/>
              <a:gd name="connsiteY3" fmla="*/ 3198291 h 3198291"/>
              <a:gd name="connsiteX4" fmla="*/ 0 w 1347377"/>
              <a:gd name="connsiteY4" fmla="*/ 3109325 h 3198291"/>
              <a:gd name="connsiteX0" fmla="*/ 0 w 1347377"/>
              <a:gd name="connsiteY0" fmla="*/ 3109325 h 3212766"/>
              <a:gd name="connsiteX1" fmla="*/ 724939 w 1347377"/>
              <a:gd name="connsiteY1" fmla="*/ 0 h 3212766"/>
              <a:gd name="connsiteX2" fmla="*/ 1347377 w 1347377"/>
              <a:gd name="connsiteY2" fmla="*/ 3146728 h 3212766"/>
              <a:gd name="connsiteX3" fmla="*/ 737710 w 1347377"/>
              <a:gd name="connsiteY3" fmla="*/ 3198291 h 3212766"/>
              <a:gd name="connsiteX4" fmla="*/ 0 w 1347377"/>
              <a:gd name="connsiteY4" fmla="*/ 3109325 h 3212766"/>
              <a:gd name="connsiteX0" fmla="*/ 0 w 1347377"/>
              <a:gd name="connsiteY0" fmla="*/ 3109325 h 3198291"/>
              <a:gd name="connsiteX1" fmla="*/ 724939 w 1347377"/>
              <a:gd name="connsiteY1" fmla="*/ 0 h 3198291"/>
              <a:gd name="connsiteX2" fmla="*/ 1347377 w 1347377"/>
              <a:gd name="connsiteY2" fmla="*/ 3146728 h 3198291"/>
              <a:gd name="connsiteX3" fmla="*/ 737710 w 1347377"/>
              <a:gd name="connsiteY3" fmla="*/ 3198291 h 3198291"/>
              <a:gd name="connsiteX4" fmla="*/ 0 w 1347377"/>
              <a:gd name="connsiteY4" fmla="*/ 3109325 h 3198291"/>
              <a:gd name="connsiteX0" fmla="*/ 0 w 1347377"/>
              <a:gd name="connsiteY0" fmla="*/ 3109325 h 3215130"/>
              <a:gd name="connsiteX1" fmla="*/ 724939 w 1347377"/>
              <a:gd name="connsiteY1" fmla="*/ 0 h 3215130"/>
              <a:gd name="connsiteX2" fmla="*/ 1347377 w 1347377"/>
              <a:gd name="connsiteY2" fmla="*/ 3146728 h 3215130"/>
              <a:gd name="connsiteX3" fmla="*/ 737710 w 1347377"/>
              <a:gd name="connsiteY3" fmla="*/ 3198291 h 3215130"/>
              <a:gd name="connsiteX4" fmla="*/ 0 w 1347377"/>
              <a:gd name="connsiteY4" fmla="*/ 3109325 h 3215130"/>
              <a:gd name="connsiteX0" fmla="*/ 0 w 1347377"/>
              <a:gd name="connsiteY0" fmla="*/ 3109325 h 3198291"/>
              <a:gd name="connsiteX1" fmla="*/ 724939 w 1347377"/>
              <a:gd name="connsiteY1" fmla="*/ 0 h 3198291"/>
              <a:gd name="connsiteX2" fmla="*/ 1347377 w 1347377"/>
              <a:gd name="connsiteY2" fmla="*/ 3146728 h 3198291"/>
              <a:gd name="connsiteX3" fmla="*/ 737710 w 1347377"/>
              <a:gd name="connsiteY3" fmla="*/ 3198291 h 3198291"/>
              <a:gd name="connsiteX4" fmla="*/ 0 w 1347377"/>
              <a:gd name="connsiteY4" fmla="*/ 3109325 h 3198291"/>
              <a:gd name="connsiteX0" fmla="*/ 0 w 1283479"/>
              <a:gd name="connsiteY0" fmla="*/ 3109325 h 3198291"/>
              <a:gd name="connsiteX1" fmla="*/ 724939 w 1283479"/>
              <a:gd name="connsiteY1" fmla="*/ 0 h 3198291"/>
              <a:gd name="connsiteX2" fmla="*/ 1283479 w 1283479"/>
              <a:gd name="connsiteY2" fmla="*/ 3134025 h 3198291"/>
              <a:gd name="connsiteX3" fmla="*/ 737710 w 1283479"/>
              <a:gd name="connsiteY3" fmla="*/ 3198291 h 3198291"/>
              <a:gd name="connsiteX4" fmla="*/ 0 w 1283479"/>
              <a:gd name="connsiteY4" fmla="*/ 3109325 h 3198291"/>
              <a:gd name="connsiteX0" fmla="*/ 0 w 1283479"/>
              <a:gd name="connsiteY0" fmla="*/ 3109325 h 3225582"/>
              <a:gd name="connsiteX1" fmla="*/ 724939 w 1283479"/>
              <a:gd name="connsiteY1" fmla="*/ 0 h 3225582"/>
              <a:gd name="connsiteX2" fmla="*/ 1283479 w 1283479"/>
              <a:gd name="connsiteY2" fmla="*/ 3134025 h 3225582"/>
              <a:gd name="connsiteX3" fmla="*/ 737710 w 1283479"/>
              <a:gd name="connsiteY3" fmla="*/ 3198291 h 3225582"/>
              <a:gd name="connsiteX4" fmla="*/ 0 w 1283479"/>
              <a:gd name="connsiteY4" fmla="*/ 3109325 h 3225582"/>
              <a:gd name="connsiteX0" fmla="*/ 0 w 1283479"/>
              <a:gd name="connsiteY0" fmla="*/ 3109325 h 3234197"/>
              <a:gd name="connsiteX1" fmla="*/ 724939 w 1283479"/>
              <a:gd name="connsiteY1" fmla="*/ 0 h 3234197"/>
              <a:gd name="connsiteX2" fmla="*/ 1283479 w 1283479"/>
              <a:gd name="connsiteY2" fmla="*/ 3134025 h 3234197"/>
              <a:gd name="connsiteX3" fmla="*/ 737710 w 1283479"/>
              <a:gd name="connsiteY3" fmla="*/ 3198291 h 3234197"/>
              <a:gd name="connsiteX4" fmla="*/ 0 w 1283479"/>
              <a:gd name="connsiteY4" fmla="*/ 3109325 h 3234197"/>
              <a:gd name="connsiteX0" fmla="*/ 0 w 1310712"/>
              <a:gd name="connsiteY0" fmla="*/ 3040637 h 3234197"/>
              <a:gd name="connsiteX1" fmla="*/ 752172 w 1310712"/>
              <a:gd name="connsiteY1" fmla="*/ 0 h 3234197"/>
              <a:gd name="connsiteX2" fmla="*/ 1310712 w 1310712"/>
              <a:gd name="connsiteY2" fmla="*/ 3134025 h 3234197"/>
              <a:gd name="connsiteX3" fmla="*/ 764943 w 1310712"/>
              <a:gd name="connsiteY3" fmla="*/ 3198291 h 3234197"/>
              <a:gd name="connsiteX4" fmla="*/ 0 w 1310712"/>
              <a:gd name="connsiteY4" fmla="*/ 3040637 h 3234197"/>
              <a:gd name="connsiteX0" fmla="*/ 0 w 1332319"/>
              <a:gd name="connsiteY0" fmla="*/ 3059787 h 3234197"/>
              <a:gd name="connsiteX1" fmla="*/ 773779 w 1332319"/>
              <a:gd name="connsiteY1" fmla="*/ 0 h 3234197"/>
              <a:gd name="connsiteX2" fmla="*/ 1332319 w 1332319"/>
              <a:gd name="connsiteY2" fmla="*/ 3134025 h 3234197"/>
              <a:gd name="connsiteX3" fmla="*/ 786550 w 1332319"/>
              <a:gd name="connsiteY3" fmla="*/ 3198291 h 3234197"/>
              <a:gd name="connsiteX4" fmla="*/ 0 w 1332319"/>
              <a:gd name="connsiteY4" fmla="*/ 3059787 h 3234197"/>
              <a:gd name="connsiteX0" fmla="*/ 0 w 1332319"/>
              <a:gd name="connsiteY0" fmla="*/ 3059787 h 3234197"/>
              <a:gd name="connsiteX1" fmla="*/ 773779 w 1332319"/>
              <a:gd name="connsiteY1" fmla="*/ 0 h 3234197"/>
              <a:gd name="connsiteX2" fmla="*/ 1332319 w 1332319"/>
              <a:gd name="connsiteY2" fmla="*/ 3134025 h 3234197"/>
              <a:gd name="connsiteX3" fmla="*/ 786550 w 1332319"/>
              <a:gd name="connsiteY3" fmla="*/ 3198291 h 3234197"/>
              <a:gd name="connsiteX4" fmla="*/ 0 w 1332319"/>
              <a:gd name="connsiteY4" fmla="*/ 3059787 h 3234197"/>
              <a:gd name="connsiteX0" fmla="*/ 0 w 1332319"/>
              <a:gd name="connsiteY0" fmla="*/ 3059787 h 3234197"/>
              <a:gd name="connsiteX1" fmla="*/ 773779 w 1332319"/>
              <a:gd name="connsiteY1" fmla="*/ 0 h 3234197"/>
              <a:gd name="connsiteX2" fmla="*/ 1332319 w 1332319"/>
              <a:gd name="connsiteY2" fmla="*/ 3134025 h 3234197"/>
              <a:gd name="connsiteX3" fmla="*/ 786550 w 1332319"/>
              <a:gd name="connsiteY3" fmla="*/ 3198291 h 3234197"/>
              <a:gd name="connsiteX4" fmla="*/ 0 w 1332319"/>
              <a:gd name="connsiteY4" fmla="*/ 3059787 h 3234197"/>
              <a:gd name="connsiteX0" fmla="*/ 0 w 1332319"/>
              <a:gd name="connsiteY0" fmla="*/ 3059787 h 3234197"/>
              <a:gd name="connsiteX1" fmla="*/ 773779 w 1332319"/>
              <a:gd name="connsiteY1" fmla="*/ 0 h 3234197"/>
              <a:gd name="connsiteX2" fmla="*/ 1332319 w 1332319"/>
              <a:gd name="connsiteY2" fmla="*/ 3134025 h 3234197"/>
              <a:gd name="connsiteX3" fmla="*/ 786550 w 1332319"/>
              <a:gd name="connsiteY3" fmla="*/ 3198291 h 3234197"/>
              <a:gd name="connsiteX4" fmla="*/ 0 w 1332319"/>
              <a:gd name="connsiteY4" fmla="*/ 3059787 h 3234197"/>
              <a:gd name="connsiteX0" fmla="*/ 0 w 1332319"/>
              <a:gd name="connsiteY0" fmla="*/ 3059787 h 3198291"/>
              <a:gd name="connsiteX1" fmla="*/ 773779 w 1332319"/>
              <a:gd name="connsiteY1" fmla="*/ 0 h 3198291"/>
              <a:gd name="connsiteX2" fmla="*/ 1332319 w 1332319"/>
              <a:gd name="connsiteY2" fmla="*/ 3134025 h 3198291"/>
              <a:gd name="connsiteX3" fmla="*/ 786550 w 1332319"/>
              <a:gd name="connsiteY3" fmla="*/ 3198291 h 3198291"/>
              <a:gd name="connsiteX4" fmla="*/ 0 w 1332319"/>
              <a:gd name="connsiteY4" fmla="*/ 3059787 h 3198291"/>
              <a:gd name="connsiteX0" fmla="*/ 0 w 1332319"/>
              <a:gd name="connsiteY0" fmla="*/ 3059787 h 3225168"/>
              <a:gd name="connsiteX1" fmla="*/ 773779 w 1332319"/>
              <a:gd name="connsiteY1" fmla="*/ 0 h 3225168"/>
              <a:gd name="connsiteX2" fmla="*/ 1332319 w 1332319"/>
              <a:gd name="connsiteY2" fmla="*/ 3134025 h 3225168"/>
              <a:gd name="connsiteX3" fmla="*/ 786550 w 1332319"/>
              <a:gd name="connsiteY3" fmla="*/ 3198291 h 3225168"/>
              <a:gd name="connsiteX4" fmla="*/ 0 w 1332319"/>
              <a:gd name="connsiteY4" fmla="*/ 3059787 h 3225168"/>
              <a:gd name="connsiteX0" fmla="*/ 0 w 1332319"/>
              <a:gd name="connsiteY0" fmla="*/ 3059787 h 3230611"/>
              <a:gd name="connsiteX1" fmla="*/ 773779 w 1332319"/>
              <a:gd name="connsiteY1" fmla="*/ 0 h 3230611"/>
              <a:gd name="connsiteX2" fmla="*/ 1332319 w 1332319"/>
              <a:gd name="connsiteY2" fmla="*/ 3134025 h 3230611"/>
              <a:gd name="connsiteX3" fmla="*/ 786550 w 1332319"/>
              <a:gd name="connsiteY3" fmla="*/ 3198291 h 3230611"/>
              <a:gd name="connsiteX4" fmla="*/ 0 w 1332319"/>
              <a:gd name="connsiteY4" fmla="*/ 3059787 h 3230611"/>
              <a:gd name="connsiteX0" fmla="*/ 0 w 1793717"/>
              <a:gd name="connsiteY0" fmla="*/ 2936115 h 3230611"/>
              <a:gd name="connsiteX1" fmla="*/ 1235177 w 1793717"/>
              <a:gd name="connsiteY1" fmla="*/ 0 h 3230611"/>
              <a:gd name="connsiteX2" fmla="*/ 1793717 w 1793717"/>
              <a:gd name="connsiteY2" fmla="*/ 3134025 h 3230611"/>
              <a:gd name="connsiteX3" fmla="*/ 1247948 w 1793717"/>
              <a:gd name="connsiteY3" fmla="*/ 3198291 h 3230611"/>
              <a:gd name="connsiteX4" fmla="*/ 0 w 1793717"/>
              <a:gd name="connsiteY4" fmla="*/ 2936115 h 3230611"/>
              <a:gd name="connsiteX0" fmla="*/ 0 w 1947798"/>
              <a:gd name="connsiteY0" fmla="*/ 2936115 h 3252877"/>
              <a:gd name="connsiteX1" fmla="*/ 1235177 w 1947798"/>
              <a:gd name="connsiteY1" fmla="*/ 0 h 3252877"/>
              <a:gd name="connsiteX2" fmla="*/ 1947798 w 1947798"/>
              <a:gd name="connsiteY2" fmla="*/ 3156291 h 3252877"/>
              <a:gd name="connsiteX3" fmla="*/ 1247948 w 1947798"/>
              <a:gd name="connsiteY3" fmla="*/ 3198291 h 3252877"/>
              <a:gd name="connsiteX4" fmla="*/ 0 w 1947798"/>
              <a:gd name="connsiteY4" fmla="*/ 2936115 h 3252877"/>
              <a:gd name="connsiteX0" fmla="*/ 0 w 1947798"/>
              <a:gd name="connsiteY0" fmla="*/ 2936115 h 3198291"/>
              <a:gd name="connsiteX1" fmla="*/ 1235177 w 1947798"/>
              <a:gd name="connsiteY1" fmla="*/ 0 h 3198291"/>
              <a:gd name="connsiteX2" fmla="*/ 1947798 w 1947798"/>
              <a:gd name="connsiteY2" fmla="*/ 3156291 h 3198291"/>
              <a:gd name="connsiteX3" fmla="*/ 1247948 w 1947798"/>
              <a:gd name="connsiteY3" fmla="*/ 3198291 h 3198291"/>
              <a:gd name="connsiteX4" fmla="*/ 0 w 1947798"/>
              <a:gd name="connsiteY4" fmla="*/ 2936115 h 319829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947798" h="3198291">
                <a:moveTo>
                  <a:pt x="0" y="2936115"/>
                </a:moveTo>
                <a:lnTo>
                  <a:pt x="1235177" y="0"/>
                </a:lnTo>
                <a:lnTo>
                  <a:pt x="1947798" y="3156291"/>
                </a:lnTo>
                <a:cubicBezTo>
                  <a:pt x="1635806" y="3197159"/>
                  <a:pt x="1530764" y="3186397"/>
                  <a:pt x="1247948" y="3198291"/>
                </a:cubicBezTo>
                <a:cubicBezTo>
                  <a:pt x="840605" y="3175599"/>
                  <a:pt x="275642" y="3053610"/>
                  <a:pt x="0" y="2936115"/>
                </a:cubicBezTo>
                <a:close/>
              </a:path>
            </a:pathLst>
          </a:custGeom>
          <a:solidFill>
            <a:srgbClr val="000000">
              <a:alpha val="0"/>
            </a:srgbClr>
          </a:solidFill>
          <a:ln>
            <a:solidFill>
              <a:srgbClr val="000000">
                <a:alpha val="0"/>
              </a:srgb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708" name="Полилиния 707">
            <a:hlinkClick r:id="rId5" action="ppaction://hlinksldjump"/>
          </p:cNvPr>
          <p:cNvSpPr/>
          <p:nvPr/>
        </p:nvSpPr>
        <p:spPr>
          <a:xfrm rot="13012114">
            <a:off x="5061796" y="518672"/>
            <a:ext cx="1225436" cy="3306630"/>
          </a:xfrm>
          <a:custGeom>
            <a:avLst/>
            <a:gdLst>
              <a:gd name="connsiteX0" fmla="*/ 0 w 1111396"/>
              <a:gd name="connsiteY0" fmla="*/ 3146584 h 3146584"/>
              <a:gd name="connsiteX1" fmla="*/ 555698 w 1111396"/>
              <a:gd name="connsiteY1" fmla="*/ 0 h 3146584"/>
              <a:gd name="connsiteX2" fmla="*/ 1111396 w 1111396"/>
              <a:gd name="connsiteY2" fmla="*/ 3146584 h 3146584"/>
              <a:gd name="connsiteX3" fmla="*/ 0 w 1111396"/>
              <a:gd name="connsiteY3" fmla="*/ 3146584 h 3146584"/>
              <a:gd name="connsiteX0" fmla="*/ 0 w 1178136"/>
              <a:gd name="connsiteY0" fmla="*/ 3146584 h 3146728"/>
              <a:gd name="connsiteX1" fmla="*/ 555698 w 1178136"/>
              <a:gd name="connsiteY1" fmla="*/ 0 h 3146728"/>
              <a:gd name="connsiteX2" fmla="*/ 1178136 w 1178136"/>
              <a:gd name="connsiteY2" fmla="*/ 3146728 h 3146728"/>
              <a:gd name="connsiteX3" fmla="*/ 0 w 1178136"/>
              <a:gd name="connsiteY3" fmla="*/ 3146584 h 3146728"/>
              <a:gd name="connsiteX0" fmla="*/ 0 w 1309203"/>
              <a:gd name="connsiteY0" fmla="*/ 3103754 h 3146728"/>
              <a:gd name="connsiteX1" fmla="*/ 686765 w 1309203"/>
              <a:gd name="connsiteY1" fmla="*/ 0 h 3146728"/>
              <a:gd name="connsiteX2" fmla="*/ 1309203 w 1309203"/>
              <a:gd name="connsiteY2" fmla="*/ 3146728 h 3146728"/>
              <a:gd name="connsiteX3" fmla="*/ 0 w 1309203"/>
              <a:gd name="connsiteY3" fmla="*/ 3103754 h 3146728"/>
              <a:gd name="connsiteX0" fmla="*/ 0 w 1347377"/>
              <a:gd name="connsiteY0" fmla="*/ 3109325 h 3146728"/>
              <a:gd name="connsiteX1" fmla="*/ 724939 w 1347377"/>
              <a:gd name="connsiteY1" fmla="*/ 0 h 3146728"/>
              <a:gd name="connsiteX2" fmla="*/ 1347377 w 1347377"/>
              <a:gd name="connsiteY2" fmla="*/ 3146728 h 3146728"/>
              <a:gd name="connsiteX3" fmla="*/ 0 w 1347377"/>
              <a:gd name="connsiteY3" fmla="*/ 3109325 h 3146728"/>
              <a:gd name="connsiteX0" fmla="*/ 0 w 1347377"/>
              <a:gd name="connsiteY0" fmla="*/ 3109325 h 3146728"/>
              <a:gd name="connsiteX1" fmla="*/ 724939 w 1347377"/>
              <a:gd name="connsiteY1" fmla="*/ 0 h 3146728"/>
              <a:gd name="connsiteX2" fmla="*/ 1347377 w 1347377"/>
              <a:gd name="connsiteY2" fmla="*/ 3146728 h 3146728"/>
              <a:gd name="connsiteX3" fmla="*/ 674426 w 1347377"/>
              <a:gd name="connsiteY3" fmla="*/ 3123470 h 3146728"/>
              <a:gd name="connsiteX4" fmla="*/ 0 w 1347377"/>
              <a:gd name="connsiteY4" fmla="*/ 3109325 h 3146728"/>
              <a:gd name="connsiteX0" fmla="*/ 0 w 1347377"/>
              <a:gd name="connsiteY0" fmla="*/ 3109325 h 3170436"/>
              <a:gd name="connsiteX1" fmla="*/ 724939 w 1347377"/>
              <a:gd name="connsiteY1" fmla="*/ 0 h 3170436"/>
              <a:gd name="connsiteX2" fmla="*/ 1347377 w 1347377"/>
              <a:gd name="connsiteY2" fmla="*/ 3146728 h 3170436"/>
              <a:gd name="connsiteX3" fmla="*/ 710754 w 1347377"/>
              <a:gd name="connsiteY3" fmla="*/ 3170436 h 3170436"/>
              <a:gd name="connsiteX4" fmla="*/ 0 w 1347377"/>
              <a:gd name="connsiteY4" fmla="*/ 3109325 h 3170436"/>
              <a:gd name="connsiteX0" fmla="*/ 0 w 1347377"/>
              <a:gd name="connsiteY0" fmla="*/ 3109325 h 3198291"/>
              <a:gd name="connsiteX1" fmla="*/ 724939 w 1347377"/>
              <a:gd name="connsiteY1" fmla="*/ 0 h 3198291"/>
              <a:gd name="connsiteX2" fmla="*/ 1347377 w 1347377"/>
              <a:gd name="connsiteY2" fmla="*/ 3146728 h 3198291"/>
              <a:gd name="connsiteX3" fmla="*/ 737710 w 1347377"/>
              <a:gd name="connsiteY3" fmla="*/ 3198291 h 3198291"/>
              <a:gd name="connsiteX4" fmla="*/ 0 w 1347377"/>
              <a:gd name="connsiteY4" fmla="*/ 3109325 h 3198291"/>
              <a:gd name="connsiteX0" fmla="*/ 0 w 1347377"/>
              <a:gd name="connsiteY0" fmla="*/ 3109325 h 3230602"/>
              <a:gd name="connsiteX1" fmla="*/ 724939 w 1347377"/>
              <a:gd name="connsiteY1" fmla="*/ 0 h 3230602"/>
              <a:gd name="connsiteX2" fmla="*/ 1347377 w 1347377"/>
              <a:gd name="connsiteY2" fmla="*/ 3146728 h 3230602"/>
              <a:gd name="connsiteX3" fmla="*/ 737710 w 1347377"/>
              <a:gd name="connsiteY3" fmla="*/ 3198291 h 3230602"/>
              <a:gd name="connsiteX4" fmla="*/ 0 w 1347377"/>
              <a:gd name="connsiteY4" fmla="*/ 3109325 h 3230602"/>
              <a:gd name="connsiteX0" fmla="*/ 0 w 1347377"/>
              <a:gd name="connsiteY0" fmla="*/ 3109325 h 3198291"/>
              <a:gd name="connsiteX1" fmla="*/ 724939 w 1347377"/>
              <a:gd name="connsiteY1" fmla="*/ 0 h 3198291"/>
              <a:gd name="connsiteX2" fmla="*/ 1347377 w 1347377"/>
              <a:gd name="connsiteY2" fmla="*/ 3146728 h 3198291"/>
              <a:gd name="connsiteX3" fmla="*/ 737710 w 1347377"/>
              <a:gd name="connsiteY3" fmla="*/ 3198291 h 3198291"/>
              <a:gd name="connsiteX4" fmla="*/ 0 w 1347377"/>
              <a:gd name="connsiteY4" fmla="*/ 3109325 h 3198291"/>
              <a:gd name="connsiteX0" fmla="*/ 0 w 1347377"/>
              <a:gd name="connsiteY0" fmla="*/ 3109325 h 3212766"/>
              <a:gd name="connsiteX1" fmla="*/ 724939 w 1347377"/>
              <a:gd name="connsiteY1" fmla="*/ 0 h 3212766"/>
              <a:gd name="connsiteX2" fmla="*/ 1347377 w 1347377"/>
              <a:gd name="connsiteY2" fmla="*/ 3146728 h 3212766"/>
              <a:gd name="connsiteX3" fmla="*/ 737710 w 1347377"/>
              <a:gd name="connsiteY3" fmla="*/ 3198291 h 3212766"/>
              <a:gd name="connsiteX4" fmla="*/ 0 w 1347377"/>
              <a:gd name="connsiteY4" fmla="*/ 3109325 h 3212766"/>
              <a:gd name="connsiteX0" fmla="*/ 0 w 1347377"/>
              <a:gd name="connsiteY0" fmla="*/ 3109325 h 3198291"/>
              <a:gd name="connsiteX1" fmla="*/ 724939 w 1347377"/>
              <a:gd name="connsiteY1" fmla="*/ 0 h 3198291"/>
              <a:gd name="connsiteX2" fmla="*/ 1347377 w 1347377"/>
              <a:gd name="connsiteY2" fmla="*/ 3146728 h 3198291"/>
              <a:gd name="connsiteX3" fmla="*/ 737710 w 1347377"/>
              <a:gd name="connsiteY3" fmla="*/ 3198291 h 3198291"/>
              <a:gd name="connsiteX4" fmla="*/ 0 w 1347377"/>
              <a:gd name="connsiteY4" fmla="*/ 3109325 h 3198291"/>
              <a:gd name="connsiteX0" fmla="*/ 0 w 1347377"/>
              <a:gd name="connsiteY0" fmla="*/ 3109325 h 3215130"/>
              <a:gd name="connsiteX1" fmla="*/ 724939 w 1347377"/>
              <a:gd name="connsiteY1" fmla="*/ 0 h 3215130"/>
              <a:gd name="connsiteX2" fmla="*/ 1347377 w 1347377"/>
              <a:gd name="connsiteY2" fmla="*/ 3146728 h 3215130"/>
              <a:gd name="connsiteX3" fmla="*/ 737710 w 1347377"/>
              <a:gd name="connsiteY3" fmla="*/ 3198291 h 3215130"/>
              <a:gd name="connsiteX4" fmla="*/ 0 w 1347377"/>
              <a:gd name="connsiteY4" fmla="*/ 3109325 h 3215130"/>
              <a:gd name="connsiteX0" fmla="*/ 0 w 1347377"/>
              <a:gd name="connsiteY0" fmla="*/ 3109325 h 3198291"/>
              <a:gd name="connsiteX1" fmla="*/ 724939 w 1347377"/>
              <a:gd name="connsiteY1" fmla="*/ 0 h 3198291"/>
              <a:gd name="connsiteX2" fmla="*/ 1347377 w 1347377"/>
              <a:gd name="connsiteY2" fmla="*/ 3146728 h 3198291"/>
              <a:gd name="connsiteX3" fmla="*/ 737710 w 1347377"/>
              <a:gd name="connsiteY3" fmla="*/ 3198291 h 3198291"/>
              <a:gd name="connsiteX4" fmla="*/ 0 w 1347377"/>
              <a:gd name="connsiteY4" fmla="*/ 3109325 h 3198291"/>
              <a:gd name="connsiteX0" fmla="*/ 0 w 1283479"/>
              <a:gd name="connsiteY0" fmla="*/ 3109325 h 3198291"/>
              <a:gd name="connsiteX1" fmla="*/ 724939 w 1283479"/>
              <a:gd name="connsiteY1" fmla="*/ 0 h 3198291"/>
              <a:gd name="connsiteX2" fmla="*/ 1283479 w 1283479"/>
              <a:gd name="connsiteY2" fmla="*/ 3134025 h 3198291"/>
              <a:gd name="connsiteX3" fmla="*/ 737710 w 1283479"/>
              <a:gd name="connsiteY3" fmla="*/ 3198291 h 3198291"/>
              <a:gd name="connsiteX4" fmla="*/ 0 w 1283479"/>
              <a:gd name="connsiteY4" fmla="*/ 3109325 h 3198291"/>
              <a:gd name="connsiteX0" fmla="*/ 0 w 1283479"/>
              <a:gd name="connsiteY0" fmla="*/ 3109325 h 3225582"/>
              <a:gd name="connsiteX1" fmla="*/ 724939 w 1283479"/>
              <a:gd name="connsiteY1" fmla="*/ 0 h 3225582"/>
              <a:gd name="connsiteX2" fmla="*/ 1283479 w 1283479"/>
              <a:gd name="connsiteY2" fmla="*/ 3134025 h 3225582"/>
              <a:gd name="connsiteX3" fmla="*/ 737710 w 1283479"/>
              <a:gd name="connsiteY3" fmla="*/ 3198291 h 3225582"/>
              <a:gd name="connsiteX4" fmla="*/ 0 w 1283479"/>
              <a:gd name="connsiteY4" fmla="*/ 3109325 h 3225582"/>
              <a:gd name="connsiteX0" fmla="*/ 0 w 1283479"/>
              <a:gd name="connsiteY0" fmla="*/ 3109325 h 3234197"/>
              <a:gd name="connsiteX1" fmla="*/ 724939 w 1283479"/>
              <a:gd name="connsiteY1" fmla="*/ 0 h 3234197"/>
              <a:gd name="connsiteX2" fmla="*/ 1283479 w 1283479"/>
              <a:gd name="connsiteY2" fmla="*/ 3134025 h 3234197"/>
              <a:gd name="connsiteX3" fmla="*/ 737710 w 1283479"/>
              <a:gd name="connsiteY3" fmla="*/ 3198291 h 3234197"/>
              <a:gd name="connsiteX4" fmla="*/ 0 w 1283479"/>
              <a:gd name="connsiteY4" fmla="*/ 3109325 h 3234197"/>
              <a:gd name="connsiteX0" fmla="*/ 0 w 1310712"/>
              <a:gd name="connsiteY0" fmla="*/ 3040637 h 3234197"/>
              <a:gd name="connsiteX1" fmla="*/ 752172 w 1310712"/>
              <a:gd name="connsiteY1" fmla="*/ 0 h 3234197"/>
              <a:gd name="connsiteX2" fmla="*/ 1310712 w 1310712"/>
              <a:gd name="connsiteY2" fmla="*/ 3134025 h 3234197"/>
              <a:gd name="connsiteX3" fmla="*/ 764943 w 1310712"/>
              <a:gd name="connsiteY3" fmla="*/ 3198291 h 3234197"/>
              <a:gd name="connsiteX4" fmla="*/ 0 w 1310712"/>
              <a:gd name="connsiteY4" fmla="*/ 3040637 h 3234197"/>
              <a:gd name="connsiteX0" fmla="*/ 0 w 1332319"/>
              <a:gd name="connsiteY0" fmla="*/ 3059787 h 3234197"/>
              <a:gd name="connsiteX1" fmla="*/ 773779 w 1332319"/>
              <a:gd name="connsiteY1" fmla="*/ 0 h 3234197"/>
              <a:gd name="connsiteX2" fmla="*/ 1332319 w 1332319"/>
              <a:gd name="connsiteY2" fmla="*/ 3134025 h 3234197"/>
              <a:gd name="connsiteX3" fmla="*/ 786550 w 1332319"/>
              <a:gd name="connsiteY3" fmla="*/ 3198291 h 3234197"/>
              <a:gd name="connsiteX4" fmla="*/ 0 w 1332319"/>
              <a:gd name="connsiteY4" fmla="*/ 3059787 h 3234197"/>
              <a:gd name="connsiteX0" fmla="*/ 0 w 1332319"/>
              <a:gd name="connsiteY0" fmla="*/ 3059787 h 3234197"/>
              <a:gd name="connsiteX1" fmla="*/ 773779 w 1332319"/>
              <a:gd name="connsiteY1" fmla="*/ 0 h 3234197"/>
              <a:gd name="connsiteX2" fmla="*/ 1332319 w 1332319"/>
              <a:gd name="connsiteY2" fmla="*/ 3134025 h 3234197"/>
              <a:gd name="connsiteX3" fmla="*/ 786550 w 1332319"/>
              <a:gd name="connsiteY3" fmla="*/ 3198291 h 3234197"/>
              <a:gd name="connsiteX4" fmla="*/ 0 w 1332319"/>
              <a:gd name="connsiteY4" fmla="*/ 3059787 h 3234197"/>
              <a:gd name="connsiteX0" fmla="*/ 0 w 1332319"/>
              <a:gd name="connsiteY0" fmla="*/ 3059787 h 3234197"/>
              <a:gd name="connsiteX1" fmla="*/ 773779 w 1332319"/>
              <a:gd name="connsiteY1" fmla="*/ 0 h 3234197"/>
              <a:gd name="connsiteX2" fmla="*/ 1332319 w 1332319"/>
              <a:gd name="connsiteY2" fmla="*/ 3134025 h 3234197"/>
              <a:gd name="connsiteX3" fmla="*/ 786550 w 1332319"/>
              <a:gd name="connsiteY3" fmla="*/ 3198291 h 3234197"/>
              <a:gd name="connsiteX4" fmla="*/ 0 w 1332319"/>
              <a:gd name="connsiteY4" fmla="*/ 3059787 h 3234197"/>
              <a:gd name="connsiteX0" fmla="*/ 0 w 1332319"/>
              <a:gd name="connsiteY0" fmla="*/ 3059787 h 3234197"/>
              <a:gd name="connsiteX1" fmla="*/ 773779 w 1332319"/>
              <a:gd name="connsiteY1" fmla="*/ 0 h 3234197"/>
              <a:gd name="connsiteX2" fmla="*/ 1332319 w 1332319"/>
              <a:gd name="connsiteY2" fmla="*/ 3134025 h 3234197"/>
              <a:gd name="connsiteX3" fmla="*/ 786550 w 1332319"/>
              <a:gd name="connsiteY3" fmla="*/ 3198291 h 3234197"/>
              <a:gd name="connsiteX4" fmla="*/ 0 w 1332319"/>
              <a:gd name="connsiteY4" fmla="*/ 3059787 h 3234197"/>
              <a:gd name="connsiteX0" fmla="*/ 0 w 1332319"/>
              <a:gd name="connsiteY0" fmla="*/ 3059787 h 3198291"/>
              <a:gd name="connsiteX1" fmla="*/ 773779 w 1332319"/>
              <a:gd name="connsiteY1" fmla="*/ 0 h 3198291"/>
              <a:gd name="connsiteX2" fmla="*/ 1332319 w 1332319"/>
              <a:gd name="connsiteY2" fmla="*/ 3134025 h 3198291"/>
              <a:gd name="connsiteX3" fmla="*/ 786550 w 1332319"/>
              <a:gd name="connsiteY3" fmla="*/ 3198291 h 3198291"/>
              <a:gd name="connsiteX4" fmla="*/ 0 w 1332319"/>
              <a:gd name="connsiteY4" fmla="*/ 3059787 h 3198291"/>
              <a:gd name="connsiteX0" fmla="*/ 0 w 1332319"/>
              <a:gd name="connsiteY0" fmla="*/ 3059787 h 3225168"/>
              <a:gd name="connsiteX1" fmla="*/ 773779 w 1332319"/>
              <a:gd name="connsiteY1" fmla="*/ 0 h 3225168"/>
              <a:gd name="connsiteX2" fmla="*/ 1332319 w 1332319"/>
              <a:gd name="connsiteY2" fmla="*/ 3134025 h 3225168"/>
              <a:gd name="connsiteX3" fmla="*/ 786550 w 1332319"/>
              <a:gd name="connsiteY3" fmla="*/ 3198291 h 3225168"/>
              <a:gd name="connsiteX4" fmla="*/ 0 w 1332319"/>
              <a:gd name="connsiteY4" fmla="*/ 3059787 h 3225168"/>
              <a:gd name="connsiteX0" fmla="*/ 0 w 1332319"/>
              <a:gd name="connsiteY0" fmla="*/ 3059787 h 3230611"/>
              <a:gd name="connsiteX1" fmla="*/ 773779 w 1332319"/>
              <a:gd name="connsiteY1" fmla="*/ 0 h 3230611"/>
              <a:gd name="connsiteX2" fmla="*/ 1332319 w 1332319"/>
              <a:gd name="connsiteY2" fmla="*/ 3134025 h 3230611"/>
              <a:gd name="connsiteX3" fmla="*/ 786550 w 1332319"/>
              <a:gd name="connsiteY3" fmla="*/ 3198291 h 3230611"/>
              <a:gd name="connsiteX4" fmla="*/ 0 w 1332319"/>
              <a:gd name="connsiteY4" fmla="*/ 3059787 h 3230611"/>
              <a:gd name="connsiteX0" fmla="*/ 0 w 1793717"/>
              <a:gd name="connsiteY0" fmla="*/ 2936115 h 3230611"/>
              <a:gd name="connsiteX1" fmla="*/ 1235177 w 1793717"/>
              <a:gd name="connsiteY1" fmla="*/ 0 h 3230611"/>
              <a:gd name="connsiteX2" fmla="*/ 1793717 w 1793717"/>
              <a:gd name="connsiteY2" fmla="*/ 3134025 h 3230611"/>
              <a:gd name="connsiteX3" fmla="*/ 1247948 w 1793717"/>
              <a:gd name="connsiteY3" fmla="*/ 3198291 h 3230611"/>
              <a:gd name="connsiteX4" fmla="*/ 0 w 1793717"/>
              <a:gd name="connsiteY4" fmla="*/ 2936115 h 3230611"/>
              <a:gd name="connsiteX0" fmla="*/ 0 w 1947798"/>
              <a:gd name="connsiteY0" fmla="*/ 2936115 h 3252877"/>
              <a:gd name="connsiteX1" fmla="*/ 1235177 w 1947798"/>
              <a:gd name="connsiteY1" fmla="*/ 0 h 3252877"/>
              <a:gd name="connsiteX2" fmla="*/ 1947798 w 1947798"/>
              <a:gd name="connsiteY2" fmla="*/ 3156291 h 3252877"/>
              <a:gd name="connsiteX3" fmla="*/ 1247948 w 1947798"/>
              <a:gd name="connsiteY3" fmla="*/ 3198291 h 3252877"/>
              <a:gd name="connsiteX4" fmla="*/ 0 w 1947798"/>
              <a:gd name="connsiteY4" fmla="*/ 2936115 h 3252877"/>
              <a:gd name="connsiteX0" fmla="*/ 0 w 1947798"/>
              <a:gd name="connsiteY0" fmla="*/ 2936115 h 3198291"/>
              <a:gd name="connsiteX1" fmla="*/ 1235177 w 1947798"/>
              <a:gd name="connsiteY1" fmla="*/ 0 h 3198291"/>
              <a:gd name="connsiteX2" fmla="*/ 1947798 w 1947798"/>
              <a:gd name="connsiteY2" fmla="*/ 3156291 h 3198291"/>
              <a:gd name="connsiteX3" fmla="*/ 1247948 w 1947798"/>
              <a:gd name="connsiteY3" fmla="*/ 3198291 h 3198291"/>
              <a:gd name="connsiteX4" fmla="*/ 0 w 1947798"/>
              <a:gd name="connsiteY4" fmla="*/ 2936115 h 3198291"/>
              <a:gd name="connsiteX0" fmla="*/ 0 w 1782913"/>
              <a:gd name="connsiteY0" fmla="*/ 2936115 h 3299376"/>
              <a:gd name="connsiteX1" fmla="*/ 1235177 w 1782913"/>
              <a:gd name="connsiteY1" fmla="*/ 0 h 3299376"/>
              <a:gd name="connsiteX2" fmla="*/ 1782913 w 1782913"/>
              <a:gd name="connsiteY2" fmla="*/ 3258508 h 3299376"/>
              <a:gd name="connsiteX3" fmla="*/ 1247948 w 1782913"/>
              <a:gd name="connsiteY3" fmla="*/ 3198291 h 3299376"/>
              <a:gd name="connsiteX4" fmla="*/ 0 w 1782913"/>
              <a:gd name="connsiteY4" fmla="*/ 2936115 h 3299376"/>
              <a:gd name="connsiteX0" fmla="*/ 0 w 1917427"/>
              <a:gd name="connsiteY0" fmla="*/ 3104586 h 3299376"/>
              <a:gd name="connsiteX1" fmla="*/ 1369691 w 1917427"/>
              <a:gd name="connsiteY1" fmla="*/ 0 h 3299376"/>
              <a:gd name="connsiteX2" fmla="*/ 1917427 w 1917427"/>
              <a:gd name="connsiteY2" fmla="*/ 3258508 h 3299376"/>
              <a:gd name="connsiteX3" fmla="*/ 1382462 w 1917427"/>
              <a:gd name="connsiteY3" fmla="*/ 3198291 h 3299376"/>
              <a:gd name="connsiteX4" fmla="*/ 0 w 1917427"/>
              <a:gd name="connsiteY4" fmla="*/ 3104586 h 3299376"/>
              <a:gd name="connsiteX0" fmla="*/ 0 w 1917427"/>
              <a:gd name="connsiteY0" fmla="*/ 3104586 h 3775939"/>
              <a:gd name="connsiteX1" fmla="*/ 1369691 w 1917427"/>
              <a:gd name="connsiteY1" fmla="*/ 0 h 3775939"/>
              <a:gd name="connsiteX2" fmla="*/ 1917427 w 1917427"/>
              <a:gd name="connsiteY2" fmla="*/ 3258508 h 3775939"/>
              <a:gd name="connsiteX3" fmla="*/ 0 w 1917427"/>
              <a:gd name="connsiteY3" fmla="*/ 3104586 h 3775939"/>
              <a:gd name="connsiteX0" fmla="*/ 79859 w 1997286"/>
              <a:gd name="connsiteY0" fmla="*/ 3104586 h 3853830"/>
              <a:gd name="connsiteX1" fmla="*/ 1449550 w 1997286"/>
              <a:gd name="connsiteY1" fmla="*/ 0 h 3853830"/>
              <a:gd name="connsiteX2" fmla="*/ 1997286 w 1997286"/>
              <a:gd name="connsiteY2" fmla="*/ 3258508 h 3853830"/>
              <a:gd name="connsiteX3" fmla="*/ 970399 w 1997286"/>
              <a:gd name="connsiteY3" fmla="*/ 3571932 h 3853830"/>
              <a:gd name="connsiteX4" fmla="*/ 79859 w 1997286"/>
              <a:gd name="connsiteY4" fmla="*/ 3104586 h 3853830"/>
              <a:gd name="connsiteX0" fmla="*/ 79859 w 1962639"/>
              <a:gd name="connsiteY0" fmla="*/ 3104586 h 3699908"/>
              <a:gd name="connsiteX1" fmla="*/ 1449550 w 1962639"/>
              <a:gd name="connsiteY1" fmla="*/ 0 h 3699908"/>
              <a:gd name="connsiteX2" fmla="*/ 1962639 w 1962639"/>
              <a:gd name="connsiteY2" fmla="*/ 2972990 h 3699908"/>
              <a:gd name="connsiteX3" fmla="*/ 970399 w 1962639"/>
              <a:gd name="connsiteY3" fmla="*/ 3571932 h 3699908"/>
              <a:gd name="connsiteX4" fmla="*/ 79859 w 1962639"/>
              <a:gd name="connsiteY4" fmla="*/ 3104586 h 3699908"/>
              <a:gd name="connsiteX0" fmla="*/ 79859 w 1962639"/>
              <a:gd name="connsiteY0" fmla="*/ 3104586 h 3699908"/>
              <a:gd name="connsiteX1" fmla="*/ 1449550 w 1962639"/>
              <a:gd name="connsiteY1" fmla="*/ 0 h 3699908"/>
              <a:gd name="connsiteX2" fmla="*/ 1962639 w 1962639"/>
              <a:gd name="connsiteY2" fmla="*/ 2972990 h 3699908"/>
              <a:gd name="connsiteX3" fmla="*/ 970399 w 1962639"/>
              <a:gd name="connsiteY3" fmla="*/ 3571932 h 3699908"/>
              <a:gd name="connsiteX4" fmla="*/ 79859 w 1962639"/>
              <a:gd name="connsiteY4" fmla="*/ 3104586 h 3699908"/>
              <a:gd name="connsiteX0" fmla="*/ 79859 w 2008214"/>
              <a:gd name="connsiteY0" fmla="*/ 3104586 h 3699908"/>
              <a:gd name="connsiteX1" fmla="*/ 1449550 w 2008214"/>
              <a:gd name="connsiteY1" fmla="*/ 0 h 3699908"/>
              <a:gd name="connsiteX2" fmla="*/ 2008214 w 2008214"/>
              <a:gd name="connsiteY2" fmla="*/ 3268405 h 3699908"/>
              <a:gd name="connsiteX3" fmla="*/ 970399 w 2008214"/>
              <a:gd name="connsiteY3" fmla="*/ 3571932 h 3699908"/>
              <a:gd name="connsiteX4" fmla="*/ 79859 w 2008214"/>
              <a:gd name="connsiteY4" fmla="*/ 3104586 h 3699908"/>
              <a:gd name="connsiteX0" fmla="*/ 79859 w 1852966"/>
              <a:gd name="connsiteY0" fmla="*/ 2734197 h 3660967"/>
              <a:gd name="connsiteX1" fmla="*/ 1294302 w 1852966"/>
              <a:gd name="connsiteY1" fmla="*/ 0 h 3660967"/>
              <a:gd name="connsiteX2" fmla="*/ 1852966 w 1852966"/>
              <a:gd name="connsiteY2" fmla="*/ 3268405 h 3660967"/>
              <a:gd name="connsiteX3" fmla="*/ 815151 w 1852966"/>
              <a:gd name="connsiteY3" fmla="*/ 3571932 h 3660967"/>
              <a:gd name="connsiteX4" fmla="*/ 79859 w 1852966"/>
              <a:gd name="connsiteY4" fmla="*/ 2734197 h 3660967"/>
              <a:gd name="connsiteX0" fmla="*/ 0 w 1773107"/>
              <a:gd name="connsiteY0" fmla="*/ 2734197 h 3660967"/>
              <a:gd name="connsiteX1" fmla="*/ 1214443 w 1773107"/>
              <a:gd name="connsiteY1" fmla="*/ 0 h 3660967"/>
              <a:gd name="connsiteX2" fmla="*/ 1773107 w 1773107"/>
              <a:gd name="connsiteY2" fmla="*/ 3268405 h 3660967"/>
              <a:gd name="connsiteX3" fmla="*/ 735292 w 1773107"/>
              <a:gd name="connsiteY3" fmla="*/ 3571932 h 3660967"/>
              <a:gd name="connsiteX4" fmla="*/ 0 w 1773107"/>
              <a:gd name="connsiteY4" fmla="*/ 2734197 h 3660967"/>
              <a:gd name="connsiteX0" fmla="*/ 0 w 1920974"/>
              <a:gd name="connsiteY0" fmla="*/ 3116589 h 3597235"/>
              <a:gd name="connsiteX1" fmla="*/ 1362310 w 1920974"/>
              <a:gd name="connsiteY1" fmla="*/ 0 h 3597235"/>
              <a:gd name="connsiteX2" fmla="*/ 1920974 w 1920974"/>
              <a:gd name="connsiteY2" fmla="*/ 3268405 h 3597235"/>
              <a:gd name="connsiteX3" fmla="*/ 883159 w 1920974"/>
              <a:gd name="connsiteY3" fmla="*/ 3571932 h 3597235"/>
              <a:gd name="connsiteX4" fmla="*/ 0 w 1920974"/>
              <a:gd name="connsiteY4" fmla="*/ 3116589 h 3597235"/>
              <a:gd name="connsiteX0" fmla="*/ 0 w 1911040"/>
              <a:gd name="connsiteY0" fmla="*/ 3065166 h 3605805"/>
              <a:gd name="connsiteX1" fmla="*/ 1352376 w 1911040"/>
              <a:gd name="connsiteY1" fmla="*/ 0 h 3605805"/>
              <a:gd name="connsiteX2" fmla="*/ 1911040 w 1911040"/>
              <a:gd name="connsiteY2" fmla="*/ 3268405 h 3605805"/>
              <a:gd name="connsiteX3" fmla="*/ 873225 w 1911040"/>
              <a:gd name="connsiteY3" fmla="*/ 3571932 h 3605805"/>
              <a:gd name="connsiteX4" fmla="*/ 0 w 1911040"/>
              <a:gd name="connsiteY4" fmla="*/ 3065166 h 3605805"/>
              <a:gd name="connsiteX0" fmla="*/ 0 w 1911040"/>
              <a:gd name="connsiteY0" fmla="*/ 3065166 h 3533696"/>
              <a:gd name="connsiteX1" fmla="*/ 1352376 w 1911040"/>
              <a:gd name="connsiteY1" fmla="*/ 0 h 3533696"/>
              <a:gd name="connsiteX2" fmla="*/ 1911040 w 1911040"/>
              <a:gd name="connsiteY2" fmla="*/ 3268405 h 3533696"/>
              <a:gd name="connsiteX3" fmla="*/ 925515 w 1911040"/>
              <a:gd name="connsiteY3" fmla="*/ 3290305 h 3533696"/>
              <a:gd name="connsiteX4" fmla="*/ 0 w 1911040"/>
              <a:gd name="connsiteY4" fmla="*/ 3065166 h 3533696"/>
              <a:gd name="connsiteX0" fmla="*/ 0 w 1911040"/>
              <a:gd name="connsiteY0" fmla="*/ 3065166 h 3509043"/>
              <a:gd name="connsiteX1" fmla="*/ 1352376 w 1911040"/>
              <a:gd name="connsiteY1" fmla="*/ 0 h 3509043"/>
              <a:gd name="connsiteX2" fmla="*/ 1911040 w 1911040"/>
              <a:gd name="connsiteY2" fmla="*/ 3268405 h 3509043"/>
              <a:gd name="connsiteX3" fmla="*/ 925515 w 1911040"/>
              <a:gd name="connsiteY3" fmla="*/ 3290305 h 3509043"/>
              <a:gd name="connsiteX4" fmla="*/ 0 w 1911040"/>
              <a:gd name="connsiteY4" fmla="*/ 3065166 h 3509043"/>
              <a:gd name="connsiteX0" fmla="*/ 0 w 1911040"/>
              <a:gd name="connsiteY0" fmla="*/ 3065166 h 3341350"/>
              <a:gd name="connsiteX1" fmla="*/ 1352376 w 1911040"/>
              <a:gd name="connsiteY1" fmla="*/ 0 h 3341350"/>
              <a:gd name="connsiteX2" fmla="*/ 1911040 w 1911040"/>
              <a:gd name="connsiteY2" fmla="*/ 3268405 h 3341350"/>
              <a:gd name="connsiteX3" fmla="*/ 925515 w 1911040"/>
              <a:gd name="connsiteY3" fmla="*/ 3290305 h 3341350"/>
              <a:gd name="connsiteX4" fmla="*/ 0 w 1911040"/>
              <a:gd name="connsiteY4" fmla="*/ 3065166 h 3341350"/>
              <a:gd name="connsiteX0" fmla="*/ 0 w 1911040"/>
              <a:gd name="connsiteY0" fmla="*/ 3065166 h 3341350"/>
              <a:gd name="connsiteX1" fmla="*/ 1352376 w 1911040"/>
              <a:gd name="connsiteY1" fmla="*/ 0 h 3341350"/>
              <a:gd name="connsiteX2" fmla="*/ 1911040 w 1911040"/>
              <a:gd name="connsiteY2" fmla="*/ 3268405 h 3341350"/>
              <a:gd name="connsiteX3" fmla="*/ 925515 w 1911040"/>
              <a:gd name="connsiteY3" fmla="*/ 3290305 h 3341350"/>
              <a:gd name="connsiteX4" fmla="*/ 0 w 1911040"/>
              <a:gd name="connsiteY4" fmla="*/ 3065166 h 3341350"/>
              <a:gd name="connsiteX0" fmla="*/ 0 w 1911040"/>
              <a:gd name="connsiteY0" fmla="*/ 3065166 h 3341350"/>
              <a:gd name="connsiteX1" fmla="*/ 1352376 w 1911040"/>
              <a:gd name="connsiteY1" fmla="*/ 0 h 3341350"/>
              <a:gd name="connsiteX2" fmla="*/ 1911040 w 1911040"/>
              <a:gd name="connsiteY2" fmla="*/ 3268405 h 3341350"/>
              <a:gd name="connsiteX3" fmla="*/ 925515 w 1911040"/>
              <a:gd name="connsiteY3" fmla="*/ 3290305 h 3341350"/>
              <a:gd name="connsiteX4" fmla="*/ 0 w 1911040"/>
              <a:gd name="connsiteY4" fmla="*/ 3065166 h 3341350"/>
              <a:gd name="connsiteX0" fmla="*/ 0 w 1911040"/>
              <a:gd name="connsiteY0" fmla="*/ 3065166 h 3341350"/>
              <a:gd name="connsiteX1" fmla="*/ 1352376 w 1911040"/>
              <a:gd name="connsiteY1" fmla="*/ 0 h 3341350"/>
              <a:gd name="connsiteX2" fmla="*/ 1911040 w 1911040"/>
              <a:gd name="connsiteY2" fmla="*/ 3268405 h 3341350"/>
              <a:gd name="connsiteX3" fmla="*/ 925515 w 1911040"/>
              <a:gd name="connsiteY3" fmla="*/ 3290305 h 3341350"/>
              <a:gd name="connsiteX4" fmla="*/ 0 w 1911040"/>
              <a:gd name="connsiteY4" fmla="*/ 3065166 h 3341350"/>
              <a:gd name="connsiteX0" fmla="*/ 0 w 1911040"/>
              <a:gd name="connsiteY0" fmla="*/ 2984575 h 3260759"/>
              <a:gd name="connsiteX1" fmla="*/ 1298035 w 1911040"/>
              <a:gd name="connsiteY1" fmla="*/ 0 h 3260759"/>
              <a:gd name="connsiteX2" fmla="*/ 1911040 w 1911040"/>
              <a:gd name="connsiteY2" fmla="*/ 3187814 h 3260759"/>
              <a:gd name="connsiteX3" fmla="*/ 925515 w 1911040"/>
              <a:gd name="connsiteY3" fmla="*/ 3209714 h 3260759"/>
              <a:gd name="connsiteX4" fmla="*/ 0 w 1911040"/>
              <a:gd name="connsiteY4" fmla="*/ 2984575 h 3260759"/>
              <a:gd name="connsiteX0" fmla="*/ 0 w 2045726"/>
              <a:gd name="connsiteY0" fmla="*/ 2984575 h 3283106"/>
              <a:gd name="connsiteX1" fmla="*/ 1298035 w 2045726"/>
              <a:gd name="connsiteY1" fmla="*/ 0 h 3283106"/>
              <a:gd name="connsiteX2" fmla="*/ 2045726 w 2045726"/>
              <a:gd name="connsiteY2" fmla="*/ 3210161 h 3283106"/>
              <a:gd name="connsiteX3" fmla="*/ 925515 w 2045726"/>
              <a:gd name="connsiteY3" fmla="*/ 3209714 h 3283106"/>
              <a:gd name="connsiteX4" fmla="*/ 0 w 2045726"/>
              <a:gd name="connsiteY4" fmla="*/ 2984575 h 3283106"/>
              <a:gd name="connsiteX0" fmla="*/ 0 w 1761099"/>
              <a:gd name="connsiteY0" fmla="*/ 3188870 h 3410816"/>
              <a:gd name="connsiteX1" fmla="*/ 1013408 w 1761099"/>
              <a:gd name="connsiteY1" fmla="*/ 0 h 3410816"/>
              <a:gd name="connsiteX2" fmla="*/ 1761099 w 1761099"/>
              <a:gd name="connsiteY2" fmla="*/ 3210161 h 3410816"/>
              <a:gd name="connsiteX3" fmla="*/ 640888 w 1761099"/>
              <a:gd name="connsiteY3" fmla="*/ 3209714 h 3410816"/>
              <a:gd name="connsiteX4" fmla="*/ 0 w 1761099"/>
              <a:gd name="connsiteY4" fmla="*/ 3188870 h 3410816"/>
              <a:gd name="connsiteX0" fmla="*/ 0 w 1761099"/>
              <a:gd name="connsiteY0" fmla="*/ 3188870 h 3741639"/>
              <a:gd name="connsiteX1" fmla="*/ 1013408 w 1761099"/>
              <a:gd name="connsiteY1" fmla="*/ 0 h 3741639"/>
              <a:gd name="connsiteX2" fmla="*/ 1761099 w 1761099"/>
              <a:gd name="connsiteY2" fmla="*/ 3210161 h 3741639"/>
              <a:gd name="connsiteX3" fmla="*/ 0 w 1761099"/>
              <a:gd name="connsiteY3" fmla="*/ 3188870 h 3741639"/>
              <a:gd name="connsiteX0" fmla="*/ 0 w 1827737"/>
              <a:gd name="connsiteY0" fmla="*/ 3252992 h 3788019"/>
              <a:gd name="connsiteX1" fmla="*/ 1080046 w 1827737"/>
              <a:gd name="connsiteY1" fmla="*/ 0 h 3788019"/>
              <a:gd name="connsiteX2" fmla="*/ 1827737 w 1827737"/>
              <a:gd name="connsiteY2" fmla="*/ 3210161 h 3788019"/>
              <a:gd name="connsiteX3" fmla="*/ 0 w 1827737"/>
              <a:gd name="connsiteY3" fmla="*/ 3252992 h 3788019"/>
              <a:gd name="connsiteX0" fmla="*/ 32181 w 1859918"/>
              <a:gd name="connsiteY0" fmla="*/ 3252992 h 3859843"/>
              <a:gd name="connsiteX1" fmla="*/ 1112227 w 1859918"/>
              <a:gd name="connsiteY1" fmla="*/ 0 h 3859843"/>
              <a:gd name="connsiteX2" fmla="*/ 1859918 w 1859918"/>
              <a:gd name="connsiteY2" fmla="*/ 3210161 h 3859843"/>
              <a:gd name="connsiteX3" fmla="*/ 919136 w 1859918"/>
              <a:gd name="connsiteY3" fmla="*/ 3641105 h 3859843"/>
              <a:gd name="connsiteX4" fmla="*/ 32181 w 1859918"/>
              <a:gd name="connsiteY4" fmla="*/ 3252992 h 3859843"/>
              <a:gd name="connsiteX0" fmla="*/ 32183 w 1859920"/>
              <a:gd name="connsiteY0" fmla="*/ 3252992 h 3859843"/>
              <a:gd name="connsiteX1" fmla="*/ 1112229 w 1859920"/>
              <a:gd name="connsiteY1" fmla="*/ 0 h 3859843"/>
              <a:gd name="connsiteX2" fmla="*/ 1859920 w 1859920"/>
              <a:gd name="connsiteY2" fmla="*/ 3210161 h 3859843"/>
              <a:gd name="connsiteX3" fmla="*/ 843238 w 1859920"/>
              <a:gd name="connsiteY3" fmla="*/ 3246821 h 3859843"/>
              <a:gd name="connsiteX4" fmla="*/ 32183 w 1859920"/>
              <a:gd name="connsiteY4" fmla="*/ 3252992 h 3859843"/>
              <a:gd name="connsiteX0" fmla="*/ 0 w 1827737"/>
              <a:gd name="connsiteY0" fmla="*/ 3252992 h 3817012"/>
              <a:gd name="connsiteX1" fmla="*/ 1080046 w 1827737"/>
              <a:gd name="connsiteY1" fmla="*/ 0 h 3817012"/>
              <a:gd name="connsiteX2" fmla="*/ 1827737 w 1827737"/>
              <a:gd name="connsiteY2" fmla="*/ 3210161 h 3817012"/>
              <a:gd name="connsiteX3" fmla="*/ 811055 w 1827737"/>
              <a:gd name="connsiteY3" fmla="*/ 3246821 h 3817012"/>
              <a:gd name="connsiteX4" fmla="*/ 0 w 1827737"/>
              <a:gd name="connsiteY4" fmla="*/ 3252992 h 3817012"/>
              <a:gd name="connsiteX0" fmla="*/ 0 w 1865220"/>
              <a:gd name="connsiteY0" fmla="*/ 3205262 h 3817012"/>
              <a:gd name="connsiteX1" fmla="*/ 1117529 w 1865220"/>
              <a:gd name="connsiteY1" fmla="*/ 0 h 3817012"/>
              <a:gd name="connsiteX2" fmla="*/ 1865220 w 1865220"/>
              <a:gd name="connsiteY2" fmla="*/ 3210161 h 3817012"/>
              <a:gd name="connsiteX3" fmla="*/ 848538 w 1865220"/>
              <a:gd name="connsiteY3" fmla="*/ 3246821 h 3817012"/>
              <a:gd name="connsiteX4" fmla="*/ 0 w 1865220"/>
              <a:gd name="connsiteY4" fmla="*/ 3205262 h 3817012"/>
              <a:gd name="connsiteX0" fmla="*/ 0 w 1865220"/>
              <a:gd name="connsiteY0" fmla="*/ 3205262 h 3339429"/>
              <a:gd name="connsiteX1" fmla="*/ 1117529 w 1865220"/>
              <a:gd name="connsiteY1" fmla="*/ 0 h 3339429"/>
              <a:gd name="connsiteX2" fmla="*/ 1865220 w 1865220"/>
              <a:gd name="connsiteY2" fmla="*/ 3210161 h 3339429"/>
              <a:gd name="connsiteX3" fmla="*/ 848538 w 1865220"/>
              <a:gd name="connsiteY3" fmla="*/ 3246821 h 3339429"/>
              <a:gd name="connsiteX4" fmla="*/ 0 w 1865220"/>
              <a:gd name="connsiteY4" fmla="*/ 3205262 h 3339429"/>
              <a:gd name="connsiteX0" fmla="*/ 0 w 1865220"/>
              <a:gd name="connsiteY0" fmla="*/ 3205262 h 3339429"/>
              <a:gd name="connsiteX1" fmla="*/ 1117529 w 1865220"/>
              <a:gd name="connsiteY1" fmla="*/ 0 h 3339429"/>
              <a:gd name="connsiteX2" fmla="*/ 1865220 w 1865220"/>
              <a:gd name="connsiteY2" fmla="*/ 3210161 h 3339429"/>
              <a:gd name="connsiteX3" fmla="*/ 778963 w 1865220"/>
              <a:gd name="connsiteY3" fmla="*/ 3293407 h 3339429"/>
              <a:gd name="connsiteX4" fmla="*/ 0 w 1865220"/>
              <a:gd name="connsiteY4" fmla="*/ 3205262 h 3339429"/>
              <a:gd name="connsiteX0" fmla="*/ 0 w 1865220"/>
              <a:gd name="connsiteY0" fmla="*/ 3205262 h 3744371"/>
              <a:gd name="connsiteX1" fmla="*/ 1117529 w 1865220"/>
              <a:gd name="connsiteY1" fmla="*/ 0 h 3744371"/>
              <a:gd name="connsiteX2" fmla="*/ 1865220 w 1865220"/>
              <a:gd name="connsiteY2" fmla="*/ 3210161 h 3744371"/>
              <a:gd name="connsiteX3" fmla="*/ 0 w 1865220"/>
              <a:gd name="connsiteY3" fmla="*/ 3205262 h 3744371"/>
              <a:gd name="connsiteX0" fmla="*/ 32181 w 1897401"/>
              <a:gd name="connsiteY0" fmla="*/ 3205262 h 3811409"/>
              <a:gd name="connsiteX1" fmla="*/ 1149710 w 1897401"/>
              <a:gd name="connsiteY1" fmla="*/ 0 h 3811409"/>
              <a:gd name="connsiteX2" fmla="*/ 1897401 w 1897401"/>
              <a:gd name="connsiteY2" fmla="*/ 3210161 h 3811409"/>
              <a:gd name="connsiteX3" fmla="*/ 956622 w 1897401"/>
              <a:gd name="connsiteY3" fmla="*/ 3607488 h 3811409"/>
              <a:gd name="connsiteX4" fmla="*/ 32181 w 1897401"/>
              <a:gd name="connsiteY4" fmla="*/ 3205262 h 3811409"/>
              <a:gd name="connsiteX0" fmla="*/ 32181 w 1897401"/>
              <a:gd name="connsiteY0" fmla="*/ 3205262 h 3811409"/>
              <a:gd name="connsiteX1" fmla="*/ 1149710 w 1897401"/>
              <a:gd name="connsiteY1" fmla="*/ 0 h 3811409"/>
              <a:gd name="connsiteX2" fmla="*/ 1897401 w 1897401"/>
              <a:gd name="connsiteY2" fmla="*/ 3210161 h 3811409"/>
              <a:gd name="connsiteX3" fmla="*/ 1001044 w 1897401"/>
              <a:gd name="connsiteY3" fmla="*/ 3121328 h 3811409"/>
              <a:gd name="connsiteX4" fmla="*/ 32181 w 1897401"/>
              <a:gd name="connsiteY4" fmla="*/ 3205262 h 3811409"/>
              <a:gd name="connsiteX0" fmla="*/ 32181 w 1897401"/>
              <a:gd name="connsiteY0" fmla="*/ 3205262 h 3806510"/>
              <a:gd name="connsiteX1" fmla="*/ 1149710 w 1897401"/>
              <a:gd name="connsiteY1" fmla="*/ 0 h 3806510"/>
              <a:gd name="connsiteX2" fmla="*/ 1897401 w 1897401"/>
              <a:gd name="connsiteY2" fmla="*/ 3210161 h 3806510"/>
              <a:gd name="connsiteX3" fmla="*/ 1001044 w 1897401"/>
              <a:gd name="connsiteY3" fmla="*/ 3121328 h 3806510"/>
              <a:gd name="connsiteX4" fmla="*/ 32181 w 1897401"/>
              <a:gd name="connsiteY4" fmla="*/ 3205262 h 3806510"/>
              <a:gd name="connsiteX0" fmla="*/ 0 w 1865220"/>
              <a:gd name="connsiteY0" fmla="*/ 3205262 h 3415199"/>
              <a:gd name="connsiteX1" fmla="*/ 1117529 w 1865220"/>
              <a:gd name="connsiteY1" fmla="*/ 0 h 3415199"/>
              <a:gd name="connsiteX2" fmla="*/ 1865220 w 1865220"/>
              <a:gd name="connsiteY2" fmla="*/ 3210161 h 3415199"/>
              <a:gd name="connsiteX3" fmla="*/ 968863 w 1865220"/>
              <a:gd name="connsiteY3" fmla="*/ 3121328 h 3415199"/>
              <a:gd name="connsiteX4" fmla="*/ 0 w 1865220"/>
              <a:gd name="connsiteY4" fmla="*/ 3205262 h 3415199"/>
              <a:gd name="connsiteX0" fmla="*/ 0 w 1865220"/>
              <a:gd name="connsiteY0" fmla="*/ 3205262 h 3744371"/>
              <a:gd name="connsiteX1" fmla="*/ 1117529 w 1865220"/>
              <a:gd name="connsiteY1" fmla="*/ 0 h 3744371"/>
              <a:gd name="connsiteX2" fmla="*/ 1865220 w 1865220"/>
              <a:gd name="connsiteY2" fmla="*/ 3210161 h 3744371"/>
              <a:gd name="connsiteX3" fmla="*/ 0 w 1865220"/>
              <a:gd name="connsiteY3" fmla="*/ 3205262 h 3744371"/>
              <a:gd name="connsiteX0" fmla="*/ 0 w 1865220"/>
              <a:gd name="connsiteY0" fmla="*/ 3205262 h 3740289"/>
              <a:gd name="connsiteX1" fmla="*/ 1117529 w 1865220"/>
              <a:gd name="connsiteY1" fmla="*/ 0 h 3740289"/>
              <a:gd name="connsiteX2" fmla="*/ 1865220 w 1865220"/>
              <a:gd name="connsiteY2" fmla="*/ 3210161 h 3740289"/>
              <a:gd name="connsiteX3" fmla="*/ 0 w 1865220"/>
              <a:gd name="connsiteY3" fmla="*/ 3205262 h 3740289"/>
              <a:gd name="connsiteX0" fmla="*/ 0 w 1865220"/>
              <a:gd name="connsiteY0" fmla="*/ 3205262 h 3306630"/>
              <a:gd name="connsiteX1" fmla="*/ 1117529 w 1865220"/>
              <a:gd name="connsiteY1" fmla="*/ 0 h 3306630"/>
              <a:gd name="connsiteX2" fmla="*/ 1865220 w 1865220"/>
              <a:gd name="connsiteY2" fmla="*/ 3210161 h 3306630"/>
              <a:gd name="connsiteX3" fmla="*/ 0 w 1865220"/>
              <a:gd name="connsiteY3" fmla="*/ 3205262 h 330663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865220" h="3306630">
                <a:moveTo>
                  <a:pt x="0" y="3205262"/>
                </a:moveTo>
                <a:lnTo>
                  <a:pt x="1117529" y="0"/>
                </a:lnTo>
                <a:lnTo>
                  <a:pt x="1865220" y="3210161"/>
                </a:lnTo>
                <a:cubicBezTo>
                  <a:pt x="865902" y="3306630"/>
                  <a:pt x="1131900" y="3284927"/>
                  <a:pt x="0" y="3205262"/>
                </a:cubicBezTo>
                <a:close/>
              </a:path>
            </a:pathLst>
          </a:custGeom>
          <a:solidFill>
            <a:srgbClr val="000000">
              <a:alpha val="0"/>
            </a:srgbClr>
          </a:solidFill>
          <a:ln>
            <a:solidFill>
              <a:srgbClr val="000000">
                <a:alpha val="0"/>
              </a:srgb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709" name="Полилиния 708">
            <a:hlinkClick r:id="rId6" action="ppaction://hlinksldjump"/>
          </p:cNvPr>
          <p:cNvSpPr/>
          <p:nvPr/>
        </p:nvSpPr>
        <p:spPr>
          <a:xfrm rot="15346036">
            <a:off x="5065148" y="957424"/>
            <a:ext cx="2020581" cy="3350575"/>
          </a:xfrm>
          <a:custGeom>
            <a:avLst/>
            <a:gdLst>
              <a:gd name="connsiteX0" fmla="*/ 0 w 1111396"/>
              <a:gd name="connsiteY0" fmla="*/ 3146584 h 3146584"/>
              <a:gd name="connsiteX1" fmla="*/ 555698 w 1111396"/>
              <a:gd name="connsiteY1" fmla="*/ 0 h 3146584"/>
              <a:gd name="connsiteX2" fmla="*/ 1111396 w 1111396"/>
              <a:gd name="connsiteY2" fmla="*/ 3146584 h 3146584"/>
              <a:gd name="connsiteX3" fmla="*/ 0 w 1111396"/>
              <a:gd name="connsiteY3" fmla="*/ 3146584 h 3146584"/>
              <a:gd name="connsiteX0" fmla="*/ 0 w 1178136"/>
              <a:gd name="connsiteY0" fmla="*/ 3146584 h 3146728"/>
              <a:gd name="connsiteX1" fmla="*/ 555698 w 1178136"/>
              <a:gd name="connsiteY1" fmla="*/ 0 h 3146728"/>
              <a:gd name="connsiteX2" fmla="*/ 1178136 w 1178136"/>
              <a:gd name="connsiteY2" fmla="*/ 3146728 h 3146728"/>
              <a:gd name="connsiteX3" fmla="*/ 0 w 1178136"/>
              <a:gd name="connsiteY3" fmla="*/ 3146584 h 3146728"/>
              <a:gd name="connsiteX0" fmla="*/ 0 w 1309203"/>
              <a:gd name="connsiteY0" fmla="*/ 3103754 h 3146728"/>
              <a:gd name="connsiteX1" fmla="*/ 686765 w 1309203"/>
              <a:gd name="connsiteY1" fmla="*/ 0 h 3146728"/>
              <a:gd name="connsiteX2" fmla="*/ 1309203 w 1309203"/>
              <a:gd name="connsiteY2" fmla="*/ 3146728 h 3146728"/>
              <a:gd name="connsiteX3" fmla="*/ 0 w 1309203"/>
              <a:gd name="connsiteY3" fmla="*/ 3103754 h 3146728"/>
              <a:gd name="connsiteX0" fmla="*/ 0 w 1347377"/>
              <a:gd name="connsiteY0" fmla="*/ 3109325 h 3146728"/>
              <a:gd name="connsiteX1" fmla="*/ 724939 w 1347377"/>
              <a:gd name="connsiteY1" fmla="*/ 0 h 3146728"/>
              <a:gd name="connsiteX2" fmla="*/ 1347377 w 1347377"/>
              <a:gd name="connsiteY2" fmla="*/ 3146728 h 3146728"/>
              <a:gd name="connsiteX3" fmla="*/ 0 w 1347377"/>
              <a:gd name="connsiteY3" fmla="*/ 3109325 h 3146728"/>
              <a:gd name="connsiteX0" fmla="*/ 0 w 1347377"/>
              <a:gd name="connsiteY0" fmla="*/ 3109325 h 3146728"/>
              <a:gd name="connsiteX1" fmla="*/ 724939 w 1347377"/>
              <a:gd name="connsiteY1" fmla="*/ 0 h 3146728"/>
              <a:gd name="connsiteX2" fmla="*/ 1347377 w 1347377"/>
              <a:gd name="connsiteY2" fmla="*/ 3146728 h 3146728"/>
              <a:gd name="connsiteX3" fmla="*/ 674426 w 1347377"/>
              <a:gd name="connsiteY3" fmla="*/ 3123470 h 3146728"/>
              <a:gd name="connsiteX4" fmla="*/ 0 w 1347377"/>
              <a:gd name="connsiteY4" fmla="*/ 3109325 h 3146728"/>
              <a:gd name="connsiteX0" fmla="*/ 0 w 1347377"/>
              <a:gd name="connsiteY0" fmla="*/ 3109325 h 3170436"/>
              <a:gd name="connsiteX1" fmla="*/ 724939 w 1347377"/>
              <a:gd name="connsiteY1" fmla="*/ 0 h 3170436"/>
              <a:gd name="connsiteX2" fmla="*/ 1347377 w 1347377"/>
              <a:gd name="connsiteY2" fmla="*/ 3146728 h 3170436"/>
              <a:gd name="connsiteX3" fmla="*/ 710754 w 1347377"/>
              <a:gd name="connsiteY3" fmla="*/ 3170436 h 3170436"/>
              <a:gd name="connsiteX4" fmla="*/ 0 w 1347377"/>
              <a:gd name="connsiteY4" fmla="*/ 3109325 h 3170436"/>
              <a:gd name="connsiteX0" fmla="*/ 0 w 1347377"/>
              <a:gd name="connsiteY0" fmla="*/ 3109325 h 3198291"/>
              <a:gd name="connsiteX1" fmla="*/ 724939 w 1347377"/>
              <a:gd name="connsiteY1" fmla="*/ 0 h 3198291"/>
              <a:gd name="connsiteX2" fmla="*/ 1347377 w 1347377"/>
              <a:gd name="connsiteY2" fmla="*/ 3146728 h 3198291"/>
              <a:gd name="connsiteX3" fmla="*/ 737710 w 1347377"/>
              <a:gd name="connsiteY3" fmla="*/ 3198291 h 3198291"/>
              <a:gd name="connsiteX4" fmla="*/ 0 w 1347377"/>
              <a:gd name="connsiteY4" fmla="*/ 3109325 h 3198291"/>
              <a:gd name="connsiteX0" fmla="*/ 0 w 1347377"/>
              <a:gd name="connsiteY0" fmla="*/ 3109325 h 3230602"/>
              <a:gd name="connsiteX1" fmla="*/ 724939 w 1347377"/>
              <a:gd name="connsiteY1" fmla="*/ 0 h 3230602"/>
              <a:gd name="connsiteX2" fmla="*/ 1347377 w 1347377"/>
              <a:gd name="connsiteY2" fmla="*/ 3146728 h 3230602"/>
              <a:gd name="connsiteX3" fmla="*/ 737710 w 1347377"/>
              <a:gd name="connsiteY3" fmla="*/ 3198291 h 3230602"/>
              <a:gd name="connsiteX4" fmla="*/ 0 w 1347377"/>
              <a:gd name="connsiteY4" fmla="*/ 3109325 h 3230602"/>
              <a:gd name="connsiteX0" fmla="*/ 0 w 1347377"/>
              <a:gd name="connsiteY0" fmla="*/ 3109325 h 3198291"/>
              <a:gd name="connsiteX1" fmla="*/ 724939 w 1347377"/>
              <a:gd name="connsiteY1" fmla="*/ 0 h 3198291"/>
              <a:gd name="connsiteX2" fmla="*/ 1347377 w 1347377"/>
              <a:gd name="connsiteY2" fmla="*/ 3146728 h 3198291"/>
              <a:gd name="connsiteX3" fmla="*/ 737710 w 1347377"/>
              <a:gd name="connsiteY3" fmla="*/ 3198291 h 3198291"/>
              <a:gd name="connsiteX4" fmla="*/ 0 w 1347377"/>
              <a:gd name="connsiteY4" fmla="*/ 3109325 h 3198291"/>
              <a:gd name="connsiteX0" fmla="*/ 0 w 1347377"/>
              <a:gd name="connsiteY0" fmla="*/ 3109325 h 3212766"/>
              <a:gd name="connsiteX1" fmla="*/ 724939 w 1347377"/>
              <a:gd name="connsiteY1" fmla="*/ 0 h 3212766"/>
              <a:gd name="connsiteX2" fmla="*/ 1347377 w 1347377"/>
              <a:gd name="connsiteY2" fmla="*/ 3146728 h 3212766"/>
              <a:gd name="connsiteX3" fmla="*/ 737710 w 1347377"/>
              <a:gd name="connsiteY3" fmla="*/ 3198291 h 3212766"/>
              <a:gd name="connsiteX4" fmla="*/ 0 w 1347377"/>
              <a:gd name="connsiteY4" fmla="*/ 3109325 h 3212766"/>
              <a:gd name="connsiteX0" fmla="*/ 0 w 1347377"/>
              <a:gd name="connsiteY0" fmla="*/ 3109325 h 3198291"/>
              <a:gd name="connsiteX1" fmla="*/ 724939 w 1347377"/>
              <a:gd name="connsiteY1" fmla="*/ 0 h 3198291"/>
              <a:gd name="connsiteX2" fmla="*/ 1347377 w 1347377"/>
              <a:gd name="connsiteY2" fmla="*/ 3146728 h 3198291"/>
              <a:gd name="connsiteX3" fmla="*/ 737710 w 1347377"/>
              <a:gd name="connsiteY3" fmla="*/ 3198291 h 3198291"/>
              <a:gd name="connsiteX4" fmla="*/ 0 w 1347377"/>
              <a:gd name="connsiteY4" fmla="*/ 3109325 h 3198291"/>
              <a:gd name="connsiteX0" fmla="*/ 0 w 1347377"/>
              <a:gd name="connsiteY0" fmla="*/ 3109325 h 3215130"/>
              <a:gd name="connsiteX1" fmla="*/ 724939 w 1347377"/>
              <a:gd name="connsiteY1" fmla="*/ 0 h 3215130"/>
              <a:gd name="connsiteX2" fmla="*/ 1347377 w 1347377"/>
              <a:gd name="connsiteY2" fmla="*/ 3146728 h 3215130"/>
              <a:gd name="connsiteX3" fmla="*/ 737710 w 1347377"/>
              <a:gd name="connsiteY3" fmla="*/ 3198291 h 3215130"/>
              <a:gd name="connsiteX4" fmla="*/ 0 w 1347377"/>
              <a:gd name="connsiteY4" fmla="*/ 3109325 h 3215130"/>
              <a:gd name="connsiteX0" fmla="*/ 0 w 1347377"/>
              <a:gd name="connsiteY0" fmla="*/ 3109325 h 3198291"/>
              <a:gd name="connsiteX1" fmla="*/ 724939 w 1347377"/>
              <a:gd name="connsiteY1" fmla="*/ 0 h 3198291"/>
              <a:gd name="connsiteX2" fmla="*/ 1347377 w 1347377"/>
              <a:gd name="connsiteY2" fmla="*/ 3146728 h 3198291"/>
              <a:gd name="connsiteX3" fmla="*/ 737710 w 1347377"/>
              <a:gd name="connsiteY3" fmla="*/ 3198291 h 3198291"/>
              <a:gd name="connsiteX4" fmla="*/ 0 w 1347377"/>
              <a:gd name="connsiteY4" fmla="*/ 3109325 h 3198291"/>
              <a:gd name="connsiteX0" fmla="*/ 0 w 1283479"/>
              <a:gd name="connsiteY0" fmla="*/ 3109325 h 3198291"/>
              <a:gd name="connsiteX1" fmla="*/ 724939 w 1283479"/>
              <a:gd name="connsiteY1" fmla="*/ 0 h 3198291"/>
              <a:gd name="connsiteX2" fmla="*/ 1283479 w 1283479"/>
              <a:gd name="connsiteY2" fmla="*/ 3134025 h 3198291"/>
              <a:gd name="connsiteX3" fmla="*/ 737710 w 1283479"/>
              <a:gd name="connsiteY3" fmla="*/ 3198291 h 3198291"/>
              <a:gd name="connsiteX4" fmla="*/ 0 w 1283479"/>
              <a:gd name="connsiteY4" fmla="*/ 3109325 h 3198291"/>
              <a:gd name="connsiteX0" fmla="*/ 0 w 1283479"/>
              <a:gd name="connsiteY0" fmla="*/ 3109325 h 3225582"/>
              <a:gd name="connsiteX1" fmla="*/ 724939 w 1283479"/>
              <a:gd name="connsiteY1" fmla="*/ 0 h 3225582"/>
              <a:gd name="connsiteX2" fmla="*/ 1283479 w 1283479"/>
              <a:gd name="connsiteY2" fmla="*/ 3134025 h 3225582"/>
              <a:gd name="connsiteX3" fmla="*/ 737710 w 1283479"/>
              <a:gd name="connsiteY3" fmla="*/ 3198291 h 3225582"/>
              <a:gd name="connsiteX4" fmla="*/ 0 w 1283479"/>
              <a:gd name="connsiteY4" fmla="*/ 3109325 h 3225582"/>
              <a:gd name="connsiteX0" fmla="*/ 0 w 1283479"/>
              <a:gd name="connsiteY0" fmla="*/ 3109325 h 3234197"/>
              <a:gd name="connsiteX1" fmla="*/ 724939 w 1283479"/>
              <a:gd name="connsiteY1" fmla="*/ 0 h 3234197"/>
              <a:gd name="connsiteX2" fmla="*/ 1283479 w 1283479"/>
              <a:gd name="connsiteY2" fmla="*/ 3134025 h 3234197"/>
              <a:gd name="connsiteX3" fmla="*/ 737710 w 1283479"/>
              <a:gd name="connsiteY3" fmla="*/ 3198291 h 3234197"/>
              <a:gd name="connsiteX4" fmla="*/ 0 w 1283479"/>
              <a:gd name="connsiteY4" fmla="*/ 3109325 h 3234197"/>
              <a:gd name="connsiteX0" fmla="*/ 0 w 1310712"/>
              <a:gd name="connsiteY0" fmla="*/ 3040637 h 3234197"/>
              <a:gd name="connsiteX1" fmla="*/ 752172 w 1310712"/>
              <a:gd name="connsiteY1" fmla="*/ 0 h 3234197"/>
              <a:gd name="connsiteX2" fmla="*/ 1310712 w 1310712"/>
              <a:gd name="connsiteY2" fmla="*/ 3134025 h 3234197"/>
              <a:gd name="connsiteX3" fmla="*/ 764943 w 1310712"/>
              <a:gd name="connsiteY3" fmla="*/ 3198291 h 3234197"/>
              <a:gd name="connsiteX4" fmla="*/ 0 w 1310712"/>
              <a:gd name="connsiteY4" fmla="*/ 3040637 h 3234197"/>
              <a:gd name="connsiteX0" fmla="*/ 0 w 1332319"/>
              <a:gd name="connsiteY0" fmla="*/ 3059787 h 3234197"/>
              <a:gd name="connsiteX1" fmla="*/ 773779 w 1332319"/>
              <a:gd name="connsiteY1" fmla="*/ 0 h 3234197"/>
              <a:gd name="connsiteX2" fmla="*/ 1332319 w 1332319"/>
              <a:gd name="connsiteY2" fmla="*/ 3134025 h 3234197"/>
              <a:gd name="connsiteX3" fmla="*/ 786550 w 1332319"/>
              <a:gd name="connsiteY3" fmla="*/ 3198291 h 3234197"/>
              <a:gd name="connsiteX4" fmla="*/ 0 w 1332319"/>
              <a:gd name="connsiteY4" fmla="*/ 3059787 h 3234197"/>
              <a:gd name="connsiteX0" fmla="*/ 0 w 1332319"/>
              <a:gd name="connsiteY0" fmla="*/ 3059787 h 3234197"/>
              <a:gd name="connsiteX1" fmla="*/ 773779 w 1332319"/>
              <a:gd name="connsiteY1" fmla="*/ 0 h 3234197"/>
              <a:gd name="connsiteX2" fmla="*/ 1332319 w 1332319"/>
              <a:gd name="connsiteY2" fmla="*/ 3134025 h 3234197"/>
              <a:gd name="connsiteX3" fmla="*/ 786550 w 1332319"/>
              <a:gd name="connsiteY3" fmla="*/ 3198291 h 3234197"/>
              <a:gd name="connsiteX4" fmla="*/ 0 w 1332319"/>
              <a:gd name="connsiteY4" fmla="*/ 3059787 h 3234197"/>
              <a:gd name="connsiteX0" fmla="*/ 0 w 1332319"/>
              <a:gd name="connsiteY0" fmla="*/ 3059787 h 3234197"/>
              <a:gd name="connsiteX1" fmla="*/ 773779 w 1332319"/>
              <a:gd name="connsiteY1" fmla="*/ 0 h 3234197"/>
              <a:gd name="connsiteX2" fmla="*/ 1332319 w 1332319"/>
              <a:gd name="connsiteY2" fmla="*/ 3134025 h 3234197"/>
              <a:gd name="connsiteX3" fmla="*/ 786550 w 1332319"/>
              <a:gd name="connsiteY3" fmla="*/ 3198291 h 3234197"/>
              <a:gd name="connsiteX4" fmla="*/ 0 w 1332319"/>
              <a:gd name="connsiteY4" fmla="*/ 3059787 h 3234197"/>
              <a:gd name="connsiteX0" fmla="*/ 0 w 1332319"/>
              <a:gd name="connsiteY0" fmla="*/ 3059787 h 3234197"/>
              <a:gd name="connsiteX1" fmla="*/ 773779 w 1332319"/>
              <a:gd name="connsiteY1" fmla="*/ 0 h 3234197"/>
              <a:gd name="connsiteX2" fmla="*/ 1332319 w 1332319"/>
              <a:gd name="connsiteY2" fmla="*/ 3134025 h 3234197"/>
              <a:gd name="connsiteX3" fmla="*/ 786550 w 1332319"/>
              <a:gd name="connsiteY3" fmla="*/ 3198291 h 3234197"/>
              <a:gd name="connsiteX4" fmla="*/ 0 w 1332319"/>
              <a:gd name="connsiteY4" fmla="*/ 3059787 h 3234197"/>
              <a:gd name="connsiteX0" fmla="*/ 0 w 1332319"/>
              <a:gd name="connsiteY0" fmla="*/ 3059787 h 3198291"/>
              <a:gd name="connsiteX1" fmla="*/ 773779 w 1332319"/>
              <a:gd name="connsiteY1" fmla="*/ 0 h 3198291"/>
              <a:gd name="connsiteX2" fmla="*/ 1332319 w 1332319"/>
              <a:gd name="connsiteY2" fmla="*/ 3134025 h 3198291"/>
              <a:gd name="connsiteX3" fmla="*/ 786550 w 1332319"/>
              <a:gd name="connsiteY3" fmla="*/ 3198291 h 3198291"/>
              <a:gd name="connsiteX4" fmla="*/ 0 w 1332319"/>
              <a:gd name="connsiteY4" fmla="*/ 3059787 h 3198291"/>
              <a:gd name="connsiteX0" fmla="*/ 0 w 1332319"/>
              <a:gd name="connsiteY0" fmla="*/ 3059787 h 3225168"/>
              <a:gd name="connsiteX1" fmla="*/ 773779 w 1332319"/>
              <a:gd name="connsiteY1" fmla="*/ 0 h 3225168"/>
              <a:gd name="connsiteX2" fmla="*/ 1332319 w 1332319"/>
              <a:gd name="connsiteY2" fmla="*/ 3134025 h 3225168"/>
              <a:gd name="connsiteX3" fmla="*/ 786550 w 1332319"/>
              <a:gd name="connsiteY3" fmla="*/ 3198291 h 3225168"/>
              <a:gd name="connsiteX4" fmla="*/ 0 w 1332319"/>
              <a:gd name="connsiteY4" fmla="*/ 3059787 h 3225168"/>
              <a:gd name="connsiteX0" fmla="*/ 0 w 1332319"/>
              <a:gd name="connsiteY0" fmla="*/ 3059787 h 3230611"/>
              <a:gd name="connsiteX1" fmla="*/ 773779 w 1332319"/>
              <a:gd name="connsiteY1" fmla="*/ 0 h 3230611"/>
              <a:gd name="connsiteX2" fmla="*/ 1332319 w 1332319"/>
              <a:gd name="connsiteY2" fmla="*/ 3134025 h 3230611"/>
              <a:gd name="connsiteX3" fmla="*/ 786550 w 1332319"/>
              <a:gd name="connsiteY3" fmla="*/ 3198291 h 3230611"/>
              <a:gd name="connsiteX4" fmla="*/ 0 w 1332319"/>
              <a:gd name="connsiteY4" fmla="*/ 3059787 h 3230611"/>
              <a:gd name="connsiteX0" fmla="*/ 0 w 1793717"/>
              <a:gd name="connsiteY0" fmla="*/ 2936115 h 3230611"/>
              <a:gd name="connsiteX1" fmla="*/ 1235177 w 1793717"/>
              <a:gd name="connsiteY1" fmla="*/ 0 h 3230611"/>
              <a:gd name="connsiteX2" fmla="*/ 1793717 w 1793717"/>
              <a:gd name="connsiteY2" fmla="*/ 3134025 h 3230611"/>
              <a:gd name="connsiteX3" fmla="*/ 1247948 w 1793717"/>
              <a:gd name="connsiteY3" fmla="*/ 3198291 h 3230611"/>
              <a:gd name="connsiteX4" fmla="*/ 0 w 1793717"/>
              <a:gd name="connsiteY4" fmla="*/ 2936115 h 3230611"/>
              <a:gd name="connsiteX0" fmla="*/ 0 w 1947798"/>
              <a:gd name="connsiteY0" fmla="*/ 2936115 h 3252877"/>
              <a:gd name="connsiteX1" fmla="*/ 1235177 w 1947798"/>
              <a:gd name="connsiteY1" fmla="*/ 0 h 3252877"/>
              <a:gd name="connsiteX2" fmla="*/ 1947798 w 1947798"/>
              <a:gd name="connsiteY2" fmla="*/ 3156291 h 3252877"/>
              <a:gd name="connsiteX3" fmla="*/ 1247948 w 1947798"/>
              <a:gd name="connsiteY3" fmla="*/ 3198291 h 3252877"/>
              <a:gd name="connsiteX4" fmla="*/ 0 w 1947798"/>
              <a:gd name="connsiteY4" fmla="*/ 2936115 h 3252877"/>
              <a:gd name="connsiteX0" fmla="*/ 0 w 1947798"/>
              <a:gd name="connsiteY0" fmla="*/ 2936115 h 3198291"/>
              <a:gd name="connsiteX1" fmla="*/ 1235177 w 1947798"/>
              <a:gd name="connsiteY1" fmla="*/ 0 h 3198291"/>
              <a:gd name="connsiteX2" fmla="*/ 1947798 w 1947798"/>
              <a:gd name="connsiteY2" fmla="*/ 3156291 h 3198291"/>
              <a:gd name="connsiteX3" fmla="*/ 1247948 w 1947798"/>
              <a:gd name="connsiteY3" fmla="*/ 3198291 h 3198291"/>
              <a:gd name="connsiteX4" fmla="*/ 0 w 1947798"/>
              <a:gd name="connsiteY4" fmla="*/ 2936115 h 3198291"/>
              <a:gd name="connsiteX0" fmla="*/ 0 w 1782913"/>
              <a:gd name="connsiteY0" fmla="*/ 2936115 h 3299376"/>
              <a:gd name="connsiteX1" fmla="*/ 1235177 w 1782913"/>
              <a:gd name="connsiteY1" fmla="*/ 0 h 3299376"/>
              <a:gd name="connsiteX2" fmla="*/ 1782913 w 1782913"/>
              <a:gd name="connsiteY2" fmla="*/ 3258508 h 3299376"/>
              <a:gd name="connsiteX3" fmla="*/ 1247948 w 1782913"/>
              <a:gd name="connsiteY3" fmla="*/ 3198291 h 3299376"/>
              <a:gd name="connsiteX4" fmla="*/ 0 w 1782913"/>
              <a:gd name="connsiteY4" fmla="*/ 2936115 h 3299376"/>
              <a:gd name="connsiteX0" fmla="*/ 0 w 1917427"/>
              <a:gd name="connsiteY0" fmla="*/ 3104586 h 3299376"/>
              <a:gd name="connsiteX1" fmla="*/ 1369691 w 1917427"/>
              <a:gd name="connsiteY1" fmla="*/ 0 h 3299376"/>
              <a:gd name="connsiteX2" fmla="*/ 1917427 w 1917427"/>
              <a:gd name="connsiteY2" fmla="*/ 3258508 h 3299376"/>
              <a:gd name="connsiteX3" fmla="*/ 1382462 w 1917427"/>
              <a:gd name="connsiteY3" fmla="*/ 3198291 h 3299376"/>
              <a:gd name="connsiteX4" fmla="*/ 0 w 1917427"/>
              <a:gd name="connsiteY4" fmla="*/ 3104586 h 3299376"/>
              <a:gd name="connsiteX0" fmla="*/ 0 w 1917427"/>
              <a:gd name="connsiteY0" fmla="*/ 3104586 h 3775939"/>
              <a:gd name="connsiteX1" fmla="*/ 1369691 w 1917427"/>
              <a:gd name="connsiteY1" fmla="*/ 0 h 3775939"/>
              <a:gd name="connsiteX2" fmla="*/ 1917427 w 1917427"/>
              <a:gd name="connsiteY2" fmla="*/ 3258508 h 3775939"/>
              <a:gd name="connsiteX3" fmla="*/ 0 w 1917427"/>
              <a:gd name="connsiteY3" fmla="*/ 3104586 h 3775939"/>
              <a:gd name="connsiteX0" fmla="*/ 79859 w 1997286"/>
              <a:gd name="connsiteY0" fmla="*/ 3104586 h 3853830"/>
              <a:gd name="connsiteX1" fmla="*/ 1449550 w 1997286"/>
              <a:gd name="connsiteY1" fmla="*/ 0 h 3853830"/>
              <a:gd name="connsiteX2" fmla="*/ 1997286 w 1997286"/>
              <a:gd name="connsiteY2" fmla="*/ 3258508 h 3853830"/>
              <a:gd name="connsiteX3" fmla="*/ 970399 w 1997286"/>
              <a:gd name="connsiteY3" fmla="*/ 3571932 h 3853830"/>
              <a:gd name="connsiteX4" fmla="*/ 79859 w 1997286"/>
              <a:gd name="connsiteY4" fmla="*/ 3104586 h 3853830"/>
              <a:gd name="connsiteX0" fmla="*/ 79859 w 1962639"/>
              <a:gd name="connsiteY0" fmla="*/ 3104586 h 3699908"/>
              <a:gd name="connsiteX1" fmla="*/ 1449550 w 1962639"/>
              <a:gd name="connsiteY1" fmla="*/ 0 h 3699908"/>
              <a:gd name="connsiteX2" fmla="*/ 1962639 w 1962639"/>
              <a:gd name="connsiteY2" fmla="*/ 2972990 h 3699908"/>
              <a:gd name="connsiteX3" fmla="*/ 970399 w 1962639"/>
              <a:gd name="connsiteY3" fmla="*/ 3571932 h 3699908"/>
              <a:gd name="connsiteX4" fmla="*/ 79859 w 1962639"/>
              <a:gd name="connsiteY4" fmla="*/ 3104586 h 3699908"/>
              <a:gd name="connsiteX0" fmla="*/ 79859 w 1962639"/>
              <a:gd name="connsiteY0" fmla="*/ 3104586 h 3699908"/>
              <a:gd name="connsiteX1" fmla="*/ 1449550 w 1962639"/>
              <a:gd name="connsiteY1" fmla="*/ 0 h 3699908"/>
              <a:gd name="connsiteX2" fmla="*/ 1962639 w 1962639"/>
              <a:gd name="connsiteY2" fmla="*/ 2972990 h 3699908"/>
              <a:gd name="connsiteX3" fmla="*/ 970399 w 1962639"/>
              <a:gd name="connsiteY3" fmla="*/ 3571932 h 3699908"/>
              <a:gd name="connsiteX4" fmla="*/ 79859 w 1962639"/>
              <a:gd name="connsiteY4" fmla="*/ 3104586 h 3699908"/>
              <a:gd name="connsiteX0" fmla="*/ 79859 w 2008214"/>
              <a:gd name="connsiteY0" fmla="*/ 3104586 h 3699908"/>
              <a:gd name="connsiteX1" fmla="*/ 1449550 w 2008214"/>
              <a:gd name="connsiteY1" fmla="*/ 0 h 3699908"/>
              <a:gd name="connsiteX2" fmla="*/ 2008214 w 2008214"/>
              <a:gd name="connsiteY2" fmla="*/ 3268405 h 3699908"/>
              <a:gd name="connsiteX3" fmla="*/ 970399 w 2008214"/>
              <a:gd name="connsiteY3" fmla="*/ 3571932 h 3699908"/>
              <a:gd name="connsiteX4" fmla="*/ 79859 w 2008214"/>
              <a:gd name="connsiteY4" fmla="*/ 3104586 h 3699908"/>
              <a:gd name="connsiteX0" fmla="*/ 79859 w 1852966"/>
              <a:gd name="connsiteY0" fmla="*/ 2734197 h 3660967"/>
              <a:gd name="connsiteX1" fmla="*/ 1294302 w 1852966"/>
              <a:gd name="connsiteY1" fmla="*/ 0 h 3660967"/>
              <a:gd name="connsiteX2" fmla="*/ 1852966 w 1852966"/>
              <a:gd name="connsiteY2" fmla="*/ 3268405 h 3660967"/>
              <a:gd name="connsiteX3" fmla="*/ 815151 w 1852966"/>
              <a:gd name="connsiteY3" fmla="*/ 3571932 h 3660967"/>
              <a:gd name="connsiteX4" fmla="*/ 79859 w 1852966"/>
              <a:gd name="connsiteY4" fmla="*/ 2734197 h 3660967"/>
              <a:gd name="connsiteX0" fmla="*/ 0 w 1773107"/>
              <a:gd name="connsiteY0" fmla="*/ 2734197 h 3660967"/>
              <a:gd name="connsiteX1" fmla="*/ 1214443 w 1773107"/>
              <a:gd name="connsiteY1" fmla="*/ 0 h 3660967"/>
              <a:gd name="connsiteX2" fmla="*/ 1773107 w 1773107"/>
              <a:gd name="connsiteY2" fmla="*/ 3268405 h 3660967"/>
              <a:gd name="connsiteX3" fmla="*/ 735292 w 1773107"/>
              <a:gd name="connsiteY3" fmla="*/ 3571932 h 3660967"/>
              <a:gd name="connsiteX4" fmla="*/ 0 w 1773107"/>
              <a:gd name="connsiteY4" fmla="*/ 2734197 h 3660967"/>
              <a:gd name="connsiteX0" fmla="*/ 0 w 1920974"/>
              <a:gd name="connsiteY0" fmla="*/ 3116589 h 3597235"/>
              <a:gd name="connsiteX1" fmla="*/ 1362310 w 1920974"/>
              <a:gd name="connsiteY1" fmla="*/ 0 h 3597235"/>
              <a:gd name="connsiteX2" fmla="*/ 1920974 w 1920974"/>
              <a:gd name="connsiteY2" fmla="*/ 3268405 h 3597235"/>
              <a:gd name="connsiteX3" fmla="*/ 883159 w 1920974"/>
              <a:gd name="connsiteY3" fmla="*/ 3571932 h 3597235"/>
              <a:gd name="connsiteX4" fmla="*/ 0 w 1920974"/>
              <a:gd name="connsiteY4" fmla="*/ 3116589 h 3597235"/>
              <a:gd name="connsiteX0" fmla="*/ 0 w 1911040"/>
              <a:gd name="connsiteY0" fmla="*/ 3065166 h 3605805"/>
              <a:gd name="connsiteX1" fmla="*/ 1352376 w 1911040"/>
              <a:gd name="connsiteY1" fmla="*/ 0 h 3605805"/>
              <a:gd name="connsiteX2" fmla="*/ 1911040 w 1911040"/>
              <a:gd name="connsiteY2" fmla="*/ 3268405 h 3605805"/>
              <a:gd name="connsiteX3" fmla="*/ 873225 w 1911040"/>
              <a:gd name="connsiteY3" fmla="*/ 3571932 h 3605805"/>
              <a:gd name="connsiteX4" fmla="*/ 0 w 1911040"/>
              <a:gd name="connsiteY4" fmla="*/ 3065166 h 3605805"/>
              <a:gd name="connsiteX0" fmla="*/ 0 w 1911040"/>
              <a:gd name="connsiteY0" fmla="*/ 3065166 h 3533696"/>
              <a:gd name="connsiteX1" fmla="*/ 1352376 w 1911040"/>
              <a:gd name="connsiteY1" fmla="*/ 0 h 3533696"/>
              <a:gd name="connsiteX2" fmla="*/ 1911040 w 1911040"/>
              <a:gd name="connsiteY2" fmla="*/ 3268405 h 3533696"/>
              <a:gd name="connsiteX3" fmla="*/ 925515 w 1911040"/>
              <a:gd name="connsiteY3" fmla="*/ 3290305 h 3533696"/>
              <a:gd name="connsiteX4" fmla="*/ 0 w 1911040"/>
              <a:gd name="connsiteY4" fmla="*/ 3065166 h 3533696"/>
              <a:gd name="connsiteX0" fmla="*/ 0 w 1911040"/>
              <a:gd name="connsiteY0" fmla="*/ 3065166 h 3509043"/>
              <a:gd name="connsiteX1" fmla="*/ 1352376 w 1911040"/>
              <a:gd name="connsiteY1" fmla="*/ 0 h 3509043"/>
              <a:gd name="connsiteX2" fmla="*/ 1911040 w 1911040"/>
              <a:gd name="connsiteY2" fmla="*/ 3268405 h 3509043"/>
              <a:gd name="connsiteX3" fmla="*/ 925515 w 1911040"/>
              <a:gd name="connsiteY3" fmla="*/ 3290305 h 3509043"/>
              <a:gd name="connsiteX4" fmla="*/ 0 w 1911040"/>
              <a:gd name="connsiteY4" fmla="*/ 3065166 h 3509043"/>
              <a:gd name="connsiteX0" fmla="*/ 0 w 1911040"/>
              <a:gd name="connsiteY0" fmla="*/ 3065166 h 3341350"/>
              <a:gd name="connsiteX1" fmla="*/ 1352376 w 1911040"/>
              <a:gd name="connsiteY1" fmla="*/ 0 h 3341350"/>
              <a:gd name="connsiteX2" fmla="*/ 1911040 w 1911040"/>
              <a:gd name="connsiteY2" fmla="*/ 3268405 h 3341350"/>
              <a:gd name="connsiteX3" fmla="*/ 925515 w 1911040"/>
              <a:gd name="connsiteY3" fmla="*/ 3290305 h 3341350"/>
              <a:gd name="connsiteX4" fmla="*/ 0 w 1911040"/>
              <a:gd name="connsiteY4" fmla="*/ 3065166 h 3341350"/>
              <a:gd name="connsiteX0" fmla="*/ 0 w 1911040"/>
              <a:gd name="connsiteY0" fmla="*/ 3065166 h 3341350"/>
              <a:gd name="connsiteX1" fmla="*/ 1352376 w 1911040"/>
              <a:gd name="connsiteY1" fmla="*/ 0 h 3341350"/>
              <a:gd name="connsiteX2" fmla="*/ 1911040 w 1911040"/>
              <a:gd name="connsiteY2" fmla="*/ 3268405 h 3341350"/>
              <a:gd name="connsiteX3" fmla="*/ 925515 w 1911040"/>
              <a:gd name="connsiteY3" fmla="*/ 3290305 h 3341350"/>
              <a:gd name="connsiteX4" fmla="*/ 0 w 1911040"/>
              <a:gd name="connsiteY4" fmla="*/ 3065166 h 3341350"/>
              <a:gd name="connsiteX0" fmla="*/ 0 w 1911040"/>
              <a:gd name="connsiteY0" fmla="*/ 3065166 h 3341350"/>
              <a:gd name="connsiteX1" fmla="*/ 1352376 w 1911040"/>
              <a:gd name="connsiteY1" fmla="*/ 0 h 3341350"/>
              <a:gd name="connsiteX2" fmla="*/ 1911040 w 1911040"/>
              <a:gd name="connsiteY2" fmla="*/ 3268405 h 3341350"/>
              <a:gd name="connsiteX3" fmla="*/ 925515 w 1911040"/>
              <a:gd name="connsiteY3" fmla="*/ 3290305 h 3341350"/>
              <a:gd name="connsiteX4" fmla="*/ 0 w 1911040"/>
              <a:gd name="connsiteY4" fmla="*/ 3065166 h 3341350"/>
              <a:gd name="connsiteX0" fmla="*/ 0 w 1911040"/>
              <a:gd name="connsiteY0" fmla="*/ 3065166 h 3341350"/>
              <a:gd name="connsiteX1" fmla="*/ 1352376 w 1911040"/>
              <a:gd name="connsiteY1" fmla="*/ 0 h 3341350"/>
              <a:gd name="connsiteX2" fmla="*/ 1911040 w 1911040"/>
              <a:gd name="connsiteY2" fmla="*/ 3268405 h 3341350"/>
              <a:gd name="connsiteX3" fmla="*/ 925515 w 1911040"/>
              <a:gd name="connsiteY3" fmla="*/ 3290305 h 3341350"/>
              <a:gd name="connsiteX4" fmla="*/ 0 w 1911040"/>
              <a:gd name="connsiteY4" fmla="*/ 3065166 h 3341350"/>
              <a:gd name="connsiteX0" fmla="*/ 0 w 1911040"/>
              <a:gd name="connsiteY0" fmla="*/ 2984575 h 3260759"/>
              <a:gd name="connsiteX1" fmla="*/ 1298035 w 1911040"/>
              <a:gd name="connsiteY1" fmla="*/ 0 h 3260759"/>
              <a:gd name="connsiteX2" fmla="*/ 1911040 w 1911040"/>
              <a:gd name="connsiteY2" fmla="*/ 3187814 h 3260759"/>
              <a:gd name="connsiteX3" fmla="*/ 925515 w 1911040"/>
              <a:gd name="connsiteY3" fmla="*/ 3209714 h 3260759"/>
              <a:gd name="connsiteX4" fmla="*/ 0 w 1911040"/>
              <a:gd name="connsiteY4" fmla="*/ 2984575 h 3260759"/>
              <a:gd name="connsiteX0" fmla="*/ 0 w 2045726"/>
              <a:gd name="connsiteY0" fmla="*/ 2984575 h 3283106"/>
              <a:gd name="connsiteX1" fmla="*/ 1298035 w 2045726"/>
              <a:gd name="connsiteY1" fmla="*/ 0 h 3283106"/>
              <a:gd name="connsiteX2" fmla="*/ 2045726 w 2045726"/>
              <a:gd name="connsiteY2" fmla="*/ 3210161 h 3283106"/>
              <a:gd name="connsiteX3" fmla="*/ 925515 w 2045726"/>
              <a:gd name="connsiteY3" fmla="*/ 3209714 h 3283106"/>
              <a:gd name="connsiteX4" fmla="*/ 0 w 2045726"/>
              <a:gd name="connsiteY4" fmla="*/ 2984575 h 3283106"/>
              <a:gd name="connsiteX0" fmla="*/ 0 w 1761099"/>
              <a:gd name="connsiteY0" fmla="*/ 3188870 h 3410816"/>
              <a:gd name="connsiteX1" fmla="*/ 1013408 w 1761099"/>
              <a:gd name="connsiteY1" fmla="*/ 0 h 3410816"/>
              <a:gd name="connsiteX2" fmla="*/ 1761099 w 1761099"/>
              <a:gd name="connsiteY2" fmla="*/ 3210161 h 3410816"/>
              <a:gd name="connsiteX3" fmla="*/ 640888 w 1761099"/>
              <a:gd name="connsiteY3" fmla="*/ 3209714 h 3410816"/>
              <a:gd name="connsiteX4" fmla="*/ 0 w 1761099"/>
              <a:gd name="connsiteY4" fmla="*/ 3188870 h 3410816"/>
              <a:gd name="connsiteX0" fmla="*/ 0 w 1761099"/>
              <a:gd name="connsiteY0" fmla="*/ 3188870 h 3741639"/>
              <a:gd name="connsiteX1" fmla="*/ 1013408 w 1761099"/>
              <a:gd name="connsiteY1" fmla="*/ 0 h 3741639"/>
              <a:gd name="connsiteX2" fmla="*/ 1761099 w 1761099"/>
              <a:gd name="connsiteY2" fmla="*/ 3210161 h 3741639"/>
              <a:gd name="connsiteX3" fmla="*/ 0 w 1761099"/>
              <a:gd name="connsiteY3" fmla="*/ 3188870 h 3741639"/>
              <a:gd name="connsiteX0" fmla="*/ 0 w 1827737"/>
              <a:gd name="connsiteY0" fmla="*/ 3252992 h 3788019"/>
              <a:gd name="connsiteX1" fmla="*/ 1080046 w 1827737"/>
              <a:gd name="connsiteY1" fmla="*/ 0 h 3788019"/>
              <a:gd name="connsiteX2" fmla="*/ 1827737 w 1827737"/>
              <a:gd name="connsiteY2" fmla="*/ 3210161 h 3788019"/>
              <a:gd name="connsiteX3" fmla="*/ 0 w 1827737"/>
              <a:gd name="connsiteY3" fmla="*/ 3252992 h 3788019"/>
              <a:gd name="connsiteX0" fmla="*/ 32181 w 1859918"/>
              <a:gd name="connsiteY0" fmla="*/ 3252992 h 3859843"/>
              <a:gd name="connsiteX1" fmla="*/ 1112227 w 1859918"/>
              <a:gd name="connsiteY1" fmla="*/ 0 h 3859843"/>
              <a:gd name="connsiteX2" fmla="*/ 1859918 w 1859918"/>
              <a:gd name="connsiteY2" fmla="*/ 3210161 h 3859843"/>
              <a:gd name="connsiteX3" fmla="*/ 919136 w 1859918"/>
              <a:gd name="connsiteY3" fmla="*/ 3641105 h 3859843"/>
              <a:gd name="connsiteX4" fmla="*/ 32181 w 1859918"/>
              <a:gd name="connsiteY4" fmla="*/ 3252992 h 3859843"/>
              <a:gd name="connsiteX0" fmla="*/ 32183 w 1859920"/>
              <a:gd name="connsiteY0" fmla="*/ 3252992 h 3859843"/>
              <a:gd name="connsiteX1" fmla="*/ 1112229 w 1859920"/>
              <a:gd name="connsiteY1" fmla="*/ 0 h 3859843"/>
              <a:gd name="connsiteX2" fmla="*/ 1859920 w 1859920"/>
              <a:gd name="connsiteY2" fmla="*/ 3210161 h 3859843"/>
              <a:gd name="connsiteX3" fmla="*/ 843238 w 1859920"/>
              <a:gd name="connsiteY3" fmla="*/ 3246821 h 3859843"/>
              <a:gd name="connsiteX4" fmla="*/ 32183 w 1859920"/>
              <a:gd name="connsiteY4" fmla="*/ 3252992 h 3859843"/>
              <a:gd name="connsiteX0" fmla="*/ 0 w 1827737"/>
              <a:gd name="connsiteY0" fmla="*/ 3252992 h 3817012"/>
              <a:gd name="connsiteX1" fmla="*/ 1080046 w 1827737"/>
              <a:gd name="connsiteY1" fmla="*/ 0 h 3817012"/>
              <a:gd name="connsiteX2" fmla="*/ 1827737 w 1827737"/>
              <a:gd name="connsiteY2" fmla="*/ 3210161 h 3817012"/>
              <a:gd name="connsiteX3" fmla="*/ 811055 w 1827737"/>
              <a:gd name="connsiteY3" fmla="*/ 3246821 h 3817012"/>
              <a:gd name="connsiteX4" fmla="*/ 0 w 1827737"/>
              <a:gd name="connsiteY4" fmla="*/ 3252992 h 3817012"/>
              <a:gd name="connsiteX0" fmla="*/ 0 w 1865220"/>
              <a:gd name="connsiteY0" fmla="*/ 3205262 h 3817012"/>
              <a:gd name="connsiteX1" fmla="*/ 1117529 w 1865220"/>
              <a:gd name="connsiteY1" fmla="*/ 0 h 3817012"/>
              <a:gd name="connsiteX2" fmla="*/ 1865220 w 1865220"/>
              <a:gd name="connsiteY2" fmla="*/ 3210161 h 3817012"/>
              <a:gd name="connsiteX3" fmla="*/ 848538 w 1865220"/>
              <a:gd name="connsiteY3" fmla="*/ 3246821 h 3817012"/>
              <a:gd name="connsiteX4" fmla="*/ 0 w 1865220"/>
              <a:gd name="connsiteY4" fmla="*/ 3205262 h 3817012"/>
              <a:gd name="connsiteX0" fmla="*/ 0 w 1865220"/>
              <a:gd name="connsiteY0" fmla="*/ 3205262 h 3339429"/>
              <a:gd name="connsiteX1" fmla="*/ 1117529 w 1865220"/>
              <a:gd name="connsiteY1" fmla="*/ 0 h 3339429"/>
              <a:gd name="connsiteX2" fmla="*/ 1865220 w 1865220"/>
              <a:gd name="connsiteY2" fmla="*/ 3210161 h 3339429"/>
              <a:gd name="connsiteX3" fmla="*/ 848538 w 1865220"/>
              <a:gd name="connsiteY3" fmla="*/ 3246821 h 3339429"/>
              <a:gd name="connsiteX4" fmla="*/ 0 w 1865220"/>
              <a:gd name="connsiteY4" fmla="*/ 3205262 h 3339429"/>
              <a:gd name="connsiteX0" fmla="*/ 0 w 1865220"/>
              <a:gd name="connsiteY0" fmla="*/ 3205262 h 3339429"/>
              <a:gd name="connsiteX1" fmla="*/ 1117529 w 1865220"/>
              <a:gd name="connsiteY1" fmla="*/ 0 h 3339429"/>
              <a:gd name="connsiteX2" fmla="*/ 1865220 w 1865220"/>
              <a:gd name="connsiteY2" fmla="*/ 3210161 h 3339429"/>
              <a:gd name="connsiteX3" fmla="*/ 778963 w 1865220"/>
              <a:gd name="connsiteY3" fmla="*/ 3293407 h 3339429"/>
              <a:gd name="connsiteX4" fmla="*/ 0 w 1865220"/>
              <a:gd name="connsiteY4" fmla="*/ 3205262 h 3339429"/>
              <a:gd name="connsiteX0" fmla="*/ 0 w 1865220"/>
              <a:gd name="connsiteY0" fmla="*/ 3205262 h 3744371"/>
              <a:gd name="connsiteX1" fmla="*/ 1117529 w 1865220"/>
              <a:gd name="connsiteY1" fmla="*/ 0 h 3744371"/>
              <a:gd name="connsiteX2" fmla="*/ 1865220 w 1865220"/>
              <a:gd name="connsiteY2" fmla="*/ 3210161 h 3744371"/>
              <a:gd name="connsiteX3" fmla="*/ 0 w 1865220"/>
              <a:gd name="connsiteY3" fmla="*/ 3205262 h 3744371"/>
              <a:gd name="connsiteX0" fmla="*/ 32181 w 1897401"/>
              <a:gd name="connsiteY0" fmla="*/ 3205262 h 3811409"/>
              <a:gd name="connsiteX1" fmla="*/ 1149710 w 1897401"/>
              <a:gd name="connsiteY1" fmla="*/ 0 h 3811409"/>
              <a:gd name="connsiteX2" fmla="*/ 1897401 w 1897401"/>
              <a:gd name="connsiteY2" fmla="*/ 3210161 h 3811409"/>
              <a:gd name="connsiteX3" fmla="*/ 956622 w 1897401"/>
              <a:gd name="connsiteY3" fmla="*/ 3607488 h 3811409"/>
              <a:gd name="connsiteX4" fmla="*/ 32181 w 1897401"/>
              <a:gd name="connsiteY4" fmla="*/ 3205262 h 3811409"/>
              <a:gd name="connsiteX0" fmla="*/ 32181 w 1897401"/>
              <a:gd name="connsiteY0" fmla="*/ 3205262 h 3811409"/>
              <a:gd name="connsiteX1" fmla="*/ 1149710 w 1897401"/>
              <a:gd name="connsiteY1" fmla="*/ 0 h 3811409"/>
              <a:gd name="connsiteX2" fmla="*/ 1897401 w 1897401"/>
              <a:gd name="connsiteY2" fmla="*/ 3210161 h 3811409"/>
              <a:gd name="connsiteX3" fmla="*/ 1001044 w 1897401"/>
              <a:gd name="connsiteY3" fmla="*/ 3121328 h 3811409"/>
              <a:gd name="connsiteX4" fmla="*/ 32181 w 1897401"/>
              <a:gd name="connsiteY4" fmla="*/ 3205262 h 3811409"/>
              <a:gd name="connsiteX0" fmla="*/ 32181 w 1897401"/>
              <a:gd name="connsiteY0" fmla="*/ 3205262 h 3806510"/>
              <a:gd name="connsiteX1" fmla="*/ 1149710 w 1897401"/>
              <a:gd name="connsiteY1" fmla="*/ 0 h 3806510"/>
              <a:gd name="connsiteX2" fmla="*/ 1897401 w 1897401"/>
              <a:gd name="connsiteY2" fmla="*/ 3210161 h 3806510"/>
              <a:gd name="connsiteX3" fmla="*/ 1001044 w 1897401"/>
              <a:gd name="connsiteY3" fmla="*/ 3121328 h 3806510"/>
              <a:gd name="connsiteX4" fmla="*/ 32181 w 1897401"/>
              <a:gd name="connsiteY4" fmla="*/ 3205262 h 3806510"/>
              <a:gd name="connsiteX0" fmla="*/ 0 w 1865220"/>
              <a:gd name="connsiteY0" fmla="*/ 3205262 h 3415199"/>
              <a:gd name="connsiteX1" fmla="*/ 1117529 w 1865220"/>
              <a:gd name="connsiteY1" fmla="*/ 0 h 3415199"/>
              <a:gd name="connsiteX2" fmla="*/ 1865220 w 1865220"/>
              <a:gd name="connsiteY2" fmla="*/ 3210161 h 3415199"/>
              <a:gd name="connsiteX3" fmla="*/ 968863 w 1865220"/>
              <a:gd name="connsiteY3" fmla="*/ 3121328 h 3415199"/>
              <a:gd name="connsiteX4" fmla="*/ 0 w 1865220"/>
              <a:gd name="connsiteY4" fmla="*/ 3205262 h 3415199"/>
              <a:gd name="connsiteX0" fmla="*/ 0 w 1865220"/>
              <a:gd name="connsiteY0" fmla="*/ 3205262 h 3744371"/>
              <a:gd name="connsiteX1" fmla="*/ 1117529 w 1865220"/>
              <a:gd name="connsiteY1" fmla="*/ 0 h 3744371"/>
              <a:gd name="connsiteX2" fmla="*/ 1865220 w 1865220"/>
              <a:gd name="connsiteY2" fmla="*/ 3210161 h 3744371"/>
              <a:gd name="connsiteX3" fmla="*/ 0 w 1865220"/>
              <a:gd name="connsiteY3" fmla="*/ 3205262 h 3744371"/>
              <a:gd name="connsiteX0" fmla="*/ 0 w 1865220"/>
              <a:gd name="connsiteY0" fmla="*/ 3205262 h 3740289"/>
              <a:gd name="connsiteX1" fmla="*/ 1117529 w 1865220"/>
              <a:gd name="connsiteY1" fmla="*/ 0 h 3740289"/>
              <a:gd name="connsiteX2" fmla="*/ 1865220 w 1865220"/>
              <a:gd name="connsiteY2" fmla="*/ 3210161 h 3740289"/>
              <a:gd name="connsiteX3" fmla="*/ 0 w 1865220"/>
              <a:gd name="connsiteY3" fmla="*/ 3205262 h 3740289"/>
              <a:gd name="connsiteX0" fmla="*/ 0 w 1865220"/>
              <a:gd name="connsiteY0" fmla="*/ 3205262 h 3306630"/>
              <a:gd name="connsiteX1" fmla="*/ 1117529 w 1865220"/>
              <a:gd name="connsiteY1" fmla="*/ 0 h 3306630"/>
              <a:gd name="connsiteX2" fmla="*/ 1865220 w 1865220"/>
              <a:gd name="connsiteY2" fmla="*/ 3210161 h 3306630"/>
              <a:gd name="connsiteX3" fmla="*/ 0 w 1865220"/>
              <a:gd name="connsiteY3" fmla="*/ 3205262 h 3306630"/>
              <a:gd name="connsiteX0" fmla="*/ 0 w 3263981"/>
              <a:gd name="connsiteY0" fmla="*/ 3205262 h 3284927"/>
              <a:gd name="connsiteX1" fmla="*/ 1117529 w 3263981"/>
              <a:gd name="connsiteY1" fmla="*/ 0 h 3284927"/>
              <a:gd name="connsiteX2" fmla="*/ 3263981 w 3263981"/>
              <a:gd name="connsiteY2" fmla="*/ 2988810 h 3284927"/>
              <a:gd name="connsiteX3" fmla="*/ 0 w 3263981"/>
              <a:gd name="connsiteY3" fmla="*/ 3205262 h 3284927"/>
              <a:gd name="connsiteX0" fmla="*/ 0 w 3019899"/>
              <a:gd name="connsiteY0" fmla="*/ 3244498 h 3324163"/>
              <a:gd name="connsiteX1" fmla="*/ 873447 w 3019899"/>
              <a:gd name="connsiteY1" fmla="*/ 0 h 3324163"/>
              <a:gd name="connsiteX2" fmla="*/ 3019899 w 3019899"/>
              <a:gd name="connsiteY2" fmla="*/ 2988810 h 3324163"/>
              <a:gd name="connsiteX3" fmla="*/ 0 w 3019899"/>
              <a:gd name="connsiteY3" fmla="*/ 3244498 h 3324163"/>
              <a:gd name="connsiteX0" fmla="*/ 0 w 3057784"/>
              <a:gd name="connsiteY0" fmla="*/ 3302501 h 3382166"/>
              <a:gd name="connsiteX1" fmla="*/ 911332 w 3057784"/>
              <a:gd name="connsiteY1" fmla="*/ 0 h 3382166"/>
              <a:gd name="connsiteX2" fmla="*/ 3057784 w 3057784"/>
              <a:gd name="connsiteY2" fmla="*/ 2988810 h 3382166"/>
              <a:gd name="connsiteX3" fmla="*/ 0 w 3057784"/>
              <a:gd name="connsiteY3" fmla="*/ 3302501 h 3382166"/>
              <a:gd name="connsiteX0" fmla="*/ 0 w 2975812"/>
              <a:gd name="connsiteY0" fmla="*/ 3197946 h 3277611"/>
              <a:gd name="connsiteX1" fmla="*/ 829360 w 2975812"/>
              <a:gd name="connsiteY1" fmla="*/ 0 h 3277611"/>
              <a:gd name="connsiteX2" fmla="*/ 2975812 w 2975812"/>
              <a:gd name="connsiteY2" fmla="*/ 2988810 h 3277611"/>
              <a:gd name="connsiteX3" fmla="*/ 0 w 2975812"/>
              <a:gd name="connsiteY3" fmla="*/ 3197946 h 3277611"/>
              <a:gd name="connsiteX0" fmla="*/ 0 w 3075500"/>
              <a:gd name="connsiteY0" fmla="*/ 3270910 h 3350575"/>
              <a:gd name="connsiteX1" fmla="*/ 929048 w 3075500"/>
              <a:gd name="connsiteY1" fmla="*/ 0 h 3350575"/>
              <a:gd name="connsiteX2" fmla="*/ 3075500 w 3075500"/>
              <a:gd name="connsiteY2" fmla="*/ 2988810 h 3350575"/>
              <a:gd name="connsiteX3" fmla="*/ 0 w 3075500"/>
              <a:gd name="connsiteY3" fmla="*/ 3270910 h 3350575"/>
              <a:gd name="connsiteX0" fmla="*/ 0 w 3075500"/>
              <a:gd name="connsiteY0" fmla="*/ 3270910 h 3350575"/>
              <a:gd name="connsiteX1" fmla="*/ 929048 w 3075500"/>
              <a:gd name="connsiteY1" fmla="*/ 0 h 3350575"/>
              <a:gd name="connsiteX2" fmla="*/ 3075500 w 3075500"/>
              <a:gd name="connsiteY2" fmla="*/ 2988810 h 3350575"/>
              <a:gd name="connsiteX3" fmla="*/ 0 w 3075500"/>
              <a:gd name="connsiteY3" fmla="*/ 3270910 h 3350575"/>
              <a:gd name="connsiteX0" fmla="*/ 0 w 3075500"/>
              <a:gd name="connsiteY0" fmla="*/ 3270910 h 3350575"/>
              <a:gd name="connsiteX1" fmla="*/ 929048 w 3075500"/>
              <a:gd name="connsiteY1" fmla="*/ 0 h 3350575"/>
              <a:gd name="connsiteX2" fmla="*/ 3075500 w 3075500"/>
              <a:gd name="connsiteY2" fmla="*/ 2988810 h 3350575"/>
              <a:gd name="connsiteX3" fmla="*/ 0 w 3075500"/>
              <a:gd name="connsiteY3" fmla="*/ 3270910 h 33505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075500" h="3350575">
                <a:moveTo>
                  <a:pt x="0" y="3270910"/>
                </a:moveTo>
                <a:lnTo>
                  <a:pt x="929048" y="0"/>
                </a:lnTo>
                <a:lnTo>
                  <a:pt x="3075500" y="2988810"/>
                </a:lnTo>
                <a:cubicBezTo>
                  <a:pt x="2127161" y="3301826"/>
                  <a:pt x="1131900" y="3350575"/>
                  <a:pt x="0" y="3270910"/>
                </a:cubicBezTo>
                <a:close/>
              </a:path>
            </a:pathLst>
          </a:custGeom>
          <a:solidFill>
            <a:srgbClr val="000000">
              <a:alpha val="0"/>
            </a:srgbClr>
          </a:solidFill>
          <a:ln>
            <a:solidFill>
              <a:srgbClr val="000000">
                <a:alpha val="0"/>
              </a:srgb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739" name="Полилиния 738">
            <a:hlinkClick r:id="rId7" action="ppaction://hlinksldjump"/>
          </p:cNvPr>
          <p:cNvSpPr/>
          <p:nvPr/>
        </p:nvSpPr>
        <p:spPr>
          <a:xfrm rot="17621752">
            <a:off x="5150361" y="2111664"/>
            <a:ext cx="2305012" cy="3376307"/>
          </a:xfrm>
          <a:custGeom>
            <a:avLst/>
            <a:gdLst>
              <a:gd name="connsiteX0" fmla="*/ 0 w 1111396"/>
              <a:gd name="connsiteY0" fmla="*/ 3146584 h 3146584"/>
              <a:gd name="connsiteX1" fmla="*/ 555698 w 1111396"/>
              <a:gd name="connsiteY1" fmla="*/ 0 h 3146584"/>
              <a:gd name="connsiteX2" fmla="*/ 1111396 w 1111396"/>
              <a:gd name="connsiteY2" fmla="*/ 3146584 h 3146584"/>
              <a:gd name="connsiteX3" fmla="*/ 0 w 1111396"/>
              <a:gd name="connsiteY3" fmla="*/ 3146584 h 3146584"/>
              <a:gd name="connsiteX0" fmla="*/ 0 w 1178136"/>
              <a:gd name="connsiteY0" fmla="*/ 3146584 h 3146728"/>
              <a:gd name="connsiteX1" fmla="*/ 555698 w 1178136"/>
              <a:gd name="connsiteY1" fmla="*/ 0 h 3146728"/>
              <a:gd name="connsiteX2" fmla="*/ 1178136 w 1178136"/>
              <a:gd name="connsiteY2" fmla="*/ 3146728 h 3146728"/>
              <a:gd name="connsiteX3" fmla="*/ 0 w 1178136"/>
              <a:gd name="connsiteY3" fmla="*/ 3146584 h 3146728"/>
              <a:gd name="connsiteX0" fmla="*/ 0 w 1309203"/>
              <a:gd name="connsiteY0" fmla="*/ 3103754 h 3146728"/>
              <a:gd name="connsiteX1" fmla="*/ 686765 w 1309203"/>
              <a:gd name="connsiteY1" fmla="*/ 0 h 3146728"/>
              <a:gd name="connsiteX2" fmla="*/ 1309203 w 1309203"/>
              <a:gd name="connsiteY2" fmla="*/ 3146728 h 3146728"/>
              <a:gd name="connsiteX3" fmla="*/ 0 w 1309203"/>
              <a:gd name="connsiteY3" fmla="*/ 3103754 h 3146728"/>
              <a:gd name="connsiteX0" fmla="*/ 0 w 1347377"/>
              <a:gd name="connsiteY0" fmla="*/ 3109325 h 3146728"/>
              <a:gd name="connsiteX1" fmla="*/ 724939 w 1347377"/>
              <a:gd name="connsiteY1" fmla="*/ 0 h 3146728"/>
              <a:gd name="connsiteX2" fmla="*/ 1347377 w 1347377"/>
              <a:gd name="connsiteY2" fmla="*/ 3146728 h 3146728"/>
              <a:gd name="connsiteX3" fmla="*/ 0 w 1347377"/>
              <a:gd name="connsiteY3" fmla="*/ 3109325 h 3146728"/>
              <a:gd name="connsiteX0" fmla="*/ 0 w 1347377"/>
              <a:gd name="connsiteY0" fmla="*/ 3109325 h 3146728"/>
              <a:gd name="connsiteX1" fmla="*/ 724939 w 1347377"/>
              <a:gd name="connsiteY1" fmla="*/ 0 h 3146728"/>
              <a:gd name="connsiteX2" fmla="*/ 1347377 w 1347377"/>
              <a:gd name="connsiteY2" fmla="*/ 3146728 h 3146728"/>
              <a:gd name="connsiteX3" fmla="*/ 674426 w 1347377"/>
              <a:gd name="connsiteY3" fmla="*/ 3123470 h 3146728"/>
              <a:gd name="connsiteX4" fmla="*/ 0 w 1347377"/>
              <a:gd name="connsiteY4" fmla="*/ 3109325 h 3146728"/>
              <a:gd name="connsiteX0" fmla="*/ 0 w 1347377"/>
              <a:gd name="connsiteY0" fmla="*/ 3109325 h 3170436"/>
              <a:gd name="connsiteX1" fmla="*/ 724939 w 1347377"/>
              <a:gd name="connsiteY1" fmla="*/ 0 h 3170436"/>
              <a:gd name="connsiteX2" fmla="*/ 1347377 w 1347377"/>
              <a:gd name="connsiteY2" fmla="*/ 3146728 h 3170436"/>
              <a:gd name="connsiteX3" fmla="*/ 710754 w 1347377"/>
              <a:gd name="connsiteY3" fmla="*/ 3170436 h 3170436"/>
              <a:gd name="connsiteX4" fmla="*/ 0 w 1347377"/>
              <a:gd name="connsiteY4" fmla="*/ 3109325 h 3170436"/>
              <a:gd name="connsiteX0" fmla="*/ 0 w 1347377"/>
              <a:gd name="connsiteY0" fmla="*/ 3109325 h 3198291"/>
              <a:gd name="connsiteX1" fmla="*/ 724939 w 1347377"/>
              <a:gd name="connsiteY1" fmla="*/ 0 h 3198291"/>
              <a:gd name="connsiteX2" fmla="*/ 1347377 w 1347377"/>
              <a:gd name="connsiteY2" fmla="*/ 3146728 h 3198291"/>
              <a:gd name="connsiteX3" fmla="*/ 737710 w 1347377"/>
              <a:gd name="connsiteY3" fmla="*/ 3198291 h 3198291"/>
              <a:gd name="connsiteX4" fmla="*/ 0 w 1347377"/>
              <a:gd name="connsiteY4" fmla="*/ 3109325 h 3198291"/>
              <a:gd name="connsiteX0" fmla="*/ 0 w 1347377"/>
              <a:gd name="connsiteY0" fmla="*/ 3109325 h 3230602"/>
              <a:gd name="connsiteX1" fmla="*/ 724939 w 1347377"/>
              <a:gd name="connsiteY1" fmla="*/ 0 h 3230602"/>
              <a:gd name="connsiteX2" fmla="*/ 1347377 w 1347377"/>
              <a:gd name="connsiteY2" fmla="*/ 3146728 h 3230602"/>
              <a:gd name="connsiteX3" fmla="*/ 737710 w 1347377"/>
              <a:gd name="connsiteY3" fmla="*/ 3198291 h 3230602"/>
              <a:gd name="connsiteX4" fmla="*/ 0 w 1347377"/>
              <a:gd name="connsiteY4" fmla="*/ 3109325 h 3230602"/>
              <a:gd name="connsiteX0" fmla="*/ 0 w 1347377"/>
              <a:gd name="connsiteY0" fmla="*/ 3109325 h 3198291"/>
              <a:gd name="connsiteX1" fmla="*/ 724939 w 1347377"/>
              <a:gd name="connsiteY1" fmla="*/ 0 h 3198291"/>
              <a:gd name="connsiteX2" fmla="*/ 1347377 w 1347377"/>
              <a:gd name="connsiteY2" fmla="*/ 3146728 h 3198291"/>
              <a:gd name="connsiteX3" fmla="*/ 737710 w 1347377"/>
              <a:gd name="connsiteY3" fmla="*/ 3198291 h 3198291"/>
              <a:gd name="connsiteX4" fmla="*/ 0 w 1347377"/>
              <a:gd name="connsiteY4" fmla="*/ 3109325 h 3198291"/>
              <a:gd name="connsiteX0" fmla="*/ 0 w 1347377"/>
              <a:gd name="connsiteY0" fmla="*/ 3109325 h 3212766"/>
              <a:gd name="connsiteX1" fmla="*/ 724939 w 1347377"/>
              <a:gd name="connsiteY1" fmla="*/ 0 h 3212766"/>
              <a:gd name="connsiteX2" fmla="*/ 1347377 w 1347377"/>
              <a:gd name="connsiteY2" fmla="*/ 3146728 h 3212766"/>
              <a:gd name="connsiteX3" fmla="*/ 737710 w 1347377"/>
              <a:gd name="connsiteY3" fmla="*/ 3198291 h 3212766"/>
              <a:gd name="connsiteX4" fmla="*/ 0 w 1347377"/>
              <a:gd name="connsiteY4" fmla="*/ 3109325 h 3212766"/>
              <a:gd name="connsiteX0" fmla="*/ 0 w 1347377"/>
              <a:gd name="connsiteY0" fmla="*/ 3109325 h 3198291"/>
              <a:gd name="connsiteX1" fmla="*/ 724939 w 1347377"/>
              <a:gd name="connsiteY1" fmla="*/ 0 h 3198291"/>
              <a:gd name="connsiteX2" fmla="*/ 1347377 w 1347377"/>
              <a:gd name="connsiteY2" fmla="*/ 3146728 h 3198291"/>
              <a:gd name="connsiteX3" fmla="*/ 737710 w 1347377"/>
              <a:gd name="connsiteY3" fmla="*/ 3198291 h 3198291"/>
              <a:gd name="connsiteX4" fmla="*/ 0 w 1347377"/>
              <a:gd name="connsiteY4" fmla="*/ 3109325 h 3198291"/>
              <a:gd name="connsiteX0" fmla="*/ 0 w 1347377"/>
              <a:gd name="connsiteY0" fmla="*/ 3109325 h 3215130"/>
              <a:gd name="connsiteX1" fmla="*/ 724939 w 1347377"/>
              <a:gd name="connsiteY1" fmla="*/ 0 h 3215130"/>
              <a:gd name="connsiteX2" fmla="*/ 1347377 w 1347377"/>
              <a:gd name="connsiteY2" fmla="*/ 3146728 h 3215130"/>
              <a:gd name="connsiteX3" fmla="*/ 737710 w 1347377"/>
              <a:gd name="connsiteY3" fmla="*/ 3198291 h 3215130"/>
              <a:gd name="connsiteX4" fmla="*/ 0 w 1347377"/>
              <a:gd name="connsiteY4" fmla="*/ 3109325 h 3215130"/>
              <a:gd name="connsiteX0" fmla="*/ 0 w 1347377"/>
              <a:gd name="connsiteY0" fmla="*/ 3109325 h 3198291"/>
              <a:gd name="connsiteX1" fmla="*/ 724939 w 1347377"/>
              <a:gd name="connsiteY1" fmla="*/ 0 h 3198291"/>
              <a:gd name="connsiteX2" fmla="*/ 1347377 w 1347377"/>
              <a:gd name="connsiteY2" fmla="*/ 3146728 h 3198291"/>
              <a:gd name="connsiteX3" fmla="*/ 737710 w 1347377"/>
              <a:gd name="connsiteY3" fmla="*/ 3198291 h 3198291"/>
              <a:gd name="connsiteX4" fmla="*/ 0 w 1347377"/>
              <a:gd name="connsiteY4" fmla="*/ 3109325 h 3198291"/>
              <a:gd name="connsiteX0" fmla="*/ 0 w 1283479"/>
              <a:gd name="connsiteY0" fmla="*/ 3109325 h 3198291"/>
              <a:gd name="connsiteX1" fmla="*/ 724939 w 1283479"/>
              <a:gd name="connsiteY1" fmla="*/ 0 h 3198291"/>
              <a:gd name="connsiteX2" fmla="*/ 1283479 w 1283479"/>
              <a:gd name="connsiteY2" fmla="*/ 3134025 h 3198291"/>
              <a:gd name="connsiteX3" fmla="*/ 737710 w 1283479"/>
              <a:gd name="connsiteY3" fmla="*/ 3198291 h 3198291"/>
              <a:gd name="connsiteX4" fmla="*/ 0 w 1283479"/>
              <a:gd name="connsiteY4" fmla="*/ 3109325 h 3198291"/>
              <a:gd name="connsiteX0" fmla="*/ 0 w 1283479"/>
              <a:gd name="connsiteY0" fmla="*/ 3109325 h 3225582"/>
              <a:gd name="connsiteX1" fmla="*/ 724939 w 1283479"/>
              <a:gd name="connsiteY1" fmla="*/ 0 h 3225582"/>
              <a:gd name="connsiteX2" fmla="*/ 1283479 w 1283479"/>
              <a:gd name="connsiteY2" fmla="*/ 3134025 h 3225582"/>
              <a:gd name="connsiteX3" fmla="*/ 737710 w 1283479"/>
              <a:gd name="connsiteY3" fmla="*/ 3198291 h 3225582"/>
              <a:gd name="connsiteX4" fmla="*/ 0 w 1283479"/>
              <a:gd name="connsiteY4" fmla="*/ 3109325 h 3225582"/>
              <a:gd name="connsiteX0" fmla="*/ 0 w 1283479"/>
              <a:gd name="connsiteY0" fmla="*/ 3109325 h 3234197"/>
              <a:gd name="connsiteX1" fmla="*/ 724939 w 1283479"/>
              <a:gd name="connsiteY1" fmla="*/ 0 h 3234197"/>
              <a:gd name="connsiteX2" fmla="*/ 1283479 w 1283479"/>
              <a:gd name="connsiteY2" fmla="*/ 3134025 h 3234197"/>
              <a:gd name="connsiteX3" fmla="*/ 737710 w 1283479"/>
              <a:gd name="connsiteY3" fmla="*/ 3198291 h 3234197"/>
              <a:gd name="connsiteX4" fmla="*/ 0 w 1283479"/>
              <a:gd name="connsiteY4" fmla="*/ 3109325 h 3234197"/>
              <a:gd name="connsiteX0" fmla="*/ 0 w 1310712"/>
              <a:gd name="connsiteY0" fmla="*/ 3040637 h 3234197"/>
              <a:gd name="connsiteX1" fmla="*/ 752172 w 1310712"/>
              <a:gd name="connsiteY1" fmla="*/ 0 h 3234197"/>
              <a:gd name="connsiteX2" fmla="*/ 1310712 w 1310712"/>
              <a:gd name="connsiteY2" fmla="*/ 3134025 h 3234197"/>
              <a:gd name="connsiteX3" fmla="*/ 764943 w 1310712"/>
              <a:gd name="connsiteY3" fmla="*/ 3198291 h 3234197"/>
              <a:gd name="connsiteX4" fmla="*/ 0 w 1310712"/>
              <a:gd name="connsiteY4" fmla="*/ 3040637 h 3234197"/>
              <a:gd name="connsiteX0" fmla="*/ 0 w 1332319"/>
              <a:gd name="connsiteY0" fmla="*/ 3059787 h 3234197"/>
              <a:gd name="connsiteX1" fmla="*/ 773779 w 1332319"/>
              <a:gd name="connsiteY1" fmla="*/ 0 h 3234197"/>
              <a:gd name="connsiteX2" fmla="*/ 1332319 w 1332319"/>
              <a:gd name="connsiteY2" fmla="*/ 3134025 h 3234197"/>
              <a:gd name="connsiteX3" fmla="*/ 786550 w 1332319"/>
              <a:gd name="connsiteY3" fmla="*/ 3198291 h 3234197"/>
              <a:gd name="connsiteX4" fmla="*/ 0 w 1332319"/>
              <a:gd name="connsiteY4" fmla="*/ 3059787 h 3234197"/>
              <a:gd name="connsiteX0" fmla="*/ 0 w 1332319"/>
              <a:gd name="connsiteY0" fmla="*/ 3059787 h 3234197"/>
              <a:gd name="connsiteX1" fmla="*/ 773779 w 1332319"/>
              <a:gd name="connsiteY1" fmla="*/ 0 h 3234197"/>
              <a:gd name="connsiteX2" fmla="*/ 1332319 w 1332319"/>
              <a:gd name="connsiteY2" fmla="*/ 3134025 h 3234197"/>
              <a:gd name="connsiteX3" fmla="*/ 786550 w 1332319"/>
              <a:gd name="connsiteY3" fmla="*/ 3198291 h 3234197"/>
              <a:gd name="connsiteX4" fmla="*/ 0 w 1332319"/>
              <a:gd name="connsiteY4" fmla="*/ 3059787 h 3234197"/>
              <a:gd name="connsiteX0" fmla="*/ 0 w 1332319"/>
              <a:gd name="connsiteY0" fmla="*/ 3059787 h 3234197"/>
              <a:gd name="connsiteX1" fmla="*/ 773779 w 1332319"/>
              <a:gd name="connsiteY1" fmla="*/ 0 h 3234197"/>
              <a:gd name="connsiteX2" fmla="*/ 1332319 w 1332319"/>
              <a:gd name="connsiteY2" fmla="*/ 3134025 h 3234197"/>
              <a:gd name="connsiteX3" fmla="*/ 786550 w 1332319"/>
              <a:gd name="connsiteY3" fmla="*/ 3198291 h 3234197"/>
              <a:gd name="connsiteX4" fmla="*/ 0 w 1332319"/>
              <a:gd name="connsiteY4" fmla="*/ 3059787 h 3234197"/>
              <a:gd name="connsiteX0" fmla="*/ 0 w 1332319"/>
              <a:gd name="connsiteY0" fmla="*/ 3059787 h 3234197"/>
              <a:gd name="connsiteX1" fmla="*/ 773779 w 1332319"/>
              <a:gd name="connsiteY1" fmla="*/ 0 h 3234197"/>
              <a:gd name="connsiteX2" fmla="*/ 1332319 w 1332319"/>
              <a:gd name="connsiteY2" fmla="*/ 3134025 h 3234197"/>
              <a:gd name="connsiteX3" fmla="*/ 786550 w 1332319"/>
              <a:gd name="connsiteY3" fmla="*/ 3198291 h 3234197"/>
              <a:gd name="connsiteX4" fmla="*/ 0 w 1332319"/>
              <a:gd name="connsiteY4" fmla="*/ 3059787 h 3234197"/>
              <a:gd name="connsiteX0" fmla="*/ 0 w 1332319"/>
              <a:gd name="connsiteY0" fmla="*/ 3059787 h 3198291"/>
              <a:gd name="connsiteX1" fmla="*/ 773779 w 1332319"/>
              <a:gd name="connsiteY1" fmla="*/ 0 h 3198291"/>
              <a:gd name="connsiteX2" fmla="*/ 1332319 w 1332319"/>
              <a:gd name="connsiteY2" fmla="*/ 3134025 h 3198291"/>
              <a:gd name="connsiteX3" fmla="*/ 786550 w 1332319"/>
              <a:gd name="connsiteY3" fmla="*/ 3198291 h 3198291"/>
              <a:gd name="connsiteX4" fmla="*/ 0 w 1332319"/>
              <a:gd name="connsiteY4" fmla="*/ 3059787 h 3198291"/>
              <a:gd name="connsiteX0" fmla="*/ 0 w 1332319"/>
              <a:gd name="connsiteY0" fmla="*/ 3059787 h 3225168"/>
              <a:gd name="connsiteX1" fmla="*/ 773779 w 1332319"/>
              <a:gd name="connsiteY1" fmla="*/ 0 h 3225168"/>
              <a:gd name="connsiteX2" fmla="*/ 1332319 w 1332319"/>
              <a:gd name="connsiteY2" fmla="*/ 3134025 h 3225168"/>
              <a:gd name="connsiteX3" fmla="*/ 786550 w 1332319"/>
              <a:gd name="connsiteY3" fmla="*/ 3198291 h 3225168"/>
              <a:gd name="connsiteX4" fmla="*/ 0 w 1332319"/>
              <a:gd name="connsiteY4" fmla="*/ 3059787 h 3225168"/>
              <a:gd name="connsiteX0" fmla="*/ 0 w 1332319"/>
              <a:gd name="connsiteY0" fmla="*/ 3059787 h 3230611"/>
              <a:gd name="connsiteX1" fmla="*/ 773779 w 1332319"/>
              <a:gd name="connsiteY1" fmla="*/ 0 h 3230611"/>
              <a:gd name="connsiteX2" fmla="*/ 1332319 w 1332319"/>
              <a:gd name="connsiteY2" fmla="*/ 3134025 h 3230611"/>
              <a:gd name="connsiteX3" fmla="*/ 786550 w 1332319"/>
              <a:gd name="connsiteY3" fmla="*/ 3198291 h 3230611"/>
              <a:gd name="connsiteX4" fmla="*/ 0 w 1332319"/>
              <a:gd name="connsiteY4" fmla="*/ 3059787 h 3230611"/>
              <a:gd name="connsiteX0" fmla="*/ 0 w 2200435"/>
              <a:gd name="connsiteY0" fmla="*/ 3059787 h 3198291"/>
              <a:gd name="connsiteX1" fmla="*/ 773779 w 2200435"/>
              <a:gd name="connsiteY1" fmla="*/ 0 h 3198291"/>
              <a:gd name="connsiteX2" fmla="*/ 2200435 w 2200435"/>
              <a:gd name="connsiteY2" fmla="*/ 2978459 h 3198291"/>
              <a:gd name="connsiteX3" fmla="*/ 786550 w 2200435"/>
              <a:gd name="connsiteY3" fmla="*/ 3198291 h 3198291"/>
              <a:gd name="connsiteX4" fmla="*/ 0 w 2200435"/>
              <a:gd name="connsiteY4" fmla="*/ 3059787 h 3198291"/>
              <a:gd name="connsiteX0" fmla="*/ 0 w 2200435"/>
              <a:gd name="connsiteY0" fmla="*/ 3059787 h 3556197"/>
              <a:gd name="connsiteX1" fmla="*/ 773779 w 2200435"/>
              <a:gd name="connsiteY1" fmla="*/ 0 h 3556197"/>
              <a:gd name="connsiteX2" fmla="*/ 2200435 w 2200435"/>
              <a:gd name="connsiteY2" fmla="*/ 2978459 h 3556197"/>
              <a:gd name="connsiteX3" fmla="*/ 0 w 2200435"/>
              <a:gd name="connsiteY3" fmla="*/ 3059787 h 3556197"/>
              <a:gd name="connsiteX0" fmla="*/ 0 w 2179293"/>
              <a:gd name="connsiteY0" fmla="*/ 3114107 h 3610517"/>
              <a:gd name="connsiteX1" fmla="*/ 752637 w 2179293"/>
              <a:gd name="connsiteY1" fmla="*/ 0 h 3610517"/>
              <a:gd name="connsiteX2" fmla="*/ 2179293 w 2179293"/>
              <a:gd name="connsiteY2" fmla="*/ 2978459 h 3610517"/>
              <a:gd name="connsiteX3" fmla="*/ 0 w 2179293"/>
              <a:gd name="connsiteY3" fmla="*/ 3114107 h 3610517"/>
              <a:gd name="connsiteX0" fmla="*/ 0 w 2179293"/>
              <a:gd name="connsiteY0" fmla="*/ 3114107 h 3488423"/>
              <a:gd name="connsiteX1" fmla="*/ 752637 w 2179293"/>
              <a:gd name="connsiteY1" fmla="*/ 0 h 3488423"/>
              <a:gd name="connsiteX2" fmla="*/ 2179293 w 2179293"/>
              <a:gd name="connsiteY2" fmla="*/ 2978459 h 3488423"/>
              <a:gd name="connsiteX3" fmla="*/ 0 w 2179293"/>
              <a:gd name="connsiteY3" fmla="*/ 3114107 h 3488423"/>
              <a:gd name="connsiteX0" fmla="*/ 0 w 2172404"/>
              <a:gd name="connsiteY0" fmla="*/ 3114107 h 3393199"/>
              <a:gd name="connsiteX1" fmla="*/ 752637 w 2172404"/>
              <a:gd name="connsiteY1" fmla="*/ 0 h 3393199"/>
              <a:gd name="connsiteX2" fmla="*/ 2172404 w 2172404"/>
              <a:gd name="connsiteY2" fmla="*/ 2883235 h 3393199"/>
              <a:gd name="connsiteX3" fmla="*/ 0 w 2172404"/>
              <a:gd name="connsiteY3" fmla="*/ 3114107 h 3393199"/>
              <a:gd name="connsiteX0" fmla="*/ 0 w 2172404"/>
              <a:gd name="connsiteY0" fmla="*/ 3114107 h 3376307"/>
              <a:gd name="connsiteX1" fmla="*/ 752637 w 2172404"/>
              <a:gd name="connsiteY1" fmla="*/ 0 h 3376307"/>
              <a:gd name="connsiteX2" fmla="*/ 2172404 w 2172404"/>
              <a:gd name="connsiteY2" fmla="*/ 2883235 h 3376307"/>
              <a:gd name="connsiteX3" fmla="*/ 0 w 2172404"/>
              <a:gd name="connsiteY3" fmla="*/ 3114107 h 337630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172404" h="3376307">
                <a:moveTo>
                  <a:pt x="0" y="3114107"/>
                </a:moveTo>
                <a:lnTo>
                  <a:pt x="752637" y="0"/>
                </a:lnTo>
                <a:lnTo>
                  <a:pt x="2172404" y="2883235"/>
                </a:lnTo>
                <a:cubicBezTo>
                  <a:pt x="1464175" y="3175182"/>
                  <a:pt x="775421" y="3376307"/>
                  <a:pt x="0" y="3114107"/>
                </a:cubicBezTo>
                <a:close/>
              </a:path>
            </a:pathLst>
          </a:custGeom>
          <a:solidFill>
            <a:srgbClr val="000000">
              <a:alpha val="0"/>
            </a:srgbClr>
          </a:solidFill>
          <a:ln>
            <a:solidFill>
              <a:srgbClr val="000000">
                <a:alpha val="0"/>
              </a:srgb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grpSp>
        <p:nvGrpSpPr>
          <p:cNvPr id="740" name="Группа 739"/>
          <p:cNvGrpSpPr/>
          <p:nvPr/>
        </p:nvGrpSpPr>
        <p:grpSpPr>
          <a:xfrm>
            <a:off x="4567664" y="2950423"/>
            <a:ext cx="2016842" cy="3222988"/>
            <a:chOff x="4567664" y="2950423"/>
            <a:chExt cx="2016842" cy="3222988"/>
          </a:xfrm>
          <a:solidFill>
            <a:srgbClr val="000000">
              <a:alpha val="0"/>
            </a:srgbClr>
          </a:solidFill>
        </p:grpSpPr>
        <p:sp>
          <p:nvSpPr>
            <p:cNvPr id="741" name="Полилиния 740">
              <a:hlinkClick r:id="rId8" action="ppaction://hlinksldjump"/>
            </p:cNvPr>
            <p:cNvSpPr/>
            <p:nvPr/>
          </p:nvSpPr>
          <p:spPr>
            <a:xfrm rot="19917974">
              <a:off x="5282695" y="2950423"/>
              <a:ext cx="1301811" cy="3222988"/>
            </a:xfrm>
            <a:custGeom>
              <a:avLst/>
              <a:gdLst>
                <a:gd name="connsiteX0" fmla="*/ 0 w 1111396"/>
                <a:gd name="connsiteY0" fmla="*/ 3146584 h 3146584"/>
                <a:gd name="connsiteX1" fmla="*/ 555698 w 1111396"/>
                <a:gd name="connsiteY1" fmla="*/ 0 h 3146584"/>
                <a:gd name="connsiteX2" fmla="*/ 1111396 w 1111396"/>
                <a:gd name="connsiteY2" fmla="*/ 3146584 h 3146584"/>
                <a:gd name="connsiteX3" fmla="*/ 0 w 1111396"/>
                <a:gd name="connsiteY3" fmla="*/ 3146584 h 3146584"/>
                <a:gd name="connsiteX0" fmla="*/ 0 w 1178136"/>
                <a:gd name="connsiteY0" fmla="*/ 3146584 h 3146728"/>
                <a:gd name="connsiteX1" fmla="*/ 555698 w 1178136"/>
                <a:gd name="connsiteY1" fmla="*/ 0 h 3146728"/>
                <a:gd name="connsiteX2" fmla="*/ 1178136 w 1178136"/>
                <a:gd name="connsiteY2" fmla="*/ 3146728 h 3146728"/>
                <a:gd name="connsiteX3" fmla="*/ 0 w 1178136"/>
                <a:gd name="connsiteY3" fmla="*/ 3146584 h 3146728"/>
                <a:gd name="connsiteX0" fmla="*/ 0 w 1309203"/>
                <a:gd name="connsiteY0" fmla="*/ 3103754 h 3146728"/>
                <a:gd name="connsiteX1" fmla="*/ 686765 w 1309203"/>
                <a:gd name="connsiteY1" fmla="*/ 0 h 3146728"/>
                <a:gd name="connsiteX2" fmla="*/ 1309203 w 1309203"/>
                <a:gd name="connsiteY2" fmla="*/ 3146728 h 3146728"/>
                <a:gd name="connsiteX3" fmla="*/ 0 w 1309203"/>
                <a:gd name="connsiteY3" fmla="*/ 3103754 h 3146728"/>
                <a:gd name="connsiteX0" fmla="*/ 0 w 1347377"/>
                <a:gd name="connsiteY0" fmla="*/ 3109325 h 3146728"/>
                <a:gd name="connsiteX1" fmla="*/ 724939 w 1347377"/>
                <a:gd name="connsiteY1" fmla="*/ 0 h 3146728"/>
                <a:gd name="connsiteX2" fmla="*/ 1347377 w 1347377"/>
                <a:gd name="connsiteY2" fmla="*/ 3146728 h 3146728"/>
                <a:gd name="connsiteX3" fmla="*/ 0 w 1347377"/>
                <a:gd name="connsiteY3" fmla="*/ 3109325 h 3146728"/>
                <a:gd name="connsiteX0" fmla="*/ 0 w 1347377"/>
                <a:gd name="connsiteY0" fmla="*/ 3109325 h 3146728"/>
                <a:gd name="connsiteX1" fmla="*/ 724939 w 1347377"/>
                <a:gd name="connsiteY1" fmla="*/ 0 h 3146728"/>
                <a:gd name="connsiteX2" fmla="*/ 1347377 w 1347377"/>
                <a:gd name="connsiteY2" fmla="*/ 3146728 h 3146728"/>
                <a:gd name="connsiteX3" fmla="*/ 674426 w 1347377"/>
                <a:gd name="connsiteY3" fmla="*/ 3123470 h 3146728"/>
                <a:gd name="connsiteX4" fmla="*/ 0 w 1347377"/>
                <a:gd name="connsiteY4" fmla="*/ 3109325 h 3146728"/>
                <a:gd name="connsiteX0" fmla="*/ 0 w 1347377"/>
                <a:gd name="connsiteY0" fmla="*/ 3109325 h 3170436"/>
                <a:gd name="connsiteX1" fmla="*/ 724939 w 1347377"/>
                <a:gd name="connsiteY1" fmla="*/ 0 h 3170436"/>
                <a:gd name="connsiteX2" fmla="*/ 1347377 w 1347377"/>
                <a:gd name="connsiteY2" fmla="*/ 3146728 h 3170436"/>
                <a:gd name="connsiteX3" fmla="*/ 710754 w 1347377"/>
                <a:gd name="connsiteY3" fmla="*/ 3170436 h 3170436"/>
                <a:gd name="connsiteX4" fmla="*/ 0 w 1347377"/>
                <a:gd name="connsiteY4" fmla="*/ 3109325 h 3170436"/>
                <a:gd name="connsiteX0" fmla="*/ 0 w 1347377"/>
                <a:gd name="connsiteY0" fmla="*/ 3109325 h 3198291"/>
                <a:gd name="connsiteX1" fmla="*/ 724939 w 1347377"/>
                <a:gd name="connsiteY1" fmla="*/ 0 h 3198291"/>
                <a:gd name="connsiteX2" fmla="*/ 1347377 w 1347377"/>
                <a:gd name="connsiteY2" fmla="*/ 3146728 h 3198291"/>
                <a:gd name="connsiteX3" fmla="*/ 737710 w 1347377"/>
                <a:gd name="connsiteY3" fmla="*/ 3198291 h 3198291"/>
                <a:gd name="connsiteX4" fmla="*/ 0 w 1347377"/>
                <a:gd name="connsiteY4" fmla="*/ 3109325 h 3198291"/>
                <a:gd name="connsiteX0" fmla="*/ 0 w 1347377"/>
                <a:gd name="connsiteY0" fmla="*/ 3109325 h 3230602"/>
                <a:gd name="connsiteX1" fmla="*/ 724939 w 1347377"/>
                <a:gd name="connsiteY1" fmla="*/ 0 h 3230602"/>
                <a:gd name="connsiteX2" fmla="*/ 1347377 w 1347377"/>
                <a:gd name="connsiteY2" fmla="*/ 3146728 h 3230602"/>
                <a:gd name="connsiteX3" fmla="*/ 737710 w 1347377"/>
                <a:gd name="connsiteY3" fmla="*/ 3198291 h 3230602"/>
                <a:gd name="connsiteX4" fmla="*/ 0 w 1347377"/>
                <a:gd name="connsiteY4" fmla="*/ 3109325 h 3230602"/>
                <a:gd name="connsiteX0" fmla="*/ 0 w 1347377"/>
                <a:gd name="connsiteY0" fmla="*/ 3109325 h 3198291"/>
                <a:gd name="connsiteX1" fmla="*/ 724939 w 1347377"/>
                <a:gd name="connsiteY1" fmla="*/ 0 h 3198291"/>
                <a:gd name="connsiteX2" fmla="*/ 1347377 w 1347377"/>
                <a:gd name="connsiteY2" fmla="*/ 3146728 h 3198291"/>
                <a:gd name="connsiteX3" fmla="*/ 737710 w 1347377"/>
                <a:gd name="connsiteY3" fmla="*/ 3198291 h 3198291"/>
                <a:gd name="connsiteX4" fmla="*/ 0 w 1347377"/>
                <a:gd name="connsiteY4" fmla="*/ 3109325 h 3198291"/>
                <a:gd name="connsiteX0" fmla="*/ 0 w 1347377"/>
                <a:gd name="connsiteY0" fmla="*/ 3109325 h 3212766"/>
                <a:gd name="connsiteX1" fmla="*/ 724939 w 1347377"/>
                <a:gd name="connsiteY1" fmla="*/ 0 h 3212766"/>
                <a:gd name="connsiteX2" fmla="*/ 1347377 w 1347377"/>
                <a:gd name="connsiteY2" fmla="*/ 3146728 h 3212766"/>
                <a:gd name="connsiteX3" fmla="*/ 737710 w 1347377"/>
                <a:gd name="connsiteY3" fmla="*/ 3198291 h 3212766"/>
                <a:gd name="connsiteX4" fmla="*/ 0 w 1347377"/>
                <a:gd name="connsiteY4" fmla="*/ 3109325 h 3212766"/>
                <a:gd name="connsiteX0" fmla="*/ 0 w 1347377"/>
                <a:gd name="connsiteY0" fmla="*/ 3109325 h 3198291"/>
                <a:gd name="connsiteX1" fmla="*/ 724939 w 1347377"/>
                <a:gd name="connsiteY1" fmla="*/ 0 h 3198291"/>
                <a:gd name="connsiteX2" fmla="*/ 1347377 w 1347377"/>
                <a:gd name="connsiteY2" fmla="*/ 3146728 h 3198291"/>
                <a:gd name="connsiteX3" fmla="*/ 737710 w 1347377"/>
                <a:gd name="connsiteY3" fmla="*/ 3198291 h 3198291"/>
                <a:gd name="connsiteX4" fmla="*/ 0 w 1347377"/>
                <a:gd name="connsiteY4" fmla="*/ 3109325 h 3198291"/>
                <a:gd name="connsiteX0" fmla="*/ 0 w 1347377"/>
                <a:gd name="connsiteY0" fmla="*/ 3109325 h 3215130"/>
                <a:gd name="connsiteX1" fmla="*/ 724939 w 1347377"/>
                <a:gd name="connsiteY1" fmla="*/ 0 h 3215130"/>
                <a:gd name="connsiteX2" fmla="*/ 1347377 w 1347377"/>
                <a:gd name="connsiteY2" fmla="*/ 3146728 h 3215130"/>
                <a:gd name="connsiteX3" fmla="*/ 737710 w 1347377"/>
                <a:gd name="connsiteY3" fmla="*/ 3198291 h 3215130"/>
                <a:gd name="connsiteX4" fmla="*/ 0 w 1347377"/>
                <a:gd name="connsiteY4" fmla="*/ 3109325 h 3215130"/>
                <a:gd name="connsiteX0" fmla="*/ 0 w 1347377"/>
                <a:gd name="connsiteY0" fmla="*/ 3109325 h 3198291"/>
                <a:gd name="connsiteX1" fmla="*/ 724939 w 1347377"/>
                <a:gd name="connsiteY1" fmla="*/ 0 h 3198291"/>
                <a:gd name="connsiteX2" fmla="*/ 1347377 w 1347377"/>
                <a:gd name="connsiteY2" fmla="*/ 3146728 h 3198291"/>
                <a:gd name="connsiteX3" fmla="*/ 737710 w 1347377"/>
                <a:gd name="connsiteY3" fmla="*/ 3198291 h 3198291"/>
                <a:gd name="connsiteX4" fmla="*/ 0 w 1347377"/>
                <a:gd name="connsiteY4" fmla="*/ 3109325 h 3198291"/>
                <a:gd name="connsiteX0" fmla="*/ 0 w 1283479"/>
                <a:gd name="connsiteY0" fmla="*/ 3109325 h 3198291"/>
                <a:gd name="connsiteX1" fmla="*/ 724939 w 1283479"/>
                <a:gd name="connsiteY1" fmla="*/ 0 h 3198291"/>
                <a:gd name="connsiteX2" fmla="*/ 1283479 w 1283479"/>
                <a:gd name="connsiteY2" fmla="*/ 3134025 h 3198291"/>
                <a:gd name="connsiteX3" fmla="*/ 737710 w 1283479"/>
                <a:gd name="connsiteY3" fmla="*/ 3198291 h 3198291"/>
                <a:gd name="connsiteX4" fmla="*/ 0 w 1283479"/>
                <a:gd name="connsiteY4" fmla="*/ 3109325 h 3198291"/>
                <a:gd name="connsiteX0" fmla="*/ 0 w 1283479"/>
                <a:gd name="connsiteY0" fmla="*/ 3109325 h 3225582"/>
                <a:gd name="connsiteX1" fmla="*/ 724939 w 1283479"/>
                <a:gd name="connsiteY1" fmla="*/ 0 h 3225582"/>
                <a:gd name="connsiteX2" fmla="*/ 1283479 w 1283479"/>
                <a:gd name="connsiteY2" fmla="*/ 3134025 h 3225582"/>
                <a:gd name="connsiteX3" fmla="*/ 737710 w 1283479"/>
                <a:gd name="connsiteY3" fmla="*/ 3198291 h 3225582"/>
                <a:gd name="connsiteX4" fmla="*/ 0 w 1283479"/>
                <a:gd name="connsiteY4" fmla="*/ 3109325 h 3225582"/>
                <a:gd name="connsiteX0" fmla="*/ 0 w 1283479"/>
                <a:gd name="connsiteY0" fmla="*/ 3109325 h 3234197"/>
                <a:gd name="connsiteX1" fmla="*/ 724939 w 1283479"/>
                <a:gd name="connsiteY1" fmla="*/ 0 h 3234197"/>
                <a:gd name="connsiteX2" fmla="*/ 1283479 w 1283479"/>
                <a:gd name="connsiteY2" fmla="*/ 3134025 h 3234197"/>
                <a:gd name="connsiteX3" fmla="*/ 737710 w 1283479"/>
                <a:gd name="connsiteY3" fmla="*/ 3198291 h 3234197"/>
                <a:gd name="connsiteX4" fmla="*/ 0 w 1283479"/>
                <a:gd name="connsiteY4" fmla="*/ 3109325 h 3234197"/>
                <a:gd name="connsiteX0" fmla="*/ 0 w 1310712"/>
                <a:gd name="connsiteY0" fmla="*/ 3040637 h 3234197"/>
                <a:gd name="connsiteX1" fmla="*/ 752172 w 1310712"/>
                <a:gd name="connsiteY1" fmla="*/ 0 h 3234197"/>
                <a:gd name="connsiteX2" fmla="*/ 1310712 w 1310712"/>
                <a:gd name="connsiteY2" fmla="*/ 3134025 h 3234197"/>
                <a:gd name="connsiteX3" fmla="*/ 764943 w 1310712"/>
                <a:gd name="connsiteY3" fmla="*/ 3198291 h 3234197"/>
                <a:gd name="connsiteX4" fmla="*/ 0 w 1310712"/>
                <a:gd name="connsiteY4" fmla="*/ 3040637 h 3234197"/>
                <a:gd name="connsiteX0" fmla="*/ 0 w 1332319"/>
                <a:gd name="connsiteY0" fmla="*/ 3059787 h 3234197"/>
                <a:gd name="connsiteX1" fmla="*/ 773779 w 1332319"/>
                <a:gd name="connsiteY1" fmla="*/ 0 h 3234197"/>
                <a:gd name="connsiteX2" fmla="*/ 1332319 w 1332319"/>
                <a:gd name="connsiteY2" fmla="*/ 3134025 h 3234197"/>
                <a:gd name="connsiteX3" fmla="*/ 786550 w 1332319"/>
                <a:gd name="connsiteY3" fmla="*/ 3198291 h 3234197"/>
                <a:gd name="connsiteX4" fmla="*/ 0 w 1332319"/>
                <a:gd name="connsiteY4" fmla="*/ 3059787 h 3234197"/>
                <a:gd name="connsiteX0" fmla="*/ 0 w 1332319"/>
                <a:gd name="connsiteY0" fmla="*/ 3059787 h 3234197"/>
                <a:gd name="connsiteX1" fmla="*/ 773779 w 1332319"/>
                <a:gd name="connsiteY1" fmla="*/ 0 h 3234197"/>
                <a:gd name="connsiteX2" fmla="*/ 1332319 w 1332319"/>
                <a:gd name="connsiteY2" fmla="*/ 3134025 h 3234197"/>
                <a:gd name="connsiteX3" fmla="*/ 786550 w 1332319"/>
                <a:gd name="connsiteY3" fmla="*/ 3198291 h 3234197"/>
                <a:gd name="connsiteX4" fmla="*/ 0 w 1332319"/>
                <a:gd name="connsiteY4" fmla="*/ 3059787 h 3234197"/>
                <a:gd name="connsiteX0" fmla="*/ 0 w 1332319"/>
                <a:gd name="connsiteY0" fmla="*/ 3059787 h 3234197"/>
                <a:gd name="connsiteX1" fmla="*/ 773779 w 1332319"/>
                <a:gd name="connsiteY1" fmla="*/ 0 h 3234197"/>
                <a:gd name="connsiteX2" fmla="*/ 1332319 w 1332319"/>
                <a:gd name="connsiteY2" fmla="*/ 3134025 h 3234197"/>
                <a:gd name="connsiteX3" fmla="*/ 786550 w 1332319"/>
                <a:gd name="connsiteY3" fmla="*/ 3198291 h 3234197"/>
                <a:gd name="connsiteX4" fmla="*/ 0 w 1332319"/>
                <a:gd name="connsiteY4" fmla="*/ 3059787 h 3234197"/>
                <a:gd name="connsiteX0" fmla="*/ 0 w 1332319"/>
                <a:gd name="connsiteY0" fmla="*/ 3059787 h 3234197"/>
                <a:gd name="connsiteX1" fmla="*/ 773779 w 1332319"/>
                <a:gd name="connsiteY1" fmla="*/ 0 h 3234197"/>
                <a:gd name="connsiteX2" fmla="*/ 1332319 w 1332319"/>
                <a:gd name="connsiteY2" fmla="*/ 3134025 h 3234197"/>
                <a:gd name="connsiteX3" fmla="*/ 786550 w 1332319"/>
                <a:gd name="connsiteY3" fmla="*/ 3198291 h 3234197"/>
                <a:gd name="connsiteX4" fmla="*/ 0 w 1332319"/>
                <a:gd name="connsiteY4" fmla="*/ 3059787 h 3234197"/>
                <a:gd name="connsiteX0" fmla="*/ 0 w 1332319"/>
                <a:gd name="connsiteY0" fmla="*/ 3059787 h 3198291"/>
                <a:gd name="connsiteX1" fmla="*/ 773779 w 1332319"/>
                <a:gd name="connsiteY1" fmla="*/ 0 h 3198291"/>
                <a:gd name="connsiteX2" fmla="*/ 1332319 w 1332319"/>
                <a:gd name="connsiteY2" fmla="*/ 3134025 h 3198291"/>
                <a:gd name="connsiteX3" fmla="*/ 786550 w 1332319"/>
                <a:gd name="connsiteY3" fmla="*/ 3198291 h 3198291"/>
                <a:gd name="connsiteX4" fmla="*/ 0 w 1332319"/>
                <a:gd name="connsiteY4" fmla="*/ 3059787 h 3198291"/>
                <a:gd name="connsiteX0" fmla="*/ 0 w 1332319"/>
                <a:gd name="connsiteY0" fmla="*/ 3059787 h 3225168"/>
                <a:gd name="connsiteX1" fmla="*/ 773779 w 1332319"/>
                <a:gd name="connsiteY1" fmla="*/ 0 h 3225168"/>
                <a:gd name="connsiteX2" fmla="*/ 1332319 w 1332319"/>
                <a:gd name="connsiteY2" fmla="*/ 3134025 h 3225168"/>
                <a:gd name="connsiteX3" fmla="*/ 786550 w 1332319"/>
                <a:gd name="connsiteY3" fmla="*/ 3198291 h 3225168"/>
                <a:gd name="connsiteX4" fmla="*/ 0 w 1332319"/>
                <a:gd name="connsiteY4" fmla="*/ 3059787 h 3225168"/>
                <a:gd name="connsiteX0" fmla="*/ 0 w 1332319"/>
                <a:gd name="connsiteY0" fmla="*/ 3059787 h 3230611"/>
                <a:gd name="connsiteX1" fmla="*/ 773779 w 1332319"/>
                <a:gd name="connsiteY1" fmla="*/ 0 h 3230611"/>
                <a:gd name="connsiteX2" fmla="*/ 1332319 w 1332319"/>
                <a:gd name="connsiteY2" fmla="*/ 3134025 h 3230611"/>
                <a:gd name="connsiteX3" fmla="*/ 786550 w 1332319"/>
                <a:gd name="connsiteY3" fmla="*/ 3198291 h 3230611"/>
                <a:gd name="connsiteX4" fmla="*/ 0 w 1332319"/>
                <a:gd name="connsiteY4" fmla="*/ 3059787 h 3230611"/>
                <a:gd name="connsiteX0" fmla="*/ 0 w 2200435"/>
                <a:gd name="connsiteY0" fmla="*/ 3059787 h 3198291"/>
                <a:gd name="connsiteX1" fmla="*/ 773779 w 2200435"/>
                <a:gd name="connsiteY1" fmla="*/ 0 h 3198291"/>
                <a:gd name="connsiteX2" fmla="*/ 2200435 w 2200435"/>
                <a:gd name="connsiteY2" fmla="*/ 2978459 h 3198291"/>
                <a:gd name="connsiteX3" fmla="*/ 786550 w 2200435"/>
                <a:gd name="connsiteY3" fmla="*/ 3198291 h 3198291"/>
                <a:gd name="connsiteX4" fmla="*/ 0 w 2200435"/>
                <a:gd name="connsiteY4" fmla="*/ 3059787 h 3198291"/>
                <a:gd name="connsiteX0" fmla="*/ 0 w 2200435"/>
                <a:gd name="connsiteY0" fmla="*/ 3059787 h 3556197"/>
                <a:gd name="connsiteX1" fmla="*/ 773779 w 2200435"/>
                <a:gd name="connsiteY1" fmla="*/ 0 h 3556197"/>
                <a:gd name="connsiteX2" fmla="*/ 2200435 w 2200435"/>
                <a:gd name="connsiteY2" fmla="*/ 2978459 h 3556197"/>
                <a:gd name="connsiteX3" fmla="*/ 0 w 2200435"/>
                <a:gd name="connsiteY3" fmla="*/ 3059787 h 3556197"/>
                <a:gd name="connsiteX0" fmla="*/ 0 w 2179293"/>
                <a:gd name="connsiteY0" fmla="*/ 3114107 h 3610517"/>
                <a:gd name="connsiteX1" fmla="*/ 752637 w 2179293"/>
                <a:gd name="connsiteY1" fmla="*/ 0 h 3610517"/>
                <a:gd name="connsiteX2" fmla="*/ 2179293 w 2179293"/>
                <a:gd name="connsiteY2" fmla="*/ 2978459 h 3610517"/>
                <a:gd name="connsiteX3" fmla="*/ 0 w 2179293"/>
                <a:gd name="connsiteY3" fmla="*/ 3114107 h 3610517"/>
                <a:gd name="connsiteX0" fmla="*/ 0 w 2179293"/>
                <a:gd name="connsiteY0" fmla="*/ 3114107 h 3488423"/>
                <a:gd name="connsiteX1" fmla="*/ 752637 w 2179293"/>
                <a:gd name="connsiteY1" fmla="*/ 0 h 3488423"/>
                <a:gd name="connsiteX2" fmla="*/ 2179293 w 2179293"/>
                <a:gd name="connsiteY2" fmla="*/ 2978459 h 3488423"/>
                <a:gd name="connsiteX3" fmla="*/ 0 w 2179293"/>
                <a:gd name="connsiteY3" fmla="*/ 3114107 h 3488423"/>
                <a:gd name="connsiteX0" fmla="*/ 0 w 2172404"/>
                <a:gd name="connsiteY0" fmla="*/ 3114107 h 3393199"/>
                <a:gd name="connsiteX1" fmla="*/ 752637 w 2172404"/>
                <a:gd name="connsiteY1" fmla="*/ 0 h 3393199"/>
                <a:gd name="connsiteX2" fmla="*/ 2172404 w 2172404"/>
                <a:gd name="connsiteY2" fmla="*/ 2883235 h 3393199"/>
                <a:gd name="connsiteX3" fmla="*/ 0 w 2172404"/>
                <a:gd name="connsiteY3" fmla="*/ 3114107 h 3393199"/>
                <a:gd name="connsiteX0" fmla="*/ 0 w 2172404"/>
                <a:gd name="connsiteY0" fmla="*/ 3114107 h 3376307"/>
                <a:gd name="connsiteX1" fmla="*/ 752637 w 2172404"/>
                <a:gd name="connsiteY1" fmla="*/ 0 h 3376307"/>
                <a:gd name="connsiteX2" fmla="*/ 2172404 w 2172404"/>
                <a:gd name="connsiteY2" fmla="*/ 2883235 h 3376307"/>
                <a:gd name="connsiteX3" fmla="*/ 0 w 2172404"/>
                <a:gd name="connsiteY3" fmla="*/ 3114107 h 3376307"/>
                <a:gd name="connsiteX0" fmla="*/ 263175 w 1419767"/>
                <a:gd name="connsiteY0" fmla="*/ 3285735 h 3547935"/>
                <a:gd name="connsiteX1" fmla="*/ 0 w 1419767"/>
                <a:gd name="connsiteY1" fmla="*/ 0 h 3547935"/>
                <a:gd name="connsiteX2" fmla="*/ 1419767 w 1419767"/>
                <a:gd name="connsiteY2" fmla="*/ 2883235 h 3547935"/>
                <a:gd name="connsiteX3" fmla="*/ 263175 w 1419767"/>
                <a:gd name="connsiteY3" fmla="*/ 3285735 h 3547935"/>
                <a:gd name="connsiteX0" fmla="*/ 263175 w 1189928"/>
                <a:gd name="connsiteY0" fmla="*/ 3285735 h 3547935"/>
                <a:gd name="connsiteX1" fmla="*/ 0 w 1189928"/>
                <a:gd name="connsiteY1" fmla="*/ 0 h 3547935"/>
                <a:gd name="connsiteX2" fmla="*/ 1189928 w 1189928"/>
                <a:gd name="connsiteY2" fmla="*/ 3047121 h 3547935"/>
                <a:gd name="connsiteX3" fmla="*/ 263175 w 1189928"/>
                <a:gd name="connsiteY3" fmla="*/ 3285735 h 3547935"/>
                <a:gd name="connsiteX0" fmla="*/ 263175 w 1189928"/>
                <a:gd name="connsiteY0" fmla="*/ 3285735 h 3547935"/>
                <a:gd name="connsiteX1" fmla="*/ 0 w 1189928"/>
                <a:gd name="connsiteY1" fmla="*/ 0 h 3547935"/>
                <a:gd name="connsiteX2" fmla="*/ 1189928 w 1189928"/>
                <a:gd name="connsiteY2" fmla="*/ 3047121 h 3547935"/>
                <a:gd name="connsiteX3" fmla="*/ 263175 w 1189928"/>
                <a:gd name="connsiteY3" fmla="*/ 3285735 h 3547935"/>
                <a:gd name="connsiteX0" fmla="*/ 263175 w 1189928"/>
                <a:gd name="connsiteY0" fmla="*/ 3285735 h 3285735"/>
                <a:gd name="connsiteX1" fmla="*/ 0 w 1189928"/>
                <a:gd name="connsiteY1" fmla="*/ 0 h 3285735"/>
                <a:gd name="connsiteX2" fmla="*/ 1189928 w 1189928"/>
                <a:gd name="connsiteY2" fmla="*/ 3047121 h 3285735"/>
                <a:gd name="connsiteX3" fmla="*/ 263175 w 1189928"/>
                <a:gd name="connsiteY3" fmla="*/ 3285735 h 3285735"/>
                <a:gd name="connsiteX0" fmla="*/ 263175 w 1189928"/>
                <a:gd name="connsiteY0" fmla="*/ 3285735 h 3517185"/>
                <a:gd name="connsiteX1" fmla="*/ 0 w 1189928"/>
                <a:gd name="connsiteY1" fmla="*/ 0 h 3517185"/>
                <a:gd name="connsiteX2" fmla="*/ 1189928 w 1189928"/>
                <a:gd name="connsiteY2" fmla="*/ 3047121 h 3517185"/>
                <a:gd name="connsiteX3" fmla="*/ 263175 w 1189928"/>
                <a:gd name="connsiteY3" fmla="*/ 3285735 h 3517185"/>
                <a:gd name="connsiteX0" fmla="*/ 263175 w 1205876"/>
                <a:gd name="connsiteY0" fmla="*/ 3285735 h 3423753"/>
                <a:gd name="connsiteX1" fmla="*/ 0 w 1205876"/>
                <a:gd name="connsiteY1" fmla="*/ 0 h 3423753"/>
                <a:gd name="connsiteX2" fmla="*/ 1205876 w 1205876"/>
                <a:gd name="connsiteY2" fmla="*/ 2953689 h 3423753"/>
                <a:gd name="connsiteX3" fmla="*/ 263175 w 1205876"/>
                <a:gd name="connsiteY3" fmla="*/ 3285735 h 3423753"/>
                <a:gd name="connsiteX0" fmla="*/ 263175 w 1205876"/>
                <a:gd name="connsiteY0" fmla="*/ 3285735 h 3369913"/>
                <a:gd name="connsiteX1" fmla="*/ 0 w 1205876"/>
                <a:gd name="connsiteY1" fmla="*/ 0 h 3369913"/>
                <a:gd name="connsiteX2" fmla="*/ 1205876 w 1205876"/>
                <a:gd name="connsiteY2" fmla="*/ 2953689 h 3369913"/>
                <a:gd name="connsiteX3" fmla="*/ 263175 w 1205876"/>
                <a:gd name="connsiteY3" fmla="*/ 3285735 h 3369913"/>
                <a:gd name="connsiteX0" fmla="*/ 154497 w 1205876"/>
                <a:gd name="connsiteY0" fmla="*/ 3226447 h 3369913"/>
                <a:gd name="connsiteX1" fmla="*/ 0 w 1205876"/>
                <a:gd name="connsiteY1" fmla="*/ 0 h 3369913"/>
                <a:gd name="connsiteX2" fmla="*/ 1205876 w 1205876"/>
                <a:gd name="connsiteY2" fmla="*/ 2953689 h 3369913"/>
                <a:gd name="connsiteX3" fmla="*/ 154497 w 1205876"/>
                <a:gd name="connsiteY3" fmla="*/ 3226447 h 3369913"/>
                <a:gd name="connsiteX0" fmla="*/ 164677 w 1205876"/>
                <a:gd name="connsiteY0" fmla="*/ 3234310 h 3369913"/>
                <a:gd name="connsiteX1" fmla="*/ 0 w 1205876"/>
                <a:gd name="connsiteY1" fmla="*/ 0 h 3369913"/>
                <a:gd name="connsiteX2" fmla="*/ 1205876 w 1205876"/>
                <a:gd name="connsiteY2" fmla="*/ 2953689 h 3369913"/>
                <a:gd name="connsiteX3" fmla="*/ 164677 w 1205876"/>
                <a:gd name="connsiteY3" fmla="*/ 3234310 h 3369913"/>
                <a:gd name="connsiteX0" fmla="*/ 164677 w 1205876"/>
                <a:gd name="connsiteY0" fmla="*/ 3234310 h 3369913"/>
                <a:gd name="connsiteX1" fmla="*/ 0 w 1205876"/>
                <a:gd name="connsiteY1" fmla="*/ 0 h 3369913"/>
                <a:gd name="connsiteX2" fmla="*/ 1205876 w 1205876"/>
                <a:gd name="connsiteY2" fmla="*/ 2953689 h 3369913"/>
                <a:gd name="connsiteX3" fmla="*/ 164677 w 1205876"/>
                <a:gd name="connsiteY3" fmla="*/ 3234310 h 3369913"/>
                <a:gd name="connsiteX0" fmla="*/ 164677 w 1329323"/>
                <a:gd name="connsiteY0" fmla="*/ 3234310 h 3770633"/>
                <a:gd name="connsiteX1" fmla="*/ 0 w 1329323"/>
                <a:gd name="connsiteY1" fmla="*/ 0 h 3770633"/>
                <a:gd name="connsiteX2" fmla="*/ 1205876 w 1329323"/>
                <a:gd name="connsiteY2" fmla="*/ 2953689 h 3770633"/>
                <a:gd name="connsiteX3" fmla="*/ 740685 w 1329323"/>
                <a:gd name="connsiteY3" fmla="*/ 3217939 h 3770633"/>
                <a:gd name="connsiteX4" fmla="*/ 164677 w 1329323"/>
                <a:gd name="connsiteY4" fmla="*/ 3234310 h 3770633"/>
                <a:gd name="connsiteX0" fmla="*/ 224722 w 1329323"/>
                <a:gd name="connsiteY0" fmla="*/ 3250940 h 3787263"/>
                <a:gd name="connsiteX1" fmla="*/ 0 w 1329323"/>
                <a:gd name="connsiteY1" fmla="*/ 0 h 3787263"/>
                <a:gd name="connsiteX2" fmla="*/ 1205876 w 1329323"/>
                <a:gd name="connsiteY2" fmla="*/ 2953689 h 3787263"/>
                <a:gd name="connsiteX3" fmla="*/ 740685 w 1329323"/>
                <a:gd name="connsiteY3" fmla="*/ 3217939 h 3787263"/>
                <a:gd name="connsiteX4" fmla="*/ 224722 w 1329323"/>
                <a:gd name="connsiteY4" fmla="*/ 3250940 h 3787263"/>
                <a:gd name="connsiteX0" fmla="*/ 169592 w 1329323"/>
                <a:gd name="connsiteY0" fmla="*/ 3199444 h 3735767"/>
                <a:gd name="connsiteX1" fmla="*/ 0 w 1329323"/>
                <a:gd name="connsiteY1" fmla="*/ 0 h 3735767"/>
                <a:gd name="connsiteX2" fmla="*/ 1205876 w 1329323"/>
                <a:gd name="connsiteY2" fmla="*/ 2953689 h 3735767"/>
                <a:gd name="connsiteX3" fmla="*/ 740685 w 1329323"/>
                <a:gd name="connsiteY3" fmla="*/ 3217939 h 3735767"/>
                <a:gd name="connsiteX4" fmla="*/ 169592 w 1329323"/>
                <a:gd name="connsiteY4" fmla="*/ 3199444 h 3735767"/>
                <a:gd name="connsiteX0" fmla="*/ 169592 w 1329323"/>
                <a:gd name="connsiteY0" fmla="*/ 3199444 h 3490012"/>
                <a:gd name="connsiteX1" fmla="*/ 0 w 1329323"/>
                <a:gd name="connsiteY1" fmla="*/ 0 h 3490012"/>
                <a:gd name="connsiteX2" fmla="*/ 1205876 w 1329323"/>
                <a:gd name="connsiteY2" fmla="*/ 2953689 h 3490012"/>
                <a:gd name="connsiteX3" fmla="*/ 740685 w 1329323"/>
                <a:gd name="connsiteY3" fmla="*/ 3217939 h 3490012"/>
                <a:gd name="connsiteX4" fmla="*/ 169592 w 1329323"/>
                <a:gd name="connsiteY4" fmla="*/ 3199444 h 3490012"/>
                <a:gd name="connsiteX0" fmla="*/ 169592 w 1329323"/>
                <a:gd name="connsiteY0" fmla="*/ 3199444 h 3490012"/>
                <a:gd name="connsiteX1" fmla="*/ 0 w 1329323"/>
                <a:gd name="connsiteY1" fmla="*/ 0 h 3490012"/>
                <a:gd name="connsiteX2" fmla="*/ 1205876 w 1329323"/>
                <a:gd name="connsiteY2" fmla="*/ 2953689 h 3490012"/>
                <a:gd name="connsiteX3" fmla="*/ 710794 w 1329323"/>
                <a:gd name="connsiteY3" fmla="*/ 3154400 h 3490012"/>
                <a:gd name="connsiteX4" fmla="*/ 169592 w 1329323"/>
                <a:gd name="connsiteY4" fmla="*/ 3199444 h 3490012"/>
                <a:gd name="connsiteX0" fmla="*/ 169592 w 1329323"/>
                <a:gd name="connsiteY0" fmla="*/ 3199444 h 3686219"/>
                <a:gd name="connsiteX1" fmla="*/ 0 w 1329323"/>
                <a:gd name="connsiteY1" fmla="*/ 0 h 3686219"/>
                <a:gd name="connsiteX2" fmla="*/ 1205876 w 1329323"/>
                <a:gd name="connsiteY2" fmla="*/ 2953689 h 3686219"/>
                <a:gd name="connsiteX3" fmla="*/ 710794 w 1329323"/>
                <a:gd name="connsiteY3" fmla="*/ 3154400 h 3686219"/>
                <a:gd name="connsiteX4" fmla="*/ 169592 w 1329323"/>
                <a:gd name="connsiteY4" fmla="*/ 3199444 h 3686219"/>
                <a:gd name="connsiteX0" fmla="*/ 169592 w 1329323"/>
                <a:gd name="connsiteY0" fmla="*/ 3199444 h 3490012"/>
                <a:gd name="connsiteX1" fmla="*/ 0 w 1329323"/>
                <a:gd name="connsiteY1" fmla="*/ 0 h 3490012"/>
                <a:gd name="connsiteX2" fmla="*/ 1205876 w 1329323"/>
                <a:gd name="connsiteY2" fmla="*/ 2953689 h 3490012"/>
                <a:gd name="connsiteX3" fmla="*/ 710794 w 1329323"/>
                <a:gd name="connsiteY3" fmla="*/ 3154400 h 3490012"/>
                <a:gd name="connsiteX4" fmla="*/ 169592 w 1329323"/>
                <a:gd name="connsiteY4" fmla="*/ 3199444 h 3490012"/>
                <a:gd name="connsiteX0" fmla="*/ 169592 w 1329323"/>
                <a:gd name="connsiteY0" fmla="*/ 3199444 h 3490012"/>
                <a:gd name="connsiteX1" fmla="*/ 0 w 1329323"/>
                <a:gd name="connsiteY1" fmla="*/ 0 h 3490012"/>
                <a:gd name="connsiteX2" fmla="*/ 1205876 w 1329323"/>
                <a:gd name="connsiteY2" fmla="*/ 2953689 h 3490012"/>
                <a:gd name="connsiteX3" fmla="*/ 710794 w 1329323"/>
                <a:gd name="connsiteY3" fmla="*/ 3154400 h 3490012"/>
                <a:gd name="connsiteX4" fmla="*/ 169592 w 1329323"/>
                <a:gd name="connsiteY4" fmla="*/ 3199444 h 3490012"/>
                <a:gd name="connsiteX0" fmla="*/ 169592 w 1234141"/>
                <a:gd name="connsiteY0" fmla="*/ 3199444 h 3691726"/>
                <a:gd name="connsiteX1" fmla="*/ 0 w 1234141"/>
                <a:gd name="connsiteY1" fmla="*/ 0 h 3691726"/>
                <a:gd name="connsiteX2" fmla="*/ 1205876 w 1234141"/>
                <a:gd name="connsiteY2" fmla="*/ 2953689 h 3691726"/>
                <a:gd name="connsiteX3" fmla="*/ 169592 w 1234141"/>
                <a:gd name="connsiteY3" fmla="*/ 3199444 h 3691726"/>
                <a:gd name="connsiteX0" fmla="*/ 169592 w 1191221"/>
                <a:gd name="connsiteY0" fmla="*/ 3199444 h 3691726"/>
                <a:gd name="connsiteX1" fmla="*/ 0 w 1191221"/>
                <a:gd name="connsiteY1" fmla="*/ 0 h 3691726"/>
                <a:gd name="connsiteX2" fmla="*/ 1162956 w 1191221"/>
                <a:gd name="connsiteY2" fmla="*/ 3028162 h 3691726"/>
                <a:gd name="connsiteX3" fmla="*/ 169592 w 1191221"/>
                <a:gd name="connsiteY3" fmla="*/ 3199444 h 3691726"/>
                <a:gd name="connsiteX0" fmla="*/ 169592 w 1162956"/>
                <a:gd name="connsiteY0" fmla="*/ 3199444 h 3691726"/>
                <a:gd name="connsiteX1" fmla="*/ 0 w 1162956"/>
                <a:gd name="connsiteY1" fmla="*/ 0 h 3691726"/>
                <a:gd name="connsiteX2" fmla="*/ 1162956 w 1162956"/>
                <a:gd name="connsiteY2" fmla="*/ 3028162 h 3691726"/>
                <a:gd name="connsiteX3" fmla="*/ 169592 w 1162956"/>
                <a:gd name="connsiteY3" fmla="*/ 3199444 h 3691726"/>
                <a:gd name="connsiteX0" fmla="*/ 169592 w 1167814"/>
                <a:gd name="connsiteY0" fmla="*/ 3199444 h 3217681"/>
                <a:gd name="connsiteX1" fmla="*/ 0 w 1167814"/>
                <a:gd name="connsiteY1" fmla="*/ 0 h 3217681"/>
                <a:gd name="connsiteX2" fmla="*/ 1162956 w 1167814"/>
                <a:gd name="connsiteY2" fmla="*/ 3028162 h 3217681"/>
                <a:gd name="connsiteX3" fmla="*/ 169592 w 1167814"/>
                <a:gd name="connsiteY3" fmla="*/ 3199444 h 3217681"/>
                <a:gd name="connsiteX0" fmla="*/ 169592 w 1162956"/>
                <a:gd name="connsiteY0" fmla="*/ 3199444 h 3199444"/>
                <a:gd name="connsiteX1" fmla="*/ 0 w 1162956"/>
                <a:gd name="connsiteY1" fmla="*/ 0 h 3199444"/>
                <a:gd name="connsiteX2" fmla="*/ 1162956 w 1162956"/>
                <a:gd name="connsiteY2" fmla="*/ 3028162 h 3199444"/>
                <a:gd name="connsiteX3" fmla="*/ 169592 w 1162956"/>
                <a:gd name="connsiteY3" fmla="*/ 3199444 h 3199444"/>
                <a:gd name="connsiteX0" fmla="*/ 169592 w 1162956"/>
                <a:gd name="connsiteY0" fmla="*/ 3199444 h 3199444"/>
                <a:gd name="connsiteX1" fmla="*/ 0 w 1162956"/>
                <a:gd name="connsiteY1" fmla="*/ 0 h 3199444"/>
                <a:gd name="connsiteX2" fmla="*/ 1162956 w 1162956"/>
                <a:gd name="connsiteY2" fmla="*/ 3028162 h 3199444"/>
                <a:gd name="connsiteX3" fmla="*/ 169592 w 1162956"/>
                <a:gd name="connsiteY3" fmla="*/ 3199444 h 3199444"/>
                <a:gd name="connsiteX0" fmla="*/ 203965 w 1162956"/>
                <a:gd name="connsiteY0" fmla="*/ 3261584 h 3261584"/>
                <a:gd name="connsiteX1" fmla="*/ 0 w 1162956"/>
                <a:gd name="connsiteY1" fmla="*/ 0 h 3261584"/>
                <a:gd name="connsiteX2" fmla="*/ 1162956 w 1162956"/>
                <a:gd name="connsiteY2" fmla="*/ 3028162 h 3261584"/>
                <a:gd name="connsiteX3" fmla="*/ 203965 w 1162956"/>
                <a:gd name="connsiteY3" fmla="*/ 3261584 h 3261584"/>
                <a:gd name="connsiteX0" fmla="*/ 203965 w 1162956"/>
                <a:gd name="connsiteY0" fmla="*/ 3261584 h 3261584"/>
                <a:gd name="connsiteX1" fmla="*/ 0 w 1162956"/>
                <a:gd name="connsiteY1" fmla="*/ 0 h 3261584"/>
                <a:gd name="connsiteX2" fmla="*/ 1162956 w 1162956"/>
                <a:gd name="connsiteY2" fmla="*/ 3028162 h 3261584"/>
                <a:gd name="connsiteX3" fmla="*/ 203965 w 1162956"/>
                <a:gd name="connsiteY3" fmla="*/ 3261584 h 3261584"/>
                <a:gd name="connsiteX0" fmla="*/ 203965 w 1162956"/>
                <a:gd name="connsiteY0" fmla="*/ 3261584 h 3261584"/>
                <a:gd name="connsiteX1" fmla="*/ 0 w 1162956"/>
                <a:gd name="connsiteY1" fmla="*/ 0 h 3261584"/>
                <a:gd name="connsiteX2" fmla="*/ 1162956 w 1162956"/>
                <a:gd name="connsiteY2" fmla="*/ 3028162 h 3261584"/>
                <a:gd name="connsiteX3" fmla="*/ 203965 w 1162956"/>
                <a:gd name="connsiteY3" fmla="*/ 3261584 h 3261584"/>
                <a:gd name="connsiteX0" fmla="*/ 203965 w 1162956"/>
                <a:gd name="connsiteY0" fmla="*/ 3261584 h 3261584"/>
                <a:gd name="connsiteX1" fmla="*/ 0 w 1162956"/>
                <a:gd name="connsiteY1" fmla="*/ 0 h 3261584"/>
                <a:gd name="connsiteX2" fmla="*/ 1162956 w 1162956"/>
                <a:gd name="connsiteY2" fmla="*/ 3028162 h 3261584"/>
                <a:gd name="connsiteX3" fmla="*/ 203965 w 1162956"/>
                <a:gd name="connsiteY3" fmla="*/ 3261584 h 3261584"/>
                <a:gd name="connsiteX0" fmla="*/ 203965 w 1162956"/>
                <a:gd name="connsiteY0" fmla="*/ 3261584 h 3317946"/>
                <a:gd name="connsiteX1" fmla="*/ 0 w 1162956"/>
                <a:gd name="connsiteY1" fmla="*/ 0 h 3317946"/>
                <a:gd name="connsiteX2" fmla="*/ 1162956 w 1162956"/>
                <a:gd name="connsiteY2" fmla="*/ 3028162 h 3317946"/>
                <a:gd name="connsiteX3" fmla="*/ 203965 w 1162956"/>
                <a:gd name="connsiteY3" fmla="*/ 3261584 h 3317946"/>
                <a:gd name="connsiteX0" fmla="*/ 203965 w 1162956"/>
                <a:gd name="connsiteY0" fmla="*/ 3261584 h 3317946"/>
                <a:gd name="connsiteX1" fmla="*/ 0 w 1162956"/>
                <a:gd name="connsiteY1" fmla="*/ 0 h 3317946"/>
                <a:gd name="connsiteX2" fmla="*/ 1162956 w 1162956"/>
                <a:gd name="connsiteY2" fmla="*/ 3028162 h 3317946"/>
                <a:gd name="connsiteX3" fmla="*/ 203965 w 1162956"/>
                <a:gd name="connsiteY3" fmla="*/ 3261584 h 3317946"/>
                <a:gd name="connsiteX0" fmla="*/ 203965 w 1162956"/>
                <a:gd name="connsiteY0" fmla="*/ 3261584 h 3261584"/>
                <a:gd name="connsiteX1" fmla="*/ 0 w 1162956"/>
                <a:gd name="connsiteY1" fmla="*/ 0 h 3261584"/>
                <a:gd name="connsiteX2" fmla="*/ 1162956 w 1162956"/>
                <a:gd name="connsiteY2" fmla="*/ 3028162 h 3261584"/>
                <a:gd name="connsiteX3" fmla="*/ 203965 w 1162956"/>
                <a:gd name="connsiteY3" fmla="*/ 3261584 h 3261584"/>
                <a:gd name="connsiteX0" fmla="*/ 306331 w 1265322"/>
                <a:gd name="connsiteY0" fmla="*/ 3207184 h 3207184"/>
                <a:gd name="connsiteX1" fmla="*/ 0 w 1265322"/>
                <a:gd name="connsiteY1" fmla="*/ 0 h 3207184"/>
                <a:gd name="connsiteX2" fmla="*/ 1265322 w 1265322"/>
                <a:gd name="connsiteY2" fmla="*/ 2973762 h 3207184"/>
                <a:gd name="connsiteX3" fmla="*/ 306331 w 1265322"/>
                <a:gd name="connsiteY3" fmla="*/ 3207184 h 3207184"/>
                <a:gd name="connsiteX0" fmla="*/ 267927 w 1226918"/>
                <a:gd name="connsiteY0" fmla="*/ 3222988 h 3222988"/>
                <a:gd name="connsiteX1" fmla="*/ 0 w 1226918"/>
                <a:gd name="connsiteY1" fmla="*/ 0 h 3222988"/>
                <a:gd name="connsiteX2" fmla="*/ 1226918 w 1226918"/>
                <a:gd name="connsiteY2" fmla="*/ 2989566 h 3222988"/>
                <a:gd name="connsiteX3" fmla="*/ 267927 w 1226918"/>
                <a:gd name="connsiteY3" fmla="*/ 3222988 h 3222988"/>
                <a:gd name="connsiteX0" fmla="*/ 267927 w 1226918"/>
                <a:gd name="connsiteY0" fmla="*/ 3222988 h 3222988"/>
                <a:gd name="connsiteX1" fmla="*/ 0 w 1226918"/>
                <a:gd name="connsiteY1" fmla="*/ 0 h 3222988"/>
                <a:gd name="connsiteX2" fmla="*/ 1226918 w 1226918"/>
                <a:gd name="connsiteY2" fmla="*/ 2989566 h 3222988"/>
                <a:gd name="connsiteX3" fmla="*/ 267927 w 1226918"/>
                <a:gd name="connsiteY3" fmla="*/ 3222988 h 32229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6918" h="3222988">
                  <a:moveTo>
                    <a:pt x="267927" y="3222988"/>
                  </a:moveTo>
                  <a:cubicBezTo>
                    <a:pt x="178618" y="2148659"/>
                    <a:pt x="36437" y="1018672"/>
                    <a:pt x="0" y="0"/>
                  </a:cubicBezTo>
                  <a:lnTo>
                    <a:pt x="1226918" y="2989566"/>
                  </a:lnTo>
                  <a:cubicBezTo>
                    <a:pt x="318736" y="3210066"/>
                    <a:pt x="1163420" y="3031443"/>
                    <a:pt x="267927" y="3222988"/>
                  </a:cubicBezTo>
                  <a:close/>
                </a:path>
              </a:pathLst>
            </a:custGeom>
            <a:grpFill/>
            <a:ln>
              <a:solidFill>
                <a:srgbClr val="000000">
                  <a:alpha val="0"/>
                </a:srgbClr>
              </a:solidFill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742" name="Прямая соединительная линия 741"/>
            <p:cNvCxnSpPr/>
            <p:nvPr/>
          </p:nvCxnSpPr>
          <p:spPr>
            <a:xfrm rot="16200000" flipH="1">
              <a:off x="4110755" y="3896449"/>
              <a:ext cx="2704106" cy="1790287"/>
            </a:xfrm>
            <a:prstGeom prst="line">
              <a:avLst/>
            </a:prstGeom>
            <a:grpFill/>
            <a:ln>
              <a:solidFill>
                <a:srgbClr val="000000">
                  <a:alpha val="0"/>
                </a:srgbClr>
              </a:solidFill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</p:cxnSp>
      </p:grpSp>
      <p:sp>
        <p:nvSpPr>
          <p:cNvPr id="743" name="Полилиния 742">
            <a:hlinkClick r:id="rId9" action="ppaction://hlinksldjump"/>
          </p:cNvPr>
          <p:cNvSpPr/>
          <p:nvPr/>
        </p:nvSpPr>
        <p:spPr>
          <a:xfrm rot="5732057">
            <a:off x="1895112" y="1445796"/>
            <a:ext cx="2047732" cy="3350248"/>
          </a:xfrm>
          <a:custGeom>
            <a:avLst/>
            <a:gdLst>
              <a:gd name="connsiteX0" fmla="*/ 0 w 1111396"/>
              <a:gd name="connsiteY0" fmla="*/ 3146584 h 3146584"/>
              <a:gd name="connsiteX1" fmla="*/ 555698 w 1111396"/>
              <a:gd name="connsiteY1" fmla="*/ 0 h 3146584"/>
              <a:gd name="connsiteX2" fmla="*/ 1111396 w 1111396"/>
              <a:gd name="connsiteY2" fmla="*/ 3146584 h 3146584"/>
              <a:gd name="connsiteX3" fmla="*/ 0 w 1111396"/>
              <a:gd name="connsiteY3" fmla="*/ 3146584 h 3146584"/>
              <a:gd name="connsiteX0" fmla="*/ 0 w 1178136"/>
              <a:gd name="connsiteY0" fmla="*/ 3146584 h 3146728"/>
              <a:gd name="connsiteX1" fmla="*/ 555698 w 1178136"/>
              <a:gd name="connsiteY1" fmla="*/ 0 h 3146728"/>
              <a:gd name="connsiteX2" fmla="*/ 1178136 w 1178136"/>
              <a:gd name="connsiteY2" fmla="*/ 3146728 h 3146728"/>
              <a:gd name="connsiteX3" fmla="*/ 0 w 1178136"/>
              <a:gd name="connsiteY3" fmla="*/ 3146584 h 3146728"/>
              <a:gd name="connsiteX0" fmla="*/ 0 w 1309203"/>
              <a:gd name="connsiteY0" fmla="*/ 3103754 h 3146728"/>
              <a:gd name="connsiteX1" fmla="*/ 686765 w 1309203"/>
              <a:gd name="connsiteY1" fmla="*/ 0 h 3146728"/>
              <a:gd name="connsiteX2" fmla="*/ 1309203 w 1309203"/>
              <a:gd name="connsiteY2" fmla="*/ 3146728 h 3146728"/>
              <a:gd name="connsiteX3" fmla="*/ 0 w 1309203"/>
              <a:gd name="connsiteY3" fmla="*/ 3103754 h 3146728"/>
              <a:gd name="connsiteX0" fmla="*/ 0 w 1347377"/>
              <a:gd name="connsiteY0" fmla="*/ 3109325 h 3146728"/>
              <a:gd name="connsiteX1" fmla="*/ 724939 w 1347377"/>
              <a:gd name="connsiteY1" fmla="*/ 0 h 3146728"/>
              <a:gd name="connsiteX2" fmla="*/ 1347377 w 1347377"/>
              <a:gd name="connsiteY2" fmla="*/ 3146728 h 3146728"/>
              <a:gd name="connsiteX3" fmla="*/ 0 w 1347377"/>
              <a:gd name="connsiteY3" fmla="*/ 3109325 h 3146728"/>
              <a:gd name="connsiteX0" fmla="*/ 0 w 1347377"/>
              <a:gd name="connsiteY0" fmla="*/ 3109325 h 3146728"/>
              <a:gd name="connsiteX1" fmla="*/ 724939 w 1347377"/>
              <a:gd name="connsiteY1" fmla="*/ 0 h 3146728"/>
              <a:gd name="connsiteX2" fmla="*/ 1347377 w 1347377"/>
              <a:gd name="connsiteY2" fmla="*/ 3146728 h 3146728"/>
              <a:gd name="connsiteX3" fmla="*/ 674426 w 1347377"/>
              <a:gd name="connsiteY3" fmla="*/ 3123470 h 3146728"/>
              <a:gd name="connsiteX4" fmla="*/ 0 w 1347377"/>
              <a:gd name="connsiteY4" fmla="*/ 3109325 h 3146728"/>
              <a:gd name="connsiteX0" fmla="*/ 0 w 1347377"/>
              <a:gd name="connsiteY0" fmla="*/ 3109325 h 3170436"/>
              <a:gd name="connsiteX1" fmla="*/ 724939 w 1347377"/>
              <a:gd name="connsiteY1" fmla="*/ 0 h 3170436"/>
              <a:gd name="connsiteX2" fmla="*/ 1347377 w 1347377"/>
              <a:gd name="connsiteY2" fmla="*/ 3146728 h 3170436"/>
              <a:gd name="connsiteX3" fmla="*/ 710754 w 1347377"/>
              <a:gd name="connsiteY3" fmla="*/ 3170436 h 3170436"/>
              <a:gd name="connsiteX4" fmla="*/ 0 w 1347377"/>
              <a:gd name="connsiteY4" fmla="*/ 3109325 h 3170436"/>
              <a:gd name="connsiteX0" fmla="*/ 0 w 1347377"/>
              <a:gd name="connsiteY0" fmla="*/ 3109325 h 3198291"/>
              <a:gd name="connsiteX1" fmla="*/ 724939 w 1347377"/>
              <a:gd name="connsiteY1" fmla="*/ 0 h 3198291"/>
              <a:gd name="connsiteX2" fmla="*/ 1347377 w 1347377"/>
              <a:gd name="connsiteY2" fmla="*/ 3146728 h 3198291"/>
              <a:gd name="connsiteX3" fmla="*/ 737710 w 1347377"/>
              <a:gd name="connsiteY3" fmla="*/ 3198291 h 3198291"/>
              <a:gd name="connsiteX4" fmla="*/ 0 w 1347377"/>
              <a:gd name="connsiteY4" fmla="*/ 3109325 h 3198291"/>
              <a:gd name="connsiteX0" fmla="*/ 0 w 1347377"/>
              <a:gd name="connsiteY0" fmla="*/ 3109325 h 3230602"/>
              <a:gd name="connsiteX1" fmla="*/ 724939 w 1347377"/>
              <a:gd name="connsiteY1" fmla="*/ 0 h 3230602"/>
              <a:gd name="connsiteX2" fmla="*/ 1347377 w 1347377"/>
              <a:gd name="connsiteY2" fmla="*/ 3146728 h 3230602"/>
              <a:gd name="connsiteX3" fmla="*/ 737710 w 1347377"/>
              <a:gd name="connsiteY3" fmla="*/ 3198291 h 3230602"/>
              <a:gd name="connsiteX4" fmla="*/ 0 w 1347377"/>
              <a:gd name="connsiteY4" fmla="*/ 3109325 h 3230602"/>
              <a:gd name="connsiteX0" fmla="*/ 0 w 1347377"/>
              <a:gd name="connsiteY0" fmla="*/ 3109325 h 3198291"/>
              <a:gd name="connsiteX1" fmla="*/ 724939 w 1347377"/>
              <a:gd name="connsiteY1" fmla="*/ 0 h 3198291"/>
              <a:gd name="connsiteX2" fmla="*/ 1347377 w 1347377"/>
              <a:gd name="connsiteY2" fmla="*/ 3146728 h 3198291"/>
              <a:gd name="connsiteX3" fmla="*/ 737710 w 1347377"/>
              <a:gd name="connsiteY3" fmla="*/ 3198291 h 3198291"/>
              <a:gd name="connsiteX4" fmla="*/ 0 w 1347377"/>
              <a:gd name="connsiteY4" fmla="*/ 3109325 h 3198291"/>
              <a:gd name="connsiteX0" fmla="*/ 0 w 1347377"/>
              <a:gd name="connsiteY0" fmla="*/ 3109325 h 3212766"/>
              <a:gd name="connsiteX1" fmla="*/ 724939 w 1347377"/>
              <a:gd name="connsiteY1" fmla="*/ 0 h 3212766"/>
              <a:gd name="connsiteX2" fmla="*/ 1347377 w 1347377"/>
              <a:gd name="connsiteY2" fmla="*/ 3146728 h 3212766"/>
              <a:gd name="connsiteX3" fmla="*/ 737710 w 1347377"/>
              <a:gd name="connsiteY3" fmla="*/ 3198291 h 3212766"/>
              <a:gd name="connsiteX4" fmla="*/ 0 w 1347377"/>
              <a:gd name="connsiteY4" fmla="*/ 3109325 h 3212766"/>
              <a:gd name="connsiteX0" fmla="*/ 0 w 1347377"/>
              <a:gd name="connsiteY0" fmla="*/ 3109325 h 3198291"/>
              <a:gd name="connsiteX1" fmla="*/ 724939 w 1347377"/>
              <a:gd name="connsiteY1" fmla="*/ 0 h 3198291"/>
              <a:gd name="connsiteX2" fmla="*/ 1347377 w 1347377"/>
              <a:gd name="connsiteY2" fmla="*/ 3146728 h 3198291"/>
              <a:gd name="connsiteX3" fmla="*/ 737710 w 1347377"/>
              <a:gd name="connsiteY3" fmla="*/ 3198291 h 3198291"/>
              <a:gd name="connsiteX4" fmla="*/ 0 w 1347377"/>
              <a:gd name="connsiteY4" fmla="*/ 3109325 h 3198291"/>
              <a:gd name="connsiteX0" fmla="*/ 0 w 1347377"/>
              <a:gd name="connsiteY0" fmla="*/ 3109325 h 3215130"/>
              <a:gd name="connsiteX1" fmla="*/ 724939 w 1347377"/>
              <a:gd name="connsiteY1" fmla="*/ 0 h 3215130"/>
              <a:gd name="connsiteX2" fmla="*/ 1347377 w 1347377"/>
              <a:gd name="connsiteY2" fmla="*/ 3146728 h 3215130"/>
              <a:gd name="connsiteX3" fmla="*/ 737710 w 1347377"/>
              <a:gd name="connsiteY3" fmla="*/ 3198291 h 3215130"/>
              <a:gd name="connsiteX4" fmla="*/ 0 w 1347377"/>
              <a:gd name="connsiteY4" fmla="*/ 3109325 h 3215130"/>
              <a:gd name="connsiteX0" fmla="*/ 0 w 1347377"/>
              <a:gd name="connsiteY0" fmla="*/ 3109325 h 3198291"/>
              <a:gd name="connsiteX1" fmla="*/ 724939 w 1347377"/>
              <a:gd name="connsiteY1" fmla="*/ 0 h 3198291"/>
              <a:gd name="connsiteX2" fmla="*/ 1347377 w 1347377"/>
              <a:gd name="connsiteY2" fmla="*/ 3146728 h 3198291"/>
              <a:gd name="connsiteX3" fmla="*/ 737710 w 1347377"/>
              <a:gd name="connsiteY3" fmla="*/ 3198291 h 3198291"/>
              <a:gd name="connsiteX4" fmla="*/ 0 w 1347377"/>
              <a:gd name="connsiteY4" fmla="*/ 3109325 h 3198291"/>
              <a:gd name="connsiteX0" fmla="*/ 0 w 1283479"/>
              <a:gd name="connsiteY0" fmla="*/ 3109325 h 3198291"/>
              <a:gd name="connsiteX1" fmla="*/ 724939 w 1283479"/>
              <a:gd name="connsiteY1" fmla="*/ 0 h 3198291"/>
              <a:gd name="connsiteX2" fmla="*/ 1283479 w 1283479"/>
              <a:gd name="connsiteY2" fmla="*/ 3134025 h 3198291"/>
              <a:gd name="connsiteX3" fmla="*/ 737710 w 1283479"/>
              <a:gd name="connsiteY3" fmla="*/ 3198291 h 3198291"/>
              <a:gd name="connsiteX4" fmla="*/ 0 w 1283479"/>
              <a:gd name="connsiteY4" fmla="*/ 3109325 h 3198291"/>
              <a:gd name="connsiteX0" fmla="*/ 0 w 1283479"/>
              <a:gd name="connsiteY0" fmla="*/ 3109325 h 3225582"/>
              <a:gd name="connsiteX1" fmla="*/ 724939 w 1283479"/>
              <a:gd name="connsiteY1" fmla="*/ 0 h 3225582"/>
              <a:gd name="connsiteX2" fmla="*/ 1283479 w 1283479"/>
              <a:gd name="connsiteY2" fmla="*/ 3134025 h 3225582"/>
              <a:gd name="connsiteX3" fmla="*/ 737710 w 1283479"/>
              <a:gd name="connsiteY3" fmla="*/ 3198291 h 3225582"/>
              <a:gd name="connsiteX4" fmla="*/ 0 w 1283479"/>
              <a:gd name="connsiteY4" fmla="*/ 3109325 h 3225582"/>
              <a:gd name="connsiteX0" fmla="*/ 0 w 1283479"/>
              <a:gd name="connsiteY0" fmla="*/ 3109325 h 3234197"/>
              <a:gd name="connsiteX1" fmla="*/ 724939 w 1283479"/>
              <a:gd name="connsiteY1" fmla="*/ 0 h 3234197"/>
              <a:gd name="connsiteX2" fmla="*/ 1283479 w 1283479"/>
              <a:gd name="connsiteY2" fmla="*/ 3134025 h 3234197"/>
              <a:gd name="connsiteX3" fmla="*/ 737710 w 1283479"/>
              <a:gd name="connsiteY3" fmla="*/ 3198291 h 3234197"/>
              <a:gd name="connsiteX4" fmla="*/ 0 w 1283479"/>
              <a:gd name="connsiteY4" fmla="*/ 3109325 h 3234197"/>
              <a:gd name="connsiteX0" fmla="*/ 0 w 1310712"/>
              <a:gd name="connsiteY0" fmla="*/ 3040637 h 3234197"/>
              <a:gd name="connsiteX1" fmla="*/ 752172 w 1310712"/>
              <a:gd name="connsiteY1" fmla="*/ 0 h 3234197"/>
              <a:gd name="connsiteX2" fmla="*/ 1310712 w 1310712"/>
              <a:gd name="connsiteY2" fmla="*/ 3134025 h 3234197"/>
              <a:gd name="connsiteX3" fmla="*/ 764943 w 1310712"/>
              <a:gd name="connsiteY3" fmla="*/ 3198291 h 3234197"/>
              <a:gd name="connsiteX4" fmla="*/ 0 w 1310712"/>
              <a:gd name="connsiteY4" fmla="*/ 3040637 h 3234197"/>
              <a:gd name="connsiteX0" fmla="*/ 0 w 1332319"/>
              <a:gd name="connsiteY0" fmla="*/ 3059787 h 3234197"/>
              <a:gd name="connsiteX1" fmla="*/ 773779 w 1332319"/>
              <a:gd name="connsiteY1" fmla="*/ 0 h 3234197"/>
              <a:gd name="connsiteX2" fmla="*/ 1332319 w 1332319"/>
              <a:gd name="connsiteY2" fmla="*/ 3134025 h 3234197"/>
              <a:gd name="connsiteX3" fmla="*/ 786550 w 1332319"/>
              <a:gd name="connsiteY3" fmla="*/ 3198291 h 3234197"/>
              <a:gd name="connsiteX4" fmla="*/ 0 w 1332319"/>
              <a:gd name="connsiteY4" fmla="*/ 3059787 h 3234197"/>
              <a:gd name="connsiteX0" fmla="*/ 0 w 1332319"/>
              <a:gd name="connsiteY0" fmla="*/ 3059787 h 3234197"/>
              <a:gd name="connsiteX1" fmla="*/ 773779 w 1332319"/>
              <a:gd name="connsiteY1" fmla="*/ 0 h 3234197"/>
              <a:gd name="connsiteX2" fmla="*/ 1332319 w 1332319"/>
              <a:gd name="connsiteY2" fmla="*/ 3134025 h 3234197"/>
              <a:gd name="connsiteX3" fmla="*/ 786550 w 1332319"/>
              <a:gd name="connsiteY3" fmla="*/ 3198291 h 3234197"/>
              <a:gd name="connsiteX4" fmla="*/ 0 w 1332319"/>
              <a:gd name="connsiteY4" fmla="*/ 3059787 h 3234197"/>
              <a:gd name="connsiteX0" fmla="*/ 0 w 1332319"/>
              <a:gd name="connsiteY0" fmla="*/ 3059787 h 3234197"/>
              <a:gd name="connsiteX1" fmla="*/ 773779 w 1332319"/>
              <a:gd name="connsiteY1" fmla="*/ 0 h 3234197"/>
              <a:gd name="connsiteX2" fmla="*/ 1332319 w 1332319"/>
              <a:gd name="connsiteY2" fmla="*/ 3134025 h 3234197"/>
              <a:gd name="connsiteX3" fmla="*/ 786550 w 1332319"/>
              <a:gd name="connsiteY3" fmla="*/ 3198291 h 3234197"/>
              <a:gd name="connsiteX4" fmla="*/ 0 w 1332319"/>
              <a:gd name="connsiteY4" fmla="*/ 3059787 h 3234197"/>
              <a:gd name="connsiteX0" fmla="*/ 0 w 1332319"/>
              <a:gd name="connsiteY0" fmla="*/ 3059787 h 3234197"/>
              <a:gd name="connsiteX1" fmla="*/ 773779 w 1332319"/>
              <a:gd name="connsiteY1" fmla="*/ 0 h 3234197"/>
              <a:gd name="connsiteX2" fmla="*/ 1332319 w 1332319"/>
              <a:gd name="connsiteY2" fmla="*/ 3134025 h 3234197"/>
              <a:gd name="connsiteX3" fmla="*/ 786550 w 1332319"/>
              <a:gd name="connsiteY3" fmla="*/ 3198291 h 3234197"/>
              <a:gd name="connsiteX4" fmla="*/ 0 w 1332319"/>
              <a:gd name="connsiteY4" fmla="*/ 3059787 h 3234197"/>
              <a:gd name="connsiteX0" fmla="*/ 0 w 1332319"/>
              <a:gd name="connsiteY0" fmla="*/ 3059787 h 3198291"/>
              <a:gd name="connsiteX1" fmla="*/ 773779 w 1332319"/>
              <a:gd name="connsiteY1" fmla="*/ 0 h 3198291"/>
              <a:gd name="connsiteX2" fmla="*/ 1332319 w 1332319"/>
              <a:gd name="connsiteY2" fmla="*/ 3134025 h 3198291"/>
              <a:gd name="connsiteX3" fmla="*/ 786550 w 1332319"/>
              <a:gd name="connsiteY3" fmla="*/ 3198291 h 3198291"/>
              <a:gd name="connsiteX4" fmla="*/ 0 w 1332319"/>
              <a:gd name="connsiteY4" fmla="*/ 3059787 h 3198291"/>
              <a:gd name="connsiteX0" fmla="*/ 0 w 1332319"/>
              <a:gd name="connsiteY0" fmla="*/ 3059787 h 3225168"/>
              <a:gd name="connsiteX1" fmla="*/ 773779 w 1332319"/>
              <a:gd name="connsiteY1" fmla="*/ 0 h 3225168"/>
              <a:gd name="connsiteX2" fmla="*/ 1332319 w 1332319"/>
              <a:gd name="connsiteY2" fmla="*/ 3134025 h 3225168"/>
              <a:gd name="connsiteX3" fmla="*/ 786550 w 1332319"/>
              <a:gd name="connsiteY3" fmla="*/ 3198291 h 3225168"/>
              <a:gd name="connsiteX4" fmla="*/ 0 w 1332319"/>
              <a:gd name="connsiteY4" fmla="*/ 3059787 h 3225168"/>
              <a:gd name="connsiteX0" fmla="*/ 0 w 1332319"/>
              <a:gd name="connsiteY0" fmla="*/ 3059787 h 3230611"/>
              <a:gd name="connsiteX1" fmla="*/ 773779 w 1332319"/>
              <a:gd name="connsiteY1" fmla="*/ 0 h 3230611"/>
              <a:gd name="connsiteX2" fmla="*/ 1332319 w 1332319"/>
              <a:gd name="connsiteY2" fmla="*/ 3134025 h 3230611"/>
              <a:gd name="connsiteX3" fmla="*/ 786550 w 1332319"/>
              <a:gd name="connsiteY3" fmla="*/ 3198291 h 3230611"/>
              <a:gd name="connsiteX4" fmla="*/ 0 w 1332319"/>
              <a:gd name="connsiteY4" fmla="*/ 3059787 h 3230611"/>
              <a:gd name="connsiteX0" fmla="*/ 0 w 1628318"/>
              <a:gd name="connsiteY0" fmla="*/ 3107600 h 3230611"/>
              <a:gd name="connsiteX1" fmla="*/ 1069778 w 1628318"/>
              <a:gd name="connsiteY1" fmla="*/ 0 h 3230611"/>
              <a:gd name="connsiteX2" fmla="*/ 1628318 w 1628318"/>
              <a:gd name="connsiteY2" fmla="*/ 3134025 h 3230611"/>
              <a:gd name="connsiteX3" fmla="*/ 1082549 w 1628318"/>
              <a:gd name="connsiteY3" fmla="*/ 3198291 h 3230611"/>
              <a:gd name="connsiteX4" fmla="*/ 0 w 1628318"/>
              <a:gd name="connsiteY4" fmla="*/ 3107600 h 3230611"/>
              <a:gd name="connsiteX0" fmla="*/ 0 w 1916157"/>
              <a:gd name="connsiteY0" fmla="*/ 3107600 h 3294100"/>
              <a:gd name="connsiteX1" fmla="*/ 1069778 w 1916157"/>
              <a:gd name="connsiteY1" fmla="*/ 0 h 3294100"/>
              <a:gd name="connsiteX2" fmla="*/ 1916157 w 1916157"/>
              <a:gd name="connsiteY2" fmla="*/ 3197514 h 3294100"/>
              <a:gd name="connsiteX3" fmla="*/ 1082549 w 1916157"/>
              <a:gd name="connsiteY3" fmla="*/ 3198291 h 3294100"/>
              <a:gd name="connsiteX4" fmla="*/ 0 w 1916157"/>
              <a:gd name="connsiteY4" fmla="*/ 3107600 h 3294100"/>
              <a:gd name="connsiteX0" fmla="*/ 0 w 1929925"/>
              <a:gd name="connsiteY0" fmla="*/ 3107600 h 3268351"/>
              <a:gd name="connsiteX1" fmla="*/ 1069778 w 1929925"/>
              <a:gd name="connsiteY1" fmla="*/ 0 h 3268351"/>
              <a:gd name="connsiteX2" fmla="*/ 1929925 w 1929925"/>
              <a:gd name="connsiteY2" fmla="*/ 3171765 h 3268351"/>
              <a:gd name="connsiteX3" fmla="*/ 1082549 w 1929925"/>
              <a:gd name="connsiteY3" fmla="*/ 3198291 h 3268351"/>
              <a:gd name="connsiteX4" fmla="*/ 0 w 1929925"/>
              <a:gd name="connsiteY4" fmla="*/ 3107600 h 3268351"/>
              <a:gd name="connsiteX0" fmla="*/ 0 w 1929925"/>
              <a:gd name="connsiteY0" fmla="*/ 3107600 h 3689698"/>
              <a:gd name="connsiteX1" fmla="*/ 1069778 w 1929925"/>
              <a:gd name="connsiteY1" fmla="*/ 0 h 3689698"/>
              <a:gd name="connsiteX2" fmla="*/ 1929925 w 1929925"/>
              <a:gd name="connsiteY2" fmla="*/ 3171765 h 3689698"/>
              <a:gd name="connsiteX3" fmla="*/ 0 w 1929925"/>
              <a:gd name="connsiteY3" fmla="*/ 3107600 h 3689698"/>
              <a:gd name="connsiteX0" fmla="*/ 0 w 1929925"/>
              <a:gd name="connsiteY0" fmla="*/ 3107600 h 3636227"/>
              <a:gd name="connsiteX1" fmla="*/ 1069778 w 1929925"/>
              <a:gd name="connsiteY1" fmla="*/ 0 h 3636227"/>
              <a:gd name="connsiteX2" fmla="*/ 1929925 w 1929925"/>
              <a:gd name="connsiteY2" fmla="*/ 3171765 h 3636227"/>
              <a:gd name="connsiteX3" fmla="*/ 0 w 1929925"/>
              <a:gd name="connsiteY3" fmla="*/ 3107600 h 3636227"/>
              <a:gd name="connsiteX0" fmla="*/ 0 w 1929925"/>
              <a:gd name="connsiteY0" fmla="*/ 3107600 h 3350248"/>
              <a:gd name="connsiteX1" fmla="*/ 1069778 w 1929925"/>
              <a:gd name="connsiteY1" fmla="*/ 0 h 3350248"/>
              <a:gd name="connsiteX2" fmla="*/ 1929925 w 1929925"/>
              <a:gd name="connsiteY2" fmla="*/ 3171765 h 3350248"/>
              <a:gd name="connsiteX3" fmla="*/ 0 w 1929925"/>
              <a:gd name="connsiteY3" fmla="*/ 3107600 h 335024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929925" h="3350248">
                <a:moveTo>
                  <a:pt x="0" y="3107600"/>
                </a:moveTo>
                <a:lnTo>
                  <a:pt x="1069778" y="0"/>
                </a:lnTo>
                <a:lnTo>
                  <a:pt x="1929925" y="3171765"/>
                </a:lnTo>
                <a:cubicBezTo>
                  <a:pt x="1204367" y="3293505"/>
                  <a:pt x="985587" y="3350248"/>
                  <a:pt x="0" y="3107600"/>
                </a:cubicBezTo>
                <a:close/>
              </a:path>
            </a:pathLst>
          </a:custGeom>
          <a:solidFill>
            <a:srgbClr val="000000">
              <a:alpha val="0"/>
            </a:srgbClr>
          </a:solidFill>
          <a:ln>
            <a:solidFill>
              <a:srgbClr val="000000">
                <a:alpha val="0"/>
              </a:srgb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744" name="Полилиния 743">
            <a:hlinkClick r:id="rId10" action="ppaction://hlinksldjump"/>
          </p:cNvPr>
          <p:cNvSpPr/>
          <p:nvPr/>
        </p:nvSpPr>
        <p:spPr>
          <a:xfrm rot="20454206">
            <a:off x="4167797" y="3445535"/>
            <a:ext cx="1126300" cy="3278071"/>
          </a:xfrm>
          <a:custGeom>
            <a:avLst/>
            <a:gdLst>
              <a:gd name="connsiteX0" fmla="*/ 0 w 1111396"/>
              <a:gd name="connsiteY0" fmla="*/ 3146584 h 3146584"/>
              <a:gd name="connsiteX1" fmla="*/ 555698 w 1111396"/>
              <a:gd name="connsiteY1" fmla="*/ 0 h 3146584"/>
              <a:gd name="connsiteX2" fmla="*/ 1111396 w 1111396"/>
              <a:gd name="connsiteY2" fmla="*/ 3146584 h 3146584"/>
              <a:gd name="connsiteX3" fmla="*/ 0 w 1111396"/>
              <a:gd name="connsiteY3" fmla="*/ 3146584 h 3146584"/>
              <a:gd name="connsiteX0" fmla="*/ 0 w 1178136"/>
              <a:gd name="connsiteY0" fmla="*/ 3146584 h 3146728"/>
              <a:gd name="connsiteX1" fmla="*/ 555698 w 1178136"/>
              <a:gd name="connsiteY1" fmla="*/ 0 h 3146728"/>
              <a:gd name="connsiteX2" fmla="*/ 1178136 w 1178136"/>
              <a:gd name="connsiteY2" fmla="*/ 3146728 h 3146728"/>
              <a:gd name="connsiteX3" fmla="*/ 0 w 1178136"/>
              <a:gd name="connsiteY3" fmla="*/ 3146584 h 3146728"/>
              <a:gd name="connsiteX0" fmla="*/ 0 w 1309203"/>
              <a:gd name="connsiteY0" fmla="*/ 3103754 h 3146728"/>
              <a:gd name="connsiteX1" fmla="*/ 686765 w 1309203"/>
              <a:gd name="connsiteY1" fmla="*/ 0 h 3146728"/>
              <a:gd name="connsiteX2" fmla="*/ 1309203 w 1309203"/>
              <a:gd name="connsiteY2" fmla="*/ 3146728 h 3146728"/>
              <a:gd name="connsiteX3" fmla="*/ 0 w 1309203"/>
              <a:gd name="connsiteY3" fmla="*/ 3103754 h 3146728"/>
              <a:gd name="connsiteX0" fmla="*/ 0 w 1347377"/>
              <a:gd name="connsiteY0" fmla="*/ 3109325 h 3146728"/>
              <a:gd name="connsiteX1" fmla="*/ 724939 w 1347377"/>
              <a:gd name="connsiteY1" fmla="*/ 0 h 3146728"/>
              <a:gd name="connsiteX2" fmla="*/ 1347377 w 1347377"/>
              <a:gd name="connsiteY2" fmla="*/ 3146728 h 3146728"/>
              <a:gd name="connsiteX3" fmla="*/ 0 w 1347377"/>
              <a:gd name="connsiteY3" fmla="*/ 3109325 h 3146728"/>
              <a:gd name="connsiteX0" fmla="*/ 0 w 1347377"/>
              <a:gd name="connsiteY0" fmla="*/ 3109325 h 3146728"/>
              <a:gd name="connsiteX1" fmla="*/ 724939 w 1347377"/>
              <a:gd name="connsiteY1" fmla="*/ 0 h 3146728"/>
              <a:gd name="connsiteX2" fmla="*/ 1347377 w 1347377"/>
              <a:gd name="connsiteY2" fmla="*/ 3146728 h 3146728"/>
              <a:gd name="connsiteX3" fmla="*/ 674426 w 1347377"/>
              <a:gd name="connsiteY3" fmla="*/ 3123470 h 3146728"/>
              <a:gd name="connsiteX4" fmla="*/ 0 w 1347377"/>
              <a:gd name="connsiteY4" fmla="*/ 3109325 h 3146728"/>
              <a:gd name="connsiteX0" fmla="*/ 0 w 1347377"/>
              <a:gd name="connsiteY0" fmla="*/ 3109325 h 3170436"/>
              <a:gd name="connsiteX1" fmla="*/ 724939 w 1347377"/>
              <a:gd name="connsiteY1" fmla="*/ 0 h 3170436"/>
              <a:gd name="connsiteX2" fmla="*/ 1347377 w 1347377"/>
              <a:gd name="connsiteY2" fmla="*/ 3146728 h 3170436"/>
              <a:gd name="connsiteX3" fmla="*/ 710754 w 1347377"/>
              <a:gd name="connsiteY3" fmla="*/ 3170436 h 3170436"/>
              <a:gd name="connsiteX4" fmla="*/ 0 w 1347377"/>
              <a:gd name="connsiteY4" fmla="*/ 3109325 h 3170436"/>
              <a:gd name="connsiteX0" fmla="*/ 0 w 1347377"/>
              <a:gd name="connsiteY0" fmla="*/ 3109325 h 3198291"/>
              <a:gd name="connsiteX1" fmla="*/ 724939 w 1347377"/>
              <a:gd name="connsiteY1" fmla="*/ 0 h 3198291"/>
              <a:gd name="connsiteX2" fmla="*/ 1347377 w 1347377"/>
              <a:gd name="connsiteY2" fmla="*/ 3146728 h 3198291"/>
              <a:gd name="connsiteX3" fmla="*/ 737710 w 1347377"/>
              <a:gd name="connsiteY3" fmla="*/ 3198291 h 3198291"/>
              <a:gd name="connsiteX4" fmla="*/ 0 w 1347377"/>
              <a:gd name="connsiteY4" fmla="*/ 3109325 h 3198291"/>
              <a:gd name="connsiteX0" fmla="*/ 0 w 1347377"/>
              <a:gd name="connsiteY0" fmla="*/ 3109325 h 3230602"/>
              <a:gd name="connsiteX1" fmla="*/ 724939 w 1347377"/>
              <a:gd name="connsiteY1" fmla="*/ 0 h 3230602"/>
              <a:gd name="connsiteX2" fmla="*/ 1347377 w 1347377"/>
              <a:gd name="connsiteY2" fmla="*/ 3146728 h 3230602"/>
              <a:gd name="connsiteX3" fmla="*/ 737710 w 1347377"/>
              <a:gd name="connsiteY3" fmla="*/ 3198291 h 3230602"/>
              <a:gd name="connsiteX4" fmla="*/ 0 w 1347377"/>
              <a:gd name="connsiteY4" fmla="*/ 3109325 h 3230602"/>
              <a:gd name="connsiteX0" fmla="*/ 0 w 1347377"/>
              <a:gd name="connsiteY0" fmla="*/ 3109325 h 3198291"/>
              <a:gd name="connsiteX1" fmla="*/ 724939 w 1347377"/>
              <a:gd name="connsiteY1" fmla="*/ 0 h 3198291"/>
              <a:gd name="connsiteX2" fmla="*/ 1347377 w 1347377"/>
              <a:gd name="connsiteY2" fmla="*/ 3146728 h 3198291"/>
              <a:gd name="connsiteX3" fmla="*/ 737710 w 1347377"/>
              <a:gd name="connsiteY3" fmla="*/ 3198291 h 3198291"/>
              <a:gd name="connsiteX4" fmla="*/ 0 w 1347377"/>
              <a:gd name="connsiteY4" fmla="*/ 3109325 h 3198291"/>
              <a:gd name="connsiteX0" fmla="*/ 0 w 1347377"/>
              <a:gd name="connsiteY0" fmla="*/ 3109325 h 3212766"/>
              <a:gd name="connsiteX1" fmla="*/ 724939 w 1347377"/>
              <a:gd name="connsiteY1" fmla="*/ 0 h 3212766"/>
              <a:gd name="connsiteX2" fmla="*/ 1347377 w 1347377"/>
              <a:gd name="connsiteY2" fmla="*/ 3146728 h 3212766"/>
              <a:gd name="connsiteX3" fmla="*/ 737710 w 1347377"/>
              <a:gd name="connsiteY3" fmla="*/ 3198291 h 3212766"/>
              <a:gd name="connsiteX4" fmla="*/ 0 w 1347377"/>
              <a:gd name="connsiteY4" fmla="*/ 3109325 h 3212766"/>
              <a:gd name="connsiteX0" fmla="*/ 0 w 1347377"/>
              <a:gd name="connsiteY0" fmla="*/ 3109325 h 3198291"/>
              <a:gd name="connsiteX1" fmla="*/ 724939 w 1347377"/>
              <a:gd name="connsiteY1" fmla="*/ 0 h 3198291"/>
              <a:gd name="connsiteX2" fmla="*/ 1347377 w 1347377"/>
              <a:gd name="connsiteY2" fmla="*/ 3146728 h 3198291"/>
              <a:gd name="connsiteX3" fmla="*/ 737710 w 1347377"/>
              <a:gd name="connsiteY3" fmla="*/ 3198291 h 3198291"/>
              <a:gd name="connsiteX4" fmla="*/ 0 w 1347377"/>
              <a:gd name="connsiteY4" fmla="*/ 3109325 h 3198291"/>
              <a:gd name="connsiteX0" fmla="*/ 0 w 1347377"/>
              <a:gd name="connsiteY0" fmla="*/ 3109325 h 3215130"/>
              <a:gd name="connsiteX1" fmla="*/ 724939 w 1347377"/>
              <a:gd name="connsiteY1" fmla="*/ 0 h 3215130"/>
              <a:gd name="connsiteX2" fmla="*/ 1347377 w 1347377"/>
              <a:gd name="connsiteY2" fmla="*/ 3146728 h 3215130"/>
              <a:gd name="connsiteX3" fmla="*/ 737710 w 1347377"/>
              <a:gd name="connsiteY3" fmla="*/ 3198291 h 3215130"/>
              <a:gd name="connsiteX4" fmla="*/ 0 w 1347377"/>
              <a:gd name="connsiteY4" fmla="*/ 3109325 h 3215130"/>
              <a:gd name="connsiteX0" fmla="*/ 0 w 1347377"/>
              <a:gd name="connsiteY0" fmla="*/ 3109325 h 3198291"/>
              <a:gd name="connsiteX1" fmla="*/ 724939 w 1347377"/>
              <a:gd name="connsiteY1" fmla="*/ 0 h 3198291"/>
              <a:gd name="connsiteX2" fmla="*/ 1347377 w 1347377"/>
              <a:gd name="connsiteY2" fmla="*/ 3146728 h 3198291"/>
              <a:gd name="connsiteX3" fmla="*/ 737710 w 1347377"/>
              <a:gd name="connsiteY3" fmla="*/ 3198291 h 3198291"/>
              <a:gd name="connsiteX4" fmla="*/ 0 w 1347377"/>
              <a:gd name="connsiteY4" fmla="*/ 3109325 h 3198291"/>
              <a:gd name="connsiteX0" fmla="*/ 0 w 1283479"/>
              <a:gd name="connsiteY0" fmla="*/ 3109325 h 3198291"/>
              <a:gd name="connsiteX1" fmla="*/ 724939 w 1283479"/>
              <a:gd name="connsiteY1" fmla="*/ 0 h 3198291"/>
              <a:gd name="connsiteX2" fmla="*/ 1283479 w 1283479"/>
              <a:gd name="connsiteY2" fmla="*/ 3134025 h 3198291"/>
              <a:gd name="connsiteX3" fmla="*/ 737710 w 1283479"/>
              <a:gd name="connsiteY3" fmla="*/ 3198291 h 3198291"/>
              <a:gd name="connsiteX4" fmla="*/ 0 w 1283479"/>
              <a:gd name="connsiteY4" fmla="*/ 3109325 h 3198291"/>
              <a:gd name="connsiteX0" fmla="*/ 0 w 1283479"/>
              <a:gd name="connsiteY0" fmla="*/ 3109325 h 3225582"/>
              <a:gd name="connsiteX1" fmla="*/ 724939 w 1283479"/>
              <a:gd name="connsiteY1" fmla="*/ 0 h 3225582"/>
              <a:gd name="connsiteX2" fmla="*/ 1283479 w 1283479"/>
              <a:gd name="connsiteY2" fmla="*/ 3134025 h 3225582"/>
              <a:gd name="connsiteX3" fmla="*/ 737710 w 1283479"/>
              <a:gd name="connsiteY3" fmla="*/ 3198291 h 3225582"/>
              <a:gd name="connsiteX4" fmla="*/ 0 w 1283479"/>
              <a:gd name="connsiteY4" fmla="*/ 3109325 h 3225582"/>
              <a:gd name="connsiteX0" fmla="*/ 0 w 1283479"/>
              <a:gd name="connsiteY0" fmla="*/ 3109325 h 3234197"/>
              <a:gd name="connsiteX1" fmla="*/ 724939 w 1283479"/>
              <a:gd name="connsiteY1" fmla="*/ 0 h 3234197"/>
              <a:gd name="connsiteX2" fmla="*/ 1283479 w 1283479"/>
              <a:gd name="connsiteY2" fmla="*/ 3134025 h 3234197"/>
              <a:gd name="connsiteX3" fmla="*/ 737710 w 1283479"/>
              <a:gd name="connsiteY3" fmla="*/ 3198291 h 3234197"/>
              <a:gd name="connsiteX4" fmla="*/ 0 w 1283479"/>
              <a:gd name="connsiteY4" fmla="*/ 3109325 h 3234197"/>
              <a:gd name="connsiteX0" fmla="*/ 0 w 1310712"/>
              <a:gd name="connsiteY0" fmla="*/ 3040637 h 3234197"/>
              <a:gd name="connsiteX1" fmla="*/ 752172 w 1310712"/>
              <a:gd name="connsiteY1" fmla="*/ 0 h 3234197"/>
              <a:gd name="connsiteX2" fmla="*/ 1310712 w 1310712"/>
              <a:gd name="connsiteY2" fmla="*/ 3134025 h 3234197"/>
              <a:gd name="connsiteX3" fmla="*/ 764943 w 1310712"/>
              <a:gd name="connsiteY3" fmla="*/ 3198291 h 3234197"/>
              <a:gd name="connsiteX4" fmla="*/ 0 w 1310712"/>
              <a:gd name="connsiteY4" fmla="*/ 3040637 h 3234197"/>
              <a:gd name="connsiteX0" fmla="*/ 0 w 1332319"/>
              <a:gd name="connsiteY0" fmla="*/ 3059787 h 3234197"/>
              <a:gd name="connsiteX1" fmla="*/ 773779 w 1332319"/>
              <a:gd name="connsiteY1" fmla="*/ 0 h 3234197"/>
              <a:gd name="connsiteX2" fmla="*/ 1332319 w 1332319"/>
              <a:gd name="connsiteY2" fmla="*/ 3134025 h 3234197"/>
              <a:gd name="connsiteX3" fmla="*/ 786550 w 1332319"/>
              <a:gd name="connsiteY3" fmla="*/ 3198291 h 3234197"/>
              <a:gd name="connsiteX4" fmla="*/ 0 w 1332319"/>
              <a:gd name="connsiteY4" fmla="*/ 3059787 h 3234197"/>
              <a:gd name="connsiteX0" fmla="*/ 0 w 1332319"/>
              <a:gd name="connsiteY0" fmla="*/ 3059787 h 3234197"/>
              <a:gd name="connsiteX1" fmla="*/ 773779 w 1332319"/>
              <a:gd name="connsiteY1" fmla="*/ 0 h 3234197"/>
              <a:gd name="connsiteX2" fmla="*/ 1332319 w 1332319"/>
              <a:gd name="connsiteY2" fmla="*/ 3134025 h 3234197"/>
              <a:gd name="connsiteX3" fmla="*/ 786550 w 1332319"/>
              <a:gd name="connsiteY3" fmla="*/ 3198291 h 3234197"/>
              <a:gd name="connsiteX4" fmla="*/ 0 w 1332319"/>
              <a:gd name="connsiteY4" fmla="*/ 3059787 h 3234197"/>
              <a:gd name="connsiteX0" fmla="*/ 0 w 1332319"/>
              <a:gd name="connsiteY0" fmla="*/ 3059787 h 3234197"/>
              <a:gd name="connsiteX1" fmla="*/ 773779 w 1332319"/>
              <a:gd name="connsiteY1" fmla="*/ 0 h 3234197"/>
              <a:gd name="connsiteX2" fmla="*/ 1332319 w 1332319"/>
              <a:gd name="connsiteY2" fmla="*/ 3134025 h 3234197"/>
              <a:gd name="connsiteX3" fmla="*/ 786550 w 1332319"/>
              <a:gd name="connsiteY3" fmla="*/ 3198291 h 3234197"/>
              <a:gd name="connsiteX4" fmla="*/ 0 w 1332319"/>
              <a:gd name="connsiteY4" fmla="*/ 3059787 h 3234197"/>
              <a:gd name="connsiteX0" fmla="*/ 0 w 1332319"/>
              <a:gd name="connsiteY0" fmla="*/ 3059787 h 3234197"/>
              <a:gd name="connsiteX1" fmla="*/ 773779 w 1332319"/>
              <a:gd name="connsiteY1" fmla="*/ 0 h 3234197"/>
              <a:gd name="connsiteX2" fmla="*/ 1332319 w 1332319"/>
              <a:gd name="connsiteY2" fmla="*/ 3134025 h 3234197"/>
              <a:gd name="connsiteX3" fmla="*/ 786550 w 1332319"/>
              <a:gd name="connsiteY3" fmla="*/ 3198291 h 3234197"/>
              <a:gd name="connsiteX4" fmla="*/ 0 w 1332319"/>
              <a:gd name="connsiteY4" fmla="*/ 3059787 h 3234197"/>
              <a:gd name="connsiteX0" fmla="*/ 0 w 1332319"/>
              <a:gd name="connsiteY0" fmla="*/ 3059787 h 3198291"/>
              <a:gd name="connsiteX1" fmla="*/ 773779 w 1332319"/>
              <a:gd name="connsiteY1" fmla="*/ 0 h 3198291"/>
              <a:gd name="connsiteX2" fmla="*/ 1332319 w 1332319"/>
              <a:gd name="connsiteY2" fmla="*/ 3134025 h 3198291"/>
              <a:gd name="connsiteX3" fmla="*/ 786550 w 1332319"/>
              <a:gd name="connsiteY3" fmla="*/ 3198291 h 3198291"/>
              <a:gd name="connsiteX4" fmla="*/ 0 w 1332319"/>
              <a:gd name="connsiteY4" fmla="*/ 3059787 h 3198291"/>
              <a:gd name="connsiteX0" fmla="*/ 0 w 1332319"/>
              <a:gd name="connsiteY0" fmla="*/ 3059787 h 3225168"/>
              <a:gd name="connsiteX1" fmla="*/ 773779 w 1332319"/>
              <a:gd name="connsiteY1" fmla="*/ 0 h 3225168"/>
              <a:gd name="connsiteX2" fmla="*/ 1332319 w 1332319"/>
              <a:gd name="connsiteY2" fmla="*/ 3134025 h 3225168"/>
              <a:gd name="connsiteX3" fmla="*/ 786550 w 1332319"/>
              <a:gd name="connsiteY3" fmla="*/ 3198291 h 3225168"/>
              <a:gd name="connsiteX4" fmla="*/ 0 w 1332319"/>
              <a:gd name="connsiteY4" fmla="*/ 3059787 h 3225168"/>
              <a:gd name="connsiteX0" fmla="*/ 0 w 1332319"/>
              <a:gd name="connsiteY0" fmla="*/ 3059787 h 3230611"/>
              <a:gd name="connsiteX1" fmla="*/ 773779 w 1332319"/>
              <a:gd name="connsiteY1" fmla="*/ 0 h 3230611"/>
              <a:gd name="connsiteX2" fmla="*/ 1332319 w 1332319"/>
              <a:gd name="connsiteY2" fmla="*/ 3134025 h 3230611"/>
              <a:gd name="connsiteX3" fmla="*/ 786550 w 1332319"/>
              <a:gd name="connsiteY3" fmla="*/ 3198291 h 3230611"/>
              <a:gd name="connsiteX4" fmla="*/ 0 w 1332319"/>
              <a:gd name="connsiteY4" fmla="*/ 3059787 h 3230611"/>
              <a:gd name="connsiteX0" fmla="*/ 0 w 1407939"/>
              <a:gd name="connsiteY0" fmla="*/ 3058529 h 3230611"/>
              <a:gd name="connsiteX1" fmla="*/ 849399 w 1407939"/>
              <a:gd name="connsiteY1" fmla="*/ 0 h 3230611"/>
              <a:gd name="connsiteX2" fmla="*/ 1407939 w 1407939"/>
              <a:gd name="connsiteY2" fmla="*/ 3134025 h 3230611"/>
              <a:gd name="connsiteX3" fmla="*/ 862170 w 1407939"/>
              <a:gd name="connsiteY3" fmla="*/ 3198291 h 3230611"/>
              <a:gd name="connsiteX4" fmla="*/ 0 w 1407939"/>
              <a:gd name="connsiteY4" fmla="*/ 3058529 h 3230611"/>
              <a:gd name="connsiteX0" fmla="*/ 0 w 1144986"/>
              <a:gd name="connsiteY0" fmla="*/ 3058529 h 3351511"/>
              <a:gd name="connsiteX1" fmla="*/ 849399 w 1144986"/>
              <a:gd name="connsiteY1" fmla="*/ 0 h 3351511"/>
              <a:gd name="connsiteX2" fmla="*/ 1013826 w 1144986"/>
              <a:gd name="connsiteY2" fmla="*/ 3254925 h 3351511"/>
              <a:gd name="connsiteX3" fmla="*/ 862170 w 1144986"/>
              <a:gd name="connsiteY3" fmla="*/ 3198291 h 3351511"/>
              <a:gd name="connsiteX4" fmla="*/ 0 w 1144986"/>
              <a:gd name="connsiteY4" fmla="*/ 3058529 h 3351511"/>
              <a:gd name="connsiteX0" fmla="*/ 0 w 1192651"/>
              <a:gd name="connsiteY0" fmla="*/ 3112709 h 3351511"/>
              <a:gd name="connsiteX1" fmla="*/ 897064 w 1192651"/>
              <a:gd name="connsiteY1" fmla="*/ 0 h 3351511"/>
              <a:gd name="connsiteX2" fmla="*/ 1061491 w 1192651"/>
              <a:gd name="connsiteY2" fmla="*/ 3254925 h 3351511"/>
              <a:gd name="connsiteX3" fmla="*/ 909835 w 1192651"/>
              <a:gd name="connsiteY3" fmla="*/ 3198291 h 3351511"/>
              <a:gd name="connsiteX4" fmla="*/ 0 w 1192651"/>
              <a:gd name="connsiteY4" fmla="*/ 3112709 h 3351511"/>
              <a:gd name="connsiteX0" fmla="*/ 0 w 1061491"/>
              <a:gd name="connsiteY0" fmla="*/ 3112709 h 3773710"/>
              <a:gd name="connsiteX1" fmla="*/ 897064 w 1061491"/>
              <a:gd name="connsiteY1" fmla="*/ 0 h 3773710"/>
              <a:gd name="connsiteX2" fmla="*/ 1061491 w 1061491"/>
              <a:gd name="connsiteY2" fmla="*/ 3254925 h 3773710"/>
              <a:gd name="connsiteX3" fmla="*/ 0 w 1061491"/>
              <a:gd name="connsiteY3" fmla="*/ 3112709 h 3773710"/>
              <a:gd name="connsiteX0" fmla="*/ 0 w 948579"/>
              <a:gd name="connsiteY0" fmla="*/ 2690391 h 3773710"/>
              <a:gd name="connsiteX1" fmla="*/ 784152 w 948579"/>
              <a:gd name="connsiteY1" fmla="*/ 0 h 3773710"/>
              <a:gd name="connsiteX2" fmla="*/ 948579 w 948579"/>
              <a:gd name="connsiteY2" fmla="*/ 3254925 h 3773710"/>
              <a:gd name="connsiteX3" fmla="*/ 0 w 948579"/>
              <a:gd name="connsiteY3" fmla="*/ 2690391 h 3773710"/>
              <a:gd name="connsiteX0" fmla="*/ 0 w 948579"/>
              <a:gd name="connsiteY0" fmla="*/ 2690391 h 3773710"/>
              <a:gd name="connsiteX1" fmla="*/ 784152 w 948579"/>
              <a:gd name="connsiteY1" fmla="*/ 0 h 3773710"/>
              <a:gd name="connsiteX2" fmla="*/ 948579 w 948579"/>
              <a:gd name="connsiteY2" fmla="*/ 3254925 h 3773710"/>
              <a:gd name="connsiteX3" fmla="*/ 0 w 948579"/>
              <a:gd name="connsiteY3" fmla="*/ 2690391 h 3773710"/>
              <a:gd name="connsiteX0" fmla="*/ 0 w 1061503"/>
              <a:gd name="connsiteY0" fmla="*/ 3149434 h 3773710"/>
              <a:gd name="connsiteX1" fmla="*/ 897076 w 1061503"/>
              <a:gd name="connsiteY1" fmla="*/ 0 h 3773710"/>
              <a:gd name="connsiteX2" fmla="*/ 1061503 w 1061503"/>
              <a:gd name="connsiteY2" fmla="*/ 3254925 h 3773710"/>
              <a:gd name="connsiteX3" fmla="*/ 0 w 1061503"/>
              <a:gd name="connsiteY3" fmla="*/ 3149434 h 3773710"/>
              <a:gd name="connsiteX0" fmla="*/ 0 w 1061503"/>
              <a:gd name="connsiteY0" fmla="*/ 3149434 h 3316180"/>
              <a:gd name="connsiteX1" fmla="*/ 897076 w 1061503"/>
              <a:gd name="connsiteY1" fmla="*/ 0 h 3316180"/>
              <a:gd name="connsiteX2" fmla="*/ 1061503 w 1061503"/>
              <a:gd name="connsiteY2" fmla="*/ 3254925 h 3316180"/>
              <a:gd name="connsiteX3" fmla="*/ 0 w 1061503"/>
              <a:gd name="connsiteY3" fmla="*/ 3149434 h 3316180"/>
              <a:gd name="connsiteX0" fmla="*/ 0 w 1061503"/>
              <a:gd name="connsiteY0" fmla="*/ 3149434 h 3278071"/>
              <a:gd name="connsiteX1" fmla="*/ 897076 w 1061503"/>
              <a:gd name="connsiteY1" fmla="*/ 0 h 3278071"/>
              <a:gd name="connsiteX2" fmla="*/ 1061503 w 1061503"/>
              <a:gd name="connsiteY2" fmla="*/ 3254925 h 3278071"/>
              <a:gd name="connsiteX3" fmla="*/ 0 w 1061503"/>
              <a:gd name="connsiteY3" fmla="*/ 3149434 h 3278071"/>
              <a:gd name="connsiteX0" fmla="*/ 0 w 1061503"/>
              <a:gd name="connsiteY0" fmla="*/ 3149434 h 3298436"/>
              <a:gd name="connsiteX1" fmla="*/ 897076 w 1061503"/>
              <a:gd name="connsiteY1" fmla="*/ 0 h 3298436"/>
              <a:gd name="connsiteX2" fmla="*/ 1061503 w 1061503"/>
              <a:gd name="connsiteY2" fmla="*/ 3254925 h 3298436"/>
              <a:gd name="connsiteX3" fmla="*/ 0 w 1061503"/>
              <a:gd name="connsiteY3" fmla="*/ 3149434 h 3298436"/>
              <a:gd name="connsiteX0" fmla="*/ 0 w 1061503"/>
              <a:gd name="connsiteY0" fmla="*/ 3149434 h 3288796"/>
              <a:gd name="connsiteX1" fmla="*/ 897076 w 1061503"/>
              <a:gd name="connsiteY1" fmla="*/ 0 h 3288796"/>
              <a:gd name="connsiteX2" fmla="*/ 1061503 w 1061503"/>
              <a:gd name="connsiteY2" fmla="*/ 3254925 h 3288796"/>
              <a:gd name="connsiteX3" fmla="*/ 0 w 1061503"/>
              <a:gd name="connsiteY3" fmla="*/ 3149434 h 3288796"/>
              <a:gd name="connsiteX0" fmla="*/ 0 w 1061503"/>
              <a:gd name="connsiteY0" fmla="*/ 3149434 h 3278071"/>
              <a:gd name="connsiteX1" fmla="*/ 897076 w 1061503"/>
              <a:gd name="connsiteY1" fmla="*/ 0 h 3278071"/>
              <a:gd name="connsiteX2" fmla="*/ 1061503 w 1061503"/>
              <a:gd name="connsiteY2" fmla="*/ 3254925 h 3278071"/>
              <a:gd name="connsiteX3" fmla="*/ 0 w 1061503"/>
              <a:gd name="connsiteY3" fmla="*/ 3149434 h 3278071"/>
              <a:gd name="connsiteX0" fmla="*/ 0 w 1061503"/>
              <a:gd name="connsiteY0" fmla="*/ 3149434 h 3278071"/>
              <a:gd name="connsiteX1" fmla="*/ 897076 w 1061503"/>
              <a:gd name="connsiteY1" fmla="*/ 0 h 3278071"/>
              <a:gd name="connsiteX2" fmla="*/ 1061503 w 1061503"/>
              <a:gd name="connsiteY2" fmla="*/ 3254925 h 3278071"/>
              <a:gd name="connsiteX3" fmla="*/ 0 w 1061503"/>
              <a:gd name="connsiteY3" fmla="*/ 3149434 h 3278071"/>
              <a:gd name="connsiteX0" fmla="*/ 0 w 1061503"/>
              <a:gd name="connsiteY0" fmla="*/ 3149434 h 3278071"/>
              <a:gd name="connsiteX1" fmla="*/ 897076 w 1061503"/>
              <a:gd name="connsiteY1" fmla="*/ 0 h 3278071"/>
              <a:gd name="connsiteX2" fmla="*/ 1061503 w 1061503"/>
              <a:gd name="connsiteY2" fmla="*/ 3254925 h 3278071"/>
              <a:gd name="connsiteX3" fmla="*/ 0 w 1061503"/>
              <a:gd name="connsiteY3" fmla="*/ 3149434 h 327807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061503" h="3278071">
                <a:moveTo>
                  <a:pt x="0" y="3149434"/>
                </a:moveTo>
                <a:lnTo>
                  <a:pt x="897076" y="0"/>
                </a:lnTo>
                <a:lnTo>
                  <a:pt x="1061503" y="3254925"/>
                </a:lnTo>
                <a:cubicBezTo>
                  <a:pt x="318998" y="3278071"/>
                  <a:pt x="719485" y="3228679"/>
                  <a:pt x="0" y="3149434"/>
                </a:cubicBezTo>
                <a:close/>
              </a:path>
            </a:pathLst>
          </a:custGeom>
          <a:solidFill>
            <a:srgbClr val="000000">
              <a:alpha val="0"/>
            </a:srgbClr>
          </a:solidFill>
          <a:ln>
            <a:solidFill>
              <a:srgbClr val="000000">
                <a:alpha val="0"/>
              </a:srgb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761" name="Полилиния 760">
            <a:hlinkClick r:id="rId11" action="ppaction://hlinksldjump"/>
          </p:cNvPr>
          <p:cNvSpPr/>
          <p:nvPr/>
        </p:nvSpPr>
        <p:spPr>
          <a:xfrm rot="18957135">
            <a:off x="4632683" y="3366489"/>
            <a:ext cx="1183499" cy="3252292"/>
          </a:xfrm>
          <a:custGeom>
            <a:avLst/>
            <a:gdLst>
              <a:gd name="connsiteX0" fmla="*/ 0 w 1111396"/>
              <a:gd name="connsiteY0" fmla="*/ 3146584 h 3146584"/>
              <a:gd name="connsiteX1" fmla="*/ 555698 w 1111396"/>
              <a:gd name="connsiteY1" fmla="*/ 0 h 3146584"/>
              <a:gd name="connsiteX2" fmla="*/ 1111396 w 1111396"/>
              <a:gd name="connsiteY2" fmla="*/ 3146584 h 3146584"/>
              <a:gd name="connsiteX3" fmla="*/ 0 w 1111396"/>
              <a:gd name="connsiteY3" fmla="*/ 3146584 h 3146584"/>
              <a:gd name="connsiteX0" fmla="*/ 0 w 1178136"/>
              <a:gd name="connsiteY0" fmla="*/ 3146584 h 3146728"/>
              <a:gd name="connsiteX1" fmla="*/ 555698 w 1178136"/>
              <a:gd name="connsiteY1" fmla="*/ 0 h 3146728"/>
              <a:gd name="connsiteX2" fmla="*/ 1178136 w 1178136"/>
              <a:gd name="connsiteY2" fmla="*/ 3146728 h 3146728"/>
              <a:gd name="connsiteX3" fmla="*/ 0 w 1178136"/>
              <a:gd name="connsiteY3" fmla="*/ 3146584 h 3146728"/>
              <a:gd name="connsiteX0" fmla="*/ 0 w 1309203"/>
              <a:gd name="connsiteY0" fmla="*/ 3103754 h 3146728"/>
              <a:gd name="connsiteX1" fmla="*/ 686765 w 1309203"/>
              <a:gd name="connsiteY1" fmla="*/ 0 h 3146728"/>
              <a:gd name="connsiteX2" fmla="*/ 1309203 w 1309203"/>
              <a:gd name="connsiteY2" fmla="*/ 3146728 h 3146728"/>
              <a:gd name="connsiteX3" fmla="*/ 0 w 1309203"/>
              <a:gd name="connsiteY3" fmla="*/ 3103754 h 3146728"/>
              <a:gd name="connsiteX0" fmla="*/ 0 w 1347377"/>
              <a:gd name="connsiteY0" fmla="*/ 3109325 h 3146728"/>
              <a:gd name="connsiteX1" fmla="*/ 724939 w 1347377"/>
              <a:gd name="connsiteY1" fmla="*/ 0 h 3146728"/>
              <a:gd name="connsiteX2" fmla="*/ 1347377 w 1347377"/>
              <a:gd name="connsiteY2" fmla="*/ 3146728 h 3146728"/>
              <a:gd name="connsiteX3" fmla="*/ 0 w 1347377"/>
              <a:gd name="connsiteY3" fmla="*/ 3109325 h 3146728"/>
              <a:gd name="connsiteX0" fmla="*/ 0 w 1347377"/>
              <a:gd name="connsiteY0" fmla="*/ 3109325 h 3146728"/>
              <a:gd name="connsiteX1" fmla="*/ 724939 w 1347377"/>
              <a:gd name="connsiteY1" fmla="*/ 0 h 3146728"/>
              <a:gd name="connsiteX2" fmla="*/ 1347377 w 1347377"/>
              <a:gd name="connsiteY2" fmla="*/ 3146728 h 3146728"/>
              <a:gd name="connsiteX3" fmla="*/ 674426 w 1347377"/>
              <a:gd name="connsiteY3" fmla="*/ 3123470 h 3146728"/>
              <a:gd name="connsiteX4" fmla="*/ 0 w 1347377"/>
              <a:gd name="connsiteY4" fmla="*/ 3109325 h 3146728"/>
              <a:gd name="connsiteX0" fmla="*/ 0 w 1347377"/>
              <a:gd name="connsiteY0" fmla="*/ 3109325 h 3170436"/>
              <a:gd name="connsiteX1" fmla="*/ 724939 w 1347377"/>
              <a:gd name="connsiteY1" fmla="*/ 0 h 3170436"/>
              <a:gd name="connsiteX2" fmla="*/ 1347377 w 1347377"/>
              <a:gd name="connsiteY2" fmla="*/ 3146728 h 3170436"/>
              <a:gd name="connsiteX3" fmla="*/ 710754 w 1347377"/>
              <a:gd name="connsiteY3" fmla="*/ 3170436 h 3170436"/>
              <a:gd name="connsiteX4" fmla="*/ 0 w 1347377"/>
              <a:gd name="connsiteY4" fmla="*/ 3109325 h 3170436"/>
              <a:gd name="connsiteX0" fmla="*/ 0 w 1347377"/>
              <a:gd name="connsiteY0" fmla="*/ 3109325 h 3198291"/>
              <a:gd name="connsiteX1" fmla="*/ 724939 w 1347377"/>
              <a:gd name="connsiteY1" fmla="*/ 0 h 3198291"/>
              <a:gd name="connsiteX2" fmla="*/ 1347377 w 1347377"/>
              <a:gd name="connsiteY2" fmla="*/ 3146728 h 3198291"/>
              <a:gd name="connsiteX3" fmla="*/ 737710 w 1347377"/>
              <a:gd name="connsiteY3" fmla="*/ 3198291 h 3198291"/>
              <a:gd name="connsiteX4" fmla="*/ 0 w 1347377"/>
              <a:gd name="connsiteY4" fmla="*/ 3109325 h 3198291"/>
              <a:gd name="connsiteX0" fmla="*/ 0 w 1347377"/>
              <a:gd name="connsiteY0" fmla="*/ 3109325 h 3230602"/>
              <a:gd name="connsiteX1" fmla="*/ 724939 w 1347377"/>
              <a:gd name="connsiteY1" fmla="*/ 0 h 3230602"/>
              <a:gd name="connsiteX2" fmla="*/ 1347377 w 1347377"/>
              <a:gd name="connsiteY2" fmla="*/ 3146728 h 3230602"/>
              <a:gd name="connsiteX3" fmla="*/ 737710 w 1347377"/>
              <a:gd name="connsiteY3" fmla="*/ 3198291 h 3230602"/>
              <a:gd name="connsiteX4" fmla="*/ 0 w 1347377"/>
              <a:gd name="connsiteY4" fmla="*/ 3109325 h 3230602"/>
              <a:gd name="connsiteX0" fmla="*/ 0 w 1347377"/>
              <a:gd name="connsiteY0" fmla="*/ 3109325 h 3198291"/>
              <a:gd name="connsiteX1" fmla="*/ 724939 w 1347377"/>
              <a:gd name="connsiteY1" fmla="*/ 0 h 3198291"/>
              <a:gd name="connsiteX2" fmla="*/ 1347377 w 1347377"/>
              <a:gd name="connsiteY2" fmla="*/ 3146728 h 3198291"/>
              <a:gd name="connsiteX3" fmla="*/ 737710 w 1347377"/>
              <a:gd name="connsiteY3" fmla="*/ 3198291 h 3198291"/>
              <a:gd name="connsiteX4" fmla="*/ 0 w 1347377"/>
              <a:gd name="connsiteY4" fmla="*/ 3109325 h 3198291"/>
              <a:gd name="connsiteX0" fmla="*/ 0 w 1347377"/>
              <a:gd name="connsiteY0" fmla="*/ 3109325 h 3212766"/>
              <a:gd name="connsiteX1" fmla="*/ 724939 w 1347377"/>
              <a:gd name="connsiteY1" fmla="*/ 0 h 3212766"/>
              <a:gd name="connsiteX2" fmla="*/ 1347377 w 1347377"/>
              <a:gd name="connsiteY2" fmla="*/ 3146728 h 3212766"/>
              <a:gd name="connsiteX3" fmla="*/ 737710 w 1347377"/>
              <a:gd name="connsiteY3" fmla="*/ 3198291 h 3212766"/>
              <a:gd name="connsiteX4" fmla="*/ 0 w 1347377"/>
              <a:gd name="connsiteY4" fmla="*/ 3109325 h 3212766"/>
              <a:gd name="connsiteX0" fmla="*/ 0 w 1347377"/>
              <a:gd name="connsiteY0" fmla="*/ 3109325 h 3198291"/>
              <a:gd name="connsiteX1" fmla="*/ 724939 w 1347377"/>
              <a:gd name="connsiteY1" fmla="*/ 0 h 3198291"/>
              <a:gd name="connsiteX2" fmla="*/ 1347377 w 1347377"/>
              <a:gd name="connsiteY2" fmla="*/ 3146728 h 3198291"/>
              <a:gd name="connsiteX3" fmla="*/ 737710 w 1347377"/>
              <a:gd name="connsiteY3" fmla="*/ 3198291 h 3198291"/>
              <a:gd name="connsiteX4" fmla="*/ 0 w 1347377"/>
              <a:gd name="connsiteY4" fmla="*/ 3109325 h 3198291"/>
              <a:gd name="connsiteX0" fmla="*/ 0 w 1347377"/>
              <a:gd name="connsiteY0" fmla="*/ 3109325 h 3215130"/>
              <a:gd name="connsiteX1" fmla="*/ 724939 w 1347377"/>
              <a:gd name="connsiteY1" fmla="*/ 0 h 3215130"/>
              <a:gd name="connsiteX2" fmla="*/ 1347377 w 1347377"/>
              <a:gd name="connsiteY2" fmla="*/ 3146728 h 3215130"/>
              <a:gd name="connsiteX3" fmla="*/ 737710 w 1347377"/>
              <a:gd name="connsiteY3" fmla="*/ 3198291 h 3215130"/>
              <a:gd name="connsiteX4" fmla="*/ 0 w 1347377"/>
              <a:gd name="connsiteY4" fmla="*/ 3109325 h 3215130"/>
              <a:gd name="connsiteX0" fmla="*/ 0 w 1347377"/>
              <a:gd name="connsiteY0" fmla="*/ 3109325 h 3198291"/>
              <a:gd name="connsiteX1" fmla="*/ 724939 w 1347377"/>
              <a:gd name="connsiteY1" fmla="*/ 0 h 3198291"/>
              <a:gd name="connsiteX2" fmla="*/ 1347377 w 1347377"/>
              <a:gd name="connsiteY2" fmla="*/ 3146728 h 3198291"/>
              <a:gd name="connsiteX3" fmla="*/ 737710 w 1347377"/>
              <a:gd name="connsiteY3" fmla="*/ 3198291 h 3198291"/>
              <a:gd name="connsiteX4" fmla="*/ 0 w 1347377"/>
              <a:gd name="connsiteY4" fmla="*/ 3109325 h 3198291"/>
              <a:gd name="connsiteX0" fmla="*/ 0 w 1283479"/>
              <a:gd name="connsiteY0" fmla="*/ 3109325 h 3198291"/>
              <a:gd name="connsiteX1" fmla="*/ 724939 w 1283479"/>
              <a:gd name="connsiteY1" fmla="*/ 0 h 3198291"/>
              <a:gd name="connsiteX2" fmla="*/ 1283479 w 1283479"/>
              <a:gd name="connsiteY2" fmla="*/ 3134025 h 3198291"/>
              <a:gd name="connsiteX3" fmla="*/ 737710 w 1283479"/>
              <a:gd name="connsiteY3" fmla="*/ 3198291 h 3198291"/>
              <a:gd name="connsiteX4" fmla="*/ 0 w 1283479"/>
              <a:gd name="connsiteY4" fmla="*/ 3109325 h 3198291"/>
              <a:gd name="connsiteX0" fmla="*/ 0 w 1283479"/>
              <a:gd name="connsiteY0" fmla="*/ 3109325 h 3225582"/>
              <a:gd name="connsiteX1" fmla="*/ 724939 w 1283479"/>
              <a:gd name="connsiteY1" fmla="*/ 0 h 3225582"/>
              <a:gd name="connsiteX2" fmla="*/ 1283479 w 1283479"/>
              <a:gd name="connsiteY2" fmla="*/ 3134025 h 3225582"/>
              <a:gd name="connsiteX3" fmla="*/ 737710 w 1283479"/>
              <a:gd name="connsiteY3" fmla="*/ 3198291 h 3225582"/>
              <a:gd name="connsiteX4" fmla="*/ 0 w 1283479"/>
              <a:gd name="connsiteY4" fmla="*/ 3109325 h 3225582"/>
              <a:gd name="connsiteX0" fmla="*/ 0 w 1283479"/>
              <a:gd name="connsiteY0" fmla="*/ 3109325 h 3234197"/>
              <a:gd name="connsiteX1" fmla="*/ 724939 w 1283479"/>
              <a:gd name="connsiteY1" fmla="*/ 0 h 3234197"/>
              <a:gd name="connsiteX2" fmla="*/ 1283479 w 1283479"/>
              <a:gd name="connsiteY2" fmla="*/ 3134025 h 3234197"/>
              <a:gd name="connsiteX3" fmla="*/ 737710 w 1283479"/>
              <a:gd name="connsiteY3" fmla="*/ 3198291 h 3234197"/>
              <a:gd name="connsiteX4" fmla="*/ 0 w 1283479"/>
              <a:gd name="connsiteY4" fmla="*/ 3109325 h 3234197"/>
              <a:gd name="connsiteX0" fmla="*/ 0 w 1310712"/>
              <a:gd name="connsiteY0" fmla="*/ 3040637 h 3234197"/>
              <a:gd name="connsiteX1" fmla="*/ 752172 w 1310712"/>
              <a:gd name="connsiteY1" fmla="*/ 0 h 3234197"/>
              <a:gd name="connsiteX2" fmla="*/ 1310712 w 1310712"/>
              <a:gd name="connsiteY2" fmla="*/ 3134025 h 3234197"/>
              <a:gd name="connsiteX3" fmla="*/ 764943 w 1310712"/>
              <a:gd name="connsiteY3" fmla="*/ 3198291 h 3234197"/>
              <a:gd name="connsiteX4" fmla="*/ 0 w 1310712"/>
              <a:gd name="connsiteY4" fmla="*/ 3040637 h 3234197"/>
              <a:gd name="connsiteX0" fmla="*/ 0 w 1332319"/>
              <a:gd name="connsiteY0" fmla="*/ 3059787 h 3234197"/>
              <a:gd name="connsiteX1" fmla="*/ 773779 w 1332319"/>
              <a:gd name="connsiteY1" fmla="*/ 0 h 3234197"/>
              <a:gd name="connsiteX2" fmla="*/ 1332319 w 1332319"/>
              <a:gd name="connsiteY2" fmla="*/ 3134025 h 3234197"/>
              <a:gd name="connsiteX3" fmla="*/ 786550 w 1332319"/>
              <a:gd name="connsiteY3" fmla="*/ 3198291 h 3234197"/>
              <a:gd name="connsiteX4" fmla="*/ 0 w 1332319"/>
              <a:gd name="connsiteY4" fmla="*/ 3059787 h 3234197"/>
              <a:gd name="connsiteX0" fmla="*/ 0 w 1332319"/>
              <a:gd name="connsiteY0" fmla="*/ 3059787 h 3234197"/>
              <a:gd name="connsiteX1" fmla="*/ 773779 w 1332319"/>
              <a:gd name="connsiteY1" fmla="*/ 0 h 3234197"/>
              <a:gd name="connsiteX2" fmla="*/ 1332319 w 1332319"/>
              <a:gd name="connsiteY2" fmla="*/ 3134025 h 3234197"/>
              <a:gd name="connsiteX3" fmla="*/ 786550 w 1332319"/>
              <a:gd name="connsiteY3" fmla="*/ 3198291 h 3234197"/>
              <a:gd name="connsiteX4" fmla="*/ 0 w 1332319"/>
              <a:gd name="connsiteY4" fmla="*/ 3059787 h 3234197"/>
              <a:gd name="connsiteX0" fmla="*/ 0 w 1332319"/>
              <a:gd name="connsiteY0" fmla="*/ 3059787 h 3234197"/>
              <a:gd name="connsiteX1" fmla="*/ 773779 w 1332319"/>
              <a:gd name="connsiteY1" fmla="*/ 0 h 3234197"/>
              <a:gd name="connsiteX2" fmla="*/ 1332319 w 1332319"/>
              <a:gd name="connsiteY2" fmla="*/ 3134025 h 3234197"/>
              <a:gd name="connsiteX3" fmla="*/ 786550 w 1332319"/>
              <a:gd name="connsiteY3" fmla="*/ 3198291 h 3234197"/>
              <a:gd name="connsiteX4" fmla="*/ 0 w 1332319"/>
              <a:gd name="connsiteY4" fmla="*/ 3059787 h 3234197"/>
              <a:gd name="connsiteX0" fmla="*/ 0 w 1332319"/>
              <a:gd name="connsiteY0" fmla="*/ 3059787 h 3234197"/>
              <a:gd name="connsiteX1" fmla="*/ 773779 w 1332319"/>
              <a:gd name="connsiteY1" fmla="*/ 0 h 3234197"/>
              <a:gd name="connsiteX2" fmla="*/ 1332319 w 1332319"/>
              <a:gd name="connsiteY2" fmla="*/ 3134025 h 3234197"/>
              <a:gd name="connsiteX3" fmla="*/ 786550 w 1332319"/>
              <a:gd name="connsiteY3" fmla="*/ 3198291 h 3234197"/>
              <a:gd name="connsiteX4" fmla="*/ 0 w 1332319"/>
              <a:gd name="connsiteY4" fmla="*/ 3059787 h 3234197"/>
              <a:gd name="connsiteX0" fmla="*/ 0 w 1332319"/>
              <a:gd name="connsiteY0" fmla="*/ 3059787 h 3198291"/>
              <a:gd name="connsiteX1" fmla="*/ 773779 w 1332319"/>
              <a:gd name="connsiteY1" fmla="*/ 0 h 3198291"/>
              <a:gd name="connsiteX2" fmla="*/ 1332319 w 1332319"/>
              <a:gd name="connsiteY2" fmla="*/ 3134025 h 3198291"/>
              <a:gd name="connsiteX3" fmla="*/ 786550 w 1332319"/>
              <a:gd name="connsiteY3" fmla="*/ 3198291 h 3198291"/>
              <a:gd name="connsiteX4" fmla="*/ 0 w 1332319"/>
              <a:gd name="connsiteY4" fmla="*/ 3059787 h 3198291"/>
              <a:gd name="connsiteX0" fmla="*/ 0 w 1332319"/>
              <a:gd name="connsiteY0" fmla="*/ 3059787 h 3225168"/>
              <a:gd name="connsiteX1" fmla="*/ 773779 w 1332319"/>
              <a:gd name="connsiteY1" fmla="*/ 0 h 3225168"/>
              <a:gd name="connsiteX2" fmla="*/ 1332319 w 1332319"/>
              <a:gd name="connsiteY2" fmla="*/ 3134025 h 3225168"/>
              <a:gd name="connsiteX3" fmla="*/ 786550 w 1332319"/>
              <a:gd name="connsiteY3" fmla="*/ 3198291 h 3225168"/>
              <a:gd name="connsiteX4" fmla="*/ 0 w 1332319"/>
              <a:gd name="connsiteY4" fmla="*/ 3059787 h 3225168"/>
              <a:gd name="connsiteX0" fmla="*/ 0 w 1332319"/>
              <a:gd name="connsiteY0" fmla="*/ 3059787 h 3230611"/>
              <a:gd name="connsiteX1" fmla="*/ 773779 w 1332319"/>
              <a:gd name="connsiteY1" fmla="*/ 0 h 3230611"/>
              <a:gd name="connsiteX2" fmla="*/ 1332319 w 1332319"/>
              <a:gd name="connsiteY2" fmla="*/ 3134025 h 3230611"/>
              <a:gd name="connsiteX3" fmla="*/ 786550 w 1332319"/>
              <a:gd name="connsiteY3" fmla="*/ 3198291 h 3230611"/>
              <a:gd name="connsiteX4" fmla="*/ 0 w 1332319"/>
              <a:gd name="connsiteY4" fmla="*/ 3059787 h 3230611"/>
              <a:gd name="connsiteX0" fmla="*/ 0 w 1673952"/>
              <a:gd name="connsiteY0" fmla="*/ 3063894 h 3230611"/>
              <a:gd name="connsiteX1" fmla="*/ 1115412 w 1673952"/>
              <a:gd name="connsiteY1" fmla="*/ 0 h 3230611"/>
              <a:gd name="connsiteX2" fmla="*/ 1673952 w 1673952"/>
              <a:gd name="connsiteY2" fmla="*/ 3134025 h 3230611"/>
              <a:gd name="connsiteX3" fmla="*/ 1128183 w 1673952"/>
              <a:gd name="connsiteY3" fmla="*/ 3198291 h 3230611"/>
              <a:gd name="connsiteX4" fmla="*/ 0 w 1673952"/>
              <a:gd name="connsiteY4" fmla="*/ 3063894 h 3230611"/>
              <a:gd name="connsiteX0" fmla="*/ 0 w 1673952"/>
              <a:gd name="connsiteY0" fmla="*/ 3063894 h 3644674"/>
              <a:gd name="connsiteX1" fmla="*/ 1115412 w 1673952"/>
              <a:gd name="connsiteY1" fmla="*/ 0 h 3644674"/>
              <a:gd name="connsiteX2" fmla="*/ 1673952 w 1673952"/>
              <a:gd name="connsiteY2" fmla="*/ 3134025 h 3644674"/>
              <a:gd name="connsiteX3" fmla="*/ 0 w 1673952"/>
              <a:gd name="connsiteY3" fmla="*/ 3063894 h 3644674"/>
              <a:gd name="connsiteX0" fmla="*/ 0 w 1115412"/>
              <a:gd name="connsiteY0" fmla="*/ 3063894 h 3733357"/>
              <a:gd name="connsiteX1" fmla="*/ 1115412 w 1115412"/>
              <a:gd name="connsiteY1" fmla="*/ 0 h 3733357"/>
              <a:gd name="connsiteX2" fmla="*/ 563987 w 1115412"/>
              <a:gd name="connsiteY2" fmla="*/ 3222708 h 3733357"/>
              <a:gd name="connsiteX3" fmla="*/ 0 w 1115412"/>
              <a:gd name="connsiteY3" fmla="*/ 3063894 h 3733357"/>
              <a:gd name="connsiteX0" fmla="*/ 0 w 1115412"/>
              <a:gd name="connsiteY0" fmla="*/ 3063894 h 3586231"/>
              <a:gd name="connsiteX1" fmla="*/ 1115412 w 1115412"/>
              <a:gd name="connsiteY1" fmla="*/ 0 h 3586231"/>
              <a:gd name="connsiteX2" fmla="*/ 563987 w 1115412"/>
              <a:gd name="connsiteY2" fmla="*/ 3222708 h 3586231"/>
              <a:gd name="connsiteX3" fmla="*/ 0 w 1115412"/>
              <a:gd name="connsiteY3" fmla="*/ 3063894 h 3586231"/>
              <a:gd name="connsiteX0" fmla="*/ 0 w 1115412"/>
              <a:gd name="connsiteY0" fmla="*/ 3063894 h 3252292"/>
              <a:gd name="connsiteX1" fmla="*/ 1115412 w 1115412"/>
              <a:gd name="connsiteY1" fmla="*/ 0 h 3252292"/>
              <a:gd name="connsiteX2" fmla="*/ 563987 w 1115412"/>
              <a:gd name="connsiteY2" fmla="*/ 3222708 h 3252292"/>
              <a:gd name="connsiteX3" fmla="*/ 0 w 1115412"/>
              <a:gd name="connsiteY3" fmla="*/ 3063894 h 3252292"/>
              <a:gd name="connsiteX0" fmla="*/ 0 w 1115412"/>
              <a:gd name="connsiteY0" fmla="*/ 3063894 h 3252292"/>
              <a:gd name="connsiteX1" fmla="*/ 1115412 w 1115412"/>
              <a:gd name="connsiteY1" fmla="*/ 0 h 3252292"/>
              <a:gd name="connsiteX2" fmla="*/ 563987 w 1115412"/>
              <a:gd name="connsiteY2" fmla="*/ 3222708 h 3252292"/>
              <a:gd name="connsiteX3" fmla="*/ 0 w 1115412"/>
              <a:gd name="connsiteY3" fmla="*/ 3063894 h 3252292"/>
              <a:gd name="connsiteX0" fmla="*/ 0 w 1115412"/>
              <a:gd name="connsiteY0" fmla="*/ 3063894 h 3252292"/>
              <a:gd name="connsiteX1" fmla="*/ 1115412 w 1115412"/>
              <a:gd name="connsiteY1" fmla="*/ 0 h 3252292"/>
              <a:gd name="connsiteX2" fmla="*/ 563987 w 1115412"/>
              <a:gd name="connsiteY2" fmla="*/ 3222708 h 3252292"/>
              <a:gd name="connsiteX3" fmla="*/ 0 w 1115412"/>
              <a:gd name="connsiteY3" fmla="*/ 3063894 h 3252292"/>
              <a:gd name="connsiteX0" fmla="*/ 0 w 1115412"/>
              <a:gd name="connsiteY0" fmla="*/ 3063894 h 3252292"/>
              <a:gd name="connsiteX1" fmla="*/ 1115412 w 1115412"/>
              <a:gd name="connsiteY1" fmla="*/ 0 h 3252292"/>
              <a:gd name="connsiteX2" fmla="*/ 563987 w 1115412"/>
              <a:gd name="connsiteY2" fmla="*/ 3222708 h 3252292"/>
              <a:gd name="connsiteX3" fmla="*/ 0 w 1115412"/>
              <a:gd name="connsiteY3" fmla="*/ 3063894 h 3252292"/>
              <a:gd name="connsiteX0" fmla="*/ 0 w 1115412"/>
              <a:gd name="connsiteY0" fmla="*/ 3063894 h 3252292"/>
              <a:gd name="connsiteX1" fmla="*/ 1115412 w 1115412"/>
              <a:gd name="connsiteY1" fmla="*/ 0 h 3252292"/>
              <a:gd name="connsiteX2" fmla="*/ 563987 w 1115412"/>
              <a:gd name="connsiteY2" fmla="*/ 3222708 h 3252292"/>
              <a:gd name="connsiteX3" fmla="*/ 0 w 1115412"/>
              <a:gd name="connsiteY3" fmla="*/ 3063894 h 3252292"/>
              <a:gd name="connsiteX0" fmla="*/ 0 w 1115412"/>
              <a:gd name="connsiteY0" fmla="*/ 3063894 h 3252292"/>
              <a:gd name="connsiteX1" fmla="*/ 1115412 w 1115412"/>
              <a:gd name="connsiteY1" fmla="*/ 0 h 3252292"/>
              <a:gd name="connsiteX2" fmla="*/ 563987 w 1115412"/>
              <a:gd name="connsiteY2" fmla="*/ 3222708 h 3252292"/>
              <a:gd name="connsiteX3" fmla="*/ 0 w 1115412"/>
              <a:gd name="connsiteY3" fmla="*/ 3063894 h 325229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115412" h="3252292">
                <a:moveTo>
                  <a:pt x="0" y="3063894"/>
                </a:moveTo>
                <a:lnTo>
                  <a:pt x="1115412" y="0"/>
                </a:lnTo>
                <a:lnTo>
                  <a:pt x="563987" y="3222708"/>
                </a:lnTo>
                <a:cubicBezTo>
                  <a:pt x="61145" y="3153892"/>
                  <a:pt x="480773" y="3252292"/>
                  <a:pt x="0" y="3063894"/>
                </a:cubicBezTo>
                <a:close/>
              </a:path>
            </a:pathLst>
          </a:custGeom>
          <a:solidFill>
            <a:srgbClr val="000000">
              <a:alpha val="0"/>
            </a:srgbClr>
          </a:solidFill>
          <a:ln>
            <a:solidFill>
              <a:srgbClr val="000000">
                <a:alpha val="0"/>
              </a:srgb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762" name="Полилиния 761">
            <a:hlinkClick r:id="rId12" action="ppaction://hlinksldjump"/>
          </p:cNvPr>
          <p:cNvSpPr/>
          <p:nvPr/>
        </p:nvSpPr>
        <p:spPr>
          <a:xfrm rot="2285747">
            <a:off x="2484694" y="2920484"/>
            <a:ext cx="1570247" cy="3301697"/>
          </a:xfrm>
          <a:custGeom>
            <a:avLst/>
            <a:gdLst>
              <a:gd name="connsiteX0" fmla="*/ 0 w 1111396"/>
              <a:gd name="connsiteY0" fmla="*/ 3146584 h 3146584"/>
              <a:gd name="connsiteX1" fmla="*/ 555698 w 1111396"/>
              <a:gd name="connsiteY1" fmla="*/ 0 h 3146584"/>
              <a:gd name="connsiteX2" fmla="*/ 1111396 w 1111396"/>
              <a:gd name="connsiteY2" fmla="*/ 3146584 h 3146584"/>
              <a:gd name="connsiteX3" fmla="*/ 0 w 1111396"/>
              <a:gd name="connsiteY3" fmla="*/ 3146584 h 3146584"/>
              <a:gd name="connsiteX0" fmla="*/ 0 w 1178136"/>
              <a:gd name="connsiteY0" fmla="*/ 3146584 h 3146728"/>
              <a:gd name="connsiteX1" fmla="*/ 555698 w 1178136"/>
              <a:gd name="connsiteY1" fmla="*/ 0 h 3146728"/>
              <a:gd name="connsiteX2" fmla="*/ 1178136 w 1178136"/>
              <a:gd name="connsiteY2" fmla="*/ 3146728 h 3146728"/>
              <a:gd name="connsiteX3" fmla="*/ 0 w 1178136"/>
              <a:gd name="connsiteY3" fmla="*/ 3146584 h 3146728"/>
              <a:gd name="connsiteX0" fmla="*/ 0 w 1309203"/>
              <a:gd name="connsiteY0" fmla="*/ 3103754 h 3146728"/>
              <a:gd name="connsiteX1" fmla="*/ 686765 w 1309203"/>
              <a:gd name="connsiteY1" fmla="*/ 0 h 3146728"/>
              <a:gd name="connsiteX2" fmla="*/ 1309203 w 1309203"/>
              <a:gd name="connsiteY2" fmla="*/ 3146728 h 3146728"/>
              <a:gd name="connsiteX3" fmla="*/ 0 w 1309203"/>
              <a:gd name="connsiteY3" fmla="*/ 3103754 h 3146728"/>
              <a:gd name="connsiteX0" fmla="*/ 0 w 1347377"/>
              <a:gd name="connsiteY0" fmla="*/ 3109325 h 3146728"/>
              <a:gd name="connsiteX1" fmla="*/ 724939 w 1347377"/>
              <a:gd name="connsiteY1" fmla="*/ 0 h 3146728"/>
              <a:gd name="connsiteX2" fmla="*/ 1347377 w 1347377"/>
              <a:gd name="connsiteY2" fmla="*/ 3146728 h 3146728"/>
              <a:gd name="connsiteX3" fmla="*/ 0 w 1347377"/>
              <a:gd name="connsiteY3" fmla="*/ 3109325 h 3146728"/>
              <a:gd name="connsiteX0" fmla="*/ 0 w 1347377"/>
              <a:gd name="connsiteY0" fmla="*/ 3109325 h 3146728"/>
              <a:gd name="connsiteX1" fmla="*/ 724939 w 1347377"/>
              <a:gd name="connsiteY1" fmla="*/ 0 h 3146728"/>
              <a:gd name="connsiteX2" fmla="*/ 1347377 w 1347377"/>
              <a:gd name="connsiteY2" fmla="*/ 3146728 h 3146728"/>
              <a:gd name="connsiteX3" fmla="*/ 674426 w 1347377"/>
              <a:gd name="connsiteY3" fmla="*/ 3123470 h 3146728"/>
              <a:gd name="connsiteX4" fmla="*/ 0 w 1347377"/>
              <a:gd name="connsiteY4" fmla="*/ 3109325 h 3146728"/>
              <a:gd name="connsiteX0" fmla="*/ 0 w 1347377"/>
              <a:gd name="connsiteY0" fmla="*/ 3109325 h 3170436"/>
              <a:gd name="connsiteX1" fmla="*/ 724939 w 1347377"/>
              <a:gd name="connsiteY1" fmla="*/ 0 h 3170436"/>
              <a:gd name="connsiteX2" fmla="*/ 1347377 w 1347377"/>
              <a:gd name="connsiteY2" fmla="*/ 3146728 h 3170436"/>
              <a:gd name="connsiteX3" fmla="*/ 710754 w 1347377"/>
              <a:gd name="connsiteY3" fmla="*/ 3170436 h 3170436"/>
              <a:gd name="connsiteX4" fmla="*/ 0 w 1347377"/>
              <a:gd name="connsiteY4" fmla="*/ 3109325 h 3170436"/>
              <a:gd name="connsiteX0" fmla="*/ 0 w 1347377"/>
              <a:gd name="connsiteY0" fmla="*/ 3109325 h 3198291"/>
              <a:gd name="connsiteX1" fmla="*/ 724939 w 1347377"/>
              <a:gd name="connsiteY1" fmla="*/ 0 h 3198291"/>
              <a:gd name="connsiteX2" fmla="*/ 1347377 w 1347377"/>
              <a:gd name="connsiteY2" fmla="*/ 3146728 h 3198291"/>
              <a:gd name="connsiteX3" fmla="*/ 737710 w 1347377"/>
              <a:gd name="connsiteY3" fmla="*/ 3198291 h 3198291"/>
              <a:gd name="connsiteX4" fmla="*/ 0 w 1347377"/>
              <a:gd name="connsiteY4" fmla="*/ 3109325 h 3198291"/>
              <a:gd name="connsiteX0" fmla="*/ 0 w 1347377"/>
              <a:gd name="connsiteY0" fmla="*/ 3109325 h 3230602"/>
              <a:gd name="connsiteX1" fmla="*/ 724939 w 1347377"/>
              <a:gd name="connsiteY1" fmla="*/ 0 h 3230602"/>
              <a:gd name="connsiteX2" fmla="*/ 1347377 w 1347377"/>
              <a:gd name="connsiteY2" fmla="*/ 3146728 h 3230602"/>
              <a:gd name="connsiteX3" fmla="*/ 737710 w 1347377"/>
              <a:gd name="connsiteY3" fmla="*/ 3198291 h 3230602"/>
              <a:gd name="connsiteX4" fmla="*/ 0 w 1347377"/>
              <a:gd name="connsiteY4" fmla="*/ 3109325 h 3230602"/>
              <a:gd name="connsiteX0" fmla="*/ 0 w 1347377"/>
              <a:gd name="connsiteY0" fmla="*/ 3109325 h 3198291"/>
              <a:gd name="connsiteX1" fmla="*/ 724939 w 1347377"/>
              <a:gd name="connsiteY1" fmla="*/ 0 h 3198291"/>
              <a:gd name="connsiteX2" fmla="*/ 1347377 w 1347377"/>
              <a:gd name="connsiteY2" fmla="*/ 3146728 h 3198291"/>
              <a:gd name="connsiteX3" fmla="*/ 737710 w 1347377"/>
              <a:gd name="connsiteY3" fmla="*/ 3198291 h 3198291"/>
              <a:gd name="connsiteX4" fmla="*/ 0 w 1347377"/>
              <a:gd name="connsiteY4" fmla="*/ 3109325 h 3198291"/>
              <a:gd name="connsiteX0" fmla="*/ 0 w 1347377"/>
              <a:gd name="connsiteY0" fmla="*/ 3109325 h 3212766"/>
              <a:gd name="connsiteX1" fmla="*/ 724939 w 1347377"/>
              <a:gd name="connsiteY1" fmla="*/ 0 h 3212766"/>
              <a:gd name="connsiteX2" fmla="*/ 1347377 w 1347377"/>
              <a:gd name="connsiteY2" fmla="*/ 3146728 h 3212766"/>
              <a:gd name="connsiteX3" fmla="*/ 737710 w 1347377"/>
              <a:gd name="connsiteY3" fmla="*/ 3198291 h 3212766"/>
              <a:gd name="connsiteX4" fmla="*/ 0 w 1347377"/>
              <a:gd name="connsiteY4" fmla="*/ 3109325 h 3212766"/>
              <a:gd name="connsiteX0" fmla="*/ 0 w 1347377"/>
              <a:gd name="connsiteY0" fmla="*/ 3109325 h 3198291"/>
              <a:gd name="connsiteX1" fmla="*/ 724939 w 1347377"/>
              <a:gd name="connsiteY1" fmla="*/ 0 h 3198291"/>
              <a:gd name="connsiteX2" fmla="*/ 1347377 w 1347377"/>
              <a:gd name="connsiteY2" fmla="*/ 3146728 h 3198291"/>
              <a:gd name="connsiteX3" fmla="*/ 737710 w 1347377"/>
              <a:gd name="connsiteY3" fmla="*/ 3198291 h 3198291"/>
              <a:gd name="connsiteX4" fmla="*/ 0 w 1347377"/>
              <a:gd name="connsiteY4" fmla="*/ 3109325 h 3198291"/>
              <a:gd name="connsiteX0" fmla="*/ 0 w 1347377"/>
              <a:gd name="connsiteY0" fmla="*/ 3109325 h 3215130"/>
              <a:gd name="connsiteX1" fmla="*/ 724939 w 1347377"/>
              <a:gd name="connsiteY1" fmla="*/ 0 h 3215130"/>
              <a:gd name="connsiteX2" fmla="*/ 1347377 w 1347377"/>
              <a:gd name="connsiteY2" fmla="*/ 3146728 h 3215130"/>
              <a:gd name="connsiteX3" fmla="*/ 737710 w 1347377"/>
              <a:gd name="connsiteY3" fmla="*/ 3198291 h 3215130"/>
              <a:gd name="connsiteX4" fmla="*/ 0 w 1347377"/>
              <a:gd name="connsiteY4" fmla="*/ 3109325 h 3215130"/>
              <a:gd name="connsiteX0" fmla="*/ 0 w 1347377"/>
              <a:gd name="connsiteY0" fmla="*/ 3109325 h 3198291"/>
              <a:gd name="connsiteX1" fmla="*/ 724939 w 1347377"/>
              <a:gd name="connsiteY1" fmla="*/ 0 h 3198291"/>
              <a:gd name="connsiteX2" fmla="*/ 1347377 w 1347377"/>
              <a:gd name="connsiteY2" fmla="*/ 3146728 h 3198291"/>
              <a:gd name="connsiteX3" fmla="*/ 737710 w 1347377"/>
              <a:gd name="connsiteY3" fmla="*/ 3198291 h 3198291"/>
              <a:gd name="connsiteX4" fmla="*/ 0 w 1347377"/>
              <a:gd name="connsiteY4" fmla="*/ 3109325 h 3198291"/>
              <a:gd name="connsiteX0" fmla="*/ 0 w 1283479"/>
              <a:gd name="connsiteY0" fmla="*/ 3109325 h 3198291"/>
              <a:gd name="connsiteX1" fmla="*/ 724939 w 1283479"/>
              <a:gd name="connsiteY1" fmla="*/ 0 h 3198291"/>
              <a:gd name="connsiteX2" fmla="*/ 1283479 w 1283479"/>
              <a:gd name="connsiteY2" fmla="*/ 3134025 h 3198291"/>
              <a:gd name="connsiteX3" fmla="*/ 737710 w 1283479"/>
              <a:gd name="connsiteY3" fmla="*/ 3198291 h 3198291"/>
              <a:gd name="connsiteX4" fmla="*/ 0 w 1283479"/>
              <a:gd name="connsiteY4" fmla="*/ 3109325 h 3198291"/>
              <a:gd name="connsiteX0" fmla="*/ 0 w 1283479"/>
              <a:gd name="connsiteY0" fmla="*/ 3109325 h 3225582"/>
              <a:gd name="connsiteX1" fmla="*/ 724939 w 1283479"/>
              <a:gd name="connsiteY1" fmla="*/ 0 h 3225582"/>
              <a:gd name="connsiteX2" fmla="*/ 1283479 w 1283479"/>
              <a:gd name="connsiteY2" fmla="*/ 3134025 h 3225582"/>
              <a:gd name="connsiteX3" fmla="*/ 737710 w 1283479"/>
              <a:gd name="connsiteY3" fmla="*/ 3198291 h 3225582"/>
              <a:gd name="connsiteX4" fmla="*/ 0 w 1283479"/>
              <a:gd name="connsiteY4" fmla="*/ 3109325 h 3225582"/>
              <a:gd name="connsiteX0" fmla="*/ 0 w 1283479"/>
              <a:gd name="connsiteY0" fmla="*/ 3109325 h 3234197"/>
              <a:gd name="connsiteX1" fmla="*/ 724939 w 1283479"/>
              <a:gd name="connsiteY1" fmla="*/ 0 h 3234197"/>
              <a:gd name="connsiteX2" fmla="*/ 1283479 w 1283479"/>
              <a:gd name="connsiteY2" fmla="*/ 3134025 h 3234197"/>
              <a:gd name="connsiteX3" fmla="*/ 737710 w 1283479"/>
              <a:gd name="connsiteY3" fmla="*/ 3198291 h 3234197"/>
              <a:gd name="connsiteX4" fmla="*/ 0 w 1283479"/>
              <a:gd name="connsiteY4" fmla="*/ 3109325 h 3234197"/>
              <a:gd name="connsiteX0" fmla="*/ 0 w 1310712"/>
              <a:gd name="connsiteY0" fmla="*/ 3040637 h 3234197"/>
              <a:gd name="connsiteX1" fmla="*/ 752172 w 1310712"/>
              <a:gd name="connsiteY1" fmla="*/ 0 h 3234197"/>
              <a:gd name="connsiteX2" fmla="*/ 1310712 w 1310712"/>
              <a:gd name="connsiteY2" fmla="*/ 3134025 h 3234197"/>
              <a:gd name="connsiteX3" fmla="*/ 764943 w 1310712"/>
              <a:gd name="connsiteY3" fmla="*/ 3198291 h 3234197"/>
              <a:gd name="connsiteX4" fmla="*/ 0 w 1310712"/>
              <a:gd name="connsiteY4" fmla="*/ 3040637 h 3234197"/>
              <a:gd name="connsiteX0" fmla="*/ 0 w 1332319"/>
              <a:gd name="connsiteY0" fmla="*/ 3059787 h 3234197"/>
              <a:gd name="connsiteX1" fmla="*/ 773779 w 1332319"/>
              <a:gd name="connsiteY1" fmla="*/ 0 h 3234197"/>
              <a:gd name="connsiteX2" fmla="*/ 1332319 w 1332319"/>
              <a:gd name="connsiteY2" fmla="*/ 3134025 h 3234197"/>
              <a:gd name="connsiteX3" fmla="*/ 786550 w 1332319"/>
              <a:gd name="connsiteY3" fmla="*/ 3198291 h 3234197"/>
              <a:gd name="connsiteX4" fmla="*/ 0 w 1332319"/>
              <a:gd name="connsiteY4" fmla="*/ 3059787 h 3234197"/>
              <a:gd name="connsiteX0" fmla="*/ 0 w 1332319"/>
              <a:gd name="connsiteY0" fmla="*/ 3059787 h 3234197"/>
              <a:gd name="connsiteX1" fmla="*/ 773779 w 1332319"/>
              <a:gd name="connsiteY1" fmla="*/ 0 h 3234197"/>
              <a:gd name="connsiteX2" fmla="*/ 1332319 w 1332319"/>
              <a:gd name="connsiteY2" fmla="*/ 3134025 h 3234197"/>
              <a:gd name="connsiteX3" fmla="*/ 786550 w 1332319"/>
              <a:gd name="connsiteY3" fmla="*/ 3198291 h 3234197"/>
              <a:gd name="connsiteX4" fmla="*/ 0 w 1332319"/>
              <a:gd name="connsiteY4" fmla="*/ 3059787 h 3234197"/>
              <a:gd name="connsiteX0" fmla="*/ 0 w 1332319"/>
              <a:gd name="connsiteY0" fmla="*/ 3059787 h 3234197"/>
              <a:gd name="connsiteX1" fmla="*/ 773779 w 1332319"/>
              <a:gd name="connsiteY1" fmla="*/ 0 h 3234197"/>
              <a:gd name="connsiteX2" fmla="*/ 1332319 w 1332319"/>
              <a:gd name="connsiteY2" fmla="*/ 3134025 h 3234197"/>
              <a:gd name="connsiteX3" fmla="*/ 786550 w 1332319"/>
              <a:gd name="connsiteY3" fmla="*/ 3198291 h 3234197"/>
              <a:gd name="connsiteX4" fmla="*/ 0 w 1332319"/>
              <a:gd name="connsiteY4" fmla="*/ 3059787 h 3234197"/>
              <a:gd name="connsiteX0" fmla="*/ 0 w 1332319"/>
              <a:gd name="connsiteY0" fmla="*/ 3059787 h 3234197"/>
              <a:gd name="connsiteX1" fmla="*/ 773779 w 1332319"/>
              <a:gd name="connsiteY1" fmla="*/ 0 h 3234197"/>
              <a:gd name="connsiteX2" fmla="*/ 1332319 w 1332319"/>
              <a:gd name="connsiteY2" fmla="*/ 3134025 h 3234197"/>
              <a:gd name="connsiteX3" fmla="*/ 786550 w 1332319"/>
              <a:gd name="connsiteY3" fmla="*/ 3198291 h 3234197"/>
              <a:gd name="connsiteX4" fmla="*/ 0 w 1332319"/>
              <a:gd name="connsiteY4" fmla="*/ 3059787 h 3234197"/>
              <a:gd name="connsiteX0" fmla="*/ 0 w 1332319"/>
              <a:gd name="connsiteY0" fmla="*/ 3059787 h 3198291"/>
              <a:gd name="connsiteX1" fmla="*/ 773779 w 1332319"/>
              <a:gd name="connsiteY1" fmla="*/ 0 h 3198291"/>
              <a:gd name="connsiteX2" fmla="*/ 1332319 w 1332319"/>
              <a:gd name="connsiteY2" fmla="*/ 3134025 h 3198291"/>
              <a:gd name="connsiteX3" fmla="*/ 786550 w 1332319"/>
              <a:gd name="connsiteY3" fmla="*/ 3198291 h 3198291"/>
              <a:gd name="connsiteX4" fmla="*/ 0 w 1332319"/>
              <a:gd name="connsiteY4" fmla="*/ 3059787 h 3198291"/>
              <a:gd name="connsiteX0" fmla="*/ 0 w 1332319"/>
              <a:gd name="connsiteY0" fmla="*/ 3059787 h 3225168"/>
              <a:gd name="connsiteX1" fmla="*/ 773779 w 1332319"/>
              <a:gd name="connsiteY1" fmla="*/ 0 h 3225168"/>
              <a:gd name="connsiteX2" fmla="*/ 1332319 w 1332319"/>
              <a:gd name="connsiteY2" fmla="*/ 3134025 h 3225168"/>
              <a:gd name="connsiteX3" fmla="*/ 786550 w 1332319"/>
              <a:gd name="connsiteY3" fmla="*/ 3198291 h 3225168"/>
              <a:gd name="connsiteX4" fmla="*/ 0 w 1332319"/>
              <a:gd name="connsiteY4" fmla="*/ 3059787 h 3225168"/>
              <a:gd name="connsiteX0" fmla="*/ 0 w 1332319"/>
              <a:gd name="connsiteY0" fmla="*/ 3059787 h 3230611"/>
              <a:gd name="connsiteX1" fmla="*/ 773779 w 1332319"/>
              <a:gd name="connsiteY1" fmla="*/ 0 h 3230611"/>
              <a:gd name="connsiteX2" fmla="*/ 1332319 w 1332319"/>
              <a:gd name="connsiteY2" fmla="*/ 3134025 h 3230611"/>
              <a:gd name="connsiteX3" fmla="*/ 786550 w 1332319"/>
              <a:gd name="connsiteY3" fmla="*/ 3198291 h 3230611"/>
              <a:gd name="connsiteX4" fmla="*/ 0 w 1332319"/>
              <a:gd name="connsiteY4" fmla="*/ 3059787 h 3230611"/>
              <a:gd name="connsiteX0" fmla="*/ 0 w 1547996"/>
              <a:gd name="connsiteY0" fmla="*/ 3023831 h 3230611"/>
              <a:gd name="connsiteX1" fmla="*/ 989456 w 1547996"/>
              <a:gd name="connsiteY1" fmla="*/ 0 h 3230611"/>
              <a:gd name="connsiteX2" fmla="*/ 1547996 w 1547996"/>
              <a:gd name="connsiteY2" fmla="*/ 3134025 h 3230611"/>
              <a:gd name="connsiteX3" fmla="*/ 1002227 w 1547996"/>
              <a:gd name="connsiteY3" fmla="*/ 3198291 h 3230611"/>
              <a:gd name="connsiteX4" fmla="*/ 0 w 1547996"/>
              <a:gd name="connsiteY4" fmla="*/ 3023831 h 3230611"/>
              <a:gd name="connsiteX0" fmla="*/ 0 w 1479910"/>
              <a:gd name="connsiteY0" fmla="*/ 3023831 h 3292721"/>
              <a:gd name="connsiteX1" fmla="*/ 989456 w 1479910"/>
              <a:gd name="connsiteY1" fmla="*/ 0 h 3292721"/>
              <a:gd name="connsiteX2" fmla="*/ 1479910 w 1479910"/>
              <a:gd name="connsiteY2" fmla="*/ 3196135 h 3292721"/>
              <a:gd name="connsiteX3" fmla="*/ 1002227 w 1479910"/>
              <a:gd name="connsiteY3" fmla="*/ 3198291 h 3292721"/>
              <a:gd name="connsiteX4" fmla="*/ 0 w 1479910"/>
              <a:gd name="connsiteY4" fmla="*/ 3023831 h 3292721"/>
              <a:gd name="connsiteX0" fmla="*/ 0 w 1479910"/>
              <a:gd name="connsiteY0" fmla="*/ 3023831 h 3700107"/>
              <a:gd name="connsiteX1" fmla="*/ 989456 w 1479910"/>
              <a:gd name="connsiteY1" fmla="*/ 0 h 3700107"/>
              <a:gd name="connsiteX2" fmla="*/ 1479910 w 1479910"/>
              <a:gd name="connsiteY2" fmla="*/ 3196135 h 3700107"/>
              <a:gd name="connsiteX3" fmla="*/ 0 w 1479910"/>
              <a:gd name="connsiteY3" fmla="*/ 3023831 h 3700107"/>
              <a:gd name="connsiteX0" fmla="*/ 0 w 1479910"/>
              <a:gd name="connsiteY0" fmla="*/ 3023831 h 3556520"/>
              <a:gd name="connsiteX1" fmla="*/ 989456 w 1479910"/>
              <a:gd name="connsiteY1" fmla="*/ 0 h 3556520"/>
              <a:gd name="connsiteX2" fmla="*/ 1479910 w 1479910"/>
              <a:gd name="connsiteY2" fmla="*/ 3196135 h 3556520"/>
              <a:gd name="connsiteX3" fmla="*/ 0 w 1479910"/>
              <a:gd name="connsiteY3" fmla="*/ 3023831 h 3556520"/>
              <a:gd name="connsiteX0" fmla="*/ 0 w 1479910"/>
              <a:gd name="connsiteY0" fmla="*/ 3023831 h 3301697"/>
              <a:gd name="connsiteX1" fmla="*/ 989456 w 1479910"/>
              <a:gd name="connsiteY1" fmla="*/ 0 h 3301697"/>
              <a:gd name="connsiteX2" fmla="*/ 1479910 w 1479910"/>
              <a:gd name="connsiteY2" fmla="*/ 3196135 h 3301697"/>
              <a:gd name="connsiteX3" fmla="*/ 0 w 1479910"/>
              <a:gd name="connsiteY3" fmla="*/ 3023831 h 330169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479910" h="3301697">
                <a:moveTo>
                  <a:pt x="0" y="3023831"/>
                </a:moveTo>
                <a:lnTo>
                  <a:pt x="989456" y="0"/>
                </a:lnTo>
                <a:lnTo>
                  <a:pt x="1479910" y="3196135"/>
                </a:lnTo>
                <a:cubicBezTo>
                  <a:pt x="946669" y="3186143"/>
                  <a:pt x="864974" y="3301697"/>
                  <a:pt x="0" y="3023831"/>
                </a:cubicBezTo>
                <a:close/>
              </a:path>
            </a:pathLst>
          </a:custGeom>
          <a:solidFill>
            <a:srgbClr val="000000">
              <a:alpha val="0"/>
            </a:srgbClr>
          </a:solidFill>
          <a:ln>
            <a:solidFill>
              <a:srgbClr val="000000">
                <a:alpha val="0"/>
              </a:srgb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763" name="Полилиния 762">
            <a:hlinkClick r:id="rId13" action="ppaction://hlinksldjump"/>
          </p:cNvPr>
          <p:cNvSpPr/>
          <p:nvPr/>
        </p:nvSpPr>
        <p:spPr>
          <a:xfrm rot="576597">
            <a:off x="3135448" y="3287107"/>
            <a:ext cx="1807631" cy="3389305"/>
          </a:xfrm>
          <a:custGeom>
            <a:avLst/>
            <a:gdLst>
              <a:gd name="connsiteX0" fmla="*/ 0 w 1111396"/>
              <a:gd name="connsiteY0" fmla="*/ 3146584 h 3146584"/>
              <a:gd name="connsiteX1" fmla="*/ 555698 w 1111396"/>
              <a:gd name="connsiteY1" fmla="*/ 0 h 3146584"/>
              <a:gd name="connsiteX2" fmla="*/ 1111396 w 1111396"/>
              <a:gd name="connsiteY2" fmla="*/ 3146584 h 3146584"/>
              <a:gd name="connsiteX3" fmla="*/ 0 w 1111396"/>
              <a:gd name="connsiteY3" fmla="*/ 3146584 h 3146584"/>
              <a:gd name="connsiteX0" fmla="*/ 0 w 1178136"/>
              <a:gd name="connsiteY0" fmla="*/ 3146584 h 3146728"/>
              <a:gd name="connsiteX1" fmla="*/ 555698 w 1178136"/>
              <a:gd name="connsiteY1" fmla="*/ 0 h 3146728"/>
              <a:gd name="connsiteX2" fmla="*/ 1178136 w 1178136"/>
              <a:gd name="connsiteY2" fmla="*/ 3146728 h 3146728"/>
              <a:gd name="connsiteX3" fmla="*/ 0 w 1178136"/>
              <a:gd name="connsiteY3" fmla="*/ 3146584 h 3146728"/>
              <a:gd name="connsiteX0" fmla="*/ 0 w 1309203"/>
              <a:gd name="connsiteY0" fmla="*/ 3103754 h 3146728"/>
              <a:gd name="connsiteX1" fmla="*/ 686765 w 1309203"/>
              <a:gd name="connsiteY1" fmla="*/ 0 h 3146728"/>
              <a:gd name="connsiteX2" fmla="*/ 1309203 w 1309203"/>
              <a:gd name="connsiteY2" fmla="*/ 3146728 h 3146728"/>
              <a:gd name="connsiteX3" fmla="*/ 0 w 1309203"/>
              <a:gd name="connsiteY3" fmla="*/ 3103754 h 3146728"/>
              <a:gd name="connsiteX0" fmla="*/ 0 w 1347377"/>
              <a:gd name="connsiteY0" fmla="*/ 3109325 h 3146728"/>
              <a:gd name="connsiteX1" fmla="*/ 724939 w 1347377"/>
              <a:gd name="connsiteY1" fmla="*/ 0 h 3146728"/>
              <a:gd name="connsiteX2" fmla="*/ 1347377 w 1347377"/>
              <a:gd name="connsiteY2" fmla="*/ 3146728 h 3146728"/>
              <a:gd name="connsiteX3" fmla="*/ 0 w 1347377"/>
              <a:gd name="connsiteY3" fmla="*/ 3109325 h 3146728"/>
              <a:gd name="connsiteX0" fmla="*/ 0 w 1347377"/>
              <a:gd name="connsiteY0" fmla="*/ 3109325 h 3146728"/>
              <a:gd name="connsiteX1" fmla="*/ 724939 w 1347377"/>
              <a:gd name="connsiteY1" fmla="*/ 0 h 3146728"/>
              <a:gd name="connsiteX2" fmla="*/ 1347377 w 1347377"/>
              <a:gd name="connsiteY2" fmla="*/ 3146728 h 3146728"/>
              <a:gd name="connsiteX3" fmla="*/ 674426 w 1347377"/>
              <a:gd name="connsiteY3" fmla="*/ 3123470 h 3146728"/>
              <a:gd name="connsiteX4" fmla="*/ 0 w 1347377"/>
              <a:gd name="connsiteY4" fmla="*/ 3109325 h 3146728"/>
              <a:gd name="connsiteX0" fmla="*/ 0 w 1347377"/>
              <a:gd name="connsiteY0" fmla="*/ 3109325 h 3170436"/>
              <a:gd name="connsiteX1" fmla="*/ 724939 w 1347377"/>
              <a:gd name="connsiteY1" fmla="*/ 0 h 3170436"/>
              <a:gd name="connsiteX2" fmla="*/ 1347377 w 1347377"/>
              <a:gd name="connsiteY2" fmla="*/ 3146728 h 3170436"/>
              <a:gd name="connsiteX3" fmla="*/ 710754 w 1347377"/>
              <a:gd name="connsiteY3" fmla="*/ 3170436 h 3170436"/>
              <a:gd name="connsiteX4" fmla="*/ 0 w 1347377"/>
              <a:gd name="connsiteY4" fmla="*/ 3109325 h 3170436"/>
              <a:gd name="connsiteX0" fmla="*/ 0 w 1347377"/>
              <a:gd name="connsiteY0" fmla="*/ 3109325 h 3198291"/>
              <a:gd name="connsiteX1" fmla="*/ 724939 w 1347377"/>
              <a:gd name="connsiteY1" fmla="*/ 0 h 3198291"/>
              <a:gd name="connsiteX2" fmla="*/ 1347377 w 1347377"/>
              <a:gd name="connsiteY2" fmla="*/ 3146728 h 3198291"/>
              <a:gd name="connsiteX3" fmla="*/ 737710 w 1347377"/>
              <a:gd name="connsiteY3" fmla="*/ 3198291 h 3198291"/>
              <a:gd name="connsiteX4" fmla="*/ 0 w 1347377"/>
              <a:gd name="connsiteY4" fmla="*/ 3109325 h 3198291"/>
              <a:gd name="connsiteX0" fmla="*/ 0 w 1347377"/>
              <a:gd name="connsiteY0" fmla="*/ 3109325 h 3230602"/>
              <a:gd name="connsiteX1" fmla="*/ 724939 w 1347377"/>
              <a:gd name="connsiteY1" fmla="*/ 0 h 3230602"/>
              <a:gd name="connsiteX2" fmla="*/ 1347377 w 1347377"/>
              <a:gd name="connsiteY2" fmla="*/ 3146728 h 3230602"/>
              <a:gd name="connsiteX3" fmla="*/ 737710 w 1347377"/>
              <a:gd name="connsiteY3" fmla="*/ 3198291 h 3230602"/>
              <a:gd name="connsiteX4" fmla="*/ 0 w 1347377"/>
              <a:gd name="connsiteY4" fmla="*/ 3109325 h 3230602"/>
              <a:gd name="connsiteX0" fmla="*/ 0 w 1347377"/>
              <a:gd name="connsiteY0" fmla="*/ 3109325 h 3198291"/>
              <a:gd name="connsiteX1" fmla="*/ 724939 w 1347377"/>
              <a:gd name="connsiteY1" fmla="*/ 0 h 3198291"/>
              <a:gd name="connsiteX2" fmla="*/ 1347377 w 1347377"/>
              <a:gd name="connsiteY2" fmla="*/ 3146728 h 3198291"/>
              <a:gd name="connsiteX3" fmla="*/ 737710 w 1347377"/>
              <a:gd name="connsiteY3" fmla="*/ 3198291 h 3198291"/>
              <a:gd name="connsiteX4" fmla="*/ 0 w 1347377"/>
              <a:gd name="connsiteY4" fmla="*/ 3109325 h 3198291"/>
              <a:gd name="connsiteX0" fmla="*/ 0 w 1347377"/>
              <a:gd name="connsiteY0" fmla="*/ 3109325 h 3212766"/>
              <a:gd name="connsiteX1" fmla="*/ 724939 w 1347377"/>
              <a:gd name="connsiteY1" fmla="*/ 0 h 3212766"/>
              <a:gd name="connsiteX2" fmla="*/ 1347377 w 1347377"/>
              <a:gd name="connsiteY2" fmla="*/ 3146728 h 3212766"/>
              <a:gd name="connsiteX3" fmla="*/ 737710 w 1347377"/>
              <a:gd name="connsiteY3" fmla="*/ 3198291 h 3212766"/>
              <a:gd name="connsiteX4" fmla="*/ 0 w 1347377"/>
              <a:gd name="connsiteY4" fmla="*/ 3109325 h 3212766"/>
              <a:gd name="connsiteX0" fmla="*/ 0 w 1347377"/>
              <a:gd name="connsiteY0" fmla="*/ 3109325 h 3198291"/>
              <a:gd name="connsiteX1" fmla="*/ 724939 w 1347377"/>
              <a:gd name="connsiteY1" fmla="*/ 0 h 3198291"/>
              <a:gd name="connsiteX2" fmla="*/ 1347377 w 1347377"/>
              <a:gd name="connsiteY2" fmla="*/ 3146728 h 3198291"/>
              <a:gd name="connsiteX3" fmla="*/ 737710 w 1347377"/>
              <a:gd name="connsiteY3" fmla="*/ 3198291 h 3198291"/>
              <a:gd name="connsiteX4" fmla="*/ 0 w 1347377"/>
              <a:gd name="connsiteY4" fmla="*/ 3109325 h 3198291"/>
              <a:gd name="connsiteX0" fmla="*/ 0 w 1347377"/>
              <a:gd name="connsiteY0" fmla="*/ 3109325 h 3215130"/>
              <a:gd name="connsiteX1" fmla="*/ 724939 w 1347377"/>
              <a:gd name="connsiteY1" fmla="*/ 0 h 3215130"/>
              <a:gd name="connsiteX2" fmla="*/ 1347377 w 1347377"/>
              <a:gd name="connsiteY2" fmla="*/ 3146728 h 3215130"/>
              <a:gd name="connsiteX3" fmla="*/ 737710 w 1347377"/>
              <a:gd name="connsiteY3" fmla="*/ 3198291 h 3215130"/>
              <a:gd name="connsiteX4" fmla="*/ 0 w 1347377"/>
              <a:gd name="connsiteY4" fmla="*/ 3109325 h 3215130"/>
              <a:gd name="connsiteX0" fmla="*/ 0 w 1347377"/>
              <a:gd name="connsiteY0" fmla="*/ 3109325 h 3198291"/>
              <a:gd name="connsiteX1" fmla="*/ 724939 w 1347377"/>
              <a:gd name="connsiteY1" fmla="*/ 0 h 3198291"/>
              <a:gd name="connsiteX2" fmla="*/ 1347377 w 1347377"/>
              <a:gd name="connsiteY2" fmla="*/ 3146728 h 3198291"/>
              <a:gd name="connsiteX3" fmla="*/ 737710 w 1347377"/>
              <a:gd name="connsiteY3" fmla="*/ 3198291 h 3198291"/>
              <a:gd name="connsiteX4" fmla="*/ 0 w 1347377"/>
              <a:gd name="connsiteY4" fmla="*/ 3109325 h 3198291"/>
              <a:gd name="connsiteX0" fmla="*/ 0 w 1283479"/>
              <a:gd name="connsiteY0" fmla="*/ 3109325 h 3198291"/>
              <a:gd name="connsiteX1" fmla="*/ 724939 w 1283479"/>
              <a:gd name="connsiteY1" fmla="*/ 0 h 3198291"/>
              <a:gd name="connsiteX2" fmla="*/ 1283479 w 1283479"/>
              <a:gd name="connsiteY2" fmla="*/ 3134025 h 3198291"/>
              <a:gd name="connsiteX3" fmla="*/ 737710 w 1283479"/>
              <a:gd name="connsiteY3" fmla="*/ 3198291 h 3198291"/>
              <a:gd name="connsiteX4" fmla="*/ 0 w 1283479"/>
              <a:gd name="connsiteY4" fmla="*/ 3109325 h 3198291"/>
              <a:gd name="connsiteX0" fmla="*/ 0 w 1283479"/>
              <a:gd name="connsiteY0" fmla="*/ 3109325 h 3225582"/>
              <a:gd name="connsiteX1" fmla="*/ 724939 w 1283479"/>
              <a:gd name="connsiteY1" fmla="*/ 0 h 3225582"/>
              <a:gd name="connsiteX2" fmla="*/ 1283479 w 1283479"/>
              <a:gd name="connsiteY2" fmla="*/ 3134025 h 3225582"/>
              <a:gd name="connsiteX3" fmla="*/ 737710 w 1283479"/>
              <a:gd name="connsiteY3" fmla="*/ 3198291 h 3225582"/>
              <a:gd name="connsiteX4" fmla="*/ 0 w 1283479"/>
              <a:gd name="connsiteY4" fmla="*/ 3109325 h 3225582"/>
              <a:gd name="connsiteX0" fmla="*/ 0 w 1283479"/>
              <a:gd name="connsiteY0" fmla="*/ 3109325 h 3234197"/>
              <a:gd name="connsiteX1" fmla="*/ 724939 w 1283479"/>
              <a:gd name="connsiteY1" fmla="*/ 0 h 3234197"/>
              <a:gd name="connsiteX2" fmla="*/ 1283479 w 1283479"/>
              <a:gd name="connsiteY2" fmla="*/ 3134025 h 3234197"/>
              <a:gd name="connsiteX3" fmla="*/ 737710 w 1283479"/>
              <a:gd name="connsiteY3" fmla="*/ 3198291 h 3234197"/>
              <a:gd name="connsiteX4" fmla="*/ 0 w 1283479"/>
              <a:gd name="connsiteY4" fmla="*/ 3109325 h 3234197"/>
              <a:gd name="connsiteX0" fmla="*/ 0 w 1310712"/>
              <a:gd name="connsiteY0" fmla="*/ 3040637 h 3234197"/>
              <a:gd name="connsiteX1" fmla="*/ 752172 w 1310712"/>
              <a:gd name="connsiteY1" fmla="*/ 0 h 3234197"/>
              <a:gd name="connsiteX2" fmla="*/ 1310712 w 1310712"/>
              <a:gd name="connsiteY2" fmla="*/ 3134025 h 3234197"/>
              <a:gd name="connsiteX3" fmla="*/ 764943 w 1310712"/>
              <a:gd name="connsiteY3" fmla="*/ 3198291 h 3234197"/>
              <a:gd name="connsiteX4" fmla="*/ 0 w 1310712"/>
              <a:gd name="connsiteY4" fmla="*/ 3040637 h 3234197"/>
              <a:gd name="connsiteX0" fmla="*/ 0 w 1332319"/>
              <a:gd name="connsiteY0" fmla="*/ 3059787 h 3234197"/>
              <a:gd name="connsiteX1" fmla="*/ 773779 w 1332319"/>
              <a:gd name="connsiteY1" fmla="*/ 0 h 3234197"/>
              <a:gd name="connsiteX2" fmla="*/ 1332319 w 1332319"/>
              <a:gd name="connsiteY2" fmla="*/ 3134025 h 3234197"/>
              <a:gd name="connsiteX3" fmla="*/ 786550 w 1332319"/>
              <a:gd name="connsiteY3" fmla="*/ 3198291 h 3234197"/>
              <a:gd name="connsiteX4" fmla="*/ 0 w 1332319"/>
              <a:gd name="connsiteY4" fmla="*/ 3059787 h 3234197"/>
              <a:gd name="connsiteX0" fmla="*/ 0 w 1332319"/>
              <a:gd name="connsiteY0" fmla="*/ 3059787 h 3234197"/>
              <a:gd name="connsiteX1" fmla="*/ 773779 w 1332319"/>
              <a:gd name="connsiteY1" fmla="*/ 0 h 3234197"/>
              <a:gd name="connsiteX2" fmla="*/ 1332319 w 1332319"/>
              <a:gd name="connsiteY2" fmla="*/ 3134025 h 3234197"/>
              <a:gd name="connsiteX3" fmla="*/ 786550 w 1332319"/>
              <a:gd name="connsiteY3" fmla="*/ 3198291 h 3234197"/>
              <a:gd name="connsiteX4" fmla="*/ 0 w 1332319"/>
              <a:gd name="connsiteY4" fmla="*/ 3059787 h 3234197"/>
              <a:gd name="connsiteX0" fmla="*/ 0 w 1332319"/>
              <a:gd name="connsiteY0" fmla="*/ 3059787 h 3234197"/>
              <a:gd name="connsiteX1" fmla="*/ 773779 w 1332319"/>
              <a:gd name="connsiteY1" fmla="*/ 0 h 3234197"/>
              <a:gd name="connsiteX2" fmla="*/ 1332319 w 1332319"/>
              <a:gd name="connsiteY2" fmla="*/ 3134025 h 3234197"/>
              <a:gd name="connsiteX3" fmla="*/ 786550 w 1332319"/>
              <a:gd name="connsiteY3" fmla="*/ 3198291 h 3234197"/>
              <a:gd name="connsiteX4" fmla="*/ 0 w 1332319"/>
              <a:gd name="connsiteY4" fmla="*/ 3059787 h 3234197"/>
              <a:gd name="connsiteX0" fmla="*/ 0 w 1332319"/>
              <a:gd name="connsiteY0" fmla="*/ 3059787 h 3234197"/>
              <a:gd name="connsiteX1" fmla="*/ 773779 w 1332319"/>
              <a:gd name="connsiteY1" fmla="*/ 0 h 3234197"/>
              <a:gd name="connsiteX2" fmla="*/ 1332319 w 1332319"/>
              <a:gd name="connsiteY2" fmla="*/ 3134025 h 3234197"/>
              <a:gd name="connsiteX3" fmla="*/ 786550 w 1332319"/>
              <a:gd name="connsiteY3" fmla="*/ 3198291 h 3234197"/>
              <a:gd name="connsiteX4" fmla="*/ 0 w 1332319"/>
              <a:gd name="connsiteY4" fmla="*/ 3059787 h 3234197"/>
              <a:gd name="connsiteX0" fmla="*/ 0 w 1332319"/>
              <a:gd name="connsiteY0" fmla="*/ 3059787 h 3198291"/>
              <a:gd name="connsiteX1" fmla="*/ 773779 w 1332319"/>
              <a:gd name="connsiteY1" fmla="*/ 0 h 3198291"/>
              <a:gd name="connsiteX2" fmla="*/ 1332319 w 1332319"/>
              <a:gd name="connsiteY2" fmla="*/ 3134025 h 3198291"/>
              <a:gd name="connsiteX3" fmla="*/ 786550 w 1332319"/>
              <a:gd name="connsiteY3" fmla="*/ 3198291 h 3198291"/>
              <a:gd name="connsiteX4" fmla="*/ 0 w 1332319"/>
              <a:gd name="connsiteY4" fmla="*/ 3059787 h 3198291"/>
              <a:gd name="connsiteX0" fmla="*/ 0 w 1332319"/>
              <a:gd name="connsiteY0" fmla="*/ 3059787 h 3225168"/>
              <a:gd name="connsiteX1" fmla="*/ 773779 w 1332319"/>
              <a:gd name="connsiteY1" fmla="*/ 0 h 3225168"/>
              <a:gd name="connsiteX2" fmla="*/ 1332319 w 1332319"/>
              <a:gd name="connsiteY2" fmla="*/ 3134025 h 3225168"/>
              <a:gd name="connsiteX3" fmla="*/ 786550 w 1332319"/>
              <a:gd name="connsiteY3" fmla="*/ 3198291 h 3225168"/>
              <a:gd name="connsiteX4" fmla="*/ 0 w 1332319"/>
              <a:gd name="connsiteY4" fmla="*/ 3059787 h 3225168"/>
              <a:gd name="connsiteX0" fmla="*/ 0 w 1332319"/>
              <a:gd name="connsiteY0" fmla="*/ 3059787 h 3230611"/>
              <a:gd name="connsiteX1" fmla="*/ 773779 w 1332319"/>
              <a:gd name="connsiteY1" fmla="*/ 0 h 3230611"/>
              <a:gd name="connsiteX2" fmla="*/ 1332319 w 1332319"/>
              <a:gd name="connsiteY2" fmla="*/ 3134025 h 3230611"/>
              <a:gd name="connsiteX3" fmla="*/ 786550 w 1332319"/>
              <a:gd name="connsiteY3" fmla="*/ 3198291 h 3230611"/>
              <a:gd name="connsiteX4" fmla="*/ 0 w 1332319"/>
              <a:gd name="connsiteY4" fmla="*/ 3059787 h 3230611"/>
              <a:gd name="connsiteX0" fmla="*/ 0 w 1544451"/>
              <a:gd name="connsiteY0" fmla="*/ 3156085 h 3273580"/>
              <a:gd name="connsiteX1" fmla="*/ 985911 w 1544451"/>
              <a:gd name="connsiteY1" fmla="*/ 0 h 3273580"/>
              <a:gd name="connsiteX2" fmla="*/ 1544451 w 1544451"/>
              <a:gd name="connsiteY2" fmla="*/ 3134025 h 3273580"/>
              <a:gd name="connsiteX3" fmla="*/ 998682 w 1544451"/>
              <a:gd name="connsiteY3" fmla="*/ 3198291 h 3273580"/>
              <a:gd name="connsiteX4" fmla="*/ 0 w 1544451"/>
              <a:gd name="connsiteY4" fmla="*/ 3156085 h 3273580"/>
              <a:gd name="connsiteX0" fmla="*/ 0 w 1607201"/>
              <a:gd name="connsiteY0" fmla="*/ 3156085 h 3330552"/>
              <a:gd name="connsiteX1" fmla="*/ 985911 w 1607201"/>
              <a:gd name="connsiteY1" fmla="*/ 0 h 3330552"/>
              <a:gd name="connsiteX2" fmla="*/ 1607201 w 1607201"/>
              <a:gd name="connsiteY2" fmla="*/ 3233966 h 3330552"/>
              <a:gd name="connsiteX3" fmla="*/ 998682 w 1607201"/>
              <a:gd name="connsiteY3" fmla="*/ 3198291 h 3330552"/>
              <a:gd name="connsiteX4" fmla="*/ 0 w 1607201"/>
              <a:gd name="connsiteY4" fmla="*/ 3156085 h 3330552"/>
              <a:gd name="connsiteX0" fmla="*/ 0 w 1607201"/>
              <a:gd name="connsiteY0" fmla="*/ 3156085 h 3759980"/>
              <a:gd name="connsiteX1" fmla="*/ 985911 w 1607201"/>
              <a:gd name="connsiteY1" fmla="*/ 0 h 3759980"/>
              <a:gd name="connsiteX2" fmla="*/ 1607201 w 1607201"/>
              <a:gd name="connsiteY2" fmla="*/ 3233966 h 3759980"/>
              <a:gd name="connsiteX3" fmla="*/ 0 w 1607201"/>
              <a:gd name="connsiteY3" fmla="*/ 3156085 h 3759980"/>
              <a:gd name="connsiteX0" fmla="*/ 0 w 1552568"/>
              <a:gd name="connsiteY0" fmla="*/ 3156085 h 3695079"/>
              <a:gd name="connsiteX1" fmla="*/ 985911 w 1552568"/>
              <a:gd name="connsiteY1" fmla="*/ 0 h 3695079"/>
              <a:gd name="connsiteX2" fmla="*/ 1552568 w 1552568"/>
              <a:gd name="connsiteY2" fmla="*/ 2843003 h 3695079"/>
              <a:gd name="connsiteX3" fmla="*/ 0 w 1552568"/>
              <a:gd name="connsiteY3" fmla="*/ 3156085 h 3695079"/>
              <a:gd name="connsiteX0" fmla="*/ 0 w 1552568"/>
              <a:gd name="connsiteY0" fmla="*/ 3156085 h 3695079"/>
              <a:gd name="connsiteX1" fmla="*/ 985911 w 1552568"/>
              <a:gd name="connsiteY1" fmla="*/ 0 h 3695079"/>
              <a:gd name="connsiteX2" fmla="*/ 1552568 w 1552568"/>
              <a:gd name="connsiteY2" fmla="*/ 2843003 h 3695079"/>
              <a:gd name="connsiteX3" fmla="*/ 0 w 1552568"/>
              <a:gd name="connsiteY3" fmla="*/ 3156085 h 3695079"/>
              <a:gd name="connsiteX0" fmla="*/ 0 w 1638301"/>
              <a:gd name="connsiteY0" fmla="*/ 3156085 h 3695079"/>
              <a:gd name="connsiteX1" fmla="*/ 985911 w 1638301"/>
              <a:gd name="connsiteY1" fmla="*/ 0 h 3695079"/>
              <a:gd name="connsiteX2" fmla="*/ 1638301 w 1638301"/>
              <a:gd name="connsiteY2" fmla="*/ 3292883 h 3695079"/>
              <a:gd name="connsiteX3" fmla="*/ 0 w 1638301"/>
              <a:gd name="connsiteY3" fmla="*/ 3156085 h 3695079"/>
              <a:gd name="connsiteX0" fmla="*/ 0 w 1638301"/>
              <a:gd name="connsiteY0" fmla="*/ 3156085 h 3429414"/>
              <a:gd name="connsiteX1" fmla="*/ 985911 w 1638301"/>
              <a:gd name="connsiteY1" fmla="*/ 0 h 3429414"/>
              <a:gd name="connsiteX2" fmla="*/ 1638301 w 1638301"/>
              <a:gd name="connsiteY2" fmla="*/ 3292883 h 3429414"/>
              <a:gd name="connsiteX3" fmla="*/ 0 w 1638301"/>
              <a:gd name="connsiteY3" fmla="*/ 3156085 h 3429414"/>
              <a:gd name="connsiteX0" fmla="*/ 0 w 1638301"/>
              <a:gd name="connsiteY0" fmla="*/ 3156085 h 3330426"/>
              <a:gd name="connsiteX1" fmla="*/ 985911 w 1638301"/>
              <a:gd name="connsiteY1" fmla="*/ 0 h 3330426"/>
              <a:gd name="connsiteX2" fmla="*/ 1638301 w 1638301"/>
              <a:gd name="connsiteY2" fmla="*/ 3292883 h 3330426"/>
              <a:gd name="connsiteX3" fmla="*/ 0 w 1638301"/>
              <a:gd name="connsiteY3" fmla="*/ 3156085 h 3330426"/>
              <a:gd name="connsiteX0" fmla="*/ 0 w 1607057"/>
              <a:gd name="connsiteY0" fmla="*/ 3156085 h 3319907"/>
              <a:gd name="connsiteX1" fmla="*/ 985911 w 1607057"/>
              <a:gd name="connsiteY1" fmla="*/ 0 h 3319907"/>
              <a:gd name="connsiteX2" fmla="*/ 1607057 w 1607057"/>
              <a:gd name="connsiteY2" fmla="*/ 3271792 h 3319907"/>
              <a:gd name="connsiteX3" fmla="*/ 0 w 1607057"/>
              <a:gd name="connsiteY3" fmla="*/ 3156085 h 3319907"/>
              <a:gd name="connsiteX0" fmla="*/ 0 w 1703638"/>
              <a:gd name="connsiteY0" fmla="*/ 3144227 h 3309335"/>
              <a:gd name="connsiteX1" fmla="*/ 1082492 w 1703638"/>
              <a:gd name="connsiteY1" fmla="*/ 0 h 3309335"/>
              <a:gd name="connsiteX2" fmla="*/ 1703638 w 1703638"/>
              <a:gd name="connsiteY2" fmla="*/ 3271792 h 3309335"/>
              <a:gd name="connsiteX3" fmla="*/ 0 w 1703638"/>
              <a:gd name="connsiteY3" fmla="*/ 3144227 h 3309335"/>
              <a:gd name="connsiteX0" fmla="*/ 0 w 1703638"/>
              <a:gd name="connsiteY0" fmla="*/ 3144227 h 3389305"/>
              <a:gd name="connsiteX1" fmla="*/ 1082492 w 1703638"/>
              <a:gd name="connsiteY1" fmla="*/ 0 h 3389305"/>
              <a:gd name="connsiteX2" fmla="*/ 1703638 w 1703638"/>
              <a:gd name="connsiteY2" fmla="*/ 3271792 h 3389305"/>
              <a:gd name="connsiteX3" fmla="*/ 0 w 1703638"/>
              <a:gd name="connsiteY3" fmla="*/ 3144227 h 338930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703638" h="3389305">
                <a:moveTo>
                  <a:pt x="0" y="3144227"/>
                </a:moveTo>
                <a:lnTo>
                  <a:pt x="1082492" y="0"/>
                </a:lnTo>
                <a:lnTo>
                  <a:pt x="1703638" y="3271792"/>
                </a:lnTo>
                <a:cubicBezTo>
                  <a:pt x="995635" y="3389305"/>
                  <a:pt x="566710" y="3308049"/>
                  <a:pt x="0" y="3144227"/>
                </a:cubicBezTo>
                <a:close/>
              </a:path>
            </a:pathLst>
          </a:custGeom>
          <a:solidFill>
            <a:srgbClr val="000000">
              <a:alpha val="0"/>
            </a:srgbClr>
          </a:solidFill>
          <a:ln>
            <a:solidFill>
              <a:srgbClr val="000000">
                <a:alpha val="0"/>
              </a:srgb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764" name="Полилиния 763">
            <a:hlinkClick r:id="rId14" action="ppaction://hlinksldjump"/>
          </p:cNvPr>
          <p:cNvSpPr/>
          <p:nvPr/>
        </p:nvSpPr>
        <p:spPr>
          <a:xfrm rot="3327415">
            <a:off x="2162317" y="2105789"/>
            <a:ext cx="1324351" cy="3329803"/>
          </a:xfrm>
          <a:custGeom>
            <a:avLst/>
            <a:gdLst>
              <a:gd name="connsiteX0" fmla="*/ 0 w 1111396"/>
              <a:gd name="connsiteY0" fmla="*/ 3146584 h 3146584"/>
              <a:gd name="connsiteX1" fmla="*/ 555698 w 1111396"/>
              <a:gd name="connsiteY1" fmla="*/ 0 h 3146584"/>
              <a:gd name="connsiteX2" fmla="*/ 1111396 w 1111396"/>
              <a:gd name="connsiteY2" fmla="*/ 3146584 h 3146584"/>
              <a:gd name="connsiteX3" fmla="*/ 0 w 1111396"/>
              <a:gd name="connsiteY3" fmla="*/ 3146584 h 3146584"/>
              <a:gd name="connsiteX0" fmla="*/ 0 w 1178136"/>
              <a:gd name="connsiteY0" fmla="*/ 3146584 h 3146728"/>
              <a:gd name="connsiteX1" fmla="*/ 555698 w 1178136"/>
              <a:gd name="connsiteY1" fmla="*/ 0 h 3146728"/>
              <a:gd name="connsiteX2" fmla="*/ 1178136 w 1178136"/>
              <a:gd name="connsiteY2" fmla="*/ 3146728 h 3146728"/>
              <a:gd name="connsiteX3" fmla="*/ 0 w 1178136"/>
              <a:gd name="connsiteY3" fmla="*/ 3146584 h 3146728"/>
              <a:gd name="connsiteX0" fmla="*/ 0 w 1309203"/>
              <a:gd name="connsiteY0" fmla="*/ 3103754 h 3146728"/>
              <a:gd name="connsiteX1" fmla="*/ 686765 w 1309203"/>
              <a:gd name="connsiteY1" fmla="*/ 0 h 3146728"/>
              <a:gd name="connsiteX2" fmla="*/ 1309203 w 1309203"/>
              <a:gd name="connsiteY2" fmla="*/ 3146728 h 3146728"/>
              <a:gd name="connsiteX3" fmla="*/ 0 w 1309203"/>
              <a:gd name="connsiteY3" fmla="*/ 3103754 h 3146728"/>
              <a:gd name="connsiteX0" fmla="*/ 0 w 1347377"/>
              <a:gd name="connsiteY0" fmla="*/ 3109325 h 3146728"/>
              <a:gd name="connsiteX1" fmla="*/ 724939 w 1347377"/>
              <a:gd name="connsiteY1" fmla="*/ 0 h 3146728"/>
              <a:gd name="connsiteX2" fmla="*/ 1347377 w 1347377"/>
              <a:gd name="connsiteY2" fmla="*/ 3146728 h 3146728"/>
              <a:gd name="connsiteX3" fmla="*/ 0 w 1347377"/>
              <a:gd name="connsiteY3" fmla="*/ 3109325 h 3146728"/>
              <a:gd name="connsiteX0" fmla="*/ 0 w 1347377"/>
              <a:gd name="connsiteY0" fmla="*/ 3109325 h 3146728"/>
              <a:gd name="connsiteX1" fmla="*/ 724939 w 1347377"/>
              <a:gd name="connsiteY1" fmla="*/ 0 h 3146728"/>
              <a:gd name="connsiteX2" fmla="*/ 1347377 w 1347377"/>
              <a:gd name="connsiteY2" fmla="*/ 3146728 h 3146728"/>
              <a:gd name="connsiteX3" fmla="*/ 674426 w 1347377"/>
              <a:gd name="connsiteY3" fmla="*/ 3123470 h 3146728"/>
              <a:gd name="connsiteX4" fmla="*/ 0 w 1347377"/>
              <a:gd name="connsiteY4" fmla="*/ 3109325 h 3146728"/>
              <a:gd name="connsiteX0" fmla="*/ 0 w 1347377"/>
              <a:gd name="connsiteY0" fmla="*/ 3109325 h 3170436"/>
              <a:gd name="connsiteX1" fmla="*/ 724939 w 1347377"/>
              <a:gd name="connsiteY1" fmla="*/ 0 h 3170436"/>
              <a:gd name="connsiteX2" fmla="*/ 1347377 w 1347377"/>
              <a:gd name="connsiteY2" fmla="*/ 3146728 h 3170436"/>
              <a:gd name="connsiteX3" fmla="*/ 710754 w 1347377"/>
              <a:gd name="connsiteY3" fmla="*/ 3170436 h 3170436"/>
              <a:gd name="connsiteX4" fmla="*/ 0 w 1347377"/>
              <a:gd name="connsiteY4" fmla="*/ 3109325 h 3170436"/>
              <a:gd name="connsiteX0" fmla="*/ 0 w 1347377"/>
              <a:gd name="connsiteY0" fmla="*/ 3109325 h 3198291"/>
              <a:gd name="connsiteX1" fmla="*/ 724939 w 1347377"/>
              <a:gd name="connsiteY1" fmla="*/ 0 h 3198291"/>
              <a:gd name="connsiteX2" fmla="*/ 1347377 w 1347377"/>
              <a:gd name="connsiteY2" fmla="*/ 3146728 h 3198291"/>
              <a:gd name="connsiteX3" fmla="*/ 737710 w 1347377"/>
              <a:gd name="connsiteY3" fmla="*/ 3198291 h 3198291"/>
              <a:gd name="connsiteX4" fmla="*/ 0 w 1347377"/>
              <a:gd name="connsiteY4" fmla="*/ 3109325 h 3198291"/>
              <a:gd name="connsiteX0" fmla="*/ 0 w 1347377"/>
              <a:gd name="connsiteY0" fmla="*/ 3109325 h 3230602"/>
              <a:gd name="connsiteX1" fmla="*/ 724939 w 1347377"/>
              <a:gd name="connsiteY1" fmla="*/ 0 h 3230602"/>
              <a:gd name="connsiteX2" fmla="*/ 1347377 w 1347377"/>
              <a:gd name="connsiteY2" fmla="*/ 3146728 h 3230602"/>
              <a:gd name="connsiteX3" fmla="*/ 737710 w 1347377"/>
              <a:gd name="connsiteY3" fmla="*/ 3198291 h 3230602"/>
              <a:gd name="connsiteX4" fmla="*/ 0 w 1347377"/>
              <a:gd name="connsiteY4" fmla="*/ 3109325 h 3230602"/>
              <a:gd name="connsiteX0" fmla="*/ 0 w 1347377"/>
              <a:gd name="connsiteY0" fmla="*/ 3109325 h 3198291"/>
              <a:gd name="connsiteX1" fmla="*/ 724939 w 1347377"/>
              <a:gd name="connsiteY1" fmla="*/ 0 h 3198291"/>
              <a:gd name="connsiteX2" fmla="*/ 1347377 w 1347377"/>
              <a:gd name="connsiteY2" fmla="*/ 3146728 h 3198291"/>
              <a:gd name="connsiteX3" fmla="*/ 737710 w 1347377"/>
              <a:gd name="connsiteY3" fmla="*/ 3198291 h 3198291"/>
              <a:gd name="connsiteX4" fmla="*/ 0 w 1347377"/>
              <a:gd name="connsiteY4" fmla="*/ 3109325 h 3198291"/>
              <a:gd name="connsiteX0" fmla="*/ 0 w 1347377"/>
              <a:gd name="connsiteY0" fmla="*/ 3109325 h 3212766"/>
              <a:gd name="connsiteX1" fmla="*/ 724939 w 1347377"/>
              <a:gd name="connsiteY1" fmla="*/ 0 h 3212766"/>
              <a:gd name="connsiteX2" fmla="*/ 1347377 w 1347377"/>
              <a:gd name="connsiteY2" fmla="*/ 3146728 h 3212766"/>
              <a:gd name="connsiteX3" fmla="*/ 737710 w 1347377"/>
              <a:gd name="connsiteY3" fmla="*/ 3198291 h 3212766"/>
              <a:gd name="connsiteX4" fmla="*/ 0 w 1347377"/>
              <a:gd name="connsiteY4" fmla="*/ 3109325 h 3212766"/>
              <a:gd name="connsiteX0" fmla="*/ 0 w 1347377"/>
              <a:gd name="connsiteY0" fmla="*/ 3109325 h 3198291"/>
              <a:gd name="connsiteX1" fmla="*/ 724939 w 1347377"/>
              <a:gd name="connsiteY1" fmla="*/ 0 h 3198291"/>
              <a:gd name="connsiteX2" fmla="*/ 1347377 w 1347377"/>
              <a:gd name="connsiteY2" fmla="*/ 3146728 h 3198291"/>
              <a:gd name="connsiteX3" fmla="*/ 737710 w 1347377"/>
              <a:gd name="connsiteY3" fmla="*/ 3198291 h 3198291"/>
              <a:gd name="connsiteX4" fmla="*/ 0 w 1347377"/>
              <a:gd name="connsiteY4" fmla="*/ 3109325 h 3198291"/>
              <a:gd name="connsiteX0" fmla="*/ 0 w 1347377"/>
              <a:gd name="connsiteY0" fmla="*/ 3109325 h 3215130"/>
              <a:gd name="connsiteX1" fmla="*/ 724939 w 1347377"/>
              <a:gd name="connsiteY1" fmla="*/ 0 h 3215130"/>
              <a:gd name="connsiteX2" fmla="*/ 1347377 w 1347377"/>
              <a:gd name="connsiteY2" fmla="*/ 3146728 h 3215130"/>
              <a:gd name="connsiteX3" fmla="*/ 737710 w 1347377"/>
              <a:gd name="connsiteY3" fmla="*/ 3198291 h 3215130"/>
              <a:gd name="connsiteX4" fmla="*/ 0 w 1347377"/>
              <a:gd name="connsiteY4" fmla="*/ 3109325 h 3215130"/>
              <a:gd name="connsiteX0" fmla="*/ 0 w 1347377"/>
              <a:gd name="connsiteY0" fmla="*/ 3109325 h 3198291"/>
              <a:gd name="connsiteX1" fmla="*/ 724939 w 1347377"/>
              <a:gd name="connsiteY1" fmla="*/ 0 h 3198291"/>
              <a:gd name="connsiteX2" fmla="*/ 1347377 w 1347377"/>
              <a:gd name="connsiteY2" fmla="*/ 3146728 h 3198291"/>
              <a:gd name="connsiteX3" fmla="*/ 737710 w 1347377"/>
              <a:gd name="connsiteY3" fmla="*/ 3198291 h 3198291"/>
              <a:gd name="connsiteX4" fmla="*/ 0 w 1347377"/>
              <a:gd name="connsiteY4" fmla="*/ 3109325 h 3198291"/>
              <a:gd name="connsiteX0" fmla="*/ 0 w 1283479"/>
              <a:gd name="connsiteY0" fmla="*/ 3109325 h 3198291"/>
              <a:gd name="connsiteX1" fmla="*/ 724939 w 1283479"/>
              <a:gd name="connsiteY1" fmla="*/ 0 h 3198291"/>
              <a:gd name="connsiteX2" fmla="*/ 1283479 w 1283479"/>
              <a:gd name="connsiteY2" fmla="*/ 3134025 h 3198291"/>
              <a:gd name="connsiteX3" fmla="*/ 737710 w 1283479"/>
              <a:gd name="connsiteY3" fmla="*/ 3198291 h 3198291"/>
              <a:gd name="connsiteX4" fmla="*/ 0 w 1283479"/>
              <a:gd name="connsiteY4" fmla="*/ 3109325 h 3198291"/>
              <a:gd name="connsiteX0" fmla="*/ 0 w 1283479"/>
              <a:gd name="connsiteY0" fmla="*/ 3109325 h 3225582"/>
              <a:gd name="connsiteX1" fmla="*/ 724939 w 1283479"/>
              <a:gd name="connsiteY1" fmla="*/ 0 h 3225582"/>
              <a:gd name="connsiteX2" fmla="*/ 1283479 w 1283479"/>
              <a:gd name="connsiteY2" fmla="*/ 3134025 h 3225582"/>
              <a:gd name="connsiteX3" fmla="*/ 737710 w 1283479"/>
              <a:gd name="connsiteY3" fmla="*/ 3198291 h 3225582"/>
              <a:gd name="connsiteX4" fmla="*/ 0 w 1283479"/>
              <a:gd name="connsiteY4" fmla="*/ 3109325 h 3225582"/>
              <a:gd name="connsiteX0" fmla="*/ 0 w 1283479"/>
              <a:gd name="connsiteY0" fmla="*/ 3109325 h 3234197"/>
              <a:gd name="connsiteX1" fmla="*/ 724939 w 1283479"/>
              <a:gd name="connsiteY1" fmla="*/ 0 h 3234197"/>
              <a:gd name="connsiteX2" fmla="*/ 1283479 w 1283479"/>
              <a:gd name="connsiteY2" fmla="*/ 3134025 h 3234197"/>
              <a:gd name="connsiteX3" fmla="*/ 737710 w 1283479"/>
              <a:gd name="connsiteY3" fmla="*/ 3198291 h 3234197"/>
              <a:gd name="connsiteX4" fmla="*/ 0 w 1283479"/>
              <a:gd name="connsiteY4" fmla="*/ 3109325 h 3234197"/>
              <a:gd name="connsiteX0" fmla="*/ 0 w 1310712"/>
              <a:gd name="connsiteY0" fmla="*/ 3040637 h 3234197"/>
              <a:gd name="connsiteX1" fmla="*/ 752172 w 1310712"/>
              <a:gd name="connsiteY1" fmla="*/ 0 h 3234197"/>
              <a:gd name="connsiteX2" fmla="*/ 1310712 w 1310712"/>
              <a:gd name="connsiteY2" fmla="*/ 3134025 h 3234197"/>
              <a:gd name="connsiteX3" fmla="*/ 764943 w 1310712"/>
              <a:gd name="connsiteY3" fmla="*/ 3198291 h 3234197"/>
              <a:gd name="connsiteX4" fmla="*/ 0 w 1310712"/>
              <a:gd name="connsiteY4" fmla="*/ 3040637 h 3234197"/>
              <a:gd name="connsiteX0" fmla="*/ 0 w 1332319"/>
              <a:gd name="connsiteY0" fmla="*/ 3059787 h 3234197"/>
              <a:gd name="connsiteX1" fmla="*/ 773779 w 1332319"/>
              <a:gd name="connsiteY1" fmla="*/ 0 h 3234197"/>
              <a:gd name="connsiteX2" fmla="*/ 1332319 w 1332319"/>
              <a:gd name="connsiteY2" fmla="*/ 3134025 h 3234197"/>
              <a:gd name="connsiteX3" fmla="*/ 786550 w 1332319"/>
              <a:gd name="connsiteY3" fmla="*/ 3198291 h 3234197"/>
              <a:gd name="connsiteX4" fmla="*/ 0 w 1332319"/>
              <a:gd name="connsiteY4" fmla="*/ 3059787 h 3234197"/>
              <a:gd name="connsiteX0" fmla="*/ 0 w 1332319"/>
              <a:gd name="connsiteY0" fmla="*/ 3059787 h 3234197"/>
              <a:gd name="connsiteX1" fmla="*/ 773779 w 1332319"/>
              <a:gd name="connsiteY1" fmla="*/ 0 h 3234197"/>
              <a:gd name="connsiteX2" fmla="*/ 1332319 w 1332319"/>
              <a:gd name="connsiteY2" fmla="*/ 3134025 h 3234197"/>
              <a:gd name="connsiteX3" fmla="*/ 786550 w 1332319"/>
              <a:gd name="connsiteY3" fmla="*/ 3198291 h 3234197"/>
              <a:gd name="connsiteX4" fmla="*/ 0 w 1332319"/>
              <a:gd name="connsiteY4" fmla="*/ 3059787 h 3234197"/>
              <a:gd name="connsiteX0" fmla="*/ 0 w 1332319"/>
              <a:gd name="connsiteY0" fmla="*/ 3059787 h 3234197"/>
              <a:gd name="connsiteX1" fmla="*/ 773779 w 1332319"/>
              <a:gd name="connsiteY1" fmla="*/ 0 h 3234197"/>
              <a:gd name="connsiteX2" fmla="*/ 1332319 w 1332319"/>
              <a:gd name="connsiteY2" fmla="*/ 3134025 h 3234197"/>
              <a:gd name="connsiteX3" fmla="*/ 786550 w 1332319"/>
              <a:gd name="connsiteY3" fmla="*/ 3198291 h 3234197"/>
              <a:gd name="connsiteX4" fmla="*/ 0 w 1332319"/>
              <a:gd name="connsiteY4" fmla="*/ 3059787 h 3234197"/>
              <a:gd name="connsiteX0" fmla="*/ 0 w 1332319"/>
              <a:gd name="connsiteY0" fmla="*/ 3059787 h 3234197"/>
              <a:gd name="connsiteX1" fmla="*/ 773779 w 1332319"/>
              <a:gd name="connsiteY1" fmla="*/ 0 h 3234197"/>
              <a:gd name="connsiteX2" fmla="*/ 1332319 w 1332319"/>
              <a:gd name="connsiteY2" fmla="*/ 3134025 h 3234197"/>
              <a:gd name="connsiteX3" fmla="*/ 786550 w 1332319"/>
              <a:gd name="connsiteY3" fmla="*/ 3198291 h 3234197"/>
              <a:gd name="connsiteX4" fmla="*/ 0 w 1332319"/>
              <a:gd name="connsiteY4" fmla="*/ 3059787 h 3234197"/>
              <a:gd name="connsiteX0" fmla="*/ 0 w 1332319"/>
              <a:gd name="connsiteY0" fmla="*/ 3059787 h 3198291"/>
              <a:gd name="connsiteX1" fmla="*/ 773779 w 1332319"/>
              <a:gd name="connsiteY1" fmla="*/ 0 h 3198291"/>
              <a:gd name="connsiteX2" fmla="*/ 1332319 w 1332319"/>
              <a:gd name="connsiteY2" fmla="*/ 3134025 h 3198291"/>
              <a:gd name="connsiteX3" fmla="*/ 786550 w 1332319"/>
              <a:gd name="connsiteY3" fmla="*/ 3198291 h 3198291"/>
              <a:gd name="connsiteX4" fmla="*/ 0 w 1332319"/>
              <a:gd name="connsiteY4" fmla="*/ 3059787 h 3198291"/>
              <a:gd name="connsiteX0" fmla="*/ 0 w 1332319"/>
              <a:gd name="connsiteY0" fmla="*/ 3059787 h 3225168"/>
              <a:gd name="connsiteX1" fmla="*/ 773779 w 1332319"/>
              <a:gd name="connsiteY1" fmla="*/ 0 h 3225168"/>
              <a:gd name="connsiteX2" fmla="*/ 1332319 w 1332319"/>
              <a:gd name="connsiteY2" fmla="*/ 3134025 h 3225168"/>
              <a:gd name="connsiteX3" fmla="*/ 786550 w 1332319"/>
              <a:gd name="connsiteY3" fmla="*/ 3198291 h 3225168"/>
              <a:gd name="connsiteX4" fmla="*/ 0 w 1332319"/>
              <a:gd name="connsiteY4" fmla="*/ 3059787 h 3225168"/>
              <a:gd name="connsiteX0" fmla="*/ 0 w 1332319"/>
              <a:gd name="connsiteY0" fmla="*/ 3059787 h 3230611"/>
              <a:gd name="connsiteX1" fmla="*/ 773779 w 1332319"/>
              <a:gd name="connsiteY1" fmla="*/ 0 h 3230611"/>
              <a:gd name="connsiteX2" fmla="*/ 1332319 w 1332319"/>
              <a:gd name="connsiteY2" fmla="*/ 3134025 h 3230611"/>
              <a:gd name="connsiteX3" fmla="*/ 786550 w 1332319"/>
              <a:gd name="connsiteY3" fmla="*/ 3198291 h 3230611"/>
              <a:gd name="connsiteX4" fmla="*/ 0 w 1332319"/>
              <a:gd name="connsiteY4" fmla="*/ 3059787 h 3230611"/>
              <a:gd name="connsiteX0" fmla="*/ 0 w 1757277"/>
              <a:gd name="connsiteY0" fmla="*/ 3001203 h 3230611"/>
              <a:gd name="connsiteX1" fmla="*/ 1198737 w 1757277"/>
              <a:gd name="connsiteY1" fmla="*/ 0 h 3230611"/>
              <a:gd name="connsiteX2" fmla="*/ 1757277 w 1757277"/>
              <a:gd name="connsiteY2" fmla="*/ 3134025 h 3230611"/>
              <a:gd name="connsiteX3" fmla="*/ 1211508 w 1757277"/>
              <a:gd name="connsiteY3" fmla="*/ 3198291 h 3230611"/>
              <a:gd name="connsiteX4" fmla="*/ 0 w 1757277"/>
              <a:gd name="connsiteY4" fmla="*/ 3001203 h 3230611"/>
              <a:gd name="connsiteX0" fmla="*/ 0 w 1494324"/>
              <a:gd name="connsiteY0" fmla="*/ 3001203 h 3438737"/>
              <a:gd name="connsiteX1" fmla="*/ 1198737 w 1494324"/>
              <a:gd name="connsiteY1" fmla="*/ 0 h 3438737"/>
              <a:gd name="connsiteX2" fmla="*/ 1212537 w 1494324"/>
              <a:gd name="connsiteY2" fmla="*/ 3342151 h 3438737"/>
              <a:gd name="connsiteX3" fmla="*/ 1211508 w 1494324"/>
              <a:gd name="connsiteY3" fmla="*/ 3198291 h 3438737"/>
              <a:gd name="connsiteX4" fmla="*/ 0 w 1494324"/>
              <a:gd name="connsiteY4" fmla="*/ 3001203 h 3438737"/>
              <a:gd name="connsiteX0" fmla="*/ 0 w 1494324"/>
              <a:gd name="connsiteY0" fmla="*/ 2982045 h 3419579"/>
              <a:gd name="connsiteX1" fmla="*/ 1302864 w 1494324"/>
              <a:gd name="connsiteY1" fmla="*/ 0 h 3419579"/>
              <a:gd name="connsiteX2" fmla="*/ 1212537 w 1494324"/>
              <a:gd name="connsiteY2" fmla="*/ 3322993 h 3419579"/>
              <a:gd name="connsiteX3" fmla="*/ 1211508 w 1494324"/>
              <a:gd name="connsiteY3" fmla="*/ 3179133 h 3419579"/>
              <a:gd name="connsiteX4" fmla="*/ 0 w 1494324"/>
              <a:gd name="connsiteY4" fmla="*/ 2982045 h 3419579"/>
              <a:gd name="connsiteX0" fmla="*/ 0 w 1494324"/>
              <a:gd name="connsiteY0" fmla="*/ 2982045 h 3419579"/>
              <a:gd name="connsiteX1" fmla="*/ 1302864 w 1494324"/>
              <a:gd name="connsiteY1" fmla="*/ 0 h 3419579"/>
              <a:gd name="connsiteX2" fmla="*/ 1271537 w 1494324"/>
              <a:gd name="connsiteY2" fmla="*/ 3764 h 3419579"/>
              <a:gd name="connsiteX3" fmla="*/ 1212537 w 1494324"/>
              <a:gd name="connsiteY3" fmla="*/ 3322993 h 3419579"/>
              <a:gd name="connsiteX4" fmla="*/ 1211508 w 1494324"/>
              <a:gd name="connsiteY4" fmla="*/ 3179133 h 3419579"/>
              <a:gd name="connsiteX5" fmla="*/ 0 w 1494324"/>
              <a:gd name="connsiteY5" fmla="*/ 2982045 h 3419579"/>
              <a:gd name="connsiteX0" fmla="*/ 0 w 1494324"/>
              <a:gd name="connsiteY0" fmla="*/ 2982045 h 3419579"/>
              <a:gd name="connsiteX1" fmla="*/ 1302864 w 1494324"/>
              <a:gd name="connsiteY1" fmla="*/ 0 h 3419579"/>
              <a:gd name="connsiteX2" fmla="*/ 1271537 w 1494324"/>
              <a:gd name="connsiteY2" fmla="*/ 3764 h 3419579"/>
              <a:gd name="connsiteX3" fmla="*/ 1212537 w 1494324"/>
              <a:gd name="connsiteY3" fmla="*/ 3322993 h 3419579"/>
              <a:gd name="connsiteX4" fmla="*/ 1211508 w 1494324"/>
              <a:gd name="connsiteY4" fmla="*/ 3179133 h 3419579"/>
              <a:gd name="connsiteX5" fmla="*/ 0 w 1494324"/>
              <a:gd name="connsiteY5" fmla="*/ 2982045 h 3419579"/>
              <a:gd name="connsiteX0" fmla="*/ 0 w 1494324"/>
              <a:gd name="connsiteY0" fmla="*/ 2982045 h 3419579"/>
              <a:gd name="connsiteX1" fmla="*/ 1302864 w 1494324"/>
              <a:gd name="connsiteY1" fmla="*/ 0 h 3419579"/>
              <a:gd name="connsiteX2" fmla="*/ 1274593 w 1494324"/>
              <a:gd name="connsiteY2" fmla="*/ 37111 h 3419579"/>
              <a:gd name="connsiteX3" fmla="*/ 1212537 w 1494324"/>
              <a:gd name="connsiteY3" fmla="*/ 3322993 h 3419579"/>
              <a:gd name="connsiteX4" fmla="*/ 1211508 w 1494324"/>
              <a:gd name="connsiteY4" fmla="*/ 3179133 h 3419579"/>
              <a:gd name="connsiteX5" fmla="*/ 0 w 1494324"/>
              <a:gd name="connsiteY5" fmla="*/ 2982045 h 3419579"/>
              <a:gd name="connsiteX0" fmla="*/ 0 w 1504954"/>
              <a:gd name="connsiteY0" fmla="*/ 2982045 h 3419579"/>
              <a:gd name="connsiteX1" fmla="*/ 1302864 w 1504954"/>
              <a:gd name="connsiteY1" fmla="*/ 0 h 3419579"/>
              <a:gd name="connsiteX2" fmla="*/ 1212537 w 1504954"/>
              <a:gd name="connsiteY2" fmla="*/ 3322993 h 3419579"/>
              <a:gd name="connsiteX3" fmla="*/ 1211508 w 1504954"/>
              <a:gd name="connsiteY3" fmla="*/ 3179133 h 3419579"/>
              <a:gd name="connsiteX4" fmla="*/ 0 w 1504954"/>
              <a:gd name="connsiteY4" fmla="*/ 2982045 h 3419579"/>
              <a:gd name="connsiteX0" fmla="*/ 0 w 1494324"/>
              <a:gd name="connsiteY0" fmla="*/ 2984559 h 3422093"/>
              <a:gd name="connsiteX1" fmla="*/ 1248160 w 1494324"/>
              <a:gd name="connsiteY1" fmla="*/ 0 h 3422093"/>
              <a:gd name="connsiteX2" fmla="*/ 1212537 w 1494324"/>
              <a:gd name="connsiteY2" fmla="*/ 3325507 h 3422093"/>
              <a:gd name="connsiteX3" fmla="*/ 1211508 w 1494324"/>
              <a:gd name="connsiteY3" fmla="*/ 3181647 h 3422093"/>
              <a:gd name="connsiteX4" fmla="*/ 0 w 1494324"/>
              <a:gd name="connsiteY4" fmla="*/ 2984559 h 3422093"/>
              <a:gd name="connsiteX0" fmla="*/ 0 w 1494324"/>
              <a:gd name="connsiteY0" fmla="*/ 2984559 h 3422093"/>
              <a:gd name="connsiteX1" fmla="*/ 1248160 w 1494324"/>
              <a:gd name="connsiteY1" fmla="*/ 0 h 3422093"/>
              <a:gd name="connsiteX2" fmla="*/ 1212537 w 1494324"/>
              <a:gd name="connsiteY2" fmla="*/ 3325507 h 3422093"/>
              <a:gd name="connsiteX3" fmla="*/ 1211508 w 1494324"/>
              <a:gd name="connsiteY3" fmla="*/ 3181647 h 3422093"/>
              <a:gd name="connsiteX4" fmla="*/ 0 w 1494324"/>
              <a:gd name="connsiteY4" fmla="*/ 2984559 h 3422093"/>
              <a:gd name="connsiteX0" fmla="*/ 5937 w 1254097"/>
              <a:gd name="connsiteY0" fmla="*/ 2984559 h 3822934"/>
              <a:gd name="connsiteX1" fmla="*/ 1254097 w 1254097"/>
              <a:gd name="connsiteY1" fmla="*/ 0 h 3822934"/>
              <a:gd name="connsiteX2" fmla="*/ 1218474 w 1254097"/>
              <a:gd name="connsiteY2" fmla="*/ 3325507 h 3822934"/>
              <a:gd name="connsiteX3" fmla="*/ 5937 w 1254097"/>
              <a:gd name="connsiteY3" fmla="*/ 2984559 h 3822934"/>
              <a:gd name="connsiteX0" fmla="*/ 5937 w 1254097"/>
              <a:gd name="connsiteY0" fmla="*/ 2984559 h 3538810"/>
              <a:gd name="connsiteX1" fmla="*/ 1254097 w 1254097"/>
              <a:gd name="connsiteY1" fmla="*/ 0 h 3538810"/>
              <a:gd name="connsiteX2" fmla="*/ 1218474 w 1254097"/>
              <a:gd name="connsiteY2" fmla="*/ 3325507 h 3538810"/>
              <a:gd name="connsiteX3" fmla="*/ 5937 w 1254097"/>
              <a:gd name="connsiteY3" fmla="*/ 2984559 h 3538810"/>
              <a:gd name="connsiteX0" fmla="*/ 0 w 1248160"/>
              <a:gd name="connsiteY0" fmla="*/ 2984559 h 3384930"/>
              <a:gd name="connsiteX1" fmla="*/ 1248160 w 1248160"/>
              <a:gd name="connsiteY1" fmla="*/ 0 h 3384930"/>
              <a:gd name="connsiteX2" fmla="*/ 1212537 w 1248160"/>
              <a:gd name="connsiteY2" fmla="*/ 3325507 h 3384930"/>
              <a:gd name="connsiteX3" fmla="*/ 0 w 1248160"/>
              <a:gd name="connsiteY3" fmla="*/ 2984559 h 3384930"/>
              <a:gd name="connsiteX0" fmla="*/ 0 w 1248160"/>
              <a:gd name="connsiteY0" fmla="*/ 2984559 h 3325507"/>
              <a:gd name="connsiteX1" fmla="*/ 1248160 w 1248160"/>
              <a:gd name="connsiteY1" fmla="*/ 0 h 3325507"/>
              <a:gd name="connsiteX2" fmla="*/ 1212537 w 1248160"/>
              <a:gd name="connsiteY2" fmla="*/ 3325507 h 3325507"/>
              <a:gd name="connsiteX3" fmla="*/ 0 w 1248160"/>
              <a:gd name="connsiteY3" fmla="*/ 2984559 h 3325507"/>
              <a:gd name="connsiteX0" fmla="*/ 0 w 1248160"/>
              <a:gd name="connsiteY0" fmla="*/ 2984559 h 3329803"/>
              <a:gd name="connsiteX1" fmla="*/ 1248160 w 1248160"/>
              <a:gd name="connsiteY1" fmla="*/ 0 h 3329803"/>
              <a:gd name="connsiteX2" fmla="*/ 1212537 w 1248160"/>
              <a:gd name="connsiteY2" fmla="*/ 3325507 h 3329803"/>
              <a:gd name="connsiteX3" fmla="*/ 0 w 1248160"/>
              <a:gd name="connsiteY3" fmla="*/ 2984559 h 3329803"/>
              <a:gd name="connsiteX0" fmla="*/ 0 w 1248160"/>
              <a:gd name="connsiteY0" fmla="*/ 2984559 h 3329803"/>
              <a:gd name="connsiteX1" fmla="*/ 1248160 w 1248160"/>
              <a:gd name="connsiteY1" fmla="*/ 0 h 3329803"/>
              <a:gd name="connsiteX2" fmla="*/ 1212537 w 1248160"/>
              <a:gd name="connsiteY2" fmla="*/ 3325507 h 3329803"/>
              <a:gd name="connsiteX3" fmla="*/ 0 w 1248160"/>
              <a:gd name="connsiteY3" fmla="*/ 2984559 h 332980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248160" h="3329803">
                <a:moveTo>
                  <a:pt x="0" y="2984559"/>
                </a:moveTo>
                <a:lnTo>
                  <a:pt x="1248160" y="0"/>
                </a:lnTo>
                <a:cubicBezTo>
                  <a:pt x="1215337" y="629815"/>
                  <a:pt x="1227763" y="2795652"/>
                  <a:pt x="1212537" y="3325507"/>
                </a:cubicBezTo>
                <a:cubicBezTo>
                  <a:pt x="545131" y="3189901"/>
                  <a:pt x="742368" y="3329803"/>
                  <a:pt x="0" y="2984559"/>
                </a:cubicBezTo>
                <a:close/>
              </a:path>
            </a:pathLst>
          </a:custGeom>
          <a:solidFill>
            <a:srgbClr val="000000">
              <a:alpha val="0"/>
            </a:srgbClr>
          </a:solidFill>
          <a:ln>
            <a:solidFill>
              <a:srgbClr val="000000">
                <a:alpha val="0"/>
              </a:srgb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932" name="Полилиния 931"/>
          <p:cNvSpPr/>
          <p:nvPr/>
        </p:nvSpPr>
        <p:spPr>
          <a:xfrm rot="11199332">
            <a:off x="4253358" y="175642"/>
            <a:ext cx="1704731" cy="3341350"/>
          </a:xfrm>
          <a:custGeom>
            <a:avLst/>
            <a:gdLst>
              <a:gd name="connsiteX0" fmla="*/ 0 w 1111396"/>
              <a:gd name="connsiteY0" fmla="*/ 3146584 h 3146584"/>
              <a:gd name="connsiteX1" fmla="*/ 555698 w 1111396"/>
              <a:gd name="connsiteY1" fmla="*/ 0 h 3146584"/>
              <a:gd name="connsiteX2" fmla="*/ 1111396 w 1111396"/>
              <a:gd name="connsiteY2" fmla="*/ 3146584 h 3146584"/>
              <a:gd name="connsiteX3" fmla="*/ 0 w 1111396"/>
              <a:gd name="connsiteY3" fmla="*/ 3146584 h 3146584"/>
              <a:gd name="connsiteX0" fmla="*/ 0 w 1178136"/>
              <a:gd name="connsiteY0" fmla="*/ 3146584 h 3146728"/>
              <a:gd name="connsiteX1" fmla="*/ 555698 w 1178136"/>
              <a:gd name="connsiteY1" fmla="*/ 0 h 3146728"/>
              <a:gd name="connsiteX2" fmla="*/ 1178136 w 1178136"/>
              <a:gd name="connsiteY2" fmla="*/ 3146728 h 3146728"/>
              <a:gd name="connsiteX3" fmla="*/ 0 w 1178136"/>
              <a:gd name="connsiteY3" fmla="*/ 3146584 h 3146728"/>
              <a:gd name="connsiteX0" fmla="*/ 0 w 1309203"/>
              <a:gd name="connsiteY0" fmla="*/ 3103754 h 3146728"/>
              <a:gd name="connsiteX1" fmla="*/ 686765 w 1309203"/>
              <a:gd name="connsiteY1" fmla="*/ 0 h 3146728"/>
              <a:gd name="connsiteX2" fmla="*/ 1309203 w 1309203"/>
              <a:gd name="connsiteY2" fmla="*/ 3146728 h 3146728"/>
              <a:gd name="connsiteX3" fmla="*/ 0 w 1309203"/>
              <a:gd name="connsiteY3" fmla="*/ 3103754 h 3146728"/>
              <a:gd name="connsiteX0" fmla="*/ 0 w 1347377"/>
              <a:gd name="connsiteY0" fmla="*/ 3109325 h 3146728"/>
              <a:gd name="connsiteX1" fmla="*/ 724939 w 1347377"/>
              <a:gd name="connsiteY1" fmla="*/ 0 h 3146728"/>
              <a:gd name="connsiteX2" fmla="*/ 1347377 w 1347377"/>
              <a:gd name="connsiteY2" fmla="*/ 3146728 h 3146728"/>
              <a:gd name="connsiteX3" fmla="*/ 0 w 1347377"/>
              <a:gd name="connsiteY3" fmla="*/ 3109325 h 3146728"/>
              <a:gd name="connsiteX0" fmla="*/ 0 w 1347377"/>
              <a:gd name="connsiteY0" fmla="*/ 3109325 h 3146728"/>
              <a:gd name="connsiteX1" fmla="*/ 724939 w 1347377"/>
              <a:gd name="connsiteY1" fmla="*/ 0 h 3146728"/>
              <a:gd name="connsiteX2" fmla="*/ 1347377 w 1347377"/>
              <a:gd name="connsiteY2" fmla="*/ 3146728 h 3146728"/>
              <a:gd name="connsiteX3" fmla="*/ 674426 w 1347377"/>
              <a:gd name="connsiteY3" fmla="*/ 3123470 h 3146728"/>
              <a:gd name="connsiteX4" fmla="*/ 0 w 1347377"/>
              <a:gd name="connsiteY4" fmla="*/ 3109325 h 3146728"/>
              <a:gd name="connsiteX0" fmla="*/ 0 w 1347377"/>
              <a:gd name="connsiteY0" fmla="*/ 3109325 h 3170436"/>
              <a:gd name="connsiteX1" fmla="*/ 724939 w 1347377"/>
              <a:gd name="connsiteY1" fmla="*/ 0 h 3170436"/>
              <a:gd name="connsiteX2" fmla="*/ 1347377 w 1347377"/>
              <a:gd name="connsiteY2" fmla="*/ 3146728 h 3170436"/>
              <a:gd name="connsiteX3" fmla="*/ 710754 w 1347377"/>
              <a:gd name="connsiteY3" fmla="*/ 3170436 h 3170436"/>
              <a:gd name="connsiteX4" fmla="*/ 0 w 1347377"/>
              <a:gd name="connsiteY4" fmla="*/ 3109325 h 3170436"/>
              <a:gd name="connsiteX0" fmla="*/ 0 w 1347377"/>
              <a:gd name="connsiteY0" fmla="*/ 3109325 h 3198291"/>
              <a:gd name="connsiteX1" fmla="*/ 724939 w 1347377"/>
              <a:gd name="connsiteY1" fmla="*/ 0 h 3198291"/>
              <a:gd name="connsiteX2" fmla="*/ 1347377 w 1347377"/>
              <a:gd name="connsiteY2" fmla="*/ 3146728 h 3198291"/>
              <a:gd name="connsiteX3" fmla="*/ 737710 w 1347377"/>
              <a:gd name="connsiteY3" fmla="*/ 3198291 h 3198291"/>
              <a:gd name="connsiteX4" fmla="*/ 0 w 1347377"/>
              <a:gd name="connsiteY4" fmla="*/ 3109325 h 3198291"/>
              <a:gd name="connsiteX0" fmla="*/ 0 w 1347377"/>
              <a:gd name="connsiteY0" fmla="*/ 3109325 h 3230602"/>
              <a:gd name="connsiteX1" fmla="*/ 724939 w 1347377"/>
              <a:gd name="connsiteY1" fmla="*/ 0 h 3230602"/>
              <a:gd name="connsiteX2" fmla="*/ 1347377 w 1347377"/>
              <a:gd name="connsiteY2" fmla="*/ 3146728 h 3230602"/>
              <a:gd name="connsiteX3" fmla="*/ 737710 w 1347377"/>
              <a:gd name="connsiteY3" fmla="*/ 3198291 h 3230602"/>
              <a:gd name="connsiteX4" fmla="*/ 0 w 1347377"/>
              <a:gd name="connsiteY4" fmla="*/ 3109325 h 3230602"/>
              <a:gd name="connsiteX0" fmla="*/ 0 w 1347377"/>
              <a:gd name="connsiteY0" fmla="*/ 3109325 h 3198291"/>
              <a:gd name="connsiteX1" fmla="*/ 724939 w 1347377"/>
              <a:gd name="connsiteY1" fmla="*/ 0 h 3198291"/>
              <a:gd name="connsiteX2" fmla="*/ 1347377 w 1347377"/>
              <a:gd name="connsiteY2" fmla="*/ 3146728 h 3198291"/>
              <a:gd name="connsiteX3" fmla="*/ 737710 w 1347377"/>
              <a:gd name="connsiteY3" fmla="*/ 3198291 h 3198291"/>
              <a:gd name="connsiteX4" fmla="*/ 0 w 1347377"/>
              <a:gd name="connsiteY4" fmla="*/ 3109325 h 3198291"/>
              <a:gd name="connsiteX0" fmla="*/ 0 w 1347377"/>
              <a:gd name="connsiteY0" fmla="*/ 3109325 h 3212766"/>
              <a:gd name="connsiteX1" fmla="*/ 724939 w 1347377"/>
              <a:gd name="connsiteY1" fmla="*/ 0 h 3212766"/>
              <a:gd name="connsiteX2" fmla="*/ 1347377 w 1347377"/>
              <a:gd name="connsiteY2" fmla="*/ 3146728 h 3212766"/>
              <a:gd name="connsiteX3" fmla="*/ 737710 w 1347377"/>
              <a:gd name="connsiteY3" fmla="*/ 3198291 h 3212766"/>
              <a:gd name="connsiteX4" fmla="*/ 0 w 1347377"/>
              <a:gd name="connsiteY4" fmla="*/ 3109325 h 3212766"/>
              <a:gd name="connsiteX0" fmla="*/ 0 w 1347377"/>
              <a:gd name="connsiteY0" fmla="*/ 3109325 h 3198291"/>
              <a:gd name="connsiteX1" fmla="*/ 724939 w 1347377"/>
              <a:gd name="connsiteY1" fmla="*/ 0 h 3198291"/>
              <a:gd name="connsiteX2" fmla="*/ 1347377 w 1347377"/>
              <a:gd name="connsiteY2" fmla="*/ 3146728 h 3198291"/>
              <a:gd name="connsiteX3" fmla="*/ 737710 w 1347377"/>
              <a:gd name="connsiteY3" fmla="*/ 3198291 h 3198291"/>
              <a:gd name="connsiteX4" fmla="*/ 0 w 1347377"/>
              <a:gd name="connsiteY4" fmla="*/ 3109325 h 3198291"/>
              <a:gd name="connsiteX0" fmla="*/ 0 w 1347377"/>
              <a:gd name="connsiteY0" fmla="*/ 3109325 h 3215130"/>
              <a:gd name="connsiteX1" fmla="*/ 724939 w 1347377"/>
              <a:gd name="connsiteY1" fmla="*/ 0 h 3215130"/>
              <a:gd name="connsiteX2" fmla="*/ 1347377 w 1347377"/>
              <a:gd name="connsiteY2" fmla="*/ 3146728 h 3215130"/>
              <a:gd name="connsiteX3" fmla="*/ 737710 w 1347377"/>
              <a:gd name="connsiteY3" fmla="*/ 3198291 h 3215130"/>
              <a:gd name="connsiteX4" fmla="*/ 0 w 1347377"/>
              <a:gd name="connsiteY4" fmla="*/ 3109325 h 3215130"/>
              <a:gd name="connsiteX0" fmla="*/ 0 w 1347377"/>
              <a:gd name="connsiteY0" fmla="*/ 3109325 h 3198291"/>
              <a:gd name="connsiteX1" fmla="*/ 724939 w 1347377"/>
              <a:gd name="connsiteY1" fmla="*/ 0 h 3198291"/>
              <a:gd name="connsiteX2" fmla="*/ 1347377 w 1347377"/>
              <a:gd name="connsiteY2" fmla="*/ 3146728 h 3198291"/>
              <a:gd name="connsiteX3" fmla="*/ 737710 w 1347377"/>
              <a:gd name="connsiteY3" fmla="*/ 3198291 h 3198291"/>
              <a:gd name="connsiteX4" fmla="*/ 0 w 1347377"/>
              <a:gd name="connsiteY4" fmla="*/ 3109325 h 3198291"/>
              <a:gd name="connsiteX0" fmla="*/ 0 w 1283479"/>
              <a:gd name="connsiteY0" fmla="*/ 3109325 h 3198291"/>
              <a:gd name="connsiteX1" fmla="*/ 724939 w 1283479"/>
              <a:gd name="connsiteY1" fmla="*/ 0 h 3198291"/>
              <a:gd name="connsiteX2" fmla="*/ 1283479 w 1283479"/>
              <a:gd name="connsiteY2" fmla="*/ 3134025 h 3198291"/>
              <a:gd name="connsiteX3" fmla="*/ 737710 w 1283479"/>
              <a:gd name="connsiteY3" fmla="*/ 3198291 h 3198291"/>
              <a:gd name="connsiteX4" fmla="*/ 0 w 1283479"/>
              <a:gd name="connsiteY4" fmla="*/ 3109325 h 3198291"/>
              <a:gd name="connsiteX0" fmla="*/ 0 w 1283479"/>
              <a:gd name="connsiteY0" fmla="*/ 3109325 h 3225582"/>
              <a:gd name="connsiteX1" fmla="*/ 724939 w 1283479"/>
              <a:gd name="connsiteY1" fmla="*/ 0 h 3225582"/>
              <a:gd name="connsiteX2" fmla="*/ 1283479 w 1283479"/>
              <a:gd name="connsiteY2" fmla="*/ 3134025 h 3225582"/>
              <a:gd name="connsiteX3" fmla="*/ 737710 w 1283479"/>
              <a:gd name="connsiteY3" fmla="*/ 3198291 h 3225582"/>
              <a:gd name="connsiteX4" fmla="*/ 0 w 1283479"/>
              <a:gd name="connsiteY4" fmla="*/ 3109325 h 3225582"/>
              <a:gd name="connsiteX0" fmla="*/ 0 w 1283479"/>
              <a:gd name="connsiteY0" fmla="*/ 3109325 h 3234197"/>
              <a:gd name="connsiteX1" fmla="*/ 724939 w 1283479"/>
              <a:gd name="connsiteY1" fmla="*/ 0 h 3234197"/>
              <a:gd name="connsiteX2" fmla="*/ 1283479 w 1283479"/>
              <a:gd name="connsiteY2" fmla="*/ 3134025 h 3234197"/>
              <a:gd name="connsiteX3" fmla="*/ 737710 w 1283479"/>
              <a:gd name="connsiteY3" fmla="*/ 3198291 h 3234197"/>
              <a:gd name="connsiteX4" fmla="*/ 0 w 1283479"/>
              <a:gd name="connsiteY4" fmla="*/ 3109325 h 3234197"/>
              <a:gd name="connsiteX0" fmla="*/ 0 w 1310712"/>
              <a:gd name="connsiteY0" fmla="*/ 3040637 h 3234197"/>
              <a:gd name="connsiteX1" fmla="*/ 752172 w 1310712"/>
              <a:gd name="connsiteY1" fmla="*/ 0 h 3234197"/>
              <a:gd name="connsiteX2" fmla="*/ 1310712 w 1310712"/>
              <a:gd name="connsiteY2" fmla="*/ 3134025 h 3234197"/>
              <a:gd name="connsiteX3" fmla="*/ 764943 w 1310712"/>
              <a:gd name="connsiteY3" fmla="*/ 3198291 h 3234197"/>
              <a:gd name="connsiteX4" fmla="*/ 0 w 1310712"/>
              <a:gd name="connsiteY4" fmla="*/ 3040637 h 3234197"/>
              <a:gd name="connsiteX0" fmla="*/ 0 w 1332319"/>
              <a:gd name="connsiteY0" fmla="*/ 3059787 h 3234197"/>
              <a:gd name="connsiteX1" fmla="*/ 773779 w 1332319"/>
              <a:gd name="connsiteY1" fmla="*/ 0 h 3234197"/>
              <a:gd name="connsiteX2" fmla="*/ 1332319 w 1332319"/>
              <a:gd name="connsiteY2" fmla="*/ 3134025 h 3234197"/>
              <a:gd name="connsiteX3" fmla="*/ 786550 w 1332319"/>
              <a:gd name="connsiteY3" fmla="*/ 3198291 h 3234197"/>
              <a:gd name="connsiteX4" fmla="*/ 0 w 1332319"/>
              <a:gd name="connsiteY4" fmla="*/ 3059787 h 3234197"/>
              <a:gd name="connsiteX0" fmla="*/ 0 w 1332319"/>
              <a:gd name="connsiteY0" fmla="*/ 3059787 h 3234197"/>
              <a:gd name="connsiteX1" fmla="*/ 773779 w 1332319"/>
              <a:gd name="connsiteY1" fmla="*/ 0 h 3234197"/>
              <a:gd name="connsiteX2" fmla="*/ 1332319 w 1332319"/>
              <a:gd name="connsiteY2" fmla="*/ 3134025 h 3234197"/>
              <a:gd name="connsiteX3" fmla="*/ 786550 w 1332319"/>
              <a:gd name="connsiteY3" fmla="*/ 3198291 h 3234197"/>
              <a:gd name="connsiteX4" fmla="*/ 0 w 1332319"/>
              <a:gd name="connsiteY4" fmla="*/ 3059787 h 3234197"/>
              <a:gd name="connsiteX0" fmla="*/ 0 w 1332319"/>
              <a:gd name="connsiteY0" fmla="*/ 3059787 h 3234197"/>
              <a:gd name="connsiteX1" fmla="*/ 773779 w 1332319"/>
              <a:gd name="connsiteY1" fmla="*/ 0 h 3234197"/>
              <a:gd name="connsiteX2" fmla="*/ 1332319 w 1332319"/>
              <a:gd name="connsiteY2" fmla="*/ 3134025 h 3234197"/>
              <a:gd name="connsiteX3" fmla="*/ 786550 w 1332319"/>
              <a:gd name="connsiteY3" fmla="*/ 3198291 h 3234197"/>
              <a:gd name="connsiteX4" fmla="*/ 0 w 1332319"/>
              <a:gd name="connsiteY4" fmla="*/ 3059787 h 3234197"/>
              <a:gd name="connsiteX0" fmla="*/ 0 w 1332319"/>
              <a:gd name="connsiteY0" fmla="*/ 3059787 h 3234197"/>
              <a:gd name="connsiteX1" fmla="*/ 773779 w 1332319"/>
              <a:gd name="connsiteY1" fmla="*/ 0 h 3234197"/>
              <a:gd name="connsiteX2" fmla="*/ 1332319 w 1332319"/>
              <a:gd name="connsiteY2" fmla="*/ 3134025 h 3234197"/>
              <a:gd name="connsiteX3" fmla="*/ 786550 w 1332319"/>
              <a:gd name="connsiteY3" fmla="*/ 3198291 h 3234197"/>
              <a:gd name="connsiteX4" fmla="*/ 0 w 1332319"/>
              <a:gd name="connsiteY4" fmla="*/ 3059787 h 3234197"/>
              <a:gd name="connsiteX0" fmla="*/ 0 w 1332319"/>
              <a:gd name="connsiteY0" fmla="*/ 3059787 h 3198291"/>
              <a:gd name="connsiteX1" fmla="*/ 773779 w 1332319"/>
              <a:gd name="connsiteY1" fmla="*/ 0 h 3198291"/>
              <a:gd name="connsiteX2" fmla="*/ 1332319 w 1332319"/>
              <a:gd name="connsiteY2" fmla="*/ 3134025 h 3198291"/>
              <a:gd name="connsiteX3" fmla="*/ 786550 w 1332319"/>
              <a:gd name="connsiteY3" fmla="*/ 3198291 h 3198291"/>
              <a:gd name="connsiteX4" fmla="*/ 0 w 1332319"/>
              <a:gd name="connsiteY4" fmla="*/ 3059787 h 3198291"/>
              <a:gd name="connsiteX0" fmla="*/ 0 w 1332319"/>
              <a:gd name="connsiteY0" fmla="*/ 3059787 h 3225168"/>
              <a:gd name="connsiteX1" fmla="*/ 773779 w 1332319"/>
              <a:gd name="connsiteY1" fmla="*/ 0 h 3225168"/>
              <a:gd name="connsiteX2" fmla="*/ 1332319 w 1332319"/>
              <a:gd name="connsiteY2" fmla="*/ 3134025 h 3225168"/>
              <a:gd name="connsiteX3" fmla="*/ 786550 w 1332319"/>
              <a:gd name="connsiteY3" fmla="*/ 3198291 h 3225168"/>
              <a:gd name="connsiteX4" fmla="*/ 0 w 1332319"/>
              <a:gd name="connsiteY4" fmla="*/ 3059787 h 3225168"/>
              <a:gd name="connsiteX0" fmla="*/ 0 w 1332319"/>
              <a:gd name="connsiteY0" fmla="*/ 3059787 h 3230611"/>
              <a:gd name="connsiteX1" fmla="*/ 773779 w 1332319"/>
              <a:gd name="connsiteY1" fmla="*/ 0 h 3230611"/>
              <a:gd name="connsiteX2" fmla="*/ 1332319 w 1332319"/>
              <a:gd name="connsiteY2" fmla="*/ 3134025 h 3230611"/>
              <a:gd name="connsiteX3" fmla="*/ 786550 w 1332319"/>
              <a:gd name="connsiteY3" fmla="*/ 3198291 h 3230611"/>
              <a:gd name="connsiteX4" fmla="*/ 0 w 1332319"/>
              <a:gd name="connsiteY4" fmla="*/ 3059787 h 3230611"/>
              <a:gd name="connsiteX0" fmla="*/ 0 w 1793717"/>
              <a:gd name="connsiteY0" fmla="*/ 2936115 h 3230611"/>
              <a:gd name="connsiteX1" fmla="*/ 1235177 w 1793717"/>
              <a:gd name="connsiteY1" fmla="*/ 0 h 3230611"/>
              <a:gd name="connsiteX2" fmla="*/ 1793717 w 1793717"/>
              <a:gd name="connsiteY2" fmla="*/ 3134025 h 3230611"/>
              <a:gd name="connsiteX3" fmla="*/ 1247948 w 1793717"/>
              <a:gd name="connsiteY3" fmla="*/ 3198291 h 3230611"/>
              <a:gd name="connsiteX4" fmla="*/ 0 w 1793717"/>
              <a:gd name="connsiteY4" fmla="*/ 2936115 h 3230611"/>
              <a:gd name="connsiteX0" fmla="*/ 0 w 1947798"/>
              <a:gd name="connsiteY0" fmla="*/ 2936115 h 3252877"/>
              <a:gd name="connsiteX1" fmla="*/ 1235177 w 1947798"/>
              <a:gd name="connsiteY1" fmla="*/ 0 h 3252877"/>
              <a:gd name="connsiteX2" fmla="*/ 1947798 w 1947798"/>
              <a:gd name="connsiteY2" fmla="*/ 3156291 h 3252877"/>
              <a:gd name="connsiteX3" fmla="*/ 1247948 w 1947798"/>
              <a:gd name="connsiteY3" fmla="*/ 3198291 h 3252877"/>
              <a:gd name="connsiteX4" fmla="*/ 0 w 1947798"/>
              <a:gd name="connsiteY4" fmla="*/ 2936115 h 3252877"/>
              <a:gd name="connsiteX0" fmla="*/ 0 w 1947798"/>
              <a:gd name="connsiteY0" fmla="*/ 2936115 h 3198291"/>
              <a:gd name="connsiteX1" fmla="*/ 1235177 w 1947798"/>
              <a:gd name="connsiteY1" fmla="*/ 0 h 3198291"/>
              <a:gd name="connsiteX2" fmla="*/ 1947798 w 1947798"/>
              <a:gd name="connsiteY2" fmla="*/ 3156291 h 3198291"/>
              <a:gd name="connsiteX3" fmla="*/ 1247948 w 1947798"/>
              <a:gd name="connsiteY3" fmla="*/ 3198291 h 3198291"/>
              <a:gd name="connsiteX4" fmla="*/ 0 w 1947798"/>
              <a:gd name="connsiteY4" fmla="*/ 2936115 h 3198291"/>
              <a:gd name="connsiteX0" fmla="*/ 0 w 1782913"/>
              <a:gd name="connsiteY0" fmla="*/ 2936115 h 3299376"/>
              <a:gd name="connsiteX1" fmla="*/ 1235177 w 1782913"/>
              <a:gd name="connsiteY1" fmla="*/ 0 h 3299376"/>
              <a:gd name="connsiteX2" fmla="*/ 1782913 w 1782913"/>
              <a:gd name="connsiteY2" fmla="*/ 3258508 h 3299376"/>
              <a:gd name="connsiteX3" fmla="*/ 1247948 w 1782913"/>
              <a:gd name="connsiteY3" fmla="*/ 3198291 h 3299376"/>
              <a:gd name="connsiteX4" fmla="*/ 0 w 1782913"/>
              <a:gd name="connsiteY4" fmla="*/ 2936115 h 3299376"/>
              <a:gd name="connsiteX0" fmla="*/ 0 w 1917427"/>
              <a:gd name="connsiteY0" fmla="*/ 3104586 h 3299376"/>
              <a:gd name="connsiteX1" fmla="*/ 1369691 w 1917427"/>
              <a:gd name="connsiteY1" fmla="*/ 0 h 3299376"/>
              <a:gd name="connsiteX2" fmla="*/ 1917427 w 1917427"/>
              <a:gd name="connsiteY2" fmla="*/ 3258508 h 3299376"/>
              <a:gd name="connsiteX3" fmla="*/ 1382462 w 1917427"/>
              <a:gd name="connsiteY3" fmla="*/ 3198291 h 3299376"/>
              <a:gd name="connsiteX4" fmla="*/ 0 w 1917427"/>
              <a:gd name="connsiteY4" fmla="*/ 3104586 h 3299376"/>
              <a:gd name="connsiteX0" fmla="*/ 0 w 1917427"/>
              <a:gd name="connsiteY0" fmla="*/ 3104586 h 3775939"/>
              <a:gd name="connsiteX1" fmla="*/ 1369691 w 1917427"/>
              <a:gd name="connsiteY1" fmla="*/ 0 h 3775939"/>
              <a:gd name="connsiteX2" fmla="*/ 1917427 w 1917427"/>
              <a:gd name="connsiteY2" fmla="*/ 3258508 h 3775939"/>
              <a:gd name="connsiteX3" fmla="*/ 0 w 1917427"/>
              <a:gd name="connsiteY3" fmla="*/ 3104586 h 3775939"/>
              <a:gd name="connsiteX0" fmla="*/ 79859 w 1997286"/>
              <a:gd name="connsiteY0" fmla="*/ 3104586 h 3853830"/>
              <a:gd name="connsiteX1" fmla="*/ 1449550 w 1997286"/>
              <a:gd name="connsiteY1" fmla="*/ 0 h 3853830"/>
              <a:gd name="connsiteX2" fmla="*/ 1997286 w 1997286"/>
              <a:gd name="connsiteY2" fmla="*/ 3258508 h 3853830"/>
              <a:gd name="connsiteX3" fmla="*/ 970399 w 1997286"/>
              <a:gd name="connsiteY3" fmla="*/ 3571932 h 3853830"/>
              <a:gd name="connsiteX4" fmla="*/ 79859 w 1997286"/>
              <a:gd name="connsiteY4" fmla="*/ 3104586 h 3853830"/>
              <a:gd name="connsiteX0" fmla="*/ 79859 w 1962639"/>
              <a:gd name="connsiteY0" fmla="*/ 3104586 h 3699908"/>
              <a:gd name="connsiteX1" fmla="*/ 1449550 w 1962639"/>
              <a:gd name="connsiteY1" fmla="*/ 0 h 3699908"/>
              <a:gd name="connsiteX2" fmla="*/ 1962639 w 1962639"/>
              <a:gd name="connsiteY2" fmla="*/ 2972990 h 3699908"/>
              <a:gd name="connsiteX3" fmla="*/ 970399 w 1962639"/>
              <a:gd name="connsiteY3" fmla="*/ 3571932 h 3699908"/>
              <a:gd name="connsiteX4" fmla="*/ 79859 w 1962639"/>
              <a:gd name="connsiteY4" fmla="*/ 3104586 h 3699908"/>
              <a:gd name="connsiteX0" fmla="*/ 79859 w 1962639"/>
              <a:gd name="connsiteY0" fmla="*/ 3104586 h 3699908"/>
              <a:gd name="connsiteX1" fmla="*/ 1449550 w 1962639"/>
              <a:gd name="connsiteY1" fmla="*/ 0 h 3699908"/>
              <a:gd name="connsiteX2" fmla="*/ 1962639 w 1962639"/>
              <a:gd name="connsiteY2" fmla="*/ 2972990 h 3699908"/>
              <a:gd name="connsiteX3" fmla="*/ 970399 w 1962639"/>
              <a:gd name="connsiteY3" fmla="*/ 3571932 h 3699908"/>
              <a:gd name="connsiteX4" fmla="*/ 79859 w 1962639"/>
              <a:gd name="connsiteY4" fmla="*/ 3104586 h 3699908"/>
              <a:gd name="connsiteX0" fmla="*/ 79859 w 2008214"/>
              <a:gd name="connsiteY0" fmla="*/ 3104586 h 3699908"/>
              <a:gd name="connsiteX1" fmla="*/ 1449550 w 2008214"/>
              <a:gd name="connsiteY1" fmla="*/ 0 h 3699908"/>
              <a:gd name="connsiteX2" fmla="*/ 2008214 w 2008214"/>
              <a:gd name="connsiteY2" fmla="*/ 3268405 h 3699908"/>
              <a:gd name="connsiteX3" fmla="*/ 970399 w 2008214"/>
              <a:gd name="connsiteY3" fmla="*/ 3571932 h 3699908"/>
              <a:gd name="connsiteX4" fmla="*/ 79859 w 2008214"/>
              <a:gd name="connsiteY4" fmla="*/ 3104586 h 3699908"/>
              <a:gd name="connsiteX0" fmla="*/ 79859 w 1852966"/>
              <a:gd name="connsiteY0" fmla="*/ 2734197 h 3660967"/>
              <a:gd name="connsiteX1" fmla="*/ 1294302 w 1852966"/>
              <a:gd name="connsiteY1" fmla="*/ 0 h 3660967"/>
              <a:gd name="connsiteX2" fmla="*/ 1852966 w 1852966"/>
              <a:gd name="connsiteY2" fmla="*/ 3268405 h 3660967"/>
              <a:gd name="connsiteX3" fmla="*/ 815151 w 1852966"/>
              <a:gd name="connsiteY3" fmla="*/ 3571932 h 3660967"/>
              <a:gd name="connsiteX4" fmla="*/ 79859 w 1852966"/>
              <a:gd name="connsiteY4" fmla="*/ 2734197 h 3660967"/>
              <a:gd name="connsiteX0" fmla="*/ 0 w 1773107"/>
              <a:gd name="connsiteY0" fmla="*/ 2734197 h 3660967"/>
              <a:gd name="connsiteX1" fmla="*/ 1214443 w 1773107"/>
              <a:gd name="connsiteY1" fmla="*/ 0 h 3660967"/>
              <a:gd name="connsiteX2" fmla="*/ 1773107 w 1773107"/>
              <a:gd name="connsiteY2" fmla="*/ 3268405 h 3660967"/>
              <a:gd name="connsiteX3" fmla="*/ 735292 w 1773107"/>
              <a:gd name="connsiteY3" fmla="*/ 3571932 h 3660967"/>
              <a:gd name="connsiteX4" fmla="*/ 0 w 1773107"/>
              <a:gd name="connsiteY4" fmla="*/ 2734197 h 3660967"/>
              <a:gd name="connsiteX0" fmla="*/ 0 w 1920974"/>
              <a:gd name="connsiteY0" fmla="*/ 3116589 h 3597235"/>
              <a:gd name="connsiteX1" fmla="*/ 1362310 w 1920974"/>
              <a:gd name="connsiteY1" fmla="*/ 0 h 3597235"/>
              <a:gd name="connsiteX2" fmla="*/ 1920974 w 1920974"/>
              <a:gd name="connsiteY2" fmla="*/ 3268405 h 3597235"/>
              <a:gd name="connsiteX3" fmla="*/ 883159 w 1920974"/>
              <a:gd name="connsiteY3" fmla="*/ 3571932 h 3597235"/>
              <a:gd name="connsiteX4" fmla="*/ 0 w 1920974"/>
              <a:gd name="connsiteY4" fmla="*/ 3116589 h 3597235"/>
              <a:gd name="connsiteX0" fmla="*/ 0 w 1911040"/>
              <a:gd name="connsiteY0" fmla="*/ 3065166 h 3605805"/>
              <a:gd name="connsiteX1" fmla="*/ 1352376 w 1911040"/>
              <a:gd name="connsiteY1" fmla="*/ 0 h 3605805"/>
              <a:gd name="connsiteX2" fmla="*/ 1911040 w 1911040"/>
              <a:gd name="connsiteY2" fmla="*/ 3268405 h 3605805"/>
              <a:gd name="connsiteX3" fmla="*/ 873225 w 1911040"/>
              <a:gd name="connsiteY3" fmla="*/ 3571932 h 3605805"/>
              <a:gd name="connsiteX4" fmla="*/ 0 w 1911040"/>
              <a:gd name="connsiteY4" fmla="*/ 3065166 h 3605805"/>
              <a:gd name="connsiteX0" fmla="*/ 0 w 1911040"/>
              <a:gd name="connsiteY0" fmla="*/ 3065166 h 3533696"/>
              <a:gd name="connsiteX1" fmla="*/ 1352376 w 1911040"/>
              <a:gd name="connsiteY1" fmla="*/ 0 h 3533696"/>
              <a:gd name="connsiteX2" fmla="*/ 1911040 w 1911040"/>
              <a:gd name="connsiteY2" fmla="*/ 3268405 h 3533696"/>
              <a:gd name="connsiteX3" fmla="*/ 925515 w 1911040"/>
              <a:gd name="connsiteY3" fmla="*/ 3290305 h 3533696"/>
              <a:gd name="connsiteX4" fmla="*/ 0 w 1911040"/>
              <a:gd name="connsiteY4" fmla="*/ 3065166 h 3533696"/>
              <a:gd name="connsiteX0" fmla="*/ 0 w 1911040"/>
              <a:gd name="connsiteY0" fmla="*/ 3065166 h 3509043"/>
              <a:gd name="connsiteX1" fmla="*/ 1352376 w 1911040"/>
              <a:gd name="connsiteY1" fmla="*/ 0 h 3509043"/>
              <a:gd name="connsiteX2" fmla="*/ 1911040 w 1911040"/>
              <a:gd name="connsiteY2" fmla="*/ 3268405 h 3509043"/>
              <a:gd name="connsiteX3" fmla="*/ 925515 w 1911040"/>
              <a:gd name="connsiteY3" fmla="*/ 3290305 h 3509043"/>
              <a:gd name="connsiteX4" fmla="*/ 0 w 1911040"/>
              <a:gd name="connsiteY4" fmla="*/ 3065166 h 3509043"/>
              <a:gd name="connsiteX0" fmla="*/ 0 w 1911040"/>
              <a:gd name="connsiteY0" fmla="*/ 3065166 h 3341350"/>
              <a:gd name="connsiteX1" fmla="*/ 1352376 w 1911040"/>
              <a:gd name="connsiteY1" fmla="*/ 0 h 3341350"/>
              <a:gd name="connsiteX2" fmla="*/ 1911040 w 1911040"/>
              <a:gd name="connsiteY2" fmla="*/ 3268405 h 3341350"/>
              <a:gd name="connsiteX3" fmla="*/ 925515 w 1911040"/>
              <a:gd name="connsiteY3" fmla="*/ 3290305 h 3341350"/>
              <a:gd name="connsiteX4" fmla="*/ 0 w 1911040"/>
              <a:gd name="connsiteY4" fmla="*/ 3065166 h 3341350"/>
              <a:gd name="connsiteX0" fmla="*/ 0 w 1911040"/>
              <a:gd name="connsiteY0" fmla="*/ 3065166 h 3341350"/>
              <a:gd name="connsiteX1" fmla="*/ 1352376 w 1911040"/>
              <a:gd name="connsiteY1" fmla="*/ 0 h 3341350"/>
              <a:gd name="connsiteX2" fmla="*/ 1911040 w 1911040"/>
              <a:gd name="connsiteY2" fmla="*/ 3268405 h 3341350"/>
              <a:gd name="connsiteX3" fmla="*/ 925515 w 1911040"/>
              <a:gd name="connsiteY3" fmla="*/ 3290305 h 3341350"/>
              <a:gd name="connsiteX4" fmla="*/ 0 w 1911040"/>
              <a:gd name="connsiteY4" fmla="*/ 3065166 h 3341350"/>
              <a:gd name="connsiteX0" fmla="*/ 0 w 1911040"/>
              <a:gd name="connsiteY0" fmla="*/ 3065166 h 3341350"/>
              <a:gd name="connsiteX1" fmla="*/ 1352376 w 1911040"/>
              <a:gd name="connsiteY1" fmla="*/ 0 h 3341350"/>
              <a:gd name="connsiteX2" fmla="*/ 1911040 w 1911040"/>
              <a:gd name="connsiteY2" fmla="*/ 3268405 h 3341350"/>
              <a:gd name="connsiteX3" fmla="*/ 925515 w 1911040"/>
              <a:gd name="connsiteY3" fmla="*/ 3290305 h 3341350"/>
              <a:gd name="connsiteX4" fmla="*/ 0 w 1911040"/>
              <a:gd name="connsiteY4" fmla="*/ 3065166 h 3341350"/>
              <a:gd name="connsiteX0" fmla="*/ 0 w 1911040"/>
              <a:gd name="connsiteY0" fmla="*/ 3065166 h 3341350"/>
              <a:gd name="connsiteX1" fmla="*/ 1352376 w 1911040"/>
              <a:gd name="connsiteY1" fmla="*/ 0 h 3341350"/>
              <a:gd name="connsiteX2" fmla="*/ 1911040 w 1911040"/>
              <a:gd name="connsiteY2" fmla="*/ 3268405 h 3341350"/>
              <a:gd name="connsiteX3" fmla="*/ 925515 w 1911040"/>
              <a:gd name="connsiteY3" fmla="*/ 3290305 h 3341350"/>
              <a:gd name="connsiteX4" fmla="*/ 0 w 1911040"/>
              <a:gd name="connsiteY4" fmla="*/ 3065166 h 33413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911040" h="3341350">
                <a:moveTo>
                  <a:pt x="0" y="3065166"/>
                </a:moveTo>
                <a:lnTo>
                  <a:pt x="1352376" y="0"/>
                </a:lnTo>
                <a:lnTo>
                  <a:pt x="1911040" y="3268405"/>
                </a:lnTo>
                <a:cubicBezTo>
                  <a:pt x="1151044" y="3341350"/>
                  <a:pt x="1271706" y="3274715"/>
                  <a:pt x="925515" y="3290305"/>
                </a:cubicBezTo>
                <a:cubicBezTo>
                  <a:pt x="459467" y="3187153"/>
                  <a:pt x="613083" y="3287112"/>
                  <a:pt x="0" y="3065166"/>
                </a:cubicBezTo>
                <a:close/>
              </a:path>
            </a:pathLst>
          </a:custGeom>
          <a:solidFill>
            <a:schemeClr val="accent2">
              <a:alpha val="30000"/>
            </a:schemeClr>
          </a:solidFill>
          <a:ln>
            <a:noFill/>
          </a:ln>
          <a:effectLst/>
        </p:spPr>
        <p:style>
          <a:lnRef idx="2">
            <a:schemeClr val="accent2"/>
          </a:lnRef>
          <a:fillRef idx="0">
            <a:schemeClr val="accent2"/>
          </a:fillRef>
          <a:effectRef idx="1">
            <a:schemeClr val="accent2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cxnSp>
        <p:nvCxnSpPr>
          <p:cNvPr id="933" name="Прямая соединительная линия 932"/>
          <p:cNvCxnSpPr/>
          <p:nvPr/>
        </p:nvCxnSpPr>
        <p:spPr>
          <a:xfrm rot="5400000" flipH="1" flipV="1">
            <a:off x="3921620" y="1217524"/>
            <a:ext cx="2868061" cy="1575974"/>
          </a:xfrm>
          <a:prstGeom prst="line">
            <a:avLst/>
          </a:prstGeom>
          <a:solidFill>
            <a:schemeClr val="accent2">
              <a:alpha val="30000"/>
            </a:schemeClr>
          </a:solidFill>
          <a:effectLst/>
        </p:spPr>
        <p:style>
          <a:lnRef idx="2">
            <a:schemeClr val="accent2"/>
          </a:lnRef>
          <a:fillRef idx="0">
            <a:schemeClr val="accent2"/>
          </a:fillRef>
          <a:effectRef idx="1">
            <a:schemeClr val="accent2"/>
          </a:effectRef>
          <a:fontRef idx="minor">
            <a:schemeClr val="tx1"/>
          </a:fontRef>
        </p:style>
      </p:cxnSp>
      <p:sp>
        <p:nvSpPr>
          <p:cNvPr id="691" name="TextBox 690"/>
          <p:cNvSpPr txBox="1"/>
          <p:nvPr/>
        </p:nvSpPr>
        <p:spPr>
          <a:xfrm>
            <a:off x="3892286" y="142852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15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692" name="TextBox 691"/>
          <p:cNvSpPr txBox="1"/>
          <p:nvPr/>
        </p:nvSpPr>
        <p:spPr>
          <a:xfrm>
            <a:off x="3461148" y="238432"/>
            <a:ext cx="253596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765" name="TextBox 764"/>
          <p:cNvSpPr txBox="1"/>
          <p:nvPr/>
        </p:nvSpPr>
        <p:spPr>
          <a:xfrm>
            <a:off x="4500562" y="95556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25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767" name="TextBox 766"/>
          <p:cNvSpPr txBox="1"/>
          <p:nvPr/>
        </p:nvSpPr>
        <p:spPr>
          <a:xfrm>
            <a:off x="5535360" y="309870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15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771" name="TextBox 770"/>
          <p:cNvSpPr txBox="1"/>
          <p:nvPr/>
        </p:nvSpPr>
        <p:spPr>
          <a:xfrm>
            <a:off x="5104222" y="166994"/>
            <a:ext cx="253596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775" name="TextBox 774"/>
          <p:cNvSpPr txBox="1"/>
          <p:nvPr/>
        </p:nvSpPr>
        <p:spPr>
          <a:xfrm>
            <a:off x="6072198" y="571480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25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776" name="TextBox 775"/>
          <p:cNvSpPr txBox="1"/>
          <p:nvPr/>
        </p:nvSpPr>
        <p:spPr>
          <a:xfrm>
            <a:off x="6892682" y="1310002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15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777" name="TextBox 776"/>
          <p:cNvSpPr txBox="1"/>
          <p:nvPr/>
        </p:nvSpPr>
        <p:spPr>
          <a:xfrm>
            <a:off x="6572264" y="928670"/>
            <a:ext cx="253596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778" name="TextBox 777"/>
          <p:cNvSpPr txBox="1"/>
          <p:nvPr/>
        </p:nvSpPr>
        <p:spPr>
          <a:xfrm>
            <a:off x="7249872" y="1810068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25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779" name="TextBox 778"/>
          <p:cNvSpPr txBox="1"/>
          <p:nvPr/>
        </p:nvSpPr>
        <p:spPr>
          <a:xfrm>
            <a:off x="7572396" y="2857496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15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780" name="TextBox 779"/>
          <p:cNvSpPr txBox="1"/>
          <p:nvPr/>
        </p:nvSpPr>
        <p:spPr>
          <a:xfrm>
            <a:off x="7500958" y="2333288"/>
            <a:ext cx="253596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781" name="TextBox 780"/>
          <p:cNvSpPr txBox="1"/>
          <p:nvPr/>
        </p:nvSpPr>
        <p:spPr>
          <a:xfrm>
            <a:off x="7607062" y="3357562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25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782" name="TextBox 781"/>
          <p:cNvSpPr txBox="1"/>
          <p:nvPr/>
        </p:nvSpPr>
        <p:spPr>
          <a:xfrm>
            <a:off x="7392748" y="4429132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15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783" name="TextBox 782"/>
          <p:cNvSpPr txBox="1"/>
          <p:nvPr/>
        </p:nvSpPr>
        <p:spPr>
          <a:xfrm>
            <a:off x="7572396" y="3929066"/>
            <a:ext cx="253596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784" name="TextBox 783"/>
          <p:cNvSpPr txBox="1"/>
          <p:nvPr/>
        </p:nvSpPr>
        <p:spPr>
          <a:xfrm>
            <a:off x="7178434" y="4929198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25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785" name="TextBox 784"/>
          <p:cNvSpPr txBox="1"/>
          <p:nvPr/>
        </p:nvSpPr>
        <p:spPr>
          <a:xfrm>
            <a:off x="6392616" y="5810596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15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786" name="TextBox 785"/>
          <p:cNvSpPr txBox="1"/>
          <p:nvPr/>
        </p:nvSpPr>
        <p:spPr>
          <a:xfrm>
            <a:off x="6818734" y="5453406"/>
            <a:ext cx="253596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787" name="TextBox 786"/>
          <p:cNvSpPr txBox="1"/>
          <p:nvPr/>
        </p:nvSpPr>
        <p:spPr>
          <a:xfrm>
            <a:off x="5929322" y="6143644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25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788" name="TextBox 787"/>
          <p:cNvSpPr txBox="1"/>
          <p:nvPr/>
        </p:nvSpPr>
        <p:spPr>
          <a:xfrm>
            <a:off x="4820980" y="6453538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15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797" name="TextBox 796"/>
          <p:cNvSpPr txBox="1"/>
          <p:nvPr/>
        </p:nvSpPr>
        <p:spPr>
          <a:xfrm>
            <a:off x="5429256" y="6357958"/>
            <a:ext cx="253596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798" name="TextBox 797"/>
          <p:cNvSpPr txBox="1"/>
          <p:nvPr/>
        </p:nvSpPr>
        <p:spPr>
          <a:xfrm>
            <a:off x="4323020" y="6500834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25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799" name="TextBox 798"/>
          <p:cNvSpPr txBox="1"/>
          <p:nvPr/>
        </p:nvSpPr>
        <p:spPr>
          <a:xfrm>
            <a:off x="3106468" y="6239224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15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800" name="TextBox 799"/>
          <p:cNvSpPr txBox="1"/>
          <p:nvPr/>
        </p:nvSpPr>
        <p:spPr>
          <a:xfrm>
            <a:off x="3714744" y="6429396"/>
            <a:ext cx="253596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801" name="TextBox 800"/>
          <p:cNvSpPr txBox="1"/>
          <p:nvPr/>
        </p:nvSpPr>
        <p:spPr>
          <a:xfrm>
            <a:off x="2643174" y="5953472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25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804" name="TextBox 803"/>
          <p:cNvSpPr txBox="1"/>
          <p:nvPr/>
        </p:nvSpPr>
        <p:spPr>
          <a:xfrm>
            <a:off x="1177642" y="3214686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25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805" name="TextBox 804"/>
          <p:cNvSpPr txBox="1"/>
          <p:nvPr/>
        </p:nvSpPr>
        <p:spPr>
          <a:xfrm>
            <a:off x="1820584" y="5214950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15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806" name="TextBox 805"/>
          <p:cNvSpPr txBox="1"/>
          <p:nvPr/>
        </p:nvSpPr>
        <p:spPr>
          <a:xfrm>
            <a:off x="2214546" y="5619436"/>
            <a:ext cx="253596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814" name="TextBox 813"/>
          <p:cNvSpPr txBox="1"/>
          <p:nvPr/>
        </p:nvSpPr>
        <p:spPr>
          <a:xfrm>
            <a:off x="1534832" y="4714884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25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815" name="TextBox 814"/>
          <p:cNvSpPr txBox="1"/>
          <p:nvPr/>
        </p:nvSpPr>
        <p:spPr>
          <a:xfrm>
            <a:off x="1214414" y="3786190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15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816" name="TextBox 815"/>
          <p:cNvSpPr txBox="1"/>
          <p:nvPr/>
        </p:nvSpPr>
        <p:spPr>
          <a:xfrm>
            <a:off x="1428728" y="2071678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15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817" name="TextBox 816"/>
          <p:cNvSpPr txBox="1"/>
          <p:nvPr/>
        </p:nvSpPr>
        <p:spPr>
          <a:xfrm>
            <a:off x="1285852" y="2643182"/>
            <a:ext cx="253596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818" name="TextBox 817"/>
          <p:cNvSpPr txBox="1"/>
          <p:nvPr/>
        </p:nvSpPr>
        <p:spPr>
          <a:xfrm>
            <a:off x="1357290" y="4286256"/>
            <a:ext cx="253596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820" name="TextBox 819"/>
          <p:cNvSpPr txBox="1"/>
          <p:nvPr/>
        </p:nvSpPr>
        <p:spPr>
          <a:xfrm>
            <a:off x="1643042" y="1643050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25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821" name="TextBox 820"/>
          <p:cNvSpPr txBox="1"/>
          <p:nvPr/>
        </p:nvSpPr>
        <p:spPr>
          <a:xfrm>
            <a:off x="2392088" y="809936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15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822" name="TextBox 821"/>
          <p:cNvSpPr txBox="1"/>
          <p:nvPr/>
        </p:nvSpPr>
        <p:spPr>
          <a:xfrm>
            <a:off x="2034898" y="1142984"/>
            <a:ext cx="253596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824" name="TextBox 823"/>
          <p:cNvSpPr txBox="1"/>
          <p:nvPr/>
        </p:nvSpPr>
        <p:spPr>
          <a:xfrm>
            <a:off x="2857488" y="500042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25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825" name="Овал 824"/>
          <p:cNvSpPr/>
          <p:nvPr/>
        </p:nvSpPr>
        <p:spPr>
          <a:xfrm>
            <a:off x="3643306" y="392604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826" name="Овал 825"/>
          <p:cNvSpPr/>
          <p:nvPr/>
        </p:nvSpPr>
        <p:spPr>
          <a:xfrm>
            <a:off x="5786446" y="500042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839" name="Овал 838"/>
          <p:cNvSpPr/>
          <p:nvPr/>
        </p:nvSpPr>
        <p:spPr>
          <a:xfrm>
            <a:off x="5286380" y="321166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842" name="Овал 841"/>
          <p:cNvSpPr/>
          <p:nvPr/>
        </p:nvSpPr>
        <p:spPr>
          <a:xfrm rot="3951920">
            <a:off x="4729808" y="243941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843" name="Овал 842"/>
          <p:cNvSpPr/>
          <p:nvPr/>
        </p:nvSpPr>
        <p:spPr>
          <a:xfrm>
            <a:off x="4143372" y="285728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844" name="Овал 843"/>
          <p:cNvSpPr/>
          <p:nvPr/>
        </p:nvSpPr>
        <p:spPr>
          <a:xfrm rot="3951920">
            <a:off x="7101981" y="1505961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845" name="Овал 844"/>
          <p:cNvSpPr/>
          <p:nvPr/>
        </p:nvSpPr>
        <p:spPr>
          <a:xfrm rot="3951920">
            <a:off x="7387733" y="2006027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846" name="Овал 845"/>
          <p:cNvSpPr/>
          <p:nvPr/>
        </p:nvSpPr>
        <p:spPr>
          <a:xfrm rot="3951920">
            <a:off x="6720927" y="1101197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847" name="Овал 846"/>
          <p:cNvSpPr/>
          <p:nvPr/>
        </p:nvSpPr>
        <p:spPr>
          <a:xfrm rot="3951920">
            <a:off x="6292299" y="744007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848" name="Овал 847"/>
          <p:cNvSpPr/>
          <p:nvPr/>
        </p:nvSpPr>
        <p:spPr>
          <a:xfrm rot="3951920">
            <a:off x="7602047" y="2529957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853" name="Овал 852"/>
          <p:cNvSpPr/>
          <p:nvPr/>
        </p:nvSpPr>
        <p:spPr>
          <a:xfrm rot="3951920">
            <a:off x="7721059" y="3077597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854" name="Овал 853"/>
          <p:cNvSpPr/>
          <p:nvPr/>
        </p:nvSpPr>
        <p:spPr>
          <a:xfrm rot="3951920">
            <a:off x="7220993" y="5101725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855" name="Овал 854"/>
          <p:cNvSpPr/>
          <p:nvPr/>
        </p:nvSpPr>
        <p:spPr>
          <a:xfrm rot="3951920">
            <a:off x="7459171" y="4649233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856" name="Овал 855"/>
          <p:cNvSpPr/>
          <p:nvPr/>
        </p:nvSpPr>
        <p:spPr>
          <a:xfrm rot="3951920">
            <a:off x="7649620" y="4149167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859" name="Овал 858"/>
          <p:cNvSpPr/>
          <p:nvPr/>
        </p:nvSpPr>
        <p:spPr>
          <a:xfrm rot="3951920">
            <a:off x="7721059" y="3577663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865" name="Овал 864"/>
          <p:cNvSpPr/>
          <p:nvPr/>
        </p:nvSpPr>
        <p:spPr>
          <a:xfrm rot="3951920">
            <a:off x="1386941" y="3791978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872" name="Овал 871"/>
          <p:cNvSpPr/>
          <p:nvPr/>
        </p:nvSpPr>
        <p:spPr>
          <a:xfrm rot="3951920">
            <a:off x="1505953" y="4315907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873" name="Овал 872"/>
          <p:cNvSpPr/>
          <p:nvPr/>
        </p:nvSpPr>
        <p:spPr>
          <a:xfrm rot="3951920">
            <a:off x="1458379" y="2672833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874" name="Овал 873"/>
          <p:cNvSpPr/>
          <p:nvPr/>
        </p:nvSpPr>
        <p:spPr>
          <a:xfrm rot="3951920">
            <a:off x="1648829" y="2148903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875" name="Овал 874"/>
          <p:cNvSpPr/>
          <p:nvPr/>
        </p:nvSpPr>
        <p:spPr>
          <a:xfrm rot="3951920">
            <a:off x="1887007" y="1672701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876" name="Овал 875"/>
          <p:cNvSpPr/>
          <p:nvPr/>
        </p:nvSpPr>
        <p:spPr>
          <a:xfrm rot="3951920">
            <a:off x="2220332" y="1244073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877" name="Овал 876"/>
          <p:cNvSpPr/>
          <p:nvPr/>
        </p:nvSpPr>
        <p:spPr>
          <a:xfrm rot="3951920">
            <a:off x="2648961" y="886883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878" name="Овал 877"/>
          <p:cNvSpPr/>
          <p:nvPr/>
        </p:nvSpPr>
        <p:spPr>
          <a:xfrm rot="3951920">
            <a:off x="3077587" y="601131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879" name="Овал 878"/>
          <p:cNvSpPr/>
          <p:nvPr/>
        </p:nvSpPr>
        <p:spPr>
          <a:xfrm rot="3951920">
            <a:off x="1386941" y="3244337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880" name="Овал 879"/>
          <p:cNvSpPr/>
          <p:nvPr/>
        </p:nvSpPr>
        <p:spPr>
          <a:xfrm rot="3951920">
            <a:off x="5958973" y="6244733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881" name="Овал 880"/>
          <p:cNvSpPr/>
          <p:nvPr/>
        </p:nvSpPr>
        <p:spPr>
          <a:xfrm rot="3951920">
            <a:off x="6435175" y="5958981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882" name="Овал 881"/>
          <p:cNvSpPr/>
          <p:nvPr/>
        </p:nvSpPr>
        <p:spPr>
          <a:xfrm rot="3951920">
            <a:off x="5458907" y="6459047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883" name="Овал 882"/>
          <p:cNvSpPr/>
          <p:nvPr/>
        </p:nvSpPr>
        <p:spPr>
          <a:xfrm rot="3951920">
            <a:off x="4887403" y="6578059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884" name="Овал 883"/>
          <p:cNvSpPr/>
          <p:nvPr/>
        </p:nvSpPr>
        <p:spPr>
          <a:xfrm rot="3951920">
            <a:off x="4363472" y="6578059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885" name="Овал 884"/>
          <p:cNvSpPr/>
          <p:nvPr/>
        </p:nvSpPr>
        <p:spPr>
          <a:xfrm rot="3951920">
            <a:off x="2291771" y="5649364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886" name="Овал 885"/>
          <p:cNvSpPr/>
          <p:nvPr/>
        </p:nvSpPr>
        <p:spPr>
          <a:xfrm rot="3951920">
            <a:off x="2744263" y="6006555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887" name="Овал 886"/>
          <p:cNvSpPr/>
          <p:nvPr/>
        </p:nvSpPr>
        <p:spPr>
          <a:xfrm rot="3951920">
            <a:off x="3220464" y="6292306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888" name="Овал 887"/>
          <p:cNvSpPr/>
          <p:nvPr/>
        </p:nvSpPr>
        <p:spPr>
          <a:xfrm rot="3951920">
            <a:off x="3744395" y="6459047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889" name="Овал 888"/>
          <p:cNvSpPr/>
          <p:nvPr/>
        </p:nvSpPr>
        <p:spPr>
          <a:xfrm rot="3951920">
            <a:off x="1934580" y="5220737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890" name="Овал 889"/>
          <p:cNvSpPr/>
          <p:nvPr/>
        </p:nvSpPr>
        <p:spPr>
          <a:xfrm rot="3951920">
            <a:off x="1672693" y="4744535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891" name="Овал 890"/>
          <p:cNvSpPr/>
          <p:nvPr/>
        </p:nvSpPr>
        <p:spPr>
          <a:xfrm rot="3951920">
            <a:off x="6856960" y="5577926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cxnSp>
        <p:nvCxnSpPr>
          <p:cNvPr id="934" name="Прямая соединительная линия 933"/>
          <p:cNvCxnSpPr/>
          <p:nvPr/>
        </p:nvCxnSpPr>
        <p:spPr>
          <a:xfrm rot="5400000" flipH="1">
            <a:off x="2885769" y="1757647"/>
            <a:ext cx="3225251" cy="138539"/>
          </a:xfrm>
          <a:prstGeom prst="line">
            <a:avLst/>
          </a:prstGeom>
          <a:solidFill>
            <a:schemeClr val="accent2">
              <a:alpha val="30000"/>
            </a:schemeClr>
          </a:solidFill>
          <a:effectLst/>
        </p:spPr>
        <p:style>
          <a:lnRef idx="2">
            <a:schemeClr val="accent2"/>
          </a:lnRef>
          <a:fillRef idx="0">
            <a:schemeClr val="accent2"/>
          </a:fillRef>
          <a:effectRef idx="1">
            <a:schemeClr val="accent2"/>
          </a:effectRef>
          <a:fontRef idx="minor">
            <a:schemeClr val="tx1"/>
          </a:fontRef>
        </p:style>
      </p:cxnSp>
      <p:grpSp>
        <p:nvGrpSpPr>
          <p:cNvPr id="819" name="Группа 818"/>
          <p:cNvGrpSpPr/>
          <p:nvPr/>
        </p:nvGrpSpPr>
        <p:grpSpPr>
          <a:xfrm>
            <a:off x="3286116" y="2428868"/>
            <a:ext cx="5286412" cy="4143404"/>
            <a:chOff x="3000364" y="1928802"/>
            <a:chExt cx="5286412" cy="4143404"/>
          </a:xfrm>
        </p:grpSpPr>
        <p:grpSp>
          <p:nvGrpSpPr>
            <p:cNvPr id="766" name="Группа 787"/>
            <p:cNvGrpSpPr/>
            <p:nvPr/>
          </p:nvGrpSpPr>
          <p:grpSpPr>
            <a:xfrm>
              <a:off x="3000364" y="1928802"/>
              <a:ext cx="5286412" cy="4143404"/>
              <a:chOff x="3714744" y="428604"/>
              <a:chExt cx="5286412" cy="4143404"/>
            </a:xfrm>
          </p:grpSpPr>
          <p:sp>
            <p:nvSpPr>
              <p:cNvPr id="768" name="Прямоугольная выноска 767"/>
              <p:cNvSpPr/>
              <p:nvPr/>
            </p:nvSpPr>
            <p:spPr>
              <a:xfrm>
                <a:off x="3714744" y="428604"/>
                <a:ext cx="5286412" cy="4143404"/>
              </a:xfrm>
              <a:prstGeom prst="wedgeRectCallout">
                <a:avLst>
                  <a:gd name="adj1" fmla="val -50022"/>
                  <a:gd name="adj2" fmla="val 34225"/>
                </a:avLst>
              </a:prstGeom>
              <a:solidFill>
                <a:srgbClr val="F8A764"/>
              </a:solidFill>
            </p:spPr>
            <p:style>
              <a:lnRef idx="2">
                <a:schemeClr val="accent6">
                  <a:shade val="50000"/>
                </a:schemeClr>
              </a:lnRef>
              <a:fillRef idx="1">
                <a:schemeClr val="accent6"/>
              </a:fillRef>
              <a:effectRef idx="0">
                <a:schemeClr val="accent6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ru-RU" sz="3200" b="1" i="1" dirty="0" err="1" smtClean="0">
                    <a:solidFill>
                      <a:srgbClr val="602E04"/>
                    </a:solidFill>
                    <a:latin typeface="Bookman Old Style" pitchFamily="18" charset="0"/>
                  </a:rPr>
                  <a:t>Близнята</a:t>
                </a:r>
                <a:endParaRPr lang="ru-RU" sz="3200" b="1" i="1" dirty="0" smtClean="0">
                  <a:solidFill>
                    <a:srgbClr val="602E04"/>
                  </a:solidFill>
                  <a:latin typeface="Bookman Old Style" pitchFamily="18" charset="0"/>
                </a:endParaRPr>
              </a:p>
              <a:p>
                <a:pPr algn="ctr"/>
                <a:endParaRPr lang="ru-RU" sz="3200" b="1" i="1" dirty="0" smtClean="0">
                  <a:solidFill>
                    <a:srgbClr val="602E04"/>
                  </a:solidFill>
                  <a:latin typeface="Bookman Old Style" pitchFamily="18" charset="0"/>
                </a:endParaRPr>
              </a:p>
              <a:p>
                <a:pPr algn="ctr"/>
                <a:endParaRPr lang="ru-RU" sz="3200" b="1" i="1" dirty="0" smtClean="0">
                  <a:solidFill>
                    <a:srgbClr val="602E04"/>
                  </a:solidFill>
                  <a:latin typeface="Bookman Old Style" pitchFamily="18" charset="0"/>
                </a:endParaRPr>
              </a:p>
              <a:p>
                <a:pPr algn="ctr"/>
                <a:endParaRPr lang="ru-RU" sz="3200" b="1" i="1" dirty="0" smtClean="0">
                  <a:solidFill>
                    <a:srgbClr val="602E04"/>
                  </a:solidFill>
                  <a:latin typeface="Bookman Old Style" pitchFamily="18" charset="0"/>
                </a:endParaRPr>
              </a:p>
              <a:p>
                <a:pPr algn="just"/>
                <a:endParaRPr lang="ru-RU" sz="1400" dirty="0" smtClean="0">
                  <a:latin typeface="Bookman Old Style" pitchFamily="18" charset="0"/>
                </a:endParaRPr>
              </a:p>
              <a:p>
                <a:pPr algn="just"/>
                <a:endParaRPr lang="ru-RU" sz="1400" dirty="0" smtClean="0">
                  <a:latin typeface="Bookman Old Style" pitchFamily="18" charset="0"/>
                </a:endParaRPr>
              </a:p>
              <a:p>
                <a:pPr algn="just"/>
                <a:endParaRPr lang="ru-RU" sz="1400" dirty="0" smtClean="0">
                  <a:latin typeface="Bookman Old Style" pitchFamily="18" charset="0"/>
                </a:endParaRPr>
              </a:p>
              <a:p>
                <a:pPr algn="just"/>
                <a:endParaRPr lang="ru-RU" sz="1400" dirty="0" smtClean="0">
                  <a:latin typeface="Bookman Old Style" pitchFamily="18" charset="0"/>
                </a:endParaRPr>
              </a:p>
              <a:p>
                <a:pPr algn="just"/>
                <a:endParaRPr lang="ru-RU" sz="1400" dirty="0" smtClean="0">
                  <a:latin typeface="Bookman Old Style" pitchFamily="18" charset="0"/>
                </a:endParaRPr>
              </a:p>
              <a:p>
                <a:pPr algn="just">
                  <a:lnSpc>
                    <a:spcPct val="80000"/>
                  </a:lnSpc>
                </a:pPr>
                <a:endParaRPr lang="ru-RU" sz="1400" dirty="0" smtClean="0">
                  <a:solidFill>
                    <a:schemeClr val="tx1"/>
                  </a:solidFill>
                  <a:latin typeface="Bookman Old Style" pitchFamily="18" charset="0"/>
                </a:endParaRPr>
              </a:p>
              <a:p>
                <a:pPr algn="just">
                  <a:lnSpc>
                    <a:spcPct val="80000"/>
                  </a:lnSpc>
                </a:pPr>
                <a:endParaRPr lang="ru-RU" sz="1400" dirty="0" smtClean="0">
                  <a:solidFill>
                    <a:schemeClr val="tx1"/>
                  </a:solidFill>
                  <a:latin typeface="Bookman Old Style" pitchFamily="18" charset="0"/>
                </a:endParaRPr>
              </a:p>
              <a:p>
                <a:pPr algn="just">
                  <a:lnSpc>
                    <a:spcPct val="80000"/>
                  </a:lnSpc>
                </a:pPr>
                <a:endParaRPr lang="ru-RU" sz="1400" dirty="0" smtClean="0">
                  <a:solidFill>
                    <a:schemeClr val="tx1"/>
                  </a:solidFill>
                  <a:latin typeface="Bookman Old Style" pitchFamily="18" charset="0"/>
                </a:endParaRPr>
              </a:p>
              <a:p>
                <a:pPr algn="ctr">
                  <a:lnSpc>
                    <a:spcPct val="80000"/>
                  </a:lnSpc>
                </a:pPr>
                <a:endParaRPr lang="ru-RU" sz="1400" dirty="0" smtClean="0">
                  <a:solidFill>
                    <a:schemeClr val="tx1"/>
                  </a:solidFill>
                  <a:latin typeface="Bookman Old Style" pitchFamily="18" charset="0"/>
                </a:endParaRPr>
              </a:p>
              <a:p>
                <a:pPr algn="ctr">
                  <a:lnSpc>
                    <a:spcPct val="80000"/>
                  </a:lnSpc>
                </a:pPr>
                <a:endParaRPr lang="ru-RU" sz="1400" dirty="0" smtClean="0">
                  <a:solidFill>
                    <a:schemeClr val="tx1"/>
                  </a:solidFill>
                  <a:latin typeface="Bookman Old Style" pitchFamily="18" charset="0"/>
                </a:endParaRPr>
              </a:p>
              <a:p>
                <a:pPr algn="ctr">
                  <a:lnSpc>
                    <a:spcPct val="80000"/>
                  </a:lnSpc>
                </a:pPr>
                <a:endParaRPr lang="ru-RU" sz="1400" dirty="0" smtClean="0">
                  <a:solidFill>
                    <a:schemeClr val="tx1"/>
                  </a:solidFill>
                  <a:latin typeface="Bookman Old Style" pitchFamily="18" charset="0"/>
                </a:endParaRPr>
              </a:p>
            </p:txBody>
          </p:sp>
          <p:grpSp>
            <p:nvGrpSpPr>
              <p:cNvPr id="769" name="Группа 777"/>
              <p:cNvGrpSpPr/>
              <p:nvPr/>
            </p:nvGrpSpPr>
            <p:grpSpPr>
              <a:xfrm>
                <a:off x="8429652" y="500042"/>
                <a:ext cx="357190" cy="357190"/>
                <a:chOff x="8429652" y="500042"/>
                <a:chExt cx="357190" cy="357190"/>
              </a:xfrm>
            </p:grpSpPr>
            <p:sp>
              <p:nvSpPr>
                <p:cNvPr id="770" name="Прямоугольник 769"/>
                <p:cNvSpPr/>
                <p:nvPr/>
              </p:nvSpPr>
              <p:spPr>
                <a:xfrm>
                  <a:off x="8429652" y="500042"/>
                  <a:ext cx="357190" cy="357190"/>
                </a:xfrm>
                <a:prstGeom prst="rect">
                  <a:avLst/>
                </a:prstGeom>
                <a:solidFill>
                  <a:srgbClr val="C00000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uk-UA"/>
                </a:p>
              </p:txBody>
            </p:sp>
            <p:cxnSp>
              <p:nvCxnSpPr>
                <p:cNvPr id="802" name="Прямая соединительная линия 801"/>
                <p:cNvCxnSpPr/>
                <p:nvPr/>
              </p:nvCxnSpPr>
              <p:spPr>
                <a:xfrm rot="16200000" flipH="1">
                  <a:off x="8501090" y="571480"/>
                  <a:ext cx="214314" cy="214314"/>
                </a:xfrm>
                <a:prstGeom prst="line">
                  <a:avLst/>
                </a:prstGeom>
                <a:ln w="57150">
                  <a:solidFill>
                    <a:schemeClr val="bg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803" name="Прямая соединительная линия 802"/>
                <p:cNvCxnSpPr/>
                <p:nvPr/>
              </p:nvCxnSpPr>
              <p:spPr>
                <a:xfrm rot="5400000">
                  <a:off x="8501090" y="571480"/>
                  <a:ext cx="214314" cy="214314"/>
                </a:xfrm>
                <a:prstGeom prst="line">
                  <a:avLst/>
                </a:prstGeom>
                <a:ln w="57150">
                  <a:solidFill>
                    <a:schemeClr val="bg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  <p:pic>
          <p:nvPicPr>
            <p:cNvPr id="25602" name="Picture 2" descr="Файл:Sidney Hall, Gemini, 1825.jpg"/>
            <p:cNvPicPr>
              <a:picLocks noChangeAspect="1" noChangeArrowheads="1"/>
            </p:cNvPicPr>
            <p:nvPr/>
          </p:nvPicPr>
          <p:blipFill>
            <a:blip r:embed="rId15"/>
            <a:srcRect/>
            <a:stretch>
              <a:fillRect/>
            </a:stretch>
          </p:blipFill>
          <p:spPr bwMode="auto">
            <a:xfrm>
              <a:off x="3143240" y="2500306"/>
              <a:ext cx="5072098" cy="3499749"/>
            </a:xfrm>
            <a:prstGeom prst="rect">
              <a:avLst/>
            </a:prstGeom>
            <a:noFill/>
          </p:spPr>
        </p:pic>
      </p:grpSp>
      <p:pic>
        <p:nvPicPr>
          <p:cNvPr id="892" name="Picture 12" descr="MCj04326750000[1]">
            <a:hlinkClick r:id="rId16" action="ppaction://hlinksldjump"/>
          </p:cNvPr>
          <p:cNvPicPr>
            <a:picLocks noChangeAspect="1" noChangeArrowheads="1"/>
          </p:cNvPicPr>
          <p:nvPr/>
        </p:nvPicPr>
        <p:blipFill>
          <a:blip r:embed="rId17" cstate="print">
            <a:duotone>
              <a:schemeClr val="accent6">
                <a:shade val="45000"/>
                <a:satMod val="135000"/>
              </a:schemeClr>
              <a:prstClr val="white"/>
            </a:duotone>
          </a:blip>
          <a:srcRect/>
          <a:stretch>
            <a:fillRect/>
          </a:stretch>
        </p:blipFill>
        <p:spPr bwMode="auto">
          <a:xfrm>
            <a:off x="71406" y="5778000"/>
            <a:ext cx="1079999" cy="1080000"/>
          </a:xfrm>
          <a:prstGeom prst="rect">
            <a:avLst/>
          </a:prstGeom>
          <a:noFill/>
        </p:spPr>
      </p:pic>
    </p:spTree>
  </p:cSld>
  <p:clrMapOvr>
    <a:masterClrMapping/>
  </p:clrMapOvr>
  <p:transition advClick="0"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2000"/>
                                        <p:tgtEl>
                                          <p:spTgt spid="9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2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0" dur="2000"/>
                                        <p:tgtEl>
                                          <p:spTgt spid="9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2000"/>
                                        <p:tgtEl>
                                          <p:spTgt spid="9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2000"/>
                            </p:stCondLst>
                            <p:childTnLst>
                              <p:par>
                                <p:cTn id="15" presetID="2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89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89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  <p:seq concurrent="1" nextAc="seek">
              <p:cTn id="19" restart="whenNotActive" fill="hold" evtFilter="cancelBubble" nodeType="interactiveSeq">
                <p:stCondLst>
                  <p:cond evt="onClick" delay="0">
                    <p:tgtEl>
                      <p:spTgt spid="932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20" fill="hold">
                      <p:stCondLst>
                        <p:cond delay="0"/>
                      </p:stCondLst>
                      <p:childTnLst>
                        <p:par>
                          <p:cTn id="21" fill="hold">
                            <p:stCondLst>
                              <p:cond delay="0"/>
                            </p:stCondLst>
                            <p:childTnLst>
                              <p:par>
                                <p:cTn id="22" presetID="16" presetClass="entr" presetSubtype="2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Horizontal)">
                                      <p:cBhvr>
                                        <p:cTn id="24" dur="500"/>
                                        <p:tgtEl>
                                          <p:spTgt spid="8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932"/>
                  </p:tgtEl>
                </p:cond>
              </p:nextCondLst>
            </p:seq>
            <p:seq concurrent="1" nextAc="seek">
              <p:cTn id="25" restart="whenNotActive" fill="hold" evtFilter="cancelBubble" nodeType="interactiveSeq">
                <p:stCondLst>
                  <p:cond evt="onClick" delay="0">
                    <p:tgtEl>
                      <p:spTgt spid="819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26" fill="hold">
                      <p:stCondLst>
                        <p:cond delay="0"/>
                      </p:stCondLst>
                      <p:childTnLst>
                        <p:par>
                          <p:cTn id="27" fill="hold">
                            <p:stCondLst>
                              <p:cond delay="0"/>
                            </p:stCondLst>
                            <p:childTnLst>
                              <p:par>
                                <p:cTn id="28" presetID="16" presetClass="exit" presetSubtype="2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arn(inHorizontal)">
                                      <p:cBhvr>
                                        <p:cTn id="29" dur="500"/>
                                        <p:tgtEl>
                                          <p:spTgt spid="819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8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819"/>
                  </p:tgtEl>
                </p:cond>
              </p:nextCondLst>
            </p:seq>
          </p:childTnLst>
        </p:cTn>
      </p:par>
    </p:tnLst>
    <p:bldLst>
      <p:bldP spid="932" grpId="0" animBg="1"/>
    </p:bldLst>
  </p:timing>
</p:sld>
</file>

<file path=ppt/slides/slide5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Овал 7"/>
          <p:cNvSpPr/>
          <p:nvPr/>
        </p:nvSpPr>
        <p:spPr>
          <a:xfrm>
            <a:off x="1161024" y="0"/>
            <a:ext cx="6840000" cy="6840000"/>
          </a:xfrm>
          <a:prstGeom prst="ellipse">
            <a:avLst/>
          </a:prstGeom>
          <a:solidFill>
            <a:srgbClr val="0036A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807" name="Овал 806"/>
          <p:cNvSpPr/>
          <p:nvPr/>
        </p:nvSpPr>
        <p:spPr>
          <a:xfrm>
            <a:off x="2643174" y="2071678"/>
            <a:ext cx="3786214" cy="3786214"/>
          </a:xfrm>
          <a:prstGeom prst="ellipse">
            <a:avLst/>
          </a:prstGeom>
          <a:noFill/>
          <a:ln w="19050">
            <a:solidFill>
              <a:srgbClr val="C00000"/>
            </a:solidFill>
            <a:prstDash val="sysDash"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cxnSp>
        <p:nvCxnSpPr>
          <p:cNvPr id="10" name="Прямая соединительная линия 9"/>
          <p:cNvCxnSpPr>
            <a:stCxn id="23" idx="2"/>
            <a:endCxn id="23" idx="6"/>
          </p:cNvCxnSpPr>
          <p:nvPr/>
        </p:nvCxnSpPr>
        <p:spPr>
          <a:xfrm rot="10800000" flipH="1">
            <a:off x="1428728" y="3429000"/>
            <a:ext cx="6286544" cy="1588"/>
          </a:xfrm>
          <a:prstGeom prst="line">
            <a:avLst/>
          </a:prstGeom>
          <a:ln w="12700"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12" name="Прямая соединительная линия 11"/>
          <p:cNvCxnSpPr/>
          <p:nvPr/>
        </p:nvCxnSpPr>
        <p:spPr>
          <a:xfrm rot="16200000" flipH="1">
            <a:off x="1428728" y="3499644"/>
            <a:ext cx="6286544" cy="1588"/>
          </a:xfrm>
          <a:prstGeom prst="line">
            <a:avLst/>
          </a:prstGeom>
          <a:ln w="12700"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13" name="Овал 12"/>
          <p:cNvSpPr/>
          <p:nvPr/>
        </p:nvSpPr>
        <p:spPr>
          <a:xfrm>
            <a:off x="3428992" y="2285992"/>
            <a:ext cx="2286016" cy="2286016"/>
          </a:xfrm>
          <a:prstGeom prst="ellipse">
            <a:avLst/>
          </a:prstGeom>
          <a:noFill/>
          <a:ln w="12700"/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23" name="Овал 22"/>
          <p:cNvSpPr/>
          <p:nvPr/>
        </p:nvSpPr>
        <p:spPr>
          <a:xfrm>
            <a:off x="1428728" y="285728"/>
            <a:ext cx="6286544" cy="6286544"/>
          </a:xfrm>
          <a:prstGeom prst="ellipse">
            <a:avLst/>
          </a:prstGeom>
          <a:noFill/>
          <a:ln w="12700"/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24" name="Овал 23"/>
          <p:cNvSpPr/>
          <p:nvPr/>
        </p:nvSpPr>
        <p:spPr>
          <a:xfrm>
            <a:off x="1928794" y="785794"/>
            <a:ext cx="5286412" cy="5286412"/>
          </a:xfrm>
          <a:prstGeom prst="ellipse">
            <a:avLst/>
          </a:prstGeom>
          <a:noFill/>
          <a:ln w="12700"/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cxnSp>
        <p:nvCxnSpPr>
          <p:cNvPr id="28" name="Прямая соединительная линия 27"/>
          <p:cNvCxnSpPr>
            <a:stCxn id="23" idx="3"/>
            <a:endCxn id="23" idx="7"/>
          </p:cNvCxnSpPr>
          <p:nvPr/>
        </p:nvCxnSpPr>
        <p:spPr>
          <a:xfrm rot="5400000" flipH="1" flipV="1">
            <a:off x="2349370" y="1206372"/>
            <a:ext cx="4445260" cy="4445256"/>
          </a:xfrm>
          <a:prstGeom prst="line">
            <a:avLst/>
          </a:prstGeom>
          <a:ln w="12700"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30" name="Прямая соединительная линия 29"/>
          <p:cNvCxnSpPr>
            <a:stCxn id="23" idx="1"/>
            <a:endCxn id="23" idx="5"/>
          </p:cNvCxnSpPr>
          <p:nvPr/>
        </p:nvCxnSpPr>
        <p:spPr>
          <a:xfrm rot="16200000" flipH="1">
            <a:off x="2349370" y="1206372"/>
            <a:ext cx="4445260" cy="4445256"/>
          </a:xfrm>
          <a:prstGeom prst="line">
            <a:avLst/>
          </a:prstGeom>
          <a:ln w="12700"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grpSp>
        <p:nvGrpSpPr>
          <p:cNvPr id="2" name="Группа 359"/>
          <p:cNvGrpSpPr/>
          <p:nvPr/>
        </p:nvGrpSpPr>
        <p:grpSpPr>
          <a:xfrm rot="684282">
            <a:off x="4805835" y="2798468"/>
            <a:ext cx="955301" cy="1073931"/>
            <a:chOff x="4940036" y="2439714"/>
            <a:chExt cx="1186162" cy="1333461"/>
          </a:xfrm>
        </p:grpSpPr>
        <p:sp>
          <p:nvSpPr>
            <p:cNvPr id="83" name="8-конечная звезда 82"/>
            <p:cNvSpPr/>
            <p:nvPr/>
          </p:nvSpPr>
          <p:spPr>
            <a:xfrm rot="578312">
              <a:off x="5261829" y="3077799"/>
              <a:ext cx="90000" cy="90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4" name="8-конечная звезда 83"/>
            <p:cNvSpPr/>
            <p:nvPr/>
          </p:nvSpPr>
          <p:spPr>
            <a:xfrm rot="21105294">
              <a:off x="5363088" y="3005642"/>
              <a:ext cx="79200" cy="79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5" name="8-конечная звезда 84"/>
            <p:cNvSpPr/>
            <p:nvPr/>
          </p:nvSpPr>
          <p:spPr>
            <a:xfrm rot="21105294">
              <a:off x="5505486" y="3148039"/>
              <a:ext cx="72000" cy="72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6" name="8-конечная звезда 85"/>
            <p:cNvSpPr/>
            <p:nvPr/>
          </p:nvSpPr>
          <p:spPr>
            <a:xfrm rot="19358116">
              <a:off x="5585146" y="3708375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8" name="8-конечная звезда 87"/>
            <p:cNvSpPr/>
            <p:nvPr/>
          </p:nvSpPr>
          <p:spPr>
            <a:xfrm rot="19358116">
              <a:off x="5494317" y="3565499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9" name="8-конечная звезда 88"/>
            <p:cNvSpPr/>
            <p:nvPr/>
          </p:nvSpPr>
          <p:spPr>
            <a:xfrm rot="19358116">
              <a:off x="5442270" y="3442014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90" name="8-конечная звезда 89"/>
            <p:cNvSpPr/>
            <p:nvPr/>
          </p:nvSpPr>
          <p:spPr>
            <a:xfrm rot="19358116">
              <a:off x="5436487" y="3293354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92" name="Прямая соединительная линия 91"/>
            <p:cNvCxnSpPr>
              <a:stCxn id="84" idx="1"/>
              <a:endCxn id="85" idx="6"/>
            </p:cNvCxnSpPr>
            <p:nvPr/>
          </p:nvCxnSpPr>
          <p:spPr>
            <a:xfrm rot="16200000" flipH="1">
              <a:off x="5445633" y="3057720"/>
              <a:ext cx="79473" cy="10190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6" name="Прямая соединительная линия 95"/>
            <p:cNvCxnSpPr>
              <a:stCxn id="83" idx="1"/>
              <a:endCxn id="90" idx="6"/>
            </p:cNvCxnSpPr>
            <p:nvPr/>
          </p:nvCxnSpPr>
          <p:spPr>
            <a:xfrm rot="16200000" flipH="1">
              <a:off x="5319442" y="3172926"/>
              <a:ext cx="137551" cy="11069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0" name="Прямая соединительная линия 99"/>
            <p:cNvCxnSpPr>
              <a:stCxn id="84" idx="3"/>
              <a:endCxn id="83" idx="7"/>
            </p:cNvCxnSpPr>
            <p:nvPr/>
          </p:nvCxnSpPr>
          <p:spPr>
            <a:xfrm rot="5400000">
              <a:off x="5351367" y="3069130"/>
              <a:ext cx="19787" cy="3546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3" name="Прямая соединительная линия 102"/>
            <p:cNvCxnSpPr>
              <a:stCxn id="85" idx="3"/>
              <a:endCxn id="90" idx="0"/>
            </p:cNvCxnSpPr>
            <p:nvPr/>
          </p:nvCxnSpPr>
          <p:spPr>
            <a:xfrm rot="5400000">
              <a:off x="5450595" y="3231081"/>
              <a:ext cx="87548" cy="5115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6" name="Прямая соединительная линия 105"/>
            <p:cNvCxnSpPr>
              <a:stCxn id="90" idx="2"/>
              <a:endCxn id="89" idx="7"/>
            </p:cNvCxnSpPr>
            <p:nvPr/>
          </p:nvCxnSpPr>
          <p:spPr>
            <a:xfrm rot="16200000" flipH="1">
              <a:off x="5413872" y="3377199"/>
              <a:ext cx="116642" cy="1356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9" name="Прямая соединительная линия 108"/>
            <p:cNvCxnSpPr>
              <a:stCxn id="89" idx="2"/>
              <a:endCxn id="88" idx="6"/>
            </p:cNvCxnSpPr>
            <p:nvPr/>
          </p:nvCxnSpPr>
          <p:spPr>
            <a:xfrm rot="16200000" flipH="1">
              <a:off x="5464702" y="3529795"/>
              <a:ext cx="71983" cy="1272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0" name="Прямая соединительная линия 119"/>
            <p:cNvCxnSpPr>
              <a:stCxn id="88" idx="2"/>
              <a:endCxn id="86" idx="6"/>
            </p:cNvCxnSpPr>
            <p:nvPr/>
          </p:nvCxnSpPr>
          <p:spPr>
            <a:xfrm rot="16200000" flipH="1">
              <a:off x="5526444" y="3643585"/>
              <a:ext cx="91374" cy="5150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28" name="8-конечная звезда 127"/>
            <p:cNvSpPr/>
            <p:nvPr/>
          </p:nvSpPr>
          <p:spPr>
            <a:xfrm rot="19358116">
              <a:off x="5075043" y="2871397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 dirty="0"/>
            </a:p>
          </p:txBody>
        </p:sp>
        <p:sp>
          <p:nvSpPr>
            <p:cNvPr id="129" name="8-конечная звезда 128"/>
            <p:cNvSpPr/>
            <p:nvPr/>
          </p:nvSpPr>
          <p:spPr>
            <a:xfrm rot="19358116">
              <a:off x="5225788" y="2439714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0" name="8-конечная звезда 129"/>
            <p:cNvSpPr/>
            <p:nvPr/>
          </p:nvSpPr>
          <p:spPr>
            <a:xfrm rot="19358116">
              <a:off x="4940036" y="2654028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59" name="8-конечная звезда 258"/>
            <p:cNvSpPr/>
            <p:nvPr/>
          </p:nvSpPr>
          <p:spPr>
            <a:xfrm rot="19358116">
              <a:off x="5225788" y="279690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60" name="8-конечная звезда 259"/>
            <p:cNvSpPr/>
            <p:nvPr/>
          </p:nvSpPr>
          <p:spPr>
            <a:xfrm rot="19358116">
              <a:off x="5582977" y="2654028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61" name="8-конечная звезда 260"/>
            <p:cNvSpPr/>
            <p:nvPr/>
          </p:nvSpPr>
          <p:spPr>
            <a:xfrm rot="19358116">
              <a:off x="5650801" y="3150479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62" name="8-конечная звезда 261"/>
            <p:cNvSpPr/>
            <p:nvPr/>
          </p:nvSpPr>
          <p:spPr>
            <a:xfrm>
              <a:off x="5715008" y="2928934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 dirty="0"/>
            </a:p>
          </p:txBody>
        </p:sp>
        <p:sp>
          <p:nvSpPr>
            <p:cNvPr id="263" name="8-конечная звезда 262"/>
            <p:cNvSpPr/>
            <p:nvPr/>
          </p:nvSpPr>
          <p:spPr>
            <a:xfrm>
              <a:off x="5286380" y="2643182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 dirty="0"/>
            </a:p>
          </p:txBody>
        </p:sp>
        <p:sp>
          <p:nvSpPr>
            <p:cNvPr id="264" name="8-конечная звезда 263"/>
            <p:cNvSpPr/>
            <p:nvPr/>
          </p:nvSpPr>
          <p:spPr>
            <a:xfrm>
              <a:off x="6072198" y="2857496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 dirty="0"/>
            </a:p>
          </p:txBody>
        </p:sp>
        <p:cxnSp>
          <p:nvCxnSpPr>
            <p:cNvPr id="265" name="Прямая соединительная линия 264"/>
            <p:cNvCxnSpPr>
              <a:stCxn id="128" idx="2"/>
              <a:endCxn id="83" idx="5"/>
            </p:cNvCxnSpPr>
            <p:nvPr/>
          </p:nvCxnSpPr>
          <p:spPr>
            <a:xfrm rot="16200000" flipH="1">
              <a:off x="5101177" y="2906492"/>
              <a:ext cx="182398" cy="17681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8" name="Прямая соединительная линия 267"/>
            <p:cNvCxnSpPr>
              <a:stCxn id="128" idx="6"/>
              <a:endCxn id="130" idx="2"/>
            </p:cNvCxnSpPr>
            <p:nvPr/>
          </p:nvCxnSpPr>
          <p:spPr>
            <a:xfrm rot="16200000" flipV="1">
              <a:off x="4946469" y="2739440"/>
              <a:ext cx="172604" cy="9869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1" name="Прямая соединительная линия 270"/>
            <p:cNvCxnSpPr>
              <a:stCxn id="129" idx="4"/>
              <a:endCxn id="130" idx="0"/>
            </p:cNvCxnSpPr>
            <p:nvPr/>
          </p:nvCxnSpPr>
          <p:spPr>
            <a:xfrm rot="10800000" flipV="1">
              <a:off x="4988495" y="2483100"/>
              <a:ext cx="242834" cy="18154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5" name="Прямая соединительная линия 274"/>
            <p:cNvCxnSpPr>
              <a:stCxn id="259" idx="5"/>
              <a:endCxn id="128" idx="0"/>
            </p:cNvCxnSpPr>
            <p:nvPr/>
          </p:nvCxnSpPr>
          <p:spPr>
            <a:xfrm rot="16200000" flipH="1" flipV="1">
              <a:off x="5137609" y="2790055"/>
              <a:ext cx="58157" cy="11867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8" name="Прямая соединительная линия 277"/>
            <p:cNvCxnSpPr>
              <a:stCxn id="263" idx="3"/>
              <a:endCxn id="259" idx="7"/>
            </p:cNvCxnSpPr>
            <p:nvPr/>
          </p:nvCxnSpPr>
          <p:spPr>
            <a:xfrm rot="5400000">
              <a:off x="5221398" y="2724252"/>
              <a:ext cx="107868" cy="3791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2" name="Прямая соединительная линия 281"/>
            <p:cNvCxnSpPr>
              <a:stCxn id="260" idx="6"/>
              <a:endCxn id="129" idx="1"/>
            </p:cNvCxnSpPr>
            <p:nvPr/>
          </p:nvCxnSpPr>
          <p:spPr>
            <a:xfrm rot="16200000" flipV="1">
              <a:off x="5341936" y="2407914"/>
              <a:ext cx="189268" cy="31404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7" name="Прямая соединительная линия 286"/>
            <p:cNvCxnSpPr>
              <a:stCxn id="260" idx="4"/>
              <a:endCxn id="263" idx="0"/>
            </p:cNvCxnSpPr>
            <p:nvPr/>
          </p:nvCxnSpPr>
          <p:spPr>
            <a:xfrm rot="10800000">
              <a:off x="5340380" y="2670182"/>
              <a:ext cx="248138" cy="2723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4" name="Прямая соединительная линия 293"/>
            <p:cNvCxnSpPr>
              <a:stCxn id="86" idx="0"/>
              <a:endCxn id="261" idx="3"/>
            </p:cNvCxnSpPr>
            <p:nvPr/>
          </p:nvCxnSpPr>
          <p:spPr>
            <a:xfrm flipV="1">
              <a:off x="5643297" y="3186320"/>
              <a:ext cx="23112" cy="53479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2" name="Прямая соединительная линия 301"/>
            <p:cNvCxnSpPr>
              <a:stCxn id="262" idx="2"/>
              <a:endCxn id="261" idx="0"/>
            </p:cNvCxnSpPr>
            <p:nvPr/>
          </p:nvCxnSpPr>
          <p:spPr>
            <a:xfrm rot="5400000">
              <a:off x="5625248" y="3040794"/>
              <a:ext cx="174621" cy="5890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5" name="Прямая соединительная линия 304"/>
            <p:cNvCxnSpPr>
              <a:stCxn id="264" idx="4"/>
              <a:endCxn id="260" idx="1"/>
            </p:cNvCxnSpPr>
            <p:nvPr/>
          </p:nvCxnSpPr>
          <p:spPr>
            <a:xfrm rot="10800000">
              <a:off x="5636738" y="2684616"/>
              <a:ext cx="435460" cy="19988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0" name="Прямая соединительная линия 309"/>
            <p:cNvCxnSpPr>
              <a:stCxn id="264" idx="3"/>
              <a:endCxn id="262" idx="0"/>
            </p:cNvCxnSpPr>
            <p:nvPr/>
          </p:nvCxnSpPr>
          <p:spPr>
            <a:xfrm rot="5400000">
              <a:off x="5898384" y="2774212"/>
              <a:ext cx="52346" cy="31109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3" name="Группа 361"/>
          <p:cNvGrpSpPr/>
          <p:nvPr/>
        </p:nvGrpSpPr>
        <p:grpSpPr>
          <a:xfrm rot="566496">
            <a:off x="5490804" y="2555408"/>
            <a:ext cx="738836" cy="811859"/>
            <a:chOff x="5722238" y="1868210"/>
            <a:chExt cx="1036132" cy="1138538"/>
          </a:xfrm>
        </p:grpSpPr>
        <p:sp>
          <p:nvSpPr>
            <p:cNvPr id="317" name="8-конечная звезда 316"/>
            <p:cNvSpPr/>
            <p:nvPr/>
          </p:nvSpPr>
          <p:spPr>
            <a:xfrm rot="19358116">
              <a:off x="5870898" y="2156130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20" name="8-конечная звезда 319"/>
            <p:cNvSpPr/>
            <p:nvPr/>
          </p:nvSpPr>
          <p:spPr>
            <a:xfrm rot="19358116">
              <a:off x="6137259" y="2299006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21" name="8-конечная звезда 320"/>
            <p:cNvSpPr/>
            <p:nvPr/>
          </p:nvSpPr>
          <p:spPr>
            <a:xfrm rot="19358116">
              <a:off x="6299525" y="2727634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22" name="8-конечная звезда 321"/>
            <p:cNvSpPr/>
            <p:nvPr/>
          </p:nvSpPr>
          <p:spPr>
            <a:xfrm rot="19358116">
              <a:off x="6565887" y="2941948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23" name="8-конечная звезда 322"/>
            <p:cNvSpPr/>
            <p:nvPr/>
          </p:nvSpPr>
          <p:spPr>
            <a:xfrm rot="19358116">
              <a:off x="5864476" y="2225400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24" name="8-конечная звезда 323"/>
            <p:cNvSpPr/>
            <p:nvPr/>
          </p:nvSpPr>
          <p:spPr>
            <a:xfrm rot="19358116">
              <a:off x="6011605" y="2296838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25" name="8-конечная звезда 324"/>
            <p:cNvSpPr/>
            <p:nvPr/>
          </p:nvSpPr>
          <p:spPr>
            <a:xfrm rot="19358116">
              <a:off x="6583109" y="2725465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26" name="8-конечная звезда 325"/>
            <p:cNvSpPr/>
            <p:nvPr/>
          </p:nvSpPr>
          <p:spPr>
            <a:xfrm rot="19358116">
              <a:off x="6440233" y="2654028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27" name="8-конечная звезда 326"/>
            <p:cNvSpPr/>
            <p:nvPr/>
          </p:nvSpPr>
          <p:spPr>
            <a:xfrm rot="19358116">
              <a:off x="6440233" y="2225399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28" name="8-конечная звезда 327"/>
            <p:cNvSpPr/>
            <p:nvPr/>
          </p:nvSpPr>
          <p:spPr>
            <a:xfrm rot="19358116">
              <a:off x="6154481" y="2153962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29" name="8-конечная звезда 328"/>
            <p:cNvSpPr/>
            <p:nvPr/>
          </p:nvSpPr>
          <p:spPr>
            <a:xfrm rot="19358116">
              <a:off x="6083043" y="1868210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30" name="8-конечная звезда 329"/>
            <p:cNvSpPr/>
            <p:nvPr/>
          </p:nvSpPr>
          <p:spPr>
            <a:xfrm rot="19358116">
              <a:off x="5793676" y="2078907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 dirty="0"/>
            </a:p>
          </p:txBody>
        </p:sp>
        <p:sp>
          <p:nvSpPr>
            <p:cNvPr id="331" name="8-конечная звезда 330"/>
            <p:cNvSpPr/>
            <p:nvPr/>
          </p:nvSpPr>
          <p:spPr>
            <a:xfrm rot="19358116">
              <a:off x="5722238" y="2078908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 dirty="0"/>
            </a:p>
          </p:txBody>
        </p:sp>
        <p:sp>
          <p:nvSpPr>
            <p:cNvPr id="332" name="8-конечная звезда 331"/>
            <p:cNvSpPr/>
            <p:nvPr/>
          </p:nvSpPr>
          <p:spPr>
            <a:xfrm rot="21342597">
              <a:off x="6287807" y="2644478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 dirty="0"/>
            </a:p>
          </p:txBody>
        </p:sp>
        <p:sp>
          <p:nvSpPr>
            <p:cNvPr id="333" name="8-конечная звезда 332"/>
            <p:cNvSpPr/>
            <p:nvPr/>
          </p:nvSpPr>
          <p:spPr>
            <a:xfrm rot="21342597">
              <a:off x="6230567" y="2087171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 dirty="0"/>
            </a:p>
          </p:txBody>
        </p:sp>
        <p:cxnSp>
          <p:nvCxnSpPr>
            <p:cNvPr id="334" name="Прямая соединительная линия 333"/>
            <p:cNvCxnSpPr>
              <a:stCxn id="326" idx="7"/>
              <a:endCxn id="327" idx="3"/>
            </p:cNvCxnSpPr>
            <p:nvPr/>
          </p:nvCxnSpPr>
          <p:spPr>
            <a:xfrm rot="16200000" flipV="1">
              <a:off x="6279680" y="2463127"/>
              <a:ext cx="375107" cy="717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8" name="Прямая соединительная линия 337"/>
            <p:cNvCxnSpPr>
              <a:stCxn id="325" idx="6"/>
              <a:endCxn id="326" idx="1"/>
            </p:cNvCxnSpPr>
            <p:nvPr/>
          </p:nvCxnSpPr>
          <p:spPr>
            <a:xfrm rot="16200000" flipV="1">
              <a:off x="6520664" y="2657946"/>
              <a:ext cx="46391" cy="9972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41" name="8-конечная звезда 340"/>
            <p:cNvSpPr/>
            <p:nvPr/>
          </p:nvSpPr>
          <p:spPr>
            <a:xfrm rot="19358116">
              <a:off x="6722370" y="2650413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 dirty="0"/>
            </a:p>
          </p:txBody>
        </p:sp>
        <p:cxnSp>
          <p:nvCxnSpPr>
            <p:cNvPr id="342" name="Прямая соединительная линия 341"/>
            <p:cNvCxnSpPr>
              <a:stCxn id="341" idx="4"/>
              <a:endCxn id="325" idx="0"/>
            </p:cNvCxnSpPr>
            <p:nvPr/>
          </p:nvCxnSpPr>
          <p:spPr>
            <a:xfrm rot="10800000" flipV="1">
              <a:off x="6631568" y="2679337"/>
              <a:ext cx="94496" cy="5674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5" name="Прямая соединительная линия 344"/>
            <p:cNvCxnSpPr>
              <a:stCxn id="326" idx="6"/>
              <a:endCxn id="328" idx="2"/>
            </p:cNvCxnSpPr>
            <p:nvPr/>
          </p:nvCxnSpPr>
          <p:spPr>
            <a:xfrm rot="16200000" flipV="1">
              <a:off x="6095783" y="2304505"/>
              <a:ext cx="457148" cy="25298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6" name="Прямая соединительная линия 345"/>
            <p:cNvCxnSpPr>
              <a:stCxn id="328" idx="4"/>
              <a:endCxn id="320" idx="6"/>
            </p:cNvCxnSpPr>
            <p:nvPr/>
          </p:nvCxnSpPr>
          <p:spPr>
            <a:xfrm rot="10800000" flipV="1">
              <a:off x="6149996" y="2197347"/>
              <a:ext cx="10026" cy="10830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7" name="Прямая соединительная линия 346"/>
            <p:cNvCxnSpPr>
              <a:stCxn id="320" idx="3"/>
              <a:endCxn id="332" idx="6"/>
            </p:cNvCxnSpPr>
            <p:nvPr/>
          </p:nvCxnSpPr>
          <p:spPr>
            <a:xfrm rot="16200000" flipH="1">
              <a:off x="6094402" y="2434469"/>
              <a:ext cx="281010" cy="13910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8" name="Прямая соединительная линия 347"/>
            <p:cNvCxnSpPr>
              <a:stCxn id="332" idx="2"/>
              <a:endCxn id="321" idx="6"/>
            </p:cNvCxnSpPr>
            <p:nvPr/>
          </p:nvCxnSpPr>
          <p:spPr>
            <a:xfrm rot="16200000" flipH="1">
              <a:off x="6282780" y="2704800"/>
              <a:ext cx="53855" cy="510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9" name="Прямая соединительная линия 348"/>
            <p:cNvCxnSpPr>
              <a:stCxn id="321" idx="1"/>
              <a:endCxn id="322" idx="5"/>
            </p:cNvCxnSpPr>
            <p:nvPr/>
          </p:nvCxnSpPr>
          <p:spPr>
            <a:xfrm rot="16200000" flipH="1">
              <a:off x="6362254" y="2766122"/>
              <a:ext cx="205704" cy="20213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3" name="Прямая соединительная линия 372"/>
            <p:cNvCxnSpPr>
              <a:stCxn id="329" idx="2"/>
              <a:endCxn id="328" idx="6"/>
            </p:cNvCxnSpPr>
            <p:nvPr/>
          </p:nvCxnSpPr>
          <p:spPr>
            <a:xfrm rot="16200000" flipH="1">
              <a:off x="6024345" y="2018753"/>
              <a:ext cx="242834" cy="3866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4" name="Прямая соединительная линия 373"/>
            <p:cNvCxnSpPr>
              <a:stCxn id="324" idx="1"/>
              <a:endCxn id="320" idx="5"/>
            </p:cNvCxnSpPr>
            <p:nvPr/>
          </p:nvCxnSpPr>
          <p:spPr>
            <a:xfrm rot="5400000" flipH="1" flipV="1">
              <a:off x="6101294" y="2291172"/>
              <a:ext cx="324" cy="7218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5" name="Прямая соединительная линия 374"/>
            <p:cNvCxnSpPr>
              <a:stCxn id="323" idx="2"/>
              <a:endCxn id="324" idx="5"/>
            </p:cNvCxnSpPr>
            <p:nvPr/>
          </p:nvCxnSpPr>
          <p:spPr>
            <a:xfrm rot="16200000" flipH="1">
              <a:off x="5936657" y="2245064"/>
              <a:ext cx="46392" cy="10398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6" name="Прямая соединительная линия 375"/>
            <p:cNvCxnSpPr>
              <a:stCxn id="317" idx="3"/>
              <a:endCxn id="323" idx="3"/>
            </p:cNvCxnSpPr>
            <p:nvPr/>
          </p:nvCxnSpPr>
          <p:spPr>
            <a:xfrm rot="5400000">
              <a:off x="5864182" y="2244349"/>
              <a:ext cx="58519" cy="1110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7" name="Прямая соединительная линия 376"/>
            <p:cNvCxnSpPr>
              <a:stCxn id="328" idx="4"/>
              <a:endCxn id="317" idx="1"/>
            </p:cNvCxnSpPr>
            <p:nvPr/>
          </p:nvCxnSpPr>
          <p:spPr>
            <a:xfrm rot="10800000">
              <a:off x="5935410" y="2192836"/>
              <a:ext cx="224612" cy="451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2" name="Прямая соединительная линия 391"/>
            <p:cNvCxnSpPr>
              <a:stCxn id="323" idx="6"/>
              <a:endCxn id="331" idx="4"/>
            </p:cNvCxnSpPr>
            <p:nvPr/>
          </p:nvCxnSpPr>
          <p:spPr>
            <a:xfrm rot="16200000" flipV="1">
              <a:off x="5738957" y="2094808"/>
              <a:ext cx="123109" cy="14915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3" name="Прямая соединительная линия 392"/>
            <p:cNvCxnSpPr>
              <a:stCxn id="331" idx="5"/>
              <a:endCxn id="330" idx="4"/>
            </p:cNvCxnSpPr>
            <p:nvPr/>
          </p:nvCxnSpPr>
          <p:spPr>
            <a:xfrm rot="16200000" flipH="1">
              <a:off x="5753225" y="2063687"/>
              <a:ext cx="13315" cy="7497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4" name="Прямая соединительная линия 393"/>
            <p:cNvCxnSpPr>
              <a:stCxn id="330" idx="0"/>
              <a:endCxn id="317" idx="6"/>
            </p:cNvCxnSpPr>
            <p:nvPr/>
          </p:nvCxnSpPr>
          <p:spPr>
            <a:xfrm>
              <a:off x="5825982" y="2085983"/>
              <a:ext cx="57653" cy="7679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2" name="Прямая соединительная линия 401"/>
            <p:cNvCxnSpPr>
              <a:stCxn id="326" idx="5"/>
              <a:endCxn id="332" idx="0"/>
            </p:cNvCxnSpPr>
            <p:nvPr/>
          </p:nvCxnSpPr>
          <p:spPr>
            <a:xfrm rot="16200000" flipV="1">
              <a:off x="6373961" y="2610929"/>
              <a:ext cx="16309" cy="11671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7" name="Прямая соединительная линия 406"/>
            <p:cNvCxnSpPr>
              <a:stCxn id="333" idx="3"/>
              <a:endCxn id="328" idx="0"/>
            </p:cNvCxnSpPr>
            <p:nvPr/>
          </p:nvCxnSpPr>
          <p:spPr>
            <a:xfrm rot="5400000">
              <a:off x="6206480" y="2131099"/>
              <a:ext cx="29938" cy="3701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4" name="Группа 360"/>
          <p:cNvGrpSpPr/>
          <p:nvPr/>
        </p:nvGrpSpPr>
        <p:grpSpPr>
          <a:xfrm>
            <a:off x="5857884" y="3286124"/>
            <a:ext cx="726496" cy="1393323"/>
            <a:chOff x="6515287" y="3086269"/>
            <a:chExt cx="726496" cy="1393323"/>
          </a:xfrm>
        </p:grpSpPr>
        <p:sp>
          <p:nvSpPr>
            <p:cNvPr id="411" name="8-конечная звезда 410"/>
            <p:cNvSpPr/>
            <p:nvPr/>
          </p:nvSpPr>
          <p:spPr>
            <a:xfrm rot="19358116">
              <a:off x="7166183" y="3880039"/>
              <a:ext cx="75600" cy="756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12" name="8-конечная звезда 411"/>
            <p:cNvSpPr/>
            <p:nvPr/>
          </p:nvSpPr>
          <p:spPr>
            <a:xfrm rot="19358116">
              <a:off x="6658163" y="3581966"/>
              <a:ext cx="72000" cy="72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13" name="8-конечная звезда 412"/>
            <p:cNvSpPr/>
            <p:nvPr/>
          </p:nvSpPr>
          <p:spPr>
            <a:xfrm rot="19358116">
              <a:off x="6868862" y="3578468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14" name="8-конечная звезда 413"/>
            <p:cNvSpPr/>
            <p:nvPr/>
          </p:nvSpPr>
          <p:spPr>
            <a:xfrm rot="19358116">
              <a:off x="6947529" y="3089885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15" name="8-конечная звезда 414"/>
            <p:cNvSpPr/>
            <p:nvPr/>
          </p:nvSpPr>
          <p:spPr>
            <a:xfrm rot="19358116">
              <a:off x="7011737" y="3439846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16" name="8-конечная звезда 415"/>
            <p:cNvSpPr/>
            <p:nvPr/>
          </p:nvSpPr>
          <p:spPr>
            <a:xfrm rot="19358116" flipV="1">
              <a:off x="7017303" y="3302535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17" name="8-конечная звезда 416"/>
            <p:cNvSpPr/>
            <p:nvPr/>
          </p:nvSpPr>
          <p:spPr>
            <a:xfrm rot="19358116">
              <a:off x="6876091" y="387570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18" name="8-конечная звезда 417"/>
            <p:cNvSpPr/>
            <p:nvPr/>
          </p:nvSpPr>
          <p:spPr>
            <a:xfrm rot="19358116">
              <a:off x="7086790" y="3657772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20" name="8-конечная звезда 419"/>
            <p:cNvSpPr/>
            <p:nvPr/>
          </p:nvSpPr>
          <p:spPr>
            <a:xfrm rot="19358116">
              <a:off x="6729600" y="4157840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421" name="Прямая соединительная линия 420"/>
            <p:cNvCxnSpPr>
              <a:stCxn id="416" idx="6"/>
              <a:endCxn id="414" idx="2"/>
            </p:cNvCxnSpPr>
            <p:nvPr/>
          </p:nvCxnSpPr>
          <p:spPr>
            <a:xfrm rot="5400000" flipH="1">
              <a:off x="6919866" y="3209394"/>
              <a:ext cx="205219" cy="6312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4" name="Прямая соединительная линия 423"/>
            <p:cNvCxnSpPr>
              <a:stCxn id="415" idx="7"/>
              <a:endCxn id="416" idx="6"/>
            </p:cNvCxnSpPr>
            <p:nvPr/>
          </p:nvCxnSpPr>
          <p:spPr>
            <a:xfrm rot="5400000" flipH="1" flipV="1">
              <a:off x="6999919" y="3385968"/>
              <a:ext cx="96522" cy="1171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8" name="Прямая соединительная линия 427"/>
            <p:cNvCxnSpPr>
              <a:stCxn id="418" idx="7"/>
              <a:endCxn id="415" idx="1"/>
            </p:cNvCxnSpPr>
            <p:nvPr/>
          </p:nvCxnSpPr>
          <p:spPr>
            <a:xfrm rot="16200000" flipV="1">
              <a:off x="6992591" y="3543340"/>
              <a:ext cx="187498" cy="4168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1" name="Прямая соединительная линия 430"/>
            <p:cNvCxnSpPr>
              <a:stCxn id="413" idx="0"/>
              <a:endCxn id="415" idx="4"/>
            </p:cNvCxnSpPr>
            <p:nvPr/>
          </p:nvCxnSpPr>
          <p:spPr>
            <a:xfrm flipV="1">
              <a:off x="6917321" y="3483232"/>
              <a:ext cx="99957" cy="10585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6" name="Прямая соединительная линия 435"/>
            <p:cNvCxnSpPr>
              <a:stCxn id="412" idx="1"/>
              <a:endCxn id="413" idx="4"/>
            </p:cNvCxnSpPr>
            <p:nvPr/>
          </p:nvCxnSpPr>
          <p:spPr>
            <a:xfrm rot="5400000" flipH="1" flipV="1">
              <a:off x="6801675" y="3550022"/>
              <a:ext cx="895" cy="14455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9" name="Прямая соединительная линия 438"/>
            <p:cNvCxnSpPr>
              <a:stCxn id="411" idx="6"/>
              <a:endCxn id="418" idx="2"/>
            </p:cNvCxnSpPr>
            <p:nvPr/>
          </p:nvCxnSpPr>
          <p:spPr>
            <a:xfrm rot="16200000" flipV="1">
              <a:off x="7049520" y="3756272"/>
              <a:ext cx="197718" cy="6532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2" name="Прямая соединительная линия 441"/>
            <p:cNvCxnSpPr>
              <a:stCxn id="417" idx="6"/>
              <a:endCxn id="413" idx="2"/>
            </p:cNvCxnSpPr>
            <p:nvPr/>
          </p:nvCxnSpPr>
          <p:spPr>
            <a:xfrm rot="5400000" flipH="1" flipV="1">
              <a:off x="6772318" y="3741315"/>
              <a:ext cx="254317" cy="2554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8" name="Прямая соединительная линия 447"/>
            <p:cNvCxnSpPr>
              <a:stCxn id="417" idx="0"/>
              <a:endCxn id="411" idx="5"/>
            </p:cNvCxnSpPr>
            <p:nvPr/>
          </p:nvCxnSpPr>
          <p:spPr>
            <a:xfrm>
              <a:off x="6924550" y="3886317"/>
              <a:ext cx="241968" cy="2650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2" name="Прямая соединительная линия 451"/>
            <p:cNvCxnSpPr>
              <a:stCxn id="417" idx="4"/>
              <a:endCxn id="420" idx="0"/>
            </p:cNvCxnSpPr>
            <p:nvPr/>
          </p:nvCxnSpPr>
          <p:spPr>
            <a:xfrm rot="10800000" flipV="1">
              <a:off x="6761906" y="3919088"/>
              <a:ext cx="119726" cy="24582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56" name="8-конечная звезда 455"/>
            <p:cNvSpPr/>
            <p:nvPr/>
          </p:nvSpPr>
          <p:spPr>
            <a:xfrm rot="19358116">
              <a:off x="7097638" y="4097246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 dirty="0"/>
            </a:p>
          </p:txBody>
        </p:sp>
        <p:sp>
          <p:nvSpPr>
            <p:cNvPr id="457" name="8-конечная звезда 456"/>
            <p:cNvSpPr/>
            <p:nvPr/>
          </p:nvSpPr>
          <p:spPr>
            <a:xfrm rot="19358116">
              <a:off x="6947528" y="4232892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 dirty="0"/>
            </a:p>
          </p:txBody>
        </p:sp>
        <p:cxnSp>
          <p:nvCxnSpPr>
            <p:cNvPr id="458" name="Прямая соединительная линия 457"/>
            <p:cNvCxnSpPr>
              <a:stCxn id="456" idx="7"/>
              <a:endCxn id="411" idx="3"/>
            </p:cNvCxnSpPr>
            <p:nvPr/>
          </p:nvCxnSpPr>
          <p:spPr>
            <a:xfrm rot="5400000" flipH="1" flipV="1">
              <a:off x="7092503" y="3991027"/>
              <a:ext cx="142181" cy="7073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1" name="Прямая соединительная линия 460"/>
            <p:cNvCxnSpPr>
              <a:stCxn id="457" idx="0"/>
              <a:endCxn id="456" idx="4"/>
            </p:cNvCxnSpPr>
            <p:nvPr/>
          </p:nvCxnSpPr>
          <p:spPr>
            <a:xfrm flipV="1">
              <a:off x="6995987" y="4140632"/>
              <a:ext cx="107192" cy="10287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4" name="Прямая соединительная линия 463"/>
            <p:cNvCxnSpPr>
              <a:stCxn id="420" idx="3"/>
              <a:endCxn id="457" idx="6"/>
            </p:cNvCxnSpPr>
            <p:nvPr/>
          </p:nvCxnSpPr>
          <p:spPr>
            <a:xfrm rot="16200000" flipH="1">
              <a:off x="6829299" y="4109590"/>
              <a:ext cx="44752" cy="21293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67" name="8-конечная звезда 466"/>
            <p:cNvSpPr/>
            <p:nvPr/>
          </p:nvSpPr>
          <p:spPr>
            <a:xfrm rot="19358116">
              <a:off x="6872476" y="3086269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68" name="8-конечная звезда 467"/>
            <p:cNvSpPr/>
            <p:nvPr/>
          </p:nvSpPr>
          <p:spPr>
            <a:xfrm rot="19358116">
              <a:off x="6872476" y="3300583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69" name="8-конечная звезда 468"/>
            <p:cNvSpPr/>
            <p:nvPr/>
          </p:nvSpPr>
          <p:spPr>
            <a:xfrm rot="19358116">
              <a:off x="6729600" y="4443592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70" name="8-конечная звезда 469"/>
            <p:cNvSpPr/>
            <p:nvPr/>
          </p:nvSpPr>
          <p:spPr>
            <a:xfrm rot="19358116">
              <a:off x="6515287" y="4300715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471" name="Прямая соединительная линия 470"/>
            <p:cNvCxnSpPr>
              <a:stCxn id="468" idx="1"/>
              <a:endCxn id="467" idx="2"/>
            </p:cNvCxnSpPr>
            <p:nvPr/>
          </p:nvCxnSpPr>
          <p:spPr>
            <a:xfrm rot="5400000" flipH="1">
              <a:off x="6803659" y="3216317"/>
              <a:ext cx="202400" cy="691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5" name="Прямая соединительная линия 474"/>
            <p:cNvCxnSpPr>
              <a:stCxn id="467" idx="1"/>
              <a:endCxn id="414" idx="4"/>
            </p:cNvCxnSpPr>
            <p:nvPr/>
          </p:nvCxnSpPr>
          <p:spPr>
            <a:xfrm rot="16200000" flipH="1">
              <a:off x="6917388" y="3097589"/>
              <a:ext cx="26610" cy="4475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8" name="Прямая соединительная линия 477"/>
            <p:cNvCxnSpPr>
              <a:stCxn id="415" idx="6"/>
              <a:endCxn id="468" idx="1"/>
            </p:cNvCxnSpPr>
            <p:nvPr/>
          </p:nvCxnSpPr>
          <p:spPr>
            <a:xfrm rot="16200000" flipV="1">
              <a:off x="6903128" y="3326164"/>
              <a:ext cx="124412" cy="11403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2" name="Прямая соединительная линия 481"/>
            <p:cNvCxnSpPr>
              <a:stCxn id="469" idx="0"/>
              <a:endCxn id="457" idx="4"/>
            </p:cNvCxnSpPr>
            <p:nvPr/>
          </p:nvCxnSpPr>
          <p:spPr>
            <a:xfrm flipV="1">
              <a:off x="6761906" y="4276278"/>
              <a:ext cx="191163" cy="17439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5" name="Прямая соединительная линия 484"/>
            <p:cNvCxnSpPr>
              <a:stCxn id="470" idx="0"/>
              <a:endCxn id="420" idx="4"/>
            </p:cNvCxnSpPr>
            <p:nvPr/>
          </p:nvCxnSpPr>
          <p:spPr>
            <a:xfrm flipV="1">
              <a:off x="6547593" y="4186764"/>
              <a:ext cx="185701" cy="12102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5" name="Группа 362"/>
          <p:cNvGrpSpPr/>
          <p:nvPr/>
        </p:nvGrpSpPr>
        <p:grpSpPr>
          <a:xfrm rot="1585141">
            <a:off x="5304453" y="2021759"/>
            <a:ext cx="538571" cy="514328"/>
            <a:chOff x="5297225" y="1370312"/>
            <a:chExt cx="554067" cy="623337"/>
          </a:xfrm>
        </p:grpSpPr>
        <p:sp>
          <p:nvSpPr>
            <p:cNvPr id="127" name="8-конечная звезда 126"/>
            <p:cNvSpPr/>
            <p:nvPr/>
          </p:nvSpPr>
          <p:spPr>
            <a:xfrm rot="19358116">
              <a:off x="5585146" y="1708111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1" name="8-конечная звезда 130"/>
            <p:cNvSpPr/>
            <p:nvPr/>
          </p:nvSpPr>
          <p:spPr>
            <a:xfrm rot="19358116">
              <a:off x="5442271" y="1370312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2" name="8-конечная звезда 131"/>
            <p:cNvSpPr/>
            <p:nvPr/>
          </p:nvSpPr>
          <p:spPr>
            <a:xfrm rot="19358116">
              <a:off x="5509370" y="1801157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4" name="8-конечная звезда 133"/>
            <p:cNvSpPr/>
            <p:nvPr/>
          </p:nvSpPr>
          <p:spPr>
            <a:xfrm rot="19358116">
              <a:off x="5297225" y="1582458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5" name="8-конечная звезда 134"/>
            <p:cNvSpPr/>
            <p:nvPr/>
          </p:nvSpPr>
          <p:spPr>
            <a:xfrm rot="19358116">
              <a:off x="5440101" y="1939649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6" name="8-конечная звезда 135"/>
            <p:cNvSpPr/>
            <p:nvPr/>
          </p:nvSpPr>
          <p:spPr>
            <a:xfrm rot="19358116">
              <a:off x="5797292" y="1653895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37" name="Прямая соединительная линия 136"/>
            <p:cNvCxnSpPr>
              <a:stCxn id="127" idx="6"/>
              <a:endCxn id="131" idx="2"/>
            </p:cNvCxnSpPr>
            <p:nvPr/>
          </p:nvCxnSpPr>
          <p:spPr>
            <a:xfrm rot="16200000" flipV="1">
              <a:off x="5402961" y="1519837"/>
              <a:ext cx="286297" cy="10354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0" name="Прямая соединительная линия 139"/>
            <p:cNvCxnSpPr>
              <a:stCxn id="132" idx="6"/>
              <a:endCxn id="134" idx="2"/>
            </p:cNvCxnSpPr>
            <p:nvPr/>
          </p:nvCxnSpPr>
          <p:spPr>
            <a:xfrm rot="16200000" flipV="1">
              <a:off x="5341900" y="1629629"/>
              <a:ext cx="174673" cy="17725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3" name="Прямая соединительная линия 142"/>
            <p:cNvCxnSpPr>
              <a:stCxn id="135" idx="0"/>
              <a:endCxn id="132" idx="3"/>
            </p:cNvCxnSpPr>
            <p:nvPr/>
          </p:nvCxnSpPr>
          <p:spPr>
            <a:xfrm flipV="1">
              <a:off x="5488560" y="1844166"/>
              <a:ext cx="39540" cy="10609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9" name="Прямая соединительная линия 148"/>
            <p:cNvCxnSpPr>
              <a:stCxn id="136" idx="5"/>
              <a:endCxn id="127" idx="1"/>
            </p:cNvCxnSpPr>
            <p:nvPr/>
          </p:nvCxnSpPr>
          <p:spPr>
            <a:xfrm rot="16200000" flipH="1" flipV="1">
              <a:off x="5689841" y="1637125"/>
              <a:ext cx="67508" cy="14787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3" name="Прямая соединительная линия 152"/>
            <p:cNvCxnSpPr>
              <a:stCxn id="134" idx="0"/>
              <a:endCxn id="131" idx="4"/>
            </p:cNvCxnSpPr>
            <p:nvPr/>
          </p:nvCxnSpPr>
          <p:spPr>
            <a:xfrm flipV="1">
              <a:off x="5345684" y="1422375"/>
              <a:ext cx="103236" cy="17069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8" name="Прямая соединительная линия 157"/>
            <p:cNvCxnSpPr>
              <a:stCxn id="132" idx="0"/>
              <a:endCxn id="127" idx="4"/>
            </p:cNvCxnSpPr>
            <p:nvPr/>
          </p:nvCxnSpPr>
          <p:spPr>
            <a:xfrm flipV="1">
              <a:off x="5548137" y="1760174"/>
              <a:ext cx="43658" cy="4947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64" name="8-конечная звезда 163"/>
            <p:cNvSpPr/>
            <p:nvPr/>
          </p:nvSpPr>
          <p:spPr>
            <a:xfrm rot="19358116">
              <a:off x="5449625" y="1734858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</p:grpSp>
      <p:grpSp>
        <p:nvGrpSpPr>
          <p:cNvPr id="6" name="Группа 363"/>
          <p:cNvGrpSpPr/>
          <p:nvPr/>
        </p:nvGrpSpPr>
        <p:grpSpPr>
          <a:xfrm rot="589541">
            <a:off x="4520577" y="1928802"/>
            <a:ext cx="656137" cy="504421"/>
            <a:chOff x="4294925" y="1294537"/>
            <a:chExt cx="841986" cy="647297"/>
          </a:xfrm>
        </p:grpSpPr>
        <p:sp>
          <p:nvSpPr>
            <p:cNvPr id="161" name="8-конечная звезда 160"/>
            <p:cNvSpPr/>
            <p:nvPr/>
          </p:nvSpPr>
          <p:spPr>
            <a:xfrm rot="578312">
              <a:off x="5046604" y="1792826"/>
              <a:ext cx="90000" cy="90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62" name="8-конечная звезда 161"/>
            <p:cNvSpPr/>
            <p:nvPr/>
          </p:nvSpPr>
          <p:spPr>
            <a:xfrm rot="21105294">
              <a:off x="4934460" y="1862634"/>
              <a:ext cx="79200" cy="79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63" name="8-конечная звезда 162"/>
            <p:cNvSpPr/>
            <p:nvPr/>
          </p:nvSpPr>
          <p:spPr>
            <a:xfrm rot="19358116">
              <a:off x="4654283" y="1868210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65" name="8-конечная звезда 164"/>
            <p:cNvSpPr/>
            <p:nvPr/>
          </p:nvSpPr>
          <p:spPr>
            <a:xfrm rot="19358116">
              <a:off x="4868598" y="1582458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66" name="8-конечная звезда 165"/>
            <p:cNvSpPr/>
            <p:nvPr/>
          </p:nvSpPr>
          <p:spPr>
            <a:xfrm rot="19358116">
              <a:off x="4868598" y="1725332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67" name="8-конечная звезда 166"/>
            <p:cNvSpPr/>
            <p:nvPr/>
          </p:nvSpPr>
          <p:spPr>
            <a:xfrm rot="19358116">
              <a:off x="5082911" y="1653895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70" name="8-конечная звезда 169"/>
            <p:cNvSpPr/>
            <p:nvPr/>
          </p:nvSpPr>
          <p:spPr>
            <a:xfrm rot="19358116">
              <a:off x="4935782" y="1435328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71" name="8-конечная звезда 170"/>
            <p:cNvSpPr/>
            <p:nvPr/>
          </p:nvSpPr>
          <p:spPr>
            <a:xfrm rot="19358116">
              <a:off x="5009304" y="1723165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72" name="8-конечная звезда 171"/>
            <p:cNvSpPr/>
            <p:nvPr/>
          </p:nvSpPr>
          <p:spPr>
            <a:xfrm rot="19358116">
              <a:off x="4652114" y="1294537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73" name="8-конечная звезда 172"/>
            <p:cNvSpPr/>
            <p:nvPr/>
          </p:nvSpPr>
          <p:spPr>
            <a:xfrm rot="628005">
              <a:off x="4504127" y="1503738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74" name="8-конечная звезда 173"/>
            <p:cNvSpPr/>
            <p:nvPr/>
          </p:nvSpPr>
          <p:spPr>
            <a:xfrm rot="19358116">
              <a:off x="4794990" y="1805487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77" name="8-конечная звезда 176"/>
            <p:cNvSpPr/>
            <p:nvPr/>
          </p:nvSpPr>
          <p:spPr>
            <a:xfrm rot="19358116">
              <a:off x="4513576" y="1370313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78" name="8-конечная звезда 177"/>
            <p:cNvSpPr/>
            <p:nvPr/>
          </p:nvSpPr>
          <p:spPr>
            <a:xfrm rot="19358116">
              <a:off x="4799329" y="1513188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79" name="8-конечная звезда 178"/>
            <p:cNvSpPr/>
            <p:nvPr/>
          </p:nvSpPr>
          <p:spPr>
            <a:xfrm rot="19358116">
              <a:off x="4585014" y="1636673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80" name="8-конечная звезда 179"/>
            <p:cNvSpPr/>
            <p:nvPr/>
          </p:nvSpPr>
          <p:spPr>
            <a:xfrm rot="19358116">
              <a:off x="4442138" y="1565235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82" name="8-конечная звезда 181"/>
            <p:cNvSpPr/>
            <p:nvPr/>
          </p:nvSpPr>
          <p:spPr>
            <a:xfrm rot="19358116">
              <a:off x="4370699" y="1565235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83" name="8-конечная звезда 182"/>
            <p:cNvSpPr/>
            <p:nvPr/>
          </p:nvSpPr>
          <p:spPr>
            <a:xfrm rot="19358116">
              <a:off x="4294925" y="1580288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84" name="Прямая соединительная линия 183"/>
            <p:cNvCxnSpPr>
              <a:stCxn id="172" idx="2"/>
              <a:endCxn id="170" idx="5"/>
            </p:cNvCxnSpPr>
            <p:nvPr/>
          </p:nvCxnSpPr>
          <p:spPr>
            <a:xfrm rot="16200000" flipH="1">
              <a:off x="4748704" y="1271423"/>
              <a:ext cx="125437" cy="24919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9" name="Прямая соединительная линия 188"/>
            <p:cNvCxnSpPr>
              <a:stCxn id="170" idx="4"/>
              <a:endCxn id="165" idx="0"/>
            </p:cNvCxnSpPr>
            <p:nvPr/>
          </p:nvCxnSpPr>
          <p:spPr>
            <a:xfrm rot="10800000" flipV="1">
              <a:off x="4917057" y="1478714"/>
              <a:ext cx="24266" cy="11435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0" name="Прямая соединительная линия 189"/>
            <p:cNvCxnSpPr>
              <a:stCxn id="165" idx="2"/>
              <a:endCxn id="171" idx="5"/>
            </p:cNvCxnSpPr>
            <p:nvPr/>
          </p:nvCxnSpPr>
          <p:spPr>
            <a:xfrm rot="16200000" flipH="1">
              <a:off x="4905250" y="1637650"/>
              <a:ext cx="110978" cy="9751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1" name="Прямая соединительная линия 190"/>
            <p:cNvCxnSpPr>
              <a:stCxn id="171" idx="0"/>
              <a:endCxn id="167" idx="4"/>
            </p:cNvCxnSpPr>
            <p:nvPr/>
          </p:nvCxnSpPr>
          <p:spPr>
            <a:xfrm flipV="1">
              <a:off x="5048071" y="1697281"/>
              <a:ext cx="40381" cy="3437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2" name="Прямая соединительная линия 191"/>
            <p:cNvCxnSpPr>
              <a:stCxn id="171" idx="2"/>
              <a:endCxn id="161" idx="5"/>
            </p:cNvCxnSpPr>
            <p:nvPr/>
          </p:nvCxnSpPr>
          <p:spPr>
            <a:xfrm rot="16200000" flipH="1">
              <a:off x="5035189" y="1770756"/>
              <a:ext cx="39196" cy="2154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3" name="Прямая соединительная линия 192"/>
            <p:cNvCxnSpPr>
              <a:stCxn id="178" idx="5"/>
              <a:endCxn id="177" idx="1"/>
            </p:cNvCxnSpPr>
            <p:nvPr/>
          </p:nvCxnSpPr>
          <p:spPr>
            <a:xfrm rot="16200000" flipV="1">
              <a:off x="4621721" y="1363386"/>
              <a:ext cx="134265" cy="22152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4" name="Прямая соединительная линия 203"/>
            <p:cNvCxnSpPr>
              <a:stCxn id="165" idx="2"/>
              <a:endCxn id="178" idx="2"/>
            </p:cNvCxnSpPr>
            <p:nvPr/>
          </p:nvCxnSpPr>
          <p:spPr>
            <a:xfrm rot="5400000" flipH="1">
              <a:off x="4851899" y="1570832"/>
              <a:ext cx="59578" cy="6059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5" name="Прямая соединительная линия 204"/>
            <p:cNvCxnSpPr>
              <a:stCxn id="166" idx="5"/>
              <a:endCxn id="179" idx="1"/>
            </p:cNvCxnSpPr>
            <p:nvPr/>
          </p:nvCxnSpPr>
          <p:spPr>
            <a:xfrm rot="16200000" flipV="1">
              <a:off x="4721499" y="1601406"/>
              <a:ext cx="75367" cy="21931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6" name="Прямая соединительная линия 205"/>
            <p:cNvCxnSpPr>
              <a:stCxn id="171" idx="5"/>
              <a:endCxn id="166" idx="1"/>
            </p:cNvCxnSpPr>
            <p:nvPr/>
          </p:nvCxnSpPr>
          <p:spPr>
            <a:xfrm rot="16200000" flipH="1" flipV="1">
              <a:off x="4958915" y="1705339"/>
              <a:ext cx="14024" cy="8713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2" name="Прямая соединительная линия 221"/>
            <p:cNvCxnSpPr>
              <a:stCxn id="174" idx="7"/>
              <a:endCxn id="166" idx="4"/>
            </p:cNvCxnSpPr>
            <p:nvPr/>
          </p:nvCxnSpPr>
          <p:spPr>
            <a:xfrm rot="5400000" flipH="1" flipV="1">
              <a:off x="4828319" y="1759859"/>
              <a:ext cx="36960" cy="5467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3" name="Прямая соединительная линия 222"/>
            <p:cNvCxnSpPr>
              <a:stCxn id="163" idx="0"/>
              <a:endCxn id="174" idx="5"/>
            </p:cNvCxnSpPr>
            <p:nvPr/>
          </p:nvCxnSpPr>
          <p:spPr>
            <a:xfrm flipV="1">
              <a:off x="4702742" y="1824217"/>
              <a:ext cx="92439" cy="5460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4" name="Прямая соединительная линия 223"/>
            <p:cNvCxnSpPr>
              <a:stCxn id="174" idx="1"/>
              <a:endCxn id="162" idx="5"/>
            </p:cNvCxnSpPr>
            <p:nvPr/>
          </p:nvCxnSpPr>
          <p:spPr>
            <a:xfrm rot="16200000" flipH="1">
              <a:off x="4865876" y="1802080"/>
              <a:ext cx="48581" cy="10433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9" name="Прямая соединительная линия 228"/>
            <p:cNvCxnSpPr>
              <a:stCxn id="173" idx="1"/>
              <a:endCxn id="179" idx="7"/>
            </p:cNvCxnSpPr>
            <p:nvPr/>
          </p:nvCxnSpPr>
          <p:spPr>
            <a:xfrm rot="16200000" flipH="1">
              <a:off x="4532931" y="1548173"/>
              <a:ext cx="93828" cy="8374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0" name="Прямая соединительная линия 229"/>
            <p:cNvCxnSpPr>
              <a:stCxn id="180" idx="1"/>
              <a:endCxn id="179" idx="6"/>
            </p:cNvCxnSpPr>
            <p:nvPr/>
          </p:nvCxnSpPr>
          <p:spPr>
            <a:xfrm rot="16200000" flipH="1">
              <a:off x="4531509" y="1577080"/>
              <a:ext cx="41382" cy="9110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1" name="Прямая соединительная линия 230"/>
            <p:cNvCxnSpPr>
              <a:stCxn id="183" idx="1"/>
              <a:endCxn id="180" idx="5"/>
            </p:cNvCxnSpPr>
            <p:nvPr/>
          </p:nvCxnSpPr>
          <p:spPr>
            <a:xfrm rot="5400000" flipH="1" flipV="1">
              <a:off x="4384466" y="1546798"/>
              <a:ext cx="11428" cy="10449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7" name="Группа 364"/>
          <p:cNvGrpSpPr/>
          <p:nvPr/>
        </p:nvGrpSpPr>
        <p:grpSpPr>
          <a:xfrm rot="824949">
            <a:off x="3473154" y="1928802"/>
            <a:ext cx="957465" cy="487051"/>
            <a:chOff x="2866670" y="1509356"/>
            <a:chExt cx="1220286" cy="620745"/>
          </a:xfrm>
        </p:grpSpPr>
        <p:cxnSp>
          <p:nvCxnSpPr>
            <p:cNvPr id="221" name="Прямая соединительная линия 220"/>
            <p:cNvCxnSpPr>
              <a:stCxn id="245" idx="5"/>
              <a:endCxn id="248" idx="1"/>
            </p:cNvCxnSpPr>
            <p:nvPr/>
          </p:nvCxnSpPr>
          <p:spPr>
            <a:xfrm rot="16200000" flipV="1">
              <a:off x="3859472" y="1675800"/>
              <a:ext cx="4245" cy="30736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2" name="Прямая соединительная линия 231"/>
            <p:cNvCxnSpPr>
              <a:stCxn id="266" idx="2"/>
              <a:endCxn id="251" idx="6"/>
            </p:cNvCxnSpPr>
            <p:nvPr/>
          </p:nvCxnSpPr>
          <p:spPr>
            <a:xfrm rot="16200000" flipH="1">
              <a:off x="3278275" y="1609729"/>
              <a:ext cx="95704" cy="11435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45" name="8-конечная звезда 244"/>
            <p:cNvSpPr/>
            <p:nvPr/>
          </p:nvSpPr>
          <p:spPr>
            <a:xfrm rot="19358116">
              <a:off x="4014956" y="1800387"/>
              <a:ext cx="72000" cy="72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46" name="8-конечная звезда 245"/>
            <p:cNvSpPr/>
            <p:nvPr/>
          </p:nvSpPr>
          <p:spPr>
            <a:xfrm rot="19358116">
              <a:off x="3299131" y="2065301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47" name="8-конечная звезда 246"/>
            <p:cNvSpPr/>
            <p:nvPr/>
          </p:nvSpPr>
          <p:spPr>
            <a:xfrm rot="19358116">
              <a:off x="3511275" y="1868210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48" name="8-конечная звезда 247"/>
            <p:cNvSpPr/>
            <p:nvPr/>
          </p:nvSpPr>
          <p:spPr>
            <a:xfrm rot="19358116">
              <a:off x="3654151" y="1796772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49" name="8-конечная звезда 248"/>
            <p:cNvSpPr/>
            <p:nvPr/>
          </p:nvSpPr>
          <p:spPr>
            <a:xfrm rot="21105294">
              <a:off x="3505700" y="1648320"/>
              <a:ext cx="79200" cy="79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50" name="8-конечная звезда 249"/>
            <p:cNvSpPr/>
            <p:nvPr/>
          </p:nvSpPr>
          <p:spPr>
            <a:xfrm rot="19358116">
              <a:off x="3511276" y="172533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51" name="8-конечная звезда 250"/>
            <p:cNvSpPr/>
            <p:nvPr/>
          </p:nvSpPr>
          <p:spPr>
            <a:xfrm rot="19358116">
              <a:off x="3370569" y="1708111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52" name="8-конечная звезда 251"/>
            <p:cNvSpPr/>
            <p:nvPr/>
          </p:nvSpPr>
          <p:spPr>
            <a:xfrm rot="19358116">
              <a:off x="3439837" y="172533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53" name="8-конечная звезда 252"/>
            <p:cNvSpPr/>
            <p:nvPr/>
          </p:nvSpPr>
          <p:spPr>
            <a:xfrm rot="19358116">
              <a:off x="3208301" y="1727503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54" name="8-конечная звезда 253"/>
            <p:cNvSpPr/>
            <p:nvPr/>
          </p:nvSpPr>
          <p:spPr>
            <a:xfrm rot="19358116">
              <a:off x="2868332" y="1868209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55" name="8-конечная звезда 254"/>
            <p:cNvSpPr/>
            <p:nvPr/>
          </p:nvSpPr>
          <p:spPr>
            <a:xfrm rot="19358116">
              <a:off x="4012788" y="1583904"/>
              <a:ext cx="61200" cy="61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56" name="8-конечная звезда 255"/>
            <p:cNvSpPr/>
            <p:nvPr/>
          </p:nvSpPr>
          <p:spPr>
            <a:xfrm rot="19358116">
              <a:off x="3080479" y="1794601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57" name="8-конечная звезда 256"/>
            <p:cNvSpPr/>
            <p:nvPr/>
          </p:nvSpPr>
          <p:spPr>
            <a:xfrm rot="19358116">
              <a:off x="3009040" y="1937479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58" name="8-конечная звезда 257"/>
            <p:cNvSpPr/>
            <p:nvPr/>
          </p:nvSpPr>
          <p:spPr>
            <a:xfrm rot="19358116">
              <a:off x="3091363" y="1580288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66" name="8-конечная звезда 265"/>
            <p:cNvSpPr/>
            <p:nvPr/>
          </p:nvSpPr>
          <p:spPr>
            <a:xfrm rot="19358116">
              <a:off x="3234239" y="1580289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67" name="8-конечная звезда 266"/>
            <p:cNvSpPr/>
            <p:nvPr/>
          </p:nvSpPr>
          <p:spPr>
            <a:xfrm rot="19358116" flipV="1">
              <a:off x="2866670" y="1652232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69" name="8-конечная звезда 268"/>
            <p:cNvSpPr/>
            <p:nvPr/>
          </p:nvSpPr>
          <p:spPr>
            <a:xfrm rot="19358116" flipV="1">
              <a:off x="3509612" y="1580794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70" name="8-конечная звезда 269"/>
            <p:cNvSpPr/>
            <p:nvPr/>
          </p:nvSpPr>
          <p:spPr>
            <a:xfrm rot="19358116" flipV="1">
              <a:off x="3438174" y="1509356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276" name="Прямая соединительная линия 275"/>
            <p:cNvCxnSpPr>
              <a:stCxn id="269" idx="4"/>
              <a:endCxn id="251" idx="0"/>
            </p:cNvCxnSpPr>
            <p:nvPr/>
          </p:nvCxnSpPr>
          <p:spPr>
            <a:xfrm rot="10800000" flipV="1">
              <a:off x="3428721" y="1617526"/>
              <a:ext cx="85583" cy="10332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7" name="Прямая соединительная линия 276"/>
            <p:cNvCxnSpPr>
              <a:stCxn id="269" idx="2"/>
              <a:endCxn id="270" idx="6"/>
            </p:cNvCxnSpPr>
            <p:nvPr/>
          </p:nvCxnSpPr>
          <p:spPr>
            <a:xfrm rot="16200000" flipV="1">
              <a:off x="3479203" y="1546089"/>
              <a:ext cx="35101" cy="4369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9" name="Прямая соединительная линия 278"/>
            <p:cNvCxnSpPr>
              <a:stCxn id="252" idx="5"/>
              <a:endCxn id="250" idx="4"/>
            </p:cNvCxnSpPr>
            <p:nvPr/>
          </p:nvCxnSpPr>
          <p:spPr>
            <a:xfrm rot="16200000" flipH="1">
              <a:off x="3468459" y="1720362"/>
              <a:ext cx="19973" cy="7674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0" name="Прямая соединительная линия 279"/>
            <p:cNvCxnSpPr>
              <a:stCxn id="250" idx="3"/>
              <a:endCxn id="247" idx="0"/>
            </p:cNvCxnSpPr>
            <p:nvPr/>
          </p:nvCxnSpPr>
          <p:spPr>
            <a:xfrm rot="16200000" flipH="1">
              <a:off x="3497346" y="1816436"/>
              <a:ext cx="99730" cy="2504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1" name="Прямая соединительная линия 280"/>
            <p:cNvCxnSpPr>
              <a:stCxn id="249" idx="7"/>
              <a:endCxn id="255" idx="4"/>
            </p:cNvCxnSpPr>
            <p:nvPr/>
          </p:nvCxnSpPr>
          <p:spPr>
            <a:xfrm rot="5400000" flipH="1" flipV="1">
              <a:off x="3782472" y="1419599"/>
              <a:ext cx="23118" cy="45007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3" name="Прямая соединительная линия 282"/>
            <p:cNvCxnSpPr>
              <a:stCxn id="255" idx="3"/>
              <a:endCxn id="248" idx="0"/>
            </p:cNvCxnSpPr>
            <p:nvPr/>
          </p:nvCxnSpPr>
          <p:spPr>
            <a:xfrm rot="5400000">
              <a:off x="3789689" y="1557753"/>
              <a:ext cx="162554" cy="33671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4" name="Прямая соединительная линия 283"/>
            <p:cNvCxnSpPr>
              <a:stCxn id="246" idx="0"/>
              <a:endCxn id="247" idx="4"/>
            </p:cNvCxnSpPr>
            <p:nvPr/>
          </p:nvCxnSpPr>
          <p:spPr>
            <a:xfrm flipV="1">
              <a:off x="3357282" y="1911596"/>
              <a:ext cx="159534" cy="16644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5" name="Прямая соединительная линия 284"/>
            <p:cNvCxnSpPr>
              <a:stCxn id="247" idx="1"/>
              <a:endCxn id="248" idx="4"/>
            </p:cNvCxnSpPr>
            <p:nvPr/>
          </p:nvCxnSpPr>
          <p:spPr>
            <a:xfrm rot="5400000" flipH="1" flipV="1">
              <a:off x="3583044" y="1822150"/>
              <a:ext cx="58639" cy="9465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9" name="Прямая соединительная линия 338"/>
            <p:cNvCxnSpPr>
              <a:stCxn id="254" idx="0"/>
              <a:endCxn id="258" idx="3"/>
            </p:cNvCxnSpPr>
            <p:nvPr/>
          </p:nvCxnSpPr>
          <p:spPr>
            <a:xfrm flipV="1">
              <a:off x="2916791" y="1623297"/>
              <a:ext cx="193302" cy="25552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0" name="Прямая соединительная линия 339"/>
            <p:cNvCxnSpPr>
              <a:stCxn id="267" idx="5"/>
              <a:endCxn id="254" idx="7"/>
            </p:cNvCxnSpPr>
            <p:nvPr/>
          </p:nvCxnSpPr>
          <p:spPr>
            <a:xfrm rot="16200000" flipH="1">
              <a:off x="2807356" y="1776884"/>
              <a:ext cx="170699" cy="1242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3" name="Прямая соединительная линия 342"/>
            <p:cNvCxnSpPr>
              <a:stCxn id="254" idx="1"/>
              <a:endCxn id="257" idx="2"/>
            </p:cNvCxnSpPr>
            <p:nvPr/>
          </p:nvCxnSpPr>
          <p:spPr>
            <a:xfrm rot="16200000" flipH="1">
              <a:off x="2944196" y="1876693"/>
              <a:ext cx="77450" cy="12165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4" name="Прямая соединительная линия 343"/>
            <p:cNvCxnSpPr>
              <a:stCxn id="253" idx="4"/>
              <a:endCxn id="256" idx="1"/>
            </p:cNvCxnSpPr>
            <p:nvPr/>
          </p:nvCxnSpPr>
          <p:spPr>
            <a:xfrm rot="10800000" flipV="1">
              <a:off x="3123488" y="1779565"/>
              <a:ext cx="91462" cy="3950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0" name="Прямая соединительная линия 349"/>
            <p:cNvCxnSpPr>
              <a:stCxn id="256" idx="4"/>
              <a:endCxn id="254" idx="1"/>
            </p:cNvCxnSpPr>
            <p:nvPr/>
          </p:nvCxnSpPr>
          <p:spPr>
            <a:xfrm rot="10800000" flipV="1">
              <a:off x="2922094" y="1829310"/>
              <a:ext cx="162819" cy="6948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1" name="Прямая соединительная линия 350"/>
            <p:cNvCxnSpPr>
              <a:stCxn id="253" idx="1"/>
              <a:endCxn id="251" idx="5"/>
            </p:cNvCxnSpPr>
            <p:nvPr/>
          </p:nvCxnSpPr>
          <p:spPr>
            <a:xfrm rot="5400000" flipH="1" flipV="1">
              <a:off x="3307834" y="1701185"/>
              <a:ext cx="28002" cy="9804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9" name="Группа 365"/>
          <p:cNvGrpSpPr/>
          <p:nvPr/>
        </p:nvGrpSpPr>
        <p:grpSpPr>
          <a:xfrm rot="764819">
            <a:off x="3269578" y="2333256"/>
            <a:ext cx="472147" cy="550374"/>
            <a:chOff x="2652696" y="2204201"/>
            <a:chExt cx="551136" cy="642449"/>
          </a:xfrm>
        </p:grpSpPr>
        <p:sp>
          <p:nvSpPr>
            <p:cNvPr id="380" name="8-конечная звезда 379"/>
            <p:cNvSpPr/>
            <p:nvPr/>
          </p:nvSpPr>
          <p:spPr>
            <a:xfrm rot="19358116">
              <a:off x="2871949" y="2657642"/>
              <a:ext cx="72000" cy="72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81" name="8-конечная звезда 380"/>
            <p:cNvSpPr/>
            <p:nvPr/>
          </p:nvSpPr>
          <p:spPr>
            <a:xfrm rot="19358116">
              <a:off x="2727627" y="2779681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82" name="8-конечная звезда 381"/>
            <p:cNvSpPr/>
            <p:nvPr/>
          </p:nvSpPr>
          <p:spPr>
            <a:xfrm rot="19358116">
              <a:off x="2868332" y="2792650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83" name="8-конечная звезда 382"/>
            <p:cNvSpPr/>
            <p:nvPr/>
          </p:nvSpPr>
          <p:spPr>
            <a:xfrm rot="19358116">
              <a:off x="3149832" y="2435460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84" name="8-конечная звезда 383"/>
            <p:cNvSpPr/>
            <p:nvPr/>
          </p:nvSpPr>
          <p:spPr>
            <a:xfrm rot="21285766">
              <a:off x="3145278" y="2502344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85" name="8-конечная звезда 384"/>
            <p:cNvSpPr/>
            <p:nvPr/>
          </p:nvSpPr>
          <p:spPr>
            <a:xfrm rot="13849217" flipH="1" flipV="1">
              <a:off x="3086917" y="2509828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86" name="8-конечная звезда 385"/>
            <p:cNvSpPr/>
            <p:nvPr/>
          </p:nvSpPr>
          <p:spPr>
            <a:xfrm rot="19358116">
              <a:off x="3011210" y="2296838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87" name="8-конечная звезда 386"/>
            <p:cNvSpPr/>
            <p:nvPr/>
          </p:nvSpPr>
          <p:spPr>
            <a:xfrm rot="19358116">
              <a:off x="3036144" y="2204201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88" name="8-конечная звезда 387"/>
            <p:cNvSpPr/>
            <p:nvPr/>
          </p:nvSpPr>
          <p:spPr>
            <a:xfrm rot="13849217" flipH="1" flipV="1">
              <a:off x="2795573" y="2581266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89" name="8-конечная звезда 388"/>
            <p:cNvSpPr/>
            <p:nvPr/>
          </p:nvSpPr>
          <p:spPr>
            <a:xfrm rot="13849217" flipH="1" flipV="1">
              <a:off x="2652696" y="2652704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397" name="Прямая соединительная линия 396"/>
            <p:cNvCxnSpPr>
              <a:stCxn id="380" idx="4"/>
              <a:endCxn id="381" idx="0"/>
            </p:cNvCxnSpPr>
            <p:nvPr/>
          </p:nvCxnSpPr>
          <p:spPr>
            <a:xfrm rot="10800000" flipV="1">
              <a:off x="2785779" y="2715490"/>
              <a:ext cx="93559" cy="7692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8" name="Прямая соединительная линия 397"/>
            <p:cNvCxnSpPr>
              <a:stCxn id="380" idx="3"/>
              <a:endCxn id="382" idx="7"/>
            </p:cNvCxnSpPr>
            <p:nvPr/>
          </p:nvCxnSpPr>
          <p:spPr>
            <a:xfrm rot="5400000">
              <a:off x="2869260" y="2758983"/>
              <a:ext cx="63566" cy="424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9" name="Прямая соединительная линия 398"/>
            <p:cNvCxnSpPr>
              <a:stCxn id="381" idx="1"/>
              <a:endCxn id="382" idx="5"/>
            </p:cNvCxnSpPr>
            <p:nvPr/>
          </p:nvCxnSpPr>
          <p:spPr>
            <a:xfrm rot="5400000" flipH="1" flipV="1">
              <a:off x="2830193" y="2778009"/>
              <a:ext cx="323" cy="7643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0" name="Прямая соединительная линия 399"/>
            <p:cNvCxnSpPr>
              <a:stCxn id="380" idx="6"/>
              <a:endCxn id="388" idx="0"/>
            </p:cNvCxnSpPr>
            <p:nvPr/>
          </p:nvCxnSpPr>
          <p:spPr>
            <a:xfrm rot="16200000" flipV="1">
              <a:off x="2838817" y="2617745"/>
              <a:ext cx="42225" cy="5234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1" name="Прямая соединительная линия 400"/>
            <p:cNvCxnSpPr>
              <a:stCxn id="388" idx="6"/>
              <a:endCxn id="386" idx="3"/>
            </p:cNvCxnSpPr>
            <p:nvPr/>
          </p:nvCxnSpPr>
          <p:spPr>
            <a:xfrm flipV="1">
              <a:off x="2837112" y="2350599"/>
              <a:ext cx="197511" cy="23928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3" name="Прямая соединительная линия 402"/>
            <p:cNvCxnSpPr>
              <a:stCxn id="380" idx="0"/>
              <a:endCxn id="385" idx="2"/>
            </p:cNvCxnSpPr>
            <p:nvPr/>
          </p:nvCxnSpPr>
          <p:spPr>
            <a:xfrm flipV="1">
              <a:off x="2936561" y="2548011"/>
              <a:ext cx="155617" cy="12378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8" name="Прямая соединительная линия 407"/>
            <p:cNvCxnSpPr>
              <a:stCxn id="385" idx="6"/>
              <a:endCxn id="383" idx="4"/>
            </p:cNvCxnSpPr>
            <p:nvPr/>
          </p:nvCxnSpPr>
          <p:spPr>
            <a:xfrm flipV="1">
              <a:off x="3128456" y="2478846"/>
              <a:ext cx="26917" cy="3959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2" name="Прямая соединительная линия 421"/>
            <p:cNvCxnSpPr>
              <a:stCxn id="384" idx="6"/>
              <a:endCxn id="383" idx="3"/>
            </p:cNvCxnSpPr>
            <p:nvPr/>
          </p:nvCxnSpPr>
          <p:spPr>
            <a:xfrm rot="5400000" flipH="1" flipV="1">
              <a:off x="3163283" y="2492481"/>
              <a:ext cx="13221" cy="670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0" name="Прямая соединительная линия 449"/>
            <p:cNvCxnSpPr>
              <a:stCxn id="386" idx="2"/>
              <a:endCxn id="383" idx="6"/>
            </p:cNvCxnSpPr>
            <p:nvPr/>
          </p:nvCxnSpPr>
          <p:spPr>
            <a:xfrm rot="16200000" flipH="1">
              <a:off x="3059669" y="2340224"/>
              <a:ext cx="95704" cy="10585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1" name="Прямая соединительная линия 450"/>
            <p:cNvCxnSpPr>
              <a:stCxn id="386" idx="0"/>
              <a:endCxn id="387" idx="3"/>
            </p:cNvCxnSpPr>
            <p:nvPr/>
          </p:nvCxnSpPr>
          <p:spPr>
            <a:xfrm rot="20835181" flipV="1">
              <a:off x="3054209" y="2258557"/>
              <a:ext cx="10809" cy="4829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3" name="Прямая соединительная линия 452"/>
            <p:cNvCxnSpPr>
              <a:stCxn id="388" idx="2"/>
              <a:endCxn id="389" idx="6"/>
            </p:cNvCxnSpPr>
            <p:nvPr/>
          </p:nvCxnSpPr>
          <p:spPr>
            <a:xfrm rot="10800000" flipV="1">
              <a:off x="2694236" y="2619449"/>
              <a:ext cx="106599" cy="4187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1" name="Группа 367"/>
          <p:cNvGrpSpPr/>
          <p:nvPr/>
        </p:nvGrpSpPr>
        <p:grpSpPr>
          <a:xfrm rot="337753">
            <a:off x="2783978" y="2542447"/>
            <a:ext cx="624343" cy="1448739"/>
            <a:chOff x="2223728" y="2509488"/>
            <a:chExt cx="760100" cy="1763753"/>
          </a:xfrm>
        </p:grpSpPr>
        <p:sp>
          <p:nvSpPr>
            <p:cNvPr id="486" name="8-конечная звезда 485"/>
            <p:cNvSpPr/>
            <p:nvPr/>
          </p:nvSpPr>
          <p:spPr>
            <a:xfrm rot="19358116">
              <a:off x="2351045" y="4208441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87" name="8-конечная звезда 486"/>
            <p:cNvSpPr/>
            <p:nvPr/>
          </p:nvSpPr>
          <p:spPr>
            <a:xfrm rot="19358116">
              <a:off x="2225391" y="4082788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88" name="8-конечная звезда 487"/>
            <p:cNvSpPr/>
            <p:nvPr/>
          </p:nvSpPr>
          <p:spPr>
            <a:xfrm rot="19358116">
              <a:off x="2368267" y="4078534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94" name="8-конечная звезда 493"/>
            <p:cNvSpPr/>
            <p:nvPr/>
          </p:nvSpPr>
          <p:spPr>
            <a:xfrm rot="19358116">
              <a:off x="2582581" y="2868342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96" name="8-конечная звезда 495"/>
            <p:cNvSpPr/>
            <p:nvPr/>
          </p:nvSpPr>
          <p:spPr>
            <a:xfrm rot="19358116" flipV="1">
              <a:off x="2366604" y="3938248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98" name="8-конечная звезда 497"/>
            <p:cNvSpPr/>
            <p:nvPr/>
          </p:nvSpPr>
          <p:spPr>
            <a:xfrm rot="19358116" flipV="1">
              <a:off x="2223728" y="3938249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99" name="8-конечная звезда 498"/>
            <p:cNvSpPr/>
            <p:nvPr/>
          </p:nvSpPr>
          <p:spPr>
            <a:xfrm rot="19358116" flipV="1">
              <a:off x="2295165" y="3723934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00" name="8-конечная звезда 499"/>
            <p:cNvSpPr/>
            <p:nvPr/>
          </p:nvSpPr>
          <p:spPr>
            <a:xfrm rot="19358116" flipV="1">
              <a:off x="2295166" y="3295306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01" name="8-конечная звезда 500"/>
            <p:cNvSpPr/>
            <p:nvPr/>
          </p:nvSpPr>
          <p:spPr>
            <a:xfrm rot="19358116" flipV="1">
              <a:off x="2302520" y="3009553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02" name="8-конечная звезда 501"/>
            <p:cNvSpPr/>
            <p:nvPr/>
          </p:nvSpPr>
          <p:spPr>
            <a:xfrm rot="19358116" flipV="1">
              <a:off x="2302520" y="3152430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03" name="8-конечная звезда 502"/>
            <p:cNvSpPr/>
            <p:nvPr/>
          </p:nvSpPr>
          <p:spPr>
            <a:xfrm rot="19358116" flipV="1">
              <a:off x="2295167" y="2866677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04" name="8-конечная звезда 503"/>
            <p:cNvSpPr/>
            <p:nvPr/>
          </p:nvSpPr>
          <p:spPr>
            <a:xfrm rot="19358116" flipV="1">
              <a:off x="2295166" y="2723802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05" name="8-конечная звезда 504"/>
            <p:cNvSpPr/>
            <p:nvPr/>
          </p:nvSpPr>
          <p:spPr>
            <a:xfrm rot="19358116" flipV="1">
              <a:off x="2366605" y="2509488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06" name="8-конечная звезда 505"/>
            <p:cNvSpPr/>
            <p:nvPr/>
          </p:nvSpPr>
          <p:spPr>
            <a:xfrm rot="19358116" flipV="1">
              <a:off x="2438042" y="2723802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07" name="8-конечная звезда 506"/>
            <p:cNvSpPr/>
            <p:nvPr/>
          </p:nvSpPr>
          <p:spPr>
            <a:xfrm rot="19358116" flipV="1">
              <a:off x="2652356" y="3080993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08" name="8-конечная звезда 507"/>
            <p:cNvSpPr/>
            <p:nvPr/>
          </p:nvSpPr>
          <p:spPr>
            <a:xfrm rot="19358116" flipV="1">
              <a:off x="2795232" y="3080991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09" name="8-конечная звезда 508"/>
            <p:cNvSpPr/>
            <p:nvPr/>
          </p:nvSpPr>
          <p:spPr>
            <a:xfrm rot="19358116" flipV="1">
              <a:off x="2866671" y="3009554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 dirty="0"/>
            </a:p>
          </p:txBody>
        </p:sp>
        <p:sp>
          <p:nvSpPr>
            <p:cNvPr id="511" name="8-конечная звезда 510"/>
            <p:cNvSpPr/>
            <p:nvPr/>
          </p:nvSpPr>
          <p:spPr>
            <a:xfrm rot="19358116" flipV="1">
              <a:off x="2938109" y="3152430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512" name="Прямая соединительная линия 511"/>
            <p:cNvCxnSpPr>
              <a:stCxn id="509" idx="6"/>
              <a:endCxn id="511" idx="2"/>
            </p:cNvCxnSpPr>
            <p:nvPr/>
          </p:nvCxnSpPr>
          <p:spPr>
            <a:xfrm rot="16200000" flipH="1">
              <a:off x="2871981" y="3082005"/>
              <a:ext cx="106539" cy="4369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3" name="Прямая соединительная линия 512"/>
            <p:cNvCxnSpPr>
              <a:stCxn id="509" idx="4"/>
              <a:endCxn id="508" idx="0"/>
            </p:cNvCxnSpPr>
            <p:nvPr/>
          </p:nvCxnSpPr>
          <p:spPr>
            <a:xfrm rot="10800000" flipV="1">
              <a:off x="2836260" y="3046285"/>
              <a:ext cx="35102" cy="4369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4" name="Прямая соединительная линия 513"/>
            <p:cNvCxnSpPr>
              <a:stCxn id="511" idx="3"/>
              <a:endCxn id="508" idx="7"/>
            </p:cNvCxnSpPr>
            <p:nvPr/>
          </p:nvCxnSpPr>
          <p:spPr>
            <a:xfrm rot="16200000" flipV="1">
              <a:off x="2856848" y="3090789"/>
              <a:ext cx="65364" cy="9756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5" name="Прямая соединительная линия 514"/>
            <p:cNvCxnSpPr>
              <a:stCxn id="508" idx="3"/>
              <a:endCxn id="507" idx="7"/>
            </p:cNvCxnSpPr>
            <p:nvPr/>
          </p:nvCxnSpPr>
          <p:spPr>
            <a:xfrm rot="16200000" flipH="1" flipV="1">
              <a:off x="2743615" y="3055070"/>
              <a:ext cx="6077" cy="9756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6" name="Прямая соединительная линия 515"/>
            <p:cNvCxnSpPr>
              <a:stCxn id="507" idx="1"/>
              <a:endCxn id="494" idx="3"/>
            </p:cNvCxnSpPr>
            <p:nvPr/>
          </p:nvCxnSpPr>
          <p:spPr>
            <a:xfrm rot="16200000" flipV="1">
              <a:off x="2562578" y="2965519"/>
              <a:ext cx="159092" cy="7225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7" name="Прямая соединительная линия 516"/>
            <p:cNvCxnSpPr>
              <a:stCxn id="494" idx="5"/>
              <a:endCxn id="506" idx="6"/>
            </p:cNvCxnSpPr>
            <p:nvPr/>
          </p:nvCxnSpPr>
          <p:spPr>
            <a:xfrm rot="16200000" flipV="1">
              <a:off x="2465336" y="2774270"/>
              <a:ext cx="126925" cy="10804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8" name="Прямая соединительная линия 517"/>
            <p:cNvCxnSpPr>
              <a:stCxn id="506" idx="2"/>
              <a:endCxn id="505" idx="5"/>
            </p:cNvCxnSpPr>
            <p:nvPr/>
          </p:nvCxnSpPr>
          <p:spPr>
            <a:xfrm rot="16200000" flipV="1">
              <a:off x="2329984" y="2611448"/>
              <a:ext cx="173488" cy="6060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9" name="Прямая соединительная линия 518"/>
            <p:cNvCxnSpPr>
              <a:stCxn id="505" idx="5"/>
              <a:endCxn id="504" idx="0"/>
            </p:cNvCxnSpPr>
            <p:nvPr/>
          </p:nvCxnSpPr>
          <p:spPr>
            <a:xfrm rot="5400000">
              <a:off x="2272420" y="2618780"/>
              <a:ext cx="177783" cy="5023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0" name="Прямая соединительная линия 519"/>
            <p:cNvCxnSpPr>
              <a:stCxn id="504" idx="5"/>
              <a:endCxn id="503" idx="1"/>
            </p:cNvCxnSpPr>
            <p:nvPr/>
          </p:nvCxnSpPr>
          <p:spPr>
            <a:xfrm rot="16200000" flipH="1">
              <a:off x="2269246" y="2815061"/>
              <a:ext cx="97560" cy="607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1" name="Прямая соединительная линия 520"/>
            <p:cNvCxnSpPr>
              <a:stCxn id="501" idx="5"/>
              <a:endCxn id="502" idx="1"/>
            </p:cNvCxnSpPr>
            <p:nvPr/>
          </p:nvCxnSpPr>
          <p:spPr>
            <a:xfrm rot="16200000" flipH="1">
              <a:off x="2276598" y="3100813"/>
              <a:ext cx="97562" cy="607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2" name="Прямая соединительная линия 521"/>
            <p:cNvCxnSpPr>
              <a:stCxn id="501" idx="1"/>
              <a:endCxn id="503" idx="5"/>
            </p:cNvCxnSpPr>
            <p:nvPr/>
          </p:nvCxnSpPr>
          <p:spPr>
            <a:xfrm rot="16200000" flipV="1">
              <a:off x="2272923" y="2954261"/>
              <a:ext cx="97561" cy="1342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7" name="Прямая соединительная линия 556"/>
            <p:cNvCxnSpPr>
              <a:stCxn id="500" idx="1"/>
              <a:endCxn id="502" idx="5"/>
            </p:cNvCxnSpPr>
            <p:nvPr/>
          </p:nvCxnSpPr>
          <p:spPr>
            <a:xfrm rot="5400000" flipH="1" flipV="1">
              <a:off x="2272922" y="3246089"/>
              <a:ext cx="97561" cy="127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8" name="Прямая соединительная линия 557"/>
            <p:cNvCxnSpPr>
              <a:stCxn id="499" idx="1"/>
              <a:endCxn id="500" idx="5"/>
            </p:cNvCxnSpPr>
            <p:nvPr/>
          </p:nvCxnSpPr>
          <p:spPr>
            <a:xfrm rot="16200000" flipV="1">
              <a:off x="2126369" y="3529443"/>
              <a:ext cx="383313" cy="607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9" name="Прямая соединительная линия 558"/>
            <p:cNvCxnSpPr>
              <a:stCxn id="499" idx="6"/>
              <a:endCxn id="496" idx="2"/>
            </p:cNvCxnSpPr>
            <p:nvPr/>
          </p:nvCxnSpPr>
          <p:spPr>
            <a:xfrm rot="16200000" flipH="1">
              <a:off x="2264756" y="3832103"/>
              <a:ext cx="177977" cy="4369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0" name="Прямая соединительная линия 559"/>
            <p:cNvCxnSpPr>
              <a:stCxn id="496" idx="6"/>
              <a:endCxn id="488" idx="7"/>
            </p:cNvCxnSpPr>
            <p:nvPr/>
          </p:nvCxnSpPr>
          <p:spPr>
            <a:xfrm rot="5400000">
              <a:off x="2351348" y="4026783"/>
              <a:ext cx="99497" cy="448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1" name="Прямая соединительная линия 560"/>
            <p:cNvCxnSpPr>
              <a:stCxn id="486" idx="6"/>
              <a:endCxn id="487" idx="2"/>
            </p:cNvCxnSpPr>
            <p:nvPr/>
          </p:nvCxnSpPr>
          <p:spPr>
            <a:xfrm rot="16200000" flipV="1">
              <a:off x="2274359" y="4125666"/>
              <a:ext cx="83843" cy="9500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0" name="Прямая соединительная линия 579"/>
            <p:cNvCxnSpPr>
              <a:stCxn id="487" idx="7"/>
              <a:endCxn id="498" idx="5"/>
            </p:cNvCxnSpPr>
            <p:nvPr/>
          </p:nvCxnSpPr>
          <p:spPr>
            <a:xfrm rot="16200000" flipV="1">
              <a:off x="2200134" y="4027183"/>
              <a:ext cx="99261" cy="1242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1" name="Прямая соединительная линия 580"/>
            <p:cNvCxnSpPr>
              <a:stCxn id="498" idx="7"/>
              <a:endCxn id="496" idx="3"/>
            </p:cNvCxnSpPr>
            <p:nvPr/>
          </p:nvCxnSpPr>
          <p:spPr>
            <a:xfrm rot="5400000" flipH="1" flipV="1">
              <a:off x="2314987" y="3912327"/>
              <a:ext cx="6076" cy="9756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3" name="Прямая соединительная линия 582"/>
            <p:cNvCxnSpPr>
              <a:stCxn id="488" idx="3"/>
              <a:endCxn id="486" idx="7"/>
            </p:cNvCxnSpPr>
            <p:nvPr/>
          </p:nvCxnSpPr>
          <p:spPr>
            <a:xfrm rot="5400000">
              <a:off x="2351498" y="4168547"/>
              <a:ext cx="76434" cy="393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4" name="Группа 368"/>
          <p:cNvGrpSpPr/>
          <p:nvPr/>
        </p:nvGrpSpPr>
        <p:grpSpPr>
          <a:xfrm rot="350356">
            <a:off x="2043163" y="3629051"/>
            <a:ext cx="1251149" cy="1311341"/>
            <a:chOff x="1651719" y="4152057"/>
            <a:chExt cx="1484928" cy="1556366"/>
          </a:xfrm>
        </p:grpSpPr>
        <p:cxnSp>
          <p:nvCxnSpPr>
            <p:cNvPr id="582" name="Прямая соединительная линия 581"/>
            <p:cNvCxnSpPr>
              <a:stCxn id="601" idx="7"/>
              <a:endCxn id="615" idx="3"/>
            </p:cNvCxnSpPr>
            <p:nvPr/>
          </p:nvCxnSpPr>
          <p:spPr>
            <a:xfrm rot="5400000" flipH="1" flipV="1">
              <a:off x="2431189" y="4681845"/>
              <a:ext cx="83228" cy="502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96" name="8-конечная звезда 595"/>
            <p:cNvSpPr/>
            <p:nvPr/>
          </p:nvSpPr>
          <p:spPr>
            <a:xfrm rot="19358116">
              <a:off x="2727626" y="5227964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97" name="8-конечная звезда 596"/>
            <p:cNvSpPr/>
            <p:nvPr/>
          </p:nvSpPr>
          <p:spPr>
            <a:xfrm rot="19358116">
              <a:off x="2513311" y="4656460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98" name="8-конечная звезда 597"/>
            <p:cNvSpPr/>
            <p:nvPr/>
          </p:nvSpPr>
          <p:spPr>
            <a:xfrm rot="19358116">
              <a:off x="1792510" y="4439978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99" name="8-конечная звезда 598"/>
            <p:cNvSpPr/>
            <p:nvPr/>
          </p:nvSpPr>
          <p:spPr>
            <a:xfrm rot="19358116">
              <a:off x="2011077" y="4654291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00" name="8-конечная звезда 599"/>
            <p:cNvSpPr/>
            <p:nvPr/>
          </p:nvSpPr>
          <p:spPr>
            <a:xfrm rot="19358116">
              <a:off x="1939639" y="458285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01" name="8-конечная звезда 600"/>
            <p:cNvSpPr/>
            <p:nvPr/>
          </p:nvSpPr>
          <p:spPr>
            <a:xfrm rot="19358116">
              <a:off x="2439706" y="4725730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04" name="8-конечная звезда 603"/>
            <p:cNvSpPr/>
            <p:nvPr/>
          </p:nvSpPr>
          <p:spPr>
            <a:xfrm rot="19358116">
              <a:off x="1725325" y="4297100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05" name="8-конечная звезда 604"/>
            <p:cNvSpPr/>
            <p:nvPr/>
          </p:nvSpPr>
          <p:spPr>
            <a:xfrm rot="19358116">
              <a:off x="2584751" y="4870774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06" name="8-конечная звезда 605"/>
            <p:cNvSpPr/>
            <p:nvPr/>
          </p:nvSpPr>
          <p:spPr>
            <a:xfrm rot="19358116">
              <a:off x="3082647" y="565442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08" name="8-конечная звезда 607"/>
            <p:cNvSpPr/>
            <p:nvPr/>
          </p:nvSpPr>
          <p:spPr>
            <a:xfrm rot="19358116">
              <a:off x="1651719" y="4152057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09" name="8-конечная звезда 608"/>
            <p:cNvSpPr/>
            <p:nvPr/>
          </p:nvSpPr>
          <p:spPr>
            <a:xfrm rot="19358116">
              <a:off x="1723156" y="4509245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10" name="8-конечная звезда 609"/>
            <p:cNvSpPr/>
            <p:nvPr/>
          </p:nvSpPr>
          <p:spPr>
            <a:xfrm rot="19358116">
              <a:off x="1723157" y="4580683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11" name="8-конечная звезда 610"/>
            <p:cNvSpPr/>
            <p:nvPr/>
          </p:nvSpPr>
          <p:spPr>
            <a:xfrm rot="19358116">
              <a:off x="1662603" y="4305817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12" name="8-конечная звезда 611"/>
            <p:cNvSpPr/>
            <p:nvPr/>
          </p:nvSpPr>
          <p:spPr>
            <a:xfrm rot="19358116">
              <a:off x="2008909" y="4294931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13" name="8-конечная звезда 612"/>
            <p:cNvSpPr/>
            <p:nvPr/>
          </p:nvSpPr>
          <p:spPr>
            <a:xfrm rot="19358116">
              <a:off x="2151783" y="4294932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14" name="8-конечная звезда 613"/>
            <p:cNvSpPr/>
            <p:nvPr/>
          </p:nvSpPr>
          <p:spPr>
            <a:xfrm rot="19358116">
              <a:off x="2151785" y="4580684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15" name="8-конечная звезда 614"/>
            <p:cNvSpPr/>
            <p:nvPr/>
          </p:nvSpPr>
          <p:spPr>
            <a:xfrm rot="19358116">
              <a:off x="2456583" y="4599732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16" name="8-конечная звезда 615"/>
            <p:cNvSpPr/>
            <p:nvPr/>
          </p:nvSpPr>
          <p:spPr>
            <a:xfrm rot="19358116">
              <a:off x="2366098" y="4866436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17" name="8-конечная звезда 616"/>
            <p:cNvSpPr/>
            <p:nvPr/>
          </p:nvSpPr>
          <p:spPr>
            <a:xfrm rot="19358116">
              <a:off x="2305545" y="5080751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18" name="8-конечная звезда 617"/>
            <p:cNvSpPr/>
            <p:nvPr/>
          </p:nvSpPr>
          <p:spPr>
            <a:xfrm rot="19358116">
              <a:off x="2866164" y="5509377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619" name="Прямая соединительная линия 618"/>
            <p:cNvCxnSpPr>
              <a:stCxn id="614" idx="7"/>
              <a:endCxn id="613" idx="3"/>
            </p:cNvCxnSpPr>
            <p:nvPr/>
          </p:nvCxnSpPr>
          <p:spPr>
            <a:xfrm rot="16200000" flipV="1">
              <a:off x="2051917" y="4456537"/>
              <a:ext cx="242934" cy="574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0" name="Прямая соединительная линия 619"/>
            <p:cNvCxnSpPr>
              <a:stCxn id="615" idx="2"/>
              <a:endCxn id="597" idx="7"/>
            </p:cNvCxnSpPr>
            <p:nvPr/>
          </p:nvCxnSpPr>
          <p:spPr>
            <a:xfrm rot="16200000" flipH="1">
              <a:off x="2511530" y="4618261"/>
              <a:ext cx="18249" cy="5872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1" name="Прямая соединительная линия 620"/>
            <p:cNvCxnSpPr>
              <a:stCxn id="605" idx="7"/>
              <a:endCxn id="597" idx="2"/>
            </p:cNvCxnSpPr>
            <p:nvPr/>
          </p:nvCxnSpPr>
          <p:spPr>
            <a:xfrm rot="16200000" flipV="1">
              <a:off x="2515190" y="4764796"/>
              <a:ext cx="156451" cy="5608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2" name="Прямая соединительная линия 621"/>
            <p:cNvCxnSpPr>
              <a:stCxn id="596" idx="7"/>
              <a:endCxn id="605" idx="2"/>
            </p:cNvCxnSpPr>
            <p:nvPr/>
          </p:nvCxnSpPr>
          <p:spPr>
            <a:xfrm rot="16200000" flipV="1">
              <a:off x="2550910" y="5014830"/>
              <a:ext cx="299327" cy="12751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3" name="Прямая соединительная линия 622"/>
            <p:cNvCxnSpPr>
              <a:stCxn id="596" idx="5"/>
              <a:endCxn id="617" idx="2"/>
            </p:cNvCxnSpPr>
            <p:nvPr/>
          </p:nvCxnSpPr>
          <p:spPr>
            <a:xfrm rot="16200000" flipV="1">
              <a:off x="2465814" y="4993959"/>
              <a:ext cx="136541" cy="38766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4" name="Прямая соединительная линия 623"/>
            <p:cNvCxnSpPr>
              <a:stCxn id="618" idx="2"/>
              <a:endCxn id="606" idx="7"/>
            </p:cNvCxnSpPr>
            <p:nvPr/>
          </p:nvCxnSpPr>
          <p:spPr>
            <a:xfrm rot="16200000" flipH="1">
              <a:off x="2953794" y="5495222"/>
              <a:ext cx="106518" cy="21236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5" name="Прямая соединительная линия 624"/>
            <p:cNvCxnSpPr>
              <a:stCxn id="596" idx="2"/>
              <a:endCxn id="618" idx="6"/>
            </p:cNvCxnSpPr>
            <p:nvPr/>
          </p:nvCxnSpPr>
          <p:spPr>
            <a:xfrm rot="16200000" flipH="1">
              <a:off x="2713325" y="5352479"/>
              <a:ext cx="227695" cy="9496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3" name="Прямая соединительная линия 642"/>
            <p:cNvCxnSpPr>
              <a:stCxn id="613" idx="5"/>
              <a:endCxn id="612" idx="1"/>
            </p:cNvCxnSpPr>
            <p:nvPr/>
          </p:nvCxnSpPr>
          <p:spPr>
            <a:xfrm rot="16200000" flipH="1" flipV="1">
              <a:off x="2099076" y="4266503"/>
              <a:ext cx="5739" cy="10005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4" name="Прямая соединительная линия 643"/>
            <p:cNvCxnSpPr>
              <a:stCxn id="616" idx="5"/>
              <a:endCxn id="614" idx="2"/>
            </p:cNvCxnSpPr>
            <p:nvPr/>
          </p:nvCxnSpPr>
          <p:spPr>
            <a:xfrm rot="16200000" flipV="1">
              <a:off x="2143535" y="4662411"/>
              <a:ext cx="265715" cy="17979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5" name="Прямая соединительная линия 644"/>
            <p:cNvCxnSpPr>
              <a:stCxn id="616" idx="7"/>
              <a:endCxn id="601" idx="4"/>
            </p:cNvCxnSpPr>
            <p:nvPr/>
          </p:nvCxnSpPr>
          <p:spPr>
            <a:xfrm rot="5400000" flipH="1" flipV="1">
              <a:off x="2369152" y="4790533"/>
              <a:ext cx="97511" cy="5467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6" name="Прямая соединительная линия 645"/>
            <p:cNvCxnSpPr>
              <a:stCxn id="605" idx="6"/>
              <a:endCxn id="601" idx="2"/>
            </p:cNvCxnSpPr>
            <p:nvPr/>
          </p:nvCxnSpPr>
          <p:spPr>
            <a:xfrm rot="16200000" flipV="1">
              <a:off x="2488673" y="4768608"/>
              <a:ext cx="103234" cy="11439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8" name="Прямая соединительная линия 657"/>
            <p:cNvCxnSpPr>
              <a:stCxn id="600" idx="7"/>
              <a:endCxn id="612" idx="3"/>
            </p:cNvCxnSpPr>
            <p:nvPr/>
          </p:nvCxnSpPr>
          <p:spPr>
            <a:xfrm rot="5400000" flipH="1" flipV="1">
              <a:off x="1876356" y="4431810"/>
              <a:ext cx="245152" cy="5741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9" name="Прямая соединительная линия 658"/>
            <p:cNvCxnSpPr>
              <a:stCxn id="609" idx="3"/>
              <a:endCxn id="610" idx="7"/>
            </p:cNvCxnSpPr>
            <p:nvPr/>
          </p:nvCxnSpPr>
          <p:spPr>
            <a:xfrm rot="16200000" flipH="1">
              <a:off x="1730446" y="4563693"/>
              <a:ext cx="28620" cy="574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0" name="Прямая соединительная линия 659"/>
            <p:cNvCxnSpPr>
              <a:stCxn id="599" idx="1"/>
              <a:endCxn id="614" idx="4"/>
            </p:cNvCxnSpPr>
            <p:nvPr/>
          </p:nvCxnSpPr>
          <p:spPr>
            <a:xfrm rot="5400000" flipH="1" flipV="1">
              <a:off x="2075785" y="4604446"/>
              <a:ext cx="69485" cy="9138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7" name="Прямая соединительная линия 666"/>
            <p:cNvCxnSpPr>
              <a:stCxn id="611" idx="6"/>
              <a:endCxn id="608" idx="3"/>
            </p:cNvCxnSpPr>
            <p:nvPr/>
          </p:nvCxnSpPr>
          <p:spPr>
            <a:xfrm rot="16200000" flipV="1">
              <a:off x="1613180" y="4252335"/>
              <a:ext cx="115184" cy="64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8" name="Прямая соединительная линия 667"/>
            <p:cNvCxnSpPr>
              <a:stCxn id="612" idx="4"/>
              <a:endCxn id="598" idx="0"/>
            </p:cNvCxnSpPr>
            <p:nvPr/>
          </p:nvCxnSpPr>
          <p:spPr>
            <a:xfrm rot="10800000" flipV="1">
              <a:off x="1840970" y="4329640"/>
              <a:ext cx="172373" cy="12095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9" name="Прямая соединительная линия 668"/>
            <p:cNvCxnSpPr>
              <a:stCxn id="609" idx="0"/>
              <a:endCxn id="598" idx="4"/>
            </p:cNvCxnSpPr>
            <p:nvPr/>
          </p:nvCxnSpPr>
          <p:spPr>
            <a:xfrm flipV="1">
              <a:off x="1761923" y="4483364"/>
              <a:ext cx="36128" cy="3437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0" name="Прямая соединительная линия 669"/>
            <p:cNvCxnSpPr>
              <a:stCxn id="612" idx="5"/>
              <a:endCxn id="604" idx="1"/>
            </p:cNvCxnSpPr>
            <p:nvPr/>
          </p:nvCxnSpPr>
          <p:spPr>
            <a:xfrm rot="16200000" flipH="1" flipV="1">
              <a:off x="1887080" y="4205667"/>
              <a:ext cx="14026" cy="23001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1" name="Прямая соединительная линия 670"/>
            <p:cNvCxnSpPr>
              <a:stCxn id="599" idx="6"/>
              <a:endCxn id="600" idx="2"/>
            </p:cNvCxnSpPr>
            <p:nvPr/>
          </p:nvCxnSpPr>
          <p:spPr>
            <a:xfrm rot="16200000" flipV="1">
              <a:off x="1988098" y="4626239"/>
              <a:ext cx="28520" cy="3866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9" name="Прямая соединительная линия 688"/>
            <p:cNvCxnSpPr>
              <a:stCxn id="604" idx="4"/>
              <a:endCxn id="611" idx="1"/>
            </p:cNvCxnSpPr>
            <p:nvPr/>
          </p:nvCxnSpPr>
          <p:spPr>
            <a:xfrm rot="10800000">
              <a:off x="1705612" y="4330288"/>
              <a:ext cx="25254" cy="1019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2" name="Прямая соединительная линия 701"/>
            <p:cNvCxnSpPr>
              <a:stCxn id="614" idx="7"/>
              <a:endCxn id="612" idx="2"/>
            </p:cNvCxnSpPr>
            <p:nvPr/>
          </p:nvCxnSpPr>
          <p:spPr>
            <a:xfrm rot="16200000" flipV="1">
              <a:off x="1986349" y="4390968"/>
              <a:ext cx="247177" cy="13263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5" name="Группа 369"/>
          <p:cNvGrpSpPr/>
          <p:nvPr/>
        </p:nvGrpSpPr>
        <p:grpSpPr>
          <a:xfrm rot="685832">
            <a:off x="2593716" y="4710567"/>
            <a:ext cx="841399" cy="642815"/>
            <a:chOff x="2413837" y="5296478"/>
            <a:chExt cx="1002232" cy="765689"/>
          </a:xfrm>
        </p:grpSpPr>
        <p:sp>
          <p:nvSpPr>
            <p:cNvPr id="710" name="8-конечная звезда 709"/>
            <p:cNvSpPr/>
            <p:nvPr/>
          </p:nvSpPr>
          <p:spPr>
            <a:xfrm rot="19358116">
              <a:off x="2413837" y="5296478"/>
              <a:ext cx="72000" cy="72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11" name="8-конечная звезда 710"/>
            <p:cNvSpPr/>
            <p:nvPr/>
          </p:nvSpPr>
          <p:spPr>
            <a:xfrm rot="19358116">
              <a:off x="2472786" y="5648186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12" name="8-конечная звезда 711"/>
            <p:cNvSpPr/>
            <p:nvPr/>
          </p:nvSpPr>
          <p:spPr>
            <a:xfrm rot="19358116">
              <a:off x="2439705" y="5440110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13" name="8-конечная звезда 712"/>
            <p:cNvSpPr/>
            <p:nvPr/>
          </p:nvSpPr>
          <p:spPr>
            <a:xfrm rot="19358116">
              <a:off x="2511143" y="5368671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14" name="8-конечная звезда 713"/>
            <p:cNvSpPr/>
            <p:nvPr/>
          </p:nvSpPr>
          <p:spPr>
            <a:xfrm rot="19358116">
              <a:off x="2651850" y="5866569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15" name="8-конечная звезда 714"/>
            <p:cNvSpPr/>
            <p:nvPr/>
          </p:nvSpPr>
          <p:spPr>
            <a:xfrm rot="19358116">
              <a:off x="2804250" y="6018967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16" name="8-конечная звезда 715"/>
            <p:cNvSpPr/>
            <p:nvPr/>
          </p:nvSpPr>
          <p:spPr>
            <a:xfrm rot="19358116">
              <a:off x="2877049" y="6009445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17" name="8-конечная звезда 716"/>
            <p:cNvSpPr/>
            <p:nvPr/>
          </p:nvSpPr>
          <p:spPr>
            <a:xfrm rot="19358116">
              <a:off x="3151917" y="5938005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18" name="8-конечная звезда 717"/>
            <p:cNvSpPr/>
            <p:nvPr/>
          </p:nvSpPr>
          <p:spPr>
            <a:xfrm rot="19358116">
              <a:off x="2734173" y="5734577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19" name="8-конечная звезда 718"/>
            <p:cNvSpPr/>
            <p:nvPr/>
          </p:nvSpPr>
          <p:spPr>
            <a:xfrm rot="19358116">
              <a:off x="2794727" y="5652255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20" name="8-конечная звезда 719"/>
            <p:cNvSpPr/>
            <p:nvPr/>
          </p:nvSpPr>
          <p:spPr>
            <a:xfrm rot="19358116">
              <a:off x="3304648" y="5913195"/>
              <a:ext cx="43199" cy="4319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21" name="8-конечная звезда 720"/>
            <p:cNvSpPr/>
            <p:nvPr/>
          </p:nvSpPr>
          <p:spPr>
            <a:xfrm rot="19358116">
              <a:off x="3358469" y="5729846"/>
              <a:ext cx="57600" cy="576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22" name="8-конечная звезда 721"/>
            <p:cNvSpPr/>
            <p:nvPr/>
          </p:nvSpPr>
          <p:spPr>
            <a:xfrm rot="19358116">
              <a:off x="2651851" y="5509377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723" name="Прямая соединительная линия 722"/>
            <p:cNvCxnSpPr>
              <a:stCxn id="711" idx="2"/>
              <a:endCxn id="718" idx="6"/>
            </p:cNvCxnSpPr>
            <p:nvPr/>
          </p:nvCxnSpPr>
          <p:spPr>
            <a:xfrm rot="15514168" flipH="1">
              <a:off x="2586212" y="5611025"/>
              <a:ext cx="86411" cy="21360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4" name="Прямая соединительная линия 723"/>
            <p:cNvCxnSpPr>
              <a:stCxn id="718" idx="4"/>
              <a:endCxn id="714" idx="0"/>
            </p:cNvCxnSpPr>
            <p:nvPr/>
          </p:nvCxnSpPr>
          <p:spPr>
            <a:xfrm rot="10800000" flipV="1">
              <a:off x="2690618" y="5769286"/>
              <a:ext cx="47989" cy="10577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5" name="Прямая соединительная линия 724"/>
            <p:cNvCxnSpPr>
              <a:stCxn id="719" idx="3"/>
              <a:endCxn id="718" idx="0"/>
            </p:cNvCxnSpPr>
            <p:nvPr/>
          </p:nvCxnSpPr>
          <p:spPr>
            <a:xfrm rot="5400000">
              <a:off x="2769297" y="5698908"/>
              <a:ext cx="47804" cy="4051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6" name="Прямая соединительная линия 725"/>
            <p:cNvCxnSpPr>
              <a:stCxn id="717" idx="6"/>
              <a:endCxn id="719" idx="3"/>
            </p:cNvCxnSpPr>
            <p:nvPr/>
          </p:nvCxnSpPr>
          <p:spPr>
            <a:xfrm rot="16200000" flipV="1">
              <a:off x="2863346" y="5645375"/>
              <a:ext cx="247174" cy="34695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7" name="Прямая соединительная линия 726"/>
            <p:cNvCxnSpPr>
              <a:stCxn id="716" idx="1"/>
              <a:endCxn id="715" idx="1"/>
            </p:cNvCxnSpPr>
            <p:nvPr/>
          </p:nvCxnSpPr>
          <p:spPr>
            <a:xfrm rot="5400000">
              <a:off x="2878898" y="6002277"/>
              <a:ext cx="9522" cy="7279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8" name="Прямая соединительная линия 727"/>
            <p:cNvCxnSpPr>
              <a:stCxn id="717" idx="5"/>
              <a:endCxn id="716" idx="1"/>
            </p:cNvCxnSpPr>
            <p:nvPr/>
          </p:nvCxnSpPr>
          <p:spPr>
            <a:xfrm rot="16200000" flipH="1" flipV="1">
              <a:off x="2997493" y="5879300"/>
              <a:ext cx="77180" cy="23205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9" name="Прямая соединительная линия 728"/>
            <p:cNvCxnSpPr>
              <a:stCxn id="717" idx="1"/>
              <a:endCxn id="720" idx="5"/>
            </p:cNvCxnSpPr>
            <p:nvPr/>
          </p:nvCxnSpPr>
          <p:spPr>
            <a:xfrm rot="4714168" flipH="1" flipV="1">
              <a:off x="3245800" y="5890305"/>
              <a:ext cx="8162" cy="11378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30" name="Прямая соединительная линия 729"/>
            <p:cNvCxnSpPr>
              <a:stCxn id="720" idx="0"/>
              <a:endCxn id="721" idx="3"/>
            </p:cNvCxnSpPr>
            <p:nvPr/>
          </p:nvCxnSpPr>
          <p:spPr>
            <a:xfrm rot="20914168" flipV="1">
              <a:off x="3330485" y="5792491"/>
              <a:ext cx="65886" cy="12389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5" name="Прямая соединительная линия 754"/>
            <p:cNvCxnSpPr>
              <a:stCxn id="722" idx="6"/>
              <a:endCxn id="713" idx="2"/>
            </p:cNvCxnSpPr>
            <p:nvPr/>
          </p:nvCxnSpPr>
          <p:spPr>
            <a:xfrm rot="16200000" flipV="1">
              <a:off x="2559096" y="5412563"/>
              <a:ext cx="96680" cy="10581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6" name="Прямая соединительная линия 755"/>
            <p:cNvCxnSpPr>
              <a:stCxn id="713" idx="6"/>
              <a:endCxn id="710" idx="1"/>
            </p:cNvCxnSpPr>
            <p:nvPr/>
          </p:nvCxnSpPr>
          <p:spPr>
            <a:xfrm rot="16200000" flipV="1">
              <a:off x="2485163" y="5337617"/>
              <a:ext cx="36951" cy="3623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7" name="Прямая соединительная линия 756"/>
            <p:cNvCxnSpPr>
              <a:stCxn id="713" idx="4"/>
              <a:endCxn id="712" idx="0"/>
            </p:cNvCxnSpPr>
            <p:nvPr/>
          </p:nvCxnSpPr>
          <p:spPr>
            <a:xfrm rot="10800000" flipV="1">
              <a:off x="2488164" y="5412056"/>
              <a:ext cx="28520" cy="3866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8" name="Прямая соединительная линия 757"/>
            <p:cNvCxnSpPr>
              <a:stCxn id="712" idx="1"/>
              <a:endCxn id="722" idx="5"/>
            </p:cNvCxnSpPr>
            <p:nvPr/>
          </p:nvCxnSpPr>
          <p:spPr>
            <a:xfrm rot="16200000" flipH="1">
              <a:off x="2544049" y="5420114"/>
              <a:ext cx="57410" cy="15857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9" name="Прямая соединительная линия 758"/>
            <p:cNvCxnSpPr>
              <a:stCxn id="719" idx="6"/>
              <a:endCxn id="722" idx="2"/>
            </p:cNvCxnSpPr>
            <p:nvPr/>
          </p:nvCxnSpPr>
          <p:spPr>
            <a:xfrm rot="16200000" flipV="1">
              <a:off x="2690617" y="5544087"/>
              <a:ext cx="108544" cy="11665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6" name="Группа 509"/>
          <p:cNvGrpSpPr/>
          <p:nvPr/>
        </p:nvGrpSpPr>
        <p:grpSpPr>
          <a:xfrm rot="646126">
            <a:off x="5834525" y="4770199"/>
            <a:ext cx="498363" cy="696528"/>
            <a:chOff x="6580153" y="4869462"/>
            <a:chExt cx="599174" cy="837425"/>
          </a:xfrm>
        </p:grpSpPr>
        <p:sp>
          <p:nvSpPr>
            <p:cNvPr id="523" name="8-конечная звезда 522"/>
            <p:cNvSpPr/>
            <p:nvPr/>
          </p:nvSpPr>
          <p:spPr>
            <a:xfrm rot="1262594">
              <a:off x="6980055" y="4869462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24" name="8-конечная звезда 523"/>
            <p:cNvSpPr/>
            <p:nvPr/>
          </p:nvSpPr>
          <p:spPr>
            <a:xfrm rot="1262594">
              <a:off x="6581737" y="5081547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25" name="8-конечная звезда 524"/>
            <p:cNvSpPr/>
            <p:nvPr/>
          </p:nvSpPr>
          <p:spPr>
            <a:xfrm rot="1262594">
              <a:off x="6580153" y="5365720"/>
              <a:ext cx="53999" cy="5399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26" name="8-конечная звезда 525"/>
            <p:cNvSpPr/>
            <p:nvPr/>
          </p:nvSpPr>
          <p:spPr>
            <a:xfrm rot="1262594">
              <a:off x="7125328" y="5190401"/>
              <a:ext cx="53999" cy="5399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27" name="8-конечная звезда 526"/>
            <p:cNvSpPr/>
            <p:nvPr/>
          </p:nvSpPr>
          <p:spPr>
            <a:xfrm rot="1262594">
              <a:off x="6950246" y="5660087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528" name="Прямая соединительная линия 527"/>
            <p:cNvCxnSpPr>
              <a:stCxn id="526" idx="5"/>
              <a:endCxn id="523" idx="1"/>
            </p:cNvCxnSpPr>
            <p:nvPr/>
          </p:nvCxnSpPr>
          <p:spPr>
            <a:xfrm rot="15553874" flipV="1">
              <a:off x="6944340" y="5029646"/>
              <a:ext cx="278287" cy="6490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9" name="Прямая соединительная линия 528"/>
            <p:cNvCxnSpPr>
              <a:stCxn id="525" idx="0"/>
              <a:endCxn id="523" idx="2"/>
            </p:cNvCxnSpPr>
            <p:nvPr/>
          </p:nvCxnSpPr>
          <p:spPr>
            <a:xfrm rot="20953874" flipV="1">
              <a:off x="6591665" y="4970662"/>
              <a:ext cx="449849" cy="39318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0" name="Прямая соединительная линия 529"/>
            <p:cNvCxnSpPr>
              <a:stCxn id="527" idx="4"/>
              <a:endCxn id="525" idx="1"/>
            </p:cNvCxnSpPr>
            <p:nvPr/>
          </p:nvCxnSpPr>
          <p:spPr>
            <a:xfrm rot="10153874">
              <a:off x="6645133" y="5388491"/>
              <a:ext cx="279661" cy="31550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1" name="Прямая соединительная линия 530"/>
            <p:cNvCxnSpPr>
              <a:stCxn id="525" idx="6"/>
              <a:endCxn id="524" idx="1"/>
            </p:cNvCxnSpPr>
            <p:nvPr/>
          </p:nvCxnSpPr>
          <p:spPr>
            <a:xfrm rot="5400000" flipH="1" flipV="1">
              <a:off x="6510090" y="5250319"/>
              <a:ext cx="223966" cy="1043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2" name="Прямая соединительная линия 531"/>
            <p:cNvCxnSpPr>
              <a:stCxn id="524" idx="7"/>
              <a:endCxn id="523" idx="3"/>
            </p:cNvCxnSpPr>
            <p:nvPr/>
          </p:nvCxnSpPr>
          <p:spPr>
            <a:xfrm rot="4753874" flipH="1" flipV="1">
              <a:off x="6753726" y="4823982"/>
              <a:ext cx="119140" cy="36784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7" name="Группа 535"/>
          <p:cNvGrpSpPr/>
          <p:nvPr/>
        </p:nvGrpSpPr>
        <p:grpSpPr>
          <a:xfrm rot="323258">
            <a:off x="4207812" y="4351490"/>
            <a:ext cx="1464746" cy="1601856"/>
            <a:chOff x="4505825" y="4720146"/>
            <a:chExt cx="1719437" cy="1760703"/>
          </a:xfrm>
        </p:grpSpPr>
        <p:cxnSp>
          <p:nvCxnSpPr>
            <p:cNvPr id="537" name="Прямая соединительная линия 536"/>
            <p:cNvCxnSpPr>
              <a:stCxn id="578" idx="0"/>
              <a:endCxn id="577" idx="2"/>
            </p:cNvCxnSpPr>
            <p:nvPr/>
          </p:nvCxnSpPr>
          <p:spPr>
            <a:xfrm flipV="1">
              <a:off x="6132291" y="5060439"/>
              <a:ext cx="29275" cy="5622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8" name="Прямая соединительная линия 537"/>
            <p:cNvCxnSpPr>
              <a:stCxn id="552" idx="6"/>
              <a:endCxn id="549" idx="1"/>
            </p:cNvCxnSpPr>
            <p:nvPr/>
          </p:nvCxnSpPr>
          <p:spPr>
            <a:xfrm rot="5076742" flipH="1" flipV="1">
              <a:off x="5488064" y="6252517"/>
              <a:ext cx="41011" cy="4910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9" name="Прямая соединительная линия 538"/>
            <p:cNvCxnSpPr>
              <a:stCxn id="544" idx="7"/>
              <a:endCxn id="543" idx="2"/>
            </p:cNvCxnSpPr>
            <p:nvPr/>
          </p:nvCxnSpPr>
          <p:spPr>
            <a:xfrm rot="5400000" flipH="1" flipV="1">
              <a:off x="5632598" y="5774212"/>
              <a:ext cx="249589" cy="25138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40" name="Прямая соединительная линия 539"/>
            <p:cNvCxnSpPr>
              <a:stCxn id="548" idx="3"/>
              <a:endCxn id="547" idx="6"/>
            </p:cNvCxnSpPr>
            <p:nvPr/>
          </p:nvCxnSpPr>
          <p:spPr>
            <a:xfrm rot="5400000">
              <a:off x="6031085" y="5887865"/>
              <a:ext cx="47329" cy="4852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41" name="8-конечная звезда 540"/>
            <p:cNvSpPr/>
            <p:nvPr/>
          </p:nvSpPr>
          <p:spPr>
            <a:xfrm rot="1262594">
              <a:off x="5438730" y="5367299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42" name="8-конечная звезда 541"/>
            <p:cNvSpPr/>
            <p:nvPr/>
          </p:nvSpPr>
          <p:spPr>
            <a:xfrm rot="1262594">
              <a:off x="5079960" y="5365721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43" name="8-конечная звезда 542"/>
            <p:cNvSpPr/>
            <p:nvPr/>
          </p:nvSpPr>
          <p:spPr>
            <a:xfrm rot="1262594">
              <a:off x="5865779" y="5722910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44" name="8-конечная звезда 543"/>
            <p:cNvSpPr/>
            <p:nvPr/>
          </p:nvSpPr>
          <p:spPr>
            <a:xfrm rot="1262594">
              <a:off x="5580026" y="6008661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45" name="8-конечная звезда 544"/>
            <p:cNvSpPr/>
            <p:nvPr/>
          </p:nvSpPr>
          <p:spPr>
            <a:xfrm rot="1262594">
              <a:off x="5079960" y="565147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46" name="8-конечная звезда 545"/>
            <p:cNvSpPr/>
            <p:nvPr/>
          </p:nvSpPr>
          <p:spPr>
            <a:xfrm rot="1262594">
              <a:off x="5316555" y="5816629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47" name="8-конечная звезда 546"/>
            <p:cNvSpPr/>
            <p:nvPr/>
          </p:nvSpPr>
          <p:spPr>
            <a:xfrm rot="1262594">
              <a:off x="6006023" y="5934592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48" name="8-конечная звезда 547"/>
            <p:cNvSpPr/>
            <p:nvPr/>
          </p:nvSpPr>
          <p:spPr>
            <a:xfrm rot="1262594">
              <a:off x="6077460" y="5863154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49" name="8-конечная звезда 548"/>
            <p:cNvSpPr/>
            <p:nvPr/>
          </p:nvSpPr>
          <p:spPr>
            <a:xfrm rot="1262594">
              <a:off x="5505958" y="6220344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50" name="8-конечная звезда 549"/>
            <p:cNvSpPr/>
            <p:nvPr/>
          </p:nvSpPr>
          <p:spPr>
            <a:xfrm rot="1262594">
              <a:off x="5635118" y="6360537"/>
              <a:ext cx="43200" cy="43201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51" name="8-конечная звезда 550"/>
            <p:cNvSpPr/>
            <p:nvPr/>
          </p:nvSpPr>
          <p:spPr>
            <a:xfrm rot="1262594">
              <a:off x="5552493" y="6319546"/>
              <a:ext cx="36001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52" name="8-конечная звезда 551"/>
            <p:cNvSpPr/>
            <p:nvPr/>
          </p:nvSpPr>
          <p:spPr>
            <a:xfrm rot="1262594">
              <a:off x="5453808" y="6298081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53" name="8-конечная звезда 552"/>
            <p:cNvSpPr/>
            <p:nvPr/>
          </p:nvSpPr>
          <p:spPr>
            <a:xfrm rot="1262594">
              <a:off x="5564030" y="6444849"/>
              <a:ext cx="36001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554" name="Прямая соединительная линия 553"/>
            <p:cNvCxnSpPr>
              <a:stCxn id="546" idx="4"/>
              <a:endCxn id="545" idx="0"/>
            </p:cNvCxnSpPr>
            <p:nvPr/>
          </p:nvCxnSpPr>
          <p:spPr>
            <a:xfrm rot="10800000">
              <a:off x="5132159" y="5688168"/>
              <a:ext cx="185596" cy="13999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5" name="Прямая соединительная линия 554"/>
            <p:cNvCxnSpPr>
              <a:stCxn id="546" idx="0"/>
              <a:endCxn id="544" idx="4"/>
            </p:cNvCxnSpPr>
            <p:nvPr/>
          </p:nvCxnSpPr>
          <p:spPr>
            <a:xfrm>
              <a:off x="5351355" y="5841092"/>
              <a:ext cx="230472" cy="18487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6" name="Прямая соединительная линия 555"/>
            <p:cNvCxnSpPr>
              <a:stCxn id="541" idx="7"/>
              <a:endCxn id="543" idx="5"/>
            </p:cNvCxnSpPr>
            <p:nvPr/>
          </p:nvCxnSpPr>
          <p:spPr>
            <a:xfrm rot="16200000" flipH="1">
              <a:off x="5521930" y="5365350"/>
              <a:ext cx="338693" cy="38107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2" name="Прямая соединительная линия 561"/>
            <p:cNvCxnSpPr>
              <a:stCxn id="543" idx="0"/>
              <a:endCxn id="548" idx="5"/>
            </p:cNvCxnSpPr>
            <p:nvPr/>
          </p:nvCxnSpPr>
          <p:spPr>
            <a:xfrm>
              <a:off x="5917978" y="5759605"/>
              <a:ext cx="170173" cy="10510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3" name="Прямая соединительная линия 562"/>
            <p:cNvCxnSpPr>
              <a:stCxn id="549" idx="6"/>
              <a:endCxn id="544" idx="2"/>
            </p:cNvCxnSpPr>
            <p:nvPr/>
          </p:nvCxnSpPr>
          <p:spPr>
            <a:xfrm rot="5400000" flipH="1" flipV="1">
              <a:off x="5483534" y="6107747"/>
              <a:ext cx="160684" cy="6691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4" name="Прямая соединительная линия 563"/>
            <p:cNvCxnSpPr>
              <a:stCxn id="545" idx="5"/>
              <a:endCxn id="542" idx="2"/>
            </p:cNvCxnSpPr>
            <p:nvPr/>
          </p:nvCxnSpPr>
          <p:spPr>
            <a:xfrm rot="5400000" flipH="1" flipV="1">
              <a:off x="4978692" y="5535226"/>
              <a:ext cx="235879" cy="126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5" name="Прямая соединительная линия 564"/>
            <p:cNvCxnSpPr>
              <a:stCxn id="541" idx="4"/>
              <a:endCxn id="542" idx="7"/>
            </p:cNvCxnSpPr>
            <p:nvPr/>
          </p:nvCxnSpPr>
          <p:spPr>
            <a:xfrm rot="10800000">
              <a:off x="5131635" y="5381759"/>
              <a:ext cx="309257" cy="630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6" name="Прямая соединительная линия 565"/>
            <p:cNvCxnSpPr>
              <a:stCxn id="541" idx="3"/>
              <a:endCxn id="545" idx="6"/>
            </p:cNvCxnSpPr>
            <p:nvPr/>
          </p:nvCxnSpPr>
          <p:spPr>
            <a:xfrm rot="5400000">
              <a:off x="5158880" y="5370631"/>
              <a:ext cx="240419" cy="32486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7" name="Прямая соединительная линия 566"/>
            <p:cNvCxnSpPr>
              <a:stCxn id="571" idx="4"/>
              <a:endCxn id="572" idx="0"/>
            </p:cNvCxnSpPr>
            <p:nvPr/>
          </p:nvCxnSpPr>
          <p:spPr>
            <a:xfrm rot="10800000">
              <a:off x="5826511" y="4816048"/>
              <a:ext cx="37837" cy="1198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8" name="Прямая соединительная линия 567"/>
            <p:cNvCxnSpPr>
              <a:stCxn id="553" idx="7"/>
              <a:endCxn id="550" idx="2"/>
            </p:cNvCxnSpPr>
            <p:nvPr/>
          </p:nvCxnSpPr>
          <p:spPr>
            <a:xfrm rot="5076742" flipH="1" flipV="1">
              <a:off x="5599433" y="6401401"/>
              <a:ext cx="48362" cy="5473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9" name="Прямая соединительная линия 568"/>
            <p:cNvCxnSpPr>
              <a:stCxn id="550" idx="5"/>
              <a:endCxn id="551" idx="0"/>
            </p:cNvCxnSpPr>
            <p:nvPr/>
          </p:nvCxnSpPr>
          <p:spPr>
            <a:xfrm rot="15876742" flipV="1">
              <a:off x="5605596" y="6323750"/>
              <a:ext cx="24422" cy="5883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0" name="Прямая соединительная линия 569"/>
            <p:cNvCxnSpPr>
              <a:stCxn id="551" idx="4"/>
              <a:endCxn id="552" idx="0"/>
            </p:cNvCxnSpPr>
            <p:nvPr/>
          </p:nvCxnSpPr>
          <p:spPr>
            <a:xfrm rot="10476742">
              <a:off x="5499277" y="6326951"/>
              <a:ext cx="54190" cy="694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71" name="8-конечная звезда 570"/>
            <p:cNvSpPr/>
            <p:nvPr/>
          </p:nvSpPr>
          <p:spPr>
            <a:xfrm rot="1262594">
              <a:off x="5863147" y="4816497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72" name="8-конечная звезда 571"/>
            <p:cNvSpPr/>
            <p:nvPr/>
          </p:nvSpPr>
          <p:spPr>
            <a:xfrm rot="1262594">
              <a:off x="5791710" y="4791585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73" name="8-конечная звезда 572"/>
            <p:cNvSpPr/>
            <p:nvPr/>
          </p:nvSpPr>
          <p:spPr>
            <a:xfrm rot="1262594">
              <a:off x="5863147" y="4720146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74" name="8-конечная звезда 573"/>
            <p:cNvSpPr/>
            <p:nvPr/>
          </p:nvSpPr>
          <p:spPr>
            <a:xfrm rot="1262594">
              <a:off x="5459431" y="5316563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75" name="8-конечная звезда 574"/>
            <p:cNvSpPr/>
            <p:nvPr/>
          </p:nvSpPr>
          <p:spPr>
            <a:xfrm rot="1262594">
              <a:off x="6006023" y="5648841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76" name="8-конечная звезда 575"/>
            <p:cNvSpPr/>
            <p:nvPr/>
          </p:nvSpPr>
          <p:spPr>
            <a:xfrm rot="1262594">
              <a:off x="6080094" y="4865654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77" name="8-конечная звезда 576"/>
            <p:cNvSpPr/>
            <p:nvPr/>
          </p:nvSpPr>
          <p:spPr>
            <a:xfrm rot="1262594">
              <a:off x="6140800" y="4997800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78" name="8-конечная звезда 577"/>
            <p:cNvSpPr/>
            <p:nvPr/>
          </p:nvSpPr>
          <p:spPr>
            <a:xfrm rot="1262594">
              <a:off x="6080092" y="5079969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79" name="8-конечная звезда 578"/>
            <p:cNvSpPr/>
            <p:nvPr/>
          </p:nvSpPr>
          <p:spPr>
            <a:xfrm rot="1262594">
              <a:off x="6171262" y="5237777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84" name="8-конечная звезда 583"/>
            <p:cNvSpPr/>
            <p:nvPr/>
          </p:nvSpPr>
          <p:spPr>
            <a:xfrm rot="1262594">
              <a:off x="5766815" y="5403699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85" name="8-конечная звезда 584"/>
            <p:cNvSpPr/>
            <p:nvPr/>
          </p:nvSpPr>
          <p:spPr>
            <a:xfrm rot="1262594">
              <a:off x="5959331" y="5544442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86" name="8-конечная звезда 585"/>
            <p:cNvSpPr/>
            <p:nvPr/>
          </p:nvSpPr>
          <p:spPr>
            <a:xfrm rot="1262594">
              <a:off x="5943696" y="5461650"/>
              <a:ext cx="64801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587" name="Прямая соединительная линия 586"/>
            <p:cNvCxnSpPr>
              <a:stCxn id="586" idx="6"/>
              <a:endCxn id="579" idx="2"/>
            </p:cNvCxnSpPr>
            <p:nvPr/>
          </p:nvCxnSpPr>
          <p:spPr>
            <a:xfrm rot="5076742" flipH="1" flipV="1">
              <a:off x="6010447" y="5268924"/>
              <a:ext cx="155536" cy="21593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8" name="Прямая соединительная линия 587"/>
            <p:cNvCxnSpPr>
              <a:stCxn id="575" idx="4"/>
              <a:endCxn id="585" idx="2"/>
            </p:cNvCxnSpPr>
            <p:nvPr/>
          </p:nvCxnSpPr>
          <p:spPr>
            <a:xfrm rot="10476742">
              <a:off x="5979263" y="5595410"/>
              <a:ext cx="24675" cy="6661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9" name="Прямая соединительная линия 588"/>
            <p:cNvCxnSpPr>
              <a:stCxn id="579" idx="4"/>
              <a:endCxn id="578" idx="1"/>
            </p:cNvCxnSpPr>
            <p:nvPr/>
          </p:nvCxnSpPr>
          <p:spPr>
            <a:xfrm rot="10476742">
              <a:off x="6123955" y="5129044"/>
              <a:ext cx="42745" cy="12881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0" name="Прямая соединительная линия 589"/>
            <p:cNvCxnSpPr>
              <a:stCxn id="576" idx="1"/>
              <a:endCxn id="577" idx="5"/>
            </p:cNvCxnSpPr>
            <p:nvPr/>
          </p:nvCxnSpPr>
          <p:spPr>
            <a:xfrm rot="16200000" flipH="1">
              <a:off x="6097418" y="4937966"/>
              <a:ext cx="83264" cy="4198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1" name="Прямая соединительная линия 590"/>
            <p:cNvCxnSpPr>
              <a:stCxn id="586" idx="3"/>
              <a:endCxn id="584" idx="0"/>
            </p:cNvCxnSpPr>
            <p:nvPr/>
          </p:nvCxnSpPr>
          <p:spPr>
            <a:xfrm rot="5076742" flipH="1">
              <a:off x="5843065" y="5413984"/>
              <a:ext cx="78810" cy="11953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2" name="Прямая соединительная линия 591"/>
            <p:cNvCxnSpPr>
              <a:stCxn id="571" idx="0"/>
              <a:endCxn id="576" idx="4"/>
            </p:cNvCxnSpPr>
            <p:nvPr/>
          </p:nvCxnSpPr>
          <p:spPr>
            <a:xfrm>
              <a:off x="5897947" y="4840960"/>
              <a:ext cx="183948" cy="4199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3" name="Прямая соединительная линия 592"/>
            <p:cNvCxnSpPr>
              <a:stCxn id="571" idx="1"/>
              <a:endCxn id="573" idx="1"/>
            </p:cNvCxnSpPr>
            <p:nvPr/>
          </p:nvCxnSpPr>
          <p:spPr>
            <a:xfrm rot="5400000" flipH="1">
              <a:off x="5840280" y="4802771"/>
              <a:ext cx="96351" cy="158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4" name="Прямая соединительная линия 593"/>
            <p:cNvCxnSpPr>
              <a:stCxn id="631" idx="3"/>
              <a:endCxn id="650" idx="7"/>
            </p:cNvCxnSpPr>
            <p:nvPr/>
          </p:nvCxnSpPr>
          <p:spPr>
            <a:xfrm rot="5400000">
              <a:off x="4647637" y="5439196"/>
              <a:ext cx="41535" cy="25626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5" name="Прямая соединительная линия 594"/>
            <p:cNvCxnSpPr>
              <a:stCxn id="626" idx="4"/>
              <a:endCxn id="571" idx="1"/>
            </p:cNvCxnSpPr>
            <p:nvPr/>
          </p:nvCxnSpPr>
          <p:spPr>
            <a:xfrm rot="10800000">
              <a:off x="5888457" y="4850946"/>
              <a:ext cx="48623" cy="4258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02" name="Прямая соединительная линия 601"/>
            <p:cNvCxnSpPr>
              <a:stCxn id="607" idx="6"/>
              <a:endCxn id="571" idx="1"/>
            </p:cNvCxnSpPr>
            <p:nvPr/>
          </p:nvCxnSpPr>
          <p:spPr>
            <a:xfrm rot="16200000" flipV="1">
              <a:off x="5848002" y="4891401"/>
              <a:ext cx="86009" cy="510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03" name="Прямая соединительная линия 602"/>
            <p:cNvCxnSpPr>
              <a:stCxn id="574" idx="0"/>
              <a:endCxn id="584" idx="4"/>
            </p:cNvCxnSpPr>
            <p:nvPr/>
          </p:nvCxnSpPr>
          <p:spPr>
            <a:xfrm rot="21276742">
              <a:off x="5498898" y="5328732"/>
              <a:ext cx="265049" cy="10477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07" name="8-конечная звезда 606"/>
            <p:cNvSpPr/>
            <p:nvPr/>
          </p:nvSpPr>
          <p:spPr>
            <a:xfrm rot="1262594">
              <a:off x="5864200" y="4935514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26" name="8-конечная звезда 625"/>
            <p:cNvSpPr/>
            <p:nvPr/>
          </p:nvSpPr>
          <p:spPr>
            <a:xfrm rot="1262594">
              <a:off x="5935638" y="4879682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27" name="8-конечная звезда 626"/>
            <p:cNvSpPr/>
            <p:nvPr/>
          </p:nvSpPr>
          <p:spPr>
            <a:xfrm rot="1262594">
              <a:off x="5161892" y="6088085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28" name="8-конечная звезда 627"/>
            <p:cNvSpPr/>
            <p:nvPr/>
          </p:nvSpPr>
          <p:spPr>
            <a:xfrm rot="1262594">
              <a:off x="4804312" y="5883049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29" name="8-конечная звезда 628"/>
            <p:cNvSpPr/>
            <p:nvPr/>
          </p:nvSpPr>
          <p:spPr>
            <a:xfrm rot="1262594">
              <a:off x="4979165" y="5946480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30" name="8-конечная звезда 629"/>
            <p:cNvSpPr/>
            <p:nvPr/>
          </p:nvSpPr>
          <p:spPr>
            <a:xfrm rot="1262594">
              <a:off x="4937084" y="5722911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31" name="8-конечная звезда 630"/>
            <p:cNvSpPr/>
            <p:nvPr/>
          </p:nvSpPr>
          <p:spPr>
            <a:xfrm rot="1262594">
              <a:off x="4794208" y="5508596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32" name="8-конечная звезда 631"/>
            <p:cNvSpPr/>
            <p:nvPr/>
          </p:nvSpPr>
          <p:spPr>
            <a:xfrm rot="1262594">
              <a:off x="5310442" y="5915984"/>
              <a:ext cx="43200" cy="43201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33" name="8-конечная звезда 632"/>
            <p:cNvSpPr/>
            <p:nvPr/>
          </p:nvSpPr>
          <p:spPr>
            <a:xfrm rot="1262594">
              <a:off x="5067848" y="6016278"/>
              <a:ext cx="43200" cy="43201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34" name="8-конечная звезда 633"/>
            <p:cNvSpPr/>
            <p:nvPr/>
          </p:nvSpPr>
          <p:spPr>
            <a:xfrm rot="1262594">
              <a:off x="4864066" y="5721332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638" name="Прямая соединительная линия 637"/>
            <p:cNvCxnSpPr>
              <a:stCxn id="633" idx="5"/>
              <a:endCxn id="629" idx="0"/>
            </p:cNvCxnSpPr>
            <p:nvPr/>
          </p:nvCxnSpPr>
          <p:spPr>
            <a:xfrm rot="15876742" flipV="1">
              <a:off x="5036137" y="5977591"/>
              <a:ext cx="40139" cy="4586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9" name="Прямая соединительная линия 638"/>
            <p:cNvCxnSpPr>
              <a:stCxn id="632" idx="2"/>
              <a:endCxn id="627" idx="7"/>
            </p:cNvCxnSpPr>
            <p:nvPr/>
          </p:nvCxnSpPr>
          <p:spPr>
            <a:xfrm rot="5076742">
              <a:off x="5201071" y="5968776"/>
              <a:ext cx="135650" cy="12387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0" name="Прямая соединительная линия 639"/>
            <p:cNvCxnSpPr>
              <a:stCxn id="633" idx="1"/>
              <a:endCxn id="627" idx="4"/>
            </p:cNvCxnSpPr>
            <p:nvPr/>
          </p:nvCxnSpPr>
          <p:spPr>
            <a:xfrm rot="15876742" flipH="1">
              <a:off x="5103613" y="6051303"/>
              <a:ext cx="54313" cy="6066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1" name="Прямая соединительная линия 640"/>
            <p:cNvCxnSpPr>
              <a:stCxn id="545" idx="3"/>
              <a:endCxn id="630" idx="7"/>
            </p:cNvCxnSpPr>
            <p:nvPr/>
          </p:nvCxnSpPr>
          <p:spPr>
            <a:xfrm rot="5400000">
              <a:off x="5010766" y="5667428"/>
              <a:ext cx="49512" cy="9352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2" name="Прямая соединительная линия 641"/>
            <p:cNvCxnSpPr>
              <a:stCxn id="634" idx="0"/>
              <a:endCxn id="630" idx="4"/>
            </p:cNvCxnSpPr>
            <p:nvPr/>
          </p:nvCxnSpPr>
          <p:spPr>
            <a:xfrm flipV="1">
              <a:off x="4905825" y="5740216"/>
              <a:ext cx="33060" cy="1047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7" name="Прямая соединительная линия 646"/>
            <p:cNvCxnSpPr>
              <a:stCxn id="634" idx="6"/>
              <a:endCxn id="631" idx="1"/>
            </p:cNvCxnSpPr>
            <p:nvPr/>
          </p:nvCxnSpPr>
          <p:spPr>
            <a:xfrm rot="16200000" flipV="1">
              <a:off x="4781546" y="5610896"/>
              <a:ext cx="162503" cy="6125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8" name="Прямая соединительная линия 647"/>
            <p:cNvCxnSpPr>
              <a:stCxn id="634" idx="3"/>
              <a:endCxn id="628" idx="6"/>
            </p:cNvCxnSpPr>
            <p:nvPr/>
          </p:nvCxnSpPr>
          <p:spPr>
            <a:xfrm rot="5076742">
              <a:off x="4788556" y="5799902"/>
              <a:ext cx="130112" cy="3709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9" name="Прямая соединительная линия 648"/>
            <p:cNvCxnSpPr>
              <a:stCxn id="628" idx="0"/>
              <a:endCxn id="629" idx="4"/>
            </p:cNvCxnSpPr>
            <p:nvPr/>
          </p:nvCxnSpPr>
          <p:spPr>
            <a:xfrm rot="21276742">
              <a:off x="4859056" y="5913756"/>
              <a:ext cx="119364" cy="5601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50" name="8-конечная звезда 649"/>
            <p:cNvSpPr/>
            <p:nvPr/>
          </p:nvSpPr>
          <p:spPr>
            <a:xfrm rot="1262594">
              <a:off x="4505825" y="5577403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</p:grpSp>
      <p:grpSp>
        <p:nvGrpSpPr>
          <p:cNvPr id="18" name="Группа 805"/>
          <p:cNvGrpSpPr/>
          <p:nvPr/>
        </p:nvGrpSpPr>
        <p:grpSpPr>
          <a:xfrm>
            <a:off x="3077063" y="5363089"/>
            <a:ext cx="1485393" cy="986974"/>
            <a:chOff x="3077063" y="5363089"/>
            <a:chExt cx="1485393" cy="986974"/>
          </a:xfrm>
        </p:grpSpPr>
        <p:sp>
          <p:nvSpPr>
            <p:cNvPr id="676" name="8-конечная звезда 675"/>
            <p:cNvSpPr/>
            <p:nvPr/>
          </p:nvSpPr>
          <p:spPr>
            <a:xfrm rot="1262594">
              <a:off x="4295722" y="5867366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77" name="8-конечная звезда 676"/>
            <p:cNvSpPr/>
            <p:nvPr/>
          </p:nvSpPr>
          <p:spPr>
            <a:xfrm rot="1262594">
              <a:off x="4365581" y="600866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78" name="8-конечная звезда 677"/>
            <p:cNvSpPr/>
            <p:nvPr/>
          </p:nvSpPr>
          <p:spPr>
            <a:xfrm rot="1262594">
              <a:off x="4079829" y="593887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79" name="8-конечная звезда 678"/>
            <p:cNvSpPr/>
            <p:nvPr/>
          </p:nvSpPr>
          <p:spPr>
            <a:xfrm rot="1262594">
              <a:off x="4294142" y="6151538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80" name="8-конечная звезда 679"/>
            <p:cNvSpPr/>
            <p:nvPr/>
          </p:nvSpPr>
          <p:spPr>
            <a:xfrm rot="1262594">
              <a:off x="4365581" y="629606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81" name="8-конечная звезда 680"/>
            <p:cNvSpPr/>
            <p:nvPr/>
          </p:nvSpPr>
          <p:spPr>
            <a:xfrm rot="1262594">
              <a:off x="4508456" y="6080102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82" name="8-конечная звезда 681"/>
            <p:cNvSpPr/>
            <p:nvPr/>
          </p:nvSpPr>
          <p:spPr>
            <a:xfrm rot="1262594">
              <a:off x="4008390" y="5865786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83" name="8-конечная звезда 682"/>
            <p:cNvSpPr/>
            <p:nvPr/>
          </p:nvSpPr>
          <p:spPr>
            <a:xfrm rot="1262594">
              <a:off x="4438667" y="5795997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84" name="8-конечная звезда 683"/>
            <p:cNvSpPr/>
            <p:nvPr/>
          </p:nvSpPr>
          <p:spPr>
            <a:xfrm rot="1262594">
              <a:off x="4008391" y="5722910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85" name="8-конечная звезда 684"/>
            <p:cNvSpPr/>
            <p:nvPr/>
          </p:nvSpPr>
          <p:spPr>
            <a:xfrm rot="1262594">
              <a:off x="3794076" y="5865786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86" name="8-конечная звезда 685"/>
            <p:cNvSpPr/>
            <p:nvPr/>
          </p:nvSpPr>
          <p:spPr>
            <a:xfrm rot="1262594">
              <a:off x="3867163" y="565147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88" name="8-конечная звезда 687"/>
            <p:cNvSpPr/>
            <p:nvPr/>
          </p:nvSpPr>
          <p:spPr>
            <a:xfrm rot="1262594">
              <a:off x="3865514" y="600866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693" name="Прямая соединительная линия 692"/>
            <p:cNvCxnSpPr>
              <a:stCxn id="684" idx="4"/>
              <a:endCxn id="686" idx="0"/>
            </p:cNvCxnSpPr>
            <p:nvPr/>
          </p:nvCxnSpPr>
          <p:spPr>
            <a:xfrm rot="10800000">
              <a:off x="3919362" y="5688169"/>
              <a:ext cx="90830" cy="5204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94" name="8-конечная звезда 693"/>
            <p:cNvSpPr/>
            <p:nvPr/>
          </p:nvSpPr>
          <p:spPr>
            <a:xfrm rot="1262594">
              <a:off x="3935900" y="5661374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95" name="8-конечная звезда 694"/>
            <p:cNvSpPr/>
            <p:nvPr/>
          </p:nvSpPr>
          <p:spPr>
            <a:xfrm rot="1262594">
              <a:off x="3506746" y="5507017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96" name="8-конечная звезда 695"/>
            <p:cNvSpPr/>
            <p:nvPr/>
          </p:nvSpPr>
          <p:spPr>
            <a:xfrm rot="1262594">
              <a:off x="3505694" y="5363089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97" name="8-конечная звезда 696"/>
            <p:cNvSpPr/>
            <p:nvPr/>
          </p:nvSpPr>
          <p:spPr>
            <a:xfrm rot="1262594">
              <a:off x="3149556" y="5792769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98" name="8-конечная звезда 697"/>
            <p:cNvSpPr/>
            <p:nvPr/>
          </p:nvSpPr>
          <p:spPr>
            <a:xfrm rot="1262594">
              <a:off x="3506745" y="6078521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99" name="8-конечная звезда 698"/>
            <p:cNvSpPr/>
            <p:nvPr/>
          </p:nvSpPr>
          <p:spPr>
            <a:xfrm rot="1262594">
              <a:off x="3505692" y="6220345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00" name="8-конечная звезда 699"/>
            <p:cNvSpPr/>
            <p:nvPr/>
          </p:nvSpPr>
          <p:spPr>
            <a:xfrm rot="1262594">
              <a:off x="3077063" y="6006031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701" name="Прямая соединительная линия 700"/>
            <p:cNvCxnSpPr>
              <a:stCxn id="681" idx="6"/>
              <a:endCxn id="683" idx="0"/>
            </p:cNvCxnSpPr>
            <p:nvPr/>
          </p:nvCxnSpPr>
          <p:spPr>
            <a:xfrm rot="16200000" flipV="1">
              <a:off x="4393404" y="5930155"/>
              <a:ext cx="249211" cy="5428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3" name="Прямая соединительная линия 702"/>
            <p:cNvCxnSpPr>
              <a:stCxn id="683" idx="3"/>
              <a:endCxn id="676" idx="7"/>
            </p:cNvCxnSpPr>
            <p:nvPr/>
          </p:nvCxnSpPr>
          <p:spPr>
            <a:xfrm rot="5400000">
              <a:off x="4373037" y="5818654"/>
              <a:ext cx="52650" cy="8326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4" name="Прямая соединительная линия 703"/>
            <p:cNvCxnSpPr>
              <a:stCxn id="681" idx="4"/>
              <a:endCxn id="677" idx="0"/>
            </p:cNvCxnSpPr>
            <p:nvPr/>
          </p:nvCxnSpPr>
          <p:spPr>
            <a:xfrm rot="10800000">
              <a:off x="4417781" y="6045359"/>
              <a:ext cx="92477" cy="5204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5" name="Прямая соединительная линия 704"/>
            <p:cNvCxnSpPr>
              <a:stCxn id="679" idx="6"/>
              <a:endCxn id="677" idx="2"/>
            </p:cNvCxnSpPr>
            <p:nvPr/>
          </p:nvCxnSpPr>
          <p:spPr>
            <a:xfrm rot="5400000" flipH="1" flipV="1">
              <a:off x="4310623" y="6081077"/>
              <a:ext cx="92477" cy="5204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6" name="Прямая соединительная линия 705"/>
            <p:cNvCxnSpPr>
              <a:stCxn id="680" idx="5"/>
              <a:endCxn id="679" idx="1"/>
            </p:cNvCxnSpPr>
            <p:nvPr/>
          </p:nvCxnSpPr>
          <p:spPr>
            <a:xfrm rot="16200000" flipV="1">
              <a:off x="4309274" y="6226044"/>
              <a:ext cx="95177" cy="4951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7" name="Прямая соединительная линия 706"/>
            <p:cNvCxnSpPr>
              <a:stCxn id="680" idx="7"/>
              <a:endCxn id="681" idx="1"/>
            </p:cNvCxnSpPr>
            <p:nvPr/>
          </p:nvCxnSpPr>
          <p:spPr>
            <a:xfrm rot="5400000" flipH="1" flipV="1">
              <a:off x="4391675" y="6157356"/>
              <a:ext cx="180324" cy="12916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5" name="Прямая соединительная линия 744"/>
            <p:cNvCxnSpPr>
              <a:stCxn id="682" idx="7"/>
              <a:endCxn id="684" idx="1"/>
            </p:cNvCxnSpPr>
            <p:nvPr/>
          </p:nvCxnSpPr>
          <p:spPr>
            <a:xfrm rot="16200000" flipV="1">
              <a:off x="3999590" y="5821349"/>
              <a:ext cx="107239" cy="1371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6" name="Прямая соединительная линия 745"/>
            <p:cNvCxnSpPr>
              <a:stCxn id="685" idx="0"/>
              <a:endCxn id="682" idx="4"/>
            </p:cNvCxnSpPr>
            <p:nvPr/>
          </p:nvCxnSpPr>
          <p:spPr>
            <a:xfrm flipV="1">
              <a:off x="3846275" y="5883091"/>
              <a:ext cx="163916" cy="1939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7" name="Прямая соединительная линия 746"/>
            <p:cNvCxnSpPr>
              <a:stCxn id="678" idx="5"/>
              <a:endCxn id="682" idx="0"/>
            </p:cNvCxnSpPr>
            <p:nvPr/>
          </p:nvCxnSpPr>
          <p:spPr>
            <a:xfrm rot="16200000" flipV="1">
              <a:off x="4058869" y="5904201"/>
              <a:ext cx="38718" cy="3527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8" name="Прямая соединительная линия 747"/>
            <p:cNvCxnSpPr>
              <a:stCxn id="677" idx="5"/>
              <a:endCxn id="676" idx="1"/>
            </p:cNvCxnSpPr>
            <p:nvPr/>
          </p:nvCxnSpPr>
          <p:spPr>
            <a:xfrm rot="16200000" flipV="1">
              <a:off x="4320641" y="5950012"/>
              <a:ext cx="81615" cy="4034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9" name="Прямая соединительная линия 748"/>
            <p:cNvCxnSpPr>
              <a:stCxn id="678" idx="7"/>
              <a:endCxn id="677" idx="4"/>
            </p:cNvCxnSpPr>
            <p:nvPr/>
          </p:nvCxnSpPr>
          <p:spPr>
            <a:xfrm rot="16200000" flipH="1">
              <a:off x="4213913" y="5872500"/>
              <a:ext cx="71058" cy="23587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0" name="Прямая соединительная линия 749"/>
            <p:cNvCxnSpPr>
              <a:stCxn id="688" idx="5"/>
              <a:endCxn id="685" idx="1"/>
            </p:cNvCxnSpPr>
            <p:nvPr/>
          </p:nvCxnSpPr>
          <p:spPr>
            <a:xfrm rot="16200000" flipV="1">
              <a:off x="3810031" y="5939469"/>
              <a:ext cx="93529" cy="4951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1" name="Прямая соединительная линия 750"/>
            <p:cNvCxnSpPr>
              <a:stCxn id="688" idx="0"/>
              <a:endCxn id="678" idx="1"/>
            </p:cNvCxnSpPr>
            <p:nvPr/>
          </p:nvCxnSpPr>
          <p:spPr>
            <a:xfrm flipV="1">
              <a:off x="3917713" y="5990547"/>
              <a:ext cx="200079" cy="5481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2" name="Прямая соединительная линия 751"/>
            <p:cNvCxnSpPr>
              <a:stCxn id="682" idx="4"/>
              <a:endCxn id="686" idx="2"/>
            </p:cNvCxnSpPr>
            <p:nvPr/>
          </p:nvCxnSpPr>
          <p:spPr>
            <a:xfrm rot="10800000">
              <a:off x="3884469" y="5703673"/>
              <a:ext cx="125723" cy="17941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3" name="Прямая соединительная линия 752"/>
            <p:cNvCxnSpPr>
              <a:stCxn id="698" idx="7"/>
              <a:endCxn id="688" idx="3"/>
            </p:cNvCxnSpPr>
            <p:nvPr/>
          </p:nvCxnSpPr>
          <p:spPr>
            <a:xfrm rot="5400000" flipH="1" flipV="1">
              <a:off x="3685600" y="5909111"/>
              <a:ext cx="44724" cy="31975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4" name="Прямая соединительная линия 753"/>
            <p:cNvCxnSpPr>
              <a:stCxn id="697" idx="7"/>
              <a:endCxn id="685" idx="3"/>
            </p:cNvCxnSpPr>
            <p:nvPr/>
          </p:nvCxnSpPr>
          <p:spPr>
            <a:xfrm rot="16200000" flipH="1">
              <a:off x="3444573" y="5551920"/>
              <a:ext cx="98151" cy="60550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0" name="Прямая соединительная линия 759"/>
            <p:cNvCxnSpPr>
              <a:stCxn id="700" idx="6"/>
              <a:endCxn id="697" idx="3"/>
            </p:cNvCxnSpPr>
            <p:nvPr/>
          </p:nvCxnSpPr>
          <p:spPr>
            <a:xfrm rot="5400000" flipH="1" flipV="1">
              <a:off x="3034426" y="5890241"/>
              <a:ext cx="184091" cy="4989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3" name="Прямая соединительная линия 792"/>
            <p:cNvCxnSpPr>
              <a:stCxn id="698" idx="4"/>
              <a:endCxn id="697" idx="1"/>
            </p:cNvCxnSpPr>
            <p:nvPr/>
          </p:nvCxnSpPr>
          <p:spPr>
            <a:xfrm rot="10800000">
              <a:off x="3179928" y="5834109"/>
              <a:ext cx="328259" cy="25825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4" name="Прямая соединительная линия 793"/>
            <p:cNvCxnSpPr>
              <a:stCxn id="699" idx="6"/>
              <a:endCxn id="698" idx="1"/>
            </p:cNvCxnSpPr>
            <p:nvPr/>
          </p:nvCxnSpPr>
          <p:spPr>
            <a:xfrm rot="5400000" flipH="1" flipV="1">
              <a:off x="3482793" y="6167223"/>
              <a:ext cx="101684" cy="696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5" name="Прямая соединительная линия 794"/>
            <p:cNvCxnSpPr>
              <a:stCxn id="695" idx="0"/>
              <a:endCxn id="686" idx="4"/>
            </p:cNvCxnSpPr>
            <p:nvPr/>
          </p:nvCxnSpPr>
          <p:spPr>
            <a:xfrm>
              <a:off x="3548505" y="5536373"/>
              <a:ext cx="320459" cy="13240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6" name="Прямая соединительная линия 795"/>
            <p:cNvCxnSpPr>
              <a:stCxn id="695" idx="5"/>
              <a:endCxn id="696" idx="1"/>
            </p:cNvCxnSpPr>
            <p:nvPr/>
          </p:nvCxnSpPr>
          <p:spPr>
            <a:xfrm rot="5400000" flipH="1" flipV="1">
              <a:off x="3469620" y="5447494"/>
              <a:ext cx="111339" cy="1142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809" name="Овал 808"/>
          <p:cNvSpPr/>
          <p:nvPr/>
        </p:nvSpPr>
        <p:spPr>
          <a:xfrm>
            <a:off x="1285852" y="163710"/>
            <a:ext cx="6572296" cy="6516000"/>
          </a:xfrm>
          <a:prstGeom prst="ellipse">
            <a:avLst/>
          </a:prstGeom>
          <a:noFill/>
          <a:ln w="12700"/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cxnSp>
        <p:nvCxnSpPr>
          <p:cNvPr id="812" name="Прямая соединительная линия 811"/>
          <p:cNvCxnSpPr/>
          <p:nvPr/>
        </p:nvCxnSpPr>
        <p:spPr>
          <a:xfrm rot="5400000">
            <a:off x="3906615" y="6621267"/>
            <a:ext cx="259200" cy="71438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823" name="Прямая соединительная линия 822"/>
          <p:cNvCxnSpPr/>
          <p:nvPr/>
        </p:nvCxnSpPr>
        <p:spPr>
          <a:xfrm rot="16200000" flipH="1">
            <a:off x="5660447" y="6412520"/>
            <a:ext cx="252000" cy="142877"/>
          </a:xfrm>
          <a:prstGeom prst="line">
            <a:avLst/>
          </a:prstGeom>
          <a:scene3d>
            <a:camera prst="orthographicFront">
              <a:rot lat="0" lon="0" rev="10200000"/>
            </a:camera>
            <a:lightRig rig="threePt" dir="t"/>
          </a:scene3d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827" name="TextBox 826"/>
          <p:cNvSpPr txBox="1"/>
          <p:nvPr/>
        </p:nvSpPr>
        <p:spPr>
          <a:xfrm rot="21075957">
            <a:off x="4424797" y="6543091"/>
            <a:ext cx="1058667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1400" dirty="0" smtClean="0">
                <a:latin typeface="Bookman Old Style" pitchFamily="18" charset="0"/>
              </a:rPr>
              <a:t>грудень</a:t>
            </a:r>
            <a:endParaRPr lang="uk-UA" sz="1400" dirty="0">
              <a:latin typeface="Bookman Old Style" pitchFamily="18" charset="0"/>
            </a:endParaRPr>
          </a:p>
        </p:txBody>
      </p:sp>
      <p:sp>
        <p:nvSpPr>
          <p:cNvPr id="828" name="TextBox 827"/>
          <p:cNvSpPr txBox="1"/>
          <p:nvPr/>
        </p:nvSpPr>
        <p:spPr>
          <a:xfrm rot="19276280">
            <a:off x="6073450" y="5869472"/>
            <a:ext cx="1058667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1400" dirty="0" smtClean="0">
                <a:latin typeface="Bookman Old Style" pitchFamily="18" charset="0"/>
              </a:rPr>
              <a:t>листопад</a:t>
            </a:r>
            <a:endParaRPr lang="uk-UA" sz="1400" dirty="0">
              <a:latin typeface="Bookman Old Style" pitchFamily="18" charset="0"/>
            </a:endParaRPr>
          </a:p>
        </p:txBody>
      </p:sp>
      <p:sp>
        <p:nvSpPr>
          <p:cNvPr id="829" name="TextBox 828"/>
          <p:cNvSpPr txBox="1"/>
          <p:nvPr/>
        </p:nvSpPr>
        <p:spPr>
          <a:xfrm rot="17630071">
            <a:off x="7117024" y="4586123"/>
            <a:ext cx="1058667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1400" dirty="0" smtClean="0">
                <a:latin typeface="Bookman Old Style" pitchFamily="18" charset="0"/>
              </a:rPr>
              <a:t>жовтень</a:t>
            </a:r>
            <a:endParaRPr lang="uk-UA" sz="1400" dirty="0">
              <a:latin typeface="Bookman Old Style" pitchFamily="18" charset="0"/>
            </a:endParaRPr>
          </a:p>
        </p:txBody>
      </p:sp>
      <p:sp>
        <p:nvSpPr>
          <p:cNvPr id="830" name="TextBox 829"/>
          <p:cNvSpPr txBox="1"/>
          <p:nvPr/>
        </p:nvSpPr>
        <p:spPr>
          <a:xfrm rot="15714304">
            <a:off x="7341394" y="2882876"/>
            <a:ext cx="1058667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1400" dirty="0" smtClean="0">
                <a:latin typeface="Bookman Old Style" pitchFamily="18" charset="0"/>
              </a:rPr>
              <a:t>вересень</a:t>
            </a:r>
            <a:endParaRPr lang="uk-UA" sz="1400" dirty="0">
              <a:latin typeface="Bookman Old Style" pitchFamily="18" charset="0"/>
            </a:endParaRPr>
          </a:p>
        </p:txBody>
      </p:sp>
      <p:sp>
        <p:nvSpPr>
          <p:cNvPr id="831" name="TextBox 830"/>
          <p:cNvSpPr txBox="1"/>
          <p:nvPr/>
        </p:nvSpPr>
        <p:spPr>
          <a:xfrm rot="3220511">
            <a:off x="6748397" y="1310971"/>
            <a:ext cx="1058667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1400" dirty="0" smtClean="0">
                <a:latin typeface="Bookman Old Style" pitchFamily="18" charset="0"/>
              </a:rPr>
              <a:t>серпень</a:t>
            </a:r>
            <a:endParaRPr lang="uk-UA" sz="1400" dirty="0">
              <a:latin typeface="Bookman Old Style" pitchFamily="18" charset="0"/>
            </a:endParaRPr>
          </a:p>
        </p:txBody>
      </p:sp>
      <p:sp>
        <p:nvSpPr>
          <p:cNvPr id="832" name="TextBox 831"/>
          <p:cNvSpPr txBox="1"/>
          <p:nvPr/>
        </p:nvSpPr>
        <p:spPr>
          <a:xfrm rot="1586521">
            <a:off x="5448208" y="219585"/>
            <a:ext cx="1058667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1400" dirty="0" smtClean="0">
                <a:latin typeface="Bookman Old Style" pitchFamily="18" charset="0"/>
              </a:rPr>
              <a:t>липень</a:t>
            </a:r>
            <a:endParaRPr lang="uk-UA" sz="1400" dirty="0">
              <a:latin typeface="Bookman Old Style" pitchFamily="18" charset="0"/>
            </a:endParaRPr>
          </a:p>
        </p:txBody>
      </p:sp>
      <p:sp>
        <p:nvSpPr>
          <p:cNvPr id="833" name="TextBox 832"/>
          <p:cNvSpPr txBox="1"/>
          <p:nvPr/>
        </p:nvSpPr>
        <p:spPr>
          <a:xfrm rot="21422218">
            <a:off x="3660219" y="-66475"/>
            <a:ext cx="1058667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1400" dirty="0" smtClean="0">
                <a:latin typeface="Bookman Old Style" pitchFamily="18" charset="0"/>
              </a:rPr>
              <a:t>червень</a:t>
            </a:r>
            <a:endParaRPr lang="uk-UA" sz="1400" dirty="0">
              <a:latin typeface="Bookman Old Style" pitchFamily="18" charset="0"/>
            </a:endParaRPr>
          </a:p>
        </p:txBody>
      </p:sp>
      <p:sp>
        <p:nvSpPr>
          <p:cNvPr id="834" name="TextBox 833"/>
          <p:cNvSpPr txBox="1"/>
          <p:nvPr/>
        </p:nvSpPr>
        <p:spPr>
          <a:xfrm rot="19518500">
            <a:off x="2065156" y="559647"/>
            <a:ext cx="1058667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1400" dirty="0" smtClean="0">
                <a:latin typeface="Bookman Old Style" pitchFamily="18" charset="0"/>
              </a:rPr>
              <a:t>травень</a:t>
            </a:r>
            <a:endParaRPr lang="uk-UA" sz="1400" dirty="0">
              <a:latin typeface="Bookman Old Style" pitchFamily="18" charset="0"/>
            </a:endParaRPr>
          </a:p>
        </p:txBody>
      </p:sp>
      <p:sp>
        <p:nvSpPr>
          <p:cNvPr id="835" name="TextBox 834"/>
          <p:cNvSpPr txBox="1"/>
          <p:nvPr/>
        </p:nvSpPr>
        <p:spPr>
          <a:xfrm rot="17687757">
            <a:off x="1006358" y="1809320"/>
            <a:ext cx="1058667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1400" dirty="0" smtClean="0">
                <a:latin typeface="Bookman Old Style" pitchFamily="18" charset="0"/>
              </a:rPr>
              <a:t>квітень</a:t>
            </a:r>
          </a:p>
        </p:txBody>
      </p:sp>
      <p:sp>
        <p:nvSpPr>
          <p:cNvPr id="836" name="TextBox 835"/>
          <p:cNvSpPr txBox="1"/>
          <p:nvPr/>
        </p:nvSpPr>
        <p:spPr>
          <a:xfrm rot="4875169">
            <a:off x="749077" y="3754552"/>
            <a:ext cx="1058667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1400" dirty="0" smtClean="0">
                <a:latin typeface="Bookman Old Style" pitchFamily="18" charset="0"/>
              </a:rPr>
              <a:t>березень</a:t>
            </a:r>
          </a:p>
        </p:txBody>
      </p:sp>
      <p:sp>
        <p:nvSpPr>
          <p:cNvPr id="837" name="TextBox 836"/>
          <p:cNvSpPr txBox="1"/>
          <p:nvPr/>
        </p:nvSpPr>
        <p:spPr>
          <a:xfrm rot="3368098">
            <a:off x="1300985" y="5166505"/>
            <a:ext cx="1058667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1400" dirty="0" smtClean="0">
                <a:latin typeface="Bookman Old Style" pitchFamily="18" charset="0"/>
              </a:rPr>
              <a:t>лютий</a:t>
            </a:r>
          </a:p>
        </p:txBody>
      </p:sp>
      <p:sp>
        <p:nvSpPr>
          <p:cNvPr id="838" name="TextBox 837"/>
          <p:cNvSpPr txBox="1"/>
          <p:nvPr/>
        </p:nvSpPr>
        <p:spPr>
          <a:xfrm rot="1618209">
            <a:off x="2572415" y="6249465"/>
            <a:ext cx="1058667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1400" dirty="0" smtClean="0">
                <a:latin typeface="Bookman Old Style" pitchFamily="18" charset="0"/>
              </a:rPr>
              <a:t>січень</a:t>
            </a:r>
          </a:p>
        </p:txBody>
      </p:sp>
      <p:grpSp>
        <p:nvGrpSpPr>
          <p:cNvPr id="19" name="Группа 864"/>
          <p:cNvGrpSpPr/>
          <p:nvPr/>
        </p:nvGrpSpPr>
        <p:grpSpPr>
          <a:xfrm>
            <a:off x="3673098" y="578603"/>
            <a:ext cx="2665709" cy="6010528"/>
            <a:chOff x="3673098" y="578603"/>
            <a:chExt cx="2665709" cy="6010528"/>
          </a:xfrm>
        </p:grpSpPr>
        <p:sp>
          <p:nvSpPr>
            <p:cNvPr id="866" name="Полилиния 865"/>
            <p:cNvSpPr/>
            <p:nvPr/>
          </p:nvSpPr>
          <p:spPr>
            <a:xfrm>
              <a:off x="4702169" y="5535152"/>
              <a:ext cx="727087" cy="608492"/>
            </a:xfrm>
            <a:custGeom>
              <a:avLst/>
              <a:gdLst>
                <a:gd name="connsiteX0" fmla="*/ 2217 w 727087"/>
                <a:gd name="connsiteY0" fmla="*/ 109728 h 608492"/>
                <a:gd name="connsiteX1" fmla="*/ 8867 w 727087"/>
                <a:gd name="connsiteY1" fmla="*/ 146304 h 608492"/>
                <a:gd name="connsiteX2" fmla="*/ 15517 w 727087"/>
                <a:gd name="connsiteY2" fmla="*/ 152955 h 608492"/>
                <a:gd name="connsiteX3" fmla="*/ 28818 w 727087"/>
                <a:gd name="connsiteY3" fmla="*/ 169580 h 608492"/>
                <a:gd name="connsiteX4" fmla="*/ 48768 w 727087"/>
                <a:gd name="connsiteY4" fmla="*/ 176230 h 608492"/>
                <a:gd name="connsiteX5" fmla="*/ 121920 w 727087"/>
                <a:gd name="connsiteY5" fmla="*/ 172905 h 608492"/>
                <a:gd name="connsiteX6" fmla="*/ 158496 w 727087"/>
                <a:gd name="connsiteY6" fmla="*/ 166255 h 608492"/>
                <a:gd name="connsiteX7" fmla="*/ 181772 w 727087"/>
                <a:gd name="connsiteY7" fmla="*/ 162930 h 608492"/>
                <a:gd name="connsiteX8" fmla="*/ 221673 w 727087"/>
                <a:gd name="connsiteY8" fmla="*/ 152955 h 608492"/>
                <a:gd name="connsiteX9" fmla="*/ 231648 w 727087"/>
                <a:gd name="connsiteY9" fmla="*/ 149629 h 608492"/>
                <a:gd name="connsiteX10" fmla="*/ 318100 w 727087"/>
                <a:gd name="connsiteY10" fmla="*/ 156280 h 608492"/>
                <a:gd name="connsiteX11" fmla="*/ 338051 w 727087"/>
                <a:gd name="connsiteY11" fmla="*/ 162930 h 608492"/>
                <a:gd name="connsiteX12" fmla="*/ 358002 w 727087"/>
                <a:gd name="connsiteY12" fmla="*/ 176230 h 608492"/>
                <a:gd name="connsiteX13" fmla="*/ 361327 w 727087"/>
                <a:gd name="connsiteY13" fmla="*/ 192856 h 608492"/>
                <a:gd name="connsiteX14" fmla="*/ 354676 w 727087"/>
                <a:gd name="connsiteY14" fmla="*/ 229432 h 608492"/>
                <a:gd name="connsiteX15" fmla="*/ 348026 w 727087"/>
                <a:gd name="connsiteY15" fmla="*/ 242732 h 608492"/>
                <a:gd name="connsiteX16" fmla="*/ 341376 w 727087"/>
                <a:gd name="connsiteY16" fmla="*/ 279308 h 608492"/>
                <a:gd name="connsiteX17" fmla="*/ 334726 w 727087"/>
                <a:gd name="connsiteY17" fmla="*/ 395686 h 608492"/>
                <a:gd name="connsiteX18" fmla="*/ 331401 w 727087"/>
                <a:gd name="connsiteY18" fmla="*/ 478813 h 608492"/>
                <a:gd name="connsiteX19" fmla="*/ 341376 w 727087"/>
                <a:gd name="connsiteY19" fmla="*/ 528690 h 608492"/>
                <a:gd name="connsiteX20" fmla="*/ 351351 w 727087"/>
                <a:gd name="connsiteY20" fmla="*/ 535340 h 608492"/>
                <a:gd name="connsiteX21" fmla="*/ 367977 w 727087"/>
                <a:gd name="connsiteY21" fmla="*/ 551965 h 608492"/>
                <a:gd name="connsiteX22" fmla="*/ 384602 w 727087"/>
                <a:gd name="connsiteY22" fmla="*/ 561941 h 608492"/>
                <a:gd name="connsiteX23" fmla="*/ 394578 w 727087"/>
                <a:gd name="connsiteY23" fmla="*/ 571916 h 608492"/>
                <a:gd name="connsiteX24" fmla="*/ 427828 w 727087"/>
                <a:gd name="connsiteY24" fmla="*/ 578566 h 608492"/>
                <a:gd name="connsiteX25" fmla="*/ 447779 w 727087"/>
                <a:gd name="connsiteY25" fmla="*/ 585216 h 608492"/>
                <a:gd name="connsiteX26" fmla="*/ 464404 w 727087"/>
                <a:gd name="connsiteY26" fmla="*/ 595192 h 608492"/>
                <a:gd name="connsiteX27" fmla="*/ 474380 w 727087"/>
                <a:gd name="connsiteY27" fmla="*/ 601842 h 608492"/>
                <a:gd name="connsiteX28" fmla="*/ 494330 w 727087"/>
                <a:gd name="connsiteY28" fmla="*/ 608492 h 608492"/>
                <a:gd name="connsiteX29" fmla="*/ 550857 w 727087"/>
                <a:gd name="connsiteY29" fmla="*/ 605167 h 608492"/>
                <a:gd name="connsiteX30" fmla="*/ 560832 w 727087"/>
                <a:gd name="connsiteY30" fmla="*/ 598517 h 608492"/>
                <a:gd name="connsiteX31" fmla="*/ 580783 w 727087"/>
                <a:gd name="connsiteY31" fmla="*/ 591867 h 608492"/>
                <a:gd name="connsiteX32" fmla="*/ 604058 w 727087"/>
                <a:gd name="connsiteY32" fmla="*/ 585216 h 608492"/>
                <a:gd name="connsiteX33" fmla="*/ 627334 w 727087"/>
                <a:gd name="connsiteY33" fmla="*/ 575241 h 608492"/>
                <a:gd name="connsiteX34" fmla="*/ 637309 w 727087"/>
                <a:gd name="connsiteY34" fmla="*/ 568591 h 608492"/>
                <a:gd name="connsiteX35" fmla="*/ 647284 w 727087"/>
                <a:gd name="connsiteY35" fmla="*/ 565266 h 608492"/>
                <a:gd name="connsiteX36" fmla="*/ 657260 w 727087"/>
                <a:gd name="connsiteY36" fmla="*/ 555291 h 608492"/>
                <a:gd name="connsiteX37" fmla="*/ 680535 w 727087"/>
                <a:gd name="connsiteY37" fmla="*/ 541990 h 608492"/>
                <a:gd name="connsiteX38" fmla="*/ 693836 w 727087"/>
                <a:gd name="connsiteY38" fmla="*/ 525365 h 608492"/>
                <a:gd name="connsiteX39" fmla="*/ 697161 w 727087"/>
                <a:gd name="connsiteY39" fmla="*/ 515389 h 608492"/>
                <a:gd name="connsiteX40" fmla="*/ 707136 w 727087"/>
                <a:gd name="connsiteY40" fmla="*/ 495439 h 608492"/>
                <a:gd name="connsiteX41" fmla="*/ 710461 w 727087"/>
                <a:gd name="connsiteY41" fmla="*/ 422287 h 608492"/>
                <a:gd name="connsiteX42" fmla="*/ 713786 w 727087"/>
                <a:gd name="connsiteY42" fmla="*/ 405661 h 608492"/>
                <a:gd name="connsiteX43" fmla="*/ 717111 w 727087"/>
                <a:gd name="connsiteY43" fmla="*/ 385711 h 608492"/>
                <a:gd name="connsiteX44" fmla="*/ 723762 w 727087"/>
                <a:gd name="connsiteY44" fmla="*/ 339160 h 608492"/>
                <a:gd name="connsiteX45" fmla="*/ 727087 w 727087"/>
                <a:gd name="connsiteY45" fmla="*/ 329184 h 608492"/>
                <a:gd name="connsiteX46" fmla="*/ 723762 w 727087"/>
                <a:gd name="connsiteY46" fmla="*/ 295933 h 608492"/>
                <a:gd name="connsiteX47" fmla="*/ 713786 w 727087"/>
                <a:gd name="connsiteY47" fmla="*/ 262683 h 608492"/>
                <a:gd name="connsiteX48" fmla="*/ 707136 w 727087"/>
                <a:gd name="connsiteY48" fmla="*/ 236082 h 608492"/>
                <a:gd name="connsiteX49" fmla="*/ 700486 w 727087"/>
                <a:gd name="connsiteY49" fmla="*/ 212806 h 608492"/>
                <a:gd name="connsiteX50" fmla="*/ 693836 w 727087"/>
                <a:gd name="connsiteY50" fmla="*/ 202831 h 608492"/>
                <a:gd name="connsiteX51" fmla="*/ 690511 w 727087"/>
                <a:gd name="connsiteY51" fmla="*/ 192856 h 608492"/>
                <a:gd name="connsiteX52" fmla="*/ 673885 w 727087"/>
                <a:gd name="connsiteY52" fmla="*/ 176230 h 608492"/>
                <a:gd name="connsiteX53" fmla="*/ 650610 w 727087"/>
                <a:gd name="connsiteY53" fmla="*/ 152955 h 608492"/>
                <a:gd name="connsiteX54" fmla="*/ 643959 w 727087"/>
                <a:gd name="connsiteY54" fmla="*/ 146304 h 608492"/>
                <a:gd name="connsiteX55" fmla="*/ 624009 w 727087"/>
                <a:gd name="connsiteY55" fmla="*/ 139654 h 608492"/>
                <a:gd name="connsiteX56" fmla="*/ 607383 w 727087"/>
                <a:gd name="connsiteY56" fmla="*/ 126354 h 608492"/>
                <a:gd name="connsiteX57" fmla="*/ 600733 w 727087"/>
                <a:gd name="connsiteY57" fmla="*/ 116379 h 608492"/>
                <a:gd name="connsiteX58" fmla="*/ 584108 w 727087"/>
                <a:gd name="connsiteY58" fmla="*/ 99753 h 608492"/>
                <a:gd name="connsiteX59" fmla="*/ 580783 w 727087"/>
                <a:gd name="connsiteY59" fmla="*/ 89778 h 608492"/>
                <a:gd name="connsiteX60" fmla="*/ 557507 w 727087"/>
                <a:gd name="connsiteY60" fmla="*/ 69827 h 608492"/>
                <a:gd name="connsiteX61" fmla="*/ 554182 w 727087"/>
                <a:gd name="connsiteY61" fmla="*/ 59852 h 608492"/>
                <a:gd name="connsiteX62" fmla="*/ 544207 w 727087"/>
                <a:gd name="connsiteY62" fmla="*/ 53202 h 608492"/>
                <a:gd name="connsiteX63" fmla="*/ 537556 w 727087"/>
                <a:gd name="connsiteY63" fmla="*/ 46552 h 608492"/>
                <a:gd name="connsiteX64" fmla="*/ 530906 w 727087"/>
                <a:gd name="connsiteY64" fmla="*/ 36576 h 608492"/>
                <a:gd name="connsiteX65" fmla="*/ 520931 w 727087"/>
                <a:gd name="connsiteY65" fmla="*/ 33251 h 608492"/>
                <a:gd name="connsiteX66" fmla="*/ 500980 w 727087"/>
                <a:gd name="connsiteY66" fmla="*/ 19951 h 608492"/>
                <a:gd name="connsiteX67" fmla="*/ 491005 w 727087"/>
                <a:gd name="connsiteY67" fmla="*/ 13301 h 608492"/>
                <a:gd name="connsiteX68" fmla="*/ 481030 w 727087"/>
                <a:gd name="connsiteY68" fmla="*/ 9976 h 608492"/>
                <a:gd name="connsiteX69" fmla="*/ 471055 w 727087"/>
                <a:gd name="connsiteY69" fmla="*/ 3325 h 608492"/>
                <a:gd name="connsiteX70" fmla="*/ 454429 w 727087"/>
                <a:gd name="connsiteY70" fmla="*/ 0 h 608492"/>
                <a:gd name="connsiteX71" fmla="*/ 354676 w 727087"/>
                <a:gd name="connsiteY71" fmla="*/ 3325 h 608492"/>
                <a:gd name="connsiteX72" fmla="*/ 348026 w 727087"/>
                <a:gd name="connsiteY72" fmla="*/ 9976 h 608492"/>
                <a:gd name="connsiteX73" fmla="*/ 338051 w 727087"/>
                <a:gd name="connsiteY73" fmla="*/ 16626 h 608492"/>
                <a:gd name="connsiteX74" fmla="*/ 318100 w 727087"/>
                <a:gd name="connsiteY74" fmla="*/ 43227 h 608492"/>
                <a:gd name="connsiteX75" fmla="*/ 308125 w 727087"/>
                <a:gd name="connsiteY75" fmla="*/ 46552 h 608492"/>
                <a:gd name="connsiteX76" fmla="*/ 304800 w 727087"/>
                <a:gd name="connsiteY76" fmla="*/ 56527 h 608492"/>
                <a:gd name="connsiteX77" fmla="*/ 294825 w 727087"/>
                <a:gd name="connsiteY77" fmla="*/ 59852 h 608492"/>
                <a:gd name="connsiteX78" fmla="*/ 274874 w 727087"/>
                <a:gd name="connsiteY78" fmla="*/ 69827 h 608492"/>
                <a:gd name="connsiteX79" fmla="*/ 264899 w 727087"/>
                <a:gd name="connsiteY79" fmla="*/ 76477 h 608492"/>
                <a:gd name="connsiteX80" fmla="*/ 215023 w 727087"/>
                <a:gd name="connsiteY80" fmla="*/ 86453 h 608492"/>
                <a:gd name="connsiteX81" fmla="*/ 38793 w 727087"/>
                <a:gd name="connsiteY81" fmla="*/ 89778 h 608492"/>
                <a:gd name="connsiteX82" fmla="*/ 22167 w 727087"/>
                <a:gd name="connsiteY82" fmla="*/ 99753 h 608492"/>
                <a:gd name="connsiteX83" fmla="*/ 2217 w 727087"/>
                <a:gd name="connsiteY83" fmla="*/ 109728 h 6084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</a:cxnLst>
              <a:rect l="l" t="t" r="r" b="b"/>
              <a:pathLst>
                <a:path w="727087" h="608492">
                  <a:moveTo>
                    <a:pt x="2217" y="109728"/>
                  </a:moveTo>
                  <a:cubicBezTo>
                    <a:pt x="0" y="117486"/>
                    <a:pt x="4011" y="138210"/>
                    <a:pt x="8867" y="146304"/>
                  </a:cubicBezTo>
                  <a:cubicBezTo>
                    <a:pt x="10480" y="148992"/>
                    <a:pt x="13300" y="150738"/>
                    <a:pt x="15517" y="152955"/>
                  </a:cubicBezTo>
                  <a:cubicBezTo>
                    <a:pt x="19123" y="163773"/>
                    <a:pt x="17046" y="164348"/>
                    <a:pt x="28818" y="169580"/>
                  </a:cubicBezTo>
                  <a:cubicBezTo>
                    <a:pt x="35224" y="172427"/>
                    <a:pt x="48768" y="176230"/>
                    <a:pt x="48768" y="176230"/>
                  </a:cubicBezTo>
                  <a:cubicBezTo>
                    <a:pt x="73152" y="175122"/>
                    <a:pt x="97569" y="174584"/>
                    <a:pt x="121920" y="172905"/>
                  </a:cubicBezTo>
                  <a:cubicBezTo>
                    <a:pt x="153180" y="170749"/>
                    <a:pt x="135575" y="170422"/>
                    <a:pt x="158496" y="166255"/>
                  </a:cubicBezTo>
                  <a:cubicBezTo>
                    <a:pt x="166207" y="164853"/>
                    <a:pt x="174026" y="164122"/>
                    <a:pt x="181772" y="162930"/>
                  </a:cubicBezTo>
                  <a:cubicBezTo>
                    <a:pt x="206712" y="159093"/>
                    <a:pt x="197327" y="161071"/>
                    <a:pt x="221673" y="152955"/>
                  </a:cubicBezTo>
                  <a:lnTo>
                    <a:pt x="231648" y="149629"/>
                  </a:lnTo>
                  <a:cubicBezTo>
                    <a:pt x="270569" y="151399"/>
                    <a:pt x="288383" y="147365"/>
                    <a:pt x="318100" y="156280"/>
                  </a:cubicBezTo>
                  <a:cubicBezTo>
                    <a:pt x="324814" y="158294"/>
                    <a:pt x="332218" y="159042"/>
                    <a:pt x="338051" y="162930"/>
                  </a:cubicBezTo>
                  <a:lnTo>
                    <a:pt x="358002" y="176230"/>
                  </a:lnTo>
                  <a:cubicBezTo>
                    <a:pt x="359110" y="181772"/>
                    <a:pt x="361327" y="187204"/>
                    <a:pt x="361327" y="192856"/>
                  </a:cubicBezTo>
                  <a:cubicBezTo>
                    <a:pt x="361327" y="194535"/>
                    <a:pt x="355758" y="226186"/>
                    <a:pt x="354676" y="229432"/>
                  </a:cubicBezTo>
                  <a:cubicBezTo>
                    <a:pt x="353108" y="234134"/>
                    <a:pt x="349766" y="238091"/>
                    <a:pt x="348026" y="242732"/>
                  </a:cubicBezTo>
                  <a:cubicBezTo>
                    <a:pt x="344724" y="251537"/>
                    <a:pt x="342047" y="272258"/>
                    <a:pt x="341376" y="279308"/>
                  </a:cubicBezTo>
                  <a:cubicBezTo>
                    <a:pt x="338221" y="312438"/>
                    <a:pt x="336050" y="365238"/>
                    <a:pt x="334726" y="395686"/>
                  </a:cubicBezTo>
                  <a:cubicBezTo>
                    <a:pt x="333521" y="423391"/>
                    <a:pt x="332509" y="451104"/>
                    <a:pt x="331401" y="478813"/>
                  </a:cubicBezTo>
                  <a:cubicBezTo>
                    <a:pt x="331562" y="480259"/>
                    <a:pt x="334303" y="523975"/>
                    <a:pt x="341376" y="528690"/>
                  </a:cubicBezTo>
                  <a:lnTo>
                    <a:pt x="351351" y="535340"/>
                  </a:lnTo>
                  <a:cubicBezTo>
                    <a:pt x="362755" y="552443"/>
                    <a:pt x="352141" y="539295"/>
                    <a:pt x="367977" y="551965"/>
                  </a:cubicBezTo>
                  <a:cubicBezTo>
                    <a:pt x="381018" y="562399"/>
                    <a:pt x="367278" y="556166"/>
                    <a:pt x="384602" y="561941"/>
                  </a:cubicBezTo>
                  <a:cubicBezTo>
                    <a:pt x="387927" y="565266"/>
                    <a:pt x="390665" y="569308"/>
                    <a:pt x="394578" y="571916"/>
                  </a:cubicBezTo>
                  <a:cubicBezTo>
                    <a:pt x="400909" y="576137"/>
                    <a:pt x="425856" y="578284"/>
                    <a:pt x="427828" y="578566"/>
                  </a:cubicBezTo>
                  <a:cubicBezTo>
                    <a:pt x="434478" y="580783"/>
                    <a:pt x="442823" y="580259"/>
                    <a:pt x="447779" y="585216"/>
                  </a:cubicBezTo>
                  <a:cubicBezTo>
                    <a:pt x="460766" y="598205"/>
                    <a:pt x="447141" y="586561"/>
                    <a:pt x="464404" y="595192"/>
                  </a:cubicBezTo>
                  <a:cubicBezTo>
                    <a:pt x="467979" y="596979"/>
                    <a:pt x="470728" y="600219"/>
                    <a:pt x="474380" y="601842"/>
                  </a:cubicBezTo>
                  <a:cubicBezTo>
                    <a:pt x="480786" y="604689"/>
                    <a:pt x="494330" y="608492"/>
                    <a:pt x="494330" y="608492"/>
                  </a:cubicBezTo>
                  <a:cubicBezTo>
                    <a:pt x="513172" y="607384"/>
                    <a:pt x="532191" y="607967"/>
                    <a:pt x="550857" y="605167"/>
                  </a:cubicBezTo>
                  <a:cubicBezTo>
                    <a:pt x="554809" y="604574"/>
                    <a:pt x="557180" y="600140"/>
                    <a:pt x="560832" y="598517"/>
                  </a:cubicBezTo>
                  <a:cubicBezTo>
                    <a:pt x="567238" y="595670"/>
                    <a:pt x="573982" y="593568"/>
                    <a:pt x="580783" y="591867"/>
                  </a:cubicBezTo>
                  <a:cubicBezTo>
                    <a:pt x="585041" y="590802"/>
                    <a:pt x="599290" y="587600"/>
                    <a:pt x="604058" y="585216"/>
                  </a:cubicBezTo>
                  <a:cubicBezTo>
                    <a:pt x="627021" y="573735"/>
                    <a:pt x="599655" y="582161"/>
                    <a:pt x="627334" y="575241"/>
                  </a:cubicBezTo>
                  <a:cubicBezTo>
                    <a:pt x="630659" y="573024"/>
                    <a:pt x="633735" y="570378"/>
                    <a:pt x="637309" y="568591"/>
                  </a:cubicBezTo>
                  <a:cubicBezTo>
                    <a:pt x="640444" y="567024"/>
                    <a:pt x="644368" y="567210"/>
                    <a:pt x="647284" y="565266"/>
                  </a:cubicBezTo>
                  <a:cubicBezTo>
                    <a:pt x="651197" y="562658"/>
                    <a:pt x="653647" y="558301"/>
                    <a:pt x="657260" y="555291"/>
                  </a:cubicBezTo>
                  <a:cubicBezTo>
                    <a:pt x="670870" y="543949"/>
                    <a:pt x="664267" y="552835"/>
                    <a:pt x="680535" y="541990"/>
                  </a:cubicBezTo>
                  <a:cubicBezTo>
                    <a:pt x="686223" y="538198"/>
                    <a:pt x="690277" y="530703"/>
                    <a:pt x="693836" y="525365"/>
                  </a:cubicBezTo>
                  <a:cubicBezTo>
                    <a:pt x="694944" y="522040"/>
                    <a:pt x="695594" y="518524"/>
                    <a:pt x="697161" y="515389"/>
                  </a:cubicBezTo>
                  <a:cubicBezTo>
                    <a:pt x="710054" y="489603"/>
                    <a:pt x="698777" y="520515"/>
                    <a:pt x="707136" y="495439"/>
                  </a:cubicBezTo>
                  <a:cubicBezTo>
                    <a:pt x="708244" y="471055"/>
                    <a:pt x="708658" y="446629"/>
                    <a:pt x="710461" y="422287"/>
                  </a:cubicBezTo>
                  <a:cubicBezTo>
                    <a:pt x="710878" y="416651"/>
                    <a:pt x="712775" y="411222"/>
                    <a:pt x="713786" y="405661"/>
                  </a:cubicBezTo>
                  <a:cubicBezTo>
                    <a:pt x="714992" y="399028"/>
                    <a:pt x="716158" y="392385"/>
                    <a:pt x="717111" y="385711"/>
                  </a:cubicBezTo>
                  <a:cubicBezTo>
                    <a:pt x="719127" y="371599"/>
                    <a:pt x="720585" y="353455"/>
                    <a:pt x="723762" y="339160"/>
                  </a:cubicBezTo>
                  <a:cubicBezTo>
                    <a:pt x="724522" y="335738"/>
                    <a:pt x="725979" y="332509"/>
                    <a:pt x="727087" y="329184"/>
                  </a:cubicBezTo>
                  <a:cubicBezTo>
                    <a:pt x="725979" y="318100"/>
                    <a:pt x="725337" y="306960"/>
                    <a:pt x="723762" y="295933"/>
                  </a:cubicBezTo>
                  <a:cubicBezTo>
                    <a:pt x="720999" y="276596"/>
                    <a:pt x="718409" y="285798"/>
                    <a:pt x="713786" y="262683"/>
                  </a:cubicBezTo>
                  <a:cubicBezTo>
                    <a:pt x="707025" y="228877"/>
                    <a:pt x="713953" y="259941"/>
                    <a:pt x="707136" y="236082"/>
                  </a:cubicBezTo>
                  <a:cubicBezTo>
                    <a:pt x="705715" y="231109"/>
                    <a:pt x="703144" y="218122"/>
                    <a:pt x="700486" y="212806"/>
                  </a:cubicBezTo>
                  <a:cubicBezTo>
                    <a:pt x="698699" y="209232"/>
                    <a:pt x="695623" y="206405"/>
                    <a:pt x="693836" y="202831"/>
                  </a:cubicBezTo>
                  <a:cubicBezTo>
                    <a:pt x="692269" y="199696"/>
                    <a:pt x="692614" y="195660"/>
                    <a:pt x="690511" y="192856"/>
                  </a:cubicBezTo>
                  <a:cubicBezTo>
                    <a:pt x="685808" y="186586"/>
                    <a:pt x="678233" y="182751"/>
                    <a:pt x="673885" y="176230"/>
                  </a:cubicBezTo>
                  <a:cubicBezTo>
                    <a:pt x="658641" y="153364"/>
                    <a:pt x="668167" y="158807"/>
                    <a:pt x="650610" y="152955"/>
                  </a:cubicBezTo>
                  <a:cubicBezTo>
                    <a:pt x="648393" y="150738"/>
                    <a:pt x="646763" y="147706"/>
                    <a:pt x="643959" y="146304"/>
                  </a:cubicBezTo>
                  <a:cubicBezTo>
                    <a:pt x="637689" y="143169"/>
                    <a:pt x="624009" y="139654"/>
                    <a:pt x="624009" y="139654"/>
                  </a:cubicBezTo>
                  <a:cubicBezTo>
                    <a:pt x="604952" y="111069"/>
                    <a:pt x="630327" y="144708"/>
                    <a:pt x="607383" y="126354"/>
                  </a:cubicBezTo>
                  <a:cubicBezTo>
                    <a:pt x="604262" y="123858"/>
                    <a:pt x="603364" y="119386"/>
                    <a:pt x="600733" y="116379"/>
                  </a:cubicBezTo>
                  <a:cubicBezTo>
                    <a:pt x="595572" y="110481"/>
                    <a:pt x="584108" y="99753"/>
                    <a:pt x="584108" y="99753"/>
                  </a:cubicBezTo>
                  <a:cubicBezTo>
                    <a:pt x="583000" y="96428"/>
                    <a:pt x="582820" y="92630"/>
                    <a:pt x="580783" y="89778"/>
                  </a:cubicBezTo>
                  <a:cubicBezTo>
                    <a:pt x="573452" y="79515"/>
                    <a:pt x="567093" y="76218"/>
                    <a:pt x="557507" y="69827"/>
                  </a:cubicBezTo>
                  <a:cubicBezTo>
                    <a:pt x="556399" y="66502"/>
                    <a:pt x="556371" y="62589"/>
                    <a:pt x="554182" y="59852"/>
                  </a:cubicBezTo>
                  <a:cubicBezTo>
                    <a:pt x="551686" y="56732"/>
                    <a:pt x="547328" y="55698"/>
                    <a:pt x="544207" y="53202"/>
                  </a:cubicBezTo>
                  <a:cubicBezTo>
                    <a:pt x="541759" y="51244"/>
                    <a:pt x="539514" y="49000"/>
                    <a:pt x="537556" y="46552"/>
                  </a:cubicBezTo>
                  <a:cubicBezTo>
                    <a:pt x="535059" y="43431"/>
                    <a:pt x="534027" y="39073"/>
                    <a:pt x="530906" y="36576"/>
                  </a:cubicBezTo>
                  <a:cubicBezTo>
                    <a:pt x="528169" y="34386"/>
                    <a:pt x="523995" y="34953"/>
                    <a:pt x="520931" y="33251"/>
                  </a:cubicBezTo>
                  <a:cubicBezTo>
                    <a:pt x="513944" y="29370"/>
                    <a:pt x="507630" y="24384"/>
                    <a:pt x="500980" y="19951"/>
                  </a:cubicBezTo>
                  <a:cubicBezTo>
                    <a:pt x="497655" y="17734"/>
                    <a:pt x="494796" y="14565"/>
                    <a:pt x="491005" y="13301"/>
                  </a:cubicBezTo>
                  <a:lnTo>
                    <a:pt x="481030" y="9976"/>
                  </a:lnTo>
                  <a:cubicBezTo>
                    <a:pt x="477705" y="7759"/>
                    <a:pt x="474797" y="4728"/>
                    <a:pt x="471055" y="3325"/>
                  </a:cubicBezTo>
                  <a:cubicBezTo>
                    <a:pt x="465763" y="1340"/>
                    <a:pt x="460081" y="0"/>
                    <a:pt x="454429" y="0"/>
                  </a:cubicBezTo>
                  <a:cubicBezTo>
                    <a:pt x="421160" y="0"/>
                    <a:pt x="387927" y="2217"/>
                    <a:pt x="354676" y="3325"/>
                  </a:cubicBezTo>
                  <a:cubicBezTo>
                    <a:pt x="352459" y="5542"/>
                    <a:pt x="350474" y="8017"/>
                    <a:pt x="348026" y="9976"/>
                  </a:cubicBezTo>
                  <a:cubicBezTo>
                    <a:pt x="344906" y="12472"/>
                    <a:pt x="340682" y="13619"/>
                    <a:pt x="338051" y="16626"/>
                  </a:cubicBezTo>
                  <a:cubicBezTo>
                    <a:pt x="336225" y="18713"/>
                    <a:pt x="325219" y="38955"/>
                    <a:pt x="318100" y="43227"/>
                  </a:cubicBezTo>
                  <a:cubicBezTo>
                    <a:pt x="315095" y="45030"/>
                    <a:pt x="311450" y="45444"/>
                    <a:pt x="308125" y="46552"/>
                  </a:cubicBezTo>
                  <a:cubicBezTo>
                    <a:pt x="307017" y="49877"/>
                    <a:pt x="307278" y="54049"/>
                    <a:pt x="304800" y="56527"/>
                  </a:cubicBezTo>
                  <a:cubicBezTo>
                    <a:pt x="302322" y="59005"/>
                    <a:pt x="297960" y="58285"/>
                    <a:pt x="294825" y="59852"/>
                  </a:cubicBezTo>
                  <a:cubicBezTo>
                    <a:pt x="269045" y="72742"/>
                    <a:pt x="299946" y="61470"/>
                    <a:pt x="274874" y="69827"/>
                  </a:cubicBezTo>
                  <a:cubicBezTo>
                    <a:pt x="271549" y="72044"/>
                    <a:pt x="268655" y="75111"/>
                    <a:pt x="264899" y="76477"/>
                  </a:cubicBezTo>
                  <a:cubicBezTo>
                    <a:pt x="254960" y="80091"/>
                    <a:pt x="226540" y="86069"/>
                    <a:pt x="215023" y="86453"/>
                  </a:cubicBezTo>
                  <a:cubicBezTo>
                    <a:pt x="156302" y="88410"/>
                    <a:pt x="97536" y="88670"/>
                    <a:pt x="38793" y="89778"/>
                  </a:cubicBezTo>
                  <a:cubicBezTo>
                    <a:pt x="21471" y="95552"/>
                    <a:pt x="35208" y="89321"/>
                    <a:pt x="22167" y="99753"/>
                  </a:cubicBezTo>
                  <a:cubicBezTo>
                    <a:pt x="8793" y="110452"/>
                    <a:pt x="4434" y="101970"/>
                    <a:pt x="2217" y="109728"/>
                  </a:cubicBezTo>
                  <a:close/>
                </a:path>
              </a:pathLst>
            </a:custGeom>
            <a:solidFill>
              <a:srgbClr val="FFFF00">
                <a:alpha val="15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67" name="Полилиния 866"/>
            <p:cNvSpPr/>
            <p:nvPr/>
          </p:nvSpPr>
          <p:spPr>
            <a:xfrm>
              <a:off x="3757771" y="4531861"/>
              <a:ext cx="2347096" cy="2057270"/>
            </a:xfrm>
            <a:custGeom>
              <a:avLst/>
              <a:gdLst>
                <a:gd name="connsiteX0" fmla="*/ 761028 w 2347096"/>
                <a:gd name="connsiteY0" fmla="*/ 2035194 h 2057270"/>
                <a:gd name="connsiteX1" fmla="*/ 927282 w 2347096"/>
                <a:gd name="connsiteY1" fmla="*/ 2038519 h 2057270"/>
                <a:gd name="connsiteX2" fmla="*/ 947233 w 2347096"/>
                <a:gd name="connsiteY2" fmla="*/ 2035194 h 2057270"/>
                <a:gd name="connsiteX3" fmla="*/ 963858 w 2347096"/>
                <a:gd name="connsiteY3" fmla="*/ 2031868 h 2057270"/>
                <a:gd name="connsiteX4" fmla="*/ 1060286 w 2347096"/>
                <a:gd name="connsiteY4" fmla="*/ 2028543 h 2057270"/>
                <a:gd name="connsiteX5" fmla="*/ 1113487 w 2347096"/>
                <a:gd name="connsiteY5" fmla="*/ 2018568 h 2057270"/>
                <a:gd name="connsiteX6" fmla="*/ 1130113 w 2347096"/>
                <a:gd name="connsiteY6" fmla="*/ 2015243 h 2057270"/>
                <a:gd name="connsiteX7" fmla="*/ 1183314 w 2347096"/>
                <a:gd name="connsiteY7" fmla="*/ 2011918 h 2057270"/>
                <a:gd name="connsiteX8" fmla="*/ 1249816 w 2347096"/>
                <a:gd name="connsiteY8" fmla="*/ 2005268 h 2057270"/>
                <a:gd name="connsiteX9" fmla="*/ 1269766 w 2347096"/>
                <a:gd name="connsiteY9" fmla="*/ 2001943 h 2057270"/>
                <a:gd name="connsiteX10" fmla="*/ 1279742 w 2347096"/>
                <a:gd name="connsiteY10" fmla="*/ 1998618 h 2057270"/>
                <a:gd name="connsiteX11" fmla="*/ 1336268 w 2347096"/>
                <a:gd name="connsiteY11" fmla="*/ 1995292 h 2057270"/>
                <a:gd name="connsiteX12" fmla="*/ 1369519 w 2347096"/>
                <a:gd name="connsiteY12" fmla="*/ 1988642 h 2057270"/>
                <a:gd name="connsiteX13" fmla="*/ 1389470 w 2347096"/>
                <a:gd name="connsiteY13" fmla="*/ 1985317 h 2057270"/>
                <a:gd name="connsiteX14" fmla="*/ 1422721 w 2347096"/>
                <a:gd name="connsiteY14" fmla="*/ 1981992 h 2057270"/>
                <a:gd name="connsiteX15" fmla="*/ 1449321 w 2347096"/>
                <a:gd name="connsiteY15" fmla="*/ 1978667 h 2057270"/>
                <a:gd name="connsiteX16" fmla="*/ 1482572 w 2347096"/>
                <a:gd name="connsiteY16" fmla="*/ 1968692 h 2057270"/>
                <a:gd name="connsiteX17" fmla="*/ 1505848 w 2347096"/>
                <a:gd name="connsiteY17" fmla="*/ 1965367 h 2057270"/>
                <a:gd name="connsiteX18" fmla="*/ 1519148 w 2347096"/>
                <a:gd name="connsiteY18" fmla="*/ 1962042 h 2057270"/>
                <a:gd name="connsiteX19" fmla="*/ 1559049 w 2347096"/>
                <a:gd name="connsiteY19" fmla="*/ 1955391 h 2057270"/>
                <a:gd name="connsiteX20" fmla="*/ 1572350 w 2347096"/>
                <a:gd name="connsiteY20" fmla="*/ 1952066 h 2057270"/>
                <a:gd name="connsiteX21" fmla="*/ 1592300 w 2347096"/>
                <a:gd name="connsiteY21" fmla="*/ 1945416 h 2057270"/>
                <a:gd name="connsiteX22" fmla="*/ 1622226 w 2347096"/>
                <a:gd name="connsiteY22" fmla="*/ 1938766 h 2057270"/>
                <a:gd name="connsiteX23" fmla="*/ 1648827 w 2347096"/>
                <a:gd name="connsiteY23" fmla="*/ 1932116 h 2057270"/>
                <a:gd name="connsiteX24" fmla="*/ 1658802 w 2347096"/>
                <a:gd name="connsiteY24" fmla="*/ 1925466 h 2057270"/>
                <a:gd name="connsiteX25" fmla="*/ 1698703 w 2347096"/>
                <a:gd name="connsiteY25" fmla="*/ 1918815 h 2057270"/>
                <a:gd name="connsiteX26" fmla="*/ 1725304 w 2347096"/>
                <a:gd name="connsiteY26" fmla="*/ 1912165 h 2057270"/>
                <a:gd name="connsiteX27" fmla="*/ 1735279 w 2347096"/>
                <a:gd name="connsiteY27" fmla="*/ 1908840 h 2057270"/>
                <a:gd name="connsiteX28" fmla="*/ 1745254 w 2347096"/>
                <a:gd name="connsiteY28" fmla="*/ 1902190 h 2057270"/>
                <a:gd name="connsiteX29" fmla="*/ 1758555 w 2347096"/>
                <a:gd name="connsiteY29" fmla="*/ 1898865 h 2057270"/>
                <a:gd name="connsiteX30" fmla="*/ 1788481 w 2347096"/>
                <a:gd name="connsiteY30" fmla="*/ 1888890 h 2057270"/>
                <a:gd name="connsiteX31" fmla="*/ 1798456 w 2347096"/>
                <a:gd name="connsiteY31" fmla="*/ 1885564 h 2057270"/>
                <a:gd name="connsiteX32" fmla="*/ 1821732 w 2347096"/>
                <a:gd name="connsiteY32" fmla="*/ 1875589 h 2057270"/>
                <a:gd name="connsiteX33" fmla="*/ 1854982 w 2347096"/>
                <a:gd name="connsiteY33" fmla="*/ 1868939 h 2057270"/>
                <a:gd name="connsiteX34" fmla="*/ 1881583 w 2347096"/>
                <a:gd name="connsiteY34" fmla="*/ 1862289 h 2057270"/>
                <a:gd name="connsiteX35" fmla="*/ 1901534 w 2347096"/>
                <a:gd name="connsiteY35" fmla="*/ 1855639 h 2057270"/>
                <a:gd name="connsiteX36" fmla="*/ 1911509 w 2347096"/>
                <a:gd name="connsiteY36" fmla="*/ 1852314 h 2057270"/>
                <a:gd name="connsiteX37" fmla="*/ 1938110 w 2347096"/>
                <a:gd name="connsiteY37" fmla="*/ 1845663 h 2057270"/>
                <a:gd name="connsiteX38" fmla="*/ 1958060 w 2347096"/>
                <a:gd name="connsiteY38" fmla="*/ 1839013 h 2057270"/>
                <a:gd name="connsiteX39" fmla="*/ 1971361 w 2347096"/>
                <a:gd name="connsiteY39" fmla="*/ 1835688 h 2057270"/>
                <a:gd name="connsiteX40" fmla="*/ 1991311 w 2347096"/>
                <a:gd name="connsiteY40" fmla="*/ 1829038 h 2057270"/>
                <a:gd name="connsiteX41" fmla="*/ 2001286 w 2347096"/>
                <a:gd name="connsiteY41" fmla="*/ 1825713 h 2057270"/>
                <a:gd name="connsiteX42" fmla="*/ 2017912 w 2347096"/>
                <a:gd name="connsiteY42" fmla="*/ 1815738 h 2057270"/>
                <a:gd name="connsiteX43" fmla="*/ 2034537 w 2347096"/>
                <a:gd name="connsiteY43" fmla="*/ 1809087 h 2057270"/>
                <a:gd name="connsiteX44" fmla="*/ 2047838 w 2347096"/>
                <a:gd name="connsiteY44" fmla="*/ 1805762 h 2057270"/>
                <a:gd name="connsiteX45" fmla="*/ 2067788 w 2347096"/>
                <a:gd name="connsiteY45" fmla="*/ 1799112 h 2057270"/>
                <a:gd name="connsiteX46" fmla="*/ 2077764 w 2347096"/>
                <a:gd name="connsiteY46" fmla="*/ 1795787 h 2057270"/>
                <a:gd name="connsiteX47" fmla="*/ 2087739 w 2347096"/>
                <a:gd name="connsiteY47" fmla="*/ 1792462 h 2057270"/>
                <a:gd name="connsiteX48" fmla="*/ 2091064 w 2347096"/>
                <a:gd name="connsiteY48" fmla="*/ 1782487 h 2057270"/>
                <a:gd name="connsiteX49" fmla="*/ 2111014 w 2347096"/>
                <a:gd name="connsiteY49" fmla="*/ 1775836 h 2057270"/>
                <a:gd name="connsiteX50" fmla="*/ 2117665 w 2347096"/>
                <a:gd name="connsiteY50" fmla="*/ 1769186 h 2057270"/>
                <a:gd name="connsiteX51" fmla="*/ 2180841 w 2347096"/>
                <a:gd name="connsiteY51" fmla="*/ 1735935 h 2057270"/>
                <a:gd name="connsiteX52" fmla="*/ 2207442 w 2347096"/>
                <a:gd name="connsiteY52" fmla="*/ 1722635 h 2057270"/>
                <a:gd name="connsiteX53" fmla="*/ 2227393 w 2347096"/>
                <a:gd name="connsiteY53" fmla="*/ 1709335 h 2057270"/>
                <a:gd name="connsiteX54" fmla="*/ 2263969 w 2347096"/>
                <a:gd name="connsiteY54" fmla="*/ 1699359 h 2057270"/>
                <a:gd name="connsiteX55" fmla="*/ 2293894 w 2347096"/>
                <a:gd name="connsiteY55" fmla="*/ 1686059 h 2057270"/>
                <a:gd name="connsiteX56" fmla="*/ 2303870 w 2347096"/>
                <a:gd name="connsiteY56" fmla="*/ 1682734 h 2057270"/>
                <a:gd name="connsiteX57" fmla="*/ 2323820 w 2347096"/>
                <a:gd name="connsiteY57" fmla="*/ 1669434 h 2057270"/>
                <a:gd name="connsiteX58" fmla="*/ 2347096 w 2347096"/>
                <a:gd name="connsiteY58" fmla="*/ 1652808 h 2057270"/>
                <a:gd name="connsiteX59" fmla="*/ 2343771 w 2347096"/>
                <a:gd name="connsiteY59" fmla="*/ 1642833 h 2057270"/>
                <a:gd name="connsiteX60" fmla="*/ 2333796 w 2347096"/>
                <a:gd name="connsiteY60" fmla="*/ 1636183 h 2057270"/>
                <a:gd name="connsiteX61" fmla="*/ 2297220 w 2347096"/>
                <a:gd name="connsiteY61" fmla="*/ 1626207 h 2057270"/>
                <a:gd name="connsiteX62" fmla="*/ 2287244 w 2347096"/>
                <a:gd name="connsiteY62" fmla="*/ 1622882 h 2057270"/>
                <a:gd name="connsiteX63" fmla="*/ 2277269 w 2347096"/>
                <a:gd name="connsiteY63" fmla="*/ 1616232 h 2057270"/>
                <a:gd name="connsiteX64" fmla="*/ 2257318 w 2347096"/>
                <a:gd name="connsiteY64" fmla="*/ 1589631 h 2057270"/>
                <a:gd name="connsiteX65" fmla="*/ 2244018 w 2347096"/>
                <a:gd name="connsiteY65" fmla="*/ 1582981 h 2057270"/>
                <a:gd name="connsiteX66" fmla="*/ 2237368 w 2347096"/>
                <a:gd name="connsiteY66" fmla="*/ 1573006 h 2057270"/>
                <a:gd name="connsiteX67" fmla="*/ 2224068 w 2347096"/>
                <a:gd name="connsiteY67" fmla="*/ 1569681 h 2057270"/>
                <a:gd name="connsiteX68" fmla="*/ 2210767 w 2347096"/>
                <a:gd name="connsiteY68" fmla="*/ 1563031 h 2057270"/>
                <a:gd name="connsiteX69" fmla="*/ 2200792 w 2347096"/>
                <a:gd name="connsiteY69" fmla="*/ 1559706 h 2057270"/>
                <a:gd name="connsiteX70" fmla="*/ 2174191 w 2347096"/>
                <a:gd name="connsiteY70" fmla="*/ 1549730 h 2057270"/>
                <a:gd name="connsiteX71" fmla="*/ 2164216 w 2347096"/>
                <a:gd name="connsiteY71" fmla="*/ 1543080 h 2057270"/>
                <a:gd name="connsiteX72" fmla="*/ 2130965 w 2347096"/>
                <a:gd name="connsiteY72" fmla="*/ 1536430 h 2057270"/>
                <a:gd name="connsiteX73" fmla="*/ 2094389 w 2347096"/>
                <a:gd name="connsiteY73" fmla="*/ 1529780 h 2057270"/>
                <a:gd name="connsiteX74" fmla="*/ 2074438 w 2347096"/>
                <a:gd name="connsiteY74" fmla="*/ 1523130 h 2057270"/>
                <a:gd name="connsiteX75" fmla="*/ 2051163 w 2347096"/>
                <a:gd name="connsiteY75" fmla="*/ 1516479 h 2057270"/>
                <a:gd name="connsiteX76" fmla="*/ 1994636 w 2347096"/>
                <a:gd name="connsiteY76" fmla="*/ 1509829 h 2057270"/>
                <a:gd name="connsiteX77" fmla="*/ 1815081 w 2347096"/>
                <a:gd name="connsiteY77" fmla="*/ 1513154 h 2057270"/>
                <a:gd name="connsiteX78" fmla="*/ 1785156 w 2347096"/>
                <a:gd name="connsiteY78" fmla="*/ 1523130 h 2057270"/>
                <a:gd name="connsiteX79" fmla="*/ 1751905 w 2347096"/>
                <a:gd name="connsiteY79" fmla="*/ 1533105 h 2057270"/>
                <a:gd name="connsiteX80" fmla="*/ 1731954 w 2347096"/>
                <a:gd name="connsiteY80" fmla="*/ 1546405 h 2057270"/>
                <a:gd name="connsiteX81" fmla="*/ 1721979 w 2347096"/>
                <a:gd name="connsiteY81" fmla="*/ 1553055 h 2057270"/>
                <a:gd name="connsiteX82" fmla="*/ 1708678 w 2347096"/>
                <a:gd name="connsiteY82" fmla="*/ 1559706 h 2057270"/>
                <a:gd name="connsiteX83" fmla="*/ 1702028 w 2347096"/>
                <a:gd name="connsiteY83" fmla="*/ 1569681 h 2057270"/>
                <a:gd name="connsiteX84" fmla="*/ 1695378 w 2347096"/>
                <a:gd name="connsiteY84" fmla="*/ 1589631 h 2057270"/>
                <a:gd name="connsiteX85" fmla="*/ 1698703 w 2347096"/>
                <a:gd name="connsiteY85" fmla="*/ 1642833 h 2057270"/>
                <a:gd name="connsiteX86" fmla="*/ 1698703 w 2347096"/>
                <a:gd name="connsiteY86" fmla="*/ 1706010 h 2057270"/>
                <a:gd name="connsiteX87" fmla="*/ 1688728 w 2347096"/>
                <a:gd name="connsiteY87" fmla="*/ 1712660 h 2057270"/>
                <a:gd name="connsiteX88" fmla="*/ 1668777 w 2347096"/>
                <a:gd name="connsiteY88" fmla="*/ 1719310 h 2057270"/>
                <a:gd name="connsiteX89" fmla="*/ 1658802 w 2347096"/>
                <a:gd name="connsiteY89" fmla="*/ 1722635 h 2057270"/>
                <a:gd name="connsiteX90" fmla="*/ 1645502 w 2347096"/>
                <a:gd name="connsiteY90" fmla="*/ 1729285 h 2057270"/>
                <a:gd name="connsiteX91" fmla="*/ 1598950 w 2347096"/>
                <a:gd name="connsiteY91" fmla="*/ 1735935 h 2057270"/>
                <a:gd name="connsiteX92" fmla="*/ 1306342 w 2347096"/>
                <a:gd name="connsiteY92" fmla="*/ 1732610 h 2057270"/>
                <a:gd name="connsiteX93" fmla="*/ 1293042 w 2347096"/>
                <a:gd name="connsiteY93" fmla="*/ 1729285 h 2057270"/>
                <a:gd name="connsiteX94" fmla="*/ 1273092 w 2347096"/>
                <a:gd name="connsiteY94" fmla="*/ 1722635 h 2057270"/>
                <a:gd name="connsiteX95" fmla="*/ 1256466 w 2347096"/>
                <a:gd name="connsiteY95" fmla="*/ 1712660 h 2057270"/>
                <a:gd name="connsiteX96" fmla="*/ 1236516 w 2347096"/>
                <a:gd name="connsiteY96" fmla="*/ 1699359 h 2057270"/>
                <a:gd name="connsiteX97" fmla="*/ 1229865 w 2347096"/>
                <a:gd name="connsiteY97" fmla="*/ 1692709 h 2057270"/>
                <a:gd name="connsiteX98" fmla="*/ 1209915 w 2347096"/>
                <a:gd name="connsiteY98" fmla="*/ 1686059 h 2057270"/>
                <a:gd name="connsiteX99" fmla="*/ 1189964 w 2347096"/>
                <a:gd name="connsiteY99" fmla="*/ 1676084 h 2057270"/>
                <a:gd name="connsiteX100" fmla="*/ 1176664 w 2347096"/>
                <a:gd name="connsiteY100" fmla="*/ 1662783 h 2057270"/>
                <a:gd name="connsiteX101" fmla="*/ 1150063 w 2347096"/>
                <a:gd name="connsiteY101" fmla="*/ 1629532 h 2057270"/>
                <a:gd name="connsiteX102" fmla="*/ 1130113 w 2347096"/>
                <a:gd name="connsiteY102" fmla="*/ 1616232 h 2057270"/>
                <a:gd name="connsiteX103" fmla="*/ 1110162 w 2347096"/>
                <a:gd name="connsiteY103" fmla="*/ 1609582 h 2057270"/>
                <a:gd name="connsiteX104" fmla="*/ 1100187 w 2347096"/>
                <a:gd name="connsiteY104" fmla="*/ 1602932 h 2057270"/>
                <a:gd name="connsiteX105" fmla="*/ 1080236 w 2347096"/>
                <a:gd name="connsiteY105" fmla="*/ 1596282 h 2057270"/>
                <a:gd name="connsiteX106" fmla="*/ 1070261 w 2347096"/>
                <a:gd name="connsiteY106" fmla="*/ 1592956 h 2057270"/>
                <a:gd name="connsiteX107" fmla="*/ 1050310 w 2347096"/>
                <a:gd name="connsiteY107" fmla="*/ 1582981 h 2057270"/>
                <a:gd name="connsiteX108" fmla="*/ 1030360 w 2347096"/>
                <a:gd name="connsiteY108" fmla="*/ 1573006 h 2057270"/>
                <a:gd name="connsiteX109" fmla="*/ 1007084 w 2347096"/>
                <a:gd name="connsiteY109" fmla="*/ 1563031 h 2057270"/>
                <a:gd name="connsiteX110" fmla="*/ 997109 w 2347096"/>
                <a:gd name="connsiteY110" fmla="*/ 1553055 h 2057270"/>
                <a:gd name="connsiteX111" fmla="*/ 977158 w 2347096"/>
                <a:gd name="connsiteY111" fmla="*/ 1546405 h 2057270"/>
                <a:gd name="connsiteX112" fmla="*/ 967183 w 2347096"/>
                <a:gd name="connsiteY112" fmla="*/ 1539755 h 2057270"/>
                <a:gd name="connsiteX113" fmla="*/ 957208 w 2347096"/>
                <a:gd name="connsiteY113" fmla="*/ 1536430 h 2057270"/>
                <a:gd name="connsiteX114" fmla="*/ 940582 w 2347096"/>
                <a:gd name="connsiteY114" fmla="*/ 1523130 h 2057270"/>
                <a:gd name="connsiteX115" fmla="*/ 904006 w 2347096"/>
                <a:gd name="connsiteY115" fmla="*/ 1486554 h 2057270"/>
                <a:gd name="connsiteX116" fmla="*/ 894031 w 2347096"/>
                <a:gd name="connsiteY116" fmla="*/ 1476578 h 2057270"/>
                <a:gd name="connsiteX117" fmla="*/ 884056 w 2347096"/>
                <a:gd name="connsiteY117" fmla="*/ 1466603 h 2057270"/>
                <a:gd name="connsiteX118" fmla="*/ 880731 w 2347096"/>
                <a:gd name="connsiteY118" fmla="*/ 1456628 h 2057270"/>
                <a:gd name="connsiteX119" fmla="*/ 870756 w 2347096"/>
                <a:gd name="connsiteY119" fmla="*/ 1449978 h 2057270"/>
                <a:gd name="connsiteX120" fmla="*/ 864105 w 2347096"/>
                <a:gd name="connsiteY120" fmla="*/ 1443327 h 2057270"/>
                <a:gd name="connsiteX121" fmla="*/ 847480 w 2347096"/>
                <a:gd name="connsiteY121" fmla="*/ 1413402 h 2057270"/>
                <a:gd name="connsiteX122" fmla="*/ 834180 w 2347096"/>
                <a:gd name="connsiteY122" fmla="*/ 1396776 h 2057270"/>
                <a:gd name="connsiteX123" fmla="*/ 830854 w 2347096"/>
                <a:gd name="connsiteY123" fmla="*/ 1386801 h 2057270"/>
                <a:gd name="connsiteX124" fmla="*/ 820879 w 2347096"/>
                <a:gd name="connsiteY124" fmla="*/ 1383476 h 2057270"/>
                <a:gd name="connsiteX125" fmla="*/ 814229 w 2347096"/>
                <a:gd name="connsiteY125" fmla="*/ 1363525 h 2057270"/>
                <a:gd name="connsiteX126" fmla="*/ 797604 w 2347096"/>
                <a:gd name="connsiteY126" fmla="*/ 1340250 h 2057270"/>
                <a:gd name="connsiteX127" fmla="*/ 794278 w 2347096"/>
                <a:gd name="connsiteY127" fmla="*/ 1330274 h 2057270"/>
                <a:gd name="connsiteX128" fmla="*/ 787628 w 2347096"/>
                <a:gd name="connsiteY128" fmla="*/ 1320299 h 2057270"/>
                <a:gd name="connsiteX129" fmla="*/ 780978 w 2347096"/>
                <a:gd name="connsiteY129" fmla="*/ 1300348 h 2057270"/>
                <a:gd name="connsiteX130" fmla="*/ 777653 w 2347096"/>
                <a:gd name="connsiteY130" fmla="*/ 1290373 h 2057270"/>
                <a:gd name="connsiteX131" fmla="*/ 774328 w 2347096"/>
                <a:gd name="connsiteY131" fmla="*/ 1280398 h 2057270"/>
                <a:gd name="connsiteX132" fmla="*/ 771003 w 2347096"/>
                <a:gd name="connsiteY132" fmla="*/ 1193946 h 2057270"/>
                <a:gd name="connsiteX133" fmla="*/ 767678 w 2347096"/>
                <a:gd name="connsiteY133" fmla="*/ 1183970 h 2057270"/>
                <a:gd name="connsiteX134" fmla="*/ 771003 w 2347096"/>
                <a:gd name="connsiteY134" fmla="*/ 1160695 h 2057270"/>
                <a:gd name="connsiteX135" fmla="*/ 774328 w 2347096"/>
                <a:gd name="connsiteY135" fmla="*/ 1150719 h 2057270"/>
                <a:gd name="connsiteX136" fmla="*/ 784303 w 2347096"/>
                <a:gd name="connsiteY136" fmla="*/ 1144069 h 2057270"/>
                <a:gd name="connsiteX137" fmla="*/ 790953 w 2347096"/>
                <a:gd name="connsiteY137" fmla="*/ 1124119 h 2057270"/>
                <a:gd name="connsiteX138" fmla="*/ 784303 w 2347096"/>
                <a:gd name="connsiteY138" fmla="*/ 1057617 h 2057270"/>
                <a:gd name="connsiteX139" fmla="*/ 777653 w 2347096"/>
                <a:gd name="connsiteY139" fmla="*/ 1047642 h 2057270"/>
                <a:gd name="connsiteX140" fmla="*/ 771003 w 2347096"/>
                <a:gd name="connsiteY140" fmla="*/ 1040991 h 2057270"/>
                <a:gd name="connsiteX141" fmla="*/ 761028 w 2347096"/>
                <a:gd name="connsiteY141" fmla="*/ 1021041 h 2057270"/>
                <a:gd name="connsiteX142" fmla="*/ 751052 w 2347096"/>
                <a:gd name="connsiteY142" fmla="*/ 1014391 h 2057270"/>
                <a:gd name="connsiteX143" fmla="*/ 744402 w 2347096"/>
                <a:gd name="connsiteY143" fmla="*/ 1007740 h 2057270"/>
                <a:gd name="connsiteX144" fmla="*/ 721126 w 2347096"/>
                <a:gd name="connsiteY144" fmla="*/ 997765 h 2057270"/>
                <a:gd name="connsiteX145" fmla="*/ 711151 w 2347096"/>
                <a:gd name="connsiteY145" fmla="*/ 987790 h 2057270"/>
                <a:gd name="connsiteX146" fmla="*/ 671250 w 2347096"/>
                <a:gd name="connsiteY146" fmla="*/ 984465 h 2057270"/>
                <a:gd name="connsiteX147" fmla="*/ 588123 w 2347096"/>
                <a:gd name="connsiteY147" fmla="*/ 981140 h 2057270"/>
                <a:gd name="connsiteX148" fmla="*/ 574822 w 2347096"/>
                <a:gd name="connsiteY148" fmla="*/ 977815 h 2057270"/>
                <a:gd name="connsiteX149" fmla="*/ 554872 w 2347096"/>
                <a:gd name="connsiteY149" fmla="*/ 971164 h 2057270"/>
                <a:gd name="connsiteX150" fmla="*/ 538246 w 2347096"/>
                <a:gd name="connsiteY150" fmla="*/ 941239 h 2057270"/>
                <a:gd name="connsiteX151" fmla="*/ 531596 w 2347096"/>
                <a:gd name="connsiteY151" fmla="*/ 934588 h 2057270"/>
                <a:gd name="connsiteX152" fmla="*/ 514971 w 2347096"/>
                <a:gd name="connsiteY152" fmla="*/ 914638 h 2057270"/>
                <a:gd name="connsiteX153" fmla="*/ 504996 w 2347096"/>
                <a:gd name="connsiteY153" fmla="*/ 907988 h 2057270"/>
                <a:gd name="connsiteX154" fmla="*/ 491695 w 2347096"/>
                <a:gd name="connsiteY154" fmla="*/ 894687 h 2057270"/>
                <a:gd name="connsiteX155" fmla="*/ 488370 w 2347096"/>
                <a:gd name="connsiteY155" fmla="*/ 884712 h 2057270"/>
                <a:gd name="connsiteX156" fmla="*/ 478395 w 2347096"/>
                <a:gd name="connsiteY156" fmla="*/ 864762 h 2057270"/>
                <a:gd name="connsiteX157" fmla="*/ 481720 w 2347096"/>
                <a:gd name="connsiteY157" fmla="*/ 831511 h 2057270"/>
                <a:gd name="connsiteX158" fmla="*/ 488370 w 2347096"/>
                <a:gd name="connsiteY158" fmla="*/ 811560 h 2057270"/>
                <a:gd name="connsiteX159" fmla="*/ 498345 w 2347096"/>
                <a:gd name="connsiteY159" fmla="*/ 791610 h 2057270"/>
                <a:gd name="connsiteX160" fmla="*/ 495020 w 2347096"/>
                <a:gd name="connsiteY160" fmla="*/ 761684 h 2057270"/>
                <a:gd name="connsiteX161" fmla="*/ 488370 w 2347096"/>
                <a:gd name="connsiteY161" fmla="*/ 738408 h 2057270"/>
                <a:gd name="connsiteX162" fmla="*/ 485045 w 2347096"/>
                <a:gd name="connsiteY162" fmla="*/ 725108 h 2057270"/>
                <a:gd name="connsiteX163" fmla="*/ 481720 w 2347096"/>
                <a:gd name="connsiteY163" fmla="*/ 715132 h 2057270"/>
                <a:gd name="connsiteX164" fmla="*/ 471745 w 2347096"/>
                <a:gd name="connsiteY164" fmla="*/ 688532 h 2057270"/>
                <a:gd name="connsiteX165" fmla="*/ 461769 w 2347096"/>
                <a:gd name="connsiteY165" fmla="*/ 671906 h 2057270"/>
                <a:gd name="connsiteX166" fmla="*/ 448469 w 2347096"/>
                <a:gd name="connsiteY166" fmla="*/ 651956 h 2057270"/>
                <a:gd name="connsiteX167" fmla="*/ 445144 w 2347096"/>
                <a:gd name="connsiteY167" fmla="*/ 641980 h 2057270"/>
                <a:gd name="connsiteX168" fmla="*/ 438494 w 2347096"/>
                <a:gd name="connsiteY168" fmla="*/ 632005 h 2057270"/>
                <a:gd name="connsiteX169" fmla="*/ 431844 w 2347096"/>
                <a:gd name="connsiteY169" fmla="*/ 612055 h 2057270"/>
                <a:gd name="connsiteX170" fmla="*/ 435169 w 2347096"/>
                <a:gd name="connsiteY170" fmla="*/ 588779 h 2057270"/>
                <a:gd name="connsiteX171" fmla="*/ 501670 w 2347096"/>
                <a:gd name="connsiteY171" fmla="*/ 588779 h 2057270"/>
                <a:gd name="connsiteX172" fmla="*/ 521621 w 2347096"/>
                <a:gd name="connsiteY172" fmla="*/ 608730 h 2057270"/>
                <a:gd name="connsiteX173" fmla="*/ 528271 w 2347096"/>
                <a:gd name="connsiteY173" fmla="*/ 618705 h 2057270"/>
                <a:gd name="connsiteX174" fmla="*/ 531596 w 2347096"/>
                <a:gd name="connsiteY174" fmla="*/ 628680 h 2057270"/>
                <a:gd name="connsiteX175" fmla="*/ 548222 w 2347096"/>
                <a:gd name="connsiteY175" fmla="*/ 645306 h 2057270"/>
                <a:gd name="connsiteX176" fmla="*/ 568172 w 2347096"/>
                <a:gd name="connsiteY176" fmla="*/ 658606 h 2057270"/>
                <a:gd name="connsiteX177" fmla="*/ 578148 w 2347096"/>
                <a:gd name="connsiteY177" fmla="*/ 665256 h 2057270"/>
                <a:gd name="connsiteX178" fmla="*/ 594773 w 2347096"/>
                <a:gd name="connsiteY178" fmla="*/ 678556 h 2057270"/>
                <a:gd name="connsiteX179" fmla="*/ 601423 w 2347096"/>
                <a:gd name="connsiteY179" fmla="*/ 685207 h 2057270"/>
                <a:gd name="connsiteX180" fmla="*/ 614724 w 2347096"/>
                <a:gd name="connsiteY180" fmla="*/ 691857 h 2057270"/>
                <a:gd name="connsiteX181" fmla="*/ 621374 w 2347096"/>
                <a:gd name="connsiteY181" fmla="*/ 701832 h 2057270"/>
                <a:gd name="connsiteX182" fmla="*/ 641324 w 2347096"/>
                <a:gd name="connsiteY182" fmla="*/ 708482 h 2057270"/>
                <a:gd name="connsiteX183" fmla="*/ 651300 w 2347096"/>
                <a:gd name="connsiteY183" fmla="*/ 711807 h 2057270"/>
                <a:gd name="connsiteX184" fmla="*/ 661275 w 2347096"/>
                <a:gd name="connsiteY184" fmla="*/ 715132 h 2057270"/>
                <a:gd name="connsiteX185" fmla="*/ 687876 w 2347096"/>
                <a:gd name="connsiteY185" fmla="*/ 721783 h 2057270"/>
                <a:gd name="connsiteX186" fmla="*/ 751052 w 2347096"/>
                <a:gd name="connsiteY186" fmla="*/ 718458 h 2057270"/>
                <a:gd name="connsiteX187" fmla="*/ 771003 w 2347096"/>
                <a:gd name="connsiteY187" fmla="*/ 708482 h 2057270"/>
                <a:gd name="connsiteX188" fmla="*/ 790953 w 2347096"/>
                <a:gd name="connsiteY188" fmla="*/ 701832 h 2057270"/>
                <a:gd name="connsiteX189" fmla="*/ 797604 w 2347096"/>
                <a:gd name="connsiteY189" fmla="*/ 695182 h 2057270"/>
                <a:gd name="connsiteX190" fmla="*/ 807579 w 2347096"/>
                <a:gd name="connsiteY190" fmla="*/ 671906 h 2057270"/>
                <a:gd name="connsiteX191" fmla="*/ 804254 w 2347096"/>
                <a:gd name="connsiteY191" fmla="*/ 638655 h 2057270"/>
                <a:gd name="connsiteX192" fmla="*/ 797604 w 2347096"/>
                <a:gd name="connsiteY192" fmla="*/ 628680 h 2057270"/>
                <a:gd name="connsiteX193" fmla="*/ 784303 w 2347096"/>
                <a:gd name="connsiteY193" fmla="*/ 602079 h 2057270"/>
                <a:gd name="connsiteX194" fmla="*/ 780978 w 2347096"/>
                <a:gd name="connsiteY194" fmla="*/ 592104 h 2057270"/>
                <a:gd name="connsiteX195" fmla="*/ 774328 w 2347096"/>
                <a:gd name="connsiteY195" fmla="*/ 582129 h 2057270"/>
                <a:gd name="connsiteX196" fmla="*/ 767678 w 2347096"/>
                <a:gd name="connsiteY196" fmla="*/ 555528 h 2057270"/>
                <a:gd name="connsiteX197" fmla="*/ 754377 w 2347096"/>
                <a:gd name="connsiteY197" fmla="*/ 535578 h 2057270"/>
                <a:gd name="connsiteX198" fmla="*/ 747727 w 2347096"/>
                <a:gd name="connsiteY198" fmla="*/ 515627 h 2057270"/>
                <a:gd name="connsiteX199" fmla="*/ 737752 w 2347096"/>
                <a:gd name="connsiteY199" fmla="*/ 505652 h 2057270"/>
                <a:gd name="connsiteX200" fmla="*/ 731102 w 2347096"/>
                <a:gd name="connsiteY200" fmla="*/ 495676 h 2057270"/>
                <a:gd name="connsiteX201" fmla="*/ 721126 w 2347096"/>
                <a:gd name="connsiteY201" fmla="*/ 489026 h 2057270"/>
                <a:gd name="connsiteX202" fmla="*/ 704501 w 2347096"/>
                <a:gd name="connsiteY202" fmla="*/ 472401 h 2057270"/>
                <a:gd name="connsiteX203" fmla="*/ 684550 w 2347096"/>
                <a:gd name="connsiteY203" fmla="*/ 455775 h 2057270"/>
                <a:gd name="connsiteX204" fmla="*/ 664600 w 2347096"/>
                <a:gd name="connsiteY204" fmla="*/ 449125 h 2057270"/>
                <a:gd name="connsiteX205" fmla="*/ 634674 w 2347096"/>
                <a:gd name="connsiteY205" fmla="*/ 432500 h 2057270"/>
                <a:gd name="connsiteX206" fmla="*/ 618049 w 2347096"/>
                <a:gd name="connsiteY206" fmla="*/ 415874 h 2057270"/>
                <a:gd name="connsiteX207" fmla="*/ 601423 w 2347096"/>
                <a:gd name="connsiteY207" fmla="*/ 399249 h 2057270"/>
                <a:gd name="connsiteX208" fmla="*/ 584798 w 2347096"/>
                <a:gd name="connsiteY208" fmla="*/ 385948 h 2057270"/>
                <a:gd name="connsiteX209" fmla="*/ 581473 w 2347096"/>
                <a:gd name="connsiteY209" fmla="*/ 375973 h 2057270"/>
                <a:gd name="connsiteX210" fmla="*/ 564847 w 2347096"/>
                <a:gd name="connsiteY210" fmla="*/ 362673 h 2057270"/>
                <a:gd name="connsiteX211" fmla="*/ 558197 w 2347096"/>
                <a:gd name="connsiteY211" fmla="*/ 352698 h 2057270"/>
                <a:gd name="connsiteX212" fmla="*/ 544897 w 2347096"/>
                <a:gd name="connsiteY212" fmla="*/ 336072 h 2057270"/>
                <a:gd name="connsiteX213" fmla="*/ 538246 w 2347096"/>
                <a:gd name="connsiteY213" fmla="*/ 316122 h 2057270"/>
                <a:gd name="connsiteX214" fmla="*/ 534921 w 2347096"/>
                <a:gd name="connsiteY214" fmla="*/ 306146 h 2057270"/>
                <a:gd name="connsiteX215" fmla="*/ 528271 w 2347096"/>
                <a:gd name="connsiteY215" fmla="*/ 296171 h 2057270"/>
                <a:gd name="connsiteX216" fmla="*/ 524946 w 2347096"/>
                <a:gd name="connsiteY216" fmla="*/ 223019 h 2057270"/>
                <a:gd name="connsiteX217" fmla="*/ 514971 w 2347096"/>
                <a:gd name="connsiteY217" fmla="*/ 203068 h 2057270"/>
                <a:gd name="connsiteX218" fmla="*/ 511646 w 2347096"/>
                <a:gd name="connsiteY218" fmla="*/ 193093 h 2057270"/>
                <a:gd name="connsiteX219" fmla="*/ 498345 w 2347096"/>
                <a:gd name="connsiteY219" fmla="*/ 176468 h 2057270"/>
                <a:gd name="connsiteX220" fmla="*/ 491695 w 2347096"/>
                <a:gd name="connsiteY220" fmla="*/ 166492 h 2057270"/>
                <a:gd name="connsiteX221" fmla="*/ 471745 w 2347096"/>
                <a:gd name="connsiteY221" fmla="*/ 156517 h 2057270"/>
                <a:gd name="connsiteX222" fmla="*/ 445144 w 2347096"/>
                <a:gd name="connsiteY222" fmla="*/ 139892 h 2057270"/>
                <a:gd name="connsiteX223" fmla="*/ 435169 w 2347096"/>
                <a:gd name="connsiteY223" fmla="*/ 136567 h 2057270"/>
                <a:gd name="connsiteX224" fmla="*/ 425193 w 2347096"/>
                <a:gd name="connsiteY224" fmla="*/ 133242 h 2057270"/>
                <a:gd name="connsiteX225" fmla="*/ 375317 w 2347096"/>
                <a:gd name="connsiteY225" fmla="*/ 136567 h 2057270"/>
                <a:gd name="connsiteX226" fmla="*/ 368667 w 2347096"/>
                <a:gd name="connsiteY226" fmla="*/ 146542 h 2057270"/>
                <a:gd name="connsiteX227" fmla="*/ 358692 w 2347096"/>
                <a:gd name="connsiteY227" fmla="*/ 183118 h 2057270"/>
                <a:gd name="connsiteX228" fmla="*/ 355366 w 2347096"/>
                <a:gd name="connsiteY228" fmla="*/ 193093 h 2057270"/>
                <a:gd name="connsiteX229" fmla="*/ 358692 w 2347096"/>
                <a:gd name="connsiteY229" fmla="*/ 209719 h 2057270"/>
                <a:gd name="connsiteX230" fmla="*/ 365342 w 2347096"/>
                <a:gd name="connsiteY230" fmla="*/ 272895 h 2057270"/>
                <a:gd name="connsiteX231" fmla="*/ 365342 w 2347096"/>
                <a:gd name="connsiteY231" fmla="*/ 356023 h 2057270"/>
                <a:gd name="connsiteX232" fmla="*/ 358692 w 2347096"/>
                <a:gd name="connsiteY232" fmla="*/ 379298 h 2057270"/>
                <a:gd name="connsiteX233" fmla="*/ 352041 w 2347096"/>
                <a:gd name="connsiteY233" fmla="*/ 385948 h 2057270"/>
                <a:gd name="connsiteX234" fmla="*/ 345391 w 2347096"/>
                <a:gd name="connsiteY234" fmla="*/ 395924 h 2057270"/>
                <a:gd name="connsiteX235" fmla="*/ 328766 w 2347096"/>
                <a:gd name="connsiteY235" fmla="*/ 399249 h 2057270"/>
                <a:gd name="connsiteX236" fmla="*/ 292190 w 2347096"/>
                <a:gd name="connsiteY236" fmla="*/ 395924 h 2057270"/>
                <a:gd name="connsiteX237" fmla="*/ 268914 w 2347096"/>
                <a:gd name="connsiteY237" fmla="*/ 369323 h 2057270"/>
                <a:gd name="connsiteX238" fmla="*/ 258939 w 2347096"/>
                <a:gd name="connsiteY238" fmla="*/ 362673 h 2057270"/>
                <a:gd name="connsiteX239" fmla="*/ 252289 w 2347096"/>
                <a:gd name="connsiteY239" fmla="*/ 342722 h 2057270"/>
                <a:gd name="connsiteX240" fmla="*/ 248964 w 2347096"/>
                <a:gd name="connsiteY240" fmla="*/ 332747 h 2057270"/>
                <a:gd name="connsiteX241" fmla="*/ 245638 w 2347096"/>
                <a:gd name="connsiteY241" fmla="*/ 319447 h 2057270"/>
                <a:gd name="connsiteX242" fmla="*/ 238988 w 2347096"/>
                <a:gd name="connsiteY242" fmla="*/ 309471 h 2057270"/>
                <a:gd name="connsiteX243" fmla="*/ 232338 w 2347096"/>
                <a:gd name="connsiteY243" fmla="*/ 289521 h 2057270"/>
                <a:gd name="connsiteX244" fmla="*/ 229013 w 2347096"/>
                <a:gd name="connsiteY244" fmla="*/ 279546 h 2057270"/>
                <a:gd name="connsiteX245" fmla="*/ 222363 w 2347096"/>
                <a:gd name="connsiteY245" fmla="*/ 269570 h 2057270"/>
                <a:gd name="connsiteX246" fmla="*/ 212388 w 2347096"/>
                <a:gd name="connsiteY246" fmla="*/ 239644 h 2057270"/>
                <a:gd name="connsiteX247" fmla="*/ 209062 w 2347096"/>
                <a:gd name="connsiteY247" fmla="*/ 229669 h 2057270"/>
                <a:gd name="connsiteX248" fmla="*/ 202412 w 2347096"/>
                <a:gd name="connsiteY248" fmla="*/ 216369 h 2057270"/>
                <a:gd name="connsiteX249" fmla="*/ 192437 w 2347096"/>
                <a:gd name="connsiteY249" fmla="*/ 199743 h 2057270"/>
                <a:gd name="connsiteX250" fmla="*/ 185787 w 2347096"/>
                <a:gd name="connsiteY250" fmla="*/ 179793 h 2057270"/>
                <a:gd name="connsiteX251" fmla="*/ 179137 w 2347096"/>
                <a:gd name="connsiteY251" fmla="*/ 149867 h 2057270"/>
                <a:gd name="connsiteX252" fmla="*/ 175812 w 2347096"/>
                <a:gd name="connsiteY252" fmla="*/ 86690 h 2057270"/>
                <a:gd name="connsiteX253" fmla="*/ 162511 w 2347096"/>
                <a:gd name="connsiteY253" fmla="*/ 30164 h 2057270"/>
                <a:gd name="connsiteX254" fmla="*/ 155861 w 2347096"/>
                <a:gd name="connsiteY254" fmla="*/ 20188 h 2057270"/>
                <a:gd name="connsiteX255" fmla="*/ 132585 w 2347096"/>
                <a:gd name="connsiteY255" fmla="*/ 13538 h 2057270"/>
                <a:gd name="connsiteX256" fmla="*/ 122610 w 2347096"/>
                <a:gd name="connsiteY256" fmla="*/ 6888 h 2057270"/>
                <a:gd name="connsiteX257" fmla="*/ 66084 w 2347096"/>
                <a:gd name="connsiteY257" fmla="*/ 6888 h 2057270"/>
                <a:gd name="connsiteX258" fmla="*/ 52783 w 2347096"/>
                <a:gd name="connsiteY258" fmla="*/ 10213 h 2057270"/>
                <a:gd name="connsiteX259" fmla="*/ 26182 w 2347096"/>
                <a:gd name="connsiteY259" fmla="*/ 30164 h 2057270"/>
                <a:gd name="connsiteX260" fmla="*/ 19532 w 2347096"/>
                <a:gd name="connsiteY260" fmla="*/ 43464 h 2057270"/>
                <a:gd name="connsiteX261" fmla="*/ 12882 w 2347096"/>
                <a:gd name="connsiteY261" fmla="*/ 53439 h 2057270"/>
                <a:gd name="connsiteX262" fmla="*/ 2907 w 2347096"/>
                <a:gd name="connsiteY262" fmla="*/ 76715 h 2057270"/>
                <a:gd name="connsiteX263" fmla="*/ 6232 w 2347096"/>
                <a:gd name="connsiteY263" fmla="*/ 99991 h 2057270"/>
                <a:gd name="connsiteX264" fmla="*/ 12882 w 2347096"/>
                <a:gd name="connsiteY264" fmla="*/ 113291 h 2057270"/>
                <a:gd name="connsiteX265" fmla="*/ 29508 w 2347096"/>
                <a:gd name="connsiteY265" fmla="*/ 136567 h 2057270"/>
                <a:gd name="connsiteX266" fmla="*/ 39483 w 2347096"/>
                <a:gd name="connsiteY266" fmla="*/ 159842 h 2057270"/>
                <a:gd name="connsiteX267" fmla="*/ 52783 w 2347096"/>
                <a:gd name="connsiteY267" fmla="*/ 189768 h 2057270"/>
                <a:gd name="connsiteX268" fmla="*/ 59433 w 2347096"/>
                <a:gd name="connsiteY268" fmla="*/ 362673 h 2057270"/>
                <a:gd name="connsiteX269" fmla="*/ 62758 w 2347096"/>
                <a:gd name="connsiteY269" fmla="*/ 472401 h 2057270"/>
                <a:gd name="connsiteX270" fmla="*/ 66084 w 2347096"/>
                <a:gd name="connsiteY270" fmla="*/ 512302 h 2057270"/>
                <a:gd name="connsiteX271" fmla="*/ 69409 w 2347096"/>
                <a:gd name="connsiteY271" fmla="*/ 525602 h 2057270"/>
                <a:gd name="connsiteX272" fmla="*/ 76059 w 2347096"/>
                <a:gd name="connsiteY272" fmla="*/ 548878 h 2057270"/>
                <a:gd name="connsiteX273" fmla="*/ 82709 w 2347096"/>
                <a:gd name="connsiteY273" fmla="*/ 568828 h 2057270"/>
                <a:gd name="connsiteX274" fmla="*/ 86034 w 2347096"/>
                <a:gd name="connsiteY274" fmla="*/ 582129 h 2057270"/>
                <a:gd name="connsiteX275" fmla="*/ 92684 w 2347096"/>
                <a:gd name="connsiteY275" fmla="*/ 605404 h 2057270"/>
                <a:gd name="connsiteX276" fmla="*/ 102660 w 2347096"/>
                <a:gd name="connsiteY276" fmla="*/ 655281 h 2057270"/>
                <a:gd name="connsiteX277" fmla="*/ 105985 w 2347096"/>
                <a:gd name="connsiteY277" fmla="*/ 668581 h 2057270"/>
                <a:gd name="connsiteX278" fmla="*/ 112635 w 2347096"/>
                <a:gd name="connsiteY278" fmla="*/ 698507 h 2057270"/>
                <a:gd name="connsiteX279" fmla="*/ 122610 w 2347096"/>
                <a:gd name="connsiteY279" fmla="*/ 738408 h 2057270"/>
                <a:gd name="connsiteX280" fmla="*/ 132585 w 2347096"/>
                <a:gd name="connsiteY280" fmla="*/ 791610 h 2057270"/>
                <a:gd name="connsiteX281" fmla="*/ 135910 w 2347096"/>
                <a:gd name="connsiteY281" fmla="*/ 801585 h 2057270"/>
                <a:gd name="connsiteX282" fmla="*/ 139236 w 2347096"/>
                <a:gd name="connsiteY282" fmla="*/ 814885 h 2057270"/>
                <a:gd name="connsiteX283" fmla="*/ 145886 w 2347096"/>
                <a:gd name="connsiteY283" fmla="*/ 828186 h 2057270"/>
                <a:gd name="connsiteX284" fmla="*/ 152536 w 2347096"/>
                <a:gd name="connsiteY284" fmla="*/ 848136 h 2057270"/>
                <a:gd name="connsiteX285" fmla="*/ 159186 w 2347096"/>
                <a:gd name="connsiteY285" fmla="*/ 861436 h 2057270"/>
                <a:gd name="connsiteX286" fmla="*/ 162511 w 2347096"/>
                <a:gd name="connsiteY286" fmla="*/ 871412 h 2057270"/>
                <a:gd name="connsiteX287" fmla="*/ 172486 w 2347096"/>
                <a:gd name="connsiteY287" fmla="*/ 878062 h 2057270"/>
                <a:gd name="connsiteX288" fmla="*/ 182462 w 2347096"/>
                <a:gd name="connsiteY288" fmla="*/ 901338 h 2057270"/>
                <a:gd name="connsiteX289" fmla="*/ 189112 w 2347096"/>
                <a:gd name="connsiteY289" fmla="*/ 921288 h 2057270"/>
                <a:gd name="connsiteX290" fmla="*/ 192437 w 2347096"/>
                <a:gd name="connsiteY290" fmla="*/ 931263 h 2057270"/>
                <a:gd name="connsiteX291" fmla="*/ 189112 w 2347096"/>
                <a:gd name="connsiteY291" fmla="*/ 947889 h 2057270"/>
                <a:gd name="connsiteX292" fmla="*/ 199087 w 2347096"/>
                <a:gd name="connsiteY292" fmla="*/ 1011066 h 2057270"/>
                <a:gd name="connsiteX293" fmla="*/ 205737 w 2347096"/>
                <a:gd name="connsiteY293" fmla="*/ 1054292 h 2057270"/>
                <a:gd name="connsiteX294" fmla="*/ 219038 w 2347096"/>
                <a:gd name="connsiteY294" fmla="*/ 1077567 h 2057270"/>
                <a:gd name="connsiteX295" fmla="*/ 232338 w 2347096"/>
                <a:gd name="connsiteY295" fmla="*/ 1107493 h 2057270"/>
                <a:gd name="connsiteX296" fmla="*/ 242313 w 2347096"/>
                <a:gd name="connsiteY296" fmla="*/ 1110818 h 2057270"/>
                <a:gd name="connsiteX297" fmla="*/ 248964 w 2347096"/>
                <a:gd name="connsiteY297" fmla="*/ 1120794 h 2057270"/>
                <a:gd name="connsiteX298" fmla="*/ 268914 w 2347096"/>
                <a:gd name="connsiteY298" fmla="*/ 1137419 h 2057270"/>
                <a:gd name="connsiteX299" fmla="*/ 275564 w 2347096"/>
                <a:gd name="connsiteY299" fmla="*/ 1147394 h 2057270"/>
                <a:gd name="connsiteX300" fmla="*/ 295515 w 2347096"/>
                <a:gd name="connsiteY300" fmla="*/ 1167345 h 2057270"/>
                <a:gd name="connsiteX301" fmla="*/ 312140 w 2347096"/>
                <a:gd name="connsiteY301" fmla="*/ 1183970 h 2057270"/>
                <a:gd name="connsiteX302" fmla="*/ 325441 w 2347096"/>
                <a:gd name="connsiteY302" fmla="*/ 1200596 h 2057270"/>
                <a:gd name="connsiteX303" fmla="*/ 335416 w 2347096"/>
                <a:gd name="connsiteY303" fmla="*/ 1203921 h 2057270"/>
                <a:gd name="connsiteX304" fmla="*/ 338741 w 2347096"/>
                <a:gd name="connsiteY304" fmla="*/ 1213896 h 2057270"/>
                <a:gd name="connsiteX305" fmla="*/ 398593 w 2347096"/>
                <a:gd name="connsiteY305" fmla="*/ 1237172 h 2057270"/>
                <a:gd name="connsiteX306" fmla="*/ 428518 w 2347096"/>
                <a:gd name="connsiteY306" fmla="*/ 1263772 h 2057270"/>
                <a:gd name="connsiteX307" fmla="*/ 435169 w 2347096"/>
                <a:gd name="connsiteY307" fmla="*/ 1270423 h 2057270"/>
                <a:gd name="connsiteX308" fmla="*/ 448469 w 2347096"/>
                <a:gd name="connsiteY308" fmla="*/ 1277073 h 2057270"/>
                <a:gd name="connsiteX309" fmla="*/ 455119 w 2347096"/>
                <a:gd name="connsiteY309" fmla="*/ 1287048 h 2057270"/>
                <a:gd name="connsiteX310" fmla="*/ 465094 w 2347096"/>
                <a:gd name="connsiteY310" fmla="*/ 1290373 h 2057270"/>
                <a:gd name="connsiteX311" fmla="*/ 475070 w 2347096"/>
                <a:gd name="connsiteY311" fmla="*/ 1297023 h 2057270"/>
                <a:gd name="connsiteX312" fmla="*/ 488370 w 2347096"/>
                <a:gd name="connsiteY312" fmla="*/ 1323624 h 2057270"/>
                <a:gd name="connsiteX313" fmla="*/ 498345 w 2347096"/>
                <a:gd name="connsiteY313" fmla="*/ 1333599 h 2057270"/>
                <a:gd name="connsiteX314" fmla="*/ 504996 w 2347096"/>
                <a:gd name="connsiteY314" fmla="*/ 1346900 h 2057270"/>
                <a:gd name="connsiteX315" fmla="*/ 518296 w 2347096"/>
                <a:gd name="connsiteY315" fmla="*/ 1366850 h 2057270"/>
                <a:gd name="connsiteX316" fmla="*/ 531596 w 2347096"/>
                <a:gd name="connsiteY316" fmla="*/ 1390126 h 2057270"/>
                <a:gd name="connsiteX317" fmla="*/ 534921 w 2347096"/>
                <a:gd name="connsiteY317" fmla="*/ 1413402 h 2057270"/>
                <a:gd name="connsiteX318" fmla="*/ 541572 w 2347096"/>
                <a:gd name="connsiteY318" fmla="*/ 1420052 h 2057270"/>
                <a:gd name="connsiteX319" fmla="*/ 548222 w 2347096"/>
                <a:gd name="connsiteY319" fmla="*/ 1443327 h 2057270"/>
                <a:gd name="connsiteX320" fmla="*/ 564847 w 2347096"/>
                <a:gd name="connsiteY320" fmla="*/ 1456628 h 2057270"/>
                <a:gd name="connsiteX321" fmla="*/ 571497 w 2347096"/>
                <a:gd name="connsiteY321" fmla="*/ 1466603 h 2057270"/>
                <a:gd name="connsiteX322" fmla="*/ 588123 w 2347096"/>
                <a:gd name="connsiteY322" fmla="*/ 1503179 h 2057270"/>
                <a:gd name="connsiteX323" fmla="*/ 594773 w 2347096"/>
                <a:gd name="connsiteY323" fmla="*/ 1516479 h 2057270"/>
                <a:gd name="connsiteX324" fmla="*/ 601423 w 2347096"/>
                <a:gd name="connsiteY324" fmla="*/ 1549730 h 2057270"/>
                <a:gd name="connsiteX325" fmla="*/ 611398 w 2347096"/>
                <a:gd name="connsiteY325" fmla="*/ 1556380 h 2057270"/>
                <a:gd name="connsiteX326" fmla="*/ 618049 w 2347096"/>
                <a:gd name="connsiteY326" fmla="*/ 1573006 h 2057270"/>
                <a:gd name="connsiteX327" fmla="*/ 631349 w 2347096"/>
                <a:gd name="connsiteY327" fmla="*/ 1599607 h 2057270"/>
                <a:gd name="connsiteX328" fmla="*/ 634674 w 2347096"/>
                <a:gd name="connsiteY328" fmla="*/ 1612907 h 2057270"/>
                <a:gd name="connsiteX329" fmla="*/ 637999 w 2347096"/>
                <a:gd name="connsiteY329" fmla="*/ 1622882 h 2057270"/>
                <a:gd name="connsiteX330" fmla="*/ 644649 w 2347096"/>
                <a:gd name="connsiteY330" fmla="*/ 1649483 h 2057270"/>
                <a:gd name="connsiteX331" fmla="*/ 651300 w 2347096"/>
                <a:gd name="connsiteY331" fmla="*/ 1662783 h 2057270"/>
                <a:gd name="connsiteX332" fmla="*/ 657950 w 2347096"/>
                <a:gd name="connsiteY332" fmla="*/ 1682734 h 2057270"/>
                <a:gd name="connsiteX333" fmla="*/ 661275 w 2347096"/>
                <a:gd name="connsiteY333" fmla="*/ 1692709 h 2057270"/>
                <a:gd name="connsiteX334" fmla="*/ 667925 w 2347096"/>
                <a:gd name="connsiteY334" fmla="*/ 1706010 h 2057270"/>
                <a:gd name="connsiteX335" fmla="*/ 687876 w 2347096"/>
                <a:gd name="connsiteY335" fmla="*/ 1715985 h 2057270"/>
                <a:gd name="connsiteX336" fmla="*/ 697851 w 2347096"/>
                <a:gd name="connsiteY336" fmla="*/ 1706010 h 2057270"/>
                <a:gd name="connsiteX337" fmla="*/ 691201 w 2347096"/>
                <a:gd name="connsiteY337" fmla="*/ 1696034 h 2057270"/>
                <a:gd name="connsiteX338" fmla="*/ 667925 w 2347096"/>
                <a:gd name="connsiteY338" fmla="*/ 1699359 h 2057270"/>
                <a:gd name="connsiteX339" fmla="*/ 674575 w 2347096"/>
                <a:gd name="connsiteY339" fmla="*/ 1715985 h 2057270"/>
                <a:gd name="connsiteX340" fmla="*/ 681225 w 2347096"/>
                <a:gd name="connsiteY340" fmla="*/ 1749236 h 2057270"/>
                <a:gd name="connsiteX341" fmla="*/ 687876 w 2347096"/>
                <a:gd name="connsiteY341" fmla="*/ 1775836 h 2057270"/>
                <a:gd name="connsiteX342" fmla="*/ 691201 w 2347096"/>
                <a:gd name="connsiteY342" fmla="*/ 1805762 h 2057270"/>
                <a:gd name="connsiteX343" fmla="*/ 697851 w 2347096"/>
                <a:gd name="connsiteY343" fmla="*/ 1825713 h 2057270"/>
                <a:gd name="connsiteX344" fmla="*/ 704501 w 2347096"/>
                <a:gd name="connsiteY344" fmla="*/ 1852314 h 2057270"/>
                <a:gd name="connsiteX345" fmla="*/ 714476 w 2347096"/>
                <a:gd name="connsiteY345" fmla="*/ 1885564 h 2057270"/>
                <a:gd name="connsiteX346" fmla="*/ 721126 w 2347096"/>
                <a:gd name="connsiteY346" fmla="*/ 1892215 h 2057270"/>
                <a:gd name="connsiteX347" fmla="*/ 727777 w 2347096"/>
                <a:gd name="connsiteY347" fmla="*/ 1912165 h 2057270"/>
                <a:gd name="connsiteX348" fmla="*/ 731102 w 2347096"/>
                <a:gd name="connsiteY348" fmla="*/ 1922140 h 2057270"/>
                <a:gd name="connsiteX349" fmla="*/ 751052 w 2347096"/>
                <a:gd name="connsiteY349" fmla="*/ 1948741 h 2057270"/>
                <a:gd name="connsiteX350" fmla="*/ 754377 w 2347096"/>
                <a:gd name="connsiteY350" fmla="*/ 1958716 h 2057270"/>
                <a:gd name="connsiteX351" fmla="*/ 761028 w 2347096"/>
                <a:gd name="connsiteY351" fmla="*/ 1968692 h 2057270"/>
                <a:gd name="connsiteX352" fmla="*/ 777653 w 2347096"/>
                <a:gd name="connsiteY352" fmla="*/ 1991967 h 2057270"/>
                <a:gd name="connsiteX353" fmla="*/ 777653 w 2347096"/>
                <a:gd name="connsiteY353" fmla="*/ 2011918 h 2057270"/>
                <a:gd name="connsiteX354" fmla="*/ 757702 w 2347096"/>
                <a:gd name="connsiteY354" fmla="*/ 2018568 h 2057270"/>
                <a:gd name="connsiteX355" fmla="*/ 757702 w 2347096"/>
                <a:gd name="connsiteY355" fmla="*/ 2041844 h 2057270"/>
                <a:gd name="connsiteX356" fmla="*/ 767678 w 2347096"/>
                <a:gd name="connsiteY356" fmla="*/ 2035194 h 2057270"/>
                <a:gd name="connsiteX357" fmla="*/ 761028 w 2347096"/>
                <a:gd name="connsiteY357" fmla="*/ 2035194 h 20572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</a:cxnLst>
              <a:rect l="l" t="t" r="r" b="b"/>
              <a:pathLst>
                <a:path w="2347096" h="2057270">
                  <a:moveTo>
                    <a:pt x="761028" y="2035194"/>
                  </a:moveTo>
                  <a:cubicBezTo>
                    <a:pt x="827255" y="2057270"/>
                    <a:pt x="773970" y="2042003"/>
                    <a:pt x="927282" y="2038519"/>
                  </a:cubicBezTo>
                  <a:lnTo>
                    <a:pt x="947233" y="2035194"/>
                  </a:lnTo>
                  <a:cubicBezTo>
                    <a:pt x="952793" y="2034183"/>
                    <a:pt x="958216" y="2032200"/>
                    <a:pt x="963858" y="2031868"/>
                  </a:cubicBezTo>
                  <a:cubicBezTo>
                    <a:pt x="995964" y="2029979"/>
                    <a:pt x="1028143" y="2029651"/>
                    <a:pt x="1060286" y="2028543"/>
                  </a:cubicBezTo>
                  <a:cubicBezTo>
                    <a:pt x="1099990" y="2017199"/>
                    <a:pt x="1067110" y="2025193"/>
                    <a:pt x="1113487" y="2018568"/>
                  </a:cubicBezTo>
                  <a:cubicBezTo>
                    <a:pt x="1119082" y="2017769"/>
                    <a:pt x="1124487" y="2015779"/>
                    <a:pt x="1130113" y="2015243"/>
                  </a:cubicBezTo>
                  <a:cubicBezTo>
                    <a:pt x="1147801" y="2013558"/>
                    <a:pt x="1165607" y="2013394"/>
                    <a:pt x="1183314" y="2011918"/>
                  </a:cubicBezTo>
                  <a:cubicBezTo>
                    <a:pt x="1205515" y="2010068"/>
                    <a:pt x="1227841" y="2008930"/>
                    <a:pt x="1249816" y="2005268"/>
                  </a:cubicBezTo>
                  <a:cubicBezTo>
                    <a:pt x="1256466" y="2004160"/>
                    <a:pt x="1263185" y="2003405"/>
                    <a:pt x="1269766" y="2001943"/>
                  </a:cubicBezTo>
                  <a:cubicBezTo>
                    <a:pt x="1273188" y="2001183"/>
                    <a:pt x="1276254" y="1998967"/>
                    <a:pt x="1279742" y="1998618"/>
                  </a:cubicBezTo>
                  <a:cubicBezTo>
                    <a:pt x="1298523" y="1996740"/>
                    <a:pt x="1317426" y="1996401"/>
                    <a:pt x="1336268" y="1995292"/>
                  </a:cubicBezTo>
                  <a:cubicBezTo>
                    <a:pt x="1354411" y="1989245"/>
                    <a:pt x="1341137" y="1993008"/>
                    <a:pt x="1369519" y="1988642"/>
                  </a:cubicBezTo>
                  <a:cubicBezTo>
                    <a:pt x="1376183" y="1987617"/>
                    <a:pt x="1382780" y="1986153"/>
                    <a:pt x="1389470" y="1985317"/>
                  </a:cubicBezTo>
                  <a:cubicBezTo>
                    <a:pt x="1400523" y="1983935"/>
                    <a:pt x="1411650" y="1983222"/>
                    <a:pt x="1422721" y="1981992"/>
                  </a:cubicBezTo>
                  <a:cubicBezTo>
                    <a:pt x="1431602" y="1981005"/>
                    <a:pt x="1440454" y="1979775"/>
                    <a:pt x="1449321" y="1978667"/>
                  </a:cubicBezTo>
                  <a:cubicBezTo>
                    <a:pt x="1459730" y="1975198"/>
                    <a:pt x="1471518" y="1970702"/>
                    <a:pt x="1482572" y="1968692"/>
                  </a:cubicBezTo>
                  <a:cubicBezTo>
                    <a:pt x="1490283" y="1967290"/>
                    <a:pt x="1498137" y="1966769"/>
                    <a:pt x="1505848" y="1965367"/>
                  </a:cubicBezTo>
                  <a:cubicBezTo>
                    <a:pt x="1510344" y="1964550"/>
                    <a:pt x="1514657" y="1962884"/>
                    <a:pt x="1519148" y="1962042"/>
                  </a:cubicBezTo>
                  <a:cubicBezTo>
                    <a:pt x="1532401" y="1959557"/>
                    <a:pt x="1545968" y="1958661"/>
                    <a:pt x="1559049" y="1955391"/>
                  </a:cubicBezTo>
                  <a:cubicBezTo>
                    <a:pt x="1563483" y="1954283"/>
                    <a:pt x="1567973" y="1953379"/>
                    <a:pt x="1572350" y="1952066"/>
                  </a:cubicBezTo>
                  <a:cubicBezTo>
                    <a:pt x="1579064" y="1950052"/>
                    <a:pt x="1585426" y="1946791"/>
                    <a:pt x="1592300" y="1945416"/>
                  </a:cubicBezTo>
                  <a:cubicBezTo>
                    <a:pt x="1603729" y="1943130"/>
                    <a:pt x="1611268" y="1941897"/>
                    <a:pt x="1622226" y="1938766"/>
                  </a:cubicBezTo>
                  <a:cubicBezTo>
                    <a:pt x="1646082" y="1931950"/>
                    <a:pt x="1615027" y="1938876"/>
                    <a:pt x="1648827" y="1932116"/>
                  </a:cubicBezTo>
                  <a:cubicBezTo>
                    <a:pt x="1652152" y="1929899"/>
                    <a:pt x="1655228" y="1927253"/>
                    <a:pt x="1658802" y="1925466"/>
                  </a:cubicBezTo>
                  <a:cubicBezTo>
                    <a:pt x="1669946" y="1919893"/>
                    <a:pt x="1689210" y="1919870"/>
                    <a:pt x="1698703" y="1918815"/>
                  </a:cubicBezTo>
                  <a:cubicBezTo>
                    <a:pt x="1707570" y="1916598"/>
                    <a:pt x="1716633" y="1915055"/>
                    <a:pt x="1725304" y="1912165"/>
                  </a:cubicBezTo>
                  <a:cubicBezTo>
                    <a:pt x="1728629" y="1911057"/>
                    <a:pt x="1732144" y="1910407"/>
                    <a:pt x="1735279" y="1908840"/>
                  </a:cubicBezTo>
                  <a:cubicBezTo>
                    <a:pt x="1738853" y="1907053"/>
                    <a:pt x="1741581" y="1903764"/>
                    <a:pt x="1745254" y="1902190"/>
                  </a:cubicBezTo>
                  <a:cubicBezTo>
                    <a:pt x="1749455" y="1900390"/>
                    <a:pt x="1754178" y="1900178"/>
                    <a:pt x="1758555" y="1898865"/>
                  </a:cubicBezTo>
                  <a:cubicBezTo>
                    <a:pt x="1768626" y="1895844"/>
                    <a:pt x="1778506" y="1892215"/>
                    <a:pt x="1788481" y="1888890"/>
                  </a:cubicBezTo>
                  <a:cubicBezTo>
                    <a:pt x="1791806" y="1887782"/>
                    <a:pt x="1795321" y="1887131"/>
                    <a:pt x="1798456" y="1885564"/>
                  </a:cubicBezTo>
                  <a:cubicBezTo>
                    <a:pt x="1806986" y="1881299"/>
                    <a:pt x="1812644" y="1877686"/>
                    <a:pt x="1821732" y="1875589"/>
                  </a:cubicBezTo>
                  <a:cubicBezTo>
                    <a:pt x="1832745" y="1873048"/>
                    <a:pt x="1844259" y="1872513"/>
                    <a:pt x="1854982" y="1868939"/>
                  </a:cubicBezTo>
                  <a:cubicBezTo>
                    <a:pt x="1885256" y="1858849"/>
                    <a:pt x="1837439" y="1874328"/>
                    <a:pt x="1881583" y="1862289"/>
                  </a:cubicBezTo>
                  <a:cubicBezTo>
                    <a:pt x="1888346" y="1860445"/>
                    <a:pt x="1894884" y="1857856"/>
                    <a:pt x="1901534" y="1855639"/>
                  </a:cubicBezTo>
                  <a:cubicBezTo>
                    <a:pt x="1904859" y="1854531"/>
                    <a:pt x="1908109" y="1853164"/>
                    <a:pt x="1911509" y="1852314"/>
                  </a:cubicBezTo>
                  <a:cubicBezTo>
                    <a:pt x="1920376" y="1850097"/>
                    <a:pt x="1929439" y="1848553"/>
                    <a:pt x="1938110" y="1845663"/>
                  </a:cubicBezTo>
                  <a:cubicBezTo>
                    <a:pt x="1944760" y="1843446"/>
                    <a:pt x="1951260" y="1840713"/>
                    <a:pt x="1958060" y="1839013"/>
                  </a:cubicBezTo>
                  <a:cubicBezTo>
                    <a:pt x="1962494" y="1837905"/>
                    <a:pt x="1966984" y="1837001"/>
                    <a:pt x="1971361" y="1835688"/>
                  </a:cubicBezTo>
                  <a:cubicBezTo>
                    <a:pt x="1978075" y="1833674"/>
                    <a:pt x="1984661" y="1831255"/>
                    <a:pt x="1991311" y="1829038"/>
                  </a:cubicBezTo>
                  <a:lnTo>
                    <a:pt x="2001286" y="1825713"/>
                  </a:lnTo>
                  <a:cubicBezTo>
                    <a:pt x="2011189" y="1815812"/>
                    <a:pt x="2004098" y="1820919"/>
                    <a:pt x="2017912" y="1815738"/>
                  </a:cubicBezTo>
                  <a:cubicBezTo>
                    <a:pt x="2023501" y="1813642"/>
                    <a:pt x="2028875" y="1810975"/>
                    <a:pt x="2034537" y="1809087"/>
                  </a:cubicBezTo>
                  <a:cubicBezTo>
                    <a:pt x="2038873" y="1807642"/>
                    <a:pt x="2043461" y="1807075"/>
                    <a:pt x="2047838" y="1805762"/>
                  </a:cubicBezTo>
                  <a:cubicBezTo>
                    <a:pt x="2054552" y="1803748"/>
                    <a:pt x="2061138" y="1801329"/>
                    <a:pt x="2067788" y="1799112"/>
                  </a:cubicBezTo>
                  <a:lnTo>
                    <a:pt x="2077764" y="1795787"/>
                  </a:lnTo>
                  <a:lnTo>
                    <a:pt x="2087739" y="1792462"/>
                  </a:lnTo>
                  <a:cubicBezTo>
                    <a:pt x="2088847" y="1789137"/>
                    <a:pt x="2088212" y="1784524"/>
                    <a:pt x="2091064" y="1782487"/>
                  </a:cubicBezTo>
                  <a:cubicBezTo>
                    <a:pt x="2096768" y="1778412"/>
                    <a:pt x="2111014" y="1775836"/>
                    <a:pt x="2111014" y="1775836"/>
                  </a:cubicBezTo>
                  <a:cubicBezTo>
                    <a:pt x="2113231" y="1773619"/>
                    <a:pt x="2114990" y="1770821"/>
                    <a:pt x="2117665" y="1769186"/>
                  </a:cubicBezTo>
                  <a:cubicBezTo>
                    <a:pt x="2164078" y="1740823"/>
                    <a:pt x="2153259" y="1745129"/>
                    <a:pt x="2180841" y="1735935"/>
                  </a:cubicBezTo>
                  <a:cubicBezTo>
                    <a:pt x="2202704" y="1714075"/>
                    <a:pt x="2161588" y="1753203"/>
                    <a:pt x="2207442" y="1722635"/>
                  </a:cubicBezTo>
                  <a:cubicBezTo>
                    <a:pt x="2214092" y="1718202"/>
                    <a:pt x="2219811" y="1711863"/>
                    <a:pt x="2227393" y="1709335"/>
                  </a:cubicBezTo>
                  <a:cubicBezTo>
                    <a:pt x="2252705" y="1700897"/>
                    <a:pt x="2240469" y="1704059"/>
                    <a:pt x="2263969" y="1699359"/>
                  </a:cubicBezTo>
                  <a:cubicBezTo>
                    <a:pt x="2279776" y="1688821"/>
                    <a:pt x="2270154" y="1693972"/>
                    <a:pt x="2293894" y="1686059"/>
                  </a:cubicBezTo>
                  <a:lnTo>
                    <a:pt x="2303870" y="1682734"/>
                  </a:lnTo>
                  <a:cubicBezTo>
                    <a:pt x="2310520" y="1678301"/>
                    <a:pt x="2318169" y="1675085"/>
                    <a:pt x="2323820" y="1669434"/>
                  </a:cubicBezTo>
                  <a:cubicBezTo>
                    <a:pt x="2339599" y="1653655"/>
                    <a:pt x="2331173" y="1658116"/>
                    <a:pt x="2347096" y="1652808"/>
                  </a:cubicBezTo>
                  <a:cubicBezTo>
                    <a:pt x="2345988" y="1649483"/>
                    <a:pt x="2345960" y="1645570"/>
                    <a:pt x="2343771" y="1642833"/>
                  </a:cubicBezTo>
                  <a:cubicBezTo>
                    <a:pt x="2341275" y="1639713"/>
                    <a:pt x="2337448" y="1637806"/>
                    <a:pt x="2333796" y="1636183"/>
                  </a:cubicBezTo>
                  <a:cubicBezTo>
                    <a:pt x="2315451" y="1628029"/>
                    <a:pt x="2315102" y="1630677"/>
                    <a:pt x="2297220" y="1626207"/>
                  </a:cubicBezTo>
                  <a:cubicBezTo>
                    <a:pt x="2293819" y="1625357"/>
                    <a:pt x="2290569" y="1623990"/>
                    <a:pt x="2287244" y="1622882"/>
                  </a:cubicBezTo>
                  <a:cubicBezTo>
                    <a:pt x="2283919" y="1620665"/>
                    <a:pt x="2279900" y="1619239"/>
                    <a:pt x="2277269" y="1616232"/>
                  </a:cubicBezTo>
                  <a:cubicBezTo>
                    <a:pt x="2272902" y="1611241"/>
                    <a:pt x="2265434" y="1595042"/>
                    <a:pt x="2257318" y="1589631"/>
                  </a:cubicBezTo>
                  <a:cubicBezTo>
                    <a:pt x="2253194" y="1586882"/>
                    <a:pt x="2248451" y="1585198"/>
                    <a:pt x="2244018" y="1582981"/>
                  </a:cubicBezTo>
                  <a:cubicBezTo>
                    <a:pt x="2241801" y="1579656"/>
                    <a:pt x="2240693" y="1575223"/>
                    <a:pt x="2237368" y="1573006"/>
                  </a:cubicBezTo>
                  <a:cubicBezTo>
                    <a:pt x="2233566" y="1570471"/>
                    <a:pt x="2228347" y="1571286"/>
                    <a:pt x="2224068" y="1569681"/>
                  </a:cubicBezTo>
                  <a:cubicBezTo>
                    <a:pt x="2219427" y="1567941"/>
                    <a:pt x="2215323" y="1564984"/>
                    <a:pt x="2210767" y="1563031"/>
                  </a:cubicBezTo>
                  <a:cubicBezTo>
                    <a:pt x="2207546" y="1561650"/>
                    <a:pt x="2204117" y="1560814"/>
                    <a:pt x="2200792" y="1559706"/>
                  </a:cubicBezTo>
                  <a:cubicBezTo>
                    <a:pt x="2177402" y="1544110"/>
                    <a:pt x="2207058" y="1562055"/>
                    <a:pt x="2174191" y="1549730"/>
                  </a:cubicBezTo>
                  <a:cubicBezTo>
                    <a:pt x="2170449" y="1548327"/>
                    <a:pt x="2167790" y="1544867"/>
                    <a:pt x="2164216" y="1543080"/>
                  </a:cubicBezTo>
                  <a:cubicBezTo>
                    <a:pt x="2154930" y="1538437"/>
                    <a:pt x="2139543" y="1537655"/>
                    <a:pt x="2130965" y="1536430"/>
                  </a:cubicBezTo>
                  <a:cubicBezTo>
                    <a:pt x="2103666" y="1527330"/>
                    <a:pt x="2147024" y="1541058"/>
                    <a:pt x="2094389" y="1529780"/>
                  </a:cubicBezTo>
                  <a:cubicBezTo>
                    <a:pt x="2087535" y="1528311"/>
                    <a:pt x="2081088" y="1525347"/>
                    <a:pt x="2074438" y="1523130"/>
                  </a:cubicBezTo>
                  <a:cubicBezTo>
                    <a:pt x="2064922" y="1519958"/>
                    <a:pt x="2061612" y="1518569"/>
                    <a:pt x="2051163" y="1516479"/>
                  </a:cubicBezTo>
                  <a:cubicBezTo>
                    <a:pt x="2028923" y="1512031"/>
                    <a:pt x="2020155" y="1512149"/>
                    <a:pt x="1994636" y="1509829"/>
                  </a:cubicBezTo>
                  <a:cubicBezTo>
                    <a:pt x="1934784" y="1510937"/>
                    <a:pt x="1874868" y="1510165"/>
                    <a:pt x="1815081" y="1513154"/>
                  </a:cubicBezTo>
                  <a:cubicBezTo>
                    <a:pt x="1810907" y="1513363"/>
                    <a:pt x="1792230" y="1521362"/>
                    <a:pt x="1785156" y="1523130"/>
                  </a:cubicBezTo>
                  <a:cubicBezTo>
                    <a:pt x="1777720" y="1524989"/>
                    <a:pt x="1756763" y="1529866"/>
                    <a:pt x="1751905" y="1533105"/>
                  </a:cubicBezTo>
                  <a:lnTo>
                    <a:pt x="1731954" y="1546405"/>
                  </a:lnTo>
                  <a:cubicBezTo>
                    <a:pt x="1728629" y="1548622"/>
                    <a:pt x="1725553" y="1551268"/>
                    <a:pt x="1721979" y="1553055"/>
                  </a:cubicBezTo>
                  <a:lnTo>
                    <a:pt x="1708678" y="1559706"/>
                  </a:lnTo>
                  <a:cubicBezTo>
                    <a:pt x="1706461" y="1563031"/>
                    <a:pt x="1703651" y="1566029"/>
                    <a:pt x="1702028" y="1569681"/>
                  </a:cubicBezTo>
                  <a:cubicBezTo>
                    <a:pt x="1699181" y="1576087"/>
                    <a:pt x="1695378" y="1589631"/>
                    <a:pt x="1695378" y="1589631"/>
                  </a:cubicBezTo>
                  <a:cubicBezTo>
                    <a:pt x="1696486" y="1607365"/>
                    <a:pt x="1697094" y="1625137"/>
                    <a:pt x="1698703" y="1642833"/>
                  </a:cubicBezTo>
                  <a:cubicBezTo>
                    <a:pt x="1701347" y="1671921"/>
                    <a:pt x="1709097" y="1667031"/>
                    <a:pt x="1698703" y="1706010"/>
                  </a:cubicBezTo>
                  <a:cubicBezTo>
                    <a:pt x="1697673" y="1709871"/>
                    <a:pt x="1692380" y="1711037"/>
                    <a:pt x="1688728" y="1712660"/>
                  </a:cubicBezTo>
                  <a:cubicBezTo>
                    <a:pt x="1682322" y="1715507"/>
                    <a:pt x="1675427" y="1717093"/>
                    <a:pt x="1668777" y="1719310"/>
                  </a:cubicBezTo>
                  <a:cubicBezTo>
                    <a:pt x="1665452" y="1720418"/>
                    <a:pt x="1661937" y="1721068"/>
                    <a:pt x="1658802" y="1722635"/>
                  </a:cubicBezTo>
                  <a:cubicBezTo>
                    <a:pt x="1654369" y="1724852"/>
                    <a:pt x="1650341" y="1728210"/>
                    <a:pt x="1645502" y="1729285"/>
                  </a:cubicBezTo>
                  <a:cubicBezTo>
                    <a:pt x="1630200" y="1732685"/>
                    <a:pt x="1598950" y="1735935"/>
                    <a:pt x="1598950" y="1735935"/>
                  </a:cubicBezTo>
                  <a:lnTo>
                    <a:pt x="1306342" y="1732610"/>
                  </a:lnTo>
                  <a:cubicBezTo>
                    <a:pt x="1301773" y="1732511"/>
                    <a:pt x="1297419" y="1730598"/>
                    <a:pt x="1293042" y="1729285"/>
                  </a:cubicBezTo>
                  <a:cubicBezTo>
                    <a:pt x="1286328" y="1727271"/>
                    <a:pt x="1273092" y="1722635"/>
                    <a:pt x="1273092" y="1722635"/>
                  </a:cubicBezTo>
                  <a:cubicBezTo>
                    <a:pt x="1252371" y="1701917"/>
                    <a:pt x="1282374" y="1729933"/>
                    <a:pt x="1256466" y="1712660"/>
                  </a:cubicBezTo>
                  <a:cubicBezTo>
                    <a:pt x="1231560" y="1696055"/>
                    <a:pt x="1260234" y="1707265"/>
                    <a:pt x="1236516" y="1699359"/>
                  </a:cubicBezTo>
                  <a:cubicBezTo>
                    <a:pt x="1234299" y="1697142"/>
                    <a:pt x="1232669" y="1694111"/>
                    <a:pt x="1229865" y="1692709"/>
                  </a:cubicBezTo>
                  <a:cubicBezTo>
                    <a:pt x="1223595" y="1689574"/>
                    <a:pt x="1215747" y="1689947"/>
                    <a:pt x="1209915" y="1686059"/>
                  </a:cubicBezTo>
                  <a:cubicBezTo>
                    <a:pt x="1197024" y="1677465"/>
                    <a:pt x="1203731" y="1680673"/>
                    <a:pt x="1189964" y="1676084"/>
                  </a:cubicBezTo>
                  <a:cubicBezTo>
                    <a:pt x="1181098" y="1649482"/>
                    <a:pt x="1194397" y="1680516"/>
                    <a:pt x="1176664" y="1662783"/>
                  </a:cubicBezTo>
                  <a:cubicBezTo>
                    <a:pt x="1158877" y="1644996"/>
                    <a:pt x="1169807" y="1642695"/>
                    <a:pt x="1150063" y="1629532"/>
                  </a:cubicBezTo>
                  <a:cubicBezTo>
                    <a:pt x="1143413" y="1625099"/>
                    <a:pt x="1137695" y="1618759"/>
                    <a:pt x="1130113" y="1616232"/>
                  </a:cubicBezTo>
                  <a:cubicBezTo>
                    <a:pt x="1123463" y="1614015"/>
                    <a:pt x="1115995" y="1613470"/>
                    <a:pt x="1110162" y="1609582"/>
                  </a:cubicBezTo>
                  <a:cubicBezTo>
                    <a:pt x="1106837" y="1607365"/>
                    <a:pt x="1103839" y="1604555"/>
                    <a:pt x="1100187" y="1602932"/>
                  </a:cubicBezTo>
                  <a:cubicBezTo>
                    <a:pt x="1093781" y="1600085"/>
                    <a:pt x="1086886" y="1598499"/>
                    <a:pt x="1080236" y="1596282"/>
                  </a:cubicBezTo>
                  <a:cubicBezTo>
                    <a:pt x="1076911" y="1595174"/>
                    <a:pt x="1073177" y="1594900"/>
                    <a:pt x="1070261" y="1592956"/>
                  </a:cubicBezTo>
                  <a:cubicBezTo>
                    <a:pt x="1057370" y="1584362"/>
                    <a:pt x="1064077" y="1587570"/>
                    <a:pt x="1050310" y="1582981"/>
                  </a:cubicBezTo>
                  <a:cubicBezTo>
                    <a:pt x="1021723" y="1563923"/>
                    <a:pt x="1057892" y="1586772"/>
                    <a:pt x="1030360" y="1573006"/>
                  </a:cubicBezTo>
                  <a:cubicBezTo>
                    <a:pt x="1007398" y="1561525"/>
                    <a:pt x="1034765" y="1569951"/>
                    <a:pt x="1007084" y="1563031"/>
                  </a:cubicBezTo>
                  <a:cubicBezTo>
                    <a:pt x="1003759" y="1559706"/>
                    <a:pt x="1001220" y="1555339"/>
                    <a:pt x="997109" y="1553055"/>
                  </a:cubicBezTo>
                  <a:cubicBezTo>
                    <a:pt x="990981" y="1549651"/>
                    <a:pt x="977158" y="1546405"/>
                    <a:pt x="977158" y="1546405"/>
                  </a:cubicBezTo>
                  <a:cubicBezTo>
                    <a:pt x="973833" y="1544188"/>
                    <a:pt x="970757" y="1541542"/>
                    <a:pt x="967183" y="1539755"/>
                  </a:cubicBezTo>
                  <a:cubicBezTo>
                    <a:pt x="964048" y="1538188"/>
                    <a:pt x="959945" y="1538619"/>
                    <a:pt x="957208" y="1536430"/>
                  </a:cubicBezTo>
                  <a:cubicBezTo>
                    <a:pt x="935723" y="1519242"/>
                    <a:pt x="965656" y="1531487"/>
                    <a:pt x="940582" y="1523130"/>
                  </a:cubicBezTo>
                  <a:lnTo>
                    <a:pt x="904006" y="1486554"/>
                  </a:lnTo>
                  <a:lnTo>
                    <a:pt x="894031" y="1476578"/>
                  </a:lnTo>
                  <a:lnTo>
                    <a:pt x="884056" y="1466603"/>
                  </a:lnTo>
                  <a:cubicBezTo>
                    <a:pt x="882948" y="1463278"/>
                    <a:pt x="882920" y="1459365"/>
                    <a:pt x="880731" y="1456628"/>
                  </a:cubicBezTo>
                  <a:cubicBezTo>
                    <a:pt x="878235" y="1453508"/>
                    <a:pt x="873876" y="1452474"/>
                    <a:pt x="870756" y="1449978"/>
                  </a:cubicBezTo>
                  <a:cubicBezTo>
                    <a:pt x="868308" y="1448019"/>
                    <a:pt x="866322" y="1445544"/>
                    <a:pt x="864105" y="1443327"/>
                  </a:cubicBezTo>
                  <a:cubicBezTo>
                    <a:pt x="859923" y="1430782"/>
                    <a:pt x="858914" y="1424838"/>
                    <a:pt x="847480" y="1413402"/>
                  </a:cubicBezTo>
                  <a:cubicBezTo>
                    <a:pt x="841295" y="1407216"/>
                    <a:pt x="838375" y="1405165"/>
                    <a:pt x="834180" y="1396776"/>
                  </a:cubicBezTo>
                  <a:cubicBezTo>
                    <a:pt x="832612" y="1393641"/>
                    <a:pt x="833332" y="1389279"/>
                    <a:pt x="830854" y="1386801"/>
                  </a:cubicBezTo>
                  <a:cubicBezTo>
                    <a:pt x="828376" y="1384323"/>
                    <a:pt x="824204" y="1384584"/>
                    <a:pt x="820879" y="1383476"/>
                  </a:cubicBezTo>
                  <a:cubicBezTo>
                    <a:pt x="818662" y="1376826"/>
                    <a:pt x="818117" y="1369358"/>
                    <a:pt x="814229" y="1363525"/>
                  </a:cubicBezTo>
                  <a:cubicBezTo>
                    <a:pt x="804505" y="1348939"/>
                    <a:pt x="809977" y="1356747"/>
                    <a:pt x="797604" y="1340250"/>
                  </a:cubicBezTo>
                  <a:cubicBezTo>
                    <a:pt x="796495" y="1336925"/>
                    <a:pt x="795846" y="1333409"/>
                    <a:pt x="794278" y="1330274"/>
                  </a:cubicBezTo>
                  <a:cubicBezTo>
                    <a:pt x="792491" y="1326700"/>
                    <a:pt x="789251" y="1323951"/>
                    <a:pt x="787628" y="1320299"/>
                  </a:cubicBezTo>
                  <a:cubicBezTo>
                    <a:pt x="784781" y="1313893"/>
                    <a:pt x="783195" y="1306998"/>
                    <a:pt x="780978" y="1300348"/>
                  </a:cubicBezTo>
                  <a:lnTo>
                    <a:pt x="777653" y="1290373"/>
                  </a:lnTo>
                  <a:lnTo>
                    <a:pt x="774328" y="1280398"/>
                  </a:lnTo>
                  <a:cubicBezTo>
                    <a:pt x="773220" y="1251581"/>
                    <a:pt x="772987" y="1222716"/>
                    <a:pt x="771003" y="1193946"/>
                  </a:cubicBezTo>
                  <a:cubicBezTo>
                    <a:pt x="770762" y="1190449"/>
                    <a:pt x="767678" y="1187475"/>
                    <a:pt x="767678" y="1183970"/>
                  </a:cubicBezTo>
                  <a:cubicBezTo>
                    <a:pt x="767678" y="1176133"/>
                    <a:pt x="769466" y="1168380"/>
                    <a:pt x="771003" y="1160695"/>
                  </a:cubicBezTo>
                  <a:cubicBezTo>
                    <a:pt x="771690" y="1157258"/>
                    <a:pt x="772138" y="1153456"/>
                    <a:pt x="774328" y="1150719"/>
                  </a:cubicBezTo>
                  <a:cubicBezTo>
                    <a:pt x="776824" y="1147598"/>
                    <a:pt x="780978" y="1146286"/>
                    <a:pt x="784303" y="1144069"/>
                  </a:cubicBezTo>
                  <a:cubicBezTo>
                    <a:pt x="786520" y="1137419"/>
                    <a:pt x="791365" y="1131117"/>
                    <a:pt x="790953" y="1124119"/>
                  </a:cubicBezTo>
                  <a:cubicBezTo>
                    <a:pt x="790759" y="1120817"/>
                    <a:pt x="792977" y="1074965"/>
                    <a:pt x="784303" y="1057617"/>
                  </a:cubicBezTo>
                  <a:cubicBezTo>
                    <a:pt x="782516" y="1054043"/>
                    <a:pt x="780149" y="1050763"/>
                    <a:pt x="777653" y="1047642"/>
                  </a:cubicBezTo>
                  <a:cubicBezTo>
                    <a:pt x="775695" y="1045194"/>
                    <a:pt x="773220" y="1043208"/>
                    <a:pt x="771003" y="1040991"/>
                  </a:cubicBezTo>
                  <a:cubicBezTo>
                    <a:pt x="768299" y="1032879"/>
                    <a:pt x="767473" y="1027486"/>
                    <a:pt x="761028" y="1021041"/>
                  </a:cubicBezTo>
                  <a:cubicBezTo>
                    <a:pt x="758202" y="1018215"/>
                    <a:pt x="754173" y="1016888"/>
                    <a:pt x="751052" y="1014391"/>
                  </a:cubicBezTo>
                  <a:cubicBezTo>
                    <a:pt x="748604" y="1012433"/>
                    <a:pt x="747010" y="1009479"/>
                    <a:pt x="744402" y="1007740"/>
                  </a:cubicBezTo>
                  <a:cubicBezTo>
                    <a:pt x="736185" y="1002261"/>
                    <a:pt x="729993" y="1000720"/>
                    <a:pt x="721126" y="997765"/>
                  </a:cubicBezTo>
                  <a:cubicBezTo>
                    <a:pt x="717801" y="994440"/>
                    <a:pt x="715694" y="989002"/>
                    <a:pt x="711151" y="987790"/>
                  </a:cubicBezTo>
                  <a:cubicBezTo>
                    <a:pt x="698255" y="984351"/>
                    <a:pt x="684577" y="985185"/>
                    <a:pt x="671250" y="984465"/>
                  </a:cubicBezTo>
                  <a:cubicBezTo>
                    <a:pt x="643559" y="982968"/>
                    <a:pt x="615832" y="982248"/>
                    <a:pt x="588123" y="981140"/>
                  </a:cubicBezTo>
                  <a:cubicBezTo>
                    <a:pt x="583689" y="980032"/>
                    <a:pt x="579199" y="979128"/>
                    <a:pt x="574822" y="977815"/>
                  </a:cubicBezTo>
                  <a:cubicBezTo>
                    <a:pt x="568108" y="975801"/>
                    <a:pt x="554872" y="971164"/>
                    <a:pt x="554872" y="971164"/>
                  </a:cubicBezTo>
                  <a:cubicBezTo>
                    <a:pt x="550690" y="958618"/>
                    <a:pt x="549682" y="952676"/>
                    <a:pt x="538246" y="941239"/>
                  </a:cubicBezTo>
                  <a:cubicBezTo>
                    <a:pt x="536029" y="939022"/>
                    <a:pt x="533554" y="937036"/>
                    <a:pt x="531596" y="934588"/>
                  </a:cubicBezTo>
                  <a:cubicBezTo>
                    <a:pt x="521136" y="921512"/>
                    <a:pt x="529186" y="926484"/>
                    <a:pt x="514971" y="914638"/>
                  </a:cubicBezTo>
                  <a:cubicBezTo>
                    <a:pt x="511901" y="912080"/>
                    <a:pt x="508030" y="910589"/>
                    <a:pt x="504996" y="907988"/>
                  </a:cubicBezTo>
                  <a:cubicBezTo>
                    <a:pt x="500235" y="903907"/>
                    <a:pt x="491695" y="894687"/>
                    <a:pt x="491695" y="894687"/>
                  </a:cubicBezTo>
                  <a:cubicBezTo>
                    <a:pt x="490587" y="891362"/>
                    <a:pt x="489937" y="887847"/>
                    <a:pt x="488370" y="884712"/>
                  </a:cubicBezTo>
                  <a:cubicBezTo>
                    <a:pt x="475479" y="858930"/>
                    <a:pt x="486752" y="889834"/>
                    <a:pt x="478395" y="864762"/>
                  </a:cubicBezTo>
                  <a:cubicBezTo>
                    <a:pt x="479503" y="853678"/>
                    <a:pt x="479667" y="842459"/>
                    <a:pt x="481720" y="831511"/>
                  </a:cubicBezTo>
                  <a:cubicBezTo>
                    <a:pt x="483012" y="824621"/>
                    <a:pt x="486153" y="818210"/>
                    <a:pt x="488370" y="811560"/>
                  </a:cubicBezTo>
                  <a:cubicBezTo>
                    <a:pt x="492958" y="797794"/>
                    <a:pt x="489751" y="804501"/>
                    <a:pt x="498345" y="791610"/>
                  </a:cubicBezTo>
                  <a:cubicBezTo>
                    <a:pt x="497237" y="781635"/>
                    <a:pt x="496546" y="771604"/>
                    <a:pt x="495020" y="761684"/>
                  </a:cubicBezTo>
                  <a:cubicBezTo>
                    <a:pt x="493287" y="750421"/>
                    <a:pt x="491267" y="748548"/>
                    <a:pt x="488370" y="738408"/>
                  </a:cubicBezTo>
                  <a:cubicBezTo>
                    <a:pt x="487115" y="734014"/>
                    <a:pt x="486300" y="729502"/>
                    <a:pt x="485045" y="725108"/>
                  </a:cubicBezTo>
                  <a:cubicBezTo>
                    <a:pt x="484082" y="721738"/>
                    <a:pt x="482570" y="718533"/>
                    <a:pt x="481720" y="715132"/>
                  </a:cubicBezTo>
                  <a:cubicBezTo>
                    <a:pt x="475968" y="692124"/>
                    <a:pt x="482692" y="704952"/>
                    <a:pt x="471745" y="688532"/>
                  </a:cubicBezTo>
                  <a:cubicBezTo>
                    <a:pt x="462327" y="660275"/>
                    <a:pt x="475462" y="694725"/>
                    <a:pt x="461769" y="671906"/>
                  </a:cubicBezTo>
                  <a:cubicBezTo>
                    <a:pt x="447329" y="647842"/>
                    <a:pt x="473839" y="677326"/>
                    <a:pt x="448469" y="651956"/>
                  </a:cubicBezTo>
                  <a:cubicBezTo>
                    <a:pt x="447361" y="648631"/>
                    <a:pt x="446711" y="645115"/>
                    <a:pt x="445144" y="641980"/>
                  </a:cubicBezTo>
                  <a:cubicBezTo>
                    <a:pt x="443357" y="638406"/>
                    <a:pt x="440117" y="635657"/>
                    <a:pt x="438494" y="632005"/>
                  </a:cubicBezTo>
                  <a:cubicBezTo>
                    <a:pt x="435647" y="625599"/>
                    <a:pt x="431844" y="612055"/>
                    <a:pt x="431844" y="612055"/>
                  </a:cubicBezTo>
                  <a:cubicBezTo>
                    <a:pt x="432952" y="604296"/>
                    <a:pt x="428494" y="592887"/>
                    <a:pt x="435169" y="588779"/>
                  </a:cubicBezTo>
                  <a:cubicBezTo>
                    <a:pt x="448902" y="580328"/>
                    <a:pt x="485309" y="586734"/>
                    <a:pt x="501670" y="588779"/>
                  </a:cubicBezTo>
                  <a:cubicBezTo>
                    <a:pt x="508320" y="595429"/>
                    <a:pt x="516404" y="600905"/>
                    <a:pt x="521621" y="608730"/>
                  </a:cubicBezTo>
                  <a:cubicBezTo>
                    <a:pt x="523838" y="612055"/>
                    <a:pt x="526484" y="615131"/>
                    <a:pt x="528271" y="618705"/>
                  </a:cubicBezTo>
                  <a:cubicBezTo>
                    <a:pt x="529838" y="621840"/>
                    <a:pt x="529493" y="625876"/>
                    <a:pt x="531596" y="628680"/>
                  </a:cubicBezTo>
                  <a:cubicBezTo>
                    <a:pt x="536299" y="634950"/>
                    <a:pt x="541701" y="640958"/>
                    <a:pt x="548222" y="645306"/>
                  </a:cubicBezTo>
                  <a:lnTo>
                    <a:pt x="568172" y="658606"/>
                  </a:lnTo>
                  <a:lnTo>
                    <a:pt x="578148" y="665256"/>
                  </a:lnTo>
                  <a:cubicBezTo>
                    <a:pt x="591394" y="685125"/>
                    <a:pt x="576927" y="667847"/>
                    <a:pt x="594773" y="678556"/>
                  </a:cubicBezTo>
                  <a:cubicBezTo>
                    <a:pt x="597461" y="680169"/>
                    <a:pt x="598814" y="683468"/>
                    <a:pt x="601423" y="685207"/>
                  </a:cubicBezTo>
                  <a:cubicBezTo>
                    <a:pt x="605547" y="687957"/>
                    <a:pt x="610290" y="689640"/>
                    <a:pt x="614724" y="691857"/>
                  </a:cubicBezTo>
                  <a:cubicBezTo>
                    <a:pt x="616941" y="695182"/>
                    <a:pt x="617985" y="699714"/>
                    <a:pt x="621374" y="701832"/>
                  </a:cubicBezTo>
                  <a:cubicBezTo>
                    <a:pt x="627318" y="705547"/>
                    <a:pt x="634674" y="706265"/>
                    <a:pt x="641324" y="708482"/>
                  </a:cubicBezTo>
                  <a:lnTo>
                    <a:pt x="651300" y="711807"/>
                  </a:lnTo>
                  <a:cubicBezTo>
                    <a:pt x="654625" y="712915"/>
                    <a:pt x="657838" y="714444"/>
                    <a:pt x="661275" y="715132"/>
                  </a:cubicBezTo>
                  <a:cubicBezTo>
                    <a:pt x="681337" y="719146"/>
                    <a:pt x="672538" y="716671"/>
                    <a:pt x="687876" y="721783"/>
                  </a:cubicBezTo>
                  <a:cubicBezTo>
                    <a:pt x="708935" y="720675"/>
                    <a:pt x="730051" y="720367"/>
                    <a:pt x="751052" y="718458"/>
                  </a:cubicBezTo>
                  <a:cubicBezTo>
                    <a:pt x="762484" y="717419"/>
                    <a:pt x="760773" y="713029"/>
                    <a:pt x="771003" y="708482"/>
                  </a:cubicBezTo>
                  <a:cubicBezTo>
                    <a:pt x="777409" y="705635"/>
                    <a:pt x="790953" y="701832"/>
                    <a:pt x="790953" y="701832"/>
                  </a:cubicBezTo>
                  <a:cubicBezTo>
                    <a:pt x="793170" y="699615"/>
                    <a:pt x="795865" y="697790"/>
                    <a:pt x="797604" y="695182"/>
                  </a:cubicBezTo>
                  <a:cubicBezTo>
                    <a:pt x="803083" y="686965"/>
                    <a:pt x="804624" y="680773"/>
                    <a:pt x="807579" y="671906"/>
                  </a:cubicBezTo>
                  <a:cubicBezTo>
                    <a:pt x="806471" y="660822"/>
                    <a:pt x="806759" y="649509"/>
                    <a:pt x="804254" y="638655"/>
                  </a:cubicBezTo>
                  <a:cubicBezTo>
                    <a:pt x="803355" y="634761"/>
                    <a:pt x="799227" y="632332"/>
                    <a:pt x="797604" y="628680"/>
                  </a:cubicBezTo>
                  <a:cubicBezTo>
                    <a:pt x="785377" y="601170"/>
                    <a:pt x="797960" y="615738"/>
                    <a:pt x="784303" y="602079"/>
                  </a:cubicBezTo>
                  <a:cubicBezTo>
                    <a:pt x="783195" y="598754"/>
                    <a:pt x="782545" y="595239"/>
                    <a:pt x="780978" y="592104"/>
                  </a:cubicBezTo>
                  <a:cubicBezTo>
                    <a:pt x="779191" y="588530"/>
                    <a:pt x="775731" y="585871"/>
                    <a:pt x="774328" y="582129"/>
                  </a:cubicBezTo>
                  <a:cubicBezTo>
                    <a:pt x="770928" y="573061"/>
                    <a:pt x="772411" y="564046"/>
                    <a:pt x="767678" y="555528"/>
                  </a:cubicBezTo>
                  <a:cubicBezTo>
                    <a:pt x="763796" y="548541"/>
                    <a:pt x="754377" y="535578"/>
                    <a:pt x="754377" y="535578"/>
                  </a:cubicBezTo>
                  <a:cubicBezTo>
                    <a:pt x="752160" y="528928"/>
                    <a:pt x="752684" y="520584"/>
                    <a:pt x="747727" y="515627"/>
                  </a:cubicBezTo>
                  <a:cubicBezTo>
                    <a:pt x="744402" y="512302"/>
                    <a:pt x="740762" y="509264"/>
                    <a:pt x="737752" y="505652"/>
                  </a:cubicBezTo>
                  <a:cubicBezTo>
                    <a:pt x="735194" y="502582"/>
                    <a:pt x="733928" y="498502"/>
                    <a:pt x="731102" y="495676"/>
                  </a:cubicBezTo>
                  <a:cubicBezTo>
                    <a:pt x="728276" y="492850"/>
                    <a:pt x="724451" y="491243"/>
                    <a:pt x="721126" y="489026"/>
                  </a:cubicBezTo>
                  <a:cubicBezTo>
                    <a:pt x="708934" y="470739"/>
                    <a:pt x="721126" y="486255"/>
                    <a:pt x="704501" y="472401"/>
                  </a:cubicBezTo>
                  <a:cubicBezTo>
                    <a:pt x="695552" y="464944"/>
                    <a:pt x="695164" y="460493"/>
                    <a:pt x="684550" y="455775"/>
                  </a:cubicBezTo>
                  <a:cubicBezTo>
                    <a:pt x="678144" y="452928"/>
                    <a:pt x="670433" y="453013"/>
                    <a:pt x="664600" y="449125"/>
                  </a:cubicBezTo>
                  <a:cubicBezTo>
                    <a:pt x="641733" y="433881"/>
                    <a:pt x="652231" y="438352"/>
                    <a:pt x="634674" y="432500"/>
                  </a:cubicBezTo>
                  <a:cubicBezTo>
                    <a:pt x="621376" y="412551"/>
                    <a:pt x="635781" y="431389"/>
                    <a:pt x="618049" y="415874"/>
                  </a:cubicBezTo>
                  <a:cubicBezTo>
                    <a:pt x="612151" y="410713"/>
                    <a:pt x="607944" y="403596"/>
                    <a:pt x="601423" y="399249"/>
                  </a:cubicBezTo>
                  <a:cubicBezTo>
                    <a:pt x="588839" y="390860"/>
                    <a:pt x="594273" y="395425"/>
                    <a:pt x="584798" y="385948"/>
                  </a:cubicBezTo>
                  <a:cubicBezTo>
                    <a:pt x="583690" y="382623"/>
                    <a:pt x="583276" y="378978"/>
                    <a:pt x="581473" y="375973"/>
                  </a:cubicBezTo>
                  <a:cubicBezTo>
                    <a:pt x="578315" y="370710"/>
                    <a:pt x="569376" y="365692"/>
                    <a:pt x="564847" y="362673"/>
                  </a:cubicBezTo>
                  <a:cubicBezTo>
                    <a:pt x="562630" y="359348"/>
                    <a:pt x="560693" y="355819"/>
                    <a:pt x="558197" y="352698"/>
                  </a:cubicBezTo>
                  <a:cubicBezTo>
                    <a:pt x="551289" y="344062"/>
                    <a:pt x="550013" y="347583"/>
                    <a:pt x="544897" y="336072"/>
                  </a:cubicBezTo>
                  <a:cubicBezTo>
                    <a:pt x="542050" y="329666"/>
                    <a:pt x="540463" y="322772"/>
                    <a:pt x="538246" y="316122"/>
                  </a:cubicBezTo>
                  <a:cubicBezTo>
                    <a:pt x="537137" y="312797"/>
                    <a:pt x="536865" y="309062"/>
                    <a:pt x="534921" y="306146"/>
                  </a:cubicBezTo>
                  <a:lnTo>
                    <a:pt x="528271" y="296171"/>
                  </a:lnTo>
                  <a:cubicBezTo>
                    <a:pt x="527163" y="271787"/>
                    <a:pt x="526892" y="247350"/>
                    <a:pt x="524946" y="223019"/>
                  </a:cubicBezTo>
                  <a:cubicBezTo>
                    <a:pt x="524150" y="213071"/>
                    <a:pt x="519240" y="211607"/>
                    <a:pt x="514971" y="203068"/>
                  </a:cubicBezTo>
                  <a:cubicBezTo>
                    <a:pt x="513404" y="199933"/>
                    <a:pt x="513213" y="196228"/>
                    <a:pt x="511646" y="193093"/>
                  </a:cubicBezTo>
                  <a:cubicBezTo>
                    <a:pt x="504821" y="179443"/>
                    <a:pt x="506595" y="186780"/>
                    <a:pt x="498345" y="176468"/>
                  </a:cubicBezTo>
                  <a:cubicBezTo>
                    <a:pt x="495848" y="173347"/>
                    <a:pt x="494521" y="169318"/>
                    <a:pt x="491695" y="166492"/>
                  </a:cubicBezTo>
                  <a:cubicBezTo>
                    <a:pt x="485250" y="160047"/>
                    <a:pt x="479857" y="159221"/>
                    <a:pt x="471745" y="156517"/>
                  </a:cubicBezTo>
                  <a:cubicBezTo>
                    <a:pt x="461205" y="140710"/>
                    <a:pt x="468885" y="147806"/>
                    <a:pt x="445144" y="139892"/>
                  </a:cubicBezTo>
                  <a:lnTo>
                    <a:pt x="435169" y="136567"/>
                  </a:lnTo>
                  <a:lnTo>
                    <a:pt x="425193" y="133242"/>
                  </a:lnTo>
                  <a:cubicBezTo>
                    <a:pt x="408568" y="134350"/>
                    <a:pt x="391536" y="132751"/>
                    <a:pt x="375317" y="136567"/>
                  </a:cubicBezTo>
                  <a:cubicBezTo>
                    <a:pt x="371427" y="137482"/>
                    <a:pt x="370290" y="142890"/>
                    <a:pt x="368667" y="146542"/>
                  </a:cubicBezTo>
                  <a:cubicBezTo>
                    <a:pt x="360513" y="164890"/>
                    <a:pt x="363164" y="165233"/>
                    <a:pt x="358692" y="183118"/>
                  </a:cubicBezTo>
                  <a:cubicBezTo>
                    <a:pt x="357842" y="186518"/>
                    <a:pt x="356475" y="189768"/>
                    <a:pt x="355366" y="193093"/>
                  </a:cubicBezTo>
                  <a:cubicBezTo>
                    <a:pt x="356475" y="198635"/>
                    <a:pt x="358130" y="204095"/>
                    <a:pt x="358692" y="209719"/>
                  </a:cubicBezTo>
                  <a:cubicBezTo>
                    <a:pt x="365347" y="276257"/>
                    <a:pt x="357146" y="240111"/>
                    <a:pt x="365342" y="272895"/>
                  </a:cubicBezTo>
                  <a:cubicBezTo>
                    <a:pt x="368757" y="317296"/>
                    <a:pt x="370729" y="312926"/>
                    <a:pt x="365342" y="356023"/>
                  </a:cubicBezTo>
                  <a:cubicBezTo>
                    <a:pt x="365113" y="357853"/>
                    <a:pt x="360435" y="376393"/>
                    <a:pt x="358692" y="379298"/>
                  </a:cubicBezTo>
                  <a:cubicBezTo>
                    <a:pt x="357079" y="381986"/>
                    <a:pt x="353999" y="383500"/>
                    <a:pt x="352041" y="385948"/>
                  </a:cubicBezTo>
                  <a:cubicBezTo>
                    <a:pt x="349544" y="389069"/>
                    <a:pt x="348861" y="393941"/>
                    <a:pt x="345391" y="395924"/>
                  </a:cubicBezTo>
                  <a:cubicBezTo>
                    <a:pt x="340484" y="398728"/>
                    <a:pt x="334308" y="398141"/>
                    <a:pt x="328766" y="399249"/>
                  </a:cubicBezTo>
                  <a:cubicBezTo>
                    <a:pt x="316574" y="398141"/>
                    <a:pt x="304161" y="398489"/>
                    <a:pt x="292190" y="395924"/>
                  </a:cubicBezTo>
                  <a:cubicBezTo>
                    <a:pt x="277894" y="392861"/>
                    <a:pt x="279769" y="376560"/>
                    <a:pt x="268914" y="369323"/>
                  </a:cubicBezTo>
                  <a:lnTo>
                    <a:pt x="258939" y="362673"/>
                  </a:lnTo>
                  <a:lnTo>
                    <a:pt x="252289" y="342722"/>
                  </a:lnTo>
                  <a:cubicBezTo>
                    <a:pt x="251181" y="339397"/>
                    <a:pt x="249814" y="336147"/>
                    <a:pt x="248964" y="332747"/>
                  </a:cubicBezTo>
                  <a:cubicBezTo>
                    <a:pt x="247855" y="328314"/>
                    <a:pt x="247438" y="323647"/>
                    <a:pt x="245638" y="319447"/>
                  </a:cubicBezTo>
                  <a:cubicBezTo>
                    <a:pt x="244064" y="315774"/>
                    <a:pt x="240611" y="313123"/>
                    <a:pt x="238988" y="309471"/>
                  </a:cubicBezTo>
                  <a:cubicBezTo>
                    <a:pt x="236141" y="303065"/>
                    <a:pt x="234555" y="296171"/>
                    <a:pt x="232338" y="289521"/>
                  </a:cubicBezTo>
                  <a:cubicBezTo>
                    <a:pt x="231230" y="286196"/>
                    <a:pt x="230957" y="282462"/>
                    <a:pt x="229013" y="279546"/>
                  </a:cubicBezTo>
                  <a:cubicBezTo>
                    <a:pt x="226796" y="276221"/>
                    <a:pt x="223986" y="273222"/>
                    <a:pt x="222363" y="269570"/>
                  </a:cubicBezTo>
                  <a:cubicBezTo>
                    <a:pt x="222357" y="269557"/>
                    <a:pt x="214053" y="244638"/>
                    <a:pt x="212388" y="239644"/>
                  </a:cubicBezTo>
                  <a:cubicBezTo>
                    <a:pt x="211280" y="236319"/>
                    <a:pt x="210629" y="232804"/>
                    <a:pt x="209062" y="229669"/>
                  </a:cubicBezTo>
                  <a:cubicBezTo>
                    <a:pt x="206845" y="225236"/>
                    <a:pt x="204365" y="220925"/>
                    <a:pt x="202412" y="216369"/>
                  </a:cubicBezTo>
                  <a:cubicBezTo>
                    <a:pt x="195937" y="201261"/>
                    <a:pt x="203496" y="210804"/>
                    <a:pt x="192437" y="199743"/>
                  </a:cubicBezTo>
                  <a:cubicBezTo>
                    <a:pt x="190220" y="193093"/>
                    <a:pt x="187487" y="186593"/>
                    <a:pt x="185787" y="179793"/>
                  </a:cubicBezTo>
                  <a:cubicBezTo>
                    <a:pt x="181091" y="161009"/>
                    <a:pt x="183358" y="170973"/>
                    <a:pt x="179137" y="149867"/>
                  </a:cubicBezTo>
                  <a:cubicBezTo>
                    <a:pt x="178029" y="128808"/>
                    <a:pt x="177088" y="107740"/>
                    <a:pt x="175812" y="86690"/>
                  </a:cubicBezTo>
                  <a:cubicBezTo>
                    <a:pt x="171842" y="21196"/>
                    <a:pt x="183579" y="55447"/>
                    <a:pt x="162511" y="30164"/>
                  </a:cubicBezTo>
                  <a:cubicBezTo>
                    <a:pt x="159953" y="27094"/>
                    <a:pt x="158982" y="22685"/>
                    <a:pt x="155861" y="20188"/>
                  </a:cubicBezTo>
                  <a:cubicBezTo>
                    <a:pt x="153693" y="18453"/>
                    <a:pt x="133454" y="13755"/>
                    <a:pt x="132585" y="13538"/>
                  </a:cubicBezTo>
                  <a:cubicBezTo>
                    <a:pt x="129260" y="11321"/>
                    <a:pt x="126352" y="8291"/>
                    <a:pt x="122610" y="6888"/>
                  </a:cubicBezTo>
                  <a:cubicBezTo>
                    <a:pt x="104242" y="0"/>
                    <a:pt x="84825" y="5326"/>
                    <a:pt x="66084" y="6888"/>
                  </a:cubicBezTo>
                  <a:cubicBezTo>
                    <a:pt x="61650" y="7996"/>
                    <a:pt x="56586" y="7678"/>
                    <a:pt x="52783" y="10213"/>
                  </a:cubicBezTo>
                  <a:cubicBezTo>
                    <a:pt x="14576" y="35685"/>
                    <a:pt x="52137" y="21513"/>
                    <a:pt x="26182" y="30164"/>
                  </a:cubicBezTo>
                  <a:cubicBezTo>
                    <a:pt x="23965" y="34597"/>
                    <a:pt x="21991" y="39160"/>
                    <a:pt x="19532" y="43464"/>
                  </a:cubicBezTo>
                  <a:cubicBezTo>
                    <a:pt x="17549" y="46934"/>
                    <a:pt x="14456" y="49766"/>
                    <a:pt x="12882" y="53439"/>
                  </a:cubicBezTo>
                  <a:cubicBezTo>
                    <a:pt x="0" y="83499"/>
                    <a:pt x="19602" y="51673"/>
                    <a:pt x="2907" y="76715"/>
                  </a:cubicBezTo>
                  <a:cubicBezTo>
                    <a:pt x="4015" y="84474"/>
                    <a:pt x="4170" y="92430"/>
                    <a:pt x="6232" y="99991"/>
                  </a:cubicBezTo>
                  <a:cubicBezTo>
                    <a:pt x="7536" y="104773"/>
                    <a:pt x="10423" y="108987"/>
                    <a:pt x="12882" y="113291"/>
                  </a:cubicBezTo>
                  <a:cubicBezTo>
                    <a:pt x="16772" y="120099"/>
                    <a:pt x="25225" y="130857"/>
                    <a:pt x="29508" y="136567"/>
                  </a:cubicBezTo>
                  <a:cubicBezTo>
                    <a:pt x="40213" y="168681"/>
                    <a:pt x="23046" y="118747"/>
                    <a:pt x="39483" y="159842"/>
                  </a:cubicBezTo>
                  <a:cubicBezTo>
                    <a:pt x="51354" y="189520"/>
                    <a:pt x="39989" y="170577"/>
                    <a:pt x="52783" y="189768"/>
                  </a:cubicBezTo>
                  <a:cubicBezTo>
                    <a:pt x="69074" y="254934"/>
                    <a:pt x="55310" y="195688"/>
                    <a:pt x="59433" y="362673"/>
                  </a:cubicBezTo>
                  <a:cubicBezTo>
                    <a:pt x="60336" y="399255"/>
                    <a:pt x="61133" y="435844"/>
                    <a:pt x="62758" y="472401"/>
                  </a:cubicBezTo>
                  <a:cubicBezTo>
                    <a:pt x="63351" y="485734"/>
                    <a:pt x="64428" y="499059"/>
                    <a:pt x="66084" y="512302"/>
                  </a:cubicBezTo>
                  <a:cubicBezTo>
                    <a:pt x="66651" y="516836"/>
                    <a:pt x="68207" y="521193"/>
                    <a:pt x="69409" y="525602"/>
                  </a:cubicBezTo>
                  <a:cubicBezTo>
                    <a:pt x="71532" y="533387"/>
                    <a:pt x="73686" y="541166"/>
                    <a:pt x="76059" y="548878"/>
                  </a:cubicBezTo>
                  <a:cubicBezTo>
                    <a:pt x="78120" y="555578"/>
                    <a:pt x="81009" y="562028"/>
                    <a:pt x="82709" y="568828"/>
                  </a:cubicBezTo>
                  <a:cubicBezTo>
                    <a:pt x="83817" y="573262"/>
                    <a:pt x="84779" y="577735"/>
                    <a:pt x="86034" y="582129"/>
                  </a:cubicBezTo>
                  <a:cubicBezTo>
                    <a:pt x="92386" y="604361"/>
                    <a:pt x="86447" y="578374"/>
                    <a:pt x="92684" y="605404"/>
                  </a:cubicBezTo>
                  <a:cubicBezTo>
                    <a:pt x="110149" y="681088"/>
                    <a:pt x="91483" y="599402"/>
                    <a:pt x="102660" y="655281"/>
                  </a:cubicBezTo>
                  <a:cubicBezTo>
                    <a:pt x="103556" y="659762"/>
                    <a:pt x="105089" y="664100"/>
                    <a:pt x="105985" y="668581"/>
                  </a:cubicBezTo>
                  <a:cubicBezTo>
                    <a:pt x="111837" y="697841"/>
                    <a:pt x="106164" y="679094"/>
                    <a:pt x="112635" y="698507"/>
                  </a:cubicBezTo>
                  <a:cubicBezTo>
                    <a:pt x="121633" y="761493"/>
                    <a:pt x="109372" y="688765"/>
                    <a:pt x="122610" y="738408"/>
                  </a:cubicBezTo>
                  <a:cubicBezTo>
                    <a:pt x="134675" y="783652"/>
                    <a:pt x="124961" y="757299"/>
                    <a:pt x="132585" y="791610"/>
                  </a:cubicBezTo>
                  <a:cubicBezTo>
                    <a:pt x="133345" y="795031"/>
                    <a:pt x="134947" y="798215"/>
                    <a:pt x="135910" y="801585"/>
                  </a:cubicBezTo>
                  <a:cubicBezTo>
                    <a:pt x="137166" y="805979"/>
                    <a:pt x="137631" y="810606"/>
                    <a:pt x="139236" y="814885"/>
                  </a:cubicBezTo>
                  <a:cubicBezTo>
                    <a:pt x="140977" y="819526"/>
                    <a:pt x="144045" y="823584"/>
                    <a:pt x="145886" y="828186"/>
                  </a:cubicBezTo>
                  <a:cubicBezTo>
                    <a:pt x="148489" y="834694"/>
                    <a:pt x="149401" y="841866"/>
                    <a:pt x="152536" y="848136"/>
                  </a:cubicBezTo>
                  <a:cubicBezTo>
                    <a:pt x="154753" y="852569"/>
                    <a:pt x="157234" y="856880"/>
                    <a:pt x="159186" y="861436"/>
                  </a:cubicBezTo>
                  <a:cubicBezTo>
                    <a:pt x="160567" y="864658"/>
                    <a:pt x="160321" y="868675"/>
                    <a:pt x="162511" y="871412"/>
                  </a:cubicBezTo>
                  <a:cubicBezTo>
                    <a:pt x="165007" y="874533"/>
                    <a:pt x="169161" y="875845"/>
                    <a:pt x="172486" y="878062"/>
                  </a:cubicBezTo>
                  <a:cubicBezTo>
                    <a:pt x="181285" y="913249"/>
                    <a:pt x="169338" y="871809"/>
                    <a:pt x="182462" y="901338"/>
                  </a:cubicBezTo>
                  <a:cubicBezTo>
                    <a:pt x="185309" y="907744"/>
                    <a:pt x="186895" y="914638"/>
                    <a:pt x="189112" y="921288"/>
                  </a:cubicBezTo>
                  <a:lnTo>
                    <a:pt x="192437" y="931263"/>
                  </a:lnTo>
                  <a:cubicBezTo>
                    <a:pt x="191329" y="936805"/>
                    <a:pt x="189112" y="942237"/>
                    <a:pt x="189112" y="947889"/>
                  </a:cubicBezTo>
                  <a:cubicBezTo>
                    <a:pt x="189112" y="975420"/>
                    <a:pt x="195619" y="983321"/>
                    <a:pt x="199087" y="1011066"/>
                  </a:cubicBezTo>
                  <a:cubicBezTo>
                    <a:pt x="199901" y="1017581"/>
                    <a:pt x="202691" y="1045155"/>
                    <a:pt x="205737" y="1054292"/>
                  </a:cubicBezTo>
                  <a:cubicBezTo>
                    <a:pt x="208548" y="1062726"/>
                    <a:pt x="214175" y="1070272"/>
                    <a:pt x="219038" y="1077567"/>
                  </a:cubicBezTo>
                  <a:cubicBezTo>
                    <a:pt x="221070" y="1083663"/>
                    <a:pt x="225152" y="1101745"/>
                    <a:pt x="232338" y="1107493"/>
                  </a:cubicBezTo>
                  <a:cubicBezTo>
                    <a:pt x="235075" y="1109682"/>
                    <a:pt x="238988" y="1109710"/>
                    <a:pt x="242313" y="1110818"/>
                  </a:cubicBezTo>
                  <a:cubicBezTo>
                    <a:pt x="244530" y="1114143"/>
                    <a:pt x="246138" y="1117968"/>
                    <a:pt x="248964" y="1120794"/>
                  </a:cubicBezTo>
                  <a:cubicBezTo>
                    <a:pt x="275119" y="1146949"/>
                    <a:pt x="241678" y="1104736"/>
                    <a:pt x="268914" y="1137419"/>
                  </a:cubicBezTo>
                  <a:cubicBezTo>
                    <a:pt x="271472" y="1140489"/>
                    <a:pt x="272909" y="1144407"/>
                    <a:pt x="275564" y="1147394"/>
                  </a:cubicBezTo>
                  <a:cubicBezTo>
                    <a:pt x="281812" y="1154423"/>
                    <a:pt x="290298" y="1159520"/>
                    <a:pt x="295515" y="1167345"/>
                  </a:cubicBezTo>
                  <a:cubicBezTo>
                    <a:pt x="304382" y="1180645"/>
                    <a:pt x="298840" y="1175103"/>
                    <a:pt x="312140" y="1183970"/>
                  </a:cubicBezTo>
                  <a:cubicBezTo>
                    <a:pt x="315162" y="1188504"/>
                    <a:pt x="320174" y="1197436"/>
                    <a:pt x="325441" y="1200596"/>
                  </a:cubicBezTo>
                  <a:cubicBezTo>
                    <a:pt x="328446" y="1202399"/>
                    <a:pt x="332091" y="1202813"/>
                    <a:pt x="335416" y="1203921"/>
                  </a:cubicBezTo>
                  <a:cubicBezTo>
                    <a:pt x="336524" y="1207246"/>
                    <a:pt x="336263" y="1211418"/>
                    <a:pt x="338741" y="1213896"/>
                  </a:cubicBezTo>
                  <a:cubicBezTo>
                    <a:pt x="355570" y="1230724"/>
                    <a:pt x="376449" y="1232251"/>
                    <a:pt x="398593" y="1237172"/>
                  </a:cubicBezTo>
                  <a:cubicBezTo>
                    <a:pt x="416393" y="1249039"/>
                    <a:pt x="405742" y="1240996"/>
                    <a:pt x="428518" y="1263772"/>
                  </a:cubicBezTo>
                  <a:cubicBezTo>
                    <a:pt x="430735" y="1265989"/>
                    <a:pt x="432365" y="1269021"/>
                    <a:pt x="435169" y="1270423"/>
                  </a:cubicBezTo>
                  <a:lnTo>
                    <a:pt x="448469" y="1277073"/>
                  </a:lnTo>
                  <a:cubicBezTo>
                    <a:pt x="450686" y="1280398"/>
                    <a:pt x="451999" y="1284552"/>
                    <a:pt x="455119" y="1287048"/>
                  </a:cubicBezTo>
                  <a:cubicBezTo>
                    <a:pt x="457856" y="1289237"/>
                    <a:pt x="461959" y="1288806"/>
                    <a:pt x="465094" y="1290373"/>
                  </a:cubicBezTo>
                  <a:cubicBezTo>
                    <a:pt x="468669" y="1292160"/>
                    <a:pt x="471745" y="1294806"/>
                    <a:pt x="475070" y="1297023"/>
                  </a:cubicBezTo>
                  <a:cubicBezTo>
                    <a:pt x="479161" y="1309297"/>
                    <a:pt x="478947" y="1311060"/>
                    <a:pt x="488370" y="1323624"/>
                  </a:cubicBezTo>
                  <a:cubicBezTo>
                    <a:pt x="491191" y="1327386"/>
                    <a:pt x="495612" y="1329773"/>
                    <a:pt x="498345" y="1333599"/>
                  </a:cubicBezTo>
                  <a:cubicBezTo>
                    <a:pt x="501226" y="1337633"/>
                    <a:pt x="502446" y="1342649"/>
                    <a:pt x="504996" y="1346900"/>
                  </a:cubicBezTo>
                  <a:cubicBezTo>
                    <a:pt x="509108" y="1353753"/>
                    <a:pt x="514184" y="1359997"/>
                    <a:pt x="518296" y="1366850"/>
                  </a:cubicBezTo>
                  <a:cubicBezTo>
                    <a:pt x="543607" y="1409036"/>
                    <a:pt x="508593" y="1355621"/>
                    <a:pt x="531596" y="1390126"/>
                  </a:cubicBezTo>
                  <a:cubicBezTo>
                    <a:pt x="532704" y="1397885"/>
                    <a:pt x="532442" y="1405967"/>
                    <a:pt x="534921" y="1413402"/>
                  </a:cubicBezTo>
                  <a:cubicBezTo>
                    <a:pt x="535912" y="1416376"/>
                    <a:pt x="540170" y="1417248"/>
                    <a:pt x="541572" y="1420052"/>
                  </a:cubicBezTo>
                  <a:cubicBezTo>
                    <a:pt x="545924" y="1428755"/>
                    <a:pt x="543316" y="1435150"/>
                    <a:pt x="548222" y="1443327"/>
                  </a:cubicBezTo>
                  <a:cubicBezTo>
                    <a:pt x="551382" y="1448593"/>
                    <a:pt x="560314" y="1453606"/>
                    <a:pt x="564847" y="1456628"/>
                  </a:cubicBezTo>
                  <a:cubicBezTo>
                    <a:pt x="567064" y="1459953"/>
                    <a:pt x="569556" y="1463110"/>
                    <a:pt x="571497" y="1466603"/>
                  </a:cubicBezTo>
                  <a:cubicBezTo>
                    <a:pt x="585037" y="1490974"/>
                    <a:pt x="577993" y="1480387"/>
                    <a:pt x="588123" y="1503179"/>
                  </a:cubicBezTo>
                  <a:cubicBezTo>
                    <a:pt x="590136" y="1507708"/>
                    <a:pt x="592556" y="1512046"/>
                    <a:pt x="594773" y="1516479"/>
                  </a:cubicBezTo>
                  <a:cubicBezTo>
                    <a:pt x="594784" y="1516544"/>
                    <a:pt x="599218" y="1546423"/>
                    <a:pt x="601423" y="1549730"/>
                  </a:cubicBezTo>
                  <a:cubicBezTo>
                    <a:pt x="603640" y="1553055"/>
                    <a:pt x="608073" y="1554163"/>
                    <a:pt x="611398" y="1556380"/>
                  </a:cubicBezTo>
                  <a:cubicBezTo>
                    <a:pt x="613615" y="1561922"/>
                    <a:pt x="615548" y="1567586"/>
                    <a:pt x="618049" y="1573006"/>
                  </a:cubicBezTo>
                  <a:cubicBezTo>
                    <a:pt x="622203" y="1582007"/>
                    <a:pt x="628945" y="1589989"/>
                    <a:pt x="631349" y="1599607"/>
                  </a:cubicBezTo>
                  <a:cubicBezTo>
                    <a:pt x="632457" y="1604040"/>
                    <a:pt x="633419" y="1608513"/>
                    <a:pt x="634674" y="1612907"/>
                  </a:cubicBezTo>
                  <a:cubicBezTo>
                    <a:pt x="635637" y="1616277"/>
                    <a:pt x="637077" y="1619501"/>
                    <a:pt x="637999" y="1622882"/>
                  </a:cubicBezTo>
                  <a:cubicBezTo>
                    <a:pt x="640404" y="1631700"/>
                    <a:pt x="640561" y="1641308"/>
                    <a:pt x="644649" y="1649483"/>
                  </a:cubicBezTo>
                  <a:cubicBezTo>
                    <a:pt x="646866" y="1653916"/>
                    <a:pt x="649459" y="1658181"/>
                    <a:pt x="651300" y="1662783"/>
                  </a:cubicBezTo>
                  <a:cubicBezTo>
                    <a:pt x="653904" y="1669292"/>
                    <a:pt x="655733" y="1676084"/>
                    <a:pt x="657950" y="1682734"/>
                  </a:cubicBezTo>
                  <a:cubicBezTo>
                    <a:pt x="659058" y="1686059"/>
                    <a:pt x="659708" y="1689574"/>
                    <a:pt x="661275" y="1692709"/>
                  </a:cubicBezTo>
                  <a:cubicBezTo>
                    <a:pt x="663492" y="1697143"/>
                    <a:pt x="664752" y="1702202"/>
                    <a:pt x="667925" y="1706010"/>
                  </a:cubicBezTo>
                  <a:cubicBezTo>
                    <a:pt x="672883" y="1711960"/>
                    <a:pt x="681067" y="1713716"/>
                    <a:pt x="687876" y="1715985"/>
                  </a:cubicBezTo>
                  <a:cubicBezTo>
                    <a:pt x="691201" y="1712660"/>
                    <a:pt x="697078" y="1710648"/>
                    <a:pt x="697851" y="1706010"/>
                  </a:cubicBezTo>
                  <a:cubicBezTo>
                    <a:pt x="698508" y="1702068"/>
                    <a:pt x="695102" y="1696901"/>
                    <a:pt x="691201" y="1696034"/>
                  </a:cubicBezTo>
                  <a:cubicBezTo>
                    <a:pt x="683550" y="1694334"/>
                    <a:pt x="675684" y="1698251"/>
                    <a:pt x="667925" y="1699359"/>
                  </a:cubicBezTo>
                  <a:cubicBezTo>
                    <a:pt x="670142" y="1704901"/>
                    <a:pt x="672688" y="1710322"/>
                    <a:pt x="674575" y="1715985"/>
                  </a:cubicBezTo>
                  <a:cubicBezTo>
                    <a:pt x="678771" y="1728572"/>
                    <a:pt x="678277" y="1735479"/>
                    <a:pt x="681225" y="1749236"/>
                  </a:cubicBezTo>
                  <a:cubicBezTo>
                    <a:pt x="683140" y="1758173"/>
                    <a:pt x="687876" y="1775836"/>
                    <a:pt x="687876" y="1775836"/>
                  </a:cubicBezTo>
                  <a:cubicBezTo>
                    <a:pt x="688984" y="1785811"/>
                    <a:pt x="689233" y="1795920"/>
                    <a:pt x="691201" y="1805762"/>
                  </a:cubicBezTo>
                  <a:cubicBezTo>
                    <a:pt x="692576" y="1812636"/>
                    <a:pt x="696151" y="1818912"/>
                    <a:pt x="697851" y="1825713"/>
                  </a:cubicBezTo>
                  <a:lnTo>
                    <a:pt x="704501" y="1852314"/>
                  </a:lnTo>
                  <a:cubicBezTo>
                    <a:pt x="706008" y="1858342"/>
                    <a:pt x="711778" y="1882865"/>
                    <a:pt x="714476" y="1885564"/>
                  </a:cubicBezTo>
                  <a:lnTo>
                    <a:pt x="721126" y="1892215"/>
                  </a:lnTo>
                  <a:lnTo>
                    <a:pt x="727777" y="1912165"/>
                  </a:lnTo>
                  <a:cubicBezTo>
                    <a:pt x="728885" y="1915490"/>
                    <a:pt x="728624" y="1919662"/>
                    <a:pt x="731102" y="1922140"/>
                  </a:cubicBezTo>
                  <a:cubicBezTo>
                    <a:pt x="738978" y="1930017"/>
                    <a:pt x="747293" y="1937464"/>
                    <a:pt x="751052" y="1948741"/>
                  </a:cubicBezTo>
                  <a:cubicBezTo>
                    <a:pt x="752160" y="1952066"/>
                    <a:pt x="752810" y="1955581"/>
                    <a:pt x="754377" y="1958716"/>
                  </a:cubicBezTo>
                  <a:cubicBezTo>
                    <a:pt x="756164" y="1962291"/>
                    <a:pt x="758705" y="1965440"/>
                    <a:pt x="761028" y="1968692"/>
                  </a:cubicBezTo>
                  <a:cubicBezTo>
                    <a:pt x="781644" y="1997554"/>
                    <a:pt x="761985" y="1968464"/>
                    <a:pt x="777653" y="1991967"/>
                  </a:cubicBezTo>
                  <a:cubicBezTo>
                    <a:pt x="779358" y="1997082"/>
                    <a:pt x="784815" y="2006803"/>
                    <a:pt x="777653" y="2011918"/>
                  </a:cubicBezTo>
                  <a:cubicBezTo>
                    <a:pt x="771949" y="2015992"/>
                    <a:pt x="757702" y="2018568"/>
                    <a:pt x="757702" y="2018568"/>
                  </a:cubicBezTo>
                  <a:cubicBezTo>
                    <a:pt x="756134" y="2023272"/>
                    <a:pt x="749352" y="2037669"/>
                    <a:pt x="757702" y="2041844"/>
                  </a:cubicBezTo>
                  <a:cubicBezTo>
                    <a:pt x="761276" y="2043631"/>
                    <a:pt x="764353" y="2037411"/>
                    <a:pt x="767678" y="2035194"/>
                  </a:cubicBezTo>
                  <a:cubicBezTo>
                    <a:pt x="771353" y="2024167"/>
                    <a:pt x="771003" y="2028723"/>
                    <a:pt x="761028" y="2035194"/>
                  </a:cubicBezTo>
                  <a:close/>
                </a:path>
              </a:pathLst>
            </a:custGeom>
            <a:solidFill>
              <a:srgbClr val="FFFF00">
                <a:alpha val="15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68" name="Полилиния 867"/>
            <p:cNvSpPr/>
            <p:nvPr/>
          </p:nvSpPr>
          <p:spPr>
            <a:xfrm>
              <a:off x="3673098" y="578603"/>
              <a:ext cx="2665709" cy="4021138"/>
            </a:xfrm>
            <a:custGeom>
              <a:avLst/>
              <a:gdLst>
                <a:gd name="connsiteX0" fmla="*/ 87824 w 2665709"/>
                <a:gd name="connsiteY0" fmla="*/ 4008895 h 4021138"/>
                <a:gd name="connsiteX1" fmla="*/ 103322 w 2665709"/>
                <a:gd name="connsiteY1" fmla="*/ 3977899 h 4021138"/>
                <a:gd name="connsiteX2" fmla="*/ 118821 w 2665709"/>
                <a:gd name="connsiteY2" fmla="*/ 3967566 h 4021138"/>
                <a:gd name="connsiteX3" fmla="*/ 129153 w 2665709"/>
                <a:gd name="connsiteY3" fmla="*/ 3952068 h 4021138"/>
                <a:gd name="connsiteX4" fmla="*/ 160149 w 2665709"/>
                <a:gd name="connsiteY4" fmla="*/ 3936570 h 4021138"/>
                <a:gd name="connsiteX5" fmla="*/ 216977 w 2665709"/>
                <a:gd name="connsiteY5" fmla="*/ 3941736 h 4021138"/>
                <a:gd name="connsiteX6" fmla="*/ 247973 w 2665709"/>
                <a:gd name="connsiteY6" fmla="*/ 3967566 h 4021138"/>
                <a:gd name="connsiteX7" fmla="*/ 263471 w 2665709"/>
                <a:gd name="connsiteY7" fmla="*/ 3977899 h 4021138"/>
                <a:gd name="connsiteX8" fmla="*/ 309966 w 2665709"/>
                <a:gd name="connsiteY8" fmla="*/ 3988231 h 4021138"/>
                <a:gd name="connsiteX9" fmla="*/ 371960 w 2665709"/>
                <a:gd name="connsiteY9" fmla="*/ 3977899 h 4021138"/>
                <a:gd name="connsiteX10" fmla="*/ 382292 w 2665709"/>
                <a:gd name="connsiteY10" fmla="*/ 3967566 h 4021138"/>
                <a:gd name="connsiteX11" fmla="*/ 397790 w 2665709"/>
                <a:gd name="connsiteY11" fmla="*/ 3962400 h 4021138"/>
                <a:gd name="connsiteX12" fmla="*/ 423621 w 2665709"/>
                <a:gd name="connsiteY12" fmla="*/ 3941736 h 4021138"/>
                <a:gd name="connsiteX13" fmla="*/ 454617 w 2665709"/>
                <a:gd name="connsiteY13" fmla="*/ 3926238 h 4021138"/>
                <a:gd name="connsiteX14" fmla="*/ 464949 w 2665709"/>
                <a:gd name="connsiteY14" fmla="*/ 3915905 h 4021138"/>
                <a:gd name="connsiteX15" fmla="*/ 480448 w 2665709"/>
                <a:gd name="connsiteY15" fmla="*/ 3910739 h 4021138"/>
                <a:gd name="connsiteX16" fmla="*/ 495946 w 2665709"/>
                <a:gd name="connsiteY16" fmla="*/ 3879743 h 4021138"/>
                <a:gd name="connsiteX17" fmla="*/ 506278 w 2665709"/>
                <a:gd name="connsiteY17" fmla="*/ 3828082 h 4021138"/>
                <a:gd name="connsiteX18" fmla="*/ 501112 w 2665709"/>
                <a:gd name="connsiteY18" fmla="*/ 3750590 h 4021138"/>
                <a:gd name="connsiteX19" fmla="*/ 495946 w 2665709"/>
                <a:gd name="connsiteY19" fmla="*/ 3729926 h 4021138"/>
                <a:gd name="connsiteX20" fmla="*/ 475282 w 2665709"/>
                <a:gd name="connsiteY20" fmla="*/ 3678265 h 4021138"/>
                <a:gd name="connsiteX21" fmla="*/ 464949 w 2665709"/>
                <a:gd name="connsiteY21" fmla="*/ 3667933 h 4021138"/>
                <a:gd name="connsiteX22" fmla="*/ 444285 w 2665709"/>
                <a:gd name="connsiteY22" fmla="*/ 3636936 h 4021138"/>
                <a:gd name="connsiteX23" fmla="*/ 423621 w 2665709"/>
                <a:gd name="connsiteY23" fmla="*/ 3611105 h 4021138"/>
                <a:gd name="connsiteX24" fmla="*/ 382292 w 2665709"/>
                <a:gd name="connsiteY24" fmla="*/ 3600773 h 4021138"/>
                <a:gd name="connsiteX25" fmla="*/ 340963 w 2665709"/>
                <a:gd name="connsiteY25" fmla="*/ 3564611 h 4021138"/>
                <a:gd name="connsiteX26" fmla="*/ 330631 w 2665709"/>
                <a:gd name="connsiteY26" fmla="*/ 3554278 h 4021138"/>
                <a:gd name="connsiteX27" fmla="*/ 315133 w 2665709"/>
                <a:gd name="connsiteY27" fmla="*/ 3497451 h 4021138"/>
                <a:gd name="connsiteX28" fmla="*/ 346129 w 2665709"/>
                <a:gd name="connsiteY28" fmla="*/ 3471621 h 4021138"/>
                <a:gd name="connsiteX29" fmla="*/ 377126 w 2665709"/>
                <a:gd name="connsiteY29" fmla="*/ 3461289 h 4021138"/>
                <a:gd name="connsiteX30" fmla="*/ 392624 w 2665709"/>
                <a:gd name="connsiteY30" fmla="*/ 3456122 h 4021138"/>
                <a:gd name="connsiteX31" fmla="*/ 423621 w 2665709"/>
                <a:gd name="connsiteY31" fmla="*/ 3435458 h 4021138"/>
                <a:gd name="connsiteX32" fmla="*/ 454617 w 2665709"/>
                <a:gd name="connsiteY32" fmla="*/ 3419960 h 4021138"/>
                <a:gd name="connsiteX33" fmla="*/ 470116 w 2665709"/>
                <a:gd name="connsiteY33" fmla="*/ 3404461 h 4021138"/>
                <a:gd name="connsiteX34" fmla="*/ 485614 w 2665709"/>
                <a:gd name="connsiteY34" fmla="*/ 3394129 h 4021138"/>
                <a:gd name="connsiteX35" fmla="*/ 490780 w 2665709"/>
                <a:gd name="connsiteY35" fmla="*/ 3378631 h 4021138"/>
                <a:gd name="connsiteX36" fmla="*/ 501112 w 2665709"/>
                <a:gd name="connsiteY36" fmla="*/ 3363133 h 4021138"/>
                <a:gd name="connsiteX37" fmla="*/ 511444 w 2665709"/>
                <a:gd name="connsiteY37" fmla="*/ 3321804 h 4021138"/>
                <a:gd name="connsiteX38" fmla="*/ 521777 w 2665709"/>
                <a:gd name="connsiteY38" fmla="*/ 3311472 h 4021138"/>
                <a:gd name="connsiteX39" fmla="*/ 516610 w 2665709"/>
                <a:gd name="connsiteY39" fmla="*/ 3285641 h 4021138"/>
                <a:gd name="connsiteX40" fmla="*/ 501112 w 2665709"/>
                <a:gd name="connsiteY40" fmla="*/ 3270143 h 4021138"/>
                <a:gd name="connsiteX41" fmla="*/ 480448 w 2665709"/>
                <a:gd name="connsiteY41" fmla="*/ 3254644 h 4021138"/>
                <a:gd name="connsiteX42" fmla="*/ 454617 w 2665709"/>
                <a:gd name="connsiteY42" fmla="*/ 3249478 h 4021138"/>
                <a:gd name="connsiteX43" fmla="*/ 330631 w 2665709"/>
                <a:gd name="connsiteY43" fmla="*/ 3244312 h 4021138"/>
                <a:gd name="connsiteX44" fmla="*/ 320299 w 2665709"/>
                <a:gd name="connsiteY44" fmla="*/ 3223648 h 4021138"/>
                <a:gd name="connsiteX45" fmla="*/ 309966 w 2665709"/>
                <a:gd name="connsiteY45" fmla="*/ 3208150 h 4021138"/>
                <a:gd name="connsiteX46" fmla="*/ 304800 w 2665709"/>
                <a:gd name="connsiteY46" fmla="*/ 3171987 h 4021138"/>
                <a:gd name="connsiteX47" fmla="*/ 299634 w 2665709"/>
                <a:gd name="connsiteY47" fmla="*/ 3156489 h 4021138"/>
                <a:gd name="connsiteX48" fmla="*/ 304800 w 2665709"/>
                <a:gd name="connsiteY48" fmla="*/ 3135824 h 4021138"/>
                <a:gd name="connsiteX49" fmla="*/ 325465 w 2665709"/>
                <a:gd name="connsiteY49" fmla="*/ 3078997 h 4021138"/>
                <a:gd name="connsiteX50" fmla="*/ 340963 w 2665709"/>
                <a:gd name="connsiteY50" fmla="*/ 3068665 h 4021138"/>
                <a:gd name="connsiteX51" fmla="*/ 356461 w 2665709"/>
                <a:gd name="connsiteY51" fmla="*/ 3037668 h 4021138"/>
                <a:gd name="connsiteX52" fmla="*/ 366794 w 2665709"/>
                <a:gd name="connsiteY52" fmla="*/ 3001505 h 4021138"/>
                <a:gd name="connsiteX53" fmla="*/ 371960 w 2665709"/>
                <a:gd name="connsiteY53" fmla="*/ 2794861 h 4021138"/>
                <a:gd name="connsiteX54" fmla="*/ 377126 w 2665709"/>
                <a:gd name="connsiteY54" fmla="*/ 2769031 h 4021138"/>
                <a:gd name="connsiteX55" fmla="*/ 371960 w 2665709"/>
                <a:gd name="connsiteY55" fmla="*/ 2707038 h 4021138"/>
                <a:gd name="connsiteX56" fmla="*/ 366794 w 2665709"/>
                <a:gd name="connsiteY56" fmla="*/ 2691539 h 4021138"/>
                <a:gd name="connsiteX57" fmla="*/ 356461 w 2665709"/>
                <a:gd name="connsiteY57" fmla="*/ 2681207 h 4021138"/>
                <a:gd name="connsiteX58" fmla="*/ 361627 w 2665709"/>
                <a:gd name="connsiteY58" fmla="*/ 2624380 h 4021138"/>
                <a:gd name="connsiteX59" fmla="*/ 382292 w 2665709"/>
                <a:gd name="connsiteY59" fmla="*/ 2598550 h 4021138"/>
                <a:gd name="connsiteX60" fmla="*/ 408122 w 2665709"/>
                <a:gd name="connsiteY60" fmla="*/ 2572719 h 4021138"/>
                <a:gd name="connsiteX61" fmla="*/ 454617 w 2665709"/>
                <a:gd name="connsiteY61" fmla="*/ 2562387 h 4021138"/>
                <a:gd name="connsiteX62" fmla="*/ 470116 w 2665709"/>
                <a:gd name="connsiteY62" fmla="*/ 2557221 h 4021138"/>
                <a:gd name="connsiteX63" fmla="*/ 485614 w 2665709"/>
                <a:gd name="connsiteY63" fmla="*/ 2546889 h 4021138"/>
                <a:gd name="connsiteX64" fmla="*/ 490780 w 2665709"/>
                <a:gd name="connsiteY64" fmla="*/ 2531390 h 4021138"/>
                <a:gd name="connsiteX65" fmla="*/ 511444 w 2665709"/>
                <a:gd name="connsiteY65" fmla="*/ 2500394 h 4021138"/>
                <a:gd name="connsiteX66" fmla="*/ 521777 w 2665709"/>
                <a:gd name="connsiteY66" fmla="*/ 2484895 h 4021138"/>
                <a:gd name="connsiteX67" fmla="*/ 547607 w 2665709"/>
                <a:gd name="connsiteY67" fmla="*/ 2438400 h 4021138"/>
                <a:gd name="connsiteX68" fmla="*/ 573438 w 2665709"/>
                <a:gd name="connsiteY68" fmla="*/ 2412570 h 4021138"/>
                <a:gd name="connsiteX69" fmla="*/ 594102 w 2665709"/>
                <a:gd name="connsiteY69" fmla="*/ 2376407 h 4021138"/>
                <a:gd name="connsiteX70" fmla="*/ 609600 w 2665709"/>
                <a:gd name="connsiteY70" fmla="*/ 2360909 h 4021138"/>
                <a:gd name="connsiteX71" fmla="*/ 635431 w 2665709"/>
                <a:gd name="connsiteY71" fmla="*/ 2314414 h 4021138"/>
                <a:gd name="connsiteX72" fmla="*/ 656095 w 2665709"/>
                <a:gd name="connsiteY72" fmla="*/ 2288583 h 4021138"/>
                <a:gd name="connsiteX73" fmla="*/ 661261 w 2665709"/>
                <a:gd name="connsiteY73" fmla="*/ 2273085 h 4021138"/>
                <a:gd name="connsiteX74" fmla="*/ 671594 w 2665709"/>
                <a:gd name="connsiteY74" fmla="*/ 2262753 h 4021138"/>
                <a:gd name="connsiteX75" fmla="*/ 681926 w 2665709"/>
                <a:gd name="connsiteY75" fmla="*/ 2247255 h 4021138"/>
                <a:gd name="connsiteX76" fmla="*/ 697424 w 2665709"/>
                <a:gd name="connsiteY76" fmla="*/ 2216258 h 4021138"/>
                <a:gd name="connsiteX77" fmla="*/ 702590 w 2665709"/>
                <a:gd name="connsiteY77" fmla="*/ 2200760 h 4021138"/>
                <a:gd name="connsiteX78" fmla="*/ 718088 w 2665709"/>
                <a:gd name="connsiteY78" fmla="*/ 2190428 h 4021138"/>
                <a:gd name="connsiteX79" fmla="*/ 743919 w 2665709"/>
                <a:gd name="connsiteY79" fmla="*/ 2143933 h 4021138"/>
                <a:gd name="connsiteX80" fmla="*/ 769749 w 2665709"/>
                <a:gd name="connsiteY80" fmla="*/ 2118102 h 4021138"/>
                <a:gd name="connsiteX81" fmla="*/ 780082 w 2665709"/>
                <a:gd name="connsiteY81" fmla="*/ 2107770 h 4021138"/>
                <a:gd name="connsiteX82" fmla="*/ 795580 w 2665709"/>
                <a:gd name="connsiteY82" fmla="*/ 2081939 h 4021138"/>
                <a:gd name="connsiteX83" fmla="*/ 821410 w 2665709"/>
                <a:gd name="connsiteY83" fmla="*/ 2056109 h 4021138"/>
                <a:gd name="connsiteX84" fmla="*/ 836909 w 2665709"/>
                <a:gd name="connsiteY84" fmla="*/ 2030278 h 4021138"/>
                <a:gd name="connsiteX85" fmla="*/ 842075 w 2665709"/>
                <a:gd name="connsiteY85" fmla="*/ 2014780 h 4021138"/>
                <a:gd name="connsiteX86" fmla="*/ 857573 w 2665709"/>
                <a:gd name="connsiteY86" fmla="*/ 2009614 h 4021138"/>
                <a:gd name="connsiteX87" fmla="*/ 867905 w 2665709"/>
                <a:gd name="connsiteY87" fmla="*/ 1994116 h 4021138"/>
                <a:gd name="connsiteX88" fmla="*/ 893736 w 2665709"/>
                <a:gd name="connsiteY88" fmla="*/ 1973451 h 4021138"/>
                <a:gd name="connsiteX89" fmla="*/ 904068 w 2665709"/>
                <a:gd name="connsiteY89" fmla="*/ 1957953 h 4021138"/>
                <a:gd name="connsiteX90" fmla="*/ 909234 w 2665709"/>
                <a:gd name="connsiteY90" fmla="*/ 1942455 h 4021138"/>
                <a:gd name="connsiteX91" fmla="*/ 924733 w 2665709"/>
                <a:gd name="connsiteY91" fmla="*/ 1937289 h 4021138"/>
                <a:gd name="connsiteX92" fmla="*/ 935065 w 2665709"/>
                <a:gd name="connsiteY92" fmla="*/ 1926956 h 4021138"/>
                <a:gd name="connsiteX93" fmla="*/ 945397 w 2665709"/>
                <a:gd name="connsiteY93" fmla="*/ 1911458 h 4021138"/>
                <a:gd name="connsiteX94" fmla="*/ 976394 w 2665709"/>
                <a:gd name="connsiteY94" fmla="*/ 1880461 h 4021138"/>
                <a:gd name="connsiteX95" fmla="*/ 1002224 w 2665709"/>
                <a:gd name="connsiteY95" fmla="*/ 1854631 h 4021138"/>
                <a:gd name="connsiteX96" fmla="*/ 1012556 w 2665709"/>
                <a:gd name="connsiteY96" fmla="*/ 1839133 h 4021138"/>
                <a:gd name="connsiteX97" fmla="*/ 1033221 w 2665709"/>
                <a:gd name="connsiteY97" fmla="*/ 1818468 h 4021138"/>
                <a:gd name="connsiteX98" fmla="*/ 1059051 w 2665709"/>
                <a:gd name="connsiteY98" fmla="*/ 1771973 h 4021138"/>
                <a:gd name="connsiteX99" fmla="*/ 1074549 w 2665709"/>
                <a:gd name="connsiteY99" fmla="*/ 1761641 h 4021138"/>
                <a:gd name="connsiteX100" fmla="*/ 1084882 w 2665709"/>
                <a:gd name="connsiteY100" fmla="*/ 1725478 h 4021138"/>
                <a:gd name="connsiteX101" fmla="*/ 1095214 w 2665709"/>
                <a:gd name="connsiteY101" fmla="*/ 1694482 h 4021138"/>
                <a:gd name="connsiteX102" fmla="*/ 1100380 w 2665709"/>
                <a:gd name="connsiteY102" fmla="*/ 1678983 h 4021138"/>
                <a:gd name="connsiteX103" fmla="*/ 1110712 w 2665709"/>
                <a:gd name="connsiteY103" fmla="*/ 1637655 h 4021138"/>
                <a:gd name="connsiteX104" fmla="*/ 1126210 w 2665709"/>
                <a:gd name="connsiteY104" fmla="*/ 1585994 h 4021138"/>
                <a:gd name="connsiteX105" fmla="*/ 1131377 w 2665709"/>
                <a:gd name="connsiteY105" fmla="*/ 1570495 h 4021138"/>
                <a:gd name="connsiteX106" fmla="*/ 1146875 w 2665709"/>
                <a:gd name="connsiteY106" fmla="*/ 1554997 h 4021138"/>
                <a:gd name="connsiteX107" fmla="*/ 1157207 w 2665709"/>
                <a:gd name="connsiteY107" fmla="*/ 1524000 h 4021138"/>
                <a:gd name="connsiteX108" fmla="*/ 1162373 w 2665709"/>
                <a:gd name="connsiteY108" fmla="*/ 1508502 h 4021138"/>
                <a:gd name="connsiteX109" fmla="*/ 1177871 w 2665709"/>
                <a:gd name="connsiteY109" fmla="*/ 1493004 h 4021138"/>
                <a:gd name="connsiteX110" fmla="*/ 1183038 w 2665709"/>
                <a:gd name="connsiteY110" fmla="*/ 1477505 h 4021138"/>
                <a:gd name="connsiteX111" fmla="*/ 1193370 w 2665709"/>
                <a:gd name="connsiteY111" fmla="*/ 1462007 h 4021138"/>
                <a:gd name="connsiteX112" fmla="*/ 1198536 w 2665709"/>
                <a:gd name="connsiteY112" fmla="*/ 1441343 h 4021138"/>
                <a:gd name="connsiteX113" fmla="*/ 1224366 w 2665709"/>
                <a:gd name="connsiteY113" fmla="*/ 1415512 h 4021138"/>
                <a:gd name="connsiteX114" fmla="*/ 1239865 w 2665709"/>
                <a:gd name="connsiteY114" fmla="*/ 1384516 h 4021138"/>
                <a:gd name="connsiteX115" fmla="*/ 1255363 w 2665709"/>
                <a:gd name="connsiteY115" fmla="*/ 1379350 h 4021138"/>
                <a:gd name="connsiteX116" fmla="*/ 1260529 w 2665709"/>
                <a:gd name="connsiteY116" fmla="*/ 1363851 h 4021138"/>
                <a:gd name="connsiteX117" fmla="*/ 1291526 w 2665709"/>
                <a:gd name="connsiteY117" fmla="*/ 1343187 h 4021138"/>
                <a:gd name="connsiteX118" fmla="*/ 1296692 w 2665709"/>
                <a:gd name="connsiteY118" fmla="*/ 1327689 h 4021138"/>
                <a:gd name="connsiteX119" fmla="*/ 1322522 w 2665709"/>
                <a:gd name="connsiteY119" fmla="*/ 1307024 h 4021138"/>
                <a:gd name="connsiteX120" fmla="*/ 1332855 w 2665709"/>
                <a:gd name="connsiteY120" fmla="*/ 1296692 h 4021138"/>
                <a:gd name="connsiteX121" fmla="*/ 1348353 w 2665709"/>
                <a:gd name="connsiteY121" fmla="*/ 1291526 h 4021138"/>
                <a:gd name="connsiteX122" fmla="*/ 1544665 w 2665709"/>
                <a:gd name="connsiteY122" fmla="*/ 1286360 h 4021138"/>
                <a:gd name="connsiteX123" fmla="*/ 1580827 w 2665709"/>
                <a:gd name="connsiteY123" fmla="*/ 1281194 h 4021138"/>
                <a:gd name="connsiteX124" fmla="*/ 1596326 w 2665709"/>
                <a:gd name="connsiteY124" fmla="*/ 1276028 h 4021138"/>
                <a:gd name="connsiteX125" fmla="*/ 1616990 w 2665709"/>
                <a:gd name="connsiteY125" fmla="*/ 1270861 h 4021138"/>
                <a:gd name="connsiteX126" fmla="*/ 1663485 w 2665709"/>
                <a:gd name="connsiteY126" fmla="*/ 1250197 h 4021138"/>
                <a:gd name="connsiteX127" fmla="*/ 1678983 w 2665709"/>
                <a:gd name="connsiteY127" fmla="*/ 1245031 h 4021138"/>
                <a:gd name="connsiteX128" fmla="*/ 1694482 w 2665709"/>
                <a:gd name="connsiteY128" fmla="*/ 1239865 h 4021138"/>
                <a:gd name="connsiteX129" fmla="*/ 1704814 w 2665709"/>
                <a:gd name="connsiteY129" fmla="*/ 1224366 h 4021138"/>
                <a:gd name="connsiteX130" fmla="*/ 1725478 w 2665709"/>
                <a:gd name="connsiteY130" fmla="*/ 1214034 h 4021138"/>
                <a:gd name="connsiteX131" fmla="*/ 1740977 w 2665709"/>
                <a:gd name="connsiteY131" fmla="*/ 1203702 h 4021138"/>
                <a:gd name="connsiteX132" fmla="*/ 1766807 w 2665709"/>
                <a:gd name="connsiteY132" fmla="*/ 1183038 h 4021138"/>
                <a:gd name="connsiteX133" fmla="*/ 1797804 w 2665709"/>
                <a:gd name="connsiteY133" fmla="*/ 1162373 h 4021138"/>
                <a:gd name="connsiteX134" fmla="*/ 1808136 w 2665709"/>
                <a:gd name="connsiteY134" fmla="*/ 1146875 h 4021138"/>
                <a:gd name="connsiteX135" fmla="*/ 1823634 w 2665709"/>
                <a:gd name="connsiteY135" fmla="*/ 1141709 h 4021138"/>
                <a:gd name="connsiteX136" fmla="*/ 1839133 w 2665709"/>
                <a:gd name="connsiteY136" fmla="*/ 1131377 h 4021138"/>
                <a:gd name="connsiteX137" fmla="*/ 1859797 w 2665709"/>
                <a:gd name="connsiteY137" fmla="*/ 1105546 h 4021138"/>
                <a:gd name="connsiteX138" fmla="*/ 1880461 w 2665709"/>
                <a:gd name="connsiteY138" fmla="*/ 1074550 h 4021138"/>
                <a:gd name="connsiteX139" fmla="*/ 1890794 w 2665709"/>
                <a:gd name="connsiteY139" fmla="*/ 1043553 h 4021138"/>
                <a:gd name="connsiteX140" fmla="*/ 1895960 w 2665709"/>
                <a:gd name="connsiteY140" fmla="*/ 1028055 h 4021138"/>
                <a:gd name="connsiteX141" fmla="*/ 1906292 w 2665709"/>
                <a:gd name="connsiteY141" fmla="*/ 1017722 h 4021138"/>
                <a:gd name="connsiteX142" fmla="*/ 1911458 w 2665709"/>
                <a:gd name="connsiteY142" fmla="*/ 1002224 h 4021138"/>
                <a:gd name="connsiteX143" fmla="*/ 1932122 w 2665709"/>
                <a:gd name="connsiteY143" fmla="*/ 971228 h 4021138"/>
                <a:gd name="connsiteX144" fmla="*/ 1937288 w 2665709"/>
                <a:gd name="connsiteY144" fmla="*/ 955729 h 4021138"/>
                <a:gd name="connsiteX145" fmla="*/ 1947621 w 2665709"/>
                <a:gd name="connsiteY145" fmla="*/ 945397 h 4021138"/>
                <a:gd name="connsiteX146" fmla="*/ 1957953 w 2665709"/>
                <a:gd name="connsiteY146" fmla="*/ 929899 h 4021138"/>
                <a:gd name="connsiteX147" fmla="*/ 1963119 w 2665709"/>
                <a:gd name="connsiteY147" fmla="*/ 914400 h 4021138"/>
                <a:gd name="connsiteX148" fmla="*/ 1994116 w 2665709"/>
                <a:gd name="connsiteY148" fmla="*/ 873072 h 4021138"/>
                <a:gd name="connsiteX149" fmla="*/ 1999282 w 2665709"/>
                <a:gd name="connsiteY149" fmla="*/ 857573 h 4021138"/>
                <a:gd name="connsiteX150" fmla="*/ 2019946 w 2665709"/>
                <a:gd name="connsiteY150" fmla="*/ 826577 h 4021138"/>
                <a:gd name="connsiteX151" fmla="*/ 2030278 w 2665709"/>
                <a:gd name="connsiteY151" fmla="*/ 811078 h 4021138"/>
                <a:gd name="connsiteX152" fmla="*/ 2040610 w 2665709"/>
                <a:gd name="connsiteY152" fmla="*/ 795580 h 4021138"/>
                <a:gd name="connsiteX153" fmla="*/ 2045777 w 2665709"/>
                <a:gd name="connsiteY153" fmla="*/ 780082 h 4021138"/>
                <a:gd name="connsiteX154" fmla="*/ 2061275 w 2665709"/>
                <a:gd name="connsiteY154" fmla="*/ 769750 h 4021138"/>
                <a:gd name="connsiteX155" fmla="*/ 2081939 w 2665709"/>
                <a:gd name="connsiteY155" fmla="*/ 743919 h 4021138"/>
                <a:gd name="connsiteX156" fmla="*/ 2097438 w 2665709"/>
                <a:gd name="connsiteY156" fmla="*/ 733587 h 4021138"/>
                <a:gd name="connsiteX157" fmla="*/ 2138766 w 2665709"/>
                <a:gd name="connsiteY157" fmla="*/ 702590 h 4021138"/>
                <a:gd name="connsiteX158" fmla="*/ 2149099 w 2665709"/>
                <a:gd name="connsiteY158" fmla="*/ 692258 h 4021138"/>
                <a:gd name="connsiteX159" fmla="*/ 2164597 w 2665709"/>
                <a:gd name="connsiteY159" fmla="*/ 687092 h 4021138"/>
                <a:gd name="connsiteX160" fmla="*/ 2185261 w 2665709"/>
                <a:gd name="connsiteY160" fmla="*/ 661261 h 4021138"/>
                <a:gd name="connsiteX161" fmla="*/ 2216258 w 2665709"/>
                <a:gd name="connsiteY161" fmla="*/ 650929 h 4021138"/>
                <a:gd name="connsiteX162" fmla="*/ 2236922 w 2665709"/>
                <a:gd name="connsiteY162" fmla="*/ 640597 h 4021138"/>
                <a:gd name="connsiteX163" fmla="*/ 2262753 w 2665709"/>
                <a:gd name="connsiteY163" fmla="*/ 625099 h 4021138"/>
                <a:gd name="connsiteX164" fmla="*/ 2288583 w 2665709"/>
                <a:gd name="connsiteY164" fmla="*/ 599268 h 4021138"/>
                <a:gd name="connsiteX165" fmla="*/ 2298916 w 2665709"/>
                <a:gd name="connsiteY165" fmla="*/ 588936 h 4021138"/>
                <a:gd name="connsiteX166" fmla="*/ 2314414 w 2665709"/>
                <a:gd name="connsiteY166" fmla="*/ 583770 h 4021138"/>
                <a:gd name="connsiteX167" fmla="*/ 2345410 w 2665709"/>
                <a:gd name="connsiteY167" fmla="*/ 552773 h 4021138"/>
                <a:gd name="connsiteX168" fmla="*/ 2355743 w 2665709"/>
                <a:gd name="connsiteY168" fmla="*/ 542441 h 4021138"/>
                <a:gd name="connsiteX169" fmla="*/ 2381573 w 2665709"/>
                <a:gd name="connsiteY169" fmla="*/ 516611 h 4021138"/>
                <a:gd name="connsiteX170" fmla="*/ 2407404 w 2665709"/>
                <a:gd name="connsiteY170" fmla="*/ 501112 h 4021138"/>
                <a:gd name="connsiteX171" fmla="*/ 2422902 w 2665709"/>
                <a:gd name="connsiteY171" fmla="*/ 490780 h 4021138"/>
                <a:gd name="connsiteX172" fmla="*/ 2495227 w 2665709"/>
                <a:gd name="connsiteY172" fmla="*/ 480448 h 4021138"/>
                <a:gd name="connsiteX173" fmla="*/ 2526224 w 2665709"/>
                <a:gd name="connsiteY173" fmla="*/ 470116 h 4021138"/>
                <a:gd name="connsiteX174" fmla="*/ 2536556 w 2665709"/>
                <a:gd name="connsiteY174" fmla="*/ 454617 h 4021138"/>
                <a:gd name="connsiteX175" fmla="*/ 2567553 w 2665709"/>
                <a:gd name="connsiteY175" fmla="*/ 444285 h 4021138"/>
                <a:gd name="connsiteX176" fmla="*/ 2598549 w 2665709"/>
                <a:gd name="connsiteY176" fmla="*/ 423621 h 4021138"/>
                <a:gd name="connsiteX177" fmla="*/ 2614048 w 2665709"/>
                <a:gd name="connsiteY177" fmla="*/ 413289 h 4021138"/>
                <a:gd name="connsiteX178" fmla="*/ 2629546 w 2665709"/>
                <a:gd name="connsiteY178" fmla="*/ 408122 h 4021138"/>
                <a:gd name="connsiteX179" fmla="*/ 2655377 w 2665709"/>
                <a:gd name="connsiteY179" fmla="*/ 387458 h 4021138"/>
                <a:gd name="connsiteX180" fmla="*/ 2665709 w 2665709"/>
                <a:gd name="connsiteY180" fmla="*/ 371960 h 4021138"/>
                <a:gd name="connsiteX181" fmla="*/ 2660543 w 2665709"/>
                <a:gd name="connsiteY181" fmla="*/ 356461 h 4021138"/>
                <a:gd name="connsiteX182" fmla="*/ 2645044 w 2665709"/>
                <a:gd name="connsiteY182" fmla="*/ 351295 h 4021138"/>
                <a:gd name="connsiteX183" fmla="*/ 2629546 w 2665709"/>
                <a:gd name="connsiteY183" fmla="*/ 340963 h 4021138"/>
                <a:gd name="connsiteX184" fmla="*/ 2598549 w 2665709"/>
                <a:gd name="connsiteY184" fmla="*/ 330631 h 4021138"/>
                <a:gd name="connsiteX185" fmla="*/ 2577885 w 2665709"/>
                <a:gd name="connsiteY185" fmla="*/ 304800 h 4021138"/>
                <a:gd name="connsiteX186" fmla="*/ 2557221 w 2665709"/>
                <a:gd name="connsiteY186" fmla="*/ 273804 h 4021138"/>
                <a:gd name="connsiteX187" fmla="*/ 2552055 w 2665709"/>
                <a:gd name="connsiteY187" fmla="*/ 258305 h 4021138"/>
                <a:gd name="connsiteX188" fmla="*/ 2541722 w 2665709"/>
                <a:gd name="connsiteY188" fmla="*/ 247973 h 4021138"/>
                <a:gd name="connsiteX189" fmla="*/ 2536556 w 2665709"/>
                <a:gd name="connsiteY189" fmla="*/ 216977 h 4021138"/>
                <a:gd name="connsiteX190" fmla="*/ 2531390 w 2665709"/>
                <a:gd name="connsiteY190" fmla="*/ 201478 h 4021138"/>
                <a:gd name="connsiteX191" fmla="*/ 2515892 w 2665709"/>
                <a:gd name="connsiteY191" fmla="*/ 165316 h 4021138"/>
                <a:gd name="connsiteX192" fmla="*/ 2479729 w 2665709"/>
                <a:gd name="connsiteY192" fmla="*/ 139485 h 4021138"/>
                <a:gd name="connsiteX193" fmla="*/ 2464231 w 2665709"/>
                <a:gd name="connsiteY193" fmla="*/ 129153 h 4021138"/>
                <a:gd name="connsiteX194" fmla="*/ 2433234 w 2665709"/>
                <a:gd name="connsiteY194" fmla="*/ 118821 h 4021138"/>
                <a:gd name="connsiteX195" fmla="*/ 2402238 w 2665709"/>
                <a:gd name="connsiteY195" fmla="*/ 108489 h 4021138"/>
                <a:gd name="connsiteX196" fmla="*/ 2386739 w 2665709"/>
                <a:gd name="connsiteY196" fmla="*/ 103322 h 4021138"/>
                <a:gd name="connsiteX197" fmla="*/ 2371241 w 2665709"/>
                <a:gd name="connsiteY197" fmla="*/ 92990 h 4021138"/>
                <a:gd name="connsiteX198" fmla="*/ 2340244 w 2665709"/>
                <a:gd name="connsiteY198" fmla="*/ 87824 h 4021138"/>
                <a:gd name="connsiteX199" fmla="*/ 2293749 w 2665709"/>
                <a:gd name="connsiteY199" fmla="*/ 72326 h 4021138"/>
                <a:gd name="connsiteX200" fmla="*/ 2278251 w 2665709"/>
                <a:gd name="connsiteY200" fmla="*/ 67160 h 4021138"/>
                <a:gd name="connsiteX201" fmla="*/ 2262753 w 2665709"/>
                <a:gd name="connsiteY201" fmla="*/ 56828 h 4021138"/>
                <a:gd name="connsiteX202" fmla="*/ 2231756 w 2665709"/>
                <a:gd name="connsiteY202" fmla="*/ 46495 h 4021138"/>
                <a:gd name="connsiteX203" fmla="*/ 2216258 w 2665709"/>
                <a:gd name="connsiteY203" fmla="*/ 36163 h 4021138"/>
                <a:gd name="connsiteX204" fmla="*/ 2200760 w 2665709"/>
                <a:gd name="connsiteY204" fmla="*/ 30997 h 4021138"/>
                <a:gd name="connsiteX205" fmla="*/ 2190427 w 2665709"/>
                <a:gd name="connsiteY205" fmla="*/ 20665 h 4021138"/>
                <a:gd name="connsiteX206" fmla="*/ 2159431 w 2665709"/>
                <a:gd name="connsiteY206" fmla="*/ 10333 h 4021138"/>
                <a:gd name="connsiteX207" fmla="*/ 2143933 w 2665709"/>
                <a:gd name="connsiteY207" fmla="*/ 5166 h 4021138"/>
                <a:gd name="connsiteX208" fmla="*/ 2128434 w 2665709"/>
                <a:gd name="connsiteY208" fmla="*/ 0 h 4021138"/>
                <a:gd name="connsiteX209" fmla="*/ 1999282 w 2665709"/>
                <a:gd name="connsiteY209" fmla="*/ 5166 h 4021138"/>
                <a:gd name="connsiteX210" fmla="*/ 1988949 w 2665709"/>
                <a:gd name="connsiteY210" fmla="*/ 15499 h 4021138"/>
                <a:gd name="connsiteX211" fmla="*/ 1968285 w 2665709"/>
                <a:gd name="connsiteY211" fmla="*/ 20665 h 4021138"/>
                <a:gd name="connsiteX212" fmla="*/ 1952787 w 2665709"/>
                <a:gd name="connsiteY212" fmla="*/ 30997 h 4021138"/>
                <a:gd name="connsiteX213" fmla="*/ 1937288 w 2665709"/>
                <a:gd name="connsiteY213" fmla="*/ 36163 h 4021138"/>
                <a:gd name="connsiteX214" fmla="*/ 1926956 w 2665709"/>
                <a:gd name="connsiteY214" fmla="*/ 51661 h 4021138"/>
                <a:gd name="connsiteX215" fmla="*/ 1901126 w 2665709"/>
                <a:gd name="connsiteY215" fmla="*/ 72326 h 4021138"/>
                <a:gd name="connsiteX216" fmla="*/ 1890794 w 2665709"/>
                <a:gd name="connsiteY216" fmla="*/ 87824 h 4021138"/>
                <a:gd name="connsiteX217" fmla="*/ 1864963 w 2665709"/>
                <a:gd name="connsiteY217" fmla="*/ 108489 h 4021138"/>
                <a:gd name="connsiteX218" fmla="*/ 1844299 w 2665709"/>
                <a:gd name="connsiteY218" fmla="*/ 139485 h 4021138"/>
                <a:gd name="connsiteX219" fmla="*/ 1833966 w 2665709"/>
                <a:gd name="connsiteY219" fmla="*/ 154983 h 4021138"/>
                <a:gd name="connsiteX220" fmla="*/ 1823634 w 2665709"/>
                <a:gd name="connsiteY220" fmla="*/ 185980 h 4021138"/>
                <a:gd name="connsiteX221" fmla="*/ 1818468 w 2665709"/>
                <a:gd name="connsiteY221" fmla="*/ 201478 h 4021138"/>
                <a:gd name="connsiteX222" fmla="*/ 1808136 w 2665709"/>
                <a:gd name="connsiteY222" fmla="*/ 289302 h 4021138"/>
                <a:gd name="connsiteX223" fmla="*/ 1797804 w 2665709"/>
                <a:gd name="connsiteY223" fmla="*/ 304800 h 4021138"/>
                <a:gd name="connsiteX224" fmla="*/ 1792638 w 2665709"/>
                <a:gd name="connsiteY224" fmla="*/ 320299 h 4021138"/>
                <a:gd name="connsiteX225" fmla="*/ 1777139 w 2665709"/>
                <a:gd name="connsiteY225" fmla="*/ 325465 h 4021138"/>
                <a:gd name="connsiteX226" fmla="*/ 1761641 w 2665709"/>
                <a:gd name="connsiteY226" fmla="*/ 335797 h 4021138"/>
                <a:gd name="connsiteX227" fmla="*/ 1746143 w 2665709"/>
                <a:gd name="connsiteY227" fmla="*/ 340963 h 4021138"/>
                <a:gd name="connsiteX228" fmla="*/ 1678983 w 2665709"/>
                <a:gd name="connsiteY228" fmla="*/ 351295 h 4021138"/>
                <a:gd name="connsiteX229" fmla="*/ 1632488 w 2665709"/>
                <a:gd name="connsiteY229" fmla="*/ 361628 h 4021138"/>
                <a:gd name="connsiteX230" fmla="*/ 1616990 w 2665709"/>
                <a:gd name="connsiteY230" fmla="*/ 371960 h 4021138"/>
                <a:gd name="connsiteX231" fmla="*/ 1591160 w 2665709"/>
                <a:gd name="connsiteY231" fmla="*/ 377126 h 4021138"/>
                <a:gd name="connsiteX232" fmla="*/ 1570495 w 2665709"/>
                <a:gd name="connsiteY232" fmla="*/ 382292 h 4021138"/>
                <a:gd name="connsiteX233" fmla="*/ 1554997 w 2665709"/>
                <a:gd name="connsiteY233" fmla="*/ 387458 h 4021138"/>
                <a:gd name="connsiteX234" fmla="*/ 1518834 w 2665709"/>
                <a:gd name="connsiteY234" fmla="*/ 397790 h 4021138"/>
                <a:gd name="connsiteX235" fmla="*/ 1472339 w 2665709"/>
                <a:gd name="connsiteY235" fmla="*/ 418455 h 4021138"/>
                <a:gd name="connsiteX236" fmla="*/ 1456841 w 2665709"/>
                <a:gd name="connsiteY236" fmla="*/ 423621 h 4021138"/>
                <a:gd name="connsiteX237" fmla="*/ 1441343 w 2665709"/>
                <a:gd name="connsiteY237" fmla="*/ 428787 h 4021138"/>
                <a:gd name="connsiteX238" fmla="*/ 1405180 w 2665709"/>
                <a:gd name="connsiteY238" fmla="*/ 454617 h 4021138"/>
                <a:gd name="connsiteX239" fmla="*/ 1374183 w 2665709"/>
                <a:gd name="connsiteY239" fmla="*/ 475282 h 4021138"/>
                <a:gd name="connsiteX240" fmla="*/ 1358685 w 2665709"/>
                <a:gd name="connsiteY240" fmla="*/ 485614 h 4021138"/>
                <a:gd name="connsiteX241" fmla="*/ 1327688 w 2665709"/>
                <a:gd name="connsiteY241" fmla="*/ 511444 h 4021138"/>
                <a:gd name="connsiteX242" fmla="*/ 1317356 w 2665709"/>
                <a:gd name="connsiteY242" fmla="*/ 521777 h 4021138"/>
                <a:gd name="connsiteX243" fmla="*/ 1286360 w 2665709"/>
                <a:gd name="connsiteY243" fmla="*/ 542441 h 4021138"/>
                <a:gd name="connsiteX244" fmla="*/ 1270861 w 2665709"/>
                <a:gd name="connsiteY244" fmla="*/ 552773 h 4021138"/>
                <a:gd name="connsiteX245" fmla="*/ 1260529 w 2665709"/>
                <a:gd name="connsiteY245" fmla="*/ 568272 h 4021138"/>
                <a:gd name="connsiteX246" fmla="*/ 1245031 w 2665709"/>
                <a:gd name="connsiteY246" fmla="*/ 573438 h 4021138"/>
                <a:gd name="connsiteX247" fmla="*/ 1229533 w 2665709"/>
                <a:gd name="connsiteY247" fmla="*/ 583770 h 4021138"/>
                <a:gd name="connsiteX248" fmla="*/ 1224366 w 2665709"/>
                <a:gd name="connsiteY248" fmla="*/ 599268 h 4021138"/>
                <a:gd name="connsiteX249" fmla="*/ 1193370 w 2665709"/>
                <a:gd name="connsiteY249" fmla="*/ 619933 h 4021138"/>
                <a:gd name="connsiteX250" fmla="*/ 1177871 w 2665709"/>
                <a:gd name="connsiteY250" fmla="*/ 630265 h 4021138"/>
                <a:gd name="connsiteX251" fmla="*/ 1146875 w 2665709"/>
                <a:gd name="connsiteY251" fmla="*/ 656095 h 4021138"/>
                <a:gd name="connsiteX252" fmla="*/ 1126210 w 2665709"/>
                <a:gd name="connsiteY252" fmla="*/ 676760 h 4021138"/>
                <a:gd name="connsiteX253" fmla="*/ 1110712 w 2665709"/>
                <a:gd name="connsiteY253" fmla="*/ 692258 h 4021138"/>
                <a:gd name="connsiteX254" fmla="*/ 1095214 w 2665709"/>
                <a:gd name="connsiteY254" fmla="*/ 702590 h 4021138"/>
                <a:gd name="connsiteX255" fmla="*/ 1084882 w 2665709"/>
                <a:gd name="connsiteY255" fmla="*/ 718089 h 4021138"/>
                <a:gd name="connsiteX256" fmla="*/ 1069383 w 2665709"/>
                <a:gd name="connsiteY256" fmla="*/ 723255 h 4021138"/>
                <a:gd name="connsiteX257" fmla="*/ 1059051 w 2665709"/>
                <a:gd name="connsiteY257" fmla="*/ 754251 h 4021138"/>
                <a:gd name="connsiteX258" fmla="*/ 1048719 w 2665709"/>
                <a:gd name="connsiteY258" fmla="*/ 774916 h 4021138"/>
                <a:gd name="connsiteX259" fmla="*/ 1043553 w 2665709"/>
                <a:gd name="connsiteY259" fmla="*/ 790414 h 4021138"/>
                <a:gd name="connsiteX260" fmla="*/ 1022888 w 2665709"/>
                <a:gd name="connsiteY260" fmla="*/ 821411 h 4021138"/>
                <a:gd name="connsiteX261" fmla="*/ 1012556 w 2665709"/>
                <a:gd name="connsiteY261" fmla="*/ 852407 h 4021138"/>
                <a:gd name="connsiteX262" fmla="*/ 1007390 w 2665709"/>
                <a:gd name="connsiteY262" fmla="*/ 867905 h 4021138"/>
                <a:gd name="connsiteX263" fmla="*/ 997058 w 2665709"/>
                <a:gd name="connsiteY263" fmla="*/ 888570 h 4021138"/>
                <a:gd name="connsiteX264" fmla="*/ 991892 w 2665709"/>
                <a:gd name="connsiteY264" fmla="*/ 909234 h 4021138"/>
                <a:gd name="connsiteX265" fmla="*/ 981560 w 2665709"/>
                <a:gd name="connsiteY265" fmla="*/ 960895 h 4021138"/>
                <a:gd name="connsiteX266" fmla="*/ 971227 w 2665709"/>
                <a:gd name="connsiteY266" fmla="*/ 991892 h 4021138"/>
                <a:gd name="connsiteX267" fmla="*/ 940231 w 2665709"/>
                <a:gd name="connsiteY267" fmla="*/ 1012556 h 4021138"/>
                <a:gd name="connsiteX268" fmla="*/ 919566 w 2665709"/>
                <a:gd name="connsiteY268" fmla="*/ 1033221 h 4021138"/>
                <a:gd name="connsiteX269" fmla="*/ 898902 w 2665709"/>
                <a:gd name="connsiteY269" fmla="*/ 1038387 h 4021138"/>
                <a:gd name="connsiteX270" fmla="*/ 883404 w 2665709"/>
                <a:gd name="connsiteY270" fmla="*/ 1048719 h 4021138"/>
                <a:gd name="connsiteX271" fmla="*/ 862739 w 2665709"/>
                <a:gd name="connsiteY271" fmla="*/ 1074550 h 4021138"/>
                <a:gd name="connsiteX272" fmla="*/ 847241 w 2665709"/>
                <a:gd name="connsiteY272" fmla="*/ 1079716 h 4021138"/>
                <a:gd name="connsiteX273" fmla="*/ 836909 w 2665709"/>
                <a:gd name="connsiteY273" fmla="*/ 1110712 h 4021138"/>
                <a:gd name="connsiteX274" fmla="*/ 831743 w 2665709"/>
                <a:gd name="connsiteY274" fmla="*/ 1126211 h 4021138"/>
                <a:gd name="connsiteX275" fmla="*/ 821410 w 2665709"/>
                <a:gd name="connsiteY275" fmla="*/ 1198536 h 4021138"/>
                <a:gd name="connsiteX276" fmla="*/ 805912 w 2665709"/>
                <a:gd name="connsiteY276" fmla="*/ 1245031 h 4021138"/>
                <a:gd name="connsiteX277" fmla="*/ 800746 w 2665709"/>
                <a:gd name="connsiteY277" fmla="*/ 1260529 h 4021138"/>
                <a:gd name="connsiteX278" fmla="*/ 785248 w 2665709"/>
                <a:gd name="connsiteY278" fmla="*/ 1291526 h 4021138"/>
                <a:gd name="connsiteX279" fmla="*/ 769749 w 2665709"/>
                <a:gd name="connsiteY279" fmla="*/ 1296692 h 4021138"/>
                <a:gd name="connsiteX280" fmla="*/ 738753 w 2665709"/>
                <a:gd name="connsiteY280" fmla="*/ 1317356 h 4021138"/>
                <a:gd name="connsiteX281" fmla="*/ 718088 w 2665709"/>
                <a:gd name="connsiteY281" fmla="*/ 1338021 h 4021138"/>
                <a:gd name="connsiteX282" fmla="*/ 702590 w 2665709"/>
                <a:gd name="connsiteY282" fmla="*/ 1343187 h 4021138"/>
                <a:gd name="connsiteX283" fmla="*/ 671594 w 2665709"/>
                <a:gd name="connsiteY283" fmla="*/ 1363851 h 4021138"/>
                <a:gd name="connsiteX284" fmla="*/ 656095 w 2665709"/>
                <a:gd name="connsiteY284" fmla="*/ 1394848 h 4021138"/>
                <a:gd name="connsiteX285" fmla="*/ 640597 w 2665709"/>
                <a:gd name="connsiteY285" fmla="*/ 1405180 h 4021138"/>
                <a:gd name="connsiteX286" fmla="*/ 614766 w 2665709"/>
                <a:gd name="connsiteY286" fmla="*/ 1482672 h 4021138"/>
                <a:gd name="connsiteX287" fmla="*/ 609600 w 2665709"/>
                <a:gd name="connsiteY287" fmla="*/ 1498170 h 4021138"/>
                <a:gd name="connsiteX288" fmla="*/ 604434 w 2665709"/>
                <a:gd name="connsiteY288" fmla="*/ 1513668 h 4021138"/>
                <a:gd name="connsiteX289" fmla="*/ 588936 w 2665709"/>
                <a:gd name="connsiteY289" fmla="*/ 1524000 h 4021138"/>
                <a:gd name="connsiteX290" fmla="*/ 568271 w 2665709"/>
                <a:gd name="connsiteY290" fmla="*/ 1544665 h 4021138"/>
                <a:gd name="connsiteX291" fmla="*/ 537275 w 2665709"/>
                <a:gd name="connsiteY291" fmla="*/ 1554997 h 4021138"/>
                <a:gd name="connsiteX292" fmla="*/ 521777 w 2665709"/>
                <a:gd name="connsiteY292" fmla="*/ 1560163 h 4021138"/>
                <a:gd name="connsiteX293" fmla="*/ 495946 w 2665709"/>
                <a:gd name="connsiteY293" fmla="*/ 1591160 h 4021138"/>
                <a:gd name="connsiteX294" fmla="*/ 480448 w 2665709"/>
                <a:gd name="connsiteY294" fmla="*/ 1601492 h 4021138"/>
                <a:gd name="connsiteX295" fmla="*/ 475282 w 2665709"/>
                <a:gd name="connsiteY295" fmla="*/ 1616990 h 4021138"/>
                <a:gd name="connsiteX296" fmla="*/ 444285 w 2665709"/>
                <a:gd name="connsiteY296" fmla="*/ 1658319 h 4021138"/>
                <a:gd name="connsiteX297" fmla="*/ 433953 w 2665709"/>
                <a:gd name="connsiteY297" fmla="*/ 1689316 h 4021138"/>
                <a:gd name="connsiteX298" fmla="*/ 423621 w 2665709"/>
                <a:gd name="connsiteY298" fmla="*/ 1735811 h 4021138"/>
                <a:gd name="connsiteX299" fmla="*/ 428787 w 2665709"/>
                <a:gd name="connsiteY299" fmla="*/ 1808136 h 4021138"/>
                <a:gd name="connsiteX300" fmla="*/ 439119 w 2665709"/>
                <a:gd name="connsiteY300" fmla="*/ 1890794 h 4021138"/>
                <a:gd name="connsiteX301" fmla="*/ 423621 w 2665709"/>
                <a:gd name="connsiteY301" fmla="*/ 1994116 h 4021138"/>
                <a:gd name="connsiteX302" fmla="*/ 413288 w 2665709"/>
                <a:gd name="connsiteY302" fmla="*/ 2014780 h 4021138"/>
                <a:gd name="connsiteX303" fmla="*/ 392624 w 2665709"/>
                <a:gd name="connsiteY303" fmla="*/ 2045777 h 4021138"/>
                <a:gd name="connsiteX304" fmla="*/ 371960 w 2665709"/>
                <a:gd name="connsiteY304" fmla="*/ 2076773 h 4021138"/>
                <a:gd name="connsiteX305" fmla="*/ 366794 w 2665709"/>
                <a:gd name="connsiteY305" fmla="*/ 2092272 h 4021138"/>
                <a:gd name="connsiteX306" fmla="*/ 356461 w 2665709"/>
                <a:gd name="connsiteY306" fmla="*/ 2102604 h 4021138"/>
                <a:gd name="connsiteX307" fmla="*/ 340963 w 2665709"/>
                <a:gd name="connsiteY307" fmla="*/ 2133600 h 4021138"/>
                <a:gd name="connsiteX308" fmla="*/ 330631 w 2665709"/>
                <a:gd name="connsiteY308" fmla="*/ 2143933 h 4021138"/>
                <a:gd name="connsiteX309" fmla="*/ 320299 w 2665709"/>
                <a:gd name="connsiteY309" fmla="*/ 2159431 h 4021138"/>
                <a:gd name="connsiteX310" fmla="*/ 304800 w 2665709"/>
                <a:gd name="connsiteY310" fmla="*/ 2164597 h 4021138"/>
                <a:gd name="connsiteX311" fmla="*/ 278970 w 2665709"/>
                <a:gd name="connsiteY311" fmla="*/ 2195594 h 4021138"/>
                <a:gd name="connsiteX312" fmla="*/ 263471 w 2665709"/>
                <a:gd name="connsiteY312" fmla="*/ 2200760 h 4021138"/>
                <a:gd name="connsiteX313" fmla="*/ 253139 w 2665709"/>
                <a:gd name="connsiteY313" fmla="*/ 2381573 h 4021138"/>
                <a:gd name="connsiteX314" fmla="*/ 232475 w 2665709"/>
                <a:gd name="connsiteY314" fmla="*/ 2412570 h 4021138"/>
                <a:gd name="connsiteX315" fmla="*/ 211810 w 2665709"/>
                <a:gd name="connsiteY315" fmla="*/ 2438400 h 4021138"/>
                <a:gd name="connsiteX316" fmla="*/ 154983 w 2665709"/>
                <a:gd name="connsiteY316" fmla="*/ 2459065 h 4021138"/>
                <a:gd name="connsiteX317" fmla="*/ 139485 w 2665709"/>
                <a:gd name="connsiteY317" fmla="*/ 2464231 h 4021138"/>
                <a:gd name="connsiteX318" fmla="*/ 82658 w 2665709"/>
                <a:gd name="connsiteY318" fmla="*/ 2490061 h 4021138"/>
                <a:gd name="connsiteX319" fmla="*/ 72326 w 2665709"/>
                <a:gd name="connsiteY319" fmla="*/ 2639878 h 4021138"/>
                <a:gd name="connsiteX320" fmla="*/ 46495 w 2665709"/>
                <a:gd name="connsiteY320" fmla="*/ 2676041 h 4021138"/>
                <a:gd name="connsiteX321" fmla="*/ 41329 w 2665709"/>
                <a:gd name="connsiteY321" fmla="*/ 2691539 h 4021138"/>
                <a:gd name="connsiteX322" fmla="*/ 25831 w 2665709"/>
                <a:gd name="connsiteY322" fmla="*/ 2696705 h 4021138"/>
                <a:gd name="connsiteX323" fmla="*/ 10333 w 2665709"/>
                <a:gd name="connsiteY323" fmla="*/ 2743200 h 4021138"/>
                <a:gd name="connsiteX324" fmla="*/ 15499 w 2665709"/>
                <a:gd name="connsiteY324" fmla="*/ 2779363 h 4021138"/>
                <a:gd name="connsiteX325" fmla="*/ 20665 w 2665709"/>
                <a:gd name="connsiteY325" fmla="*/ 2794861 h 4021138"/>
                <a:gd name="connsiteX326" fmla="*/ 25831 w 2665709"/>
                <a:gd name="connsiteY326" fmla="*/ 2825858 h 4021138"/>
                <a:gd name="connsiteX327" fmla="*/ 36163 w 2665709"/>
                <a:gd name="connsiteY327" fmla="*/ 2862021 h 4021138"/>
                <a:gd name="connsiteX328" fmla="*/ 41329 w 2665709"/>
                <a:gd name="connsiteY328" fmla="*/ 2887851 h 4021138"/>
                <a:gd name="connsiteX329" fmla="*/ 51661 w 2665709"/>
                <a:gd name="connsiteY329" fmla="*/ 2903350 h 4021138"/>
                <a:gd name="connsiteX330" fmla="*/ 72326 w 2665709"/>
                <a:gd name="connsiteY330" fmla="*/ 2949844 h 4021138"/>
                <a:gd name="connsiteX331" fmla="*/ 77492 w 2665709"/>
                <a:gd name="connsiteY331" fmla="*/ 2965343 h 4021138"/>
                <a:gd name="connsiteX332" fmla="*/ 87824 w 2665709"/>
                <a:gd name="connsiteY332" fmla="*/ 2980841 h 4021138"/>
                <a:gd name="connsiteX333" fmla="*/ 98156 w 2665709"/>
                <a:gd name="connsiteY333" fmla="*/ 3011838 h 4021138"/>
                <a:gd name="connsiteX334" fmla="*/ 103322 w 2665709"/>
                <a:gd name="connsiteY334" fmla="*/ 3053166 h 4021138"/>
                <a:gd name="connsiteX335" fmla="*/ 108488 w 2665709"/>
                <a:gd name="connsiteY335" fmla="*/ 3068665 h 4021138"/>
                <a:gd name="connsiteX336" fmla="*/ 123987 w 2665709"/>
                <a:gd name="connsiteY336" fmla="*/ 3109994 h 4021138"/>
                <a:gd name="connsiteX337" fmla="*/ 123987 w 2665709"/>
                <a:gd name="connsiteY337" fmla="*/ 3368299 h 4021138"/>
                <a:gd name="connsiteX338" fmla="*/ 113655 w 2665709"/>
                <a:gd name="connsiteY338" fmla="*/ 3388963 h 4021138"/>
                <a:gd name="connsiteX339" fmla="*/ 103322 w 2665709"/>
                <a:gd name="connsiteY339" fmla="*/ 3435458 h 4021138"/>
                <a:gd name="connsiteX340" fmla="*/ 82658 w 2665709"/>
                <a:gd name="connsiteY340" fmla="*/ 3476787 h 4021138"/>
                <a:gd name="connsiteX341" fmla="*/ 67160 w 2665709"/>
                <a:gd name="connsiteY341" fmla="*/ 3528448 h 4021138"/>
                <a:gd name="connsiteX342" fmla="*/ 61994 w 2665709"/>
                <a:gd name="connsiteY342" fmla="*/ 3549112 h 4021138"/>
                <a:gd name="connsiteX343" fmla="*/ 56827 w 2665709"/>
                <a:gd name="connsiteY343" fmla="*/ 3564611 h 4021138"/>
                <a:gd name="connsiteX344" fmla="*/ 51661 w 2665709"/>
                <a:gd name="connsiteY344" fmla="*/ 3595607 h 4021138"/>
                <a:gd name="connsiteX345" fmla="*/ 46495 w 2665709"/>
                <a:gd name="connsiteY345" fmla="*/ 3611105 h 4021138"/>
                <a:gd name="connsiteX346" fmla="*/ 41329 w 2665709"/>
                <a:gd name="connsiteY346" fmla="*/ 3642102 h 4021138"/>
                <a:gd name="connsiteX347" fmla="*/ 25831 w 2665709"/>
                <a:gd name="connsiteY347" fmla="*/ 3693763 h 4021138"/>
                <a:gd name="connsiteX348" fmla="*/ 10333 w 2665709"/>
                <a:gd name="connsiteY348" fmla="*/ 3724760 h 4021138"/>
                <a:gd name="connsiteX349" fmla="*/ 0 w 2665709"/>
                <a:gd name="connsiteY349" fmla="*/ 3755756 h 4021138"/>
                <a:gd name="connsiteX350" fmla="*/ 15499 w 2665709"/>
                <a:gd name="connsiteY350" fmla="*/ 3879743 h 4021138"/>
                <a:gd name="connsiteX351" fmla="*/ 25831 w 2665709"/>
                <a:gd name="connsiteY351" fmla="*/ 3895241 h 4021138"/>
                <a:gd name="connsiteX352" fmla="*/ 41329 w 2665709"/>
                <a:gd name="connsiteY352" fmla="*/ 3926238 h 4021138"/>
                <a:gd name="connsiteX353" fmla="*/ 56827 w 2665709"/>
                <a:gd name="connsiteY353" fmla="*/ 3962400 h 4021138"/>
                <a:gd name="connsiteX354" fmla="*/ 67160 w 2665709"/>
                <a:gd name="connsiteY354" fmla="*/ 3998563 h 4021138"/>
                <a:gd name="connsiteX355" fmla="*/ 87824 w 2665709"/>
                <a:gd name="connsiteY355" fmla="*/ 4008895 h 40211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</a:cxnLst>
              <a:rect l="l" t="t" r="r" b="b"/>
              <a:pathLst>
                <a:path w="2665709" h="4021138">
                  <a:moveTo>
                    <a:pt x="87824" y="4008895"/>
                  </a:moveTo>
                  <a:cubicBezTo>
                    <a:pt x="93851" y="4005451"/>
                    <a:pt x="93308" y="3987913"/>
                    <a:pt x="103322" y="3977899"/>
                  </a:cubicBezTo>
                  <a:cubicBezTo>
                    <a:pt x="107713" y="3973508"/>
                    <a:pt x="113655" y="3971010"/>
                    <a:pt x="118821" y="3967566"/>
                  </a:cubicBezTo>
                  <a:cubicBezTo>
                    <a:pt x="122265" y="3962400"/>
                    <a:pt x="124763" y="3956458"/>
                    <a:pt x="129153" y="3952068"/>
                  </a:cubicBezTo>
                  <a:cubicBezTo>
                    <a:pt x="139167" y="3942054"/>
                    <a:pt x="147544" y="3940772"/>
                    <a:pt x="160149" y="3936570"/>
                  </a:cubicBezTo>
                  <a:cubicBezTo>
                    <a:pt x="179092" y="3938292"/>
                    <a:pt x="198378" y="3937751"/>
                    <a:pt x="216977" y="3941736"/>
                  </a:cubicBezTo>
                  <a:cubicBezTo>
                    <a:pt x="227336" y="3943956"/>
                    <a:pt x="241284" y="3961992"/>
                    <a:pt x="247973" y="3967566"/>
                  </a:cubicBezTo>
                  <a:cubicBezTo>
                    <a:pt x="252743" y="3971541"/>
                    <a:pt x="257918" y="3975122"/>
                    <a:pt x="263471" y="3977899"/>
                  </a:cubicBezTo>
                  <a:cubicBezTo>
                    <a:pt x="276187" y="3984257"/>
                    <a:pt x="298065" y="3986247"/>
                    <a:pt x="309966" y="3988231"/>
                  </a:cubicBezTo>
                  <a:cubicBezTo>
                    <a:pt x="312917" y="3987809"/>
                    <a:pt x="364407" y="3981136"/>
                    <a:pt x="371960" y="3977899"/>
                  </a:cubicBezTo>
                  <a:cubicBezTo>
                    <a:pt x="376437" y="3975980"/>
                    <a:pt x="378115" y="3970072"/>
                    <a:pt x="382292" y="3967566"/>
                  </a:cubicBezTo>
                  <a:cubicBezTo>
                    <a:pt x="386961" y="3964764"/>
                    <a:pt x="392919" y="3964835"/>
                    <a:pt x="397790" y="3962400"/>
                  </a:cubicBezTo>
                  <a:cubicBezTo>
                    <a:pt x="418987" y="3951801"/>
                    <a:pt x="407606" y="3954548"/>
                    <a:pt x="423621" y="3941736"/>
                  </a:cubicBezTo>
                  <a:cubicBezTo>
                    <a:pt x="437928" y="3930291"/>
                    <a:pt x="438247" y="3931695"/>
                    <a:pt x="454617" y="3926238"/>
                  </a:cubicBezTo>
                  <a:cubicBezTo>
                    <a:pt x="458061" y="3922794"/>
                    <a:pt x="460772" y="3918411"/>
                    <a:pt x="464949" y="3915905"/>
                  </a:cubicBezTo>
                  <a:cubicBezTo>
                    <a:pt x="469619" y="3913103"/>
                    <a:pt x="476196" y="3914141"/>
                    <a:pt x="480448" y="3910739"/>
                  </a:cubicBezTo>
                  <a:cubicBezTo>
                    <a:pt x="488088" y="3904627"/>
                    <a:pt x="493827" y="3888925"/>
                    <a:pt x="495946" y="3879743"/>
                  </a:cubicBezTo>
                  <a:cubicBezTo>
                    <a:pt x="499895" y="3862631"/>
                    <a:pt x="506278" y="3828082"/>
                    <a:pt x="506278" y="3828082"/>
                  </a:cubicBezTo>
                  <a:cubicBezTo>
                    <a:pt x="504556" y="3802251"/>
                    <a:pt x="503822" y="3776336"/>
                    <a:pt x="501112" y="3750590"/>
                  </a:cubicBezTo>
                  <a:cubicBezTo>
                    <a:pt x="500369" y="3743529"/>
                    <a:pt x="497986" y="3736727"/>
                    <a:pt x="495946" y="3729926"/>
                  </a:cubicBezTo>
                  <a:cubicBezTo>
                    <a:pt x="491364" y="3714652"/>
                    <a:pt x="484697" y="3692387"/>
                    <a:pt x="475282" y="3678265"/>
                  </a:cubicBezTo>
                  <a:cubicBezTo>
                    <a:pt x="472580" y="3674212"/>
                    <a:pt x="468393" y="3671377"/>
                    <a:pt x="464949" y="3667933"/>
                  </a:cubicBezTo>
                  <a:cubicBezTo>
                    <a:pt x="455870" y="3640696"/>
                    <a:pt x="465783" y="3662734"/>
                    <a:pt x="444285" y="3636936"/>
                  </a:cubicBezTo>
                  <a:cubicBezTo>
                    <a:pt x="440085" y="3631897"/>
                    <a:pt x="431413" y="3614444"/>
                    <a:pt x="423621" y="3611105"/>
                  </a:cubicBezTo>
                  <a:cubicBezTo>
                    <a:pt x="382346" y="3593415"/>
                    <a:pt x="412386" y="3615820"/>
                    <a:pt x="382292" y="3600773"/>
                  </a:cubicBezTo>
                  <a:cubicBezTo>
                    <a:pt x="365207" y="3592230"/>
                    <a:pt x="354427" y="3578075"/>
                    <a:pt x="340963" y="3564611"/>
                  </a:cubicBezTo>
                  <a:lnTo>
                    <a:pt x="330631" y="3554278"/>
                  </a:lnTo>
                  <a:cubicBezTo>
                    <a:pt x="317522" y="3514952"/>
                    <a:pt x="322435" y="3533961"/>
                    <a:pt x="315133" y="3497451"/>
                  </a:cubicBezTo>
                  <a:cubicBezTo>
                    <a:pt x="322946" y="3466199"/>
                    <a:pt x="312697" y="3480739"/>
                    <a:pt x="346129" y="3471621"/>
                  </a:cubicBezTo>
                  <a:cubicBezTo>
                    <a:pt x="356636" y="3468755"/>
                    <a:pt x="366794" y="3464733"/>
                    <a:pt x="377126" y="3461289"/>
                  </a:cubicBezTo>
                  <a:lnTo>
                    <a:pt x="392624" y="3456122"/>
                  </a:lnTo>
                  <a:cubicBezTo>
                    <a:pt x="422003" y="3426743"/>
                    <a:pt x="393714" y="3450411"/>
                    <a:pt x="423621" y="3435458"/>
                  </a:cubicBezTo>
                  <a:cubicBezTo>
                    <a:pt x="463683" y="3415428"/>
                    <a:pt x="415659" y="3432946"/>
                    <a:pt x="454617" y="3419960"/>
                  </a:cubicBezTo>
                  <a:cubicBezTo>
                    <a:pt x="459783" y="3414794"/>
                    <a:pt x="464503" y="3409138"/>
                    <a:pt x="470116" y="3404461"/>
                  </a:cubicBezTo>
                  <a:cubicBezTo>
                    <a:pt x="474886" y="3400486"/>
                    <a:pt x="481735" y="3398977"/>
                    <a:pt x="485614" y="3394129"/>
                  </a:cubicBezTo>
                  <a:cubicBezTo>
                    <a:pt x="489016" y="3389877"/>
                    <a:pt x="488345" y="3383502"/>
                    <a:pt x="490780" y="3378631"/>
                  </a:cubicBezTo>
                  <a:cubicBezTo>
                    <a:pt x="493557" y="3373078"/>
                    <a:pt x="497668" y="3368299"/>
                    <a:pt x="501112" y="3363133"/>
                  </a:cubicBezTo>
                  <a:cubicBezTo>
                    <a:pt x="502223" y="3357579"/>
                    <a:pt x="506678" y="3329746"/>
                    <a:pt x="511444" y="3321804"/>
                  </a:cubicBezTo>
                  <a:cubicBezTo>
                    <a:pt x="513950" y="3317627"/>
                    <a:pt x="518333" y="3314916"/>
                    <a:pt x="521777" y="3311472"/>
                  </a:cubicBezTo>
                  <a:cubicBezTo>
                    <a:pt x="520055" y="3302862"/>
                    <a:pt x="520537" y="3293495"/>
                    <a:pt x="516610" y="3285641"/>
                  </a:cubicBezTo>
                  <a:cubicBezTo>
                    <a:pt x="513343" y="3279107"/>
                    <a:pt x="506659" y="3274898"/>
                    <a:pt x="501112" y="3270143"/>
                  </a:cubicBezTo>
                  <a:cubicBezTo>
                    <a:pt x="494575" y="3264539"/>
                    <a:pt x="488316" y="3258141"/>
                    <a:pt x="480448" y="3254644"/>
                  </a:cubicBezTo>
                  <a:cubicBezTo>
                    <a:pt x="472424" y="3251078"/>
                    <a:pt x="463377" y="3250082"/>
                    <a:pt x="454617" y="3249478"/>
                  </a:cubicBezTo>
                  <a:cubicBezTo>
                    <a:pt x="413350" y="3246632"/>
                    <a:pt x="371960" y="3246034"/>
                    <a:pt x="330631" y="3244312"/>
                  </a:cubicBezTo>
                  <a:cubicBezTo>
                    <a:pt x="327187" y="3237424"/>
                    <a:pt x="324120" y="3230334"/>
                    <a:pt x="320299" y="3223648"/>
                  </a:cubicBezTo>
                  <a:cubicBezTo>
                    <a:pt x="317218" y="3218257"/>
                    <a:pt x="311750" y="3214097"/>
                    <a:pt x="309966" y="3208150"/>
                  </a:cubicBezTo>
                  <a:cubicBezTo>
                    <a:pt x="306467" y="3196487"/>
                    <a:pt x="307188" y="3183927"/>
                    <a:pt x="304800" y="3171987"/>
                  </a:cubicBezTo>
                  <a:cubicBezTo>
                    <a:pt x="303732" y="3166647"/>
                    <a:pt x="301356" y="3161655"/>
                    <a:pt x="299634" y="3156489"/>
                  </a:cubicBezTo>
                  <a:cubicBezTo>
                    <a:pt x="301356" y="3149601"/>
                    <a:pt x="303260" y="3142755"/>
                    <a:pt x="304800" y="3135824"/>
                  </a:cubicBezTo>
                  <a:cubicBezTo>
                    <a:pt x="309096" y="3116493"/>
                    <a:pt x="310419" y="3094043"/>
                    <a:pt x="325465" y="3078997"/>
                  </a:cubicBezTo>
                  <a:cubicBezTo>
                    <a:pt x="329855" y="3074607"/>
                    <a:pt x="335797" y="3072109"/>
                    <a:pt x="340963" y="3068665"/>
                  </a:cubicBezTo>
                  <a:cubicBezTo>
                    <a:pt x="353947" y="3029710"/>
                    <a:pt x="336433" y="3077724"/>
                    <a:pt x="356461" y="3037668"/>
                  </a:cubicBezTo>
                  <a:cubicBezTo>
                    <a:pt x="360166" y="3030259"/>
                    <a:pt x="365139" y="3008122"/>
                    <a:pt x="366794" y="3001505"/>
                  </a:cubicBezTo>
                  <a:cubicBezTo>
                    <a:pt x="368516" y="2932624"/>
                    <a:pt x="368901" y="2863696"/>
                    <a:pt x="371960" y="2794861"/>
                  </a:cubicBezTo>
                  <a:cubicBezTo>
                    <a:pt x="372350" y="2786089"/>
                    <a:pt x="377126" y="2777812"/>
                    <a:pt x="377126" y="2769031"/>
                  </a:cubicBezTo>
                  <a:cubicBezTo>
                    <a:pt x="377126" y="2748295"/>
                    <a:pt x="374700" y="2727592"/>
                    <a:pt x="371960" y="2707038"/>
                  </a:cubicBezTo>
                  <a:cubicBezTo>
                    <a:pt x="371240" y="2701640"/>
                    <a:pt x="369596" y="2696209"/>
                    <a:pt x="366794" y="2691539"/>
                  </a:cubicBezTo>
                  <a:cubicBezTo>
                    <a:pt x="364288" y="2687362"/>
                    <a:pt x="359905" y="2684651"/>
                    <a:pt x="356461" y="2681207"/>
                  </a:cubicBezTo>
                  <a:cubicBezTo>
                    <a:pt x="358183" y="2662265"/>
                    <a:pt x="358937" y="2643209"/>
                    <a:pt x="361627" y="2624380"/>
                  </a:cubicBezTo>
                  <a:cubicBezTo>
                    <a:pt x="364698" y="2602884"/>
                    <a:pt x="366892" y="2612026"/>
                    <a:pt x="382292" y="2598550"/>
                  </a:cubicBezTo>
                  <a:cubicBezTo>
                    <a:pt x="391456" y="2590532"/>
                    <a:pt x="396182" y="2575107"/>
                    <a:pt x="408122" y="2572719"/>
                  </a:cubicBezTo>
                  <a:cubicBezTo>
                    <a:pt x="425880" y="2569167"/>
                    <a:pt x="437591" y="2567251"/>
                    <a:pt x="454617" y="2562387"/>
                  </a:cubicBezTo>
                  <a:cubicBezTo>
                    <a:pt x="459853" y="2560891"/>
                    <a:pt x="464950" y="2558943"/>
                    <a:pt x="470116" y="2557221"/>
                  </a:cubicBezTo>
                  <a:cubicBezTo>
                    <a:pt x="475282" y="2553777"/>
                    <a:pt x="481736" y="2551737"/>
                    <a:pt x="485614" y="2546889"/>
                  </a:cubicBezTo>
                  <a:cubicBezTo>
                    <a:pt x="489016" y="2542637"/>
                    <a:pt x="488135" y="2536150"/>
                    <a:pt x="490780" y="2531390"/>
                  </a:cubicBezTo>
                  <a:cubicBezTo>
                    <a:pt x="496810" y="2520535"/>
                    <a:pt x="504556" y="2510726"/>
                    <a:pt x="511444" y="2500394"/>
                  </a:cubicBezTo>
                  <a:lnTo>
                    <a:pt x="521777" y="2484895"/>
                  </a:lnTo>
                  <a:cubicBezTo>
                    <a:pt x="528273" y="2465407"/>
                    <a:pt x="529845" y="2456162"/>
                    <a:pt x="547607" y="2438400"/>
                  </a:cubicBezTo>
                  <a:lnTo>
                    <a:pt x="573438" y="2412570"/>
                  </a:lnTo>
                  <a:cubicBezTo>
                    <a:pt x="579754" y="2399937"/>
                    <a:pt x="584974" y="2387361"/>
                    <a:pt x="594102" y="2376407"/>
                  </a:cubicBezTo>
                  <a:cubicBezTo>
                    <a:pt x="598779" y="2370795"/>
                    <a:pt x="604434" y="2366075"/>
                    <a:pt x="609600" y="2360909"/>
                  </a:cubicBezTo>
                  <a:cubicBezTo>
                    <a:pt x="618693" y="2333630"/>
                    <a:pt x="611745" y="2349942"/>
                    <a:pt x="635431" y="2314414"/>
                  </a:cubicBezTo>
                  <a:cubicBezTo>
                    <a:pt x="648465" y="2294863"/>
                    <a:pt x="641373" y="2303307"/>
                    <a:pt x="656095" y="2288583"/>
                  </a:cubicBezTo>
                  <a:cubicBezTo>
                    <a:pt x="657817" y="2283417"/>
                    <a:pt x="658459" y="2277754"/>
                    <a:pt x="661261" y="2273085"/>
                  </a:cubicBezTo>
                  <a:cubicBezTo>
                    <a:pt x="663767" y="2268908"/>
                    <a:pt x="668551" y="2266556"/>
                    <a:pt x="671594" y="2262753"/>
                  </a:cubicBezTo>
                  <a:cubicBezTo>
                    <a:pt x="675473" y="2257905"/>
                    <a:pt x="678482" y="2252421"/>
                    <a:pt x="681926" y="2247255"/>
                  </a:cubicBezTo>
                  <a:cubicBezTo>
                    <a:pt x="694910" y="2208300"/>
                    <a:pt x="677396" y="2256314"/>
                    <a:pt x="697424" y="2216258"/>
                  </a:cubicBezTo>
                  <a:cubicBezTo>
                    <a:pt x="699859" y="2211387"/>
                    <a:pt x="699188" y="2205012"/>
                    <a:pt x="702590" y="2200760"/>
                  </a:cubicBezTo>
                  <a:cubicBezTo>
                    <a:pt x="706469" y="2195912"/>
                    <a:pt x="712922" y="2193872"/>
                    <a:pt x="718088" y="2190428"/>
                  </a:cubicBezTo>
                  <a:cubicBezTo>
                    <a:pt x="724585" y="2170939"/>
                    <a:pt x="726156" y="2161697"/>
                    <a:pt x="743919" y="2143933"/>
                  </a:cubicBezTo>
                  <a:lnTo>
                    <a:pt x="769749" y="2118102"/>
                  </a:lnTo>
                  <a:lnTo>
                    <a:pt x="780082" y="2107770"/>
                  </a:lnTo>
                  <a:cubicBezTo>
                    <a:pt x="789053" y="2080857"/>
                    <a:pt x="779372" y="2102200"/>
                    <a:pt x="795580" y="2081939"/>
                  </a:cubicBezTo>
                  <a:cubicBezTo>
                    <a:pt x="815258" y="2057340"/>
                    <a:pt x="794844" y="2073820"/>
                    <a:pt x="821410" y="2056109"/>
                  </a:cubicBezTo>
                  <a:cubicBezTo>
                    <a:pt x="836049" y="2012201"/>
                    <a:pt x="815632" y="2065741"/>
                    <a:pt x="836909" y="2030278"/>
                  </a:cubicBezTo>
                  <a:cubicBezTo>
                    <a:pt x="839711" y="2025609"/>
                    <a:pt x="838224" y="2018631"/>
                    <a:pt x="842075" y="2014780"/>
                  </a:cubicBezTo>
                  <a:cubicBezTo>
                    <a:pt x="845926" y="2010929"/>
                    <a:pt x="852407" y="2011336"/>
                    <a:pt x="857573" y="2009614"/>
                  </a:cubicBezTo>
                  <a:cubicBezTo>
                    <a:pt x="861017" y="2004448"/>
                    <a:pt x="864026" y="1998964"/>
                    <a:pt x="867905" y="1994116"/>
                  </a:cubicBezTo>
                  <a:cubicBezTo>
                    <a:pt x="876318" y="1983599"/>
                    <a:pt x="882228" y="1981123"/>
                    <a:pt x="893736" y="1973451"/>
                  </a:cubicBezTo>
                  <a:cubicBezTo>
                    <a:pt x="897180" y="1968285"/>
                    <a:pt x="901291" y="1963506"/>
                    <a:pt x="904068" y="1957953"/>
                  </a:cubicBezTo>
                  <a:cubicBezTo>
                    <a:pt x="906503" y="1953082"/>
                    <a:pt x="905383" y="1946305"/>
                    <a:pt x="909234" y="1942455"/>
                  </a:cubicBezTo>
                  <a:cubicBezTo>
                    <a:pt x="913085" y="1938604"/>
                    <a:pt x="919567" y="1939011"/>
                    <a:pt x="924733" y="1937289"/>
                  </a:cubicBezTo>
                  <a:cubicBezTo>
                    <a:pt x="928177" y="1933845"/>
                    <a:pt x="932022" y="1930760"/>
                    <a:pt x="935065" y="1926956"/>
                  </a:cubicBezTo>
                  <a:cubicBezTo>
                    <a:pt x="938943" y="1922108"/>
                    <a:pt x="941272" y="1916098"/>
                    <a:pt x="945397" y="1911458"/>
                  </a:cubicBezTo>
                  <a:cubicBezTo>
                    <a:pt x="955105" y="1900537"/>
                    <a:pt x="968289" y="1892619"/>
                    <a:pt x="976394" y="1880461"/>
                  </a:cubicBezTo>
                  <a:cubicBezTo>
                    <a:pt x="990170" y="1859797"/>
                    <a:pt x="981560" y="1868407"/>
                    <a:pt x="1002224" y="1854631"/>
                  </a:cubicBezTo>
                  <a:cubicBezTo>
                    <a:pt x="1005668" y="1849465"/>
                    <a:pt x="1008515" y="1843847"/>
                    <a:pt x="1012556" y="1839133"/>
                  </a:cubicBezTo>
                  <a:cubicBezTo>
                    <a:pt x="1018896" y="1831737"/>
                    <a:pt x="1033221" y="1818468"/>
                    <a:pt x="1033221" y="1818468"/>
                  </a:cubicBezTo>
                  <a:cubicBezTo>
                    <a:pt x="1038604" y="1802318"/>
                    <a:pt x="1043826" y="1782123"/>
                    <a:pt x="1059051" y="1771973"/>
                  </a:cubicBezTo>
                  <a:lnTo>
                    <a:pt x="1074549" y="1761641"/>
                  </a:lnTo>
                  <a:cubicBezTo>
                    <a:pt x="1091894" y="1709615"/>
                    <a:pt x="1065445" y="1790271"/>
                    <a:pt x="1084882" y="1725478"/>
                  </a:cubicBezTo>
                  <a:cubicBezTo>
                    <a:pt x="1088011" y="1715046"/>
                    <a:pt x="1091770" y="1704814"/>
                    <a:pt x="1095214" y="1694482"/>
                  </a:cubicBezTo>
                  <a:cubicBezTo>
                    <a:pt x="1096936" y="1689316"/>
                    <a:pt x="1099059" y="1684266"/>
                    <a:pt x="1100380" y="1678983"/>
                  </a:cubicBezTo>
                  <a:lnTo>
                    <a:pt x="1110712" y="1637655"/>
                  </a:lnTo>
                  <a:cubicBezTo>
                    <a:pt x="1118519" y="1606425"/>
                    <a:pt x="1113633" y="1623724"/>
                    <a:pt x="1126210" y="1585994"/>
                  </a:cubicBezTo>
                  <a:cubicBezTo>
                    <a:pt x="1127932" y="1580828"/>
                    <a:pt x="1127526" y="1574346"/>
                    <a:pt x="1131377" y="1570495"/>
                  </a:cubicBezTo>
                  <a:lnTo>
                    <a:pt x="1146875" y="1554997"/>
                  </a:lnTo>
                  <a:lnTo>
                    <a:pt x="1157207" y="1524000"/>
                  </a:lnTo>
                  <a:cubicBezTo>
                    <a:pt x="1158929" y="1518834"/>
                    <a:pt x="1158522" y="1512353"/>
                    <a:pt x="1162373" y="1508502"/>
                  </a:cubicBezTo>
                  <a:lnTo>
                    <a:pt x="1177871" y="1493004"/>
                  </a:lnTo>
                  <a:cubicBezTo>
                    <a:pt x="1179593" y="1487838"/>
                    <a:pt x="1180602" y="1482376"/>
                    <a:pt x="1183038" y="1477505"/>
                  </a:cubicBezTo>
                  <a:cubicBezTo>
                    <a:pt x="1185815" y="1471952"/>
                    <a:pt x="1190924" y="1467714"/>
                    <a:pt x="1193370" y="1462007"/>
                  </a:cubicBezTo>
                  <a:cubicBezTo>
                    <a:pt x="1196167" y="1455481"/>
                    <a:pt x="1195739" y="1447869"/>
                    <a:pt x="1198536" y="1441343"/>
                  </a:cubicBezTo>
                  <a:cubicBezTo>
                    <a:pt x="1205424" y="1425269"/>
                    <a:pt x="1210589" y="1424697"/>
                    <a:pt x="1224366" y="1415512"/>
                  </a:cubicBezTo>
                  <a:cubicBezTo>
                    <a:pt x="1227769" y="1405304"/>
                    <a:pt x="1230762" y="1391798"/>
                    <a:pt x="1239865" y="1384516"/>
                  </a:cubicBezTo>
                  <a:cubicBezTo>
                    <a:pt x="1244117" y="1381114"/>
                    <a:pt x="1250197" y="1381072"/>
                    <a:pt x="1255363" y="1379350"/>
                  </a:cubicBezTo>
                  <a:cubicBezTo>
                    <a:pt x="1257085" y="1374184"/>
                    <a:pt x="1256678" y="1367702"/>
                    <a:pt x="1260529" y="1363851"/>
                  </a:cubicBezTo>
                  <a:cubicBezTo>
                    <a:pt x="1269310" y="1355070"/>
                    <a:pt x="1291526" y="1343187"/>
                    <a:pt x="1291526" y="1343187"/>
                  </a:cubicBezTo>
                  <a:cubicBezTo>
                    <a:pt x="1293248" y="1338021"/>
                    <a:pt x="1293890" y="1332358"/>
                    <a:pt x="1296692" y="1327689"/>
                  </a:cubicBezTo>
                  <a:cubicBezTo>
                    <a:pt x="1302450" y="1318092"/>
                    <a:pt x="1314398" y="1313523"/>
                    <a:pt x="1322522" y="1307024"/>
                  </a:cubicBezTo>
                  <a:cubicBezTo>
                    <a:pt x="1326326" y="1303981"/>
                    <a:pt x="1328678" y="1299198"/>
                    <a:pt x="1332855" y="1296692"/>
                  </a:cubicBezTo>
                  <a:cubicBezTo>
                    <a:pt x="1337524" y="1293890"/>
                    <a:pt x="1342914" y="1291791"/>
                    <a:pt x="1348353" y="1291526"/>
                  </a:cubicBezTo>
                  <a:cubicBezTo>
                    <a:pt x="1413735" y="1288337"/>
                    <a:pt x="1479228" y="1288082"/>
                    <a:pt x="1544665" y="1286360"/>
                  </a:cubicBezTo>
                  <a:cubicBezTo>
                    <a:pt x="1556719" y="1284638"/>
                    <a:pt x="1568887" y="1283582"/>
                    <a:pt x="1580827" y="1281194"/>
                  </a:cubicBezTo>
                  <a:cubicBezTo>
                    <a:pt x="1586167" y="1280126"/>
                    <a:pt x="1591090" y="1277524"/>
                    <a:pt x="1596326" y="1276028"/>
                  </a:cubicBezTo>
                  <a:cubicBezTo>
                    <a:pt x="1603153" y="1274077"/>
                    <a:pt x="1610102" y="1272583"/>
                    <a:pt x="1616990" y="1270861"/>
                  </a:cubicBezTo>
                  <a:cubicBezTo>
                    <a:pt x="1641550" y="1254487"/>
                    <a:pt x="1626597" y="1262493"/>
                    <a:pt x="1663485" y="1250197"/>
                  </a:cubicBezTo>
                  <a:lnTo>
                    <a:pt x="1678983" y="1245031"/>
                  </a:lnTo>
                  <a:lnTo>
                    <a:pt x="1694482" y="1239865"/>
                  </a:lnTo>
                  <a:cubicBezTo>
                    <a:pt x="1697926" y="1234699"/>
                    <a:pt x="1700044" y="1228341"/>
                    <a:pt x="1704814" y="1224366"/>
                  </a:cubicBezTo>
                  <a:cubicBezTo>
                    <a:pt x="1710730" y="1219436"/>
                    <a:pt x="1718792" y="1217855"/>
                    <a:pt x="1725478" y="1214034"/>
                  </a:cubicBezTo>
                  <a:cubicBezTo>
                    <a:pt x="1730869" y="1210954"/>
                    <a:pt x="1735811" y="1207146"/>
                    <a:pt x="1740977" y="1203702"/>
                  </a:cubicBezTo>
                  <a:cubicBezTo>
                    <a:pt x="1760068" y="1175066"/>
                    <a:pt x="1740386" y="1197717"/>
                    <a:pt x="1766807" y="1183038"/>
                  </a:cubicBezTo>
                  <a:cubicBezTo>
                    <a:pt x="1777662" y="1177007"/>
                    <a:pt x="1797804" y="1162373"/>
                    <a:pt x="1797804" y="1162373"/>
                  </a:cubicBezTo>
                  <a:cubicBezTo>
                    <a:pt x="1801248" y="1157207"/>
                    <a:pt x="1803288" y="1150754"/>
                    <a:pt x="1808136" y="1146875"/>
                  </a:cubicBezTo>
                  <a:cubicBezTo>
                    <a:pt x="1812388" y="1143473"/>
                    <a:pt x="1818763" y="1144144"/>
                    <a:pt x="1823634" y="1141709"/>
                  </a:cubicBezTo>
                  <a:cubicBezTo>
                    <a:pt x="1829188" y="1138932"/>
                    <a:pt x="1833967" y="1134821"/>
                    <a:pt x="1839133" y="1131377"/>
                  </a:cubicBezTo>
                  <a:cubicBezTo>
                    <a:pt x="1850766" y="1096475"/>
                    <a:pt x="1834633" y="1134305"/>
                    <a:pt x="1859797" y="1105546"/>
                  </a:cubicBezTo>
                  <a:cubicBezTo>
                    <a:pt x="1867974" y="1096201"/>
                    <a:pt x="1880461" y="1074550"/>
                    <a:pt x="1880461" y="1074550"/>
                  </a:cubicBezTo>
                  <a:lnTo>
                    <a:pt x="1890794" y="1043553"/>
                  </a:lnTo>
                  <a:cubicBezTo>
                    <a:pt x="1892516" y="1038387"/>
                    <a:pt x="1892110" y="1031906"/>
                    <a:pt x="1895960" y="1028055"/>
                  </a:cubicBezTo>
                  <a:lnTo>
                    <a:pt x="1906292" y="1017722"/>
                  </a:lnTo>
                  <a:cubicBezTo>
                    <a:pt x="1908014" y="1012556"/>
                    <a:pt x="1908813" y="1006984"/>
                    <a:pt x="1911458" y="1002224"/>
                  </a:cubicBezTo>
                  <a:cubicBezTo>
                    <a:pt x="1917488" y="991369"/>
                    <a:pt x="1932122" y="971228"/>
                    <a:pt x="1932122" y="971228"/>
                  </a:cubicBezTo>
                  <a:cubicBezTo>
                    <a:pt x="1933844" y="966062"/>
                    <a:pt x="1934486" y="960399"/>
                    <a:pt x="1937288" y="955729"/>
                  </a:cubicBezTo>
                  <a:cubicBezTo>
                    <a:pt x="1939794" y="951552"/>
                    <a:pt x="1944578" y="949200"/>
                    <a:pt x="1947621" y="945397"/>
                  </a:cubicBezTo>
                  <a:cubicBezTo>
                    <a:pt x="1951500" y="940549"/>
                    <a:pt x="1954509" y="935065"/>
                    <a:pt x="1957953" y="929899"/>
                  </a:cubicBezTo>
                  <a:cubicBezTo>
                    <a:pt x="1959675" y="924733"/>
                    <a:pt x="1960474" y="919160"/>
                    <a:pt x="1963119" y="914400"/>
                  </a:cubicBezTo>
                  <a:cubicBezTo>
                    <a:pt x="1977723" y="888112"/>
                    <a:pt x="1978439" y="888748"/>
                    <a:pt x="1994116" y="873072"/>
                  </a:cubicBezTo>
                  <a:cubicBezTo>
                    <a:pt x="1995838" y="867906"/>
                    <a:pt x="1996637" y="862333"/>
                    <a:pt x="1999282" y="857573"/>
                  </a:cubicBezTo>
                  <a:cubicBezTo>
                    <a:pt x="2005312" y="846718"/>
                    <a:pt x="2013058" y="836909"/>
                    <a:pt x="2019946" y="826577"/>
                  </a:cubicBezTo>
                  <a:lnTo>
                    <a:pt x="2030278" y="811078"/>
                  </a:lnTo>
                  <a:cubicBezTo>
                    <a:pt x="2033722" y="805912"/>
                    <a:pt x="2038646" y="801470"/>
                    <a:pt x="2040610" y="795580"/>
                  </a:cubicBezTo>
                  <a:cubicBezTo>
                    <a:pt x="2042332" y="790414"/>
                    <a:pt x="2042375" y="784334"/>
                    <a:pt x="2045777" y="780082"/>
                  </a:cubicBezTo>
                  <a:cubicBezTo>
                    <a:pt x="2049656" y="775234"/>
                    <a:pt x="2056427" y="773629"/>
                    <a:pt x="2061275" y="769750"/>
                  </a:cubicBezTo>
                  <a:cubicBezTo>
                    <a:pt x="2086840" y="749297"/>
                    <a:pt x="2055084" y="770773"/>
                    <a:pt x="2081939" y="743919"/>
                  </a:cubicBezTo>
                  <a:cubicBezTo>
                    <a:pt x="2086330" y="739529"/>
                    <a:pt x="2092765" y="737676"/>
                    <a:pt x="2097438" y="733587"/>
                  </a:cubicBezTo>
                  <a:cubicBezTo>
                    <a:pt x="2133970" y="701622"/>
                    <a:pt x="2108652" y="712628"/>
                    <a:pt x="2138766" y="702590"/>
                  </a:cubicBezTo>
                  <a:cubicBezTo>
                    <a:pt x="2142210" y="699146"/>
                    <a:pt x="2144922" y="694764"/>
                    <a:pt x="2149099" y="692258"/>
                  </a:cubicBezTo>
                  <a:cubicBezTo>
                    <a:pt x="2153768" y="689456"/>
                    <a:pt x="2160345" y="690494"/>
                    <a:pt x="2164597" y="687092"/>
                  </a:cubicBezTo>
                  <a:cubicBezTo>
                    <a:pt x="2176761" y="677361"/>
                    <a:pt x="2171221" y="668281"/>
                    <a:pt x="2185261" y="661261"/>
                  </a:cubicBezTo>
                  <a:cubicBezTo>
                    <a:pt x="2195002" y="656390"/>
                    <a:pt x="2206517" y="655800"/>
                    <a:pt x="2216258" y="650929"/>
                  </a:cubicBezTo>
                  <a:cubicBezTo>
                    <a:pt x="2223146" y="647485"/>
                    <a:pt x="2230514" y="644869"/>
                    <a:pt x="2236922" y="640597"/>
                  </a:cubicBezTo>
                  <a:cubicBezTo>
                    <a:pt x="2265287" y="621688"/>
                    <a:pt x="2226780" y="637090"/>
                    <a:pt x="2262753" y="625099"/>
                  </a:cubicBezTo>
                  <a:lnTo>
                    <a:pt x="2288583" y="599268"/>
                  </a:lnTo>
                  <a:cubicBezTo>
                    <a:pt x="2292027" y="595824"/>
                    <a:pt x="2294295" y="590476"/>
                    <a:pt x="2298916" y="588936"/>
                  </a:cubicBezTo>
                  <a:lnTo>
                    <a:pt x="2314414" y="583770"/>
                  </a:lnTo>
                  <a:lnTo>
                    <a:pt x="2345410" y="552773"/>
                  </a:lnTo>
                  <a:cubicBezTo>
                    <a:pt x="2348854" y="549329"/>
                    <a:pt x="2353041" y="546494"/>
                    <a:pt x="2355743" y="542441"/>
                  </a:cubicBezTo>
                  <a:cubicBezTo>
                    <a:pt x="2373456" y="515871"/>
                    <a:pt x="2356972" y="536293"/>
                    <a:pt x="2381573" y="516611"/>
                  </a:cubicBezTo>
                  <a:cubicBezTo>
                    <a:pt x="2401835" y="500401"/>
                    <a:pt x="2380487" y="510084"/>
                    <a:pt x="2407404" y="501112"/>
                  </a:cubicBezTo>
                  <a:cubicBezTo>
                    <a:pt x="2412570" y="497668"/>
                    <a:pt x="2417012" y="492743"/>
                    <a:pt x="2422902" y="490780"/>
                  </a:cubicBezTo>
                  <a:cubicBezTo>
                    <a:pt x="2431839" y="487801"/>
                    <a:pt x="2490893" y="480990"/>
                    <a:pt x="2495227" y="480448"/>
                  </a:cubicBezTo>
                  <a:cubicBezTo>
                    <a:pt x="2505559" y="477004"/>
                    <a:pt x="2520183" y="479178"/>
                    <a:pt x="2526224" y="470116"/>
                  </a:cubicBezTo>
                  <a:cubicBezTo>
                    <a:pt x="2529668" y="464950"/>
                    <a:pt x="2531291" y="457908"/>
                    <a:pt x="2536556" y="454617"/>
                  </a:cubicBezTo>
                  <a:cubicBezTo>
                    <a:pt x="2545792" y="448845"/>
                    <a:pt x="2558491" y="450326"/>
                    <a:pt x="2567553" y="444285"/>
                  </a:cubicBezTo>
                  <a:lnTo>
                    <a:pt x="2598549" y="423621"/>
                  </a:lnTo>
                  <a:cubicBezTo>
                    <a:pt x="2603715" y="420177"/>
                    <a:pt x="2608158" y="415253"/>
                    <a:pt x="2614048" y="413289"/>
                  </a:cubicBezTo>
                  <a:cubicBezTo>
                    <a:pt x="2619214" y="411567"/>
                    <a:pt x="2624675" y="410557"/>
                    <a:pt x="2629546" y="408122"/>
                  </a:cubicBezTo>
                  <a:cubicBezTo>
                    <a:pt x="2638495" y="403647"/>
                    <a:pt x="2648971" y="395465"/>
                    <a:pt x="2655377" y="387458"/>
                  </a:cubicBezTo>
                  <a:cubicBezTo>
                    <a:pt x="2659256" y="382610"/>
                    <a:pt x="2662265" y="377126"/>
                    <a:pt x="2665709" y="371960"/>
                  </a:cubicBezTo>
                  <a:cubicBezTo>
                    <a:pt x="2663987" y="366794"/>
                    <a:pt x="2664394" y="360312"/>
                    <a:pt x="2660543" y="356461"/>
                  </a:cubicBezTo>
                  <a:cubicBezTo>
                    <a:pt x="2656692" y="352610"/>
                    <a:pt x="2649915" y="353730"/>
                    <a:pt x="2645044" y="351295"/>
                  </a:cubicBezTo>
                  <a:cubicBezTo>
                    <a:pt x="2639491" y="348518"/>
                    <a:pt x="2635220" y="343485"/>
                    <a:pt x="2629546" y="340963"/>
                  </a:cubicBezTo>
                  <a:cubicBezTo>
                    <a:pt x="2619593" y="336540"/>
                    <a:pt x="2598549" y="330631"/>
                    <a:pt x="2598549" y="330631"/>
                  </a:cubicBezTo>
                  <a:cubicBezTo>
                    <a:pt x="2569913" y="311540"/>
                    <a:pt x="2592564" y="331222"/>
                    <a:pt x="2577885" y="304800"/>
                  </a:cubicBezTo>
                  <a:cubicBezTo>
                    <a:pt x="2571855" y="293945"/>
                    <a:pt x="2557221" y="273804"/>
                    <a:pt x="2557221" y="273804"/>
                  </a:cubicBezTo>
                  <a:cubicBezTo>
                    <a:pt x="2555499" y="268638"/>
                    <a:pt x="2554857" y="262975"/>
                    <a:pt x="2552055" y="258305"/>
                  </a:cubicBezTo>
                  <a:cubicBezTo>
                    <a:pt x="2549549" y="254128"/>
                    <a:pt x="2543432" y="252534"/>
                    <a:pt x="2541722" y="247973"/>
                  </a:cubicBezTo>
                  <a:cubicBezTo>
                    <a:pt x="2538044" y="238165"/>
                    <a:pt x="2538828" y="227202"/>
                    <a:pt x="2536556" y="216977"/>
                  </a:cubicBezTo>
                  <a:cubicBezTo>
                    <a:pt x="2535375" y="211661"/>
                    <a:pt x="2532886" y="206714"/>
                    <a:pt x="2531390" y="201478"/>
                  </a:cubicBezTo>
                  <a:cubicBezTo>
                    <a:pt x="2525620" y="181282"/>
                    <a:pt x="2529374" y="181045"/>
                    <a:pt x="2515892" y="165316"/>
                  </a:cubicBezTo>
                  <a:cubicBezTo>
                    <a:pt x="2486441" y="130956"/>
                    <a:pt x="2507228" y="153234"/>
                    <a:pt x="2479729" y="139485"/>
                  </a:cubicBezTo>
                  <a:cubicBezTo>
                    <a:pt x="2474176" y="136708"/>
                    <a:pt x="2469905" y="131675"/>
                    <a:pt x="2464231" y="129153"/>
                  </a:cubicBezTo>
                  <a:cubicBezTo>
                    <a:pt x="2454278" y="124730"/>
                    <a:pt x="2443566" y="122265"/>
                    <a:pt x="2433234" y="118821"/>
                  </a:cubicBezTo>
                  <a:lnTo>
                    <a:pt x="2402238" y="108489"/>
                  </a:lnTo>
                  <a:cubicBezTo>
                    <a:pt x="2397072" y="106767"/>
                    <a:pt x="2391270" y="106343"/>
                    <a:pt x="2386739" y="103322"/>
                  </a:cubicBezTo>
                  <a:cubicBezTo>
                    <a:pt x="2381573" y="99878"/>
                    <a:pt x="2377131" y="94953"/>
                    <a:pt x="2371241" y="92990"/>
                  </a:cubicBezTo>
                  <a:cubicBezTo>
                    <a:pt x="2361304" y="89678"/>
                    <a:pt x="2350576" y="89546"/>
                    <a:pt x="2340244" y="87824"/>
                  </a:cubicBezTo>
                  <a:lnTo>
                    <a:pt x="2293749" y="72326"/>
                  </a:lnTo>
                  <a:cubicBezTo>
                    <a:pt x="2288583" y="70604"/>
                    <a:pt x="2282782" y="70181"/>
                    <a:pt x="2278251" y="67160"/>
                  </a:cubicBezTo>
                  <a:cubicBezTo>
                    <a:pt x="2273085" y="63716"/>
                    <a:pt x="2268427" y="59350"/>
                    <a:pt x="2262753" y="56828"/>
                  </a:cubicBezTo>
                  <a:cubicBezTo>
                    <a:pt x="2252800" y="52405"/>
                    <a:pt x="2231756" y="46495"/>
                    <a:pt x="2231756" y="46495"/>
                  </a:cubicBezTo>
                  <a:cubicBezTo>
                    <a:pt x="2226590" y="43051"/>
                    <a:pt x="2221811" y="38940"/>
                    <a:pt x="2216258" y="36163"/>
                  </a:cubicBezTo>
                  <a:cubicBezTo>
                    <a:pt x="2211387" y="33728"/>
                    <a:pt x="2205429" y="33799"/>
                    <a:pt x="2200760" y="30997"/>
                  </a:cubicBezTo>
                  <a:cubicBezTo>
                    <a:pt x="2196583" y="28491"/>
                    <a:pt x="2194784" y="22843"/>
                    <a:pt x="2190427" y="20665"/>
                  </a:cubicBezTo>
                  <a:cubicBezTo>
                    <a:pt x="2180686" y="15795"/>
                    <a:pt x="2169763" y="13777"/>
                    <a:pt x="2159431" y="10333"/>
                  </a:cubicBezTo>
                  <a:lnTo>
                    <a:pt x="2143933" y="5166"/>
                  </a:lnTo>
                  <a:lnTo>
                    <a:pt x="2128434" y="0"/>
                  </a:lnTo>
                  <a:cubicBezTo>
                    <a:pt x="2085383" y="1722"/>
                    <a:pt x="2042104" y="408"/>
                    <a:pt x="1999282" y="5166"/>
                  </a:cubicBezTo>
                  <a:cubicBezTo>
                    <a:pt x="1994441" y="5704"/>
                    <a:pt x="1993306" y="13321"/>
                    <a:pt x="1988949" y="15499"/>
                  </a:cubicBezTo>
                  <a:cubicBezTo>
                    <a:pt x="1982599" y="18674"/>
                    <a:pt x="1975173" y="18943"/>
                    <a:pt x="1968285" y="20665"/>
                  </a:cubicBezTo>
                  <a:cubicBezTo>
                    <a:pt x="1963119" y="24109"/>
                    <a:pt x="1958340" y="28220"/>
                    <a:pt x="1952787" y="30997"/>
                  </a:cubicBezTo>
                  <a:cubicBezTo>
                    <a:pt x="1947916" y="33432"/>
                    <a:pt x="1941540" y="32761"/>
                    <a:pt x="1937288" y="36163"/>
                  </a:cubicBezTo>
                  <a:cubicBezTo>
                    <a:pt x="1932440" y="40041"/>
                    <a:pt x="1930834" y="46813"/>
                    <a:pt x="1926956" y="51661"/>
                  </a:cubicBezTo>
                  <a:cubicBezTo>
                    <a:pt x="1918542" y="62179"/>
                    <a:pt x="1912636" y="64652"/>
                    <a:pt x="1901126" y="72326"/>
                  </a:cubicBezTo>
                  <a:cubicBezTo>
                    <a:pt x="1897682" y="77492"/>
                    <a:pt x="1894673" y="82976"/>
                    <a:pt x="1890794" y="87824"/>
                  </a:cubicBezTo>
                  <a:cubicBezTo>
                    <a:pt x="1882383" y="98338"/>
                    <a:pt x="1876467" y="100819"/>
                    <a:pt x="1864963" y="108489"/>
                  </a:cubicBezTo>
                  <a:lnTo>
                    <a:pt x="1844299" y="139485"/>
                  </a:lnTo>
                  <a:lnTo>
                    <a:pt x="1833966" y="154983"/>
                  </a:lnTo>
                  <a:lnTo>
                    <a:pt x="1823634" y="185980"/>
                  </a:lnTo>
                  <a:lnTo>
                    <a:pt x="1818468" y="201478"/>
                  </a:lnTo>
                  <a:cubicBezTo>
                    <a:pt x="1818001" y="207553"/>
                    <a:pt x="1817090" y="268410"/>
                    <a:pt x="1808136" y="289302"/>
                  </a:cubicBezTo>
                  <a:cubicBezTo>
                    <a:pt x="1805690" y="295009"/>
                    <a:pt x="1801248" y="299634"/>
                    <a:pt x="1797804" y="304800"/>
                  </a:cubicBezTo>
                  <a:cubicBezTo>
                    <a:pt x="1796082" y="309966"/>
                    <a:pt x="1796489" y="316448"/>
                    <a:pt x="1792638" y="320299"/>
                  </a:cubicBezTo>
                  <a:cubicBezTo>
                    <a:pt x="1788787" y="324150"/>
                    <a:pt x="1782010" y="323030"/>
                    <a:pt x="1777139" y="325465"/>
                  </a:cubicBezTo>
                  <a:cubicBezTo>
                    <a:pt x="1771586" y="328242"/>
                    <a:pt x="1767194" y="333020"/>
                    <a:pt x="1761641" y="335797"/>
                  </a:cubicBezTo>
                  <a:cubicBezTo>
                    <a:pt x="1756770" y="338232"/>
                    <a:pt x="1751379" y="339467"/>
                    <a:pt x="1746143" y="340963"/>
                  </a:cubicBezTo>
                  <a:cubicBezTo>
                    <a:pt x="1713881" y="350181"/>
                    <a:pt x="1724781" y="344753"/>
                    <a:pt x="1678983" y="351295"/>
                  </a:cubicBezTo>
                  <a:cubicBezTo>
                    <a:pt x="1663674" y="353482"/>
                    <a:pt x="1647533" y="357866"/>
                    <a:pt x="1632488" y="361628"/>
                  </a:cubicBezTo>
                  <a:cubicBezTo>
                    <a:pt x="1627322" y="365072"/>
                    <a:pt x="1622803" y="369780"/>
                    <a:pt x="1616990" y="371960"/>
                  </a:cubicBezTo>
                  <a:cubicBezTo>
                    <a:pt x="1608769" y="375043"/>
                    <a:pt x="1599731" y="375221"/>
                    <a:pt x="1591160" y="377126"/>
                  </a:cubicBezTo>
                  <a:cubicBezTo>
                    <a:pt x="1584229" y="378666"/>
                    <a:pt x="1577322" y="380341"/>
                    <a:pt x="1570495" y="382292"/>
                  </a:cubicBezTo>
                  <a:cubicBezTo>
                    <a:pt x="1565259" y="383788"/>
                    <a:pt x="1560233" y="385962"/>
                    <a:pt x="1554997" y="387458"/>
                  </a:cubicBezTo>
                  <a:cubicBezTo>
                    <a:pt x="1509581" y="400434"/>
                    <a:pt x="1556002" y="385402"/>
                    <a:pt x="1518834" y="397790"/>
                  </a:cubicBezTo>
                  <a:cubicBezTo>
                    <a:pt x="1494274" y="414163"/>
                    <a:pt x="1509225" y="406159"/>
                    <a:pt x="1472339" y="418455"/>
                  </a:cubicBezTo>
                  <a:lnTo>
                    <a:pt x="1456841" y="423621"/>
                  </a:lnTo>
                  <a:cubicBezTo>
                    <a:pt x="1451675" y="425343"/>
                    <a:pt x="1445874" y="425767"/>
                    <a:pt x="1441343" y="428787"/>
                  </a:cubicBezTo>
                  <a:cubicBezTo>
                    <a:pt x="1390998" y="462348"/>
                    <a:pt x="1469197" y="409804"/>
                    <a:pt x="1405180" y="454617"/>
                  </a:cubicBezTo>
                  <a:cubicBezTo>
                    <a:pt x="1395007" y="461738"/>
                    <a:pt x="1384515" y="468394"/>
                    <a:pt x="1374183" y="475282"/>
                  </a:cubicBezTo>
                  <a:cubicBezTo>
                    <a:pt x="1369017" y="478726"/>
                    <a:pt x="1363075" y="481224"/>
                    <a:pt x="1358685" y="485614"/>
                  </a:cubicBezTo>
                  <a:cubicBezTo>
                    <a:pt x="1321863" y="522436"/>
                    <a:pt x="1363657" y="482668"/>
                    <a:pt x="1327688" y="511444"/>
                  </a:cubicBezTo>
                  <a:cubicBezTo>
                    <a:pt x="1323885" y="514487"/>
                    <a:pt x="1321253" y="518854"/>
                    <a:pt x="1317356" y="521777"/>
                  </a:cubicBezTo>
                  <a:cubicBezTo>
                    <a:pt x="1307422" y="529228"/>
                    <a:pt x="1296692" y="535553"/>
                    <a:pt x="1286360" y="542441"/>
                  </a:cubicBezTo>
                  <a:lnTo>
                    <a:pt x="1270861" y="552773"/>
                  </a:lnTo>
                  <a:cubicBezTo>
                    <a:pt x="1267417" y="557939"/>
                    <a:pt x="1265377" y="564393"/>
                    <a:pt x="1260529" y="568272"/>
                  </a:cubicBezTo>
                  <a:cubicBezTo>
                    <a:pt x="1256277" y="571674"/>
                    <a:pt x="1249902" y="571003"/>
                    <a:pt x="1245031" y="573438"/>
                  </a:cubicBezTo>
                  <a:cubicBezTo>
                    <a:pt x="1239478" y="576215"/>
                    <a:pt x="1234699" y="580326"/>
                    <a:pt x="1229533" y="583770"/>
                  </a:cubicBezTo>
                  <a:cubicBezTo>
                    <a:pt x="1227811" y="588936"/>
                    <a:pt x="1228217" y="595417"/>
                    <a:pt x="1224366" y="599268"/>
                  </a:cubicBezTo>
                  <a:cubicBezTo>
                    <a:pt x="1215585" y="608049"/>
                    <a:pt x="1203702" y="613045"/>
                    <a:pt x="1193370" y="619933"/>
                  </a:cubicBezTo>
                  <a:cubicBezTo>
                    <a:pt x="1188204" y="623377"/>
                    <a:pt x="1182261" y="625875"/>
                    <a:pt x="1177871" y="630265"/>
                  </a:cubicBezTo>
                  <a:cubicBezTo>
                    <a:pt x="1124129" y="684007"/>
                    <a:pt x="1197222" y="612940"/>
                    <a:pt x="1146875" y="656095"/>
                  </a:cubicBezTo>
                  <a:cubicBezTo>
                    <a:pt x="1139479" y="662435"/>
                    <a:pt x="1133098" y="669872"/>
                    <a:pt x="1126210" y="676760"/>
                  </a:cubicBezTo>
                  <a:cubicBezTo>
                    <a:pt x="1121044" y="681926"/>
                    <a:pt x="1116791" y="688205"/>
                    <a:pt x="1110712" y="692258"/>
                  </a:cubicBezTo>
                  <a:lnTo>
                    <a:pt x="1095214" y="702590"/>
                  </a:lnTo>
                  <a:cubicBezTo>
                    <a:pt x="1091770" y="707756"/>
                    <a:pt x="1089730" y="714210"/>
                    <a:pt x="1084882" y="718089"/>
                  </a:cubicBezTo>
                  <a:cubicBezTo>
                    <a:pt x="1080630" y="721491"/>
                    <a:pt x="1072548" y="718824"/>
                    <a:pt x="1069383" y="723255"/>
                  </a:cubicBezTo>
                  <a:cubicBezTo>
                    <a:pt x="1063053" y="732117"/>
                    <a:pt x="1063921" y="744510"/>
                    <a:pt x="1059051" y="754251"/>
                  </a:cubicBezTo>
                  <a:cubicBezTo>
                    <a:pt x="1055607" y="761139"/>
                    <a:pt x="1051753" y="767837"/>
                    <a:pt x="1048719" y="774916"/>
                  </a:cubicBezTo>
                  <a:cubicBezTo>
                    <a:pt x="1046574" y="779921"/>
                    <a:pt x="1046198" y="785654"/>
                    <a:pt x="1043553" y="790414"/>
                  </a:cubicBezTo>
                  <a:cubicBezTo>
                    <a:pt x="1037522" y="801269"/>
                    <a:pt x="1022888" y="821411"/>
                    <a:pt x="1022888" y="821411"/>
                  </a:cubicBezTo>
                  <a:lnTo>
                    <a:pt x="1012556" y="852407"/>
                  </a:lnTo>
                  <a:cubicBezTo>
                    <a:pt x="1010834" y="857573"/>
                    <a:pt x="1009825" y="863034"/>
                    <a:pt x="1007390" y="867905"/>
                  </a:cubicBezTo>
                  <a:cubicBezTo>
                    <a:pt x="1003946" y="874793"/>
                    <a:pt x="999762" y="881359"/>
                    <a:pt x="997058" y="888570"/>
                  </a:cubicBezTo>
                  <a:cubicBezTo>
                    <a:pt x="994565" y="895218"/>
                    <a:pt x="993284" y="902272"/>
                    <a:pt x="991892" y="909234"/>
                  </a:cubicBezTo>
                  <a:cubicBezTo>
                    <a:pt x="986307" y="937158"/>
                    <a:pt x="988759" y="936899"/>
                    <a:pt x="981560" y="960895"/>
                  </a:cubicBezTo>
                  <a:cubicBezTo>
                    <a:pt x="978430" y="971327"/>
                    <a:pt x="980289" y="985851"/>
                    <a:pt x="971227" y="991892"/>
                  </a:cubicBezTo>
                  <a:cubicBezTo>
                    <a:pt x="960895" y="998780"/>
                    <a:pt x="949012" y="1003775"/>
                    <a:pt x="940231" y="1012556"/>
                  </a:cubicBezTo>
                  <a:cubicBezTo>
                    <a:pt x="933343" y="1019444"/>
                    <a:pt x="929017" y="1030858"/>
                    <a:pt x="919566" y="1033221"/>
                  </a:cubicBezTo>
                  <a:lnTo>
                    <a:pt x="898902" y="1038387"/>
                  </a:lnTo>
                  <a:cubicBezTo>
                    <a:pt x="893736" y="1041831"/>
                    <a:pt x="887794" y="1044329"/>
                    <a:pt x="883404" y="1048719"/>
                  </a:cubicBezTo>
                  <a:cubicBezTo>
                    <a:pt x="872849" y="1059274"/>
                    <a:pt x="875516" y="1066883"/>
                    <a:pt x="862739" y="1074550"/>
                  </a:cubicBezTo>
                  <a:cubicBezTo>
                    <a:pt x="858070" y="1077352"/>
                    <a:pt x="852407" y="1077994"/>
                    <a:pt x="847241" y="1079716"/>
                  </a:cubicBezTo>
                  <a:lnTo>
                    <a:pt x="836909" y="1110712"/>
                  </a:lnTo>
                  <a:lnTo>
                    <a:pt x="831743" y="1126211"/>
                  </a:lnTo>
                  <a:cubicBezTo>
                    <a:pt x="830212" y="1138456"/>
                    <a:pt x="825137" y="1183630"/>
                    <a:pt x="821410" y="1198536"/>
                  </a:cubicBezTo>
                  <a:cubicBezTo>
                    <a:pt x="821409" y="1198541"/>
                    <a:pt x="808496" y="1237279"/>
                    <a:pt x="805912" y="1245031"/>
                  </a:cubicBezTo>
                  <a:lnTo>
                    <a:pt x="800746" y="1260529"/>
                  </a:lnTo>
                  <a:cubicBezTo>
                    <a:pt x="797343" y="1270739"/>
                    <a:pt x="794353" y="1284243"/>
                    <a:pt x="785248" y="1291526"/>
                  </a:cubicBezTo>
                  <a:cubicBezTo>
                    <a:pt x="780996" y="1294928"/>
                    <a:pt x="774915" y="1294970"/>
                    <a:pt x="769749" y="1296692"/>
                  </a:cubicBezTo>
                  <a:cubicBezTo>
                    <a:pt x="759417" y="1303580"/>
                    <a:pt x="747534" y="1308575"/>
                    <a:pt x="738753" y="1317356"/>
                  </a:cubicBezTo>
                  <a:cubicBezTo>
                    <a:pt x="731865" y="1324244"/>
                    <a:pt x="727330" y="1334940"/>
                    <a:pt x="718088" y="1338021"/>
                  </a:cubicBezTo>
                  <a:cubicBezTo>
                    <a:pt x="712922" y="1339743"/>
                    <a:pt x="707350" y="1340542"/>
                    <a:pt x="702590" y="1343187"/>
                  </a:cubicBezTo>
                  <a:cubicBezTo>
                    <a:pt x="691735" y="1349217"/>
                    <a:pt x="671594" y="1363851"/>
                    <a:pt x="671594" y="1363851"/>
                  </a:cubicBezTo>
                  <a:cubicBezTo>
                    <a:pt x="667392" y="1376455"/>
                    <a:pt x="666109" y="1384834"/>
                    <a:pt x="656095" y="1394848"/>
                  </a:cubicBezTo>
                  <a:cubicBezTo>
                    <a:pt x="651705" y="1399238"/>
                    <a:pt x="645763" y="1401736"/>
                    <a:pt x="640597" y="1405180"/>
                  </a:cubicBezTo>
                  <a:lnTo>
                    <a:pt x="614766" y="1482672"/>
                  </a:lnTo>
                  <a:lnTo>
                    <a:pt x="609600" y="1498170"/>
                  </a:lnTo>
                  <a:cubicBezTo>
                    <a:pt x="607878" y="1503336"/>
                    <a:pt x="608965" y="1510647"/>
                    <a:pt x="604434" y="1513668"/>
                  </a:cubicBezTo>
                  <a:cubicBezTo>
                    <a:pt x="599268" y="1517112"/>
                    <a:pt x="593650" y="1519959"/>
                    <a:pt x="588936" y="1524000"/>
                  </a:cubicBezTo>
                  <a:cubicBezTo>
                    <a:pt x="581540" y="1530340"/>
                    <a:pt x="577513" y="1541584"/>
                    <a:pt x="568271" y="1544665"/>
                  </a:cubicBezTo>
                  <a:lnTo>
                    <a:pt x="537275" y="1554997"/>
                  </a:lnTo>
                  <a:lnTo>
                    <a:pt x="521777" y="1560163"/>
                  </a:lnTo>
                  <a:cubicBezTo>
                    <a:pt x="511618" y="1575399"/>
                    <a:pt x="510860" y="1578731"/>
                    <a:pt x="495946" y="1591160"/>
                  </a:cubicBezTo>
                  <a:cubicBezTo>
                    <a:pt x="491176" y="1595135"/>
                    <a:pt x="485614" y="1598048"/>
                    <a:pt x="480448" y="1601492"/>
                  </a:cubicBezTo>
                  <a:cubicBezTo>
                    <a:pt x="478726" y="1606658"/>
                    <a:pt x="478084" y="1612321"/>
                    <a:pt x="475282" y="1616990"/>
                  </a:cubicBezTo>
                  <a:cubicBezTo>
                    <a:pt x="456922" y="1647588"/>
                    <a:pt x="465729" y="1593986"/>
                    <a:pt x="444285" y="1658319"/>
                  </a:cubicBezTo>
                  <a:cubicBezTo>
                    <a:pt x="440841" y="1668651"/>
                    <a:pt x="436595" y="1678750"/>
                    <a:pt x="433953" y="1689316"/>
                  </a:cubicBezTo>
                  <a:cubicBezTo>
                    <a:pt x="426657" y="1718499"/>
                    <a:pt x="430179" y="1703018"/>
                    <a:pt x="423621" y="1735811"/>
                  </a:cubicBezTo>
                  <a:cubicBezTo>
                    <a:pt x="425343" y="1759919"/>
                    <a:pt x="426382" y="1784086"/>
                    <a:pt x="428787" y="1808136"/>
                  </a:cubicBezTo>
                  <a:cubicBezTo>
                    <a:pt x="431550" y="1835765"/>
                    <a:pt x="439119" y="1890794"/>
                    <a:pt x="439119" y="1890794"/>
                  </a:cubicBezTo>
                  <a:cubicBezTo>
                    <a:pt x="431530" y="2019805"/>
                    <a:pt x="450655" y="1946808"/>
                    <a:pt x="423621" y="1994116"/>
                  </a:cubicBezTo>
                  <a:cubicBezTo>
                    <a:pt x="419800" y="2000802"/>
                    <a:pt x="417250" y="2008176"/>
                    <a:pt x="413288" y="2014780"/>
                  </a:cubicBezTo>
                  <a:cubicBezTo>
                    <a:pt x="406899" y="2025428"/>
                    <a:pt x="392624" y="2045777"/>
                    <a:pt x="392624" y="2045777"/>
                  </a:cubicBezTo>
                  <a:cubicBezTo>
                    <a:pt x="380759" y="2093236"/>
                    <a:pt x="397907" y="2044339"/>
                    <a:pt x="371960" y="2076773"/>
                  </a:cubicBezTo>
                  <a:cubicBezTo>
                    <a:pt x="368558" y="2081025"/>
                    <a:pt x="369596" y="2087602"/>
                    <a:pt x="366794" y="2092272"/>
                  </a:cubicBezTo>
                  <a:cubicBezTo>
                    <a:pt x="364288" y="2096449"/>
                    <a:pt x="359905" y="2099160"/>
                    <a:pt x="356461" y="2102604"/>
                  </a:cubicBezTo>
                  <a:cubicBezTo>
                    <a:pt x="351004" y="2118974"/>
                    <a:pt x="352408" y="2119293"/>
                    <a:pt x="340963" y="2133600"/>
                  </a:cubicBezTo>
                  <a:cubicBezTo>
                    <a:pt x="337920" y="2137404"/>
                    <a:pt x="333674" y="2140129"/>
                    <a:pt x="330631" y="2143933"/>
                  </a:cubicBezTo>
                  <a:cubicBezTo>
                    <a:pt x="326753" y="2148781"/>
                    <a:pt x="325147" y="2155553"/>
                    <a:pt x="320299" y="2159431"/>
                  </a:cubicBezTo>
                  <a:cubicBezTo>
                    <a:pt x="316047" y="2162833"/>
                    <a:pt x="309966" y="2162875"/>
                    <a:pt x="304800" y="2164597"/>
                  </a:cubicBezTo>
                  <a:cubicBezTo>
                    <a:pt x="251187" y="2200339"/>
                    <a:pt x="331408" y="2143156"/>
                    <a:pt x="278970" y="2195594"/>
                  </a:cubicBezTo>
                  <a:cubicBezTo>
                    <a:pt x="275119" y="2199445"/>
                    <a:pt x="268637" y="2199038"/>
                    <a:pt x="263471" y="2200760"/>
                  </a:cubicBezTo>
                  <a:cubicBezTo>
                    <a:pt x="240344" y="2270142"/>
                    <a:pt x="263811" y="2194807"/>
                    <a:pt x="253139" y="2381573"/>
                  </a:cubicBezTo>
                  <a:cubicBezTo>
                    <a:pt x="252136" y="2399119"/>
                    <a:pt x="243139" y="2399773"/>
                    <a:pt x="232475" y="2412570"/>
                  </a:cubicBezTo>
                  <a:cubicBezTo>
                    <a:pt x="226014" y="2420324"/>
                    <a:pt x="221377" y="2432933"/>
                    <a:pt x="211810" y="2438400"/>
                  </a:cubicBezTo>
                  <a:cubicBezTo>
                    <a:pt x="201740" y="2444155"/>
                    <a:pt x="164392" y="2455929"/>
                    <a:pt x="154983" y="2459065"/>
                  </a:cubicBezTo>
                  <a:cubicBezTo>
                    <a:pt x="149817" y="2460787"/>
                    <a:pt x="144016" y="2461210"/>
                    <a:pt x="139485" y="2464231"/>
                  </a:cubicBezTo>
                  <a:cubicBezTo>
                    <a:pt x="101182" y="2489765"/>
                    <a:pt x="120665" y="2482460"/>
                    <a:pt x="82658" y="2490061"/>
                  </a:cubicBezTo>
                  <a:cubicBezTo>
                    <a:pt x="62017" y="2551987"/>
                    <a:pt x="88452" y="2467864"/>
                    <a:pt x="72326" y="2639878"/>
                  </a:cubicBezTo>
                  <a:cubicBezTo>
                    <a:pt x="69215" y="2673060"/>
                    <a:pt x="67855" y="2668922"/>
                    <a:pt x="46495" y="2676041"/>
                  </a:cubicBezTo>
                  <a:cubicBezTo>
                    <a:pt x="44773" y="2681207"/>
                    <a:pt x="45180" y="2687688"/>
                    <a:pt x="41329" y="2691539"/>
                  </a:cubicBezTo>
                  <a:cubicBezTo>
                    <a:pt x="37478" y="2695390"/>
                    <a:pt x="28633" y="2692036"/>
                    <a:pt x="25831" y="2696705"/>
                  </a:cubicBezTo>
                  <a:cubicBezTo>
                    <a:pt x="17426" y="2710714"/>
                    <a:pt x="10333" y="2743200"/>
                    <a:pt x="10333" y="2743200"/>
                  </a:cubicBezTo>
                  <a:cubicBezTo>
                    <a:pt x="12055" y="2755254"/>
                    <a:pt x="13111" y="2767423"/>
                    <a:pt x="15499" y="2779363"/>
                  </a:cubicBezTo>
                  <a:cubicBezTo>
                    <a:pt x="16567" y="2784703"/>
                    <a:pt x="19484" y="2789545"/>
                    <a:pt x="20665" y="2794861"/>
                  </a:cubicBezTo>
                  <a:cubicBezTo>
                    <a:pt x="22937" y="2805086"/>
                    <a:pt x="23777" y="2815587"/>
                    <a:pt x="25831" y="2825858"/>
                  </a:cubicBezTo>
                  <a:cubicBezTo>
                    <a:pt x="35492" y="2874163"/>
                    <a:pt x="26317" y="2822638"/>
                    <a:pt x="36163" y="2862021"/>
                  </a:cubicBezTo>
                  <a:cubicBezTo>
                    <a:pt x="38293" y="2870539"/>
                    <a:pt x="38246" y="2879630"/>
                    <a:pt x="41329" y="2887851"/>
                  </a:cubicBezTo>
                  <a:cubicBezTo>
                    <a:pt x="43509" y="2893665"/>
                    <a:pt x="49139" y="2897676"/>
                    <a:pt x="51661" y="2903350"/>
                  </a:cubicBezTo>
                  <a:cubicBezTo>
                    <a:pt x="76251" y="2958677"/>
                    <a:pt x="48944" y="2914771"/>
                    <a:pt x="72326" y="2949844"/>
                  </a:cubicBezTo>
                  <a:cubicBezTo>
                    <a:pt x="74048" y="2955010"/>
                    <a:pt x="75057" y="2960472"/>
                    <a:pt x="77492" y="2965343"/>
                  </a:cubicBezTo>
                  <a:cubicBezTo>
                    <a:pt x="80269" y="2970896"/>
                    <a:pt x="85302" y="2975167"/>
                    <a:pt x="87824" y="2980841"/>
                  </a:cubicBezTo>
                  <a:cubicBezTo>
                    <a:pt x="92247" y="2990794"/>
                    <a:pt x="98156" y="3011838"/>
                    <a:pt x="98156" y="3011838"/>
                  </a:cubicBezTo>
                  <a:cubicBezTo>
                    <a:pt x="99878" y="3025614"/>
                    <a:pt x="100839" y="3039507"/>
                    <a:pt x="103322" y="3053166"/>
                  </a:cubicBezTo>
                  <a:cubicBezTo>
                    <a:pt x="104296" y="3058524"/>
                    <a:pt x="106992" y="3063429"/>
                    <a:pt x="108488" y="3068665"/>
                  </a:cubicBezTo>
                  <a:cubicBezTo>
                    <a:pt x="117866" y="3101487"/>
                    <a:pt x="107938" y="3077895"/>
                    <a:pt x="123987" y="3109994"/>
                  </a:cubicBezTo>
                  <a:cubicBezTo>
                    <a:pt x="140662" y="3210045"/>
                    <a:pt x="136269" y="3171785"/>
                    <a:pt x="123987" y="3368299"/>
                  </a:cubicBezTo>
                  <a:cubicBezTo>
                    <a:pt x="123507" y="3375985"/>
                    <a:pt x="116359" y="3381752"/>
                    <a:pt x="113655" y="3388963"/>
                  </a:cubicBezTo>
                  <a:cubicBezTo>
                    <a:pt x="109674" y="3399577"/>
                    <a:pt x="105779" y="3425628"/>
                    <a:pt x="103322" y="3435458"/>
                  </a:cubicBezTo>
                  <a:cubicBezTo>
                    <a:pt x="98556" y="3454523"/>
                    <a:pt x="94366" y="3457274"/>
                    <a:pt x="82658" y="3476787"/>
                  </a:cubicBezTo>
                  <a:cubicBezTo>
                    <a:pt x="72141" y="3539887"/>
                    <a:pt x="85179" y="3480395"/>
                    <a:pt x="67160" y="3528448"/>
                  </a:cubicBezTo>
                  <a:cubicBezTo>
                    <a:pt x="64667" y="3535096"/>
                    <a:pt x="63945" y="3542285"/>
                    <a:pt x="61994" y="3549112"/>
                  </a:cubicBezTo>
                  <a:cubicBezTo>
                    <a:pt x="60498" y="3554348"/>
                    <a:pt x="58549" y="3559445"/>
                    <a:pt x="56827" y="3564611"/>
                  </a:cubicBezTo>
                  <a:cubicBezTo>
                    <a:pt x="55105" y="3574943"/>
                    <a:pt x="53933" y="3585382"/>
                    <a:pt x="51661" y="3595607"/>
                  </a:cubicBezTo>
                  <a:cubicBezTo>
                    <a:pt x="50480" y="3600923"/>
                    <a:pt x="47676" y="3605789"/>
                    <a:pt x="46495" y="3611105"/>
                  </a:cubicBezTo>
                  <a:cubicBezTo>
                    <a:pt x="44223" y="3621330"/>
                    <a:pt x="43383" y="3631831"/>
                    <a:pt x="41329" y="3642102"/>
                  </a:cubicBezTo>
                  <a:cubicBezTo>
                    <a:pt x="37426" y="3661619"/>
                    <a:pt x="32419" y="3673998"/>
                    <a:pt x="25831" y="3693763"/>
                  </a:cubicBezTo>
                  <a:cubicBezTo>
                    <a:pt x="6996" y="3750269"/>
                    <a:pt x="37032" y="3664688"/>
                    <a:pt x="10333" y="3724760"/>
                  </a:cubicBezTo>
                  <a:cubicBezTo>
                    <a:pt x="5910" y="3734712"/>
                    <a:pt x="0" y="3755756"/>
                    <a:pt x="0" y="3755756"/>
                  </a:cubicBezTo>
                  <a:cubicBezTo>
                    <a:pt x="3041" y="3798326"/>
                    <a:pt x="2879" y="3838729"/>
                    <a:pt x="15499" y="3879743"/>
                  </a:cubicBezTo>
                  <a:cubicBezTo>
                    <a:pt x="17325" y="3885677"/>
                    <a:pt x="23054" y="3889688"/>
                    <a:pt x="25831" y="3895241"/>
                  </a:cubicBezTo>
                  <a:cubicBezTo>
                    <a:pt x="47222" y="3938023"/>
                    <a:pt x="11715" y="3881814"/>
                    <a:pt x="41329" y="3926238"/>
                  </a:cubicBezTo>
                  <a:cubicBezTo>
                    <a:pt x="56159" y="3985558"/>
                    <a:pt x="35423" y="3912458"/>
                    <a:pt x="56827" y="3962400"/>
                  </a:cubicBezTo>
                  <a:cubicBezTo>
                    <a:pt x="66754" y="3985563"/>
                    <a:pt x="57111" y="3978465"/>
                    <a:pt x="67160" y="3998563"/>
                  </a:cubicBezTo>
                  <a:cubicBezTo>
                    <a:pt x="78447" y="4021138"/>
                    <a:pt x="81797" y="4012339"/>
                    <a:pt x="87824" y="4008895"/>
                  </a:cubicBezTo>
                  <a:close/>
                </a:path>
              </a:pathLst>
            </a:custGeom>
            <a:solidFill>
              <a:srgbClr val="FFFF00">
                <a:alpha val="15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</p:grpSp>
      <p:sp>
        <p:nvSpPr>
          <p:cNvPr id="635" name="8-конечная звезда 634"/>
          <p:cNvSpPr/>
          <p:nvPr/>
        </p:nvSpPr>
        <p:spPr>
          <a:xfrm rot="1262594">
            <a:off x="5582729" y="5703374"/>
            <a:ext cx="72483" cy="72483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636" name="8-конечная звезда 635"/>
          <p:cNvSpPr/>
          <p:nvPr/>
        </p:nvSpPr>
        <p:spPr>
          <a:xfrm rot="1262594">
            <a:off x="5795920" y="5426428"/>
            <a:ext cx="64800" cy="648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637" name="8-конечная звезда 636"/>
          <p:cNvSpPr/>
          <p:nvPr/>
        </p:nvSpPr>
        <p:spPr>
          <a:xfrm rot="1262594">
            <a:off x="5712172" y="5367300"/>
            <a:ext cx="64800" cy="648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651" name="8-конечная звезда 650"/>
          <p:cNvSpPr/>
          <p:nvPr/>
        </p:nvSpPr>
        <p:spPr>
          <a:xfrm rot="1262594">
            <a:off x="5855048" y="5497866"/>
            <a:ext cx="64800" cy="648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653" name="8-конечная звезда 652"/>
          <p:cNvSpPr/>
          <p:nvPr/>
        </p:nvSpPr>
        <p:spPr>
          <a:xfrm rot="1262594">
            <a:off x="5651464" y="5653121"/>
            <a:ext cx="54000" cy="540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654" name="8-конечная звезда 653"/>
          <p:cNvSpPr/>
          <p:nvPr/>
        </p:nvSpPr>
        <p:spPr>
          <a:xfrm rot="1262594">
            <a:off x="5508588" y="5794349"/>
            <a:ext cx="54000" cy="540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655" name="8-конечная звезда 654"/>
          <p:cNvSpPr/>
          <p:nvPr/>
        </p:nvSpPr>
        <p:spPr>
          <a:xfrm rot="1262594">
            <a:off x="5594054" y="5435581"/>
            <a:ext cx="43200" cy="432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656" name="8-конечная звезда 655"/>
          <p:cNvSpPr/>
          <p:nvPr/>
        </p:nvSpPr>
        <p:spPr>
          <a:xfrm rot="1262594">
            <a:off x="5792762" y="5649894"/>
            <a:ext cx="43200" cy="432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657" name="8-конечная звезда 656"/>
          <p:cNvSpPr/>
          <p:nvPr/>
        </p:nvSpPr>
        <p:spPr>
          <a:xfrm rot="1262594">
            <a:off x="4939785" y="6225677"/>
            <a:ext cx="72483" cy="72483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661" name="8-конечная звезда 660"/>
          <p:cNvSpPr/>
          <p:nvPr/>
        </p:nvSpPr>
        <p:spPr>
          <a:xfrm rot="1262594">
            <a:off x="5367293" y="6010241"/>
            <a:ext cx="64800" cy="648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662" name="8-конечная звезда 661"/>
          <p:cNvSpPr/>
          <p:nvPr/>
        </p:nvSpPr>
        <p:spPr>
          <a:xfrm rot="1262594">
            <a:off x="5365712" y="6151539"/>
            <a:ext cx="54000" cy="540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663" name="8-конечная звезда 662"/>
          <p:cNvSpPr/>
          <p:nvPr/>
        </p:nvSpPr>
        <p:spPr>
          <a:xfrm rot="1262594">
            <a:off x="5222837" y="6222976"/>
            <a:ext cx="54000" cy="540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666" name="8-конечная звезда 665"/>
          <p:cNvSpPr/>
          <p:nvPr/>
        </p:nvSpPr>
        <p:spPr>
          <a:xfrm rot="1262594">
            <a:off x="4651333" y="6151539"/>
            <a:ext cx="54000" cy="540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672" name="8-конечная звезда 671"/>
          <p:cNvSpPr/>
          <p:nvPr/>
        </p:nvSpPr>
        <p:spPr>
          <a:xfrm rot="1262594">
            <a:off x="4792629" y="6078522"/>
            <a:ext cx="43200" cy="432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673" name="8-конечная звезда 672"/>
          <p:cNvSpPr/>
          <p:nvPr/>
        </p:nvSpPr>
        <p:spPr>
          <a:xfrm rot="1262594">
            <a:off x="4578315" y="6007084"/>
            <a:ext cx="43200" cy="432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731" name="8-конечная звезда 730"/>
          <p:cNvSpPr/>
          <p:nvPr/>
        </p:nvSpPr>
        <p:spPr>
          <a:xfrm rot="386549">
            <a:off x="4844414" y="6075066"/>
            <a:ext cx="54000" cy="540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732" name="8-конечная звезда 731"/>
          <p:cNvSpPr/>
          <p:nvPr/>
        </p:nvSpPr>
        <p:spPr>
          <a:xfrm rot="1262594">
            <a:off x="4721192" y="6149960"/>
            <a:ext cx="43200" cy="432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cxnSp>
        <p:nvCxnSpPr>
          <p:cNvPr id="733" name="Прямая соединительная линия 732"/>
          <p:cNvCxnSpPr>
            <a:stCxn id="653" idx="5"/>
            <a:endCxn id="655" idx="1"/>
          </p:cNvCxnSpPr>
          <p:nvPr/>
        </p:nvCxnSpPr>
        <p:spPr>
          <a:xfrm rot="16200000" flipV="1">
            <a:off x="5556700" y="5544646"/>
            <a:ext cx="178526" cy="43076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34" name="Прямая соединительная линия 733"/>
          <p:cNvCxnSpPr>
            <a:stCxn id="655" idx="7"/>
            <a:endCxn id="637" idx="3"/>
          </p:cNvCxnSpPr>
          <p:nvPr/>
        </p:nvCxnSpPr>
        <p:spPr>
          <a:xfrm rot="5400000" flipH="1" flipV="1">
            <a:off x="5657402" y="5390848"/>
            <a:ext cx="35554" cy="79570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35" name="Прямая соединительная линия 734"/>
          <p:cNvCxnSpPr>
            <a:stCxn id="653" idx="7"/>
            <a:endCxn id="656" idx="3"/>
          </p:cNvCxnSpPr>
          <p:nvPr/>
        </p:nvCxnSpPr>
        <p:spPr>
          <a:xfrm rot="16200000" flipH="1">
            <a:off x="5743326" y="5628969"/>
            <a:ext cx="11107" cy="91484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36" name="Прямая соединительная линия 735"/>
          <p:cNvCxnSpPr>
            <a:stCxn id="637" idx="0"/>
            <a:endCxn id="636" idx="5"/>
          </p:cNvCxnSpPr>
          <p:nvPr/>
        </p:nvCxnSpPr>
        <p:spPr>
          <a:xfrm>
            <a:off x="5774811" y="5411334"/>
            <a:ext cx="40353" cy="17886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37" name="Прямая соединительная линия 736"/>
          <p:cNvCxnSpPr>
            <a:stCxn id="651" idx="5"/>
            <a:endCxn id="636" idx="0"/>
          </p:cNvCxnSpPr>
          <p:nvPr/>
        </p:nvCxnSpPr>
        <p:spPr>
          <a:xfrm rot="16200000" flipV="1">
            <a:off x="5851328" y="5477693"/>
            <a:ext cx="30196" cy="15733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38" name="Прямая соединительная линия 737"/>
          <p:cNvCxnSpPr>
            <a:stCxn id="656" idx="7"/>
            <a:endCxn id="651" idx="1"/>
          </p:cNvCxnSpPr>
          <p:nvPr/>
        </p:nvCxnSpPr>
        <p:spPr>
          <a:xfrm rot="5400000" flipH="1" flipV="1">
            <a:off x="5815929" y="5578048"/>
            <a:ext cx="102849" cy="66502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72" name="Прямая соединительная линия 771"/>
          <p:cNvCxnSpPr>
            <a:stCxn id="653" idx="3"/>
            <a:endCxn id="635" idx="6"/>
          </p:cNvCxnSpPr>
          <p:nvPr/>
        </p:nvCxnSpPr>
        <p:spPr>
          <a:xfrm rot="5400000">
            <a:off x="5635534" y="5687534"/>
            <a:ext cx="14707" cy="21806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73" name="Прямая соединительная линия 772"/>
          <p:cNvCxnSpPr>
            <a:stCxn id="635" idx="3"/>
            <a:endCxn id="654" idx="7"/>
          </p:cNvCxnSpPr>
          <p:nvPr/>
        </p:nvCxnSpPr>
        <p:spPr>
          <a:xfrm rot="5400000">
            <a:off x="5545030" y="5769564"/>
            <a:ext cx="56055" cy="25589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74" name="Прямая соединительная линия 773"/>
          <p:cNvCxnSpPr>
            <a:stCxn id="654" idx="2"/>
            <a:endCxn id="661" idx="6"/>
          </p:cNvCxnSpPr>
          <p:nvPr/>
        </p:nvCxnSpPr>
        <p:spPr>
          <a:xfrm rot="5400000">
            <a:off x="5385683" y="5872192"/>
            <a:ext cx="165854" cy="114566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89" name="Прямая соединительная линия 788"/>
          <p:cNvCxnSpPr>
            <a:stCxn id="657" idx="4"/>
            <a:endCxn id="732" idx="1"/>
          </p:cNvCxnSpPr>
          <p:nvPr/>
        </p:nvCxnSpPr>
        <p:spPr>
          <a:xfrm rot="10800000">
            <a:off x="4751564" y="6191300"/>
            <a:ext cx="190639" cy="57606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90" name="Прямая соединительная линия 789"/>
          <p:cNvCxnSpPr>
            <a:stCxn id="663" idx="3"/>
            <a:endCxn id="657" idx="0"/>
          </p:cNvCxnSpPr>
          <p:nvPr/>
        </p:nvCxnSpPr>
        <p:spPr>
          <a:xfrm rot="5400000">
            <a:off x="5110511" y="6160279"/>
            <a:ext cx="13993" cy="215312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91" name="Прямая соединительная линия 790"/>
          <p:cNvCxnSpPr>
            <a:stCxn id="662" idx="3"/>
            <a:endCxn id="663" idx="7"/>
          </p:cNvCxnSpPr>
          <p:nvPr/>
        </p:nvCxnSpPr>
        <p:spPr>
          <a:xfrm rot="5400000">
            <a:off x="5296520" y="6167494"/>
            <a:ext cx="49511" cy="93527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92" name="Прямая соединительная линия 791"/>
          <p:cNvCxnSpPr>
            <a:stCxn id="661" idx="2"/>
            <a:endCxn id="662" idx="5"/>
          </p:cNvCxnSpPr>
          <p:nvPr/>
        </p:nvCxnSpPr>
        <p:spPr>
          <a:xfrm rot="5400000">
            <a:off x="5344412" y="6110217"/>
            <a:ext cx="80985" cy="6310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08" name="Прямая соединительная линия 807"/>
          <p:cNvCxnSpPr>
            <a:stCxn id="672" idx="4"/>
            <a:endCxn id="673" idx="0"/>
          </p:cNvCxnSpPr>
          <p:nvPr/>
        </p:nvCxnSpPr>
        <p:spPr>
          <a:xfrm rot="10800000">
            <a:off x="4620074" y="6036440"/>
            <a:ext cx="173996" cy="55926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10" name="Прямая соединительная линия 809"/>
          <p:cNvCxnSpPr>
            <a:stCxn id="666" idx="4"/>
            <a:endCxn id="672" idx="2"/>
          </p:cNvCxnSpPr>
          <p:nvPr/>
        </p:nvCxnSpPr>
        <p:spPr>
          <a:xfrm rot="10800000" flipH="1">
            <a:off x="4653133" y="6120282"/>
            <a:ext cx="153339" cy="48563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11" name="Прямая соединительная линия 810"/>
          <p:cNvCxnSpPr>
            <a:stCxn id="672" idx="7"/>
            <a:endCxn id="731" idx="5"/>
          </p:cNvCxnSpPr>
          <p:nvPr/>
        </p:nvCxnSpPr>
        <p:spPr>
          <a:xfrm rot="5400000" flipH="1" flipV="1">
            <a:off x="4839078" y="6075844"/>
            <a:ext cx="10399" cy="20616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13" name="Прямая соединительная линия 812"/>
          <p:cNvCxnSpPr>
            <a:stCxn id="732" idx="3"/>
            <a:endCxn id="666" idx="0"/>
          </p:cNvCxnSpPr>
          <p:nvPr/>
        </p:nvCxnSpPr>
        <p:spPr>
          <a:xfrm rot="5400000">
            <a:off x="4709341" y="6174522"/>
            <a:ext cx="7903" cy="19520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40" name="TextBox 839"/>
          <p:cNvSpPr txBox="1"/>
          <p:nvPr/>
        </p:nvSpPr>
        <p:spPr>
          <a:xfrm rot="17609775">
            <a:off x="5766738" y="3925096"/>
            <a:ext cx="70215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ДІВА</a:t>
            </a:r>
            <a:endParaRPr lang="uk-UA" sz="8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841" name="TextBox 840"/>
          <p:cNvSpPr txBox="1"/>
          <p:nvPr/>
        </p:nvSpPr>
        <p:spPr>
          <a:xfrm rot="18844704">
            <a:off x="5747959" y="5088146"/>
            <a:ext cx="761432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ТЕРЕЗИ</a:t>
            </a:r>
            <a:endParaRPr lang="uk-UA" sz="8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849" name="TextBox 848"/>
          <p:cNvSpPr txBox="1"/>
          <p:nvPr/>
        </p:nvSpPr>
        <p:spPr>
          <a:xfrm rot="20935033">
            <a:off x="4668509" y="5142956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ЗМІЄНОСЕЦЬ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850" name="TextBox 849"/>
          <p:cNvSpPr txBox="1"/>
          <p:nvPr/>
        </p:nvSpPr>
        <p:spPr>
          <a:xfrm rot="20435732">
            <a:off x="5011383" y="6191548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СКОРПІОН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851" name="TextBox 850"/>
          <p:cNvSpPr txBox="1"/>
          <p:nvPr/>
        </p:nvSpPr>
        <p:spPr>
          <a:xfrm rot="730692">
            <a:off x="3582908" y="6077797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СТРІЛЕЦЬ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852" name="TextBox 851"/>
          <p:cNvSpPr txBox="1"/>
          <p:nvPr/>
        </p:nvSpPr>
        <p:spPr>
          <a:xfrm rot="3763062">
            <a:off x="2175723" y="4842273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КОЗЕРОГ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857" name="TextBox 856"/>
          <p:cNvSpPr txBox="1"/>
          <p:nvPr/>
        </p:nvSpPr>
        <p:spPr>
          <a:xfrm rot="3718070">
            <a:off x="2740230" y="4568320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ВОДОЛІЙ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858" name="TextBox 857"/>
          <p:cNvSpPr txBox="1"/>
          <p:nvPr/>
        </p:nvSpPr>
        <p:spPr>
          <a:xfrm rot="17731778">
            <a:off x="2647441" y="2971766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РИБИ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860" name="TextBox 859"/>
          <p:cNvSpPr txBox="1"/>
          <p:nvPr/>
        </p:nvSpPr>
        <p:spPr>
          <a:xfrm rot="19380116">
            <a:off x="3051864" y="2465752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ОВЕН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861" name="TextBox 860"/>
          <p:cNvSpPr txBox="1"/>
          <p:nvPr/>
        </p:nvSpPr>
        <p:spPr>
          <a:xfrm rot="20497662">
            <a:off x="3653295" y="2246753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ТЕЛЕЦЬ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862" name="TextBox 861"/>
          <p:cNvSpPr txBox="1"/>
          <p:nvPr/>
        </p:nvSpPr>
        <p:spPr>
          <a:xfrm rot="1816433">
            <a:off x="4710285" y="1924869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БЛИЗНЯТА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863" name="TextBox 862"/>
          <p:cNvSpPr txBox="1"/>
          <p:nvPr/>
        </p:nvSpPr>
        <p:spPr>
          <a:xfrm rot="1060210">
            <a:off x="5153839" y="2349047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РАК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864" name="TextBox 863"/>
          <p:cNvSpPr txBox="1"/>
          <p:nvPr/>
        </p:nvSpPr>
        <p:spPr>
          <a:xfrm rot="3557862">
            <a:off x="5753744" y="2991864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ЛЕВ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869" name="TextBox 868"/>
          <p:cNvSpPr txBox="1"/>
          <p:nvPr/>
        </p:nvSpPr>
        <p:spPr>
          <a:xfrm rot="706623">
            <a:off x="4378060" y="3359747"/>
            <a:ext cx="74999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МАЛИЙ </a:t>
            </a:r>
          </a:p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КІВШ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870" name="TextBox 869"/>
          <p:cNvSpPr txBox="1"/>
          <p:nvPr/>
        </p:nvSpPr>
        <p:spPr>
          <a:xfrm rot="3515078">
            <a:off x="4487023" y="3232569"/>
            <a:ext cx="982593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ВЕЛИКИЙ КІВШ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871" name="TextBox 870"/>
          <p:cNvSpPr txBox="1"/>
          <p:nvPr/>
        </p:nvSpPr>
        <p:spPr>
          <a:xfrm rot="3052228">
            <a:off x="4877667" y="3064467"/>
            <a:ext cx="982593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ВЕЛИКА ВЕДМЕДИЦЯ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grpSp>
        <p:nvGrpSpPr>
          <p:cNvPr id="20" name="Группа 352"/>
          <p:cNvGrpSpPr/>
          <p:nvPr/>
        </p:nvGrpSpPr>
        <p:grpSpPr>
          <a:xfrm rot="1024166">
            <a:off x="4501018" y="3398827"/>
            <a:ext cx="322963" cy="278566"/>
            <a:chOff x="4513747" y="3364748"/>
            <a:chExt cx="476035" cy="410596"/>
          </a:xfrm>
        </p:grpSpPr>
        <p:sp>
          <p:nvSpPr>
            <p:cNvPr id="40" name="8-конечная звезда 39"/>
            <p:cNvSpPr/>
            <p:nvPr/>
          </p:nvSpPr>
          <p:spPr>
            <a:xfrm rot="21105294">
              <a:off x="4513747" y="3364748"/>
              <a:ext cx="108000" cy="108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1" name="8-конечная звезда 40"/>
            <p:cNvSpPr/>
            <p:nvPr/>
          </p:nvSpPr>
          <p:spPr>
            <a:xfrm rot="19358116">
              <a:off x="4935782" y="3721344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2" name="8-конечная звезда 41"/>
            <p:cNvSpPr/>
            <p:nvPr/>
          </p:nvSpPr>
          <p:spPr>
            <a:xfrm rot="19358116">
              <a:off x="4914167" y="3628291"/>
              <a:ext cx="72000" cy="72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3" name="8-конечная звезда 42"/>
            <p:cNvSpPr/>
            <p:nvPr/>
          </p:nvSpPr>
          <p:spPr>
            <a:xfrm rot="19358116">
              <a:off x="4793544" y="3721982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4" name="8-конечная звезда 43"/>
            <p:cNvSpPr/>
            <p:nvPr/>
          </p:nvSpPr>
          <p:spPr>
            <a:xfrm rot="19358116" flipV="1">
              <a:off x="4767751" y="3610262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5" name="8-конечная звезда 44"/>
            <p:cNvSpPr/>
            <p:nvPr/>
          </p:nvSpPr>
          <p:spPr>
            <a:xfrm rot="19358116">
              <a:off x="4671645" y="3579107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6" name="8-конечная звезда 45"/>
            <p:cNvSpPr/>
            <p:nvPr/>
          </p:nvSpPr>
          <p:spPr>
            <a:xfrm rot="21285766">
              <a:off x="4594599" y="3502476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48" name="Прямая соединительная линия 47"/>
            <p:cNvCxnSpPr>
              <a:stCxn id="43" idx="1"/>
              <a:endCxn id="41" idx="5"/>
            </p:cNvCxnSpPr>
            <p:nvPr/>
          </p:nvCxnSpPr>
          <p:spPr>
            <a:xfrm rot="16200000" flipH="1">
              <a:off x="4881512" y="3690247"/>
              <a:ext cx="2383" cy="10663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" name="Прямая соединительная линия 51"/>
            <p:cNvCxnSpPr>
              <a:stCxn id="44" idx="7"/>
              <a:endCxn id="42" idx="5"/>
            </p:cNvCxnSpPr>
            <p:nvPr/>
          </p:nvCxnSpPr>
          <p:spPr>
            <a:xfrm rot="16200000" flipH="1">
              <a:off x="4852203" y="3597224"/>
              <a:ext cx="23349" cy="10121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" name="Прямая соединительная линия 54"/>
            <p:cNvCxnSpPr>
              <a:stCxn id="41" idx="7"/>
              <a:endCxn id="42" idx="2"/>
            </p:cNvCxnSpPr>
            <p:nvPr/>
          </p:nvCxnSpPr>
          <p:spPr>
            <a:xfrm rot="5400000" flipH="1" flipV="1">
              <a:off x="4954852" y="3704420"/>
              <a:ext cx="28680" cy="564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" name="Прямая соединительная линия 63"/>
            <p:cNvCxnSpPr>
              <a:stCxn id="44" idx="6"/>
              <a:endCxn id="43" idx="6"/>
            </p:cNvCxnSpPr>
            <p:nvPr/>
          </p:nvCxnSpPr>
          <p:spPr>
            <a:xfrm rot="5400000">
              <a:off x="4765359" y="3686551"/>
              <a:ext cx="74386" cy="386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" name="Прямая соединительная линия 67"/>
            <p:cNvCxnSpPr>
              <a:stCxn id="45" idx="1"/>
              <a:endCxn id="44" idx="3"/>
            </p:cNvCxnSpPr>
            <p:nvPr/>
          </p:nvCxnSpPr>
          <p:spPr>
            <a:xfrm rot="16200000" flipH="1">
              <a:off x="4722427" y="3584557"/>
              <a:ext cx="30585" cy="6046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" name="Прямая соединительная линия 73"/>
            <p:cNvCxnSpPr>
              <a:stCxn id="46" idx="1"/>
              <a:endCxn id="45" idx="6"/>
            </p:cNvCxnSpPr>
            <p:nvPr/>
          </p:nvCxnSpPr>
          <p:spPr>
            <a:xfrm rot="16200000" flipH="1">
              <a:off x="4636374" y="3540454"/>
              <a:ext cx="41958" cy="4273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7" name="Прямая соединительная линия 76"/>
            <p:cNvCxnSpPr>
              <a:stCxn id="40" idx="2"/>
              <a:endCxn id="46" idx="5"/>
            </p:cNvCxnSpPr>
            <p:nvPr/>
          </p:nvCxnSpPr>
          <p:spPr>
            <a:xfrm rot="16200000" flipH="1">
              <a:off x="4568392" y="3479288"/>
              <a:ext cx="38719" cy="2452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692" name="8-конечная звезда 691"/>
          <p:cNvSpPr/>
          <p:nvPr/>
        </p:nvSpPr>
        <p:spPr>
          <a:xfrm rot="1262594">
            <a:off x="862488" y="4882071"/>
            <a:ext cx="36000" cy="360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740" name="8-конечная звезда 739"/>
          <p:cNvSpPr/>
          <p:nvPr/>
        </p:nvSpPr>
        <p:spPr>
          <a:xfrm rot="1262594">
            <a:off x="4579895" y="4079837"/>
            <a:ext cx="54000" cy="540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grpSp>
        <p:nvGrpSpPr>
          <p:cNvPr id="21" name="Группа 741"/>
          <p:cNvGrpSpPr/>
          <p:nvPr/>
        </p:nvGrpSpPr>
        <p:grpSpPr>
          <a:xfrm>
            <a:off x="4364528" y="3150090"/>
            <a:ext cx="618304" cy="978555"/>
            <a:chOff x="4585684" y="3442682"/>
            <a:chExt cx="618304" cy="978555"/>
          </a:xfrm>
        </p:grpSpPr>
        <p:sp>
          <p:nvSpPr>
            <p:cNvPr id="743" name="8-конечная звезда 742"/>
            <p:cNvSpPr/>
            <p:nvPr/>
          </p:nvSpPr>
          <p:spPr>
            <a:xfrm rot="1262594">
              <a:off x="4722770" y="4365589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44" name="8-конечная звезда 743"/>
            <p:cNvSpPr/>
            <p:nvPr/>
          </p:nvSpPr>
          <p:spPr>
            <a:xfrm rot="1262594">
              <a:off x="4867295" y="4367237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62" name="8-конечная звезда 761"/>
            <p:cNvSpPr/>
            <p:nvPr/>
          </p:nvSpPr>
          <p:spPr>
            <a:xfrm rot="1262594">
              <a:off x="4942874" y="3442682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63" name="8-конечная звезда 762"/>
            <p:cNvSpPr/>
            <p:nvPr/>
          </p:nvSpPr>
          <p:spPr>
            <a:xfrm rot="1262594">
              <a:off x="5157188" y="3728434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65" name="8-конечная звезда 764"/>
            <p:cNvSpPr/>
            <p:nvPr/>
          </p:nvSpPr>
          <p:spPr>
            <a:xfrm rot="1262594">
              <a:off x="5150346" y="3935907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66" name="8-конечная звезда 765"/>
            <p:cNvSpPr/>
            <p:nvPr/>
          </p:nvSpPr>
          <p:spPr>
            <a:xfrm rot="1262594">
              <a:off x="4793157" y="4007346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69" name="8-конечная звезда 768"/>
            <p:cNvSpPr/>
            <p:nvPr/>
          </p:nvSpPr>
          <p:spPr>
            <a:xfrm rot="1262594">
              <a:off x="4585684" y="4014186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70" name="8-конечная звезда 769"/>
            <p:cNvSpPr/>
            <p:nvPr/>
          </p:nvSpPr>
          <p:spPr>
            <a:xfrm rot="1262594">
              <a:off x="4657122" y="4157062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75" name="8-конечная звезда 774"/>
            <p:cNvSpPr/>
            <p:nvPr/>
          </p:nvSpPr>
          <p:spPr>
            <a:xfrm rot="1262594">
              <a:off x="4721718" y="4221660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76" name="8-конечная звезда 775"/>
            <p:cNvSpPr/>
            <p:nvPr/>
          </p:nvSpPr>
          <p:spPr>
            <a:xfrm rot="1262594">
              <a:off x="4937085" y="4008397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78" name="8-конечная звезда 777"/>
            <p:cNvSpPr/>
            <p:nvPr/>
          </p:nvSpPr>
          <p:spPr>
            <a:xfrm rot="1262594">
              <a:off x="4863014" y="4291518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79" name="8-конечная звезда 778"/>
            <p:cNvSpPr/>
            <p:nvPr/>
          </p:nvSpPr>
          <p:spPr>
            <a:xfrm rot="1262594">
              <a:off x="4720138" y="3934329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80" name="8-конечная звезда 779"/>
            <p:cNvSpPr/>
            <p:nvPr/>
          </p:nvSpPr>
          <p:spPr>
            <a:xfrm rot="1262594">
              <a:off x="4655542" y="3941168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781" name="Прямая соединительная линия 780"/>
            <p:cNvCxnSpPr>
              <a:stCxn id="780" idx="3"/>
              <a:endCxn id="779" idx="4"/>
            </p:cNvCxnSpPr>
            <p:nvPr/>
          </p:nvCxnSpPr>
          <p:spPr>
            <a:xfrm rot="5400000" flipH="1" flipV="1">
              <a:off x="4678909" y="3924049"/>
              <a:ext cx="20611" cy="6424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3" name="Прямая соединительная линия 782"/>
            <p:cNvCxnSpPr>
              <a:stCxn id="779" idx="1"/>
              <a:endCxn id="766" idx="5"/>
            </p:cNvCxnSpPr>
            <p:nvPr/>
          </p:nvCxnSpPr>
          <p:spPr>
            <a:xfrm rot="16200000" flipH="1">
              <a:off x="4755959" y="3958265"/>
              <a:ext cx="40584" cy="6160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4" name="Прямая соединительная линия 783"/>
            <p:cNvCxnSpPr>
              <a:stCxn id="766" idx="7"/>
              <a:endCxn id="776" idx="4"/>
            </p:cNvCxnSpPr>
            <p:nvPr/>
          </p:nvCxnSpPr>
          <p:spPr>
            <a:xfrm rot="16200000" flipH="1">
              <a:off x="4886184" y="3973001"/>
              <a:ext cx="4457" cy="10094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5" name="Прямая соединительная линия 784"/>
            <p:cNvCxnSpPr>
              <a:stCxn id="765" idx="7"/>
              <a:endCxn id="763" idx="1"/>
            </p:cNvCxnSpPr>
            <p:nvPr/>
          </p:nvCxnSpPr>
          <p:spPr>
            <a:xfrm rot="16200000" flipV="1">
              <a:off x="5104316" y="3858991"/>
              <a:ext cx="176588" cy="504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6" name="Прямая соединительная линия 785"/>
            <p:cNvCxnSpPr>
              <a:stCxn id="765" idx="3"/>
              <a:endCxn id="776" idx="7"/>
            </p:cNvCxnSpPr>
            <p:nvPr/>
          </p:nvCxnSpPr>
          <p:spPr>
            <a:xfrm rot="5400000">
              <a:off x="5042748" y="3914820"/>
              <a:ext cx="55626" cy="16360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7" name="Прямая соединительная линия 786"/>
            <p:cNvCxnSpPr>
              <a:stCxn id="775" idx="3"/>
              <a:endCxn id="770" idx="1"/>
            </p:cNvCxnSpPr>
            <p:nvPr/>
          </p:nvCxnSpPr>
          <p:spPr>
            <a:xfrm rot="5400000" flipH="1">
              <a:off x="4680521" y="4211349"/>
              <a:ext cx="52715" cy="3371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8" name="Прямая соединительная линия 787"/>
            <p:cNvCxnSpPr>
              <a:stCxn id="778" idx="1"/>
              <a:endCxn id="775" idx="0"/>
            </p:cNvCxnSpPr>
            <p:nvPr/>
          </p:nvCxnSpPr>
          <p:spPr>
            <a:xfrm rot="5400000" flipH="1">
              <a:off x="4791387" y="4229032"/>
              <a:ext cx="72505" cy="12136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7" name="Прямая соединительная линия 796"/>
            <p:cNvCxnSpPr>
              <a:stCxn id="743" idx="5"/>
              <a:endCxn id="775" idx="2"/>
            </p:cNvCxnSpPr>
            <p:nvPr/>
          </p:nvCxnSpPr>
          <p:spPr>
            <a:xfrm rot="16200000" flipV="1">
              <a:off x="4687254" y="4316361"/>
              <a:ext cx="101016" cy="209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8" name="Прямая соединительная линия 797"/>
            <p:cNvCxnSpPr>
              <a:stCxn id="744" idx="1"/>
              <a:endCxn id="778" idx="1"/>
            </p:cNvCxnSpPr>
            <p:nvPr/>
          </p:nvCxnSpPr>
          <p:spPr>
            <a:xfrm rot="5400000" flipH="1">
              <a:off x="4850319" y="4363972"/>
              <a:ext cx="92944" cy="1693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9" name="Прямая соединительная линия 798"/>
            <p:cNvCxnSpPr>
              <a:stCxn id="744" idx="3"/>
              <a:endCxn id="743" idx="0"/>
            </p:cNvCxnSpPr>
            <p:nvPr/>
          </p:nvCxnSpPr>
          <p:spPr>
            <a:xfrm rot="5400000" flipH="1">
              <a:off x="4820837" y="4356416"/>
              <a:ext cx="2916" cy="9465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0" name="Прямая соединительная линия 799"/>
            <p:cNvCxnSpPr>
              <a:stCxn id="769" idx="1"/>
              <a:endCxn id="770" idx="5"/>
            </p:cNvCxnSpPr>
            <p:nvPr/>
          </p:nvCxnSpPr>
          <p:spPr>
            <a:xfrm rot="16200000" flipH="1">
              <a:off x="4594749" y="4082806"/>
              <a:ext cx="100108" cy="5243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1" name="Прямая соединительная линия 800"/>
            <p:cNvCxnSpPr>
              <a:stCxn id="769" idx="7"/>
              <a:endCxn id="780" idx="4"/>
            </p:cNvCxnSpPr>
            <p:nvPr/>
          </p:nvCxnSpPr>
          <p:spPr>
            <a:xfrm rot="5400000" flipH="1" flipV="1">
              <a:off x="4605915" y="3977258"/>
              <a:ext cx="75380" cy="2627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3" name="Прямая соединительная линия 802"/>
            <p:cNvCxnSpPr>
              <a:stCxn id="763" idx="5"/>
              <a:endCxn id="762" idx="1"/>
            </p:cNvCxnSpPr>
            <p:nvPr/>
          </p:nvCxnSpPr>
          <p:spPr>
            <a:xfrm rot="16200000" flipV="1">
              <a:off x="4951939" y="3511302"/>
              <a:ext cx="242984" cy="19531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2" name="Группа 803"/>
          <p:cNvGrpSpPr/>
          <p:nvPr/>
        </p:nvGrpSpPr>
        <p:grpSpPr>
          <a:xfrm rot="454036">
            <a:off x="3942773" y="3396132"/>
            <a:ext cx="418878" cy="573235"/>
            <a:chOff x="3898064" y="3436893"/>
            <a:chExt cx="418878" cy="573235"/>
          </a:xfrm>
        </p:grpSpPr>
        <p:sp>
          <p:nvSpPr>
            <p:cNvPr id="805" name="8-конечная звезда 804"/>
            <p:cNvSpPr/>
            <p:nvPr/>
          </p:nvSpPr>
          <p:spPr>
            <a:xfrm rot="1262594">
              <a:off x="4053798" y="3840511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06" name="8-конечная звезда 805"/>
            <p:cNvSpPr/>
            <p:nvPr/>
          </p:nvSpPr>
          <p:spPr>
            <a:xfrm rot="1262594">
              <a:off x="4252142" y="3672152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14" name="8-конечная звезда 813"/>
            <p:cNvSpPr/>
            <p:nvPr/>
          </p:nvSpPr>
          <p:spPr>
            <a:xfrm rot="1262594">
              <a:off x="3898064" y="3719192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15" name="8-конечная звезда 814"/>
            <p:cNvSpPr/>
            <p:nvPr/>
          </p:nvSpPr>
          <p:spPr>
            <a:xfrm rot="1262594">
              <a:off x="4129328" y="3832601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16" name="8-конечная звезда 815"/>
            <p:cNvSpPr/>
            <p:nvPr/>
          </p:nvSpPr>
          <p:spPr>
            <a:xfrm rot="1262594">
              <a:off x="4222705" y="343689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17" name="8-конечная звезда 816"/>
            <p:cNvSpPr/>
            <p:nvPr/>
          </p:nvSpPr>
          <p:spPr>
            <a:xfrm rot="1262594">
              <a:off x="4018053" y="3557848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18" name="8-конечная звезда 817"/>
            <p:cNvSpPr/>
            <p:nvPr/>
          </p:nvSpPr>
          <p:spPr>
            <a:xfrm rot="1262594">
              <a:off x="3975458" y="377970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19" name="8-конечная звезда 818"/>
            <p:cNvSpPr/>
            <p:nvPr/>
          </p:nvSpPr>
          <p:spPr>
            <a:xfrm rot="1262594">
              <a:off x="4214245" y="3963328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820" name="Прямая соединительная линия 819"/>
            <p:cNvCxnSpPr>
              <a:stCxn id="805" idx="0"/>
              <a:endCxn id="815" idx="4"/>
            </p:cNvCxnSpPr>
            <p:nvPr/>
          </p:nvCxnSpPr>
          <p:spPr>
            <a:xfrm rot="21145964" flipV="1">
              <a:off x="4097931" y="3855587"/>
              <a:ext cx="34663" cy="1450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1" name="Прямая соединительная линия 820"/>
            <p:cNvCxnSpPr>
              <a:stCxn id="805" idx="4"/>
              <a:endCxn id="818" idx="1"/>
            </p:cNvCxnSpPr>
            <p:nvPr/>
          </p:nvCxnSpPr>
          <p:spPr>
            <a:xfrm rot="10345964">
              <a:off x="4015195" y="3828721"/>
              <a:ext cx="38393" cy="2944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2" name="Прямая соединительная линия 821"/>
            <p:cNvCxnSpPr>
              <a:stCxn id="814" idx="1"/>
              <a:endCxn id="818" idx="4"/>
            </p:cNvCxnSpPr>
            <p:nvPr/>
          </p:nvCxnSpPr>
          <p:spPr>
            <a:xfrm rot="15745964" flipH="1">
              <a:off x="3950389" y="3773471"/>
              <a:ext cx="20100" cy="3126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4" name="Прямая соединительная линия 823"/>
            <p:cNvCxnSpPr>
              <a:stCxn id="814" idx="7"/>
              <a:endCxn id="817" idx="2"/>
            </p:cNvCxnSpPr>
            <p:nvPr/>
          </p:nvCxnSpPr>
          <p:spPr>
            <a:xfrm rot="4945964" flipH="1" flipV="1">
              <a:off x="3939038" y="3628473"/>
              <a:ext cx="117356" cy="9153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5" name="Прямая соединительная линия 824"/>
            <p:cNvCxnSpPr>
              <a:stCxn id="817" idx="0"/>
              <a:endCxn id="806" idx="3"/>
            </p:cNvCxnSpPr>
            <p:nvPr/>
          </p:nvCxnSpPr>
          <p:spPr>
            <a:xfrm rot="21145964">
              <a:off x="4079166" y="3582919"/>
              <a:ext cx="166853" cy="14641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6" name="Прямая соединительная линия 825"/>
            <p:cNvCxnSpPr>
              <a:stCxn id="817" idx="0"/>
              <a:endCxn id="816" idx="3"/>
            </p:cNvCxnSpPr>
            <p:nvPr/>
          </p:nvCxnSpPr>
          <p:spPr>
            <a:xfrm rot="21145964" flipV="1">
              <a:off x="4063045" y="3485571"/>
              <a:ext cx="169192" cy="9826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39" name="Прямая соединительная линия 838"/>
            <p:cNvCxnSpPr>
              <a:stCxn id="815" idx="6"/>
              <a:endCxn id="806" idx="2"/>
            </p:cNvCxnSpPr>
            <p:nvPr/>
          </p:nvCxnSpPr>
          <p:spPr>
            <a:xfrm rot="4945964" flipH="1" flipV="1">
              <a:off x="4180141" y="3728855"/>
              <a:ext cx="85989" cy="11184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42" name="Прямая соединительная линия 841"/>
            <p:cNvCxnSpPr>
              <a:stCxn id="819" idx="5"/>
              <a:endCxn id="815" idx="0"/>
            </p:cNvCxnSpPr>
            <p:nvPr/>
          </p:nvCxnSpPr>
          <p:spPr>
            <a:xfrm rot="15745964" flipV="1">
              <a:off x="4163706" y="3908900"/>
              <a:ext cx="92701" cy="2417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43" name="Прямая соединительная линия 842"/>
            <p:cNvCxnSpPr>
              <a:stCxn id="806" idx="6"/>
              <a:endCxn id="816" idx="1"/>
            </p:cNvCxnSpPr>
            <p:nvPr/>
          </p:nvCxnSpPr>
          <p:spPr>
            <a:xfrm rot="15745964" flipV="1">
              <a:off x="4184021" y="3576072"/>
              <a:ext cx="188804" cy="1073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5" name="Группа 843"/>
          <p:cNvGrpSpPr/>
          <p:nvPr/>
        </p:nvGrpSpPr>
        <p:grpSpPr>
          <a:xfrm rot="863702">
            <a:off x="3894714" y="3192591"/>
            <a:ext cx="283138" cy="325688"/>
            <a:chOff x="3581341" y="3244782"/>
            <a:chExt cx="283138" cy="325688"/>
          </a:xfrm>
        </p:grpSpPr>
        <p:sp>
          <p:nvSpPr>
            <p:cNvPr id="845" name="8-конечная звезда 844"/>
            <p:cNvSpPr/>
            <p:nvPr/>
          </p:nvSpPr>
          <p:spPr>
            <a:xfrm rot="1262594">
              <a:off x="3810479" y="3244782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46" name="8-конечная звезда 845"/>
            <p:cNvSpPr/>
            <p:nvPr/>
          </p:nvSpPr>
          <p:spPr>
            <a:xfrm rot="1262594">
              <a:off x="3696294" y="3349536"/>
              <a:ext cx="72483" cy="72483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47" name="8-конечная звезда 846"/>
            <p:cNvSpPr/>
            <p:nvPr/>
          </p:nvSpPr>
          <p:spPr>
            <a:xfrm rot="1262594">
              <a:off x="3659939" y="3505670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48" name="8-конечная звезда 847"/>
            <p:cNvSpPr/>
            <p:nvPr/>
          </p:nvSpPr>
          <p:spPr>
            <a:xfrm rot="1262594">
              <a:off x="3671149" y="3261989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53" name="8-конечная звезда 852"/>
            <p:cNvSpPr/>
            <p:nvPr/>
          </p:nvSpPr>
          <p:spPr>
            <a:xfrm rot="1262594">
              <a:off x="3581341" y="3367035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854" name="Прямая соединительная линия 853"/>
            <p:cNvCxnSpPr>
              <a:stCxn id="848" idx="7"/>
              <a:endCxn id="845" idx="3"/>
            </p:cNvCxnSpPr>
            <p:nvPr/>
          </p:nvCxnSpPr>
          <p:spPr>
            <a:xfrm rot="15336298" flipH="1">
              <a:off x="3762348" y="3243604"/>
              <a:ext cx="21266" cy="7677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55" name="Прямая соединительная линия 854"/>
            <p:cNvCxnSpPr>
              <a:stCxn id="846" idx="5"/>
              <a:endCxn id="848" idx="2"/>
            </p:cNvCxnSpPr>
            <p:nvPr/>
          </p:nvCxnSpPr>
          <p:spPr>
            <a:xfrm rot="15336298" flipV="1">
              <a:off x="3688072" y="3329582"/>
              <a:ext cx="33590" cy="1812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56" name="Прямая соединительная линия 855"/>
            <p:cNvCxnSpPr>
              <a:stCxn id="853" idx="7"/>
              <a:endCxn id="846" idx="3"/>
            </p:cNvCxnSpPr>
            <p:nvPr/>
          </p:nvCxnSpPr>
          <p:spPr>
            <a:xfrm rot="15336298" flipH="1">
              <a:off x="3657530" y="3368000"/>
              <a:ext cx="27706" cy="5077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59" name="Прямая соединительная линия 858"/>
            <p:cNvCxnSpPr>
              <a:stCxn id="847" idx="4"/>
              <a:endCxn id="853" idx="1"/>
            </p:cNvCxnSpPr>
            <p:nvPr/>
          </p:nvCxnSpPr>
          <p:spPr>
            <a:xfrm rot="9936298">
              <a:off x="3639554" y="3426198"/>
              <a:ext cx="9886" cy="10308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6" name="Группа 864"/>
          <p:cNvGrpSpPr/>
          <p:nvPr/>
        </p:nvGrpSpPr>
        <p:grpSpPr>
          <a:xfrm rot="21433529">
            <a:off x="3657042" y="4010332"/>
            <a:ext cx="707622" cy="622149"/>
            <a:chOff x="3591204" y="4423662"/>
            <a:chExt cx="707622" cy="622149"/>
          </a:xfrm>
        </p:grpSpPr>
        <p:sp>
          <p:nvSpPr>
            <p:cNvPr id="872" name="8-конечная звезда 871"/>
            <p:cNvSpPr/>
            <p:nvPr/>
          </p:nvSpPr>
          <p:spPr>
            <a:xfrm rot="1262594">
              <a:off x="3946300" y="4423662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74" name="8-конечная звезда 873"/>
            <p:cNvSpPr/>
            <p:nvPr/>
          </p:nvSpPr>
          <p:spPr>
            <a:xfrm rot="1262594">
              <a:off x="4091407" y="4572050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75" name="8-конечная звезда 874"/>
            <p:cNvSpPr/>
            <p:nvPr/>
          </p:nvSpPr>
          <p:spPr>
            <a:xfrm rot="1262594">
              <a:off x="3936952" y="457990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76" name="8-конечная звезда 875"/>
            <p:cNvSpPr/>
            <p:nvPr/>
          </p:nvSpPr>
          <p:spPr>
            <a:xfrm rot="1262594">
              <a:off x="3802532" y="4629571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77" name="8-конечная звезда 876"/>
            <p:cNvSpPr/>
            <p:nvPr/>
          </p:nvSpPr>
          <p:spPr>
            <a:xfrm rot="1262594">
              <a:off x="4094144" y="4499531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79" name="8-конечная звезда 878"/>
            <p:cNvSpPr/>
            <p:nvPr/>
          </p:nvSpPr>
          <p:spPr>
            <a:xfrm rot="1262594">
              <a:off x="4252026" y="4448001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80" name="8-конечная звезда 879"/>
            <p:cNvSpPr/>
            <p:nvPr/>
          </p:nvSpPr>
          <p:spPr>
            <a:xfrm rot="1262594">
              <a:off x="4069939" y="4999011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81" name="8-конечная звезда 880"/>
            <p:cNvSpPr/>
            <p:nvPr/>
          </p:nvSpPr>
          <p:spPr>
            <a:xfrm rot="1262594">
              <a:off x="3949916" y="4778630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82" name="8-конечная звезда 881"/>
            <p:cNvSpPr/>
            <p:nvPr/>
          </p:nvSpPr>
          <p:spPr>
            <a:xfrm rot="1262594">
              <a:off x="3808725" y="4485700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83" name="8-конечная звезда 882"/>
            <p:cNvSpPr/>
            <p:nvPr/>
          </p:nvSpPr>
          <p:spPr>
            <a:xfrm rot="1262594">
              <a:off x="3591204" y="4546681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84" name="8-конечная звезда 883"/>
            <p:cNvSpPr/>
            <p:nvPr/>
          </p:nvSpPr>
          <p:spPr>
            <a:xfrm rot="1262594">
              <a:off x="4001682" y="4923618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85" name="8-конечная звезда 884"/>
            <p:cNvSpPr/>
            <p:nvPr/>
          </p:nvSpPr>
          <p:spPr>
            <a:xfrm rot="1262594">
              <a:off x="3665657" y="4478203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886" name="Прямая соединительная линия 885"/>
            <p:cNvCxnSpPr>
              <a:stCxn id="882" idx="3"/>
              <a:endCxn id="885" idx="0"/>
            </p:cNvCxnSpPr>
            <p:nvPr/>
          </p:nvCxnSpPr>
          <p:spPr>
            <a:xfrm rot="5566471" flipH="1">
              <a:off x="3756065" y="4461211"/>
              <a:ext cx="6027" cy="10373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87" name="Прямая соединительная линия 886"/>
            <p:cNvCxnSpPr>
              <a:stCxn id="882" idx="7"/>
              <a:endCxn id="872" idx="3"/>
            </p:cNvCxnSpPr>
            <p:nvPr/>
          </p:nvCxnSpPr>
          <p:spPr>
            <a:xfrm rot="5566471" flipH="1" flipV="1">
              <a:off x="3883816" y="4437409"/>
              <a:ext cx="34971" cy="9399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88" name="Прямая соединительная линия 887"/>
            <p:cNvCxnSpPr>
              <a:stCxn id="872" idx="0"/>
              <a:endCxn id="877" idx="5"/>
            </p:cNvCxnSpPr>
            <p:nvPr/>
          </p:nvCxnSpPr>
          <p:spPr>
            <a:xfrm rot="166471">
              <a:off x="4008179" y="4470115"/>
              <a:ext cx="100625" cy="2901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89" name="Прямая соединительная линия 888"/>
            <p:cNvCxnSpPr>
              <a:stCxn id="883" idx="0"/>
              <a:endCxn id="882" idx="2"/>
            </p:cNvCxnSpPr>
            <p:nvPr/>
          </p:nvCxnSpPr>
          <p:spPr>
            <a:xfrm rot="166471" flipV="1">
              <a:off x="3637705" y="4526435"/>
              <a:ext cx="184758" cy="5655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90" name="Прямая соединительная линия 889"/>
            <p:cNvCxnSpPr>
              <a:stCxn id="876" idx="3"/>
              <a:endCxn id="883" idx="0"/>
            </p:cNvCxnSpPr>
            <p:nvPr/>
          </p:nvCxnSpPr>
          <p:spPr>
            <a:xfrm rot="5566471" flipH="1">
              <a:off x="3680253" y="4536746"/>
              <a:ext cx="80795" cy="17252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91" name="Прямая соединительная линия 890"/>
            <p:cNvCxnSpPr>
              <a:stCxn id="877" idx="6"/>
              <a:endCxn id="879" idx="3"/>
            </p:cNvCxnSpPr>
            <p:nvPr/>
          </p:nvCxnSpPr>
          <p:spPr>
            <a:xfrm rot="5566471" flipH="1" flipV="1">
              <a:off x="4176810" y="4427513"/>
              <a:ext cx="26366" cy="12696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92" name="Прямая соединительная линия 891"/>
            <p:cNvCxnSpPr>
              <a:stCxn id="876" idx="7"/>
              <a:endCxn id="875" idx="3"/>
            </p:cNvCxnSpPr>
            <p:nvPr/>
          </p:nvCxnSpPr>
          <p:spPr>
            <a:xfrm rot="5566471" flipH="1" flipV="1">
              <a:off x="3880829" y="4589923"/>
              <a:ext cx="31826" cy="8362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93" name="Прямая соединительная линия 892"/>
            <p:cNvCxnSpPr>
              <a:stCxn id="881" idx="5"/>
              <a:endCxn id="875" idx="1"/>
            </p:cNvCxnSpPr>
            <p:nvPr/>
          </p:nvCxnSpPr>
          <p:spPr>
            <a:xfrm rot="5566471" flipH="1" flipV="1">
              <a:off x="3894650" y="4704174"/>
              <a:ext cx="149432" cy="387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94" name="Прямая соединительная линия 893"/>
            <p:cNvCxnSpPr>
              <a:stCxn id="874" idx="7"/>
              <a:endCxn id="879" idx="3"/>
            </p:cNvCxnSpPr>
            <p:nvPr/>
          </p:nvCxnSpPr>
          <p:spPr>
            <a:xfrm rot="5566471" flipH="1" flipV="1">
              <a:off x="4142348" y="4481673"/>
              <a:ext cx="112428" cy="10564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95" name="Прямая соединительная линия 894"/>
            <p:cNvCxnSpPr>
              <a:stCxn id="884" idx="5"/>
              <a:endCxn id="881" idx="1"/>
            </p:cNvCxnSpPr>
            <p:nvPr/>
          </p:nvCxnSpPr>
          <p:spPr>
            <a:xfrm rot="16366471" flipV="1">
              <a:off x="3948459" y="4856148"/>
              <a:ext cx="100411" cy="3659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96" name="Прямая соединительная линия 895"/>
            <p:cNvCxnSpPr>
              <a:stCxn id="884" idx="0"/>
              <a:endCxn id="880" idx="5"/>
            </p:cNvCxnSpPr>
            <p:nvPr/>
          </p:nvCxnSpPr>
          <p:spPr>
            <a:xfrm rot="166471">
              <a:off x="4042302" y="4953980"/>
              <a:ext cx="42675" cy="4604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97" name="Прямая соединительная линия 896"/>
            <p:cNvCxnSpPr>
              <a:stCxn id="875" idx="7"/>
              <a:endCxn id="874" idx="3"/>
            </p:cNvCxnSpPr>
            <p:nvPr/>
          </p:nvCxnSpPr>
          <p:spPr>
            <a:xfrm rot="16366471" flipH="1">
              <a:off x="4036695" y="4550145"/>
              <a:ext cx="8969" cy="10566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7" name="Группа 897"/>
          <p:cNvGrpSpPr/>
          <p:nvPr/>
        </p:nvGrpSpPr>
        <p:grpSpPr>
          <a:xfrm rot="20868841">
            <a:off x="4169768" y="4203281"/>
            <a:ext cx="364793" cy="303543"/>
            <a:chOff x="4320396" y="4640299"/>
            <a:chExt cx="364793" cy="303543"/>
          </a:xfrm>
        </p:grpSpPr>
        <p:sp>
          <p:nvSpPr>
            <p:cNvPr id="899" name="8-конечная звезда 898"/>
            <p:cNvSpPr/>
            <p:nvPr/>
          </p:nvSpPr>
          <p:spPr>
            <a:xfrm rot="1262594">
              <a:off x="4517547" y="4740786"/>
              <a:ext cx="82800" cy="82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900" name="8-конечная звезда 899"/>
            <p:cNvSpPr/>
            <p:nvPr/>
          </p:nvSpPr>
          <p:spPr>
            <a:xfrm rot="1262594">
              <a:off x="4454500" y="4871359"/>
              <a:ext cx="72483" cy="72483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901" name="8-конечная звезда 900"/>
            <p:cNvSpPr/>
            <p:nvPr/>
          </p:nvSpPr>
          <p:spPr>
            <a:xfrm rot="1262594">
              <a:off x="4422696" y="4640299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902" name="8-конечная звезда 901"/>
            <p:cNvSpPr/>
            <p:nvPr/>
          </p:nvSpPr>
          <p:spPr>
            <a:xfrm rot="1262594">
              <a:off x="4320396" y="4727622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903" name="8-конечная звезда 902"/>
            <p:cNvSpPr/>
            <p:nvPr/>
          </p:nvSpPr>
          <p:spPr>
            <a:xfrm rot="1262594">
              <a:off x="4435966" y="4793163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904" name="8-конечная звезда 903"/>
            <p:cNvSpPr/>
            <p:nvPr/>
          </p:nvSpPr>
          <p:spPr>
            <a:xfrm rot="1262594">
              <a:off x="4379104" y="4868544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905" name="8-конечная звезда 904"/>
            <p:cNvSpPr/>
            <p:nvPr/>
          </p:nvSpPr>
          <p:spPr>
            <a:xfrm rot="1262594">
              <a:off x="4638389" y="4862034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906" name="Прямая соединительная линия 905"/>
            <p:cNvCxnSpPr>
              <a:stCxn id="904" idx="0"/>
              <a:endCxn id="903" idx="1"/>
            </p:cNvCxnSpPr>
            <p:nvPr/>
          </p:nvCxnSpPr>
          <p:spPr>
            <a:xfrm rot="731159" flipV="1">
              <a:off x="4431431" y="4833949"/>
              <a:ext cx="30350" cy="7039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07" name="Прямая соединительная линия 906"/>
            <p:cNvCxnSpPr>
              <a:stCxn id="904" idx="0"/>
              <a:endCxn id="900" idx="7"/>
            </p:cNvCxnSpPr>
            <p:nvPr/>
          </p:nvCxnSpPr>
          <p:spPr>
            <a:xfrm rot="731159" flipV="1">
              <a:off x="4426252" y="4882464"/>
              <a:ext cx="95700" cy="2830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08" name="Прямая соединительная линия 907"/>
            <p:cNvCxnSpPr>
              <a:stCxn id="905" idx="3"/>
              <a:endCxn id="900" idx="7"/>
            </p:cNvCxnSpPr>
            <p:nvPr/>
          </p:nvCxnSpPr>
          <p:spPr>
            <a:xfrm rot="6131159">
              <a:off x="4570835" y="4836733"/>
              <a:ext cx="22596" cy="11435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09" name="Прямая соединительная линия 908"/>
            <p:cNvCxnSpPr>
              <a:stCxn id="904" idx="5"/>
              <a:endCxn id="902" idx="1"/>
            </p:cNvCxnSpPr>
            <p:nvPr/>
          </p:nvCxnSpPr>
          <p:spPr>
            <a:xfrm rot="16931159" flipV="1">
              <a:off x="4329369" y="4791718"/>
              <a:ext cx="87563" cy="5952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10" name="Прямая соединительная линия 909"/>
            <p:cNvCxnSpPr>
              <a:stCxn id="902" idx="6"/>
              <a:endCxn id="901" idx="4"/>
            </p:cNvCxnSpPr>
            <p:nvPr/>
          </p:nvCxnSpPr>
          <p:spPr>
            <a:xfrm rot="6131159" flipH="1" flipV="1">
              <a:off x="4344512" y="4664822"/>
              <a:ext cx="87431" cy="5483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11" name="Прямая соединительная линия 910"/>
            <p:cNvCxnSpPr>
              <a:stCxn id="899" idx="5"/>
              <a:endCxn id="901" idx="1"/>
            </p:cNvCxnSpPr>
            <p:nvPr/>
          </p:nvCxnSpPr>
          <p:spPr>
            <a:xfrm rot="16931159" flipV="1">
              <a:off x="4479035" y="4666168"/>
              <a:ext cx="39667" cy="9710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12" name="Прямая соединительная линия 911"/>
            <p:cNvCxnSpPr>
              <a:stCxn id="905" idx="5"/>
              <a:endCxn id="899" idx="0"/>
            </p:cNvCxnSpPr>
            <p:nvPr/>
          </p:nvCxnSpPr>
          <p:spPr>
            <a:xfrm rot="16931159" flipV="1">
              <a:off x="4597966" y="4796745"/>
              <a:ext cx="53943" cy="6761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9" name="Группа 912"/>
          <p:cNvGrpSpPr/>
          <p:nvPr/>
        </p:nvGrpSpPr>
        <p:grpSpPr>
          <a:xfrm rot="21163619">
            <a:off x="4223693" y="4099681"/>
            <a:ext cx="993512" cy="887928"/>
            <a:chOff x="4435965" y="4516219"/>
            <a:chExt cx="993512" cy="887928"/>
          </a:xfrm>
        </p:grpSpPr>
        <p:sp>
          <p:nvSpPr>
            <p:cNvPr id="914" name="8-конечная звезда 913"/>
            <p:cNvSpPr/>
            <p:nvPr/>
          </p:nvSpPr>
          <p:spPr>
            <a:xfrm rot="1262594">
              <a:off x="5165705" y="4806709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915" name="8-конечная звезда 914"/>
            <p:cNvSpPr/>
            <p:nvPr/>
          </p:nvSpPr>
          <p:spPr>
            <a:xfrm rot="1262594">
              <a:off x="5280300" y="5037389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916" name="8-конечная звезда 915"/>
            <p:cNvSpPr/>
            <p:nvPr/>
          </p:nvSpPr>
          <p:spPr>
            <a:xfrm rot="1262594">
              <a:off x="4651332" y="522284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917" name="8-конечная звезда 916"/>
            <p:cNvSpPr/>
            <p:nvPr/>
          </p:nvSpPr>
          <p:spPr>
            <a:xfrm rot="1262594">
              <a:off x="4783129" y="4979042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918" name="8-конечная звезда 917"/>
            <p:cNvSpPr/>
            <p:nvPr/>
          </p:nvSpPr>
          <p:spPr>
            <a:xfrm rot="1262594">
              <a:off x="4986676" y="5077037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919" name="8-конечная звезда 918"/>
            <p:cNvSpPr/>
            <p:nvPr/>
          </p:nvSpPr>
          <p:spPr>
            <a:xfrm rot="1262594">
              <a:off x="4794208" y="4794216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920" name="8-конечная звезда 919"/>
            <p:cNvSpPr/>
            <p:nvPr/>
          </p:nvSpPr>
          <p:spPr>
            <a:xfrm rot="1262594">
              <a:off x="4849671" y="4633634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921" name="8-конечная звезда 920"/>
            <p:cNvSpPr/>
            <p:nvPr/>
          </p:nvSpPr>
          <p:spPr>
            <a:xfrm rot="1262594">
              <a:off x="5058250" y="4516219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922" name="8-конечная звезда 921"/>
            <p:cNvSpPr/>
            <p:nvPr/>
          </p:nvSpPr>
          <p:spPr>
            <a:xfrm rot="1262594">
              <a:off x="5117889" y="4661680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923" name="8-конечная звезда 922"/>
            <p:cNvSpPr/>
            <p:nvPr/>
          </p:nvSpPr>
          <p:spPr>
            <a:xfrm rot="1262594">
              <a:off x="4951211" y="4790628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924" name="8-конечная звезда 923"/>
            <p:cNvSpPr/>
            <p:nvPr/>
          </p:nvSpPr>
          <p:spPr>
            <a:xfrm rot="1262594">
              <a:off x="5083894" y="4879579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925" name="8-конечная звезда 924"/>
            <p:cNvSpPr/>
            <p:nvPr/>
          </p:nvSpPr>
          <p:spPr>
            <a:xfrm rot="1262594">
              <a:off x="5133713" y="5101992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926" name="8-конечная звезда 925"/>
            <p:cNvSpPr/>
            <p:nvPr/>
          </p:nvSpPr>
          <p:spPr>
            <a:xfrm rot="1262594">
              <a:off x="4435965" y="5221792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927" name="8-конечная звезда 926"/>
            <p:cNvSpPr/>
            <p:nvPr/>
          </p:nvSpPr>
          <p:spPr>
            <a:xfrm rot="1262594">
              <a:off x="5382677" y="5357347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928" name="8-конечная звезда 927"/>
            <p:cNvSpPr/>
            <p:nvPr/>
          </p:nvSpPr>
          <p:spPr>
            <a:xfrm rot="1262594">
              <a:off x="5198708" y="4541675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929" name="8-конечная звезда 928"/>
            <p:cNvSpPr/>
            <p:nvPr/>
          </p:nvSpPr>
          <p:spPr>
            <a:xfrm rot="1262594">
              <a:off x="5118800" y="4603493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930" name="8-конечная звезда 929"/>
            <p:cNvSpPr/>
            <p:nvPr/>
          </p:nvSpPr>
          <p:spPr>
            <a:xfrm rot="1262594">
              <a:off x="4793156" y="5221792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931" name="Прямая соединительная линия 930"/>
            <p:cNvCxnSpPr>
              <a:stCxn id="924" idx="4"/>
              <a:endCxn id="923" idx="0"/>
            </p:cNvCxnSpPr>
            <p:nvPr/>
          </p:nvCxnSpPr>
          <p:spPr>
            <a:xfrm rot="11236381">
              <a:off x="4999338" y="4832812"/>
              <a:ext cx="90428" cy="5858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32" name="Прямая соединительная линия 931"/>
            <p:cNvCxnSpPr>
              <a:stCxn id="926" idx="0"/>
              <a:endCxn id="916" idx="3"/>
            </p:cNvCxnSpPr>
            <p:nvPr/>
          </p:nvCxnSpPr>
          <p:spPr>
            <a:xfrm>
              <a:off x="4481204" y="5253594"/>
              <a:ext cx="172454" cy="721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33" name="Прямая соединительная линия 932"/>
            <p:cNvCxnSpPr>
              <a:stCxn id="916" idx="7"/>
              <a:endCxn id="930" idx="3"/>
            </p:cNvCxnSpPr>
            <p:nvPr/>
          </p:nvCxnSpPr>
          <p:spPr>
            <a:xfrm rot="16200000" flipH="1">
              <a:off x="4741182" y="5200703"/>
              <a:ext cx="15813" cy="9216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34" name="Прямая соединительная линия 933"/>
            <p:cNvCxnSpPr>
              <a:stCxn id="930" idx="6"/>
              <a:endCxn id="917" idx="1"/>
            </p:cNvCxnSpPr>
            <p:nvPr/>
          </p:nvCxnSpPr>
          <p:spPr>
            <a:xfrm rot="16636381" flipV="1">
              <a:off x="4727727" y="5112925"/>
              <a:ext cx="190597" cy="2822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35" name="Прямая соединительная линия 934"/>
            <p:cNvCxnSpPr>
              <a:stCxn id="917" idx="0"/>
              <a:endCxn id="918" idx="4"/>
            </p:cNvCxnSpPr>
            <p:nvPr/>
          </p:nvCxnSpPr>
          <p:spPr>
            <a:xfrm rot="436381">
              <a:off x="4830969" y="5025748"/>
              <a:ext cx="161867" cy="5858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36" name="Прямая соединительная линия 935"/>
            <p:cNvCxnSpPr>
              <a:stCxn id="925" idx="4"/>
              <a:endCxn id="918" idx="6"/>
            </p:cNvCxnSpPr>
            <p:nvPr/>
          </p:nvCxnSpPr>
          <p:spPr>
            <a:xfrm rot="11236381">
              <a:off x="5021263" y="5086102"/>
              <a:ext cx="116361" cy="2593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37" name="Прямая соединительная линия 936"/>
            <p:cNvCxnSpPr>
              <a:stCxn id="927" idx="4"/>
              <a:endCxn id="925" idx="0"/>
            </p:cNvCxnSpPr>
            <p:nvPr/>
          </p:nvCxnSpPr>
          <p:spPr>
            <a:xfrm rot="11236381">
              <a:off x="5171921" y="5152181"/>
              <a:ext cx="226311" cy="20667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38" name="Прямая соединительная линия 937"/>
            <p:cNvCxnSpPr>
              <a:stCxn id="923" idx="6"/>
              <a:endCxn id="922" idx="4"/>
            </p:cNvCxnSpPr>
            <p:nvPr/>
          </p:nvCxnSpPr>
          <p:spPr>
            <a:xfrm rot="5836381" flipH="1" flipV="1">
              <a:off x="4989190" y="4677527"/>
              <a:ext cx="129215" cy="11636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39" name="Прямая соединительная линия 938"/>
            <p:cNvCxnSpPr>
              <a:stCxn id="914" idx="5"/>
              <a:endCxn id="922" idx="1"/>
            </p:cNvCxnSpPr>
            <p:nvPr/>
          </p:nvCxnSpPr>
          <p:spPr>
            <a:xfrm rot="16636381" flipV="1">
              <a:off x="5124557" y="4740910"/>
              <a:ext cx="91689" cy="4103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40" name="Прямая соединительная линия 939"/>
            <p:cNvCxnSpPr>
              <a:stCxn id="924" idx="7"/>
              <a:endCxn id="914" idx="2"/>
            </p:cNvCxnSpPr>
            <p:nvPr/>
          </p:nvCxnSpPr>
          <p:spPr>
            <a:xfrm rot="5836381" flipH="1" flipV="1">
              <a:off x="5144770" y="4858898"/>
              <a:ext cx="32500" cy="4716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41" name="Прямая соединительная линия 940"/>
            <p:cNvCxnSpPr>
              <a:stCxn id="924" idx="0"/>
              <a:endCxn id="915" idx="4"/>
            </p:cNvCxnSpPr>
            <p:nvPr/>
          </p:nvCxnSpPr>
          <p:spPr>
            <a:xfrm rot="436381">
              <a:off x="5127702" y="4926113"/>
              <a:ext cx="163151" cy="12220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42" name="Прямая соединительная линия 941"/>
            <p:cNvCxnSpPr>
              <a:stCxn id="919" idx="5"/>
              <a:endCxn id="920" idx="2"/>
            </p:cNvCxnSpPr>
            <p:nvPr/>
          </p:nvCxnSpPr>
          <p:spPr>
            <a:xfrm rot="5836381" flipH="1" flipV="1">
              <a:off x="4780111" y="4720058"/>
              <a:ext cx="116999" cy="4226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43" name="Прямая соединительная линия 942"/>
            <p:cNvCxnSpPr>
              <a:stCxn id="919" idx="7"/>
              <a:endCxn id="923" idx="3"/>
            </p:cNvCxnSpPr>
            <p:nvPr/>
          </p:nvCxnSpPr>
          <p:spPr>
            <a:xfrm rot="16636381" flipH="1">
              <a:off x="4897427" y="4764866"/>
              <a:ext cx="4563" cy="10911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44" name="Прямая соединительная линия 943"/>
            <p:cNvCxnSpPr>
              <a:stCxn id="917" idx="7"/>
              <a:endCxn id="923" idx="3"/>
            </p:cNvCxnSpPr>
            <p:nvPr/>
          </p:nvCxnSpPr>
          <p:spPr>
            <a:xfrm rot="5836381" flipH="1" flipV="1">
              <a:off x="4804080" y="4863486"/>
              <a:ext cx="180179" cy="9670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45" name="Прямая соединительная линия 944"/>
            <p:cNvCxnSpPr>
              <a:stCxn id="918" idx="6"/>
              <a:endCxn id="924" idx="3"/>
            </p:cNvCxnSpPr>
            <p:nvPr/>
          </p:nvCxnSpPr>
          <p:spPr>
            <a:xfrm rot="5836381" flipH="1" flipV="1">
              <a:off x="4970817" y="4977229"/>
              <a:ext cx="167954" cy="4192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46" name="Прямая соединительная линия 945"/>
            <p:cNvCxnSpPr>
              <a:stCxn id="929" idx="2"/>
              <a:endCxn id="920" idx="0"/>
            </p:cNvCxnSpPr>
            <p:nvPr/>
          </p:nvCxnSpPr>
          <p:spPr>
            <a:xfrm rot="5836381">
              <a:off x="4992443" y="4545867"/>
              <a:ext cx="50785" cy="22732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47" name="Прямая соединительная линия 946"/>
            <p:cNvCxnSpPr>
              <a:stCxn id="920" idx="7"/>
              <a:endCxn id="921" idx="3"/>
            </p:cNvCxnSpPr>
            <p:nvPr/>
          </p:nvCxnSpPr>
          <p:spPr>
            <a:xfrm rot="5836381" flipH="1" flipV="1">
              <a:off x="4923522" y="4528997"/>
              <a:ext cx="114878" cy="14586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48" name="Прямая соединительная линия 947"/>
            <p:cNvCxnSpPr>
              <a:stCxn id="928" idx="4"/>
              <a:endCxn id="921" idx="0"/>
            </p:cNvCxnSpPr>
            <p:nvPr/>
          </p:nvCxnSpPr>
          <p:spPr>
            <a:xfrm rot="11236381" flipV="1">
              <a:off x="5110574" y="4550973"/>
              <a:ext cx="89572" cy="764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49" name="Прямая соединительная линия 948"/>
            <p:cNvCxnSpPr>
              <a:stCxn id="929" idx="7"/>
              <a:endCxn id="928" idx="2"/>
            </p:cNvCxnSpPr>
            <p:nvPr/>
          </p:nvCxnSpPr>
          <p:spPr>
            <a:xfrm rot="5836381" flipH="1" flipV="1">
              <a:off x="5170356" y="4579226"/>
              <a:ext cx="36579" cy="4585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963" name="TextBox 962"/>
          <p:cNvSpPr txBox="1"/>
          <p:nvPr/>
        </p:nvSpPr>
        <p:spPr>
          <a:xfrm rot="20427836">
            <a:off x="4312786" y="3767192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ДРАКОН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1031" name="TextBox 1030"/>
          <p:cNvSpPr txBox="1"/>
          <p:nvPr/>
        </p:nvSpPr>
        <p:spPr>
          <a:xfrm rot="1676119">
            <a:off x="4036762" y="4150987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ЛІРА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1032" name="TextBox 1031"/>
          <p:cNvSpPr txBox="1"/>
          <p:nvPr/>
        </p:nvSpPr>
        <p:spPr>
          <a:xfrm rot="20597836">
            <a:off x="3511146" y="4247261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ЛЕБІДЬ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1033" name="TextBox 1032"/>
          <p:cNvSpPr txBox="1"/>
          <p:nvPr/>
        </p:nvSpPr>
        <p:spPr>
          <a:xfrm>
            <a:off x="4464951" y="4673094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ГЕРКУЛЕС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1034" name="TextBox 1033"/>
          <p:cNvSpPr txBox="1"/>
          <p:nvPr/>
        </p:nvSpPr>
        <p:spPr>
          <a:xfrm rot="19798960">
            <a:off x="3853515" y="3247022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КАССІОПЕЯ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1035" name="TextBox 1034"/>
          <p:cNvSpPr txBox="1"/>
          <p:nvPr/>
        </p:nvSpPr>
        <p:spPr>
          <a:xfrm rot="878061">
            <a:off x="3725907" y="3795529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ЦЕФЕЙ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grpSp>
        <p:nvGrpSpPr>
          <p:cNvPr id="31" name="Группа 1035"/>
          <p:cNvGrpSpPr/>
          <p:nvPr/>
        </p:nvGrpSpPr>
        <p:grpSpPr>
          <a:xfrm rot="1746363">
            <a:off x="5125341" y="4240078"/>
            <a:ext cx="205893" cy="255656"/>
            <a:chOff x="5649885" y="4479091"/>
            <a:chExt cx="205893" cy="255656"/>
          </a:xfrm>
        </p:grpSpPr>
        <p:sp>
          <p:nvSpPr>
            <p:cNvPr id="1037" name="8-конечная звезда 1036"/>
            <p:cNvSpPr/>
            <p:nvPr/>
          </p:nvSpPr>
          <p:spPr>
            <a:xfrm rot="1262594">
              <a:off x="5790978" y="4634851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38" name="8-конечная звезда 1037"/>
            <p:cNvSpPr/>
            <p:nvPr/>
          </p:nvSpPr>
          <p:spPr>
            <a:xfrm rot="1262594">
              <a:off x="5739275" y="4680747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39" name="8-конечная звезда 1038"/>
            <p:cNvSpPr/>
            <p:nvPr/>
          </p:nvSpPr>
          <p:spPr>
            <a:xfrm rot="1262594">
              <a:off x="5791618" y="4509978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40" name="8-конечная звезда 1039"/>
            <p:cNvSpPr/>
            <p:nvPr/>
          </p:nvSpPr>
          <p:spPr>
            <a:xfrm rot="1262594">
              <a:off x="5691637" y="4479091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42" name="8-конечная звезда 1041"/>
            <p:cNvSpPr/>
            <p:nvPr/>
          </p:nvSpPr>
          <p:spPr>
            <a:xfrm rot="1262594">
              <a:off x="5649885" y="4665368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044" name="Прямая соединительная линия 1043"/>
            <p:cNvCxnSpPr>
              <a:stCxn id="1038" idx="3"/>
              <a:endCxn id="1042" idx="0"/>
            </p:cNvCxnSpPr>
            <p:nvPr/>
          </p:nvCxnSpPr>
          <p:spPr>
            <a:xfrm rot="9053637">
              <a:off x="5700633" y="4684088"/>
              <a:ext cx="31981" cy="4525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45" name="Прямая соединительная линия 1044"/>
            <p:cNvCxnSpPr>
              <a:stCxn id="1039" idx="5"/>
              <a:endCxn id="1040" idx="0"/>
            </p:cNvCxnSpPr>
            <p:nvPr/>
          </p:nvCxnSpPr>
          <p:spPr>
            <a:xfrm rot="19853637" flipH="1" flipV="1">
              <a:off x="5739023" y="4490630"/>
              <a:ext cx="63005" cy="3949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46" name="Прямая соединительная линия 1045"/>
            <p:cNvCxnSpPr>
              <a:stCxn id="1037" idx="6"/>
              <a:endCxn id="1039" idx="1"/>
            </p:cNvCxnSpPr>
            <p:nvPr/>
          </p:nvCxnSpPr>
          <p:spPr>
            <a:xfrm rot="19853637" flipV="1">
              <a:off x="5816340" y="4565090"/>
              <a:ext cx="31913" cy="6848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47" name="Прямая соединительная линия 1046"/>
            <p:cNvCxnSpPr>
              <a:stCxn id="1038" idx="0"/>
              <a:endCxn id="1037" idx="2"/>
            </p:cNvCxnSpPr>
            <p:nvPr/>
          </p:nvCxnSpPr>
          <p:spPr>
            <a:xfrm rot="3653637" flipH="1" flipV="1">
              <a:off x="5797822" y="4693758"/>
              <a:ext cx="7572" cy="2741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32" name="Группа 1047"/>
          <p:cNvGrpSpPr/>
          <p:nvPr/>
        </p:nvGrpSpPr>
        <p:grpSpPr>
          <a:xfrm>
            <a:off x="5075546" y="3879550"/>
            <a:ext cx="785174" cy="543266"/>
            <a:chOff x="5507009" y="4000504"/>
            <a:chExt cx="785174" cy="543266"/>
          </a:xfrm>
        </p:grpSpPr>
        <p:sp>
          <p:nvSpPr>
            <p:cNvPr id="1049" name="8-конечная звезда 1048"/>
            <p:cNvSpPr/>
            <p:nvPr/>
          </p:nvSpPr>
          <p:spPr>
            <a:xfrm rot="1262594">
              <a:off x="6081349" y="4500570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50" name="8-конечная звезда 1049"/>
            <p:cNvSpPr/>
            <p:nvPr/>
          </p:nvSpPr>
          <p:spPr>
            <a:xfrm rot="1262594">
              <a:off x="6227383" y="4130931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51" name="8-конечная звезда 1050"/>
            <p:cNvSpPr/>
            <p:nvPr/>
          </p:nvSpPr>
          <p:spPr>
            <a:xfrm rot="1262594">
              <a:off x="6155945" y="4273807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52" name="8-конечная звезда 1051"/>
            <p:cNvSpPr/>
            <p:nvPr/>
          </p:nvSpPr>
          <p:spPr>
            <a:xfrm rot="1262594">
              <a:off x="5727386" y="4272229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53" name="8-конечная звезда 1052"/>
            <p:cNvSpPr/>
            <p:nvPr/>
          </p:nvSpPr>
          <p:spPr>
            <a:xfrm rot="1262594">
              <a:off x="5651465" y="4151274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54" name="8-конечная звезда 1053"/>
            <p:cNvSpPr/>
            <p:nvPr/>
          </p:nvSpPr>
          <p:spPr>
            <a:xfrm rot="1262594">
              <a:off x="5798824" y="4057915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55" name="8-конечная звезда 1054"/>
            <p:cNvSpPr/>
            <p:nvPr/>
          </p:nvSpPr>
          <p:spPr>
            <a:xfrm rot="1262594">
              <a:off x="5868614" y="4202439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56" name="8-конечная звезда 1055"/>
            <p:cNvSpPr/>
            <p:nvPr/>
          </p:nvSpPr>
          <p:spPr>
            <a:xfrm rot="1262594">
              <a:off x="5941700" y="4294151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57" name="8-конечная звезда 1056"/>
            <p:cNvSpPr/>
            <p:nvPr/>
          </p:nvSpPr>
          <p:spPr>
            <a:xfrm rot="1262594">
              <a:off x="5507009" y="4143380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58" name="8-конечная звезда 1057"/>
            <p:cNvSpPr/>
            <p:nvPr/>
          </p:nvSpPr>
          <p:spPr>
            <a:xfrm rot="1262594">
              <a:off x="5507009" y="4056336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59" name="8-конечная звезда 1058"/>
            <p:cNvSpPr/>
            <p:nvPr/>
          </p:nvSpPr>
          <p:spPr>
            <a:xfrm rot="1262594">
              <a:off x="5649885" y="4000504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062" name="Прямая соединительная линия 1061"/>
            <p:cNvCxnSpPr>
              <a:stCxn id="1054" idx="5"/>
              <a:endCxn id="1059" idx="0"/>
            </p:cNvCxnSpPr>
            <p:nvPr/>
          </p:nvCxnSpPr>
          <p:spPr>
            <a:xfrm rot="16200000" flipV="1">
              <a:off x="5738063" y="3983442"/>
              <a:ext cx="30381" cy="12321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64" name="Прямая соединительная линия 1063"/>
            <p:cNvCxnSpPr>
              <a:stCxn id="1053" idx="6"/>
              <a:endCxn id="1054" idx="3"/>
            </p:cNvCxnSpPr>
            <p:nvPr/>
          </p:nvCxnSpPr>
          <p:spPr>
            <a:xfrm rot="5400000" flipH="1" flipV="1">
              <a:off x="5716057" y="4067982"/>
              <a:ext cx="57197" cy="11299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65" name="Прямая соединительная линия 1064"/>
            <p:cNvCxnSpPr>
              <a:stCxn id="1055" idx="5"/>
              <a:endCxn id="1054" idx="1"/>
            </p:cNvCxnSpPr>
            <p:nvPr/>
          </p:nvCxnSpPr>
          <p:spPr>
            <a:xfrm rot="16200000" flipV="1">
              <a:off x="5813131" y="4133245"/>
              <a:ext cx="95176" cy="4786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66" name="Прямая соединительная линия 1065"/>
            <p:cNvCxnSpPr>
              <a:stCxn id="1052" idx="4"/>
              <a:endCxn id="1053" idx="1"/>
            </p:cNvCxnSpPr>
            <p:nvPr/>
          </p:nvCxnSpPr>
          <p:spPr>
            <a:xfrm rot="10800000">
              <a:off x="5689429" y="4202948"/>
              <a:ext cx="39759" cy="8658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67" name="Прямая соединительная линия 1066"/>
            <p:cNvCxnSpPr>
              <a:stCxn id="1052" idx="0"/>
              <a:endCxn id="1056" idx="3"/>
            </p:cNvCxnSpPr>
            <p:nvPr/>
          </p:nvCxnSpPr>
          <p:spPr>
            <a:xfrm>
              <a:off x="5779585" y="4308924"/>
              <a:ext cx="164441" cy="2319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68" name="Прямая соединительная линия 1067"/>
            <p:cNvCxnSpPr>
              <a:stCxn id="1056" idx="4"/>
              <a:endCxn id="1051" idx="4"/>
            </p:cNvCxnSpPr>
            <p:nvPr/>
          </p:nvCxnSpPr>
          <p:spPr>
            <a:xfrm rot="10800000" flipH="1">
              <a:off x="5943500" y="4294574"/>
              <a:ext cx="214605" cy="1688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69" name="Прямая соединительная линия 1068"/>
            <p:cNvCxnSpPr>
              <a:stCxn id="1049" idx="5"/>
              <a:endCxn id="1056" idx="1"/>
            </p:cNvCxnSpPr>
            <p:nvPr/>
          </p:nvCxnSpPr>
          <p:spPr>
            <a:xfrm rot="16200000" flipV="1">
              <a:off x="5958619" y="4366870"/>
              <a:ext cx="156605" cy="11451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71" name="Прямая соединительная линия 1070"/>
            <p:cNvCxnSpPr>
              <a:stCxn id="1051" idx="6"/>
              <a:endCxn id="1050" idx="2"/>
            </p:cNvCxnSpPr>
            <p:nvPr/>
          </p:nvCxnSpPr>
          <p:spPr>
            <a:xfrm rot="5400000" flipH="1" flipV="1">
              <a:off x="6182865" y="4210684"/>
              <a:ext cx="82398" cy="4817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72" name="Прямая соединительная линия 1071"/>
            <p:cNvCxnSpPr>
              <a:stCxn id="1059" idx="3"/>
              <a:endCxn id="1057" idx="0"/>
            </p:cNvCxnSpPr>
            <p:nvPr/>
          </p:nvCxnSpPr>
          <p:spPr>
            <a:xfrm rot="5400000">
              <a:off x="5529327" y="4050317"/>
              <a:ext cx="141861" cy="10297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73" name="Прямая соединительная линия 1072"/>
            <p:cNvCxnSpPr>
              <a:stCxn id="1049" idx="0"/>
              <a:endCxn id="1051" idx="1"/>
            </p:cNvCxnSpPr>
            <p:nvPr/>
          </p:nvCxnSpPr>
          <p:spPr>
            <a:xfrm flipV="1">
              <a:off x="6123108" y="4335815"/>
              <a:ext cx="78393" cy="19411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74" name="Прямая соединительная линия 1073"/>
            <p:cNvCxnSpPr>
              <a:stCxn id="1057" idx="6"/>
              <a:endCxn id="1058" idx="2"/>
            </p:cNvCxnSpPr>
            <p:nvPr/>
          </p:nvCxnSpPr>
          <p:spPr>
            <a:xfrm rot="16200000" flipV="1">
              <a:off x="5505246" y="4113702"/>
              <a:ext cx="46726" cy="1551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75" name="Прямая соединительная линия 1074"/>
            <p:cNvCxnSpPr>
              <a:stCxn id="1059" idx="3"/>
              <a:endCxn id="1058" idx="7"/>
            </p:cNvCxnSpPr>
            <p:nvPr/>
          </p:nvCxnSpPr>
          <p:spPr>
            <a:xfrm rot="5400000">
              <a:off x="5580902" y="3998322"/>
              <a:ext cx="38290" cy="10339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76" name="Прямая соединительная линия 1075"/>
            <p:cNvCxnSpPr>
              <a:stCxn id="1056" idx="4"/>
              <a:endCxn id="1055" idx="1"/>
            </p:cNvCxnSpPr>
            <p:nvPr/>
          </p:nvCxnSpPr>
          <p:spPr>
            <a:xfrm rot="10800000">
              <a:off x="5906577" y="4254114"/>
              <a:ext cx="36924" cy="5734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33" name="Группа 1076"/>
          <p:cNvGrpSpPr/>
          <p:nvPr/>
        </p:nvGrpSpPr>
        <p:grpSpPr>
          <a:xfrm>
            <a:off x="5643570" y="3457239"/>
            <a:ext cx="263830" cy="471827"/>
            <a:chOff x="6221390" y="3221002"/>
            <a:chExt cx="263830" cy="471827"/>
          </a:xfrm>
        </p:grpSpPr>
        <p:cxnSp>
          <p:nvCxnSpPr>
            <p:cNvPr id="1078" name="Прямая соединительная линия 1077"/>
            <p:cNvCxnSpPr>
              <a:stCxn id="1085" idx="2"/>
              <a:endCxn id="1081" idx="1"/>
            </p:cNvCxnSpPr>
            <p:nvPr/>
          </p:nvCxnSpPr>
          <p:spPr>
            <a:xfrm rot="5400000" flipH="1" flipV="1">
              <a:off x="6100411" y="3468600"/>
              <a:ext cx="286172" cy="1652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079" name="8-конечная звезда 1078"/>
            <p:cNvSpPr/>
            <p:nvPr/>
          </p:nvSpPr>
          <p:spPr>
            <a:xfrm rot="1262594">
              <a:off x="6236996" y="3506754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80" name="8-конечная звезда 1079"/>
            <p:cNvSpPr/>
            <p:nvPr/>
          </p:nvSpPr>
          <p:spPr>
            <a:xfrm rot="1262594">
              <a:off x="6308434" y="3292440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81" name="8-конечная звезда 1080"/>
            <p:cNvSpPr/>
            <p:nvPr/>
          </p:nvSpPr>
          <p:spPr>
            <a:xfrm rot="1262594">
              <a:off x="6221390" y="3292438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82" name="8-конечная звезда 1081"/>
            <p:cNvSpPr/>
            <p:nvPr/>
          </p:nvSpPr>
          <p:spPr>
            <a:xfrm rot="1262594">
              <a:off x="6292828" y="3308046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83" name="8-конечная звезда 1082"/>
            <p:cNvSpPr/>
            <p:nvPr/>
          </p:nvSpPr>
          <p:spPr>
            <a:xfrm rot="1262594">
              <a:off x="6364265" y="3221002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84" name="8-конечная звезда 1083"/>
            <p:cNvSpPr/>
            <p:nvPr/>
          </p:nvSpPr>
          <p:spPr>
            <a:xfrm rot="1262594">
              <a:off x="6442020" y="3556268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85" name="8-конечная звезда 1084"/>
            <p:cNvSpPr/>
            <p:nvPr/>
          </p:nvSpPr>
          <p:spPr>
            <a:xfrm rot="1262594">
              <a:off x="6221390" y="3578191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86" name="8-конечная звезда 1085"/>
            <p:cNvSpPr/>
            <p:nvPr/>
          </p:nvSpPr>
          <p:spPr>
            <a:xfrm rot="1262594">
              <a:off x="6221390" y="3649629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087" name="Прямая соединительная линия 1086"/>
            <p:cNvCxnSpPr>
              <a:stCxn id="1085" idx="6"/>
              <a:endCxn id="1082" idx="3"/>
            </p:cNvCxnSpPr>
            <p:nvPr/>
          </p:nvCxnSpPr>
          <p:spPr>
            <a:xfrm rot="5400000" flipH="1" flipV="1">
              <a:off x="6152110" y="3437054"/>
              <a:ext cx="241215" cy="4394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88" name="Прямая соединительная линия 1087"/>
            <p:cNvCxnSpPr>
              <a:stCxn id="1085" idx="0"/>
              <a:endCxn id="1080" idx="7"/>
            </p:cNvCxnSpPr>
            <p:nvPr/>
          </p:nvCxnSpPr>
          <p:spPr>
            <a:xfrm flipV="1">
              <a:off x="6263149" y="3305269"/>
              <a:ext cx="86625" cy="30227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89" name="Прямая соединительная линия 1088"/>
            <p:cNvCxnSpPr>
              <a:stCxn id="1086" idx="7"/>
              <a:endCxn id="1083" idx="2"/>
            </p:cNvCxnSpPr>
            <p:nvPr/>
          </p:nvCxnSpPr>
          <p:spPr>
            <a:xfrm rot="5400000" flipH="1" flipV="1">
              <a:off x="6120571" y="3404921"/>
              <a:ext cx="399697" cy="11537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90" name="Прямая соединительная линия 1089"/>
            <p:cNvCxnSpPr>
              <a:stCxn id="1086" idx="0"/>
              <a:endCxn id="1084" idx="3"/>
            </p:cNvCxnSpPr>
            <p:nvPr/>
          </p:nvCxnSpPr>
          <p:spPr>
            <a:xfrm flipV="1">
              <a:off x="6263149" y="3586639"/>
              <a:ext cx="180731" cy="9234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91" name="Прямая соединительная линия 1090"/>
            <p:cNvCxnSpPr>
              <a:stCxn id="1086" idx="1"/>
              <a:endCxn id="1085" idx="1"/>
            </p:cNvCxnSpPr>
            <p:nvPr/>
          </p:nvCxnSpPr>
          <p:spPr>
            <a:xfrm rot="5400000" flipH="1">
              <a:off x="6216042" y="3655250"/>
              <a:ext cx="71438" cy="158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34" name="Группа 1091"/>
          <p:cNvGrpSpPr/>
          <p:nvPr/>
        </p:nvGrpSpPr>
        <p:grpSpPr>
          <a:xfrm>
            <a:off x="6786578" y="3357562"/>
            <a:ext cx="257514" cy="478144"/>
            <a:chOff x="7435836" y="3006688"/>
            <a:chExt cx="257514" cy="478144"/>
          </a:xfrm>
        </p:grpSpPr>
        <p:cxnSp>
          <p:nvCxnSpPr>
            <p:cNvPr id="1093" name="Прямая соединительная линия 1092"/>
            <p:cNvCxnSpPr>
              <a:stCxn id="1095" idx="7"/>
              <a:endCxn id="1094" idx="3"/>
            </p:cNvCxnSpPr>
            <p:nvPr/>
          </p:nvCxnSpPr>
          <p:spPr>
            <a:xfrm rot="5400000" flipH="1" flipV="1">
              <a:off x="7511096" y="3103624"/>
              <a:ext cx="49512" cy="9352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094" name="8-конечная звезда 1093"/>
            <p:cNvSpPr/>
            <p:nvPr/>
          </p:nvSpPr>
          <p:spPr>
            <a:xfrm rot="1262594">
              <a:off x="7580290" y="3087669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95" name="8-конечная звезда 1094"/>
            <p:cNvSpPr/>
            <p:nvPr/>
          </p:nvSpPr>
          <p:spPr>
            <a:xfrm rot="1262594">
              <a:off x="7437414" y="3159107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96" name="8-конечная звезда 1095"/>
            <p:cNvSpPr/>
            <p:nvPr/>
          </p:nvSpPr>
          <p:spPr>
            <a:xfrm rot="1262594">
              <a:off x="7437415" y="3294018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97" name="8-конечная звезда 1096"/>
            <p:cNvSpPr/>
            <p:nvPr/>
          </p:nvSpPr>
          <p:spPr>
            <a:xfrm rot="1262594">
              <a:off x="7588255" y="3300335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98" name="8-конечная звезда 1097"/>
            <p:cNvSpPr/>
            <p:nvPr/>
          </p:nvSpPr>
          <p:spPr>
            <a:xfrm rot="1262594">
              <a:off x="7650150" y="3006688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99" name="8-конечная звезда 1098"/>
            <p:cNvSpPr/>
            <p:nvPr/>
          </p:nvSpPr>
          <p:spPr>
            <a:xfrm rot="1262594">
              <a:off x="7585028" y="3441632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00" name="8-конечная звезда 1099"/>
            <p:cNvSpPr/>
            <p:nvPr/>
          </p:nvSpPr>
          <p:spPr>
            <a:xfrm rot="1262594">
              <a:off x="7435836" y="3363878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101" name="Прямая соединительная линия 1100"/>
            <p:cNvCxnSpPr>
              <a:stCxn id="1096" idx="5"/>
              <a:endCxn id="1095" idx="2"/>
            </p:cNvCxnSpPr>
            <p:nvPr/>
          </p:nvCxnSpPr>
          <p:spPr>
            <a:xfrm rot="5400000" flipH="1" flipV="1">
              <a:off x="7411566" y="3253192"/>
              <a:ext cx="85038" cy="126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02" name="Прямая соединительная линия 1101"/>
            <p:cNvCxnSpPr>
              <a:stCxn id="1100" idx="2"/>
              <a:endCxn id="1096" idx="2"/>
            </p:cNvCxnSpPr>
            <p:nvPr/>
          </p:nvCxnSpPr>
          <p:spPr>
            <a:xfrm rot="5400000" flipH="1" flipV="1">
              <a:off x="7422490" y="3373407"/>
              <a:ext cx="59420" cy="504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03" name="Прямая соединительная линия 1102"/>
            <p:cNvCxnSpPr>
              <a:stCxn id="1097" idx="3"/>
              <a:endCxn id="1096" idx="0"/>
            </p:cNvCxnSpPr>
            <p:nvPr/>
          </p:nvCxnSpPr>
          <p:spPr>
            <a:xfrm rot="5400000" flipH="1">
              <a:off x="7536305" y="3284023"/>
              <a:ext cx="7585" cy="10096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04" name="Прямая соединительная линия 1103"/>
            <p:cNvCxnSpPr>
              <a:stCxn id="1098" idx="2"/>
              <a:endCxn id="1094" idx="6"/>
            </p:cNvCxnSpPr>
            <p:nvPr/>
          </p:nvCxnSpPr>
          <p:spPr>
            <a:xfrm rot="5400000">
              <a:off x="7619979" y="3045454"/>
              <a:ext cx="41023" cy="4700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05" name="Прямая соединительная линия 1104"/>
            <p:cNvCxnSpPr>
              <a:stCxn id="1097" idx="5"/>
              <a:endCxn id="1094" idx="2"/>
            </p:cNvCxnSpPr>
            <p:nvPr/>
          </p:nvCxnSpPr>
          <p:spPr>
            <a:xfrm rot="16200000" flipV="1">
              <a:off x="7519548" y="3217916"/>
              <a:ext cx="162793" cy="669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06" name="Прямая соединительная линия 1105"/>
            <p:cNvCxnSpPr>
              <a:stCxn id="1099" idx="6"/>
              <a:endCxn id="1097" idx="2"/>
            </p:cNvCxnSpPr>
            <p:nvPr/>
          </p:nvCxnSpPr>
          <p:spPr>
            <a:xfrm rot="16200000" flipV="1">
              <a:off x="7564703" y="3393392"/>
              <a:ext cx="90539" cy="882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35" name="Группа 1106"/>
          <p:cNvGrpSpPr/>
          <p:nvPr/>
        </p:nvGrpSpPr>
        <p:grpSpPr>
          <a:xfrm>
            <a:off x="6596902" y="2563327"/>
            <a:ext cx="397148" cy="776439"/>
            <a:chOff x="7150610" y="2045465"/>
            <a:chExt cx="397148" cy="776439"/>
          </a:xfrm>
        </p:grpSpPr>
        <p:cxnSp>
          <p:nvCxnSpPr>
            <p:cNvPr id="1108" name="Прямая соединительная линия 1107"/>
            <p:cNvCxnSpPr>
              <a:stCxn id="1115" idx="6"/>
              <a:endCxn id="1111" idx="3"/>
            </p:cNvCxnSpPr>
            <p:nvPr/>
          </p:nvCxnSpPr>
          <p:spPr>
            <a:xfrm rot="5400000" flipH="1" flipV="1">
              <a:off x="7358363" y="2364100"/>
              <a:ext cx="182975" cy="10624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09" name="Прямая соединительная линия 1108"/>
            <p:cNvCxnSpPr>
              <a:stCxn id="1116" idx="6"/>
              <a:endCxn id="1113" idx="2"/>
            </p:cNvCxnSpPr>
            <p:nvPr/>
          </p:nvCxnSpPr>
          <p:spPr>
            <a:xfrm rot="5400000" flipH="1" flipV="1">
              <a:off x="7401264" y="2726571"/>
              <a:ext cx="99198" cy="99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110" name="8-конечная звезда 1109"/>
            <p:cNvSpPr/>
            <p:nvPr/>
          </p:nvSpPr>
          <p:spPr>
            <a:xfrm rot="1262594">
              <a:off x="7223100" y="243676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11" name="8-конечная звезда 1110"/>
            <p:cNvSpPr/>
            <p:nvPr/>
          </p:nvSpPr>
          <p:spPr>
            <a:xfrm rot="1262594">
              <a:off x="7500958" y="2292834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12" name="8-конечная звезда 1111"/>
            <p:cNvSpPr/>
            <p:nvPr/>
          </p:nvSpPr>
          <p:spPr>
            <a:xfrm rot="1262594">
              <a:off x="7150610" y="2632228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13" name="8-конечная звезда 1112"/>
            <p:cNvSpPr/>
            <p:nvPr/>
          </p:nvSpPr>
          <p:spPr>
            <a:xfrm rot="1262594">
              <a:off x="7436361" y="2632228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15" name="8-конечная звезда 1114"/>
            <p:cNvSpPr/>
            <p:nvPr/>
          </p:nvSpPr>
          <p:spPr>
            <a:xfrm rot="1262594">
              <a:off x="7364925" y="2507149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16" name="8-конечная звезда 1115"/>
            <p:cNvSpPr/>
            <p:nvPr/>
          </p:nvSpPr>
          <p:spPr>
            <a:xfrm rot="1262594">
              <a:off x="7418566" y="2775104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17" name="8-конечная звезда 1116"/>
            <p:cNvSpPr/>
            <p:nvPr/>
          </p:nvSpPr>
          <p:spPr>
            <a:xfrm rot="1262594">
              <a:off x="7150610" y="2489352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118" name="Прямая соединительная линия 1117"/>
            <p:cNvCxnSpPr>
              <a:stCxn id="1110" idx="0"/>
              <a:endCxn id="1115" idx="4"/>
            </p:cNvCxnSpPr>
            <p:nvPr/>
          </p:nvCxnSpPr>
          <p:spPr>
            <a:xfrm>
              <a:off x="7275299" y="2473458"/>
              <a:ext cx="91187" cy="4868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19" name="Прямая соединительная линия 1118"/>
            <p:cNvCxnSpPr>
              <a:stCxn id="1113" idx="5"/>
              <a:endCxn id="1115" idx="0"/>
            </p:cNvCxnSpPr>
            <p:nvPr/>
          </p:nvCxnSpPr>
          <p:spPr>
            <a:xfrm rot="16200000" flipV="1">
              <a:off x="7382566" y="2566550"/>
              <a:ext cx="95293" cy="4009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20" name="Прямая соединительная линия 1119"/>
            <p:cNvCxnSpPr>
              <a:stCxn id="1112" idx="5"/>
              <a:endCxn id="1117" idx="2"/>
            </p:cNvCxnSpPr>
            <p:nvPr/>
          </p:nvCxnSpPr>
          <p:spPr>
            <a:xfrm rot="5400000" flipH="1" flipV="1">
              <a:off x="7115232" y="2583869"/>
              <a:ext cx="99653" cy="109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21" name="Прямая соединительная линия 1120"/>
            <p:cNvCxnSpPr>
              <a:stCxn id="1110" idx="6"/>
              <a:endCxn id="1452" idx="1"/>
            </p:cNvCxnSpPr>
            <p:nvPr/>
          </p:nvCxnSpPr>
          <p:spPr>
            <a:xfrm rot="5400000" flipH="1" flipV="1">
              <a:off x="7079437" y="2225824"/>
              <a:ext cx="393099" cy="3238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22" name="Прямая соединительная линия 1121"/>
            <p:cNvCxnSpPr>
              <a:stCxn id="1117" idx="5"/>
              <a:endCxn id="1110" idx="3"/>
            </p:cNvCxnSpPr>
            <p:nvPr/>
          </p:nvCxnSpPr>
          <p:spPr>
            <a:xfrm rot="5400000" flipH="1" flipV="1">
              <a:off x="7186646" y="2452589"/>
              <a:ext cx="16642" cy="6091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23" name="Прямая соединительная линия 1122"/>
            <p:cNvCxnSpPr>
              <a:stCxn id="1116" idx="4"/>
              <a:endCxn id="1112" idx="0"/>
            </p:cNvCxnSpPr>
            <p:nvPr/>
          </p:nvCxnSpPr>
          <p:spPr>
            <a:xfrm rot="10800000">
              <a:off x="7195849" y="2664030"/>
              <a:ext cx="224278" cy="12607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142" name="TextBox 1141"/>
          <p:cNvSpPr txBox="1"/>
          <p:nvPr/>
        </p:nvSpPr>
        <p:spPr>
          <a:xfrm rot="16603593">
            <a:off x="6374398" y="3552569"/>
            <a:ext cx="70215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ВОРОН</a:t>
            </a:r>
            <a:endParaRPr lang="uk-UA" sz="8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1143" name="TextBox 1142"/>
          <p:cNvSpPr txBox="1"/>
          <p:nvPr/>
        </p:nvSpPr>
        <p:spPr>
          <a:xfrm rot="1344264">
            <a:off x="6361487" y="3207591"/>
            <a:ext cx="70215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ЧАША</a:t>
            </a:r>
            <a:endParaRPr lang="uk-UA" sz="8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1144" name="TextBox 1143"/>
          <p:cNvSpPr txBox="1"/>
          <p:nvPr/>
        </p:nvSpPr>
        <p:spPr>
          <a:xfrm rot="18282438">
            <a:off x="5516759" y="4198782"/>
            <a:ext cx="70215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ВОЛОПАС</a:t>
            </a:r>
            <a:endParaRPr lang="uk-UA" sz="8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1145" name="TextBox 1144"/>
          <p:cNvSpPr txBox="1"/>
          <p:nvPr/>
        </p:nvSpPr>
        <p:spPr>
          <a:xfrm rot="19413718">
            <a:off x="4784916" y="4110512"/>
            <a:ext cx="70215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ПН </a:t>
            </a:r>
          </a:p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КОРОНА</a:t>
            </a:r>
            <a:endParaRPr lang="uk-UA" sz="8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1146" name="TextBox 1145"/>
          <p:cNvSpPr txBox="1"/>
          <p:nvPr/>
        </p:nvSpPr>
        <p:spPr>
          <a:xfrm rot="19546177">
            <a:off x="5211106" y="4610626"/>
            <a:ext cx="70215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ЗМІЯ</a:t>
            </a:r>
            <a:endParaRPr lang="uk-UA" sz="8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1147" name="TextBox 1146"/>
          <p:cNvSpPr txBox="1"/>
          <p:nvPr/>
        </p:nvSpPr>
        <p:spPr>
          <a:xfrm>
            <a:off x="4358604" y="5319481"/>
            <a:ext cx="70215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ЗМІЯ</a:t>
            </a:r>
            <a:endParaRPr lang="uk-UA" sz="8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grpSp>
        <p:nvGrpSpPr>
          <p:cNvPr id="36" name="Группа 1147"/>
          <p:cNvGrpSpPr/>
          <p:nvPr/>
        </p:nvGrpSpPr>
        <p:grpSpPr>
          <a:xfrm>
            <a:off x="4143372" y="5239587"/>
            <a:ext cx="178722" cy="332553"/>
            <a:chOff x="4446920" y="5936171"/>
            <a:chExt cx="178722" cy="332553"/>
          </a:xfrm>
        </p:grpSpPr>
        <p:sp>
          <p:nvSpPr>
            <p:cNvPr id="1149" name="8-конечная звезда 1148"/>
            <p:cNvSpPr/>
            <p:nvPr/>
          </p:nvSpPr>
          <p:spPr>
            <a:xfrm rot="1262594">
              <a:off x="4507404" y="6221924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50" name="8-конечная звезда 1149"/>
            <p:cNvSpPr/>
            <p:nvPr/>
          </p:nvSpPr>
          <p:spPr>
            <a:xfrm rot="1262594">
              <a:off x="4578842" y="6079048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51" name="8-конечная звезда 1150"/>
            <p:cNvSpPr/>
            <p:nvPr/>
          </p:nvSpPr>
          <p:spPr>
            <a:xfrm rot="1262594">
              <a:off x="4446920" y="6079048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52" name="8-конечная звезда 1151"/>
            <p:cNvSpPr/>
            <p:nvPr/>
          </p:nvSpPr>
          <p:spPr>
            <a:xfrm rot="1262594">
              <a:off x="4507404" y="5936171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153" name="Прямая соединительная линия 1152"/>
            <p:cNvCxnSpPr>
              <a:stCxn id="1149" idx="7"/>
              <a:endCxn id="1150" idx="1"/>
            </p:cNvCxnSpPr>
            <p:nvPr/>
          </p:nvCxnSpPr>
          <p:spPr>
            <a:xfrm rot="5400000" flipH="1" flipV="1">
              <a:off x="4525970" y="6150051"/>
              <a:ext cx="111991" cy="5955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54" name="Прямая соединительная линия 1153"/>
            <p:cNvCxnSpPr>
              <a:stCxn id="1151" idx="6"/>
              <a:endCxn id="1152" idx="2"/>
            </p:cNvCxnSpPr>
            <p:nvPr/>
          </p:nvCxnSpPr>
          <p:spPr>
            <a:xfrm rot="5400000" flipH="1" flipV="1">
              <a:off x="4450963" y="6009170"/>
              <a:ext cx="99199" cy="4368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55" name="Прямая соединительная линия 1154"/>
            <p:cNvCxnSpPr>
              <a:stCxn id="1150" idx="5"/>
              <a:endCxn id="1152" idx="0"/>
            </p:cNvCxnSpPr>
            <p:nvPr/>
          </p:nvCxnSpPr>
          <p:spPr>
            <a:xfrm rot="16200000" flipV="1">
              <a:off x="4516147" y="6004470"/>
              <a:ext cx="113091" cy="4009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56" name="Прямая соединительная линия 1155"/>
            <p:cNvCxnSpPr>
              <a:stCxn id="1151" idx="1"/>
              <a:endCxn id="1149" idx="5"/>
            </p:cNvCxnSpPr>
            <p:nvPr/>
          </p:nvCxnSpPr>
          <p:spPr>
            <a:xfrm rot="16200000" flipH="1">
              <a:off x="4450508" y="6153145"/>
              <a:ext cx="100108" cy="4148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37" name="Группа 1156"/>
          <p:cNvGrpSpPr/>
          <p:nvPr/>
        </p:nvGrpSpPr>
        <p:grpSpPr>
          <a:xfrm>
            <a:off x="3508323" y="4643446"/>
            <a:ext cx="699645" cy="615672"/>
            <a:chOff x="3730532" y="5367300"/>
            <a:chExt cx="699645" cy="615672"/>
          </a:xfrm>
        </p:grpSpPr>
        <p:sp>
          <p:nvSpPr>
            <p:cNvPr id="1158" name="8-конечная звезда 1157"/>
            <p:cNvSpPr/>
            <p:nvPr/>
          </p:nvSpPr>
          <p:spPr>
            <a:xfrm rot="1262594">
              <a:off x="4383377" y="5445580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59" name="8-конечная звезда 1158"/>
            <p:cNvSpPr/>
            <p:nvPr/>
          </p:nvSpPr>
          <p:spPr>
            <a:xfrm rot="1262594">
              <a:off x="4159161" y="5732385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60" name="8-конечная звезда 1159"/>
            <p:cNvSpPr/>
            <p:nvPr/>
          </p:nvSpPr>
          <p:spPr>
            <a:xfrm rot="1262594">
              <a:off x="4303686" y="5519719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61" name="8-конечная звезда 1160"/>
            <p:cNvSpPr/>
            <p:nvPr/>
          </p:nvSpPr>
          <p:spPr>
            <a:xfrm rot="1262594">
              <a:off x="3944848" y="5660947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62" name="8-конечная звезда 1161"/>
            <p:cNvSpPr/>
            <p:nvPr/>
          </p:nvSpPr>
          <p:spPr>
            <a:xfrm rot="1262594">
              <a:off x="3730532" y="5660945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63" name="8-конечная звезда 1162"/>
            <p:cNvSpPr/>
            <p:nvPr/>
          </p:nvSpPr>
          <p:spPr>
            <a:xfrm rot="1262594">
              <a:off x="3867094" y="5367300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64" name="8-конечная звезда 1163"/>
            <p:cNvSpPr/>
            <p:nvPr/>
          </p:nvSpPr>
          <p:spPr>
            <a:xfrm rot="1262594">
              <a:off x="4006811" y="5507018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65" name="8-конечная звезда 1164"/>
            <p:cNvSpPr/>
            <p:nvPr/>
          </p:nvSpPr>
          <p:spPr>
            <a:xfrm rot="1262594">
              <a:off x="3800919" y="5375622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66" name="8-конечная звезда 1165"/>
            <p:cNvSpPr/>
            <p:nvPr/>
          </p:nvSpPr>
          <p:spPr>
            <a:xfrm rot="1262594">
              <a:off x="4221652" y="5936172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167" name="Прямая соединительная линия 1166"/>
            <p:cNvCxnSpPr>
              <a:stCxn id="1160" idx="7"/>
              <a:endCxn id="1158" idx="7"/>
            </p:cNvCxnSpPr>
            <p:nvPr/>
          </p:nvCxnSpPr>
          <p:spPr>
            <a:xfrm rot="5400000" flipH="1" flipV="1">
              <a:off x="4353622" y="5461218"/>
              <a:ext cx="76277" cy="7280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68" name="Прямая соединительная линия 1167"/>
            <p:cNvCxnSpPr>
              <a:stCxn id="1164" idx="5"/>
              <a:endCxn id="1163" idx="0"/>
            </p:cNvCxnSpPr>
            <p:nvPr/>
          </p:nvCxnSpPr>
          <p:spPr>
            <a:xfrm rot="16200000" flipV="1">
              <a:off x="3925915" y="5415152"/>
              <a:ext cx="97544" cy="8990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69" name="Прямая соединительная линия 1168"/>
            <p:cNvCxnSpPr>
              <a:stCxn id="1159" idx="6"/>
              <a:endCxn id="1160" idx="3"/>
            </p:cNvCxnSpPr>
            <p:nvPr/>
          </p:nvCxnSpPr>
          <p:spPr>
            <a:xfrm rot="5400000" flipH="1" flipV="1">
              <a:off x="4162682" y="5590856"/>
              <a:ext cx="176504" cy="11015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70" name="Прямая соединительная линия 1169"/>
            <p:cNvCxnSpPr>
              <a:stCxn id="1159" idx="5"/>
              <a:endCxn id="1164" idx="1"/>
            </p:cNvCxnSpPr>
            <p:nvPr/>
          </p:nvCxnSpPr>
          <p:spPr>
            <a:xfrm rot="16200000" flipV="1">
              <a:off x="4013014" y="5572527"/>
              <a:ext cx="186353" cy="13801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71" name="Прямая соединительная линия 1170"/>
            <p:cNvCxnSpPr>
              <a:stCxn id="1162" idx="7"/>
              <a:endCxn id="1161" idx="4"/>
            </p:cNvCxnSpPr>
            <p:nvPr/>
          </p:nvCxnSpPr>
          <p:spPr>
            <a:xfrm rot="16200000" flipH="1">
              <a:off x="3863792" y="5595396"/>
              <a:ext cx="1270" cy="16444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72" name="Прямая соединительная линия 1171"/>
            <p:cNvCxnSpPr>
              <a:stCxn id="1161" idx="7"/>
              <a:endCxn id="1159" idx="3"/>
            </p:cNvCxnSpPr>
            <p:nvPr/>
          </p:nvCxnSpPr>
          <p:spPr>
            <a:xfrm rot="16200000" flipH="1">
              <a:off x="4032322" y="5641184"/>
              <a:ext cx="93364" cy="16496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73" name="Прямая соединительная линия 1172"/>
            <p:cNvCxnSpPr>
              <a:stCxn id="1166" idx="5"/>
              <a:endCxn id="1159" idx="1"/>
            </p:cNvCxnSpPr>
            <p:nvPr/>
          </p:nvCxnSpPr>
          <p:spPr>
            <a:xfrm rot="16200000" flipV="1">
              <a:off x="4139274" y="5841910"/>
              <a:ext cx="154129" cy="3842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74" name="Прямая соединительная линия 1173"/>
            <p:cNvCxnSpPr>
              <a:stCxn id="1165" idx="1"/>
              <a:endCxn id="1163" idx="0"/>
            </p:cNvCxnSpPr>
            <p:nvPr/>
          </p:nvCxnSpPr>
          <p:spPr>
            <a:xfrm rot="5400000" flipH="1" flipV="1">
              <a:off x="3877240" y="5367913"/>
              <a:ext cx="9072" cy="9591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38" name="Группа 1174"/>
          <p:cNvGrpSpPr/>
          <p:nvPr/>
        </p:nvGrpSpPr>
        <p:grpSpPr>
          <a:xfrm rot="556316">
            <a:off x="2987677" y="2685344"/>
            <a:ext cx="850325" cy="1621014"/>
            <a:chOff x="2494991" y="3188512"/>
            <a:chExt cx="850325" cy="1621014"/>
          </a:xfrm>
        </p:grpSpPr>
        <p:sp>
          <p:nvSpPr>
            <p:cNvPr id="1176" name="8-конечная звезда 1175"/>
            <p:cNvSpPr/>
            <p:nvPr/>
          </p:nvSpPr>
          <p:spPr>
            <a:xfrm rot="1262594">
              <a:off x="2997889" y="428406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77" name="8-конечная звезда 1176"/>
            <p:cNvSpPr/>
            <p:nvPr/>
          </p:nvSpPr>
          <p:spPr>
            <a:xfrm rot="1262594">
              <a:off x="2907837" y="4157669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78" name="8-конечная звезда 1177"/>
            <p:cNvSpPr/>
            <p:nvPr/>
          </p:nvSpPr>
          <p:spPr>
            <a:xfrm rot="1262594">
              <a:off x="2634556" y="4257229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79" name="8-конечная звезда 1178"/>
            <p:cNvSpPr/>
            <p:nvPr/>
          </p:nvSpPr>
          <p:spPr>
            <a:xfrm rot="1262594">
              <a:off x="2858909" y="4744726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80" name="8-конечная звезда 1179"/>
            <p:cNvSpPr/>
            <p:nvPr/>
          </p:nvSpPr>
          <p:spPr>
            <a:xfrm rot="1262594">
              <a:off x="2494991" y="3845711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81" name="8-конечная звезда 1180"/>
            <p:cNvSpPr/>
            <p:nvPr/>
          </p:nvSpPr>
          <p:spPr>
            <a:xfrm rot="1262594">
              <a:off x="2788519" y="3870175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82" name="8-конечная звезда 1181"/>
            <p:cNvSpPr/>
            <p:nvPr/>
          </p:nvSpPr>
          <p:spPr>
            <a:xfrm rot="1262594">
              <a:off x="2651069" y="4437026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83" name="8-конечная звезда 1182"/>
            <p:cNvSpPr/>
            <p:nvPr/>
          </p:nvSpPr>
          <p:spPr>
            <a:xfrm rot="1262594">
              <a:off x="2705575" y="4725541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84" name="8-конечная звезда 1183"/>
            <p:cNvSpPr/>
            <p:nvPr/>
          </p:nvSpPr>
          <p:spPr>
            <a:xfrm rot="1262594">
              <a:off x="2835305" y="3731537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86" name="8-конечная звезда 1185"/>
            <p:cNvSpPr/>
            <p:nvPr/>
          </p:nvSpPr>
          <p:spPr>
            <a:xfrm rot="1262594">
              <a:off x="3177825" y="3386081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87" name="8-конечная звезда 1186"/>
            <p:cNvSpPr/>
            <p:nvPr/>
          </p:nvSpPr>
          <p:spPr>
            <a:xfrm rot="1262594">
              <a:off x="2950797" y="4438987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88" name="8-конечная звезда 1187"/>
            <p:cNvSpPr/>
            <p:nvPr/>
          </p:nvSpPr>
          <p:spPr>
            <a:xfrm rot="1262594">
              <a:off x="2856880" y="4307084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89" name="8-конечная звезда 1188"/>
            <p:cNvSpPr/>
            <p:nvPr/>
          </p:nvSpPr>
          <p:spPr>
            <a:xfrm rot="1262594">
              <a:off x="3083493" y="3460101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90" name="8-конечная звезда 1189"/>
            <p:cNvSpPr/>
            <p:nvPr/>
          </p:nvSpPr>
          <p:spPr>
            <a:xfrm rot="1262594">
              <a:off x="3147923" y="4328438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91" name="8-конечная звезда 1190"/>
            <p:cNvSpPr/>
            <p:nvPr/>
          </p:nvSpPr>
          <p:spPr>
            <a:xfrm rot="1262594">
              <a:off x="3131601" y="4625819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92" name="8-конечная звезда 1191"/>
            <p:cNvSpPr/>
            <p:nvPr/>
          </p:nvSpPr>
          <p:spPr>
            <a:xfrm rot="1262594">
              <a:off x="3108579" y="4484810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93" name="8-конечная звезда 1192"/>
            <p:cNvSpPr/>
            <p:nvPr/>
          </p:nvSpPr>
          <p:spPr>
            <a:xfrm rot="1262594">
              <a:off x="2983274" y="4650033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94" name="8-конечная звезда 1193"/>
            <p:cNvSpPr/>
            <p:nvPr/>
          </p:nvSpPr>
          <p:spPr>
            <a:xfrm rot="1262594">
              <a:off x="3109446" y="3695960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95" name="8-конечная звезда 1194"/>
            <p:cNvSpPr/>
            <p:nvPr/>
          </p:nvSpPr>
          <p:spPr>
            <a:xfrm rot="1262594">
              <a:off x="3298516" y="3874730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96" name="8-конечная звезда 1195"/>
            <p:cNvSpPr/>
            <p:nvPr/>
          </p:nvSpPr>
          <p:spPr>
            <a:xfrm rot="1262594">
              <a:off x="3216501" y="3815736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97" name="8-конечная звезда 1196"/>
            <p:cNvSpPr/>
            <p:nvPr/>
          </p:nvSpPr>
          <p:spPr>
            <a:xfrm rot="1262594">
              <a:off x="3234842" y="3530720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99" name="8-конечная звезда 1198"/>
            <p:cNvSpPr/>
            <p:nvPr/>
          </p:nvSpPr>
          <p:spPr>
            <a:xfrm rot="1262594">
              <a:off x="3114104" y="3188512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00" name="8-конечная звезда 1199"/>
            <p:cNvSpPr/>
            <p:nvPr/>
          </p:nvSpPr>
          <p:spPr>
            <a:xfrm rot="1262594">
              <a:off x="3126185" y="3308529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01" name="8-конечная звезда 1200"/>
            <p:cNvSpPr/>
            <p:nvPr/>
          </p:nvSpPr>
          <p:spPr>
            <a:xfrm rot="1262594">
              <a:off x="2952827" y="3576761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02" name="8-конечная звезда 1201"/>
            <p:cNvSpPr/>
            <p:nvPr/>
          </p:nvSpPr>
          <p:spPr>
            <a:xfrm rot="1262594">
              <a:off x="3163361" y="3967512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203" name="Прямая соединительная линия 1202"/>
            <p:cNvCxnSpPr>
              <a:stCxn id="1200" idx="1"/>
              <a:endCxn id="1186" idx="0"/>
            </p:cNvCxnSpPr>
            <p:nvPr/>
          </p:nvCxnSpPr>
          <p:spPr>
            <a:xfrm rot="15643684" flipH="1">
              <a:off x="3154562" y="3358635"/>
              <a:ext cx="79987" cy="5881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04" name="Прямая соединительная линия 1203"/>
            <p:cNvCxnSpPr>
              <a:stCxn id="1176" idx="5"/>
              <a:endCxn id="1188" idx="6"/>
            </p:cNvCxnSpPr>
            <p:nvPr/>
          </p:nvCxnSpPr>
          <p:spPr>
            <a:xfrm rot="15643684" flipH="1" flipV="1">
              <a:off x="2952345" y="4236435"/>
              <a:ext cx="2810" cy="12240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05" name="Прямая соединительная линия 1204"/>
            <p:cNvCxnSpPr>
              <a:stCxn id="1181" idx="7"/>
              <a:endCxn id="1184" idx="3"/>
            </p:cNvCxnSpPr>
            <p:nvPr/>
          </p:nvCxnSpPr>
          <p:spPr>
            <a:xfrm rot="4843684" flipH="1" flipV="1">
              <a:off x="2783865" y="3826164"/>
              <a:ext cx="120431" cy="659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06" name="Прямая соединительная линия 1205"/>
            <p:cNvCxnSpPr>
              <a:stCxn id="1181" idx="5"/>
              <a:endCxn id="1180" idx="6"/>
            </p:cNvCxnSpPr>
            <p:nvPr/>
          </p:nvCxnSpPr>
          <p:spPr>
            <a:xfrm rot="15643684" flipV="1">
              <a:off x="2639362" y="3729826"/>
              <a:ext cx="68067" cy="26118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07" name="Прямая соединительная линия 1206"/>
            <p:cNvCxnSpPr>
              <a:stCxn id="1177" idx="0"/>
              <a:endCxn id="1181" idx="0"/>
            </p:cNvCxnSpPr>
            <p:nvPr/>
          </p:nvCxnSpPr>
          <p:spPr>
            <a:xfrm rot="21043684" flipH="1" flipV="1">
              <a:off x="2875099" y="3906475"/>
              <a:ext cx="71438" cy="30296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08" name="Прямая соединительная линия 1207"/>
            <p:cNvCxnSpPr>
              <a:stCxn id="1178" idx="5"/>
              <a:endCxn id="1180" idx="1"/>
            </p:cNvCxnSpPr>
            <p:nvPr/>
          </p:nvCxnSpPr>
          <p:spPr>
            <a:xfrm rot="15643684" flipV="1">
              <a:off x="2414200" y="4056364"/>
              <a:ext cx="365946" cy="5501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09" name="Прямая соединительная линия 1208"/>
            <p:cNvCxnSpPr>
              <a:stCxn id="1179" idx="5"/>
              <a:endCxn id="1182" idx="7"/>
            </p:cNvCxnSpPr>
            <p:nvPr/>
          </p:nvCxnSpPr>
          <p:spPr>
            <a:xfrm rot="15643684" flipV="1">
              <a:off x="2631014" y="4537452"/>
              <a:ext cx="318871" cy="12567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10" name="Прямая соединительная линия 1209"/>
            <p:cNvCxnSpPr>
              <a:stCxn id="1183" idx="5"/>
              <a:endCxn id="1182" idx="1"/>
            </p:cNvCxnSpPr>
            <p:nvPr/>
          </p:nvCxnSpPr>
          <p:spPr>
            <a:xfrm rot="4843684" flipH="1" flipV="1">
              <a:off x="2584676" y="4605093"/>
              <a:ext cx="241292" cy="638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11" name="Прямая соединительная линия 1210"/>
            <p:cNvCxnSpPr>
              <a:stCxn id="1182" idx="0"/>
              <a:endCxn id="1178" idx="1"/>
            </p:cNvCxnSpPr>
            <p:nvPr/>
          </p:nvCxnSpPr>
          <p:spPr>
            <a:xfrm rot="21043684" flipV="1">
              <a:off x="2690672" y="4318381"/>
              <a:ext cx="2036" cy="15619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12" name="Прямая соединительная линия 1211"/>
            <p:cNvCxnSpPr>
              <a:stCxn id="1178" idx="7"/>
              <a:endCxn id="1177" idx="4"/>
            </p:cNvCxnSpPr>
            <p:nvPr/>
          </p:nvCxnSpPr>
          <p:spPr>
            <a:xfrm rot="4843684" flipH="1" flipV="1">
              <a:off x="2772096" y="4114235"/>
              <a:ext cx="62369" cy="22644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13" name="Прямая соединительная линия 1212"/>
            <p:cNvCxnSpPr>
              <a:stCxn id="1188" idx="4"/>
              <a:endCxn id="1178" idx="0"/>
            </p:cNvCxnSpPr>
            <p:nvPr/>
          </p:nvCxnSpPr>
          <p:spPr>
            <a:xfrm rot="10243684">
              <a:off x="2700114" y="4288405"/>
              <a:ext cx="155649" cy="4884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14" name="Прямая соединительная линия 1213"/>
            <p:cNvCxnSpPr>
              <a:stCxn id="1187" idx="4"/>
              <a:endCxn id="1188" idx="0"/>
            </p:cNvCxnSpPr>
            <p:nvPr/>
          </p:nvCxnSpPr>
          <p:spPr>
            <a:xfrm rot="10243684">
              <a:off x="2918427" y="4341007"/>
              <a:ext cx="24822" cy="11805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15" name="Прямая соединительная линия 1214"/>
            <p:cNvCxnSpPr>
              <a:stCxn id="1192" idx="1"/>
              <a:endCxn id="1187" idx="1"/>
            </p:cNvCxnSpPr>
            <p:nvPr/>
          </p:nvCxnSpPr>
          <p:spPr>
            <a:xfrm rot="4843684" flipH="1">
              <a:off x="3033606" y="4437901"/>
              <a:ext cx="63030" cy="14445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16" name="Прямая соединительная линия 1215"/>
            <p:cNvCxnSpPr>
              <a:stCxn id="1190" idx="4"/>
              <a:endCxn id="1176" idx="7"/>
            </p:cNvCxnSpPr>
            <p:nvPr/>
          </p:nvCxnSpPr>
          <p:spPr>
            <a:xfrm rot="10243684">
              <a:off x="3053708" y="4292334"/>
              <a:ext cx="91633" cy="5886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17" name="Прямая соединительная линия 1216"/>
            <p:cNvCxnSpPr>
              <a:stCxn id="1191" idx="5"/>
              <a:endCxn id="1192" idx="1"/>
            </p:cNvCxnSpPr>
            <p:nvPr/>
          </p:nvCxnSpPr>
          <p:spPr>
            <a:xfrm rot="4843684" flipH="1" flipV="1">
              <a:off x="3094687" y="4572782"/>
              <a:ext cx="97606" cy="1186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18" name="Прямая соединительная линия 1217"/>
            <p:cNvCxnSpPr>
              <a:stCxn id="1193" idx="5"/>
              <a:endCxn id="1187" idx="2"/>
            </p:cNvCxnSpPr>
            <p:nvPr/>
          </p:nvCxnSpPr>
          <p:spPr>
            <a:xfrm rot="15643684" flipV="1">
              <a:off x="2900915" y="4570232"/>
              <a:ext cx="163446" cy="277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22" name="Прямая соединительная линия 1221"/>
            <p:cNvCxnSpPr>
              <a:stCxn id="1186" idx="3"/>
              <a:endCxn id="1189" idx="6"/>
            </p:cNvCxnSpPr>
            <p:nvPr/>
          </p:nvCxnSpPr>
          <p:spPr>
            <a:xfrm rot="4843684">
              <a:off x="3139220" y="3414104"/>
              <a:ext cx="29236" cy="5809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23" name="Прямая соединительная линия 1222"/>
            <p:cNvCxnSpPr>
              <a:stCxn id="1201" idx="7"/>
              <a:endCxn id="1189" idx="3"/>
            </p:cNvCxnSpPr>
            <p:nvPr/>
          </p:nvCxnSpPr>
          <p:spPr>
            <a:xfrm rot="4843684" flipH="1" flipV="1">
              <a:off x="3007143" y="3497550"/>
              <a:ext cx="69605" cy="10121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24" name="Прямая соединительная линия 1223"/>
            <p:cNvCxnSpPr>
              <a:stCxn id="1189" idx="0"/>
              <a:endCxn id="1197" idx="3"/>
            </p:cNvCxnSpPr>
            <p:nvPr/>
          </p:nvCxnSpPr>
          <p:spPr>
            <a:xfrm rot="21043684">
              <a:off x="3151515" y="3497212"/>
              <a:ext cx="79959" cy="7332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25" name="Прямая соединительная линия 1224"/>
            <p:cNvCxnSpPr>
              <a:stCxn id="1184" idx="7"/>
              <a:endCxn id="1194" idx="3"/>
            </p:cNvCxnSpPr>
            <p:nvPr/>
          </p:nvCxnSpPr>
          <p:spPr>
            <a:xfrm rot="15643684" flipH="1">
              <a:off x="2990370" y="3625934"/>
              <a:ext cx="17702" cy="22456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26" name="Прямая соединительная линия 1225"/>
            <p:cNvCxnSpPr>
              <a:stCxn id="1234" idx="4"/>
              <a:endCxn id="1235" idx="3"/>
            </p:cNvCxnSpPr>
            <p:nvPr/>
          </p:nvCxnSpPr>
          <p:spPr>
            <a:xfrm rot="10243684">
              <a:off x="2699341" y="3721058"/>
              <a:ext cx="61638" cy="4494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27" name="Прямая соединительная линия 1226"/>
            <p:cNvCxnSpPr>
              <a:stCxn id="1184" idx="3"/>
              <a:endCxn id="1234" idx="0"/>
            </p:cNvCxnSpPr>
            <p:nvPr/>
          </p:nvCxnSpPr>
          <p:spPr>
            <a:xfrm rot="4843684">
              <a:off x="2822722" y="3762592"/>
              <a:ext cx="6783" cy="2444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28" name="Прямая соединительная линия 1227"/>
            <p:cNvCxnSpPr>
              <a:stCxn id="1184" idx="6"/>
              <a:endCxn id="1201" idx="3"/>
            </p:cNvCxnSpPr>
            <p:nvPr/>
          </p:nvCxnSpPr>
          <p:spPr>
            <a:xfrm rot="4843684" flipH="1" flipV="1">
              <a:off x="2859066" y="3620656"/>
              <a:ext cx="108711" cy="10168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29" name="Прямая соединительная линия 1228"/>
            <p:cNvCxnSpPr>
              <a:stCxn id="1201" idx="1"/>
              <a:endCxn id="1194" idx="4"/>
            </p:cNvCxnSpPr>
            <p:nvPr/>
          </p:nvCxnSpPr>
          <p:spPr>
            <a:xfrm rot="15643684" flipH="1">
              <a:off x="2994153" y="3611633"/>
              <a:ext cx="108430" cy="10923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30" name="Прямая соединительная линия 1229"/>
            <p:cNvCxnSpPr>
              <a:stCxn id="1196" idx="2"/>
              <a:endCxn id="1202" idx="5"/>
            </p:cNvCxnSpPr>
            <p:nvPr/>
          </p:nvCxnSpPr>
          <p:spPr>
            <a:xfrm rot="4843684">
              <a:off x="3155926" y="3880926"/>
              <a:ext cx="99047" cy="6896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31" name="Прямая соединительная линия 1230"/>
            <p:cNvCxnSpPr>
              <a:stCxn id="1196" idx="1"/>
              <a:endCxn id="1195" idx="4"/>
            </p:cNvCxnSpPr>
            <p:nvPr/>
          </p:nvCxnSpPr>
          <p:spPr>
            <a:xfrm rot="15643684" flipH="1">
              <a:off x="3256244" y="3852470"/>
              <a:ext cx="36992" cy="4530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32" name="Прямая соединительная линия 1231"/>
            <p:cNvCxnSpPr>
              <a:stCxn id="1196" idx="4"/>
              <a:endCxn id="1194" idx="0"/>
            </p:cNvCxnSpPr>
            <p:nvPr/>
          </p:nvCxnSpPr>
          <p:spPr>
            <a:xfrm rot="10243684">
              <a:off x="3163392" y="3723326"/>
              <a:ext cx="45960" cy="11184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33" name="Прямая соединительная линия 1232"/>
            <p:cNvCxnSpPr>
              <a:stCxn id="1200" idx="5"/>
              <a:endCxn id="1199" idx="2"/>
            </p:cNvCxnSpPr>
            <p:nvPr/>
          </p:nvCxnSpPr>
          <p:spPr>
            <a:xfrm rot="4843684" flipH="1" flipV="1">
              <a:off x="3095813" y="3271380"/>
              <a:ext cx="77560" cy="153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234" name="8-конечная звезда 1233"/>
            <p:cNvSpPr/>
            <p:nvPr/>
          </p:nvSpPr>
          <p:spPr>
            <a:xfrm rot="1262594">
              <a:off x="2762396" y="3743439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35" name="8-конечная звезда 1234"/>
            <p:cNvSpPr/>
            <p:nvPr/>
          </p:nvSpPr>
          <p:spPr>
            <a:xfrm rot="1262594">
              <a:off x="2694262" y="3695945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</p:grpSp>
      <p:grpSp>
        <p:nvGrpSpPr>
          <p:cNvPr id="39" name="Группа 1235"/>
          <p:cNvGrpSpPr/>
          <p:nvPr/>
        </p:nvGrpSpPr>
        <p:grpSpPr>
          <a:xfrm>
            <a:off x="3456177" y="4393132"/>
            <a:ext cx="187129" cy="178876"/>
            <a:chOff x="3434255" y="5077337"/>
            <a:chExt cx="187129" cy="178876"/>
          </a:xfrm>
        </p:grpSpPr>
        <p:sp>
          <p:nvSpPr>
            <p:cNvPr id="1237" name="8-конечная звезда 1236"/>
            <p:cNvSpPr/>
            <p:nvPr/>
          </p:nvSpPr>
          <p:spPr>
            <a:xfrm rot="1262594">
              <a:off x="3506746" y="5149828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38" name="8-конечная звезда 1237"/>
            <p:cNvSpPr/>
            <p:nvPr/>
          </p:nvSpPr>
          <p:spPr>
            <a:xfrm rot="1262594">
              <a:off x="3578184" y="5149828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39" name="8-конечная звезда 1238"/>
            <p:cNvSpPr/>
            <p:nvPr/>
          </p:nvSpPr>
          <p:spPr>
            <a:xfrm rot="1262594">
              <a:off x="3505693" y="5077337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40" name="8-конечная звезда 1239"/>
            <p:cNvSpPr/>
            <p:nvPr/>
          </p:nvSpPr>
          <p:spPr>
            <a:xfrm rot="1262594">
              <a:off x="3459167" y="5102249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41" name="8-конечная звезда 1240"/>
            <p:cNvSpPr/>
            <p:nvPr/>
          </p:nvSpPr>
          <p:spPr>
            <a:xfrm rot="1262594">
              <a:off x="3434255" y="5077337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42" name="8-конечная звезда 1241"/>
            <p:cNvSpPr/>
            <p:nvPr/>
          </p:nvSpPr>
          <p:spPr>
            <a:xfrm rot="1262594">
              <a:off x="3530605" y="5220213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243" name="Прямая соединительная линия 1242"/>
            <p:cNvCxnSpPr>
              <a:stCxn id="1241" idx="5"/>
              <a:endCxn id="1239" idx="6"/>
            </p:cNvCxnSpPr>
            <p:nvPr/>
          </p:nvCxnSpPr>
          <p:spPr>
            <a:xfrm rot="5400000" flipH="1" flipV="1">
              <a:off x="3487376" y="5036108"/>
              <a:ext cx="351" cy="8521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44" name="Прямая соединительная линия 1243"/>
            <p:cNvCxnSpPr>
              <a:stCxn id="1237" idx="0"/>
              <a:endCxn id="1239" idx="7"/>
            </p:cNvCxnSpPr>
            <p:nvPr/>
          </p:nvCxnSpPr>
          <p:spPr>
            <a:xfrm flipH="1" flipV="1">
              <a:off x="3540142" y="5088028"/>
              <a:ext cx="8363" cy="9115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45" name="Прямая соединительная линия 1244"/>
            <p:cNvCxnSpPr>
              <a:stCxn id="1237" idx="3"/>
              <a:endCxn id="1240" idx="2"/>
            </p:cNvCxnSpPr>
            <p:nvPr/>
          </p:nvCxnSpPr>
          <p:spPr>
            <a:xfrm rot="5400000" flipH="1">
              <a:off x="3468080" y="5139673"/>
              <a:ext cx="43150" cy="3790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46" name="Прямая соединительная линия 1245"/>
            <p:cNvCxnSpPr>
              <a:stCxn id="1237" idx="1"/>
              <a:endCxn id="1238" idx="4"/>
            </p:cNvCxnSpPr>
            <p:nvPr/>
          </p:nvCxnSpPr>
          <p:spPr>
            <a:xfrm rot="5400000" flipH="1" flipV="1">
              <a:off x="3544623" y="5156166"/>
              <a:ext cx="27496" cy="4250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47" name="Прямая соединительная линия 1246"/>
            <p:cNvCxnSpPr>
              <a:stCxn id="1242" idx="3"/>
              <a:endCxn id="1237" idx="1"/>
            </p:cNvCxnSpPr>
            <p:nvPr/>
          </p:nvCxnSpPr>
          <p:spPr>
            <a:xfrm rot="5400000" flipH="1" flipV="1">
              <a:off x="3507459" y="5215864"/>
              <a:ext cx="54354" cy="496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47" name="Группа 1247"/>
          <p:cNvGrpSpPr/>
          <p:nvPr/>
        </p:nvGrpSpPr>
        <p:grpSpPr>
          <a:xfrm>
            <a:off x="2045297" y="2018036"/>
            <a:ext cx="1169381" cy="1250650"/>
            <a:chOff x="1581077" y="2383120"/>
            <a:chExt cx="1169381" cy="1250650"/>
          </a:xfrm>
        </p:grpSpPr>
        <p:sp>
          <p:nvSpPr>
            <p:cNvPr id="1249" name="8-конечная звезда 1248"/>
            <p:cNvSpPr/>
            <p:nvPr/>
          </p:nvSpPr>
          <p:spPr>
            <a:xfrm rot="1262594">
              <a:off x="2063417" y="3089247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50" name="8-конечная звезда 1249"/>
            <p:cNvSpPr/>
            <p:nvPr/>
          </p:nvSpPr>
          <p:spPr>
            <a:xfrm rot="1262594">
              <a:off x="2061769" y="2803495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51" name="8-конечная звезда 1250"/>
            <p:cNvSpPr/>
            <p:nvPr/>
          </p:nvSpPr>
          <p:spPr>
            <a:xfrm rot="1262594">
              <a:off x="1865251" y="3579770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52" name="8-конечная звезда 1251"/>
            <p:cNvSpPr/>
            <p:nvPr/>
          </p:nvSpPr>
          <p:spPr>
            <a:xfrm rot="1262594">
              <a:off x="1920541" y="2803495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53" name="8-конечная звезда 1252"/>
            <p:cNvSpPr/>
            <p:nvPr/>
          </p:nvSpPr>
          <p:spPr>
            <a:xfrm rot="1262594">
              <a:off x="2490397" y="258753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55" name="8-конечная звезда 1254"/>
            <p:cNvSpPr/>
            <p:nvPr/>
          </p:nvSpPr>
          <p:spPr>
            <a:xfrm rot="1262594">
              <a:off x="1920541" y="3160685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56" name="8-конечная звезда 1255"/>
            <p:cNvSpPr/>
            <p:nvPr/>
          </p:nvSpPr>
          <p:spPr>
            <a:xfrm rot="1262594">
              <a:off x="1581077" y="3295598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57" name="8-конечная звезда 1256"/>
            <p:cNvSpPr/>
            <p:nvPr/>
          </p:nvSpPr>
          <p:spPr>
            <a:xfrm rot="1262594">
              <a:off x="2336790" y="2648240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58" name="8-конечная звезда 1257"/>
            <p:cNvSpPr/>
            <p:nvPr/>
          </p:nvSpPr>
          <p:spPr>
            <a:xfrm rot="1262594">
              <a:off x="2571736" y="2668872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59" name="8-конечная звезда 1258"/>
            <p:cNvSpPr/>
            <p:nvPr/>
          </p:nvSpPr>
          <p:spPr>
            <a:xfrm rot="1262594">
              <a:off x="2560782" y="2383120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60" name="8-конечная звезда 1259"/>
            <p:cNvSpPr/>
            <p:nvPr/>
          </p:nvSpPr>
          <p:spPr>
            <a:xfrm rot="1262594">
              <a:off x="2643174" y="2586480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61" name="8-конечная звезда 1260"/>
            <p:cNvSpPr/>
            <p:nvPr/>
          </p:nvSpPr>
          <p:spPr>
            <a:xfrm rot="1262594">
              <a:off x="2275030" y="2668872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62" name="8-конечная звезда 1261"/>
            <p:cNvSpPr/>
            <p:nvPr/>
          </p:nvSpPr>
          <p:spPr>
            <a:xfrm rot="1262594">
              <a:off x="2703658" y="2383120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263" name="Прямая соединительная линия 1262"/>
            <p:cNvCxnSpPr>
              <a:stCxn id="1262" idx="6"/>
              <a:endCxn id="1259" idx="7"/>
            </p:cNvCxnSpPr>
            <p:nvPr/>
          </p:nvCxnSpPr>
          <p:spPr>
            <a:xfrm rot="16200000" flipH="1" flipV="1">
              <a:off x="2664344" y="2325903"/>
              <a:ext cx="12338" cy="12989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64" name="Прямая соединительная линия 1263"/>
            <p:cNvCxnSpPr>
              <a:stCxn id="1258" idx="5"/>
              <a:endCxn id="1253" idx="7"/>
            </p:cNvCxnSpPr>
            <p:nvPr/>
          </p:nvCxnSpPr>
          <p:spPr>
            <a:xfrm rot="16200000" flipV="1">
              <a:off x="2530194" y="2615447"/>
              <a:ext cx="67318" cy="4356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65" name="Прямая соединительная линия 1264"/>
            <p:cNvCxnSpPr>
              <a:stCxn id="1260" idx="0"/>
              <a:endCxn id="1258" idx="1"/>
            </p:cNvCxnSpPr>
            <p:nvPr/>
          </p:nvCxnSpPr>
          <p:spPr>
            <a:xfrm flipH="1">
              <a:off x="2604637" y="2618282"/>
              <a:ext cx="83776" cy="9537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66" name="Прямая соединительная линия 1265"/>
            <p:cNvCxnSpPr>
              <a:stCxn id="1252" idx="7"/>
              <a:endCxn id="1261" idx="5"/>
            </p:cNvCxnSpPr>
            <p:nvPr/>
          </p:nvCxnSpPr>
          <p:spPr>
            <a:xfrm rot="5400000" flipH="1" flipV="1">
              <a:off x="2056250" y="2586853"/>
              <a:ext cx="148644" cy="31671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67" name="Прямая соединительная линия 1266"/>
            <p:cNvCxnSpPr>
              <a:stCxn id="1256" idx="6"/>
              <a:endCxn id="1252" idx="2"/>
            </p:cNvCxnSpPr>
            <p:nvPr/>
          </p:nvCxnSpPr>
          <p:spPr>
            <a:xfrm rot="5400000" flipH="1" flipV="1">
              <a:off x="1560446" y="2920360"/>
              <a:ext cx="442065" cy="31273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68" name="Прямая соединительная линия 1267"/>
            <p:cNvCxnSpPr>
              <a:stCxn id="1256" idx="7"/>
              <a:endCxn id="1255" idx="2"/>
            </p:cNvCxnSpPr>
            <p:nvPr/>
          </p:nvCxnSpPr>
          <p:spPr>
            <a:xfrm rot="5400000" flipH="1" flipV="1">
              <a:off x="1739486" y="3116483"/>
              <a:ext cx="101958" cy="29476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69" name="Прямая соединительная линия 1268"/>
            <p:cNvCxnSpPr>
              <a:stCxn id="1251" idx="4"/>
              <a:endCxn id="1256" idx="0"/>
            </p:cNvCxnSpPr>
            <p:nvPr/>
          </p:nvCxnSpPr>
          <p:spPr>
            <a:xfrm rot="10800000">
              <a:off x="1643716" y="3339633"/>
              <a:ext cx="223336" cy="25744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70" name="Прямая соединительная линия 1269"/>
            <p:cNvCxnSpPr>
              <a:stCxn id="1251" idx="7"/>
              <a:endCxn id="1249" idx="2"/>
            </p:cNvCxnSpPr>
            <p:nvPr/>
          </p:nvCxnSpPr>
          <p:spPr>
            <a:xfrm rot="5400000" flipH="1" flipV="1">
              <a:off x="1771643" y="3286729"/>
              <a:ext cx="454361" cy="16379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71" name="Прямая соединительная линия 1270"/>
            <p:cNvCxnSpPr>
              <a:stCxn id="1249" idx="5"/>
              <a:endCxn id="1250" idx="2"/>
            </p:cNvCxnSpPr>
            <p:nvPr/>
          </p:nvCxnSpPr>
          <p:spPr>
            <a:xfrm rot="16200000" flipV="1">
              <a:off x="1961325" y="2973444"/>
              <a:ext cx="235879" cy="38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72" name="Прямая соединительная линия 1271"/>
            <p:cNvCxnSpPr>
              <a:stCxn id="1250" idx="0"/>
              <a:endCxn id="1257" idx="3"/>
            </p:cNvCxnSpPr>
            <p:nvPr/>
          </p:nvCxnSpPr>
          <p:spPr>
            <a:xfrm flipV="1">
              <a:off x="2113968" y="2693796"/>
              <a:ext cx="225614" cy="14639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73" name="Прямая соединительная линия 1272"/>
            <p:cNvCxnSpPr>
              <a:stCxn id="1262" idx="1"/>
              <a:endCxn id="1260" idx="7"/>
            </p:cNvCxnSpPr>
            <p:nvPr/>
          </p:nvCxnSpPr>
          <p:spPr>
            <a:xfrm rot="5400000">
              <a:off x="2626022" y="2489841"/>
              <a:ext cx="172475" cy="4860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75" name="Прямая соединительная линия 1274"/>
            <p:cNvCxnSpPr>
              <a:stCxn id="1259" idx="3"/>
              <a:endCxn id="1253" idx="6"/>
            </p:cNvCxnSpPr>
            <p:nvPr/>
          </p:nvCxnSpPr>
          <p:spPr>
            <a:xfrm rot="5400000">
              <a:off x="2458289" y="2484824"/>
              <a:ext cx="173313" cy="3570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76" name="Прямая соединительная линия 1275"/>
            <p:cNvCxnSpPr>
              <a:stCxn id="1253" idx="4"/>
              <a:endCxn id="1261" idx="0"/>
            </p:cNvCxnSpPr>
            <p:nvPr/>
          </p:nvCxnSpPr>
          <p:spPr>
            <a:xfrm rot="10800000" flipV="1">
              <a:off x="2320270" y="2604838"/>
              <a:ext cx="171929" cy="9583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321" name="TextBox 1320"/>
          <p:cNvSpPr txBox="1"/>
          <p:nvPr/>
        </p:nvSpPr>
        <p:spPr>
          <a:xfrm rot="19006284">
            <a:off x="2318899" y="2446336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КИТ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1322" name="TextBox 1321"/>
          <p:cNvSpPr txBox="1"/>
          <p:nvPr/>
        </p:nvSpPr>
        <p:spPr>
          <a:xfrm rot="1643483">
            <a:off x="2860400" y="3446467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ПЕГАС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1323" name="TextBox 1322"/>
          <p:cNvSpPr txBox="1"/>
          <p:nvPr/>
        </p:nvSpPr>
        <p:spPr>
          <a:xfrm rot="19006284">
            <a:off x="3176155" y="2941114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АНДРОМЕДА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1324" name="TextBox 1323"/>
          <p:cNvSpPr txBox="1"/>
          <p:nvPr/>
        </p:nvSpPr>
        <p:spPr>
          <a:xfrm rot="2331135">
            <a:off x="3061230" y="4429631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ДЕЛЬФІН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1325" name="TextBox 1324"/>
          <p:cNvSpPr txBox="1"/>
          <p:nvPr/>
        </p:nvSpPr>
        <p:spPr>
          <a:xfrm rot="222291">
            <a:off x="3388198" y="5006245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ОРЕЛ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1326" name="TextBox 1325"/>
          <p:cNvSpPr txBox="1"/>
          <p:nvPr/>
        </p:nvSpPr>
        <p:spPr>
          <a:xfrm rot="222291">
            <a:off x="3888264" y="5524741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ЩИТ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1327" name="TextBox 1326"/>
          <p:cNvSpPr txBox="1"/>
          <p:nvPr/>
        </p:nvSpPr>
        <p:spPr>
          <a:xfrm rot="20047852">
            <a:off x="5597382" y="3512765"/>
            <a:ext cx="70215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ВОЛОССЯ ВЕРОНІКИ</a:t>
            </a:r>
            <a:endParaRPr lang="uk-UA" sz="8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grpSp>
        <p:nvGrpSpPr>
          <p:cNvPr id="49" name="Группа 1414"/>
          <p:cNvGrpSpPr/>
          <p:nvPr/>
        </p:nvGrpSpPr>
        <p:grpSpPr>
          <a:xfrm>
            <a:off x="4589796" y="2578586"/>
            <a:ext cx="829916" cy="343506"/>
            <a:chOff x="4589796" y="2578586"/>
            <a:chExt cx="829916" cy="343506"/>
          </a:xfrm>
        </p:grpSpPr>
        <p:sp>
          <p:nvSpPr>
            <p:cNvPr id="1330" name="8-конечная звезда 1329"/>
            <p:cNvSpPr/>
            <p:nvPr/>
          </p:nvSpPr>
          <p:spPr>
            <a:xfrm rot="1262594">
              <a:off x="5365712" y="2651077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32" name="8-конечная звезда 1331"/>
            <p:cNvSpPr/>
            <p:nvPr/>
          </p:nvSpPr>
          <p:spPr>
            <a:xfrm rot="1262594">
              <a:off x="4589796" y="2875292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33" name="8-конечная звезда 1332"/>
            <p:cNvSpPr/>
            <p:nvPr/>
          </p:nvSpPr>
          <p:spPr>
            <a:xfrm rot="1262594">
              <a:off x="4732672" y="2875292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34" name="8-конечная звезда 1333"/>
            <p:cNvSpPr/>
            <p:nvPr/>
          </p:nvSpPr>
          <p:spPr>
            <a:xfrm rot="1262594">
              <a:off x="4875548" y="2660978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35" name="8-конечная звезда 1334"/>
            <p:cNvSpPr/>
            <p:nvPr/>
          </p:nvSpPr>
          <p:spPr>
            <a:xfrm rot="1262594">
              <a:off x="5018424" y="2578586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36" name="8-конечная звезда 1335"/>
            <p:cNvSpPr/>
            <p:nvPr/>
          </p:nvSpPr>
          <p:spPr>
            <a:xfrm rot="1262594">
              <a:off x="5232738" y="2650024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337" name="Прямая соединительная линия 1336"/>
            <p:cNvCxnSpPr>
              <a:stCxn id="1332" idx="0"/>
              <a:endCxn id="1333" idx="3"/>
            </p:cNvCxnSpPr>
            <p:nvPr/>
          </p:nvCxnSpPr>
          <p:spPr>
            <a:xfrm>
              <a:off x="4635035" y="2907094"/>
              <a:ext cx="99653" cy="109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38" name="Прямая соединительная линия 1337"/>
            <p:cNvCxnSpPr>
              <a:stCxn id="1333" idx="7"/>
              <a:endCxn id="1334" idx="3"/>
            </p:cNvCxnSpPr>
            <p:nvPr/>
          </p:nvCxnSpPr>
          <p:spPr>
            <a:xfrm rot="5400000" flipH="1" flipV="1">
              <a:off x="4729854" y="2741481"/>
              <a:ext cx="195312" cy="10010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39" name="Прямая соединительная линия 1338"/>
            <p:cNvCxnSpPr>
              <a:stCxn id="1330" idx="2"/>
              <a:endCxn id="1336" idx="0"/>
            </p:cNvCxnSpPr>
            <p:nvPr/>
          </p:nvCxnSpPr>
          <p:spPr>
            <a:xfrm rot="5400000" flipH="1">
              <a:off x="5319772" y="2640031"/>
              <a:ext cx="21450" cy="10504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40" name="Прямая соединительная линия 1339"/>
            <p:cNvCxnSpPr>
              <a:stCxn id="1336" idx="3"/>
              <a:endCxn id="1335" idx="0"/>
            </p:cNvCxnSpPr>
            <p:nvPr/>
          </p:nvCxnSpPr>
          <p:spPr>
            <a:xfrm rot="5400000" flipH="1">
              <a:off x="5112940" y="2561112"/>
              <a:ext cx="72537" cy="17109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41" name="Прямая соединительная линия 1340"/>
            <p:cNvCxnSpPr>
              <a:stCxn id="1335" idx="3"/>
              <a:endCxn id="1334" idx="7"/>
            </p:cNvCxnSpPr>
            <p:nvPr/>
          </p:nvCxnSpPr>
          <p:spPr>
            <a:xfrm rot="5400000">
              <a:off x="4938691" y="2593128"/>
              <a:ext cx="63390" cy="10010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355" name="TextBox 1354"/>
          <p:cNvSpPr txBox="1"/>
          <p:nvPr/>
        </p:nvSpPr>
        <p:spPr>
          <a:xfrm>
            <a:off x="4714876" y="2643182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РИСЬ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cxnSp>
        <p:nvCxnSpPr>
          <p:cNvPr id="1364" name="Прямая соединительная линия 1363"/>
          <p:cNvCxnSpPr/>
          <p:nvPr/>
        </p:nvCxnSpPr>
        <p:spPr>
          <a:xfrm rot="16537753" flipV="1">
            <a:off x="4727773" y="3164312"/>
            <a:ext cx="314852" cy="4989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50" name="Группа 1415"/>
          <p:cNvGrpSpPr/>
          <p:nvPr/>
        </p:nvGrpSpPr>
        <p:grpSpPr>
          <a:xfrm>
            <a:off x="4149687" y="2792374"/>
            <a:ext cx="463574" cy="463575"/>
            <a:chOff x="4149687" y="2792374"/>
            <a:chExt cx="463574" cy="463575"/>
          </a:xfrm>
        </p:grpSpPr>
        <p:cxnSp>
          <p:nvCxnSpPr>
            <p:cNvPr id="1342" name="Прямая соединительная линия 1341"/>
            <p:cNvCxnSpPr>
              <a:stCxn id="1359" idx="7"/>
              <a:endCxn id="1358" idx="2"/>
            </p:cNvCxnSpPr>
            <p:nvPr/>
          </p:nvCxnSpPr>
          <p:spPr>
            <a:xfrm rot="5400000" flipH="1" flipV="1">
              <a:off x="4370340" y="3027617"/>
              <a:ext cx="58114" cy="9977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356" name="8-конечная звезда 1355"/>
            <p:cNvSpPr/>
            <p:nvPr/>
          </p:nvSpPr>
          <p:spPr>
            <a:xfrm rot="1262594">
              <a:off x="4577261" y="3101985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57" name="8-конечная звезда 1356"/>
            <p:cNvSpPr/>
            <p:nvPr/>
          </p:nvSpPr>
          <p:spPr>
            <a:xfrm rot="1262594">
              <a:off x="4530737" y="3219949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58" name="8-конечная звезда 1357"/>
            <p:cNvSpPr/>
            <p:nvPr/>
          </p:nvSpPr>
          <p:spPr>
            <a:xfrm rot="1262594">
              <a:off x="4435440" y="3006688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59" name="8-конечная звезда 1358"/>
            <p:cNvSpPr/>
            <p:nvPr/>
          </p:nvSpPr>
          <p:spPr>
            <a:xfrm rot="1262594">
              <a:off x="4308170" y="3093732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360" name="Прямая соединительная линия 1359"/>
            <p:cNvCxnSpPr>
              <a:stCxn id="1357" idx="6"/>
              <a:endCxn id="1356" idx="2"/>
            </p:cNvCxnSpPr>
            <p:nvPr/>
          </p:nvCxnSpPr>
          <p:spPr>
            <a:xfrm rot="5400000" flipH="1" flipV="1">
              <a:off x="4529817" y="3162168"/>
              <a:ext cx="84364" cy="3359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65" name="Прямая соединительная линия 1364"/>
            <p:cNvCxnSpPr>
              <a:stCxn id="1358" idx="0"/>
              <a:endCxn id="1357" idx="4"/>
            </p:cNvCxnSpPr>
            <p:nvPr/>
          </p:nvCxnSpPr>
          <p:spPr>
            <a:xfrm>
              <a:off x="4477199" y="3036044"/>
              <a:ext cx="54738" cy="19544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370" name="8-конечная звезда 1369"/>
            <p:cNvSpPr/>
            <p:nvPr/>
          </p:nvSpPr>
          <p:spPr>
            <a:xfrm rot="1262594">
              <a:off x="4221126" y="3006688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71" name="8-конечная звезда 1370"/>
            <p:cNvSpPr/>
            <p:nvPr/>
          </p:nvSpPr>
          <p:spPr>
            <a:xfrm rot="1262594">
              <a:off x="4451046" y="2879418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72" name="8-конечная звезда 1371"/>
            <p:cNvSpPr/>
            <p:nvPr/>
          </p:nvSpPr>
          <p:spPr>
            <a:xfrm rot="1262594">
              <a:off x="4364001" y="2792374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73" name="8-конечная звезда 1372"/>
            <p:cNvSpPr/>
            <p:nvPr/>
          </p:nvSpPr>
          <p:spPr>
            <a:xfrm rot="1262594">
              <a:off x="4149687" y="2935250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375" name="Прямая соединительная линия 1374"/>
            <p:cNvCxnSpPr>
              <a:stCxn id="868" idx="67"/>
              <a:endCxn id="1373" idx="1"/>
            </p:cNvCxnSpPr>
            <p:nvPr/>
          </p:nvCxnSpPr>
          <p:spPr>
            <a:xfrm flipH="1" flipV="1">
              <a:off x="4180058" y="2976590"/>
              <a:ext cx="40647" cy="4041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76" name="Прямая соединительная линия 1375"/>
            <p:cNvCxnSpPr>
              <a:stCxn id="1371" idx="5"/>
              <a:endCxn id="1372" idx="0"/>
            </p:cNvCxnSpPr>
            <p:nvPr/>
          </p:nvCxnSpPr>
          <p:spPr>
            <a:xfrm rot="16200000" flipV="1">
              <a:off x="4405044" y="2822446"/>
              <a:ext cx="59548" cy="5811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77" name="Прямая соединительная линия 1376"/>
            <p:cNvCxnSpPr>
              <a:stCxn id="1370" idx="0"/>
              <a:endCxn id="1371" idx="4"/>
            </p:cNvCxnSpPr>
            <p:nvPr/>
          </p:nvCxnSpPr>
          <p:spPr>
            <a:xfrm flipV="1">
              <a:off x="4262885" y="2893262"/>
              <a:ext cx="189602" cy="14278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78" name="Прямая соединительная линия 1377"/>
            <p:cNvCxnSpPr>
              <a:stCxn id="1359" idx="5"/>
              <a:endCxn id="1370" idx="1"/>
            </p:cNvCxnSpPr>
            <p:nvPr/>
          </p:nvCxnSpPr>
          <p:spPr>
            <a:xfrm rot="16200000" flipV="1">
              <a:off x="4262466" y="3037059"/>
              <a:ext cx="47564" cy="6950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1379" name="Прямая соединительная линия 1378"/>
          <p:cNvCxnSpPr>
            <a:stCxn id="1358" idx="6"/>
            <a:endCxn id="1371" idx="2"/>
          </p:cNvCxnSpPr>
          <p:nvPr/>
        </p:nvCxnSpPr>
        <p:spPr>
          <a:xfrm rot="5400000" flipH="1" flipV="1">
            <a:off x="4421367" y="2964606"/>
            <a:ext cx="86952" cy="94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394" name="TextBox 1393"/>
          <p:cNvSpPr txBox="1"/>
          <p:nvPr/>
        </p:nvSpPr>
        <p:spPr>
          <a:xfrm>
            <a:off x="4143372" y="2887144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ЖИРАФ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grpSp>
        <p:nvGrpSpPr>
          <p:cNvPr id="51" name="Группа 1394"/>
          <p:cNvGrpSpPr/>
          <p:nvPr/>
        </p:nvGrpSpPr>
        <p:grpSpPr>
          <a:xfrm>
            <a:off x="4224353" y="2365325"/>
            <a:ext cx="411190" cy="414417"/>
            <a:chOff x="4017933" y="1986213"/>
            <a:chExt cx="411190" cy="414417"/>
          </a:xfrm>
        </p:grpSpPr>
        <p:cxnSp>
          <p:nvCxnSpPr>
            <p:cNvPr id="1396" name="Прямая соединительная линия 1395"/>
            <p:cNvCxnSpPr>
              <a:stCxn id="1404" idx="7"/>
              <a:endCxn id="1400" idx="1"/>
            </p:cNvCxnSpPr>
            <p:nvPr/>
          </p:nvCxnSpPr>
          <p:spPr>
            <a:xfrm rot="16200000" flipV="1">
              <a:off x="4354956" y="2311979"/>
              <a:ext cx="116410" cy="15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97" name="Прямая соединительная линия 1396"/>
            <p:cNvCxnSpPr>
              <a:stCxn id="1404" idx="4"/>
              <a:endCxn id="1399" idx="1"/>
            </p:cNvCxnSpPr>
            <p:nvPr/>
          </p:nvCxnSpPr>
          <p:spPr>
            <a:xfrm rot="10800000">
              <a:off x="4198773" y="2252202"/>
              <a:ext cx="174565" cy="11907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98" name="Прямая соединительная линия 1397"/>
            <p:cNvCxnSpPr>
              <a:stCxn id="1402" idx="7"/>
              <a:endCxn id="1401" idx="3"/>
            </p:cNvCxnSpPr>
            <p:nvPr/>
          </p:nvCxnSpPr>
          <p:spPr>
            <a:xfrm rot="16200000" flipH="1">
              <a:off x="4223525" y="1870252"/>
              <a:ext cx="6" cy="30784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399" name="8-конечная звезда 1398"/>
            <p:cNvSpPr/>
            <p:nvPr/>
          </p:nvSpPr>
          <p:spPr>
            <a:xfrm rot="1262594">
              <a:off x="4160809" y="2200527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00" name="8-конечная звезда 1399"/>
            <p:cNvSpPr/>
            <p:nvPr/>
          </p:nvSpPr>
          <p:spPr>
            <a:xfrm rot="1262594">
              <a:off x="4375123" y="2202175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01" name="8-конечная звезда 1400"/>
            <p:cNvSpPr/>
            <p:nvPr/>
          </p:nvSpPr>
          <p:spPr>
            <a:xfrm rot="1262594">
              <a:off x="4375123" y="198621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02" name="8-конечная звезда 1401"/>
            <p:cNvSpPr/>
            <p:nvPr/>
          </p:nvSpPr>
          <p:spPr>
            <a:xfrm rot="1262594">
              <a:off x="4017933" y="200813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03" name="8-конечная звезда 1402"/>
            <p:cNvSpPr/>
            <p:nvPr/>
          </p:nvSpPr>
          <p:spPr>
            <a:xfrm rot="1262594">
              <a:off x="4089371" y="2222449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04" name="8-конечная звезда 1403"/>
            <p:cNvSpPr/>
            <p:nvPr/>
          </p:nvSpPr>
          <p:spPr>
            <a:xfrm rot="1262594">
              <a:off x="4371896" y="2357430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405" name="Прямая соединительная линия 1404"/>
            <p:cNvCxnSpPr>
              <a:stCxn id="1400" idx="5"/>
              <a:endCxn id="1401" idx="2"/>
            </p:cNvCxnSpPr>
            <p:nvPr/>
          </p:nvCxnSpPr>
          <p:spPr>
            <a:xfrm rot="5400000" flipH="1" flipV="1">
              <a:off x="4308750" y="2120823"/>
              <a:ext cx="166089" cy="126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06" name="Прямая соединительная линия 1405"/>
            <p:cNvCxnSpPr>
              <a:stCxn id="1403" idx="6"/>
              <a:endCxn id="1402" idx="0"/>
            </p:cNvCxnSpPr>
            <p:nvPr/>
          </p:nvCxnSpPr>
          <p:spPr>
            <a:xfrm rot="16200000" flipV="1">
              <a:off x="4008388" y="2106572"/>
              <a:ext cx="179422" cy="5593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07" name="Прямая соединительная линия 1406"/>
            <p:cNvCxnSpPr>
              <a:stCxn id="1399" idx="5"/>
              <a:endCxn id="1403" idx="0"/>
            </p:cNvCxnSpPr>
            <p:nvPr/>
          </p:nvCxnSpPr>
          <p:spPr>
            <a:xfrm rot="16200000" flipH="1" flipV="1">
              <a:off x="4131062" y="2213360"/>
              <a:ext cx="56291" cy="3527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08" name="Прямая соединительная линия 1407"/>
            <p:cNvCxnSpPr>
              <a:stCxn id="1400" idx="3"/>
              <a:endCxn id="1399" idx="7"/>
            </p:cNvCxnSpPr>
            <p:nvPr/>
          </p:nvCxnSpPr>
          <p:spPr>
            <a:xfrm rot="5400000" flipH="1">
              <a:off x="4283179" y="2145868"/>
              <a:ext cx="23574" cy="16496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417" name="TextBox 1416"/>
          <p:cNvSpPr txBox="1"/>
          <p:nvPr/>
        </p:nvSpPr>
        <p:spPr>
          <a:xfrm>
            <a:off x="4286248" y="2428868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ВІЗНИЧИЙ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grpSp>
        <p:nvGrpSpPr>
          <p:cNvPr id="53" name="Группа 1417"/>
          <p:cNvGrpSpPr/>
          <p:nvPr/>
        </p:nvGrpSpPr>
        <p:grpSpPr>
          <a:xfrm>
            <a:off x="3808104" y="2509849"/>
            <a:ext cx="470249" cy="704837"/>
            <a:chOff x="3357553" y="2345049"/>
            <a:chExt cx="470249" cy="704837"/>
          </a:xfrm>
        </p:grpSpPr>
        <p:cxnSp>
          <p:nvCxnSpPr>
            <p:cNvPr id="1419" name="Прямая соединительная линия 1418"/>
            <p:cNvCxnSpPr>
              <a:stCxn id="1425" idx="6"/>
              <a:endCxn id="1424" idx="0"/>
            </p:cNvCxnSpPr>
            <p:nvPr/>
          </p:nvCxnSpPr>
          <p:spPr>
            <a:xfrm rot="16200000" flipV="1">
              <a:off x="3691172" y="2584715"/>
              <a:ext cx="109630" cy="12902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20" name="Прямая соединительная линия 1419"/>
            <p:cNvCxnSpPr>
              <a:stCxn id="1423" idx="5"/>
              <a:endCxn id="1427" idx="6"/>
            </p:cNvCxnSpPr>
            <p:nvPr/>
          </p:nvCxnSpPr>
          <p:spPr>
            <a:xfrm rot="16200000" flipV="1">
              <a:off x="3407723" y="2536764"/>
              <a:ext cx="24387" cy="6601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421" name="8-конечная звезда 1420"/>
            <p:cNvSpPr/>
            <p:nvPr/>
          </p:nvSpPr>
          <p:spPr>
            <a:xfrm rot="1262594">
              <a:off x="3486402" y="2345049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22" name="8-конечная звезда 1421"/>
            <p:cNvSpPr/>
            <p:nvPr/>
          </p:nvSpPr>
          <p:spPr>
            <a:xfrm rot="1262594">
              <a:off x="3557840" y="2487925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23" name="8-конечная звезда 1422"/>
            <p:cNvSpPr/>
            <p:nvPr/>
          </p:nvSpPr>
          <p:spPr>
            <a:xfrm rot="1262594">
              <a:off x="3436886" y="2579638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24" name="8-конечная звезда 1423"/>
            <p:cNvSpPr/>
            <p:nvPr/>
          </p:nvSpPr>
          <p:spPr>
            <a:xfrm rot="1262594">
              <a:off x="3629278" y="2557715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25" name="8-конечная звезда 1424"/>
            <p:cNvSpPr/>
            <p:nvPr/>
          </p:nvSpPr>
          <p:spPr>
            <a:xfrm rot="1262594">
              <a:off x="3773802" y="2702239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26" name="8-конечная звезда 1425"/>
            <p:cNvSpPr/>
            <p:nvPr/>
          </p:nvSpPr>
          <p:spPr>
            <a:xfrm rot="1262594">
              <a:off x="3770575" y="2413260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27" name="8-конечная звезда 1426"/>
            <p:cNvSpPr/>
            <p:nvPr/>
          </p:nvSpPr>
          <p:spPr>
            <a:xfrm rot="1262594">
              <a:off x="3357553" y="2556136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28" name="8-конечная звезда 1427"/>
            <p:cNvSpPr/>
            <p:nvPr/>
          </p:nvSpPr>
          <p:spPr>
            <a:xfrm rot="1262594">
              <a:off x="3699137" y="2435183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29" name="8-конечная звезда 1428"/>
            <p:cNvSpPr/>
            <p:nvPr/>
          </p:nvSpPr>
          <p:spPr>
            <a:xfrm rot="1262594">
              <a:off x="3413385" y="3006686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30" name="8-конечная звезда 1429"/>
            <p:cNvSpPr/>
            <p:nvPr/>
          </p:nvSpPr>
          <p:spPr>
            <a:xfrm rot="1262594">
              <a:off x="3500429" y="2841888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31" name="8-конечная звезда 1430"/>
            <p:cNvSpPr/>
            <p:nvPr/>
          </p:nvSpPr>
          <p:spPr>
            <a:xfrm rot="1262594">
              <a:off x="3571867" y="2643180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432" name="Прямая соединительная линия 1431"/>
            <p:cNvCxnSpPr>
              <a:stCxn id="1422" idx="6"/>
              <a:endCxn id="1421" idx="7"/>
            </p:cNvCxnSpPr>
            <p:nvPr/>
          </p:nvCxnSpPr>
          <p:spPr>
            <a:xfrm rot="16200000" flipV="1">
              <a:off x="3501986" y="2397176"/>
              <a:ext cx="128640" cy="5645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33" name="Прямая соединительная линия 1432"/>
            <p:cNvCxnSpPr>
              <a:stCxn id="1431" idx="4"/>
              <a:endCxn id="1423" idx="0"/>
            </p:cNvCxnSpPr>
            <p:nvPr/>
          </p:nvCxnSpPr>
          <p:spPr>
            <a:xfrm rot="10800000">
              <a:off x="3489086" y="2616334"/>
              <a:ext cx="84223" cy="4069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34" name="Прямая соединительная линия 1433"/>
            <p:cNvCxnSpPr>
              <a:stCxn id="1424" idx="5"/>
              <a:endCxn id="1422" idx="0"/>
            </p:cNvCxnSpPr>
            <p:nvPr/>
          </p:nvCxnSpPr>
          <p:spPr>
            <a:xfrm rot="16200000" flipV="1">
              <a:off x="3609967" y="2524693"/>
              <a:ext cx="35421" cy="3527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35" name="Прямая соединительная линия 1434"/>
            <p:cNvCxnSpPr>
              <a:stCxn id="1426" idx="5"/>
              <a:endCxn id="1428" idx="7"/>
            </p:cNvCxnSpPr>
            <p:nvPr/>
          </p:nvCxnSpPr>
          <p:spPr>
            <a:xfrm rot="16200000" flipH="1" flipV="1">
              <a:off x="3745495" y="2410102"/>
              <a:ext cx="32892" cy="4292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36" name="Прямая соединительная линия 1435"/>
            <p:cNvCxnSpPr>
              <a:stCxn id="1424" idx="7"/>
              <a:endCxn id="1428" idx="3"/>
            </p:cNvCxnSpPr>
            <p:nvPr/>
          </p:nvCxnSpPr>
          <p:spPr>
            <a:xfrm rot="5400000" flipH="1" flipV="1">
              <a:off x="3636875" y="2509631"/>
              <a:ext cx="108198" cy="2004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37" name="Прямая соединительная линия 1436"/>
            <p:cNvCxnSpPr>
              <a:stCxn id="1429" idx="5"/>
              <a:endCxn id="1430" idx="1"/>
            </p:cNvCxnSpPr>
            <p:nvPr/>
          </p:nvCxnSpPr>
          <p:spPr>
            <a:xfrm rot="5400000" flipH="1" flipV="1">
              <a:off x="3415848" y="2893594"/>
              <a:ext cx="125318" cy="10458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38" name="Прямая соединительная линия 1437"/>
            <p:cNvCxnSpPr>
              <a:stCxn id="1430" idx="7"/>
              <a:endCxn id="1431" idx="2"/>
            </p:cNvCxnSpPr>
            <p:nvPr/>
          </p:nvCxnSpPr>
          <p:spPr>
            <a:xfrm rot="5400000" flipH="1" flipV="1">
              <a:off x="3478851" y="2747857"/>
              <a:ext cx="169778" cy="4394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39" name="Прямая соединительная линия 1438"/>
            <p:cNvCxnSpPr>
              <a:stCxn id="1431" idx="7"/>
              <a:endCxn id="1424" idx="6"/>
            </p:cNvCxnSpPr>
            <p:nvPr/>
          </p:nvCxnSpPr>
          <p:spPr>
            <a:xfrm rot="5400000" flipH="1" flipV="1">
              <a:off x="3591344" y="2581380"/>
              <a:ext cx="96493" cy="5276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40" name="Прямая соединительная линия 1439"/>
            <p:cNvCxnSpPr>
              <a:stCxn id="1425" idx="5"/>
              <a:endCxn id="1431" idx="0"/>
            </p:cNvCxnSpPr>
            <p:nvPr/>
          </p:nvCxnSpPr>
          <p:spPr>
            <a:xfrm rot="16200000" flipV="1">
              <a:off x="3685719" y="2600444"/>
              <a:ext cx="32029" cy="17621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42" name="Прямая соединительная линия 1441"/>
            <p:cNvCxnSpPr>
              <a:stCxn id="1423" idx="7"/>
              <a:endCxn id="1422" idx="5"/>
            </p:cNvCxnSpPr>
            <p:nvPr/>
          </p:nvCxnSpPr>
          <p:spPr>
            <a:xfrm rot="5400000" flipH="1" flipV="1">
              <a:off x="3478506" y="2500305"/>
              <a:ext cx="105424" cy="8531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446" name="TextBox 1445"/>
          <p:cNvSpPr txBox="1"/>
          <p:nvPr/>
        </p:nvSpPr>
        <p:spPr>
          <a:xfrm>
            <a:off x="3536257" y="2500306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ПЕРСЕЙ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grpSp>
        <p:nvGrpSpPr>
          <p:cNvPr id="54" name="Группа 1446"/>
          <p:cNvGrpSpPr/>
          <p:nvPr/>
        </p:nvGrpSpPr>
        <p:grpSpPr>
          <a:xfrm rot="248670">
            <a:off x="5476076" y="1848327"/>
            <a:ext cx="1857394" cy="3278058"/>
            <a:chOff x="5649885" y="1363613"/>
            <a:chExt cx="1857394" cy="3278058"/>
          </a:xfrm>
        </p:grpSpPr>
        <p:cxnSp>
          <p:nvCxnSpPr>
            <p:cNvPr id="1448" name="Прямая соединительная линия 1447"/>
            <p:cNvCxnSpPr>
              <a:stCxn id="1452" idx="5"/>
              <a:endCxn id="1459" idx="0"/>
            </p:cNvCxnSpPr>
            <p:nvPr/>
          </p:nvCxnSpPr>
          <p:spPr>
            <a:xfrm rot="15951330" flipV="1">
              <a:off x="6678064" y="1878821"/>
              <a:ext cx="184799" cy="10014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449" name="8-конечная звезда 1448"/>
            <p:cNvSpPr/>
            <p:nvPr/>
          </p:nvSpPr>
          <p:spPr>
            <a:xfrm rot="1262594">
              <a:off x="6993443" y="4282014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50" name="8-конечная звезда 1449"/>
            <p:cNvSpPr/>
            <p:nvPr/>
          </p:nvSpPr>
          <p:spPr>
            <a:xfrm rot="1262594">
              <a:off x="6729090" y="4587671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51" name="8-конечная звезда 1450"/>
            <p:cNvSpPr/>
            <p:nvPr/>
          </p:nvSpPr>
          <p:spPr>
            <a:xfrm rot="1262594">
              <a:off x="7169532" y="3766935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52" name="8-конечная звезда 1451"/>
            <p:cNvSpPr/>
            <p:nvPr/>
          </p:nvSpPr>
          <p:spPr>
            <a:xfrm rot="1262594">
              <a:off x="6814253" y="2015573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53" name="8-конечная звезда 1452"/>
            <p:cNvSpPr/>
            <p:nvPr/>
          </p:nvSpPr>
          <p:spPr>
            <a:xfrm rot="1262594">
              <a:off x="7464079" y="2899614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54" name="8-конечная звезда 1453"/>
            <p:cNvSpPr/>
            <p:nvPr/>
          </p:nvSpPr>
          <p:spPr>
            <a:xfrm rot="1262594">
              <a:off x="7346383" y="3252271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56" name="8-конечная звезда 1455"/>
            <p:cNvSpPr/>
            <p:nvPr/>
          </p:nvSpPr>
          <p:spPr>
            <a:xfrm rot="1262594">
              <a:off x="5792762" y="1450658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57" name="8-конечная звезда 1456"/>
            <p:cNvSpPr/>
            <p:nvPr/>
          </p:nvSpPr>
          <p:spPr>
            <a:xfrm rot="1262594">
              <a:off x="5721323" y="1363613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58" name="8-конечная звезда 1457"/>
            <p:cNvSpPr/>
            <p:nvPr/>
          </p:nvSpPr>
          <p:spPr>
            <a:xfrm rot="1262594">
              <a:off x="5649885" y="1435052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59" name="8-конечная звезда 1458"/>
            <p:cNvSpPr/>
            <p:nvPr/>
          </p:nvSpPr>
          <p:spPr>
            <a:xfrm rot="1262594">
              <a:off x="6672082" y="1810999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60" name="8-конечная звезда 1459"/>
            <p:cNvSpPr/>
            <p:nvPr/>
          </p:nvSpPr>
          <p:spPr>
            <a:xfrm rot="1262594">
              <a:off x="7374765" y="2462338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61" name="8-конечная звезда 1460"/>
            <p:cNvSpPr/>
            <p:nvPr/>
          </p:nvSpPr>
          <p:spPr>
            <a:xfrm rot="1262594">
              <a:off x="5722903" y="1509717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62" name="8-конечная звезда 1461"/>
            <p:cNvSpPr/>
            <p:nvPr/>
          </p:nvSpPr>
          <p:spPr>
            <a:xfrm rot="1262594">
              <a:off x="5865777" y="1508068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63" name="8-конечная звезда 1462"/>
            <p:cNvSpPr/>
            <p:nvPr/>
          </p:nvSpPr>
          <p:spPr>
            <a:xfrm rot="1262594">
              <a:off x="6080093" y="1579507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64" name="8-конечная звезда 1463"/>
            <p:cNvSpPr/>
            <p:nvPr/>
          </p:nvSpPr>
          <p:spPr>
            <a:xfrm rot="1262594">
              <a:off x="6292919" y="1539389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65" name="8-конечная звезда 1464"/>
            <p:cNvSpPr/>
            <p:nvPr/>
          </p:nvSpPr>
          <p:spPr>
            <a:xfrm rot="1262594">
              <a:off x="7215023" y="2403289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466" name="Прямая соединительная линия 1465"/>
            <p:cNvCxnSpPr>
              <a:stCxn id="1465" idx="4"/>
              <a:endCxn id="1452" idx="7"/>
            </p:cNvCxnSpPr>
            <p:nvPr/>
          </p:nvCxnSpPr>
          <p:spPr>
            <a:xfrm rot="10551330">
              <a:off x="6870239" y="2015861"/>
              <a:ext cx="331941" cy="41727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68" name="Прямая соединительная линия 1467"/>
            <p:cNvCxnSpPr>
              <a:stCxn id="1459" idx="5"/>
              <a:endCxn id="1472" idx="7"/>
            </p:cNvCxnSpPr>
            <p:nvPr/>
          </p:nvCxnSpPr>
          <p:spPr>
            <a:xfrm rot="15951330" flipV="1">
              <a:off x="6480732" y="1622938"/>
              <a:ext cx="281766" cy="10650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69" name="Прямая соединительная линия 1468"/>
            <p:cNvCxnSpPr>
              <a:stCxn id="1465" idx="0"/>
              <a:endCxn id="1460" idx="4"/>
            </p:cNvCxnSpPr>
            <p:nvPr/>
          </p:nvCxnSpPr>
          <p:spPr>
            <a:xfrm rot="21351330">
              <a:off x="7268673" y="2436093"/>
              <a:ext cx="106082" cy="4397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70" name="Прямая соединительная линия 1469"/>
            <p:cNvCxnSpPr>
              <a:stCxn id="1453" idx="5"/>
              <a:endCxn id="1460" idx="0"/>
            </p:cNvCxnSpPr>
            <p:nvPr/>
          </p:nvCxnSpPr>
          <p:spPr>
            <a:xfrm rot="15951330" flipV="1">
              <a:off x="7240181" y="2681279"/>
              <a:ext cx="413073" cy="3061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71" name="Прямая соединительная линия 1470"/>
            <p:cNvCxnSpPr>
              <a:stCxn id="1464" idx="7"/>
              <a:endCxn id="1472" idx="5"/>
            </p:cNvCxnSpPr>
            <p:nvPr/>
          </p:nvCxnSpPr>
          <p:spPr>
            <a:xfrm rot="5151330" flipH="1" flipV="1">
              <a:off x="6425307" y="1450742"/>
              <a:ext cx="16661" cy="17976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472" name="8-конечная звезда 1471"/>
            <p:cNvSpPr/>
            <p:nvPr/>
          </p:nvSpPr>
          <p:spPr>
            <a:xfrm rot="1262594">
              <a:off x="6506643" y="1523491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473" name="Прямая соединительная линия 1472"/>
            <p:cNvCxnSpPr>
              <a:stCxn id="1450" idx="0"/>
              <a:endCxn id="1449" idx="2"/>
            </p:cNvCxnSpPr>
            <p:nvPr/>
          </p:nvCxnSpPr>
          <p:spPr>
            <a:xfrm rot="21351330" flipV="1">
              <a:off x="6771105" y="4342885"/>
              <a:ext cx="249828" cy="27281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74" name="Прямая соединительная линия 1473"/>
            <p:cNvCxnSpPr>
              <a:stCxn id="1449" idx="6"/>
              <a:endCxn id="1451" idx="1"/>
            </p:cNvCxnSpPr>
            <p:nvPr/>
          </p:nvCxnSpPr>
          <p:spPr>
            <a:xfrm rot="5151330" flipH="1" flipV="1">
              <a:off x="6887082" y="3944785"/>
              <a:ext cx="458408" cy="20596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75" name="Прямая соединительная линия 1474"/>
            <p:cNvCxnSpPr>
              <a:stCxn id="1451" idx="0"/>
              <a:endCxn id="1454" idx="1"/>
            </p:cNvCxnSpPr>
            <p:nvPr/>
          </p:nvCxnSpPr>
          <p:spPr>
            <a:xfrm rot="21351330" flipV="1">
              <a:off x="7196730" y="3300125"/>
              <a:ext cx="198065" cy="49209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76" name="Прямая соединительная линия 1475"/>
            <p:cNvCxnSpPr>
              <a:stCxn id="1454" idx="5"/>
              <a:endCxn id="1453" idx="1"/>
            </p:cNvCxnSpPr>
            <p:nvPr/>
          </p:nvCxnSpPr>
          <p:spPr>
            <a:xfrm rot="5151330" flipH="1" flipV="1">
              <a:off x="7275539" y="3018784"/>
              <a:ext cx="302585" cy="15751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77" name="Прямая соединительная линия 1476"/>
            <p:cNvCxnSpPr>
              <a:stCxn id="1461" idx="1"/>
              <a:endCxn id="1456" idx="1"/>
            </p:cNvCxnSpPr>
            <p:nvPr/>
          </p:nvCxnSpPr>
          <p:spPr>
            <a:xfrm rot="5400000" flipH="1" flipV="1">
              <a:off x="5757302" y="1495561"/>
              <a:ext cx="69393" cy="6226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78" name="Прямая соединительная линия 1477"/>
            <p:cNvCxnSpPr>
              <a:stCxn id="1461" idx="4"/>
              <a:endCxn id="1458" idx="2"/>
            </p:cNvCxnSpPr>
            <p:nvPr/>
          </p:nvCxnSpPr>
          <p:spPr>
            <a:xfrm rot="10800000">
              <a:off x="5663730" y="1476812"/>
              <a:ext cx="60975" cy="5021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79" name="Прямая соединительная линия 1478"/>
            <p:cNvCxnSpPr>
              <a:stCxn id="1458" idx="6"/>
              <a:endCxn id="1457" idx="2"/>
            </p:cNvCxnSpPr>
            <p:nvPr/>
          </p:nvCxnSpPr>
          <p:spPr>
            <a:xfrm rot="5400000" flipH="1" flipV="1">
              <a:off x="5691644" y="1392970"/>
              <a:ext cx="31121" cy="5592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80" name="Прямая соединительная линия 1479"/>
            <p:cNvCxnSpPr>
              <a:stCxn id="1456" idx="4"/>
              <a:endCxn id="1457" idx="1"/>
            </p:cNvCxnSpPr>
            <p:nvPr/>
          </p:nvCxnSpPr>
          <p:spPr>
            <a:xfrm rot="10800000">
              <a:off x="5751695" y="1404954"/>
              <a:ext cx="42509" cy="5954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81" name="Прямая соединительная линия 1480"/>
            <p:cNvCxnSpPr>
              <a:stCxn id="1462" idx="5"/>
              <a:endCxn id="1456" idx="1"/>
            </p:cNvCxnSpPr>
            <p:nvPr/>
          </p:nvCxnSpPr>
          <p:spPr>
            <a:xfrm rot="16200000" flipV="1">
              <a:off x="5843276" y="1471855"/>
              <a:ext cx="18396" cy="5868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82" name="Прямая соединительная линия 1481"/>
            <p:cNvCxnSpPr>
              <a:stCxn id="1463" idx="4"/>
              <a:endCxn id="1462" idx="1"/>
            </p:cNvCxnSpPr>
            <p:nvPr/>
          </p:nvCxnSpPr>
          <p:spPr>
            <a:xfrm rot="10800000">
              <a:off x="5903740" y="1559742"/>
              <a:ext cx="178154" cy="3707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83" name="Прямая соединительная линия 1482"/>
            <p:cNvCxnSpPr>
              <a:stCxn id="1464" idx="4"/>
              <a:endCxn id="1463" idx="0"/>
            </p:cNvCxnSpPr>
            <p:nvPr/>
          </p:nvCxnSpPr>
          <p:spPr>
            <a:xfrm rot="10551330" flipV="1">
              <a:off x="6130356" y="1562641"/>
              <a:ext cx="166303" cy="4761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496" name="TextBox 1495"/>
          <p:cNvSpPr txBox="1"/>
          <p:nvPr/>
        </p:nvSpPr>
        <p:spPr>
          <a:xfrm rot="17554639">
            <a:off x="6425445" y="4413514"/>
            <a:ext cx="70215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ГІДРА</a:t>
            </a:r>
            <a:endParaRPr lang="uk-UA" sz="8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1497" name="TextBox 1496"/>
          <p:cNvSpPr txBox="1"/>
          <p:nvPr/>
        </p:nvSpPr>
        <p:spPr>
          <a:xfrm rot="2825122">
            <a:off x="6027795" y="2087985"/>
            <a:ext cx="70215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ГІДРА</a:t>
            </a:r>
            <a:endParaRPr lang="uk-UA" sz="8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grpSp>
        <p:nvGrpSpPr>
          <p:cNvPr id="56" name="Группа 1497"/>
          <p:cNvGrpSpPr/>
          <p:nvPr/>
        </p:nvGrpSpPr>
        <p:grpSpPr>
          <a:xfrm>
            <a:off x="6143636" y="2320312"/>
            <a:ext cx="195600" cy="465746"/>
            <a:chOff x="6507142" y="1664972"/>
            <a:chExt cx="195600" cy="465746"/>
          </a:xfrm>
        </p:grpSpPr>
        <p:sp>
          <p:nvSpPr>
            <p:cNvPr id="1499" name="8-конечная звезда 1498"/>
            <p:cNvSpPr/>
            <p:nvPr/>
          </p:nvSpPr>
          <p:spPr>
            <a:xfrm rot="1262594">
              <a:off x="6507142" y="1935118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00" name="8-конечная звезда 1499"/>
            <p:cNvSpPr/>
            <p:nvPr/>
          </p:nvSpPr>
          <p:spPr>
            <a:xfrm rot="1262594">
              <a:off x="6659542" y="2087518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01" name="8-конечная звезда 1500"/>
            <p:cNvSpPr/>
            <p:nvPr/>
          </p:nvSpPr>
          <p:spPr>
            <a:xfrm rot="1262594">
              <a:off x="6578580" y="1664972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502" name="Прямая соединительная линия 1501"/>
            <p:cNvCxnSpPr>
              <a:stCxn id="1499" idx="7"/>
              <a:endCxn id="1500" idx="1"/>
            </p:cNvCxnSpPr>
            <p:nvPr/>
          </p:nvCxnSpPr>
          <p:spPr>
            <a:xfrm rot="16200000" flipH="1">
              <a:off x="6528741" y="1967687"/>
              <a:ext cx="180911" cy="14143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03" name="Прямая соединительная линия 1502"/>
            <p:cNvCxnSpPr>
              <a:stCxn id="1499" idx="6"/>
              <a:endCxn id="1501" idx="3"/>
            </p:cNvCxnSpPr>
            <p:nvPr/>
          </p:nvCxnSpPr>
          <p:spPr>
            <a:xfrm rot="5400000" flipH="1" flipV="1">
              <a:off x="6437861" y="1793980"/>
              <a:ext cx="241216" cy="4394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04" name="Прямая соединительная линия 1503"/>
            <p:cNvCxnSpPr>
              <a:stCxn id="1500" idx="1"/>
              <a:endCxn id="1501" idx="0"/>
            </p:cNvCxnSpPr>
            <p:nvPr/>
          </p:nvCxnSpPr>
          <p:spPr>
            <a:xfrm rot="5400000" flipH="1">
              <a:off x="6437861" y="1876806"/>
              <a:ext cx="434530" cy="6957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505" name="TextBox 1504"/>
          <p:cNvSpPr txBox="1"/>
          <p:nvPr/>
        </p:nvSpPr>
        <p:spPr>
          <a:xfrm rot="2919709">
            <a:off x="5898977" y="2708998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СЕКСТАНТ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grpSp>
        <p:nvGrpSpPr>
          <p:cNvPr id="57" name="Группа 1505"/>
          <p:cNvGrpSpPr/>
          <p:nvPr/>
        </p:nvGrpSpPr>
        <p:grpSpPr>
          <a:xfrm rot="749591">
            <a:off x="3889553" y="1287574"/>
            <a:ext cx="751019" cy="682461"/>
            <a:chOff x="3475433" y="722250"/>
            <a:chExt cx="751019" cy="682461"/>
          </a:xfrm>
        </p:grpSpPr>
        <p:sp>
          <p:nvSpPr>
            <p:cNvPr id="1507" name="8-конечная звезда 1506"/>
            <p:cNvSpPr/>
            <p:nvPr/>
          </p:nvSpPr>
          <p:spPr>
            <a:xfrm rot="1262594">
              <a:off x="3936952" y="93656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08" name="8-конечная звезда 1507"/>
            <p:cNvSpPr/>
            <p:nvPr/>
          </p:nvSpPr>
          <p:spPr>
            <a:xfrm rot="1262594">
              <a:off x="3861710" y="99514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09" name="8-конечная звезда 1508"/>
            <p:cNvSpPr/>
            <p:nvPr/>
          </p:nvSpPr>
          <p:spPr>
            <a:xfrm rot="1262594">
              <a:off x="3801265" y="1015071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10" name="8-конечная звезда 1509"/>
            <p:cNvSpPr/>
            <p:nvPr/>
          </p:nvSpPr>
          <p:spPr>
            <a:xfrm rot="1262594">
              <a:off x="3931325" y="1272302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11" name="8-конечная звезда 1510"/>
            <p:cNvSpPr/>
            <p:nvPr/>
          </p:nvSpPr>
          <p:spPr>
            <a:xfrm rot="1262594">
              <a:off x="3772232" y="1170400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12" name="8-конечная звезда 1511"/>
            <p:cNvSpPr/>
            <p:nvPr/>
          </p:nvSpPr>
          <p:spPr>
            <a:xfrm rot="1262594">
              <a:off x="4008391" y="722250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13" name="8-конечная звезда 1512"/>
            <p:cNvSpPr/>
            <p:nvPr/>
          </p:nvSpPr>
          <p:spPr>
            <a:xfrm rot="1262594">
              <a:off x="3582465" y="867829"/>
              <a:ext cx="72483" cy="72483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14" name="8-конечная звезда 1513"/>
            <p:cNvSpPr/>
            <p:nvPr/>
          </p:nvSpPr>
          <p:spPr>
            <a:xfrm rot="1262594">
              <a:off x="3476620" y="1247307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15" name="8-конечная звезда 1514"/>
            <p:cNvSpPr/>
            <p:nvPr/>
          </p:nvSpPr>
          <p:spPr>
            <a:xfrm rot="1262594">
              <a:off x="3618055" y="1357911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16" name="8-конечная звезда 1515"/>
            <p:cNvSpPr/>
            <p:nvPr/>
          </p:nvSpPr>
          <p:spPr>
            <a:xfrm rot="1262594">
              <a:off x="3475433" y="1099907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17" name="8-конечная звезда 1516"/>
            <p:cNvSpPr/>
            <p:nvPr/>
          </p:nvSpPr>
          <p:spPr>
            <a:xfrm rot="1262594">
              <a:off x="3512979" y="1317945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18" name="8-конечная звезда 1517"/>
            <p:cNvSpPr/>
            <p:nvPr/>
          </p:nvSpPr>
          <p:spPr>
            <a:xfrm rot="1262594">
              <a:off x="4153969" y="1153581"/>
              <a:ext cx="72483" cy="72483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519" name="Прямая соединительная линия 1518"/>
            <p:cNvCxnSpPr>
              <a:stCxn id="1515" idx="4"/>
              <a:endCxn id="1517" idx="0"/>
            </p:cNvCxnSpPr>
            <p:nvPr/>
          </p:nvCxnSpPr>
          <p:spPr>
            <a:xfrm rot="9917941">
              <a:off x="3562163" y="1342336"/>
              <a:ext cx="53509" cy="3798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20" name="Прямая соединительная линия 1519"/>
            <p:cNvCxnSpPr>
              <a:stCxn id="1517" idx="4"/>
              <a:endCxn id="1514" idx="1"/>
            </p:cNvCxnSpPr>
            <p:nvPr/>
          </p:nvCxnSpPr>
          <p:spPr>
            <a:xfrm rot="9917941" flipH="1">
              <a:off x="3509274" y="1292124"/>
              <a:ext cx="5514" cy="4078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21" name="Прямая соединительная линия 1520"/>
            <p:cNvCxnSpPr>
              <a:stCxn id="1514" idx="6"/>
              <a:endCxn id="1516" idx="1"/>
            </p:cNvCxnSpPr>
            <p:nvPr/>
          </p:nvCxnSpPr>
          <p:spPr>
            <a:xfrm rot="4517941" flipH="1" flipV="1">
              <a:off x="3457984" y="1183603"/>
              <a:ext cx="100789" cy="2635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22" name="Прямая соединительная линия 1521"/>
            <p:cNvCxnSpPr>
              <a:stCxn id="1509" idx="7"/>
              <a:endCxn id="1507" idx="3"/>
            </p:cNvCxnSpPr>
            <p:nvPr/>
          </p:nvCxnSpPr>
          <p:spPr>
            <a:xfrm rot="4517941" flipH="1" flipV="1">
              <a:off x="3879700" y="953882"/>
              <a:ext cx="32818" cy="9787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23" name="Прямая соединительная линия 1522"/>
            <p:cNvCxnSpPr>
              <a:stCxn id="1509" idx="5"/>
              <a:endCxn id="1513" idx="1"/>
            </p:cNvCxnSpPr>
            <p:nvPr/>
          </p:nvCxnSpPr>
          <p:spPr>
            <a:xfrm rot="15317941" flipV="1">
              <a:off x="3663241" y="898541"/>
              <a:ext cx="124245" cy="15750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24" name="Прямая соединительная линия 1523"/>
            <p:cNvCxnSpPr>
              <a:stCxn id="1510" idx="4"/>
              <a:endCxn id="1511" idx="1"/>
            </p:cNvCxnSpPr>
            <p:nvPr/>
          </p:nvCxnSpPr>
          <p:spPr>
            <a:xfrm rot="9917941">
              <a:off x="3820776" y="1207582"/>
              <a:ext cx="101768" cy="9651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25" name="Прямая соединительная линия 1524"/>
            <p:cNvCxnSpPr>
              <a:stCxn id="1511" idx="6"/>
              <a:endCxn id="1509" idx="1"/>
            </p:cNvCxnSpPr>
            <p:nvPr/>
          </p:nvCxnSpPr>
          <p:spPr>
            <a:xfrm rot="4517941" flipH="1" flipV="1">
              <a:off x="3776922" y="1091437"/>
              <a:ext cx="94313" cy="5607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26" name="Прямая соединительная линия 1525"/>
            <p:cNvCxnSpPr>
              <a:stCxn id="1514" idx="0"/>
              <a:endCxn id="1511" idx="2"/>
            </p:cNvCxnSpPr>
            <p:nvPr/>
          </p:nvCxnSpPr>
          <p:spPr>
            <a:xfrm rot="20717941">
              <a:off x="3519071" y="1244220"/>
              <a:ext cx="273254" cy="1326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27" name="Прямая соединительная линия 1526"/>
            <p:cNvCxnSpPr>
              <a:stCxn id="1513" idx="6"/>
              <a:endCxn id="1512" idx="3"/>
            </p:cNvCxnSpPr>
            <p:nvPr/>
          </p:nvCxnSpPr>
          <p:spPr>
            <a:xfrm rot="5400000" flipH="1" flipV="1">
              <a:off x="3766202" y="625732"/>
              <a:ext cx="110033" cy="37899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28" name="Прямая соединительная линия 1527"/>
            <p:cNvCxnSpPr>
              <a:stCxn id="1507" idx="6"/>
              <a:endCxn id="1512" idx="7"/>
            </p:cNvCxnSpPr>
            <p:nvPr/>
          </p:nvCxnSpPr>
          <p:spPr>
            <a:xfrm rot="5400000" flipH="1" flipV="1">
              <a:off x="3916818" y="795117"/>
              <a:ext cx="200077" cy="8641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29" name="Прямая соединительная линия 1528"/>
            <p:cNvCxnSpPr>
              <a:stCxn id="1510" idx="0"/>
              <a:endCxn id="1518" idx="3"/>
            </p:cNvCxnSpPr>
            <p:nvPr/>
          </p:nvCxnSpPr>
          <p:spPr>
            <a:xfrm rot="20717941" flipV="1">
              <a:off x="3973111" y="1228272"/>
              <a:ext cx="194395" cy="5699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30" name="Прямая соединительная линия 1529"/>
            <p:cNvCxnSpPr>
              <a:stCxn id="1518" idx="5"/>
              <a:endCxn id="1507" idx="5"/>
            </p:cNvCxnSpPr>
            <p:nvPr/>
          </p:nvCxnSpPr>
          <p:spPr>
            <a:xfrm rot="16200000" flipV="1">
              <a:off x="3955335" y="936543"/>
              <a:ext cx="217814" cy="22250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58" name="Группа 1536"/>
          <p:cNvGrpSpPr/>
          <p:nvPr/>
        </p:nvGrpSpPr>
        <p:grpSpPr>
          <a:xfrm rot="21798">
            <a:off x="3893346" y="1000108"/>
            <a:ext cx="696517" cy="357190"/>
            <a:chOff x="3365448" y="434919"/>
            <a:chExt cx="780759" cy="400391"/>
          </a:xfrm>
        </p:grpSpPr>
        <p:cxnSp>
          <p:nvCxnSpPr>
            <p:cNvPr id="1538" name="Прямая соединительная линия 1537"/>
            <p:cNvCxnSpPr>
              <a:stCxn id="1542" idx="6"/>
              <a:endCxn id="1544" idx="0"/>
            </p:cNvCxnSpPr>
            <p:nvPr/>
          </p:nvCxnSpPr>
          <p:spPr>
            <a:xfrm rot="16200000" flipV="1">
              <a:off x="4012805" y="470477"/>
              <a:ext cx="101003" cy="12427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39" name="Прямая соединительная линия 1538"/>
            <p:cNvCxnSpPr>
              <a:stCxn id="1547" idx="7"/>
              <a:endCxn id="1544" idx="0"/>
            </p:cNvCxnSpPr>
            <p:nvPr/>
          </p:nvCxnSpPr>
          <p:spPr>
            <a:xfrm rot="16200000" flipH="1">
              <a:off x="3936040" y="416982"/>
              <a:ext cx="34363" cy="9589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540" name="8-конечная звезда 1539"/>
            <p:cNvSpPr/>
            <p:nvPr/>
          </p:nvSpPr>
          <p:spPr>
            <a:xfrm rot="1262594">
              <a:off x="3652780" y="509516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41" name="8-конечная звезда 1540"/>
            <p:cNvSpPr/>
            <p:nvPr/>
          </p:nvSpPr>
          <p:spPr>
            <a:xfrm rot="1262594">
              <a:off x="3724217" y="580953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42" name="8-конечная звезда 1541"/>
            <p:cNvSpPr/>
            <p:nvPr/>
          </p:nvSpPr>
          <p:spPr>
            <a:xfrm rot="1262594">
              <a:off x="4081407" y="580953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43" name="8-конечная звезда 1542"/>
            <p:cNvSpPr/>
            <p:nvPr/>
          </p:nvSpPr>
          <p:spPr>
            <a:xfrm rot="1262594">
              <a:off x="3509904" y="652392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44" name="8-конечная звезда 1543"/>
            <p:cNvSpPr/>
            <p:nvPr/>
          </p:nvSpPr>
          <p:spPr>
            <a:xfrm rot="1262594">
              <a:off x="3938531" y="438077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45" name="8-конечная звезда 1544"/>
            <p:cNvSpPr/>
            <p:nvPr/>
          </p:nvSpPr>
          <p:spPr>
            <a:xfrm rot="1262594">
              <a:off x="3365448" y="579374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46" name="8-конечная звезда 1545"/>
            <p:cNvSpPr/>
            <p:nvPr/>
          </p:nvSpPr>
          <p:spPr>
            <a:xfrm rot="1262594">
              <a:off x="3935374" y="649234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47" name="8-конечная звезда 1546"/>
            <p:cNvSpPr/>
            <p:nvPr/>
          </p:nvSpPr>
          <p:spPr>
            <a:xfrm rot="1262594">
              <a:off x="3863935" y="434919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48" name="8-конечная звезда 1547"/>
            <p:cNvSpPr/>
            <p:nvPr/>
          </p:nvSpPr>
          <p:spPr>
            <a:xfrm rot="1262594">
              <a:off x="3506746" y="521964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49" name="8-конечная звезда 1548"/>
            <p:cNvSpPr/>
            <p:nvPr/>
          </p:nvSpPr>
          <p:spPr>
            <a:xfrm rot="1262594">
              <a:off x="3649621" y="720672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50" name="8-конечная звезда 1549"/>
            <p:cNvSpPr/>
            <p:nvPr/>
          </p:nvSpPr>
          <p:spPr>
            <a:xfrm rot="1262594">
              <a:off x="3506746" y="792110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551" name="Прямая соединительная линия 1550"/>
            <p:cNvCxnSpPr>
              <a:stCxn id="1541" idx="7"/>
              <a:endCxn id="1546" idx="4"/>
            </p:cNvCxnSpPr>
            <p:nvPr/>
          </p:nvCxnSpPr>
          <p:spPr>
            <a:xfrm rot="16200000" flipH="1">
              <a:off x="3830079" y="556342"/>
              <a:ext cx="62881" cy="15059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52" name="Прямая соединительная линия 1551"/>
            <p:cNvCxnSpPr>
              <a:stCxn id="1546" idx="0"/>
              <a:endCxn id="1542" idx="3"/>
            </p:cNvCxnSpPr>
            <p:nvPr/>
          </p:nvCxnSpPr>
          <p:spPr>
            <a:xfrm flipV="1">
              <a:off x="3977133" y="626509"/>
              <a:ext cx="107066" cy="5208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53" name="Прямая соединительная линия 1552"/>
            <p:cNvCxnSpPr>
              <a:stCxn id="1540" idx="7"/>
              <a:endCxn id="1547" idx="4"/>
            </p:cNvCxnSpPr>
            <p:nvPr/>
          </p:nvCxnSpPr>
          <p:spPr>
            <a:xfrm rot="5400000" flipH="1" flipV="1">
              <a:off x="3750084" y="413468"/>
              <a:ext cx="79997" cy="15058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54" name="Прямая соединительная линия 1553"/>
            <p:cNvCxnSpPr>
              <a:stCxn id="1541" idx="5"/>
              <a:endCxn id="1540" idx="0"/>
            </p:cNvCxnSpPr>
            <p:nvPr/>
          </p:nvCxnSpPr>
          <p:spPr>
            <a:xfrm rot="16200000" flipV="1">
              <a:off x="3714343" y="554627"/>
              <a:ext cx="30195" cy="2804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55" name="Прямая соединительная линия 1554"/>
            <p:cNvCxnSpPr>
              <a:stCxn id="1540" idx="4"/>
              <a:endCxn id="1548" idx="0"/>
            </p:cNvCxnSpPr>
            <p:nvPr/>
          </p:nvCxnSpPr>
          <p:spPr>
            <a:xfrm rot="10800000" flipV="1">
              <a:off x="3548505" y="530282"/>
              <a:ext cx="106436" cy="2103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56" name="Прямая соединительная линия 1555"/>
            <p:cNvCxnSpPr>
              <a:stCxn id="1548" idx="3"/>
              <a:endCxn id="1545" idx="6"/>
            </p:cNvCxnSpPr>
            <p:nvPr/>
          </p:nvCxnSpPr>
          <p:spPr>
            <a:xfrm rot="5400000">
              <a:off x="3440955" y="513524"/>
              <a:ext cx="28840" cy="10646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57" name="Прямая соединительная линия 1556"/>
            <p:cNvCxnSpPr>
              <a:stCxn id="1543" idx="7"/>
              <a:endCxn id="1541" idx="3"/>
            </p:cNvCxnSpPr>
            <p:nvPr/>
          </p:nvCxnSpPr>
          <p:spPr>
            <a:xfrm rot="5400000" flipH="1" flipV="1">
              <a:off x="3626897" y="571525"/>
              <a:ext cx="45127" cy="15509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58" name="Прямая соединительная линия 1557"/>
            <p:cNvCxnSpPr>
              <a:stCxn id="1543" idx="3"/>
              <a:endCxn id="1545" idx="1"/>
            </p:cNvCxnSpPr>
            <p:nvPr/>
          </p:nvCxnSpPr>
          <p:spPr>
            <a:xfrm rot="5400000" flipH="1">
              <a:off x="3424604" y="609856"/>
              <a:ext cx="66900" cy="10928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59" name="Прямая соединительная линия 1558"/>
            <p:cNvCxnSpPr>
              <a:stCxn id="1549" idx="3"/>
              <a:endCxn id="1543" idx="0"/>
            </p:cNvCxnSpPr>
            <p:nvPr/>
          </p:nvCxnSpPr>
          <p:spPr>
            <a:xfrm rot="5400000" flipH="1">
              <a:off x="3584703" y="684266"/>
              <a:ext cx="54617" cy="7893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60" name="Прямая соединительная линия 1559"/>
            <p:cNvCxnSpPr>
              <a:stCxn id="1550" idx="6"/>
              <a:endCxn id="1543" idx="2"/>
            </p:cNvCxnSpPr>
            <p:nvPr/>
          </p:nvCxnSpPr>
          <p:spPr>
            <a:xfrm rot="16200000" flipV="1">
              <a:off x="3494126" y="751575"/>
              <a:ext cx="78520" cy="543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562" name="TextBox 1561"/>
          <p:cNvSpPr txBox="1"/>
          <p:nvPr/>
        </p:nvSpPr>
        <p:spPr>
          <a:xfrm rot="21428907">
            <a:off x="3675003" y="1582718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ОРІОН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1563" name="TextBox 1562"/>
          <p:cNvSpPr txBox="1"/>
          <p:nvPr/>
        </p:nvSpPr>
        <p:spPr>
          <a:xfrm rot="21428907">
            <a:off x="3718874" y="939776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ЗАЄЦЬ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grpSp>
        <p:nvGrpSpPr>
          <p:cNvPr id="59" name="Группа 1563"/>
          <p:cNvGrpSpPr/>
          <p:nvPr/>
        </p:nvGrpSpPr>
        <p:grpSpPr>
          <a:xfrm>
            <a:off x="4572000" y="1379220"/>
            <a:ext cx="1256069" cy="478144"/>
            <a:chOff x="4294142" y="785794"/>
            <a:chExt cx="1256069" cy="478144"/>
          </a:xfrm>
        </p:grpSpPr>
        <p:cxnSp>
          <p:nvCxnSpPr>
            <p:cNvPr id="1565" name="Прямая соединительная линия 1564"/>
            <p:cNvCxnSpPr>
              <a:stCxn id="1574" idx="4"/>
              <a:endCxn id="1575" idx="0"/>
            </p:cNvCxnSpPr>
            <p:nvPr/>
          </p:nvCxnSpPr>
          <p:spPr>
            <a:xfrm rot="10800000">
              <a:off x="4620075" y="1178656"/>
              <a:ext cx="46726" cy="5592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66" name="Прямая соединительная линия 1565"/>
            <p:cNvCxnSpPr>
              <a:stCxn id="1575" idx="4"/>
              <a:endCxn id="1572" idx="1"/>
            </p:cNvCxnSpPr>
            <p:nvPr/>
          </p:nvCxnSpPr>
          <p:spPr>
            <a:xfrm rot="10800000">
              <a:off x="4465813" y="1119201"/>
              <a:ext cx="113945" cy="4394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567" name="8-конечная звезда 1566"/>
            <p:cNvSpPr/>
            <p:nvPr/>
          </p:nvSpPr>
          <p:spPr>
            <a:xfrm rot="1262594">
              <a:off x="4294142" y="84485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68" name="8-конечная звезда 1567"/>
            <p:cNvSpPr/>
            <p:nvPr/>
          </p:nvSpPr>
          <p:spPr>
            <a:xfrm rot="1262594">
              <a:off x="5222837" y="793689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69" name="8-конечная звезда 1568"/>
            <p:cNvSpPr/>
            <p:nvPr/>
          </p:nvSpPr>
          <p:spPr>
            <a:xfrm rot="1262594">
              <a:off x="4435440" y="785794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70" name="8-конечная звезда 1569"/>
            <p:cNvSpPr/>
            <p:nvPr/>
          </p:nvSpPr>
          <p:spPr>
            <a:xfrm rot="1262594">
              <a:off x="4935505" y="934985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71" name="8-конечная звезда 1570"/>
            <p:cNvSpPr/>
            <p:nvPr/>
          </p:nvSpPr>
          <p:spPr>
            <a:xfrm rot="1262594">
              <a:off x="5507011" y="1077861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72" name="8-конечная звезда 1571"/>
            <p:cNvSpPr/>
            <p:nvPr/>
          </p:nvSpPr>
          <p:spPr>
            <a:xfrm rot="1262594">
              <a:off x="4435441" y="1077861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73" name="8-конечная звезда 1572"/>
            <p:cNvSpPr/>
            <p:nvPr/>
          </p:nvSpPr>
          <p:spPr>
            <a:xfrm rot="1262594">
              <a:off x="4649753" y="1006423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74" name="8-конечная звезда 1573"/>
            <p:cNvSpPr/>
            <p:nvPr/>
          </p:nvSpPr>
          <p:spPr>
            <a:xfrm rot="1262594">
              <a:off x="4665360" y="1220738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75" name="8-конечная звезда 1574"/>
            <p:cNvSpPr/>
            <p:nvPr/>
          </p:nvSpPr>
          <p:spPr>
            <a:xfrm rot="1262594">
              <a:off x="4578316" y="1149299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576" name="Прямая соединительная линия 1575"/>
            <p:cNvCxnSpPr>
              <a:stCxn id="1584" idx="4"/>
              <a:endCxn id="1570" idx="7"/>
            </p:cNvCxnSpPr>
            <p:nvPr/>
          </p:nvCxnSpPr>
          <p:spPr>
            <a:xfrm rot="10800000">
              <a:off x="4976846" y="947814"/>
              <a:ext cx="319231" cy="7749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77" name="Прямая соединительная линия 1576"/>
            <p:cNvCxnSpPr>
              <a:stCxn id="1584" idx="7"/>
              <a:endCxn id="1568" idx="1"/>
            </p:cNvCxnSpPr>
            <p:nvPr/>
          </p:nvCxnSpPr>
          <p:spPr>
            <a:xfrm rot="16200000" flipV="1">
              <a:off x="5214037" y="892127"/>
              <a:ext cx="178677" cy="8514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78" name="Прямая соединительная линия 1577"/>
            <p:cNvCxnSpPr>
              <a:stCxn id="1569" idx="7"/>
              <a:endCxn id="1570" idx="4"/>
            </p:cNvCxnSpPr>
            <p:nvPr/>
          </p:nvCxnSpPr>
          <p:spPr>
            <a:xfrm rot="16200000" flipH="1">
              <a:off x="4631760" y="643643"/>
              <a:ext cx="150206" cy="46016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79" name="Прямая соединительная линия 1578"/>
            <p:cNvCxnSpPr>
              <a:stCxn id="1567" idx="7"/>
              <a:endCxn id="1569" idx="3"/>
            </p:cNvCxnSpPr>
            <p:nvPr/>
          </p:nvCxnSpPr>
          <p:spPr>
            <a:xfrm rot="5400000" flipH="1" flipV="1">
              <a:off x="4369196" y="792786"/>
              <a:ext cx="44725" cy="9148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80" name="Прямая соединительная линия 1579"/>
            <p:cNvCxnSpPr>
              <a:stCxn id="1573" idx="7"/>
              <a:endCxn id="1570" idx="3"/>
            </p:cNvCxnSpPr>
            <p:nvPr/>
          </p:nvCxnSpPr>
          <p:spPr>
            <a:xfrm rot="5400000" flipH="1" flipV="1">
              <a:off x="4787281" y="869168"/>
              <a:ext cx="53896" cy="24627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81" name="Прямая соединительная линия 1580"/>
            <p:cNvCxnSpPr>
              <a:stCxn id="1572" idx="7"/>
              <a:endCxn id="1573" idx="3"/>
            </p:cNvCxnSpPr>
            <p:nvPr/>
          </p:nvCxnSpPr>
          <p:spPr>
            <a:xfrm rot="5400000" flipH="1" flipV="1">
              <a:off x="4537249" y="976326"/>
              <a:ext cx="53896" cy="17483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82" name="Прямая соединительная линия 1581"/>
            <p:cNvCxnSpPr>
              <a:stCxn id="1575" idx="0"/>
              <a:endCxn id="1573" idx="2"/>
            </p:cNvCxnSpPr>
            <p:nvPr/>
          </p:nvCxnSpPr>
          <p:spPr>
            <a:xfrm flipV="1">
              <a:off x="4620075" y="1048182"/>
              <a:ext cx="43522" cy="13047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83" name="Прямая соединительная линия 1582"/>
            <p:cNvCxnSpPr>
              <a:stCxn id="1571" idx="0"/>
              <a:endCxn id="1584" idx="0"/>
            </p:cNvCxnSpPr>
            <p:nvPr/>
          </p:nvCxnSpPr>
          <p:spPr>
            <a:xfrm flipH="1" flipV="1">
              <a:off x="5346474" y="1044698"/>
              <a:ext cx="202296" cy="6251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584" name="8-конечная звезда 1583"/>
            <p:cNvSpPr/>
            <p:nvPr/>
          </p:nvSpPr>
          <p:spPr>
            <a:xfrm rot="1262594">
              <a:off x="5294275" y="100800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</p:grpSp>
      <p:sp>
        <p:nvSpPr>
          <p:cNvPr id="1585" name="TextBox 1584"/>
          <p:cNvSpPr txBox="1"/>
          <p:nvPr/>
        </p:nvSpPr>
        <p:spPr>
          <a:xfrm rot="21418783">
            <a:off x="4861881" y="1591243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ЄДИНОРІГ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1586" name="8-конечная звезда 1585"/>
          <p:cNvSpPr/>
          <p:nvPr/>
        </p:nvSpPr>
        <p:spPr>
          <a:xfrm rot="1262594">
            <a:off x="4224282" y="652391"/>
            <a:ext cx="64800" cy="648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587" name="8-конечная звезда 1586"/>
          <p:cNvSpPr/>
          <p:nvPr/>
        </p:nvSpPr>
        <p:spPr>
          <a:xfrm rot="1262594">
            <a:off x="4367159" y="580953"/>
            <a:ext cx="64800" cy="648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588" name="8-конечная звезда 1587"/>
          <p:cNvSpPr/>
          <p:nvPr/>
        </p:nvSpPr>
        <p:spPr>
          <a:xfrm rot="1262594">
            <a:off x="4007338" y="649760"/>
            <a:ext cx="46800" cy="468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589" name="8-конечная звезда 1588"/>
          <p:cNvSpPr/>
          <p:nvPr/>
        </p:nvSpPr>
        <p:spPr>
          <a:xfrm rot="1262594">
            <a:off x="4159738" y="802160"/>
            <a:ext cx="46800" cy="468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590" name="8-конечная звезда 1589"/>
          <p:cNvSpPr/>
          <p:nvPr/>
        </p:nvSpPr>
        <p:spPr>
          <a:xfrm rot="1262594">
            <a:off x="4721717" y="506884"/>
            <a:ext cx="46800" cy="468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591" name="8-конечная звезда 1590"/>
          <p:cNvSpPr/>
          <p:nvPr/>
        </p:nvSpPr>
        <p:spPr>
          <a:xfrm rot="1262594">
            <a:off x="4435966" y="374962"/>
            <a:ext cx="46800" cy="468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592" name="8-конечная звезда 1591"/>
          <p:cNvSpPr/>
          <p:nvPr/>
        </p:nvSpPr>
        <p:spPr>
          <a:xfrm rot="1262594">
            <a:off x="4507403" y="578321"/>
            <a:ext cx="46800" cy="468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593" name="8-конечная звезда 1592"/>
          <p:cNvSpPr/>
          <p:nvPr/>
        </p:nvSpPr>
        <p:spPr>
          <a:xfrm rot="1262594">
            <a:off x="4793156" y="589276"/>
            <a:ext cx="46800" cy="468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cxnSp>
        <p:nvCxnSpPr>
          <p:cNvPr id="1594" name="Прямая соединительная линия 1593"/>
          <p:cNvCxnSpPr>
            <a:stCxn id="1589" idx="6"/>
            <a:endCxn id="1586" idx="2"/>
          </p:cNvCxnSpPr>
          <p:nvPr/>
        </p:nvCxnSpPr>
        <p:spPr>
          <a:xfrm rot="5400000" flipH="1" flipV="1">
            <a:off x="4173949" y="732622"/>
            <a:ext cx="88691" cy="53508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95" name="Прямая соединительная линия 1594"/>
          <p:cNvCxnSpPr>
            <a:stCxn id="1589" idx="4"/>
            <a:endCxn id="1588" idx="0"/>
          </p:cNvCxnSpPr>
          <p:nvPr/>
        </p:nvCxnSpPr>
        <p:spPr>
          <a:xfrm rot="10800000">
            <a:off x="4052577" y="681562"/>
            <a:ext cx="108722" cy="135596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01" name="Прямая соединительная линия 1600"/>
          <p:cNvCxnSpPr>
            <a:stCxn id="1592" idx="0"/>
            <a:endCxn id="1590" idx="2"/>
          </p:cNvCxnSpPr>
          <p:nvPr/>
        </p:nvCxnSpPr>
        <p:spPr>
          <a:xfrm flipV="1">
            <a:off x="4552642" y="552123"/>
            <a:ext cx="184073" cy="58000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02" name="Прямая соединительная линия 1601"/>
          <p:cNvCxnSpPr>
            <a:stCxn id="1593" idx="5"/>
            <a:endCxn id="1590" idx="0"/>
          </p:cNvCxnSpPr>
          <p:nvPr/>
        </p:nvCxnSpPr>
        <p:spPr>
          <a:xfrm rot="16200000" flipV="1">
            <a:off x="4760703" y="544939"/>
            <a:ext cx="52606" cy="40099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03" name="Прямая соединительная линия 1602"/>
          <p:cNvCxnSpPr>
            <a:stCxn id="1593" idx="3"/>
            <a:endCxn id="1592" idx="1"/>
          </p:cNvCxnSpPr>
          <p:nvPr/>
        </p:nvCxnSpPr>
        <p:spPr>
          <a:xfrm rot="5400000">
            <a:off x="4667274" y="495207"/>
            <a:ext cx="928" cy="254868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04" name="Прямая соединительная линия 1603"/>
          <p:cNvCxnSpPr>
            <a:stCxn id="1592" idx="0"/>
            <a:endCxn id="1591" idx="1"/>
          </p:cNvCxnSpPr>
          <p:nvPr/>
        </p:nvCxnSpPr>
        <p:spPr>
          <a:xfrm flipH="1" flipV="1">
            <a:off x="4468867" y="419746"/>
            <a:ext cx="83775" cy="190377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05" name="Прямая соединительная линия 1604"/>
          <p:cNvCxnSpPr>
            <a:stCxn id="1587" idx="6"/>
            <a:endCxn id="1591" idx="2"/>
          </p:cNvCxnSpPr>
          <p:nvPr/>
        </p:nvCxnSpPr>
        <p:spPr>
          <a:xfrm rot="5400000" flipH="1" flipV="1">
            <a:off x="4349622" y="481773"/>
            <a:ext cx="162913" cy="39771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06" name="Прямая соединительная линия 1605"/>
          <p:cNvCxnSpPr>
            <a:stCxn id="1587" idx="3"/>
            <a:endCxn id="1586" idx="7"/>
          </p:cNvCxnSpPr>
          <p:nvPr/>
        </p:nvCxnSpPr>
        <p:spPr>
          <a:xfrm rot="5400000">
            <a:off x="4305558" y="607242"/>
            <a:ext cx="45126" cy="83661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07" name="Прямая соединительная линия 1606"/>
          <p:cNvCxnSpPr>
            <a:stCxn id="1587" idx="0"/>
            <a:endCxn id="1592" idx="3"/>
          </p:cNvCxnSpPr>
          <p:nvPr/>
        </p:nvCxnSpPr>
        <p:spPr>
          <a:xfrm flipV="1">
            <a:off x="4429798" y="611222"/>
            <a:ext cx="79621" cy="13765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626" name="TextBox 1625"/>
          <p:cNvSpPr txBox="1"/>
          <p:nvPr/>
        </p:nvSpPr>
        <p:spPr>
          <a:xfrm rot="21424529">
            <a:off x="3871274" y="439239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ГОЛУБ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1688" name="TextBox 1687"/>
          <p:cNvSpPr txBox="1"/>
          <p:nvPr/>
        </p:nvSpPr>
        <p:spPr>
          <a:xfrm rot="21198477">
            <a:off x="4941379" y="1116449"/>
            <a:ext cx="74999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ВЕЛИКИЙ ПЕС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grpSp>
        <p:nvGrpSpPr>
          <p:cNvPr id="60" name="Группа 1680"/>
          <p:cNvGrpSpPr/>
          <p:nvPr/>
        </p:nvGrpSpPr>
        <p:grpSpPr>
          <a:xfrm>
            <a:off x="4643438" y="792109"/>
            <a:ext cx="910202" cy="630311"/>
            <a:chOff x="4654035" y="792109"/>
            <a:chExt cx="910202" cy="630311"/>
          </a:xfrm>
        </p:grpSpPr>
        <p:sp>
          <p:nvSpPr>
            <p:cNvPr id="1627" name="8-конечная звезда 1626"/>
            <p:cNvSpPr/>
            <p:nvPr/>
          </p:nvSpPr>
          <p:spPr>
            <a:xfrm rot="1262594">
              <a:off x="4938355" y="1226001"/>
              <a:ext cx="79200" cy="79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628" name="8-конечная звезда 1627"/>
            <p:cNvSpPr/>
            <p:nvPr/>
          </p:nvSpPr>
          <p:spPr>
            <a:xfrm rot="1262594">
              <a:off x="4654035" y="1153581"/>
              <a:ext cx="72483" cy="72483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629" name="8-конечная звезда 1628"/>
            <p:cNvSpPr/>
            <p:nvPr/>
          </p:nvSpPr>
          <p:spPr>
            <a:xfrm rot="1262594">
              <a:off x="4795788" y="1140148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630" name="8-конечная звезда 1629"/>
            <p:cNvSpPr/>
            <p:nvPr/>
          </p:nvSpPr>
          <p:spPr>
            <a:xfrm rot="1262594">
              <a:off x="4721718" y="1006950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632" name="8-конечная звезда 1631"/>
            <p:cNvSpPr/>
            <p:nvPr/>
          </p:nvSpPr>
          <p:spPr>
            <a:xfrm rot="1262594">
              <a:off x="5151398" y="936564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633" name="8-конечная звезда 1632"/>
            <p:cNvSpPr/>
            <p:nvPr/>
          </p:nvSpPr>
          <p:spPr>
            <a:xfrm rot="1262594">
              <a:off x="5294275" y="1079441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634" name="8-конечная звезда 1633"/>
            <p:cNvSpPr/>
            <p:nvPr/>
          </p:nvSpPr>
          <p:spPr>
            <a:xfrm rot="1262594">
              <a:off x="5510237" y="100800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635" name="8-конечная звезда 1634"/>
            <p:cNvSpPr/>
            <p:nvPr/>
          </p:nvSpPr>
          <p:spPr>
            <a:xfrm rot="1262594">
              <a:off x="5078382" y="792109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637" name="8-конечная звезда 1636"/>
            <p:cNvSpPr/>
            <p:nvPr/>
          </p:nvSpPr>
          <p:spPr>
            <a:xfrm rot="1262594">
              <a:off x="4722771" y="866775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638" name="8-конечная звезда 1637"/>
            <p:cNvSpPr/>
            <p:nvPr/>
          </p:nvSpPr>
          <p:spPr>
            <a:xfrm rot="1262594">
              <a:off x="5078382" y="1292176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639" name="8-конечная звезда 1638"/>
            <p:cNvSpPr/>
            <p:nvPr/>
          </p:nvSpPr>
          <p:spPr>
            <a:xfrm rot="1262594">
              <a:off x="5149820" y="1379220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640" name="8-конечная звезда 1639"/>
            <p:cNvSpPr/>
            <p:nvPr/>
          </p:nvSpPr>
          <p:spPr>
            <a:xfrm rot="1262594">
              <a:off x="5006944" y="1379220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641" name="Прямая соединительная линия 1640"/>
            <p:cNvCxnSpPr>
              <a:stCxn id="1637" idx="0"/>
              <a:endCxn id="1632" idx="3"/>
            </p:cNvCxnSpPr>
            <p:nvPr/>
          </p:nvCxnSpPr>
          <p:spPr>
            <a:xfrm>
              <a:off x="4774970" y="903470"/>
              <a:ext cx="378754" cy="7105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42" name="Прямая соединительная линия 1641"/>
            <p:cNvCxnSpPr>
              <a:stCxn id="1632" idx="5"/>
              <a:endCxn id="1635" idx="0"/>
            </p:cNvCxnSpPr>
            <p:nvPr/>
          </p:nvCxnSpPr>
          <p:spPr>
            <a:xfrm rot="16200000" flipV="1">
              <a:off x="5085076" y="856531"/>
              <a:ext cx="117425" cy="4729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43" name="Прямая соединительная линия 1642"/>
            <p:cNvCxnSpPr>
              <a:stCxn id="1629" idx="5"/>
              <a:endCxn id="1630" idx="1"/>
            </p:cNvCxnSpPr>
            <p:nvPr/>
          </p:nvCxnSpPr>
          <p:spPr>
            <a:xfrm rot="16200000" flipV="1">
              <a:off x="4739223" y="1067130"/>
              <a:ext cx="91206" cy="6041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44" name="Прямая соединительная линия 1643"/>
            <p:cNvCxnSpPr>
              <a:stCxn id="1629" idx="4"/>
              <a:endCxn id="1628" idx="0"/>
            </p:cNvCxnSpPr>
            <p:nvPr/>
          </p:nvCxnSpPr>
          <p:spPr>
            <a:xfrm rot="10800000" flipV="1">
              <a:off x="4724101" y="1160914"/>
              <a:ext cx="73848" cy="4192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45" name="Прямая соединительная линия 1644"/>
            <p:cNvCxnSpPr>
              <a:stCxn id="1627" idx="6"/>
              <a:endCxn id="1629" idx="7"/>
            </p:cNvCxnSpPr>
            <p:nvPr/>
          </p:nvCxnSpPr>
          <p:spPr>
            <a:xfrm rot="16200000" flipV="1">
              <a:off x="4890360" y="1126828"/>
              <a:ext cx="69250" cy="13437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46" name="Прямая соединительная линия 1645"/>
            <p:cNvCxnSpPr>
              <a:stCxn id="1640" idx="7"/>
              <a:endCxn id="1638" idx="3"/>
            </p:cNvCxnSpPr>
            <p:nvPr/>
          </p:nvCxnSpPr>
          <p:spPr>
            <a:xfrm rot="5400000" flipH="1" flipV="1">
              <a:off x="5029512" y="1341319"/>
              <a:ext cx="69502" cy="3195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47" name="Прямая соединительная линия 1646"/>
            <p:cNvCxnSpPr>
              <a:stCxn id="1638" idx="5"/>
              <a:endCxn id="1627" idx="7"/>
            </p:cNvCxnSpPr>
            <p:nvPr/>
          </p:nvCxnSpPr>
          <p:spPr>
            <a:xfrm rot="16200000" flipV="1">
              <a:off x="5030420" y="1233245"/>
              <a:ext cx="44514" cy="7706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48" name="Прямая соединительная линия 1647"/>
            <p:cNvCxnSpPr>
              <a:stCxn id="1640" idx="1"/>
              <a:endCxn id="1639" idx="4"/>
            </p:cNvCxnSpPr>
            <p:nvPr/>
          </p:nvCxnSpPr>
          <p:spPr>
            <a:xfrm rot="5400000" flipH="1" flipV="1">
              <a:off x="5080540" y="1349839"/>
              <a:ext cx="27496" cy="11394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49" name="Прямая соединительная линия 1648"/>
            <p:cNvCxnSpPr>
              <a:stCxn id="1639" idx="6"/>
              <a:endCxn id="1638" idx="1"/>
            </p:cNvCxnSpPr>
            <p:nvPr/>
          </p:nvCxnSpPr>
          <p:spPr>
            <a:xfrm rot="16200000" flipV="1">
              <a:off x="5120393" y="1321877"/>
              <a:ext cx="47145" cy="7042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70" name="Прямая соединительная линия 1669"/>
            <p:cNvCxnSpPr>
              <a:stCxn id="1633" idx="7"/>
              <a:endCxn id="1634" idx="2"/>
            </p:cNvCxnSpPr>
            <p:nvPr/>
          </p:nvCxnSpPr>
          <p:spPr>
            <a:xfrm rot="5400000" flipH="1" flipV="1">
              <a:off x="5419107" y="987044"/>
              <a:ext cx="35276" cy="18159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71" name="Прямая соединительная линия 1670"/>
            <p:cNvCxnSpPr>
              <a:stCxn id="1633" idx="5"/>
              <a:endCxn id="1632" idx="1"/>
            </p:cNvCxnSpPr>
            <p:nvPr/>
          </p:nvCxnSpPr>
          <p:spPr>
            <a:xfrm rot="16200000" flipV="1">
              <a:off x="5203073" y="974527"/>
              <a:ext cx="93529" cy="12095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72" name="Прямая соединительная линия 1671"/>
            <p:cNvCxnSpPr>
              <a:stCxn id="1629" idx="6"/>
              <a:endCxn id="1632" idx="3"/>
            </p:cNvCxnSpPr>
            <p:nvPr/>
          </p:nvCxnSpPr>
          <p:spPr>
            <a:xfrm rot="5400000" flipH="1" flipV="1">
              <a:off x="4912882" y="901467"/>
              <a:ext cx="167782" cy="31390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73" name="Прямая соединительная линия 1672"/>
            <p:cNvCxnSpPr>
              <a:stCxn id="1627" idx="6"/>
              <a:endCxn id="1633" idx="3"/>
            </p:cNvCxnSpPr>
            <p:nvPr/>
          </p:nvCxnSpPr>
          <p:spPr>
            <a:xfrm rot="5400000" flipH="1" flipV="1">
              <a:off x="5088768" y="1020810"/>
              <a:ext cx="111238" cy="30442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691" name="Овал 1690"/>
          <p:cNvSpPr/>
          <p:nvPr/>
        </p:nvSpPr>
        <p:spPr>
          <a:xfrm>
            <a:off x="3643306" y="392604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692" name="Овал 1691"/>
          <p:cNvSpPr/>
          <p:nvPr/>
        </p:nvSpPr>
        <p:spPr>
          <a:xfrm>
            <a:off x="5786446" y="500042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693" name="Овал 1692"/>
          <p:cNvSpPr/>
          <p:nvPr/>
        </p:nvSpPr>
        <p:spPr>
          <a:xfrm>
            <a:off x="5286380" y="321166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694" name="Овал 1693"/>
          <p:cNvSpPr/>
          <p:nvPr/>
        </p:nvSpPr>
        <p:spPr>
          <a:xfrm rot="3951920">
            <a:off x="4729808" y="243941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695" name="Овал 1694"/>
          <p:cNvSpPr/>
          <p:nvPr/>
        </p:nvSpPr>
        <p:spPr>
          <a:xfrm>
            <a:off x="4143372" y="285728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697" name="Овал 1696"/>
          <p:cNvSpPr/>
          <p:nvPr/>
        </p:nvSpPr>
        <p:spPr>
          <a:xfrm rot="3951920">
            <a:off x="7101981" y="1505961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698" name="Овал 1697"/>
          <p:cNvSpPr/>
          <p:nvPr/>
        </p:nvSpPr>
        <p:spPr>
          <a:xfrm rot="3951920">
            <a:off x="7387733" y="2006027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699" name="Овал 1698"/>
          <p:cNvSpPr/>
          <p:nvPr/>
        </p:nvSpPr>
        <p:spPr>
          <a:xfrm rot="3951920">
            <a:off x="6720927" y="1101197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00" name="Овал 1699"/>
          <p:cNvSpPr/>
          <p:nvPr/>
        </p:nvSpPr>
        <p:spPr>
          <a:xfrm rot="3951920">
            <a:off x="6292299" y="744007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01" name="Овал 1700"/>
          <p:cNvSpPr/>
          <p:nvPr/>
        </p:nvSpPr>
        <p:spPr>
          <a:xfrm rot="3951920">
            <a:off x="7602047" y="2529957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02" name="Овал 1701"/>
          <p:cNvSpPr/>
          <p:nvPr/>
        </p:nvSpPr>
        <p:spPr>
          <a:xfrm rot="3951920">
            <a:off x="7721059" y="3077597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03" name="Овал 1702"/>
          <p:cNvSpPr/>
          <p:nvPr/>
        </p:nvSpPr>
        <p:spPr>
          <a:xfrm rot="3951920">
            <a:off x="7220993" y="5101725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04" name="Овал 1703"/>
          <p:cNvSpPr/>
          <p:nvPr/>
        </p:nvSpPr>
        <p:spPr>
          <a:xfrm rot="3951920">
            <a:off x="7459171" y="4649233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05" name="Овал 1704"/>
          <p:cNvSpPr/>
          <p:nvPr/>
        </p:nvSpPr>
        <p:spPr>
          <a:xfrm rot="3951920">
            <a:off x="7649620" y="4149167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06" name="Овал 1705"/>
          <p:cNvSpPr/>
          <p:nvPr/>
        </p:nvSpPr>
        <p:spPr>
          <a:xfrm rot="3951920">
            <a:off x="7721059" y="3577663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07" name="Овал 1706"/>
          <p:cNvSpPr/>
          <p:nvPr/>
        </p:nvSpPr>
        <p:spPr>
          <a:xfrm rot="3951920">
            <a:off x="5958973" y="6244733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08" name="Овал 1707"/>
          <p:cNvSpPr/>
          <p:nvPr/>
        </p:nvSpPr>
        <p:spPr>
          <a:xfrm rot="3951920">
            <a:off x="6435175" y="5958981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10" name="Овал 1709"/>
          <p:cNvSpPr/>
          <p:nvPr/>
        </p:nvSpPr>
        <p:spPr>
          <a:xfrm rot="3951920">
            <a:off x="5458907" y="6459047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11" name="Овал 1710"/>
          <p:cNvSpPr/>
          <p:nvPr/>
        </p:nvSpPr>
        <p:spPr>
          <a:xfrm rot="3951920">
            <a:off x="4887403" y="6578059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12" name="Овал 1711"/>
          <p:cNvSpPr/>
          <p:nvPr/>
        </p:nvSpPr>
        <p:spPr>
          <a:xfrm rot="3951920">
            <a:off x="4363472" y="6578059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13" name="Овал 1712"/>
          <p:cNvSpPr/>
          <p:nvPr/>
        </p:nvSpPr>
        <p:spPr>
          <a:xfrm rot="3951920">
            <a:off x="2291771" y="5649364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14" name="Овал 1713"/>
          <p:cNvSpPr/>
          <p:nvPr/>
        </p:nvSpPr>
        <p:spPr>
          <a:xfrm rot="3951920">
            <a:off x="2744263" y="6006555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15" name="Овал 1714"/>
          <p:cNvSpPr/>
          <p:nvPr/>
        </p:nvSpPr>
        <p:spPr>
          <a:xfrm rot="3951920">
            <a:off x="3220464" y="6292306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16" name="Овал 1715"/>
          <p:cNvSpPr/>
          <p:nvPr/>
        </p:nvSpPr>
        <p:spPr>
          <a:xfrm rot="3951920">
            <a:off x="3744395" y="6459047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17" name="Овал 1716"/>
          <p:cNvSpPr/>
          <p:nvPr/>
        </p:nvSpPr>
        <p:spPr>
          <a:xfrm rot="3951920">
            <a:off x="1934580" y="5220737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18" name="Овал 1717"/>
          <p:cNvSpPr/>
          <p:nvPr/>
        </p:nvSpPr>
        <p:spPr>
          <a:xfrm rot="3951920">
            <a:off x="1386941" y="3791978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19" name="Овал 1718"/>
          <p:cNvSpPr/>
          <p:nvPr/>
        </p:nvSpPr>
        <p:spPr>
          <a:xfrm rot="3951920">
            <a:off x="1505953" y="4315907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20" name="Овал 1719"/>
          <p:cNvSpPr/>
          <p:nvPr/>
        </p:nvSpPr>
        <p:spPr>
          <a:xfrm rot="3951920">
            <a:off x="1672693" y="4744535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21" name="Овал 1720"/>
          <p:cNvSpPr/>
          <p:nvPr/>
        </p:nvSpPr>
        <p:spPr>
          <a:xfrm rot="3951920">
            <a:off x="1458379" y="2672833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22" name="Овал 1721"/>
          <p:cNvSpPr/>
          <p:nvPr/>
        </p:nvSpPr>
        <p:spPr>
          <a:xfrm rot="3951920">
            <a:off x="1648829" y="2148903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23" name="Овал 1722"/>
          <p:cNvSpPr/>
          <p:nvPr/>
        </p:nvSpPr>
        <p:spPr>
          <a:xfrm rot="3951920">
            <a:off x="1386941" y="3244337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24" name="Овал 1723"/>
          <p:cNvSpPr/>
          <p:nvPr/>
        </p:nvSpPr>
        <p:spPr>
          <a:xfrm rot="3951920">
            <a:off x="1887007" y="1672701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25" name="Овал 1724"/>
          <p:cNvSpPr/>
          <p:nvPr/>
        </p:nvSpPr>
        <p:spPr>
          <a:xfrm rot="3951920">
            <a:off x="2220332" y="1244073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26" name="Овал 1725"/>
          <p:cNvSpPr/>
          <p:nvPr/>
        </p:nvSpPr>
        <p:spPr>
          <a:xfrm rot="3951920">
            <a:off x="2648961" y="886883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27" name="Овал 1726"/>
          <p:cNvSpPr/>
          <p:nvPr/>
        </p:nvSpPr>
        <p:spPr>
          <a:xfrm rot="3951920">
            <a:off x="3077587" y="601131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28" name="TextBox 1727"/>
          <p:cNvSpPr txBox="1"/>
          <p:nvPr/>
        </p:nvSpPr>
        <p:spPr>
          <a:xfrm>
            <a:off x="3892286" y="142852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15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729" name="TextBox 1728"/>
          <p:cNvSpPr txBox="1"/>
          <p:nvPr/>
        </p:nvSpPr>
        <p:spPr>
          <a:xfrm>
            <a:off x="3461148" y="238432"/>
            <a:ext cx="253596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731" name="TextBox 1730"/>
          <p:cNvSpPr txBox="1"/>
          <p:nvPr/>
        </p:nvSpPr>
        <p:spPr>
          <a:xfrm>
            <a:off x="4500562" y="95556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25</a:t>
            </a:r>
            <a:endParaRPr lang="uk-UA" sz="1100" spc="-150" dirty="0">
              <a:latin typeface="Bookman Old Style" pitchFamily="18" charset="0"/>
            </a:endParaRPr>
          </a:p>
        </p:txBody>
      </p:sp>
      <p:grpSp>
        <p:nvGrpSpPr>
          <p:cNvPr id="61" name="Группа 1197"/>
          <p:cNvGrpSpPr/>
          <p:nvPr/>
        </p:nvGrpSpPr>
        <p:grpSpPr>
          <a:xfrm rot="21354696">
            <a:off x="2583855" y="805065"/>
            <a:ext cx="1400198" cy="1093329"/>
            <a:chOff x="2144581" y="479367"/>
            <a:chExt cx="1460831" cy="1140676"/>
          </a:xfrm>
        </p:grpSpPr>
        <p:sp>
          <p:nvSpPr>
            <p:cNvPr id="1219" name="8-конечная звезда 1218"/>
            <p:cNvSpPr/>
            <p:nvPr/>
          </p:nvSpPr>
          <p:spPr>
            <a:xfrm rot="1262594">
              <a:off x="2578365" y="1117765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20" name="8-конечная звезда 1219"/>
            <p:cNvSpPr/>
            <p:nvPr/>
          </p:nvSpPr>
          <p:spPr>
            <a:xfrm rot="1262594">
              <a:off x="3551412" y="1194462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21" name="8-конечная звезда 1220"/>
            <p:cNvSpPr/>
            <p:nvPr/>
          </p:nvSpPr>
          <p:spPr>
            <a:xfrm rot="1262594">
              <a:off x="3384989" y="1332011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54" name="8-конечная звезда 1253"/>
            <p:cNvSpPr/>
            <p:nvPr/>
          </p:nvSpPr>
          <p:spPr>
            <a:xfrm rot="1262594">
              <a:off x="3095241" y="1304155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74" name="8-конечная звезда 1273"/>
            <p:cNvSpPr/>
            <p:nvPr/>
          </p:nvSpPr>
          <p:spPr>
            <a:xfrm rot="1262594">
              <a:off x="2929435" y="153307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77" name="8-конечная звезда 1276"/>
            <p:cNvSpPr/>
            <p:nvPr/>
          </p:nvSpPr>
          <p:spPr>
            <a:xfrm rot="1262594">
              <a:off x="3009220" y="146223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79" name="8-конечная звезда 1278"/>
            <p:cNvSpPr/>
            <p:nvPr/>
          </p:nvSpPr>
          <p:spPr>
            <a:xfrm rot="1262594">
              <a:off x="3548411" y="1127375"/>
              <a:ext cx="46799" cy="4679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80" name="8-конечная звезда 1279"/>
            <p:cNvSpPr/>
            <p:nvPr/>
          </p:nvSpPr>
          <p:spPr>
            <a:xfrm rot="1262594">
              <a:off x="3198092" y="1027614"/>
              <a:ext cx="46799" cy="4679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81" name="8-конечная звезда 1280"/>
            <p:cNvSpPr/>
            <p:nvPr/>
          </p:nvSpPr>
          <p:spPr>
            <a:xfrm rot="1262594">
              <a:off x="3071678" y="479367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83" name="8-конечная звезда 1282"/>
            <p:cNvSpPr/>
            <p:nvPr/>
          </p:nvSpPr>
          <p:spPr>
            <a:xfrm rot="1262594">
              <a:off x="3140705" y="559023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84" name="8-конечная звезда 1283"/>
            <p:cNvSpPr/>
            <p:nvPr/>
          </p:nvSpPr>
          <p:spPr>
            <a:xfrm rot="1262594">
              <a:off x="3247015" y="1388560"/>
              <a:ext cx="46799" cy="4679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85" name="8-конечная звезда 1284"/>
            <p:cNvSpPr/>
            <p:nvPr/>
          </p:nvSpPr>
          <p:spPr>
            <a:xfrm rot="1262594">
              <a:off x="2417342" y="1270696"/>
              <a:ext cx="46799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86" name="8-конечная звезда 1285"/>
            <p:cNvSpPr/>
            <p:nvPr/>
          </p:nvSpPr>
          <p:spPr>
            <a:xfrm rot="1262594">
              <a:off x="2906040" y="932018"/>
              <a:ext cx="46799" cy="4679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87" name="8-конечная звезда 1286"/>
            <p:cNvSpPr/>
            <p:nvPr/>
          </p:nvSpPr>
          <p:spPr>
            <a:xfrm rot="1262594">
              <a:off x="2831699" y="926704"/>
              <a:ext cx="46799" cy="4679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88" name="8-конечная звезда 1287"/>
            <p:cNvSpPr/>
            <p:nvPr/>
          </p:nvSpPr>
          <p:spPr>
            <a:xfrm rot="1262594">
              <a:off x="2811458" y="983820"/>
              <a:ext cx="46799" cy="4679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89" name="8-конечная звезда 1288"/>
            <p:cNvSpPr/>
            <p:nvPr/>
          </p:nvSpPr>
          <p:spPr>
            <a:xfrm rot="1262594">
              <a:off x="2730652" y="1068925"/>
              <a:ext cx="46799" cy="4679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90" name="8-конечная звезда 1289"/>
            <p:cNvSpPr/>
            <p:nvPr/>
          </p:nvSpPr>
          <p:spPr>
            <a:xfrm rot="1262594">
              <a:off x="2694603" y="1573243"/>
              <a:ext cx="46799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96" name="8-конечная звезда 1295"/>
            <p:cNvSpPr/>
            <p:nvPr/>
          </p:nvSpPr>
          <p:spPr>
            <a:xfrm rot="1262594">
              <a:off x="2144581" y="653426"/>
              <a:ext cx="46799" cy="4679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297" name="Прямая соединительная линия 1296"/>
            <p:cNvCxnSpPr>
              <a:stCxn id="1283" idx="5"/>
              <a:endCxn id="1281" idx="7"/>
            </p:cNvCxnSpPr>
            <p:nvPr/>
          </p:nvCxnSpPr>
          <p:spPr>
            <a:xfrm rot="16445304" flipV="1">
              <a:off x="3103093" y="505714"/>
              <a:ext cx="64882" cy="4287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99" name="Прямая соединительная линия 1298"/>
            <p:cNvCxnSpPr>
              <a:stCxn id="1290" idx="6"/>
              <a:endCxn id="1274" idx="2"/>
            </p:cNvCxnSpPr>
            <p:nvPr/>
          </p:nvCxnSpPr>
          <p:spPr>
            <a:xfrm rot="5645304" flipH="1" flipV="1">
              <a:off x="2833939" y="1469780"/>
              <a:ext cx="5267" cy="22052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00" name="Прямая соединительная линия 1299"/>
            <p:cNvCxnSpPr>
              <a:stCxn id="1274" idx="7"/>
              <a:endCxn id="1277" idx="2"/>
            </p:cNvCxnSpPr>
            <p:nvPr/>
          </p:nvCxnSpPr>
          <p:spPr>
            <a:xfrm rot="5645304" flipH="1" flipV="1">
              <a:off x="2984904" y="1510358"/>
              <a:ext cx="37827" cy="4282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01" name="Прямая соединительная линия 1300"/>
            <p:cNvCxnSpPr>
              <a:stCxn id="1277" idx="7"/>
              <a:endCxn id="1254" idx="2"/>
            </p:cNvCxnSpPr>
            <p:nvPr/>
          </p:nvCxnSpPr>
          <p:spPr>
            <a:xfrm rot="5645304" flipH="1" flipV="1">
              <a:off x="3024076" y="1395899"/>
              <a:ext cx="125287" cy="4282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02" name="Прямая соединительная линия 1301"/>
            <p:cNvCxnSpPr>
              <a:stCxn id="1254" idx="0"/>
              <a:endCxn id="1284" idx="4"/>
            </p:cNvCxnSpPr>
            <p:nvPr/>
          </p:nvCxnSpPr>
          <p:spPr>
            <a:xfrm rot="245304">
              <a:off x="3145333" y="1344536"/>
              <a:ext cx="105349" cy="5533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03" name="Прямая соединительная линия 1302"/>
            <p:cNvCxnSpPr>
              <a:stCxn id="1284" idx="0"/>
              <a:endCxn id="1221" idx="3"/>
            </p:cNvCxnSpPr>
            <p:nvPr/>
          </p:nvCxnSpPr>
          <p:spPr>
            <a:xfrm rot="245304" flipV="1">
              <a:off x="3294170" y="1366649"/>
              <a:ext cx="91227" cy="5703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04" name="Прямая соединительная линия 1303"/>
            <p:cNvCxnSpPr>
              <a:stCxn id="1221" idx="7"/>
              <a:endCxn id="1220" idx="4"/>
            </p:cNvCxnSpPr>
            <p:nvPr/>
          </p:nvCxnSpPr>
          <p:spPr>
            <a:xfrm rot="5645304" flipH="1" flipV="1">
              <a:off x="3422817" y="1226640"/>
              <a:ext cx="144242" cy="10653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05" name="Прямая соединительная линия 1304"/>
            <p:cNvCxnSpPr>
              <a:stCxn id="1289" idx="7"/>
              <a:endCxn id="1288" idx="2"/>
            </p:cNvCxnSpPr>
            <p:nvPr/>
          </p:nvCxnSpPr>
          <p:spPr>
            <a:xfrm rot="5645304" flipH="1" flipV="1">
              <a:off x="2772313" y="1032413"/>
              <a:ext cx="57265" cy="4705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06" name="Прямая соединительная линия 1305"/>
            <p:cNvCxnSpPr>
              <a:stCxn id="1219" idx="7"/>
              <a:endCxn id="1289" idx="3"/>
            </p:cNvCxnSpPr>
            <p:nvPr/>
          </p:nvCxnSpPr>
          <p:spPr>
            <a:xfrm rot="5645304" flipH="1" flipV="1">
              <a:off x="2661747" y="1067771"/>
              <a:ext cx="39212" cy="10008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07" name="Прямая соединительная линия 1306"/>
            <p:cNvCxnSpPr>
              <a:stCxn id="1219" idx="2"/>
              <a:endCxn id="1285" idx="7"/>
            </p:cNvCxnSpPr>
            <p:nvPr/>
          </p:nvCxnSpPr>
          <p:spPr>
            <a:xfrm rot="5645304">
              <a:off x="2466970" y="1164765"/>
              <a:ext cx="123858" cy="12503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08" name="Прямая соединительная линия 1307"/>
            <p:cNvCxnSpPr>
              <a:stCxn id="1285" idx="1"/>
              <a:endCxn id="1290" idx="5"/>
            </p:cNvCxnSpPr>
            <p:nvPr/>
          </p:nvCxnSpPr>
          <p:spPr>
            <a:xfrm rot="16445304" flipH="1">
              <a:off x="2459020" y="1307307"/>
              <a:ext cx="240704" cy="27612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10" name="Прямая соединительная линия 1309"/>
            <p:cNvCxnSpPr>
              <a:stCxn id="1286" idx="6"/>
              <a:endCxn id="1283" idx="2"/>
            </p:cNvCxnSpPr>
            <p:nvPr/>
          </p:nvCxnSpPr>
          <p:spPr>
            <a:xfrm rot="5645304" flipH="1" flipV="1">
              <a:off x="2874766" y="672007"/>
              <a:ext cx="344010" cy="19382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11" name="Прямая соединительная линия 1310"/>
            <p:cNvCxnSpPr>
              <a:stCxn id="1287" idx="0"/>
              <a:endCxn id="1286" idx="4"/>
            </p:cNvCxnSpPr>
            <p:nvPr/>
          </p:nvCxnSpPr>
          <p:spPr>
            <a:xfrm rot="245304" flipV="1">
              <a:off x="2877386" y="945937"/>
              <a:ext cx="29766" cy="1364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12" name="Прямая соединительная линия 1311"/>
            <p:cNvCxnSpPr>
              <a:stCxn id="1288" idx="0"/>
              <a:endCxn id="1287" idx="1"/>
            </p:cNvCxnSpPr>
            <p:nvPr/>
          </p:nvCxnSpPr>
          <p:spPr>
            <a:xfrm rot="245304" flipV="1">
              <a:off x="2858280" y="971263"/>
              <a:ext cx="4737" cy="4458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13" name="Прямая соединительная линия 1312"/>
            <p:cNvCxnSpPr>
              <a:stCxn id="1280" idx="0"/>
              <a:endCxn id="1279" idx="4"/>
            </p:cNvCxnSpPr>
            <p:nvPr/>
          </p:nvCxnSpPr>
          <p:spPr>
            <a:xfrm rot="245304">
              <a:off x="3240764" y="1070453"/>
              <a:ext cx="311774" cy="6088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19" name="Прямая соединительная линия 1318"/>
            <p:cNvCxnSpPr>
              <a:stCxn id="1296" idx="0"/>
              <a:endCxn id="1281" idx="3"/>
            </p:cNvCxnSpPr>
            <p:nvPr/>
          </p:nvCxnSpPr>
          <p:spPr>
            <a:xfrm rot="245304" flipV="1">
              <a:off x="2197109" y="480980"/>
              <a:ext cx="869294" cy="23553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20" name="Прямая соединительная линия 1319"/>
            <p:cNvCxnSpPr>
              <a:stCxn id="1220" idx="5"/>
              <a:endCxn id="1279" idx="1"/>
            </p:cNvCxnSpPr>
            <p:nvPr/>
          </p:nvCxnSpPr>
          <p:spPr>
            <a:xfrm rot="5645304" flipH="1" flipV="1">
              <a:off x="3561603" y="1178438"/>
              <a:ext cx="25555" cy="1207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369" name="TextBox 1368"/>
          <p:cNvSpPr txBox="1"/>
          <p:nvPr/>
        </p:nvSpPr>
        <p:spPr>
          <a:xfrm>
            <a:off x="3143240" y="1142984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ЕРІДАН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grpSp>
        <p:nvGrpSpPr>
          <p:cNvPr id="62" name="Группа 1493"/>
          <p:cNvGrpSpPr/>
          <p:nvPr/>
        </p:nvGrpSpPr>
        <p:grpSpPr>
          <a:xfrm>
            <a:off x="1792760" y="4140544"/>
            <a:ext cx="614178" cy="1056610"/>
            <a:chOff x="1792760" y="4140544"/>
            <a:chExt cx="614178" cy="1056610"/>
          </a:xfrm>
        </p:grpSpPr>
        <p:sp>
          <p:nvSpPr>
            <p:cNvPr id="1380" name="8-конечная звезда 1379"/>
            <p:cNvSpPr/>
            <p:nvPr/>
          </p:nvSpPr>
          <p:spPr>
            <a:xfrm rot="1262594">
              <a:off x="2009705" y="4140544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81" name="8-конечная звезда 1380"/>
            <p:cNvSpPr/>
            <p:nvPr/>
          </p:nvSpPr>
          <p:spPr>
            <a:xfrm rot="1262594">
              <a:off x="1792760" y="4221659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82" name="8-конечная звезда 1381"/>
            <p:cNvSpPr/>
            <p:nvPr/>
          </p:nvSpPr>
          <p:spPr>
            <a:xfrm rot="1262594">
              <a:off x="2007074" y="4650288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83" name="8-конечная звезда 1382"/>
            <p:cNvSpPr/>
            <p:nvPr/>
          </p:nvSpPr>
          <p:spPr>
            <a:xfrm rot="1262594">
              <a:off x="2149950" y="4435973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84" name="8-конечная звезда 1383"/>
            <p:cNvSpPr/>
            <p:nvPr/>
          </p:nvSpPr>
          <p:spPr>
            <a:xfrm rot="1262594">
              <a:off x="2149950" y="4864602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85" name="8-конечная звезда 1384"/>
            <p:cNvSpPr/>
            <p:nvPr/>
          </p:nvSpPr>
          <p:spPr>
            <a:xfrm rot="1262594">
              <a:off x="2292825" y="5150354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86" name="8-конечная звезда 1385"/>
            <p:cNvSpPr/>
            <p:nvPr/>
          </p:nvSpPr>
          <p:spPr>
            <a:xfrm rot="1262594">
              <a:off x="2363738" y="5093996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388" name="Прямая соединительная линия 1387"/>
            <p:cNvCxnSpPr>
              <a:stCxn id="1381" idx="7"/>
              <a:endCxn id="1380" idx="3"/>
            </p:cNvCxnSpPr>
            <p:nvPr/>
          </p:nvCxnSpPr>
          <p:spPr>
            <a:xfrm rot="5400000" flipH="1" flipV="1">
              <a:off x="1900291" y="4123353"/>
              <a:ext cx="49458" cy="17495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89" name="Прямая соединительная линия 1388"/>
            <p:cNvCxnSpPr>
              <a:stCxn id="1383" idx="5"/>
              <a:endCxn id="1380" idx="1"/>
            </p:cNvCxnSpPr>
            <p:nvPr/>
          </p:nvCxnSpPr>
          <p:spPr>
            <a:xfrm rot="16200000" flipV="1">
              <a:off x="1991837" y="4265977"/>
              <a:ext cx="235437" cy="10858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90" name="Прямая соединительная линия 1389"/>
            <p:cNvCxnSpPr>
              <a:stCxn id="1382" idx="4"/>
              <a:endCxn id="1381" idx="1"/>
            </p:cNvCxnSpPr>
            <p:nvPr/>
          </p:nvCxnSpPr>
          <p:spPr>
            <a:xfrm rot="10800000">
              <a:off x="1825661" y="4266444"/>
              <a:ext cx="182974" cy="39884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91" name="Прямая соединительная линия 1390"/>
            <p:cNvCxnSpPr>
              <a:stCxn id="1384" idx="6"/>
              <a:endCxn id="1383" idx="2"/>
            </p:cNvCxnSpPr>
            <p:nvPr/>
          </p:nvCxnSpPr>
          <p:spPr>
            <a:xfrm rot="16200000" flipV="1">
              <a:off x="1980875" y="4665286"/>
              <a:ext cx="384951" cy="1680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92" name="Прямая соединительная линия 1391"/>
            <p:cNvCxnSpPr>
              <a:stCxn id="1384" idx="0"/>
              <a:endCxn id="1382" idx="1"/>
            </p:cNvCxnSpPr>
            <p:nvPr/>
          </p:nvCxnSpPr>
          <p:spPr>
            <a:xfrm flipH="1" flipV="1">
              <a:off x="2039975" y="4695072"/>
              <a:ext cx="155214" cy="20133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93" name="Прямая соединительная линия 1392"/>
            <p:cNvCxnSpPr>
              <a:stCxn id="1386" idx="2"/>
              <a:endCxn id="1385" idx="7"/>
            </p:cNvCxnSpPr>
            <p:nvPr/>
          </p:nvCxnSpPr>
          <p:spPr>
            <a:xfrm rot="5400000">
              <a:off x="2343347" y="5130018"/>
              <a:ext cx="28498" cy="3997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09" name="Прямая соединительная линия 1408"/>
            <p:cNvCxnSpPr>
              <a:stCxn id="1385" idx="4"/>
              <a:endCxn id="1384" idx="1"/>
            </p:cNvCxnSpPr>
            <p:nvPr/>
          </p:nvCxnSpPr>
          <p:spPr>
            <a:xfrm rot="10800000">
              <a:off x="2182852" y="4909386"/>
              <a:ext cx="111535" cy="25596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10" name="Прямая соединительная линия 1409"/>
            <p:cNvCxnSpPr>
              <a:stCxn id="1386" idx="4"/>
              <a:endCxn id="1384" idx="1"/>
            </p:cNvCxnSpPr>
            <p:nvPr/>
          </p:nvCxnSpPr>
          <p:spPr>
            <a:xfrm rot="10800000">
              <a:off x="2182851" y="4909386"/>
              <a:ext cx="182328" cy="19845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493" name="TextBox 1492"/>
          <p:cNvSpPr txBox="1"/>
          <p:nvPr/>
        </p:nvSpPr>
        <p:spPr>
          <a:xfrm rot="3270530">
            <a:off x="1593435" y="4712403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ПД РИБА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1531" name="8-конечная звезда 1530"/>
          <p:cNvSpPr/>
          <p:nvPr/>
        </p:nvSpPr>
        <p:spPr>
          <a:xfrm rot="1262594">
            <a:off x="5008523" y="365060"/>
            <a:ext cx="54000" cy="540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grpSp>
        <p:nvGrpSpPr>
          <p:cNvPr id="63" name="Группа 1682"/>
          <p:cNvGrpSpPr/>
          <p:nvPr/>
        </p:nvGrpSpPr>
        <p:grpSpPr>
          <a:xfrm>
            <a:off x="5060722" y="401756"/>
            <a:ext cx="2493877" cy="2152192"/>
            <a:chOff x="5060722" y="401756"/>
            <a:chExt cx="2493877" cy="2152192"/>
          </a:xfrm>
        </p:grpSpPr>
        <p:cxnSp>
          <p:nvCxnSpPr>
            <p:cNvPr id="709" name="Прямая соединительная линия 708"/>
            <p:cNvCxnSpPr>
              <a:stCxn id="1536" idx="5"/>
              <a:endCxn id="1535" idx="1"/>
            </p:cNvCxnSpPr>
            <p:nvPr/>
          </p:nvCxnSpPr>
          <p:spPr>
            <a:xfrm rot="5400000" flipH="1" flipV="1">
              <a:off x="6276013" y="1313207"/>
              <a:ext cx="95572" cy="1714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331" name="8-конечная звезда 1330"/>
            <p:cNvSpPr/>
            <p:nvPr/>
          </p:nvSpPr>
          <p:spPr>
            <a:xfrm rot="1262594">
              <a:off x="6221917" y="1649892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387" name="Прямая соединительная линия 1386"/>
            <p:cNvCxnSpPr>
              <a:stCxn id="1533" idx="4"/>
              <a:endCxn id="1532" idx="0"/>
            </p:cNvCxnSpPr>
            <p:nvPr/>
          </p:nvCxnSpPr>
          <p:spPr>
            <a:xfrm rot="10800000">
              <a:off x="5489351" y="687508"/>
              <a:ext cx="521105" cy="19492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532" name="8-конечная звезда 1531"/>
            <p:cNvSpPr/>
            <p:nvPr/>
          </p:nvSpPr>
          <p:spPr>
            <a:xfrm rot="1262594">
              <a:off x="5437151" y="65081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33" name="8-конечная звезда 1532"/>
            <p:cNvSpPr/>
            <p:nvPr/>
          </p:nvSpPr>
          <p:spPr>
            <a:xfrm rot="1262594">
              <a:off x="6008654" y="865125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34" name="8-конечная звезда 1533"/>
            <p:cNvSpPr/>
            <p:nvPr/>
          </p:nvSpPr>
          <p:spPr>
            <a:xfrm rot="1262594">
              <a:off x="5794341" y="129375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35" name="8-конечная звезда 1534"/>
            <p:cNvSpPr/>
            <p:nvPr/>
          </p:nvSpPr>
          <p:spPr>
            <a:xfrm rot="1262594">
              <a:off x="6294406" y="1222317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36" name="8-конечная звезда 1535"/>
            <p:cNvSpPr/>
            <p:nvPr/>
          </p:nvSpPr>
          <p:spPr>
            <a:xfrm rot="1262594">
              <a:off x="6295985" y="1366771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61" name="8-конечная звезда 1560"/>
            <p:cNvSpPr/>
            <p:nvPr/>
          </p:nvSpPr>
          <p:spPr>
            <a:xfrm rot="1262594">
              <a:off x="6794472" y="1293755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96" name="8-конечная звезда 1595"/>
            <p:cNvSpPr/>
            <p:nvPr/>
          </p:nvSpPr>
          <p:spPr>
            <a:xfrm rot="1262594">
              <a:off x="6079040" y="721198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97" name="8-конечная звезда 1596"/>
            <p:cNvSpPr/>
            <p:nvPr/>
          </p:nvSpPr>
          <p:spPr>
            <a:xfrm rot="1262594">
              <a:off x="7507799" y="2507148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98" name="8-конечная звезда 1597"/>
            <p:cNvSpPr/>
            <p:nvPr/>
          </p:nvSpPr>
          <p:spPr>
            <a:xfrm rot="1262594">
              <a:off x="7150609" y="1875160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99" name="8-конечная звезда 1598"/>
            <p:cNvSpPr/>
            <p:nvPr/>
          </p:nvSpPr>
          <p:spPr>
            <a:xfrm rot="1262594">
              <a:off x="6875812" y="1517970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600" name="Прямая соединительная линия 1599"/>
            <p:cNvCxnSpPr>
              <a:stCxn id="1599" idx="6"/>
              <a:endCxn id="1561" idx="1"/>
            </p:cNvCxnSpPr>
            <p:nvPr/>
          </p:nvCxnSpPr>
          <p:spPr>
            <a:xfrm rot="16200000" flipV="1">
              <a:off x="6782974" y="1394890"/>
              <a:ext cx="174102" cy="7517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08" name="Прямая соединительная линия 1607"/>
            <p:cNvCxnSpPr>
              <a:stCxn id="1331" idx="7"/>
              <a:endCxn id="1536" idx="2"/>
            </p:cNvCxnSpPr>
            <p:nvPr/>
          </p:nvCxnSpPr>
          <p:spPr>
            <a:xfrm rot="5400000" flipH="1" flipV="1">
              <a:off x="6174536" y="1521576"/>
              <a:ext cx="234381" cy="5005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09" name="Прямая соединительная линия 1608"/>
            <p:cNvCxnSpPr>
              <a:stCxn id="1535" idx="6"/>
              <a:endCxn id="1533" idx="0"/>
            </p:cNvCxnSpPr>
            <p:nvPr/>
          </p:nvCxnSpPr>
          <p:spPr>
            <a:xfrm rot="16200000" flipV="1">
              <a:off x="6034828" y="927845"/>
              <a:ext cx="322298" cy="27024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10" name="Прямая соединительная линия 1609"/>
            <p:cNvCxnSpPr>
              <a:stCxn id="1534" idx="6"/>
              <a:endCxn id="1533" idx="2"/>
            </p:cNvCxnSpPr>
            <p:nvPr/>
          </p:nvCxnSpPr>
          <p:spPr>
            <a:xfrm rot="5400000" flipH="1" flipV="1">
              <a:off x="5739382" y="1008978"/>
              <a:ext cx="378230" cy="19492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11" name="Прямая соединительная линия 1610"/>
            <p:cNvCxnSpPr>
              <a:stCxn id="1532" idx="4"/>
              <a:endCxn id="1531" idx="0"/>
            </p:cNvCxnSpPr>
            <p:nvPr/>
          </p:nvCxnSpPr>
          <p:spPr>
            <a:xfrm rot="10800000">
              <a:off x="5060722" y="401756"/>
              <a:ext cx="378230" cy="26636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54" name="Прямая соединительная линия 1653"/>
            <p:cNvCxnSpPr>
              <a:stCxn id="1597" idx="5"/>
              <a:endCxn id="1598" idx="0"/>
            </p:cNvCxnSpPr>
            <p:nvPr/>
          </p:nvCxnSpPr>
          <p:spPr>
            <a:xfrm rot="16200000" flipV="1">
              <a:off x="7057672" y="2045138"/>
              <a:ext cx="602202" cy="32585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55" name="Прямая соединительная линия 1654"/>
            <p:cNvCxnSpPr>
              <a:stCxn id="1598" idx="5"/>
              <a:endCxn id="1599" idx="1"/>
            </p:cNvCxnSpPr>
            <p:nvPr/>
          </p:nvCxnSpPr>
          <p:spPr>
            <a:xfrm rot="16200000" flipV="1">
              <a:off x="6879400" y="1592067"/>
              <a:ext cx="314422" cy="25579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56" name="Прямая соединительная линия 1655"/>
            <p:cNvCxnSpPr>
              <a:stCxn id="1561" idx="4"/>
              <a:endCxn id="1596" idx="1"/>
            </p:cNvCxnSpPr>
            <p:nvPr/>
          </p:nvCxnSpPr>
          <p:spPr>
            <a:xfrm rot="10800000">
              <a:off x="6111941" y="765982"/>
              <a:ext cx="684332" cy="54507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57" name="Прямая соединительная линия 1656"/>
            <p:cNvCxnSpPr>
              <a:stCxn id="1533" idx="6"/>
              <a:endCxn id="1596" idx="3"/>
            </p:cNvCxnSpPr>
            <p:nvPr/>
          </p:nvCxnSpPr>
          <p:spPr>
            <a:xfrm rot="5400000" flipH="1" flipV="1">
              <a:off x="6006789" y="792660"/>
              <a:ext cx="112827" cy="3570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684" name="TextBox 1683"/>
          <p:cNvSpPr txBox="1"/>
          <p:nvPr/>
        </p:nvSpPr>
        <p:spPr>
          <a:xfrm rot="923649">
            <a:off x="5384852" y="804240"/>
            <a:ext cx="70215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КОРМА</a:t>
            </a:r>
            <a:endParaRPr lang="uk-UA" sz="8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1685" name="TextBox 1684"/>
          <p:cNvSpPr txBox="1"/>
          <p:nvPr/>
        </p:nvSpPr>
        <p:spPr>
          <a:xfrm rot="1029259">
            <a:off x="5726624" y="1144629"/>
            <a:ext cx="70215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КОМПАС</a:t>
            </a:r>
            <a:endParaRPr lang="uk-UA" sz="8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1686" name="TextBox 1685"/>
          <p:cNvSpPr txBox="1"/>
          <p:nvPr/>
        </p:nvSpPr>
        <p:spPr>
          <a:xfrm rot="2655036">
            <a:off x="6627970" y="1693846"/>
            <a:ext cx="70215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ВІТРИЛА</a:t>
            </a:r>
            <a:endParaRPr lang="uk-UA" sz="8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grpSp>
        <p:nvGrpSpPr>
          <p:cNvPr id="65" name="Группа 1793"/>
          <p:cNvGrpSpPr/>
          <p:nvPr/>
        </p:nvGrpSpPr>
        <p:grpSpPr>
          <a:xfrm>
            <a:off x="6572264" y="3651209"/>
            <a:ext cx="904055" cy="1962717"/>
            <a:chOff x="6579106" y="3651209"/>
            <a:chExt cx="904055" cy="1962717"/>
          </a:xfrm>
        </p:grpSpPr>
        <p:cxnSp>
          <p:nvCxnSpPr>
            <p:cNvPr id="1374" name="Прямая соединительная линия 1373"/>
            <p:cNvCxnSpPr>
              <a:stCxn id="1735" idx="3"/>
              <a:endCxn id="1737" idx="7"/>
            </p:cNvCxnSpPr>
            <p:nvPr/>
          </p:nvCxnSpPr>
          <p:spPr>
            <a:xfrm rot="5400000" flipH="1">
              <a:off x="7098637" y="4700638"/>
              <a:ext cx="15812" cy="23504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709" name="Овал 1708"/>
            <p:cNvSpPr/>
            <p:nvPr/>
          </p:nvSpPr>
          <p:spPr>
            <a:xfrm rot="3951920">
              <a:off x="6863802" y="5577926"/>
              <a:ext cx="36000" cy="36000"/>
            </a:xfrm>
            <a:prstGeom prst="ellipse">
              <a:avLst/>
            </a:prstGeom>
            <a:solidFill>
              <a:srgbClr val="C00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631" name="Прямая соединительная линия 1630"/>
            <p:cNvCxnSpPr>
              <a:stCxn id="1774" idx="5"/>
              <a:endCxn id="1773" idx="2"/>
            </p:cNvCxnSpPr>
            <p:nvPr/>
          </p:nvCxnSpPr>
          <p:spPr>
            <a:xfrm rot="5400000" flipH="1" flipV="1">
              <a:off x="7109755" y="4107339"/>
              <a:ext cx="182045" cy="7253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36" name="Прямая соединительная линия 1635"/>
            <p:cNvCxnSpPr>
              <a:stCxn id="1736" idx="7"/>
              <a:endCxn id="1735" idx="2"/>
            </p:cNvCxnSpPr>
            <p:nvPr/>
          </p:nvCxnSpPr>
          <p:spPr>
            <a:xfrm rot="5400000" flipH="1" flipV="1">
              <a:off x="7201648" y="4843103"/>
              <a:ext cx="40098" cy="3069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50" name="Прямая соединительная линия 1649"/>
            <p:cNvCxnSpPr>
              <a:stCxn id="1696" idx="7"/>
              <a:endCxn id="1736" idx="1"/>
            </p:cNvCxnSpPr>
            <p:nvPr/>
          </p:nvCxnSpPr>
          <p:spPr>
            <a:xfrm rot="5400000" flipH="1" flipV="1">
              <a:off x="6926996" y="4973061"/>
              <a:ext cx="331144" cy="20379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51" name="Прямая соединительная линия 1650"/>
            <p:cNvCxnSpPr>
              <a:stCxn id="1690" idx="7"/>
              <a:endCxn id="1696" idx="2"/>
            </p:cNvCxnSpPr>
            <p:nvPr/>
          </p:nvCxnSpPr>
          <p:spPr>
            <a:xfrm rot="5400000" flipH="1" flipV="1">
              <a:off x="6780817" y="5282497"/>
              <a:ext cx="181289" cy="16968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52" name="Прямая соединительная линия 1651"/>
            <p:cNvCxnSpPr>
              <a:stCxn id="1690" idx="5"/>
              <a:endCxn id="1689" idx="1"/>
            </p:cNvCxnSpPr>
            <p:nvPr/>
          </p:nvCxnSpPr>
          <p:spPr>
            <a:xfrm rot="16200000" flipV="1">
              <a:off x="6626175" y="5323847"/>
              <a:ext cx="174953" cy="6041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53" name="Прямая соединительная линия 1652"/>
            <p:cNvCxnSpPr>
              <a:stCxn id="1689" idx="3"/>
              <a:endCxn id="1687" idx="1"/>
            </p:cNvCxnSpPr>
            <p:nvPr/>
          </p:nvCxnSpPr>
          <p:spPr>
            <a:xfrm rot="5400000">
              <a:off x="6626343" y="5240358"/>
              <a:ext cx="11883" cy="4055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687" name="8-конечная звезда 1686"/>
            <p:cNvSpPr/>
            <p:nvPr/>
          </p:nvSpPr>
          <p:spPr>
            <a:xfrm rot="1262594">
              <a:off x="6579106" y="5221792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689" name="8-конечная звезда 1688"/>
            <p:cNvSpPr/>
            <p:nvPr/>
          </p:nvSpPr>
          <p:spPr>
            <a:xfrm rot="1262594">
              <a:off x="6650544" y="5221792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690" name="8-конечная звезда 1689"/>
            <p:cNvSpPr/>
            <p:nvPr/>
          </p:nvSpPr>
          <p:spPr>
            <a:xfrm rot="1262594">
              <a:off x="6724613" y="5438737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696" name="8-конечная звезда 1695"/>
            <p:cNvSpPr/>
            <p:nvPr/>
          </p:nvSpPr>
          <p:spPr>
            <a:xfrm rot="1262594">
              <a:off x="6938997" y="522449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730" name="8-конечная звезда 1729"/>
            <p:cNvSpPr/>
            <p:nvPr/>
          </p:nvSpPr>
          <p:spPr>
            <a:xfrm rot="1262594">
              <a:off x="7293487" y="4150222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732" name="8-конечная звезда 1731"/>
            <p:cNvSpPr/>
            <p:nvPr/>
          </p:nvSpPr>
          <p:spPr>
            <a:xfrm rot="1262594">
              <a:off x="7293486" y="4864600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733" name="8-конечная звезда 1732"/>
            <p:cNvSpPr/>
            <p:nvPr/>
          </p:nvSpPr>
          <p:spPr>
            <a:xfrm rot="1262594">
              <a:off x="6875812" y="5007478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734" name="8-конечная звезда 1733"/>
            <p:cNvSpPr/>
            <p:nvPr/>
          </p:nvSpPr>
          <p:spPr>
            <a:xfrm rot="1262594">
              <a:off x="6793420" y="4946994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735" name="8-конечная звезда 1734"/>
            <p:cNvSpPr/>
            <p:nvPr/>
          </p:nvSpPr>
          <p:spPr>
            <a:xfrm rot="1262594">
              <a:off x="7222048" y="4793164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736" name="8-конечная звезда 1735"/>
            <p:cNvSpPr/>
            <p:nvPr/>
          </p:nvSpPr>
          <p:spPr>
            <a:xfrm rot="1262594">
              <a:off x="7161564" y="4864602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737" name="8-конечная звезда 1736"/>
            <p:cNvSpPr/>
            <p:nvPr/>
          </p:nvSpPr>
          <p:spPr>
            <a:xfrm rot="1262594">
              <a:off x="6937348" y="4794216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754" name="Прямая соединительная линия 1753"/>
            <p:cNvCxnSpPr>
              <a:stCxn id="1733" idx="4"/>
              <a:endCxn id="1734" idx="1"/>
            </p:cNvCxnSpPr>
            <p:nvPr/>
          </p:nvCxnSpPr>
          <p:spPr>
            <a:xfrm rot="10800000">
              <a:off x="6826321" y="4991778"/>
              <a:ext cx="51052" cy="3069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55" name="Прямая соединительная линия 1754"/>
            <p:cNvCxnSpPr>
              <a:stCxn id="1734" idx="0"/>
              <a:endCxn id="1737" idx="3"/>
            </p:cNvCxnSpPr>
            <p:nvPr/>
          </p:nvCxnSpPr>
          <p:spPr>
            <a:xfrm flipV="1">
              <a:off x="6838659" y="4832179"/>
              <a:ext cx="101015" cy="14661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56" name="Прямая соединительная линия 1755"/>
            <p:cNvCxnSpPr>
              <a:stCxn id="1733" idx="7"/>
              <a:endCxn id="1736" idx="3"/>
            </p:cNvCxnSpPr>
            <p:nvPr/>
          </p:nvCxnSpPr>
          <p:spPr>
            <a:xfrm rot="5400000" flipH="1" flipV="1">
              <a:off x="6980151" y="4837948"/>
              <a:ext cx="123874" cy="24298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65" name="Прямая соединительная линия 1764"/>
            <p:cNvCxnSpPr>
              <a:stCxn id="1773" idx="7"/>
              <a:endCxn id="1771" idx="2"/>
            </p:cNvCxnSpPr>
            <p:nvPr/>
          </p:nvCxnSpPr>
          <p:spPr>
            <a:xfrm rot="5400000" flipH="1" flipV="1">
              <a:off x="7166963" y="3803278"/>
              <a:ext cx="317837" cy="11809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66" name="Прямая соединительная линия 1765"/>
            <p:cNvCxnSpPr>
              <a:stCxn id="1775" idx="5"/>
              <a:endCxn id="1771" idx="0"/>
            </p:cNvCxnSpPr>
            <p:nvPr/>
          </p:nvCxnSpPr>
          <p:spPr>
            <a:xfrm rot="16200000" flipV="1">
              <a:off x="7345751" y="3761977"/>
              <a:ext cx="178582" cy="3043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67" name="Прямая соединительная линия 1766"/>
            <p:cNvCxnSpPr>
              <a:stCxn id="1735" idx="5"/>
              <a:endCxn id="1775" idx="1"/>
            </p:cNvCxnSpPr>
            <p:nvPr/>
          </p:nvCxnSpPr>
          <p:spPr>
            <a:xfrm rot="5400000" flipH="1" flipV="1">
              <a:off x="6909641" y="4235560"/>
              <a:ext cx="885926" cy="23331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68" name="Прямая соединительная линия 1767"/>
            <p:cNvCxnSpPr>
              <a:stCxn id="1732" idx="3"/>
              <a:endCxn id="1735" idx="1"/>
            </p:cNvCxnSpPr>
            <p:nvPr/>
          </p:nvCxnSpPr>
          <p:spPr>
            <a:xfrm rot="5400000" flipH="1">
              <a:off x="7245449" y="4847449"/>
              <a:ext cx="59553" cy="4055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771" name="8-конечная звезда 1770"/>
            <p:cNvSpPr/>
            <p:nvPr/>
          </p:nvSpPr>
          <p:spPr>
            <a:xfrm rot="1262594">
              <a:off x="7367625" y="3651209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772" name="8-конечная звезда 1771"/>
            <p:cNvSpPr/>
            <p:nvPr/>
          </p:nvSpPr>
          <p:spPr>
            <a:xfrm rot="1262594">
              <a:off x="7222047" y="4221660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773" name="8-конечная звезда 1772"/>
            <p:cNvSpPr/>
            <p:nvPr/>
          </p:nvSpPr>
          <p:spPr>
            <a:xfrm rot="1262594">
              <a:off x="7222048" y="4007346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774" name="8-конечная звезда 1773"/>
            <p:cNvSpPr/>
            <p:nvPr/>
          </p:nvSpPr>
          <p:spPr>
            <a:xfrm rot="1262594">
              <a:off x="7150609" y="4232614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775" name="8-конечная звезда 1774"/>
            <p:cNvSpPr/>
            <p:nvPr/>
          </p:nvSpPr>
          <p:spPr>
            <a:xfrm rot="1262594">
              <a:off x="7436361" y="3864470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787" name="Прямая соединительная линия 1786"/>
            <p:cNvCxnSpPr>
              <a:stCxn id="1730" idx="5"/>
              <a:endCxn id="1773" idx="1"/>
            </p:cNvCxnSpPr>
            <p:nvPr/>
          </p:nvCxnSpPr>
          <p:spPr>
            <a:xfrm rot="16200000" flipV="1">
              <a:off x="7231114" y="4075965"/>
              <a:ext cx="100108" cy="5243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88" name="Прямая соединительная линия 1787"/>
            <p:cNvCxnSpPr>
              <a:stCxn id="1772" idx="5"/>
              <a:endCxn id="1773" idx="2"/>
            </p:cNvCxnSpPr>
            <p:nvPr/>
          </p:nvCxnSpPr>
          <p:spPr>
            <a:xfrm rot="5400000" flipH="1" flipV="1">
              <a:off x="7150951" y="4137581"/>
              <a:ext cx="171091" cy="110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795" name="TextBox 1794"/>
          <p:cNvSpPr txBox="1"/>
          <p:nvPr/>
        </p:nvSpPr>
        <p:spPr>
          <a:xfrm rot="17330145">
            <a:off x="6850552" y="4484570"/>
            <a:ext cx="70215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ЦЕНТАВР</a:t>
            </a:r>
            <a:endParaRPr lang="uk-UA" sz="8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1804" name="TextBox 1803"/>
          <p:cNvSpPr txBox="1"/>
          <p:nvPr/>
        </p:nvSpPr>
        <p:spPr>
          <a:xfrm>
            <a:off x="5535360" y="309870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15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05" name="TextBox 1804"/>
          <p:cNvSpPr txBox="1"/>
          <p:nvPr/>
        </p:nvSpPr>
        <p:spPr>
          <a:xfrm>
            <a:off x="5104222" y="166994"/>
            <a:ext cx="253596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06" name="TextBox 1805"/>
          <p:cNvSpPr txBox="1"/>
          <p:nvPr/>
        </p:nvSpPr>
        <p:spPr>
          <a:xfrm>
            <a:off x="6072198" y="571480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25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07" name="TextBox 1806"/>
          <p:cNvSpPr txBox="1"/>
          <p:nvPr/>
        </p:nvSpPr>
        <p:spPr>
          <a:xfrm>
            <a:off x="6892682" y="1310002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15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08" name="TextBox 1807"/>
          <p:cNvSpPr txBox="1"/>
          <p:nvPr/>
        </p:nvSpPr>
        <p:spPr>
          <a:xfrm>
            <a:off x="6572264" y="928670"/>
            <a:ext cx="253596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09" name="TextBox 1808"/>
          <p:cNvSpPr txBox="1"/>
          <p:nvPr/>
        </p:nvSpPr>
        <p:spPr>
          <a:xfrm>
            <a:off x="7249872" y="1810068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25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10" name="TextBox 1809"/>
          <p:cNvSpPr txBox="1"/>
          <p:nvPr/>
        </p:nvSpPr>
        <p:spPr>
          <a:xfrm>
            <a:off x="7572396" y="2857496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15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11" name="TextBox 1810"/>
          <p:cNvSpPr txBox="1"/>
          <p:nvPr/>
        </p:nvSpPr>
        <p:spPr>
          <a:xfrm>
            <a:off x="7500958" y="2333288"/>
            <a:ext cx="253596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12" name="TextBox 1811"/>
          <p:cNvSpPr txBox="1"/>
          <p:nvPr/>
        </p:nvSpPr>
        <p:spPr>
          <a:xfrm>
            <a:off x="7607062" y="3357562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25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16" name="TextBox 1815"/>
          <p:cNvSpPr txBox="1"/>
          <p:nvPr/>
        </p:nvSpPr>
        <p:spPr>
          <a:xfrm>
            <a:off x="7392748" y="4429132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15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17" name="TextBox 1816"/>
          <p:cNvSpPr txBox="1"/>
          <p:nvPr/>
        </p:nvSpPr>
        <p:spPr>
          <a:xfrm>
            <a:off x="7572396" y="3929066"/>
            <a:ext cx="253596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18" name="TextBox 1817"/>
          <p:cNvSpPr txBox="1"/>
          <p:nvPr/>
        </p:nvSpPr>
        <p:spPr>
          <a:xfrm>
            <a:off x="7178434" y="4929198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25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19" name="TextBox 1818"/>
          <p:cNvSpPr txBox="1"/>
          <p:nvPr/>
        </p:nvSpPr>
        <p:spPr>
          <a:xfrm>
            <a:off x="6392616" y="5810596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15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20" name="TextBox 1819"/>
          <p:cNvSpPr txBox="1"/>
          <p:nvPr/>
        </p:nvSpPr>
        <p:spPr>
          <a:xfrm>
            <a:off x="6818734" y="5453406"/>
            <a:ext cx="253596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21" name="TextBox 1820"/>
          <p:cNvSpPr txBox="1"/>
          <p:nvPr/>
        </p:nvSpPr>
        <p:spPr>
          <a:xfrm>
            <a:off x="5929322" y="6143644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25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22" name="TextBox 1821"/>
          <p:cNvSpPr txBox="1"/>
          <p:nvPr/>
        </p:nvSpPr>
        <p:spPr>
          <a:xfrm>
            <a:off x="4820980" y="6453538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15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23" name="TextBox 1822"/>
          <p:cNvSpPr txBox="1"/>
          <p:nvPr/>
        </p:nvSpPr>
        <p:spPr>
          <a:xfrm>
            <a:off x="5429256" y="6357958"/>
            <a:ext cx="253596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24" name="TextBox 1823"/>
          <p:cNvSpPr txBox="1"/>
          <p:nvPr/>
        </p:nvSpPr>
        <p:spPr>
          <a:xfrm>
            <a:off x="4323020" y="6500834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25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25" name="TextBox 1824"/>
          <p:cNvSpPr txBox="1"/>
          <p:nvPr/>
        </p:nvSpPr>
        <p:spPr>
          <a:xfrm>
            <a:off x="3106468" y="6239224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15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26" name="TextBox 1825"/>
          <p:cNvSpPr txBox="1"/>
          <p:nvPr/>
        </p:nvSpPr>
        <p:spPr>
          <a:xfrm>
            <a:off x="3714744" y="6429396"/>
            <a:ext cx="253596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27" name="TextBox 1826"/>
          <p:cNvSpPr txBox="1"/>
          <p:nvPr/>
        </p:nvSpPr>
        <p:spPr>
          <a:xfrm>
            <a:off x="2643174" y="5953472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25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28" name="TextBox 1827"/>
          <p:cNvSpPr txBox="1"/>
          <p:nvPr/>
        </p:nvSpPr>
        <p:spPr>
          <a:xfrm>
            <a:off x="1820584" y="5214950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15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29" name="TextBox 1828"/>
          <p:cNvSpPr txBox="1"/>
          <p:nvPr/>
        </p:nvSpPr>
        <p:spPr>
          <a:xfrm>
            <a:off x="2214546" y="5619436"/>
            <a:ext cx="253596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30" name="TextBox 1829"/>
          <p:cNvSpPr txBox="1"/>
          <p:nvPr/>
        </p:nvSpPr>
        <p:spPr>
          <a:xfrm>
            <a:off x="1534832" y="4714884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25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31" name="TextBox 1830"/>
          <p:cNvSpPr txBox="1"/>
          <p:nvPr/>
        </p:nvSpPr>
        <p:spPr>
          <a:xfrm>
            <a:off x="1214414" y="3786190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15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32" name="TextBox 1831"/>
          <p:cNvSpPr txBox="1"/>
          <p:nvPr/>
        </p:nvSpPr>
        <p:spPr>
          <a:xfrm>
            <a:off x="1357290" y="4286256"/>
            <a:ext cx="253596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33" name="TextBox 1832"/>
          <p:cNvSpPr txBox="1"/>
          <p:nvPr/>
        </p:nvSpPr>
        <p:spPr>
          <a:xfrm>
            <a:off x="1177642" y="3214686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25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34" name="TextBox 1833"/>
          <p:cNvSpPr txBox="1"/>
          <p:nvPr/>
        </p:nvSpPr>
        <p:spPr>
          <a:xfrm>
            <a:off x="1428728" y="2071678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15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35" name="TextBox 1834"/>
          <p:cNvSpPr txBox="1"/>
          <p:nvPr/>
        </p:nvSpPr>
        <p:spPr>
          <a:xfrm>
            <a:off x="1285852" y="2643182"/>
            <a:ext cx="253596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36" name="TextBox 1835"/>
          <p:cNvSpPr txBox="1"/>
          <p:nvPr/>
        </p:nvSpPr>
        <p:spPr>
          <a:xfrm>
            <a:off x="1643042" y="1643050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25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37" name="TextBox 1836"/>
          <p:cNvSpPr txBox="1"/>
          <p:nvPr/>
        </p:nvSpPr>
        <p:spPr>
          <a:xfrm>
            <a:off x="2392088" y="809936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15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38" name="TextBox 1837"/>
          <p:cNvSpPr txBox="1"/>
          <p:nvPr/>
        </p:nvSpPr>
        <p:spPr>
          <a:xfrm>
            <a:off x="2034898" y="1142984"/>
            <a:ext cx="253596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39" name="TextBox 1838"/>
          <p:cNvSpPr txBox="1"/>
          <p:nvPr/>
        </p:nvSpPr>
        <p:spPr>
          <a:xfrm>
            <a:off x="2857488" y="500042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25</a:t>
            </a:r>
            <a:endParaRPr lang="uk-UA" sz="1100" spc="-150" dirty="0">
              <a:latin typeface="Bookman Old Style" pitchFamily="18" charset="0"/>
            </a:endParaRPr>
          </a:p>
        </p:txBody>
      </p:sp>
      <p:grpSp>
        <p:nvGrpSpPr>
          <p:cNvPr id="66" name="Группа 1849"/>
          <p:cNvGrpSpPr/>
          <p:nvPr/>
        </p:nvGrpSpPr>
        <p:grpSpPr>
          <a:xfrm rot="19930929">
            <a:off x="1152525" y="9525"/>
            <a:ext cx="6837363" cy="6837363"/>
            <a:chOff x="1152525" y="9525"/>
            <a:chExt cx="6837363" cy="6837363"/>
          </a:xfrm>
        </p:grpSpPr>
        <p:pic>
          <p:nvPicPr>
            <p:cNvPr id="1030" name="Picture 6" descr="K:\Зоряне небо\ПОЛУКРУГ 90  1.png"/>
            <p:cNvPicPr>
              <a:picLocks noChangeAspect="1" noChangeArrowheads="1"/>
            </p:cNvPicPr>
            <p:nvPr/>
          </p:nvPicPr>
          <p:blipFill>
            <a:blip r:embed="rId3"/>
            <a:srcRect/>
            <a:stretch>
              <a:fillRect/>
            </a:stretch>
          </p:blipFill>
          <p:spPr bwMode="auto">
            <a:xfrm>
              <a:off x="1152525" y="9525"/>
              <a:ext cx="6837363" cy="6837363"/>
            </a:xfrm>
            <a:prstGeom prst="rect">
              <a:avLst/>
            </a:prstGeom>
            <a:noFill/>
          </p:spPr>
        </p:pic>
        <p:cxnSp>
          <p:nvCxnSpPr>
            <p:cNvPr id="1843" name="Прямая соединительная линия 1842"/>
            <p:cNvCxnSpPr/>
            <p:nvPr/>
          </p:nvCxnSpPr>
          <p:spPr>
            <a:xfrm rot="5400000">
              <a:off x="4409394" y="480312"/>
              <a:ext cx="324562" cy="651"/>
            </a:xfrm>
            <a:prstGeom prst="line">
              <a:avLst/>
            </a:prstGeom>
            <a:ln w="28575">
              <a:solidFill>
                <a:srgbClr val="C0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846" name="TextBox 1845"/>
            <p:cNvSpPr txBox="1"/>
            <p:nvPr/>
          </p:nvSpPr>
          <p:spPr>
            <a:xfrm rot="88028">
              <a:off x="4071934" y="642918"/>
              <a:ext cx="1058667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uk-UA" sz="1400" b="1" dirty="0" smtClean="0">
                  <a:solidFill>
                    <a:srgbClr val="9E0000"/>
                  </a:solidFill>
                  <a:latin typeface="Bookman Old Style" pitchFamily="18" charset="0"/>
                </a:rPr>
                <a:t>Північ</a:t>
              </a:r>
            </a:p>
          </p:txBody>
        </p:sp>
        <p:sp>
          <p:nvSpPr>
            <p:cNvPr id="1847" name="TextBox 1846"/>
            <p:cNvSpPr txBox="1"/>
            <p:nvPr/>
          </p:nvSpPr>
          <p:spPr>
            <a:xfrm rot="21508229">
              <a:off x="4013399" y="2090314"/>
              <a:ext cx="1058667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uk-UA" sz="1600" b="1" i="1" dirty="0" err="1" smtClean="0">
                  <a:solidFill>
                    <a:srgbClr val="9E0000"/>
                  </a:solidFill>
                  <a:latin typeface="Bookman Old Style" pitchFamily="18" charset="0"/>
                </a:rPr>
                <a:t>пн</a:t>
              </a:r>
              <a:endParaRPr lang="uk-UA" sz="1600" b="1" i="1" dirty="0" smtClean="0">
                <a:solidFill>
                  <a:srgbClr val="9E0000"/>
                </a:solidFill>
                <a:latin typeface="Bookman Old Style" pitchFamily="18" charset="0"/>
              </a:endParaRPr>
            </a:p>
          </p:txBody>
        </p:sp>
        <p:sp>
          <p:nvSpPr>
            <p:cNvPr id="1848" name="TextBox 1847"/>
            <p:cNvSpPr txBox="1"/>
            <p:nvPr/>
          </p:nvSpPr>
          <p:spPr>
            <a:xfrm rot="66292">
              <a:off x="6072199" y="2928934"/>
              <a:ext cx="1058667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uk-UA" sz="1600" b="1" i="1" dirty="0" err="1" smtClean="0">
                  <a:solidFill>
                    <a:srgbClr val="9E0000"/>
                  </a:solidFill>
                  <a:latin typeface="Bookman Old Style" pitchFamily="18" charset="0"/>
                </a:rPr>
                <a:t>зх</a:t>
              </a:r>
              <a:endParaRPr lang="uk-UA" sz="1600" b="1" i="1" dirty="0" smtClean="0">
                <a:solidFill>
                  <a:srgbClr val="9E0000"/>
                </a:solidFill>
                <a:latin typeface="Bookman Old Style" pitchFamily="18" charset="0"/>
              </a:endParaRPr>
            </a:p>
          </p:txBody>
        </p:sp>
        <p:sp>
          <p:nvSpPr>
            <p:cNvPr id="1849" name="TextBox 1848"/>
            <p:cNvSpPr txBox="1"/>
            <p:nvPr/>
          </p:nvSpPr>
          <p:spPr>
            <a:xfrm rot="21575894">
              <a:off x="2071670" y="2928934"/>
              <a:ext cx="1058667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uk-UA" sz="1600" b="1" i="1" dirty="0" err="1" smtClean="0">
                  <a:solidFill>
                    <a:srgbClr val="9E0000"/>
                  </a:solidFill>
                  <a:latin typeface="Bookman Old Style" pitchFamily="18" charset="0"/>
                </a:rPr>
                <a:t>сх</a:t>
              </a:r>
              <a:endParaRPr lang="uk-UA" sz="1600" b="1" i="1" dirty="0" smtClean="0">
                <a:solidFill>
                  <a:srgbClr val="9E0000"/>
                </a:solidFill>
                <a:latin typeface="Bookman Old Style" pitchFamily="18" charset="0"/>
              </a:endParaRPr>
            </a:p>
          </p:txBody>
        </p:sp>
      </p:grpSp>
      <p:sp>
        <p:nvSpPr>
          <p:cNvPr id="1328" name="Овал 1327">
            <a:hlinkClick r:id="rId4" action="ppaction://hlinksldjump"/>
          </p:cNvPr>
          <p:cNvSpPr/>
          <p:nvPr/>
        </p:nvSpPr>
        <p:spPr>
          <a:xfrm>
            <a:off x="4534314" y="105166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329" name="Овал 1328">
            <a:hlinkClick r:id="rId5" action="ppaction://hlinksldjump"/>
          </p:cNvPr>
          <p:cNvSpPr/>
          <p:nvPr/>
        </p:nvSpPr>
        <p:spPr>
          <a:xfrm>
            <a:off x="5143504" y="176604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343" name="Овал 1342">
            <a:hlinkClick r:id="rId6" action="ppaction://hlinksldjump"/>
          </p:cNvPr>
          <p:cNvSpPr/>
          <p:nvPr/>
        </p:nvSpPr>
        <p:spPr>
          <a:xfrm>
            <a:off x="5605884" y="329004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344" name="Овал 1343">
            <a:hlinkClick r:id="rId7" action="ppaction://hlinksldjump"/>
          </p:cNvPr>
          <p:cNvSpPr/>
          <p:nvPr/>
        </p:nvSpPr>
        <p:spPr>
          <a:xfrm>
            <a:off x="6143636" y="571480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345" name="Овал 1344">
            <a:hlinkClick r:id="rId8" action="ppaction://hlinksldjump"/>
          </p:cNvPr>
          <p:cNvSpPr/>
          <p:nvPr/>
        </p:nvSpPr>
        <p:spPr>
          <a:xfrm>
            <a:off x="6606016" y="928670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346" name="Овал 1345">
            <a:hlinkClick r:id="rId9" action="ppaction://hlinksldjump"/>
          </p:cNvPr>
          <p:cNvSpPr/>
          <p:nvPr/>
        </p:nvSpPr>
        <p:spPr>
          <a:xfrm>
            <a:off x="6963206" y="1319612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347" name="Овал 1346">
            <a:hlinkClick r:id="rId10" action="ppaction://hlinksldjump"/>
          </p:cNvPr>
          <p:cNvSpPr/>
          <p:nvPr/>
        </p:nvSpPr>
        <p:spPr>
          <a:xfrm>
            <a:off x="7286644" y="1819678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348" name="Овал 1347">
            <a:hlinkClick r:id="rId11" action="ppaction://hlinksldjump"/>
          </p:cNvPr>
          <p:cNvSpPr/>
          <p:nvPr/>
        </p:nvSpPr>
        <p:spPr>
          <a:xfrm>
            <a:off x="7500958" y="2319744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349" name="Овал 1348">
            <a:hlinkClick r:id="rId12" action="ppaction://hlinksldjump"/>
          </p:cNvPr>
          <p:cNvSpPr/>
          <p:nvPr/>
        </p:nvSpPr>
        <p:spPr>
          <a:xfrm>
            <a:off x="7606148" y="2857496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350" name="Овал 1349">
            <a:hlinkClick r:id="rId13" action="ppaction://hlinksldjump"/>
          </p:cNvPr>
          <p:cNvSpPr/>
          <p:nvPr/>
        </p:nvSpPr>
        <p:spPr>
          <a:xfrm>
            <a:off x="7643834" y="3357562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351" name="Овал 1350">
            <a:hlinkClick r:id="rId14" action="ppaction://hlinksldjump"/>
          </p:cNvPr>
          <p:cNvSpPr/>
          <p:nvPr/>
        </p:nvSpPr>
        <p:spPr>
          <a:xfrm>
            <a:off x="7572396" y="3929066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352" name="Овал 1351">
            <a:hlinkClick r:id="rId15" action="ppaction://hlinksldjump"/>
          </p:cNvPr>
          <p:cNvSpPr/>
          <p:nvPr/>
        </p:nvSpPr>
        <p:spPr>
          <a:xfrm>
            <a:off x="7429520" y="4429132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353" name="Овал 1352">
            <a:hlinkClick r:id="rId16" action="ppaction://hlinksldjump"/>
          </p:cNvPr>
          <p:cNvSpPr/>
          <p:nvPr/>
        </p:nvSpPr>
        <p:spPr>
          <a:xfrm>
            <a:off x="7215206" y="4929198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354" name="Овал 1353">
            <a:hlinkClick r:id="rId17" action="ppaction://hlinksldjump"/>
          </p:cNvPr>
          <p:cNvSpPr/>
          <p:nvPr/>
        </p:nvSpPr>
        <p:spPr>
          <a:xfrm>
            <a:off x="6820330" y="5463016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361" name="Овал 1360">
            <a:hlinkClick r:id="rId18" action="ppaction://hlinksldjump"/>
          </p:cNvPr>
          <p:cNvSpPr/>
          <p:nvPr/>
        </p:nvSpPr>
        <p:spPr>
          <a:xfrm>
            <a:off x="6429388" y="5820206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362" name="Овал 1361">
            <a:hlinkClick r:id="rId19" action="ppaction://hlinksldjump"/>
          </p:cNvPr>
          <p:cNvSpPr/>
          <p:nvPr/>
        </p:nvSpPr>
        <p:spPr>
          <a:xfrm>
            <a:off x="5929322" y="6143644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363" name="Овал 1362">
            <a:hlinkClick r:id="rId20" action="ppaction://hlinksldjump"/>
          </p:cNvPr>
          <p:cNvSpPr/>
          <p:nvPr/>
        </p:nvSpPr>
        <p:spPr>
          <a:xfrm>
            <a:off x="5391570" y="6357958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366" name="Овал 1365">
            <a:hlinkClick r:id="rId21" action="ppaction://hlinksldjump"/>
          </p:cNvPr>
          <p:cNvSpPr/>
          <p:nvPr/>
        </p:nvSpPr>
        <p:spPr>
          <a:xfrm>
            <a:off x="4857752" y="6463148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367" name="Овал 1366">
            <a:hlinkClick r:id="rId22" action="ppaction://hlinksldjump"/>
          </p:cNvPr>
          <p:cNvSpPr/>
          <p:nvPr/>
        </p:nvSpPr>
        <p:spPr>
          <a:xfrm>
            <a:off x="4357686" y="6500834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368" name="Овал 1367">
            <a:hlinkClick r:id="rId23" action="ppaction://hlinksldjump"/>
          </p:cNvPr>
          <p:cNvSpPr/>
          <p:nvPr/>
        </p:nvSpPr>
        <p:spPr>
          <a:xfrm>
            <a:off x="3714744" y="6391710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395" name="Овал 1394">
            <a:hlinkClick r:id="rId24" action="ppaction://hlinksldjump"/>
          </p:cNvPr>
          <p:cNvSpPr/>
          <p:nvPr/>
        </p:nvSpPr>
        <p:spPr>
          <a:xfrm>
            <a:off x="3143240" y="6215082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411" name="Овал 1410">
            <a:hlinkClick r:id="rId25" action="ppaction://hlinksldjump"/>
          </p:cNvPr>
          <p:cNvSpPr/>
          <p:nvPr/>
        </p:nvSpPr>
        <p:spPr>
          <a:xfrm>
            <a:off x="2676926" y="5963082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412" name="Овал 1411">
            <a:hlinkClick r:id="rId26" action="ppaction://hlinksldjump"/>
          </p:cNvPr>
          <p:cNvSpPr/>
          <p:nvPr/>
        </p:nvSpPr>
        <p:spPr>
          <a:xfrm>
            <a:off x="2214546" y="5605892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413" name="Овал 1412">
            <a:hlinkClick r:id="rId27" action="ppaction://hlinksldjump"/>
          </p:cNvPr>
          <p:cNvSpPr/>
          <p:nvPr/>
        </p:nvSpPr>
        <p:spPr>
          <a:xfrm>
            <a:off x="1857356" y="5177264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414" name="Овал 1413">
            <a:hlinkClick r:id="rId28" action="ppaction://hlinksldjump"/>
          </p:cNvPr>
          <p:cNvSpPr/>
          <p:nvPr/>
        </p:nvSpPr>
        <p:spPr>
          <a:xfrm>
            <a:off x="1571604" y="4714884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415" name="Овал 1414">
            <a:hlinkClick r:id="rId29" action="ppaction://hlinksldjump"/>
          </p:cNvPr>
          <p:cNvSpPr/>
          <p:nvPr/>
        </p:nvSpPr>
        <p:spPr>
          <a:xfrm>
            <a:off x="1391042" y="4286256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416" name="Овал 1415">
            <a:hlinkClick r:id="rId30" action="ppaction://hlinksldjump"/>
          </p:cNvPr>
          <p:cNvSpPr/>
          <p:nvPr/>
        </p:nvSpPr>
        <p:spPr>
          <a:xfrm>
            <a:off x="1285852" y="3786190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418" name="Овал 1417">
            <a:hlinkClick r:id="rId31" action="ppaction://hlinksldjump"/>
          </p:cNvPr>
          <p:cNvSpPr/>
          <p:nvPr/>
        </p:nvSpPr>
        <p:spPr>
          <a:xfrm>
            <a:off x="1214414" y="3214686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441" name="Овал 1440">
            <a:hlinkClick r:id="rId32" action="ppaction://hlinksldjump"/>
          </p:cNvPr>
          <p:cNvSpPr/>
          <p:nvPr/>
        </p:nvSpPr>
        <p:spPr>
          <a:xfrm>
            <a:off x="1319604" y="2643182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443" name="Овал 1442">
            <a:hlinkClick r:id="rId33" action="ppaction://hlinksldjump"/>
          </p:cNvPr>
          <p:cNvSpPr/>
          <p:nvPr/>
        </p:nvSpPr>
        <p:spPr>
          <a:xfrm>
            <a:off x="1472004" y="2071678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444" name="Овал 1443">
            <a:hlinkClick r:id="rId34" action="ppaction://hlinksldjump"/>
          </p:cNvPr>
          <p:cNvSpPr/>
          <p:nvPr/>
        </p:nvSpPr>
        <p:spPr>
          <a:xfrm>
            <a:off x="1714480" y="1643050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445" name="Овал 1444">
            <a:hlinkClick r:id="rId35" action="ppaction://hlinksldjump"/>
          </p:cNvPr>
          <p:cNvSpPr/>
          <p:nvPr/>
        </p:nvSpPr>
        <p:spPr>
          <a:xfrm>
            <a:off x="2071670" y="1142984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447" name="Овал 1446">
            <a:hlinkClick r:id="rId36" action="ppaction://hlinksldjump"/>
          </p:cNvPr>
          <p:cNvSpPr/>
          <p:nvPr/>
        </p:nvSpPr>
        <p:spPr>
          <a:xfrm>
            <a:off x="2462612" y="819546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455" name="Овал 1454">
            <a:hlinkClick r:id="rId37" action="ppaction://hlinksldjump"/>
          </p:cNvPr>
          <p:cNvSpPr/>
          <p:nvPr/>
        </p:nvSpPr>
        <p:spPr>
          <a:xfrm>
            <a:off x="2891240" y="500042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467" name="Овал 1466">
            <a:hlinkClick r:id="rId38" action="ppaction://hlinksldjump"/>
          </p:cNvPr>
          <p:cNvSpPr/>
          <p:nvPr/>
        </p:nvSpPr>
        <p:spPr>
          <a:xfrm>
            <a:off x="3500430" y="248042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484" name="Овал 1483">
            <a:hlinkClick r:id="rId39" action="ppaction://hlinksldjump"/>
          </p:cNvPr>
          <p:cNvSpPr/>
          <p:nvPr/>
        </p:nvSpPr>
        <p:spPr>
          <a:xfrm>
            <a:off x="3962810" y="142852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485" name="TextBox 1484"/>
          <p:cNvSpPr txBox="1"/>
          <p:nvPr/>
        </p:nvSpPr>
        <p:spPr>
          <a:xfrm>
            <a:off x="214282" y="149346"/>
            <a:ext cx="2071702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ru-RU" sz="2000" b="1" dirty="0" smtClean="0">
                <a:solidFill>
                  <a:schemeClr val="bg1"/>
                </a:solidFill>
                <a:latin typeface="Bookman Old Style" pitchFamily="18" charset="0"/>
              </a:rPr>
              <a:t>25 </a:t>
            </a:r>
            <a:r>
              <a:rPr lang="ru-RU" sz="2000" b="1" dirty="0" err="1" smtClean="0">
                <a:solidFill>
                  <a:schemeClr val="bg1"/>
                </a:solidFill>
                <a:latin typeface="Bookman Old Style" pitchFamily="18" charset="0"/>
              </a:rPr>
              <a:t>травня</a:t>
            </a:r>
            <a:endParaRPr lang="uk-UA" sz="2000" b="1" dirty="0">
              <a:solidFill>
                <a:schemeClr val="bg1"/>
              </a:solidFill>
              <a:latin typeface="Bookman Old Style" pitchFamily="18" charset="0"/>
            </a:endParaRPr>
          </a:p>
        </p:txBody>
      </p:sp>
      <p:pic>
        <p:nvPicPr>
          <p:cNvPr id="1487" name="Picture 12" descr="MCj04326750000[1]">
            <a:hlinkClick r:id="rId40" action="ppaction://hlinksldjump"/>
          </p:cNvPr>
          <p:cNvPicPr>
            <a:picLocks noChangeAspect="1" noChangeArrowheads="1"/>
          </p:cNvPicPr>
          <p:nvPr/>
        </p:nvPicPr>
        <p:blipFill>
          <a:blip r:embed="rId41" cstate="print">
            <a:duotone>
              <a:schemeClr val="accent2">
                <a:shade val="45000"/>
                <a:satMod val="135000"/>
              </a:schemeClr>
              <a:prstClr val="white"/>
            </a:duotone>
          </a:blip>
          <a:srcRect/>
          <a:stretch>
            <a:fillRect/>
          </a:stretch>
        </p:blipFill>
        <p:spPr bwMode="auto">
          <a:xfrm>
            <a:off x="71406" y="5778000"/>
            <a:ext cx="1079999" cy="1080000"/>
          </a:xfrm>
          <a:prstGeom prst="rect">
            <a:avLst/>
          </a:prstGeom>
          <a:noFill/>
        </p:spPr>
      </p:pic>
    </p:spTree>
  </p:cSld>
  <p:clrMapOvr>
    <a:masterClrMapping/>
  </p:clrMapOvr>
  <p:transition advClick="0"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148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148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5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Овал 7"/>
          <p:cNvSpPr/>
          <p:nvPr/>
        </p:nvSpPr>
        <p:spPr>
          <a:xfrm>
            <a:off x="1161024" y="0"/>
            <a:ext cx="6840000" cy="6840000"/>
          </a:xfrm>
          <a:prstGeom prst="ellipse">
            <a:avLst/>
          </a:prstGeom>
          <a:solidFill>
            <a:srgbClr val="0036A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807" name="Овал 806"/>
          <p:cNvSpPr/>
          <p:nvPr/>
        </p:nvSpPr>
        <p:spPr>
          <a:xfrm>
            <a:off x="2643174" y="2071678"/>
            <a:ext cx="3786214" cy="3786214"/>
          </a:xfrm>
          <a:prstGeom prst="ellipse">
            <a:avLst/>
          </a:prstGeom>
          <a:noFill/>
          <a:ln w="19050">
            <a:solidFill>
              <a:srgbClr val="C00000"/>
            </a:solidFill>
            <a:prstDash val="sysDash"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cxnSp>
        <p:nvCxnSpPr>
          <p:cNvPr id="10" name="Прямая соединительная линия 9"/>
          <p:cNvCxnSpPr>
            <a:stCxn id="23" idx="2"/>
            <a:endCxn id="23" idx="6"/>
          </p:cNvCxnSpPr>
          <p:nvPr/>
        </p:nvCxnSpPr>
        <p:spPr>
          <a:xfrm rot="10800000" flipH="1">
            <a:off x="1428728" y="3429000"/>
            <a:ext cx="6286544" cy="1588"/>
          </a:xfrm>
          <a:prstGeom prst="line">
            <a:avLst/>
          </a:prstGeom>
          <a:ln w="12700"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12" name="Прямая соединительная линия 11"/>
          <p:cNvCxnSpPr/>
          <p:nvPr/>
        </p:nvCxnSpPr>
        <p:spPr>
          <a:xfrm rot="16200000" flipH="1">
            <a:off x="1428728" y="3499644"/>
            <a:ext cx="6286544" cy="1588"/>
          </a:xfrm>
          <a:prstGeom prst="line">
            <a:avLst/>
          </a:prstGeom>
          <a:ln w="12700"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13" name="Овал 12"/>
          <p:cNvSpPr/>
          <p:nvPr/>
        </p:nvSpPr>
        <p:spPr>
          <a:xfrm>
            <a:off x="3428992" y="2285992"/>
            <a:ext cx="2286016" cy="2286016"/>
          </a:xfrm>
          <a:prstGeom prst="ellipse">
            <a:avLst/>
          </a:prstGeom>
          <a:noFill/>
          <a:ln w="12700"/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23" name="Овал 22"/>
          <p:cNvSpPr/>
          <p:nvPr/>
        </p:nvSpPr>
        <p:spPr>
          <a:xfrm>
            <a:off x="1428728" y="285728"/>
            <a:ext cx="6286544" cy="6286544"/>
          </a:xfrm>
          <a:prstGeom prst="ellipse">
            <a:avLst/>
          </a:prstGeom>
          <a:noFill/>
          <a:ln w="12700"/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24" name="Овал 23"/>
          <p:cNvSpPr/>
          <p:nvPr/>
        </p:nvSpPr>
        <p:spPr>
          <a:xfrm>
            <a:off x="1928794" y="785794"/>
            <a:ext cx="5286412" cy="5286412"/>
          </a:xfrm>
          <a:prstGeom prst="ellipse">
            <a:avLst/>
          </a:prstGeom>
          <a:noFill/>
          <a:ln w="12700"/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cxnSp>
        <p:nvCxnSpPr>
          <p:cNvPr id="28" name="Прямая соединительная линия 27"/>
          <p:cNvCxnSpPr>
            <a:stCxn id="23" idx="3"/>
            <a:endCxn id="23" idx="7"/>
          </p:cNvCxnSpPr>
          <p:nvPr/>
        </p:nvCxnSpPr>
        <p:spPr>
          <a:xfrm rot="5400000" flipH="1" flipV="1">
            <a:off x="2349370" y="1206372"/>
            <a:ext cx="4445260" cy="4445256"/>
          </a:xfrm>
          <a:prstGeom prst="line">
            <a:avLst/>
          </a:prstGeom>
          <a:ln w="12700"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30" name="Прямая соединительная линия 29"/>
          <p:cNvCxnSpPr>
            <a:stCxn id="23" idx="1"/>
            <a:endCxn id="23" idx="5"/>
          </p:cNvCxnSpPr>
          <p:nvPr/>
        </p:nvCxnSpPr>
        <p:spPr>
          <a:xfrm rot="16200000" flipH="1">
            <a:off x="2349370" y="1206372"/>
            <a:ext cx="4445260" cy="4445256"/>
          </a:xfrm>
          <a:prstGeom prst="line">
            <a:avLst/>
          </a:prstGeom>
          <a:ln w="12700"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grpSp>
        <p:nvGrpSpPr>
          <p:cNvPr id="2" name="Группа 359"/>
          <p:cNvGrpSpPr/>
          <p:nvPr/>
        </p:nvGrpSpPr>
        <p:grpSpPr>
          <a:xfrm rot="684282">
            <a:off x="4805835" y="2798468"/>
            <a:ext cx="955301" cy="1073931"/>
            <a:chOff x="4940036" y="2439714"/>
            <a:chExt cx="1186162" cy="1333461"/>
          </a:xfrm>
        </p:grpSpPr>
        <p:sp>
          <p:nvSpPr>
            <p:cNvPr id="83" name="8-конечная звезда 82"/>
            <p:cNvSpPr/>
            <p:nvPr/>
          </p:nvSpPr>
          <p:spPr>
            <a:xfrm rot="578312">
              <a:off x="5261829" y="3077799"/>
              <a:ext cx="90000" cy="90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4" name="8-конечная звезда 83"/>
            <p:cNvSpPr/>
            <p:nvPr/>
          </p:nvSpPr>
          <p:spPr>
            <a:xfrm rot="21105294">
              <a:off x="5363088" y="3005642"/>
              <a:ext cx="79200" cy="79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5" name="8-конечная звезда 84"/>
            <p:cNvSpPr/>
            <p:nvPr/>
          </p:nvSpPr>
          <p:spPr>
            <a:xfrm rot="21105294">
              <a:off x="5505486" y="3148039"/>
              <a:ext cx="72000" cy="72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6" name="8-конечная звезда 85"/>
            <p:cNvSpPr/>
            <p:nvPr/>
          </p:nvSpPr>
          <p:spPr>
            <a:xfrm rot="19358116">
              <a:off x="5585146" y="3708375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8" name="8-конечная звезда 87"/>
            <p:cNvSpPr/>
            <p:nvPr/>
          </p:nvSpPr>
          <p:spPr>
            <a:xfrm rot="19358116">
              <a:off x="5494317" y="3565499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9" name="8-конечная звезда 88"/>
            <p:cNvSpPr/>
            <p:nvPr/>
          </p:nvSpPr>
          <p:spPr>
            <a:xfrm rot="19358116">
              <a:off x="5442270" y="3442014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90" name="8-конечная звезда 89"/>
            <p:cNvSpPr/>
            <p:nvPr/>
          </p:nvSpPr>
          <p:spPr>
            <a:xfrm rot="19358116">
              <a:off x="5436487" y="3293354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92" name="Прямая соединительная линия 91"/>
            <p:cNvCxnSpPr>
              <a:stCxn id="84" idx="1"/>
              <a:endCxn id="85" idx="6"/>
            </p:cNvCxnSpPr>
            <p:nvPr/>
          </p:nvCxnSpPr>
          <p:spPr>
            <a:xfrm rot="16200000" flipH="1">
              <a:off x="5445633" y="3057720"/>
              <a:ext cx="79473" cy="10190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6" name="Прямая соединительная линия 95"/>
            <p:cNvCxnSpPr>
              <a:stCxn id="83" idx="1"/>
              <a:endCxn id="90" idx="6"/>
            </p:cNvCxnSpPr>
            <p:nvPr/>
          </p:nvCxnSpPr>
          <p:spPr>
            <a:xfrm rot="16200000" flipH="1">
              <a:off x="5319442" y="3172926"/>
              <a:ext cx="137551" cy="11069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0" name="Прямая соединительная линия 99"/>
            <p:cNvCxnSpPr>
              <a:stCxn id="84" idx="3"/>
              <a:endCxn id="83" idx="7"/>
            </p:cNvCxnSpPr>
            <p:nvPr/>
          </p:nvCxnSpPr>
          <p:spPr>
            <a:xfrm rot="5400000">
              <a:off x="5351367" y="3069130"/>
              <a:ext cx="19787" cy="3546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3" name="Прямая соединительная линия 102"/>
            <p:cNvCxnSpPr>
              <a:stCxn id="85" idx="3"/>
              <a:endCxn id="90" idx="0"/>
            </p:cNvCxnSpPr>
            <p:nvPr/>
          </p:nvCxnSpPr>
          <p:spPr>
            <a:xfrm rot="5400000">
              <a:off x="5450595" y="3231081"/>
              <a:ext cx="87548" cy="5115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6" name="Прямая соединительная линия 105"/>
            <p:cNvCxnSpPr>
              <a:stCxn id="90" idx="2"/>
              <a:endCxn id="89" idx="7"/>
            </p:cNvCxnSpPr>
            <p:nvPr/>
          </p:nvCxnSpPr>
          <p:spPr>
            <a:xfrm rot="16200000" flipH="1">
              <a:off x="5413872" y="3377199"/>
              <a:ext cx="116642" cy="1356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9" name="Прямая соединительная линия 108"/>
            <p:cNvCxnSpPr>
              <a:stCxn id="89" idx="2"/>
              <a:endCxn id="88" idx="6"/>
            </p:cNvCxnSpPr>
            <p:nvPr/>
          </p:nvCxnSpPr>
          <p:spPr>
            <a:xfrm rot="16200000" flipH="1">
              <a:off x="5464702" y="3529795"/>
              <a:ext cx="71983" cy="1272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0" name="Прямая соединительная линия 119"/>
            <p:cNvCxnSpPr>
              <a:stCxn id="88" idx="2"/>
              <a:endCxn id="86" idx="6"/>
            </p:cNvCxnSpPr>
            <p:nvPr/>
          </p:nvCxnSpPr>
          <p:spPr>
            <a:xfrm rot="16200000" flipH="1">
              <a:off x="5526444" y="3643585"/>
              <a:ext cx="91374" cy="5150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28" name="8-конечная звезда 127"/>
            <p:cNvSpPr/>
            <p:nvPr/>
          </p:nvSpPr>
          <p:spPr>
            <a:xfrm rot="19358116">
              <a:off x="5075043" y="2871397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 dirty="0"/>
            </a:p>
          </p:txBody>
        </p:sp>
        <p:sp>
          <p:nvSpPr>
            <p:cNvPr id="129" name="8-конечная звезда 128"/>
            <p:cNvSpPr/>
            <p:nvPr/>
          </p:nvSpPr>
          <p:spPr>
            <a:xfrm rot="19358116">
              <a:off x="5225788" y="2439714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0" name="8-конечная звезда 129"/>
            <p:cNvSpPr/>
            <p:nvPr/>
          </p:nvSpPr>
          <p:spPr>
            <a:xfrm rot="19358116">
              <a:off x="4940036" y="2654028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59" name="8-конечная звезда 258"/>
            <p:cNvSpPr/>
            <p:nvPr/>
          </p:nvSpPr>
          <p:spPr>
            <a:xfrm rot="19358116">
              <a:off x="5225788" y="279690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60" name="8-конечная звезда 259"/>
            <p:cNvSpPr/>
            <p:nvPr/>
          </p:nvSpPr>
          <p:spPr>
            <a:xfrm rot="19358116">
              <a:off x="5582977" y="2654028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61" name="8-конечная звезда 260"/>
            <p:cNvSpPr/>
            <p:nvPr/>
          </p:nvSpPr>
          <p:spPr>
            <a:xfrm rot="19358116">
              <a:off x="5650801" y="3150479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62" name="8-конечная звезда 261"/>
            <p:cNvSpPr/>
            <p:nvPr/>
          </p:nvSpPr>
          <p:spPr>
            <a:xfrm>
              <a:off x="5715008" y="2928934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 dirty="0"/>
            </a:p>
          </p:txBody>
        </p:sp>
        <p:sp>
          <p:nvSpPr>
            <p:cNvPr id="263" name="8-конечная звезда 262"/>
            <p:cNvSpPr/>
            <p:nvPr/>
          </p:nvSpPr>
          <p:spPr>
            <a:xfrm>
              <a:off x="5286380" y="2643182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 dirty="0"/>
            </a:p>
          </p:txBody>
        </p:sp>
        <p:sp>
          <p:nvSpPr>
            <p:cNvPr id="264" name="8-конечная звезда 263"/>
            <p:cNvSpPr/>
            <p:nvPr/>
          </p:nvSpPr>
          <p:spPr>
            <a:xfrm>
              <a:off x="6072198" y="2857496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 dirty="0"/>
            </a:p>
          </p:txBody>
        </p:sp>
        <p:cxnSp>
          <p:nvCxnSpPr>
            <p:cNvPr id="265" name="Прямая соединительная линия 264"/>
            <p:cNvCxnSpPr>
              <a:stCxn id="128" idx="2"/>
              <a:endCxn id="83" idx="5"/>
            </p:cNvCxnSpPr>
            <p:nvPr/>
          </p:nvCxnSpPr>
          <p:spPr>
            <a:xfrm rot="16200000" flipH="1">
              <a:off x="5101177" y="2906492"/>
              <a:ext cx="182398" cy="17681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8" name="Прямая соединительная линия 267"/>
            <p:cNvCxnSpPr>
              <a:stCxn id="128" idx="6"/>
              <a:endCxn id="130" idx="2"/>
            </p:cNvCxnSpPr>
            <p:nvPr/>
          </p:nvCxnSpPr>
          <p:spPr>
            <a:xfrm rot="16200000" flipV="1">
              <a:off x="4946469" y="2739440"/>
              <a:ext cx="172604" cy="9869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1" name="Прямая соединительная линия 270"/>
            <p:cNvCxnSpPr>
              <a:stCxn id="129" idx="4"/>
              <a:endCxn id="130" idx="0"/>
            </p:cNvCxnSpPr>
            <p:nvPr/>
          </p:nvCxnSpPr>
          <p:spPr>
            <a:xfrm rot="10800000" flipV="1">
              <a:off x="4988495" y="2483100"/>
              <a:ext cx="242834" cy="18154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5" name="Прямая соединительная линия 274"/>
            <p:cNvCxnSpPr>
              <a:stCxn id="259" idx="5"/>
              <a:endCxn id="128" idx="0"/>
            </p:cNvCxnSpPr>
            <p:nvPr/>
          </p:nvCxnSpPr>
          <p:spPr>
            <a:xfrm rot="16200000" flipH="1" flipV="1">
              <a:off x="5137609" y="2790055"/>
              <a:ext cx="58157" cy="11867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8" name="Прямая соединительная линия 277"/>
            <p:cNvCxnSpPr>
              <a:stCxn id="263" idx="3"/>
              <a:endCxn id="259" idx="7"/>
            </p:cNvCxnSpPr>
            <p:nvPr/>
          </p:nvCxnSpPr>
          <p:spPr>
            <a:xfrm rot="5400000">
              <a:off x="5221398" y="2724252"/>
              <a:ext cx="107868" cy="3791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2" name="Прямая соединительная линия 281"/>
            <p:cNvCxnSpPr>
              <a:stCxn id="260" idx="6"/>
              <a:endCxn id="129" idx="1"/>
            </p:cNvCxnSpPr>
            <p:nvPr/>
          </p:nvCxnSpPr>
          <p:spPr>
            <a:xfrm rot="16200000" flipV="1">
              <a:off x="5341936" y="2407914"/>
              <a:ext cx="189268" cy="31404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7" name="Прямая соединительная линия 286"/>
            <p:cNvCxnSpPr>
              <a:stCxn id="260" idx="4"/>
              <a:endCxn id="263" idx="0"/>
            </p:cNvCxnSpPr>
            <p:nvPr/>
          </p:nvCxnSpPr>
          <p:spPr>
            <a:xfrm rot="10800000">
              <a:off x="5340380" y="2670182"/>
              <a:ext cx="248138" cy="2723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4" name="Прямая соединительная линия 293"/>
            <p:cNvCxnSpPr>
              <a:stCxn id="86" idx="0"/>
              <a:endCxn id="261" idx="3"/>
            </p:cNvCxnSpPr>
            <p:nvPr/>
          </p:nvCxnSpPr>
          <p:spPr>
            <a:xfrm flipV="1">
              <a:off x="5643297" y="3186320"/>
              <a:ext cx="23112" cy="53479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2" name="Прямая соединительная линия 301"/>
            <p:cNvCxnSpPr>
              <a:stCxn id="262" idx="2"/>
              <a:endCxn id="261" idx="0"/>
            </p:cNvCxnSpPr>
            <p:nvPr/>
          </p:nvCxnSpPr>
          <p:spPr>
            <a:xfrm rot="5400000">
              <a:off x="5625248" y="3040794"/>
              <a:ext cx="174621" cy="5890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5" name="Прямая соединительная линия 304"/>
            <p:cNvCxnSpPr>
              <a:stCxn id="264" idx="4"/>
              <a:endCxn id="260" idx="1"/>
            </p:cNvCxnSpPr>
            <p:nvPr/>
          </p:nvCxnSpPr>
          <p:spPr>
            <a:xfrm rot="10800000">
              <a:off x="5636738" y="2684616"/>
              <a:ext cx="435460" cy="19988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0" name="Прямая соединительная линия 309"/>
            <p:cNvCxnSpPr>
              <a:stCxn id="264" idx="3"/>
              <a:endCxn id="262" idx="0"/>
            </p:cNvCxnSpPr>
            <p:nvPr/>
          </p:nvCxnSpPr>
          <p:spPr>
            <a:xfrm rot="5400000">
              <a:off x="5898384" y="2774212"/>
              <a:ext cx="52346" cy="31109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3" name="Группа 361"/>
          <p:cNvGrpSpPr/>
          <p:nvPr/>
        </p:nvGrpSpPr>
        <p:grpSpPr>
          <a:xfrm rot="566496">
            <a:off x="5490804" y="2555408"/>
            <a:ext cx="738836" cy="811859"/>
            <a:chOff x="5722238" y="1868210"/>
            <a:chExt cx="1036132" cy="1138538"/>
          </a:xfrm>
        </p:grpSpPr>
        <p:sp>
          <p:nvSpPr>
            <p:cNvPr id="317" name="8-конечная звезда 316"/>
            <p:cNvSpPr/>
            <p:nvPr/>
          </p:nvSpPr>
          <p:spPr>
            <a:xfrm rot="19358116">
              <a:off x="5870898" y="2156130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20" name="8-конечная звезда 319"/>
            <p:cNvSpPr/>
            <p:nvPr/>
          </p:nvSpPr>
          <p:spPr>
            <a:xfrm rot="19358116">
              <a:off x="6137259" y="2299006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21" name="8-конечная звезда 320"/>
            <p:cNvSpPr/>
            <p:nvPr/>
          </p:nvSpPr>
          <p:spPr>
            <a:xfrm rot="19358116">
              <a:off x="6299525" y="2727634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22" name="8-конечная звезда 321"/>
            <p:cNvSpPr/>
            <p:nvPr/>
          </p:nvSpPr>
          <p:spPr>
            <a:xfrm rot="19358116">
              <a:off x="6565887" y="2941948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23" name="8-конечная звезда 322"/>
            <p:cNvSpPr/>
            <p:nvPr/>
          </p:nvSpPr>
          <p:spPr>
            <a:xfrm rot="19358116">
              <a:off x="5864476" y="2225400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24" name="8-конечная звезда 323"/>
            <p:cNvSpPr/>
            <p:nvPr/>
          </p:nvSpPr>
          <p:spPr>
            <a:xfrm rot="19358116">
              <a:off x="6011605" y="2296838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25" name="8-конечная звезда 324"/>
            <p:cNvSpPr/>
            <p:nvPr/>
          </p:nvSpPr>
          <p:spPr>
            <a:xfrm rot="19358116">
              <a:off x="6583109" y="2725465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26" name="8-конечная звезда 325"/>
            <p:cNvSpPr/>
            <p:nvPr/>
          </p:nvSpPr>
          <p:spPr>
            <a:xfrm rot="19358116">
              <a:off x="6440233" y="2654028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27" name="8-конечная звезда 326"/>
            <p:cNvSpPr/>
            <p:nvPr/>
          </p:nvSpPr>
          <p:spPr>
            <a:xfrm rot="19358116">
              <a:off x="6440233" y="2225399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28" name="8-конечная звезда 327"/>
            <p:cNvSpPr/>
            <p:nvPr/>
          </p:nvSpPr>
          <p:spPr>
            <a:xfrm rot="19358116">
              <a:off x="6154481" y="2153962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29" name="8-конечная звезда 328"/>
            <p:cNvSpPr/>
            <p:nvPr/>
          </p:nvSpPr>
          <p:spPr>
            <a:xfrm rot="19358116">
              <a:off x="6083043" y="1868210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30" name="8-конечная звезда 329"/>
            <p:cNvSpPr/>
            <p:nvPr/>
          </p:nvSpPr>
          <p:spPr>
            <a:xfrm rot="19358116">
              <a:off x="5793676" y="2078907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 dirty="0"/>
            </a:p>
          </p:txBody>
        </p:sp>
        <p:sp>
          <p:nvSpPr>
            <p:cNvPr id="331" name="8-конечная звезда 330"/>
            <p:cNvSpPr/>
            <p:nvPr/>
          </p:nvSpPr>
          <p:spPr>
            <a:xfrm rot="19358116">
              <a:off x="5722238" y="2078908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 dirty="0"/>
            </a:p>
          </p:txBody>
        </p:sp>
        <p:sp>
          <p:nvSpPr>
            <p:cNvPr id="332" name="8-конечная звезда 331"/>
            <p:cNvSpPr/>
            <p:nvPr/>
          </p:nvSpPr>
          <p:spPr>
            <a:xfrm rot="21342597">
              <a:off x="6287807" y="2644478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 dirty="0"/>
            </a:p>
          </p:txBody>
        </p:sp>
        <p:sp>
          <p:nvSpPr>
            <p:cNvPr id="333" name="8-конечная звезда 332"/>
            <p:cNvSpPr/>
            <p:nvPr/>
          </p:nvSpPr>
          <p:spPr>
            <a:xfrm rot="21342597">
              <a:off x="6230567" y="2087171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 dirty="0"/>
            </a:p>
          </p:txBody>
        </p:sp>
        <p:cxnSp>
          <p:nvCxnSpPr>
            <p:cNvPr id="334" name="Прямая соединительная линия 333"/>
            <p:cNvCxnSpPr>
              <a:stCxn id="326" idx="7"/>
              <a:endCxn id="327" idx="3"/>
            </p:cNvCxnSpPr>
            <p:nvPr/>
          </p:nvCxnSpPr>
          <p:spPr>
            <a:xfrm rot="16200000" flipV="1">
              <a:off x="6279680" y="2463127"/>
              <a:ext cx="375107" cy="717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8" name="Прямая соединительная линия 337"/>
            <p:cNvCxnSpPr>
              <a:stCxn id="325" idx="6"/>
              <a:endCxn id="326" idx="1"/>
            </p:cNvCxnSpPr>
            <p:nvPr/>
          </p:nvCxnSpPr>
          <p:spPr>
            <a:xfrm rot="16200000" flipV="1">
              <a:off x="6520664" y="2657946"/>
              <a:ext cx="46391" cy="9972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41" name="8-конечная звезда 340"/>
            <p:cNvSpPr/>
            <p:nvPr/>
          </p:nvSpPr>
          <p:spPr>
            <a:xfrm rot="19358116">
              <a:off x="6722370" y="2650413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 dirty="0"/>
            </a:p>
          </p:txBody>
        </p:sp>
        <p:cxnSp>
          <p:nvCxnSpPr>
            <p:cNvPr id="342" name="Прямая соединительная линия 341"/>
            <p:cNvCxnSpPr>
              <a:stCxn id="341" idx="4"/>
              <a:endCxn id="325" idx="0"/>
            </p:cNvCxnSpPr>
            <p:nvPr/>
          </p:nvCxnSpPr>
          <p:spPr>
            <a:xfrm rot="10800000" flipV="1">
              <a:off x="6631568" y="2679337"/>
              <a:ext cx="94496" cy="5674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5" name="Прямая соединительная линия 344"/>
            <p:cNvCxnSpPr>
              <a:stCxn id="326" idx="6"/>
              <a:endCxn id="328" idx="2"/>
            </p:cNvCxnSpPr>
            <p:nvPr/>
          </p:nvCxnSpPr>
          <p:spPr>
            <a:xfrm rot="16200000" flipV="1">
              <a:off x="6095783" y="2304505"/>
              <a:ext cx="457148" cy="25298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6" name="Прямая соединительная линия 345"/>
            <p:cNvCxnSpPr>
              <a:stCxn id="328" idx="4"/>
              <a:endCxn id="320" idx="6"/>
            </p:cNvCxnSpPr>
            <p:nvPr/>
          </p:nvCxnSpPr>
          <p:spPr>
            <a:xfrm rot="10800000" flipV="1">
              <a:off x="6149996" y="2197347"/>
              <a:ext cx="10026" cy="10830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7" name="Прямая соединительная линия 346"/>
            <p:cNvCxnSpPr>
              <a:stCxn id="320" idx="3"/>
              <a:endCxn id="332" idx="6"/>
            </p:cNvCxnSpPr>
            <p:nvPr/>
          </p:nvCxnSpPr>
          <p:spPr>
            <a:xfrm rot="16200000" flipH="1">
              <a:off x="6094402" y="2434469"/>
              <a:ext cx="281010" cy="13910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8" name="Прямая соединительная линия 347"/>
            <p:cNvCxnSpPr>
              <a:stCxn id="332" idx="2"/>
              <a:endCxn id="321" idx="6"/>
            </p:cNvCxnSpPr>
            <p:nvPr/>
          </p:nvCxnSpPr>
          <p:spPr>
            <a:xfrm rot="16200000" flipH="1">
              <a:off x="6282780" y="2704800"/>
              <a:ext cx="53855" cy="510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9" name="Прямая соединительная линия 348"/>
            <p:cNvCxnSpPr>
              <a:stCxn id="321" idx="1"/>
              <a:endCxn id="322" idx="5"/>
            </p:cNvCxnSpPr>
            <p:nvPr/>
          </p:nvCxnSpPr>
          <p:spPr>
            <a:xfrm rot="16200000" flipH="1">
              <a:off x="6362254" y="2766122"/>
              <a:ext cx="205704" cy="20213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3" name="Прямая соединительная линия 372"/>
            <p:cNvCxnSpPr>
              <a:stCxn id="329" idx="2"/>
              <a:endCxn id="328" idx="6"/>
            </p:cNvCxnSpPr>
            <p:nvPr/>
          </p:nvCxnSpPr>
          <p:spPr>
            <a:xfrm rot="16200000" flipH="1">
              <a:off x="6024345" y="2018753"/>
              <a:ext cx="242834" cy="3866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4" name="Прямая соединительная линия 373"/>
            <p:cNvCxnSpPr>
              <a:stCxn id="324" idx="1"/>
              <a:endCxn id="320" idx="5"/>
            </p:cNvCxnSpPr>
            <p:nvPr/>
          </p:nvCxnSpPr>
          <p:spPr>
            <a:xfrm rot="5400000" flipH="1" flipV="1">
              <a:off x="6101294" y="2291172"/>
              <a:ext cx="324" cy="7218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5" name="Прямая соединительная линия 374"/>
            <p:cNvCxnSpPr>
              <a:stCxn id="323" idx="2"/>
              <a:endCxn id="324" idx="5"/>
            </p:cNvCxnSpPr>
            <p:nvPr/>
          </p:nvCxnSpPr>
          <p:spPr>
            <a:xfrm rot="16200000" flipH="1">
              <a:off x="5936657" y="2245064"/>
              <a:ext cx="46392" cy="10398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6" name="Прямая соединительная линия 375"/>
            <p:cNvCxnSpPr>
              <a:stCxn id="317" idx="3"/>
              <a:endCxn id="323" idx="3"/>
            </p:cNvCxnSpPr>
            <p:nvPr/>
          </p:nvCxnSpPr>
          <p:spPr>
            <a:xfrm rot="5400000">
              <a:off x="5864182" y="2244349"/>
              <a:ext cx="58519" cy="1110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7" name="Прямая соединительная линия 376"/>
            <p:cNvCxnSpPr>
              <a:stCxn id="328" idx="4"/>
              <a:endCxn id="317" idx="1"/>
            </p:cNvCxnSpPr>
            <p:nvPr/>
          </p:nvCxnSpPr>
          <p:spPr>
            <a:xfrm rot="10800000">
              <a:off x="5935410" y="2192836"/>
              <a:ext cx="224612" cy="451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2" name="Прямая соединительная линия 391"/>
            <p:cNvCxnSpPr>
              <a:stCxn id="323" idx="6"/>
              <a:endCxn id="331" idx="4"/>
            </p:cNvCxnSpPr>
            <p:nvPr/>
          </p:nvCxnSpPr>
          <p:spPr>
            <a:xfrm rot="16200000" flipV="1">
              <a:off x="5738957" y="2094808"/>
              <a:ext cx="123109" cy="14915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3" name="Прямая соединительная линия 392"/>
            <p:cNvCxnSpPr>
              <a:stCxn id="331" idx="5"/>
              <a:endCxn id="330" idx="4"/>
            </p:cNvCxnSpPr>
            <p:nvPr/>
          </p:nvCxnSpPr>
          <p:spPr>
            <a:xfrm rot="16200000" flipH="1">
              <a:off x="5753225" y="2063687"/>
              <a:ext cx="13315" cy="7497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4" name="Прямая соединительная линия 393"/>
            <p:cNvCxnSpPr>
              <a:stCxn id="330" idx="0"/>
              <a:endCxn id="317" idx="6"/>
            </p:cNvCxnSpPr>
            <p:nvPr/>
          </p:nvCxnSpPr>
          <p:spPr>
            <a:xfrm>
              <a:off x="5825982" y="2085983"/>
              <a:ext cx="57653" cy="7679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2" name="Прямая соединительная линия 401"/>
            <p:cNvCxnSpPr>
              <a:stCxn id="326" idx="5"/>
              <a:endCxn id="332" idx="0"/>
            </p:cNvCxnSpPr>
            <p:nvPr/>
          </p:nvCxnSpPr>
          <p:spPr>
            <a:xfrm rot="16200000" flipV="1">
              <a:off x="6373961" y="2610929"/>
              <a:ext cx="16309" cy="11671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7" name="Прямая соединительная линия 406"/>
            <p:cNvCxnSpPr>
              <a:stCxn id="333" idx="3"/>
              <a:endCxn id="328" idx="0"/>
            </p:cNvCxnSpPr>
            <p:nvPr/>
          </p:nvCxnSpPr>
          <p:spPr>
            <a:xfrm rot="5400000">
              <a:off x="6206480" y="2131099"/>
              <a:ext cx="29938" cy="3701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4" name="Группа 360"/>
          <p:cNvGrpSpPr/>
          <p:nvPr/>
        </p:nvGrpSpPr>
        <p:grpSpPr>
          <a:xfrm>
            <a:off x="5857884" y="3286124"/>
            <a:ext cx="726496" cy="1393323"/>
            <a:chOff x="6515287" y="3086269"/>
            <a:chExt cx="726496" cy="1393323"/>
          </a:xfrm>
        </p:grpSpPr>
        <p:sp>
          <p:nvSpPr>
            <p:cNvPr id="411" name="8-конечная звезда 410"/>
            <p:cNvSpPr/>
            <p:nvPr/>
          </p:nvSpPr>
          <p:spPr>
            <a:xfrm rot="19358116">
              <a:off x="7166183" y="3880039"/>
              <a:ext cx="75600" cy="756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12" name="8-конечная звезда 411"/>
            <p:cNvSpPr/>
            <p:nvPr/>
          </p:nvSpPr>
          <p:spPr>
            <a:xfrm rot="19358116">
              <a:off x="6658163" y="3581966"/>
              <a:ext cx="72000" cy="72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13" name="8-конечная звезда 412"/>
            <p:cNvSpPr/>
            <p:nvPr/>
          </p:nvSpPr>
          <p:spPr>
            <a:xfrm rot="19358116">
              <a:off x="6868862" y="3578468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14" name="8-конечная звезда 413"/>
            <p:cNvSpPr/>
            <p:nvPr/>
          </p:nvSpPr>
          <p:spPr>
            <a:xfrm rot="19358116">
              <a:off x="6947529" y="3089885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15" name="8-конечная звезда 414"/>
            <p:cNvSpPr/>
            <p:nvPr/>
          </p:nvSpPr>
          <p:spPr>
            <a:xfrm rot="19358116">
              <a:off x="7011737" y="3439846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16" name="8-конечная звезда 415"/>
            <p:cNvSpPr/>
            <p:nvPr/>
          </p:nvSpPr>
          <p:spPr>
            <a:xfrm rot="19358116" flipV="1">
              <a:off x="7017303" y="3302535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17" name="8-конечная звезда 416"/>
            <p:cNvSpPr/>
            <p:nvPr/>
          </p:nvSpPr>
          <p:spPr>
            <a:xfrm rot="19358116">
              <a:off x="6876091" y="387570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18" name="8-конечная звезда 417"/>
            <p:cNvSpPr/>
            <p:nvPr/>
          </p:nvSpPr>
          <p:spPr>
            <a:xfrm rot="19358116">
              <a:off x="7086790" y="3657772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20" name="8-конечная звезда 419"/>
            <p:cNvSpPr/>
            <p:nvPr/>
          </p:nvSpPr>
          <p:spPr>
            <a:xfrm rot="19358116">
              <a:off x="6729600" y="4157840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421" name="Прямая соединительная линия 420"/>
            <p:cNvCxnSpPr>
              <a:stCxn id="416" idx="6"/>
              <a:endCxn id="414" idx="2"/>
            </p:cNvCxnSpPr>
            <p:nvPr/>
          </p:nvCxnSpPr>
          <p:spPr>
            <a:xfrm rot="5400000" flipH="1">
              <a:off x="6919866" y="3209394"/>
              <a:ext cx="205219" cy="6312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4" name="Прямая соединительная линия 423"/>
            <p:cNvCxnSpPr>
              <a:stCxn id="415" idx="7"/>
              <a:endCxn id="416" idx="6"/>
            </p:cNvCxnSpPr>
            <p:nvPr/>
          </p:nvCxnSpPr>
          <p:spPr>
            <a:xfrm rot="5400000" flipH="1" flipV="1">
              <a:off x="6999919" y="3385968"/>
              <a:ext cx="96522" cy="1171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8" name="Прямая соединительная линия 427"/>
            <p:cNvCxnSpPr>
              <a:stCxn id="418" idx="7"/>
              <a:endCxn id="415" idx="1"/>
            </p:cNvCxnSpPr>
            <p:nvPr/>
          </p:nvCxnSpPr>
          <p:spPr>
            <a:xfrm rot="16200000" flipV="1">
              <a:off x="6992591" y="3543340"/>
              <a:ext cx="187498" cy="4168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1" name="Прямая соединительная линия 430"/>
            <p:cNvCxnSpPr>
              <a:stCxn id="413" idx="0"/>
              <a:endCxn id="415" idx="4"/>
            </p:cNvCxnSpPr>
            <p:nvPr/>
          </p:nvCxnSpPr>
          <p:spPr>
            <a:xfrm flipV="1">
              <a:off x="6917321" y="3483232"/>
              <a:ext cx="99957" cy="10585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6" name="Прямая соединительная линия 435"/>
            <p:cNvCxnSpPr>
              <a:stCxn id="412" idx="1"/>
              <a:endCxn id="413" idx="4"/>
            </p:cNvCxnSpPr>
            <p:nvPr/>
          </p:nvCxnSpPr>
          <p:spPr>
            <a:xfrm rot="5400000" flipH="1" flipV="1">
              <a:off x="6801675" y="3550022"/>
              <a:ext cx="895" cy="14455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9" name="Прямая соединительная линия 438"/>
            <p:cNvCxnSpPr>
              <a:stCxn id="411" idx="6"/>
              <a:endCxn id="418" idx="2"/>
            </p:cNvCxnSpPr>
            <p:nvPr/>
          </p:nvCxnSpPr>
          <p:spPr>
            <a:xfrm rot="16200000" flipV="1">
              <a:off x="7049520" y="3756272"/>
              <a:ext cx="197718" cy="6532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2" name="Прямая соединительная линия 441"/>
            <p:cNvCxnSpPr>
              <a:stCxn id="417" idx="6"/>
              <a:endCxn id="413" idx="2"/>
            </p:cNvCxnSpPr>
            <p:nvPr/>
          </p:nvCxnSpPr>
          <p:spPr>
            <a:xfrm rot="5400000" flipH="1" flipV="1">
              <a:off x="6772318" y="3741315"/>
              <a:ext cx="254317" cy="2554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8" name="Прямая соединительная линия 447"/>
            <p:cNvCxnSpPr>
              <a:stCxn id="417" idx="0"/>
              <a:endCxn id="411" idx="5"/>
            </p:cNvCxnSpPr>
            <p:nvPr/>
          </p:nvCxnSpPr>
          <p:spPr>
            <a:xfrm>
              <a:off x="6924550" y="3886317"/>
              <a:ext cx="241968" cy="2650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2" name="Прямая соединительная линия 451"/>
            <p:cNvCxnSpPr>
              <a:stCxn id="417" idx="4"/>
              <a:endCxn id="420" idx="0"/>
            </p:cNvCxnSpPr>
            <p:nvPr/>
          </p:nvCxnSpPr>
          <p:spPr>
            <a:xfrm rot="10800000" flipV="1">
              <a:off x="6761906" y="3919088"/>
              <a:ext cx="119726" cy="24582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56" name="8-конечная звезда 455"/>
            <p:cNvSpPr/>
            <p:nvPr/>
          </p:nvSpPr>
          <p:spPr>
            <a:xfrm rot="19358116">
              <a:off x="7097638" y="4097246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 dirty="0"/>
            </a:p>
          </p:txBody>
        </p:sp>
        <p:sp>
          <p:nvSpPr>
            <p:cNvPr id="457" name="8-конечная звезда 456"/>
            <p:cNvSpPr/>
            <p:nvPr/>
          </p:nvSpPr>
          <p:spPr>
            <a:xfrm rot="19358116">
              <a:off x="6947528" y="4232892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 dirty="0"/>
            </a:p>
          </p:txBody>
        </p:sp>
        <p:cxnSp>
          <p:nvCxnSpPr>
            <p:cNvPr id="458" name="Прямая соединительная линия 457"/>
            <p:cNvCxnSpPr>
              <a:stCxn id="456" idx="7"/>
              <a:endCxn id="411" idx="3"/>
            </p:cNvCxnSpPr>
            <p:nvPr/>
          </p:nvCxnSpPr>
          <p:spPr>
            <a:xfrm rot="5400000" flipH="1" flipV="1">
              <a:off x="7092503" y="3991027"/>
              <a:ext cx="142181" cy="7073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1" name="Прямая соединительная линия 460"/>
            <p:cNvCxnSpPr>
              <a:stCxn id="457" idx="0"/>
              <a:endCxn id="456" idx="4"/>
            </p:cNvCxnSpPr>
            <p:nvPr/>
          </p:nvCxnSpPr>
          <p:spPr>
            <a:xfrm flipV="1">
              <a:off x="6995987" y="4140632"/>
              <a:ext cx="107192" cy="10287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4" name="Прямая соединительная линия 463"/>
            <p:cNvCxnSpPr>
              <a:stCxn id="420" idx="3"/>
              <a:endCxn id="457" idx="6"/>
            </p:cNvCxnSpPr>
            <p:nvPr/>
          </p:nvCxnSpPr>
          <p:spPr>
            <a:xfrm rot="16200000" flipH="1">
              <a:off x="6829299" y="4109590"/>
              <a:ext cx="44752" cy="21293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67" name="8-конечная звезда 466"/>
            <p:cNvSpPr/>
            <p:nvPr/>
          </p:nvSpPr>
          <p:spPr>
            <a:xfrm rot="19358116">
              <a:off x="6872476" y="3086269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68" name="8-конечная звезда 467"/>
            <p:cNvSpPr/>
            <p:nvPr/>
          </p:nvSpPr>
          <p:spPr>
            <a:xfrm rot="19358116">
              <a:off x="6872476" y="3300583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69" name="8-конечная звезда 468"/>
            <p:cNvSpPr/>
            <p:nvPr/>
          </p:nvSpPr>
          <p:spPr>
            <a:xfrm rot="19358116">
              <a:off x="6729600" y="4443592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70" name="8-конечная звезда 469"/>
            <p:cNvSpPr/>
            <p:nvPr/>
          </p:nvSpPr>
          <p:spPr>
            <a:xfrm rot="19358116">
              <a:off x="6515287" y="4300715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471" name="Прямая соединительная линия 470"/>
            <p:cNvCxnSpPr>
              <a:stCxn id="468" idx="1"/>
              <a:endCxn id="467" idx="2"/>
            </p:cNvCxnSpPr>
            <p:nvPr/>
          </p:nvCxnSpPr>
          <p:spPr>
            <a:xfrm rot="5400000" flipH="1">
              <a:off x="6803659" y="3216317"/>
              <a:ext cx="202400" cy="691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5" name="Прямая соединительная линия 474"/>
            <p:cNvCxnSpPr>
              <a:stCxn id="467" idx="1"/>
              <a:endCxn id="414" idx="4"/>
            </p:cNvCxnSpPr>
            <p:nvPr/>
          </p:nvCxnSpPr>
          <p:spPr>
            <a:xfrm rot="16200000" flipH="1">
              <a:off x="6917388" y="3097589"/>
              <a:ext cx="26610" cy="4475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8" name="Прямая соединительная линия 477"/>
            <p:cNvCxnSpPr>
              <a:stCxn id="415" idx="6"/>
              <a:endCxn id="468" idx="1"/>
            </p:cNvCxnSpPr>
            <p:nvPr/>
          </p:nvCxnSpPr>
          <p:spPr>
            <a:xfrm rot="16200000" flipV="1">
              <a:off x="6903128" y="3326164"/>
              <a:ext cx="124412" cy="11403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2" name="Прямая соединительная линия 481"/>
            <p:cNvCxnSpPr>
              <a:stCxn id="469" idx="0"/>
              <a:endCxn id="457" idx="4"/>
            </p:cNvCxnSpPr>
            <p:nvPr/>
          </p:nvCxnSpPr>
          <p:spPr>
            <a:xfrm flipV="1">
              <a:off x="6761906" y="4276278"/>
              <a:ext cx="191163" cy="17439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5" name="Прямая соединительная линия 484"/>
            <p:cNvCxnSpPr>
              <a:stCxn id="470" idx="0"/>
              <a:endCxn id="420" idx="4"/>
            </p:cNvCxnSpPr>
            <p:nvPr/>
          </p:nvCxnSpPr>
          <p:spPr>
            <a:xfrm flipV="1">
              <a:off x="6547593" y="4186764"/>
              <a:ext cx="185701" cy="12102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5" name="Группа 362"/>
          <p:cNvGrpSpPr/>
          <p:nvPr/>
        </p:nvGrpSpPr>
        <p:grpSpPr>
          <a:xfrm rot="1585141">
            <a:off x="5304453" y="2021759"/>
            <a:ext cx="538571" cy="514328"/>
            <a:chOff x="5297225" y="1370312"/>
            <a:chExt cx="554067" cy="623337"/>
          </a:xfrm>
        </p:grpSpPr>
        <p:sp>
          <p:nvSpPr>
            <p:cNvPr id="127" name="8-конечная звезда 126"/>
            <p:cNvSpPr/>
            <p:nvPr/>
          </p:nvSpPr>
          <p:spPr>
            <a:xfrm rot="19358116">
              <a:off x="5585146" y="1708111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1" name="8-конечная звезда 130"/>
            <p:cNvSpPr/>
            <p:nvPr/>
          </p:nvSpPr>
          <p:spPr>
            <a:xfrm rot="19358116">
              <a:off x="5442271" y="1370312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2" name="8-конечная звезда 131"/>
            <p:cNvSpPr/>
            <p:nvPr/>
          </p:nvSpPr>
          <p:spPr>
            <a:xfrm rot="19358116">
              <a:off x="5509370" y="1801157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4" name="8-конечная звезда 133"/>
            <p:cNvSpPr/>
            <p:nvPr/>
          </p:nvSpPr>
          <p:spPr>
            <a:xfrm rot="19358116">
              <a:off x="5297225" y="1582458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5" name="8-конечная звезда 134"/>
            <p:cNvSpPr/>
            <p:nvPr/>
          </p:nvSpPr>
          <p:spPr>
            <a:xfrm rot="19358116">
              <a:off x="5440101" y="1939649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6" name="8-конечная звезда 135"/>
            <p:cNvSpPr/>
            <p:nvPr/>
          </p:nvSpPr>
          <p:spPr>
            <a:xfrm rot="19358116">
              <a:off x="5797292" y="1653895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37" name="Прямая соединительная линия 136"/>
            <p:cNvCxnSpPr>
              <a:stCxn id="127" idx="6"/>
              <a:endCxn id="131" idx="2"/>
            </p:cNvCxnSpPr>
            <p:nvPr/>
          </p:nvCxnSpPr>
          <p:spPr>
            <a:xfrm rot="16200000" flipV="1">
              <a:off x="5402961" y="1519837"/>
              <a:ext cx="286297" cy="10354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0" name="Прямая соединительная линия 139"/>
            <p:cNvCxnSpPr>
              <a:stCxn id="132" idx="6"/>
              <a:endCxn id="134" idx="2"/>
            </p:cNvCxnSpPr>
            <p:nvPr/>
          </p:nvCxnSpPr>
          <p:spPr>
            <a:xfrm rot="16200000" flipV="1">
              <a:off x="5341900" y="1629629"/>
              <a:ext cx="174673" cy="17725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3" name="Прямая соединительная линия 142"/>
            <p:cNvCxnSpPr>
              <a:stCxn id="135" idx="0"/>
              <a:endCxn id="132" idx="3"/>
            </p:cNvCxnSpPr>
            <p:nvPr/>
          </p:nvCxnSpPr>
          <p:spPr>
            <a:xfrm flipV="1">
              <a:off x="5488560" y="1844166"/>
              <a:ext cx="39540" cy="10609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9" name="Прямая соединительная линия 148"/>
            <p:cNvCxnSpPr>
              <a:stCxn id="136" idx="5"/>
              <a:endCxn id="127" idx="1"/>
            </p:cNvCxnSpPr>
            <p:nvPr/>
          </p:nvCxnSpPr>
          <p:spPr>
            <a:xfrm rot="16200000" flipH="1" flipV="1">
              <a:off x="5689841" y="1637125"/>
              <a:ext cx="67508" cy="14787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3" name="Прямая соединительная линия 152"/>
            <p:cNvCxnSpPr>
              <a:stCxn id="134" idx="0"/>
              <a:endCxn id="131" idx="4"/>
            </p:cNvCxnSpPr>
            <p:nvPr/>
          </p:nvCxnSpPr>
          <p:spPr>
            <a:xfrm flipV="1">
              <a:off x="5345684" y="1422375"/>
              <a:ext cx="103236" cy="17069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8" name="Прямая соединительная линия 157"/>
            <p:cNvCxnSpPr>
              <a:stCxn id="132" idx="0"/>
              <a:endCxn id="127" idx="4"/>
            </p:cNvCxnSpPr>
            <p:nvPr/>
          </p:nvCxnSpPr>
          <p:spPr>
            <a:xfrm flipV="1">
              <a:off x="5548137" y="1760174"/>
              <a:ext cx="43658" cy="4947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64" name="8-конечная звезда 163"/>
            <p:cNvSpPr/>
            <p:nvPr/>
          </p:nvSpPr>
          <p:spPr>
            <a:xfrm rot="19358116">
              <a:off x="5449625" y="1734858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</p:grpSp>
      <p:grpSp>
        <p:nvGrpSpPr>
          <p:cNvPr id="6" name="Группа 363"/>
          <p:cNvGrpSpPr/>
          <p:nvPr/>
        </p:nvGrpSpPr>
        <p:grpSpPr>
          <a:xfrm rot="589541">
            <a:off x="4520577" y="1928802"/>
            <a:ext cx="656137" cy="504421"/>
            <a:chOff x="4294925" y="1294537"/>
            <a:chExt cx="841986" cy="647297"/>
          </a:xfrm>
        </p:grpSpPr>
        <p:sp>
          <p:nvSpPr>
            <p:cNvPr id="161" name="8-конечная звезда 160"/>
            <p:cNvSpPr/>
            <p:nvPr/>
          </p:nvSpPr>
          <p:spPr>
            <a:xfrm rot="578312">
              <a:off x="5046604" y="1792826"/>
              <a:ext cx="90000" cy="90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62" name="8-конечная звезда 161"/>
            <p:cNvSpPr/>
            <p:nvPr/>
          </p:nvSpPr>
          <p:spPr>
            <a:xfrm rot="21105294">
              <a:off x="4934460" y="1862634"/>
              <a:ext cx="79200" cy="79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63" name="8-конечная звезда 162"/>
            <p:cNvSpPr/>
            <p:nvPr/>
          </p:nvSpPr>
          <p:spPr>
            <a:xfrm rot="19358116">
              <a:off x="4654283" y="1868210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65" name="8-конечная звезда 164"/>
            <p:cNvSpPr/>
            <p:nvPr/>
          </p:nvSpPr>
          <p:spPr>
            <a:xfrm rot="19358116">
              <a:off x="4868598" y="1582458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66" name="8-конечная звезда 165"/>
            <p:cNvSpPr/>
            <p:nvPr/>
          </p:nvSpPr>
          <p:spPr>
            <a:xfrm rot="19358116">
              <a:off x="4868598" y="1725332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67" name="8-конечная звезда 166"/>
            <p:cNvSpPr/>
            <p:nvPr/>
          </p:nvSpPr>
          <p:spPr>
            <a:xfrm rot="19358116">
              <a:off x="5082911" y="1653895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70" name="8-конечная звезда 169"/>
            <p:cNvSpPr/>
            <p:nvPr/>
          </p:nvSpPr>
          <p:spPr>
            <a:xfrm rot="19358116">
              <a:off x="4935782" y="1435328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71" name="8-конечная звезда 170"/>
            <p:cNvSpPr/>
            <p:nvPr/>
          </p:nvSpPr>
          <p:spPr>
            <a:xfrm rot="19358116">
              <a:off x="5009304" y="1723165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72" name="8-конечная звезда 171"/>
            <p:cNvSpPr/>
            <p:nvPr/>
          </p:nvSpPr>
          <p:spPr>
            <a:xfrm rot="19358116">
              <a:off x="4652114" y="1294537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73" name="8-конечная звезда 172"/>
            <p:cNvSpPr/>
            <p:nvPr/>
          </p:nvSpPr>
          <p:spPr>
            <a:xfrm rot="628005">
              <a:off x="4504127" y="1503738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74" name="8-конечная звезда 173"/>
            <p:cNvSpPr/>
            <p:nvPr/>
          </p:nvSpPr>
          <p:spPr>
            <a:xfrm rot="19358116">
              <a:off x="4794990" y="1805487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77" name="8-конечная звезда 176"/>
            <p:cNvSpPr/>
            <p:nvPr/>
          </p:nvSpPr>
          <p:spPr>
            <a:xfrm rot="19358116">
              <a:off x="4513576" y="1370313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78" name="8-конечная звезда 177"/>
            <p:cNvSpPr/>
            <p:nvPr/>
          </p:nvSpPr>
          <p:spPr>
            <a:xfrm rot="19358116">
              <a:off x="4799329" y="1513188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79" name="8-конечная звезда 178"/>
            <p:cNvSpPr/>
            <p:nvPr/>
          </p:nvSpPr>
          <p:spPr>
            <a:xfrm rot="19358116">
              <a:off x="4585014" y="1636673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80" name="8-конечная звезда 179"/>
            <p:cNvSpPr/>
            <p:nvPr/>
          </p:nvSpPr>
          <p:spPr>
            <a:xfrm rot="19358116">
              <a:off x="4442138" y="1565235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82" name="8-конечная звезда 181"/>
            <p:cNvSpPr/>
            <p:nvPr/>
          </p:nvSpPr>
          <p:spPr>
            <a:xfrm rot="19358116">
              <a:off x="4370699" y="1565235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83" name="8-конечная звезда 182"/>
            <p:cNvSpPr/>
            <p:nvPr/>
          </p:nvSpPr>
          <p:spPr>
            <a:xfrm rot="19358116">
              <a:off x="4294925" y="1580288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84" name="Прямая соединительная линия 183"/>
            <p:cNvCxnSpPr>
              <a:stCxn id="172" idx="2"/>
              <a:endCxn id="170" idx="5"/>
            </p:cNvCxnSpPr>
            <p:nvPr/>
          </p:nvCxnSpPr>
          <p:spPr>
            <a:xfrm rot="16200000" flipH="1">
              <a:off x="4748704" y="1271423"/>
              <a:ext cx="125437" cy="24919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9" name="Прямая соединительная линия 188"/>
            <p:cNvCxnSpPr>
              <a:stCxn id="170" idx="4"/>
              <a:endCxn id="165" idx="0"/>
            </p:cNvCxnSpPr>
            <p:nvPr/>
          </p:nvCxnSpPr>
          <p:spPr>
            <a:xfrm rot="10800000" flipV="1">
              <a:off x="4917057" y="1478714"/>
              <a:ext cx="24266" cy="11435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0" name="Прямая соединительная линия 189"/>
            <p:cNvCxnSpPr>
              <a:stCxn id="165" idx="2"/>
              <a:endCxn id="171" idx="5"/>
            </p:cNvCxnSpPr>
            <p:nvPr/>
          </p:nvCxnSpPr>
          <p:spPr>
            <a:xfrm rot="16200000" flipH="1">
              <a:off x="4905250" y="1637650"/>
              <a:ext cx="110978" cy="9751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1" name="Прямая соединительная линия 190"/>
            <p:cNvCxnSpPr>
              <a:stCxn id="171" idx="0"/>
              <a:endCxn id="167" idx="4"/>
            </p:cNvCxnSpPr>
            <p:nvPr/>
          </p:nvCxnSpPr>
          <p:spPr>
            <a:xfrm flipV="1">
              <a:off x="5048071" y="1697281"/>
              <a:ext cx="40381" cy="3437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2" name="Прямая соединительная линия 191"/>
            <p:cNvCxnSpPr>
              <a:stCxn id="171" idx="2"/>
              <a:endCxn id="161" idx="5"/>
            </p:cNvCxnSpPr>
            <p:nvPr/>
          </p:nvCxnSpPr>
          <p:spPr>
            <a:xfrm rot="16200000" flipH="1">
              <a:off x="5035189" y="1770756"/>
              <a:ext cx="39196" cy="2154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3" name="Прямая соединительная линия 192"/>
            <p:cNvCxnSpPr>
              <a:stCxn id="178" idx="5"/>
              <a:endCxn id="177" idx="1"/>
            </p:cNvCxnSpPr>
            <p:nvPr/>
          </p:nvCxnSpPr>
          <p:spPr>
            <a:xfrm rot="16200000" flipV="1">
              <a:off x="4621721" y="1363386"/>
              <a:ext cx="134265" cy="22152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4" name="Прямая соединительная линия 203"/>
            <p:cNvCxnSpPr>
              <a:stCxn id="165" idx="2"/>
              <a:endCxn id="178" idx="2"/>
            </p:cNvCxnSpPr>
            <p:nvPr/>
          </p:nvCxnSpPr>
          <p:spPr>
            <a:xfrm rot="5400000" flipH="1">
              <a:off x="4851899" y="1570832"/>
              <a:ext cx="59578" cy="6059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5" name="Прямая соединительная линия 204"/>
            <p:cNvCxnSpPr>
              <a:stCxn id="166" idx="5"/>
              <a:endCxn id="179" idx="1"/>
            </p:cNvCxnSpPr>
            <p:nvPr/>
          </p:nvCxnSpPr>
          <p:spPr>
            <a:xfrm rot="16200000" flipV="1">
              <a:off x="4721499" y="1601406"/>
              <a:ext cx="75367" cy="21931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6" name="Прямая соединительная линия 205"/>
            <p:cNvCxnSpPr>
              <a:stCxn id="171" idx="5"/>
              <a:endCxn id="166" idx="1"/>
            </p:cNvCxnSpPr>
            <p:nvPr/>
          </p:nvCxnSpPr>
          <p:spPr>
            <a:xfrm rot="16200000" flipH="1" flipV="1">
              <a:off x="4958915" y="1705339"/>
              <a:ext cx="14024" cy="8713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2" name="Прямая соединительная линия 221"/>
            <p:cNvCxnSpPr>
              <a:stCxn id="174" idx="7"/>
              <a:endCxn id="166" idx="4"/>
            </p:cNvCxnSpPr>
            <p:nvPr/>
          </p:nvCxnSpPr>
          <p:spPr>
            <a:xfrm rot="5400000" flipH="1" flipV="1">
              <a:off x="4828319" y="1759859"/>
              <a:ext cx="36960" cy="5467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3" name="Прямая соединительная линия 222"/>
            <p:cNvCxnSpPr>
              <a:stCxn id="163" idx="0"/>
              <a:endCxn id="174" idx="5"/>
            </p:cNvCxnSpPr>
            <p:nvPr/>
          </p:nvCxnSpPr>
          <p:spPr>
            <a:xfrm flipV="1">
              <a:off x="4702742" y="1824217"/>
              <a:ext cx="92439" cy="5460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4" name="Прямая соединительная линия 223"/>
            <p:cNvCxnSpPr>
              <a:stCxn id="174" idx="1"/>
              <a:endCxn id="162" idx="5"/>
            </p:cNvCxnSpPr>
            <p:nvPr/>
          </p:nvCxnSpPr>
          <p:spPr>
            <a:xfrm rot="16200000" flipH="1">
              <a:off x="4865876" y="1802080"/>
              <a:ext cx="48581" cy="10433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9" name="Прямая соединительная линия 228"/>
            <p:cNvCxnSpPr>
              <a:stCxn id="173" idx="1"/>
              <a:endCxn id="179" idx="7"/>
            </p:cNvCxnSpPr>
            <p:nvPr/>
          </p:nvCxnSpPr>
          <p:spPr>
            <a:xfrm rot="16200000" flipH="1">
              <a:off x="4532931" y="1548173"/>
              <a:ext cx="93828" cy="8374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0" name="Прямая соединительная линия 229"/>
            <p:cNvCxnSpPr>
              <a:stCxn id="180" idx="1"/>
              <a:endCxn id="179" idx="6"/>
            </p:cNvCxnSpPr>
            <p:nvPr/>
          </p:nvCxnSpPr>
          <p:spPr>
            <a:xfrm rot="16200000" flipH="1">
              <a:off x="4531509" y="1577080"/>
              <a:ext cx="41382" cy="9110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1" name="Прямая соединительная линия 230"/>
            <p:cNvCxnSpPr>
              <a:stCxn id="183" idx="1"/>
              <a:endCxn id="180" idx="5"/>
            </p:cNvCxnSpPr>
            <p:nvPr/>
          </p:nvCxnSpPr>
          <p:spPr>
            <a:xfrm rot="5400000" flipH="1" flipV="1">
              <a:off x="4384466" y="1546798"/>
              <a:ext cx="11428" cy="10449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7" name="Группа 364"/>
          <p:cNvGrpSpPr/>
          <p:nvPr/>
        </p:nvGrpSpPr>
        <p:grpSpPr>
          <a:xfrm rot="824949">
            <a:off x="3473154" y="1928802"/>
            <a:ext cx="957465" cy="487051"/>
            <a:chOff x="2866670" y="1509356"/>
            <a:chExt cx="1220286" cy="620745"/>
          </a:xfrm>
        </p:grpSpPr>
        <p:cxnSp>
          <p:nvCxnSpPr>
            <p:cNvPr id="221" name="Прямая соединительная линия 220"/>
            <p:cNvCxnSpPr>
              <a:stCxn id="245" idx="5"/>
              <a:endCxn id="248" idx="1"/>
            </p:cNvCxnSpPr>
            <p:nvPr/>
          </p:nvCxnSpPr>
          <p:spPr>
            <a:xfrm rot="16200000" flipV="1">
              <a:off x="3859472" y="1675800"/>
              <a:ext cx="4245" cy="30736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2" name="Прямая соединительная линия 231"/>
            <p:cNvCxnSpPr>
              <a:stCxn id="266" idx="2"/>
              <a:endCxn id="251" idx="6"/>
            </p:cNvCxnSpPr>
            <p:nvPr/>
          </p:nvCxnSpPr>
          <p:spPr>
            <a:xfrm rot="16200000" flipH="1">
              <a:off x="3278275" y="1609729"/>
              <a:ext cx="95704" cy="11435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45" name="8-конечная звезда 244"/>
            <p:cNvSpPr/>
            <p:nvPr/>
          </p:nvSpPr>
          <p:spPr>
            <a:xfrm rot="19358116">
              <a:off x="4014956" y="1800387"/>
              <a:ext cx="72000" cy="72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46" name="8-конечная звезда 245"/>
            <p:cNvSpPr/>
            <p:nvPr/>
          </p:nvSpPr>
          <p:spPr>
            <a:xfrm rot="19358116">
              <a:off x="3299131" y="2065301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47" name="8-конечная звезда 246"/>
            <p:cNvSpPr/>
            <p:nvPr/>
          </p:nvSpPr>
          <p:spPr>
            <a:xfrm rot="19358116">
              <a:off x="3511275" y="1868210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48" name="8-конечная звезда 247"/>
            <p:cNvSpPr/>
            <p:nvPr/>
          </p:nvSpPr>
          <p:spPr>
            <a:xfrm rot="19358116">
              <a:off x="3654151" y="1796772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49" name="8-конечная звезда 248"/>
            <p:cNvSpPr/>
            <p:nvPr/>
          </p:nvSpPr>
          <p:spPr>
            <a:xfrm rot="21105294">
              <a:off x="3505700" y="1648320"/>
              <a:ext cx="79200" cy="79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50" name="8-конечная звезда 249"/>
            <p:cNvSpPr/>
            <p:nvPr/>
          </p:nvSpPr>
          <p:spPr>
            <a:xfrm rot="19358116">
              <a:off x="3511276" y="172533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51" name="8-конечная звезда 250"/>
            <p:cNvSpPr/>
            <p:nvPr/>
          </p:nvSpPr>
          <p:spPr>
            <a:xfrm rot="19358116">
              <a:off x="3370569" y="1708111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52" name="8-конечная звезда 251"/>
            <p:cNvSpPr/>
            <p:nvPr/>
          </p:nvSpPr>
          <p:spPr>
            <a:xfrm rot="19358116">
              <a:off x="3439837" y="172533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53" name="8-конечная звезда 252"/>
            <p:cNvSpPr/>
            <p:nvPr/>
          </p:nvSpPr>
          <p:spPr>
            <a:xfrm rot="19358116">
              <a:off x="3208301" y="1727503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54" name="8-конечная звезда 253"/>
            <p:cNvSpPr/>
            <p:nvPr/>
          </p:nvSpPr>
          <p:spPr>
            <a:xfrm rot="19358116">
              <a:off x="2868332" y="1868209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55" name="8-конечная звезда 254"/>
            <p:cNvSpPr/>
            <p:nvPr/>
          </p:nvSpPr>
          <p:spPr>
            <a:xfrm rot="19358116">
              <a:off x="4012788" y="1583904"/>
              <a:ext cx="61200" cy="61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56" name="8-конечная звезда 255"/>
            <p:cNvSpPr/>
            <p:nvPr/>
          </p:nvSpPr>
          <p:spPr>
            <a:xfrm rot="19358116">
              <a:off x="3080479" y="1794601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57" name="8-конечная звезда 256"/>
            <p:cNvSpPr/>
            <p:nvPr/>
          </p:nvSpPr>
          <p:spPr>
            <a:xfrm rot="19358116">
              <a:off x="3009040" y="1937479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58" name="8-конечная звезда 257"/>
            <p:cNvSpPr/>
            <p:nvPr/>
          </p:nvSpPr>
          <p:spPr>
            <a:xfrm rot="19358116">
              <a:off x="3091363" y="1580288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66" name="8-конечная звезда 265"/>
            <p:cNvSpPr/>
            <p:nvPr/>
          </p:nvSpPr>
          <p:spPr>
            <a:xfrm rot="19358116">
              <a:off x="3234239" y="1580289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67" name="8-конечная звезда 266"/>
            <p:cNvSpPr/>
            <p:nvPr/>
          </p:nvSpPr>
          <p:spPr>
            <a:xfrm rot="19358116" flipV="1">
              <a:off x="2866670" y="1652232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69" name="8-конечная звезда 268"/>
            <p:cNvSpPr/>
            <p:nvPr/>
          </p:nvSpPr>
          <p:spPr>
            <a:xfrm rot="19358116" flipV="1">
              <a:off x="3509612" y="1580794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70" name="8-конечная звезда 269"/>
            <p:cNvSpPr/>
            <p:nvPr/>
          </p:nvSpPr>
          <p:spPr>
            <a:xfrm rot="19358116" flipV="1">
              <a:off x="3438174" y="1509356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276" name="Прямая соединительная линия 275"/>
            <p:cNvCxnSpPr>
              <a:stCxn id="269" idx="4"/>
              <a:endCxn id="251" idx="0"/>
            </p:cNvCxnSpPr>
            <p:nvPr/>
          </p:nvCxnSpPr>
          <p:spPr>
            <a:xfrm rot="10800000" flipV="1">
              <a:off x="3428721" y="1617526"/>
              <a:ext cx="85583" cy="10332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7" name="Прямая соединительная линия 276"/>
            <p:cNvCxnSpPr>
              <a:stCxn id="269" idx="2"/>
              <a:endCxn id="270" idx="6"/>
            </p:cNvCxnSpPr>
            <p:nvPr/>
          </p:nvCxnSpPr>
          <p:spPr>
            <a:xfrm rot="16200000" flipV="1">
              <a:off x="3479203" y="1546089"/>
              <a:ext cx="35101" cy="4369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9" name="Прямая соединительная линия 278"/>
            <p:cNvCxnSpPr>
              <a:stCxn id="252" idx="5"/>
              <a:endCxn id="250" idx="4"/>
            </p:cNvCxnSpPr>
            <p:nvPr/>
          </p:nvCxnSpPr>
          <p:spPr>
            <a:xfrm rot="16200000" flipH="1">
              <a:off x="3468459" y="1720362"/>
              <a:ext cx="19973" cy="7674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0" name="Прямая соединительная линия 279"/>
            <p:cNvCxnSpPr>
              <a:stCxn id="250" idx="3"/>
              <a:endCxn id="247" idx="0"/>
            </p:cNvCxnSpPr>
            <p:nvPr/>
          </p:nvCxnSpPr>
          <p:spPr>
            <a:xfrm rot="16200000" flipH="1">
              <a:off x="3497346" y="1816436"/>
              <a:ext cx="99730" cy="2504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1" name="Прямая соединительная линия 280"/>
            <p:cNvCxnSpPr>
              <a:stCxn id="249" idx="7"/>
              <a:endCxn id="255" idx="4"/>
            </p:cNvCxnSpPr>
            <p:nvPr/>
          </p:nvCxnSpPr>
          <p:spPr>
            <a:xfrm rot="5400000" flipH="1" flipV="1">
              <a:off x="3782472" y="1419599"/>
              <a:ext cx="23118" cy="45007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3" name="Прямая соединительная линия 282"/>
            <p:cNvCxnSpPr>
              <a:stCxn id="255" idx="3"/>
              <a:endCxn id="248" idx="0"/>
            </p:cNvCxnSpPr>
            <p:nvPr/>
          </p:nvCxnSpPr>
          <p:spPr>
            <a:xfrm rot="5400000">
              <a:off x="3789689" y="1557753"/>
              <a:ext cx="162554" cy="33671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4" name="Прямая соединительная линия 283"/>
            <p:cNvCxnSpPr>
              <a:stCxn id="246" idx="0"/>
              <a:endCxn id="247" idx="4"/>
            </p:cNvCxnSpPr>
            <p:nvPr/>
          </p:nvCxnSpPr>
          <p:spPr>
            <a:xfrm flipV="1">
              <a:off x="3357282" y="1911596"/>
              <a:ext cx="159534" cy="16644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5" name="Прямая соединительная линия 284"/>
            <p:cNvCxnSpPr>
              <a:stCxn id="247" idx="1"/>
              <a:endCxn id="248" idx="4"/>
            </p:cNvCxnSpPr>
            <p:nvPr/>
          </p:nvCxnSpPr>
          <p:spPr>
            <a:xfrm rot="5400000" flipH="1" flipV="1">
              <a:off x="3583044" y="1822150"/>
              <a:ext cx="58639" cy="9465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9" name="Прямая соединительная линия 338"/>
            <p:cNvCxnSpPr>
              <a:stCxn id="254" idx="0"/>
              <a:endCxn id="258" idx="3"/>
            </p:cNvCxnSpPr>
            <p:nvPr/>
          </p:nvCxnSpPr>
          <p:spPr>
            <a:xfrm flipV="1">
              <a:off x="2916791" y="1623297"/>
              <a:ext cx="193302" cy="25552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0" name="Прямая соединительная линия 339"/>
            <p:cNvCxnSpPr>
              <a:stCxn id="267" idx="5"/>
              <a:endCxn id="254" idx="7"/>
            </p:cNvCxnSpPr>
            <p:nvPr/>
          </p:nvCxnSpPr>
          <p:spPr>
            <a:xfrm rot="16200000" flipH="1">
              <a:off x="2807356" y="1776884"/>
              <a:ext cx="170699" cy="1242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3" name="Прямая соединительная линия 342"/>
            <p:cNvCxnSpPr>
              <a:stCxn id="254" idx="1"/>
              <a:endCxn id="257" idx="2"/>
            </p:cNvCxnSpPr>
            <p:nvPr/>
          </p:nvCxnSpPr>
          <p:spPr>
            <a:xfrm rot="16200000" flipH="1">
              <a:off x="2944196" y="1876693"/>
              <a:ext cx="77450" cy="12165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4" name="Прямая соединительная линия 343"/>
            <p:cNvCxnSpPr>
              <a:stCxn id="253" idx="4"/>
              <a:endCxn id="256" idx="1"/>
            </p:cNvCxnSpPr>
            <p:nvPr/>
          </p:nvCxnSpPr>
          <p:spPr>
            <a:xfrm rot="10800000" flipV="1">
              <a:off x="3123488" y="1779565"/>
              <a:ext cx="91462" cy="3950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0" name="Прямая соединительная линия 349"/>
            <p:cNvCxnSpPr>
              <a:stCxn id="256" idx="4"/>
              <a:endCxn id="254" idx="1"/>
            </p:cNvCxnSpPr>
            <p:nvPr/>
          </p:nvCxnSpPr>
          <p:spPr>
            <a:xfrm rot="10800000" flipV="1">
              <a:off x="2922094" y="1829310"/>
              <a:ext cx="162819" cy="6948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1" name="Прямая соединительная линия 350"/>
            <p:cNvCxnSpPr>
              <a:stCxn id="253" idx="1"/>
              <a:endCxn id="251" idx="5"/>
            </p:cNvCxnSpPr>
            <p:nvPr/>
          </p:nvCxnSpPr>
          <p:spPr>
            <a:xfrm rot="5400000" flipH="1" flipV="1">
              <a:off x="3307834" y="1701185"/>
              <a:ext cx="28002" cy="9804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9" name="Группа 365"/>
          <p:cNvGrpSpPr/>
          <p:nvPr/>
        </p:nvGrpSpPr>
        <p:grpSpPr>
          <a:xfrm rot="764819">
            <a:off x="3269578" y="2333256"/>
            <a:ext cx="472147" cy="550374"/>
            <a:chOff x="2652696" y="2204201"/>
            <a:chExt cx="551136" cy="642449"/>
          </a:xfrm>
        </p:grpSpPr>
        <p:sp>
          <p:nvSpPr>
            <p:cNvPr id="380" name="8-конечная звезда 379"/>
            <p:cNvSpPr/>
            <p:nvPr/>
          </p:nvSpPr>
          <p:spPr>
            <a:xfrm rot="19358116">
              <a:off x="2871949" y="2657642"/>
              <a:ext cx="72000" cy="72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81" name="8-конечная звезда 380"/>
            <p:cNvSpPr/>
            <p:nvPr/>
          </p:nvSpPr>
          <p:spPr>
            <a:xfrm rot="19358116">
              <a:off x="2727627" y="2779681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82" name="8-конечная звезда 381"/>
            <p:cNvSpPr/>
            <p:nvPr/>
          </p:nvSpPr>
          <p:spPr>
            <a:xfrm rot="19358116">
              <a:off x="2868332" y="2792650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83" name="8-конечная звезда 382"/>
            <p:cNvSpPr/>
            <p:nvPr/>
          </p:nvSpPr>
          <p:spPr>
            <a:xfrm rot="19358116">
              <a:off x="3149832" y="2435460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84" name="8-конечная звезда 383"/>
            <p:cNvSpPr/>
            <p:nvPr/>
          </p:nvSpPr>
          <p:spPr>
            <a:xfrm rot="21285766">
              <a:off x="3145278" y="2502344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85" name="8-конечная звезда 384"/>
            <p:cNvSpPr/>
            <p:nvPr/>
          </p:nvSpPr>
          <p:spPr>
            <a:xfrm rot="13849217" flipH="1" flipV="1">
              <a:off x="3086917" y="2509828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86" name="8-конечная звезда 385"/>
            <p:cNvSpPr/>
            <p:nvPr/>
          </p:nvSpPr>
          <p:spPr>
            <a:xfrm rot="19358116">
              <a:off x="3011210" y="2296838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87" name="8-конечная звезда 386"/>
            <p:cNvSpPr/>
            <p:nvPr/>
          </p:nvSpPr>
          <p:spPr>
            <a:xfrm rot="19358116">
              <a:off x="3036144" y="2204201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88" name="8-конечная звезда 387"/>
            <p:cNvSpPr/>
            <p:nvPr/>
          </p:nvSpPr>
          <p:spPr>
            <a:xfrm rot="13849217" flipH="1" flipV="1">
              <a:off x="2795573" y="2581266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89" name="8-конечная звезда 388"/>
            <p:cNvSpPr/>
            <p:nvPr/>
          </p:nvSpPr>
          <p:spPr>
            <a:xfrm rot="13849217" flipH="1" flipV="1">
              <a:off x="2652696" y="2652704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397" name="Прямая соединительная линия 396"/>
            <p:cNvCxnSpPr>
              <a:stCxn id="380" idx="4"/>
              <a:endCxn id="381" idx="0"/>
            </p:cNvCxnSpPr>
            <p:nvPr/>
          </p:nvCxnSpPr>
          <p:spPr>
            <a:xfrm rot="10800000" flipV="1">
              <a:off x="2785779" y="2715490"/>
              <a:ext cx="93559" cy="7692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8" name="Прямая соединительная линия 397"/>
            <p:cNvCxnSpPr>
              <a:stCxn id="380" idx="3"/>
              <a:endCxn id="382" idx="7"/>
            </p:cNvCxnSpPr>
            <p:nvPr/>
          </p:nvCxnSpPr>
          <p:spPr>
            <a:xfrm rot="5400000">
              <a:off x="2869260" y="2758983"/>
              <a:ext cx="63566" cy="424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9" name="Прямая соединительная линия 398"/>
            <p:cNvCxnSpPr>
              <a:stCxn id="381" idx="1"/>
              <a:endCxn id="382" idx="5"/>
            </p:cNvCxnSpPr>
            <p:nvPr/>
          </p:nvCxnSpPr>
          <p:spPr>
            <a:xfrm rot="5400000" flipH="1" flipV="1">
              <a:off x="2830193" y="2778009"/>
              <a:ext cx="323" cy="7643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0" name="Прямая соединительная линия 399"/>
            <p:cNvCxnSpPr>
              <a:stCxn id="380" idx="6"/>
              <a:endCxn id="388" idx="0"/>
            </p:cNvCxnSpPr>
            <p:nvPr/>
          </p:nvCxnSpPr>
          <p:spPr>
            <a:xfrm rot="16200000" flipV="1">
              <a:off x="2838817" y="2617745"/>
              <a:ext cx="42225" cy="5234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1" name="Прямая соединительная линия 400"/>
            <p:cNvCxnSpPr>
              <a:stCxn id="388" idx="6"/>
              <a:endCxn id="386" idx="3"/>
            </p:cNvCxnSpPr>
            <p:nvPr/>
          </p:nvCxnSpPr>
          <p:spPr>
            <a:xfrm flipV="1">
              <a:off x="2837112" y="2350599"/>
              <a:ext cx="197511" cy="23928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3" name="Прямая соединительная линия 402"/>
            <p:cNvCxnSpPr>
              <a:stCxn id="380" idx="0"/>
              <a:endCxn id="385" idx="2"/>
            </p:cNvCxnSpPr>
            <p:nvPr/>
          </p:nvCxnSpPr>
          <p:spPr>
            <a:xfrm flipV="1">
              <a:off x="2936561" y="2548011"/>
              <a:ext cx="155617" cy="12378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8" name="Прямая соединительная линия 407"/>
            <p:cNvCxnSpPr>
              <a:stCxn id="385" idx="6"/>
              <a:endCxn id="383" idx="4"/>
            </p:cNvCxnSpPr>
            <p:nvPr/>
          </p:nvCxnSpPr>
          <p:spPr>
            <a:xfrm flipV="1">
              <a:off x="3128456" y="2478846"/>
              <a:ext cx="26917" cy="3959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2" name="Прямая соединительная линия 421"/>
            <p:cNvCxnSpPr>
              <a:stCxn id="384" idx="6"/>
              <a:endCxn id="383" idx="3"/>
            </p:cNvCxnSpPr>
            <p:nvPr/>
          </p:nvCxnSpPr>
          <p:spPr>
            <a:xfrm rot="5400000" flipH="1" flipV="1">
              <a:off x="3163283" y="2492481"/>
              <a:ext cx="13221" cy="670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0" name="Прямая соединительная линия 449"/>
            <p:cNvCxnSpPr>
              <a:stCxn id="386" idx="2"/>
              <a:endCxn id="383" idx="6"/>
            </p:cNvCxnSpPr>
            <p:nvPr/>
          </p:nvCxnSpPr>
          <p:spPr>
            <a:xfrm rot="16200000" flipH="1">
              <a:off x="3059669" y="2340224"/>
              <a:ext cx="95704" cy="10585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1" name="Прямая соединительная линия 450"/>
            <p:cNvCxnSpPr>
              <a:stCxn id="386" idx="0"/>
              <a:endCxn id="387" idx="3"/>
            </p:cNvCxnSpPr>
            <p:nvPr/>
          </p:nvCxnSpPr>
          <p:spPr>
            <a:xfrm rot="20835181" flipV="1">
              <a:off x="3054209" y="2258557"/>
              <a:ext cx="10809" cy="4829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3" name="Прямая соединительная линия 452"/>
            <p:cNvCxnSpPr>
              <a:stCxn id="388" idx="2"/>
              <a:endCxn id="389" idx="6"/>
            </p:cNvCxnSpPr>
            <p:nvPr/>
          </p:nvCxnSpPr>
          <p:spPr>
            <a:xfrm rot="10800000" flipV="1">
              <a:off x="2694236" y="2619449"/>
              <a:ext cx="106599" cy="4187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1" name="Группа 367"/>
          <p:cNvGrpSpPr/>
          <p:nvPr/>
        </p:nvGrpSpPr>
        <p:grpSpPr>
          <a:xfrm rot="337753">
            <a:off x="2783978" y="2542447"/>
            <a:ext cx="624343" cy="1448739"/>
            <a:chOff x="2223728" y="2509488"/>
            <a:chExt cx="760100" cy="1763753"/>
          </a:xfrm>
        </p:grpSpPr>
        <p:sp>
          <p:nvSpPr>
            <p:cNvPr id="486" name="8-конечная звезда 485"/>
            <p:cNvSpPr/>
            <p:nvPr/>
          </p:nvSpPr>
          <p:spPr>
            <a:xfrm rot="19358116">
              <a:off x="2351045" y="4208441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87" name="8-конечная звезда 486"/>
            <p:cNvSpPr/>
            <p:nvPr/>
          </p:nvSpPr>
          <p:spPr>
            <a:xfrm rot="19358116">
              <a:off x="2225391" y="4082788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88" name="8-конечная звезда 487"/>
            <p:cNvSpPr/>
            <p:nvPr/>
          </p:nvSpPr>
          <p:spPr>
            <a:xfrm rot="19358116">
              <a:off x="2368267" y="4078534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94" name="8-конечная звезда 493"/>
            <p:cNvSpPr/>
            <p:nvPr/>
          </p:nvSpPr>
          <p:spPr>
            <a:xfrm rot="19358116">
              <a:off x="2582581" y="2868342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96" name="8-конечная звезда 495"/>
            <p:cNvSpPr/>
            <p:nvPr/>
          </p:nvSpPr>
          <p:spPr>
            <a:xfrm rot="19358116" flipV="1">
              <a:off x="2366604" y="3938248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98" name="8-конечная звезда 497"/>
            <p:cNvSpPr/>
            <p:nvPr/>
          </p:nvSpPr>
          <p:spPr>
            <a:xfrm rot="19358116" flipV="1">
              <a:off x="2223728" y="3938249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99" name="8-конечная звезда 498"/>
            <p:cNvSpPr/>
            <p:nvPr/>
          </p:nvSpPr>
          <p:spPr>
            <a:xfrm rot="19358116" flipV="1">
              <a:off x="2295165" y="3723934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00" name="8-конечная звезда 499"/>
            <p:cNvSpPr/>
            <p:nvPr/>
          </p:nvSpPr>
          <p:spPr>
            <a:xfrm rot="19358116" flipV="1">
              <a:off x="2295166" y="3295306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01" name="8-конечная звезда 500"/>
            <p:cNvSpPr/>
            <p:nvPr/>
          </p:nvSpPr>
          <p:spPr>
            <a:xfrm rot="19358116" flipV="1">
              <a:off x="2302520" y="3009553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02" name="8-конечная звезда 501"/>
            <p:cNvSpPr/>
            <p:nvPr/>
          </p:nvSpPr>
          <p:spPr>
            <a:xfrm rot="19358116" flipV="1">
              <a:off x="2302520" y="3152430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03" name="8-конечная звезда 502"/>
            <p:cNvSpPr/>
            <p:nvPr/>
          </p:nvSpPr>
          <p:spPr>
            <a:xfrm rot="19358116" flipV="1">
              <a:off x="2295167" y="2866677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04" name="8-конечная звезда 503"/>
            <p:cNvSpPr/>
            <p:nvPr/>
          </p:nvSpPr>
          <p:spPr>
            <a:xfrm rot="19358116" flipV="1">
              <a:off x="2295166" y="2723802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05" name="8-конечная звезда 504"/>
            <p:cNvSpPr/>
            <p:nvPr/>
          </p:nvSpPr>
          <p:spPr>
            <a:xfrm rot="19358116" flipV="1">
              <a:off x="2366605" y="2509488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06" name="8-конечная звезда 505"/>
            <p:cNvSpPr/>
            <p:nvPr/>
          </p:nvSpPr>
          <p:spPr>
            <a:xfrm rot="19358116" flipV="1">
              <a:off x="2438042" y="2723802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07" name="8-конечная звезда 506"/>
            <p:cNvSpPr/>
            <p:nvPr/>
          </p:nvSpPr>
          <p:spPr>
            <a:xfrm rot="19358116" flipV="1">
              <a:off x="2652356" y="3080993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08" name="8-конечная звезда 507"/>
            <p:cNvSpPr/>
            <p:nvPr/>
          </p:nvSpPr>
          <p:spPr>
            <a:xfrm rot="19358116" flipV="1">
              <a:off x="2795232" y="3080991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09" name="8-конечная звезда 508"/>
            <p:cNvSpPr/>
            <p:nvPr/>
          </p:nvSpPr>
          <p:spPr>
            <a:xfrm rot="19358116" flipV="1">
              <a:off x="2866671" y="3009554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 dirty="0"/>
            </a:p>
          </p:txBody>
        </p:sp>
        <p:sp>
          <p:nvSpPr>
            <p:cNvPr id="511" name="8-конечная звезда 510"/>
            <p:cNvSpPr/>
            <p:nvPr/>
          </p:nvSpPr>
          <p:spPr>
            <a:xfrm rot="19358116" flipV="1">
              <a:off x="2938109" y="3152430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512" name="Прямая соединительная линия 511"/>
            <p:cNvCxnSpPr>
              <a:stCxn id="509" idx="6"/>
              <a:endCxn id="511" idx="2"/>
            </p:cNvCxnSpPr>
            <p:nvPr/>
          </p:nvCxnSpPr>
          <p:spPr>
            <a:xfrm rot="16200000" flipH="1">
              <a:off x="2871981" y="3082005"/>
              <a:ext cx="106539" cy="4369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3" name="Прямая соединительная линия 512"/>
            <p:cNvCxnSpPr>
              <a:stCxn id="509" idx="4"/>
              <a:endCxn id="508" idx="0"/>
            </p:cNvCxnSpPr>
            <p:nvPr/>
          </p:nvCxnSpPr>
          <p:spPr>
            <a:xfrm rot="10800000" flipV="1">
              <a:off x="2836260" y="3046285"/>
              <a:ext cx="35102" cy="4369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4" name="Прямая соединительная линия 513"/>
            <p:cNvCxnSpPr>
              <a:stCxn id="511" idx="3"/>
              <a:endCxn id="508" idx="7"/>
            </p:cNvCxnSpPr>
            <p:nvPr/>
          </p:nvCxnSpPr>
          <p:spPr>
            <a:xfrm rot="16200000" flipV="1">
              <a:off x="2856848" y="3090789"/>
              <a:ext cx="65364" cy="9756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5" name="Прямая соединительная линия 514"/>
            <p:cNvCxnSpPr>
              <a:stCxn id="508" idx="3"/>
              <a:endCxn id="507" idx="7"/>
            </p:cNvCxnSpPr>
            <p:nvPr/>
          </p:nvCxnSpPr>
          <p:spPr>
            <a:xfrm rot="16200000" flipH="1" flipV="1">
              <a:off x="2743615" y="3055070"/>
              <a:ext cx="6077" cy="9756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6" name="Прямая соединительная линия 515"/>
            <p:cNvCxnSpPr>
              <a:stCxn id="507" idx="1"/>
              <a:endCxn id="494" idx="3"/>
            </p:cNvCxnSpPr>
            <p:nvPr/>
          </p:nvCxnSpPr>
          <p:spPr>
            <a:xfrm rot="16200000" flipV="1">
              <a:off x="2562578" y="2965519"/>
              <a:ext cx="159092" cy="7225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7" name="Прямая соединительная линия 516"/>
            <p:cNvCxnSpPr>
              <a:stCxn id="494" idx="5"/>
              <a:endCxn id="506" idx="6"/>
            </p:cNvCxnSpPr>
            <p:nvPr/>
          </p:nvCxnSpPr>
          <p:spPr>
            <a:xfrm rot="16200000" flipV="1">
              <a:off x="2465336" y="2774270"/>
              <a:ext cx="126925" cy="10804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8" name="Прямая соединительная линия 517"/>
            <p:cNvCxnSpPr>
              <a:stCxn id="506" idx="2"/>
              <a:endCxn id="505" idx="5"/>
            </p:cNvCxnSpPr>
            <p:nvPr/>
          </p:nvCxnSpPr>
          <p:spPr>
            <a:xfrm rot="16200000" flipV="1">
              <a:off x="2329984" y="2611448"/>
              <a:ext cx="173488" cy="6060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9" name="Прямая соединительная линия 518"/>
            <p:cNvCxnSpPr>
              <a:stCxn id="505" idx="5"/>
              <a:endCxn id="504" idx="0"/>
            </p:cNvCxnSpPr>
            <p:nvPr/>
          </p:nvCxnSpPr>
          <p:spPr>
            <a:xfrm rot="5400000">
              <a:off x="2272420" y="2618780"/>
              <a:ext cx="177783" cy="5023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0" name="Прямая соединительная линия 519"/>
            <p:cNvCxnSpPr>
              <a:stCxn id="504" idx="5"/>
              <a:endCxn id="503" idx="1"/>
            </p:cNvCxnSpPr>
            <p:nvPr/>
          </p:nvCxnSpPr>
          <p:spPr>
            <a:xfrm rot="16200000" flipH="1">
              <a:off x="2269246" y="2815061"/>
              <a:ext cx="97560" cy="607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1" name="Прямая соединительная линия 520"/>
            <p:cNvCxnSpPr>
              <a:stCxn id="501" idx="5"/>
              <a:endCxn id="502" idx="1"/>
            </p:cNvCxnSpPr>
            <p:nvPr/>
          </p:nvCxnSpPr>
          <p:spPr>
            <a:xfrm rot="16200000" flipH="1">
              <a:off x="2276598" y="3100813"/>
              <a:ext cx="97562" cy="607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2" name="Прямая соединительная линия 521"/>
            <p:cNvCxnSpPr>
              <a:stCxn id="501" idx="1"/>
              <a:endCxn id="503" idx="5"/>
            </p:cNvCxnSpPr>
            <p:nvPr/>
          </p:nvCxnSpPr>
          <p:spPr>
            <a:xfrm rot="16200000" flipV="1">
              <a:off x="2272923" y="2954261"/>
              <a:ext cx="97561" cy="1342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7" name="Прямая соединительная линия 556"/>
            <p:cNvCxnSpPr>
              <a:stCxn id="500" idx="1"/>
              <a:endCxn id="502" idx="5"/>
            </p:cNvCxnSpPr>
            <p:nvPr/>
          </p:nvCxnSpPr>
          <p:spPr>
            <a:xfrm rot="5400000" flipH="1" flipV="1">
              <a:off x="2272922" y="3246089"/>
              <a:ext cx="97561" cy="127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8" name="Прямая соединительная линия 557"/>
            <p:cNvCxnSpPr>
              <a:stCxn id="499" idx="1"/>
              <a:endCxn id="500" idx="5"/>
            </p:cNvCxnSpPr>
            <p:nvPr/>
          </p:nvCxnSpPr>
          <p:spPr>
            <a:xfrm rot="16200000" flipV="1">
              <a:off x="2126369" y="3529443"/>
              <a:ext cx="383313" cy="607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9" name="Прямая соединительная линия 558"/>
            <p:cNvCxnSpPr>
              <a:stCxn id="499" idx="6"/>
              <a:endCxn id="496" idx="2"/>
            </p:cNvCxnSpPr>
            <p:nvPr/>
          </p:nvCxnSpPr>
          <p:spPr>
            <a:xfrm rot="16200000" flipH="1">
              <a:off x="2264756" y="3832103"/>
              <a:ext cx="177977" cy="4369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0" name="Прямая соединительная линия 559"/>
            <p:cNvCxnSpPr>
              <a:stCxn id="496" idx="6"/>
              <a:endCxn id="488" idx="7"/>
            </p:cNvCxnSpPr>
            <p:nvPr/>
          </p:nvCxnSpPr>
          <p:spPr>
            <a:xfrm rot="5400000">
              <a:off x="2351348" y="4026783"/>
              <a:ext cx="99497" cy="448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1" name="Прямая соединительная линия 560"/>
            <p:cNvCxnSpPr>
              <a:stCxn id="486" idx="6"/>
              <a:endCxn id="487" idx="2"/>
            </p:cNvCxnSpPr>
            <p:nvPr/>
          </p:nvCxnSpPr>
          <p:spPr>
            <a:xfrm rot="16200000" flipV="1">
              <a:off x="2274359" y="4125666"/>
              <a:ext cx="83843" cy="9500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0" name="Прямая соединительная линия 579"/>
            <p:cNvCxnSpPr>
              <a:stCxn id="487" idx="7"/>
              <a:endCxn id="498" idx="5"/>
            </p:cNvCxnSpPr>
            <p:nvPr/>
          </p:nvCxnSpPr>
          <p:spPr>
            <a:xfrm rot="16200000" flipV="1">
              <a:off x="2200134" y="4027183"/>
              <a:ext cx="99261" cy="1242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1" name="Прямая соединительная линия 580"/>
            <p:cNvCxnSpPr>
              <a:stCxn id="498" idx="7"/>
              <a:endCxn id="496" idx="3"/>
            </p:cNvCxnSpPr>
            <p:nvPr/>
          </p:nvCxnSpPr>
          <p:spPr>
            <a:xfrm rot="5400000" flipH="1" flipV="1">
              <a:off x="2314987" y="3912327"/>
              <a:ext cx="6076" cy="9756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3" name="Прямая соединительная линия 582"/>
            <p:cNvCxnSpPr>
              <a:stCxn id="488" idx="3"/>
              <a:endCxn id="486" idx="7"/>
            </p:cNvCxnSpPr>
            <p:nvPr/>
          </p:nvCxnSpPr>
          <p:spPr>
            <a:xfrm rot="5400000">
              <a:off x="2351498" y="4168547"/>
              <a:ext cx="76434" cy="393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4" name="Группа 368"/>
          <p:cNvGrpSpPr/>
          <p:nvPr/>
        </p:nvGrpSpPr>
        <p:grpSpPr>
          <a:xfrm rot="350356">
            <a:off x="2043163" y="3629051"/>
            <a:ext cx="1251149" cy="1311341"/>
            <a:chOff x="1651719" y="4152057"/>
            <a:chExt cx="1484928" cy="1556366"/>
          </a:xfrm>
        </p:grpSpPr>
        <p:cxnSp>
          <p:nvCxnSpPr>
            <p:cNvPr id="582" name="Прямая соединительная линия 581"/>
            <p:cNvCxnSpPr>
              <a:stCxn id="601" idx="7"/>
              <a:endCxn id="615" idx="3"/>
            </p:cNvCxnSpPr>
            <p:nvPr/>
          </p:nvCxnSpPr>
          <p:spPr>
            <a:xfrm rot="5400000" flipH="1" flipV="1">
              <a:off x="2431189" y="4681845"/>
              <a:ext cx="83228" cy="502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96" name="8-конечная звезда 595"/>
            <p:cNvSpPr/>
            <p:nvPr/>
          </p:nvSpPr>
          <p:spPr>
            <a:xfrm rot="19358116">
              <a:off x="2727626" y="5227964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97" name="8-конечная звезда 596"/>
            <p:cNvSpPr/>
            <p:nvPr/>
          </p:nvSpPr>
          <p:spPr>
            <a:xfrm rot="19358116">
              <a:off x="2513311" y="4656460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98" name="8-конечная звезда 597"/>
            <p:cNvSpPr/>
            <p:nvPr/>
          </p:nvSpPr>
          <p:spPr>
            <a:xfrm rot="19358116">
              <a:off x="1792510" y="4439978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99" name="8-конечная звезда 598"/>
            <p:cNvSpPr/>
            <p:nvPr/>
          </p:nvSpPr>
          <p:spPr>
            <a:xfrm rot="19358116">
              <a:off x="2011077" y="4654291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00" name="8-конечная звезда 599"/>
            <p:cNvSpPr/>
            <p:nvPr/>
          </p:nvSpPr>
          <p:spPr>
            <a:xfrm rot="19358116">
              <a:off x="1939639" y="458285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01" name="8-конечная звезда 600"/>
            <p:cNvSpPr/>
            <p:nvPr/>
          </p:nvSpPr>
          <p:spPr>
            <a:xfrm rot="19358116">
              <a:off x="2439706" y="4725730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04" name="8-конечная звезда 603"/>
            <p:cNvSpPr/>
            <p:nvPr/>
          </p:nvSpPr>
          <p:spPr>
            <a:xfrm rot="19358116">
              <a:off x="1725325" y="4297100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05" name="8-конечная звезда 604"/>
            <p:cNvSpPr/>
            <p:nvPr/>
          </p:nvSpPr>
          <p:spPr>
            <a:xfrm rot="19358116">
              <a:off x="2584751" y="4870774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06" name="8-конечная звезда 605"/>
            <p:cNvSpPr/>
            <p:nvPr/>
          </p:nvSpPr>
          <p:spPr>
            <a:xfrm rot="19358116">
              <a:off x="3082647" y="565442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08" name="8-конечная звезда 607"/>
            <p:cNvSpPr/>
            <p:nvPr/>
          </p:nvSpPr>
          <p:spPr>
            <a:xfrm rot="19358116">
              <a:off x="1651719" y="4152057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09" name="8-конечная звезда 608"/>
            <p:cNvSpPr/>
            <p:nvPr/>
          </p:nvSpPr>
          <p:spPr>
            <a:xfrm rot="19358116">
              <a:off x="1723156" y="4509245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10" name="8-конечная звезда 609"/>
            <p:cNvSpPr/>
            <p:nvPr/>
          </p:nvSpPr>
          <p:spPr>
            <a:xfrm rot="19358116">
              <a:off x="1723157" y="4580683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11" name="8-конечная звезда 610"/>
            <p:cNvSpPr/>
            <p:nvPr/>
          </p:nvSpPr>
          <p:spPr>
            <a:xfrm rot="19358116">
              <a:off x="1662603" y="4305817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12" name="8-конечная звезда 611"/>
            <p:cNvSpPr/>
            <p:nvPr/>
          </p:nvSpPr>
          <p:spPr>
            <a:xfrm rot="19358116">
              <a:off x="2008909" y="4294931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13" name="8-конечная звезда 612"/>
            <p:cNvSpPr/>
            <p:nvPr/>
          </p:nvSpPr>
          <p:spPr>
            <a:xfrm rot="19358116">
              <a:off x="2151783" y="4294932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14" name="8-конечная звезда 613"/>
            <p:cNvSpPr/>
            <p:nvPr/>
          </p:nvSpPr>
          <p:spPr>
            <a:xfrm rot="19358116">
              <a:off x="2151785" y="4580684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15" name="8-конечная звезда 614"/>
            <p:cNvSpPr/>
            <p:nvPr/>
          </p:nvSpPr>
          <p:spPr>
            <a:xfrm rot="19358116">
              <a:off x="2456583" y="4599732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16" name="8-конечная звезда 615"/>
            <p:cNvSpPr/>
            <p:nvPr/>
          </p:nvSpPr>
          <p:spPr>
            <a:xfrm rot="19358116">
              <a:off x="2366098" y="4866436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17" name="8-конечная звезда 616"/>
            <p:cNvSpPr/>
            <p:nvPr/>
          </p:nvSpPr>
          <p:spPr>
            <a:xfrm rot="19358116">
              <a:off x="2305545" y="5080751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18" name="8-конечная звезда 617"/>
            <p:cNvSpPr/>
            <p:nvPr/>
          </p:nvSpPr>
          <p:spPr>
            <a:xfrm rot="19358116">
              <a:off x="2866164" y="5509377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619" name="Прямая соединительная линия 618"/>
            <p:cNvCxnSpPr>
              <a:stCxn id="614" idx="7"/>
              <a:endCxn id="613" idx="3"/>
            </p:cNvCxnSpPr>
            <p:nvPr/>
          </p:nvCxnSpPr>
          <p:spPr>
            <a:xfrm rot="16200000" flipV="1">
              <a:off x="2051917" y="4456537"/>
              <a:ext cx="242934" cy="574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0" name="Прямая соединительная линия 619"/>
            <p:cNvCxnSpPr>
              <a:stCxn id="615" idx="2"/>
              <a:endCxn id="597" idx="7"/>
            </p:cNvCxnSpPr>
            <p:nvPr/>
          </p:nvCxnSpPr>
          <p:spPr>
            <a:xfrm rot="16200000" flipH="1">
              <a:off x="2511530" y="4618261"/>
              <a:ext cx="18249" cy="5872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1" name="Прямая соединительная линия 620"/>
            <p:cNvCxnSpPr>
              <a:stCxn id="605" idx="7"/>
              <a:endCxn id="597" idx="2"/>
            </p:cNvCxnSpPr>
            <p:nvPr/>
          </p:nvCxnSpPr>
          <p:spPr>
            <a:xfrm rot="16200000" flipV="1">
              <a:off x="2515190" y="4764796"/>
              <a:ext cx="156451" cy="5608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2" name="Прямая соединительная линия 621"/>
            <p:cNvCxnSpPr>
              <a:stCxn id="596" idx="7"/>
              <a:endCxn id="605" idx="2"/>
            </p:cNvCxnSpPr>
            <p:nvPr/>
          </p:nvCxnSpPr>
          <p:spPr>
            <a:xfrm rot="16200000" flipV="1">
              <a:off x="2550910" y="5014830"/>
              <a:ext cx="299327" cy="12751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3" name="Прямая соединительная линия 622"/>
            <p:cNvCxnSpPr>
              <a:stCxn id="596" idx="5"/>
              <a:endCxn id="617" idx="2"/>
            </p:cNvCxnSpPr>
            <p:nvPr/>
          </p:nvCxnSpPr>
          <p:spPr>
            <a:xfrm rot="16200000" flipV="1">
              <a:off x="2465814" y="4993959"/>
              <a:ext cx="136541" cy="38766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4" name="Прямая соединительная линия 623"/>
            <p:cNvCxnSpPr>
              <a:stCxn id="618" idx="2"/>
              <a:endCxn id="606" idx="7"/>
            </p:cNvCxnSpPr>
            <p:nvPr/>
          </p:nvCxnSpPr>
          <p:spPr>
            <a:xfrm rot="16200000" flipH="1">
              <a:off x="2953794" y="5495222"/>
              <a:ext cx="106518" cy="21236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5" name="Прямая соединительная линия 624"/>
            <p:cNvCxnSpPr>
              <a:stCxn id="596" idx="2"/>
              <a:endCxn id="618" idx="6"/>
            </p:cNvCxnSpPr>
            <p:nvPr/>
          </p:nvCxnSpPr>
          <p:spPr>
            <a:xfrm rot="16200000" flipH="1">
              <a:off x="2713325" y="5352479"/>
              <a:ext cx="227695" cy="9496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3" name="Прямая соединительная линия 642"/>
            <p:cNvCxnSpPr>
              <a:stCxn id="613" idx="5"/>
              <a:endCxn id="612" idx="1"/>
            </p:cNvCxnSpPr>
            <p:nvPr/>
          </p:nvCxnSpPr>
          <p:spPr>
            <a:xfrm rot="16200000" flipH="1" flipV="1">
              <a:off x="2099076" y="4266503"/>
              <a:ext cx="5739" cy="10005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4" name="Прямая соединительная линия 643"/>
            <p:cNvCxnSpPr>
              <a:stCxn id="616" idx="5"/>
              <a:endCxn id="614" idx="2"/>
            </p:cNvCxnSpPr>
            <p:nvPr/>
          </p:nvCxnSpPr>
          <p:spPr>
            <a:xfrm rot="16200000" flipV="1">
              <a:off x="2143535" y="4662411"/>
              <a:ext cx="265715" cy="17979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5" name="Прямая соединительная линия 644"/>
            <p:cNvCxnSpPr>
              <a:stCxn id="616" idx="7"/>
              <a:endCxn id="601" idx="4"/>
            </p:cNvCxnSpPr>
            <p:nvPr/>
          </p:nvCxnSpPr>
          <p:spPr>
            <a:xfrm rot="5400000" flipH="1" flipV="1">
              <a:off x="2369152" y="4790533"/>
              <a:ext cx="97511" cy="5467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6" name="Прямая соединительная линия 645"/>
            <p:cNvCxnSpPr>
              <a:stCxn id="605" idx="6"/>
              <a:endCxn id="601" idx="2"/>
            </p:cNvCxnSpPr>
            <p:nvPr/>
          </p:nvCxnSpPr>
          <p:spPr>
            <a:xfrm rot="16200000" flipV="1">
              <a:off x="2488673" y="4768608"/>
              <a:ext cx="103234" cy="11439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8" name="Прямая соединительная линия 657"/>
            <p:cNvCxnSpPr>
              <a:stCxn id="600" idx="7"/>
              <a:endCxn id="612" idx="3"/>
            </p:cNvCxnSpPr>
            <p:nvPr/>
          </p:nvCxnSpPr>
          <p:spPr>
            <a:xfrm rot="5400000" flipH="1" flipV="1">
              <a:off x="1876356" y="4431810"/>
              <a:ext cx="245152" cy="5741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9" name="Прямая соединительная линия 658"/>
            <p:cNvCxnSpPr>
              <a:stCxn id="609" idx="3"/>
              <a:endCxn id="610" idx="7"/>
            </p:cNvCxnSpPr>
            <p:nvPr/>
          </p:nvCxnSpPr>
          <p:spPr>
            <a:xfrm rot="16200000" flipH="1">
              <a:off x="1730446" y="4563693"/>
              <a:ext cx="28620" cy="574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0" name="Прямая соединительная линия 659"/>
            <p:cNvCxnSpPr>
              <a:stCxn id="599" idx="1"/>
              <a:endCxn id="614" idx="4"/>
            </p:cNvCxnSpPr>
            <p:nvPr/>
          </p:nvCxnSpPr>
          <p:spPr>
            <a:xfrm rot="5400000" flipH="1" flipV="1">
              <a:off x="2075785" y="4604446"/>
              <a:ext cx="69485" cy="9138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7" name="Прямая соединительная линия 666"/>
            <p:cNvCxnSpPr>
              <a:stCxn id="611" idx="6"/>
              <a:endCxn id="608" idx="3"/>
            </p:cNvCxnSpPr>
            <p:nvPr/>
          </p:nvCxnSpPr>
          <p:spPr>
            <a:xfrm rot="16200000" flipV="1">
              <a:off x="1613180" y="4252335"/>
              <a:ext cx="115184" cy="64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8" name="Прямая соединительная линия 667"/>
            <p:cNvCxnSpPr>
              <a:stCxn id="612" idx="4"/>
              <a:endCxn id="598" idx="0"/>
            </p:cNvCxnSpPr>
            <p:nvPr/>
          </p:nvCxnSpPr>
          <p:spPr>
            <a:xfrm rot="10800000" flipV="1">
              <a:off x="1840970" y="4329640"/>
              <a:ext cx="172373" cy="12095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9" name="Прямая соединительная линия 668"/>
            <p:cNvCxnSpPr>
              <a:stCxn id="609" idx="0"/>
              <a:endCxn id="598" idx="4"/>
            </p:cNvCxnSpPr>
            <p:nvPr/>
          </p:nvCxnSpPr>
          <p:spPr>
            <a:xfrm flipV="1">
              <a:off x="1761923" y="4483364"/>
              <a:ext cx="36128" cy="3437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0" name="Прямая соединительная линия 669"/>
            <p:cNvCxnSpPr>
              <a:stCxn id="612" idx="5"/>
              <a:endCxn id="604" idx="1"/>
            </p:cNvCxnSpPr>
            <p:nvPr/>
          </p:nvCxnSpPr>
          <p:spPr>
            <a:xfrm rot="16200000" flipH="1" flipV="1">
              <a:off x="1887080" y="4205667"/>
              <a:ext cx="14026" cy="23001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1" name="Прямая соединительная линия 670"/>
            <p:cNvCxnSpPr>
              <a:stCxn id="599" idx="6"/>
              <a:endCxn id="600" idx="2"/>
            </p:cNvCxnSpPr>
            <p:nvPr/>
          </p:nvCxnSpPr>
          <p:spPr>
            <a:xfrm rot="16200000" flipV="1">
              <a:off x="1988098" y="4626239"/>
              <a:ext cx="28520" cy="3866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9" name="Прямая соединительная линия 688"/>
            <p:cNvCxnSpPr>
              <a:stCxn id="604" idx="4"/>
              <a:endCxn id="611" idx="1"/>
            </p:cNvCxnSpPr>
            <p:nvPr/>
          </p:nvCxnSpPr>
          <p:spPr>
            <a:xfrm rot="10800000">
              <a:off x="1705612" y="4330288"/>
              <a:ext cx="25254" cy="1019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2" name="Прямая соединительная линия 701"/>
            <p:cNvCxnSpPr>
              <a:stCxn id="614" idx="7"/>
              <a:endCxn id="612" idx="2"/>
            </p:cNvCxnSpPr>
            <p:nvPr/>
          </p:nvCxnSpPr>
          <p:spPr>
            <a:xfrm rot="16200000" flipV="1">
              <a:off x="1986349" y="4390968"/>
              <a:ext cx="247177" cy="13263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5" name="Группа 369"/>
          <p:cNvGrpSpPr/>
          <p:nvPr/>
        </p:nvGrpSpPr>
        <p:grpSpPr>
          <a:xfrm rot="685832">
            <a:off x="2593716" y="4710567"/>
            <a:ext cx="841399" cy="642815"/>
            <a:chOff x="2413837" y="5296478"/>
            <a:chExt cx="1002232" cy="765689"/>
          </a:xfrm>
        </p:grpSpPr>
        <p:sp>
          <p:nvSpPr>
            <p:cNvPr id="710" name="8-конечная звезда 709"/>
            <p:cNvSpPr/>
            <p:nvPr/>
          </p:nvSpPr>
          <p:spPr>
            <a:xfrm rot="19358116">
              <a:off x="2413837" y="5296478"/>
              <a:ext cx="72000" cy="72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11" name="8-конечная звезда 710"/>
            <p:cNvSpPr/>
            <p:nvPr/>
          </p:nvSpPr>
          <p:spPr>
            <a:xfrm rot="19358116">
              <a:off x="2472786" y="5648186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12" name="8-конечная звезда 711"/>
            <p:cNvSpPr/>
            <p:nvPr/>
          </p:nvSpPr>
          <p:spPr>
            <a:xfrm rot="19358116">
              <a:off x="2439705" y="5440110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13" name="8-конечная звезда 712"/>
            <p:cNvSpPr/>
            <p:nvPr/>
          </p:nvSpPr>
          <p:spPr>
            <a:xfrm rot="19358116">
              <a:off x="2511143" y="5368671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14" name="8-конечная звезда 713"/>
            <p:cNvSpPr/>
            <p:nvPr/>
          </p:nvSpPr>
          <p:spPr>
            <a:xfrm rot="19358116">
              <a:off x="2651850" y="5866569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15" name="8-конечная звезда 714"/>
            <p:cNvSpPr/>
            <p:nvPr/>
          </p:nvSpPr>
          <p:spPr>
            <a:xfrm rot="19358116">
              <a:off x="2804250" y="6018967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16" name="8-конечная звезда 715"/>
            <p:cNvSpPr/>
            <p:nvPr/>
          </p:nvSpPr>
          <p:spPr>
            <a:xfrm rot="19358116">
              <a:off x="2877049" y="6009445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17" name="8-конечная звезда 716"/>
            <p:cNvSpPr/>
            <p:nvPr/>
          </p:nvSpPr>
          <p:spPr>
            <a:xfrm rot="19358116">
              <a:off x="3151917" y="5938005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18" name="8-конечная звезда 717"/>
            <p:cNvSpPr/>
            <p:nvPr/>
          </p:nvSpPr>
          <p:spPr>
            <a:xfrm rot="19358116">
              <a:off x="2734173" y="5734577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19" name="8-конечная звезда 718"/>
            <p:cNvSpPr/>
            <p:nvPr/>
          </p:nvSpPr>
          <p:spPr>
            <a:xfrm rot="19358116">
              <a:off x="2794727" y="5652255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20" name="8-конечная звезда 719"/>
            <p:cNvSpPr/>
            <p:nvPr/>
          </p:nvSpPr>
          <p:spPr>
            <a:xfrm rot="19358116">
              <a:off x="3304648" y="5913195"/>
              <a:ext cx="43199" cy="4319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21" name="8-конечная звезда 720"/>
            <p:cNvSpPr/>
            <p:nvPr/>
          </p:nvSpPr>
          <p:spPr>
            <a:xfrm rot="19358116">
              <a:off x="3358469" y="5729846"/>
              <a:ext cx="57600" cy="576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22" name="8-конечная звезда 721"/>
            <p:cNvSpPr/>
            <p:nvPr/>
          </p:nvSpPr>
          <p:spPr>
            <a:xfrm rot="19358116">
              <a:off x="2651851" y="5509377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723" name="Прямая соединительная линия 722"/>
            <p:cNvCxnSpPr>
              <a:stCxn id="711" idx="2"/>
              <a:endCxn id="718" idx="6"/>
            </p:cNvCxnSpPr>
            <p:nvPr/>
          </p:nvCxnSpPr>
          <p:spPr>
            <a:xfrm rot="15514168" flipH="1">
              <a:off x="2586212" y="5611025"/>
              <a:ext cx="86411" cy="21360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4" name="Прямая соединительная линия 723"/>
            <p:cNvCxnSpPr>
              <a:stCxn id="718" idx="4"/>
              <a:endCxn id="714" idx="0"/>
            </p:cNvCxnSpPr>
            <p:nvPr/>
          </p:nvCxnSpPr>
          <p:spPr>
            <a:xfrm rot="10800000" flipV="1">
              <a:off x="2690618" y="5769286"/>
              <a:ext cx="47989" cy="10577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5" name="Прямая соединительная линия 724"/>
            <p:cNvCxnSpPr>
              <a:stCxn id="719" idx="3"/>
              <a:endCxn id="718" idx="0"/>
            </p:cNvCxnSpPr>
            <p:nvPr/>
          </p:nvCxnSpPr>
          <p:spPr>
            <a:xfrm rot="5400000">
              <a:off x="2769297" y="5698908"/>
              <a:ext cx="47804" cy="4051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6" name="Прямая соединительная линия 725"/>
            <p:cNvCxnSpPr>
              <a:stCxn id="717" idx="6"/>
              <a:endCxn id="719" idx="3"/>
            </p:cNvCxnSpPr>
            <p:nvPr/>
          </p:nvCxnSpPr>
          <p:spPr>
            <a:xfrm rot="16200000" flipV="1">
              <a:off x="2863346" y="5645375"/>
              <a:ext cx="247174" cy="34695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7" name="Прямая соединительная линия 726"/>
            <p:cNvCxnSpPr>
              <a:stCxn id="716" idx="1"/>
              <a:endCxn id="715" idx="1"/>
            </p:cNvCxnSpPr>
            <p:nvPr/>
          </p:nvCxnSpPr>
          <p:spPr>
            <a:xfrm rot="5400000">
              <a:off x="2878898" y="6002277"/>
              <a:ext cx="9522" cy="7279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8" name="Прямая соединительная линия 727"/>
            <p:cNvCxnSpPr>
              <a:stCxn id="717" idx="5"/>
              <a:endCxn id="716" idx="1"/>
            </p:cNvCxnSpPr>
            <p:nvPr/>
          </p:nvCxnSpPr>
          <p:spPr>
            <a:xfrm rot="16200000" flipH="1" flipV="1">
              <a:off x="2997493" y="5879300"/>
              <a:ext cx="77180" cy="23205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9" name="Прямая соединительная линия 728"/>
            <p:cNvCxnSpPr>
              <a:stCxn id="717" idx="1"/>
              <a:endCxn id="720" idx="5"/>
            </p:cNvCxnSpPr>
            <p:nvPr/>
          </p:nvCxnSpPr>
          <p:spPr>
            <a:xfrm rot="4714168" flipH="1" flipV="1">
              <a:off x="3245800" y="5890305"/>
              <a:ext cx="8162" cy="11378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30" name="Прямая соединительная линия 729"/>
            <p:cNvCxnSpPr>
              <a:stCxn id="720" idx="0"/>
              <a:endCxn id="721" idx="3"/>
            </p:cNvCxnSpPr>
            <p:nvPr/>
          </p:nvCxnSpPr>
          <p:spPr>
            <a:xfrm rot="20914168" flipV="1">
              <a:off x="3330485" y="5792491"/>
              <a:ext cx="65886" cy="12389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5" name="Прямая соединительная линия 754"/>
            <p:cNvCxnSpPr>
              <a:stCxn id="722" idx="6"/>
              <a:endCxn id="713" idx="2"/>
            </p:cNvCxnSpPr>
            <p:nvPr/>
          </p:nvCxnSpPr>
          <p:spPr>
            <a:xfrm rot="16200000" flipV="1">
              <a:off x="2559096" y="5412563"/>
              <a:ext cx="96680" cy="10581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6" name="Прямая соединительная линия 755"/>
            <p:cNvCxnSpPr>
              <a:stCxn id="713" idx="6"/>
              <a:endCxn id="710" idx="1"/>
            </p:cNvCxnSpPr>
            <p:nvPr/>
          </p:nvCxnSpPr>
          <p:spPr>
            <a:xfrm rot="16200000" flipV="1">
              <a:off x="2485163" y="5337617"/>
              <a:ext cx="36951" cy="3623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7" name="Прямая соединительная линия 756"/>
            <p:cNvCxnSpPr>
              <a:stCxn id="713" idx="4"/>
              <a:endCxn id="712" idx="0"/>
            </p:cNvCxnSpPr>
            <p:nvPr/>
          </p:nvCxnSpPr>
          <p:spPr>
            <a:xfrm rot="10800000" flipV="1">
              <a:off x="2488164" y="5412056"/>
              <a:ext cx="28520" cy="3866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8" name="Прямая соединительная линия 757"/>
            <p:cNvCxnSpPr>
              <a:stCxn id="712" idx="1"/>
              <a:endCxn id="722" idx="5"/>
            </p:cNvCxnSpPr>
            <p:nvPr/>
          </p:nvCxnSpPr>
          <p:spPr>
            <a:xfrm rot="16200000" flipH="1">
              <a:off x="2544049" y="5420114"/>
              <a:ext cx="57410" cy="15857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9" name="Прямая соединительная линия 758"/>
            <p:cNvCxnSpPr>
              <a:stCxn id="719" idx="6"/>
              <a:endCxn id="722" idx="2"/>
            </p:cNvCxnSpPr>
            <p:nvPr/>
          </p:nvCxnSpPr>
          <p:spPr>
            <a:xfrm rot="16200000" flipV="1">
              <a:off x="2690617" y="5544087"/>
              <a:ext cx="108544" cy="11665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6" name="Группа 509"/>
          <p:cNvGrpSpPr/>
          <p:nvPr/>
        </p:nvGrpSpPr>
        <p:grpSpPr>
          <a:xfrm rot="646126">
            <a:off x="5834525" y="4770199"/>
            <a:ext cx="498363" cy="696528"/>
            <a:chOff x="6580153" y="4869462"/>
            <a:chExt cx="599174" cy="837425"/>
          </a:xfrm>
        </p:grpSpPr>
        <p:sp>
          <p:nvSpPr>
            <p:cNvPr id="523" name="8-конечная звезда 522"/>
            <p:cNvSpPr/>
            <p:nvPr/>
          </p:nvSpPr>
          <p:spPr>
            <a:xfrm rot="1262594">
              <a:off x="6980055" y="4869462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24" name="8-конечная звезда 523"/>
            <p:cNvSpPr/>
            <p:nvPr/>
          </p:nvSpPr>
          <p:spPr>
            <a:xfrm rot="1262594">
              <a:off x="6581737" y="5081547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25" name="8-конечная звезда 524"/>
            <p:cNvSpPr/>
            <p:nvPr/>
          </p:nvSpPr>
          <p:spPr>
            <a:xfrm rot="1262594">
              <a:off x="6580153" y="5365720"/>
              <a:ext cx="53999" cy="5399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26" name="8-конечная звезда 525"/>
            <p:cNvSpPr/>
            <p:nvPr/>
          </p:nvSpPr>
          <p:spPr>
            <a:xfrm rot="1262594">
              <a:off x="7125328" y="5190401"/>
              <a:ext cx="53999" cy="5399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27" name="8-конечная звезда 526"/>
            <p:cNvSpPr/>
            <p:nvPr/>
          </p:nvSpPr>
          <p:spPr>
            <a:xfrm rot="1262594">
              <a:off x="6950246" y="5660087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528" name="Прямая соединительная линия 527"/>
            <p:cNvCxnSpPr>
              <a:stCxn id="526" idx="5"/>
              <a:endCxn id="523" idx="1"/>
            </p:cNvCxnSpPr>
            <p:nvPr/>
          </p:nvCxnSpPr>
          <p:spPr>
            <a:xfrm rot="15553874" flipV="1">
              <a:off x="6944340" y="5029646"/>
              <a:ext cx="278287" cy="6490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9" name="Прямая соединительная линия 528"/>
            <p:cNvCxnSpPr>
              <a:stCxn id="525" idx="0"/>
              <a:endCxn id="523" idx="2"/>
            </p:cNvCxnSpPr>
            <p:nvPr/>
          </p:nvCxnSpPr>
          <p:spPr>
            <a:xfrm rot="20953874" flipV="1">
              <a:off x="6591665" y="4970662"/>
              <a:ext cx="449849" cy="39318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0" name="Прямая соединительная линия 529"/>
            <p:cNvCxnSpPr>
              <a:stCxn id="527" idx="4"/>
              <a:endCxn id="525" idx="1"/>
            </p:cNvCxnSpPr>
            <p:nvPr/>
          </p:nvCxnSpPr>
          <p:spPr>
            <a:xfrm rot="10153874">
              <a:off x="6645133" y="5388491"/>
              <a:ext cx="279661" cy="31550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1" name="Прямая соединительная линия 530"/>
            <p:cNvCxnSpPr>
              <a:stCxn id="525" idx="6"/>
              <a:endCxn id="524" idx="1"/>
            </p:cNvCxnSpPr>
            <p:nvPr/>
          </p:nvCxnSpPr>
          <p:spPr>
            <a:xfrm rot="5400000" flipH="1" flipV="1">
              <a:off x="6510090" y="5250319"/>
              <a:ext cx="223966" cy="1043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2" name="Прямая соединительная линия 531"/>
            <p:cNvCxnSpPr>
              <a:stCxn id="524" idx="7"/>
              <a:endCxn id="523" idx="3"/>
            </p:cNvCxnSpPr>
            <p:nvPr/>
          </p:nvCxnSpPr>
          <p:spPr>
            <a:xfrm rot="4753874" flipH="1" flipV="1">
              <a:off x="6753726" y="4823982"/>
              <a:ext cx="119140" cy="36784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7" name="Группа 535"/>
          <p:cNvGrpSpPr/>
          <p:nvPr/>
        </p:nvGrpSpPr>
        <p:grpSpPr>
          <a:xfrm rot="323258">
            <a:off x="4207812" y="4351490"/>
            <a:ext cx="1464746" cy="1601856"/>
            <a:chOff x="4505825" y="4720146"/>
            <a:chExt cx="1719437" cy="1760703"/>
          </a:xfrm>
        </p:grpSpPr>
        <p:cxnSp>
          <p:nvCxnSpPr>
            <p:cNvPr id="537" name="Прямая соединительная линия 536"/>
            <p:cNvCxnSpPr>
              <a:stCxn id="578" idx="0"/>
              <a:endCxn id="577" idx="2"/>
            </p:cNvCxnSpPr>
            <p:nvPr/>
          </p:nvCxnSpPr>
          <p:spPr>
            <a:xfrm flipV="1">
              <a:off x="6132291" y="5060439"/>
              <a:ext cx="29275" cy="5622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8" name="Прямая соединительная линия 537"/>
            <p:cNvCxnSpPr>
              <a:stCxn id="552" idx="6"/>
              <a:endCxn id="549" idx="1"/>
            </p:cNvCxnSpPr>
            <p:nvPr/>
          </p:nvCxnSpPr>
          <p:spPr>
            <a:xfrm rot="5076742" flipH="1" flipV="1">
              <a:off x="5488064" y="6252517"/>
              <a:ext cx="41011" cy="4910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9" name="Прямая соединительная линия 538"/>
            <p:cNvCxnSpPr>
              <a:stCxn id="544" idx="7"/>
              <a:endCxn id="543" idx="2"/>
            </p:cNvCxnSpPr>
            <p:nvPr/>
          </p:nvCxnSpPr>
          <p:spPr>
            <a:xfrm rot="5400000" flipH="1" flipV="1">
              <a:off x="5632598" y="5774212"/>
              <a:ext cx="249589" cy="25138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40" name="Прямая соединительная линия 539"/>
            <p:cNvCxnSpPr>
              <a:stCxn id="548" idx="3"/>
              <a:endCxn id="547" idx="6"/>
            </p:cNvCxnSpPr>
            <p:nvPr/>
          </p:nvCxnSpPr>
          <p:spPr>
            <a:xfrm rot="5400000">
              <a:off x="6031085" y="5887865"/>
              <a:ext cx="47329" cy="4852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41" name="8-конечная звезда 540"/>
            <p:cNvSpPr/>
            <p:nvPr/>
          </p:nvSpPr>
          <p:spPr>
            <a:xfrm rot="1262594">
              <a:off x="5438730" y="5367299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42" name="8-конечная звезда 541"/>
            <p:cNvSpPr/>
            <p:nvPr/>
          </p:nvSpPr>
          <p:spPr>
            <a:xfrm rot="1262594">
              <a:off x="5079960" y="5365721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43" name="8-конечная звезда 542"/>
            <p:cNvSpPr/>
            <p:nvPr/>
          </p:nvSpPr>
          <p:spPr>
            <a:xfrm rot="1262594">
              <a:off x="5865779" y="5722910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44" name="8-конечная звезда 543"/>
            <p:cNvSpPr/>
            <p:nvPr/>
          </p:nvSpPr>
          <p:spPr>
            <a:xfrm rot="1262594">
              <a:off x="5580026" y="6008661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45" name="8-конечная звезда 544"/>
            <p:cNvSpPr/>
            <p:nvPr/>
          </p:nvSpPr>
          <p:spPr>
            <a:xfrm rot="1262594">
              <a:off x="5079960" y="565147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46" name="8-конечная звезда 545"/>
            <p:cNvSpPr/>
            <p:nvPr/>
          </p:nvSpPr>
          <p:spPr>
            <a:xfrm rot="1262594">
              <a:off x="5316555" y="5816629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47" name="8-конечная звезда 546"/>
            <p:cNvSpPr/>
            <p:nvPr/>
          </p:nvSpPr>
          <p:spPr>
            <a:xfrm rot="1262594">
              <a:off x="6006023" y="5934592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48" name="8-конечная звезда 547"/>
            <p:cNvSpPr/>
            <p:nvPr/>
          </p:nvSpPr>
          <p:spPr>
            <a:xfrm rot="1262594">
              <a:off x="6077460" y="5863154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49" name="8-конечная звезда 548"/>
            <p:cNvSpPr/>
            <p:nvPr/>
          </p:nvSpPr>
          <p:spPr>
            <a:xfrm rot="1262594">
              <a:off x="5505958" y="6220344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50" name="8-конечная звезда 549"/>
            <p:cNvSpPr/>
            <p:nvPr/>
          </p:nvSpPr>
          <p:spPr>
            <a:xfrm rot="1262594">
              <a:off x="5635118" y="6360537"/>
              <a:ext cx="43200" cy="43201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51" name="8-конечная звезда 550"/>
            <p:cNvSpPr/>
            <p:nvPr/>
          </p:nvSpPr>
          <p:spPr>
            <a:xfrm rot="1262594">
              <a:off x="5552493" y="6319546"/>
              <a:ext cx="36001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52" name="8-конечная звезда 551"/>
            <p:cNvSpPr/>
            <p:nvPr/>
          </p:nvSpPr>
          <p:spPr>
            <a:xfrm rot="1262594">
              <a:off x="5453808" y="6298081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53" name="8-конечная звезда 552"/>
            <p:cNvSpPr/>
            <p:nvPr/>
          </p:nvSpPr>
          <p:spPr>
            <a:xfrm rot="1262594">
              <a:off x="5564030" y="6444849"/>
              <a:ext cx="36001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554" name="Прямая соединительная линия 553"/>
            <p:cNvCxnSpPr>
              <a:stCxn id="546" idx="4"/>
              <a:endCxn id="545" idx="0"/>
            </p:cNvCxnSpPr>
            <p:nvPr/>
          </p:nvCxnSpPr>
          <p:spPr>
            <a:xfrm rot="10800000">
              <a:off x="5132159" y="5688168"/>
              <a:ext cx="185596" cy="13999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5" name="Прямая соединительная линия 554"/>
            <p:cNvCxnSpPr>
              <a:stCxn id="546" idx="0"/>
              <a:endCxn id="544" idx="4"/>
            </p:cNvCxnSpPr>
            <p:nvPr/>
          </p:nvCxnSpPr>
          <p:spPr>
            <a:xfrm>
              <a:off x="5351355" y="5841092"/>
              <a:ext cx="230472" cy="18487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6" name="Прямая соединительная линия 555"/>
            <p:cNvCxnSpPr>
              <a:stCxn id="541" idx="7"/>
              <a:endCxn id="543" idx="5"/>
            </p:cNvCxnSpPr>
            <p:nvPr/>
          </p:nvCxnSpPr>
          <p:spPr>
            <a:xfrm rot="16200000" flipH="1">
              <a:off x="5521930" y="5365350"/>
              <a:ext cx="338693" cy="38107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2" name="Прямая соединительная линия 561"/>
            <p:cNvCxnSpPr>
              <a:stCxn id="543" idx="0"/>
              <a:endCxn id="548" idx="5"/>
            </p:cNvCxnSpPr>
            <p:nvPr/>
          </p:nvCxnSpPr>
          <p:spPr>
            <a:xfrm>
              <a:off x="5917978" y="5759605"/>
              <a:ext cx="170173" cy="10510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3" name="Прямая соединительная линия 562"/>
            <p:cNvCxnSpPr>
              <a:stCxn id="549" idx="6"/>
              <a:endCxn id="544" idx="2"/>
            </p:cNvCxnSpPr>
            <p:nvPr/>
          </p:nvCxnSpPr>
          <p:spPr>
            <a:xfrm rot="5400000" flipH="1" flipV="1">
              <a:off x="5483534" y="6107747"/>
              <a:ext cx="160684" cy="6691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4" name="Прямая соединительная линия 563"/>
            <p:cNvCxnSpPr>
              <a:stCxn id="545" idx="5"/>
              <a:endCxn id="542" idx="2"/>
            </p:cNvCxnSpPr>
            <p:nvPr/>
          </p:nvCxnSpPr>
          <p:spPr>
            <a:xfrm rot="5400000" flipH="1" flipV="1">
              <a:off x="4978692" y="5535226"/>
              <a:ext cx="235879" cy="126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5" name="Прямая соединительная линия 564"/>
            <p:cNvCxnSpPr>
              <a:stCxn id="541" idx="4"/>
              <a:endCxn id="542" idx="7"/>
            </p:cNvCxnSpPr>
            <p:nvPr/>
          </p:nvCxnSpPr>
          <p:spPr>
            <a:xfrm rot="10800000">
              <a:off x="5131635" y="5381759"/>
              <a:ext cx="309257" cy="630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6" name="Прямая соединительная линия 565"/>
            <p:cNvCxnSpPr>
              <a:stCxn id="541" idx="3"/>
              <a:endCxn id="545" idx="6"/>
            </p:cNvCxnSpPr>
            <p:nvPr/>
          </p:nvCxnSpPr>
          <p:spPr>
            <a:xfrm rot="5400000">
              <a:off x="5158880" y="5370631"/>
              <a:ext cx="240419" cy="32486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7" name="Прямая соединительная линия 566"/>
            <p:cNvCxnSpPr>
              <a:stCxn id="571" idx="4"/>
              <a:endCxn id="572" idx="0"/>
            </p:cNvCxnSpPr>
            <p:nvPr/>
          </p:nvCxnSpPr>
          <p:spPr>
            <a:xfrm rot="10800000">
              <a:off x="5826511" y="4816048"/>
              <a:ext cx="37837" cy="1198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8" name="Прямая соединительная линия 567"/>
            <p:cNvCxnSpPr>
              <a:stCxn id="553" idx="7"/>
              <a:endCxn id="550" idx="2"/>
            </p:cNvCxnSpPr>
            <p:nvPr/>
          </p:nvCxnSpPr>
          <p:spPr>
            <a:xfrm rot="5076742" flipH="1" flipV="1">
              <a:off x="5599433" y="6401401"/>
              <a:ext cx="48362" cy="5473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9" name="Прямая соединительная линия 568"/>
            <p:cNvCxnSpPr>
              <a:stCxn id="550" idx="5"/>
              <a:endCxn id="551" idx="0"/>
            </p:cNvCxnSpPr>
            <p:nvPr/>
          </p:nvCxnSpPr>
          <p:spPr>
            <a:xfrm rot="15876742" flipV="1">
              <a:off x="5605596" y="6323750"/>
              <a:ext cx="24422" cy="5883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0" name="Прямая соединительная линия 569"/>
            <p:cNvCxnSpPr>
              <a:stCxn id="551" idx="4"/>
              <a:endCxn id="552" idx="0"/>
            </p:cNvCxnSpPr>
            <p:nvPr/>
          </p:nvCxnSpPr>
          <p:spPr>
            <a:xfrm rot="10476742">
              <a:off x="5499277" y="6326951"/>
              <a:ext cx="54190" cy="694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71" name="8-конечная звезда 570"/>
            <p:cNvSpPr/>
            <p:nvPr/>
          </p:nvSpPr>
          <p:spPr>
            <a:xfrm rot="1262594">
              <a:off x="5863147" y="4816497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72" name="8-конечная звезда 571"/>
            <p:cNvSpPr/>
            <p:nvPr/>
          </p:nvSpPr>
          <p:spPr>
            <a:xfrm rot="1262594">
              <a:off x="5791710" y="4791585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73" name="8-конечная звезда 572"/>
            <p:cNvSpPr/>
            <p:nvPr/>
          </p:nvSpPr>
          <p:spPr>
            <a:xfrm rot="1262594">
              <a:off x="5863147" y="4720146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74" name="8-конечная звезда 573"/>
            <p:cNvSpPr/>
            <p:nvPr/>
          </p:nvSpPr>
          <p:spPr>
            <a:xfrm rot="1262594">
              <a:off x="5459431" y="5316563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75" name="8-конечная звезда 574"/>
            <p:cNvSpPr/>
            <p:nvPr/>
          </p:nvSpPr>
          <p:spPr>
            <a:xfrm rot="1262594">
              <a:off x="6006023" y="5648841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76" name="8-конечная звезда 575"/>
            <p:cNvSpPr/>
            <p:nvPr/>
          </p:nvSpPr>
          <p:spPr>
            <a:xfrm rot="1262594">
              <a:off x="6080094" y="4865654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77" name="8-конечная звезда 576"/>
            <p:cNvSpPr/>
            <p:nvPr/>
          </p:nvSpPr>
          <p:spPr>
            <a:xfrm rot="1262594">
              <a:off x="6140800" y="4997800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78" name="8-конечная звезда 577"/>
            <p:cNvSpPr/>
            <p:nvPr/>
          </p:nvSpPr>
          <p:spPr>
            <a:xfrm rot="1262594">
              <a:off x="6080092" y="5079969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79" name="8-конечная звезда 578"/>
            <p:cNvSpPr/>
            <p:nvPr/>
          </p:nvSpPr>
          <p:spPr>
            <a:xfrm rot="1262594">
              <a:off x="6171262" y="5237777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84" name="8-конечная звезда 583"/>
            <p:cNvSpPr/>
            <p:nvPr/>
          </p:nvSpPr>
          <p:spPr>
            <a:xfrm rot="1262594">
              <a:off x="5766815" y="5403699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85" name="8-конечная звезда 584"/>
            <p:cNvSpPr/>
            <p:nvPr/>
          </p:nvSpPr>
          <p:spPr>
            <a:xfrm rot="1262594">
              <a:off x="5959331" y="5544442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86" name="8-конечная звезда 585"/>
            <p:cNvSpPr/>
            <p:nvPr/>
          </p:nvSpPr>
          <p:spPr>
            <a:xfrm rot="1262594">
              <a:off x="5943696" y="5461650"/>
              <a:ext cx="64801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587" name="Прямая соединительная линия 586"/>
            <p:cNvCxnSpPr>
              <a:stCxn id="586" idx="6"/>
              <a:endCxn id="579" idx="2"/>
            </p:cNvCxnSpPr>
            <p:nvPr/>
          </p:nvCxnSpPr>
          <p:spPr>
            <a:xfrm rot="5076742" flipH="1" flipV="1">
              <a:off x="6010447" y="5268924"/>
              <a:ext cx="155536" cy="21593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8" name="Прямая соединительная линия 587"/>
            <p:cNvCxnSpPr>
              <a:stCxn id="575" idx="4"/>
              <a:endCxn id="585" idx="2"/>
            </p:cNvCxnSpPr>
            <p:nvPr/>
          </p:nvCxnSpPr>
          <p:spPr>
            <a:xfrm rot="10476742">
              <a:off x="5979263" y="5595410"/>
              <a:ext cx="24675" cy="6661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9" name="Прямая соединительная линия 588"/>
            <p:cNvCxnSpPr>
              <a:stCxn id="579" idx="4"/>
              <a:endCxn id="578" idx="1"/>
            </p:cNvCxnSpPr>
            <p:nvPr/>
          </p:nvCxnSpPr>
          <p:spPr>
            <a:xfrm rot="10476742">
              <a:off x="6123955" y="5129044"/>
              <a:ext cx="42745" cy="12881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0" name="Прямая соединительная линия 589"/>
            <p:cNvCxnSpPr>
              <a:stCxn id="576" idx="1"/>
              <a:endCxn id="577" idx="5"/>
            </p:cNvCxnSpPr>
            <p:nvPr/>
          </p:nvCxnSpPr>
          <p:spPr>
            <a:xfrm rot="16200000" flipH="1">
              <a:off x="6097418" y="4937966"/>
              <a:ext cx="83264" cy="4198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1" name="Прямая соединительная линия 590"/>
            <p:cNvCxnSpPr>
              <a:stCxn id="586" idx="3"/>
              <a:endCxn id="584" idx="0"/>
            </p:cNvCxnSpPr>
            <p:nvPr/>
          </p:nvCxnSpPr>
          <p:spPr>
            <a:xfrm rot="5076742" flipH="1">
              <a:off x="5843065" y="5413984"/>
              <a:ext cx="78810" cy="11953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2" name="Прямая соединительная линия 591"/>
            <p:cNvCxnSpPr>
              <a:stCxn id="571" idx="0"/>
              <a:endCxn id="576" idx="4"/>
            </p:cNvCxnSpPr>
            <p:nvPr/>
          </p:nvCxnSpPr>
          <p:spPr>
            <a:xfrm>
              <a:off x="5897947" y="4840960"/>
              <a:ext cx="183948" cy="4199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3" name="Прямая соединительная линия 592"/>
            <p:cNvCxnSpPr>
              <a:stCxn id="571" idx="1"/>
              <a:endCxn id="573" idx="1"/>
            </p:cNvCxnSpPr>
            <p:nvPr/>
          </p:nvCxnSpPr>
          <p:spPr>
            <a:xfrm rot="5400000" flipH="1">
              <a:off x="5840280" y="4802771"/>
              <a:ext cx="96351" cy="158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4" name="Прямая соединительная линия 593"/>
            <p:cNvCxnSpPr>
              <a:stCxn id="631" idx="3"/>
              <a:endCxn id="650" idx="7"/>
            </p:cNvCxnSpPr>
            <p:nvPr/>
          </p:nvCxnSpPr>
          <p:spPr>
            <a:xfrm rot="5400000">
              <a:off x="4647637" y="5439196"/>
              <a:ext cx="41535" cy="25626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5" name="Прямая соединительная линия 594"/>
            <p:cNvCxnSpPr>
              <a:stCxn id="626" idx="4"/>
              <a:endCxn id="571" idx="1"/>
            </p:cNvCxnSpPr>
            <p:nvPr/>
          </p:nvCxnSpPr>
          <p:spPr>
            <a:xfrm rot="10800000">
              <a:off x="5888457" y="4850946"/>
              <a:ext cx="48623" cy="4258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02" name="Прямая соединительная линия 601"/>
            <p:cNvCxnSpPr>
              <a:stCxn id="607" idx="6"/>
              <a:endCxn id="571" idx="1"/>
            </p:cNvCxnSpPr>
            <p:nvPr/>
          </p:nvCxnSpPr>
          <p:spPr>
            <a:xfrm rot="16200000" flipV="1">
              <a:off x="5848002" y="4891401"/>
              <a:ext cx="86009" cy="510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03" name="Прямая соединительная линия 602"/>
            <p:cNvCxnSpPr>
              <a:stCxn id="574" idx="0"/>
              <a:endCxn id="584" idx="4"/>
            </p:cNvCxnSpPr>
            <p:nvPr/>
          </p:nvCxnSpPr>
          <p:spPr>
            <a:xfrm rot="21276742">
              <a:off x="5498898" y="5328732"/>
              <a:ext cx="265049" cy="10477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07" name="8-конечная звезда 606"/>
            <p:cNvSpPr/>
            <p:nvPr/>
          </p:nvSpPr>
          <p:spPr>
            <a:xfrm rot="1262594">
              <a:off x="5864200" y="4935514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26" name="8-конечная звезда 625"/>
            <p:cNvSpPr/>
            <p:nvPr/>
          </p:nvSpPr>
          <p:spPr>
            <a:xfrm rot="1262594">
              <a:off x="5935638" y="4879682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27" name="8-конечная звезда 626"/>
            <p:cNvSpPr/>
            <p:nvPr/>
          </p:nvSpPr>
          <p:spPr>
            <a:xfrm rot="1262594">
              <a:off x="5161892" y="6088085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28" name="8-конечная звезда 627"/>
            <p:cNvSpPr/>
            <p:nvPr/>
          </p:nvSpPr>
          <p:spPr>
            <a:xfrm rot="1262594">
              <a:off x="4804312" y="5883049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29" name="8-конечная звезда 628"/>
            <p:cNvSpPr/>
            <p:nvPr/>
          </p:nvSpPr>
          <p:spPr>
            <a:xfrm rot="1262594">
              <a:off x="4979165" y="5946480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30" name="8-конечная звезда 629"/>
            <p:cNvSpPr/>
            <p:nvPr/>
          </p:nvSpPr>
          <p:spPr>
            <a:xfrm rot="1262594">
              <a:off x="4937084" y="5722911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31" name="8-конечная звезда 630"/>
            <p:cNvSpPr/>
            <p:nvPr/>
          </p:nvSpPr>
          <p:spPr>
            <a:xfrm rot="1262594">
              <a:off x="4794208" y="5508596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32" name="8-конечная звезда 631"/>
            <p:cNvSpPr/>
            <p:nvPr/>
          </p:nvSpPr>
          <p:spPr>
            <a:xfrm rot="1262594">
              <a:off x="5310442" y="5915984"/>
              <a:ext cx="43200" cy="43201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33" name="8-конечная звезда 632"/>
            <p:cNvSpPr/>
            <p:nvPr/>
          </p:nvSpPr>
          <p:spPr>
            <a:xfrm rot="1262594">
              <a:off x="5067848" y="6016278"/>
              <a:ext cx="43200" cy="43201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34" name="8-конечная звезда 633"/>
            <p:cNvSpPr/>
            <p:nvPr/>
          </p:nvSpPr>
          <p:spPr>
            <a:xfrm rot="1262594">
              <a:off x="4864066" y="5721332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638" name="Прямая соединительная линия 637"/>
            <p:cNvCxnSpPr>
              <a:stCxn id="633" idx="5"/>
              <a:endCxn id="629" idx="0"/>
            </p:cNvCxnSpPr>
            <p:nvPr/>
          </p:nvCxnSpPr>
          <p:spPr>
            <a:xfrm rot="15876742" flipV="1">
              <a:off x="5036137" y="5977591"/>
              <a:ext cx="40139" cy="4586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9" name="Прямая соединительная линия 638"/>
            <p:cNvCxnSpPr>
              <a:stCxn id="632" idx="2"/>
              <a:endCxn id="627" idx="7"/>
            </p:cNvCxnSpPr>
            <p:nvPr/>
          </p:nvCxnSpPr>
          <p:spPr>
            <a:xfrm rot="5076742">
              <a:off x="5201071" y="5968776"/>
              <a:ext cx="135650" cy="12387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0" name="Прямая соединительная линия 639"/>
            <p:cNvCxnSpPr>
              <a:stCxn id="633" idx="1"/>
              <a:endCxn id="627" idx="4"/>
            </p:cNvCxnSpPr>
            <p:nvPr/>
          </p:nvCxnSpPr>
          <p:spPr>
            <a:xfrm rot="15876742" flipH="1">
              <a:off x="5103613" y="6051303"/>
              <a:ext cx="54313" cy="6066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1" name="Прямая соединительная линия 640"/>
            <p:cNvCxnSpPr>
              <a:stCxn id="545" idx="3"/>
              <a:endCxn id="630" idx="7"/>
            </p:cNvCxnSpPr>
            <p:nvPr/>
          </p:nvCxnSpPr>
          <p:spPr>
            <a:xfrm rot="5400000">
              <a:off x="5010766" y="5667428"/>
              <a:ext cx="49512" cy="9352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2" name="Прямая соединительная линия 641"/>
            <p:cNvCxnSpPr>
              <a:stCxn id="634" idx="0"/>
              <a:endCxn id="630" idx="4"/>
            </p:cNvCxnSpPr>
            <p:nvPr/>
          </p:nvCxnSpPr>
          <p:spPr>
            <a:xfrm flipV="1">
              <a:off x="4905825" y="5740216"/>
              <a:ext cx="33060" cy="1047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7" name="Прямая соединительная линия 646"/>
            <p:cNvCxnSpPr>
              <a:stCxn id="634" idx="6"/>
              <a:endCxn id="631" idx="1"/>
            </p:cNvCxnSpPr>
            <p:nvPr/>
          </p:nvCxnSpPr>
          <p:spPr>
            <a:xfrm rot="16200000" flipV="1">
              <a:off x="4781546" y="5610896"/>
              <a:ext cx="162503" cy="6125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8" name="Прямая соединительная линия 647"/>
            <p:cNvCxnSpPr>
              <a:stCxn id="634" idx="3"/>
              <a:endCxn id="628" idx="6"/>
            </p:cNvCxnSpPr>
            <p:nvPr/>
          </p:nvCxnSpPr>
          <p:spPr>
            <a:xfrm rot="5076742">
              <a:off x="4788556" y="5799902"/>
              <a:ext cx="130112" cy="3709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9" name="Прямая соединительная линия 648"/>
            <p:cNvCxnSpPr>
              <a:stCxn id="628" idx="0"/>
              <a:endCxn id="629" idx="4"/>
            </p:cNvCxnSpPr>
            <p:nvPr/>
          </p:nvCxnSpPr>
          <p:spPr>
            <a:xfrm rot="21276742">
              <a:off x="4859056" y="5913756"/>
              <a:ext cx="119364" cy="5601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50" name="8-конечная звезда 649"/>
            <p:cNvSpPr/>
            <p:nvPr/>
          </p:nvSpPr>
          <p:spPr>
            <a:xfrm rot="1262594">
              <a:off x="4505825" y="5577403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</p:grpSp>
      <p:grpSp>
        <p:nvGrpSpPr>
          <p:cNvPr id="18" name="Группа 805"/>
          <p:cNvGrpSpPr/>
          <p:nvPr/>
        </p:nvGrpSpPr>
        <p:grpSpPr>
          <a:xfrm>
            <a:off x="3077063" y="5363089"/>
            <a:ext cx="1485393" cy="986974"/>
            <a:chOff x="3077063" y="5363089"/>
            <a:chExt cx="1485393" cy="986974"/>
          </a:xfrm>
        </p:grpSpPr>
        <p:sp>
          <p:nvSpPr>
            <p:cNvPr id="676" name="8-конечная звезда 675"/>
            <p:cNvSpPr/>
            <p:nvPr/>
          </p:nvSpPr>
          <p:spPr>
            <a:xfrm rot="1262594">
              <a:off x="4295722" y="5867366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77" name="8-конечная звезда 676"/>
            <p:cNvSpPr/>
            <p:nvPr/>
          </p:nvSpPr>
          <p:spPr>
            <a:xfrm rot="1262594">
              <a:off x="4365581" y="600866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78" name="8-конечная звезда 677"/>
            <p:cNvSpPr/>
            <p:nvPr/>
          </p:nvSpPr>
          <p:spPr>
            <a:xfrm rot="1262594">
              <a:off x="4079829" y="593887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79" name="8-конечная звезда 678"/>
            <p:cNvSpPr/>
            <p:nvPr/>
          </p:nvSpPr>
          <p:spPr>
            <a:xfrm rot="1262594">
              <a:off x="4294142" y="6151538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80" name="8-конечная звезда 679"/>
            <p:cNvSpPr/>
            <p:nvPr/>
          </p:nvSpPr>
          <p:spPr>
            <a:xfrm rot="1262594">
              <a:off x="4365581" y="629606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81" name="8-конечная звезда 680"/>
            <p:cNvSpPr/>
            <p:nvPr/>
          </p:nvSpPr>
          <p:spPr>
            <a:xfrm rot="1262594">
              <a:off x="4508456" y="6080102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82" name="8-конечная звезда 681"/>
            <p:cNvSpPr/>
            <p:nvPr/>
          </p:nvSpPr>
          <p:spPr>
            <a:xfrm rot="1262594">
              <a:off x="4008390" y="5865786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83" name="8-конечная звезда 682"/>
            <p:cNvSpPr/>
            <p:nvPr/>
          </p:nvSpPr>
          <p:spPr>
            <a:xfrm rot="1262594">
              <a:off x="4438667" y="5795997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84" name="8-конечная звезда 683"/>
            <p:cNvSpPr/>
            <p:nvPr/>
          </p:nvSpPr>
          <p:spPr>
            <a:xfrm rot="1262594">
              <a:off x="4008391" y="5722910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85" name="8-конечная звезда 684"/>
            <p:cNvSpPr/>
            <p:nvPr/>
          </p:nvSpPr>
          <p:spPr>
            <a:xfrm rot="1262594">
              <a:off x="3794076" y="5865786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86" name="8-конечная звезда 685"/>
            <p:cNvSpPr/>
            <p:nvPr/>
          </p:nvSpPr>
          <p:spPr>
            <a:xfrm rot="1262594">
              <a:off x="3867163" y="565147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88" name="8-конечная звезда 687"/>
            <p:cNvSpPr/>
            <p:nvPr/>
          </p:nvSpPr>
          <p:spPr>
            <a:xfrm rot="1262594">
              <a:off x="3865514" y="600866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693" name="Прямая соединительная линия 692"/>
            <p:cNvCxnSpPr>
              <a:stCxn id="684" idx="4"/>
              <a:endCxn id="686" idx="0"/>
            </p:cNvCxnSpPr>
            <p:nvPr/>
          </p:nvCxnSpPr>
          <p:spPr>
            <a:xfrm rot="10800000">
              <a:off x="3919362" y="5688169"/>
              <a:ext cx="90830" cy="5204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94" name="8-конечная звезда 693"/>
            <p:cNvSpPr/>
            <p:nvPr/>
          </p:nvSpPr>
          <p:spPr>
            <a:xfrm rot="1262594">
              <a:off x="3935900" y="5661374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95" name="8-конечная звезда 694"/>
            <p:cNvSpPr/>
            <p:nvPr/>
          </p:nvSpPr>
          <p:spPr>
            <a:xfrm rot="1262594">
              <a:off x="3506746" y="5507017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96" name="8-конечная звезда 695"/>
            <p:cNvSpPr/>
            <p:nvPr/>
          </p:nvSpPr>
          <p:spPr>
            <a:xfrm rot="1262594">
              <a:off x="3505694" y="5363089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97" name="8-конечная звезда 696"/>
            <p:cNvSpPr/>
            <p:nvPr/>
          </p:nvSpPr>
          <p:spPr>
            <a:xfrm rot="1262594">
              <a:off x="3149556" y="5792769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98" name="8-конечная звезда 697"/>
            <p:cNvSpPr/>
            <p:nvPr/>
          </p:nvSpPr>
          <p:spPr>
            <a:xfrm rot="1262594">
              <a:off x="3506745" y="6078521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99" name="8-конечная звезда 698"/>
            <p:cNvSpPr/>
            <p:nvPr/>
          </p:nvSpPr>
          <p:spPr>
            <a:xfrm rot="1262594">
              <a:off x="3505692" y="6220345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00" name="8-конечная звезда 699"/>
            <p:cNvSpPr/>
            <p:nvPr/>
          </p:nvSpPr>
          <p:spPr>
            <a:xfrm rot="1262594">
              <a:off x="3077063" y="6006031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701" name="Прямая соединительная линия 700"/>
            <p:cNvCxnSpPr>
              <a:stCxn id="681" idx="6"/>
              <a:endCxn id="683" idx="0"/>
            </p:cNvCxnSpPr>
            <p:nvPr/>
          </p:nvCxnSpPr>
          <p:spPr>
            <a:xfrm rot="16200000" flipV="1">
              <a:off x="4393404" y="5930155"/>
              <a:ext cx="249211" cy="5428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3" name="Прямая соединительная линия 702"/>
            <p:cNvCxnSpPr>
              <a:stCxn id="683" idx="3"/>
              <a:endCxn id="676" idx="7"/>
            </p:cNvCxnSpPr>
            <p:nvPr/>
          </p:nvCxnSpPr>
          <p:spPr>
            <a:xfrm rot="5400000">
              <a:off x="4373037" y="5818654"/>
              <a:ext cx="52650" cy="8326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4" name="Прямая соединительная линия 703"/>
            <p:cNvCxnSpPr>
              <a:stCxn id="681" idx="4"/>
              <a:endCxn id="677" idx="0"/>
            </p:cNvCxnSpPr>
            <p:nvPr/>
          </p:nvCxnSpPr>
          <p:spPr>
            <a:xfrm rot="10800000">
              <a:off x="4417781" y="6045359"/>
              <a:ext cx="92477" cy="5204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5" name="Прямая соединительная линия 704"/>
            <p:cNvCxnSpPr>
              <a:stCxn id="679" idx="6"/>
              <a:endCxn id="677" idx="2"/>
            </p:cNvCxnSpPr>
            <p:nvPr/>
          </p:nvCxnSpPr>
          <p:spPr>
            <a:xfrm rot="5400000" flipH="1" flipV="1">
              <a:off x="4310623" y="6081077"/>
              <a:ext cx="92477" cy="5204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6" name="Прямая соединительная линия 705"/>
            <p:cNvCxnSpPr>
              <a:stCxn id="680" idx="5"/>
              <a:endCxn id="679" idx="1"/>
            </p:cNvCxnSpPr>
            <p:nvPr/>
          </p:nvCxnSpPr>
          <p:spPr>
            <a:xfrm rot="16200000" flipV="1">
              <a:off x="4309274" y="6226044"/>
              <a:ext cx="95177" cy="4951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7" name="Прямая соединительная линия 706"/>
            <p:cNvCxnSpPr>
              <a:stCxn id="680" idx="7"/>
              <a:endCxn id="681" idx="1"/>
            </p:cNvCxnSpPr>
            <p:nvPr/>
          </p:nvCxnSpPr>
          <p:spPr>
            <a:xfrm rot="5400000" flipH="1" flipV="1">
              <a:off x="4391675" y="6157356"/>
              <a:ext cx="180324" cy="12916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5" name="Прямая соединительная линия 744"/>
            <p:cNvCxnSpPr>
              <a:stCxn id="682" idx="7"/>
              <a:endCxn id="684" idx="1"/>
            </p:cNvCxnSpPr>
            <p:nvPr/>
          </p:nvCxnSpPr>
          <p:spPr>
            <a:xfrm rot="16200000" flipV="1">
              <a:off x="3999590" y="5821349"/>
              <a:ext cx="107239" cy="1371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6" name="Прямая соединительная линия 745"/>
            <p:cNvCxnSpPr>
              <a:stCxn id="685" idx="0"/>
              <a:endCxn id="682" idx="4"/>
            </p:cNvCxnSpPr>
            <p:nvPr/>
          </p:nvCxnSpPr>
          <p:spPr>
            <a:xfrm flipV="1">
              <a:off x="3846275" y="5883091"/>
              <a:ext cx="163916" cy="1939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7" name="Прямая соединительная линия 746"/>
            <p:cNvCxnSpPr>
              <a:stCxn id="678" idx="5"/>
              <a:endCxn id="682" idx="0"/>
            </p:cNvCxnSpPr>
            <p:nvPr/>
          </p:nvCxnSpPr>
          <p:spPr>
            <a:xfrm rot="16200000" flipV="1">
              <a:off x="4058869" y="5904201"/>
              <a:ext cx="38718" cy="3527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8" name="Прямая соединительная линия 747"/>
            <p:cNvCxnSpPr>
              <a:stCxn id="677" idx="5"/>
              <a:endCxn id="676" idx="1"/>
            </p:cNvCxnSpPr>
            <p:nvPr/>
          </p:nvCxnSpPr>
          <p:spPr>
            <a:xfrm rot="16200000" flipV="1">
              <a:off x="4320641" y="5950012"/>
              <a:ext cx="81615" cy="4034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9" name="Прямая соединительная линия 748"/>
            <p:cNvCxnSpPr>
              <a:stCxn id="678" idx="7"/>
              <a:endCxn id="677" idx="4"/>
            </p:cNvCxnSpPr>
            <p:nvPr/>
          </p:nvCxnSpPr>
          <p:spPr>
            <a:xfrm rot="16200000" flipH="1">
              <a:off x="4213913" y="5872500"/>
              <a:ext cx="71058" cy="23587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0" name="Прямая соединительная линия 749"/>
            <p:cNvCxnSpPr>
              <a:stCxn id="688" idx="5"/>
              <a:endCxn id="685" idx="1"/>
            </p:cNvCxnSpPr>
            <p:nvPr/>
          </p:nvCxnSpPr>
          <p:spPr>
            <a:xfrm rot="16200000" flipV="1">
              <a:off x="3810031" y="5939469"/>
              <a:ext cx="93529" cy="4951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1" name="Прямая соединительная линия 750"/>
            <p:cNvCxnSpPr>
              <a:stCxn id="688" idx="0"/>
              <a:endCxn id="678" idx="1"/>
            </p:cNvCxnSpPr>
            <p:nvPr/>
          </p:nvCxnSpPr>
          <p:spPr>
            <a:xfrm flipV="1">
              <a:off x="3917713" y="5990547"/>
              <a:ext cx="200079" cy="5481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2" name="Прямая соединительная линия 751"/>
            <p:cNvCxnSpPr>
              <a:stCxn id="682" idx="4"/>
              <a:endCxn id="686" idx="2"/>
            </p:cNvCxnSpPr>
            <p:nvPr/>
          </p:nvCxnSpPr>
          <p:spPr>
            <a:xfrm rot="10800000">
              <a:off x="3884469" y="5703673"/>
              <a:ext cx="125723" cy="17941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3" name="Прямая соединительная линия 752"/>
            <p:cNvCxnSpPr>
              <a:stCxn id="698" idx="7"/>
              <a:endCxn id="688" idx="3"/>
            </p:cNvCxnSpPr>
            <p:nvPr/>
          </p:nvCxnSpPr>
          <p:spPr>
            <a:xfrm rot="5400000" flipH="1" flipV="1">
              <a:off x="3685600" y="5909111"/>
              <a:ext cx="44724" cy="31975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4" name="Прямая соединительная линия 753"/>
            <p:cNvCxnSpPr>
              <a:stCxn id="697" idx="7"/>
              <a:endCxn id="685" idx="3"/>
            </p:cNvCxnSpPr>
            <p:nvPr/>
          </p:nvCxnSpPr>
          <p:spPr>
            <a:xfrm rot="16200000" flipH="1">
              <a:off x="3444573" y="5551920"/>
              <a:ext cx="98151" cy="60550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0" name="Прямая соединительная линия 759"/>
            <p:cNvCxnSpPr>
              <a:stCxn id="700" idx="6"/>
              <a:endCxn id="697" idx="3"/>
            </p:cNvCxnSpPr>
            <p:nvPr/>
          </p:nvCxnSpPr>
          <p:spPr>
            <a:xfrm rot="5400000" flipH="1" flipV="1">
              <a:off x="3034426" y="5890241"/>
              <a:ext cx="184091" cy="4989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3" name="Прямая соединительная линия 792"/>
            <p:cNvCxnSpPr>
              <a:stCxn id="698" idx="4"/>
              <a:endCxn id="697" idx="1"/>
            </p:cNvCxnSpPr>
            <p:nvPr/>
          </p:nvCxnSpPr>
          <p:spPr>
            <a:xfrm rot="10800000">
              <a:off x="3179928" y="5834109"/>
              <a:ext cx="328259" cy="25825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4" name="Прямая соединительная линия 793"/>
            <p:cNvCxnSpPr>
              <a:stCxn id="699" idx="6"/>
              <a:endCxn id="698" idx="1"/>
            </p:cNvCxnSpPr>
            <p:nvPr/>
          </p:nvCxnSpPr>
          <p:spPr>
            <a:xfrm rot="5400000" flipH="1" flipV="1">
              <a:off x="3482793" y="6167223"/>
              <a:ext cx="101684" cy="696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5" name="Прямая соединительная линия 794"/>
            <p:cNvCxnSpPr>
              <a:stCxn id="695" idx="0"/>
              <a:endCxn id="686" idx="4"/>
            </p:cNvCxnSpPr>
            <p:nvPr/>
          </p:nvCxnSpPr>
          <p:spPr>
            <a:xfrm>
              <a:off x="3548505" y="5536373"/>
              <a:ext cx="320459" cy="13240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6" name="Прямая соединительная линия 795"/>
            <p:cNvCxnSpPr>
              <a:stCxn id="695" idx="5"/>
              <a:endCxn id="696" idx="1"/>
            </p:cNvCxnSpPr>
            <p:nvPr/>
          </p:nvCxnSpPr>
          <p:spPr>
            <a:xfrm rot="5400000" flipH="1" flipV="1">
              <a:off x="3469620" y="5447494"/>
              <a:ext cx="111339" cy="1142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809" name="Овал 808"/>
          <p:cNvSpPr/>
          <p:nvPr/>
        </p:nvSpPr>
        <p:spPr>
          <a:xfrm>
            <a:off x="1285852" y="163710"/>
            <a:ext cx="6572296" cy="6516000"/>
          </a:xfrm>
          <a:prstGeom prst="ellipse">
            <a:avLst/>
          </a:prstGeom>
          <a:noFill/>
          <a:ln w="12700"/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cxnSp>
        <p:nvCxnSpPr>
          <p:cNvPr id="812" name="Прямая соединительная линия 811"/>
          <p:cNvCxnSpPr/>
          <p:nvPr/>
        </p:nvCxnSpPr>
        <p:spPr>
          <a:xfrm rot="5400000">
            <a:off x="3906615" y="6621267"/>
            <a:ext cx="259200" cy="71438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823" name="Прямая соединительная линия 822"/>
          <p:cNvCxnSpPr/>
          <p:nvPr/>
        </p:nvCxnSpPr>
        <p:spPr>
          <a:xfrm rot="16200000" flipH="1">
            <a:off x="5660447" y="6412520"/>
            <a:ext cx="252000" cy="142877"/>
          </a:xfrm>
          <a:prstGeom prst="line">
            <a:avLst/>
          </a:prstGeom>
          <a:scene3d>
            <a:camera prst="orthographicFront">
              <a:rot lat="0" lon="0" rev="10200000"/>
            </a:camera>
            <a:lightRig rig="threePt" dir="t"/>
          </a:scene3d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827" name="TextBox 826"/>
          <p:cNvSpPr txBox="1"/>
          <p:nvPr/>
        </p:nvSpPr>
        <p:spPr>
          <a:xfrm rot="21075957">
            <a:off x="4424797" y="6543091"/>
            <a:ext cx="1058667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1400" dirty="0" smtClean="0">
                <a:latin typeface="Bookman Old Style" pitchFamily="18" charset="0"/>
              </a:rPr>
              <a:t>грудень</a:t>
            </a:r>
            <a:endParaRPr lang="uk-UA" sz="1400" dirty="0">
              <a:latin typeface="Bookman Old Style" pitchFamily="18" charset="0"/>
            </a:endParaRPr>
          </a:p>
        </p:txBody>
      </p:sp>
      <p:sp>
        <p:nvSpPr>
          <p:cNvPr id="828" name="TextBox 827"/>
          <p:cNvSpPr txBox="1"/>
          <p:nvPr/>
        </p:nvSpPr>
        <p:spPr>
          <a:xfrm rot="19276280">
            <a:off x="6073450" y="5869472"/>
            <a:ext cx="1058667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1400" dirty="0" smtClean="0">
                <a:latin typeface="Bookman Old Style" pitchFamily="18" charset="0"/>
              </a:rPr>
              <a:t>листопад</a:t>
            </a:r>
            <a:endParaRPr lang="uk-UA" sz="1400" dirty="0">
              <a:latin typeface="Bookman Old Style" pitchFamily="18" charset="0"/>
            </a:endParaRPr>
          </a:p>
        </p:txBody>
      </p:sp>
      <p:sp>
        <p:nvSpPr>
          <p:cNvPr id="829" name="TextBox 828"/>
          <p:cNvSpPr txBox="1"/>
          <p:nvPr/>
        </p:nvSpPr>
        <p:spPr>
          <a:xfrm rot="17630071">
            <a:off x="7117024" y="4586123"/>
            <a:ext cx="1058667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1400" dirty="0" smtClean="0">
                <a:latin typeface="Bookman Old Style" pitchFamily="18" charset="0"/>
              </a:rPr>
              <a:t>жовтень</a:t>
            </a:r>
            <a:endParaRPr lang="uk-UA" sz="1400" dirty="0">
              <a:latin typeface="Bookman Old Style" pitchFamily="18" charset="0"/>
            </a:endParaRPr>
          </a:p>
        </p:txBody>
      </p:sp>
      <p:sp>
        <p:nvSpPr>
          <p:cNvPr id="830" name="TextBox 829"/>
          <p:cNvSpPr txBox="1"/>
          <p:nvPr/>
        </p:nvSpPr>
        <p:spPr>
          <a:xfrm rot="15714304">
            <a:off x="7341394" y="2882876"/>
            <a:ext cx="1058667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1400" dirty="0" smtClean="0">
                <a:latin typeface="Bookman Old Style" pitchFamily="18" charset="0"/>
              </a:rPr>
              <a:t>вересень</a:t>
            </a:r>
            <a:endParaRPr lang="uk-UA" sz="1400" dirty="0">
              <a:latin typeface="Bookman Old Style" pitchFamily="18" charset="0"/>
            </a:endParaRPr>
          </a:p>
        </p:txBody>
      </p:sp>
      <p:sp>
        <p:nvSpPr>
          <p:cNvPr id="831" name="TextBox 830"/>
          <p:cNvSpPr txBox="1"/>
          <p:nvPr/>
        </p:nvSpPr>
        <p:spPr>
          <a:xfrm rot="3220511">
            <a:off x="6748397" y="1310971"/>
            <a:ext cx="1058667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1400" dirty="0" smtClean="0">
                <a:latin typeface="Bookman Old Style" pitchFamily="18" charset="0"/>
              </a:rPr>
              <a:t>серпень</a:t>
            </a:r>
            <a:endParaRPr lang="uk-UA" sz="1400" dirty="0">
              <a:latin typeface="Bookman Old Style" pitchFamily="18" charset="0"/>
            </a:endParaRPr>
          </a:p>
        </p:txBody>
      </p:sp>
      <p:sp>
        <p:nvSpPr>
          <p:cNvPr id="832" name="TextBox 831"/>
          <p:cNvSpPr txBox="1"/>
          <p:nvPr/>
        </p:nvSpPr>
        <p:spPr>
          <a:xfrm rot="1586521">
            <a:off x="5448208" y="219585"/>
            <a:ext cx="1058667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1400" dirty="0" smtClean="0">
                <a:latin typeface="Bookman Old Style" pitchFamily="18" charset="0"/>
              </a:rPr>
              <a:t>липень</a:t>
            </a:r>
            <a:endParaRPr lang="uk-UA" sz="1400" dirty="0">
              <a:latin typeface="Bookman Old Style" pitchFamily="18" charset="0"/>
            </a:endParaRPr>
          </a:p>
        </p:txBody>
      </p:sp>
      <p:sp>
        <p:nvSpPr>
          <p:cNvPr id="833" name="TextBox 832"/>
          <p:cNvSpPr txBox="1"/>
          <p:nvPr/>
        </p:nvSpPr>
        <p:spPr>
          <a:xfrm rot="21422218">
            <a:off x="3660219" y="-66475"/>
            <a:ext cx="1058667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1400" dirty="0" smtClean="0">
                <a:latin typeface="Bookman Old Style" pitchFamily="18" charset="0"/>
              </a:rPr>
              <a:t>червень</a:t>
            </a:r>
            <a:endParaRPr lang="uk-UA" sz="1400" dirty="0">
              <a:latin typeface="Bookman Old Style" pitchFamily="18" charset="0"/>
            </a:endParaRPr>
          </a:p>
        </p:txBody>
      </p:sp>
      <p:sp>
        <p:nvSpPr>
          <p:cNvPr id="834" name="TextBox 833"/>
          <p:cNvSpPr txBox="1"/>
          <p:nvPr/>
        </p:nvSpPr>
        <p:spPr>
          <a:xfrm rot="19518500">
            <a:off x="2065156" y="559647"/>
            <a:ext cx="1058667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1400" dirty="0" smtClean="0">
                <a:latin typeface="Bookman Old Style" pitchFamily="18" charset="0"/>
              </a:rPr>
              <a:t>травень</a:t>
            </a:r>
            <a:endParaRPr lang="uk-UA" sz="1400" dirty="0">
              <a:latin typeface="Bookman Old Style" pitchFamily="18" charset="0"/>
            </a:endParaRPr>
          </a:p>
        </p:txBody>
      </p:sp>
      <p:sp>
        <p:nvSpPr>
          <p:cNvPr id="835" name="TextBox 834"/>
          <p:cNvSpPr txBox="1"/>
          <p:nvPr/>
        </p:nvSpPr>
        <p:spPr>
          <a:xfrm rot="17687757">
            <a:off x="1006358" y="1809320"/>
            <a:ext cx="1058667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1400" dirty="0" smtClean="0">
                <a:latin typeface="Bookman Old Style" pitchFamily="18" charset="0"/>
              </a:rPr>
              <a:t>квітень</a:t>
            </a:r>
          </a:p>
        </p:txBody>
      </p:sp>
      <p:sp>
        <p:nvSpPr>
          <p:cNvPr id="836" name="TextBox 835"/>
          <p:cNvSpPr txBox="1"/>
          <p:nvPr/>
        </p:nvSpPr>
        <p:spPr>
          <a:xfrm rot="4875169">
            <a:off x="749077" y="3754552"/>
            <a:ext cx="1058667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1400" dirty="0" smtClean="0">
                <a:latin typeface="Bookman Old Style" pitchFamily="18" charset="0"/>
              </a:rPr>
              <a:t>березень</a:t>
            </a:r>
          </a:p>
        </p:txBody>
      </p:sp>
      <p:sp>
        <p:nvSpPr>
          <p:cNvPr id="837" name="TextBox 836"/>
          <p:cNvSpPr txBox="1"/>
          <p:nvPr/>
        </p:nvSpPr>
        <p:spPr>
          <a:xfrm rot="3368098">
            <a:off x="1300985" y="5166505"/>
            <a:ext cx="1058667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1400" dirty="0" smtClean="0">
                <a:latin typeface="Bookman Old Style" pitchFamily="18" charset="0"/>
              </a:rPr>
              <a:t>лютий</a:t>
            </a:r>
          </a:p>
        </p:txBody>
      </p:sp>
      <p:sp>
        <p:nvSpPr>
          <p:cNvPr id="838" name="TextBox 837"/>
          <p:cNvSpPr txBox="1"/>
          <p:nvPr/>
        </p:nvSpPr>
        <p:spPr>
          <a:xfrm rot="1618209">
            <a:off x="2572415" y="6249465"/>
            <a:ext cx="1058667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1400" dirty="0" smtClean="0">
                <a:latin typeface="Bookman Old Style" pitchFamily="18" charset="0"/>
              </a:rPr>
              <a:t>січень</a:t>
            </a:r>
          </a:p>
        </p:txBody>
      </p:sp>
      <p:grpSp>
        <p:nvGrpSpPr>
          <p:cNvPr id="19" name="Группа 864"/>
          <p:cNvGrpSpPr/>
          <p:nvPr/>
        </p:nvGrpSpPr>
        <p:grpSpPr>
          <a:xfrm>
            <a:off x="3673098" y="578603"/>
            <a:ext cx="2665709" cy="6010528"/>
            <a:chOff x="3673098" y="578603"/>
            <a:chExt cx="2665709" cy="6010528"/>
          </a:xfrm>
        </p:grpSpPr>
        <p:sp>
          <p:nvSpPr>
            <p:cNvPr id="866" name="Полилиния 865"/>
            <p:cNvSpPr/>
            <p:nvPr/>
          </p:nvSpPr>
          <p:spPr>
            <a:xfrm>
              <a:off x="4702169" y="5535152"/>
              <a:ext cx="727087" cy="608492"/>
            </a:xfrm>
            <a:custGeom>
              <a:avLst/>
              <a:gdLst>
                <a:gd name="connsiteX0" fmla="*/ 2217 w 727087"/>
                <a:gd name="connsiteY0" fmla="*/ 109728 h 608492"/>
                <a:gd name="connsiteX1" fmla="*/ 8867 w 727087"/>
                <a:gd name="connsiteY1" fmla="*/ 146304 h 608492"/>
                <a:gd name="connsiteX2" fmla="*/ 15517 w 727087"/>
                <a:gd name="connsiteY2" fmla="*/ 152955 h 608492"/>
                <a:gd name="connsiteX3" fmla="*/ 28818 w 727087"/>
                <a:gd name="connsiteY3" fmla="*/ 169580 h 608492"/>
                <a:gd name="connsiteX4" fmla="*/ 48768 w 727087"/>
                <a:gd name="connsiteY4" fmla="*/ 176230 h 608492"/>
                <a:gd name="connsiteX5" fmla="*/ 121920 w 727087"/>
                <a:gd name="connsiteY5" fmla="*/ 172905 h 608492"/>
                <a:gd name="connsiteX6" fmla="*/ 158496 w 727087"/>
                <a:gd name="connsiteY6" fmla="*/ 166255 h 608492"/>
                <a:gd name="connsiteX7" fmla="*/ 181772 w 727087"/>
                <a:gd name="connsiteY7" fmla="*/ 162930 h 608492"/>
                <a:gd name="connsiteX8" fmla="*/ 221673 w 727087"/>
                <a:gd name="connsiteY8" fmla="*/ 152955 h 608492"/>
                <a:gd name="connsiteX9" fmla="*/ 231648 w 727087"/>
                <a:gd name="connsiteY9" fmla="*/ 149629 h 608492"/>
                <a:gd name="connsiteX10" fmla="*/ 318100 w 727087"/>
                <a:gd name="connsiteY10" fmla="*/ 156280 h 608492"/>
                <a:gd name="connsiteX11" fmla="*/ 338051 w 727087"/>
                <a:gd name="connsiteY11" fmla="*/ 162930 h 608492"/>
                <a:gd name="connsiteX12" fmla="*/ 358002 w 727087"/>
                <a:gd name="connsiteY12" fmla="*/ 176230 h 608492"/>
                <a:gd name="connsiteX13" fmla="*/ 361327 w 727087"/>
                <a:gd name="connsiteY13" fmla="*/ 192856 h 608492"/>
                <a:gd name="connsiteX14" fmla="*/ 354676 w 727087"/>
                <a:gd name="connsiteY14" fmla="*/ 229432 h 608492"/>
                <a:gd name="connsiteX15" fmla="*/ 348026 w 727087"/>
                <a:gd name="connsiteY15" fmla="*/ 242732 h 608492"/>
                <a:gd name="connsiteX16" fmla="*/ 341376 w 727087"/>
                <a:gd name="connsiteY16" fmla="*/ 279308 h 608492"/>
                <a:gd name="connsiteX17" fmla="*/ 334726 w 727087"/>
                <a:gd name="connsiteY17" fmla="*/ 395686 h 608492"/>
                <a:gd name="connsiteX18" fmla="*/ 331401 w 727087"/>
                <a:gd name="connsiteY18" fmla="*/ 478813 h 608492"/>
                <a:gd name="connsiteX19" fmla="*/ 341376 w 727087"/>
                <a:gd name="connsiteY19" fmla="*/ 528690 h 608492"/>
                <a:gd name="connsiteX20" fmla="*/ 351351 w 727087"/>
                <a:gd name="connsiteY20" fmla="*/ 535340 h 608492"/>
                <a:gd name="connsiteX21" fmla="*/ 367977 w 727087"/>
                <a:gd name="connsiteY21" fmla="*/ 551965 h 608492"/>
                <a:gd name="connsiteX22" fmla="*/ 384602 w 727087"/>
                <a:gd name="connsiteY22" fmla="*/ 561941 h 608492"/>
                <a:gd name="connsiteX23" fmla="*/ 394578 w 727087"/>
                <a:gd name="connsiteY23" fmla="*/ 571916 h 608492"/>
                <a:gd name="connsiteX24" fmla="*/ 427828 w 727087"/>
                <a:gd name="connsiteY24" fmla="*/ 578566 h 608492"/>
                <a:gd name="connsiteX25" fmla="*/ 447779 w 727087"/>
                <a:gd name="connsiteY25" fmla="*/ 585216 h 608492"/>
                <a:gd name="connsiteX26" fmla="*/ 464404 w 727087"/>
                <a:gd name="connsiteY26" fmla="*/ 595192 h 608492"/>
                <a:gd name="connsiteX27" fmla="*/ 474380 w 727087"/>
                <a:gd name="connsiteY27" fmla="*/ 601842 h 608492"/>
                <a:gd name="connsiteX28" fmla="*/ 494330 w 727087"/>
                <a:gd name="connsiteY28" fmla="*/ 608492 h 608492"/>
                <a:gd name="connsiteX29" fmla="*/ 550857 w 727087"/>
                <a:gd name="connsiteY29" fmla="*/ 605167 h 608492"/>
                <a:gd name="connsiteX30" fmla="*/ 560832 w 727087"/>
                <a:gd name="connsiteY30" fmla="*/ 598517 h 608492"/>
                <a:gd name="connsiteX31" fmla="*/ 580783 w 727087"/>
                <a:gd name="connsiteY31" fmla="*/ 591867 h 608492"/>
                <a:gd name="connsiteX32" fmla="*/ 604058 w 727087"/>
                <a:gd name="connsiteY32" fmla="*/ 585216 h 608492"/>
                <a:gd name="connsiteX33" fmla="*/ 627334 w 727087"/>
                <a:gd name="connsiteY33" fmla="*/ 575241 h 608492"/>
                <a:gd name="connsiteX34" fmla="*/ 637309 w 727087"/>
                <a:gd name="connsiteY34" fmla="*/ 568591 h 608492"/>
                <a:gd name="connsiteX35" fmla="*/ 647284 w 727087"/>
                <a:gd name="connsiteY35" fmla="*/ 565266 h 608492"/>
                <a:gd name="connsiteX36" fmla="*/ 657260 w 727087"/>
                <a:gd name="connsiteY36" fmla="*/ 555291 h 608492"/>
                <a:gd name="connsiteX37" fmla="*/ 680535 w 727087"/>
                <a:gd name="connsiteY37" fmla="*/ 541990 h 608492"/>
                <a:gd name="connsiteX38" fmla="*/ 693836 w 727087"/>
                <a:gd name="connsiteY38" fmla="*/ 525365 h 608492"/>
                <a:gd name="connsiteX39" fmla="*/ 697161 w 727087"/>
                <a:gd name="connsiteY39" fmla="*/ 515389 h 608492"/>
                <a:gd name="connsiteX40" fmla="*/ 707136 w 727087"/>
                <a:gd name="connsiteY40" fmla="*/ 495439 h 608492"/>
                <a:gd name="connsiteX41" fmla="*/ 710461 w 727087"/>
                <a:gd name="connsiteY41" fmla="*/ 422287 h 608492"/>
                <a:gd name="connsiteX42" fmla="*/ 713786 w 727087"/>
                <a:gd name="connsiteY42" fmla="*/ 405661 h 608492"/>
                <a:gd name="connsiteX43" fmla="*/ 717111 w 727087"/>
                <a:gd name="connsiteY43" fmla="*/ 385711 h 608492"/>
                <a:gd name="connsiteX44" fmla="*/ 723762 w 727087"/>
                <a:gd name="connsiteY44" fmla="*/ 339160 h 608492"/>
                <a:gd name="connsiteX45" fmla="*/ 727087 w 727087"/>
                <a:gd name="connsiteY45" fmla="*/ 329184 h 608492"/>
                <a:gd name="connsiteX46" fmla="*/ 723762 w 727087"/>
                <a:gd name="connsiteY46" fmla="*/ 295933 h 608492"/>
                <a:gd name="connsiteX47" fmla="*/ 713786 w 727087"/>
                <a:gd name="connsiteY47" fmla="*/ 262683 h 608492"/>
                <a:gd name="connsiteX48" fmla="*/ 707136 w 727087"/>
                <a:gd name="connsiteY48" fmla="*/ 236082 h 608492"/>
                <a:gd name="connsiteX49" fmla="*/ 700486 w 727087"/>
                <a:gd name="connsiteY49" fmla="*/ 212806 h 608492"/>
                <a:gd name="connsiteX50" fmla="*/ 693836 w 727087"/>
                <a:gd name="connsiteY50" fmla="*/ 202831 h 608492"/>
                <a:gd name="connsiteX51" fmla="*/ 690511 w 727087"/>
                <a:gd name="connsiteY51" fmla="*/ 192856 h 608492"/>
                <a:gd name="connsiteX52" fmla="*/ 673885 w 727087"/>
                <a:gd name="connsiteY52" fmla="*/ 176230 h 608492"/>
                <a:gd name="connsiteX53" fmla="*/ 650610 w 727087"/>
                <a:gd name="connsiteY53" fmla="*/ 152955 h 608492"/>
                <a:gd name="connsiteX54" fmla="*/ 643959 w 727087"/>
                <a:gd name="connsiteY54" fmla="*/ 146304 h 608492"/>
                <a:gd name="connsiteX55" fmla="*/ 624009 w 727087"/>
                <a:gd name="connsiteY55" fmla="*/ 139654 h 608492"/>
                <a:gd name="connsiteX56" fmla="*/ 607383 w 727087"/>
                <a:gd name="connsiteY56" fmla="*/ 126354 h 608492"/>
                <a:gd name="connsiteX57" fmla="*/ 600733 w 727087"/>
                <a:gd name="connsiteY57" fmla="*/ 116379 h 608492"/>
                <a:gd name="connsiteX58" fmla="*/ 584108 w 727087"/>
                <a:gd name="connsiteY58" fmla="*/ 99753 h 608492"/>
                <a:gd name="connsiteX59" fmla="*/ 580783 w 727087"/>
                <a:gd name="connsiteY59" fmla="*/ 89778 h 608492"/>
                <a:gd name="connsiteX60" fmla="*/ 557507 w 727087"/>
                <a:gd name="connsiteY60" fmla="*/ 69827 h 608492"/>
                <a:gd name="connsiteX61" fmla="*/ 554182 w 727087"/>
                <a:gd name="connsiteY61" fmla="*/ 59852 h 608492"/>
                <a:gd name="connsiteX62" fmla="*/ 544207 w 727087"/>
                <a:gd name="connsiteY62" fmla="*/ 53202 h 608492"/>
                <a:gd name="connsiteX63" fmla="*/ 537556 w 727087"/>
                <a:gd name="connsiteY63" fmla="*/ 46552 h 608492"/>
                <a:gd name="connsiteX64" fmla="*/ 530906 w 727087"/>
                <a:gd name="connsiteY64" fmla="*/ 36576 h 608492"/>
                <a:gd name="connsiteX65" fmla="*/ 520931 w 727087"/>
                <a:gd name="connsiteY65" fmla="*/ 33251 h 608492"/>
                <a:gd name="connsiteX66" fmla="*/ 500980 w 727087"/>
                <a:gd name="connsiteY66" fmla="*/ 19951 h 608492"/>
                <a:gd name="connsiteX67" fmla="*/ 491005 w 727087"/>
                <a:gd name="connsiteY67" fmla="*/ 13301 h 608492"/>
                <a:gd name="connsiteX68" fmla="*/ 481030 w 727087"/>
                <a:gd name="connsiteY68" fmla="*/ 9976 h 608492"/>
                <a:gd name="connsiteX69" fmla="*/ 471055 w 727087"/>
                <a:gd name="connsiteY69" fmla="*/ 3325 h 608492"/>
                <a:gd name="connsiteX70" fmla="*/ 454429 w 727087"/>
                <a:gd name="connsiteY70" fmla="*/ 0 h 608492"/>
                <a:gd name="connsiteX71" fmla="*/ 354676 w 727087"/>
                <a:gd name="connsiteY71" fmla="*/ 3325 h 608492"/>
                <a:gd name="connsiteX72" fmla="*/ 348026 w 727087"/>
                <a:gd name="connsiteY72" fmla="*/ 9976 h 608492"/>
                <a:gd name="connsiteX73" fmla="*/ 338051 w 727087"/>
                <a:gd name="connsiteY73" fmla="*/ 16626 h 608492"/>
                <a:gd name="connsiteX74" fmla="*/ 318100 w 727087"/>
                <a:gd name="connsiteY74" fmla="*/ 43227 h 608492"/>
                <a:gd name="connsiteX75" fmla="*/ 308125 w 727087"/>
                <a:gd name="connsiteY75" fmla="*/ 46552 h 608492"/>
                <a:gd name="connsiteX76" fmla="*/ 304800 w 727087"/>
                <a:gd name="connsiteY76" fmla="*/ 56527 h 608492"/>
                <a:gd name="connsiteX77" fmla="*/ 294825 w 727087"/>
                <a:gd name="connsiteY77" fmla="*/ 59852 h 608492"/>
                <a:gd name="connsiteX78" fmla="*/ 274874 w 727087"/>
                <a:gd name="connsiteY78" fmla="*/ 69827 h 608492"/>
                <a:gd name="connsiteX79" fmla="*/ 264899 w 727087"/>
                <a:gd name="connsiteY79" fmla="*/ 76477 h 608492"/>
                <a:gd name="connsiteX80" fmla="*/ 215023 w 727087"/>
                <a:gd name="connsiteY80" fmla="*/ 86453 h 608492"/>
                <a:gd name="connsiteX81" fmla="*/ 38793 w 727087"/>
                <a:gd name="connsiteY81" fmla="*/ 89778 h 608492"/>
                <a:gd name="connsiteX82" fmla="*/ 22167 w 727087"/>
                <a:gd name="connsiteY82" fmla="*/ 99753 h 608492"/>
                <a:gd name="connsiteX83" fmla="*/ 2217 w 727087"/>
                <a:gd name="connsiteY83" fmla="*/ 109728 h 6084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</a:cxnLst>
              <a:rect l="l" t="t" r="r" b="b"/>
              <a:pathLst>
                <a:path w="727087" h="608492">
                  <a:moveTo>
                    <a:pt x="2217" y="109728"/>
                  </a:moveTo>
                  <a:cubicBezTo>
                    <a:pt x="0" y="117486"/>
                    <a:pt x="4011" y="138210"/>
                    <a:pt x="8867" y="146304"/>
                  </a:cubicBezTo>
                  <a:cubicBezTo>
                    <a:pt x="10480" y="148992"/>
                    <a:pt x="13300" y="150738"/>
                    <a:pt x="15517" y="152955"/>
                  </a:cubicBezTo>
                  <a:cubicBezTo>
                    <a:pt x="19123" y="163773"/>
                    <a:pt x="17046" y="164348"/>
                    <a:pt x="28818" y="169580"/>
                  </a:cubicBezTo>
                  <a:cubicBezTo>
                    <a:pt x="35224" y="172427"/>
                    <a:pt x="48768" y="176230"/>
                    <a:pt x="48768" y="176230"/>
                  </a:cubicBezTo>
                  <a:cubicBezTo>
                    <a:pt x="73152" y="175122"/>
                    <a:pt x="97569" y="174584"/>
                    <a:pt x="121920" y="172905"/>
                  </a:cubicBezTo>
                  <a:cubicBezTo>
                    <a:pt x="153180" y="170749"/>
                    <a:pt x="135575" y="170422"/>
                    <a:pt x="158496" y="166255"/>
                  </a:cubicBezTo>
                  <a:cubicBezTo>
                    <a:pt x="166207" y="164853"/>
                    <a:pt x="174026" y="164122"/>
                    <a:pt x="181772" y="162930"/>
                  </a:cubicBezTo>
                  <a:cubicBezTo>
                    <a:pt x="206712" y="159093"/>
                    <a:pt x="197327" y="161071"/>
                    <a:pt x="221673" y="152955"/>
                  </a:cubicBezTo>
                  <a:lnTo>
                    <a:pt x="231648" y="149629"/>
                  </a:lnTo>
                  <a:cubicBezTo>
                    <a:pt x="270569" y="151399"/>
                    <a:pt x="288383" y="147365"/>
                    <a:pt x="318100" y="156280"/>
                  </a:cubicBezTo>
                  <a:cubicBezTo>
                    <a:pt x="324814" y="158294"/>
                    <a:pt x="332218" y="159042"/>
                    <a:pt x="338051" y="162930"/>
                  </a:cubicBezTo>
                  <a:lnTo>
                    <a:pt x="358002" y="176230"/>
                  </a:lnTo>
                  <a:cubicBezTo>
                    <a:pt x="359110" y="181772"/>
                    <a:pt x="361327" y="187204"/>
                    <a:pt x="361327" y="192856"/>
                  </a:cubicBezTo>
                  <a:cubicBezTo>
                    <a:pt x="361327" y="194535"/>
                    <a:pt x="355758" y="226186"/>
                    <a:pt x="354676" y="229432"/>
                  </a:cubicBezTo>
                  <a:cubicBezTo>
                    <a:pt x="353108" y="234134"/>
                    <a:pt x="349766" y="238091"/>
                    <a:pt x="348026" y="242732"/>
                  </a:cubicBezTo>
                  <a:cubicBezTo>
                    <a:pt x="344724" y="251537"/>
                    <a:pt x="342047" y="272258"/>
                    <a:pt x="341376" y="279308"/>
                  </a:cubicBezTo>
                  <a:cubicBezTo>
                    <a:pt x="338221" y="312438"/>
                    <a:pt x="336050" y="365238"/>
                    <a:pt x="334726" y="395686"/>
                  </a:cubicBezTo>
                  <a:cubicBezTo>
                    <a:pt x="333521" y="423391"/>
                    <a:pt x="332509" y="451104"/>
                    <a:pt x="331401" y="478813"/>
                  </a:cubicBezTo>
                  <a:cubicBezTo>
                    <a:pt x="331562" y="480259"/>
                    <a:pt x="334303" y="523975"/>
                    <a:pt x="341376" y="528690"/>
                  </a:cubicBezTo>
                  <a:lnTo>
                    <a:pt x="351351" y="535340"/>
                  </a:lnTo>
                  <a:cubicBezTo>
                    <a:pt x="362755" y="552443"/>
                    <a:pt x="352141" y="539295"/>
                    <a:pt x="367977" y="551965"/>
                  </a:cubicBezTo>
                  <a:cubicBezTo>
                    <a:pt x="381018" y="562399"/>
                    <a:pt x="367278" y="556166"/>
                    <a:pt x="384602" y="561941"/>
                  </a:cubicBezTo>
                  <a:cubicBezTo>
                    <a:pt x="387927" y="565266"/>
                    <a:pt x="390665" y="569308"/>
                    <a:pt x="394578" y="571916"/>
                  </a:cubicBezTo>
                  <a:cubicBezTo>
                    <a:pt x="400909" y="576137"/>
                    <a:pt x="425856" y="578284"/>
                    <a:pt x="427828" y="578566"/>
                  </a:cubicBezTo>
                  <a:cubicBezTo>
                    <a:pt x="434478" y="580783"/>
                    <a:pt x="442823" y="580259"/>
                    <a:pt x="447779" y="585216"/>
                  </a:cubicBezTo>
                  <a:cubicBezTo>
                    <a:pt x="460766" y="598205"/>
                    <a:pt x="447141" y="586561"/>
                    <a:pt x="464404" y="595192"/>
                  </a:cubicBezTo>
                  <a:cubicBezTo>
                    <a:pt x="467979" y="596979"/>
                    <a:pt x="470728" y="600219"/>
                    <a:pt x="474380" y="601842"/>
                  </a:cubicBezTo>
                  <a:cubicBezTo>
                    <a:pt x="480786" y="604689"/>
                    <a:pt x="494330" y="608492"/>
                    <a:pt x="494330" y="608492"/>
                  </a:cubicBezTo>
                  <a:cubicBezTo>
                    <a:pt x="513172" y="607384"/>
                    <a:pt x="532191" y="607967"/>
                    <a:pt x="550857" y="605167"/>
                  </a:cubicBezTo>
                  <a:cubicBezTo>
                    <a:pt x="554809" y="604574"/>
                    <a:pt x="557180" y="600140"/>
                    <a:pt x="560832" y="598517"/>
                  </a:cubicBezTo>
                  <a:cubicBezTo>
                    <a:pt x="567238" y="595670"/>
                    <a:pt x="573982" y="593568"/>
                    <a:pt x="580783" y="591867"/>
                  </a:cubicBezTo>
                  <a:cubicBezTo>
                    <a:pt x="585041" y="590802"/>
                    <a:pt x="599290" y="587600"/>
                    <a:pt x="604058" y="585216"/>
                  </a:cubicBezTo>
                  <a:cubicBezTo>
                    <a:pt x="627021" y="573735"/>
                    <a:pt x="599655" y="582161"/>
                    <a:pt x="627334" y="575241"/>
                  </a:cubicBezTo>
                  <a:cubicBezTo>
                    <a:pt x="630659" y="573024"/>
                    <a:pt x="633735" y="570378"/>
                    <a:pt x="637309" y="568591"/>
                  </a:cubicBezTo>
                  <a:cubicBezTo>
                    <a:pt x="640444" y="567024"/>
                    <a:pt x="644368" y="567210"/>
                    <a:pt x="647284" y="565266"/>
                  </a:cubicBezTo>
                  <a:cubicBezTo>
                    <a:pt x="651197" y="562658"/>
                    <a:pt x="653647" y="558301"/>
                    <a:pt x="657260" y="555291"/>
                  </a:cubicBezTo>
                  <a:cubicBezTo>
                    <a:pt x="670870" y="543949"/>
                    <a:pt x="664267" y="552835"/>
                    <a:pt x="680535" y="541990"/>
                  </a:cubicBezTo>
                  <a:cubicBezTo>
                    <a:pt x="686223" y="538198"/>
                    <a:pt x="690277" y="530703"/>
                    <a:pt x="693836" y="525365"/>
                  </a:cubicBezTo>
                  <a:cubicBezTo>
                    <a:pt x="694944" y="522040"/>
                    <a:pt x="695594" y="518524"/>
                    <a:pt x="697161" y="515389"/>
                  </a:cubicBezTo>
                  <a:cubicBezTo>
                    <a:pt x="710054" y="489603"/>
                    <a:pt x="698777" y="520515"/>
                    <a:pt x="707136" y="495439"/>
                  </a:cubicBezTo>
                  <a:cubicBezTo>
                    <a:pt x="708244" y="471055"/>
                    <a:pt x="708658" y="446629"/>
                    <a:pt x="710461" y="422287"/>
                  </a:cubicBezTo>
                  <a:cubicBezTo>
                    <a:pt x="710878" y="416651"/>
                    <a:pt x="712775" y="411222"/>
                    <a:pt x="713786" y="405661"/>
                  </a:cubicBezTo>
                  <a:cubicBezTo>
                    <a:pt x="714992" y="399028"/>
                    <a:pt x="716158" y="392385"/>
                    <a:pt x="717111" y="385711"/>
                  </a:cubicBezTo>
                  <a:cubicBezTo>
                    <a:pt x="719127" y="371599"/>
                    <a:pt x="720585" y="353455"/>
                    <a:pt x="723762" y="339160"/>
                  </a:cubicBezTo>
                  <a:cubicBezTo>
                    <a:pt x="724522" y="335738"/>
                    <a:pt x="725979" y="332509"/>
                    <a:pt x="727087" y="329184"/>
                  </a:cubicBezTo>
                  <a:cubicBezTo>
                    <a:pt x="725979" y="318100"/>
                    <a:pt x="725337" y="306960"/>
                    <a:pt x="723762" y="295933"/>
                  </a:cubicBezTo>
                  <a:cubicBezTo>
                    <a:pt x="720999" y="276596"/>
                    <a:pt x="718409" y="285798"/>
                    <a:pt x="713786" y="262683"/>
                  </a:cubicBezTo>
                  <a:cubicBezTo>
                    <a:pt x="707025" y="228877"/>
                    <a:pt x="713953" y="259941"/>
                    <a:pt x="707136" y="236082"/>
                  </a:cubicBezTo>
                  <a:cubicBezTo>
                    <a:pt x="705715" y="231109"/>
                    <a:pt x="703144" y="218122"/>
                    <a:pt x="700486" y="212806"/>
                  </a:cubicBezTo>
                  <a:cubicBezTo>
                    <a:pt x="698699" y="209232"/>
                    <a:pt x="695623" y="206405"/>
                    <a:pt x="693836" y="202831"/>
                  </a:cubicBezTo>
                  <a:cubicBezTo>
                    <a:pt x="692269" y="199696"/>
                    <a:pt x="692614" y="195660"/>
                    <a:pt x="690511" y="192856"/>
                  </a:cubicBezTo>
                  <a:cubicBezTo>
                    <a:pt x="685808" y="186586"/>
                    <a:pt x="678233" y="182751"/>
                    <a:pt x="673885" y="176230"/>
                  </a:cubicBezTo>
                  <a:cubicBezTo>
                    <a:pt x="658641" y="153364"/>
                    <a:pt x="668167" y="158807"/>
                    <a:pt x="650610" y="152955"/>
                  </a:cubicBezTo>
                  <a:cubicBezTo>
                    <a:pt x="648393" y="150738"/>
                    <a:pt x="646763" y="147706"/>
                    <a:pt x="643959" y="146304"/>
                  </a:cubicBezTo>
                  <a:cubicBezTo>
                    <a:pt x="637689" y="143169"/>
                    <a:pt x="624009" y="139654"/>
                    <a:pt x="624009" y="139654"/>
                  </a:cubicBezTo>
                  <a:cubicBezTo>
                    <a:pt x="604952" y="111069"/>
                    <a:pt x="630327" y="144708"/>
                    <a:pt x="607383" y="126354"/>
                  </a:cubicBezTo>
                  <a:cubicBezTo>
                    <a:pt x="604262" y="123858"/>
                    <a:pt x="603364" y="119386"/>
                    <a:pt x="600733" y="116379"/>
                  </a:cubicBezTo>
                  <a:cubicBezTo>
                    <a:pt x="595572" y="110481"/>
                    <a:pt x="584108" y="99753"/>
                    <a:pt x="584108" y="99753"/>
                  </a:cubicBezTo>
                  <a:cubicBezTo>
                    <a:pt x="583000" y="96428"/>
                    <a:pt x="582820" y="92630"/>
                    <a:pt x="580783" y="89778"/>
                  </a:cubicBezTo>
                  <a:cubicBezTo>
                    <a:pt x="573452" y="79515"/>
                    <a:pt x="567093" y="76218"/>
                    <a:pt x="557507" y="69827"/>
                  </a:cubicBezTo>
                  <a:cubicBezTo>
                    <a:pt x="556399" y="66502"/>
                    <a:pt x="556371" y="62589"/>
                    <a:pt x="554182" y="59852"/>
                  </a:cubicBezTo>
                  <a:cubicBezTo>
                    <a:pt x="551686" y="56732"/>
                    <a:pt x="547328" y="55698"/>
                    <a:pt x="544207" y="53202"/>
                  </a:cubicBezTo>
                  <a:cubicBezTo>
                    <a:pt x="541759" y="51244"/>
                    <a:pt x="539514" y="49000"/>
                    <a:pt x="537556" y="46552"/>
                  </a:cubicBezTo>
                  <a:cubicBezTo>
                    <a:pt x="535059" y="43431"/>
                    <a:pt x="534027" y="39073"/>
                    <a:pt x="530906" y="36576"/>
                  </a:cubicBezTo>
                  <a:cubicBezTo>
                    <a:pt x="528169" y="34386"/>
                    <a:pt x="523995" y="34953"/>
                    <a:pt x="520931" y="33251"/>
                  </a:cubicBezTo>
                  <a:cubicBezTo>
                    <a:pt x="513944" y="29370"/>
                    <a:pt x="507630" y="24384"/>
                    <a:pt x="500980" y="19951"/>
                  </a:cubicBezTo>
                  <a:cubicBezTo>
                    <a:pt x="497655" y="17734"/>
                    <a:pt x="494796" y="14565"/>
                    <a:pt x="491005" y="13301"/>
                  </a:cubicBezTo>
                  <a:lnTo>
                    <a:pt x="481030" y="9976"/>
                  </a:lnTo>
                  <a:cubicBezTo>
                    <a:pt x="477705" y="7759"/>
                    <a:pt x="474797" y="4728"/>
                    <a:pt x="471055" y="3325"/>
                  </a:cubicBezTo>
                  <a:cubicBezTo>
                    <a:pt x="465763" y="1340"/>
                    <a:pt x="460081" y="0"/>
                    <a:pt x="454429" y="0"/>
                  </a:cubicBezTo>
                  <a:cubicBezTo>
                    <a:pt x="421160" y="0"/>
                    <a:pt x="387927" y="2217"/>
                    <a:pt x="354676" y="3325"/>
                  </a:cubicBezTo>
                  <a:cubicBezTo>
                    <a:pt x="352459" y="5542"/>
                    <a:pt x="350474" y="8017"/>
                    <a:pt x="348026" y="9976"/>
                  </a:cubicBezTo>
                  <a:cubicBezTo>
                    <a:pt x="344906" y="12472"/>
                    <a:pt x="340682" y="13619"/>
                    <a:pt x="338051" y="16626"/>
                  </a:cubicBezTo>
                  <a:cubicBezTo>
                    <a:pt x="336225" y="18713"/>
                    <a:pt x="325219" y="38955"/>
                    <a:pt x="318100" y="43227"/>
                  </a:cubicBezTo>
                  <a:cubicBezTo>
                    <a:pt x="315095" y="45030"/>
                    <a:pt x="311450" y="45444"/>
                    <a:pt x="308125" y="46552"/>
                  </a:cubicBezTo>
                  <a:cubicBezTo>
                    <a:pt x="307017" y="49877"/>
                    <a:pt x="307278" y="54049"/>
                    <a:pt x="304800" y="56527"/>
                  </a:cubicBezTo>
                  <a:cubicBezTo>
                    <a:pt x="302322" y="59005"/>
                    <a:pt x="297960" y="58285"/>
                    <a:pt x="294825" y="59852"/>
                  </a:cubicBezTo>
                  <a:cubicBezTo>
                    <a:pt x="269045" y="72742"/>
                    <a:pt x="299946" y="61470"/>
                    <a:pt x="274874" y="69827"/>
                  </a:cubicBezTo>
                  <a:cubicBezTo>
                    <a:pt x="271549" y="72044"/>
                    <a:pt x="268655" y="75111"/>
                    <a:pt x="264899" y="76477"/>
                  </a:cubicBezTo>
                  <a:cubicBezTo>
                    <a:pt x="254960" y="80091"/>
                    <a:pt x="226540" y="86069"/>
                    <a:pt x="215023" y="86453"/>
                  </a:cubicBezTo>
                  <a:cubicBezTo>
                    <a:pt x="156302" y="88410"/>
                    <a:pt x="97536" y="88670"/>
                    <a:pt x="38793" y="89778"/>
                  </a:cubicBezTo>
                  <a:cubicBezTo>
                    <a:pt x="21471" y="95552"/>
                    <a:pt x="35208" y="89321"/>
                    <a:pt x="22167" y="99753"/>
                  </a:cubicBezTo>
                  <a:cubicBezTo>
                    <a:pt x="8793" y="110452"/>
                    <a:pt x="4434" y="101970"/>
                    <a:pt x="2217" y="109728"/>
                  </a:cubicBezTo>
                  <a:close/>
                </a:path>
              </a:pathLst>
            </a:custGeom>
            <a:solidFill>
              <a:srgbClr val="FFFF00">
                <a:alpha val="15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67" name="Полилиния 866"/>
            <p:cNvSpPr/>
            <p:nvPr/>
          </p:nvSpPr>
          <p:spPr>
            <a:xfrm>
              <a:off x="3757771" y="4531861"/>
              <a:ext cx="2347096" cy="2057270"/>
            </a:xfrm>
            <a:custGeom>
              <a:avLst/>
              <a:gdLst>
                <a:gd name="connsiteX0" fmla="*/ 761028 w 2347096"/>
                <a:gd name="connsiteY0" fmla="*/ 2035194 h 2057270"/>
                <a:gd name="connsiteX1" fmla="*/ 927282 w 2347096"/>
                <a:gd name="connsiteY1" fmla="*/ 2038519 h 2057270"/>
                <a:gd name="connsiteX2" fmla="*/ 947233 w 2347096"/>
                <a:gd name="connsiteY2" fmla="*/ 2035194 h 2057270"/>
                <a:gd name="connsiteX3" fmla="*/ 963858 w 2347096"/>
                <a:gd name="connsiteY3" fmla="*/ 2031868 h 2057270"/>
                <a:gd name="connsiteX4" fmla="*/ 1060286 w 2347096"/>
                <a:gd name="connsiteY4" fmla="*/ 2028543 h 2057270"/>
                <a:gd name="connsiteX5" fmla="*/ 1113487 w 2347096"/>
                <a:gd name="connsiteY5" fmla="*/ 2018568 h 2057270"/>
                <a:gd name="connsiteX6" fmla="*/ 1130113 w 2347096"/>
                <a:gd name="connsiteY6" fmla="*/ 2015243 h 2057270"/>
                <a:gd name="connsiteX7" fmla="*/ 1183314 w 2347096"/>
                <a:gd name="connsiteY7" fmla="*/ 2011918 h 2057270"/>
                <a:gd name="connsiteX8" fmla="*/ 1249816 w 2347096"/>
                <a:gd name="connsiteY8" fmla="*/ 2005268 h 2057270"/>
                <a:gd name="connsiteX9" fmla="*/ 1269766 w 2347096"/>
                <a:gd name="connsiteY9" fmla="*/ 2001943 h 2057270"/>
                <a:gd name="connsiteX10" fmla="*/ 1279742 w 2347096"/>
                <a:gd name="connsiteY10" fmla="*/ 1998618 h 2057270"/>
                <a:gd name="connsiteX11" fmla="*/ 1336268 w 2347096"/>
                <a:gd name="connsiteY11" fmla="*/ 1995292 h 2057270"/>
                <a:gd name="connsiteX12" fmla="*/ 1369519 w 2347096"/>
                <a:gd name="connsiteY12" fmla="*/ 1988642 h 2057270"/>
                <a:gd name="connsiteX13" fmla="*/ 1389470 w 2347096"/>
                <a:gd name="connsiteY13" fmla="*/ 1985317 h 2057270"/>
                <a:gd name="connsiteX14" fmla="*/ 1422721 w 2347096"/>
                <a:gd name="connsiteY14" fmla="*/ 1981992 h 2057270"/>
                <a:gd name="connsiteX15" fmla="*/ 1449321 w 2347096"/>
                <a:gd name="connsiteY15" fmla="*/ 1978667 h 2057270"/>
                <a:gd name="connsiteX16" fmla="*/ 1482572 w 2347096"/>
                <a:gd name="connsiteY16" fmla="*/ 1968692 h 2057270"/>
                <a:gd name="connsiteX17" fmla="*/ 1505848 w 2347096"/>
                <a:gd name="connsiteY17" fmla="*/ 1965367 h 2057270"/>
                <a:gd name="connsiteX18" fmla="*/ 1519148 w 2347096"/>
                <a:gd name="connsiteY18" fmla="*/ 1962042 h 2057270"/>
                <a:gd name="connsiteX19" fmla="*/ 1559049 w 2347096"/>
                <a:gd name="connsiteY19" fmla="*/ 1955391 h 2057270"/>
                <a:gd name="connsiteX20" fmla="*/ 1572350 w 2347096"/>
                <a:gd name="connsiteY20" fmla="*/ 1952066 h 2057270"/>
                <a:gd name="connsiteX21" fmla="*/ 1592300 w 2347096"/>
                <a:gd name="connsiteY21" fmla="*/ 1945416 h 2057270"/>
                <a:gd name="connsiteX22" fmla="*/ 1622226 w 2347096"/>
                <a:gd name="connsiteY22" fmla="*/ 1938766 h 2057270"/>
                <a:gd name="connsiteX23" fmla="*/ 1648827 w 2347096"/>
                <a:gd name="connsiteY23" fmla="*/ 1932116 h 2057270"/>
                <a:gd name="connsiteX24" fmla="*/ 1658802 w 2347096"/>
                <a:gd name="connsiteY24" fmla="*/ 1925466 h 2057270"/>
                <a:gd name="connsiteX25" fmla="*/ 1698703 w 2347096"/>
                <a:gd name="connsiteY25" fmla="*/ 1918815 h 2057270"/>
                <a:gd name="connsiteX26" fmla="*/ 1725304 w 2347096"/>
                <a:gd name="connsiteY26" fmla="*/ 1912165 h 2057270"/>
                <a:gd name="connsiteX27" fmla="*/ 1735279 w 2347096"/>
                <a:gd name="connsiteY27" fmla="*/ 1908840 h 2057270"/>
                <a:gd name="connsiteX28" fmla="*/ 1745254 w 2347096"/>
                <a:gd name="connsiteY28" fmla="*/ 1902190 h 2057270"/>
                <a:gd name="connsiteX29" fmla="*/ 1758555 w 2347096"/>
                <a:gd name="connsiteY29" fmla="*/ 1898865 h 2057270"/>
                <a:gd name="connsiteX30" fmla="*/ 1788481 w 2347096"/>
                <a:gd name="connsiteY30" fmla="*/ 1888890 h 2057270"/>
                <a:gd name="connsiteX31" fmla="*/ 1798456 w 2347096"/>
                <a:gd name="connsiteY31" fmla="*/ 1885564 h 2057270"/>
                <a:gd name="connsiteX32" fmla="*/ 1821732 w 2347096"/>
                <a:gd name="connsiteY32" fmla="*/ 1875589 h 2057270"/>
                <a:gd name="connsiteX33" fmla="*/ 1854982 w 2347096"/>
                <a:gd name="connsiteY33" fmla="*/ 1868939 h 2057270"/>
                <a:gd name="connsiteX34" fmla="*/ 1881583 w 2347096"/>
                <a:gd name="connsiteY34" fmla="*/ 1862289 h 2057270"/>
                <a:gd name="connsiteX35" fmla="*/ 1901534 w 2347096"/>
                <a:gd name="connsiteY35" fmla="*/ 1855639 h 2057270"/>
                <a:gd name="connsiteX36" fmla="*/ 1911509 w 2347096"/>
                <a:gd name="connsiteY36" fmla="*/ 1852314 h 2057270"/>
                <a:gd name="connsiteX37" fmla="*/ 1938110 w 2347096"/>
                <a:gd name="connsiteY37" fmla="*/ 1845663 h 2057270"/>
                <a:gd name="connsiteX38" fmla="*/ 1958060 w 2347096"/>
                <a:gd name="connsiteY38" fmla="*/ 1839013 h 2057270"/>
                <a:gd name="connsiteX39" fmla="*/ 1971361 w 2347096"/>
                <a:gd name="connsiteY39" fmla="*/ 1835688 h 2057270"/>
                <a:gd name="connsiteX40" fmla="*/ 1991311 w 2347096"/>
                <a:gd name="connsiteY40" fmla="*/ 1829038 h 2057270"/>
                <a:gd name="connsiteX41" fmla="*/ 2001286 w 2347096"/>
                <a:gd name="connsiteY41" fmla="*/ 1825713 h 2057270"/>
                <a:gd name="connsiteX42" fmla="*/ 2017912 w 2347096"/>
                <a:gd name="connsiteY42" fmla="*/ 1815738 h 2057270"/>
                <a:gd name="connsiteX43" fmla="*/ 2034537 w 2347096"/>
                <a:gd name="connsiteY43" fmla="*/ 1809087 h 2057270"/>
                <a:gd name="connsiteX44" fmla="*/ 2047838 w 2347096"/>
                <a:gd name="connsiteY44" fmla="*/ 1805762 h 2057270"/>
                <a:gd name="connsiteX45" fmla="*/ 2067788 w 2347096"/>
                <a:gd name="connsiteY45" fmla="*/ 1799112 h 2057270"/>
                <a:gd name="connsiteX46" fmla="*/ 2077764 w 2347096"/>
                <a:gd name="connsiteY46" fmla="*/ 1795787 h 2057270"/>
                <a:gd name="connsiteX47" fmla="*/ 2087739 w 2347096"/>
                <a:gd name="connsiteY47" fmla="*/ 1792462 h 2057270"/>
                <a:gd name="connsiteX48" fmla="*/ 2091064 w 2347096"/>
                <a:gd name="connsiteY48" fmla="*/ 1782487 h 2057270"/>
                <a:gd name="connsiteX49" fmla="*/ 2111014 w 2347096"/>
                <a:gd name="connsiteY49" fmla="*/ 1775836 h 2057270"/>
                <a:gd name="connsiteX50" fmla="*/ 2117665 w 2347096"/>
                <a:gd name="connsiteY50" fmla="*/ 1769186 h 2057270"/>
                <a:gd name="connsiteX51" fmla="*/ 2180841 w 2347096"/>
                <a:gd name="connsiteY51" fmla="*/ 1735935 h 2057270"/>
                <a:gd name="connsiteX52" fmla="*/ 2207442 w 2347096"/>
                <a:gd name="connsiteY52" fmla="*/ 1722635 h 2057270"/>
                <a:gd name="connsiteX53" fmla="*/ 2227393 w 2347096"/>
                <a:gd name="connsiteY53" fmla="*/ 1709335 h 2057270"/>
                <a:gd name="connsiteX54" fmla="*/ 2263969 w 2347096"/>
                <a:gd name="connsiteY54" fmla="*/ 1699359 h 2057270"/>
                <a:gd name="connsiteX55" fmla="*/ 2293894 w 2347096"/>
                <a:gd name="connsiteY55" fmla="*/ 1686059 h 2057270"/>
                <a:gd name="connsiteX56" fmla="*/ 2303870 w 2347096"/>
                <a:gd name="connsiteY56" fmla="*/ 1682734 h 2057270"/>
                <a:gd name="connsiteX57" fmla="*/ 2323820 w 2347096"/>
                <a:gd name="connsiteY57" fmla="*/ 1669434 h 2057270"/>
                <a:gd name="connsiteX58" fmla="*/ 2347096 w 2347096"/>
                <a:gd name="connsiteY58" fmla="*/ 1652808 h 2057270"/>
                <a:gd name="connsiteX59" fmla="*/ 2343771 w 2347096"/>
                <a:gd name="connsiteY59" fmla="*/ 1642833 h 2057270"/>
                <a:gd name="connsiteX60" fmla="*/ 2333796 w 2347096"/>
                <a:gd name="connsiteY60" fmla="*/ 1636183 h 2057270"/>
                <a:gd name="connsiteX61" fmla="*/ 2297220 w 2347096"/>
                <a:gd name="connsiteY61" fmla="*/ 1626207 h 2057270"/>
                <a:gd name="connsiteX62" fmla="*/ 2287244 w 2347096"/>
                <a:gd name="connsiteY62" fmla="*/ 1622882 h 2057270"/>
                <a:gd name="connsiteX63" fmla="*/ 2277269 w 2347096"/>
                <a:gd name="connsiteY63" fmla="*/ 1616232 h 2057270"/>
                <a:gd name="connsiteX64" fmla="*/ 2257318 w 2347096"/>
                <a:gd name="connsiteY64" fmla="*/ 1589631 h 2057270"/>
                <a:gd name="connsiteX65" fmla="*/ 2244018 w 2347096"/>
                <a:gd name="connsiteY65" fmla="*/ 1582981 h 2057270"/>
                <a:gd name="connsiteX66" fmla="*/ 2237368 w 2347096"/>
                <a:gd name="connsiteY66" fmla="*/ 1573006 h 2057270"/>
                <a:gd name="connsiteX67" fmla="*/ 2224068 w 2347096"/>
                <a:gd name="connsiteY67" fmla="*/ 1569681 h 2057270"/>
                <a:gd name="connsiteX68" fmla="*/ 2210767 w 2347096"/>
                <a:gd name="connsiteY68" fmla="*/ 1563031 h 2057270"/>
                <a:gd name="connsiteX69" fmla="*/ 2200792 w 2347096"/>
                <a:gd name="connsiteY69" fmla="*/ 1559706 h 2057270"/>
                <a:gd name="connsiteX70" fmla="*/ 2174191 w 2347096"/>
                <a:gd name="connsiteY70" fmla="*/ 1549730 h 2057270"/>
                <a:gd name="connsiteX71" fmla="*/ 2164216 w 2347096"/>
                <a:gd name="connsiteY71" fmla="*/ 1543080 h 2057270"/>
                <a:gd name="connsiteX72" fmla="*/ 2130965 w 2347096"/>
                <a:gd name="connsiteY72" fmla="*/ 1536430 h 2057270"/>
                <a:gd name="connsiteX73" fmla="*/ 2094389 w 2347096"/>
                <a:gd name="connsiteY73" fmla="*/ 1529780 h 2057270"/>
                <a:gd name="connsiteX74" fmla="*/ 2074438 w 2347096"/>
                <a:gd name="connsiteY74" fmla="*/ 1523130 h 2057270"/>
                <a:gd name="connsiteX75" fmla="*/ 2051163 w 2347096"/>
                <a:gd name="connsiteY75" fmla="*/ 1516479 h 2057270"/>
                <a:gd name="connsiteX76" fmla="*/ 1994636 w 2347096"/>
                <a:gd name="connsiteY76" fmla="*/ 1509829 h 2057270"/>
                <a:gd name="connsiteX77" fmla="*/ 1815081 w 2347096"/>
                <a:gd name="connsiteY77" fmla="*/ 1513154 h 2057270"/>
                <a:gd name="connsiteX78" fmla="*/ 1785156 w 2347096"/>
                <a:gd name="connsiteY78" fmla="*/ 1523130 h 2057270"/>
                <a:gd name="connsiteX79" fmla="*/ 1751905 w 2347096"/>
                <a:gd name="connsiteY79" fmla="*/ 1533105 h 2057270"/>
                <a:gd name="connsiteX80" fmla="*/ 1731954 w 2347096"/>
                <a:gd name="connsiteY80" fmla="*/ 1546405 h 2057270"/>
                <a:gd name="connsiteX81" fmla="*/ 1721979 w 2347096"/>
                <a:gd name="connsiteY81" fmla="*/ 1553055 h 2057270"/>
                <a:gd name="connsiteX82" fmla="*/ 1708678 w 2347096"/>
                <a:gd name="connsiteY82" fmla="*/ 1559706 h 2057270"/>
                <a:gd name="connsiteX83" fmla="*/ 1702028 w 2347096"/>
                <a:gd name="connsiteY83" fmla="*/ 1569681 h 2057270"/>
                <a:gd name="connsiteX84" fmla="*/ 1695378 w 2347096"/>
                <a:gd name="connsiteY84" fmla="*/ 1589631 h 2057270"/>
                <a:gd name="connsiteX85" fmla="*/ 1698703 w 2347096"/>
                <a:gd name="connsiteY85" fmla="*/ 1642833 h 2057270"/>
                <a:gd name="connsiteX86" fmla="*/ 1698703 w 2347096"/>
                <a:gd name="connsiteY86" fmla="*/ 1706010 h 2057270"/>
                <a:gd name="connsiteX87" fmla="*/ 1688728 w 2347096"/>
                <a:gd name="connsiteY87" fmla="*/ 1712660 h 2057270"/>
                <a:gd name="connsiteX88" fmla="*/ 1668777 w 2347096"/>
                <a:gd name="connsiteY88" fmla="*/ 1719310 h 2057270"/>
                <a:gd name="connsiteX89" fmla="*/ 1658802 w 2347096"/>
                <a:gd name="connsiteY89" fmla="*/ 1722635 h 2057270"/>
                <a:gd name="connsiteX90" fmla="*/ 1645502 w 2347096"/>
                <a:gd name="connsiteY90" fmla="*/ 1729285 h 2057270"/>
                <a:gd name="connsiteX91" fmla="*/ 1598950 w 2347096"/>
                <a:gd name="connsiteY91" fmla="*/ 1735935 h 2057270"/>
                <a:gd name="connsiteX92" fmla="*/ 1306342 w 2347096"/>
                <a:gd name="connsiteY92" fmla="*/ 1732610 h 2057270"/>
                <a:gd name="connsiteX93" fmla="*/ 1293042 w 2347096"/>
                <a:gd name="connsiteY93" fmla="*/ 1729285 h 2057270"/>
                <a:gd name="connsiteX94" fmla="*/ 1273092 w 2347096"/>
                <a:gd name="connsiteY94" fmla="*/ 1722635 h 2057270"/>
                <a:gd name="connsiteX95" fmla="*/ 1256466 w 2347096"/>
                <a:gd name="connsiteY95" fmla="*/ 1712660 h 2057270"/>
                <a:gd name="connsiteX96" fmla="*/ 1236516 w 2347096"/>
                <a:gd name="connsiteY96" fmla="*/ 1699359 h 2057270"/>
                <a:gd name="connsiteX97" fmla="*/ 1229865 w 2347096"/>
                <a:gd name="connsiteY97" fmla="*/ 1692709 h 2057270"/>
                <a:gd name="connsiteX98" fmla="*/ 1209915 w 2347096"/>
                <a:gd name="connsiteY98" fmla="*/ 1686059 h 2057270"/>
                <a:gd name="connsiteX99" fmla="*/ 1189964 w 2347096"/>
                <a:gd name="connsiteY99" fmla="*/ 1676084 h 2057270"/>
                <a:gd name="connsiteX100" fmla="*/ 1176664 w 2347096"/>
                <a:gd name="connsiteY100" fmla="*/ 1662783 h 2057270"/>
                <a:gd name="connsiteX101" fmla="*/ 1150063 w 2347096"/>
                <a:gd name="connsiteY101" fmla="*/ 1629532 h 2057270"/>
                <a:gd name="connsiteX102" fmla="*/ 1130113 w 2347096"/>
                <a:gd name="connsiteY102" fmla="*/ 1616232 h 2057270"/>
                <a:gd name="connsiteX103" fmla="*/ 1110162 w 2347096"/>
                <a:gd name="connsiteY103" fmla="*/ 1609582 h 2057270"/>
                <a:gd name="connsiteX104" fmla="*/ 1100187 w 2347096"/>
                <a:gd name="connsiteY104" fmla="*/ 1602932 h 2057270"/>
                <a:gd name="connsiteX105" fmla="*/ 1080236 w 2347096"/>
                <a:gd name="connsiteY105" fmla="*/ 1596282 h 2057270"/>
                <a:gd name="connsiteX106" fmla="*/ 1070261 w 2347096"/>
                <a:gd name="connsiteY106" fmla="*/ 1592956 h 2057270"/>
                <a:gd name="connsiteX107" fmla="*/ 1050310 w 2347096"/>
                <a:gd name="connsiteY107" fmla="*/ 1582981 h 2057270"/>
                <a:gd name="connsiteX108" fmla="*/ 1030360 w 2347096"/>
                <a:gd name="connsiteY108" fmla="*/ 1573006 h 2057270"/>
                <a:gd name="connsiteX109" fmla="*/ 1007084 w 2347096"/>
                <a:gd name="connsiteY109" fmla="*/ 1563031 h 2057270"/>
                <a:gd name="connsiteX110" fmla="*/ 997109 w 2347096"/>
                <a:gd name="connsiteY110" fmla="*/ 1553055 h 2057270"/>
                <a:gd name="connsiteX111" fmla="*/ 977158 w 2347096"/>
                <a:gd name="connsiteY111" fmla="*/ 1546405 h 2057270"/>
                <a:gd name="connsiteX112" fmla="*/ 967183 w 2347096"/>
                <a:gd name="connsiteY112" fmla="*/ 1539755 h 2057270"/>
                <a:gd name="connsiteX113" fmla="*/ 957208 w 2347096"/>
                <a:gd name="connsiteY113" fmla="*/ 1536430 h 2057270"/>
                <a:gd name="connsiteX114" fmla="*/ 940582 w 2347096"/>
                <a:gd name="connsiteY114" fmla="*/ 1523130 h 2057270"/>
                <a:gd name="connsiteX115" fmla="*/ 904006 w 2347096"/>
                <a:gd name="connsiteY115" fmla="*/ 1486554 h 2057270"/>
                <a:gd name="connsiteX116" fmla="*/ 894031 w 2347096"/>
                <a:gd name="connsiteY116" fmla="*/ 1476578 h 2057270"/>
                <a:gd name="connsiteX117" fmla="*/ 884056 w 2347096"/>
                <a:gd name="connsiteY117" fmla="*/ 1466603 h 2057270"/>
                <a:gd name="connsiteX118" fmla="*/ 880731 w 2347096"/>
                <a:gd name="connsiteY118" fmla="*/ 1456628 h 2057270"/>
                <a:gd name="connsiteX119" fmla="*/ 870756 w 2347096"/>
                <a:gd name="connsiteY119" fmla="*/ 1449978 h 2057270"/>
                <a:gd name="connsiteX120" fmla="*/ 864105 w 2347096"/>
                <a:gd name="connsiteY120" fmla="*/ 1443327 h 2057270"/>
                <a:gd name="connsiteX121" fmla="*/ 847480 w 2347096"/>
                <a:gd name="connsiteY121" fmla="*/ 1413402 h 2057270"/>
                <a:gd name="connsiteX122" fmla="*/ 834180 w 2347096"/>
                <a:gd name="connsiteY122" fmla="*/ 1396776 h 2057270"/>
                <a:gd name="connsiteX123" fmla="*/ 830854 w 2347096"/>
                <a:gd name="connsiteY123" fmla="*/ 1386801 h 2057270"/>
                <a:gd name="connsiteX124" fmla="*/ 820879 w 2347096"/>
                <a:gd name="connsiteY124" fmla="*/ 1383476 h 2057270"/>
                <a:gd name="connsiteX125" fmla="*/ 814229 w 2347096"/>
                <a:gd name="connsiteY125" fmla="*/ 1363525 h 2057270"/>
                <a:gd name="connsiteX126" fmla="*/ 797604 w 2347096"/>
                <a:gd name="connsiteY126" fmla="*/ 1340250 h 2057270"/>
                <a:gd name="connsiteX127" fmla="*/ 794278 w 2347096"/>
                <a:gd name="connsiteY127" fmla="*/ 1330274 h 2057270"/>
                <a:gd name="connsiteX128" fmla="*/ 787628 w 2347096"/>
                <a:gd name="connsiteY128" fmla="*/ 1320299 h 2057270"/>
                <a:gd name="connsiteX129" fmla="*/ 780978 w 2347096"/>
                <a:gd name="connsiteY129" fmla="*/ 1300348 h 2057270"/>
                <a:gd name="connsiteX130" fmla="*/ 777653 w 2347096"/>
                <a:gd name="connsiteY130" fmla="*/ 1290373 h 2057270"/>
                <a:gd name="connsiteX131" fmla="*/ 774328 w 2347096"/>
                <a:gd name="connsiteY131" fmla="*/ 1280398 h 2057270"/>
                <a:gd name="connsiteX132" fmla="*/ 771003 w 2347096"/>
                <a:gd name="connsiteY132" fmla="*/ 1193946 h 2057270"/>
                <a:gd name="connsiteX133" fmla="*/ 767678 w 2347096"/>
                <a:gd name="connsiteY133" fmla="*/ 1183970 h 2057270"/>
                <a:gd name="connsiteX134" fmla="*/ 771003 w 2347096"/>
                <a:gd name="connsiteY134" fmla="*/ 1160695 h 2057270"/>
                <a:gd name="connsiteX135" fmla="*/ 774328 w 2347096"/>
                <a:gd name="connsiteY135" fmla="*/ 1150719 h 2057270"/>
                <a:gd name="connsiteX136" fmla="*/ 784303 w 2347096"/>
                <a:gd name="connsiteY136" fmla="*/ 1144069 h 2057270"/>
                <a:gd name="connsiteX137" fmla="*/ 790953 w 2347096"/>
                <a:gd name="connsiteY137" fmla="*/ 1124119 h 2057270"/>
                <a:gd name="connsiteX138" fmla="*/ 784303 w 2347096"/>
                <a:gd name="connsiteY138" fmla="*/ 1057617 h 2057270"/>
                <a:gd name="connsiteX139" fmla="*/ 777653 w 2347096"/>
                <a:gd name="connsiteY139" fmla="*/ 1047642 h 2057270"/>
                <a:gd name="connsiteX140" fmla="*/ 771003 w 2347096"/>
                <a:gd name="connsiteY140" fmla="*/ 1040991 h 2057270"/>
                <a:gd name="connsiteX141" fmla="*/ 761028 w 2347096"/>
                <a:gd name="connsiteY141" fmla="*/ 1021041 h 2057270"/>
                <a:gd name="connsiteX142" fmla="*/ 751052 w 2347096"/>
                <a:gd name="connsiteY142" fmla="*/ 1014391 h 2057270"/>
                <a:gd name="connsiteX143" fmla="*/ 744402 w 2347096"/>
                <a:gd name="connsiteY143" fmla="*/ 1007740 h 2057270"/>
                <a:gd name="connsiteX144" fmla="*/ 721126 w 2347096"/>
                <a:gd name="connsiteY144" fmla="*/ 997765 h 2057270"/>
                <a:gd name="connsiteX145" fmla="*/ 711151 w 2347096"/>
                <a:gd name="connsiteY145" fmla="*/ 987790 h 2057270"/>
                <a:gd name="connsiteX146" fmla="*/ 671250 w 2347096"/>
                <a:gd name="connsiteY146" fmla="*/ 984465 h 2057270"/>
                <a:gd name="connsiteX147" fmla="*/ 588123 w 2347096"/>
                <a:gd name="connsiteY147" fmla="*/ 981140 h 2057270"/>
                <a:gd name="connsiteX148" fmla="*/ 574822 w 2347096"/>
                <a:gd name="connsiteY148" fmla="*/ 977815 h 2057270"/>
                <a:gd name="connsiteX149" fmla="*/ 554872 w 2347096"/>
                <a:gd name="connsiteY149" fmla="*/ 971164 h 2057270"/>
                <a:gd name="connsiteX150" fmla="*/ 538246 w 2347096"/>
                <a:gd name="connsiteY150" fmla="*/ 941239 h 2057270"/>
                <a:gd name="connsiteX151" fmla="*/ 531596 w 2347096"/>
                <a:gd name="connsiteY151" fmla="*/ 934588 h 2057270"/>
                <a:gd name="connsiteX152" fmla="*/ 514971 w 2347096"/>
                <a:gd name="connsiteY152" fmla="*/ 914638 h 2057270"/>
                <a:gd name="connsiteX153" fmla="*/ 504996 w 2347096"/>
                <a:gd name="connsiteY153" fmla="*/ 907988 h 2057270"/>
                <a:gd name="connsiteX154" fmla="*/ 491695 w 2347096"/>
                <a:gd name="connsiteY154" fmla="*/ 894687 h 2057270"/>
                <a:gd name="connsiteX155" fmla="*/ 488370 w 2347096"/>
                <a:gd name="connsiteY155" fmla="*/ 884712 h 2057270"/>
                <a:gd name="connsiteX156" fmla="*/ 478395 w 2347096"/>
                <a:gd name="connsiteY156" fmla="*/ 864762 h 2057270"/>
                <a:gd name="connsiteX157" fmla="*/ 481720 w 2347096"/>
                <a:gd name="connsiteY157" fmla="*/ 831511 h 2057270"/>
                <a:gd name="connsiteX158" fmla="*/ 488370 w 2347096"/>
                <a:gd name="connsiteY158" fmla="*/ 811560 h 2057270"/>
                <a:gd name="connsiteX159" fmla="*/ 498345 w 2347096"/>
                <a:gd name="connsiteY159" fmla="*/ 791610 h 2057270"/>
                <a:gd name="connsiteX160" fmla="*/ 495020 w 2347096"/>
                <a:gd name="connsiteY160" fmla="*/ 761684 h 2057270"/>
                <a:gd name="connsiteX161" fmla="*/ 488370 w 2347096"/>
                <a:gd name="connsiteY161" fmla="*/ 738408 h 2057270"/>
                <a:gd name="connsiteX162" fmla="*/ 485045 w 2347096"/>
                <a:gd name="connsiteY162" fmla="*/ 725108 h 2057270"/>
                <a:gd name="connsiteX163" fmla="*/ 481720 w 2347096"/>
                <a:gd name="connsiteY163" fmla="*/ 715132 h 2057270"/>
                <a:gd name="connsiteX164" fmla="*/ 471745 w 2347096"/>
                <a:gd name="connsiteY164" fmla="*/ 688532 h 2057270"/>
                <a:gd name="connsiteX165" fmla="*/ 461769 w 2347096"/>
                <a:gd name="connsiteY165" fmla="*/ 671906 h 2057270"/>
                <a:gd name="connsiteX166" fmla="*/ 448469 w 2347096"/>
                <a:gd name="connsiteY166" fmla="*/ 651956 h 2057270"/>
                <a:gd name="connsiteX167" fmla="*/ 445144 w 2347096"/>
                <a:gd name="connsiteY167" fmla="*/ 641980 h 2057270"/>
                <a:gd name="connsiteX168" fmla="*/ 438494 w 2347096"/>
                <a:gd name="connsiteY168" fmla="*/ 632005 h 2057270"/>
                <a:gd name="connsiteX169" fmla="*/ 431844 w 2347096"/>
                <a:gd name="connsiteY169" fmla="*/ 612055 h 2057270"/>
                <a:gd name="connsiteX170" fmla="*/ 435169 w 2347096"/>
                <a:gd name="connsiteY170" fmla="*/ 588779 h 2057270"/>
                <a:gd name="connsiteX171" fmla="*/ 501670 w 2347096"/>
                <a:gd name="connsiteY171" fmla="*/ 588779 h 2057270"/>
                <a:gd name="connsiteX172" fmla="*/ 521621 w 2347096"/>
                <a:gd name="connsiteY172" fmla="*/ 608730 h 2057270"/>
                <a:gd name="connsiteX173" fmla="*/ 528271 w 2347096"/>
                <a:gd name="connsiteY173" fmla="*/ 618705 h 2057270"/>
                <a:gd name="connsiteX174" fmla="*/ 531596 w 2347096"/>
                <a:gd name="connsiteY174" fmla="*/ 628680 h 2057270"/>
                <a:gd name="connsiteX175" fmla="*/ 548222 w 2347096"/>
                <a:gd name="connsiteY175" fmla="*/ 645306 h 2057270"/>
                <a:gd name="connsiteX176" fmla="*/ 568172 w 2347096"/>
                <a:gd name="connsiteY176" fmla="*/ 658606 h 2057270"/>
                <a:gd name="connsiteX177" fmla="*/ 578148 w 2347096"/>
                <a:gd name="connsiteY177" fmla="*/ 665256 h 2057270"/>
                <a:gd name="connsiteX178" fmla="*/ 594773 w 2347096"/>
                <a:gd name="connsiteY178" fmla="*/ 678556 h 2057270"/>
                <a:gd name="connsiteX179" fmla="*/ 601423 w 2347096"/>
                <a:gd name="connsiteY179" fmla="*/ 685207 h 2057270"/>
                <a:gd name="connsiteX180" fmla="*/ 614724 w 2347096"/>
                <a:gd name="connsiteY180" fmla="*/ 691857 h 2057270"/>
                <a:gd name="connsiteX181" fmla="*/ 621374 w 2347096"/>
                <a:gd name="connsiteY181" fmla="*/ 701832 h 2057270"/>
                <a:gd name="connsiteX182" fmla="*/ 641324 w 2347096"/>
                <a:gd name="connsiteY182" fmla="*/ 708482 h 2057270"/>
                <a:gd name="connsiteX183" fmla="*/ 651300 w 2347096"/>
                <a:gd name="connsiteY183" fmla="*/ 711807 h 2057270"/>
                <a:gd name="connsiteX184" fmla="*/ 661275 w 2347096"/>
                <a:gd name="connsiteY184" fmla="*/ 715132 h 2057270"/>
                <a:gd name="connsiteX185" fmla="*/ 687876 w 2347096"/>
                <a:gd name="connsiteY185" fmla="*/ 721783 h 2057270"/>
                <a:gd name="connsiteX186" fmla="*/ 751052 w 2347096"/>
                <a:gd name="connsiteY186" fmla="*/ 718458 h 2057270"/>
                <a:gd name="connsiteX187" fmla="*/ 771003 w 2347096"/>
                <a:gd name="connsiteY187" fmla="*/ 708482 h 2057270"/>
                <a:gd name="connsiteX188" fmla="*/ 790953 w 2347096"/>
                <a:gd name="connsiteY188" fmla="*/ 701832 h 2057270"/>
                <a:gd name="connsiteX189" fmla="*/ 797604 w 2347096"/>
                <a:gd name="connsiteY189" fmla="*/ 695182 h 2057270"/>
                <a:gd name="connsiteX190" fmla="*/ 807579 w 2347096"/>
                <a:gd name="connsiteY190" fmla="*/ 671906 h 2057270"/>
                <a:gd name="connsiteX191" fmla="*/ 804254 w 2347096"/>
                <a:gd name="connsiteY191" fmla="*/ 638655 h 2057270"/>
                <a:gd name="connsiteX192" fmla="*/ 797604 w 2347096"/>
                <a:gd name="connsiteY192" fmla="*/ 628680 h 2057270"/>
                <a:gd name="connsiteX193" fmla="*/ 784303 w 2347096"/>
                <a:gd name="connsiteY193" fmla="*/ 602079 h 2057270"/>
                <a:gd name="connsiteX194" fmla="*/ 780978 w 2347096"/>
                <a:gd name="connsiteY194" fmla="*/ 592104 h 2057270"/>
                <a:gd name="connsiteX195" fmla="*/ 774328 w 2347096"/>
                <a:gd name="connsiteY195" fmla="*/ 582129 h 2057270"/>
                <a:gd name="connsiteX196" fmla="*/ 767678 w 2347096"/>
                <a:gd name="connsiteY196" fmla="*/ 555528 h 2057270"/>
                <a:gd name="connsiteX197" fmla="*/ 754377 w 2347096"/>
                <a:gd name="connsiteY197" fmla="*/ 535578 h 2057270"/>
                <a:gd name="connsiteX198" fmla="*/ 747727 w 2347096"/>
                <a:gd name="connsiteY198" fmla="*/ 515627 h 2057270"/>
                <a:gd name="connsiteX199" fmla="*/ 737752 w 2347096"/>
                <a:gd name="connsiteY199" fmla="*/ 505652 h 2057270"/>
                <a:gd name="connsiteX200" fmla="*/ 731102 w 2347096"/>
                <a:gd name="connsiteY200" fmla="*/ 495676 h 2057270"/>
                <a:gd name="connsiteX201" fmla="*/ 721126 w 2347096"/>
                <a:gd name="connsiteY201" fmla="*/ 489026 h 2057270"/>
                <a:gd name="connsiteX202" fmla="*/ 704501 w 2347096"/>
                <a:gd name="connsiteY202" fmla="*/ 472401 h 2057270"/>
                <a:gd name="connsiteX203" fmla="*/ 684550 w 2347096"/>
                <a:gd name="connsiteY203" fmla="*/ 455775 h 2057270"/>
                <a:gd name="connsiteX204" fmla="*/ 664600 w 2347096"/>
                <a:gd name="connsiteY204" fmla="*/ 449125 h 2057270"/>
                <a:gd name="connsiteX205" fmla="*/ 634674 w 2347096"/>
                <a:gd name="connsiteY205" fmla="*/ 432500 h 2057270"/>
                <a:gd name="connsiteX206" fmla="*/ 618049 w 2347096"/>
                <a:gd name="connsiteY206" fmla="*/ 415874 h 2057270"/>
                <a:gd name="connsiteX207" fmla="*/ 601423 w 2347096"/>
                <a:gd name="connsiteY207" fmla="*/ 399249 h 2057270"/>
                <a:gd name="connsiteX208" fmla="*/ 584798 w 2347096"/>
                <a:gd name="connsiteY208" fmla="*/ 385948 h 2057270"/>
                <a:gd name="connsiteX209" fmla="*/ 581473 w 2347096"/>
                <a:gd name="connsiteY209" fmla="*/ 375973 h 2057270"/>
                <a:gd name="connsiteX210" fmla="*/ 564847 w 2347096"/>
                <a:gd name="connsiteY210" fmla="*/ 362673 h 2057270"/>
                <a:gd name="connsiteX211" fmla="*/ 558197 w 2347096"/>
                <a:gd name="connsiteY211" fmla="*/ 352698 h 2057270"/>
                <a:gd name="connsiteX212" fmla="*/ 544897 w 2347096"/>
                <a:gd name="connsiteY212" fmla="*/ 336072 h 2057270"/>
                <a:gd name="connsiteX213" fmla="*/ 538246 w 2347096"/>
                <a:gd name="connsiteY213" fmla="*/ 316122 h 2057270"/>
                <a:gd name="connsiteX214" fmla="*/ 534921 w 2347096"/>
                <a:gd name="connsiteY214" fmla="*/ 306146 h 2057270"/>
                <a:gd name="connsiteX215" fmla="*/ 528271 w 2347096"/>
                <a:gd name="connsiteY215" fmla="*/ 296171 h 2057270"/>
                <a:gd name="connsiteX216" fmla="*/ 524946 w 2347096"/>
                <a:gd name="connsiteY216" fmla="*/ 223019 h 2057270"/>
                <a:gd name="connsiteX217" fmla="*/ 514971 w 2347096"/>
                <a:gd name="connsiteY217" fmla="*/ 203068 h 2057270"/>
                <a:gd name="connsiteX218" fmla="*/ 511646 w 2347096"/>
                <a:gd name="connsiteY218" fmla="*/ 193093 h 2057270"/>
                <a:gd name="connsiteX219" fmla="*/ 498345 w 2347096"/>
                <a:gd name="connsiteY219" fmla="*/ 176468 h 2057270"/>
                <a:gd name="connsiteX220" fmla="*/ 491695 w 2347096"/>
                <a:gd name="connsiteY220" fmla="*/ 166492 h 2057270"/>
                <a:gd name="connsiteX221" fmla="*/ 471745 w 2347096"/>
                <a:gd name="connsiteY221" fmla="*/ 156517 h 2057270"/>
                <a:gd name="connsiteX222" fmla="*/ 445144 w 2347096"/>
                <a:gd name="connsiteY222" fmla="*/ 139892 h 2057270"/>
                <a:gd name="connsiteX223" fmla="*/ 435169 w 2347096"/>
                <a:gd name="connsiteY223" fmla="*/ 136567 h 2057270"/>
                <a:gd name="connsiteX224" fmla="*/ 425193 w 2347096"/>
                <a:gd name="connsiteY224" fmla="*/ 133242 h 2057270"/>
                <a:gd name="connsiteX225" fmla="*/ 375317 w 2347096"/>
                <a:gd name="connsiteY225" fmla="*/ 136567 h 2057270"/>
                <a:gd name="connsiteX226" fmla="*/ 368667 w 2347096"/>
                <a:gd name="connsiteY226" fmla="*/ 146542 h 2057270"/>
                <a:gd name="connsiteX227" fmla="*/ 358692 w 2347096"/>
                <a:gd name="connsiteY227" fmla="*/ 183118 h 2057270"/>
                <a:gd name="connsiteX228" fmla="*/ 355366 w 2347096"/>
                <a:gd name="connsiteY228" fmla="*/ 193093 h 2057270"/>
                <a:gd name="connsiteX229" fmla="*/ 358692 w 2347096"/>
                <a:gd name="connsiteY229" fmla="*/ 209719 h 2057270"/>
                <a:gd name="connsiteX230" fmla="*/ 365342 w 2347096"/>
                <a:gd name="connsiteY230" fmla="*/ 272895 h 2057270"/>
                <a:gd name="connsiteX231" fmla="*/ 365342 w 2347096"/>
                <a:gd name="connsiteY231" fmla="*/ 356023 h 2057270"/>
                <a:gd name="connsiteX232" fmla="*/ 358692 w 2347096"/>
                <a:gd name="connsiteY232" fmla="*/ 379298 h 2057270"/>
                <a:gd name="connsiteX233" fmla="*/ 352041 w 2347096"/>
                <a:gd name="connsiteY233" fmla="*/ 385948 h 2057270"/>
                <a:gd name="connsiteX234" fmla="*/ 345391 w 2347096"/>
                <a:gd name="connsiteY234" fmla="*/ 395924 h 2057270"/>
                <a:gd name="connsiteX235" fmla="*/ 328766 w 2347096"/>
                <a:gd name="connsiteY235" fmla="*/ 399249 h 2057270"/>
                <a:gd name="connsiteX236" fmla="*/ 292190 w 2347096"/>
                <a:gd name="connsiteY236" fmla="*/ 395924 h 2057270"/>
                <a:gd name="connsiteX237" fmla="*/ 268914 w 2347096"/>
                <a:gd name="connsiteY237" fmla="*/ 369323 h 2057270"/>
                <a:gd name="connsiteX238" fmla="*/ 258939 w 2347096"/>
                <a:gd name="connsiteY238" fmla="*/ 362673 h 2057270"/>
                <a:gd name="connsiteX239" fmla="*/ 252289 w 2347096"/>
                <a:gd name="connsiteY239" fmla="*/ 342722 h 2057270"/>
                <a:gd name="connsiteX240" fmla="*/ 248964 w 2347096"/>
                <a:gd name="connsiteY240" fmla="*/ 332747 h 2057270"/>
                <a:gd name="connsiteX241" fmla="*/ 245638 w 2347096"/>
                <a:gd name="connsiteY241" fmla="*/ 319447 h 2057270"/>
                <a:gd name="connsiteX242" fmla="*/ 238988 w 2347096"/>
                <a:gd name="connsiteY242" fmla="*/ 309471 h 2057270"/>
                <a:gd name="connsiteX243" fmla="*/ 232338 w 2347096"/>
                <a:gd name="connsiteY243" fmla="*/ 289521 h 2057270"/>
                <a:gd name="connsiteX244" fmla="*/ 229013 w 2347096"/>
                <a:gd name="connsiteY244" fmla="*/ 279546 h 2057270"/>
                <a:gd name="connsiteX245" fmla="*/ 222363 w 2347096"/>
                <a:gd name="connsiteY245" fmla="*/ 269570 h 2057270"/>
                <a:gd name="connsiteX246" fmla="*/ 212388 w 2347096"/>
                <a:gd name="connsiteY246" fmla="*/ 239644 h 2057270"/>
                <a:gd name="connsiteX247" fmla="*/ 209062 w 2347096"/>
                <a:gd name="connsiteY247" fmla="*/ 229669 h 2057270"/>
                <a:gd name="connsiteX248" fmla="*/ 202412 w 2347096"/>
                <a:gd name="connsiteY248" fmla="*/ 216369 h 2057270"/>
                <a:gd name="connsiteX249" fmla="*/ 192437 w 2347096"/>
                <a:gd name="connsiteY249" fmla="*/ 199743 h 2057270"/>
                <a:gd name="connsiteX250" fmla="*/ 185787 w 2347096"/>
                <a:gd name="connsiteY250" fmla="*/ 179793 h 2057270"/>
                <a:gd name="connsiteX251" fmla="*/ 179137 w 2347096"/>
                <a:gd name="connsiteY251" fmla="*/ 149867 h 2057270"/>
                <a:gd name="connsiteX252" fmla="*/ 175812 w 2347096"/>
                <a:gd name="connsiteY252" fmla="*/ 86690 h 2057270"/>
                <a:gd name="connsiteX253" fmla="*/ 162511 w 2347096"/>
                <a:gd name="connsiteY253" fmla="*/ 30164 h 2057270"/>
                <a:gd name="connsiteX254" fmla="*/ 155861 w 2347096"/>
                <a:gd name="connsiteY254" fmla="*/ 20188 h 2057270"/>
                <a:gd name="connsiteX255" fmla="*/ 132585 w 2347096"/>
                <a:gd name="connsiteY255" fmla="*/ 13538 h 2057270"/>
                <a:gd name="connsiteX256" fmla="*/ 122610 w 2347096"/>
                <a:gd name="connsiteY256" fmla="*/ 6888 h 2057270"/>
                <a:gd name="connsiteX257" fmla="*/ 66084 w 2347096"/>
                <a:gd name="connsiteY257" fmla="*/ 6888 h 2057270"/>
                <a:gd name="connsiteX258" fmla="*/ 52783 w 2347096"/>
                <a:gd name="connsiteY258" fmla="*/ 10213 h 2057270"/>
                <a:gd name="connsiteX259" fmla="*/ 26182 w 2347096"/>
                <a:gd name="connsiteY259" fmla="*/ 30164 h 2057270"/>
                <a:gd name="connsiteX260" fmla="*/ 19532 w 2347096"/>
                <a:gd name="connsiteY260" fmla="*/ 43464 h 2057270"/>
                <a:gd name="connsiteX261" fmla="*/ 12882 w 2347096"/>
                <a:gd name="connsiteY261" fmla="*/ 53439 h 2057270"/>
                <a:gd name="connsiteX262" fmla="*/ 2907 w 2347096"/>
                <a:gd name="connsiteY262" fmla="*/ 76715 h 2057270"/>
                <a:gd name="connsiteX263" fmla="*/ 6232 w 2347096"/>
                <a:gd name="connsiteY263" fmla="*/ 99991 h 2057270"/>
                <a:gd name="connsiteX264" fmla="*/ 12882 w 2347096"/>
                <a:gd name="connsiteY264" fmla="*/ 113291 h 2057270"/>
                <a:gd name="connsiteX265" fmla="*/ 29508 w 2347096"/>
                <a:gd name="connsiteY265" fmla="*/ 136567 h 2057270"/>
                <a:gd name="connsiteX266" fmla="*/ 39483 w 2347096"/>
                <a:gd name="connsiteY266" fmla="*/ 159842 h 2057270"/>
                <a:gd name="connsiteX267" fmla="*/ 52783 w 2347096"/>
                <a:gd name="connsiteY267" fmla="*/ 189768 h 2057270"/>
                <a:gd name="connsiteX268" fmla="*/ 59433 w 2347096"/>
                <a:gd name="connsiteY268" fmla="*/ 362673 h 2057270"/>
                <a:gd name="connsiteX269" fmla="*/ 62758 w 2347096"/>
                <a:gd name="connsiteY269" fmla="*/ 472401 h 2057270"/>
                <a:gd name="connsiteX270" fmla="*/ 66084 w 2347096"/>
                <a:gd name="connsiteY270" fmla="*/ 512302 h 2057270"/>
                <a:gd name="connsiteX271" fmla="*/ 69409 w 2347096"/>
                <a:gd name="connsiteY271" fmla="*/ 525602 h 2057270"/>
                <a:gd name="connsiteX272" fmla="*/ 76059 w 2347096"/>
                <a:gd name="connsiteY272" fmla="*/ 548878 h 2057270"/>
                <a:gd name="connsiteX273" fmla="*/ 82709 w 2347096"/>
                <a:gd name="connsiteY273" fmla="*/ 568828 h 2057270"/>
                <a:gd name="connsiteX274" fmla="*/ 86034 w 2347096"/>
                <a:gd name="connsiteY274" fmla="*/ 582129 h 2057270"/>
                <a:gd name="connsiteX275" fmla="*/ 92684 w 2347096"/>
                <a:gd name="connsiteY275" fmla="*/ 605404 h 2057270"/>
                <a:gd name="connsiteX276" fmla="*/ 102660 w 2347096"/>
                <a:gd name="connsiteY276" fmla="*/ 655281 h 2057270"/>
                <a:gd name="connsiteX277" fmla="*/ 105985 w 2347096"/>
                <a:gd name="connsiteY277" fmla="*/ 668581 h 2057270"/>
                <a:gd name="connsiteX278" fmla="*/ 112635 w 2347096"/>
                <a:gd name="connsiteY278" fmla="*/ 698507 h 2057270"/>
                <a:gd name="connsiteX279" fmla="*/ 122610 w 2347096"/>
                <a:gd name="connsiteY279" fmla="*/ 738408 h 2057270"/>
                <a:gd name="connsiteX280" fmla="*/ 132585 w 2347096"/>
                <a:gd name="connsiteY280" fmla="*/ 791610 h 2057270"/>
                <a:gd name="connsiteX281" fmla="*/ 135910 w 2347096"/>
                <a:gd name="connsiteY281" fmla="*/ 801585 h 2057270"/>
                <a:gd name="connsiteX282" fmla="*/ 139236 w 2347096"/>
                <a:gd name="connsiteY282" fmla="*/ 814885 h 2057270"/>
                <a:gd name="connsiteX283" fmla="*/ 145886 w 2347096"/>
                <a:gd name="connsiteY283" fmla="*/ 828186 h 2057270"/>
                <a:gd name="connsiteX284" fmla="*/ 152536 w 2347096"/>
                <a:gd name="connsiteY284" fmla="*/ 848136 h 2057270"/>
                <a:gd name="connsiteX285" fmla="*/ 159186 w 2347096"/>
                <a:gd name="connsiteY285" fmla="*/ 861436 h 2057270"/>
                <a:gd name="connsiteX286" fmla="*/ 162511 w 2347096"/>
                <a:gd name="connsiteY286" fmla="*/ 871412 h 2057270"/>
                <a:gd name="connsiteX287" fmla="*/ 172486 w 2347096"/>
                <a:gd name="connsiteY287" fmla="*/ 878062 h 2057270"/>
                <a:gd name="connsiteX288" fmla="*/ 182462 w 2347096"/>
                <a:gd name="connsiteY288" fmla="*/ 901338 h 2057270"/>
                <a:gd name="connsiteX289" fmla="*/ 189112 w 2347096"/>
                <a:gd name="connsiteY289" fmla="*/ 921288 h 2057270"/>
                <a:gd name="connsiteX290" fmla="*/ 192437 w 2347096"/>
                <a:gd name="connsiteY290" fmla="*/ 931263 h 2057270"/>
                <a:gd name="connsiteX291" fmla="*/ 189112 w 2347096"/>
                <a:gd name="connsiteY291" fmla="*/ 947889 h 2057270"/>
                <a:gd name="connsiteX292" fmla="*/ 199087 w 2347096"/>
                <a:gd name="connsiteY292" fmla="*/ 1011066 h 2057270"/>
                <a:gd name="connsiteX293" fmla="*/ 205737 w 2347096"/>
                <a:gd name="connsiteY293" fmla="*/ 1054292 h 2057270"/>
                <a:gd name="connsiteX294" fmla="*/ 219038 w 2347096"/>
                <a:gd name="connsiteY294" fmla="*/ 1077567 h 2057270"/>
                <a:gd name="connsiteX295" fmla="*/ 232338 w 2347096"/>
                <a:gd name="connsiteY295" fmla="*/ 1107493 h 2057270"/>
                <a:gd name="connsiteX296" fmla="*/ 242313 w 2347096"/>
                <a:gd name="connsiteY296" fmla="*/ 1110818 h 2057270"/>
                <a:gd name="connsiteX297" fmla="*/ 248964 w 2347096"/>
                <a:gd name="connsiteY297" fmla="*/ 1120794 h 2057270"/>
                <a:gd name="connsiteX298" fmla="*/ 268914 w 2347096"/>
                <a:gd name="connsiteY298" fmla="*/ 1137419 h 2057270"/>
                <a:gd name="connsiteX299" fmla="*/ 275564 w 2347096"/>
                <a:gd name="connsiteY299" fmla="*/ 1147394 h 2057270"/>
                <a:gd name="connsiteX300" fmla="*/ 295515 w 2347096"/>
                <a:gd name="connsiteY300" fmla="*/ 1167345 h 2057270"/>
                <a:gd name="connsiteX301" fmla="*/ 312140 w 2347096"/>
                <a:gd name="connsiteY301" fmla="*/ 1183970 h 2057270"/>
                <a:gd name="connsiteX302" fmla="*/ 325441 w 2347096"/>
                <a:gd name="connsiteY302" fmla="*/ 1200596 h 2057270"/>
                <a:gd name="connsiteX303" fmla="*/ 335416 w 2347096"/>
                <a:gd name="connsiteY303" fmla="*/ 1203921 h 2057270"/>
                <a:gd name="connsiteX304" fmla="*/ 338741 w 2347096"/>
                <a:gd name="connsiteY304" fmla="*/ 1213896 h 2057270"/>
                <a:gd name="connsiteX305" fmla="*/ 398593 w 2347096"/>
                <a:gd name="connsiteY305" fmla="*/ 1237172 h 2057270"/>
                <a:gd name="connsiteX306" fmla="*/ 428518 w 2347096"/>
                <a:gd name="connsiteY306" fmla="*/ 1263772 h 2057270"/>
                <a:gd name="connsiteX307" fmla="*/ 435169 w 2347096"/>
                <a:gd name="connsiteY307" fmla="*/ 1270423 h 2057270"/>
                <a:gd name="connsiteX308" fmla="*/ 448469 w 2347096"/>
                <a:gd name="connsiteY308" fmla="*/ 1277073 h 2057270"/>
                <a:gd name="connsiteX309" fmla="*/ 455119 w 2347096"/>
                <a:gd name="connsiteY309" fmla="*/ 1287048 h 2057270"/>
                <a:gd name="connsiteX310" fmla="*/ 465094 w 2347096"/>
                <a:gd name="connsiteY310" fmla="*/ 1290373 h 2057270"/>
                <a:gd name="connsiteX311" fmla="*/ 475070 w 2347096"/>
                <a:gd name="connsiteY311" fmla="*/ 1297023 h 2057270"/>
                <a:gd name="connsiteX312" fmla="*/ 488370 w 2347096"/>
                <a:gd name="connsiteY312" fmla="*/ 1323624 h 2057270"/>
                <a:gd name="connsiteX313" fmla="*/ 498345 w 2347096"/>
                <a:gd name="connsiteY313" fmla="*/ 1333599 h 2057270"/>
                <a:gd name="connsiteX314" fmla="*/ 504996 w 2347096"/>
                <a:gd name="connsiteY314" fmla="*/ 1346900 h 2057270"/>
                <a:gd name="connsiteX315" fmla="*/ 518296 w 2347096"/>
                <a:gd name="connsiteY315" fmla="*/ 1366850 h 2057270"/>
                <a:gd name="connsiteX316" fmla="*/ 531596 w 2347096"/>
                <a:gd name="connsiteY316" fmla="*/ 1390126 h 2057270"/>
                <a:gd name="connsiteX317" fmla="*/ 534921 w 2347096"/>
                <a:gd name="connsiteY317" fmla="*/ 1413402 h 2057270"/>
                <a:gd name="connsiteX318" fmla="*/ 541572 w 2347096"/>
                <a:gd name="connsiteY318" fmla="*/ 1420052 h 2057270"/>
                <a:gd name="connsiteX319" fmla="*/ 548222 w 2347096"/>
                <a:gd name="connsiteY319" fmla="*/ 1443327 h 2057270"/>
                <a:gd name="connsiteX320" fmla="*/ 564847 w 2347096"/>
                <a:gd name="connsiteY320" fmla="*/ 1456628 h 2057270"/>
                <a:gd name="connsiteX321" fmla="*/ 571497 w 2347096"/>
                <a:gd name="connsiteY321" fmla="*/ 1466603 h 2057270"/>
                <a:gd name="connsiteX322" fmla="*/ 588123 w 2347096"/>
                <a:gd name="connsiteY322" fmla="*/ 1503179 h 2057270"/>
                <a:gd name="connsiteX323" fmla="*/ 594773 w 2347096"/>
                <a:gd name="connsiteY323" fmla="*/ 1516479 h 2057270"/>
                <a:gd name="connsiteX324" fmla="*/ 601423 w 2347096"/>
                <a:gd name="connsiteY324" fmla="*/ 1549730 h 2057270"/>
                <a:gd name="connsiteX325" fmla="*/ 611398 w 2347096"/>
                <a:gd name="connsiteY325" fmla="*/ 1556380 h 2057270"/>
                <a:gd name="connsiteX326" fmla="*/ 618049 w 2347096"/>
                <a:gd name="connsiteY326" fmla="*/ 1573006 h 2057270"/>
                <a:gd name="connsiteX327" fmla="*/ 631349 w 2347096"/>
                <a:gd name="connsiteY327" fmla="*/ 1599607 h 2057270"/>
                <a:gd name="connsiteX328" fmla="*/ 634674 w 2347096"/>
                <a:gd name="connsiteY328" fmla="*/ 1612907 h 2057270"/>
                <a:gd name="connsiteX329" fmla="*/ 637999 w 2347096"/>
                <a:gd name="connsiteY329" fmla="*/ 1622882 h 2057270"/>
                <a:gd name="connsiteX330" fmla="*/ 644649 w 2347096"/>
                <a:gd name="connsiteY330" fmla="*/ 1649483 h 2057270"/>
                <a:gd name="connsiteX331" fmla="*/ 651300 w 2347096"/>
                <a:gd name="connsiteY331" fmla="*/ 1662783 h 2057270"/>
                <a:gd name="connsiteX332" fmla="*/ 657950 w 2347096"/>
                <a:gd name="connsiteY332" fmla="*/ 1682734 h 2057270"/>
                <a:gd name="connsiteX333" fmla="*/ 661275 w 2347096"/>
                <a:gd name="connsiteY333" fmla="*/ 1692709 h 2057270"/>
                <a:gd name="connsiteX334" fmla="*/ 667925 w 2347096"/>
                <a:gd name="connsiteY334" fmla="*/ 1706010 h 2057270"/>
                <a:gd name="connsiteX335" fmla="*/ 687876 w 2347096"/>
                <a:gd name="connsiteY335" fmla="*/ 1715985 h 2057270"/>
                <a:gd name="connsiteX336" fmla="*/ 697851 w 2347096"/>
                <a:gd name="connsiteY336" fmla="*/ 1706010 h 2057270"/>
                <a:gd name="connsiteX337" fmla="*/ 691201 w 2347096"/>
                <a:gd name="connsiteY337" fmla="*/ 1696034 h 2057270"/>
                <a:gd name="connsiteX338" fmla="*/ 667925 w 2347096"/>
                <a:gd name="connsiteY338" fmla="*/ 1699359 h 2057270"/>
                <a:gd name="connsiteX339" fmla="*/ 674575 w 2347096"/>
                <a:gd name="connsiteY339" fmla="*/ 1715985 h 2057270"/>
                <a:gd name="connsiteX340" fmla="*/ 681225 w 2347096"/>
                <a:gd name="connsiteY340" fmla="*/ 1749236 h 2057270"/>
                <a:gd name="connsiteX341" fmla="*/ 687876 w 2347096"/>
                <a:gd name="connsiteY341" fmla="*/ 1775836 h 2057270"/>
                <a:gd name="connsiteX342" fmla="*/ 691201 w 2347096"/>
                <a:gd name="connsiteY342" fmla="*/ 1805762 h 2057270"/>
                <a:gd name="connsiteX343" fmla="*/ 697851 w 2347096"/>
                <a:gd name="connsiteY343" fmla="*/ 1825713 h 2057270"/>
                <a:gd name="connsiteX344" fmla="*/ 704501 w 2347096"/>
                <a:gd name="connsiteY344" fmla="*/ 1852314 h 2057270"/>
                <a:gd name="connsiteX345" fmla="*/ 714476 w 2347096"/>
                <a:gd name="connsiteY345" fmla="*/ 1885564 h 2057270"/>
                <a:gd name="connsiteX346" fmla="*/ 721126 w 2347096"/>
                <a:gd name="connsiteY346" fmla="*/ 1892215 h 2057270"/>
                <a:gd name="connsiteX347" fmla="*/ 727777 w 2347096"/>
                <a:gd name="connsiteY347" fmla="*/ 1912165 h 2057270"/>
                <a:gd name="connsiteX348" fmla="*/ 731102 w 2347096"/>
                <a:gd name="connsiteY348" fmla="*/ 1922140 h 2057270"/>
                <a:gd name="connsiteX349" fmla="*/ 751052 w 2347096"/>
                <a:gd name="connsiteY349" fmla="*/ 1948741 h 2057270"/>
                <a:gd name="connsiteX350" fmla="*/ 754377 w 2347096"/>
                <a:gd name="connsiteY350" fmla="*/ 1958716 h 2057270"/>
                <a:gd name="connsiteX351" fmla="*/ 761028 w 2347096"/>
                <a:gd name="connsiteY351" fmla="*/ 1968692 h 2057270"/>
                <a:gd name="connsiteX352" fmla="*/ 777653 w 2347096"/>
                <a:gd name="connsiteY352" fmla="*/ 1991967 h 2057270"/>
                <a:gd name="connsiteX353" fmla="*/ 777653 w 2347096"/>
                <a:gd name="connsiteY353" fmla="*/ 2011918 h 2057270"/>
                <a:gd name="connsiteX354" fmla="*/ 757702 w 2347096"/>
                <a:gd name="connsiteY354" fmla="*/ 2018568 h 2057270"/>
                <a:gd name="connsiteX355" fmla="*/ 757702 w 2347096"/>
                <a:gd name="connsiteY355" fmla="*/ 2041844 h 2057270"/>
                <a:gd name="connsiteX356" fmla="*/ 767678 w 2347096"/>
                <a:gd name="connsiteY356" fmla="*/ 2035194 h 2057270"/>
                <a:gd name="connsiteX357" fmla="*/ 761028 w 2347096"/>
                <a:gd name="connsiteY357" fmla="*/ 2035194 h 20572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</a:cxnLst>
              <a:rect l="l" t="t" r="r" b="b"/>
              <a:pathLst>
                <a:path w="2347096" h="2057270">
                  <a:moveTo>
                    <a:pt x="761028" y="2035194"/>
                  </a:moveTo>
                  <a:cubicBezTo>
                    <a:pt x="827255" y="2057270"/>
                    <a:pt x="773970" y="2042003"/>
                    <a:pt x="927282" y="2038519"/>
                  </a:cubicBezTo>
                  <a:lnTo>
                    <a:pt x="947233" y="2035194"/>
                  </a:lnTo>
                  <a:cubicBezTo>
                    <a:pt x="952793" y="2034183"/>
                    <a:pt x="958216" y="2032200"/>
                    <a:pt x="963858" y="2031868"/>
                  </a:cubicBezTo>
                  <a:cubicBezTo>
                    <a:pt x="995964" y="2029979"/>
                    <a:pt x="1028143" y="2029651"/>
                    <a:pt x="1060286" y="2028543"/>
                  </a:cubicBezTo>
                  <a:cubicBezTo>
                    <a:pt x="1099990" y="2017199"/>
                    <a:pt x="1067110" y="2025193"/>
                    <a:pt x="1113487" y="2018568"/>
                  </a:cubicBezTo>
                  <a:cubicBezTo>
                    <a:pt x="1119082" y="2017769"/>
                    <a:pt x="1124487" y="2015779"/>
                    <a:pt x="1130113" y="2015243"/>
                  </a:cubicBezTo>
                  <a:cubicBezTo>
                    <a:pt x="1147801" y="2013558"/>
                    <a:pt x="1165607" y="2013394"/>
                    <a:pt x="1183314" y="2011918"/>
                  </a:cubicBezTo>
                  <a:cubicBezTo>
                    <a:pt x="1205515" y="2010068"/>
                    <a:pt x="1227841" y="2008930"/>
                    <a:pt x="1249816" y="2005268"/>
                  </a:cubicBezTo>
                  <a:cubicBezTo>
                    <a:pt x="1256466" y="2004160"/>
                    <a:pt x="1263185" y="2003405"/>
                    <a:pt x="1269766" y="2001943"/>
                  </a:cubicBezTo>
                  <a:cubicBezTo>
                    <a:pt x="1273188" y="2001183"/>
                    <a:pt x="1276254" y="1998967"/>
                    <a:pt x="1279742" y="1998618"/>
                  </a:cubicBezTo>
                  <a:cubicBezTo>
                    <a:pt x="1298523" y="1996740"/>
                    <a:pt x="1317426" y="1996401"/>
                    <a:pt x="1336268" y="1995292"/>
                  </a:cubicBezTo>
                  <a:cubicBezTo>
                    <a:pt x="1354411" y="1989245"/>
                    <a:pt x="1341137" y="1993008"/>
                    <a:pt x="1369519" y="1988642"/>
                  </a:cubicBezTo>
                  <a:cubicBezTo>
                    <a:pt x="1376183" y="1987617"/>
                    <a:pt x="1382780" y="1986153"/>
                    <a:pt x="1389470" y="1985317"/>
                  </a:cubicBezTo>
                  <a:cubicBezTo>
                    <a:pt x="1400523" y="1983935"/>
                    <a:pt x="1411650" y="1983222"/>
                    <a:pt x="1422721" y="1981992"/>
                  </a:cubicBezTo>
                  <a:cubicBezTo>
                    <a:pt x="1431602" y="1981005"/>
                    <a:pt x="1440454" y="1979775"/>
                    <a:pt x="1449321" y="1978667"/>
                  </a:cubicBezTo>
                  <a:cubicBezTo>
                    <a:pt x="1459730" y="1975198"/>
                    <a:pt x="1471518" y="1970702"/>
                    <a:pt x="1482572" y="1968692"/>
                  </a:cubicBezTo>
                  <a:cubicBezTo>
                    <a:pt x="1490283" y="1967290"/>
                    <a:pt x="1498137" y="1966769"/>
                    <a:pt x="1505848" y="1965367"/>
                  </a:cubicBezTo>
                  <a:cubicBezTo>
                    <a:pt x="1510344" y="1964550"/>
                    <a:pt x="1514657" y="1962884"/>
                    <a:pt x="1519148" y="1962042"/>
                  </a:cubicBezTo>
                  <a:cubicBezTo>
                    <a:pt x="1532401" y="1959557"/>
                    <a:pt x="1545968" y="1958661"/>
                    <a:pt x="1559049" y="1955391"/>
                  </a:cubicBezTo>
                  <a:cubicBezTo>
                    <a:pt x="1563483" y="1954283"/>
                    <a:pt x="1567973" y="1953379"/>
                    <a:pt x="1572350" y="1952066"/>
                  </a:cubicBezTo>
                  <a:cubicBezTo>
                    <a:pt x="1579064" y="1950052"/>
                    <a:pt x="1585426" y="1946791"/>
                    <a:pt x="1592300" y="1945416"/>
                  </a:cubicBezTo>
                  <a:cubicBezTo>
                    <a:pt x="1603729" y="1943130"/>
                    <a:pt x="1611268" y="1941897"/>
                    <a:pt x="1622226" y="1938766"/>
                  </a:cubicBezTo>
                  <a:cubicBezTo>
                    <a:pt x="1646082" y="1931950"/>
                    <a:pt x="1615027" y="1938876"/>
                    <a:pt x="1648827" y="1932116"/>
                  </a:cubicBezTo>
                  <a:cubicBezTo>
                    <a:pt x="1652152" y="1929899"/>
                    <a:pt x="1655228" y="1927253"/>
                    <a:pt x="1658802" y="1925466"/>
                  </a:cubicBezTo>
                  <a:cubicBezTo>
                    <a:pt x="1669946" y="1919893"/>
                    <a:pt x="1689210" y="1919870"/>
                    <a:pt x="1698703" y="1918815"/>
                  </a:cubicBezTo>
                  <a:cubicBezTo>
                    <a:pt x="1707570" y="1916598"/>
                    <a:pt x="1716633" y="1915055"/>
                    <a:pt x="1725304" y="1912165"/>
                  </a:cubicBezTo>
                  <a:cubicBezTo>
                    <a:pt x="1728629" y="1911057"/>
                    <a:pt x="1732144" y="1910407"/>
                    <a:pt x="1735279" y="1908840"/>
                  </a:cubicBezTo>
                  <a:cubicBezTo>
                    <a:pt x="1738853" y="1907053"/>
                    <a:pt x="1741581" y="1903764"/>
                    <a:pt x="1745254" y="1902190"/>
                  </a:cubicBezTo>
                  <a:cubicBezTo>
                    <a:pt x="1749455" y="1900390"/>
                    <a:pt x="1754178" y="1900178"/>
                    <a:pt x="1758555" y="1898865"/>
                  </a:cubicBezTo>
                  <a:cubicBezTo>
                    <a:pt x="1768626" y="1895844"/>
                    <a:pt x="1778506" y="1892215"/>
                    <a:pt x="1788481" y="1888890"/>
                  </a:cubicBezTo>
                  <a:cubicBezTo>
                    <a:pt x="1791806" y="1887782"/>
                    <a:pt x="1795321" y="1887131"/>
                    <a:pt x="1798456" y="1885564"/>
                  </a:cubicBezTo>
                  <a:cubicBezTo>
                    <a:pt x="1806986" y="1881299"/>
                    <a:pt x="1812644" y="1877686"/>
                    <a:pt x="1821732" y="1875589"/>
                  </a:cubicBezTo>
                  <a:cubicBezTo>
                    <a:pt x="1832745" y="1873048"/>
                    <a:pt x="1844259" y="1872513"/>
                    <a:pt x="1854982" y="1868939"/>
                  </a:cubicBezTo>
                  <a:cubicBezTo>
                    <a:pt x="1885256" y="1858849"/>
                    <a:pt x="1837439" y="1874328"/>
                    <a:pt x="1881583" y="1862289"/>
                  </a:cubicBezTo>
                  <a:cubicBezTo>
                    <a:pt x="1888346" y="1860445"/>
                    <a:pt x="1894884" y="1857856"/>
                    <a:pt x="1901534" y="1855639"/>
                  </a:cubicBezTo>
                  <a:cubicBezTo>
                    <a:pt x="1904859" y="1854531"/>
                    <a:pt x="1908109" y="1853164"/>
                    <a:pt x="1911509" y="1852314"/>
                  </a:cubicBezTo>
                  <a:cubicBezTo>
                    <a:pt x="1920376" y="1850097"/>
                    <a:pt x="1929439" y="1848553"/>
                    <a:pt x="1938110" y="1845663"/>
                  </a:cubicBezTo>
                  <a:cubicBezTo>
                    <a:pt x="1944760" y="1843446"/>
                    <a:pt x="1951260" y="1840713"/>
                    <a:pt x="1958060" y="1839013"/>
                  </a:cubicBezTo>
                  <a:cubicBezTo>
                    <a:pt x="1962494" y="1837905"/>
                    <a:pt x="1966984" y="1837001"/>
                    <a:pt x="1971361" y="1835688"/>
                  </a:cubicBezTo>
                  <a:cubicBezTo>
                    <a:pt x="1978075" y="1833674"/>
                    <a:pt x="1984661" y="1831255"/>
                    <a:pt x="1991311" y="1829038"/>
                  </a:cubicBezTo>
                  <a:lnTo>
                    <a:pt x="2001286" y="1825713"/>
                  </a:lnTo>
                  <a:cubicBezTo>
                    <a:pt x="2011189" y="1815812"/>
                    <a:pt x="2004098" y="1820919"/>
                    <a:pt x="2017912" y="1815738"/>
                  </a:cubicBezTo>
                  <a:cubicBezTo>
                    <a:pt x="2023501" y="1813642"/>
                    <a:pt x="2028875" y="1810975"/>
                    <a:pt x="2034537" y="1809087"/>
                  </a:cubicBezTo>
                  <a:cubicBezTo>
                    <a:pt x="2038873" y="1807642"/>
                    <a:pt x="2043461" y="1807075"/>
                    <a:pt x="2047838" y="1805762"/>
                  </a:cubicBezTo>
                  <a:cubicBezTo>
                    <a:pt x="2054552" y="1803748"/>
                    <a:pt x="2061138" y="1801329"/>
                    <a:pt x="2067788" y="1799112"/>
                  </a:cubicBezTo>
                  <a:lnTo>
                    <a:pt x="2077764" y="1795787"/>
                  </a:lnTo>
                  <a:lnTo>
                    <a:pt x="2087739" y="1792462"/>
                  </a:lnTo>
                  <a:cubicBezTo>
                    <a:pt x="2088847" y="1789137"/>
                    <a:pt x="2088212" y="1784524"/>
                    <a:pt x="2091064" y="1782487"/>
                  </a:cubicBezTo>
                  <a:cubicBezTo>
                    <a:pt x="2096768" y="1778412"/>
                    <a:pt x="2111014" y="1775836"/>
                    <a:pt x="2111014" y="1775836"/>
                  </a:cubicBezTo>
                  <a:cubicBezTo>
                    <a:pt x="2113231" y="1773619"/>
                    <a:pt x="2114990" y="1770821"/>
                    <a:pt x="2117665" y="1769186"/>
                  </a:cubicBezTo>
                  <a:cubicBezTo>
                    <a:pt x="2164078" y="1740823"/>
                    <a:pt x="2153259" y="1745129"/>
                    <a:pt x="2180841" y="1735935"/>
                  </a:cubicBezTo>
                  <a:cubicBezTo>
                    <a:pt x="2202704" y="1714075"/>
                    <a:pt x="2161588" y="1753203"/>
                    <a:pt x="2207442" y="1722635"/>
                  </a:cubicBezTo>
                  <a:cubicBezTo>
                    <a:pt x="2214092" y="1718202"/>
                    <a:pt x="2219811" y="1711863"/>
                    <a:pt x="2227393" y="1709335"/>
                  </a:cubicBezTo>
                  <a:cubicBezTo>
                    <a:pt x="2252705" y="1700897"/>
                    <a:pt x="2240469" y="1704059"/>
                    <a:pt x="2263969" y="1699359"/>
                  </a:cubicBezTo>
                  <a:cubicBezTo>
                    <a:pt x="2279776" y="1688821"/>
                    <a:pt x="2270154" y="1693972"/>
                    <a:pt x="2293894" y="1686059"/>
                  </a:cubicBezTo>
                  <a:lnTo>
                    <a:pt x="2303870" y="1682734"/>
                  </a:lnTo>
                  <a:cubicBezTo>
                    <a:pt x="2310520" y="1678301"/>
                    <a:pt x="2318169" y="1675085"/>
                    <a:pt x="2323820" y="1669434"/>
                  </a:cubicBezTo>
                  <a:cubicBezTo>
                    <a:pt x="2339599" y="1653655"/>
                    <a:pt x="2331173" y="1658116"/>
                    <a:pt x="2347096" y="1652808"/>
                  </a:cubicBezTo>
                  <a:cubicBezTo>
                    <a:pt x="2345988" y="1649483"/>
                    <a:pt x="2345960" y="1645570"/>
                    <a:pt x="2343771" y="1642833"/>
                  </a:cubicBezTo>
                  <a:cubicBezTo>
                    <a:pt x="2341275" y="1639713"/>
                    <a:pt x="2337448" y="1637806"/>
                    <a:pt x="2333796" y="1636183"/>
                  </a:cubicBezTo>
                  <a:cubicBezTo>
                    <a:pt x="2315451" y="1628029"/>
                    <a:pt x="2315102" y="1630677"/>
                    <a:pt x="2297220" y="1626207"/>
                  </a:cubicBezTo>
                  <a:cubicBezTo>
                    <a:pt x="2293819" y="1625357"/>
                    <a:pt x="2290569" y="1623990"/>
                    <a:pt x="2287244" y="1622882"/>
                  </a:cubicBezTo>
                  <a:cubicBezTo>
                    <a:pt x="2283919" y="1620665"/>
                    <a:pt x="2279900" y="1619239"/>
                    <a:pt x="2277269" y="1616232"/>
                  </a:cubicBezTo>
                  <a:cubicBezTo>
                    <a:pt x="2272902" y="1611241"/>
                    <a:pt x="2265434" y="1595042"/>
                    <a:pt x="2257318" y="1589631"/>
                  </a:cubicBezTo>
                  <a:cubicBezTo>
                    <a:pt x="2253194" y="1586882"/>
                    <a:pt x="2248451" y="1585198"/>
                    <a:pt x="2244018" y="1582981"/>
                  </a:cubicBezTo>
                  <a:cubicBezTo>
                    <a:pt x="2241801" y="1579656"/>
                    <a:pt x="2240693" y="1575223"/>
                    <a:pt x="2237368" y="1573006"/>
                  </a:cubicBezTo>
                  <a:cubicBezTo>
                    <a:pt x="2233566" y="1570471"/>
                    <a:pt x="2228347" y="1571286"/>
                    <a:pt x="2224068" y="1569681"/>
                  </a:cubicBezTo>
                  <a:cubicBezTo>
                    <a:pt x="2219427" y="1567941"/>
                    <a:pt x="2215323" y="1564984"/>
                    <a:pt x="2210767" y="1563031"/>
                  </a:cubicBezTo>
                  <a:cubicBezTo>
                    <a:pt x="2207546" y="1561650"/>
                    <a:pt x="2204117" y="1560814"/>
                    <a:pt x="2200792" y="1559706"/>
                  </a:cubicBezTo>
                  <a:cubicBezTo>
                    <a:pt x="2177402" y="1544110"/>
                    <a:pt x="2207058" y="1562055"/>
                    <a:pt x="2174191" y="1549730"/>
                  </a:cubicBezTo>
                  <a:cubicBezTo>
                    <a:pt x="2170449" y="1548327"/>
                    <a:pt x="2167790" y="1544867"/>
                    <a:pt x="2164216" y="1543080"/>
                  </a:cubicBezTo>
                  <a:cubicBezTo>
                    <a:pt x="2154930" y="1538437"/>
                    <a:pt x="2139543" y="1537655"/>
                    <a:pt x="2130965" y="1536430"/>
                  </a:cubicBezTo>
                  <a:cubicBezTo>
                    <a:pt x="2103666" y="1527330"/>
                    <a:pt x="2147024" y="1541058"/>
                    <a:pt x="2094389" y="1529780"/>
                  </a:cubicBezTo>
                  <a:cubicBezTo>
                    <a:pt x="2087535" y="1528311"/>
                    <a:pt x="2081088" y="1525347"/>
                    <a:pt x="2074438" y="1523130"/>
                  </a:cubicBezTo>
                  <a:cubicBezTo>
                    <a:pt x="2064922" y="1519958"/>
                    <a:pt x="2061612" y="1518569"/>
                    <a:pt x="2051163" y="1516479"/>
                  </a:cubicBezTo>
                  <a:cubicBezTo>
                    <a:pt x="2028923" y="1512031"/>
                    <a:pt x="2020155" y="1512149"/>
                    <a:pt x="1994636" y="1509829"/>
                  </a:cubicBezTo>
                  <a:cubicBezTo>
                    <a:pt x="1934784" y="1510937"/>
                    <a:pt x="1874868" y="1510165"/>
                    <a:pt x="1815081" y="1513154"/>
                  </a:cubicBezTo>
                  <a:cubicBezTo>
                    <a:pt x="1810907" y="1513363"/>
                    <a:pt x="1792230" y="1521362"/>
                    <a:pt x="1785156" y="1523130"/>
                  </a:cubicBezTo>
                  <a:cubicBezTo>
                    <a:pt x="1777720" y="1524989"/>
                    <a:pt x="1756763" y="1529866"/>
                    <a:pt x="1751905" y="1533105"/>
                  </a:cubicBezTo>
                  <a:lnTo>
                    <a:pt x="1731954" y="1546405"/>
                  </a:lnTo>
                  <a:cubicBezTo>
                    <a:pt x="1728629" y="1548622"/>
                    <a:pt x="1725553" y="1551268"/>
                    <a:pt x="1721979" y="1553055"/>
                  </a:cubicBezTo>
                  <a:lnTo>
                    <a:pt x="1708678" y="1559706"/>
                  </a:lnTo>
                  <a:cubicBezTo>
                    <a:pt x="1706461" y="1563031"/>
                    <a:pt x="1703651" y="1566029"/>
                    <a:pt x="1702028" y="1569681"/>
                  </a:cubicBezTo>
                  <a:cubicBezTo>
                    <a:pt x="1699181" y="1576087"/>
                    <a:pt x="1695378" y="1589631"/>
                    <a:pt x="1695378" y="1589631"/>
                  </a:cubicBezTo>
                  <a:cubicBezTo>
                    <a:pt x="1696486" y="1607365"/>
                    <a:pt x="1697094" y="1625137"/>
                    <a:pt x="1698703" y="1642833"/>
                  </a:cubicBezTo>
                  <a:cubicBezTo>
                    <a:pt x="1701347" y="1671921"/>
                    <a:pt x="1709097" y="1667031"/>
                    <a:pt x="1698703" y="1706010"/>
                  </a:cubicBezTo>
                  <a:cubicBezTo>
                    <a:pt x="1697673" y="1709871"/>
                    <a:pt x="1692380" y="1711037"/>
                    <a:pt x="1688728" y="1712660"/>
                  </a:cubicBezTo>
                  <a:cubicBezTo>
                    <a:pt x="1682322" y="1715507"/>
                    <a:pt x="1675427" y="1717093"/>
                    <a:pt x="1668777" y="1719310"/>
                  </a:cubicBezTo>
                  <a:cubicBezTo>
                    <a:pt x="1665452" y="1720418"/>
                    <a:pt x="1661937" y="1721068"/>
                    <a:pt x="1658802" y="1722635"/>
                  </a:cubicBezTo>
                  <a:cubicBezTo>
                    <a:pt x="1654369" y="1724852"/>
                    <a:pt x="1650341" y="1728210"/>
                    <a:pt x="1645502" y="1729285"/>
                  </a:cubicBezTo>
                  <a:cubicBezTo>
                    <a:pt x="1630200" y="1732685"/>
                    <a:pt x="1598950" y="1735935"/>
                    <a:pt x="1598950" y="1735935"/>
                  </a:cubicBezTo>
                  <a:lnTo>
                    <a:pt x="1306342" y="1732610"/>
                  </a:lnTo>
                  <a:cubicBezTo>
                    <a:pt x="1301773" y="1732511"/>
                    <a:pt x="1297419" y="1730598"/>
                    <a:pt x="1293042" y="1729285"/>
                  </a:cubicBezTo>
                  <a:cubicBezTo>
                    <a:pt x="1286328" y="1727271"/>
                    <a:pt x="1273092" y="1722635"/>
                    <a:pt x="1273092" y="1722635"/>
                  </a:cubicBezTo>
                  <a:cubicBezTo>
                    <a:pt x="1252371" y="1701917"/>
                    <a:pt x="1282374" y="1729933"/>
                    <a:pt x="1256466" y="1712660"/>
                  </a:cubicBezTo>
                  <a:cubicBezTo>
                    <a:pt x="1231560" y="1696055"/>
                    <a:pt x="1260234" y="1707265"/>
                    <a:pt x="1236516" y="1699359"/>
                  </a:cubicBezTo>
                  <a:cubicBezTo>
                    <a:pt x="1234299" y="1697142"/>
                    <a:pt x="1232669" y="1694111"/>
                    <a:pt x="1229865" y="1692709"/>
                  </a:cubicBezTo>
                  <a:cubicBezTo>
                    <a:pt x="1223595" y="1689574"/>
                    <a:pt x="1215747" y="1689947"/>
                    <a:pt x="1209915" y="1686059"/>
                  </a:cubicBezTo>
                  <a:cubicBezTo>
                    <a:pt x="1197024" y="1677465"/>
                    <a:pt x="1203731" y="1680673"/>
                    <a:pt x="1189964" y="1676084"/>
                  </a:cubicBezTo>
                  <a:cubicBezTo>
                    <a:pt x="1181098" y="1649482"/>
                    <a:pt x="1194397" y="1680516"/>
                    <a:pt x="1176664" y="1662783"/>
                  </a:cubicBezTo>
                  <a:cubicBezTo>
                    <a:pt x="1158877" y="1644996"/>
                    <a:pt x="1169807" y="1642695"/>
                    <a:pt x="1150063" y="1629532"/>
                  </a:cubicBezTo>
                  <a:cubicBezTo>
                    <a:pt x="1143413" y="1625099"/>
                    <a:pt x="1137695" y="1618759"/>
                    <a:pt x="1130113" y="1616232"/>
                  </a:cubicBezTo>
                  <a:cubicBezTo>
                    <a:pt x="1123463" y="1614015"/>
                    <a:pt x="1115995" y="1613470"/>
                    <a:pt x="1110162" y="1609582"/>
                  </a:cubicBezTo>
                  <a:cubicBezTo>
                    <a:pt x="1106837" y="1607365"/>
                    <a:pt x="1103839" y="1604555"/>
                    <a:pt x="1100187" y="1602932"/>
                  </a:cubicBezTo>
                  <a:cubicBezTo>
                    <a:pt x="1093781" y="1600085"/>
                    <a:pt x="1086886" y="1598499"/>
                    <a:pt x="1080236" y="1596282"/>
                  </a:cubicBezTo>
                  <a:cubicBezTo>
                    <a:pt x="1076911" y="1595174"/>
                    <a:pt x="1073177" y="1594900"/>
                    <a:pt x="1070261" y="1592956"/>
                  </a:cubicBezTo>
                  <a:cubicBezTo>
                    <a:pt x="1057370" y="1584362"/>
                    <a:pt x="1064077" y="1587570"/>
                    <a:pt x="1050310" y="1582981"/>
                  </a:cubicBezTo>
                  <a:cubicBezTo>
                    <a:pt x="1021723" y="1563923"/>
                    <a:pt x="1057892" y="1586772"/>
                    <a:pt x="1030360" y="1573006"/>
                  </a:cubicBezTo>
                  <a:cubicBezTo>
                    <a:pt x="1007398" y="1561525"/>
                    <a:pt x="1034765" y="1569951"/>
                    <a:pt x="1007084" y="1563031"/>
                  </a:cubicBezTo>
                  <a:cubicBezTo>
                    <a:pt x="1003759" y="1559706"/>
                    <a:pt x="1001220" y="1555339"/>
                    <a:pt x="997109" y="1553055"/>
                  </a:cubicBezTo>
                  <a:cubicBezTo>
                    <a:pt x="990981" y="1549651"/>
                    <a:pt x="977158" y="1546405"/>
                    <a:pt x="977158" y="1546405"/>
                  </a:cubicBezTo>
                  <a:cubicBezTo>
                    <a:pt x="973833" y="1544188"/>
                    <a:pt x="970757" y="1541542"/>
                    <a:pt x="967183" y="1539755"/>
                  </a:cubicBezTo>
                  <a:cubicBezTo>
                    <a:pt x="964048" y="1538188"/>
                    <a:pt x="959945" y="1538619"/>
                    <a:pt x="957208" y="1536430"/>
                  </a:cubicBezTo>
                  <a:cubicBezTo>
                    <a:pt x="935723" y="1519242"/>
                    <a:pt x="965656" y="1531487"/>
                    <a:pt x="940582" y="1523130"/>
                  </a:cubicBezTo>
                  <a:lnTo>
                    <a:pt x="904006" y="1486554"/>
                  </a:lnTo>
                  <a:lnTo>
                    <a:pt x="894031" y="1476578"/>
                  </a:lnTo>
                  <a:lnTo>
                    <a:pt x="884056" y="1466603"/>
                  </a:lnTo>
                  <a:cubicBezTo>
                    <a:pt x="882948" y="1463278"/>
                    <a:pt x="882920" y="1459365"/>
                    <a:pt x="880731" y="1456628"/>
                  </a:cubicBezTo>
                  <a:cubicBezTo>
                    <a:pt x="878235" y="1453508"/>
                    <a:pt x="873876" y="1452474"/>
                    <a:pt x="870756" y="1449978"/>
                  </a:cubicBezTo>
                  <a:cubicBezTo>
                    <a:pt x="868308" y="1448019"/>
                    <a:pt x="866322" y="1445544"/>
                    <a:pt x="864105" y="1443327"/>
                  </a:cubicBezTo>
                  <a:cubicBezTo>
                    <a:pt x="859923" y="1430782"/>
                    <a:pt x="858914" y="1424838"/>
                    <a:pt x="847480" y="1413402"/>
                  </a:cubicBezTo>
                  <a:cubicBezTo>
                    <a:pt x="841295" y="1407216"/>
                    <a:pt x="838375" y="1405165"/>
                    <a:pt x="834180" y="1396776"/>
                  </a:cubicBezTo>
                  <a:cubicBezTo>
                    <a:pt x="832612" y="1393641"/>
                    <a:pt x="833332" y="1389279"/>
                    <a:pt x="830854" y="1386801"/>
                  </a:cubicBezTo>
                  <a:cubicBezTo>
                    <a:pt x="828376" y="1384323"/>
                    <a:pt x="824204" y="1384584"/>
                    <a:pt x="820879" y="1383476"/>
                  </a:cubicBezTo>
                  <a:cubicBezTo>
                    <a:pt x="818662" y="1376826"/>
                    <a:pt x="818117" y="1369358"/>
                    <a:pt x="814229" y="1363525"/>
                  </a:cubicBezTo>
                  <a:cubicBezTo>
                    <a:pt x="804505" y="1348939"/>
                    <a:pt x="809977" y="1356747"/>
                    <a:pt x="797604" y="1340250"/>
                  </a:cubicBezTo>
                  <a:cubicBezTo>
                    <a:pt x="796495" y="1336925"/>
                    <a:pt x="795846" y="1333409"/>
                    <a:pt x="794278" y="1330274"/>
                  </a:cubicBezTo>
                  <a:cubicBezTo>
                    <a:pt x="792491" y="1326700"/>
                    <a:pt x="789251" y="1323951"/>
                    <a:pt x="787628" y="1320299"/>
                  </a:cubicBezTo>
                  <a:cubicBezTo>
                    <a:pt x="784781" y="1313893"/>
                    <a:pt x="783195" y="1306998"/>
                    <a:pt x="780978" y="1300348"/>
                  </a:cubicBezTo>
                  <a:lnTo>
                    <a:pt x="777653" y="1290373"/>
                  </a:lnTo>
                  <a:lnTo>
                    <a:pt x="774328" y="1280398"/>
                  </a:lnTo>
                  <a:cubicBezTo>
                    <a:pt x="773220" y="1251581"/>
                    <a:pt x="772987" y="1222716"/>
                    <a:pt x="771003" y="1193946"/>
                  </a:cubicBezTo>
                  <a:cubicBezTo>
                    <a:pt x="770762" y="1190449"/>
                    <a:pt x="767678" y="1187475"/>
                    <a:pt x="767678" y="1183970"/>
                  </a:cubicBezTo>
                  <a:cubicBezTo>
                    <a:pt x="767678" y="1176133"/>
                    <a:pt x="769466" y="1168380"/>
                    <a:pt x="771003" y="1160695"/>
                  </a:cubicBezTo>
                  <a:cubicBezTo>
                    <a:pt x="771690" y="1157258"/>
                    <a:pt x="772138" y="1153456"/>
                    <a:pt x="774328" y="1150719"/>
                  </a:cubicBezTo>
                  <a:cubicBezTo>
                    <a:pt x="776824" y="1147598"/>
                    <a:pt x="780978" y="1146286"/>
                    <a:pt x="784303" y="1144069"/>
                  </a:cubicBezTo>
                  <a:cubicBezTo>
                    <a:pt x="786520" y="1137419"/>
                    <a:pt x="791365" y="1131117"/>
                    <a:pt x="790953" y="1124119"/>
                  </a:cubicBezTo>
                  <a:cubicBezTo>
                    <a:pt x="790759" y="1120817"/>
                    <a:pt x="792977" y="1074965"/>
                    <a:pt x="784303" y="1057617"/>
                  </a:cubicBezTo>
                  <a:cubicBezTo>
                    <a:pt x="782516" y="1054043"/>
                    <a:pt x="780149" y="1050763"/>
                    <a:pt x="777653" y="1047642"/>
                  </a:cubicBezTo>
                  <a:cubicBezTo>
                    <a:pt x="775695" y="1045194"/>
                    <a:pt x="773220" y="1043208"/>
                    <a:pt x="771003" y="1040991"/>
                  </a:cubicBezTo>
                  <a:cubicBezTo>
                    <a:pt x="768299" y="1032879"/>
                    <a:pt x="767473" y="1027486"/>
                    <a:pt x="761028" y="1021041"/>
                  </a:cubicBezTo>
                  <a:cubicBezTo>
                    <a:pt x="758202" y="1018215"/>
                    <a:pt x="754173" y="1016888"/>
                    <a:pt x="751052" y="1014391"/>
                  </a:cubicBezTo>
                  <a:cubicBezTo>
                    <a:pt x="748604" y="1012433"/>
                    <a:pt x="747010" y="1009479"/>
                    <a:pt x="744402" y="1007740"/>
                  </a:cubicBezTo>
                  <a:cubicBezTo>
                    <a:pt x="736185" y="1002261"/>
                    <a:pt x="729993" y="1000720"/>
                    <a:pt x="721126" y="997765"/>
                  </a:cubicBezTo>
                  <a:cubicBezTo>
                    <a:pt x="717801" y="994440"/>
                    <a:pt x="715694" y="989002"/>
                    <a:pt x="711151" y="987790"/>
                  </a:cubicBezTo>
                  <a:cubicBezTo>
                    <a:pt x="698255" y="984351"/>
                    <a:pt x="684577" y="985185"/>
                    <a:pt x="671250" y="984465"/>
                  </a:cubicBezTo>
                  <a:cubicBezTo>
                    <a:pt x="643559" y="982968"/>
                    <a:pt x="615832" y="982248"/>
                    <a:pt x="588123" y="981140"/>
                  </a:cubicBezTo>
                  <a:cubicBezTo>
                    <a:pt x="583689" y="980032"/>
                    <a:pt x="579199" y="979128"/>
                    <a:pt x="574822" y="977815"/>
                  </a:cubicBezTo>
                  <a:cubicBezTo>
                    <a:pt x="568108" y="975801"/>
                    <a:pt x="554872" y="971164"/>
                    <a:pt x="554872" y="971164"/>
                  </a:cubicBezTo>
                  <a:cubicBezTo>
                    <a:pt x="550690" y="958618"/>
                    <a:pt x="549682" y="952676"/>
                    <a:pt x="538246" y="941239"/>
                  </a:cubicBezTo>
                  <a:cubicBezTo>
                    <a:pt x="536029" y="939022"/>
                    <a:pt x="533554" y="937036"/>
                    <a:pt x="531596" y="934588"/>
                  </a:cubicBezTo>
                  <a:cubicBezTo>
                    <a:pt x="521136" y="921512"/>
                    <a:pt x="529186" y="926484"/>
                    <a:pt x="514971" y="914638"/>
                  </a:cubicBezTo>
                  <a:cubicBezTo>
                    <a:pt x="511901" y="912080"/>
                    <a:pt x="508030" y="910589"/>
                    <a:pt x="504996" y="907988"/>
                  </a:cubicBezTo>
                  <a:cubicBezTo>
                    <a:pt x="500235" y="903907"/>
                    <a:pt x="491695" y="894687"/>
                    <a:pt x="491695" y="894687"/>
                  </a:cubicBezTo>
                  <a:cubicBezTo>
                    <a:pt x="490587" y="891362"/>
                    <a:pt x="489937" y="887847"/>
                    <a:pt x="488370" y="884712"/>
                  </a:cubicBezTo>
                  <a:cubicBezTo>
                    <a:pt x="475479" y="858930"/>
                    <a:pt x="486752" y="889834"/>
                    <a:pt x="478395" y="864762"/>
                  </a:cubicBezTo>
                  <a:cubicBezTo>
                    <a:pt x="479503" y="853678"/>
                    <a:pt x="479667" y="842459"/>
                    <a:pt x="481720" y="831511"/>
                  </a:cubicBezTo>
                  <a:cubicBezTo>
                    <a:pt x="483012" y="824621"/>
                    <a:pt x="486153" y="818210"/>
                    <a:pt x="488370" y="811560"/>
                  </a:cubicBezTo>
                  <a:cubicBezTo>
                    <a:pt x="492958" y="797794"/>
                    <a:pt x="489751" y="804501"/>
                    <a:pt x="498345" y="791610"/>
                  </a:cubicBezTo>
                  <a:cubicBezTo>
                    <a:pt x="497237" y="781635"/>
                    <a:pt x="496546" y="771604"/>
                    <a:pt x="495020" y="761684"/>
                  </a:cubicBezTo>
                  <a:cubicBezTo>
                    <a:pt x="493287" y="750421"/>
                    <a:pt x="491267" y="748548"/>
                    <a:pt x="488370" y="738408"/>
                  </a:cubicBezTo>
                  <a:cubicBezTo>
                    <a:pt x="487115" y="734014"/>
                    <a:pt x="486300" y="729502"/>
                    <a:pt x="485045" y="725108"/>
                  </a:cubicBezTo>
                  <a:cubicBezTo>
                    <a:pt x="484082" y="721738"/>
                    <a:pt x="482570" y="718533"/>
                    <a:pt x="481720" y="715132"/>
                  </a:cubicBezTo>
                  <a:cubicBezTo>
                    <a:pt x="475968" y="692124"/>
                    <a:pt x="482692" y="704952"/>
                    <a:pt x="471745" y="688532"/>
                  </a:cubicBezTo>
                  <a:cubicBezTo>
                    <a:pt x="462327" y="660275"/>
                    <a:pt x="475462" y="694725"/>
                    <a:pt x="461769" y="671906"/>
                  </a:cubicBezTo>
                  <a:cubicBezTo>
                    <a:pt x="447329" y="647842"/>
                    <a:pt x="473839" y="677326"/>
                    <a:pt x="448469" y="651956"/>
                  </a:cubicBezTo>
                  <a:cubicBezTo>
                    <a:pt x="447361" y="648631"/>
                    <a:pt x="446711" y="645115"/>
                    <a:pt x="445144" y="641980"/>
                  </a:cubicBezTo>
                  <a:cubicBezTo>
                    <a:pt x="443357" y="638406"/>
                    <a:pt x="440117" y="635657"/>
                    <a:pt x="438494" y="632005"/>
                  </a:cubicBezTo>
                  <a:cubicBezTo>
                    <a:pt x="435647" y="625599"/>
                    <a:pt x="431844" y="612055"/>
                    <a:pt x="431844" y="612055"/>
                  </a:cubicBezTo>
                  <a:cubicBezTo>
                    <a:pt x="432952" y="604296"/>
                    <a:pt x="428494" y="592887"/>
                    <a:pt x="435169" y="588779"/>
                  </a:cubicBezTo>
                  <a:cubicBezTo>
                    <a:pt x="448902" y="580328"/>
                    <a:pt x="485309" y="586734"/>
                    <a:pt x="501670" y="588779"/>
                  </a:cubicBezTo>
                  <a:cubicBezTo>
                    <a:pt x="508320" y="595429"/>
                    <a:pt x="516404" y="600905"/>
                    <a:pt x="521621" y="608730"/>
                  </a:cubicBezTo>
                  <a:cubicBezTo>
                    <a:pt x="523838" y="612055"/>
                    <a:pt x="526484" y="615131"/>
                    <a:pt x="528271" y="618705"/>
                  </a:cubicBezTo>
                  <a:cubicBezTo>
                    <a:pt x="529838" y="621840"/>
                    <a:pt x="529493" y="625876"/>
                    <a:pt x="531596" y="628680"/>
                  </a:cubicBezTo>
                  <a:cubicBezTo>
                    <a:pt x="536299" y="634950"/>
                    <a:pt x="541701" y="640958"/>
                    <a:pt x="548222" y="645306"/>
                  </a:cubicBezTo>
                  <a:lnTo>
                    <a:pt x="568172" y="658606"/>
                  </a:lnTo>
                  <a:lnTo>
                    <a:pt x="578148" y="665256"/>
                  </a:lnTo>
                  <a:cubicBezTo>
                    <a:pt x="591394" y="685125"/>
                    <a:pt x="576927" y="667847"/>
                    <a:pt x="594773" y="678556"/>
                  </a:cubicBezTo>
                  <a:cubicBezTo>
                    <a:pt x="597461" y="680169"/>
                    <a:pt x="598814" y="683468"/>
                    <a:pt x="601423" y="685207"/>
                  </a:cubicBezTo>
                  <a:cubicBezTo>
                    <a:pt x="605547" y="687957"/>
                    <a:pt x="610290" y="689640"/>
                    <a:pt x="614724" y="691857"/>
                  </a:cubicBezTo>
                  <a:cubicBezTo>
                    <a:pt x="616941" y="695182"/>
                    <a:pt x="617985" y="699714"/>
                    <a:pt x="621374" y="701832"/>
                  </a:cubicBezTo>
                  <a:cubicBezTo>
                    <a:pt x="627318" y="705547"/>
                    <a:pt x="634674" y="706265"/>
                    <a:pt x="641324" y="708482"/>
                  </a:cubicBezTo>
                  <a:lnTo>
                    <a:pt x="651300" y="711807"/>
                  </a:lnTo>
                  <a:cubicBezTo>
                    <a:pt x="654625" y="712915"/>
                    <a:pt x="657838" y="714444"/>
                    <a:pt x="661275" y="715132"/>
                  </a:cubicBezTo>
                  <a:cubicBezTo>
                    <a:pt x="681337" y="719146"/>
                    <a:pt x="672538" y="716671"/>
                    <a:pt x="687876" y="721783"/>
                  </a:cubicBezTo>
                  <a:cubicBezTo>
                    <a:pt x="708935" y="720675"/>
                    <a:pt x="730051" y="720367"/>
                    <a:pt x="751052" y="718458"/>
                  </a:cubicBezTo>
                  <a:cubicBezTo>
                    <a:pt x="762484" y="717419"/>
                    <a:pt x="760773" y="713029"/>
                    <a:pt x="771003" y="708482"/>
                  </a:cubicBezTo>
                  <a:cubicBezTo>
                    <a:pt x="777409" y="705635"/>
                    <a:pt x="790953" y="701832"/>
                    <a:pt x="790953" y="701832"/>
                  </a:cubicBezTo>
                  <a:cubicBezTo>
                    <a:pt x="793170" y="699615"/>
                    <a:pt x="795865" y="697790"/>
                    <a:pt x="797604" y="695182"/>
                  </a:cubicBezTo>
                  <a:cubicBezTo>
                    <a:pt x="803083" y="686965"/>
                    <a:pt x="804624" y="680773"/>
                    <a:pt x="807579" y="671906"/>
                  </a:cubicBezTo>
                  <a:cubicBezTo>
                    <a:pt x="806471" y="660822"/>
                    <a:pt x="806759" y="649509"/>
                    <a:pt x="804254" y="638655"/>
                  </a:cubicBezTo>
                  <a:cubicBezTo>
                    <a:pt x="803355" y="634761"/>
                    <a:pt x="799227" y="632332"/>
                    <a:pt x="797604" y="628680"/>
                  </a:cubicBezTo>
                  <a:cubicBezTo>
                    <a:pt x="785377" y="601170"/>
                    <a:pt x="797960" y="615738"/>
                    <a:pt x="784303" y="602079"/>
                  </a:cubicBezTo>
                  <a:cubicBezTo>
                    <a:pt x="783195" y="598754"/>
                    <a:pt x="782545" y="595239"/>
                    <a:pt x="780978" y="592104"/>
                  </a:cubicBezTo>
                  <a:cubicBezTo>
                    <a:pt x="779191" y="588530"/>
                    <a:pt x="775731" y="585871"/>
                    <a:pt x="774328" y="582129"/>
                  </a:cubicBezTo>
                  <a:cubicBezTo>
                    <a:pt x="770928" y="573061"/>
                    <a:pt x="772411" y="564046"/>
                    <a:pt x="767678" y="555528"/>
                  </a:cubicBezTo>
                  <a:cubicBezTo>
                    <a:pt x="763796" y="548541"/>
                    <a:pt x="754377" y="535578"/>
                    <a:pt x="754377" y="535578"/>
                  </a:cubicBezTo>
                  <a:cubicBezTo>
                    <a:pt x="752160" y="528928"/>
                    <a:pt x="752684" y="520584"/>
                    <a:pt x="747727" y="515627"/>
                  </a:cubicBezTo>
                  <a:cubicBezTo>
                    <a:pt x="744402" y="512302"/>
                    <a:pt x="740762" y="509264"/>
                    <a:pt x="737752" y="505652"/>
                  </a:cubicBezTo>
                  <a:cubicBezTo>
                    <a:pt x="735194" y="502582"/>
                    <a:pt x="733928" y="498502"/>
                    <a:pt x="731102" y="495676"/>
                  </a:cubicBezTo>
                  <a:cubicBezTo>
                    <a:pt x="728276" y="492850"/>
                    <a:pt x="724451" y="491243"/>
                    <a:pt x="721126" y="489026"/>
                  </a:cubicBezTo>
                  <a:cubicBezTo>
                    <a:pt x="708934" y="470739"/>
                    <a:pt x="721126" y="486255"/>
                    <a:pt x="704501" y="472401"/>
                  </a:cubicBezTo>
                  <a:cubicBezTo>
                    <a:pt x="695552" y="464944"/>
                    <a:pt x="695164" y="460493"/>
                    <a:pt x="684550" y="455775"/>
                  </a:cubicBezTo>
                  <a:cubicBezTo>
                    <a:pt x="678144" y="452928"/>
                    <a:pt x="670433" y="453013"/>
                    <a:pt x="664600" y="449125"/>
                  </a:cubicBezTo>
                  <a:cubicBezTo>
                    <a:pt x="641733" y="433881"/>
                    <a:pt x="652231" y="438352"/>
                    <a:pt x="634674" y="432500"/>
                  </a:cubicBezTo>
                  <a:cubicBezTo>
                    <a:pt x="621376" y="412551"/>
                    <a:pt x="635781" y="431389"/>
                    <a:pt x="618049" y="415874"/>
                  </a:cubicBezTo>
                  <a:cubicBezTo>
                    <a:pt x="612151" y="410713"/>
                    <a:pt x="607944" y="403596"/>
                    <a:pt x="601423" y="399249"/>
                  </a:cubicBezTo>
                  <a:cubicBezTo>
                    <a:pt x="588839" y="390860"/>
                    <a:pt x="594273" y="395425"/>
                    <a:pt x="584798" y="385948"/>
                  </a:cubicBezTo>
                  <a:cubicBezTo>
                    <a:pt x="583690" y="382623"/>
                    <a:pt x="583276" y="378978"/>
                    <a:pt x="581473" y="375973"/>
                  </a:cubicBezTo>
                  <a:cubicBezTo>
                    <a:pt x="578315" y="370710"/>
                    <a:pt x="569376" y="365692"/>
                    <a:pt x="564847" y="362673"/>
                  </a:cubicBezTo>
                  <a:cubicBezTo>
                    <a:pt x="562630" y="359348"/>
                    <a:pt x="560693" y="355819"/>
                    <a:pt x="558197" y="352698"/>
                  </a:cubicBezTo>
                  <a:cubicBezTo>
                    <a:pt x="551289" y="344062"/>
                    <a:pt x="550013" y="347583"/>
                    <a:pt x="544897" y="336072"/>
                  </a:cubicBezTo>
                  <a:cubicBezTo>
                    <a:pt x="542050" y="329666"/>
                    <a:pt x="540463" y="322772"/>
                    <a:pt x="538246" y="316122"/>
                  </a:cubicBezTo>
                  <a:cubicBezTo>
                    <a:pt x="537137" y="312797"/>
                    <a:pt x="536865" y="309062"/>
                    <a:pt x="534921" y="306146"/>
                  </a:cubicBezTo>
                  <a:lnTo>
                    <a:pt x="528271" y="296171"/>
                  </a:lnTo>
                  <a:cubicBezTo>
                    <a:pt x="527163" y="271787"/>
                    <a:pt x="526892" y="247350"/>
                    <a:pt x="524946" y="223019"/>
                  </a:cubicBezTo>
                  <a:cubicBezTo>
                    <a:pt x="524150" y="213071"/>
                    <a:pt x="519240" y="211607"/>
                    <a:pt x="514971" y="203068"/>
                  </a:cubicBezTo>
                  <a:cubicBezTo>
                    <a:pt x="513404" y="199933"/>
                    <a:pt x="513213" y="196228"/>
                    <a:pt x="511646" y="193093"/>
                  </a:cubicBezTo>
                  <a:cubicBezTo>
                    <a:pt x="504821" y="179443"/>
                    <a:pt x="506595" y="186780"/>
                    <a:pt x="498345" y="176468"/>
                  </a:cubicBezTo>
                  <a:cubicBezTo>
                    <a:pt x="495848" y="173347"/>
                    <a:pt x="494521" y="169318"/>
                    <a:pt x="491695" y="166492"/>
                  </a:cubicBezTo>
                  <a:cubicBezTo>
                    <a:pt x="485250" y="160047"/>
                    <a:pt x="479857" y="159221"/>
                    <a:pt x="471745" y="156517"/>
                  </a:cubicBezTo>
                  <a:cubicBezTo>
                    <a:pt x="461205" y="140710"/>
                    <a:pt x="468885" y="147806"/>
                    <a:pt x="445144" y="139892"/>
                  </a:cubicBezTo>
                  <a:lnTo>
                    <a:pt x="435169" y="136567"/>
                  </a:lnTo>
                  <a:lnTo>
                    <a:pt x="425193" y="133242"/>
                  </a:lnTo>
                  <a:cubicBezTo>
                    <a:pt x="408568" y="134350"/>
                    <a:pt x="391536" y="132751"/>
                    <a:pt x="375317" y="136567"/>
                  </a:cubicBezTo>
                  <a:cubicBezTo>
                    <a:pt x="371427" y="137482"/>
                    <a:pt x="370290" y="142890"/>
                    <a:pt x="368667" y="146542"/>
                  </a:cubicBezTo>
                  <a:cubicBezTo>
                    <a:pt x="360513" y="164890"/>
                    <a:pt x="363164" y="165233"/>
                    <a:pt x="358692" y="183118"/>
                  </a:cubicBezTo>
                  <a:cubicBezTo>
                    <a:pt x="357842" y="186518"/>
                    <a:pt x="356475" y="189768"/>
                    <a:pt x="355366" y="193093"/>
                  </a:cubicBezTo>
                  <a:cubicBezTo>
                    <a:pt x="356475" y="198635"/>
                    <a:pt x="358130" y="204095"/>
                    <a:pt x="358692" y="209719"/>
                  </a:cubicBezTo>
                  <a:cubicBezTo>
                    <a:pt x="365347" y="276257"/>
                    <a:pt x="357146" y="240111"/>
                    <a:pt x="365342" y="272895"/>
                  </a:cubicBezTo>
                  <a:cubicBezTo>
                    <a:pt x="368757" y="317296"/>
                    <a:pt x="370729" y="312926"/>
                    <a:pt x="365342" y="356023"/>
                  </a:cubicBezTo>
                  <a:cubicBezTo>
                    <a:pt x="365113" y="357853"/>
                    <a:pt x="360435" y="376393"/>
                    <a:pt x="358692" y="379298"/>
                  </a:cubicBezTo>
                  <a:cubicBezTo>
                    <a:pt x="357079" y="381986"/>
                    <a:pt x="353999" y="383500"/>
                    <a:pt x="352041" y="385948"/>
                  </a:cubicBezTo>
                  <a:cubicBezTo>
                    <a:pt x="349544" y="389069"/>
                    <a:pt x="348861" y="393941"/>
                    <a:pt x="345391" y="395924"/>
                  </a:cubicBezTo>
                  <a:cubicBezTo>
                    <a:pt x="340484" y="398728"/>
                    <a:pt x="334308" y="398141"/>
                    <a:pt x="328766" y="399249"/>
                  </a:cubicBezTo>
                  <a:cubicBezTo>
                    <a:pt x="316574" y="398141"/>
                    <a:pt x="304161" y="398489"/>
                    <a:pt x="292190" y="395924"/>
                  </a:cubicBezTo>
                  <a:cubicBezTo>
                    <a:pt x="277894" y="392861"/>
                    <a:pt x="279769" y="376560"/>
                    <a:pt x="268914" y="369323"/>
                  </a:cubicBezTo>
                  <a:lnTo>
                    <a:pt x="258939" y="362673"/>
                  </a:lnTo>
                  <a:lnTo>
                    <a:pt x="252289" y="342722"/>
                  </a:lnTo>
                  <a:cubicBezTo>
                    <a:pt x="251181" y="339397"/>
                    <a:pt x="249814" y="336147"/>
                    <a:pt x="248964" y="332747"/>
                  </a:cubicBezTo>
                  <a:cubicBezTo>
                    <a:pt x="247855" y="328314"/>
                    <a:pt x="247438" y="323647"/>
                    <a:pt x="245638" y="319447"/>
                  </a:cubicBezTo>
                  <a:cubicBezTo>
                    <a:pt x="244064" y="315774"/>
                    <a:pt x="240611" y="313123"/>
                    <a:pt x="238988" y="309471"/>
                  </a:cubicBezTo>
                  <a:cubicBezTo>
                    <a:pt x="236141" y="303065"/>
                    <a:pt x="234555" y="296171"/>
                    <a:pt x="232338" y="289521"/>
                  </a:cubicBezTo>
                  <a:cubicBezTo>
                    <a:pt x="231230" y="286196"/>
                    <a:pt x="230957" y="282462"/>
                    <a:pt x="229013" y="279546"/>
                  </a:cubicBezTo>
                  <a:cubicBezTo>
                    <a:pt x="226796" y="276221"/>
                    <a:pt x="223986" y="273222"/>
                    <a:pt x="222363" y="269570"/>
                  </a:cubicBezTo>
                  <a:cubicBezTo>
                    <a:pt x="222357" y="269557"/>
                    <a:pt x="214053" y="244638"/>
                    <a:pt x="212388" y="239644"/>
                  </a:cubicBezTo>
                  <a:cubicBezTo>
                    <a:pt x="211280" y="236319"/>
                    <a:pt x="210629" y="232804"/>
                    <a:pt x="209062" y="229669"/>
                  </a:cubicBezTo>
                  <a:cubicBezTo>
                    <a:pt x="206845" y="225236"/>
                    <a:pt x="204365" y="220925"/>
                    <a:pt x="202412" y="216369"/>
                  </a:cubicBezTo>
                  <a:cubicBezTo>
                    <a:pt x="195937" y="201261"/>
                    <a:pt x="203496" y="210804"/>
                    <a:pt x="192437" y="199743"/>
                  </a:cubicBezTo>
                  <a:cubicBezTo>
                    <a:pt x="190220" y="193093"/>
                    <a:pt x="187487" y="186593"/>
                    <a:pt x="185787" y="179793"/>
                  </a:cubicBezTo>
                  <a:cubicBezTo>
                    <a:pt x="181091" y="161009"/>
                    <a:pt x="183358" y="170973"/>
                    <a:pt x="179137" y="149867"/>
                  </a:cubicBezTo>
                  <a:cubicBezTo>
                    <a:pt x="178029" y="128808"/>
                    <a:pt x="177088" y="107740"/>
                    <a:pt x="175812" y="86690"/>
                  </a:cubicBezTo>
                  <a:cubicBezTo>
                    <a:pt x="171842" y="21196"/>
                    <a:pt x="183579" y="55447"/>
                    <a:pt x="162511" y="30164"/>
                  </a:cubicBezTo>
                  <a:cubicBezTo>
                    <a:pt x="159953" y="27094"/>
                    <a:pt x="158982" y="22685"/>
                    <a:pt x="155861" y="20188"/>
                  </a:cubicBezTo>
                  <a:cubicBezTo>
                    <a:pt x="153693" y="18453"/>
                    <a:pt x="133454" y="13755"/>
                    <a:pt x="132585" y="13538"/>
                  </a:cubicBezTo>
                  <a:cubicBezTo>
                    <a:pt x="129260" y="11321"/>
                    <a:pt x="126352" y="8291"/>
                    <a:pt x="122610" y="6888"/>
                  </a:cubicBezTo>
                  <a:cubicBezTo>
                    <a:pt x="104242" y="0"/>
                    <a:pt x="84825" y="5326"/>
                    <a:pt x="66084" y="6888"/>
                  </a:cubicBezTo>
                  <a:cubicBezTo>
                    <a:pt x="61650" y="7996"/>
                    <a:pt x="56586" y="7678"/>
                    <a:pt x="52783" y="10213"/>
                  </a:cubicBezTo>
                  <a:cubicBezTo>
                    <a:pt x="14576" y="35685"/>
                    <a:pt x="52137" y="21513"/>
                    <a:pt x="26182" y="30164"/>
                  </a:cubicBezTo>
                  <a:cubicBezTo>
                    <a:pt x="23965" y="34597"/>
                    <a:pt x="21991" y="39160"/>
                    <a:pt x="19532" y="43464"/>
                  </a:cubicBezTo>
                  <a:cubicBezTo>
                    <a:pt x="17549" y="46934"/>
                    <a:pt x="14456" y="49766"/>
                    <a:pt x="12882" y="53439"/>
                  </a:cubicBezTo>
                  <a:cubicBezTo>
                    <a:pt x="0" y="83499"/>
                    <a:pt x="19602" y="51673"/>
                    <a:pt x="2907" y="76715"/>
                  </a:cubicBezTo>
                  <a:cubicBezTo>
                    <a:pt x="4015" y="84474"/>
                    <a:pt x="4170" y="92430"/>
                    <a:pt x="6232" y="99991"/>
                  </a:cubicBezTo>
                  <a:cubicBezTo>
                    <a:pt x="7536" y="104773"/>
                    <a:pt x="10423" y="108987"/>
                    <a:pt x="12882" y="113291"/>
                  </a:cubicBezTo>
                  <a:cubicBezTo>
                    <a:pt x="16772" y="120099"/>
                    <a:pt x="25225" y="130857"/>
                    <a:pt x="29508" y="136567"/>
                  </a:cubicBezTo>
                  <a:cubicBezTo>
                    <a:pt x="40213" y="168681"/>
                    <a:pt x="23046" y="118747"/>
                    <a:pt x="39483" y="159842"/>
                  </a:cubicBezTo>
                  <a:cubicBezTo>
                    <a:pt x="51354" y="189520"/>
                    <a:pt x="39989" y="170577"/>
                    <a:pt x="52783" y="189768"/>
                  </a:cubicBezTo>
                  <a:cubicBezTo>
                    <a:pt x="69074" y="254934"/>
                    <a:pt x="55310" y="195688"/>
                    <a:pt x="59433" y="362673"/>
                  </a:cubicBezTo>
                  <a:cubicBezTo>
                    <a:pt x="60336" y="399255"/>
                    <a:pt x="61133" y="435844"/>
                    <a:pt x="62758" y="472401"/>
                  </a:cubicBezTo>
                  <a:cubicBezTo>
                    <a:pt x="63351" y="485734"/>
                    <a:pt x="64428" y="499059"/>
                    <a:pt x="66084" y="512302"/>
                  </a:cubicBezTo>
                  <a:cubicBezTo>
                    <a:pt x="66651" y="516836"/>
                    <a:pt x="68207" y="521193"/>
                    <a:pt x="69409" y="525602"/>
                  </a:cubicBezTo>
                  <a:cubicBezTo>
                    <a:pt x="71532" y="533387"/>
                    <a:pt x="73686" y="541166"/>
                    <a:pt x="76059" y="548878"/>
                  </a:cubicBezTo>
                  <a:cubicBezTo>
                    <a:pt x="78120" y="555578"/>
                    <a:pt x="81009" y="562028"/>
                    <a:pt x="82709" y="568828"/>
                  </a:cubicBezTo>
                  <a:cubicBezTo>
                    <a:pt x="83817" y="573262"/>
                    <a:pt x="84779" y="577735"/>
                    <a:pt x="86034" y="582129"/>
                  </a:cubicBezTo>
                  <a:cubicBezTo>
                    <a:pt x="92386" y="604361"/>
                    <a:pt x="86447" y="578374"/>
                    <a:pt x="92684" y="605404"/>
                  </a:cubicBezTo>
                  <a:cubicBezTo>
                    <a:pt x="110149" y="681088"/>
                    <a:pt x="91483" y="599402"/>
                    <a:pt x="102660" y="655281"/>
                  </a:cubicBezTo>
                  <a:cubicBezTo>
                    <a:pt x="103556" y="659762"/>
                    <a:pt x="105089" y="664100"/>
                    <a:pt x="105985" y="668581"/>
                  </a:cubicBezTo>
                  <a:cubicBezTo>
                    <a:pt x="111837" y="697841"/>
                    <a:pt x="106164" y="679094"/>
                    <a:pt x="112635" y="698507"/>
                  </a:cubicBezTo>
                  <a:cubicBezTo>
                    <a:pt x="121633" y="761493"/>
                    <a:pt x="109372" y="688765"/>
                    <a:pt x="122610" y="738408"/>
                  </a:cubicBezTo>
                  <a:cubicBezTo>
                    <a:pt x="134675" y="783652"/>
                    <a:pt x="124961" y="757299"/>
                    <a:pt x="132585" y="791610"/>
                  </a:cubicBezTo>
                  <a:cubicBezTo>
                    <a:pt x="133345" y="795031"/>
                    <a:pt x="134947" y="798215"/>
                    <a:pt x="135910" y="801585"/>
                  </a:cubicBezTo>
                  <a:cubicBezTo>
                    <a:pt x="137166" y="805979"/>
                    <a:pt x="137631" y="810606"/>
                    <a:pt x="139236" y="814885"/>
                  </a:cubicBezTo>
                  <a:cubicBezTo>
                    <a:pt x="140977" y="819526"/>
                    <a:pt x="144045" y="823584"/>
                    <a:pt x="145886" y="828186"/>
                  </a:cubicBezTo>
                  <a:cubicBezTo>
                    <a:pt x="148489" y="834694"/>
                    <a:pt x="149401" y="841866"/>
                    <a:pt x="152536" y="848136"/>
                  </a:cubicBezTo>
                  <a:cubicBezTo>
                    <a:pt x="154753" y="852569"/>
                    <a:pt x="157234" y="856880"/>
                    <a:pt x="159186" y="861436"/>
                  </a:cubicBezTo>
                  <a:cubicBezTo>
                    <a:pt x="160567" y="864658"/>
                    <a:pt x="160321" y="868675"/>
                    <a:pt x="162511" y="871412"/>
                  </a:cubicBezTo>
                  <a:cubicBezTo>
                    <a:pt x="165007" y="874533"/>
                    <a:pt x="169161" y="875845"/>
                    <a:pt x="172486" y="878062"/>
                  </a:cubicBezTo>
                  <a:cubicBezTo>
                    <a:pt x="181285" y="913249"/>
                    <a:pt x="169338" y="871809"/>
                    <a:pt x="182462" y="901338"/>
                  </a:cubicBezTo>
                  <a:cubicBezTo>
                    <a:pt x="185309" y="907744"/>
                    <a:pt x="186895" y="914638"/>
                    <a:pt x="189112" y="921288"/>
                  </a:cubicBezTo>
                  <a:lnTo>
                    <a:pt x="192437" y="931263"/>
                  </a:lnTo>
                  <a:cubicBezTo>
                    <a:pt x="191329" y="936805"/>
                    <a:pt x="189112" y="942237"/>
                    <a:pt x="189112" y="947889"/>
                  </a:cubicBezTo>
                  <a:cubicBezTo>
                    <a:pt x="189112" y="975420"/>
                    <a:pt x="195619" y="983321"/>
                    <a:pt x="199087" y="1011066"/>
                  </a:cubicBezTo>
                  <a:cubicBezTo>
                    <a:pt x="199901" y="1017581"/>
                    <a:pt x="202691" y="1045155"/>
                    <a:pt x="205737" y="1054292"/>
                  </a:cubicBezTo>
                  <a:cubicBezTo>
                    <a:pt x="208548" y="1062726"/>
                    <a:pt x="214175" y="1070272"/>
                    <a:pt x="219038" y="1077567"/>
                  </a:cubicBezTo>
                  <a:cubicBezTo>
                    <a:pt x="221070" y="1083663"/>
                    <a:pt x="225152" y="1101745"/>
                    <a:pt x="232338" y="1107493"/>
                  </a:cubicBezTo>
                  <a:cubicBezTo>
                    <a:pt x="235075" y="1109682"/>
                    <a:pt x="238988" y="1109710"/>
                    <a:pt x="242313" y="1110818"/>
                  </a:cubicBezTo>
                  <a:cubicBezTo>
                    <a:pt x="244530" y="1114143"/>
                    <a:pt x="246138" y="1117968"/>
                    <a:pt x="248964" y="1120794"/>
                  </a:cubicBezTo>
                  <a:cubicBezTo>
                    <a:pt x="275119" y="1146949"/>
                    <a:pt x="241678" y="1104736"/>
                    <a:pt x="268914" y="1137419"/>
                  </a:cubicBezTo>
                  <a:cubicBezTo>
                    <a:pt x="271472" y="1140489"/>
                    <a:pt x="272909" y="1144407"/>
                    <a:pt x="275564" y="1147394"/>
                  </a:cubicBezTo>
                  <a:cubicBezTo>
                    <a:pt x="281812" y="1154423"/>
                    <a:pt x="290298" y="1159520"/>
                    <a:pt x="295515" y="1167345"/>
                  </a:cubicBezTo>
                  <a:cubicBezTo>
                    <a:pt x="304382" y="1180645"/>
                    <a:pt x="298840" y="1175103"/>
                    <a:pt x="312140" y="1183970"/>
                  </a:cubicBezTo>
                  <a:cubicBezTo>
                    <a:pt x="315162" y="1188504"/>
                    <a:pt x="320174" y="1197436"/>
                    <a:pt x="325441" y="1200596"/>
                  </a:cubicBezTo>
                  <a:cubicBezTo>
                    <a:pt x="328446" y="1202399"/>
                    <a:pt x="332091" y="1202813"/>
                    <a:pt x="335416" y="1203921"/>
                  </a:cubicBezTo>
                  <a:cubicBezTo>
                    <a:pt x="336524" y="1207246"/>
                    <a:pt x="336263" y="1211418"/>
                    <a:pt x="338741" y="1213896"/>
                  </a:cubicBezTo>
                  <a:cubicBezTo>
                    <a:pt x="355570" y="1230724"/>
                    <a:pt x="376449" y="1232251"/>
                    <a:pt x="398593" y="1237172"/>
                  </a:cubicBezTo>
                  <a:cubicBezTo>
                    <a:pt x="416393" y="1249039"/>
                    <a:pt x="405742" y="1240996"/>
                    <a:pt x="428518" y="1263772"/>
                  </a:cubicBezTo>
                  <a:cubicBezTo>
                    <a:pt x="430735" y="1265989"/>
                    <a:pt x="432365" y="1269021"/>
                    <a:pt x="435169" y="1270423"/>
                  </a:cubicBezTo>
                  <a:lnTo>
                    <a:pt x="448469" y="1277073"/>
                  </a:lnTo>
                  <a:cubicBezTo>
                    <a:pt x="450686" y="1280398"/>
                    <a:pt x="451999" y="1284552"/>
                    <a:pt x="455119" y="1287048"/>
                  </a:cubicBezTo>
                  <a:cubicBezTo>
                    <a:pt x="457856" y="1289237"/>
                    <a:pt x="461959" y="1288806"/>
                    <a:pt x="465094" y="1290373"/>
                  </a:cubicBezTo>
                  <a:cubicBezTo>
                    <a:pt x="468669" y="1292160"/>
                    <a:pt x="471745" y="1294806"/>
                    <a:pt x="475070" y="1297023"/>
                  </a:cubicBezTo>
                  <a:cubicBezTo>
                    <a:pt x="479161" y="1309297"/>
                    <a:pt x="478947" y="1311060"/>
                    <a:pt x="488370" y="1323624"/>
                  </a:cubicBezTo>
                  <a:cubicBezTo>
                    <a:pt x="491191" y="1327386"/>
                    <a:pt x="495612" y="1329773"/>
                    <a:pt x="498345" y="1333599"/>
                  </a:cubicBezTo>
                  <a:cubicBezTo>
                    <a:pt x="501226" y="1337633"/>
                    <a:pt x="502446" y="1342649"/>
                    <a:pt x="504996" y="1346900"/>
                  </a:cubicBezTo>
                  <a:cubicBezTo>
                    <a:pt x="509108" y="1353753"/>
                    <a:pt x="514184" y="1359997"/>
                    <a:pt x="518296" y="1366850"/>
                  </a:cubicBezTo>
                  <a:cubicBezTo>
                    <a:pt x="543607" y="1409036"/>
                    <a:pt x="508593" y="1355621"/>
                    <a:pt x="531596" y="1390126"/>
                  </a:cubicBezTo>
                  <a:cubicBezTo>
                    <a:pt x="532704" y="1397885"/>
                    <a:pt x="532442" y="1405967"/>
                    <a:pt x="534921" y="1413402"/>
                  </a:cubicBezTo>
                  <a:cubicBezTo>
                    <a:pt x="535912" y="1416376"/>
                    <a:pt x="540170" y="1417248"/>
                    <a:pt x="541572" y="1420052"/>
                  </a:cubicBezTo>
                  <a:cubicBezTo>
                    <a:pt x="545924" y="1428755"/>
                    <a:pt x="543316" y="1435150"/>
                    <a:pt x="548222" y="1443327"/>
                  </a:cubicBezTo>
                  <a:cubicBezTo>
                    <a:pt x="551382" y="1448593"/>
                    <a:pt x="560314" y="1453606"/>
                    <a:pt x="564847" y="1456628"/>
                  </a:cubicBezTo>
                  <a:cubicBezTo>
                    <a:pt x="567064" y="1459953"/>
                    <a:pt x="569556" y="1463110"/>
                    <a:pt x="571497" y="1466603"/>
                  </a:cubicBezTo>
                  <a:cubicBezTo>
                    <a:pt x="585037" y="1490974"/>
                    <a:pt x="577993" y="1480387"/>
                    <a:pt x="588123" y="1503179"/>
                  </a:cubicBezTo>
                  <a:cubicBezTo>
                    <a:pt x="590136" y="1507708"/>
                    <a:pt x="592556" y="1512046"/>
                    <a:pt x="594773" y="1516479"/>
                  </a:cubicBezTo>
                  <a:cubicBezTo>
                    <a:pt x="594784" y="1516544"/>
                    <a:pt x="599218" y="1546423"/>
                    <a:pt x="601423" y="1549730"/>
                  </a:cubicBezTo>
                  <a:cubicBezTo>
                    <a:pt x="603640" y="1553055"/>
                    <a:pt x="608073" y="1554163"/>
                    <a:pt x="611398" y="1556380"/>
                  </a:cubicBezTo>
                  <a:cubicBezTo>
                    <a:pt x="613615" y="1561922"/>
                    <a:pt x="615548" y="1567586"/>
                    <a:pt x="618049" y="1573006"/>
                  </a:cubicBezTo>
                  <a:cubicBezTo>
                    <a:pt x="622203" y="1582007"/>
                    <a:pt x="628945" y="1589989"/>
                    <a:pt x="631349" y="1599607"/>
                  </a:cubicBezTo>
                  <a:cubicBezTo>
                    <a:pt x="632457" y="1604040"/>
                    <a:pt x="633419" y="1608513"/>
                    <a:pt x="634674" y="1612907"/>
                  </a:cubicBezTo>
                  <a:cubicBezTo>
                    <a:pt x="635637" y="1616277"/>
                    <a:pt x="637077" y="1619501"/>
                    <a:pt x="637999" y="1622882"/>
                  </a:cubicBezTo>
                  <a:cubicBezTo>
                    <a:pt x="640404" y="1631700"/>
                    <a:pt x="640561" y="1641308"/>
                    <a:pt x="644649" y="1649483"/>
                  </a:cubicBezTo>
                  <a:cubicBezTo>
                    <a:pt x="646866" y="1653916"/>
                    <a:pt x="649459" y="1658181"/>
                    <a:pt x="651300" y="1662783"/>
                  </a:cubicBezTo>
                  <a:cubicBezTo>
                    <a:pt x="653904" y="1669292"/>
                    <a:pt x="655733" y="1676084"/>
                    <a:pt x="657950" y="1682734"/>
                  </a:cubicBezTo>
                  <a:cubicBezTo>
                    <a:pt x="659058" y="1686059"/>
                    <a:pt x="659708" y="1689574"/>
                    <a:pt x="661275" y="1692709"/>
                  </a:cubicBezTo>
                  <a:cubicBezTo>
                    <a:pt x="663492" y="1697143"/>
                    <a:pt x="664752" y="1702202"/>
                    <a:pt x="667925" y="1706010"/>
                  </a:cubicBezTo>
                  <a:cubicBezTo>
                    <a:pt x="672883" y="1711960"/>
                    <a:pt x="681067" y="1713716"/>
                    <a:pt x="687876" y="1715985"/>
                  </a:cubicBezTo>
                  <a:cubicBezTo>
                    <a:pt x="691201" y="1712660"/>
                    <a:pt x="697078" y="1710648"/>
                    <a:pt x="697851" y="1706010"/>
                  </a:cubicBezTo>
                  <a:cubicBezTo>
                    <a:pt x="698508" y="1702068"/>
                    <a:pt x="695102" y="1696901"/>
                    <a:pt x="691201" y="1696034"/>
                  </a:cubicBezTo>
                  <a:cubicBezTo>
                    <a:pt x="683550" y="1694334"/>
                    <a:pt x="675684" y="1698251"/>
                    <a:pt x="667925" y="1699359"/>
                  </a:cubicBezTo>
                  <a:cubicBezTo>
                    <a:pt x="670142" y="1704901"/>
                    <a:pt x="672688" y="1710322"/>
                    <a:pt x="674575" y="1715985"/>
                  </a:cubicBezTo>
                  <a:cubicBezTo>
                    <a:pt x="678771" y="1728572"/>
                    <a:pt x="678277" y="1735479"/>
                    <a:pt x="681225" y="1749236"/>
                  </a:cubicBezTo>
                  <a:cubicBezTo>
                    <a:pt x="683140" y="1758173"/>
                    <a:pt x="687876" y="1775836"/>
                    <a:pt x="687876" y="1775836"/>
                  </a:cubicBezTo>
                  <a:cubicBezTo>
                    <a:pt x="688984" y="1785811"/>
                    <a:pt x="689233" y="1795920"/>
                    <a:pt x="691201" y="1805762"/>
                  </a:cubicBezTo>
                  <a:cubicBezTo>
                    <a:pt x="692576" y="1812636"/>
                    <a:pt x="696151" y="1818912"/>
                    <a:pt x="697851" y="1825713"/>
                  </a:cubicBezTo>
                  <a:lnTo>
                    <a:pt x="704501" y="1852314"/>
                  </a:lnTo>
                  <a:cubicBezTo>
                    <a:pt x="706008" y="1858342"/>
                    <a:pt x="711778" y="1882865"/>
                    <a:pt x="714476" y="1885564"/>
                  </a:cubicBezTo>
                  <a:lnTo>
                    <a:pt x="721126" y="1892215"/>
                  </a:lnTo>
                  <a:lnTo>
                    <a:pt x="727777" y="1912165"/>
                  </a:lnTo>
                  <a:cubicBezTo>
                    <a:pt x="728885" y="1915490"/>
                    <a:pt x="728624" y="1919662"/>
                    <a:pt x="731102" y="1922140"/>
                  </a:cubicBezTo>
                  <a:cubicBezTo>
                    <a:pt x="738978" y="1930017"/>
                    <a:pt x="747293" y="1937464"/>
                    <a:pt x="751052" y="1948741"/>
                  </a:cubicBezTo>
                  <a:cubicBezTo>
                    <a:pt x="752160" y="1952066"/>
                    <a:pt x="752810" y="1955581"/>
                    <a:pt x="754377" y="1958716"/>
                  </a:cubicBezTo>
                  <a:cubicBezTo>
                    <a:pt x="756164" y="1962291"/>
                    <a:pt x="758705" y="1965440"/>
                    <a:pt x="761028" y="1968692"/>
                  </a:cubicBezTo>
                  <a:cubicBezTo>
                    <a:pt x="781644" y="1997554"/>
                    <a:pt x="761985" y="1968464"/>
                    <a:pt x="777653" y="1991967"/>
                  </a:cubicBezTo>
                  <a:cubicBezTo>
                    <a:pt x="779358" y="1997082"/>
                    <a:pt x="784815" y="2006803"/>
                    <a:pt x="777653" y="2011918"/>
                  </a:cubicBezTo>
                  <a:cubicBezTo>
                    <a:pt x="771949" y="2015992"/>
                    <a:pt x="757702" y="2018568"/>
                    <a:pt x="757702" y="2018568"/>
                  </a:cubicBezTo>
                  <a:cubicBezTo>
                    <a:pt x="756134" y="2023272"/>
                    <a:pt x="749352" y="2037669"/>
                    <a:pt x="757702" y="2041844"/>
                  </a:cubicBezTo>
                  <a:cubicBezTo>
                    <a:pt x="761276" y="2043631"/>
                    <a:pt x="764353" y="2037411"/>
                    <a:pt x="767678" y="2035194"/>
                  </a:cubicBezTo>
                  <a:cubicBezTo>
                    <a:pt x="771353" y="2024167"/>
                    <a:pt x="771003" y="2028723"/>
                    <a:pt x="761028" y="2035194"/>
                  </a:cubicBezTo>
                  <a:close/>
                </a:path>
              </a:pathLst>
            </a:custGeom>
            <a:solidFill>
              <a:srgbClr val="FFFF00">
                <a:alpha val="15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68" name="Полилиния 867"/>
            <p:cNvSpPr/>
            <p:nvPr/>
          </p:nvSpPr>
          <p:spPr>
            <a:xfrm>
              <a:off x="3673098" y="578603"/>
              <a:ext cx="2665709" cy="4021138"/>
            </a:xfrm>
            <a:custGeom>
              <a:avLst/>
              <a:gdLst>
                <a:gd name="connsiteX0" fmla="*/ 87824 w 2665709"/>
                <a:gd name="connsiteY0" fmla="*/ 4008895 h 4021138"/>
                <a:gd name="connsiteX1" fmla="*/ 103322 w 2665709"/>
                <a:gd name="connsiteY1" fmla="*/ 3977899 h 4021138"/>
                <a:gd name="connsiteX2" fmla="*/ 118821 w 2665709"/>
                <a:gd name="connsiteY2" fmla="*/ 3967566 h 4021138"/>
                <a:gd name="connsiteX3" fmla="*/ 129153 w 2665709"/>
                <a:gd name="connsiteY3" fmla="*/ 3952068 h 4021138"/>
                <a:gd name="connsiteX4" fmla="*/ 160149 w 2665709"/>
                <a:gd name="connsiteY4" fmla="*/ 3936570 h 4021138"/>
                <a:gd name="connsiteX5" fmla="*/ 216977 w 2665709"/>
                <a:gd name="connsiteY5" fmla="*/ 3941736 h 4021138"/>
                <a:gd name="connsiteX6" fmla="*/ 247973 w 2665709"/>
                <a:gd name="connsiteY6" fmla="*/ 3967566 h 4021138"/>
                <a:gd name="connsiteX7" fmla="*/ 263471 w 2665709"/>
                <a:gd name="connsiteY7" fmla="*/ 3977899 h 4021138"/>
                <a:gd name="connsiteX8" fmla="*/ 309966 w 2665709"/>
                <a:gd name="connsiteY8" fmla="*/ 3988231 h 4021138"/>
                <a:gd name="connsiteX9" fmla="*/ 371960 w 2665709"/>
                <a:gd name="connsiteY9" fmla="*/ 3977899 h 4021138"/>
                <a:gd name="connsiteX10" fmla="*/ 382292 w 2665709"/>
                <a:gd name="connsiteY10" fmla="*/ 3967566 h 4021138"/>
                <a:gd name="connsiteX11" fmla="*/ 397790 w 2665709"/>
                <a:gd name="connsiteY11" fmla="*/ 3962400 h 4021138"/>
                <a:gd name="connsiteX12" fmla="*/ 423621 w 2665709"/>
                <a:gd name="connsiteY12" fmla="*/ 3941736 h 4021138"/>
                <a:gd name="connsiteX13" fmla="*/ 454617 w 2665709"/>
                <a:gd name="connsiteY13" fmla="*/ 3926238 h 4021138"/>
                <a:gd name="connsiteX14" fmla="*/ 464949 w 2665709"/>
                <a:gd name="connsiteY14" fmla="*/ 3915905 h 4021138"/>
                <a:gd name="connsiteX15" fmla="*/ 480448 w 2665709"/>
                <a:gd name="connsiteY15" fmla="*/ 3910739 h 4021138"/>
                <a:gd name="connsiteX16" fmla="*/ 495946 w 2665709"/>
                <a:gd name="connsiteY16" fmla="*/ 3879743 h 4021138"/>
                <a:gd name="connsiteX17" fmla="*/ 506278 w 2665709"/>
                <a:gd name="connsiteY17" fmla="*/ 3828082 h 4021138"/>
                <a:gd name="connsiteX18" fmla="*/ 501112 w 2665709"/>
                <a:gd name="connsiteY18" fmla="*/ 3750590 h 4021138"/>
                <a:gd name="connsiteX19" fmla="*/ 495946 w 2665709"/>
                <a:gd name="connsiteY19" fmla="*/ 3729926 h 4021138"/>
                <a:gd name="connsiteX20" fmla="*/ 475282 w 2665709"/>
                <a:gd name="connsiteY20" fmla="*/ 3678265 h 4021138"/>
                <a:gd name="connsiteX21" fmla="*/ 464949 w 2665709"/>
                <a:gd name="connsiteY21" fmla="*/ 3667933 h 4021138"/>
                <a:gd name="connsiteX22" fmla="*/ 444285 w 2665709"/>
                <a:gd name="connsiteY22" fmla="*/ 3636936 h 4021138"/>
                <a:gd name="connsiteX23" fmla="*/ 423621 w 2665709"/>
                <a:gd name="connsiteY23" fmla="*/ 3611105 h 4021138"/>
                <a:gd name="connsiteX24" fmla="*/ 382292 w 2665709"/>
                <a:gd name="connsiteY24" fmla="*/ 3600773 h 4021138"/>
                <a:gd name="connsiteX25" fmla="*/ 340963 w 2665709"/>
                <a:gd name="connsiteY25" fmla="*/ 3564611 h 4021138"/>
                <a:gd name="connsiteX26" fmla="*/ 330631 w 2665709"/>
                <a:gd name="connsiteY26" fmla="*/ 3554278 h 4021138"/>
                <a:gd name="connsiteX27" fmla="*/ 315133 w 2665709"/>
                <a:gd name="connsiteY27" fmla="*/ 3497451 h 4021138"/>
                <a:gd name="connsiteX28" fmla="*/ 346129 w 2665709"/>
                <a:gd name="connsiteY28" fmla="*/ 3471621 h 4021138"/>
                <a:gd name="connsiteX29" fmla="*/ 377126 w 2665709"/>
                <a:gd name="connsiteY29" fmla="*/ 3461289 h 4021138"/>
                <a:gd name="connsiteX30" fmla="*/ 392624 w 2665709"/>
                <a:gd name="connsiteY30" fmla="*/ 3456122 h 4021138"/>
                <a:gd name="connsiteX31" fmla="*/ 423621 w 2665709"/>
                <a:gd name="connsiteY31" fmla="*/ 3435458 h 4021138"/>
                <a:gd name="connsiteX32" fmla="*/ 454617 w 2665709"/>
                <a:gd name="connsiteY32" fmla="*/ 3419960 h 4021138"/>
                <a:gd name="connsiteX33" fmla="*/ 470116 w 2665709"/>
                <a:gd name="connsiteY33" fmla="*/ 3404461 h 4021138"/>
                <a:gd name="connsiteX34" fmla="*/ 485614 w 2665709"/>
                <a:gd name="connsiteY34" fmla="*/ 3394129 h 4021138"/>
                <a:gd name="connsiteX35" fmla="*/ 490780 w 2665709"/>
                <a:gd name="connsiteY35" fmla="*/ 3378631 h 4021138"/>
                <a:gd name="connsiteX36" fmla="*/ 501112 w 2665709"/>
                <a:gd name="connsiteY36" fmla="*/ 3363133 h 4021138"/>
                <a:gd name="connsiteX37" fmla="*/ 511444 w 2665709"/>
                <a:gd name="connsiteY37" fmla="*/ 3321804 h 4021138"/>
                <a:gd name="connsiteX38" fmla="*/ 521777 w 2665709"/>
                <a:gd name="connsiteY38" fmla="*/ 3311472 h 4021138"/>
                <a:gd name="connsiteX39" fmla="*/ 516610 w 2665709"/>
                <a:gd name="connsiteY39" fmla="*/ 3285641 h 4021138"/>
                <a:gd name="connsiteX40" fmla="*/ 501112 w 2665709"/>
                <a:gd name="connsiteY40" fmla="*/ 3270143 h 4021138"/>
                <a:gd name="connsiteX41" fmla="*/ 480448 w 2665709"/>
                <a:gd name="connsiteY41" fmla="*/ 3254644 h 4021138"/>
                <a:gd name="connsiteX42" fmla="*/ 454617 w 2665709"/>
                <a:gd name="connsiteY42" fmla="*/ 3249478 h 4021138"/>
                <a:gd name="connsiteX43" fmla="*/ 330631 w 2665709"/>
                <a:gd name="connsiteY43" fmla="*/ 3244312 h 4021138"/>
                <a:gd name="connsiteX44" fmla="*/ 320299 w 2665709"/>
                <a:gd name="connsiteY44" fmla="*/ 3223648 h 4021138"/>
                <a:gd name="connsiteX45" fmla="*/ 309966 w 2665709"/>
                <a:gd name="connsiteY45" fmla="*/ 3208150 h 4021138"/>
                <a:gd name="connsiteX46" fmla="*/ 304800 w 2665709"/>
                <a:gd name="connsiteY46" fmla="*/ 3171987 h 4021138"/>
                <a:gd name="connsiteX47" fmla="*/ 299634 w 2665709"/>
                <a:gd name="connsiteY47" fmla="*/ 3156489 h 4021138"/>
                <a:gd name="connsiteX48" fmla="*/ 304800 w 2665709"/>
                <a:gd name="connsiteY48" fmla="*/ 3135824 h 4021138"/>
                <a:gd name="connsiteX49" fmla="*/ 325465 w 2665709"/>
                <a:gd name="connsiteY49" fmla="*/ 3078997 h 4021138"/>
                <a:gd name="connsiteX50" fmla="*/ 340963 w 2665709"/>
                <a:gd name="connsiteY50" fmla="*/ 3068665 h 4021138"/>
                <a:gd name="connsiteX51" fmla="*/ 356461 w 2665709"/>
                <a:gd name="connsiteY51" fmla="*/ 3037668 h 4021138"/>
                <a:gd name="connsiteX52" fmla="*/ 366794 w 2665709"/>
                <a:gd name="connsiteY52" fmla="*/ 3001505 h 4021138"/>
                <a:gd name="connsiteX53" fmla="*/ 371960 w 2665709"/>
                <a:gd name="connsiteY53" fmla="*/ 2794861 h 4021138"/>
                <a:gd name="connsiteX54" fmla="*/ 377126 w 2665709"/>
                <a:gd name="connsiteY54" fmla="*/ 2769031 h 4021138"/>
                <a:gd name="connsiteX55" fmla="*/ 371960 w 2665709"/>
                <a:gd name="connsiteY55" fmla="*/ 2707038 h 4021138"/>
                <a:gd name="connsiteX56" fmla="*/ 366794 w 2665709"/>
                <a:gd name="connsiteY56" fmla="*/ 2691539 h 4021138"/>
                <a:gd name="connsiteX57" fmla="*/ 356461 w 2665709"/>
                <a:gd name="connsiteY57" fmla="*/ 2681207 h 4021138"/>
                <a:gd name="connsiteX58" fmla="*/ 361627 w 2665709"/>
                <a:gd name="connsiteY58" fmla="*/ 2624380 h 4021138"/>
                <a:gd name="connsiteX59" fmla="*/ 382292 w 2665709"/>
                <a:gd name="connsiteY59" fmla="*/ 2598550 h 4021138"/>
                <a:gd name="connsiteX60" fmla="*/ 408122 w 2665709"/>
                <a:gd name="connsiteY60" fmla="*/ 2572719 h 4021138"/>
                <a:gd name="connsiteX61" fmla="*/ 454617 w 2665709"/>
                <a:gd name="connsiteY61" fmla="*/ 2562387 h 4021138"/>
                <a:gd name="connsiteX62" fmla="*/ 470116 w 2665709"/>
                <a:gd name="connsiteY62" fmla="*/ 2557221 h 4021138"/>
                <a:gd name="connsiteX63" fmla="*/ 485614 w 2665709"/>
                <a:gd name="connsiteY63" fmla="*/ 2546889 h 4021138"/>
                <a:gd name="connsiteX64" fmla="*/ 490780 w 2665709"/>
                <a:gd name="connsiteY64" fmla="*/ 2531390 h 4021138"/>
                <a:gd name="connsiteX65" fmla="*/ 511444 w 2665709"/>
                <a:gd name="connsiteY65" fmla="*/ 2500394 h 4021138"/>
                <a:gd name="connsiteX66" fmla="*/ 521777 w 2665709"/>
                <a:gd name="connsiteY66" fmla="*/ 2484895 h 4021138"/>
                <a:gd name="connsiteX67" fmla="*/ 547607 w 2665709"/>
                <a:gd name="connsiteY67" fmla="*/ 2438400 h 4021138"/>
                <a:gd name="connsiteX68" fmla="*/ 573438 w 2665709"/>
                <a:gd name="connsiteY68" fmla="*/ 2412570 h 4021138"/>
                <a:gd name="connsiteX69" fmla="*/ 594102 w 2665709"/>
                <a:gd name="connsiteY69" fmla="*/ 2376407 h 4021138"/>
                <a:gd name="connsiteX70" fmla="*/ 609600 w 2665709"/>
                <a:gd name="connsiteY70" fmla="*/ 2360909 h 4021138"/>
                <a:gd name="connsiteX71" fmla="*/ 635431 w 2665709"/>
                <a:gd name="connsiteY71" fmla="*/ 2314414 h 4021138"/>
                <a:gd name="connsiteX72" fmla="*/ 656095 w 2665709"/>
                <a:gd name="connsiteY72" fmla="*/ 2288583 h 4021138"/>
                <a:gd name="connsiteX73" fmla="*/ 661261 w 2665709"/>
                <a:gd name="connsiteY73" fmla="*/ 2273085 h 4021138"/>
                <a:gd name="connsiteX74" fmla="*/ 671594 w 2665709"/>
                <a:gd name="connsiteY74" fmla="*/ 2262753 h 4021138"/>
                <a:gd name="connsiteX75" fmla="*/ 681926 w 2665709"/>
                <a:gd name="connsiteY75" fmla="*/ 2247255 h 4021138"/>
                <a:gd name="connsiteX76" fmla="*/ 697424 w 2665709"/>
                <a:gd name="connsiteY76" fmla="*/ 2216258 h 4021138"/>
                <a:gd name="connsiteX77" fmla="*/ 702590 w 2665709"/>
                <a:gd name="connsiteY77" fmla="*/ 2200760 h 4021138"/>
                <a:gd name="connsiteX78" fmla="*/ 718088 w 2665709"/>
                <a:gd name="connsiteY78" fmla="*/ 2190428 h 4021138"/>
                <a:gd name="connsiteX79" fmla="*/ 743919 w 2665709"/>
                <a:gd name="connsiteY79" fmla="*/ 2143933 h 4021138"/>
                <a:gd name="connsiteX80" fmla="*/ 769749 w 2665709"/>
                <a:gd name="connsiteY80" fmla="*/ 2118102 h 4021138"/>
                <a:gd name="connsiteX81" fmla="*/ 780082 w 2665709"/>
                <a:gd name="connsiteY81" fmla="*/ 2107770 h 4021138"/>
                <a:gd name="connsiteX82" fmla="*/ 795580 w 2665709"/>
                <a:gd name="connsiteY82" fmla="*/ 2081939 h 4021138"/>
                <a:gd name="connsiteX83" fmla="*/ 821410 w 2665709"/>
                <a:gd name="connsiteY83" fmla="*/ 2056109 h 4021138"/>
                <a:gd name="connsiteX84" fmla="*/ 836909 w 2665709"/>
                <a:gd name="connsiteY84" fmla="*/ 2030278 h 4021138"/>
                <a:gd name="connsiteX85" fmla="*/ 842075 w 2665709"/>
                <a:gd name="connsiteY85" fmla="*/ 2014780 h 4021138"/>
                <a:gd name="connsiteX86" fmla="*/ 857573 w 2665709"/>
                <a:gd name="connsiteY86" fmla="*/ 2009614 h 4021138"/>
                <a:gd name="connsiteX87" fmla="*/ 867905 w 2665709"/>
                <a:gd name="connsiteY87" fmla="*/ 1994116 h 4021138"/>
                <a:gd name="connsiteX88" fmla="*/ 893736 w 2665709"/>
                <a:gd name="connsiteY88" fmla="*/ 1973451 h 4021138"/>
                <a:gd name="connsiteX89" fmla="*/ 904068 w 2665709"/>
                <a:gd name="connsiteY89" fmla="*/ 1957953 h 4021138"/>
                <a:gd name="connsiteX90" fmla="*/ 909234 w 2665709"/>
                <a:gd name="connsiteY90" fmla="*/ 1942455 h 4021138"/>
                <a:gd name="connsiteX91" fmla="*/ 924733 w 2665709"/>
                <a:gd name="connsiteY91" fmla="*/ 1937289 h 4021138"/>
                <a:gd name="connsiteX92" fmla="*/ 935065 w 2665709"/>
                <a:gd name="connsiteY92" fmla="*/ 1926956 h 4021138"/>
                <a:gd name="connsiteX93" fmla="*/ 945397 w 2665709"/>
                <a:gd name="connsiteY93" fmla="*/ 1911458 h 4021138"/>
                <a:gd name="connsiteX94" fmla="*/ 976394 w 2665709"/>
                <a:gd name="connsiteY94" fmla="*/ 1880461 h 4021138"/>
                <a:gd name="connsiteX95" fmla="*/ 1002224 w 2665709"/>
                <a:gd name="connsiteY95" fmla="*/ 1854631 h 4021138"/>
                <a:gd name="connsiteX96" fmla="*/ 1012556 w 2665709"/>
                <a:gd name="connsiteY96" fmla="*/ 1839133 h 4021138"/>
                <a:gd name="connsiteX97" fmla="*/ 1033221 w 2665709"/>
                <a:gd name="connsiteY97" fmla="*/ 1818468 h 4021138"/>
                <a:gd name="connsiteX98" fmla="*/ 1059051 w 2665709"/>
                <a:gd name="connsiteY98" fmla="*/ 1771973 h 4021138"/>
                <a:gd name="connsiteX99" fmla="*/ 1074549 w 2665709"/>
                <a:gd name="connsiteY99" fmla="*/ 1761641 h 4021138"/>
                <a:gd name="connsiteX100" fmla="*/ 1084882 w 2665709"/>
                <a:gd name="connsiteY100" fmla="*/ 1725478 h 4021138"/>
                <a:gd name="connsiteX101" fmla="*/ 1095214 w 2665709"/>
                <a:gd name="connsiteY101" fmla="*/ 1694482 h 4021138"/>
                <a:gd name="connsiteX102" fmla="*/ 1100380 w 2665709"/>
                <a:gd name="connsiteY102" fmla="*/ 1678983 h 4021138"/>
                <a:gd name="connsiteX103" fmla="*/ 1110712 w 2665709"/>
                <a:gd name="connsiteY103" fmla="*/ 1637655 h 4021138"/>
                <a:gd name="connsiteX104" fmla="*/ 1126210 w 2665709"/>
                <a:gd name="connsiteY104" fmla="*/ 1585994 h 4021138"/>
                <a:gd name="connsiteX105" fmla="*/ 1131377 w 2665709"/>
                <a:gd name="connsiteY105" fmla="*/ 1570495 h 4021138"/>
                <a:gd name="connsiteX106" fmla="*/ 1146875 w 2665709"/>
                <a:gd name="connsiteY106" fmla="*/ 1554997 h 4021138"/>
                <a:gd name="connsiteX107" fmla="*/ 1157207 w 2665709"/>
                <a:gd name="connsiteY107" fmla="*/ 1524000 h 4021138"/>
                <a:gd name="connsiteX108" fmla="*/ 1162373 w 2665709"/>
                <a:gd name="connsiteY108" fmla="*/ 1508502 h 4021138"/>
                <a:gd name="connsiteX109" fmla="*/ 1177871 w 2665709"/>
                <a:gd name="connsiteY109" fmla="*/ 1493004 h 4021138"/>
                <a:gd name="connsiteX110" fmla="*/ 1183038 w 2665709"/>
                <a:gd name="connsiteY110" fmla="*/ 1477505 h 4021138"/>
                <a:gd name="connsiteX111" fmla="*/ 1193370 w 2665709"/>
                <a:gd name="connsiteY111" fmla="*/ 1462007 h 4021138"/>
                <a:gd name="connsiteX112" fmla="*/ 1198536 w 2665709"/>
                <a:gd name="connsiteY112" fmla="*/ 1441343 h 4021138"/>
                <a:gd name="connsiteX113" fmla="*/ 1224366 w 2665709"/>
                <a:gd name="connsiteY113" fmla="*/ 1415512 h 4021138"/>
                <a:gd name="connsiteX114" fmla="*/ 1239865 w 2665709"/>
                <a:gd name="connsiteY114" fmla="*/ 1384516 h 4021138"/>
                <a:gd name="connsiteX115" fmla="*/ 1255363 w 2665709"/>
                <a:gd name="connsiteY115" fmla="*/ 1379350 h 4021138"/>
                <a:gd name="connsiteX116" fmla="*/ 1260529 w 2665709"/>
                <a:gd name="connsiteY116" fmla="*/ 1363851 h 4021138"/>
                <a:gd name="connsiteX117" fmla="*/ 1291526 w 2665709"/>
                <a:gd name="connsiteY117" fmla="*/ 1343187 h 4021138"/>
                <a:gd name="connsiteX118" fmla="*/ 1296692 w 2665709"/>
                <a:gd name="connsiteY118" fmla="*/ 1327689 h 4021138"/>
                <a:gd name="connsiteX119" fmla="*/ 1322522 w 2665709"/>
                <a:gd name="connsiteY119" fmla="*/ 1307024 h 4021138"/>
                <a:gd name="connsiteX120" fmla="*/ 1332855 w 2665709"/>
                <a:gd name="connsiteY120" fmla="*/ 1296692 h 4021138"/>
                <a:gd name="connsiteX121" fmla="*/ 1348353 w 2665709"/>
                <a:gd name="connsiteY121" fmla="*/ 1291526 h 4021138"/>
                <a:gd name="connsiteX122" fmla="*/ 1544665 w 2665709"/>
                <a:gd name="connsiteY122" fmla="*/ 1286360 h 4021138"/>
                <a:gd name="connsiteX123" fmla="*/ 1580827 w 2665709"/>
                <a:gd name="connsiteY123" fmla="*/ 1281194 h 4021138"/>
                <a:gd name="connsiteX124" fmla="*/ 1596326 w 2665709"/>
                <a:gd name="connsiteY124" fmla="*/ 1276028 h 4021138"/>
                <a:gd name="connsiteX125" fmla="*/ 1616990 w 2665709"/>
                <a:gd name="connsiteY125" fmla="*/ 1270861 h 4021138"/>
                <a:gd name="connsiteX126" fmla="*/ 1663485 w 2665709"/>
                <a:gd name="connsiteY126" fmla="*/ 1250197 h 4021138"/>
                <a:gd name="connsiteX127" fmla="*/ 1678983 w 2665709"/>
                <a:gd name="connsiteY127" fmla="*/ 1245031 h 4021138"/>
                <a:gd name="connsiteX128" fmla="*/ 1694482 w 2665709"/>
                <a:gd name="connsiteY128" fmla="*/ 1239865 h 4021138"/>
                <a:gd name="connsiteX129" fmla="*/ 1704814 w 2665709"/>
                <a:gd name="connsiteY129" fmla="*/ 1224366 h 4021138"/>
                <a:gd name="connsiteX130" fmla="*/ 1725478 w 2665709"/>
                <a:gd name="connsiteY130" fmla="*/ 1214034 h 4021138"/>
                <a:gd name="connsiteX131" fmla="*/ 1740977 w 2665709"/>
                <a:gd name="connsiteY131" fmla="*/ 1203702 h 4021138"/>
                <a:gd name="connsiteX132" fmla="*/ 1766807 w 2665709"/>
                <a:gd name="connsiteY132" fmla="*/ 1183038 h 4021138"/>
                <a:gd name="connsiteX133" fmla="*/ 1797804 w 2665709"/>
                <a:gd name="connsiteY133" fmla="*/ 1162373 h 4021138"/>
                <a:gd name="connsiteX134" fmla="*/ 1808136 w 2665709"/>
                <a:gd name="connsiteY134" fmla="*/ 1146875 h 4021138"/>
                <a:gd name="connsiteX135" fmla="*/ 1823634 w 2665709"/>
                <a:gd name="connsiteY135" fmla="*/ 1141709 h 4021138"/>
                <a:gd name="connsiteX136" fmla="*/ 1839133 w 2665709"/>
                <a:gd name="connsiteY136" fmla="*/ 1131377 h 4021138"/>
                <a:gd name="connsiteX137" fmla="*/ 1859797 w 2665709"/>
                <a:gd name="connsiteY137" fmla="*/ 1105546 h 4021138"/>
                <a:gd name="connsiteX138" fmla="*/ 1880461 w 2665709"/>
                <a:gd name="connsiteY138" fmla="*/ 1074550 h 4021138"/>
                <a:gd name="connsiteX139" fmla="*/ 1890794 w 2665709"/>
                <a:gd name="connsiteY139" fmla="*/ 1043553 h 4021138"/>
                <a:gd name="connsiteX140" fmla="*/ 1895960 w 2665709"/>
                <a:gd name="connsiteY140" fmla="*/ 1028055 h 4021138"/>
                <a:gd name="connsiteX141" fmla="*/ 1906292 w 2665709"/>
                <a:gd name="connsiteY141" fmla="*/ 1017722 h 4021138"/>
                <a:gd name="connsiteX142" fmla="*/ 1911458 w 2665709"/>
                <a:gd name="connsiteY142" fmla="*/ 1002224 h 4021138"/>
                <a:gd name="connsiteX143" fmla="*/ 1932122 w 2665709"/>
                <a:gd name="connsiteY143" fmla="*/ 971228 h 4021138"/>
                <a:gd name="connsiteX144" fmla="*/ 1937288 w 2665709"/>
                <a:gd name="connsiteY144" fmla="*/ 955729 h 4021138"/>
                <a:gd name="connsiteX145" fmla="*/ 1947621 w 2665709"/>
                <a:gd name="connsiteY145" fmla="*/ 945397 h 4021138"/>
                <a:gd name="connsiteX146" fmla="*/ 1957953 w 2665709"/>
                <a:gd name="connsiteY146" fmla="*/ 929899 h 4021138"/>
                <a:gd name="connsiteX147" fmla="*/ 1963119 w 2665709"/>
                <a:gd name="connsiteY147" fmla="*/ 914400 h 4021138"/>
                <a:gd name="connsiteX148" fmla="*/ 1994116 w 2665709"/>
                <a:gd name="connsiteY148" fmla="*/ 873072 h 4021138"/>
                <a:gd name="connsiteX149" fmla="*/ 1999282 w 2665709"/>
                <a:gd name="connsiteY149" fmla="*/ 857573 h 4021138"/>
                <a:gd name="connsiteX150" fmla="*/ 2019946 w 2665709"/>
                <a:gd name="connsiteY150" fmla="*/ 826577 h 4021138"/>
                <a:gd name="connsiteX151" fmla="*/ 2030278 w 2665709"/>
                <a:gd name="connsiteY151" fmla="*/ 811078 h 4021138"/>
                <a:gd name="connsiteX152" fmla="*/ 2040610 w 2665709"/>
                <a:gd name="connsiteY152" fmla="*/ 795580 h 4021138"/>
                <a:gd name="connsiteX153" fmla="*/ 2045777 w 2665709"/>
                <a:gd name="connsiteY153" fmla="*/ 780082 h 4021138"/>
                <a:gd name="connsiteX154" fmla="*/ 2061275 w 2665709"/>
                <a:gd name="connsiteY154" fmla="*/ 769750 h 4021138"/>
                <a:gd name="connsiteX155" fmla="*/ 2081939 w 2665709"/>
                <a:gd name="connsiteY155" fmla="*/ 743919 h 4021138"/>
                <a:gd name="connsiteX156" fmla="*/ 2097438 w 2665709"/>
                <a:gd name="connsiteY156" fmla="*/ 733587 h 4021138"/>
                <a:gd name="connsiteX157" fmla="*/ 2138766 w 2665709"/>
                <a:gd name="connsiteY157" fmla="*/ 702590 h 4021138"/>
                <a:gd name="connsiteX158" fmla="*/ 2149099 w 2665709"/>
                <a:gd name="connsiteY158" fmla="*/ 692258 h 4021138"/>
                <a:gd name="connsiteX159" fmla="*/ 2164597 w 2665709"/>
                <a:gd name="connsiteY159" fmla="*/ 687092 h 4021138"/>
                <a:gd name="connsiteX160" fmla="*/ 2185261 w 2665709"/>
                <a:gd name="connsiteY160" fmla="*/ 661261 h 4021138"/>
                <a:gd name="connsiteX161" fmla="*/ 2216258 w 2665709"/>
                <a:gd name="connsiteY161" fmla="*/ 650929 h 4021138"/>
                <a:gd name="connsiteX162" fmla="*/ 2236922 w 2665709"/>
                <a:gd name="connsiteY162" fmla="*/ 640597 h 4021138"/>
                <a:gd name="connsiteX163" fmla="*/ 2262753 w 2665709"/>
                <a:gd name="connsiteY163" fmla="*/ 625099 h 4021138"/>
                <a:gd name="connsiteX164" fmla="*/ 2288583 w 2665709"/>
                <a:gd name="connsiteY164" fmla="*/ 599268 h 4021138"/>
                <a:gd name="connsiteX165" fmla="*/ 2298916 w 2665709"/>
                <a:gd name="connsiteY165" fmla="*/ 588936 h 4021138"/>
                <a:gd name="connsiteX166" fmla="*/ 2314414 w 2665709"/>
                <a:gd name="connsiteY166" fmla="*/ 583770 h 4021138"/>
                <a:gd name="connsiteX167" fmla="*/ 2345410 w 2665709"/>
                <a:gd name="connsiteY167" fmla="*/ 552773 h 4021138"/>
                <a:gd name="connsiteX168" fmla="*/ 2355743 w 2665709"/>
                <a:gd name="connsiteY168" fmla="*/ 542441 h 4021138"/>
                <a:gd name="connsiteX169" fmla="*/ 2381573 w 2665709"/>
                <a:gd name="connsiteY169" fmla="*/ 516611 h 4021138"/>
                <a:gd name="connsiteX170" fmla="*/ 2407404 w 2665709"/>
                <a:gd name="connsiteY170" fmla="*/ 501112 h 4021138"/>
                <a:gd name="connsiteX171" fmla="*/ 2422902 w 2665709"/>
                <a:gd name="connsiteY171" fmla="*/ 490780 h 4021138"/>
                <a:gd name="connsiteX172" fmla="*/ 2495227 w 2665709"/>
                <a:gd name="connsiteY172" fmla="*/ 480448 h 4021138"/>
                <a:gd name="connsiteX173" fmla="*/ 2526224 w 2665709"/>
                <a:gd name="connsiteY173" fmla="*/ 470116 h 4021138"/>
                <a:gd name="connsiteX174" fmla="*/ 2536556 w 2665709"/>
                <a:gd name="connsiteY174" fmla="*/ 454617 h 4021138"/>
                <a:gd name="connsiteX175" fmla="*/ 2567553 w 2665709"/>
                <a:gd name="connsiteY175" fmla="*/ 444285 h 4021138"/>
                <a:gd name="connsiteX176" fmla="*/ 2598549 w 2665709"/>
                <a:gd name="connsiteY176" fmla="*/ 423621 h 4021138"/>
                <a:gd name="connsiteX177" fmla="*/ 2614048 w 2665709"/>
                <a:gd name="connsiteY177" fmla="*/ 413289 h 4021138"/>
                <a:gd name="connsiteX178" fmla="*/ 2629546 w 2665709"/>
                <a:gd name="connsiteY178" fmla="*/ 408122 h 4021138"/>
                <a:gd name="connsiteX179" fmla="*/ 2655377 w 2665709"/>
                <a:gd name="connsiteY179" fmla="*/ 387458 h 4021138"/>
                <a:gd name="connsiteX180" fmla="*/ 2665709 w 2665709"/>
                <a:gd name="connsiteY180" fmla="*/ 371960 h 4021138"/>
                <a:gd name="connsiteX181" fmla="*/ 2660543 w 2665709"/>
                <a:gd name="connsiteY181" fmla="*/ 356461 h 4021138"/>
                <a:gd name="connsiteX182" fmla="*/ 2645044 w 2665709"/>
                <a:gd name="connsiteY182" fmla="*/ 351295 h 4021138"/>
                <a:gd name="connsiteX183" fmla="*/ 2629546 w 2665709"/>
                <a:gd name="connsiteY183" fmla="*/ 340963 h 4021138"/>
                <a:gd name="connsiteX184" fmla="*/ 2598549 w 2665709"/>
                <a:gd name="connsiteY184" fmla="*/ 330631 h 4021138"/>
                <a:gd name="connsiteX185" fmla="*/ 2577885 w 2665709"/>
                <a:gd name="connsiteY185" fmla="*/ 304800 h 4021138"/>
                <a:gd name="connsiteX186" fmla="*/ 2557221 w 2665709"/>
                <a:gd name="connsiteY186" fmla="*/ 273804 h 4021138"/>
                <a:gd name="connsiteX187" fmla="*/ 2552055 w 2665709"/>
                <a:gd name="connsiteY187" fmla="*/ 258305 h 4021138"/>
                <a:gd name="connsiteX188" fmla="*/ 2541722 w 2665709"/>
                <a:gd name="connsiteY188" fmla="*/ 247973 h 4021138"/>
                <a:gd name="connsiteX189" fmla="*/ 2536556 w 2665709"/>
                <a:gd name="connsiteY189" fmla="*/ 216977 h 4021138"/>
                <a:gd name="connsiteX190" fmla="*/ 2531390 w 2665709"/>
                <a:gd name="connsiteY190" fmla="*/ 201478 h 4021138"/>
                <a:gd name="connsiteX191" fmla="*/ 2515892 w 2665709"/>
                <a:gd name="connsiteY191" fmla="*/ 165316 h 4021138"/>
                <a:gd name="connsiteX192" fmla="*/ 2479729 w 2665709"/>
                <a:gd name="connsiteY192" fmla="*/ 139485 h 4021138"/>
                <a:gd name="connsiteX193" fmla="*/ 2464231 w 2665709"/>
                <a:gd name="connsiteY193" fmla="*/ 129153 h 4021138"/>
                <a:gd name="connsiteX194" fmla="*/ 2433234 w 2665709"/>
                <a:gd name="connsiteY194" fmla="*/ 118821 h 4021138"/>
                <a:gd name="connsiteX195" fmla="*/ 2402238 w 2665709"/>
                <a:gd name="connsiteY195" fmla="*/ 108489 h 4021138"/>
                <a:gd name="connsiteX196" fmla="*/ 2386739 w 2665709"/>
                <a:gd name="connsiteY196" fmla="*/ 103322 h 4021138"/>
                <a:gd name="connsiteX197" fmla="*/ 2371241 w 2665709"/>
                <a:gd name="connsiteY197" fmla="*/ 92990 h 4021138"/>
                <a:gd name="connsiteX198" fmla="*/ 2340244 w 2665709"/>
                <a:gd name="connsiteY198" fmla="*/ 87824 h 4021138"/>
                <a:gd name="connsiteX199" fmla="*/ 2293749 w 2665709"/>
                <a:gd name="connsiteY199" fmla="*/ 72326 h 4021138"/>
                <a:gd name="connsiteX200" fmla="*/ 2278251 w 2665709"/>
                <a:gd name="connsiteY200" fmla="*/ 67160 h 4021138"/>
                <a:gd name="connsiteX201" fmla="*/ 2262753 w 2665709"/>
                <a:gd name="connsiteY201" fmla="*/ 56828 h 4021138"/>
                <a:gd name="connsiteX202" fmla="*/ 2231756 w 2665709"/>
                <a:gd name="connsiteY202" fmla="*/ 46495 h 4021138"/>
                <a:gd name="connsiteX203" fmla="*/ 2216258 w 2665709"/>
                <a:gd name="connsiteY203" fmla="*/ 36163 h 4021138"/>
                <a:gd name="connsiteX204" fmla="*/ 2200760 w 2665709"/>
                <a:gd name="connsiteY204" fmla="*/ 30997 h 4021138"/>
                <a:gd name="connsiteX205" fmla="*/ 2190427 w 2665709"/>
                <a:gd name="connsiteY205" fmla="*/ 20665 h 4021138"/>
                <a:gd name="connsiteX206" fmla="*/ 2159431 w 2665709"/>
                <a:gd name="connsiteY206" fmla="*/ 10333 h 4021138"/>
                <a:gd name="connsiteX207" fmla="*/ 2143933 w 2665709"/>
                <a:gd name="connsiteY207" fmla="*/ 5166 h 4021138"/>
                <a:gd name="connsiteX208" fmla="*/ 2128434 w 2665709"/>
                <a:gd name="connsiteY208" fmla="*/ 0 h 4021138"/>
                <a:gd name="connsiteX209" fmla="*/ 1999282 w 2665709"/>
                <a:gd name="connsiteY209" fmla="*/ 5166 h 4021138"/>
                <a:gd name="connsiteX210" fmla="*/ 1988949 w 2665709"/>
                <a:gd name="connsiteY210" fmla="*/ 15499 h 4021138"/>
                <a:gd name="connsiteX211" fmla="*/ 1968285 w 2665709"/>
                <a:gd name="connsiteY211" fmla="*/ 20665 h 4021138"/>
                <a:gd name="connsiteX212" fmla="*/ 1952787 w 2665709"/>
                <a:gd name="connsiteY212" fmla="*/ 30997 h 4021138"/>
                <a:gd name="connsiteX213" fmla="*/ 1937288 w 2665709"/>
                <a:gd name="connsiteY213" fmla="*/ 36163 h 4021138"/>
                <a:gd name="connsiteX214" fmla="*/ 1926956 w 2665709"/>
                <a:gd name="connsiteY214" fmla="*/ 51661 h 4021138"/>
                <a:gd name="connsiteX215" fmla="*/ 1901126 w 2665709"/>
                <a:gd name="connsiteY215" fmla="*/ 72326 h 4021138"/>
                <a:gd name="connsiteX216" fmla="*/ 1890794 w 2665709"/>
                <a:gd name="connsiteY216" fmla="*/ 87824 h 4021138"/>
                <a:gd name="connsiteX217" fmla="*/ 1864963 w 2665709"/>
                <a:gd name="connsiteY217" fmla="*/ 108489 h 4021138"/>
                <a:gd name="connsiteX218" fmla="*/ 1844299 w 2665709"/>
                <a:gd name="connsiteY218" fmla="*/ 139485 h 4021138"/>
                <a:gd name="connsiteX219" fmla="*/ 1833966 w 2665709"/>
                <a:gd name="connsiteY219" fmla="*/ 154983 h 4021138"/>
                <a:gd name="connsiteX220" fmla="*/ 1823634 w 2665709"/>
                <a:gd name="connsiteY220" fmla="*/ 185980 h 4021138"/>
                <a:gd name="connsiteX221" fmla="*/ 1818468 w 2665709"/>
                <a:gd name="connsiteY221" fmla="*/ 201478 h 4021138"/>
                <a:gd name="connsiteX222" fmla="*/ 1808136 w 2665709"/>
                <a:gd name="connsiteY222" fmla="*/ 289302 h 4021138"/>
                <a:gd name="connsiteX223" fmla="*/ 1797804 w 2665709"/>
                <a:gd name="connsiteY223" fmla="*/ 304800 h 4021138"/>
                <a:gd name="connsiteX224" fmla="*/ 1792638 w 2665709"/>
                <a:gd name="connsiteY224" fmla="*/ 320299 h 4021138"/>
                <a:gd name="connsiteX225" fmla="*/ 1777139 w 2665709"/>
                <a:gd name="connsiteY225" fmla="*/ 325465 h 4021138"/>
                <a:gd name="connsiteX226" fmla="*/ 1761641 w 2665709"/>
                <a:gd name="connsiteY226" fmla="*/ 335797 h 4021138"/>
                <a:gd name="connsiteX227" fmla="*/ 1746143 w 2665709"/>
                <a:gd name="connsiteY227" fmla="*/ 340963 h 4021138"/>
                <a:gd name="connsiteX228" fmla="*/ 1678983 w 2665709"/>
                <a:gd name="connsiteY228" fmla="*/ 351295 h 4021138"/>
                <a:gd name="connsiteX229" fmla="*/ 1632488 w 2665709"/>
                <a:gd name="connsiteY229" fmla="*/ 361628 h 4021138"/>
                <a:gd name="connsiteX230" fmla="*/ 1616990 w 2665709"/>
                <a:gd name="connsiteY230" fmla="*/ 371960 h 4021138"/>
                <a:gd name="connsiteX231" fmla="*/ 1591160 w 2665709"/>
                <a:gd name="connsiteY231" fmla="*/ 377126 h 4021138"/>
                <a:gd name="connsiteX232" fmla="*/ 1570495 w 2665709"/>
                <a:gd name="connsiteY232" fmla="*/ 382292 h 4021138"/>
                <a:gd name="connsiteX233" fmla="*/ 1554997 w 2665709"/>
                <a:gd name="connsiteY233" fmla="*/ 387458 h 4021138"/>
                <a:gd name="connsiteX234" fmla="*/ 1518834 w 2665709"/>
                <a:gd name="connsiteY234" fmla="*/ 397790 h 4021138"/>
                <a:gd name="connsiteX235" fmla="*/ 1472339 w 2665709"/>
                <a:gd name="connsiteY235" fmla="*/ 418455 h 4021138"/>
                <a:gd name="connsiteX236" fmla="*/ 1456841 w 2665709"/>
                <a:gd name="connsiteY236" fmla="*/ 423621 h 4021138"/>
                <a:gd name="connsiteX237" fmla="*/ 1441343 w 2665709"/>
                <a:gd name="connsiteY237" fmla="*/ 428787 h 4021138"/>
                <a:gd name="connsiteX238" fmla="*/ 1405180 w 2665709"/>
                <a:gd name="connsiteY238" fmla="*/ 454617 h 4021138"/>
                <a:gd name="connsiteX239" fmla="*/ 1374183 w 2665709"/>
                <a:gd name="connsiteY239" fmla="*/ 475282 h 4021138"/>
                <a:gd name="connsiteX240" fmla="*/ 1358685 w 2665709"/>
                <a:gd name="connsiteY240" fmla="*/ 485614 h 4021138"/>
                <a:gd name="connsiteX241" fmla="*/ 1327688 w 2665709"/>
                <a:gd name="connsiteY241" fmla="*/ 511444 h 4021138"/>
                <a:gd name="connsiteX242" fmla="*/ 1317356 w 2665709"/>
                <a:gd name="connsiteY242" fmla="*/ 521777 h 4021138"/>
                <a:gd name="connsiteX243" fmla="*/ 1286360 w 2665709"/>
                <a:gd name="connsiteY243" fmla="*/ 542441 h 4021138"/>
                <a:gd name="connsiteX244" fmla="*/ 1270861 w 2665709"/>
                <a:gd name="connsiteY244" fmla="*/ 552773 h 4021138"/>
                <a:gd name="connsiteX245" fmla="*/ 1260529 w 2665709"/>
                <a:gd name="connsiteY245" fmla="*/ 568272 h 4021138"/>
                <a:gd name="connsiteX246" fmla="*/ 1245031 w 2665709"/>
                <a:gd name="connsiteY246" fmla="*/ 573438 h 4021138"/>
                <a:gd name="connsiteX247" fmla="*/ 1229533 w 2665709"/>
                <a:gd name="connsiteY247" fmla="*/ 583770 h 4021138"/>
                <a:gd name="connsiteX248" fmla="*/ 1224366 w 2665709"/>
                <a:gd name="connsiteY248" fmla="*/ 599268 h 4021138"/>
                <a:gd name="connsiteX249" fmla="*/ 1193370 w 2665709"/>
                <a:gd name="connsiteY249" fmla="*/ 619933 h 4021138"/>
                <a:gd name="connsiteX250" fmla="*/ 1177871 w 2665709"/>
                <a:gd name="connsiteY250" fmla="*/ 630265 h 4021138"/>
                <a:gd name="connsiteX251" fmla="*/ 1146875 w 2665709"/>
                <a:gd name="connsiteY251" fmla="*/ 656095 h 4021138"/>
                <a:gd name="connsiteX252" fmla="*/ 1126210 w 2665709"/>
                <a:gd name="connsiteY252" fmla="*/ 676760 h 4021138"/>
                <a:gd name="connsiteX253" fmla="*/ 1110712 w 2665709"/>
                <a:gd name="connsiteY253" fmla="*/ 692258 h 4021138"/>
                <a:gd name="connsiteX254" fmla="*/ 1095214 w 2665709"/>
                <a:gd name="connsiteY254" fmla="*/ 702590 h 4021138"/>
                <a:gd name="connsiteX255" fmla="*/ 1084882 w 2665709"/>
                <a:gd name="connsiteY255" fmla="*/ 718089 h 4021138"/>
                <a:gd name="connsiteX256" fmla="*/ 1069383 w 2665709"/>
                <a:gd name="connsiteY256" fmla="*/ 723255 h 4021138"/>
                <a:gd name="connsiteX257" fmla="*/ 1059051 w 2665709"/>
                <a:gd name="connsiteY257" fmla="*/ 754251 h 4021138"/>
                <a:gd name="connsiteX258" fmla="*/ 1048719 w 2665709"/>
                <a:gd name="connsiteY258" fmla="*/ 774916 h 4021138"/>
                <a:gd name="connsiteX259" fmla="*/ 1043553 w 2665709"/>
                <a:gd name="connsiteY259" fmla="*/ 790414 h 4021138"/>
                <a:gd name="connsiteX260" fmla="*/ 1022888 w 2665709"/>
                <a:gd name="connsiteY260" fmla="*/ 821411 h 4021138"/>
                <a:gd name="connsiteX261" fmla="*/ 1012556 w 2665709"/>
                <a:gd name="connsiteY261" fmla="*/ 852407 h 4021138"/>
                <a:gd name="connsiteX262" fmla="*/ 1007390 w 2665709"/>
                <a:gd name="connsiteY262" fmla="*/ 867905 h 4021138"/>
                <a:gd name="connsiteX263" fmla="*/ 997058 w 2665709"/>
                <a:gd name="connsiteY263" fmla="*/ 888570 h 4021138"/>
                <a:gd name="connsiteX264" fmla="*/ 991892 w 2665709"/>
                <a:gd name="connsiteY264" fmla="*/ 909234 h 4021138"/>
                <a:gd name="connsiteX265" fmla="*/ 981560 w 2665709"/>
                <a:gd name="connsiteY265" fmla="*/ 960895 h 4021138"/>
                <a:gd name="connsiteX266" fmla="*/ 971227 w 2665709"/>
                <a:gd name="connsiteY266" fmla="*/ 991892 h 4021138"/>
                <a:gd name="connsiteX267" fmla="*/ 940231 w 2665709"/>
                <a:gd name="connsiteY267" fmla="*/ 1012556 h 4021138"/>
                <a:gd name="connsiteX268" fmla="*/ 919566 w 2665709"/>
                <a:gd name="connsiteY268" fmla="*/ 1033221 h 4021138"/>
                <a:gd name="connsiteX269" fmla="*/ 898902 w 2665709"/>
                <a:gd name="connsiteY269" fmla="*/ 1038387 h 4021138"/>
                <a:gd name="connsiteX270" fmla="*/ 883404 w 2665709"/>
                <a:gd name="connsiteY270" fmla="*/ 1048719 h 4021138"/>
                <a:gd name="connsiteX271" fmla="*/ 862739 w 2665709"/>
                <a:gd name="connsiteY271" fmla="*/ 1074550 h 4021138"/>
                <a:gd name="connsiteX272" fmla="*/ 847241 w 2665709"/>
                <a:gd name="connsiteY272" fmla="*/ 1079716 h 4021138"/>
                <a:gd name="connsiteX273" fmla="*/ 836909 w 2665709"/>
                <a:gd name="connsiteY273" fmla="*/ 1110712 h 4021138"/>
                <a:gd name="connsiteX274" fmla="*/ 831743 w 2665709"/>
                <a:gd name="connsiteY274" fmla="*/ 1126211 h 4021138"/>
                <a:gd name="connsiteX275" fmla="*/ 821410 w 2665709"/>
                <a:gd name="connsiteY275" fmla="*/ 1198536 h 4021138"/>
                <a:gd name="connsiteX276" fmla="*/ 805912 w 2665709"/>
                <a:gd name="connsiteY276" fmla="*/ 1245031 h 4021138"/>
                <a:gd name="connsiteX277" fmla="*/ 800746 w 2665709"/>
                <a:gd name="connsiteY277" fmla="*/ 1260529 h 4021138"/>
                <a:gd name="connsiteX278" fmla="*/ 785248 w 2665709"/>
                <a:gd name="connsiteY278" fmla="*/ 1291526 h 4021138"/>
                <a:gd name="connsiteX279" fmla="*/ 769749 w 2665709"/>
                <a:gd name="connsiteY279" fmla="*/ 1296692 h 4021138"/>
                <a:gd name="connsiteX280" fmla="*/ 738753 w 2665709"/>
                <a:gd name="connsiteY280" fmla="*/ 1317356 h 4021138"/>
                <a:gd name="connsiteX281" fmla="*/ 718088 w 2665709"/>
                <a:gd name="connsiteY281" fmla="*/ 1338021 h 4021138"/>
                <a:gd name="connsiteX282" fmla="*/ 702590 w 2665709"/>
                <a:gd name="connsiteY282" fmla="*/ 1343187 h 4021138"/>
                <a:gd name="connsiteX283" fmla="*/ 671594 w 2665709"/>
                <a:gd name="connsiteY283" fmla="*/ 1363851 h 4021138"/>
                <a:gd name="connsiteX284" fmla="*/ 656095 w 2665709"/>
                <a:gd name="connsiteY284" fmla="*/ 1394848 h 4021138"/>
                <a:gd name="connsiteX285" fmla="*/ 640597 w 2665709"/>
                <a:gd name="connsiteY285" fmla="*/ 1405180 h 4021138"/>
                <a:gd name="connsiteX286" fmla="*/ 614766 w 2665709"/>
                <a:gd name="connsiteY286" fmla="*/ 1482672 h 4021138"/>
                <a:gd name="connsiteX287" fmla="*/ 609600 w 2665709"/>
                <a:gd name="connsiteY287" fmla="*/ 1498170 h 4021138"/>
                <a:gd name="connsiteX288" fmla="*/ 604434 w 2665709"/>
                <a:gd name="connsiteY288" fmla="*/ 1513668 h 4021138"/>
                <a:gd name="connsiteX289" fmla="*/ 588936 w 2665709"/>
                <a:gd name="connsiteY289" fmla="*/ 1524000 h 4021138"/>
                <a:gd name="connsiteX290" fmla="*/ 568271 w 2665709"/>
                <a:gd name="connsiteY290" fmla="*/ 1544665 h 4021138"/>
                <a:gd name="connsiteX291" fmla="*/ 537275 w 2665709"/>
                <a:gd name="connsiteY291" fmla="*/ 1554997 h 4021138"/>
                <a:gd name="connsiteX292" fmla="*/ 521777 w 2665709"/>
                <a:gd name="connsiteY292" fmla="*/ 1560163 h 4021138"/>
                <a:gd name="connsiteX293" fmla="*/ 495946 w 2665709"/>
                <a:gd name="connsiteY293" fmla="*/ 1591160 h 4021138"/>
                <a:gd name="connsiteX294" fmla="*/ 480448 w 2665709"/>
                <a:gd name="connsiteY294" fmla="*/ 1601492 h 4021138"/>
                <a:gd name="connsiteX295" fmla="*/ 475282 w 2665709"/>
                <a:gd name="connsiteY295" fmla="*/ 1616990 h 4021138"/>
                <a:gd name="connsiteX296" fmla="*/ 444285 w 2665709"/>
                <a:gd name="connsiteY296" fmla="*/ 1658319 h 4021138"/>
                <a:gd name="connsiteX297" fmla="*/ 433953 w 2665709"/>
                <a:gd name="connsiteY297" fmla="*/ 1689316 h 4021138"/>
                <a:gd name="connsiteX298" fmla="*/ 423621 w 2665709"/>
                <a:gd name="connsiteY298" fmla="*/ 1735811 h 4021138"/>
                <a:gd name="connsiteX299" fmla="*/ 428787 w 2665709"/>
                <a:gd name="connsiteY299" fmla="*/ 1808136 h 4021138"/>
                <a:gd name="connsiteX300" fmla="*/ 439119 w 2665709"/>
                <a:gd name="connsiteY300" fmla="*/ 1890794 h 4021138"/>
                <a:gd name="connsiteX301" fmla="*/ 423621 w 2665709"/>
                <a:gd name="connsiteY301" fmla="*/ 1994116 h 4021138"/>
                <a:gd name="connsiteX302" fmla="*/ 413288 w 2665709"/>
                <a:gd name="connsiteY302" fmla="*/ 2014780 h 4021138"/>
                <a:gd name="connsiteX303" fmla="*/ 392624 w 2665709"/>
                <a:gd name="connsiteY303" fmla="*/ 2045777 h 4021138"/>
                <a:gd name="connsiteX304" fmla="*/ 371960 w 2665709"/>
                <a:gd name="connsiteY304" fmla="*/ 2076773 h 4021138"/>
                <a:gd name="connsiteX305" fmla="*/ 366794 w 2665709"/>
                <a:gd name="connsiteY305" fmla="*/ 2092272 h 4021138"/>
                <a:gd name="connsiteX306" fmla="*/ 356461 w 2665709"/>
                <a:gd name="connsiteY306" fmla="*/ 2102604 h 4021138"/>
                <a:gd name="connsiteX307" fmla="*/ 340963 w 2665709"/>
                <a:gd name="connsiteY307" fmla="*/ 2133600 h 4021138"/>
                <a:gd name="connsiteX308" fmla="*/ 330631 w 2665709"/>
                <a:gd name="connsiteY308" fmla="*/ 2143933 h 4021138"/>
                <a:gd name="connsiteX309" fmla="*/ 320299 w 2665709"/>
                <a:gd name="connsiteY309" fmla="*/ 2159431 h 4021138"/>
                <a:gd name="connsiteX310" fmla="*/ 304800 w 2665709"/>
                <a:gd name="connsiteY310" fmla="*/ 2164597 h 4021138"/>
                <a:gd name="connsiteX311" fmla="*/ 278970 w 2665709"/>
                <a:gd name="connsiteY311" fmla="*/ 2195594 h 4021138"/>
                <a:gd name="connsiteX312" fmla="*/ 263471 w 2665709"/>
                <a:gd name="connsiteY312" fmla="*/ 2200760 h 4021138"/>
                <a:gd name="connsiteX313" fmla="*/ 253139 w 2665709"/>
                <a:gd name="connsiteY313" fmla="*/ 2381573 h 4021138"/>
                <a:gd name="connsiteX314" fmla="*/ 232475 w 2665709"/>
                <a:gd name="connsiteY314" fmla="*/ 2412570 h 4021138"/>
                <a:gd name="connsiteX315" fmla="*/ 211810 w 2665709"/>
                <a:gd name="connsiteY315" fmla="*/ 2438400 h 4021138"/>
                <a:gd name="connsiteX316" fmla="*/ 154983 w 2665709"/>
                <a:gd name="connsiteY316" fmla="*/ 2459065 h 4021138"/>
                <a:gd name="connsiteX317" fmla="*/ 139485 w 2665709"/>
                <a:gd name="connsiteY317" fmla="*/ 2464231 h 4021138"/>
                <a:gd name="connsiteX318" fmla="*/ 82658 w 2665709"/>
                <a:gd name="connsiteY318" fmla="*/ 2490061 h 4021138"/>
                <a:gd name="connsiteX319" fmla="*/ 72326 w 2665709"/>
                <a:gd name="connsiteY319" fmla="*/ 2639878 h 4021138"/>
                <a:gd name="connsiteX320" fmla="*/ 46495 w 2665709"/>
                <a:gd name="connsiteY320" fmla="*/ 2676041 h 4021138"/>
                <a:gd name="connsiteX321" fmla="*/ 41329 w 2665709"/>
                <a:gd name="connsiteY321" fmla="*/ 2691539 h 4021138"/>
                <a:gd name="connsiteX322" fmla="*/ 25831 w 2665709"/>
                <a:gd name="connsiteY322" fmla="*/ 2696705 h 4021138"/>
                <a:gd name="connsiteX323" fmla="*/ 10333 w 2665709"/>
                <a:gd name="connsiteY323" fmla="*/ 2743200 h 4021138"/>
                <a:gd name="connsiteX324" fmla="*/ 15499 w 2665709"/>
                <a:gd name="connsiteY324" fmla="*/ 2779363 h 4021138"/>
                <a:gd name="connsiteX325" fmla="*/ 20665 w 2665709"/>
                <a:gd name="connsiteY325" fmla="*/ 2794861 h 4021138"/>
                <a:gd name="connsiteX326" fmla="*/ 25831 w 2665709"/>
                <a:gd name="connsiteY326" fmla="*/ 2825858 h 4021138"/>
                <a:gd name="connsiteX327" fmla="*/ 36163 w 2665709"/>
                <a:gd name="connsiteY327" fmla="*/ 2862021 h 4021138"/>
                <a:gd name="connsiteX328" fmla="*/ 41329 w 2665709"/>
                <a:gd name="connsiteY328" fmla="*/ 2887851 h 4021138"/>
                <a:gd name="connsiteX329" fmla="*/ 51661 w 2665709"/>
                <a:gd name="connsiteY329" fmla="*/ 2903350 h 4021138"/>
                <a:gd name="connsiteX330" fmla="*/ 72326 w 2665709"/>
                <a:gd name="connsiteY330" fmla="*/ 2949844 h 4021138"/>
                <a:gd name="connsiteX331" fmla="*/ 77492 w 2665709"/>
                <a:gd name="connsiteY331" fmla="*/ 2965343 h 4021138"/>
                <a:gd name="connsiteX332" fmla="*/ 87824 w 2665709"/>
                <a:gd name="connsiteY332" fmla="*/ 2980841 h 4021138"/>
                <a:gd name="connsiteX333" fmla="*/ 98156 w 2665709"/>
                <a:gd name="connsiteY333" fmla="*/ 3011838 h 4021138"/>
                <a:gd name="connsiteX334" fmla="*/ 103322 w 2665709"/>
                <a:gd name="connsiteY334" fmla="*/ 3053166 h 4021138"/>
                <a:gd name="connsiteX335" fmla="*/ 108488 w 2665709"/>
                <a:gd name="connsiteY335" fmla="*/ 3068665 h 4021138"/>
                <a:gd name="connsiteX336" fmla="*/ 123987 w 2665709"/>
                <a:gd name="connsiteY336" fmla="*/ 3109994 h 4021138"/>
                <a:gd name="connsiteX337" fmla="*/ 123987 w 2665709"/>
                <a:gd name="connsiteY337" fmla="*/ 3368299 h 4021138"/>
                <a:gd name="connsiteX338" fmla="*/ 113655 w 2665709"/>
                <a:gd name="connsiteY338" fmla="*/ 3388963 h 4021138"/>
                <a:gd name="connsiteX339" fmla="*/ 103322 w 2665709"/>
                <a:gd name="connsiteY339" fmla="*/ 3435458 h 4021138"/>
                <a:gd name="connsiteX340" fmla="*/ 82658 w 2665709"/>
                <a:gd name="connsiteY340" fmla="*/ 3476787 h 4021138"/>
                <a:gd name="connsiteX341" fmla="*/ 67160 w 2665709"/>
                <a:gd name="connsiteY341" fmla="*/ 3528448 h 4021138"/>
                <a:gd name="connsiteX342" fmla="*/ 61994 w 2665709"/>
                <a:gd name="connsiteY342" fmla="*/ 3549112 h 4021138"/>
                <a:gd name="connsiteX343" fmla="*/ 56827 w 2665709"/>
                <a:gd name="connsiteY343" fmla="*/ 3564611 h 4021138"/>
                <a:gd name="connsiteX344" fmla="*/ 51661 w 2665709"/>
                <a:gd name="connsiteY344" fmla="*/ 3595607 h 4021138"/>
                <a:gd name="connsiteX345" fmla="*/ 46495 w 2665709"/>
                <a:gd name="connsiteY345" fmla="*/ 3611105 h 4021138"/>
                <a:gd name="connsiteX346" fmla="*/ 41329 w 2665709"/>
                <a:gd name="connsiteY346" fmla="*/ 3642102 h 4021138"/>
                <a:gd name="connsiteX347" fmla="*/ 25831 w 2665709"/>
                <a:gd name="connsiteY347" fmla="*/ 3693763 h 4021138"/>
                <a:gd name="connsiteX348" fmla="*/ 10333 w 2665709"/>
                <a:gd name="connsiteY348" fmla="*/ 3724760 h 4021138"/>
                <a:gd name="connsiteX349" fmla="*/ 0 w 2665709"/>
                <a:gd name="connsiteY349" fmla="*/ 3755756 h 4021138"/>
                <a:gd name="connsiteX350" fmla="*/ 15499 w 2665709"/>
                <a:gd name="connsiteY350" fmla="*/ 3879743 h 4021138"/>
                <a:gd name="connsiteX351" fmla="*/ 25831 w 2665709"/>
                <a:gd name="connsiteY351" fmla="*/ 3895241 h 4021138"/>
                <a:gd name="connsiteX352" fmla="*/ 41329 w 2665709"/>
                <a:gd name="connsiteY352" fmla="*/ 3926238 h 4021138"/>
                <a:gd name="connsiteX353" fmla="*/ 56827 w 2665709"/>
                <a:gd name="connsiteY353" fmla="*/ 3962400 h 4021138"/>
                <a:gd name="connsiteX354" fmla="*/ 67160 w 2665709"/>
                <a:gd name="connsiteY354" fmla="*/ 3998563 h 4021138"/>
                <a:gd name="connsiteX355" fmla="*/ 87824 w 2665709"/>
                <a:gd name="connsiteY355" fmla="*/ 4008895 h 40211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</a:cxnLst>
              <a:rect l="l" t="t" r="r" b="b"/>
              <a:pathLst>
                <a:path w="2665709" h="4021138">
                  <a:moveTo>
                    <a:pt x="87824" y="4008895"/>
                  </a:moveTo>
                  <a:cubicBezTo>
                    <a:pt x="93851" y="4005451"/>
                    <a:pt x="93308" y="3987913"/>
                    <a:pt x="103322" y="3977899"/>
                  </a:cubicBezTo>
                  <a:cubicBezTo>
                    <a:pt x="107713" y="3973508"/>
                    <a:pt x="113655" y="3971010"/>
                    <a:pt x="118821" y="3967566"/>
                  </a:cubicBezTo>
                  <a:cubicBezTo>
                    <a:pt x="122265" y="3962400"/>
                    <a:pt x="124763" y="3956458"/>
                    <a:pt x="129153" y="3952068"/>
                  </a:cubicBezTo>
                  <a:cubicBezTo>
                    <a:pt x="139167" y="3942054"/>
                    <a:pt x="147544" y="3940772"/>
                    <a:pt x="160149" y="3936570"/>
                  </a:cubicBezTo>
                  <a:cubicBezTo>
                    <a:pt x="179092" y="3938292"/>
                    <a:pt x="198378" y="3937751"/>
                    <a:pt x="216977" y="3941736"/>
                  </a:cubicBezTo>
                  <a:cubicBezTo>
                    <a:pt x="227336" y="3943956"/>
                    <a:pt x="241284" y="3961992"/>
                    <a:pt x="247973" y="3967566"/>
                  </a:cubicBezTo>
                  <a:cubicBezTo>
                    <a:pt x="252743" y="3971541"/>
                    <a:pt x="257918" y="3975122"/>
                    <a:pt x="263471" y="3977899"/>
                  </a:cubicBezTo>
                  <a:cubicBezTo>
                    <a:pt x="276187" y="3984257"/>
                    <a:pt x="298065" y="3986247"/>
                    <a:pt x="309966" y="3988231"/>
                  </a:cubicBezTo>
                  <a:cubicBezTo>
                    <a:pt x="312917" y="3987809"/>
                    <a:pt x="364407" y="3981136"/>
                    <a:pt x="371960" y="3977899"/>
                  </a:cubicBezTo>
                  <a:cubicBezTo>
                    <a:pt x="376437" y="3975980"/>
                    <a:pt x="378115" y="3970072"/>
                    <a:pt x="382292" y="3967566"/>
                  </a:cubicBezTo>
                  <a:cubicBezTo>
                    <a:pt x="386961" y="3964764"/>
                    <a:pt x="392919" y="3964835"/>
                    <a:pt x="397790" y="3962400"/>
                  </a:cubicBezTo>
                  <a:cubicBezTo>
                    <a:pt x="418987" y="3951801"/>
                    <a:pt x="407606" y="3954548"/>
                    <a:pt x="423621" y="3941736"/>
                  </a:cubicBezTo>
                  <a:cubicBezTo>
                    <a:pt x="437928" y="3930291"/>
                    <a:pt x="438247" y="3931695"/>
                    <a:pt x="454617" y="3926238"/>
                  </a:cubicBezTo>
                  <a:cubicBezTo>
                    <a:pt x="458061" y="3922794"/>
                    <a:pt x="460772" y="3918411"/>
                    <a:pt x="464949" y="3915905"/>
                  </a:cubicBezTo>
                  <a:cubicBezTo>
                    <a:pt x="469619" y="3913103"/>
                    <a:pt x="476196" y="3914141"/>
                    <a:pt x="480448" y="3910739"/>
                  </a:cubicBezTo>
                  <a:cubicBezTo>
                    <a:pt x="488088" y="3904627"/>
                    <a:pt x="493827" y="3888925"/>
                    <a:pt x="495946" y="3879743"/>
                  </a:cubicBezTo>
                  <a:cubicBezTo>
                    <a:pt x="499895" y="3862631"/>
                    <a:pt x="506278" y="3828082"/>
                    <a:pt x="506278" y="3828082"/>
                  </a:cubicBezTo>
                  <a:cubicBezTo>
                    <a:pt x="504556" y="3802251"/>
                    <a:pt x="503822" y="3776336"/>
                    <a:pt x="501112" y="3750590"/>
                  </a:cubicBezTo>
                  <a:cubicBezTo>
                    <a:pt x="500369" y="3743529"/>
                    <a:pt x="497986" y="3736727"/>
                    <a:pt x="495946" y="3729926"/>
                  </a:cubicBezTo>
                  <a:cubicBezTo>
                    <a:pt x="491364" y="3714652"/>
                    <a:pt x="484697" y="3692387"/>
                    <a:pt x="475282" y="3678265"/>
                  </a:cubicBezTo>
                  <a:cubicBezTo>
                    <a:pt x="472580" y="3674212"/>
                    <a:pt x="468393" y="3671377"/>
                    <a:pt x="464949" y="3667933"/>
                  </a:cubicBezTo>
                  <a:cubicBezTo>
                    <a:pt x="455870" y="3640696"/>
                    <a:pt x="465783" y="3662734"/>
                    <a:pt x="444285" y="3636936"/>
                  </a:cubicBezTo>
                  <a:cubicBezTo>
                    <a:pt x="440085" y="3631897"/>
                    <a:pt x="431413" y="3614444"/>
                    <a:pt x="423621" y="3611105"/>
                  </a:cubicBezTo>
                  <a:cubicBezTo>
                    <a:pt x="382346" y="3593415"/>
                    <a:pt x="412386" y="3615820"/>
                    <a:pt x="382292" y="3600773"/>
                  </a:cubicBezTo>
                  <a:cubicBezTo>
                    <a:pt x="365207" y="3592230"/>
                    <a:pt x="354427" y="3578075"/>
                    <a:pt x="340963" y="3564611"/>
                  </a:cubicBezTo>
                  <a:lnTo>
                    <a:pt x="330631" y="3554278"/>
                  </a:lnTo>
                  <a:cubicBezTo>
                    <a:pt x="317522" y="3514952"/>
                    <a:pt x="322435" y="3533961"/>
                    <a:pt x="315133" y="3497451"/>
                  </a:cubicBezTo>
                  <a:cubicBezTo>
                    <a:pt x="322946" y="3466199"/>
                    <a:pt x="312697" y="3480739"/>
                    <a:pt x="346129" y="3471621"/>
                  </a:cubicBezTo>
                  <a:cubicBezTo>
                    <a:pt x="356636" y="3468755"/>
                    <a:pt x="366794" y="3464733"/>
                    <a:pt x="377126" y="3461289"/>
                  </a:cubicBezTo>
                  <a:lnTo>
                    <a:pt x="392624" y="3456122"/>
                  </a:lnTo>
                  <a:cubicBezTo>
                    <a:pt x="422003" y="3426743"/>
                    <a:pt x="393714" y="3450411"/>
                    <a:pt x="423621" y="3435458"/>
                  </a:cubicBezTo>
                  <a:cubicBezTo>
                    <a:pt x="463683" y="3415428"/>
                    <a:pt x="415659" y="3432946"/>
                    <a:pt x="454617" y="3419960"/>
                  </a:cubicBezTo>
                  <a:cubicBezTo>
                    <a:pt x="459783" y="3414794"/>
                    <a:pt x="464503" y="3409138"/>
                    <a:pt x="470116" y="3404461"/>
                  </a:cubicBezTo>
                  <a:cubicBezTo>
                    <a:pt x="474886" y="3400486"/>
                    <a:pt x="481735" y="3398977"/>
                    <a:pt x="485614" y="3394129"/>
                  </a:cubicBezTo>
                  <a:cubicBezTo>
                    <a:pt x="489016" y="3389877"/>
                    <a:pt x="488345" y="3383502"/>
                    <a:pt x="490780" y="3378631"/>
                  </a:cubicBezTo>
                  <a:cubicBezTo>
                    <a:pt x="493557" y="3373078"/>
                    <a:pt x="497668" y="3368299"/>
                    <a:pt x="501112" y="3363133"/>
                  </a:cubicBezTo>
                  <a:cubicBezTo>
                    <a:pt x="502223" y="3357579"/>
                    <a:pt x="506678" y="3329746"/>
                    <a:pt x="511444" y="3321804"/>
                  </a:cubicBezTo>
                  <a:cubicBezTo>
                    <a:pt x="513950" y="3317627"/>
                    <a:pt x="518333" y="3314916"/>
                    <a:pt x="521777" y="3311472"/>
                  </a:cubicBezTo>
                  <a:cubicBezTo>
                    <a:pt x="520055" y="3302862"/>
                    <a:pt x="520537" y="3293495"/>
                    <a:pt x="516610" y="3285641"/>
                  </a:cubicBezTo>
                  <a:cubicBezTo>
                    <a:pt x="513343" y="3279107"/>
                    <a:pt x="506659" y="3274898"/>
                    <a:pt x="501112" y="3270143"/>
                  </a:cubicBezTo>
                  <a:cubicBezTo>
                    <a:pt x="494575" y="3264539"/>
                    <a:pt x="488316" y="3258141"/>
                    <a:pt x="480448" y="3254644"/>
                  </a:cubicBezTo>
                  <a:cubicBezTo>
                    <a:pt x="472424" y="3251078"/>
                    <a:pt x="463377" y="3250082"/>
                    <a:pt x="454617" y="3249478"/>
                  </a:cubicBezTo>
                  <a:cubicBezTo>
                    <a:pt x="413350" y="3246632"/>
                    <a:pt x="371960" y="3246034"/>
                    <a:pt x="330631" y="3244312"/>
                  </a:cubicBezTo>
                  <a:cubicBezTo>
                    <a:pt x="327187" y="3237424"/>
                    <a:pt x="324120" y="3230334"/>
                    <a:pt x="320299" y="3223648"/>
                  </a:cubicBezTo>
                  <a:cubicBezTo>
                    <a:pt x="317218" y="3218257"/>
                    <a:pt x="311750" y="3214097"/>
                    <a:pt x="309966" y="3208150"/>
                  </a:cubicBezTo>
                  <a:cubicBezTo>
                    <a:pt x="306467" y="3196487"/>
                    <a:pt x="307188" y="3183927"/>
                    <a:pt x="304800" y="3171987"/>
                  </a:cubicBezTo>
                  <a:cubicBezTo>
                    <a:pt x="303732" y="3166647"/>
                    <a:pt x="301356" y="3161655"/>
                    <a:pt x="299634" y="3156489"/>
                  </a:cubicBezTo>
                  <a:cubicBezTo>
                    <a:pt x="301356" y="3149601"/>
                    <a:pt x="303260" y="3142755"/>
                    <a:pt x="304800" y="3135824"/>
                  </a:cubicBezTo>
                  <a:cubicBezTo>
                    <a:pt x="309096" y="3116493"/>
                    <a:pt x="310419" y="3094043"/>
                    <a:pt x="325465" y="3078997"/>
                  </a:cubicBezTo>
                  <a:cubicBezTo>
                    <a:pt x="329855" y="3074607"/>
                    <a:pt x="335797" y="3072109"/>
                    <a:pt x="340963" y="3068665"/>
                  </a:cubicBezTo>
                  <a:cubicBezTo>
                    <a:pt x="353947" y="3029710"/>
                    <a:pt x="336433" y="3077724"/>
                    <a:pt x="356461" y="3037668"/>
                  </a:cubicBezTo>
                  <a:cubicBezTo>
                    <a:pt x="360166" y="3030259"/>
                    <a:pt x="365139" y="3008122"/>
                    <a:pt x="366794" y="3001505"/>
                  </a:cubicBezTo>
                  <a:cubicBezTo>
                    <a:pt x="368516" y="2932624"/>
                    <a:pt x="368901" y="2863696"/>
                    <a:pt x="371960" y="2794861"/>
                  </a:cubicBezTo>
                  <a:cubicBezTo>
                    <a:pt x="372350" y="2786089"/>
                    <a:pt x="377126" y="2777812"/>
                    <a:pt x="377126" y="2769031"/>
                  </a:cubicBezTo>
                  <a:cubicBezTo>
                    <a:pt x="377126" y="2748295"/>
                    <a:pt x="374700" y="2727592"/>
                    <a:pt x="371960" y="2707038"/>
                  </a:cubicBezTo>
                  <a:cubicBezTo>
                    <a:pt x="371240" y="2701640"/>
                    <a:pt x="369596" y="2696209"/>
                    <a:pt x="366794" y="2691539"/>
                  </a:cubicBezTo>
                  <a:cubicBezTo>
                    <a:pt x="364288" y="2687362"/>
                    <a:pt x="359905" y="2684651"/>
                    <a:pt x="356461" y="2681207"/>
                  </a:cubicBezTo>
                  <a:cubicBezTo>
                    <a:pt x="358183" y="2662265"/>
                    <a:pt x="358937" y="2643209"/>
                    <a:pt x="361627" y="2624380"/>
                  </a:cubicBezTo>
                  <a:cubicBezTo>
                    <a:pt x="364698" y="2602884"/>
                    <a:pt x="366892" y="2612026"/>
                    <a:pt x="382292" y="2598550"/>
                  </a:cubicBezTo>
                  <a:cubicBezTo>
                    <a:pt x="391456" y="2590532"/>
                    <a:pt x="396182" y="2575107"/>
                    <a:pt x="408122" y="2572719"/>
                  </a:cubicBezTo>
                  <a:cubicBezTo>
                    <a:pt x="425880" y="2569167"/>
                    <a:pt x="437591" y="2567251"/>
                    <a:pt x="454617" y="2562387"/>
                  </a:cubicBezTo>
                  <a:cubicBezTo>
                    <a:pt x="459853" y="2560891"/>
                    <a:pt x="464950" y="2558943"/>
                    <a:pt x="470116" y="2557221"/>
                  </a:cubicBezTo>
                  <a:cubicBezTo>
                    <a:pt x="475282" y="2553777"/>
                    <a:pt x="481736" y="2551737"/>
                    <a:pt x="485614" y="2546889"/>
                  </a:cubicBezTo>
                  <a:cubicBezTo>
                    <a:pt x="489016" y="2542637"/>
                    <a:pt x="488135" y="2536150"/>
                    <a:pt x="490780" y="2531390"/>
                  </a:cubicBezTo>
                  <a:cubicBezTo>
                    <a:pt x="496810" y="2520535"/>
                    <a:pt x="504556" y="2510726"/>
                    <a:pt x="511444" y="2500394"/>
                  </a:cubicBezTo>
                  <a:lnTo>
                    <a:pt x="521777" y="2484895"/>
                  </a:lnTo>
                  <a:cubicBezTo>
                    <a:pt x="528273" y="2465407"/>
                    <a:pt x="529845" y="2456162"/>
                    <a:pt x="547607" y="2438400"/>
                  </a:cubicBezTo>
                  <a:lnTo>
                    <a:pt x="573438" y="2412570"/>
                  </a:lnTo>
                  <a:cubicBezTo>
                    <a:pt x="579754" y="2399937"/>
                    <a:pt x="584974" y="2387361"/>
                    <a:pt x="594102" y="2376407"/>
                  </a:cubicBezTo>
                  <a:cubicBezTo>
                    <a:pt x="598779" y="2370795"/>
                    <a:pt x="604434" y="2366075"/>
                    <a:pt x="609600" y="2360909"/>
                  </a:cubicBezTo>
                  <a:cubicBezTo>
                    <a:pt x="618693" y="2333630"/>
                    <a:pt x="611745" y="2349942"/>
                    <a:pt x="635431" y="2314414"/>
                  </a:cubicBezTo>
                  <a:cubicBezTo>
                    <a:pt x="648465" y="2294863"/>
                    <a:pt x="641373" y="2303307"/>
                    <a:pt x="656095" y="2288583"/>
                  </a:cubicBezTo>
                  <a:cubicBezTo>
                    <a:pt x="657817" y="2283417"/>
                    <a:pt x="658459" y="2277754"/>
                    <a:pt x="661261" y="2273085"/>
                  </a:cubicBezTo>
                  <a:cubicBezTo>
                    <a:pt x="663767" y="2268908"/>
                    <a:pt x="668551" y="2266556"/>
                    <a:pt x="671594" y="2262753"/>
                  </a:cubicBezTo>
                  <a:cubicBezTo>
                    <a:pt x="675473" y="2257905"/>
                    <a:pt x="678482" y="2252421"/>
                    <a:pt x="681926" y="2247255"/>
                  </a:cubicBezTo>
                  <a:cubicBezTo>
                    <a:pt x="694910" y="2208300"/>
                    <a:pt x="677396" y="2256314"/>
                    <a:pt x="697424" y="2216258"/>
                  </a:cubicBezTo>
                  <a:cubicBezTo>
                    <a:pt x="699859" y="2211387"/>
                    <a:pt x="699188" y="2205012"/>
                    <a:pt x="702590" y="2200760"/>
                  </a:cubicBezTo>
                  <a:cubicBezTo>
                    <a:pt x="706469" y="2195912"/>
                    <a:pt x="712922" y="2193872"/>
                    <a:pt x="718088" y="2190428"/>
                  </a:cubicBezTo>
                  <a:cubicBezTo>
                    <a:pt x="724585" y="2170939"/>
                    <a:pt x="726156" y="2161697"/>
                    <a:pt x="743919" y="2143933"/>
                  </a:cubicBezTo>
                  <a:lnTo>
                    <a:pt x="769749" y="2118102"/>
                  </a:lnTo>
                  <a:lnTo>
                    <a:pt x="780082" y="2107770"/>
                  </a:lnTo>
                  <a:cubicBezTo>
                    <a:pt x="789053" y="2080857"/>
                    <a:pt x="779372" y="2102200"/>
                    <a:pt x="795580" y="2081939"/>
                  </a:cubicBezTo>
                  <a:cubicBezTo>
                    <a:pt x="815258" y="2057340"/>
                    <a:pt x="794844" y="2073820"/>
                    <a:pt x="821410" y="2056109"/>
                  </a:cubicBezTo>
                  <a:cubicBezTo>
                    <a:pt x="836049" y="2012201"/>
                    <a:pt x="815632" y="2065741"/>
                    <a:pt x="836909" y="2030278"/>
                  </a:cubicBezTo>
                  <a:cubicBezTo>
                    <a:pt x="839711" y="2025609"/>
                    <a:pt x="838224" y="2018631"/>
                    <a:pt x="842075" y="2014780"/>
                  </a:cubicBezTo>
                  <a:cubicBezTo>
                    <a:pt x="845926" y="2010929"/>
                    <a:pt x="852407" y="2011336"/>
                    <a:pt x="857573" y="2009614"/>
                  </a:cubicBezTo>
                  <a:cubicBezTo>
                    <a:pt x="861017" y="2004448"/>
                    <a:pt x="864026" y="1998964"/>
                    <a:pt x="867905" y="1994116"/>
                  </a:cubicBezTo>
                  <a:cubicBezTo>
                    <a:pt x="876318" y="1983599"/>
                    <a:pt x="882228" y="1981123"/>
                    <a:pt x="893736" y="1973451"/>
                  </a:cubicBezTo>
                  <a:cubicBezTo>
                    <a:pt x="897180" y="1968285"/>
                    <a:pt x="901291" y="1963506"/>
                    <a:pt x="904068" y="1957953"/>
                  </a:cubicBezTo>
                  <a:cubicBezTo>
                    <a:pt x="906503" y="1953082"/>
                    <a:pt x="905383" y="1946305"/>
                    <a:pt x="909234" y="1942455"/>
                  </a:cubicBezTo>
                  <a:cubicBezTo>
                    <a:pt x="913085" y="1938604"/>
                    <a:pt x="919567" y="1939011"/>
                    <a:pt x="924733" y="1937289"/>
                  </a:cubicBezTo>
                  <a:cubicBezTo>
                    <a:pt x="928177" y="1933845"/>
                    <a:pt x="932022" y="1930760"/>
                    <a:pt x="935065" y="1926956"/>
                  </a:cubicBezTo>
                  <a:cubicBezTo>
                    <a:pt x="938943" y="1922108"/>
                    <a:pt x="941272" y="1916098"/>
                    <a:pt x="945397" y="1911458"/>
                  </a:cubicBezTo>
                  <a:cubicBezTo>
                    <a:pt x="955105" y="1900537"/>
                    <a:pt x="968289" y="1892619"/>
                    <a:pt x="976394" y="1880461"/>
                  </a:cubicBezTo>
                  <a:cubicBezTo>
                    <a:pt x="990170" y="1859797"/>
                    <a:pt x="981560" y="1868407"/>
                    <a:pt x="1002224" y="1854631"/>
                  </a:cubicBezTo>
                  <a:cubicBezTo>
                    <a:pt x="1005668" y="1849465"/>
                    <a:pt x="1008515" y="1843847"/>
                    <a:pt x="1012556" y="1839133"/>
                  </a:cubicBezTo>
                  <a:cubicBezTo>
                    <a:pt x="1018896" y="1831737"/>
                    <a:pt x="1033221" y="1818468"/>
                    <a:pt x="1033221" y="1818468"/>
                  </a:cubicBezTo>
                  <a:cubicBezTo>
                    <a:pt x="1038604" y="1802318"/>
                    <a:pt x="1043826" y="1782123"/>
                    <a:pt x="1059051" y="1771973"/>
                  </a:cubicBezTo>
                  <a:lnTo>
                    <a:pt x="1074549" y="1761641"/>
                  </a:lnTo>
                  <a:cubicBezTo>
                    <a:pt x="1091894" y="1709615"/>
                    <a:pt x="1065445" y="1790271"/>
                    <a:pt x="1084882" y="1725478"/>
                  </a:cubicBezTo>
                  <a:cubicBezTo>
                    <a:pt x="1088011" y="1715046"/>
                    <a:pt x="1091770" y="1704814"/>
                    <a:pt x="1095214" y="1694482"/>
                  </a:cubicBezTo>
                  <a:cubicBezTo>
                    <a:pt x="1096936" y="1689316"/>
                    <a:pt x="1099059" y="1684266"/>
                    <a:pt x="1100380" y="1678983"/>
                  </a:cubicBezTo>
                  <a:lnTo>
                    <a:pt x="1110712" y="1637655"/>
                  </a:lnTo>
                  <a:cubicBezTo>
                    <a:pt x="1118519" y="1606425"/>
                    <a:pt x="1113633" y="1623724"/>
                    <a:pt x="1126210" y="1585994"/>
                  </a:cubicBezTo>
                  <a:cubicBezTo>
                    <a:pt x="1127932" y="1580828"/>
                    <a:pt x="1127526" y="1574346"/>
                    <a:pt x="1131377" y="1570495"/>
                  </a:cubicBezTo>
                  <a:lnTo>
                    <a:pt x="1146875" y="1554997"/>
                  </a:lnTo>
                  <a:lnTo>
                    <a:pt x="1157207" y="1524000"/>
                  </a:lnTo>
                  <a:cubicBezTo>
                    <a:pt x="1158929" y="1518834"/>
                    <a:pt x="1158522" y="1512353"/>
                    <a:pt x="1162373" y="1508502"/>
                  </a:cubicBezTo>
                  <a:lnTo>
                    <a:pt x="1177871" y="1493004"/>
                  </a:lnTo>
                  <a:cubicBezTo>
                    <a:pt x="1179593" y="1487838"/>
                    <a:pt x="1180602" y="1482376"/>
                    <a:pt x="1183038" y="1477505"/>
                  </a:cubicBezTo>
                  <a:cubicBezTo>
                    <a:pt x="1185815" y="1471952"/>
                    <a:pt x="1190924" y="1467714"/>
                    <a:pt x="1193370" y="1462007"/>
                  </a:cubicBezTo>
                  <a:cubicBezTo>
                    <a:pt x="1196167" y="1455481"/>
                    <a:pt x="1195739" y="1447869"/>
                    <a:pt x="1198536" y="1441343"/>
                  </a:cubicBezTo>
                  <a:cubicBezTo>
                    <a:pt x="1205424" y="1425269"/>
                    <a:pt x="1210589" y="1424697"/>
                    <a:pt x="1224366" y="1415512"/>
                  </a:cubicBezTo>
                  <a:cubicBezTo>
                    <a:pt x="1227769" y="1405304"/>
                    <a:pt x="1230762" y="1391798"/>
                    <a:pt x="1239865" y="1384516"/>
                  </a:cubicBezTo>
                  <a:cubicBezTo>
                    <a:pt x="1244117" y="1381114"/>
                    <a:pt x="1250197" y="1381072"/>
                    <a:pt x="1255363" y="1379350"/>
                  </a:cubicBezTo>
                  <a:cubicBezTo>
                    <a:pt x="1257085" y="1374184"/>
                    <a:pt x="1256678" y="1367702"/>
                    <a:pt x="1260529" y="1363851"/>
                  </a:cubicBezTo>
                  <a:cubicBezTo>
                    <a:pt x="1269310" y="1355070"/>
                    <a:pt x="1291526" y="1343187"/>
                    <a:pt x="1291526" y="1343187"/>
                  </a:cubicBezTo>
                  <a:cubicBezTo>
                    <a:pt x="1293248" y="1338021"/>
                    <a:pt x="1293890" y="1332358"/>
                    <a:pt x="1296692" y="1327689"/>
                  </a:cubicBezTo>
                  <a:cubicBezTo>
                    <a:pt x="1302450" y="1318092"/>
                    <a:pt x="1314398" y="1313523"/>
                    <a:pt x="1322522" y="1307024"/>
                  </a:cubicBezTo>
                  <a:cubicBezTo>
                    <a:pt x="1326326" y="1303981"/>
                    <a:pt x="1328678" y="1299198"/>
                    <a:pt x="1332855" y="1296692"/>
                  </a:cubicBezTo>
                  <a:cubicBezTo>
                    <a:pt x="1337524" y="1293890"/>
                    <a:pt x="1342914" y="1291791"/>
                    <a:pt x="1348353" y="1291526"/>
                  </a:cubicBezTo>
                  <a:cubicBezTo>
                    <a:pt x="1413735" y="1288337"/>
                    <a:pt x="1479228" y="1288082"/>
                    <a:pt x="1544665" y="1286360"/>
                  </a:cubicBezTo>
                  <a:cubicBezTo>
                    <a:pt x="1556719" y="1284638"/>
                    <a:pt x="1568887" y="1283582"/>
                    <a:pt x="1580827" y="1281194"/>
                  </a:cubicBezTo>
                  <a:cubicBezTo>
                    <a:pt x="1586167" y="1280126"/>
                    <a:pt x="1591090" y="1277524"/>
                    <a:pt x="1596326" y="1276028"/>
                  </a:cubicBezTo>
                  <a:cubicBezTo>
                    <a:pt x="1603153" y="1274077"/>
                    <a:pt x="1610102" y="1272583"/>
                    <a:pt x="1616990" y="1270861"/>
                  </a:cubicBezTo>
                  <a:cubicBezTo>
                    <a:pt x="1641550" y="1254487"/>
                    <a:pt x="1626597" y="1262493"/>
                    <a:pt x="1663485" y="1250197"/>
                  </a:cubicBezTo>
                  <a:lnTo>
                    <a:pt x="1678983" y="1245031"/>
                  </a:lnTo>
                  <a:lnTo>
                    <a:pt x="1694482" y="1239865"/>
                  </a:lnTo>
                  <a:cubicBezTo>
                    <a:pt x="1697926" y="1234699"/>
                    <a:pt x="1700044" y="1228341"/>
                    <a:pt x="1704814" y="1224366"/>
                  </a:cubicBezTo>
                  <a:cubicBezTo>
                    <a:pt x="1710730" y="1219436"/>
                    <a:pt x="1718792" y="1217855"/>
                    <a:pt x="1725478" y="1214034"/>
                  </a:cubicBezTo>
                  <a:cubicBezTo>
                    <a:pt x="1730869" y="1210954"/>
                    <a:pt x="1735811" y="1207146"/>
                    <a:pt x="1740977" y="1203702"/>
                  </a:cubicBezTo>
                  <a:cubicBezTo>
                    <a:pt x="1760068" y="1175066"/>
                    <a:pt x="1740386" y="1197717"/>
                    <a:pt x="1766807" y="1183038"/>
                  </a:cubicBezTo>
                  <a:cubicBezTo>
                    <a:pt x="1777662" y="1177007"/>
                    <a:pt x="1797804" y="1162373"/>
                    <a:pt x="1797804" y="1162373"/>
                  </a:cubicBezTo>
                  <a:cubicBezTo>
                    <a:pt x="1801248" y="1157207"/>
                    <a:pt x="1803288" y="1150754"/>
                    <a:pt x="1808136" y="1146875"/>
                  </a:cubicBezTo>
                  <a:cubicBezTo>
                    <a:pt x="1812388" y="1143473"/>
                    <a:pt x="1818763" y="1144144"/>
                    <a:pt x="1823634" y="1141709"/>
                  </a:cubicBezTo>
                  <a:cubicBezTo>
                    <a:pt x="1829188" y="1138932"/>
                    <a:pt x="1833967" y="1134821"/>
                    <a:pt x="1839133" y="1131377"/>
                  </a:cubicBezTo>
                  <a:cubicBezTo>
                    <a:pt x="1850766" y="1096475"/>
                    <a:pt x="1834633" y="1134305"/>
                    <a:pt x="1859797" y="1105546"/>
                  </a:cubicBezTo>
                  <a:cubicBezTo>
                    <a:pt x="1867974" y="1096201"/>
                    <a:pt x="1880461" y="1074550"/>
                    <a:pt x="1880461" y="1074550"/>
                  </a:cubicBezTo>
                  <a:lnTo>
                    <a:pt x="1890794" y="1043553"/>
                  </a:lnTo>
                  <a:cubicBezTo>
                    <a:pt x="1892516" y="1038387"/>
                    <a:pt x="1892110" y="1031906"/>
                    <a:pt x="1895960" y="1028055"/>
                  </a:cubicBezTo>
                  <a:lnTo>
                    <a:pt x="1906292" y="1017722"/>
                  </a:lnTo>
                  <a:cubicBezTo>
                    <a:pt x="1908014" y="1012556"/>
                    <a:pt x="1908813" y="1006984"/>
                    <a:pt x="1911458" y="1002224"/>
                  </a:cubicBezTo>
                  <a:cubicBezTo>
                    <a:pt x="1917488" y="991369"/>
                    <a:pt x="1932122" y="971228"/>
                    <a:pt x="1932122" y="971228"/>
                  </a:cubicBezTo>
                  <a:cubicBezTo>
                    <a:pt x="1933844" y="966062"/>
                    <a:pt x="1934486" y="960399"/>
                    <a:pt x="1937288" y="955729"/>
                  </a:cubicBezTo>
                  <a:cubicBezTo>
                    <a:pt x="1939794" y="951552"/>
                    <a:pt x="1944578" y="949200"/>
                    <a:pt x="1947621" y="945397"/>
                  </a:cubicBezTo>
                  <a:cubicBezTo>
                    <a:pt x="1951500" y="940549"/>
                    <a:pt x="1954509" y="935065"/>
                    <a:pt x="1957953" y="929899"/>
                  </a:cubicBezTo>
                  <a:cubicBezTo>
                    <a:pt x="1959675" y="924733"/>
                    <a:pt x="1960474" y="919160"/>
                    <a:pt x="1963119" y="914400"/>
                  </a:cubicBezTo>
                  <a:cubicBezTo>
                    <a:pt x="1977723" y="888112"/>
                    <a:pt x="1978439" y="888748"/>
                    <a:pt x="1994116" y="873072"/>
                  </a:cubicBezTo>
                  <a:cubicBezTo>
                    <a:pt x="1995838" y="867906"/>
                    <a:pt x="1996637" y="862333"/>
                    <a:pt x="1999282" y="857573"/>
                  </a:cubicBezTo>
                  <a:cubicBezTo>
                    <a:pt x="2005312" y="846718"/>
                    <a:pt x="2013058" y="836909"/>
                    <a:pt x="2019946" y="826577"/>
                  </a:cubicBezTo>
                  <a:lnTo>
                    <a:pt x="2030278" y="811078"/>
                  </a:lnTo>
                  <a:cubicBezTo>
                    <a:pt x="2033722" y="805912"/>
                    <a:pt x="2038646" y="801470"/>
                    <a:pt x="2040610" y="795580"/>
                  </a:cubicBezTo>
                  <a:cubicBezTo>
                    <a:pt x="2042332" y="790414"/>
                    <a:pt x="2042375" y="784334"/>
                    <a:pt x="2045777" y="780082"/>
                  </a:cubicBezTo>
                  <a:cubicBezTo>
                    <a:pt x="2049656" y="775234"/>
                    <a:pt x="2056427" y="773629"/>
                    <a:pt x="2061275" y="769750"/>
                  </a:cubicBezTo>
                  <a:cubicBezTo>
                    <a:pt x="2086840" y="749297"/>
                    <a:pt x="2055084" y="770773"/>
                    <a:pt x="2081939" y="743919"/>
                  </a:cubicBezTo>
                  <a:cubicBezTo>
                    <a:pt x="2086330" y="739529"/>
                    <a:pt x="2092765" y="737676"/>
                    <a:pt x="2097438" y="733587"/>
                  </a:cubicBezTo>
                  <a:cubicBezTo>
                    <a:pt x="2133970" y="701622"/>
                    <a:pt x="2108652" y="712628"/>
                    <a:pt x="2138766" y="702590"/>
                  </a:cubicBezTo>
                  <a:cubicBezTo>
                    <a:pt x="2142210" y="699146"/>
                    <a:pt x="2144922" y="694764"/>
                    <a:pt x="2149099" y="692258"/>
                  </a:cubicBezTo>
                  <a:cubicBezTo>
                    <a:pt x="2153768" y="689456"/>
                    <a:pt x="2160345" y="690494"/>
                    <a:pt x="2164597" y="687092"/>
                  </a:cubicBezTo>
                  <a:cubicBezTo>
                    <a:pt x="2176761" y="677361"/>
                    <a:pt x="2171221" y="668281"/>
                    <a:pt x="2185261" y="661261"/>
                  </a:cubicBezTo>
                  <a:cubicBezTo>
                    <a:pt x="2195002" y="656390"/>
                    <a:pt x="2206517" y="655800"/>
                    <a:pt x="2216258" y="650929"/>
                  </a:cubicBezTo>
                  <a:cubicBezTo>
                    <a:pt x="2223146" y="647485"/>
                    <a:pt x="2230514" y="644869"/>
                    <a:pt x="2236922" y="640597"/>
                  </a:cubicBezTo>
                  <a:cubicBezTo>
                    <a:pt x="2265287" y="621688"/>
                    <a:pt x="2226780" y="637090"/>
                    <a:pt x="2262753" y="625099"/>
                  </a:cubicBezTo>
                  <a:lnTo>
                    <a:pt x="2288583" y="599268"/>
                  </a:lnTo>
                  <a:cubicBezTo>
                    <a:pt x="2292027" y="595824"/>
                    <a:pt x="2294295" y="590476"/>
                    <a:pt x="2298916" y="588936"/>
                  </a:cubicBezTo>
                  <a:lnTo>
                    <a:pt x="2314414" y="583770"/>
                  </a:lnTo>
                  <a:lnTo>
                    <a:pt x="2345410" y="552773"/>
                  </a:lnTo>
                  <a:cubicBezTo>
                    <a:pt x="2348854" y="549329"/>
                    <a:pt x="2353041" y="546494"/>
                    <a:pt x="2355743" y="542441"/>
                  </a:cubicBezTo>
                  <a:cubicBezTo>
                    <a:pt x="2373456" y="515871"/>
                    <a:pt x="2356972" y="536293"/>
                    <a:pt x="2381573" y="516611"/>
                  </a:cubicBezTo>
                  <a:cubicBezTo>
                    <a:pt x="2401835" y="500401"/>
                    <a:pt x="2380487" y="510084"/>
                    <a:pt x="2407404" y="501112"/>
                  </a:cubicBezTo>
                  <a:cubicBezTo>
                    <a:pt x="2412570" y="497668"/>
                    <a:pt x="2417012" y="492743"/>
                    <a:pt x="2422902" y="490780"/>
                  </a:cubicBezTo>
                  <a:cubicBezTo>
                    <a:pt x="2431839" y="487801"/>
                    <a:pt x="2490893" y="480990"/>
                    <a:pt x="2495227" y="480448"/>
                  </a:cubicBezTo>
                  <a:cubicBezTo>
                    <a:pt x="2505559" y="477004"/>
                    <a:pt x="2520183" y="479178"/>
                    <a:pt x="2526224" y="470116"/>
                  </a:cubicBezTo>
                  <a:cubicBezTo>
                    <a:pt x="2529668" y="464950"/>
                    <a:pt x="2531291" y="457908"/>
                    <a:pt x="2536556" y="454617"/>
                  </a:cubicBezTo>
                  <a:cubicBezTo>
                    <a:pt x="2545792" y="448845"/>
                    <a:pt x="2558491" y="450326"/>
                    <a:pt x="2567553" y="444285"/>
                  </a:cubicBezTo>
                  <a:lnTo>
                    <a:pt x="2598549" y="423621"/>
                  </a:lnTo>
                  <a:cubicBezTo>
                    <a:pt x="2603715" y="420177"/>
                    <a:pt x="2608158" y="415253"/>
                    <a:pt x="2614048" y="413289"/>
                  </a:cubicBezTo>
                  <a:cubicBezTo>
                    <a:pt x="2619214" y="411567"/>
                    <a:pt x="2624675" y="410557"/>
                    <a:pt x="2629546" y="408122"/>
                  </a:cubicBezTo>
                  <a:cubicBezTo>
                    <a:pt x="2638495" y="403647"/>
                    <a:pt x="2648971" y="395465"/>
                    <a:pt x="2655377" y="387458"/>
                  </a:cubicBezTo>
                  <a:cubicBezTo>
                    <a:pt x="2659256" y="382610"/>
                    <a:pt x="2662265" y="377126"/>
                    <a:pt x="2665709" y="371960"/>
                  </a:cubicBezTo>
                  <a:cubicBezTo>
                    <a:pt x="2663987" y="366794"/>
                    <a:pt x="2664394" y="360312"/>
                    <a:pt x="2660543" y="356461"/>
                  </a:cubicBezTo>
                  <a:cubicBezTo>
                    <a:pt x="2656692" y="352610"/>
                    <a:pt x="2649915" y="353730"/>
                    <a:pt x="2645044" y="351295"/>
                  </a:cubicBezTo>
                  <a:cubicBezTo>
                    <a:pt x="2639491" y="348518"/>
                    <a:pt x="2635220" y="343485"/>
                    <a:pt x="2629546" y="340963"/>
                  </a:cubicBezTo>
                  <a:cubicBezTo>
                    <a:pt x="2619593" y="336540"/>
                    <a:pt x="2598549" y="330631"/>
                    <a:pt x="2598549" y="330631"/>
                  </a:cubicBezTo>
                  <a:cubicBezTo>
                    <a:pt x="2569913" y="311540"/>
                    <a:pt x="2592564" y="331222"/>
                    <a:pt x="2577885" y="304800"/>
                  </a:cubicBezTo>
                  <a:cubicBezTo>
                    <a:pt x="2571855" y="293945"/>
                    <a:pt x="2557221" y="273804"/>
                    <a:pt x="2557221" y="273804"/>
                  </a:cubicBezTo>
                  <a:cubicBezTo>
                    <a:pt x="2555499" y="268638"/>
                    <a:pt x="2554857" y="262975"/>
                    <a:pt x="2552055" y="258305"/>
                  </a:cubicBezTo>
                  <a:cubicBezTo>
                    <a:pt x="2549549" y="254128"/>
                    <a:pt x="2543432" y="252534"/>
                    <a:pt x="2541722" y="247973"/>
                  </a:cubicBezTo>
                  <a:cubicBezTo>
                    <a:pt x="2538044" y="238165"/>
                    <a:pt x="2538828" y="227202"/>
                    <a:pt x="2536556" y="216977"/>
                  </a:cubicBezTo>
                  <a:cubicBezTo>
                    <a:pt x="2535375" y="211661"/>
                    <a:pt x="2532886" y="206714"/>
                    <a:pt x="2531390" y="201478"/>
                  </a:cubicBezTo>
                  <a:cubicBezTo>
                    <a:pt x="2525620" y="181282"/>
                    <a:pt x="2529374" y="181045"/>
                    <a:pt x="2515892" y="165316"/>
                  </a:cubicBezTo>
                  <a:cubicBezTo>
                    <a:pt x="2486441" y="130956"/>
                    <a:pt x="2507228" y="153234"/>
                    <a:pt x="2479729" y="139485"/>
                  </a:cubicBezTo>
                  <a:cubicBezTo>
                    <a:pt x="2474176" y="136708"/>
                    <a:pt x="2469905" y="131675"/>
                    <a:pt x="2464231" y="129153"/>
                  </a:cubicBezTo>
                  <a:cubicBezTo>
                    <a:pt x="2454278" y="124730"/>
                    <a:pt x="2443566" y="122265"/>
                    <a:pt x="2433234" y="118821"/>
                  </a:cubicBezTo>
                  <a:lnTo>
                    <a:pt x="2402238" y="108489"/>
                  </a:lnTo>
                  <a:cubicBezTo>
                    <a:pt x="2397072" y="106767"/>
                    <a:pt x="2391270" y="106343"/>
                    <a:pt x="2386739" y="103322"/>
                  </a:cubicBezTo>
                  <a:cubicBezTo>
                    <a:pt x="2381573" y="99878"/>
                    <a:pt x="2377131" y="94953"/>
                    <a:pt x="2371241" y="92990"/>
                  </a:cubicBezTo>
                  <a:cubicBezTo>
                    <a:pt x="2361304" y="89678"/>
                    <a:pt x="2350576" y="89546"/>
                    <a:pt x="2340244" y="87824"/>
                  </a:cubicBezTo>
                  <a:lnTo>
                    <a:pt x="2293749" y="72326"/>
                  </a:lnTo>
                  <a:cubicBezTo>
                    <a:pt x="2288583" y="70604"/>
                    <a:pt x="2282782" y="70181"/>
                    <a:pt x="2278251" y="67160"/>
                  </a:cubicBezTo>
                  <a:cubicBezTo>
                    <a:pt x="2273085" y="63716"/>
                    <a:pt x="2268427" y="59350"/>
                    <a:pt x="2262753" y="56828"/>
                  </a:cubicBezTo>
                  <a:cubicBezTo>
                    <a:pt x="2252800" y="52405"/>
                    <a:pt x="2231756" y="46495"/>
                    <a:pt x="2231756" y="46495"/>
                  </a:cubicBezTo>
                  <a:cubicBezTo>
                    <a:pt x="2226590" y="43051"/>
                    <a:pt x="2221811" y="38940"/>
                    <a:pt x="2216258" y="36163"/>
                  </a:cubicBezTo>
                  <a:cubicBezTo>
                    <a:pt x="2211387" y="33728"/>
                    <a:pt x="2205429" y="33799"/>
                    <a:pt x="2200760" y="30997"/>
                  </a:cubicBezTo>
                  <a:cubicBezTo>
                    <a:pt x="2196583" y="28491"/>
                    <a:pt x="2194784" y="22843"/>
                    <a:pt x="2190427" y="20665"/>
                  </a:cubicBezTo>
                  <a:cubicBezTo>
                    <a:pt x="2180686" y="15795"/>
                    <a:pt x="2169763" y="13777"/>
                    <a:pt x="2159431" y="10333"/>
                  </a:cubicBezTo>
                  <a:lnTo>
                    <a:pt x="2143933" y="5166"/>
                  </a:lnTo>
                  <a:lnTo>
                    <a:pt x="2128434" y="0"/>
                  </a:lnTo>
                  <a:cubicBezTo>
                    <a:pt x="2085383" y="1722"/>
                    <a:pt x="2042104" y="408"/>
                    <a:pt x="1999282" y="5166"/>
                  </a:cubicBezTo>
                  <a:cubicBezTo>
                    <a:pt x="1994441" y="5704"/>
                    <a:pt x="1993306" y="13321"/>
                    <a:pt x="1988949" y="15499"/>
                  </a:cubicBezTo>
                  <a:cubicBezTo>
                    <a:pt x="1982599" y="18674"/>
                    <a:pt x="1975173" y="18943"/>
                    <a:pt x="1968285" y="20665"/>
                  </a:cubicBezTo>
                  <a:cubicBezTo>
                    <a:pt x="1963119" y="24109"/>
                    <a:pt x="1958340" y="28220"/>
                    <a:pt x="1952787" y="30997"/>
                  </a:cubicBezTo>
                  <a:cubicBezTo>
                    <a:pt x="1947916" y="33432"/>
                    <a:pt x="1941540" y="32761"/>
                    <a:pt x="1937288" y="36163"/>
                  </a:cubicBezTo>
                  <a:cubicBezTo>
                    <a:pt x="1932440" y="40041"/>
                    <a:pt x="1930834" y="46813"/>
                    <a:pt x="1926956" y="51661"/>
                  </a:cubicBezTo>
                  <a:cubicBezTo>
                    <a:pt x="1918542" y="62179"/>
                    <a:pt x="1912636" y="64652"/>
                    <a:pt x="1901126" y="72326"/>
                  </a:cubicBezTo>
                  <a:cubicBezTo>
                    <a:pt x="1897682" y="77492"/>
                    <a:pt x="1894673" y="82976"/>
                    <a:pt x="1890794" y="87824"/>
                  </a:cubicBezTo>
                  <a:cubicBezTo>
                    <a:pt x="1882383" y="98338"/>
                    <a:pt x="1876467" y="100819"/>
                    <a:pt x="1864963" y="108489"/>
                  </a:cubicBezTo>
                  <a:lnTo>
                    <a:pt x="1844299" y="139485"/>
                  </a:lnTo>
                  <a:lnTo>
                    <a:pt x="1833966" y="154983"/>
                  </a:lnTo>
                  <a:lnTo>
                    <a:pt x="1823634" y="185980"/>
                  </a:lnTo>
                  <a:lnTo>
                    <a:pt x="1818468" y="201478"/>
                  </a:lnTo>
                  <a:cubicBezTo>
                    <a:pt x="1818001" y="207553"/>
                    <a:pt x="1817090" y="268410"/>
                    <a:pt x="1808136" y="289302"/>
                  </a:cubicBezTo>
                  <a:cubicBezTo>
                    <a:pt x="1805690" y="295009"/>
                    <a:pt x="1801248" y="299634"/>
                    <a:pt x="1797804" y="304800"/>
                  </a:cubicBezTo>
                  <a:cubicBezTo>
                    <a:pt x="1796082" y="309966"/>
                    <a:pt x="1796489" y="316448"/>
                    <a:pt x="1792638" y="320299"/>
                  </a:cubicBezTo>
                  <a:cubicBezTo>
                    <a:pt x="1788787" y="324150"/>
                    <a:pt x="1782010" y="323030"/>
                    <a:pt x="1777139" y="325465"/>
                  </a:cubicBezTo>
                  <a:cubicBezTo>
                    <a:pt x="1771586" y="328242"/>
                    <a:pt x="1767194" y="333020"/>
                    <a:pt x="1761641" y="335797"/>
                  </a:cubicBezTo>
                  <a:cubicBezTo>
                    <a:pt x="1756770" y="338232"/>
                    <a:pt x="1751379" y="339467"/>
                    <a:pt x="1746143" y="340963"/>
                  </a:cubicBezTo>
                  <a:cubicBezTo>
                    <a:pt x="1713881" y="350181"/>
                    <a:pt x="1724781" y="344753"/>
                    <a:pt x="1678983" y="351295"/>
                  </a:cubicBezTo>
                  <a:cubicBezTo>
                    <a:pt x="1663674" y="353482"/>
                    <a:pt x="1647533" y="357866"/>
                    <a:pt x="1632488" y="361628"/>
                  </a:cubicBezTo>
                  <a:cubicBezTo>
                    <a:pt x="1627322" y="365072"/>
                    <a:pt x="1622803" y="369780"/>
                    <a:pt x="1616990" y="371960"/>
                  </a:cubicBezTo>
                  <a:cubicBezTo>
                    <a:pt x="1608769" y="375043"/>
                    <a:pt x="1599731" y="375221"/>
                    <a:pt x="1591160" y="377126"/>
                  </a:cubicBezTo>
                  <a:cubicBezTo>
                    <a:pt x="1584229" y="378666"/>
                    <a:pt x="1577322" y="380341"/>
                    <a:pt x="1570495" y="382292"/>
                  </a:cubicBezTo>
                  <a:cubicBezTo>
                    <a:pt x="1565259" y="383788"/>
                    <a:pt x="1560233" y="385962"/>
                    <a:pt x="1554997" y="387458"/>
                  </a:cubicBezTo>
                  <a:cubicBezTo>
                    <a:pt x="1509581" y="400434"/>
                    <a:pt x="1556002" y="385402"/>
                    <a:pt x="1518834" y="397790"/>
                  </a:cubicBezTo>
                  <a:cubicBezTo>
                    <a:pt x="1494274" y="414163"/>
                    <a:pt x="1509225" y="406159"/>
                    <a:pt x="1472339" y="418455"/>
                  </a:cubicBezTo>
                  <a:lnTo>
                    <a:pt x="1456841" y="423621"/>
                  </a:lnTo>
                  <a:cubicBezTo>
                    <a:pt x="1451675" y="425343"/>
                    <a:pt x="1445874" y="425767"/>
                    <a:pt x="1441343" y="428787"/>
                  </a:cubicBezTo>
                  <a:cubicBezTo>
                    <a:pt x="1390998" y="462348"/>
                    <a:pt x="1469197" y="409804"/>
                    <a:pt x="1405180" y="454617"/>
                  </a:cubicBezTo>
                  <a:cubicBezTo>
                    <a:pt x="1395007" y="461738"/>
                    <a:pt x="1384515" y="468394"/>
                    <a:pt x="1374183" y="475282"/>
                  </a:cubicBezTo>
                  <a:cubicBezTo>
                    <a:pt x="1369017" y="478726"/>
                    <a:pt x="1363075" y="481224"/>
                    <a:pt x="1358685" y="485614"/>
                  </a:cubicBezTo>
                  <a:cubicBezTo>
                    <a:pt x="1321863" y="522436"/>
                    <a:pt x="1363657" y="482668"/>
                    <a:pt x="1327688" y="511444"/>
                  </a:cubicBezTo>
                  <a:cubicBezTo>
                    <a:pt x="1323885" y="514487"/>
                    <a:pt x="1321253" y="518854"/>
                    <a:pt x="1317356" y="521777"/>
                  </a:cubicBezTo>
                  <a:cubicBezTo>
                    <a:pt x="1307422" y="529228"/>
                    <a:pt x="1296692" y="535553"/>
                    <a:pt x="1286360" y="542441"/>
                  </a:cubicBezTo>
                  <a:lnTo>
                    <a:pt x="1270861" y="552773"/>
                  </a:lnTo>
                  <a:cubicBezTo>
                    <a:pt x="1267417" y="557939"/>
                    <a:pt x="1265377" y="564393"/>
                    <a:pt x="1260529" y="568272"/>
                  </a:cubicBezTo>
                  <a:cubicBezTo>
                    <a:pt x="1256277" y="571674"/>
                    <a:pt x="1249902" y="571003"/>
                    <a:pt x="1245031" y="573438"/>
                  </a:cubicBezTo>
                  <a:cubicBezTo>
                    <a:pt x="1239478" y="576215"/>
                    <a:pt x="1234699" y="580326"/>
                    <a:pt x="1229533" y="583770"/>
                  </a:cubicBezTo>
                  <a:cubicBezTo>
                    <a:pt x="1227811" y="588936"/>
                    <a:pt x="1228217" y="595417"/>
                    <a:pt x="1224366" y="599268"/>
                  </a:cubicBezTo>
                  <a:cubicBezTo>
                    <a:pt x="1215585" y="608049"/>
                    <a:pt x="1203702" y="613045"/>
                    <a:pt x="1193370" y="619933"/>
                  </a:cubicBezTo>
                  <a:cubicBezTo>
                    <a:pt x="1188204" y="623377"/>
                    <a:pt x="1182261" y="625875"/>
                    <a:pt x="1177871" y="630265"/>
                  </a:cubicBezTo>
                  <a:cubicBezTo>
                    <a:pt x="1124129" y="684007"/>
                    <a:pt x="1197222" y="612940"/>
                    <a:pt x="1146875" y="656095"/>
                  </a:cubicBezTo>
                  <a:cubicBezTo>
                    <a:pt x="1139479" y="662435"/>
                    <a:pt x="1133098" y="669872"/>
                    <a:pt x="1126210" y="676760"/>
                  </a:cubicBezTo>
                  <a:cubicBezTo>
                    <a:pt x="1121044" y="681926"/>
                    <a:pt x="1116791" y="688205"/>
                    <a:pt x="1110712" y="692258"/>
                  </a:cubicBezTo>
                  <a:lnTo>
                    <a:pt x="1095214" y="702590"/>
                  </a:lnTo>
                  <a:cubicBezTo>
                    <a:pt x="1091770" y="707756"/>
                    <a:pt x="1089730" y="714210"/>
                    <a:pt x="1084882" y="718089"/>
                  </a:cubicBezTo>
                  <a:cubicBezTo>
                    <a:pt x="1080630" y="721491"/>
                    <a:pt x="1072548" y="718824"/>
                    <a:pt x="1069383" y="723255"/>
                  </a:cubicBezTo>
                  <a:cubicBezTo>
                    <a:pt x="1063053" y="732117"/>
                    <a:pt x="1063921" y="744510"/>
                    <a:pt x="1059051" y="754251"/>
                  </a:cubicBezTo>
                  <a:cubicBezTo>
                    <a:pt x="1055607" y="761139"/>
                    <a:pt x="1051753" y="767837"/>
                    <a:pt x="1048719" y="774916"/>
                  </a:cubicBezTo>
                  <a:cubicBezTo>
                    <a:pt x="1046574" y="779921"/>
                    <a:pt x="1046198" y="785654"/>
                    <a:pt x="1043553" y="790414"/>
                  </a:cubicBezTo>
                  <a:cubicBezTo>
                    <a:pt x="1037522" y="801269"/>
                    <a:pt x="1022888" y="821411"/>
                    <a:pt x="1022888" y="821411"/>
                  </a:cubicBezTo>
                  <a:lnTo>
                    <a:pt x="1012556" y="852407"/>
                  </a:lnTo>
                  <a:cubicBezTo>
                    <a:pt x="1010834" y="857573"/>
                    <a:pt x="1009825" y="863034"/>
                    <a:pt x="1007390" y="867905"/>
                  </a:cubicBezTo>
                  <a:cubicBezTo>
                    <a:pt x="1003946" y="874793"/>
                    <a:pt x="999762" y="881359"/>
                    <a:pt x="997058" y="888570"/>
                  </a:cubicBezTo>
                  <a:cubicBezTo>
                    <a:pt x="994565" y="895218"/>
                    <a:pt x="993284" y="902272"/>
                    <a:pt x="991892" y="909234"/>
                  </a:cubicBezTo>
                  <a:cubicBezTo>
                    <a:pt x="986307" y="937158"/>
                    <a:pt x="988759" y="936899"/>
                    <a:pt x="981560" y="960895"/>
                  </a:cubicBezTo>
                  <a:cubicBezTo>
                    <a:pt x="978430" y="971327"/>
                    <a:pt x="980289" y="985851"/>
                    <a:pt x="971227" y="991892"/>
                  </a:cubicBezTo>
                  <a:cubicBezTo>
                    <a:pt x="960895" y="998780"/>
                    <a:pt x="949012" y="1003775"/>
                    <a:pt x="940231" y="1012556"/>
                  </a:cubicBezTo>
                  <a:cubicBezTo>
                    <a:pt x="933343" y="1019444"/>
                    <a:pt x="929017" y="1030858"/>
                    <a:pt x="919566" y="1033221"/>
                  </a:cubicBezTo>
                  <a:lnTo>
                    <a:pt x="898902" y="1038387"/>
                  </a:lnTo>
                  <a:cubicBezTo>
                    <a:pt x="893736" y="1041831"/>
                    <a:pt x="887794" y="1044329"/>
                    <a:pt x="883404" y="1048719"/>
                  </a:cubicBezTo>
                  <a:cubicBezTo>
                    <a:pt x="872849" y="1059274"/>
                    <a:pt x="875516" y="1066883"/>
                    <a:pt x="862739" y="1074550"/>
                  </a:cubicBezTo>
                  <a:cubicBezTo>
                    <a:pt x="858070" y="1077352"/>
                    <a:pt x="852407" y="1077994"/>
                    <a:pt x="847241" y="1079716"/>
                  </a:cubicBezTo>
                  <a:lnTo>
                    <a:pt x="836909" y="1110712"/>
                  </a:lnTo>
                  <a:lnTo>
                    <a:pt x="831743" y="1126211"/>
                  </a:lnTo>
                  <a:cubicBezTo>
                    <a:pt x="830212" y="1138456"/>
                    <a:pt x="825137" y="1183630"/>
                    <a:pt x="821410" y="1198536"/>
                  </a:cubicBezTo>
                  <a:cubicBezTo>
                    <a:pt x="821409" y="1198541"/>
                    <a:pt x="808496" y="1237279"/>
                    <a:pt x="805912" y="1245031"/>
                  </a:cubicBezTo>
                  <a:lnTo>
                    <a:pt x="800746" y="1260529"/>
                  </a:lnTo>
                  <a:cubicBezTo>
                    <a:pt x="797343" y="1270739"/>
                    <a:pt x="794353" y="1284243"/>
                    <a:pt x="785248" y="1291526"/>
                  </a:cubicBezTo>
                  <a:cubicBezTo>
                    <a:pt x="780996" y="1294928"/>
                    <a:pt x="774915" y="1294970"/>
                    <a:pt x="769749" y="1296692"/>
                  </a:cubicBezTo>
                  <a:cubicBezTo>
                    <a:pt x="759417" y="1303580"/>
                    <a:pt x="747534" y="1308575"/>
                    <a:pt x="738753" y="1317356"/>
                  </a:cubicBezTo>
                  <a:cubicBezTo>
                    <a:pt x="731865" y="1324244"/>
                    <a:pt x="727330" y="1334940"/>
                    <a:pt x="718088" y="1338021"/>
                  </a:cubicBezTo>
                  <a:cubicBezTo>
                    <a:pt x="712922" y="1339743"/>
                    <a:pt x="707350" y="1340542"/>
                    <a:pt x="702590" y="1343187"/>
                  </a:cubicBezTo>
                  <a:cubicBezTo>
                    <a:pt x="691735" y="1349217"/>
                    <a:pt x="671594" y="1363851"/>
                    <a:pt x="671594" y="1363851"/>
                  </a:cubicBezTo>
                  <a:cubicBezTo>
                    <a:pt x="667392" y="1376455"/>
                    <a:pt x="666109" y="1384834"/>
                    <a:pt x="656095" y="1394848"/>
                  </a:cubicBezTo>
                  <a:cubicBezTo>
                    <a:pt x="651705" y="1399238"/>
                    <a:pt x="645763" y="1401736"/>
                    <a:pt x="640597" y="1405180"/>
                  </a:cubicBezTo>
                  <a:lnTo>
                    <a:pt x="614766" y="1482672"/>
                  </a:lnTo>
                  <a:lnTo>
                    <a:pt x="609600" y="1498170"/>
                  </a:lnTo>
                  <a:cubicBezTo>
                    <a:pt x="607878" y="1503336"/>
                    <a:pt x="608965" y="1510647"/>
                    <a:pt x="604434" y="1513668"/>
                  </a:cubicBezTo>
                  <a:cubicBezTo>
                    <a:pt x="599268" y="1517112"/>
                    <a:pt x="593650" y="1519959"/>
                    <a:pt x="588936" y="1524000"/>
                  </a:cubicBezTo>
                  <a:cubicBezTo>
                    <a:pt x="581540" y="1530340"/>
                    <a:pt x="577513" y="1541584"/>
                    <a:pt x="568271" y="1544665"/>
                  </a:cubicBezTo>
                  <a:lnTo>
                    <a:pt x="537275" y="1554997"/>
                  </a:lnTo>
                  <a:lnTo>
                    <a:pt x="521777" y="1560163"/>
                  </a:lnTo>
                  <a:cubicBezTo>
                    <a:pt x="511618" y="1575399"/>
                    <a:pt x="510860" y="1578731"/>
                    <a:pt x="495946" y="1591160"/>
                  </a:cubicBezTo>
                  <a:cubicBezTo>
                    <a:pt x="491176" y="1595135"/>
                    <a:pt x="485614" y="1598048"/>
                    <a:pt x="480448" y="1601492"/>
                  </a:cubicBezTo>
                  <a:cubicBezTo>
                    <a:pt x="478726" y="1606658"/>
                    <a:pt x="478084" y="1612321"/>
                    <a:pt x="475282" y="1616990"/>
                  </a:cubicBezTo>
                  <a:cubicBezTo>
                    <a:pt x="456922" y="1647588"/>
                    <a:pt x="465729" y="1593986"/>
                    <a:pt x="444285" y="1658319"/>
                  </a:cubicBezTo>
                  <a:cubicBezTo>
                    <a:pt x="440841" y="1668651"/>
                    <a:pt x="436595" y="1678750"/>
                    <a:pt x="433953" y="1689316"/>
                  </a:cubicBezTo>
                  <a:cubicBezTo>
                    <a:pt x="426657" y="1718499"/>
                    <a:pt x="430179" y="1703018"/>
                    <a:pt x="423621" y="1735811"/>
                  </a:cubicBezTo>
                  <a:cubicBezTo>
                    <a:pt x="425343" y="1759919"/>
                    <a:pt x="426382" y="1784086"/>
                    <a:pt x="428787" y="1808136"/>
                  </a:cubicBezTo>
                  <a:cubicBezTo>
                    <a:pt x="431550" y="1835765"/>
                    <a:pt x="439119" y="1890794"/>
                    <a:pt x="439119" y="1890794"/>
                  </a:cubicBezTo>
                  <a:cubicBezTo>
                    <a:pt x="431530" y="2019805"/>
                    <a:pt x="450655" y="1946808"/>
                    <a:pt x="423621" y="1994116"/>
                  </a:cubicBezTo>
                  <a:cubicBezTo>
                    <a:pt x="419800" y="2000802"/>
                    <a:pt x="417250" y="2008176"/>
                    <a:pt x="413288" y="2014780"/>
                  </a:cubicBezTo>
                  <a:cubicBezTo>
                    <a:pt x="406899" y="2025428"/>
                    <a:pt x="392624" y="2045777"/>
                    <a:pt x="392624" y="2045777"/>
                  </a:cubicBezTo>
                  <a:cubicBezTo>
                    <a:pt x="380759" y="2093236"/>
                    <a:pt x="397907" y="2044339"/>
                    <a:pt x="371960" y="2076773"/>
                  </a:cubicBezTo>
                  <a:cubicBezTo>
                    <a:pt x="368558" y="2081025"/>
                    <a:pt x="369596" y="2087602"/>
                    <a:pt x="366794" y="2092272"/>
                  </a:cubicBezTo>
                  <a:cubicBezTo>
                    <a:pt x="364288" y="2096449"/>
                    <a:pt x="359905" y="2099160"/>
                    <a:pt x="356461" y="2102604"/>
                  </a:cubicBezTo>
                  <a:cubicBezTo>
                    <a:pt x="351004" y="2118974"/>
                    <a:pt x="352408" y="2119293"/>
                    <a:pt x="340963" y="2133600"/>
                  </a:cubicBezTo>
                  <a:cubicBezTo>
                    <a:pt x="337920" y="2137404"/>
                    <a:pt x="333674" y="2140129"/>
                    <a:pt x="330631" y="2143933"/>
                  </a:cubicBezTo>
                  <a:cubicBezTo>
                    <a:pt x="326753" y="2148781"/>
                    <a:pt x="325147" y="2155553"/>
                    <a:pt x="320299" y="2159431"/>
                  </a:cubicBezTo>
                  <a:cubicBezTo>
                    <a:pt x="316047" y="2162833"/>
                    <a:pt x="309966" y="2162875"/>
                    <a:pt x="304800" y="2164597"/>
                  </a:cubicBezTo>
                  <a:cubicBezTo>
                    <a:pt x="251187" y="2200339"/>
                    <a:pt x="331408" y="2143156"/>
                    <a:pt x="278970" y="2195594"/>
                  </a:cubicBezTo>
                  <a:cubicBezTo>
                    <a:pt x="275119" y="2199445"/>
                    <a:pt x="268637" y="2199038"/>
                    <a:pt x="263471" y="2200760"/>
                  </a:cubicBezTo>
                  <a:cubicBezTo>
                    <a:pt x="240344" y="2270142"/>
                    <a:pt x="263811" y="2194807"/>
                    <a:pt x="253139" y="2381573"/>
                  </a:cubicBezTo>
                  <a:cubicBezTo>
                    <a:pt x="252136" y="2399119"/>
                    <a:pt x="243139" y="2399773"/>
                    <a:pt x="232475" y="2412570"/>
                  </a:cubicBezTo>
                  <a:cubicBezTo>
                    <a:pt x="226014" y="2420324"/>
                    <a:pt x="221377" y="2432933"/>
                    <a:pt x="211810" y="2438400"/>
                  </a:cubicBezTo>
                  <a:cubicBezTo>
                    <a:pt x="201740" y="2444155"/>
                    <a:pt x="164392" y="2455929"/>
                    <a:pt x="154983" y="2459065"/>
                  </a:cubicBezTo>
                  <a:cubicBezTo>
                    <a:pt x="149817" y="2460787"/>
                    <a:pt x="144016" y="2461210"/>
                    <a:pt x="139485" y="2464231"/>
                  </a:cubicBezTo>
                  <a:cubicBezTo>
                    <a:pt x="101182" y="2489765"/>
                    <a:pt x="120665" y="2482460"/>
                    <a:pt x="82658" y="2490061"/>
                  </a:cubicBezTo>
                  <a:cubicBezTo>
                    <a:pt x="62017" y="2551987"/>
                    <a:pt x="88452" y="2467864"/>
                    <a:pt x="72326" y="2639878"/>
                  </a:cubicBezTo>
                  <a:cubicBezTo>
                    <a:pt x="69215" y="2673060"/>
                    <a:pt x="67855" y="2668922"/>
                    <a:pt x="46495" y="2676041"/>
                  </a:cubicBezTo>
                  <a:cubicBezTo>
                    <a:pt x="44773" y="2681207"/>
                    <a:pt x="45180" y="2687688"/>
                    <a:pt x="41329" y="2691539"/>
                  </a:cubicBezTo>
                  <a:cubicBezTo>
                    <a:pt x="37478" y="2695390"/>
                    <a:pt x="28633" y="2692036"/>
                    <a:pt x="25831" y="2696705"/>
                  </a:cubicBezTo>
                  <a:cubicBezTo>
                    <a:pt x="17426" y="2710714"/>
                    <a:pt x="10333" y="2743200"/>
                    <a:pt x="10333" y="2743200"/>
                  </a:cubicBezTo>
                  <a:cubicBezTo>
                    <a:pt x="12055" y="2755254"/>
                    <a:pt x="13111" y="2767423"/>
                    <a:pt x="15499" y="2779363"/>
                  </a:cubicBezTo>
                  <a:cubicBezTo>
                    <a:pt x="16567" y="2784703"/>
                    <a:pt x="19484" y="2789545"/>
                    <a:pt x="20665" y="2794861"/>
                  </a:cubicBezTo>
                  <a:cubicBezTo>
                    <a:pt x="22937" y="2805086"/>
                    <a:pt x="23777" y="2815587"/>
                    <a:pt x="25831" y="2825858"/>
                  </a:cubicBezTo>
                  <a:cubicBezTo>
                    <a:pt x="35492" y="2874163"/>
                    <a:pt x="26317" y="2822638"/>
                    <a:pt x="36163" y="2862021"/>
                  </a:cubicBezTo>
                  <a:cubicBezTo>
                    <a:pt x="38293" y="2870539"/>
                    <a:pt x="38246" y="2879630"/>
                    <a:pt x="41329" y="2887851"/>
                  </a:cubicBezTo>
                  <a:cubicBezTo>
                    <a:pt x="43509" y="2893665"/>
                    <a:pt x="49139" y="2897676"/>
                    <a:pt x="51661" y="2903350"/>
                  </a:cubicBezTo>
                  <a:cubicBezTo>
                    <a:pt x="76251" y="2958677"/>
                    <a:pt x="48944" y="2914771"/>
                    <a:pt x="72326" y="2949844"/>
                  </a:cubicBezTo>
                  <a:cubicBezTo>
                    <a:pt x="74048" y="2955010"/>
                    <a:pt x="75057" y="2960472"/>
                    <a:pt x="77492" y="2965343"/>
                  </a:cubicBezTo>
                  <a:cubicBezTo>
                    <a:pt x="80269" y="2970896"/>
                    <a:pt x="85302" y="2975167"/>
                    <a:pt x="87824" y="2980841"/>
                  </a:cubicBezTo>
                  <a:cubicBezTo>
                    <a:pt x="92247" y="2990794"/>
                    <a:pt x="98156" y="3011838"/>
                    <a:pt x="98156" y="3011838"/>
                  </a:cubicBezTo>
                  <a:cubicBezTo>
                    <a:pt x="99878" y="3025614"/>
                    <a:pt x="100839" y="3039507"/>
                    <a:pt x="103322" y="3053166"/>
                  </a:cubicBezTo>
                  <a:cubicBezTo>
                    <a:pt x="104296" y="3058524"/>
                    <a:pt x="106992" y="3063429"/>
                    <a:pt x="108488" y="3068665"/>
                  </a:cubicBezTo>
                  <a:cubicBezTo>
                    <a:pt x="117866" y="3101487"/>
                    <a:pt x="107938" y="3077895"/>
                    <a:pt x="123987" y="3109994"/>
                  </a:cubicBezTo>
                  <a:cubicBezTo>
                    <a:pt x="140662" y="3210045"/>
                    <a:pt x="136269" y="3171785"/>
                    <a:pt x="123987" y="3368299"/>
                  </a:cubicBezTo>
                  <a:cubicBezTo>
                    <a:pt x="123507" y="3375985"/>
                    <a:pt x="116359" y="3381752"/>
                    <a:pt x="113655" y="3388963"/>
                  </a:cubicBezTo>
                  <a:cubicBezTo>
                    <a:pt x="109674" y="3399577"/>
                    <a:pt x="105779" y="3425628"/>
                    <a:pt x="103322" y="3435458"/>
                  </a:cubicBezTo>
                  <a:cubicBezTo>
                    <a:pt x="98556" y="3454523"/>
                    <a:pt x="94366" y="3457274"/>
                    <a:pt x="82658" y="3476787"/>
                  </a:cubicBezTo>
                  <a:cubicBezTo>
                    <a:pt x="72141" y="3539887"/>
                    <a:pt x="85179" y="3480395"/>
                    <a:pt x="67160" y="3528448"/>
                  </a:cubicBezTo>
                  <a:cubicBezTo>
                    <a:pt x="64667" y="3535096"/>
                    <a:pt x="63945" y="3542285"/>
                    <a:pt x="61994" y="3549112"/>
                  </a:cubicBezTo>
                  <a:cubicBezTo>
                    <a:pt x="60498" y="3554348"/>
                    <a:pt x="58549" y="3559445"/>
                    <a:pt x="56827" y="3564611"/>
                  </a:cubicBezTo>
                  <a:cubicBezTo>
                    <a:pt x="55105" y="3574943"/>
                    <a:pt x="53933" y="3585382"/>
                    <a:pt x="51661" y="3595607"/>
                  </a:cubicBezTo>
                  <a:cubicBezTo>
                    <a:pt x="50480" y="3600923"/>
                    <a:pt x="47676" y="3605789"/>
                    <a:pt x="46495" y="3611105"/>
                  </a:cubicBezTo>
                  <a:cubicBezTo>
                    <a:pt x="44223" y="3621330"/>
                    <a:pt x="43383" y="3631831"/>
                    <a:pt x="41329" y="3642102"/>
                  </a:cubicBezTo>
                  <a:cubicBezTo>
                    <a:pt x="37426" y="3661619"/>
                    <a:pt x="32419" y="3673998"/>
                    <a:pt x="25831" y="3693763"/>
                  </a:cubicBezTo>
                  <a:cubicBezTo>
                    <a:pt x="6996" y="3750269"/>
                    <a:pt x="37032" y="3664688"/>
                    <a:pt x="10333" y="3724760"/>
                  </a:cubicBezTo>
                  <a:cubicBezTo>
                    <a:pt x="5910" y="3734712"/>
                    <a:pt x="0" y="3755756"/>
                    <a:pt x="0" y="3755756"/>
                  </a:cubicBezTo>
                  <a:cubicBezTo>
                    <a:pt x="3041" y="3798326"/>
                    <a:pt x="2879" y="3838729"/>
                    <a:pt x="15499" y="3879743"/>
                  </a:cubicBezTo>
                  <a:cubicBezTo>
                    <a:pt x="17325" y="3885677"/>
                    <a:pt x="23054" y="3889688"/>
                    <a:pt x="25831" y="3895241"/>
                  </a:cubicBezTo>
                  <a:cubicBezTo>
                    <a:pt x="47222" y="3938023"/>
                    <a:pt x="11715" y="3881814"/>
                    <a:pt x="41329" y="3926238"/>
                  </a:cubicBezTo>
                  <a:cubicBezTo>
                    <a:pt x="56159" y="3985558"/>
                    <a:pt x="35423" y="3912458"/>
                    <a:pt x="56827" y="3962400"/>
                  </a:cubicBezTo>
                  <a:cubicBezTo>
                    <a:pt x="66754" y="3985563"/>
                    <a:pt x="57111" y="3978465"/>
                    <a:pt x="67160" y="3998563"/>
                  </a:cubicBezTo>
                  <a:cubicBezTo>
                    <a:pt x="78447" y="4021138"/>
                    <a:pt x="81797" y="4012339"/>
                    <a:pt x="87824" y="4008895"/>
                  </a:cubicBezTo>
                  <a:close/>
                </a:path>
              </a:pathLst>
            </a:custGeom>
            <a:solidFill>
              <a:srgbClr val="FFFF00">
                <a:alpha val="15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</p:grpSp>
      <p:sp>
        <p:nvSpPr>
          <p:cNvPr id="635" name="8-конечная звезда 634"/>
          <p:cNvSpPr/>
          <p:nvPr/>
        </p:nvSpPr>
        <p:spPr>
          <a:xfrm rot="1262594">
            <a:off x="5582729" y="5703374"/>
            <a:ext cx="72483" cy="72483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636" name="8-конечная звезда 635"/>
          <p:cNvSpPr/>
          <p:nvPr/>
        </p:nvSpPr>
        <p:spPr>
          <a:xfrm rot="1262594">
            <a:off x="5795920" y="5426428"/>
            <a:ext cx="64800" cy="648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637" name="8-конечная звезда 636"/>
          <p:cNvSpPr/>
          <p:nvPr/>
        </p:nvSpPr>
        <p:spPr>
          <a:xfrm rot="1262594">
            <a:off x="5712172" y="5367300"/>
            <a:ext cx="64800" cy="648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651" name="8-конечная звезда 650"/>
          <p:cNvSpPr/>
          <p:nvPr/>
        </p:nvSpPr>
        <p:spPr>
          <a:xfrm rot="1262594">
            <a:off x="5855048" y="5497866"/>
            <a:ext cx="64800" cy="648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653" name="8-конечная звезда 652"/>
          <p:cNvSpPr/>
          <p:nvPr/>
        </p:nvSpPr>
        <p:spPr>
          <a:xfrm rot="1262594">
            <a:off x="5651464" y="5653121"/>
            <a:ext cx="54000" cy="540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654" name="8-конечная звезда 653"/>
          <p:cNvSpPr/>
          <p:nvPr/>
        </p:nvSpPr>
        <p:spPr>
          <a:xfrm rot="1262594">
            <a:off x="5508588" y="5794349"/>
            <a:ext cx="54000" cy="540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655" name="8-конечная звезда 654"/>
          <p:cNvSpPr/>
          <p:nvPr/>
        </p:nvSpPr>
        <p:spPr>
          <a:xfrm rot="1262594">
            <a:off x="5594054" y="5435581"/>
            <a:ext cx="43200" cy="432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656" name="8-конечная звезда 655"/>
          <p:cNvSpPr/>
          <p:nvPr/>
        </p:nvSpPr>
        <p:spPr>
          <a:xfrm rot="1262594">
            <a:off x="5792762" y="5649894"/>
            <a:ext cx="43200" cy="432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657" name="8-конечная звезда 656"/>
          <p:cNvSpPr/>
          <p:nvPr/>
        </p:nvSpPr>
        <p:spPr>
          <a:xfrm rot="1262594">
            <a:off x="4939785" y="6225677"/>
            <a:ext cx="72483" cy="72483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661" name="8-конечная звезда 660"/>
          <p:cNvSpPr/>
          <p:nvPr/>
        </p:nvSpPr>
        <p:spPr>
          <a:xfrm rot="1262594">
            <a:off x="5367293" y="6010241"/>
            <a:ext cx="64800" cy="648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662" name="8-конечная звезда 661"/>
          <p:cNvSpPr/>
          <p:nvPr/>
        </p:nvSpPr>
        <p:spPr>
          <a:xfrm rot="1262594">
            <a:off x="5365712" y="6151539"/>
            <a:ext cx="54000" cy="540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663" name="8-конечная звезда 662"/>
          <p:cNvSpPr/>
          <p:nvPr/>
        </p:nvSpPr>
        <p:spPr>
          <a:xfrm rot="1262594">
            <a:off x="5222837" y="6222976"/>
            <a:ext cx="54000" cy="540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666" name="8-конечная звезда 665"/>
          <p:cNvSpPr/>
          <p:nvPr/>
        </p:nvSpPr>
        <p:spPr>
          <a:xfrm rot="1262594">
            <a:off x="4651333" y="6151539"/>
            <a:ext cx="54000" cy="540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672" name="8-конечная звезда 671"/>
          <p:cNvSpPr/>
          <p:nvPr/>
        </p:nvSpPr>
        <p:spPr>
          <a:xfrm rot="1262594">
            <a:off x="4792629" y="6078522"/>
            <a:ext cx="43200" cy="432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673" name="8-конечная звезда 672"/>
          <p:cNvSpPr/>
          <p:nvPr/>
        </p:nvSpPr>
        <p:spPr>
          <a:xfrm rot="1262594">
            <a:off x="4578315" y="6007084"/>
            <a:ext cx="43200" cy="432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731" name="8-конечная звезда 730"/>
          <p:cNvSpPr/>
          <p:nvPr/>
        </p:nvSpPr>
        <p:spPr>
          <a:xfrm rot="386549">
            <a:off x="4844414" y="6075066"/>
            <a:ext cx="54000" cy="540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732" name="8-конечная звезда 731"/>
          <p:cNvSpPr/>
          <p:nvPr/>
        </p:nvSpPr>
        <p:spPr>
          <a:xfrm rot="1262594">
            <a:off x="4721192" y="6149960"/>
            <a:ext cx="43200" cy="432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cxnSp>
        <p:nvCxnSpPr>
          <p:cNvPr id="733" name="Прямая соединительная линия 732"/>
          <p:cNvCxnSpPr>
            <a:stCxn id="653" idx="5"/>
            <a:endCxn id="655" idx="1"/>
          </p:cNvCxnSpPr>
          <p:nvPr/>
        </p:nvCxnSpPr>
        <p:spPr>
          <a:xfrm rot="16200000" flipV="1">
            <a:off x="5556700" y="5544646"/>
            <a:ext cx="178526" cy="43076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34" name="Прямая соединительная линия 733"/>
          <p:cNvCxnSpPr>
            <a:stCxn id="655" idx="7"/>
            <a:endCxn id="637" idx="3"/>
          </p:cNvCxnSpPr>
          <p:nvPr/>
        </p:nvCxnSpPr>
        <p:spPr>
          <a:xfrm rot="5400000" flipH="1" flipV="1">
            <a:off x="5657402" y="5390848"/>
            <a:ext cx="35554" cy="79570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35" name="Прямая соединительная линия 734"/>
          <p:cNvCxnSpPr>
            <a:stCxn id="653" idx="7"/>
            <a:endCxn id="656" idx="3"/>
          </p:cNvCxnSpPr>
          <p:nvPr/>
        </p:nvCxnSpPr>
        <p:spPr>
          <a:xfrm rot="16200000" flipH="1">
            <a:off x="5743326" y="5628969"/>
            <a:ext cx="11107" cy="91484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36" name="Прямая соединительная линия 735"/>
          <p:cNvCxnSpPr>
            <a:stCxn id="637" idx="0"/>
            <a:endCxn id="636" idx="5"/>
          </p:cNvCxnSpPr>
          <p:nvPr/>
        </p:nvCxnSpPr>
        <p:spPr>
          <a:xfrm>
            <a:off x="5774811" y="5411334"/>
            <a:ext cx="40353" cy="17886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37" name="Прямая соединительная линия 736"/>
          <p:cNvCxnSpPr>
            <a:stCxn id="651" idx="5"/>
            <a:endCxn id="636" idx="0"/>
          </p:cNvCxnSpPr>
          <p:nvPr/>
        </p:nvCxnSpPr>
        <p:spPr>
          <a:xfrm rot="16200000" flipV="1">
            <a:off x="5851328" y="5477693"/>
            <a:ext cx="30196" cy="15733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38" name="Прямая соединительная линия 737"/>
          <p:cNvCxnSpPr>
            <a:stCxn id="656" idx="7"/>
            <a:endCxn id="651" idx="1"/>
          </p:cNvCxnSpPr>
          <p:nvPr/>
        </p:nvCxnSpPr>
        <p:spPr>
          <a:xfrm rot="5400000" flipH="1" flipV="1">
            <a:off x="5815929" y="5578048"/>
            <a:ext cx="102849" cy="66502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72" name="Прямая соединительная линия 771"/>
          <p:cNvCxnSpPr>
            <a:stCxn id="653" idx="3"/>
            <a:endCxn id="635" idx="6"/>
          </p:cNvCxnSpPr>
          <p:nvPr/>
        </p:nvCxnSpPr>
        <p:spPr>
          <a:xfrm rot="5400000">
            <a:off x="5635534" y="5687534"/>
            <a:ext cx="14707" cy="21806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73" name="Прямая соединительная линия 772"/>
          <p:cNvCxnSpPr>
            <a:stCxn id="635" idx="3"/>
            <a:endCxn id="654" idx="7"/>
          </p:cNvCxnSpPr>
          <p:nvPr/>
        </p:nvCxnSpPr>
        <p:spPr>
          <a:xfrm rot="5400000">
            <a:off x="5545030" y="5769564"/>
            <a:ext cx="56055" cy="25589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74" name="Прямая соединительная линия 773"/>
          <p:cNvCxnSpPr>
            <a:stCxn id="654" idx="2"/>
            <a:endCxn id="661" idx="6"/>
          </p:cNvCxnSpPr>
          <p:nvPr/>
        </p:nvCxnSpPr>
        <p:spPr>
          <a:xfrm rot="5400000">
            <a:off x="5385683" y="5872192"/>
            <a:ext cx="165854" cy="114566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89" name="Прямая соединительная линия 788"/>
          <p:cNvCxnSpPr>
            <a:stCxn id="657" idx="4"/>
            <a:endCxn id="732" idx="1"/>
          </p:cNvCxnSpPr>
          <p:nvPr/>
        </p:nvCxnSpPr>
        <p:spPr>
          <a:xfrm rot="10800000">
            <a:off x="4751564" y="6191300"/>
            <a:ext cx="190639" cy="57606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90" name="Прямая соединительная линия 789"/>
          <p:cNvCxnSpPr>
            <a:stCxn id="663" idx="3"/>
            <a:endCxn id="657" idx="0"/>
          </p:cNvCxnSpPr>
          <p:nvPr/>
        </p:nvCxnSpPr>
        <p:spPr>
          <a:xfrm rot="5400000">
            <a:off x="5110511" y="6160279"/>
            <a:ext cx="13993" cy="215312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91" name="Прямая соединительная линия 790"/>
          <p:cNvCxnSpPr>
            <a:stCxn id="662" idx="3"/>
            <a:endCxn id="663" idx="7"/>
          </p:cNvCxnSpPr>
          <p:nvPr/>
        </p:nvCxnSpPr>
        <p:spPr>
          <a:xfrm rot="5400000">
            <a:off x="5296520" y="6167494"/>
            <a:ext cx="49511" cy="93527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92" name="Прямая соединительная линия 791"/>
          <p:cNvCxnSpPr>
            <a:stCxn id="661" idx="2"/>
            <a:endCxn id="662" idx="5"/>
          </p:cNvCxnSpPr>
          <p:nvPr/>
        </p:nvCxnSpPr>
        <p:spPr>
          <a:xfrm rot="5400000">
            <a:off x="5344412" y="6110217"/>
            <a:ext cx="80985" cy="6310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08" name="Прямая соединительная линия 807"/>
          <p:cNvCxnSpPr>
            <a:stCxn id="672" idx="4"/>
            <a:endCxn id="673" idx="0"/>
          </p:cNvCxnSpPr>
          <p:nvPr/>
        </p:nvCxnSpPr>
        <p:spPr>
          <a:xfrm rot="10800000">
            <a:off x="4620074" y="6036440"/>
            <a:ext cx="173996" cy="55926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10" name="Прямая соединительная линия 809"/>
          <p:cNvCxnSpPr>
            <a:stCxn id="666" idx="4"/>
            <a:endCxn id="672" idx="2"/>
          </p:cNvCxnSpPr>
          <p:nvPr/>
        </p:nvCxnSpPr>
        <p:spPr>
          <a:xfrm rot="10800000" flipH="1">
            <a:off x="4653133" y="6120282"/>
            <a:ext cx="153339" cy="48563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11" name="Прямая соединительная линия 810"/>
          <p:cNvCxnSpPr>
            <a:stCxn id="672" idx="7"/>
            <a:endCxn id="731" idx="5"/>
          </p:cNvCxnSpPr>
          <p:nvPr/>
        </p:nvCxnSpPr>
        <p:spPr>
          <a:xfrm rot="5400000" flipH="1" flipV="1">
            <a:off x="4839078" y="6075844"/>
            <a:ext cx="10399" cy="20616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13" name="Прямая соединительная линия 812"/>
          <p:cNvCxnSpPr>
            <a:stCxn id="732" idx="3"/>
            <a:endCxn id="666" idx="0"/>
          </p:cNvCxnSpPr>
          <p:nvPr/>
        </p:nvCxnSpPr>
        <p:spPr>
          <a:xfrm rot="5400000">
            <a:off x="4709341" y="6174522"/>
            <a:ext cx="7903" cy="19520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40" name="TextBox 839"/>
          <p:cNvSpPr txBox="1"/>
          <p:nvPr/>
        </p:nvSpPr>
        <p:spPr>
          <a:xfrm rot="17609775">
            <a:off x="5766738" y="3925096"/>
            <a:ext cx="70215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ДІВА</a:t>
            </a:r>
            <a:endParaRPr lang="uk-UA" sz="8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841" name="TextBox 840"/>
          <p:cNvSpPr txBox="1"/>
          <p:nvPr/>
        </p:nvSpPr>
        <p:spPr>
          <a:xfrm rot="18844704">
            <a:off x="5747959" y="5088146"/>
            <a:ext cx="761432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ТЕРЕЗИ</a:t>
            </a:r>
            <a:endParaRPr lang="uk-UA" sz="8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849" name="TextBox 848"/>
          <p:cNvSpPr txBox="1"/>
          <p:nvPr/>
        </p:nvSpPr>
        <p:spPr>
          <a:xfrm rot="20935033">
            <a:off x="4668509" y="5142956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ЗМІЄНОСЕЦЬ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850" name="TextBox 849"/>
          <p:cNvSpPr txBox="1"/>
          <p:nvPr/>
        </p:nvSpPr>
        <p:spPr>
          <a:xfrm rot="20435732">
            <a:off x="5011383" y="6191548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СКОРПІОН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851" name="TextBox 850"/>
          <p:cNvSpPr txBox="1"/>
          <p:nvPr/>
        </p:nvSpPr>
        <p:spPr>
          <a:xfrm rot="730692">
            <a:off x="3582908" y="6077797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СТРІЛЕЦЬ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852" name="TextBox 851"/>
          <p:cNvSpPr txBox="1"/>
          <p:nvPr/>
        </p:nvSpPr>
        <p:spPr>
          <a:xfrm rot="3763062">
            <a:off x="2175723" y="4842273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КОЗЕРОГ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857" name="TextBox 856"/>
          <p:cNvSpPr txBox="1"/>
          <p:nvPr/>
        </p:nvSpPr>
        <p:spPr>
          <a:xfrm rot="3718070">
            <a:off x="2740230" y="4568320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ВОДОЛІЙ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858" name="TextBox 857"/>
          <p:cNvSpPr txBox="1"/>
          <p:nvPr/>
        </p:nvSpPr>
        <p:spPr>
          <a:xfrm rot="17731778">
            <a:off x="2647441" y="2971766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РИБИ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860" name="TextBox 859"/>
          <p:cNvSpPr txBox="1"/>
          <p:nvPr/>
        </p:nvSpPr>
        <p:spPr>
          <a:xfrm rot="19380116">
            <a:off x="3051864" y="2465752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ОВЕН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861" name="TextBox 860"/>
          <p:cNvSpPr txBox="1"/>
          <p:nvPr/>
        </p:nvSpPr>
        <p:spPr>
          <a:xfrm rot="20497662">
            <a:off x="3653295" y="2246753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ТЕЛЕЦЬ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862" name="TextBox 861"/>
          <p:cNvSpPr txBox="1"/>
          <p:nvPr/>
        </p:nvSpPr>
        <p:spPr>
          <a:xfrm rot="1816433">
            <a:off x="4710285" y="1924869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БЛИЗНЯТА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863" name="TextBox 862"/>
          <p:cNvSpPr txBox="1"/>
          <p:nvPr/>
        </p:nvSpPr>
        <p:spPr>
          <a:xfrm rot="1060210">
            <a:off x="5153839" y="2349047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РАК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864" name="TextBox 863"/>
          <p:cNvSpPr txBox="1"/>
          <p:nvPr/>
        </p:nvSpPr>
        <p:spPr>
          <a:xfrm rot="3557862">
            <a:off x="5753744" y="2991864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ЛЕВ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869" name="TextBox 868"/>
          <p:cNvSpPr txBox="1"/>
          <p:nvPr/>
        </p:nvSpPr>
        <p:spPr>
          <a:xfrm rot="706623">
            <a:off x="4378060" y="3359747"/>
            <a:ext cx="74999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МАЛИЙ </a:t>
            </a:r>
          </a:p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КІВШ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870" name="TextBox 869"/>
          <p:cNvSpPr txBox="1"/>
          <p:nvPr/>
        </p:nvSpPr>
        <p:spPr>
          <a:xfrm rot="3515078">
            <a:off x="4487023" y="3232569"/>
            <a:ext cx="982593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ВЕЛИКИЙ КІВШ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871" name="TextBox 870"/>
          <p:cNvSpPr txBox="1"/>
          <p:nvPr/>
        </p:nvSpPr>
        <p:spPr>
          <a:xfrm rot="3052228">
            <a:off x="4877667" y="3064467"/>
            <a:ext cx="982593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ВЕЛИКА ВЕДМЕДИЦЯ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grpSp>
        <p:nvGrpSpPr>
          <p:cNvPr id="20" name="Группа 352"/>
          <p:cNvGrpSpPr/>
          <p:nvPr/>
        </p:nvGrpSpPr>
        <p:grpSpPr>
          <a:xfrm rot="1024166">
            <a:off x="4501018" y="3398827"/>
            <a:ext cx="322963" cy="278566"/>
            <a:chOff x="4513747" y="3364748"/>
            <a:chExt cx="476035" cy="410596"/>
          </a:xfrm>
        </p:grpSpPr>
        <p:sp>
          <p:nvSpPr>
            <p:cNvPr id="40" name="8-конечная звезда 39"/>
            <p:cNvSpPr/>
            <p:nvPr/>
          </p:nvSpPr>
          <p:spPr>
            <a:xfrm rot="21105294">
              <a:off x="4513747" y="3364748"/>
              <a:ext cx="108000" cy="108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1" name="8-конечная звезда 40"/>
            <p:cNvSpPr/>
            <p:nvPr/>
          </p:nvSpPr>
          <p:spPr>
            <a:xfrm rot="19358116">
              <a:off x="4935782" y="3721344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2" name="8-конечная звезда 41"/>
            <p:cNvSpPr/>
            <p:nvPr/>
          </p:nvSpPr>
          <p:spPr>
            <a:xfrm rot="19358116">
              <a:off x="4914167" y="3628291"/>
              <a:ext cx="72000" cy="72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3" name="8-конечная звезда 42"/>
            <p:cNvSpPr/>
            <p:nvPr/>
          </p:nvSpPr>
          <p:spPr>
            <a:xfrm rot="19358116">
              <a:off x="4793544" y="3721982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4" name="8-конечная звезда 43"/>
            <p:cNvSpPr/>
            <p:nvPr/>
          </p:nvSpPr>
          <p:spPr>
            <a:xfrm rot="19358116" flipV="1">
              <a:off x="4767751" y="3610262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5" name="8-конечная звезда 44"/>
            <p:cNvSpPr/>
            <p:nvPr/>
          </p:nvSpPr>
          <p:spPr>
            <a:xfrm rot="19358116">
              <a:off x="4671645" y="3579107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6" name="8-конечная звезда 45"/>
            <p:cNvSpPr/>
            <p:nvPr/>
          </p:nvSpPr>
          <p:spPr>
            <a:xfrm rot="21285766">
              <a:off x="4594599" y="3502476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48" name="Прямая соединительная линия 47"/>
            <p:cNvCxnSpPr>
              <a:stCxn id="43" idx="1"/>
              <a:endCxn id="41" idx="5"/>
            </p:cNvCxnSpPr>
            <p:nvPr/>
          </p:nvCxnSpPr>
          <p:spPr>
            <a:xfrm rot="16200000" flipH="1">
              <a:off x="4881512" y="3690247"/>
              <a:ext cx="2383" cy="10663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" name="Прямая соединительная линия 51"/>
            <p:cNvCxnSpPr>
              <a:stCxn id="44" idx="7"/>
              <a:endCxn id="42" idx="5"/>
            </p:cNvCxnSpPr>
            <p:nvPr/>
          </p:nvCxnSpPr>
          <p:spPr>
            <a:xfrm rot="16200000" flipH="1">
              <a:off x="4852203" y="3597224"/>
              <a:ext cx="23349" cy="10121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" name="Прямая соединительная линия 54"/>
            <p:cNvCxnSpPr>
              <a:stCxn id="41" idx="7"/>
              <a:endCxn id="42" idx="2"/>
            </p:cNvCxnSpPr>
            <p:nvPr/>
          </p:nvCxnSpPr>
          <p:spPr>
            <a:xfrm rot="5400000" flipH="1" flipV="1">
              <a:off x="4954852" y="3704420"/>
              <a:ext cx="28680" cy="564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" name="Прямая соединительная линия 63"/>
            <p:cNvCxnSpPr>
              <a:stCxn id="44" idx="6"/>
              <a:endCxn id="43" idx="6"/>
            </p:cNvCxnSpPr>
            <p:nvPr/>
          </p:nvCxnSpPr>
          <p:spPr>
            <a:xfrm rot="5400000">
              <a:off x="4765359" y="3686551"/>
              <a:ext cx="74386" cy="386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" name="Прямая соединительная линия 67"/>
            <p:cNvCxnSpPr>
              <a:stCxn id="45" idx="1"/>
              <a:endCxn id="44" idx="3"/>
            </p:cNvCxnSpPr>
            <p:nvPr/>
          </p:nvCxnSpPr>
          <p:spPr>
            <a:xfrm rot="16200000" flipH="1">
              <a:off x="4722427" y="3584557"/>
              <a:ext cx="30585" cy="6046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" name="Прямая соединительная линия 73"/>
            <p:cNvCxnSpPr>
              <a:stCxn id="46" idx="1"/>
              <a:endCxn id="45" idx="6"/>
            </p:cNvCxnSpPr>
            <p:nvPr/>
          </p:nvCxnSpPr>
          <p:spPr>
            <a:xfrm rot="16200000" flipH="1">
              <a:off x="4636374" y="3540454"/>
              <a:ext cx="41958" cy="4273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7" name="Прямая соединительная линия 76"/>
            <p:cNvCxnSpPr>
              <a:stCxn id="40" idx="2"/>
              <a:endCxn id="46" idx="5"/>
            </p:cNvCxnSpPr>
            <p:nvPr/>
          </p:nvCxnSpPr>
          <p:spPr>
            <a:xfrm rot="16200000" flipH="1">
              <a:off x="4568392" y="3479288"/>
              <a:ext cx="38719" cy="2452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692" name="8-конечная звезда 691"/>
          <p:cNvSpPr/>
          <p:nvPr/>
        </p:nvSpPr>
        <p:spPr>
          <a:xfrm rot="1262594">
            <a:off x="862488" y="4882071"/>
            <a:ext cx="36000" cy="360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740" name="8-конечная звезда 739"/>
          <p:cNvSpPr/>
          <p:nvPr/>
        </p:nvSpPr>
        <p:spPr>
          <a:xfrm rot="1262594">
            <a:off x="4579895" y="4079837"/>
            <a:ext cx="54000" cy="540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grpSp>
        <p:nvGrpSpPr>
          <p:cNvPr id="21" name="Группа 741"/>
          <p:cNvGrpSpPr/>
          <p:nvPr/>
        </p:nvGrpSpPr>
        <p:grpSpPr>
          <a:xfrm>
            <a:off x="4364528" y="3150090"/>
            <a:ext cx="618304" cy="978555"/>
            <a:chOff x="4585684" y="3442682"/>
            <a:chExt cx="618304" cy="978555"/>
          </a:xfrm>
        </p:grpSpPr>
        <p:sp>
          <p:nvSpPr>
            <p:cNvPr id="743" name="8-конечная звезда 742"/>
            <p:cNvSpPr/>
            <p:nvPr/>
          </p:nvSpPr>
          <p:spPr>
            <a:xfrm rot="1262594">
              <a:off x="4722770" y="4365589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44" name="8-конечная звезда 743"/>
            <p:cNvSpPr/>
            <p:nvPr/>
          </p:nvSpPr>
          <p:spPr>
            <a:xfrm rot="1262594">
              <a:off x="4867295" y="4367237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62" name="8-конечная звезда 761"/>
            <p:cNvSpPr/>
            <p:nvPr/>
          </p:nvSpPr>
          <p:spPr>
            <a:xfrm rot="1262594">
              <a:off x="4942874" y="3442682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63" name="8-конечная звезда 762"/>
            <p:cNvSpPr/>
            <p:nvPr/>
          </p:nvSpPr>
          <p:spPr>
            <a:xfrm rot="1262594">
              <a:off x="5157188" y="3728434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65" name="8-конечная звезда 764"/>
            <p:cNvSpPr/>
            <p:nvPr/>
          </p:nvSpPr>
          <p:spPr>
            <a:xfrm rot="1262594">
              <a:off x="5150346" y="3935907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66" name="8-конечная звезда 765"/>
            <p:cNvSpPr/>
            <p:nvPr/>
          </p:nvSpPr>
          <p:spPr>
            <a:xfrm rot="1262594">
              <a:off x="4793157" y="4007346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69" name="8-конечная звезда 768"/>
            <p:cNvSpPr/>
            <p:nvPr/>
          </p:nvSpPr>
          <p:spPr>
            <a:xfrm rot="1262594">
              <a:off x="4585684" y="4014186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70" name="8-конечная звезда 769"/>
            <p:cNvSpPr/>
            <p:nvPr/>
          </p:nvSpPr>
          <p:spPr>
            <a:xfrm rot="1262594">
              <a:off x="4657122" y="4157062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75" name="8-конечная звезда 774"/>
            <p:cNvSpPr/>
            <p:nvPr/>
          </p:nvSpPr>
          <p:spPr>
            <a:xfrm rot="1262594">
              <a:off x="4721718" y="4221660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76" name="8-конечная звезда 775"/>
            <p:cNvSpPr/>
            <p:nvPr/>
          </p:nvSpPr>
          <p:spPr>
            <a:xfrm rot="1262594">
              <a:off x="4937085" y="4008397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78" name="8-конечная звезда 777"/>
            <p:cNvSpPr/>
            <p:nvPr/>
          </p:nvSpPr>
          <p:spPr>
            <a:xfrm rot="1262594">
              <a:off x="4863014" y="4291518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79" name="8-конечная звезда 778"/>
            <p:cNvSpPr/>
            <p:nvPr/>
          </p:nvSpPr>
          <p:spPr>
            <a:xfrm rot="1262594">
              <a:off x="4720138" y="3934329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80" name="8-конечная звезда 779"/>
            <p:cNvSpPr/>
            <p:nvPr/>
          </p:nvSpPr>
          <p:spPr>
            <a:xfrm rot="1262594">
              <a:off x="4655542" y="3941168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781" name="Прямая соединительная линия 780"/>
            <p:cNvCxnSpPr>
              <a:stCxn id="780" idx="3"/>
              <a:endCxn id="779" idx="4"/>
            </p:cNvCxnSpPr>
            <p:nvPr/>
          </p:nvCxnSpPr>
          <p:spPr>
            <a:xfrm rot="5400000" flipH="1" flipV="1">
              <a:off x="4678909" y="3924049"/>
              <a:ext cx="20611" cy="6424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3" name="Прямая соединительная линия 782"/>
            <p:cNvCxnSpPr>
              <a:stCxn id="779" idx="1"/>
              <a:endCxn id="766" idx="5"/>
            </p:cNvCxnSpPr>
            <p:nvPr/>
          </p:nvCxnSpPr>
          <p:spPr>
            <a:xfrm rot="16200000" flipH="1">
              <a:off x="4755959" y="3958265"/>
              <a:ext cx="40584" cy="6160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4" name="Прямая соединительная линия 783"/>
            <p:cNvCxnSpPr>
              <a:stCxn id="766" idx="7"/>
              <a:endCxn id="776" idx="4"/>
            </p:cNvCxnSpPr>
            <p:nvPr/>
          </p:nvCxnSpPr>
          <p:spPr>
            <a:xfrm rot="16200000" flipH="1">
              <a:off x="4886184" y="3973001"/>
              <a:ext cx="4457" cy="10094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5" name="Прямая соединительная линия 784"/>
            <p:cNvCxnSpPr>
              <a:stCxn id="765" idx="7"/>
              <a:endCxn id="763" idx="1"/>
            </p:cNvCxnSpPr>
            <p:nvPr/>
          </p:nvCxnSpPr>
          <p:spPr>
            <a:xfrm rot="16200000" flipV="1">
              <a:off x="5104316" y="3858991"/>
              <a:ext cx="176588" cy="504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6" name="Прямая соединительная линия 785"/>
            <p:cNvCxnSpPr>
              <a:stCxn id="765" idx="3"/>
              <a:endCxn id="776" idx="7"/>
            </p:cNvCxnSpPr>
            <p:nvPr/>
          </p:nvCxnSpPr>
          <p:spPr>
            <a:xfrm rot="5400000">
              <a:off x="5042748" y="3914820"/>
              <a:ext cx="55626" cy="16360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7" name="Прямая соединительная линия 786"/>
            <p:cNvCxnSpPr>
              <a:stCxn id="775" idx="3"/>
              <a:endCxn id="770" idx="1"/>
            </p:cNvCxnSpPr>
            <p:nvPr/>
          </p:nvCxnSpPr>
          <p:spPr>
            <a:xfrm rot="5400000" flipH="1">
              <a:off x="4680521" y="4211349"/>
              <a:ext cx="52715" cy="3371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8" name="Прямая соединительная линия 787"/>
            <p:cNvCxnSpPr>
              <a:stCxn id="778" idx="1"/>
              <a:endCxn id="775" idx="0"/>
            </p:cNvCxnSpPr>
            <p:nvPr/>
          </p:nvCxnSpPr>
          <p:spPr>
            <a:xfrm rot="5400000" flipH="1">
              <a:off x="4791387" y="4229032"/>
              <a:ext cx="72505" cy="12136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7" name="Прямая соединительная линия 796"/>
            <p:cNvCxnSpPr>
              <a:stCxn id="743" idx="5"/>
              <a:endCxn id="775" idx="2"/>
            </p:cNvCxnSpPr>
            <p:nvPr/>
          </p:nvCxnSpPr>
          <p:spPr>
            <a:xfrm rot="16200000" flipV="1">
              <a:off x="4687254" y="4316361"/>
              <a:ext cx="101016" cy="209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8" name="Прямая соединительная линия 797"/>
            <p:cNvCxnSpPr>
              <a:stCxn id="744" idx="1"/>
              <a:endCxn id="778" idx="1"/>
            </p:cNvCxnSpPr>
            <p:nvPr/>
          </p:nvCxnSpPr>
          <p:spPr>
            <a:xfrm rot="5400000" flipH="1">
              <a:off x="4850319" y="4363972"/>
              <a:ext cx="92944" cy="1693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9" name="Прямая соединительная линия 798"/>
            <p:cNvCxnSpPr>
              <a:stCxn id="744" idx="3"/>
              <a:endCxn id="743" idx="0"/>
            </p:cNvCxnSpPr>
            <p:nvPr/>
          </p:nvCxnSpPr>
          <p:spPr>
            <a:xfrm rot="5400000" flipH="1">
              <a:off x="4820837" y="4356416"/>
              <a:ext cx="2916" cy="9465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0" name="Прямая соединительная линия 799"/>
            <p:cNvCxnSpPr>
              <a:stCxn id="769" idx="1"/>
              <a:endCxn id="770" idx="5"/>
            </p:cNvCxnSpPr>
            <p:nvPr/>
          </p:nvCxnSpPr>
          <p:spPr>
            <a:xfrm rot="16200000" flipH="1">
              <a:off x="4594749" y="4082806"/>
              <a:ext cx="100108" cy="5243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1" name="Прямая соединительная линия 800"/>
            <p:cNvCxnSpPr>
              <a:stCxn id="769" idx="7"/>
              <a:endCxn id="780" idx="4"/>
            </p:cNvCxnSpPr>
            <p:nvPr/>
          </p:nvCxnSpPr>
          <p:spPr>
            <a:xfrm rot="5400000" flipH="1" flipV="1">
              <a:off x="4605915" y="3977258"/>
              <a:ext cx="75380" cy="2627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3" name="Прямая соединительная линия 802"/>
            <p:cNvCxnSpPr>
              <a:stCxn id="763" idx="5"/>
              <a:endCxn id="762" idx="1"/>
            </p:cNvCxnSpPr>
            <p:nvPr/>
          </p:nvCxnSpPr>
          <p:spPr>
            <a:xfrm rot="16200000" flipV="1">
              <a:off x="4951939" y="3511302"/>
              <a:ext cx="242984" cy="19531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2" name="Группа 803"/>
          <p:cNvGrpSpPr/>
          <p:nvPr/>
        </p:nvGrpSpPr>
        <p:grpSpPr>
          <a:xfrm rot="454036">
            <a:off x="3942773" y="3396132"/>
            <a:ext cx="418878" cy="573235"/>
            <a:chOff x="3898064" y="3436893"/>
            <a:chExt cx="418878" cy="573235"/>
          </a:xfrm>
        </p:grpSpPr>
        <p:sp>
          <p:nvSpPr>
            <p:cNvPr id="805" name="8-конечная звезда 804"/>
            <p:cNvSpPr/>
            <p:nvPr/>
          </p:nvSpPr>
          <p:spPr>
            <a:xfrm rot="1262594">
              <a:off x="4053798" y="3840511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06" name="8-конечная звезда 805"/>
            <p:cNvSpPr/>
            <p:nvPr/>
          </p:nvSpPr>
          <p:spPr>
            <a:xfrm rot="1262594">
              <a:off x="4252142" y="3672152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14" name="8-конечная звезда 813"/>
            <p:cNvSpPr/>
            <p:nvPr/>
          </p:nvSpPr>
          <p:spPr>
            <a:xfrm rot="1262594">
              <a:off x="3898064" y="3719192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15" name="8-конечная звезда 814"/>
            <p:cNvSpPr/>
            <p:nvPr/>
          </p:nvSpPr>
          <p:spPr>
            <a:xfrm rot="1262594">
              <a:off x="4129328" y="3832601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16" name="8-конечная звезда 815"/>
            <p:cNvSpPr/>
            <p:nvPr/>
          </p:nvSpPr>
          <p:spPr>
            <a:xfrm rot="1262594">
              <a:off x="4222705" y="343689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17" name="8-конечная звезда 816"/>
            <p:cNvSpPr/>
            <p:nvPr/>
          </p:nvSpPr>
          <p:spPr>
            <a:xfrm rot="1262594">
              <a:off x="4018053" y="3557848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18" name="8-конечная звезда 817"/>
            <p:cNvSpPr/>
            <p:nvPr/>
          </p:nvSpPr>
          <p:spPr>
            <a:xfrm rot="1262594">
              <a:off x="3975458" y="377970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19" name="8-конечная звезда 818"/>
            <p:cNvSpPr/>
            <p:nvPr/>
          </p:nvSpPr>
          <p:spPr>
            <a:xfrm rot="1262594">
              <a:off x="4214245" y="3963328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820" name="Прямая соединительная линия 819"/>
            <p:cNvCxnSpPr>
              <a:stCxn id="805" idx="0"/>
              <a:endCxn id="815" idx="4"/>
            </p:cNvCxnSpPr>
            <p:nvPr/>
          </p:nvCxnSpPr>
          <p:spPr>
            <a:xfrm rot="21145964" flipV="1">
              <a:off x="4097931" y="3855587"/>
              <a:ext cx="34663" cy="1450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1" name="Прямая соединительная линия 820"/>
            <p:cNvCxnSpPr>
              <a:stCxn id="805" idx="4"/>
              <a:endCxn id="818" idx="1"/>
            </p:cNvCxnSpPr>
            <p:nvPr/>
          </p:nvCxnSpPr>
          <p:spPr>
            <a:xfrm rot="10345964">
              <a:off x="4015195" y="3828721"/>
              <a:ext cx="38393" cy="2944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2" name="Прямая соединительная линия 821"/>
            <p:cNvCxnSpPr>
              <a:stCxn id="814" idx="1"/>
              <a:endCxn id="818" idx="4"/>
            </p:cNvCxnSpPr>
            <p:nvPr/>
          </p:nvCxnSpPr>
          <p:spPr>
            <a:xfrm rot="15745964" flipH="1">
              <a:off x="3950389" y="3773471"/>
              <a:ext cx="20100" cy="3126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4" name="Прямая соединительная линия 823"/>
            <p:cNvCxnSpPr>
              <a:stCxn id="814" idx="7"/>
              <a:endCxn id="817" idx="2"/>
            </p:cNvCxnSpPr>
            <p:nvPr/>
          </p:nvCxnSpPr>
          <p:spPr>
            <a:xfrm rot="4945964" flipH="1" flipV="1">
              <a:off x="3939038" y="3628473"/>
              <a:ext cx="117356" cy="9153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5" name="Прямая соединительная линия 824"/>
            <p:cNvCxnSpPr>
              <a:stCxn id="817" idx="0"/>
              <a:endCxn id="806" idx="3"/>
            </p:cNvCxnSpPr>
            <p:nvPr/>
          </p:nvCxnSpPr>
          <p:spPr>
            <a:xfrm rot="21145964">
              <a:off x="4079166" y="3582919"/>
              <a:ext cx="166853" cy="14641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6" name="Прямая соединительная линия 825"/>
            <p:cNvCxnSpPr>
              <a:stCxn id="817" idx="0"/>
              <a:endCxn id="816" idx="3"/>
            </p:cNvCxnSpPr>
            <p:nvPr/>
          </p:nvCxnSpPr>
          <p:spPr>
            <a:xfrm rot="21145964" flipV="1">
              <a:off x="4063045" y="3485571"/>
              <a:ext cx="169192" cy="9826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39" name="Прямая соединительная линия 838"/>
            <p:cNvCxnSpPr>
              <a:stCxn id="815" idx="6"/>
              <a:endCxn id="806" idx="2"/>
            </p:cNvCxnSpPr>
            <p:nvPr/>
          </p:nvCxnSpPr>
          <p:spPr>
            <a:xfrm rot="4945964" flipH="1" flipV="1">
              <a:off x="4180141" y="3728855"/>
              <a:ext cx="85989" cy="11184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42" name="Прямая соединительная линия 841"/>
            <p:cNvCxnSpPr>
              <a:stCxn id="819" idx="5"/>
              <a:endCxn id="815" idx="0"/>
            </p:cNvCxnSpPr>
            <p:nvPr/>
          </p:nvCxnSpPr>
          <p:spPr>
            <a:xfrm rot="15745964" flipV="1">
              <a:off x="4163706" y="3908900"/>
              <a:ext cx="92701" cy="2417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43" name="Прямая соединительная линия 842"/>
            <p:cNvCxnSpPr>
              <a:stCxn id="806" idx="6"/>
              <a:endCxn id="816" idx="1"/>
            </p:cNvCxnSpPr>
            <p:nvPr/>
          </p:nvCxnSpPr>
          <p:spPr>
            <a:xfrm rot="15745964" flipV="1">
              <a:off x="4184021" y="3576072"/>
              <a:ext cx="188804" cy="1073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5" name="Группа 843"/>
          <p:cNvGrpSpPr/>
          <p:nvPr/>
        </p:nvGrpSpPr>
        <p:grpSpPr>
          <a:xfrm rot="863702">
            <a:off x="3894714" y="3192591"/>
            <a:ext cx="283138" cy="325688"/>
            <a:chOff x="3581341" y="3244782"/>
            <a:chExt cx="283138" cy="325688"/>
          </a:xfrm>
        </p:grpSpPr>
        <p:sp>
          <p:nvSpPr>
            <p:cNvPr id="845" name="8-конечная звезда 844"/>
            <p:cNvSpPr/>
            <p:nvPr/>
          </p:nvSpPr>
          <p:spPr>
            <a:xfrm rot="1262594">
              <a:off x="3810479" y="3244782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46" name="8-конечная звезда 845"/>
            <p:cNvSpPr/>
            <p:nvPr/>
          </p:nvSpPr>
          <p:spPr>
            <a:xfrm rot="1262594">
              <a:off x="3696294" y="3349536"/>
              <a:ext cx="72483" cy="72483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47" name="8-конечная звезда 846"/>
            <p:cNvSpPr/>
            <p:nvPr/>
          </p:nvSpPr>
          <p:spPr>
            <a:xfrm rot="1262594">
              <a:off x="3659939" y="3505670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48" name="8-конечная звезда 847"/>
            <p:cNvSpPr/>
            <p:nvPr/>
          </p:nvSpPr>
          <p:spPr>
            <a:xfrm rot="1262594">
              <a:off x="3671149" y="3261989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53" name="8-конечная звезда 852"/>
            <p:cNvSpPr/>
            <p:nvPr/>
          </p:nvSpPr>
          <p:spPr>
            <a:xfrm rot="1262594">
              <a:off x="3581341" y="3367035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854" name="Прямая соединительная линия 853"/>
            <p:cNvCxnSpPr>
              <a:stCxn id="848" idx="7"/>
              <a:endCxn id="845" idx="3"/>
            </p:cNvCxnSpPr>
            <p:nvPr/>
          </p:nvCxnSpPr>
          <p:spPr>
            <a:xfrm rot="15336298" flipH="1">
              <a:off x="3762348" y="3243604"/>
              <a:ext cx="21266" cy="7677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55" name="Прямая соединительная линия 854"/>
            <p:cNvCxnSpPr>
              <a:stCxn id="846" idx="5"/>
              <a:endCxn id="848" idx="2"/>
            </p:cNvCxnSpPr>
            <p:nvPr/>
          </p:nvCxnSpPr>
          <p:spPr>
            <a:xfrm rot="15336298" flipV="1">
              <a:off x="3688072" y="3329582"/>
              <a:ext cx="33590" cy="1812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56" name="Прямая соединительная линия 855"/>
            <p:cNvCxnSpPr>
              <a:stCxn id="853" idx="7"/>
              <a:endCxn id="846" idx="3"/>
            </p:cNvCxnSpPr>
            <p:nvPr/>
          </p:nvCxnSpPr>
          <p:spPr>
            <a:xfrm rot="15336298" flipH="1">
              <a:off x="3657530" y="3368000"/>
              <a:ext cx="27706" cy="5077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59" name="Прямая соединительная линия 858"/>
            <p:cNvCxnSpPr>
              <a:stCxn id="847" idx="4"/>
              <a:endCxn id="853" idx="1"/>
            </p:cNvCxnSpPr>
            <p:nvPr/>
          </p:nvCxnSpPr>
          <p:spPr>
            <a:xfrm rot="9936298">
              <a:off x="3639554" y="3426198"/>
              <a:ext cx="9886" cy="10308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6" name="Группа 864"/>
          <p:cNvGrpSpPr/>
          <p:nvPr/>
        </p:nvGrpSpPr>
        <p:grpSpPr>
          <a:xfrm rot="21433529">
            <a:off x="3657042" y="4010332"/>
            <a:ext cx="707622" cy="622149"/>
            <a:chOff x="3591204" y="4423662"/>
            <a:chExt cx="707622" cy="622149"/>
          </a:xfrm>
        </p:grpSpPr>
        <p:sp>
          <p:nvSpPr>
            <p:cNvPr id="872" name="8-конечная звезда 871"/>
            <p:cNvSpPr/>
            <p:nvPr/>
          </p:nvSpPr>
          <p:spPr>
            <a:xfrm rot="1262594">
              <a:off x="3946300" y="4423662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74" name="8-конечная звезда 873"/>
            <p:cNvSpPr/>
            <p:nvPr/>
          </p:nvSpPr>
          <p:spPr>
            <a:xfrm rot="1262594">
              <a:off x="4091407" y="4572050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75" name="8-конечная звезда 874"/>
            <p:cNvSpPr/>
            <p:nvPr/>
          </p:nvSpPr>
          <p:spPr>
            <a:xfrm rot="1262594">
              <a:off x="3936952" y="457990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76" name="8-конечная звезда 875"/>
            <p:cNvSpPr/>
            <p:nvPr/>
          </p:nvSpPr>
          <p:spPr>
            <a:xfrm rot="1262594">
              <a:off x="3802532" y="4629571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77" name="8-конечная звезда 876"/>
            <p:cNvSpPr/>
            <p:nvPr/>
          </p:nvSpPr>
          <p:spPr>
            <a:xfrm rot="1262594">
              <a:off x="4094144" y="4499531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79" name="8-конечная звезда 878"/>
            <p:cNvSpPr/>
            <p:nvPr/>
          </p:nvSpPr>
          <p:spPr>
            <a:xfrm rot="1262594">
              <a:off x="4252026" y="4448001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80" name="8-конечная звезда 879"/>
            <p:cNvSpPr/>
            <p:nvPr/>
          </p:nvSpPr>
          <p:spPr>
            <a:xfrm rot="1262594">
              <a:off x="4069939" y="4999011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81" name="8-конечная звезда 880"/>
            <p:cNvSpPr/>
            <p:nvPr/>
          </p:nvSpPr>
          <p:spPr>
            <a:xfrm rot="1262594">
              <a:off x="3949916" y="4778630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82" name="8-конечная звезда 881"/>
            <p:cNvSpPr/>
            <p:nvPr/>
          </p:nvSpPr>
          <p:spPr>
            <a:xfrm rot="1262594">
              <a:off x="3808725" y="4485700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83" name="8-конечная звезда 882"/>
            <p:cNvSpPr/>
            <p:nvPr/>
          </p:nvSpPr>
          <p:spPr>
            <a:xfrm rot="1262594">
              <a:off x="3591204" y="4546681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84" name="8-конечная звезда 883"/>
            <p:cNvSpPr/>
            <p:nvPr/>
          </p:nvSpPr>
          <p:spPr>
            <a:xfrm rot="1262594">
              <a:off x="4001682" y="4923618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85" name="8-конечная звезда 884"/>
            <p:cNvSpPr/>
            <p:nvPr/>
          </p:nvSpPr>
          <p:spPr>
            <a:xfrm rot="1262594">
              <a:off x="3665657" y="4478203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886" name="Прямая соединительная линия 885"/>
            <p:cNvCxnSpPr>
              <a:stCxn id="882" idx="3"/>
              <a:endCxn id="885" idx="0"/>
            </p:cNvCxnSpPr>
            <p:nvPr/>
          </p:nvCxnSpPr>
          <p:spPr>
            <a:xfrm rot="5566471" flipH="1">
              <a:off x="3756065" y="4461211"/>
              <a:ext cx="6027" cy="10373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87" name="Прямая соединительная линия 886"/>
            <p:cNvCxnSpPr>
              <a:stCxn id="882" idx="7"/>
              <a:endCxn id="872" idx="3"/>
            </p:cNvCxnSpPr>
            <p:nvPr/>
          </p:nvCxnSpPr>
          <p:spPr>
            <a:xfrm rot="5566471" flipH="1" flipV="1">
              <a:off x="3883816" y="4437409"/>
              <a:ext cx="34971" cy="9399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88" name="Прямая соединительная линия 887"/>
            <p:cNvCxnSpPr>
              <a:stCxn id="872" idx="0"/>
              <a:endCxn id="877" idx="5"/>
            </p:cNvCxnSpPr>
            <p:nvPr/>
          </p:nvCxnSpPr>
          <p:spPr>
            <a:xfrm rot="166471">
              <a:off x="4008179" y="4470115"/>
              <a:ext cx="100625" cy="2901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89" name="Прямая соединительная линия 888"/>
            <p:cNvCxnSpPr>
              <a:stCxn id="883" idx="0"/>
              <a:endCxn id="882" idx="2"/>
            </p:cNvCxnSpPr>
            <p:nvPr/>
          </p:nvCxnSpPr>
          <p:spPr>
            <a:xfrm rot="166471" flipV="1">
              <a:off x="3637705" y="4526435"/>
              <a:ext cx="184758" cy="5655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90" name="Прямая соединительная линия 889"/>
            <p:cNvCxnSpPr>
              <a:stCxn id="876" idx="3"/>
              <a:endCxn id="883" idx="0"/>
            </p:cNvCxnSpPr>
            <p:nvPr/>
          </p:nvCxnSpPr>
          <p:spPr>
            <a:xfrm rot="5566471" flipH="1">
              <a:off x="3680253" y="4536746"/>
              <a:ext cx="80795" cy="17252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91" name="Прямая соединительная линия 890"/>
            <p:cNvCxnSpPr>
              <a:stCxn id="877" idx="6"/>
              <a:endCxn id="879" idx="3"/>
            </p:cNvCxnSpPr>
            <p:nvPr/>
          </p:nvCxnSpPr>
          <p:spPr>
            <a:xfrm rot="5566471" flipH="1" flipV="1">
              <a:off x="4176810" y="4427513"/>
              <a:ext cx="26366" cy="12696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92" name="Прямая соединительная линия 891"/>
            <p:cNvCxnSpPr>
              <a:stCxn id="876" idx="7"/>
              <a:endCxn id="875" idx="3"/>
            </p:cNvCxnSpPr>
            <p:nvPr/>
          </p:nvCxnSpPr>
          <p:spPr>
            <a:xfrm rot="5566471" flipH="1" flipV="1">
              <a:off x="3880829" y="4589923"/>
              <a:ext cx="31826" cy="8362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93" name="Прямая соединительная линия 892"/>
            <p:cNvCxnSpPr>
              <a:stCxn id="881" idx="5"/>
              <a:endCxn id="875" idx="1"/>
            </p:cNvCxnSpPr>
            <p:nvPr/>
          </p:nvCxnSpPr>
          <p:spPr>
            <a:xfrm rot="5566471" flipH="1" flipV="1">
              <a:off x="3894650" y="4704174"/>
              <a:ext cx="149432" cy="387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94" name="Прямая соединительная линия 893"/>
            <p:cNvCxnSpPr>
              <a:stCxn id="874" idx="7"/>
              <a:endCxn id="879" idx="3"/>
            </p:cNvCxnSpPr>
            <p:nvPr/>
          </p:nvCxnSpPr>
          <p:spPr>
            <a:xfrm rot="5566471" flipH="1" flipV="1">
              <a:off x="4142348" y="4481673"/>
              <a:ext cx="112428" cy="10564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95" name="Прямая соединительная линия 894"/>
            <p:cNvCxnSpPr>
              <a:stCxn id="884" idx="5"/>
              <a:endCxn id="881" idx="1"/>
            </p:cNvCxnSpPr>
            <p:nvPr/>
          </p:nvCxnSpPr>
          <p:spPr>
            <a:xfrm rot="16366471" flipV="1">
              <a:off x="3948459" y="4856148"/>
              <a:ext cx="100411" cy="3659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96" name="Прямая соединительная линия 895"/>
            <p:cNvCxnSpPr>
              <a:stCxn id="884" idx="0"/>
              <a:endCxn id="880" idx="5"/>
            </p:cNvCxnSpPr>
            <p:nvPr/>
          </p:nvCxnSpPr>
          <p:spPr>
            <a:xfrm rot="166471">
              <a:off x="4042302" y="4953980"/>
              <a:ext cx="42675" cy="4604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97" name="Прямая соединительная линия 896"/>
            <p:cNvCxnSpPr>
              <a:stCxn id="875" idx="7"/>
              <a:endCxn id="874" idx="3"/>
            </p:cNvCxnSpPr>
            <p:nvPr/>
          </p:nvCxnSpPr>
          <p:spPr>
            <a:xfrm rot="16366471" flipH="1">
              <a:off x="4036695" y="4550145"/>
              <a:ext cx="8969" cy="10566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7" name="Группа 897"/>
          <p:cNvGrpSpPr/>
          <p:nvPr/>
        </p:nvGrpSpPr>
        <p:grpSpPr>
          <a:xfrm rot="20868841">
            <a:off x="4169768" y="4203281"/>
            <a:ext cx="364793" cy="303543"/>
            <a:chOff x="4320396" y="4640299"/>
            <a:chExt cx="364793" cy="303543"/>
          </a:xfrm>
        </p:grpSpPr>
        <p:sp>
          <p:nvSpPr>
            <p:cNvPr id="899" name="8-конечная звезда 898"/>
            <p:cNvSpPr/>
            <p:nvPr/>
          </p:nvSpPr>
          <p:spPr>
            <a:xfrm rot="1262594">
              <a:off x="4517547" y="4740786"/>
              <a:ext cx="82800" cy="82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900" name="8-конечная звезда 899"/>
            <p:cNvSpPr/>
            <p:nvPr/>
          </p:nvSpPr>
          <p:spPr>
            <a:xfrm rot="1262594">
              <a:off x="4454500" y="4871359"/>
              <a:ext cx="72483" cy="72483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901" name="8-конечная звезда 900"/>
            <p:cNvSpPr/>
            <p:nvPr/>
          </p:nvSpPr>
          <p:spPr>
            <a:xfrm rot="1262594">
              <a:off x="4422696" y="4640299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902" name="8-конечная звезда 901"/>
            <p:cNvSpPr/>
            <p:nvPr/>
          </p:nvSpPr>
          <p:spPr>
            <a:xfrm rot="1262594">
              <a:off x="4320396" y="4727622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903" name="8-конечная звезда 902"/>
            <p:cNvSpPr/>
            <p:nvPr/>
          </p:nvSpPr>
          <p:spPr>
            <a:xfrm rot="1262594">
              <a:off x="4435966" y="4793163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904" name="8-конечная звезда 903"/>
            <p:cNvSpPr/>
            <p:nvPr/>
          </p:nvSpPr>
          <p:spPr>
            <a:xfrm rot="1262594">
              <a:off x="4379104" y="4868544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905" name="8-конечная звезда 904"/>
            <p:cNvSpPr/>
            <p:nvPr/>
          </p:nvSpPr>
          <p:spPr>
            <a:xfrm rot="1262594">
              <a:off x="4638389" y="4862034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906" name="Прямая соединительная линия 905"/>
            <p:cNvCxnSpPr>
              <a:stCxn id="904" idx="0"/>
              <a:endCxn id="903" idx="1"/>
            </p:cNvCxnSpPr>
            <p:nvPr/>
          </p:nvCxnSpPr>
          <p:spPr>
            <a:xfrm rot="731159" flipV="1">
              <a:off x="4431431" y="4833949"/>
              <a:ext cx="30350" cy="7039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07" name="Прямая соединительная линия 906"/>
            <p:cNvCxnSpPr>
              <a:stCxn id="904" idx="0"/>
              <a:endCxn id="900" idx="7"/>
            </p:cNvCxnSpPr>
            <p:nvPr/>
          </p:nvCxnSpPr>
          <p:spPr>
            <a:xfrm rot="731159" flipV="1">
              <a:off x="4426252" y="4882464"/>
              <a:ext cx="95700" cy="2830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08" name="Прямая соединительная линия 907"/>
            <p:cNvCxnSpPr>
              <a:stCxn id="905" idx="3"/>
              <a:endCxn id="900" idx="7"/>
            </p:cNvCxnSpPr>
            <p:nvPr/>
          </p:nvCxnSpPr>
          <p:spPr>
            <a:xfrm rot="6131159">
              <a:off x="4570835" y="4836733"/>
              <a:ext cx="22596" cy="11435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09" name="Прямая соединительная линия 908"/>
            <p:cNvCxnSpPr>
              <a:stCxn id="904" idx="5"/>
              <a:endCxn id="902" idx="1"/>
            </p:cNvCxnSpPr>
            <p:nvPr/>
          </p:nvCxnSpPr>
          <p:spPr>
            <a:xfrm rot="16931159" flipV="1">
              <a:off x="4329369" y="4791718"/>
              <a:ext cx="87563" cy="5952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10" name="Прямая соединительная линия 909"/>
            <p:cNvCxnSpPr>
              <a:stCxn id="902" idx="6"/>
              <a:endCxn id="901" idx="4"/>
            </p:cNvCxnSpPr>
            <p:nvPr/>
          </p:nvCxnSpPr>
          <p:spPr>
            <a:xfrm rot="6131159" flipH="1" flipV="1">
              <a:off x="4344512" y="4664822"/>
              <a:ext cx="87431" cy="5483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11" name="Прямая соединительная линия 910"/>
            <p:cNvCxnSpPr>
              <a:stCxn id="899" idx="5"/>
              <a:endCxn id="901" idx="1"/>
            </p:cNvCxnSpPr>
            <p:nvPr/>
          </p:nvCxnSpPr>
          <p:spPr>
            <a:xfrm rot="16931159" flipV="1">
              <a:off x="4479035" y="4666168"/>
              <a:ext cx="39667" cy="9710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12" name="Прямая соединительная линия 911"/>
            <p:cNvCxnSpPr>
              <a:stCxn id="905" idx="5"/>
              <a:endCxn id="899" idx="0"/>
            </p:cNvCxnSpPr>
            <p:nvPr/>
          </p:nvCxnSpPr>
          <p:spPr>
            <a:xfrm rot="16931159" flipV="1">
              <a:off x="4597966" y="4796745"/>
              <a:ext cx="53943" cy="6761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9" name="Группа 912"/>
          <p:cNvGrpSpPr/>
          <p:nvPr/>
        </p:nvGrpSpPr>
        <p:grpSpPr>
          <a:xfrm rot="21163619">
            <a:off x="4223693" y="4099681"/>
            <a:ext cx="993512" cy="887928"/>
            <a:chOff x="4435965" y="4516219"/>
            <a:chExt cx="993512" cy="887928"/>
          </a:xfrm>
        </p:grpSpPr>
        <p:sp>
          <p:nvSpPr>
            <p:cNvPr id="914" name="8-конечная звезда 913"/>
            <p:cNvSpPr/>
            <p:nvPr/>
          </p:nvSpPr>
          <p:spPr>
            <a:xfrm rot="1262594">
              <a:off x="5165705" y="4806709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915" name="8-конечная звезда 914"/>
            <p:cNvSpPr/>
            <p:nvPr/>
          </p:nvSpPr>
          <p:spPr>
            <a:xfrm rot="1262594">
              <a:off x="5280300" y="5037389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916" name="8-конечная звезда 915"/>
            <p:cNvSpPr/>
            <p:nvPr/>
          </p:nvSpPr>
          <p:spPr>
            <a:xfrm rot="1262594">
              <a:off x="4651332" y="522284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917" name="8-конечная звезда 916"/>
            <p:cNvSpPr/>
            <p:nvPr/>
          </p:nvSpPr>
          <p:spPr>
            <a:xfrm rot="1262594">
              <a:off x="4783129" y="4979042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918" name="8-конечная звезда 917"/>
            <p:cNvSpPr/>
            <p:nvPr/>
          </p:nvSpPr>
          <p:spPr>
            <a:xfrm rot="1262594">
              <a:off x="4986676" y="5077037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919" name="8-конечная звезда 918"/>
            <p:cNvSpPr/>
            <p:nvPr/>
          </p:nvSpPr>
          <p:spPr>
            <a:xfrm rot="1262594">
              <a:off x="4794208" y="4794216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920" name="8-конечная звезда 919"/>
            <p:cNvSpPr/>
            <p:nvPr/>
          </p:nvSpPr>
          <p:spPr>
            <a:xfrm rot="1262594">
              <a:off x="4849671" y="4633634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921" name="8-конечная звезда 920"/>
            <p:cNvSpPr/>
            <p:nvPr/>
          </p:nvSpPr>
          <p:spPr>
            <a:xfrm rot="1262594">
              <a:off x="5058250" y="4516219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922" name="8-конечная звезда 921"/>
            <p:cNvSpPr/>
            <p:nvPr/>
          </p:nvSpPr>
          <p:spPr>
            <a:xfrm rot="1262594">
              <a:off x="5117889" y="4661680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923" name="8-конечная звезда 922"/>
            <p:cNvSpPr/>
            <p:nvPr/>
          </p:nvSpPr>
          <p:spPr>
            <a:xfrm rot="1262594">
              <a:off x="4951211" y="4790628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924" name="8-конечная звезда 923"/>
            <p:cNvSpPr/>
            <p:nvPr/>
          </p:nvSpPr>
          <p:spPr>
            <a:xfrm rot="1262594">
              <a:off x="5083894" y="4879579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925" name="8-конечная звезда 924"/>
            <p:cNvSpPr/>
            <p:nvPr/>
          </p:nvSpPr>
          <p:spPr>
            <a:xfrm rot="1262594">
              <a:off x="5133713" y="5101992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926" name="8-конечная звезда 925"/>
            <p:cNvSpPr/>
            <p:nvPr/>
          </p:nvSpPr>
          <p:spPr>
            <a:xfrm rot="1262594">
              <a:off x="4435965" y="5221792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927" name="8-конечная звезда 926"/>
            <p:cNvSpPr/>
            <p:nvPr/>
          </p:nvSpPr>
          <p:spPr>
            <a:xfrm rot="1262594">
              <a:off x="5382677" y="5357347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928" name="8-конечная звезда 927"/>
            <p:cNvSpPr/>
            <p:nvPr/>
          </p:nvSpPr>
          <p:spPr>
            <a:xfrm rot="1262594">
              <a:off x="5198708" y="4541675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929" name="8-конечная звезда 928"/>
            <p:cNvSpPr/>
            <p:nvPr/>
          </p:nvSpPr>
          <p:spPr>
            <a:xfrm rot="1262594">
              <a:off x="5118800" y="4603493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930" name="8-конечная звезда 929"/>
            <p:cNvSpPr/>
            <p:nvPr/>
          </p:nvSpPr>
          <p:spPr>
            <a:xfrm rot="1262594">
              <a:off x="4793156" y="5221792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931" name="Прямая соединительная линия 930"/>
            <p:cNvCxnSpPr>
              <a:stCxn id="924" idx="4"/>
              <a:endCxn id="923" idx="0"/>
            </p:cNvCxnSpPr>
            <p:nvPr/>
          </p:nvCxnSpPr>
          <p:spPr>
            <a:xfrm rot="11236381">
              <a:off x="4999338" y="4832812"/>
              <a:ext cx="90428" cy="5858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32" name="Прямая соединительная линия 931"/>
            <p:cNvCxnSpPr>
              <a:stCxn id="926" idx="0"/>
              <a:endCxn id="916" idx="3"/>
            </p:cNvCxnSpPr>
            <p:nvPr/>
          </p:nvCxnSpPr>
          <p:spPr>
            <a:xfrm>
              <a:off x="4481204" y="5253594"/>
              <a:ext cx="172454" cy="721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33" name="Прямая соединительная линия 932"/>
            <p:cNvCxnSpPr>
              <a:stCxn id="916" idx="7"/>
              <a:endCxn id="930" idx="3"/>
            </p:cNvCxnSpPr>
            <p:nvPr/>
          </p:nvCxnSpPr>
          <p:spPr>
            <a:xfrm rot="16200000" flipH="1">
              <a:off x="4741182" y="5200703"/>
              <a:ext cx="15813" cy="9216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34" name="Прямая соединительная линия 933"/>
            <p:cNvCxnSpPr>
              <a:stCxn id="930" idx="6"/>
              <a:endCxn id="917" idx="1"/>
            </p:cNvCxnSpPr>
            <p:nvPr/>
          </p:nvCxnSpPr>
          <p:spPr>
            <a:xfrm rot="16636381" flipV="1">
              <a:off x="4727727" y="5112925"/>
              <a:ext cx="190597" cy="2822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35" name="Прямая соединительная линия 934"/>
            <p:cNvCxnSpPr>
              <a:stCxn id="917" idx="0"/>
              <a:endCxn id="918" idx="4"/>
            </p:cNvCxnSpPr>
            <p:nvPr/>
          </p:nvCxnSpPr>
          <p:spPr>
            <a:xfrm rot="436381">
              <a:off x="4830969" y="5025748"/>
              <a:ext cx="161867" cy="5858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36" name="Прямая соединительная линия 935"/>
            <p:cNvCxnSpPr>
              <a:stCxn id="925" idx="4"/>
              <a:endCxn id="918" idx="6"/>
            </p:cNvCxnSpPr>
            <p:nvPr/>
          </p:nvCxnSpPr>
          <p:spPr>
            <a:xfrm rot="11236381">
              <a:off x="5021263" y="5086102"/>
              <a:ext cx="116361" cy="2593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37" name="Прямая соединительная линия 936"/>
            <p:cNvCxnSpPr>
              <a:stCxn id="927" idx="4"/>
              <a:endCxn id="925" idx="0"/>
            </p:cNvCxnSpPr>
            <p:nvPr/>
          </p:nvCxnSpPr>
          <p:spPr>
            <a:xfrm rot="11236381">
              <a:off x="5171921" y="5152181"/>
              <a:ext cx="226311" cy="20667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38" name="Прямая соединительная линия 937"/>
            <p:cNvCxnSpPr>
              <a:stCxn id="923" idx="6"/>
              <a:endCxn id="922" idx="4"/>
            </p:cNvCxnSpPr>
            <p:nvPr/>
          </p:nvCxnSpPr>
          <p:spPr>
            <a:xfrm rot="5836381" flipH="1" flipV="1">
              <a:off x="4989190" y="4677527"/>
              <a:ext cx="129215" cy="11636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39" name="Прямая соединительная линия 938"/>
            <p:cNvCxnSpPr>
              <a:stCxn id="914" idx="5"/>
              <a:endCxn id="922" idx="1"/>
            </p:cNvCxnSpPr>
            <p:nvPr/>
          </p:nvCxnSpPr>
          <p:spPr>
            <a:xfrm rot="16636381" flipV="1">
              <a:off x="5124557" y="4740910"/>
              <a:ext cx="91689" cy="4103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40" name="Прямая соединительная линия 939"/>
            <p:cNvCxnSpPr>
              <a:stCxn id="924" idx="7"/>
              <a:endCxn id="914" idx="2"/>
            </p:cNvCxnSpPr>
            <p:nvPr/>
          </p:nvCxnSpPr>
          <p:spPr>
            <a:xfrm rot="5836381" flipH="1" flipV="1">
              <a:off x="5144770" y="4858898"/>
              <a:ext cx="32500" cy="4716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41" name="Прямая соединительная линия 940"/>
            <p:cNvCxnSpPr>
              <a:stCxn id="924" idx="0"/>
              <a:endCxn id="915" idx="4"/>
            </p:cNvCxnSpPr>
            <p:nvPr/>
          </p:nvCxnSpPr>
          <p:spPr>
            <a:xfrm rot="436381">
              <a:off x="5127702" y="4926113"/>
              <a:ext cx="163151" cy="12220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42" name="Прямая соединительная линия 941"/>
            <p:cNvCxnSpPr>
              <a:stCxn id="919" idx="5"/>
              <a:endCxn id="920" idx="2"/>
            </p:cNvCxnSpPr>
            <p:nvPr/>
          </p:nvCxnSpPr>
          <p:spPr>
            <a:xfrm rot="5836381" flipH="1" flipV="1">
              <a:off x="4780111" y="4720058"/>
              <a:ext cx="116999" cy="4226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43" name="Прямая соединительная линия 942"/>
            <p:cNvCxnSpPr>
              <a:stCxn id="919" idx="7"/>
              <a:endCxn id="923" idx="3"/>
            </p:cNvCxnSpPr>
            <p:nvPr/>
          </p:nvCxnSpPr>
          <p:spPr>
            <a:xfrm rot="16636381" flipH="1">
              <a:off x="4897427" y="4764866"/>
              <a:ext cx="4563" cy="10911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44" name="Прямая соединительная линия 943"/>
            <p:cNvCxnSpPr>
              <a:stCxn id="917" idx="7"/>
              <a:endCxn id="923" idx="3"/>
            </p:cNvCxnSpPr>
            <p:nvPr/>
          </p:nvCxnSpPr>
          <p:spPr>
            <a:xfrm rot="5836381" flipH="1" flipV="1">
              <a:off x="4804080" y="4863486"/>
              <a:ext cx="180179" cy="9670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45" name="Прямая соединительная линия 944"/>
            <p:cNvCxnSpPr>
              <a:stCxn id="918" idx="6"/>
              <a:endCxn id="924" idx="3"/>
            </p:cNvCxnSpPr>
            <p:nvPr/>
          </p:nvCxnSpPr>
          <p:spPr>
            <a:xfrm rot="5836381" flipH="1" flipV="1">
              <a:off x="4970817" y="4977229"/>
              <a:ext cx="167954" cy="4192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46" name="Прямая соединительная линия 945"/>
            <p:cNvCxnSpPr>
              <a:stCxn id="929" idx="2"/>
              <a:endCxn id="920" idx="0"/>
            </p:cNvCxnSpPr>
            <p:nvPr/>
          </p:nvCxnSpPr>
          <p:spPr>
            <a:xfrm rot="5836381">
              <a:off x="4992443" y="4545867"/>
              <a:ext cx="50785" cy="22732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47" name="Прямая соединительная линия 946"/>
            <p:cNvCxnSpPr>
              <a:stCxn id="920" idx="7"/>
              <a:endCxn id="921" idx="3"/>
            </p:cNvCxnSpPr>
            <p:nvPr/>
          </p:nvCxnSpPr>
          <p:spPr>
            <a:xfrm rot="5836381" flipH="1" flipV="1">
              <a:off x="4923522" y="4528997"/>
              <a:ext cx="114878" cy="14586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48" name="Прямая соединительная линия 947"/>
            <p:cNvCxnSpPr>
              <a:stCxn id="928" idx="4"/>
              <a:endCxn id="921" idx="0"/>
            </p:cNvCxnSpPr>
            <p:nvPr/>
          </p:nvCxnSpPr>
          <p:spPr>
            <a:xfrm rot="11236381" flipV="1">
              <a:off x="5110574" y="4550973"/>
              <a:ext cx="89572" cy="764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49" name="Прямая соединительная линия 948"/>
            <p:cNvCxnSpPr>
              <a:stCxn id="929" idx="7"/>
              <a:endCxn id="928" idx="2"/>
            </p:cNvCxnSpPr>
            <p:nvPr/>
          </p:nvCxnSpPr>
          <p:spPr>
            <a:xfrm rot="5836381" flipH="1" flipV="1">
              <a:off x="5170356" y="4579226"/>
              <a:ext cx="36579" cy="4585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963" name="TextBox 962"/>
          <p:cNvSpPr txBox="1"/>
          <p:nvPr/>
        </p:nvSpPr>
        <p:spPr>
          <a:xfrm rot="20427836">
            <a:off x="4312786" y="3767192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ДРАКОН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1031" name="TextBox 1030"/>
          <p:cNvSpPr txBox="1"/>
          <p:nvPr/>
        </p:nvSpPr>
        <p:spPr>
          <a:xfrm rot="1676119">
            <a:off x="4036762" y="4150987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ЛІРА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1032" name="TextBox 1031"/>
          <p:cNvSpPr txBox="1"/>
          <p:nvPr/>
        </p:nvSpPr>
        <p:spPr>
          <a:xfrm rot="20597836">
            <a:off x="3511146" y="4247261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ЛЕБІДЬ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1033" name="TextBox 1032"/>
          <p:cNvSpPr txBox="1"/>
          <p:nvPr/>
        </p:nvSpPr>
        <p:spPr>
          <a:xfrm>
            <a:off x="4464951" y="4673094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ГЕРКУЛЕС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1034" name="TextBox 1033"/>
          <p:cNvSpPr txBox="1"/>
          <p:nvPr/>
        </p:nvSpPr>
        <p:spPr>
          <a:xfrm rot="19798960">
            <a:off x="3853515" y="3247022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КАССІОПЕЯ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1035" name="TextBox 1034"/>
          <p:cNvSpPr txBox="1"/>
          <p:nvPr/>
        </p:nvSpPr>
        <p:spPr>
          <a:xfrm rot="878061">
            <a:off x="3725907" y="3795529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ЦЕФЕЙ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grpSp>
        <p:nvGrpSpPr>
          <p:cNvPr id="31" name="Группа 1035"/>
          <p:cNvGrpSpPr/>
          <p:nvPr/>
        </p:nvGrpSpPr>
        <p:grpSpPr>
          <a:xfrm rot="1746363">
            <a:off x="5125341" y="4240078"/>
            <a:ext cx="205893" cy="255656"/>
            <a:chOff x="5649885" y="4479091"/>
            <a:chExt cx="205893" cy="255656"/>
          </a:xfrm>
        </p:grpSpPr>
        <p:sp>
          <p:nvSpPr>
            <p:cNvPr id="1037" name="8-конечная звезда 1036"/>
            <p:cNvSpPr/>
            <p:nvPr/>
          </p:nvSpPr>
          <p:spPr>
            <a:xfrm rot="1262594">
              <a:off x="5790978" y="4634851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38" name="8-конечная звезда 1037"/>
            <p:cNvSpPr/>
            <p:nvPr/>
          </p:nvSpPr>
          <p:spPr>
            <a:xfrm rot="1262594">
              <a:off x="5739275" y="4680747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39" name="8-конечная звезда 1038"/>
            <p:cNvSpPr/>
            <p:nvPr/>
          </p:nvSpPr>
          <p:spPr>
            <a:xfrm rot="1262594">
              <a:off x="5791618" y="4509978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40" name="8-конечная звезда 1039"/>
            <p:cNvSpPr/>
            <p:nvPr/>
          </p:nvSpPr>
          <p:spPr>
            <a:xfrm rot="1262594">
              <a:off x="5691637" y="4479091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42" name="8-конечная звезда 1041"/>
            <p:cNvSpPr/>
            <p:nvPr/>
          </p:nvSpPr>
          <p:spPr>
            <a:xfrm rot="1262594">
              <a:off x="5649885" y="4665368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044" name="Прямая соединительная линия 1043"/>
            <p:cNvCxnSpPr>
              <a:stCxn id="1038" idx="3"/>
              <a:endCxn id="1042" idx="0"/>
            </p:cNvCxnSpPr>
            <p:nvPr/>
          </p:nvCxnSpPr>
          <p:spPr>
            <a:xfrm rot="9053637">
              <a:off x="5700633" y="4684088"/>
              <a:ext cx="31981" cy="4525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45" name="Прямая соединительная линия 1044"/>
            <p:cNvCxnSpPr>
              <a:stCxn id="1039" idx="5"/>
              <a:endCxn id="1040" idx="0"/>
            </p:cNvCxnSpPr>
            <p:nvPr/>
          </p:nvCxnSpPr>
          <p:spPr>
            <a:xfrm rot="19853637" flipH="1" flipV="1">
              <a:off x="5739023" y="4490630"/>
              <a:ext cx="63005" cy="3949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46" name="Прямая соединительная линия 1045"/>
            <p:cNvCxnSpPr>
              <a:stCxn id="1037" idx="6"/>
              <a:endCxn id="1039" idx="1"/>
            </p:cNvCxnSpPr>
            <p:nvPr/>
          </p:nvCxnSpPr>
          <p:spPr>
            <a:xfrm rot="19853637" flipV="1">
              <a:off x="5816340" y="4565090"/>
              <a:ext cx="31913" cy="6848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47" name="Прямая соединительная линия 1046"/>
            <p:cNvCxnSpPr>
              <a:stCxn id="1038" idx="0"/>
              <a:endCxn id="1037" idx="2"/>
            </p:cNvCxnSpPr>
            <p:nvPr/>
          </p:nvCxnSpPr>
          <p:spPr>
            <a:xfrm rot="3653637" flipH="1" flipV="1">
              <a:off x="5797822" y="4693758"/>
              <a:ext cx="7572" cy="2741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32" name="Группа 1047"/>
          <p:cNvGrpSpPr/>
          <p:nvPr/>
        </p:nvGrpSpPr>
        <p:grpSpPr>
          <a:xfrm>
            <a:off x="5075546" y="3879550"/>
            <a:ext cx="785174" cy="543266"/>
            <a:chOff x="5507009" y="4000504"/>
            <a:chExt cx="785174" cy="543266"/>
          </a:xfrm>
        </p:grpSpPr>
        <p:sp>
          <p:nvSpPr>
            <p:cNvPr id="1049" name="8-конечная звезда 1048"/>
            <p:cNvSpPr/>
            <p:nvPr/>
          </p:nvSpPr>
          <p:spPr>
            <a:xfrm rot="1262594">
              <a:off x="6081349" y="4500570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50" name="8-конечная звезда 1049"/>
            <p:cNvSpPr/>
            <p:nvPr/>
          </p:nvSpPr>
          <p:spPr>
            <a:xfrm rot="1262594">
              <a:off x="6227383" y="4130931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51" name="8-конечная звезда 1050"/>
            <p:cNvSpPr/>
            <p:nvPr/>
          </p:nvSpPr>
          <p:spPr>
            <a:xfrm rot="1262594">
              <a:off x="6155945" y="4273807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52" name="8-конечная звезда 1051"/>
            <p:cNvSpPr/>
            <p:nvPr/>
          </p:nvSpPr>
          <p:spPr>
            <a:xfrm rot="1262594">
              <a:off x="5727386" y="4272229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53" name="8-конечная звезда 1052"/>
            <p:cNvSpPr/>
            <p:nvPr/>
          </p:nvSpPr>
          <p:spPr>
            <a:xfrm rot="1262594">
              <a:off x="5651465" y="4151274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54" name="8-конечная звезда 1053"/>
            <p:cNvSpPr/>
            <p:nvPr/>
          </p:nvSpPr>
          <p:spPr>
            <a:xfrm rot="1262594">
              <a:off x="5798824" y="4057915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55" name="8-конечная звезда 1054"/>
            <p:cNvSpPr/>
            <p:nvPr/>
          </p:nvSpPr>
          <p:spPr>
            <a:xfrm rot="1262594">
              <a:off x="5868614" y="4202439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56" name="8-конечная звезда 1055"/>
            <p:cNvSpPr/>
            <p:nvPr/>
          </p:nvSpPr>
          <p:spPr>
            <a:xfrm rot="1262594">
              <a:off x="5941700" y="4294151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57" name="8-конечная звезда 1056"/>
            <p:cNvSpPr/>
            <p:nvPr/>
          </p:nvSpPr>
          <p:spPr>
            <a:xfrm rot="1262594">
              <a:off x="5507009" y="4143380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58" name="8-конечная звезда 1057"/>
            <p:cNvSpPr/>
            <p:nvPr/>
          </p:nvSpPr>
          <p:spPr>
            <a:xfrm rot="1262594">
              <a:off x="5507009" y="4056336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59" name="8-конечная звезда 1058"/>
            <p:cNvSpPr/>
            <p:nvPr/>
          </p:nvSpPr>
          <p:spPr>
            <a:xfrm rot="1262594">
              <a:off x="5649885" y="4000504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062" name="Прямая соединительная линия 1061"/>
            <p:cNvCxnSpPr>
              <a:stCxn id="1054" idx="5"/>
              <a:endCxn id="1059" idx="0"/>
            </p:cNvCxnSpPr>
            <p:nvPr/>
          </p:nvCxnSpPr>
          <p:spPr>
            <a:xfrm rot="16200000" flipV="1">
              <a:off x="5738063" y="3983442"/>
              <a:ext cx="30381" cy="12321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64" name="Прямая соединительная линия 1063"/>
            <p:cNvCxnSpPr>
              <a:stCxn id="1053" idx="6"/>
              <a:endCxn id="1054" idx="3"/>
            </p:cNvCxnSpPr>
            <p:nvPr/>
          </p:nvCxnSpPr>
          <p:spPr>
            <a:xfrm rot="5400000" flipH="1" flipV="1">
              <a:off x="5716057" y="4067982"/>
              <a:ext cx="57197" cy="11299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65" name="Прямая соединительная линия 1064"/>
            <p:cNvCxnSpPr>
              <a:stCxn id="1055" idx="5"/>
              <a:endCxn id="1054" idx="1"/>
            </p:cNvCxnSpPr>
            <p:nvPr/>
          </p:nvCxnSpPr>
          <p:spPr>
            <a:xfrm rot="16200000" flipV="1">
              <a:off x="5813131" y="4133245"/>
              <a:ext cx="95176" cy="4786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66" name="Прямая соединительная линия 1065"/>
            <p:cNvCxnSpPr>
              <a:stCxn id="1052" idx="4"/>
              <a:endCxn id="1053" idx="1"/>
            </p:cNvCxnSpPr>
            <p:nvPr/>
          </p:nvCxnSpPr>
          <p:spPr>
            <a:xfrm rot="10800000">
              <a:off x="5689429" y="4202948"/>
              <a:ext cx="39759" cy="8658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67" name="Прямая соединительная линия 1066"/>
            <p:cNvCxnSpPr>
              <a:stCxn id="1052" idx="0"/>
              <a:endCxn id="1056" idx="3"/>
            </p:cNvCxnSpPr>
            <p:nvPr/>
          </p:nvCxnSpPr>
          <p:spPr>
            <a:xfrm>
              <a:off x="5779585" y="4308924"/>
              <a:ext cx="164441" cy="2319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68" name="Прямая соединительная линия 1067"/>
            <p:cNvCxnSpPr>
              <a:stCxn id="1056" idx="4"/>
              <a:endCxn id="1051" idx="4"/>
            </p:cNvCxnSpPr>
            <p:nvPr/>
          </p:nvCxnSpPr>
          <p:spPr>
            <a:xfrm rot="10800000" flipH="1">
              <a:off x="5943500" y="4294574"/>
              <a:ext cx="214605" cy="1688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69" name="Прямая соединительная линия 1068"/>
            <p:cNvCxnSpPr>
              <a:stCxn id="1049" idx="5"/>
              <a:endCxn id="1056" idx="1"/>
            </p:cNvCxnSpPr>
            <p:nvPr/>
          </p:nvCxnSpPr>
          <p:spPr>
            <a:xfrm rot="16200000" flipV="1">
              <a:off x="5958619" y="4366870"/>
              <a:ext cx="156605" cy="11451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71" name="Прямая соединительная линия 1070"/>
            <p:cNvCxnSpPr>
              <a:stCxn id="1051" idx="6"/>
              <a:endCxn id="1050" idx="2"/>
            </p:cNvCxnSpPr>
            <p:nvPr/>
          </p:nvCxnSpPr>
          <p:spPr>
            <a:xfrm rot="5400000" flipH="1" flipV="1">
              <a:off x="6182865" y="4210684"/>
              <a:ext cx="82398" cy="4817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72" name="Прямая соединительная линия 1071"/>
            <p:cNvCxnSpPr>
              <a:stCxn id="1059" idx="3"/>
              <a:endCxn id="1057" idx="0"/>
            </p:cNvCxnSpPr>
            <p:nvPr/>
          </p:nvCxnSpPr>
          <p:spPr>
            <a:xfrm rot="5400000">
              <a:off x="5529327" y="4050317"/>
              <a:ext cx="141861" cy="10297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73" name="Прямая соединительная линия 1072"/>
            <p:cNvCxnSpPr>
              <a:stCxn id="1049" idx="0"/>
              <a:endCxn id="1051" idx="1"/>
            </p:cNvCxnSpPr>
            <p:nvPr/>
          </p:nvCxnSpPr>
          <p:spPr>
            <a:xfrm flipV="1">
              <a:off x="6123108" y="4335815"/>
              <a:ext cx="78393" cy="19411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74" name="Прямая соединительная линия 1073"/>
            <p:cNvCxnSpPr>
              <a:stCxn id="1057" idx="6"/>
              <a:endCxn id="1058" idx="2"/>
            </p:cNvCxnSpPr>
            <p:nvPr/>
          </p:nvCxnSpPr>
          <p:spPr>
            <a:xfrm rot="16200000" flipV="1">
              <a:off x="5505246" y="4113702"/>
              <a:ext cx="46726" cy="1551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75" name="Прямая соединительная линия 1074"/>
            <p:cNvCxnSpPr>
              <a:stCxn id="1059" idx="3"/>
              <a:endCxn id="1058" idx="7"/>
            </p:cNvCxnSpPr>
            <p:nvPr/>
          </p:nvCxnSpPr>
          <p:spPr>
            <a:xfrm rot="5400000">
              <a:off x="5580902" y="3998322"/>
              <a:ext cx="38290" cy="10339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76" name="Прямая соединительная линия 1075"/>
            <p:cNvCxnSpPr>
              <a:stCxn id="1056" idx="4"/>
              <a:endCxn id="1055" idx="1"/>
            </p:cNvCxnSpPr>
            <p:nvPr/>
          </p:nvCxnSpPr>
          <p:spPr>
            <a:xfrm rot="10800000">
              <a:off x="5906577" y="4254114"/>
              <a:ext cx="36924" cy="5734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33" name="Группа 1076"/>
          <p:cNvGrpSpPr/>
          <p:nvPr/>
        </p:nvGrpSpPr>
        <p:grpSpPr>
          <a:xfrm>
            <a:off x="5643570" y="3457239"/>
            <a:ext cx="263830" cy="471827"/>
            <a:chOff x="6221390" y="3221002"/>
            <a:chExt cx="263830" cy="471827"/>
          </a:xfrm>
        </p:grpSpPr>
        <p:cxnSp>
          <p:nvCxnSpPr>
            <p:cNvPr id="1078" name="Прямая соединительная линия 1077"/>
            <p:cNvCxnSpPr>
              <a:stCxn id="1085" idx="2"/>
              <a:endCxn id="1081" idx="1"/>
            </p:cNvCxnSpPr>
            <p:nvPr/>
          </p:nvCxnSpPr>
          <p:spPr>
            <a:xfrm rot="5400000" flipH="1" flipV="1">
              <a:off x="6100411" y="3468600"/>
              <a:ext cx="286172" cy="1652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079" name="8-конечная звезда 1078"/>
            <p:cNvSpPr/>
            <p:nvPr/>
          </p:nvSpPr>
          <p:spPr>
            <a:xfrm rot="1262594">
              <a:off x="6236996" y="3506754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80" name="8-конечная звезда 1079"/>
            <p:cNvSpPr/>
            <p:nvPr/>
          </p:nvSpPr>
          <p:spPr>
            <a:xfrm rot="1262594">
              <a:off x="6308434" y="3292440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81" name="8-конечная звезда 1080"/>
            <p:cNvSpPr/>
            <p:nvPr/>
          </p:nvSpPr>
          <p:spPr>
            <a:xfrm rot="1262594">
              <a:off x="6221390" y="3292438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82" name="8-конечная звезда 1081"/>
            <p:cNvSpPr/>
            <p:nvPr/>
          </p:nvSpPr>
          <p:spPr>
            <a:xfrm rot="1262594">
              <a:off x="6292828" y="3308046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83" name="8-конечная звезда 1082"/>
            <p:cNvSpPr/>
            <p:nvPr/>
          </p:nvSpPr>
          <p:spPr>
            <a:xfrm rot="1262594">
              <a:off x="6364265" y="3221002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84" name="8-конечная звезда 1083"/>
            <p:cNvSpPr/>
            <p:nvPr/>
          </p:nvSpPr>
          <p:spPr>
            <a:xfrm rot="1262594">
              <a:off x="6442020" y="3556268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85" name="8-конечная звезда 1084"/>
            <p:cNvSpPr/>
            <p:nvPr/>
          </p:nvSpPr>
          <p:spPr>
            <a:xfrm rot="1262594">
              <a:off x="6221390" y="3578191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86" name="8-конечная звезда 1085"/>
            <p:cNvSpPr/>
            <p:nvPr/>
          </p:nvSpPr>
          <p:spPr>
            <a:xfrm rot="1262594">
              <a:off x="6221390" y="3649629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087" name="Прямая соединительная линия 1086"/>
            <p:cNvCxnSpPr>
              <a:stCxn id="1085" idx="6"/>
              <a:endCxn id="1082" idx="3"/>
            </p:cNvCxnSpPr>
            <p:nvPr/>
          </p:nvCxnSpPr>
          <p:spPr>
            <a:xfrm rot="5400000" flipH="1" flipV="1">
              <a:off x="6152110" y="3437054"/>
              <a:ext cx="241215" cy="4394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88" name="Прямая соединительная линия 1087"/>
            <p:cNvCxnSpPr>
              <a:stCxn id="1085" idx="0"/>
              <a:endCxn id="1080" idx="7"/>
            </p:cNvCxnSpPr>
            <p:nvPr/>
          </p:nvCxnSpPr>
          <p:spPr>
            <a:xfrm flipV="1">
              <a:off x="6263149" y="3305269"/>
              <a:ext cx="86625" cy="30227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89" name="Прямая соединительная линия 1088"/>
            <p:cNvCxnSpPr>
              <a:stCxn id="1086" idx="7"/>
              <a:endCxn id="1083" idx="2"/>
            </p:cNvCxnSpPr>
            <p:nvPr/>
          </p:nvCxnSpPr>
          <p:spPr>
            <a:xfrm rot="5400000" flipH="1" flipV="1">
              <a:off x="6120571" y="3404921"/>
              <a:ext cx="399697" cy="11537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90" name="Прямая соединительная линия 1089"/>
            <p:cNvCxnSpPr>
              <a:stCxn id="1086" idx="0"/>
              <a:endCxn id="1084" idx="3"/>
            </p:cNvCxnSpPr>
            <p:nvPr/>
          </p:nvCxnSpPr>
          <p:spPr>
            <a:xfrm flipV="1">
              <a:off x="6263149" y="3586639"/>
              <a:ext cx="180731" cy="9234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91" name="Прямая соединительная линия 1090"/>
            <p:cNvCxnSpPr>
              <a:stCxn id="1086" idx="1"/>
              <a:endCxn id="1085" idx="1"/>
            </p:cNvCxnSpPr>
            <p:nvPr/>
          </p:nvCxnSpPr>
          <p:spPr>
            <a:xfrm rot="5400000" flipH="1">
              <a:off x="6216042" y="3655250"/>
              <a:ext cx="71438" cy="158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34" name="Группа 1091"/>
          <p:cNvGrpSpPr/>
          <p:nvPr/>
        </p:nvGrpSpPr>
        <p:grpSpPr>
          <a:xfrm>
            <a:off x="6786578" y="3357562"/>
            <a:ext cx="257514" cy="478144"/>
            <a:chOff x="7435836" y="3006688"/>
            <a:chExt cx="257514" cy="478144"/>
          </a:xfrm>
        </p:grpSpPr>
        <p:cxnSp>
          <p:nvCxnSpPr>
            <p:cNvPr id="1093" name="Прямая соединительная линия 1092"/>
            <p:cNvCxnSpPr>
              <a:stCxn id="1095" idx="7"/>
              <a:endCxn id="1094" idx="3"/>
            </p:cNvCxnSpPr>
            <p:nvPr/>
          </p:nvCxnSpPr>
          <p:spPr>
            <a:xfrm rot="5400000" flipH="1" flipV="1">
              <a:off x="7511096" y="3103624"/>
              <a:ext cx="49512" cy="9352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094" name="8-конечная звезда 1093"/>
            <p:cNvSpPr/>
            <p:nvPr/>
          </p:nvSpPr>
          <p:spPr>
            <a:xfrm rot="1262594">
              <a:off x="7580290" y="3087669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95" name="8-конечная звезда 1094"/>
            <p:cNvSpPr/>
            <p:nvPr/>
          </p:nvSpPr>
          <p:spPr>
            <a:xfrm rot="1262594">
              <a:off x="7437414" y="3159107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96" name="8-конечная звезда 1095"/>
            <p:cNvSpPr/>
            <p:nvPr/>
          </p:nvSpPr>
          <p:spPr>
            <a:xfrm rot="1262594">
              <a:off x="7437415" y="3294018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97" name="8-конечная звезда 1096"/>
            <p:cNvSpPr/>
            <p:nvPr/>
          </p:nvSpPr>
          <p:spPr>
            <a:xfrm rot="1262594">
              <a:off x="7588255" y="3300335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98" name="8-конечная звезда 1097"/>
            <p:cNvSpPr/>
            <p:nvPr/>
          </p:nvSpPr>
          <p:spPr>
            <a:xfrm rot="1262594">
              <a:off x="7650150" y="3006688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99" name="8-конечная звезда 1098"/>
            <p:cNvSpPr/>
            <p:nvPr/>
          </p:nvSpPr>
          <p:spPr>
            <a:xfrm rot="1262594">
              <a:off x="7585028" y="3441632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00" name="8-конечная звезда 1099"/>
            <p:cNvSpPr/>
            <p:nvPr/>
          </p:nvSpPr>
          <p:spPr>
            <a:xfrm rot="1262594">
              <a:off x="7435836" y="3363878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101" name="Прямая соединительная линия 1100"/>
            <p:cNvCxnSpPr>
              <a:stCxn id="1096" idx="5"/>
              <a:endCxn id="1095" idx="2"/>
            </p:cNvCxnSpPr>
            <p:nvPr/>
          </p:nvCxnSpPr>
          <p:spPr>
            <a:xfrm rot="5400000" flipH="1" flipV="1">
              <a:off x="7411566" y="3253192"/>
              <a:ext cx="85038" cy="126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02" name="Прямая соединительная линия 1101"/>
            <p:cNvCxnSpPr>
              <a:stCxn id="1100" idx="2"/>
              <a:endCxn id="1096" idx="2"/>
            </p:cNvCxnSpPr>
            <p:nvPr/>
          </p:nvCxnSpPr>
          <p:spPr>
            <a:xfrm rot="5400000" flipH="1" flipV="1">
              <a:off x="7422490" y="3373407"/>
              <a:ext cx="59420" cy="504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03" name="Прямая соединительная линия 1102"/>
            <p:cNvCxnSpPr>
              <a:stCxn id="1097" idx="3"/>
              <a:endCxn id="1096" idx="0"/>
            </p:cNvCxnSpPr>
            <p:nvPr/>
          </p:nvCxnSpPr>
          <p:spPr>
            <a:xfrm rot="5400000" flipH="1">
              <a:off x="7536305" y="3284023"/>
              <a:ext cx="7585" cy="10096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04" name="Прямая соединительная линия 1103"/>
            <p:cNvCxnSpPr>
              <a:stCxn id="1098" idx="2"/>
              <a:endCxn id="1094" idx="6"/>
            </p:cNvCxnSpPr>
            <p:nvPr/>
          </p:nvCxnSpPr>
          <p:spPr>
            <a:xfrm rot="5400000">
              <a:off x="7619979" y="3045454"/>
              <a:ext cx="41023" cy="4700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05" name="Прямая соединительная линия 1104"/>
            <p:cNvCxnSpPr>
              <a:stCxn id="1097" idx="5"/>
              <a:endCxn id="1094" idx="2"/>
            </p:cNvCxnSpPr>
            <p:nvPr/>
          </p:nvCxnSpPr>
          <p:spPr>
            <a:xfrm rot="16200000" flipV="1">
              <a:off x="7519548" y="3217916"/>
              <a:ext cx="162793" cy="669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06" name="Прямая соединительная линия 1105"/>
            <p:cNvCxnSpPr>
              <a:stCxn id="1099" idx="6"/>
              <a:endCxn id="1097" idx="2"/>
            </p:cNvCxnSpPr>
            <p:nvPr/>
          </p:nvCxnSpPr>
          <p:spPr>
            <a:xfrm rot="16200000" flipV="1">
              <a:off x="7564703" y="3393392"/>
              <a:ext cx="90539" cy="882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35" name="Группа 1106"/>
          <p:cNvGrpSpPr/>
          <p:nvPr/>
        </p:nvGrpSpPr>
        <p:grpSpPr>
          <a:xfrm>
            <a:off x="6596902" y="2563327"/>
            <a:ext cx="397148" cy="776439"/>
            <a:chOff x="7150610" y="2045465"/>
            <a:chExt cx="397148" cy="776439"/>
          </a:xfrm>
        </p:grpSpPr>
        <p:cxnSp>
          <p:nvCxnSpPr>
            <p:cNvPr id="1108" name="Прямая соединительная линия 1107"/>
            <p:cNvCxnSpPr>
              <a:stCxn id="1115" idx="6"/>
              <a:endCxn id="1111" idx="3"/>
            </p:cNvCxnSpPr>
            <p:nvPr/>
          </p:nvCxnSpPr>
          <p:spPr>
            <a:xfrm rot="5400000" flipH="1" flipV="1">
              <a:off x="7358363" y="2364100"/>
              <a:ext cx="182975" cy="10624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09" name="Прямая соединительная линия 1108"/>
            <p:cNvCxnSpPr>
              <a:stCxn id="1116" idx="6"/>
              <a:endCxn id="1113" idx="2"/>
            </p:cNvCxnSpPr>
            <p:nvPr/>
          </p:nvCxnSpPr>
          <p:spPr>
            <a:xfrm rot="5400000" flipH="1" flipV="1">
              <a:off x="7401264" y="2726571"/>
              <a:ext cx="99198" cy="99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110" name="8-конечная звезда 1109"/>
            <p:cNvSpPr/>
            <p:nvPr/>
          </p:nvSpPr>
          <p:spPr>
            <a:xfrm rot="1262594">
              <a:off x="7223100" y="243676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11" name="8-конечная звезда 1110"/>
            <p:cNvSpPr/>
            <p:nvPr/>
          </p:nvSpPr>
          <p:spPr>
            <a:xfrm rot="1262594">
              <a:off x="7500958" y="2292834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12" name="8-конечная звезда 1111"/>
            <p:cNvSpPr/>
            <p:nvPr/>
          </p:nvSpPr>
          <p:spPr>
            <a:xfrm rot="1262594">
              <a:off x="7150610" y="2632228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13" name="8-конечная звезда 1112"/>
            <p:cNvSpPr/>
            <p:nvPr/>
          </p:nvSpPr>
          <p:spPr>
            <a:xfrm rot="1262594">
              <a:off x="7436361" y="2632228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15" name="8-конечная звезда 1114"/>
            <p:cNvSpPr/>
            <p:nvPr/>
          </p:nvSpPr>
          <p:spPr>
            <a:xfrm rot="1262594">
              <a:off x="7364925" y="2507149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16" name="8-конечная звезда 1115"/>
            <p:cNvSpPr/>
            <p:nvPr/>
          </p:nvSpPr>
          <p:spPr>
            <a:xfrm rot="1262594">
              <a:off x="7418566" y="2775104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17" name="8-конечная звезда 1116"/>
            <p:cNvSpPr/>
            <p:nvPr/>
          </p:nvSpPr>
          <p:spPr>
            <a:xfrm rot="1262594">
              <a:off x="7150610" y="2489352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118" name="Прямая соединительная линия 1117"/>
            <p:cNvCxnSpPr>
              <a:stCxn id="1110" idx="0"/>
              <a:endCxn id="1115" idx="4"/>
            </p:cNvCxnSpPr>
            <p:nvPr/>
          </p:nvCxnSpPr>
          <p:spPr>
            <a:xfrm>
              <a:off x="7275299" y="2473458"/>
              <a:ext cx="91187" cy="4868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19" name="Прямая соединительная линия 1118"/>
            <p:cNvCxnSpPr>
              <a:stCxn id="1113" idx="5"/>
              <a:endCxn id="1115" idx="0"/>
            </p:cNvCxnSpPr>
            <p:nvPr/>
          </p:nvCxnSpPr>
          <p:spPr>
            <a:xfrm rot="16200000" flipV="1">
              <a:off x="7382566" y="2566550"/>
              <a:ext cx="95293" cy="4009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20" name="Прямая соединительная линия 1119"/>
            <p:cNvCxnSpPr>
              <a:stCxn id="1112" idx="5"/>
              <a:endCxn id="1117" idx="2"/>
            </p:cNvCxnSpPr>
            <p:nvPr/>
          </p:nvCxnSpPr>
          <p:spPr>
            <a:xfrm rot="5400000" flipH="1" flipV="1">
              <a:off x="7115232" y="2583869"/>
              <a:ext cx="99653" cy="109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21" name="Прямая соединительная линия 1120"/>
            <p:cNvCxnSpPr>
              <a:stCxn id="1110" idx="6"/>
              <a:endCxn id="1452" idx="1"/>
            </p:cNvCxnSpPr>
            <p:nvPr/>
          </p:nvCxnSpPr>
          <p:spPr>
            <a:xfrm rot="5400000" flipH="1" flipV="1">
              <a:off x="7079437" y="2225824"/>
              <a:ext cx="393099" cy="3238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22" name="Прямая соединительная линия 1121"/>
            <p:cNvCxnSpPr>
              <a:stCxn id="1117" idx="5"/>
              <a:endCxn id="1110" idx="3"/>
            </p:cNvCxnSpPr>
            <p:nvPr/>
          </p:nvCxnSpPr>
          <p:spPr>
            <a:xfrm rot="5400000" flipH="1" flipV="1">
              <a:off x="7186646" y="2452589"/>
              <a:ext cx="16642" cy="6091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23" name="Прямая соединительная линия 1122"/>
            <p:cNvCxnSpPr>
              <a:stCxn id="1116" idx="4"/>
              <a:endCxn id="1112" idx="0"/>
            </p:cNvCxnSpPr>
            <p:nvPr/>
          </p:nvCxnSpPr>
          <p:spPr>
            <a:xfrm rot="10800000">
              <a:off x="7195849" y="2664030"/>
              <a:ext cx="224278" cy="12607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142" name="TextBox 1141"/>
          <p:cNvSpPr txBox="1"/>
          <p:nvPr/>
        </p:nvSpPr>
        <p:spPr>
          <a:xfrm rot="16603593">
            <a:off x="6374398" y="3552569"/>
            <a:ext cx="70215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ВОРОН</a:t>
            </a:r>
            <a:endParaRPr lang="uk-UA" sz="8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1143" name="TextBox 1142"/>
          <p:cNvSpPr txBox="1"/>
          <p:nvPr/>
        </p:nvSpPr>
        <p:spPr>
          <a:xfrm rot="1344264">
            <a:off x="6361487" y="3207591"/>
            <a:ext cx="70215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ЧАША</a:t>
            </a:r>
            <a:endParaRPr lang="uk-UA" sz="8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1144" name="TextBox 1143"/>
          <p:cNvSpPr txBox="1"/>
          <p:nvPr/>
        </p:nvSpPr>
        <p:spPr>
          <a:xfrm rot="18282438">
            <a:off x="5516759" y="4198782"/>
            <a:ext cx="70215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ВОЛОПАС</a:t>
            </a:r>
            <a:endParaRPr lang="uk-UA" sz="8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1145" name="TextBox 1144"/>
          <p:cNvSpPr txBox="1"/>
          <p:nvPr/>
        </p:nvSpPr>
        <p:spPr>
          <a:xfrm rot="19413718">
            <a:off x="4784916" y="4110512"/>
            <a:ext cx="70215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ПН </a:t>
            </a:r>
          </a:p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КОРОНА</a:t>
            </a:r>
            <a:endParaRPr lang="uk-UA" sz="8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1146" name="TextBox 1145"/>
          <p:cNvSpPr txBox="1"/>
          <p:nvPr/>
        </p:nvSpPr>
        <p:spPr>
          <a:xfrm rot="19546177">
            <a:off x="5211106" y="4610626"/>
            <a:ext cx="70215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ЗМІЯ</a:t>
            </a:r>
            <a:endParaRPr lang="uk-UA" sz="8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1147" name="TextBox 1146"/>
          <p:cNvSpPr txBox="1"/>
          <p:nvPr/>
        </p:nvSpPr>
        <p:spPr>
          <a:xfrm>
            <a:off x="4358604" y="5319481"/>
            <a:ext cx="70215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ЗМІЯ</a:t>
            </a:r>
            <a:endParaRPr lang="uk-UA" sz="8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grpSp>
        <p:nvGrpSpPr>
          <p:cNvPr id="36" name="Группа 1147"/>
          <p:cNvGrpSpPr/>
          <p:nvPr/>
        </p:nvGrpSpPr>
        <p:grpSpPr>
          <a:xfrm>
            <a:off x="4143372" y="5239587"/>
            <a:ext cx="178722" cy="332553"/>
            <a:chOff x="4446920" y="5936171"/>
            <a:chExt cx="178722" cy="332553"/>
          </a:xfrm>
        </p:grpSpPr>
        <p:sp>
          <p:nvSpPr>
            <p:cNvPr id="1149" name="8-конечная звезда 1148"/>
            <p:cNvSpPr/>
            <p:nvPr/>
          </p:nvSpPr>
          <p:spPr>
            <a:xfrm rot="1262594">
              <a:off x="4507404" y="6221924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50" name="8-конечная звезда 1149"/>
            <p:cNvSpPr/>
            <p:nvPr/>
          </p:nvSpPr>
          <p:spPr>
            <a:xfrm rot="1262594">
              <a:off x="4578842" y="6079048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51" name="8-конечная звезда 1150"/>
            <p:cNvSpPr/>
            <p:nvPr/>
          </p:nvSpPr>
          <p:spPr>
            <a:xfrm rot="1262594">
              <a:off x="4446920" y="6079048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52" name="8-конечная звезда 1151"/>
            <p:cNvSpPr/>
            <p:nvPr/>
          </p:nvSpPr>
          <p:spPr>
            <a:xfrm rot="1262594">
              <a:off x="4507404" y="5936171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153" name="Прямая соединительная линия 1152"/>
            <p:cNvCxnSpPr>
              <a:stCxn id="1149" idx="7"/>
              <a:endCxn id="1150" idx="1"/>
            </p:cNvCxnSpPr>
            <p:nvPr/>
          </p:nvCxnSpPr>
          <p:spPr>
            <a:xfrm rot="5400000" flipH="1" flipV="1">
              <a:off x="4525970" y="6150051"/>
              <a:ext cx="111991" cy="5955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54" name="Прямая соединительная линия 1153"/>
            <p:cNvCxnSpPr>
              <a:stCxn id="1151" idx="6"/>
              <a:endCxn id="1152" idx="2"/>
            </p:cNvCxnSpPr>
            <p:nvPr/>
          </p:nvCxnSpPr>
          <p:spPr>
            <a:xfrm rot="5400000" flipH="1" flipV="1">
              <a:off x="4450963" y="6009170"/>
              <a:ext cx="99199" cy="4368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55" name="Прямая соединительная линия 1154"/>
            <p:cNvCxnSpPr>
              <a:stCxn id="1150" idx="5"/>
              <a:endCxn id="1152" idx="0"/>
            </p:cNvCxnSpPr>
            <p:nvPr/>
          </p:nvCxnSpPr>
          <p:spPr>
            <a:xfrm rot="16200000" flipV="1">
              <a:off x="4516147" y="6004470"/>
              <a:ext cx="113091" cy="4009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56" name="Прямая соединительная линия 1155"/>
            <p:cNvCxnSpPr>
              <a:stCxn id="1151" idx="1"/>
              <a:endCxn id="1149" idx="5"/>
            </p:cNvCxnSpPr>
            <p:nvPr/>
          </p:nvCxnSpPr>
          <p:spPr>
            <a:xfrm rot="16200000" flipH="1">
              <a:off x="4450508" y="6153145"/>
              <a:ext cx="100108" cy="4148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37" name="Группа 1156"/>
          <p:cNvGrpSpPr/>
          <p:nvPr/>
        </p:nvGrpSpPr>
        <p:grpSpPr>
          <a:xfrm>
            <a:off x="3508323" y="4643446"/>
            <a:ext cx="699645" cy="615672"/>
            <a:chOff x="3730532" y="5367300"/>
            <a:chExt cx="699645" cy="615672"/>
          </a:xfrm>
        </p:grpSpPr>
        <p:sp>
          <p:nvSpPr>
            <p:cNvPr id="1158" name="8-конечная звезда 1157"/>
            <p:cNvSpPr/>
            <p:nvPr/>
          </p:nvSpPr>
          <p:spPr>
            <a:xfrm rot="1262594">
              <a:off x="4383377" y="5445580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59" name="8-конечная звезда 1158"/>
            <p:cNvSpPr/>
            <p:nvPr/>
          </p:nvSpPr>
          <p:spPr>
            <a:xfrm rot="1262594">
              <a:off x="4159161" y="5732385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60" name="8-конечная звезда 1159"/>
            <p:cNvSpPr/>
            <p:nvPr/>
          </p:nvSpPr>
          <p:spPr>
            <a:xfrm rot="1262594">
              <a:off x="4303686" y="5519719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61" name="8-конечная звезда 1160"/>
            <p:cNvSpPr/>
            <p:nvPr/>
          </p:nvSpPr>
          <p:spPr>
            <a:xfrm rot="1262594">
              <a:off x="3944848" y="5660947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62" name="8-конечная звезда 1161"/>
            <p:cNvSpPr/>
            <p:nvPr/>
          </p:nvSpPr>
          <p:spPr>
            <a:xfrm rot="1262594">
              <a:off x="3730532" y="5660945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63" name="8-конечная звезда 1162"/>
            <p:cNvSpPr/>
            <p:nvPr/>
          </p:nvSpPr>
          <p:spPr>
            <a:xfrm rot="1262594">
              <a:off x="3867094" y="5367300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64" name="8-конечная звезда 1163"/>
            <p:cNvSpPr/>
            <p:nvPr/>
          </p:nvSpPr>
          <p:spPr>
            <a:xfrm rot="1262594">
              <a:off x="4006811" y="5507018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65" name="8-конечная звезда 1164"/>
            <p:cNvSpPr/>
            <p:nvPr/>
          </p:nvSpPr>
          <p:spPr>
            <a:xfrm rot="1262594">
              <a:off x="3800919" y="5375622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66" name="8-конечная звезда 1165"/>
            <p:cNvSpPr/>
            <p:nvPr/>
          </p:nvSpPr>
          <p:spPr>
            <a:xfrm rot="1262594">
              <a:off x="4221652" y="5936172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167" name="Прямая соединительная линия 1166"/>
            <p:cNvCxnSpPr>
              <a:stCxn id="1160" idx="7"/>
              <a:endCxn id="1158" idx="7"/>
            </p:cNvCxnSpPr>
            <p:nvPr/>
          </p:nvCxnSpPr>
          <p:spPr>
            <a:xfrm rot="5400000" flipH="1" flipV="1">
              <a:off x="4353622" y="5461218"/>
              <a:ext cx="76277" cy="7280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68" name="Прямая соединительная линия 1167"/>
            <p:cNvCxnSpPr>
              <a:stCxn id="1164" idx="5"/>
              <a:endCxn id="1163" idx="0"/>
            </p:cNvCxnSpPr>
            <p:nvPr/>
          </p:nvCxnSpPr>
          <p:spPr>
            <a:xfrm rot="16200000" flipV="1">
              <a:off x="3925915" y="5415152"/>
              <a:ext cx="97544" cy="8990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69" name="Прямая соединительная линия 1168"/>
            <p:cNvCxnSpPr>
              <a:stCxn id="1159" idx="6"/>
              <a:endCxn id="1160" idx="3"/>
            </p:cNvCxnSpPr>
            <p:nvPr/>
          </p:nvCxnSpPr>
          <p:spPr>
            <a:xfrm rot="5400000" flipH="1" flipV="1">
              <a:off x="4162682" y="5590856"/>
              <a:ext cx="176504" cy="11015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70" name="Прямая соединительная линия 1169"/>
            <p:cNvCxnSpPr>
              <a:stCxn id="1159" idx="5"/>
              <a:endCxn id="1164" idx="1"/>
            </p:cNvCxnSpPr>
            <p:nvPr/>
          </p:nvCxnSpPr>
          <p:spPr>
            <a:xfrm rot="16200000" flipV="1">
              <a:off x="4013014" y="5572527"/>
              <a:ext cx="186353" cy="13801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71" name="Прямая соединительная линия 1170"/>
            <p:cNvCxnSpPr>
              <a:stCxn id="1162" idx="7"/>
              <a:endCxn id="1161" idx="4"/>
            </p:cNvCxnSpPr>
            <p:nvPr/>
          </p:nvCxnSpPr>
          <p:spPr>
            <a:xfrm rot="16200000" flipH="1">
              <a:off x="3863792" y="5595396"/>
              <a:ext cx="1270" cy="16444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72" name="Прямая соединительная линия 1171"/>
            <p:cNvCxnSpPr>
              <a:stCxn id="1161" idx="7"/>
              <a:endCxn id="1159" idx="3"/>
            </p:cNvCxnSpPr>
            <p:nvPr/>
          </p:nvCxnSpPr>
          <p:spPr>
            <a:xfrm rot="16200000" flipH="1">
              <a:off x="4032322" y="5641184"/>
              <a:ext cx="93364" cy="16496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73" name="Прямая соединительная линия 1172"/>
            <p:cNvCxnSpPr>
              <a:stCxn id="1166" idx="5"/>
              <a:endCxn id="1159" idx="1"/>
            </p:cNvCxnSpPr>
            <p:nvPr/>
          </p:nvCxnSpPr>
          <p:spPr>
            <a:xfrm rot="16200000" flipV="1">
              <a:off x="4139274" y="5841910"/>
              <a:ext cx="154129" cy="3842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74" name="Прямая соединительная линия 1173"/>
            <p:cNvCxnSpPr>
              <a:stCxn id="1165" idx="1"/>
              <a:endCxn id="1163" idx="0"/>
            </p:cNvCxnSpPr>
            <p:nvPr/>
          </p:nvCxnSpPr>
          <p:spPr>
            <a:xfrm rot="5400000" flipH="1" flipV="1">
              <a:off x="3877240" y="5367913"/>
              <a:ext cx="9072" cy="9591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38" name="Группа 1174"/>
          <p:cNvGrpSpPr/>
          <p:nvPr/>
        </p:nvGrpSpPr>
        <p:grpSpPr>
          <a:xfrm rot="556316">
            <a:off x="2987677" y="2685344"/>
            <a:ext cx="850325" cy="1621014"/>
            <a:chOff x="2494991" y="3188512"/>
            <a:chExt cx="850325" cy="1621014"/>
          </a:xfrm>
        </p:grpSpPr>
        <p:sp>
          <p:nvSpPr>
            <p:cNvPr id="1176" name="8-конечная звезда 1175"/>
            <p:cNvSpPr/>
            <p:nvPr/>
          </p:nvSpPr>
          <p:spPr>
            <a:xfrm rot="1262594">
              <a:off x="2997889" y="428406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77" name="8-конечная звезда 1176"/>
            <p:cNvSpPr/>
            <p:nvPr/>
          </p:nvSpPr>
          <p:spPr>
            <a:xfrm rot="1262594">
              <a:off x="2907837" y="4157669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78" name="8-конечная звезда 1177"/>
            <p:cNvSpPr/>
            <p:nvPr/>
          </p:nvSpPr>
          <p:spPr>
            <a:xfrm rot="1262594">
              <a:off x="2634556" y="4257229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79" name="8-конечная звезда 1178"/>
            <p:cNvSpPr/>
            <p:nvPr/>
          </p:nvSpPr>
          <p:spPr>
            <a:xfrm rot="1262594">
              <a:off x="2858909" y="4744726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80" name="8-конечная звезда 1179"/>
            <p:cNvSpPr/>
            <p:nvPr/>
          </p:nvSpPr>
          <p:spPr>
            <a:xfrm rot="1262594">
              <a:off x="2494991" y="3845711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81" name="8-конечная звезда 1180"/>
            <p:cNvSpPr/>
            <p:nvPr/>
          </p:nvSpPr>
          <p:spPr>
            <a:xfrm rot="1262594">
              <a:off x="2788519" y="3870175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82" name="8-конечная звезда 1181"/>
            <p:cNvSpPr/>
            <p:nvPr/>
          </p:nvSpPr>
          <p:spPr>
            <a:xfrm rot="1262594">
              <a:off x="2651069" y="4437026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83" name="8-конечная звезда 1182"/>
            <p:cNvSpPr/>
            <p:nvPr/>
          </p:nvSpPr>
          <p:spPr>
            <a:xfrm rot="1262594">
              <a:off x="2705575" y="4725541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84" name="8-конечная звезда 1183"/>
            <p:cNvSpPr/>
            <p:nvPr/>
          </p:nvSpPr>
          <p:spPr>
            <a:xfrm rot="1262594">
              <a:off x="2835305" y="3731537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86" name="8-конечная звезда 1185"/>
            <p:cNvSpPr/>
            <p:nvPr/>
          </p:nvSpPr>
          <p:spPr>
            <a:xfrm rot="1262594">
              <a:off x="3177825" y="3386081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87" name="8-конечная звезда 1186"/>
            <p:cNvSpPr/>
            <p:nvPr/>
          </p:nvSpPr>
          <p:spPr>
            <a:xfrm rot="1262594">
              <a:off x="2950797" y="4438987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88" name="8-конечная звезда 1187"/>
            <p:cNvSpPr/>
            <p:nvPr/>
          </p:nvSpPr>
          <p:spPr>
            <a:xfrm rot="1262594">
              <a:off x="2856880" y="4307084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89" name="8-конечная звезда 1188"/>
            <p:cNvSpPr/>
            <p:nvPr/>
          </p:nvSpPr>
          <p:spPr>
            <a:xfrm rot="1262594">
              <a:off x="3083493" y="3460101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90" name="8-конечная звезда 1189"/>
            <p:cNvSpPr/>
            <p:nvPr/>
          </p:nvSpPr>
          <p:spPr>
            <a:xfrm rot="1262594">
              <a:off x="3147923" y="4328438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91" name="8-конечная звезда 1190"/>
            <p:cNvSpPr/>
            <p:nvPr/>
          </p:nvSpPr>
          <p:spPr>
            <a:xfrm rot="1262594">
              <a:off x="3131601" y="4625819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92" name="8-конечная звезда 1191"/>
            <p:cNvSpPr/>
            <p:nvPr/>
          </p:nvSpPr>
          <p:spPr>
            <a:xfrm rot="1262594">
              <a:off x="3108579" y="4484810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93" name="8-конечная звезда 1192"/>
            <p:cNvSpPr/>
            <p:nvPr/>
          </p:nvSpPr>
          <p:spPr>
            <a:xfrm rot="1262594">
              <a:off x="2983274" y="4650033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94" name="8-конечная звезда 1193"/>
            <p:cNvSpPr/>
            <p:nvPr/>
          </p:nvSpPr>
          <p:spPr>
            <a:xfrm rot="1262594">
              <a:off x="3109446" y="3695960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95" name="8-конечная звезда 1194"/>
            <p:cNvSpPr/>
            <p:nvPr/>
          </p:nvSpPr>
          <p:spPr>
            <a:xfrm rot="1262594">
              <a:off x="3298516" y="3874730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96" name="8-конечная звезда 1195"/>
            <p:cNvSpPr/>
            <p:nvPr/>
          </p:nvSpPr>
          <p:spPr>
            <a:xfrm rot="1262594">
              <a:off x="3216501" y="3815736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97" name="8-конечная звезда 1196"/>
            <p:cNvSpPr/>
            <p:nvPr/>
          </p:nvSpPr>
          <p:spPr>
            <a:xfrm rot="1262594">
              <a:off x="3234842" y="3530720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99" name="8-конечная звезда 1198"/>
            <p:cNvSpPr/>
            <p:nvPr/>
          </p:nvSpPr>
          <p:spPr>
            <a:xfrm rot="1262594">
              <a:off x="3114104" y="3188512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00" name="8-конечная звезда 1199"/>
            <p:cNvSpPr/>
            <p:nvPr/>
          </p:nvSpPr>
          <p:spPr>
            <a:xfrm rot="1262594">
              <a:off x="3126185" y="3308529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01" name="8-конечная звезда 1200"/>
            <p:cNvSpPr/>
            <p:nvPr/>
          </p:nvSpPr>
          <p:spPr>
            <a:xfrm rot="1262594">
              <a:off x="2952827" y="3576761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02" name="8-конечная звезда 1201"/>
            <p:cNvSpPr/>
            <p:nvPr/>
          </p:nvSpPr>
          <p:spPr>
            <a:xfrm rot="1262594">
              <a:off x="3163361" y="3967512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203" name="Прямая соединительная линия 1202"/>
            <p:cNvCxnSpPr>
              <a:stCxn id="1200" idx="1"/>
              <a:endCxn id="1186" idx="0"/>
            </p:cNvCxnSpPr>
            <p:nvPr/>
          </p:nvCxnSpPr>
          <p:spPr>
            <a:xfrm rot="15643684" flipH="1">
              <a:off x="3154562" y="3358635"/>
              <a:ext cx="79987" cy="5881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04" name="Прямая соединительная линия 1203"/>
            <p:cNvCxnSpPr>
              <a:stCxn id="1176" idx="5"/>
              <a:endCxn id="1188" idx="6"/>
            </p:cNvCxnSpPr>
            <p:nvPr/>
          </p:nvCxnSpPr>
          <p:spPr>
            <a:xfrm rot="15643684" flipH="1" flipV="1">
              <a:off x="2952345" y="4236435"/>
              <a:ext cx="2810" cy="12240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05" name="Прямая соединительная линия 1204"/>
            <p:cNvCxnSpPr>
              <a:stCxn id="1181" idx="7"/>
              <a:endCxn id="1184" idx="3"/>
            </p:cNvCxnSpPr>
            <p:nvPr/>
          </p:nvCxnSpPr>
          <p:spPr>
            <a:xfrm rot="4843684" flipH="1" flipV="1">
              <a:off x="2783865" y="3826164"/>
              <a:ext cx="120431" cy="659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06" name="Прямая соединительная линия 1205"/>
            <p:cNvCxnSpPr>
              <a:stCxn id="1181" idx="5"/>
              <a:endCxn id="1180" idx="6"/>
            </p:cNvCxnSpPr>
            <p:nvPr/>
          </p:nvCxnSpPr>
          <p:spPr>
            <a:xfrm rot="15643684" flipV="1">
              <a:off x="2639362" y="3729826"/>
              <a:ext cx="68067" cy="26118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07" name="Прямая соединительная линия 1206"/>
            <p:cNvCxnSpPr>
              <a:stCxn id="1177" idx="0"/>
              <a:endCxn id="1181" idx="0"/>
            </p:cNvCxnSpPr>
            <p:nvPr/>
          </p:nvCxnSpPr>
          <p:spPr>
            <a:xfrm rot="21043684" flipH="1" flipV="1">
              <a:off x="2875099" y="3906475"/>
              <a:ext cx="71438" cy="30296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08" name="Прямая соединительная линия 1207"/>
            <p:cNvCxnSpPr>
              <a:stCxn id="1178" idx="5"/>
              <a:endCxn id="1180" idx="1"/>
            </p:cNvCxnSpPr>
            <p:nvPr/>
          </p:nvCxnSpPr>
          <p:spPr>
            <a:xfrm rot="15643684" flipV="1">
              <a:off x="2414200" y="4056364"/>
              <a:ext cx="365946" cy="5501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09" name="Прямая соединительная линия 1208"/>
            <p:cNvCxnSpPr>
              <a:stCxn id="1179" idx="5"/>
              <a:endCxn id="1182" idx="7"/>
            </p:cNvCxnSpPr>
            <p:nvPr/>
          </p:nvCxnSpPr>
          <p:spPr>
            <a:xfrm rot="15643684" flipV="1">
              <a:off x="2631014" y="4537452"/>
              <a:ext cx="318871" cy="12567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10" name="Прямая соединительная линия 1209"/>
            <p:cNvCxnSpPr>
              <a:stCxn id="1183" idx="5"/>
              <a:endCxn id="1182" idx="1"/>
            </p:cNvCxnSpPr>
            <p:nvPr/>
          </p:nvCxnSpPr>
          <p:spPr>
            <a:xfrm rot="4843684" flipH="1" flipV="1">
              <a:off x="2584676" y="4605093"/>
              <a:ext cx="241292" cy="638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11" name="Прямая соединительная линия 1210"/>
            <p:cNvCxnSpPr>
              <a:stCxn id="1182" idx="0"/>
              <a:endCxn id="1178" idx="1"/>
            </p:cNvCxnSpPr>
            <p:nvPr/>
          </p:nvCxnSpPr>
          <p:spPr>
            <a:xfrm rot="21043684" flipV="1">
              <a:off x="2690672" y="4318381"/>
              <a:ext cx="2036" cy="15619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12" name="Прямая соединительная линия 1211"/>
            <p:cNvCxnSpPr>
              <a:stCxn id="1178" idx="7"/>
              <a:endCxn id="1177" idx="4"/>
            </p:cNvCxnSpPr>
            <p:nvPr/>
          </p:nvCxnSpPr>
          <p:spPr>
            <a:xfrm rot="4843684" flipH="1" flipV="1">
              <a:off x="2772096" y="4114235"/>
              <a:ext cx="62369" cy="22644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13" name="Прямая соединительная линия 1212"/>
            <p:cNvCxnSpPr>
              <a:stCxn id="1188" idx="4"/>
              <a:endCxn id="1178" idx="0"/>
            </p:cNvCxnSpPr>
            <p:nvPr/>
          </p:nvCxnSpPr>
          <p:spPr>
            <a:xfrm rot="10243684">
              <a:off x="2700114" y="4288405"/>
              <a:ext cx="155649" cy="4884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14" name="Прямая соединительная линия 1213"/>
            <p:cNvCxnSpPr>
              <a:stCxn id="1187" idx="4"/>
              <a:endCxn id="1188" idx="0"/>
            </p:cNvCxnSpPr>
            <p:nvPr/>
          </p:nvCxnSpPr>
          <p:spPr>
            <a:xfrm rot="10243684">
              <a:off x="2918427" y="4341007"/>
              <a:ext cx="24822" cy="11805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15" name="Прямая соединительная линия 1214"/>
            <p:cNvCxnSpPr>
              <a:stCxn id="1192" idx="1"/>
              <a:endCxn id="1187" idx="1"/>
            </p:cNvCxnSpPr>
            <p:nvPr/>
          </p:nvCxnSpPr>
          <p:spPr>
            <a:xfrm rot="4843684" flipH="1">
              <a:off x="3033606" y="4437901"/>
              <a:ext cx="63030" cy="14445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16" name="Прямая соединительная линия 1215"/>
            <p:cNvCxnSpPr>
              <a:stCxn id="1190" idx="4"/>
              <a:endCxn id="1176" idx="7"/>
            </p:cNvCxnSpPr>
            <p:nvPr/>
          </p:nvCxnSpPr>
          <p:spPr>
            <a:xfrm rot="10243684">
              <a:off x="3053708" y="4292334"/>
              <a:ext cx="91633" cy="5886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17" name="Прямая соединительная линия 1216"/>
            <p:cNvCxnSpPr>
              <a:stCxn id="1191" idx="5"/>
              <a:endCxn id="1192" idx="1"/>
            </p:cNvCxnSpPr>
            <p:nvPr/>
          </p:nvCxnSpPr>
          <p:spPr>
            <a:xfrm rot="4843684" flipH="1" flipV="1">
              <a:off x="3094687" y="4572782"/>
              <a:ext cx="97606" cy="1186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18" name="Прямая соединительная линия 1217"/>
            <p:cNvCxnSpPr>
              <a:stCxn id="1193" idx="5"/>
              <a:endCxn id="1187" idx="2"/>
            </p:cNvCxnSpPr>
            <p:nvPr/>
          </p:nvCxnSpPr>
          <p:spPr>
            <a:xfrm rot="15643684" flipV="1">
              <a:off x="2900915" y="4570232"/>
              <a:ext cx="163446" cy="277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22" name="Прямая соединительная линия 1221"/>
            <p:cNvCxnSpPr>
              <a:stCxn id="1186" idx="3"/>
              <a:endCxn id="1189" idx="6"/>
            </p:cNvCxnSpPr>
            <p:nvPr/>
          </p:nvCxnSpPr>
          <p:spPr>
            <a:xfrm rot="4843684">
              <a:off x="3139220" y="3414104"/>
              <a:ext cx="29236" cy="5809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23" name="Прямая соединительная линия 1222"/>
            <p:cNvCxnSpPr>
              <a:stCxn id="1201" idx="7"/>
              <a:endCxn id="1189" idx="3"/>
            </p:cNvCxnSpPr>
            <p:nvPr/>
          </p:nvCxnSpPr>
          <p:spPr>
            <a:xfrm rot="4843684" flipH="1" flipV="1">
              <a:off x="3007143" y="3497550"/>
              <a:ext cx="69605" cy="10121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24" name="Прямая соединительная линия 1223"/>
            <p:cNvCxnSpPr>
              <a:stCxn id="1189" idx="0"/>
              <a:endCxn id="1197" idx="3"/>
            </p:cNvCxnSpPr>
            <p:nvPr/>
          </p:nvCxnSpPr>
          <p:spPr>
            <a:xfrm rot="21043684">
              <a:off x="3151515" y="3497212"/>
              <a:ext cx="79959" cy="7332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25" name="Прямая соединительная линия 1224"/>
            <p:cNvCxnSpPr>
              <a:stCxn id="1184" idx="7"/>
              <a:endCxn id="1194" idx="3"/>
            </p:cNvCxnSpPr>
            <p:nvPr/>
          </p:nvCxnSpPr>
          <p:spPr>
            <a:xfrm rot="15643684" flipH="1">
              <a:off x="2990370" y="3625934"/>
              <a:ext cx="17702" cy="22456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26" name="Прямая соединительная линия 1225"/>
            <p:cNvCxnSpPr>
              <a:stCxn id="1234" idx="4"/>
              <a:endCxn id="1235" idx="3"/>
            </p:cNvCxnSpPr>
            <p:nvPr/>
          </p:nvCxnSpPr>
          <p:spPr>
            <a:xfrm rot="10243684">
              <a:off x="2699341" y="3721058"/>
              <a:ext cx="61638" cy="4494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27" name="Прямая соединительная линия 1226"/>
            <p:cNvCxnSpPr>
              <a:stCxn id="1184" idx="3"/>
              <a:endCxn id="1234" idx="0"/>
            </p:cNvCxnSpPr>
            <p:nvPr/>
          </p:nvCxnSpPr>
          <p:spPr>
            <a:xfrm rot="4843684">
              <a:off x="2822722" y="3762592"/>
              <a:ext cx="6783" cy="2444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28" name="Прямая соединительная линия 1227"/>
            <p:cNvCxnSpPr>
              <a:stCxn id="1184" idx="6"/>
              <a:endCxn id="1201" idx="3"/>
            </p:cNvCxnSpPr>
            <p:nvPr/>
          </p:nvCxnSpPr>
          <p:spPr>
            <a:xfrm rot="4843684" flipH="1" flipV="1">
              <a:off x="2859066" y="3620656"/>
              <a:ext cx="108711" cy="10168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29" name="Прямая соединительная линия 1228"/>
            <p:cNvCxnSpPr>
              <a:stCxn id="1201" idx="1"/>
              <a:endCxn id="1194" idx="4"/>
            </p:cNvCxnSpPr>
            <p:nvPr/>
          </p:nvCxnSpPr>
          <p:spPr>
            <a:xfrm rot="15643684" flipH="1">
              <a:off x="2994153" y="3611633"/>
              <a:ext cx="108430" cy="10923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30" name="Прямая соединительная линия 1229"/>
            <p:cNvCxnSpPr>
              <a:stCxn id="1196" idx="2"/>
              <a:endCxn id="1202" idx="5"/>
            </p:cNvCxnSpPr>
            <p:nvPr/>
          </p:nvCxnSpPr>
          <p:spPr>
            <a:xfrm rot="4843684">
              <a:off x="3155926" y="3880926"/>
              <a:ext cx="99047" cy="6896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31" name="Прямая соединительная линия 1230"/>
            <p:cNvCxnSpPr>
              <a:stCxn id="1196" idx="1"/>
              <a:endCxn id="1195" idx="4"/>
            </p:cNvCxnSpPr>
            <p:nvPr/>
          </p:nvCxnSpPr>
          <p:spPr>
            <a:xfrm rot="15643684" flipH="1">
              <a:off x="3256244" y="3852470"/>
              <a:ext cx="36992" cy="4530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32" name="Прямая соединительная линия 1231"/>
            <p:cNvCxnSpPr>
              <a:stCxn id="1196" idx="4"/>
              <a:endCxn id="1194" idx="0"/>
            </p:cNvCxnSpPr>
            <p:nvPr/>
          </p:nvCxnSpPr>
          <p:spPr>
            <a:xfrm rot="10243684">
              <a:off x="3163392" y="3723326"/>
              <a:ext cx="45960" cy="11184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33" name="Прямая соединительная линия 1232"/>
            <p:cNvCxnSpPr>
              <a:stCxn id="1200" idx="5"/>
              <a:endCxn id="1199" idx="2"/>
            </p:cNvCxnSpPr>
            <p:nvPr/>
          </p:nvCxnSpPr>
          <p:spPr>
            <a:xfrm rot="4843684" flipH="1" flipV="1">
              <a:off x="3095813" y="3271380"/>
              <a:ext cx="77560" cy="153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234" name="8-конечная звезда 1233"/>
            <p:cNvSpPr/>
            <p:nvPr/>
          </p:nvSpPr>
          <p:spPr>
            <a:xfrm rot="1262594">
              <a:off x="2762396" y="3743439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35" name="8-конечная звезда 1234"/>
            <p:cNvSpPr/>
            <p:nvPr/>
          </p:nvSpPr>
          <p:spPr>
            <a:xfrm rot="1262594">
              <a:off x="2694262" y="3695945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</p:grpSp>
      <p:grpSp>
        <p:nvGrpSpPr>
          <p:cNvPr id="39" name="Группа 1235"/>
          <p:cNvGrpSpPr/>
          <p:nvPr/>
        </p:nvGrpSpPr>
        <p:grpSpPr>
          <a:xfrm>
            <a:off x="3456177" y="4393132"/>
            <a:ext cx="187129" cy="178876"/>
            <a:chOff x="3434255" y="5077337"/>
            <a:chExt cx="187129" cy="178876"/>
          </a:xfrm>
        </p:grpSpPr>
        <p:sp>
          <p:nvSpPr>
            <p:cNvPr id="1237" name="8-конечная звезда 1236"/>
            <p:cNvSpPr/>
            <p:nvPr/>
          </p:nvSpPr>
          <p:spPr>
            <a:xfrm rot="1262594">
              <a:off x="3506746" y="5149828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38" name="8-конечная звезда 1237"/>
            <p:cNvSpPr/>
            <p:nvPr/>
          </p:nvSpPr>
          <p:spPr>
            <a:xfrm rot="1262594">
              <a:off x="3578184" y="5149828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39" name="8-конечная звезда 1238"/>
            <p:cNvSpPr/>
            <p:nvPr/>
          </p:nvSpPr>
          <p:spPr>
            <a:xfrm rot="1262594">
              <a:off x="3505693" y="5077337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40" name="8-конечная звезда 1239"/>
            <p:cNvSpPr/>
            <p:nvPr/>
          </p:nvSpPr>
          <p:spPr>
            <a:xfrm rot="1262594">
              <a:off x="3459167" y="5102249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41" name="8-конечная звезда 1240"/>
            <p:cNvSpPr/>
            <p:nvPr/>
          </p:nvSpPr>
          <p:spPr>
            <a:xfrm rot="1262594">
              <a:off x="3434255" y="5077337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42" name="8-конечная звезда 1241"/>
            <p:cNvSpPr/>
            <p:nvPr/>
          </p:nvSpPr>
          <p:spPr>
            <a:xfrm rot="1262594">
              <a:off x="3530605" y="5220213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243" name="Прямая соединительная линия 1242"/>
            <p:cNvCxnSpPr>
              <a:stCxn id="1241" idx="5"/>
              <a:endCxn id="1239" idx="6"/>
            </p:cNvCxnSpPr>
            <p:nvPr/>
          </p:nvCxnSpPr>
          <p:spPr>
            <a:xfrm rot="5400000" flipH="1" flipV="1">
              <a:off x="3487376" y="5036108"/>
              <a:ext cx="351" cy="8521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44" name="Прямая соединительная линия 1243"/>
            <p:cNvCxnSpPr>
              <a:stCxn id="1237" idx="0"/>
              <a:endCxn id="1239" idx="7"/>
            </p:cNvCxnSpPr>
            <p:nvPr/>
          </p:nvCxnSpPr>
          <p:spPr>
            <a:xfrm flipH="1" flipV="1">
              <a:off x="3540142" y="5088028"/>
              <a:ext cx="8363" cy="9115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45" name="Прямая соединительная линия 1244"/>
            <p:cNvCxnSpPr>
              <a:stCxn id="1237" idx="3"/>
              <a:endCxn id="1240" idx="2"/>
            </p:cNvCxnSpPr>
            <p:nvPr/>
          </p:nvCxnSpPr>
          <p:spPr>
            <a:xfrm rot="5400000" flipH="1">
              <a:off x="3468080" y="5139673"/>
              <a:ext cx="43150" cy="3790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46" name="Прямая соединительная линия 1245"/>
            <p:cNvCxnSpPr>
              <a:stCxn id="1237" idx="1"/>
              <a:endCxn id="1238" idx="4"/>
            </p:cNvCxnSpPr>
            <p:nvPr/>
          </p:nvCxnSpPr>
          <p:spPr>
            <a:xfrm rot="5400000" flipH="1" flipV="1">
              <a:off x="3544623" y="5156166"/>
              <a:ext cx="27496" cy="4250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47" name="Прямая соединительная линия 1246"/>
            <p:cNvCxnSpPr>
              <a:stCxn id="1242" idx="3"/>
              <a:endCxn id="1237" idx="1"/>
            </p:cNvCxnSpPr>
            <p:nvPr/>
          </p:nvCxnSpPr>
          <p:spPr>
            <a:xfrm rot="5400000" flipH="1" flipV="1">
              <a:off x="3507459" y="5215864"/>
              <a:ext cx="54354" cy="496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47" name="Группа 1247"/>
          <p:cNvGrpSpPr/>
          <p:nvPr/>
        </p:nvGrpSpPr>
        <p:grpSpPr>
          <a:xfrm>
            <a:off x="2045297" y="2018036"/>
            <a:ext cx="1169381" cy="1250650"/>
            <a:chOff x="1581077" y="2383120"/>
            <a:chExt cx="1169381" cy="1250650"/>
          </a:xfrm>
        </p:grpSpPr>
        <p:sp>
          <p:nvSpPr>
            <p:cNvPr id="1249" name="8-конечная звезда 1248"/>
            <p:cNvSpPr/>
            <p:nvPr/>
          </p:nvSpPr>
          <p:spPr>
            <a:xfrm rot="1262594">
              <a:off x="2063417" y="3089247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50" name="8-конечная звезда 1249"/>
            <p:cNvSpPr/>
            <p:nvPr/>
          </p:nvSpPr>
          <p:spPr>
            <a:xfrm rot="1262594">
              <a:off x="2061769" y="2803495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51" name="8-конечная звезда 1250"/>
            <p:cNvSpPr/>
            <p:nvPr/>
          </p:nvSpPr>
          <p:spPr>
            <a:xfrm rot="1262594">
              <a:off x="1865251" y="3579770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52" name="8-конечная звезда 1251"/>
            <p:cNvSpPr/>
            <p:nvPr/>
          </p:nvSpPr>
          <p:spPr>
            <a:xfrm rot="1262594">
              <a:off x="1920541" y="2803495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53" name="8-конечная звезда 1252"/>
            <p:cNvSpPr/>
            <p:nvPr/>
          </p:nvSpPr>
          <p:spPr>
            <a:xfrm rot="1262594">
              <a:off x="2490397" y="258753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55" name="8-конечная звезда 1254"/>
            <p:cNvSpPr/>
            <p:nvPr/>
          </p:nvSpPr>
          <p:spPr>
            <a:xfrm rot="1262594">
              <a:off x="1920541" y="3160685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56" name="8-конечная звезда 1255"/>
            <p:cNvSpPr/>
            <p:nvPr/>
          </p:nvSpPr>
          <p:spPr>
            <a:xfrm rot="1262594">
              <a:off x="1581077" y="3295598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57" name="8-конечная звезда 1256"/>
            <p:cNvSpPr/>
            <p:nvPr/>
          </p:nvSpPr>
          <p:spPr>
            <a:xfrm rot="1262594">
              <a:off x="2336790" y="2648240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58" name="8-конечная звезда 1257"/>
            <p:cNvSpPr/>
            <p:nvPr/>
          </p:nvSpPr>
          <p:spPr>
            <a:xfrm rot="1262594">
              <a:off x="2571736" y="2668872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59" name="8-конечная звезда 1258"/>
            <p:cNvSpPr/>
            <p:nvPr/>
          </p:nvSpPr>
          <p:spPr>
            <a:xfrm rot="1262594">
              <a:off x="2560782" y="2383120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60" name="8-конечная звезда 1259"/>
            <p:cNvSpPr/>
            <p:nvPr/>
          </p:nvSpPr>
          <p:spPr>
            <a:xfrm rot="1262594">
              <a:off x="2643174" y="2586480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61" name="8-конечная звезда 1260"/>
            <p:cNvSpPr/>
            <p:nvPr/>
          </p:nvSpPr>
          <p:spPr>
            <a:xfrm rot="1262594">
              <a:off x="2275030" y="2668872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62" name="8-конечная звезда 1261"/>
            <p:cNvSpPr/>
            <p:nvPr/>
          </p:nvSpPr>
          <p:spPr>
            <a:xfrm rot="1262594">
              <a:off x="2703658" y="2383120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263" name="Прямая соединительная линия 1262"/>
            <p:cNvCxnSpPr>
              <a:stCxn id="1262" idx="6"/>
              <a:endCxn id="1259" idx="7"/>
            </p:cNvCxnSpPr>
            <p:nvPr/>
          </p:nvCxnSpPr>
          <p:spPr>
            <a:xfrm rot="16200000" flipH="1" flipV="1">
              <a:off x="2664344" y="2325903"/>
              <a:ext cx="12338" cy="12989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64" name="Прямая соединительная линия 1263"/>
            <p:cNvCxnSpPr>
              <a:stCxn id="1258" idx="5"/>
              <a:endCxn id="1253" idx="7"/>
            </p:cNvCxnSpPr>
            <p:nvPr/>
          </p:nvCxnSpPr>
          <p:spPr>
            <a:xfrm rot="16200000" flipV="1">
              <a:off x="2530194" y="2615447"/>
              <a:ext cx="67318" cy="4356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65" name="Прямая соединительная линия 1264"/>
            <p:cNvCxnSpPr>
              <a:stCxn id="1260" idx="0"/>
              <a:endCxn id="1258" idx="1"/>
            </p:cNvCxnSpPr>
            <p:nvPr/>
          </p:nvCxnSpPr>
          <p:spPr>
            <a:xfrm flipH="1">
              <a:off x="2604637" y="2618282"/>
              <a:ext cx="83776" cy="9537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66" name="Прямая соединительная линия 1265"/>
            <p:cNvCxnSpPr>
              <a:stCxn id="1252" idx="7"/>
              <a:endCxn id="1261" idx="5"/>
            </p:cNvCxnSpPr>
            <p:nvPr/>
          </p:nvCxnSpPr>
          <p:spPr>
            <a:xfrm rot="5400000" flipH="1" flipV="1">
              <a:off x="2056250" y="2586853"/>
              <a:ext cx="148644" cy="31671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67" name="Прямая соединительная линия 1266"/>
            <p:cNvCxnSpPr>
              <a:stCxn id="1256" idx="6"/>
              <a:endCxn id="1252" idx="2"/>
            </p:cNvCxnSpPr>
            <p:nvPr/>
          </p:nvCxnSpPr>
          <p:spPr>
            <a:xfrm rot="5400000" flipH="1" flipV="1">
              <a:off x="1560446" y="2920360"/>
              <a:ext cx="442065" cy="31273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68" name="Прямая соединительная линия 1267"/>
            <p:cNvCxnSpPr>
              <a:stCxn id="1256" idx="7"/>
              <a:endCxn id="1255" idx="2"/>
            </p:cNvCxnSpPr>
            <p:nvPr/>
          </p:nvCxnSpPr>
          <p:spPr>
            <a:xfrm rot="5400000" flipH="1" flipV="1">
              <a:off x="1739486" y="3116483"/>
              <a:ext cx="101958" cy="29476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69" name="Прямая соединительная линия 1268"/>
            <p:cNvCxnSpPr>
              <a:stCxn id="1251" idx="4"/>
              <a:endCxn id="1256" idx="0"/>
            </p:cNvCxnSpPr>
            <p:nvPr/>
          </p:nvCxnSpPr>
          <p:spPr>
            <a:xfrm rot="10800000">
              <a:off x="1643716" y="3339633"/>
              <a:ext cx="223336" cy="25744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70" name="Прямая соединительная линия 1269"/>
            <p:cNvCxnSpPr>
              <a:stCxn id="1251" idx="7"/>
              <a:endCxn id="1249" idx="2"/>
            </p:cNvCxnSpPr>
            <p:nvPr/>
          </p:nvCxnSpPr>
          <p:spPr>
            <a:xfrm rot="5400000" flipH="1" flipV="1">
              <a:off x="1771643" y="3286729"/>
              <a:ext cx="454361" cy="16379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71" name="Прямая соединительная линия 1270"/>
            <p:cNvCxnSpPr>
              <a:stCxn id="1249" idx="5"/>
              <a:endCxn id="1250" idx="2"/>
            </p:cNvCxnSpPr>
            <p:nvPr/>
          </p:nvCxnSpPr>
          <p:spPr>
            <a:xfrm rot="16200000" flipV="1">
              <a:off x="1961325" y="2973444"/>
              <a:ext cx="235879" cy="38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72" name="Прямая соединительная линия 1271"/>
            <p:cNvCxnSpPr>
              <a:stCxn id="1250" idx="0"/>
              <a:endCxn id="1257" idx="3"/>
            </p:cNvCxnSpPr>
            <p:nvPr/>
          </p:nvCxnSpPr>
          <p:spPr>
            <a:xfrm flipV="1">
              <a:off x="2113968" y="2693796"/>
              <a:ext cx="225614" cy="14639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73" name="Прямая соединительная линия 1272"/>
            <p:cNvCxnSpPr>
              <a:stCxn id="1262" idx="1"/>
              <a:endCxn id="1260" idx="7"/>
            </p:cNvCxnSpPr>
            <p:nvPr/>
          </p:nvCxnSpPr>
          <p:spPr>
            <a:xfrm rot="5400000">
              <a:off x="2626022" y="2489841"/>
              <a:ext cx="172475" cy="4860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75" name="Прямая соединительная линия 1274"/>
            <p:cNvCxnSpPr>
              <a:stCxn id="1259" idx="3"/>
              <a:endCxn id="1253" idx="6"/>
            </p:cNvCxnSpPr>
            <p:nvPr/>
          </p:nvCxnSpPr>
          <p:spPr>
            <a:xfrm rot="5400000">
              <a:off x="2458289" y="2484824"/>
              <a:ext cx="173313" cy="3570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76" name="Прямая соединительная линия 1275"/>
            <p:cNvCxnSpPr>
              <a:stCxn id="1253" idx="4"/>
              <a:endCxn id="1261" idx="0"/>
            </p:cNvCxnSpPr>
            <p:nvPr/>
          </p:nvCxnSpPr>
          <p:spPr>
            <a:xfrm rot="10800000" flipV="1">
              <a:off x="2320270" y="2604838"/>
              <a:ext cx="171929" cy="9583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321" name="TextBox 1320"/>
          <p:cNvSpPr txBox="1"/>
          <p:nvPr/>
        </p:nvSpPr>
        <p:spPr>
          <a:xfrm rot="19006284">
            <a:off x="2318899" y="2446336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КИТ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1322" name="TextBox 1321"/>
          <p:cNvSpPr txBox="1"/>
          <p:nvPr/>
        </p:nvSpPr>
        <p:spPr>
          <a:xfrm rot="1643483">
            <a:off x="2860400" y="3446467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ПЕГАС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1323" name="TextBox 1322"/>
          <p:cNvSpPr txBox="1"/>
          <p:nvPr/>
        </p:nvSpPr>
        <p:spPr>
          <a:xfrm rot="19006284">
            <a:off x="3176155" y="2941114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АНДРОМЕДА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1324" name="TextBox 1323"/>
          <p:cNvSpPr txBox="1"/>
          <p:nvPr/>
        </p:nvSpPr>
        <p:spPr>
          <a:xfrm rot="2331135">
            <a:off x="3061230" y="4429631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ДЕЛЬФІН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1325" name="TextBox 1324"/>
          <p:cNvSpPr txBox="1"/>
          <p:nvPr/>
        </p:nvSpPr>
        <p:spPr>
          <a:xfrm rot="222291">
            <a:off x="3388198" y="5006245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ОРЕЛ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1326" name="TextBox 1325"/>
          <p:cNvSpPr txBox="1"/>
          <p:nvPr/>
        </p:nvSpPr>
        <p:spPr>
          <a:xfrm rot="222291">
            <a:off x="3888264" y="5524741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ЩИТ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1327" name="TextBox 1326"/>
          <p:cNvSpPr txBox="1"/>
          <p:nvPr/>
        </p:nvSpPr>
        <p:spPr>
          <a:xfrm rot="20047852">
            <a:off x="5597382" y="3512765"/>
            <a:ext cx="70215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ВОЛОССЯ ВЕРОНІКИ</a:t>
            </a:r>
            <a:endParaRPr lang="uk-UA" sz="8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grpSp>
        <p:nvGrpSpPr>
          <p:cNvPr id="49" name="Группа 1414"/>
          <p:cNvGrpSpPr/>
          <p:nvPr/>
        </p:nvGrpSpPr>
        <p:grpSpPr>
          <a:xfrm>
            <a:off x="4589796" y="2578586"/>
            <a:ext cx="829916" cy="343506"/>
            <a:chOff x="4589796" y="2578586"/>
            <a:chExt cx="829916" cy="343506"/>
          </a:xfrm>
        </p:grpSpPr>
        <p:sp>
          <p:nvSpPr>
            <p:cNvPr id="1330" name="8-конечная звезда 1329"/>
            <p:cNvSpPr/>
            <p:nvPr/>
          </p:nvSpPr>
          <p:spPr>
            <a:xfrm rot="1262594">
              <a:off x="5365712" y="2651077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32" name="8-конечная звезда 1331"/>
            <p:cNvSpPr/>
            <p:nvPr/>
          </p:nvSpPr>
          <p:spPr>
            <a:xfrm rot="1262594">
              <a:off x="4589796" y="2875292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33" name="8-конечная звезда 1332"/>
            <p:cNvSpPr/>
            <p:nvPr/>
          </p:nvSpPr>
          <p:spPr>
            <a:xfrm rot="1262594">
              <a:off x="4732672" y="2875292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34" name="8-конечная звезда 1333"/>
            <p:cNvSpPr/>
            <p:nvPr/>
          </p:nvSpPr>
          <p:spPr>
            <a:xfrm rot="1262594">
              <a:off x="4875548" y="2660978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35" name="8-конечная звезда 1334"/>
            <p:cNvSpPr/>
            <p:nvPr/>
          </p:nvSpPr>
          <p:spPr>
            <a:xfrm rot="1262594">
              <a:off x="5018424" y="2578586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36" name="8-конечная звезда 1335"/>
            <p:cNvSpPr/>
            <p:nvPr/>
          </p:nvSpPr>
          <p:spPr>
            <a:xfrm rot="1262594">
              <a:off x="5232738" y="2650024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337" name="Прямая соединительная линия 1336"/>
            <p:cNvCxnSpPr>
              <a:stCxn id="1332" idx="0"/>
              <a:endCxn id="1333" idx="3"/>
            </p:cNvCxnSpPr>
            <p:nvPr/>
          </p:nvCxnSpPr>
          <p:spPr>
            <a:xfrm>
              <a:off x="4635035" y="2907094"/>
              <a:ext cx="99653" cy="109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38" name="Прямая соединительная линия 1337"/>
            <p:cNvCxnSpPr>
              <a:stCxn id="1333" idx="7"/>
              <a:endCxn id="1334" idx="3"/>
            </p:cNvCxnSpPr>
            <p:nvPr/>
          </p:nvCxnSpPr>
          <p:spPr>
            <a:xfrm rot="5400000" flipH="1" flipV="1">
              <a:off x="4729854" y="2741481"/>
              <a:ext cx="195312" cy="10010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39" name="Прямая соединительная линия 1338"/>
            <p:cNvCxnSpPr>
              <a:stCxn id="1330" idx="2"/>
              <a:endCxn id="1336" idx="0"/>
            </p:cNvCxnSpPr>
            <p:nvPr/>
          </p:nvCxnSpPr>
          <p:spPr>
            <a:xfrm rot="5400000" flipH="1">
              <a:off x="5319772" y="2640031"/>
              <a:ext cx="21450" cy="10504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40" name="Прямая соединительная линия 1339"/>
            <p:cNvCxnSpPr>
              <a:stCxn id="1336" idx="3"/>
              <a:endCxn id="1335" idx="0"/>
            </p:cNvCxnSpPr>
            <p:nvPr/>
          </p:nvCxnSpPr>
          <p:spPr>
            <a:xfrm rot="5400000" flipH="1">
              <a:off x="5112940" y="2561112"/>
              <a:ext cx="72537" cy="17109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41" name="Прямая соединительная линия 1340"/>
            <p:cNvCxnSpPr>
              <a:stCxn id="1335" idx="3"/>
              <a:endCxn id="1334" idx="7"/>
            </p:cNvCxnSpPr>
            <p:nvPr/>
          </p:nvCxnSpPr>
          <p:spPr>
            <a:xfrm rot="5400000">
              <a:off x="4938691" y="2593128"/>
              <a:ext cx="63390" cy="10010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355" name="TextBox 1354"/>
          <p:cNvSpPr txBox="1"/>
          <p:nvPr/>
        </p:nvSpPr>
        <p:spPr>
          <a:xfrm>
            <a:off x="4714876" y="2643182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РИСЬ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cxnSp>
        <p:nvCxnSpPr>
          <p:cNvPr id="1364" name="Прямая соединительная линия 1363"/>
          <p:cNvCxnSpPr/>
          <p:nvPr/>
        </p:nvCxnSpPr>
        <p:spPr>
          <a:xfrm rot="16537753" flipV="1">
            <a:off x="4727773" y="3164312"/>
            <a:ext cx="314852" cy="4989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50" name="Группа 1415"/>
          <p:cNvGrpSpPr/>
          <p:nvPr/>
        </p:nvGrpSpPr>
        <p:grpSpPr>
          <a:xfrm>
            <a:off x="4149687" y="2792374"/>
            <a:ext cx="463574" cy="463575"/>
            <a:chOff x="4149687" y="2792374"/>
            <a:chExt cx="463574" cy="463575"/>
          </a:xfrm>
        </p:grpSpPr>
        <p:cxnSp>
          <p:nvCxnSpPr>
            <p:cNvPr id="1342" name="Прямая соединительная линия 1341"/>
            <p:cNvCxnSpPr>
              <a:stCxn id="1359" idx="7"/>
              <a:endCxn id="1358" idx="2"/>
            </p:cNvCxnSpPr>
            <p:nvPr/>
          </p:nvCxnSpPr>
          <p:spPr>
            <a:xfrm rot="5400000" flipH="1" flipV="1">
              <a:off x="4370340" y="3027617"/>
              <a:ext cx="58114" cy="9977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356" name="8-конечная звезда 1355"/>
            <p:cNvSpPr/>
            <p:nvPr/>
          </p:nvSpPr>
          <p:spPr>
            <a:xfrm rot="1262594">
              <a:off x="4577261" y="3101985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57" name="8-конечная звезда 1356"/>
            <p:cNvSpPr/>
            <p:nvPr/>
          </p:nvSpPr>
          <p:spPr>
            <a:xfrm rot="1262594">
              <a:off x="4530737" y="3219949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58" name="8-конечная звезда 1357"/>
            <p:cNvSpPr/>
            <p:nvPr/>
          </p:nvSpPr>
          <p:spPr>
            <a:xfrm rot="1262594">
              <a:off x="4435440" y="3006688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59" name="8-конечная звезда 1358"/>
            <p:cNvSpPr/>
            <p:nvPr/>
          </p:nvSpPr>
          <p:spPr>
            <a:xfrm rot="1262594">
              <a:off x="4308170" y="3093732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360" name="Прямая соединительная линия 1359"/>
            <p:cNvCxnSpPr>
              <a:stCxn id="1357" idx="6"/>
              <a:endCxn id="1356" idx="2"/>
            </p:cNvCxnSpPr>
            <p:nvPr/>
          </p:nvCxnSpPr>
          <p:spPr>
            <a:xfrm rot="5400000" flipH="1" flipV="1">
              <a:off x="4529817" y="3162168"/>
              <a:ext cx="84364" cy="3359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65" name="Прямая соединительная линия 1364"/>
            <p:cNvCxnSpPr>
              <a:stCxn id="1358" idx="0"/>
              <a:endCxn id="1357" idx="4"/>
            </p:cNvCxnSpPr>
            <p:nvPr/>
          </p:nvCxnSpPr>
          <p:spPr>
            <a:xfrm>
              <a:off x="4477199" y="3036044"/>
              <a:ext cx="54738" cy="19544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370" name="8-конечная звезда 1369"/>
            <p:cNvSpPr/>
            <p:nvPr/>
          </p:nvSpPr>
          <p:spPr>
            <a:xfrm rot="1262594">
              <a:off x="4221126" y="3006688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71" name="8-конечная звезда 1370"/>
            <p:cNvSpPr/>
            <p:nvPr/>
          </p:nvSpPr>
          <p:spPr>
            <a:xfrm rot="1262594">
              <a:off x="4451046" y="2879418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72" name="8-конечная звезда 1371"/>
            <p:cNvSpPr/>
            <p:nvPr/>
          </p:nvSpPr>
          <p:spPr>
            <a:xfrm rot="1262594">
              <a:off x="4364001" y="2792374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73" name="8-конечная звезда 1372"/>
            <p:cNvSpPr/>
            <p:nvPr/>
          </p:nvSpPr>
          <p:spPr>
            <a:xfrm rot="1262594">
              <a:off x="4149687" y="2935250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375" name="Прямая соединительная линия 1374"/>
            <p:cNvCxnSpPr>
              <a:stCxn id="868" idx="67"/>
              <a:endCxn id="1373" idx="1"/>
            </p:cNvCxnSpPr>
            <p:nvPr/>
          </p:nvCxnSpPr>
          <p:spPr>
            <a:xfrm flipH="1" flipV="1">
              <a:off x="4180058" y="2976590"/>
              <a:ext cx="40647" cy="4041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76" name="Прямая соединительная линия 1375"/>
            <p:cNvCxnSpPr>
              <a:stCxn id="1371" idx="5"/>
              <a:endCxn id="1372" idx="0"/>
            </p:cNvCxnSpPr>
            <p:nvPr/>
          </p:nvCxnSpPr>
          <p:spPr>
            <a:xfrm rot="16200000" flipV="1">
              <a:off x="4405044" y="2822446"/>
              <a:ext cx="59548" cy="5811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77" name="Прямая соединительная линия 1376"/>
            <p:cNvCxnSpPr>
              <a:stCxn id="1370" idx="0"/>
              <a:endCxn id="1371" idx="4"/>
            </p:cNvCxnSpPr>
            <p:nvPr/>
          </p:nvCxnSpPr>
          <p:spPr>
            <a:xfrm flipV="1">
              <a:off x="4262885" y="2893262"/>
              <a:ext cx="189602" cy="14278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78" name="Прямая соединительная линия 1377"/>
            <p:cNvCxnSpPr>
              <a:stCxn id="1359" idx="5"/>
              <a:endCxn id="1370" idx="1"/>
            </p:cNvCxnSpPr>
            <p:nvPr/>
          </p:nvCxnSpPr>
          <p:spPr>
            <a:xfrm rot="16200000" flipV="1">
              <a:off x="4262466" y="3037059"/>
              <a:ext cx="47564" cy="6950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1379" name="Прямая соединительная линия 1378"/>
          <p:cNvCxnSpPr>
            <a:stCxn id="1358" idx="6"/>
            <a:endCxn id="1371" idx="2"/>
          </p:cNvCxnSpPr>
          <p:nvPr/>
        </p:nvCxnSpPr>
        <p:spPr>
          <a:xfrm rot="5400000" flipH="1" flipV="1">
            <a:off x="4421367" y="2964606"/>
            <a:ext cx="86952" cy="94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394" name="TextBox 1393"/>
          <p:cNvSpPr txBox="1"/>
          <p:nvPr/>
        </p:nvSpPr>
        <p:spPr>
          <a:xfrm>
            <a:off x="4143372" y="2887144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ЖИРАФ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grpSp>
        <p:nvGrpSpPr>
          <p:cNvPr id="51" name="Группа 1394"/>
          <p:cNvGrpSpPr/>
          <p:nvPr/>
        </p:nvGrpSpPr>
        <p:grpSpPr>
          <a:xfrm>
            <a:off x="4224353" y="2365325"/>
            <a:ext cx="411190" cy="414417"/>
            <a:chOff x="4017933" y="1986213"/>
            <a:chExt cx="411190" cy="414417"/>
          </a:xfrm>
        </p:grpSpPr>
        <p:cxnSp>
          <p:nvCxnSpPr>
            <p:cNvPr id="1396" name="Прямая соединительная линия 1395"/>
            <p:cNvCxnSpPr>
              <a:stCxn id="1404" idx="7"/>
              <a:endCxn id="1400" idx="1"/>
            </p:cNvCxnSpPr>
            <p:nvPr/>
          </p:nvCxnSpPr>
          <p:spPr>
            <a:xfrm rot="16200000" flipV="1">
              <a:off x="4354956" y="2311979"/>
              <a:ext cx="116410" cy="15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97" name="Прямая соединительная линия 1396"/>
            <p:cNvCxnSpPr>
              <a:stCxn id="1404" idx="4"/>
              <a:endCxn id="1399" idx="1"/>
            </p:cNvCxnSpPr>
            <p:nvPr/>
          </p:nvCxnSpPr>
          <p:spPr>
            <a:xfrm rot="10800000">
              <a:off x="4198773" y="2252202"/>
              <a:ext cx="174565" cy="11907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98" name="Прямая соединительная линия 1397"/>
            <p:cNvCxnSpPr>
              <a:stCxn id="1402" idx="7"/>
              <a:endCxn id="1401" idx="3"/>
            </p:cNvCxnSpPr>
            <p:nvPr/>
          </p:nvCxnSpPr>
          <p:spPr>
            <a:xfrm rot="16200000" flipH="1">
              <a:off x="4223525" y="1870252"/>
              <a:ext cx="6" cy="30784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399" name="8-конечная звезда 1398"/>
            <p:cNvSpPr/>
            <p:nvPr/>
          </p:nvSpPr>
          <p:spPr>
            <a:xfrm rot="1262594">
              <a:off x="4160809" y="2200527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00" name="8-конечная звезда 1399"/>
            <p:cNvSpPr/>
            <p:nvPr/>
          </p:nvSpPr>
          <p:spPr>
            <a:xfrm rot="1262594">
              <a:off x="4375123" y="2202175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01" name="8-конечная звезда 1400"/>
            <p:cNvSpPr/>
            <p:nvPr/>
          </p:nvSpPr>
          <p:spPr>
            <a:xfrm rot="1262594">
              <a:off x="4375123" y="198621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02" name="8-конечная звезда 1401"/>
            <p:cNvSpPr/>
            <p:nvPr/>
          </p:nvSpPr>
          <p:spPr>
            <a:xfrm rot="1262594">
              <a:off x="4017933" y="200813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03" name="8-конечная звезда 1402"/>
            <p:cNvSpPr/>
            <p:nvPr/>
          </p:nvSpPr>
          <p:spPr>
            <a:xfrm rot="1262594">
              <a:off x="4089371" y="2222449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04" name="8-конечная звезда 1403"/>
            <p:cNvSpPr/>
            <p:nvPr/>
          </p:nvSpPr>
          <p:spPr>
            <a:xfrm rot="1262594">
              <a:off x="4371896" y="2357430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405" name="Прямая соединительная линия 1404"/>
            <p:cNvCxnSpPr>
              <a:stCxn id="1400" idx="5"/>
              <a:endCxn id="1401" idx="2"/>
            </p:cNvCxnSpPr>
            <p:nvPr/>
          </p:nvCxnSpPr>
          <p:spPr>
            <a:xfrm rot="5400000" flipH="1" flipV="1">
              <a:off x="4308750" y="2120823"/>
              <a:ext cx="166089" cy="126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06" name="Прямая соединительная линия 1405"/>
            <p:cNvCxnSpPr>
              <a:stCxn id="1403" idx="6"/>
              <a:endCxn id="1402" idx="0"/>
            </p:cNvCxnSpPr>
            <p:nvPr/>
          </p:nvCxnSpPr>
          <p:spPr>
            <a:xfrm rot="16200000" flipV="1">
              <a:off x="4008388" y="2106572"/>
              <a:ext cx="179422" cy="5593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07" name="Прямая соединительная линия 1406"/>
            <p:cNvCxnSpPr>
              <a:stCxn id="1399" idx="5"/>
              <a:endCxn id="1403" idx="0"/>
            </p:cNvCxnSpPr>
            <p:nvPr/>
          </p:nvCxnSpPr>
          <p:spPr>
            <a:xfrm rot="16200000" flipH="1" flipV="1">
              <a:off x="4131062" y="2213360"/>
              <a:ext cx="56291" cy="3527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08" name="Прямая соединительная линия 1407"/>
            <p:cNvCxnSpPr>
              <a:stCxn id="1400" idx="3"/>
              <a:endCxn id="1399" idx="7"/>
            </p:cNvCxnSpPr>
            <p:nvPr/>
          </p:nvCxnSpPr>
          <p:spPr>
            <a:xfrm rot="5400000" flipH="1">
              <a:off x="4283179" y="2145868"/>
              <a:ext cx="23574" cy="16496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417" name="TextBox 1416"/>
          <p:cNvSpPr txBox="1"/>
          <p:nvPr/>
        </p:nvSpPr>
        <p:spPr>
          <a:xfrm>
            <a:off x="4286248" y="2428868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ВІЗНИЧИЙ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grpSp>
        <p:nvGrpSpPr>
          <p:cNvPr id="53" name="Группа 1417"/>
          <p:cNvGrpSpPr/>
          <p:nvPr/>
        </p:nvGrpSpPr>
        <p:grpSpPr>
          <a:xfrm>
            <a:off x="3808104" y="2509849"/>
            <a:ext cx="470249" cy="704837"/>
            <a:chOff x="3357553" y="2345049"/>
            <a:chExt cx="470249" cy="704837"/>
          </a:xfrm>
        </p:grpSpPr>
        <p:cxnSp>
          <p:nvCxnSpPr>
            <p:cNvPr id="1419" name="Прямая соединительная линия 1418"/>
            <p:cNvCxnSpPr>
              <a:stCxn id="1425" idx="6"/>
              <a:endCxn id="1424" idx="0"/>
            </p:cNvCxnSpPr>
            <p:nvPr/>
          </p:nvCxnSpPr>
          <p:spPr>
            <a:xfrm rot="16200000" flipV="1">
              <a:off x="3691172" y="2584715"/>
              <a:ext cx="109630" cy="12902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20" name="Прямая соединительная линия 1419"/>
            <p:cNvCxnSpPr>
              <a:stCxn id="1423" idx="5"/>
              <a:endCxn id="1427" idx="6"/>
            </p:cNvCxnSpPr>
            <p:nvPr/>
          </p:nvCxnSpPr>
          <p:spPr>
            <a:xfrm rot="16200000" flipV="1">
              <a:off x="3407723" y="2536764"/>
              <a:ext cx="24387" cy="6601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421" name="8-конечная звезда 1420"/>
            <p:cNvSpPr/>
            <p:nvPr/>
          </p:nvSpPr>
          <p:spPr>
            <a:xfrm rot="1262594">
              <a:off x="3486402" y="2345049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22" name="8-конечная звезда 1421"/>
            <p:cNvSpPr/>
            <p:nvPr/>
          </p:nvSpPr>
          <p:spPr>
            <a:xfrm rot="1262594">
              <a:off x="3557840" y="2487925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23" name="8-конечная звезда 1422"/>
            <p:cNvSpPr/>
            <p:nvPr/>
          </p:nvSpPr>
          <p:spPr>
            <a:xfrm rot="1262594">
              <a:off x="3436886" y="2579638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24" name="8-конечная звезда 1423"/>
            <p:cNvSpPr/>
            <p:nvPr/>
          </p:nvSpPr>
          <p:spPr>
            <a:xfrm rot="1262594">
              <a:off x="3629278" y="2557715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25" name="8-конечная звезда 1424"/>
            <p:cNvSpPr/>
            <p:nvPr/>
          </p:nvSpPr>
          <p:spPr>
            <a:xfrm rot="1262594">
              <a:off x="3773802" y="2702239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26" name="8-конечная звезда 1425"/>
            <p:cNvSpPr/>
            <p:nvPr/>
          </p:nvSpPr>
          <p:spPr>
            <a:xfrm rot="1262594">
              <a:off x="3770575" y="2413260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27" name="8-конечная звезда 1426"/>
            <p:cNvSpPr/>
            <p:nvPr/>
          </p:nvSpPr>
          <p:spPr>
            <a:xfrm rot="1262594">
              <a:off x="3357553" y="2556136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28" name="8-конечная звезда 1427"/>
            <p:cNvSpPr/>
            <p:nvPr/>
          </p:nvSpPr>
          <p:spPr>
            <a:xfrm rot="1262594">
              <a:off x="3699137" y="2435183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29" name="8-конечная звезда 1428"/>
            <p:cNvSpPr/>
            <p:nvPr/>
          </p:nvSpPr>
          <p:spPr>
            <a:xfrm rot="1262594">
              <a:off x="3413385" y="3006686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30" name="8-конечная звезда 1429"/>
            <p:cNvSpPr/>
            <p:nvPr/>
          </p:nvSpPr>
          <p:spPr>
            <a:xfrm rot="1262594">
              <a:off x="3500429" y="2841888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31" name="8-конечная звезда 1430"/>
            <p:cNvSpPr/>
            <p:nvPr/>
          </p:nvSpPr>
          <p:spPr>
            <a:xfrm rot="1262594">
              <a:off x="3571867" y="2643180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432" name="Прямая соединительная линия 1431"/>
            <p:cNvCxnSpPr>
              <a:stCxn id="1422" idx="6"/>
              <a:endCxn id="1421" idx="7"/>
            </p:cNvCxnSpPr>
            <p:nvPr/>
          </p:nvCxnSpPr>
          <p:spPr>
            <a:xfrm rot="16200000" flipV="1">
              <a:off x="3501986" y="2397176"/>
              <a:ext cx="128640" cy="5645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33" name="Прямая соединительная линия 1432"/>
            <p:cNvCxnSpPr>
              <a:stCxn id="1431" idx="4"/>
              <a:endCxn id="1423" idx="0"/>
            </p:cNvCxnSpPr>
            <p:nvPr/>
          </p:nvCxnSpPr>
          <p:spPr>
            <a:xfrm rot="10800000">
              <a:off x="3489086" y="2616334"/>
              <a:ext cx="84223" cy="4069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34" name="Прямая соединительная линия 1433"/>
            <p:cNvCxnSpPr>
              <a:stCxn id="1424" idx="5"/>
              <a:endCxn id="1422" idx="0"/>
            </p:cNvCxnSpPr>
            <p:nvPr/>
          </p:nvCxnSpPr>
          <p:spPr>
            <a:xfrm rot="16200000" flipV="1">
              <a:off x="3609967" y="2524693"/>
              <a:ext cx="35421" cy="3527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35" name="Прямая соединительная линия 1434"/>
            <p:cNvCxnSpPr>
              <a:stCxn id="1426" idx="5"/>
              <a:endCxn id="1428" idx="7"/>
            </p:cNvCxnSpPr>
            <p:nvPr/>
          </p:nvCxnSpPr>
          <p:spPr>
            <a:xfrm rot="16200000" flipH="1" flipV="1">
              <a:off x="3745495" y="2410102"/>
              <a:ext cx="32892" cy="4292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36" name="Прямая соединительная линия 1435"/>
            <p:cNvCxnSpPr>
              <a:stCxn id="1424" idx="7"/>
              <a:endCxn id="1428" idx="3"/>
            </p:cNvCxnSpPr>
            <p:nvPr/>
          </p:nvCxnSpPr>
          <p:spPr>
            <a:xfrm rot="5400000" flipH="1" flipV="1">
              <a:off x="3636875" y="2509631"/>
              <a:ext cx="108198" cy="2004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37" name="Прямая соединительная линия 1436"/>
            <p:cNvCxnSpPr>
              <a:stCxn id="1429" idx="5"/>
              <a:endCxn id="1430" idx="1"/>
            </p:cNvCxnSpPr>
            <p:nvPr/>
          </p:nvCxnSpPr>
          <p:spPr>
            <a:xfrm rot="5400000" flipH="1" flipV="1">
              <a:off x="3415848" y="2893594"/>
              <a:ext cx="125318" cy="10458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38" name="Прямая соединительная линия 1437"/>
            <p:cNvCxnSpPr>
              <a:stCxn id="1430" idx="7"/>
              <a:endCxn id="1431" idx="2"/>
            </p:cNvCxnSpPr>
            <p:nvPr/>
          </p:nvCxnSpPr>
          <p:spPr>
            <a:xfrm rot="5400000" flipH="1" flipV="1">
              <a:off x="3478851" y="2747857"/>
              <a:ext cx="169778" cy="4394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39" name="Прямая соединительная линия 1438"/>
            <p:cNvCxnSpPr>
              <a:stCxn id="1431" idx="7"/>
              <a:endCxn id="1424" idx="6"/>
            </p:cNvCxnSpPr>
            <p:nvPr/>
          </p:nvCxnSpPr>
          <p:spPr>
            <a:xfrm rot="5400000" flipH="1" flipV="1">
              <a:off x="3591344" y="2581380"/>
              <a:ext cx="96493" cy="5276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40" name="Прямая соединительная линия 1439"/>
            <p:cNvCxnSpPr>
              <a:stCxn id="1425" idx="5"/>
              <a:endCxn id="1431" idx="0"/>
            </p:cNvCxnSpPr>
            <p:nvPr/>
          </p:nvCxnSpPr>
          <p:spPr>
            <a:xfrm rot="16200000" flipV="1">
              <a:off x="3685719" y="2600444"/>
              <a:ext cx="32029" cy="17621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42" name="Прямая соединительная линия 1441"/>
            <p:cNvCxnSpPr>
              <a:stCxn id="1423" idx="7"/>
              <a:endCxn id="1422" idx="5"/>
            </p:cNvCxnSpPr>
            <p:nvPr/>
          </p:nvCxnSpPr>
          <p:spPr>
            <a:xfrm rot="5400000" flipH="1" flipV="1">
              <a:off x="3478506" y="2500305"/>
              <a:ext cx="105424" cy="8531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446" name="TextBox 1445"/>
          <p:cNvSpPr txBox="1"/>
          <p:nvPr/>
        </p:nvSpPr>
        <p:spPr>
          <a:xfrm>
            <a:off x="3536257" y="2500306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ПЕРСЕЙ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grpSp>
        <p:nvGrpSpPr>
          <p:cNvPr id="54" name="Группа 1446"/>
          <p:cNvGrpSpPr/>
          <p:nvPr/>
        </p:nvGrpSpPr>
        <p:grpSpPr>
          <a:xfrm rot="248670">
            <a:off x="5476076" y="1848327"/>
            <a:ext cx="1857394" cy="3278058"/>
            <a:chOff x="5649885" y="1363613"/>
            <a:chExt cx="1857394" cy="3278058"/>
          </a:xfrm>
        </p:grpSpPr>
        <p:cxnSp>
          <p:nvCxnSpPr>
            <p:cNvPr id="1448" name="Прямая соединительная линия 1447"/>
            <p:cNvCxnSpPr>
              <a:stCxn id="1452" idx="5"/>
              <a:endCxn id="1459" idx="0"/>
            </p:cNvCxnSpPr>
            <p:nvPr/>
          </p:nvCxnSpPr>
          <p:spPr>
            <a:xfrm rot="15951330" flipV="1">
              <a:off x="6678064" y="1878821"/>
              <a:ext cx="184799" cy="10014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449" name="8-конечная звезда 1448"/>
            <p:cNvSpPr/>
            <p:nvPr/>
          </p:nvSpPr>
          <p:spPr>
            <a:xfrm rot="1262594">
              <a:off x="6993443" y="4282014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50" name="8-конечная звезда 1449"/>
            <p:cNvSpPr/>
            <p:nvPr/>
          </p:nvSpPr>
          <p:spPr>
            <a:xfrm rot="1262594">
              <a:off x="6729090" y="4587671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51" name="8-конечная звезда 1450"/>
            <p:cNvSpPr/>
            <p:nvPr/>
          </p:nvSpPr>
          <p:spPr>
            <a:xfrm rot="1262594">
              <a:off x="7169532" y="3766935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52" name="8-конечная звезда 1451"/>
            <p:cNvSpPr/>
            <p:nvPr/>
          </p:nvSpPr>
          <p:spPr>
            <a:xfrm rot="1262594">
              <a:off x="6814253" y="2015573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53" name="8-конечная звезда 1452"/>
            <p:cNvSpPr/>
            <p:nvPr/>
          </p:nvSpPr>
          <p:spPr>
            <a:xfrm rot="1262594">
              <a:off x="7464079" y="2899614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54" name="8-конечная звезда 1453"/>
            <p:cNvSpPr/>
            <p:nvPr/>
          </p:nvSpPr>
          <p:spPr>
            <a:xfrm rot="1262594">
              <a:off x="7346383" y="3252271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56" name="8-конечная звезда 1455"/>
            <p:cNvSpPr/>
            <p:nvPr/>
          </p:nvSpPr>
          <p:spPr>
            <a:xfrm rot="1262594">
              <a:off x="5792762" y="1450658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57" name="8-конечная звезда 1456"/>
            <p:cNvSpPr/>
            <p:nvPr/>
          </p:nvSpPr>
          <p:spPr>
            <a:xfrm rot="1262594">
              <a:off x="5721323" y="1363613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58" name="8-конечная звезда 1457"/>
            <p:cNvSpPr/>
            <p:nvPr/>
          </p:nvSpPr>
          <p:spPr>
            <a:xfrm rot="1262594">
              <a:off x="5649885" y="1435052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59" name="8-конечная звезда 1458"/>
            <p:cNvSpPr/>
            <p:nvPr/>
          </p:nvSpPr>
          <p:spPr>
            <a:xfrm rot="1262594">
              <a:off x="6672082" y="1810999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60" name="8-конечная звезда 1459"/>
            <p:cNvSpPr/>
            <p:nvPr/>
          </p:nvSpPr>
          <p:spPr>
            <a:xfrm rot="1262594">
              <a:off x="7374765" y="2462338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61" name="8-конечная звезда 1460"/>
            <p:cNvSpPr/>
            <p:nvPr/>
          </p:nvSpPr>
          <p:spPr>
            <a:xfrm rot="1262594">
              <a:off x="5722903" y="1509717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62" name="8-конечная звезда 1461"/>
            <p:cNvSpPr/>
            <p:nvPr/>
          </p:nvSpPr>
          <p:spPr>
            <a:xfrm rot="1262594">
              <a:off x="5865777" y="1508068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63" name="8-конечная звезда 1462"/>
            <p:cNvSpPr/>
            <p:nvPr/>
          </p:nvSpPr>
          <p:spPr>
            <a:xfrm rot="1262594">
              <a:off x="6080093" y="1579507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64" name="8-конечная звезда 1463"/>
            <p:cNvSpPr/>
            <p:nvPr/>
          </p:nvSpPr>
          <p:spPr>
            <a:xfrm rot="1262594">
              <a:off x="6292919" y="1539389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65" name="8-конечная звезда 1464"/>
            <p:cNvSpPr/>
            <p:nvPr/>
          </p:nvSpPr>
          <p:spPr>
            <a:xfrm rot="1262594">
              <a:off x="7215023" y="2403289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466" name="Прямая соединительная линия 1465"/>
            <p:cNvCxnSpPr>
              <a:stCxn id="1465" idx="4"/>
              <a:endCxn id="1452" idx="7"/>
            </p:cNvCxnSpPr>
            <p:nvPr/>
          </p:nvCxnSpPr>
          <p:spPr>
            <a:xfrm rot="10551330">
              <a:off x="6870239" y="2015861"/>
              <a:ext cx="331941" cy="41727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68" name="Прямая соединительная линия 1467"/>
            <p:cNvCxnSpPr>
              <a:stCxn id="1459" idx="5"/>
              <a:endCxn id="1472" idx="7"/>
            </p:cNvCxnSpPr>
            <p:nvPr/>
          </p:nvCxnSpPr>
          <p:spPr>
            <a:xfrm rot="15951330" flipV="1">
              <a:off x="6480732" y="1622938"/>
              <a:ext cx="281766" cy="10650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69" name="Прямая соединительная линия 1468"/>
            <p:cNvCxnSpPr>
              <a:stCxn id="1465" idx="0"/>
              <a:endCxn id="1460" idx="4"/>
            </p:cNvCxnSpPr>
            <p:nvPr/>
          </p:nvCxnSpPr>
          <p:spPr>
            <a:xfrm rot="21351330">
              <a:off x="7268673" y="2436093"/>
              <a:ext cx="106082" cy="4397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70" name="Прямая соединительная линия 1469"/>
            <p:cNvCxnSpPr>
              <a:stCxn id="1453" idx="5"/>
              <a:endCxn id="1460" idx="0"/>
            </p:cNvCxnSpPr>
            <p:nvPr/>
          </p:nvCxnSpPr>
          <p:spPr>
            <a:xfrm rot="15951330" flipV="1">
              <a:off x="7240181" y="2681279"/>
              <a:ext cx="413073" cy="3061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71" name="Прямая соединительная линия 1470"/>
            <p:cNvCxnSpPr>
              <a:stCxn id="1464" idx="7"/>
              <a:endCxn id="1472" idx="5"/>
            </p:cNvCxnSpPr>
            <p:nvPr/>
          </p:nvCxnSpPr>
          <p:spPr>
            <a:xfrm rot="5151330" flipH="1" flipV="1">
              <a:off x="6425307" y="1450742"/>
              <a:ext cx="16661" cy="17976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472" name="8-конечная звезда 1471"/>
            <p:cNvSpPr/>
            <p:nvPr/>
          </p:nvSpPr>
          <p:spPr>
            <a:xfrm rot="1262594">
              <a:off x="6506643" y="1523491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473" name="Прямая соединительная линия 1472"/>
            <p:cNvCxnSpPr>
              <a:stCxn id="1450" idx="0"/>
              <a:endCxn id="1449" idx="2"/>
            </p:cNvCxnSpPr>
            <p:nvPr/>
          </p:nvCxnSpPr>
          <p:spPr>
            <a:xfrm rot="21351330" flipV="1">
              <a:off x="6771105" y="4342885"/>
              <a:ext cx="249828" cy="27281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74" name="Прямая соединительная линия 1473"/>
            <p:cNvCxnSpPr>
              <a:stCxn id="1449" idx="6"/>
              <a:endCxn id="1451" idx="1"/>
            </p:cNvCxnSpPr>
            <p:nvPr/>
          </p:nvCxnSpPr>
          <p:spPr>
            <a:xfrm rot="5151330" flipH="1" flipV="1">
              <a:off x="6887082" y="3944785"/>
              <a:ext cx="458408" cy="20596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75" name="Прямая соединительная линия 1474"/>
            <p:cNvCxnSpPr>
              <a:stCxn id="1451" idx="0"/>
              <a:endCxn id="1454" idx="1"/>
            </p:cNvCxnSpPr>
            <p:nvPr/>
          </p:nvCxnSpPr>
          <p:spPr>
            <a:xfrm rot="21351330" flipV="1">
              <a:off x="7196730" y="3300125"/>
              <a:ext cx="198065" cy="49209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76" name="Прямая соединительная линия 1475"/>
            <p:cNvCxnSpPr>
              <a:stCxn id="1454" idx="5"/>
              <a:endCxn id="1453" idx="1"/>
            </p:cNvCxnSpPr>
            <p:nvPr/>
          </p:nvCxnSpPr>
          <p:spPr>
            <a:xfrm rot="5151330" flipH="1" flipV="1">
              <a:off x="7275539" y="3018784"/>
              <a:ext cx="302585" cy="15751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77" name="Прямая соединительная линия 1476"/>
            <p:cNvCxnSpPr>
              <a:stCxn id="1461" idx="1"/>
              <a:endCxn id="1456" idx="1"/>
            </p:cNvCxnSpPr>
            <p:nvPr/>
          </p:nvCxnSpPr>
          <p:spPr>
            <a:xfrm rot="5400000" flipH="1" flipV="1">
              <a:off x="5757302" y="1495561"/>
              <a:ext cx="69393" cy="6226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78" name="Прямая соединительная линия 1477"/>
            <p:cNvCxnSpPr>
              <a:stCxn id="1461" idx="4"/>
              <a:endCxn id="1458" idx="2"/>
            </p:cNvCxnSpPr>
            <p:nvPr/>
          </p:nvCxnSpPr>
          <p:spPr>
            <a:xfrm rot="10800000">
              <a:off x="5663730" y="1476812"/>
              <a:ext cx="60975" cy="5021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79" name="Прямая соединительная линия 1478"/>
            <p:cNvCxnSpPr>
              <a:stCxn id="1458" idx="6"/>
              <a:endCxn id="1457" idx="2"/>
            </p:cNvCxnSpPr>
            <p:nvPr/>
          </p:nvCxnSpPr>
          <p:spPr>
            <a:xfrm rot="5400000" flipH="1" flipV="1">
              <a:off x="5691644" y="1392970"/>
              <a:ext cx="31121" cy="5592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80" name="Прямая соединительная линия 1479"/>
            <p:cNvCxnSpPr>
              <a:stCxn id="1456" idx="4"/>
              <a:endCxn id="1457" idx="1"/>
            </p:cNvCxnSpPr>
            <p:nvPr/>
          </p:nvCxnSpPr>
          <p:spPr>
            <a:xfrm rot="10800000">
              <a:off x="5751695" y="1404954"/>
              <a:ext cx="42509" cy="5954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81" name="Прямая соединительная линия 1480"/>
            <p:cNvCxnSpPr>
              <a:stCxn id="1462" idx="5"/>
              <a:endCxn id="1456" idx="1"/>
            </p:cNvCxnSpPr>
            <p:nvPr/>
          </p:nvCxnSpPr>
          <p:spPr>
            <a:xfrm rot="16200000" flipV="1">
              <a:off x="5843276" y="1471855"/>
              <a:ext cx="18396" cy="5868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82" name="Прямая соединительная линия 1481"/>
            <p:cNvCxnSpPr>
              <a:stCxn id="1463" idx="4"/>
              <a:endCxn id="1462" idx="1"/>
            </p:cNvCxnSpPr>
            <p:nvPr/>
          </p:nvCxnSpPr>
          <p:spPr>
            <a:xfrm rot="10800000">
              <a:off x="5903740" y="1559742"/>
              <a:ext cx="178154" cy="3707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83" name="Прямая соединительная линия 1482"/>
            <p:cNvCxnSpPr>
              <a:stCxn id="1464" idx="4"/>
              <a:endCxn id="1463" idx="0"/>
            </p:cNvCxnSpPr>
            <p:nvPr/>
          </p:nvCxnSpPr>
          <p:spPr>
            <a:xfrm rot="10551330" flipV="1">
              <a:off x="6130356" y="1562641"/>
              <a:ext cx="166303" cy="4761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496" name="TextBox 1495"/>
          <p:cNvSpPr txBox="1"/>
          <p:nvPr/>
        </p:nvSpPr>
        <p:spPr>
          <a:xfrm rot="17554639">
            <a:off x="6425445" y="4413514"/>
            <a:ext cx="70215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ГІДРА</a:t>
            </a:r>
            <a:endParaRPr lang="uk-UA" sz="8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1497" name="TextBox 1496"/>
          <p:cNvSpPr txBox="1"/>
          <p:nvPr/>
        </p:nvSpPr>
        <p:spPr>
          <a:xfrm rot="2825122">
            <a:off x="6027795" y="2087985"/>
            <a:ext cx="70215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ГІДРА</a:t>
            </a:r>
            <a:endParaRPr lang="uk-UA" sz="8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grpSp>
        <p:nvGrpSpPr>
          <p:cNvPr id="56" name="Группа 1497"/>
          <p:cNvGrpSpPr/>
          <p:nvPr/>
        </p:nvGrpSpPr>
        <p:grpSpPr>
          <a:xfrm>
            <a:off x="6143636" y="2320312"/>
            <a:ext cx="195600" cy="465746"/>
            <a:chOff x="6507142" y="1664972"/>
            <a:chExt cx="195600" cy="465746"/>
          </a:xfrm>
        </p:grpSpPr>
        <p:sp>
          <p:nvSpPr>
            <p:cNvPr id="1499" name="8-конечная звезда 1498"/>
            <p:cNvSpPr/>
            <p:nvPr/>
          </p:nvSpPr>
          <p:spPr>
            <a:xfrm rot="1262594">
              <a:off x="6507142" y="1935118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00" name="8-конечная звезда 1499"/>
            <p:cNvSpPr/>
            <p:nvPr/>
          </p:nvSpPr>
          <p:spPr>
            <a:xfrm rot="1262594">
              <a:off x="6659542" y="2087518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01" name="8-конечная звезда 1500"/>
            <p:cNvSpPr/>
            <p:nvPr/>
          </p:nvSpPr>
          <p:spPr>
            <a:xfrm rot="1262594">
              <a:off x="6578580" y="1664972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502" name="Прямая соединительная линия 1501"/>
            <p:cNvCxnSpPr>
              <a:stCxn id="1499" idx="7"/>
              <a:endCxn id="1500" idx="1"/>
            </p:cNvCxnSpPr>
            <p:nvPr/>
          </p:nvCxnSpPr>
          <p:spPr>
            <a:xfrm rot="16200000" flipH="1">
              <a:off x="6528741" y="1967687"/>
              <a:ext cx="180911" cy="14143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03" name="Прямая соединительная линия 1502"/>
            <p:cNvCxnSpPr>
              <a:stCxn id="1499" idx="6"/>
              <a:endCxn id="1501" idx="3"/>
            </p:cNvCxnSpPr>
            <p:nvPr/>
          </p:nvCxnSpPr>
          <p:spPr>
            <a:xfrm rot="5400000" flipH="1" flipV="1">
              <a:off x="6437861" y="1793980"/>
              <a:ext cx="241216" cy="4394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04" name="Прямая соединительная линия 1503"/>
            <p:cNvCxnSpPr>
              <a:stCxn id="1500" idx="1"/>
              <a:endCxn id="1501" idx="0"/>
            </p:cNvCxnSpPr>
            <p:nvPr/>
          </p:nvCxnSpPr>
          <p:spPr>
            <a:xfrm rot="5400000" flipH="1">
              <a:off x="6437861" y="1876806"/>
              <a:ext cx="434530" cy="6957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505" name="TextBox 1504"/>
          <p:cNvSpPr txBox="1"/>
          <p:nvPr/>
        </p:nvSpPr>
        <p:spPr>
          <a:xfrm rot="2919709">
            <a:off x="5898977" y="2708998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СЕКСТАНТ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grpSp>
        <p:nvGrpSpPr>
          <p:cNvPr id="57" name="Группа 1505"/>
          <p:cNvGrpSpPr/>
          <p:nvPr/>
        </p:nvGrpSpPr>
        <p:grpSpPr>
          <a:xfrm rot="749591">
            <a:off x="3889553" y="1287574"/>
            <a:ext cx="751019" cy="682461"/>
            <a:chOff x="3475433" y="722250"/>
            <a:chExt cx="751019" cy="682461"/>
          </a:xfrm>
        </p:grpSpPr>
        <p:sp>
          <p:nvSpPr>
            <p:cNvPr id="1507" name="8-конечная звезда 1506"/>
            <p:cNvSpPr/>
            <p:nvPr/>
          </p:nvSpPr>
          <p:spPr>
            <a:xfrm rot="1262594">
              <a:off x="3936952" y="93656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08" name="8-конечная звезда 1507"/>
            <p:cNvSpPr/>
            <p:nvPr/>
          </p:nvSpPr>
          <p:spPr>
            <a:xfrm rot="1262594">
              <a:off x="3861710" y="99514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09" name="8-конечная звезда 1508"/>
            <p:cNvSpPr/>
            <p:nvPr/>
          </p:nvSpPr>
          <p:spPr>
            <a:xfrm rot="1262594">
              <a:off x="3801265" y="1015071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10" name="8-конечная звезда 1509"/>
            <p:cNvSpPr/>
            <p:nvPr/>
          </p:nvSpPr>
          <p:spPr>
            <a:xfrm rot="1262594">
              <a:off x="3931325" y="1272302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11" name="8-конечная звезда 1510"/>
            <p:cNvSpPr/>
            <p:nvPr/>
          </p:nvSpPr>
          <p:spPr>
            <a:xfrm rot="1262594">
              <a:off x="3772232" y="1170400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12" name="8-конечная звезда 1511"/>
            <p:cNvSpPr/>
            <p:nvPr/>
          </p:nvSpPr>
          <p:spPr>
            <a:xfrm rot="1262594">
              <a:off x="4008391" y="722250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13" name="8-конечная звезда 1512"/>
            <p:cNvSpPr/>
            <p:nvPr/>
          </p:nvSpPr>
          <p:spPr>
            <a:xfrm rot="1262594">
              <a:off x="3582465" y="867829"/>
              <a:ext cx="72483" cy="72483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14" name="8-конечная звезда 1513"/>
            <p:cNvSpPr/>
            <p:nvPr/>
          </p:nvSpPr>
          <p:spPr>
            <a:xfrm rot="1262594">
              <a:off x="3476620" y="1247307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15" name="8-конечная звезда 1514"/>
            <p:cNvSpPr/>
            <p:nvPr/>
          </p:nvSpPr>
          <p:spPr>
            <a:xfrm rot="1262594">
              <a:off x="3618055" y="1357911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16" name="8-конечная звезда 1515"/>
            <p:cNvSpPr/>
            <p:nvPr/>
          </p:nvSpPr>
          <p:spPr>
            <a:xfrm rot="1262594">
              <a:off x="3475433" y="1099907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17" name="8-конечная звезда 1516"/>
            <p:cNvSpPr/>
            <p:nvPr/>
          </p:nvSpPr>
          <p:spPr>
            <a:xfrm rot="1262594">
              <a:off x="3512979" y="1317945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18" name="8-конечная звезда 1517"/>
            <p:cNvSpPr/>
            <p:nvPr/>
          </p:nvSpPr>
          <p:spPr>
            <a:xfrm rot="1262594">
              <a:off x="4153969" y="1153581"/>
              <a:ext cx="72483" cy="72483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519" name="Прямая соединительная линия 1518"/>
            <p:cNvCxnSpPr>
              <a:stCxn id="1515" idx="4"/>
              <a:endCxn id="1517" idx="0"/>
            </p:cNvCxnSpPr>
            <p:nvPr/>
          </p:nvCxnSpPr>
          <p:spPr>
            <a:xfrm rot="9917941">
              <a:off x="3562163" y="1342336"/>
              <a:ext cx="53509" cy="3798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20" name="Прямая соединительная линия 1519"/>
            <p:cNvCxnSpPr>
              <a:stCxn id="1517" idx="4"/>
              <a:endCxn id="1514" idx="1"/>
            </p:cNvCxnSpPr>
            <p:nvPr/>
          </p:nvCxnSpPr>
          <p:spPr>
            <a:xfrm rot="9917941" flipH="1">
              <a:off x="3509274" y="1292124"/>
              <a:ext cx="5514" cy="4078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21" name="Прямая соединительная линия 1520"/>
            <p:cNvCxnSpPr>
              <a:stCxn id="1514" idx="6"/>
              <a:endCxn id="1516" idx="1"/>
            </p:cNvCxnSpPr>
            <p:nvPr/>
          </p:nvCxnSpPr>
          <p:spPr>
            <a:xfrm rot="4517941" flipH="1" flipV="1">
              <a:off x="3457984" y="1183603"/>
              <a:ext cx="100789" cy="2635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22" name="Прямая соединительная линия 1521"/>
            <p:cNvCxnSpPr>
              <a:stCxn id="1509" idx="7"/>
              <a:endCxn id="1507" idx="3"/>
            </p:cNvCxnSpPr>
            <p:nvPr/>
          </p:nvCxnSpPr>
          <p:spPr>
            <a:xfrm rot="4517941" flipH="1" flipV="1">
              <a:off x="3879700" y="953882"/>
              <a:ext cx="32818" cy="9787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23" name="Прямая соединительная линия 1522"/>
            <p:cNvCxnSpPr>
              <a:stCxn id="1509" idx="5"/>
              <a:endCxn id="1513" idx="1"/>
            </p:cNvCxnSpPr>
            <p:nvPr/>
          </p:nvCxnSpPr>
          <p:spPr>
            <a:xfrm rot="15317941" flipV="1">
              <a:off x="3663241" y="898541"/>
              <a:ext cx="124245" cy="15750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24" name="Прямая соединительная линия 1523"/>
            <p:cNvCxnSpPr>
              <a:stCxn id="1510" idx="4"/>
              <a:endCxn id="1511" idx="1"/>
            </p:cNvCxnSpPr>
            <p:nvPr/>
          </p:nvCxnSpPr>
          <p:spPr>
            <a:xfrm rot="9917941">
              <a:off x="3820776" y="1207582"/>
              <a:ext cx="101768" cy="9651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25" name="Прямая соединительная линия 1524"/>
            <p:cNvCxnSpPr>
              <a:stCxn id="1511" idx="6"/>
              <a:endCxn id="1509" idx="1"/>
            </p:cNvCxnSpPr>
            <p:nvPr/>
          </p:nvCxnSpPr>
          <p:spPr>
            <a:xfrm rot="4517941" flipH="1" flipV="1">
              <a:off x="3776922" y="1091437"/>
              <a:ext cx="94313" cy="5607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26" name="Прямая соединительная линия 1525"/>
            <p:cNvCxnSpPr>
              <a:stCxn id="1514" idx="0"/>
              <a:endCxn id="1511" idx="2"/>
            </p:cNvCxnSpPr>
            <p:nvPr/>
          </p:nvCxnSpPr>
          <p:spPr>
            <a:xfrm rot="20717941">
              <a:off x="3519071" y="1244220"/>
              <a:ext cx="273254" cy="1326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27" name="Прямая соединительная линия 1526"/>
            <p:cNvCxnSpPr>
              <a:stCxn id="1513" idx="6"/>
              <a:endCxn id="1512" idx="3"/>
            </p:cNvCxnSpPr>
            <p:nvPr/>
          </p:nvCxnSpPr>
          <p:spPr>
            <a:xfrm rot="5400000" flipH="1" flipV="1">
              <a:off x="3766202" y="625732"/>
              <a:ext cx="110033" cy="37899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28" name="Прямая соединительная линия 1527"/>
            <p:cNvCxnSpPr>
              <a:stCxn id="1507" idx="6"/>
              <a:endCxn id="1512" idx="7"/>
            </p:cNvCxnSpPr>
            <p:nvPr/>
          </p:nvCxnSpPr>
          <p:spPr>
            <a:xfrm rot="5400000" flipH="1" flipV="1">
              <a:off x="3916818" y="795117"/>
              <a:ext cx="200077" cy="8641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29" name="Прямая соединительная линия 1528"/>
            <p:cNvCxnSpPr>
              <a:stCxn id="1510" idx="0"/>
              <a:endCxn id="1518" idx="3"/>
            </p:cNvCxnSpPr>
            <p:nvPr/>
          </p:nvCxnSpPr>
          <p:spPr>
            <a:xfrm rot="20717941" flipV="1">
              <a:off x="3973111" y="1228272"/>
              <a:ext cx="194395" cy="5699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30" name="Прямая соединительная линия 1529"/>
            <p:cNvCxnSpPr>
              <a:stCxn id="1518" idx="5"/>
              <a:endCxn id="1507" idx="5"/>
            </p:cNvCxnSpPr>
            <p:nvPr/>
          </p:nvCxnSpPr>
          <p:spPr>
            <a:xfrm rot="16200000" flipV="1">
              <a:off x="3955335" y="936543"/>
              <a:ext cx="217814" cy="22250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58" name="Группа 1536"/>
          <p:cNvGrpSpPr/>
          <p:nvPr/>
        </p:nvGrpSpPr>
        <p:grpSpPr>
          <a:xfrm rot="21798">
            <a:off x="3893346" y="1000108"/>
            <a:ext cx="696517" cy="357190"/>
            <a:chOff x="3365448" y="434919"/>
            <a:chExt cx="780759" cy="400391"/>
          </a:xfrm>
        </p:grpSpPr>
        <p:cxnSp>
          <p:nvCxnSpPr>
            <p:cNvPr id="1538" name="Прямая соединительная линия 1537"/>
            <p:cNvCxnSpPr>
              <a:stCxn id="1542" idx="6"/>
              <a:endCxn id="1544" idx="0"/>
            </p:cNvCxnSpPr>
            <p:nvPr/>
          </p:nvCxnSpPr>
          <p:spPr>
            <a:xfrm rot="16200000" flipV="1">
              <a:off x="4012805" y="470477"/>
              <a:ext cx="101003" cy="12427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39" name="Прямая соединительная линия 1538"/>
            <p:cNvCxnSpPr>
              <a:stCxn id="1547" idx="7"/>
              <a:endCxn id="1544" idx="0"/>
            </p:cNvCxnSpPr>
            <p:nvPr/>
          </p:nvCxnSpPr>
          <p:spPr>
            <a:xfrm rot="16200000" flipH="1">
              <a:off x="3936040" y="416982"/>
              <a:ext cx="34363" cy="9589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540" name="8-конечная звезда 1539"/>
            <p:cNvSpPr/>
            <p:nvPr/>
          </p:nvSpPr>
          <p:spPr>
            <a:xfrm rot="1262594">
              <a:off x="3652780" y="509516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41" name="8-конечная звезда 1540"/>
            <p:cNvSpPr/>
            <p:nvPr/>
          </p:nvSpPr>
          <p:spPr>
            <a:xfrm rot="1262594">
              <a:off x="3724217" y="580953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42" name="8-конечная звезда 1541"/>
            <p:cNvSpPr/>
            <p:nvPr/>
          </p:nvSpPr>
          <p:spPr>
            <a:xfrm rot="1262594">
              <a:off x="4081407" y="580953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43" name="8-конечная звезда 1542"/>
            <p:cNvSpPr/>
            <p:nvPr/>
          </p:nvSpPr>
          <p:spPr>
            <a:xfrm rot="1262594">
              <a:off x="3509904" y="652392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44" name="8-конечная звезда 1543"/>
            <p:cNvSpPr/>
            <p:nvPr/>
          </p:nvSpPr>
          <p:spPr>
            <a:xfrm rot="1262594">
              <a:off x="3938531" y="438077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45" name="8-конечная звезда 1544"/>
            <p:cNvSpPr/>
            <p:nvPr/>
          </p:nvSpPr>
          <p:spPr>
            <a:xfrm rot="1262594">
              <a:off x="3365448" y="579374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46" name="8-конечная звезда 1545"/>
            <p:cNvSpPr/>
            <p:nvPr/>
          </p:nvSpPr>
          <p:spPr>
            <a:xfrm rot="1262594">
              <a:off x="3935374" y="649234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47" name="8-конечная звезда 1546"/>
            <p:cNvSpPr/>
            <p:nvPr/>
          </p:nvSpPr>
          <p:spPr>
            <a:xfrm rot="1262594">
              <a:off x="3863935" y="434919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48" name="8-конечная звезда 1547"/>
            <p:cNvSpPr/>
            <p:nvPr/>
          </p:nvSpPr>
          <p:spPr>
            <a:xfrm rot="1262594">
              <a:off x="3506746" y="521964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49" name="8-конечная звезда 1548"/>
            <p:cNvSpPr/>
            <p:nvPr/>
          </p:nvSpPr>
          <p:spPr>
            <a:xfrm rot="1262594">
              <a:off x="3649621" y="720672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50" name="8-конечная звезда 1549"/>
            <p:cNvSpPr/>
            <p:nvPr/>
          </p:nvSpPr>
          <p:spPr>
            <a:xfrm rot="1262594">
              <a:off x="3506746" y="792110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551" name="Прямая соединительная линия 1550"/>
            <p:cNvCxnSpPr>
              <a:stCxn id="1541" idx="7"/>
              <a:endCxn id="1546" idx="4"/>
            </p:cNvCxnSpPr>
            <p:nvPr/>
          </p:nvCxnSpPr>
          <p:spPr>
            <a:xfrm rot="16200000" flipH="1">
              <a:off x="3830079" y="556342"/>
              <a:ext cx="62881" cy="15059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52" name="Прямая соединительная линия 1551"/>
            <p:cNvCxnSpPr>
              <a:stCxn id="1546" idx="0"/>
              <a:endCxn id="1542" idx="3"/>
            </p:cNvCxnSpPr>
            <p:nvPr/>
          </p:nvCxnSpPr>
          <p:spPr>
            <a:xfrm flipV="1">
              <a:off x="3977133" y="626509"/>
              <a:ext cx="107066" cy="5208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53" name="Прямая соединительная линия 1552"/>
            <p:cNvCxnSpPr>
              <a:stCxn id="1540" idx="7"/>
              <a:endCxn id="1547" idx="4"/>
            </p:cNvCxnSpPr>
            <p:nvPr/>
          </p:nvCxnSpPr>
          <p:spPr>
            <a:xfrm rot="5400000" flipH="1" flipV="1">
              <a:off x="3750084" y="413468"/>
              <a:ext cx="79997" cy="15058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54" name="Прямая соединительная линия 1553"/>
            <p:cNvCxnSpPr>
              <a:stCxn id="1541" idx="5"/>
              <a:endCxn id="1540" idx="0"/>
            </p:cNvCxnSpPr>
            <p:nvPr/>
          </p:nvCxnSpPr>
          <p:spPr>
            <a:xfrm rot="16200000" flipV="1">
              <a:off x="3714343" y="554627"/>
              <a:ext cx="30195" cy="2804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55" name="Прямая соединительная линия 1554"/>
            <p:cNvCxnSpPr>
              <a:stCxn id="1540" idx="4"/>
              <a:endCxn id="1548" idx="0"/>
            </p:cNvCxnSpPr>
            <p:nvPr/>
          </p:nvCxnSpPr>
          <p:spPr>
            <a:xfrm rot="10800000" flipV="1">
              <a:off x="3548505" y="530282"/>
              <a:ext cx="106436" cy="2103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56" name="Прямая соединительная линия 1555"/>
            <p:cNvCxnSpPr>
              <a:stCxn id="1548" idx="3"/>
              <a:endCxn id="1545" idx="6"/>
            </p:cNvCxnSpPr>
            <p:nvPr/>
          </p:nvCxnSpPr>
          <p:spPr>
            <a:xfrm rot="5400000">
              <a:off x="3440955" y="513524"/>
              <a:ext cx="28840" cy="10646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57" name="Прямая соединительная линия 1556"/>
            <p:cNvCxnSpPr>
              <a:stCxn id="1543" idx="7"/>
              <a:endCxn id="1541" idx="3"/>
            </p:cNvCxnSpPr>
            <p:nvPr/>
          </p:nvCxnSpPr>
          <p:spPr>
            <a:xfrm rot="5400000" flipH="1" flipV="1">
              <a:off x="3626897" y="571525"/>
              <a:ext cx="45127" cy="15509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58" name="Прямая соединительная линия 1557"/>
            <p:cNvCxnSpPr>
              <a:stCxn id="1543" idx="3"/>
              <a:endCxn id="1545" idx="1"/>
            </p:cNvCxnSpPr>
            <p:nvPr/>
          </p:nvCxnSpPr>
          <p:spPr>
            <a:xfrm rot="5400000" flipH="1">
              <a:off x="3424604" y="609856"/>
              <a:ext cx="66900" cy="10928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59" name="Прямая соединительная линия 1558"/>
            <p:cNvCxnSpPr>
              <a:stCxn id="1549" idx="3"/>
              <a:endCxn id="1543" idx="0"/>
            </p:cNvCxnSpPr>
            <p:nvPr/>
          </p:nvCxnSpPr>
          <p:spPr>
            <a:xfrm rot="5400000" flipH="1">
              <a:off x="3584703" y="684266"/>
              <a:ext cx="54617" cy="7893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60" name="Прямая соединительная линия 1559"/>
            <p:cNvCxnSpPr>
              <a:stCxn id="1550" idx="6"/>
              <a:endCxn id="1543" idx="2"/>
            </p:cNvCxnSpPr>
            <p:nvPr/>
          </p:nvCxnSpPr>
          <p:spPr>
            <a:xfrm rot="16200000" flipV="1">
              <a:off x="3494126" y="751575"/>
              <a:ext cx="78520" cy="543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562" name="TextBox 1561"/>
          <p:cNvSpPr txBox="1"/>
          <p:nvPr/>
        </p:nvSpPr>
        <p:spPr>
          <a:xfrm rot="21428907">
            <a:off x="3675003" y="1582718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ОРІОН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1563" name="TextBox 1562"/>
          <p:cNvSpPr txBox="1"/>
          <p:nvPr/>
        </p:nvSpPr>
        <p:spPr>
          <a:xfrm rot="21428907">
            <a:off x="3718874" y="939776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ЗАЄЦЬ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grpSp>
        <p:nvGrpSpPr>
          <p:cNvPr id="59" name="Группа 1563"/>
          <p:cNvGrpSpPr/>
          <p:nvPr/>
        </p:nvGrpSpPr>
        <p:grpSpPr>
          <a:xfrm>
            <a:off x="4572000" y="1379220"/>
            <a:ext cx="1256069" cy="478144"/>
            <a:chOff x="4294142" y="785794"/>
            <a:chExt cx="1256069" cy="478144"/>
          </a:xfrm>
        </p:grpSpPr>
        <p:cxnSp>
          <p:nvCxnSpPr>
            <p:cNvPr id="1565" name="Прямая соединительная линия 1564"/>
            <p:cNvCxnSpPr>
              <a:stCxn id="1574" idx="4"/>
              <a:endCxn id="1575" idx="0"/>
            </p:cNvCxnSpPr>
            <p:nvPr/>
          </p:nvCxnSpPr>
          <p:spPr>
            <a:xfrm rot="10800000">
              <a:off x="4620075" y="1178656"/>
              <a:ext cx="46726" cy="5592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66" name="Прямая соединительная линия 1565"/>
            <p:cNvCxnSpPr>
              <a:stCxn id="1575" idx="4"/>
              <a:endCxn id="1572" idx="1"/>
            </p:cNvCxnSpPr>
            <p:nvPr/>
          </p:nvCxnSpPr>
          <p:spPr>
            <a:xfrm rot="10800000">
              <a:off x="4465813" y="1119201"/>
              <a:ext cx="113945" cy="4394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567" name="8-конечная звезда 1566"/>
            <p:cNvSpPr/>
            <p:nvPr/>
          </p:nvSpPr>
          <p:spPr>
            <a:xfrm rot="1262594">
              <a:off x="4294142" y="84485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68" name="8-конечная звезда 1567"/>
            <p:cNvSpPr/>
            <p:nvPr/>
          </p:nvSpPr>
          <p:spPr>
            <a:xfrm rot="1262594">
              <a:off x="5222837" y="793689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69" name="8-конечная звезда 1568"/>
            <p:cNvSpPr/>
            <p:nvPr/>
          </p:nvSpPr>
          <p:spPr>
            <a:xfrm rot="1262594">
              <a:off x="4435440" y="785794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70" name="8-конечная звезда 1569"/>
            <p:cNvSpPr/>
            <p:nvPr/>
          </p:nvSpPr>
          <p:spPr>
            <a:xfrm rot="1262594">
              <a:off x="4935505" y="934985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71" name="8-конечная звезда 1570"/>
            <p:cNvSpPr/>
            <p:nvPr/>
          </p:nvSpPr>
          <p:spPr>
            <a:xfrm rot="1262594">
              <a:off x="5507011" y="1077861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72" name="8-конечная звезда 1571"/>
            <p:cNvSpPr/>
            <p:nvPr/>
          </p:nvSpPr>
          <p:spPr>
            <a:xfrm rot="1262594">
              <a:off x="4435441" y="1077861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73" name="8-конечная звезда 1572"/>
            <p:cNvSpPr/>
            <p:nvPr/>
          </p:nvSpPr>
          <p:spPr>
            <a:xfrm rot="1262594">
              <a:off x="4649753" y="1006423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74" name="8-конечная звезда 1573"/>
            <p:cNvSpPr/>
            <p:nvPr/>
          </p:nvSpPr>
          <p:spPr>
            <a:xfrm rot="1262594">
              <a:off x="4665360" y="1220738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75" name="8-конечная звезда 1574"/>
            <p:cNvSpPr/>
            <p:nvPr/>
          </p:nvSpPr>
          <p:spPr>
            <a:xfrm rot="1262594">
              <a:off x="4578316" y="1149299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576" name="Прямая соединительная линия 1575"/>
            <p:cNvCxnSpPr>
              <a:stCxn id="1584" idx="4"/>
              <a:endCxn id="1570" idx="7"/>
            </p:cNvCxnSpPr>
            <p:nvPr/>
          </p:nvCxnSpPr>
          <p:spPr>
            <a:xfrm rot="10800000">
              <a:off x="4976846" y="947814"/>
              <a:ext cx="319231" cy="7749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77" name="Прямая соединительная линия 1576"/>
            <p:cNvCxnSpPr>
              <a:stCxn id="1584" idx="7"/>
              <a:endCxn id="1568" idx="1"/>
            </p:cNvCxnSpPr>
            <p:nvPr/>
          </p:nvCxnSpPr>
          <p:spPr>
            <a:xfrm rot="16200000" flipV="1">
              <a:off x="5214037" y="892127"/>
              <a:ext cx="178677" cy="8514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78" name="Прямая соединительная линия 1577"/>
            <p:cNvCxnSpPr>
              <a:stCxn id="1569" idx="7"/>
              <a:endCxn id="1570" idx="4"/>
            </p:cNvCxnSpPr>
            <p:nvPr/>
          </p:nvCxnSpPr>
          <p:spPr>
            <a:xfrm rot="16200000" flipH="1">
              <a:off x="4631760" y="643643"/>
              <a:ext cx="150206" cy="46016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79" name="Прямая соединительная линия 1578"/>
            <p:cNvCxnSpPr>
              <a:stCxn id="1567" idx="7"/>
              <a:endCxn id="1569" idx="3"/>
            </p:cNvCxnSpPr>
            <p:nvPr/>
          </p:nvCxnSpPr>
          <p:spPr>
            <a:xfrm rot="5400000" flipH="1" flipV="1">
              <a:off x="4369196" y="792786"/>
              <a:ext cx="44725" cy="9148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80" name="Прямая соединительная линия 1579"/>
            <p:cNvCxnSpPr>
              <a:stCxn id="1573" idx="7"/>
              <a:endCxn id="1570" idx="3"/>
            </p:cNvCxnSpPr>
            <p:nvPr/>
          </p:nvCxnSpPr>
          <p:spPr>
            <a:xfrm rot="5400000" flipH="1" flipV="1">
              <a:off x="4787281" y="869168"/>
              <a:ext cx="53896" cy="24627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81" name="Прямая соединительная линия 1580"/>
            <p:cNvCxnSpPr>
              <a:stCxn id="1572" idx="7"/>
              <a:endCxn id="1573" idx="3"/>
            </p:cNvCxnSpPr>
            <p:nvPr/>
          </p:nvCxnSpPr>
          <p:spPr>
            <a:xfrm rot="5400000" flipH="1" flipV="1">
              <a:off x="4537249" y="976326"/>
              <a:ext cx="53896" cy="17483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82" name="Прямая соединительная линия 1581"/>
            <p:cNvCxnSpPr>
              <a:stCxn id="1575" idx="0"/>
              <a:endCxn id="1573" idx="2"/>
            </p:cNvCxnSpPr>
            <p:nvPr/>
          </p:nvCxnSpPr>
          <p:spPr>
            <a:xfrm flipV="1">
              <a:off x="4620075" y="1048182"/>
              <a:ext cx="43522" cy="13047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83" name="Прямая соединительная линия 1582"/>
            <p:cNvCxnSpPr>
              <a:stCxn id="1571" idx="0"/>
              <a:endCxn id="1584" idx="0"/>
            </p:cNvCxnSpPr>
            <p:nvPr/>
          </p:nvCxnSpPr>
          <p:spPr>
            <a:xfrm flipH="1" flipV="1">
              <a:off x="5346474" y="1044698"/>
              <a:ext cx="202296" cy="6251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584" name="8-конечная звезда 1583"/>
            <p:cNvSpPr/>
            <p:nvPr/>
          </p:nvSpPr>
          <p:spPr>
            <a:xfrm rot="1262594">
              <a:off x="5294275" y="100800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</p:grpSp>
      <p:sp>
        <p:nvSpPr>
          <p:cNvPr id="1585" name="TextBox 1584"/>
          <p:cNvSpPr txBox="1"/>
          <p:nvPr/>
        </p:nvSpPr>
        <p:spPr>
          <a:xfrm rot="21418783">
            <a:off x="4861881" y="1591243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ЄДИНОРІГ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1586" name="8-конечная звезда 1585"/>
          <p:cNvSpPr/>
          <p:nvPr/>
        </p:nvSpPr>
        <p:spPr>
          <a:xfrm rot="1262594">
            <a:off x="4224282" y="652391"/>
            <a:ext cx="64800" cy="648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587" name="8-конечная звезда 1586"/>
          <p:cNvSpPr/>
          <p:nvPr/>
        </p:nvSpPr>
        <p:spPr>
          <a:xfrm rot="1262594">
            <a:off x="4367159" y="580953"/>
            <a:ext cx="64800" cy="648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588" name="8-конечная звезда 1587"/>
          <p:cNvSpPr/>
          <p:nvPr/>
        </p:nvSpPr>
        <p:spPr>
          <a:xfrm rot="1262594">
            <a:off x="4007338" y="649760"/>
            <a:ext cx="46800" cy="468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589" name="8-конечная звезда 1588"/>
          <p:cNvSpPr/>
          <p:nvPr/>
        </p:nvSpPr>
        <p:spPr>
          <a:xfrm rot="1262594">
            <a:off x="4159738" y="802160"/>
            <a:ext cx="46800" cy="468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590" name="8-конечная звезда 1589"/>
          <p:cNvSpPr/>
          <p:nvPr/>
        </p:nvSpPr>
        <p:spPr>
          <a:xfrm rot="1262594">
            <a:off x="4721717" y="506884"/>
            <a:ext cx="46800" cy="468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591" name="8-конечная звезда 1590"/>
          <p:cNvSpPr/>
          <p:nvPr/>
        </p:nvSpPr>
        <p:spPr>
          <a:xfrm rot="1262594">
            <a:off x="4435966" y="374962"/>
            <a:ext cx="46800" cy="468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592" name="8-конечная звезда 1591"/>
          <p:cNvSpPr/>
          <p:nvPr/>
        </p:nvSpPr>
        <p:spPr>
          <a:xfrm rot="1262594">
            <a:off x="4507403" y="578321"/>
            <a:ext cx="46800" cy="468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593" name="8-конечная звезда 1592"/>
          <p:cNvSpPr/>
          <p:nvPr/>
        </p:nvSpPr>
        <p:spPr>
          <a:xfrm rot="1262594">
            <a:off x="4793156" y="589276"/>
            <a:ext cx="46800" cy="468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cxnSp>
        <p:nvCxnSpPr>
          <p:cNvPr id="1594" name="Прямая соединительная линия 1593"/>
          <p:cNvCxnSpPr>
            <a:stCxn id="1589" idx="6"/>
            <a:endCxn id="1586" idx="2"/>
          </p:cNvCxnSpPr>
          <p:nvPr/>
        </p:nvCxnSpPr>
        <p:spPr>
          <a:xfrm rot="5400000" flipH="1" flipV="1">
            <a:off x="4173949" y="732622"/>
            <a:ext cx="88691" cy="53508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95" name="Прямая соединительная линия 1594"/>
          <p:cNvCxnSpPr>
            <a:stCxn id="1589" idx="4"/>
            <a:endCxn id="1588" idx="0"/>
          </p:cNvCxnSpPr>
          <p:nvPr/>
        </p:nvCxnSpPr>
        <p:spPr>
          <a:xfrm rot="10800000">
            <a:off x="4052577" y="681562"/>
            <a:ext cx="108722" cy="135596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01" name="Прямая соединительная линия 1600"/>
          <p:cNvCxnSpPr>
            <a:stCxn id="1592" idx="0"/>
            <a:endCxn id="1590" idx="2"/>
          </p:cNvCxnSpPr>
          <p:nvPr/>
        </p:nvCxnSpPr>
        <p:spPr>
          <a:xfrm flipV="1">
            <a:off x="4552642" y="552123"/>
            <a:ext cx="184073" cy="58000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02" name="Прямая соединительная линия 1601"/>
          <p:cNvCxnSpPr>
            <a:stCxn id="1593" idx="5"/>
            <a:endCxn id="1590" idx="0"/>
          </p:cNvCxnSpPr>
          <p:nvPr/>
        </p:nvCxnSpPr>
        <p:spPr>
          <a:xfrm rot="16200000" flipV="1">
            <a:off x="4760703" y="544939"/>
            <a:ext cx="52606" cy="40099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03" name="Прямая соединительная линия 1602"/>
          <p:cNvCxnSpPr>
            <a:stCxn id="1593" idx="3"/>
            <a:endCxn id="1592" idx="1"/>
          </p:cNvCxnSpPr>
          <p:nvPr/>
        </p:nvCxnSpPr>
        <p:spPr>
          <a:xfrm rot="5400000">
            <a:off x="4667274" y="495207"/>
            <a:ext cx="928" cy="254868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04" name="Прямая соединительная линия 1603"/>
          <p:cNvCxnSpPr>
            <a:stCxn id="1592" idx="0"/>
            <a:endCxn id="1591" idx="1"/>
          </p:cNvCxnSpPr>
          <p:nvPr/>
        </p:nvCxnSpPr>
        <p:spPr>
          <a:xfrm flipH="1" flipV="1">
            <a:off x="4468867" y="419746"/>
            <a:ext cx="83775" cy="190377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05" name="Прямая соединительная линия 1604"/>
          <p:cNvCxnSpPr>
            <a:stCxn id="1587" idx="6"/>
            <a:endCxn id="1591" idx="2"/>
          </p:cNvCxnSpPr>
          <p:nvPr/>
        </p:nvCxnSpPr>
        <p:spPr>
          <a:xfrm rot="5400000" flipH="1" flipV="1">
            <a:off x="4349622" y="481773"/>
            <a:ext cx="162913" cy="39771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06" name="Прямая соединительная линия 1605"/>
          <p:cNvCxnSpPr>
            <a:stCxn id="1587" idx="3"/>
            <a:endCxn id="1586" idx="7"/>
          </p:cNvCxnSpPr>
          <p:nvPr/>
        </p:nvCxnSpPr>
        <p:spPr>
          <a:xfrm rot="5400000">
            <a:off x="4305558" y="607242"/>
            <a:ext cx="45126" cy="83661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07" name="Прямая соединительная линия 1606"/>
          <p:cNvCxnSpPr>
            <a:stCxn id="1587" idx="0"/>
            <a:endCxn id="1592" idx="3"/>
          </p:cNvCxnSpPr>
          <p:nvPr/>
        </p:nvCxnSpPr>
        <p:spPr>
          <a:xfrm flipV="1">
            <a:off x="4429798" y="611222"/>
            <a:ext cx="79621" cy="13765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626" name="TextBox 1625"/>
          <p:cNvSpPr txBox="1"/>
          <p:nvPr/>
        </p:nvSpPr>
        <p:spPr>
          <a:xfrm rot="21424529">
            <a:off x="3871274" y="439239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ГОЛУБ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1688" name="TextBox 1687"/>
          <p:cNvSpPr txBox="1"/>
          <p:nvPr/>
        </p:nvSpPr>
        <p:spPr>
          <a:xfrm rot="21198477">
            <a:off x="4941379" y="1116449"/>
            <a:ext cx="74999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ВЕЛИКИЙ ПЕС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grpSp>
        <p:nvGrpSpPr>
          <p:cNvPr id="60" name="Группа 1680"/>
          <p:cNvGrpSpPr/>
          <p:nvPr/>
        </p:nvGrpSpPr>
        <p:grpSpPr>
          <a:xfrm>
            <a:off x="4643438" y="792109"/>
            <a:ext cx="910202" cy="630311"/>
            <a:chOff x="4654035" y="792109"/>
            <a:chExt cx="910202" cy="630311"/>
          </a:xfrm>
        </p:grpSpPr>
        <p:sp>
          <p:nvSpPr>
            <p:cNvPr id="1627" name="8-конечная звезда 1626"/>
            <p:cNvSpPr/>
            <p:nvPr/>
          </p:nvSpPr>
          <p:spPr>
            <a:xfrm rot="1262594">
              <a:off x="4938355" y="1226001"/>
              <a:ext cx="79200" cy="79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628" name="8-конечная звезда 1627"/>
            <p:cNvSpPr/>
            <p:nvPr/>
          </p:nvSpPr>
          <p:spPr>
            <a:xfrm rot="1262594">
              <a:off x="4654035" y="1153581"/>
              <a:ext cx="72483" cy="72483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629" name="8-конечная звезда 1628"/>
            <p:cNvSpPr/>
            <p:nvPr/>
          </p:nvSpPr>
          <p:spPr>
            <a:xfrm rot="1262594">
              <a:off x="4795788" y="1140148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630" name="8-конечная звезда 1629"/>
            <p:cNvSpPr/>
            <p:nvPr/>
          </p:nvSpPr>
          <p:spPr>
            <a:xfrm rot="1262594">
              <a:off x="4721718" y="1006950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632" name="8-конечная звезда 1631"/>
            <p:cNvSpPr/>
            <p:nvPr/>
          </p:nvSpPr>
          <p:spPr>
            <a:xfrm rot="1262594">
              <a:off x="5151398" y="936564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633" name="8-конечная звезда 1632"/>
            <p:cNvSpPr/>
            <p:nvPr/>
          </p:nvSpPr>
          <p:spPr>
            <a:xfrm rot="1262594">
              <a:off x="5294275" y="1079441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634" name="8-конечная звезда 1633"/>
            <p:cNvSpPr/>
            <p:nvPr/>
          </p:nvSpPr>
          <p:spPr>
            <a:xfrm rot="1262594">
              <a:off x="5510237" y="100800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635" name="8-конечная звезда 1634"/>
            <p:cNvSpPr/>
            <p:nvPr/>
          </p:nvSpPr>
          <p:spPr>
            <a:xfrm rot="1262594">
              <a:off x="5078382" y="792109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637" name="8-конечная звезда 1636"/>
            <p:cNvSpPr/>
            <p:nvPr/>
          </p:nvSpPr>
          <p:spPr>
            <a:xfrm rot="1262594">
              <a:off x="4722771" y="866775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638" name="8-конечная звезда 1637"/>
            <p:cNvSpPr/>
            <p:nvPr/>
          </p:nvSpPr>
          <p:spPr>
            <a:xfrm rot="1262594">
              <a:off x="5078382" y="1292176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639" name="8-конечная звезда 1638"/>
            <p:cNvSpPr/>
            <p:nvPr/>
          </p:nvSpPr>
          <p:spPr>
            <a:xfrm rot="1262594">
              <a:off x="5149820" y="1379220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640" name="8-конечная звезда 1639"/>
            <p:cNvSpPr/>
            <p:nvPr/>
          </p:nvSpPr>
          <p:spPr>
            <a:xfrm rot="1262594">
              <a:off x="5006944" y="1379220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641" name="Прямая соединительная линия 1640"/>
            <p:cNvCxnSpPr>
              <a:stCxn id="1637" idx="0"/>
              <a:endCxn id="1632" idx="3"/>
            </p:cNvCxnSpPr>
            <p:nvPr/>
          </p:nvCxnSpPr>
          <p:spPr>
            <a:xfrm>
              <a:off x="4774970" y="903470"/>
              <a:ext cx="378754" cy="7105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42" name="Прямая соединительная линия 1641"/>
            <p:cNvCxnSpPr>
              <a:stCxn id="1632" idx="5"/>
              <a:endCxn id="1635" idx="0"/>
            </p:cNvCxnSpPr>
            <p:nvPr/>
          </p:nvCxnSpPr>
          <p:spPr>
            <a:xfrm rot="16200000" flipV="1">
              <a:off x="5085076" y="856531"/>
              <a:ext cx="117425" cy="4729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43" name="Прямая соединительная линия 1642"/>
            <p:cNvCxnSpPr>
              <a:stCxn id="1629" idx="5"/>
              <a:endCxn id="1630" idx="1"/>
            </p:cNvCxnSpPr>
            <p:nvPr/>
          </p:nvCxnSpPr>
          <p:spPr>
            <a:xfrm rot="16200000" flipV="1">
              <a:off x="4739223" y="1067130"/>
              <a:ext cx="91206" cy="6041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44" name="Прямая соединительная линия 1643"/>
            <p:cNvCxnSpPr>
              <a:stCxn id="1629" idx="4"/>
              <a:endCxn id="1628" idx="0"/>
            </p:cNvCxnSpPr>
            <p:nvPr/>
          </p:nvCxnSpPr>
          <p:spPr>
            <a:xfrm rot="10800000" flipV="1">
              <a:off x="4724101" y="1160914"/>
              <a:ext cx="73848" cy="4192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45" name="Прямая соединительная линия 1644"/>
            <p:cNvCxnSpPr>
              <a:stCxn id="1627" idx="6"/>
              <a:endCxn id="1629" idx="7"/>
            </p:cNvCxnSpPr>
            <p:nvPr/>
          </p:nvCxnSpPr>
          <p:spPr>
            <a:xfrm rot="16200000" flipV="1">
              <a:off x="4890360" y="1126828"/>
              <a:ext cx="69250" cy="13437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46" name="Прямая соединительная линия 1645"/>
            <p:cNvCxnSpPr>
              <a:stCxn id="1640" idx="7"/>
              <a:endCxn id="1638" idx="3"/>
            </p:cNvCxnSpPr>
            <p:nvPr/>
          </p:nvCxnSpPr>
          <p:spPr>
            <a:xfrm rot="5400000" flipH="1" flipV="1">
              <a:off x="5029512" y="1341319"/>
              <a:ext cx="69502" cy="3195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47" name="Прямая соединительная линия 1646"/>
            <p:cNvCxnSpPr>
              <a:stCxn id="1638" idx="5"/>
              <a:endCxn id="1627" idx="7"/>
            </p:cNvCxnSpPr>
            <p:nvPr/>
          </p:nvCxnSpPr>
          <p:spPr>
            <a:xfrm rot="16200000" flipV="1">
              <a:off x="5030420" y="1233245"/>
              <a:ext cx="44514" cy="7706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48" name="Прямая соединительная линия 1647"/>
            <p:cNvCxnSpPr>
              <a:stCxn id="1640" idx="1"/>
              <a:endCxn id="1639" idx="4"/>
            </p:cNvCxnSpPr>
            <p:nvPr/>
          </p:nvCxnSpPr>
          <p:spPr>
            <a:xfrm rot="5400000" flipH="1" flipV="1">
              <a:off x="5080540" y="1349839"/>
              <a:ext cx="27496" cy="11394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49" name="Прямая соединительная линия 1648"/>
            <p:cNvCxnSpPr>
              <a:stCxn id="1639" idx="6"/>
              <a:endCxn id="1638" idx="1"/>
            </p:cNvCxnSpPr>
            <p:nvPr/>
          </p:nvCxnSpPr>
          <p:spPr>
            <a:xfrm rot="16200000" flipV="1">
              <a:off x="5120393" y="1321877"/>
              <a:ext cx="47145" cy="7042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70" name="Прямая соединительная линия 1669"/>
            <p:cNvCxnSpPr>
              <a:stCxn id="1633" idx="7"/>
              <a:endCxn id="1634" idx="2"/>
            </p:cNvCxnSpPr>
            <p:nvPr/>
          </p:nvCxnSpPr>
          <p:spPr>
            <a:xfrm rot="5400000" flipH="1" flipV="1">
              <a:off x="5419107" y="987044"/>
              <a:ext cx="35276" cy="18159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71" name="Прямая соединительная линия 1670"/>
            <p:cNvCxnSpPr>
              <a:stCxn id="1633" idx="5"/>
              <a:endCxn id="1632" idx="1"/>
            </p:cNvCxnSpPr>
            <p:nvPr/>
          </p:nvCxnSpPr>
          <p:spPr>
            <a:xfrm rot="16200000" flipV="1">
              <a:off x="5203073" y="974527"/>
              <a:ext cx="93529" cy="12095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72" name="Прямая соединительная линия 1671"/>
            <p:cNvCxnSpPr>
              <a:stCxn id="1629" idx="6"/>
              <a:endCxn id="1632" idx="3"/>
            </p:cNvCxnSpPr>
            <p:nvPr/>
          </p:nvCxnSpPr>
          <p:spPr>
            <a:xfrm rot="5400000" flipH="1" flipV="1">
              <a:off x="4912882" y="901467"/>
              <a:ext cx="167782" cy="31390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73" name="Прямая соединительная линия 1672"/>
            <p:cNvCxnSpPr>
              <a:stCxn id="1627" idx="6"/>
              <a:endCxn id="1633" idx="3"/>
            </p:cNvCxnSpPr>
            <p:nvPr/>
          </p:nvCxnSpPr>
          <p:spPr>
            <a:xfrm rot="5400000" flipH="1" flipV="1">
              <a:off x="5088768" y="1020810"/>
              <a:ext cx="111238" cy="30442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691" name="Овал 1690"/>
          <p:cNvSpPr/>
          <p:nvPr/>
        </p:nvSpPr>
        <p:spPr>
          <a:xfrm>
            <a:off x="3643306" y="392604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692" name="Овал 1691"/>
          <p:cNvSpPr/>
          <p:nvPr/>
        </p:nvSpPr>
        <p:spPr>
          <a:xfrm>
            <a:off x="5786446" y="500042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693" name="Овал 1692"/>
          <p:cNvSpPr/>
          <p:nvPr/>
        </p:nvSpPr>
        <p:spPr>
          <a:xfrm>
            <a:off x="5286380" y="321166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694" name="Овал 1693"/>
          <p:cNvSpPr/>
          <p:nvPr/>
        </p:nvSpPr>
        <p:spPr>
          <a:xfrm rot="3951920">
            <a:off x="4729808" y="243941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695" name="Овал 1694"/>
          <p:cNvSpPr/>
          <p:nvPr/>
        </p:nvSpPr>
        <p:spPr>
          <a:xfrm>
            <a:off x="4143372" y="285728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697" name="Овал 1696"/>
          <p:cNvSpPr/>
          <p:nvPr/>
        </p:nvSpPr>
        <p:spPr>
          <a:xfrm rot="3951920">
            <a:off x="7101981" y="1505961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698" name="Овал 1697"/>
          <p:cNvSpPr/>
          <p:nvPr/>
        </p:nvSpPr>
        <p:spPr>
          <a:xfrm rot="3951920">
            <a:off x="7387733" y="2006027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699" name="Овал 1698"/>
          <p:cNvSpPr/>
          <p:nvPr/>
        </p:nvSpPr>
        <p:spPr>
          <a:xfrm rot="3951920">
            <a:off x="6720927" y="1101197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00" name="Овал 1699"/>
          <p:cNvSpPr/>
          <p:nvPr/>
        </p:nvSpPr>
        <p:spPr>
          <a:xfrm rot="3951920">
            <a:off x="6292299" y="744007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01" name="Овал 1700"/>
          <p:cNvSpPr/>
          <p:nvPr/>
        </p:nvSpPr>
        <p:spPr>
          <a:xfrm rot="3951920">
            <a:off x="7602047" y="2529957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02" name="Овал 1701"/>
          <p:cNvSpPr/>
          <p:nvPr/>
        </p:nvSpPr>
        <p:spPr>
          <a:xfrm rot="3951920">
            <a:off x="7721059" y="3077597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03" name="Овал 1702"/>
          <p:cNvSpPr/>
          <p:nvPr/>
        </p:nvSpPr>
        <p:spPr>
          <a:xfrm rot="3951920">
            <a:off x="7220993" y="5101725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04" name="Овал 1703"/>
          <p:cNvSpPr/>
          <p:nvPr/>
        </p:nvSpPr>
        <p:spPr>
          <a:xfrm rot="3951920">
            <a:off x="7459171" y="4649233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05" name="Овал 1704"/>
          <p:cNvSpPr/>
          <p:nvPr/>
        </p:nvSpPr>
        <p:spPr>
          <a:xfrm rot="3951920">
            <a:off x="7649620" y="4149167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06" name="Овал 1705"/>
          <p:cNvSpPr/>
          <p:nvPr/>
        </p:nvSpPr>
        <p:spPr>
          <a:xfrm rot="3951920">
            <a:off x="7721059" y="3577663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07" name="Овал 1706"/>
          <p:cNvSpPr/>
          <p:nvPr/>
        </p:nvSpPr>
        <p:spPr>
          <a:xfrm rot="3951920">
            <a:off x="5958973" y="6244733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08" name="Овал 1707"/>
          <p:cNvSpPr/>
          <p:nvPr/>
        </p:nvSpPr>
        <p:spPr>
          <a:xfrm rot="3951920">
            <a:off x="6435175" y="5958981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10" name="Овал 1709"/>
          <p:cNvSpPr/>
          <p:nvPr/>
        </p:nvSpPr>
        <p:spPr>
          <a:xfrm rot="3951920">
            <a:off x="5458907" y="6459047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11" name="Овал 1710"/>
          <p:cNvSpPr/>
          <p:nvPr/>
        </p:nvSpPr>
        <p:spPr>
          <a:xfrm rot="3951920">
            <a:off x="4887403" y="6578059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12" name="Овал 1711"/>
          <p:cNvSpPr/>
          <p:nvPr/>
        </p:nvSpPr>
        <p:spPr>
          <a:xfrm rot="3951920">
            <a:off x="4363472" y="6578059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13" name="Овал 1712"/>
          <p:cNvSpPr/>
          <p:nvPr/>
        </p:nvSpPr>
        <p:spPr>
          <a:xfrm rot="3951920">
            <a:off x="2291771" y="5649364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14" name="Овал 1713"/>
          <p:cNvSpPr/>
          <p:nvPr/>
        </p:nvSpPr>
        <p:spPr>
          <a:xfrm rot="3951920">
            <a:off x="2744263" y="6006555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15" name="Овал 1714"/>
          <p:cNvSpPr/>
          <p:nvPr/>
        </p:nvSpPr>
        <p:spPr>
          <a:xfrm rot="3951920">
            <a:off x="3220464" y="6292306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16" name="Овал 1715"/>
          <p:cNvSpPr/>
          <p:nvPr/>
        </p:nvSpPr>
        <p:spPr>
          <a:xfrm rot="3951920">
            <a:off x="3744395" y="6459047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17" name="Овал 1716"/>
          <p:cNvSpPr/>
          <p:nvPr/>
        </p:nvSpPr>
        <p:spPr>
          <a:xfrm rot="3951920">
            <a:off x="1934580" y="5220737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18" name="Овал 1717"/>
          <p:cNvSpPr/>
          <p:nvPr/>
        </p:nvSpPr>
        <p:spPr>
          <a:xfrm rot="3951920">
            <a:off x="1386941" y="3791978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19" name="Овал 1718"/>
          <p:cNvSpPr/>
          <p:nvPr/>
        </p:nvSpPr>
        <p:spPr>
          <a:xfrm rot="3951920">
            <a:off x="1505953" y="4315907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20" name="Овал 1719"/>
          <p:cNvSpPr/>
          <p:nvPr/>
        </p:nvSpPr>
        <p:spPr>
          <a:xfrm rot="3951920">
            <a:off x="1672693" y="4744535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21" name="Овал 1720"/>
          <p:cNvSpPr/>
          <p:nvPr/>
        </p:nvSpPr>
        <p:spPr>
          <a:xfrm rot="3951920">
            <a:off x="1458379" y="2672833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22" name="Овал 1721"/>
          <p:cNvSpPr/>
          <p:nvPr/>
        </p:nvSpPr>
        <p:spPr>
          <a:xfrm rot="3951920">
            <a:off x="1648829" y="2148903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23" name="Овал 1722"/>
          <p:cNvSpPr/>
          <p:nvPr/>
        </p:nvSpPr>
        <p:spPr>
          <a:xfrm rot="3951920">
            <a:off x="1386941" y="3244337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24" name="Овал 1723"/>
          <p:cNvSpPr/>
          <p:nvPr/>
        </p:nvSpPr>
        <p:spPr>
          <a:xfrm rot="3951920">
            <a:off x="1887007" y="1672701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25" name="Овал 1724"/>
          <p:cNvSpPr/>
          <p:nvPr/>
        </p:nvSpPr>
        <p:spPr>
          <a:xfrm rot="3951920">
            <a:off x="2220332" y="1244073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26" name="Овал 1725"/>
          <p:cNvSpPr/>
          <p:nvPr/>
        </p:nvSpPr>
        <p:spPr>
          <a:xfrm rot="3951920">
            <a:off x="2648961" y="886883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27" name="Овал 1726"/>
          <p:cNvSpPr/>
          <p:nvPr/>
        </p:nvSpPr>
        <p:spPr>
          <a:xfrm rot="3951920">
            <a:off x="3077587" y="601131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28" name="TextBox 1727"/>
          <p:cNvSpPr txBox="1"/>
          <p:nvPr/>
        </p:nvSpPr>
        <p:spPr>
          <a:xfrm>
            <a:off x="3892286" y="142852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15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729" name="TextBox 1728"/>
          <p:cNvSpPr txBox="1"/>
          <p:nvPr/>
        </p:nvSpPr>
        <p:spPr>
          <a:xfrm>
            <a:off x="3461148" y="238432"/>
            <a:ext cx="253596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731" name="TextBox 1730"/>
          <p:cNvSpPr txBox="1"/>
          <p:nvPr/>
        </p:nvSpPr>
        <p:spPr>
          <a:xfrm>
            <a:off x="4500562" y="95556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25</a:t>
            </a:r>
            <a:endParaRPr lang="uk-UA" sz="1100" spc="-150" dirty="0">
              <a:latin typeface="Bookman Old Style" pitchFamily="18" charset="0"/>
            </a:endParaRPr>
          </a:p>
        </p:txBody>
      </p:sp>
      <p:grpSp>
        <p:nvGrpSpPr>
          <p:cNvPr id="61" name="Группа 1197"/>
          <p:cNvGrpSpPr/>
          <p:nvPr/>
        </p:nvGrpSpPr>
        <p:grpSpPr>
          <a:xfrm rot="21354696">
            <a:off x="2583855" y="805065"/>
            <a:ext cx="1400198" cy="1093329"/>
            <a:chOff x="2144581" y="479367"/>
            <a:chExt cx="1460831" cy="1140676"/>
          </a:xfrm>
        </p:grpSpPr>
        <p:sp>
          <p:nvSpPr>
            <p:cNvPr id="1219" name="8-конечная звезда 1218"/>
            <p:cNvSpPr/>
            <p:nvPr/>
          </p:nvSpPr>
          <p:spPr>
            <a:xfrm rot="1262594">
              <a:off x="2578365" y="1117765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20" name="8-конечная звезда 1219"/>
            <p:cNvSpPr/>
            <p:nvPr/>
          </p:nvSpPr>
          <p:spPr>
            <a:xfrm rot="1262594">
              <a:off x="3551412" y="1194462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21" name="8-конечная звезда 1220"/>
            <p:cNvSpPr/>
            <p:nvPr/>
          </p:nvSpPr>
          <p:spPr>
            <a:xfrm rot="1262594">
              <a:off x="3384989" y="1332011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54" name="8-конечная звезда 1253"/>
            <p:cNvSpPr/>
            <p:nvPr/>
          </p:nvSpPr>
          <p:spPr>
            <a:xfrm rot="1262594">
              <a:off x="3095241" y="1304155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74" name="8-конечная звезда 1273"/>
            <p:cNvSpPr/>
            <p:nvPr/>
          </p:nvSpPr>
          <p:spPr>
            <a:xfrm rot="1262594">
              <a:off x="2929435" y="153307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77" name="8-конечная звезда 1276"/>
            <p:cNvSpPr/>
            <p:nvPr/>
          </p:nvSpPr>
          <p:spPr>
            <a:xfrm rot="1262594">
              <a:off x="3009220" y="146223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79" name="8-конечная звезда 1278"/>
            <p:cNvSpPr/>
            <p:nvPr/>
          </p:nvSpPr>
          <p:spPr>
            <a:xfrm rot="1262594">
              <a:off x="3548411" y="1127375"/>
              <a:ext cx="46799" cy="4679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80" name="8-конечная звезда 1279"/>
            <p:cNvSpPr/>
            <p:nvPr/>
          </p:nvSpPr>
          <p:spPr>
            <a:xfrm rot="1262594">
              <a:off x="3198092" y="1027614"/>
              <a:ext cx="46799" cy="4679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81" name="8-конечная звезда 1280"/>
            <p:cNvSpPr/>
            <p:nvPr/>
          </p:nvSpPr>
          <p:spPr>
            <a:xfrm rot="1262594">
              <a:off x="3071678" y="479367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83" name="8-конечная звезда 1282"/>
            <p:cNvSpPr/>
            <p:nvPr/>
          </p:nvSpPr>
          <p:spPr>
            <a:xfrm rot="1262594">
              <a:off x="3140705" y="559023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84" name="8-конечная звезда 1283"/>
            <p:cNvSpPr/>
            <p:nvPr/>
          </p:nvSpPr>
          <p:spPr>
            <a:xfrm rot="1262594">
              <a:off x="3247015" y="1388560"/>
              <a:ext cx="46799" cy="4679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85" name="8-конечная звезда 1284"/>
            <p:cNvSpPr/>
            <p:nvPr/>
          </p:nvSpPr>
          <p:spPr>
            <a:xfrm rot="1262594">
              <a:off x="2417342" y="1270696"/>
              <a:ext cx="46799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86" name="8-конечная звезда 1285"/>
            <p:cNvSpPr/>
            <p:nvPr/>
          </p:nvSpPr>
          <p:spPr>
            <a:xfrm rot="1262594">
              <a:off x="2906040" y="932018"/>
              <a:ext cx="46799" cy="4679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87" name="8-конечная звезда 1286"/>
            <p:cNvSpPr/>
            <p:nvPr/>
          </p:nvSpPr>
          <p:spPr>
            <a:xfrm rot="1262594">
              <a:off x="2831699" y="926704"/>
              <a:ext cx="46799" cy="4679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88" name="8-конечная звезда 1287"/>
            <p:cNvSpPr/>
            <p:nvPr/>
          </p:nvSpPr>
          <p:spPr>
            <a:xfrm rot="1262594">
              <a:off x="2811458" y="983820"/>
              <a:ext cx="46799" cy="4679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89" name="8-конечная звезда 1288"/>
            <p:cNvSpPr/>
            <p:nvPr/>
          </p:nvSpPr>
          <p:spPr>
            <a:xfrm rot="1262594">
              <a:off x="2730652" y="1068925"/>
              <a:ext cx="46799" cy="4679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90" name="8-конечная звезда 1289"/>
            <p:cNvSpPr/>
            <p:nvPr/>
          </p:nvSpPr>
          <p:spPr>
            <a:xfrm rot="1262594">
              <a:off x="2694603" y="1573243"/>
              <a:ext cx="46799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96" name="8-конечная звезда 1295"/>
            <p:cNvSpPr/>
            <p:nvPr/>
          </p:nvSpPr>
          <p:spPr>
            <a:xfrm rot="1262594">
              <a:off x="2144581" y="653426"/>
              <a:ext cx="46799" cy="4679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297" name="Прямая соединительная линия 1296"/>
            <p:cNvCxnSpPr>
              <a:stCxn id="1283" idx="5"/>
              <a:endCxn id="1281" idx="7"/>
            </p:cNvCxnSpPr>
            <p:nvPr/>
          </p:nvCxnSpPr>
          <p:spPr>
            <a:xfrm rot="16445304" flipV="1">
              <a:off x="3103093" y="505714"/>
              <a:ext cx="64882" cy="4287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99" name="Прямая соединительная линия 1298"/>
            <p:cNvCxnSpPr>
              <a:stCxn id="1290" idx="6"/>
              <a:endCxn id="1274" idx="2"/>
            </p:cNvCxnSpPr>
            <p:nvPr/>
          </p:nvCxnSpPr>
          <p:spPr>
            <a:xfrm rot="5645304" flipH="1" flipV="1">
              <a:off x="2833939" y="1469780"/>
              <a:ext cx="5267" cy="22052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00" name="Прямая соединительная линия 1299"/>
            <p:cNvCxnSpPr>
              <a:stCxn id="1274" idx="7"/>
              <a:endCxn id="1277" idx="2"/>
            </p:cNvCxnSpPr>
            <p:nvPr/>
          </p:nvCxnSpPr>
          <p:spPr>
            <a:xfrm rot="5645304" flipH="1" flipV="1">
              <a:off x="2984904" y="1510358"/>
              <a:ext cx="37827" cy="4282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01" name="Прямая соединительная линия 1300"/>
            <p:cNvCxnSpPr>
              <a:stCxn id="1277" idx="7"/>
              <a:endCxn id="1254" idx="2"/>
            </p:cNvCxnSpPr>
            <p:nvPr/>
          </p:nvCxnSpPr>
          <p:spPr>
            <a:xfrm rot="5645304" flipH="1" flipV="1">
              <a:off x="3024076" y="1395899"/>
              <a:ext cx="125287" cy="4282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02" name="Прямая соединительная линия 1301"/>
            <p:cNvCxnSpPr>
              <a:stCxn id="1254" idx="0"/>
              <a:endCxn id="1284" idx="4"/>
            </p:cNvCxnSpPr>
            <p:nvPr/>
          </p:nvCxnSpPr>
          <p:spPr>
            <a:xfrm rot="245304">
              <a:off x="3145333" y="1344536"/>
              <a:ext cx="105349" cy="5533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03" name="Прямая соединительная линия 1302"/>
            <p:cNvCxnSpPr>
              <a:stCxn id="1284" idx="0"/>
              <a:endCxn id="1221" idx="3"/>
            </p:cNvCxnSpPr>
            <p:nvPr/>
          </p:nvCxnSpPr>
          <p:spPr>
            <a:xfrm rot="245304" flipV="1">
              <a:off x="3294170" y="1366649"/>
              <a:ext cx="91227" cy="5703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04" name="Прямая соединительная линия 1303"/>
            <p:cNvCxnSpPr>
              <a:stCxn id="1221" idx="7"/>
              <a:endCxn id="1220" idx="4"/>
            </p:cNvCxnSpPr>
            <p:nvPr/>
          </p:nvCxnSpPr>
          <p:spPr>
            <a:xfrm rot="5645304" flipH="1" flipV="1">
              <a:off x="3422817" y="1226640"/>
              <a:ext cx="144242" cy="10653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05" name="Прямая соединительная линия 1304"/>
            <p:cNvCxnSpPr>
              <a:stCxn id="1289" idx="7"/>
              <a:endCxn id="1288" idx="2"/>
            </p:cNvCxnSpPr>
            <p:nvPr/>
          </p:nvCxnSpPr>
          <p:spPr>
            <a:xfrm rot="5645304" flipH="1" flipV="1">
              <a:off x="2772313" y="1032413"/>
              <a:ext cx="57265" cy="4705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06" name="Прямая соединительная линия 1305"/>
            <p:cNvCxnSpPr>
              <a:stCxn id="1219" idx="7"/>
              <a:endCxn id="1289" idx="3"/>
            </p:cNvCxnSpPr>
            <p:nvPr/>
          </p:nvCxnSpPr>
          <p:spPr>
            <a:xfrm rot="5645304" flipH="1" flipV="1">
              <a:off x="2661747" y="1067771"/>
              <a:ext cx="39212" cy="10008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07" name="Прямая соединительная линия 1306"/>
            <p:cNvCxnSpPr>
              <a:stCxn id="1219" idx="2"/>
              <a:endCxn id="1285" idx="7"/>
            </p:cNvCxnSpPr>
            <p:nvPr/>
          </p:nvCxnSpPr>
          <p:spPr>
            <a:xfrm rot="5645304">
              <a:off x="2466970" y="1164765"/>
              <a:ext cx="123858" cy="12503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08" name="Прямая соединительная линия 1307"/>
            <p:cNvCxnSpPr>
              <a:stCxn id="1285" idx="1"/>
              <a:endCxn id="1290" idx="5"/>
            </p:cNvCxnSpPr>
            <p:nvPr/>
          </p:nvCxnSpPr>
          <p:spPr>
            <a:xfrm rot="16445304" flipH="1">
              <a:off x="2459020" y="1307307"/>
              <a:ext cx="240704" cy="27612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10" name="Прямая соединительная линия 1309"/>
            <p:cNvCxnSpPr>
              <a:stCxn id="1286" idx="6"/>
              <a:endCxn id="1283" idx="2"/>
            </p:cNvCxnSpPr>
            <p:nvPr/>
          </p:nvCxnSpPr>
          <p:spPr>
            <a:xfrm rot="5645304" flipH="1" flipV="1">
              <a:off x="2874766" y="672007"/>
              <a:ext cx="344010" cy="19382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11" name="Прямая соединительная линия 1310"/>
            <p:cNvCxnSpPr>
              <a:stCxn id="1287" idx="0"/>
              <a:endCxn id="1286" idx="4"/>
            </p:cNvCxnSpPr>
            <p:nvPr/>
          </p:nvCxnSpPr>
          <p:spPr>
            <a:xfrm rot="245304" flipV="1">
              <a:off x="2877386" y="945937"/>
              <a:ext cx="29766" cy="1364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12" name="Прямая соединительная линия 1311"/>
            <p:cNvCxnSpPr>
              <a:stCxn id="1288" idx="0"/>
              <a:endCxn id="1287" idx="1"/>
            </p:cNvCxnSpPr>
            <p:nvPr/>
          </p:nvCxnSpPr>
          <p:spPr>
            <a:xfrm rot="245304" flipV="1">
              <a:off x="2858280" y="971263"/>
              <a:ext cx="4737" cy="4458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13" name="Прямая соединительная линия 1312"/>
            <p:cNvCxnSpPr>
              <a:stCxn id="1280" idx="0"/>
              <a:endCxn id="1279" idx="4"/>
            </p:cNvCxnSpPr>
            <p:nvPr/>
          </p:nvCxnSpPr>
          <p:spPr>
            <a:xfrm rot="245304">
              <a:off x="3240764" y="1070453"/>
              <a:ext cx="311774" cy="6088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19" name="Прямая соединительная линия 1318"/>
            <p:cNvCxnSpPr>
              <a:stCxn id="1296" idx="0"/>
              <a:endCxn id="1281" idx="3"/>
            </p:cNvCxnSpPr>
            <p:nvPr/>
          </p:nvCxnSpPr>
          <p:spPr>
            <a:xfrm rot="245304" flipV="1">
              <a:off x="2197109" y="480980"/>
              <a:ext cx="869294" cy="23553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20" name="Прямая соединительная линия 1319"/>
            <p:cNvCxnSpPr>
              <a:stCxn id="1220" idx="5"/>
              <a:endCxn id="1279" idx="1"/>
            </p:cNvCxnSpPr>
            <p:nvPr/>
          </p:nvCxnSpPr>
          <p:spPr>
            <a:xfrm rot="5645304" flipH="1" flipV="1">
              <a:off x="3561603" y="1178438"/>
              <a:ext cx="25555" cy="1207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369" name="TextBox 1368"/>
          <p:cNvSpPr txBox="1"/>
          <p:nvPr/>
        </p:nvSpPr>
        <p:spPr>
          <a:xfrm>
            <a:off x="3143240" y="1142984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ЕРІДАН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grpSp>
        <p:nvGrpSpPr>
          <p:cNvPr id="62" name="Группа 1493"/>
          <p:cNvGrpSpPr/>
          <p:nvPr/>
        </p:nvGrpSpPr>
        <p:grpSpPr>
          <a:xfrm>
            <a:off x="1792760" y="4140544"/>
            <a:ext cx="614178" cy="1056610"/>
            <a:chOff x="1792760" y="4140544"/>
            <a:chExt cx="614178" cy="1056610"/>
          </a:xfrm>
        </p:grpSpPr>
        <p:sp>
          <p:nvSpPr>
            <p:cNvPr id="1380" name="8-конечная звезда 1379"/>
            <p:cNvSpPr/>
            <p:nvPr/>
          </p:nvSpPr>
          <p:spPr>
            <a:xfrm rot="1262594">
              <a:off x="2009705" y="4140544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81" name="8-конечная звезда 1380"/>
            <p:cNvSpPr/>
            <p:nvPr/>
          </p:nvSpPr>
          <p:spPr>
            <a:xfrm rot="1262594">
              <a:off x="1792760" y="4221659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82" name="8-конечная звезда 1381"/>
            <p:cNvSpPr/>
            <p:nvPr/>
          </p:nvSpPr>
          <p:spPr>
            <a:xfrm rot="1262594">
              <a:off x="2007074" y="4650288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83" name="8-конечная звезда 1382"/>
            <p:cNvSpPr/>
            <p:nvPr/>
          </p:nvSpPr>
          <p:spPr>
            <a:xfrm rot="1262594">
              <a:off x="2149950" y="4435973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84" name="8-конечная звезда 1383"/>
            <p:cNvSpPr/>
            <p:nvPr/>
          </p:nvSpPr>
          <p:spPr>
            <a:xfrm rot="1262594">
              <a:off x="2149950" y="4864602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85" name="8-конечная звезда 1384"/>
            <p:cNvSpPr/>
            <p:nvPr/>
          </p:nvSpPr>
          <p:spPr>
            <a:xfrm rot="1262594">
              <a:off x="2292825" y="5150354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86" name="8-конечная звезда 1385"/>
            <p:cNvSpPr/>
            <p:nvPr/>
          </p:nvSpPr>
          <p:spPr>
            <a:xfrm rot="1262594">
              <a:off x="2363738" y="5093996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388" name="Прямая соединительная линия 1387"/>
            <p:cNvCxnSpPr>
              <a:stCxn id="1381" idx="7"/>
              <a:endCxn id="1380" idx="3"/>
            </p:cNvCxnSpPr>
            <p:nvPr/>
          </p:nvCxnSpPr>
          <p:spPr>
            <a:xfrm rot="5400000" flipH="1" flipV="1">
              <a:off x="1900291" y="4123353"/>
              <a:ext cx="49458" cy="17495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89" name="Прямая соединительная линия 1388"/>
            <p:cNvCxnSpPr>
              <a:stCxn id="1383" idx="5"/>
              <a:endCxn id="1380" idx="1"/>
            </p:cNvCxnSpPr>
            <p:nvPr/>
          </p:nvCxnSpPr>
          <p:spPr>
            <a:xfrm rot="16200000" flipV="1">
              <a:off x="1991837" y="4265977"/>
              <a:ext cx="235437" cy="10858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90" name="Прямая соединительная линия 1389"/>
            <p:cNvCxnSpPr>
              <a:stCxn id="1382" idx="4"/>
              <a:endCxn id="1381" idx="1"/>
            </p:cNvCxnSpPr>
            <p:nvPr/>
          </p:nvCxnSpPr>
          <p:spPr>
            <a:xfrm rot="10800000">
              <a:off x="1825661" y="4266444"/>
              <a:ext cx="182974" cy="39884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91" name="Прямая соединительная линия 1390"/>
            <p:cNvCxnSpPr>
              <a:stCxn id="1384" idx="6"/>
              <a:endCxn id="1383" idx="2"/>
            </p:cNvCxnSpPr>
            <p:nvPr/>
          </p:nvCxnSpPr>
          <p:spPr>
            <a:xfrm rot="16200000" flipV="1">
              <a:off x="1980875" y="4665286"/>
              <a:ext cx="384951" cy="1680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92" name="Прямая соединительная линия 1391"/>
            <p:cNvCxnSpPr>
              <a:stCxn id="1384" idx="0"/>
              <a:endCxn id="1382" idx="1"/>
            </p:cNvCxnSpPr>
            <p:nvPr/>
          </p:nvCxnSpPr>
          <p:spPr>
            <a:xfrm flipH="1" flipV="1">
              <a:off x="2039975" y="4695072"/>
              <a:ext cx="155214" cy="20133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93" name="Прямая соединительная линия 1392"/>
            <p:cNvCxnSpPr>
              <a:stCxn id="1386" idx="2"/>
              <a:endCxn id="1385" idx="7"/>
            </p:cNvCxnSpPr>
            <p:nvPr/>
          </p:nvCxnSpPr>
          <p:spPr>
            <a:xfrm rot="5400000">
              <a:off x="2343347" y="5130018"/>
              <a:ext cx="28498" cy="3997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09" name="Прямая соединительная линия 1408"/>
            <p:cNvCxnSpPr>
              <a:stCxn id="1385" idx="4"/>
              <a:endCxn id="1384" idx="1"/>
            </p:cNvCxnSpPr>
            <p:nvPr/>
          </p:nvCxnSpPr>
          <p:spPr>
            <a:xfrm rot="10800000">
              <a:off x="2182852" y="4909386"/>
              <a:ext cx="111535" cy="25596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10" name="Прямая соединительная линия 1409"/>
            <p:cNvCxnSpPr>
              <a:stCxn id="1386" idx="4"/>
              <a:endCxn id="1384" idx="1"/>
            </p:cNvCxnSpPr>
            <p:nvPr/>
          </p:nvCxnSpPr>
          <p:spPr>
            <a:xfrm rot="10800000">
              <a:off x="2182851" y="4909386"/>
              <a:ext cx="182328" cy="19845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493" name="TextBox 1492"/>
          <p:cNvSpPr txBox="1"/>
          <p:nvPr/>
        </p:nvSpPr>
        <p:spPr>
          <a:xfrm rot="3270530">
            <a:off x="1593435" y="4712403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ПД РИБА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1531" name="8-конечная звезда 1530"/>
          <p:cNvSpPr/>
          <p:nvPr/>
        </p:nvSpPr>
        <p:spPr>
          <a:xfrm rot="1262594">
            <a:off x="5008523" y="365060"/>
            <a:ext cx="54000" cy="540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grpSp>
        <p:nvGrpSpPr>
          <p:cNvPr id="63" name="Группа 1682"/>
          <p:cNvGrpSpPr/>
          <p:nvPr/>
        </p:nvGrpSpPr>
        <p:grpSpPr>
          <a:xfrm>
            <a:off x="5060722" y="401756"/>
            <a:ext cx="2493877" cy="2152192"/>
            <a:chOff x="5060722" y="401756"/>
            <a:chExt cx="2493877" cy="2152192"/>
          </a:xfrm>
        </p:grpSpPr>
        <p:cxnSp>
          <p:nvCxnSpPr>
            <p:cNvPr id="709" name="Прямая соединительная линия 708"/>
            <p:cNvCxnSpPr>
              <a:stCxn id="1536" idx="5"/>
              <a:endCxn id="1535" idx="1"/>
            </p:cNvCxnSpPr>
            <p:nvPr/>
          </p:nvCxnSpPr>
          <p:spPr>
            <a:xfrm rot="5400000" flipH="1" flipV="1">
              <a:off x="6276013" y="1313207"/>
              <a:ext cx="95572" cy="1714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331" name="8-конечная звезда 1330"/>
            <p:cNvSpPr/>
            <p:nvPr/>
          </p:nvSpPr>
          <p:spPr>
            <a:xfrm rot="1262594">
              <a:off x="6221917" y="1649892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387" name="Прямая соединительная линия 1386"/>
            <p:cNvCxnSpPr>
              <a:stCxn id="1533" idx="4"/>
              <a:endCxn id="1532" idx="0"/>
            </p:cNvCxnSpPr>
            <p:nvPr/>
          </p:nvCxnSpPr>
          <p:spPr>
            <a:xfrm rot="10800000">
              <a:off x="5489351" y="687508"/>
              <a:ext cx="521105" cy="19492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532" name="8-конечная звезда 1531"/>
            <p:cNvSpPr/>
            <p:nvPr/>
          </p:nvSpPr>
          <p:spPr>
            <a:xfrm rot="1262594">
              <a:off x="5437151" y="65081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33" name="8-конечная звезда 1532"/>
            <p:cNvSpPr/>
            <p:nvPr/>
          </p:nvSpPr>
          <p:spPr>
            <a:xfrm rot="1262594">
              <a:off x="6008654" y="865125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34" name="8-конечная звезда 1533"/>
            <p:cNvSpPr/>
            <p:nvPr/>
          </p:nvSpPr>
          <p:spPr>
            <a:xfrm rot="1262594">
              <a:off x="5794341" y="129375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35" name="8-конечная звезда 1534"/>
            <p:cNvSpPr/>
            <p:nvPr/>
          </p:nvSpPr>
          <p:spPr>
            <a:xfrm rot="1262594">
              <a:off x="6294406" y="1222317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36" name="8-конечная звезда 1535"/>
            <p:cNvSpPr/>
            <p:nvPr/>
          </p:nvSpPr>
          <p:spPr>
            <a:xfrm rot="1262594">
              <a:off x="6295985" y="1366771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61" name="8-конечная звезда 1560"/>
            <p:cNvSpPr/>
            <p:nvPr/>
          </p:nvSpPr>
          <p:spPr>
            <a:xfrm rot="1262594">
              <a:off x="6794472" y="1293755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96" name="8-конечная звезда 1595"/>
            <p:cNvSpPr/>
            <p:nvPr/>
          </p:nvSpPr>
          <p:spPr>
            <a:xfrm rot="1262594">
              <a:off x="6079040" y="721198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97" name="8-конечная звезда 1596"/>
            <p:cNvSpPr/>
            <p:nvPr/>
          </p:nvSpPr>
          <p:spPr>
            <a:xfrm rot="1262594">
              <a:off x="7507799" y="2507148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98" name="8-конечная звезда 1597"/>
            <p:cNvSpPr/>
            <p:nvPr/>
          </p:nvSpPr>
          <p:spPr>
            <a:xfrm rot="1262594">
              <a:off x="7150609" y="1875160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99" name="8-конечная звезда 1598"/>
            <p:cNvSpPr/>
            <p:nvPr/>
          </p:nvSpPr>
          <p:spPr>
            <a:xfrm rot="1262594">
              <a:off x="6875812" y="1517970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600" name="Прямая соединительная линия 1599"/>
            <p:cNvCxnSpPr>
              <a:stCxn id="1599" idx="6"/>
              <a:endCxn id="1561" idx="1"/>
            </p:cNvCxnSpPr>
            <p:nvPr/>
          </p:nvCxnSpPr>
          <p:spPr>
            <a:xfrm rot="16200000" flipV="1">
              <a:off x="6782974" y="1394890"/>
              <a:ext cx="174102" cy="7517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08" name="Прямая соединительная линия 1607"/>
            <p:cNvCxnSpPr>
              <a:stCxn id="1331" idx="7"/>
              <a:endCxn id="1536" idx="2"/>
            </p:cNvCxnSpPr>
            <p:nvPr/>
          </p:nvCxnSpPr>
          <p:spPr>
            <a:xfrm rot="5400000" flipH="1" flipV="1">
              <a:off x="6174536" y="1521576"/>
              <a:ext cx="234381" cy="5005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09" name="Прямая соединительная линия 1608"/>
            <p:cNvCxnSpPr>
              <a:stCxn id="1535" idx="6"/>
              <a:endCxn id="1533" idx="0"/>
            </p:cNvCxnSpPr>
            <p:nvPr/>
          </p:nvCxnSpPr>
          <p:spPr>
            <a:xfrm rot="16200000" flipV="1">
              <a:off x="6034828" y="927845"/>
              <a:ext cx="322298" cy="27024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10" name="Прямая соединительная линия 1609"/>
            <p:cNvCxnSpPr>
              <a:stCxn id="1534" idx="6"/>
              <a:endCxn id="1533" idx="2"/>
            </p:cNvCxnSpPr>
            <p:nvPr/>
          </p:nvCxnSpPr>
          <p:spPr>
            <a:xfrm rot="5400000" flipH="1" flipV="1">
              <a:off x="5739382" y="1008978"/>
              <a:ext cx="378230" cy="19492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11" name="Прямая соединительная линия 1610"/>
            <p:cNvCxnSpPr>
              <a:stCxn id="1532" idx="4"/>
              <a:endCxn id="1531" idx="0"/>
            </p:cNvCxnSpPr>
            <p:nvPr/>
          </p:nvCxnSpPr>
          <p:spPr>
            <a:xfrm rot="10800000">
              <a:off x="5060722" y="401756"/>
              <a:ext cx="378230" cy="26636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54" name="Прямая соединительная линия 1653"/>
            <p:cNvCxnSpPr>
              <a:stCxn id="1597" idx="5"/>
              <a:endCxn id="1598" idx="0"/>
            </p:cNvCxnSpPr>
            <p:nvPr/>
          </p:nvCxnSpPr>
          <p:spPr>
            <a:xfrm rot="16200000" flipV="1">
              <a:off x="7057672" y="2045138"/>
              <a:ext cx="602202" cy="32585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55" name="Прямая соединительная линия 1654"/>
            <p:cNvCxnSpPr>
              <a:stCxn id="1598" idx="5"/>
              <a:endCxn id="1599" idx="1"/>
            </p:cNvCxnSpPr>
            <p:nvPr/>
          </p:nvCxnSpPr>
          <p:spPr>
            <a:xfrm rot="16200000" flipV="1">
              <a:off x="6879400" y="1592067"/>
              <a:ext cx="314422" cy="25579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56" name="Прямая соединительная линия 1655"/>
            <p:cNvCxnSpPr>
              <a:stCxn id="1561" idx="4"/>
              <a:endCxn id="1596" idx="1"/>
            </p:cNvCxnSpPr>
            <p:nvPr/>
          </p:nvCxnSpPr>
          <p:spPr>
            <a:xfrm rot="10800000">
              <a:off x="6111941" y="765982"/>
              <a:ext cx="684332" cy="54507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57" name="Прямая соединительная линия 1656"/>
            <p:cNvCxnSpPr>
              <a:stCxn id="1533" idx="6"/>
              <a:endCxn id="1596" idx="3"/>
            </p:cNvCxnSpPr>
            <p:nvPr/>
          </p:nvCxnSpPr>
          <p:spPr>
            <a:xfrm rot="5400000" flipH="1" flipV="1">
              <a:off x="6006789" y="792660"/>
              <a:ext cx="112827" cy="3570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684" name="TextBox 1683"/>
          <p:cNvSpPr txBox="1"/>
          <p:nvPr/>
        </p:nvSpPr>
        <p:spPr>
          <a:xfrm rot="923649">
            <a:off x="5384852" y="804240"/>
            <a:ext cx="70215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КОРМА</a:t>
            </a:r>
            <a:endParaRPr lang="uk-UA" sz="8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1685" name="TextBox 1684"/>
          <p:cNvSpPr txBox="1"/>
          <p:nvPr/>
        </p:nvSpPr>
        <p:spPr>
          <a:xfrm rot="1029259">
            <a:off x="5726624" y="1144629"/>
            <a:ext cx="70215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КОМПАС</a:t>
            </a:r>
            <a:endParaRPr lang="uk-UA" sz="8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1686" name="TextBox 1685"/>
          <p:cNvSpPr txBox="1"/>
          <p:nvPr/>
        </p:nvSpPr>
        <p:spPr>
          <a:xfrm rot="2655036">
            <a:off x="6627970" y="1693846"/>
            <a:ext cx="70215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ВІТРИЛА</a:t>
            </a:r>
            <a:endParaRPr lang="uk-UA" sz="8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grpSp>
        <p:nvGrpSpPr>
          <p:cNvPr id="65" name="Группа 1793"/>
          <p:cNvGrpSpPr/>
          <p:nvPr/>
        </p:nvGrpSpPr>
        <p:grpSpPr>
          <a:xfrm>
            <a:off x="6572264" y="3651209"/>
            <a:ext cx="904055" cy="1962717"/>
            <a:chOff x="6579106" y="3651209"/>
            <a:chExt cx="904055" cy="1962717"/>
          </a:xfrm>
        </p:grpSpPr>
        <p:cxnSp>
          <p:nvCxnSpPr>
            <p:cNvPr id="1374" name="Прямая соединительная линия 1373"/>
            <p:cNvCxnSpPr>
              <a:stCxn id="1735" idx="3"/>
              <a:endCxn id="1737" idx="7"/>
            </p:cNvCxnSpPr>
            <p:nvPr/>
          </p:nvCxnSpPr>
          <p:spPr>
            <a:xfrm rot="5400000" flipH="1">
              <a:off x="7098637" y="4700638"/>
              <a:ext cx="15812" cy="23504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709" name="Овал 1708"/>
            <p:cNvSpPr/>
            <p:nvPr/>
          </p:nvSpPr>
          <p:spPr>
            <a:xfrm rot="3951920">
              <a:off x="6863802" y="5577926"/>
              <a:ext cx="36000" cy="36000"/>
            </a:xfrm>
            <a:prstGeom prst="ellipse">
              <a:avLst/>
            </a:prstGeom>
            <a:solidFill>
              <a:srgbClr val="C00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631" name="Прямая соединительная линия 1630"/>
            <p:cNvCxnSpPr>
              <a:stCxn id="1774" idx="5"/>
              <a:endCxn id="1773" idx="2"/>
            </p:cNvCxnSpPr>
            <p:nvPr/>
          </p:nvCxnSpPr>
          <p:spPr>
            <a:xfrm rot="5400000" flipH="1" flipV="1">
              <a:off x="7109755" y="4107339"/>
              <a:ext cx="182045" cy="7253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36" name="Прямая соединительная линия 1635"/>
            <p:cNvCxnSpPr>
              <a:stCxn id="1736" idx="7"/>
              <a:endCxn id="1735" idx="2"/>
            </p:cNvCxnSpPr>
            <p:nvPr/>
          </p:nvCxnSpPr>
          <p:spPr>
            <a:xfrm rot="5400000" flipH="1" flipV="1">
              <a:off x="7201648" y="4843103"/>
              <a:ext cx="40098" cy="3069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50" name="Прямая соединительная линия 1649"/>
            <p:cNvCxnSpPr>
              <a:stCxn id="1696" idx="7"/>
              <a:endCxn id="1736" idx="1"/>
            </p:cNvCxnSpPr>
            <p:nvPr/>
          </p:nvCxnSpPr>
          <p:spPr>
            <a:xfrm rot="5400000" flipH="1" flipV="1">
              <a:off x="6926996" y="4973061"/>
              <a:ext cx="331144" cy="20379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51" name="Прямая соединительная линия 1650"/>
            <p:cNvCxnSpPr>
              <a:stCxn id="1690" idx="7"/>
              <a:endCxn id="1696" idx="2"/>
            </p:cNvCxnSpPr>
            <p:nvPr/>
          </p:nvCxnSpPr>
          <p:spPr>
            <a:xfrm rot="5400000" flipH="1" flipV="1">
              <a:off x="6780817" y="5282497"/>
              <a:ext cx="181289" cy="16968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52" name="Прямая соединительная линия 1651"/>
            <p:cNvCxnSpPr>
              <a:stCxn id="1690" idx="5"/>
              <a:endCxn id="1689" idx="1"/>
            </p:cNvCxnSpPr>
            <p:nvPr/>
          </p:nvCxnSpPr>
          <p:spPr>
            <a:xfrm rot="16200000" flipV="1">
              <a:off x="6626175" y="5323847"/>
              <a:ext cx="174953" cy="6041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53" name="Прямая соединительная линия 1652"/>
            <p:cNvCxnSpPr>
              <a:stCxn id="1689" idx="3"/>
              <a:endCxn id="1687" idx="1"/>
            </p:cNvCxnSpPr>
            <p:nvPr/>
          </p:nvCxnSpPr>
          <p:spPr>
            <a:xfrm rot="5400000">
              <a:off x="6626343" y="5240358"/>
              <a:ext cx="11883" cy="4055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687" name="8-конечная звезда 1686"/>
            <p:cNvSpPr/>
            <p:nvPr/>
          </p:nvSpPr>
          <p:spPr>
            <a:xfrm rot="1262594">
              <a:off x="6579106" y="5221792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689" name="8-конечная звезда 1688"/>
            <p:cNvSpPr/>
            <p:nvPr/>
          </p:nvSpPr>
          <p:spPr>
            <a:xfrm rot="1262594">
              <a:off x="6650544" y="5221792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690" name="8-конечная звезда 1689"/>
            <p:cNvSpPr/>
            <p:nvPr/>
          </p:nvSpPr>
          <p:spPr>
            <a:xfrm rot="1262594">
              <a:off x="6724613" y="5438737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696" name="8-конечная звезда 1695"/>
            <p:cNvSpPr/>
            <p:nvPr/>
          </p:nvSpPr>
          <p:spPr>
            <a:xfrm rot="1262594">
              <a:off x="6938997" y="522449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730" name="8-конечная звезда 1729"/>
            <p:cNvSpPr/>
            <p:nvPr/>
          </p:nvSpPr>
          <p:spPr>
            <a:xfrm rot="1262594">
              <a:off x="7293487" y="4150222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732" name="8-конечная звезда 1731"/>
            <p:cNvSpPr/>
            <p:nvPr/>
          </p:nvSpPr>
          <p:spPr>
            <a:xfrm rot="1262594">
              <a:off x="7293486" y="4864600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733" name="8-конечная звезда 1732"/>
            <p:cNvSpPr/>
            <p:nvPr/>
          </p:nvSpPr>
          <p:spPr>
            <a:xfrm rot="1262594">
              <a:off x="6875812" y="5007478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734" name="8-конечная звезда 1733"/>
            <p:cNvSpPr/>
            <p:nvPr/>
          </p:nvSpPr>
          <p:spPr>
            <a:xfrm rot="1262594">
              <a:off x="6793420" y="4946994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735" name="8-конечная звезда 1734"/>
            <p:cNvSpPr/>
            <p:nvPr/>
          </p:nvSpPr>
          <p:spPr>
            <a:xfrm rot="1262594">
              <a:off x="7222048" y="4793164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736" name="8-конечная звезда 1735"/>
            <p:cNvSpPr/>
            <p:nvPr/>
          </p:nvSpPr>
          <p:spPr>
            <a:xfrm rot="1262594">
              <a:off x="7161564" y="4864602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737" name="8-конечная звезда 1736"/>
            <p:cNvSpPr/>
            <p:nvPr/>
          </p:nvSpPr>
          <p:spPr>
            <a:xfrm rot="1262594">
              <a:off x="6937348" y="4794216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754" name="Прямая соединительная линия 1753"/>
            <p:cNvCxnSpPr>
              <a:stCxn id="1733" idx="4"/>
              <a:endCxn id="1734" idx="1"/>
            </p:cNvCxnSpPr>
            <p:nvPr/>
          </p:nvCxnSpPr>
          <p:spPr>
            <a:xfrm rot="10800000">
              <a:off x="6826321" y="4991778"/>
              <a:ext cx="51052" cy="3069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55" name="Прямая соединительная линия 1754"/>
            <p:cNvCxnSpPr>
              <a:stCxn id="1734" idx="0"/>
              <a:endCxn id="1737" idx="3"/>
            </p:cNvCxnSpPr>
            <p:nvPr/>
          </p:nvCxnSpPr>
          <p:spPr>
            <a:xfrm flipV="1">
              <a:off x="6838659" y="4832179"/>
              <a:ext cx="101015" cy="14661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56" name="Прямая соединительная линия 1755"/>
            <p:cNvCxnSpPr>
              <a:stCxn id="1733" idx="7"/>
              <a:endCxn id="1736" idx="3"/>
            </p:cNvCxnSpPr>
            <p:nvPr/>
          </p:nvCxnSpPr>
          <p:spPr>
            <a:xfrm rot="5400000" flipH="1" flipV="1">
              <a:off x="6980151" y="4837948"/>
              <a:ext cx="123874" cy="24298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65" name="Прямая соединительная линия 1764"/>
            <p:cNvCxnSpPr>
              <a:stCxn id="1773" idx="7"/>
              <a:endCxn id="1771" idx="2"/>
            </p:cNvCxnSpPr>
            <p:nvPr/>
          </p:nvCxnSpPr>
          <p:spPr>
            <a:xfrm rot="5400000" flipH="1" flipV="1">
              <a:off x="7166963" y="3803278"/>
              <a:ext cx="317837" cy="11809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66" name="Прямая соединительная линия 1765"/>
            <p:cNvCxnSpPr>
              <a:stCxn id="1775" idx="5"/>
              <a:endCxn id="1771" idx="0"/>
            </p:cNvCxnSpPr>
            <p:nvPr/>
          </p:nvCxnSpPr>
          <p:spPr>
            <a:xfrm rot="16200000" flipV="1">
              <a:off x="7345751" y="3761977"/>
              <a:ext cx="178582" cy="3043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67" name="Прямая соединительная линия 1766"/>
            <p:cNvCxnSpPr>
              <a:stCxn id="1735" idx="5"/>
              <a:endCxn id="1775" idx="1"/>
            </p:cNvCxnSpPr>
            <p:nvPr/>
          </p:nvCxnSpPr>
          <p:spPr>
            <a:xfrm rot="5400000" flipH="1" flipV="1">
              <a:off x="6909641" y="4235560"/>
              <a:ext cx="885926" cy="23331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68" name="Прямая соединительная линия 1767"/>
            <p:cNvCxnSpPr>
              <a:stCxn id="1732" idx="3"/>
              <a:endCxn id="1735" idx="1"/>
            </p:cNvCxnSpPr>
            <p:nvPr/>
          </p:nvCxnSpPr>
          <p:spPr>
            <a:xfrm rot="5400000" flipH="1">
              <a:off x="7245449" y="4847449"/>
              <a:ext cx="59553" cy="4055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771" name="8-конечная звезда 1770"/>
            <p:cNvSpPr/>
            <p:nvPr/>
          </p:nvSpPr>
          <p:spPr>
            <a:xfrm rot="1262594">
              <a:off x="7367625" y="3651209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772" name="8-конечная звезда 1771"/>
            <p:cNvSpPr/>
            <p:nvPr/>
          </p:nvSpPr>
          <p:spPr>
            <a:xfrm rot="1262594">
              <a:off x="7222047" y="4221660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773" name="8-конечная звезда 1772"/>
            <p:cNvSpPr/>
            <p:nvPr/>
          </p:nvSpPr>
          <p:spPr>
            <a:xfrm rot="1262594">
              <a:off x="7222048" y="4007346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774" name="8-конечная звезда 1773"/>
            <p:cNvSpPr/>
            <p:nvPr/>
          </p:nvSpPr>
          <p:spPr>
            <a:xfrm rot="1262594">
              <a:off x="7150609" y="4232614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775" name="8-конечная звезда 1774"/>
            <p:cNvSpPr/>
            <p:nvPr/>
          </p:nvSpPr>
          <p:spPr>
            <a:xfrm rot="1262594">
              <a:off x="7436361" y="3864470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787" name="Прямая соединительная линия 1786"/>
            <p:cNvCxnSpPr>
              <a:stCxn id="1730" idx="5"/>
              <a:endCxn id="1773" idx="1"/>
            </p:cNvCxnSpPr>
            <p:nvPr/>
          </p:nvCxnSpPr>
          <p:spPr>
            <a:xfrm rot="16200000" flipV="1">
              <a:off x="7231114" y="4075965"/>
              <a:ext cx="100108" cy="5243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88" name="Прямая соединительная линия 1787"/>
            <p:cNvCxnSpPr>
              <a:stCxn id="1772" idx="5"/>
              <a:endCxn id="1773" idx="2"/>
            </p:cNvCxnSpPr>
            <p:nvPr/>
          </p:nvCxnSpPr>
          <p:spPr>
            <a:xfrm rot="5400000" flipH="1" flipV="1">
              <a:off x="7150951" y="4137581"/>
              <a:ext cx="171091" cy="110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795" name="TextBox 1794"/>
          <p:cNvSpPr txBox="1"/>
          <p:nvPr/>
        </p:nvSpPr>
        <p:spPr>
          <a:xfrm rot="17330145">
            <a:off x="6850552" y="4484570"/>
            <a:ext cx="70215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ЦЕНТАВР</a:t>
            </a:r>
            <a:endParaRPr lang="uk-UA" sz="8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1804" name="TextBox 1803"/>
          <p:cNvSpPr txBox="1"/>
          <p:nvPr/>
        </p:nvSpPr>
        <p:spPr>
          <a:xfrm>
            <a:off x="5535360" y="309870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15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05" name="TextBox 1804"/>
          <p:cNvSpPr txBox="1"/>
          <p:nvPr/>
        </p:nvSpPr>
        <p:spPr>
          <a:xfrm>
            <a:off x="5104222" y="166994"/>
            <a:ext cx="253596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06" name="TextBox 1805"/>
          <p:cNvSpPr txBox="1"/>
          <p:nvPr/>
        </p:nvSpPr>
        <p:spPr>
          <a:xfrm>
            <a:off x="6072198" y="571480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25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07" name="TextBox 1806"/>
          <p:cNvSpPr txBox="1"/>
          <p:nvPr/>
        </p:nvSpPr>
        <p:spPr>
          <a:xfrm>
            <a:off x="6892682" y="1310002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15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08" name="TextBox 1807"/>
          <p:cNvSpPr txBox="1"/>
          <p:nvPr/>
        </p:nvSpPr>
        <p:spPr>
          <a:xfrm>
            <a:off x="6572264" y="928670"/>
            <a:ext cx="253596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09" name="TextBox 1808"/>
          <p:cNvSpPr txBox="1"/>
          <p:nvPr/>
        </p:nvSpPr>
        <p:spPr>
          <a:xfrm>
            <a:off x="7249872" y="1810068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25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10" name="TextBox 1809"/>
          <p:cNvSpPr txBox="1"/>
          <p:nvPr/>
        </p:nvSpPr>
        <p:spPr>
          <a:xfrm>
            <a:off x="7572396" y="2857496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15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11" name="TextBox 1810"/>
          <p:cNvSpPr txBox="1"/>
          <p:nvPr/>
        </p:nvSpPr>
        <p:spPr>
          <a:xfrm>
            <a:off x="7500958" y="2333288"/>
            <a:ext cx="253596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12" name="TextBox 1811"/>
          <p:cNvSpPr txBox="1"/>
          <p:nvPr/>
        </p:nvSpPr>
        <p:spPr>
          <a:xfrm>
            <a:off x="7607062" y="3357562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25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16" name="TextBox 1815"/>
          <p:cNvSpPr txBox="1"/>
          <p:nvPr/>
        </p:nvSpPr>
        <p:spPr>
          <a:xfrm>
            <a:off x="7392748" y="4429132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15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17" name="TextBox 1816"/>
          <p:cNvSpPr txBox="1"/>
          <p:nvPr/>
        </p:nvSpPr>
        <p:spPr>
          <a:xfrm>
            <a:off x="7572396" y="3929066"/>
            <a:ext cx="253596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18" name="TextBox 1817"/>
          <p:cNvSpPr txBox="1"/>
          <p:nvPr/>
        </p:nvSpPr>
        <p:spPr>
          <a:xfrm>
            <a:off x="7178434" y="4929198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25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19" name="TextBox 1818"/>
          <p:cNvSpPr txBox="1"/>
          <p:nvPr/>
        </p:nvSpPr>
        <p:spPr>
          <a:xfrm>
            <a:off x="6392616" y="5810596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15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20" name="TextBox 1819"/>
          <p:cNvSpPr txBox="1"/>
          <p:nvPr/>
        </p:nvSpPr>
        <p:spPr>
          <a:xfrm>
            <a:off x="6818734" y="5453406"/>
            <a:ext cx="253596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21" name="TextBox 1820"/>
          <p:cNvSpPr txBox="1"/>
          <p:nvPr/>
        </p:nvSpPr>
        <p:spPr>
          <a:xfrm>
            <a:off x="5929322" y="6143644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25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22" name="TextBox 1821"/>
          <p:cNvSpPr txBox="1"/>
          <p:nvPr/>
        </p:nvSpPr>
        <p:spPr>
          <a:xfrm>
            <a:off x="4820980" y="6453538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15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23" name="TextBox 1822"/>
          <p:cNvSpPr txBox="1"/>
          <p:nvPr/>
        </p:nvSpPr>
        <p:spPr>
          <a:xfrm>
            <a:off x="5429256" y="6357958"/>
            <a:ext cx="253596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24" name="TextBox 1823"/>
          <p:cNvSpPr txBox="1"/>
          <p:nvPr/>
        </p:nvSpPr>
        <p:spPr>
          <a:xfrm>
            <a:off x="4323020" y="6500834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25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25" name="TextBox 1824"/>
          <p:cNvSpPr txBox="1"/>
          <p:nvPr/>
        </p:nvSpPr>
        <p:spPr>
          <a:xfrm>
            <a:off x="3106468" y="6239224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15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26" name="TextBox 1825"/>
          <p:cNvSpPr txBox="1"/>
          <p:nvPr/>
        </p:nvSpPr>
        <p:spPr>
          <a:xfrm>
            <a:off x="3714744" y="6429396"/>
            <a:ext cx="253596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27" name="TextBox 1826"/>
          <p:cNvSpPr txBox="1"/>
          <p:nvPr/>
        </p:nvSpPr>
        <p:spPr>
          <a:xfrm>
            <a:off x="2643174" y="5953472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25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28" name="TextBox 1827"/>
          <p:cNvSpPr txBox="1"/>
          <p:nvPr/>
        </p:nvSpPr>
        <p:spPr>
          <a:xfrm>
            <a:off x="1820584" y="5214950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15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29" name="TextBox 1828"/>
          <p:cNvSpPr txBox="1"/>
          <p:nvPr/>
        </p:nvSpPr>
        <p:spPr>
          <a:xfrm>
            <a:off x="2214546" y="5619436"/>
            <a:ext cx="253596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30" name="TextBox 1829"/>
          <p:cNvSpPr txBox="1"/>
          <p:nvPr/>
        </p:nvSpPr>
        <p:spPr>
          <a:xfrm>
            <a:off x="1534832" y="4714884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25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31" name="TextBox 1830"/>
          <p:cNvSpPr txBox="1"/>
          <p:nvPr/>
        </p:nvSpPr>
        <p:spPr>
          <a:xfrm>
            <a:off x="1214414" y="3786190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15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32" name="TextBox 1831"/>
          <p:cNvSpPr txBox="1"/>
          <p:nvPr/>
        </p:nvSpPr>
        <p:spPr>
          <a:xfrm>
            <a:off x="1357290" y="4286256"/>
            <a:ext cx="253596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33" name="TextBox 1832"/>
          <p:cNvSpPr txBox="1"/>
          <p:nvPr/>
        </p:nvSpPr>
        <p:spPr>
          <a:xfrm>
            <a:off x="1177642" y="3214686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25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34" name="TextBox 1833"/>
          <p:cNvSpPr txBox="1"/>
          <p:nvPr/>
        </p:nvSpPr>
        <p:spPr>
          <a:xfrm>
            <a:off x="1428728" y="2071678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15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35" name="TextBox 1834"/>
          <p:cNvSpPr txBox="1"/>
          <p:nvPr/>
        </p:nvSpPr>
        <p:spPr>
          <a:xfrm>
            <a:off x="1285852" y="2643182"/>
            <a:ext cx="253596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36" name="TextBox 1835"/>
          <p:cNvSpPr txBox="1"/>
          <p:nvPr/>
        </p:nvSpPr>
        <p:spPr>
          <a:xfrm>
            <a:off x="1643042" y="1643050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25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37" name="TextBox 1836"/>
          <p:cNvSpPr txBox="1"/>
          <p:nvPr/>
        </p:nvSpPr>
        <p:spPr>
          <a:xfrm>
            <a:off x="2392088" y="809936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15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38" name="TextBox 1837"/>
          <p:cNvSpPr txBox="1"/>
          <p:nvPr/>
        </p:nvSpPr>
        <p:spPr>
          <a:xfrm>
            <a:off x="2034898" y="1142984"/>
            <a:ext cx="253596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39" name="TextBox 1838"/>
          <p:cNvSpPr txBox="1"/>
          <p:nvPr/>
        </p:nvSpPr>
        <p:spPr>
          <a:xfrm>
            <a:off x="2857488" y="500042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25</a:t>
            </a:r>
            <a:endParaRPr lang="uk-UA" sz="1100" spc="-150" dirty="0">
              <a:latin typeface="Bookman Old Style" pitchFamily="18" charset="0"/>
            </a:endParaRPr>
          </a:p>
        </p:txBody>
      </p:sp>
      <p:grpSp>
        <p:nvGrpSpPr>
          <p:cNvPr id="66" name="Группа 1849"/>
          <p:cNvGrpSpPr/>
          <p:nvPr/>
        </p:nvGrpSpPr>
        <p:grpSpPr>
          <a:xfrm rot="20601992">
            <a:off x="1152525" y="9525"/>
            <a:ext cx="6837363" cy="6837363"/>
            <a:chOff x="1152525" y="9525"/>
            <a:chExt cx="6837363" cy="6837363"/>
          </a:xfrm>
        </p:grpSpPr>
        <p:pic>
          <p:nvPicPr>
            <p:cNvPr id="1030" name="Picture 6" descr="K:\Зоряне небо\ПОЛУКРУГ 90  1.png"/>
            <p:cNvPicPr>
              <a:picLocks noChangeAspect="1" noChangeArrowheads="1"/>
            </p:cNvPicPr>
            <p:nvPr/>
          </p:nvPicPr>
          <p:blipFill>
            <a:blip r:embed="rId3"/>
            <a:srcRect/>
            <a:stretch>
              <a:fillRect/>
            </a:stretch>
          </p:blipFill>
          <p:spPr bwMode="auto">
            <a:xfrm>
              <a:off x="1152525" y="9525"/>
              <a:ext cx="6837363" cy="6837363"/>
            </a:xfrm>
            <a:prstGeom prst="rect">
              <a:avLst/>
            </a:prstGeom>
            <a:noFill/>
          </p:spPr>
        </p:pic>
        <p:cxnSp>
          <p:nvCxnSpPr>
            <p:cNvPr id="1843" name="Прямая соединительная линия 1842"/>
            <p:cNvCxnSpPr/>
            <p:nvPr/>
          </p:nvCxnSpPr>
          <p:spPr>
            <a:xfrm rot="5400000">
              <a:off x="4409394" y="480312"/>
              <a:ext cx="324562" cy="651"/>
            </a:xfrm>
            <a:prstGeom prst="line">
              <a:avLst/>
            </a:prstGeom>
            <a:ln w="28575">
              <a:solidFill>
                <a:srgbClr val="C0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846" name="TextBox 1845"/>
            <p:cNvSpPr txBox="1"/>
            <p:nvPr/>
          </p:nvSpPr>
          <p:spPr>
            <a:xfrm rot="88028">
              <a:off x="4071934" y="642918"/>
              <a:ext cx="1058667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uk-UA" sz="1400" b="1" dirty="0" smtClean="0">
                  <a:solidFill>
                    <a:srgbClr val="9E0000"/>
                  </a:solidFill>
                  <a:latin typeface="Bookman Old Style" pitchFamily="18" charset="0"/>
                </a:rPr>
                <a:t>Північ</a:t>
              </a:r>
            </a:p>
          </p:txBody>
        </p:sp>
        <p:sp>
          <p:nvSpPr>
            <p:cNvPr id="1847" name="TextBox 1846"/>
            <p:cNvSpPr txBox="1"/>
            <p:nvPr/>
          </p:nvSpPr>
          <p:spPr>
            <a:xfrm rot="21508229">
              <a:off x="4013399" y="2090314"/>
              <a:ext cx="1058667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uk-UA" sz="1600" b="1" i="1" dirty="0" err="1" smtClean="0">
                  <a:solidFill>
                    <a:srgbClr val="9E0000"/>
                  </a:solidFill>
                  <a:latin typeface="Bookman Old Style" pitchFamily="18" charset="0"/>
                </a:rPr>
                <a:t>пн</a:t>
              </a:r>
              <a:endParaRPr lang="uk-UA" sz="1600" b="1" i="1" dirty="0" smtClean="0">
                <a:solidFill>
                  <a:srgbClr val="9E0000"/>
                </a:solidFill>
                <a:latin typeface="Bookman Old Style" pitchFamily="18" charset="0"/>
              </a:endParaRPr>
            </a:p>
          </p:txBody>
        </p:sp>
        <p:sp>
          <p:nvSpPr>
            <p:cNvPr id="1848" name="TextBox 1847"/>
            <p:cNvSpPr txBox="1"/>
            <p:nvPr/>
          </p:nvSpPr>
          <p:spPr>
            <a:xfrm rot="66292">
              <a:off x="6072199" y="2928934"/>
              <a:ext cx="1058667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uk-UA" sz="1600" b="1" i="1" dirty="0" err="1" smtClean="0">
                  <a:solidFill>
                    <a:srgbClr val="9E0000"/>
                  </a:solidFill>
                  <a:latin typeface="Bookman Old Style" pitchFamily="18" charset="0"/>
                </a:rPr>
                <a:t>зх</a:t>
              </a:r>
              <a:endParaRPr lang="uk-UA" sz="1600" b="1" i="1" dirty="0" smtClean="0">
                <a:solidFill>
                  <a:srgbClr val="9E0000"/>
                </a:solidFill>
                <a:latin typeface="Bookman Old Style" pitchFamily="18" charset="0"/>
              </a:endParaRPr>
            </a:p>
          </p:txBody>
        </p:sp>
        <p:sp>
          <p:nvSpPr>
            <p:cNvPr id="1849" name="TextBox 1848"/>
            <p:cNvSpPr txBox="1"/>
            <p:nvPr/>
          </p:nvSpPr>
          <p:spPr>
            <a:xfrm rot="21575894">
              <a:off x="2071670" y="2928934"/>
              <a:ext cx="1058667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uk-UA" sz="1600" b="1" i="1" dirty="0" err="1" smtClean="0">
                  <a:solidFill>
                    <a:srgbClr val="9E0000"/>
                  </a:solidFill>
                  <a:latin typeface="Bookman Old Style" pitchFamily="18" charset="0"/>
                </a:rPr>
                <a:t>сх</a:t>
              </a:r>
              <a:endParaRPr lang="uk-UA" sz="1600" b="1" i="1" dirty="0" smtClean="0">
                <a:solidFill>
                  <a:srgbClr val="9E0000"/>
                </a:solidFill>
                <a:latin typeface="Bookman Old Style" pitchFamily="18" charset="0"/>
              </a:endParaRPr>
            </a:p>
          </p:txBody>
        </p:sp>
      </p:grpSp>
      <p:sp>
        <p:nvSpPr>
          <p:cNvPr id="1328" name="Овал 1327">
            <a:hlinkClick r:id="rId4" action="ppaction://hlinksldjump"/>
          </p:cNvPr>
          <p:cNvSpPr/>
          <p:nvPr/>
        </p:nvSpPr>
        <p:spPr>
          <a:xfrm>
            <a:off x="4534314" y="105166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329" name="Овал 1328">
            <a:hlinkClick r:id="rId5" action="ppaction://hlinksldjump"/>
          </p:cNvPr>
          <p:cNvSpPr/>
          <p:nvPr/>
        </p:nvSpPr>
        <p:spPr>
          <a:xfrm>
            <a:off x="5143504" y="176604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343" name="Овал 1342">
            <a:hlinkClick r:id="rId6" action="ppaction://hlinksldjump"/>
          </p:cNvPr>
          <p:cNvSpPr/>
          <p:nvPr/>
        </p:nvSpPr>
        <p:spPr>
          <a:xfrm>
            <a:off x="5605884" y="329004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344" name="Овал 1343">
            <a:hlinkClick r:id="rId7" action="ppaction://hlinksldjump"/>
          </p:cNvPr>
          <p:cNvSpPr/>
          <p:nvPr/>
        </p:nvSpPr>
        <p:spPr>
          <a:xfrm>
            <a:off x="6143636" y="571480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345" name="Овал 1344">
            <a:hlinkClick r:id="rId8" action="ppaction://hlinksldjump"/>
          </p:cNvPr>
          <p:cNvSpPr/>
          <p:nvPr/>
        </p:nvSpPr>
        <p:spPr>
          <a:xfrm>
            <a:off x="6606016" y="928670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346" name="Овал 1345">
            <a:hlinkClick r:id="rId9" action="ppaction://hlinksldjump"/>
          </p:cNvPr>
          <p:cNvSpPr/>
          <p:nvPr/>
        </p:nvSpPr>
        <p:spPr>
          <a:xfrm>
            <a:off x="6963206" y="1319612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347" name="Овал 1346">
            <a:hlinkClick r:id="rId10" action="ppaction://hlinksldjump"/>
          </p:cNvPr>
          <p:cNvSpPr/>
          <p:nvPr/>
        </p:nvSpPr>
        <p:spPr>
          <a:xfrm>
            <a:off x="7286644" y="1819678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348" name="Овал 1347">
            <a:hlinkClick r:id="rId11" action="ppaction://hlinksldjump"/>
          </p:cNvPr>
          <p:cNvSpPr/>
          <p:nvPr/>
        </p:nvSpPr>
        <p:spPr>
          <a:xfrm>
            <a:off x="7500958" y="2319744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349" name="Овал 1348">
            <a:hlinkClick r:id="rId12" action="ppaction://hlinksldjump"/>
          </p:cNvPr>
          <p:cNvSpPr/>
          <p:nvPr/>
        </p:nvSpPr>
        <p:spPr>
          <a:xfrm>
            <a:off x="7606148" y="2857496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350" name="Овал 1349">
            <a:hlinkClick r:id="rId13" action="ppaction://hlinksldjump"/>
          </p:cNvPr>
          <p:cNvSpPr/>
          <p:nvPr/>
        </p:nvSpPr>
        <p:spPr>
          <a:xfrm>
            <a:off x="7643834" y="3357562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351" name="Овал 1350">
            <a:hlinkClick r:id="rId14" action="ppaction://hlinksldjump"/>
          </p:cNvPr>
          <p:cNvSpPr/>
          <p:nvPr/>
        </p:nvSpPr>
        <p:spPr>
          <a:xfrm>
            <a:off x="7572396" y="3929066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352" name="Овал 1351">
            <a:hlinkClick r:id="rId15" action="ppaction://hlinksldjump"/>
          </p:cNvPr>
          <p:cNvSpPr/>
          <p:nvPr/>
        </p:nvSpPr>
        <p:spPr>
          <a:xfrm>
            <a:off x="7429520" y="4429132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353" name="Овал 1352">
            <a:hlinkClick r:id="rId16" action="ppaction://hlinksldjump"/>
          </p:cNvPr>
          <p:cNvSpPr/>
          <p:nvPr/>
        </p:nvSpPr>
        <p:spPr>
          <a:xfrm>
            <a:off x="7215206" y="4929198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354" name="Овал 1353">
            <a:hlinkClick r:id="rId17" action="ppaction://hlinksldjump"/>
          </p:cNvPr>
          <p:cNvSpPr/>
          <p:nvPr/>
        </p:nvSpPr>
        <p:spPr>
          <a:xfrm>
            <a:off x="6820330" y="5463016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361" name="Овал 1360">
            <a:hlinkClick r:id="rId18" action="ppaction://hlinksldjump"/>
          </p:cNvPr>
          <p:cNvSpPr/>
          <p:nvPr/>
        </p:nvSpPr>
        <p:spPr>
          <a:xfrm>
            <a:off x="6429388" y="5820206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362" name="Овал 1361">
            <a:hlinkClick r:id="rId19" action="ppaction://hlinksldjump"/>
          </p:cNvPr>
          <p:cNvSpPr/>
          <p:nvPr/>
        </p:nvSpPr>
        <p:spPr>
          <a:xfrm>
            <a:off x="5929322" y="6143644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363" name="Овал 1362">
            <a:hlinkClick r:id="rId20" action="ppaction://hlinksldjump"/>
          </p:cNvPr>
          <p:cNvSpPr/>
          <p:nvPr/>
        </p:nvSpPr>
        <p:spPr>
          <a:xfrm>
            <a:off x="5391570" y="6357958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366" name="Овал 1365">
            <a:hlinkClick r:id="rId21" action="ppaction://hlinksldjump"/>
          </p:cNvPr>
          <p:cNvSpPr/>
          <p:nvPr/>
        </p:nvSpPr>
        <p:spPr>
          <a:xfrm>
            <a:off x="4857752" y="6463148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367" name="Овал 1366">
            <a:hlinkClick r:id="rId22" action="ppaction://hlinksldjump"/>
          </p:cNvPr>
          <p:cNvSpPr/>
          <p:nvPr/>
        </p:nvSpPr>
        <p:spPr>
          <a:xfrm>
            <a:off x="4357686" y="6500834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368" name="Овал 1367">
            <a:hlinkClick r:id="rId23" action="ppaction://hlinksldjump"/>
          </p:cNvPr>
          <p:cNvSpPr/>
          <p:nvPr/>
        </p:nvSpPr>
        <p:spPr>
          <a:xfrm>
            <a:off x="3714744" y="6391710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395" name="Овал 1394">
            <a:hlinkClick r:id="rId24" action="ppaction://hlinksldjump"/>
          </p:cNvPr>
          <p:cNvSpPr/>
          <p:nvPr/>
        </p:nvSpPr>
        <p:spPr>
          <a:xfrm>
            <a:off x="3143240" y="6215082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411" name="Овал 1410">
            <a:hlinkClick r:id="rId25" action="ppaction://hlinksldjump"/>
          </p:cNvPr>
          <p:cNvSpPr/>
          <p:nvPr/>
        </p:nvSpPr>
        <p:spPr>
          <a:xfrm>
            <a:off x="2676926" y="5963082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412" name="Овал 1411">
            <a:hlinkClick r:id="rId26" action="ppaction://hlinksldjump"/>
          </p:cNvPr>
          <p:cNvSpPr/>
          <p:nvPr/>
        </p:nvSpPr>
        <p:spPr>
          <a:xfrm>
            <a:off x="2214546" y="5605892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413" name="Овал 1412">
            <a:hlinkClick r:id="rId27" action="ppaction://hlinksldjump"/>
          </p:cNvPr>
          <p:cNvSpPr/>
          <p:nvPr/>
        </p:nvSpPr>
        <p:spPr>
          <a:xfrm>
            <a:off x="1857356" y="5177264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414" name="Овал 1413">
            <a:hlinkClick r:id="rId28" action="ppaction://hlinksldjump"/>
          </p:cNvPr>
          <p:cNvSpPr/>
          <p:nvPr/>
        </p:nvSpPr>
        <p:spPr>
          <a:xfrm>
            <a:off x="1571604" y="4714884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415" name="Овал 1414">
            <a:hlinkClick r:id="rId29" action="ppaction://hlinksldjump"/>
          </p:cNvPr>
          <p:cNvSpPr/>
          <p:nvPr/>
        </p:nvSpPr>
        <p:spPr>
          <a:xfrm>
            <a:off x="1391042" y="4286256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416" name="Овал 1415">
            <a:hlinkClick r:id="rId30" action="ppaction://hlinksldjump"/>
          </p:cNvPr>
          <p:cNvSpPr/>
          <p:nvPr/>
        </p:nvSpPr>
        <p:spPr>
          <a:xfrm>
            <a:off x="1285852" y="3786190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418" name="Овал 1417">
            <a:hlinkClick r:id="rId31" action="ppaction://hlinksldjump"/>
          </p:cNvPr>
          <p:cNvSpPr/>
          <p:nvPr/>
        </p:nvSpPr>
        <p:spPr>
          <a:xfrm>
            <a:off x="1214414" y="3214686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441" name="Овал 1440">
            <a:hlinkClick r:id="rId32" action="ppaction://hlinksldjump"/>
          </p:cNvPr>
          <p:cNvSpPr/>
          <p:nvPr/>
        </p:nvSpPr>
        <p:spPr>
          <a:xfrm>
            <a:off x="1319604" y="2643182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443" name="Овал 1442">
            <a:hlinkClick r:id="rId33" action="ppaction://hlinksldjump"/>
          </p:cNvPr>
          <p:cNvSpPr/>
          <p:nvPr/>
        </p:nvSpPr>
        <p:spPr>
          <a:xfrm>
            <a:off x="1472004" y="2071678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444" name="Овал 1443">
            <a:hlinkClick r:id="rId34" action="ppaction://hlinksldjump"/>
          </p:cNvPr>
          <p:cNvSpPr/>
          <p:nvPr/>
        </p:nvSpPr>
        <p:spPr>
          <a:xfrm>
            <a:off x="1714480" y="1643050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445" name="Овал 1444">
            <a:hlinkClick r:id="rId35" action="ppaction://hlinksldjump"/>
          </p:cNvPr>
          <p:cNvSpPr/>
          <p:nvPr/>
        </p:nvSpPr>
        <p:spPr>
          <a:xfrm>
            <a:off x="2071670" y="1142984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447" name="Овал 1446">
            <a:hlinkClick r:id="rId36" action="ppaction://hlinksldjump"/>
          </p:cNvPr>
          <p:cNvSpPr/>
          <p:nvPr/>
        </p:nvSpPr>
        <p:spPr>
          <a:xfrm>
            <a:off x="2462612" y="819546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455" name="Овал 1454">
            <a:hlinkClick r:id="rId37" action="ppaction://hlinksldjump"/>
          </p:cNvPr>
          <p:cNvSpPr/>
          <p:nvPr/>
        </p:nvSpPr>
        <p:spPr>
          <a:xfrm>
            <a:off x="2891240" y="500042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467" name="Овал 1466">
            <a:hlinkClick r:id="rId38" action="ppaction://hlinksldjump"/>
          </p:cNvPr>
          <p:cNvSpPr/>
          <p:nvPr/>
        </p:nvSpPr>
        <p:spPr>
          <a:xfrm>
            <a:off x="3500430" y="248042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484" name="Овал 1483">
            <a:hlinkClick r:id="rId39" action="ppaction://hlinksldjump"/>
          </p:cNvPr>
          <p:cNvSpPr/>
          <p:nvPr/>
        </p:nvSpPr>
        <p:spPr>
          <a:xfrm>
            <a:off x="3962810" y="142852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485" name="TextBox 1484"/>
          <p:cNvSpPr txBox="1"/>
          <p:nvPr/>
        </p:nvSpPr>
        <p:spPr>
          <a:xfrm>
            <a:off x="214282" y="149346"/>
            <a:ext cx="2071702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ru-RU" sz="2000" b="1" dirty="0" smtClean="0">
                <a:solidFill>
                  <a:schemeClr val="bg1"/>
                </a:solidFill>
                <a:latin typeface="Bookman Old Style" pitchFamily="18" charset="0"/>
              </a:rPr>
              <a:t>5 </a:t>
            </a:r>
            <a:r>
              <a:rPr lang="ru-RU" sz="2000" b="1" dirty="0" err="1" smtClean="0">
                <a:solidFill>
                  <a:schemeClr val="bg1"/>
                </a:solidFill>
                <a:latin typeface="Bookman Old Style" pitchFamily="18" charset="0"/>
              </a:rPr>
              <a:t>червня</a:t>
            </a:r>
            <a:endParaRPr lang="uk-UA" sz="2000" b="1" dirty="0">
              <a:solidFill>
                <a:schemeClr val="bg1"/>
              </a:solidFill>
              <a:latin typeface="Bookman Old Style" pitchFamily="18" charset="0"/>
            </a:endParaRPr>
          </a:p>
        </p:txBody>
      </p:sp>
      <p:pic>
        <p:nvPicPr>
          <p:cNvPr id="1487" name="Picture 12" descr="MCj04326750000[1]">
            <a:hlinkClick r:id="rId40" action="ppaction://hlinksldjump"/>
          </p:cNvPr>
          <p:cNvPicPr>
            <a:picLocks noChangeAspect="1" noChangeArrowheads="1"/>
          </p:cNvPicPr>
          <p:nvPr/>
        </p:nvPicPr>
        <p:blipFill>
          <a:blip r:embed="rId41" cstate="print">
            <a:duotone>
              <a:schemeClr val="accent2">
                <a:shade val="45000"/>
                <a:satMod val="135000"/>
              </a:schemeClr>
              <a:prstClr val="white"/>
            </a:duotone>
          </a:blip>
          <a:srcRect/>
          <a:stretch>
            <a:fillRect/>
          </a:stretch>
        </p:blipFill>
        <p:spPr bwMode="auto">
          <a:xfrm>
            <a:off x="71406" y="5778000"/>
            <a:ext cx="1079999" cy="1080000"/>
          </a:xfrm>
          <a:prstGeom prst="rect">
            <a:avLst/>
          </a:prstGeom>
          <a:noFill/>
        </p:spPr>
      </p:pic>
    </p:spTree>
  </p:cSld>
  <p:clrMapOvr>
    <a:masterClrMapping/>
  </p:clrMapOvr>
  <p:transition advClick="0"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148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148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5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Овал 7"/>
          <p:cNvSpPr/>
          <p:nvPr/>
        </p:nvSpPr>
        <p:spPr>
          <a:xfrm>
            <a:off x="1161024" y="0"/>
            <a:ext cx="6840000" cy="6840000"/>
          </a:xfrm>
          <a:prstGeom prst="ellipse">
            <a:avLst/>
          </a:prstGeom>
          <a:solidFill>
            <a:srgbClr val="0036A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807" name="Овал 806"/>
          <p:cNvSpPr/>
          <p:nvPr/>
        </p:nvSpPr>
        <p:spPr>
          <a:xfrm>
            <a:off x="2643174" y="2071678"/>
            <a:ext cx="3786214" cy="3786214"/>
          </a:xfrm>
          <a:prstGeom prst="ellipse">
            <a:avLst/>
          </a:prstGeom>
          <a:noFill/>
          <a:ln w="19050">
            <a:solidFill>
              <a:srgbClr val="C00000"/>
            </a:solidFill>
            <a:prstDash val="sysDash"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cxnSp>
        <p:nvCxnSpPr>
          <p:cNvPr id="10" name="Прямая соединительная линия 9"/>
          <p:cNvCxnSpPr>
            <a:stCxn id="23" idx="2"/>
            <a:endCxn id="23" idx="6"/>
          </p:cNvCxnSpPr>
          <p:nvPr/>
        </p:nvCxnSpPr>
        <p:spPr>
          <a:xfrm rot="10800000" flipH="1">
            <a:off x="1428728" y="3429000"/>
            <a:ext cx="6286544" cy="1588"/>
          </a:xfrm>
          <a:prstGeom prst="line">
            <a:avLst/>
          </a:prstGeom>
          <a:ln w="12700"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12" name="Прямая соединительная линия 11"/>
          <p:cNvCxnSpPr/>
          <p:nvPr/>
        </p:nvCxnSpPr>
        <p:spPr>
          <a:xfrm rot="16200000" flipH="1">
            <a:off x="1428728" y="3499644"/>
            <a:ext cx="6286544" cy="1588"/>
          </a:xfrm>
          <a:prstGeom prst="line">
            <a:avLst/>
          </a:prstGeom>
          <a:ln w="12700"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13" name="Овал 12"/>
          <p:cNvSpPr/>
          <p:nvPr/>
        </p:nvSpPr>
        <p:spPr>
          <a:xfrm>
            <a:off x="3428992" y="2285992"/>
            <a:ext cx="2286016" cy="2286016"/>
          </a:xfrm>
          <a:prstGeom prst="ellipse">
            <a:avLst/>
          </a:prstGeom>
          <a:noFill/>
          <a:ln w="12700"/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23" name="Овал 22"/>
          <p:cNvSpPr/>
          <p:nvPr/>
        </p:nvSpPr>
        <p:spPr>
          <a:xfrm>
            <a:off x="1428728" y="285728"/>
            <a:ext cx="6286544" cy="6286544"/>
          </a:xfrm>
          <a:prstGeom prst="ellipse">
            <a:avLst/>
          </a:prstGeom>
          <a:noFill/>
          <a:ln w="12700"/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24" name="Овал 23"/>
          <p:cNvSpPr/>
          <p:nvPr/>
        </p:nvSpPr>
        <p:spPr>
          <a:xfrm>
            <a:off x="1928794" y="785794"/>
            <a:ext cx="5286412" cy="5286412"/>
          </a:xfrm>
          <a:prstGeom prst="ellipse">
            <a:avLst/>
          </a:prstGeom>
          <a:noFill/>
          <a:ln w="12700"/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cxnSp>
        <p:nvCxnSpPr>
          <p:cNvPr id="28" name="Прямая соединительная линия 27"/>
          <p:cNvCxnSpPr>
            <a:stCxn id="23" idx="3"/>
            <a:endCxn id="23" idx="7"/>
          </p:cNvCxnSpPr>
          <p:nvPr/>
        </p:nvCxnSpPr>
        <p:spPr>
          <a:xfrm rot="5400000" flipH="1" flipV="1">
            <a:off x="2349370" y="1206372"/>
            <a:ext cx="4445260" cy="4445256"/>
          </a:xfrm>
          <a:prstGeom prst="line">
            <a:avLst/>
          </a:prstGeom>
          <a:ln w="12700"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30" name="Прямая соединительная линия 29"/>
          <p:cNvCxnSpPr>
            <a:stCxn id="23" idx="1"/>
            <a:endCxn id="23" idx="5"/>
          </p:cNvCxnSpPr>
          <p:nvPr/>
        </p:nvCxnSpPr>
        <p:spPr>
          <a:xfrm rot="16200000" flipH="1">
            <a:off x="2349370" y="1206372"/>
            <a:ext cx="4445260" cy="4445256"/>
          </a:xfrm>
          <a:prstGeom prst="line">
            <a:avLst/>
          </a:prstGeom>
          <a:ln w="12700"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grpSp>
        <p:nvGrpSpPr>
          <p:cNvPr id="2" name="Группа 359"/>
          <p:cNvGrpSpPr/>
          <p:nvPr/>
        </p:nvGrpSpPr>
        <p:grpSpPr>
          <a:xfrm rot="684282">
            <a:off x="4805835" y="2798468"/>
            <a:ext cx="955301" cy="1073931"/>
            <a:chOff x="4940036" y="2439714"/>
            <a:chExt cx="1186162" cy="1333461"/>
          </a:xfrm>
        </p:grpSpPr>
        <p:sp>
          <p:nvSpPr>
            <p:cNvPr id="83" name="8-конечная звезда 82"/>
            <p:cNvSpPr/>
            <p:nvPr/>
          </p:nvSpPr>
          <p:spPr>
            <a:xfrm rot="578312">
              <a:off x="5261829" y="3077799"/>
              <a:ext cx="90000" cy="90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4" name="8-конечная звезда 83"/>
            <p:cNvSpPr/>
            <p:nvPr/>
          </p:nvSpPr>
          <p:spPr>
            <a:xfrm rot="21105294">
              <a:off x="5363088" y="3005642"/>
              <a:ext cx="79200" cy="79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5" name="8-конечная звезда 84"/>
            <p:cNvSpPr/>
            <p:nvPr/>
          </p:nvSpPr>
          <p:spPr>
            <a:xfrm rot="21105294">
              <a:off x="5505486" y="3148039"/>
              <a:ext cx="72000" cy="72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6" name="8-конечная звезда 85"/>
            <p:cNvSpPr/>
            <p:nvPr/>
          </p:nvSpPr>
          <p:spPr>
            <a:xfrm rot="19358116">
              <a:off x="5585146" y="3708375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8" name="8-конечная звезда 87"/>
            <p:cNvSpPr/>
            <p:nvPr/>
          </p:nvSpPr>
          <p:spPr>
            <a:xfrm rot="19358116">
              <a:off x="5494317" y="3565499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9" name="8-конечная звезда 88"/>
            <p:cNvSpPr/>
            <p:nvPr/>
          </p:nvSpPr>
          <p:spPr>
            <a:xfrm rot="19358116">
              <a:off x="5442270" y="3442014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90" name="8-конечная звезда 89"/>
            <p:cNvSpPr/>
            <p:nvPr/>
          </p:nvSpPr>
          <p:spPr>
            <a:xfrm rot="19358116">
              <a:off x="5436487" y="3293354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92" name="Прямая соединительная линия 91"/>
            <p:cNvCxnSpPr>
              <a:stCxn id="84" idx="1"/>
              <a:endCxn id="85" idx="6"/>
            </p:cNvCxnSpPr>
            <p:nvPr/>
          </p:nvCxnSpPr>
          <p:spPr>
            <a:xfrm rot="16200000" flipH="1">
              <a:off x="5445633" y="3057720"/>
              <a:ext cx="79473" cy="10190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6" name="Прямая соединительная линия 95"/>
            <p:cNvCxnSpPr>
              <a:stCxn id="83" idx="1"/>
              <a:endCxn id="90" idx="6"/>
            </p:cNvCxnSpPr>
            <p:nvPr/>
          </p:nvCxnSpPr>
          <p:spPr>
            <a:xfrm rot="16200000" flipH="1">
              <a:off x="5319442" y="3172926"/>
              <a:ext cx="137551" cy="11069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0" name="Прямая соединительная линия 99"/>
            <p:cNvCxnSpPr>
              <a:stCxn id="84" idx="3"/>
              <a:endCxn id="83" idx="7"/>
            </p:cNvCxnSpPr>
            <p:nvPr/>
          </p:nvCxnSpPr>
          <p:spPr>
            <a:xfrm rot="5400000">
              <a:off x="5351367" y="3069130"/>
              <a:ext cx="19787" cy="3546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3" name="Прямая соединительная линия 102"/>
            <p:cNvCxnSpPr>
              <a:stCxn id="85" idx="3"/>
              <a:endCxn id="90" idx="0"/>
            </p:cNvCxnSpPr>
            <p:nvPr/>
          </p:nvCxnSpPr>
          <p:spPr>
            <a:xfrm rot="5400000">
              <a:off x="5450595" y="3231081"/>
              <a:ext cx="87548" cy="5115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6" name="Прямая соединительная линия 105"/>
            <p:cNvCxnSpPr>
              <a:stCxn id="90" idx="2"/>
              <a:endCxn id="89" idx="7"/>
            </p:cNvCxnSpPr>
            <p:nvPr/>
          </p:nvCxnSpPr>
          <p:spPr>
            <a:xfrm rot="16200000" flipH="1">
              <a:off x="5413872" y="3377199"/>
              <a:ext cx="116642" cy="1356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9" name="Прямая соединительная линия 108"/>
            <p:cNvCxnSpPr>
              <a:stCxn id="89" idx="2"/>
              <a:endCxn id="88" idx="6"/>
            </p:cNvCxnSpPr>
            <p:nvPr/>
          </p:nvCxnSpPr>
          <p:spPr>
            <a:xfrm rot="16200000" flipH="1">
              <a:off x="5464702" y="3529795"/>
              <a:ext cx="71983" cy="1272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0" name="Прямая соединительная линия 119"/>
            <p:cNvCxnSpPr>
              <a:stCxn id="88" idx="2"/>
              <a:endCxn id="86" idx="6"/>
            </p:cNvCxnSpPr>
            <p:nvPr/>
          </p:nvCxnSpPr>
          <p:spPr>
            <a:xfrm rot="16200000" flipH="1">
              <a:off x="5526444" y="3643585"/>
              <a:ext cx="91374" cy="5150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28" name="8-конечная звезда 127"/>
            <p:cNvSpPr/>
            <p:nvPr/>
          </p:nvSpPr>
          <p:spPr>
            <a:xfrm rot="19358116">
              <a:off x="5075043" y="2871397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 dirty="0"/>
            </a:p>
          </p:txBody>
        </p:sp>
        <p:sp>
          <p:nvSpPr>
            <p:cNvPr id="129" name="8-конечная звезда 128"/>
            <p:cNvSpPr/>
            <p:nvPr/>
          </p:nvSpPr>
          <p:spPr>
            <a:xfrm rot="19358116">
              <a:off x="5225788" y="2439714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0" name="8-конечная звезда 129"/>
            <p:cNvSpPr/>
            <p:nvPr/>
          </p:nvSpPr>
          <p:spPr>
            <a:xfrm rot="19358116">
              <a:off x="4940036" y="2654028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59" name="8-конечная звезда 258"/>
            <p:cNvSpPr/>
            <p:nvPr/>
          </p:nvSpPr>
          <p:spPr>
            <a:xfrm rot="19358116">
              <a:off x="5225788" y="279690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60" name="8-конечная звезда 259"/>
            <p:cNvSpPr/>
            <p:nvPr/>
          </p:nvSpPr>
          <p:spPr>
            <a:xfrm rot="19358116">
              <a:off x="5582977" y="2654028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61" name="8-конечная звезда 260"/>
            <p:cNvSpPr/>
            <p:nvPr/>
          </p:nvSpPr>
          <p:spPr>
            <a:xfrm rot="19358116">
              <a:off x="5650801" y="3150479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62" name="8-конечная звезда 261"/>
            <p:cNvSpPr/>
            <p:nvPr/>
          </p:nvSpPr>
          <p:spPr>
            <a:xfrm>
              <a:off x="5715008" y="2928934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 dirty="0"/>
            </a:p>
          </p:txBody>
        </p:sp>
        <p:sp>
          <p:nvSpPr>
            <p:cNvPr id="263" name="8-конечная звезда 262"/>
            <p:cNvSpPr/>
            <p:nvPr/>
          </p:nvSpPr>
          <p:spPr>
            <a:xfrm>
              <a:off x="5286380" y="2643182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 dirty="0"/>
            </a:p>
          </p:txBody>
        </p:sp>
        <p:sp>
          <p:nvSpPr>
            <p:cNvPr id="264" name="8-конечная звезда 263"/>
            <p:cNvSpPr/>
            <p:nvPr/>
          </p:nvSpPr>
          <p:spPr>
            <a:xfrm>
              <a:off x="6072198" y="2857496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 dirty="0"/>
            </a:p>
          </p:txBody>
        </p:sp>
        <p:cxnSp>
          <p:nvCxnSpPr>
            <p:cNvPr id="265" name="Прямая соединительная линия 264"/>
            <p:cNvCxnSpPr>
              <a:stCxn id="128" idx="2"/>
              <a:endCxn id="83" idx="5"/>
            </p:cNvCxnSpPr>
            <p:nvPr/>
          </p:nvCxnSpPr>
          <p:spPr>
            <a:xfrm rot="16200000" flipH="1">
              <a:off x="5101177" y="2906492"/>
              <a:ext cx="182398" cy="17681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8" name="Прямая соединительная линия 267"/>
            <p:cNvCxnSpPr>
              <a:stCxn id="128" idx="6"/>
              <a:endCxn id="130" idx="2"/>
            </p:cNvCxnSpPr>
            <p:nvPr/>
          </p:nvCxnSpPr>
          <p:spPr>
            <a:xfrm rot="16200000" flipV="1">
              <a:off x="4946469" y="2739440"/>
              <a:ext cx="172604" cy="9869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1" name="Прямая соединительная линия 270"/>
            <p:cNvCxnSpPr>
              <a:stCxn id="129" idx="4"/>
              <a:endCxn id="130" idx="0"/>
            </p:cNvCxnSpPr>
            <p:nvPr/>
          </p:nvCxnSpPr>
          <p:spPr>
            <a:xfrm rot="10800000" flipV="1">
              <a:off x="4988495" y="2483100"/>
              <a:ext cx="242834" cy="18154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5" name="Прямая соединительная линия 274"/>
            <p:cNvCxnSpPr>
              <a:stCxn id="259" idx="5"/>
              <a:endCxn id="128" idx="0"/>
            </p:cNvCxnSpPr>
            <p:nvPr/>
          </p:nvCxnSpPr>
          <p:spPr>
            <a:xfrm rot="16200000" flipH="1" flipV="1">
              <a:off x="5137609" y="2790055"/>
              <a:ext cx="58157" cy="11867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8" name="Прямая соединительная линия 277"/>
            <p:cNvCxnSpPr>
              <a:stCxn id="263" idx="3"/>
              <a:endCxn id="259" idx="7"/>
            </p:cNvCxnSpPr>
            <p:nvPr/>
          </p:nvCxnSpPr>
          <p:spPr>
            <a:xfrm rot="5400000">
              <a:off x="5221398" y="2724252"/>
              <a:ext cx="107868" cy="3791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2" name="Прямая соединительная линия 281"/>
            <p:cNvCxnSpPr>
              <a:stCxn id="260" idx="6"/>
              <a:endCxn id="129" idx="1"/>
            </p:cNvCxnSpPr>
            <p:nvPr/>
          </p:nvCxnSpPr>
          <p:spPr>
            <a:xfrm rot="16200000" flipV="1">
              <a:off x="5341936" y="2407914"/>
              <a:ext cx="189268" cy="31404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7" name="Прямая соединительная линия 286"/>
            <p:cNvCxnSpPr>
              <a:stCxn id="260" idx="4"/>
              <a:endCxn id="263" idx="0"/>
            </p:cNvCxnSpPr>
            <p:nvPr/>
          </p:nvCxnSpPr>
          <p:spPr>
            <a:xfrm rot="10800000">
              <a:off x="5340380" y="2670182"/>
              <a:ext cx="248138" cy="2723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4" name="Прямая соединительная линия 293"/>
            <p:cNvCxnSpPr>
              <a:stCxn id="86" idx="0"/>
              <a:endCxn id="261" idx="3"/>
            </p:cNvCxnSpPr>
            <p:nvPr/>
          </p:nvCxnSpPr>
          <p:spPr>
            <a:xfrm flipV="1">
              <a:off x="5643297" y="3186320"/>
              <a:ext cx="23112" cy="53479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2" name="Прямая соединительная линия 301"/>
            <p:cNvCxnSpPr>
              <a:stCxn id="262" idx="2"/>
              <a:endCxn id="261" idx="0"/>
            </p:cNvCxnSpPr>
            <p:nvPr/>
          </p:nvCxnSpPr>
          <p:spPr>
            <a:xfrm rot="5400000">
              <a:off x="5625248" y="3040794"/>
              <a:ext cx="174621" cy="5890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5" name="Прямая соединительная линия 304"/>
            <p:cNvCxnSpPr>
              <a:stCxn id="264" idx="4"/>
              <a:endCxn id="260" idx="1"/>
            </p:cNvCxnSpPr>
            <p:nvPr/>
          </p:nvCxnSpPr>
          <p:spPr>
            <a:xfrm rot="10800000">
              <a:off x="5636738" y="2684616"/>
              <a:ext cx="435460" cy="19988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0" name="Прямая соединительная линия 309"/>
            <p:cNvCxnSpPr>
              <a:stCxn id="264" idx="3"/>
              <a:endCxn id="262" idx="0"/>
            </p:cNvCxnSpPr>
            <p:nvPr/>
          </p:nvCxnSpPr>
          <p:spPr>
            <a:xfrm rot="5400000">
              <a:off x="5898384" y="2774212"/>
              <a:ext cx="52346" cy="31109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3" name="Группа 361"/>
          <p:cNvGrpSpPr/>
          <p:nvPr/>
        </p:nvGrpSpPr>
        <p:grpSpPr>
          <a:xfrm rot="566496">
            <a:off x="5490804" y="2555408"/>
            <a:ext cx="738836" cy="811859"/>
            <a:chOff x="5722238" y="1868210"/>
            <a:chExt cx="1036132" cy="1138538"/>
          </a:xfrm>
        </p:grpSpPr>
        <p:sp>
          <p:nvSpPr>
            <p:cNvPr id="317" name="8-конечная звезда 316"/>
            <p:cNvSpPr/>
            <p:nvPr/>
          </p:nvSpPr>
          <p:spPr>
            <a:xfrm rot="19358116">
              <a:off x="5870898" y="2156130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20" name="8-конечная звезда 319"/>
            <p:cNvSpPr/>
            <p:nvPr/>
          </p:nvSpPr>
          <p:spPr>
            <a:xfrm rot="19358116">
              <a:off x="6137259" y="2299006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21" name="8-конечная звезда 320"/>
            <p:cNvSpPr/>
            <p:nvPr/>
          </p:nvSpPr>
          <p:spPr>
            <a:xfrm rot="19358116">
              <a:off x="6299525" y="2727634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22" name="8-конечная звезда 321"/>
            <p:cNvSpPr/>
            <p:nvPr/>
          </p:nvSpPr>
          <p:spPr>
            <a:xfrm rot="19358116">
              <a:off x="6565887" y="2941948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23" name="8-конечная звезда 322"/>
            <p:cNvSpPr/>
            <p:nvPr/>
          </p:nvSpPr>
          <p:spPr>
            <a:xfrm rot="19358116">
              <a:off x="5864476" y="2225400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24" name="8-конечная звезда 323"/>
            <p:cNvSpPr/>
            <p:nvPr/>
          </p:nvSpPr>
          <p:spPr>
            <a:xfrm rot="19358116">
              <a:off x="6011605" y="2296838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25" name="8-конечная звезда 324"/>
            <p:cNvSpPr/>
            <p:nvPr/>
          </p:nvSpPr>
          <p:spPr>
            <a:xfrm rot="19358116">
              <a:off x="6583109" y="2725465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26" name="8-конечная звезда 325"/>
            <p:cNvSpPr/>
            <p:nvPr/>
          </p:nvSpPr>
          <p:spPr>
            <a:xfrm rot="19358116">
              <a:off x="6440233" y="2654028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27" name="8-конечная звезда 326"/>
            <p:cNvSpPr/>
            <p:nvPr/>
          </p:nvSpPr>
          <p:spPr>
            <a:xfrm rot="19358116">
              <a:off x="6440233" y="2225399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28" name="8-конечная звезда 327"/>
            <p:cNvSpPr/>
            <p:nvPr/>
          </p:nvSpPr>
          <p:spPr>
            <a:xfrm rot="19358116">
              <a:off x="6154481" y="2153962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29" name="8-конечная звезда 328"/>
            <p:cNvSpPr/>
            <p:nvPr/>
          </p:nvSpPr>
          <p:spPr>
            <a:xfrm rot="19358116">
              <a:off x="6083043" y="1868210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30" name="8-конечная звезда 329"/>
            <p:cNvSpPr/>
            <p:nvPr/>
          </p:nvSpPr>
          <p:spPr>
            <a:xfrm rot="19358116">
              <a:off x="5793676" y="2078907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 dirty="0"/>
            </a:p>
          </p:txBody>
        </p:sp>
        <p:sp>
          <p:nvSpPr>
            <p:cNvPr id="331" name="8-конечная звезда 330"/>
            <p:cNvSpPr/>
            <p:nvPr/>
          </p:nvSpPr>
          <p:spPr>
            <a:xfrm rot="19358116">
              <a:off x="5722238" y="2078908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 dirty="0"/>
            </a:p>
          </p:txBody>
        </p:sp>
        <p:sp>
          <p:nvSpPr>
            <p:cNvPr id="332" name="8-конечная звезда 331"/>
            <p:cNvSpPr/>
            <p:nvPr/>
          </p:nvSpPr>
          <p:spPr>
            <a:xfrm rot="21342597">
              <a:off x="6287807" y="2644478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 dirty="0"/>
            </a:p>
          </p:txBody>
        </p:sp>
        <p:sp>
          <p:nvSpPr>
            <p:cNvPr id="333" name="8-конечная звезда 332"/>
            <p:cNvSpPr/>
            <p:nvPr/>
          </p:nvSpPr>
          <p:spPr>
            <a:xfrm rot="21342597">
              <a:off x="6230567" y="2087171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 dirty="0"/>
            </a:p>
          </p:txBody>
        </p:sp>
        <p:cxnSp>
          <p:nvCxnSpPr>
            <p:cNvPr id="334" name="Прямая соединительная линия 333"/>
            <p:cNvCxnSpPr>
              <a:stCxn id="326" idx="7"/>
              <a:endCxn id="327" idx="3"/>
            </p:cNvCxnSpPr>
            <p:nvPr/>
          </p:nvCxnSpPr>
          <p:spPr>
            <a:xfrm rot="16200000" flipV="1">
              <a:off x="6279680" y="2463127"/>
              <a:ext cx="375107" cy="717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8" name="Прямая соединительная линия 337"/>
            <p:cNvCxnSpPr>
              <a:stCxn id="325" idx="6"/>
              <a:endCxn id="326" idx="1"/>
            </p:cNvCxnSpPr>
            <p:nvPr/>
          </p:nvCxnSpPr>
          <p:spPr>
            <a:xfrm rot="16200000" flipV="1">
              <a:off x="6520664" y="2657946"/>
              <a:ext cx="46391" cy="9972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41" name="8-конечная звезда 340"/>
            <p:cNvSpPr/>
            <p:nvPr/>
          </p:nvSpPr>
          <p:spPr>
            <a:xfrm rot="19358116">
              <a:off x="6722370" y="2650413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 dirty="0"/>
            </a:p>
          </p:txBody>
        </p:sp>
        <p:cxnSp>
          <p:nvCxnSpPr>
            <p:cNvPr id="342" name="Прямая соединительная линия 341"/>
            <p:cNvCxnSpPr>
              <a:stCxn id="341" idx="4"/>
              <a:endCxn id="325" idx="0"/>
            </p:cNvCxnSpPr>
            <p:nvPr/>
          </p:nvCxnSpPr>
          <p:spPr>
            <a:xfrm rot="10800000" flipV="1">
              <a:off x="6631568" y="2679337"/>
              <a:ext cx="94496" cy="5674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5" name="Прямая соединительная линия 344"/>
            <p:cNvCxnSpPr>
              <a:stCxn id="326" idx="6"/>
              <a:endCxn id="328" idx="2"/>
            </p:cNvCxnSpPr>
            <p:nvPr/>
          </p:nvCxnSpPr>
          <p:spPr>
            <a:xfrm rot="16200000" flipV="1">
              <a:off x="6095783" y="2304505"/>
              <a:ext cx="457148" cy="25298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6" name="Прямая соединительная линия 345"/>
            <p:cNvCxnSpPr>
              <a:stCxn id="328" idx="4"/>
              <a:endCxn id="320" idx="6"/>
            </p:cNvCxnSpPr>
            <p:nvPr/>
          </p:nvCxnSpPr>
          <p:spPr>
            <a:xfrm rot="10800000" flipV="1">
              <a:off x="6149996" y="2197347"/>
              <a:ext cx="10026" cy="10830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7" name="Прямая соединительная линия 346"/>
            <p:cNvCxnSpPr>
              <a:stCxn id="320" idx="3"/>
              <a:endCxn id="332" idx="6"/>
            </p:cNvCxnSpPr>
            <p:nvPr/>
          </p:nvCxnSpPr>
          <p:spPr>
            <a:xfrm rot="16200000" flipH="1">
              <a:off x="6094402" y="2434469"/>
              <a:ext cx="281010" cy="13910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8" name="Прямая соединительная линия 347"/>
            <p:cNvCxnSpPr>
              <a:stCxn id="332" idx="2"/>
              <a:endCxn id="321" idx="6"/>
            </p:cNvCxnSpPr>
            <p:nvPr/>
          </p:nvCxnSpPr>
          <p:spPr>
            <a:xfrm rot="16200000" flipH="1">
              <a:off x="6282780" y="2704800"/>
              <a:ext cx="53855" cy="510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9" name="Прямая соединительная линия 348"/>
            <p:cNvCxnSpPr>
              <a:stCxn id="321" idx="1"/>
              <a:endCxn id="322" idx="5"/>
            </p:cNvCxnSpPr>
            <p:nvPr/>
          </p:nvCxnSpPr>
          <p:spPr>
            <a:xfrm rot="16200000" flipH="1">
              <a:off x="6362254" y="2766122"/>
              <a:ext cx="205704" cy="20213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3" name="Прямая соединительная линия 372"/>
            <p:cNvCxnSpPr>
              <a:stCxn id="329" idx="2"/>
              <a:endCxn id="328" idx="6"/>
            </p:cNvCxnSpPr>
            <p:nvPr/>
          </p:nvCxnSpPr>
          <p:spPr>
            <a:xfrm rot="16200000" flipH="1">
              <a:off x="6024345" y="2018753"/>
              <a:ext cx="242834" cy="3866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4" name="Прямая соединительная линия 373"/>
            <p:cNvCxnSpPr>
              <a:stCxn id="324" idx="1"/>
              <a:endCxn id="320" idx="5"/>
            </p:cNvCxnSpPr>
            <p:nvPr/>
          </p:nvCxnSpPr>
          <p:spPr>
            <a:xfrm rot="5400000" flipH="1" flipV="1">
              <a:off x="6101294" y="2291172"/>
              <a:ext cx="324" cy="7218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5" name="Прямая соединительная линия 374"/>
            <p:cNvCxnSpPr>
              <a:stCxn id="323" idx="2"/>
              <a:endCxn id="324" idx="5"/>
            </p:cNvCxnSpPr>
            <p:nvPr/>
          </p:nvCxnSpPr>
          <p:spPr>
            <a:xfrm rot="16200000" flipH="1">
              <a:off x="5936657" y="2245064"/>
              <a:ext cx="46392" cy="10398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6" name="Прямая соединительная линия 375"/>
            <p:cNvCxnSpPr>
              <a:stCxn id="317" idx="3"/>
              <a:endCxn id="323" idx="3"/>
            </p:cNvCxnSpPr>
            <p:nvPr/>
          </p:nvCxnSpPr>
          <p:spPr>
            <a:xfrm rot="5400000">
              <a:off x="5864182" y="2244349"/>
              <a:ext cx="58519" cy="1110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7" name="Прямая соединительная линия 376"/>
            <p:cNvCxnSpPr>
              <a:stCxn id="328" idx="4"/>
              <a:endCxn id="317" idx="1"/>
            </p:cNvCxnSpPr>
            <p:nvPr/>
          </p:nvCxnSpPr>
          <p:spPr>
            <a:xfrm rot="10800000">
              <a:off x="5935410" y="2192836"/>
              <a:ext cx="224612" cy="451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2" name="Прямая соединительная линия 391"/>
            <p:cNvCxnSpPr>
              <a:stCxn id="323" idx="6"/>
              <a:endCxn id="331" idx="4"/>
            </p:cNvCxnSpPr>
            <p:nvPr/>
          </p:nvCxnSpPr>
          <p:spPr>
            <a:xfrm rot="16200000" flipV="1">
              <a:off x="5738957" y="2094808"/>
              <a:ext cx="123109" cy="14915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3" name="Прямая соединительная линия 392"/>
            <p:cNvCxnSpPr>
              <a:stCxn id="331" idx="5"/>
              <a:endCxn id="330" idx="4"/>
            </p:cNvCxnSpPr>
            <p:nvPr/>
          </p:nvCxnSpPr>
          <p:spPr>
            <a:xfrm rot="16200000" flipH="1">
              <a:off x="5753225" y="2063687"/>
              <a:ext cx="13315" cy="7497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4" name="Прямая соединительная линия 393"/>
            <p:cNvCxnSpPr>
              <a:stCxn id="330" idx="0"/>
              <a:endCxn id="317" idx="6"/>
            </p:cNvCxnSpPr>
            <p:nvPr/>
          </p:nvCxnSpPr>
          <p:spPr>
            <a:xfrm>
              <a:off x="5825982" y="2085983"/>
              <a:ext cx="57653" cy="7679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2" name="Прямая соединительная линия 401"/>
            <p:cNvCxnSpPr>
              <a:stCxn id="326" idx="5"/>
              <a:endCxn id="332" idx="0"/>
            </p:cNvCxnSpPr>
            <p:nvPr/>
          </p:nvCxnSpPr>
          <p:spPr>
            <a:xfrm rot="16200000" flipV="1">
              <a:off x="6373961" y="2610929"/>
              <a:ext cx="16309" cy="11671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7" name="Прямая соединительная линия 406"/>
            <p:cNvCxnSpPr>
              <a:stCxn id="333" idx="3"/>
              <a:endCxn id="328" idx="0"/>
            </p:cNvCxnSpPr>
            <p:nvPr/>
          </p:nvCxnSpPr>
          <p:spPr>
            <a:xfrm rot="5400000">
              <a:off x="6206480" y="2131099"/>
              <a:ext cx="29938" cy="3701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4" name="Группа 360"/>
          <p:cNvGrpSpPr/>
          <p:nvPr/>
        </p:nvGrpSpPr>
        <p:grpSpPr>
          <a:xfrm>
            <a:off x="5857884" y="3286124"/>
            <a:ext cx="726496" cy="1393323"/>
            <a:chOff x="6515287" y="3086269"/>
            <a:chExt cx="726496" cy="1393323"/>
          </a:xfrm>
        </p:grpSpPr>
        <p:sp>
          <p:nvSpPr>
            <p:cNvPr id="411" name="8-конечная звезда 410"/>
            <p:cNvSpPr/>
            <p:nvPr/>
          </p:nvSpPr>
          <p:spPr>
            <a:xfrm rot="19358116">
              <a:off x="7166183" y="3880039"/>
              <a:ext cx="75600" cy="756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12" name="8-конечная звезда 411"/>
            <p:cNvSpPr/>
            <p:nvPr/>
          </p:nvSpPr>
          <p:spPr>
            <a:xfrm rot="19358116">
              <a:off x="6658163" y="3581966"/>
              <a:ext cx="72000" cy="72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13" name="8-конечная звезда 412"/>
            <p:cNvSpPr/>
            <p:nvPr/>
          </p:nvSpPr>
          <p:spPr>
            <a:xfrm rot="19358116">
              <a:off x="6868862" y="3578468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14" name="8-конечная звезда 413"/>
            <p:cNvSpPr/>
            <p:nvPr/>
          </p:nvSpPr>
          <p:spPr>
            <a:xfrm rot="19358116">
              <a:off x="6947529" y="3089885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15" name="8-конечная звезда 414"/>
            <p:cNvSpPr/>
            <p:nvPr/>
          </p:nvSpPr>
          <p:spPr>
            <a:xfrm rot="19358116">
              <a:off x="7011737" y="3439846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16" name="8-конечная звезда 415"/>
            <p:cNvSpPr/>
            <p:nvPr/>
          </p:nvSpPr>
          <p:spPr>
            <a:xfrm rot="19358116" flipV="1">
              <a:off x="7017303" y="3302535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17" name="8-конечная звезда 416"/>
            <p:cNvSpPr/>
            <p:nvPr/>
          </p:nvSpPr>
          <p:spPr>
            <a:xfrm rot="19358116">
              <a:off x="6876091" y="387570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18" name="8-конечная звезда 417"/>
            <p:cNvSpPr/>
            <p:nvPr/>
          </p:nvSpPr>
          <p:spPr>
            <a:xfrm rot="19358116">
              <a:off x="7086790" y="3657772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20" name="8-конечная звезда 419"/>
            <p:cNvSpPr/>
            <p:nvPr/>
          </p:nvSpPr>
          <p:spPr>
            <a:xfrm rot="19358116">
              <a:off x="6729600" y="4157840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421" name="Прямая соединительная линия 420"/>
            <p:cNvCxnSpPr>
              <a:stCxn id="416" idx="6"/>
              <a:endCxn id="414" idx="2"/>
            </p:cNvCxnSpPr>
            <p:nvPr/>
          </p:nvCxnSpPr>
          <p:spPr>
            <a:xfrm rot="5400000" flipH="1">
              <a:off x="6919866" y="3209394"/>
              <a:ext cx="205219" cy="6312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4" name="Прямая соединительная линия 423"/>
            <p:cNvCxnSpPr>
              <a:stCxn id="415" idx="7"/>
              <a:endCxn id="416" idx="6"/>
            </p:cNvCxnSpPr>
            <p:nvPr/>
          </p:nvCxnSpPr>
          <p:spPr>
            <a:xfrm rot="5400000" flipH="1" flipV="1">
              <a:off x="6999919" y="3385968"/>
              <a:ext cx="96522" cy="1171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8" name="Прямая соединительная линия 427"/>
            <p:cNvCxnSpPr>
              <a:stCxn id="418" idx="7"/>
              <a:endCxn id="415" idx="1"/>
            </p:cNvCxnSpPr>
            <p:nvPr/>
          </p:nvCxnSpPr>
          <p:spPr>
            <a:xfrm rot="16200000" flipV="1">
              <a:off x="6992591" y="3543340"/>
              <a:ext cx="187498" cy="4168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1" name="Прямая соединительная линия 430"/>
            <p:cNvCxnSpPr>
              <a:stCxn id="413" idx="0"/>
              <a:endCxn id="415" idx="4"/>
            </p:cNvCxnSpPr>
            <p:nvPr/>
          </p:nvCxnSpPr>
          <p:spPr>
            <a:xfrm flipV="1">
              <a:off x="6917321" y="3483232"/>
              <a:ext cx="99957" cy="10585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6" name="Прямая соединительная линия 435"/>
            <p:cNvCxnSpPr>
              <a:stCxn id="412" idx="1"/>
              <a:endCxn id="413" idx="4"/>
            </p:cNvCxnSpPr>
            <p:nvPr/>
          </p:nvCxnSpPr>
          <p:spPr>
            <a:xfrm rot="5400000" flipH="1" flipV="1">
              <a:off x="6801675" y="3550022"/>
              <a:ext cx="895" cy="14455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9" name="Прямая соединительная линия 438"/>
            <p:cNvCxnSpPr>
              <a:stCxn id="411" idx="6"/>
              <a:endCxn id="418" idx="2"/>
            </p:cNvCxnSpPr>
            <p:nvPr/>
          </p:nvCxnSpPr>
          <p:spPr>
            <a:xfrm rot="16200000" flipV="1">
              <a:off x="7049520" y="3756272"/>
              <a:ext cx="197718" cy="6532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2" name="Прямая соединительная линия 441"/>
            <p:cNvCxnSpPr>
              <a:stCxn id="417" idx="6"/>
              <a:endCxn id="413" idx="2"/>
            </p:cNvCxnSpPr>
            <p:nvPr/>
          </p:nvCxnSpPr>
          <p:spPr>
            <a:xfrm rot="5400000" flipH="1" flipV="1">
              <a:off x="6772318" y="3741315"/>
              <a:ext cx="254317" cy="2554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8" name="Прямая соединительная линия 447"/>
            <p:cNvCxnSpPr>
              <a:stCxn id="417" idx="0"/>
              <a:endCxn id="411" idx="5"/>
            </p:cNvCxnSpPr>
            <p:nvPr/>
          </p:nvCxnSpPr>
          <p:spPr>
            <a:xfrm>
              <a:off x="6924550" y="3886317"/>
              <a:ext cx="241968" cy="2650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2" name="Прямая соединительная линия 451"/>
            <p:cNvCxnSpPr>
              <a:stCxn id="417" idx="4"/>
              <a:endCxn id="420" idx="0"/>
            </p:cNvCxnSpPr>
            <p:nvPr/>
          </p:nvCxnSpPr>
          <p:spPr>
            <a:xfrm rot="10800000" flipV="1">
              <a:off x="6761906" y="3919088"/>
              <a:ext cx="119726" cy="24582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56" name="8-конечная звезда 455"/>
            <p:cNvSpPr/>
            <p:nvPr/>
          </p:nvSpPr>
          <p:spPr>
            <a:xfrm rot="19358116">
              <a:off x="7097638" y="4097246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 dirty="0"/>
            </a:p>
          </p:txBody>
        </p:sp>
        <p:sp>
          <p:nvSpPr>
            <p:cNvPr id="457" name="8-конечная звезда 456"/>
            <p:cNvSpPr/>
            <p:nvPr/>
          </p:nvSpPr>
          <p:spPr>
            <a:xfrm rot="19358116">
              <a:off x="6947528" y="4232892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 dirty="0"/>
            </a:p>
          </p:txBody>
        </p:sp>
        <p:cxnSp>
          <p:nvCxnSpPr>
            <p:cNvPr id="458" name="Прямая соединительная линия 457"/>
            <p:cNvCxnSpPr>
              <a:stCxn id="456" idx="7"/>
              <a:endCxn id="411" idx="3"/>
            </p:cNvCxnSpPr>
            <p:nvPr/>
          </p:nvCxnSpPr>
          <p:spPr>
            <a:xfrm rot="5400000" flipH="1" flipV="1">
              <a:off x="7092503" y="3991027"/>
              <a:ext cx="142181" cy="7073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1" name="Прямая соединительная линия 460"/>
            <p:cNvCxnSpPr>
              <a:stCxn id="457" idx="0"/>
              <a:endCxn id="456" idx="4"/>
            </p:cNvCxnSpPr>
            <p:nvPr/>
          </p:nvCxnSpPr>
          <p:spPr>
            <a:xfrm flipV="1">
              <a:off x="6995987" y="4140632"/>
              <a:ext cx="107192" cy="10287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4" name="Прямая соединительная линия 463"/>
            <p:cNvCxnSpPr>
              <a:stCxn id="420" idx="3"/>
              <a:endCxn id="457" idx="6"/>
            </p:cNvCxnSpPr>
            <p:nvPr/>
          </p:nvCxnSpPr>
          <p:spPr>
            <a:xfrm rot="16200000" flipH="1">
              <a:off x="6829299" y="4109590"/>
              <a:ext cx="44752" cy="21293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67" name="8-конечная звезда 466"/>
            <p:cNvSpPr/>
            <p:nvPr/>
          </p:nvSpPr>
          <p:spPr>
            <a:xfrm rot="19358116">
              <a:off x="6872476" y="3086269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68" name="8-конечная звезда 467"/>
            <p:cNvSpPr/>
            <p:nvPr/>
          </p:nvSpPr>
          <p:spPr>
            <a:xfrm rot="19358116">
              <a:off x="6872476" y="3300583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69" name="8-конечная звезда 468"/>
            <p:cNvSpPr/>
            <p:nvPr/>
          </p:nvSpPr>
          <p:spPr>
            <a:xfrm rot="19358116">
              <a:off x="6729600" y="4443592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70" name="8-конечная звезда 469"/>
            <p:cNvSpPr/>
            <p:nvPr/>
          </p:nvSpPr>
          <p:spPr>
            <a:xfrm rot="19358116">
              <a:off x="6515287" y="4300715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471" name="Прямая соединительная линия 470"/>
            <p:cNvCxnSpPr>
              <a:stCxn id="468" idx="1"/>
              <a:endCxn id="467" idx="2"/>
            </p:cNvCxnSpPr>
            <p:nvPr/>
          </p:nvCxnSpPr>
          <p:spPr>
            <a:xfrm rot="5400000" flipH="1">
              <a:off x="6803659" y="3216317"/>
              <a:ext cx="202400" cy="691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5" name="Прямая соединительная линия 474"/>
            <p:cNvCxnSpPr>
              <a:stCxn id="467" idx="1"/>
              <a:endCxn id="414" idx="4"/>
            </p:cNvCxnSpPr>
            <p:nvPr/>
          </p:nvCxnSpPr>
          <p:spPr>
            <a:xfrm rot="16200000" flipH="1">
              <a:off x="6917388" y="3097589"/>
              <a:ext cx="26610" cy="4475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8" name="Прямая соединительная линия 477"/>
            <p:cNvCxnSpPr>
              <a:stCxn id="415" idx="6"/>
              <a:endCxn id="468" idx="1"/>
            </p:cNvCxnSpPr>
            <p:nvPr/>
          </p:nvCxnSpPr>
          <p:spPr>
            <a:xfrm rot="16200000" flipV="1">
              <a:off x="6903128" y="3326164"/>
              <a:ext cx="124412" cy="11403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2" name="Прямая соединительная линия 481"/>
            <p:cNvCxnSpPr>
              <a:stCxn id="469" idx="0"/>
              <a:endCxn id="457" idx="4"/>
            </p:cNvCxnSpPr>
            <p:nvPr/>
          </p:nvCxnSpPr>
          <p:spPr>
            <a:xfrm flipV="1">
              <a:off x="6761906" y="4276278"/>
              <a:ext cx="191163" cy="17439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5" name="Прямая соединительная линия 484"/>
            <p:cNvCxnSpPr>
              <a:stCxn id="470" idx="0"/>
              <a:endCxn id="420" idx="4"/>
            </p:cNvCxnSpPr>
            <p:nvPr/>
          </p:nvCxnSpPr>
          <p:spPr>
            <a:xfrm flipV="1">
              <a:off x="6547593" y="4186764"/>
              <a:ext cx="185701" cy="12102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5" name="Группа 362"/>
          <p:cNvGrpSpPr/>
          <p:nvPr/>
        </p:nvGrpSpPr>
        <p:grpSpPr>
          <a:xfrm rot="1585141">
            <a:off x="5304453" y="2021759"/>
            <a:ext cx="538571" cy="514328"/>
            <a:chOff x="5297225" y="1370312"/>
            <a:chExt cx="554067" cy="623337"/>
          </a:xfrm>
        </p:grpSpPr>
        <p:sp>
          <p:nvSpPr>
            <p:cNvPr id="127" name="8-конечная звезда 126"/>
            <p:cNvSpPr/>
            <p:nvPr/>
          </p:nvSpPr>
          <p:spPr>
            <a:xfrm rot="19358116">
              <a:off x="5585146" y="1708111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1" name="8-конечная звезда 130"/>
            <p:cNvSpPr/>
            <p:nvPr/>
          </p:nvSpPr>
          <p:spPr>
            <a:xfrm rot="19358116">
              <a:off x="5442271" y="1370312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2" name="8-конечная звезда 131"/>
            <p:cNvSpPr/>
            <p:nvPr/>
          </p:nvSpPr>
          <p:spPr>
            <a:xfrm rot="19358116">
              <a:off x="5509370" y="1801157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4" name="8-конечная звезда 133"/>
            <p:cNvSpPr/>
            <p:nvPr/>
          </p:nvSpPr>
          <p:spPr>
            <a:xfrm rot="19358116">
              <a:off x="5297225" y="1582458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5" name="8-конечная звезда 134"/>
            <p:cNvSpPr/>
            <p:nvPr/>
          </p:nvSpPr>
          <p:spPr>
            <a:xfrm rot="19358116">
              <a:off x="5440101" y="1939649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6" name="8-конечная звезда 135"/>
            <p:cNvSpPr/>
            <p:nvPr/>
          </p:nvSpPr>
          <p:spPr>
            <a:xfrm rot="19358116">
              <a:off x="5797292" y="1653895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37" name="Прямая соединительная линия 136"/>
            <p:cNvCxnSpPr>
              <a:stCxn id="127" idx="6"/>
              <a:endCxn id="131" idx="2"/>
            </p:cNvCxnSpPr>
            <p:nvPr/>
          </p:nvCxnSpPr>
          <p:spPr>
            <a:xfrm rot="16200000" flipV="1">
              <a:off x="5402961" y="1519837"/>
              <a:ext cx="286297" cy="10354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0" name="Прямая соединительная линия 139"/>
            <p:cNvCxnSpPr>
              <a:stCxn id="132" idx="6"/>
              <a:endCxn id="134" idx="2"/>
            </p:cNvCxnSpPr>
            <p:nvPr/>
          </p:nvCxnSpPr>
          <p:spPr>
            <a:xfrm rot="16200000" flipV="1">
              <a:off x="5341900" y="1629629"/>
              <a:ext cx="174673" cy="17725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3" name="Прямая соединительная линия 142"/>
            <p:cNvCxnSpPr>
              <a:stCxn id="135" idx="0"/>
              <a:endCxn id="132" idx="3"/>
            </p:cNvCxnSpPr>
            <p:nvPr/>
          </p:nvCxnSpPr>
          <p:spPr>
            <a:xfrm flipV="1">
              <a:off x="5488560" y="1844166"/>
              <a:ext cx="39540" cy="10609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9" name="Прямая соединительная линия 148"/>
            <p:cNvCxnSpPr>
              <a:stCxn id="136" idx="5"/>
              <a:endCxn id="127" idx="1"/>
            </p:cNvCxnSpPr>
            <p:nvPr/>
          </p:nvCxnSpPr>
          <p:spPr>
            <a:xfrm rot="16200000" flipH="1" flipV="1">
              <a:off x="5689841" y="1637125"/>
              <a:ext cx="67508" cy="14787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3" name="Прямая соединительная линия 152"/>
            <p:cNvCxnSpPr>
              <a:stCxn id="134" idx="0"/>
              <a:endCxn id="131" idx="4"/>
            </p:cNvCxnSpPr>
            <p:nvPr/>
          </p:nvCxnSpPr>
          <p:spPr>
            <a:xfrm flipV="1">
              <a:off x="5345684" y="1422375"/>
              <a:ext cx="103236" cy="17069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8" name="Прямая соединительная линия 157"/>
            <p:cNvCxnSpPr>
              <a:stCxn id="132" idx="0"/>
              <a:endCxn id="127" idx="4"/>
            </p:cNvCxnSpPr>
            <p:nvPr/>
          </p:nvCxnSpPr>
          <p:spPr>
            <a:xfrm flipV="1">
              <a:off x="5548137" y="1760174"/>
              <a:ext cx="43658" cy="4947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64" name="8-конечная звезда 163"/>
            <p:cNvSpPr/>
            <p:nvPr/>
          </p:nvSpPr>
          <p:spPr>
            <a:xfrm rot="19358116">
              <a:off x="5449625" y="1734858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</p:grpSp>
      <p:grpSp>
        <p:nvGrpSpPr>
          <p:cNvPr id="6" name="Группа 363"/>
          <p:cNvGrpSpPr/>
          <p:nvPr/>
        </p:nvGrpSpPr>
        <p:grpSpPr>
          <a:xfrm rot="589541">
            <a:off x="4520577" y="1928802"/>
            <a:ext cx="656137" cy="504421"/>
            <a:chOff x="4294925" y="1294537"/>
            <a:chExt cx="841986" cy="647297"/>
          </a:xfrm>
        </p:grpSpPr>
        <p:sp>
          <p:nvSpPr>
            <p:cNvPr id="161" name="8-конечная звезда 160"/>
            <p:cNvSpPr/>
            <p:nvPr/>
          </p:nvSpPr>
          <p:spPr>
            <a:xfrm rot="578312">
              <a:off x="5046604" y="1792826"/>
              <a:ext cx="90000" cy="90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62" name="8-конечная звезда 161"/>
            <p:cNvSpPr/>
            <p:nvPr/>
          </p:nvSpPr>
          <p:spPr>
            <a:xfrm rot="21105294">
              <a:off x="4934460" y="1862634"/>
              <a:ext cx="79200" cy="79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63" name="8-конечная звезда 162"/>
            <p:cNvSpPr/>
            <p:nvPr/>
          </p:nvSpPr>
          <p:spPr>
            <a:xfrm rot="19358116">
              <a:off x="4654283" y="1868210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65" name="8-конечная звезда 164"/>
            <p:cNvSpPr/>
            <p:nvPr/>
          </p:nvSpPr>
          <p:spPr>
            <a:xfrm rot="19358116">
              <a:off x="4868598" y="1582458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66" name="8-конечная звезда 165"/>
            <p:cNvSpPr/>
            <p:nvPr/>
          </p:nvSpPr>
          <p:spPr>
            <a:xfrm rot="19358116">
              <a:off x="4868598" y="1725332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67" name="8-конечная звезда 166"/>
            <p:cNvSpPr/>
            <p:nvPr/>
          </p:nvSpPr>
          <p:spPr>
            <a:xfrm rot="19358116">
              <a:off x="5082911" y="1653895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70" name="8-конечная звезда 169"/>
            <p:cNvSpPr/>
            <p:nvPr/>
          </p:nvSpPr>
          <p:spPr>
            <a:xfrm rot="19358116">
              <a:off x="4935782" y="1435328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71" name="8-конечная звезда 170"/>
            <p:cNvSpPr/>
            <p:nvPr/>
          </p:nvSpPr>
          <p:spPr>
            <a:xfrm rot="19358116">
              <a:off x="5009304" y="1723165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72" name="8-конечная звезда 171"/>
            <p:cNvSpPr/>
            <p:nvPr/>
          </p:nvSpPr>
          <p:spPr>
            <a:xfrm rot="19358116">
              <a:off x="4652114" y="1294537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73" name="8-конечная звезда 172"/>
            <p:cNvSpPr/>
            <p:nvPr/>
          </p:nvSpPr>
          <p:spPr>
            <a:xfrm rot="628005">
              <a:off x="4504127" y="1503738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74" name="8-конечная звезда 173"/>
            <p:cNvSpPr/>
            <p:nvPr/>
          </p:nvSpPr>
          <p:spPr>
            <a:xfrm rot="19358116">
              <a:off x="4794990" y="1805487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77" name="8-конечная звезда 176"/>
            <p:cNvSpPr/>
            <p:nvPr/>
          </p:nvSpPr>
          <p:spPr>
            <a:xfrm rot="19358116">
              <a:off x="4513576" y="1370313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78" name="8-конечная звезда 177"/>
            <p:cNvSpPr/>
            <p:nvPr/>
          </p:nvSpPr>
          <p:spPr>
            <a:xfrm rot="19358116">
              <a:off x="4799329" y="1513188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79" name="8-конечная звезда 178"/>
            <p:cNvSpPr/>
            <p:nvPr/>
          </p:nvSpPr>
          <p:spPr>
            <a:xfrm rot="19358116">
              <a:off x="4585014" y="1636673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80" name="8-конечная звезда 179"/>
            <p:cNvSpPr/>
            <p:nvPr/>
          </p:nvSpPr>
          <p:spPr>
            <a:xfrm rot="19358116">
              <a:off x="4442138" y="1565235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82" name="8-конечная звезда 181"/>
            <p:cNvSpPr/>
            <p:nvPr/>
          </p:nvSpPr>
          <p:spPr>
            <a:xfrm rot="19358116">
              <a:off x="4370699" y="1565235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83" name="8-конечная звезда 182"/>
            <p:cNvSpPr/>
            <p:nvPr/>
          </p:nvSpPr>
          <p:spPr>
            <a:xfrm rot="19358116">
              <a:off x="4294925" y="1580288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84" name="Прямая соединительная линия 183"/>
            <p:cNvCxnSpPr>
              <a:stCxn id="172" idx="2"/>
              <a:endCxn id="170" idx="5"/>
            </p:cNvCxnSpPr>
            <p:nvPr/>
          </p:nvCxnSpPr>
          <p:spPr>
            <a:xfrm rot="16200000" flipH="1">
              <a:off x="4748704" y="1271423"/>
              <a:ext cx="125437" cy="24919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9" name="Прямая соединительная линия 188"/>
            <p:cNvCxnSpPr>
              <a:stCxn id="170" idx="4"/>
              <a:endCxn id="165" idx="0"/>
            </p:cNvCxnSpPr>
            <p:nvPr/>
          </p:nvCxnSpPr>
          <p:spPr>
            <a:xfrm rot="10800000" flipV="1">
              <a:off x="4917057" y="1478714"/>
              <a:ext cx="24266" cy="11435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0" name="Прямая соединительная линия 189"/>
            <p:cNvCxnSpPr>
              <a:stCxn id="165" idx="2"/>
              <a:endCxn id="171" idx="5"/>
            </p:cNvCxnSpPr>
            <p:nvPr/>
          </p:nvCxnSpPr>
          <p:spPr>
            <a:xfrm rot="16200000" flipH="1">
              <a:off x="4905250" y="1637650"/>
              <a:ext cx="110978" cy="9751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1" name="Прямая соединительная линия 190"/>
            <p:cNvCxnSpPr>
              <a:stCxn id="171" idx="0"/>
              <a:endCxn id="167" idx="4"/>
            </p:cNvCxnSpPr>
            <p:nvPr/>
          </p:nvCxnSpPr>
          <p:spPr>
            <a:xfrm flipV="1">
              <a:off x="5048071" y="1697281"/>
              <a:ext cx="40381" cy="3437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2" name="Прямая соединительная линия 191"/>
            <p:cNvCxnSpPr>
              <a:stCxn id="171" idx="2"/>
              <a:endCxn id="161" idx="5"/>
            </p:cNvCxnSpPr>
            <p:nvPr/>
          </p:nvCxnSpPr>
          <p:spPr>
            <a:xfrm rot="16200000" flipH="1">
              <a:off x="5035189" y="1770756"/>
              <a:ext cx="39196" cy="2154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3" name="Прямая соединительная линия 192"/>
            <p:cNvCxnSpPr>
              <a:stCxn id="178" idx="5"/>
              <a:endCxn id="177" idx="1"/>
            </p:cNvCxnSpPr>
            <p:nvPr/>
          </p:nvCxnSpPr>
          <p:spPr>
            <a:xfrm rot="16200000" flipV="1">
              <a:off x="4621721" y="1363386"/>
              <a:ext cx="134265" cy="22152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4" name="Прямая соединительная линия 203"/>
            <p:cNvCxnSpPr>
              <a:stCxn id="165" idx="2"/>
              <a:endCxn id="178" idx="2"/>
            </p:cNvCxnSpPr>
            <p:nvPr/>
          </p:nvCxnSpPr>
          <p:spPr>
            <a:xfrm rot="5400000" flipH="1">
              <a:off x="4851899" y="1570832"/>
              <a:ext cx="59578" cy="6059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5" name="Прямая соединительная линия 204"/>
            <p:cNvCxnSpPr>
              <a:stCxn id="166" idx="5"/>
              <a:endCxn id="179" idx="1"/>
            </p:cNvCxnSpPr>
            <p:nvPr/>
          </p:nvCxnSpPr>
          <p:spPr>
            <a:xfrm rot="16200000" flipV="1">
              <a:off x="4721499" y="1601406"/>
              <a:ext cx="75367" cy="21931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6" name="Прямая соединительная линия 205"/>
            <p:cNvCxnSpPr>
              <a:stCxn id="171" idx="5"/>
              <a:endCxn id="166" idx="1"/>
            </p:cNvCxnSpPr>
            <p:nvPr/>
          </p:nvCxnSpPr>
          <p:spPr>
            <a:xfrm rot="16200000" flipH="1" flipV="1">
              <a:off x="4958915" y="1705339"/>
              <a:ext cx="14024" cy="8713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2" name="Прямая соединительная линия 221"/>
            <p:cNvCxnSpPr>
              <a:stCxn id="174" idx="7"/>
              <a:endCxn id="166" idx="4"/>
            </p:cNvCxnSpPr>
            <p:nvPr/>
          </p:nvCxnSpPr>
          <p:spPr>
            <a:xfrm rot="5400000" flipH="1" flipV="1">
              <a:off x="4828319" y="1759859"/>
              <a:ext cx="36960" cy="5467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3" name="Прямая соединительная линия 222"/>
            <p:cNvCxnSpPr>
              <a:stCxn id="163" idx="0"/>
              <a:endCxn id="174" idx="5"/>
            </p:cNvCxnSpPr>
            <p:nvPr/>
          </p:nvCxnSpPr>
          <p:spPr>
            <a:xfrm flipV="1">
              <a:off x="4702742" y="1824217"/>
              <a:ext cx="92439" cy="5460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4" name="Прямая соединительная линия 223"/>
            <p:cNvCxnSpPr>
              <a:stCxn id="174" idx="1"/>
              <a:endCxn id="162" idx="5"/>
            </p:cNvCxnSpPr>
            <p:nvPr/>
          </p:nvCxnSpPr>
          <p:spPr>
            <a:xfrm rot="16200000" flipH="1">
              <a:off x="4865876" y="1802080"/>
              <a:ext cx="48581" cy="10433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9" name="Прямая соединительная линия 228"/>
            <p:cNvCxnSpPr>
              <a:stCxn id="173" idx="1"/>
              <a:endCxn id="179" idx="7"/>
            </p:cNvCxnSpPr>
            <p:nvPr/>
          </p:nvCxnSpPr>
          <p:spPr>
            <a:xfrm rot="16200000" flipH="1">
              <a:off x="4532931" y="1548173"/>
              <a:ext cx="93828" cy="8374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0" name="Прямая соединительная линия 229"/>
            <p:cNvCxnSpPr>
              <a:stCxn id="180" idx="1"/>
              <a:endCxn id="179" idx="6"/>
            </p:cNvCxnSpPr>
            <p:nvPr/>
          </p:nvCxnSpPr>
          <p:spPr>
            <a:xfrm rot="16200000" flipH="1">
              <a:off x="4531509" y="1577080"/>
              <a:ext cx="41382" cy="9110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1" name="Прямая соединительная линия 230"/>
            <p:cNvCxnSpPr>
              <a:stCxn id="183" idx="1"/>
              <a:endCxn id="180" idx="5"/>
            </p:cNvCxnSpPr>
            <p:nvPr/>
          </p:nvCxnSpPr>
          <p:spPr>
            <a:xfrm rot="5400000" flipH="1" flipV="1">
              <a:off x="4384466" y="1546798"/>
              <a:ext cx="11428" cy="10449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7" name="Группа 364"/>
          <p:cNvGrpSpPr/>
          <p:nvPr/>
        </p:nvGrpSpPr>
        <p:grpSpPr>
          <a:xfrm rot="824949">
            <a:off x="3473154" y="1928802"/>
            <a:ext cx="957465" cy="487051"/>
            <a:chOff x="2866670" y="1509356"/>
            <a:chExt cx="1220286" cy="620745"/>
          </a:xfrm>
        </p:grpSpPr>
        <p:cxnSp>
          <p:nvCxnSpPr>
            <p:cNvPr id="221" name="Прямая соединительная линия 220"/>
            <p:cNvCxnSpPr>
              <a:stCxn id="245" idx="5"/>
              <a:endCxn id="248" idx="1"/>
            </p:cNvCxnSpPr>
            <p:nvPr/>
          </p:nvCxnSpPr>
          <p:spPr>
            <a:xfrm rot="16200000" flipV="1">
              <a:off x="3859472" y="1675800"/>
              <a:ext cx="4245" cy="30736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2" name="Прямая соединительная линия 231"/>
            <p:cNvCxnSpPr>
              <a:stCxn id="266" idx="2"/>
              <a:endCxn id="251" idx="6"/>
            </p:cNvCxnSpPr>
            <p:nvPr/>
          </p:nvCxnSpPr>
          <p:spPr>
            <a:xfrm rot="16200000" flipH="1">
              <a:off x="3278275" y="1609729"/>
              <a:ext cx="95704" cy="11435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45" name="8-конечная звезда 244"/>
            <p:cNvSpPr/>
            <p:nvPr/>
          </p:nvSpPr>
          <p:spPr>
            <a:xfrm rot="19358116">
              <a:off x="4014956" y="1800387"/>
              <a:ext cx="72000" cy="72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46" name="8-конечная звезда 245"/>
            <p:cNvSpPr/>
            <p:nvPr/>
          </p:nvSpPr>
          <p:spPr>
            <a:xfrm rot="19358116">
              <a:off x="3299131" y="2065301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47" name="8-конечная звезда 246"/>
            <p:cNvSpPr/>
            <p:nvPr/>
          </p:nvSpPr>
          <p:spPr>
            <a:xfrm rot="19358116">
              <a:off x="3511275" y="1868210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48" name="8-конечная звезда 247"/>
            <p:cNvSpPr/>
            <p:nvPr/>
          </p:nvSpPr>
          <p:spPr>
            <a:xfrm rot="19358116">
              <a:off x="3654151" y="1796772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49" name="8-конечная звезда 248"/>
            <p:cNvSpPr/>
            <p:nvPr/>
          </p:nvSpPr>
          <p:spPr>
            <a:xfrm rot="21105294">
              <a:off x="3505700" y="1648320"/>
              <a:ext cx="79200" cy="79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50" name="8-конечная звезда 249"/>
            <p:cNvSpPr/>
            <p:nvPr/>
          </p:nvSpPr>
          <p:spPr>
            <a:xfrm rot="19358116">
              <a:off x="3511276" y="172533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51" name="8-конечная звезда 250"/>
            <p:cNvSpPr/>
            <p:nvPr/>
          </p:nvSpPr>
          <p:spPr>
            <a:xfrm rot="19358116">
              <a:off x="3370569" y="1708111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52" name="8-конечная звезда 251"/>
            <p:cNvSpPr/>
            <p:nvPr/>
          </p:nvSpPr>
          <p:spPr>
            <a:xfrm rot="19358116">
              <a:off x="3439837" y="172533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53" name="8-конечная звезда 252"/>
            <p:cNvSpPr/>
            <p:nvPr/>
          </p:nvSpPr>
          <p:spPr>
            <a:xfrm rot="19358116">
              <a:off x="3208301" y="1727503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54" name="8-конечная звезда 253"/>
            <p:cNvSpPr/>
            <p:nvPr/>
          </p:nvSpPr>
          <p:spPr>
            <a:xfrm rot="19358116">
              <a:off x="2868332" y="1868209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55" name="8-конечная звезда 254"/>
            <p:cNvSpPr/>
            <p:nvPr/>
          </p:nvSpPr>
          <p:spPr>
            <a:xfrm rot="19358116">
              <a:off x="4012788" y="1583904"/>
              <a:ext cx="61200" cy="61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56" name="8-конечная звезда 255"/>
            <p:cNvSpPr/>
            <p:nvPr/>
          </p:nvSpPr>
          <p:spPr>
            <a:xfrm rot="19358116">
              <a:off x="3080479" y="1794601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57" name="8-конечная звезда 256"/>
            <p:cNvSpPr/>
            <p:nvPr/>
          </p:nvSpPr>
          <p:spPr>
            <a:xfrm rot="19358116">
              <a:off x="3009040" y="1937479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58" name="8-конечная звезда 257"/>
            <p:cNvSpPr/>
            <p:nvPr/>
          </p:nvSpPr>
          <p:spPr>
            <a:xfrm rot="19358116">
              <a:off x="3091363" y="1580288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66" name="8-конечная звезда 265"/>
            <p:cNvSpPr/>
            <p:nvPr/>
          </p:nvSpPr>
          <p:spPr>
            <a:xfrm rot="19358116">
              <a:off x="3234239" y="1580289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67" name="8-конечная звезда 266"/>
            <p:cNvSpPr/>
            <p:nvPr/>
          </p:nvSpPr>
          <p:spPr>
            <a:xfrm rot="19358116" flipV="1">
              <a:off x="2866670" y="1652232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69" name="8-конечная звезда 268"/>
            <p:cNvSpPr/>
            <p:nvPr/>
          </p:nvSpPr>
          <p:spPr>
            <a:xfrm rot="19358116" flipV="1">
              <a:off x="3509612" y="1580794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70" name="8-конечная звезда 269"/>
            <p:cNvSpPr/>
            <p:nvPr/>
          </p:nvSpPr>
          <p:spPr>
            <a:xfrm rot="19358116" flipV="1">
              <a:off x="3438174" y="1509356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276" name="Прямая соединительная линия 275"/>
            <p:cNvCxnSpPr>
              <a:stCxn id="269" idx="4"/>
              <a:endCxn id="251" idx="0"/>
            </p:cNvCxnSpPr>
            <p:nvPr/>
          </p:nvCxnSpPr>
          <p:spPr>
            <a:xfrm rot="10800000" flipV="1">
              <a:off x="3428721" y="1617526"/>
              <a:ext cx="85583" cy="10332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7" name="Прямая соединительная линия 276"/>
            <p:cNvCxnSpPr>
              <a:stCxn id="269" idx="2"/>
              <a:endCxn id="270" idx="6"/>
            </p:cNvCxnSpPr>
            <p:nvPr/>
          </p:nvCxnSpPr>
          <p:spPr>
            <a:xfrm rot="16200000" flipV="1">
              <a:off x="3479203" y="1546089"/>
              <a:ext cx="35101" cy="4369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9" name="Прямая соединительная линия 278"/>
            <p:cNvCxnSpPr>
              <a:stCxn id="252" idx="5"/>
              <a:endCxn id="250" idx="4"/>
            </p:cNvCxnSpPr>
            <p:nvPr/>
          </p:nvCxnSpPr>
          <p:spPr>
            <a:xfrm rot="16200000" flipH="1">
              <a:off x="3468459" y="1720362"/>
              <a:ext cx="19973" cy="7674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0" name="Прямая соединительная линия 279"/>
            <p:cNvCxnSpPr>
              <a:stCxn id="250" idx="3"/>
              <a:endCxn id="247" idx="0"/>
            </p:cNvCxnSpPr>
            <p:nvPr/>
          </p:nvCxnSpPr>
          <p:spPr>
            <a:xfrm rot="16200000" flipH="1">
              <a:off x="3497346" y="1816436"/>
              <a:ext cx="99730" cy="2504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1" name="Прямая соединительная линия 280"/>
            <p:cNvCxnSpPr>
              <a:stCxn id="249" idx="7"/>
              <a:endCxn id="255" idx="4"/>
            </p:cNvCxnSpPr>
            <p:nvPr/>
          </p:nvCxnSpPr>
          <p:spPr>
            <a:xfrm rot="5400000" flipH="1" flipV="1">
              <a:off x="3782472" y="1419599"/>
              <a:ext cx="23118" cy="45007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3" name="Прямая соединительная линия 282"/>
            <p:cNvCxnSpPr>
              <a:stCxn id="255" idx="3"/>
              <a:endCxn id="248" idx="0"/>
            </p:cNvCxnSpPr>
            <p:nvPr/>
          </p:nvCxnSpPr>
          <p:spPr>
            <a:xfrm rot="5400000">
              <a:off x="3789689" y="1557753"/>
              <a:ext cx="162554" cy="33671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4" name="Прямая соединительная линия 283"/>
            <p:cNvCxnSpPr>
              <a:stCxn id="246" idx="0"/>
              <a:endCxn id="247" idx="4"/>
            </p:cNvCxnSpPr>
            <p:nvPr/>
          </p:nvCxnSpPr>
          <p:spPr>
            <a:xfrm flipV="1">
              <a:off x="3357282" y="1911596"/>
              <a:ext cx="159534" cy="16644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5" name="Прямая соединительная линия 284"/>
            <p:cNvCxnSpPr>
              <a:stCxn id="247" idx="1"/>
              <a:endCxn id="248" idx="4"/>
            </p:cNvCxnSpPr>
            <p:nvPr/>
          </p:nvCxnSpPr>
          <p:spPr>
            <a:xfrm rot="5400000" flipH="1" flipV="1">
              <a:off x="3583044" y="1822150"/>
              <a:ext cx="58639" cy="9465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9" name="Прямая соединительная линия 338"/>
            <p:cNvCxnSpPr>
              <a:stCxn id="254" idx="0"/>
              <a:endCxn id="258" idx="3"/>
            </p:cNvCxnSpPr>
            <p:nvPr/>
          </p:nvCxnSpPr>
          <p:spPr>
            <a:xfrm flipV="1">
              <a:off x="2916791" y="1623297"/>
              <a:ext cx="193302" cy="25552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0" name="Прямая соединительная линия 339"/>
            <p:cNvCxnSpPr>
              <a:stCxn id="267" idx="5"/>
              <a:endCxn id="254" idx="7"/>
            </p:cNvCxnSpPr>
            <p:nvPr/>
          </p:nvCxnSpPr>
          <p:spPr>
            <a:xfrm rot="16200000" flipH="1">
              <a:off x="2807356" y="1776884"/>
              <a:ext cx="170699" cy="1242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3" name="Прямая соединительная линия 342"/>
            <p:cNvCxnSpPr>
              <a:stCxn id="254" idx="1"/>
              <a:endCxn id="257" idx="2"/>
            </p:cNvCxnSpPr>
            <p:nvPr/>
          </p:nvCxnSpPr>
          <p:spPr>
            <a:xfrm rot="16200000" flipH="1">
              <a:off x="2944196" y="1876693"/>
              <a:ext cx="77450" cy="12165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4" name="Прямая соединительная линия 343"/>
            <p:cNvCxnSpPr>
              <a:stCxn id="253" idx="4"/>
              <a:endCxn id="256" idx="1"/>
            </p:cNvCxnSpPr>
            <p:nvPr/>
          </p:nvCxnSpPr>
          <p:spPr>
            <a:xfrm rot="10800000" flipV="1">
              <a:off x="3123488" y="1779565"/>
              <a:ext cx="91462" cy="3950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0" name="Прямая соединительная линия 349"/>
            <p:cNvCxnSpPr>
              <a:stCxn id="256" idx="4"/>
              <a:endCxn id="254" idx="1"/>
            </p:cNvCxnSpPr>
            <p:nvPr/>
          </p:nvCxnSpPr>
          <p:spPr>
            <a:xfrm rot="10800000" flipV="1">
              <a:off x="2922094" y="1829310"/>
              <a:ext cx="162819" cy="6948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1" name="Прямая соединительная линия 350"/>
            <p:cNvCxnSpPr>
              <a:stCxn id="253" idx="1"/>
              <a:endCxn id="251" idx="5"/>
            </p:cNvCxnSpPr>
            <p:nvPr/>
          </p:nvCxnSpPr>
          <p:spPr>
            <a:xfrm rot="5400000" flipH="1" flipV="1">
              <a:off x="3307834" y="1701185"/>
              <a:ext cx="28002" cy="9804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9" name="Группа 365"/>
          <p:cNvGrpSpPr/>
          <p:nvPr/>
        </p:nvGrpSpPr>
        <p:grpSpPr>
          <a:xfrm rot="764819">
            <a:off x="3269578" y="2333256"/>
            <a:ext cx="472147" cy="550374"/>
            <a:chOff x="2652696" y="2204201"/>
            <a:chExt cx="551136" cy="642449"/>
          </a:xfrm>
        </p:grpSpPr>
        <p:sp>
          <p:nvSpPr>
            <p:cNvPr id="380" name="8-конечная звезда 379"/>
            <p:cNvSpPr/>
            <p:nvPr/>
          </p:nvSpPr>
          <p:spPr>
            <a:xfrm rot="19358116">
              <a:off x="2871949" y="2657642"/>
              <a:ext cx="72000" cy="72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81" name="8-конечная звезда 380"/>
            <p:cNvSpPr/>
            <p:nvPr/>
          </p:nvSpPr>
          <p:spPr>
            <a:xfrm rot="19358116">
              <a:off x="2727627" y="2779681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82" name="8-конечная звезда 381"/>
            <p:cNvSpPr/>
            <p:nvPr/>
          </p:nvSpPr>
          <p:spPr>
            <a:xfrm rot="19358116">
              <a:off x="2868332" y="2792650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83" name="8-конечная звезда 382"/>
            <p:cNvSpPr/>
            <p:nvPr/>
          </p:nvSpPr>
          <p:spPr>
            <a:xfrm rot="19358116">
              <a:off x="3149832" y="2435460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84" name="8-конечная звезда 383"/>
            <p:cNvSpPr/>
            <p:nvPr/>
          </p:nvSpPr>
          <p:spPr>
            <a:xfrm rot="21285766">
              <a:off x="3145278" y="2502344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85" name="8-конечная звезда 384"/>
            <p:cNvSpPr/>
            <p:nvPr/>
          </p:nvSpPr>
          <p:spPr>
            <a:xfrm rot="13849217" flipH="1" flipV="1">
              <a:off x="3086917" y="2509828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86" name="8-конечная звезда 385"/>
            <p:cNvSpPr/>
            <p:nvPr/>
          </p:nvSpPr>
          <p:spPr>
            <a:xfrm rot="19358116">
              <a:off x="3011210" y="2296838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87" name="8-конечная звезда 386"/>
            <p:cNvSpPr/>
            <p:nvPr/>
          </p:nvSpPr>
          <p:spPr>
            <a:xfrm rot="19358116">
              <a:off x="3036144" y="2204201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88" name="8-конечная звезда 387"/>
            <p:cNvSpPr/>
            <p:nvPr/>
          </p:nvSpPr>
          <p:spPr>
            <a:xfrm rot="13849217" flipH="1" flipV="1">
              <a:off x="2795573" y="2581266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89" name="8-конечная звезда 388"/>
            <p:cNvSpPr/>
            <p:nvPr/>
          </p:nvSpPr>
          <p:spPr>
            <a:xfrm rot="13849217" flipH="1" flipV="1">
              <a:off x="2652696" y="2652704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397" name="Прямая соединительная линия 396"/>
            <p:cNvCxnSpPr>
              <a:stCxn id="380" idx="4"/>
              <a:endCxn id="381" idx="0"/>
            </p:cNvCxnSpPr>
            <p:nvPr/>
          </p:nvCxnSpPr>
          <p:spPr>
            <a:xfrm rot="10800000" flipV="1">
              <a:off x="2785779" y="2715490"/>
              <a:ext cx="93559" cy="7692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8" name="Прямая соединительная линия 397"/>
            <p:cNvCxnSpPr>
              <a:stCxn id="380" idx="3"/>
              <a:endCxn id="382" idx="7"/>
            </p:cNvCxnSpPr>
            <p:nvPr/>
          </p:nvCxnSpPr>
          <p:spPr>
            <a:xfrm rot="5400000">
              <a:off x="2869260" y="2758983"/>
              <a:ext cx="63566" cy="424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9" name="Прямая соединительная линия 398"/>
            <p:cNvCxnSpPr>
              <a:stCxn id="381" idx="1"/>
              <a:endCxn id="382" idx="5"/>
            </p:cNvCxnSpPr>
            <p:nvPr/>
          </p:nvCxnSpPr>
          <p:spPr>
            <a:xfrm rot="5400000" flipH="1" flipV="1">
              <a:off x="2830193" y="2778009"/>
              <a:ext cx="323" cy="7643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0" name="Прямая соединительная линия 399"/>
            <p:cNvCxnSpPr>
              <a:stCxn id="380" idx="6"/>
              <a:endCxn id="388" idx="0"/>
            </p:cNvCxnSpPr>
            <p:nvPr/>
          </p:nvCxnSpPr>
          <p:spPr>
            <a:xfrm rot="16200000" flipV="1">
              <a:off x="2838817" y="2617745"/>
              <a:ext cx="42225" cy="5234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1" name="Прямая соединительная линия 400"/>
            <p:cNvCxnSpPr>
              <a:stCxn id="388" idx="6"/>
              <a:endCxn id="386" idx="3"/>
            </p:cNvCxnSpPr>
            <p:nvPr/>
          </p:nvCxnSpPr>
          <p:spPr>
            <a:xfrm flipV="1">
              <a:off x="2837112" y="2350599"/>
              <a:ext cx="197511" cy="23928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3" name="Прямая соединительная линия 402"/>
            <p:cNvCxnSpPr>
              <a:stCxn id="380" idx="0"/>
              <a:endCxn id="385" idx="2"/>
            </p:cNvCxnSpPr>
            <p:nvPr/>
          </p:nvCxnSpPr>
          <p:spPr>
            <a:xfrm flipV="1">
              <a:off x="2936561" y="2548011"/>
              <a:ext cx="155617" cy="12378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8" name="Прямая соединительная линия 407"/>
            <p:cNvCxnSpPr>
              <a:stCxn id="385" idx="6"/>
              <a:endCxn id="383" idx="4"/>
            </p:cNvCxnSpPr>
            <p:nvPr/>
          </p:nvCxnSpPr>
          <p:spPr>
            <a:xfrm flipV="1">
              <a:off x="3128456" y="2478846"/>
              <a:ext cx="26917" cy="3959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2" name="Прямая соединительная линия 421"/>
            <p:cNvCxnSpPr>
              <a:stCxn id="384" idx="6"/>
              <a:endCxn id="383" idx="3"/>
            </p:cNvCxnSpPr>
            <p:nvPr/>
          </p:nvCxnSpPr>
          <p:spPr>
            <a:xfrm rot="5400000" flipH="1" flipV="1">
              <a:off x="3163283" y="2492481"/>
              <a:ext cx="13221" cy="670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0" name="Прямая соединительная линия 449"/>
            <p:cNvCxnSpPr>
              <a:stCxn id="386" idx="2"/>
              <a:endCxn id="383" idx="6"/>
            </p:cNvCxnSpPr>
            <p:nvPr/>
          </p:nvCxnSpPr>
          <p:spPr>
            <a:xfrm rot="16200000" flipH="1">
              <a:off x="3059669" y="2340224"/>
              <a:ext cx="95704" cy="10585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1" name="Прямая соединительная линия 450"/>
            <p:cNvCxnSpPr>
              <a:stCxn id="386" idx="0"/>
              <a:endCxn id="387" idx="3"/>
            </p:cNvCxnSpPr>
            <p:nvPr/>
          </p:nvCxnSpPr>
          <p:spPr>
            <a:xfrm rot="20835181" flipV="1">
              <a:off x="3054209" y="2258557"/>
              <a:ext cx="10809" cy="4829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3" name="Прямая соединительная линия 452"/>
            <p:cNvCxnSpPr>
              <a:stCxn id="388" idx="2"/>
              <a:endCxn id="389" idx="6"/>
            </p:cNvCxnSpPr>
            <p:nvPr/>
          </p:nvCxnSpPr>
          <p:spPr>
            <a:xfrm rot="10800000" flipV="1">
              <a:off x="2694236" y="2619449"/>
              <a:ext cx="106599" cy="4187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1" name="Группа 367"/>
          <p:cNvGrpSpPr/>
          <p:nvPr/>
        </p:nvGrpSpPr>
        <p:grpSpPr>
          <a:xfrm rot="337753">
            <a:off x="2783978" y="2542447"/>
            <a:ext cx="624343" cy="1448739"/>
            <a:chOff x="2223728" y="2509488"/>
            <a:chExt cx="760100" cy="1763753"/>
          </a:xfrm>
        </p:grpSpPr>
        <p:sp>
          <p:nvSpPr>
            <p:cNvPr id="486" name="8-конечная звезда 485"/>
            <p:cNvSpPr/>
            <p:nvPr/>
          </p:nvSpPr>
          <p:spPr>
            <a:xfrm rot="19358116">
              <a:off x="2351045" y="4208441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87" name="8-конечная звезда 486"/>
            <p:cNvSpPr/>
            <p:nvPr/>
          </p:nvSpPr>
          <p:spPr>
            <a:xfrm rot="19358116">
              <a:off x="2225391" y="4082788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88" name="8-конечная звезда 487"/>
            <p:cNvSpPr/>
            <p:nvPr/>
          </p:nvSpPr>
          <p:spPr>
            <a:xfrm rot="19358116">
              <a:off x="2368267" y="4078534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94" name="8-конечная звезда 493"/>
            <p:cNvSpPr/>
            <p:nvPr/>
          </p:nvSpPr>
          <p:spPr>
            <a:xfrm rot="19358116">
              <a:off x="2582581" y="2868342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96" name="8-конечная звезда 495"/>
            <p:cNvSpPr/>
            <p:nvPr/>
          </p:nvSpPr>
          <p:spPr>
            <a:xfrm rot="19358116" flipV="1">
              <a:off x="2366604" y="3938248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98" name="8-конечная звезда 497"/>
            <p:cNvSpPr/>
            <p:nvPr/>
          </p:nvSpPr>
          <p:spPr>
            <a:xfrm rot="19358116" flipV="1">
              <a:off x="2223728" y="3938249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99" name="8-конечная звезда 498"/>
            <p:cNvSpPr/>
            <p:nvPr/>
          </p:nvSpPr>
          <p:spPr>
            <a:xfrm rot="19358116" flipV="1">
              <a:off x="2295165" y="3723934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00" name="8-конечная звезда 499"/>
            <p:cNvSpPr/>
            <p:nvPr/>
          </p:nvSpPr>
          <p:spPr>
            <a:xfrm rot="19358116" flipV="1">
              <a:off x="2295166" y="3295306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01" name="8-конечная звезда 500"/>
            <p:cNvSpPr/>
            <p:nvPr/>
          </p:nvSpPr>
          <p:spPr>
            <a:xfrm rot="19358116" flipV="1">
              <a:off x="2302520" y="3009553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02" name="8-конечная звезда 501"/>
            <p:cNvSpPr/>
            <p:nvPr/>
          </p:nvSpPr>
          <p:spPr>
            <a:xfrm rot="19358116" flipV="1">
              <a:off x="2302520" y="3152430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03" name="8-конечная звезда 502"/>
            <p:cNvSpPr/>
            <p:nvPr/>
          </p:nvSpPr>
          <p:spPr>
            <a:xfrm rot="19358116" flipV="1">
              <a:off x="2295167" y="2866677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04" name="8-конечная звезда 503"/>
            <p:cNvSpPr/>
            <p:nvPr/>
          </p:nvSpPr>
          <p:spPr>
            <a:xfrm rot="19358116" flipV="1">
              <a:off x="2295166" y="2723802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05" name="8-конечная звезда 504"/>
            <p:cNvSpPr/>
            <p:nvPr/>
          </p:nvSpPr>
          <p:spPr>
            <a:xfrm rot="19358116" flipV="1">
              <a:off x="2366605" y="2509488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06" name="8-конечная звезда 505"/>
            <p:cNvSpPr/>
            <p:nvPr/>
          </p:nvSpPr>
          <p:spPr>
            <a:xfrm rot="19358116" flipV="1">
              <a:off x="2438042" y="2723802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07" name="8-конечная звезда 506"/>
            <p:cNvSpPr/>
            <p:nvPr/>
          </p:nvSpPr>
          <p:spPr>
            <a:xfrm rot="19358116" flipV="1">
              <a:off x="2652356" y="3080993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08" name="8-конечная звезда 507"/>
            <p:cNvSpPr/>
            <p:nvPr/>
          </p:nvSpPr>
          <p:spPr>
            <a:xfrm rot="19358116" flipV="1">
              <a:off x="2795232" y="3080991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09" name="8-конечная звезда 508"/>
            <p:cNvSpPr/>
            <p:nvPr/>
          </p:nvSpPr>
          <p:spPr>
            <a:xfrm rot="19358116" flipV="1">
              <a:off x="2866671" y="3009554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 dirty="0"/>
            </a:p>
          </p:txBody>
        </p:sp>
        <p:sp>
          <p:nvSpPr>
            <p:cNvPr id="511" name="8-конечная звезда 510"/>
            <p:cNvSpPr/>
            <p:nvPr/>
          </p:nvSpPr>
          <p:spPr>
            <a:xfrm rot="19358116" flipV="1">
              <a:off x="2938109" y="3152430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512" name="Прямая соединительная линия 511"/>
            <p:cNvCxnSpPr>
              <a:stCxn id="509" idx="6"/>
              <a:endCxn id="511" idx="2"/>
            </p:cNvCxnSpPr>
            <p:nvPr/>
          </p:nvCxnSpPr>
          <p:spPr>
            <a:xfrm rot="16200000" flipH="1">
              <a:off x="2871981" y="3082005"/>
              <a:ext cx="106539" cy="4369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3" name="Прямая соединительная линия 512"/>
            <p:cNvCxnSpPr>
              <a:stCxn id="509" idx="4"/>
              <a:endCxn id="508" idx="0"/>
            </p:cNvCxnSpPr>
            <p:nvPr/>
          </p:nvCxnSpPr>
          <p:spPr>
            <a:xfrm rot="10800000" flipV="1">
              <a:off x="2836260" y="3046285"/>
              <a:ext cx="35102" cy="4369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4" name="Прямая соединительная линия 513"/>
            <p:cNvCxnSpPr>
              <a:stCxn id="511" idx="3"/>
              <a:endCxn id="508" idx="7"/>
            </p:cNvCxnSpPr>
            <p:nvPr/>
          </p:nvCxnSpPr>
          <p:spPr>
            <a:xfrm rot="16200000" flipV="1">
              <a:off x="2856848" y="3090789"/>
              <a:ext cx="65364" cy="9756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5" name="Прямая соединительная линия 514"/>
            <p:cNvCxnSpPr>
              <a:stCxn id="508" idx="3"/>
              <a:endCxn id="507" idx="7"/>
            </p:cNvCxnSpPr>
            <p:nvPr/>
          </p:nvCxnSpPr>
          <p:spPr>
            <a:xfrm rot="16200000" flipH="1" flipV="1">
              <a:off x="2743615" y="3055070"/>
              <a:ext cx="6077" cy="9756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6" name="Прямая соединительная линия 515"/>
            <p:cNvCxnSpPr>
              <a:stCxn id="507" idx="1"/>
              <a:endCxn id="494" idx="3"/>
            </p:cNvCxnSpPr>
            <p:nvPr/>
          </p:nvCxnSpPr>
          <p:spPr>
            <a:xfrm rot="16200000" flipV="1">
              <a:off x="2562578" y="2965519"/>
              <a:ext cx="159092" cy="7225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7" name="Прямая соединительная линия 516"/>
            <p:cNvCxnSpPr>
              <a:stCxn id="494" idx="5"/>
              <a:endCxn id="506" idx="6"/>
            </p:cNvCxnSpPr>
            <p:nvPr/>
          </p:nvCxnSpPr>
          <p:spPr>
            <a:xfrm rot="16200000" flipV="1">
              <a:off x="2465336" y="2774270"/>
              <a:ext cx="126925" cy="10804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8" name="Прямая соединительная линия 517"/>
            <p:cNvCxnSpPr>
              <a:stCxn id="506" idx="2"/>
              <a:endCxn id="505" idx="5"/>
            </p:cNvCxnSpPr>
            <p:nvPr/>
          </p:nvCxnSpPr>
          <p:spPr>
            <a:xfrm rot="16200000" flipV="1">
              <a:off x="2329984" y="2611448"/>
              <a:ext cx="173488" cy="6060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9" name="Прямая соединительная линия 518"/>
            <p:cNvCxnSpPr>
              <a:stCxn id="505" idx="5"/>
              <a:endCxn id="504" idx="0"/>
            </p:cNvCxnSpPr>
            <p:nvPr/>
          </p:nvCxnSpPr>
          <p:spPr>
            <a:xfrm rot="5400000">
              <a:off x="2272420" y="2618780"/>
              <a:ext cx="177783" cy="5023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0" name="Прямая соединительная линия 519"/>
            <p:cNvCxnSpPr>
              <a:stCxn id="504" idx="5"/>
              <a:endCxn id="503" idx="1"/>
            </p:cNvCxnSpPr>
            <p:nvPr/>
          </p:nvCxnSpPr>
          <p:spPr>
            <a:xfrm rot="16200000" flipH="1">
              <a:off x="2269246" y="2815061"/>
              <a:ext cx="97560" cy="607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1" name="Прямая соединительная линия 520"/>
            <p:cNvCxnSpPr>
              <a:stCxn id="501" idx="5"/>
              <a:endCxn id="502" idx="1"/>
            </p:cNvCxnSpPr>
            <p:nvPr/>
          </p:nvCxnSpPr>
          <p:spPr>
            <a:xfrm rot="16200000" flipH="1">
              <a:off x="2276598" y="3100813"/>
              <a:ext cx="97562" cy="607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2" name="Прямая соединительная линия 521"/>
            <p:cNvCxnSpPr>
              <a:stCxn id="501" idx="1"/>
              <a:endCxn id="503" idx="5"/>
            </p:cNvCxnSpPr>
            <p:nvPr/>
          </p:nvCxnSpPr>
          <p:spPr>
            <a:xfrm rot="16200000" flipV="1">
              <a:off x="2272923" y="2954261"/>
              <a:ext cx="97561" cy="1342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7" name="Прямая соединительная линия 556"/>
            <p:cNvCxnSpPr>
              <a:stCxn id="500" idx="1"/>
              <a:endCxn id="502" idx="5"/>
            </p:cNvCxnSpPr>
            <p:nvPr/>
          </p:nvCxnSpPr>
          <p:spPr>
            <a:xfrm rot="5400000" flipH="1" flipV="1">
              <a:off x="2272922" y="3246089"/>
              <a:ext cx="97561" cy="127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8" name="Прямая соединительная линия 557"/>
            <p:cNvCxnSpPr>
              <a:stCxn id="499" idx="1"/>
              <a:endCxn id="500" idx="5"/>
            </p:cNvCxnSpPr>
            <p:nvPr/>
          </p:nvCxnSpPr>
          <p:spPr>
            <a:xfrm rot="16200000" flipV="1">
              <a:off x="2126369" y="3529443"/>
              <a:ext cx="383313" cy="607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9" name="Прямая соединительная линия 558"/>
            <p:cNvCxnSpPr>
              <a:stCxn id="499" idx="6"/>
              <a:endCxn id="496" idx="2"/>
            </p:cNvCxnSpPr>
            <p:nvPr/>
          </p:nvCxnSpPr>
          <p:spPr>
            <a:xfrm rot="16200000" flipH="1">
              <a:off x="2264756" y="3832103"/>
              <a:ext cx="177977" cy="4369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0" name="Прямая соединительная линия 559"/>
            <p:cNvCxnSpPr>
              <a:stCxn id="496" idx="6"/>
              <a:endCxn id="488" idx="7"/>
            </p:cNvCxnSpPr>
            <p:nvPr/>
          </p:nvCxnSpPr>
          <p:spPr>
            <a:xfrm rot="5400000">
              <a:off x="2351348" y="4026783"/>
              <a:ext cx="99497" cy="448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1" name="Прямая соединительная линия 560"/>
            <p:cNvCxnSpPr>
              <a:stCxn id="486" idx="6"/>
              <a:endCxn id="487" idx="2"/>
            </p:cNvCxnSpPr>
            <p:nvPr/>
          </p:nvCxnSpPr>
          <p:spPr>
            <a:xfrm rot="16200000" flipV="1">
              <a:off x="2274359" y="4125666"/>
              <a:ext cx="83843" cy="9500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0" name="Прямая соединительная линия 579"/>
            <p:cNvCxnSpPr>
              <a:stCxn id="487" idx="7"/>
              <a:endCxn id="498" idx="5"/>
            </p:cNvCxnSpPr>
            <p:nvPr/>
          </p:nvCxnSpPr>
          <p:spPr>
            <a:xfrm rot="16200000" flipV="1">
              <a:off x="2200134" y="4027183"/>
              <a:ext cx="99261" cy="1242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1" name="Прямая соединительная линия 580"/>
            <p:cNvCxnSpPr>
              <a:stCxn id="498" idx="7"/>
              <a:endCxn id="496" idx="3"/>
            </p:cNvCxnSpPr>
            <p:nvPr/>
          </p:nvCxnSpPr>
          <p:spPr>
            <a:xfrm rot="5400000" flipH="1" flipV="1">
              <a:off x="2314987" y="3912327"/>
              <a:ext cx="6076" cy="9756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3" name="Прямая соединительная линия 582"/>
            <p:cNvCxnSpPr>
              <a:stCxn id="488" idx="3"/>
              <a:endCxn id="486" idx="7"/>
            </p:cNvCxnSpPr>
            <p:nvPr/>
          </p:nvCxnSpPr>
          <p:spPr>
            <a:xfrm rot="5400000">
              <a:off x="2351498" y="4168547"/>
              <a:ext cx="76434" cy="393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4" name="Группа 368"/>
          <p:cNvGrpSpPr/>
          <p:nvPr/>
        </p:nvGrpSpPr>
        <p:grpSpPr>
          <a:xfrm rot="350356">
            <a:off x="2043163" y="3629051"/>
            <a:ext cx="1251149" cy="1311341"/>
            <a:chOff x="1651719" y="4152057"/>
            <a:chExt cx="1484928" cy="1556366"/>
          </a:xfrm>
        </p:grpSpPr>
        <p:cxnSp>
          <p:nvCxnSpPr>
            <p:cNvPr id="582" name="Прямая соединительная линия 581"/>
            <p:cNvCxnSpPr>
              <a:stCxn id="601" idx="7"/>
              <a:endCxn id="615" idx="3"/>
            </p:cNvCxnSpPr>
            <p:nvPr/>
          </p:nvCxnSpPr>
          <p:spPr>
            <a:xfrm rot="5400000" flipH="1" flipV="1">
              <a:off x="2431189" y="4681845"/>
              <a:ext cx="83228" cy="502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96" name="8-конечная звезда 595"/>
            <p:cNvSpPr/>
            <p:nvPr/>
          </p:nvSpPr>
          <p:spPr>
            <a:xfrm rot="19358116">
              <a:off x="2727626" y="5227964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97" name="8-конечная звезда 596"/>
            <p:cNvSpPr/>
            <p:nvPr/>
          </p:nvSpPr>
          <p:spPr>
            <a:xfrm rot="19358116">
              <a:off x="2513311" y="4656460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98" name="8-конечная звезда 597"/>
            <p:cNvSpPr/>
            <p:nvPr/>
          </p:nvSpPr>
          <p:spPr>
            <a:xfrm rot="19358116">
              <a:off x="1792510" y="4439978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99" name="8-конечная звезда 598"/>
            <p:cNvSpPr/>
            <p:nvPr/>
          </p:nvSpPr>
          <p:spPr>
            <a:xfrm rot="19358116">
              <a:off x="2011077" y="4654291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00" name="8-конечная звезда 599"/>
            <p:cNvSpPr/>
            <p:nvPr/>
          </p:nvSpPr>
          <p:spPr>
            <a:xfrm rot="19358116">
              <a:off x="1939639" y="458285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01" name="8-конечная звезда 600"/>
            <p:cNvSpPr/>
            <p:nvPr/>
          </p:nvSpPr>
          <p:spPr>
            <a:xfrm rot="19358116">
              <a:off x="2439706" y="4725730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04" name="8-конечная звезда 603"/>
            <p:cNvSpPr/>
            <p:nvPr/>
          </p:nvSpPr>
          <p:spPr>
            <a:xfrm rot="19358116">
              <a:off x="1725325" y="4297100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05" name="8-конечная звезда 604"/>
            <p:cNvSpPr/>
            <p:nvPr/>
          </p:nvSpPr>
          <p:spPr>
            <a:xfrm rot="19358116">
              <a:off x="2584751" y="4870774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06" name="8-конечная звезда 605"/>
            <p:cNvSpPr/>
            <p:nvPr/>
          </p:nvSpPr>
          <p:spPr>
            <a:xfrm rot="19358116">
              <a:off x="3082647" y="565442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08" name="8-конечная звезда 607"/>
            <p:cNvSpPr/>
            <p:nvPr/>
          </p:nvSpPr>
          <p:spPr>
            <a:xfrm rot="19358116">
              <a:off x="1651719" y="4152057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09" name="8-конечная звезда 608"/>
            <p:cNvSpPr/>
            <p:nvPr/>
          </p:nvSpPr>
          <p:spPr>
            <a:xfrm rot="19358116">
              <a:off x="1723156" y="4509245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10" name="8-конечная звезда 609"/>
            <p:cNvSpPr/>
            <p:nvPr/>
          </p:nvSpPr>
          <p:spPr>
            <a:xfrm rot="19358116">
              <a:off x="1723157" y="4580683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11" name="8-конечная звезда 610"/>
            <p:cNvSpPr/>
            <p:nvPr/>
          </p:nvSpPr>
          <p:spPr>
            <a:xfrm rot="19358116">
              <a:off x="1662603" y="4305817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12" name="8-конечная звезда 611"/>
            <p:cNvSpPr/>
            <p:nvPr/>
          </p:nvSpPr>
          <p:spPr>
            <a:xfrm rot="19358116">
              <a:off x="2008909" y="4294931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13" name="8-конечная звезда 612"/>
            <p:cNvSpPr/>
            <p:nvPr/>
          </p:nvSpPr>
          <p:spPr>
            <a:xfrm rot="19358116">
              <a:off x="2151783" y="4294932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14" name="8-конечная звезда 613"/>
            <p:cNvSpPr/>
            <p:nvPr/>
          </p:nvSpPr>
          <p:spPr>
            <a:xfrm rot="19358116">
              <a:off x="2151785" y="4580684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15" name="8-конечная звезда 614"/>
            <p:cNvSpPr/>
            <p:nvPr/>
          </p:nvSpPr>
          <p:spPr>
            <a:xfrm rot="19358116">
              <a:off x="2456583" y="4599732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16" name="8-конечная звезда 615"/>
            <p:cNvSpPr/>
            <p:nvPr/>
          </p:nvSpPr>
          <p:spPr>
            <a:xfrm rot="19358116">
              <a:off x="2366098" y="4866436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17" name="8-конечная звезда 616"/>
            <p:cNvSpPr/>
            <p:nvPr/>
          </p:nvSpPr>
          <p:spPr>
            <a:xfrm rot="19358116">
              <a:off x="2305545" y="5080751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18" name="8-конечная звезда 617"/>
            <p:cNvSpPr/>
            <p:nvPr/>
          </p:nvSpPr>
          <p:spPr>
            <a:xfrm rot="19358116">
              <a:off x="2866164" y="5509377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619" name="Прямая соединительная линия 618"/>
            <p:cNvCxnSpPr>
              <a:stCxn id="614" idx="7"/>
              <a:endCxn id="613" idx="3"/>
            </p:cNvCxnSpPr>
            <p:nvPr/>
          </p:nvCxnSpPr>
          <p:spPr>
            <a:xfrm rot="16200000" flipV="1">
              <a:off x="2051917" y="4456537"/>
              <a:ext cx="242934" cy="574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0" name="Прямая соединительная линия 619"/>
            <p:cNvCxnSpPr>
              <a:stCxn id="615" idx="2"/>
              <a:endCxn id="597" idx="7"/>
            </p:cNvCxnSpPr>
            <p:nvPr/>
          </p:nvCxnSpPr>
          <p:spPr>
            <a:xfrm rot="16200000" flipH="1">
              <a:off x="2511530" y="4618261"/>
              <a:ext cx="18249" cy="5872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1" name="Прямая соединительная линия 620"/>
            <p:cNvCxnSpPr>
              <a:stCxn id="605" idx="7"/>
              <a:endCxn id="597" idx="2"/>
            </p:cNvCxnSpPr>
            <p:nvPr/>
          </p:nvCxnSpPr>
          <p:spPr>
            <a:xfrm rot="16200000" flipV="1">
              <a:off x="2515190" y="4764796"/>
              <a:ext cx="156451" cy="5608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2" name="Прямая соединительная линия 621"/>
            <p:cNvCxnSpPr>
              <a:stCxn id="596" idx="7"/>
              <a:endCxn id="605" idx="2"/>
            </p:cNvCxnSpPr>
            <p:nvPr/>
          </p:nvCxnSpPr>
          <p:spPr>
            <a:xfrm rot="16200000" flipV="1">
              <a:off x="2550910" y="5014830"/>
              <a:ext cx="299327" cy="12751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3" name="Прямая соединительная линия 622"/>
            <p:cNvCxnSpPr>
              <a:stCxn id="596" idx="5"/>
              <a:endCxn id="617" idx="2"/>
            </p:cNvCxnSpPr>
            <p:nvPr/>
          </p:nvCxnSpPr>
          <p:spPr>
            <a:xfrm rot="16200000" flipV="1">
              <a:off x="2465814" y="4993959"/>
              <a:ext cx="136541" cy="38766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4" name="Прямая соединительная линия 623"/>
            <p:cNvCxnSpPr>
              <a:stCxn id="618" idx="2"/>
              <a:endCxn id="606" idx="7"/>
            </p:cNvCxnSpPr>
            <p:nvPr/>
          </p:nvCxnSpPr>
          <p:spPr>
            <a:xfrm rot="16200000" flipH="1">
              <a:off x="2953794" y="5495222"/>
              <a:ext cx="106518" cy="21236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5" name="Прямая соединительная линия 624"/>
            <p:cNvCxnSpPr>
              <a:stCxn id="596" idx="2"/>
              <a:endCxn id="618" idx="6"/>
            </p:cNvCxnSpPr>
            <p:nvPr/>
          </p:nvCxnSpPr>
          <p:spPr>
            <a:xfrm rot="16200000" flipH="1">
              <a:off x="2713325" y="5352479"/>
              <a:ext cx="227695" cy="9496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3" name="Прямая соединительная линия 642"/>
            <p:cNvCxnSpPr>
              <a:stCxn id="613" idx="5"/>
              <a:endCxn id="612" idx="1"/>
            </p:cNvCxnSpPr>
            <p:nvPr/>
          </p:nvCxnSpPr>
          <p:spPr>
            <a:xfrm rot="16200000" flipH="1" flipV="1">
              <a:off x="2099076" y="4266503"/>
              <a:ext cx="5739" cy="10005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4" name="Прямая соединительная линия 643"/>
            <p:cNvCxnSpPr>
              <a:stCxn id="616" idx="5"/>
              <a:endCxn id="614" idx="2"/>
            </p:cNvCxnSpPr>
            <p:nvPr/>
          </p:nvCxnSpPr>
          <p:spPr>
            <a:xfrm rot="16200000" flipV="1">
              <a:off x="2143535" y="4662411"/>
              <a:ext cx="265715" cy="17979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5" name="Прямая соединительная линия 644"/>
            <p:cNvCxnSpPr>
              <a:stCxn id="616" idx="7"/>
              <a:endCxn id="601" idx="4"/>
            </p:cNvCxnSpPr>
            <p:nvPr/>
          </p:nvCxnSpPr>
          <p:spPr>
            <a:xfrm rot="5400000" flipH="1" flipV="1">
              <a:off x="2369152" y="4790533"/>
              <a:ext cx="97511" cy="5467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6" name="Прямая соединительная линия 645"/>
            <p:cNvCxnSpPr>
              <a:stCxn id="605" idx="6"/>
              <a:endCxn id="601" idx="2"/>
            </p:cNvCxnSpPr>
            <p:nvPr/>
          </p:nvCxnSpPr>
          <p:spPr>
            <a:xfrm rot="16200000" flipV="1">
              <a:off x="2488673" y="4768608"/>
              <a:ext cx="103234" cy="11439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8" name="Прямая соединительная линия 657"/>
            <p:cNvCxnSpPr>
              <a:stCxn id="600" idx="7"/>
              <a:endCxn id="612" idx="3"/>
            </p:cNvCxnSpPr>
            <p:nvPr/>
          </p:nvCxnSpPr>
          <p:spPr>
            <a:xfrm rot="5400000" flipH="1" flipV="1">
              <a:off x="1876356" y="4431810"/>
              <a:ext cx="245152" cy="5741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9" name="Прямая соединительная линия 658"/>
            <p:cNvCxnSpPr>
              <a:stCxn id="609" idx="3"/>
              <a:endCxn id="610" idx="7"/>
            </p:cNvCxnSpPr>
            <p:nvPr/>
          </p:nvCxnSpPr>
          <p:spPr>
            <a:xfrm rot="16200000" flipH="1">
              <a:off x="1730446" y="4563693"/>
              <a:ext cx="28620" cy="574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0" name="Прямая соединительная линия 659"/>
            <p:cNvCxnSpPr>
              <a:stCxn id="599" idx="1"/>
              <a:endCxn id="614" idx="4"/>
            </p:cNvCxnSpPr>
            <p:nvPr/>
          </p:nvCxnSpPr>
          <p:spPr>
            <a:xfrm rot="5400000" flipH="1" flipV="1">
              <a:off x="2075785" y="4604446"/>
              <a:ext cx="69485" cy="9138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7" name="Прямая соединительная линия 666"/>
            <p:cNvCxnSpPr>
              <a:stCxn id="611" idx="6"/>
              <a:endCxn id="608" idx="3"/>
            </p:cNvCxnSpPr>
            <p:nvPr/>
          </p:nvCxnSpPr>
          <p:spPr>
            <a:xfrm rot="16200000" flipV="1">
              <a:off x="1613180" y="4252335"/>
              <a:ext cx="115184" cy="64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8" name="Прямая соединительная линия 667"/>
            <p:cNvCxnSpPr>
              <a:stCxn id="612" idx="4"/>
              <a:endCxn id="598" idx="0"/>
            </p:cNvCxnSpPr>
            <p:nvPr/>
          </p:nvCxnSpPr>
          <p:spPr>
            <a:xfrm rot="10800000" flipV="1">
              <a:off x="1840970" y="4329640"/>
              <a:ext cx="172373" cy="12095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9" name="Прямая соединительная линия 668"/>
            <p:cNvCxnSpPr>
              <a:stCxn id="609" idx="0"/>
              <a:endCxn id="598" idx="4"/>
            </p:cNvCxnSpPr>
            <p:nvPr/>
          </p:nvCxnSpPr>
          <p:spPr>
            <a:xfrm flipV="1">
              <a:off x="1761923" y="4483364"/>
              <a:ext cx="36128" cy="3437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0" name="Прямая соединительная линия 669"/>
            <p:cNvCxnSpPr>
              <a:stCxn id="612" idx="5"/>
              <a:endCxn id="604" idx="1"/>
            </p:cNvCxnSpPr>
            <p:nvPr/>
          </p:nvCxnSpPr>
          <p:spPr>
            <a:xfrm rot="16200000" flipH="1" flipV="1">
              <a:off x="1887080" y="4205667"/>
              <a:ext cx="14026" cy="23001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1" name="Прямая соединительная линия 670"/>
            <p:cNvCxnSpPr>
              <a:stCxn id="599" idx="6"/>
              <a:endCxn id="600" idx="2"/>
            </p:cNvCxnSpPr>
            <p:nvPr/>
          </p:nvCxnSpPr>
          <p:spPr>
            <a:xfrm rot="16200000" flipV="1">
              <a:off x="1988098" y="4626239"/>
              <a:ext cx="28520" cy="3866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9" name="Прямая соединительная линия 688"/>
            <p:cNvCxnSpPr>
              <a:stCxn id="604" idx="4"/>
              <a:endCxn id="611" idx="1"/>
            </p:cNvCxnSpPr>
            <p:nvPr/>
          </p:nvCxnSpPr>
          <p:spPr>
            <a:xfrm rot="10800000">
              <a:off x="1705612" y="4330288"/>
              <a:ext cx="25254" cy="1019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2" name="Прямая соединительная линия 701"/>
            <p:cNvCxnSpPr>
              <a:stCxn id="614" idx="7"/>
              <a:endCxn id="612" idx="2"/>
            </p:cNvCxnSpPr>
            <p:nvPr/>
          </p:nvCxnSpPr>
          <p:spPr>
            <a:xfrm rot="16200000" flipV="1">
              <a:off x="1986349" y="4390968"/>
              <a:ext cx="247177" cy="13263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5" name="Группа 369"/>
          <p:cNvGrpSpPr/>
          <p:nvPr/>
        </p:nvGrpSpPr>
        <p:grpSpPr>
          <a:xfrm rot="685832">
            <a:off x="2593716" y="4710567"/>
            <a:ext cx="841399" cy="642815"/>
            <a:chOff x="2413837" y="5296478"/>
            <a:chExt cx="1002232" cy="765689"/>
          </a:xfrm>
        </p:grpSpPr>
        <p:sp>
          <p:nvSpPr>
            <p:cNvPr id="710" name="8-конечная звезда 709"/>
            <p:cNvSpPr/>
            <p:nvPr/>
          </p:nvSpPr>
          <p:spPr>
            <a:xfrm rot="19358116">
              <a:off x="2413837" y="5296478"/>
              <a:ext cx="72000" cy="72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11" name="8-конечная звезда 710"/>
            <p:cNvSpPr/>
            <p:nvPr/>
          </p:nvSpPr>
          <p:spPr>
            <a:xfrm rot="19358116">
              <a:off x="2472786" y="5648186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12" name="8-конечная звезда 711"/>
            <p:cNvSpPr/>
            <p:nvPr/>
          </p:nvSpPr>
          <p:spPr>
            <a:xfrm rot="19358116">
              <a:off x="2439705" y="5440110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13" name="8-конечная звезда 712"/>
            <p:cNvSpPr/>
            <p:nvPr/>
          </p:nvSpPr>
          <p:spPr>
            <a:xfrm rot="19358116">
              <a:off x="2511143" y="5368671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14" name="8-конечная звезда 713"/>
            <p:cNvSpPr/>
            <p:nvPr/>
          </p:nvSpPr>
          <p:spPr>
            <a:xfrm rot="19358116">
              <a:off x="2651850" y="5866569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15" name="8-конечная звезда 714"/>
            <p:cNvSpPr/>
            <p:nvPr/>
          </p:nvSpPr>
          <p:spPr>
            <a:xfrm rot="19358116">
              <a:off x="2804250" y="6018967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16" name="8-конечная звезда 715"/>
            <p:cNvSpPr/>
            <p:nvPr/>
          </p:nvSpPr>
          <p:spPr>
            <a:xfrm rot="19358116">
              <a:off x="2877049" y="6009445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17" name="8-конечная звезда 716"/>
            <p:cNvSpPr/>
            <p:nvPr/>
          </p:nvSpPr>
          <p:spPr>
            <a:xfrm rot="19358116">
              <a:off x="3151917" y="5938005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18" name="8-конечная звезда 717"/>
            <p:cNvSpPr/>
            <p:nvPr/>
          </p:nvSpPr>
          <p:spPr>
            <a:xfrm rot="19358116">
              <a:off x="2734173" y="5734577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19" name="8-конечная звезда 718"/>
            <p:cNvSpPr/>
            <p:nvPr/>
          </p:nvSpPr>
          <p:spPr>
            <a:xfrm rot="19358116">
              <a:off x="2794727" y="5652255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20" name="8-конечная звезда 719"/>
            <p:cNvSpPr/>
            <p:nvPr/>
          </p:nvSpPr>
          <p:spPr>
            <a:xfrm rot="19358116">
              <a:off x="3304648" y="5913195"/>
              <a:ext cx="43199" cy="4319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21" name="8-конечная звезда 720"/>
            <p:cNvSpPr/>
            <p:nvPr/>
          </p:nvSpPr>
          <p:spPr>
            <a:xfrm rot="19358116">
              <a:off x="3358469" y="5729846"/>
              <a:ext cx="57600" cy="576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22" name="8-конечная звезда 721"/>
            <p:cNvSpPr/>
            <p:nvPr/>
          </p:nvSpPr>
          <p:spPr>
            <a:xfrm rot="19358116">
              <a:off x="2651851" y="5509377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723" name="Прямая соединительная линия 722"/>
            <p:cNvCxnSpPr>
              <a:stCxn id="711" idx="2"/>
              <a:endCxn id="718" idx="6"/>
            </p:cNvCxnSpPr>
            <p:nvPr/>
          </p:nvCxnSpPr>
          <p:spPr>
            <a:xfrm rot="15514168" flipH="1">
              <a:off x="2586212" y="5611025"/>
              <a:ext cx="86411" cy="21360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4" name="Прямая соединительная линия 723"/>
            <p:cNvCxnSpPr>
              <a:stCxn id="718" idx="4"/>
              <a:endCxn id="714" idx="0"/>
            </p:cNvCxnSpPr>
            <p:nvPr/>
          </p:nvCxnSpPr>
          <p:spPr>
            <a:xfrm rot="10800000" flipV="1">
              <a:off x="2690618" y="5769286"/>
              <a:ext cx="47989" cy="10577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5" name="Прямая соединительная линия 724"/>
            <p:cNvCxnSpPr>
              <a:stCxn id="719" idx="3"/>
              <a:endCxn id="718" idx="0"/>
            </p:cNvCxnSpPr>
            <p:nvPr/>
          </p:nvCxnSpPr>
          <p:spPr>
            <a:xfrm rot="5400000">
              <a:off x="2769297" y="5698908"/>
              <a:ext cx="47804" cy="4051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6" name="Прямая соединительная линия 725"/>
            <p:cNvCxnSpPr>
              <a:stCxn id="717" idx="6"/>
              <a:endCxn id="719" idx="3"/>
            </p:cNvCxnSpPr>
            <p:nvPr/>
          </p:nvCxnSpPr>
          <p:spPr>
            <a:xfrm rot="16200000" flipV="1">
              <a:off x="2863346" y="5645375"/>
              <a:ext cx="247174" cy="34695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7" name="Прямая соединительная линия 726"/>
            <p:cNvCxnSpPr>
              <a:stCxn id="716" idx="1"/>
              <a:endCxn id="715" idx="1"/>
            </p:cNvCxnSpPr>
            <p:nvPr/>
          </p:nvCxnSpPr>
          <p:spPr>
            <a:xfrm rot="5400000">
              <a:off x="2878898" y="6002277"/>
              <a:ext cx="9522" cy="7279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8" name="Прямая соединительная линия 727"/>
            <p:cNvCxnSpPr>
              <a:stCxn id="717" idx="5"/>
              <a:endCxn id="716" idx="1"/>
            </p:cNvCxnSpPr>
            <p:nvPr/>
          </p:nvCxnSpPr>
          <p:spPr>
            <a:xfrm rot="16200000" flipH="1" flipV="1">
              <a:off x="2997493" y="5879300"/>
              <a:ext cx="77180" cy="23205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9" name="Прямая соединительная линия 728"/>
            <p:cNvCxnSpPr>
              <a:stCxn id="717" idx="1"/>
              <a:endCxn id="720" idx="5"/>
            </p:cNvCxnSpPr>
            <p:nvPr/>
          </p:nvCxnSpPr>
          <p:spPr>
            <a:xfrm rot="4714168" flipH="1" flipV="1">
              <a:off x="3245800" y="5890305"/>
              <a:ext cx="8162" cy="11378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30" name="Прямая соединительная линия 729"/>
            <p:cNvCxnSpPr>
              <a:stCxn id="720" idx="0"/>
              <a:endCxn id="721" idx="3"/>
            </p:cNvCxnSpPr>
            <p:nvPr/>
          </p:nvCxnSpPr>
          <p:spPr>
            <a:xfrm rot="20914168" flipV="1">
              <a:off x="3330485" y="5792491"/>
              <a:ext cx="65886" cy="12389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5" name="Прямая соединительная линия 754"/>
            <p:cNvCxnSpPr>
              <a:stCxn id="722" idx="6"/>
              <a:endCxn id="713" idx="2"/>
            </p:cNvCxnSpPr>
            <p:nvPr/>
          </p:nvCxnSpPr>
          <p:spPr>
            <a:xfrm rot="16200000" flipV="1">
              <a:off x="2559096" y="5412563"/>
              <a:ext cx="96680" cy="10581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6" name="Прямая соединительная линия 755"/>
            <p:cNvCxnSpPr>
              <a:stCxn id="713" idx="6"/>
              <a:endCxn id="710" idx="1"/>
            </p:cNvCxnSpPr>
            <p:nvPr/>
          </p:nvCxnSpPr>
          <p:spPr>
            <a:xfrm rot="16200000" flipV="1">
              <a:off x="2485163" y="5337617"/>
              <a:ext cx="36951" cy="3623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7" name="Прямая соединительная линия 756"/>
            <p:cNvCxnSpPr>
              <a:stCxn id="713" idx="4"/>
              <a:endCxn id="712" idx="0"/>
            </p:cNvCxnSpPr>
            <p:nvPr/>
          </p:nvCxnSpPr>
          <p:spPr>
            <a:xfrm rot="10800000" flipV="1">
              <a:off x="2488164" y="5412056"/>
              <a:ext cx="28520" cy="3866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8" name="Прямая соединительная линия 757"/>
            <p:cNvCxnSpPr>
              <a:stCxn id="712" idx="1"/>
              <a:endCxn id="722" idx="5"/>
            </p:cNvCxnSpPr>
            <p:nvPr/>
          </p:nvCxnSpPr>
          <p:spPr>
            <a:xfrm rot="16200000" flipH="1">
              <a:off x="2544049" y="5420114"/>
              <a:ext cx="57410" cy="15857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9" name="Прямая соединительная линия 758"/>
            <p:cNvCxnSpPr>
              <a:stCxn id="719" idx="6"/>
              <a:endCxn id="722" idx="2"/>
            </p:cNvCxnSpPr>
            <p:nvPr/>
          </p:nvCxnSpPr>
          <p:spPr>
            <a:xfrm rot="16200000" flipV="1">
              <a:off x="2690617" y="5544087"/>
              <a:ext cx="108544" cy="11665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6" name="Группа 509"/>
          <p:cNvGrpSpPr/>
          <p:nvPr/>
        </p:nvGrpSpPr>
        <p:grpSpPr>
          <a:xfrm rot="646126">
            <a:off x="5834525" y="4770199"/>
            <a:ext cx="498363" cy="696528"/>
            <a:chOff x="6580153" y="4869462"/>
            <a:chExt cx="599174" cy="837425"/>
          </a:xfrm>
        </p:grpSpPr>
        <p:sp>
          <p:nvSpPr>
            <p:cNvPr id="523" name="8-конечная звезда 522"/>
            <p:cNvSpPr/>
            <p:nvPr/>
          </p:nvSpPr>
          <p:spPr>
            <a:xfrm rot="1262594">
              <a:off x="6980055" y="4869462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24" name="8-конечная звезда 523"/>
            <p:cNvSpPr/>
            <p:nvPr/>
          </p:nvSpPr>
          <p:spPr>
            <a:xfrm rot="1262594">
              <a:off x="6581737" y="5081547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25" name="8-конечная звезда 524"/>
            <p:cNvSpPr/>
            <p:nvPr/>
          </p:nvSpPr>
          <p:spPr>
            <a:xfrm rot="1262594">
              <a:off x="6580153" y="5365720"/>
              <a:ext cx="53999" cy="5399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26" name="8-конечная звезда 525"/>
            <p:cNvSpPr/>
            <p:nvPr/>
          </p:nvSpPr>
          <p:spPr>
            <a:xfrm rot="1262594">
              <a:off x="7125328" y="5190401"/>
              <a:ext cx="53999" cy="5399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27" name="8-конечная звезда 526"/>
            <p:cNvSpPr/>
            <p:nvPr/>
          </p:nvSpPr>
          <p:spPr>
            <a:xfrm rot="1262594">
              <a:off x="6950246" y="5660087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528" name="Прямая соединительная линия 527"/>
            <p:cNvCxnSpPr>
              <a:stCxn id="526" idx="5"/>
              <a:endCxn id="523" idx="1"/>
            </p:cNvCxnSpPr>
            <p:nvPr/>
          </p:nvCxnSpPr>
          <p:spPr>
            <a:xfrm rot="15553874" flipV="1">
              <a:off x="6944340" y="5029646"/>
              <a:ext cx="278287" cy="6490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9" name="Прямая соединительная линия 528"/>
            <p:cNvCxnSpPr>
              <a:stCxn id="525" idx="0"/>
              <a:endCxn id="523" idx="2"/>
            </p:cNvCxnSpPr>
            <p:nvPr/>
          </p:nvCxnSpPr>
          <p:spPr>
            <a:xfrm rot="20953874" flipV="1">
              <a:off x="6591665" y="4970662"/>
              <a:ext cx="449849" cy="39318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0" name="Прямая соединительная линия 529"/>
            <p:cNvCxnSpPr>
              <a:stCxn id="527" idx="4"/>
              <a:endCxn id="525" idx="1"/>
            </p:cNvCxnSpPr>
            <p:nvPr/>
          </p:nvCxnSpPr>
          <p:spPr>
            <a:xfrm rot="10153874">
              <a:off x="6645133" y="5388491"/>
              <a:ext cx="279661" cy="31550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1" name="Прямая соединительная линия 530"/>
            <p:cNvCxnSpPr>
              <a:stCxn id="525" idx="6"/>
              <a:endCxn id="524" idx="1"/>
            </p:cNvCxnSpPr>
            <p:nvPr/>
          </p:nvCxnSpPr>
          <p:spPr>
            <a:xfrm rot="5400000" flipH="1" flipV="1">
              <a:off x="6510090" y="5250319"/>
              <a:ext cx="223966" cy="1043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2" name="Прямая соединительная линия 531"/>
            <p:cNvCxnSpPr>
              <a:stCxn id="524" idx="7"/>
              <a:endCxn id="523" idx="3"/>
            </p:cNvCxnSpPr>
            <p:nvPr/>
          </p:nvCxnSpPr>
          <p:spPr>
            <a:xfrm rot="4753874" flipH="1" flipV="1">
              <a:off x="6753726" y="4823982"/>
              <a:ext cx="119140" cy="36784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7" name="Группа 535"/>
          <p:cNvGrpSpPr/>
          <p:nvPr/>
        </p:nvGrpSpPr>
        <p:grpSpPr>
          <a:xfrm rot="323258">
            <a:off x="4207812" y="4351490"/>
            <a:ext cx="1464746" cy="1601856"/>
            <a:chOff x="4505825" y="4720146"/>
            <a:chExt cx="1719437" cy="1760703"/>
          </a:xfrm>
        </p:grpSpPr>
        <p:cxnSp>
          <p:nvCxnSpPr>
            <p:cNvPr id="537" name="Прямая соединительная линия 536"/>
            <p:cNvCxnSpPr>
              <a:stCxn id="578" idx="0"/>
              <a:endCxn id="577" idx="2"/>
            </p:cNvCxnSpPr>
            <p:nvPr/>
          </p:nvCxnSpPr>
          <p:spPr>
            <a:xfrm flipV="1">
              <a:off x="6132291" y="5060439"/>
              <a:ext cx="29275" cy="5622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8" name="Прямая соединительная линия 537"/>
            <p:cNvCxnSpPr>
              <a:stCxn id="552" idx="6"/>
              <a:endCxn id="549" idx="1"/>
            </p:cNvCxnSpPr>
            <p:nvPr/>
          </p:nvCxnSpPr>
          <p:spPr>
            <a:xfrm rot="5076742" flipH="1" flipV="1">
              <a:off x="5488064" y="6252517"/>
              <a:ext cx="41011" cy="4910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9" name="Прямая соединительная линия 538"/>
            <p:cNvCxnSpPr>
              <a:stCxn id="544" idx="7"/>
              <a:endCxn id="543" idx="2"/>
            </p:cNvCxnSpPr>
            <p:nvPr/>
          </p:nvCxnSpPr>
          <p:spPr>
            <a:xfrm rot="5400000" flipH="1" flipV="1">
              <a:off x="5632598" y="5774212"/>
              <a:ext cx="249589" cy="25138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40" name="Прямая соединительная линия 539"/>
            <p:cNvCxnSpPr>
              <a:stCxn id="548" idx="3"/>
              <a:endCxn id="547" idx="6"/>
            </p:cNvCxnSpPr>
            <p:nvPr/>
          </p:nvCxnSpPr>
          <p:spPr>
            <a:xfrm rot="5400000">
              <a:off x="6031085" y="5887865"/>
              <a:ext cx="47329" cy="4852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41" name="8-конечная звезда 540"/>
            <p:cNvSpPr/>
            <p:nvPr/>
          </p:nvSpPr>
          <p:spPr>
            <a:xfrm rot="1262594">
              <a:off x="5438730" y="5367299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42" name="8-конечная звезда 541"/>
            <p:cNvSpPr/>
            <p:nvPr/>
          </p:nvSpPr>
          <p:spPr>
            <a:xfrm rot="1262594">
              <a:off x="5079960" y="5365721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43" name="8-конечная звезда 542"/>
            <p:cNvSpPr/>
            <p:nvPr/>
          </p:nvSpPr>
          <p:spPr>
            <a:xfrm rot="1262594">
              <a:off x="5865779" y="5722910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44" name="8-конечная звезда 543"/>
            <p:cNvSpPr/>
            <p:nvPr/>
          </p:nvSpPr>
          <p:spPr>
            <a:xfrm rot="1262594">
              <a:off x="5580026" y="6008661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45" name="8-конечная звезда 544"/>
            <p:cNvSpPr/>
            <p:nvPr/>
          </p:nvSpPr>
          <p:spPr>
            <a:xfrm rot="1262594">
              <a:off x="5079960" y="565147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46" name="8-конечная звезда 545"/>
            <p:cNvSpPr/>
            <p:nvPr/>
          </p:nvSpPr>
          <p:spPr>
            <a:xfrm rot="1262594">
              <a:off x="5316555" y="5816629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47" name="8-конечная звезда 546"/>
            <p:cNvSpPr/>
            <p:nvPr/>
          </p:nvSpPr>
          <p:spPr>
            <a:xfrm rot="1262594">
              <a:off x="6006023" y="5934592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48" name="8-конечная звезда 547"/>
            <p:cNvSpPr/>
            <p:nvPr/>
          </p:nvSpPr>
          <p:spPr>
            <a:xfrm rot="1262594">
              <a:off x="6077460" y="5863154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49" name="8-конечная звезда 548"/>
            <p:cNvSpPr/>
            <p:nvPr/>
          </p:nvSpPr>
          <p:spPr>
            <a:xfrm rot="1262594">
              <a:off x="5505958" y="6220344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50" name="8-конечная звезда 549"/>
            <p:cNvSpPr/>
            <p:nvPr/>
          </p:nvSpPr>
          <p:spPr>
            <a:xfrm rot="1262594">
              <a:off x="5635118" y="6360537"/>
              <a:ext cx="43200" cy="43201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51" name="8-конечная звезда 550"/>
            <p:cNvSpPr/>
            <p:nvPr/>
          </p:nvSpPr>
          <p:spPr>
            <a:xfrm rot="1262594">
              <a:off x="5552493" y="6319546"/>
              <a:ext cx="36001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52" name="8-конечная звезда 551"/>
            <p:cNvSpPr/>
            <p:nvPr/>
          </p:nvSpPr>
          <p:spPr>
            <a:xfrm rot="1262594">
              <a:off x="5453808" y="6298081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53" name="8-конечная звезда 552"/>
            <p:cNvSpPr/>
            <p:nvPr/>
          </p:nvSpPr>
          <p:spPr>
            <a:xfrm rot="1262594">
              <a:off x="5564030" y="6444849"/>
              <a:ext cx="36001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554" name="Прямая соединительная линия 553"/>
            <p:cNvCxnSpPr>
              <a:stCxn id="546" idx="4"/>
              <a:endCxn id="545" idx="0"/>
            </p:cNvCxnSpPr>
            <p:nvPr/>
          </p:nvCxnSpPr>
          <p:spPr>
            <a:xfrm rot="10800000">
              <a:off x="5132159" y="5688168"/>
              <a:ext cx="185596" cy="13999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5" name="Прямая соединительная линия 554"/>
            <p:cNvCxnSpPr>
              <a:stCxn id="546" idx="0"/>
              <a:endCxn id="544" idx="4"/>
            </p:cNvCxnSpPr>
            <p:nvPr/>
          </p:nvCxnSpPr>
          <p:spPr>
            <a:xfrm>
              <a:off x="5351355" y="5841092"/>
              <a:ext cx="230472" cy="18487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6" name="Прямая соединительная линия 555"/>
            <p:cNvCxnSpPr>
              <a:stCxn id="541" idx="7"/>
              <a:endCxn id="543" idx="5"/>
            </p:cNvCxnSpPr>
            <p:nvPr/>
          </p:nvCxnSpPr>
          <p:spPr>
            <a:xfrm rot="16200000" flipH="1">
              <a:off x="5521930" y="5365350"/>
              <a:ext cx="338693" cy="38107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2" name="Прямая соединительная линия 561"/>
            <p:cNvCxnSpPr>
              <a:stCxn id="543" idx="0"/>
              <a:endCxn id="548" idx="5"/>
            </p:cNvCxnSpPr>
            <p:nvPr/>
          </p:nvCxnSpPr>
          <p:spPr>
            <a:xfrm>
              <a:off x="5917978" y="5759605"/>
              <a:ext cx="170173" cy="10510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3" name="Прямая соединительная линия 562"/>
            <p:cNvCxnSpPr>
              <a:stCxn id="549" idx="6"/>
              <a:endCxn id="544" idx="2"/>
            </p:cNvCxnSpPr>
            <p:nvPr/>
          </p:nvCxnSpPr>
          <p:spPr>
            <a:xfrm rot="5400000" flipH="1" flipV="1">
              <a:off x="5483534" y="6107747"/>
              <a:ext cx="160684" cy="6691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4" name="Прямая соединительная линия 563"/>
            <p:cNvCxnSpPr>
              <a:stCxn id="545" idx="5"/>
              <a:endCxn id="542" idx="2"/>
            </p:cNvCxnSpPr>
            <p:nvPr/>
          </p:nvCxnSpPr>
          <p:spPr>
            <a:xfrm rot="5400000" flipH="1" flipV="1">
              <a:off x="4978692" y="5535226"/>
              <a:ext cx="235879" cy="126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5" name="Прямая соединительная линия 564"/>
            <p:cNvCxnSpPr>
              <a:stCxn id="541" idx="4"/>
              <a:endCxn id="542" idx="7"/>
            </p:cNvCxnSpPr>
            <p:nvPr/>
          </p:nvCxnSpPr>
          <p:spPr>
            <a:xfrm rot="10800000">
              <a:off x="5131635" y="5381759"/>
              <a:ext cx="309257" cy="630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6" name="Прямая соединительная линия 565"/>
            <p:cNvCxnSpPr>
              <a:stCxn id="541" idx="3"/>
              <a:endCxn id="545" idx="6"/>
            </p:cNvCxnSpPr>
            <p:nvPr/>
          </p:nvCxnSpPr>
          <p:spPr>
            <a:xfrm rot="5400000">
              <a:off x="5158880" y="5370631"/>
              <a:ext cx="240419" cy="32486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7" name="Прямая соединительная линия 566"/>
            <p:cNvCxnSpPr>
              <a:stCxn id="571" idx="4"/>
              <a:endCxn id="572" idx="0"/>
            </p:cNvCxnSpPr>
            <p:nvPr/>
          </p:nvCxnSpPr>
          <p:spPr>
            <a:xfrm rot="10800000">
              <a:off x="5826511" y="4816048"/>
              <a:ext cx="37837" cy="1198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8" name="Прямая соединительная линия 567"/>
            <p:cNvCxnSpPr>
              <a:stCxn id="553" idx="7"/>
              <a:endCxn id="550" idx="2"/>
            </p:cNvCxnSpPr>
            <p:nvPr/>
          </p:nvCxnSpPr>
          <p:spPr>
            <a:xfrm rot="5076742" flipH="1" flipV="1">
              <a:off x="5599433" y="6401401"/>
              <a:ext cx="48362" cy="5473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9" name="Прямая соединительная линия 568"/>
            <p:cNvCxnSpPr>
              <a:stCxn id="550" idx="5"/>
              <a:endCxn id="551" idx="0"/>
            </p:cNvCxnSpPr>
            <p:nvPr/>
          </p:nvCxnSpPr>
          <p:spPr>
            <a:xfrm rot="15876742" flipV="1">
              <a:off x="5605596" y="6323750"/>
              <a:ext cx="24422" cy="5883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0" name="Прямая соединительная линия 569"/>
            <p:cNvCxnSpPr>
              <a:stCxn id="551" idx="4"/>
              <a:endCxn id="552" idx="0"/>
            </p:cNvCxnSpPr>
            <p:nvPr/>
          </p:nvCxnSpPr>
          <p:spPr>
            <a:xfrm rot="10476742">
              <a:off x="5499277" y="6326951"/>
              <a:ext cx="54190" cy="694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71" name="8-конечная звезда 570"/>
            <p:cNvSpPr/>
            <p:nvPr/>
          </p:nvSpPr>
          <p:spPr>
            <a:xfrm rot="1262594">
              <a:off x="5863147" y="4816497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72" name="8-конечная звезда 571"/>
            <p:cNvSpPr/>
            <p:nvPr/>
          </p:nvSpPr>
          <p:spPr>
            <a:xfrm rot="1262594">
              <a:off x="5791710" y="4791585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73" name="8-конечная звезда 572"/>
            <p:cNvSpPr/>
            <p:nvPr/>
          </p:nvSpPr>
          <p:spPr>
            <a:xfrm rot="1262594">
              <a:off x="5863147" y="4720146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74" name="8-конечная звезда 573"/>
            <p:cNvSpPr/>
            <p:nvPr/>
          </p:nvSpPr>
          <p:spPr>
            <a:xfrm rot="1262594">
              <a:off x="5459431" y="5316563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75" name="8-конечная звезда 574"/>
            <p:cNvSpPr/>
            <p:nvPr/>
          </p:nvSpPr>
          <p:spPr>
            <a:xfrm rot="1262594">
              <a:off x="6006023" y="5648841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76" name="8-конечная звезда 575"/>
            <p:cNvSpPr/>
            <p:nvPr/>
          </p:nvSpPr>
          <p:spPr>
            <a:xfrm rot="1262594">
              <a:off x="6080094" y="4865654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77" name="8-конечная звезда 576"/>
            <p:cNvSpPr/>
            <p:nvPr/>
          </p:nvSpPr>
          <p:spPr>
            <a:xfrm rot="1262594">
              <a:off x="6140800" y="4997800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78" name="8-конечная звезда 577"/>
            <p:cNvSpPr/>
            <p:nvPr/>
          </p:nvSpPr>
          <p:spPr>
            <a:xfrm rot="1262594">
              <a:off x="6080092" y="5079969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79" name="8-конечная звезда 578"/>
            <p:cNvSpPr/>
            <p:nvPr/>
          </p:nvSpPr>
          <p:spPr>
            <a:xfrm rot="1262594">
              <a:off x="6171262" y="5237777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84" name="8-конечная звезда 583"/>
            <p:cNvSpPr/>
            <p:nvPr/>
          </p:nvSpPr>
          <p:spPr>
            <a:xfrm rot="1262594">
              <a:off x="5766815" y="5403699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85" name="8-конечная звезда 584"/>
            <p:cNvSpPr/>
            <p:nvPr/>
          </p:nvSpPr>
          <p:spPr>
            <a:xfrm rot="1262594">
              <a:off x="5959331" y="5544442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86" name="8-конечная звезда 585"/>
            <p:cNvSpPr/>
            <p:nvPr/>
          </p:nvSpPr>
          <p:spPr>
            <a:xfrm rot="1262594">
              <a:off x="5943696" y="5461650"/>
              <a:ext cx="64801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587" name="Прямая соединительная линия 586"/>
            <p:cNvCxnSpPr>
              <a:stCxn id="586" idx="6"/>
              <a:endCxn id="579" idx="2"/>
            </p:cNvCxnSpPr>
            <p:nvPr/>
          </p:nvCxnSpPr>
          <p:spPr>
            <a:xfrm rot="5076742" flipH="1" flipV="1">
              <a:off x="6010447" y="5268924"/>
              <a:ext cx="155536" cy="21593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8" name="Прямая соединительная линия 587"/>
            <p:cNvCxnSpPr>
              <a:stCxn id="575" idx="4"/>
              <a:endCxn id="585" idx="2"/>
            </p:cNvCxnSpPr>
            <p:nvPr/>
          </p:nvCxnSpPr>
          <p:spPr>
            <a:xfrm rot="10476742">
              <a:off x="5979263" y="5595410"/>
              <a:ext cx="24675" cy="6661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9" name="Прямая соединительная линия 588"/>
            <p:cNvCxnSpPr>
              <a:stCxn id="579" idx="4"/>
              <a:endCxn id="578" idx="1"/>
            </p:cNvCxnSpPr>
            <p:nvPr/>
          </p:nvCxnSpPr>
          <p:spPr>
            <a:xfrm rot="10476742">
              <a:off x="6123955" y="5129044"/>
              <a:ext cx="42745" cy="12881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0" name="Прямая соединительная линия 589"/>
            <p:cNvCxnSpPr>
              <a:stCxn id="576" idx="1"/>
              <a:endCxn id="577" idx="5"/>
            </p:cNvCxnSpPr>
            <p:nvPr/>
          </p:nvCxnSpPr>
          <p:spPr>
            <a:xfrm rot="16200000" flipH="1">
              <a:off x="6097418" y="4937966"/>
              <a:ext cx="83264" cy="4198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1" name="Прямая соединительная линия 590"/>
            <p:cNvCxnSpPr>
              <a:stCxn id="586" idx="3"/>
              <a:endCxn id="584" idx="0"/>
            </p:cNvCxnSpPr>
            <p:nvPr/>
          </p:nvCxnSpPr>
          <p:spPr>
            <a:xfrm rot="5076742" flipH="1">
              <a:off x="5843065" y="5413984"/>
              <a:ext cx="78810" cy="11953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2" name="Прямая соединительная линия 591"/>
            <p:cNvCxnSpPr>
              <a:stCxn id="571" idx="0"/>
              <a:endCxn id="576" idx="4"/>
            </p:cNvCxnSpPr>
            <p:nvPr/>
          </p:nvCxnSpPr>
          <p:spPr>
            <a:xfrm>
              <a:off x="5897947" y="4840960"/>
              <a:ext cx="183948" cy="4199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3" name="Прямая соединительная линия 592"/>
            <p:cNvCxnSpPr>
              <a:stCxn id="571" idx="1"/>
              <a:endCxn id="573" idx="1"/>
            </p:cNvCxnSpPr>
            <p:nvPr/>
          </p:nvCxnSpPr>
          <p:spPr>
            <a:xfrm rot="5400000" flipH="1">
              <a:off x="5840280" y="4802771"/>
              <a:ext cx="96351" cy="158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4" name="Прямая соединительная линия 593"/>
            <p:cNvCxnSpPr>
              <a:stCxn id="631" idx="3"/>
              <a:endCxn id="650" idx="7"/>
            </p:cNvCxnSpPr>
            <p:nvPr/>
          </p:nvCxnSpPr>
          <p:spPr>
            <a:xfrm rot="5400000">
              <a:off x="4647637" y="5439196"/>
              <a:ext cx="41535" cy="25626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5" name="Прямая соединительная линия 594"/>
            <p:cNvCxnSpPr>
              <a:stCxn id="626" idx="4"/>
              <a:endCxn id="571" idx="1"/>
            </p:cNvCxnSpPr>
            <p:nvPr/>
          </p:nvCxnSpPr>
          <p:spPr>
            <a:xfrm rot="10800000">
              <a:off x="5888457" y="4850946"/>
              <a:ext cx="48623" cy="4258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02" name="Прямая соединительная линия 601"/>
            <p:cNvCxnSpPr>
              <a:stCxn id="607" idx="6"/>
              <a:endCxn id="571" idx="1"/>
            </p:cNvCxnSpPr>
            <p:nvPr/>
          </p:nvCxnSpPr>
          <p:spPr>
            <a:xfrm rot="16200000" flipV="1">
              <a:off x="5848002" y="4891401"/>
              <a:ext cx="86009" cy="510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03" name="Прямая соединительная линия 602"/>
            <p:cNvCxnSpPr>
              <a:stCxn id="574" idx="0"/>
              <a:endCxn id="584" idx="4"/>
            </p:cNvCxnSpPr>
            <p:nvPr/>
          </p:nvCxnSpPr>
          <p:spPr>
            <a:xfrm rot="21276742">
              <a:off x="5498898" y="5328732"/>
              <a:ext cx="265049" cy="10477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07" name="8-конечная звезда 606"/>
            <p:cNvSpPr/>
            <p:nvPr/>
          </p:nvSpPr>
          <p:spPr>
            <a:xfrm rot="1262594">
              <a:off x="5864200" y="4935514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26" name="8-конечная звезда 625"/>
            <p:cNvSpPr/>
            <p:nvPr/>
          </p:nvSpPr>
          <p:spPr>
            <a:xfrm rot="1262594">
              <a:off x="5935638" y="4879682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27" name="8-конечная звезда 626"/>
            <p:cNvSpPr/>
            <p:nvPr/>
          </p:nvSpPr>
          <p:spPr>
            <a:xfrm rot="1262594">
              <a:off x="5161892" y="6088085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28" name="8-конечная звезда 627"/>
            <p:cNvSpPr/>
            <p:nvPr/>
          </p:nvSpPr>
          <p:spPr>
            <a:xfrm rot="1262594">
              <a:off x="4804312" y="5883049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29" name="8-конечная звезда 628"/>
            <p:cNvSpPr/>
            <p:nvPr/>
          </p:nvSpPr>
          <p:spPr>
            <a:xfrm rot="1262594">
              <a:off x="4979165" y="5946480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30" name="8-конечная звезда 629"/>
            <p:cNvSpPr/>
            <p:nvPr/>
          </p:nvSpPr>
          <p:spPr>
            <a:xfrm rot="1262594">
              <a:off x="4937084" y="5722911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31" name="8-конечная звезда 630"/>
            <p:cNvSpPr/>
            <p:nvPr/>
          </p:nvSpPr>
          <p:spPr>
            <a:xfrm rot="1262594">
              <a:off x="4794208" y="5508596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32" name="8-конечная звезда 631"/>
            <p:cNvSpPr/>
            <p:nvPr/>
          </p:nvSpPr>
          <p:spPr>
            <a:xfrm rot="1262594">
              <a:off x="5310442" y="5915984"/>
              <a:ext cx="43200" cy="43201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33" name="8-конечная звезда 632"/>
            <p:cNvSpPr/>
            <p:nvPr/>
          </p:nvSpPr>
          <p:spPr>
            <a:xfrm rot="1262594">
              <a:off x="5067848" y="6016278"/>
              <a:ext cx="43200" cy="43201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34" name="8-конечная звезда 633"/>
            <p:cNvSpPr/>
            <p:nvPr/>
          </p:nvSpPr>
          <p:spPr>
            <a:xfrm rot="1262594">
              <a:off x="4864066" y="5721332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638" name="Прямая соединительная линия 637"/>
            <p:cNvCxnSpPr>
              <a:stCxn id="633" idx="5"/>
              <a:endCxn id="629" idx="0"/>
            </p:cNvCxnSpPr>
            <p:nvPr/>
          </p:nvCxnSpPr>
          <p:spPr>
            <a:xfrm rot="15876742" flipV="1">
              <a:off x="5036137" y="5977591"/>
              <a:ext cx="40139" cy="4586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9" name="Прямая соединительная линия 638"/>
            <p:cNvCxnSpPr>
              <a:stCxn id="632" idx="2"/>
              <a:endCxn id="627" idx="7"/>
            </p:cNvCxnSpPr>
            <p:nvPr/>
          </p:nvCxnSpPr>
          <p:spPr>
            <a:xfrm rot="5076742">
              <a:off x="5201071" y="5968776"/>
              <a:ext cx="135650" cy="12387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0" name="Прямая соединительная линия 639"/>
            <p:cNvCxnSpPr>
              <a:stCxn id="633" idx="1"/>
              <a:endCxn id="627" idx="4"/>
            </p:cNvCxnSpPr>
            <p:nvPr/>
          </p:nvCxnSpPr>
          <p:spPr>
            <a:xfrm rot="15876742" flipH="1">
              <a:off x="5103613" y="6051303"/>
              <a:ext cx="54313" cy="6066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1" name="Прямая соединительная линия 640"/>
            <p:cNvCxnSpPr>
              <a:stCxn id="545" idx="3"/>
              <a:endCxn id="630" idx="7"/>
            </p:cNvCxnSpPr>
            <p:nvPr/>
          </p:nvCxnSpPr>
          <p:spPr>
            <a:xfrm rot="5400000">
              <a:off x="5010766" y="5667428"/>
              <a:ext cx="49512" cy="9352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2" name="Прямая соединительная линия 641"/>
            <p:cNvCxnSpPr>
              <a:stCxn id="634" idx="0"/>
              <a:endCxn id="630" idx="4"/>
            </p:cNvCxnSpPr>
            <p:nvPr/>
          </p:nvCxnSpPr>
          <p:spPr>
            <a:xfrm flipV="1">
              <a:off x="4905825" y="5740216"/>
              <a:ext cx="33060" cy="1047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7" name="Прямая соединительная линия 646"/>
            <p:cNvCxnSpPr>
              <a:stCxn id="634" idx="6"/>
              <a:endCxn id="631" idx="1"/>
            </p:cNvCxnSpPr>
            <p:nvPr/>
          </p:nvCxnSpPr>
          <p:spPr>
            <a:xfrm rot="16200000" flipV="1">
              <a:off x="4781546" y="5610896"/>
              <a:ext cx="162503" cy="6125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8" name="Прямая соединительная линия 647"/>
            <p:cNvCxnSpPr>
              <a:stCxn id="634" idx="3"/>
              <a:endCxn id="628" idx="6"/>
            </p:cNvCxnSpPr>
            <p:nvPr/>
          </p:nvCxnSpPr>
          <p:spPr>
            <a:xfrm rot="5076742">
              <a:off x="4788556" y="5799902"/>
              <a:ext cx="130112" cy="3709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9" name="Прямая соединительная линия 648"/>
            <p:cNvCxnSpPr>
              <a:stCxn id="628" idx="0"/>
              <a:endCxn id="629" idx="4"/>
            </p:cNvCxnSpPr>
            <p:nvPr/>
          </p:nvCxnSpPr>
          <p:spPr>
            <a:xfrm rot="21276742">
              <a:off x="4859056" y="5913756"/>
              <a:ext cx="119364" cy="5601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50" name="8-конечная звезда 649"/>
            <p:cNvSpPr/>
            <p:nvPr/>
          </p:nvSpPr>
          <p:spPr>
            <a:xfrm rot="1262594">
              <a:off x="4505825" y="5577403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</p:grpSp>
      <p:grpSp>
        <p:nvGrpSpPr>
          <p:cNvPr id="18" name="Группа 805"/>
          <p:cNvGrpSpPr/>
          <p:nvPr/>
        </p:nvGrpSpPr>
        <p:grpSpPr>
          <a:xfrm>
            <a:off x="3077063" y="5363089"/>
            <a:ext cx="1485393" cy="986974"/>
            <a:chOff x="3077063" y="5363089"/>
            <a:chExt cx="1485393" cy="986974"/>
          </a:xfrm>
        </p:grpSpPr>
        <p:sp>
          <p:nvSpPr>
            <p:cNvPr id="676" name="8-конечная звезда 675"/>
            <p:cNvSpPr/>
            <p:nvPr/>
          </p:nvSpPr>
          <p:spPr>
            <a:xfrm rot="1262594">
              <a:off x="4295722" y="5867366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77" name="8-конечная звезда 676"/>
            <p:cNvSpPr/>
            <p:nvPr/>
          </p:nvSpPr>
          <p:spPr>
            <a:xfrm rot="1262594">
              <a:off x="4365581" y="600866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78" name="8-конечная звезда 677"/>
            <p:cNvSpPr/>
            <p:nvPr/>
          </p:nvSpPr>
          <p:spPr>
            <a:xfrm rot="1262594">
              <a:off x="4079829" y="593887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79" name="8-конечная звезда 678"/>
            <p:cNvSpPr/>
            <p:nvPr/>
          </p:nvSpPr>
          <p:spPr>
            <a:xfrm rot="1262594">
              <a:off x="4294142" y="6151538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80" name="8-конечная звезда 679"/>
            <p:cNvSpPr/>
            <p:nvPr/>
          </p:nvSpPr>
          <p:spPr>
            <a:xfrm rot="1262594">
              <a:off x="4365581" y="629606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81" name="8-конечная звезда 680"/>
            <p:cNvSpPr/>
            <p:nvPr/>
          </p:nvSpPr>
          <p:spPr>
            <a:xfrm rot="1262594">
              <a:off x="4508456" y="6080102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82" name="8-конечная звезда 681"/>
            <p:cNvSpPr/>
            <p:nvPr/>
          </p:nvSpPr>
          <p:spPr>
            <a:xfrm rot="1262594">
              <a:off x="4008390" y="5865786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83" name="8-конечная звезда 682"/>
            <p:cNvSpPr/>
            <p:nvPr/>
          </p:nvSpPr>
          <p:spPr>
            <a:xfrm rot="1262594">
              <a:off x="4438667" y="5795997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84" name="8-конечная звезда 683"/>
            <p:cNvSpPr/>
            <p:nvPr/>
          </p:nvSpPr>
          <p:spPr>
            <a:xfrm rot="1262594">
              <a:off x="4008391" y="5722910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85" name="8-конечная звезда 684"/>
            <p:cNvSpPr/>
            <p:nvPr/>
          </p:nvSpPr>
          <p:spPr>
            <a:xfrm rot="1262594">
              <a:off x="3794076" y="5865786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86" name="8-конечная звезда 685"/>
            <p:cNvSpPr/>
            <p:nvPr/>
          </p:nvSpPr>
          <p:spPr>
            <a:xfrm rot="1262594">
              <a:off x="3867163" y="565147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88" name="8-конечная звезда 687"/>
            <p:cNvSpPr/>
            <p:nvPr/>
          </p:nvSpPr>
          <p:spPr>
            <a:xfrm rot="1262594">
              <a:off x="3865514" y="600866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693" name="Прямая соединительная линия 692"/>
            <p:cNvCxnSpPr>
              <a:stCxn id="684" idx="4"/>
              <a:endCxn id="686" idx="0"/>
            </p:cNvCxnSpPr>
            <p:nvPr/>
          </p:nvCxnSpPr>
          <p:spPr>
            <a:xfrm rot="10800000">
              <a:off x="3919362" y="5688169"/>
              <a:ext cx="90830" cy="5204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94" name="8-конечная звезда 693"/>
            <p:cNvSpPr/>
            <p:nvPr/>
          </p:nvSpPr>
          <p:spPr>
            <a:xfrm rot="1262594">
              <a:off x="3935900" y="5661374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95" name="8-конечная звезда 694"/>
            <p:cNvSpPr/>
            <p:nvPr/>
          </p:nvSpPr>
          <p:spPr>
            <a:xfrm rot="1262594">
              <a:off x="3506746" y="5507017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96" name="8-конечная звезда 695"/>
            <p:cNvSpPr/>
            <p:nvPr/>
          </p:nvSpPr>
          <p:spPr>
            <a:xfrm rot="1262594">
              <a:off x="3505694" y="5363089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97" name="8-конечная звезда 696"/>
            <p:cNvSpPr/>
            <p:nvPr/>
          </p:nvSpPr>
          <p:spPr>
            <a:xfrm rot="1262594">
              <a:off x="3149556" y="5792769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98" name="8-конечная звезда 697"/>
            <p:cNvSpPr/>
            <p:nvPr/>
          </p:nvSpPr>
          <p:spPr>
            <a:xfrm rot="1262594">
              <a:off x="3506745" y="6078521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99" name="8-конечная звезда 698"/>
            <p:cNvSpPr/>
            <p:nvPr/>
          </p:nvSpPr>
          <p:spPr>
            <a:xfrm rot="1262594">
              <a:off x="3505692" y="6220345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00" name="8-конечная звезда 699"/>
            <p:cNvSpPr/>
            <p:nvPr/>
          </p:nvSpPr>
          <p:spPr>
            <a:xfrm rot="1262594">
              <a:off x="3077063" y="6006031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701" name="Прямая соединительная линия 700"/>
            <p:cNvCxnSpPr>
              <a:stCxn id="681" idx="6"/>
              <a:endCxn id="683" idx="0"/>
            </p:cNvCxnSpPr>
            <p:nvPr/>
          </p:nvCxnSpPr>
          <p:spPr>
            <a:xfrm rot="16200000" flipV="1">
              <a:off x="4393404" y="5930155"/>
              <a:ext cx="249211" cy="5428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3" name="Прямая соединительная линия 702"/>
            <p:cNvCxnSpPr>
              <a:stCxn id="683" idx="3"/>
              <a:endCxn id="676" idx="7"/>
            </p:cNvCxnSpPr>
            <p:nvPr/>
          </p:nvCxnSpPr>
          <p:spPr>
            <a:xfrm rot="5400000">
              <a:off x="4373037" y="5818654"/>
              <a:ext cx="52650" cy="8326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4" name="Прямая соединительная линия 703"/>
            <p:cNvCxnSpPr>
              <a:stCxn id="681" idx="4"/>
              <a:endCxn id="677" idx="0"/>
            </p:cNvCxnSpPr>
            <p:nvPr/>
          </p:nvCxnSpPr>
          <p:spPr>
            <a:xfrm rot="10800000">
              <a:off x="4417781" y="6045359"/>
              <a:ext cx="92477" cy="5204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5" name="Прямая соединительная линия 704"/>
            <p:cNvCxnSpPr>
              <a:stCxn id="679" idx="6"/>
              <a:endCxn id="677" idx="2"/>
            </p:cNvCxnSpPr>
            <p:nvPr/>
          </p:nvCxnSpPr>
          <p:spPr>
            <a:xfrm rot="5400000" flipH="1" flipV="1">
              <a:off x="4310623" y="6081077"/>
              <a:ext cx="92477" cy="5204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6" name="Прямая соединительная линия 705"/>
            <p:cNvCxnSpPr>
              <a:stCxn id="680" idx="5"/>
              <a:endCxn id="679" idx="1"/>
            </p:cNvCxnSpPr>
            <p:nvPr/>
          </p:nvCxnSpPr>
          <p:spPr>
            <a:xfrm rot="16200000" flipV="1">
              <a:off x="4309274" y="6226044"/>
              <a:ext cx="95177" cy="4951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7" name="Прямая соединительная линия 706"/>
            <p:cNvCxnSpPr>
              <a:stCxn id="680" idx="7"/>
              <a:endCxn id="681" idx="1"/>
            </p:cNvCxnSpPr>
            <p:nvPr/>
          </p:nvCxnSpPr>
          <p:spPr>
            <a:xfrm rot="5400000" flipH="1" flipV="1">
              <a:off x="4391675" y="6157356"/>
              <a:ext cx="180324" cy="12916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5" name="Прямая соединительная линия 744"/>
            <p:cNvCxnSpPr>
              <a:stCxn id="682" idx="7"/>
              <a:endCxn id="684" idx="1"/>
            </p:cNvCxnSpPr>
            <p:nvPr/>
          </p:nvCxnSpPr>
          <p:spPr>
            <a:xfrm rot="16200000" flipV="1">
              <a:off x="3999590" y="5821349"/>
              <a:ext cx="107239" cy="1371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6" name="Прямая соединительная линия 745"/>
            <p:cNvCxnSpPr>
              <a:stCxn id="685" idx="0"/>
              <a:endCxn id="682" idx="4"/>
            </p:cNvCxnSpPr>
            <p:nvPr/>
          </p:nvCxnSpPr>
          <p:spPr>
            <a:xfrm flipV="1">
              <a:off x="3846275" y="5883091"/>
              <a:ext cx="163916" cy="1939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7" name="Прямая соединительная линия 746"/>
            <p:cNvCxnSpPr>
              <a:stCxn id="678" idx="5"/>
              <a:endCxn id="682" idx="0"/>
            </p:cNvCxnSpPr>
            <p:nvPr/>
          </p:nvCxnSpPr>
          <p:spPr>
            <a:xfrm rot="16200000" flipV="1">
              <a:off x="4058869" y="5904201"/>
              <a:ext cx="38718" cy="3527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8" name="Прямая соединительная линия 747"/>
            <p:cNvCxnSpPr>
              <a:stCxn id="677" idx="5"/>
              <a:endCxn id="676" idx="1"/>
            </p:cNvCxnSpPr>
            <p:nvPr/>
          </p:nvCxnSpPr>
          <p:spPr>
            <a:xfrm rot="16200000" flipV="1">
              <a:off x="4320641" y="5950012"/>
              <a:ext cx="81615" cy="4034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9" name="Прямая соединительная линия 748"/>
            <p:cNvCxnSpPr>
              <a:stCxn id="678" idx="7"/>
              <a:endCxn id="677" idx="4"/>
            </p:cNvCxnSpPr>
            <p:nvPr/>
          </p:nvCxnSpPr>
          <p:spPr>
            <a:xfrm rot="16200000" flipH="1">
              <a:off x="4213913" y="5872500"/>
              <a:ext cx="71058" cy="23587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0" name="Прямая соединительная линия 749"/>
            <p:cNvCxnSpPr>
              <a:stCxn id="688" idx="5"/>
              <a:endCxn id="685" idx="1"/>
            </p:cNvCxnSpPr>
            <p:nvPr/>
          </p:nvCxnSpPr>
          <p:spPr>
            <a:xfrm rot="16200000" flipV="1">
              <a:off x="3810031" y="5939469"/>
              <a:ext cx="93529" cy="4951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1" name="Прямая соединительная линия 750"/>
            <p:cNvCxnSpPr>
              <a:stCxn id="688" idx="0"/>
              <a:endCxn id="678" idx="1"/>
            </p:cNvCxnSpPr>
            <p:nvPr/>
          </p:nvCxnSpPr>
          <p:spPr>
            <a:xfrm flipV="1">
              <a:off x="3917713" y="5990547"/>
              <a:ext cx="200079" cy="5481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2" name="Прямая соединительная линия 751"/>
            <p:cNvCxnSpPr>
              <a:stCxn id="682" idx="4"/>
              <a:endCxn id="686" idx="2"/>
            </p:cNvCxnSpPr>
            <p:nvPr/>
          </p:nvCxnSpPr>
          <p:spPr>
            <a:xfrm rot="10800000">
              <a:off x="3884469" y="5703673"/>
              <a:ext cx="125723" cy="17941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3" name="Прямая соединительная линия 752"/>
            <p:cNvCxnSpPr>
              <a:stCxn id="698" idx="7"/>
              <a:endCxn id="688" idx="3"/>
            </p:cNvCxnSpPr>
            <p:nvPr/>
          </p:nvCxnSpPr>
          <p:spPr>
            <a:xfrm rot="5400000" flipH="1" flipV="1">
              <a:off x="3685600" y="5909111"/>
              <a:ext cx="44724" cy="31975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4" name="Прямая соединительная линия 753"/>
            <p:cNvCxnSpPr>
              <a:stCxn id="697" idx="7"/>
              <a:endCxn id="685" idx="3"/>
            </p:cNvCxnSpPr>
            <p:nvPr/>
          </p:nvCxnSpPr>
          <p:spPr>
            <a:xfrm rot="16200000" flipH="1">
              <a:off x="3444573" y="5551920"/>
              <a:ext cx="98151" cy="60550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0" name="Прямая соединительная линия 759"/>
            <p:cNvCxnSpPr>
              <a:stCxn id="700" idx="6"/>
              <a:endCxn id="697" idx="3"/>
            </p:cNvCxnSpPr>
            <p:nvPr/>
          </p:nvCxnSpPr>
          <p:spPr>
            <a:xfrm rot="5400000" flipH="1" flipV="1">
              <a:off x="3034426" y="5890241"/>
              <a:ext cx="184091" cy="4989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3" name="Прямая соединительная линия 792"/>
            <p:cNvCxnSpPr>
              <a:stCxn id="698" idx="4"/>
              <a:endCxn id="697" idx="1"/>
            </p:cNvCxnSpPr>
            <p:nvPr/>
          </p:nvCxnSpPr>
          <p:spPr>
            <a:xfrm rot="10800000">
              <a:off x="3179928" y="5834109"/>
              <a:ext cx="328259" cy="25825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4" name="Прямая соединительная линия 793"/>
            <p:cNvCxnSpPr>
              <a:stCxn id="699" idx="6"/>
              <a:endCxn id="698" idx="1"/>
            </p:cNvCxnSpPr>
            <p:nvPr/>
          </p:nvCxnSpPr>
          <p:spPr>
            <a:xfrm rot="5400000" flipH="1" flipV="1">
              <a:off x="3482793" y="6167223"/>
              <a:ext cx="101684" cy="696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5" name="Прямая соединительная линия 794"/>
            <p:cNvCxnSpPr>
              <a:stCxn id="695" idx="0"/>
              <a:endCxn id="686" idx="4"/>
            </p:cNvCxnSpPr>
            <p:nvPr/>
          </p:nvCxnSpPr>
          <p:spPr>
            <a:xfrm>
              <a:off x="3548505" y="5536373"/>
              <a:ext cx="320459" cy="13240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6" name="Прямая соединительная линия 795"/>
            <p:cNvCxnSpPr>
              <a:stCxn id="695" idx="5"/>
              <a:endCxn id="696" idx="1"/>
            </p:cNvCxnSpPr>
            <p:nvPr/>
          </p:nvCxnSpPr>
          <p:spPr>
            <a:xfrm rot="5400000" flipH="1" flipV="1">
              <a:off x="3469620" y="5447494"/>
              <a:ext cx="111339" cy="1142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809" name="Овал 808"/>
          <p:cNvSpPr/>
          <p:nvPr/>
        </p:nvSpPr>
        <p:spPr>
          <a:xfrm>
            <a:off x="1285852" y="163710"/>
            <a:ext cx="6572296" cy="6516000"/>
          </a:xfrm>
          <a:prstGeom prst="ellipse">
            <a:avLst/>
          </a:prstGeom>
          <a:noFill/>
          <a:ln w="12700"/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cxnSp>
        <p:nvCxnSpPr>
          <p:cNvPr id="812" name="Прямая соединительная линия 811"/>
          <p:cNvCxnSpPr/>
          <p:nvPr/>
        </p:nvCxnSpPr>
        <p:spPr>
          <a:xfrm rot="5400000">
            <a:off x="3906615" y="6621267"/>
            <a:ext cx="259200" cy="71438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823" name="Прямая соединительная линия 822"/>
          <p:cNvCxnSpPr/>
          <p:nvPr/>
        </p:nvCxnSpPr>
        <p:spPr>
          <a:xfrm rot="16200000" flipH="1">
            <a:off x="5660447" y="6412520"/>
            <a:ext cx="252000" cy="142877"/>
          </a:xfrm>
          <a:prstGeom prst="line">
            <a:avLst/>
          </a:prstGeom>
          <a:scene3d>
            <a:camera prst="orthographicFront">
              <a:rot lat="0" lon="0" rev="10200000"/>
            </a:camera>
            <a:lightRig rig="threePt" dir="t"/>
          </a:scene3d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827" name="TextBox 826"/>
          <p:cNvSpPr txBox="1"/>
          <p:nvPr/>
        </p:nvSpPr>
        <p:spPr>
          <a:xfrm rot="21075957">
            <a:off x="4424797" y="6543091"/>
            <a:ext cx="1058667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1400" dirty="0" smtClean="0">
                <a:latin typeface="Bookman Old Style" pitchFamily="18" charset="0"/>
              </a:rPr>
              <a:t>грудень</a:t>
            </a:r>
            <a:endParaRPr lang="uk-UA" sz="1400" dirty="0">
              <a:latin typeface="Bookman Old Style" pitchFamily="18" charset="0"/>
            </a:endParaRPr>
          </a:p>
        </p:txBody>
      </p:sp>
      <p:sp>
        <p:nvSpPr>
          <p:cNvPr id="828" name="TextBox 827"/>
          <p:cNvSpPr txBox="1"/>
          <p:nvPr/>
        </p:nvSpPr>
        <p:spPr>
          <a:xfrm rot="19276280">
            <a:off x="6073450" y="5869472"/>
            <a:ext cx="1058667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1400" dirty="0" smtClean="0">
                <a:latin typeface="Bookman Old Style" pitchFamily="18" charset="0"/>
              </a:rPr>
              <a:t>листопад</a:t>
            </a:r>
            <a:endParaRPr lang="uk-UA" sz="1400" dirty="0">
              <a:latin typeface="Bookman Old Style" pitchFamily="18" charset="0"/>
            </a:endParaRPr>
          </a:p>
        </p:txBody>
      </p:sp>
      <p:sp>
        <p:nvSpPr>
          <p:cNvPr id="829" name="TextBox 828"/>
          <p:cNvSpPr txBox="1"/>
          <p:nvPr/>
        </p:nvSpPr>
        <p:spPr>
          <a:xfrm rot="17630071">
            <a:off x="7117024" y="4586123"/>
            <a:ext cx="1058667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1400" dirty="0" smtClean="0">
                <a:latin typeface="Bookman Old Style" pitchFamily="18" charset="0"/>
              </a:rPr>
              <a:t>жовтень</a:t>
            </a:r>
            <a:endParaRPr lang="uk-UA" sz="1400" dirty="0">
              <a:latin typeface="Bookman Old Style" pitchFamily="18" charset="0"/>
            </a:endParaRPr>
          </a:p>
        </p:txBody>
      </p:sp>
      <p:sp>
        <p:nvSpPr>
          <p:cNvPr id="830" name="TextBox 829"/>
          <p:cNvSpPr txBox="1"/>
          <p:nvPr/>
        </p:nvSpPr>
        <p:spPr>
          <a:xfrm rot="15714304">
            <a:off x="7341394" y="2882876"/>
            <a:ext cx="1058667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1400" dirty="0" smtClean="0">
                <a:latin typeface="Bookman Old Style" pitchFamily="18" charset="0"/>
              </a:rPr>
              <a:t>вересень</a:t>
            </a:r>
            <a:endParaRPr lang="uk-UA" sz="1400" dirty="0">
              <a:latin typeface="Bookman Old Style" pitchFamily="18" charset="0"/>
            </a:endParaRPr>
          </a:p>
        </p:txBody>
      </p:sp>
      <p:sp>
        <p:nvSpPr>
          <p:cNvPr id="831" name="TextBox 830"/>
          <p:cNvSpPr txBox="1"/>
          <p:nvPr/>
        </p:nvSpPr>
        <p:spPr>
          <a:xfrm rot="3220511">
            <a:off x="6748397" y="1310971"/>
            <a:ext cx="1058667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1400" dirty="0" smtClean="0">
                <a:latin typeface="Bookman Old Style" pitchFamily="18" charset="0"/>
              </a:rPr>
              <a:t>серпень</a:t>
            </a:r>
            <a:endParaRPr lang="uk-UA" sz="1400" dirty="0">
              <a:latin typeface="Bookman Old Style" pitchFamily="18" charset="0"/>
            </a:endParaRPr>
          </a:p>
        </p:txBody>
      </p:sp>
      <p:sp>
        <p:nvSpPr>
          <p:cNvPr id="832" name="TextBox 831"/>
          <p:cNvSpPr txBox="1"/>
          <p:nvPr/>
        </p:nvSpPr>
        <p:spPr>
          <a:xfrm rot="1586521">
            <a:off x="5448208" y="219585"/>
            <a:ext cx="1058667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1400" dirty="0" smtClean="0">
                <a:latin typeface="Bookman Old Style" pitchFamily="18" charset="0"/>
              </a:rPr>
              <a:t>липень</a:t>
            </a:r>
            <a:endParaRPr lang="uk-UA" sz="1400" dirty="0">
              <a:latin typeface="Bookman Old Style" pitchFamily="18" charset="0"/>
            </a:endParaRPr>
          </a:p>
        </p:txBody>
      </p:sp>
      <p:sp>
        <p:nvSpPr>
          <p:cNvPr id="833" name="TextBox 832"/>
          <p:cNvSpPr txBox="1"/>
          <p:nvPr/>
        </p:nvSpPr>
        <p:spPr>
          <a:xfrm rot="21422218">
            <a:off x="3660219" y="-66475"/>
            <a:ext cx="1058667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1400" dirty="0" smtClean="0">
                <a:latin typeface="Bookman Old Style" pitchFamily="18" charset="0"/>
              </a:rPr>
              <a:t>червень</a:t>
            </a:r>
            <a:endParaRPr lang="uk-UA" sz="1400" dirty="0">
              <a:latin typeface="Bookman Old Style" pitchFamily="18" charset="0"/>
            </a:endParaRPr>
          </a:p>
        </p:txBody>
      </p:sp>
      <p:sp>
        <p:nvSpPr>
          <p:cNvPr id="834" name="TextBox 833"/>
          <p:cNvSpPr txBox="1"/>
          <p:nvPr/>
        </p:nvSpPr>
        <p:spPr>
          <a:xfrm rot="19518500">
            <a:off x="2065156" y="559647"/>
            <a:ext cx="1058667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1400" dirty="0" smtClean="0">
                <a:latin typeface="Bookman Old Style" pitchFamily="18" charset="0"/>
              </a:rPr>
              <a:t>травень</a:t>
            </a:r>
            <a:endParaRPr lang="uk-UA" sz="1400" dirty="0">
              <a:latin typeface="Bookman Old Style" pitchFamily="18" charset="0"/>
            </a:endParaRPr>
          </a:p>
        </p:txBody>
      </p:sp>
      <p:sp>
        <p:nvSpPr>
          <p:cNvPr id="835" name="TextBox 834"/>
          <p:cNvSpPr txBox="1"/>
          <p:nvPr/>
        </p:nvSpPr>
        <p:spPr>
          <a:xfrm rot="17687757">
            <a:off x="1006358" y="1809320"/>
            <a:ext cx="1058667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1400" dirty="0" smtClean="0">
                <a:latin typeface="Bookman Old Style" pitchFamily="18" charset="0"/>
              </a:rPr>
              <a:t>квітень</a:t>
            </a:r>
          </a:p>
        </p:txBody>
      </p:sp>
      <p:sp>
        <p:nvSpPr>
          <p:cNvPr id="836" name="TextBox 835"/>
          <p:cNvSpPr txBox="1"/>
          <p:nvPr/>
        </p:nvSpPr>
        <p:spPr>
          <a:xfrm rot="4875169">
            <a:off x="749077" y="3754552"/>
            <a:ext cx="1058667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1400" dirty="0" smtClean="0">
                <a:latin typeface="Bookman Old Style" pitchFamily="18" charset="0"/>
              </a:rPr>
              <a:t>березень</a:t>
            </a:r>
          </a:p>
        </p:txBody>
      </p:sp>
      <p:sp>
        <p:nvSpPr>
          <p:cNvPr id="837" name="TextBox 836"/>
          <p:cNvSpPr txBox="1"/>
          <p:nvPr/>
        </p:nvSpPr>
        <p:spPr>
          <a:xfrm rot="3368098">
            <a:off x="1300985" y="5166505"/>
            <a:ext cx="1058667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1400" dirty="0" smtClean="0">
                <a:latin typeface="Bookman Old Style" pitchFamily="18" charset="0"/>
              </a:rPr>
              <a:t>лютий</a:t>
            </a:r>
          </a:p>
        </p:txBody>
      </p:sp>
      <p:sp>
        <p:nvSpPr>
          <p:cNvPr id="838" name="TextBox 837"/>
          <p:cNvSpPr txBox="1"/>
          <p:nvPr/>
        </p:nvSpPr>
        <p:spPr>
          <a:xfrm rot="1618209">
            <a:off x="2572415" y="6249465"/>
            <a:ext cx="1058667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1400" dirty="0" smtClean="0">
                <a:latin typeface="Bookman Old Style" pitchFamily="18" charset="0"/>
              </a:rPr>
              <a:t>січень</a:t>
            </a:r>
          </a:p>
        </p:txBody>
      </p:sp>
      <p:grpSp>
        <p:nvGrpSpPr>
          <p:cNvPr id="19" name="Группа 864"/>
          <p:cNvGrpSpPr/>
          <p:nvPr/>
        </p:nvGrpSpPr>
        <p:grpSpPr>
          <a:xfrm>
            <a:off x="3673098" y="578603"/>
            <a:ext cx="2665709" cy="6010528"/>
            <a:chOff x="3673098" y="578603"/>
            <a:chExt cx="2665709" cy="6010528"/>
          </a:xfrm>
        </p:grpSpPr>
        <p:sp>
          <p:nvSpPr>
            <p:cNvPr id="866" name="Полилиния 865"/>
            <p:cNvSpPr/>
            <p:nvPr/>
          </p:nvSpPr>
          <p:spPr>
            <a:xfrm>
              <a:off x="4702169" y="5535152"/>
              <a:ext cx="727087" cy="608492"/>
            </a:xfrm>
            <a:custGeom>
              <a:avLst/>
              <a:gdLst>
                <a:gd name="connsiteX0" fmla="*/ 2217 w 727087"/>
                <a:gd name="connsiteY0" fmla="*/ 109728 h 608492"/>
                <a:gd name="connsiteX1" fmla="*/ 8867 w 727087"/>
                <a:gd name="connsiteY1" fmla="*/ 146304 h 608492"/>
                <a:gd name="connsiteX2" fmla="*/ 15517 w 727087"/>
                <a:gd name="connsiteY2" fmla="*/ 152955 h 608492"/>
                <a:gd name="connsiteX3" fmla="*/ 28818 w 727087"/>
                <a:gd name="connsiteY3" fmla="*/ 169580 h 608492"/>
                <a:gd name="connsiteX4" fmla="*/ 48768 w 727087"/>
                <a:gd name="connsiteY4" fmla="*/ 176230 h 608492"/>
                <a:gd name="connsiteX5" fmla="*/ 121920 w 727087"/>
                <a:gd name="connsiteY5" fmla="*/ 172905 h 608492"/>
                <a:gd name="connsiteX6" fmla="*/ 158496 w 727087"/>
                <a:gd name="connsiteY6" fmla="*/ 166255 h 608492"/>
                <a:gd name="connsiteX7" fmla="*/ 181772 w 727087"/>
                <a:gd name="connsiteY7" fmla="*/ 162930 h 608492"/>
                <a:gd name="connsiteX8" fmla="*/ 221673 w 727087"/>
                <a:gd name="connsiteY8" fmla="*/ 152955 h 608492"/>
                <a:gd name="connsiteX9" fmla="*/ 231648 w 727087"/>
                <a:gd name="connsiteY9" fmla="*/ 149629 h 608492"/>
                <a:gd name="connsiteX10" fmla="*/ 318100 w 727087"/>
                <a:gd name="connsiteY10" fmla="*/ 156280 h 608492"/>
                <a:gd name="connsiteX11" fmla="*/ 338051 w 727087"/>
                <a:gd name="connsiteY11" fmla="*/ 162930 h 608492"/>
                <a:gd name="connsiteX12" fmla="*/ 358002 w 727087"/>
                <a:gd name="connsiteY12" fmla="*/ 176230 h 608492"/>
                <a:gd name="connsiteX13" fmla="*/ 361327 w 727087"/>
                <a:gd name="connsiteY13" fmla="*/ 192856 h 608492"/>
                <a:gd name="connsiteX14" fmla="*/ 354676 w 727087"/>
                <a:gd name="connsiteY14" fmla="*/ 229432 h 608492"/>
                <a:gd name="connsiteX15" fmla="*/ 348026 w 727087"/>
                <a:gd name="connsiteY15" fmla="*/ 242732 h 608492"/>
                <a:gd name="connsiteX16" fmla="*/ 341376 w 727087"/>
                <a:gd name="connsiteY16" fmla="*/ 279308 h 608492"/>
                <a:gd name="connsiteX17" fmla="*/ 334726 w 727087"/>
                <a:gd name="connsiteY17" fmla="*/ 395686 h 608492"/>
                <a:gd name="connsiteX18" fmla="*/ 331401 w 727087"/>
                <a:gd name="connsiteY18" fmla="*/ 478813 h 608492"/>
                <a:gd name="connsiteX19" fmla="*/ 341376 w 727087"/>
                <a:gd name="connsiteY19" fmla="*/ 528690 h 608492"/>
                <a:gd name="connsiteX20" fmla="*/ 351351 w 727087"/>
                <a:gd name="connsiteY20" fmla="*/ 535340 h 608492"/>
                <a:gd name="connsiteX21" fmla="*/ 367977 w 727087"/>
                <a:gd name="connsiteY21" fmla="*/ 551965 h 608492"/>
                <a:gd name="connsiteX22" fmla="*/ 384602 w 727087"/>
                <a:gd name="connsiteY22" fmla="*/ 561941 h 608492"/>
                <a:gd name="connsiteX23" fmla="*/ 394578 w 727087"/>
                <a:gd name="connsiteY23" fmla="*/ 571916 h 608492"/>
                <a:gd name="connsiteX24" fmla="*/ 427828 w 727087"/>
                <a:gd name="connsiteY24" fmla="*/ 578566 h 608492"/>
                <a:gd name="connsiteX25" fmla="*/ 447779 w 727087"/>
                <a:gd name="connsiteY25" fmla="*/ 585216 h 608492"/>
                <a:gd name="connsiteX26" fmla="*/ 464404 w 727087"/>
                <a:gd name="connsiteY26" fmla="*/ 595192 h 608492"/>
                <a:gd name="connsiteX27" fmla="*/ 474380 w 727087"/>
                <a:gd name="connsiteY27" fmla="*/ 601842 h 608492"/>
                <a:gd name="connsiteX28" fmla="*/ 494330 w 727087"/>
                <a:gd name="connsiteY28" fmla="*/ 608492 h 608492"/>
                <a:gd name="connsiteX29" fmla="*/ 550857 w 727087"/>
                <a:gd name="connsiteY29" fmla="*/ 605167 h 608492"/>
                <a:gd name="connsiteX30" fmla="*/ 560832 w 727087"/>
                <a:gd name="connsiteY30" fmla="*/ 598517 h 608492"/>
                <a:gd name="connsiteX31" fmla="*/ 580783 w 727087"/>
                <a:gd name="connsiteY31" fmla="*/ 591867 h 608492"/>
                <a:gd name="connsiteX32" fmla="*/ 604058 w 727087"/>
                <a:gd name="connsiteY32" fmla="*/ 585216 h 608492"/>
                <a:gd name="connsiteX33" fmla="*/ 627334 w 727087"/>
                <a:gd name="connsiteY33" fmla="*/ 575241 h 608492"/>
                <a:gd name="connsiteX34" fmla="*/ 637309 w 727087"/>
                <a:gd name="connsiteY34" fmla="*/ 568591 h 608492"/>
                <a:gd name="connsiteX35" fmla="*/ 647284 w 727087"/>
                <a:gd name="connsiteY35" fmla="*/ 565266 h 608492"/>
                <a:gd name="connsiteX36" fmla="*/ 657260 w 727087"/>
                <a:gd name="connsiteY36" fmla="*/ 555291 h 608492"/>
                <a:gd name="connsiteX37" fmla="*/ 680535 w 727087"/>
                <a:gd name="connsiteY37" fmla="*/ 541990 h 608492"/>
                <a:gd name="connsiteX38" fmla="*/ 693836 w 727087"/>
                <a:gd name="connsiteY38" fmla="*/ 525365 h 608492"/>
                <a:gd name="connsiteX39" fmla="*/ 697161 w 727087"/>
                <a:gd name="connsiteY39" fmla="*/ 515389 h 608492"/>
                <a:gd name="connsiteX40" fmla="*/ 707136 w 727087"/>
                <a:gd name="connsiteY40" fmla="*/ 495439 h 608492"/>
                <a:gd name="connsiteX41" fmla="*/ 710461 w 727087"/>
                <a:gd name="connsiteY41" fmla="*/ 422287 h 608492"/>
                <a:gd name="connsiteX42" fmla="*/ 713786 w 727087"/>
                <a:gd name="connsiteY42" fmla="*/ 405661 h 608492"/>
                <a:gd name="connsiteX43" fmla="*/ 717111 w 727087"/>
                <a:gd name="connsiteY43" fmla="*/ 385711 h 608492"/>
                <a:gd name="connsiteX44" fmla="*/ 723762 w 727087"/>
                <a:gd name="connsiteY44" fmla="*/ 339160 h 608492"/>
                <a:gd name="connsiteX45" fmla="*/ 727087 w 727087"/>
                <a:gd name="connsiteY45" fmla="*/ 329184 h 608492"/>
                <a:gd name="connsiteX46" fmla="*/ 723762 w 727087"/>
                <a:gd name="connsiteY46" fmla="*/ 295933 h 608492"/>
                <a:gd name="connsiteX47" fmla="*/ 713786 w 727087"/>
                <a:gd name="connsiteY47" fmla="*/ 262683 h 608492"/>
                <a:gd name="connsiteX48" fmla="*/ 707136 w 727087"/>
                <a:gd name="connsiteY48" fmla="*/ 236082 h 608492"/>
                <a:gd name="connsiteX49" fmla="*/ 700486 w 727087"/>
                <a:gd name="connsiteY49" fmla="*/ 212806 h 608492"/>
                <a:gd name="connsiteX50" fmla="*/ 693836 w 727087"/>
                <a:gd name="connsiteY50" fmla="*/ 202831 h 608492"/>
                <a:gd name="connsiteX51" fmla="*/ 690511 w 727087"/>
                <a:gd name="connsiteY51" fmla="*/ 192856 h 608492"/>
                <a:gd name="connsiteX52" fmla="*/ 673885 w 727087"/>
                <a:gd name="connsiteY52" fmla="*/ 176230 h 608492"/>
                <a:gd name="connsiteX53" fmla="*/ 650610 w 727087"/>
                <a:gd name="connsiteY53" fmla="*/ 152955 h 608492"/>
                <a:gd name="connsiteX54" fmla="*/ 643959 w 727087"/>
                <a:gd name="connsiteY54" fmla="*/ 146304 h 608492"/>
                <a:gd name="connsiteX55" fmla="*/ 624009 w 727087"/>
                <a:gd name="connsiteY55" fmla="*/ 139654 h 608492"/>
                <a:gd name="connsiteX56" fmla="*/ 607383 w 727087"/>
                <a:gd name="connsiteY56" fmla="*/ 126354 h 608492"/>
                <a:gd name="connsiteX57" fmla="*/ 600733 w 727087"/>
                <a:gd name="connsiteY57" fmla="*/ 116379 h 608492"/>
                <a:gd name="connsiteX58" fmla="*/ 584108 w 727087"/>
                <a:gd name="connsiteY58" fmla="*/ 99753 h 608492"/>
                <a:gd name="connsiteX59" fmla="*/ 580783 w 727087"/>
                <a:gd name="connsiteY59" fmla="*/ 89778 h 608492"/>
                <a:gd name="connsiteX60" fmla="*/ 557507 w 727087"/>
                <a:gd name="connsiteY60" fmla="*/ 69827 h 608492"/>
                <a:gd name="connsiteX61" fmla="*/ 554182 w 727087"/>
                <a:gd name="connsiteY61" fmla="*/ 59852 h 608492"/>
                <a:gd name="connsiteX62" fmla="*/ 544207 w 727087"/>
                <a:gd name="connsiteY62" fmla="*/ 53202 h 608492"/>
                <a:gd name="connsiteX63" fmla="*/ 537556 w 727087"/>
                <a:gd name="connsiteY63" fmla="*/ 46552 h 608492"/>
                <a:gd name="connsiteX64" fmla="*/ 530906 w 727087"/>
                <a:gd name="connsiteY64" fmla="*/ 36576 h 608492"/>
                <a:gd name="connsiteX65" fmla="*/ 520931 w 727087"/>
                <a:gd name="connsiteY65" fmla="*/ 33251 h 608492"/>
                <a:gd name="connsiteX66" fmla="*/ 500980 w 727087"/>
                <a:gd name="connsiteY66" fmla="*/ 19951 h 608492"/>
                <a:gd name="connsiteX67" fmla="*/ 491005 w 727087"/>
                <a:gd name="connsiteY67" fmla="*/ 13301 h 608492"/>
                <a:gd name="connsiteX68" fmla="*/ 481030 w 727087"/>
                <a:gd name="connsiteY68" fmla="*/ 9976 h 608492"/>
                <a:gd name="connsiteX69" fmla="*/ 471055 w 727087"/>
                <a:gd name="connsiteY69" fmla="*/ 3325 h 608492"/>
                <a:gd name="connsiteX70" fmla="*/ 454429 w 727087"/>
                <a:gd name="connsiteY70" fmla="*/ 0 h 608492"/>
                <a:gd name="connsiteX71" fmla="*/ 354676 w 727087"/>
                <a:gd name="connsiteY71" fmla="*/ 3325 h 608492"/>
                <a:gd name="connsiteX72" fmla="*/ 348026 w 727087"/>
                <a:gd name="connsiteY72" fmla="*/ 9976 h 608492"/>
                <a:gd name="connsiteX73" fmla="*/ 338051 w 727087"/>
                <a:gd name="connsiteY73" fmla="*/ 16626 h 608492"/>
                <a:gd name="connsiteX74" fmla="*/ 318100 w 727087"/>
                <a:gd name="connsiteY74" fmla="*/ 43227 h 608492"/>
                <a:gd name="connsiteX75" fmla="*/ 308125 w 727087"/>
                <a:gd name="connsiteY75" fmla="*/ 46552 h 608492"/>
                <a:gd name="connsiteX76" fmla="*/ 304800 w 727087"/>
                <a:gd name="connsiteY76" fmla="*/ 56527 h 608492"/>
                <a:gd name="connsiteX77" fmla="*/ 294825 w 727087"/>
                <a:gd name="connsiteY77" fmla="*/ 59852 h 608492"/>
                <a:gd name="connsiteX78" fmla="*/ 274874 w 727087"/>
                <a:gd name="connsiteY78" fmla="*/ 69827 h 608492"/>
                <a:gd name="connsiteX79" fmla="*/ 264899 w 727087"/>
                <a:gd name="connsiteY79" fmla="*/ 76477 h 608492"/>
                <a:gd name="connsiteX80" fmla="*/ 215023 w 727087"/>
                <a:gd name="connsiteY80" fmla="*/ 86453 h 608492"/>
                <a:gd name="connsiteX81" fmla="*/ 38793 w 727087"/>
                <a:gd name="connsiteY81" fmla="*/ 89778 h 608492"/>
                <a:gd name="connsiteX82" fmla="*/ 22167 w 727087"/>
                <a:gd name="connsiteY82" fmla="*/ 99753 h 608492"/>
                <a:gd name="connsiteX83" fmla="*/ 2217 w 727087"/>
                <a:gd name="connsiteY83" fmla="*/ 109728 h 6084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</a:cxnLst>
              <a:rect l="l" t="t" r="r" b="b"/>
              <a:pathLst>
                <a:path w="727087" h="608492">
                  <a:moveTo>
                    <a:pt x="2217" y="109728"/>
                  </a:moveTo>
                  <a:cubicBezTo>
                    <a:pt x="0" y="117486"/>
                    <a:pt x="4011" y="138210"/>
                    <a:pt x="8867" y="146304"/>
                  </a:cubicBezTo>
                  <a:cubicBezTo>
                    <a:pt x="10480" y="148992"/>
                    <a:pt x="13300" y="150738"/>
                    <a:pt x="15517" y="152955"/>
                  </a:cubicBezTo>
                  <a:cubicBezTo>
                    <a:pt x="19123" y="163773"/>
                    <a:pt x="17046" y="164348"/>
                    <a:pt x="28818" y="169580"/>
                  </a:cubicBezTo>
                  <a:cubicBezTo>
                    <a:pt x="35224" y="172427"/>
                    <a:pt x="48768" y="176230"/>
                    <a:pt x="48768" y="176230"/>
                  </a:cubicBezTo>
                  <a:cubicBezTo>
                    <a:pt x="73152" y="175122"/>
                    <a:pt x="97569" y="174584"/>
                    <a:pt x="121920" y="172905"/>
                  </a:cubicBezTo>
                  <a:cubicBezTo>
                    <a:pt x="153180" y="170749"/>
                    <a:pt x="135575" y="170422"/>
                    <a:pt x="158496" y="166255"/>
                  </a:cubicBezTo>
                  <a:cubicBezTo>
                    <a:pt x="166207" y="164853"/>
                    <a:pt x="174026" y="164122"/>
                    <a:pt x="181772" y="162930"/>
                  </a:cubicBezTo>
                  <a:cubicBezTo>
                    <a:pt x="206712" y="159093"/>
                    <a:pt x="197327" y="161071"/>
                    <a:pt x="221673" y="152955"/>
                  </a:cubicBezTo>
                  <a:lnTo>
                    <a:pt x="231648" y="149629"/>
                  </a:lnTo>
                  <a:cubicBezTo>
                    <a:pt x="270569" y="151399"/>
                    <a:pt x="288383" y="147365"/>
                    <a:pt x="318100" y="156280"/>
                  </a:cubicBezTo>
                  <a:cubicBezTo>
                    <a:pt x="324814" y="158294"/>
                    <a:pt x="332218" y="159042"/>
                    <a:pt x="338051" y="162930"/>
                  </a:cubicBezTo>
                  <a:lnTo>
                    <a:pt x="358002" y="176230"/>
                  </a:lnTo>
                  <a:cubicBezTo>
                    <a:pt x="359110" y="181772"/>
                    <a:pt x="361327" y="187204"/>
                    <a:pt x="361327" y="192856"/>
                  </a:cubicBezTo>
                  <a:cubicBezTo>
                    <a:pt x="361327" y="194535"/>
                    <a:pt x="355758" y="226186"/>
                    <a:pt x="354676" y="229432"/>
                  </a:cubicBezTo>
                  <a:cubicBezTo>
                    <a:pt x="353108" y="234134"/>
                    <a:pt x="349766" y="238091"/>
                    <a:pt x="348026" y="242732"/>
                  </a:cubicBezTo>
                  <a:cubicBezTo>
                    <a:pt x="344724" y="251537"/>
                    <a:pt x="342047" y="272258"/>
                    <a:pt x="341376" y="279308"/>
                  </a:cubicBezTo>
                  <a:cubicBezTo>
                    <a:pt x="338221" y="312438"/>
                    <a:pt x="336050" y="365238"/>
                    <a:pt x="334726" y="395686"/>
                  </a:cubicBezTo>
                  <a:cubicBezTo>
                    <a:pt x="333521" y="423391"/>
                    <a:pt x="332509" y="451104"/>
                    <a:pt x="331401" y="478813"/>
                  </a:cubicBezTo>
                  <a:cubicBezTo>
                    <a:pt x="331562" y="480259"/>
                    <a:pt x="334303" y="523975"/>
                    <a:pt x="341376" y="528690"/>
                  </a:cubicBezTo>
                  <a:lnTo>
                    <a:pt x="351351" y="535340"/>
                  </a:lnTo>
                  <a:cubicBezTo>
                    <a:pt x="362755" y="552443"/>
                    <a:pt x="352141" y="539295"/>
                    <a:pt x="367977" y="551965"/>
                  </a:cubicBezTo>
                  <a:cubicBezTo>
                    <a:pt x="381018" y="562399"/>
                    <a:pt x="367278" y="556166"/>
                    <a:pt x="384602" y="561941"/>
                  </a:cubicBezTo>
                  <a:cubicBezTo>
                    <a:pt x="387927" y="565266"/>
                    <a:pt x="390665" y="569308"/>
                    <a:pt x="394578" y="571916"/>
                  </a:cubicBezTo>
                  <a:cubicBezTo>
                    <a:pt x="400909" y="576137"/>
                    <a:pt x="425856" y="578284"/>
                    <a:pt x="427828" y="578566"/>
                  </a:cubicBezTo>
                  <a:cubicBezTo>
                    <a:pt x="434478" y="580783"/>
                    <a:pt x="442823" y="580259"/>
                    <a:pt x="447779" y="585216"/>
                  </a:cubicBezTo>
                  <a:cubicBezTo>
                    <a:pt x="460766" y="598205"/>
                    <a:pt x="447141" y="586561"/>
                    <a:pt x="464404" y="595192"/>
                  </a:cubicBezTo>
                  <a:cubicBezTo>
                    <a:pt x="467979" y="596979"/>
                    <a:pt x="470728" y="600219"/>
                    <a:pt x="474380" y="601842"/>
                  </a:cubicBezTo>
                  <a:cubicBezTo>
                    <a:pt x="480786" y="604689"/>
                    <a:pt x="494330" y="608492"/>
                    <a:pt x="494330" y="608492"/>
                  </a:cubicBezTo>
                  <a:cubicBezTo>
                    <a:pt x="513172" y="607384"/>
                    <a:pt x="532191" y="607967"/>
                    <a:pt x="550857" y="605167"/>
                  </a:cubicBezTo>
                  <a:cubicBezTo>
                    <a:pt x="554809" y="604574"/>
                    <a:pt x="557180" y="600140"/>
                    <a:pt x="560832" y="598517"/>
                  </a:cubicBezTo>
                  <a:cubicBezTo>
                    <a:pt x="567238" y="595670"/>
                    <a:pt x="573982" y="593568"/>
                    <a:pt x="580783" y="591867"/>
                  </a:cubicBezTo>
                  <a:cubicBezTo>
                    <a:pt x="585041" y="590802"/>
                    <a:pt x="599290" y="587600"/>
                    <a:pt x="604058" y="585216"/>
                  </a:cubicBezTo>
                  <a:cubicBezTo>
                    <a:pt x="627021" y="573735"/>
                    <a:pt x="599655" y="582161"/>
                    <a:pt x="627334" y="575241"/>
                  </a:cubicBezTo>
                  <a:cubicBezTo>
                    <a:pt x="630659" y="573024"/>
                    <a:pt x="633735" y="570378"/>
                    <a:pt x="637309" y="568591"/>
                  </a:cubicBezTo>
                  <a:cubicBezTo>
                    <a:pt x="640444" y="567024"/>
                    <a:pt x="644368" y="567210"/>
                    <a:pt x="647284" y="565266"/>
                  </a:cubicBezTo>
                  <a:cubicBezTo>
                    <a:pt x="651197" y="562658"/>
                    <a:pt x="653647" y="558301"/>
                    <a:pt x="657260" y="555291"/>
                  </a:cubicBezTo>
                  <a:cubicBezTo>
                    <a:pt x="670870" y="543949"/>
                    <a:pt x="664267" y="552835"/>
                    <a:pt x="680535" y="541990"/>
                  </a:cubicBezTo>
                  <a:cubicBezTo>
                    <a:pt x="686223" y="538198"/>
                    <a:pt x="690277" y="530703"/>
                    <a:pt x="693836" y="525365"/>
                  </a:cubicBezTo>
                  <a:cubicBezTo>
                    <a:pt x="694944" y="522040"/>
                    <a:pt x="695594" y="518524"/>
                    <a:pt x="697161" y="515389"/>
                  </a:cubicBezTo>
                  <a:cubicBezTo>
                    <a:pt x="710054" y="489603"/>
                    <a:pt x="698777" y="520515"/>
                    <a:pt x="707136" y="495439"/>
                  </a:cubicBezTo>
                  <a:cubicBezTo>
                    <a:pt x="708244" y="471055"/>
                    <a:pt x="708658" y="446629"/>
                    <a:pt x="710461" y="422287"/>
                  </a:cubicBezTo>
                  <a:cubicBezTo>
                    <a:pt x="710878" y="416651"/>
                    <a:pt x="712775" y="411222"/>
                    <a:pt x="713786" y="405661"/>
                  </a:cubicBezTo>
                  <a:cubicBezTo>
                    <a:pt x="714992" y="399028"/>
                    <a:pt x="716158" y="392385"/>
                    <a:pt x="717111" y="385711"/>
                  </a:cubicBezTo>
                  <a:cubicBezTo>
                    <a:pt x="719127" y="371599"/>
                    <a:pt x="720585" y="353455"/>
                    <a:pt x="723762" y="339160"/>
                  </a:cubicBezTo>
                  <a:cubicBezTo>
                    <a:pt x="724522" y="335738"/>
                    <a:pt x="725979" y="332509"/>
                    <a:pt x="727087" y="329184"/>
                  </a:cubicBezTo>
                  <a:cubicBezTo>
                    <a:pt x="725979" y="318100"/>
                    <a:pt x="725337" y="306960"/>
                    <a:pt x="723762" y="295933"/>
                  </a:cubicBezTo>
                  <a:cubicBezTo>
                    <a:pt x="720999" y="276596"/>
                    <a:pt x="718409" y="285798"/>
                    <a:pt x="713786" y="262683"/>
                  </a:cubicBezTo>
                  <a:cubicBezTo>
                    <a:pt x="707025" y="228877"/>
                    <a:pt x="713953" y="259941"/>
                    <a:pt x="707136" y="236082"/>
                  </a:cubicBezTo>
                  <a:cubicBezTo>
                    <a:pt x="705715" y="231109"/>
                    <a:pt x="703144" y="218122"/>
                    <a:pt x="700486" y="212806"/>
                  </a:cubicBezTo>
                  <a:cubicBezTo>
                    <a:pt x="698699" y="209232"/>
                    <a:pt x="695623" y="206405"/>
                    <a:pt x="693836" y="202831"/>
                  </a:cubicBezTo>
                  <a:cubicBezTo>
                    <a:pt x="692269" y="199696"/>
                    <a:pt x="692614" y="195660"/>
                    <a:pt x="690511" y="192856"/>
                  </a:cubicBezTo>
                  <a:cubicBezTo>
                    <a:pt x="685808" y="186586"/>
                    <a:pt x="678233" y="182751"/>
                    <a:pt x="673885" y="176230"/>
                  </a:cubicBezTo>
                  <a:cubicBezTo>
                    <a:pt x="658641" y="153364"/>
                    <a:pt x="668167" y="158807"/>
                    <a:pt x="650610" y="152955"/>
                  </a:cubicBezTo>
                  <a:cubicBezTo>
                    <a:pt x="648393" y="150738"/>
                    <a:pt x="646763" y="147706"/>
                    <a:pt x="643959" y="146304"/>
                  </a:cubicBezTo>
                  <a:cubicBezTo>
                    <a:pt x="637689" y="143169"/>
                    <a:pt x="624009" y="139654"/>
                    <a:pt x="624009" y="139654"/>
                  </a:cubicBezTo>
                  <a:cubicBezTo>
                    <a:pt x="604952" y="111069"/>
                    <a:pt x="630327" y="144708"/>
                    <a:pt x="607383" y="126354"/>
                  </a:cubicBezTo>
                  <a:cubicBezTo>
                    <a:pt x="604262" y="123858"/>
                    <a:pt x="603364" y="119386"/>
                    <a:pt x="600733" y="116379"/>
                  </a:cubicBezTo>
                  <a:cubicBezTo>
                    <a:pt x="595572" y="110481"/>
                    <a:pt x="584108" y="99753"/>
                    <a:pt x="584108" y="99753"/>
                  </a:cubicBezTo>
                  <a:cubicBezTo>
                    <a:pt x="583000" y="96428"/>
                    <a:pt x="582820" y="92630"/>
                    <a:pt x="580783" y="89778"/>
                  </a:cubicBezTo>
                  <a:cubicBezTo>
                    <a:pt x="573452" y="79515"/>
                    <a:pt x="567093" y="76218"/>
                    <a:pt x="557507" y="69827"/>
                  </a:cubicBezTo>
                  <a:cubicBezTo>
                    <a:pt x="556399" y="66502"/>
                    <a:pt x="556371" y="62589"/>
                    <a:pt x="554182" y="59852"/>
                  </a:cubicBezTo>
                  <a:cubicBezTo>
                    <a:pt x="551686" y="56732"/>
                    <a:pt x="547328" y="55698"/>
                    <a:pt x="544207" y="53202"/>
                  </a:cubicBezTo>
                  <a:cubicBezTo>
                    <a:pt x="541759" y="51244"/>
                    <a:pt x="539514" y="49000"/>
                    <a:pt x="537556" y="46552"/>
                  </a:cubicBezTo>
                  <a:cubicBezTo>
                    <a:pt x="535059" y="43431"/>
                    <a:pt x="534027" y="39073"/>
                    <a:pt x="530906" y="36576"/>
                  </a:cubicBezTo>
                  <a:cubicBezTo>
                    <a:pt x="528169" y="34386"/>
                    <a:pt x="523995" y="34953"/>
                    <a:pt x="520931" y="33251"/>
                  </a:cubicBezTo>
                  <a:cubicBezTo>
                    <a:pt x="513944" y="29370"/>
                    <a:pt x="507630" y="24384"/>
                    <a:pt x="500980" y="19951"/>
                  </a:cubicBezTo>
                  <a:cubicBezTo>
                    <a:pt x="497655" y="17734"/>
                    <a:pt x="494796" y="14565"/>
                    <a:pt x="491005" y="13301"/>
                  </a:cubicBezTo>
                  <a:lnTo>
                    <a:pt x="481030" y="9976"/>
                  </a:lnTo>
                  <a:cubicBezTo>
                    <a:pt x="477705" y="7759"/>
                    <a:pt x="474797" y="4728"/>
                    <a:pt x="471055" y="3325"/>
                  </a:cubicBezTo>
                  <a:cubicBezTo>
                    <a:pt x="465763" y="1340"/>
                    <a:pt x="460081" y="0"/>
                    <a:pt x="454429" y="0"/>
                  </a:cubicBezTo>
                  <a:cubicBezTo>
                    <a:pt x="421160" y="0"/>
                    <a:pt x="387927" y="2217"/>
                    <a:pt x="354676" y="3325"/>
                  </a:cubicBezTo>
                  <a:cubicBezTo>
                    <a:pt x="352459" y="5542"/>
                    <a:pt x="350474" y="8017"/>
                    <a:pt x="348026" y="9976"/>
                  </a:cubicBezTo>
                  <a:cubicBezTo>
                    <a:pt x="344906" y="12472"/>
                    <a:pt x="340682" y="13619"/>
                    <a:pt x="338051" y="16626"/>
                  </a:cubicBezTo>
                  <a:cubicBezTo>
                    <a:pt x="336225" y="18713"/>
                    <a:pt x="325219" y="38955"/>
                    <a:pt x="318100" y="43227"/>
                  </a:cubicBezTo>
                  <a:cubicBezTo>
                    <a:pt x="315095" y="45030"/>
                    <a:pt x="311450" y="45444"/>
                    <a:pt x="308125" y="46552"/>
                  </a:cubicBezTo>
                  <a:cubicBezTo>
                    <a:pt x="307017" y="49877"/>
                    <a:pt x="307278" y="54049"/>
                    <a:pt x="304800" y="56527"/>
                  </a:cubicBezTo>
                  <a:cubicBezTo>
                    <a:pt x="302322" y="59005"/>
                    <a:pt x="297960" y="58285"/>
                    <a:pt x="294825" y="59852"/>
                  </a:cubicBezTo>
                  <a:cubicBezTo>
                    <a:pt x="269045" y="72742"/>
                    <a:pt x="299946" y="61470"/>
                    <a:pt x="274874" y="69827"/>
                  </a:cubicBezTo>
                  <a:cubicBezTo>
                    <a:pt x="271549" y="72044"/>
                    <a:pt x="268655" y="75111"/>
                    <a:pt x="264899" y="76477"/>
                  </a:cubicBezTo>
                  <a:cubicBezTo>
                    <a:pt x="254960" y="80091"/>
                    <a:pt x="226540" y="86069"/>
                    <a:pt x="215023" y="86453"/>
                  </a:cubicBezTo>
                  <a:cubicBezTo>
                    <a:pt x="156302" y="88410"/>
                    <a:pt x="97536" y="88670"/>
                    <a:pt x="38793" y="89778"/>
                  </a:cubicBezTo>
                  <a:cubicBezTo>
                    <a:pt x="21471" y="95552"/>
                    <a:pt x="35208" y="89321"/>
                    <a:pt x="22167" y="99753"/>
                  </a:cubicBezTo>
                  <a:cubicBezTo>
                    <a:pt x="8793" y="110452"/>
                    <a:pt x="4434" y="101970"/>
                    <a:pt x="2217" y="109728"/>
                  </a:cubicBezTo>
                  <a:close/>
                </a:path>
              </a:pathLst>
            </a:custGeom>
            <a:solidFill>
              <a:srgbClr val="FFFF00">
                <a:alpha val="15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67" name="Полилиния 866"/>
            <p:cNvSpPr/>
            <p:nvPr/>
          </p:nvSpPr>
          <p:spPr>
            <a:xfrm>
              <a:off x="3757771" y="4531861"/>
              <a:ext cx="2347096" cy="2057270"/>
            </a:xfrm>
            <a:custGeom>
              <a:avLst/>
              <a:gdLst>
                <a:gd name="connsiteX0" fmla="*/ 761028 w 2347096"/>
                <a:gd name="connsiteY0" fmla="*/ 2035194 h 2057270"/>
                <a:gd name="connsiteX1" fmla="*/ 927282 w 2347096"/>
                <a:gd name="connsiteY1" fmla="*/ 2038519 h 2057270"/>
                <a:gd name="connsiteX2" fmla="*/ 947233 w 2347096"/>
                <a:gd name="connsiteY2" fmla="*/ 2035194 h 2057270"/>
                <a:gd name="connsiteX3" fmla="*/ 963858 w 2347096"/>
                <a:gd name="connsiteY3" fmla="*/ 2031868 h 2057270"/>
                <a:gd name="connsiteX4" fmla="*/ 1060286 w 2347096"/>
                <a:gd name="connsiteY4" fmla="*/ 2028543 h 2057270"/>
                <a:gd name="connsiteX5" fmla="*/ 1113487 w 2347096"/>
                <a:gd name="connsiteY5" fmla="*/ 2018568 h 2057270"/>
                <a:gd name="connsiteX6" fmla="*/ 1130113 w 2347096"/>
                <a:gd name="connsiteY6" fmla="*/ 2015243 h 2057270"/>
                <a:gd name="connsiteX7" fmla="*/ 1183314 w 2347096"/>
                <a:gd name="connsiteY7" fmla="*/ 2011918 h 2057270"/>
                <a:gd name="connsiteX8" fmla="*/ 1249816 w 2347096"/>
                <a:gd name="connsiteY8" fmla="*/ 2005268 h 2057270"/>
                <a:gd name="connsiteX9" fmla="*/ 1269766 w 2347096"/>
                <a:gd name="connsiteY9" fmla="*/ 2001943 h 2057270"/>
                <a:gd name="connsiteX10" fmla="*/ 1279742 w 2347096"/>
                <a:gd name="connsiteY10" fmla="*/ 1998618 h 2057270"/>
                <a:gd name="connsiteX11" fmla="*/ 1336268 w 2347096"/>
                <a:gd name="connsiteY11" fmla="*/ 1995292 h 2057270"/>
                <a:gd name="connsiteX12" fmla="*/ 1369519 w 2347096"/>
                <a:gd name="connsiteY12" fmla="*/ 1988642 h 2057270"/>
                <a:gd name="connsiteX13" fmla="*/ 1389470 w 2347096"/>
                <a:gd name="connsiteY13" fmla="*/ 1985317 h 2057270"/>
                <a:gd name="connsiteX14" fmla="*/ 1422721 w 2347096"/>
                <a:gd name="connsiteY14" fmla="*/ 1981992 h 2057270"/>
                <a:gd name="connsiteX15" fmla="*/ 1449321 w 2347096"/>
                <a:gd name="connsiteY15" fmla="*/ 1978667 h 2057270"/>
                <a:gd name="connsiteX16" fmla="*/ 1482572 w 2347096"/>
                <a:gd name="connsiteY16" fmla="*/ 1968692 h 2057270"/>
                <a:gd name="connsiteX17" fmla="*/ 1505848 w 2347096"/>
                <a:gd name="connsiteY17" fmla="*/ 1965367 h 2057270"/>
                <a:gd name="connsiteX18" fmla="*/ 1519148 w 2347096"/>
                <a:gd name="connsiteY18" fmla="*/ 1962042 h 2057270"/>
                <a:gd name="connsiteX19" fmla="*/ 1559049 w 2347096"/>
                <a:gd name="connsiteY19" fmla="*/ 1955391 h 2057270"/>
                <a:gd name="connsiteX20" fmla="*/ 1572350 w 2347096"/>
                <a:gd name="connsiteY20" fmla="*/ 1952066 h 2057270"/>
                <a:gd name="connsiteX21" fmla="*/ 1592300 w 2347096"/>
                <a:gd name="connsiteY21" fmla="*/ 1945416 h 2057270"/>
                <a:gd name="connsiteX22" fmla="*/ 1622226 w 2347096"/>
                <a:gd name="connsiteY22" fmla="*/ 1938766 h 2057270"/>
                <a:gd name="connsiteX23" fmla="*/ 1648827 w 2347096"/>
                <a:gd name="connsiteY23" fmla="*/ 1932116 h 2057270"/>
                <a:gd name="connsiteX24" fmla="*/ 1658802 w 2347096"/>
                <a:gd name="connsiteY24" fmla="*/ 1925466 h 2057270"/>
                <a:gd name="connsiteX25" fmla="*/ 1698703 w 2347096"/>
                <a:gd name="connsiteY25" fmla="*/ 1918815 h 2057270"/>
                <a:gd name="connsiteX26" fmla="*/ 1725304 w 2347096"/>
                <a:gd name="connsiteY26" fmla="*/ 1912165 h 2057270"/>
                <a:gd name="connsiteX27" fmla="*/ 1735279 w 2347096"/>
                <a:gd name="connsiteY27" fmla="*/ 1908840 h 2057270"/>
                <a:gd name="connsiteX28" fmla="*/ 1745254 w 2347096"/>
                <a:gd name="connsiteY28" fmla="*/ 1902190 h 2057270"/>
                <a:gd name="connsiteX29" fmla="*/ 1758555 w 2347096"/>
                <a:gd name="connsiteY29" fmla="*/ 1898865 h 2057270"/>
                <a:gd name="connsiteX30" fmla="*/ 1788481 w 2347096"/>
                <a:gd name="connsiteY30" fmla="*/ 1888890 h 2057270"/>
                <a:gd name="connsiteX31" fmla="*/ 1798456 w 2347096"/>
                <a:gd name="connsiteY31" fmla="*/ 1885564 h 2057270"/>
                <a:gd name="connsiteX32" fmla="*/ 1821732 w 2347096"/>
                <a:gd name="connsiteY32" fmla="*/ 1875589 h 2057270"/>
                <a:gd name="connsiteX33" fmla="*/ 1854982 w 2347096"/>
                <a:gd name="connsiteY33" fmla="*/ 1868939 h 2057270"/>
                <a:gd name="connsiteX34" fmla="*/ 1881583 w 2347096"/>
                <a:gd name="connsiteY34" fmla="*/ 1862289 h 2057270"/>
                <a:gd name="connsiteX35" fmla="*/ 1901534 w 2347096"/>
                <a:gd name="connsiteY35" fmla="*/ 1855639 h 2057270"/>
                <a:gd name="connsiteX36" fmla="*/ 1911509 w 2347096"/>
                <a:gd name="connsiteY36" fmla="*/ 1852314 h 2057270"/>
                <a:gd name="connsiteX37" fmla="*/ 1938110 w 2347096"/>
                <a:gd name="connsiteY37" fmla="*/ 1845663 h 2057270"/>
                <a:gd name="connsiteX38" fmla="*/ 1958060 w 2347096"/>
                <a:gd name="connsiteY38" fmla="*/ 1839013 h 2057270"/>
                <a:gd name="connsiteX39" fmla="*/ 1971361 w 2347096"/>
                <a:gd name="connsiteY39" fmla="*/ 1835688 h 2057270"/>
                <a:gd name="connsiteX40" fmla="*/ 1991311 w 2347096"/>
                <a:gd name="connsiteY40" fmla="*/ 1829038 h 2057270"/>
                <a:gd name="connsiteX41" fmla="*/ 2001286 w 2347096"/>
                <a:gd name="connsiteY41" fmla="*/ 1825713 h 2057270"/>
                <a:gd name="connsiteX42" fmla="*/ 2017912 w 2347096"/>
                <a:gd name="connsiteY42" fmla="*/ 1815738 h 2057270"/>
                <a:gd name="connsiteX43" fmla="*/ 2034537 w 2347096"/>
                <a:gd name="connsiteY43" fmla="*/ 1809087 h 2057270"/>
                <a:gd name="connsiteX44" fmla="*/ 2047838 w 2347096"/>
                <a:gd name="connsiteY44" fmla="*/ 1805762 h 2057270"/>
                <a:gd name="connsiteX45" fmla="*/ 2067788 w 2347096"/>
                <a:gd name="connsiteY45" fmla="*/ 1799112 h 2057270"/>
                <a:gd name="connsiteX46" fmla="*/ 2077764 w 2347096"/>
                <a:gd name="connsiteY46" fmla="*/ 1795787 h 2057270"/>
                <a:gd name="connsiteX47" fmla="*/ 2087739 w 2347096"/>
                <a:gd name="connsiteY47" fmla="*/ 1792462 h 2057270"/>
                <a:gd name="connsiteX48" fmla="*/ 2091064 w 2347096"/>
                <a:gd name="connsiteY48" fmla="*/ 1782487 h 2057270"/>
                <a:gd name="connsiteX49" fmla="*/ 2111014 w 2347096"/>
                <a:gd name="connsiteY49" fmla="*/ 1775836 h 2057270"/>
                <a:gd name="connsiteX50" fmla="*/ 2117665 w 2347096"/>
                <a:gd name="connsiteY50" fmla="*/ 1769186 h 2057270"/>
                <a:gd name="connsiteX51" fmla="*/ 2180841 w 2347096"/>
                <a:gd name="connsiteY51" fmla="*/ 1735935 h 2057270"/>
                <a:gd name="connsiteX52" fmla="*/ 2207442 w 2347096"/>
                <a:gd name="connsiteY52" fmla="*/ 1722635 h 2057270"/>
                <a:gd name="connsiteX53" fmla="*/ 2227393 w 2347096"/>
                <a:gd name="connsiteY53" fmla="*/ 1709335 h 2057270"/>
                <a:gd name="connsiteX54" fmla="*/ 2263969 w 2347096"/>
                <a:gd name="connsiteY54" fmla="*/ 1699359 h 2057270"/>
                <a:gd name="connsiteX55" fmla="*/ 2293894 w 2347096"/>
                <a:gd name="connsiteY55" fmla="*/ 1686059 h 2057270"/>
                <a:gd name="connsiteX56" fmla="*/ 2303870 w 2347096"/>
                <a:gd name="connsiteY56" fmla="*/ 1682734 h 2057270"/>
                <a:gd name="connsiteX57" fmla="*/ 2323820 w 2347096"/>
                <a:gd name="connsiteY57" fmla="*/ 1669434 h 2057270"/>
                <a:gd name="connsiteX58" fmla="*/ 2347096 w 2347096"/>
                <a:gd name="connsiteY58" fmla="*/ 1652808 h 2057270"/>
                <a:gd name="connsiteX59" fmla="*/ 2343771 w 2347096"/>
                <a:gd name="connsiteY59" fmla="*/ 1642833 h 2057270"/>
                <a:gd name="connsiteX60" fmla="*/ 2333796 w 2347096"/>
                <a:gd name="connsiteY60" fmla="*/ 1636183 h 2057270"/>
                <a:gd name="connsiteX61" fmla="*/ 2297220 w 2347096"/>
                <a:gd name="connsiteY61" fmla="*/ 1626207 h 2057270"/>
                <a:gd name="connsiteX62" fmla="*/ 2287244 w 2347096"/>
                <a:gd name="connsiteY62" fmla="*/ 1622882 h 2057270"/>
                <a:gd name="connsiteX63" fmla="*/ 2277269 w 2347096"/>
                <a:gd name="connsiteY63" fmla="*/ 1616232 h 2057270"/>
                <a:gd name="connsiteX64" fmla="*/ 2257318 w 2347096"/>
                <a:gd name="connsiteY64" fmla="*/ 1589631 h 2057270"/>
                <a:gd name="connsiteX65" fmla="*/ 2244018 w 2347096"/>
                <a:gd name="connsiteY65" fmla="*/ 1582981 h 2057270"/>
                <a:gd name="connsiteX66" fmla="*/ 2237368 w 2347096"/>
                <a:gd name="connsiteY66" fmla="*/ 1573006 h 2057270"/>
                <a:gd name="connsiteX67" fmla="*/ 2224068 w 2347096"/>
                <a:gd name="connsiteY67" fmla="*/ 1569681 h 2057270"/>
                <a:gd name="connsiteX68" fmla="*/ 2210767 w 2347096"/>
                <a:gd name="connsiteY68" fmla="*/ 1563031 h 2057270"/>
                <a:gd name="connsiteX69" fmla="*/ 2200792 w 2347096"/>
                <a:gd name="connsiteY69" fmla="*/ 1559706 h 2057270"/>
                <a:gd name="connsiteX70" fmla="*/ 2174191 w 2347096"/>
                <a:gd name="connsiteY70" fmla="*/ 1549730 h 2057270"/>
                <a:gd name="connsiteX71" fmla="*/ 2164216 w 2347096"/>
                <a:gd name="connsiteY71" fmla="*/ 1543080 h 2057270"/>
                <a:gd name="connsiteX72" fmla="*/ 2130965 w 2347096"/>
                <a:gd name="connsiteY72" fmla="*/ 1536430 h 2057270"/>
                <a:gd name="connsiteX73" fmla="*/ 2094389 w 2347096"/>
                <a:gd name="connsiteY73" fmla="*/ 1529780 h 2057270"/>
                <a:gd name="connsiteX74" fmla="*/ 2074438 w 2347096"/>
                <a:gd name="connsiteY74" fmla="*/ 1523130 h 2057270"/>
                <a:gd name="connsiteX75" fmla="*/ 2051163 w 2347096"/>
                <a:gd name="connsiteY75" fmla="*/ 1516479 h 2057270"/>
                <a:gd name="connsiteX76" fmla="*/ 1994636 w 2347096"/>
                <a:gd name="connsiteY76" fmla="*/ 1509829 h 2057270"/>
                <a:gd name="connsiteX77" fmla="*/ 1815081 w 2347096"/>
                <a:gd name="connsiteY77" fmla="*/ 1513154 h 2057270"/>
                <a:gd name="connsiteX78" fmla="*/ 1785156 w 2347096"/>
                <a:gd name="connsiteY78" fmla="*/ 1523130 h 2057270"/>
                <a:gd name="connsiteX79" fmla="*/ 1751905 w 2347096"/>
                <a:gd name="connsiteY79" fmla="*/ 1533105 h 2057270"/>
                <a:gd name="connsiteX80" fmla="*/ 1731954 w 2347096"/>
                <a:gd name="connsiteY80" fmla="*/ 1546405 h 2057270"/>
                <a:gd name="connsiteX81" fmla="*/ 1721979 w 2347096"/>
                <a:gd name="connsiteY81" fmla="*/ 1553055 h 2057270"/>
                <a:gd name="connsiteX82" fmla="*/ 1708678 w 2347096"/>
                <a:gd name="connsiteY82" fmla="*/ 1559706 h 2057270"/>
                <a:gd name="connsiteX83" fmla="*/ 1702028 w 2347096"/>
                <a:gd name="connsiteY83" fmla="*/ 1569681 h 2057270"/>
                <a:gd name="connsiteX84" fmla="*/ 1695378 w 2347096"/>
                <a:gd name="connsiteY84" fmla="*/ 1589631 h 2057270"/>
                <a:gd name="connsiteX85" fmla="*/ 1698703 w 2347096"/>
                <a:gd name="connsiteY85" fmla="*/ 1642833 h 2057270"/>
                <a:gd name="connsiteX86" fmla="*/ 1698703 w 2347096"/>
                <a:gd name="connsiteY86" fmla="*/ 1706010 h 2057270"/>
                <a:gd name="connsiteX87" fmla="*/ 1688728 w 2347096"/>
                <a:gd name="connsiteY87" fmla="*/ 1712660 h 2057270"/>
                <a:gd name="connsiteX88" fmla="*/ 1668777 w 2347096"/>
                <a:gd name="connsiteY88" fmla="*/ 1719310 h 2057270"/>
                <a:gd name="connsiteX89" fmla="*/ 1658802 w 2347096"/>
                <a:gd name="connsiteY89" fmla="*/ 1722635 h 2057270"/>
                <a:gd name="connsiteX90" fmla="*/ 1645502 w 2347096"/>
                <a:gd name="connsiteY90" fmla="*/ 1729285 h 2057270"/>
                <a:gd name="connsiteX91" fmla="*/ 1598950 w 2347096"/>
                <a:gd name="connsiteY91" fmla="*/ 1735935 h 2057270"/>
                <a:gd name="connsiteX92" fmla="*/ 1306342 w 2347096"/>
                <a:gd name="connsiteY92" fmla="*/ 1732610 h 2057270"/>
                <a:gd name="connsiteX93" fmla="*/ 1293042 w 2347096"/>
                <a:gd name="connsiteY93" fmla="*/ 1729285 h 2057270"/>
                <a:gd name="connsiteX94" fmla="*/ 1273092 w 2347096"/>
                <a:gd name="connsiteY94" fmla="*/ 1722635 h 2057270"/>
                <a:gd name="connsiteX95" fmla="*/ 1256466 w 2347096"/>
                <a:gd name="connsiteY95" fmla="*/ 1712660 h 2057270"/>
                <a:gd name="connsiteX96" fmla="*/ 1236516 w 2347096"/>
                <a:gd name="connsiteY96" fmla="*/ 1699359 h 2057270"/>
                <a:gd name="connsiteX97" fmla="*/ 1229865 w 2347096"/>
                <a:gd name="connsiteY97" fmla="*/ 1692709 h 2057270"/>
                <a:gd name="connsiteX98" fmla="*/ 1209915 w 2347096"/>
                <a:gd name="connsiteY98" fmla="*/ 1686059 h 2057270"/>
                <a:gd name="connsiteX99" fmla="*/ 1189964 w 2347096"/>
                <a:gd name="connsiteY99" fmla="*/ 1676084 h 2057270"/>
                <a:gd name="connsiteX100" fmla="*/ 1176664 w 2347096"/>
                <a:gd name="connsiteY100" fmla="*/ 1662783 h 2057270"/>
                <a:gd name="connsiteX101" fmla="*/ 1150063 w 2347096"/>
                <a:gd name="connsiteY101" fmla="*/ 1629532 h 2057270"/>
                <a:gd name="connsiteX102" fmla="*/ 1130113 w 2347096"/>
                <a:gd name="connsiteY102" fmla="*/ 1616232 h 2057270"/>
                <a:gd name="connsiteX103" fmla="*/ 1110162 w 2347096"/>
                <a:gd name="connsiteY103" fmla="*/ 1609582 h 2057270"/>
                <a:gd name="connsiteX104" fmla="*/ 1100187 w 2347096"/>
                <a:gd name="connsiteY104" fmla="*/ 1602932 h 2057270"/>
                <a:gd name="connsiteX105" fmla="*/ 1080236 w 2347096"/>
                <a:gd name="connsiteY105" fmla="*/ 1596282 h 2057270"/>
                <a:gd name="connsiteX106" fmla="*/ 1070261 w 2347096"/>
                <a:gd name="connsiteY106" fmla="*/ 1592956 h 2057270"/>
                <a:gd name="connsiteX107" fmla="*/ 1050310 w 2347096"/>
                <a:gd name="connsiteY107" fmla="*/ 1582981 h 2057270"/>
                <a:gd name="connsiteX108" fmla="*/ 1030360 w 2347096"/>
                <a:gd name="connsiteY108" fmla="*/ 1573006 h 2057270"/>
                <a:gd name="connsiteX109" fmla="*/ 1007084 w 2347096"/>
                <a:gd name="connsiteY109" fmla="*/ 1563031 h 2057270"/>
                <a:gd name="connsiteX110" fmla="*/ 997109 w 2347096"/>
                <a:gd name="connsiteY110" fmla="*/ 1553055 h 2057270"/>
                <a:gd name="connsiteX111" fmla="*/ 977158 w 2347096"/>
                <a:gd name="connsiteY111" fmla="*/ 1546405 h 2057270"/>
                <a:gd name="connsiteX112" fmla="*/ 967183 w 2347096"/>
                <a:gd name="connsiteY112" fmla="*/ 1539755 h 2057270"/>
                <a:gd name="connsiteX113" fmla="*/ 957208 w 2347096"/>
                <a:gd name="connsiteY113" fmla="*/ 1536430 h 2057270"/>
                <a:gd name="connsiteX114" fmla="*/ 940582 w 2347096"/>
                <a:gd name="connsiteY114" fmla="*/ 1523130 h 2057270"/>
                <a:gd name="connsiteX115" fmla="*/ 904006 w 2347096"/>
                <a:gd name="connsiteY115" fmla="*/ 1486554 h 2057270"/>
                <a:gd name="connsiteX116" fmla="*/ 894031 w 2347096"/>
                <a:gd name="connsiteY116" fmla="*/ 1476578 h 2057270"/>
                <a:gd name="connsiteX117" fmla="*/ 884056 w 2347096"/>
                <a:gd name="connsiteY117" fmla="*/ 1466603 h 2057270"/>
                <a:gd name="connsiteX118" fmla="*/ 880731 w 2347096"/>
                <a:gd name="connsiteY118" fmla="*/ 1456628 h 2057270"/>
                <a:gd name="connsiteX119" fmla="*/ 870756 w 2347096"/>
                <a:gd name="connsiteY119" fmla="*/ 1449978 h 2057270"/>
                <a:gd name="connsiteX120" fmla="*/ 864105 w 2347096"/>
                <a:gd name="connsiteY120" fmla="*/ 1443327 h 2057270"/>
                <a:gd name="connsiteX121" fmla="*/ 847480 w 2347096"/>
                <a:gd name="connsiteY121" fmla="*/ 1413402 h 2057270"/>
                <a:gd name="connsiteX122" fmla="*/ 834180 w 2347096"/>
                <a:gd name="connsiteY122" fmla="*/ 1396776 h 2057270"/>
                <a:gd name="connsiteX123" fmla="*/ 830854 w 2347096"/>
                <a:gd name="connsiteY123" fmla="*/ 1386801 h 2057270"/>
                <a:gd name="connsiteX124" fmla="*/ 820879 w 2347096"/>
                <a:gd name="connsiteY124" fmla="*/ 1383476 h 2057270"/>
                <a:gd name="connsiteX125" fmla="*/ 814229 w 2347096"/>
                <a:gd name="connsiteY125" fmla="*/ 1363525 h 2057270"/>
                <a:gd name="connsiteX126" fmla="*/ 797604 w 2347096"/>
                <a:gd name="connsiteY126" fmla="*/ 1340250 h 2057270"/>
                <a:gd name="connsiteX127" fmla="*/ 794278 w 2347096"/>
                <a:gd name="connsiteY127" fmla="*/ 1330274 h 2057270"/>
                <a:gd name="connsiteX128" fmla="*/ 787628 w 2347096"/>
                <a:gd name="connsiteY128" fmla="*/ 1320299 h 2057270"/>
                <a:gd name="connsiteX129" fmla="*/ 780978 w 2347096"/>
                <a:gd name="connsiteY129" fmla="*/ 1300348 h 2057270"/>
                <a:gd name="connsiteX130" fmla="*/ 777653 w 2347096"/>
                <a:gd name="connsiteY130" fmla="*/ 1290373 h 2057270"/>
                <a:gd name="connsiteX131" fmla="*/ 774328 w 2347096"/>
                <a:gd name="connsiteY131" fmla="*/ 1280398 h 2057270"/>
                <a:gd name="connsiteX132" fmla="*/ 771003 w 2347096"/>
                <a:gd name="connsiteY132" fmla="*/ 1193946 h 2057270"/>
                <a:gd name="connsiteX133" fmla="*/ 767678 w 2347096"/>
                <a:gd name="connsiteY133" fmla="*/ 1183970 h 2057270"/>
                <a:gd name="connsiteX134" fmla="*/ 771003 w 2347096"/>
                <a:gd name="connsiteY134" fmla="*/ 1160695 h 2057270"/>
                <a:gd name="connsiteX135" fmla="*/ 774328 w 2347096"/>
                <a:gd name="connsiteY135" fmla="*/ 1150719 h 2057270"/>
                <a:gd name="connsiteX136" fmla="*/ 784303 w 2347096"/>
                <a:gd name="connsiteY136" fmla="*/ 1144069 h 2057270"/>
                <a:gd name="connsiteX137" fmla="*/ 790953 w 2347096"/>
                <a:gd name="connsiteY137" fmla="*/ 1124119 h 2057270"/>
                <a:gd name="connsiteX138" fmla="*/ 784303 w 2347096"/>
                <a:gd name="connsiteY138" fmla="*/ 1057617 h 2057270"/>
                <a:gd name="connsiteX139" fmla="*/ 777653 w 2347096"/>
                <a:gd name="connsiteY139" fmla="*/ 1047642 h 2057270"/>
                <a:gd name="connsiteX140" fmla="*/ 771003 w 2347096"/>
                <a:gd name="connsiteY140" fmla="*/ 1040991 h 2057270"/>
                <a:gd name="connsiteX141" fmla="*/ 761028 w 2347096"/>
                <a:gd name="connsiteY141" fmla="*/ 1021041 h 2057270"/>
                <a:gd name="connsiteX142" fmla="*/ 751052 w 2347096"/>
                <a:gd name="connsiteY142" fmla="*/ 1014391 h 2057270"/>
                <a:gd name="connsiteX143" fmla="*/ 744402 w 2347096"/>
                <a:gd name="connsiteY143" fmla="*/ 1007740 h 2057270"/>
                <a:gd name="connsiteX144" fmla="*/ 721126 w 2347096"/>
                <a:gd name="connsiteY144" fmla="*/ 997765 h 2057270"/>
                <a:gd name="connsiteX145" fmla="*/ 711151 w 2347096"/>
                <a:gd name="connsiteY145" fmla="*/ 987790 h 2057270"/>
                <a:gd name="connsiteX146" fmla="*/ 671250 w 2347096"/>
                <a:gd name="connsiteY146" fmla="*/ 984465 h 2057270"/>
                <a:gd name="connsiteX147" fmla="*/ 588123 w 2347096"/>
                <a:gd name="connsiteY147" fmla="*/ 981140 h 2057270"/>
                <a:gd name="connsiteX148" fmla="*/ 574822 w 2347096"/>
                <a:gd name="connsiteY148" fmla="*/ 977815 h 2057270"/>
                <a:gd name="connsiteX149" fmla="*/ 554872 w 2347096"/>
                <a:gd name="connsiteY149" fmla="*/ 971164 h 2057270"/>
                <a:gd name="connsiteX150" fmla="*/ 538246 w 2347096"/>
                <a:gd name="connsiteY150" fmla="*/ 941239 h 2057270"/>
                <a:gd name="connsiteX151" fmla="*/ 531596 w 2347096"/>
                <a:gd name="connsiteY151" fmla="*/ 934588 h 2057270"/>
                <a:gd name="connsiteX152" fmla="*/ 514971 w 2347096"/>
                <a:gd name="connsiteY152" fmla="*/ 914638 h 2057270"/>
                <a:gd name="connsiteX153" fmla="*/ 504996 w 2347096"/>
                <a:gd name="connsiteY153" fmla="*/ 907988 h 2057270"/>
                <a:gd name="connsiteX154" fmla="*/ 491695 w 2347096"/>
                <a:gd name="connsiteY154" fmla="*/ 894687 h 2057270"/>
                <a:gd name="connsiteX155" fmla="*/ 488370 w 2347096"/>
                <a:gd name="connsiteY155" fmla="*/ 884712 h 2057270"/>
                <a:gd name="connsiteX156" fmla="*/ 478395 w 2347096"/>
                <a:gd name="connsiteY156" fmla="*/ 864762 h 2057270"/>
                <a:gd name="connsiteX157" fmla="*/ 481720 w 2347096"/>
                <a:gd name="connsiteY157" fmla="*/ 831511 h 2057270"/>
                <a:gd name="connsiteX158" fmla="*/ 488370 w 2347096"/>
                <a:gd name="connsiteY158" fmla="*/ 811560 h 2057270"/>
                <a:gd name="connsiteX159" fmla="*/ 498345 w 2347096"/>
                <a:gd name="connsiteY159" fmla="*/ 791610 h 2057270"/>
                <a:gd name="connsiteX160" fmla="*/ 495020 w 2347096"/>
                <a:gd name="connsiteY160" fmla="*/ 761684 h 2057270"/>
                <a:gd name="connsiteX161" fmla="*/ 488370 w 2347096"/>
                <a:gd name="connsiteY161" fmla="*/ 738408 h 2057270"/>
                <a:gd name="connsiteX162" fmla="*/ 485045 w 2347096"/>
                <a:gd name="connsiteY162" fmla="*/ 725108 h 2057270"/>
                <a:gd name="connsiteX163" fmla="*/ 481720 w 2347096"/>
                <a:gd name="connsiteY163" fmla="*/ 715132 h 2057270"/>
                <a:gd name="connsiteX164" fmla="*/ 471745 w 2347096"/>
                <a:gd name="connsiteY164" fmla="*/ 688532 h 2057270"/>
                <a:gd name="connsiteX165" fmla="*/ 461769 w 2347096"/>
                <a:gd name="connsiteY165" fmla="*/ 671906 h 2057270"/>
                <a:gd name="connsiteX166" fmla="*/ 448469 w 2347096"/>
                <a:gd name="connsiteY166" fmla="*/ 651956 h 2057270"/>
                <a:gd name="connsiteX167" fmla="*/ 445144 w 2347096"/>
                <a:gd name="connsiteY167" fmla="*/ 641980 h 2057270"/>
                <a:gd name="connsiteX168" fmla="*/ 438494 w 2347096"/>
                <a:gd name="connsiteY168" fmla="*/ 632005 h 2057270"/>
                <a:gd name="connsiteX169" fmla="*/ 431844 w 2347096"/>
                <a:gd name="connsiteY169" fmla="*/ 612055 h 2057270"/>
                <a:gd name="connsiteX170" fmla="*/ 435169 w 2347096"/>
                <a:gd name="connsiteY170" fmla="*/ 588779 h 2057270"/>
                <a:gd name="connsiteX171" fmla="*/ 501670 w 2347096"/>
                <a:gd name="connsiteY171" fmla="*/ 588779 h 2057270"/>
                <a:gd name="connsiteX172" fmla="*/ 521621 w 2347096"/>
                <a:gd name="connsiteY172" fmla="*/ 608730 h 2057270"/>
                <a:gd name="connsiteX173" fmla="*/ 528271 w 2347096"/>
                <a:gd name="connsiteY173" fmla="*/ 618705 h 2057270"/>
                <a:gd name="connsiteX174" fmla="*/ 531596 w 2347096"/>
                <a:gd name="connsiteY174" fmla="*/ 628680 h 2057270"/>
                <a:gd name="connsiteX175" fmla="*/ 548222 w 2347096"/>
                <a:gd name="connsiteY175" fmla="*/ 645306 h 2057270"/>
                <a:gd name="connsiteX176" fmla="*/ 568172 w 2347096"/>
                <a:gd name="connsiteY176" fmla="*/ 658606 h 2057270"/>
                <a:gd name="connsiteX177" fmla="*/ 578148 w 2347096"/>
                <a:gd name="connsiteY177" fmla="*/ 665256 h 2057270"/>
                <a:gd name="connsiteX178" fmla="*/ 594773 w 2347096"/>
                <a:gd name="connsiteY178" fmla="*/ 678556 h 2057270"/>
                <a:gd name="connsiteX179" fmla="*/ 601423 w 2347096"/>
                <a:gd name="connsiteY179" fmla="*/ 685207 h 2057270"/>
                <a:gd name="connsiteX180" fmla="*/ 614724 w 2347096"/>
                <a:gd name="connsiteY180" fmla="*/ 691857 h 2057270"/>
                <a:gd name="connsiteX181" fmla="*/ 621374 w 2347096"/>
                <a:gd name="connsiteY181" fmla="*/ 701832 h 2057270"/>
                <a:gd name="connsiteX182" fmla="*/ 641324 w 2347096"/>
                <a:gd name="connsiteY182" fmla="*/ 708482 h 2057270"/>
                <a:gd name="connsiteX183" fmla="*/ 651300 w 2347096"/>
                <a:gd name="connsiteY183" fmla="*/ 711807 h 2057270"/>
                <a:gd name="connsiteX184" fmla="*/ 661275 w 2347096"/>
                <a:gd name="connsiteY184" fmla="*/ 715132 h 2057270"/>
                <a:gd name="connsiteX185" fmla="*/ 687876 w 2347096"/>
                <a:gd name="connsiteY185" fmla="*/ 721783 h 2057270"/>
                <a:gd name="connsiteX186" fmla="*/ 751052 w 2347096"/>
                <a:gd name="connsiteY186" fmla="*/ 718458 h 2057270"/>
                <a:gd name="connsiteX187" fmla="*/ 771003 w 2347096"/>
                <a:gd name="connsiteY187" fmla="*/ 708482 h 2057270"/>
                <a:gd name="connsiteX188" fmla="*/ 790953 w 2347096"/>
                <a:gd name="connsiteY188" fmla="*/ 701832 h 2057270"/>
                <a:gd name="connsiteX189" fmla="*/ 797604 w 2347096"/>
                <a:gd name="connsiteY189" fmla="*/ 695182 h 2057270"/>
                <a:gd name="connsiteX190" fmla="*/ 807579 w 2347096"/>
                <a:gd name="connsiteY190" fmla="*/ 671906 h 2057270"/>
                <a:gd name="connsiteX191" fmla="*/ 804254 w 2347096"/>
                <a:gd name="connsiteY191" fmla="*/ 638655 h 2057270"/>
                <a:gd name="connsiteX192" fmla="*/ 797604 w 2347096"/>
                <a:gd name="connsiteY192" fmla="*/ 628680 h 2057270"/>
                <a:gd name="connsiteX193" fmla="*/ 784303 w 2347096"/>
                <a:gd name="connsiteY193" fmla="*/ 602079 h 2057270"/>
                <a:gd name="connsiteX194" fmla="*/ 780978 w 2347096"/>
                <a:gd name="connsiteY194" fmla="*/ 592104 h 2057270"/>
                <a:gd name="connsiteX195" fmla="*/ 774328 w 2347096"/>
                <a:gd name="connsiteY195" fmla="*/ 582129 h 2057270"/>
                <a:gd name="connsiteX196" fmla="*/ 767678 w 2347096"/>
                <a:gd name="connsiteY196" fmla="*/ 555528 h 2057270"/>
                <a:gd name="connsiteX197" fmla="*/ 754377 w 2347096"/>
                <a:gd name="connsiteY197" fmla="*/ 535578 h 2057270"/>
                <a:gd name="connsiteX198" fmla="*/ 747727 w 2347096"/>
                <a:gd name="connsiteY198" fmla="*/ 515627 h 2057270"/>
                <a:gd name="connsiteX199" fmla="*/ 737752 w 2347096"/>
                <a:gd name="connsiteY199" fmla="*/ 505652 h 2057270"/>
                <a:gd name="connsiteX200" fmla="*/ 731102 w 2347096"/>
                <a:gd name="connsiteY200" fmla="*/ 495676 h 2057270"/>
                <a:gd name="connsiteX201" fmla="*/ 721126 w 2347096"/>
                <a:gd name="connsiteY201" fmla="*/ 489026 h 2057270"/>
                <a:gd name="connsiteX202" fmla="*/ 704501 w 2347096"/>
                <a:gd name="connsiteY202" fmla="*/ 472401 h 2057270"/>
                <a:gd name="connsiteX203" fmla="*/ 684550 w 2347096"/>
                <a:gd name="connsiteY203" fmla="*/ 455775 h 2057270"/>
                <a:gd name="connsiteX204" fmla="*/ 664600 w 2347096"/>
                <a:gd name="connsiteY204" fmla="*/ 449125 h 2057270"/>
                <a:gd name="connsiteX205" fmla="*/ 634674 w 2347096"/>
                <a:gd name="connsiteY205" fmla="*/ 432500 h 2057270"/>
                <a:gd name="connsiteX206" fmla="*/ 618049 w 2347096"/>
                <a:gd name="connsiteY206" fmla="*/ 415874 h 2057270"/>
                <a:gd name="connsiteX207" fmla="*/ 601423 w 2347096"/>
                <a:gd name="connsiteY207" fmla="*/ 399249 h 2057270"/>
                <a:gd name="connsiteX208" fmla="*/ 584798 w 2347096"/>
                <a:gd name="connsiteY208" fmla="*/ 385948 h 2057270"/>
                <a:gd name="connsiteX209" fmla="*/ 581473 w 2347096"/>
                <a:gd name="connsiteY209" fmla="*/ 375973 h 2057270"/>
                <a:gd name="connsiteX210" fmla="*/ 564847 w 2347096"/>
                <a:gd name="connsiteY210" fmla="*/ 362673 h 2057270"/>
                <a:gd name="connsiteX211" fmla="*/ 558197 w 2347096"/>
                <a:gd name="connsiteY211" fmla="*/ 352698 h 2057270"/>
                <a:gd name="connsiteX212" fmla="*/ 544897 w 2347096"/>
                <a:gd name="connsiteY212" fmla="*/ 336072 h 2057270"/>
                <a:gd name="connsiteX213" fmla="*/ 538246 w 2347096"/>
                <a:gd name="connsiteY213" fmla="*/ 316122 h 2057270"/>
                <a:gd name="connsiteX214" fmla="*/ 534921 w 2347096"/>
                <a:gd name="connsiteY214" fmla="*/ 306146 h 2057270"/>
                <a:gd name="connsiteX215" fmla="*/ 528271 w 2347096"/>
                <a:gd name="connsiteY215" fmla="*/ 296171 h 2057270"/>
                <a:gd name="connsiteX216" fmla="*/ 524946 w 2347096"/>
                <a:gd name="connsiteY216" fmla="*/ 223019 h 2057270"/>
                <a:gd name="connsiteX217" fmla="*/ 514971 w 2347096"/>
                <a:gd name="connsiteY217" fmla="*/ 203068 h 2057270"/>
                <a:gd name="connsiteX218" fmla="*/ 511646 w 2347096"/>
                <a:gd name="connsiteY218" fmla="*/ 193093 h 2057270"/>
                <a:gd name="connsiteX219" fmla="*/ 498345 w 2347096"/>
                <a:gd name="connsiteY219" fmla="*/ 176468 h 2057270"/>
                <a:gd name="connsiteX220" fmla="*/ 491695 w 2347096"/>
                <a:gd name="connsiteY220" fmla="*/ 166492 h 2057270"/>
                <a:gd name="connsiteX221" fmla="*/ 471745 w 2347096"/>
                <a:gd name="connsiteY221" fmla="*/ 156517 h 2057270"/>
                <a:gd name="connsiteX222" fmla="*/ 445144 w 2347096"/>
                <a:gd name="connsiteY222" fmla="*/ 139892 h 2057270"/>
                <a:gd name="connsiteX223" fmla="*/ 435169 w 2347096"/>
                <a:gd name="connsiteY223" fmla="*/ 136567 h 2057270"/>
                <a:gd name="connsiteX224" fmla="*/ 425193 w 2347096"/>
                <a:gd name="connsiteY224" fmla="*/ 133242 h 2057270"/>
                <a:gd name="connsiteX225" fmla="*/ 375317 w 2347096"/>
                <a:gd name="connsiteY225" fmla="*/ 136567 h 2057270"/>
                <a:gd name="connsiteX226" fmla="*/ 368667 w 2347096"/>
                <a:gd name="connsiteY226" fmla="*/ 146542 h 2057270"/>
                <a:gd name="connsiteX227" fmla="*/ 358692 w 2347096"/>
                <a:gd name="connsiteY227" fmla="*/ 183118 h 2057270"/>
                <a:gd name="connsiteX228" fmla="*/ 355366 w 2347096"/>
                <a:gd name="connsiteY228" fmla="*/ 193093 h 2057270"/>
                <a:gd name="connsiteX229" fmla="*/ 358692 w 2347096"/>
                <a:gd name="connsiteY229" fmla="*/ 209719 h 2057270"/>
                <a:gd name="connsiteX230" fmla="*/ 365342 w 2347096"/>
                <a:gd name="connsiteY230" fmla="*/ 272895 h 2057270"/>
                <a:gd name="connsiteX231" fmla="*/ 365342 w 2347096"/>
                <a:gd name="connsiteY231" fmla="*/ 356023 h 2057270"/>
                <a:gd name="connsiteX232" fmla="*/ 358692 w 2347096"/>
                <a:gd name="connsiteY232" fmla="*/ 379298 h 2057270"/>
                <a:gd name="connsiteX233" fmla="*/ 352041 w 2347096"/>
                <a:gd name="connsiteY233" fmla="*/ 385948 h 2057270"/>
                <a:gd name="connsiteX234" fmla="*/ 345391 w 2347096"/>
                <a:gd name="connsiteY234" fmla="*/ 395924 h 2057270"/>
                <a:gd name="connsiteX235" fmla="*/ 328766 w 2347096"/>
                <a:gd name="connsiteY235" fmla="*/ 399249 h 2057270"/>
                <a:gd name="connsiteX236" fmla="*/ 292190 w 2347096"/>
                <a:gd name="connsiteY236" fmla="*/ 395924 h 2057270"/>
                <a:gd name="connsiteX237" fmla="*/ 268914 w 2347096"/>
                <a:gd name="connsiteY237" fmla="*/ 369323 h 2057270"/>
                <a:gd name="connsiteX238" fmla="*/ 258939 w 2347096"/>
                <a:gd name="connsiteY238" fmla="*/ 362673 h 2057270"/>
                <a:gd name="connsiteX239" fmla="*/ 252289 w 2347096"/>
                <a:gd name="connsiteY239" fmla="*/ 342722 h 2057270"/>
                <a:gd name="connsiteX240" fmla="*/ 248964 w 2347096"/>
                <a:gd name="connsiteY240" fmla="*/ 332747 h 2057270"/>
                <a:gd name="connsiteX241" fmla="*/ 245638 w 2347096"/>
                <a:gd name="connsiteY241" fmla="*/ 319447 h 2057270"/>
                <a:gd name="connsiteX242" fmla="*/ 238988 w 2347096"/>
                <a:gd name="connsiteY242" fmla="*/ 309471 h 2057270"/>
                <a:gd name="connsiteX243" fmla="*/ 232338 w 2347096"/>
                <a:gd name="connsiteY243" fmla="*/ 289521 h 2057270"/>
                <a:gd name="connsiteX244" fmla="*/ 229013 w 2347096"/>
                <a:gd name="connsiteY244" fmla="*/ 279546 h 2057270"/>
                <a:gd name="connsiteX245" fmla="*/ 222363 w 2347096"/>
                <a:gd name="connsiteY245" fmla="*/ 269570 h 2057270"/>
                <a:gd name="connsiteX246" fmla="*/ 212388 w 2347096"/>
                <a:gd name="connsiteY246" fmla="*/ 239644 h 2057270"/>
                <a:gd name="connsiteX247" fmla="*/ 209062 w 2347096"/>
                <a:gd name="connsiteY247" fmla="*/ 229669 h 2057270"/>
                <a:gd name="connsiteX248" fmla="*/ 202412 w 2347096"/>
                <a:gd name="connsiteY248" fmla="*/ 216369 h 2057270"/>
                <a:gd name="connsiteX249" fmla="*/ 192437 w 2347096"/>
                <a:gd name="connsiteY249" fmla="*/ 199743 h 2057270"/>
                <a:gd name="connsiteX250" fmla="*/ 185787 w 2347096"/>
                <a:gd name="connsiteY250" fmla="*/ 179793 h 2057270"/>
                <a:gd name="connsiteX251" fmla="*/ 179137 w 2347096"/>
                <a:gd name="connsiteY251" fmla="*/ 149867 h 2057270"/>
                <a:gd name="connsiteX252" fmla="*/ 175812 w 2347096"/>
                <a:gd name="connsiteY252" fmla="*/ 86690 h 2057270"/>
                <a:gd name="connsiteX253" fmla="*/ 162511 w 2347096"/>
                <a:gd name="connsiteY253" fmla="*/ 30164 h 2057270"/>
                <a:gd name="connsiteX254" fmla="*/ 155861 w 2347096"/>
                <a:gd name="connsiteY254" fmla="*/ 20188 h 2057270"/>
                <a:gd name="connsiteX255" fmla="*/ 132585 w 2347096"/>
                <a:gd name="connsiteY255" fmla="*/ 13538 h 2057270"/>
                <a:gd name="connsiteX256" fmla="*/ 122610 w 2347096"/>
                <a:gd name="connsiteY256" fmla="*/ 6888 h 2057270"/>
                <a:gd name="connsiteX257" fmla="*/ 66084 w 2347096"/>
                <a:gd name="connsiteY257" fmla="*/ 6888 h 2057270"/>
                <a:gd name="connsiteX258" fmla="*/ 52783 w 2347096"/>
                <a:gd name="connsiteY258" fmla="*/ 10213 h 2057270"/>
                <a:gd name="connsiteX259" fmla="*/ 26182 w 2347096"/>
                <a:gd name="connsiteY259" fmla="*/ 30164 h 2057270"/>
                <a:gd name="connsiteX260" fmla="*/ 19532 w 2347096"/>
                <a:gd name="connsiteY260" fmla="*/ 43464 h 2057270"/>
                <a:gd name="connsiteX261" fmla="*/ 12882 w 2347096"/>
                <a:gd name="connsiteY261" fmla="*/ 53439 h 2057270"/>
                <a:gd name="connsiteX262" fmla="*/ 2907 w 2347096"/>
                <a:gd name="connsiteY262" fmla="*/ 76715 h 2057270"/>
                <a:gd name="connsiteX263" fmla="*/ 6232 w 2347096"/>
                <a:gd name="connsiteY263" fmla="*/ 99991 h 2057270"/>
                <a:gd name="connsiteX264" fmla="*/ 12882 w 2347096"/>
                <a:gd name="connsiteY264" fmla="*/ 113291 h 2057270"/>
                <a:gd name="connsiteX265" fmla="*/ 29508 w 2347096"/>
                <a:gd name="connsiteY265" fmla="*/ 136567 h 2057270"/>
                <a:gd name="connsiteX266" fmla="*/ 39483 w 2347096"/>
                <a:gd name="connsiteY266" fmla="*/ 159842 h 2057270"/>
                <a:gd name="connsiteX267" fmla="*/ 52783 w 2347096"/>
                <a:gd name="connsiteY267" fmla="*/ 189768 h 2057270"/>
                <a:gd name="connsiteX268" fmla="*/ 59433 w 2347096"/>
                <a:gd name="connsiteY268" fmla="*/ 362673 h 2057270"/>
                <a:gd name="connsiteX269" fmla="*/ 62758 w 2347096"/>
                <a:gd name="connsiteY269" fmla="*/ 472401 h 2057270"/>
                <a:gd name="connsiteX270" fmla="*/ 66084 w 2347096"/>
                <a:gd name="connsiteY270" fmla="*/ 512302 h 2057270"/>
                <a:gd name="connsiteX271" fmla="*/ 69409 w 2347096"/>
                <a:gd name="connsiteY271" fmla="*/ 525602 h 2057270"/>
                <a:gd name="connsiteX272" fmla="*/ 76059 w 2347096"/>
                <a:gd name="connsiteY272" fmla="*/ 548878 h 2057270"/>
                <a:gd name="connsiteX273" fmla="*/ 82709 w 2347096"/>
                <a:gd name="connsiteY273" fmla="*/ 568828 h 2057270"/>
                <a:gd name="connsiteX274" fmla="*/ 86034 w 2347096"/>
                <a:gd name="connsiteY274" fmla="*/ 582129 h 2057270"/>
                <a:gd name="connsiteX275" fmla="*/ 92684 w 2347096"/>
                <a:gd name="connsiteY275" fmla="*/ 605404 h 2057270"/>
                <a:gd name="connsiteX276" fmla="*/ 102660 w 2347096"/>
                <a:gd name="connsiteY276" fmla="*/ 655281 h 2057270"/>
                <a:gd name="connsiteX277" fmla="*/ 105985 w 2347096"/>
                <a:gd name="connsiteY277" fmla="*/ 668581 h 2057270"/>
                <a:gd name="connsiteX278" fmla="*/ 112635 w 2347096"/>
                <a:gd name="connsiteY278" fmla="*/ 698507 h 2057270"/>
                <a:gd name="connsiteX279" fmla="*/ 122610 w 2347096"/>
                <a:gd name="connsiteY279" fmla="*/ 738408 h 2057270"/>
                <a:gd name="connsiteX280" fmla="*/ 132585 w 2347096"/>
                <a:gd name="connsiteY280" fmla="*/ 791610 h 2057270"/>
                <a:gd name="connsiteX281" fmla="*/ 135910 w 2347096"/>
                <a:gd name="connsiteY281" fmla="*/ 801585 h 2057270"/>
                <a:gd name="connsiteX282" fmla="*/ 139236 w 2347096"/>
                <a:gd name="connsiteY282" fmla="*/ 814885 h 2057270"/>
                <a:gd name="connsiteX283" fmla="*/ 145886 w 2347096"/>
                <a:gd name="connsiteY283" fmla="*/ 828186 h 2057270"/>
                <a:gd name="connsiteX284" fmla="*/ 152536 w 2347096"/>
                <a:gd name="connsiteY284" fmla="*/ 848136 h 2057270"/>
                <a:gd name="connsiteX285" fmla="*/ 159186 w 2347096"/>
                <a:gd name="connsiteY285" fmla="*/ 861436 h 2057270"/>
                <a:gd name="connsiteX286" fmla="*/ 162511 w 2347096"/>
                <a:gd name="connsiteY286" fmla="*/ 871412 h 2057270"/>
                <a:gd name="connsiteX287" fmla="*/ 172486 w 2347096"/>
                <a:gd name="connsiteY287" fmla="*/ 878062 h 2057270"/>
                <a:gd name="connsiteX288" fmla="*/ 182462 w 2347096"/>
                <a:gd name="connsiteY288" fmla="*/ 901338 h 2057270"/>
                <a:gd name="connsiteX289" fmla="*/ 189112 w 2347096"/>
                <a:gd name="connsiteY289" fmla="*/ 921288 h 2057270"/>
                <a:gd name="connsiteX290" fmla="*/ 192437 w 2347096"/>
                <a:gd name="connsiteY290" fmla="*/ 931263 h 2057270"/>
                <a:gd name="connsiteX291" fmla="*/ 189112 w 2347096"/>
                <a:gd name="connsiteY291" fmla="*/ 947889 h 2057270"/>
                <a:gd name="connsiteX292" fmla="*/ 199087 w 2347096"/>
                <a:gd name="connsiteY292" fmla="*/ 1011066 h 2057270"/>
                <a:gd name="connsiteX293" fmla="*/ 205737 w 2347096"/>
                <a:gd name="connsiteY293" fmla="*/ 1054292 h 2057270"/>
                <a:gd name="connsiteX294" fmla="*/ 219038 w 2347096"/>
                <a:gd name="connsiteY294" fmla="*/ 1077567 h 2057270"/>
                <a:gd name="connsiteX295" fmla="*/ 232338 w 2347096"/>
                <a:gd name="connsiteY295" fmla="*/ 1107493 h 2057270"/>
                <a:gd name="connsiteX296" fmla="*/ 242313 w 2347096"/>
                <a:gd name="connsiteY296" fmla="*/ 1110818 h 2057270"/>
                <a:gd name="connsiteX297" fmla="*/ 248964 w 2347096"/>
                <a:gd name="connsiteY297" fmla="*/ 1120794 h 2057270"/>
                <a:gd name="connsiteX298" fmla="*/ 268914 w 2347096"/>
                <a:gd name="connsiteY298" fmla="*/ 1137419 h 2057270"/>
                <a:gd name="connsiteX299" fmla="*/ 275564 w 2347096"/>
                <a:gd name="connsiteY299" fmla="*/ 1147394 h 2057270"/>
                <a:gd name="connsiteX300" fmla="*/ 295515 w 2347096"/>
                <a:gd name="connsiteY300" fmla="*/ 1167345 h 2057270"/>
                <a:gd name="connsiteX301" fmla="*/ 312140 w 2347096"/>
                <a:gd name="connsiteY301" fmla="*/ 1183970 h 2057270"/>
                <a:gd name="connsiteX302" fmla="*/ 325441 w 2347096"/>
                <a:gd name="connsiteY302" fmla="*/ 1200596 h 2057270"/>
                <a:gd name="connsiteX303" fmla="*/ 335416 w 2347096"/>
                <a:gd name="connsiteY303" fmla="*/ 1203921 h 2057270"/>
                <a:gd name="connsiteX304" fmla="*/ 338741 w 2347096"/>
                <a:gd name="connsiteY304" fmla="*/ 1213896 h 2057270"/>
                <a:gd name="connsiteX305" fmla="*/ 398593 w 2347096"/>
                <a:gd name="connsiteY305" fmla="*/ 1237172 h 2057270"/>
                <a:gd name="connsiteX306" fmla="*/ 428518 w 2347096"/>
                <a:gd name="connsiteY306" fmla="*/ 1263772 h 2057270"/>
                <a:gd name="connsiteX307" fmla="*/ 435169 w 2347096"/>
                <a:gd name="connsiteY307" fmla="*/ 1270423 h 2057270"/>
                <a:gd name="connsiteX308" fmla="*/ 448469 w 2347096"/>
                <a:gd name="connsiteY308" fmla="*/ 1277073 h 2057270"/>
                <a:gd name="connsiteX309" fmla="*/ 455119 w 2347096"/>
                <a:gd name="connsiteY309" fmla="*/ 1287048 h 2057270"/>
                <a:gd name="connsiteX310" fmla="*/ 465094 w 2347096"/>
                <a:gd name="connsiteY310" fmla="*/ 1290373 h 2057270"/>
                <a:gd name="connsiteX311" fmla="*/ 475070 w 2347096"/>
                <a:gd name="connsiteY311" fmla="*/ 1297023 h 2057270"/>
                <a:gd name="connsiteX312" fmla="*/ 488370 w 2347096"/>
                <a:gd name="connsiteY312" fmla="*/ 1323624 h 2057270"/>
                <a:gd name="connsiteX313" fmla="*/ 498345 w 2347096"/>
                <a:gd name="connsiteY313" fmla="*/ 1333599 h 2057270"/>
                <a:gd name="connsiteX314" fmla="*/ 504996 w 2347096"/>
                <a:gd name="connsiteY314" fmla="*/ 1346900 h 2057270"/>
                <a:gd name="connsiteX315" fmla="*/ 518296 w 2347096"/>
                <a:gd name="connsiteY315" fmla="*/ 1366850 h 2057270"/>
                <a:gd name="connsiteX316" fmla="*/ 531596 w 2347096"/>
                <a:gd name="connsiteY316" fmla="*/ 1390126 h 2057270"/>
                <a:gd name="connsiteX317" fmla="*/ 534921 w 2347096"/>
                <a:gd name="connsiteY317" fmla="*/ 1413402 h 2057270"/>
                <a:gd name="connsiteX318" fmla="*/ 541572 w 2347096"/>
                <a:gd name="connsiteY318" fmla="*/ 1420052 h 2057270"/>
                <a:gd name="connsiteX319" fmla="*/ 548222 w 2347096"/>
                <a:gd name="connsiteY319" fmla="*/ 1443327 h 2057270"/>
                <a:gd name="connsiteX320" fmla="*/ 564847 w 2347096"/>
                <a:gd name="connsiteY320" fmla="*/ 1456628 h 2057270"/>
                <a:gd name="connsiteX321" fmla="*/ 571497 w 2347096"/>
                <a:gd name="connsiteY321" fmla="*/ 1466603 h 2057270"/>
                <a:gd name="connsiteX322" fmla="*/ 588123 w 2347096"/>
                <a:gd name="connsiteY322" fmla="*/ 1503179 h 2057270"/>
                <a:gd name="connsiteX323" fmla="*/ 594773 w 2347096"/>
                <a:gd name="connsiteY323" fmla="*/ 1516479 h 2057270"/>
                <a:gd name="connsiteX324" fmla="*/ 601423 w 2347096"/>
                <a:gd name="connsiteY324" fmla="*/ 1549730 h 2057270"/>
                <a:gd name="connsiteX325" fmla="*/ 611398 w 2347096"/>
                <a:gd name="connsiteY325" fmla="*/ 1556380 h 2057270"/>
                <a:gd name="connsiteX326" fmla="*/ 618049 w 2347096"/>
                <a:gd name="connsiteY326" fmla="*/ 1573006 h 2057270"/>
                <a:gd name="connsiteX327" fmla="*/ 631349 w 2347096"/>
                <a:gd name="connsiteY327" fmla="*/ 1599607 h 2057270"/>
                <a:gd name="connsiteX328" fmla="*/ 634674 w 2347096"/>
                <a:gd name="connsiteY328" fmla="*/ 1612907 h 2057270"/>
                <a:gd name="connsiteX329" fmla="*/ 637999 w 2347096"/>
                <a:gd name="connsiteY329" fmla="*/ 1622882 h 2057270"/>
                <a:gd name="connsiteX330" fmla="*/ 644649 w 2347096"/>
                <a:gd name="connsiteY330" fmla="*/ 1649483 h 2057270"/>
                <a:gd name="connsiteX331" fmla="*/ 651300 w 2347096"/>
                <a:gd name="connsiteY331" fmla="*/ 1662783 h 2057270"/>
                <a:gd name="connsiteX332" fmla="*/ 657950 w 2347096"/>
                <a:gd name="connsiteY332" fmla="*/ 1682734 h 2057270"/>
                <a:gd name="connsiteX333" fmla="*/ 661275 w 2347096"/>
                <a:gd name="connsiteY333" fmla="*/ 1692709 h 2057270"/>
                <a:gd name="connsiteX334" fmla="*/ 667925 w 2347096"/>
                <a:gd name="connsiteY334" fmla="*/ 1706010 h 2057270"/>
                <a:gd name="connsiteX335" fmla="*/ 687876 w 2347096"/>
                <a:gd name="connsiteY335" fmla="*/ 1715985 h 2057270"/>
                <a:gd name="connsiteX336" fmla="*/ 697851 w 2347096"/>
                <a:gd name="connsiteY336" fmla="*/ 1706010 h 2057270"/>
                <a:gd name="connsiteX337" fmla="*/ 691201 w 2347096"/>
                <a:gd name="connsiteY337" fmla="*/ 1696034 h 2057270"/>
                <a:gd name="connsiteX338" fmla="*/ 667925 w 2347096"/>
                <a:gd name="connsiteY338" fmla="*/ 1699359 h 2057270"/>
                <a:gd name="connsiteX339" fmla="*/ 674575 w 2347096"/>
                <a:gd name="connsiteY339" fmla="*/ 1715985 h 2057270"/>
                <a:gd name="connsiteX340" fmla="*/ 681225 w 2347096"/>
                <a:gd name="connsiteY340" fmla="*/ 1749236 h 2057270"/>
                <a:gd name="connsiteX341" fmla="*/ 687876 w 2347096"/>
                <a:gd name="connsiteY341" fmla="*/ 1775836 h 2057270"/>
                <a:gd name="connsiteX342" fmla="*/ 691201 w 2347096"/>
                <a:gd name="connsiteY342" fmla="*/ 1805762 h 2057270"/>
                <a:gd name="connsiteX343" fmla="*/ 697851 w 2347096"/>
                <a:gd name="connsiteY343" fmla="*/ 1825713 h 2057270"/>
                <a:gd name="connsiteX344" fmla="*/ 704501 w 2347096"/>
                <a:gd name="connsiteY344" fmla="*/ 1852314 h 2057270"/>
                <a:gd name="connsiteX345" fmla="*/ 714476 w 2347096"/>
                <a:gd name="connsiteY345" fmla="*/ 1885564 h 2057270"/>
                <a:gd name="connsiteX346" fmla="*/ 721126 w 2347096"/>
                <a:gd name="connsiteY346" fmla="*/ 1892215 h 2057270"/>
                <a:gd name="connsiteX347" fmla="*/ 727777 w 2347096"/>
                <a:gd name="connsiteY347" fmla="*/ 1912165 h 2057270"/>
                <a:gd name="connsiteX348" fmla="*/ 731102 w 2347096"/>
                <a:gd name="connsiteY348" fmla="*/ 1922140 h 2057270"/>
                <a:gd name="connsiteX349" fmla="*/ 751052 w 2347096"/>
                <a:gd name="connsiteY349" fmla="*/ 1948741 h 2057270"/>
                <a:gd name="connsiteX350" fmla="*/ 754377 w 2347096"/>
                <a:gd name="connsiteY350" fmla="*/ 1958716 h 2057270"/>
                <a:gd name="connsiteX351" fmla="*/ 761028 w 2347096"/>
                <a:gd name="connsiteY351" fmla="*/ 1968692 h 2057270"/>
                <a:gd name="connsiteX352" fmla="*/ 777653 w 2347096"/>
                <a:gd name="connsiteY352" fmla="*/ 1991967 h 2057270"/>
                <a:gd name="connsiteX353" fmla="*/ 777653 w 2347096"/>
                <a:gd name="connsiteY353" fmla="*/ 2011918 h 2057270"/>
                <a:gd name="connsiteX354" fmla="*/ 757702 w 2347096"/>
                <a:gd name="connsiteY354" fmla="*/ 2018568 h 2057270"/>
                <a:gd name="connsiteX355" fmla="*/ 757702 w 2347096"/>
                <a:gd name="connsiteY355" fmla="*/ 2041844 h 2057270"/>
                <a:gd name="connsiteX356" fmla="*/ 767678 w 2347096"/>
                <a:gd name="connsiteY356" fmla="*/ 2035194 h 2057270"/>
                <a:gd name="connsiteX357" fmla="*/ 761028 w 2347096"/>
                <a:gd name="connsiteY357" fmla="*/ 2035194 h 20572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</a:cxnLst>
              <a:rect l="l" t="t" r="r" b="b"/>
              <a:pathLst>
                <a:path w="2347096" h="2057270">
                  <a:moveTo>
                    <a:pt x="761028" y="2035194"/>
                  </a:moveTo>
                  <a:cubicBezTo>
                    <a:pt x="827255" y="2057270"/>
                    <a:pt x="773970" y="2042003"/>
                    <a:pt x="927282" y="2038519"/>
                  </a:cubicBezTo>
                  <a:lnTo>
                    <a:pt x="947233" y="2035194"/>
                  </a:lnTo>
                  <a:cubicBezTo>
                    <a:pt x="952793" y="2034183"/>
                    <a:pt x="958216" y="2032200"/>
                    <a:pt x="963858" y="2031868"/>
                  </a:cubicBezTo>
                  <a:cubicBezTo>
                    <a:pt x="995964" y="2029979"/>
                    <a:pt x="1028143" y="2029651"/>
                    <a:pt x="1060286" y="2028543"/>
                  </a:cubicBezTo>
                  <a:cubicBezTo>
                    <a:pt x="1099990" y="2017199"/>
                    <a:pt x="1067110" y="2025193"/>
                    <a:pt x="1113487" y="2018568"/>
                  </a:cubicBezTo>
                  <a:cubicBezTo>
                    <a:pt x="1119082" y="2017769"/>
                    <a:pt x="1124487" y="2015779"/>
                    <a:pt x="1130113" y="2015243"/>
                  </a:cubicBezTo>
                  <a:cubicBezTo>
                    <a:pt x="1147801" y="2013558"/>
                    <a:pt x="1165607" y="2013394"/>
                    <a:pt x="1183314" y="2011918"/>
                  </a:cubicBezTo>
                  <a:cubicBezTo>
                    <a:pt x="1205515" y="2010068"/>
                    <a:pt x="1227841" y="2008930"/>
                    <a:pt x="1249816" y="2005268"/>
                  </a:cubicBezTo>
                  <a:cubicBezTo>
                    <a:pt x="1256466" y="2004160"/>
                    <a:pt x="1263185" y="2003405"/>
                    <a:pt x="1269766" y="2001943"/>
                  </a:cubicBezTo>
                  <a:cubicBezTo>
                    <a:pt x="1273188" y="2001183"/>
                    <a:pt x="1276254" y="1998967"/>
                    <a:pt x="1279742" y="1998618"/>
                  </a:cubicBezTo>
                  <a:cubicBezTo>
                    <a:pt x="1298523" y="1996740"/>
                    <a:pt x="1317426" y="1996401"/>
                    <a:pt x="1336268" y="1995292"/>
                  </a:cubicBezTo>
                  <a:cubicBezTo>
                    <a:pt x="1354411" y="1989245"/>
                    <a:pt x="1341137" y="1993008"/>
                    <a:pt x="1369519" y="1988642"/>
                  </a:cubicBezTo>
                  <a:cubicBezTo>
                    <a:pt x="1376183" y="1987617"/>
                    <a:pt x="1382780" y="1986153"/>
                    <a:pt x="1389470" y="1985317"/>
                  </a:cubicBezTo>
                  <a:cubicBezTo>
                    <a:pt x="1400523" y="1983935"/>
                    <a:pt x="1411650" y="1983222"/>
                    <a:pt x="1422721" y="1981992"/>
                  </a:cubicBezTo>
                  <a:cubicBezTo>
                    <a:pt x="1431602" y="1981005"/>
                    <a:pt x="1440454" y="1979775"/>
                    <a:pt x="1449321" y="1978667"/>
                  </a:cubicBezTo>
                  <a:cubicBezTo>
                    <a:pt x="1459730" y="1975198"/>
                    <a:pt x="1471518" y="1970702"/>
                    <a:pt x="1482572" y="1968692"/>
                  </a:cubicBezTo>
                  <a:cubicBezTo>
                    <a:pt x="1490283" y="1967290"/>
                    <a:pt x="1498137" y="1966769"/>
                    <a:pt x="1505848" y="1965367"/>
                  </a:cubicBezTo>
                  <a:cubicBezTo>
                    <a:pt x="1510344" y="1964550"/>
                    <a:pt x="1514657" y="1962884"/>
                    <a:pt x="1519148" y="1962042"/>
                  </a:cubicBezTo>
                  <a:cubicBezTo>
                    <a:pt x="1532401" y="1959557"/>
                    <a:pt x="1545968" y="1958661"/>
                    <a:pt x="1559049" y="1955391"/>
                  </a:cubicBezTo>
                  <a:cubicBezTo>
                    <a:pt x="1563483" y="1954283"/>
                    <a:pt x="1567973" y="1953379"/>
                    <a:pt x="1572350" y="1952066"/>
                  </a:cubicBezTo>
                  <a:cubicBezTo>
                    <a:pt x="1579064" y="1950052"/>
                    <a:pt x="1585426" y="1946791"/>
                    <a:pt x="1592300" y="1945416"/>
                  </a:cubicBezTo>
                  <a:cubicBezTo>
                    <a:pt x="1603729" y="1943130"/>
                    <a:pt x="1611268" y="1941897"/>
                    <a:pt x="1622226" y="1938766"/>
                  </a:cubicBezTo>
                  <a:cubicBezTo>
                    <a:pt x="1646082" y="1931950"/>
                    <a:pt x="1615027" y="1938876"/>
                    <a:pt x="1648827" y="1932116"/>
                  </a:cubicBezTo>
                  <a:cubicBezTo>
                    <a:pt x="1652152" y="1929899"/>
                    <a:pt x="1655228" y="1927253"/>
                    <a:pt x="1658802" y="1925466"/>
                  </a:cubicBezTo>
                  <a:cubicBezTo>
                    <a:pt x="1669946" y="1919893"/>
                    <a:pt x="1689210" y="1919870"/>
                    <a:pt x="1698703" y="1918815"/>
                  </a:cubicBezTo>
                  <a:cubicBezTo>
                    <a:pt x="1707570" y="1916598"/>
                    <a:pt x="1716633" y="1915055"/>
                    <a:pt x="1725304" y="1912165"/>
                  </a:cubicBezTo>
                  <a:cubicBezTo>
                    <a:pt x="1728629" y="1911057"/>
                    <a:pt x="1732144" y="1910407"/>
                    <a:pt x="1735279" y="1908840"/>
                  </a:cubicBezTo>
                  <a:cubicBezTo>
                    <a:pt x="1738853" y="1907053"/>
                    <a:pt x="1741581" y="1903764"/>
                    <a:pt x="1745254" y="1902190"/>
                  </a:cubicBezTo>
                  <a:cubicBezTo>
                    <a:pt x="1749455" y="1900390"/>
                    <a:pt x="1754178" y="1900178"/>
                    <a:pt x="1758555" y="1898865"/>
                  </a:cubicBezTo>
                  <a:cubicBezTo>
                    <a:pt x="1768626" y="1895844"/>
                    <a:pt x="1778506" y="1892215"/>
                    <a:pt x="1788481" y="1888890"/>
                  </a:cubicBezTo>
                  <a:cubicBezTo>
                    <a:pt x="1791806" y="1887782"/>
                    <a:pt x="1795321" y="1887131"/>
                    <a:pt x="1798456" y="1885564"/>
                  </a:cubicBezTo>
                  <a:cubicBezTo>
                    <a:pt x="1806986" y="1881299"/>
                    <a:pt x="1812644" y="1877686"/>
                    <a:pt x="1821732" y="1875589"/>
                  </a:cubicBezTo>
                  <a:cubicBezTo>
                    <a:pt x="1832745" y="1873048"/>
                    <a:pt x="1844259" y="1872513"/>
                    <a:pt x="1854982" y="1868939"/>
                  </a:cubicBezTo>
                  <a:cubicBezTo>
                    <a:pt x="1885256" y="1858849"/>
                    <a:pt x="1837439" y="1874328"/>
                    <a:pt x="1881583" y="1862289"/>
                  </a:cubicBezTo>
                  <a:cubicBezTo>
                    <a:pt x="1888346" y="1860445"/>
                    <a:pt x="1894884" y="1857856"/>
                    <a:pt x="1901534" y="1855639"/>
                  </a:cubicBezTo>
                  <a:cubicBezTo>
                    <a:pt x="1904859" y="1854531"/>
                    <a:pt x="1908109" y="1853164"/>
                    <a:pt x="1911509" y="1852314"/>
                  </a:cubicBezTo>
                  <a:cubicBezTo>
                    <a:pt x="1920376" y="1850097"/>
                    <a:pt x="1929439" y="1848553"/>
                    <a:pt x="1938110" y="1845663"/>
                  </a:cubicBezTo>
                  <a:cubicBezTo>
                    <a:pt x="1944760" y="1843446"/>
                    <a:pt x="1951260" y="1840713"/>
                    <a:pt x="1958060" y="1839013"/>
                  </a:cubicBezTo>
                  <a:cubicBezTo>
                    <a:pt x="1962494" y="1837905"/>
                    <a:pt x="1966984" y="1837001"/>
                    <a:pt x="1971361" y="1835688"/>
                  </a:cubicBezTo>
                  <a:cubicBezTo>
                    <a:pt x="1978075" y="1833674"/>
                    <a:pt x="1984661" y="1831255"/>
                    <a:pt x="1991311" y="1829038"/>
                  </a:cubicBezTo>
                  <a:lnTo>
                    <a:pt x="2001286" y="1825713"/>
                  </a:lnTo>
                  <a:cubicBezTo>
                    <a:pt x="2011189" y="1815812"/>
                    <a:pt x="2004098" y="1820919"/>
                    <a:pt x="2017912" y="1815738"/>
                  </a:cubicBezTo>
                  <a:cubicBezTo>
                    <a:pt x="2023501" y="1813642"/>
                    <a:pt x="2028875" y="1810975"/>
                    <a:pt x="2034537" y="1809087"/>
                  </a:cubicBezTo>
                  <a:cubicBezTo>
                    <a:pt x="2038873" y="1807642"/>
                    <a:pt x="2043461" y="1807075"/>
                    <a:pt x="2047838" y="1805762"/>
                  </a:cubicBezTo>
                  <a:cubicBezTo>
                    <a:pt x="2054552" y="1803748"/>
                    <a:pt x="2061138" y="1801329"/>
                    <a:pt x="2067788" y="1799112"/>
                  </a:cubicBezTo>
                  <a:lnTo>
                    <a:pt x="2077764" y="1795787"/>
                  </a:lnTo>
                  <a:lnTo>
                    <a:pt x="2087739" y="1792462"/>
                  </a:lnTo>
                  <a:cubicBezTo>
                    <a:pt x="2088847" y="1789137"/>
                    <a:pt x="2088212" y="1784524"/>
                    <a:pt x="2091064" y="1782487"/>
                  </a:cubicBezTo>
                  <a:cubicBezTo>
                    <a:pt x="2096768" y="1778412"/>
                    <a:pt x="2111014" y="1775836"/>
                    <a:pt x="2111014" y="1775836"/>
                  </a:cubicBezTo>
                  <a:cubicBezTo>
                    <a:pt x="2113231" y="1773619"/>
                    <a:pt x="2114990" y="1770821"/>
                    <a:pt x="2117665" y="1769186"/>
                  </a:cubicBezTo>
                  <a:cubicBezTo>
                    <a:pt x="2164078" y="1740823"/>
                    <a:pt x="2153259" y="1745129"/>
                    <a:pt x="2180841" y="1735935"/>
                  </a:cubicBezTo>
                  <a:cubicBezTo>
                    <a:pt x="2202704" y="1714075"/>
                    <a:pt x="2161588" y="1753203"/>
                    <a:pt x="2207442" y="1722635"/>
                  </a:cubicBezTo>
                  <a:cubicBezTo>
                    <a:pt x="2214092" y="1718202"/>
                    <a:pt x="2219811" y="1711863"/>
                    <a:pt x="2227393" y="1709335"/>
                  </a:cubicBezTo>
                  <a:cubicBezTo>
                    <a:pt x="2252705" y="1700897"/>
                    <a:pt x="2240469" y="1704059"/>
                    <a:pt x="2263969" y="1699359"/>
                  </a:cubicBezTo>
                  <a:cubicBezTo>
                    <a:pt x="2279776" y="1688821"/>
                    <a:pt x="2270154" y="1693972"/>
                    <a:pt x="2293894" y="1686059"/>
                  </a:cubicBezTo>
                  <a:lnTo>
                    <a:pt x="2303870" y="1682734"/>
                  </a:lnTo>
                  <a:cubicBezTo>
                    <a:pt x="2310520" y="1678301"/>
                    <a:pt x="2318169" y="1675085"/>
                    <a:pt x="2323820" y="1669434"/>
                  </a:cubicBezTo>
                  <a:cubicBezTo>
                    <a:pt x="2339599" y="1653655"/>
                    <a:pt x="2331173" y="1658116"/>
                    <a:pt x="2347096" y="1652808"/>
                  </a:cubicBezTo>
                  <a:cubicBezTo>
                    <a:pt x="2345988" y="1649483"/>
                    <a:pt x="2345960" y="1645570"/>
                    <a:pt x="2343771" y="1642833"/>
                  </a:cubicBezTo>
                  <a:cubicBezTo>
                    <a:pt x="2341275" y="1639713"/>
                    <a:pt x="2337448" y="1637806"/>
                    <a:pt x="2333796" y="1636183"/>
                  </a:cubicBezTo>
                  <a:cubicBezTo>
                    <a:pt x="2315451" y="1628029"/>
                    <a:pt x="2315102" y="1630677"/>
                    <a:pt x="2297220" y="1626207"/>
                  </a:cubicBezTo>
                  <a:cubicBezTo>
                    <a:pt x="2293819" y="1625357"/>
                    <a:pt x="2290569" y="1623990"/>
                    <a:pt x="2287244" y="1622882"/>
                  </a:cubicBezTo>
                  <a:cubicBezTo>
                    <a:pt x="2283919" y="1620665"/>
                    <a:pt x="2279900" y="1619239"/>
                    <a:pt x="2277269" y="1616232"/>
                  </a:cubicBezTo>
                  <a:cubicBezTo>
                    <a:pt x="2272902" y="1611241"/>
                    <a:pt x="2265434" y="1595042"/>
                    <a:pt x="2257318" y="1589631"/>
                  </a:cubicBezTo>
                  <a:cubicBezTo>
                    <a:pt x="2253194" y="1586882"/>
                    <a:pt x="2248451" y="1585198"/>
                    <a:pt x="2244018" y="1582981"/>
                  </a:cubicBezTo>
                  <a:cubicBezTo>
                    <a:pt x="2241801" y="1579656"/>
                    <a:pt x="2240693" y="1575223"/>
                    <a:pt x="2237368" y="1573006"/>
                  </a:cubicBezTo>
                  <a:cubicBezTo>
                    <a:pt x="2233566" y="1570471"/>
                    <a:pt x="2228347" y="1571286"/>
                    <a:pt x="2224068" y="1569681"/>
                  </a:cubicBezTo>
                  <a:cubicBezTo>
                    <a:pt x="2219427" y="1567941"/>
                    <a:pt x="2215323" y="1564984"/>
                    <a:pt x="2210767" y="1563031"/>
                  </a:cubicBezTo>
                  <a:cubicBezTo>
                    <a:pt x="2207546" y="1561650"/>
                    <a:pt x="2204117" y="1560814"/>
                    <a:pt x="2200792" y="1559706"/>
                  </a:cubicBezTo>
                  <a:cubicBezTo>
                    <a:pt x="2177402" y="1544110"/>
                    <a:pt x="2207058" y="1562055"/>
                    <a:pt x="2174191" y="1549730"/>
                  </a:cubicBezTo>
                  <a:cubicBezTo>
                    <a:pt x="2170449" y="1548327"/>
                    <a:pt x="2167790" y="1544867"/>
                    <a:pt x="2164216" y="1543080"/>
                  </a:cubicBezTo>
                  <a:cubicBezTo>
                    <a:pt x="2154930" y="1538437"/>
                    <a:pt x="2139543" y="1537655"/>
                    <a:pt x="2130965" y="1536430"/>
                  </a:cubicBezTo>
                  <a:cubicBezTo>
                    <a:pt x="2103666" y="1527330"/>
                    <a:pt x="2147024" y="1541058"/>
                    <a:pt x="2094389" y="1529780"/>
                  </a:cubicBezTo>
                  <a:cubicBezTo>
                    <a:pt x="2087535" y="1528311"/>
                    <a:pt x="2081088" y="1525347"/>
                    <a:pt x="2074438" y="1523130"/>
                  </a:cubicBezTo>
                  <a:cubicBezTo>
                    <a:pt x="2064922" y="1519958"/>
                    <a:pt x="2061612" y="1518569"/>
                    <a:pt x="2051163" y="1516479"/>
                  </a:cubicBezTo>
                  <a:cubicBezTo>
                    <a:pt x="2028923" y="1512031"/>
                    <a:pt x="2020155" y="1512149"/>
                    <a:pt x="1994636" y="1509829"/>
                  </a:cubicBezTo>
                  <a:cubicBezTo>
                    <a:pt x="1934784" y="1510937"/>
                    <a:pt x="1874868" y="1510165"/>
                    <a:pt x="1815081" y="1513154"/>
                  </a:cubicBezTo>
                  <a:cubicBezTo>
                    <a:pt x="1810907" y="1513363"/>
                    <a:pt x="1792230" y="1521362"/>
                    <a:pt x="1785156" y="1523130"/>
                  </a:cubicBezTo>
                  <a:cubicBezTo>
                    <a:pt x="1777720" y="1524989"/>
                    <a:pt x="1756763" y="1529866"/>
                    <a:pt x="1751905" y="1533105"/>
                  </a:cubicBezTo>
                  <a:lnTo>
                    <a:pt x="1731954" y="1546405"/>
                  </a:lnTo>
                  <a:cubicBezTo>
                    <a:pt x="1728629" y="1548622"/>
                    <a:pt x="1725553" y="1551268"/>
                    <a:pt x="1721979" y="1553055"/>
                  </a:cubicBezTo>
                  <a:lnTo>
                    <a:pt x="1708678" y="1559706"/>
                  </a:lnTo>
                  <a:cubicBezTo>
                    <a:pt x="1706461" y="1563031"/>
                    <a:pt x="1703651" y="1566029"/>
                    <a:pt x="1702028" y="1569681"/>
                  </a:cubicBezTo>
                  <a:cubicBezTo>
                    <a:pt x="1699181" y="1576087"/>
                    <a:pt x="1695378" y="1589631"/>
                    <a:pt x="1695378" y="1589631"/>
                  </a:cubicBezTo>
                  <a:cubicBezTo>
                    <a:pt x="1696486" y="1607365"/>
                    <a:pt x="1697094" y="1625137"/>
                    <a:pt x="1698703" y="1642833"/>
                  </a:cubicBezTo>
                  <a:cubicBezTo>
                    <a:pt x="1701347" y="1671921"/>
                    <a:pt x="1709097" y="1667031"/>
                    <a:pt x="1698703" y="1706010"/>
                  </a:cubicBezTo>
                  <a:cubicBezTo>
                    <a:pt x="1697673" y="1709871"/>
                    <a:pt x="1692380" y="1711037"/>
                    <a:pt x="1688728" y="1712660"/>
                  </a:cubicBezTo>
                  <a:cubicBezTo>
                    <a:pt x="1682322" y="1715507"/>
                    <a:pt x="1675427" y="1717093"/>
                    <a:pt x="1668777" y="1719310"/>
                  </a:cubicBezTo>
                  <a:cubicBezTo>
                    <a:pt x="1665452" y="1720418"/>
                    <a:pt x="1661937" y="1721068"/>
                    <a:pt x="1658802" y="1722635"/>
                  </a:cubicBezTo>
                  <a:cubicBezTo>
                    <a:pt x="1654369" y="1724852"/>
                    <a:pt x="1650341" y="1728210"/>
                    <a:pt x="1645502" y="1729285"/>
                  </a:cubicBezTo>
                  <a:cubicBezTo>
                    <a:pt x="1630200" y="1732685"/>
                    <a:pt x="1598950" y="1735935"/>
                    <a:pt x="1598950" y="1735935"/>
                  </a:cubicBezTo>
                  <a:lnTo>
                    <a:pt x="1306342" y="1732610"/>
                  </a:lnTo>
                  <a:cubicBezTo>
                    <a:pt x="1301773" y="1732511"/>
                    <a:pt x="1297419" y="1730598"/>
                    <a:pt x="1293042" y="1729285"/>
                  </a:cubicBezTo>
                  <a:cubicBezTo>
                    <a:pt x="1286328" y="1727271"/>
                    <a:pt x="1273092" y="1722635"/>
                    <a:pt x="1273092" y="1722635"/>
                  </a:cubicBezTo>
                  <a:cubicBezTo>
                    <a:pt x="1252371" y="1701917"/>
                    <a:pt x="1282374" y="1729933"/>
                    <a:pt x="1256466" y="1712660"/>
                  </a:cubicBezTo>
                  <a:cubicBezTo>
                    <a:pt x="1231560" y="1696055"/>
                    <a:pt x="1260234" y="1707265"/>
                    <a:pt x="1236516" y="1699359"/>
                  </a:cubicBezTo>
                  <a:cubicBezTo>
                    <a:pt x="1234299" y="1697142"/>
                    <a:pt x="1232669" y="1694111"/>
                    <a:pt x="1229865" y="1692709"/>
                  </a:cubicBezTo>
                  <a:cubicBezTo>
                    <a:pt x="1223595" y="1689574"/>
                    <a:pt x="1215747" y="1689947"/>
                    <a:pt x="1209915" y="1686059"/>
                  </a:cubicBezTo>
                  <a:cubicBezTo>
                    <a:pt x="1197024" y="1677465"/>
                    <a:pt x="1203731" y="1680673"/>
                    <a:pt x="1189964" y="1676084"/>
                  </a:cubicBezTo>
                  <a:cubicBezTo>
                    <a:pt x="1181098" y="1649482"/>
                    <a:pt x="1194397" y="1680516"/>
                    <a:pt x="1176664" y="1662783"/>
                  </a:cubicBezTo>
                  <a:cubicBezTo>
                    <a:pt x="1158877" y="1644996"/>
                    <a:pt x="1169807" y="1642695"/>
                    <a:pt x="1150063" y="1629532"/>
                  </a:cubicBezTo>
                  <a:cubicBezTo>
                    <a:pt x="1143413" y="1625099"/>
                    <a:pt x="1137695" y="1618759"/>
                    <a:pt x="1130113" y="1616232"/>
                  </a:cubicBezTo>
                  <a:cubicBezTo>
                    <a:pt x="1123463" y="1614015"/>
                    <a:pt x="1115995" y="1613470"/>
                    <a:pt x="1110162" y="1609582"/>
                  </a:cubicBezTo>
                  <a:cubicBezTo>
                    <a:pt x="1106837" y="1607365"/>
                    <a:pt x="1103839" y="1604555"/>
                    <a:pt x="1100187" y="1602932"/>
                  </a:cubicBezTo>
                  <a:cubicBezTo>
                    <a:pt x="1093781" y="1600085"/>
                    <a:pt x="1086886" y="1598499"/>
                    <a:pt x="1080236" y="1596282"/>
                  </a:cubicBezTo>
                  <a:cubicBezTo>
                    <a:pt x="1076911" y="1595174"/>
                    <a:pt x="1073177" y="1594900"/>
                    <a:pt x="1070261" y="1592956"/>
                  </a:cubicBezTo>
                  <a:cubicBezTo>
                    <a:pt x="1057370" y="1584362"/>
                    <a:pt x="1064077" y="1587570"/>
                    <a:pt x="1050310" y="1582981"/>
                  </a:cubicBezTo>
                  <a:cubicBezTo>
                    <a:pt x="1021723" y="1563923"/>
                    <a:pt x="1057892" y="1586772"/>
                    <a:pt x="1030360" y="1573006"/>
                  </a:cubicBezTo>
                  <a:cubicBezTo>
                    <a:pt x="1007398" y="1561525"/>
                    <a:pt x="1034765" y="1569951"/>
                    <a:pt x="1007084" y="1563031"/>
                  </a:cubicBezTo>
                  <a:cubicBezTo>
                    <a:pt x="1003759" y="1559706"/>
                    <a:pt x="1001220" y="1555339"/>
                    <a:pt x="997109" y="1553055"/>
                  </a:cubicBezTo>
                  <a:cubicBezTo>
                    <a:pt x="990981" y="1549651"/>
                    <a:pt x="977158" y="1546405"/>
                    <a:pt x="977158" y="1546405"/>
                  </a:cubicBezTo>
                  <a:cubicBezTo>
                    <a:pt x="973833" y="1544188"/>
                    <a:pt x="970757" y="1541542"/>
                    <a:pt x="967183" y="1539755"/>
                  </a:cubicBezTo>
                  <a:cubicBezTo>
                    <a:pt x="964048" y="1538188"/>
                    <a:pt x="959945" y="1538619"/>
                    <a:pt x="957208" y="1536430"/>
                  </a:cubicBezTo>
                  <a:cubicBezTo>
                    <a:pt x="935723" y="1519242"/>
                    <a:pt x="965656" y="1531487"/>
                    <a:pt x="940582" y="1523130"/>
                  </a:cubicBezTo>
                  <a:lnTo>
                    <a:pt x="904006" y="1486554"/>
                  </a:lnTo>
                  <a:lnTo>
                    <a:pt x="894031" y="1476578"/>
                  </a:lnTo>
                  <a:lnTo>
                    <a:pt x="884056" y="1466603"/>
                  </a:lnTo>
                  <a:cubicBezTo>
                    <a:pt x="882948" y="1463278"/>
                    <a:pt x="882920" y="1459365"/>
                    <a:pt x="880731" y="1456628"/>
                  </a:cubicBezTo>
                  <a:cubicBezTo>
                    <a:pt x="878235" y="1453508"/>
                    <a:pt x="873876" y="1452474"/>
                    <a:pt x="870756" y="1449978"/>
                  </a:cubicBezTo>
                  <a:cubicBezTo>
                    <a:pt x="868308" y="1448019"/>
                    <a:pt x="866322" y="1445544"/>
                    <a:pt x="864105" y="1443327"/>
                  </a:cubicBezTo>
                  <a:cubicBezTo>
                    <a:pt x="859923" y="1430782"/>
                    <a:pt x="858914" y="1424838"/>
                    <a:pt x="847480" y="1413402"/>
                  </a:cubicBezTo>
                  <a:cubicBezTo>
                    <a:pt x="841295" y="1407216"/>
                    <a:pt x="838375" y="1405165"/>
                    <a:pt x="834180" y="1396776"/>
                  </a:cubicBezTo>
                  <a:cubicBezTo>
                    <a:pt x="832612" y="1393641"/>
                    <a:pt x="833332" y="1389279"/>
                    <a:pt x="830854" y="1386801"/>
                  </a:cubicBezTo>
                  <a:cubicBezTo>
                    <a:pt x="828376" y="1384323"/>
                    <a:pt x="824204" y="1384584"/>
                    <a:pt x="820879" y="1383476"/>
                  </a:cubicBezTo>
                  <a:cubicBezTo>
                    <a:pt x="818662" y="1376826"/>
                    <a:pt x="818117" y="1369358"/>
                    <a:pt x="814229" y="1363525"/>
                  </a:cubicBezTo>
                  <a:cubicBezTo>
                    <a:pt x="804505" y="1348939"/>
                    <a:pt x="809977" y="1356747"/>
                    <a:pt x="797604" y="1340250"/>
                  </a:cubicBezTo>
                  <a:cubicBezTo>
                    <a:pt x="796495" y="1336925"/>
                    <a:pt x="795846" y="1333409"/>
                    <a:pt x="794278" y="1330274"/>
                  </a:cubicBezTo>
                  <a:cubicBezTo>
                    <a:pt x="792491" y="1326700"/>
                    <a:pt x="789251" y="1323951"/>
                    <a:pt x="787628" y="1320299"/>
                  </a:cubicBezTo>
                  <a:cubicBezTo>
                    <a:pt x="784781" y="1313893"/>
                    <a:pt x="783195" y="1306998"/>
                    <a:pt x="780978" y="1300348"/>
                  </a:cubicBezTo>
                  <a:lnTo>
                    <a:pt x="777653" y="1290373"/>
                  </a:lnTo>
                  <a:lnTo>
                    <a:pt x="774328" y="1280398"/>
                  </a:lnTo>
                  <a:cubicBezTo>
                    <a:pt x="773220" y="1251581"/>
                    <a:pt x="772987" y="1222716"/>
                    <a:pt x="771003" y="1193946"/>
                  </a:cubicBezTo>
                  <a:cubicBezTo>
                    <a:pt x="770762" y="1190449"/>
                    <a:pt x="767678" y="1187475"/>
                    <a:pt x="767678" y="1183970"/>
                  </a:cubicBezTo>
                  <a:cubicBezTo>
                    <a:pt x="767678" y="1176133"/>
                    <a:pt x="769466" y="1168380"/>
                    <a:pt x="771003" y="1160695"/>
                  </a:cubicBezTo>
                  <a:cubicBezTo>
                    <a:pt x="771690" y="1157258"/>
                    <a:pt x="772138" y="1153456"/>
                    <a:pt x="774328" y="1150719"/>
                  </a:cubicBezTo>
                  <a:cubicBezTo>
                    <a:pt x="776824" y="1147598"/>
                    <a:pt x="780978" y="1146286"/>
                    <a:pt x="784303" y="1144069"/>
                  </a:cubicBezTo>
                  <a:cubicBezTo>
                    <a:pt x="786520" y="1137419"/>
                    <a:pt x="791365" y="1131117"/>
                    <a:pt x="790953" y="1124119"/>
                  </a:cubicBezTo>
                  <a:cubicBezTo>
                    <a:pt x="790759" y="1120817"/>
                    <a:pt x="792977" y="1074965"/>
                    <a:pt x="784303" y="1057617"/>
                  </a:cubicBezTo>
                  <a:cubicBezTo>
                    <a:pt x="782516" y="1054043"/>
                    <a:pt x="780149" y="1050763"/>
                    <a:pt x="777653" y="1047642"/>
                  </a:cubicBezTo>
                  <a:cubicBezTo>
                    <a:pt x="775695" y="1045194"/>
                    <a:pt x="773220" y="1043208"/>
                    <a:pt x="771003" y="1040991"/>
                  </a:cubicBezTo>
                  <a:cubicBezTo>
                    <a:pt x="768299" y="1032879"/>
                    <a:pt x="767473" y="1027486"/>
                    <a:pt x="761028" y="1021041"/>
                  </a:cubicBezTo>
                  <a:cubicBezTo>
                    <a:pt x="758202" y="1018215"/>
                    <a:pt x="754173" y="1016888"/>
                    <a:pt x="751052" y="1014391"/>
                  </a:cubicBezTo>
                  <a:cubicBezTo>
                    <a:pt x="748604" y="1012433"/>
                    <a:pt x="747010" y="1009479"/>
                    <a:pt x="744402" y="1007740"/>
                  </a:cubicBezTo>
                  <a:cubicBezTo>
                    <a:pt x="736185" y="1002261"/>
                    <a:pt x="729993" y="1000720"/>
                    <a:pt x="721126" y="997765"/>
                  </a:cubicBezTo>
                  <a:cubicBezTo>
                    <a:pt x="717801" y="994440"/>
                    <a:pt x="715694" y="989002"/>
                    <a:pt x="711151" y="987790"/>
                  </a:cubicBezTo>
                  <a:cubicBezTo>
                    <a:pt x="698255" y="984351"/>
                    <a:pt x="684577" y="985185"/>
                    <a:pt x="671250" y="984465"/>
                  </a:cubicBezTo>
                  <a:cubicBezTo>
                    <a:pt x="643559" y="982968"/>
                    <a:pt x="615832" y="982248"/>
                    <a:pt x="588123" y="981140"/>
                  </a:cubicBezTo>
                  <a:cubicBezTo>
                    <a:pt x="583689" y="980032"/>
                    <a:pt x="579199" y="979128"/>
                    <a:pt x="574822" y="977815"/>
                  </a:cubicBezTo>
                  <a:cubicBezTo>
                    <a:pt x="568108" y="975801"/>
                    <a:pt x="554872" y="971164"/>
                    <a:pt x="554872" y="971164"/>
                  </a:cubicBezTo>
                  <a:cubicBezTo>
                    <a:pt x="550690" y="958618"/>
                    <a:pt x="549682" y="952676"/>
                    <a:pt x="538246" y="941239"/>
                  </a:cubicBezTo>
                  <a:cubicBezTo>
                    <a:pt x="536029" y="939022"/>
                    <a:pt x="533554" y="937036"/>
                    <a:pt x="531596" y="934588"/>
                  </a:cubicBezTo>
                  <a:cubicBezTo>
                    <a:pt x="521136" y="921512"/>
                    <a:pt x="529186" y="926484"/>
                    <a:pt x="514971" y="914638"/>
                  </a:cubicBezTo>
                  <a:cubicBezTo>
                    <a:pt x="511901" y="912080"/>
                    <a:pt x="508030" y="910589"/>
                    <a:pt x="504996" y="907988"/>
                  </a:cubicBezTo>
                  <a:cubicBezTo>
                    <a:pt x="500235" y="903907"/>
                    <a:pt x="491695" y="894687"/>
                    <a:pt x="491695" y="894687"/>
                  </a:cubicBezTo>
                  <a:cubicBezTo>
                    <a:pt x="490587" y="891362"/>
                    <a:pt x="489937" y="887847"/>
                    <a:pt x="488370" y="884712"/>
                  </a:cubicBezTo>
                  <a:cubicBezTo>
                    <a:pt x="475479" y="858930"/>
                    <a:pt x="486752" y="889834"/>
                    <a:pt x="478395" y="864762"/>
                  </a:cubicBezTo>
                  <a:cubicBezTo>
                    <a:pt x="479503" y="853678"/>
                    <a:pt x="479667" y="842459"/>
                    <a:pt x="481720" y="831511"/>
                  </a:cubicBezTo>
                  <a:cubicBezTo>
                    <a:pt x="483012" y="824621"/>
                    <a:pt x="486153" y="818210"/>
                    <a:pt x="488370" y="811560"/>
                  </a:cubicBezTo>
                  <a:cubicBezTo>
                    <a:pt x="492958" y="797794"/>
                    <a:pt x="489751" y="804501"/>
                    <a:pt x="498345" y="791610"/>
                  </a:cubicBezTo>
                  <a:cubicBezTo>
                    <a:pt x="497237" y="781635"/>
                    <a:pt x="496546" y="771604"/>
                    <a:pt x="495020" y="761684"/>
                  </a:cubicBezTo>
                  <a:cubicBezTo>
                    <a:pt x="493287" y="750421"/>
                    <a:pt x="491267" y="748548"/>
                    <a:pt x="488370" y="738408"/>
                  </a:cubicBezTo>
                  <a:cubicBezTo>
                    <a:pt x="487115" y="734014"/>
                    <a:pt x="486300" y="729502"/>
                    <a:pt x="485045" y="725108"/>
                  </a:cubicBezTo>
                  <a:cubicBezTo>
                    <a:pt x="484082" y="721738"/>
                    <a:pt x="482570" y="718533"/>
                    <a:pt x="481720" y="715132"/>
                  </a:cubicBezTo>
                  <a:cubicBezTo>
                    <a:pt x="475968" y="692124"/>
                    <a:pt x="482692" y="704952"/>
                    <a:pt x="471745" y="688532"/>
                  </a:cubicBezTo>
                  <a:cubicBezTo>
                    <a:pt x="462327" y="660275"/>
                    <a:pt x="475462" y="694725"/>
                    <a:pt x="461769" y="671906"/>
                  </a:cubicBezTo>
                  <a:cubicBezTo>
                    <a:pt x="447329" y="647842"/>
                    <a:pt x="473839" y="677326"/>
                    <a:pt x="448469" y="651956"/>
                  </a:cubicBezTo>
                  <a:cubicBezTo>
                    <a:pt x="447361" y="648631"/>
                    <a:pt x="446711" y="645115"/>
                    <a:pt x="445144" y="641980"/>
                  </a:cubicBezTo>
                  <a:cubicBezTo>
                    <a:pt x="443357" y="638406"/>
                    <a:pt x="440117" y="635657"/>
                    <a:pt x="438494" y="632005"/>
                  </a:cubicBezTo>
                  <a:cubicBezTo>
                    <a:pt x="435647" y="625599"/>
                    <a:pt x="431844" y="612055"/>
                    <a:pt x="431844" y="612055"/>
                  </a:cubicBezTo>
                  <a:cubicBezTo>
                    <a:pt x="432952" y="604296"/>
                    <a:pt x="428494" y="592887"/>
                    <a:pt x="435169" y="588779"/>
                  </a:cubicBezTo>
                  <a:cubicBezTo>
                    <a:pt x="448902" y="580328"/>
                    <a:pt x="485309" y="586734"/>
                    <a:pt x="501670" y="588779"/>
                  </a:cubicBezTo>
                  <a:cubicBezTo>
                    <a:pt x="508320" y="595429"/>
                    <a:pt x="516404" y="600905"/>
                    <a:pt x="521621" y="608730"/>
                  </a:cubicBezTo>
                  <a:cubicBezTo>
                    <a:pt x="523838" y="612055"/>
                    <a:pt x="526484" y="615131"/>
                    <a:pt x="528271" y="618705"/>
                  </a:cubicBezTo>
                  <a:cubicBezTo>
                    <a:pt x="529838" y="621840"/>
                    <a:pt x="529493" y="625876"/>
                    <a:pt x="531596" y="628680"/>
                  </a:cubicBezTo>
                  <a:cubicBezTo>
                    <a:pt x="536299" y="634950"/>
                    <a:pt x="541701" y="640958"/>
                    <a:pt x="548222" y="645306"/>
                  </a:cubicBezTo>
                  <a:lnTo>
                    <a:pt x="568172" y="658606"/>
                  </a:lnTo>
                  <a:lnTo>
                    <a:pt x="578148" y="665256"/>
                  </a:lnTo>
                  <a:cubicBezTo>
                    <a:pt x="591394" y="685125"/>
                    <a:pt x="576927" y="667847"/>
                    <a:pt x="594773" y="678556"/>
                  </a:cubicBezTo>
                  <a:cubicBezTo>
                    <a:pt x="597461" y="680169"/>
                    <a:pt x="598814" y="683468"/>
                    <a:pt x="601423" y="685207"/>
                  </a:cubicBezTo>
                  <a:cubicBezTo>
                    <a:pt x="605547" y="687957"/>
                    <a:pt x="610290" y="689640"/>
                    <a:pt x="614724" y="691857"/>
                  </a:cubicBezTo>
                  <a:cubicBezTo>
                    <a:pt x="616941" y="695182"/>
                    <a:pt x="617985" y="699714"/>
                    <a:pt x="621374" y="701832"/>
                  </a:cubicBezTo>
                  <a:cubicBezTo>
                    <a:pt x="627318" y="705547"/>
                    <a:pt x="634674" y="706265"/>
                    <a:pt x="641324" y="708482"/>
                  </a:cubicBezTo>
                  <a:lnTo>
                    <a:pt x="651300" y="711807"/>
                  </a:lnTo>
                  <a:cubicBezTo>
                    <a:pt x="654625" y="712915"/>
                    <a:pt x="657838" y="714444"/>
                    <a:pt x="661275" y="715132"/>
                  </a:cubicBezTo>
                  <a:cubicBezTo>
                    <a:pt x="681337" y="719146"/>
                    <a:pt x="672538" y="716671"/>
                    <a:pt x="687876" y="721783"/>
                  </a:cubicBezTo>
                  <a:cubicBezTo>
                    <a:pt x="708935" y="720675"/>
                    <a:pt x="730051" y="720367"/>
                    <a:pt x="751052" y="718458"/>
                  </a:cubicBezTo>
                  <a:cubicBezTo>
                    <a:pt x="762484" y="717419"/>
                    <a:pt x="760773" y="713029"/>
                    <a:pt x="771003" y="708482"/>
                  </a:cubicBezTo>
                  <a:cubicBezTo>
                    <a:pt x="777409" y="705635"/>
                    <a:pt x="790953" y="701832"/>
                    <a:pt x="790953" y="701832"/>
                  </a:cubicBezTo>
                  <a:cubicBezTo>
                    <a:pt x="793170" y="699615"/>
                    <a:pt x="795865" y="697790"/>
                    <a:pt x="797604" y="695182"/>
                  </a:cubicBezTo>
                  <a:cubicBezTo>
                    <a:pt x="803083" y="686965"/>
                    <a:pt x="804624" y="680773"/>
                    <a:pt x="807579" y="671906"/>
                  </a:cubicBezTo>
                  <a:cubicBezTo>
                    <a:pt x="806471" y="660822"/>
                    <a:pt x="806759" y="649509"/>
                    <a:pt x="804254" y="638655"/>
                  </a:cubicBezTo>
                  <a:cubicBezTo>
                    <a:pt x="803355" y="634761"/>
                    <a:pt x="799227" y="632332"/>
                    <a:pt x="797604" y="628680"/>
                  </a:cubicBezTo>
                  <a:cubicBezTo>
                    <a:pt x="785377" y="601170"/>
                    <a:pt x="797960" y="615738"/>
                    <a:pt x="784303" y="602079"/>
                  </a:cubicBezTo>
                  <a:cubicBezTo>
                    <a:pt x="783195" y="598754"/>
                    <a:pt x="782545" y="595239"/>
                    <a:pt x="780978" y="592104"/>
                  </a:cubicBezTo>
                  <a:cubicBezTo>
                    <a:pt x="779191" y="588530"/>
                    <a:pt x="775731" y="585871"/>
                    <a:pt x="774328" y="582129"/>
                  </a:cubicBezTo>
                  <a:cubicBezTo>
                    <a:pt x="770928" y="573061"/>
                    <a:pt x="772411" y="564046"/>
                    <a:pt x="767678" y="555528"/>
                  </a:cubicBezTo>
                  <a:cubicBezTo>
                    <a:pt x="763796" y="548541"/>
                    <a:pt x="754377" y="535578"/>
                    <a:pt x="754377" y="535578"/>
                  </a:cubicBezTo>
                  <a:cubicBezTo>
                    <a:pt x="752160" y="528928"/>
                    <a:pt x="752684" y="520584"/>
                    <a:pt x="747727" y="515627"/>
                  </a:cubicBezTo>
                  <a:cubicBezTo>
                    <a:pt x="744402" y="512302"/>
                    <a:pt x="740762" y="509264"/>
                    <a:pt x="737752" y="505652"/>
                  </a:cubicBezTo>
                  <a:cubicBezTo>
                    <a:pt x="735194" y="502582"/>
                    <a:pt x="733928" y="498502"/>
                    <a:pt x="731102" y="495676"/>
                  </a:cubicBezTo>
                  <a:cubicBezTo>
                    <a:pt x="728276" y="492850"/>
                    <a:pt x="724451" y="491243"/>
                    <a:pt x="721126" y="489026"/>
                  </a:cubicBezTo>
                  <a:cubicBezTo>
                    <a:pt x="708934" y="470739"/>
                    <a:pt x="721126" y="486255"/>
                    <a:pt x="704501" y="472401"/>
                  </a:cubicBezTo>
                  <a:cubicBezTo>
                    <a:pt x="695552" y="464944"/>
                    <a:pt x="695164" y="460493"/>
                    <a:pt x="684550" y="455775"/>
                  </a:cubicBezTo>
                  <a:cubicBezTo>
                    <a:pt x="678144" y="452928"/>
                    <a:pt x="670433" y="453013"/>
                    <a:pt x="664600" y="449125"/>
                  </a:cubicBezTo>
                  <a:cubicBezTo>
                    <a:pt x="641733" y="433881"/>
                    <a:pt x="652231" y="438352"/>
                    <a:pt x="634674" y="432500"/>
                  </a:cubicBezTo>
                  <a:cubicBezTo>
                    <a:pt x="621376" y="412551"/>
                    <a:pt x="635781" y="431389"/>
                    <a:pt x="618049" y="415874"/>
                  </a:cubicBezTo>
                  <a:cubicBezTo>
                    <a:pt x="612151" y="410713"/>
                    <a:pt x="607944" y="403596"/>
                    <a:pt x="601423" y="399249"/>
                  </a:cubicBezTo>
                  <a:cubicBezTo>
                    <a:pt x="588839" y="390860"/>
                    <a:pt x="594273" y="395425"/>
                    <a:pt x="584798" y="385948"/>
                  </a:cubicBezTo>
                  <a:cubicBezTo>
                    <a:pt x="583690" y="382623"/>
                    <a:pt x="583276" y="378978"/>
                    <a:pt x="581473" y="375973"/>
                  </a:cubicBezTo>
                  <a:cubicBezTo>
                    <a:pt x="578315" y="370710"/>
                    <a:pt x="569376" y="365692"/>
                    <a:pt x="564847" y="362673"/>
                  </a:cubicBezTo>
                  <a:cubicBezTo>
                    <a:pt x="562630" y="359348"/>
                    <a:pt x="560693" y="355819"/>
                    <a:pt x="558197" y="352698"/>
                  </a:cubicBezTo>
                  <a:cubicBezTo>
                    <a:pt x="551289" y="344062"/>
                    <a:pt x="550013" y="347583"/>
                    <a:pt x="544897" y="336072"/>
                  </a:cubicBezTo>
                  <a:cubicBezTo>
                    <a:pt x="542050" y="329666"/>
                    <a:pt x="540463" y="322772"/>
                    <a:pt x="538246" y="316122"/>
                  </a:cubicBezTo>
                  <a:cubicBezTo>
                    <a:pt x="537137" y="312797"/>
                    <a:pt x="536865" y="309062"/>
                    <a:pt x="534921" y="306146"/>
                  </a:cubicBezTo>
                  <a:lnTo>
                    <a:pt x="528271" y="296171"/>
                  </a:lnTo>
                  <a:cubicBezTo>
                    <a:pt x="527163" y="271787"/>
                    <a:pt x="526892" y="247350"/>
                    <a:pt x="524946" y="223019"/>
                  </a:cubicBezTo>
                  <a:cubicBezTo>
                    <a:pt x="524150" y="213071"/>
                    <a:pt x="519240" y="211607"/>
                    <a:pt x="514971" y="203068"/>
                  </a:cubicBezTo>
                  <a:cubicBezTo>
                    <a:pt x="513404" y="199933"/>
                    <a:pt x="513213" y="196228"/>
                    <a:pt x="511646" y="193093"/>
                  </a:cubicBezTo>
                  <a:cubicBezTo>
                    <a:pt x="504821" y="179443"/>
                    <a:pt x="506595" y="186780"/>
                    <a:pt x="498345" y="176468"/>
                  </a:cubicBezTo>
                  <a:cubicBezTo>
                    <a:pt x="495848" y="173347"/>
                    <a:pt x="494521" y="169318"/>
                    <a:pt x="491695" y="166492"/>
                  </a:cubicBezTo>
                  <a:cubicBezTo>
                    <a:pt x="485250" y="160047"/>
                    <a:pt x="479857" y="159221"/>
                    <a:pt x="471745" y="156517"/>
                  </a:cubicBezTo>
                  <a:cubicBezTo>
                    <a:pt x="461205" y="140710"/>
                    <a:pt x="468885" y="147806"/>
                    <a:pt x="445144" y="139892"/>
                  </a:cubicBezTo>
                  <a:lnTo>
                    <a:pt x="435169" y="136567"/>
                  </a:lnTo>
                  <a:lnTo>
                    <a:pt x="425193" y="133242"/>
                  </a:lnTo>
                  <a:cubicBezTo>
                    <a:pt x="408568" y="134350"/>
                    <a:pt x="391536" y="132751"/>
                    <a:pt x="375317" y="136567"/>
                  </a:cubicBezTo>
                  <a:cubicBezTo>
                    <a:pt x="371427" y="137482"/>
                    <a:pt x="370290" y="142890"/>
                    <a:pt x="368667" y="146542"/>
                  </a:cubicBezTo>
                  <a:cubicBezTo>
                    <a:pt x="360513" y="164890"/>
                    <a:pt x="363164" y="165233"/>
                    <a:pt x="358692" y="183118"/>
                  </a:cubicBezTo>
                  <a:cubicBezTo>
                    <a:pt x="357842" y="186518"/>
                    <a:pt x="356475" y="189768"/>
                    <a:pt x="355366" y="193093"/>
                  </a:cubicBezTo>
                  <a:cubicBezTo>
                    <a:pt x="356475" y="198635"/>
                    <a:pt x="358130" y="204095"/>
                    <a:pt x="358692" y="209719"/>
                  </a:cubicBezTo>
                  <a:cubicBezTo>
                    <a:pt x="365347" y="276257"/>
                    <a:pt x="357146" y="240111"/>
                    <a:pt x="365342" y="272895"/>
                  </a:cubicBezTo>
                  <a:cubicBezTo>
                    <a:pt x="368757" y="317296"/>
                    <a:pt x="370729" y="312926"/>
                    <a:pt x="365342" y="356023"/>
                  </a:cubicBezTo>
                  <a:cubicBezTo>
                    <a:pt x="365113" y="357853"/>
                    <a:pt x="360435" y="376393"/>
                    <a:pt x="358692" y="379298"/>
                  </a:cubicBezTo>
                  <a:cubicBezTo>
                    <a:pt x="357079" y="381986"/>
                    <a:pt x="353999" y="383500"/>
                    <a:pt x="352041" y="385948"/>
                  </a:cubicBezTo>
                  <a:cubicBezTo>
                    <a:pt x="349544" y="389069"/>
                    <a:pt x="348861" y="393941"/>
                    <a:pt x="345391" y="395924"/>
                  </a:cubicBezTo>
                  <a:cubicBezTo>
                    <a:pt x="340484" y="398728"/>
                    <a:pt x="334308" y="398141"/>
                    <a:pt x="328766" y="399249"/>
                  </a:cubicBezTo>
                  <a:cubicBezTo>
                    <a:pt x="316574" y="398141"/>
                    <a:pt x="304161" y="398489"/>
                    <a:pt x="292190" y="395924"/>
                  </a:cubicBezTo>
                  <a:cubicBezTo>
                    <a:pt x="277894" y="392861"/>
                    <a:pt x="279769" y="376560"/>
                    <a:pt x="268914" y="369323"/>
                  </a:cubicBezTo>
                  <a:lnTo>
                    <a:pt x="258939" y="362673"/>
                  </a:lnTo>
                  <a:lnTo>
                    <a:pt x="252289" y="342722"/>
                  </a:lnTo>
                  <a:cubicBezTo>
                    <a:pt x="251181" y="339397"/>
                    <a:pt x="249814" y="336147"/>
                    <a:pt x="248964" y="332747"/>
                  </a:cubicBezTo>
                  <a:cubicBezTo>
                    <a:pt x="247855" y="328314"/>
                    <a:pt x="247438" y="323647"/>
                    <a:pt x="245638" y="319447"/>
                  </a:cubicBezTo>
                  <a:cubicBezTo>
                    <a:pt x="244064" y="315774"/>
                    <a:pt x="240611" y="313123"/>
                    <a:pt x="238988" y="309471"/>
                  </a:cubicBezTo>
                  <a:cubicBezTo>
                    <a:pt x="236141" y="303065"/>
                    <a:pt x="234555" y="296171"/>
                    <a:pt x="232338" y="289521"/>
                  </a:cubicBezTo>
                  <a:cubicBezTo>
                    <a:pt x="231230" y="286196"/>
                    <a:pt x="230957" y="282462"/>
                    <a:pt x="229013" y="279546"/>
                  </a:cubicBezTo>
                  <a:cubicBezTo>
                    <a:pt x="226796" y="276221"/>
                    <a:pt x="223986" y="273222"/>
                    <a:pt x="222363" y="269570"/>
                  </a:cubicBezTo>
                  <a:cubicBezTo>
                    <a:pt x="222357" y="269557"/>
                    <a:pt x="214053" y="244638"/>
                    <a:pt x="212388" y="239644"/>
                  </a:cubicBezTo>
                  <a:cubicBezTo>
                    <a:pt x="211280" y="236319"/>
                    <a:pt x="210629" y="232804"/>
                    <a:pt x="209062" y="229669"/>
                  </a:cubicBezTo>
                  <a:cubicBezTo>
                    <a:pt x="206845" y="225236"/>
                    <a:pt x="204365" y="220925"/>
                    <a:pt x="202412" y="216369"/>
                  </a:cubicBezTo>
                  <a:cubicBezTo>
                    <a:pt x="195937" y="201261"/>
                    <a:pt x="203496" y="210804"/>
                    <a:pt x="192437" y="199743"/>
                  </a:cubicBezTo>
                  <a:cubicBezTo>
                    <a:pt x="190220" y="193093"/>
                    <a:pt x="187487" y="186593"/>
                    <a:pt x="185787" y="179793"/>
                  </a:cubicBezTo>
                  <a:cubicBezTo>
                    <a:pt x="181091" y="161009"/>
                    <a:pt x="183358" y="170973"/>
                    <a:pt x="179137" y="149867"/>
                  </a:cubicBezTo>
                  <a:cubicBezTo>
                    <a:pt x="178029" y="128808"/>
                    <a:pt x="177088" y="107740"/>
                    <a:pt x="175812" y="86690"/>
                  </a:cubicBezTo>
                  <a:cubicBezTo>
                    <a:pt x="171842" y="21196"/>
                    <a:pt x="183579" y="55447"/>
                    <a:pt x="162511" y="30164"/>
                  </a:cubicBezTo>
                  <a:cubicBezTo>
                    <a:pt x="159953" y="27094"/>
                    <a:pt x="158982" y="22685"/>
                    <a:pt x="155861" y="20188"/>
                  </a:cubicBezTo>
                  <a:cubicBezTo>
                    <a:pt x="153693" y="18453"/>
                    <a:pt x="133454" y="13755"/>
                    <a:pt x="132585" y="13538"/>
                  </a:cubicBezTo>
                  <a:cubicBezTo>
                    <a:pt x="129260" y="11321"/>
                    <a:pt x="126352" y="8291"/>
                    <a:pt x="122610" y="6888"/>
                  </a:cubicBezTo>
                  <a:cubicBezTo>
                    <a:pt x="104242" y="0"/>
                    <a:pt x="84825" y="5326"/>
                    <a:pt x="66084" y="6888"/>
                  </a:cubicBezTo>
                  <a:cubicBezTo>
                    <a:pt x="61650" y="7996"/>
                    <a:pt x="56586" y="7678"/>
                    <a:pt x="52783" y="10213"/>
                  </a:cubicBezTo>
                  <a:cubicBezTo>
                    <a:pt x="14576" y="35685"/>
                    <a:pt x="52137" y="21513"/>
                    <a:pt x="26182" y="30164"/>
                  </a:cubicBezTo>
                  <a:cubicBezTo>
                    <a:pt x="23965" y="34597"/>
                    <a:pt x="21991" y="39160"/>
                    <a:pt x="19532" y="43464"/>
                  </a:cubicBezTo>
                  <a:cubicBezTo>
                    <a:pt x="17549" y="46934"/>
                    <a:pt x="14456" y="49766"/>
                    <a:pt x="12882" y="53439"/>
                  </a:cubicBezTo>
                  <a:cubicBezTo>
                    <a:pt x="0" y="83499"/>
                    <a:pt x="19602" y="51673"/>
                    <a:pt x="2907" y="76715"/>
                  </a:cubicBezTo>
                  <a:cubicBezTo>
                    <a:pt x="4015" y="84474"/>
                    <a:pt x="4170" y="92430"/>
                    <a:pt x="6232" y="99991"/>
                  </a:cubicBezTo>
                  <a:cubicBezTo>
                    <a:pt x="7536" y="104773"/>
                    <a:pt x="10423" y="108987"/>
                    <a:pt x="12882" y="113291"/>
                  </a:cubicBezTo>
                  <a:cubicBezTo>
                    <a:pt x="16772" y="120099"/>
                    <a:pt x="25225" y="130857"/>
                    <a:pt x="29508" y="136567"/>
                  </a:cubicBezTo>
                  <a:cubicBezTo>
                    <a:pt x="40213" y="168681"/>
                    <a:pt x="23046" y="118747"/>
                    <a:pt x="39483" y="159842"/>
                  </a:cubicBezTo>
                  <a:cubicBezTo>
                    <a:pt x="51354" y="189520"/>
                    <a:pt x="39989" y="170577"/>
                    <a:pt x="52783" y="189768"/>
                  </a:cubicBezTo>
                  <a:cubicBezTo>
                    <a:pt x="69074" y="254934"/>
                    <a:pt x="55310" y="195688"/>
                    <a:pt x="59433" y="362673"/>
                  </a:cubicBezTo>
                  <a:cubicBezTo>
                    <a:pt x="60336" y="399255"/>
                    <a:pt x="61133" y="435844"/>
                    <a:pt x="62758" y="472401"/>
                  </a:cubicBezTo>
                  <a:cubicBezTo>
                    <a:pt x="63351" y="485734"/>
                    <a:pt x="64428" y="499059"/>
                    <a:pt x="66084" y="512302"/>
                  </a:cubicBezTo>
                  <a:cubicBezTo>
                    <a:pt x="66651" y="516836"/>
                    <a:pt x="68207" y="521193"/>
                    <a:pt x="69409" y="525602"/>
                  </a:cubicBezTo>
                  <a:cubicBezTo>
                    <a:pt x="71532" y="533387"/>
                    <a:pt x="73686" y="541166"/>
                    <a:pt x="76059" y="548878"/>
                  </a:cubicBezTo>
                  <a:cubicBezTo>
                    <a:pt x="78120" y="555578"/>
                    <a:pt x="81009" y="562028"/>
                    <a:pt x="82709" y="568828"/>
                  </a:cubicBezTo>
                  <a:cubicBezTo>
                    <a:pt x="83817" y="573262"/>
                    <a:pt x="84779" y="577735"/>
                    <a:pt x="86034" y="582129"/>
                  </a:cubicBezTo>
                  <a:cubicBezTo>
                    <a:pt x="92386" y="604361"/>
                    <a:pt x="86447" y="578374"/>
                    <a:pt x="92684" y="605404"/>
                  </a:cubicBezTo>
                  <a:cubicBezTo>
                    <a:pt x="110149" y="681088"/>
                    <a:pt x="91483" y="599402"/>
                    <a:pt x="102660" y="655281"/>
                  </a:cubicBezTo>
                  <a:cubicBezTo>
                    <a:pt x="103556" y="659762"/>
                    <a:pt x="105089" y="664100"/>
                    <a:pt x="105985" y="668581"/>
                  </a:cubicBezTo>
                  <a:cubicBezTo>
                    <a:pt x="111837" y="697841"/>
                    <a:pt x="106164" y="679094"/>
                    <a:pt x="112635" y="698507"/>
                  </a:cubicBezTo>
                  <a:cubicBezTo>
                    <a:pt x="121633" y="761493"/>
                    <a:pt x="109372" y="688765"/>
                    <a:pt x="122610" y="738408"/>
                  </a:cubicBezTo>
                  <a:cubicBezTo>
                    <a:pt x="134675" y="783652"/>
                    <a:pt x="124961" y="757299"/>
                    <a:pt x="132585" y="791610"/>
                  </a:cubicBezTo>
                  <a:cubicBezTo>
                    <a:pt x="133345" y="795031"/>
                    <a:pt x="134947" y="798215"/>
                    <a:pt x="135910" y="801585"/>
                  </a:cubicBezTo>
                  <a:cubicBezTo>
                    <a:pt x="137166" y="805979"/>
                    <a:pt x="137631" y="810606"/>
                    <a:pt x="139236" y="814885"/>
                  </a:cubicBezTo>
                  <a:cubicBezTo>
                    <a:pt x="140977" y="819526"/>
                    <a:pt x="144045" y="823584"/>
                    <a:pt x="145886" y="828186"/>
                  </a:cubicBezTo>
                  <a:cubicBezTo>
                    <a:pt x="148489" y="834694"/>
                    <a:pt x="149401" y="841866"/>
                    <a:pt x="152536" y="848136"/>
                  </a:cubicBezTo>
                  <a:cubicBezTo>
                    <a:pt x="154753" y="852569"/>
                    <a:pt x="157234" y="856880"/>
                    <a:pt x="159186" y="861436"/>
                  </a:cubicBezTo>
                  <a:cubicBezTo>
                    <a:pt x="160567" y="864658"/>
                    <a:pt x="160321" y="868675"/>
                    <a:pt x="162511" y="871412"/>
                  </a:cubicBezTo>
                  <a:cubicBezTo>
                    <a:pt x="165007" y="874533"/>
                    <a:pt x="169161" y="875845"/>
                    <a:pt x="172486" y="878062"/>
                  </a:cubicBezTo>
                  <a:cubicBezTo>
                    <a:pt x="181285" y="913249"/>
                    <a:pt x="169338" y="871809"/>
                    <a:pt x="182462" y="901338"/>
                  </a:cubicBezTo>
                  <a:cubicBezTo>
                    <a:pt x="185309" y="907744"/>
                    <a:pt x="186895" y="914638"/>
                    <a:pt x="189112" y="921288"/>
                  </a:cubicBezTo>
                  <a:lnTo>
                    <a:pt x="192437" y="931263"/>
                  </a:lnTo>
                  <a:cubicBezTo>
                    <a:pt x="191329" y="936805"/>
                    <a:pt x="189112" y="942237"/>
                    <a:pt x="189112" y="947889"/>
                  </a:cubicBezTo>
                  <a:cubicBezTo>
                    <a:pt x="189112" y="975420"/>
                    <a:pt x="195619" y="983321"/>
                    <a:pt x="199087" y="1011066"/>
                  </a:cubicBezTo>
                  <a:cubicBezTo>
                    <a:pt x="199901" y="1017581"/>
                    <a:pt x="202691" y="1045155"/>
                    <a:pt x="205737" y="1054292"/>
                  </a:cubicBezTo>
                  <a:cubicBezTo>
                    <a:pt x="208548" y="1062726"/>
                    <a:pt x="214175" y="1070272"/>
                    <a:pt x="219038" y="1077567"/>
                  </a:cubicBezTo>
                  <a:cubicBezTo>
                    <a:pt x="221070" y="1083663"/>
                    <a:pt x="225152" y="1101745"/>
                    <a:pt x="232338" y="1107493"/>
                  </a:cubicBezTo>
                  <a:cubicBezTo>
                    <a:pt x="235075" y="1109682"/>
                    <a:pt x="238988" y="1109710"/>
                    <a:pt x="242313" y="1110818"/>
                  </a:cubicBezTo>
                  <a:cubicBezTo>
                    <a:pt x="244530" y="1114143"/>
                    <a:pt x="246138" y="1117968"/>
                    <a:pt x="248964" y="1120794"/>
                  </a:cubicBezTo>
                  <a:cubicBezTo>
                    <a:pt x="275119" y="1146949"/>
                    <a:pt x="241678" y="1104736"/>
                    <a:pt x="268914" y="1137419"/>
                  </a:cubicBezTo>
                  <a:cubicBezTo>
                    <a:pt x="271472" y="1140489"/>
                    <a:pt x="272909" y="1144407"/>
                    <a:pt x="275564" y="1147394"/>
                  </a:cubicBezTo>
                  <a:cubicBezTo>
                    <a:pt x="281812" y="1154423"/>
                    <a:pt x="290298" y="1159520"/>
                    <a:pt x="295515" y="1167345"/>
                  </a:cubicBezTo>
                  <a:cubicBezTo>
                    <a:pt x="304382" y="1180645"/>
                    <a:pt x="298840" y="1175103"/>
                    <a:pt x="312140" y="1183970"/>
                  </a:cubicBezTo>
                  <a:cubicBezTo>
                    <a:pt x="315162" y="1188504"/>
                    <a:pt x="320174" y="1197436"/>
                    <a:pt x="325441" y="1200596"/>
                  </a:cubicBezTo>
                  <a:cubicBezTo>
                    <a:pt x="328446" y="1202399"/>
                    <a:pt x="332091" y="1202813"/>
                    <a:pt x="335416" y="1203921"/>
                  </a:cubicBezTo>
                  <a:cubicBezTo>
                    <a:pt x="336524" y="1207246"/>
                    <a:pt x="336263" y="1211418"/>
                    <a:pt x="338741" y="1213896"/>
                  </a:cubicBezTo>
                  <a:cubicBezTo>
                    <a:pt x="355570" y="1230724"/>
                    <a:pt x="376449" y="1232251"/>
                    <a:pt x="398593" y="1237172"/>
                  </a:cubicBezTo>
                  <a:cubicBezTo>
                    <a:pt x="416393" y="1249039"/>
                    <a:pt x="405742" y="1240996"/>
                    <a:pt x="428518" y="1263772"/>
                  </a:cubicBezTo>
                  <a:cubicBezTo>
                    <a:pt x="430735" y="1265989"/>
                    <a:pt x="432365" y="1269021"/>
                    <a:pt x="435169" y="1270423"/>
                  </a:cubicBezTo>
                  <a:lnTo>
                    <a:pt x="448469" y="1277073"/>
                  </a:lnTo>
                  <a:cubicBezTo>
                    <a:pt x="450686" y="1280398"/>
                    <a:pt x="451999" y="1284552"/>
                    <a:pt x="455119" y="1287048"/>
                  </a:cubicBezTo>
                  <a:cubicBezTo>
                    <a:pt x="457856" y="1289237"/>
                    <a:pt x="461959" y="1288806"/>
                    <a:pt x="465094" y="1290373"/>
                  </a:cubicBezTo>
                  <a:cubicBezTo>
                    <a:pt x="468669" y="1292160"/>
                    <a:pt x="471745" y="1294806"/>
                    <a:pt x="475070" y="1297023"/>
                  </a:cubicBezTo>
                  <a:cubicBezTo>
                    <a:pt x="479161" y="1309297"/>
                    <a:pt x="478947" y="1311060"/>
                    <a:pt x="488370" y="1323624"/>
                  </a:cubicBezTo>
                  <a:cubicBezTo>
                    <a:pt x="491191" y="1327386"/>
                    <a:pt x="495612" y="1329773"/>
                    <a:pt x="498345" y="1333599"/>
                  </a:cubicBezTo>
                  <a:cubicBezTo>
                    <a:pt x="501226" y="1337633"/>
                    <a:pt x="502446" y="1342649"/>
                    <a:pt x="504996" y="1346900"/>
                  </a:cubicBezTo>
                  <a:cubicBezTo>
                    <a:pt x="509108" y="1353753"/>
                    <a:pt x="514184" y="1359997"/>
                    <a:pt x="518296" y="1366850"/>
                  </a:cubicBezTo>
                  <a:cubicBezTo>
                    <a:pt x="543607" y="1409036"/>
                    <a:pt x="508593" y="1355621"/>
                    <a:pt x="531596" y="1390126"/>
                  </a:cubicBezTo>
                  <a:cubicBezTo>
                    <a:pt x="532704" y="1397885"/>
                    <a:pt x="532442" y="1405967"/>
                    <a:pt x="534921" y="1413402"/>
                  </a:cubicBezTo>
                  <a:cubicBezTo>
                    <a:pt x="535912" y="1416376"/>
                    <a:pt x="540170" y="1417248"/>
                    <a:pt x="541572" y="1420052"/>
                  </a:cubicBezTo>
                  <a:cubicBezTo>
                    <a:pt x="545924" y="1428755"/>
                    <a:pt x="543316" y="1435150"/>
                    <a:pt x="548222" y="1443327"/>
                  </a:cubicBezTo>
                  <a:cubicBezTo>
                    <a:pt x="551382" y="1448593"/>
                    <a:pt x="560314" y="1453606"/>
                    <a:pt x="564847" y="1456628"/>
                  </a:cubicBezTo>
                  <a:cubicBezTo>
                    <a:pt x="567064" y="1459953"/>
                    <a:pt x="569556" y="1463110"/>
                    <a:pt x="571497" y="1466603"/>
                  </a:cubicBezTo>
                  <a:cubicBezTo>
                    <a:pt x="585037" y="1490974"/>
                    <a:pt x="577993" y="1480387"/>
                    <a:pt x="588123" y="1503179"/>
                  </a:cubicBezTo>
                  <a:cubicBezTo>
                    <a:pt x="590136" y="1507708"/>
                    <a:pt x="592556" y="1512046"/>
                    <a:pt x="594773" y="1516479"/>
                  </a:cubicBezTo>
                  <a:cubicBezTo>
                    <a:pt x="594784" y="1516544"/>
                    <a:pt x="599218" y="1546423"/>
                    <a:pt x="601423" y="1549730"/>
                  </a:cubicBezTo>
                  <a:cubicBezTo>
                    <a:pt x="603640" y="1553055"/>
                    <a:pt x="608073" y="1554163"/>
                    <a:pt x="611398" y="1556380"/>
                  </a:cubicBezTo>
                  <a:cubicBezTo>
                    <a:pt x="613615" y="1561922"/>
                    <a:pt x="615548" y="1567586"/>
                    <a:pt x="618049" y="1573006"/>
                  </a:cubicBezTo>
                  <a:cubicBezTo>
                    <a:pt x="622203" y="1582007"/>
                    <a:pt x="628945" y="1589989"/>
                    <a:pt x="631349" y="1599607"/>
                  </a:cubicBezTo>
                  <a:cubicBezTo>
                    <a:pt x="632457" y="1604040"/>
                    <a:pt x="633419" y="1608513"/>
                    <a:pt x="634674" y="1612907"/>
                  </a:cubicBezTo>
                  <a:cubicBezTo>
                    <a:pt x="635637" y="1616277"/>
                    <a:pt x="637077" y="1619501"/>
                    <a:pt x="637999" y="1622882"/>
                  </a:cubicBezTo>
                  <a:cubicBezTo>
                    <a:pt x="640404" y="1631700"/>
                    <a:pt x="640561" y="1641308"/>
                    <a:pt x="644649" y="1649483"/>
                  </a:cubicBezTo>
                  <a:cubicBezTo>
                    <a:pt x="646866" y="1653916"/>
                    <a:pt x="649459" y="1658181"/>
                    <a:pt x="651300" y="1662783"/>
                  </a:cubicBezTo>
                  <a:cubicBezTo>
                    <a:pt x="653904" y="1669292"/>
                    <a:pt x="655733" y="1676084"/>
                    <a:pt x="657950" y="1682734"/>
                  </a:cubicBezTo>
                  <a:cubicBezTo>
                    <a:pt x="659058" y="1686059"/>
                    <a:pt x="659708" y="1689574"/>
                    <a:pt x="661275" y="1692709"/>
                  </a:cubicBezTo>
                  <a:cubicBezTo>
                    <a:pt x="663492" y="1697143"/>
                    <a:pt x="664752" y="1702202"/>
                    <a:pt x="667925" y="1706010"/>
                  </a:cubicBezTo>
                  <a:cubicBezTo>
                    <a:pt x="672883" y="1711960"/>
                    <a:pt x="681067" y="1713716"/>
                    <a:pt x="687876" y="1715985"/>
                  </a:cubicBezTo>
                  <a:cubicBezTo>
                    <a:pt x="691201" y="1712660"/>
                    <a:pt x="697078" y="1710648"/>
                    <a:pt x="697851" y="1706010"/>
                  </a:cubicBezTo>
                  <a:cubicBezTo>
                    <a:pt x="698508" y="1702068"/>
                    <a:pt x="695102" y="1696901"/>
                    <a:pt x="691201" y="1696034"/>
                  </a:cubicBezTo>
                  <a:cubicBezTo>
                    <a:pt x="683550" y="1694334"/>
                    <a:pt x="675684" y="1698251"/>
                    <a:pt x="667925" y="1699359"/>
                  </a:cubicBezTo>
                  <a:cubicBezTo>
                    <a:pt x="670142" y="1704901"/>
                    <a:pt x="672688" y="1710322"/>
                    <a:pt x="674575" y="1715985"/>
                  </a:cubicBezTo>
                  <a:cubicBezTo>
                    <a:pt x="678771" y="1728572"/>
                    <a:pt x="678277" y="1735479"/>
                    <a:pt x="681225" y="1749236"/>
                  </a:cubicBezTo>
                  <a:cubicBezTo>
                    <a:pt x="683140" y="1758173"/>
                    <a:pt x="687876" y="1775836"/>
                    <a:pt x="687876" y="1775836"/>
                  </a:cubicBezTo>
                  <a:cubicBezTo>
                    <a:pt x="688984" y="1785811"/>
                    <a:pt x="689233" y="1795920"/>
                    <a:pt x="691201" y="1805762"/>
                  </a:cubicBezTo>
                  <a:cubicBezTo>
                    <a:pt x="692576" y="1812636"/>
                    <a:pt x="696151" y="1818912"/>
                    <a:pt x="697851" y="1825713"/>
                  </a:cubicBezTo>
                  <a:lnTo>
                    <a:pt x="704501" y="1852314"/>
                  </a:lnTo>
                  <a:cubicBezTo>
                    <a:pt x="706008" y="1858342"/>
                    <a:pt x="711778" y="1882865"/>
                    <a:pt x="714476" y="1885564"/>
                  </a:cubicBezTo>
                  <a:lnTo>
                    <a:pt x="721126" y="1892215"/>
                  </a:lnTo>
                  <a:lnTo>
                    <a:pt x="727777" y="1912165"/>
                  </a:lnTo>
                  <a:cubicBezTo>
                    <a:pt x="728885" y="1915490"/>
                    <a:pt x="728624" y="1919662"/>
                    <a:pt x="731102" y="1922140"/>
                  </a:cubicBezTo>
                  <a:cubicBezTo>
                    <a:pt x="738978" y="1930017"/>
                    <a:pt x="747293" y="1937464"/>
                    <a:pt x="751052" y="1948741"/>
                  </a:cubicBezTo>
                  <a:cubicBezTo>
                    <a:pt x="752160" y="1952066"/>
                    <a:pt x="752810" y="1955581"/>
                    <a:pt x="754377" y="1958716"/>
                  </a:cubicBezTo>
                  <a:cubicBezTo>
                    <a:pt x="756164" y="1962291"/>
                    <a:pt x="758705" y="1965440"/>
                    <a:pt x="761028" y="1968692"/>
                  </a:cubicBezTo>
                  <a:cubicBezTo>
                    <a:pt x="781644" y="1997554"/>
                    <a:pt x="761985" y="1968464"/>
                    <a:pt x="777653" y="1991967"/>
                  </a:cubicBezTo>
                  <a:cubicBezTo>
                    <a:pt x="779358" y="1997082"/>
                    <a:pt x="784815" y="2006803"/>
                    <a:pt x="777653" y="2011918"/>
                  </a:cubicBezTo>
                  <a:cubicBezTo>
                    <a:pt x="771949" y="2015992"/>
                    <a:pt x="757702" y="2018568"/>
                    <a:pt x="757702" y="2018568"/>
                  </a:cubicBezTo>
                  <a:cubicBezTo>
                    <a:pt x="756134" y="2023272"/>
                    <a:pt x="749352" y="2037669"/>
                    <a:pt x="757702" y="2041844"/>
                  </a:cubicBezTo>
                  <a:cubicBezTo>
                    <a:pt x="761276" y="2043631"/>
                    <a:pt x="764353" y="2037411"/>
                    <a:pt x="767678" y="2035194"/>
                  </a:cubicBezTo>
                  <a:cubicBezTo>
                    <a:pt x="771353" y="2024167"/>
                    <a:pt x="771003" y="2028723"/>
                    <a:pt x="761028" y="2035194"/>
                  </a:cubicBezTo>
                  <a:close/>
                </a:path>
              </a:pathLst>
            </a:custGeom>
            <a:solidFill>
              <a:srgbClr val="FFFF00">
                <a:alpha val="15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68" name="Полилиния 867"/>
            <p:cNvSpPr/>
            <p:nvPr/>
          </p:nvSpPr>
          <p:spPr>
            <a:xfrm>
              <a:off x="3673098" y="578603"/>
              <a:ext cx="2665709" cy="4021138"/>
            </a:xfrm>
            <a:custGeom>
              <a:avLst/>
              <a:gdLst>
                <a:gd name="connsiteX0" fmla="*/ 87824 w 2665709"/>
                <a:gd name="connsiteY0" fmla="*/ 4008895 h 4021138"/>
                <a:gd name="connsiteX1" fmla="*/ 103322 w 2665709"/>
                <a:gd name="connsiteY1" fmla="*/ 3977899 h 4021138"/>
                <a:gd name="connsiteX2" fmla="*/ 118821 w 2665709"/>
                <a:gd name="connsiteY2" fmla="*/ 3967566 h 4021138"/>
                <a:gd name="connsiteX3" fmla="*/ 129153 w 2665709"/>
                <a:gd name="connsiteY3" fmla="*/ 3952068 h 4021138"/>
                <a:gd name="connsiteX4" fmla="*/ 160149 w 2665709"/>
                <a:gd name="connsiteY4" fmla="*/ 3936570 h 4021138"/>
                <a:gd name="connsiteX5" fmla="*/ 216977 w 2665709"/>
                <a:gd name="connsiteY5" fmla="*/ 3941736 h 4021138"/>
                <a:gd name="connsiteX6" fmla="*/ 247973 w 2665709"/>
                <a:gd name="connsiteY6" fmla="*/ 3967566 h 4021138"/>
                <a:gd name="connsiteX7" fmla="*/ 263471 w 2665709"/>
                <a:gd name="connsiteY7" fmla="*/ 3977899 h 4021138"/>
                <a:gd name="connsiteX8" fmla="*/ 309966 w 2665709"/>
                <a:gd name="connsiteY8" fmla="*/ 3988231 h 4021138"/>
                <a:gd name="connsiteX9" fmla="*/ 371960 w 2665709"/>
                <a:gd name="connsiteY9" fmla="*/ 3977899 h 4021138"/>
                <a:gd name="connsiteX10" fmla="*/ 382292 w 2665709"/>
                <a:gd name="connsiteY10" fmla="*/ 3967566 h 4021138"/>
                <a:gd name="connsiteX11" fmla="*/ 397790 w 2665709"/>
                <a:gd name="connsiteY11" fmla="*/ 3962400 h 4021138"/>
                <a:gd name="connsiteX12" fmla="*/ 423621 w 2665709"/>
                <a:gd name="connsiteY12" fmla="*/ 3941736 h 4021138"/>
                <a:gd name="connsiteX13" fmla="*/ 454617 w 2665709"/>
                <a:gd name="connsiteY13" fmla="*/ 3926238 h 4021138"/>
                <a:gd name="connsiteX14" fmla="*/ 464949 w 2665709"/>
                <a:gd name="connsiteY14" fmla="*/ 3915905 h 4021138"/>
                <a:gd name="connsiteX15" fmla="*/ 480448 w 2665709"/>
                <a:gd name="connsiteY15" fmla="*/ 3910739 h 4021138"/>
                <a:gd name="connsiteX16" fmla="*/ 495946 w 2665709"/>
                <a:gd name="connsiteY16" fmla="*/ 3879743 h 4021138"/>
                <a:gd name="connsiteX17" fmla="*/ 506278 w 2665709"/>
                <a:gd name="connsiteY17" fmla="*/ 3828082 h 4021138"/>
                <a:gd name="connsiteX18" fmla="*/ 501112 w 2665709"/>
                <a:gd name="connsiteY18" fmla="*/ 3750590 h 4021138"/>
                <a:gd name="connsiteX19" fmla="*/ 495946 w 2665709"/>
                <a:gd name="connsiteY19" fmla="*/ 3729926 h 4021138"/>
                <a:gd name="connsiteX20" fmla="*/ 475282 w 2665709"/>
                <a:gd name="connsiteY20" fmla="*/ 3678265 h 4021138"/>
                <a:gd name="connsiteX21" fmla="*/ 464949 w 2665709"/>
                <a:gd name="connsiteY21" fmla="*/ 3667933 h 4021138"/>
                <a:gd name="connsiteX22" fmla="*/ 444285 w 2665709"/>
                <a:gd name="connsiteY22" fmla="*/ 3636936 h 4021138"/>
                <a:gd name="connsiteX23" fmla="*/ 423621 w 2665709"/>
                <a:gd name="connsiteY23" fmla="*/ 3611105 h 4021138"/>
                <a:gd name="connsiteX24" fmla="*/ 382292 w 2665709"/>
                <a:gd name="connsiteY24" fmla="*/ 3600773 h 4021138"/>
                <a:gd name="connsiteX25" fmla="*/ 340963 w 2665709"/>
                <a:gd name="connsiteY25" fmla="*/ 3564611 h 4021138"/>
                <a:gd name="connsiteX26" fmla="*/ 330631 w 2665709"/>
                <a:gd name="connsiteY26" fmla="*/ 3554278 h 4021138"/>
                <a:gd name="connsiteX27" fmla="*/ 315133 w 2665709"/>
                <a:gd name="connsiteY27" fmla="*/ 3497451 h 4021138"/>
                <a:gd name="connsiteX28" fmla="*/ 346129 w 2665709"/>
                <a:gd name="connsiteY28" fmla="*/ 3471621 h 4021138"/>
                <a:gd name="connsiteX29" fmla="*/ 377126 w 2665709"/>
                <a:gd name="connsiteY29" fmla="*/ 3461289 h 4021138"/>
                <a:gd name="connsiteX30" fmla="*/ 392624 w 2665709"/>
                <a:gd name="connsiteY30" fmla="*/ 3456122 h 4021138"/>
                <a:gd name="connsiteX31" fmla="*/ 423621 w 2665709"/>
                <a:gd name="connsiteY31" fmla="*/ 3435458 h 4021138"/>
                <a:gd name="connsiteX32" fmla="*/ 454617 w 2665709"/>
                <a:gd name="connsiteY32" fmla="*/ 3419960 h 4021138"/>
                <a:gd name="connsiteX33" fmla="*/ 470116 w 2665709"/>
                <a:gd name="connsiteY33" fmla="*/ 3404461 h 4021138"/>
                <a:gd name="connsiteX34" fmla="*/ 485614 w 2665709"/>
                <a:gd name="connsiteY34" fmla="*/ 3394129 h 4021138"/>
                <a:gd name="connsiteX35" fmla="*/ 490780 w 2665709"/>
                <a:gd name="connsiteY35" fmla="*/ 3378631 h 4021138"/>
                <a:gd name="connsiteX36" fmla="*/ 501112 w 2665709"/>
                <a:gd name="connsiteY36" fmla="*/ 3363133 h 4021138"/>
                <a:gd name="connsiteX37" fmla="*/ 511444 w 2665709"/>
                <a:gd name="connsiteY37" fmla="*/ 3321804 h 4021138"/>
                <a:gd name="connsiteX38" fmla="*/ 521777 w 2665709"/>
                <a:gd name="connsiteY38" fmla="*/ 3311472 h 4021138"/>
                <a:gd name="connsiteX39" fmla="*/ 516610 w 2665709"/>
                <a:gd name="connsiteY39" fmla="*/ 3285641 h 4021138"/>
                <a:gd name="connsiteX40" fmla="*/ 501112 w 2665709"/>
                <a:gd name="connsiteY40" fmla="*/ 3270143 h 4021138"/>
                <a:gd name="connsiteX41" fmla="*/ 480448 w 2665709"/>
                <a:gd name="connsiteY41" fmla="*/ 3254644 h 4021138"/>
                <a:gd name="connsiteX42" fmla="*/ 454617 w 2665709"/>
                <a:gd name="connsiteY42" fmla="*/ 3249478 h 4021138"/>
                <a:gd name="connsiteX43" fmla="*/ 330631 w 2665709"/>
                <a:gd name="connsiteY43" fmla="*/ 3244312 h 4021138"/>
                <a:gd name="connsiteX44" fmla="*/ 320299 w 2665709"/>
                <a:gd name="connsiteY44" fmla="*/ 3223648 h 4021138"/>
                <a:gd name="connsiteX45" fmla="*/ 309966 w 2665709"/>
                <a:gd name="connsiteY45" fmla="*/ 3208150 h 4021138"/>
                <a:gd name="connsiteX46" fmla="*/ 304800 w 2665709"/>
                <a:gd name="connsiteY46" fmla="*/ 3171987 h 4021138"/>
                <a:gd name="connsiteX47" fmla="*/ 299634 w 2665709"/>
                <a:gd name="connsiteY47" fmla="*/ 3156489 h 4021138"/>
                <a:gd name="connsiteX48" fmla="*/ 304800 w 2665709"/>
                <a:gd name="connsiteY48" fmla="*/ 3135824 h 4021138"/>
                <a:gd name="connsiteX49" fmla="*/ 325465 w 2665709"/>
                <a:gd name="connsiteY49" fmla="*/ 3078997 h 4021138"/>
                <a:gd name="connsiteX50" fmla="*/ 340963 w 2665709"/>
                <a:gd name="connsiteY50" fmla="*/ 3068665 h 4021138"/>
                <a:gd name="connsiteX51" fmla="*/ 356461 w 2665709"/>
                <a:gd name="connsiteY51" fmla="*/ 3037668 h 4021138"/>
                <a:gd name="connsiteX52" fmla="*/ 366794 w 2665709"/>
                <a:gd name="connsiteY52" fmla="*/ 3001505 h 4021138"/>
                <a:gd name="connsiteX53" fmla="*/ 371960 w 2665709"/>
                <a:gd name="connsiteY53" fmla="*/ 2794861 h 4021138"/>
                <a:gd name="connsiteX54" fmla="*/ 377126 w 2665709"/>
                <a:gd name="connsiteY54" fmla="*/ 2769031 h 4021138"/>
                <a:gd name="connsiteX55" fmla="*/ 371960 w 2665709"/>
                <a:gd name="connsiteY55" fmla="*/ 2707038 h 4021138"/>
                <a:gd name="connsiteX56" fmla="*/ 366794 w 2665709"/>
                <a:gd name="connsiteY56" fmla="*/ 2691539 h 4021138"/>
                <a:gd name="connsiteX57" fmla="*/ 356461 w 2665709"/>
                <a:gd name="connsiteY57" fmla="*/ 2681207 h 4021138"/>
                <a:gd name="connsiteX58" fmla="*/ 361627 w 2665709"/>
                <a:gd name="connsiteY58" fmla="*/ 2624380 h 4021138"/>
                <a:gd name="connsiteX59" fmla="*/ 382292 w 2665709"/>
                <a:gd name="connsiteY59" fmla="*/ 2598550 h 4021138"/>
                <a:gd name="connsiteX60" fmla="*/ 408122 w 2665709"/>
                <a:gd name="connsiteY60" fmla="*/ 2572719 h 4021138"/>
                <a:gd name="connsiteX61" fmla="*/ 454617 w 2665709"/>
                <a:gd name="connsiteY61" fmla="*/ 2562387 h 4021138"/>
                <a:gd name="connsiteX62" fmla="*/ 470116 w 2665709"/>
                <a:gd name="connsiteY62" fmla="*/ 2557221 h 4021138"/>
                <a:gd name="connsiteX63" fmla="*/ 485614 w 2665709"/>
                <a:gd name="connsiteY63" fmla="*/ 2546889 h 4021138"/>
                <a:gd name="connsiteX64" fmla="*/ 490780 w 2665709"/>
                <a:gd name="connsiteY64" fmla="*/ 2531390 h 4021138"/>
                <a:gd name="connsiteX65" fmla="*/ 511444 w 2665709"/>
                <a:gd name="connsiteY65" fmla="*/ 2500394 h 4021138"/>
                <a:gd name="connsiteX66" fmla="*/ 521777 w 2665709"/>
                <a:gd name="connsiteY66" fmla="*/ 2484895 h 4021138"/>
                <a:gd name="connsiteX67" fmla="*/ 547607 w 2665709"/>
                <a:gd name="connsiteY67" fmla="*/ 2438400 h 4021138"/>
                <a:gd name="connsiteX68" fmla="*/ 573438 w 2665709"/>
                <a:gd name="connsiteY68" fmla="*/ 2412570 h 4021138"/>
                <a:gd name="connsiteX69" fmla="*/ 594102 w 2665709"/>
                <a:gd name="connsiteY69" fmla="*/ 2376407 h 4021138"/>
                <a:gd name="connsiteX70" fmla="*/ 609600 w 2665709"/>
                <a:gd name="connsiteY70" fmla="*/ 2360909 h 4021138"/>
                <a:gd name="connsiteX71" fmla="*/ 635431 w 2665709"/>
                <a:gd name="connsiteY71" fmla="*/ 2314414 h 4021138"/>
                <a:gd name="connsiteX72" fmla="*/ 656095 w 2665709"/>
                <a:gd name="connsiteY72" fmla="*/ 2288583 h 4021138"/>
                <a:gd name="connsiteX73" fmla="*/ 661261 w 2665709"/>
                <a:gd name="connsiteY73" fmla="*/ 2273085 h 4021138"/>
                <a:gd name="connsiteX74" fmla="*/ 671594 w 2665709"/>
                <a:gd name="connsiteY74" fmla="*/ 2262753 h 4021138"/>
                <a:gd name="connsiteX75" fmla="*/ 681926 w 2665709"/>
                <a:gd name="connsiteY75" fmla="*/ 2247255 h 4021138"/>
                <a:gd name="connsiteX76" fmla="*/ 697424 w 2665709"/>
                <a:gd name="connsiteY76" fmla="*/ 2216258 h 4021138"/>
                <a:gd name="connsiteX77" fmla="*/ 702590 w 2665709"/>
                <a:gd name="connsiteY77" fmla="*/ 2200760 h 4021138"/>
                <a:gd name="connsiteX78" fmla="*/ 718088 w 2665709"/>
                <a:gd name="connsiteY78" fmla="*/ 2190428 h 4021138"/>
                <a:gd name="connsiteX79" fmla="*/ 743919 w 2665709"/>
                <a:gd name="connsiteY79" fmla="*/ 2143933 h 4021138"/>
                <a:gd name="connsiteX80" fmla="*/ 769749 w 2665709"/>
                <a:gd name="connsiteY80" fmla="*/ 2118102 h 4021138"/>
                <a:gd name="connsiteX81" fmla="*/ 780082 w 2665709"/>
                <a:gd name="connsiteY81" fmla="*/ 2107770 h 4021138"/>
                <a:gd name="connsiteX82" fmla="*/ 795580 w 2665709"/>
                <a:gd name="connsiteY82" fmla="*/ 2081939 h 4021138"/>
                <a:gd name="connsiteX83" fmla="*/ 821410 w 2665709"/>
                <a:gd name="connsiteY83" fmla="*/ 2056109 h 4021138"/>
                <a:gd name="connsiteX84" fmla="*/ 836909 w 2665709"/>
                <a:gd name="connsiteY84" fmla="*/ 2030278 h 4021138"/>
                <a:gd name="connsiteX85" fmla="*/ 842075 w 2665709"/>
                <a:gd name="connsiteY85" fmla="*/ 2014780 h 4021138"/>
                <a:gd name="connsiteX86" fmla="*/ 857573 w 2665709"/>
                <a:gd name="connsiteY86" fmla="*/ 2009614 h 4021138"/>
                <a:gd name="connsiteX87" fmla="*/ 867905 w 2665709"/>
                <a:gd name="connsiteY87" fmla="*/ 1994116 h 4021138"/>
                <a:gd name="connsiteX88" fmla="*/ 893736 w 2665709"/>
                <a:gd name="connsiteY88" fmla="*/ 1973451 h 4021138"/>
                <a:gd name="connsiteX89" fmla="*/ 904068 w 2665709"/>
                <a:gd name="connsiteY89" fmla="*/ 1957953 h 4021138"/>
                <a:gd name="connsiteX90" fmla="*/ 909234 w 2665709"/>
                <a:gd name="connsiteY90" fmla="*/ 1942455 h 4021138"/>
                <a:gd name="connsiteX91" fmla="*/ 924733 w 2665709"/>
                <a:gd name="connsiteY91" fmla="*/ 1937289 h 4021138"/>
                <a:gd name="connsiteX92" fmla="*/ 935065 w 2665709"/>
                <a:gd name="connsiteY92" fmla="*/ 1926956 h 4021138"/>
                <a:gd name="connsiteX93" fmla="*/ 945397 w 2665709"/>
                <a:gd name="connsiteY93" fmla="*/ 1911458 h 4021138"/>
                <a:gd name="connsiteX94" fmla="*/ 976394 w 2665709"/>
                <a:gd name="connsiteY94" fmla="*/ 1880461 h 4021138"/>
                <a:gd name="connsiteX95" fmla="*/ 1002224 w 2665709"/>
                <a:gd name="connsiteY95" fmla="*/ 1854631 h 4021138"/>
                <a:gd name="connsiteX96" fmla="*/ 1012556 w 2665709"/>
                <a:gd name="connsiteY96" fmla="*/ 1839133 h 4021138"/>
                <a:gd name="connsiteX97" fmla="*/ 1033221 w 2665709"/>
                <a:gd name="connsiteY97" fmla="*/ 1818468 h 4021138"/>
                <a:gd name="connsiteX98" fmla="*/ 1059051 w 2665709"/>
                <a:gd name="connsiteY98" fmla="*/ 1771973 h 4021138"/>
                <a:gd name="connsiteX99" fmla="*/ 1074549 w 2665709"/>
                <a:gd name="connsiteY99" fmla="*/ 1761641 h 4021138"/>
                <a:gd name="connsiteX100" fmla="*/ 1084882 w 2665709"/>
                <a:gd name="connsiteY100" fmla="*/ 1725478 h 4021138"/>
                <a:gd name="connsiteX101" fmla="*/ 1095214 w 2665709"/>
                <a:gd name="connsiteY101" fmla="*/ 1694482 h 4021138"/>
                <a:gd name="connsiteX102" fmla="*/ 1100380 w 2665709"/>
                <a:gd name="connsiteY102" fmla="*/ 1678983 h 4021138"/>
                <a:gd name="connsiteX103" fmla="*/ 1110712 w 2665709"/>
                <a:gd name="connsiteY103" fmla="*/ 1637655 h 4021138"/>
                <a:gd name="connsiteX104" fmla="*/ 1126210 w 2665709"/>
                <a:gd name="connsiteY104" fmla="*/ 1585994 h 4021138"/>
                <a:gd name="connsiteX105" fmla="*/ 1131377 w 2665709"/>
                <a:gd name="connsiteY105" fmla="*/ 1570495 h 4021138"/>
                <a:gd name="connsiteX106" fmla="*/ 1146875 w 2665709"/>
                <a:gd name="connsiteY106" fmla="*/ 1554997 h 4021138"/>
                <a:gd name="connsiteX107" fmla="*/ 1157207 w 2665709"/>
                <a:gd name="connsiteY107" fmla="*/ 1524000 h 4021138"/>
                <a:gd name="connsiteX108" fmla="*/ 1162373 w 2665709"/>
                <a:gd name="connsiteY108" fmla="*/ 1508502 h 4021138"/>
                <a:gd name="connsiteX109" fmla="*/ 1177871 w 2665709"/>
                <a:gd name="connsiteY109" fmla="*/ 1493004 h 4021138"/>
                <a:gd name="connsiteX110" fmla="*/ 1183038 w 2665709"/>
                <a:gd name="connsiteY110" fmla="*/ 1477505 h 4021138"/>
                <a:gd name="connsiteX111" fmla="*/ 1193370 w 2665709"/>
                <a:gd name="connsiteY111" fmla="*/ 1462007 h 4021138"/>
                <a:gd name="connsiteX112" fmla="*/ 1198536 w 2665709"/>
                <a:gd name="connsiteY112" fmla="*/ 1441343 h 4021138"/>
                <a:gd name="connsiteX113" fmla="*/ 1224366 w 2665709"/>
                <a:gd name="connsiteY113" fmla="*/ 1415512 h 4021138"/>
                <a:gd name="connsiteX114" fmla="*/ 1239865 w 2665709"/>
                <a:gd name="connsiteY114" fmla="*/ 1384516 h 4021138"/>
                <a:gd name="connsiteX115" fmla="*/ 1255363 w 2665709"/>
                <a:gd name="connsiteY115" fmla="*/ 1379350 h 4021138"/>
                <a:gd name="connsiteX116" fmla="*/ 1260529 w 2665709"/>
                <a:gd name="connsiteY116" fmla="*/ 1363851 h 4021138"/>
                <a:gd name="connsiteX117" fmla="*/ 1291526 w 2665709"/>
                <a:gd name="connsiteY117" fmla="*/ 1343187 h 4021138"/>
                <a:gd name="connsiteX118" fmla="*/ 1296692 w 2665709"/>
                <a:gd name="connsiteY118" fmla="*/ 1327689 h 4021138"/>
                <a:gd name="connsiteX119" fmla="*/ 1322522 w 2665709"/>
                <a:gd name="connsiteY119" fmla="*/ 1307024 h 4021138"/>
                <a:gd name="connsiteX120" fmla="*/ 1332855 w 2665709"/>
                <a:gd name="connsiteY120" fmla="*/ 1296692 h 4021138"/>
                <a:gd name="connsiteX121" fmla="*/ 1348353 w 2665709"/>
                <a:gd name="connsiteY121" fmla="*/ 1291526 h 4021138"/>
                <a:gd name="connsiteX122" fmla="*/ 1544665 w 2665709"/>
                <a:gd name="connsiteY122" fmla="*/ 1286360 h 4021138"/>
                <a:gd name="connsiteX123" fmla="*/ 1580827 w 2665709"/>
                <a:gd name="connsiteY123" fmla="*/ 1281194 h 4021138"/>
                <a:gd name="connsiteX124" fmla="*/ 1596326 w 2665709"/>
                <a:gd name="connsiteY124" fmla="*/ 1276028 h 4021138"/>
                <a:gd name="connsiteX125" fmla="*/ 1616990 w 2665709"/>
                <a:gd name="connsiteY125" fmla="*/ 1270861 h 4021138"/>
                <a:gd name="connsiteX126" fmla="*/ 1663485 w 2665709"/>
                <a:gd name="connsiteY126" fmla="*/ 1250197 h 4021138"/>
                <a:gd name="connsiteX127" fmla="*/ 1678983 w 2665709"/>
                <a:gd name="connsiteY127" fmla="*/ 1245031 h 4021138"/>
                <a:gd name="connsiteX128" fmla="*/ 1694482 w 2665709"/>
                <a:gd name="connsiteY128" fmla="*/ 1239865 h 4021138"/>
                <a:gd name="connsiteX129" fmla="*/ 1704814 w 2665709"/>
                <a:gd name="connsiteY129" fmla="*/ 1224366 h 4021138"/>
                <a:gd name="connsiteX130" fmla="*/ 1725478 w 2665709"/>
                <a:gd name="connsiteY130" fmla="*/ 1214034 h 4021138"/>
                <a:gd name="connsiteX131" fmla="*/ 1740977 w 2665709"/>
                <a:gd name="connsiteY131" fmla="*/ 1203702 h 4021138"/>
                <a:gd name="connsiteX132" fmla="*/ 1766807 w 2665709"/>
                <a:gd name="connsiteY132" fmla="*/ 1183038 h 4021138"/>
                <a:gd name="connsiteX133" fmla="*/ 1797804 w 2665709"/>
                <a:gd name="connsiteY133" fmla="*/ 1162373 h 4021138"/>
                <a:gd name="connsiteX134" fmla="*/ 1808136 w 2665709"/>
                <a:gd name="connsiteY134" fmla="*/ 1146875 h 4021138"/>
                <a:gd name="connsiteX135" fmla="*/ 1823634 w 2665709"/>
                <a:gd name="connsiteY135" fmla="*/ 1141709 h 4021138"/>
                <a:gd name="connsiteX136" fmla="*/ 1839133 w 2665709"/>
                <a:gd name="connsiteY136" fmla="*/ 1131377 h 4021138"/>
                <a:gd name="connsiteX137" fmla="*/ 1859797 w 2665709"/>
                <a:gd name="connsiteY137" fmla="*/ 1105546 h 4021138"/>
                <a:gd name="connsiteX138" fmla="*/ 1880461 w 2665709"/>
                <a:gd name="connsiteY138" fmla="*/ 1074550 h 4021138"/>
                <a:gd name="connsiteX139" fmla="*/ 1890794 w 2665709"/>
                <a:gd name="connsiteY139" fmla="*/ 1043553 h 4021138"/>
                <a:gd name="connsiteX140" fmla="*/ 1895960 w 2665709"/>
                <a:gd name="connsiteY140" fmla="*/ 1028055 h 4021138"/>
                <a:gd name="connsiteX141" fmla="*/ 1906292 w 2665709"/>
                <a:gd name="connsiteY141" fmla="*/ 1017722 h 4021138"/>
                <a:gd name="connsiteX142" fmla="*/ 1911458 w 2665709"/>
                <a:gd name="connsiteY142" fmla="*/ 1002224 h 4021138"/>
                <a:gd name="connsiteX143" fmla="*/ 1932122 w 2665709"/>
                <a:gd name="connsiteY143" fmla="*/ 971228 h 4021138"/>
                <a:gd name="connsiteX144" fmla="*/ 1937288 w 2665709"/>
                <a:gd name="connsiteY144" fmla="*/ 955729 h 4021138"/>
                <a:gd name="connsiteX145" fmla="*/ 1947621 w 2665709"/>
                <a:gd name="connsiteY145" fmla="*/ 945397 h 4021138"/>
                <a:gd name="connsiteX146" fmla="*/ 1957953 w 2665709"/>
                <a:gd name="connsiteY146" fmla="*/ 929899 h 4021138"/>
                <a:gd name="connsiteX147" fmla="*/ 1963119 w 2665709"/>
                <a:gd name="connsiteY147" fmla="*/ 914400 h 4021138"/>
                <a:gd name="connsiteX148" fmla="*/ 1994116 w 2665709"/>
                <a:gd name="connsiteY148" fmla="*/ 873072 h 4021138"/>
                <a:gd name="connsiteX149" fmla="*/ 1999282 w 2665709"/>
                <a:gd name="connsiteY149" fmla="*/ 857573 h 4021138"/>
                <a:gd name="connsiteX150" fmla="*/ 2019946 w 2665709"/>
                <a:gd name="connsiteY150" fmla="*/ 826577 h 4021138"/>
                <a:gd name="connsiteX151" fmla="*/ 2030278 w 2665709"/>
                <a:gd name="connsiteY151" fmla="*/ 811078 h 4021138"/>
                <a:gd name="connsiteX152" fmla="*/ 2040610 w 2665709"/>
                <a:gd name="connsiteY152" fmla="*/ 795580 h 4021138"/>
                <a:gd name="connsiteX153" fmla="*/ 2045777 w 2665709"/>
                <a:gd name="connsiteY153" fmla="*/ 780082 h 4021138"/>
                <a:gd name="connsiteX154" fmla="*/ 2061275 w 2665709"/>
                <a:gd name="connsiteY154" fmla="*/ 769750 h 4021138"/>
                <a:gd name="connsiteX155" fmla="*/ 2081939 w 2665709"/>
                <a:gd name="connsiteY155" fmla="*/ 743919 h 4021138"/>
                <a:gd name="connsiteX156" fmla="*/ 2097438 w 2665709"/>
                <a:gd name="connsiteY156" fmla="*/ 733587 h 4021138"/>
                <a:gd name="connsiteX157" fmla="*/ 2138766 w 2665709"/>
                <a:gd name="connsiteY157" fmla="*/ 702590 h 4021138"/>
                <a:gd name="connsiteX158" fmla="*/ 2149099 w 2665709"/>
                <a:gd name="connsiteY158" fmla="*/ 692258 h 4021138"/>
                <a:gd name="connsiteX159" fmla="*/ 2164597 w 2665709"/>
                <a:gd name="connsiteY159" fmla="*/ 687092 h 4021138"/>
                <a:gd name="connsiteX160" fmla="*/ 2185261 w 2665709"/>
                <a:gd name="connsiteY160" fmla="*/ 661261 h 4021138"/>
                <a:gd name="connsiteX161" fmla="*/ 2216258 w 2665709"/>
                <a:gd name="connsiteY161" fmla="*/ 650929 h 4021138"/>
                <a:gd name="connsiteX162" fmla="*/ 2236922 w 2665709"/>
                <a:gd name="connsiteY162" fmla="*/ 640597 h 4021138"/>
                <a:gd name="connsiteX163" fmla="*/ 2262753 w 2665709"/>
                <a:gd name="connsiteY163" fmla="*/ 625099 h 4021138"/>
                <a:gd name="connsiteX164" fmla="*/ 2288583 w 2665709"/>
                <a:gd name="connsiteY164" fmla="*/ 599268 h 4021138"/>
                <a:gd name="connsiteX165" fmla="*/ 2298916 w 2665709"/>
                <a:gd name="connsiteY165" fmla="*/ 588936 h 4021138"/>
                <a:gd name="connsiteX166" fmla="*/ 2314414 w 2665709"/>
                <a:gd name="connsiteY166" fmla="*/ 583770 h 4021138"/>
                <a:gd name="connsiteX167" fmla="*/ 2345410 w 2665709"/>
                <a:gd name="connsiteY167" fmla="*/ 552773 h 4021138"/>
                <a:gd name="connsiteX168" fmla="*/ 2355743 w 2665709"/>
                <a:gd name="connsiteY168" fmla="*/ 542441 h 4021138"/>
                <a:gd name="connsiteX169" fmla="*/ 2381573 w 2665709"/>
                <a:gd name="connsiteY169" fmla="*/ 516611 h 4021138"/>
                <a:gd name="connsiteX170" fmla="*/ 2407404 w 2665709"/>
                <a:gd name="connsiteY170" fmla="*/ 501112 h 4021138"/>
                <a:gd name="connsiteX171" fmla="*/ 2422902 w 2665709"/>
                <a:gd name="connsiteY171" fmla="*/ 490780 h 4021138"/>
                <a:gd name="connsiteX172" fmla="*/ 2495227 w 2665709"/>
                <a:gd name="connsiteY172" fmla="*/ 480448 h 4021138"/>
                <a:gd name="connsiteX173" fmla="*/ 2526224 w 2665709"/>
                <a:gd name="connsiteY173" fmla="*/ 470116 h 4021138"/>
                <a:gd name="connsiteX174" fmla="*/ 2536556 w 2665709"/>
                <a:gd name="connsiteY174" fmla="*/ 454617 h 4021138"/>
                <a:gd name="connsiteX175" fmla="*/ 2567553 w 2665709"/>
                <a:gd name="connsiteY175" fmla="*/ 444285 h 4021138"/>
                <a:gd name="connsiteX176" fmla="*/ 2598549 w 2665709"/>
                <a:gd name="connsiteY176" fmla="*/ 423621 h 4021138"/>
                <a:gd name="connsiteX177" fmla="*/ 2614048 w 2665709"/>
                <a:gd name="connsiteY177" fmla="*/ 413289 h 4021138"/>
                <a:gd name="connsiteX178" fmla="*/ 2629546 w 2665709"/>
                <a:gd name="connsiteY178" fmla="*/ 408122 h 4021138"/>
                <a:gd name="connsiteX179" fmla="*/ 2655377 w 2665709"/>
                <a:gd name="connsiteY179" fmla="*/ 387458 h 4021138"/>
                <a:gd name="connsiteX180" fmla="*/ 2665709 w 2665709"/>
                <a:gd name="connsiteY180" fmla="*/ 371960 h 4021138"/>
                <a:gd name="connsiteX181" fmla="*/ 2660543 w 2665709"/>
                <a:gd name="connsiteY181" fmla="*/ 356461 h 4021138"/>
                <a:gd name="connsiteX182" fmla="*/ 2645044 w 2665709"/>
                <a:gd name="connsiteY182" fmla="*/ 351295 h 4021138"/>
                <a:gd name="connsiteX183" fmla="*/ 2629546 w 2665709"/>
                <a:gd name="connsiteY183" fmla="*/ 340963 h 4021138"/>
                <a:gd name="connsiteX184" fmla="*/ 2598549 w 2665709"/>
                <a:gd name="connsiteY184" fmla="*/ 330631 h 4021138"/>
                <a:gd name="connsiteX185" fmla="*/ 2577885 w 2665709"/>
                <a:gd name="connsiteY185" fmla="*/ 304800 h 4021138"/>
                <a:gd name="connsiteX186" fmla="*/ 2557221 w 2665709"/>
                <a:gd name="connsiteY186" fmla="*/ 273804 h 4021138"/>
                <a:gd name="connsiteX187" fmla="*/ 2552055 w 2665709"/>
                <a:gd name="connsiteY187" fmla="*/ 258305 h 4021138"/>
                <a:gd name="connsiteX188" fmla="*/ 2541722 w 2665709"/>
                <a:gd name="connsiteY188" fmla="*/ 247973 h 4021138"/>
                <a:gd name="connsiteX189" fmla="*/ 2536556 w 2665709"/>
                <a:gd name="connsiteY189" fmla="*/ 216977 h 4021138"/>
                <a:gd name="connsiteX190" fmla="*/ 2531390 w 2665709"/>
                <a:gd name="connsiteY190" fmla="*/ 201478 h 4021138"/>
                <a:gd name="connsiteX191" fmla="*/ 2515892 w 2665709"/>
                <a:gd name="connsiteY191" fmla="*/ 165316 h 4021138"/>
                <a:gd name="connsiteX192" fmla="*/ 2479729 w 2665709"/>
                <a:gd name="connsiteY192" fmla="*/ 139485 h 4021138"/>
                <a:gd name="connsiteX193" fmla="*/ 2464231 w 2665709"/>
                <a:gd name="connsiteY193" fmla="*/ 129153 h 4021138"/>
                <a:gd name="connsiteX194" fmla="*/ 2433234 w 2665709"/>
                <a:gd name="connsiteY194" fmla="*/ 118821 h 4021138"/>
                <a:gd name="connsiteX195" fmla="*/ 2402238 w 2665709"/>
                <a:gd name="connsiteY195" fmla="*/ 108489 h 4021138"/>
                <a:gd name="connsiteX196" fmla="*/ 2386739 w 2665709"/>
                <a:gd name="connsiteY196" fmla="*/ 103322 h 4021138"/>
                <a:gd name="connsiteX197" fmla="*/ 2371241 w 2665709"/>
                <a:gd name="connsiteY197" fmla="*/ 92990 h 4021138"/>
                <a:gd name="connsiteX198" fmla="*/ 2340244 w 2665709"/>
                <a:gd name="connsiteY198" fmla="*/ 87824 h 4021138"/>
                <a:gd name="connsiteX199" fmla="*/ 2293749 w 2665709"/>
                <a:gd name="connsiteY199" fmla="*/ 72326 h 4021138"/>
                <a:gd name="connsiteX200" fmla="*/ 2278251 w 2665709"/>
                <a:gd name="connsiteY200" fmla="*/ 67160 h 4021138"/>
                <a:gd name="connsiteX201" fmla="*/ 2262753 w 2665709"/>
                <a:gd name="connsiteY201" fmla="*/ 56828 h 4021138"/>
                <a:gd name="connsiteX202" fmla="*/ 2231756 w 2665709"/>
                <a:gd name="connsiteY202" fmla="*/ 46495 h 4021138"/>
                <a:gd name="connsiteX203" fmla="*/ 2216258 w 2665709"/>
                <a:gd name="connsiteY203" fmla="*/ 36163 h 4021138"/>
                <a:gd name="connsiteX204" fmla="*/ 2200760 w 2665709"/>
                <a:gd name="connsiteY204" fmla="*/ 30997 h 4021138"/>
                <a:gd name="connsiteX205" fmla="*/ 2190427 w 2665709"/>
                <a:gd name="connsiteY205" fmla="*/ 20665 h 4021138"/>
                <a:gd name="connsiteX206" fmla="*/ 2159431 w 2665709"/>
                <a:gd name="connsiteY206" fmla="*/ 10333 h 4021138"/>
                <a:gd name="connsiteX207" fmla="*/ 2143933 w 2665709"/>
                <a:gd name="connsiteY207" fmla="*/ 5166 h 4021138"/>
                <a:gd name="connsiteX208" fmla="*/ 2128434 w 2665709"/>
                <a:gd name="connsiteY208" fmla="*/ 0 h 4021138"/>
                <a:gd name="connsiteX209" fmla="*/ 1999282 w 2665709"/>
                <a:gd name="connsiteY209" fmla="*/ 5166 h 4021138"/>
                <a:gd name="connsiteX210" fmla="*/ 1988949 w 2665709"/>
                <a:gd name="connsiteY210" fmla="*/ 15499 h 4021138"/>
                <a:gd name="connsiteX211" fmla="*/ 1968285 w 2665709"/>
                <a:gd name="connsiteY211" fmla="*/ 20665 h 4021138"/>
                <a:gd name="connsiteX212" fmla="*/ 1952787 w 2665709"/>
                <a:gd name="connsiteY212" fmla="*/ 30997 h 4021138"/>
                <a:gd name="connsiteX213" fmla="*/ 1937288 w 2665709"/>
                <a:gd name="connsiteY213" fmla="*/ 36163 h 4021138"/>
                <a:gd name="connsiteX214" fmla="*/ 1926956 w 2665709"/>
                <a:gd name="connsiteY214" fmla="*/ 51661 h 4021138"/>
                <a:gd name="connsiteX215" fmla="*/ 1901126 w 2665709"/>
                <a:gd name="connsiteY215" fmla="*/ 72326 h 4021138"/>
                <a:gd name="connsiteX216" fmla="*/ 1890794 w 2665709"/>
                <a:gd name="connsiteY216" fmla="*/ 87824 h 4021138"/>
                <a:gd name="connsiteX217" fmla="*/ 1864963 w 2665709"/>
                <a:gd name="connsiteY217" fmla="*/ 108489 h 4021138"/>
                <a:gd name="connsiteX218" fmla="*/ 1844299 w 2665709"/>
                <a:gd name="connsiteY218" fmla="*/ 139485 h 4021138"/>
                <a:gd name="connsiteX219" fmla="*/ 1833966 w 2665709"/>
                <a:gd name="connsiteY219" fmla="*/ 154983 h 4021138"/>
                <a:gd name="connsiteX220" fmla="*/ 1823634 w 2665709"/>
                <a:gd name="connsiteY220" fmla="*/ 185980 h 4021138"/>
                <a:gd name="connsiteX221" fmla="*/ 1818468 w 2665709"/>
                <a:gd name="connsiteY221" fmla="*/ 201478 h 4021138"/>
                <a:gd name="connsiteX222" fmla="*/ 1808136 w 2665709"/>
                <a:gd name="connsiteY222" fmla="*/ 289302 h 4021138"/>
                <a:gd name="connsiteX223" fmla="*/ 1797804 w 2665709"/>
                <a:gd name="connsiteY223" fmla="*/ 304800 h 4021138"/>
                <a:gd name="connsiteX224" fmla="*/ 1792638 w 2665709"/>
                <a:gd name="connsiteY224" fmla="*/ 320299 h 4021138"/>
                <a:gd name="connsiteX225" fmla="*/ 1777139 w 2665709"/>
                <a:gd name="connsiteY225" fmla="*/ 325465 h 4021138"/>
                <a:gd name="connsiteX226" fmla="*/ 1761641 w 2665709"/>
                <a:gd name="connsiteY226" fmla="*/ 335797 h 4021138"/>
                <a:gd name="connsiteX227" fmla="*/ 1746143 w 2665709"/>
                <a:gd name="connsiteY227" fmla="*/ 340963 h 4021138"/>
                <a:gd name="connsiteX228" fmla="*/ 1678983 w 2665709"/>
                <a:gd name="connsiteY228" fmla="*/ 351295 h 4021138"/>
                <a:gd name="connsiteX229" fmla="*/ 1632488 w 2665709"/>
                <a:gd name="connsiteY229" fmla="*/ 361628 h 4021138"/>
                <a:gd name="connsiteX230" fmla="*/ 1616990 w 2665709"/>
                <a:gd name="connsiteY230" fmla="*/ 371960 h 4021138"/>
                <a:gd name="connsiteX231" fmla="*/ 1591160 w 2665709"/>
                <a:gd name="connsiteY231" fmla="*/ 377126 h 4021138"/>
                <a:gd name="connsiteX232" fmla="*/ 1570495 w 2665709"/>
                <a:gd name="connsiteY232" fmla="*/ 382292 h 4021138"/>
                <a:gd name="connsiteX233" fmla="*/ 1554997 w 2665709"/>
                <a:gd name="connsiteY233" fmla="*/ 387458 h 4021138"/>
                <a:gd name="connsiteX234" fmla="*/ 1518834 w 2665709"/>
                <a:gd name="connsiteY234" fmla="*/ 397790 h 4021138"/>
                <a:gd name="connsiteX235" fmla="*/ 1472339 w 2665709"/>
                <a:gd name="connsiteY235" fmla="*/ 418455 h 4021138"/>
                <a:gd name="connsiteX236" fmla="*/ 1456841 w 2665709"/>
                <a:gd name="connsiteY236" fmla="*/ 423621 h 4021138"/>
                <a:gd name="connsiteX237" fmla="*/ 1441343 w 2665709"/>
                <a:gd name="connsiteY237" fmla="*/ 428787 h 4021138"/>
                <a:gd name="connsiteX238" fmla="*/ 1405180 w 2665709"/>
                <a:gd name="connsiteY238" fmla="*/ 454617 h 4021138"/>
                <a:gd name="connsiteX239" fmla="*/ 1374183 w 2665709"/>
                <a:gd name="connsiteY239" fmla="*/ 475282 h 4021138"/>
                <a:gd name="connsiteX240" fmla="*/ 1358685 w 2665709"/>
                <a:gd name="connsiteY240" fmla="*/ 485614 h 4021138"/>
                <a:gd name="connsiteX241" fmla="*/ 1327688 w 2665709"/>
                <a:gd name="connsiteY241" fmla="*/ 511444 h 4021138"/>
                <a:gd name="connsiteX242" fmla="*/ 1317356 w 2665709"/>
                <a:gd name="connsiteY242" fmla="*/ 521777 h 4021138"/>
                <a:gd name="connsiteX243" fmla="*/ 1286360 w 2665709"/>
                <a:gd name="connsiteY243" fmla="*/ 542441 h 4021138"/>
                <a:gd name="connsiteX244" fmla="*/ 1270861 w 2665709"/>
                <a:gd name="connsiteY244" fmla="*/ 552773 h 4021138"/>
                <a:gd name="connsiteX245" fmla="*/ 1260529 w 2665709"/>
                <a:gd name="connsiteY245" fmla="*/ 568272 h 4021138"/>
                <a:gd name="connsiteX246" fmla="*/ 1245031 w 2665709"/>
                <a:gd name="connsiteY246" fmla="*/ 573438 h 4021138"/>
                <a:gd name="connsiteX247" fmla="*/ 1229533 w 2665709"/>
                <a:gd name="connsiteY247" fmla="*/ 583770 h 4021138"/>
                <a:gd name="connsiteX248" fmla="*/ 1224366 w 2665709"/>
                <a:gd name="connsiteY248" fmla="*/ 599268 h 4021138"/>
                <a:gd name="connsiteX249" fmla="*/ 1193370 w 2665709"/>
                <a:gd name="connsiteY249" fmla="*/ 619933 h 4021138"/>
                <a:gd name="connsiteX250" fmla="*/ 1177871 w 2665709"/>
                <a:gd name="connsiteY250" fmla="*/ 630265 h 4021138"/>
                <a:gd name="connsiteX251" fmla="*/ 1146875 w 2665709"/>
                <a:gd name="connsiteY251" fmla="*/ 656095 h 4021138"/>
                <a:gd name="connsiteX252" fmla="*/ 1126210 w 2665709"/>
                <a:gd name="connsiteY252" fmla="*/ 676760 h 4021138"/>
                <a:gd name="connsiteX253" fmla="*/ 1110712 w 2665709"/>
                <a:gd name="connsiteY253" fmla="*/ 692258 h 4021138"/>
                <a:gd name="connsiteX254" fmla="*/ 1095214 w 2665709"/>
                <a:gd name="connsiteY254" fmla="*/ 702590 h 4021138"/>
                <a:gd name="connsiteX255" fmla="*/ 1084882 w 2665709"/>
                <a:gd name="connsiteY255" fmla="*/ 718089 h 4021138"/>
                <a:gd name="connsiteX256" fmla="*/ 1069383 w 2665709"/>
                <a:gd name="connsiteY256" fmla="*/ 723255 h 4021138"/>
                <a:gd name="connsiteX257" fmla="*/ 1059051 w 2665709"/>
                <a:gd name="connsiteY257" fmla="*/ 754251 h 4021138"/>
                <a:gd name="connsiteX258" fmla="*/ 1048719 w 2665709"/>
                <a:gd name="connsiteY258" fmla="*/ 774916 h 4021138"/>
                <a:gd name="connsiteX259" fmla="*/ 1043553 w 2665709"/>
                <a:gd name="connsiteY259" fmla="*/ 790414 h 4021138"/>
                <a:gd name="connsiteX260" fmla="*/ 1022888 w 2665709"/>
                <a:gd name="connsiteY260" fmla="*/ 821411 h 4021138"/>
                <a:gd name="connsiteX261" fmla="*/ 1012556 w 2665709"/>
                <a:gd name="connsiteY261" fmla="*/ 852407 h 4021138"/>
                <a:gd name="connsiteX262" fmla="*/ 1007390 w 2665709"/>
                <a:gd name="connsiteY262" fmla="*/ 867905 h 4021138"/>
                <a:gd name="connsiteX263" fmla="*/ 997058 w 2665709"/>
                <a:gd name="connsiteY263" fmla="*/ 888570 h 4021138"/>
                <a:gd name="connsiteX264" fmla="*/ 991892 w 2665709"/>
                <a:gd name="connsiteY264" fmla="*/ 909234 h 4021138"/>
                <a:gd name="connsiteX265" fmla="*/ 981560 w 2665709"/>
                <a:gd name="connsiteY265" fmla="*/ 960895 h 4021138"/>
                <a:gd name="connsiteX266" fmla="*/ 971227 w 2665709"/>
                <a:gd name="connsiteY266" fmla="*/ 991892 h 4021138"/>
                <a:gd name="connsiteX267" fmla="*/ 940231 w 2665709"/>
                <a:gd name="connsiteY267" fmla="*/ 1012556 h 4021138"/>
                <a:gd name="connsiteX268" fmla="*/ 919566 w 2665709"/>
                <a:gd name="connsiteY268" fmla="*/ 1033221 h 4021138"/>
                <a:gd name="connsiteX269" fmla="*/ 898902 w 2665709"/>
                <a:gd name="connsiteY269" fmla="*/ 1038387 h 4021138"/>
                <a:gd name="connsiteX270" fmla="*/ 883404 w 2665709"/>
                <a:gd name="connsiteY270" fmla="*/ 1048719 h 4021138"/>
                <a:gd name="connsiteX271" fmla="*/ 862739 w 2665709"/>
                <a:gd name="connsiteY271" fmla="*/ 1074550 h 4021138"/>
                <a:gd name="connsiteX272" fmla="*/ 847241 w 2665709"/>
                <a:gd name="connsiteY272" fmla="*/ 1079716 h 4021138"/>
                <a:gd name="connsiteX273" fmla="*/ 836909 w 2665709"/>
                <a:gd name="connsiteY273" fmla="*/ 1110712 h 4021138"/>
                <a:gd name="connsiteX274" fmla="*/ 831743 w 2665709"/>
                <a:gd name="connsiteY274" fmla="*/ 1126211 h 4021138"/>
                <a:gd name="connsiteX275" fmla="*/ 821410 w 2665709"/>
                <a:gd name="connsiteY275" fmla="*/ 1198536 h 4021138"/>
                <a:gd name="connsiteX276" fmla="*/ 805912 w 2665709"/>
                <a:gd name="connsiteY276" fmla="*/ 1245031 h 4021138"/>
                <a:gd name="connsiteX277" fmla="*/ 800746 w 2665709"/>
                <a:gd name="connsiteY277" fmla="*/ 1260529 h 4021138"/>
                <a:gd name="connsiteX278" fmla="*/ 785248 w 2665709"/>
                <a:gd name="connsiteY278" fmla="*/ 1291526 h 4021138"/>
                <a:gd name="connsiteX279" fmla="*/ 769749 w 2665709"/>
                <a:gd name="connsiteY279" fmla="*/ 1296692 h 4021138"/>
                <a:gd name="connsiteX280" fmla="*/ 738753 w 2665709"/>
                <a:gd name="connsiteY280" fmla="*/ 1317356 h 4021138"/>
                <a:gd name="connsiteX281" fmla="*/ 718088 w 2665709"/>
                <a:gd name="connsiteY281" fmla="*/ 1338021 h 4021138"/>
                <a:gd name="connsiteX282" fmla="*/ 702590 w 2665709"/>
                <a:gd name="connsiteY282" fmla="*/ 1343187 h 4021138"/>
                <a:gd name="connsiteX283" fmla="*/ 671594 w 2665709"/>
                <a:gd name="connsiteY283" fmla="*/ 1363851 h 4021138"/>
                <a:gd name="connsiteX284" fmla="*/ 656095 w 2665709"/>
                <a:gd name="connsiteY284" fmla="*/ 1394848 h 4021138"/>
                <a:gd name="connsiteX285" fmla="*/ 640597 w 2665709"/>
                <a:gd name="connsiteY285" fmla="*/ 1405180 h 4021138"/>
                <a:gd name="connsiteX286" fmla="*/ 614766 w 2665709"/>
                <a:gd name="connsiteY286" fmla="*/ 1482672 h 4021138"/>
                <a:gd name="connsiteX287" fmla="*/ 609600 w 2665709"/>
                <a:gd name="connsiteY287" fmla="*/ 1498170 h 4021138"/>
                <a:gd name="connsiteX288" fmla="*/ 604434 w 2665709"/>
                <a:gd name="connsiteY288" fmla="*/ 1513668 h 4021138"/>
                <a:gd name="connsiteX289" fmla="*/ 588936 w 2665709"/>
                <a:gd name="connsiteY289" fmla="*/ 1524000 h 4021138"/>
                <a:gd name="connsiteX290" fmla="*/ 568271 w 2665709"/>
                <a:gd name="connsiteY290" fmla="*/ 1544665 h 4021138"/>
                <a:gd name="connsiteX291" fmla="*/ 537275 w 2665709"/>
                <a:gd name="connsiteY291" fmla="*/ 1554997 h 4021138"/>
                <a:gd name="connsiteX292" fmla="*/ 521777 w 2665709"/>
                <a:gd name="connsiteY292" fmla="*/ 1560163 h 4021138"/>
                <a:gd name="connsiteX293" fmla="*/ 495946 w 2665709"/>
                <a:gd name="connsiteY293" fmla="*/ 1591160 h 4021138"/>
                <a:gd name="connsiteX294" fmla="*/ 480448 w 2665709"/>
                <a:gd name="connsiteY294" fmla="*/ 1601492 h 4021138"/>
                <a:gd name="connsiteX295" fmla="*/ 475282 w 2665709"/>
                <a:gd name="connsiteY295" fmla="*/ 1616990 h 4021138"/>
                <a:gd name="connsiteX296" fmla="*/ 444285 w 2665709"/>
                <a:gd name="connsiteY296" fmla="*/ 1658319 h 4021138"/>
                <a:gd name="connsiteX297" fmla="*/ 433953 w 2665709"/>
                <a:gd name="connsiteY297" fmla="*/ 1689316 h 4021138"/>
                <a:gd name="connsiteX298" fmla="*/ 423621 w 2665709"/>
                <a:gd name="connsiteY298" fmla="*/ 1735811 h 4021138"/>
                <a:gd name="connsiteX299" fmla="*/ 428787 w 2665709"/>
                <a:gd name="connsiteY299" fmla="*/ 1808136 h 4021138"/>
                <a:gd name="connsiteX300" fmla="*/ 439119 w 2665709"/>
                <a:gd name="connsiteY300" fmla="*/ 1890794 h 4021138"/>
                <a:gd name="connsiteX301" fmla="*/ 423621 w 2665709"/>
                <a:gd name="connsiteY301" fmla="*/ 1994116 h 4021138"/>
                <a:gd name="connsiteX302" fmla="*/ 413288 w 2665709"/>
                <a:gd name="connsiteY302" fmla="*/ 2014780 h 4021138"/>
                <a:gd name="connsiteX303" fmla="*/ 392624 w 2665709"/>
                <a:gd name="connsiteY303" fmla="*/ 2045777 h 4021138"/>
                <a:gd name="connsiteX304" fmla="*/ 371960 w 2665709"/>
                <a:gd name="connsiteY304" fmla="*/ 2076773 h 4021138"/>
                <a:gd name="connsiteX305" fmla="*/ 366794 w 2665709"/>
                <a:gd name="connsiteY305" fmla="*/ 2092272 h 4021138"/>
                <a:gd name="connsiteX306" fmla="*/ 356461 w 2665709"/>
                <a:gd name="connsiteY306" fmla="*/ 2102604 h 4021138"/>
                <a:gd name="connsiteX307" fmla="*/ 340963 w 2665709"/>
                <a:gd name="connsiteY307" fmla="*/ 2133600 h 4021138"/>
                <a:gd name="connsiteX308" fmla="*/ 330631 w 2665709"/>
                <a:gd name="connsiteY308" fmla="*/ 2143933 h 4021138"/>
                <a:gd name="connsiteX309" fmla="*/ 320299 w 2665709"/>
                <a:gd name="connsiteY309" fmla="*/ 2159431 h 4021138"/>
                <a:gd name="connsiteX310" fmla="*/ 304800 w 2665709"/>
                <a:gd name="connsiteY310" fmla="*/ 2164597 h 4021138"/>
                <a:gd name="connsiteX311" fmla="*/ 278970 w 2665709"/>
                <a:gd name="connsiteY311" fmla="*/ 2195594 h 4021138"/>
                <a:gd name="connsiteX312" fmla="*/ 263471 w 2665709"/>
                <a:gd name="connsiteY312" fmla="*/ 2200760 h 4021138"/>
                <a:gd name="connsiteX313" fmla="*/ 253139 w 2665709"/>
                <a:gd name="connsiteY313" fmla="*/ 2381573 h 4021138"/>
                <a:gd name="connsiteX314" fmla="*/ 232475 w 2665709"/>
                <a:gd name="connsiteY314" fmla="*/ 2412570 h 4021138"/>
                <a:gd name="connsiteX315" fmla="*/ 211810 w 2665709"/>
                <a:gd name="connsiteY315" fmla="*/ 2438400 h 4021138"/>
                <a:gd name="connsiteX316" fmla="*/ 154983 w 2665709"/>
                <a:gd name="connsiteY316" fmla="*/ 2459065 h 4021138"/>
                <a:gd name="connsiteX317" fmla="*/ 139485 w 2665709"/>
                <a:gd name="connsiteY317" fmla="*/ 2464231 h 4021138"/>
                <a:gd name="connsiteX318" fmla="*/ 82658 w 2665709"/>
                <a:gd name="connsiteY318" fmla="*/ 2490061 h 4021138"/>
                <a:gd name="connsiteX319" fmla="*/ 72326 w 2665709"/>
                <a:gd name="connsiteY319" fmla="*/ 2639878 h 4021138"/>
                <a:gd name="connsiteX320" fmla="*/ 46495 w 2665709"/>
                <a:gd name="connsiteY320" fmla="*/ 2676041 h 4021138"/>
                <a:gd name="connsiteX321" fmla="*/ 41329 w 2665709"/>
                <a:gd name="connsiteY321" fmla="*/ 2691539 h 4021138"/>
                <a:gd name="connsiteX322" fmla="*/ 25831 w 2665709"/>
                <a:gd name="connsiteY322" fmla="*/ 2696705 h 4021138"/>
                <a:gd name="connsiteX323" fmla="*/ 10333 w 2665709"/>
                <a:gd name="connsiteY323" fmla="*/ 2743200 h 4021138"/>
                <a:gd name="connsiteX324" fmla="*/ 15499 w 2665709"/>
                <a:gd name="connsiteY324" fmla="*/ 2779363 h 4021138"/>
                <a:gd name="connsiteX325" fmla="*/ 20665 w 2665709"/>
                <a:gd name="connsiteY325" fmla="*/ 2794861 h 4021138"/>
                <a:gd name="connsiteX326" fmla="*/ 25831 w 2665709"/>
                <a:gd name="connsiteY326" fmla="*/ 2825858 h 4021138"/>
                <a:gd name="connsiteX327" fmla="*/ 36163 w 2665709"/>
                <a:gd name="connsiteY327" fmla="*/ 2862021 h 4021138"/>
                <a:gd name="connsiteX328" fmla="*/ 41329 w 2665709"/>
                <a:gd name="connsiteY328" fmla="*/ 2887851 h 4021138"/>
                <a:gd name="connsiteX329" fmla="*/ 51661 w 2665709"/>
                <a:gd name="connsiteY329" fmla="*/ 2903350 h 4021138"/>
                <a:gd name="connsiteX330" fmla="*/ 72326 w 2665709"/>
                <a:gd name="connsiteY330" fmla="*/ 2949844 h 4021138"/>
                <a:gd name="connsiteX331" fmla="*/ 77492 w 2665709"/>
                <a:gd name="connsiteY331" fmla="*/ 2965343 h 4021138"/>
                <a:gd name="connsiteX332" fmla="*/ 87824 w 2665709"/>
                <a:gd name="connsiteY332" fmla="*/ 2980841 h 4021138"/>
                <a:gd name="connsiteX333" fmla="*/ 98156 w 2665709"/>
                <a:gd name="connsiteY333" fmla="*/ 3011838 h 4021138"/>
                <a:gd name="connsiteX334" fmla="*/ 103322 w 2665709"/>
                <a:gd name="connsiteY334" fmla="*/ 3053166 h 4021138"/>
                <a:gd name="connsiteX335" fmla="*/ 108488 w 2665709"/>
                <a:gd name="connsiteY335" fmla="*/ 3068665 h 4021138"/>
                <a:gd name="connsiteX336" fmla="*/ 123987 w 2665709"/>
                <a:gd name="connsiteY336" fmla="*/ 3109994 h 4021138"/>
                <a:gd name="connsiteX337" fmla="*/ 123987 w 2665709"/>
                <a:gd name="connsiteY337" fmla="*/ 3368299 h 4021138"/>
                <a:gd name="connsiteX338" fmla="*/ 113655 w 2665709"/>
                <a:gd name="connsiteY338" fmla="*/ 3388963 h 4021138"/>
                <a:gd name="connsiteX339" fmla="*/ 103322 w 2665709"/>
                <a:gd name="connsiteY339" fmla="*/ 3435458 h 4021138"/>
                <a:gd name="connsiteX340" fmla="*/ 82658 w 2665709"/>
                <a:gd name="connsiteY340" fmla="*/ 3476787 h 4021138"/>
                <a:gd name="connsiteX341" fmla="*/ 67160 w 2665709"/>
                <a:gd name="connsiteY341" fmla="*/ 3528448 h 4021138"/>
                <a:gd name="connsiteX342" fmla="*/ 61994 w 2665709"/>
                <a:gd name="connsiteY342" fmla="*/ 3549112 h 4021138"/>
                <a:gd name="connsiteX343" fmla="*/ 56827 w 2665709"/>
                <a:gd name="connsiteY343" fmla="*/ 3564611 h 4021138"/>
                <a:gd name="connsiteX344" fmla="*/ 51661 w 2665709"/>
                <a:gd name="connsiteY344" fmla="*/ 3595607 h 4021138"/>
                <a:gd name="connsiteX345" fmla="*/ 46495 w 2665709"/>
                <a:gd name="connsiteY345" fmla="*/ 3611105 h 4021138"/>
                <a:gd name="connsiteX346" fmla="*/ 41329 w 2665709"/>
                <a:gd name="connsiteY346" fmla="*/ 3642102 h 4021138"/>
                <a:gd name="connsiteX347" fmla="*/ 25831 w 2665709"/>
                <a:gd name="connsiteY347" fmla="*/ 3693763 h 4021138"/>
                <a:gd name="connsiteX348" fmla="*/ 10333 w 2665709"/>
                <a:gd name="connsiteY348" fmla="*/ 3724760 h 4021138"/>
                <a:gd name="connsiteX349" fmla="*/ 0 w 2665709"/>
                <a:gd name="connsiteY349" fmla="*/ 3755756 h 4021138"/>
                <a:gd name="connsiteX350" fmla="*/ 15499 w 2665709"/>
                <a:gd name="connsiteY350" fmla="*/ 3879743 h 4021138"/>
                <a:gd name="connsiteX351" fmla="*/ 25831 w 2665709"/>
                <a:gd name="connsiteY351" fmla="*/ 3895241 h 4021138"/>
                <a:gd name="connsiteX352" fmla="*/ 41329 w 2665709"/>
                <a:gd name="connsiteY352" fmla="*/ 3926238 h 4021138"/>
                <a:gd name="connsiteX353" fmla="*/ 56827 w 2665709"/>
                <a:gd name="connsiteY353" fmla="*/ 3962400 h 4021138"/>
                <a:gd name="connsiteX354" fmla="*/ 67160 w 2665709"/>
                <a:gd name="connsiteY354" fmla="*/ 3998563 h 4021138"/>
                <a:gd name="connsiteX355" fmla="*/ 87824 w 2665709"/>
                <a:gd name="connsiteY355" fmla="*/ 4008895 h 40211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</a:cxnLst>
              <a:rect l="l" t="t" r="r" b="b"/>
              <a:pathLst>
                <a:path w="2665709" h="4021138">
                  <a:moveTo>
                    <a:pt x="87824" y="4008895"/>
                  </a:moveTo>
                  <a:cubicBezTo>
                    <a:pt x="93851" y="4005451"/>
                    <a:pt x="93308" y="3987913"/>
                    <a:pt x="103322" y="3977899"/>
                  </a:cubicBezTo>
                  <a:cubicBezTo>
                    <a:pt x="107713" y="3973508"/>
                    <a:pt x="113655" y="3971010"/>
                    <a:pt x="118821" y="3967566"/>
                  </a:cubicBezTo>
                  <a:cubicBezTo>
                    <a:pt x="122265" y="3962400"/>
                    <a:pt x="124763" y="3956458"/>
                    <a:pt x="129153" y="3952068"/>
                  </a:cubicBezTo>
                  <a:cubicBezTo>
                    <a:pt x="139167" y="3942054"/>
                    <a:pt x="147544" y="3940772"/>
                    <a:pt x="160149" y="3936570"/>
                  </a:cubicBezTo>
                  <a:cubicBezTo>
                    <a:pt x="179092" y="3938292"/>
                    <a:pt x="198378" y="3937751"/>
                    <a:pt x="216977" y="3941736"/>
                  </a:cubicBezTo>
                  <a:cubicBezTo>
                    <a:pt x="227336" y="3943956"/>
                    <a:pt x="241284" y="3961992"/>
                    <a:pt x="247973" y="3967566"/>
                  </a:cubicBezTo>
                  <a:cubicBezTo>
                    <a:pt x="252743" y="3971541"/>
                    <a:pt x="257918" y="3975122"/>
                    <a:pt x="263471" y="3977899"/>
                  </a:cubicBezTo>
                  <a:cubicBezTo>
                    <a:pt x="276187" y="3984257"/>
                    <a:pt x="298065" y="3986247"/>
                    <a:pt x="309966" y="3988231"/>
                  </a:cubicBezTo>
                  <a:cubicBezTo>
                    <a:pt x="312917" y="3987809"/>
                    <a:pt x="364407" y="3981136"/>
                    <a:pt x="371960" y="3977899"/>
                  </a:cubicBezTo>
                  <a:cubicBezTo>
                    <a:pt x="376437" y="3975980"/>
                    <a:pt x="378115" y="3970072"/>
                    <a:pt x="382292" y="3967566"/>
                  </a:cubicBezTo>
                  <a:cubicBezTo>
                    <a:pt x="386961" y="3964764"/>
                    <a:pt x="392919" y="3964835"/>
                    <a:pt x="397790" y="3962400"/>
                  </a:cubicBezTo>
                  <a:cubicBezTo>
                    <a:pt x="418987" y="3951801"/>
                    <a:pt x="407606" y="3954548"/>
                    <a:pt x="423621" y="3941736"/>
                  </a:cubicBezTo>
                  <a:cubicBezTo>
                    <a:pt x="437928" y="3930291"/>
                    <a:pt x="438247" y="3931695"/>
                    <a:pt x="454617" y="3926238"/>
                  </a:cubicBezTo>
                  <a:cubicBezTo>
                    <a:pt x="458061" y="3922794"/>
                    <a:pt x="460772" y="3918411"/>
                    <a:pt x="464949" y="3915905"/>
                  </a:cubicBezTo>
                  <a:cubicBezTo>
                    <a:pt x="469619" y="3913103"/>
                    <a:pt x="476196" y="3914141"/>
                    <a:pt x="480448" y="3910739"/>
                  </a:cubicBezTo>
                  <a:cubicBezTo>
                    <a:pt x="488088" y="3904627"/>
                    <a:pt x="493827" y="3888925"/>
                    <a:pt x="495946" y="3879743"/>
                  </a:cubicBezTo>
                  <a:cubicBezTo>
                    <a:pt x="499895" y="3862631"/>
                    <a:pt x="506278" y="3828082"/>
                    <a:pt x="506278" y="3828082"/>
                  </a:cubicBezTo>
                  <a:cubicBezTo>
                    <a:pt x="504556" y="3802251"/>
                    <a:pt x="503822" y="3776336"/>
                    <a:pt x="501112" y="3750590"/>
                  </a:cubicBezTo>
                  <a:cubicBezTo>
                    <a:pt x="500369" y="3743529"/>
                    <a:pt x="497986" y="3736727"/>
                    <a:pt x="495946" y="3729926"/>
                  </a:cubicBezTo>
                  <a:cubicBezTo>
                    <a:pt x="491364" y="3714652"/>
                    <a:pt x="484697" y="3692387"/>
                    <a:pt x="475282" y="3678265"/>
                  </a:cubicBezTo>
                  <a:cubicBezTo>
                    <a:pt x="472580" y="3674212"/>
                    <a:pt x="468393" y="3671377"/>
                    <a:pt x="464949" y="3667933"/>
                  </a:cubicBezTo>
                  <a:cubicBezTo>
                    <a:pt x="455870" y="3640696"/>
                    <a:pt x="465783" y="3662734"/>
                    <a:pt x="444285" y="3636936"/>
                  </a:cubicBezTo>
                  <a:cubicBezTo>
                    <a:pt x="440085" y="3631897"/>
                    <a:pt x="431413" y="3614444"/>
                    <a:pt x="423621" y="3611105"/>
                  </a:cubicBezTo>
                  <a:cubicBezTo>
                    <a:pt x="382346" y="3593415"/>
                    <a:pt x="412386" y="3615820"/>
                    <a:pt x="382292" y="3600773"/>
                  </a:cubicBezTo>
                  <a:cubicBezTo>
                    <a:pt x="365207" y="3592230"/>
                    <a:pt x="354427" y="3578075"/>
                    <a:pt x="340963" y="3564611"/>
                  </a:cubicBezTo>
                  <a:lnTo>
                    <a:pt x="330631" y="3554278"/>
                  </a:lnTo>
                  <a:cubicBezTo>
                    <a:pt x="317522" y="3514952"/>
                    <a:pt x="322435" y="3533961"/>
                    <a:pt x="315133" y="3497451"/>
                  </a:cubicBezTo>
                  <a:cubicBezTo>
                    <a:pt x="322946" y="3466199"/>
                    <a:pt x="312697" y="3480739"/>
                    <a:pt x="346129" y="3471621"/>
                  </a:cubicBezTo>
                  <a:cubicBezTo>
                    <a:pt x="356636" y="3468755"/>
                    <a:pt x="366794" y="3464733"/>
                    <a:pt x="377126" y="3461289"/>
                  </a:cubicBezTo>
                  <a:lnTo>
                    <a:pt x="392624" y="3456122"/>
                  </a:lnTo>
                  <a:cubicBezTo>
                    <a:pt x="422003" y="3426743"/>
                    <a:pt x="393714" y="3450411"/>
                    <a:pt x="423621" y="3435458"/>
                  </a:cubicBezTo>
                  <a:cubicBezTo>
                    <a:pt x="463683" y="3415428"/>
                    <a:pt x="415659" y="3432946"/>
                    <a:pt x="454617" y="3419960"/>
                  </a:cubicBezTo>
                  <a:cubicBezTo>
                    <a:pt x="459783" y="3414794"/>
                    <a:pt x="464503" y="3409138"/>
                    <a:pt x="470116" y="3404461"/>
                  </a:cubicBezTo>
                  <a:cubicBezTo>
                    <a:pt x="474886" y="3400486"/>
                    <a:pt x="481735" y="3398977"/>
                    <a:pt x="485614" y="3394129"/>
                  </a:cubicBezTo>
                  <a:cubicBezTo>
                    <a:pt x="489016" y="3389877"/>
                    <a:pt x="488345" y="3383502"/>
                    <a:pt x="490780" y="3378631"/>
                  </a:cubicBezTo>
                  <a:cubicBezTo>
                    <a:pt x="493557" y="3373078"/>
                    <a:pt x="497668" y="3368299"/>
                    <a:pt x="501112" y="3363133"/>
                  </a:cubicBezTo>
                  <a:cubicBezTo>
                    <a:pt x="502223" y="3357579"/>
                    <a:pt x="506678" y="3329746"/>
                    <a:pt x="511444" y="3321804"/>
                  </a:cubicBezTo>
                  <a:cubicBezTo>
                    <a:pt x="513950" y="3317627"/>
                    <a:pt x="518333" y="3314916"/>
                    <a:pt x="521777" y="3311472"/>
                  </a:cubicBezTo>
                  <a:cubicBezTo>
                    <a:pt x="520055" y="3302862"/>
                    <a:pt x="520537" y="3293495"/>
                    <a:pt x="516610" y="3285641"/>
                  </a:cubicBezTo>
                  <a:cubicBezTo>
                    <a:pt x="513343" y="3279107"/>
                    <a:pt x="506659" y="3274898"/>
                    <a:pt x="501112" y="3270143"/>
                  </a:cubicBezTo>
                  <a:cubicBezTo>
                    <a:pt x="494575" y="3264539"/>
                    <a:pt x="488316" y="3258141"/>
                    <a:pt x="480448" y="3254644"/>
                  </a:cubicBezTo>
                  <a:cubicBezTo>
                    <a:pt x="472424" y="3251078"/>
                    <a:pt x="463377" y="3250082"/>
                    <a:pt x="454617" y="3249478"/>
                  </a:cubicBezTo>
                  <a:cubicBezTo>
                    <a:pt x="413350" y="3246632"/>
                    <a:pt x="371960" y="3246034"/>
                    <a:pt x="330631" y="3244312"/>
                  </a:cubicBezTo>
                  <a:cubicBezTo>
                    <a:pt x="327187" y="3237424"/>
                    <a:pt x="324120" y="3230334"/>
                    <a:pt x="320299" y="3223648"/>
                  </a:cubicBezTo>
                  <a:cubicBezTo>
                    <a:pt x="317218" y="3218257"/>
                    <a:pt x="311750" y="3214097"/>
                    <a:pt x="309966" y="3208150"/>
                  </a:cubicBezTo>
                  <a:cubicBezTo>
                    <a:pt x="306467" y="3196487"/>
                    <a:pt x="307188" y="3183927"/>
                    <a:pt x="304800" y="3171987"/>
                  </a:cubicBezTo>
                  <a:cubicBezTo>
                    <a:pt x="303732" y="3166647"/>
                    <a:pt x="301356" y="3161655"/>
                    <a:pt x="299634" y="3156489"/>
                  </a:cubicBezTo>
                  <a:cubicBezTo>
                    <a:pt x="301356" y="3149601"/>
                    <a:pt x="303260" y="3142755"/>
                    <a:pt x="304800" y="3135824"/>
                  </a:cubicBezTo>
                  <a:cubicBezTo>
                    <a:pt x="309096" y="3116493"/>
                    <a:pt x="310419" y="3094043"/>
                    <a:pt x="325465" y="3078997"/>
                  </a:cubicBezTo>
                  <a:cubicBezTo>
                    <a:pt x="329855" y="3074607"/>
                    <a:pt x="335797" y="3072109"/>
                    <a:pt x="340963" y="3068665"/>
                  </a:cubicBezTo>
                  <a:cubicBezTo>
                    <a:pt x="353947" y="3029710"/>
                    <a:pt x="336433" y="3077724"/>
                    <a:pt x="356461" y="3037668"/>
                  </a:cubicBezTo>
                  <a:cubicBezTo>
                    <a:pt x="360166" y="3030259"/>
                    <a:pt x="365139" y="3008122"/>
                    <a:pt x="366794" y="3001505"/>
                  </a:cubicBezTo>
                  <a:cubicBezTo>
                    <a:pt x="368516" y="2932624"/>
                    <a:pt x="368901" y="2863696"/>
                    <a:pt x="371960" y="2794861"/>
                  </a:cubicBezTo>
                  <a:cubicBezTo>
                    <a:pt x="372350" y="2786089"/>
                    <a:pt x="377126" y="2777812"/>
                    <a:pt x="377126" y="2769031"/>
                  </a:cubicBezTo>
                  <a:cubicBezTo>
                    <a:pt x="377126" y="2748295"/>
                    <a:pt x="374700" y="2727592"/>
                    <a:pt x="371960" y="2707038"/>
                  </a:cubicBezTo>
                  <a:cubicBezTo>
                    <a:pt x="371240" y="2701640"/>
                    <a:pt x="369596" y="2696209"/>
                    <a:pt x="366794" y="2691539"/>
                  </a:cubicBezTo>
                  <a:cubicBezTo>
                    <a:pt x="364288" y="2687362"/>
                    <a:pt x="359905" y="2684651"/>
                    <a:pt x="356461" y="2681207"/>
                  </a:cubicBezTo>
                  <a:cubicBezTo>
                    <a:pt x="358183" y="2662265"/>
                    <a:pt x="358937" y="2643209"/>
                    <a:pt x="361627" y="2624380"/>
                  </a:cubicBezTo>
                  <a:cubicBezTo>
                    <a:pt x="364698" y="2602884"/>
                    <a:pt x="366892" y="2612026"/>
                    <a:pt x="382292" y="2598550"/>
                  </a:cubicBezTo>
                  <a:cubicBezTo>
                    <a:pt x="391456" y="2590532"/>
                    <a:pt x="396182" y="2575107"/>
                    <a:pt x="408122" y="2572719"/>
                  </a:cubicBezTo>
                  <a:cubicBezTo>
                    <a:pt x="425880" y="2569167"/>
                    <a:pt x="437591" y="2567251"/>
                    <a:pt x="454617" y="2562387"/>
                  </a:cubicBezTo>
                  <a:cubicBezTo>
                    <a:pt x="459853" y="2560891"/>
                    <a:pt x="464950" y="2558943"/>
                    <a:pt x="470116" y="2557221"/>
                  </a:cubicBezTo>
                  <a:cubicBezTo>
                    <a:pt x="475282" y="2553777"/>
                    <a:pt x="481736" y="2551737"/>
                    <a:pt x="485614" y="2546889"/>
                  </a:cubicBezTo>
                  <a:cubicBezTo>
                    <a:pt x="489016" y="2542637"/>
                    <a:pt x="488135" y="2536150"/>
                    <a:pt x="490780" y="2531390"/>
                  </a:cubicBezTo>
                  <a:cubicBezTo>
                    <a:pt x="496810" y="2520535"/>
                    <a:pt x="504556" y="2510726"/>
                    <a:pt x="511444" y="2500394"/>
                  </a:cubicBezTo>
                  <a:lnTo>
                    <a:pt x="521777" y="2484895"/>
                  </a:lnTo>
                  <a:cubicBezTo>
                    <a:pt x="528273" y="2465407"/>
                    <a:pt x="529845" y="2456162"/>
                    <a:pt x="547607" y="2438400"/>
                  </a:cubicBezTo>
                  <a:lnTo>
                    <a:pt x="573438" y="2412570"/>
                  </a:lnTo>
                  <a:cubicBezTo>
                    <a:pt x="579754" y="2399937"/>
                    <a:pt x="584974" y="2387361"/>
                    <a:pt x="594102" y="2376407"/>
                  </a:cubicBezTo>
                  <a:cubicBezTo>
                    <a:pt x="598779" y="2370795"/>
                    <a:pt x="604434" y="2366075"/>
                    <a:pt x="609600" y="2360909"/>
                  </a:cubicBezTo>
                  <a:cubicBezTo>
                    <a:pt x="618693" y="2333630"/>
                    <a:pt x="611745" y="2349942"/>
                    <a:pt x="635431" y="2314414"/>
                  </a:cubicBezTo>
                  <a:cubicBezTo>
                    <a:pt x="648465" y="2294863"/>
                    <a:pt x="641373" y="2303307"/>
                    <a:pt x="656095" y="2288583"/>
                  </a:cubicBezTo>
                  <a:cubicBezTo>
                    <a:pt x="657817" y="2283417"/>
                    <a:pt x="658459" y="2277754"/>
                    <a:pt x="661261" y="2273085"/>
                  </a:cubicBezTo>
                  <a:cubicBezTo>
                    <a:pt x="663767" y="2268908"/>
                    <a:pt x="668551" y="2266556"/>
                    <a:pt x="671594" y="2262753"/>
                  </a:cubicBezTo>
                  <a:cubicBezTo>
                    <a:pt x="675473" y="2257905"/>
                    <a:pt x="678482" y="2252421"/>
                    <a:pt x="681926" y="2247255"/>
                  </a:cubicBezTo>
                  <a:cubicBezTo>
                    <a:pt x="694910" y="2208300"/>
                    <a:pt x="677396" y="2256314"/>
                    <a:pt x="697424" y="2216258"/>
                  </a:cubicBezTo>
                  <a:cubicBezTo>
                    <a:pt x="699859" y="2211387"/>
                    <a:pt x="699188" y="2205012"/>
                    <a:pt x="702590" y="2200760"/>
                  </a:cubicBezTo>
                  <a:cubicBezTo>
                    <a:pt x="706469" y="2195912"/>
                    <a:pt x="712922" y="2193872"/>
                    <a:pt x="718088" y="2190428"/>
                  </a:cubicBezTo>
                  <a:cubicBezTo>
                    <a:pt x="724585" y="2170939"/>
                    <a:pt x="726156" y="2161697"/>
                    <a:pt x="743919" y="2143933"/>
                  </a:cubicBezTo>
                  <a:lnTo>
                    <a:pt x="769749" y="2118102"/>
                  </a:lnTo>
                  <a:lnTo>
                    <a:pt x="780082" y="2107770"/>
                  </a:lnTo>
                  <a:cubicBezTo>
                    <a:pt x="789053" y="2080857"/>
                    <a:pt x="779372" y="2102200"/>
                    <a:pt x="795580" y="2081939"/>
                  </a:cubicBezTo>
                  <a:cubicBezTo>
                    <a:pt x="815258" y="2057340"/>
                    <a:pt x="794844" y="2073820"/>
                    <a:pt x="821410" y="2056109"/>
                  </a:cubicBezTo>
                  <a:cubicBezTo>
                    <a:pt x="836049" y="2012201"/>
                    <a:pt x="815632" y="2065741"/>
                    <a:pt x="836909" y="2030278"/>
                  </a:cubicBezTo>
                  <a:cubicBezTo>
                    <a:pt x="839711" y="2025609"/>
                    <a:pt x="838224" y="2018631"/>
                    <a:pt x="842075" y="2014780"/>
                  </a:cubicBezTo>
                  <a:cubicBezTo>
                    <a:pt x="845926" y="2010929"/>
                    <a:pt x="852407" y="2011336"/>
                    <a:pt x="857573" y="2009614"/>
                  </a:cubicBezTo>
                  <a:cubicBezTo>
                    <a:pt x="861017" y="2004448"/>
                    <a:pt x="864026" y="1998964"/>
                    <a:pt x="867905" y="1994116"/>
                  </a:cubicBezTo>
                  <a:cubicBezTo>
                    <a:pt x="876318" y="1983599"/>
                    <a:pt x="882228" y="1981123"/>
                    <a:pt x="893736" y="1973451"/>
                  </a:cubicBezTo>
                  <a:cubicBezTo>
                    <a:pt x="897180" y="1968285"/>
                    <a:pt x="901291" y="1963506"/>
                    <a:pt x="904068" y="1957953"/>
                  </a:cubicBezTo>
                  <a:cubicBezTo>
                    <a:pt x="906503" y="1953082"/>
                    <a:pt x="905383" y="1946305"/>
                    <a:pt x="909234" y="1942455"/>
                  </a:cubicBezTo>
                  <a:cubicBezTo>
                    <a:pt x="913085" y="1938604"/>
                    <a:pt x="919567" y="1939011"/>
                    <a:pt x="924733" y="1937289"/>
                  </a:cubicBezTo>
                  <a:cubicBezTo>
                    <a:pt x="928177" y="1933845"/>
                    <a:pt x="932022" y="1930760"/>
                    <a:pt x="935065" y="1926956"/>
                  </a:cubicBezTo>
                  <a:cubicBezTo>
                    <a:pt x="938943" y="1922108"/>
                    <a:pt x="941272" y="1916098"/>
                    <a:pt x="945397" y="1911458"/>
                  </a:cubicBezTo>
                  <a:cubicBezTo>
                    <a:pt x="955105" y="1900537"/>
                    <a:pt x="968289" y="1892619"/>
                    <a:pt x="976394" y="1880461"/>
                  </a:cubicBezTo>
                  <a:cubicBezTo>
                    <a:pt x="990170" y="1859797"/>
                    <a:pt x="981560" y="1868407"/>
                    <a:pt x="1002224" y="1854631"/>
                  </a:cubicBezTo>
                  <a:cubicBezTo>
                    <a:pt x="1005668" y="1849465"/>
                    <a:pt x="1008515" y="1843847"/>
                    <a:pt x="1012556" y="1839133"/>
                  </a:cubicBezTo>
                  <a:cubicBezTo>
                    <a:pt x="1018896" y="1831737"/>
                    <a:pt x="1033221" y="1818468"/>
                    <a:pt x="1033221" y="1818468"/>
                  </a:cubicBezTo>
                  <a:cubicBezTo>
                    <a:pt x="1038604" y="1802318"/>
                    <a:pt x="1043826" y="1782123"/>
                    <a:pt x="1059051" y="1771973"/>
                  </a:cubicBezTo>
                  <a:lnTo>
                    <a:pt x="1074549" y="1761641"/>
                  </a:lnTo>
                  <a:cubicBezTo>
                    <a:pt x="1091894" y="1709615"/>
                    <a:pt x="1065445" y="1790271"/>
                    <a:pt x="1084882" y="1725478"/>
                  </a:cubicBezTo>
                  <a:cubicBezTo>
                    <a:pt x="1088011" y="1715046"/>
                    <a:pt x="1091770" y="1704814"/>
                    <a:pt x="1095214" y="1694482"/>
                  </a:cubicBezTo>
                  <a:cubicBezTo>
                    <a:pt x="1096936" y="1689316"/>
                    <a:pt x="1099059" y="1684266"/>
                    <a:pt x="1100380" y="1678983"/>
                  </a:cubicBezTo>
                  <a:lnTo>
                    <a:pt x="1110712" y="1637655"/>
                  </a:lnTo>
                  <a:cubicBezTo>
                    <a:pt x="1118519" y="1606425"/>
                    <a:pt x="1113633" y="1623724"/>
                    <a:pt x="1126210" y="1585994"/>
                  </a:cubicBezTo>
                  <a:cubicBezTo>
                    <a:pt x="1127932" y="1580828"/>
                    <a:pt x="1127526" y="1574346"/>
                    <a:pt x="1131377" y="1570495"/>
                  </a:cubicBezTo>
                  <a:lnTo>
                    <a:pt x="1146875" y="1554997"/>
                  </a:lnTo>
                  <a:lnTo>
                    <a:pt x="1157207" y="1524000"/>
                  </a:lnTo>
                  <a:cubicBezTo>
                    <a:pt x="1158929" y="1518834"/>
                    <a:pt x="1158522" y="1512353"/>
                    <a:pt x="1162373" y="1508502"/>
                  </a:cubicBezTo>
                  <a:lnTo>
                    <a:pt x="1177871" y="1493004"/>
                  </a:lnTo>
                  <a:cubicBezTo>
                    <a:pt x="1179593" y="1487838"/>
                    <a:pt x="1180602" y="1482376"/>
                    <a:pt x="1183038" y="1477505"/>
                  </a:cubicBezTo>
                  <a:cubicBezTo>
                    <a:pt x="1185815" y="1471952"/>
                    <a:pt x="1190924" y="1467714"/>
                    <a:pt x="1193370" y="1462007"/>
                  </a:cubicBezTo>
                  <a:cubicBezTo>
                    <a:pt x="1196167" y="1455481"/>
                    <a:pt x="1195739" y="1447869"/>
                    <a:pt x="1198536" y="1441343"/>
                  </a:cubicBezTo>
                  <a:cubicBezTo>
                    <a:pt x="1205424" y="1425269"/>
                    <a:pt x="1210589" y="1424697"/>
                    <a:pt x="1224366" y="1415512"/>
                  </a:cubicBezTo>
                  <a:cubicBezTo>
                    <a:pt x="1227769" y="1405304"/>
                    <a:pt x="1230762" y="1391798"/>
                    <a:pt x="1239865" y="1384516"/>
                  </a:cubicBezTo>
                  <a:cubicBezTo>
                    <a:pt x="1244117" y="1381114"/>
                    <a:pt x="1250197" y="1381072"/>
                    <a:pt x="1255363" y="1379350"/>
                  </a:cubicBezTo>
                  <a:cubicBezTo>
                    <a:pt x="1257085" y="1374184"/>
                    <a:pt x="1256678" y="1367702"/>
                    <a:pt x="1260529" y="1363851"/>
                  </a:cubicBezTo>
                  <a:cubicBezTo>
                    <a:pt x="1269310" y="1355070"/>
                    <a:pt x="1291526" y="1343187"/>
                    <a:pt x="1291526" y="1343187"/>
                  </a:cubicBezTo>
                  <a:cubicBezTo>
                    <a:pt x="1293248" y="1338021"/>
                    <a:pt x="1293890" y="1332358"/>
                    <a:pt x="1296692" y="1327689"/>
                  </a:cubicBezTo>
                  <a:cubicBezTo>
                    <a:pt x="1302450" y="1318092"/>
                    <a:pt x="1314398" y="1313523"/>
                    <a:pt x="1322522" y="1307024"/>
                  </a:cubicBezTo>
                  <a:cubicBezTo>
                    <a:pt x="1326326" y="1303981"/>
                    <a:pt x="1328678" y="1299198"/>
                    <a:pt x="1332855" y="1296692"/>
                  </a:cubicBezTo>
                  <a:cubicBezTo>
                    <a:pt x="1337524" y="1293890"/>
                    <a:pt x="1342914" y="1291791"/>
                    <a:pt x="1348353" y="1291526"/>
                  </a:cubicBezTo>
                  <a:cubicBezTo>
                    <a:pt x="1413735" y="1288337"/>
                    <a:pt x="1479228" y="1288082"/>
                    <a:pt x="1544665" y="1286360"/>
                  </a:cubicBezTo>
                  <a:cubicBezTo>
                    <a:pt x="1556719" y="1284638"/>
                    <a:pt x="1568887" y="1283582"/>
                    <a:pt x="1580827" y="1281194"/>
                  </a:cubicBezTo>
                  <a:cubicBezTo>
                    <a:pt x="1586167" y="1280126"/>
                    <a:pt x="1591090" y="1277524"/>
                    <a:pt x="1596326" y="1276028"/>
                  </a:cubicBezTo>
                  <a:cubicBezTo>
                    <a:pt x="1603153" y="1274077"/>
                    <a:pt x="1610102" y="1272583"/>
                    <a:pt x="1616990" y="1270861"/>
                  </a:cubicBezTo>
                  <a:cubicBezTo>
                    <a:pt x="1641550" y="1254487"/>
                    <a:pt x="1626597" y="1262493"/>
                    <a:pt x="1663485" y="1250197"/>
                  </a:cubicBezTo>
                  <a:lnTo>
                    <a:pt x="1678983" y="1245031"/>
                  </a:lnTo>
                  <a:lnTo>
                    <a:pt x="1694482" y="1239865"/>
                  </a:lnTo>
                  <a:cubicBezTo>
                    <a:pt x="1697926" y="1234699"/>
                    <a:pt x="1700044" y="1228341"/>
                    <a:pt x="1704814" y="1224366"/>
                  </a:cubicBezTo>
                  <a:cubicBezTo>
                    <a:pt x="1710730" y="1219436"/>
                    <a:pt x="1718792" y="1217855"/>
                    <a:pt x="1725478" y="1214034"/>
                  </a:cubicBezTo>
                  <a:cubicBezTo>
                    <a:pt x="1730869" y="1210954"/>
                    <a:pt x="1735811" y="1207146"/>
                    <a:pt x="1740977" y="1203702"/>
                  </a:cubicBezTo>
                  <a:cubicBezTo>
                    <a:pt x="1760068" y="1175066"/>
                    <a:pt x="1740386" y="1197717"/>
                    <a:pt x="1766807" y="1183038"/>
                  </a:cubicBezTo>
                  <a:cubicBezTo>
                    <a:pt x="1777662" y="1177007"/>
                    <a:pt x="1797804" y="1162373"/>
                    <a:pt x="1797804" y="1162373"/>
                  </a:cubicBezTo>
                  <a:cubicBezTo>
                    <a:pt x="1801248" y="1157207"/>
                    <a:pt x="1803288" y="1150754"/>
                    <a:pt x="1808136" y="1146875"/>
                  </a:cubicBezTo>
                  <a:cubicBezTo>
                    <a:pt x="1812388" y="1143473"/>
                    <a:pt x="1818763" y="1144144"/>
                    <a:pt x="1823634" y="1141709"/>
                  </a:cubicBezTo>
                  <a:cubicBezTo>
                    <a:pt x="1829188" y="1138932"/>
                    <a:pt x="1833967" y="1134821"/>
                    <a:pt x="1839133" y="1131377"/>
                  </a:cubicBezTo>
                  <a:cubicBezTo>
                    <a:pt x="1850766" y="1096475"/>
                    <a:pt x="1834633" y="1134305"/>
                    <a:pt x="1859797" y="1105546"/>
                  </a:cubicBezTo>
                  <a:cubicBezTo>
                    <a:pt x="1867974" y="1096201"/>
                    <a:pt x="1880461" y="1074550"/>
                    <a:pt x="1880461" y="1074550"/>
                  </a:cubicBezTo>
                  <a:lnTo>
                    <a:pt x="1890794" y="1043553"/>
                  </a:lnTo>
                  <a:cubicBezTo>
                    <a:pt x="1892516" y="1038387"/>
                    <a:pt x="1892110" y="1031906"/>
                    <a:pt x="1895960" y="1028055"/>
                  </a:cubicBezTo>
                  <a:lnTo>
                    <a:pt x="1906292" y="1017722"/>
                  </a:lnTo>
                  <a:cubicBezTo>
                    <a:pt x="1908014" y="1012556"/>
                    <a:pt x="1908813" y="1006984"/>
                    <a:pt x="1911458" y="1002224"/>
                  </a:cubicBezTo>
                  <a:cubicBezTo>
                    <a:pt x="1917488" y="991369"/>
                    <a:pt x="1932122" y="971228"/>
                    <a:pt x="1932122" y="971228"/>
                  </a:cubicBezTo>
                  <a:cubicBezTo>
                    <a:pt x="1933844" y="966062"/>
                    <a:pt x="1934486" y="960399"/>
                    <a:pt x="1937288" y="955729"/>
                  </a:cubicBezTo>
                  <a:cubicBezTo>
                    <a:pt x="1939794" y="951552"/>
                    <a:pt x="1944578" y="949200"/>
                    <a:pt x="1947621" y="945397"/>
                  </a:cubicBezTo>
                  <a:cubicBezTo>
                    <a:pt x="1951500" y="940549"/>
                    <a:pt x="1954509" y="935065"/>
                    <a:pt x="1957953" y="929899"/>
                  </a:cubicBezTo>
                  <a:cubicBezTo>
                    <a:pt x="1959675" y="924733"/>
                    <a:pt x="1960474" y="919160"/>
                    <a:pt x="1963119" y="914400"/>
                  </a:cubicBezTo>
                  <a:cubicBezTo>
                    <a:pt x="1977723" y="888112"/>
                    <a:pt x="1978439" y="888748"/>
                    <a:pt x="1994116" y="873072"/>
                  </a:cubicBezTo>
                  <a:cubicBezTo>
                    <a:pt x="1995838" y="867906"/>
                    <a:pt x="1996637" y="862333"/>
                    <a:pt x="1999282" y="857573"/>
                  </a:cubicBezTo>
                  <a:cubicBezTo>
                    <a:pt x="2005312" y="846718"/>
                    <a:pt x="2013058" y="836909"/>
                    <a:pt x="2019946" y="826577"/>
                  </a:cubicBezTo>
                  <a:lnTo>
                    <a:pt x="2030278" y="811078"/>
                  </a:lnTo>
                  <a:cubicBezTo>
                    <a:pt x="2033722" y="805912"/>
                    <a:pt x="2038646" y="801470"/>
                    <a:pt x="2040610" y="795580"/>
                  </a:cubicBezTo>
                  <a:cubicBezTo>
                    <a:pt x="2042332" y="790414"/>
                    <a:pt x="2042375" y="784334"/>
                    <a:pt x="2045777" y="780082"/>
                  </a:cubicBezTo>
                  <a:cubicBezTo>
                    <a:pt x="2049656" y="775234"/>
                    <a:pt x="2056427" y="773629"/>
                    <a:pt x="2061275" y="769750"/>
                  </a:cubicBezTo>
                  <a:cubicBezTo>
                    <a:pt x="2086840" y="749297"/>
                    <a:pt x="2055084" y="770773"/>
                    <a:pt x="2081939" y="743919"/>
                  </a:cubicBezTo>
                  <a:cubicBezTo>
                    <a:pt x="2086330" y="739529"/>
                    <a:pt x="2092765" y="737676"/>
                    <a:pt x="2097438" y="733587"/>
                  </a:cubicBezTo>
                  <a:cubicBezTo>
                    <a:pt x="2133970" y="701622"/>
                    <a:pt x="2108652" y="712628"/>
                    <a:pt x="2138766" y="702590"/>
                  </a:cubicBezTo>
                  <a:cubicBezTo>
                    <a:pt x="2142210" y="699146"/>
                    <a:pt x="2144922" y="694764"/>
                    <a:pt x="2149099" y="692258"/>
                  </a:cubicBezTo>
                  <a:cubicBezTo>
                    <a:pt x="2153768" y="689456"/>
                    <a:pt x="2160345" y="690494"/>
                    <a:pt x="2164597" y="687092"/>
                  </a:cubicBezTo>
                  <a:cubicBezTo>
                    <a:pt x="2176761" y="677361"/>
                    <a:pt x="2171221" y="668281"/>
                    <a:pt x="2185261" y="661261"/>
                  </a:cubicBezTo>
                  <a:cubicBezTo>
                    <a:pt x="2195002" y="656390"/>
                    <a:pt x="2206517" y="655800"/>
                    <a:pt x="2216258" y="650929"/>
                  </a:cubicBezTo>
                  <a:cubicBezTo>
                    <a:pt x="2223146" y="647485"/>
                    <a:pt x="2230514" y="644869"/>
                    <a:pt x="2236922" y="640597"/>
                  </a:cubicBezTo>
                  <a:cubicBezTo>
                    <a:pt x="2265287" y="621688"/>
                    <a:pt x="2226780" y="637090"/>
                    <a:pt x="2262753" y="625099"/>
                  </a:cubicBezTo>
                  <a:lnTo>
                    <a:pt x="2288583" y="599268"/>
                  </a:lnTo>
                  <a:cubicBezTo>
                    <a:pt x="2292027" y="595824"/>
                    <a:pt x="2294295" y="590476"/>
                    <a:pt x="2298916" y="588936"/>
                  </a:cubicBezTo>
                  <a:lnTo>
                    <a:pt x="2314414" y="583770"/>
                  </a:lnTo>
                  <a:lnTo>
                    <a:pt x="2345410" y="552773"/>
                  </a:lnTo>
                  <a:cubicBezTo>
                    <a:pt x="2348854" y="549329"/>
                    <a:pt x="2353041" y="546494"/>
                    <a:pt x="2355743" y="542441"/>
                  </a:cubicBezTo>
                  <a:cubicBezTo>
                    <a:pt x="2373456" y="515871"/>
                    <a:pt x="2356972" y="536293"/>
                    <a:pt x="2381573" y="516611"/>
                  </a:cubicBezTo>
                  <a:cubicBezTo>
                    <a:pt x="2401835" y="500401"/>
                    <a:pt x="2380487" y="510084"/>
                    <a:pt x="2407404" y="501112"/>
                  </a:cubicBezTo>
                  <a:cubicBezTo>
                    <a:pt x="2412570" y="497668"/>
                    <a:pt x="2417012" y="492743"/>
                    <a:pt x="2422902" y="490780"/>
                  </a:cubicBezTo>
                  <a:cubicBezTo>
                    <a:pt x="2431839" y="487801"/>
                    <a:pt x="2490893" y="480990"/>
                    <a:pt x="2495227" y="480448"/>
                  </a:cubicBezTo>
                  <a:cubicBezTo>
                    <a:pt x="2505559" y="477004"/>
                    <a:pt x="2520183" y="479178"/>
                    <a:pt x="2526224" y="470116"/>
                  </a:cubicBezTo>
                  <a:cubicBezTo>
                    <a:pt x="2529668" y="464950"/>
                    <a:pt x="2531291" y="457908"/>
                    <a:pt x="2536556" y="454617"/>
                  </a:cubicBezTo>
                  <a:cubicBezTo>
                    <a:pt x="2545792" y="448845"/>
                    <a:pt x="2558491" y="450326"/>
                    <a:pt x="2567553" y="444285"/>
                  </a:cubicBezTo>
                  <a:lnTo>
                    <a:pt x="2598549" y="423621"/>
                  </a:lnTo>
                  <a:cubicBezTo>
                    <a:pt x="2603715" y="420177"/>
                    <a:pt x="2608158" y="415253"/>
                    <a:pt x="2614048" y="413289"/>
                  </a:cubicBezTo>
                  <a:cubicBezTo>
                    <a:pt x="2619214" y="411567"/>
                    <a:pt x="2624675" y="410557"/>
                    <a:pt x="2629546" y="408122"/>
                  </a:cubicBezTo>
                  <a:cubicBezTo>
                    <a:pt x="2638495" y="403647"/>
                    <a:pt x="2648971" y="395465"/>
                    <a:pt x="2655377" y="387458"/>
                  </a:cubicBezTo>
                  <a:cubicBezTo>
                    <a:pt x="2659256" y="382610"/>
                    <a:pt x="2662265" y="377126"/>
                    <a:pt x="2665709" y="371960"/>
                  </a:cubicBezTo>
                  <a:cubicBezTo>
                    <a:pt x="2663987" y="366794"/>
                    <a:pt x="2664394" y="360312"/>
                    <a:pt x="2660543" y="356461"/>
                  </a:cubicBezTo>
                  <a:cubicBezTo>
                    <a:pt x="2656692" y="352610"/>
                    <a:pt x="2649915" y="353730"/>
                    <a:pt x="2645044" y="351295"/>
                  </a:cubicBezTo>
                  <a:cubicBezTo>
                    <a:pt x="2639491" y="348518"/>
                    <a:pt x="2635220" y="343485"/>
                    <a:pt x="2629546" y="340963"/>
                  </a:cubicBezTo>
                  <a:cubicBezTo>
                    <a:pt x="2619593" y="336540"/>
                    <a:pt x="2598549" y="330631"/>
                    <a:pt x="2598549" y="330631"/>
                  </a:cubicBezTo>
                  <a:cubicBezTo>
                    <a:pt x="2569913" y="311540"/>
                    <a:pt x="2592564" y="331222"/>
                    <a:pt x="2577885" y="304800"/>
                  </a:cubicBezTo>
                  <a:cubicBezTo>
                    <a:pt x="2571855" y="293945"/>
                    <a:pt x="2557221" y="273804"/>
                    <a:pt x="2557221" y="273804"/>
                  </a:cubicBezTo>
                  <a:cubicBezTo>
                    <a:pt x="2555499" y="268638"/>
                    <a:pt x="2554857" y="262975"/>
                    <a:pt x="2552055" y="258305"/>
                  </a:cubicBezTo>
                  <a:cubicBezTo>
                    <a:pt x="2549549" y="254128"/>
                    <a:pt x="2543432" y="252534"/>
                    <a:pt x="2541722" y="247973"/>
                  </a:cubicBezTo>
                  <a:cubicBezTo>
                    <a:pt x="2538044" y="238165"/>
                    <a:pt x="2538828" y="227202"/>
                    <a:pt x="2536556" y="216977"/>
                  </a:cubicBezTo>
                  <a:cubicBezTo>
                    <a:pt x="2535375" y="211661"/>
                    <a:pt x="2532886" y="206714"/>
                    <a:pt x="2531390" y="201478"/>
                  </a:cubicBezTo>
                  <a:cubicBezTo>
                    <a:pt x="2525620" y="181282"/>
                    <a:pt x="2529374" y="181045"/>
                    <a:pt x="2515892" y="165316"/>
                  </a:cubicBezTo>
                  <a:cubicBezTo>
                    <a:pt x="2486441" y="130956"/>
                    <a:pt x="2507228" y="153234"/>
                    <a:pt x="2479729" y="139485"/>
                  </a:cubicBezTo>
                  <a:cubicBezTo>
                    <a:pt x="2474176" y="136708"/>
                    <a:pt x="2469905" y="131675"/>
                    <a:pt x="2464231" y="129153"/>
                  </a:cubicBezTo>
                  <a:cubicBezTo>
                    <a:pt x="2454278" y="124730"/>
                    <a:pt x="2443566" y="122265"/>
                    <a:pt x="2433234" y="118821"/>
                  </a:cubicBezTo>
                  <a:lnTo>
                    <a:pt x="2402238" y="108489"/>
                  </a:lnTo>
                  <a:cubicBezTo>
                    <a:pt x="2397072" y="106767"/>
                    <a:pt x="2391270" y="106343"/>
                    <a:pt x="2386739" y="103322"/>
                  </a:cubicBezTo>
                  <a:cubicBezTo>
                    <a:pt x="2381573" y="99878"/>
                    <a:pt x="2377131" y="94953"/>
                    <a:pt x="2371241" y="92990"/>
                  </a:cubicBezTo>
                  <a:cubicBezTo>
                    <a:pt x="2361304" y="89678"/>
                    <a:pt x="2350576" y="89546"/>
                    <a:pt x="2340244" y="87824"/>
                  </a:cubicBezTo>
                  <a:lnTo>
                    <a:pt x="2293749" y="72326"/>
                  </a:lnTo>
                  <a:cubicBezTo>
                    <a:pt x="2288583" y="70604"/>
                    <a:pt x="2282782" y="70181"/>
                    <a:pt x="2278251" y="67160"/>
                  </a:cubicBezTo>
                  <a:cubicBezTo>
                    <a:pt x="2273085" y="63716"/>
                    <a:pt x="2268427" y="59350"/>
                    <a:pt x="2262753" y="56828"/>
                  </a:cubicBezTo>
                  <a:cubicBezTo>
                    <a:pt x="2252800" y="52405"/>
                    <a:pt x="2231756" y="46495"/>
                    <a:pt x="2231756" y="46495"/>
                  </a:cubicBezTo>
                  <a:cubicBezTo>
                    <a:pt x="2226590" y="43051"/>
                    <a:pt x="2221811" y="38940"/>
                    <a:pt x="2216258" y="36163"/>
                  </a:cubicBezTo>
                  <a:cubicBezTo>
                    <a:pt x="2211387" y="33728"/>
                    <a:pt x="2205429" y="33799"/>
                    <a:pt x="2200760" y="30997"/>
                  </a:cubicBezTo>
                  <a:cubicBezTo>
                    <a:pt x="2196583" y="28491"/>
                    <a:pt x="2194784" y="22843"/>
                    <a:pt x="2190427" y="20665"/>
                  </a:cubicBezTo>
                  <a:cubicBezTo>
                    <a:pt x="2180686" y="15795"/>
                    <a:pt x="2169763" y="13777"/>
                    <a:pt x="2159431" y="10333"/>
                  </a:cubicBezTo>
                  <a:lnTo>
                    <a:pt x="2143933" y="5166"/>
                  </a:lnTo>
                  <a:lnTo>
                    <a:pt x="2128434" y="0"/>
                  </a:lnTo>
                  <a:cubicBezTo>
                    <a:pt x="2085383" y="1722"/>
                    <a:pt x="2042104" y="408"/>
                    <a:pt x="1999282" y="5166"/>
                  </a:cubicBezTo>
                  <a:cubicBezTo>
                    <a:pt x="1994441" y="5704"/>
                    <a:pt x="1993306" y="13321"/>
                    <a:pt x="1988949" y="15499"/>
                  </a:cubicBezTo>
                  <a:cubicBezTo>
                    <a:pt x="1982599" y="18674"/>
                    <a:pt x="1975173" y="18943"/>
                    <a:pt x="1968285" y="20665"/>
                  </a:cubicBezTo>
                  <a:cubicBezTo>
                    <a:pt x="1963119" y="24109"/>
                    <a:pt x="1958340" y="28220"/>
                    <a:pt x="1952787" y="30997"/>
                  </a:cubicBezTo>
                  <a:cubicBezTo>
                    <a:pt x="1947916" y="33432"/>
                    <a:pt x="1941540" y="32761"/>
                    <a:pt x="1937288" y="36163"/>
                  </a:cubicBezTo>
                  <a:cubicBezTo>
                    <a:pt x="1932440" y="40041"/>
                    <a:pt x="1930834" y="46813"/>
                    <a:pt x="1926956" y="51661"/>
                  </a:cubicBezTo>
                  <a:cubicBezTo>
                    <a:pt x="1918542" y="62179"/>
                    <a:pt x="1912636" y="64652"/>
                    <a:pt x="1901126" y="72326"/>
                  </a:cubicBezTo>
                  <a:cubicBezTo>
                    <a:pt x="1897682" y="77492"/>
                    <a:pt x="1894673" y="82976"/>
                    <a:pt x="1890794" y="87824"/>
                  </a:cubicBezTo>
                  <a:cubicBezTo>
                    <a:pt x="1882383" y="98338"/>
                    <a:pt x="1876467" y="100819"/>
                    <a:pt x="1864963" y="108489"/>
                  </a:cubicBezTo>
                  <a:lnTo>
                    <a:pt x="1844299" y="139485"/>
                  </a:lnTo>
                  <a:lnTo>
                    <a:pt x="1833966" y="154983"/>
                  </a:lnTo>
                  <a:lnTo>
                    <a:pt x="1823634" y="185980"/>
                  </a:lnTo>
                  <a:lnTo>
                    <a:pt x="1818468" y="201478"/>
                  </a:lnTo>
                  <a:cubicBezTo>
                    <a:pt x="1818001" y="207553"/>
                    <a:pt x="1817090" y="268410"/>
                    <a:pt x="1808136" y="289302"/>
                  </a:cubicBezTo>
                  <a:cubicBezTo>
                    <a:pt x="1805690" y="295009"/>
                    <a:pt x="1801248" y="299634"/>
                    <a:pt x="1797804" y="304800"/>
                  </a:cubicBezTo>
                  <a:cubicBezTo>
                    <a:pt x="1796082" y="309966"/>
                    <a:pt x="1796489" y="316448"/>
                    <a:pt x="1792638" y="320299"/>
                  </a:cubicBezTo>
                  <a:cubicBezTo>
                    <a:pt x="1788787" y="324150"/>
                    <a:pt x="1782010" y="323030"/>
                    <a:pt x="1777139" y="325465"/>
                  </a:cubicBezTo>
                  <a:cubicBezTo>
                    <a:pt x="1771586" y="328242"/>
                    <a:pt x="1767194" y="333020"/>
                    <a:pt x="1761641" y="335797"/>
                  </a:cubicBezTo>
                  <a:cubicBezTo>
                    <a:pt x="1756770" y="338232"/>
                    <a:pt x="1751379" y="339467"/>
                    <a:pt x="1746143" y="340963"/>
                  </a:cubicBezTo>
                  <a:cubicBezTo>
                    <a:pt x="1713881" y="350181"/>
                    <a:pt x="1724781" y="344753"/>
                    <a:pt x="1678983" y="351295"/>
                  </a:cubicBezTo>
                  <a:cubicBezTo>
                    <a:pt x="1663674" y="353482"/>
                    <a:pt x="1647533" y="357866"/>
                    <a:pt x="1632488" y="361628"/>
                  </a:cubicBezTo>
                  <a:cubicBezTo>
                    <a:pt x="1627322" y="365072"/>
                    <a:pt x="1622803" y="369780"/>
                    <a:pt x="1616990" y="371960"/>
                  </a:cubicBezTo>
                  <a:cubicBezTo>
                    <a:pt x="1608769" y="375043"/>
                    <a:pt x="1599731" y="375221"/>
                    <a:pt x="1591160" y="377126"/>
                  </a:cubicBezTo>
                  <a:cubicBezTo>
                    <a:pt x="1584229" y="378666"/>
                    <a:pt x="1577322" y="380341"/>
                    <a:pt x="1570495" y="382292"/>
                  </a:cubicBezTo>
                  <a:cubicBezTo>
                    <a:pt x="1565259" y="383788"/>
                    <a:pt x="1560233" y="385962"/>
                    <a:pt x="1554997" y="387458"/>
                  </a:cubicBezTo>
                  <a:cubicBezTo>
                    <a:pt x="1509581" y="400434"/>
                    <a:pt x="1556002" y="385402"/>
                    <a:pt x="1518834" y="397790"/>
                  </a:cubicBezTo>
                  <a:cubicBezTo>
                    <a:pt x="1494274" y="414163"/>
                    <a:pt x="1509225" y="406159"/>
                    <a:pt x="1472339" y="418455"/>
                  </a:cubicBezTo>
                  <a:lnTo>
                    <a:pt x="1456841" y="423621"/>
                  </a:lnTo>
                  <a:cubicBezTo>
                    <a:pt x="1451675" y="425343"/>
                    <a:pt x="1445874" y="425767"/>
                    <a:pt x="1441343" y="428787"/>
                  </a:cubicBezTo>
                  <a:cubicBezTo>
                    <a:pt x="1390998" y="462348"/>
                    <a:pt x="1469197" y="409804"/>
                    <a:pt x="1405180" y="454617"/>
                  </a:cubicBezTo>
                  <a:cubicBezTo>
                    <a:pt x="1395007" y="461738"/>
                    <a:pt x="1384515" y="468394"/>
                    <a:pt x="1374183" y="475282"/>
                  </a:cubicBezTo>
                  <a:cubicBezTo>
                    <a:pt x="1369017" y="478726"/>
                    <a:pt x="1363075" y="481224"/>
                    <a:pt x="1358685" y="485614"/>
                  </a:cubicBezTo>
                  <a:cubicBezTo>
                    <a:pt x="1321863" y="522436"/>
                    <a:pt x="1363657" y="482668"/>
                    <a:pt x="1327688" y="511444"/>
                  </a:cubicBezTo>
                  <a:cubicBezTo>
                    <a:pt x="1323885" y="514487"/>
                    <a:pt x="1321253" y="518854"/>
                    <a:pt x="1317356" y="521777"/>
                  </a:cubicBezTo>
                  <a:cubicBezTo>
                    <a:pt x="1307422" y="529228"/>
                    <a:pt x="1296692" y="535553"/>
                    <a:pt x="1286360" y="542441"/>
                  </a:cubicBezTo>
                  <a:lnTo>
                    <a:pt x="1270861" y="552773"/>
                  </a:lnTo>
                  <a:cubicBezTo>
                    <a:pt x="1267417" y="557939"/>
                    <a:pt x="1265377" y="564393"/>
                    <a:pt x="1260529" y="568272"/>
                  </a:cubicBezTo>
                  <a:cubicBezTo>
                    <a:pt x="1256277" y="571674"/>
                    <a:pt x="1249902" y="571003"/>
                    <a:pt x="1245031" y="573438"/>
                  </a:cubicBezTo>
                  <a:cubicBezTo>
                    <a:pt x="1239478" y="576215"/>
                    <a:pt x="1234699" y="580326"/>
                    <a:pt x="1229533" y="583770"/>
                  </a:cubicBezTo>
                  <a:cubicBezTo>
                    <a:pt x="1227811" y="588936"/>
                    <a:pt x="1228217" y="595417"/>
                    <a:pt x="1224366" y="599268"/>
                  </a:cubicBezTo>
                  <a:cubicBezTo>
                    <a:pt x="1215585" y="608049"/>
                    <a:pt x="1203702" y="613045"/>
                    <a:pt x="1193370" y="619933"/>
                  </a:cubicBezTo>
                  <a:cubicBezTo>
                    <a:pt x="1188204" y="623377"/>
                    <a:pt x="1182261" y="625875"/>
                    <a:pt x="1177871" y="630265"/>
                  </a:cubicBezTo>
                  <a:cubicBezTo>
                    <a:pt x="1124129" y="684007"/>
                    <a:pt x="1197222" y="612940"/>
                    <a:pt x="1146875" y="656095"/>
                  </a:cubicBezTo>
                  <a:cubicBezTo>
                    <a:pt x="1139479" y="662435"/>
                    <a:pt x="1133098" y="669872"/>
                    <a:pt x="1126210" y="676760"/>
                  </a:cubicBezTo>
                  <a:cubicBezTo>
                    <a:pt x="1121044" y="681926"/>
                    <a:pt x="1116791" y="688205"/>
                    <a:pt x="1110712" y="692258"/>
                  </a:cubicBezTo>
                  <a:lnTo>
                    <a:pt x="1095214" y="702590"/>
                  </a:lnTo>
                  <a:cubicBezTo>
                    <a:pt x="1091770" y="707756"/>
                    <a:pt x="1089730" y="714210"/>
                    <a:pt x="1084882" y="718089"/>
                  </a:cubicBezTo>
                  <a:cubicBezTo>
                    <a:pt x="1080630" y="721491"/>
                    <a:pt x="1072548" y="718824"/>
                    <a:pt x="1069383" y="723255"/>
                  </a:cubicBezTo>
                  <a:cubicBezTo>
                    <a:pt x="1063053" y="732117"/>
                    <a:pt x="1063921" y="744510"/>
                    <a:pt x="1059051" y="754251"/>
                  </a:cubicBezTo>
                  <a:cubicBezTo>
                    <a:pt x="1055607" y="761139"/>
                    <a:pt x="1051753" y="767837"/>
                    <a:pt x="1048719" y="774916"/>
                  </a:cubicBezTo>
                  <a:cubicBezTo>
                    <a:pt x="1046574" y="779921"/>
                    <a:pt x="1046198" y="785654"/>
                    <a:pt x="1043553" y="790414"/>
                  </a:cubicBezTo>
                  <a:cubicBezTo>
                    <a:pt x="1037522" y="801269"/>
                    <a:pt x="1022888" y="821411"/>
                    <a:pt x="1022888" y="821411"/>
                  </a:cubicBezTo>
                  <a:lnTo>
                    <a:pt x="1012556" y="852407"/>
                  </a:lnTo>
                  <a:cubicBezTo>
                    <a:pt x="1010834" y="857573"/>
                    <a:pt x="1009825" y="863034"/>
                    <a:pt x="1007390" y="867905"/>
                  </a:cubicBezTo>
                  <a:cubicBezTo>
                    <a:pt x="1003946" y="874793"/>
                    <a:pt x="999762" y="881359"/>
                    <a:pt x="997058" y="888570"/>
                  </a:cubicBezTo>
                  <a:cubicBezTo>
                    <a:pt x="994565" y="895218"/>
                    <a:pt x="993284" y="902272"/>
                    <a:pt x="991892" y="909234"/>
                  </a:cubicBezTo>
                  <a:cubicBezTo>
                    <a:pt x="986307" y="937158"/>
                    <a:pt x="988759" y="936899"/>
                    <a:pt x="981560" y="960895"/>
                  </a:cubicBezTo>
                  <a:cubicBezTo>
                    <a:pt x="978430" y="971327"/>
                    <a:pt x="980289" y="985851"/>
                    <a:pt x="971227" y="991892"/>
                  </a:cubicBezTo>
                  <a:cubicBezTo>
                    <a:pt x="960895" y="998780"/>
                    <a:pt x="949012" y="1003775"/>
                    <a:pt x="940231" y="1012556"/>
                  </a:cubicBezTo>
                  <a:cubicBezTo>
                    <a:pt x="933343" y="1019444"/>
                    <a:pt x="929017" y="1030858"/>
                    <a:pt x="919566" y="1033221"/>
                  </a:cubicBezTo>
                  <a:lnTo>
                    <a:pt x="898902" y="1038387"/>
                  </a:lnTo>
                  <a:cubicBezTo>
                    <a:pt x="893736" y="1041831"/>
                    <a:pt x="887794" y="1044329"/>
                    <a:pt x="883404" y="1048719"/>
                  </a:cubicBezTo>
                  <a:cubicBezTo>
                    <a:pt x="872849" y="1059274"/>
                    <a:pt x="875516" y="1066883"/>
                    <a:pt x="862739" y="1074550"/>
                  </a:cubicBezTo>
                  <a:cubicBezTo>
                    <a:pt x="858070" y="1077352"/>
                    <a:pt x="852407" y="1077994"/>
                    <a:pt x="847241" y="1079716"/>
                  </a:cubicBezTo>
                  <a:lnTo>
                    <a:pt x="836909" y="1110712"/>
                  </a:lnTo>
                  <a:lnTo>
                    <a:pt x="831743" y="1126211"/>
                  </a:lnTo>
                  <a:cubicBezTo>
                    <a:pt x="830212" y="1138456"/>
                    <a:pt x="825137" y="1183630"/>
                    <a:pt x="821410" y="1198536"/>
                  </a:cubicBezTo>
                  <a:cubicBezTo>
                    <a:pt x="821409" y="1198541"/>
                    <a:pt x="808496" y="1237279"/>
                    <a:pt x="805912" y="1245031"/>
                  </a:cubicBezTo>
                  <a:lnTo>
                    <a:pt x="800746" y="1260529"/>
                  </a:lnTo>
                  <a:cubicBezTo>
                    <a:pt x="797343" y="1270739"/>
                    <a:pt x="794353" y="1284243"/>
                    <a:pt x="785248" y="1291526"/>
                  </a:cubicBezTo>
                  <a:cubicBezTo>
                    <a:pt x="780996" y="1294928"/>
                    <a:pt x="774915" y="1294970"/>
                    <a:pt x="769749" y="1296692"/>
                  </a:cubicBezTo>
                  <a:cubicBezTo>
                    <a:pt x="759417" y="1303580"/>
                    <a:pt x="747534" y="1308575"/>
                    <a:pt x="738753" y="1317356"/>
                  </a:cubicBezTo>
                  <a:cubicBezTo>
                    <a:pt x="731865" y="1324244"/>
                    <a:pt x="727330" y="1334940"/>
                    <a:pt x="718088" y="1338021"/>
                  </a:cubicBezTo>
                  <a:cubicBezTo>
                    <a:pt x="712922" y="1339743"/>
                    <a:pt x="707350" y="1340542"/>
                    <a:pt x="702590" y="1343187"/>
                  </a:cubicBezTo>
                  <a:cubicBezTo>
                    <a:pt x="691735" y="1349217"/>
                    <a:pt x="671594" y="1363851"/>
                    <a:pt x="671594" y="1363851"/>
                  </a:cubicBezTo>
                  <a:cubicBezTo>
                    <a:pt x="667392" y="1376455"/>
                    <a:pt x="666109" y="1384834"/>
                    <a:pt x="656095" y="1394848"/>
                  </a:cubicBezTo>
                  <a:cubicBezTo>
                    <a:pt x="651705" y="1399238"/>
                    <a:pt x="645763" y="1401736"/>
                    <a:pt x="640597" y="1405180"/>
                  </a:cubicBezTo>
                  <a:lnTo>
                    <a:pt x="614766" y="1482672"/>
                  </a:lnTo>
                  <a:lnTo>
                    <a:pt x="609600" y="1498170"/>
                  </a:lnTo>
                  <a:cubicBezTo>
                    <a:pt x="607878" y="1503336"/>
                    <a:pt x="608965" y="1510647"/>
                    <a:pt x="604434" y="1513668"/>
                  </a:cubicBezTo>
                  <a:cubicBezTo>
                    <a:pt x="599268" y="1517112"/>
                    <a:pt x="593650" y="1519959"/>
                    <a:pt x="588936" y="1524000"/>
                  </a:cubicBezTo>
                  <a:cubicBezTo>
                    <a:pt x="581540" y="1530340"/>
                    <a:pt x="577513" y="1541584"/>
                    <a:pt x="568271" y="1544665"/>
                  </a:cubicBezTo>
                  <a:lnTo>
                    <a:pt x="537275" y="1554997"/>
                  </a:lnTo>
                  <a:lnTo>
                    <a:pt x="521777" y="1560163"/>
                  </a:lnTo>
                  <a:cubicBezTo>
                    <a:pt x="511618" y="1575399"/>
                    <a:pt x="510860" y="1578731"/>
                    <a:pt x="495946" y="1591160"/>
                  </a:cubicBezTo>
                  <a:cubicBezTo>
                    <a:pt x="491176" y="1595135"/>
                    <a:pt x="485614" y="1598048"/>
                    <a:pt x="480448" y="1601492"/>
                  </a:cubicBezTo>
                  <a:cubicBezTo>
                    <a:pt x="478726" y="1606658"/>
                    <a:pt x="478084" y="1612321"/>
                    <a:pt x="475282" y="1616990"/>
                  </a:cubicBezTo>
                  <a:cubicBezTo>
                    <a:pt x="456922" y="1647588"/>
                    <a:pt x="465729" y="1593986"/>
                    <a:pt x="444285" y="1658319"/>
                  </a:cubicBezTo>
                  <a:cubicBezTo>
                    <a:pt x="440841" y="1668651"/>
                    <a:pt x="436595" y="1678750"/>
                    <a:pt x="433953" y="1689316"/>
                  </a:cubicBezTo>
                  <a:cubicBezTo>
                    <a:pt x="426657" y="1718499"/>
                    <a:pt x="430179" y="1703018"/>
                    <a:pt x="423621" y="1735811"/>
                  </a:cubicBezTo>
                  <a:cubicBezTo>
                    <a:pt x="425343" y="1759919"/>
                    <a:pt x="426382" y="1784086"/>
                    <a:pt x="428787" y="1808136"/>
                  </a:cubicBezTo>
                  <a:cubicBezTo>
                    <a:pt x="431550" y="1835765"/>
                    <a:pt x="439119" y="1890794"/>
                    <a:pt x="439119" y="1890794"/>
                  </a:cubicBezTo>
                  <a:cubicBezTo>
                    <a:pt x="431530" y="2019805"/>
                    <a:pt x="450655" y="1946808"/>
                    <a:pt x="423621" y="1994116"/>
                  </a:cubicBezTo>
                  <a:cubicBezTo>
                    <a:pt x="419800" y="2000802"/>
                    <a:pt x="417250" y="2008176"/>
                    <a:pt x="413288" y="2014780"/>
                  </a:cubicBezTo>
                  <a:cubicBezTo>
                    <a:pt x="406899" y="2025428"/>
                    <a:pt x="392624" y="2045777"/>
                    <a:pt x="392624" y="2045777"/>
                  </a:cubicBezTo>
                  <a:cubicBezTo>
                    <a:pt x="380759" y="2093236"/>
                    <a:pt x="397907" y="2044339"/>
                    <a:pt x="371960" y="2076773"/>
                  </a:cubicBezTo>
                  <a:cubicBezTo>
                    <a:pt x="368558" y="2081025"/>
                    <a:pt x="369596" y="2087602"/>
                    <a:pt x="366794" y="2092272"/>
                  </a:cubicBezTo>
                  <a:cubicBezTo>
                    <a:pt x="364288" y="2096449"/>
                    <a:pt x="359905" y="2099160"/>
                    <a:pt x="356461" y="2102604"/>
                  </a:cubicBezTo>
                  <a:cubicBezTo>
                    <a:pt x="351004" y="2118974"/>
                    <a:pt x="352408" y="2119293"/>
                    <a:pt x="340963" y="2133600"/>
                  </a:cubicBezTo>
                  <a:cubicBezTo>
                    <a:pt x="337920" y="2137404"/>
                    <a:pt x="333674" y="2140129"/>
                    <a:pt x="330631" y="2143933"/>
                  </a:cubicBezTo>
                  <a:cubicBezTo>
                    <a:pt x="326753" y="2148781"/>
                    <a:pt x="325147" y="2155553"/>
                    <a:pt x="320299" y="2159431"/>
                  </a:cubicBezTo>
                  <a:cubicBezTo>
                    <a:pt x="316047" y="2162833"/>
                    <a:pt x="309966" y="2162875"/>
                    <a:pt x="304800" y="2164597"/>
                  </a:cubicBezTo>
                  <a:cubicBezTo>
                    <a:pt x="251187" y="2200339"/>
                    <a:pt x="331408" y="2143156"/>
                    <a:pt x="278970" y="2195594"/>
                  </a:cubicBezTo>
                  <a:cubicBezTo>
                    <a:pt x="275119" y="2199445"/>
                    <a:pt x="268637" y="2199038"/>
                    <a:pt x="263471" y="2200760"/>
                  </a:cubicBezTo>
                  <a:cubicBezTo>
                    <a:pt x="240344" y="2270142"/>
                    <a:pt x="263811" y="2194807"/>
                    <a:pt x="253139" y="2381573"/>
                  </a:cubicBezTo>
                  <a:cubicBezTo>
                    <a:pt x="252136" y="2399119"/>
                    <a:pt x="243139" y="2399773"/>
                    <a:pt x="232475" y="2412570"/>
                  </a:cubicBezTo>
                  <a:cubicBezTo>
                    <a:pt x="226014" y="2420324"/>
                    <a:pt x="221377" y="2432933"/>
                    <a:pt x="211810" y="2438400"/>
                  </a:cubicBezTo>
                  <a:cubicBezTo>
                    <a:pt x="201740" y="2444155"/>
                    <a:pt x="164392" y="2455929"/>
                    <a:pt x="154983" y="2459065"/>
                  </a:cubicBezTo>
                  <a:cubicBezTo>
                    <a:pt x="149817" y="2460787"/>
                    <a:pt x="144016" y="2461210"/>
                    <a:pt x="139485" y="2464231"/>
                  </a:cubicBezTo>
                  <a:cubicBezTo>
                    <a:pt x="101182" y="2489765"/>
                    <a:pt x="120665" y="2482460"/>
                    <a:pt x="82658" y="2490061"/>
                  </a:cubicBezTo>
                  <a:cubicBezTo>
                    <a:pt x="62017" y="2551987"/>
                    <a:pt x="88452" y="2467864"/>
                    <a:pt x="72326" y="2639878"/>
                  </a:cubicBezTo>
                  <a:cubicBezTo>
                    <a:pt x="69215" y="2673060"/>
                    <a:pt x="67855" y="2668922"/>
                    <a:pt x="46495" y="2676041"/>
                  </a:cubicBezTo>
                  <a:cubicBezTo>
                    <a:pt x="44773" y="2681207"/>
                    <a:pt x="45180" y="2687688"/>
                    <a:pt x="41329" y="2691539"/>
                  </a:cubicBezTo>
                  <a:cubicBezTo>
                    <a:pt x="37478" y="2695390"/>
                    <a:pt x="28633" y="2692036"/>
                    <a:pt x="25831" y="2696705"/>
                  </a:cubicBezTo>
                  <a:cubicBezTo>
                    <a:pt x="17426" y="2710714"/>
                    <a:pt x="10333" y="2743200"/>
                    <a:pt x="10333" y="2743200"/>
                  </a:cubicBezTo>
                  <a:cubicBezTo>
                    <a:pt x="12055" y="2755254"/>
                    <a:pt x="13111" y="2767423"/>
                    <a:pt x="15499" y="2779363"/>
                  </a:cubicBezTo>
                  <a:cubicBezTo>
                    <a:pt x="16567" y="2784703"/>
                    <a:pt x="19484" y="2789545"/>
                    <a:pt x="20665" y="2794861"/>
                  </a:cubicBezTo>
                  <a:cubicBezTo>
                    <a:pt x="22937" y="2805086"/>
                    <a:pt x="23777" y="2815587"/>
                    <a:pt x="25831" y="2825858"/>
                  </a:cubicBezTo>
                  <a:cubicBezTo>
                    <a:pt x="35492" y="2874163"/>
                    <a:pt x="26317" y="2822638"/>
                    <a:pt x="36163" y="2862021"/>
                  </a:cubicBezTo>
                  <a:cubicBezTo>
                    <a:pt x="38293" y="2870539"/>
                    <a:pt x="38246" y="2879630"/>
                    <a:pt x="41329" y="2887851"/>
                  </a:cubicBezTo>
                  <a:cubicBezTo>
                    <a:pt x="43509" y="2893665"/>
                    <a:pt x="49139" y="2897676"/>
                    <a:pt x="51661" y="2903350"/>
                  </a:cubicBezTo>
                  <a:cubicBezTo>
                    <a:pt x="76251" y="2958677"/>
                    <a:pt x="48944" y="2914771"/>
                    <a:pt x="72326" y="2949844"/>
                  </a:cubicBezTo>
                  <a:cubicBezTo>
                    <a:pt x="74048" y="2955010"/>
                    <a:pt x="75057" y="2960472"/>
                    <a:pt x="77492" y="2965343"/>
                  </a:cubicBezTo>
                  <a:cubicBezTo>
                    <a:pt x="80269" y="2970896"/>
                    <a:pt x="85302" y="2975167"/>
                    <a:pt x="87824" y="2980841"/>
                  </a:cubicBezTo>
                  <a:cubicBezTo>
                    <a:pt x="92247" y="2990794"/>
                    <a:pt x="98156" y="3011838"/>
                    <a:pt x="98156" y="3011838"/>
                  </a:cubicBezTo>
                  <a:cubicBezTo>
                    <a:pt x="99878" y="3025614"/>
                    <a:pt x="100839" y="3039507"/>
                    <a:pt x="103322" y="3053166"/>
                  </a:cubicBezTo>
                  <a:cubicBezTo>
                    <a:pt x="104296" y="3058524"/>
                    <a:pt x="106992" y="3063429"/>
                    <a:pt x="108488" y="3068665"/>
                  </a:cubicBezTo>
                  <a:cubicBezTo>
                    <a:pt x="117866" y="3101487"/>
                    <a:pt x="107938" y="3077895"/>
                    <a:pt x="123987" y="3109994"/>
                  </a:cubicBezTo>
                  <a:cubicBezTo>
                    <a:pt x="140662" y="3210045"/>
                    <a:pt x="136269" y="3171785"/>
                    <a:pt x="123987" y="3368299"/>
                  </a:cubicBezTo>
                  <a:cubicBezTo>
                    <a:pt x="123507" y="3375985"/>
                    <a:pt x="116359" y="3381752"/>
                    <a:pt x="113655" y="3388963"/>
                  </a:cubicBezTo>
                  <a:cubicBezTo>
                    <a:pt x="109674" y="3399577"/>
                    <a:pt x="105779" y="3425628"/>
                    <a:pt x="103322" y="3435458"/>
                  </a:cubicBezTo>
                  <a:cubicBezTo>
                    <a:pt x="98556" y="3454523"/>
                    <a:pt x="94366" y="3457274"/>
                    <a:pt x="82658" y="3476787"/>
                  </a:cubicBezTo>
                  <a:cubicBezTo>
                    <a:pt x="72141" y="3539887"/>
                    <a:pt x="85179" y="3480395"/>
                    <a:pt x="67160" y="3528448"/>
                  </a:cubicBezTo>
                  <a:cubicBezTo>
                    <a:pt x="64667" y="3535096"/>
                    <a:pt x="63945" y="3542285"/>
                    <a:pt x="61994" y="3549112"/>
                  </a:cubicBezTo>
                  <a:cubicBezTo>
                    <a:pt x="60498" y="3554348"/>
                    <a:pt x="58549" y="3559445"/>
                    <a:pt x="56827" y="3564611"/>
                  </a:cubicBezTo>
                  <a:cubicBezTo>
                    <a:pt x="55105" y="3574943"/>
                    <a:pt x="53933" y="3585382"/>
                    <a:pt x="51661" y="3595607"/>
                  </a:cubicBezTo>
                  <a:cubicBezTo>
                    <a:pt x="50480" y="3600923"/>
                    <a:pt x="47676" y="3605789"/>
                    <a:pt x="46495" y="3611105"/>
                  </a:cubicBezTo>
                  <a:cubicBezTo>
                    <a:pt x="44223" y="3621330"/>
                    <a:pt x="43383" y="3631831"/>
                    <a:pt x="41329" y="3642102"/>
                  </a:cubicBezTo>
                  <a:cubicBezTo>
                    <a:pt x="37426" y="3661619"/>
                    <a:pt x="32419" y="3673998"/>
                    <a:pt x="25831" y="3693763"/>
                  </a:cubicBezTo>
                  <a:cubicBezTo>
                    <a:pt x="6996" y="3750269"/>
                    <a:pt x="37032" y="3664688"/>
                    <a:pt x="10333" y="3724760"/>
                  </a:cubicBezTo>
                  <a:cubicBezTo>
                    <a:pt x="5910" y="3734712"/>
                    <a:pt x="0" y="3755756"/>
                    <a:pt x="0" y="3755756"/>
                  </a:cubicBezTo>
                  <a:cubicBezTo>
                    <a:pt x="3041" y="3798326"/>
                    <a:pt x="2879" y="3838729"/>
                    <a:pt x="15499" y="3879743"/>
                  </a:cubicBezTo>
                  <a:cubicBezTo>
                    <a:pt x="17325" y="3885677"/>
                    <a:pt x="23054" y="3889688"/>
                    <a:pt x="25831" y="3895241"/>
                  </a:cubicBezTo>
                  <a:cubicBezTo>
                    <a:pt x="47222" y="3938023"/>
                    <a:pt x="11715" y="3881814"/>
                    <a:pt x="41329" y="3926238"/>
                  </a:cubicBezTo>
                  <a:cubicBezTo>
                    <a:pt x="56159" y="3985558"/>
                    <a:pt x="35423" y="3912458"/>
                    <a:pt x="56827" y="3962400"/>
                  </a:cubicBezTo>
                  <a:cubicBezTo>
                    <a:pt x="66754" y="3985563"/>
                    <a:pt x="57111" y="3978465"/>
                    <a:pt x="67160" y="3998563"/>
                  </a:cubicBezTo>
                  <a:cubicBezTo>
                    <a:pt x="78447" y="4021138"/>
                    <a:pt x="81797" y="4012339"/>
                    <a:pt x="87824" y="4008895"/>
                  </a:cubicBezTo>
                  <a:close/>
                </a:path>
              </a:pathLst>
            </a:custGeom>
            <a:solidFill>
              <a:srgbClr val="FFFF00">
                <a:alpha val="15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</p:grpSp>
      <p:sp>
        <p:nvSpPr>
          <p:cNvPr id="635" name="8-конечная звезда 634"/>
          <p:cNvSpPr/>
          <p:nvPr/>
        </p:nvSpPr>
        <p:spPr>
          <a:xfrm rot="1262594">
            <a:off x="5582729" y="5703374"/>
            <a:ext cx="72483" cy="72483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636" name="8-конечная звезда 635"/>
          <p:cNvSpPr/>
          <p:nvPr/>
        </p:nvSpPr>
        <p:spPr>
          <a:xfrm rot="1262594">
            <a:off x="5795920" y="5426428"/>
            <a:ext cx="64800" cy="648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637" name="8-конечная звезда 636"/>
          <p:cNvSpPr/>
          <p:nvPr/>
        </p:nvSpPr>
        <p:spPr>
          <a:xfrm rot="1262594">
            <a:off x="5712172" y="5367300"/>
            <a:ext cx="64800" cy="648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651" name="8-конечная звезда 650"/>
          <p:cNvSpPr/>
          <p:nvPr/>
        </p:nvSpPr>
        <p:spPr>
          <a:xfrm rot="1262594">
            <a:off x="5855048" y="5497866"/>
            <a:ext cx="64800" cy="648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653" name="8-конечная звезда 652"/>
          <p:cNvSpPr/>
          <p:nvPr/>
        </p:nvSpPr>
        <p:spPr>
          <a:xfrm rot="1262594">
            <a:off x="5651464" y="5653121"/>
            <a:ext cx="54000" cy="540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654" name="8-конечная звезда 653"/>
          <p:cNvSpPr/>
          <p:nvPr/>
        </p:nvSpPr>
        <p:spPr>
          <a:xfrm rot="1262594">
            <a:off x="5508588" y="5794349"/>
            <a:ext cx="54000" cy="540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655" name="8-конечная звезда 654"/>
          <p:cNvSpPr/>
          <p:nvPr/>
        </p:nvSpPr>
        <p:spPr>
          <a:xfrm rot="1262594">
            <a:off x="5594054" y="5435581"/>
            <a:ext cx="43200" cy="432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656" name="8-конечная звезда 655"/>
          <p:cNvSpPr/>
          <p:nvPr/>
        </p:nvSpPr>
        <p:spPr>
          <a:xfrm rot="1262594">
            <a:off x="5792762" y="5649894"/>
            <a:ext cx="43200" cy="432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657" name="8-конечная звезда 656"/>
          <p:cNvSpPr/>
          <p:nvPr/>
        </p:nvSpPr>
        <p:spPr>
          <a:xfrm rot="1262594">
            <a:off x="4939785" y="6225677"/>
            <a:ext cx="72483" cy="72483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661" name="8-конечная звезда 660"/>
          <p:cNvSpPr/>
          <p:nvPr/>
        </p:nvSpPr>
        <p:spPr>
          <a:xfrm rot="1262594">
            <a:off x="5367293" y="6010241"/>
            <a:ext cx="64800" cy="648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662" name="8-конечная звезда 661"/>
          <p:cNvSpPr/>
          <p:nvPr/>
        </p:nvSpPr>
        <p:spPr>
          <a:xfrm rot="1262594">
            <a:off x="5365712" y="6151539"/>
            <a:ext cx="54000" cy="540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663" name="8-конечная звезда 662"/>
          <p:cNvSpPr/>
          <p:nvPr/>
        </p:nvSpPr>
        <p:spPr>
          <a:xfrm rot="1262594">
            <a:off x="5222837" y="6222976"/>
            <a:ext cx="54000" cy="540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666" name="8-конечная звезда 665"/>
          <p:cNvSpPr/>
          <p:nvPr/>
        </p:nvSpPr>
        <p:spPr>
          <a:xfrm rot="1262594">
            <a:off x="4651333" y="6151539"/>
            <a:ext cx="54000" cy="540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672" name="8-конечная звезда 671"/>
          <p:cNvSpPr/>
          <p:nvPr/>
        </p:nvSpPr>
        <p:spPr>
          <a:xfrm rot="1262594">
            <a:off x="4792629" y="6078522"/>
            <a:ext cx="43200" cy="432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673" name="8-конечная звезда 672"/>
          <p:cNvSpPr/>
          <p:nvPr/>
        </p:nvSpPr>
        <p:spPr>
          <a:xfrm rot="1262594">
            <a:off x="4578315" y="6007084"/>
            <a:ext cx="43200" cy="432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731" name="8-конечная звезда 730"/>
          <p:cNvSpPr/>
          <p:nvPr/>
        </p:nvSpPr>
        <p:spPr>
          <a:xfrm rot="386549">
            <a:off x="4844414" y="6075066"/>
            <a:ext cx="54000" cy="540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732" name="8-конечная звезда 731"/>
          <p:cNvSpPr/>
          <p:nvPr/>
        </p:nvSpPr>
        <p:spPr>
          <a:xfrm rot="1262594">
            <a:off x="4721192" y="6149960"/>
            <a:ext cx="43200" cy="432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cxnSp>
        <p:nvCxnSpPr>
          <p:cNvPr id="733" name="Прямая соединительная линия 732"/>
          <p:cNvCxnSpPr>
            <a:stCxn id="653" idx="5"/>
            <a:endCxn id="655" idx="1"/>
          </p:cNvCxnSpPr>
          <p:nvPr/>
        </p:nvCxnSpPr>
        <p:spPr>
          <a:xfrm rot="16200000" flipV="1">
            <a:off x="5556700" y="5544646"/>
            <a:ext cx="178526" cy="43076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34" name="Прямая соединительная линия 733"/>
          <p:cNvCxnSpPr>
            <a:stCxn id="655" idx="7"/>
            <a:endCxn id="637" idx="3"/>
          </p:cNvCxnSpPr>
          <p:nvPr/>
        </p:nvCxnSpPr>
        <p:spPr>
          <a:xfrm rot="5400000" flipH="1" flipV="1">
            <a:off x="5657402" y="5390848"/>
            <a:ext cx="35554" cy="79570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35" name="Прямая соединительная линия 734"/>
          <p:cNvCxnSpPr>
            <a:stCxn id="653" idx="7"/>
            <a:endCxn id="656" idx="3"/>
          </p:cNvCxnSpPr>
          <p:nvPr/>
        </p:nvCxnSpPr>
        <p:spPr>
          <a:xfrm rot="16200000" flipH="1">
            <a:off x="5743326" y="5628969"/>
            <a:ext cx="11107" cy="91484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36" name="Прямая соединительная линия 735"/>
          <p:cNvCxnSpPr>
            <a:stCxn id="637" idx="0"/>
            <a:endCxn id="636" idx="5"/>
          </p:cNvCxnSpPr>
          <p:nvPr/>
        </p:nvCxnSpPr>
        <p:spPr>
          <a:xfrm>
            <a:off x="5774811" y="5411334"/>
            <a:ext cx="40353" cy="17886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37" name="Прямая соединительная линия 736"/>
          <p:cNvCxnSpPr>
            <a:stCxn id="651" idx="5"/>
            <a:endCxn id="636" idx="0"/>
          </p:cNvCxnSpPr>
          <p:nvPr/>
        </p:nvCxnSpPr>
        <p:spPr>
          <a:xfrm rot="16200000" flipV="1">
            <a:off x="5851328" y="5477693"/>
            <a:ext cx="30196" cy="15733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38" name="Прямая соединительная линия 737"/>
          <p:cNvCxnSpPr>
            <a:stCxn id="656" idx="7"/>
            <a:endCxn id="651" idx="1"/>
          </p:cNvCxnSpPr>
          <p:nvPr/>
        </p:nvCxnSpPr>
        <p:spPr>
          <a:xfrm rot="5400000" flipH="1" flipV="1">
            <a:off x="5815929" y="5578048"/>
            <a:ext cx="102849" cy="66502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72" name="Прямая соединительная линия 771"/>
          <p:cNvCxnSpPr>
            <a:stCxn id="653" idx="3"/>
            <a:endCxn id="635" idx="6"/>
          </p:cNvCxnSpPr>
          <p:nvPr/>
        </p:nvCxnSpPr>
        <p:spPr>
          <a:xfrm rot="5400000">
            <a:off x="5635534" y="5687534"/>
            <a:ext cx="14707" cy="21806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73" name="Прямая соединительная линия 772"/>
          <p:cNvCxnSpPr>
            <a:stCxn id="635" idx="3"/>
            <a:endCxn id="654" idx="7"/>
          </p:cNvCxnSpPr>
          <p:nvPr/>
        </p:nvCxnSpPr>
        <p:spPr>
          <a:xfrm rot="5400000">
            <a:off x="5545030" y="5769564"/>
            <a:ext cx="56055" cy="25589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74" name="Прямая соединительная линия 773"/>
          <p:cNvCxnSpPr>
            <a:stCxn id="654" idx="2"/>
            <a:endCxn id="661" idx="6"/>
          </p:cNvCxnSpPr>
          <p:nvPr/>
        </p:nvCxnSpPr>
        <p:spPr>
          <a:xfrm rot="5400000">
            <a:off x="5385683" y="5872192"/>
            <a:ext cx="165854" cy="114566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89" name="Прямая соединительная линия 788"/>
          <p:cNvCxnSpPr>
            <a:stCxn id="657" idx="4"/>
            <a:endCxn id="732" idx="1"/>
          </p:cNvCxnSpPr>
          <p:nvPr/>
        </p:nvCxnSpPr>
        <p:spPr>
          <a:xfrm rot="10800000">
            <a:off x="4751564" y="6191300"/>
            <a:ext cx="190639" cy="57606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90" name="Прямая соединительная линия 789"/>
          <p:cNvCxnSpPr>
            <a:stCxn id="663" idx="3"/>
            <a:endCxn id="657" idx="0"/>
          </p:cNvCxnSpPr>
          <p:nvPr/>
        </p:nvCxnSpPr>
        <p:spPr>
          <a:xfrm rot="5400000">
            <a:off x="5110511" y="6160279"/>
            <a:ext cx="13993" cy="215312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91" name="Прямая соединительная линия 790"/>
          <p:cNvCxnSpPr>
            <a:stCxn id="662" idx="3"/>
            <a:endCxn id="663" idx="7"/>
          </p:cNvCxnSpPr>
          <p:nvPr/>
        </p:nvCxnSpPr>
        <p:spPr>
          <a:xfrm rot="5400000">
            <a:off x="5296520" y="6167494"/>
            <a:ext cx="49511" cy="93527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92" name="Прямая соединительная линия 791"/>
          <p:cNvCxnSpPr>
            <a:stCxn id="661" idx="2"/>
            <a:endCxn id="662" idx="5"/>
          </p:cNvCxnSpPr>
          <p:nvPr/>
        </p:nvCxnSpPr>
        <p:spPr>
          <a:xfrm rot="5400000">
            <a:off x="5344412" y="6110217"/>
            <a:ext cx="80985" cy="6310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08" name="Прямая соединительная линия 807"/>
          <p:cNvCxnSpPr>
            <a:stCxn id="672" idx="4"/>
            <a:endCxn id="673" idx="0"/>
          </p:cNvCxnSpPr>
          <p:nvPr/>
        </p:nvCxnSpPr>
        <p:spPr>
          <a:xfrm rot="10800000">
            <a:off x="4620074" y="6036440"/>
            <a:ext cx="173996" cy="55926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10" name="Прямая соединительная линия 809"/>
          <p:cNvCxnSpPr>
            <a:stCxn id="666" idx="4"/>
            <a:endCxn id="672" idx="2"/>
          </p:cNvCxnSpPr>
          <p:nvPr/>
        </p:nvCxnSpPr>
        <p:spPr>
          <a:xfrm rot="10800000" flipH="1">
            <a:off x="4653133" y="6120282"/>
            <a:ext cx="153339" cy="48563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11" name="Прямая соединительная линия 810"/>
          <p:cNvCxnSpPr>
            <a:stCxn id="672" idx="7"/>
            <a:endCxn id="731" idx="5"/>
          </p:cNvCxnSpPr>
          <p:nvPr/>
        </p:nvCxnSpPr>
        <p:spPr>
          <a:xfrm rot="5400000" flipH="1" flipV="1">
            <a:off x="4839078" y="6075844"/>
            <a:ext cx="10399" cy="20616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13" name="Прямая соединительная линия 812"/>
          <p:cNvCxnSpPr>
            <a:stCxn id="732" idx="3"/>
            <a:endCxn id="666" idx="0"/>
          </p:cNvCxnSpPr>
          <p:nvPr/>
        </p:nvCxnSpPr>
        <p:spPr>
          <a:xfrm rot="5400000">
            <a:off x="4709341" y="6174522"/>
            <a:ext cx="7903" cy="19520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40" name="TextBox 839"/>
          <p:cNvSpPr txBox="1"/>
          <p:nvPr/>
        </p:nvSpPr>
        <p:spPr>
          <a:xfrm rot="17609775">
            <a:off x="5766738" y="3925096"/>
            <a:ext cx="70215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ДІВА</a:t>
            </a:r>
            <a:endParaRPr lang="uk-UA" sz="8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841" name="TextBox 840"/>
          <p:cNvSpPr txBox="1"/>
          <p:nvPr/>
        </p:nvSpPr>
        <p:spPr>
          <a:xfrm rot="18844704">
            <a:off x="5747959" y="5088146"/>
            <a:ext cx="761432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ТЕРЕЗИ</a:t>
            </a:r>
            <a:endParaRPr lang="uk-UA" sz="8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849" name="TextBox 848"/>
          <p:cNvSpPr txBox="1"/>
          <p:nvPr/>
        </p:nvSpPr>
        <p:spPr>
          <a:xfrm rot="20935033">
            <a:off x="4668509" y="5142956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ЗМІЄНОСЕЦЬ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850" name="TextBox 849"/>
          <p:cNvSpPr txBox="1"/>
          <p:nvPr/>
        </p:nvSpPr>
        <p:spPr>
          <a:xfrm rot="20435732">
            <a:off x="5011383" y="6191548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СКОРПІОН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851" name="TextBox 850"/>
          <p:cNvSpPr txBox="1"/>
          <p:nvPr/>
        </p:nvSpPr>
        <p:spPr>
          <a:xfrm rot="730692">
            <a:off x="3582908" y="6077797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СТРІЛЕЦЬ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852" name="TextBox 851"/>
          <p:cNvSpPr txBox="1"/>
          <p:nvPr/>
        </p:nvSpPr>
        <p:spPr>
          <a:xfrm rot="3763062">
            <a:off x="2175723" y="4842273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КОЗЕРОГ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857" name="TextBox 856"/>
          <p:cNvSpPr txBox="1"/>
          <p:nvPr/>
        </p:nvSpPr>
        <p:spPr>
          <a:xfrm rot="3718070">
            <a:off x="2740230" y="4568320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ВОДОЛІЙ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858" name="TextBox 857"/>
          <p:cNvSpPr txBox="1"/>
          <p:nvPr/>
        </p:nvSpPr>
        <p:spPr>
          <a:xfrm rot="17731778">
            <a:off x="2647441" y="2971766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РИБИ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860" name="TextBox 859"/>
          <p:cNvSpPr txBox="1"/>
          <p:nvPr/>
        </p:nvSpPr>
        <p:spPr>
          <a:xfrm rot="19380116">
            <a:off x="3051864" y="2465752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ОВЕН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861" name="TextBox 860"/>
          <p:cNvSpPr txBox="1"/>
          <p:nvPr/>
        </p:nvSpPr>
        <p:spPr>
          <a:xfrm rot="20497662">
            <a:off x="3653295" y="2246753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ТЕЛЕЦЬ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862" name="TextBox 861"/>
          <p:cNvSpPr txBox="1"/>
          <p:nvPr/>
        </p:nvSpPr>
        <p:spPr>
          <a:xfrm rot="1816433">
            <a:off x="4710285" y="1924869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БЛИЗНЯТА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863" name="TextBox 862"/>
          <p:cNvSpPr txBox="1"/>
          <p:nvPr/>
        </p:nvSpPr>
        <p:spPr>
          <a:xfrm rot="1060210">
            <a:off x="5153839" y="2349047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РАК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864" name="TextBox 863"/>
          <p:cNvSpPr txBox="1"/>
          <p:nvPr/>
        </p:nvSpPr>
        <p:spPr>
          <a:xfrm rot="3557862">
            <a:off x="5753744" y="2991864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ЛЕВ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869" name="TextBox 868"/>
          <p:cNvSpPr txBox="1"/>
          <p:nvPr/>
        </p:nvSpPr>
        <p:spPr>
          <a:xfrm rot="706623">
            <a:off x="4378060" y="3359747"/>
            <a:ext cx="74999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МАЛИЙ </a:t>
            </a:r>
          </a:p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КІВШ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870" name="TextBox 869"/>
          <p:cNvSpPr txBox="1"/>
          <p:nvPr/>
        </p:nvSpPr>
        <p:spPr>
          <a:xfrm rot="3515078">
            <a:off x="4487023" y="3232569"/>
            <a:ext cx="982593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ВЕЛИКИЙ КІВШ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871" name="TextBox 870"/>
          <p:cNvSpPr txBox="1"/>
          <p:nvPr/>
        </p:nvSpPr>
        <p:spPr>
          <a:xfrm rot="3052228">
            <a:off x="4877667" y="3064467"/>
            <a:ext cx="982593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ВЕЛИКА ВЕДМЕДИЦЯ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grpSp>
        <p:nvGrpSpPr>
          <p:cNvPr id="20" name="Группа 352"/>
          <p:cNvGrpSpPr/>
          <p:nvPr/>
        </p:nvGrpSpPr>
        <p:grpSpPr>
          <a:xfrm rot="1024166">
            <a:off x="4501018" y="3398827"/>
            <a:ext cx="322963" cy="278566"/>
            <a:chOff x="4513747" y="3364748"/>
            <a:chExt cx="476035" cy="410596"/>
          </a:xfrm>
        </p:grpSpPr>
        <p:sp>
          <p:nvSpPr>
            <p:cNvPr id="40" name="8-конечная звезда 39"/>
            <p:cNvSpPr/>
            <p:nvPr/>
          </p:nvSpPr>
          <p:spPr>
            <a:xfrm rot="21105294">
              <a:off x="4513747" y="3364748"/>
              <a:ext cx="108000" cy="108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1" name="8-конечная звезда 40"/>
            <p:cNvSpPr/>
            <p:nvPr/>
          </p:nvSpPr>
          <p:spPr>
            <a:xfrm rot="19358116">
              <a:off x="4935782" y="3721344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2" name="8-конечная звезда 41"/>
            <p:cNvSpPr/>
            <p:nvPr/>
          </p:nvSpPr>
          <p:spPr>
            <a:xfrm rot="19358116">
              <a:off x="4914167" y="3628291"/>
              <a:ext cx="72000" cy="72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3" name="8-конечная звезда 42"/>
            <p:cNvSpPr/>
            <p:nvPr/>
          </p:nvSpPr>
          <p:spPr>
            <a:xfrm rot="19358116">
              <a:off x="4793544" y="3721982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4" name="8-конечная звезда 43"/>
            <p:cNvSpPr/>
            <p:nvPr/>
          </p:nvSpPr>
          <p:spPr>
            <a:xfrm rot="19358116" flipV="1">
              <a:off x="4767751" y="3610262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5" name="8-конечная звезда 44"/>
            <p:cNvSpPr/>
            <p:nvPr/>
          </p:nvSpPr>
          <p:spPr>
            <a:xfrm rot="19358116">
              <a:off x="4671645" y="3579107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6" name="8-конечная звезда 45"/>
            <p:cNvSpPr/>
            <p:nvPr/>
          </p:nvSpPr>
          <p:spPr>
            <a:xfrm rot="21285766">
              <a:off x="4594599" y="3502476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48" name="Прямая соединительная линия 47"/>
            <p:cNvCxnSpPr>
              <a:stCxn id="43" idx="1"/>
              <a:endCxn id="41" idx="5"/>
            </p:cNvCxnSpPr>
            <p:nvPr/>
          </p:nvCxnSpPr>
          <p:spPr>
            <a:xfrm rot="16200000" flipH="1">
              <a:off x="4881512" y="3690247"/>
              <a:ext cx="2383" cy="10663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" name="Прямая соединительная линия 51"/>
            <p:cNvCxnSpPr>
              <a:stCxn id="44" idx="7"/>
              <a:endCxn id="42" idx="5"/>
            </p:cNvCxnSpPr>
            <p:nvPr/>
          </p:nvCxnSpPr>
          <p:spPr>
            <a:xfrm rot="16200000" flipH="1">
              <a:off x="4852203" y="3597224"/>
              <a:ext cx="23349" cy="10121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" name="Прямая соединительная линия 54"/>
            <p:cNvCxnSpPr>
              <a:stCxn id="41" idx="7"/>
              <a:endCxn id="42" idx="2"/>
            </p:cNvCxnSpPr>
            <p:nvPr/>
          </p:nvCxnSpPr>
          <p:spPr>
            <a:xfrm rot="5400000" flipH="1" flipV="1">
              <a:off x="4954852" y="3704420"/>
              <a:ext cx="28680" cy="564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" name="Прямая соединительная линия 63"/>
            <p:cNvCxnSpPr>
              <a:stCxn id="44" idx="6"/>
              <a:endCxn id="43" idx="6"/>
            </p:cNvCxnSpPr>
            <p:nvPr/>
          </p:nvCxnSpPr>
          <p:spPr>
            <a:xfrm rot="5400000">
              <a:off x="4765359" y="3686551"/>
              <a:ext cx="74386" cy="386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" name="Прямая соединительная линия 67"/>
            <p:cNvCxnSpPr>
              <a:stCxn id="45" idx="1"/>
              <a:endCxn id="44" idx="3"/>
            </p:cNvCxnSpPr>
            <p:nvPr/>
          </p:nvCxnSpPr>
          <p:spPr>
            <a:xfrm rot="16200000" flipH="1">
              <a:off x="4722427" y="3584557"/>
              <a:ext cx="30585" cy="6046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" name="Прямая соединительная линия 73"/>
            <p:cNvCxnSpPr>
              <a:stCxn id="46" idx="1"/>
              <a:endCxn id="45" idx="6"/>
            </p:cNvCxnSpPr>
            <p:nvPr/>
          </p:nvCxnSpPr>
          <p:spPr>
            <a:xfrm rot="16200000" flipH="1">
              <a:off x="4636374" y="3540454"/>
              <a:ext cx="41958" cy="4273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7" name="Прямая соединительная линия 76"/>
            <p:cNvCxnSpPr>
              <a:stCxn id="40" idx="2"/>
              <a:endCxn id="46" idx="5"/>
            </p:cNvCxnSpPr>
            <p:nvPr/>
          </p:nvCxnSpPr>
          <p:spPr>
            <a:xfrm rot="16200000" flipH="1">
              <a:off x="4568392" y="3479288"/>
              <a:ext cx="38719" cy="2452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692" name="8-конечная звезда 691"/>
          <p:cNvSpPr/>
          <p:nvPr/>
        </p:nvSpPr>
        <p:spPr>
          <a:xfrm rot="1262594">
            <a:off x="862488" y="4882071"/>
            <a:ext cx="36000" cy="360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740" name="8-конечная звезда 739"/>
          <p:cNvSpPr/>
          <p:nvPr/>
        </p:nvSpPr>
        <p:spPr>
          <a:xfrm rot="1262594">
            <a:off x="4579895" y="4079837"/>
            <a:ext cx="54000" cy="540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grpSp>
        <p:nvGrpSpPr>
          <p:cNvPr id="21" name="Группа 741"/>
          <p:cNvGrpSpPr/>
          <p:nvPr/>
        </p:nvGrpSpPr>
        <p:grpSpPr>
          <a:xfrm>
            <a:off x="4364528" y="3150090"/>
            <a:ext cx="618304" cy="978555"/>
            <a:chOff x="4585684" y="3442682"/>
            <a:chExt cx="618304" cy="978555"/>
          </a:xfrm>
        </p:grpSpPr>
        <p:sp>
          <p:nvSpPr>
            <p:cNvPr id="743" name="8-конечная звезда 742"/>
            <p:cNvSpPr/>
            <p:nvPr/>
          </p:nvSpPr>
          <p:spPr>
            <a:xfrm rot="1262594">
              <a:off x="4722770" y="4365589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44" name="8-конечная звезда 743"/>
            <p:cNvSpPr/>
            <p:nvPr/>
          </p:nvSpPr>
          <p:spPr>
            <a:xfrm rot="1262594">
              <a:off x="4867295" y="4367237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62" name="8-конечная звезда 761"/>
            <p:cNvSpPr/>
            <p:nvPr/>
          </p:nvSpPr>
          <p:spPr>
            <a:xfrm rot="1262594">
              <a:off x="4942874" y="3442682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63" name="8-конечная звезда 762"/>
            <p:cNvSpPr/>
            <p:nvPr/>
          </p:nvSpPr>
          <p:spPr>
            <a:xfrm rot="1262594">
              <a:off x="5157188" y="3728434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65" name="8-конечная звезда 764"/>
            <p:cNvSpPr/>
            <p:nvPr/>
          </p:nvSpPr>
          <p:spPr>
            <a:xfrm rot="1262594">
              <a:off x="5150346" y="3935907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66" name="8-конечная звезда 765"/>
            <p:cNvSpPr/>
            <p:nvPr/>
          </p:nvSpPr>
          <p:spPr>
            <a:xfrm rot="1262594">
              <a:off x="4793157" y="4007346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69" name="8-конечная звезда 768"/>
            <p:cNvSpPr/>
            <p:nvPr/>
          </p:nvSpPr>
          <p:spPr>
            <a:xfrm rot="1262594">
              <a:off x="4585684" y="4014186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70" name="8-конечная звезда 769"/>
            <p:cNvSpPr/>
            <p:nvPr/>
          </p:nvSpPr>
          <p:spPr>
            <a:xfrm rot="1262594">
              <a:off x="4657122" y="4157062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75" name="8-конечная звезда 774"/>
            <p:cNvSpPr/>
            <p:nvPr/>
          </p:nvSpPr>
          <p:spPr>
            <a:xfrm rot="1262594">
              <a:off x="4721718" y="4221660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76" name="8-конечная звезда 775"/>
            <p:cNvSpPr/>
            <p:nvPr/>
          </p:nvSpPr>
          <p:spPr>
            <a:xfrm rot="1262594">
              <a:off x="4937085" y="4008397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78" name="8-конечная звезда 777"/>
            <p:cNvSpPr/>
            <p:nvPr/>
          </p:nvSpPr>
          <p:spPr>
            <a:xfrm rot="1262594">
              <a:off x="4863014" y="4291518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79" name="8-конечная звезда 778"/>
            <p:cNvSpPr/>
            <p:nvPr/>
          </p:nvSpPr>
          <p:spPr>
            <a:xfrm rot="1262594">
              <a:off x="4720138" y="3934329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80" name="8-конечная звезда 779"/>
            <p:cNvSpPr/>
            <p:nvPr/>
          </p:nvSpPr>
          <p:spPr>
            <a:xfrm rot="1262594">
              <a:off x="4655542" y="3941168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781" name="Прямая соединительная линия 780"/>
            <p:cNvCxnSpPr>
              <a:stCxn id="780" idx="3"/>
              <a:endCxn id="779" idx="4"/>
            </p:cNvCxnSpPr>
            <p:nvPr/>
          </p:nvCxnSpPr>
          <p:spPr>
            <a:xfrm rot="5400000" flipH="1" flipV="1">
              <a:off x="4678909" y="3924049"/>
              <a:ext cx="20611" cy="6424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3" name="Прямая соединительная линия 782"/>
            <p:cNvCxnSpPr>
              <a:stCxn id="779" idx="1"/>
              <a:endCxn id="766" idx="5"/>
            </p:cNvCxnSpPr>
            <p:nvPr/>
          </p:nvCxnSpPr>
          <p:spPr>
            <a:xfrm rot="16200000" flipH="1">
              <a:off x="4755959" y="3958265"/>
              <a:ext cx="40584" cy="6160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4" name="Прямая соединительная линия 783"/>
            <p:cNvCxnSpPr>
              <a:stCxn id="766" idx="7"/>
              <a:endCxn id="776" idx="4"/>
            </p:cNvCxnSpPr>
            <p:nvPr/>
          </p:nvCxnSpPr>
          <p:spPr>
            <a:xfrm rot="16200000" flipH="1">
              <a:off x="4886184" y="3973001"/>
              <a:ext cx="4457" cy="10094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5" name="Прямая соединительная линия 784"/>
            <p:cNvCxnSpPr>
              <a:stCxn id="765" idx="7"/>
              <a:endCxn id="763" idx="1"/>
            </p:cNvCxnSpPr>
            <p:nvPr/>
          </p:nvCxnSpPr>
          <p:spPr>
            <a:xfrm rot="16200000" flipV="1">
              <a:off x="5104316" y="3858991"/>
              <a:ext cx="176588" cy="504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6" name="Прямая соединительная линия 785"/>
            <p:cNvCxnSpPr>
              <a:stCxn id="765" idx="3"/>
              <a:endCxn id="776" idx="7"/>
            </p:cNvCxnSpPr>
            <p:nvPr/>
          </p:nvCxnSpPr>
          <p:spPr>
            <a:xfrm rot="5400000">
              <a:off x="5042748" y="3914820"/>
              <a:ext cx="55626" cy="16360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7" name="Прямая соединительная линия 786"/>
            <p:cNvCxnSpPr>
              <a:stCxn id="775" idx="3"/>
              <a:endCxn id="770" idx="1"/>
            </p:cNvCxnSpPr>
            <p:nvPr/>
          </p:nvCxnSpPr>
          <p:spPr>
            <a:xfrm rot="5400000" flipH="1">
              <a:off x="4680521" y="4211349"/>
              <a:ext cx="52715" cy="3371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8" name="Прямая соединительная линия 787"/>
            <p:cNvCxnSpPr>
              <a:stCxn id="778" idx="1"/>
              <a:endCxn id="775" idx="0"/>
            </p:cNvCxnSpPr>
            <p:nvPr/>
          </p:nvCxnSpPr>
          <p:spPr>
            <a:xfrm rot="5400000" flipH="1">
              <a:off x="4791387" y="4229032"/>
              <a:ext cx="72505" cy="12136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7" name="Прямая соединительная линия 796"/>
            <p:cNvCxnSpPr>
              <a:stCxn id="743" idx="5"/>
              <a:endCxn id="775" idx="2"/>
            </p:cNvCxnSpPr>
            <p:nvPr/>
          </p:nvCxnSpPr>
          <p:spPr>
            <a:xfrm rot="16200000" flipV="1">
              <a:off x="4687254" y="4316361"/>
              <a:ext cx="101016" cy="209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8" name="Прямая соединительная линия 797"/>
            <p:cNvCxnSpPr>
              <a:stCxn id="744" idx="1"/>
              <a:endCxn id="778" idx="1"/>
            </p:cNvCxnSpPr>
            <p:nvPr/>
          </p:nvCxnSpPr>
          <p:spPr>
            <a:xfrm rot="5400000" flipH="1">
              <a:off x="4850319" y="4363972"/>
              <a:ext cx="92944" cy="1693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9" name="Прямая соединительная линия 798"/>
            <p:cNvCxnSpPr>
              <a:stCxn id="744" idx="3"/>
              <a:endCxn id="743" idx="0"/>
            </p:cNvCxnSpPr>
            <p:nvPr/>
          </p:nvCxnSpPr>
          <p:spPr>
            <a:xfrm rot="5400000" flipH="1">
              <a:off x="4820837" y="4356416"/>
              <a:ext cx="2916" cy="9465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0" name="Прямая соединительная линия 799"/>
            <p:cNvCxnSpPr>
              <a:stCxn id="769" idx="1"/>
              <a:endCxn id="770" idx="5"/>
            </p:cNvCxnSpPr>
            <p:nvPr/>
          </p:nvCxnSpPr>
          <p:spPr>
            <a:xfrm rot="16200000" flipH="1">
              <a:off x="4594749" y="4082806"/>
              <a:ext cx="100108" cy="5243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1" name="Прямая соединительная линия 800"/>
            <p:cNvCxnSpPr>
              <a:stCxn id="769" idx="7"/>
              <a:endCxn id="780" idx="4"/>
            </p:cNvCxnSpPr>
            <p:nvPr/>
          </p:nvCxnSpPr>
          <p:spPr>
            <a:xfrm rot="5400000" flipH="1" flipV="1">
              <a:off x="4605915" y="3977258"/>
              <a:ext cx="75380" cy="2627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3" name="Прямая соединительная линия 802"/>
            <p:cNvCxnSpPr>
              <a:stCxn id="763" idx="5"/>
              <a:endCxn id="762" idx="1"/>
            </p:cNvCxnSpPr>
            <p:nvPr/>
          </p:nvCxnSpPr>
          <p:spPr>
            <a:xfrm rot="16200000" flipV="1">
              <a:off x="4951939" y="3511302"/>
              <a:ext cx="242984" cy="19531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2" name="Группа 803"/>
          <p:cNvGrpSpPr/>
          <p:nvPr/>
        </p:nvGrpSpPr>
        <p:grpSpPr>
          <a:xfrm rot="454036">
            <a:off x="3942773" y="3396132"/>
            <a:ext cx="418878" cy="573235"/>
            <a:chOff x="3898064" y="3436893"/>
            <a:chExt cx="418878" cy="573235"/>
          </a:xfrm>
        </p:grpSpPr>
        <p:sp>
          <p:nvSpPr>
            <p:cNvPr id="805" name="8-конечная звезда 804"/>
            <p:cNvSpPr/>
            <p:nvPr/>
          </p:nvSpPr>
          <p:spPr>
            <a:xfrm rot="1262594">
              <a:off x="4053798" y="3840511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06" name="8-конечная звезда 805"/>
            <p:cNvSpPr/>
            <p:nvPr/>
          </p:nvSpPr>
          <p:spPr>
            <a:xfrm rot="1262594">
              <a:off x="4252142" y="3672152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14" name="8-конечная звезда 813"/>
            <p:cNvSpPr/>
            <p:nvPr/>
          </p:nvSpPr>
          <p:spPr>
            <a:xfrm rot="1262594">
              <a:off x="3898064" y="3719192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15" name="8-конечная звезда 814"/>
            <p:cNvSpPr/>
            <p:nvPr/>
          </p:nvSpPr>
          <p:spPr>
            <a:xfrm rot="1262594">
              <a:off x="4129328" y="3832601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16" name="8-конечная звезда 815"/>
            <p:cNvSpPr/>
            <p:nvPr/>
          </p:nvSpPr>
          <p:spPr>
            <a:xfrm rot="1262594">
              <a:off x="4222705" y="343689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17" name="8-конечная звезда 816"/>
            <p:cNvSpPr/>
            <p:nvPr/>
          </p:nvSpPr>
          <p:spPr>
            <a:xfrm rot="1262594">
              <a:off x="4018053" y="3557848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18" name="8-конечная звезда 817"/>
            <p:cNvSpPr/>
            <p:nvPr/>
          </p:nvSpPr>
          <p:spPr>
            <a:xfrm rot="1262594">
              <a:off x="3975458" y="377970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19" name="8-конечная звезда 818"/>
            <p:cNvSpPr/>
            <p:nvPr/>
          </p:nvSpPr>
          <p:spPr>
            <a:xfrm rot="1262594">
              <a:off x="4214245" y="3963328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820" name="Прямая соединительная линия 819"/>
            <p:cNvCxnSpPr>
              <a:stCxn id="805" idx="0"/>
              <a:endCxn id="815" idx="4"/>
            </p:cNvCxnSpPr>
            <p:nvPr/>
          </p:nvCxnSpPr>
          <p:spPr>
            <a:xfrm rot="21145964" flipV="1">
              <a:off x="4097931" y="3855587"/>
              <a:ext cx="34663" cy="1450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1" name="Прямая соединительная линия 820"/>
            <p:cNvCxnSpPr>
              <a:stCxn id="805" idx="4"/>
              <a:endCxn id="818" idx="1"/>
            </p:cNvCxnSpPr>
            <p:nvPr/>
          </p:nvCxnSpPr>
          <p:spPr>
            <a:xfrm rot="10345964">
              <a:off x="4015195" y="3828721"/>
              <a:ext cx="38393" cy="2944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2" name="Прямая соединительная линия 821"/>
            <p:cNvCxnSpPr>
              <a:stCxn id="814" idx="1"/>
              <a:endCxn id="818" idx="4"/>
            </p:cNvCxnSpPr>
            <p:nvPr/>
          </p:nvCxnSpPr>
          <p:spPr>
            <a:xfrm rot="15745964" flipH="1">
              <a:off x="3950389" y="3773471"/>
              <a:ext cx="20100" cy="3126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4" name="Прямая соединительная линия 823"/>
            <p:cNvCxnSpPr>
              <a:stCxn id="814" idx="7"/>
              <a:endCxn id="817" idx="2"/>
            </p:cNvCxnSpPr>
            <p:nvPr/>
          </p:nvCxnSpPr>
          <p:spPr>
            <a:xfrm rot="4945964" flipH="1" flipV="1">
              <a:off x="3939038" y="3628473"/>
              <a:ext cx="117356" cy="9153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5" name="Прямая соединительная линия 824"/>
            <p:cNvCxnSpPr>
              <a:stCxn id="817" idx="0"/>
              <a:endCxn id="806" idx="3"/>
            </p:cNvCxnSpPr>
            <p:nvPr/>
          </p:nvCxnSpPr>
          <p:spPr>
            <a:xfrm rot="21145964">
              <a:off x="4079166" y="3582919"/>
              <a:ext cx="166853" cy="14641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6" name="Прямая соединительная линия 825"/>
            <p:cNvCxnSpPr>
              <a:stCxn id="817" idx="0"/>
              <a:endCxn id="816" idx="3"/>
            </p:cNvCxnSpPr>
            <p:nvPr/>
          </p:nvCxnSpPr>
          <p:spPr>
            <a:xfrm rot="21145964" flipV="1">
              <a:off x="4063045" y="3485571"/>
              <a:ext cx="169192" cy="9826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39" name="Прямая соединительная линия 838"/>
            <p:cNvCxnSpPr>
              <a:stCxn id="815" idx="6"/>
              <a:endCxn id="806" idx="2"/>
            </p:cNvCxnSpPr>
            <p:nvPr/>
          </p:nvCxnSpPr>
          <p:spPr>
            <a:xfrm rot="4945964" flipH="1" flipV="1">
              <a:off x="4180141" y="3728855"/>
              <a:ext cx="85989" cy="11184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42" name="Прямая соединительная линия 841"/>
            <p:cNvCxnSpPr>
              <a:stCxn id="819" idx="5"/>
              <a:endCxn id="815" idx="0"/>
            </p:cNvCxnSpPr>
            <p:nvPr/>
          </p:nvCxnSpPr>
          <p:spPr>
            <a:xfrm rot="15745964" flipV="1">
              <a:off x="4163706" y="3908900"/>
              <a:ext cx="92701" cy="2417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43" name="Прямая соединительная линия 842"/>
            <p:cNvCxnSpPr>
              <a:stCxn id="806" idx="6"/>
              <a:endCxn id="816" idx="1"/>
            </p:cNvCxnSpPr>
            <p:nvPr/>
          </p:nvCxnSpPr>
          <p:spPr>
            <a:xfrm rot="15745964" flipV="1">
              <a:off x="4184021" y="3576072"/>
              <a:ext cx="188804" cy="1073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5" name="Группа 843"/>
          <p:cNvGrpSpPr/>
          <p:nvPr/>
        </p:nvGrpSpPr>
        <p:grpSpPr>
          <a:xfrm rot="863702">
            <a:off x="3894714" y="3192591"/>
            <a:ext cx="283138" cy="325688"/>
            <a:chOff x="3581341" y="3244782"/>
            <a:chExt cx="283138" cy="325688"/>
          </a:xfrm>
        </p:grpSpPr>
        <p:sp>
          <p:nvSpPr>
            <p:cNvPr id="845" name="8-конечная звезда 844"/>
            <p:cNvSpPr/>
            <p:nvPr/>
          </p:nvSpPr>
          <p:spPr>
            <a:xfrm rot="1262594">
              <a:off x="3810479" y="3244782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46" name="8-конечная звезда 845"/>
            <p:cNvSpPr/>
            <p:nvPr/>
          </p:nvSpPr>
          <p:spPr>
            <a:xfrm rot="1262594">
              <a:off x="3696294" y="3349536"/>
              <a:ext cx="72483" cy="72483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47" name="8-конечная звезда 846"/>
            <p:cNvSpPr/>
            <p:nvPr/>
          </p:nvSpPr>
          <p:spPr>
            <a:xfrm rot="1262594">
              <a:off x="3659939" y="3505670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48" name="8-конечная звезда 847"/>
            <p:cNvSpPr/>
            <p:nvPr/>
          </p:nvSpPr>
          <p:spPr>
            <a:xfrm rot="1262594">
              <a:off x="3671149" y="3261989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53" name="8-конечная звезда 852"/>
            <p:cNvSpPr/>
            <p:nvPr/>
          </p:nvSpPr>
          <p:spPr>
            <a:xfrm rot="1262594">
              <a:off x="3581341" y="3367035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854" name="Прямая соединительная линия 853"/>
            <p:cNvCxnSpPr>
              <a:stCxn id="848" idx="7"/>
              <a:endCxn id="845" idx="3"/>
            </p:cNvCxnSpPr>
            <p:nvPr/>
          </p:nvCxnSpPr>
          <p:spPr>
            <a:xfrm rot="15336298" flipH="1">
              <a:off x="3762348" y="3243604"/>
              <a:ext cx="21266" cy="7677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55" name="Прямая соединительная линия 854"/>
            <p:cNvCxnSpPr>
              <a:stCxn id="846" idx="5"/>
              <a:endCxn id="848" idx="2"/>
            </p:cNvCxnSpPr>
            <p:nvPr/>
          </p:nvCxnSpPr>
          <p:spPr>
            <a:xfrm rot="15336298" flipV="1">
              <a:off x="3688072" y="3329582"/>
              <a:ext cx="33590" cy="1812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56" name="Прямая соединительная линия 855"/>
            <p:cNvCxnSpPr>
              <a:stCxn id="853" idx="7"/>
              <a:endCxn id="846" idx="3"/>
            </p:cNvCxnSpPr>
            <p:nvPr/>
          </p:nvCxnSpPr>
          <p:spPr>
            <a:xfrm rot="15336298" flipH="1">
              <a:off x="3657530" y="3368000"/>
              <a:ext cx="27706" cy="5077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59" name="Прямая соединительная линия 858"/>
            <p:cNvCxnSpPr>
              <a:stCxn id="847" idx="4"/>
              <a:endCxn id="853" idx="1"/>
            </p:cNvCxnSpPr>
            <p:nvPr/>
          </p:nvCxnSpPr>
          <p:spPr>
            <a:xfrm rot="9936298">
              <a:off x="3639554" y="3426198"/>
              <a:ext cx="9886" cy="10308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6" name="Группа 864"/>
          <p:cNvGrpSpPr/>
          <p:nvPr/>
        </p:nvGrpSpPr>
        <p:grpSpPr>
          <a:xfrm rot="21433529">
            <a:off x="3657042" y="4010332"/>
            <a:ext cx="707622" cy="622149"/>
            <a:chOff x="3591204" y="4423662"/>
            <a:chExt cx="707622" cy="622149"/>
          </a:xfrm>
        </p:grpSpPr>
        <p:sp>
          <p:nvSpPr>
            <p:cNvPr id="872" name="8-конечная звезда 871"/>
            <p:cNvSpPr/>
            <p:nvPr/>
          </p:nvSpPr>
          <p:spPr>
            <a:xfrm rot="1262594">
              <a:off x="3946300" y="4423662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74" name="8-конечная звезда 873"/>
            <p:cNvSpPr/>
            <p:nvPr/>
          </p:nvSpPr>
          <p:spPr>
            <a:xfrm rot="1262594">
              <a:off x="4091407" y="4572050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75" name="8-конечная звезда 874"/>
            <p:cNvSpPr/>
            <p:nvPr/>
          </p:nvSpPr>
          <p:spPr>
            <a:xfrm rot="1262594">
              <a:off x="3936952" y="457990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76" name="8-конечная звезда 875"/>
            <p:cNvSpPr/>
            <p:nvPr/>
          </p:nvSpPr>
          <p:spPr>
            <a:xfrm rot="1262594">
              <a:off x="3802532" y="4629571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77" name="8-конечная звезда 876"/>
            <p:cNvSpPr/>
            <p:nvPr/>
          </p:nvSpPr>
          <p:spPr>
            <a:xfrm rot="1262594">
              <a:off x="4094144" y="4499531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79" name="8-конечная звезда 878"/>
            <p:cNvSpPr/>
            <p:nvPr/>
          </p:nvSpPr>
          <p:spPr>
            <a:xfrm rot="1262594">
              <a:off x="4252026" y="4448001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80" name="8-конечная звезда 879"/>
            <p:cNvSpPr/>
            <p:nvPr/>
          </p:nvSpPr>
          <p:spPr>
            <a:xfrm rot="1262594">
              <a:off x="4069939" y="4999011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81" name="8-конечная звезда 880"/>
            <p:cNvSpPr/>
            <p:nvPr/>
          </p:nvSpPr>
          <p:spPr>
            <a:xfrm rot="1262594">
              <a:off x="3949916" y="4778630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82" name="8-конечная звезда 881"/>
            <p:cNvSpPr/>
            <p:nvPr/>
          </p:nvSpPr>
          <p:spPr>
            <a:xfrm rot="1262594">
              <a:off x="3808725" y="4485700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83" name="8-конечная звезда 882"/>
            <p:cNvSpPr/>
            <p:nvPr/>
          </p:nvSpPr>
          <p:spPr>
            <a:xfrm rot="1262594">
              <a:off x="3591204" y="4546681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84" name="8-конечная звезда 883"/>
            <p:cNvSpPr/>
            <p:nvPr/>
          </p:nvSpPr>
          <p:spPr>
            <a:xfrm rot="1262594">
              <a:off x="4001682" y="4923618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85" name="8-конечная звезда 884"/>
            <p:cNvSpPr/>
            <p:nvPr/>
          </p:nvSpPr>
          <p:spPr>
            <a:xfrm rot="1262594">
              <a:off x="3665657" y="4478203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886" name="Прямая соединительная линия 885"/>
            <p:cNvCxnSpPr>
              <a:stCxn id="882" idx="3"/>
              <a:endCxn id="885" idx="0"/>
            </p:cNvCxnSpPr>
            <p:nvPr/>
          </p:nvCxnSpPr>
          <p:spPr>
            <a:xfrm rot="5566471" flipH="1">
              <a:off x="3756065" y="4461211"/>
              <a:ext cx="6027" cy="10373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87" name="Прямая соединительная линия 886"/>
            <p:cNvCxnSpPr>
              <a:stCxn id="882" idx="7"/>
              <a:endCxn id="872" idx="3"/>
            </p:cNvCxnSpPr>
            <p:nvPr/>
          </p:nvCxnSpPr>
          <p:spPr>
            <a:xfrm rot="5566471" flipH="1" flipV="1">
              <a:off x="3883816" y="4437409"/>
              <a:ext cx="34971" cy="9399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88" name="Прямая соединительная линия 887"/>
            <p:cNvCxnSpPr>
              <a:stCxn id="872" idx="0"/>
              <a:endCxn id="877" idx="5"/>
            </p:cNvCxnSpPr>
            <p:nvPr/>
          </p:nvCxnSpPr>
          <p:spPr>
            <a:xfrm rot="166471">
              <a:off x="4008179" y="4470115"/>
              <a:ext cx="100625" cy="2901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89" name="Прямая соединительная линия 888"/>
            <p:cNvCxnSpPr>
              <a:stCxn id="883" idx="0"/>
              <a:endCxn id="882" idx="2"/>
            </p:cNvCxnSpPr>
            <p:nvPr/>
          </p:nvCxnSpPr>
          <p:spPr>
            <a:xfrm rot="166471" flipV="1">
              <a:off x="3637705" y="4526435"/>
              <a:ext cx="184758" cy="5655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90" name="Прямая соединительная линия 889"/>
            <p:cNvCxnSpPr>
              <a:stCxn id="876" idx="3"/>
              <a:endCxn id="883" idx="0"/>
            </p:cNvCxnSpPr>
            <p:nvPr/>
          </p:nvCxnSpPr>
          <p:spPr>
            <a:xfrm rot="5566471" flipH="1">
              <a:off x="3680253" y="4536746"/>
              <a:ext cx="80795" cy="17252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91" name="Прямая соединительная линия 890"/>
            <p:cNvCxnSpPr>
              <a:stCxn id="877" idx="6"/>
              <a:endCxn id="879" idx="3"/>
            </p:cNvCxnSpPr>
            <p:nvPr/>
          </p:nvCxnSpPr>
          <p:spPr>
            <a:xfrm rot="5566471" flipH="1" flipV="1">
              <a:off x="4176810" y="4427513"/>
              <a:ext cx="26366" cy="12696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92" name="Прямая соединительная линия 891"/>
            <p:cNvCxnSpPr>
              <a:stCxn id="876" idx="7"/>
              <a:endCxn id="875" idx="3"/>
            </p:cNvCxnSpPr>
            <p:nvPr/>
          </p:nvCxnSpPr>
          <p:spPr>
            <a:xfrm rot="5566471" flipH="1" flipV="1">
              <a:off x="3880829" y="4589923"/>
              <a:ext cx="31826" cy="8362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93" name="Прямая соединительная линия 892"/>
            <p:cNvCxnSpPr>
              <a:stCxn id="881" idx="5"/>
              <a:endCxn id="875" idx="1"/>
            </p:cNvCxnSpPr>
            <p:nvPr/>
          </p:nvCxnSpPr>
          <p:spPr>
            <a:xfrm rot="5566471" flipH="1" flipV="1">
              <a:off x="3894650" y="4704174"/>
              <a:ext cx="149432" cy="387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94" name="Прямая соединительная линия 893"/>
            <p:cNvCxnSpPr>
              <a:stCxn id="874" idx="7"/>
              <a:endCxn id="879" idx="3"/>
            </p:cNvCxnSpPr>
            <p:nvPr/>
          </p:nvCxnSpPr>
          <p:spPr>
            <a:xfrm rot="5566471" flipH="1" flipV="1">
              <a:off x="4142348" y="4481673"/>
              <a:ext cx="112428" cy="10564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95" name="Прямая соединительная линия 894"/>
            <p:cNvCxnSpPr>
              <a:stCxn id="884" idx="5"/>
              <a:endCxn id="881" idx="1"/>
            </p:cNvCxnSpPr>
            <p:nvPr/>
          </p:nvCxnSpPr>
          <p:spPr>
            <a:xfrm rot="16366471" flipV="1">
              <a:off x="3948459" y="4856148"/>
              <a:ext cx="100411" cy="3659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96" name="Прямая соединительная линия 895"/>
            <p:cNvCxnSpPr>
              <a:stCxn id="884" idx="0"/>
              <a:endCxn id="880" idx="5"/>
            </p:cNvCxnSpPr>
            <p:nvPr/>
          </p:nvCxnSpPr>
          <p:spPr>
            <a:xfrm rot="166471">
              <a:off x="4042302" y="4953980"/>
              <a:ext cx="42675" cy="4604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97" name="Прямая соединительная линия 896"/>
            <p:cNvCxnSpPr>
              <a:stCxn id="875" idx="7"/>
              <a:endCxn id="874" idx="3"/>
            </p:cNvCxnSpPr>
            <p:nvPr/>
          </p:nvCxnSpPr>
          <p:spPr>
            <a:xfrm rot="16366471" flipH="1">
              <a:off x="4036695" y="4550145"/>
              <a:ext cx="8969" cy="10566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7" name="Группа 897"/>
          <p:cNvGrpSpPr/>
          <p:nvPr/>
        </p:nvGrpSpPr>
        <p:grpSpPr>
          <a:xfrm rot="20868841">
            <a:off x="4169768" y="4203281"/>
            <a:ext cx="364793" cy="303543"/>
            <a:chOff x="4320396" y="4640299"/>
            <a:chExt cx="364793" cy="303543"/>
          </a:xfrm>
        </p:grpSpPr>
        <p:sp>
          <p:nvSpPr>
            <p:cNvPr id="899" name="8-конечная звезда 898"/>
            <p:cNvSpPr/>
            <p:nvPr/>
          </p:nvSpPr>
          <p:spPr>
            <a:xfrm rot="1262594">
              <a:off x="4517547" y="4740786"/>
              <a:ext cx="82800" cy="82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900" name="8-конечная звезда 899"/>
            <p:cNvSpPr/>
            <p:nvPr/>
          </p:nvSpPr>
          <p:spPr>
            <a:xfrm rot="1262594">
              <a:off x="4454500" y="4871359"/>
              <a:ext cx="72483" cy="72483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901" name="8-конечная звезда 900"/>
            <p:cNvSpPr/>
            <p:nvPr/>
          </p:nvSpPr>
          <p:spPr>
            <a:xfrm rot="1262594">
              <a:off x="4422696" y="4640299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902" name="8-конечная звезда 901"/>
            <p:cNvSpPr/>
            <p:nvPr/>
          </p:nvSpPr>
          <p:spPr>
            <a:xfrm rot="1262594">
              <a:off x="4320396" y="4727622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903" name="8-конечная звезда 902"/>
            <p:cNvSpPr/>
            <p:nvPr/>
          </p:nvSpPr>
          <p:spPr>
            <a:xfrm rot="1262594">
              <a:off x="4435966" y="4793163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904" name="8-конечная звезда 903"/>
            <p:cNvSpPr/>
            <p:nvPr/>
          </p:nvSpPr>
          <p:spPr>
            <a:xfrm rot="1262594">
              <a:off x="4379104" y="4868544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905" name="8-конечная звезда 904"/>
            <p:cNvSpPr/>
            <p:nvPr/>
          </p:nvSpPr>
          <p:spPr>
            <a:xfrm rot="1262594">
              <a:off x="4638389" y="4862034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906" name="Прямая соединительная линия 905"/>
            <p:cNvCxnSpPr>
              <a:stCxn id="904" idx="0"/>
              <a:endCxn id="903" idx="1"/>
            </p:cNvCxnSpPr>
            <p:nvPr/>
          </p:nvCxnSpPr>
          <p:spPr>
            <a:xfrm rot="731159" flipV="1">
              <a:off x="4431431" y="4833949"/>
              <a:ext cx="30350" cy="7039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07" name="Прямая соединительная линия 906"/>
            <p:cNvCxnSpPr>
              <a:stCxn id="904" idx="0"/>
              <a:endCxn id="900" idx="7"/>
            </p:cNvCxnSpPr>
            <p:nvPr/>
          </p:nvCxnSpPr>
          <p:spPr>
            <a:xfrm rot="731159" flipV="1">
              <a:off x="4426252" y="4882464"/>
              <a:ext cx="95700" cy="2830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08" name="Прямая соединительная линия 907"/>
            <p:cNvCxnSpPr>
              <a:stCxn id="905" idx="3"/>
              <a:endCxn id="900" idx="7"/>
            </p:cNvCxnSpPr>
            <p:nvPr/>
          </p:nvCxnSpPr>
          <p:spPr>
            <a:xfrm rot="6131159">
              <a:off x="4570835" y="4836733"/>
              <a:ext cx="22596" cy="11435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09" name="Прямая соединительная линия 908"/>
            <p:cNvCxnSpPr>
              <a:stCxn id="904" idx="5"/>
              <a:endCxn id="902" idx="1"/>
            </p:cNvCxnSpPr>
            <p:nvPr/>
          </p:nvCxnSpPr>
          <p:spPr>
            <a:xfrm rot="16931159" flipV="1">
              <a:off x="4329369" y="4791718"/>
              <a:ext cx="87563" cy="5952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10" name="Прямая соединительная линия 909"/>
            <p:cNvCxnSpPr>
              <a:stCxn id="902" idx="6"/>
              <a:endCxn id="901" idx="4"/>
            </p:cNvCxnSpPr>
            <p:nvPr/>
          </p:nvCxnSpPr>
          <p:spPr>
            <a:xfrm rot="6131159" flipH="1" flipV="1">
              <a:off x="4344512" y="4664822"/>
              <a:ext cx="87431" cy="5483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11" name="Прямая соединительная линия 910"/>
            <p:cNvCxnSpPr>
              <a:stCxn id="899" idx="5"/>
              <a:endCxn id="901" idx="1"/>
            </p:cNvCxnSpPr>
            <p:nvPr/>
          </p:nvCxnSpPr>
          <p:spPr>
            <a:xfrm rot="16931159" flipV="1">
              <a:off x="4479035" y="4666168"/>
              <a:ext cx="39667" cy="9710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12" name="Прямая соединительная линия 911"/>
            <p:cNvCxnSpPr>
              <a:stCxn id="905" idx="5"/>
              <a:endCxn id="899" idx="0"/>
            </p:cNvCxnSpPr>
            <p:nvPr/>
          </p:nvCxnSpPr>
          <p:spPr>
            <a:xfrm rot="16931159" flipV="1">
              <a:off x="4597966" y="4796745"/>
              <a:ext cx="53943" cy="6761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9" name="Группа 912"/>
          <p:cNvGrpSpPr/>
          <p:nvPr/>
        </p:nvGrpSpPr>
        <p:grpSpPr>
          <a:xfrm rot="21163619">
            <a:off x="4223693" y="4099681"/>
            <a:ext cx="993512" cy="887928"/>
            <a:chOff x="4435965" y="4516219"/>
            <a:chExt cx="993512" cy="887928"/>
          </a:xfrm>
        </p:grpSpPr>
        <p:sp>
          <p:nvSpPr>
            <p:cNvPr id="914" name="8-конечная звезда 913"/>
            <p:cNvSpPr/>
            <p:nvPr/>
          </p:nvSpPr>
          <p:spPr>
            <a:xfrm rot="1262594">
              <a:off x="5165705" y="4806709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915" name="8-конечная звезда 914"/>
            <p:cNvSpPr/>
            <p:nvPr/>
          </p:nvSpPr>
          <p:spPr>
            <a:xfrm rot="1262594">
              <a:off x="5280300" y="5037389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916" name="8-конечная звезда 915"/>
            <p:cNvSpPr/>
            <p:nvPr/>
          </p:nvSpPr>
          <p:spPr>
            <a:xfrm rot="1262594">
              <a:off x="4651332" y="522284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917" name="8-конечная звезда 916"/>
            <p:cNvSpPr/>
            <p:nvPr/>
          </p:nvSpPr>
          <p:spPr>
            <a:xfrm rot="1262594">
              <a:off x="4783129" y="4979042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918" name="8-конечная звезда 917"/>
            <p:cNvSpPr/>
            <p:nvPr/>
          </p:nvSpPr>
          <p:spPr>
            <a:xfrm rot="1262594">
              <a:off x="4986676" y="5077037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919" name="8-конечная звезда 918"/>
            <p:cNvSpPr/>
            <p:nvPr/>
          </p:nvSpPr>
          <p:spPr>
            <a:xfrm rot="1262594">
              <a:off x="4794208" y="4794216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920" name="8-конечная звезда 919"/>
            <p:cNvSpPr/>
            <p:nvPr/>
          </p:nvSpPr>
          <p:spPr>
            <a:xfrm rot="1262594">
              <a:off x="4849671" y="4633634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921" name="8-конечная звезда 920"/>
            <p:cNvSpPr/>
            <p:nvPr/>
          </p:nvSpPr>
          <p:spPr>
            <a:xfrm rot="1262594">
              <a:off x="5058250" y="4516219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922" name="8-конечная звезда 921"/>
            <p:cNvSpPr/>
            <p:nvPr/>
          </p:nvSpPr>
          <p:spPr>
            <a:xfrm rot="1262594">
              <a:off x="5117889" y="4661680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923" name="8-конечная звезда 922"/>
            <p:cNvSpPr/>
            <p:nvPr/>
          </p:nvSpPr>
          <p:spPr>
            <a:xfrm rot="1262594">
              <a:off x="4951211" y="4790628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924" name="8-конечная звезда 923"/>
            <p:cNvSpPr/>
            <p:nvPr/>
          </p:nvSpPr>
          <p:spPr>
            <a:xfrm rot="1262594">
              <a:off x="5083894" y="4879579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925" name="8-конечная звезда 924"/>
            <p:cNvSpPr/>
            <p:nvPr/>
          </p:nvSpPr>
          <p:spPr>
            <a:xfrm rot="1262594">
              <a:off x="5133713" y="5101992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926" name="8-конечная звезда 925"/>
            <p:cNvSpPr/>
            <p:nvPr/>
          </p:nvSpPr>
          <p:spPr>
            <a:xfrm rot="1262594">
              <a:off x="4435965" y="5221792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927" name="8-конечная звезда 926"/>
            <p:cNvSpPr/>
            <p:nvPr/>
          </p:nvSpPr>
          <p:spPr>
            <a:xfrm rot="1262594">
              <a:off x="5382677" y="5357347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928" name="8-конечная звезда 927"/>
            <p:cNvSpPr/>
            <p:nvPr/>
          </p:nvSpPr>
          <p:spPr>
            <a:xfrm rot="1262594">
              <a:off x="5198708" y="4541675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929" name="8-конечная звезда 928"/>
            <p:cNvSpPr/>
            <p:nvPr/>
          </p:nvSpPr>
          <p:spPr>
            <a:xfrm rot="1262594">
              <a:off x="5118800" y="4603493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930" name="8-конечная звезда 929"/>
            <p:cNvSpPr/>
            <p:nvPr/>
          </p:nvSpPr>
          <p:spPr>
            <a:xfrm rot="1262594">
              <a:off x="4793156" y="5221792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931" name="Прямая соединительная линия 930"/>
            <p:cNvCxnSpPr>
              <a:stCxn id="924" idx="4"/>
              <a:endCxn id="923" idx="0"/>
            </p:cNvCxnSpPr>
            <p:nvPr/>
          </p:nvCxnSpPr>
          <p:spPr>
            <a:xfrm rot="11236381">
              <a:off x="4999338" y="4832812"/>
              <a:ext cx="90428" cy="5858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32" name="Прямая соединительная линия 931"/>
            <p:cNvCxnSpPr>
              <a:stCxn id="926" idx="0"/>
              <a:endCxn id="916" idx="3"/>
            </p:cNvCxnSpPr>
            <p:nvPr/>
          </p:nvCxnSpPr>
          <p:spPr>
            <a:xfrm>
              <a:off x="4481204" y="5253594"/>
              <a:ext cx="172454" cy="721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33" name="Прямая соединительная линия 932"/>
            <p:cNvCxnSpPr>
              <a:stCxn id="916" idx="7"/>
              <a:endCxn id="930" idx="3"/>
            </p:cNvCxnSpPr>
            <p:nvPr/>
          </p:nvCxnSpPr>
          <p:spPr>
            <a:xfrm rot="16200000" flipH="1">
              <a:off x="4741182" y="5200703"/>
              <a:ext cx="15813" cy="9216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34" name="Прямая соединительная линия 933"/>
            <p:cNvCxnSpPr>
              <a:stCxn id="930" idx="6"/>
              <a:endCxn id="917" idx="1"/>
            </p:cNvCxnSpPr>
            <p:nvPr/>
          </p:nvCxnSpPr>
          <p:spPr>
            <a:xfrm rot="16636381" flipV="1">
              <a:off x="4727727" y="5112925"/>
              <a:ext cx="190597" cy="2822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35" name="Прямая соединительная линия 934"/>
            <p:cNvCxnSpPr>
              <a:stCxn id="917" idx="0"/>
              <a:endCxn id="918" idx="4"/>
            </p:cNvCxnSpPr>
            <p:nvPr/>
          </p:nvCxnSpPr>
          <p:spPr>
            <a:xfrm rot="436381">
              <a:off x="4830969" y="5025748"/>
              <a:ext cx="161867" cy="5858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36" name="Прямая соединительная линия 935"/>
            <p:cNvCxnSpPr>
              <a:stCxn id="925" idx="4"/>
              <a:endCxn id="918" idx="6"/>
            </p:cNvCxnSpPr>
            <p:nvPr/>
          </p:nvCxnSpPr>
          <p:spPr>
            <a:xfrm rot="11236381">
              <a:off x="5021263" y="5086102"/>
              <a:ext cx="116361" cy="2593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37" name="Прямая соединительная линия 936"/>
            <p:cNvCxnSpPr>
              <a:stCxn id="927" idx="4"/>
              <a:endCxn id="925" idx="0"/>
            </p:cNvCxnSpPr>
            <p:nvPr/>
          </p:nvCxnSpPr>
          <p:spPr>
            <a:xfrm rot="11236381">
              <a:off x="5171921" y="5152181"/>
              <a:ext cx="226311" cy="20667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38" name="Прямая соединительная линия 937"/>
            <p:cNvCxnSpPr>
              <a:stCxn id="923" idx="6"/>
              <a:endCxn id="922" idx="4"/>
            </p:cNvCxnSpPr>
            <p:nvPr/>
          </p:nvCxnSpPr>
          <p:spPr>
            <a:xfrm rot="5836381" flipH="1" flipV="1">
              <a:off x="4989190" y="4677527"/>
              <a:ext cx="129215" cy="11636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39" name="Прямая соединительная линия 938"/>
            <p:cNvCxnSpPr>
              <a:stCxn id="914" idx="5"/>
              <a:endCxn id="922" idx="1"/>
            </p:cNvCxnSpPr>
            <p:nvPr/>
          </p:nvCxnSpPr>
          <p:spPr>
            <a:xfrm rot="16636381" flipV="1">
              <a:off x="5124557" y="4740910"/>
              <a:ext cx="91689" cy="4103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40" name="Прямая соединительная линия 939"/>
            <p:cNvCxnSpPr>
              <a:stCxn id="924" idx="7"/>
              <a:endCxn id="914" idx="2"/>
            </p:cNvCxnSpPr>
            <p:nvPr/>
          </p:nvCxnSpPr>
          <p:spPr>
            <a:xfrm rot="5836381" flipH="1" flipV="1">
              <a:off x="5144770" y="4858898"/>
              <a:ext cx="32500" cy="4716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41" name="Прямая соединительная линия 940"/>
            <p:cNvCxnSpPr>
              <a:stCxn id="924" idx="0"/>
              <a:endCxn id="915" idx="4"/>
            </p:cNvCxnSpPr>
            <p:nvPr/>
          </p:nvCxnSpPr>
          <p:spPr>
            <a:xfrm rot="436381">
              <a:off x="5127702" y="4926113"/>
              <a:ext cx="163151" cy="12220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42" name="Прямая соединительная линия 941"/>
            <p:cNvCxnSpPr>
              <a:stCxn id="919" idx="5"/>
              <a:endCxn id="920" idx="2"/>
            </p:cNvCxnSpPr>
            <p:nvPr/>
          </p:nvCxnSpPr>
          <p:spPr>
            <a:xfrm rot="5836381" flipH="1" flipV="1">
              <a:off x="4780111" y="4720058"/>
              <a:ext cx="116999" cy="4226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43" name="Прямая соединительная линия 942"/>
            <p:cNvCxnSpPr>
              <a:stCxn id="919" idx="7"/>
              <a:endCxn id="923" idx="3"/>
            </p:cNvCxnSpPr>
            <p:nvPr/>
          </p:nvCxnSpPr>
          <p:spPr>
            <a:xfrm rot="16636381" flipH="1">
              <a:off x="4897427" y="4764866"/>
              <a:ext cx="4563" cy="10911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44" name="Прямая соединительная линия 943"/>
            <p:cNvCxnSpPr>
              <a:stCxn id="917" idx="7"/>
              <a:endCxn id="923" idx="3"/>
            </p:cNvCxnSpPr>
            <p:nvPr/>
          </p:nvCxnSpPr>
          <p:spPr>
            <a:xfrm rot="5836381" flipH="1" flipV="1">
              <a:off x="4804080" y="4863486"/>
              <a:ext cx="180179" cy="9670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45" name="Прямая соединительная линия 944"/>
            <p:cNvCxnSpPr>
              <a:stCxn id="918" idx="6"/>
              <a:endCxn id="924" idx="3"/>
            </p:cNvCxnSpPr>
            <p:nvPr/>
          </p:nvCxnSpPr>
          <p:spPr>
            <a:xfrm rot="5836381" flipH="1" flipV="1">
              <a:off x="4970817" y="4977229"/>
              <a:ext cx="167954" cy="4192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46" name="Прямая соединительная линия 945"/>
            <p:cNvCxnSpPr>
              <a:stCxn id="929" idx="2"/>
              <a:endCxn id="920" idx="0"/>
            </p:cNvCxnSpPr>
            <p:nvPr/>
          </p:nvCxnSpPr>
          <p:spPr>
            <a:xfrm rot="5836381">
              <a:off x="4992443" y="4545867"/>
              <a:ext cx="50785" cy="22732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47" name="Прямая соединительная линия 946"/>
            <p:cNvCxnSpPr>
              <a:stCxn id="920" idx="7"/>
              <a:endCxn id="921" idx="3"/>
            </p:cNvCxnSpPr>
            <p:nvPr/>
          </p:nvCxnSpPr>
          <p:spPr>
            <a:xfrm rot="5836381" flipH="1" flipV="1">
              <a:off x="4923522" y="4528997"/>
              <a:ext cx="114878" cy="14586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48" name="Прямая соединительная линия 947"/>
            <p:cNvCxnSpPr>
              <a:stCxn id="928" idx="4"/>
              <a:endCxn id="921" idx="0"/>
            </p:cNvCxnSpPr>
            <p:nvPr/>
          </p:nvCxnSpPr>
          <p:spPr>
            <a:xfrm rot="11236381" flipV="1">
              <a:off x="5110574" y="4550973"/>
              <a:ext cx="89572" cy="764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49" name="Прямая соединительная линия 948"/>
            <p:cNvCxnSpPr>
              <a:stCxn id="929" idx="7"/>
              <a:endCxn id="928" idx="2"/>
            </p:cNvCxnSpPr>
            <p:nvPr/>
          </p:nvCxnSpPr>
          <p:spPr>
            <a:xfrm rot="5836381" flipH="1" flipV="1">
              <a:off x="5170356" y="4579226"/>
              <a:ext cx="36579" cy="4585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963" name="TextBox 962"/>
          <p:cNvSpPr txBox="1"/>
          <p:nvPr/>
        </p:nvSpPr>
        <p:spPr>
          <a:xfrm rot="20427836">
            <a:off x="4312786" y="3767192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ДРАКОН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1031" name="TextBox 1030"/>
          <p:cNvSpPr txBox="1"/>
          <p:nvPr/>
        </p:nvSpPr>
        <p:spPr>
          <a:xfrm rot="1676119">
            <a:off x="4036762" y="4150987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ЛІРА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1032" name="TextBox 1031"/>
          <p:cNvSpPr txBox="1"/>
          <p:nvPr/>
        </p:nvSpPr>
        <p:spPr>
          <a:xfrm rot="20597836">
            <a:off x="3511146" y="4247261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ЛЕБІДЬ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1033" name="TextBox 1032"/>
          <p:cNvSpPr txBox="1"/>
          <p:nvPr/>
        </p:nvSpPr>
        <p:spPr>
          <a:xfrm>
            <a:off x="4464951" y="4673094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ГЕРКУЛЕС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1034" name="TextBox 1033"/>
          <p:cNvSpPr txBox="1"/>
          <p:nvPr/>
        </p:nvSpPr>
        <p:spPr>
          <a:xfrm rot="19798960">
            <a:off x="3853515" y="3247022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КАССІОПЕЯ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1035" name="TextBox 1034"/>
          <p:cNvSpPr txBox="1"/>
          <p:nvPr/>
        </p:nvSpPr>
        <p:spPr>
          <a:xfrm rot="878061">
            <a:off x="3725907" y="3795529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ЦЕФЕЙ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grpSp>
        <p:nvGrpSpPr>
          <p:cNvPr id="31" name="Группа 1035"/>
          <p:cNvGrpSpPr/>
          <p:nvPr/>
        </p:nvGrpSpPr>
        <p:grpSpPr>
          <a:xfrm rot="1746363">
            <a:off x="5125341" y="4240078"/>
            <a:ext cx="205893" cy="255656"/>
            <a:chOff x="5649885" y="4479091"/>
            <a:chExt cx="205893" cy="255656"/>
          </a:xfrm>
        </p:grpSpPr>
        <p:sp>
          <p:nvSpPr>
            <p:cNvPr id="1037" name="8-конечная звезда 1036"/>
            <p:cNvSpPr/>
            <p:nvPr/>
          </p:nvSpPr>
          <p:spPr>
            <a:xfrm rot="1262594">
              <a:off x="5790978" y="4634851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38" name="8-конечная звезда 1037"/>
            <p:cNvSpPr/>
            <p:nvPr/>
          </p:nvSpPr>
          <p:spPr>
            <a:xfrm rot="1262594">
              <a:off x="5739275" y="4680747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39" name="8-конечная звезда 1038"/>
            <p:cNvSpPr/>
            <p:nvPr/>
          </p:nvSpPr>
          <p:spPr>
            <a:xfrm rot="1262594">
              <a:off x="5791618" y="4509978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40" name="8-конечная звезда 1039"/>
            <p:cNvSpPr/>
            <p:nvPr/>
          </p:nvSpPr>
          <p:spPr>
            <a:xfrm rot="1262594">
              <a:off x="5691637" y="4479091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42" name="8-конечная звезда 1041"/>
            <p:cNvSpPr/>
            <p:nvPr/>
          </p:nvSpPr>
          <p:spPr>
            <a:xfrm rot="1262594">
              <a:off x="5649885" y="4665368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044" name="Прямая соединительная линия 1043"/>
            <p:cNvCxnSpPr>
              <a:stCxn id="1038" idx="3"/>
              <a:endCxn id="1042" idx="0"/>
            </p:cNvCxnSpPr>
            <p:nvPr/>
          </p:nvCxnSpPr>
          <p:spPr>
            <a:xfrm rot="9053637">
              <a:off x="5700633" y="4684088"/>
              <a:ext cx="31981" cy="4525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45" name="Прямая соединительная линия 1044"/>
            <p:cNvCxnSpPr>
              <a:stCxn id="1039" idx="5"/>
              <a:endCxn id="1040" idx="0"/>
            </p:cNvCxnSpPr>
            <p:nvPr/>
          </p:nvCxnSpPr>
          <p:spPr>
            <a:xfrm rot="19853637" flipH="1" flipV="1">
              <a:off x="5739023" y="4490630"/>
              <a:ext cx="63005" cy="3949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46" name="Прямая соединительная линия 1045"/>
            <p:cNvCxnSpPr>
              <a:stCxn id="1037" idx="6"/>
              <a:endCxn id="1039" idx="1"/>
            </p:cNvCxnSpPr>
            <p:nvPr/>
          </p:nvCxnSpPr>
          <p:spPr>
            <a:xfrm rot="19853637" flipV="1">
              <a:off x="5816340" y="4565090"/>
              <a:ext cx="31913" cy="6848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47" name="Прямая соединительная линия 1046"/>
            <p:cNvCxnSpPr>
              <a:stCxn id="1038" idx="0"/>
              <a:endCxn id="1037" idx="2"/>
            </p:cNvCxnSpPr>
            <p:nvPr/>
          </p:nvCxnSpPr>
          <p:spPr>
            <a:xfrm rot="3653637" flipH="1" flipV="1">
              <a:off x="5797822" y="4693758"/>
              <a:ext cx="7572" cy="2741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32" name="Группа 1047"/>
          <p:cNvGrpSpPr/>
          <p:nvPr/>
        </p:nvGrpSpPr>
        <p:grpSpPr>
          <a:xfrm>
            <a:off x="5075546" y="3879550"/>
            <a:ext cx="785174" cy="543266"/>
            <a:chOff x="5507009" y="4000504"/>
            <a:chExt cx="785174" cy="543266"/>
          </a:xfrm>
        </p:grpSpPr>
        <p:sp>
          <p:nvSpPr>
            <p:cNvPr id="1049" name="8-конечная звезда 1048"/>
            <p:cNvSpPr/>
            <p:nvPr/>
          </p:nvSpPr>
          <p:spPr>
            <a:xfrm rot="1262594">
              <a:off x="6081349" y="4500570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50" name="8-конечная звезда 1049"/>
            <p:cNvSpPr/>
            <p:nvPr/>
          </p:nvSpPr>
          <p:spPr>
            <a:xfrm rot="1262594">
              <a:off x="6227383" y="4130931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51" name="8-конечная звезда 1050"/>
            <p:cNvSpPr/>
            <p:nvPr/>
          </p:nvSpPr>
          <p:spPr>
            <a:xfrm rot="1262594">
              <a:off x="6155945" y="4273807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52" name="8-конечная звезда 1051"/>
            <p:cNvSpPr/>
            <p:nvPr/>
          </p:nvSpPr>
          <p:spPr>
            <a:xfrm rot="1262594">
              <a:off x="5727386" y="4272229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53" name="8-конечная звезда 1052"/>
            <p:cNvSpPr/>
            <p:nvPr/>
          </p:nvSpPr>
          <p:spPr>
            <a:xfrm rot="1262594">
              <a:off x="5651465" y="4151274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54" name="8-конечная звезда 1053"/>
            <p:cNvSpPr/>
            <p:nvPr/>
          </p:nvSpPr>
          <p:spPr>
            <a:xfrm rot="1262594">
              <a:off x="5798824" y="4057915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55" name="8-конечная звезда 1054"/>
            <p:cNvSpPr/>
            <p:nvPr/>
          </p:nvSpPr>
          <p:spPr>
            <a:xfrm rot="1262594">
              <a:off x="5868614" y="4202439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56" name="8-конечная звезда 1055"/>
            <p:cNvSpPr/>
            <p:nvPr/>
          </p:nvSpPr>
          <p:spPr>
            <a:xfrm rot="1262594">
              <a:off x="5941700" y="4294151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57" name="8-конечная звезда 1056"/>
            <p:cNvSpPr/>
            <p:nvPr/>
          </p:nvSpPr>
          <p:spPr>
            <a:xfrm rot="1262594">
              <a:off x="5507009" y="4143380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58" name="8-конечная звезда 1057"/>
            <p:cNvSpPr/>
            <p:nvPr/>
          </p:nvSpPr>
          <p:spPr>
            <a:xfrm rot="1262594">
              <a:off x="5507009" y="4056336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59" name="8-конечная звезда 1058"/>
            <p:cNvSpPr/>
            <p:nvPr/>
          </p:nvSpPr>
          <p:spPr>
            <a:xfrm rot="1262594">
              <a:off x="5649885" y="4000504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062" name="Прямая соединительная линия 1061"/>
            <p:cNvCxnSpPr>
              <a:stCxn id="1054" idx="5"/>
              <a:endCxn id="1059" idx="0"/>
            </p:cNvCxnSpPr>
            <p:nvPr/>
          </p:nvCxnSpPr>
          <p:spPr>
            <a:xfrm rot="16200000" flipV="1">
              <a:off x="5738063" y="3983442"/>
              <a:ext cx="30381" cy="12321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64" name="Прямая соединительная линия 1063"/>
            <p:cNvCxnSpPr>
              <a:stCxn id="1053" idx="6"/>
              <a:endCxn id="1054" idx="3"/>
            </p:cNvCxnSpPr>
            <p:nvPr/>
          </p:nvCxnSpPr>
          <p:spPr>
            <a:xfrm rot="5400000" flipH="1" flipV="1">
              <a:off x="5716057" y="4067982"/>
              <a:ext cx="57197" cy="11299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65" name="Прямая соединительная линия 1064"/>
            <p:cNvCxnSpPr>
              <a:stCxn id="1055" idx="5"/>
              <a:endCxn id="1054" idx="1"/>
            </p:cNvCxnSpPr>
            <p:nvPr/>
          </p:nvCxnSpPr>
          <p:spPr>
            <a:xfrm rot="16200000" flipV="1">
              <a:off x="5813131" y="4133245"/>
              <a:ext cx="95176" cy="4786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66" name="Прямая соединительная линия 1065"/>
            <p:cNvCxnSpPr>
              <a:stCxn id="1052" idx="4"/>
              <a:endCxn id="1053" idx="1"/>
            </p:cNvCxnSpPr>
            <p:nvPr/>
          </p:nvCxnSpPr>
          <p:spPr>
            <a:xfrm rot="10800000">
              <a:off x="5689429" y="4202948"/>
              <a:ext cx="39759" cy="8658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67" name="Прямая соединительная линия 1066"/>
            <p:cNvCxnSpPr>
              <a:stCxn id="1052" idx="0"/>
              <a:endCxn id="1056" idx="3"/>
            </p:cNvCxnSpPr>
            <p:nvPr/>
          </p:nvCxnSpPr>
          <p:spPr>
            <a:xfrm>
              <a:off x="5779585" y="4308924"/>
              <a:ext cx="164441" cy="2319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68" name="Прямая соединительная линия 1067"/>
            <p:cNvCxnSpPr>
              <a:stCxn id="1056" idx="4"/>
              <a:endCxn id="1051" idx="4"/>
            </p:cNvCxnSpPr>
            <p:nvPr/>
          </p:nvCxnSpPr>
          <p:spPr>
            <a:xfrm rot="10800000" flipH="1">
              <a:off x="5943500" y="4294574"/>
              <a:ext cx="214605" cy="1688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69" name="Прямая соединительная линия 1068"/>
            <p:cNvCxnSpPr>
              <a:stCxn id="1049" idx="5"/>
              <a:endCxn id="1056" idx="1"/>
            </p:cNvCxnSpPr>
            <p:nvPr/>
          </p:nvCxnSpPr>
          <p:spPr>
            <a:xfrm rot="16200000" flipV="1">
              <a:off x="5958619" y="4366870"/>
              <a:ext cx="156605" cy="11451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71" name="Прямая соединительная линия 1070"/>
            <p:cNvCxnSpPr>
              <a:stCxn id="1051" idx="6"/>
              <a:endCxn id="1050" idx="2"/>
            </p:cNvCxnSpPr>
            <p:nvPr/>
          </p:nvCxnSpPr>
          <p:spPr>
            <a:xfrm rot="5400000" flipH="1" flipV="1">
              <a:off x="6182865" y="4210684"/>
              <a:ext cx="82398" cy="4817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72" name="Прямая соединительная линия 1071"/>
            <p:cNvCxnSpPr>
              <a:stCxn id="1059" idx="3"/>
              <a:endCxn id="1057" idx="0"/>
            </p:cNvCxnSpPr>
            <p:nvPr/>
          </p:nvCxnSpPr>
          <p:spPr>
            <a:xfrm rot="5400000">
              <a:off x="5529327" y="4050317"/>
              <a:ext cx="141861" cy="10297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73" name="Прямая соединительная линия 1072"/>
            <p:cNvCxnSpPr>
              <a:stCxn id="1049" idx="0"/>
              <a:endCxn id="1051" idx="1"/>
            </p:cNvCxnSpPr>
            <p:nvPr/>
          </p:nvCxnSpPr>
          <p:spPr>
            <a:xfrm flipV="1">
              <a:off x="6123108" y="4335815"/>
              <a:ext cx="78393" cy="19411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74" name="Прямая соединительная линия 1073"/>
            <p:cNvCxnSpPr>
              <a:stCxn id="1057" idx="6"/>
              <a:endCxn id="1058" idx="2"/>
            </p:cNvCxnSpPr>
            <p:nvPr/>
          </p:nvCxnSpPr>
          <p:spPr>
            <a:xfrm rot="16200000" flipV="1">
              <a:off x="5505246" y="4113702"/>
              <a:ext cx="46726" cy="1551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75" name="Прямая соединительная линия 1074"/>
            <p:cNvCxnSpPr>
              <a:stCxn id="1059" idx="3"/>
              <a:endCxn id="1058" idx="7"/>
            </p:cNvCxnSpPr>
            <p:nvPr/>
          </p:nvCxnSpPr>
          <p:spPr>
            <a:xfrm rot="5400000">
              <a:off x="5580902" y="3998322"/>
              <a:ext cx="38290" cy="10339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76" name="Прямая соединительная линия 1075"/>
            <p:cNvCxnSpPr>
              <a:stCxn id="1056" idx="4"/>
              <a:endCxn id="1055" idx="1"/>
            </p:cNvCxnSpPr>
            <p:nvPr/>
          </p:nvCxnSpPr>
          <p:spPr>
            <a:xfrm rot="10800000">
              <a:off x="5906577" y="4254114"/>
              <a:ext cx="36924" cy="5734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33" name="Группа 1076"/>
          <p:cNvGrpSpPr/>
          <p:nvPr/>
        </p:nvGrpSpPr>
        <p:grpSpPr>
          <a:xfrm>
            <a:off x="5643570" y="3457239"/>
            <a:ext cx="263830" cy="471827"/>
            <a:chOff x="6221390" y="3221002"/>
            <a:chExt cx="263830" cy="471827"/>
          </a:xfrm>
        </p:grpSpPr>
        <p:cxnSp>
          <p:nvCxnSpPr>
            <p:cNvPr id="1078" name="Прямая соединительная линия 1077"/>
            <p:cNvCxnSpPr>
              <a:stCxn id="1085" idx="2"/>
              <a:endCxn id="1081" idx="1"/>
            </p:cNvCxnSpPr>
            <p:nvPr/>
          </p:nvCxnSpPr>
          <p:spPr>
            <a:xfrm rot="5400000" flipH="1" flipV="1">
              <a:off x="6100411" y="3468600"/>
              <a:ext cx="286172" cy="1652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079" name="8-конечная звезда 1078"/>
            <p:cNvSpPr/>
            <p:nvPr/>
          </p:nvSpPr>
          <p:spPr>
            <a:xfrm rot="1262594">
              <a:off x="6236996" y="3506754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80" name="8-конечная звезда 1079"/>
            <p:cNvSpPr/>
            <p:nvPr/>
          </p:nvSpPr>
          <p:spPr>
            <a:xfrm rot="1262594">
              <a:off x="6308434" y="3292440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81" name="8-конечная звезда 1080"/>
            <p:cNvSpPr/>
            <p:nvPr/>
          </p:nvSpPr>
          <p:spPr>
            <a:xfrm rot="1262594">
              <a:off x="6221390" y="3292438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82" name="8-конечная звезда 1081"/>
            <p:cNvSpPr/>
            <p:nvPr/>
          </p:nvSpPr>
          <p:spPr>
            <a:xfrm rot="1262594">
              <a:off x="6292828" y="3308046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83" name="8-конечная звезда 1082"/>
            <p:cNvSpPr/>
            <p:nvPr/>
          </p:nvSpPr>
          <p:spPr>
            <a:xfrm rot="1262594">
              <a:off x="6364265" y="3221002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84" name="8-конечная звезда 1083"/>
            <p:cNvSpPr/>
            <p:nvPr/>
          </p:nvSpPr>
          <p:spPr>
            <a:xfrm rot="1262594">
              <a:off x="6442020" y="3556268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85" name="8-конечная звезда 1084"/>
            <p:cNvSpPr/>
            <p:nvPr/>
          </p:nvSpPr>
          <p:spPr>
            <a:xfrm rot="1262594">
              <a:off x="6221390" y="3578191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86" name="8-конечная звезда 1085"/>
            <p:cNvSpPr/>
            <p:nvPr/>
          </p:nvSpPr>
          <p:spPr>
            <a:xfrm rot="1262594">
              <a:off x="6221390" y="3649629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087" name="Прямая соединительная линия 1086"/>
            <p:cNvCxnSpPr>
              <a:stCxn id="1085" idx="6"/>
              <a:endCxn id="1082" idx="3"/>
            </p:cNvCxnSpPr>
            <p:nvPr/>
          </p:nvCxnSpPr>
          <p:spPr>
            <a:xfrm rot="5400000" flipH="1" flipV="1">
              <a:off x="6152110" y="3437054"/>
              <a:ext cx="241215" cy="4394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88" name="Прямая соединительная линия 1087"/>
            <p:cNvCxnSpPr>
              <a:stCxn id="1085" idx="0"/>
              <a:endCxn id="1080" idx="7"/>
            </p:cNvCxnSpPr>
            <p:nvPr/>
          </p:nvCxnSpPr>
          <p:spPr>
            <a:xfrm flipV="1">
              <a:off x="6263149" y="3305269"/>
              <a:ext cx="86625" cy="30227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89" name="Прямая соединительная линия 1088"/>
            <p:cNvCxnSpPr>
              <a:stCxn id="1086" idx="7"/>
              <a:endCxn id="1083" idx="2"/>
            </p:cNvCxnSpPr>
            <p:nvPr/>
          </p:nvCxnSpPr>
          <p:spPr>
            <a:xfrm rot="5400000" flipH="1" flipV="1">
              <a:off x="6120571" y="3404921"/>
              <a:ext cx="399697" cy="11537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90" name="Прямая соединительная линия 1089"/>
            <p:cNvCxnSpPr>
              <a:stCxn id="1086" idx="0"/>
              <a:endCxn id="1084" idx="3"/>
            </p:cNvCxnSpPr>
            <p:nvPr/>
          </p:nvCxnSpPr>
          <p:spPr>
            <a:xfrm flipV="1">
              <a:off x="6263149" y="3586639"/>
              <a:ext cx="180731" cy="9234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91" name="Прямая соединительная линия 1090"/>
            <p:cNvCxnSpPr>
              <a:stCxn id="1086" idx="1"/>
              <a:endCxn id="1085" idx="1"/>
            </p:cNvCxnSpPr>
            <p:nvPr/>
          </p:nvCxnSpPr>
          <p:spPr>
            <a:xfrm rot="5400000" flipH="1">
              <a:off x="6216042" y="3655250"/>
              <a:ext cx="71438" cy="158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34" name="Группа 1091"/>
          <p:cNvGrpSpPr/>
          <p:nvPr/>
        </p:nvGrpSpPr>
        <p:grpSpPr>
          <a:xfrm>
            <a:off x="6786578" y="3357562"/>
            <a:ext cx="257514" cy="478144"/>
            <a:chOff x="7435836" y="3006688"/>
            <a:chExt cx="257514" cy="478144"/>
          </a:xfrm>
        </p:grpSpPr>
        <p:cxnSp>
          <p:nvCxnSpPr>
            <p:cNvPr id="1093" name="Прямая соединительная линия 1092"/>
            <p:cNvCxnSpPr>
              <a:stCxn id="1095" idx="7"/>
              <a:endCxn id="1094" idx="3"/>
            </p:cNvCxnSpPr>
            <p:nvPr/>
          </p:nvCxnSpPr>
          <p:spPr>
            <a:xfrm rot="5400000" flipH="1" flipV="1">
              <a:off x="7511096" y="3103624"/>
              <a:ext cx="49512" cy="9352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094" name="8-конечная звезда 1093"/>
            <p:cNvSpPr/>
            <p:nvPr/>
          </p:nvSpPr>
          <p:spPr>
            <a:xfrm rot="1262594">
              <a:off x="7580290" y="3087669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95" name="8-конечная звезда 1094"/>
            <p:cNvSpPr/>
            <p:nvPr/>
          </p:nvSpPr>
          <p:spPr>
            <a:xfrm rot="1262594">
              <a:off x="7437414" y="3159107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96" name="8-конечная звезда 1095"/>
            <p:cNvSpPr/>
            <p:nvPr/>
          </p:nvSpPr>
          <p:spPr>
            <a:xfrm rot="1262594">
              <a:off x="7437415" y="3294018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97" name="8-конечная звезда 1096"/>
            <p:cNvSpPr/>
            <p:nvPr/>
          </p:nvSpPr>
          <p:spPr>
            <a:xfrm rot="1262594">
              <a:off x="7588255" y="3300335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98" name="8-конечная звезда 1097"/>
            <p:cNvSpPr/>
            <p:nvPr/>
          </p:nvSpPr>
          <p:spPr>
            <a:xfrm rot="1262594">
              <a:off x="7650150" y="3006688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099" name="8-конечная звезда 1098"/>
            <p:cNvSpPr/>
            <p:nvPr/>
          </p:nvSpPr>
          <p:spPr>
            <a:xfrm rot="1262594">
              <a:off x="7585028" y="3441632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00" name="8-конечная звезда 1099"/>
            <p:cNvSpPr/>
            <p:nvPr/>
          </p:nvSpPr>
          <p:spPr>
            <a:xfrm rot="1262594">
              <a:off x="7435836" y="3363878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101" name="Прямая соединительная линия 1100"/>
            <p:cNvCxnSpPr>
              <a:stCxn id="1096" idx="5"/>
              <a:endCxn id="1095" idx="2"/>
            </p:cNvCxnSpPr>
            <p:nvPr/>
          </p:nvCxnSpPr>
          <p:spPr>
            <a:xfrm rot="5400000" flipH="1" flipV="1">
              <a:off x="7411566" y="3253192"/>
              <a:ext cx="85038" cy="126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02" name="Прямая соединительная линия 1101"/>
            <p:cNvCxnSpPr>
              <a:stCxn id="1100" idx="2"/>
              <a:endCxn id="1096" idx="2"/>
            </p:cNvCxnSpPr>
            <p:nvPr/>
          </p:nvCxnSpPr>
          <p:spPr>
            <a:xfrm rot="5400000" flipH="1" flipV="1">
              <a:off x="7422490" y="3373407"/>
              <a:ext cx="59420" cy="504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03" name="Прямая соединительная линия 1102"/>
            <p:cNvCxnSpPr>
              <a:stCxn id="1097" idx="3"/>
              <a:endCxn id="1096" idx="0"/>
            </p:cNvCxnSpPr>
            <p:nvPr/>
          </p:nvCxnSpPr>
          <p:spPr>
            <a:xfrm rot="5400000" flipH="1">
              <a:off x="7536305" y="3284023"/>
              <a:ext cx="7585" cy="10096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04" name="Прямая соединительная линия 1103"/>
            <p:cNvCxnSpPr>
              <a:stCxn id="1098" idx="2"/>
              <a:endCxn id="1094" idx="6"/>
            </p:cNvCxnSpPr>
            <p:nvPr/>
          </p:nvCxnSpPr>
          <p:spPr>
            <a:xfrm rot="5400000">
              <a:off x="7619979" y="3045454"/>
              <a:ext cx="41023" cy="4700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05" name="Прямая соединительная линия 1104"/>
            <p:cNvCxnSpPr>
              <a:stCxn id="1097" idx="5"/>
              <a:endCxn id="1094" idx="2"/>
            </p:cNvCxnSpPr>
            <p:nvPr/>
          </p:nvCxnSpPr>
          <p:spPr>
            <a:xfrm rot="16200000" flipV="1">
              <a:off x="7519548" y="3217916"/>
              <a:ext cx="162793" cy="669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06" name="Прямая соединительная линия 1105"/>
            <p:cNvCxnSpPr>
              <a:stCxn id="1099" idx="6"/>
              <a:endCxn id="1097" idx="2"/>
            </p:cNvCxnSpPr>
            <p:nvPr/>
          </p:nvCxnSpPr>
          <p:spPr>
            <a:xfrm rot="16200000" flipV="1">
              <a:off x="7564703" y="3393392"/>
              <a:ext cx="90539" cy="882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35" name="Группа 1106"/>
          <p:cNvGrpSpPr/>
          <p:nvPr/>
        </p:nvGrpSpPr>
        <p:grpSpPr>
          <a:xfrm>
            <a:off x="6596902" y="2563327"/>
            <a:ext cx="397148" cy="776439"/>
            <a:chOff x="7150610" y="2045465"/>
            <a:chExt cx="397148" cy="776439"/>
          </a:xfrm>
        </p:grpSpPr>
        <p:cxnSp>
          <p:nvCxnSpPr>
            <p:cNvPr id="1108" name="Прямая соединительная линия 1107"/>
            <p:cNvCxnSpPr>
              <a:stCxn id="1115" idx="6"/>
              <a:endCxn id="1111" idx="3"/>
            </p:cNvCxnSpPr>
            <p:nvPr/>
          </p:nvCxnSpPr>
          <p:spPr>
            <a:xfrm rot="5400000" flipH="1" flipV="1">
              <a:off x="7358363" y="2364100"/>
              <a:ext cx="182975" cy="10624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09" name="Прямая соединительная линия 1108"/>
            <p:cNvCxnSpPr>
              <a:stCxn id="1116" idx="6"/>
              <a:endCxn id="1113" idx="2"/>
            </p:cNvCxnSpPr>
            <p:nvPr/>
          </p:nvCxnSpPr>
          <p:spPr>
            <a:xfrm rot="5400000" flipH="1" flipV="1">
              <a:off x="7401264" y="2726571"/>
              <a:ext cx="99198" cy="99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110" name="8-конечная звезда 1109"/>
            <p:cNvSpPr/>
            <p:nvPr/>
          </p:nvSpPr>
          <p:spPr>
            <a:xfrm rot="1262594">
              <a:off x="7223100" y="243676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11" name="8-конечная звезда 1110"/>
            <p:cNvSpPr/>
            <p:nvPr/>
          </p:nvSpPr>
          <p:spPr>
            <a:xfrm rot="1262594">
              <a:off x="7500958" y="2292834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12" name="8-конечная звезда 1111"/>
            <p:cNvSpPr/>
            <p:nvPr/>
          </p:nvSpPr>
          <p:spPr>
            <a:xfrm rot="1262594">
              <a:off x="7150610" y="2632228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13" name="8-конечная звезда 1112"/>
            <p:cNvSpPr/>
            <p:nvPr/>
          </p:nvSpPr>
          <p:spPr>
            <a:xfrm rot="1262594">
              <a:off x="7436361" y="2632228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15" name="8-конечная звезда 1114"/>
            <p:cNvSpPr/>
            <p:nvPr/>
          </p:nvSpPr>
          <p:spPr>
            <a:xfrm rot="1262594">
              <a:off x="7364925" y="2507149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16" name="8-конечная звезда 1115"/>
            <p:cNvSpPr/>
            <p:nvPr/>
          </p:nvSpPr>
          <p:spPr>
            <a:xfrm rot="1262594">
              <a:off x="7418566" y="2775104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17" name="8-конечная звезда 1116"/>
            <p:cNvSpPr/>
            <p:nvPr/>
          </p:nvSpPr>
          <p:spPr>
            <a:xfrm rot="1262594">
              <a:off x="7150610" y="2489352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118" name="Прямая соединительная линия 1117"/>
            <p:cNvCxnSpPr>
              <a:stCxn id="1110" idx="0"/>
              <a:endCxn id="1115" idx="4"/>
            </p:cNvCxnSpPr>
            <p:nvPr/>
          </p:nvCxnSpPr>
          <p:spPr>
            <a:xfrm>
              <a:off x="7275299" y="2473458"/>
              <a:ext cx="91187" cy="4868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19" name="Прямая соединительная линия 1118"/>
            <p:cNvCxnSpPr>
              <a:stCxn id="1113" idx="5"/>
              <a:endCxn id="1115" idx="0"/>
            </p:cNvCxnSpPr>
            <p:nvPr/>
          </p:nvCxnSpPr>
          <p:spPr>
            <a:xfrm rot="16200000" flipV="1">
              <a:off x="7382566" y="2566550"/>
              <a:ext cx="95293" cy="4009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20" name="Прямая соединительная линия 1119"/>
            <p:cNvCxnSpPr>
              <a:stCxn id="1112" idx="5"/>
              <a:endCxn id="1117" idx="2"/>
            </p:cNvCxnSpPr>
            <p:nvPr/>
          </p:nvCxnSpPr>
          <p:spPr>
            <a:xfrm rot="5400000" flipH="1" flipV="1">
              <a:off x="7115232" y="2583869"/>
              <a:ext cx="99653" cy="109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21" name="Прямая соединительная линия 1120"/>
            <p:cNvCxnSpPr>
              <a:stCxn id="1110" idx="6"/>
              <a:endCxn id="1452" idx="1"/>
            </p:cNvCxnSpPr>
            <p:nvPr/>
          </p:nvCxnSpPr>
          <p:spPr>
            <a:xfrm rot="5400000" flipH="1" flipV="1">
              <a:off x="7079437" y="2225824"/>
              <a:ext cx="393099" cy="3238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22" name="Прямая соединительная линия 1121"/>
            <p:cNvCxnSpPr>
              <a:stCxn id="1117" idx="5"/>
              <a:endCxn id="1110" idx="3"/>
            </p:cNvCxnSpPr>
            <p:nvPr/>
          </p:nvCxnSpPr>
          <p:spPr>
            <a:xfrm rot="5400000" flipH="1" flipV="1">
              <a:off x="7186646" y="2452589"/>
              <a:ext cx="16642" cy="6091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23" name="Прямая соединительная линия 1122"/>
            <p:cNvCxnSpPr>
              <a:stCxn id="1116" idx="4"/>
              <a:endCxn id="1112" idx="0"/>
            </p:cNvCxnSpPr>
            <p:nvPr/>
          </p:nvCxnSpPr>
          <p:spPr>
            <a:xfrm rot="10800000">
              <a:off x="7195849" y="2664030"/>
              <a:ext cx="224278" cy="12607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142" name="TextBox 1141"/>
          <p:cNvSpPr txBox="1"/>
          <p:nvPr/>
        </p:nvSpPr>
        <p:spPr>
          <a:xfrm rot="16603593">
            <a:off x="6374398" y="3552569"/>
            <a:ext cx="70215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ВОРОН</a:t>
            </a:r>
            <a:endParaRPr lang="uk-UA" sz="8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1143" name="TextBox 1142"/>
          <p:cNvSpPr txBox="1"/>
          <p:nvPr/>
        </p:nvSpPr>
        <p:spPr>
          <a:xfrm rot="1344264">
            <a:off x="6361487" y="3207591"/>
            <a:ext cx="70215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ЧАША</a:t>
            </a:r>
            <a:endParaRPr lang="uk-UA" sz="8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1144" name="TextBox 1143"/>
          <p:cNvSpPr txBox="1"/>
          <p:nvPr/>
        </p:nvSpPr>
        <p:spPr>
          <a:xfrm rot="18282438">
            <a:off x="5516759" y="4198782"/>
            <a:ext cx="70215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ВОЛОПАС</a:t>
            </a:r>
            <a:endParaRPr lang="uk-UA" sz="8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1145" name="TextBox 1144"/>
          <p:cNvSpPr txBox="1"/>
          <p:nvPr/>
        </p:nvSpPr>
        <p:spPr>
          <a:xfrm rot="19413718">
            <a:off x="4784916" y="4110512"/>
            <a:ext cx="70215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ПН </a:t>
            </a:r>
          </a:p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КОРОНА</a:t>
            </a:r>
            <a:endParaRPr lang="uk-UA" sz="8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1146" name="TextBox 1145"/>
          <p:cNvSpPr txBox="1"/>
          <p:nvPr/>
        </p:nvSpPr>
        <p:spPr>
          <a:xfrm rot="19546177">
            <a:off x="5211106" y="4610626"/>
            <a:ext cx="70215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ЗМІЯ</a:t>
            </a:r>
            <a:endParaRPr lang="uk-UA" sz="8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1147" name="TextBox 1146"/>
          <p:cNvSpPr txBox="1"/>
          <p:nvPr/>
        </p:nvSpPr>
        <p:spPr>
          <a:xfrm>
            <a:off x="4358604" y="5319481"/>
            <a:ext cx="70215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ЗМІЯ</a:t>
            </a:r>
            <a:endParaRPr lang="uk-UA" sz="8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grpSp>
        <p:nvGrpSpPr>
          <p:cNvPr id="36" name="Группа 1147"/>
          <p:cNvGrpSpPr/>
          <p:nvPr/>
        </p:nvGrpSpPr>
        <p:grpSpPr>
          <a:xfrm>
            <a:off x="4143372" y="5239587"/>
            <a:ext cx="178722" cy="332553"/>
            <a:chOff x="4446920" y="5936171"/>
            <a:chExt cx="178722" cy="332553"/>
          </a:xfrm>
        </p:grpSpPr>
        <p:sp>
          <p:nvSpPr>
            <p:cNvPr id="1149" name="8-конечная звезда 1148"/>
            <p:cNvSpPr/>
            <p:nvPr/>
          </p:nvSpPr>
          <p:spPr>
            <a:xfrm rot="1262594">
              <a:off x="4507404" y="6221924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50" name="8-конечная звезда 1149"/>
            <p:cNvSpPr/>
            <p:nvPr/>
          </p:nvSpPr>
          <p:spPr>
            <a:xfrm rot="1262594">
              <a:off x="4578842" y="6079048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51" name="8-конечная звезда 1150"/>
            <p:cNvSpPr/>
            <p:nvPr/>
          </p:nvSpPr>
          <p:spPr>
            <a:xfrm rot="1262594">
              <a:off x="4446920" y="6079048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52" name="8-конечная звезда 1151"/>
            <p:cNvSpPr/>
            <p:nvPr/>
          </p:nvSpPr>
          <p:spPr>
            <a:xfrm rot="1262594">
              <a:off x="4507404" y="5936171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153" name="Прямая соединительная линия 1152"/>
            <p:cNvCxnSpPr>
              <a:stCxn id="1149" idx="7"/>
              <a:endCxn id="1150" idx="1"/>
            </p:cNvCxnSpPr>
            <p:nvPr/>
          </p:nvCxnSpPr>
          <p:spPr>
            <a:xfrm rot="5400000" flipH="1" flipV="1">
              <a:off x="4525970" y="6150051"/>
              <a:ext cx="111991" cy="5955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54" name="Прямая соединительная линия 1153"/>
            <p:cNvCxnSpPr>
              <a:stCxn id="1151" idx="6"/>
              <a:endCxn id="1152" idx="2"/>
            </p:cNvCxnSpPr>
            <p:nvPr/>
          </p:nvCxnSpPr>
          <p:spPr>
            <a:xfrm rot="5400000" flipH="1" flipV="1">
              <a:off x="4450963" y="6009170"/>
              <a:ext cx="99199" cy="4368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55" name="Прямая соединительная линия 1154"/>
            <p:cNvCxnSpPr>
              <a:stCxn id="1150" idx="5"/>
              <a:endCxn id="1152" idx="0"/>
            </p:cNvCxnSpPr>
            <p:nvPr/>
          </p:nvCxnSpPr>
          <p:spPr>
            <a:xfrm rot="16200000" flipV="1">
              <a:off x="4516147" y="6004470"/>
              <a:ext cx="113091" cy="4009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56" name="Прямая соединительная линия 1155"/>
            <p:cNvCxnSpPr>
              <a:stCxn id="1151" idx="1"/>
              <a:endCxn id="1149" idx="5"/>
            </p:cNvCxnSpPr>
            <p:nvPr/>
          </p:nvCxnSpPr>
          <p:spPr>
            <a:xfrm rot="16200000" flipH="1">
              <a:off x="4450508" y="6153145"/>
              <a:ext cx="100108" cy="4148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37" name="Группа 1156"/>
          <p:cNvGrpSpPr/>
          <p:nvPr/>
        </p:nvGrpSpPr>
        <p:grpSpPr>
          <a:xfrm>
            <a:off x="3508323" y="4643446"/>
            <a:ext cx="699645" cy="615672"/>
            <a:chOff x="3730532" y="5367300"/>
            <a:chExt cx="699645" cy="615672"/>
          </a:xfrm>
        </p:grpSpPr>
        <p:sp>
          <p:nvSpPr>
            <p:cNvPr id="1158" name="8-конечная звезда 1157"/>
            <p:cNvSpPr/>
            <p:nvPr/>
          </p:nvSpPr>
          <p:spPr>
            <a:xfrm rot="1262594">
              <a:off x="4383377" y="5445580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59" name="8-конечная звезда 1158"/>
            <p:cNvSpPr/>
            <p:nvPr/>
          </p:nvSpPr>
          <p:spPr>
            <a:xfrm rot="1262594">
              <a:off x="4159161" y="5732385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60" name="8-конечная звезда 1159"/>
            <p:cNvSpPr/>
            <p:nvPr/>
          </p:nvSpPr>
          <p:spPr>
            <a:xfrm rot="1262594">
              <a:off x="4303686" y="5519719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61" name="8-конечная звезда 1160"/>
            <p:cNvSpPr/>
            <p:nvPr/>
          </p:nvSpPr>
          <p:spPr>
            <a:xfrm rot="1262594">
              <a:off x="3944848" y="5660947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62" name="8-конечная звезда 1161"/>
            <p:cNvSpPr/>
            <p:nvPr/>
          </p:nvSpPr>
          <p:spPr>
            <a:xfrm rot="1262594">
              <a:off x="3730532" y="5660945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63" name="8-конечная звезда 1162"/>
            <p:cNvSpPr/>
            <p:nvPr/>
          </p:nvSpPr>
          <p:spPr>
            <a:xfrm rot="1262594">
              <a:off x="3867094" y="5367300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64" name="8-конечная звезда 1163"/>
            <p:cNvSpPr/>
            <p:nvPr/>
          </p:nvSpPr>
          <p:spPr>
            <a:xfrm rot="1262594">
              <a:off x="4006811" y="5507018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65" name="8-конечная звезда 1164"/>
            <p:cNvSpPr/>
            <p:nvPr/>
          </p:nvSpPr>
          <p:spPr>
            <a:xfrm rot="1262594">
              <a:off x="3800919" y="5375622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66" name="8-конечная звезда 1165"/>
            <p:cNvSpPr/>
            <p:nvPr/>
          </p:nvSpPr>
          <p:spPr>
            <a:xfrm rot="1262594">
              <a:off x="4221652" y="5936172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167" name="Прямая соединительная линия 1166"/>
            <p:cNvCxnSpPr>
              <a:stCxn id="1160" idx="7"/>
              <a:endCxn id="1158" idx="7"/>
            </p:cNvCxnSpPr>
            <p:nvPr/>
          </p:nvCxnSpPr>
          <p:spPr>
            <a:xfrm rot="5400000" flipH="1" flipV="1">
              <a:off x="4353622" y="5461218"/>
              <a:ext cx="76277" cy="7280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68" name="Прямая соединительная линия 1167"/>
            <p:cNvCxnSpPr>
              <a:stCxn id="1164" idx="5"/>
              <a:endCxn id="1163" idx="0"/>
            </p:cNvCxnSpPr>
            <p:nvPr/>
          </p:nvCxnSpPr>
          <p:spPr>
            <a:xfrm rot="16200000" flipV="1">
              <a:off x="3925915" y="5415152"/>
              <a:ext cx="97544" cy="8990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69" name="Прямая соединительная линия 1168"/>
            <p:cNvCxnSpPr>
              <a:stCxn id="1159" idx="6"/>
              <a:endCxn id="1160" idx="3"/>
            </p:cNvCxnSpPr>
            <p:nvPr/>
          </p:nvCxnSpPr>
          <p:spPr>
            <a:xfrm rot="5400000" flipH="1" flipV="1">
              <a:off x="4162682" y="5590856"/>
              <a:ext cx="176504" cy="11015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70" name="Прямая соединительная линия 1169"/>
            <p:cNvCxnSpPr>
              <a:stCxn id="1159" idx="5"/>
              <a:endCxn id="1164" idx="1"/>
            </p:cNvCxnSpPr>
            <p:nvPr/>
          </p:nvCxnSpPr>
          <p:spPr>
            <a:xfrm rot="16200000" flipV="1">
              <a:off x="4013014" y="5572527"/>
              <a:ext cx="186353" cy="13801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71" name="Прямая соединительная линия 1170"/>
            <p:cNvCxnSpPr>
              <a:stCxn id="1162" idx="7"/>
              <a:endCxn id="1161" idx="4"/>
            </p:cNvCxnSpPr>
            <p:nvPr/>
          </p:nvCxnSpPr>
          <p:spPr>
            <a:xfrm rot="16200000" flipH="1">
              <a:off x="3863792" y="5595396"/>
              <a:ext cx="1270" cy="16444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72" name="Прямая соединительная линия 1171"/>
            <p:cNvCxnSpPr>
              <a:stCxn id="1161" idx="7"/>
              <a:endCxn id="1159" idx="3"/>
            </p:cNvCxnSpPr>
            <p:nvPr/>
          </p:nvCxnSpPr>
          <p:spPr>
            <a:xfrm rot="16200000" flipH="1">
              <a:off x="4032322" y="5641184"/>
              <a:ext cx="93364" cy="16496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73" name="Прямая соединительная линия 1172"/>
            <p:cNvCxnSpPr>
              <a:stCxn id="1166" idx="5"/>
              <a:endCxn id="1159" idx="1"/>
            </p:cNvCxnSpPr>
            <p:nvPr/>
          </p:nvCxnSpPr>
          <p:spPr>
            <a:xfrm rot="16200000" flipV="1">
              <a:off x="4139274" y="5841910"/>
              <a:ext cx="154129" cy="3842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74" name="Прямая соединительная линия 1173"/>
            <p:cNvCxnSpPr>
              <a:stCxn id="1165" idx="1"/>
              <a:endCxn id="1163" idx="0"/>
            </p:cNvCxnSpPr>
            <p:nvPr/>
          </p:nvCxnSpPr>
          <p:spPr>
            <a:xfrm rot="5400000" flipH="1" flipV="1">
              <a:off x="3877240" y="5367913"/>
              <a:ext cx="9072" cy="9591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38" name="Группа 1174"/>
          <p:cNvGrpSpPr/>
          <p:nvPr/>
        </p:nvGrpSpPr>
        <p:grpSpPr>
          <a:xfrm rot="556316">
            <a:off x="2987677" y="2685344"/>
            <a:ext cx="850325" cy="1621014"/>
            <a:chOff x="2494991" y="3188512"/>
            <a:chExt cx="850325" cy="1621014"/>
          </a:xfrm>
        </p:grpSpPr>
        <p:sp>
          <p:nvSpPr>
            <p:cNvPr id="1176" name="8-конечная звезда 1175"/>
            <p:cNvSpPr/>
            <p:nvPr/>
          </p:nvSpPr>
          <p:spPr>
            <a:xfrm rot="1262594">
              <a:off x="2997889" y="428406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77" name="8-конечная звезда 1176"/>
            <p:cNvSpPr/>
            <p:nvPr/>
          </p:nvSpPr>
          <p:spPr>
            <a:xfrm rot="1262594">
              <a:off x="2907837" y="4157669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78" name="8-конечная звезда 1177"/>
            <p:cNvSpPr/>
            <p:nvPr/>
          </p:nvSpPr>
          <p:spPr>
            <a:xfrm rot="1262594">
              <a:off x="2634556" y="4257229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79" name="8-конечная звезда 1178"/>
            <p:cNvSpPr/>
            <p:nvPr/>
          </p:nvSpPr>
          <p:spPr>
            <a:xfrm rot="1262594">
              <a:off x="2858909" y="4744726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80" name="8-конечная звезда 1179"/>
            <p:cNvSpPr/>
            <p:nvPr/>
          </p:nvSpPr>
          <p:spPr>
            <a:xfrm rot="1262594">
              <a:off x="2494991" y="3845711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81" name="8-конечная звезда 1180"/>
            <p:cNvSpPr/>
            <p:nvPr/>
          </p:nvSpPr>
          <p:spPr>
            <a:xfrm rot="1262594">
              <a:off x="2788519" y="3870175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82" name="8-конечная звезда 1181"/>
            <p:cNvSpPr/>
            <p:nvPr/>
          </p:nvSpPr>
          <p:spPr>
            <a:xfrm rot="1262594">
              <a:off x="2651069" y="4437026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83" name="8-конечная звезда 1182"/>
            <p:cNvSpPr/>
            <p:nvPr/>
          </p:nvSpPr>
          <p:spPr>
            <a:xfrm rot="1262594">
              <a:off x="2705575" y="4725541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84" name="8-конечная звезда 1183"/>
            <p:cNvSpPr/>
            <p:nvPr/>
          </p:nvSpPr>
          <p:spPr>
            <a:xfrm rot="1262594">
              <a:off x="2835305" y="3731537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86" name="8-конечная звезда 1185"/>
            <p:cNvSpPr/>
            <p:nvPr/>
          </p:nvSpPr>
          <p:spPr>
            <a:xfrm rot="1262594">
              <a:off x="3177825" y="3386081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87" name="8-конечная звезда 1186"/>
            <p:cNvSpPr/>
            <p:nvPr/>
          </p:nvSpPr>
          <p:spPr>
            <a:xfrm rot="1262594">
              <a:off x="2950797" y="4438987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88" name="8-конечная звезда 1187"/>
            <p:cNvSpPr/>
            <p:nvPr/>
          </p:nvSpPr>
          <p:spPr>
            <a:xfrm rot="1262594">
              <a:off x="2856880" y="4307084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89" name="8-конечная звезда 1188"/>
            <p:cNvSpPr/>
            <p:nvPr/>
          </p:nvSpPr>
          <p:spPr>
            <a:xfrm rot="1262594">
              <a:off x="3083493" y="3460101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90" name="8-конечная звезда 1189"/>
            <p:cNvSpPr/>
            <p:nvPr/>
          </p:nvSpPr>
          <p:spPr>
            <a:xfrm rot="1262594">
              <a:off x="3147923" y="4328438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91" name="8-конечная звезда 1190"/>
            <p:cNvSpPr/>
            <p:nvPr/>
          </p:nvSpPr>
          <p:spPr>
            <a:xfrm rot="1262594">
              <a:off x="3131601" y="4625819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92" name="8-конечная звезда 1191"/>
            <p:cNvSpPr/>
            <p:nvPr/>
          </p:nvSpPr>
          <p:spPr>
            <a:xfrm rot="1262594">
              <a:off x="3108579" y="4484810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93" name="8-конечная звезда 1192"/>
            <p:cNvSpPr/>
            <p:nvPr/>
          </p:nvSpPr>
          <p:spPr>
            <a:xfrm rot="1262594">
              <a:off x="2983274" y="4650033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94" name="8-конечная звезда 1193"/>
            <p:cNvSpPr/>
            <p:nvPr/>
          </p:nvSpPr>
          <p:spPr>
            <a:xfrm rot="1262594">
              <a:off x="3109446" y="3695960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95" name="8-конечная звезда 1194"/>
            <p:cNvSpPr/>
            <p:nvPr/>
          </p:nvSpPr>
          <p:spPr>
            <a:xfrm rot="1262594">
              <a:off x="3298516" y="3874730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96" name="8-конечная звезда 1195"/>
            <p:cNvSpPr/>
            <p:nvPr/>
          </p:nvSpPr>
          <p:spPr>
            <a:xfrm rot="1262594">
              <a:off x="3216501" y="3815736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97" name="8-конечная звезда 1196"/>
            <p:cNvSpPr/>
            <p:nvPr/>
          </p:nvSpPr>
          <p:spPr>
            <a:xfrm rot="1262594">
              <a:off x="3234842" y="3530720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199" name="8-конечная звезда 1198"/>
            <p:cNvSpPr/>
            <p:nvPr/>
          </p:nvSpPr>
          <p:spPr>
            <a:xfrm rot="1262594">
              <a:off x="3114104" y="3188512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00" name="8-конечная звезда 1199"/>
            <p:cNvSpPr/>
            <p:nvPr/>
          </p:nvSpPr>
          <p:spPr>
            <a:xfrm rot="1262594">
              <a:off x="3126185" y="3308529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01" name="8-конечная звезда 1200"/>
            <p:cNvSpPr/>
            <p:nvPr/>
          </p:nvSpPr>
          <p:spPr>
            <a:xfrm rot="1262594">
              <a:off x="2952827" y="3576761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02" name="8-конечная звезда 1201"/>
            <p:cNvSpPr/>
            <p:nvPr/>
          </p:nvSpPr>
          <p:spPr>
            <a:xfrm rot="1262594">
              <a:off x="3163361" y="3967512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203" name="Прямая соединительная линия 1202"/>
            <p:cNvCxnSpPr>
              <a:stCxn id="1200" idx="1"/>
              <a:endCxn id="1186" idx="0"/>
            </p:cNvCxnSpPr>
            <p:nvPr/>
          </p:nvCxnSpPr>
          <p:spPr>
            <a:xfrm rot="15643684" flipH="1">
              <a:off x="3154562" y="3358635"/>
              <a:ext cx="79987" cy="5881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04" name="Прямая соединительная линия 1203"/>
            <p:cNvCxnSpPr>
              <a:stCxn id="1176" idx="5"/>
              <a:endCxn id="1188" idx="6"/>
            </p:cNvCxnSpPr>
            <p:nvPr/>
          </p:nvCxnSpPr>
          <p:spPr>
            <a:xfrm rot="15643684" flipH="1" flipV="1">
              <a:off x="2952345" y="4236435"/>
              <a:ext cx="2810" cy="12240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05" name="Прямая соединительная линия 1204"/>
            <p:cNvCxnSpPr>
              <a:stCxn id="1181" idx="7"/>
              <a:endCxn id="1184" idx="3"/>
            </p:cNvCxnSpPr>
            <p:nvPr/>
          </p:nvCxnSpPr>
          <p:spPr>
            <a:xfrm rot="4843684" flipH="1" flipV="1">
              <a:off x="2783865" y="3826164"/>
              <a:ext cx="120431" cy="659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06" name="Прямая соединительная линия 1205"/>
            <p:cNvCxnSpPr>
              <a:stCxn id="1181" idx="5"/>
              <a:endCxn id="1180" idx="6"/>
            </p:cNvCxnSpPr>
            <p:nvPr/>
          </p:nvCxnSpPr>
          <p:spPr>
            <a:xfrm rot="15643684" flipV="1">
              <a:off x="2639362" y="3729826"/>
              <a:ext cx="68067" cy="26118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07" name="Прямая соединительная линия 1206"/>
            <p:cNvCxnSpPr>
              <a:stCxn id="1177" idx="0"/>
              <a:endCxn id="1181" idx="0"/>
            </p:cNvCxnSpPr>
            <p:nvPr/>
          </p:nvCxnSpPr>
          <p:spPr>
            <a:xfrm rot="21043684" flipH="1" flipV="1">
              <a:off x="2875099" y="3906475"/>
              <a:ext cx="71438" cy="30296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08" name="Прямая соединительная линия 1207"/>
            <p:cNvCxnSpPr>
              <a:stCxn id="1178" idx="5"/>
              <a:endCxn id="1180" idx="1"/>
            </p:cNvCxnSpPr>
            <p:nvPr/>
          </p:nvCxnSpPr>
          <p:spPr>
            <a:xfrm rot="15643684" flipV="1">
              <a:off x="2414200" y="4056364"/>
              <a:ext cx="365946" cy="5501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09" name="Прямая соединительная линия 1208"/>
            <p:cNvCxnSpPr>
              <a:stCxn id="1179" idx="5"/>
              <a:endCxn id="1182" idx="7"/>
            </p:cNvCxnSpPr>
            <p:nvPr/>
          </p:nvCxnSpPr>
          <p:spPr>
            <a:xfrm rot="15643684" flipV="1">
              <a:off x="2631014" y="4537452"/>
              <a:ext cx="318871" cy="12567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10" name="Прямая соединительная линия 1209"/>
            <p:cNvCxnSpPr>
              <a:stCxn id="1183" idx="5"/>
              <a:endCxn id="1182" idx="1"/>
            </p:cNvCxnSpPr>
            <p:nvPr/>
          </p:nvCxnSpPr>
          <p:spPr>
            <a:xfrm rot="4843684" flipH="1" flipV="1">
              <a:off x="2584676" y="4605093"/>
              <a:ext cx="241292" cy="638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11" name="Прямая соединительная линия 1210"/>
            <p:cNvCxnSpPr>
              <a:stCxn id="1182" idx="0"/>
              <a:endCxn id="1178" idx="1"/>
            </p:cNvCxnSpPr>
            <p:nvPr/>
          </p:nvCxnSpPr>
          <p:spPr>
            <a:xfrm rot="21043684" flipV="1">
              <a:off x="2690672" y="4318381"/>
              <a:ext cx="2036" cy="15619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12" name="Прямая соединительная линия 1211"/>
            <p:cNvCxnSpPr>
              <a:stCxn id="1178" idx="7"/>
              <a:endCxn id="1177" idx="4"/>
            </p:cNvCxnSpPr>
            <p:nvPr/>
          </p:nvCxnSpPr>
          <p:spPr>
            <a:xfrm rot="4843684" flipH="1" flipV="1">
              <a:off x="2772096" y="4114235"/>
              <a:ext cx="62369" cy="22644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13" name="Прямая соединительная линия 1212"/>
            <p:cNvCxnSpPr>
              <a:stCxn id="1188" idx="4"/>
              <a:endCxn id="1178" idx="0"/>
            </p:cNvCxnSpPr>
            <p:nvPr/>
          </p:nvCxnSpPr>
          <p:spPr>
            <a:xfrm rot="10243684">
              <a:off x="2700114" y="4288405"/>
              <a:ext cx="155649" cy="4884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14" name="Прямая соединительная линия 1213"/>
            <p:cNvCxnSpPr>
              <a:stCxn id="1187" idx="4"/>
              <a:endCxn id="1188" idx="0"/>
            </p:cNvCxnSpPr>
            <p:nvPr/>
          </p:nvCxnSpPr>
          <p:spPr>
            <a:xfrm rot="10243684">
              <a:off x="2918427" y="4341007"/>
              <a:ext cx="24822" cy="11805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15" name="Прямая соединительная линия 1214"/>
            <p:cNvCxnSpPr>
              <a:stCxn id="1192" idx="1"/>
              <a:endCxn id="1187" idx="1"/>
            </p:cNvCxnSpPr>
            <p:nvPr/>
          </p:nvCxnSpPr>
          <p:spPr>
            <a:xfrm rot="4843684" flipH="1">
              <a:off x="3033606" y="4437901"/>
              <a:ext cx="63030" cy="14445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16" name="Прямая соединительная линия 1215"/>
            <p:cNvCxnSpPr>
              <a:stCxn id="1190" idx="4"/>
              <a:endCxn id="1176" idx="7"/>
            </p:cNvCxnSpPr>
            <p:nvPr/>
          </p:nvCxnSpPr>
          <p:spPr>
            <a:xfrm rot="10243684">
              <a:off x="3053708" y="4292334"/>
              <a:ext cx="91633" cy="5886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17" name="Прямая соединительная линия 1216"/>
            <p:cNvCxnSpPr>
              <a:stCxn id="1191" idx="5"/>
              <a:endCxn id="1192" idx="1"/>
            </p:cNvCxnSpPr>
            <p:nvPr/>
          </p:nvCxnSpPr>
          <p:spPr>
            <a:xfrm rot="4843684" flipH="1" flipV="1">
              <a:off x="3094687" y="4572782"/>
              <a:ext cx="97606" cy="1186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18" name="Прямая соединительная линия 1217"/>
            <p:cNvCxnSpPr>
              <a:stCxn id="1193" idx="5"/>
              <a:endCxn id="1187" idx="2"/>
            </p:cNvCxnSpPr>
            <p:nvPr/>
          </p:nvCxnSpPr>
          <p:spPr>
            <a:xfrm rot="15643684" flipV="1">
              <a:off x="2900915" y="4570232"/>
              <a:ext cx="163446" cy="277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22" name="Прямая соединительная линия 1221"/>
            <p:cNvCxnSpPr>
              <a:stCxn id="1186" idx="3"/>
              <a:endCxn id="1189" idx="6"/>
            </p:cNvCxnSpPr>
            <p:nvPr/>
          </p:nvCxnSpPr>
          <p:spPr>
            <a:xfrm rot="4843684">
              <a:off x="3139220" y="3414104"/>
              <a:ext cx="29236" cy="5809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23" name="Прямая соединительная линия 1222"/>
            <p:cNvCxnSpPr>
              <a:stCxn id="1201" idx="7"/>
              <a:endCxn id="1189" idx="3"/>
            </p:cNvCxnSpPr>
            <p:nvPr/>
          </p:nvCxnSpPr>
          <p:spPr>
            <a:xfrm rot="4843684" flipH="1" flipV="1">
              <a:off x="3007143" y="3497550"/>
              <a:ext cx="69605" cy="10121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24" name="Прямая соединительная линия 1223"/>
            <p:cNvCxnSpPr>
              <a:stCxn id="1189" idx="0"/>
              <a:endCxn id="1197" idx="3"/>
            </p:cNvCxnSpPr>
            <p:nvPr/>
          </p:nvCxnSpPr>
          <p:spPr>
            <a:xfrm rot="21043684">
              <a:off x="3151515" y="3497212"/>
              <a:ext cx="79959" cy="7332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25" name="Прямая соединительная линия 1224"/>
            <p:cNvCxnSpPr>
              <a:stCxn id="1184" idx="7"/>
              <a:endCxn id="1194" idx="3"/>
            </p:cNvCxnSpPr>
            <p:nvPr/>
          </p:nvCxnSpPr>
          <p:spPr>
            <a:xfrm rot="15643684" flipH="1">
              <a:off x="2990370" y="3625934"/>
              <a:ext cx="17702" cy="22456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26" name="Прямая соединительная линия 1225"/>
            <p:cNvCxnSpPr>
              <a:stCxn id="1234" idx="4"/>
              <a:endCxn id="1235" idx="3"/>
            </p:cNvCxnSpPr>
            <p:nvPr/>
          </p:nvCxnSpPr>
          <p:spPr>
            <a:xfrm rot="10243684">
              <a:off x="2699341" y="3721058"/>
              <a:ext cx="61638" cy="4494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27" name="Прямая соединительная линия 1226"/>
            <p:cNvCxnSpPr>
              <a:stCxn id="1184" idx="3"/>
              <a:endCxn id="1234" idx="0"/>
            </p:cNvCxnSpPr>
            <p:nvPr/>
          </p:nvCxnSpPr>
          <p:spPr>
            <a:xfrm rot="4843684">
              <a:off x="2822722" y="3762592"/>
              <a:ext cx="6783" cy="2444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28" name="Прямая соединительная линия 1227"/>
            <p:cNvCxnSpPr>
              <a:stCxn id="1184" idx="6"/>
              <a:endCxn id="1201" idx="3"/>
            </p:cNvCxnSpPr>
            <p:nvPr/>
          </p:nvCxnSpPr>
          <p:spPr>
            <a:xfrm rot="4843684" flipH="1" flipV="1">
              <a:off x="2859066" y="3620656"/>
              <a:ext cx="108711" cy="10168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29" name="Прямая соединительная линия 1228"/>
            <p:cNvCxnSpPr>
              <a:stCxn id="1201" idx="1"/>
              <a:endCxn id="1194" idx="4"/>
            </p:cNvCxnSpPr>
            <p:nvPr/>
          </p:nvCxnSpPr>
          <p:spPr>
            <a:xfrm rot="15643684" flipH="1">
              <a:off x="2994153" y="3611633"/>
              <a:ext cx="108430" cy="10923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30" name="Прямая соединительная линия 1229"/>
            <p:cNvCxnSpPr>
              <a:stCxn id="1196" idx="2"/>
              <a:endCxn id="1202" idx="5"/>
            </p:cNvCxnSpPr>
            <p:nvPr/>
          </p:nvCxnSpPr>
          <p:spPr>
            <a:xfrm rot="4843684">
              <a:off x="3155926" y="3880926"/>
              <a:ext cx="99047" cy="6896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31" name="Прямая соединительная линия 1230"/>
            <p:cNvCxnSpPr>
              <a:stCxn id="1196" idx="1"/>
              <a:endCxn id="1195" idx="4"/>
            </p:cNvCxnSpPr>
            <p:nvPr/>
          </p:nvCxnSpPr>
          <p:spPr>
            <a:xfrm rot="15643684" flipH="1">
              <a:off x="3256244" y="3852470"/>
              <a:ext cx="36992" cy="4530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32" name="Прямая соединительная линия 1231"/>
            <p:cNvCxnSpPr>
              <a:stCxn id="1196" idx="4"/>
              <a:endCxn id="1194" idx="0"/>
            </p:cNvCxnSpPr>
            <p:nvPr/>
          </p:nvCxnSpPr>
          <p:spPr>
            <a:xfrm rot="10243684">
              <a:off x="3163392" y="3723326"/>
              <a:ext cx="45960" cy="11184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33" name="Прямая соединительная линия 1232"/>
            <p:cNvCxnSpPr>
              <a:stCxn id="1200" idx="5"/>
              <a:endCxn id="1199" idx="2"/>
            </p:cNvCxnSpPr>
            <p:nvPr/>
          </p:nvCxnSpPr>
          <p:spPr>
            <a:xfrm rot="4843684" flipH="1" flipV="1">
              <a:off x="3095813" y="3271380"/>
              <a:ext cx="77560" cy="153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234" name="8-конечная звезда 1233"/>
            <p:cNvSpPr/>
            <p:nvPr/>
          </p:nvSpPr>
          <p:spPr>
            <a:xfrm rot="1262594">
              <a:off x="2762396" y="3743439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35" name="8-конечная звезда 1234"/>
            <p:cNvSpPr/>
            <p:nvPr/>
          </p:nvSpPr>
          <p:spPr>
            <a:xfrm rot="1262594">
              <a:off x="2694262" y="3695945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</p:grpSp>
      <p:grpSp>
        <p:nvGrpSpPr>
          <p:cNvPr id="39" name="Группа 1235"/>
          <p:cNvGrpSpPr/>
          <p:nvPr/>
        </p:nvGrpSpPr>
        <p:grpSpPr>
          <a:xfrm>
            <a:off x="3456177" y="4393132"/>
            <a:ext cx="187129" cy="178876"/>
            <a:chOff x="3434255" y="5077337"/>
            <a:chExt cx="187129" cy="178876"/>
          </a:xfrm>
        </p:grpSpPr>
        <p:sp>
          <p:nvSpPr>
            <p:cNvPr id="1237" name="8-конечная звезда 1236"/>
            <p:cNvSpPr/>
            <p:nvPr/>
          </p:nvSpPr>
          <p:spPr>
            <a:xfrm rot="1262594">
              <a:off x="3506746" y="5149828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38" name="8-конечная звезда 1237"/>
            <p:cNvSpPr/>
            <p:nvPr/>
          </p:nvSpPr>
          <p:spPr>
            <a:xfrm rot="1262594">
              <a:off x="3578184" y="5149828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39" name="8-конечная звезда 1238"/>
            <p:cNvSpPr/>
            <p:nvPr/>
          </p:nvSpPr>
          <p:spPr>
            <a:xfrm rot="1262594">
              <a:off x="3505693" y="5077337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40" name="8-конечная звезда 1239"/>
            <p:cNvSpPr/>
            <p:nvPr/>
          </p:nvSpPr>
          <p:spPr>
            <a:xfrm rot="1262594">
              <a:off x="3459167" y="5102249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41" name="8-конечная звезда 1240"/>
            <p:cNvSpPr/>
            <p:nvPr/>
          </p:nvSpPr>
          <p:spPr>
            <a:xfrm rot="1262594">
              <a:off x="3434255" y="5077337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42" name="8-конечная звезда 1241"/>
            <p:cNvSpPr/>
            <p:nvPr/>
          </p:nvSpPr>
          <p:spPr>
            <a:xfrm rot="1262594">
              <a:off x="3530605" y="5220213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243" name="Прямая соединительная линия 1242"/>
            <p:cNvCxnSpPr>
              <a:stCxn id="1241" idx="5"/>
              <a:endCxn id="1239" idx="6"/>
            </p:cNvCxnSpPr>
            <p:nvPr/>
          </p:nvCxnSpPr>
          <p:spPr>
            <a:xfrm rot="5400000" flipH="1" flipV="1">
              <a:off x="3487376" y="5036108"/>
              <a:ext cx="351" cy="8521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44" name="Прямая соединительная линия 1243"/>
            <p:cNvCxnSpPr>
              <a:stCxn id="1237" idx="0"/>
              <a:endCxn id="1239" idx="7"/>
            </p:cNvCxnSpPr>
            <p:nvPr/>
          </p:nvCxnSpPr>
          <p:spPr>
            <a:xfrm flipH="1" flipV="1">
              <a:off x="3540142" y="5088028"/>
              <a:ext cx="8363" cy="9115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45" name="Прямая соединительная линия 1244"/>
            <p:cNvCxnSpPr>
              <a:stCxn id="1237" idx="3"/>
              <a:endCxn id="1240" idx="2"/>
            </p:cNvCxnSpPr>
            <p:nvPr/>
          </p:nvCxnSpPr>
          <p:spPr>
            <a:xfrm rot="5400000" flipH="1">
              <a:off x="3468080" y="5139673"/>
              <a:ext cx="43150" cy="3790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46" name="Прямая соединительная линия 1245"/>
            <p:cNvCxnSpPr>
              <a:stCxn id="1237" idx="1"/>
              <a:endCxn id="1238" idx="4"/>
            </p:cNvCxnSpPr>
            <p:nvPr/>
          </p:nvCxnSpPr>
          <p:spPr>
            <a:xfrm rot="5400000" flipH="1" flipV="1">
              <a:off x="3544623" y="5156166"/>
              <a:ext cx="27496" cy="4250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47" name="Прямая соединительная линия 1246"/>
            <p:cNvCxnSpPr>
              <a:stCxn id="1242" idx="3"/>
              <a:endCxn id="1237" idx="1"/>
            </p:cNvCxnSpPr>
            <p:nvPr/>
          </p:nvCxnSpPr>
          <p:spPr>
            <a:xfrm rot="5400000" flipH="1" flipV="1">
              <a:off x="3507459" y="5215864"/>
              <a:ext cx="54354" cy="496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47" name="Группа 1247"/>
          <p:cNvGrpSpPr/>
          <p:nvPr/>
        </p:nvGrpSpPr>
        <p:grpSpPr>
          <a:xfrm>
            <a:off x="2045297" y="2018036"/>
            <a:ext cx="1169381" cy="1250650"/>
            <a:chOff x="1581077" y="2383120"/>
            <a:chExt cx="1169381" cy="1250650"/>
          </a:xfrm>
        </p:grpSpPr>
        <p:sp>
          <p:nvSpPr>
            <p:cNvPr id="1249" name="8-конечная звезда 1248"/>
            <p:cNvSpPr/>
            <p:nvPr/>
          </p:nvSpPr>
          <p:spPr>
            <a:xfrm rot="1262594">
              <a:off x="2063417" y="3089247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50" name="8-конечная звезда 1249"/>
            <p:cNvSpPr/>
            <p:nvPr/>
          </p:nvSpPr>
          <p:spPr>
            <a:xfrm rot="1262594">
              <a:off x="2061769" y="2803495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51" name="8-конечная звезда 1250"/>
            <p:cNvSpPr/>
            <p:nvPr/>
          </p:nvSpPr>
          <p:spPr>
            <a:xfrm rot="1262594">
              <a:off x="1865251" y="3579770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52" name="8-конечная звезда 1251"/>
            <p:cNvSpPr/>
            <p:nvPr/>
          </p:nvSpPr>
          <p:spPr>
            <a:xfrm rot="1262594">
              <a:off x="1920541" y="2803495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53" name="8-конечная звезда 1252"/>
            <p:cNvSpPr/>
            <p:nvPr/>
          </p:nvSpPr>
          <p:spPr>
            <a:xfrm rot="1262594">
              <a:off x="2490397" y="258753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55" name="8-конечная звезда 1254"/>
            <p:cNvSpPr/>
            <p:nvPr/>
          </p:nvSpPr>
          <p:spPr>
            <a:xfrm rot="1262594">
              <a:off x="1920541" y="3160685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56" name="8-конечная звезда 1255"/>
            <p:cNvSpPr/>
            <p:nvPr/>
          </p:nvSpPr>
          <p:spPr>
            <a:xfrm rot="1262594">
              <a:off x="1581077" y="3295598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57" name="8-конечная звезда 1256"/>
            <p:cNvSpPr/>
            <p:nvPr/>
          </p:nvSpPr>
          <p:spPr>
            <a:xfrm rot="1262594">
              <a:off x="2336790" y="2648240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58" name="8-конечная звезда 1257"/>
            <p:cNvSpPr/>
            <p:nvPr/>
          </p:nvSpPr>
          <p:spPr>
            <a:xfrm rot="1262594">
              <a:off x="2571736" y="2668872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59" name="8-конечная звезда 1258"/>
            <p:cNvSpPr/>
            <p:nvPr/>
          </p:nvSpPr>
          <p:spPr>
            <a:xfrm rot="1262594">
              <a:off x="2560782" y="2383120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60" name="8-конечная звезда 1259"/>
            <p:cNvSpPr/>
            <p:nvPr/>
          </p:nvSpPr>
          <p:spPr>
            <a:xfrm rot="1262594">
              <a:off x="2643174" y="2586480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61" name="8-конечная звезда 1260"/>
            <p:cNvSpPr/>
            <p:nvPr/>
          </p:nvSpPr>
          <p:spPr>
            <a:xfrm rot="1262594">
              <a:off x="2275030" y="2668872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62" name="8-конечная звезда 1261"/>
            <p:cNvSpPr/>
            <p:nvPr/>
          </p:nvSpPr>
          <p:spPr>
            <a:xfrm rot="1262594">
              <a:off x="2703658" y="2383120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263" name="Прямая соединительная линия 1262"/>
            <p:cNvCxnSpPr>
              <a:stCxn id="1262" idx="6"/>
              <a:endCxn id="1259" idx="7"/>
            </p:cNvCxnSpPr>
            <p:nvPr/>
          </p:nvCxnSpPr>
          <p:spPr>
            <a:xfrm rot="16200000" flipH="1" flipV="1">
              <a:off x="2664344" y="2325903"/>
              <a:ext cx="12338" cy="12989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64" name="Прямая соединительная линия 1263"/>
            <p:cNvCxnSpPr>
              <a:stCxn id="1258" idx="5"/>
              <a:endCxn id="1253" idx="7"/>
            </p:cNvCxnSpPr>
            <p:nvPr/>
          </p:nvCxnSpPr>
          <p:spPr>
            <a:xfrm rot="16200000" flipV="1">
              <a:off x="2530194" y="2615447"/>
              <a:ext cx="67318" cy="4356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65" name="Прямая соединительная линия 1264"/>
            <p:cNvCxnSpPr>
              <a:stCxn id="1260" idx="0"/>
              <a:endCxn id="1258" idx="1"/>
            </p:cNvCxnSpPr>
            <p:nvPr/>
          </p:nvCxnSpPr>
          <p:spPr>
            <a:xfrm flipH="1">
              <a:off x="2604637" y="2618282"/>
              <a:ext cx="83776" cy="9537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66" name="Прямая соединительная линия 1265"/>
            <p:cNvCxnSpPr>
              <a:stCxn id="1252" idx="7"/>
              <a:endCxn id="1261" idx="5"/>
            </p:cNvCxnSpPr>
            <p:nvPr/>
          </p:nvCxnSpPr>
          <p:spPr>
            <a:xfrm rot="5400000" flipH="1" flipV="1">
              <a:off x="2056250" y="2586853"/>
              <a:ext cx="148644" cy="31671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67" name="Прямая соединительная линия 1266"/>
            <p:cNvCxnSpPr>
              <a:stCxn id="1256" idx="6"/>
              <a:endCxn id="1252" idx="2"/>
            </p:cNvCxnSpPr>
            <p:nvPr/>
          </p:nvCxnSpPr>
          <p:spPr>
            <a:xfrm rot="5400000" flipH="1" flipV="1">
              <a:off x="1560446" y="2920360"/>
              <a:ext cx="442065" cy="31273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68" name="Прямая соединительная линия 1267"/>
            <p:cNvCxnSpPr>
              <a:stCxn id="1256" idx="7"/>
              <a:endCxn id="1255" idx="2"/>
            </p:cNvCxnSpPr>
            <p:nvPr/>
          </p:nvCxnSpPr>
          <p:spPr>
            <a:xfrm rot="5400000" flipH="1" flipV="1">
              <a:off x="1739486" y="3116483"/>
              <a:ext cx="101958" cy="29476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69" name="Прямая соединительная линия 1268"/>
            <p:cNvCxnSpPr>
              <a:stCxn id="1251" idx="4"/>
              <a:endCxn id="1256" idx="0"/>
            </p:cNvCxnSpPr>
            <p:nvPr/>
          </p:nvCxnSpPr>
          <p:spPr>
            <a:xfrm rot="10800000">
              <a:off x="1643716" y="3339633"/>
              <a:ext cx="223336" cy="25744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70" name="Прямая соединительная линия 1269"/>
            <p:cNvCxnSpPr>
              <a:stCxn id="1251" idx="7"/>
              <a:endCxn id="1249" idx="2"/>
            </p:cNvCxnSpPr>
            <p:nvPr/>
          </p:nvCxnSpPr>
          <p:spPr>
            <a:xfrm rot="5400000" flipH="1" flipV="1">
              <a:off x="1771643" y="3286729"/>
              <a:ext cx="454361" cy="16379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71" name="Прямая соединительная линия 1270"/>
            <p:cNvCxnSpPr>
              <a:stCxn id="1249" idx="5"/>
              <a:endCxn id="1250" idx="2"/>
            </p:cNvCxnSpPr>
            <p:nvPr/>
          </p:nvCxnSpPr>
          <p:spPr>
            <a:xfrm rot="16200000" flipV="1">
              <a:off x="1961325" y="2973444"/>
              <a:ext cx="235879" cy="38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72" name="Прямая соединительная линия 1271"/>
            <p:cNvCxnSpPr>
              <a:stCxn id="1250" idx="0"/>
              <a:endCxn id="1257" idx="3"/>
            </p:cNvCxnSpPr>
            <p:nvPr/>
          </p:nvCxnSpPr>
          <p:spPr>
            <a:xfrm flipV="1">
              <a:off x="2113968" y="2693796"/>
              <a:ext cx="225614" cy="14639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73" name="Прямая соединительная линия 1272"/>
            <p:cNvCxnSpPr>
              <a:stCxn id="1262" idx="1"/>
              <a:endCxn id="1260" idx="7"/>
            </p:cNvCxnSpPr>
            <p:nvPr/>
          </p:nvCxnSpPr>
          <p:spPr>
            <a:xfrm rot="5400000">
              <a:off x="2626022" y="2489841"/>
              <a:ext cx="172475" cy="4860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75" name="Прямая соединительная линия 1274"/>
            <p:cNvCxnSpPr>
              <a:stCxn id="1259" idx="3"/>
              <a:endCxn id="1253" idx="6"/>
            </p:cNvCxnSpPr>
            <p:nvPr/>
          </p:nvCxnSpPr>
          <p:spPr>
            <a:xfrm rot="5400000">
              <a:off x="2458289" y="2484824"/>
              <a:ext cx="173313" cy="3570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76" name="Прямая соединительная линия 1275"/>
            <p:cNvCxnSpPr>
              <a:stCxn id="1253" idx="4"/>
              <a:endCxn id="1261" idx="0"/>
            </p:cNvCxnSpPr>
            <p:nvPr/>
          </p:nvCxnSpPr>
          <p:spPr>
            <a:xfrm rot="10800000" flipV="1">
              <a:off x="2320270" y="2604838"/>
              <a:ext cx="171929" cy="9583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321" name="TextBox 1320"/>
          <p:cNvSpPr txBox="1"/>
          <p:nvPr/>
        </p:nvSpPr>
        <p:spPr>
          <a:xfrm rot="19006284">
            <a:off x="2318899" y="2446336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КИТ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1322" name="TextBox 1321"/>
          <p:cNvSpPr txBox="1"/>
          <p:nvPr/>
        </p:nvSpPr>
        <p:spPr>
          <a:xfrm rot="1643483">
            <a:off x="2860400" y="3446467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ПЕГАС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1323" name="TextBox 1322"/>
          <p:cNvSpPr txBox="1"/>
          <p:nvPr/>
        </p:nvSpPr>
        <p:spPr>
          <a:xfrm rot="19006284">
            <a:off x="3176155" y="2941114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АНДРОМЕДА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1324" name="TextBox 1323"/>
          <p:cNvSpPr txBox="1"/>
          <p:nvPr/>
        </p:nvSpPr>
        <p:spPr>
          <a:xfrm rot="2331135">
            <a:off x="3061230" y="4429631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ДЕЛЬФІН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1325" name="TextBox 1324"/>
          <p:cNvSpPr txBox="1"/>
          <p:nvPr/>
        </p:nvSpPr>
        <p:spPr>
          <a:xfrm rot="222291">
            <a:off x="3388198" y="5006245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ОРЕЛ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1326" name="TextBox 1325"/>
          <p:cNvSpPr txBox="1"/>
          <p:nvPr/>
        </p:nvSpPr>
        <p:spPr>
          <a:xfrm rot="222291">
            <a:off x="3888264" y="5524741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ЩИТ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1327" name="TextBox 1326"/>
          <p:cNvSpPr txBox="1"/>
          <p:nvPr/>
        </p:nvSpPr>
        <p:spPr>
          <a:xfrm rot="20047852">
            <a:off x="5597382" y="3512765"/>
            <a:ext cx="70215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ВОЛОССЯ ВЕРОНІКИ</a:t>
            </a:r>
            <a:endParaRPr lang="uk-UA" sz="8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grpSp>
        <p:nvGrpSpPr>
          <p:cNvPr id="49" name="Группа 1414"/>
          <p:cNvGrpSpPr/>
          <p:nvPr/>
        </p:nvGrpSpPr>
        <p:grpSpPr>
          <a:xfrm>
            <a:off x="4589796" y="2578586"/>
            <a:ext cx="829916" cy="343506"/>
            <a:chOff x="4589796" y="2578586"/>
            <a:chExt cx="829916" cy="343506"/>
          </a:xfrm>
        </p:grpSpPr>
        <p:sp>
          <p:nvSpPr>
            <p:cNvPr id="1330" name="8-конечная звезда 1329"/>
            <p:cNvSpPr/>
            <p:nvPr/>
          </p:nvSpPr>
          <p:spPr>
            <a:xfrm rot="1262594">
              <a:off x="5365712" y="2651077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32" name="8-конечная звезда 1331"/>
            <p:cNvSpPr/>
            <p:nvPr/>
          </p:nvSpPr>
          <p:spPr>
            <a:xfrm rot="1262594">
              <a:off x="4589796" y="2875292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33" name="8-конечная звезда 1332"/>
            <p:cNvSpPr/>
            <p:nvPr/>
          </p:nvSpPr>
          <p:spPr>
            <a:xfrm rot="1262594">
              <a:off x="4732672" y="2875292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34" name="8-конечная звезда 1333"/>
            <p:cNvSpPr/>
            <p:nvPr/>
          </p:nvSpPr>
          <p:spPr>
            <a:xfrm rot="1262594">
              <a:off x="4875548" y="2660978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35" name="8-конечная звезда 1334"/>
            <p:cNvSpPr/>
            <p:nvPr/>
          </p:nvSpPr>
          <p:spPr>
            <a:xfrm rot="1262594">
              <a:off x="5018424" y="2578586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36" name="8-конечная звезда 1335"/>
            <p:cNvSpPr/>
            <p:nvPr/>
          </p:nvSpPr>
          <p:spPr>
            <a:xfrm rot="1262594">
              <a:off x="5232738" y="2650024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337" name="Прямая соединительная линия 1336"/>
            <p:cNvCxnSpPr>
              <a:stCxn id="1332" idx="0"/>
              <a:endCxn id="1333" idx="3"/>
            </p:cNvCxnSpPr>
            <p:nvPr/>
          </p:nvCxnSpPr>
          <p:spPr>
            <a:xfrm>
              <a:off x="4635035" y="2907094"/>
              <a:ext cx="99653" cy="109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38" name="Прямая соединительная линия 1337"/>
            <p:cNvCxnSpPr>
              <a:stCxn id="1333" idx="7"/>
              <a:endCxn id="1334" idx="3"/>
            </p:cNvCxnSpPr>
            <p:nvPr/>
          </p:nvCxnSpPr>
          <p:spPr>
            <a:xfrm rot="5400000" flipH="1" flipV="1">
              <a:off x="4729854" y="2741481"/>
              <a:ext cx="195312" cy="10010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39" name="Прямая соединительная линия 1338"/>
            <p:cNvCxnSpPr>
              <a:stCxn id="1330" idx="2"/>
              <a:endCxn id="1336" idx="0"/>
            </p:cNvCxnSpPr>
            <p:nvPr/>
          </p:nvCxnSpPr>
          <p:spPr>
            <a:xfrm rot="5400000" flipH="1">
              <a:off x="5319772" y="2640031"/>
              <a:ext cx="21450" cy="10504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40" name="Прямая соединительная линия 1339"/>
            <p:cNvCxnSpPr>
              <a:stCxn id="1336" idx="3"/>
              <a:endCxn id="1335" idx="0"/>
            </p:cNvCxnSpPr>
            <p:nvPr/>
          </p:nvCxnSpPr>
          <p:spPr>
            <a:xfrm rot="5400000" flipH="1">
              <a:off x="5112940" y="2561112"/>
              <a:ext cx="72537" cy="17109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41" name="Прямая соединительная линия 1340"/>
            <p:cNvCxnSpPr>
              <a:stCxn id="1335" idx="3"/>
              <a:endCxn id="1334" idx="7"/>
            </p:cNvCxnSpPr>
            <p:nvPr/>
          </p:nvCxnSpPr>
          <p:spPr>
            <a:xfrm rot="5400000">
              <a:off x="4938691" y="2593128"/>
              <a:ext cx="63390" cy="10010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355" name="TextBox 1354"/>
          <p:cNvSpPr txBox="1"/>
          <p:nvPr/>
        </p:nvSpPr>
        <p:spPr>
          <a:xfrm>
            <a:off x="4714876" y="2643182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РИСЬ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cxnSp>
        <p:nvCxnSpPr>
          <p:cNvPr id="1364" name="Прямая соединительная линия 1363"/>
          <p:cNvCxnSpPr/>
          <p:nvPr/>
        </p:nvCxnSpPr>
        <p:spPr>
          <a:xfrm rot="16537753" flipV="1">
            <a:off x="4727773" y="3164312"/>
            <a:ext cx="314852" cy="4989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50" name="Группа 1415"/>
          <p:cNvGrpSpPr/>
          <p:nvPr/>
        </p:nvGrpSpPr>
        <p:grpSpPr>
          <a:xfrm>
            <a:off x="4149687" y="2792374"/>
            <a:ext cx="463574" cy="463575"/>
            <a:chOff x="4149687" y="2792374"/>
            <a:chExt cx="463574" cy="463575"/>
          </a:xfrm>
        </p:grpSpPr>
        <p:cxnSp>
          <p:nvCxnSpPr>
            <p:cNvPr id="1342" name="Прямая соединительная линия 1341"/>
            <p:cNvCxnSpPr>
              <a:stCxn id="1359" idx="7"/>
              <a:endCxn id="1358" idx="2"/>
            </p:cNvCxnSpPr>
            <p:nvPr/>
          </p:nvCxnSpPr>
          <p:spPr>
            <a:xfrm rot="5400000" flipH="1" flipV="1">
              <a:off x="4370340" y="3027617"/>
              <a:ext cx="58114" cy="9977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356" name="8-конечная звезда 1355"/>
            <p:cNvSpPr/>
            <p:nvPr/>
          </p:nvSpPr>
          <p:spPr>
            <a:xfrm rot="1262594">
              <a:off x="4577261" y="3101985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57" name="8-конечная звезда 1356"/>
            <p:cNvSpPr/>
            <p:nvPr/>
          </p:nvSpPr>
          <p:spPr>
            <a:xfrm rot="1262594">
              <a:off x="4530737" y="3219949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58" name="8-конечная звезда 1357"/>
            <p:cNvSpPr/>
            <p:nvPr/>
          </p:nvSpPr>
          <p:spPr>
            <a:xfrm rot="1262594">
              <a:off x="4435440" y="3006688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59" name="8-конечная звезда 1358"/>
            <p:cNvSpPr/>
            <p:nvPr/>
          </p:nvSpPr>
          <p:spPr>
            <a:xfrm rot="1262594">
              <a:off x="4308170" y="3093732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360" name="Прямая соединительная линия 1359"/>
            <p:cNvCxnSpPr>
              <a:stCxn id="1357" idx="6"/>
              <a:endCxn id="1356" idx="2"/>
            </p:cNvCxnSpPr>
            <p:nvPr/>
          </p:nvCxnSpPr>
          <p:spPr>
            <a:xfrm rot="5400000" flipH="1" flipV="1">
              <a:off x="4529817" y="3162168"/>
              <a:ext cx="84364" cy="3359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65" name="Прямая соединительная линия 1364"/>
            <p:cNvCxnSpPr>
              <a:stCxn id="1358" idx="0"/>
              <a:endCxn id="1357" idx="4"/>
            </p:cNvCxnSpPr>
            <p:nvPr/>
          </p:nvCxnSpPr>
          <p:spPr>
            <a:xfrm>
              <a:off x="4477199" y="3036044"/>
              <a:ext cx="54738" cy="19544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370" name="8-конечная звезда 1369"/>
            <p:cNvSpPr/>
            <p:nvPr/>
          </p:nvSpPr>
          <p:spPr>
            <a:xfrm rot="1262594">
              <a:off x="4221126" y="3006688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71" name="8-конечная звезда 1370"/>
            <p:cNvSpPr/>
            <p:nvPr/>
          </p:nvSpPr>
          <p:spPr>
            <a:xfrm rot="1262594">
              <a:off x="4451046" y="2879418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72" name="8-конечная звезда 1371"/>
            <p:cNvSpPr/>
            <p:nvPr/>
          </p:nvSpPr>
          <p:spPr>
            <a:xfrm rot="1262594">
              <a:off x="4364001" y="2792374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73" name="8-конечная звезда 1372"/>
            <p:cNvSpPr/>
            <p:nvPr/>
          </p:nvSpPr>
          <p:spPr>
            <a:xfrm rot="1262594">
              <a:off x="4149687" y="2935250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375" name="Прямая соединительная линия 1374"/>
            <p:cNvCxnSpPr>
              <a:stCxn id="868" idx="67"/>
              <a:endCxn id="1373" idx="1"/>
            </p:cNvCxnSpPr>
            <p:nvPr/>
          </p:nvCxnSpPr>
          <p:spPr>
            <a:xfrm flipH="1" flipV="1">
              <a:off x="4180058" y="2976590"/>
              <a:ext cx="40647" cy="4041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76" name="Прямая соединительная линия 1375"/>
            <p:cNvCxnSpPr>
              <a:stCxn id="1371" idx="5"/>
              <a:endCxn id="1372" idx="0"/>
            </p:cNvCxnSpPr>
            <p:nvPr/>
          </p:nvCxnSpPr>
          <p:spPr>
            <a:xfrm rot="16200000" flipV="1">
              <a:off x="4405044" y="2822446"/>
              <a:ext cx="59548" cy="5811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77" name="Прямая соединительная линия 1376"/>
            <p:cNvCxnSpPr>
              <a:stCxn id="1370" idx="0"/>
              <a:endCxn id="1371" idx="4"/>
            </p:cNvCxnSpPr>
            <p:nvPr/>
          </p:nvCxnSpPr>
          <p:spPr>
            <a:xfrm flipV="1">
              <a:off x="4262885" y="2893262"/>
              <a:ext cx="189602" cy="14278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78" name="Прямая соединительная линия 1377"/>
            <p:cNvCxnSpPr>
              <a:stCxn id="1359" idx="5"/>
              <a:endCxn id="1370" idx="1"/>
            </p:cNvCxnSpPr>
            <p:nvPr/>
          </p:nvCxnSpPr>
          <p:spPr>
            <a:xfrm rot="16200000" flipV="1">
              <a:off x="4262466" y="3037059"/>
              <a:ext cx="47564" cy="6950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1379" name="Прямая соединительная линия 1378"/>
          <p:cNvCxnSpPr>
            <a:stCxn id="1358" idx="6"/>
            <a:endCxn id="1371" idx="2"/>
          </p:cNvCxnSpPr>
          <p:nvPr/>
        </p:nvCxnSpPr>
        <p:spPr>
          <a:xfrm rot="5400000" flipH="1" flipV="1">
            <a:off x="4421367" y="2964606"/>
            <a:ext cx="86952" cy="94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394" name="TextBox 1393"/>
          <p:cNvSpPr txBox="1"/>
          <p:nvPr/>
        </p:nvSpPr>
        <p:spPr>
          <a:xfrm>
            <a:off x="4143372" y="2887144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ЖИРАФ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grpSp>
        <p:nvGrpSpPr>
          <p:cNvPr id="51" name="Группа 1394"/>
          <p:cNvGrpSpPr/>
          <p:nvPr/>
        </p:nvGrpSpPr>
        <p:grpSpPr>
          <a:xfrm>
            <a:off x="4224353" y="2365325"/>
            <a:ext cx="411190" cy="414417"/>
            <a:chOff x="4017933" y="1986213"/>
            <a:chExt cx="411190" cy="414417"/>
          </a:xfrm>
        </p:grpSpPr>
        <p:cxnSp>
          <p:nvCxnSpPr>
            <p:cNvPr id="1396" name="Прямая соединительная линия 1395"/>
            <p:cNvCxnSpPr>
              <a:stCxn id="1404" idx="7"/>
              <a:endCxn id="1400" idx="1"/>
            </p:cNvCxnSpPr>
            <p:nvPr/>
          </p:nvCxnSpPr>
          <p:spPr>
            <a:xfrm rot="16200000" flipV="1">
              <a:off x="4354956" y="2311979"/>
              <a:ext cx="116410" cy="15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97" name="Прямая соединительная линия 1396"/>
            <p:cNvCxnSpPr>
              <a:stCxn id="1404" idx="4"/>
              <a:endCxn id="1399" idx="1"/>
            </p:cNvCxnSpPr>
            <p:nvPr/>
          </p:nvCxnSpPr>
          <p:spPr>
            <a:xfrm rot="10800000">
              <a:off x="4198773" y="2252202"/>
              <a:ext cx="174565" cy="11907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98" name="Прямая соединительная линия 1397"/>
            <p:cNvCxnSpPr>
              <a:stCxn id="1402" idx="7"/>
              <a:endCxn id="1401" idx="3"/>
            </p:cNvCxnSpPr>
            <p:nvPr/>
          </p:nvCxnSpPr>
          <p:spPr>
            <a:xfrm rot="16200000" flipH="1">
              <a:off x="4223525" y="1870252"/>
              <a:ext cx="6" cy="30784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399" name="8-конечная звезда 1398"/>
            <p:cNvSpPr/>
            <p:nvPr/>
          </p:nvSpPr>
          <p:spPr>
            <a:xfrm rot="1262594">
              <a:off x="4160809" y="2200527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00" name="8-конечная звезда 1399"/>
            <p:cNvSpPr/>
            <p:nvPr/>
          </p:nvSpPr>
          <p:spPr>
            <a:xfrm rot="1262594">
              <a:off x="4375123" y="2202175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01" name="8-конечная звезда 1400"/>
            <p:cNvSpPr/>
            <p:nvPr/>
          </p:nvSpPr>
          <p:spPr>
            <a:xfrm rot="1262594">
              <a:off x="4375123" y="198621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02" name="8-конечная звезда 1401"/>
            <p:cNvSpPr/>
            <p:nvPr/>
          </p:nvSpPr>
          <p:spPr>
            <a:xfrm rot="1262594">
              <a:off x="4017933" y="200813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03" name="8-конечная звезда 1402"/>
            <p:cNvSpPr/>
            <p:nvPr/>
          </p:nvSpPr>
          <p:spPr>
            <a:xfrm rot="1262594">
              <a:off x="4089371" y="2222449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04" name="8-конечная звезда 1403"/>
            <p:cNvSpPr/>
            <p:nvPr/>
          </p:nvSpPr>
          <p:spPr>
            <a:xfrm rot="1262594">
              <a:off x="4371896" y="2357430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405" name="Прямая соединительная линия 1404"/>
            <p:cNvCxnSpPr>
              <a:stCxn id="1400" idx="5"/>
              <a:endCxn id="1401" idx="2"/>
            </p:cNvCxnSpPr>
            <p:nvPr/>
          </p:nvCxnSpPr>
          <p:spPr>
            <a:xfrm rot="5400000" flipH="1" flipV="1">
              <a:off x="4308750" y="2120823"/>
              <a:ext cx="166089" cy="126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06" name="Прямая соединительная линия 1405"/>
            <p:cNvCxnSpPr>
              <a:stCxn id="1403" idx="6"/>
              <a:endCxn id="1402" idx="0"/>
            </p:cNvCxnSpPr>
            <p:nvPr/>
          </p:nvCxnSpPr>
          <p:spPr>
            <a:xfrm rot="16200000" flipV="1">
              <a:off x="4008388" y="2106572"/>
              <a:ext cx="179422" cy="5593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07" name="Прямая соединительная линия 1406"/>
            <p:cNvCxnSpPr>
              <a:stCxn id="1399" idx="5"/>
              <a:endCxn id="1403" idx="0"/>
            </p:cNvCxnSpPr>
            <p:nvPr/>
          </p:nvCxnSpPr>
          <p:spPr>
            <a:xfrm rot="16200000" flipH="1" flipV="1">
              <a:off x="4131062" y="2213360"/>
              <a:ext cx="56291" cy="3527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08" name="Прямая соединительная линия 1407"/>
            <p:cNvCxnSpPr>
              <a:stCxn id="1400" idx="3"/>
              <a:endCxn id="1399" idx="7"/>
            </p:cNvCxnSpPr>
            <p:nvPr/>
          </p:nvCxnSpPr>
          <p:spPr>
            <a:xfrm rot="5400000" flipH="1">
              <a:off x="4283179" y="2145868"/>
              <a:ext cx="23574" cy="16496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417" name="TextBox 1416"/>
          <p:cNvSpPr txBox="1"/>
          <p:nvPr/>
        </p:nvSpPr>
        <p:spPr>
          <a:xfrm>
            <a:off x="4286248" y="2428868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ВІЗНИЧИЙ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grpSp>
        <p:nvGrpSpPr>
          <p:cNvPr id="53" name="Группа 1417"/>
          <p:cNvGrpSpPr/>
          <p:nvPr/>
        </p:nvGrpSpPr>
        <p:grpSpPr>
          <a:xfrm>
            <a:off x="3808104" y="2509849"/>
            <a:ext cx="470249" cy="704837"/>
            <a:chOff x="3357553" y="2345049"/>
            <a:chExt cx="470249" cy="704837"/>
          </a:xfrm>
        </p:grpSpPr>
        <p:cxnSp>
          <p:nvCxnSpPr>
            <p:cNvPr id="1419" name="Прямая соединительная линия 1418"/>
            <p:cNvCxnSpPr>
              <a:stCxn id="1425" idx="6"/>
              <a:endCxn id="1424" idx="0"/>
            </p:cNvCxnSpPr>
            <p:nvPr/>
          </p:nvCxnSpPr>
          <p:spPr>
            <a:xfrm rot="16200000" flipV="1">
              <a:off x="3691172" y="2584715"/>
              <a:ext cx="109630" cy="12902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20" name="Прямая соединительная линия 1419"/>
            <p:cNvCxnSpPr>
              <a:stCxn id="1423" idx="5"/>
              <a:endCxn id="1427" idx="6"/>
            </p:cNvCxnSpPr>
            <p:nvPr/>
          </p:nvCxnSpPr>
          <p:spPr>
            <a:xfrm rot="16200000" flipV="1">
              <a:off x="3407723" y="2536764"/>
              <a:ext cx="24387" cy="6601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421" name="8-конечная звезда 1420"/>
            <p:cNvSpPr/>
            <p:nvPr/>
          </p:nvSpPr>
          <p:spPr>
            <a:xfrm rot="1262594">
              <a:off x="3486402" y="2345049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22" name="8-конечная звезда 1421"/>
            <p:cNvSpPr/>
            <p:nvPr/>
          </p:nvSpPr>
          <p:spPr>
            <a:xfrm rot="1262594">
              <a:off x="3557840" y="2487925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23" name="8-конечная звезда 1422"/>
            <p:cNvSpPr/>
            <p:nvPr/>
          </p:nvSpPr>
          <p:spPr>
            <a:xfrm rot="1262594">
              <a:off x="3436886" y="2579638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24" name="8-конечная звезда 1423"/>
            <p:cNvSpPr/>
            <p:nvPr/>
          </p:nvSpPr>
          <p:spPr>
            <a:xfrm rot="1262594">
              <a:off x="3629278" y="2557715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25" name="8-конечная звезда 1424"/>
            <p:cNvSpPr/>
            <p:nvPr/>
          </p:nvSpPr>
          <p:spPr>
            <a:xfrm rot="1262594">
              <a:off x="3773802" y="2702239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26" name="8-конечная звезда 1425"/>
            <p:cNvSpPr/>
            <p:nvPr/>
          </p:nvSpPr>
          <p:spPr>
            <a:xfrm rot="1262594">
              <a:off x="3770575" y="2413260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27" name="8-конечная звезда 1426"/>
            <p:cNvSpPr/>
            <p:nvPr/>
          </p:nvSpPr>
          <p:spPr>
            <a:xfrm rot="1262594">
              <a:off x="3357553" y="2556136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28" name="8-конечная звезда 1427"/>
            <p:cNvSpPr/>
            <p:nvPr/>
          </p:nvSpPr>
          <p:spPr>
            <a:xfrm rot="1262594">
              <a:off x="3699137" y="2435183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29" name="8-конечная звезда 1428"/>
            <p:cNvSpPr/>
            <p:nvPr/>
          </p:nvSpPr>
          <p:spPr>
            <a:xfrm rot="1262594">
              <a:off x="3413385" y="3006686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30" name="8-конечная звезда 1429"/>
            <p:cNvSpPr/>
            <p:nvPr/>
          </p:nvSpPr>
          <p:spPr>
            <a:xfrm rot="1262594">
              <a:off x="3500429" y="2841888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31" name="8-конечная звезда 1430"/>
            <p:cNvSpPr/>
            <p:nvPr/>
          </p:nvSpPr>
          <p:spPr>
            <a:xfrm rot="1262594">
              <a:off x="3571867" y="2643180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432" name="Прямая соединительная линия 1431"/>
            <p:cNvCxnSpPr>
              <a:stCxn id="1422" idx="6"/>
              <a:endCxn id="1421" idx="7"/>
            </p:cNvCxnSpPr>
            <p:nvPr/>
          </p:nvCxnSpPr>
          <p:spPr>
            <a:xfrm rot="16200000" flipV="1">
              <a:off x="3501986" y="2397176"/>
              <a:ext cx="128640" cy="5645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33" name="Прямая соединительная линия 1432"/>
            <p:cNvCxnSpPr>
              <a:stCxn id="1431" idx="4"/>
              <a:endCxn id="1423" idx="0"/>
            </p:cNvCxnSpPr>
            <p:nvPr/>
          </p:nvCxnSpPr>
          <p:spPr>
            <a:xfrm rot="10800000">
              <a:off x="3489086" y="2616334"/>
              <a:ext cx="84223" cy="4069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34" name="Прямая соединительная линия 1433"/>
            <p:cNvCxnSpPr>
              <a:stCxn id="1424" idx="5"/>
              <a:endCxn id="1422" idx="0"/>
            </p:cNvCxnSpPr>
            <p:nvPr/>
          </p:nvCxnSpPr>
          <p:spPr>
            <a:xfrm rot="16200000" flipV="1">
              <a:off x="3609967" y="2524693"/>
              <a:ext cx="35421" cy="3527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35" name="Прямая соединительная линия 1434"/>
            <p:cNvCxnSpPr>
              <a:stCxn id="1426" idx="5"/>
              <a:endCxn id="1428" idx="7"/>
            </p:cNvCxnSpPr>
            <p:nvPr/>
          </p:nvCxnSpPr>
          <p:spPr>
            <a:xfrm rot="16200000" flipH="1" flipV="1">
              <a:off x="3745495" y="2410102"/>
              <a:ext cx="32892" cy="4292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36" name="Прямая соединительная линия 1435"/>
            <p:cNvCxnSpPr>
              <a:stCxn id="1424" idx="7"/>
              <a:endCxn id="1428" idx="3"/>
            </p:cNvCxnSpPr>
            <p:nvPr/>
          </p:nvCxnSpPr>
          <p:spPr>
            <a:xfrm rot="5400000" flipH="1" flipV="1">
              <a:off x="3636875" y="2509631"/>
              <a:ext cx="108198" cy="2004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37" name="Прямая соединительная линия 1436"/>
            <p:cNvCxnSpPr>
              <a:stCxn id="1429" idx="5"/>
              <a:endCxn id="1430" idx="1"/>
            </p:cNvCxnSpPr>
            <p:nvPr/>
          </p:nvCxnSpPr>
          <p:spPr>
            <a:xfrm rot="5400000" flipH="1" flipV="1">
              <a:off x="3415848" y="2893594"/>
              <a:ext cx="125318" cy="10458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38" name="Прямая соединительная линия 1437"/>
            <p:cNvCxnSpPr>
              <a:stCxn id="1430" idx="7"/>
              <a:endCxn id="1431" idx="2"/>
            </p:cNvCxnSpPr>
            <p:nvPr/>
          </p:nvCxnSpPr>
          <p:spPr>
            <a:xfrm rot="5400000" flipH="1" flipV="1">
              <a:off x="3478851" y="2747857"/>
              <a:ext cx="169778" cy="4394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39" name="Прямая соединительная линия 1438"/>
            <p:cNvCxnSpPr>
              <a:stCxn id="1431" idx="7"/>
              <a:endCxn id="1424" idx="6"/>
            </p:cNvCxnSpPr>
            <p:nvPr/>
          </p:nvCxnSpPr>
          <p:spPr>
            <a:xfrm rot="5400000" flipH="1" flipV="1">
              <a:off x="3591344" y="2581380"/>
              <a:ext cx="96493" cy="5276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40" name="Прямая соединительная линия 1439"/>
            <p:cNvCxnSpPr>
              <a:stCxn id="1425" idx="5"/>
              <a:endCxn id="1431" idx="0"/>
            </p:cNvCxnSpPr>
            <p:nvPr/>
          </p:nvCxnSpPr>
          <p:spPr>
            <a:xfrm rot="16200000" flipV="1">
              <a:off x="3685719" y="2600444"/>
              <a:ext cx="32029" cy="17621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42" name="Прямая соединительная линия 1441"/>
            <p:cNvCxnSpPr>
              <a:stCxn id="1423" idx="7"/>
              <a:endCxn id="1422" idx="5"/>
            </p:cNvCxnSpPr>
            <p:nvPr/>
          </p:nvCxnSpPr>
          <p:spPr>
            <a:xfrm rot="5400000" flipH="1" flipV="1">
              <a:off x="3478506" y="2500305"/>
              <a:ext cx="105424" cy="8531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446" name="TextBox 1445"/>
          <p:cNvSpPr txBox="1"/>
          <p:nvPr/>
        </p:nvSpPr>
        <p:spPr>
          <a:xfrm>
            <a:off x="3536257" y="2500306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ПЕРСЕЙ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grpSp>
        <p:nvGrpSpPr>
          <p:cNvPr id="54" name="Группа 1446"/>
          <p:cNvGrpSpPr/>
          <p:nvPr/>
        </p:nvGrpSpPr>
        <p:grpSpPr>
          <a:xfrm rot="248670">
            <a:off x="5476076" y="1848327"/>
            <a:ext cx="1857394" cy="3278058"/>
            <a:chOff x="5649885" y="1363613"/>
            <a:chExt cx="1857394" cy="3278058"/>
          </a:xfrm>
        </p:grpSpPr>
        <p:cxnSp>
          <p:nvCxnSpPr>
            <p:cNvPr id="1448" name="Прямая соединительная линия 1447"/>
            <p:cNvCxnSpPr>
              <a:stCxn id="1452" idx="5"/>
              <a:endCxn id="1459" idx="0"/>
            </p:cNvCxnSpPr>
            <p:nvPr/>
          </p:nvCxnSpPr>
          <p:spPr>
            <a:xfrm rot="15951330" flipV="1">
              <a:off x="6678064" y="1878821"/>
              <a:ext cx="184799" cy="10014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449" name="8-конечная звезда 1448"/>
            <p:cNvSpPr/>
            <p:nvPr/>
          </p:nvSpPr>
          <p:spPr>
            <a:xfrm rot="1262594">
              <a:off x="6993443" y="4282014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50" name="8-конечная звезда 1449"/>
            <p:cNvSpPr/>
            <p:nvPr/>
          </p:nvSpPr>
          <p:spPr>
            <a:xfrm rot="1262594">
              <a:off x="6729090" y="4587671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51" name="8-конечная звезда 1450"/>
            <p:cNvSpPr/>
            <p:nvPr/>
          </p:nvSpPr>
          <p:spPr>
            <a:xfrm rot="1262594">
              <a:off x="7169532" y="3766935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52" name="8-конечная звезда 1451"/>
            <p:cNvSpPr/>
            <p:nvPr/>
          </p:nvSpPr>
          <p:spPr>
            <a:xfrm rot="1262594">
              <a:off x="6814253" y="2015573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53" name="8-конечная звезда 1452"/>
            <p:cNvSpPr/>
            <p:nvPr/>
          </p:nvSpPr>
          <p:spPr>
            <a:xfrm rot="1262594">
              <a:off x="7464079" y="2899614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54" name="8-конечная звезда 1453"/>
            <p:cNvSpPr/>
            <p:nvPr/>
          </p:nvSpPr>
          <p:spPr>
            <a:xfrm rot="1262594">
              <a:off x="7346383" y="3252271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56" name="8-конечная звезда 1455"/>
            <p:cNvSpPr/>
            <p:nvPr/>
          </p:nvSpPr>
          <p:spPr>
            <a:xfrm rot="1262594">
              <a:off x="5792762" y="1450658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57" name="8-конечная звезда 1456"/>
            <p:cNvSpPr/>
            <p:nvPr/>
          </p:nvSpPr>
          <p:spPr>
            <a:xfrm rot="1262594">
              <a:off x="5721323" y="1363613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58" name="8-конечная звезда 1457"/>
            <p:cNvSpPr/>
            <p:nvPr/>
          </p:nvSpPr>
          <p:spPr>
            <a:xfrm rot="1262594">
              <a:off x="5649885" y="1435052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59" name="8-конечная звезда 1458"/>
            <p:cNvSpPr/>
            <p:nvPr/>
          </p:nvSpPr>
          <p:spPr>
            <a:xfrm rot="1262594">
              <a:off x="6672082" y="1810999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60" name="8-конечная звезда 1459"/>
            <p:cNvSpPr/>
            <p:nvPr/>
          </p:nvSpPr>
          <p:spPr>
            <a:xfrm rot="1262594">
              <a:off x="7374765" y="2462338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61" name="8-конечная звезда 1460"/>
            <p:cNvSpPr/>
            <p:nvPr/>
          </p:nvSpPr>
          <p:spPr>
            <a:xfrm rot="1262594">
              <a:off x="5722903" y="1509717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62" name="8-конечная звезда 1461"/>
            <p:cNvSpPr/>
            <p:nvPr/>
          </p:nvSpPr>
          <p:spPr>
            <a:xfrm rot="1262594">
              <a:off x="5865777" y="1508068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63" name="8-конечная звезда 1462"/>
            <p:cNvSpPr/>
            <p:nvPr/>
          </p:nvSpPr>
          <p:spPr>
            <a:xfrm rot="1262594">
              <a:off x="6080093" y="1579507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64" name="8-конечная звезда 1463"/>
            <p:cNvSpPr/>
            <p:nvPr/>
          </p:nvSpPr>
          <p:spPr>
            <a:xfrm rot="1262594">
              <a:off x="6292919" y="1539389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465" name="8-конечная звезда 1464"/>
            <p:cNvSpPr/>
            <p:nvPr/>
          </p:nvSpPr>
          <p:spPr>
            <a:xfrm rot="1262594">
              <a:off x="7215023" y="2403289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466" name="Прямая соединительная линия 1465"/>
            <p:cNvCxnSpPr>
              <a:stCxn id="1465" idx="4"/>
              <a:endCxn id="1452" idx="7"/>
            </p:cNvCxnSpPr>
            <p:nvPr/>
          </p:nvCxnSpPr>
          <p:spPr>
            <a:xfrm rot="10551330">
              <a:off x="6870239" y="2015861"/>
              <a:ext cx="331941" cy="41727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68" name="Прямая соединительная линия 1467"/>
            <p:cNvCxnSpPr>
              <a:stCxn id="1459" idx="5"/>
              <a:endCxn id="1472" idx="7"/>
            </p:cNvCxnSpPr>
            <p:nvPr/>
          </p:nvCxnSpPr>
          <p:spPr>
            <a:xfrm rot="15951330" flipV="1">
              <a:off x="6480732" y="1622938"/>
              <a:ext cx="281766" cy="10650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69" name="Прямая соединительная линия 1468"/>
            <p:cNvCxnSpPr>
              <a:stCxn id="1465" idx="0"/>
              <a:endCxn id="1460" idx="4"/>
            </p:cNvCxnSpPr>
            <p:nvPr/>
          </p:nvCxnSpPr>
          <p:spPr>
            <a:xfrm rot="21351330">
              <a:off x="7268673" y="2436093"/>
              <a:ext cx="106082" cy="4397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70" name="Прямая соединительная линия 1469"/>
            <p:cNvCxnSpPr>
              <a:stCxn id="1453" idx="5"/>
              <a:endCxn id="1460" idx="0"/>
            </p:cNvCxnSpPr>
            <p:nvPr/>
          </p:nvCxnSpPr>
          <p:spPr>
            <a:xfrm rot="15951330" flipV="1">
              <a:off x="7240181" y="2681279"/>
              <a:ext cx="413073" cy="3061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71" name="Прямая соединительная линия 1470"/>
            <p:cNvCxnSpPr>
              <a:stCxn id="1464" idx="7"/>
              <a:endCxn id="1472" idx="5"/>
            </p:cNvCxnSpPr>
            <p:nvPr/>
          </p:nvCxnSpPr>
          <p:spPr>
            <a:xfrm rot="5151330" flipH="1" flipV="1">
              <a:off x="6425307" y="1450742"/>
              <a:ext cx="16661" cy="17976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472" name="8-конечная звезда 1471"/>
            <p:cNvSpPr/>
            <p:nvPr/>
          </p:nvSpPr>
          <p:spPr>
            <a:xfrm rot="1262594">
              <a:off x="6506643" y="1523491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473" name="Прямая соединительная линия 1472"/>
            <p:cNvCxnSpPr>
              <a:stCxn id="1450" idx="0"/>
              <a:endCxn id="1449" idx="2"/>
            </p:cNvCxnSpPr>
            <p:nvPr/>
          </p:nvCxnSpPr>
          <p:spPr>
            <a:xfrm rot="21351330" flipV="1">
              <a:off x="6771105" y="4342885"/>
              <a:ext cx="249828" cy="27281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74" name="Прямая соединительная линия 1473"/>
            <p:cNvCxnSpPr>
              <a:stCxn id="1449" idx="6"/>
              <a:endCxn id="1451" idx="1"/>
            </p:cNvCxnSpPr>
            <p:nvPr/>
          </p:nvCxnSpPr>
          <p:spPr>
            <a:xfrm rot="5151330" flipH="1" flipV="1">
              <a:off x="6887082" y="3944785"/>
              <a:ext cx="458408" cy="20596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75" name="Прямая соединительная линия 1474"/>
            <p:cNvCxnSpPr>
              <a:stCxn id="1451" idx="0"/>
              <a:endCxn id="1454" idx="1"/>
            </p:cNvCxnSpPr>
            <p:nvPr/>
          </p:nvCxnSpPr>
          <p:spPr>
            <a:xfrm rot="21351330" flipV="1">
              <a:off x="7196730" y="3300125"/>
              <a:ext cx="198065" cy="49209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76" name="Прямая соединительная линия 1475"/>
            <p:cNvCxnSpPr>
              <a:stCxn id="1454" idx="5"/>
              <a:endCxn id="1453" idx="1"/>
            </p:cNvCxnSpPr>
            <p:nvPr/>
          </p:nvCxnSpPr>
          <p:spPr>
            <a:xfrm rot="5151330" flipH="1" flipV="1">
              <a:off x="7275539" y="3018784"/>
              <a:ext cx="302585" cy="15751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77" name="Прямая соединительная линия 1476"/>
            <p:cNvCxnSpPr>
              <a:stCxn id="1461" idx="1"/>
              <a:endCxn id="1456" idx="1"/>
            </p:cNvCxnSpPr>
            <p:nvPr/>
          </p:nvCxnSpPr>
          <p:spPr>
            <a:xfrm rot="5400000" flipH="1" flipV="1">
              <a:off x="5757302" y="1495561"/>
              <a:ext cx="69393" cy="6226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78" name="Прямая соединительная линия 1477"/>
            <p:cNvCxnSpPr>
              <a:stCxn id="1461" idx="4"/>
              <a:endCxn id="1458" idx="2"/>
            </p:cNvCxnSpPr>
            <p:nvPr/>
          </p:nvCxnSpPr>
          <p:spPr>
            <a:xfrm rot="10800000">
              <a:off x="5663730" y="1476812"/>
              <a:ext cx="60975" cy="5021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79" name="Прямая соединительная линия 1478"/>
            <p:cNvCxnSpPr>
              <a:stCxn id="1458" idx="6"/>
              <a:endCxn id="1457" idx="2"/>
            </p:cNvCxnSpPr>
            <p:nvPr/>
          </p:nvCxnSpPr>
          <p:spPr>
            <a:xfrm rot="5400000" flipH="1" flipV="1">
              <a:off x="5691644" y="1392970"/>
              <a:ext cx="31121" cy="5592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80" name="Прямая соединительная линия 1479"/>
            <p:cNvCxnSpPr>
              <a:stCxn id="1456" idx="4"/>
              <a:endCxn id="1457" idx="1"/>
            </p:cNvCxnSpPr>
            <p:nvPr/>
          </p:nvCxnSpPr>
          <p:spPr>
            <a:xfrm rot="10800000">
              <a:off x="5751695" y="1404954"/>
              <a:ext cx="42509" cy="5954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81" name="Прямая соединительная линия 1480"/>
            <p:cNvCxnSpPr>
              <a:stCxn id="1462" idx="5"/>
              <a:endCxn id="1456" idx="1"/>
            </p:cNvCxnSpPr>
            <p:nvPr/>
          </p:nvCxnSpPr>
          <p:spPr>
            <a:xfrm rot="16200000" flipV="1">
              <a:off x="5843276" y="1471855"/>
              <a:ext cx="18396" cy="5868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82" name="Прямая соединительная линия 1481"/>
            <p:cNvCxnSpPr>
              <a:stCxn id="1463" idx="4"/>
              <a:endCxn id="1462" idx="1"/>
            </p:cNvCxnSpPr>
            <p:nvPr/>
          </p:nvCxnSpPr>
          <p:spPr>
            <a:xfrm rot="10800000">
              <a:off x="5903740" y="1559742"/>
              <a:ext cx="178154" cy="3707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83" name="Прямая соединительная линия 1482"/>
            <p:cNvCxnSpPr>
              <a:stCxn id="1464" idx="4"/>
              <a:endCxn id="1463" idx="0"/>
            </p:cNvCxnSpPr>
            <p:nvPr/>
          </p:nvCxnSpPr>
          <p:spPr>
            <a:xfrm rot="10551330" flipV="1">
              <a:off x="6130356" y="1562641"/>
              <a:ext cx="166303" cy="4761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496" name="TextBox 1495"/>
          <p:cNvSpPr txBox="1"/>
          <p:nvPr/>
        </p:nvSpPr>
        <p:spPr>
          <a:xfrm rot="17554639">
            <a:off x="6425445" y="4413514"/>
            <a:ext cx="70215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ГІДРА</a:t>
            </a:r>
            <a:endParaRPr lang="uk-UA" sz="8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1497" name="TextBox 1496"/>
          <p:cNvSpPr txBox="1"/>
          <p:nvPr/>
        </p:nvSpPr>
        <p:spPr>
          <a:xfrm rot="2825122">
            <a:off x="6027795" y="2087985"/>
            <a:ext cx="70215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ГІДРА</a:t>
            </a:r>
            <a:endParaRPr lang="uk-UA" sz="8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grpSp>
        <p:nvGrpSpPr>
          <p:cNvPr id="56" name="Группа 1497"/>
          <p:cNvGrpSpPr/>
          <p:nvPr/>
        </p:nvGrpSpPr>
        <p:grpSpPr>
          <a:xfrm>
            <a:off x="6143636" y="2320312"/>
            <a:ext cx="195600" cy="465746"/>
            <a:chOff x="6507142" y="1664972"/>
            <a:chExt cx="195600" cy="465746"/>
          </a:xfrm>
        </p:grpSpPr>
        <p:sp>
          <p:nvSpPr>
            <p:cNvPr id="1499" name="8-конечная звезда 1498"/>
            <p:cNvSpPr/>
            <p:nvPr/>
          </p:nvSpPr>
          <p:spPr>
            <a:xfrm rot="1262594">
              <a:off x="6507142" y="1935118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00" name="8-конечная звезда 1499"/>
            <p:cNvSpPr/>
            <p:nvPr/>
          </p:nvSpPr>
          <p:spPr>
            <a:xfrm rot="1262594">
              <a:off x="6659542" y="2087518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01" name="8-конечная звезда 1500"/>
            <p:cNvSpPr/>
            <p:nvPr/>
          </p:nvSpPr>
          <p:spPr>
            <a:xfrm rot="1262594">
              <a:off x="6578580" y="1664972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502" name="Прямая соединительная линия 1501"/>
            <p:cNvCxnSpPr>
              <a:stCxn id="1499" idx="7"/>
              <a:endCxn id="1500" idx="1"/>
            </p:cNvCxnSpPr>
            <p:nvPr/>
          </p:nvCxnSpPr>
          <p:spPr>
            <a:xfrm rot="16200000" flipH="1">
              <a:off x="6528741" y="1967687"/>
              <a:ext cx="180911" cy="14143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03" name="Прямая соединительная линия 1502"/>
            <p:cNvCxnSpPr>
              <a:stCxn id="1499" idx="6"/>
              <a:endCxn id="1501" idx="3"/>
            </p:cNvCxnSpPr>
            <p:nvPr/>
          </p:nvCxnSpPr>
          <p:spPr>
            <a:xfrm rot="5400000" flipH="1" flipV="1">
              <a:off x="6437861" y="1793980"/>
              <a:ext cx="241216" cy="4394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04" name="Прямая соединительная линия 1503"/>
            <p:cNvCxnSpPr>
              <a:stCxn id="1500" idx="1"/>
              <a:endCxn id="1501" idx="0"/>
            </p:cNvCxnSpPr>
            <p:nvPr/>
          </p:nvCxnSpPr>
          <p:spPr>
            <a:xfrm rot="5400000" flipH="1">
              <a:off x="6437861" y="1876806"/>
              <a:ext cx="434530" cy="6957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505" name="TextBox 1504"/>
          <p:cNvSpPr txBox="1"/>
          <p:nvPr/>
        </p:nvSpPr>
        <p:spPr>
          <a:xfrm rot="2919709">
            <a:off x="5898977" y="2708998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СЕКСТАНТ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grpSp>
        <p:nvGrpSpPr>
          <p:cNvPr id="57" name="Группа 1505"/>
          <p:cNvGrpSpPr/>
          <p:nvPr/>
        </p:nvGrpSpPr>
        <p:grpSpPr>
          <a:xfrm rot="749591">
            <a:off x="3889553" y="1287574"/>
            <a:ext cx="751019" cy="682461"/>
            <a:chOff x="3475433" y="722250"/>
            <a:chExt cx="751019" cy="682461"/>
          </a:xfrm>
        </p:grpSpPr>
        <p:sp>
          <p:nvSpPr>
            <p:cNvPr id="1507" name="8-конечная звезда 1506"/>
            <p:cNvSpPr/>
            <p:nvPr/>
          </p:nvSpPr>
          <p:spPr>
            <a:xfrm rot="1262594">
              <a:off x="3936952" y="93656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08" name="8-конечная звезда 1507"/>
            <p:cNvSpPr/>
            <p:nvPr/>
          </p:nvSpPr>
          <p:spPr>
            <a:xfrm rot="1262594">
              <a:off x="3861710" y="99514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09" name="8-конечная звезда 1508"/>
            <p:cNvSpPr/>
            <p:nvPr/>
          </p:nvSpPr>
          <p:spPr>
            <a:xfrm rot="1262594">
              <a:off x="3801265" y="1015071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10" name="8-конечная звезда 1509"/>
            <p:cNvSpPr/>
            <p:nvPr/>
          </p:nvSpPr>
          <p:spPr>
            <a:xfrm rot="1262594">
              <a:off x="3931325" y="1272302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11" name="8-конечная звезда 1510"/>
            <p:cNvSpPr/>
            <p:nvPr/>
          </p:nvSpPr>
          <p:spPr>
            <a:xfrm rot="1262594">
              <a:off x="3772232" y="1170400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12" name="8-конечная звезда 1511"/>
            <p:cNvSpPr/>
            <p:nvPr/>
          </p:nvSpPr>
          <p:spPr>
            <a:xfrm rot="1262594">
              <a:off x="4008391" y="722250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13" name="8-конечная звезда 1512"/>
            <p:cNvSpPr/>
            <p:nvPr/>
          </p:nvSpPr>
          <p:spPr>
            <a:xfrm rot="1262594">
              <a:off x="3582465" y="867829"/>
              <a:ext cx="72483" cy="72483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14" name="8-конечная звезда 1513"/>
            <p:cNvSpPr/>
            <p:nvPr/>
          </p:nvSpPr>
          <p:spPr>
            <a:xfrm rot="1262594">
              <a:off x="3476620" y="1247307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15" name="8-конечная звезда 1514"/>
            <p:cNvSpPr/>
            <p:nvPr/>
          </p:nvSpPr>
          <p:spPr>
            <a:xfrm rot="1262594">
              <a:off x="3618055" y="1357911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16" name="8-конечная звезда 1515"/>
            <p:cNvSpPr/>
            <p:nvPr/>
          </p:nvSpPr>
          <p:spPr>
            <a:xfrm rot="1262594">
              <a:off x="3475433" y="1099907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17" name="8-конечная звезда 1516"/>
            <p:cNvSpPr/>
            <p:nvPr/>
          </p:nvSpPr>
          <p:spPr>
            <a:xfrm rot="1262594">
              <a:off x="3512979" y="1317945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18" name="8-конечная звезда 1517"/>
            <p:cNvSpPr/>
            <p:nvPr/>
          </p:nvSpPr>
          <p:spPr>
            <a:xfrm rot="1262594">
              <a:off x="4153969" y="1153581"/>
              <a:ext cx="72483" cy="72483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519" name="Прямая соединительная линия 1518"/>
            <p:cNvCxnSpPr>
              <a:stCxn id="1515" idx="4"/>
              <a:endCxn id="1517" idx="0"/>
            </p:cNvCxnSpPr>
            <p:nvPr/>
          </p:nvCxnSpPr>
          <p:spPr>
            <a:xfrm rot="9917941">
              <a:off x="3562163" y="1342336"/>
              <a:ext cx="53509" cy="3798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20" name="Прямая соединительная линия 1519"/>
            <p:cNvCxnSpPr>
              <a:stCxn id="1517" idx="4"/>
              <a:endCxn id="1514" idx="1"/>
            </p:cNvCxnSpPr>
            <p:nvPr/>
          </p:nvCxnSpPr>
          <p:spPr>
            <a:xfrm rot="9917941" flipH="1">
              <a:off x="3509274" y="1292124"/>
              <a:ext cx="5514" cy="4078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21" name="Прямая соединительная линия 1520"/>
            <p:cNvCxnSpPr>
              <a:stCxn id="1514" idx="6"/>
              <a:endCxn id="1516" idx="1"/>
            </p:cNvCxnSpPr>
            <p:nvPr/>
          </p:nvCxnSpPr>
          <p:spPr>
            <a:xfrm rot="4517941" flipH="1" flipV="1">
              <a:off x="3457984" y="1183603"/>
              <a:ext cx="100789" cy="2635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22" name="Прямая соединительная линия 1521"/>
            <p:cNvCxnSpPr>
              <a:stCxn id="1509" idx="7"/>
              <a:endCxn id="1507" idx="3"/>
            </p:cNvCxnSpPr>
            <p:nvPr/>
          </p:nvCxnSpPr>
          <p:spPr>
            <a:xfrm rot="4517941" flipH="1" flipV="1">
              <a:off x="3879700" y="953882"/>
              <a:ext cx="32818" cy="9787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23" name="Прямая соединительная линия 1522"/>
            <p:cNvCxnSpPr>
              <a:stCxn id="1509" idx="5"/>
              <a:endCxn id="1513" idx="1"/>
            </p:cNvCxnSpPr>
            <p:nvPr/>
          </p:nvCxnSpPr>
          <p:spPr>
            <a:xfrm rot="15317941" flipV="1">
              <a:off x="3663241" y="898541"/>
              <a:ext cx="124245" cy="15750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24" name="Прямая соединительная линия 1523"/>
            <p:cNvCxnSpPr>
              <a:stCxn id="1510" idx="4"/>
              <a:endCxn id="1511" idx="1"/>
            </p:cNvCxnSpPr>
            <p:nvPr/>
          </p:nvCxnSpPr>
          <p:spPr>
            <a:xfrm rot="9917941">
              <a:off x="3820776" y="1207582"/>
              <a:ext cx="101768" cy="9651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25" name="Прямая соединительная линия 1524"/>
            <p:cNvCxnSpPr>
              <a:stCxn id="1511" idx="6"/>
              <a:endCxn id="1509" idx="1"/>
            </p:cNvCxnSpPr>
            <p:nvPr/>
          </p:nvCxnSpPr>
          <p:spPr>
            <a:xfrm rot="4517941" flipH="1" flipV="1">
              <a:off x="3776922" y="1091437"/>
              <a:ext cx="94313" cy="5607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26" name="Прямая соединительная линия 1525"/>
            <p:cNvCxnSpPr>
              <a:stCxn id="1514" idx="0"/>
              <a:endCxn id="1511" idx="2"/>
            </p:cNvCxnSpPr>
            <p:nvPr/>
          </p:nvCxnSpPr>
          <p:spPr>
            <a:xfrm rot="20717941">
              <a:off x="3519071" y="1244220"/>
              <a:ext cx="273254" cy="1326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27" name="Прямая соединительная линия 1526"/>
            <p:cNvCxnSpPr>
              <a:stCxn id="1513" idx="6"/>
              <a:endCxn id="1512" idx="3"/>
            </p:cNvCxnSpPr>
            <p:nvPr/>
          </p:nvCxnSpPr>
          <p:spPr>
            <a:xfrm rot="5400000" flipH="1" flipV="1">
              <a:off x="3766202" y="625732"/>
              <a:ext cx="110033" cy="37899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28" name="Прямая соединительная линия 1527"/>
            <p:cNvCxnSpPr>
              <a:stCxn id="1507" idx="6"/>
              <a:endCxn id="1512" idx="7"/>
            </p:cNvCxnSpPr>
            <p:nvPr/>
          </p:nvCxnSpPr>
          <p:spPr>
            <a:xfrm rot="5400000" flipH="1" flipV="1">
              <a:off x="3916818" y="795117"/>
              <a:ext cx="200077" cy="8641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29" name="Прямая соединительная линия 1528"/>
            <p:cNvCxnSpPr>
              <a:stCxn id="1510" idx="0"/>
              <a:endCxn id="1518" idx="3"/>
            </p:cNvCxnSpPr>
            <p:nvPr/>
          </p:nvCxnSpPr>
          <p:spPr>
            <a:xfrm rot="20717941" flipV="1">
              <a:off x="3973111" y="1228272"/>
              <a:ext cx="194395" cy="5699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30" name="Прямая соединительная линия 1529"/>
            <p:cNvCxnSpPr>
              <a:stCxn id="1518" idx="5"/>
              <a:endCxn id="1507" idx="5"/>
            </p:cNvCxnSpPr>
            <p:nvPr/>
          </p:nvCxnSpPr>
          <p:spPr>
            <a:xfrm rot="16200000" flipV="1">
              <a:off x="3955335" y="936543"/>
              <a:ext cx="217814" cy="22250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58" name="Группа 1536"/>
          <p:cNvGrpSpPr/>
          <p:nvPr/>
        </p:nvGrpSpPr>
        <p:grpSpPr>
          <a:xfrm rot="21798">
            <a:off x="3893346" y="1000108"/>
            <a:ext cx="696517" cy="357190"/>
            <a:chOff x="3365448" y="434919"/>
            <a:chExt cx="780759" cy="400391"/>
          </a:xfrm>
        </p:grpSpPr>
        <p:cxnSp>
          <p:nvCxnSpPr>
            <p:cNvPr id="1538" name="Прямая соединительная линия 1537"/>
            <p:cNvCxnSpPr>
              <a:stCxn id="1542" idx="6"/>
              <a:endCxn id="1544" idx="0"/>
            </p:cNvCxnSpPr>
            <p:nvPr/>
          </p:nvCxnSpPr>
          <p:spPr>
            <a:xfrm rot="16200000" flipV="1">
              <a:off x="4012805" y="470477"/>
              <a:ext cx="101003" cy="12427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39" name="Прямая соединительная линия 1538"/>
            <p:cNvCxnSpPr>
              <a:stCxn id="1547" idx="7"/>
              <a:endCxn id="1544" idx="0"/>
            </p:cNvCxnSpPr>
            <p:nvPr/>
          </p:nvCxnSpPr>
          <p:spPr>
            <a:xfrm rot="16200000" flipH="1">
              <a:off x="3936040" y="416982"/>
              <a:ext cx="34363" cy="9589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540" name="8-конечная звезда 1539"/>
            <p:cNvSpPr/>
            <p:nvPr/>
          </p:nvSpPr>
          <p:spPr>
            <a:xfrm rot="1262594">
              <a:off x="3652780" y="509516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41" name="8-конечная звезда 1540"/>
            <p:cNvSpPr/>
            <p:nvPr/>
          </p:nvSpPr>
          <p:spPr>
            <a:xfrm rot="1262594">
              <a:off x="3724217" y="580953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42" name="8-конечная звезда 1541"/>
            <p:cNvSpPr/>
            <p:nvPr/>
          </p:nvSpPr>
          <p:spPr>
            <a:xfrm rot="1262594">
              <a:off x="4081407" y="580953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43" name="8-конечная звезда 1542"/>
            <p:cNvSpPr/>
            <p:nvPr/>
          </p:nvSpPr>
          <p:spPr>
            <a:xfrm rot="1262594">
              <a:off x="3509904" y="652392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44" name="8-конечная звезда 1543"/>
            <p:cNvSpPr/>
            <p:nvPr/>
          </p:nvSpPr>
          <p:spPr>
            <a:xfrm rot="1262594">
              <a:off x="3938531" y="438077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45" name="8-конечная звезда 1544"/>
            <p:cNvSpPr/>
            <p:nvPr/>
          </p:nvSpPr>
          <p:spPr>
            <a:xfrm rot="1262594">
              <a:off x="3365448" y="579374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46" name="8-конечная звезда 1545"/>
            <p:cNvSpPr/>
            <p:nvPr/>
          </p:nvSpPr>
          <p:spPr>
            <a:xfrm rot="1262594">
              <a:off x="3935374" y="649234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47" name="8-конечная звезда 1546"/>
            <p:cNvSpPr/>
            <p:nvPr/>
          </p:nvSpPr>
          <p:spPr>
            <a:xfrm rot="1262594">
              <a:off x="3863935" y="434919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48" name="8-конечная звезда 1547"/>
            <p:cNvSpPr/>
            <p:nvPr/>
          </p:nvSpPr>
          <p:spPr>
            <a:xfrm rot="1262594">
              <a:off x="3506746" y="521964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49" name="8-конечная звезда 1548"/>
            <p:cNvSpPr/>
            <p:nvPr/>
          </p:nvSpPr>
          <p:spPr>
            <a:xfrm rot="1262594">
              <a:off x="3649621" y="720672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50" name="8-конечная звезда 1549"/>
            <p:cNvSpPr/>
            <p:nvPr/>
          </p:nvSpPr>
          <p:spPr>
            <a:xfrm rot="1262594">
              <a:off x="3506746" y="792110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551" name="Прямая соединительная линия 1550"/>
            <p:cNvCxnSpPr>
              <a:stCxn id="1541" idx="7"/>
              <a:endCxn id="1546" idx="4"/>
            </p:cNvCxnSpPr>
            <p:nvPr/>
          </p:nvCxnSpPr>
          <p:spPr>
            <a:xfrm rot="16200000" flipH="1">
              <a:off x="3830079" y="556342"/>
              <a:ext cx="62881" cy="15059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52" name="Прямая соединительная линия 1551"/>
            <p:cNvCxnSpPr>
              <a:stCxn id="1546" idx="0"/>
              <a:endCxn id="1542" idx="3"/>
            </p:cNvCxnSpPr>
            <p:nvPr/>
          </p:nvCxnSpPr>
          <p:spPr>
            <a:xfrm flipV="1">
              <a:off x="3977133" y="626509"/>
              <a:ext cx="107066" cy="5208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53" name="Прямая соединительная линия 1552"/>
            <p:cNvCxnSpPr>
              <a:stCxn id="1540" idx="7"/>
              <a:endCxn id="1547" idx="4"/>
            </p:cNvCxnSpPr>
            <p:nvPr/>
          </p:nvCxnSpPr>
          <p:spPr>
            <a:xfrm rot="5400000" flipH="1" flipV="1">
              <a:off x="3750084" y="413468"/>
              <a:ext cx="79997" cy="15058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54" name="Прямая соединительная линия 1553"/>
            <p:cNvCxnSpPr>
              <a:stCxn id="1541" idx="5"/>
              <a:endCxn id="1540" idx="0"/>
            </p:cNvCxnSpPr>
            <p:nvPr/>
          </p:nvCxnSpPr>
          <p:spPr>
            <a:xfrm rot="16200000" flipV="1">
              <a:off x="3714343" y="554627"/>
              <a:ext cx="30195" cy="2804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55" name="Прямая соединительная линия 1554"/>
            <p:cNvCxnSpPr>
              <a:stCxn id="1540" idx="4"/>
              <a:endCxn id="1548" idx="0"/>
            </p:cNvCxnSpPr>
            <p:nvPr/>
          </p:nvCxnSpPr>
          <p:spPr>
            <a:xfrm rot="10800000" flipV="1">
              <a:off x="3548505" y="530282"/>
              <a:ext cx="106436" cy="2103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56" name="Прямая соединительная линия 1555"/>
            <p:cNvCxnSpPr>
              <a:stCxn id="1548" idx="3"/>
              <a:endCxn id="1545" idx="6"/>
            </p:cNvCxnSpPr>
            <p:nvPr/>
          </p:nvCxnSpPr>
          <p:spPr>
            <a:xfrm rot="5400000">
              <a:off x="3440955" y="513524"/>
              <a:ext cx="28840" cy="10646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57" name="Прямая соединительная линия 1556"/>
            <p:cNvCxnSpPr>
              <a:stCxn id="1543" idx="7"/>
              <a:endCxn id="1541" idx="3"/>
            </p:cNvCxnSpPr>
            <p:nvPr/>
          </p:nvCxnSpPr>
          <p:spPr>
            <a:xfrm rot="5400000" flipH="1" flipV="1">
              <a:off x="3626897" y="571525"/>
              <a:ext cx="45127" cy="15509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58" name="Прямая соединительная линия 1557"/>
            <p:cNvCxnSpPr>
              <a:stCxn id="1543" idx="3"/>
              <a:endCxn id="1545" idx="1"/>
            </p:cNvCxnSpPr>
            <p:nvPr/>
          </p:nvCxnSpPr>
          <p:spPr>
            <a:xfrm rot="5400000" flipH="1">
              <a:off x="3424604" y="609856"/>
              <a:ext cx="66900" cy="10928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59" name="Прямая соединительная линия 1558"/>
            <p:cNvCxnSpPr>
              <a:stCxn id="1549" idx="3"/>
              <a:endCxn id="1543" idx="0"/>
            </p:cNvCxnSpPr>
            <p:nvPr/>
          </p:nvCxnSpPr>
          <p:spPr>
            <a:xfrm rot="5400000" flipH="1">
              <a:off x="3584703" y="684266"/>
              <a:ext cx="54617" cy="7893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60" name="Прямая соединительная линия 1559"/>
            <p:cNvCxnSpPr>
              <a:stCxn id="1550" idx="6"/>
              <a:endCxn id="1543" idx="2"/>
            </p:cNvCxnSpPr>
            <p:nvPr/>
          </p:nvCxnSpPr>
          <p:spPr>
            <a:xfrm rot="16200000" flipV="1">
              <a:off x="3494126" y="751575"/>
              <a:ext cx="78520" cy="543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562" name="TextBox 1561"/>
          <p:cNvSpPr txBox="1"/>
          <p:nvPr/>
        </p:nvSpPr>
        <p:spPr>
          <a:xfrm rot="21428907">
            <a:off x="3675003" y="1582718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ОРІОН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1563" name="TextBox 1562"/>
          <p:cNvSpPr txBox="1"/>
          <p:nvPr/>
        </p:nvSpPr>
        <p:spPr>
          <a:xfrm rot="21428907">
            <a:off x="3718874" y="939776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ЗАЄЦЬ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grpSp>
        <p:nvGrpSpPr>
          <p:cNvPr id="59" name="Группа 1563"/>
          <p:cNvGrpSpPr/>
          <p:nvPr/>
        </p:nvGrpSpPr>
        <p:grpSpPr>
          <a:xfrm>
            <a:off x="4572000" y="1379220"/>
            <a:ext cx="1256069" cy="478144"/>
            <a:chOff x="4294142" y="785794"/>
            <a:chExt cx="1256069" cy="478144"/>
          </a:xfrm>
        </p:grpSpPr>
        <p:cxnSp>
          <p:nvCxnSpPr>
            <p:cNvPr id="1565" name="Прямая соединительная линия 1564"/>
            <p:cNvCxnSpPr>
              <a:stCxn id="1574" idx="4"/>
              <a:endCxn id="1575" idx="0"/>
            </p:cNvCxnSpPr>
            <p:nvPr/>
          </p:nvCxnSpPr>
          <p:spPr>
            <a:xfrm rot="10800000">
              <a:off x="4620075" y="1178656"/>
              <a:ext cx="46726" cy="5592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66" name="Прямая соединительная линия 1565"/>
            <p:cNvCxnSpPr>
              <a:stCxn id="1575" idx="4"/>
              <a:endCxn id="1572" idx="1"/>
            </p:cNvCxnSpPr>
            <p:nvPr/>
          </p:nvCxnSpPr>
          <p:spPr>
            <a:xfrm rot="10800000">
              <a:off x="4465813" y="1119201"/>
              <a:ext cx="113945" cy="4394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567" name="8-конечная звезда 1566"/>
            <p:cNvSpPr/>
            <p:nvPr/>
          </p:nvSpPr>
          <p:spPr>
            <a:xfrm rot="1262594">
              <a:off x="4294142" y="84485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68" name="8-конечная звезда 1567"/>
            <p:cNvSpPr/>
            <p:nvPr/>
          </p:nvSpPr>
          <p:spPr>
            <a:xfrm rot="1262594">
              <a:off x="5222837" y="793689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69" name="8-конечная звезда 1568"/>
            <p:cNvSpPr/>
            <p:nvPr/>
          </p:nvSpPr>
          <p:spPr>
            <a:xfrm rot="1262594">
              <a:off x="4435440" y="785794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70" name="8-конечная звезда 1569"/>
            <p:cNvSpPr/>
            <p:nvPr/>
          </p:nvSpPr>
          <p:spPr>
            <a:xfrm rot="1262594">
              <a:off x="4935505" y="934985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71" name="8-конечная звезда 1570"/>
            <p:cNvSpPr/>
            <p:nvPr/>
          </p:nvSpPr>
          <p:spPr>
            <a:xfrm rot="1262594">
              <a:off x="5507011" y="1077861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72" name="8-конечная звезда 1571"/>
            <p:cNvSpPr/>
            <p:nvPr/>
          </p:nvSpPr>
          <p:spPr>
            <a:xfrm rot="1262594">
              <a:off x="4435441" y="1077861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73" name="8-конечная звезда 1572"/>
            <p:cNvSpPr/>
            <p:nvPr/>
          </p:nvSpPr>
          <p:spPr>
            <a:xfrm rot="1262594">
              <a:off x="4649753" y="1006423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74" name="8-конечная звезда 1573"/>
            <p:cNvSpPr/>
            <p:nvPr/>
          </p:nvSpPr>
          <p:spPr>
            <a:xfrm rot="1262594">
              <a:off x="4665360" y="1220738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75" name="8-конечная звезда 1574"/>
            <p:cNvSpPr/>
            <p:nvPr/>
          </p:nvSpPr>
          <p:spPr>
            <a:xfrm rot="1262594">
              <a:off x="4578316" y="1149299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576" name="Прямая соединительная линия 1575"/>
            <p:cNvCxnSpPr>
              <a:stCxn id="1584" idx="4"/>
              <a:endCxn id="1570" idx="7"/>
            </p:cNvCxnSpPr>
            <p:nvPr/>
          </p:nvCxnSpPr>
          <p:spPr>
            <a:xfrm rot="10800000">
              <a:off x="4976846" y="947814"/>
              <a:ext cx="319231" cy="7749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77" name="Прямая соединительная линия 1576"/>
            <p:cNvCxnSpPr>
              <a:stCxn id="1584" idx="7"/>
              <a:endCxn id="1568" idx="1"/>
            </p:cNvCxnSpPr>
            <p:nvPr/>
          </p:nvCxnSpPr>
          <p:spPr>
            <a:xfrm rot="16200000" flipV="1">
              <a:off x="5214037" y="892127"/>
              <a:ext cx="178677" cy="8514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78" name="Прямая соединительная линия 1577"/>
            <p:cNvCxnSpPr>
              <a:stCxn id="1569" idx="7"/>
              <a:endCxn id="1570" idx="4"/>
            </p:cNvCxnSpPr>
            <p:nvPr/>
          </p:nvCxnSpPr>
          <p:spPr>
            <a:xfrm rot="16200000" flipH="1">
              <a:off x="4631760" y="643643"/>
              <a:ext cx="150206" cy="46016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79" name="Прямая соединительная линия 1578"/>
            <p:cNvCxnSpPr>
              <a:stCxn id="1567" idx="7"/>
              <a:endCxn id="1569" idx="3"/>
            </p:cNvCxnSpPr>
            <p:nvPr/>
          </p:nvCxnSpPr>
          <p:spPr>
            <a:xfrm rot="5400000" flipH="1" flipV="1">
              <a:off x="4369196" y="792786"/>
              <a:ext cx="44725" cy="9148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80" name="Прямая соединительная линия 1579"/>
            <p:cNvCxnSpPr>
              <a:stCxn id="1573" idx="7"/>
              <a:endCxn id="1570" idx="3"/>
            </p:cNvCxnSpPr>
            <p:nvPr/>
          </p:nvCxnSpPr>
          <p:spPr>
            <a:xfrm rot="5400000" flipH="1" flipV="1">
              <a:off x="4787281" y="869168"/>
              <a:ext cx="53896" cy="24627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81" name="Прямая соединительная линия 1580"/>
            <p:cNvCxnSpPr>
              <a:stCxn id="1572" idx="7"/>
              <a:endCxn id="1573" idx="3"/>
            </p:cNvCxnSpPr>
            <p:nvPr/>
          </p:nvCxnSpPr>
          <p:spPr>
            <a:xfrm rot="5400000" flipH="1" flipV="1">
              <a:off x="4537249" y="976326"/>
              <a:ext cx="53896" cy="17483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82" name="Прямая соединительная линия 1581"/>
            <p:cNvCxnSpPr>
              <a:stCxn id="1575" idx="0"/>
              <a:endCxn id="1573" idx="2"/>
            </p:cNvCxnSpPr>
            <p:nvPr/>
          </p:nvCxnSpPr>
          <p:spPr>
            <a:xfrm flipV="1">
              <a:off x="4620075" y="1048182"/>
              <a:ext cx="43522" cy="13047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83" name="Прямая соединительная линия 1582"/>
            <p:cNvCxnSpPr>
              <a:stCxn id="1571" idx="0"/>
              <a:endCxn id="1584" idx="0"/>
            </p:cNvCxnSpPr>
            <p:nvPr/>
          </p:nvCxnSpPr>
          <p:spPr>
            <a:xfrm flipH="1" flipV="1">
              <a:off x="5346474" y="1044698"/>
              <a:ext cx="202296" cy="6251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584" name="8-конечная звезда 1583"/>
            <p:cNvSpPr/>
            <p:nvPr/>
          </p:nvSpPr>
          <p:spPr>
            <a:xfrm rot="1262594">
              <a:off x="5294275" y="100800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</p:grpSp>
      <p:sp>
        <p:nvSpPr>
          <p:cNvPr id="1585" name="TextBox 1584"/>
          <p:cNvSpPr txBox="1"/>
          <p:nvPr/>
        </p:nvSpPr>
        <p:spPr>
          <a:xfrm rot="21418783">
            <a:off x="4861881" y="1591243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ЄДИНОРІГ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1586" name="8-конечная звезда 1585"/>
          <p:cNvSpPr/>
          <p:nvPr/>
        </p:nvSpPr>
        <p:spPr>
          <a:xfrm rot="1262594">
            <a:off x="4224282" y="652391"/>
            <a:ext cx="64800" cy="648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587" name="8-конечная звезда 1586"/>
          <p:cNvSpPr/>
          <p:nvPr/>
        </p:nvSpPr>
        <p:spPr>
          <a:xfrm rot="1262594">
            <a:off x="4367159" y="580953"/>
            <a:ext cx="64800" cy="648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588" name="8-конечная звезда 1587"/>
          <p:cNvSpPr/>
          <p:nvPr/>
        </p:nvSpPr>
        <p:spPr>
          <a:xfrm rot="1262594">
            <a:off x="4007338" y="649760"/>
            <a:ext cx="46800" cy="468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589" name="8-конечная звезда 1588"/>
          <p:cNvSpPr/>
          <p:nvPr/>
        </p:nvSpPr>
        <p:spPr>
          <a:xfrm rot="1262594">
            <a:off x="4159738" y="802160"/>
            <a:ext cx="46800" cy="468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590" name="8-конечная звезда 1589"/>
          <p:cNvSpPr/>
          <p:nvPr/>
        </p:nvSpPr>
        <p:spPr>
          <a:xfrm rot="1262594">
            <a:off x="4721717" y="506884"/>
            <a:ext cx="46800" cy="468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591" name="8-конечная звезда 1590"/>
          <p:cNvSpPr/>
          <p:nvPr/>
        </p:nvSpPr>
        <p:spPr>
          <a:xfrm rot="1262594">
            <a:off x="4435966" y="374962"/>
            <a:ext cx="46800" cy="468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592" name="8-конечная звезда 1591"/>
          <p:cNvSpPr/>
          <p:nvPr/>
        </p:nvSpPr>
        <p:spPr>
          <a:xfrm rot="1262594">
            <a:off x="4507403" y="578321"/>
            <a:ext cx="46800" cy="468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593" name="8-конечная звезда 1592"/>
          <p:cNvSpPr/>
          <p:nvPr/>
        </p:nvSpPr>
        <p:spPr>
          <a:xfrm rot="1262594">
            <a:off x="4793156" y="589276"/>
            <a:ext cx="46800" cy="468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cxnSp>
        <p:nvCxnSpPr>
          <p:cNvPr id="1594" name="Прямая соединительная линия 1593"/>
          <p:cNvCxnSpPr>
            <a:stCxn id="1589" idx="6"/>
            <a:endCxn id="1586" idx="2"/>
          </p:cNvCxnSpPr>
          <p:nvPr/>
        </p:nvCxnSpPr>
        <p:spPr>
          <a:xfrm rot="5400000" flipH="1" flipV="1">
            <a:off x="4173949" y="732622"/>
            <a:ext cx="88691" cy="53508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95" name="Прямая соединительная линия 1594"/>
          <p:cNvCxnSpPr>
            <a:stCxn id="1589" idx="4"/>
            <a:endCxn id="1588" idx="0"/>
          </p:cNvCxnSpPr>
          <p:nvPr/>
        </p:nvCxnSpPr>
        <p:spPr>
          <a:xfrm rot="10800000">
            <a:off x="4052577" y="681562"/>
            <a:ext cx="108722" cy="135596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01" name="Прямая соединительная линия 1600"/>
          <p:cNvCxnSpPr>
            <a:stCxn id="1592" idx="0"/>
            <a:endCxn id="1590" idx="2"/>
          </p:cNvCxnSpPr>
          <p:nvPr/>
        </p:nvCxnSpPr>
        <p:spPr>
          <a:xfrm flipV="1">
            <a:off x="4552642" y="552123"/>
            <a:ext cx="184073" cy="58000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02" name="Прямая соединительная линия 1601"/>
          <p:cNvCxnSpPr>
            <a:stCxn id="1593" idx="5"/>
            <a:endCxn id="1590" idx="0"/>
          </p:cNvCxnSpPr>
          <p:nvPr/>
        </p:nvCxnSpPr>
        <p:spPr>
          <a:xfrm rot="16200000" flipV="1">
            <a:off x="4760703" y="544939"/>
            <a:ext cx="52606" cy="40099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03" name="Прямая соединительная линия 1602"/>
          <p:cNvCxnSpPr>
            <a:stCxn id="1593" idx="3"/>
            <a:endCxn id="1592" idx="1"/>
          </p:cNvCxnSpPr>
          <p:nvPr/>
        </p:nvCxnSpPr>
        <p:spPr>
          <a:xfrm rot="5400000">
            <a:off x="4667274" y="495207"/>
            <a:ext cx="928" cy="254868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04" name="Прямая соединительная линия 1603"/>
          <p:cNvCxnSpPr>
            <a:stCxn id="1592" idx="0"/>
            <a:endCxn id="1591" idx="1"/>
          </p:cNvCxnSpPr>
          <p:nvPr/>
        </p:nvCxnSpPr>
        <p:spPr>
          <a:xfrm flipH="1" flipV="1">
            <a:off x="4468867" y="419746"/>
            <a:ext cx="83775" cy="190377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05" name="Прямая соединительная линия 1604"/>
          <p:cNvCxnSpPr>
            <a:stCxn id="1587" idx="6"/>
            <a:endCxn id="1591" idx="2"/>
          </p:cNvCxnSpPr>
          <p:nvPr/>
        </p:nvCxnSpPr>
        <p:spPr>
          <a:xfrm rot="5400000" flipH="1" flipV="1">
            <a:off x="4349622" y="481773"/>
            <a:ext cx="162913" cy="39771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06" name="Прямая соединительная линия 1605"/>
          <p:cNvCxnSpPr>
            <a:stCxn id="1587" idx="3"/>
            <a:endCxn id="1586" idx="7"/>
          </p:cNvCxnSpPr>
          <p:nvPr/>
        </p:nvCxnSpPr>
        <p:spPr>
          <a:xfrm rot="5400000">
            <a:off x="4305558" y="607242"/>
            <a:ext cx="45126" cy="83661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07" name="Прямая соединительная линия 1606"/>
          <p:cNvCxnSpPr>
            <a:stCxn id="1587" idx="0"/>
            <a:endCxn id="1592" idx="3"/>
          </p:cNvCxnSpPr>
          <p:nvPr/>
        </p:nvCxnSpPr>
        <p:spPr>
          <a:xfrm flipV="1">
            <a:off x="4429798" y="611222"/>
            <a:ext cx="79621" cy="13765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626" name="TextBox 1625"/>
          <p:cNvSpPr txBox="1"/>
          <p:nvPr/>
        </p:nvSpPr>
        <p:spPr>
          <a:xfrm rot="21424529">
            <a:off x="3871274" y="439239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ГОЛУБ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1688" name="TextBox 1687"/>
          <p:cNvSpPr txBox="1"/>
          <p:nvPr/>
        </p:nvSpPr>
        <p:spPr>
          <a:xfrm rot="21198477">
            <a:off x="4941379" y="1116449"/>
            <a:ext cx="74999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ВЕЛИКИЙ ПЕС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grpSp>
        <p:nvGrpSpPr>
          <p:cNvPr id="60" name="Группа 1680"/>
          <p:cNvGrpSpPr/>
          <p:nvPr/>
        </p:nvGrpSpPr>
        <p:grpSpPr>
          <a:xfrm>
            <a:off x="4643438" y="792109"/>
            <a:ext cx="910202" cy="630311"/>
            <a:chOff x="4654035" y="792109"/>
            <a:chExt cx="910202" cy="630311"/>
          </a:xfrm>
        </p:grpSpPr>
        <p:sp>
          <p:nvSpPr>
            <p:cNvPr id="1627" name="8-конечная звезда 1626"/>
            <p:cNvSpPr/>
            <p:nvPr/>
          </p:nvSpPr>
          <p:spPr>
            <a:xfrm rot="1262594">
              <a:off x="4938355" y="1226001"/>
              <a:ext cx="79200" cy="79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628" name="8-конечная звезда 1627"/>
            <p:cNvSpPr/>
            <p:nvPr/>
          </p:nvSpPr>
          <p:spPr>
            <a:xfrm rot="1262594">
              <a:off x="4654035" y="1153581"/>
              <a:ext cx="72483" cy="72483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629" name="8-конечная звезда 1628"/>
            <p:cNvSpPr/>
            <p:nvPr/>
          </p:nvSpPr>
          <p:spPr>
            <a:xfrm rot="1262594">
              <a:off x="4795788" y="1140148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630" name="8-конечная звезда 1629"/>
            <p:cNvSpPr/>
            <p:nvPr/>
          </p:nvSpPr>
          <p:spPr>
            <a:xfrm rot="1262594">
              <a:off x="4721718" y="1006950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632" name="8-конечная звезда 1631"/>
            <p:cNvSpPr/>
            <p:nvPr/>
          </p:nvSpPr>
          <p:spPr>
            <a:xfrm rot="1262594">
              <a:off x="5151398" y="936564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633" name="8-конечная звезда 1632"/>
            <p:cNvSpPr/>
            <p:nvPr/>
          </p:nvSpPr>
          <p:spPr>
            <a:xfrm rot="1262594">
              <a:off x="5294275" y="1079441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634" name="8-конечная звезда 1633"/>
            <p:cNvSpPr/>
            <p:nvPr/>
          </p:nvSpPr>
          <p:spPr>
            <a:xfrm rot="1262594">
              <a:off x="5510237" y="100800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635" name="8-конечная звезда 1634"/>
            <p:cNvSpPr/>
            <p:nvPr/>
          </p:nvSpPr>
          <p:spPr>
            <a:xfrm rot="1262594">
              <a:off x="5078382" y="792109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637" name="8-конечная звезда 1636"/>
            <p:cNvSpPr/>
            <p:nvPr/>
          </p:nvSpPr>
          <p:spPr>
            <a:xfrm rot="1262594">
              <a:off x="4722771" y="866775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638" name="8-конечная звезда 1637"/>
            <p:cNvSpPr/>
            <p:nvPr/>
          </p:nvSpPr>
          <p:spPr>
            <a:xfrm rot="1262594">
              <a:off x="5078382" y="1292176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639" name="8-конечная звезда 1638"/>
            <p:cNvSpPr/>
            <p:nvPr/>
          </p:nvSpPr>
          <p:spPr>
            <a:xfrm rot="1262594">
              <a:off x="5149820" y="1379220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640" name="8-конечная звезда 1639"/>
            <p:cNvSpPr/>
            <p:nvPr/>
          </p:nvSpPr>
          <p:spPr>
            <a:xfrm rot="1262594">
              <a:off x="5006944" y="1379220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641" name="Прямая соединительная линия 1640"/>
            <p:cNvCxnSpPr>
              <a:stCxn id="1637" idx="0"/>
              <a:endCxn id="1632" idx="3"/>
            </p:cNvCxnSpPr>
            <p:nvPr/>
          </p:nvCxnSpPr>
          <p:spPr>
            <a:xfrm>
              <a:off x="4774970" y="903470"/>
              <a:ext cx="378754" cy="7105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42" name="Прямая соединительная линия 1641"/>
            <p:cNvCxnSpPr>
              <a:stCxn id="1632" idx="5"/>
              <a:endCxn id="1635" idx="0"/>
            </p:cNvCxnSpPr>
            <p:nvPr/>
          </p:nvCxnSpPr>
          <p:spPr>
            <a:xfrm rot="16200000" flipV="1">
              <a:off x="5085076" y="856531"/>
              <a:ext cx="117425" cy="4729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43" name="Прямая соединительная линия 1642"/>
            <p:cNvCxnSpPr>
              <a:stCxn id="1629" idx="5"/>
              <a:endCxn id="1630" idx="1"/>
            </p:cNvCxnSpPr>
            <p:nvPr/>
          </p:nvCxnSpPr>
          <p:spPr>
            <a:xfrm rot="16200000" flipV="1">
              <a:off x="4739223" y="1067130"/>
              <a:ext cx="91206" cy="6041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44" name="Прямая соединительная линия 1643"/>
            <p:cNvCxnSpPr>
              <a:stCxn id="1629" idx="4"/>
              <a:endCxn id="1628" idx="0"/>
            </p:cNvCxnSpPr>
            <p:nvPr/>
          </p:nvCxnSpPr>
          <p:spPr>
            <a:xfrm rot="10800000" flipV="1">
              <a:off x="4724101" y="1160914"/>
              <a:ext cx="73848" cy="4192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45" name="Прямая соединительная линия 1644"/>
            <p:cNvCxnSpPr>
              <a:stCxn id="1627" idx="6"/>
              <a:endCxn id="1629" idx="7"/>
            </p:cNvCxnSpPr>
            <p:nvPr/>
          </p:nvCxnSpPr>
          <p:spPr>
            <a:xfrm rot="16200000" flipV="1">
              <a:off x="4890360" y="1126828"/>
              <a:ext cx="69250" cy="13437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46" name="Прямая соединительная линия 1645"/>
            <p:cNvCxnSpPr>
              <a:stCxn id="1640" idx="7"/>
              <a:endCxn id="1638" idx="3"/>
            </p:cNvCxnSpPr>
            <p:nvPr/>
          </p:nvCxnSpPr>
          <p:spPr>
            <a:xfrm rot="5400000" flipH="1" flipV="1">
              <a:off x="5029512" y="1341319"/>
              <a:ext cx="69502" cy="3195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47" name="Прямая соединительная линия 1646"/>
            <p:cNvCxnSpPr>
              <a:stCxn id="1638" idx="5"/>
              <a:endCxn id="1627" idx="7"/>
            </p:cNvCxnSpPr>
            <p:nvPr/>
          </p:nvCxnSpPr>
          <p:spPr>
            <a:xfrm rot="16200000" flipV="1">
              <a:off x="5030420" y="1233245"/>
              <a:ext cx="44514" cy="7706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48" name="Прямая соединительная линия 1647"/>
            <p:cNvCxnSpPr>
              <a:stCxn id="1640" idx="1"/>
              <a:endCxn id="1639" idx="4"/>
            </p:cNvCxnSpPr>
            <p:nvPr/>
          </p:nvCxnSpPr>
          <p:spPr>
            <a:xfrm rot="5400000" flipH="1" flipV="1">
              <a:off x="5080540" y="1349839"/>
              <a:ext cx="27496" cy="11394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49" name="Прямая соединительная линия 1648"/>
            <p:cNvCxnSpPr>
              <a:stCxn id="1639" idx="6"/>
              <a:endCxn id="1638" idx="1"/>
            </p:cNvCxnSpPr>
            <p:nvPr/>
          </p:nvCxnSpPr>
          <p:spPr>
            <a:xfrm rot="16200000" flipV="1">
              <a:off x="5120393" y="1321877"/>
              <a:ext cx="47145" cy="7042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70" name="Прямая соединительная линия 1669"/>
            <p:cNvCxnSpPr>
              <a:stCxn id="1633" idx="7"/>
              <a:endCxn id="1634" idx="2"/>
            </p:cNvCxnSpPr>
            <p:nvPr/>
          </p:nvCxnSpPr>
          <p:spPr>
            <a:xfrm rot="5400000" flipH="1" flipV="1">
              <a:off x="5419107" y="987044"/>
              <a:ext cx="35276" cy="18159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71" name="Прямая соединительная линия 1670"/>
            <p:cNvCxnSpPr>
              <a:stCxn id="1633" idx="5"/>
              <a:endCxn id="1632" idx="1"/>
            </p:cNvCxnSpPr>
            <p:nvPr/>
          </p:nvCxnSpPr>
          <p:spPr>
            <a:xfrm rot="16200000" flipV="1">
              <a:off x="5203073" y="974527"/>
              <a:ext cx="93529" cy="12095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72" name="Прямая соединительная линия 1671"/>
            <p:cNvCxnSpPr>
              <a:stCxn id="1629" idx="6"/>
              <a:endCxn id="1632" idx="3"/>
            </p:cNvCxnSpPr>
            <p:nvPr/>
          </p:nvCxnSpPr>
          <p:spPr>
            <a:xfrm rot="5400000" flipH="1" flipV="1">
              <a:off x="4912882" y="901467"/>
              <a:ext cx="167782" cy="31390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73" name="Прямая соединительная линия 1672"/>
            <p:cNvCxnSpPr>
              <a:stCxn id="1627" idx="6"/>
              <a:endCxn id="1633" idx="3"/>
            </p:cNvCxnSpPr>
            <p:nvPr/>
          </p:nvCxnSpPr>
          <p:spPr>
            <a:xfrm rot="5400000" flipH="1" flipV="1">
              <a:off x="5088768" y="1020810"/>
              <a:ext cx="111238" cy="30442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691" name="Овал 1690"/>
          <p:cNvSpPr/>
          <p:nvPr/>
        </p:nvSpPr>
        <p:spPr>
          <a:xfrm>
            <a:off x="3643306" y="392604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692" name="Овал 1691"/>
          <p:cNvSpPr/>
          <p:nvPr/>
        </p:nvSpPr>
        <p:spPr>
          <a:xfrm>
            <a:off x="5786446" y="500042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693" name="Овал 1692"/>
          <p:cNvSpPr/>
          <p:nvPr/>
        </p:nvSpPr>
        <p:spPr>
          <a:xfrm>
            <a:off x="5286380" y="321166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694" name="Овал 1693"/>
          <p:cNvSpPr/>
          <p:nvPr/>
        </p:nvSpPr>
        <p:spPr>
          <a:xfrm rot="3951920">
            <a:off x="4729808" y="243941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695" name="Овал 1694"/>
          <p:cNvSpPr/>
          <p:nvPr/>
        </p:nvSpPr>
        <p:spPr>
          <a:xfrm>
            <a:off x="4143372" y="285728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697" name="Овал 1696"/>
          <p:cNvSpPr/>
          <p:nvPr/>
        </p:nvSpPr>
        <p:spPr>
          <a:xfrm rot="3951920">
            <a:off x="7101981" y="1505961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698" name="Овал 1697"/>
          <p:cNvSpPr/>
          <p:nvPr/>
        </p:nvSpPr>
        <p:spPr>
          <a:xfrm rot="3951920">
            <a:off x="7387733" y="2006027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699" name="Овал 1698"/>
          <p:cNvSpPr/>
          <p:nvPr/>
        </p:nvSpPr>
        <p:spPr>
          <a:xfrm rot="3951920">
            <a:off x="6720927" y="1101197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00" name="Овал 1699"/>
          <p:cNvSpPr/>
          <p:nvPr/>
        </p:nvSpPr>
        <p:spPr>
          <a:xfrm rot="3951920">
            <a:off x="6292299" y="744007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01" name="Овал 1700"/>
          <p:cNvSpPr/>
          <p:nvPr/>
        </p:nvSpPr>
        <p:spPr>
          <a:xfrm rot="3951920">
            <a:off x="7602047" y="2529957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02" name="Овал 1701"/>
          <p:cNvSpPr/>
          <p:nvPr/>
        </p:nvSpPr>
        <p:spPr>
          <a:xfrm rot="3951920">
            <a:off x="7721059" y="3077597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03" name="Овал 1702"/>
          <p:cNvSpPr/>
          <p:nvPr/>
        </p:nvSpPr>
        <p:spPr>
          <a:xfrm rot="3951920">
            <a:off x="7220993" y="5101725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04" name="Овал 1703"/>
          <p:cNvSpPr/>
          <p:nvPr/>
        </p:nvSpPr>
        <p:spPr>
          <a:xfrm rot="3951920">
            <a:off x="7459171" y="4649233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05" name="Овал 1704"/>
          <p:cNvSpPr/>
          <p:nvPr/>
        </p:nvSpPr>
        <p:spPr>
          <a:xfrm rot="3951920">
            <a:off x="7649620" y="4149167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06" name="Овал 1705"/>
          <p:cNvSpPr/>
          <p:nvPr/>
        </p:nvSpPr>
        <p:spPr>
          <a:xfrm rot="3951920">
            <a:off x="7721059" y="3577663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07" name="Овал 1706"/>
          <p:cNvSpPr/>
          <p:nvPr/>
        </p:nvSpPr>
        <p:spPr>
          <a:xfrm rot="3951920">
            <a:off x="5958973" y="6244733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08" name="Овал 1707"/>
          <p:cNvSpPr/>
          <p:nvPr/>
        </p:nvSpPr>
        <p:spPr>
          <a:xfrm rot="3951920">
            <a:off x="6435175" y="5958981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10" name="Овал 1709"/>
          <p:cNvSpPr/>
          <p:nvPr/>
        </p:nvSpPr>
        <p:spPr>
          <a:xfrm rot="3951920">
            <a:off x="5458907" y="6459047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11" name="Овал 1710"/>
          <p:cNvSpPr/>
          <p:nvPr/>
        </p:nvSpPr>
        <p:spPr>
          <a:xfrm rot="3951920">
            <a:off x="4887403" y="6578059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12" name="Овал 1711"/>
          <p:cNvSpPr/>
          <p:nvPr/>
        </p:nvSpPr>
        <p:spPr>
          <a:xfrm rot="3951920">
            <a:off x="4363472" y="6578059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13" name="Овал 1712"/>
          <p:cNvSpPr/>
          <p:nvPr/>
        </p:nvSpPr>
        <p:spPr>
          <a:xfrm rot="3951920">
            <a:off x="2291771" y="5649364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14" name="Овал 1713"/>
          <p:cNvSpPr/>
          <p:nvPr/>
        </p:nvSpPr>
        <p:spPr>
          <a:xfrm rot="3951920">
            <a:off x="2744263" y="6006555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15" name="Овал 1714"/>
          <p:cNvSpPr/>
          <p:nvPr/>
        </p:nvSpPr>
        <p:spPr>
          <a:xfrm rot="3951920">
            <a:off x="3220464" y="6292306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16" name="Овал 1715"/>
          <p:cNvSpPr/>
          <p:nvPr/>
        </p:nvSpPr>
        <p:spPr>
          <a:xfrm rot="3951920">
            <a:off x="3744395" y="6459047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17" name="Овал 1716"/>
          <p:cNvSpPr/>
          <p:nvPr/>
        </p:nvSpPr>
        <p:spPr>
          <a:xfrm rot="3951920">
            <a:off x="1934580" y="5220737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18" name="Овал 1717"/>
          <p:cNvSpPr/>
          <p:nvPr/>
        </p:nvSpPr>
        <p:spPr>
          <a:xfrm rot="3951920">
            <a:off x="1386941" y="3791978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19" name="Овал 1718"/>
          <p:cNvSpPr/>
          <p:nvPr/>
        </p:nvSpPr>
        <p:spPr>
          <a:xfrm rot="3951920">
            <a:off x="1505953" y="4315907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20" name="Овал 1719"/>
          <p:cNvSpPr/>
          <p:nvPr/>
        </p:nvSpPr>
        <p:spPr>
          <a:xfrm rot="3951920">
            <a:off x="1672693" y="4744535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21" name="Овал 1720"/>
          <p:cNvSpPr/>
          <p:nvPr/>
        </p:nvSpPr>
        <p:spPr>
          <a:xfrm rot="3951920">
            <a:off x="1458379" y="2672833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22" name="Овал 1721"/>
          <p:cNvSpPr/>
          <p:nvPr/>
        </p:nvSpPr>
        <p:spPr>
          <a:xfrm rot="3951920">
            <a:off x="1648829" y="2148903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23" name="Овал 1722"/>
          <p:cNvSpPr/>
          <p:nvPr/>
        </p:nvSpPr>
        <p:spPr>
          <a:xfrm rot="3951920">
            <a:off x="1386941" y="3244337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24" name="Овал 1723"/>
          <p:cNvSpPr/>
          <p:nvPr/>
        </p:nvSpPr>
        <p:spPr>
          <a:xfrm rot="3951920">
            <a:off x="1887007" y="1672701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25" name="Овал 1724"/>
          <p:cNvSpPr/>
          <p:nvPr/>
        </p:nvSpPr>
        <p:spPr>
          <a:xfrm rot="3951920">
            <a:off x="2220332" y="1244073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26" name="Овал 1725"/>
          <p:cNvSpPr/>
          <p:nvPr/>
        </p:nvSpPr>
        <p:spPr>
          <a:xfrm rot="3951920">
            <a:off x="2648961" y="886883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27" name="Овал 1726"/>
          <p:cNvSpPr/>
          <p:nvPr/>
        </p:nvSpPr>
        <p:spPr>
          <a:xfrm rot="3951920">
            <a:off x="3077587" y="601131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728" name="TextBox 1727"/>
          <p:cNvSpPr txBox="1"/>
          <p:nvPr/>
        </p:nvSpPr>
        <p:spPr>
          <a:xfrm>
            <a:off x="3892286" y="142852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15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729" name="TextBox 1728"/>
          <p:cNvSpPr txBox="1"/>
          <p:nvPr/>
        </p:nvSpPr>
        <p:spPr>
          <a:xfrm>
            <a:off x="3461148" y="238432"/>
            <a:ext cx="253596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731" name="TextBox 1730"/>
          <p:cNvSpPr txBox="1"/>
          <p:nvPr/>
        </p:nvSpPr>
        <p:spPr>
          <a:xfrm>
            <a:off x="4500562" y="95556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25</a:t>
            </a:r>
            <a:endParaRPr lang="uk-UA" sz="1100" spc="-150" dirty="0">
              <a:latin typeface="Bookman Old Style" pitchFamily="18" charset="0"/>
            </a:endParaRPr>
          </a:p>
        </p:txBody>
      </p:sp>
      <p:grpSp>
        <p:nvGrpSpPr>
          <p:cNvPr id="61" name="Группа 1197"/>
          <p:cNvGrpSpPr/>
          <p:nvPr/>
        </p:nvGrpSpPr>
        <p:grpSpPr>
          <a:xfrm rot="21354696">
            <a:off x="2583855" y="805065"/>
            <a:ext cx="1400198" cy="1093329"/>
            <a:chOff x="2144581" y="479367"/>
            <a:chExt cx="1460831" cy="1140676"/>
          </a:xfrm>
        </p:grpSpPr>
        <p:sp>
          <p:nvSpPr>
            <p:cNvPr id="1219" name="8-конечная звезда 1218"/>
            <p:cNvSpPr/>
            <p:nvPr/>
          </p:nvSpPr>
          <p:spPr>
            <a:xfrm rot="1262594">
              <a:off x="2578365" y="1117765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20" name="8-конечная звезда 1219"/>
            <p:cNvSpPr/>
            <p:nvPr/>
          </p:nvSpPr>
          <p:spPr>
            <a:xfrm rot="1262594">
              <a:off x="3551412" y="1194462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21" name="8-конечная звезда 1220"/>
            <p:cNvSpPr/>
            <p:nvPr/>
          </p:nvSpPr>
          <p:spPr>
            <a:xfrm rot="1262594">
              <a:off x="3384989" y="1332011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54" name="8-конечная звезда 1253"/>
            <p:cNvSpPr/>
            <p:nvPr/>
          </p:nvSpPr>
          <p:spPr>
            <a:xfrm rot="1262594">
              <a:off x="3095241" y="1304155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74" name="8-конечная звезда 1273"/>
            <p:cNvSpPr/>
            <p:nvPr/>
          </p:nvSpPr>
          <p:spPr>
            <a:xfrm rot="1262594">
              <a:off x="2929435" y="153307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77" name="8-конечная звезда 1276"/>
            <p:cNvSpPr/>
            <p:nvPr/>
          </p:nvSpPr>
          <p:spPr>
            <a:xfrm rot="1262594">
              <a:off x="3009220" y="146223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79" name="8-конечная звезда 1278"/>
            <p:cNvSpPr/>
            <p:nvPr/>
          </p:nvSpPr>
          <p:spPr>
            <a:xfrm rot="1262594">
              <a:off x="3548411" y="1127375"/>
              <a:ext cx="46799" cy="4679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80" name="8-конечная звезда 1279"/>
            <p:cNvSpPr/>
            <p:nvPr/>
          </p:nvSpPr>
          <p:spPr>
            <a:xfrm rot="1262594">
              <a:off x="3198092" y="1027614"/>
              <a:ext cx="46799" cy="4679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81" name="8-конечная звезда 1280"/>
            <p:cNvSpPr/>
            <p:nvPr/>
          </p:nvSpPr>
          <p:spPr>
            <a:xfrm rot="1262594">
              <a:off x="3071678" y="479367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83" name="8-конечная звезда 1282"/>
            <p:cNvSpPr/>
            <p:nvPr/>
          </p:nvSpPr>
          <p:spPr>
            <a:xfrm rot="1262594">
              <a:off x="3140705" y="559023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84" name="8-конечная звезда 1283"/>
            <p:cNvSpPr/>
            <p:nvPr/>
          </p:nvSpPr>
          <p:spPr>
            <a:xfrm rot="1262594">
              <a:off x="3247015" y="1388560"/>
              <a:ext cx="46799" cy="4679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85" name="8-конечная звезда 1284"/>
            <p:cNvSpPr/>
            <p:nvPr/>
          </p:nvSpPr>
          <p:spPr>
            <a:xfrm rot="1262594">
              <a:off x="2417342" y="1270696"/>
              <a:ext cx="46799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86" name="8-конечная звезда 1285"/>
            <p:cNvSpPr/>
            <p:nvPr/>
          </p:nvSpPr>
          <p:spPr>
            <a:xfrm rot="1262594">
              <a:off x="2906040" y="932018"/>
              <a:ext cx="46799" cy="4679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87" name="8-конечная звезда 1286"/>
            <p:cNvSpPr/>
            <p:nvPr/>
          </p:nvSpPr>
          <p:spPr>
            <a:xfrm rot="1262594">
              <a:off x="2831699" y="926704"/>
              <a:ext cx="46799" cy="4679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88" name="8-конечная звезда 1287"/>
            <p:cNvSpPr/>
            <p:nvPr/>
          </p:nvSpPr>
          <p:spPr>
            <a:xfrm rot="1262594">
              <a:off x="2811458" y="983820"/>
              <a:ext cx="46799" cy="4679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89" name="8-конечная звезда 1288"/>
            <p:cNvSpPr/>
            <p:nvPr/>
          </p:nvSpPr>
          <p:spPr>
            <a:xfrm rot="1262594">
              <a:off x="2730652" y="1068925"/>
              <a:ext cx="46799" cy="4679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90" name="8-конечная звезда 1289"/>
            <p:cNvSpPr/>
            <p:nvPr/>
          </p:nvSpPr>
          <p:spPr>
            <a:xfrm rot="1262594">
              <a:off x="2694603" y="1573243"/>
              <a:ext cx="46799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296" name="8-конечная звезда 1295"/>
            <p:cNvSpPr/>
            <p:nvPr/>
          </p:nvSpPr>
          <p:spPr>
            <a:xfrm rot="1262594">
              <a:off x="2144581" y="653426"/>
              <a:ext cx="46799" cy="4679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297" name="Прямая соединительная линия 1296"/>
            <p:cNvCxnSpPr>
              <a:stCxn id="1283" idx="5"/>
              <a:endCxn id="1281" idx="7"/>
            </p:cNvCxnSpPr>
            <p:nvPr/>
          </p:nvCxnSpPr>
          <p:spPr>
            <a:xfrm rot="16445304" flipV="1">
              <a:off x="3103093" y="505714"/>
              <a:ext cx="64882" cy="4287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99" name="Прямая соединительная линия 1298"/>
            <p:cNvCxnSpPr>
              <a:stCxn id="1290" idx="6"/>
              <a:endCxn id="1274" idx="2"/>
            </p:cNvCxnSpPr>
            <p:nvPr/>
          </p:nvCxnSpPr>
          <p:spPr>
            <a:xfrm rot="5645304" flipH="1" flipV="1">
              <a:off x="2833939" y="1469780"/>
              <a:ext cx="5267" cy="22052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00" name="Прямая соединительная линия 1299"/>
            <p:cNvCxnSpPr>
              <a:stCxn id="1274" idx="7"/>
              <a:endCxn id="1277" idx="2"/>
            </p:cNvCxnSpPr>
            <p:nvPr/>
          </p:nvCxnSpPr>
          <p:spPr>
            <a:xfrm rot="5645304" flipH="1" flipV="1">
              <a:off x="2984904" y="1510358"/>
              <a:ext cx="37827" cy="4282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01" name="Прямая соединительная линия 1300"/>
            <p:cNvCxnSpPr>
              <a:stCxn id="1277" idx="7"/>
              <a:endCxn id="1254" idx="2"/>
            </p:cNvCxnSpPr>
            <p:nvPr/>
          </p:nvCxnSpPr>
          <p:spPr>
            <a:xfrm rot="5645304" flipH="1" flipV="1">
              <a:off x="3024076" y="1395899"/>
              <a:ext cx="125287" cy="4282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02" name="Прямая соединительная линия 1301"/>
            <p:cNvCxnSpPr>
              <a:stCxn id="1254" idx="0"/>
              <a:endCxn id="1284" idx="4"/>
            </p:cNvCxnSpPr>
            <p:nvPr/>
          </p:nvCxnSpPr>
          <p:spPr>
            <a:xfrm rot="245304">
              <a:off x="3145333" y="1344536"/>
              <a:ext cx="105349" cy="5533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03" name="Прямая соединительная линия 1302"/>
            <p:cNvCxnSpPr>
              <a:stCxn id="1284" idx="0"/>
              <a:endCxn id="1221" idx="3"/>
            </p:cNvCxnSpPr>
            <p:nvPr/>
          </p:nvCxnSpPr>
          <p:spPr>
            <a:xfrm rot="245304" flipV="1">
              <a:off x="3294170" y="1366649"/>
              <a:ext cx="91227" cy="5703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04" name="Прямая соединительная линия 1303"/>
            <p:cNvCxnSpPr>
              <a:stCxn id="1221" idx="7"/>
              <a:endCxn id="1220" idx="4"/>
            </p:cNvCxnSpPr>
            <p:nvPr/>
          </p:nvCxnSpPr>
          <p:spPr>
            <a:xfrm rot="5645304" flipH="1" flipV="1">
              <a:off x="3422817" y="1226640"/>
              <a:ext cx="144242" cy="10653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05" name="Прямая соединительная линия 1304"/>
            <p:cNvCxnSpPr>
              <a:stCxn id="1289" idx="7"/>
              <a:endCxn id="1288" idx="2"/>
            </p:cNvCxnSpPr>
            <p:nvPr/>
          </p:nvCxnSpPr>
          <p:spPr>
            <a:xfrm rot="5645304" flipH="1" flipV="1">
              <a:off x="2772313" y="1032413"/>
              <a:ext cx="57265" cy="4705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06" name="Прямая соединительная линия 1305"/>
            <p:cNvCxnSpPr>
              <a:stCxn id="1219" idx="7"/>
              <a:endCxn id="1289" idx="3"/>
            </p:cNvCxnSpPr>
            <p:nvPr/>
          </p:nvCxnSpPr>
          <p:spPr>
            <a:xfrm rot="5645304" flipH="1" flipV="1">
              <a:off x="2661747" y="1067771"/>
              <a:ext cx="39212" cy="10008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07" name="Прямая соединительная линия 1306"/>
            <p:cNvCxnSpPr>
              <a:stCxn id="1219" idx="2"/>
              <a:endCxn id="1285" idx="7"/>
            </p:cNvCxnSpPr>
            <p:nvPr/>
          </p:nvCxnSpPr>
          <p:spPr>
            <a:xfrm rot="5645304">
              <a:off x="2466970" y="1164765"/>
              <a:ext cx="123858" cy="12503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08" name="Прямая соединительная линия 1307"/>
            <p:cNvCxnSpPr>
              <a:stCxn id="1285" idx="1"/>
              <a:endCxn id="1290" idx="5"/>
            </p:cNvCxnSpPr>
            <p:nvPr/>
          </p:nvCxnSpPr>
          <p:spPr>
            <a:xfrm rot="16445304" flipH="1">
              <a:off x="2459020" y="1307307"/>
              <a:ext cx="240704" cy="27612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10" name="Прямая соединительная линия 1309"/>
            <p:cNvCxnSpPr>
              <a:stCxn id="1286" idx="6"/>
              <a:endCxn id="1283" idx="2"/>
            </p:cNvCxnSpPr>
            <p:nvPr/>
          </p:nvCxnSpPr>
          <p:spPr>
            <a:xfrm rot="5645304" flipH="1" flipV="1">
              <a:off x="2874766" y="672007"/>
              <a:ext cx="344010" cy="19382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11" name="Прямая соединительная линия 1310"/>
            <p:cNvCxnSpPr>
              <a:stCxn id="1287" idx="0"/>
              <a:endCxn id="1286" idx="4"/>
            </p:cNvCxnSpPr>
            <p:nvPr/>
          </p:nvCxnSpPr>
          <p:spPr>
            <a:xfrm rot="245304" flipV="1">
              <a:off x="2877386" y="945937"/>
              <a:ext cx="29766" cy="1364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12" name="Прямая соединительная линия 1311"/>
            <p:cNvCxnSpPr>
              <a:stCxn id="1288" idx="0"/>
              <a:endCxn id="1287" idx="1"/>
            </p:cNvCxnSpPr>
            <p:nvPr/>
          </p:nvCxnSpPr>
          <p:spPr>
            <a:xfrm rot="245304" flipV="1">
              <a:off x="2858280" y="971263"/>
              <a:ext cx="4737" cy="4458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13" name="Прямая соединительная линия 1312"/>
            <p:cNvCxnSpPr>
              <a:stCxn id="1280" idx="0"/>
              <a:endCxn id="1279" idx="4"/>
            </p:cNvCxnSpPr>
            <p:nvPr/>
          </p:nvCxnSpPr>
          <p:spPr>
            <a:xfrm rot="245304">
              <a:off x="3240764" y="1070453"/>
              <a:ext cx="311774" cy="6088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19" name="Прямая соединительная линия 1318"/>
            <p:cNvCxnSpPr>
              <a:stCxn id="1296" idx="0"/>
              <a:endCxn id="1281" idx="3"/>
            </p:cNvCxnSpPr>
            <p:nvPr/>
          </p:nvCxnSpPr>
          <p:spPr>
            <a:xfrm rot="245304" flipV="1">
              <a:off x="2197109" y="480980"/>
              <a:ext cx="869294" cy="23553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20" name="Прямая соединительная линия 1319"/>
            <p:cNvCxnSpPr>
              <a:stCxn id="1220" idx="5"/>
              <a:endCxn id="1279" idx="1"/>
            </p:cNvCxnSpPr>
            <p:nvPr/>
          </p:nvCxnSpPr>
          <p:spPr>
            <a:xfrm rot="5645304" flipH="1" flipV="1">
              <a:off x="3561603" y="1178438"/>
              <a:ext cx="25555" cy="1207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369" name="TextBox 1368"/>
          <p:cNvSpPr txBox="1"/>
          <p:nvPr/>
        </p:nvSpPr>
        <p:spPr>
          <a:xfrm>
            <a:off x="3143240" y="1142984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ЕРІДАН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grpSp>
        <p:nvGrpSpPr>
          <p:cNvPr id="62" name="Группа 1493"/>
          <p:cNvGrpSpPr/>
          <p:nvPr/>
        </p:nvGrpSpPr>
        <p:grpSpPr>
          <a:xfrm>
            <a:off x="1792760" y="4140544"/>
            <a:ext cx="614178" cy="1056610"/>
            <a:chOff x="1792760" y="4140544"/>
            <a:chExt cx="614178" cy="1056610"/>
          </a:xfrm>
        </p:grpSpPr>
        <p:sp>
          <p:nvSpPr>
            <p:cNvPr id="1380" name="8-конечная звезда 1379"/>
            <p:cNvSpPr/>
            <p:nvPr/>
          </p:nvSpPr>
          <p:spPr>
            <a:xfrm rot="1262594">
              <a:off x="2009705" y="4140544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81" name="8-конечная звезда 1380"/>
            <p:cNvSpPr/>
            <p:nvPr/>
          </p:nvSpPr>
          <p:spPr>
            <a:xfrm rot="1262594">
              <a:off x="1792760" y="4221659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82" name="8-конечная звезда 1381"/>
            <p:cNvSpPr/>
            <p:nvPr/>
          </p:nvSpPr>
          <p:spPr>
            <a:xfrm rot="1262594">
              <a:off x="2007074" y="4650288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83" name="8-конечная звезда 1382"/>
            <p:cNvSpPr/>
            <p:nvPr/>
          </p:nvSpPr>
          <p:spPr>
            <a:xfrm rot="1262594">
              <a:off x="2149950" y="4435973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84" name="8-конечная звезда 1383"/>
            <p:cNvSpPr/>
            <p:nvPr/>
          </p:nvSpPr>
          <p:spPr>
            <a:xfrm rot="1262594">
              <a:off x="2149950" y="4864602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85" name="8-конечная звезда 1384"/>
            <p:cNvSpPr/>
            <p:nvPr/>
          </p:nvSpPr>
          <p:spPr>
            <a:xfrm rot="1262594">
              <a:off x="2292825" y="5150354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86" name="8-конечная звезда 1385"/>
            <p:cNvSpPr/>
            <p:nvPr/>
          </p:nvSpPr>
          <p:spPr>
            <a:xfrm rot="1262594">
              <a:off x="2363738" y="5093996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388" name="Прямая соединительная линия 1387"/>
            <p:cNvCxnSpPr>
              <a:stCxn id="1381" idx="7"/>
              <a:endCxn id="1380" idx="3"/>
            </p:cNvCxnSpPr>
            <p:nvPr/>
          </p:nvCxnSpPr>
          <p:spPr>
            <a:xfrm rot="5400000" flipH="1" flipV="1">
              <a:off x="1900291" y="4123353"/>
              <a:ext cx="49458" cy="17495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89" name="Прямая соединительная линия 1388"/>
            <p:cNvCxnSpPr>
              <a:stCxn id="1383" idx="5"/>
              <a:endCxn id="1380" idx="1"/>
            </p:cNvCxnSpPr>
            <p:nvPr/>
          </p:nvCxnSpPr>
          <p:spPr>
            <a:xfrm rot="16200000" flipV="1">
              <a:off x="1991837" y="4265977"/>
              <a:ext cx="235437" cy="10858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90" name="Прямая соединительная линия 1389"/>
            <p:cNvCxnSpPr>
              <a:stCxn id="1382" idx="4"/>
              <a:endCxn id="1381" idx="1"/>
            </p:cNvCxnSpPr>
            <p:nvPr/>
          </p:nvCxnSpPr>
          <p:spPr>
            <a:xfrm rot="10800000">
              <a:off x="1825661" y="4266444"/>
              <a:ext cx="182974" cy="39884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91" name="Прямая соединительная линия 1390"/>
            <p:cNvCxnSpPr>
              <a:stCxn id="1384" idx="6"/>
              <a:endCxn id="1383" idx="2"/>
            </p:cNvCxnSpPr>
            <p:nvPr/>
          </p:nvCxnSpPr>
          <p:spPr>
            <a:xfrm rot="16200000" flipV="1">
              <a:off x="1980875" y="4665286"/>
              <a:ext cx="384951" cy="1680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92" name="Прямая соединительная линия 1391"/>
            <p:cNvCxnSpPr>
              <a:stCxn id="1384" idx="0"/>
              <a:endCxn id="1382" idx="1"/>
            </p:cNvCxnSpPr>
            <p:nvPr/>
          </p:nvCxnSpPr>
          <p:spPr>
            <a:xfrm flipH="1" flipV="1">
              <a:off x="2039975" y="4695072"/>
              <a:ext cx="155214" cy="20133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93" name="Прямая соединительная линия 1392"/>
            <p:cNvCxnSpPr>
              <a:stCxn id="1386" idx="2"/>
              <a:endCxn id="1385" idx="7"/>
            </p:cNvCxnSpPr>
            <p:nvPr/>
          </p:nvCxnSpPr>
          <p:spPr>
            <a:xfrm rot="5400000">
              <a:off x="2343347" y="5130018"/>
              <a:ext cx="28498" cy="3997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09" name="Прямая соединительная линия 1408"/>
            <p:cNvCxnSpPr>
              <a:stCxn id="1385" idx="4"/>
              <a:endCxn id="1384" idx="1"/>
            </p:cNvCxnSpPr>
            <p:nvPr/>
          </p:nvCxnSpPr>
          <p:spPr>
            <a:xfrm rot="10800000">
              <a:off x="2182852" y="4909386"/>
              <a:ext cx="111535" cy="25596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10" name="Прямая соединительная линия 1409"/>
            <p:cNvCxnSpPr>
              <a:stCxn id="1386" idx="4"/>
              <a:endCxn id="1384" idx="1"/>
            </p:cNvCxnSpPr>
            <p:nvPr/>
          </p:nvCxnSpPr>
          <p:spPr>
            <a:xfrm rot="10800000">
              <a:off x="2182851" y="4909386"/>
              <a:ext cx="182328" cy="19845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493" name="TextBox 1492"/>
          <p:cNvSpPr txBox="1"/>
          <p:nvPr/>
        </p:nvSpPr>
        <p:spPr>
          <a:xfrm rot="3270530">
            <a:off x="1593435" y="4712403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ПД РИБА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1531" name="8-конечная звезда 1530"/>
          <p:cNvSpPr/>
          <p:nvPr/>
        </p:nvSpPr>
        <p:spPr>
          <a:xfrm rot="1262594">
            <a:off x="5008523" y="365060"/>
            <a:ext cx="54000" cy="540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grpSp>
        <p:nvGrpSpPr>
          <p:cNvPr id="63" name="Группа 1682"/>
          <p:cNvGrpSpPr/>
          <p:nvPr/>
        </p:nvGrpSpPr>
        <p:grpSpPr>
          <a:xfrm>
            <a:off x="5060722" y="401756"/>
            <a:ext cx="2493877" cy="2152192"/>
            <a:chOff x="5060722" y="401756"/>
            <a:chExt cx="2493877" cy="2152192"/>
          </a:xfrm>
        </p:grpSpPr>
        <p:cxnSp>
          <p:nvCxnSpPr>
            <p:cNvPr id="709" name="Прямая соединительная линия 708"/>
            <p:cNvCxnSpPr>
              <a:stCxn id="1536" idx="5"/>
              <a:endCxn id="1535" idx="1"/>
            </p:cNvCxnSpPr>
            <p:nvPr/>
          </p:nvCxnSpPr>
          <p:spPr>
            <a:xfrm rot="5400000" flipH="1" flipV="1">
              <a:off x="6276013" y="1313207"/>
              <a:ext cx="95572" cy="1714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331" name="8-конечная звезда 1330"/>
            <p:cNvSpPr/>
            <p:nvPr/>
          </p:nvSpPr>
          <p:spPr>
            <a:xfrm rot="1262594">
              <a:off x="6221917" y="1649892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387" name="Прямая соединительная линия 1386"/>
            <p:cNvCxnSpPr>
              <a:stCxn id="1533" idx="4"/>
              <a:endCxn id="1532" idx="0"/>
            </p:cNvCxnSpPr>
            <p:nvPr/>
          </p:nvCxnSpPr>
          <p:spPr>
            <a:xfrm rot="10800000">
              <a:off x="5489351" y="687508"/>
              <a:ext cx="521105" cy="19492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532" name="8-конечная звезда 1531"/>
            <p:cNvSpPr/>
            <p:nvPr/>
          </p:nvSpPr>
          <p:spPr>
            <a:xfrm rot="1262594">
              <a:off x="5437151" y="65081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33" name="8-конечная звезда 1532"/>
            <p:cNvSpPr/>
            <p:nvPr/>
          </p:nvSpPr>
          <p:spPr>
            <a:xfrm rot="1262594">
              <a:off x="6008654" y="865125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34" name="8-конечная звезда 1533"/>
            <p:cNvSpPr/>
            <p:nvPr/>
          </p:nvSpPr>
          <p:spPr>
            <a:xfrm rot="1262594">
              <a:off x="5794341" y="129375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35" name="8-конечная звезда 1534"/>
            <p:cNvSpPr/>
            <p:nvPr/>
          </p:nvSpPr>
          <p:spPr>
            <a:xfrm rot="1262594">
              <a:off x="6294406" y="1222317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36" name="8-конечная звезда 1535"/>
            <p:cNvSpPr/>
            <p:nvPr/>
          </p:nvSpPr>
          <p:spPr>
            <a:xfrm rot="1262594">
              <a:off x="6295985" y="1366771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61" name="8-конечная звезда 1560"/>
            <p:cNvSpPr/>
            <p:nvPr/>
          </p:nvSpPr>
          <p:spPr>
            <a:xfrm rot="1262594">
              <a:off x="6794472" y="1293755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96" name="8-конечная звезда 1595"/>
            <p:cNvSpPr/>
            <p:nvPr/>
          </p:nvSpPr>
          <p:spPr>
            <a:xfrm rot="1262594">
              <a:off x="6079040" y="721198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97" name="8-конечная звезда 1596"/>
            <p:cNvSpPr/>
            <p:nvPr/>
          </p:nvSpPr>
          <p:spPr>
            <a:xfrm rot="1262594">
              <a:off x="7507799" y="2507148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98" name="8-конечная звезда 1597"/>
            <p:cNvSpPr/>
            <p:nvPr/>
          </p:nvSpPr>
          <p:spPr>
            <a:xfrm rot="1262594">
              <a:off x="7150609" y="1875160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599" name="8-конечная звезда 1598"/>
            <p:cNvSpPr/>
            <p:nvPr/>
          </p:nvSpPr>
          <p:spPr>
            <a:xfrm rot="1262594">
              <a:off x="6875812" y="1517970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600" name="Прямая соединительная линия 1599"/>
            <p:cNvCxnSpPr>
              <a:stCxn id="1599" idx="6"/>
              <a:endCxn id="1561" idx="1"/>
            </p:cNvCxnSpPr>
            <p:nvPr/>
          </p:nvCxnSpPr>
          <p:spPr>
            <a:xfrm rot="16200000" flipV="1">
              <a:off x="6782974" y="1394890"/>
              <a:ext cx="174102" cy="7517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08" name="Прямая соединительная линия 1607"/>
            <p:cNvCxnSpPr>
              <a:stCxn id="1331" idx="7"/>
              <a:endCxn id="1536" idx="2"/>
            </p:cNvCxnSpPr>
            <p:nvPr/>
          </p:nvCxnSpPr>
          <p:spPr>
            <a:xfrm rot="5400000" flipH="1" flipV="1">
              <a:off x="6174536" y="1521576"/>
              <a:ext cx="234381" cy="5005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09" name="Прямая соединительная линия 1608"/>
            <p:cNvCxnSpPr>
              <a:stCxn id="1535" idx="6"/>
              <a:endCxn id="1533" idx="0"/>
            </p:cNvCxnSpPr>
            <p:nvPr/>
          </p:nvCxnSpPr>
          <p:spPr>
            <a:xfrm rot="16200000" flipV="1">
              <a:off x="6034828" y="927845"/>
              <a:ext cx="322298" cy="27024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10" name="Прямая соединительная линия 1609"/>
            <p:cNvCxnSpPr>
              <a:stCxn id="1534" idx="6"/>
              <a:endCxn id="1533" idx="2"/>
            </p:cNvCxnSpPr>
            <p:nvPr/>
          </p:nvCxnSpPr>
          <p:spPr>
            <a:xfrm rot="5400000" flipH="1" flipV="1">
              <a:off x="5739382" y="1008978"/>
              <a:ext cx="378230" cy="19492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11" name="Прямая соединительная линия 1610"/>
            <p:cNvCxnSpPr>
              <a:stCxn id="1532" idx="4"/>
              <a:endCxn id="1531" idx="0"/>
            </p:cNvCxnSpPr>
            <p:nvPr/>
          </p:nvCxnSpPr>
          <p:spPr>
            <a:xfrm rot="10800000">
              <a:off x="5060722" y="401756"/>
              <a:ext cx="378230" cy="26636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54" name="Прямая соединительная линия 1653"/>
            <p:cNvCxnSpPr>
              <a:stCxn id="1597" idx="5"/>
              <a:endCxn id="1598" idx="0"/>
            </p:cNvCxnSpPr>
            <p:nvPr/>
          </p:nvCxnSpPr>
          <p:spPr>
            <a:xfrm rot="16200000" flipV="1">
              <a:off x="7057672" y="2045138"/>
              <a:ext cx="602202" cy="32585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55" name="Прямая соединительная линия 1654"/>
            <p:cNvCxnSpPr>
              <a:stCxn id="1598" idx="5"/>
              <a:endCxn id="1599" idx="1"/>
            </p:cNvCxnSpPr>
            <p:nvPr/>
          </p:nvCxnSpPr>
          <p:spPr>
            <a:xfrm rot="16200000" flipV="1">
              <a:off x="6879400" y="1592067"/>
              <a:ext cx="314422" cy="25579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56" name="Прямая соединительная линия 1655"/>
            <p:cNvCxnSpPr>
              <a:stCxn id="1561" idx="4"/>
              <a:endCxn id="1596" idx="1"/>
            </p:cNvCxnSpPr>
            <p:nvPr/>
          </p:nvCxnSpPr>
          <p:spPr>
            <a:xfrm rot="10800000">
              <a:off x="6111941" y="765982"/>
              <a:ext cx="684332" cy="54507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57" name="Прямая соединительная линия 1656"/>
            <p:cNvCxnSpPr>
              <a:stCxn id="1533" idx="6"/>
              <a:endCxn id="1596" idx="3"/>
            </p:cNvCxnSpPr>
            <p:nvPr/>
          </p:nvCxnSpPr>
          <p:spPr>
            <a:xfrm rot="5400000" flipH="1" flipV="1">
              <a:off x="6006789" y="792660"/>
              <a:ext cx="112827" cy="3570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684" name="TextBox 1683"/>
          <p:cNvSpPr txBox="1"/>
          <p:nvPr/>
        </p:nvSpPr>
        <p:spPr>
          <a:xfrm rot="923649">
            <a:off x="5384852" y="804240"/>
            <a:ext cx="70215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КОРМА</a:t>
            </a:r>
            <a:endParaRPr lang="uk-UA" sz="8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1685" name="TextBox 1684"/>
          <p:cNvSpPr txBox="1"/>
          <p:nvPr/>
        </p:nvSpPr>
        <p:spPr>
          <a:xfrm rot="1029259">
            <a:off x="5726624" y="1144629"/>
            <a:ext cx="70215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КОМПАС</a:t>
            </a:r>
            <a:endParaRPr lang="uk-UA" sz="8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1686" name="TextBox 1685"/>
          <p:cNvSpPr txBox="1"/>
          <p:nvPr/>
        </p:nvSpPr>
        <p:spPr>
          <a:xfrm rot="2655036">
            <a:off x="6627970" y="1693846"/>
            <a:ext cx="70215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ВІТРИЛА</a:t>
            </a:r>
            <a:endParaRPr lang="uk-UA" sz="8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grpSp>
        <p:nvGrpSpPr>
          <p:cNvPr id="65" name="Группа 1793"/>
          <p:cNvGrpSpPr/>
          <p:nvPr/>
        </p:nvGrpSpPr>
        <p:grpSpPr>
          <a:xfrm>
            <a:off x="6572264" y="3651209"/>
            <a:ext cx="904055" cy="1962717"/>
            <a:chOff x="6579106" y="3651209"/>
            <a:chExt cx="904055" cy="1962717"/>
          </a:xfrm>
        </p:grpSpPr>
        <p:cxnSp>
          <p:nvCxnSpPr>
            <p:cNvPr id="1374" name="Прямая соединительная линия 1373"/>
            <p:cNvCxnSpPr>
              <a:stCxn id="1735" idx="3"/>
              <a:endCxn id="1737" idx="7"/>
            </p:cNvCxnSpPr>
            <p:nvPr/>
          </p:nvCxnSpPr>
          <p:spPr>
            <a:xfrm rot="5400000" flipH="1">
              <a:off x="7098637" y="4700638"/>
              <a:ext cx="15812" cy="23504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709" name="Овал 1708"/>
            <p:cNvSpPr/>
            <p:nvPr/>
          </p:nvSpPr>
          <p:spPr>
            <a:xfrm rot="3951920">
              <a:off x="6863802" y="5577926"/>
              <a:ext cx="36000" cy="36000"/>
            </a:xfrm>
            <a:prstGeom prst="ellipse">
              <a:avLst/>
            </a:prstGeom>
            <a:solidFill>
              <a:srgbClr val="C00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631" name="Прямая соединительная линия 1630"/>
            <p:cNvCxnSpPr>
              <a:stCxn id="1774" idx="5"/>
              <a:endCxn id="1773" idx="2"/>
            </p:cNvCxnSpPr>
            <p:nvPr/>
          </p:nvCxnSpPr>
          <p:spPr>
            <a:xfrm rot="5400000" flipH="1" flipV="1">
              <a:off x="7109755" y="4107339"/>
              <a:ext cx="182045" cy="7253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36" name="Прямая соединительная линия 1635"/>
            <p:cNvCxnSpPr>
              <a:stCxn id="1736" idx="7"/>
              <a:endCxn id="1735" idx="2"/>
            </p:cNvCxnSpPr>
            <p:nvPr/>
          </p:nvCxnSpPr>
          <p:spPr>
            <a:xfrm rot="5400000" flipH="1" flipV="1">
              <a:off x="7201648" y="4843103"/>
              <a:ext cx="40098" cy="3069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50" name="Прямая соединительная линия 1649"/>
            <p:cNvCxnSpPr>
              <a:stCxn id="1696" idx="7"/>
              <a:endCxn id="1736" idx="1"/>
            </p:cNvCxnSpPr>
            <p:nvPr/>
          </p:nvCxnSpPr>
          <p:spPr>
            <a:xfrm rot="5400000" flipH="1" flipV="1">
              <a:off x="6926996" y="4973061"/>
              <a:ext cx="331144" cy="20379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51" name="Прямая соединительная линия 1650"/>
            <p:cNvCxnSpPr>
              <a:stCxn id="1690" idx="7"/>
              <a:endCxn id="1696" idx="2"/>
            </p:cNvCxnSpPr>
            <p:nvPr/>
          </p:nvCxnSpPr>
          <p:spPr>
            <a:xfrm rot="5400000" flipH="1" flipV="1">
              <a:off x="6780817" y="5282497"/>
              <a:ext cx="181289" cy="16968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52" name="Прямая соединительная линия 1651"/>
            <p:cNvCxnSpPr>
              <a:stCxn id="1690" idx="5"/>
              <a:endCxn id="1689" idx="1"/>
            </p:cNvCxnSpPr>
            <p:nvPr/>
          </p:nvCxnSpPr>
          <p:spPr>
            <a:xfrm rot="16200000" flipV="1">
              <a:off x="6626175" y="5323847"/>
              <a:ext cx="174953" cy="6041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53" name="Прямая соединительная линия 1652"/>
            <p:cNvCxnSpPr>
              <a:stCxn id="1689" idx="3"/>
              <a:endCxn id="1687" idx="1"/>
            </p:cNvCxnSpPr>
            <p:nvPr/>
          </p:nvCxnSpPr>
          <p:spPr>
            <a:xfrm rot="5400000">
              <a:off x="6626343" y="5240358"/>
              <a:ext cx="11883" cy="4055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687" name="8-конечная звезда 1686"/>
            <p:cNvSpPr/>
            <p:nvPr/>
          </p:nvSpPr>
          <p:spPr>
            <a:xfrm rot="1262594">
              <a:off x="6579106" y="5221792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689" name="8-конечная звезда 1688"/>
            <p:cNvSpPr/>
            <p:nvPr/>
          </p:nvSpPr>
          <p:spPr>
            <a:xfrm rot="1262594">
              <a:off x="6650544" y="5221792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690" name="8-конечная звезда 1689"/>
            <p:cNvSpPr/>
            <p:nvPr/>
          </p:nvSpPr>
          <p:spPr>
            <a:xfrm rot="1262594">
              <a:off x="6724613" y="5438737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696" name="8-конечная звезда 1695"/>
            <p:cNvSpPr/>
            <p:nvPr/>
          </p:nvSpPr>
          <p:spPr>
            <a:xfrm rot="1262594">
              <a:off x="6938997" y="522449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730" name="8-конечная звезда 1729"/>
            <p:cNvSpPr/>
            <p:nvPr/>
          </p:nvSpPr>
          <p:spPr>
            <a:xfrm rot="1262594">
              <a:off x="7293487" y="4150222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732" name="8-конечная звезда 1731"/>
            <p:cNvSpPr/>
            <p:nvPr/>
          </p:nvSpPr>
          <p:spPr>
            <a:xfrm rot="1262594">
              <a:off x="7293486" y="4864600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733" name="8-конечная звезда 1732"/>
            <p:cNvSpPr/>
            <p:nvPr/>
          </p:nvSpPr>
          <p:spPr>
            <a:xfrm rot="1262594">
              <a:off x="6875812" y="5007478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734" name="8-конечная звезда 1733"/>
            <p:cNvSpPr/>
            <p:nvPr/>
          </p:nvSpPr>
          <p:spPr>
            <a:xfrm rot="1262594">
              <a:off x="6793420" y="4946994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735" name="8-конечная звезда 1734"/>
            <p:cNvSpPr/>
            <p:nvPr/>
          </p:nvSpPr>
          <p:spPr>
            <a:xfrm rot="1262594">
              <a:off x="7222048" y="4793164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736" name="8-конечная звезда 1735"/>
            <p:cNvSpPr/>
            <p:nvPr/>
          </p:nvSpPr>
          <p:spPr>
            <a:xfrm rot="1262594">
              <a:off x="7161564" y="4864602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737" name="8-конечная звезда 1736"/>
            <p:cNvSpPr/>
            <p:nvPr/>
          </p:nvSpPr>
          <p:spPr>
            <a:xfrm rot="1262594">
              <a:off x="6937348" y="4794216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754" name="Прямая соединительная линия 1753"/>
            <p:cNvCxnSpPr>
              <a:stCxn id="1733" idx="4"/>
              <a:endCxn id="1734" idx="1"/>
            </p:cNvCxnSpPr>
            <p:nvPr/>
          </p:nvCxnSpPr>
          <p:spPr>
            <a:xfrm rot="10800000">
              <a:off x="6826321" y="4991778"/>
              <a:ext cx="51052" cy="3069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55" name="Прямая соединительная линия 1754"/>
            <p:cNvCxnSpPr>
              <a:stCxn id="1734" idx="0"/>
              <a:endCxn id="1737" idx="3"/>
            </p:cNvCxnSpPr>
            <p:nvPr/>
          </p:nvCxnSpPr>
          <p:spPr>
            <a:xfrm flipV="1">
              <a:off x="6838659" y="4832179"/>
              <a:ext cx="101015" cy="14661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56" name="Прямая соединительная линия 1755"/>
            <p:cNvCxnSpPr>
              <a:stCxn id="1733" idx="7"/>
              <a:endCxn id="1736" idx="3"/>
            </p:cNvCxnSpPr>
            <p:nvPr/>
          </p:nvCxnSpPr>
          <p:spPr>
            <a:xfrm rot="5400000" flipH="1" flipV="1">
              <a:off x="6980151" y="4837948"/>
              <a:ext cx="123874" cy="24298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65" name="Прямая соединительная линия 1764"/>
            <p:cNvCxnSpPr>
              <a:stCxn id="1773" idx="7"/>
              <a:endCxn id="1771" idx="2"/>
            </p:cNvCxnSpPr>
            <p:nvPr/>
          </p:nvCxnSpPr>
          <p:spPr>
            <a:xfrm rot="5400000" flipH="1" flipV="1">
              <a:off x="7166963" y="3803278"/>
              <a:ext cx="317837" cy="11809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66" name="Прямая соединительная линия 1765"/>
            <p:cNvCxnSpPr>
              <a:stCxn id="1775" idx="5"/>
              <a:endCxn id="1771" idx="0"/>
            </p:cNvCxnSpPr>
            <p:nvPr/>
          </p:nvCxnSpPr>
          <p:spPr>
            <a:xfrm rot="16200000" flipV="1">
              <a:off x="7345751" y="3761977"/>
              <a:ext cx="178582" cy="3043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67" name="Прямая соединительная линия 1766"/>
            <p:cNvCxnSpPr>
              <a:stCxn id="1735" idx="5"/>
              <a:endCxn id="1775" idx="1"/>
            </p:cNvCxnSpPr>
            <p:nvPr/>
          </p:nvCxnSpPr>
          <p:spPr>
            <a:xfrm rot="5400000" flipH="1" flipV="1">
              <a:off x="6909641" y="4235560"/>
              <a:ext cx="885926" cy="23331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68" name="Прямая соединительная линия 1767"/>
            <p:cNvCxnSpPr>
              <a:stCxn id="1732" idx="3"/>
              <a:endCxn id="1735" idx="1"/>
            </p:cNvCxnSpPr>
            <p:nvPr/>
          </p:nvCxnSpPr>
          <p:spPr>
            <a:xfrm rot="5400000" flipH="1">
              <a:off x="7245449" y="4847449"/>
              <a:ext cx="59553" cy="4055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771" name="8-конечная звезда 1770"/>
            <p:cNvSpPr/>
            <p:nvPr/>
          </p:nvSpPr>
          <p:spPr>
            <a:xfrm rot="1262594">
              <a:off x="7367625" y="3651209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772" name="8-конечная звезда 1771"/>
            <p:cNvSpPr/>
            <p:nvPr/>
          </p:nvSpPr>
          <p:spPr>
            <a:xfrm rot="1262594">
              <a:off x="7222047" y="4221660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773" name="8-конечная звезда 1772"/>
            <p:cNvSpPr/>
            <p:nvPr/>
          </p:nvSpPr>
          <p:spPr>
            <a:xfrm rot="1262594">
              <a:off x="7222048" y="4007346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774" name="8-конечная звезда 1773"/>
            <p:cNvSpPr/>
            <p:nvPr/>
          </p:nvSpPr>
          <p:spPr>
            <a:xfrm rot="1262594">
              <a:off x="7150609" y="4232614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775" name="8-конечная звезда 1774"/>
            <p:cNvSpPr/>
            <p:nvPr/>
          </p:nvSpPr>
          <p:spPr>
            <a:xfrm rot="1262594">
              <a:off x="7436361" y="3864470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787" name="Прямая соединительная линия 1786"/>
            <p:cNvCxnSpPr>
              <a:stCxn id="1730" idx="5"/>
              <a:endCxn id="1773" idx="1"/>
            </p:cNvCxnSpPr>
            <p:nvPr/>
          </p:nvCxnSpPr>
          <p:spPr>
            <a:xfrm rot="16200000" flipV="1">
              <a:off x="7231114" y="4075965"/>
              <a:ext cx="100108" cy="5243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88" name="Прямая соединительная линия 1787"/>
            <p:cNvCxnSpPr>
              <a:stCxn id="1772" idx="5"/>
              <a:endCxn id="1773" idx="2"/>
            </p:cNvCxnSpPr>
            <p:nvPr/>
          </p:nvCxnSpPr>
          <p:spPr>
            <a:xfrm rot="5400000" flipH="1" flipV="1">
              <a:off x="7150951" y="4137581"/>
              <a:ext cx="171091" cy="110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795" name="TextBox 1794"/>
          <p:cNvSpPr txBox="1"/>
          <p:nvPr/>
        </p:nvSpPr>
        <p:spPr>
          <a:xfrm rot="17330145">
            <a:off x="6850552" y="4484570"/>
            <a:ext cx="70215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ЦЕНТАВР</a:t>
            </a:r>
            <a:endParaRPr lang="uk-UA" sz="8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1804" name="TextBox 1803"/>
          <p:cNvSpPr txBox="1"/>
          <p:nvPr/>
        </p:nvSpPr>
        <p:spPr>
          <a:xfrm>
            <a:off x="5535360" y="309870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15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05" name="TextBox 1804"/>
          <p:cNvSpPr txBox="1"/>
          <p:nvPr/>
        </p:nvSpPr>
        <p:spPr>
          <a:xfrm>
            <a:off x="5104222" y="166994"/>
            <a:ext cx="253596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06" name="TextBox 1805"/>
          <p:cNvSpPr txBox="1"/>
          <p:nvPr/>
        </p:nvSpPr>
        <p:spPr>
          <a:xfrm>
            <a:off x="6072198" y="571480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25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07" name="TextBox 1806"/>
          <p:cNvSpPr txBox="1"/>
          <p:nvPr/>
        </p:nvSpPr>
        <p:spPr>
          <a:xfrm>
            <a:off x="6892682" y="1310002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15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08" name="TextBox 1807"/>
          <p:cNvSpPr txBox="1"/>
          <p:nvPr/>
        </p:nvSpPr>
        <p:spPr>
          <a:xfrm>
            <a:off x="6572264" y="928670"/>
            <a:ext cx="253596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09" name="TextBox 1808"/>
          <p:cNvSpPr txBox="1"/>
          <p:nvPr/>
        </p:nvSpPr>
        <p:spPr>
          <a:xfrm>
            <a:off x="7249872" y="1810068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25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10" name="TextBox 1809"/>
          <p:cNvSpPr txBox="1"/>
          <p:nvPr/>
        </p:nvSpPr>
        <p:spPr>
          <a:xfrm>
            <a:off x="7572396" y="2857496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15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11" name="TextBox 1810"/>
          <p:cNvSpPr txBox="1"/>
          <p:nvPr/>
        </p:nvSpPr>
        <p:spPr>
          <a:xfrm>
            <a:off x="7500958" y="2333288"/>
            <a:ext cx="253596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12" name="TextBox 1811"/>
          <p:cNvSpPr txBox="1"/>
          <p:nvPr/>
        </p:nvSpPr>
        <p:spPr>
          <a:xfrm>
            <a:off x="7607062" y="3357562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25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16" name="TextBox 1815"/>
          <p:cNvSpPr txBox="1"/>
          <p:nvPr/>
        </p:nvSpPr>
        <p:spPr>
          <a:xfrm>
            <a:off x="7392748" y="4429132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15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17" name="TextBox 1816"/>
          <p:cNvSpPr txBox="1"/>
          <p:nvPr/>
        </p:nvSpPr>
        <p:spPr>
          <a:xfrm>
            <a:off x="7572396" y="3929066"/>
            <a:ext cx="253596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18" name="TextBox 1817"/>
          <p:cNvSpPr txBox="1"/>
          <p:nvPr/>
        </p:nvSpPr>
        <p:spPr>
          <a:xfrm>
            <a:off x="7178434" y="4929198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25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19" name="TextBox 1818"/>
          <p:cNvSpPr txBox="1"/>
          <p:nvPr/>
        </p:nvSpPr>
        <p:spPr>
          <a:xfrm>
            <a:off x="6392616" y="5810596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15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20" name="TextBox 1819"/>
          <p:cNvSpPr txBox="1"/>
          <p:nvPr/>
        </p:nvSpPr>
        <p:spPr>
          <a:xfrm>
            <a:off x="6818734" y="5453406"/>
            <a:ext cx="253596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21" name="TextBox 1820"/>
          <p:cNvSpPr txBox="1"/>
          <p:nvPr/>
        </p:nvSpPr>
        <p:spPr>
          <a:xfrm>
            <a:off x="5929322" y="6143644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25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22" name="TextBox 1821"/>
          <p:cNvSpPr txBox="1"/>
          <p:nvPr/>
        </p:nvSpPr>
        <p:spPr>
          <a:xfrm>
            <a:off x="4820980" y="6453538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15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23" name="TextBox 1822"/>
          <p:cNvSpPr txBox="1"/>
          <p:nvPr/>
        </p:nvSpPr>
        <p:spPr>
          <a:xfrm>
            <a:off x="5429256" y="6357958"/>
            <a:ext cx="253596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24" name="TextBox 1823"/>
          <p:cNvSpPr txBox="1"/>
          <p:nvPr/>
        </p:nvSpPr>
        <p:spPr>
          <a:xfrm>
            <a:off x="4323020" y="6500834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25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25" name="TextBox 1824"/>
          <p:cNvSpPr txBox="1"/>
          <p:nvPr/>
        </p:nvSpPr>
        <p:spPr>
          <a:xfrm>
            <a:off x="3106468" y="6239224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15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26" name="TextBox 1825"/>
          <p:cNvSpPr txBox="1"/>
          <p:nvPr/>
        </p:nvSpPr>
        <p:spPr>
          <a:xfrm>
            <a:off x="3714744" y="6429396"/>
            <a:ext cx="253596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27" name="TextBox 1826"/>
          <p:cNvSpPr txBox="1"/>
          <p:nvPr/>
        </p:nvSpPr>
        <p:spPr>
          <a:xfrm>
            <a:off x="2643174" y="5953472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25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28" name="TextBox 1827"/>
          <p:cNvSpPr txBox="1"/>
          <p:nvPr/>
        </p:nvSpPr>
        <p:spPr>
          <a:xfrm>
            <a:off x="1820584" y="5214950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15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29" name="TextBox 1828"/>
          <p:cNvSpPr txBox="1"/>
          <p:nvPr/>
        </p:nvSpPr>
        <p:spPr>
          <a:xfrm>
            <a:off x="2214546" y="5619436"/>
            <a:ext cx="253596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30" name="TextBox 1829"/>
          <p:cNvSpPr txBox="1"/>
          <p:nvPr/>
        </p:nvSpPr>
        <p:spPr>
          <a:xfrm>
            <a:off x="1534832" y="4714884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25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31" name="TextBox 1830"/>
          <p:cNvSpPr txBox="1"/>
          <p:nvPr/>
        </p:nvSpPr>
        <p:spPr>
          <a:xfrm>
            <a:off x="1214414" y="3786190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15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32" name="TextBox 1831"/>
          <p:cNvSpPr txBox="1"/>
          <p:nvPr/>
        </p:nvSpPr>
        <p:spPr>
          <a:xfrm>
            <a:off x="1357290" y="4286256"/>
            <a:ext cx="253596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33" name="TextBox 1832"/>
          <p:cNvSpPr txBox="1"/>
          <p:nvPr/>
        </p:nvSpPr>
        <p:spPr>
          <a:xfrm>
            <a:off x="1177642" y="3214686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25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34" name="TextBox 1833"/>
          <p:cNvSpPr txBox="1"/>
          <p:nvPr/>
        </p:nvSpPr>
        <p:spPr>
          <a:xfrm>
            <a:off x="1428728" y="2071678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15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35" name="TextBox 1834"/>
          <p:cNvSpPr txBox="1"/>
          <p:nvPr/>
        </p:nvSpPr>
        <p:spPr>
          <a:xfrm>
            <a:off x="1285852" y="2643182"/>
            <a:ext cx="253596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36" name="TextBox 1835"/>
          <p:cNvSpPr txBox="1"/>
          <p:nvPr/>
        </p:nvSpPr>
        <p:spPr>
          <a:xfrm>
            <a:off x="1643042" y="1643050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25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37" name="TextBox 1836"/>
          <p:cNvSpPr txBox="1"/>
          <p:nvPr/>
        </p:nvSpPr>
        <p:spPr>
          <a:xfrm>
            <a:off x="2392088" y="809936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15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38" name="TextBox 1837"/>
          <p:cNvSpPr txBox="1"/>
          <p:nvPr/>
        </p:nvSpPr>
        <p:spPr>
          <a:xfrm>
            <a:off x="2034898" y="1142984"/>
            <a:ext cx="253596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1839" name="TextBox 1838"/>
          <p:cNvSpPr txBox="1"/>
          <p:nvPr/>
        </p:nvSpPr>
        <p:spPr>
          <a:xfrm>
            <a:off x="2857488" y="500042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25</a:t>
            </a:r>
            <a:endParaRPr lang="uk-UA" sz="1100" spc="-150" dirty="0">
              <a:latin typeface="Bookman Old Style" pitchFamily="18" charset="0"/>
            </a:endParaRPr>
          </a:p>
        </p:txBody>
      </p:sp>
      <p:grpSp>
        <p:nvGrpSpPr>
          <p:cNvPr id="66" name="Группа 1849"/>
          <p:cNvGrpSpPr/>
          <p:nvPr/>
        </p:nvGrpSpPr>
        <p:grpSpPr>
          <a:xfrm rot="21147650">
            <a:off x="1152525" y="9525"/>
            <a:ext cx="6837363" cy="6837363"/>
            <a:chOff x="1152525" y="9525"/>
            <a:chExt cx="6837363" cy="6837363"/>
          </a:xfrm>
        </p:grpSpPr>
        <p:pic>
          <p:nvPicPr>
            <p:cNvPr id="1030" name="Picture 6" descr="K:\Зоряне небо\ПОЛУКРУГ 90  1.png"/>
            <p:cNvPicPr>
              <a:picLocks noChangeAspect="1" noChangeArrowheads="1"/>
            </p:cNvPicPr>
            <p:nvPr/>
          </p:nvPicPr>
          <p:blipFill>
            <a:blip r:embed="rId3"/>
            <a:srcRect/>
            <a:stretch>
              <a:fillRect/>
            </a:stretch>
          </p:blipFill>
          <p:spPr bwMode="auto">
            <a:xfrm>
              <a:off x="1152525" y="9525"/>
              <a:ext cx="6837363" cy="6837363"/>
            </a:xfrm>
            <a:prstGeom prst="rect">
              <a:avLst/>
            </a:prstGeom>
            <a:noFill/>
          </p:spPr>
        </p:pic>
        <p:cxnSp>
          <p:nvCxnSpPr>
            <p:cNvPr id="1843" name="Прямая соединительная линия 1842"/>
            <p:cNvCxnSpPr/>
            <p:nvPr/>
          </p:nvCxnSpPr>
          <p:spPr>
            <a:xfrm rot="5400000">
              <a:off x="4409394" y="480312"/>
              <a:ext cx="324562" cy="651"/>
            </a:xfrm>
            <a:prstGeom prst="line">
              <a:avLst/>
            </a:prstGeom>
            <a:ln w="28575">
              <a:solidFill>
                <a:srgbClr val="C0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846" name="TextBox 1845"/>
            <p:cNvSpPr txBox="1"/>
            <p:nvPr/>
          </p:nvSpPr>
          <p:spPr>
            <a:xfrm rot="88028">
              <a:off x="4071934" y="642918"/>
              <a:ext cx="1058667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uk-UA" sz="1400" b="1" dirty="0" smtClean="0">
                  <a:solidFill>
                    <a:srgbClr val="9E0000"/>
                  </a:solidFill>
                  <a:latin typeface="Bookman Old Style" pitchFamily="18" charset="0"/>
                </a:rPr>
                <a:t>Північ</a:t>
              </a:r>
            </a:p>
          </p:txBody>
        </p:sp>
        <p:sp>
          <p:nvSpPr>
            <p:cNvPr id="1847" name="TextBox 1846"/>
            <p:cNvSpPr txBox="1"/>
            <p:nvPr/>
          </p:nvSpPr>
          <p:spPr>
            <a:xfrm rot="21508229">
              <a:off x="4013399" y="2090314"/>
              <a:ext cx="1058667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uk-UA" sz="1600" b="1" i="1" dirty="0" err="1" smtClean="0">
                  <a:solidFill>
                    <a:srgbClr val="9E0000"/>
                  </a:solidFill>
                  <a:latin typeface="Bookman Old Style" pitchFamily="18" charset="0"/>
                </a:rPr>
                <a:t>пн</a:t>
              </a:r>
              <a:endParaRPr lang="uk-UA" sz="1600" b="1" i="1" dirty="0" smtClean="0">
                <a:solidFill>
                  <a:srgbClr val="9E0000"/>
                </a:solidFill>
                <a:latin typeface="Bookman Old Style" pitchFamily="18" charset="0"/>
              </a:endParaRPr>
            </a:p>
          </p:txBody>
        </p:sp>
        <p:sp>
          <p:nvSpPr>
            <p:cNvPr id="1848" name="TextBox 1847"/>
            <p:cNvSpPr txBox="1"/>
            <p:nvPr/>
          </p:nvSpPr>
          <p:spPr>
            <a:xfrm rot="66292">
              <a:off x="6072199" y="2928934"/>
              <a:ext cx="1058667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uk-UA" sz="1600" b="1" i="1" dirty="0" err="1" smtClean="0">
                  <a:solidFill>
                    <a:srgbClr val="9E0000"/>
                  </a:solidFill>
                  <a:latin typeface="Bookman Old Style" pitchFamily="18" charset="0"/>
                </a:rPr>
                <a:t>зх</a:t>
              </a:r>
              <a:endParaRPr lang="uk-UA" sz="1600" b="1" i="1" dirty="0" smtClean="0">
                <a:solidFill>
                  <a:srgbClr val="9E0000"/>
                </a:solidFill>
                <a:latin typeface="Bookman Old Style" pitchFamily="18" charset="0"/>
              </a:endParaRPr>
            </a:p>
          </p:txBody>
        </p:sp>
        <p:sp>
          <p:nvSpPr>
            <p:cNvPr id="1849" name="TextBox 1848"/>
            <p:cNvSpPr txBox="1"/>
            <p:nvPr/>
          </p:nvSpPr>
          <p:spPr>
            <a:xfrm rot="21575894">
              <a:off x="2071670" y="2928934"/>
              <a:ext cx="1058667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uk-UA" sz="1600" b="1" i="1" dirty="0" err="1" smtClean="0">
                  <a:solidFill>
                    <a:srgbClr val="9E0000"/>
                  </a:solidFill>
                  <a:latin typeface="Bookman Old Style" pitchFamily="18" charset="0"/>
                </a:rPr>
                <a:t>сх</a:t>
              </a:r>
              <a:endParaRPr lang="uk-UA" sz="1600" b="1" i="1" dirty="0" smtClean="0">
                <a:solidFill>
                  <a:srgbClr val="9E0000"/>
                </a:solidFill>
                <a:latin typeface="Bookman Old Style" pitchFamily="18" charset="0"/>
              </a:endParaRPr>
            </a:p>
          </p:txBody>
        </p:sp>
      </p:grpSp>
      <p:sp>
        <p:nvSpPr>
          <p:cNvPr id="1328" name="Овал 1327">
            <a:hlinkClick r:id="rId4" action="ppaction://hlinksldjump"/>
          </p:cNvPr>
          <p:cNvSpPr/>
          <p:nvPr/>
        </p:nvSpPr>
        <p:spPr>
          <a:xfrm>
            <a:off x="4534314" y="105166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329" name="Овал 1328">
            <a:hlinkClick r:id="rId5" action="ppaction://hlinksldjump"/>
          </p:cNvPr>
          <p:cNvSpPr/>
          <p:nvPr/>
        </p:nvSpPr>
        <p:spPr>
          <a:xfrm>
            <a:off x="5143504" y="176604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343" name="Овал 1342">
            <a:hlinkClick r:id="rId6" action="ppaction://hlinksldjump"/>
          </p:cNvPr>
          <p:cNvSpPr/>
          <p:nvPr/>
        </p:nvSpPr>
        <p:spPr>
          <a:xfrm>
            <a:off x="5605884" y="329004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344" name="Овал 1343">
            <a:hlinkClick r:id="rId7" action="ppaction://hlinksldjump"/>
          </p:cNvPr>
          <p:cNvSpPr/>
          <p:nvPr/>
        </p:nvSpPr>
        <p:spPr>
          <a:xfrm>
            <a:off x="6143636" y="571480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345" name="Овал 1344">
            <a:hlinkClick r:id="rId8" action="ppaction://hlinksldjump"/>
          </p:cNvPr>
          <p:cNvSpPr/>
          <p:nvPr/>
        </p:nvSpPr>
        <p:spPr>
          <a:xfrm>
            <a:off x="6606016" y="928670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346" name="Овал 1345">
            <a:hlinkClick r:id="rId9" action="ppaction://hlinksldjump"/>
          </p:cNvPr>
          <p:cNvSpPr/>
          <p:nvPr/>
        </p:nvSpPr>
        <p:spPr>
          <a:xfrm>
            <a:off x="6963206" y="1319612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347" name="Овал 1346">
            <a:hlinkClick r:id="rId10" action="ppaction://hlinksldjump"/>
          </p:cNvPr>
          <p:cNvSpPr/>
          <p:nvPr/>
        </p:nvSpPr>
        <p:spPr>
          <a:xfrm>
            <a:off x="7286644" y="1819678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348" name="Овал 1347">
            <a:hlinkClick r:id="rId11" action="ppaction://hlinksldjump"/>
          </p:cNvPr>
          <p:cNvSpPr/>
          <p:nvPr/>
        </p:nvSpPr>
        <p:spPr>
          <a:xfrm>
            <a:off x="7500958" y="2319744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349" name="Овал 1348">
            <a:hlinkClick r:id="rId12" action="ppaction://hlinksldjump"/>
          </p:cNvPr>
          <p:cNvSpPr/>
          <p:nvPr/>
        </p:nvSpPr>
        <p:spPr>
          <a:xfrm>
            <a:off x="7606148" y="2857496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350" name="Овал 1349">
            <a:hlinkClick r:id="rId13" action="ppaction://hlinksldjump"/>
          </p:cNvPr>
          <p:cNvSpPr/>
          <p:nvPr/>
        </p:nvSpPr>
        <p:spPr>
          <a:xfrm>
            <a:off x="7643834" y="3357562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351" name="Овал 1350">
            <a:hlinkClick r:id="rId14" action="ppaction://hlinksldjump"/>
          </p:cNvPr>
          <p:cNvSpPr/>
          <p:nvPr/>
        </p:nvSpPr>
        <p:spPr>
          <a:xfrm>
            <a:off x="7572396" y="3929066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352" name="Овал 1351">
            <a:hlinkClick r:id="rId15" action="ppaction://hlinksldjump"/>
          </p:cNvPr>
          <p:cNvSpPr/>
          <p:nvPr/>
        </p:nvSpPr>
        <p:spPr>
          <a:xfrm>
            <a:off x="7429520" y="4429132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353" name="Овал 1352">
            <a:hlinkClick r:id="rId16" action="ppaction://hlinksldjump"/>
          </p:cNvPr>
          <p:cNvSpPr/>
          <p:nvPr/>
        </p:nvSpPr>
        <p:spPr>
          <a:xfrm>
            <a:off x="7215206" y="4929198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354" name="Овал 1353">
            <a:hlinkClick r:id="rId17" action="ppaction://hlinksldjump"/>
          </p:cNvPr>
          <p:cNvSpPr/>
          <p:nvPr/>
        </p:nvSpPr>
        <p:spPr>
          <a:xfrm>
            <a:off x="6820330" y="5463016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361" name="Овал 1360">
            <a:hlinkClick r:id="rId18" action="ppaction://hlinksldjump"/>
          </p:cNvPr>
          <p:cNvSpPr/>
          <p:nvPr/>
        </p:nvSpPr>
        <p:spPr>
          <a:xfrm>
            <a:off x="6429388" y="5820206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362" name="Овал 1361">
            <a:hlinkClick r:id="rId19" action="ppaction://hlinksldjump"/>
          </p:cNvPr>
          <p:cNvSpPr/>
          <p:nvPr/>
        </p:nvSpPr>
        <p:spPr>
          <a:xfrm>
            <a:off x="5929322" y="6143644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363" name="Овал 1362">
            <a:hlinkClick r:id="rId20" action="ppaction://hlinksldjump"/>
          </p:cNvPr>
          <p:cNvSpPr/>
          <p:nvPr/>
        </p:nvSpPr>
        <p:spPr>
          <a:xfrm>
            <a:off x="5391570" y="6357958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366" name="Овал 1365">
            <a:hlinkClick r:id="rId21" action="ppaction://hlinksldjump"/>
          </p:cNvPr>
          <p:cNvSpPr/>
          <p:nvPr/>
        </p:nvSpPr>
        <p:spPr>
          <a:xfrm>
            <a:off x="4857752" y="6463148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367" name="Овал 1366">
            <a:hlinkClick r:id="rId22" action="ppaction://hlinksldjump"/>
          </p:cNvPr>
          <p:cNvSpPr/>
          <p:nvPr/>
        </p:nvSpPr>
        <p:spPr>
          <a:xfrm>
            <a:off x="4357686" y="6500834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368" name="Овал 1367">
            <a:hlinkClick r:id="rId23" action="ppaction://hlinksldjump"/>
          </p:cNvPr>
          <p:cNvSpPr/>
          <p:nvPr/>
        </p:nvSpPr>
        <p:spPr>
          <a:xfrm>
            <a:off x="3714744" y="6391710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395" name="Овал 1394">
            <a:hlinkClick r:id="rId24" action="ppaction://hlinksldjump"/>
          </p:cNvPr>
          <p:cNvSpPr/>
          <p:nvPr/>
        </p:nvSpPr>
        <p:spPr>
          <a:xfrm>
            <a:off x="3143240" y="6215082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411" name="Овал 1410">
            <a:hlinkClick r:id="rId25" action="ppaction://hlinksldjump"/>
          </p:cNvPr>
          <p:cNvSpPr/>
          <p:nvPr/>
        </p:nvSpPr>
        <p:spPr>
          <a:xfrm>
            <a:off x="2676926" y="5963082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412" name="Овал 1411">
            <a:hlinkClick r:id="rId26" action="ppaction://hlinksldjump"/>
          </p:cNvPr>
          <p:cNvSpPr/>
          <p:nvPr/>
        </p:nvSpPr>
        <p:spPr>
          <a:xfrm>
            <a:off x="2214546" y="5605892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413" name="Овал 1412">
            <a:hlinkClick r:id="rId27" action="ppaction://hlinksldjump"/>
          </p:cNvPr>
          <p:cNvSpPr/>
          <p:nvPr/>
        </p:nvSpPr>
        <p:spPr>
          <a:xfrm>
            <a:off x="1857356" y="5177264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414" name="Овал 1413">
            <a:hlinkClick r:id="rId28" action="ppaction://hlinksldjump"/>
          </p:cNvPr>
          <p:cNvSpPr/>
          <p:nvPr/>
        </p:nvSpPr>
        <p:spPr>
          <a:xfrm>
            <a:off x="1571604" y="4714884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415" name="Овал 1414">
            <a:hlinkClick r:id="rId29" action="ppaction://hlinksldjump"/>
          </p:cNvPr>
          <p:cNvSpPr/>
          <p:nvPr/>
        </p:nvSpPr>
        <p:spPr>
          <a:xfrm>
            <a:off x="1391042" y="4286256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416" name="Овал 1415">
            <a:hlinkClick r:id="rId30" action="ppaction://hlinksldjump"/>
          </p:cNvPr>
          <p:cNvSpPr/>
          <p:nvPr/>
        </p:nvSpPr>
        <p:spPr>
          <a:xfrm>
            <a:off x="1285852" y="3786190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418" name="Овал 1417">
            <a:hlinkClick r:id="rId31" action="ppaction://hlinksldjump"/>
          </p:cNvPr>
          <p:cNvSpPr/>
          <p:nvPr/>
        </p:nvSpPr>
        <p:spPr>
          <a:xfrm>
            <a:off x="1214414" y="3214686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441" name="Овал 1440">
            <a:hlinkClick r:id="rId32" action="ppaction://hlinksldjump"/>
          </p:cNvPr>
          <p:cNvSpPr/>
          <p:nvPr/>
        </p:nvSpPr>
        <p:spPr>
          <a:xfrm>
            <a:off x="1319604" y="2643182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443" name="Овал 1442">
            <a:hlinkClick r:id="rId33" action="ppaction://hlinksldjump"/>
          </p:cNvPr>
          <p:cNvSpPr/>
          <p:nvPr/>
        </p:nvSpPr>
        <p:spPr>
          <a:xfrm>
            <a:off x="1472004" y="2071678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444" name="Овал 1443">
            <a:hlinkClick r:id="rId34" action="ppaction://hlinksldjump"/>
          </p:cNvPr>
          <p:cNvSpPr/>
          <p:nvPr/>
        </p:nvSpPr>
        <p:spPr>
          <a:xfrm>
            <a:off x="1714480" y="1643050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445" name="Овал 1444">
            <a:hlinkClick r:id="rId35" action="ppaction://hlinksldjump"/>
          </p:cNvPr>
          <p:cNvSpPr/>
          <p:nvPr/>
        </p:nvSpPr>
        <p:spPr>
          <a:xfrm>
            <a:off x="2071670" y="1142984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447" name="Овал 1446">
            <a:hlinkClick r:id="rId36" action="ppaction://hlinksldjump"/>
          </p:cNvPr>
          <p:cNvSpPr/>
          <p:nvPr/>
        </p:nvSpPr>
        <p:spPr>
          <a:xfrm>
            <a:off x="2462612" y="819546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455" name="Овал 1454">
            <a:hlinkClick r:id="rId37" action="ppaction://hlinksldjump"/>
          </p:cNvPr>
          <p:cNvSpPr/>
          <p:nvPr/>
        </p:nvSpPr>
        <p:spPr>
          <a:xfrm>
            <a:off x="2891240" y="500042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467" name="Овал 1466">
            <a:hlinkClick r:id="rId38" action="ppaction://hlinksldjump"/>
          </p:cNvPr>
          <p:cNvSpPr/>
          <p:nvPr/>
        </p:nvSpPr>
        <p:spPr>
          <a:xfrm>
            <a:off x="3500430" y="248042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484" name="Овал 1483">
            <a:hlinkClick r:id="rId39" action="ppaction://hlinksldjump"/>
          </p:cNvPr>
          <p:cNvSpPr/>
          <p:nvPr/>
        </p:nvSpPr>
        <p:spPr>
          <a:xfrm>
            <a:off x="3962810" y="142852"/>
            <a:ext cx="252000" cy="252000"/>
          </a:xfrm>
          <a:prstGeom prst="ellipse">
            <a:avLst/>
          </a:prstGeom>
          <a:solidFill>
            <a:srgbClr val="4F81BD">
              <a:alpha val="0"/>
            </a:srgbClr>
          </a:solidFill>
          <a:ln>
            <a:solidFill>
              <a:srgbClr val="00B050">
                <a:alpha val="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1485" name="TextBox 1484"/>
          <p:cNvSpPr txBox="1"/>
          <p:nvPr/>
        </p:nvSpPr>
        <p:spPr>
          <a:xfrm>
            <a:off x="214282" y="149346"/>
            <a:ext cx="2071702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ru-RU" sz="2000" b="1" dirty="0" smtClean="0">
                <a:solidFill>
                  <a:schemeClr val="bg1"/>
                </a:solidFill>
                <a:latin typeface="Bookman Old Style" pitchFamily="18" charset="0"/>
              </a:rPr>
              <a:t>15 </a:t>
            </a:r>
            <a:r>
              <a:rPr lang="ru-RU" sz="2000" b="1" dirty="0" err="1" smtClean="0">
                <a:solidFill>
                  <a:schemeClr val="bg1"/>
                </a:solidFill>
                <a:latin typeface="Bookman Old Style" pitchFamily="18" charset="0"/>
              </a:rPr>
              <a:t>червня</a:t>
            </a:r>
            <a:endParaRPr lang="uk-UA" sz="2000" b="1" dirty="0">
              <a:solidFill>
                <a:schemeClr val="bg1"/>
              </a:solidFill>
              <a:latin typeface="Bookman Old Style" pitchFamily="18" charset="0"/>
            </a:endParaRPr>
          </a:p>
        </p:txBody>
      </p:sp>
      <p:pic>
        <p:nvPicPr>
          <p:cNvPr id="1487" name="Picture 12" descr="MCj04326750000[1]">
            <a:hlinkClick r:id="rId40" action="ppaction://hlinksldjump"/>
          </p:cNvPr>
          <p:cNvPicPr>
            <a:picLocks noChangeAspect="1" noChangeArrowheads="1"/>
          </p:cNvPicPr>
          <p:nvPr/>
        </p:nvPicPr>
        <p:blipFill>
          <a:blip r:embed="rId41" cstate="print">
            <a:duotone>
              <a:schemeClr val="accent2">
                <a:shade val="45000"/>
                <a:satMod val="135000"/>
              </a:schemeClr>
              <a:prstClr val="white"/>
            </a:duotone>
          </a:blip>
          <a:srcRect/>
          <a:stretch>
            <a:fillRect/>
          </a:stretch>
        </p:blipFill>
        <p:spPr bwMode="auto">
          <a:xfrm>
            <a:off x="71406" y="5778000"/>
            <a:ext cx="1079999" cy="1080000"/>
          </a:xfrm>
          <a:prstGeom prst="rect">
            <a:avLst/>
          </a:prstGeom>
          <a:noFill/>
        </p:spPr>
      </p:pic>
    </p:spTree>
  </p:cSld>
  <p:clrMapOvr>
    <a:masterClrMapping/>
  </p:clrMapOvr>
  <p:transition advClick="0"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148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148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Овал 7"/>
          <p:cNvSpPr/>
          <p:nvPr/>
        </p:nvSpPr>
        <p:spPr>
          <a:xfrm>
            <a:off x="1161024" y="0"/>
            <a:ext cx="6840000" cy="6840000"/>
          </a:xfrm>
          <a:prstGeom prst="ellipse">
            <a:avLst/>
          </a:prstGeom>
          <a:solidFill>
            <a:srgbClr val="0036A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23" name="Овал 22"/>
          <p:cNvSpPr/>
          <p:nvPr/>
        </p:nvSpPr>
        <p:spPr>
          <a:xfrm>
            <a:off x="1428728" y="285728"/>
            <a:ext cx="6286544" cy="6286544"/>
          </a:xfrm>
          <a:prstGeom prst="ellipse">
            <a:avLst/>
          </a:prstGeom>
          <a:noFill/>
          <a:ln w="12700"/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24" name="Овал 23"/>
          <p:cNvSpPr/>
          <p:nvPr/>
        </p:nvSpPr>
        <p:spPr>
          <a:xfrm>
            <a:off x="1928794" y="785794"/>
            <a:ext cx="5286412" cy="5286412"/>
          </a:xfrm>
          <a:prstGeom prst="ellipse">
            <a:avLst/>
          </a:prstGeom>
          <a:noFill/>
          <a:ln w="12700"/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809" name="Овал 808"/>
          <p:cNvSpPr/>
          <p:nvPr/>
        </p:nvSpPr>
        <p:spPr>
          <a:xfrm>
            <a:off x="1285852" y="163710"/>
            <a:ext cx="6572296" cy="6516000"/>
          </a:xfrm>
          <a:prstGeom prst="ellipse">
            <a:avLst/>
          </a:prstGeom>
          <a:noFill/>
          <a:ln w="12700"/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cxnSp>
        <p:nvCxnSpPr>
          <p:cNvPr id="28" name="Прямая соединительная линия 27"/>
          <p:cNvCxnSpPr>
            <a:stCxn id="23" idx="3"/>
            <a:endCxn id="23" idx="7"/>
          </p:cNvCxnSpPr>
          <p:nvPr/>
        </p:nvCxnSpPr>
        <p:spPr>
          <a:xfrm rot="5400000" flipH="1" flipV="1">
            <a:off x="2349370" y="1206372"/>
            <a:ext cx="4445260" cy="4445256"/>
          </a:xfrm>
          <a:prstGeom prst="line">
            <a:avLst/>
          </a:prstGeom>
          <a:ln w="12700"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12" name="Прямая соединительная линия 11"/>
          <p:cNvCxnSpPr>
            <a:stCxn id="23" idx="0"/>
            <a:endCxn id="23" idx="4"/>
          </p:cNvCxnSpPr>
          <p:nvPr/>
        </p:nvCxnSpPr>
        <p:spPr>
          <a:xfrm rot="16200000" flipH="1">
            <a:off x="1428728" y="3429000"/>
            <a:ext cx="6286544" cy="1588"/>
          </a:xfrm>
          <a:prstGeom prst="line">
            <a:avLst/>
          </a:prstGeom>
          <a:ln w="12700"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30" name="Прямая соединительная линия 29"/>
          <p:cNvCxnSpPr>
            <a:stCxn id="23" idx="1"/>
            <a:endCxn id="23" idx="5"/>
          </p:cNvCxnSpPr>
          <p:nvPr/>
        </p:nvCxnSpPr>
        <p:spPr>
          <a:xfrm rot="16200000" flipH="1">
            <a:off x="2349370" y="1206372"/>
            <a:ext cx="4445260" cy="4445256"/>
          </a:xfrm>
          <a:prstGeom prst="line">
            <a:avLst/>
          </a:prstGeom>
          <a:ln w="12700"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807" name="Овал 806"/>
          <p:cNvSpPr/>
          <p:nvPr/>
        </p:nvSpPr>
        <p:spPr>
          <a:xfrm>
            <a:off x="2643174" y="2071678"/>
            <a:ext cx="3786214" cy="3786214"/>
          </a:xfrm>
          <a:prstGeom prst="ellipse">
            <a:avLst/>
          </a:prstGeom>
          <a:noFill/>
          <a:ln w="19050">
            <a:solidFill>
              <a:srgbClr val="C00000"/>
            </a:solidFill>
            <a:prstDash val="sysDash"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cxnSp>
        <p:nvCxnSpPr>
          <p:cNvPr id="10" name="Прямая соединительная линия 9"/>
          <p:cNvCxnSpPr>
            <a:stCxn id="23" idx="2"/>
            <a:endCxn id="23" idx="6"/>
          </p:cNvCxnSpPr>
          <p:nvPr/>
        </p:nvCxnSpPr>
        <p:spPr>
          <a:xfrm rot="10800000" flipH="1">
            <a:off x="1428728" y="3429000"/>
            <a:ext cx="6286544" cy="1588"/>
          </a:xfrm>
          <a:prstGeom prst="line">
            <a:avLst/>
          </a:prstGeom>
          <a:ln w="12700"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13" name="Овал 12"/>
          <p:cNvSpPr/>
          <p:nvPr/>
        </p:nvSpPr>
        <p:spPr>
          <a:xfrm>
            <a:off x="3428992" y="2285992"/>
            <a:ext cx="2286016" cy="2286016"/>
          </a:xfrm>
          <a:prstGeom prst="ellipse">
            <a:avLst/>
          </a:prstGeom>
          <a:noFill/>
          <a:ln w="12700"/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grpSp>
        <p:nvGrpSpPr>
          <p:cNvPr id="2" name="Группа 359"/>
          <p:cNvGrpSpPr/>
          <p:nvPr/>
        </p:nvGrpSpPr>
        <p:grpSpPr>
          <a:xfrm rot="684282">
            <a:off x="4805835" y="2798468"/>
            <a:ext cx="955301" cy="1073931"/>
            <a:chOff x="4940036" y="2439714"/>
            <a:chExt cx="1186162" cy="1333461"/>
          </a:xfrm>
        </p:grpSpPr>
        <p:sp>
          <p:nvSpPr>
            <p:cNvPr id="83" name="8-конечная звезда 82"/>
            <p:cNvSpPr/>
            <p:nvPr/>
          </p:nvSpPr>
          <p:spPr>
            <a:xfrm rot="578312">
              <a:off x="5261829" y="3077799"/>
              <a:ext cx="90000" cy="90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4" name="8-конечная звезда 83"/>
            <p:cNvSpPr/>
            <p:nvPr/>
          </p:nvSpPr>
          <p:spPr>
            <a:xfrm rot="21105294">
              <a:off x="5363088" y="3005642"/>
              <a:ext cx="79200" cy="79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5" name="8-конечная звезда 84"/>
            <p:cNvSpPr/>
            <p:nvPr/>
          </p:nvSpPr>
          <p:spPr>
            <a:xfrm rot="21105294">
              <a:off x="5505486" y="3148039"/>
              <a:ext cx="72000" cy="72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6" name="8-конечная звезда 85"/>
            <p:cNvSpPr/>
            <p:nvPr/>
          </p:nvSpPr>
          <p:spPr>
            <a:xfrm rot="19358116">
              <a:off x="5585146" y="3708375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8" name="8-конечная звезда 87"/>
            <p:cNvSpPr/>
            <p:nvPr/>
          </p:nvSpPr>
          <p:spPr>
            <a:xfrm rot="19358116">
              <a:off x="5494317" y="3565499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9" name="8-конечная звезда 88"/>
            <p:cNvSpPr/>
            <p:nvPr/>
          </p:nvSpPr>
          <p:spPr>
            <a:xfrm rot="19358116">
              <a:off x="5442270" y="3442014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90" name="8-конечная звезда 89"/>
            <p:cNvSpPr/>
            <p:nvPr/>
          </p:nvSpPr>
          <p:spPr>
            <a:xfrm rot="19358116">
              <a:off x="5436487" y="3293354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92" name="Прямая соединительная линия 91"/>
            <p:cNvCxnSpPr>
              <a:stCxn id="84" idx="1"/>
              <a:endCxn id="85" idx="6"/>
            </p:cNvCxnSpPr>
            <p:nvPr/>
          </p:nvCxnSpPr>
          <p:spPr>
            <a:xfrm rot="16200000" flipH="1">
              <a:off x="5445633" y="3057720"/>
              <a:ext cx="79473" cy="10190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6" name="Прямая соединительная линия 95"/>
            <p:cNvCxnSpPr>
              <a:stCxn id="83" idx="1"/>
              <a:endCxn id="90" idx="6"/>
            </p:cNvCxnSpPr>
            <p:nvPr/>
          </p:nvCxnSpPr>
          <p:spPr>
            <a:xfrm rot="16200000" flipH="1">
              <a:off x="5319442" y="3172926"/>
              <a:ext cx="137551" cy="11069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0" name="Прямая соединительная линия 99"/>
            <p:cNvCxnSpPr>
              <a:stCxn id="84" idx="3"/>
              <a:endCxn id="83" idx="7"/>
            </p:cNvCxnSpPr>
            <p:nvPr/>
          </p:nvCxnSpPr>
          <p:spPr>
            <a:xfrm rot="5400000">
              <a:off x="5351367" y="3069130"/>
              <a:ext cx="19787" cy="3546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3" name="Прямая соединительная линия 102"/>
            <p:cNvCxnSpPr>
              <a:stCxn id="85" idx="3"/>
              <a:endCxn id="90" idx="0"/>
            </p:cNvCxnSpPr>
            <p:nvPr/>
          </p:nvCxnSpPr>
          <p:spPr>
            <a:xfrm rot="5400000">
              <a:off x="5450595" y="3231081"/>
              <a:ext cx="87548" cy="5115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6" name="Прямая соединительная линия 105"/>
            <p:cNvCxnSpPr>
              <a:stCxn id="90" idx="2"/>
              <a:endCxn id="89" idx="7"/>
            </p:cNvCxnSpPr>
            <p:nvPr/>
          </p:nvCxnSpPr>
          <p:spPr>
            <a:xfrm rot="16200000" flipH="1">
              <a:off x="5413872" y="3377199"/>
              <a:ext cx="116642" cy="1356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9" name="Прямая соединительная линия 108"/>
            <p:cNvCxnSpPr>
              <a:stCxn id="89" idx="2"/>
              <a:endCxn id="88" idx="6"/>
            </p:cNvCxnSpPr>
            <p:nvPr/>
          </p:nvCxnSpPr>
          <p:spPr>
            <a:xfrm rot="16200000" flipH="1">
              <a:off x="5464702" y="3529795"/>
              <a:ext cx="71983" cy="1272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0" name="Прямая соединительная линия 119"/>
            <p:cNvCxnSpPr>
              <a:stCxn id="88" idx="2"/>
              <a:endCxn id="86" idx="6"/>
            </p:cNvCxnSpPr>
            <p:nvPr/>
          </p:nvCxnSpPr>
          <p:spPr>
            <a:xfrm rot="16200000" flipH="1">
              <a:off x="5526444" y="3643585"/>
              <a:ext cx="91374" cy="5150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28" name="8-конечная звезда 127"/>
            <p:cNvSpPr/>
            <p:nvPr/>
          </p:nvSpPr>
          <p:spPr>
            <a:xfrm rot="19358116">
              <a:off x="5075043" y="2871397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 dirty="0"/>
            </a:p>
          </p:txBody>
        </p:sp>
        <p:sp>
          <p:nvSpPr>
            <p:cNvPr id="129" name="8-конечная звезда 128"/>
            <p:cNvSpPr/>
            <p:nvPr/>
          </p:nvSpPr>
          <p:spPr>
            <a:xfrm rot="19358116">
              <a:off x="5225788" y="2439714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0" name="8-конечная звезда 129"/>
            <p:cNvSpPr/>
            <p:nvPr/>
          </p:nvSpPr>
          <p:spPr>
            <a:xfrm rot="19358116">
              <a:off x="4940036" y="2654028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59" name="8-конечная звезда 258"/>
            <p:cNvSpPr/>
            <p:nvPr/>
          </p:nvSpPr>
          <p:spPr>
            <a:xfrm rot="19358116">
              <a:off x="5225788" y="279690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60" name="8-конечная звезда 259"/>
            <p:cNvSpPr/>
            <p:nvPr/>
          </p:nvSpPr>
          <p:spPr>
            <a:xfrm rot="19358116">
              <a:off x="5582977" y="2654028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61" name="8-конечная звезда 260"/>
            <p:cNvSpPr/>
            <p:nvPr/>
          </p:nvSpPr>
          <p:spPr>
            <a:xfrm rot="19358116">
              <a:off x="5650801" y="3150479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62" name="8-конечная звезда 261"/>
            <p:cNvSpPr/>
            <p:nvPr/>
          </p:nvSpPr>
          <p:spPr>
            <a:xfrm>
              <a:off x="5715008" y="2928934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 dirty="0"/>
            </a:p>
          </p:txBody>
        </p:sp>
        <p:sp>
          <p:nvSpPr>
            <p:cNvPr id="263" name="8-конечная звезда 262"/>
            <p:cNvSpPr/>
            <p:nvPr/>
          </p:nvSpPr>
          <p:spPr>
            <a:xfrm>
              <a:off x="5286380" y="2643182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 dirty="0"/>
            </a:p>
          </p:txBody>
        </p:sp>
        <p:sp>
          <p:nvSpPr>
            <p:cNvPr id="264" name="8-конечная звезда 263"/>
            <p:cNvSpPr/>
            <p:nvPr/>
          </p:nvSpPr>
          <p:spPr>
            <a:xfrm>
              <a:off x="6072198" y="2857496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 dirty="0"/>
            </a:p>
          </p:txBody>
        </p:sp>
        <p:cxnSp>
          <p:nvCxnSpPr>
            <p:cNvPr id="265" name="Прямая соединительная линия 264"/>
            <p:cNvCxnSpPr>
              <a:stCxn id="128" idx="2"/>
              <a:endCxn id="83" idx="5"/>
            </p:cNvCxnSpPr>
            <p:nvPr/>
          </p:nvCxnSpPr>
          <p:spPr>
            <a:xfrm rot="16200000" flipH="1">
              <a:off x="5101177" y="2906492"/>
              <a:ext cx="182398" cy="17681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8" name="Прямая соединительная линия 267"/>
            <p:cNvCxnSpPr>
              <a:stCxn id="128" idx="6"/>
              <a:endCxn id="130" idx="2"/>
            </p:cNvCxnSpPr>
            <p:nvPr/>
          </p:nvCxnSpPr>
          <p:spPr>
            <a:xfrm rot="16200000" flipV="1">
              <a:off x="4946469" y="2739440"/>
              <a:ext cx="172604" cy="9869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1" name="Прямая соединительная линия 270"/>
            <p:cNvCxnSpPr>
              <a:stCxn id="129" idx="4"/>
              <a:endCxn id="130" idx="0"/>
            </p:cNvCxnSpPr>
            <p:nvPr/>
          </p:nvCxnSpPr>
          <p:spPr>
            <a:xfrm rot="10800000" flipV="1">
              <a:off x="4988495" y="2483100"/>
              <a:ext cx="242834" cy="18154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5" name="Прямая соединительная линия 274"/>
            <p:cNvCxnSpPr>
              <a:stCxn id="259" idx="5"/>
              <a:endCxn id="128" idx="0"/>
            </p:cNvCxnSpPr>
            <p:nvPr/>
          </p:nvCxnSpPr>
          <p:spPr>
            <a:xfrm rot="16200000" flipH="1" flipV="1">
              <a:off x="5137609" y="2790055"/>
              <a:ext cx="58157" cy="11867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8" name="Прямая соединительная линия 277"/>
            <p:cNvCxnSpPr>
              <a:stCxn id="263" idx="3"/>
              <a:endCxn id="259" idx="7"/>
            </p:cNvCxnSpPr>
            <p:nvPr/>
          </p:nvCxnSpPr>
          <p:spPr>
            <a:xfrm rot="5400000">
              <a:off x="5221398" y="2724252"/>
              <a:ext cx="107868" cy="3791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2" name="Прямая соединительная линия 281"/>
            <p:cNvCxnSpPr>
              <a:stCxn id="260" idx="6"/>
              <a:endCxn id="129" idx="1"/>
            </p:cNvCxnSpPr>
            <p:nvPr/>
          </p:nvCxnSpPr>
          <p:spPr>
            <a:xfrm rot="16200000" flipV="1">
              <a:off x="5341936" y="2407914"/>
              <a:ext cx="189268" cy="31404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7" name="Прямая соединительная линия 286"/>
            <p:cNvCxnSpPr>
              <a:stCxn id="260" idx="4"/>
              <a:endCxn id="263" idx="0"/>
            </p:cNvCxnSpPr>
            <p:nvPr/>
          </p:nvCxnSpPr>
          <p:spPr>
            <a:xfrm rot="10800000">
              <a:off x="5340380" y="2670182"/>
              <a:ext cx="248138" cy="2723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4" name="Прямая соединительная линия 293"/>
            <p:cNvCxnSpPr>
              <a:stCxn id="86" idx="0"/>
              <a:endCxn id="261" idx="3"/>
            </p:cNvCxnSpPr>
            <p:nvPr/>
          </p:nvCxnSpPr>
          <p:spPr>
            <a:xfrm flipV="1">
              <a:off x="5643297" y="3186320"/>
              <a:ext cx="23112" cy="53479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2" name="Прямая соединительная линия 301"/>
            <p:cNvCxnSpPr>
              <a:stCxn id="262" idx="2"/>
              <a:endCxn id="261" idx="0"/>
            </p:cNvCxnSpPr>
            <p:nvPr/>
          </p:nvCxnSpPr>
          <p:spPr>
            <a:xfrm rot="5400000">
              <a:off x="5625248" y="3040794"/>
              <a:ext cx="174621" cy="5890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5" name="Прямая соединительная линия 304"/>
            <p:cNvCxnSpPr>
              <a:stCxn id="264" idx="4"/>
              <a:endCxn id="260" idx="1"/>
            </p:cNvCxnSpPr>
            <p:nvPr/>
          </p:nvCxnSpPr>
          <p:spPr>
            <a:xfrm rot="10800000">
              <a:off x="5636738" y="2684616"/>
              <a:ext cx="435460" cy="19988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0" name="Прямая соединительная линия 309"/>
            <p:cNvCxnSpPr>
              <a:stCxn id="264" idx="3"/>
              <a:endCxn id="262" idx="0"/>
            </p:cNvCxnSpPr>
            <p:nvPr/>
          </p:nvCxnSpPr>
          <p:spPr>
            <a:xfrm rot="5400000">
              <a:off x="5898384" y="2774212"/>
              <a:ext cx="52346" cy="31109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3" name="Группа 361"/>
          <p:cNvGrpSpPr/>
          <p:nvPr/>
        </p:nvGrpSpPr>
        <p:grpSpPr>
          <a:xfrm rot="566496">
            <a:off x="5490804" y="2555408"/>
            <a:ext cx="738836" cy="811859"/>
            <a:chOff x="5722238" y="1868210"/>
            <a:chExt cx="1036132" cy="1138538"/>
          </a:xfrm>
        </p:grpSpPr>
        <p:sp>
          <p:nvSpPr>
            <p:cNvPr id="317" name="8-конечная звезда 316"/>
            <p:cNvSpPr/>
            <p:nvPr/>
          </p:nvSpPr>
          <p:spPr>
            <a:xfrm rot="19358116">
              <a:off x="5870898" y="2156130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20" name="8-конечная звезда 319"/>
            <p:cNvSpPr/>
            <p:nvPr/>
          </p:nvSpPr>
          <p:spPr>
            <a:xfrm rot="19358116">
              <a:off x="6137259" y="2299006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21" name="8-конечная звезда 320"/>
            <p:cNvSpPr/>
            <p:nvPr/>
          </p:nvSpPr>
          <p:spPr>
            <a:xfrm rot="19358116">
              <a:off x="6299525" y="2727634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22" name="8-конечная звезда 321"/>
            <p:cNvSpPr/>
            <p:nvPr/>
          </p:nvSpPr>
          <p:spPr>
            <a:xfrm rot="19358116">
              <a:off x="6565887" y="2941948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23" name="8-конечная звезда 322"/>
            <p:cNvSpPr/>
            <p:nvPr/>
          </p:nvSpPr>
          <p:spPr>
            <a:xfrm rot="19358116">
              <a:off x="5864476" y="2225400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24" name="8-конечная звезда 323"/>
            <p:cNvSpPr/>
            <p:nvPr/>
          </p:nvSpPr>
          <p:spPr>
            <a:xfrm rot="19358116">
              <a:off x="6011605" y="2296838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25" name="8-конечная звезда 324"/>
            <p:cNvSpPr/>
            <p:nvPr/>
          </p:nvSpPr>
          <p:spPr>
            <a:xfrm rot="19358116">
              <a:off x="6583109" y="2725465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26" name="8-конечная звезда 325"/>
            <p:cNvSpPr/>
            <p:nvPr/>
          </p:nvSpPr>
          <p:spPr>
            <a:xfrm rot="19358116">
              <a:off x="6440233" y="2654028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27" name="8-конечная звезда 326"/>
            <p:cNvSpPr/>
            <p:nvPr/>
          </p:nvSpPr>
          <p:spPr>
            <a:xfrm rot="19358116">
              <a:off x="6440233" y="2225399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28" name="8-конечная звезда 327"/>
            <p:cNvSpPr/>
            <p:nvPr/>
          </p:nvSpPr>
          <p:spPr>
            <a:xfrm rot="19358116">
              <a:off x="6154481" y="2153962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29" name="8-конечная звезда 328"/>
            <p:cNvSpPr/>
            <p:nvPr/>
          </p:nvSpPr>
          <p:spPr>
            <a:xfrm rot="19358116">
              <a:off x="6083043" y="1868210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30" name="8-конечная звезда 329"/>
            <p:cNvSpPr/>
            <p:nvPr/>
          </p:nvSpPr>
          <p:spPr>
            <a:xfrm rot="19358116">
              <a:off x="5793676" y="2078907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 dirty="0"/>
            </a:p>
          </p:txBody>
        </p:sp>
        <p:sp>
          <p:nvSpPr>
            <p:cNvPr id="331" name="8-конечная звезда 330"/>
            <p:cNvSpPr/>
            <p:nvPr/>
          </p:nvSpPr>
          <p:spPr>
            <a:xfrm rot="19358116">
              <a:off x="5722238" y="2078908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 dirty="0"/>
            </a:p>
          </p:txBody>
        </p:sp>
        <p:sp>
          <p:nvSpPr>
            <p:cNvPr id="332" name="8-конечная звезда 331"/>
            <p:cNvSpPr/>
            <p:nvPr/>
          </p:nvSpPr>
          <p:spPr>
            <a:xfrm rot="21342597">
              <a:off x="6287807" y="2644478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 dirty="0"/>
            </a:p>
          </p:txBody>
        </p:sp>
        <p:sp>
          <p:nvSpPr>
            <p:cNvPr id="333" name="8-конечная звезда 332"/>
            <p:cNvSpPr/>
            <p:nvPr/>
          </p:nvSpPr>
          <p:spPr>
            <a:xfrm rot="21342597">
              <a:off x="6230567" y="2087171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 dirty="0"/>
            </a:p>
          </p:txBody>
        </p:sp>
        <p:cxnSp>
          <p:nvCxnSpPr>
            <p:cNvPr id="334" name="Прямая соединительная линия 333"/>
            <p:cNvCxnSpPr>
              <a:stCxn id="326" idx="7"/>
              <a:endCxn id="327" idx="3"/>
            </p:cNvCxnSpPr>
            <p:nvPr/>
          </p:nvCxnSpPr>
          <p:spPr>
            <a:xfrm rot="16200000" flipV="1">
              <a:off x="6279680" y="2463127"/>
              <a:ext cx="375107" cy="717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8" name="Прямая соединительная линия 337"/>
            <p:cNvCxnSpPr>
              <a:stCxn id="325" idx="6"/>
              <a:endCxn id="326" idx="1"/>
            </p:cNvCxnSpPr>
            <p:nvPr/>
          </p:nvCxnSpPr>
          <p:spPr>
            <a:xfrm rot="16200000" flipV="1">
              <a:off x="6520664" y="2657946"/>
              <a:ext cx="46391" cy="9972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41" name="8-конечная звезда 340"/>
            <p:cNvSpPr/>
            <p:nvPr/>
          </p:nvSpPr>
          <p:spPr>
            <a:xfrm rot="19358116">
              <a:off x="6722370" y="2650413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 dirty="0"/>
            </a:p>
          </p:txBody>
        </p:sp>
        <p:cxnSp>
          <p:nvCxnSpPr>
            <p:cNvPr id="342" name="Прямая соединительная линия 341"/>
            <p:cNvCxnSpPr>
              <a:stCxn id="341" idx="4"/>
              <a:endCxn id="325" idx="0"/>
            </p:cNvCxnSpPr>
            <p:nvPr/>
          </p:nvCxnSpPr>
          <p:spPr>
            <a:xfrm rot="10800000" flipV="1">
              <a:off x="6631568" y="2679337"/>
              <a:ext cx="94496" cy="5674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5" name="Прямая соединительная линия 344"/>
            <p:cNvCxnSpPr>
              <a:stCxn id="326" idx="6"/>
              <a:endCxn id="328" idx="2"/>
            </p:cNvCxnSpPr>
            <p:nvPr/>
          </p:nvCxnSpPr>
          <p:spPr>
            <a:xfrm rot="16200000" flipV="1">
              <a:off x="6095783" y="2304505"/>
              <a:ext cx="457148" cy="25298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6" name="Прямая соединительная линия 345"/>
            <p:cNvCxnSpPr>
              <a:stCxn id="328" idx="4"/>
              <a:endCxn id="320" idx="6"/>
            </p:cNvCxnSpPr>
            <p:nvPr/>
          </p:nvCxnSpPr>
          <p:spPr>
            <a:xfrm rot="10800000" flipV="1">
              <a:off x="6149996" y="2197347"/>
              <a:ext cx="10026" cy="10830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7" name="Прямая соединительная линия 346"/>
            <p:cNvCxnSpPr>
              <a:stCxn id="320" idx="3"/>
              <a:endCxn id="332" idx="6"/>
            </p:cNvCxnSpPr>
            <p:nvPr/>
          </p:nvCxnSpPr>
          <p:spPr>
            <a:xfrm rot="16200000" flipH="1">
              <a:off x="6094402" y="2434469"/>
              <a:ext cx="281010" cy="13910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8" name="Прямая соединительная линия 347"/>
            <p:cNvCxnSpPr>
              <a:stCxn id="332" idx="2"/>
              <a:endCxn id="321" idx="6"/>
            </p:cNvCxnSpPr>
            <p:nvPr/>
          </p:nvCxnSpPr>
          <p:spPr>
            <a:xfrm rot="16200000" flipH="1">
              <a:off x="6282780" y="2704800"/>
              <a:ext cx="53855" cy="510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9" name="Прямая соединительная линия 348"/>
            <p:cNvCxnSpPr>
              <a:stCxn id="321" idx="1"/>
              <a:endCxn id="322" idx="5"/>
            </p:cNvCxnSpPr>
            <p:nvPr/>
          </p:nvCxnSpPr>
          <p:spPr>
            <a:xfrm rot="16200000" flipH="1">
              <a:off x="6362254" y="2766122"/>
              <a:ext cx="205704" cy="20213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3" name="Прямая соединительная линия 372"/>
            <p:cNvCxnSpPr>
              <a:stCxn id="329" idx="2"/>
              <a:endCxn id="328" idx="6"/>
            </p:cNvCxnSpPr>
            <p:nvPr/>
          </p:nvCxnSpPr>
          <p:spPr>
            <a:xfrm rot="16200000" flipH="1">
              <a:off x="6024345" y="2018753"/>
              <a:ext cx="242834" cy="3866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4" name="Прямая соединительная линия 373"/>
            <p:cNvCxnSpPr>
              <a:stCxn id="324" idx="1"/>
              <a:endCxn id="320" idx="5"/>
            </p:cNvCxnSpPr>
            <p:nvPr/>
          </p:nvCxnSpPr>
          <p:spPr>
            <a:xfrm rot="5400000" flipH="1" flipV="1">
              <a:off x="6101294" y="2291172"/>
              <a:ext cx="324" cy="7218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5" name="Прямая соединительная линия 374"/>
            <p:cNvCxnSpPr>
              <a:stCxn id="323" idx="2"/>
              <a:endCxn id="324" idx="5"/>
            </p:cNvCxnSpPr>
            <p:nvPr/>
          </p:nvCxnSpPr>
          <p:spPr>
            <a:xfrm rot="16200000" flipH="1">
              <a:off x="5936657" y="2245064"/>
              <a:ext cx="46392" cy="10398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6" name="Прямая соединительная линия 375"/>
            <p:cNvCxnSpPr>
              <a:stCxn id="317" idx="3"/>
              <a:endCxn id="323" idx="3"/>
            </p:cNvCxnSpPr>
            <p:nvPr/>
          </p:nvCxnSpPr>
          <p:spPr>
            <a:xfrm rot="5400000">
              <a:off x="5864182" y="2244349"/>
              <a:ext cx="58519" cy="1110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7" name="Прямая соединительная линия 376"/>
            <p:cNvCxnSpPr>
              <a:stCxn id="328" idx="4"/>
              <a:endCxn id="317" idx="1"/>
            </p:cNvCxnSpPr>
            <p:nvPr/>
          </p:nvCxnSpPr>
          <p:spPr>
            <a:xfrm rot="10800000">
              <a:off x="5935410" y="2192836"/>
              <a:ext cx="224612" cy="451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2" name="Прямая соединительная линия 391"/>
            <p:cNvCxnSpPr>
              <a:stCxn id="323" idx="6"/>
              <a:endCxn id="331" idx="4"/>
            </p:cNvCxnSpPr>
            <p:nvPr/>
          </p:nvCxnSpPr>
          <p:spPr>
            <a:xfrm rot="16200000" flipV="1">
              <a:off x="5738957" y="2094808"/>
              <a:ext cx="123109" cy="14915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3" name="Прямая соединительная линия 392"/>
            <p:cNvCxnSpPr>
              <a:stCxn id="331" idx="5"/>
              <a:endCxn id="330" idx="4"/>
            </p:cNvCxnSpPr>
            <p:nvPr/>
          </p:nvCxnSpPr>
          <p:spPr>
            <a:xfrm rot="16200000" flipH="1">
              <a:off x="5753225" y="2063687"/>
              <a:ext cx="13315" cy="7497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4" name="Прямая соединительная линия 393"/>
            <p:cNvCxnSpPr>
              <a:stCxn id="330" idx="0"/>
              <a:endCxn id="317" idx="6"/>
            </p:cNvCxnSpPr>
            <p:nvPr/>
          </p:nvCxnSpPr>
          <p:spPr>
            <a:xfrm>
              <a:off x="5825982" y="2085983"/>
              <a:ext cx="57653" cy="7679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2" name="Прямая соединительная линия 401"/>
            <p:cNvCxnSpPr>
              <a:stCxn id="326" idx="5"/>
              <a:endCxn id="332" idx="0"/>
            </p:cNvCxnSpPr>
            <p:nvPr/>
          </p:nvCxnSpPr>
          <p:spPr>
            <a:xfrm rot="16200000" flipV="1">
              <a:off x="6373961" y="2610929"/>
              <a:ext cx="16309" cy="11671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7" name="Прямая соединительная линия 406"/>
            <p:cNvCxnSpPr>
              <a:stCxn id="333" idx="3"/>
              <a:endCxn id="328" idx="0"/>
            </p:cNvCxnSpPr>
            <p:nvPr/>
          </p:nvCxnSpPr>
          <p:spPr>
            <a:xfrm rot="5400000">
              <a:off x="6206480" y="2131099"/>
              <a:ext cx="29938" cy="3701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4" name="Группа 360"/>
          <p:cNvGrpSpPr/>
          <p:nvPr/>
        </p:nvGrpSpPr>
        <p:grpSpPr>
          <a:xfrm>
            <a:off x="5865115" y="3286124"/>
            <a:ext cx="719265" cy="1329114"/>
            <a:chOff x="6522518" y="3086269"/>
            <a:chExt cx="719265" cy="1329114"/>
          </a:xfrm>
        </p:grpSpPr>
        <p:sp>
          <p:nvSpPr>
            <p:cNvPr id="411" name="8-конечная звезда 410"/>
            <p:cNvSpPr/>
            <p:nvPr/>
          </p:nvSpPr>
          <p:spPr>
            <a:xfrm rot="19358116">
              <a:off x="7166183" y="3880039"/>
              <a:ext cx="75600" cy="756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12" name="8-конечная звезда 411"/>
            <p:cNvSpPr/>
            <p:nvPr/>
          </p:nvSpPr>
          <p:spPr>
            <a:xfrm rot="19358116">
              <a:off x="6658163" y="3581966"/>
              <a:ext cx="72000" cy="72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13" name="8-конечная звезда 412"/>
            <p:cNvSpPr/>
            <p:nvPr/>
          </p:nvSpPr>
          <p:spPr>
            <a:xfrm rot="19358116">
              <a:off x="6868862" y="3578468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14" name="8-конечная звезда 413"/>
            <p:cNvSpPr/>
            <p:nvPr/>
          </p:nvSpPr>
          <p:spPr>
            <a:xfrm rot="19358116">
              <a:off x="6947529" y="3089885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15" name="8-конечная звезда 414"/>
            <p:cNvSpPr/>
            <p:nvPr/>
          </p:nvSpPr>
          <p:spPr>
            <a:xfrm rot="19358116">
              <a:off x="7011737" y="3439846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16" name="8-конечная звезда 415"/>
            <p:cNvSpPr/>
            <p:nvPr/>
          </p:nvSpPr>
          <p:spPr>
            <a:xfrm rot="19358116" flipV="1">
              <a:off x="7017303" y="3302535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17" name="8-конечная звезда 416"/>
            <p:cNvSpPr/>
            <p:nvPr/>
          </p:nvSpPr>
          <p:spPr>
            <a:xfrm rot="19358116">
              <a:off x="6876091" y="387570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18" name="8-конечная звезда 417"/>
            <p:cNvSpPr/>
            <p:nvPr/>
          </p:nvSpPr>
          <p:spPr>
            <a:xfrm rot="19358116">
              <a:off x="7086790" y="3657772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20" name="8-конечная звезда 419"/>
            <p:cNvSpPr/>
            <p:nvPr/>
          </p:nvSpPr>
          <p:spPr>
            <a:xfrm rot="19358116">
              <a:off x="6729600" y="4157840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421" name="Прямая соединительная линия 420"/>
            <p:cNvCxnSpPr>
              <a:stCxn id="416" idx="6"/>
              <a:endCxn id="414" idx="2"/>
            </p:cNvCxnSpPr>
            <p:nvPr/>
          </p:nvCxnSpPr>
          <p:spPr>
            <a:xfrm rot="5400000" flipH="1">
              <a:off x="6919866" y="3209394"/>
              <a:ext cx="205219" cy="6312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4" name="Прямая соединительная линия 423"/>
            <p:cNvCxnSpPr>
              <a:stCxn id="415" idx="7"/>
              <a:endCxn id="416" idx="6"/>
            </p:cNvCxnSpPr>
            <p:nvPr/>
          </p:nvCxnSpPr>
          <p:spPr>
            <a:xfrm rot="5400000" flipH="1" flipV="1">
              <a:off x="6999919" y="3385968"/>
              <a:ext cx="96522" cy="1171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8" name="Прямая соединительная линия 427"/>
            <p:cNvCxnSpPr>
              <a:stCxn id="418" idx="7"/>
              <a:endCxn id="415" idx="1"/>
            </p:cNvCxnSpPr>
            <p:nvPr/>
          </p:nvCxnSpPr>
          <p:spPr>
            <a:xfrm rot="16200000" flipV="1">
              <a:off x="6992591" y="3543340"/>
              <a:ext cx="187498" cy="4168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1" name="Прямая соединительная линия 430"/>
            <p:cNvCxnSpPr>
              <a:stCxn id="413" idx="0"/>
              <a:endCxn id="415" idx="4"/>
            </p:cNvCxnSpPr>
            <p:nvPr/>
          </p:nvCxnSpPr>
          <p:spPr>
            <a:xfrm flipV="1">
              <a:off x="6917321" y="3483232"/>
              <a:ext cx="99957" cy="10585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6" name="Прямая соединительная линия 435"/>
            <p:cNvCxnSpPr>
              <a:stCxn id="412" idx="1"/>
              <a:endCxn id="413" idx="4"/>
            </p:cNvCxnSpPr>
            <p:nvPr/>
          </p:nvCxnSpPr>
          <p:spPr>
            <a:xfrm rot="5400000" flipH="1" flipV="1">
              <a:off x="6801675" y="3550022"/>
              <a:ext cx="895" cy="14455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9" name="Прямая соединительная линия 438"/>
            <p:cNvCxnSpPr>
              <a:stCxn id="411" idx="6"/>
              <a:endCxn id="418" idx="2"/>
            </p:cNvCxnSpPr>
            <p:nvPr/>
          </p:nvCxnSpPr>
          <p:spPr>
            <a:xfrm rot="16200000" flipV="1">
              <a:off x="7049520" y="3756272"/>
              <a:ext cx="197718" cy="6532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2" name="Прямая соединительная линия 441"/>
            <p:cNvCxnSpPr>
              <a:stCxn id="417" idx="6"/>
              <a:endCxn id="413" idx="2"/>
            </p:cNvCxnSpPr>
            <p:nvPr/>
          </p:nvCxnSpPr>
          <p:spPr>
            <a:xfrm rot="5400000" flipH="1" flipV="1">
              <a:off x="6772318" y="3741315"/>
              <a:ext cx="254317" cy="2554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8" name="Прямая соединительная линия 447"/>
            <p:cNvCxnSpPr>
              <a:stCxn id="417" idx="0"/>
              <a:endCxn id="411" idx="5"/>
            </p:cNvCxnSpPr>
            <p:nvPr/>
          </p:nvCxnSpPr>
          <p:spPr>
            <a:xfrm>
              <a:off x="6924550" y="3886317"/>
              <a:ext cx="241968" cy="2650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2" name="Прямая соединительная линия 451"/>
            <p:cNvCxnSpPr>
              <a:stCxn id="417" idx="4"/>
              <a:endCxn id="420" idx="0"/>
            </p:cNvCxnSpPr>
            <p:nvPr/>
          </p:nvCxnSpPr>
          <p:spPr>
            <a:xfrm rot="10800000" flipV="1">
              <a:off x="6761906" y="3919088"/>
              <a:ext cx="119726" cy="24582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56" name="8-конечная звезда 455"/>
            <p:cNvSpPr/>
            <p:nvPr/>
          </p:nvSpPr>
          <p:spPr>
            <a:xfrm rot="19358116">
              <a:off x="7097638" y="4097246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 dirty="0"/>
            </a:p>
          </p:txBody>
        </p:sp>
        <p:sp>
          <p:nvSpPr>
            <p:cNvPr id="457" name="8-конечная звезда 456"/>
            <p:cNvSpPr/>
            <p:nvPr/>
          </p:nvSpPr>
          <p:spPr>
            <a:xfrm rot="19358116">
              <a:off x="6947528" y="4232892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 dirty="0"/>
            </a:p>
          </p:txBody>
        </p:sp>
        <p:cxnSp>
          <p:nvCxnSpPr>
            <p:cNvPr id="458" name="Прямая соединительная линия 457"/>
            <p:cNvCxnSpPr>
              <a:stCxn id="456" idx="7"/>
              <a:endCxn id="411" idx="3"/>
            </p:cNvCxnSpPr>
            <p:nvPr/>
          </p:nvCxnSpPr>
          <p:spPr>
            <a:xfrm rot="5400000" flipH="1" flipV="1">
              <a:off x="7092503" y="3991027"/>
              <a:ext cx="142181" cy="7073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1" name="Прямая соединительная линия 460"/>
            <p:cNvCxnSpPr>
              <a:stCxn id="457" idx="0"/>
              <a:endCxn id="456" idx="4"/>
            </p:cNvCxnSpPr>
            <p:nvPr/>
          </p:nvCxnSpPr>
          <p:spPr>
            <a:xfrm flipV="1">
              <a:off x="6995987" y="4140632"/>
              <a:ext cx="107192" cy="10287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4" name="Прямая соединительная линия 463"/>
            <p:cNvCxnSpPr>
              <a:stCxn id="420" idx="3"/>
              <a:endCxn id="457" idx="6"/>
            </p:cNvCxnSpPr>
            <p:nvPr/>
          </p:nvCxnSpPr>
          <p:spPr>
            <a:xfrm rot="16200000" flipH="1">
              <a:off x="6829299" y="4109590"/>
              <a:ext cx="44752" cy="21293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67" name="8-конечная звезда 466"/>
            <p:cNvSpPr/>
            <p:nvPr/>
          </p:nvSpPr>
          <p:spPr>
            <a:xfrm rot="19358116">
              <a:off x="6872476" y="3086269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68" name="8-конечная звезда 467"/>
            <p:cNvSpPr/>
            <p:nvPr/>
          </p:nvSpPr>
          <p:spPr>
            <a:xfrm rot="19358116">
              <a:off x="6872476" y="3300583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69" name="8-конечная звезда 468"/>
            <p:cNvSpPr/>
            <p:nvPr/>
          </p:nvSpPr>
          <p:spPr>
            <a:xfrm rot="19358116">
              <a:off x="6736831" y="4379383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70" name="8-конечная звезда 469"/>
            <p:cNvSpPr/>
            <p:nvPr/>
          </p:nvSpPr>
          <p:spPr>
            <a:xfrm rot="19358116">
              <a:off x="6522518" y="4236507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471" name="Прямая соединительная линия 470"/>
            <p:cNvCxnSpPr>
              <a:stCxn id="468" idx="1"/>
              <a:endCxn id="467" idx="2"/>
            </p:cNvCxnSpPr>
            <p:nvPr/>
          </p:nvCxnSpPr>
          <p:spPr>
            <a:xfrm rot="5400000" flipH="1">
              <a:off x="6803659" y="3216317"/>
              <a:ext cx="202400" cy="691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5" name="Прямая соединительная линия 474"/>
            <p:cNvCxnSpPr>
              <a:stCxn id="467" idx="1"/>
              <a:endCxn id="414" idx="4"/>
            </p:cNvCxnSpPr>
            <p:nvPr/>
          </p:nvCxnSpPr>
          <p:spPr>
            <a:xfrm rot="16200000" flipH="1">
              <a:off x="6917388" y="3097589"/>
              <a:ext cx="26610" cy="4475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8" name="Прямая соединительная линия 477"/>
            <p:cNvCxnSpPr>
              <a:stCxn id="415" idx="6"/>
              <a:endCxn id="468" idx="1"/>
            </p:cNvCxnSpPr>
            <p:nvPr/>
          </p:nvCxnSpPr>
          <p:spPr>
            <a:xfrm rot="16200000" flipV="1">
              <a:off x="6903128" y="3326164"/>
              <a:ext cx="124412" cy="11403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2" name="Прямая соединительная линия 481"/>
            <p:cNvCxnSpPr>
              <a:stCxn id="469" idx="0"/>
              <a:endCxn id="457" idx="4"/>
            </p:cNvCxnSpPr>
            <p:nvPr/>
          </p:nvCxnSpPr>
          <p:spPr>
            <a:xfrm flipV="1">
              <a:off x="6769137" y="4276278"/>
              <a:ext cx="183932" cy="11018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5" name="Прямая соединительная линия 484"/>
            <p:cNvCxnSpPr>
              <a:stCxn id="470" idx="0"/>
              <a:endCxn id="420" idx="4"/>
            </p:cNvCxnSpPr>
            <p:nvPr/>
          </p:nvCxnSpPr>
          <p:spPr>
            <a:xfrm flipV="1">
              <a:off x="6554824" y="4186764"/>
              <a:ext cx="178470" cy="5681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5" name="Группа 362"/>
          <p:cNvGrpSpPr/>
          <p:nvPr/>
        </p:nvGrpSpPr>
        <p:grpSpPr>
          <a:xfrm rot="1585141">
            <a:off x="5304453" y="2021759"/>
            <a:ext cx="538571" cy="514328"/>
            <a:chOff x="5297225" y="1370312"/>
            <a:chExt cx="554067" cy="623337"/>
          </a:xfrm>
        </p:grpSpPr>
        <p:sp>
          <p:nvSpPr>
            <p:cNvPr id="127" name="8-конечная звезда 126"/>
            <p:cNvSpPr/>
            <p:nvPr/>
          </p:nvSpPr>
          <p:spPr>
            <a:xfrm rot="19358116">
              <a:off x="5585146" y="1708111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1" name="8-конечная звезда 130"/>
            <p:cNvSpPr/>
            <p:nvPr/>
          </p:nvSpPr>
          <p:spPr>
            <a:xfrm rot="19358116">
              <a:off x="5442271" y="1370312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2" name="8-конечная звезда 131"/>
            <p:cNvSpPr/>
            <p:nvPr/>
          </p:nvSpPr>
          <p:spPr>
            <a:xfrm rot="19358116">
              <a:off x="5509370" y="1801157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4" name="8-конечная звезда 133"/>
            <p:cNvSpPr/>
            <p:nvPr/>
          </p:nvSpPr>
          <p:spPr>
            <a:xfrm rot="19358116">
              <a:off x="5297225" y="1582458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5" name="8-конечная звезда 134"/>
            <p:cNvSpPr/>
            <p:nvPr/>
          </p:nvSpPr>
          <p:spPr>
            <a:xfrm rot="19358116">
              <a:off x="5440101" y="1939649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6" name="8-конечная звезда 135"/>
            <p:cNvSpPr/>
            <p:nvPr/>
          </p:nvSpPr>
          <p:spPr>
            <a:xfrm rot="19358116">
              <a:off x="5797292" y="1653895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37" name="Прямая соединительная линия 136"/>
            <p:cNvCxnSpPr>
              <a:stCxn id="127" idx="6"/>
              <a:endCxn id="131" idx="2"/>
            </p:cNvCxnSpPr>
            <p:nvPr/>
          </p:nvCxnSpPr>
          <p:spPr>
            <a:xfrm rot="16200000" flipV="1">
              <a:off x="5402961" y="1519837"/>
              <a:ext cx="286297" cy="10354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0" name="Прямая соединительная линия 139"/>
            <p:cNvCxnSpPr>
              <a:stCxn id="132" idx="6"/>
              <a:endCxn id="134" idx="2"/>
            </p:cNvCxnSpPr>
            <p:nvPr/>
          </p:nvCxnSpPr>
          <p:spPr>
            <a:xfrm rot="16200000" flipV="1">
              <a:off x="5341900" y="1629629"/>
              <a:ext cx="174673" cy="17725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3" name="Прямая соединительная линия 142"/>
            <p:cNvCxnSpPr>
              <a:stCxn id="135" idx="0"/>
              <a:endCxn id="132" idx="3"/>
            </p:cNvCxnSpPr>
            <p:nvPr/>
          </p:nvCxnSpPr>
          <p:spPr>
            <a:xfrm flipV="1">
              <a:off x="5488560" y="1844166"/>
              <a:ext cx="39540" cy="10609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9" name="Прямая соединительная линия 148"/>
            <p:cNvCxnSpPr>
              <a:stCxn id="136" idx="5"/>
              <a:endCxn id="127" idx="1"/>
            </p:cNvCxnSpPr>
            <p:nvPr/>
          </p:nvCxnSpPr>
          <p:spPr>
            <a:xfrm rot="16200000" flipH="1" flipV="1">
              <a:off x="5689841" y="1637125"/>
              <a:ext cx="67508" cy="14787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3" name="Прямая соединительная линия 152"/>
            <p:cNvCxnSpPr>
              <a:stCxn id="134" idx="0"/>
              <a:endCxn id="131" idx="4"/>
            </p:cNvCxnSpPr>
            <p:nvPr/>
          </p:nvCxnSpPr>
          <p:spPr>
            <a:xfrm flipV="1">
              <a:off x="5345684" y="1422375"/>
              <a:ext cx="103236" cy="17069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8" name="Прямая соединительная линия 157"/>
            <p:cNvCxnSpPr>
              <a:stCxn id="132" idx="0"/>
              <a:endCxn id="127" idx="4"/>
            </p:cNvCxnSpPr>
            <p:nvPr/>
          </p:nvCxnSpPr>
          <p:spPr>
            <a:xfrm flipV="1">
              <a:off x="5548137" y="1760174"/>
              <a:ext cx="43658" cy="4947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64" name="8-конечная звезда 163"/>
            <p:cNvSpPr/>
            <p:nvPr/>
          </p:nvSpPr>
          <p:spPr>
            <a:xfrm rot="19358116">
              <a:off x="5449625" y="1734858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</p:grpSp>
      <p:grpSp>
        <p:nvGrpSpPr>
          <p:cNvPr id="6" name="Группа 363"/>
          <p:cNvGrpSpPr/>
          <p:nvPr/>
        </p:nvGrpSpPr>
        <p:grpSpPr>
          <a:xfrm rot="589541">
            <a:off x="4520577" y="1928802"/>
            <a:ext cx="656137" cy="504421"/>
            <a:chOff x="4294925" y="1294537"/>
            <a:chExt cx="841986" cy="647297"/>
          </a:xfrm>
        </p:grpSpPr>
        <p:sp>
          <p:nvSpPr>
            <p:cNvPr id="161" name="8-конечная звезда 160"/>
            <p:cNvSpPr/>
            <p:nvPr/>
          </p:nvSpPr>
          <p:spPr>
            <a:xfrm rot="578312">
              <a:off x="5046604" y="1792826"/>
              <a:ext cx="90000" cy="90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62" name="8-конечная звезда 161"/>
            <p:cNvSpPr/>
            <p:nvPr/>
          </p:nvSpPr>
          <p:spPr>
            <a:xfrm rot="21105294">
              <a:off x="4934460" y="1862634"/>
              <a:ext cx="79200" cy="79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63" name="8-конечная звезда 162"/>
            <p:cNvSpPr/>
            <p:nvPr/>
          </p:nvSpPr>
          <p:spPr>
            <a:xfrm rot="19358116">
              <a:off x="4654283" y="1868210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65" name="8-конечная звезда 164"/>
            <p:cNvSpPr/>
            <p:nvPr/>
          </p:nvSpPr>
          <p:spPr>
            <a:xfrm rot="19358116">
              <a:off x="4868598" y="1582458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66" name="8-конечная звезда 165"/>
            <p:cNvSpPr/>
            <p:nvPr/>
          </p:nvSpPr>
          <p:spPr>
            <a:xfrm rot="19358116">
              <a:off x="4868598" y="1725332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67" name="8-конечная звезда 166"/>
            <p:cNvSpPr/>
            <p:nvPr/>
          </p:nvSpPr>
          <p:spPr>
            <a:xfrm rot="19358116">
              <a:off x="5082911" y="1653895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70" name="8-конечная звезда 169"/>
            <p:cNvSpPr/>
            <p:nvPr/>
          </p:nvSpPr>
          <p:spPr>
            <a:xfrm rot="19358116">
              <a:off x="4935782" y="1435328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71" name="8-конечная звезда 170"/>
            <p:cNvSpPr/>
            <p:nvPr/>
          </p:nvSpPr>
          <p:spPr>
            <a:xfrm rot="19358116">
              <a:off x="5009304" y="1723165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72" name="8-конечная звезда 171"/>
            <p:cNvSpPr/>
            <p:nvPr/>
          </p:nvSpPr>
          <p:spPr>
            <a:xfrm rot="19358116">
              <a:off x="4652114" y="1294537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73" name="8-конечная звезда 172"/>
            <p:cNvSpPr/>
            <p:nvPr/>
          </p:nvSpPr>
          <p:spPr>
            <a:xfrm rot="628005">
              <a:off x="4504127" y="1503738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74" name="8-конечная звезда 173"/>
            <p:cNvSpPr/>
            <p:nvPr/>
          </p:nvSpPr>
          <p:spPr>
            <a:xfrm rot="19358116">
              <a:off x="4794990" y="1805487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77" name="8-конечная звезда 176"/>
            <p:cNvSpPr/>
            <p:nvPr/>
          </p:nvSpPr>
          <p:spPr>
            <a:xfrm rot="19358116">
              <a:off x="4513576" y="1370313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78" name="8-конечная звезда 177"/>
            <p:cNvSpPr/>
            <p:nvPr/>
          </p:nvSpPr>
          <p:spPr>
            <a:xfrm rot="19358116">
              <a:off x="4799329" y="1513188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79" name="8-конечная звезда 178"/>
            <p:cNvSpPr/>
            <p:nvPr/>
          </p:nvSpPr>
          <p:spPr>
            <a:xfrm rot="19358116">
              <a:off x="4585014" y="1636673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80" name="8-конечная звезда 179"/>
            <p:cNvSpPr/>
            <p:nvPr/>
          </p:nvSpPr>
          <p:spPr>
            <a:xfrm rot="19358116">
              <a:off x="4442138" y="1565235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82" name="8-конечная звезда 181"/>
            <p:cNvSpPr/>
            <p:nvPr/>
          </p:nvSpPr>
          <p:spPr>
            <a:xfrm rot="19358116">
              <a:off x="4370699" y="1565235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83" name="8-конечная звезда 182"/>
            <p:cNvSpPr/>
            <p:nvPr/>
          </p:nvSpPr>
          <p:spPr>
            <a:xfrm rot="19358116">
              <a:off x="4294925" y="1580288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84" name="Прямая соединительная линия 183"/>
            <p:cNvCxnSpPr>
              <a:stCxn id="172" idx="2"/>
              <a:endCxn id="170" idx="5"/>
            </p:cNvCxnSpPr>
            <p:nvPr/>
          </p:nvCxnSpPr>
          <p:spPr>
            <a:xfrm rot="16200000" flipH="1">
              <a:off x="4748704" y="1271423"/>
              <a:ext cx="125437" cy="24919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9" name="Прямая соединительная линия 188"/>
            <p:cNvCxnSpPr>
              <a:stCxn id="170" idx="4"/>
              <a:endCxn id="165" idx="0"/>
            </p:cNvCxnSpPr>
            <p:nvPr/>
          </p:nvCxnSpPr>
          <p:spPr>
            <a:xfrm rot="10800000" flipV="1">
              <a:off x="4917057" y="1478714"/>
              <a:ext cx="24266" cy="11435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0" name="Прямая соединительная линия 189"/>
            <p:cNvCxnSpPr>
              <a:stCxn id="165" idx="2"/>
              <a:endCxn id="171" idx="5"/>
            </p:cNvCxnSpPr>
            <p:nvPr/>
          </p:nvCxnSpPr>
          <p:spPr>
            <a:xfrm rot="16200000" flipH="1">
              <a:off x="4905250" y="1637650"/>
              <a:ext cx="110978" cy="9751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1" name="Прямая соединительная линия 190"/>
            <p:cNvCxnSpPr>
              <a:stCxn id="171" idx="0"/>
              <a:endCxn id="167" idx="4"/>
            </p:cNvCxnSpPr>
            <p:nvPr/>
          </p:nvCxnSpPr>
          <p:spPr>
            <a:xfrm flipV="1">
              <a:off x="5048071" y="1697281"/>
              <a:ext cx="40381" cy="3437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2" name="Прямая соединительная линия 191"/>
            <p:cNvCxnSpPr>
              <a:stCxn id="171" idx="2"/>
              <a:endCxn id="161" idx="5"/>
            </p:cNvCxnSpPr>
            <p:nvPr/>
          </p:nvCxnSpPr>
          <p:spPr>
            <a:xfrm rot="16200000" flipH="1">
              <a:off x="5035189" y="1770756"/>
              <a:ext cx="39196" cy="2154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3" name="Прямая соединительная линия 192"/>
            <p:cNvCxnSpPr>
              <a:stCxn id="178" idx="5"/>
              <a:endCxn id="177" idx="1"/>
            </p:cNvCxnSpPr>
            <p:nvPr/>
          </p:nvCxnSpPr>
          <p:spPr>
            <a:xfrm rot="16200000" flipV="1">
              <a:off x="4621721" y="1363386"/>
              <a:ext cx="134265" cy="22152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4" name="Прямая соединительная линия 203"/>
            <p:cNvCxnSpPr>
              <a:stCxn id="165" idx="2"/>
              <a:endCxn id="178" idx="2"/>
            </p:cNvCxnSpPr>
            <p:nvPr/>
          </p:nvCxnSpPr>
          <p:spPr>
            <a:xfrm rot="5400000" flipH="1">
              <a:off x="4851899" y="1570832"/>
              <a:ext cx="59578" cy="6059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5" name="Прямая соединительная линия 204"/>
            <p:cNvCxnSpPr>
              <a:stCxn id="166" idx="5"/>
              <a:endCxn id="179" idx="1"/>
            </p:cNvCxnSpPr>
            <p:nvPr/>
          </p:nvCxnSpPr>
          <p:spPr>
            <a:xfrm rot="16200000" flipV="1">
              <a:off x="4721499" y="1601406"/>
              <a:ext cx="75367" cy="21931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6" name="Прямая соединительная линия 205"/>
            <p:cNvCxnSpPr>
              <a:stCxn id="171" idx="5"/>
              <a:endCxn id="166" idx="1"/>
            </p:cNvCxnSpPr>
            <p:nvPr/>
          </p:nvCxnSpPr>
          <p:spPr>
            <a:xfrm rot="16200000" flipH="1" flipV="1">
              <a:off x="4958915" y="1705339"/>
              <a:ext cx="14024" cy="8713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2" name="Прямая соединительная линия 221"/>
            <p:cNvCxnSpPr>
              <a:stCxn id="174" idx="7"/>
              <a:endCxn id="166" idx="4"/>
            </p:cNvCxnSpPr>
            <p:nvPr/>
          </p:nvCxnSpPr>
          <p:spPr>
            <a:xfrm rot="5400000" flipH="1" flipV="1">
              <a:off x="4828319" y="1759859"/>
              <a:ext cx="36960" cy="5467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3" name="Прямая соединительная линия 222"/>
            <p:cNvCxnSpPr>
              <a:stCxn id="163" idx="0"/>
              <a:endCxn id="174" idx="5"/>
            </p:cNvCxnSpPr>
            <p:nvPr/>
          </p:nvCxnSpPr>
          <p:spPr>
            <a:xfrm flipV="1">
              <a:off x="4702742" y="1824217"/>
              <a:ext cx="92439" cy="5460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4" name="Прямая соединительная линия 223"/>
            <p:cNvCxnSpPr>
              <a:stCxn id="174" idx="1"/>
              <a:endCxn id="162" idx="5"/>
            </p:cNvCxnSpPr>
            <p:nvPr/>
          </p:nvCxnSpPr>
          <p:spPr>
            <a:xfrm rot="16200000" flipH="1">
              <a:off x="4865876" y="1802080"/>
              <a:ext cx="48581" cy="10433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9" name="Прямая соединительная линия 228"/>
            <p:cNvCxnSpPr>
              <a:stCxn id="173" idx="1"/>
              <a:endCxn id="179" idx="7"/>
            </p:cNvCxnSpPr>
            <p:nvPr/>
          </p:nvCxnSpPr>
          <p:spPr>
            <a:xfrm rot="16200000" flipH="1">
              <a:off x="4532931" y="1548173"/>
              <a:ext cx="93828" cy="8374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0" name="Прямая соединительная линия 229"/>
            <p:cNvCxnSpPr>
              <a:stCxn id="180" idx="1"/>
              <a:endCxn id="179" idx="6"/>
            </p:cNvCxnSpPr>
            <p:nvPr/>
          </p:nvCxnSpPr>
          <p:spPr>
            <a:xfrm rot="16200000" flipH="1">
              <a:off x="4531509" y="1577080"/>
              <a:ext cx="41382" cy="9110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1" name="Прямая соединительная линия 230"/>
            <p:cNvCxnSpPr>
              <a:stCxn id="183" idx="1"/>
              <a:endCxn id="180" idx="5"/>
            </p:cNvCxnSpPr>
            <p:nvPr/>
          </p:nvCxnSpPr>
          <p:spPr>
            <a:xfrm rot="5400000" flipH="1" flipV="1">
              <a:off x="4384466" y="1546798"/>
              <a:ext cx="11428" cy="10449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7" name="Группа 364"/>
          <p:cNvGrpSpPr/>
          <p:nvPr/>
        </p:nvGrpSpPr>
        <p:grpSpPr>
          <a:xfrm rot="824949">
            <a:off x="3473154" y="1928802"/>
            <a:ext cx="957465" cy="487051"/>
            <a:chOff x="2866670" y="1509356"/>
            <a:chExt cx="1220286" cy="620745"/>
          </a:xfrm>
        </p:grpSpPr>
        <p:cxnSp>
          <p:nvCxnSpPr>
            <p:cNvPr id="221" name="Прямая соединительная линия 220"/>
            <p:cNvCxnSpPr>
              <a:stCxn id="245" idx="5"/>
              <a:endCxn id="248" idx="1"/>
            </p:cNvCxnSpPr>
            <p:nvPr/>
          </p:nvCxnSpPr>
          <p:spPr>
            <a:xfrm rot="16200000" flipV="1">
              <a:off x="3859472" y="1675800"/>
              <a:ext cx="4245" cy="30736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2" name="Прямая соединительная линия 231"/>
            <p:cNvCxnSpPr>
              <a:stCxn id="266" idx="2"/>
              <a:endCxn id="251" idx="6"/>
            </p:cNvCxnSpPr>
            <p:nvPr/>
          </p:nvCxnSpPr>
          <p:spPr>
            <a:xfrm rot="16200000" flipH="1">
              <a:off x="3278275" y="1609729"/>
              <a:ext cx="95704" cy="11435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45" name="8-конечная звезда 244"/>
            <p:cNvSpPr/>
            <p:nvPr/>
          </p:nvSpPr>
          <p:spPr>
            <a:xfrm rot="19358116">
              <a:off x="4014956" y="1800387"/>
              <a:ext cx="72000" cy="72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46" name="8-конечная звезда 245"/>
            <p:cNvSpPr/>
            <p:nvPr/>
          </p:nvSpPr>
          <p:spPr>
            <a:xfrm rot="19358116">
              <a:off x="3299131" y="2065301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47" name="8-конечная звезда 246"/>
            <p:cNvSpPr/>
            <p:nvPr/>
          </p:nvSpPr>
          <p:spPr>
            <a:xfrm rot="19358116">
              <a:off x="3511275" y="1868210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48" name="8-конечная звезда 247"/>
            <p:cNvSpPr/>
            <p:nvPr/>
          </p:nvSpPr>
          <p:spPr>
            <a:xfrm rot="19358116">
              <a:off x="3654151" y="1796772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49" name="8-конечная звезда 248"/>
            <p:cNvSpPr/>
            <p:nvPr/>
          </p:nvSpPr>
          <p:spPr>
            <a:xfrm rot="21105294">
              <a:off x="3505700" y="1648320"/>
              <a:ext cx="79200" cy="79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50" name="8-конечная звезда 249"/>
            <p:cNvSpPr/>
            <p:nvPr/>
          </p:nvSpPr>
          <p:spPr>
            <a:xfrm rot="19358116">
              <a:off x="3511276" y="172533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51" name="8-конечная звезда 250"/>
            <p:cNvSpPr/>
            <p:nvPr/>
          </p:nvSpPr>
          <p:spPr>
            <a:xfrm rot="19358116">
              <a:off x="3370569" y="1708111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52" name="8-конечная звезда 251"/>
            <p:cNvSpPr/>
            <p:nvPr/>
          </p:nvSpPr>
          <p:spPr>
            <a:xfrm rot="19358116">
              <a:off x="3439837" y="172533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53" name="8-конечная звезда 252"/>
            <p:cNvSpPr/>
            <p:nvPr/>
          </p:nvSpPr>
          <p:spPr>
            <a:xfrm rot="19358116">
              <a:off x="3208301" y="1727503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54" name="8-конечная звезда 253"/>
            <p:cNvSpPr/>
            <p:nvPr/>
          </p:nvSpPr>
          <p:spPr>
            <a:xfrm rot="19358116">
              <a:off x="2868332" y="1868209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55" name="8-конечная звезда 254"/>
            <p:cNvSpPr/>
            <p:nvPr/>
          </p:nvSpPr>
          <p:spPr>
            <a:xfrm rot="19358116">
              <a:off x="4012788" y="1583904"/>
              <a:ext cx="61200" cy="61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56" name="8-конечная звезда 255"/>
            <p:cNvSpPr/>
            <p:nvPr/>
          </p:nvSpPr>
          <p:spPr>
            <a:xfrm rot="19358116">
              <a:off x="3080479" y="1794601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57" name="8-конечная звезда 256"/>
            <p:cNvSpPr/>
            <p:nvPr/>
          </p:nvSpPr>
          <p:spPr>
            <a:xfrm rot="19358116">
              <a:off x="3009040" y="1937479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58" name="8-конечная звезда 257"/>
            <p:cNvSpPr/>
            <p:nvPr/>
          </p:nvSpPr>
          <p:spPr>
            <a:xfrm rot="19358116">
              <a:off x="3091363" y="1580288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66" name="8-конечная звезда 265"/>
            <p:cNvSpPr/>
            <p:nvPr/>
          </p:nvSpPr>
          <p:spPr>
            <a:xfrm rot="19358116">
              <a:off x="3234239" y="1580289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67" name="8-конечная звезда 266"/>
            <p:cNvSpPr/>
            <p:nvPr/>
          </p:nvSpPr>
          <p:spPr>
            <a:xfrm rot="19358116" flipV="1">
              <a:off x="2866670" y="1652232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69" name="8-конечная звезда 268"/>
            <p:cNvSpPr/>
            <p:nvPr/>
          </p:nvSpPr>
          <p:spPr>
            <a:xfrm rot="19358116" flipV="1">
              <a:off x="3509612" y="1580794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70" name="8-конечная звезда 269"/>
            <p:cNvSpPr/>
            <p:nvPr/>
          </p:nvSpPr>
          <p:spPr>
            <a:xfrm rot="19358116" flipV="1">
              <a:off x="3438174" y="1509356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276" name="Прямая соединительная линия 275"/>
            <p:cNvCxnSpPr>
              <a:stCxn id="269" idx="4"/>
              <a:endCxn id="251" idx="0"/>
            </p:cNvCxnSpPr>
            <p:nvPr/>
          </p:nvCxnSpPr>
          <p:spPr>
            <a:xfrm rot="10800000" flipV="1">
              <a:off x="3428721" y="1617526"/>
              <a:ext cx="85583" cy="10332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7" name="Прямая соединительная линия 276"/>
            <p:cNvCxnSpPr>
              <a:stCxn id="269" idx="2"/>
              <a:endCxn id="270" idx="6"/>
            </p:cNvCxnSpPr>
            <p:nvPr/>
          </p:nvCxnSpPr>
          <p:spPr>
            <a:xfrm rot="16200000" flipV="1">
              <a:off x="3479203" y="1546089"/>
              <a:ext cx="35101" cy="4369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9" name="Прямая соединительная линия 278"/>
            <p:cNvCxnSpPr>
              <a:stCxn id="252" idx="5"/>
              <a:endCxn id="250" idx="4"/>
            </p:cNvCxnSpPr>
            <p:nvPr/>
          </p:nvCxnSpPr>
          <p:spPr>
            <a:xfrm rot="16200000" flipH="1">
              <a:off x="3468459" y="1720362"/>
              <a:ext cx="19973" cy="7674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0" name="Прямая соединительная линия 279"/>
            <p:cNvCxnSpPr>
              <a:stCxn id="250" idx="3"/>
              <a:endCxn id="247" idx="0"/>
            </p:cNvCxnSpPr>
            <p:nvPr/>
          </p:nvCxnSpPr>
          <p:spPr>
            <a:xfrm rot="16200000" flipH="1">
              <a:off x="3497346" y="1816436"/>
              <a:ext cx="99730" cy="2504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1" name="Прямая соединительная линия 280"/>
            <p:cNvCxnSpPr>
              <a:stCxn id="249" idx="7"/>
              <a:endCxn id="255" idx="4"/>
            </p:cNvCxnSpPr>
            <p:nvPr/>
          </p:nvCxnSpPr>
          <p:spPr>
            <a:xfrm rot="5400000" flipH="1" flipV="1">
              <a:off x="3782472" y="1419599"/>
              <a:ext cx="23118" cy="45007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3" name="Прямая соединительная линия 282"/>
            <p:cNvCxnSpPr>
              <a:stCxn id="255" idx="3"/>
              <a:endCxn id="248" idx="0"/>
            </p:cNvCxnSpPr>
            <p:nvPr/>
          </p:nvCxnSpPr>
          <p:spPr>
            <a:xfrm rot="5400000">
              <a:off x="3789689" y="1557753"/>
              <a:ext cx="162554" cy="33671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4" name="Прямая соединительная линия 283"/>
            <p:cNvCxnSpPr>
              <a:stCxn id="246" idx="0"/>
              <a:endCxn id="247" idx="4"/>
            </p:cNvCxnSpPr>
            <p:nvPr/>
          </p:nvCxnSpPr>
          <p:spPr>
            <a:xfrm flipV="1">
              <a:off x="3357282" y="1911596"/>
              <a:ext cx="159534" cy="16644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5" name="Прямая соединительная линия 284"/>
            <p:cNvCxnSpPr>
              <a:stCxn id="247" idx="1"/>
              <a:endCxn id="248" idx="4"/>
            </p:cNvCxnSpPr>
            <p:nvPr/>
          </p:nvCxnSpPr>
          <p:spPr>
            <a:xfrm rot="5400000" flipH="1" flipV="1">
              <a:off x="3583044" y="1822150"/>
              <a:ext cx="58639" cy="9465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9" name="Прямая соединительная линия 338"/>
            <p:cNvCxnSpPr>
              <a:stCxn id="254" idx="0"/>
              <a:endCxn id="258" idx="3"/>
            </p:cNvCxnSpPr>
            <p:nvPr/>
          </p:nvCxnSpPr>
          <p:spPr>
            <a:xfrm flipV="1">
              <a:off x="2916791" y="1623297"/>
              <a:ext cx="193302" cy="25552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0" name="Прямая соединительная линия 339"/>
            <p:cNvCxnSpPr>
              <a:stCxn id="267" idx="5"/>
              <a:endCxn id="254" idx="7"/>
            </p:cNvCxnSpPr>
            <p:nvPr/>
          </p:nvCxnSpPr>
          <p:spPr>
            <a:xfrm rot="16200000" flipH="1">
              <a:off x="2807356" y="1776884"/>
              <a:ext cx="170699" cy="1242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3" name="Прямая соединительная линия 342"/>
            <p:cNvCxnSpPr>
              <a:stCxn id="254" idx="1"/>
              <a:endCxn id="257" idx="2"/>
            </p:cNvCxnSpPr>
            <p:nvPr/>
          </p:nvCxnSpPr>
          <p:spPr>
            <a:xfrm rot="16200000" flipH="1">
              <a:off x="2944196" y="1876693"/>
              <a:ext cx="77450" cy="12165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4" name="Прямая соединительная линия 343"/>
            <p:cNvCxnSpPr>
              <a:stCxn id="253" idx="4"/>
              <a:endCxn id="256" idx="1"/>
            </p:cNvCxnSpPr>
            <p:nvPr/>
          </p:nvCxnSpPr>
          <p:spPr>
            <a:xfrm rot="10800000" flipV="1">
              <a:off x="3123488" y="1779565"/>
              <a:ext cx="91462" cy="3950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0" name="Прямая соединительная линия 349"/>
            <p:cNvCxnSpPr>
              <a:stCxn id="256" idx="4"/>
              <a:endCxn id="254" idx="1"/>
            </p:cNvCxnSpPr>
            <p:nvPr/>
          </p:nvCxnSpPr>
          <p:spPr>
            <a:xfrm rot="10800000" flipV="1">
              <a:off x="2922094" y="1829310"/>
              <a:ext cx="162819" cy="6948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1" name="Прямая соединительная линия 350"/>
            <p:cNvCxnSpPr>
              <a:stCxn id="253" idx="1"/>
              <a:endCxn id="251" idx="5"/>
            </p:cNvCxnSpPr>
            <p:nvPr/>
          </p:nvCxnSpPr>
          <p:spPr>
            <a:xfrm rot="5400000" flipH="1" flipV="1">
              <a:off x="3307834" y="1701185"/>
              <a:ext cx="28002" cy="9804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9" name="Группа 367"/>
          <p:cNvGrpSpPr/>
          <p:nvPr/>
        </p:nvGrpSpPr>
        <p:grpSpPr>
          <a:xfrm rot="337753">
            <a:off x="2783978" y="2542447"/>
            <a:ext cx="624343" cy="1448739"/>
            <a:chOff x="2223728" y="2509488"/>
            <a:chExt cx="760100" cy="1763753"/>
          </a:xfrm>
        </p:grpSpPr>
        <p:sp>
          <p:nvSpPr>
            <p:cNvPr id="486" name="8-конечная звезда 485"/>
            <p:cNvSpPr/>
            <p:nvPr/>
          </p:nvSpPr>
          <p:spPr>
            <a:xfrm rot="19358116">
              <a:off x="2351045" y="4208441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87" name="8-конечная звезда 486"/>
            <p:cNvSpPr/>
            <p:nvPr/>
          </p:nvSpPr>
          <p:spPr>
            <a:xfrm rot="19358116">
              <a:off x="2225391" y="4082788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88" name="8-конечная звезда 487"/>
            <p:cNvSpPr/>
            <p:nvPr/>
          </p:nvSpPr>
          <p:spPr>
            <a:xfrm rot="19358116">
              <a:off x="2368267" y="4078534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94" name="8-конечная звезда 493"/>
            <p:cNvSpPr/>
            <p:nvPr/>
          </p:nvSpPr>
          <p:spPr>
            <a:xfrm rot="19358116">
              <a:off x="2582581" y="2868342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96" name="8-конечная звезда 495"/>
            <p:cNvSpPr/>
            <p:nvPr/>
          </p:nvSpPr>
          <p:spPr>
            <a:xfrm rot="19358116" flipV="1">
              <a:off x="2366604" y="3938248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98" name="8-конечная звезда 497"/>
            <p:cNvSpPr/>
            <p:nvPr/>
          </p:nvSpPr>
          <p:spPr>
            <a:xfrm rot="19358116" flipV="1">
              <a:off x="2223728" y="3938249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99" name="8-конечная звезда 498"/>
            <p:cNvSpPr/>
            <p:nvPr/>
          </p:nvSpPr>
          <p:spPr>
            <a:xfrm rot="19358116" flipV="1">
              <a:off x="2295165" y="3723934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00" name="8-конечная звезда 499"/>
            <p:cNvSpPr/>
            <p:nvPr/>
          </p:nvSpPr>
          <p:spPr>
            <a:xfrm rot="19358116" flipV="1">
              <a:off x="2295166" y="3295306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01" name="8-конечная звезда 500"/>
            <p:cNvSpPr/>
            <p:nvPr/>
          </p:nvSpPr>
          <p:spPr>
            <a:xfrm rot="19358116" flipV="1">
              <a:off x="2302520" y="3009553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02" name="8-конечная звезда 501"/>
            <p:cNvSpPr/>
            <p:nvPr/>
          </p:nvSpPr>
          <p:spPr>
            <a:xfrm rot="19358116" flipV="1">
              <a:off x="2302520" y="3152430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03" name="8-конечная звезда 502"/>
            <p:cNvSpPr/>
            <p:nvPr/>
          </p:nvSpPr>
          <p:spPr>
            <a:xfrm rot="19358116" flipV="1">
              <a:off x="2295167" y="2866677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04" name="8-конечная звезда 503"/>
            <p:cNvSpPr/>
            <p:nvPr/>
          </p:nvSpPr>
          <p:spPr>
            <a:xfrm rot="19358116" flipV="1">
              <a:off x="2295166" y="2723802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05" name="8-конечная звезда 504"/>
            <p:cNvSpPr/>
            <p:nvPr/>
          </p:nvSpPr>
          <p:spPr>
            <a:xfrm rot="19358116" flipV="1">
              <a:off x="2366605" y="2509488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06" name="8-конечная звезда 505"/>
            <p:cNvSpPr/>
            <p:nvPr/>
          </p:nvSpPr>
          <p:spPr>
            <a:xfrm rot="19358116" flipV="1">
              <a:off x="2438042" y="2723802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07" name="8-конечная звезда 506"/>
            <p:cNvSpPr/>
            <p:nvPr/>
          </p:nvSpPr>
          <p:spPr>
            <a:xfrm rot="19358116" flipV="1">
              <a:off x="2652356" y="3080993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08" name="8-конечная звезда 507"/>
            <p:cNvSpPr/>
            <p:nvPr/>
          </p:nvSpPr>
          <p:spPr>
            <a:xfrm rot="19358116" flipV="1">
              <a:off x="2795232" y="3080991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09" name="8-конечная звезда 508"/>
            <p:cNvSpPr/>
            <p:nvPr/>
          </p:nvSpPr>
          <p:spPr>
            <a:xfrm rot="19358116" flipV="1">
              <a:off x="2866671" y="3009554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 dirty="0"/>
            </a:p>
          </p:txBody>
        </p:sp>
        <p:sp>
          <p:nvSpPr>
            <p:cNvPr id="511" name="8-конечная звезда 510"/>
            <p:cNvSpPr/>
            <p:nvPr/>
          </p:nvSpPr>
          <p:spPr>
            <a:xfrm rot="19358116" flipV="1">
              <a:off x="2938109" y="3152430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512" name="Прямая соединительная линия 511"/>
            <p:cNvCxnSpPr>
              <a:stCxn id="509" idx="6"/>
              <a:endCxn id="511" idx="2"/>
            </p:cNvCxnSpPr>
            <p:nvPr/>
          </p:nvCxnSpPr>
          <p:spPr>
            <a:xfrm rot="16200000" flipH="1">
              <a:off x="2871981" y="3082005"/>
              <a:ext cx="106539" cy="4369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3" name="Прямая соединительная линия 512"/>
            <p:cNvCxnSpPr>
              <a:stCxn id="509" idx="4"/>
              <a:endCxn id="508" idx="0"/>
            </p:cNvCxnSpPr>
            <p:nvPr/>
          </p:nvCxnSpPr>
          <p:spPr>
            <a:xfrm rot="10800000" flipV="1">
              <a:off x="2836260" y="3046285"/>
              <a:ext cx="35102" cy="4369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4" name="Прямая соединительная линия 513"/>
            <p:cNvCxnSpPr>
              <a:stCxn id="511" idx="3"/>
              <a:endCxn id="508" idx="7"/>
            </p:cNvCxnSpPr>
            <p:nvPr/>
          </p:nvCxnSpPr>
          <p:spPr>
            <a:xfrm rot="16200000" flipV="1">
              <a:off x="2856848" y="3090789"/>
              <a:ext cx="65364" cy="9756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5" name="Прямая соединительная линия 514"/>
            <p:cNvCxnSpPr>
              <a:stCxn id="508" idx="3"/>
              <a:endCxn id="507" idx="7"/>
            </p:cNvCxnSpPr>
            <p:nvPr/>
          </p:nvCxnSpPr>
          <p:spPr>
            <a:xfrm rot="16200000" flipH="1" flipV="1">
              <a:off x="2743615" y="3055070"/>
              <a:ext cx="6077" cy="9756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6" name="Прямая соединительная линия 515"/>
            <p:cNvCxnSpPr>
              <a:stCxn id="507" idx="1"/>
              <a:endCxn id="494" idx="3"/>
            </p:cNvCxnSpPr>
            <p:nvPr/>
          </p:nvCxnSpPr>
          <p:spPr>
            <a:xfrm rot="16200000" flipV="1">
              <a:off x="2562578" y="2965519"/>
              <a:ext cx="159092" cy="7225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7" name="Прямая соединительная линия 516"/>
            <p:cNvCxnSpPr>
              <a:stCxn id="494" idx="5"/>
              <a:endCxn id="506" idx="6"/>
            </p:cNvCxnSpPr>
            <p:nvPr/>
          </p:nvCxnSpPr>
          <p:spPr>
            <a:xfrm rot="16200000" flipV="1">
              <a:off x="2465336" y="2774270"/>
              <a:ext cx="126925" cy="10804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8" name="Прямая соединительная линия 517"/>
            <p:cNvCxnSpPr>
              <a:stCxn id="506" idx="2"/>
              <a:endCxn id="505" idx="5"/>
            </p:cNvCxnSpPr>
            <p:nvPr/>
          </p:nvCxnSpPr>
          <p:spPr>
            <a:xfrm rot="16200000" flipV="1">
              <a:off x="2329984" y="2611448"/>
              <a:ext cx="173488" cy="6060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9" name="Прямая соединительная линия 518"/>
            <p:cNvCxnSpPr>
              <a:stCxn id="505" idx="5"/>
              <a:endCxn id="504" idx="0"/>
            </p:cNvCxnSpPr>
            <p:nvPr/>
          </p:nvCxnSpPr>
          <p:spPr>
            <a:xfrm rot="5400000">
              <a:off x="2272420" y="2618780"/>
              <a:ext cx="177783" cy="5023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0" name="Прямая соединительная линия 519"/>
            <p:cNvCxnSpPr>
              <a:stCxn id="504" idx="5"/>
              <a:endCxn id="503" idx="1"/>
            </p:cNvCxnSpPr>
            <p:nvPr/>
          </p:nvCxnSpPr>
          <p:spPr>
            <a:xfrm rot="16200000" flipH="1">
              <a:off x="2269246" y="2815061"/>
              <a:ext cx="97560" cy="607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1" name="Прямая соединительная линия 520"/>
            <p:cNvCxnSpPr>
              <a:stCxn id="501" idx="5"/>
              <a:endCxn id="502" idx="1"/>
            </p:cNvCxnSpPr>
            <p:nvPr/>
          </p:nvCxnSpPr>
          <p:spPr>
            <a:xfrm rot="16200000" flipH="1">
              <a:off x="2276598" y="3100813"/>
              <a:ext cx="97562" cy="607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2" name="Прямая соединительная линия 521"/>
            <p:cNvCxnSpPr>
              <a:stCxn id="501" idx="1"/>
              <a:endCxn id="503" idx="5"/>
            </p:cNvCxnSpPr>
            <p:nvPr/>
          </p:nvCxnSpPr>
          <p:spPr>
            <a:xfrm rot="16200000" flipV="1">
              <a:off x="2272923" y="2954261"/>
              <a:ext cx="97561" cy="1342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7" name="Прямая соединительная линия 556"/>
            <p:cNvCxnSpPr>
              <a:stCxn id="500" idx="1"/>
              <a:endCxn id="502" idx="5"/>
            </p:cNvCxnSpPr>
            <p:nvPr/>
          </p:nvCxnSpPr>
          <p:spPr>
            <a:xfrm rot="5400000" flipH="1" flipV="1">
              <a:off x="2272922" y="3246089"/>
              <a:ext cx="97561" cy="127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8" name="Прямая соединительная линия 557"/>
            <p:cNvCxnSpPr>
              <a:stCxn id="499" idx="1"/>
              <a:endCxn id="500" idx="5"/>
            </p:cNvCxnSpPr>
            <p:nvPr/>
          </p:nvCxnSpPr>
          <p:spPr>
            <a:xfrm rot="16200000" flipV="1">
              <a:off x="2126369" y="3529443"/>
              <a:ext cx="383313" cy="607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9" name="Прямая соединительная линия 558"/>
            <p:cNvCxnSpPr>
              <a:stCxn id="499" idx="6"/>
              <a:endCxn id="496" idx="2"/>
            </p:cNvCxnSpPr>
            <p:nvPr/>
          </p:nvCxnSpPr>
          <p:spPr>
            <a:xfrm rot="16200000" flipH="1">
              <a:off x="2264756" y="3832103"/>
              <a:ext cx="177977" cy="4369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0" name="Прямая соединительная линия 559"/>
            <p:cNvCxnSpPr>
              <a:stCxn id="496" idx="6"/>
              <a:endCxn id="488" idx="7"/>
            </p:cNvCxnSpPr>
            <p:nvPr/>
          </p:nvCxnSpPr>
          <p:spPr>
            <a:xfrm rot="5400000">
              <a:off x="2351348" y="4026783"/>
              <a:ext cx="99497" cy="448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1" name="Прямая соединительная линия 560"/>
            <p:cNvCxnSpPr>
              <a:stCxn id="486" idx="6"/>
              <a:endCxn id="487" idx="2"/>
            </p:cNvCxnSpPr>
            <p:nvPr/>
          </p:nvCxnSpPr>
          <p:spPr>
            <a:xfrm rot="16200000" flipV="1">
              <a:off x="2274359" y="4125666"/>
              <a:ext cx="83843" cy="9500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0" name="Прямая соединительная линия 579"/>
            <p:cNvCxnSpPr>
              <a:stCxn id="487" idx="7"/>
              <a:endCxn id="498" idx="5"/>
            </p:cNvCxnSpPr>
            <p:nvPr/>
          </p:nvCxnSpPr>
          <p:spPr>
            <a:xfrm rot="16200000" flipV="1">
              <a:off x="2200134" y="4027183"/>
              <a:ext cx="99261" cy="1242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1" name="Прямая соединительная линия 580"/>
            <p:cNvCxnSpPr>
              <a:stCxn id="498" idx="7"/>
              <a:endCxn id="496" idx="3"/>
            </p:cNvCxnSpPr>
            <p:nvPr/>
          </p:nvCxnSpPr>
          <p:spPr>
            <a:xfrm rot="5400000" flipH="1" flipV="1">
              <a:off x="2314987" y="3912327"/>
              <a:ext cx="6076" cy="9756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3" name="Прямая соединительная линия 582"/>
            <p:cNvCxnSpPr>
              <a:stCxn id="488" idx="3"/>
              <a:endCxn id="486" idx="7"/>
            </p:cNvCxnSpPr>
            <p:nvPr/>
          </p:nvCxnSpPr>
          <p:spPr>
            <a:xfrm rot="5400000">
              <a:off x="2351498" y="4168547"/>
              <a:ext cx="76434" cy="393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1" name="Группа 368"/>
          <p:cNvGrpSpPr/>
          <p:nvPr/>
        </p:nvGrpSpPr>
        <p:grpSpPr>
          <a:xfrm rot="350356">
            <a:off x="2043163" y="3629051"/>
            <a:ext cx="1251149" cy="1311341"/>
            <a:chOff x="1651719" y="4152057"/>
            <a:chExt cx="1484928" cy="1556366"/>
          </a:xfrm>
        </p:grpSpPr>
        <p:cxnSp>
          <p:nvCxnSpPr>
            <p:cNvPr id="582" name="Прямая соединительная линия 581"/>
            <p:cNvCxnSpPr>
              <a:stCxn id="601" idx="7"/>
              <a:endCxn id="615" idx="3"/>
            </p:cNvCxnSpPr>
            <p:nvPr/>
          </p:nvCxnSpPr>
          <p:spPr>
            <a:xfrm rot="5400000" flipH="1" flipV="1">
              <a:off x="2431189" y="4681845"/>
              <a:ext cx="83228" cy="502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96" name="8-конечная звезда 595"/>
            <p:cNvSpPr/>
            <p:nvPr/>
          </p:nvSpPr>
          <p:spPr>
            <a:xfrm rot="19358116">
              <a:off x="2727626" y="5227964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97" name="8-конечная звезда 596"/>
            <p:cNvSpPr/>
            <p:nvPr/>
          </p:nvSpPr>
          <p:spPr>
            <a:xfrm rot="19358116">
              <a:off x="2513311" y="4656460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98" name="8-конечная звезда 597"/>
            <p:cNvSpPr/>
            <p:nvPr/>
          </p:nvSpPr>
          <p:spPr>
            <a:xfrm rot="19358116">
              <a:off x="1792510" y="4439978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99" name="8-конечная звезда 598"/>
            <p:cNvSpPr/>
            <p:nvPr/>
          </p:nvSpPr>
          <p:spPr>
            <a:xfrm rot="19358116">
              <a:off x="2011077" y="4654291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00" name="8-конечная звезда 599"/>
            <p:cNvSpPr/>
            <p:nvPr/>
          </p:nvSpPr>
          <p:spPr>
            <a:xfrm rot="19358116">
              <a:off x="1939639" y="458285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01" name="8-конечная звезда 600"/>
            <p:cNvSpPr/>
            <p:nvPr/>
          </p:nvSpPr>
          <p:spPr>
            <a:xfrm rot="19358116">
              <a:off x="2439706" y="4725730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04" name="8-конечная звезда 603"/>
            <p:cNvSpPr/>
            <p:nvPr/>
          </p:nvSpPr>
          <p:spPr>
            <a:xfrm rot="19358116">
              <a:off x="1725325" y="4297100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05" name="8-конечная звезда 604"/>
            <p:cNvSpPr/>
            <p:nvPr/>
          </p:nvSpPr>
          <p:spPr>
            <a:xfrm rot="19358116">
              <a:off x="2584751" y="4870774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06" name="8-конечная звезда 605"/>
            <p:cNvSpPr/>
            <p:nvPr/>
          </p:nvSpPr>
          <p:spPr>
            <a:xfrm rot="19358116">
              <a:off x="3082647" y="565442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08" name="8-конечная звезда 607"/>
            <p:cNvSpPr/>
            <p:nvPr/>
          </p:nvSpPr>
          <p:spPr>
            <a:xfrm rot="19358116">
              <a:off x="1651719" y="4152057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09" name="8-конечная звезда 608"/>
            <p:cNvSpPr/>
            <p:nvPr/>
          </p:nvSpPr>
          <p:spPr>
            <a:xfrm rot="19358116">
              <a:off x="1723156" y="4509245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10" name="8-конечная звезда 609"/>
            <p:cNvSpPr/>
            <p:nvPr/>
          </p:nvSpPr>
          <p:spPr>
            <a:xfrm rot="19358116">
              <a:off x="1723157" y="4580683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11" name="8-конечная звезда 610"/>
            <p:cNvSpPr/>
            <p:nvPr/>
          </p:nvSpPr>
          <p:spPr>
            <a:xfrm rot="19358116">
              <a:off x="1662603" y="4305817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12" name="8-конечная звезда 611"/>
            <p:cNvSpPr/>
            <p:nvPr/>
          </p:nvSpPr>
          <p:spPr>
            <a:xfrm rot="19358116">
              <a:off x="2008909" y="4294931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13" name="8-конечная звезда 612"/>
            <p:cNvSpPr/>
            <p:nvPr/>
          </p:nvSpPr>
          <p:spPr>
            <a:xfrm rot="19358116">
              <a:off x="2151783" y="4294932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14" name="8-конечная звезда 613"/>
            <p:cNvSpPr/>
            <p:nvPr/>
          </p:nvSpPr>
          <p:spPr>
            <a:xfrm rot="19358116">
              <a:off x="2151785" y="4580684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15" name="8-конечная звезда 614"/>
            <p:cNvSpPr/>
            <p:nvPr/>
          </p:nvSpPr>
          <p:spPr>
            <a:xfrm rot="19358116">
              <a:off x="2456583" y="4599732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16" name="8-конечная звезда 615"/>
            <p:cNvSpPr/>
            <p:nvPr/>
          </p:nvSpPr>
          <p:spPr>
            <a:xfrm rot="19358116">
              <a:off x="2366098" y="4866436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17" name="8-конечная звезда 616"/>
            <p:cNvSpPr/>
            <p:nvPr/>
          </p:nvSpPr>
          <p:spPr>
            <a:xfrm rot="19358116">
              <a:off x="2305545" y="5080751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18" name="8-конечная звезда 617"/>
            <p:cNvSpPr/>
            <p:nvPr/>
          </p:nvSpPr>
          <p:spPr>
            <a:xfrm rot="19358116">
              <a:off x="2866164" y="5509377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619" name="Прямая соединительная линия 618"/>
            <p:cNvCxnSpPr>
              <a:stCxn id="614" idx="7"/>
              <a:endCxn id="613" idx="3"/>
            </p:cNvCxnSpPr>
            <p:nvPr/>
          </p:nvCxnSpPr>
          <p:spPr>
            <a:xfrm rot="16200000" flipV="1">
              <a:off x="2051917" y="4456537"/>
              <a:ext cx="242934" cy="574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0" name="Прямая соединительная линия 619"/>
            <p:cNvCxnSpPr>
              <a:stCxn id="615" idx="2"/>
              <a:endCxn id="597" idx="7"/>
            </p:cNvCxnSpPr>
            <p:nvPr/>
          </p:nvCxnSpPr>
          <p:spPr>
            <a:xfrm rot="16200000" flipH="1">
              <a:off x="2511530" y="4618261"/>
              <a:ext cx="18249" cy="5872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1" name="Прямая соединительная линия 620"/>
            <p:cNvCxnSpPr>
              <a:stCxn id="605" idx="7"/>
              <a:endCxn id="597" idx="2"/>
            </p:cNvCxnSpPr>
            <p:nvPr/>
          </p:nvCxnSpPr>
          <p:spPr>
            <a:xfrm rot="16200000" flipV="1">
              <a:off x="2515190" y="4764796"/>
              <a:ext cx="156451" cy="5608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2" name="Прямая соединительная линия 621"/>
            <p:cNvCxnSpPr>
              <a:stCxn id="596" idx="7"/>
              <a:endCxn id="605" idx="2"/>
            </p:cNvCxnSpPr>
            <p:nvPr/>
          </p:nvCxnSpPr>
          <p:spPr>
            <a:xfrm rot="16200000" flipV="1">
              <a:off x="2550910" y="5014830"/>
              <a:ext cx="299327" cy="12751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3" name="Прямая соединительная линия 622"/>
            <p:cNvCxnSpPr>
              <a:stCxn id="596" idx="5"/>
              <a:endCxn id="617" idx="2"/>
            </p:cNvCxnSpPr>
            <p:nvPr/>
          </p:nvCxnSpPr>
          <p:spPr>
            <a:xfrm rot="16200000" flipV="1">
              <a:off x="2465814" y="4993959"/>
              <a:ext cx="136541" cy="38766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4" name="Прямая соединительная линия 623"/>
            <p:cNvCxnSpPr>
              <a:stCxn id="618" idx="2"/>
              <a:endCxn id="606" idx="7"/>
            </p:cNvCxnSpPr>
            <p:nvPr/>
          </p:nvCxnSpPr>
          <p:spPr>
            <a:xfrm rot="16200000" flipH="1">
              <a:off x="2953794" y="5495222"/>
              <a:ext cx="106518" cy="21236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5" name="Прямая соединительная линия 624"/>
            <p:cNvCxnSpPr>
              <a:stCxn id="596" idx="2"/>
              <a:endCxn id="618" idx="6"/>
            </p:cNvCxnSpPr>
            <p:nvPr/>
          </p:nvCxnSpPr>
          <p:spPr>
            <a:xfrm rot="16200000" flipH="1">
              <a:off x="2713325" y="5352479"/>
              <a:ext cx="227695" cy="9496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3" name="Прямая соединительная линия 642"/>
            <p:cNvCxnSpPr>
              <a:stCxn id="613" idx="5"/>
              <a:endCxn id="612" idx="1"/>
            </p:cNvCxnSpPr>
            <p:nvPr/>
          </p:nvCxnSpPr>
          <p:spPr>
            <a:xfrm rot="16200000" flipH="1" flipV="1">
              <a:off x="2099076" y="4266503"/>
              <a:ext cx="5739" cy="10005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4" name="Прямая соединительная линия 643"/>
            <p:cNvCxnSpPr>
              <a:stCxn id="616" idx="5"/>
              <a:endCxn id="614" idx="2"/>
            </p:cNvCxnSpPr>
            <p:nvPr/>
          </p:nvCxnSpPr>
          <p:spPr>
            <a:xfrm rot="16200000" flipV="1">
              <a:off x="2143535" y="4662411"/>
              <a:ext cx="265715" cy="17979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5" name="Прямая соединительная линия 644"/>
            <p:cNvCxnSpPr>
              <a:stCxn id="616" idx="7"/>
              <a:endCxn id="601" idx="4"/>
            </p:cNvCxnSpPr>
            <p:nvPr/>
          </p:nvCxnSpPr>
          <p:spPr>
            <a:xfrm rot="5400000" flipH="1" flipV="1">
              <a:off x="2369152" y="4790533"/>
              <a:ext cx="97511" cy="5467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6" name="Прямая соединительная линия 645"/>
            <p:cNvCxnSpPr>
              <a:stCxn id="605" idx="6"/>
              <a:endCxn id="601" idx="2"/>
            </p:cNvCxnSpPr>
            <p:nvPr/>
          </p:nvCxnSpPr>
          <p:spPr>
            <a:xfrm rot="16200000" flipV="1">
              <a:off x="2488673" y="4768608"/>
              <a:ext cx="103234" cy="11439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8" name="Прямая соединительная линия 657"/>
            <p:cNvCxnSpPr>
              <a:stCxn id="600" idx="7"/>
              <a:endCxn id="612" idx="3"/>
            </p:cNvCxnSpPr>
            <p:nvPr/>
          </p:nvCxnSpPr>
          <p:spPr>
            <a:xfrm rot="5400000" flipH="1" flipV="1">
              <a:off x="1876356" y="4431810"/>
              <a:ext cx="245152" cy="5741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9" name="Прямая соединительная линия 658"/>
            <p:cNvCxnSpPr>
              <a:stCxn id="609" idx="3"/>
              <a:endCxn id="610" idx="7"/>
            </p:cNvCxnSpPr>
            <p:nvPr/>
          </p:nvCxnSpPr>
          <p:spPr>
            <a:xfrm rot="16200000" flipH="1">
              <a:off x="1730446" y="4563693"/>
              <a:ext cx="28620" cy="574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0" name="Прямая соединительная линия 659"/>
            <p:cNvCxnSpPr>
              <a:stCxn id="599" idx="1"/>
              <a:endCxn id="614" idx="4"/>
            </p:cNvCxnSpPr>
            <p:nvPr/>
          </p:nvCxnSpPr>
          <p:spPr>
            <a:xfrm rot="5400000" flipH="1" flipV="1">
              <a:off x="2075785" y="4604446"/>
              <a:ext cx="69485" cy="9138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7" name="Прямая соединительная линия 666"/>
            <p:cNvCxnSpPr>
              <a:stCxn id="611" idx="6"/>
              <a:endCxn id="608" idx="3"/>
            </p:cNvCxnSpPr>
            <p:nvPr/>
          </p:nvCxnSpPr>
          <p:spPr>
            <a:xfrm rot="16200000" flipV="1">
              <a:off x="1613180" y="4252335"/>
              <a:ext cx="115184" cy="64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8" name="Прямая соединительная линия 667"/>
            <p:cNvCxnSpPr>
              <a:stCxn id="612" idx="4"/>
              <a:endCxn id="598" idx="0"/>
            </p:cNvCxnSpPr>
            <p:nvPr/>
          </p:nvCxnSpPr>
          <p:spPr>
            <a:xfrm rot="10800000" flipV="1">
              <a:off x="1840970" y="4329640"/>
              <a:ext cx="172373" cy="12095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9" name="Прямая соединительная линия 668"/>
            <p:cNvCxnSpPr>
              <a:stCxn id="609" idx="0"/>
              <a:endCxn id="598" idx="4"/>
            </p:cNvCxnSpPr>
            <p:nvPr/>
          </p:nvCxnSpPr>
          <p:spPr>
            <a:xfrm flipV="1">
              <a:off x="1761923" y="4483364"/>
              <a:ext cx="36128" cy="3437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0" name="Прямая соединительная линия 669"/>
            <p:cNvCxnSpPr>
              <a:stCxn id="612" idx="5"/>
              <a:endCxn id="604" idx="1"/>
            </p:cNvCxnSpPr>
            <p:nvPr/>
          </p:nvCxnSpPr>
          <p:spPr>
            <a:xfrm rot="16200000" flipH="1" flipV="1">
              <a:off x="1887080" y="4205667"/>
              <a:ext cx="14026" cy="23001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1" name="Прямая соединительная линия 670"/>
            <p:cNvCxnSpPr>
              <a:stCxn id="599" idx="6"/>
              <a:endCxn id="600" idx="2"/>
            </p:cNvCxnSpPr>
            <p:nvPr/>
          </p:nvCxnSpPr>
          <p:spPr>
            <a:xfrm rot="16200000" flipV="1">
              <a:off x="1988098" y="4626239"/>
              <a:ext cx="28520" cy="3866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9" name="Прямая соединительная линия 688"/>
            <p:cNvCxnSpPr>
              <a:stCxn id="604" idx="4"/>
              <a:endCxn id="611" idx="1"/>
            </p:cNvCxnSpPr>
            <p:nvPr/>
          </p:nvCxnSpPr>
          <p:spPr>
            <a:xfrm rot="10800000">
              <a:off x="1705612" y="4330288"/>
              <a:ext cx="25254" cy="1019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2" name="Прямая соединительная линия 701"/>
            <p:cNvCxnSpPr>
              <a:stCxn id="614" idx="7"/>
              <a:endCxn id="612" idx="2"/>
            </p:cNvCxnSpPr>
            <p:nvPr/>
          </p:nvCxnSpPr>
          <p:spPr>
            <a:xfrm rot="16200000" flipV="1">
              <a:off x="1986349" y="4390968"/>
              <a:ext cx="247177" cy="13263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4" name="Группа 369"/>
          <p:cNvGrpSpPr/>
          <p:nvPr/>
        </p:nvGrpSpPr>
        <p:grpSpPr>
          <a:xfrm rot="685832">
            <a:off x="2593716" y="4710567"/>
            <a:ext cx="841399" cy="642815"/>
            <a:chOff x="2413837" y="5296478"/>
            <a:chExt cx="1002232" cy="765689"/>
          </a:xfrm>
        </p:grpSpPr>
        <p:sp>
          <p:nvSpPr>
            <p:cNvPr id="710" name="8-конечная звезда 709"/>
            <p:cNvSpPr/>
            <p:nvPr/>
          </p:nvSpPr>
          <p:spPr>
            <a:xfrm rot="19358116">
              <a:off x="2413837" y="5296478"/>
              <a:ext cx="72000" cy="72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11" name="8-конечная звезда 710"/>
            <p:cNvSpPr/>
            <p:nvPr/>
          </p:nvSpPr>
          <p:spPr>
            <a:xfrm rot="19358116">
              <a:off x="2472786" y="5648186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12" name="8-конечная звезда 711"/>
            <p:cNvSpPr/>
            <p:nvPr/>
          </p:nvSpPr>
          <p:spPr>
            <a:xfrm rot="19358116">
              <a:off x="2439705" y="5440110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13" name="8-конечная звезда 712"/>
            <p:cNvSpPr/>
            <p:nvPr/>
          </p:nvSpPr>
          <p:spPr>
            <a:xfrm rot="19358116">
              <a:off x="2511143" y="5368671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14" name="8-конечная звезда 713"/>
            <p:cNvSpPr/>
            <p:nvPr/>
          </p:nvSpPr>
          <p:spPr>
            <a:xfrm rot="19358116">
              <a:off x="2651850" y="5866569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15" name="8-конечная звезда 714"/>
            <p:cNvSpPr/>
            <p:nvPr/>
          </p:nvSpPr>
          <p:spPr>
            <a:xfrm rot="19358116">
              <a:off x="2804250" y="6018967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16" name="8-конечная звезда 715"/>
            <p:cNvSpPr/>
            <p:nvPr/>
          </p:nvSpPr>
          <p:spPr>
            <a:xfrm rot="19358116">
              <a:off x="2877049" y="6009445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17" name="8-конечная звезда 716"/>
            <p:cNvSpPr/>
            <p:nvPr/>
          </p:nvSpPr>
          <p:spPr>
            <a:xfrm rot="19358116">
              <a:off x="3151917" y="5938005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18" name="8-конечная звезда 717"/>
            <p:cNvSpPr/>
            <p:nvPr/>
          </p:nvSpPr>
          <p:spPr>
            <a:xfrm rot="19358116">
              <a:off x="2734173" y="5734577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19" name="8-конечная звезда 718"/>
            <p:cNvSpPr/>
            <p:nvPr/>
          </p:nvSpPr>
          <p:spPr>
            <a:xfrm rot="19358116">
              <a:off x="2794727" y="5652255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20" name="8-конечная звезда 719"/>
            <p:cNvSpPr/>
            <p:nvPr/>
          </p:nvSpPr>
          <p:spPr>
            <a:xfrm rot="19358116">
              <a:off x="3304648" y="5913195"/>
              <a:ext cx="43199" cy="4319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21" name="8-конечная звезда 720"/>
            <p:cNvSpPr/>
            <p:nvPr/>
          </p:nvSpPr>
          <p:spPr>
            <a:xfrm rot="19358116">
              <a:off x="3358469" y="5729846"/>
              <a:ext cx="57600" cy="576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22" name="8-конечная звезда 721"/>
            <p:cNvSpPr/>
            <p:nvPr/>
          </p:nvSpPr>
          <p:spPr>
            <a:xfrm rot="19358116">
              <a:off x="2651851" y="5509377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723" name="Прямая соединительная линия 722"/>
            <p:cNvCxnSpPr>
              <a:stCxn id="711" idx="2"/>
              <a:endCxn id="718" idx="6"/>
            </p:cNvCxnSpPr>
            <p:nvPr/>
          </p:nvCxnSpPr>
          <p:spPr>
            <a:xfrm rot="15514168" flipH="1">
              <a:off x="2586212" y="5611025"/>
              <a:ext cx="86411" cy="21360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4" name="Прямая соединительная линия 723"/>
            <p:cNvCxnSpPr>
              <a:stCxn id="718" idx="4"/>
              <a:endCxn id="714" idx="0"/>
            </p:cNvCxnSpPr>
            <p:nvPr/>
          </p:nvCxnSpPr>
          <p:spPr>
            <a:xfrm rot="10800000" flipV="1">
              <a:off x="2690618" y="5769286"/>
              <a:ext cx="47989" cy="10577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5" name="Прямая соединительная линия 724"/>
            <p:cNvCxnSpPr>
              <a:stCxn id="719" idx="3"/>
              <a:endCxn id="718" idx="0"/>
            </p:cNvCxnSpPr>
            <p:nvPr/>
          </p:nvCxnSpPr>
          <p:spPr>
            <a:xfrm rot="5400000">
              <a:off x="2769297" y="5698908"/>
              <a:ext cx="47804" cy="4051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6" name="Прямая соединительная линия 725"/>
            <p:cNvCxnSpPr>
              <a:stCxn id="717" idx="6"/>
              <a:endCxn id="719" idx="3"/>
            </p:cNvCxnSpPr>
            <p:nvPr/>
          </p:nvCxnSpPr>
          <p:spPr>
            <a:xfrm rot="16200000" flipV="1">
              <a:off x="2863346" y="5645375"/>
              <a:ext cx="247174" cy="34695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7" name="Прямая соединительная линия 726"/>
            <p:cNvCxnSpPr>
              <a:stCxn id="716" idx="1"/>
              <a:endCxn id="715" idx="1"/>
            </p:cNvCxnSpPr>
            <p:nvPr/>
          </p:nvCxnSpPr>
          <p:spPr>
            <a:xfrm rot="5400000">
              <a:off x="2878898" y="6002277"/>
              <a:ext cx="9522" cy="7279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8" name="Прямая соединительная линия 727"/>
            <p:cNvCxnSpPr>
              <a:stCxn id="717" idx="5"/>
              <a:endCxn id="716" idx="1"/>
            </p:cNvCxnSpPr>
            <p:nvPr/>
          </p:nvCxnSpPr>
          <p:spPr>
            <a:xfrm rot="16200000" flipH="1" flipV="1">
              <a:off x="2997493" y="5879300"/>
              <a:ext cx="77180" cy="23205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9" name="Прямая соединительная линия 728"/>
            <p:cNvCxnSpPr>
              <a:stCxn id="717" idx="1"/>
              <a:endCxn id="720" idx="5"/>
            </p:cNvCxnSpPr>
            <p:nvPr/>
          </p:nvCxnSpPr>
          <p:spPr>
            <a:xfrm rot="4714168" flipH="1" flipV="1">
              <a:off x="3245800" y="5890305"/>
              <a:ext cx="8162" cy="11378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30" name="Прямая соединительная линия 729"/>
            <p:cNvCxnSpPr>
              <a:stCxn id="720" idx="0"/>
              <a:endCxn id="721" idx="3"/>
            </p:cNvCxnSpPr>
            <p:nvPr/>
          </p:nvCxnSpPr>
          <p:spPr>
            <a:xfrm rot="20914168" flipV="1">
              <a:off x="3330485" y="5792491"/>
              <a:ext cx="65886" cy="12389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5" name="Прямая соединительная линия 754"/>
            <p:cNvCxnSpPr>
              <a:stCxn id="722" idx="6"/>
              <a:endCxn id="713" idx="2"/>
            </p:cNvCxnSpPr>
            <p:nvPr/>
          </p:nvCxnSpPr>
          <p:spPr>
            <a:xfrm rot="16200000" flipV="1">
              <a:off x="2559096" y="5412563"/>
              <a:ext cx="96680" cy="10581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6" name="Прямая соединительная линия 755"/>
            <p:cNvCxnSpPr>
              <a:stCxn id="713" idx="6"/>
              <a:endCxn id="710" idx="1"/>
            </p:cNvCxnSpPr>
            <p:nvPr/>
          </p:nvCxnSpPr>
          <p:spPr>
            <a:xfrm rot="16200000" flipV="1">
              <a:off x="2485163" y="5337617"/>
              <a:ext cx="36951" cy="3623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7" name="Прямая соединительная линия 756"/>
            <p:cNvCxnSpPr>
              <a:stCxn id="713" idx="4"/>
              <a:endCxn id="712" idx="0"/>
            </p:cNvCxnSpPr>
            <p:nvPr/>
          </p:nvCxnSpPr>
          <p:spPr>
            <a:xfrm rot="10800000" flipV="1">
              <a:off x="2488164" y="5412056"/>
              <a:ext cx="28520" cy="3866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8" name="Прямая соединительная линия 757"/>
            <p:cNvCxnSpPr>
              <a:stCxn id="712" idx="1"/>
              <a:endCxn id="722" idx="5"/>
            </p:cNvCxnSpPr>
            <p:nvPr/>
          </p:nvCxnSpPr>
          <p:spPr>
            <a:xfrm rot="16200000" flipH="1">
              <a:off x="2544049" y="5420114"/>
              <a:ext cx="57410" cy="15857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9" name="Прямая соединительная линия 758"/>
            <p:cNvCxnSpPr>
              <a:stCxn id="719" idx="6"/>
              <a:endCxn id="722" idx="2"/>
            </p:cNvCxnSpPr>
            <p:nvPr/>
          </p:nvCxnSpPr>
          <p:spPr>
            <a:xfrm rot="16200000" flipV="1">
              <a:off x="2690617" y="5544087"/>
              <a:ext cx="108544" cy="11665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5" name="Группа 509"/>
          <p:cNvGrpSpPr/>
          <p:nvPr/>
        </p:nvGrpSpPr>
        <p:grpSpPr>
          <a:xfrm rot="646126">
            <a:off x="5834525" y="4770199"/>
            <a:ext cx="498363" cy="696528"/>
            <a:chOff x="6580153" y="4869462"/>
            <a:chExt cx="599174" cy="837425"/>
          </a:xfrm>
        </p:grpSpPr>
        <p:sp>
          <p:nvSpPr>
            <p:cNvPr id="523" name="8-конечная звезда 522"/>
            <p:cNvSpPr/>
            <p:nvPr/>
          </p:nvSpPr>
          <p:spPr>
            <a:xfrm rot="1262594">
              <a:off x="6980055" y="4869462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24" name="8-конечная звезда 523"/>
            <p:cNvSpPr/>
            <p:nvPr/>
          </p:nvSpPr>
          <p:spPr>
            <a:xfrm rot="1262594">
              <a:off x="6581737" y="5081547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25" name="8-конечная звезда 524"/>
            <p:cNvSpPr/>
            <p:nvPr/>
          </p:nvSpPr>
          <p:spPr>
            <a:xfrm rot="1262594">
              <a:off x="6580153" y="5365720"/>
              <a:ext cx="53999" cy="5399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26" name="8-конечная звезда 525"/>
            <p:cNvSpPr/>
            <p:nvPr/>
          </p:nvSpPr>
          <p:spPr>
            <a:xfrm rot="1262594">
              <a:off x="7125328" y="5190401"/>
              <a:ext cx="53999" cy="5399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27" name="8-конечная звезда 526"/>
            <p:cNvSpPr/>
            <p:nvPr/>
          </p:nvSpPr>
          <p:spPr>
            <a:xfrm rot="1262594">
              <a:off x="6950246" y="5660087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528" name="Прямая соединительная линия 527"/>
            <p:cNvCxnSpPr>
              <a:stCxn id="526" idx="5"/>
              <a:endCxn id="523" idx="1"/>
            </p:cNvCxnSpPr>
            <p:nvPr/>
          </p:nvCxnSpPr>
          <p:spPr>
            <a:xfrm rot="15553874" flipV="1">
              <a:off x="6944340" y="5029646"/>
              <a:ext cx="278287" cy="6490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9" name="Прямая соединительная линия 528"/>
            <p:cNvCxnSpPr>
              <a:stCxn id="525" idx="0"/>
              <a:endCxn id="523" idx="2"/>
            </p:cNvCxnSpPr>
            <p:nvPr/>
          </p:nvCxnSpPr>
          <p:spPr>
            <a:xfrm rot="20953874" flipV="1">
              <a:off x="6591665" y="4970662"/>
              <a:ext cx="449849" cy="39318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0" name="Прямая соединительная линия 529"/>
            <p:cNvCxnSpPr>
              <a:stCxn id="527" idx="4"/>
              <a:endCxn id="525" idx="1"/>
            </p:cNvCxnSpPr>
            <p:nvPr/>
          </p:nvCxnSpPr>
          <p:spPr>
            <a:xfrm rot="10153874">
              <a:off x="6645133" y="5388491"/>
              <a:ext cx="279661" cy="31550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1" name="Прямая соединительная линия 530"/>
            <p:cNvCxnSpPr>
              <a:stCxn id="525" idx="6"/>
              <a:endCxn id="524" idx="1"/>
            </p:cNvCxnSpPr>
            <p:nvPr/>
          </p:nvCxnSpPr>
          <p:spPr>
            <a:xfrm rot="5400000" flipH="1" flipV="1">
              <a:off x="6510090" y="5250319"/>
              <a:ext cx="223966" cy="1043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2" name="Прямая соединительная линия 531"/>
            <p:cNvCxnSpPr>
              <a:stCxn id="524" idx="7"/>
              <a:endCxn id="523" idx="3"/>
            </p:cNvCxnSpPr>
            <p:nvPr/>
          </p:nvCxnSpPr>
          <p:spPr>
            <a:xfrm rot="4753874" flipH="1" flipV="1">
              <a:off x="6753726" y="4823982"/>
              <a:ext cx="119140" cy="36784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6" name="Группа 535"/>
          <p:cNvGrpSpPr/>
          <p:nvPr/>
        </p:nvGrpSpPr>
        <p:grpSpPr>
          <a:xfrm rot="323258">
            <a:off x="4207812" y="4351490"/>
            <a:ext cx="1464746" cy="1601856"/>
            <a:chOff x="4505825" y="4720146"/>
            <a:chExt cx="1719437" cy="1760703"/>
          </a:xfrm>
        </p:grpSpPr>
        <p:cxnSp>
          <p:nvCxnSpPr>
            <p:cNvPr id="537" name="Прямая соединительная линия 536"/>
            <p:cNvCxnSpPr>
              <a:stCxn id="578" idx="0"/>
              <a:endCxn id="577" idx="2"/>
            </p:cNvCxnSpPr>
            <p:nvPr/>
          </p:nvCxnSpPr>
          <p:spPr>
            <a:xfrm flipV="1">
              <a:off x="6132291" y="5060439"/>
              <a:ext cx="29275" cy="5622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8" name="Прямая соединительная линия 537"/>
            <p:cNvCxnSpPr>
              <a:stCxn id="552" idx="6"/>
              <a:endCxn id="549" idx="1"/>
            </p:cNvCxnSpPr>
            <p:nvPr/>
          </p:nvCxnSpPr>
          <p:spPr>
            <a:xfrm rot="5076742" flipH="1" flipV="1">
              <a:off x="5488064" y="6252517"/>
              <a:ext cx="41011" cy="4910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9" name="Прямая соединительная линия 538"/>
            <p:cNvCxnSpPr>
              <a:stCxn id="544" idx="7"/>
              <a:endCxn id="543" idx="2"/>
            </p:cNvCxnSpPr>
            <p:nvPr/>
          </p:nvCxnSpPr>
          <p:spPr>
            <a:xfrm rot="5400000" flipH="1" flipV="1">
              <a:off x="5632598" y="5774212"/>
              <a:ext cx="249589" cy="25138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40" name="Прямая соединительная линия 539"/>
            <p:cNvCxnSpPr>
              <a:stCxn id="548" idx="3"/>
              <a:endCxn id="547" idx="6"/>
            </p:cNvCxnSpPr>
            <p:nvPr/>
          </p:nvCxnSpPr>
          <p:spPr>
            <a:xfrm rot="5400000">
              <a:off x="6031085" y="5887865"/>
              <a:ext cx="47329" cy="4852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41" name="8-конечная звезда 540"/>
            <p:cNvSpPr/>
            <p:nvPr/>
          </p:nvSpPr>
          <p:spPr>
            <a:xfrm rot="1262594">
              <a:off x="5438730" y="5367299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42" name="8-конечная звезда 541"/>
            <p:cNvSpPr/>
            <p:nvPr/>
          </p:nvSpPr>
          <p:spPr>
            <a:xfrm rot="1262594">
              <a:off x="5079960" y="5365721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43" name="8-конечная звезда 542"/>
            <p:cNvSpPr/>
            <p:nvPr/>
          </p:nvSpPr>
          <p:spPr>
            <a:xfrm rot="1262594">
              <a:off x="5865779" y="5722910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44" name="8-конечная звезда 543"/>
            <p:cNvSpPr/>
            <p:nvPr/>
          </p:nvSpPr>
          <p:spPr>
            <a:xfrm rot="1262594">
              <a:off x="5580026" y="6008661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45" name="8-конечная звезда 544"/>
            <p:cNvSpPr/>
            <p:nvPr/>
          </p:nvSpPr>
          <p:spPr>
            <a:xfrm rot="1262594">
              <a:off x="5079960" y="565147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46" name="8-конечная звезда 545"/>
            <p:cNvSpPr/>
            <p:nvPr/>
          </p:nvSpPr>
          <p:spPr>
            <a:xfrm rot="1262594">
              <a:off x="5316555" y="5816629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47" name="8-конечная звезда 546"/>
            <p:cNvSpPr/>
            <p:nvPr/>
          </p:nvSpPr>
          <p:spPr>
            <a:xfrm rot="1262594">
              <a:off x="6006023" y="5934592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48" name="8-конечная звезда 547"/>
            <p:cNvSpPr/>
            <p:nvPr/>
          </p:nvSpPr>
          <p:spPr>
            <a:xfrm rot="1262594">
              <a:off x="6077460" y="5863154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49" name="8-конечная звезда 548"/>
            <p:cNvSpPr/>
            <p:nvPr/>
          </p:nvSpPr>
          <p:spPr>
            <a:xfrm rot="1262594">
              <a:off x="5505958" y="6220344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50" name="8-конечная звезда 549"/>
            <p:cNvSpPr/>
            <p:nvPr/>
          </p:nvSpPr>
          <p:spPr>
            <a:xfrm rot="1262594">
              <a:off x="5635118" y="6360537"/>
              <a:ext cx="43200" cy="43201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51" name="8-конечная звезда 550"/>
            <p:cNvSpPr/>
            <p:nvPr/>
          </p:nvSpPr>
          <p:spPr>
            <a:xfrm rot="1262594">
              <a:off x="5552493" y="6319546"/>
              <a:ext cx="36001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52" name="8-конечная звезда 551"/>
            <p:cNvSpPr/>
            <p:nvPr/>
          </p:nvSpPr>
          <p:spPr>
            <a:xfrm rot="1262594">
              <a:off x="5453808" y="6298081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53" name="8-конечная звезда 552"/>
            <p:cNvSpPr/>
            <p:nvPr/>
          </p:nvSpPr>
          <p:spPr>
            <a:xfrm rot="1262594">
              <a:off x="5564030" y="6444849"/>
              <a:ext cx="36001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554" name="Прямая соединительная линия 553"/>
            <p:cNvCxnSpPr>
              <a:stCxn id="546" idx="4"/>
              <a:endCxn id="545" idx="0"/>
            </p:cNvCxnSpPr>
            <p:nvPr/>
          </p:nvCxnSpPr>
          <p:spPr>
            <a:xfrm rot="10800000">
              <a:off x="5132159" y="5688168"/>
              <a:ext cx="185596" cy="13999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5" name="Прямая соединительная линия 554"/>
            <p:cNvCxnSpPr>
              <a:stCxn id="546" idx="0"/>
              <a:endCxn id="544" idx="4"/>
            </p:cNvCxnSpPr>
            <p:nvPr/>
          </p:nvCxnSpPr>
          <p:spPr>
            <a:xfrm>
              <a:off x="5351355" y="5841092"/>
              <a:ext cx="230472" cy="18487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6" name="Прямая соединительная линия 555"/>
            <p:cNvCxnSpPr>
              <a:stCxn id="541" idx="7"/>
              <a:endCxn id="543" idx="5"/>
            </p:cNvCxnSpPr>
            <p:nvPr/>
          </p:nvCxnSpPr>
          <p:spPr>
            <a:xfrm rot="16200000" flipH="1">
              <a:off x="5521930" y="5365350"/>
              <a:ext cx="338693" cy="38107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2" name="Прямая соединительная линия 561"/>
            <p:cNvCxnSpPr>
              <a:stCxn id="543" idx="0"/>
              <a:endCxn id="548" idx="5"/>
            </p:cNvCxnSpPr>
            <p:nvPr/>
          </p:nvCxnSpPr>
          <p:spPr>
            <a:xfrm>
              <a:off x="5917978" y="5759605"/>
              <a:ext cx="170173" cy="10510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3" name="Прямая соединительная линия 562"/>
            <p:cNvCxnSpPr>
              <a:stCxn id="549" idx="6"/>
              <a:endCxn id="544" idx="2"/>
            </p:cNvCxnSpPr>
            <p:nvPr/>
          </p:nvCxnSpPr>
          <p:spPr>
            <a:xfrm rot="5400000" flipH="1" flipV="1">
              <a:off x="5483534" y="6107747"/>
              <a:ext cx="160684" cy="6691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4" name="Прямая соединительная линия 563"/>
            <p:cNvCxnSpPr>
              <a:stCxn id="545" idx="5"/>
              <a:endCxn id="542" idx="2"/>
            </p:cNvCxnSpPr>
            <p:nvPr/>
          </p:nvCxnSpPr>
          <p:spPr>
            <a:xfrm rot="5400000" flipH="1" flipV="1">
              <a:off x="4978692" y="5535226"/>
              <a:ext cx="235879" cy="126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5" name="Прямая соединительная линия 564"/>
            <p:cNvCxnSpPr>
              <a:stCxn id="541" idx="4"/>
              <a:endCxn id="542" idx="7"/>
            </p:cNvCxnSpPr>
            <p:nvPr/>
          </p:nvCxnSpPr>
          <p:spPr>
            <a:xfrm rot="10800000">
              <a:off x="5131635" y="5381759"/>
              <a:ext cx="309257" cy="630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6" name="Прямая соединительная линия 565"/>
            <p:cNvCxnSpPr>
              <a:stCxn id="541" idx="3"/>
              <a:endCxn id="545" idx="6"/>
            </p:cNvCxnSpPr>
            <p:nvPr/>
          </p:nvCxnSpPr>
          <p:spPr>
            <a:xfrm rot="5400000">
              <a:off x="5158880" y="5370631"/>
              <a:ext cx="240419" cy="32486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7" name="Прямая соединительная линия 566"/>
            <p:cNvCxnSpPr>
              <a:stCxn id="571" idx="4"/>
              <a:endCxn id="572" idx="0"/>
            </p:cNvCxnSpPr>
            <p:nvPr/>
          </p:nvCxnSpPr>
          <p:spPr>
            <a:xfrm rot="10800000">
              <a:off x="5826511" y="4816048"/>
              <a:ext cx="37837" cy="1198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8" name="Прямая соединительная линия 567"/>
            <p:cNvCxnSpPr>
              <a:stCxn id="553" idx="7"/>
              <a:endCxn id="550" idx="2"/>
            </p:cNvCxnSpPr>
            <p:nvPr/>
          </p:nvCxnSpPr>
          <p:spPr>
            <a:xfrm rot="5076742" flipH="1" flipV="1">
              <a:off x="5599433" y="6401401"/>
              <a:ext cx="48362" cy="5473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9" name="Прямая соединительная линия 568"/>
            <p:cNvCxnSpPr>
              <a:stCxn id="550" idx="5"/>
              <a:endCxn id="551" idx="0"/>
            </p:cNvCxnSpPr>
            <p:nvPr/>
          </p:nvCxnSpPr>
          <p:spPr>
            <a:xfrm rot="15876742" flipV="1">
              <a:off x="5605596" y="6323750"/>
              <a:ext cx="24422" cy="5883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0" name="Прямая соединительная линия 569"/>
            <p:cNvCxnSpPr>
              <a:stCxn id="551" idx="4"/>
              <a:endCxn id="552" idx="0"/>
            </p:cNvCxnSpPr>
            <p:nvPr/>
          </p:nvCxnSpPr>
          <p:spPr>
            <a:xfrm rot="10476742">
              <a:off x="5499277" y="6326951"/>
              <a:ext cx="54190" cy="694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71" name="8-конечная звезда 570"/>
            <p:cNvSpPr/>
            <p:nvPr/>
          </p:nvSpPr>
          <p:spPr>
            <a:xfrm rot="1262594">
              <a:off x="5863147" y="4816497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72" name="8-конечная звезда 571"/>
            <p:cNvSpPr/>
            <p:nvPr/>
          </p:nvSpPr>
          <p:spPr>
            <a:xfrm rot="1262594">
              <a:off x="5791710" y="4791585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73" name="8-конечная звезда 572"/>
            <p:cNvSpPr/>
            <p:nvPr/>
          </p:nvSpPr>
          <p:spPr>
            <a:xfrm rot="1262594">
              <a:off x="5863147" y="4720146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74" name="8-конечная звезда 573"/>
            <p:cNvSpPr/>
            <p:nvPr/>
          </p:nvSpPr>
          <p:spPr>
            <a:xfrm rot="1262594">
              <a:off x="5459431" y="5316563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75" name="8-конечная звезда 574"/>
            <p:cNvSpPr/>
            <p:nvPr/>
          </p:nvSpPr>
          <p:spPr>
            <a:xfrm rot="1262594">
              <a:off x="6006023" y="5648841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76" name="8-конечная звезда 575"/>
            <p:cNvSpPr/>
            <p:nvPr/>
          </p:nvSpPr>
          <p:spPr>
            <a:xfrm rot="1262594">
              <a:off x="6080094" y="4865654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77" name="8-конечная звезда 576"/>
            <p:cNvSpPr/>
            <p:nvPr/>
          </p:nvSpPr>
          <p:spPr>
            <a:xfrm rot="1262594">
              <a:off x="6140800" y="4997800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78" name="8-конечная звезда 577"/>
            <p:cNvSpPr/>
            <p:nvPr/>
          </p:nvSpPr>
          <p:spPr>
            <a:xfrm rot="1262594">
              <a:off x="6080092" y="5079969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79" name="8-конечная звезда 578"/>
            <p:cNvSpPr/>
            <p:nvPr/>
          </p:nvSpPr>
          <p:spPr>
            <a:xfrm rot="1262594">
              <a:off x="6171262" y="5237777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84" name="8-конечная звезда 583"/>
            <p:cNvSpPr/>
            <p:nvPr/>
          </p:nvSpPr>
          <p:spPr>
            <a:xfrm rot="1262594">
              <a:off x="5766815" y="5403699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85" name="8-конечная звезда 584"/>
            <p:cNvSpPr/>
            <p:nvPr/>
          </p:nvSpPr>
          <p:spPr>
            <a:xfrm rot="1262594">
              <a:off x="5959331" y="5544442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86" name="8-конечная звезда 585"/>
            <p:cNvSpPr/>
            <p:nvPr/>
          </p:nvSpPr>
          <p:spPr>
            <a:xfrm rot="1262594">
              <a:off x="5943696" y="5461650"/>
              <a:ext cx="64801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587" name="Прямая соединительная линия 586"/>
            <p:cNvCxnSpPr>
              <a:stCxn id="586" idx="6"/>
              <a:endCxn id="579" idx="2"/>
            </p:cNvCxnSpPr>
            <p:nvPr/>
          </p:nvCxnSpPr>
          <p:spPr>
            <a:xfrm rot="5076742" flipH="1" flipV="1">
              <a:off x="6010447" y="5268924"/>
              <a:ext cx="155536" cy="21593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8" name="Прямая соединительная линия 587"/>
            <p:cNvCxnSpPr>
              <a:stCxn id="575" idx="4"/>
              <a:endCxn id="585" idx="2"/>
            </p:cNvCxnSpPr>
            <p:nvPr/>
          </p:nvCxnSpPr>
          <p:spPr>
            <a:xfrm rot="10476742">
              <a:off x="5979263" y="5595410"/>
              <a:ext cx="24675" cy="6661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9" name="Прямая соединительная линия 588"/>
            <p:cNvCxnSpPr>
              <a:stCxn id="579" idx="4"/>
              <a:endCxn id="578" idx="1"/>
            </p:cNvCxnSpPr>
            <p:nvPr/>
          </p:nvCxnSpPr>
          <p:spPr>
            <a:xfrm rot="10476742">
              <a:off x="6123955" y="5129044"/>
              <a:ext cx="42745" cy="12881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0" name="Прямая соединительная линия 589"/>
            <p:cNvCxnSpPr>
              <a:stCxn id="576" idx="1"/>
              <a:endCxn id="577" idx="5"/>
            </p:cNvCxnSpPr>
            <p:nvPr/>
          </p:nvCxnSpPr>
          <p:spPr>
            <a:xfrm rot="16200000" flipH="1">
              <a:off x="6097418" y="4937966"/>
              <a:ext cx="83264" cy="4198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1" name="Прямая соединительная линия 590"/>
            <p:cNvCxnSpPr>
              <a:stCxn id="586" idx="3"/>
              <a:endCxn id="584" idx="0"/>
            </p:cNvCxnSpPr>
            <p:nvPr/>
          </p:nvCxnSpPr>
          <p:spPr>
            <a:xfrm rot="5076742" flipH="1">
              <a:off x="5843065" y="5413984"/>
              <a:ext cx="78810" cy="11953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2" name="Прямая соединительная линия 591"/>
            <p:cNvCxnSpPr>
              <a:stCxn id="571" idx="0"/>
              <a:endCxn id="576" idx="4"/>
            </p:cNvCxnSpPr>
            <p:nvPr/>
          </p:nvCxnSpPr>
          <p:spPr>
            <a:xfrm>
              <a:off x="5897947" y="4840960"/>
              <a:ext cx="183948" cy="4199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3" name="Прямая соединительная линия 592"/>
            <p:cNvCxnSpPr>
              <a:stCxn id="571" idx="1"/>
              <a:endCxn id="573" idx="1"/>
            </p:cNvCxnSpPr>
            <p:nvPr/>
          </p:nvCxnSpPr>
          <p:spPr>
            <a:xfrm rot="5400000" flipH="1">
              <a:off x="5840280" y="4802771"/>
              <a:ext cx="96351" cy="158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4" name="Прямая соединительная линия 593"/>
            <p:cNvCxnSpPr>
              <a:stCxn id="631" idx="3"/>
              <a:endCxn id="650" idx="7"/>
            </p:cNvCxnSpPr>
            <p:nvPr/>
          </p:nvCxnSpPr>
          <p:spPr>
            <a:xfrm rot="5400000">
              <a:off x="4647637" y="5439196"/>
              <a:ext cx="41535" cy="25626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5" name="Прямая соединительная линия 594"/>
            <p:cNvCxnSpPr>
              <a:stCxn id="626" idx="4"/>
              <a:endCxn id="571" idx="1"/>
            </p:cNvCxnSpPr>
            <p:nvPr/>
          </p:nvCxnSpPr>
          <p:spPr>
            <a:xfrm rot="10800000">
              <a:off x="5888457" y="4850946"/>
              <a:ext cx="48623" cy="4258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02" name="Прямая соединительная линия 601"/>
            <p:cNvCxnSpPr>
              <a:stCxn id="607" idx="6"/>
              <a:endCxn id="571" idx="1"/>
            </p:cNvCxnSpPr>
            <p:nvPr/>
          </p:nvCxnSpPr>
          <p:spPr>
            <a:xfrm rot="16200000" flipV="1">
              <a:off x="5848002" y="4891401"/>
              <a:ext cx="86009" cy="510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03" name="Прямая соединительная линия 602"/>
            <p:cNvCxnSpPr>
              <a:stCxn id="574" idx="0"/>
              <a:endCxn id="584" idx="4"/>
            </p:cNvCxnSpPr>
            <p:nvPr/>
          </p:nvCxnSpPr>
          <p:spPr>
            <a:xfrm rot="21276742">
              <a:off x="5498898" y="5328732"/>
              <a:ext cx="265049" cy="10477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07" name="8-конечная звезда 606"/>
            <p:cNvSpPr/>
            <p:nvPr/>
          </p:nvSpPr>
          <p:spPr>
            <a:xfrm rot="1262594">
              <a:off x="5864200" y="4935514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26" name="8-конечная звезда 625"/>
            <p:cNvSpPr/>
            <p:nvPr/>
          </p:nvSpPr>
          <p:spPr>
            <a:xfrm rot="1262594">
              <a:off x="5935638" y="4879682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27" name="8-конечная звезда 626"/>
            <p:cNvSpPr/>
            <p:nvPr/>
          </p:nvSpPr>
          <p:spPr>
            <a:xfrm rot="1262594">
              <a:off x="5161892" y="6088085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28" name="8-конечная звезда 627"/>
            <p:cNvSpPr/>
            <p:nvPr/>
          </p:nvSpPr>
          <p:spPr>
            <a:xfrm rot="1262594">
              <a:off x="4804312" y="5883049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29" name="8-конечная звезда 628"/>
            <p:cNvSpPr/>
            <p:nvPr/>
          </p:nvSpPr>
          <p:spPr>
            <a:xfrm rot="1262594">
              <a:off x="4979165" y="5946480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30" name="8-конечная звезда 629"/>
            <p:cNvSpPr/>
            <p:nvPr/>
          </p:nvSpPr>
          <p:spPr>
            <a:xfrm rot="1262594">
              <a:off x="4937084" y="5722911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31" name="8-конечная звезда 630"/>
            <p:cNvSpPr/>
            <p:nvPr/>
          </p:nvSpPr>
          <p:spPr>
            <a:xfrm rot="1262594">
              <a:off x="4794208" y="5508596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32" name="8-конечная звезда 631"/>
            <p:cNvSpPr/>
            <p:nvPr/>
          </p:nvSpPr>
          <p:spPr>
            <a:xfrm rot="1262594">
              <a:off x="5310442" y="5915984"/>
              <a:ext cx="43200" cy="43201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33" name="8-конечная звезда 632"/>
            <p:cNvSpPr/>
            <p:nvPr/>
          </p:nvSpPr>
          <p:spPr>
            <a:xfrm rot="1262594">
              <a:off x="5067848" y="6016278"/>
              <a:ext cx="43200" cy="43201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34" name="8-конечная звезда 633"/>
            <p:cNvSpPr/>
            <p:nvPr/>
          </p:nvSpPr>
          <p:spPr>
            <a:xfrm rot="1262594">
              <a:off x="4864066" y="5721332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638" name="Прямая соединительная линия 637"/>
            <p:cNvCxnSpPr>
              <a:stCxn id="633" idx="5"/>
              <a:endCxn id="629" idx="0"/>
            </p:cNvCxnSpPr>
            <p:nvPr/>
          </p:nvCxnSpPr>
          <p:spPr>
            <a:xfrm rot="15876742" flipV="1">
              <a:off x="5036137" y="5977591"/>
              <a:ext cx="40139" cy="4586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9" name="Прямая соединительная линия 638"/>
            <p:cNvCxnSpPr>
              <a:stCxn id="632" idx="2"/>
              <a:endCxn id="627" idx="7"/>
            </p:cNvCxnSpPr>
            <p:nvPr/>
          </p:nvCxnSpPr>
          <p:spPr>
            <a:xfrm rot="5076742">
              <a:off x="5201071" y="5968776"/>
              <a:ext cx="135650" cy="12387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0" name="Прямая соединительная линия 639"/>
            <p:cNvCxnSpPr>
              <a:stCxn id="633" idx="1"/>
              <a:endCxn id="627" idx="4"/>
            </p:cNvCxnSpPr>
            <p:nvPr/>
          </p:nvCxnSpPr>
          <p:spPr>
            <a:xfrm rot="15876742" flipH="1">
              <a:off x="5103613" y="6051303"/>
              <a:ext cx="54313" cy="6066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1" name="Прямая соединительная линия 640"/>
            <p:cNvCxnSpPr>
              <a:stCxn id="545" idx="3"/>
              <a:endCxn id="630" idx="7"/>
            </p:cNvCxnSpPr>
            <p:nvPr/>
          </p:nvCxnSpPr>
          <p:spPr>
            <a:xfrm rot="5400000">
              <a:off x="5010766" y="5667428"/>
              <a:ext cx="49512" cy="9352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2" name="Прямая соединительная линия 641"/>
            <p:cNvCxnSpPr>
              <a:stCxn id="634" idx="0"/>
              <a:endCxn id="630" idx="4"/>
            </p:cNvCxnSpPr>
            <p:nvPr/>
          </p:nvCxnSpPr>
          <p:spPr>
            <a:xfrm flipV="1">
              <a:off x="4905825" y="5740216"/>
              <a:ext cx="33060" cy="1047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7" name="Прямая соединительная линия 646"/>
            <p:cNvCxnSpPr>
              <a:stCxn id="634" idx="6"/>
              <a:endCxn id="631" idx="1"/>
            </p:cNvCxnSpPr>
            <p:nvPr/>
          </p:nvCxnSpPr>
          <p:spPr>
            <a:xfrm rot="16200000" flipV="1">
              <a:off x="4781546" y="5610896"/>
              <a:ext cx="162503" cy="6125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8" name="Прямая соединительная линия 647"/>
            <p:cNvCxnSpPr>
              <a:stCxn id="634" idx="3"/>
              <a:endCxn id="628" idx="6"/>
            </p:cNvCxnSpPr>
            <p:nvPr/>
          </p:nvCxnSpPr>
          <p:spPr>
            <a:xfrm rot="5076742">
              <a:off x="4788556" y="5799902"/>
              <a:ext cx="130112" cy="3709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9" name="Прямая соединительная линия 648"/>
            <p:cNvCxnSpPr>
              <a:stCxn id="628" idx="0"/>
              <a:endCxn id="629" idx="4"/>
            </p:cNvCxnSpPr>
            <p:nvPr/>
          </p:nvCxnSpPr>
          <p:spPr>
            <a:xfrm rot="21276742">
              <a:off x="4859056" y="5913756"/>
              <a:ext cx="119364" cy="5601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50" name="8-конечная звезда 649"/>
            <p:cNvSpPr/>
            <p:nvPr/>
          </p:nvSpPr>
          <p:spPr>
            <a:xfrm rot="1262594">
              <a:off x="4505825" y="5577403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</p:grpSp>
      <p:grpSp>
        <p:nvGrpSpPr>
          <p:cNvPr id="17" name="Группа 805"/>
          <p:cNvGrpSpPr/>
          <p:nvPr/>
        </p:nvGrpSpPr>
        <p:grpSpPr>
          <a:xfrm>
            <a:off x="3077063" y="5363089"/>
            <a:ext cx="1485393" cy="986974"/>
            <a:chOff x="3077063" y="5363089"/>
            <a:chExt cx="1485393" cy="986974"/>
          </a:xfrm>
        </p:grpSpPr>
        <p:sp>
          <p:nvSpPr>
            <p:cNvPr id="676" name="8-конечная звезда 675"/>
            <p:cNvSpPr/>
            <p:nvPr/>
          </p:nvSpPr>
          <p:spPr>
            <a:xfrm rot="1262594">
              <a:off x="4295722" y="5867366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77" name="8-конечная звезда 676"/>
            <p:cNvSpPr/>
            <p:nvPr/>
          </p:nvSpPr>
          <p:spPr>
            <a:xfrm rot="1262594">
              <a:off x="4365581" y="600866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78" name="8-конечная звезда 677"/>
            <p:cNvSpPr/>
            <p:nvPr/>
          </p:nvSpPr>
          <p:spPr>
            <a:xfrm rot="1262594">
              <a:off x="4079829" y="593887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79" name="8-конечная звезда 678"/>
            <p:cNvSpPr/>
            <p:nvPr/>
          </p:nvSpPr>
          <p:spPr>
            <a:xfrm rot="1262594">
              <a:off x="4294142" y="6151538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80" name="8-конечная звезда 679"/>
            <p:cNvSpPr/>
            <p:nvPr/>
          </p:nvSpPr>
          <p:spPr>
            <a:xfrm rot="1262594">
              <a:off x="4365581" y="629606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81" name="8-конечная звезда 680"/>
            <p:cNvSpPr/>
            <p:nvPr/>
          </p:nvSpPr>
          <p:spPr>
            <a:xfrm rot="1262594">
              <a:off x="4508456" y="6080102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82" name="8-конечная звезда 681"/>
            <p:cNvSpPr/>
            <p:nvPr/>
          </p:nvSpPr>
          <p:spPr>
            <a:xfrm rot="1262594">
              <a:off x="4008390" y="5865786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83" name="8-конечная звезда 682"/>
            <p:cNvSpPr/>
            <p:nvPr/>
          </p:nvSpPr>
          <p:spPr>
            <a:xfrm rot="1262594">
              <a:off x="4438667" y="5795997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84" name="8-конечная звезда 683"/>
            <p:cNvSpPr/>
            <p:nvPr/>
          </p:nvSpPr>
          <p:spPr>
            <a:xfrm rot="1262594">
              <a:off x="4008391" y="5722910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85" name="8-конечная звезда 684"/>
            <p:cNvSpPr/>
            <p:nvPr/>
          </p:nvSpPr>
          <p:spPr>
            <a:xfrm rot="1262594">
              <a:off x="3794076" y="5865786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86" name="8-конечная звезда 685"/>
            <p:cNvSpPr/>
            <p:nvPr/>
          </p:nvSpPr>
          <p:spPr>
            <a:xfrm rot="1262594">
              <a:off x="3867163" y="565147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88" name="8-конечная звезда 687"/>
            <p:cNvSpPr/>
            <p:nvPr/>
          </p:nvSpPr>
          <p:spPr>
            <a:xfrm rot="1262594">
              <a:off x="3865514" y="600866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693" name="Прямая соединительная линия 692"/>
            <p:cNvCxnSpPr>
              <a:stCxn id="684" idx="4"/>
              <a:endCxn id="686" idx="0"/>
            </p:cNvCxnSpPr>
            <p:nvPr/>
          </p:nvCxnSpPr>
          <p:spPr>
            <a:xfrm rot="10800000">
              <a:off x="3919362" y="5688169"/>
              <a:ext cx="90830" cy="5204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94" name="8-конечная звезда 693"/>
            <p:cNvSpPr/>
            <p:nvPr/>
          </p:nvSpPr>
          <p:spPr>
            <a:xfrm rot="1262594">
              <a:off x="3935900" y="5661374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95" name="8-конечная звезда 694"/>
            <p:cNvSpPr/>
            <p:nvPr/>
          </p:nvSpPr>
          <p:spPr>
            <a:xfrm rot="1262594">
              <a:off x="3506746" y="5507017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96" name="8-конечная звезда 695"/>
            <p:cNvSpPr/>
            <p:nvPr/>
          </p:nvSpPr>
          <p:spPr>
            <a:xfrm rot="1262594">
              <a:off x="3505694" y="5363089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97" name="8-конечная звезда 696"/>
            <p:cNvSpPr/>
            <p:nvPr/>
          </p:nvSpPr>
          <p:spPr>
            <a:xfrm rot="1262594">
              <a:off x="3149556" y="5792769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98" name="8-конечная звезда 697"/>
            <p:cNvSpPr/>
            <p:nvPr/>
          </p:nvSpPr>
          <p:spPr>
            <a:xfrm rot="1262594">
              <a:off x="3506745" y="6078521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99" name="8-конечная звезда 698"/>
            <p:cNvSpPr/>
            <p:nvPr/>
          </p:nvSpPr>
          <p:spPr>
            <a:xfrm rot="1262594">
              <a:off x="3505692" y="6220345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00" name="8-конечная звезда 699"/>
            <p:cNvSpPr/>
            <p:nvPr/>
          </p:nvSpPr>
          <p:spPr>
            <a:xfrm rot="1262594">
              <a:off x="3077063" y="6006031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701" name="Прямая соединительная линия 700"/>
            <p:cNvCxnSpPr>
              <a:stCxn id="681" idx="6"/>
              <a:endCxn id="683" idx="0"/>
            </p:cNvCxnSpPr>
            <p:nvPr/>
          </p:nvCxnSpPr>
          <p:spPr>
            <a:xfrm rot="16200000" flipV="1">
              <a:off x="4393404" y="5930155"/>
              <a:ext cx="249211" cy="5428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3" name="Прямая соединительная линия 702"/>
            <p:cNvCxnSpPr>
              <a:stCxn id="683" idx="3"/>
              <a:endCxn id="676" idx="7"/>
            </p:cNvCxnSpPr>
            <p:nvPr/>
          </p:nvCxnSpPr>
          <p:spPr>
            <a:xfrm rot="5400000">
              <a:off x="4373037" y="5818654"/>
              <a:ext cx="52650" cy="8326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4" name="Прямая соединительная линия 703"/>
            <p:cNvCxnSpPr>
              <a:stCxn id="681" idx="4"/>
              <a:endCxn id="677" idx="0"/>
            </p:cNvCxnSpPr>
            <p:nvPr/>
          </p:nvCxnSpPr>
          <p:spPr>
            <a:xfrm rot="10800000">
              <a:off x="4417781" y="6045359"/>
              <a:ext cx="92477" cy="5204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5" name="Прямая соединительная линия 704"/>
            <p:cNvCxnSpPr>
              <a:stCxn id="679" idx="6"/>
              <a:endCxn id="677" idx="2"/>
            </p:cNvCxnSpPr>
            <p:nvPr/>
          </p:nvCxnSpPr>
          <p:spPr>
            <a:xfrm rot="5400000" flipH="1" flipV="1">
              <a:off x="4310623" y="6081077"/>
              <a:ext cx="92477" cy="5204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6" name="Прямая соединительная линия 705"/>
            <p:cNvCxnSpPr>
              <a:stCxn id="680" idx="5"/>
              <a:endCxn id="679" idx="1"/>
            </p:cNvCxnSpPr>
            <p:nvPr/>
          </p:nvCxnSpPr>
          <p:spPr>
            <a:xfrm rot="16200000" flipV="1">
              <a:off x="4309274" y="6226044"/>
              <a:ext cx="95177" cy="4951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7" name="Прямая соединительная линия 706"/>
            <p:cNvCxnSpPr>
              <a:stCxn id="680" idx="7"/>
              <a:endCxn id="681" idx="1"/>
            </p:cNvCxnSpPr>
            <p:nvPr/>
          </p:nvCxnSpPr>
          <p:spPr>
            <a:xfrm rot="5400000" flipH="1" flipV="1">
              <a:off x="4391675" y="6157356"/>
              <a:ext cx="180324" cy="12916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5" name="Прямая соединительная линия 744"/>
            <p:cNvCxnSpPr>
              <a:stCxn id="682" idx="7"/>
              <a:endCxn id="684" idx="1"/>
            </p:cNvCxnSpPr>
            <p:nvPr/>
          </p:nvCxnSpPr>
          <p:spPr>
            <a:xfrm rot="16200000" flipV="1">
              <a:off x="3999590" y="5821349"/>
              <a:ext cx="107239" cy="1371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6" name="Прямая соединительная линия 745"/>
            <p:cNvCxnSpPr>
              <a:stCxn id="685" idx="0"/>
              <a:endCxn id="682" idx="4"/>
            </p:cNvCxnSpPr>
            <p:nvPr/>
          </p:nvCxnSpPr>
          <p:spPr>
            <a:xfrm flipV="1">
              <a:off x="3846275" y="5883091"/>
              <a:ext cx="163916" cy="1939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7" name="Прямая соединительная линия 746"/>
            <p:cNvCxnSpPr>
              <a:stCxn id="678" idx="5"/>
              <a:endCxn id="682" idx="0"/>
            </p:cNvCxnSpPr>
            <p:nvPr/>
          </p:nvCxnSpPr>
          <p:spPr>
            <a:xfrm rot="16200000" flipV="1">
              <a:off x="4058869" y="5904201"/>
              <a:ext cx="38718" cy="3527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8" name="Прямая соединительная линия 747"/>
            <p:cNvCxnSpPr>
              <a:stCxn id="677" idx="5"/>
              <a:endCxn id="676" idx="1"/>
            </p:cNvCxnSpPr>
            <p:nvPr/>
          </p:nvCxnSpPr>
          <p:spPr>
            <a:xfrm rot="16200000" flipV="1">
              <a:off x="4320641" y="5950012"/>
              <a:ext cx="81615" cy="4034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9" name="Прямая соединительная линия 748"/>
            <p:cNvCxnSpPr>
              <a:stCxn id="678" idx="7"/>
              <a:endCxn id="677" idx="4"/>
            </p:cNvCxnSpPr>
            <p:nvPr/>
          </p:nvCxnSpPr>
          <p:spPr>
            <a:xfrm rot="16200000" flipH="1">
              <a:off x="4213913" y="5872500"/>
              <a:ext cx="71058" cy="23587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0" name="Прямая соединительная линия 749"/>
            <p:cNvCxnSpPr>
              <a:stCxn id="688" idx="5"/>
              <a:endCxn id="685" idx="1"/>
            </p:cNvCxnSpPr>
            <p:nvPr/>
          </p:nvCxnSpPr>
          <p:spPr>
            <a:xfrm rot="16200000" flipV="1">
              <a:off x="3810031" y="5939469"/>
              <a:ext cx="93529" cy="4951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1" name="Прямая соединительная линия 750"/>
            <p:cNvCxnSpPr>
              <a:stCxn id="688" idx="0"/>
              <a:endCxn id="678" idx="1"/>
            </p:cNvCxnSpPr>
            <p:nvPr/>
          </p:nvCxnSpPr>
          <p:spPr>
            <a:xfrm flipV="1">
              <a:off x="3917713" y="5990547"/>
              <a:ext cx="200079" cy="5481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2" name="Прямая соединительная линия 751"/>
            <p:cNvCxnSpPr>
              <a:stCxn id="682" idx="4"/>
              <a:endCxn id="686" idx="2"/>
            </p:cNvCxnSpPr>
            <p:nvPr/>
          </p:nvCxnSpPr>
          <p:spPr>
            <a:xfrm rot="10800000">
              <a:off x="3884469" y="5703673"/>
              <a:ext cx="125723" cy="17941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3" name="Прямая соединительная линия 752"/>
            <p:cNvCxnSpPr>
              <a:stCxn id="698" idx="7"/>
              <a:endCxn id="688" idx="3"/>
            </p:cNvCxnSpPr>
            <p:nvPr/>
          </p:nvCxnSpPr>
          <p:spPr>
            <a:xfrm rot="5400000" flipH="1" flipV="1">
              <a:off x="3685600" y="5909111"/>
              <a:ext cx="44724" cy="31975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4" name="Прямая соединительная линия 753"/>
            <p:cNvCxnSpPr>
              <a:stCxn id="697" idx="7"/>
              <a:endCxn id="685" idx="3"/>
            </p:cNvCxnSpPr>
            <p:nvPr/>
          </p:nvCxnSpPr>
          <p:spPr>
            <a:xfrm rot="16200000" flipH="1">
              <a:off x="3444573" y="5551920"/>
              <a:ext cx="98151" cy="60550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0" name="Прямая соединительная линия 759"/>
            <p:cNvCxnSpPr>
              <a:stCxn id="700" idx="6"/>
              <a:endCxn id="697" idx="3"/>
            </p:cNvCxnSpPr>
            <p:nvPr/>
          </p:nvCxnSpPr>
          <p:spPr>
            <a:xfrm rot="5400000" flipH="1" flipV="1">
              <a:off x="3034426" y="5890241"/>
              <a:ext cx="184091" cy="4989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3" name="Прямая соединительная линия 792"/>
            <p:cNvCxnSpPr>
              <a:stCxn id="698" idx="4"/>
              <a:endCxn id="697" idx="1"/>
            </p:cNvCxnSpPr>
            <p:nvPr/>
          </p:nvCxnSpPr>
          <p:spPr>
            <a:xfrm rot="10800000">
              <a:off x="3179928" y="5834109"/>
              <a:ext cx="328259" cy="25825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4" name="Прямая соединительная линия 793"/>
            <p:cNvCxnSpPr>
              <a:stCxn id="699" idx="6"/>
              <a:endCxn id="698" idx="1"/>
            </p:cNvCxnSpPr>
            <p:nvPr/>
          </p:nvCxnSpPr>
          <p:spPr>
            <a:xfrm rot="5400000" flipH="1" flipV="1">
              <a:off x="3482793" y="6167223"/>
              <a:ext cx="101684" cy="696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5" name="Прямая соединительная линия 794"/>
            <p:cNvCxnSpPr>
              <a:stCxn id="695" idx="0"/>
              <a:endCxn id="686" idx="4"/>
            </p:cNvCxnSpPr>
            <p:nvPr/>
          </p:nvCxnSpPr>
          <p:spPr>
            <a:xfrm>
              <a:off x="3548505" y="5536373"/>
              <a:ext cx="320459" cy="13240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6" name="Прямая соединительная линия 795"/>
            <p:cNvCxnSpPr>
              <a:stCxn id="695" idx="5"/>
              <a:endCxn id="696" idx="1"/>
            </p:cNvCxnSpPr>
            <p:nvPr/>
          </p:nvCxnSpPr>
          <p:spPr>
            <a:xfrm rot="5400000" flipH="1" flipV="1">
              <a:off x="3469620" y="5447494"/>
              <a:ext cx="111339" cy="1142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812" name="Прямая соединительная линия 811"/>
          <p:cNvCxnSpPr/>
          <p:nvPr/>
        </p:nvCxnSpPr>
        <p:spPr>
          <a:xfrm rot="5400000">
            <a:off x="3906615" y="6621267"/>
            <a:ext cx="259200" cy="71438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823" name="Прямая соединительная линия 822"/>
          <p:cNvCxnSpPr/>
          <p:nvPr/>
        </p:nvCxnSpPr>
        <p:spPr>
          <a:xfrm rot="16200000" flipH="1">
            <a:off x="5660447" y="6412520"/>
            <a:ext cx="252000" cy="142877"/>
          </a:xfrm>
          <a:prstGeom prst="line">
            <a:avLst/>
          </a:prstGeom>
          <a:scene3d>
            <a:camera prst="orthographicFront">
              <a:rot lat="0" lon="0" rev="10200000"/>
            </a:camera>
            <a:lightRig rig="threePt" dir="t"/>
          </a:scene3d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827" name="TextBox 826"/>
          <p:cNvSpPr txBox="1"/>
          <p:nvPr/>
        </p:nvSpPr>
        <p:spPr>
          <a:xfrm rot="21075957">
            <a:off x="4424797" y="6543091"/>
            <a:ext cx="1058667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1400" dirty="0" smtClean="0">
                <a:latin typeface="Bookman Old Style" pitchFamily="18" charset="0"/>
              </a:rPr>
              <a:t>грудень</a:t>
            </a:r>
            <a:endParaRPr lang="uk-UA" sz="1400" dirty="0">
              <a:latin typeface="Bookman Old Style" pitchFamily="18" charset="0"/>
            </a:endParaRPr>
          </a:p>
        </p:txBody>
      </p:sp>
      <p:sp>
        <p:nvSpPr>
          <p:cNvPr id="828" name="TextBox 827"/>
          <p:cNvSpPr txBox="1"/>
          <p:nvPr/>
        </p:nvSpPr>
        <p:spPr>
          <a:xfrm rot="19276280">
            <a:off x="6073450" y="5869472"/>
            <a:ext cx="1058667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1400" dirty="0" smtClean="0">
                <a:latin typeface="Bookman Old Style" pitchFamily="18" charset="0"/>
              </a:rPr>
              <a:t>листопад</a:t>
            </a:r>
            <a:endParaRPr lang="uk-UA" sz="1400" dirty="0">
              <a:latin typeface="Bookman Old Style" pitchFamily="18" charset="0"/>
            </a:endParaRPr>
          </a:p>
        </p:txBody>
      </p:sp>
      <p:sp>
        <p:nvSpPr>
          <p:cNvPr id="829" name="TextBox 828"/>
          <p:cNvSpPr txBox="1"/>
          <p:nvPr/>
        </p:nvSpPr>
        <p:spPr>
          <a:xfrm rot="17630071">
            <a:off x="7117024" y="4586123"/>
            <a:ext cx="1058667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1400" dirty="0" smtClean="0">
                <a:latin typeface="Bookman Old Style" pitchFamily="18" charset="0"/>
              </a:rPr>
              <a:t>жовтень</a:t>
            </a:r>
            <a:endParaRPr lang="uk-UA" sz="1400" dirty="0">
              <a:latin typeface="Bookman Old Style" pitchFamily="18" charset="0"/>
            </a:endParaRPr>
          </a:p>
        </p:txBody>
      </p:sp>
      <p:sp>
        <p:nvSpPr>
          <p:cNvPr id="830" name="TextBox 829"/>
          <p:cNvSpPr txBox="1"/>
          <p:nvPr/>
        </p:nvSpPr>
        <p:spPr>
          <a:xfrm rot="15714304">
            <a:off x="7341394" y="2882876"/>
            <a:ext cx="1058667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1400" dirty="0" smtClean="0">
                <a:latin typeface="Bookman Old Style" pitchFamily="18" charset="0"/>
              </a:rPr>
              <a:t>вересень</a:t>
            </a:r>
            <a:endParaRPr lang="uk-UA" sz="1400" dirty="0">
              <a:latin typeface="Bookman Old Style" pitchFamily="18" charset="0"/>
            </a:endParaRPr>
          </a:p>
        </p:txBody>
      </p:sp>
      <p:sp>
        <p:nvSpPr>
          <p:cNvPr id="831" name="TextBox 830"/>
          <p:cNvSpPr txBox="1"/>
          <p:nvPr/>
        </p:nvSpPr>
        <p:spPr>
          <a:xfrm rot="3220511">
            <a:off x="6748397" y="1310971"/>
            <a:ext cx="1058667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1400" dirty="0" smtClean="0">
                <a:latin typeface="Bookman Old Style" pitchFamily="18" charset="0"/>
              </a:rPr>
              <a:t>серпень</a:t>
            </a:r>
            <a:endParaRPr lang="uk-UA" sz="1400" dirty="0">
              <a:latin typeface="Bookman Old Style" pitchFamily="18" charset="0"/>
            </a:endParaRPr>
          </a:p>
        </p:txBody>
      </p:sp>
      <p:sp>
        <p:nvSpPr>
          <p:cNvPr id="832" name="TextBox 831"/>
          <p:cNvSpPr txBox="1"/>
          <p:nvPr/>
        </p:nvSpPr>
        <p:spPr>
          <a:xfrm rot="1586521">
            <a:off x="5448208" y="219585"/>
            <a:ext cx="1058667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1400" dirty="0" smtClean="0">
                <a:latin typeface="Bookman Old Style" pitchFamily="18" charset="0"/>
              </a:rPr>
              <a:t>липень</a:t>
            </a:r>
            <a:endParaRPr lang="uk-UA" sz="1400" dirty="0">
              <a:latin typeface="Bookman Old Style" pitchFamily="18" charset="0"/>
            </a:endParaRPr>
          </a:p>
        </p:txBody>
      </p:sp>
      <p:sp>
        <p:nvSpPr>
          <p:cNvPr id="833" name="TextBox 832"/>
          <p:cNvSpPr txBox="1"/>
          <p:nvPr/>
        </p:nvSpPr>
        <p:spPr>
          <a:xfrm rot="21422218">
            <a:off x="3660219" y="-66475"/>
            <a:ext cx="1058667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1400" dirty="0" smtClean="0">
                <a:latin typeface="Bookman Old Style" pitchFamily="18" charset="0"/>
              </a:rPr>
              <a:t>червень</a:t>
            </a:r>
            <a:endParaRPr lang="uk-UA" sz="1400" dirty="0">
              <a:latin typeface="Bookman Old Style" pitchFamily="18" charset="0"/>
            </a:endParaRPr>
          </a:p>
        </p:txBody>
      </p:sp>
      <p:sp>
        <p:nvSpPr>
          <p:cNvPr id="834" name="TextBox 833"/>
          <p:cNvSpPr txBox="1"/>
          <p:nvPr/>
        </p:nvSpPr>
        <p:spPr>
          <a:xfrm rot="19518500">
            <a:off x="2065156" y="559647"/>
            <a:ext cx="1058667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1400" dirty="0" smtClean="0">
                <a:latin typeface="Bookman Old Style" pitchFamily="18" charset="0"/>
              </a:rPr>
              <a:t>травень</a:t>
            </a:r>
            <a:endParaRPr lang="uk-UA" sz="1400" dirty="0">
              <a:latin typeface="Bookman Old Style" pitchFamily="18" charset="0"/>
            </a:endParaRPr>
          </a:p>
        </p:txBody>
      </p:sp>
      <p:sp>
        <p:nvSpPr>
          <p:cNvPr id="835" name="TextBox 834"/>
          <p:cNvSpPr txBox="1"/>
          <p:nvPr/>
        </p:nvSpPr>
        <p:spPr>
          <a:xfrm rot="17687757">
            <a:off x="1006358" y="1809320"/>
            <a:ext cx="1058667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1400" dirty="0" smtClean="0">
                <a:latin typeface="Bookman Old Style" pitchFamily="18" charset="0"/>
              </a:rPr>
              <a:t>квітень</a:t>
            </a:r>
          </a:p>
        </p:txBody>
      </p:sp>
      <p:sp>
        <p:nvSpPr>
          <p:cNvPr id="836" name="TextBox 835"/>
          <p:cNvSpPr txBox="1"/>
          <p:nvPr/>
        </p:nvSpPr>
        <p:spPr>
          <a:xfrm rot="4875169">
            <a:off x="749077" y="3754552"/>
            <a:ext cx="1058667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1400" dirty="0" smtClean="0">
                <a:latin typeface="Bookman Old Style" pitchFamily="18" charset="0"/>
              </a:rPr>
              <a:t>березень</a:t>
            </a:r>
          </a:p>
        </p:txBody>
      </p:sp>
      <p:sp>
        <p:nvSpPr>
          <p:cNvPr id="837" name="TextBox 836"/>
          <p:cNvSpPr txBox="1"/>
          <p:nvPr/>
        </p:nvSpPr>
        <p:spPr>
          <a:xfrm rot="3368098">
            <a:off x="1300985" y="5166505"/>
            <a:ext cx="1058667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1400" dirty="0" smtClean="0">
                <a:latin typeface="Bookman Old Style" pitchFamily="18" charset="0"/>
              </a:rPr>
              <a:t>лютий</a:t>
            </a:r>
          </a:p>
        </p:txBody>
      </p:sp>
      <p:sp>
        <p:nvSpPr>
          <p:cNvPr id="838" name="TextBox 837"/>
          <p:cNvSpPr txBox="1"/>
          <p:nvPr/>
        </p:nvSpPr>
        <p:spPr>
          <a:xfrm rot="1618209">
            <a:off x="2572415" y="6249465"/>
            <a:ext cx="1058667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1400" dirty="0" smtClean="0">
                <a:latin typeface="Bookman Old Style" pitchFamily="18" charset="0"/>
              </a:rPr>
              <a:t>січень</a:t>
            </a:r>
          </a:p>
        </p:txBody>
      </p:sp>
      <p:grpSp>
        <p:nvGrpSpPr>
          <p:cNvPr id="18" name="Группа 864"/>
          <p:cNvGrpSpPr/>
          <p:nvPr/>
        </p:nvGrpSpPr>
        <p:grpSpPr>
          <a:xfrm>
            <a:off x="3673098" y="578603"/>
            <a:ext cx="2665709" cy="6010528"/>
            <a:chOff x="3673098" y="578603"/>
            <a:chExt cx="2665709" cy="6010528"/>
          </a:xfrm>
        </p:grpSpPr>
        <p:sp>
          <p:nvSpPr>
            <p:cNvPr id="866" name="Полилиния 865"/>
            <p:cNvSpPr/>
            <p:nvPr/>
          </p:nvSpPr>
          <p:spPr>
            <a:xfrm>
              <a:off x="4702169" y="5535152"/>
              <a:ext cx="727087" cy="608492"/>
            </a:xfrm>
            <a:custGeom>
              <a:avLst/>
              <a:gdLst>
                <a:gd name="connsiteX0" fmla="*/ 2217 w 727087"/>
                <a:gd name="connsiteY0" fmla="*/ 109728 h 608492"/>
                <a:gd name="connsiteX1" fmla="*/ 8867 w 727087"/>
                <a:gd name="connsiteY1" fmla="*/ 146304 h 608492"/>
                <a:gd name="connsiteX2" fmla="*/ 15517 w 727087"/>
                <a:gd name="connsiteY2" fmla="*/ 152955 h 608492"/>
                <a:gd name="connsiteX3" fmla="*/ 28818 w 727087"/>
                <a:gd name="connsiteY3" fmla="*/ 169580 h 608492"/>
                <a:gd name="connsiteX4" fmla="*/ 48768 w 727087"/>
                <a:gd name="connsiteY4" fmla="*/ 176230 h 608492"/>
                <a:gd name="connsiteX5" fmla="*/ 121920 w 727087"/>
                <a:gd name="connsiteY5" fmla="*/ 172905 h 608492"/>
                <a:gd name="connsiteX6" fmla="*/ 158496 w 727087"/>
                <a:gd name="connsiteY6" fmla="*/ 166255 h 608492"/>
                <a:gd name="connsiteX7" fmla="*/ 181772 w 727087"/>
                <a:gd name="connsiteY7" fmla="*/ 162930 h 608492"/>
                <a:gd name="connsiteX8" fmla="*/ 221673 w 727087"/>
                <a:gd name="connsiteY8" fmla="*/ 152955 h 608492"/>
                <a:gd name="connsiteX9" fmla="*/ 231648 w 727087"/>
                <a:gd name="connsiteY9" fmla="*/ 149629 h 608492"/>
                <a:gd name="connsiteX10" fmla="*/ 318100 w 727087"/>
                <a:gd name="connsiteY10" fmla="*/ 156280 h 608492"/>
                <a:gd name="connsiteX11" fmla="*/ 338051 w 727087"/>
                <a:gd name="connsiteY11" fmla="*/ 162930 h 608492"/>
                <a:gd name="connsiteX12" fmla="*/ 358002 w 727087"/>
                <a:gd name="connsiteY12" fmla="*/ 176230 h 608492"/>
                <a:gd name="connsiteX13" fmla="*/ 361327 w 727087"/>
                <a:gd name="connsiteY13" fmla="*/ 192856 h 608492"/>
                <a:gd name="connsiteX14" fmla="*/ 354676 w 727087"/>
                <a:gd name="connsiteY14" fmla="*/ 229432 h 608492"/>
                <a:gd name="connsiteX15" fmla="*/ 348026 w 727087"/>
                <a:gd name="connsiteY15" fmla="*/ 242732 h 608492"/>
                <a:gd name="connsiteX16" fmla="*/ 341376 w 727087"/>
                <a:gd name="connsiteY16" fmla="*/ 279308 h 608492"/>
                <a:gd name="connsiteX17" fmla="*/ 334726 w 727087"/>
                <a:gd name="connsiteY17" fmla="*/ 395686 h 608492"/>
                <a:gd name="connsiteX18" fmla="*/ 331401 w 727087"/>
                <a:gd name="connsiteY18" fmla="*/ 478813 h 608492"/>
                <a:gd name="connsiteX19" fmla="*/ 341376 w 727087"/>
                <a:gd name="connsiteY19" fmla="*/ 528690 h 608492"/>
                <a:gd name="connsiteX20" fmla="*/ 351351 w 727087"/>
                <a:gd name="connsiteY20" fmla="*/ 535340 h 608492"/>
                <a:gd name="connsiteX21" fmla="*/ 367977 w 727087"/>
                <a:gd name="connsiteY21" fmla="*/ 551965 h 608492"/>
                <a:gd name="connsiteX22" fmla="*/ 384602 w 727087"/>
                <a:gd name="connsiteY22" fmla="*/ 561941 h 608492"/>
                <a:gd name="connsiteX23" fmla="*/ 394578 w 727087"/>
                <a:gd name="connsiteY23" fmla="*/ 571916 h 608492"/>
                <a:gd name="connsiteX24" fmla="*/ 427828 w 727087"/>
                <a:gd name="connsiteY24" fmla="*/ 578566 h 608492"/>
                <a:gd name="connsiteX25" fmla="*/ 447779 w 727087"/>
                <a:gd name="connsiteY25" fmla="*/ 585216 h 608492"/>
                <a:gd name="connsiteX26" fmla="*/ 464404 w 727087"/>
                <a:gd name="connsiteY26" fmla="*/ 595192 h 608492"/>
                <a:gd name="connsiteX27" fmla="*/ 474380 w 727087"/>
                <a:gd name="connsiteY27" fmla="*/ 601842 h 608492"/>
                <a:gd name="connsiteX28" fmla="*/ 494330 w 727087"/>
                <a:gd name="connsiteY28" fmla="*/ 608492 h 608492"/>
                <a:gd name="connsiteX29" fmla="*/ 550857 w 727087"/>
                <a:gd name="connsiteY29" fmla="*/ 605167 h 608492"/>
                <a:gd name="connsiteX30" fmla="*/ 560832 w 727087"/>
                <a:gd name="connsiteY30" fmla="*/ 598517 h 608492"/>
                <a:gd name="connsiteX31" fmla="*/ 580783 w 727087"/>
                <a:gd name="connsiteY31" fmla="*/ 591867 h 608492"/>
                <a:gd name="connsiteX32" fmla="*/ 604058 w 727087"/>
                <a:gd name="connsiteY32" fmla="*/ 585216 h 608492"/>
                <a:gd name="connsiteX33" fmla="*/ 627334 w 727087"/>
                <a:gd name="connsiteY33" fmla="*/ 575241 h 608492"/>
                <a:gd name="connsiteX34" fmla="*/ 637309 w 727087"/>
                <a:gd name="connsiteY34" fmla="*/ 568591 h 608492"/>
                <a:gd name="connsiteX35" fmla="*/ 647284 w 727087"/>
                <a:gd name="connsiteY35" fmla="*/ 565266 h 608492"/>
                <a:gd name="connsiteX36" fmla="*/ 657260 w 727087"/>
                <a:gd name="connsiteY36" fmla="*/ 555291 h 608492"/>
                <a:gd name="connsiteX37" fmla="*/ 680535 w 727087"/>
                <a:gd name="connsiteY37" fmla="*/ 541990 h 608492"/>
                <a:gd name="connsiteX38" fmla="*/ 693836 w 727087"/>
                <a:gd name="connsiteY38" fmla="*/ 525365 h 608492"/>
                <a:gd name="connsiteX39" fmla="*/ 697161 w 727087"/>
                <a:gd name="connsiteY39" fmla="*/ 515389 h 608492"/>
                <a:gd name="connsiteX40" fmla="*/ 707136 w 727087"/>
                <a:gd name="connsiteY40" fmla="*/ 495439 h 608492"/>
                <a:gd name="connsiteX41" fmla="*/ 710461 w 727087"/>
                <a:gd name="connsiteY41" fmla="*/ 422287 h 608492"/>
                <a:gd name="connsiteX42" fmla="*/ 713786 w 727087"/>
                <a:gd name="connsiteY42" fmla="*/ 405661 h 608492"/>
                <a:gd name="connsiteX43" fmla="*/ 717111 w 727087"/>
                <a:gd name="connsiteY43" fmla="*/ 385711 h 608492"/>
                <a:gd name="connsiteX44" fmla="*/ 723762 w 727087"/>
                <a:gd name="connsiteY44" fmla="*/ 339160 h 608492"/>
                <a:gd name="connsiteX45" fmla="*/ 727087 w 727087"/>
                <a:gd name="connsiteY45" fmla="*/ 329184 h 608492"/>
                <a:gd name="connsiteX46" fmla="*/ 723762 w 727087"/>
                <a:gd name="connsiteY46" fmla="*/ 295933 h 608492"/>
                <a:gd name="connsiteX47" fmla="*/ 713786 w 727087"/>
                <a:gd name="connsiteY47" fmla="*/ 262683 h 608492"/>
                <a:gd name="connsiteX48" fmla="*/ 707136 w 727087"/>
                <a:gd name="connsiteY48" fmla="*/ 236082 h 608492"/>
                <a:gd name="connsiteX49" fmla="*/ 700486 w 727087"/>
                <a:gd name="connsiteY49" fmla="*/ 212806 h 608492"/>
                <a:gd name="connsiteX50" fmla="*/ 693836 w 727087"/>
                <a:gd name="connsiteY50" fmla="*/ 202831 h 608492"/>
                <a:gd name="connsiteX51" fmla="*/ 690511 w 727087"/>
                <a:gd name="connsiteY51" fmla="*/ 192856 h 608492"/>
                <a:gd name="connsiteX52" fmla="*/ 673885 w 727087"/>
                <a:gd name="connsiteY52" fmla="*/ 176230 h 608492"/>
                <a:gd name="connsiteX53" fmla="*/ 650610 w 727087"/>
                <a:gd name="connsiteY53" fmla="*/ 152955 h 608492"/>
                <a:gd name="connsiteX54" fmla="*/ 643959 w 727087"/>
                <a:gd name="connsiteY54" fmla="*/ 146304 h 608492"/>
                <a:gd name="connsiteX55" fmla="*/ 624009 w 727087"/>
                <a:gd name="connsiteY55" fmla="*/ 139654 h 608492"/>
                <a:gd name="connsiteX56" fmla="*/ 607383 w 727087"/>
                <a:gd name="connsiteY56" fmla="*/ 126354 h 608492"/>
                <a:gd name="connsiteX57" fmla="*/ 600733 w 727087"/>
                <a:gd name="connsiteY57" fmla="*/ 116379 h 608492"/>
                <a:gd name="connsiteX58" fmla="*/ 584108 w 727087"/>
                <a:gd name="connsiteY58" fmla="*/ 99753 h 608492"/>
                <a:gd name="connsiteX59" fmla="*/ 580783 w 727087"/>
                <a:gd name="connsiteY59" fmla="*/ 89778 h 608492"/>
                <a:gd name="connsiteX60" fmla="*/ 557507 w 727087"/>
                <a:gd name="connsiteY60" fmla="*/ 69827 h 608492"/>
                <a:gd name="connsiteX61" fmla="*/ 554182 w 727087"/>
                <a:gd name="connsiteY61" fmla="*/ 59852 h 608492"/>
                <a:gd name="connsiteX62" fmla="*/ 544207 w 727087"/>
                <a:gd name="connsiteY62" fmla="*/ 53202 h 608492"/>
                <a:gd name="connsiteX63" fmla="*/ 537556 w 727087"/>
                <a:gd name="connsiteY63" fmla="*/ 46552 h 608492"/>
                <a:gd name="connsiteX64" fmla="*/ 530906 w 727087"/>
                <a:gd name="connsiteY64" fmla="*/ 36576 h 608492"/>
                <a:gd name="connsiteX65" fmla="*/ 520931 w 727087"/>
                <a:gd name="connsiteY65" fmla="*/ 33251 h 608492"/>
                <a:gd name="connsiteX66" fmla="*/ 500980 w 727087"/>
                <a:gd name="connsiteY66" fmla="*/ 19951 h 608492"/>
                <a:gd name="connsiteX67" fmla="*/ 491005 w 727087"/>
                <a:gd name="connsiteY67" fmla="*/ 13301 h 608492"/>
                <a:gd name="connsiteX68" fmla="*/ 481030 w 727087"/>
                <a:gd name="connsiteY68" fmla="*/ 9976 h 608492"/>
                <a:gd name="connsiteX69" fmla="*/ 471055 w 727087"/>
                <a:gd name="connsiteY69" fmla="*/ 3325 h 608492"/>
                <a:gd name="connsiteX70" fmla="*/ 454429 w 727087"/>
                <a:gd name="connsiteY70" fmla="*/ 0 h 608492"/>
                <a:gd name="connsiteX71" fmla="*/ 354676 w 727087"/>
                <a:gd name="connsiteY71" fmla="*/ 3325 h 608492"/>
                <a:gd name="connsiteX72" fmla="*/ 348026 w 727087"/>
                <a:gd name="connsiteY72" fmla="*/ 9976 h 608492"/>
                <a:gd name="connsiteX73" fmla="*/ 338051 w 727087"/>
                <a:gd name="connsiteY73" fmla="*/ 16626 h 608492"/>
                <a:gd name="connsiteX74" fmla="*/ 318100 w 727087"/>
                <a:gd name="connsiteY74" fmla="*/ 43227 h 608492"/>
                <a:gd name="connsiteX75" fmla="*/ 308125 w 727087"/>
                <a:gd name="connsiteY75" fmla="*/ 46552 h 608492"/>
                <a:gd name="connsiteX76" fmla="*/ 304800 w 727087"/>
                <a:gd name="connsiteY76" fmla="*/ 56527 h 608492"/>
                <a:gd name="connsiteX77" fmla="*/ 294825 w 727087"/>
                <a:gd name="connsiteY77" fmla="*/ 59852 h 608492"/>
                <a:gd name="connsiteX78" fmla="*/ 274874 w 727087"/>
                <a:gd name="connsiteY78" fmla="*/ 69827 h 608492"/>
                <a:gd name="connsiteX79" fmla="*/ 264899 w 727087"/>
                <a:gd name="connsiteY79" fmla="*/ 76477 h 608492"/>
                <a:gd name="connsiteX80" fmla="*/ 215023 w 727087"/>
                <a:gd name="connsiteY80" fmla="*/ 86453 h 608492"/>
                <a:gd name="connsiteX81" fmla="*/ 38793 w 727087"/>
                <a:gd name="connsiteY81" fmla="*/ 89778 h 608492"/>
                <a:gd name="connsiteX82" fmla="*/ 22167 w 727087"/>
                <a:gd name="connsiteY82" fmla="*/ 99753 h 608492"/>
                <a:gd name="connsiteX83" fmla="*/ 2217 w 727087"/>
                <a:gd name="connsiteY83" fmla="*/ 109728 h 6084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</a:cxnLst>
              <a:rect l="l" t="t" r="r" b="b"/>
              <a:pathLst>
                <a:path w="727087" h="608492">
                  <a:moveTo>
                    <a:pt x="2217" y="109728"/>
                  </a:moveTo>
                  <a:cubicBezTo>
                    <a:pt x="0" y="117486"/>
                    <a:pt x="4011" y="138210"/>
                    <a:pt x="8867" y="146304"/>
                  </a:cubicBezTo>
                  <a:cubicBezTo>
                    <a:pt x="10480" y="148992"/>
                    <a:pt x="13300" y="150738"/>
                    <a:pt x="15517" y="152955"/>
                  </a:cubicBezTo>
                  <a:cubicBezTo>
                    <a:pt x="19123" y="163773"/>
                    <a:pt x="17046" y="164348"/>
                    <a:pt x="28818" y="169580"/>
                  </a:cubicBezTo>
                  <a:cubicBezTo>
                    <a:pt x="35224" y="172427"/>
                    <a:pt x="48768" y="176230"/>
                    <a:pt x="48768" y="176230"/>
                  </a:cubicBezTo>
                  <a:cubicBezTo>
                    <a:pt x="73152" y="175122"/>
                    <a:pt x="97569" y="174584"/>
                    <a:pt x="121920" y="172905"/>
                  </a:cubicBezTo>
                  <a:cubicBezTo>
                    <a:pt x="153180" y="170749"/>
                    <a:pt x="135575" y="170422"/>
                    <a:pt x="158496" y="166255"/>
                  </a:cubicBezTo>
                  <a:cubicBezTo>
                    <a:pt x="166207" y="164853"/>
                    <a:pt x="174026" y="164122"/>
                    <a:pt x="181772" y="162930"/>
                  </a:cubicBezTo>
                  <a:cubicBezTo>
                    <a:pt x="206712" y="159093"/>
                    <a:pt x="197327" y="161071"/>
                    <a:pt x="221673" y="152955"/>
                  </a:cubicBezTo>
                  <a:lnTo>
                    <a:pt x="231648" y="149629"/>
                  </a:lnTo>
                  <a:cubicBezTo>
                    <a:pt x="270569" y="151399"/>
                    <a:pt x="288383" y="147365"/>
                    <a:pt x="318100" y="156280"/>
                  </a:cubicBezTo>
                  <a:cubicBezTo>
                    <a:pt x="324814" y="158294"/>
                    <a:pt x="332218" y="159042"/>
                    <a:pt x="338051" y="162930"/>
                  </a:cubicBezTo>
                  <a:lnTo>
                    <a:pt x="358002" y="176230"/>
                  </a:lnTo>
                  <a:cubicBezTo>
                    <a:pt x="359110" y="181772"/>
                    <a:pt x="361327" y="187204"/>
                    <a:pt x="361327" y="192856"/>
                  </a:cubicBezTo>
                  <a:cubicBezTo>
                    <a:pt x="361327" y="194535"/>
                    <a:pt x="355758" y="226186"/>
                    <a:pt x="354676" y="229432"/>
                  </a:cubicBezTo>
                  <a:cubicBezTo>
                    <a:pt x="353108" y="234134"/>
                    <a:pt x="349766" y="238091"/>
                    <a:pt x="348026" y="242732"/>
                  </a:cubicBezTo>
                  <a:cubicBezTo>
                    <a:pt x="344724" y="251537"/>
                    <a:pt x="342047" y="272258"/>
                    <a:pt x="341376" y="279308"/>
                  </a:cubicBezTo>
                  <a:cubicBezTo>
                    <a:pt x="338221" y="312438"/>
                    <a:pt x="336050" y="365238"/>
                    <a:pt x="334726" y="395686"/>
                  </a:cubicBezTo>
                  <a:cubicBezTo>
                    <a:pt x="333521" y="423391"/>
                    <a:pt x="332509" y="451104"/>
                    <a:pt x="331401" y="478813"/>
                  </a:cubicBezTo>
                  <a:cubicBezTo>
                    <a:pt x="331562" y="480259"/>
                    <a:pt x="334303" y="523975"/>
                    <a:pt x="341376" y="528690"/>
                  </a:cubicBezTo>
                  <a:lnTo>
                    <a:pt x="351351" y="535340"/>
                  </a:lnTo>
                  <a:cubicBezTo>
                    <a:pt x="362755" y="552443"/>
                    <a:pt x="352141" y="539295"/>
                    <a:pt x="367977" y="551965"/>
                  </a:cubicBezTo>
                  <a:cubicBezTo>
                    <a:pt x="381018" y="562399"/>
                    <a:pt x="367278" y="556166"/>
                    <a:pt x="384602" y="561941"/>
                  </a:cubicBezTo>
                  <a:cubicBezTo>
                    <a:pt x="387927" y="565266"/>
                    <a:pt x="390665" y="569308"/>
                    <a:pt x="394578" y="571916"/>
                  </a:cubicBezTo>
                  <a:cubicBezTo>
                    <a:pt x="400909" y="576137"/>
                    <a:pt x="425856" y="578284"/>
                    <a:pt x="427828" y="578566"/>
                  </a:cubicBezTo>
                  <a:cubicBezTo>
                    <a:pt x="434478" y="580783"/>
                    <a:pt x="442823" y="580259"/>
                    <a:pt x="447779" y="585216"/>
                  </a:cubicBezTo>
                  <a:cubicBezTo>
                    <a:pt x="460766" y="598205"/>
                    <a:pt x="447141" y="586561"/>
                    <a:pt x="464404" y="595192"/>
                  </a:cubicBezTo>
                  <a:cubicBezTo>
                    <a:pt x="467979" y="596979"/>
                    <a:pt x="470728" y="600219"/>
                    <a:pt x="474380" y="601842"/>
                  </a:cubicBezTo>
                  <a:cubicBezTo>
                    <a:pt x="480786" y="604689"/>
                    <a:pt x="494330" y="608492"/>
                    <a:pt x="494330" y="608492"/>
                  </a:cubicBezTo>
                  <a:cubicBezTo>
                    <a:pt x="513172" y="607384"/>
                    <a:pt x="532191" y="607967"/>
                    <a:pt x="550857" y="605167"/>
                  </a:cubicBezTo>
                  <a:cubicBezTo>
                    <a:pt x="554809" y="604574"/>
                    <a:pt x="557180" y="600140"/>
                    <a:pt x="560832" y="598517"/>
                  </a:cubicBezTo>
                  <a:cubicBezTo>
                    <a:pt x="567238" y="595670"/>
                    <a:pt x="573982" y="593568"/>
                    <a:pt x="580783" y="591867"/>
                  </a:cubicBezTo>
                  <a:cubicBezTo>
                    <a:pt x="585041" y="590802"/>
                    <a:pt x="599290" y="587600"/>
                    <a:pt x="604058" y="585216"/>
                  </a:cubicBezTo>
                  <a:cubicBezTo>
                    <a:pt x="627021" y="573735"/>
                    <a:pt x="599655" y="582161"/>
                    <a:pt x="627334" y="575241"/>
                  </a:cubicBezTo>
                  <a:cubicBezTo>
                    <a:pt x="630659" y="573024"/>
                    <a:pt x="633735" y="570378"/>
                    <a:pt x="637309" y="568591"/>
                  </a:cubicBezTo>
                  <a:cubicBezTo>
                    <a:pt x="640444" y="567024"/>
                    <a:pt x="644368" y="567210"/>
                    <a:pt x="647284" y="565266"/>
                  </a:cubicBezTo>
                  <a:cubicBezTo>
                    <a:pt x="651197" y="562658"/>
                    <a:pt x="653647" y="558301"/>
                    <a:pt x="657260" y="555291"/>
                  </a:cubicBezTo>
                  <a:cubicBezTo>
                    <a:pt x="670870" y="543949"/>
                    <a:pt x="664267" y="552835"/>
                    <a:pt x="680535" y="541990"/>
                  </a:cubicBezTo>
                  <a:cubicBezTo>
                    <a:pt x="686223" y="538198"/>
                    <a:pt x="690277" y="530703"/>
                    <a:pt x="693836" y="525365"/>
                  </a:cubicBezTo>
                  <a:cubicBezTo>
                    <a:pt x="694944" y="522040"/>
                    <a:pt x="695594" y="518524"/>
                    <a:pt x="697161" y="515389"/>
                  </a:cubicBezTo>
                  <a:cubicBezTo>
                    <a:pt x="710054" y="489603"/>
                    <a:pt x="698777" y="520515"/>
                    <a:pt x="707136" y="495439"/>
                  </a:cubicBezTo>
                  <a:cubicBezTo>
                    <a:pt x="708244" y="471055"/>
                    <a:pt x="708658" y="446629"/>
                    <a:pt x="710461" y="422287"/>
                  </a:cubicBezTo>
                  <a:cubicBezTo>
                    <a:pt x="710878" y="416651"/>
                    <a:pt x="712775" y="411222"/>
                    <a:pt x="713786" y="405661"/>
                  </a:cubicBezTo>
                  <a:cubicBezTo>
                    <a:pt x="714992" y="399028"/>
                    <a:pt x="716158" y="392385"/>
                    <a:pt x="717111" y="385711"/>
                  </a:cubicBezTo>
                  <a:cubicBezTo>
                    <a:pt x="719127" y="371599"/>
                    <a:pt x="720585" y="353455"/>
                    <a:pt x="723762" y="339160"/>
                  </a:cubicBezTo>
                  <a:cubicBezTo>
                    <a:pt x="724522" y="335738"/>
                    <a:pt x="725979" y="332509"/>
                    <a:pt x="727087" y="329184"/>
                  </a:cubicBezTo>
                  <a:cubicBezTo>
                    <a:pt x="725979" y="318100"/>
                    <a:pt x="725337" y="306960"/>
                    <a:pt x="723762" y="295933"/>
                  </a:cubicBezTo>
                  <a:cubicBezTo>
                    <a:pt x="720999" y="276596"/>
                    <a:pt x="718409" y="285798"/>
                    <a:pt x="713786" y="262683"/>
                  </a:cubicBezTo>
                  <a:cubicBezTo>
                    <a:pt x="707025" y="228877"/>
                    <a:pt x="713953" y="259941"/>
                    <a:pt x="707136" y="236082"/>
                  </a:cubicBezTo>
                  <a:cubicBezTo>
                    <a:pt x="705715" y="231109"/>
                    <a:pt x="703144" y="218122"/>
                    <a:pt x="700486" y="212806"/>
                  </a:cubicBezTo>
                  <a:cubicBezTo>
                    <a:pt x="698699" y="209232"/>
                    <a:pt x="695623" y="206405"/>
                    <a:pt x="693836" y="202831"/>
                  </a:cubicBezTo>
                  <a:cubicBezTo>
                    <a:pt x="692269" y="199696"/>
                    <a:pt x="692614" y="195660"/>
                    <a:pt x="690511" y="192856"/>
                  </a:cubicBezTo>
                  <a:cubicBezTo>
                    <a:pt x="685808" y="186586"/>
                    <a:pt x="678233" y="182751"/>
                    <a:pt x="673885" y="176230"/>
                  </a:cubicBezTo>
                  <a:cubicBezTo>
                    <a:pt x="658641" y="153364"/>
                    <a:pt x="668167" y="158807"/>
                    <a:pt x="650610" y="152955"/>
                  </a:cubicBezTo>
                  <a:cubicBezTo>
                    <a:pt x="648393" y="150738"/>
                    <a:pt x="646763" y="147706"/>
                    <a:pt x="643959" y="146304"/>
                  </a:cubicBezTo>
                  <a:cubicBezTo>
                    <a:pt x="637689" y="143169"/>
                    <a:pt x="624009" y="139654"/>
                    <a:pt x="624009" y="139654"/>
                  </a:cubicBezTo>
                  <a:cubicBezTo>
                    <a:pt x="604952" y="111069"/>
                    <a:pt x="630327" y="144708"/>
                    <a:pt x="607383" y="126354"/>
                  </a:cubicBezTo>
                  <a:cubicBezTo>
                    <a:pt x="604262" y="123858"/>
                    <a:pt x="603364" y="119386"/>
                    <a:pt x="600733" y="116379"/>
                  </a:cubicBezTo>
                  <a:cubicBezTo>
                    <a:pt x="595572" y="110481"/>
                    <a:pt x="584108" y="99753"/>
                    <a:pt x="584108" y="99753"/>
                  </a:cubicBezTo>
                  <a:cubicBezTo>
                    <a:pt x="583000" y="96428"/>
                    <a:pt x="582820" y="92630"/>
                    <a:pt x="580783" y="89778"/>
                  </a:cubicBezTo>
                  <a:cubicBezTo>
                    <a:pt x="573452" y="79515"/>
                    <a:pt x="567093" y="76218"/>
                    <a:pt x="557507" y="69827"/>
                  </a:cubicBezTo>
                  <a:cubicBezTo>
                    <a:pt x="556399" y="66502"/>
                    <a:pt x="556371" y="62589"/>
                    <a:pt x="554182" y="59852"/>
                  </a:cubicBezTo>
                  <a:cubicBezTo>
                    <a:pt x="551686" y="56732"/>
                    <a:pt x="547328" y="55698"/>
                    <a:pt x="544207" y="53202"/>
                  </a:cubicBezTo>
                  <a:cubicBezTo>
                    <a:pt x="541759" y="51244"/>
                    <a:pt x="539514" y="49000"/>
                    <a:pt x="537556" y="46552"/>
                  </a:cubicBezTo>
                  <a:cubicBezTo>
                    <a:pt x="535059" y="43431"/>
                    <a:pt x="534027" y="39073"/>
                    <a:pt x="530906" y="36576"/>
                  </a:cubicBezTo>
                  <a:cubicBezTo>
                    <a:pt x="528169" y="34386"/>
                    <a:pt x="523995" y="34953"/>
                    <a:pt x="520931" y="33251"/>
                  </a:cubicBezTo>
                  <a:cubicBezTo>
                    <a:pt x="513944" y="29370"/>
                    <a:pt x="507630" y="24384"/>
                    <a:pt x="500980" y="19951"/>
                  </a:cubicBezTo>
                  <a:cubicBezTo>
                    <a:pt x="497655" y="17734"/>
                    <a:pt x="494796" y="14565"/>
                    <a:pt x="491005" y="13301"/>
                  </a:cubicBezTo>
                  <a:lnTo>
                    <a:pt x="481030" y="9976"/>
                  </a:lnTo>
                  <a:cubicBezTo>
                    <a:pt x="477705" y="7759"/>
                    <a:pt x="474797" y="4728"/>
                    <a:pt x="471055" y="3325"/>
                  </a:cubicBezTo>
                  <a:cubicBezTo>
                    <a:pt x="465763" y="1340"/>
                    <a:pt x="460081" y="0"/>
                    <a:pt x="454429" y="0"/>
                  </a:cubicBezTo>
                  <a:cubicBezTo>
                    <a:pt x="421160" y="0"/>
                    <a:pt x="387927" y="2217"/>
                    <a:pt x="354676" y="3325"/>
                  </a:cubicBezTo>
                  <a:cubicBezTo>
                    <a:pt x="352459" y="5542"/>
                    <a:pt x="350474" y="8017"/>
                    <a:pt x="348026" y="9976"/>
                  </a:cubicBezTo>
                  <a:cubicBezTo>
                    <a:pt x="344906" y="12472"/>
                    <a:pt x="340682" y="13619"/>
                    <a:pt x="338051" y="16626"/>
                  </a:cubicBezTo>
                  <a:cubicBezTo>
                    <a:pt x="336225" y="18713"/>
                    <a:pt x="325219" y="38955"/>
                    <a:pt x="318100" y="43227"/>
                  </a:cubicBezTo>
                  <a:cubicBezTo>
                    <a:pt x="315095" y="45030"/>
                    <a:pt x="311450" y="45444"/>
                    <a:pt x="308125" y="46552"/>
                  </a:cubicBezTo>
                  <a:cubicBezTo>
                    <a:pt x="307017" y="49877"/>
                    <a:pt x="307278" y="54049"/>
                    <a:pt x="304800" y="56527"/>
                  </a:cubicBezTo>
                  <a:cubicBezTo>
                    <a:pt x="302322" y="59005"/>
                    <a:pt x="297960" y="58285"/>
                    <a:pt x="294825" y="59852"/>
                  </a:cubicBezTo>
                  <a:cubicBezTo>
                    <a:pt x="269045" y="72742"/>
                    <a:pt x="299946" y="61470"/>
                    <a:pt x="274874" y="69827"/>
                  </a:cubicBezTo>
                  <a:cubicBezTo>
                    <a:pt x="271549" y="72044"/>
                    <a:pt x="268655" y="75111"/>
                    <a:pt x="264899" y="76477"/>
                  </a:cubicBezTo>
                  <a:cubicBezTo>
                    <a:pt x="254960" y="80091"/>
                    <a:pt x="226540" y="86069"/>
                    <a:pt x="215023" y="86453"/>
                  </a:cubicBezTo>
                  <a:cubicBezTo>
                    <a:pt x="156302" y="88410"/>
                    <a:pt x="97536" y="88670"/>
                    <a:pt x="38793" y="89778"/>
                  </a:cubicBezTo>
                  <a:cubicBezTo>
                    <a:pt x="21471" y="95552"/>
                    <a:pt x="35208" y="89321"/>
                    <a:pt x="22167" y="99753"/>
                  </a:cubicBezTo>
                  <a:cubicBezTo>
                    <a:pt x="8793" y="110452"/>
                    <a:pt x="4434" y="101970"/>
                    <a:pt x="2217" y="109728"/>
                  </a:cubicBezTo>
                  <a:close/>
                </a:path>
              </a:pathLst>
            </a:custGeom>
            <a:solidFill>
              <a:srgbClr val="FFFF00">
                <a:alpha val="15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67" name="Полилиния 866"/>
            <p:cNvSpPr/>
            <p:nvPr/>
          </p:nvSpPr>
          <p:spPr>
            <a:xfrm>
              <a:off x="3757771" y="4531861"/>
              <a:ext cx="2347096" cy="2057270"/>
            </a:xfrm>
            <a:custGeom>
              <a:avLst/>
              <a:gdLst>
                <a:gd name="connsiteX0" fmla="*/ 761028 w 2347096"/>
                <a:gd name="connsiteY0" fmla="*/ 2035194 h 2057270"/>
                <a:gd name="connsiteX1" fmla="*/ 927282 w 2347096"/>
                <a:gd name="connsiteY1" fmla="*/ 2038519 h 2057270"/>
                <a:gd name="connsiteX2" fmla="*/ 947233 w 2347096"/>
                <a:gd name="connsiteY2" fmla="*/ 2035194 h 2057270"/>
                <a:gd name="connsiteX3" fmla="*/ 963858 w 2347096"/>
                <a:gd name="connsiteY3" fmla="*/ 2031868 h 2057270"/>
                <a:gd name="connsiteX4" fmla="*/ 1060286 w 2347096"/>
                <a:gd name="connsiteY4" fmla="*/ 2028543 h 2057270"/>
                <a:gd name="connsiteX5" fmla="*/ 1113487 w 2347096"/>
                <a:gd name="connsiteY5" fmla="*/ 2018568 h 2057270"/>
                <a:gd name="connsiteX6" fmla="*/ 1130113 w 2347096"/>
                <a:gd name="connsiteY6" fmla="*/ 2015243 h 2057270"/>
                <a:gd name="connsiteX7" fmla="*/ 1183314 w 2347096"/>
                <a:gd name="connsiteY7" fmla="*/ 2011918 h 2057270"/>
                <a:gd name="connsiteX8" fmla="*/ 1249816 w 2347096"/>
                <a:gd name="connsiteY8" fmla="*/ 2005268 h 2057270"/>
                <a:gd name="connsiteX9" fmla="*/ 1269766 w 2347096"/>
                <a:gd name="connsiteY9" fmla="*/ 2001943 h 2057270"/>
                <a:gd name="connsiteX10" fmla="*/ 1279742 w 2347096"/>
                <a:gd name="connsiteY10" fmla="*/ 1998618 h 2057270"/>
                <a:gd name="connsiteX11" fmla="*/ 1336268 w 2347096"/>
                <a:gd name="connsiteY11" fmla="*/ 1995292 h 2057270"/>
                <a:gd name="connsiteX12" fmla="*/ 1369519 w 2347096"/>
                <a:gd name="connsiteY12" fmla="*/ 1988642 h 2057270"/>
                <a:gd name="connsiteX13" fmla="*/ 1389470 w 2347096"/>
                <a:gd name="connsiteY13" fmla="*/ 1985317 h 2057270"/>
                <a:gd name="connsiteX14" fmla="*/ 1422721 w 2347096"/>
                <a:gd name="connsiteY14" fmla="*/ 1981992 h 2057270"/>
                <a:gd name="connsiteX15" fmla="*/ 1449321 w 2347096"/>
                <a:gd name="connsiteY15" fmla="*/ 1978667 h 2057270"/>
                <a:gd name="connsiteX16" fmla="*/ 1482572 w 2347096"/>
                <a:gd name="connsiteY16" fmla="*/ 1968692 h 2057270"/>
                <a:gd name="connsiteX17" fmla="*/ 1505848 w 2347096"/>
                <a:gd name="connsiteY17" fmla="*/ 1965367 h 2057270"/>
                <a:gd name="connsiteX18" fmla="*/ 1519148 w 2347096"/>
                <a:gd name="connsiteY18" fmla="*/ 1962042 h 2057270"/>
                <a:gd name="connsiteX19" fmla="*/ 1559049 w 2347096"/>
                <a:gd name="connsiteY19" fmla="*/ 1955391 h 2057270"/>
                <a:gd name="connsiteX20" fmla="*/ 1572350 w 2347096"/>
                <a:gd name="connsiteY20" fmla="*/ 1952066 h 2057270"/>
                <a:gd name="connsiteX21" fmla="*/ 1592300 w 2347096"/>
                <a:gd name="connsiteY21" fmla="*/ 1945416 h 2057270"/>
                <a:gd name="connsiteX22" fmla="*/ 1622226 w 2347096"/>
                <a:gd name="connsiteY22" fmla="*/ 1938766 h 2057270"/>
                <a:gd name="connsiteX23" fmla="*/ 1648827 w 2347096"/>
                <a:gd name="connsiteY23" fmla="*/ 1932116 h 2057270"/>
                <a:gd name="connsiteX24" fmla="*/ 1658802 w 2347096"/>
                <a:gd name="connsiteY24" fmla="*/ 1925466 h 2057270"/>
                <a:gd name="connsiteX25" fmla="*/ 1698703 w 2347096"/>
                <a:gd name="connsiteY25" fmla="*/ 1918815 h 2057270"/>
                <a:gd name="connsiteX26" fmla="*/ 1725304 w 2347096"/>
                <a:gd name="connsiteY26" fmla="*/ 1912165 h 2057270"/>
                <a:gd name="connsiteX27" fmla="*/ 1735279 w 2347096"/>
                <a:gd name="connsiteY27" fmla="*/ 1908840 h 2057270"/>
                <a:gd name="connsiteX28" fmla="*/ 1745254 w 2347096"/>
                <a:gd name="connsiteY28" fmla="*/ 1902190 h 2057270"/>
                <a:gd name="connsiteX29" fmla="*/ 1758555 w 2347096"/>
                <a:gd name="connsiteY29" fmla="*/ 1898865 h 2057270"/>
                <a:gd name="connsiteX30" fmla="*/ 1788481 w 2347096"/>
                <a:gd name="connsiteY30" fmla="*/ 1888890 h 2057270"/>
                <a:gd name="connsiteX31" fmla="*/ 1798456 w 2347096"/>
                <a:gd name="connsiteY31" fmla="*/ 1885564 h 2057270"/>
                <a:gd name="connsiteX32" fmla="*/ 1821732 w 2347096"/>
                <a:gd name="connsiteY32" fmla="*/ 1875589 h 2057270"/>
                <a:gd name="connsiteX33" fmla="*/ 1854982 w 2347096"/>
                <a:gd name="connsiteY33" fmla="*/ 1868939 h 2057270"/>
                <a:gd name="connsiteX34" fmla="*/ 1881583 w 2347096"/>
                <a:gd name="connsiteY34" fmla="*/ 1862289 h 2057270"/>
                <a:gd name="connsiteX35" fmla="*/ 1901534 w 2347096"/>
                <a:gd name="connsiteY35" fmla="*/ 1855639 h 2057270"/>
                <a:gd name="connsiteX36" fmla="*/ 1911509 w 2347096"/>
                <a:gd name="connsiteY36" fmla="*/ 1852314 h 2057270"/>
                <a:gd name="connsiteX37" fmla="*/ 1938110 w 2347096"/>
                <a:gd name="connsiteY37" fmla="*/ 1845663 h 2057270"/>
                <a:gd name="connsiteX38" fmla="*/ 1958060 w 2347096"/>
                <a:gd name="connsiteY38" fmla="*/ 1839013 h 2057270"/>
                <a:gd name="connsiteX39" fmla="*/ 1971361 w 2347096"/>
                <a:gd name="connsiteY39" fmla="*/ 1835688 h 2057270"/>
                <a:gd name="connsiteX40" fmla="*/ 1991311 w 2347096"/>
                <a:gd name="connsiteY40" fmla="*/ 1829038 h 2057270"/>
                <a:gd name="connsiteX41" fmla="*/ 2001286 w 2347096"/>
                <a:gd name="connsiteY41" fmla="*/ 1825713 h 2057270"/>
                <a:gd name="connsiteX42" fmla="*/ 2017912 w 2347096"/>
                <a:gd name="connsiteY42" fmla="*/ 1815738 h 2057270"/>
                <a:gd name="connsiteX43" fmla="*/ 2034537 w 2347096"/>
                <a:gd name="connsiteY43" fmla="*/ 1809087 h 2057270"/>
                <a:gd name="connsiteX44" fmla="*/ 2047838 w 2347096"/>
                <a:gd name="connsiteY44" fmla="*/ 1805762 h 2057270"/>
                <a:gd name="connsiteX45" fmla="*/ 2067788 w 2347096"/>
                <a:gd name="connsiteY45" fmla="*/ 1799112 h 2057270"/>
                <a:gd name="connsiteX46" fmla="*/ 2077764 w 2347096"/>
                <a:gd name="connsiteY46" fmla="*/ 1795787 h 2057270"/>
                <a:gd name="connsiteX47" fmla="*/ 2087739 w 2347096"/>
                <a:gd name="connsiteY47" fmla="*/ 1792462 h 2057270"/>
                <a:gd name="connsiteX48" fmla="*/ 2091064 w 2347096"/>
                <a:gd name="connsiteY48" fmla="*/ 1782487 h 2057270"/>
                <a:gd name="connsiteX49" fmla="*/ 2111014 w 2347096"/>
                <a:gd name="connsiteY49" fmla="*/ 1775836 h 2057270"/>
                <a:gd name="connsiteX50" fmla="*/ 2117665 w 2347096"/>
                <a:gd name="connsiteY50" fmla="*/ 1769186 h 2057270"/>
                <a:gd name="connsiteX51" fmla="*/ 2180841 w 2347096"/>
                <a:gd name="connsiteY51" fmla="*/ 1735935 h 2057270"/>
                <a:gd name="connsiteX52" fmla="*/ 2207442 w 2347096"/>
                <a:gd name="connsiteY52" fmla="*/ 1722635 h 2057270"/>
                <a:gd name="connsiteX53" fmla="*/ 2227393 w 2347096"/>
                <a:gd name="connsiteY53" fmla="*/ 1709335 h 2057270"/>
                <a:gd name="connsiteX54" fmla="*/ 2263969 w 2347096"/>
                <a:gd name="connsiteY54" fmla="*/ 1699359 h 2057270"/>
                <a:gd name="connsiteX55" fmla="*/ 2293894 w 2347096"/>
                <a:gd name="connsiteY55" fmla="*/ 1686059 h 2057270"/>
                <a:gd name="connsiteX56" fmla="*/ 2303870 w 2347096"/>
                <a:gd name="connsiteY56" fmla="*/ 1682734 h 2057270"/>
                <a:gd name="connsiteX57" fmla="*/ 2323820 w 2347096"/>
                <a:gd name="connsiteY57" fmla="*/ 1669434 h 2057270"/>
                <a:gd name="connsiteX58" fmla="*/ 2347096 w 2347096"/>
                <a:gd name="connsiteY58" fmla="*/ 1652808 h 2057270"/>
                <a:gd name="connsiteX59" fmla="*/ 2343771 w 2347096"/>
                <a:gd name="connsiteY59" fmla="*/ 1642833 h 2057270"/>
                <a:gd name="connsiteX60" fmla="*/ 2333796 w 2347096"/>
                <a:gd name="connsiteY60" fmla="*/ 1636183 h 2057270"/>
                <a:gd name="connsiteX61" fmla="*/ 2297220 w 2347096"/>
                <a:gd name="connsiteY61" fmla="*/ 1626207 h 2057270"/>
                <a:gd name="connsiteX62" fmla="*/ 2287244 w 2347096"/>
                <a:gd name="connsiteY62" fmla="*/ 1622882 h 2057270"/>
                <a:gd name="connsiteX63" fmla="*/ 2277269 w 2347096"/>
                <a:gd name="connsiteY63" fmla="*/ 1616232 h 2057270"/>
                <a:gd name="connsiteX64" fmla="*/ 2257318 w 2347096"/>
                <a:gd name="connsiteY64" fmla="*/ 1589631 h 2057270"/>
                <a:gd name="connsiteX65" fmla="*/ 2244018 w 2347096"/>
                <a:gd name="connsiteY65" fmla="*/ 1582981 h 2057270"/>
                <a:gd name="connsiteX66" fmla="*/ 2237368 w 2347096"/>
                <a:gd name="connsiteY66" fmla="*/ 1573006 h 2057270"/>
                <a:gd name="connsiteX67" fmla="*/ 2224068 w 2347096"/>
                <a:gd name="connsiteY67" fmla="*/ 1569681 h 2057270"/>
                <a:gd name="connsiteX68" fmla="*/ 2210767 w 2347096"/>
                <a:gd name="connsiteY68" fmla="*/ 1563031 h 2057270"/>
                <a:gd name="connsiteX69" fmla="*/ 2200792 w 2347096"/>
                <a:gd name="connsiteY69" fmla="*/ 1559706 h 2057270"/>
                <a:gd name="connsiteX70" fmla="*/ 2174191 w 2347096"/>
                <a:gd name="connsiteY70" fmla="*/ 1549730 h 2057270"/>
                <a:gd name="connsiteX71" fmla="*/ 2164216 w 2347096"/>
                <a:gd name="connsiteY71" fmla="*/ 1543080 h 2057270"/>
                <a:gd name="connsiteX72" fmla="*/ 2130965 w 2347096"/>
                <a:gd name="connsiteY72" fmla="*/ 1536430 h 2057270"/>
                <a:gd name="connsiteX73" fmla="*/ 2094389 w 2347096"/>
                <a:gd name="connsiteY73" fmla="*/ 1529780 h 2057270"/>
                <a:gd name="connsiteX74" fmla="*/ 2074438 w 2347096"/>
                <a:gd name="connsiteY74" fmla="*/ 1523130 h 2057270"/>
                <a:gd name="connsiteX75" fmla="*/ 2051163 w 2347096"/>
                <a:gd name="connsiteY75" fmla="*/ 1516479 h 2057270"/>
                <a:gd name="connsiteX76" fmla="*/ 1994636 w 2347096"/>
                <a:gd name="connsiteY76" fmla="*/ 1509829 h 2057270"/>
                <a:gd name="connsiteX77" fmla="*/ 1815081 w 2347096"/>
                <a:gd name="connsiteY77" fmla="*/ 1513154 h 2057270"/>
                <a:gd name="connsiteX78" fmla="*/ 1785156 w 2347096"/>
                <a:gd name="connsiteY78" fmla="*/ 1523130 h 2057270"/>
                <a:gd name="connsiteX79" fmla="*/ 1751905 w 2347096"/>
                <a:gd name="connsiteY79" fmla="*/ 1533105 h 2057270"/>
                <a:gd name="connsiteX80" fmla="*/ 1731954 w 2347096"/>
                <a:gd name="connsiteY80" fmla="*/ 1546405 h 2057270"/>
                <a:gd name="connsiteX81" fmla="*/ 1721979 w 2347096"/>
                <a:gd name="connsiteY81" fmla="*/ 1553055 h 2057270"/>
                <a:gd name="connsiteX82" fmla="*/ 1708678 w 2347096"/>
                <a:gd name="connsiteY82" fmla="*/ 1559706 h 2057270"/>
                <a:gd name="connsiteX83" fmla="*/ 1702028 w 2347096"/>
                <a:gd name="connsiteY83" fmla="*/ 1569681 h 2057270"/>
                <a:gd name="connsiteX84" fmla="*/ 1695378 w 2347096"/>
                <a:gd name="connsiteY84" fmla="*/ 1589631 h 2057270"/>
                <a:gd name="connsiteX85" fmla="*/ 1698703 w 2347096"/>
                <a:gd name="connsiteY85" fmla="*/ 1642833 h 2057270"/>
                <a:gd name="connsiteX86" fmla="*/ 1698703 w 2347096"/>
                <a:gd name="connsiteY86" fmla="*/ 1706010 h 2057270"/>
                <a:gd name="connsiteX87" fmla="*/ 1688728 w 2347096"/>
                <a:gd name="connsiteY87" fmla="*/ 1712660 h 2057270"/>
                <a:gd name="connsiteX88" fmla="*/ 1668777 w 2347096"/>
                <a:gd name="connsiteY88" fmla="*/ 1719310 h 2057270"/>
                <a:gd name="connsiteX89" fmla="*/ 1658802 w 2347096"/>
                <a:gd name="connsiteY89" fmla="*/ 1722635 h 2057270"/>
                <a:gd name="connsiteX90" fmla="*/ 1645502 w 2347096"/>
                <a:gd name="connsiteY90" fmla="*/ 1729285 h 2057270"/>
                <a:gd name="connsiteX91" fmla="*/ 1598950 w 2347096"/>
                <a:gd name="connsiteY91" fmla="*/ 1735935 h 2057270"/>
                <a:gd name="connsiteX92" fmla="*/ 1306342 w 2347096"/>
                <a:gd name="connsiteY92" fmla="*/ 1732610 h 2057270"/>
                <a:gd name="connsiteX93" fmla="*/ 1293042 w 2347096"/>
                <a:gd name="connsiteY93" fmla="*/ 1729285 h 2057270"/>
                <a:gd name="connsiteX94" fmla="*/ 1273092 w 2347096"/>
                <a:gd name="connsiteY94" fmla="*/ 1722635 h 2057270"/>
                <a:gd name="connsiteX95" fmla="*/ 1256466 w 2347096"/>
                <a:gd name="connsiteY95" fmla="*/ 1712660 h 2057270"/>
                <a:gd name="connsiteX96" fmla="*/ 1236516 w 2347096"/>
                <a:gd name="connsiteY96" fmla="*/ 1699359 h 2057270"/>
                <a:gd name="connsiteX97" fmla="*/ 1229865 w 2347096"/>
                <a:gd name="connsiteY97" fmla="*/ 1692709 h 2057270"/>
                <a:gd name="connsiteX98" fmla="*/ 1209915 w 2347096"/>
                <a:gd name="connsiteY98" fmla="*/ 1686059 h 2057270"/>
                <a:gd name="connsiteX99" fmla="*/ 1189964 w 2347096"/>
                <a:gd name="connsiteY99" fmla="*/ 1676084 h 2057270"/>
                <a:gd name="connsiteX100" fmla="*/ 1176664 w 2347096"/>
                <a:gd name="connsiteY100" fmla="*/ 1662783 h 2057270"/>
                <a:gd name="connsiteX101" fmla="*/ 1150063 w 2347096"/>
                <a:gd name="connsiteY101" fmla="*/ 1629532 h 2057270"/>
                <a:gd name="connsiteX102" fmla="*/ 1130113 w 2347096"/>
                <a:gd name="connsiteY102" fmla="*/ 1616232 h 2057270"/>
                <a:gd name="connsiteX103" fmla="*/ 1110162 w 2347096"/>
                <a:gd name="connsiteY103" fmla="*/ 1609582 h 2057270"/>
                <a:gd name="connsiteX104" fmla="*/ 1100187 w 2347096"/>
                <a:gd name="connsiteY104" fmla="*/ 1602932 h 2057270"/>
                <a:gd name="connsiteX105" fmla="*/ 1080236 w 2347096"/>
                <a:gd name="connsiteY105" fmla="*/ 1596282 h 2057270"/>
                <a:gd name="connsiteX106" fmla="*/ 1070261 w 2347096"/>
                <a:gd name="connsiteY106" fmla="*/ 1592956 h 2057270"/>
                <a:gd name="connsiteX107" fmla="*/ 1050310 w 2347096"/>
                <a:gd name="connsiteY107" fmla="*/ 1582981 h 2057270"/>
                <a:gd name="connsiteX108" fmla="*/ 1030360 w 2347096"/>
                <a:gd name="connsiteY108" fmla="*/ 1573006 h 2057270"/>
                <a:gd name="connsiteX109" fmla="*/ 1007084 w 2347096"/>
                <a:gd name="connsiteY109" fmla="*/ 1563031 h 2057270"/>
                <a:gd name="connsiteX110" fmla="*/ 997109 w 2347096"/>
                <a:gd name="connsiteY110" fmla="*/ 1553055 h 2057270"/>
                <a:gd name="connsiteX111" fmla="*/ 977158 w 2347096"/>
                <a:gd name="connsiteY111" fmla="*/ 1546405 h 2057270"/>
                <a:gd name="connsiteX112" fmla="*/ 967183 w 2347096"/>
                <a:gd name="connsiteY112" fmla="*/ 1539755 h 2057270"/>
                <a:gd name="connsiteX113" fmla="*/ 957208 w 2347096"/>
                <a:gd name="connsiteY113" fmla="*/ 1536430 h 2057270"/>
                <a:gd name="connsiteX114" fmla="*/ 940582 w 2347096"/>
                <a:gd name="connsiteY114" fmla="*/ 1523130 h 2057270"/>
                <a:gd name="connsiteX115" fmla="*/ 904006 w 2347096"/>
                <a:gd name="connsiteY115" fmla="*/ 1486554 h 2057270"/>
                <a:gd name="connsiteX116" fmla="*/ 894031 w 2347096"/>
                <a:gd name="connsiteY116" fmla="*/ 1476578 h 2057270"/>
                <a:gd name="connsiteX117" fmla="*/ 884056 w 2347096"/>
                <a:gd name="connsiteY117" fmla="*/ 1466603 h 2057270"/>
                <a:gd name="connsiteX118" fmla="*/ 880731 w 2347096"/>
                <a:gd name="connsiteY118" fmla="*/ 1456628 h 2057270"/>
                <a:gd name="connsiteX119" fmla="*/ 870756 w 2347096"/>
                <a:gd name="connsiteY119" fmla="*/ 1449978 h 2057270"/>
                <a:gd name="connsiteX120" fmla="*/ 864105 w 2347096"/>
                <a:gd name="connsiteY120" fmla="*/ 1443327 h 2057270"/>
                <a:gd name="connsiteX121" fmla="*/ 847480 w 2347096"/>
                <a:gd name="connsiteY121" fmla="*/ 1413402 h 2057270"/>
                <a:gd name="connsiteX122" fmla="*/ 834180 w 2347096"/>
                <a:gd name="connsiteY122" fmla="*/ 1396776 h 2057270"/>
                <a:gd name="connsiteX123" fmla="*/ 830854 w 2347096"/>
                <a:gd name="connsiteY123" fmla="*/ 1386801 h 2057270"/>
                <a:gd name="connsiteX124" fmla="*/ 820879 w 2347096"/>
                <a:gd name="connsiteY124" fmla="*/ 1383476 h 2057270"/>
                <a:gd name="connsiteX125" fmla="*/ 814229 w 2347096"/>
                <a:gd name="connsiteY125" fmla="*/ 1363525 h 2057270"/>
                <a:gd name="connsiteX126" fmla="*/ 797604 w 2347096"/>
                <a:gd name="connsiteY126" fmla="*/ 1340250 h 2057270"/>
                <a:gd name="connsiteX127" fmla="*/ 794278 w 2347096"/>
                <a:gd name="connsiteY127" fmla="*/ 1330274 h 2057270"/>
                <a:gd name="connsiteX128" fmla="*/ 787628 w 2347096"/>
                <a:gd name="connsiteY128" fmla="*/ 1320299 h 2057270"/>
                <a:gd name="connsiteX129" fmla="*/ 780978 w 2347096"/>
                <a:gd name="connsiteY129" fmla="*/ 1300348 h 2057270"/>
                <a:gd name="connsiteX130" fmla="*/ 777653 w 2347096"/>
                <a:gd name="connsiteY130" fmla="*/ 1290373 h 2057270"/>
                <a:gd name="connsiteX131" fmla="*/ 774328 w 2347096"/>
                <a:gd name="connsiteY131" fmla="*/ 1280398 h 2057270"/>
                <a:gd name="connsiteX132" fmla="*/ 771003 w 2347096"/>
                <a:gd name="connsiteY132" fmla="*/ 1193946 h 2057270"/>
                <a:gd name="connsiteX133" fmla="*/ 767678 w 2347096"/>
                <a:gd name="connsiteY133" fmla="*/ 1183970 h 2057270"/>
                <a:gd name="connsiteX134" fmla="*/ 771003 w 2347096"/>
                <a:gd name="connsiteY134" fmla="*/ 1160695 h 2057270"/>
                <a:gd name="connsiteX135" fmla="*/ 774328 w 2347096"/>
                <a:gd name="connsiteY135" fmla="*/ 1150719 h 2057270"/>
                <a:gd name="connsiteX136" fmla="*/ 784303 w 2347096"/>
                <a:gd name="connsiteY136" fmla="*/ 1144069 h 2057270"/>
                <a:gd name="connsiteX137" fmla="*/ 790953 w 2347096"/>
                <a:gd name="connsiteY137" fmla="*/ 1124119 h 2057270"/>
                <a:gd name="connsiteX138" fmla="*/ 784303 w 2347096"/>
                <a:gd name="connsiteY138" fmla="*/ 1057617 h 2057270"/>
                <a:gd name="connsiteX139" fmla="*/ 777653 w 2347096"/>
                <a:gd name="connsiteY139" fmla="*/ 1047642 h 2057270"/>
                <a:gd name="connsiteX140" fmla="*/ 771003 w 2347096"/>
                <a:gd name="connsiteY140" fmla="*/ 1040991 h 2057270"/>
                <a:gd name="connsiteX141" fmla="*/ 761028 w 2347096"/>
                <a:gd name="connsiteY141" fmla="*/ 1021041 h 2057270"/>
                <a:gd name="connsiteX142" fmla="*/ 751052 w 2347096"/>
                <a:gd name="connsiteY142" fmla="*/ 1014391 h 2057270"/>
                <a:gd name="connsiteX143" fmla="*/ 744402 w 2347096"/>
                <a:gd name="connsiteY143" fmla="*/ 1007740 h 2057270"/>
                <a:gd name="connsiteX144" fmla="*/ 721126 w 2347096"/>
                <a:gd name="connsiteY144" fmla="*/ 997765 h 2057270"/>
                <a:gd name="connsiteX145" fmla="*/ 711151 w 2347096"/>
                <a:gd name="connsiteY145" fmla="*/ 987790 h 2057270"/>
                <a:gd name="connsiteX146" fmla="*/ 671250 w 2347096"/>
                <a:gd name="connsiteY146" fmla="*/ 984465 h 2057270"/>
                <a:gd name="connsiteX147" fmla="*/ 588123 w 2347096"/>
                <a:gd name="connsiteY147" fmla="*/ 981140 h 2057270"/>
                <a:gd name="connsiteX148" fmla="*/ 574822 w 2347096"/>
                <a:gd name="connsiteY148" fmla="*/ 977815 h 2057270"/>
                <a:gd name="connsiteX149" fmla="*/ 554872 w 2347096"/>
                <a:gd name="connsiteY149" fmla="*/ 971164 h 2057270"/>
                <a:gd name="connsiteX150" fmla="*/ 538246 w 2347096"/>
                <a:gd name="connsiteY150" fmla="*/ 941239 h 2057270"/>
                <a:gd name="connsiteX151" fmla="*/ 531596 w 2347096"/>
                <a:gd name="connsiteY151" fmla="*/ 934588 h 2057270"/>
                <a:gd name="connsiteX152" fmla="*/ 514971 w 2347096"/>
                <a:gd name="connsiteY152" fmla="*/ 914638 h 2057270"/>
                <a:gd name="connsiteX153" fmla="*/ 504996 w 2347096"/>
                <a:gd name="connsiteY153" fmla="*/ 907988 h 2057270"/>
                <a:gd name="connsiteX154" fmla="*/ 491695 w 2347096"/>
                <a:gd name="connsiteY154" fmla="*/ 894687 h 2057270"/>
                <a:gd name="connsiteX155" fmla="*/ 488370 w 2347096"/>
                <a:gd name="connsiteY155" fmla="*/ 884712 h 2057270"/>
                <a:gd name="connsiteX156" fmla="*/ 478395 w 2347096"/>
                <a:gd name="connsiteY156" fmla="*/ 864762 h 2057270"/>
                <a:gd name="connsiteX157" fmla="*/ 481720 w 2347096"/>
                <a:gd name="connsiteY157" fmla="*/ 831511 h 2057270"/>
                <a:gd name="connsiteX158" fmla="*/ 488370 w 2347096"/>
                <a:gd name="connsiteY158" fmla="*/ 811560 h 2057270"/>
                <a:gd name="connsiteX159" fmla="*/ 498345 w 2347096"/>
                <a:gd name="connsiteY159" fmla="*/ 791610 h 2057270"/>
                <a:gd name="connsiteX160" fmla="*/ 495020 w 2347096"/>
                <a:gd name="connsiteY160" fmla="*/ 761684 h 2057270"/>
                <a:gd name="connsiteX161" fmla="*/ 488370 w 2347096"/>
                <a:gd name="connsiteY161" fmla="*/ 738408 h 2057270"/>
                <a:gd name="connsiteX162" fmla="*/ 485045 w 2347096"/>
                <a:gd name="connsiteY162" fmla="*/ 725108 h 2057270"/>
                <a:gd name="connsiteX163" fmla="*/ 481720 w 2347096"/>
                <a:gd name="connsiteY163" fmla="*/ 715132 h 2057270"/>
                <a:gd name="connsiteX164" fmla="*/ 471745 w 2347096"/>
                <a:gd name="connsiteY164" fmla="*/ 688532 h 2057270"/>
                <a:gd name="connsiteX165" fmla="*/ 461769 w 2347096"/>
                <a:gd name="connsiteY165" fmla="*/ 671906 h 2057270"/>
                <a:gd name="connsiteX166" fmla="*/ 448469 w 2347096"/>
                <a:gd name="connsiteY166" fmla="*/ 651956 h 2057270"/>
                <a:gd name="connsiteX167" fmla="*/ 445144 w 2347096"/>
                <a:gd name="connsiteY167" fmla="*/ 641980 h 2057270"/>
                <a:gd name="connsiteX168" fmla="*/ 438494 w 2347096"/>
                <a:gd name="connsiteY168" fmla="*/ 632005 h 2057270"/>
                <a:gd name="connsiteX169" fmla="*/ 431844 w 2347096"/>
                <a:gd name="connsiteY169" fmla="*/ 612055 h 2057270"/>
                <a:gd name="connsiteX170" fmla="*/ 435169 w 2347096"/>
                <a:gd name="connsiteY170" fmla="*/ 588779 h 2057270"/>
                <a:gd name="connsiteX171" fmla="*/ 501670 w 2347096"/>
                <a:gd name="connsiteY171" fmla="*/ 588779 h 2057270"/>
                <a:gd name="connsiteX172" fmla="*/ 521621 w 2347096"/>
                <a:gd name="connsiteY172" fmla="*/ 608730 h 2057270"/>
                <a:gd name="connsiteX173" fmla="*/ 528271 w 2347096"/>
                <a:gd name="connsiteY173" fmla="*/ 618705 h 2057270"/>
                <a:gd name="connsiteX174" fmla="*/ 531596 w 2347096"/>
                <a:gd name="connsiteY174" fmla="*/ 628680 h 2057270"/>
                <a:gd name="connsiteX175" fmla="*/ 548222 w 2347096"/>
                <a:gd name="connsiteY175" fmla="*/ 645306 h 2057270"/>
                <a:gd name="connsiteX176" fmla="*/ 568172 w 2347096"/>
                <a:gd name="connsiteY176" fmla="*/ 658606 h 2057270"/>
                <a:gd name="connsiteX177" fmla="*/ 578148 w 2347096"/>
                <a:gd name="connsiteY177" fmla="*/ 665256 h 2057270"/>
                <a:gd name="connsiteX178" fmla="*/ 594773 w 2347096"/>
                <a:gd name="connsiteY178" fmla="*/ 678556 h 2057270"/>
                <a:gd name="connsiteX179" fmla="*/ 601423 w 2347096"/>
                <a:gd name="connsiteY179" fmla="*/ 685207 h 2057270"/>
                <a:gd name="connsiteX180" fmla="*/ 614724 w 2347096"/>
                <a:gd name="connsiteY180" fmla="*/ 691857 h 2057270"/>
                <a:gd name="connsiteX181" fmla="*/ 621374 w 2347096"/>
                <a:gd name="connsiteY181" fmla="*/ 701832 h 2057270"/>
                <a:gd name="connsiteX182" fmla="*/ 641324 w 2347096"/>
                <a:gd name="connsiteY182" fmla="*/ 708482 h 2057270"/>
                <a:gd name="connsiteX183" fmla="*/ 651300 w 2347096"/>
                <a:gd name="connsiteY183" fmla="*/ 711807 h 2057270"/>
                <a:gd name="connsiteX184" fmla="*/ 661275 w 2347096"/>
                <a:gd name="connsiteY184" fmla="*/ 715132 h 2057270"/>
                <a:gd name="connsiteX185" fmla="*/ 687876 w 2347096"/>
                <a:gd name="connsiteY185" fmla="*/ 721783 h 2057270"/>
                <a:gd name="connsiteX186" fmla="*/ 751052 w 2347096"/>
                <a:gd name="connsiteY186" fmla="*/ 718458 h 2057270"/>
                <a:gd name="connsiteX187" fmla="*/ 771003 w 2347096"/>
                <a:gd name="connsiteY187" fmla="*/ 708482 h 2057270"/>
                <a:gd name="connsiteX188" fmla="*/ 790953 w 2347096"/>
                <a:gd name="connsiteY188" fmla="*/ 701832 h 2057270"/>
                <a:gd name="connsiteX189" fmla="*/ 797604 w 2347096"/>
                <a:gd name="connsiteY189" fmla="*/ 695182 h 2057270"/>
                <a:gd name="connsiteX190" fmla="*/ 807579 w 2347096"/>
                <a:gd name="connsiteY190" fmla="*/ 671906 h 2057270"/>
                <a:gd name="connsiteX191" fmla="*/ 804254 w 2347096"/>
                <a:gd name="connsiteY191" fmla="*/ 638655 h 2057270"/>
                <a:gd name="connsiteX192" fmla="*/ 797604 w 2347096"/>
                <a:gd name="connsiteY192" fmla="*/ 628680 h 2057270"/>
                <a:gd name="connsiteX193" fmla="*/ 784303 w 2347096"/>
                <a:gd name="connsiteY193" fmla="*/ 602079 h 2057270"/>
                <a:gd name="connsiteX194" fmla="*/ 780978 w 2347096"/>
                <a:gd name="connsiteY194" fmla="*/ 592104 h 2057270"/>
                <a:gd name="connsiteX195" fmla="*/ 774328 w 2347096"/>
                <a:gd name="connsiteY195" fmla="*/ 582129 h 2057270"/>
                <a:gd name="connsiteX196" fmla="*/ 767678 w 2347096"/>
                <a:gd name="connsiteY196" fmla="*/ 555528 h 2057270"/>
                <a:gd name="connsiteX197" fmla="*/ 754377 w 2347096"/>
                <a:gd name="connsiteY197" fmla="*/ 535578 h 2057270"/>
                <a:gd name="connsiteX198" fmla="*/ 747727 w 2347096"/>
                <a:gd name="connsiteY198" fmla="*/ 515627 h 2057270"/>
                <a:gd name="connsiteX199" fmla="*/ 737752 w 2347096"/>
                <a:gd name="connsiteY199" fmla="*/ 505652 h 2057270"/>
                <a:gd name="connsiteX200" fmla="*/ 731102 w 2347096"/>
                <a:gd name="connsiteY200" fmla="*/ 495676 h 2057270"/>
                <a:gd name="connsiteX201" fmla="*/ 721126 w 2347096"/>
                <a:gd name="connsiteY201" fmla="*/ 489026 h 2057270"/>
                <a:gd name="connsiteX202" fmla="*/ 704501 w 2347096"/>
                <a:gd name="connsiteY202" fmla="*/ 472401 h 2057270"/>
                <a:gd name="connsiteX203" fmla="*/ 684550 w 2347096"/>
                <a:gd name="connsiteY203" fmla="*/ 455775 h 2057270"/>
                <a:gd name="connsiteX204" fmla="*/ 664600 w 2347096"/>
                <a:gd name="connsiteY204" fmla="*/ 449125 h 2057270"/>
                <a:gd name="connsiteX205" fmla="*/ 634674 w 2347096"/>
                <a:gd name="connsiteY205" fmla="*/ 432500 h 2057270"/>
                <a:gd name="connsiteX206" fmla="*/ 618049 w 2347096"/>
                <a:gd name="connsiteY206" fmla="*/ 415874 h 2057270"/>
                <a:gd name="connsiteX207" fmla="*/ 601423 w 2347096"/>
                <a:gd name="connsiteY207" fmla="*/ 399249 h 2057270"/>
                <a:gd name="connsiteX208" fmla="*/ 584798 w 2347096"/>
                <a:gd name="connsiteY208" fmla="*/ 385948 h 2057270"/>
                <a:gd name="connsiteX209" fmla="*/ 581473 w 2347096"/>
                <a:gd name="connsiteY209" fmla="*/ 375973 h 2057270"/>
                <a:gd name="connsiteX210" fmla="*/ 564847 w 2347096"/>
                <a:gd name="connsiteY210" fmla="*/ 362673 h 2057270"/>
                <a:gd name="connsiteX211" fmla="*/ 558197 w 2347096"/>
                <a:gd name="connsiteY211" fmla="*/ 352698 h 2057270"/>
                <a:gd name="connsiteX212" fmla="*/ 544897 w 2347096"/>
                <a:gd name="connsiteY212" fmla="*/ 336072 h 2057270"/>
                <a:gd name="connsiteX213" fmla="*/ 538246 w 2347096"/>
                <a:gd name="connsiteY213" fmla="*/ 316122 h 2057270"/>
                <a:gd name="connsiteX214" fmla="*/ 534921 w 2347096"/>
                <a:gd name="connsiteY214" fmla="*/ 306146 h 2057270"/>
                <a:gd name="connsiteX215" fmla="*/ 528271 w 2347096"/>
                <a:gd name="connsiteY215" fmla="*/ 296171 h 2057270"/>
                <a:gd name="connsiteX216" fmla="*/ 524946 w 2347096"/>
                <a:gd name="connsiteY216" fmla="*/ 223019 h 2057270"/>
                <a:gd name="connsiteX217" fmla="*/ 514971 w 2347096"/>
                <a:gd name="connsiteY217" fmla="*/ 203068 h 2057270"/>
                <a:gd name="connsiteX218" fmla="*/ 511646 w 2347096"/>
                <a:gd name="connsiteY218" fmla="*/ 193093 h 2057270"/>
                <a:gd name="connsiteX219" fmla="*/ 498345 w 2347096"/>
                <a:gd name="connsiteY219" fmla="*/ 176468 h 2057270"/>
                <a:gd name="connsiteX220" fmla="*/ 491695 w 2347096"/>
                <a:gd name="connsiteY220" fmla="*/ 166492 h 2057270"/>
                <a:gd name="connsiteX221" fmla="*/ 471745 w 2347096"/>
                <a:gd name="connsiteY221" fmla="*/ 156517 h 2057270"/>
                <a:gd name="connsiteX222" fmla="*/ 445144 w 2347096"/>
                <a:gd name="connsiteY222" fmla="*/ 139892 h 2057270"/>
                <a:gd name="connsiteX223" fmla="*/ 435169 w 2347096"/>
                <a:gd name="connsiteY223" fmla="*/ 136567 h 2057270"/>
                <a:gd name="connsiteX224" fmla="*/ 425193 w 2347096"/>
                <a:gd name="connsiteY224" fmla="*/ 133242 h 2057270"/>
                <a:gd name="connsiteX225" fmla="*/ 375317 w 2347096"/>
                <a:gd name="connsiteY225" fmla="*/ 136567 h 2057270"/>
                <a:gd name="connsiteX226" fmla="*/ 368667 w 2347096"/>
                <a:gd name="connsiteY226" fmla="*/ 146542 h 2057270"/>
                <a:gd name="connsiteX227" fmla="*/ 358692 w 2347096"/>
                <a:gd name="connsiteY227" fmla="*/ 183118 h 2057270"/>
                <a:gd name="connsiteX228" fmla="*/ 355366 w 2347096"/>
                <a:gd name="connsiteY228" fmla="*/ 193093 h 2057270"/>
                <a:gd name="connsiteX229" fmla="*/ 358692 w 2347096"/>
                <a:gd name="connsiteY229" fmla="*/ 209719 h 2057270"/>
                <a:gd name="connsiteX230" fmla="*/ 365342 w 2347096"/>
                <a:gd name="connsiteY230" fmla="*/ 272895 h 2057270"/>
                <a:gd name="connsiteX231" fmla="*/ 365342 w 2347096"/>
                <a:gd name="connsiteY231" fmla="*/ 356023 h 2057270"/>
                <a:gd name="connsiteX232" fmla="*/ 358692 w 2347096"/>
                <a:gd name="connsiteY232" fmla="*/ 379298 h 2057270"/>
                <a:gd name="connsiteX233" fmla="*/ 352041 w 2347096"/>
                <a:gd name="connsiteY233" fmla="*/ 385948 h 2057270"/>
                <a:gd name="connsiteX234" fmla="*/ 345391 w 2347096"/>
                <a:gd name="connsiteY234" fmla="*/ 395924 h 2057270"/>
                <a:gd name="connsiteX235" fmla="*/ 328766 w 2347096"/>
                <a:gd name="connsiteY235" fmla="*/ 399249 h 2057270"/>
                <a:gd name="connsiteX236" fmla="*/ 292190 w 2347096"/>
                <a:gd name="connsiteY236" fmla="*/ 395924 h 2057270"/>
                <a:gd name="connsiteX237" fmla="*/ 268914 w 2347096"/>
                <a:gd name="connsiteY237" fmla="*/ 369323 h 2057270"/>
                <a:gd name="connsiteX238" fmla="*/ 258939 w 2347096"/>
                <a:gd name="connsiteY238" fmla="*/ 362673 h 2057270"/>
                <a:gd name="connsiteX239" fmla="*/ 252289 w 2347096"/>
                <a:gd name="connsiteY239" fmla="*/ 342722 h 2057270"/>
                <a:gd name="connsiteX240" fmla="*/ 248964 w 2347096"/>
                <a:gd name="connsiteY240" fmla="*/ 332747 h 2057270"/>
                <a:gd name="connsiteX241" fmla="*/ 245638 w 2347096"/>
                <a:gd name="connsiteY241" fmla="*/ 319447 h 2057270"/>
                <a:gd name="connsiteX242" fmla="*/ 238988 w 2347096"/>
                <a:gd name="connsiteY242" fmla="*/ 309471 h 2057270"/>
                <a:gd name="connsiteX243" fmla="*/ 232338 w 2347096"/>
                <a:gd name="connsiteY243" fmla="*/ 289521 h 2057270"/>
                <a:gd name="connsiteX244" fmla="*/ 229013 w 2347096"/>
                <a:gd name="connsiteY244" fmla="*/ 279546 h 2057270"/>
                <a:gd name="connsiteX245" fmla="*/ 222363 w 2347096"/>
                <a:gd name="connsiteY245" fmla="*/ 269570 h 2057270"/>
                <a:gd name="connsiteX246" fmla="*/ 212388 w 2347096"/>
                <a:gd name="connsiteY246" fmla="*/ 239644 h 2057270"/>
                <a:gd name="connsiteX247" fmla="*/ 209062 w 2347096"/>
                <a:gd name="connsiteY247" fmla="*/ 229669 h 2057270"/>
                <a:gd name="connsiteX248" fmla="*/ 202412 w 2347096"/>
                <a:gd name="connsiteY248" fmla="*/ 216369 h 2057270"/>
                <a:gd name="connsiteX249" fmla="*/ 192437 w 2347096"/>
                <a:gd name="connsiteY249" fmla="*/ 199743 h 2057270"/>
                <a:gd name="connsiteX250" fmla="*/ 185787 w 2347096"/>
                <a:gd name="connsiteY250" fmla="*/ 179793 h 2057270"/>
                <a:gd name="connsiteX251" fmla="*/ 179137 w 2347096"/>
                <a:gd name="connsiteY251" fmla="*/ 149867 h 2057270"/>
                <a:gd name="connsiteX252" fmla="*/ 175812 w 2347096"/>
                <a:gd name="connsiteY252" fmla="*/ 86690 h 2057270"/>
                <a:gd name="connsiteX253" fmla="*/ 162511 w 2347096"/>
                <a:gd name="connsiteY253" fmla="*/ 30164 h 2057270"/>
                <a:gd name="connsiteX254" fmla="*/ 155861 w 2347096"/>
                <a:gd name="connsiteY254" fmla="*/ 20188 h 2057270"/>
                <a:gd name="connsiteX255" fmla="*/ 132585 w 2347096"/>
                <a:gd name="connsiteY255" fmla="*/ 13538 h 2057270"/>
                <a:gd name="connsiteX256" fmla="*/ 122610 w 2347096"/>
                <a:gd name="connsiteY256" fmla="*/ 6888 h 2057270"/>
                <a:gd name="connsiteX257" fmla="*/ 66084 w 2347096"/>
                <a:gd name="connsiteY257" fmla="*/ 6888 h 2057270"/>
                <a:gd name="connsiteX258" fmla="*/ 52783 w 2347096"/>
                <a:gd name="connsiteY258" fmla="*/ 10213 h 2057270"/>
                <a:gd name="connsiteX259" fmla="*/ 26182 w 2347096"/>
                <a:gd name="connsiteY259" fmla="*/ 30164 h 2057270"/>
                <a:gd name="connsiteX260" fmla="*/ 19532 w 2347096"/>
                <a:gd name="connsiteY260" fmla="*/ 43464 h 2057270"/>
                <a:gd name="connsiteX261" fmla="*/ 12882 w 2347096"/>
                <a:gd name="connsiteY261" fmla="*/ 53439 h 2057270"/>
                <a:gd name="connsiteX262" fmla="*/ 2907 w 2347096"/>
                <a:gd name="connsiteY262" fmla="*/ 76715 h 2057270"/>
                <a:gd name="connsiteX263" fmla="*/ 6232 w 2347096"/>
                <a:gd name="connsiteY263" fmla="*/ 99991 h 2057270"/>
                <a:gd name="connsiteX264" fmla="*/ 12882 w 2347096"/>
                <a:gd name="connsiteY264" fmla="*/ 113291 h 2057270"/>
                <a:gd name="connsiteX265" fmla="*/ 29508 w 2347096"/>
                <a:gd name="connsiteY265" fmla="*/ 136567 h 2057270"/>
                <a:gd name="connsiteX266" fmla="*/ 39483 w 2347096"/>
                <a:gd name="connsiteY266" fmla="*/ 159842 h 2057270"/>
                <a:gd name="connsiteX267" fmla="*/ 52783 w 2347096"/>
                <a:gd name="connsiteY267" fmla="*/ 189768 h 2057270"/>
                <a:gd name="connsiteX268" fmla="*/ 59433 w 2347096"/>
                <a:gd name="connsiteY268" fmla="*/ 362673 h 2057270"/>
                <a:gd name="connsiteX269" fmla="*/ 62758 w 2347096"/>
                <a:gd name="connsiteY269" fmla="*/ 472401 h 2057270"/>
                <a:gd name="connsiteX270" fmla="*/ 66084 w 2347096"/>
                <a:gd name="connsiteY270" fmla="*/ 512302 h 2057270"/>
                <a:gd name="connsiteX271" fmla="*/ 69409 w 2347096"/>
                <a:gd name="connsiteY271" fmla="*/ 525602 h 2057270"/>
                <a:gd name="connsiteX272" fmla="*/ 76059 w 2347096"/>
                <a:gd name="connsiteY272" fmla="*/ 548878 h 2057270"/>
                <a:gd name="connsiteX273" fmla="*/ 82709 w 2347096"/>
                <a:gd name="connsiteY273" fmla="*/ 568828 h 2057270"/>
                <a:gd name="connsiteX274" fmla="*/ 86034 w 2347096"/>
                <a:gd name="connsiteY274" fmla="*/ 582129 h 2057270"/>
                <a:gd name="connsiteX275" fmla="*/ 92684 w 2347096"/>
                <a:gd name="connsiteY275" fmla="*/ 605404 h 2057270"/>
                <a:gd name="connsiteX276" fmla="*/ 102660 w 2347096"/>
                <a:gd name="connsiteY276" fmla="*/ 655281 h 2057270"/>
                <a:gd name="connsiteX277" fmla="*/ 105985 w 2347096"/>
                <a:gd name="connsiteY277" fmla="*/ 668581 h 2057270"/>
                <a:gd name="connsiteX278" fmla="*/ 112635 w 2347096"/>
                <a:gd name="connsiteY278" fmla="*/ 698507 h 2057270"/>
                <a:gd name="connsiteX279" fmla="*/ 122610 w 2347096"/>
                <a:gd name="connsiteY279" fmla="*/ 738408 h 2057270"/>
                <a:gd name="connsiteX280" fmla="*/ 132585 w 2347096"/>
                <a:gd name="connsiteY280" fmla="*/ 791610 h 2057270"/>
                <a:gd name="connsiteX281" fmla="*/ 135910 w 2347096"/>
                <a:gd name="connsiteY281" fmla="*/ 801585 h 2057270"/>
                <a:gd name="connsiteX282" fmla="*/ 139236 w 2347096"/>
                <a:gd name="connsiteY282" fmla="*/ 814885 h 2057270"/>
                <a:gd name="connsiteX283" fmla="*/ 145886 w 2347096"/>
                <a:gd name="connsiteY283" fmla="*/ 828186 h 2057270"/>
                <a:gd name="connsiteX284" fmla="*/ 152536 w 2347096"/>
                <a:gd name="connsiteY284" fmla="*/ 848136 h 2057270"/>
                <a:gd name="connsiteX285" fmla="*/ 159186 w 2347096"/>
                <a:gd name="connsiteY285" fmla="*/ 861436 h 2057270"/>
                <a:gd name="connsiteX286" fmla="*/ 162511 w 2347096"/>
                <a:gd name="connsiteY286" fmla="*/ 871412 h 2057270"/>
                <a:gd name="connsiteX287" fmla="*/ 172486 w 2347096"/>
                <a:gd name="connsiteY287" fmla="*/ 878062 h 2057270"/>
                <a:gd name="connsiteX288" fmla="*/ 182462 w 2347096"/>
                <a:gd name="connsiteY288" fmla="*/ 901338 h 2057270"/>
                <a:gd name="connsiteX289" fmla="*/ 189112 w 2347096"/>
                <a:gd name="connsiteY289" fmla="*/ 921288 h 2057270"/>
                <a:gd name="connsiteX290" fmla="*/ 192437 w 2347096"/>
                <a:gd name="connsiteY290" fmla="*/ 931263 h 2057270"/>
                <a:gd name="connsiteX291" fmla="*/ 189112 w 2347096"/>
                <a:gd name="connsiteY291" fmla="*/ 947889 h 2057270"/>
                <a:gd name="connsiteX292" fmla="*/ 199087 w 2347096"/>
                <a:gd name="connsiteY292" fmla="*/ 1011066 h 2057270"/>
                <a:gd name="connsiteX293" fmla="*/ 205737 w 2347096"/>
                <a:gd name="connsiteY293" fmla="*/ 1054292 h 2057270"/>
                <a:gd name="connsiteX294" fmla="*/ 219038 w 2347096"/>
                <a:gd name="connsiteY294" fmla="*/ 1077567 h 2057270"/>
                <a:gd name="connsiteX295" fmla="*/ 232338 w 2347096"/>
                <a:gd name="connsiteY295" fmla="*/ 1107493 h 2057270"/>
                <a:gd name="connsiteX296" fmla="*/ 242313 w 2347096"/>
                <a:gd name="connsiteY296" fmla="*/ 1110818 h 2057270"/>
                <a:gd name="connsiteX297" fmla="*/ 248964 w 2347096"/>
                <a:gd name="connsiteY297" fmla="*/ 1120794 h 2057270"/>
                <a:gd name="connsiteX298" fmla="*/ 268914 w 2347096"/>
                <a:gd name="connsiteY298" fmla="*/ 1137419 h 2057270"/>
                <a:gd name="connsiteX299" fmla="*/ 275564 w 2347096"/>
                <a:gd name="connsiteY299" fmla="*/ 1147394 h 2057270"/>
                <a:gd name="connsiteX300" fmla="*/ 295515 w 2347096"/>
                <a:gd name="connsiteY300" fmla="*/ 1167345 h 2057270"/>
                <a:gd name="connsiteX301" fmla="*/ 312140 w 2347096"/>
                <a:gd name="connsiteY301" fmla="*/ 1183970 h 2057270"/>
                <a:gd name="connsiteX302" fmla="*/ 325441 w 2347096"/>
                <a:gd name="connsiteY302" fmla="*/ 1200596 h 2057270"/>
                <a:gd name="connsiteX303" fmla="*/ 335416 w 2347096"/>
                <a:gd name="connsiteY303" fmla="*/ 1203921 h 2057270"/>
                <a:gd name="connsiteX304" fmla="*/ 338741 w 2347096"/>
                <a:gd name="connsiteY304" fmla="*/ 1213896 h 2057270"/>
                <a:gd name="connsiteX305" fmla="*/ 398593 w 2347096"/>
                <a:gd name="connsiteY305" fmla="*/ 1237172 h 2057270"/>
                <a:gd name="connsiteX306" fmla="*/ 428518 w 2347096"/>
                <a:gd name="connsiteY306" fmla="*/ 1263772 h 2057270"/>
                <a:gd name="connsiteX307" fmla="*/ 435169 w 2347096"/>
                <a:gd name="connsiteY307" fmla="*/ 1270423 h 2057270"/>
                <a:gd name="connsiteX308" fmla="*/ 448469 w 2347096"/>
                <a:gd name="connsiteY308" fmla="*/ 1277073 h 2057270"/>
                <a:gd name="connsiteX309" fmla="*/ 455119 w 2347096"/>
                <a:gd name="connsiteY309" fmla="*/ 1287048 h 2057270"/>
                <a:gd name="connsiteX310" fmla="*/ 465094 w 2347096"/>
                <a:gd name="connsiteY310" fmla="*/ 1290373 h 2057270"/>
                <a:gd name="connsiteX311" fmla="*/ 475070 w 2347096"/>
                <a:gd name="connsiteY311" fmla="*/ 1297023 h 2057270"/>
                <a:gd name="connsiteX312" fmla="*/ 488370 w 2347096"/>
                <a:gd name="connsiteY312" fmla="*/ 1323624 h 2057270"/>
                <a:gd name="connsiteX313" fmla="*/ 498345 w 2347096"/>
                <a:gd name="connsiteY313" fmla="*/ 1333599 h 2057270"/>
                <a:gd name="connsiteX314" fmla="*/ 504996 w 2347096"/>
                <a:gd name="connsiteY314" fmla="*/ 1346900 h 2057270"/>
                <a:gd name="connsiteX315" fmla="*/ 518296 w 2347096"/>
                <a:gd name="connsiteY315" fmla="*/ 1366850 h 2057270"/>
                <a:gd name="connsiteX316" fmla="*/ 531596 w 2347096"/>
                <a:gd name="connsiteY316" fmla="*/ 1390126 h 2057270"/>
                <a:gd name="connsiteX317" fmla="*/ 534921 w 2347096"/>
                <a:gd name="connsiteY317" fmla="*/ 1413402 h 2057270"/>
                <a:gd name="connsiteX318" fmla="*/ 541572 w 2347096"/>
                <a:gd name="connsiteY318" fmla="*/ 1420052 h 2057270"/>
                <a:gd name="connsiteX319" fmla="*/ 548222 w 2347096"/>
                <a:gd name="connsiteY319" fmla="*/ 1443327 h 2057270"/>
                <a:gd name="connsiteX320" fmla="*/ 564847 w 2347096"/>
                <a:gd name="connsiteY320" fmla="*/ 1456628 h 2057270"/>
                <a:gd name="connsiteX321" fmla="*/ 571497 w 2347096"/>
                <a:gd name="connsiteY321" fmla="*/ 1466603 h 2057270"/>
                <a:gd name="connsiteX322" fmla="*/ 588123 w 2347096"/>
                <a:gd name="connsiteY322" fmla="*/ 1503179 h 2057270"/>
                <a:gd name="connsiteX323" fmla="*/ 594773 w 2347096"/>
                <a:gd name="connsiteY323" fmla="*/ 1516479 h 2057270"/>
                <a:gd name="connsiteX324" fmla="*/ 601423 w 2347096"/>
                <a:gd name="connsiteY324" fmla="*/ 1549730 h 2057270"/>
                <a:gd name="connsiteX325" fmla="*/ 611398 w 2347096"/>
                <a:gd name="connsiteY325" fmla="*/ 1556380 h 2057270"/>
                <a:gd name="connsiteX326" fmla="*/ 618049 w 2347096"/>
                <a:gd name="connsiteY326" fmla="*/ 1573006 h 2057270"/>
                <a:gd name="connsiteX327" fmla="*/ 631349 w 2347096"/>
                <a:gd name="connsiteY327" fmla="*/ 1599607 h 2057270"/>
                <a:gd name="connsiteX328" fmla="*/ 634674 w 2347096"/>
                <a:gd name="connsiteY328" fmla="*/ 1612907 h 2057270"/>
                <a:gd name="connsiteX329" fmla="*/ 637999 w 2347096"/>
                <a:gd name="connsiteY329" fmla="*/ 1622882 h 2057270"/>
                <a:gd name="connsiteX330" fmla="*/ 644649 w 2347096"/>
                <a:gd name="connsiteY330" fmla="*/ 1649483 h 2057270"/>
                <a:gd name="connsiteX331" fmla="*/ 651300 w 2347096"/>
                <a:gd name="connsiteY331" fmla="*/ 1662783 h 2057270"/>
                <a:gd name="connsiteX332" fmla="*/ 657950 w 2347096"/>
                <a:gd name="connsiteY332" fmla="*/ 1682734 h 2057270"/>
                <a:gd name="connsiteX333" fmla="*/ 661275 w 2347096"/>
                <a:gd name="connsiteY333" fmla="*/ 1692709 h 2057270"/>
                <a:gd name="connsiteX334" fmla="*/ 667925 w 2347096"/>
                <a:gd name="connsiteY334" fmla="*/ 1706010 h 2057270"/>
                <a:gd name="connsiteX335" fmla="*/ 687876 w 2347096"/>
                <a:gd name="connsiteY335" fmla="*/ 1715985 h 2057270"/>
                <a:gd name="connsiteX336" fmla="*/ 697851 w 2347096"/>
                <a:gd name="connsiteY336" fmla="*/ 1706010 h 2057270"/>
                <a:gd name="connsiteX337" fmla="*/ 691201 w 2347096"/>
                <a:gd name="connsiteY337" fmla="*/ 1696034 h 2057270"/>
                <a:gd name="connsiteX338" fmla="*/ 667925 w 2347096"/>
                <a:gd name="connsiteY338" fmla="*/ 1699359 h 2057270"/>
                <a:gd name="connsiteX339" fmla="*/ 674575 w 2347096"/>
                <a:gd name="connsiteY339" fmla="*/ 1715985 h 2057270"/>
                <a:gd name="connsiteX340" fmla="*/ 681225 w 2347096"/>
                <a:gd name="connsiteY340" fmla="*/ 1749236 h 2057270"/>
                <a:gd name="connsiteX341" fmla="*/ 687876 w 2347096"/>
                <a:gd name="connsiteY341" fmla="*/ 1775836 h 2057270"/>
                <a:gd name="connsiteX342" fmla="*/ 691201 w 2347096"/>
                <a:gd name="connsiteY342" fmla="*/ 1805762 h 2057270"/>
                <a:gd name="connsiteX343" fmla="*/ 697851 w 2347096"/>
                <a:gd name="connsiteY343" fmla="*/ 1825713 h 2057270"/>
                <a:gd name="connsiteX344" fmla="*/ 704501 w 2347096"/>
                <a:gd name="connsiteY344" fmla="*/ 1852314 h 2057270"/>
                <a:gd name="connsiteX345" fmla="*/ 714476 w 2347096"/>
                <a:gd name="connsiteY345" fmla="*/ 1885564 h 2057270"/>
                <a:gd name="connsiteX346" fmla="*/ 721126 w 2347096"/>
                <a:gd name="connsiteY346" fmla="*/ 1892215 h 2057270"/>
                <a:gd name="connsiteX347" fmla="*/ 727777 w 2347096"/>
                <a:gd name="connsiteY347" fmla="*/ 1912165 h 2057270"/>
                <a:gd name="connsiteX348" fmla="*/ 731102 w 2347096"/>
                <a:gd name="connsiteY348" fmla="*/ 1922140 h 2057270"/>
                <a:gd name="connsiteX349" fmla="*/ 751052 w 2347096"/>
                <a:gd name="connsiteY349" fmla="*/ 1948741 h 2057270"/>
                <a:gd name="connsiteX350" fmla="*/ 754377 w 2347096"/>
                <a:gd name="connsiteY350" fmla="*/ 1958716 h 2057270"/>
                <a:gd name="connsiteX351" fmla="*/ 761028 w 2347096"/>
                <a:gd name="connsiteY351" fmla="*/ 1968692 h 2057270"/>
                <a:gd name="connsiteX352" fmla="*/ 777653 w 2347096"/>
                <a:gd name="connsiteY352" fmla="*/ 1991967 h 2057270"/>
                <a:gd name="connsiteX353" fmla="*/ 777653 w 2347096"/>
                <a:gd name="connsiteY353" fmla="*/ 2011918 h 2057270"/>
                <a:gd name="connsiteX354" fmla="*/ 757702 w 2347096"/>
                <a:gd name="connsiteY354" fmla="*/ 2018568 h 2057270"/>
                <a:gd name="connsiteX355" fmla="*/ 757702 w 2347096"/>
                <a:gd name="connsiteY355" fmla="*/ 2041844 h 2057270"/>
                <a:gd name="connsiteX356" fmla="*/ 767678 w 2347096"/>
                <a:gd name="connsiteY356" fmla="*/ 2035194 h 2057270"/>
                <a:gd name="connsiteX357" fmla="*/ 761028 w 2347096"/>
                <a:gd name="connsiteY357" fmla="*/ 2035194 h 20572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</a:cxnLst>
              <a:rect l="l" t="t" r="r" b="b"/>
              <a:pathLst>
                <a:path w="2347096" h="2057270">
                  <a:moveTo>
                    <a:pt x="761028" y="2035194"/>
                  </a:moveTo>
                  <a:cubicBezTo>
                    <a:pt x="827255" y="2057270"/>
                    <a:pt x="773970" y="2042003"/>
                    <a:pt x="927282" y="2038519"/>
                  </a:cubicBezTo>
                  <a:lnTo>
                    <a:pt x="947233" y="2035194"/>
                  </a:lnTo>
                  <a:cubicBezTo>
                    <a:pt x="952793" y="2034183"/>
                    <a:pt x="958216" y="2032200"/>
                    <a:pt x="963858" y="2031868"/>
                  </a:cubicBezTo>
                  <a:cubicBezTo>
                    <a:pt x="995964" y="2029979"/>
                    <a:pt x="1028143" y="2029651"/>
                    <a:pt x="1060286" y="2028543"/>
                  </a:cubicBezTo>
                  <a:cubicBezTo>
                    <a:pt x="1099990" y="2017199"/>
                    <a:pt x="1067110" y="2025193"/>
                    <a:pt x="1113487" y="2018568"/>
                  </a:cubicBezTo>
                  <a:cubicBezTo>
                    <a:pt x="1119082" y="2017769"/>
                    <a:pt x="1124487" y="2015779"/>
                    <a:pt x="1130113" y="2015243"/>
                  </a:cubicBezTo>
                  <a:cubicBezTo>
                    <a:pt x="1147801" y="2013558"/>
                    <a:pt x="1165607" y="2013394"/>
                    <a:pt x="1183314" y="2011918"/>
                  </a:cubicBezTo>
                  <a:cubicBezTo>
                    <a:pt x="1205515" y="2010068"/>
                    <a:pt x="1227841" y="2008930"/>
                    <a:pt x="1249816" y="2005268"/>
                  </a:cubicBezTo>
                  <a:cubicBezTo>
                    <a:pt x="1256466" y="2004160"/>
                    <a:pt x="1263185" y="2003405"/>
                    <a:pt x="1269766" y="2001943"/>
                  </a:cubicBezTo>
                  <a:cubicBezTo>
                    <a:pt x="1273188" y="2001183"/>
                    <a:pt x="1276254" y="1998967"/>
                    <a:pt x="1279742" y="1998618"/>
                  </a:cubicBezTo>
                  <a:cubicBezTo>
                    <a:pt x="1298523" y="1996740"/>
                    <a:pt x="1317426" y="1996401"/>
                    <a:pt x="1336268" y="1995292"/>
                  </a:cubicBezTo>
                  <a:cubicBezTo>
                    <a:pt x="1354411" y="1989245"/>
                    <a:pt x="1341137" y="1993008"/>
                    <a:pt x="1369519" y="1988642"/>
                  </a:cubicBezTo>
                  <a:cubicBezTo>
                    <a:pt x="1376183" y="1987617"/>
                    <a:pt x="1382780" y="1986153"/>
                    <a:pt x="1389470" y="1985317"/>
                  </a:cubicBezTo>
                  <a:cubicBezTo>
                    <a:pt x="1400523" y="1983935"/>
                    <a:pt x="1411650" y="1983222"/>
                    <a:pt x="1422721" y="1981992"/>
                  </a:cubicBezTo>
                  <a:cubicBezTo>
                    <a:pt x="1431602" y="1981005"/>
                    <a:pt x="1440454" y="1979775"/>
                    <a:pt x="1449321" y="1978667"/>
                  </a:cubicBezTo>
                  <a:cubicBezTo>
                    <a:pt x="1459730" y="1975198"/>
                    <a:pt x="1471518" y="1970702"/>
                    <a:pt x="1482572" y="1968692"/>
                  </a:cubicBezTo>
                  <a:cubicBezTo>
                    <a:pt x="1490283" y="1967290"/>
                    <a:pt x="1498137" y="1966769"/>
                    <a:pt x="1505848" y="1965367"/>
                  </a:cubicBezTo>
                  <a:cubicBezTo>
                    <a:pt x="1510344" y="1964550"/>
                    <a:pt x="1514657" y="1962884"/>
                    <a:pt x="1519148" y="1962042"/>
                  </a:cubicBezTo>
                  <a:cubicBezTo>
                    <a:pt x="1532401" y="1959557"/>
                    <a:pt x="1545968" y="1958661"/>
                    <a:pt x="1559049" y="1955391"/>
                  </a:cubicBezTo>
                  <a:cubicBezTo>
                    <a:pt x="1563483" y="1954283"/>
                    <a:pt x="1567973" y="1953379"/>
                    <a:pt x="1572350" y="1952066"/>
                  </a:cubicBezTo>
                  <a:cubicBezTo>
                    <a:pt x="1579064" y="1950052"/>
                    <a:pt x="1585426" y="1946791"/>
                    <a:pt x="1592300" y="1945416"/>
                  </a:cubicBezTo>
                  <a:cubicBezTo>
                    <a:pt x="1603729" y="1943130"/>
                    <a:pt x="1611268" y="1941897"/>
                    <a:pt x="1622226" y="1938766"/>
                  </a:cubicBezTo>
                  <a:cubicBezTo>
                    <a:pt x="1646082" y="1931950"/>
                    <a:pt x="1615027" y="1938876"/>
                    <a:pt x="1648827" y="1932116"/>
                  </a:cubicBezTo>
                  <a:cubicBezTo>
                    <a:pt x="1652152" y="1929899"/>
                    <a:pt x="1655228" y="1927253"/>
                    <a:pt x="1658802" y="1925466"/>
                  </a:cubicBezTo>
                  <a:cubicBezTo>
                    <a:pt x="1669946" y="1919893"/>
                    <a:pt x="1689210" y="1919870"/>
                    <a:pt x="1698703" y="1918815"/>
                  </a:cubicBezTo>
                  <a:cubicBezTo>
                    <a:pt x="1707570" y="1916598"/>
                    <a:pt x="1716633" y="1915055"/>
                    <a:pt x="1725304" y="1912165"/>
                  </a:cubicBezTo>
                  <a:cubicBezTo>
                    <a:pt x="1728629" y="1911057"/>
                    <a:pt x="1732144" y="1910407"/>
                    <a:pt x="1735279" y="1908840"/>
                  </a:cubicBezTo>
                  <a:cubicBezTo>
                    <a:pt x="1738853" y="1907053"/>
                    <a:pt x="1741581" y="1903764"/>
                    <a:pt x="1745254" y="1902190"/>
                  </a:cubicBezTo>
                  <a:cubicBezTo>
                    <a:pt x="1749455" y="1900390"/>
                    <a:pt x="1754178" y="1900178"/>
                    <a:pt x="1758555" y="1898865"/>
                  </a:cubicBezTo>
                  <a:cubicBezTo>
                    <a:pt x="1768626" y="1895844"/>
                    <a:pt x="1778506" y="1892215"/>
                    <a:pt x="1788481" y="1888890"/>
                  </a:cubicBezTo>
                  <a:cubicBezTo>
                    <a:pt x="1791806" y="1887782"/>
                    <a:pt x="1795321" y="1887131"/>
                    <a:pt x="1798456" y="1885564"/>
                  </a:cubicBezTo>
                  <a:cubicBezTo>
                    <a:pt x="1806986" y="1881299"/>
                    <a:pt x="1812644" y="1877686"/>
                    <a:pt x="1821732" y="1875589"/>
                  </a:cubicBezTo>
                  <a:cubicBezTo>
                    <a:pt x="1832745" y="1873048"/>
                    <a:pt x="1844259" y="1872513"/>
                    <a:pt x="1854982" y="1868939"/>
                  </a:cubicBezTo>
                  <a:cubicBezTo>
                    <a:pt x="1885256" y="1858849"/>
                    <a:pt x="1837439" y="1874328"/>
                    <a:pt x="1881583" y="1862289"/>
                  </a:cubicBezTo>
                  <a:cubicBezTo>
                    <a:pt x="1888346" y="1860445"/>
                    <a:pt x="1894884" y="1857856"/>
                    <a:pt x="1901534" y="1855639"/>
                  </a:cubicBezTo>
                  <a:cubicBezTo>
                    <a:pt x="1904859" y="1854531"/>
                    <a:pt x="1908109" y="1853164"/>
                    <a:pt x="1911509" y="1852314"/>
                  </a:cubicBezTo>
                  <a:cubicBezTo>
                    <a:pt x="1920376" y="1850097"/>
                    <a:pt x="1929439" y="1848553"/>
                    <a:pt x="1938110" y="1845663"/>
                  </a:cubicBezTo>
                  <a:cubicBezTo>
                    <a:pt x="1944760" y="1843446"/>
                    <a:pt x="1951260" y="1840713"/>
                    <a:pt x="1958060" y="1839013"/>
                  </a:cubicBezTo>
                  <a:cubicBezTo>
                    <a:pt x="1962494" y="1837905"/>
                    <a:pt x="1966984" y="1837001"/>
                    <a:pt x="1971361" y="1835688"/>
                  </a:cubicBezTo>
                  <a:cubicBezTo>
                    <a:pt x="1978075" y="1833674"/>
                    <a:pt x="1984661" y="1831255"/>
                    <a:pt x="1991311" y="1829038"/>
                  </a:cubicBezTo>
                  <a:lnTo>
                    <a:pt x="2001286" y="1825713"/>
                  </a:lnTo>
                  <a:cubicBezTo>
                    <a:pt x="2011189" y="1815812"/>
                    <a:pt x="2004098" y="1820919"/>
                    <a:pt x="2017912" y="1815738"/>
                  </a:cubicBezTo>
                  <a:cubicBezTo>
                    <a:pt x="2023501" y="1813642"/>
                    <a:pt x="2028875" y="1810975"/>
                    <a:pt x="2034537" y="1809087"/>
                  </a:cubicBezTo>
                  <a:cubicBezTo>
                    <a:pt x="2038873" y="1807642"/>
                    <a:pt x="2043461" y="1807075"/>
                    <a:pt x="2047838" y="1805762"/>
                  </a:cubicBezTo>
                  <a:cubicBezTo>
                    <a:pt x="2054552" y="1803748"/>
                    <a:pt x="2061138" y="1801329"/>
                    <a:pt x="2067788" y="1799112"/>
                  </a:cubicBezTo>
                  <a:lnTo>
                    <a:pt x="2077764" y="1795787"/>
                  </a:lnTo>
                  <a:lnTo>
                    <a:pt x="2087739" y="1792462"/>
                  </a:lnTo>
                  <a:cubicBezTo>
                    <a:pt x="2088847" y="1789137"/>
                    <a:pt x="2088212" y="1784524"/>
                    <a:pt x="2091064" y="1782487"/>
                  </a:cubicBezTo>
                  <a:cubicBezTo>
                    <a:pt x="2096768" y="1778412"/>
                    <a:pt x="2111014" y="1775836"/>
                    <a:pt x="2111014" y="1775836"/>
                  </a:cubicBezTo>
                  <a:cubicBezTo>
                    <a:pt x="2113231" y="1773619"/>
                    <a:pt x="2114990" y="1770821"/>
                    <a:pt x="2117665" y="1769186"/>
                  </a:cubicBezTo>
                  <a:cubicBezTo>
                    <a:pt x="2164078" y="1740823"/>
                    <a:pt x="2153259" y="1745129"/>
                    <a:pt x="2180841" y="1735935"/>
                  </a:cubicBezTo>
                  <a:cubicBezTo>
                    <a:pt x="2202704" y="1714075"/>
                    <a:pt x="2161588" y="1753203"/>
                    <a:pt x="2207442" y="1722635"/>
                  </a:cubicBezTo>
                  <a:cubicBezTo>
                    <a:pt x="2214092" y="1718202"/>
                    <a:pt x="2219811" y="1711863"/>
                    <a:pt x="2227393" y="1709335"/>
                  </a:cubicBezTo>
                  <a:cubicBezTo>
                    <a:pt x="2252705" y="1700897"/>
                    <a:pt x="2240469" y="1704059"/>
                    <a:pt x="2263969" y="1699359"/>
                  </a:cubicBezTo>
                  <a:cubicBezTo>
                    <a:pt x="2279776" y="1688821"/>
                    <a:pt x="2270154" y="1693972"/>
                    <a:pt x="2293894" y="1686059"/>
                  </a:cubicBezTo>
                  <a:lnTo>
                    <a:pt x="2303870" y="1682734"/>
                  </a:lnTo>
                  <a:cubicBezTo>
                    <a:pt x="2310520" y="1678301"/>
                    <a:pt x="2318169" y="1675085"/>
                    <a:pt x="2323820" y="1669434"/>
                  </a:cubicBezTo>
                  <a:cubicBezTo>
                    <a:pt x="2339599" y="1653655"/>
                    <a:pt x="2331173" y="1658116"/>
                    <a:pt x="2347096" y="1652808"/>
                  </a:cubicBezTo>
                  <a:cubicBezTo>
                    <a:pt x="2345988" y="1649483"/>
                    <a:pt x="2345960" y="1645570"/>
                    <a:pt x="2343771" y="1642833"/>
                  </a:cubicBezTo>
                  <a:cubicBezTo>
                    <a:pt x="2341275" y="1639713"/>
                    <a:pt x="2337448" y="1637806"/>
                    <a:pt x="2333796" y="1636183"/>
                  </a:cubicBezTo>
                  <a:cubicBezTo>
                    <a:pt x="2315451" y="1628029"/>
                    <a:pt x="2315102" y="1630677"/>
                    <a:pt x="2297220" y="1626207"/>
                  </a:cubicBezTo>
                  <a:cubicBezTo>
                    <a:pt x="2293819" y="1625357"/>
                    <a:pt x="2290569" y="1623990"/>
                    <a:pt x="2287244" y="1622882"/>
                  </a:cubicBezTo>
                  <a:cubicBezTo>
                    <a:pt x="2283919" y="1620665"/>
                    <a:pt x="2279900" y="1619239"/>
                    <a:pt x="2277269" y="1616232"/>
                  </a:cubicBezTo>
                  <a:cubicBezTo>
                    <a:pt x="2272902" y="1611241"/>
                    <a:pt x="2265434" y="1595042"/>
                    <a:pt x="2257318" y="1589631"/>
                  </a:cubicBezTo>
                  <a:cubicBezTo>
                    <a:pt x="2253194" y="1586882"/>
                    <a:pt x="2248451" y="1585198"/>
                    <a:pt x="2244018" y="1582981"/>
                  </a:cubicBezTo>
                  <a:cubicBezTo>
                    <a:pt x="2241801" y="1579656"/>
                    <a:pt x="2240693" y="1575223"/>
                    <a:pt x="2237368" y="1573006"/>
                  </a:cubicBezTo>
                  <a:cubicBezTo>
                    <a:pt x="2233566" y="1570471"/>
                    <a:pt x="2228347" y="1571286"/>
                    <a:pt x="2224068" y="1569681"/>
                  </a:cubicBezTo>
                  <a:cubicBezTo>
                    <a:pt x="2219427" y="1567941"/>
                    <a:pt x="2215323" y="1564984"/>
                    <a:pt x="2210767" y="1563031"/>
                  </a:cubicBezTo>
                  <a:cubicBezTo>
                    <a:pt x="2207546" y="1561650"/>
                    <a:pt x="2204117" y="1560814"/>
                    <a:pt x="2200792" y="1559706"/>
                  </a:cubicBezTo>
                  <a:cubicBezTo>
                    <a:pt x="2177402" y="1544110"/>
                    <a:pt x="2207058" y="1562055"/>
                    <a:pt x="2174191" y="1549730"/>
                  </a:cubicBezTo>
                  <a:cubicBezTo>
                    <a:pt x="2170449" y="1548327"/>
                    <a:pt x="2167790" y="1544867"/>
                    <a:pt x="2164216" y="1543080"/>
                  </a:cubicBezTo>
                  <a:cubicBezTo>
                    <a:pt x="2154930" y="1538437"/>
                    <a:pt x="2139543" y="1537655"/>
                    <a:pt x="2130965" y="1536430"/>
                  </a:cubicBezTo>
                  <a:cubicBezTo>
                    <a:pt x="2103666" y="1527330"/>
                    <a:pt x="2147024" y="1541058"/>
                    <a:pt x="2094389" y="1529780"/>
                  </a:cubicBezTo>
                  <a:cubicBezTo>
                    <a:pt x="2087535" y="1528311"/>
                    <a:pt x="2081088" y="1525347"/>
                    <a:pt x="2074438" y="1523130"/>
                  </a:cubicBezTo>
                  <a:cubicBezTo>
                    <a:pt x="2064922" y="1519958"/>
                    <a:pt x="2061612" y="1518569"/>
                    <a:pt x="2051163" y="1516479"/>
                  </a:cubicBezTo>
                  <a:cubicBezTo>
                    <a:pt x="2028923" y="1512031"/>
                    <a:pt x="2020155" y="1512149"/>
                    <a:pt x="1994636" y="1509829"/>
                  </a:cubicBezTo>
                  <a:cubicBezTo>
                    <a:pt x="1934784" y="1510937"/>
                    <a:pt x="1874868" y="1510165"/>
                    <a:pt x="1815081" y="1513154"/>
                  </a:cubicBezTo>
                  <a:cubicBezTo>
                    <a:pt x="1810907" y="1513363"/>
                    <a:pt x="1792230" y="1521362"/>
                    <a:pt x="1785156" y="1523130"/>
                  </a:cubicBezTo>
                  <a:cubicBezTo>
                    <a:pt x="1777720" y="1524989"/>
                    <a:pt x="1756763" y="1529866"/>
                    <a:pt x="1751905" y="1533105"/>
                  </a:cubicBezTo>
                  <a:lnTo>
                    <a:pt x="1731954" y="1546405"/>
                  </a:lnTo>
                  <a:cubicBezTo>
                    <a:pt x="1728629" y="1548622"/>
                    <a:pt x="1725553" y="1551268"/>
                    <a:pt x="1721979" y="1553055"/>
                  </a:cubicBezTo>
                  <a:lnTo>
                    <a:pt x="1708678" y="1559706"/>
                  </a:lnTo>
                  <a:cubicBezTo>
                    <a:pt x="1706461" y="1563031"/>
                    <a:pt x="1703651" y="1566029"/>
                    <a:pt x="1702028" y="1569681"/>
                  </a:cubicBezTo>
                  <a:cubicBezTo>
                    <a:pt x="1699181" y="1576087"/>
                    <a:pt x="1695378" y="1589631"/>
                    <a:pt x="1695378" y="1589631"/>
                  </a:cubicBezTo>
                  <a:cubicBezTo>
                    <a:pt x="1696486" y="1607365"/>
                    <a:pt x="1697094" y="1625137"/>
                    <a:pt x="1698703" y="1642833"/>
                  </a:cubicBezTo>
                  <a:cubicBezTo>
                    <a:pt x="1701347" y="1671921"/>
                    <a:pt x="1709097" y="1667031"/>
                    <a:pt x="1698703" y="1706010"/>
                  </a:cubicBezTo>
                  <a:cubicBezTo>
                    <a:pt x="1697673" y="1709871"/>
                    <a:pt x="1692380" y="1711037"/>
                    <a:pt x="1688728" y="1712660"/>
                  </a:cubicBezTo>
                  <a:cubicBezTo>
                    <a:pt x="1682322" y="1715507"/>
                    <a:pt x="1675427" y="1717093"/>
                    <a:pt x="1668777" y="1719310"/>
                  </a:cubicBezTo>
                  <a:cubicBezTo>
                    <a:pt x="1665452" y="1720418"/>
                    <a:pt x="1661937" y="1721068"/>
                    <a:pt x="1658802" y="1722635"/>
                  </a:cubicBezTo>
                  <a:cubicBezTo>
                    <a:pt x="1654369" y="1724852"/>
                    <a:pt x="1650341" y="1728210"/>
                    <a:pt x="1645502" y="1729285"/>
                  </a:cubicBezTo>
                  <a:cubicBezTo>
                    <a:pt x="1630200" y="1732685"/>
                    <a:pt x="1598950" y="1735935"/>
                    <a:pt x="1598950" y="1735935"/>
                  </a:cubicBezTo>
                  <a:lnTo>
                    <a:pt x="1306342" y="1732610"/>
                  </a:lnTo>
                  <a:cubicBezTo>
                    <a:pt x="1301773" y="1732511"/>
                    <a:pt x="1297419" y="1730598"/>
                    <a:pt x="1293042" y="1729285"/>
                  </a:cubicBezTo>
                  <a:cubicBezTo>
                    <a:pt x="1286328" y="1727271"/>
                    <a:pt x="1273092" y="1722635"/>
                    <a:pt x="1273092" y="1722635"/>
                  </a:cubicBezTo>
                  <a:cubicBezTo>
                    <a:pt x="1252371" y="1701917"/>
                    <a:pt x="1282374" y="1729933"/>
                    <a:pt x="1256466" y="1712660"/>
                  </a:cubicBezTo>
                  <a:cubicBezTo>
                    <a:pt x="1231560" y="1696055"/>
                    <a:pt x="1260234" y="1707265"/>
                    <a:pt x="1236516" y="1699359"/>
                  </a:cubicBezTo>
                  <a:cubicBezTo>
                    <a:pt x="1234299" y="1697142"/>
                    <a:pt x="1232669" y="1694111"/>
                    <a:pt x="1229865" y="1692709"/>
                  </a:cubicBezTo>
                  <a:cubicBezTo>
                    <a:pt x="1223595" y="1689574"/>
                    <a:pt x="1215747" y="1689947"/>
                    <a:pt x="1209915" y="1686059"/>
                  </a:cubicBezTo>
                  <a:cubicBezTo>
                    <a:pt x="1197024" y="1677465"/>
                    <a:pt x="1203731" y="1680673"/>
                    <a:pt x="1189964" y="1676084"/>
                  </a:cubicBezTo>
                  <a:cubicBezTo>
                    <a:pt x="1181098" y="1649482"/>
                    <a:pt x="1194397" y="1680516"/>
                    <a:pt x="1176664" y="1662783"/>
                  </a:cubicBezTo>
                  <a:cubicBezTo>
                    <a:pt x="1158877" y="1644996"/>
                    <a:pt x="1169807" y="1642695"/>
                    <a:pt x="1150063" y="1629532"/>
                  </a:cubicBezTo>
                  <a:cubicBezTo>
                    <a:pt x="1143413" y="1625099"/>
                    <a:pt x="1137695" y="1618759"/>
                    <a:pt x="1130113" y="1616232"/>
                  </a:cubicBezTo>
                  <a:cubicBezTo>
                    <a:pt x="1123463" y="1614015"/>
                    <a:pt x="1115995" y="1613470"/>
                    <a:pt x="1110162" y="1609582"/>
                  </a:cubicBezTo>
                  <a:cubicBezTo>
                    <a:pt x="1106837" y="1607365"/>
                    <a:pt x="1103839" y="1604555"/>
                    <a:pt x="1100187" y="1602932"/>
                  </a:cubicBezTo>
                  <a:cubicBezTo>
                    <a:pt x="1093781" y="1600085"/>
                    <a:pt x="1086886" y="1598499"/>
                    <a:pt x="1080236" y="1596282"/>
                  </a:cubicBezTo>
                  <a:cubicBezTo>
                    <a:pt x="1076911" y="1595174"/>
                    <a:pt x="1073177" y="1594900"/>
                    <a:pt x="1070261" y="1592956"/>
                  </a:cubicBezTo>
                  <a:cubicBezTo>
                    <a:pt x="1057370" y="1584362"/>
                    <a:pt x="1064077" y="1587570"/>
                    <a:pt x="1050310" y="1582981"/>
                  </a:cubicBezTo>
                  <a:cubicBezTo>
                    <a:pt x="1021723" y="1563923"/>
                    <a:pt x="1057892" y="1586772"/>
                    <a:pt x="1030360" y="1573006"/>
                  </a:cubicBezTo>
                  <a:cubicBezTo>
                    <a:pt x="1007398" y="1561525"/>
                    <a:pt x="1034765" y="1569951"/>
                    <a:pt x="1007084" y="1563031"/>
                  </a:cubicBezTo>
                  <a:cubicBezTo>
                    <a:pt x="1003759" y="1559706"/>
                    <a:pt x="1001220" y="1555339"/>
                    <a:pt x="997109" y="1553055"/>
                  </a:cubicBezTo>
                  <a:cubicBezTo>
                    <a:pt x="990981" y="1549651"/>
                    <a:pt x="977158" y="1546405"/>
                    <a:pt x="977158" y="1546405"/>
                  </a:cubicBezTo>
                  <a:cubicBezTo>
                    <a:pt x="973833" y="1544188"/>
                    <a:pt x="970757" y="1541542"/>
                    <a:pt x="967183" y="1539755"/>
                  </a:cubicBezTo>
                  <a:cubicBezTo>
                    <a:pt x="964048" y="1538188"/>
                    <a:pt x="959945" y="1538619"/>
                    <a:pt x="957208" y="1536430"/>
                  </a:cubicBezTo>
                  <a:cubicBezTo>
                    <a:pt x="935723" y="1519242"/>
                    <a:pt x="965656" y="1531487"/>
                    <a:pt x="940582" y="1523130"/>
                  </a:cubicBezTo>
                  <a:lnTo>
                    <a:pt x="904006" y="1486554"/>
                  </a:lnTo>
                  <a:lnTo>
                    <a:pt x="894031" y="1476578"/>
                  </a:lnTo>
                  <a:lnTo>
                    <a:pt x="884056" y="1466603"/>
                  </a:lnTo>
                  <a:cubicBezTo>
                    <a:pt x="882948" y="1463278"/>
                    <a:pt x="882920" y="1459365"/>
                    <a:pt x="880731" y="1456628"/>
                  </a:cubicBezTo>
                  <a:cubicBezTo>
                    <a:pt x="878235" y="1453508"/>
                    <a:pt x="873876" y="1452474"/>
                    <a:pt x="870756" y="1449978"/>
                  </a:cubicBezTo>
                  <a:cubicBezTo>
                    <a:pt x="868308" y="1448019"/>
                    <a:pt x="866322" y="1445544"/>
                    <a:pt x="864105" y="1443327"/>
                  </a:cubicBezTo>
                  <a:cubicBezTo>
                    <a:pt x="859923" y="1430782"/>
                    <a:pt x="858914" y="1424838"/>
                    <a:pt x="847480" y="1413402"/>
                  </a:cubicBezTo>
                  <a:cubicBezTo>
                    <a:pt x="841295" y="1407216"/>
                    <a:pt x="838375" y="1405165"/>
                    <a:pt x="834180" y="1396776"/>
                  </a:cubicBezTo>
                  <a:cubicBezTo>
                    <a:pt x="832612" y="1393641"/>
                    <a:pt x="833332" y="1389279"/>
                    <a:pt x="830854" y="1386801"/>
                  </a:cubicBezTo>
                  <a:cubicBezTo>
                    <a:pt x="828376" y="1384323"/>
                    <a:pt x="824204" y="1384584"/>
                    <a:pt x="820879" y="1383476"/>
                  </a:cubicBezTo>
                  <a:cubicBezTo>
                    <a:pt x="818662" y="1376826"/>
                    <a:pt x="818117" y="1369358"/>
                    <a:pt x="814229" y="1363525"/>
                  </a:cubicBezTo>
                  <a:cubicBezTo>
                    <a:pt x="804505" y="1348939"/>
                    <a:pt x="809977" y="1356747"/>
                    <a:pt x="797604" y="1340250"/>
                  </a:cubicBezTo>
                  <a:cubicBezTo>
                    <a:pt x="796495" y="1336925"/>
                    <a:pt x="795846" y="1333409"/>
                    <a:pt x="794278" y="1330274"/>
                  </a:cubicBezTo>
                  <a:cubicBezTo>
                    <a:pt x="792491" y="1326700"/>
                    <a:pt x="789251" y="1323951"/>
                    <a:pt x="787628" y="1320299"/>
                  </a:cubicBezTo>
                  <a:cubicBezTo>
                    <a:pt x="784781" y="1313893"/>
                    <a:pt x="783195" y="1306998"/>
                    <a:pt x="780978" y="1300348"/>
                  </a:cubicBezTo>
                  <a:lnTo>
                    <a:pt x="777653" y="1290373"/>
                  </a:lnTo>
                  <a:lnTo>
                    <a:pt x="774328" y="1280398"/>
                  </a:lnTo>
                  <a:cubicBezTo>
                    <a:pt x="773220" y="1251581"/>
                    <a:pt x="772987" y="1222716"/>
                    <a:pt x="771003" y="1193946"/>
                  </a:cubicBezTo>
                  <a:cubicBezTo>
                    <a:pt x="770762" y="1190449"/>
                    <a:pt x="767678" y="1187475"/>
                    <a:pt x="767678" y="1183970"/>
                  </a:cubicBezTo>
                  <a:cubicBezTo>
                    <a:pt x="767678" y="1176133"/>
                    <a:pt x="769466" y="1168380"/>
                    <a:pt x="771003" y="1160695"/>
                  </a:cubicBezTo>
                  <a:cubicBezTo>
                    <a:pt x="771690" y="1157258"/>
                    <a:pt x="772138" y="1153456"/>
                    <a:pt x="774328" y="1150719"/>
                  </a:cubicBezTo>
                  <a:cubicBezTo>
                    <a:pt x="776824" y="1147598"/>
                    <a:pt x="780978" y="1146286"/>
                    <a:pt x="784303" y="1144069"/>
                  </a:cubicBezTo>
                  <a:cubicBezTo>
                    <a:pt x="786520" y="1137419"/>
                    <a:pt x="791365" y="1131117"/>
                    <a:pt x="790953" y="1124119"/>
                  </a:cubicBezTo>
                  <a:cubicBezTo>
                    <a:pt x="790759" y="1120817"/>
                    <a:pt x="792977" y="1074965"/>
                    <a:pt x="784303" y="1057617"/>
                  </a:cubicBezTo>
                  <a:cubicBezTo>
                    <a:pt x="782516" y="1054043"/>
                    <a:pt x="780149" y="1050763"/>
                    <a:pt x="777653" y="1047642"/>
                  </a:cubicBezTo>
                  <a:cubicBezTo>
                    <a:pt x="775695" y="1045194"/>
                    <a:pt x="773220" y="1043208"/>
                    <a:pt x="771003" y="1040991"/>
                  </a:cubicBezTo>
                  <a:cubicBezTo>
                    <a:pt x="768299" y="1032879"/>
                    <a:pt x="767473" y="1027486"/>
                    <a:pt x="761028" y="1021041"/>
                  </a:cubicBezTo>
                  <a:cubicBezTo>
                    <a:pt x="758202" y="1018215"/>
                    <a:pt x="754173" y="1016888"/>
                    <a:pt x="751052" y="1014391"/>
                  </a:cubicBezTo>
                  <a:cubicBezTo>
                    <a:pt x="748604" y="1012433"/>
                    <a:pt x="747010" y="1009479"/>
                    <a:pt x="744402" y="1007740"/>
                  </a:cubicBezTo>
                  <a:cubicBezTo>
                    <a:pt x="736185" y="1002261"/>
                    <a:pt x="729993" y="1000720"/>
                    <a:pt x="721126" y="997765"/>
                  </a:cubicBezTo>
                  <a:cubicBezTo>
                    <a:pt x="717801" y="994440"/>
                    <a:pt x="715694" y="989002"/>
                    <a:pt x="711151" y="987790"/>
                  </a:cubicBezTo>
                  <a:cubicBezTo>
                    <a:pt x="698255" y="984351"/>
                    <a:pt x="684577" y="985185"/>
                    <a:pt x="671250" y="984465"/>
                  </a:cubicBezTo>
                  <a:cubicBezTo>
                    <a:pt x="643559" y="982968"/>
                    <a:pt x="615832" y="982248"/>
                    <a:pt x="588123" y="981140"/>
                  </a:cubicBezTo>
                  <a:cubicBezTo>
                    <a:pt x="583689" y="980032"/>
                    <a:pt x="579199" y="979128"/>
                    <a:pt x="574822" y="977815"/>
                  </a:cubicBezTo>
                  <a:cubicBezTo>
                    <a:pt x="568108" y="975801"/>
                    <a:pt x="554872" y="971164"/>
                    <a:pt x="554872" y="971164"/>
                  </a:cubicBezTo>
                  <a:cubicBezTo>
                    <a:pt x="550690" y="958618"/>
                    <a:pt x="549682" y="952676"/>
                    <a:pt x="538246" y="941239"/>
                  </a:cubicBezTo>
                  <a:cubicBezTo>
                    <a:pt x="536029" y="939022"/>
                    <a:pt x="533554" y="937036"/>
                    <a:pt x="531596" y="934588"/>
                  </a:cubicBezTo>
                  <a:cubicBezTo>
                    <a:pt x="521136" y="921512"/>
                    <a:pt x="529186" y="926484"/>
                    <a:pt x="514971" y="914638"/>
                  </a:cubicBezTo>
                  <a:cubicBezTo>
                    <a:pt x="511901" y="912080"/>
                    <a:pt x="508030" y="910589"/>
                    <a:pt x="504996" y="907988"/>
                  </a:cubicBezTo>
                  <a:cubicBezTo>
                    <a:pt x="500235" y="903907"/>
                    <a:pt x="491695" y="894687"/>
                    <a:pt x="491695" y="894687"/>
                  </a:cubicBezTo>
                  <a:cubicBezTo>
                    <a:pt x="490587" y="891362"/>
                    <a:pt x="489937" y="887847"/>
                    <a:pt x="488370" y="884712"/>
                  </a:cubicBezTo>
                  <a:cubicBezTo>
                    <a:pt x="475479" y="858930"/>
                    <a:pt x="486752" y="889834"/>
                    <a:pt x="478395" y="864762"/>
                  </a:cubicBezTo>
                  <a:cubicBezTo>
                    <a:pt x="479503" y="853678"/>
                    <a:pt x="479667" y="842459"/>
                    <a:pt x="481720" y="831511"/>
                  </a:cubicBezTo>
                  <a:cubicBezTo>
                    <a:pt x="483012" y="824621"/>
                    <a:pt x="486153" y="818210"/>
                    <a:pt x="488370" y="811560"/>
                  </a:cubicBezTo>
                  <a:cubicBezTo>
                    <a:pt x="492958" y="797794"/>
                    <a:pt x="489751" y="804501"/>
                    <a:pt x="498345" y="791610"/>
                  </a:cubicBezTo>
                  <a:cubicBezTo>
                    <a:pt x="497237" y="781635"/>
                    <a:pt x="496546" y="771604"/>
                    <a:pt x="495020" y="761684"/>
                  </a:cubicBezTo>
                  <a:cubicBezTo>
                    <a:pt x="493287" y="750421"/>
                    <a:pt x="491267" y="748548"/>
                    <a:pt x="488370" y="738408"/>
                  </a:cubicBezTo>
                  <a:cubicBezTo>
                    <a:pt x="487115" y="734014"/>
                    <a:pt x="486300" y="729502"/>
                    <a:pt x="485045" y="725108"/>
                  </a:cubicBezTo>
                  <a:cubicBezTo>
                    <a:pt x="484082" y="721738"/>
                    <a:pt x="482570" y="718533"/>
                    <a:pt x="481720" y="715132"/>
                  </a:cubicBezTo>
                  <a:cubicBezTo>
                    <a:pt x="475968" y="692124"/>
                    <a:pt x="482692" y="704952"/>
                    <a:pt x="471745" y="688532"/>
                  </a:cubicBezTo>
                  <a:cubicBezTo>
                    <a:pt x="462327" y="660275"/>
                    <a:pt x="475462" y="694725"/>
                    <a:pt x="461769" y="671906"/>
                  </a:cubicBezTo>
                  <a:cubicBezTo>
                    <a:pt x="447329" y="647842"/>
                    <a:pt x="473839" y="677326"/>
                    <a:pt x="448469" y="651956"/>
                  </a:cubicBezTo>
                  <a:cubicBezTo>
                    <a:pt x="447361" y="648631"/>
                    <a:pt x="446711" y="645115"/>
                    <a:pt x="445144" y="641980"/>
                  </a:cubicBezTo>
                  <a:cubicBezTo>
                    <a:pt x="443357" y="638406"/>
                    <a:pt x="440117" y="635657"/>
                    <a:pt x="438494" y="632005"/>
                  </a:cubicBezTo>
                  <a:cubicBezTo>
                    <a:pt x="435647" y="625599"/>
                    <a:pt x="431844" y="612055"/>
                    <a:pt x="431844" y="612055"/>
                  </a:cubicBezTo>
                  <a:cubicBezTo>
                    <a:pt x="432952" y="604296"/>
                    <a:pt x="428494" y="592887"/>
                    <a:pt x="435169" y="588779"/>
                  </a:cubicBezTo>
                  <a:cubicBezTo>
                    <a:pt x="448902" y="580328"/>
                    <a:pt x="485309" y="586734"/>
                    <a:pt x="501670" y="588779"/>
                  </a:cubicBezTo>
                  <a:cubicBezTo>
                    <a:pt x="508320" y="595429"/>
                    <a:pt x="516404" y="600905"/>
                    <a:pt x="521621" y="608730"/>
                  </a:cubicBezTo>
                  <a:cubicBezTo>
                    <a:pt x="523838" y="612055"/>
                    <a:pt x="526484" y="615131"/>
                    <a:pt x="528271" y="618705"/>
                  </a:cubicBezTo>
                  <a:cubicBezTo>
                    <a:pt x="529838" y="621840"/>
                    <a:pt x="529493" y="625876"/>
                    <a:pt x="531596" y="628680"/>
                  </a:cubicBezTo>
                  <a:cubicBezTo>
                    <a:pt x="536299" y="634950"/>
                    <a:pt x="541701" y="640958"/>
                    <a:pt x="548222" y="645306"/>
                  </a:cubicBezTo>
                  <a:lnTo>
                    <a:pt x="568172" y="658606"/>
                  </a:lnTo>
                  <a:lnTo>
                    <a:pt x="578148" y="665256"/>
                  </a:lnTo>
                  <a:cubicBezTo>
                    <a:pt x="591394" y="685125"/>
                    <a:pt x="576927" y="667847"/>
                    <a:pt x="594773" y="678556"/>
                  </a:cubicBezTo>
                  <a:cubicBezTo>
                    <a:pt x="597461" y="680169"/>
                    <a:pt x="598814" y="683468"/>
                    <a:pt x="601423" y="685207"/>
                  </a:cubicBezTo>
                  <a:cubicBezTo>
                    <a:pt x="605547" y="687957"/>
                    <a:pt x="610290" y="689640"/>
                    <a:pt x="614724" y="691857"/>
                  </a:cubicBezTo>
                  <a:cubicBezTo>
                    <a:pt x="616941" y="695182"/>
                    <a:pt x="617985" y="699714"/>
                    <a:pt x="621374" y="701832"/>
                  </a:cubicBezTo>
                  <a:cubicBezTo>
                    <a:pt x="627318" y="705547"/>
                    <a:pt x="634674" y="706265"/>
                    <a:pt x="641324" y="708482"/>
                  </a:cubicBezTo>
                  <a:lnTo>
                    <a:pt x="651300" y="711807"/>
                  </a:lnTo>
                  <a:cubicBezTo>
                    <a:pt x="654625" y="712915"/>
                    <a:pt x="657838" y="714444"/>
                    <a:pt x="661275" y="715132"/>
                  </a:cubicBezTo>
                  <a:cubicBezTo>
                    <a:pt x="681337" y="719146"/>
                    <a:pt x="672538" y="716671"/>
                    <a:pt x="687876" y="721783"/>
                  </a:cubicBezTo>
                  <a:cubicBezTo>
                    <a:pt x="708935" y="720675"/>
                    <a:pt x="730051" y="720367"/>
                    <a:pt x="751052" y="718458"/>
                  </a:cubicBezTo>
                  <a:cubicBezTo>
                    <a:pt x="762484" y="717419"/>
                    <a:pt x="760773" y="713029"/>
                    <a:pt x="771003" y="708482"/>
                  </a:cubicBezTo>
                  <a:cubicBezTo>
                    <a:pt x="777409" y="705635"/>
                    <a:pt x="790953" y="701832"/>
                    <a:pt x="790953" y="701832"/>
                  </a:cubicBezTo>
                  <a:cubicBezTo>
                    <a:pt x="793170" y="699615"/>
                    <a:pt x="795865" y="697790"/>
                    <a:pt x="797604" y="695182"/>
                  </a:cubicBezTo>
                  <a:cubicBezTo>
                    <a:pt x="803083" y="686965"/>
                    <a:pt x="804624" y="680773"/>
                    <a:pt x="807579" y="671906"/>
                  </a:cubicBezTo>
                  <a:cubicBezTo>
                    <a:pt x="806471" y="660822"/>
                    <a:pt x="806759" y="649509"/>
                    <a:pt x="804254" y="638655"/>
                  </a:cubicBezTo>
                  <a:cubicBezTo>
                    <a:pt x="803355" y="634761"/>
                    <a:pt x="799227" y="632332"/>
                    <a:pt x="797604" y="628680"/>
                  </a:cubicBezTo>
                  <a:cubicBezTo>
                    <a:pt x="785377" y="601170"/>
                    <a:pt x="797960" y="615738"/>
                    <a:pt x="784303" y="602079"/>
                  </a:cubicBezTo>
                  <a:cubicBezTo>
                    <a:pt x="783195" y="598754"/>
                    <a:pt x="782545" y="595239"/>
                    <a:pt x="780978" y="592104"/>
                  </a:cubicBezTo>
                  <a:cubicBezTo>
                    <a:pt x="779191" y="588530"/>
                    <a:pt x="775731" y="585871"/>
                    <a:pt x="774328" y="582129"/>
                  </a:cubicBezTo>
                  <a:cubicBezTo>
                    <a:pt x="770928" y="573061"/>
                    <a:pt x="772411" y="564046"/>
                    <a:pt x="767678" y="555528"/>
                  </a:cubicBezTo>
                  <a:cubicBezTo>
                    <a:pt x="763796" y="548541"/>
                    <a:pt x="754377" y="535578"/>
                    <a:pt x="754377" y="535578"/>
                  </a:cubicBezTo>
                  <a:cubicBezTo>
                    <a:pt x="752160" y="528928"/>
                    <a:pt x="752684" y="520584"/>
                    <a:pt x="747727" y="515627"/>
                  </a:cubicBezTo>
                  <a:cubicBezTo>
                    <a:pt x="744402" y="512302"/>
                    <a:pt x="740762" y="509264"/>
                    <a:pt x="737752" y="505652"/>
                  </a:cubicBezTo>
                  <a:cubicBezTo>
                    <a:pt x="735194" y="502582"/>
                    <a:pt x="733928" y="498502"/>
                    <a:pt x="731102" y="495676"/>
                  </a:cubicBezTo>
                  <a:cubicBezTo>
                    <a:pt x="728276" y="492850"/>
                    <a:pt x="724451" y="491243"/>
                    <a:pt x="721126" y="489026"/>
                  </a:cubicBezTo>
                  <a:cubicBezTo>
                    <a:pt x="708934" y="470739"/>
                    <a:pt x="721126" y="486255"/>
                    <a:pt x="704501" y="472401"/>
                  </a:cubicBezTo>
                  <a:cubicBezTo>
                    <a:pt x="695552" y="464944"/>
                    <a:pt x="695164" y="460493"/>
                    <a:pt x="684550" y="455775"/>
                  </a:cubicBezTo>
                  <a:cubicBezTo>
                    <a:pt x="678144" y="452928"/>
                    <a:pt x="670433" y="453013"/>
                    <a:pt x="664600" y="449125"/>
                  </a:cubicBezTo>
                  <a:cubicBezTo>
                    <a:pt x="641733" y="433881"/>
                    <a:pt x="652231" y="438352"/>
                    <a:pt x="634674" y="432500"/>
                  </a:cubicBezTo>
                  <a:cubicBezTo>
                    <a:pt x="621376" y="412551"/>
                    <a:pt x="635781" y="431389"/>
                    <a:pt x="618049" y="415874"/>
                  </a:cubicBezTo>
                  <a:cubicBezTo>
                    <a:pt x="612151" y="410713"/>
                    <a:pt x="607944" y="403596"/>
                    <a:pt x="601423" y="399249"/>
                  </a:cubicBezTo>
                  <a:cubicBezTo>
                    <a:pt x="588839" y="390860"/>
                    <a:pt x="594273" y="395425"/>
                    <a:pt x="584798" y="385948"/>
                  </a:cubicBezTo>
                  <a:cubicBezTo>
                    <a:pt x="583690" y="382623"/>
                    <a:pt x="583276" y="378978"/>
                    <a:pt x="581473" y="375973"/>
                  </a:cubicBezTo>
                  <a:cubicBezTo>
                    <a:pt x="578315" y="370710"/>
                    <a:pt x="569376" y="365692"/>
                    <a:pt x="564847" y="362673"/>
                  </a:cubicBezTo>
                  <a:cubicBezTo>
                    <a:pt x="562630" y="359348"/>
                    <a:pt x="560693" y="355819"/>
                    <a:pt x="558197" y="352698"/>
                  </a:cubicBezTo>
                  <a:cubicBezTo>
                    <a:pt x="551289" y="344062"/>
                    <a:pt x="550013" y="347583"/>
                    <a:pt x="544897" y="336072"/>
                  </a:cubicBezTo>
                  <a:cubicBezTo>
                    <a:pt x="542050" y="329666"/>
                    <a:pt x="540463" y="322772"/>
                    <a:pt x="538246" y="316122"/>
                  </a:cubicBezTo>
                  <a:cubicBezTo>
                    <a:pt x="537137" y="312797"/>
                    <a:pt x="536865" y="309062"/>
                    <a:pt x="534921" y="306146"/>
                  </a:cubicBezTo>
                  <a:lnTo>
                    <a:pt x="528271" y="296171"/>
                  </a:lnTo>
                  <a:cubicBezTo>
                    <a:pt x="527163" y="271787"/>
                    <a:pt x="526892" y="247350"/>
                    <a:pt x="524946" y="223019"/>
                  </a:cubicBezTo>
                  <a:cubicBezTo>
                    <a:pt x="524150" y="213071"/>
                    <a:pt x="519240" y="211607"/>
                    <a:pt x="514971" y="203068"/>
                  </a:cubicBezTo>
                  <a:cubicBezTo>
                    <a:pt x="513404" y="199933"/>
                    <a:pt x="513213" y="196228"/>
                    <a:pt x="511646" y="193093"/>
                  </a:cubicBezTo>
                  <a:cubicBezTo>
                    <a:pt x="504821" y="179443"/>
                    <a:pt x="506595" y="186780"/>
                    <a:pt x="498345" y="176468"/>
                  </a:cubicBezTo>
                  <a:cubicBezTo>
                    <a:pt x="495848" y="173347"/>
                    <a:pt x="494521" y="169318"/>
                    <a:pt x="491695" y="166492"/>
                  </a:cubicBezTo>
                  <a:cubicBezTo>
                    <a:pt x="485250" y="160047"/>
                    <a:pt x="479857" y="159221"/>
                    <a:pt x="471745" y="156517"/>
                  </a:cubicBezTo>
                  <a:cubicBezTo>
                    <a:pt x="461205" y="140710"/>
                    <a:pt x="468885" y="147806"/>
                    <a:pt x="445144" y="139892"/>
                  </a:cubicBezTo>
                  <a:lnTo>
                    <a:pt x="435169" y="136567"/>
                  </a:lnTo>
                  <a:lnTo>
                    <a:pt x="425193" y="133242"/>
                  </a:lnTo>
                  <a:cubicBezTo>
                    <a:pt x="408568" y="134350"/>
                    <a:pt x="391536" y="132751"/>
                    <a:pt x="375317" y="136567"/>
                  </a:cubicBezTo>
                  <a:cubicBezTo>
                    <a:pt x="371427" y="137482"/>
                    <a:pt x="370290" y="142890"/>
                    <a:pt x="368667" y="146542"/>
                  </a:cubicBezTo>
                  <a:cubicBezTo>
                    <a:pt x="360513" y="164890"/>
                    <a:pt x="363164" y="165233"/>
                    <a:pt x="358692" y="183118"/>
                  </a:cubicBezTo>
                  <a:cubicBezTo>
                    <a:pt x="357842" y="186518"/>
                    <a:pt x="356475" y="189768"/>
                    <a:pt x="355366" y="193093"/>
                  </a:cubicBezTo>
                  <a:cubicBezTo>
                    <a:pt x="356475" y="198635"/>
                    <a:pt x="358130" y="204095"/>
                    <a:pt x="358692" y="209719"/>
                  </a:cubicBezTo>
                  <a:cubicBezTo>
                    <a:pt x="365347" y="276257"/>
                    <a:pt x="357146" y="240111"/>
                    <a:pt x="365342" y="272895"/>
                  </a:cubicBezTo>
                  <a:cubicBezTo>
                    <a:pt x="368757" y="317296"/>
                    <a:pt x="370729" y="312926"/>
                    <a:pt x="365342" y="356023"/>
                  </a:cubicBezTo>
                  <a:cubicBezTo>
                    <a:pt x="365113" y="357853"/>
                    <a:pt x="360435" y="376393"/>
                    <a:pt x="358692" y="379298"/>
                  </a:cubicBezTo>
                  <a:cubicBezTo>
                    <a:pt x="357079" y="381986"/>
                    <a:pt x="353999" y="383500"/>
                    <a:pt x="352041" y="385948"/>
                  </a:cubicBezTo>
                  <a:cubicBezTo>
                    <a:pt x="349544" y="389069"/>
                    <a:pt x="348861" y="393941"/>
                    <a:pt x="345391" y="395924"/>
                  </a:cubicBezTo>
                  <a:cubicBezTo>
                    <a:pt x="340484" y="398728"/>
                    <a:pt x="334308" y="398141"/>
                    <a:pt x="328766" y="399249"/>
                  </a:cubicBezTo>
                  <a:cubicBezTo>
                    <a:pt x="316574" y="398141"/>
                    <a:pt x="304161" y="398489"/>
                    <a:pt x="292190" y="395924"/>
                  </a:cubicBezTo>
                  <a:cubicBezTo>
                    <a:pt x="277894" y="392861"/>
                    <a:pt x="279769" y="376560"/>
                    <a:pt x="268914" y="369323"/>
                  </a:cubicBezTo>
                  <a:lnTo>
                    <a:pt x="258939" y="362673"/>
                  </a:lnTo>
                  <a:lnTo>
                    <a:pt x="252289" y="342722"/>
                  </a:lnTo>
                  <a:cubicBezTo>
                    <a:pt x="251181" y="339397"/>
                    <a:pt x="249814" y="336147"/>
                    <a:pt x="248964" y="332747"/>
                  </a:cubicBezTo>
                  <a:cubicBezTo>
                    <a:pt x="247855" y="328314"/>
                    <a:pt x="247438" y="323647"/>
                    <a:pt x="245638" y="319447"/>
                  </a:cubicBezTo>
                  <a:cubicBezTo>
                    <a:pt x="244064" y="315774"/>
                    <a:pt x="240611" y="313123"/>
                    <a:pt x="238988" y="309471"/>
                  </a:cubicBezTo>
                  <a:cubicBezTo>
                    <a:pt x="236141" y="303065"/>
                    <a:pt x="234555" y="296171"/>
                    <a:pt x="232338" y="289521"/>
                  </a:cubicBezTo>
                  <a:cubicBezTo>
                    <a:pt x="231230" y="286196"/>
                    <a:pt x="230957" y="282462"/>
                    <a:pt x="229013" y="279546"/>
                  </a:cubicBezTo>
                  <a:cubicBezTo>
                    <a:pt x="226796" y="276221"/>
                    <a:pt x="223986" y="273222"/>
                    <a:pt x="222363" y="269570"/>
                  </a:cubicBezTo>
                  <a:cubicBezTo>
                    <a:pt x="222357" y="269557"/>
                    <a:pt x="214053" y="244638"/>
                    <a:pt x="212388" y="239644"/>
                  </a:cubicBezTo>
                  <a:cubicBezTo>
                    <a:pt x="211280" y="236319"/>
                    <a:pt x="210629" y="232804"/>
                    <a:pt x="209062" y="229669"/>
                  </a:cubicBezTo>
                  <a:cubicBezTo>
                    <a:pt x="206845" y="225236"/>
                    <a:pt x="204365" y="220925"/>
                    <a:pt x="202412" y="216369"/>
                  </a:cubicBezTo>
                  <a:cubicBezTo>
                    <a:pt x="195937" y="201261"/>
                    <a:pt x="203496" y="210804"/>
                    <a:pt x="192437" y="199743"/>
                  </a:cubicBezTo>
                  <a:cubicBezTo>
                    <a:pt x="190220" y="193093"/>
                    <a:pt x="187487" y="186593"/>
                    <a:pt x="185787" y="179793"/>
                  </a:cubicBezTo>
                  <a:cubicBezTo>
                    <a:pt x="181091" y="161009"/>
                    <a:pt x="183358" y="170973"/>
                    <a:pt x="179137" y="149867"/>
                  </a:cubicBezTo>
                  <a:cubicBezTo>
                    <a:pt x="178029" y="128808"/>
                    <a:pt x="177088" y="107740"/>
                    <a:pt x="175812" y="86690"/>
                  </a:cubicBezTo>
                  <a:cubicBezTo>
                    <a:pt x="171842" y="21196"/>
                    <a:pt x="183579" y="55447"/>
                    <a:pt x="162511" y="30164"/>
                  </a:cubicBezTo>
                  <a:cubicBezTo>
                    <a:pt x="159953" y="27094"/>
                    <a:pt x="158982" y="22685"/>
                    <a:pt x="155861" y="20188"/>
                  </a:cubicBezTo>
                  <a:cubicBezTo>
                    <a:pt x="153693" y="18453"/>
                    <a:pt x="133454" y="13755"/>
                    <a:pt x="132585" y="13538"/>
                  </a:cubicBezTo>
                  <a:cubicBezTo>
                    <a:pt x="129260" y="11321"/>
                    <a:pt x="126352" y="8291"/>
                    <a:pt x="122610" y="6888"/>
                  </a:cubicBezTo>
                  <a:cubicBezTo>
                    <a:pt x="104242" y="0"/>
                    <a:pt x="84825" y="5326"/>
                    <a:pt x="66084" y="6888"/>
                  </a:cubicBezTo>
                  <a:cubicBezTo>
                    <a:pt x="61650" y="7996"/>
                    <a:pt x="56586" y="7678"/>
                    <a:pt x="52783" y="10213"/>
                  </a:cubicBezTo>
                  <a:cubicBezTo>
                    <a:pt x="14576" y="35685"/>
                    <a:pt x="52137" y="21513"/>
                    <a:pt x="26182" y="30164"/>
                  </a:cubicBezTo>
                  <a:cubicBezTo>
                    <a:pt x="23965" y="34597"/>
                    <a:pt x="21991" y="39160"/>
                    <a:pt x="19532" y="43464"/>
                  </a:cubicBezTo>
                  <a:cubicBezTo>
                    <a:pt x="17549" y="46934"/>
                    <a:pt x="14456" y="49766"/>
                    <a:pt x="12882" y="53439"/>
                  </a:cubicBezTo>
                  <a:cubicBezTo>
                    <a:pt x="0" y="83499"/>
                    <a:pt x="19602" y="51673"/>
                    <a:pt x="2907" y="76715"/>
                  </a:cubicBezTo>
                  <a:cubicBezTo>
                    <a:pt x="4015" y="84474"/>
                    <a:pt x="4170" y="92430"/>
                    <a:pt x="6232" y="99991"/>
                  </a:cubicBezTo>
                  <a:cubicBezTo>
                    <a:pt x="7536" y="104773"/>
                    <a:pt x="10423" y="108987"/>
                    <a:pt x="12882" y="113291"/>
                  </a:cubicBezTo>
                  <a:cubicBezTo>
                    <a:pt x="16772" y="120099"/>
                    <a:pt x="25225" y="130857"/>
                    <a:pt x="29508" y="136567"/>
                  </a:cubicBezTo>
                  <a:cubicBezTo>
                    <a:pt x="40213" y="168681"/>
                    <a:pt x="23046" y="118747"/>
                    <a:pt x="39483" y="159842"/>
                  </a:cubicBezTo>
                  <a:cubicBezTo>
                    <a:pt x="51354" y="189520"/>
                    <a:pt x="39989" y="170577"/>
                    <a:pt x="52783" y="189768"/>
                  </a:cubicBezTo>
                  <a:cubicBezTo>
                    <a:pt x="69074" y="254934"/>
                    <a:pt x="55310" y="195688"/>
                    <a:pt x="59433" y="362673"/>
                  </a:cubicBezTo>
                  <a:cubicBezTo>
                    <a:pt x="60336" y="399255"/>
                    <a:pt x="61133" y="435844"/>
                    <a:pt x="62758" y="472401"/>
                  </a:cubicBezTo>
                  <a:cubicBezTo>
                    <a:pt x="63351" y="485734"/>
                    <a:pt x="64428" y="499059"/>
                    <a:pt x="66084" y="512302"/>
                  </a:cubicBezTo>
                  <a:cubicBezTo>
                    <a:pt x="66651" y="516836"/>
                    <a:pt x="68207" y="521193"/>
                    <a:pt x="69409" y="525602"/>
                  </a:cubicBezTo>
                  <a:cubicBezTo>
                    <a:pt x="71532" y="533387"/>
                    <a:pt x="73686" y="541166"/>
                    <a:pt x="76059" y="548878"/>
                  </a:cubicBezTo>
                  <a:cubicBezTo>
                    <a:pt x="78120" y="555578"/>
                    <a:pt x="81009" y="562028"/>
                    <a:pt x="82709" y="568828"/>
                  </a:cubicBezTo>
                  <a:cubicBezTo>
                    <a:pt x="83817" y="573262"/>
                    <a:pt x="84779" y="577735"/>
                    <a:pt x="86034" y="582129"/>
                  </a:cubicBezTo>
                  <a:cubicBezTo>
                    <a:pt x="92386" y="604361"/>
                    <a:pt x="86447" y="578374"/>
                    <a:pt x="92684" y="605404"/>
                  </a:cubicBezTo>
                  <a:cubicBezTo>
                    <a:pt x="110149" y="681088"/>
                    <a:pt x="91483" y="599402"/>
                    <a:pt x="102660" y="655281"/>
                  </a:cubicBezTo>
                  <a:cubicBezTo>
                    <a:pt x="103556" y="659762"/>
                    <a:pt x="105089" y="664100"/>
                    <a:pt x="105985" y="668581"/>
                  </a:cubicBezTo>
                  <a:cubicBezTo>
                    <a:pt x="111837" y="697841"/>
                    <a:pt x="106164" y="679094"/>
                    <a:pt x="112635" y="698507"/>
                  </a:cubicBezTo>
                  <a:cubicBezTo>
                    <a:pt x="121633" y="761493"/>
                    <a:pt x="109372" y="688765"/>
                    <a:pt x="122610" y="738408"/>
                  </a:cubicBezTo>
                  <a:cubicBezTo>
                    <a:pt x="134675" y="783652"/>
                    <a:pt x="124961" y="757299"/>
                    <a:pt x="132585" y="791610"/>
                  </a:cubicBezTo>
                  <a:cubicBezTo>
                    <a:pt x="133345" y="795031"/>
                    <a:pt x="134947" y="798215"/>
                    <a:pt x="135910" y="801585"/>
                  </a:cubicBezTo>
                  <a:cubicBezTo>
                    <a:pt x="137166" y="805979"/>
                    <a:pt x="137631" y="810606"/>
                    <a:pt x="139236" y="814885"/>
                  </a:cubicBezTo>
                  <a:cubicBezTo>
                    <a:pt x="140977" y="819526"/>
                    <a:pt x="144045" y="823584"/>
                    <a:pt x="145886" y="828186"/>
                  </a:cubicBezTo>
                  <a:cubicBezTo>
                    <a:pt x="148489" y="834694"/>
                    <a:pt x="149401" y="841866"/>
                    <a:pt x="152536" y="848136"/>
                  </a:cubicBezTo>
                  <a:cubicBezTo>
                    <a:pt x="154753" y="852569"/>
                    <a:pt x="157234" y="856880"/>
                    <a:pt x="159186" y="861436"/>
                  </a:cubicBezTo>
                  <a:cubicBezTo>
                    <a:pt x="160567" y="864658"/>
                    <a:pt x="160321" y="868675"/>
                    <a:pt x="162511" y="871412"/>
                  </a:cubicBezTo>
                  <a:cubicBezTo>
                    <a:pt x="165007" y="874533"/>
                    <a:pt x="169161" y="875845"/>
                    <a:pt x="172486" y="878062"/>
                  </a:cubicBezTo>
                  <a:cubicBezTo>
                    <a:pt x="181285" y="913249"/>
                    <a:pt x="169338" y="871809"/>
                    <a:pt x="182462" y="901338"/>
                  </a:cubicBezTo>
                  <a:cubicBezTo>
                    <a:pt x="185309" y="907744"/>
                    <a:pt x="186895" y="914638"/>
                    <a:pt x="189112" y="921288"/>
                  </a:cubicBezTo>
                  <a:lnTo>
                    <a:pt x="192437" y="931263"/>
                  </a:lnTo>
                  <a:cubicBezTo>
                    <a:pt x="191329" y="936805"/>
                    <a:pt x="189112" y="942237"/>
                    <a:pt x="189112" y="947889"/>
                  </a:cubicBezTo>
                  <a:cubicBezTo>
                    <a:pt x="189112" y="975420"/>
                    <a:pt x="195619" y="983321"/>
                    <a:pt x="199087" y="1011066"/>
                  </a:cubicBezTo>
                  <a:cubicBezTo>
                    <a:pt x="199901" y="1017581"/>
                    <a:pt x="202691" y="1045155"/>
                    <a:pt x="205737" y="1054292"/>
                  </a:cubicBezTo>
                  <a:cubicBezTo>
                    <a:pt x="208548" y="1062726"/>
                    <a:pt x="214175" y="1070272"/>
                    <a:pt x="219038" y="1077567"/>
                  </a:cubicBezTo>
                  <a:cubicBezTo>
                    <a:pt x="221070" y="1083663"/>
                    <a:pt x="225152" y="1101745"/>
                    <a:pt x="232338" y="1107493"/>
                  </a:cubicBezTo>
                  <a:cubicBezTo>
                    <a:pt x="235075" y="1109682"/>
                    <a:pt x="238988" y="1109710"/>
                    <a:pt x="242313" y="1110818"/>
                  </a:cubicBezTo>
                  <a:cubicBezTo>
                    <a:pt x="244530" y="1114143"/>
                    <a:pt x="246138" y="1117968"/>
                    <a:pt x="248964" y="1120794"/>
                  </a:cubicBezTo>
                  <a:cubicBezTo>
                    <a:pt x="275119" y="1146949"/>
                    <a:pt x="241678" y="1104736"/>
                    <a:pt x="268914" y="1137419"/>
                  </a:cubicBezTo>
                  <a:cubicBezTo>
                    <a:pt x="271472" y="1140489"/>
                    <a:pt x="272909" y="1144407"/>
                    <a:pt x="275564" y="1147394"/>
                  </a:cubicBezTo>
                  <a:cubicBezTo>
                    <a:pt x="281812" y="1154423"/>
                    <a:pt x="290298" y="1159520"/>
                    <a:pt x="295515" y="1167345"/>
                  </a:cubicBezTo>
                  <a:cubicBezTo>
                    <a:pt x="304382" y="1180645"/>
                    <a:pt x="298840" y="1175103"/>
                    <a:pt x="312140" y="1183970"/>
                  </a:cubicBezTo>
                  <a:cubicBezTo>
                    <a:pt x="315162" y="1188504"/>
                    <a:pt x="320174" y="1197436"/>
                    <a:pt x="325441" y="1200596"/>
                  </a:cubicBezTo>
                  <a:cubicBezTo>
                    <a:pt x="328446" y="1202399"/>
                    <a:pt x="332091" y="1202813"/>
                    <a:pt x="335416" y="1203921"/>
                  </a:cubicBezTo>
                  <a:cubicBezTo>
                    <a:pt x="336524" y="1207246"/>
                    <a:pt x="336263" y="1211418"/>
                    <a:pt x="338741" y="1213896"/>
                  </a:cubicBezTo>
                  <a:cubicBezTo>
                    <a:pt x="355570" y="1230724"/>
                    <a:pt x="376449" y="1232251"/>
                    <a:pt x="398593" y="1237172"/>
                  </a:cubicBezTo>
                  <a:cubicBezTo>
                    <a:pt x="416393" y="1249039"/>
                    <a:pt x="405742" y="1240996"/>
                    <a:pt x="428518" y="1263772"/>
                  </a:cubicBezTo>
                  <a:cubicBezTo>
                    <a:pt x="430735" y="1265989"/>
                    <a:pt x="432365" y="1269021"/>
                    <a:pt x="435169" y="1270423"/>
                  </a:cubicBezTo>
                  <a:lnTo>
                    <a:pt x="448469" y="1277073"/>
                  </a:lnTo>
                  <a:cubicBezTo>
                    <a:pt x="450686" y="1280398"/>
                    <a:pt x="451999" y="1284552"/>
                    <a:pt x="455119" y="1287048"/>
                  </a:cubicBezTo>
                  <a:cubicBezTo>
                    <a:pt x="457856" y="1289237"/>
                    <a:pt x="461959" y="1288806"/>
                    <a:pt x="465094" y="1290373"/>
                  </a:cubicBezTo>
                  <a:cubicBezTo>
                    <a:pt x="468669" y="1292160"/>
                    <a:pt x="471745" y="1294806"/>
                    <a:pt x="475070" y="1297023"/>
                  </a:cubicBezTo>
                  <a:cubicBezTo>
                    <a:pt x="479161" y="1309297"/>
                    <a:pt x="478947" y="1311060"/>
                    <a:pt x="488370" y="1323624"/>
                  </a:cubicBezTo>
                  <a:cubicBezTo>
                    <a:pt x="491191" y="1327386"/>
                    <a:pt x="495612" y="1329773"/>
                    <a:pt x="498345" y="1333599"/>
                  </a:cubicBezTo>
                  <a:cubicBezTo>
                    <a:pt x="501226" y="1337633"/>
                    <a:pt x="502446" y="1342649"/>
                    <a:pt x="504996" y="1346900"/>
                  </a:cubicBezTo>
                  <a:cubicBezTo>
                    <a:pt x="509108" y="1353753"/>
                    <a:pt x="514184" y="1359997"/>
                    <a:pt x="518296" y="1366850"/>
                  </a:cubicBezTo>
                  <a:cubicBezTo>
                    <a:pt x="543607" y="1409036"/>
                    <a:pt x="508593" y="1355621"/>
                    <a:pt x="531596" y="1390126"/>
                  </a:cubicBezTo>
                  <a:cubicBezTo>
                    <a:pt x="532704" y="1397885"/>
                    <a:pt x="532442" y="1405967"/>
                    <a:pt x="534921" y="1413402"/>
                  </a:cubicBezTo>
                  <a:cubicBezTo>
                    <a:pt x="535912" y="1416376"/>
                    <a:pt x="540170" y="1417248"/>
                    <a:pt x="541572" y="1420052"/>
                  </a:cubicBezTo>
                  <a:cubicBezTo>
                    <a:pt x="545924" y="1428755"/>
                    <a:pt x="543316" y="1435150"/>
                    <a:pt x="548222" y="1443327"/>
                  </a:cubicBezTo>
                  <a:cubicBezTo>
                    <a:pt x="551382" y="1448593"/>
                    <a:pt x="560314" y="1453606"/>
                    <a:pt x="564847" y="1456628"/>
                  </a:cubicBezTo>
                  <a:cubicBezTo>
                    <a:pt x="567064" y="1459953"/>
                    <a:pt x="569556" y="1463110"/>
                    <a:pt x="571497" y="1466603"/>
                  </a:cubicBezTo>
                  <a:cubicBezTo>
                    <a:pt x="585037" y="1490974"/>
                    <a:pt x="577993" y="1480387"/>
                    <a:pt x="588123" y="1503179"/>
                  </a:cubicBezTo>
                  <a:cubicBezTo>
                    <a:pt x="590136" y="1507708"/>
                    <a:pt x="592556" y="1512046"/>
                    <a:pt x="594773" y="1516479"/>
                  </a:cubicBezTo>
                  <a:cubicBezTo>
                    <a:pt x="594784" y="1516544"/>
                    <a:pt x="599218" y="1546423"/>
                    <a:pt x="601423" y="1549730"/>
                  </a:cubicBezTo>
                  <a:cubicBezTo>
                    <a:pt x="603640" y="1553055"/>
                    <a:pt x="608073" y="1554163"/>
                    <a:pt x="611398" y="1556380"/>
                  </a:cubicBezTo>
                  <a:cubicBezTo>
                    <a:pt x="613615" y="1561922"/>
                    <a:pt x="615548" y="1567586"/>
                    <a:pt x="618049" y="1573006"/>
                  </a:cubicBezTo>
                  <a:cubicBezTo>
                    <a:pt x="622203" y="1582007"/>
                    <a:pt x="628945" y="1589989"/>
                    <a:pt x="631349" y="1599607"/>
                  </a:cubicBezTo>
                  <a:cubicBezTo>
                    <a:pt x="632457" y="1604040"/>
                    <a:pt x="633419" y="1608513"/>
                    <a:pt x="634674" y="1612907"/>
                  </a:cubicBezTo>
                  <a:cubicBezTo>
                    <a:pt x="635637" y="1616277"/>
                    <a:pt x="637077" y="1619501"/>
                    <a:pt x="637999" y="1622882"/>
                  </a:cubicBezTo>
                  <a:cubicBezTo>
                    <a:pt x="640404" y="1631700"/>
                    <a:pt x="640561" y="1641308"/>
                    <a:pt x="644649" y="1649483"/>
                  </a:cubicBezTo>
                  <a:cubicBezTo>
                    <a:pt x="646866" y="1653916"/>
                    <a:pt x="649459" y="1658181"/>
                    <a:pt x="651300" y="1662783"/>
                  </a:cubicBezTo>
                  <a:cubicBezTo>
                    <a:pt x="653904" y="1669292"/>
                    <a:pt x="655733" y="1676084"/>
                    <a:pt x="657950" y="1682734"/>
                  </a:cubicBezTo>
                  <a:cubicBezTo>
                    <a:pt x="659058" y="1686059"/>
                    <a:pt x="659708" y="1689574"/>
                    <a:pt x="661275" y="1692709"/>
                  </a:cubicBezTo>
                  <a:cubicBezTo>
                    <a:pt x="663492" y="1697143"/>
                    <a:pt x="664752" y="1702202"/>
                    <a:pt x="667925" y="1706010"/>
                  </a:cubicBezTo>
                  <a:cubicBezTo>
                    <a:pt x="672883" y="1711960"/>
                    <a:pt x="681067" y="1713716"/>
                    <a:pt x="687876" y="1715985"/>
                  </a:cubicBezTo>
                  <a:cubicBezTo>
                    <a:pt x="691201" y="1712660"/>
                    <a:pt x="697078" y="1710648"/>
                    <a:pt x="697851" y="1706010"/>
                  </a:cubicBezTo>
                  <a:cubicBezTo>
                    <a:pt x="698508" y="1702068"/>
                    <a:pt x="695102" y="1696901"/>
                    <a:pt x="691201" y="1696034"/>
                  </a:cubicBezTo>
                  <a:cubicBezTo>
                    <a:pt x="683550" y="1694334"/>
                    <a:pt x="675684" y="1698251"/>
                    <a:pt x="667925" y="1699359"/>
                  </a:cubicBezTo>
                  <a:cubicBezTo>
                    <a:pt x="670142" y="1704901"/>
                    <a:pt x="672688" y="1710322"/>
                    <a:pt x="674575" y="1715985"/>
                  </a:cubicBezTo>
                  <a:cubicBezTo>
                    <a:pt x="678771" y="1728572"/>
                    <a:pt x="678277" y="1735479"/>
                    <a:pt x="681225" y="1749236"/>
                  </a:cubicBezTo>
                  <a:cubicBezTo>
                    <a:pt x="683140" y="1758173"/>
                    <a:pt x="687876" y="1775836"/>
                    <a:pt x="687876" y="1775836"/>
                  </a:cubicBezTo>
                  <a:cubicBezTo>
                    <a:pt x="688984" y="1785811"/>
                    <a:pt x="689233" y="1795920"/>
                    <a:pt x="691201" y="1805762"/>
                  </a:cubicBezTo>
                  <a:cubicBezTo>
                    <a:pt x="692576" y="1812636"/>
                    <a:pt x="696151" y="1818912"/>
                    <a:pt x="697851" y="1825713"/>
                  </a:cubicBezTo>
                  <a:lnTo>
                    <a:pt x="704501" y="1852314"/>
                  </a:lnTo>
                  <a:cubicBezTo>
                    <a:pt x="706008" y="1858342"/>
                    <a:pt x="711778" y="1882865"/>
                    <a:pt x="714476" y="1885564"/>
                  </a:cubicBezTo>
                  <a:lnTo>
                    <a:pt x="721126" y="1892215"/>
                  </a:lnTo>
                  <a:lnTo>
                    <a:pt x="727777" y="1912165"/>
                  </a:lnTo>
                  <a:cubicBezTo>
                    <a:pt x="728885" y="1915490"/>
                    <a:pt x="728624" y="1919662"/>
                    <a:pt x="731102" y="1922140"/>
                  </a:cubicBezTo>
                  <a:cubicBezTo>
                    <a:pt x="738978" y="1930017"/>
                    <a:pt x="747293" y="1937464"/>
                    <a:pt x="751052" y="1948741"/>
                  </a:cubicBezTo>
                  <a:cubicBezTo>
                    <a:pt x="752160" y="1952066"/>
                    <a:pt x="752810" y="1955581"/>
                    <a:pt x="754377" y="1958716"/>
                  </a:cubicBezTo>
                  <a:cubicBezTo>
                    <a:pt x="756164" y="1962291"/>
                    <a:pt x="758705" y="1965440"/>
                    <a:pt x="761028" y="1968692"/>
                  </a:cubicBezTo>
                  <a:cubicBezTo>
                    <a:pt x="781644" y="1997554"/>
                    <a:pt x="761985" y="1968464"/>
                    <a:pt x="777653" y="1991967"/>
                  </a:cubicBezTo>
                  <a:cubicBezTo>
                    <a:pt x="779358" y="1997082"/>
                    <a:pt x="784815" y="2006803"/>
                    <a:pt x="777653" y="2011918"/>
                  </a:cubicBezTo>
                  <a:cubicBezTo>
                    <a:pt x="771949" y="2015992"/>
                    <a:pt x="757702" y="2018568"/>
                    <a:pt x="757702" y="2018568"/>
                  </a:cubicBezTo>
                  <a:cubicBezTo>
                    <a:pt x="756134" y="2023272"/>
                    <a:pt x="749352" y="2037669"/>
                    <a:pt x="757702" y="2041844"/>
                  </a:cubicBezTo>
                  <a:cubicBezTo>
                    <a:pt x="761276" y="2043631"/>
                    <a:pt x="764353" y="2037411"/>
                    <a:pt x="767678" y="2035194"/>
                  </a:cubicBezTo>
                  <a:cubicBezTo>
                    <a:pt x="771353" y="2024167"/>
                    <a:pt x="771003" y="2028723"/>
                    <a:pt x="761028" y="2035194"/>
                  </a:cubicBezTo>
                  <a:close/>
                </a:path>
              </a:pathLst>
            </a:custGeom>
            <a:solidFill>
              <a:srgbClr val="FFFF00">
                <a:alpha val="15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68" name="Полилиния 867"/>
            <p:cNvSpPr/>
            <p:nvPr/>
          </p:nvSpPr>
          <p:spPr>
            <a:xfrm>
              <a:off x="3673098" y="578603"/>
              <a:ext cx="2665709" cy="4021138"/>
            </a:xfrm>
            <a:custGeom>
              <a:avLst/>
              <a:gdLst>
                <a:gd name="connsiteX0" fmla="*/ 87824 w 2665709"/>
                <a:gd name="connsiteY0" fmla="*/ 4008895 h 4021138"/>
                <a:gd name="connsiteX1" fmla="*/ 103322 w 2665709"/>
                <a:gd name="connsiteY1" fmla="*/ 3977899 h 4021138"/>
                <a:gd name="connsiteX2" fmla="*/ 118821 w 2665709"/>
                <a:gd name="connsiteY2" fmla="*/ 3967566 h 4021138"/>
                <a:gd name="connsiteX3" fmla="*/ 129153 w 2665709"/>
                <a:gd name="connsiteY3" fmla="*/ 3952068 h 4021138"/>
                <a:gd name="connsiteX4" fmla="*/ 160149 w 2665709"/>
                <a:gd name="connsiteY4" fmla="*/ 3936570 h 4021138"/>
                <a:gd name="connsiteX5" fmla="*/ 216977 w 2665709"/>
                <a:gd name="connsiteY5" fmla="*/ 3941736 h 4021138"/>
                <a:gd name="connsiteX6" fmla="*/ 247973 w 2665709"/>
                <a:gd name="connsiteY6" fmla="*/ 3967566 h 4021138"/>
                <a:gd name="connsiteX7" fmla="*/ 263471 w 2665709"/>
                <a:gd name="connsiteY7" fmla="*/ 3977899 h 4021138"/>
                <a:gd name="connsiteX8" fmla="*/ 309966 w 2665709"/>
                <a:gd name="connsiteY8" fmla="*/ 3988231 h 4021138"/>
                <a:gd name="connsiteX9" fmla="*/ 371960 w 2665709"/>
                <a:gd name="connsiteY9" fmla="*/ 3977899 h 4021138"/>
                <a:gd name="connsiteX10" fmla="*/ 382292 w 2665709"/>
                <a:gd name="connsiteY10" fmla="*/ 3967566 h 4021138"/>
                <a:gd name="connsiteX11" fmla="*/ 397790 w 2665709"/>
                <a:gd name="connsiteY11" fmla="*/ 3962400 h 4021138"/>
                <a:gd name="connsiteX12" fmla="*/ 423621 w 2665709"/>
                <a:gd name="connsiteY12" fmla="*/ 3941736 h 4021138"/>
                <a:gd name="connsiteX13" fmla="*/ 454617 w 2665709"/>
                <a:gd name="connsiteY13" fmla="*/ 3926238 h 4021138"/>
                <a:gd name="connsiteX14" fmla="*/ 464949 w 2665709"/>
                <a:gd name="connsiteY14" fmla="*/ 3915905 h 4021138"/>
                <a:gd name="connsiteX15" fmla="*/ 480448 w 2665709"/>
                <a:gd name="connsiteY15" fmla="*/ 3910739 h 4021138"/>
                <a:gd name="connsiteX16" fmla="*/ 495946 w 2665709"/>
                <a:gd name="connsiteY16" fmla="*/ 3879743 h 4021138"/>
                <a:gd name="connsiteX17" fmla="*/ 506278 w 2665709"/>
                <a:gd name="connsiteY17" fmla="*/ 3828082 h 4021138"/>
                <a:gd name="connsiteX18" fmla="*/ 501112 w 2665709"/>
                <a:gd name="connsiteY18" fmla="*/ 3750590 h 4021138"/>
                <a:gd name="connsiteX19" fmla="*/ 495946 w 2665709"/>
                <a:gd name="connsiteY19" fmla="*/ 3729926 h 4021138"/>
                <a:gd name="connsiteX20" fmla="*/ 475282 w 2665709"/>
                <a:gd name="connsiteY20" fmla="*/ 3678265 h 4021138"/>
                <a:gd name="connsiteX21" fmla="*/ 464949 w 2665709"/>
                <a:gd name="connsiteY21" fmla="*/ 3667933 h 4021138"/>
                <a:gd name="connsiteX22" fmla="*/ 444285 w 2665709"/>
                <a:gd name="connsiteY22" fmla="*/ 3636936 h 4021138"/>
                <a:gd name="connsiteX23" fmla="*/ 423621 w 2665709"/>
                <a:gd name="connsiteY23" fmla="*/ 3611105 h 4021138"/>
                <a:gd name="connsiteX24" fmla="*/ 382292 w 2665709"/>
                <a:gd name="connsiteY24" fmla="*/ 3600773 h 4021138"/>
                <a:gd name="connsiteX25" fmla="*/ 340963 w 2665709"/>
                <a:gd name="connsiteY25" fmla="*/ 3564611 h 4021138"/>
                <a:gd name="connsiteX26" fmla="*/ 330631 w 2665709"/>
                <a:gd name="connsiteY26" fmla="*/ 3554278 h 4021138"/>
                <a:gd name="connsiteX27" fmla="*/ 315133 w 2665709"/>
                <a:gd name="connsiteY27" fmla="*/ 3497451 h 4021138"/>
                <a:gd name="connsiteX28" fmla="*/ 346129 w 2665709"/>
                <a:gd name="connsiteY28" fmla="*/ 3471621 h 4021138"/>
                <a:gd name="connsiteX29" fmla="*/ 377126 w 2665709"/>
                <a:gd name="connsiteY29" fmla="*/ 3461289 h 4021138"/>
                <a:gd name="connsiteX30" fmla="*/ 392624 w 2665709"/>
                <a:gd name="connsiteY30" fmla="*/ 3456122 h 4021138"/>
                <a:gd name="connsiteX31" fmla="*/ 423621 w 2665709"/>
                <a:gd name="connsiteY31" fmla="*/ 3435458 h 4021138"/>
                <a:gd name="connsiteX32" fmla="*/ 454617 w 2665709"/>
                <a:gd name="connsiteY32" fmla="*/ 3419960 h 4021138"/>
                <a:gd name="connsiteX33" fmla="*/ 470116 w 2665709"/>
                <a:gd name="connsiteY33" fmla="*/ 3404461 h 4021138"/>
                <a:gd name="connsiteX34" fmla="*/ 485614 w 2665709"/>
                <a:gd name="connsiteY34" fmla="*/ 3394129 h 4021138"/>
                <a:gd name="connsiteX35" fmla="*/ 490780 w 2665709"/>
                <a:gd name="connsiteY35" fmla="*/ 3378631 h 4021138"/>
                <a:gd name="connsiteX36" fmla="*/ 501112 w 2665709"/>
                <a:gd name="connsiteY36" fmla="*/ 3363133 h 4021138"/>
                <a:gd name="connsiteX37" fmla="*/ 511444 w 2665709"/>
                <a:gd name="connsiteY37" fmla="*/ 3321804 h 4021138"/>
                <a:gd name="connsiteX38" fmla="*/ 521777 w 2665709"/>
                <a:gd name="connsiteY38" fmla="*/ 3311472 h 4021138"/>
                <a:gd name="connsiteX39" fmla="*/ 516610 w 2665709"/>
                <a:gd name="connsiteY39" fmla="*/ 3285641 h 4021138"/>
                <a:gd name="connsiteX40" fmla="*/ 501112 w 2665709"/>
                <a:gd name="connsiteY40" fmla="*/ 3270143 h 4021138"/>
                <a:gd name="connsiteX41" fmla="*/ 480448 w 2665709"/>
                <a:gd name="connsiteY41" fmla="*/ 3254644 h 4021138"/>
                <a:gd name="connsiteX42" fmla="*/ 454617 w 2665709"/>
                <a:gd name="connsiteY42" fmla="*/ 3249478 h 4021138"/>
                <a:gd name="connsiteX43" fmla="*/ 330631 w 2665709"/>
                <a:gd name="connsiteY43" fmla="*/ 3244312 h 4021138"/>
                <a:gd name="connsiteX44" fmla="*/ 320299 w 2665709"/>
                <a:gd name="connsiteY44" fmla="*/ 3223648 h 4021138"/>
                <a:gd name="connsiteX45" fmla="*/ 309966 w 2665709"/>
                <a:gd name="connsiteY45" fmla="*/ 3208150 h 4021138"/>
                <a:gd name="connsiteX46" fmla="*/ 304800 w 2665709"/>
                <a:gd name="connsiteY46" fmla="*/ 3171987 h 4021138"/>
                <a:gd name="connsiteX47" fmla="*/ 299634 w 2665709"/>
                <a:gd name="connsiteY47" fmla="*/ 3156489 h 4021138"/>
                <a:gd name="connsiteX48" fmla="*/ 304800 w 2665709"/>
                <a:gd name="connsiteY48" fmla="*/ 3135824 h 4021138"/>
                <a:gd name="connsiteX49" fmla="*/ 325465 w 2665709"/>
                <a:gd name="connsiteY49" fmla="*/ 3078997 h 4021138"/>
                <a:gd name="connsiteX50" fmla="*/ 340963 w 2665709"/>
                <a:gd name="connsiteY50" fmla="*/ 3068665 h 4021138"/>
                <a:gd name="connsiteX51" fmla="*/ 356461 w 2665709"/>
                <a:gd name="connsiteY51" fmla="*/ 3037668 h 4021138"/>
                <a:gd name="connsiteX52" fmla="*/ 366794 w 2665709"/>
                <a:gd name="connsiteY52" fmla="*/ 3001505 h 4021138"/>
                <a:gd name="connsiteX53" fmla="*/ 371960 w 2665709"/>
                <a:gd name="connsiteY53" fmla="*/ 2794861 h 4021138"/>
                <a:gd name="connsiteX54" fmla="*/ 377126 w 2665709"/>
                <a:gd name="connsiteY54" fmla="*/ 2769031 h 4021138"/>
                <a:gd name="connsiteX55" fmla="*/ 371960 w 2665709"/>
                <a:gd name="connsiteY55" fmla="*/ 2707038 h 4021138"/>
                <a:gd name="connsiteX56" fmla="*/ 366794 w 2665709"/>
                <a:gd name="connsiteY56" fmla="*/ 2691539 h 4021138"/>
                <a:gd name="connsiteX57" fmla="*/ 356461 w 2665709"/>
                <a:gd name="connsiteY57" fmla="*/ 2681207 h 4021138"/>
                <a:gd name="connsiteX58" fmla="*/ 361627 w 2665709"/>
                <a:gd name="connsiteY58" fmla="*/ 2624380 h 4021138"/>
                <a:gd name="connsiteX59" fmla="*/ 382292 w 2665709"/>
                <a:gd name="connsiteY59" fmla="*/ 2598550 h 4021138"/>
                <a:gd name="connsiteX60" fmla="*/ 408122 w 2665709"/>
                <a:gd name="connsiteY60" fmla="*/ 2572719 h 4021138"/>
                <a:gd name="connsiteX61" fmla="*/ 454617 w 2665709"/>
                <a:gd name="connsiteY61" fmla="*/ 2562387 h 4021138"/>
                <a:gd name="connsiteX62" fmla="*/ 470116 w 2665709"/>
                <a:gd name="connsiteY62" fmla="*/ 2557221 h 4021138"/>
                <a:gd name="connsiteX63" fmla="*/ 485614 w 2665709"/>
                <a:gd name="connsiteY63" fmla="*/ 2546889 h 4021138"/>
                <a:gd name="connsiteX64" fmla="*/ 490780 w 2665709"/>
                <a:gd name="connsiteY64" fmla="*/ 2531390 h 4021138"/>
                <a:gd name="connsiteX65" fmla="*/ 511444 w 2665709"/>
                <a:gd name="connsiteY65" fmla="*/ 2500394 h 4021138"/>
                <a:gd name="connsiteX66" fmla="*/ 521777 w 2665709"/>
                <a:gd name="connsiteY66" fmla="*/ 2484895 h 4021138"/>
                <a:gd name="connsiteX67" fmla="*/ 547607 w 2665709"/>
                <a:gd name="connsiteY67" fmla="*/ 2438400 h 4021138"/>
                <a:gd name="connsiteX68" fmla="*/ 573438 w 2665709"/>
                <a:gd name="connsiteY68" fmla="*/ 2412570 h 4021138"/>
                <a:gd name="connsiteX69" fmla="*/ 594102 w 2665709"/>
                <a:gd name="connsiteY69" fmla="*/ 2376407 h 4021138"/>
                <a:gd name="connsiteX70" fmla="*/ 609600 w 2665709"/>
                <a:gd name="connsiteY70" fmla="*/ 2360909 h 4021138"/>
                <a:gd name="connsiteX71" fmla="*/ 635431 w 2665709"/>
                <a:gd name="connsiteY71" fmla="*/ 2314414 h 4021138"/>
                <a:gd name="connsiteX72" fmla="*/ 656095 w 2665709"/>
                <a:gd name="connsiteY72" fmla="*/ 2288583 h 4021138"/>
                <a:gd name="connsiteX73" fmla="*/ 661261 w 2665709"/>
                <a:gd name="connsiteY73" fmla="*/ 2273085 h 4021138"/>
                <a:gd name="connsiteX74" fmla="*/ 671594 w 2665709"/>
                <a:gd name="connsiteY74" fmla="*/ 2262753 h 4021138"/>
                <a:gd name="connsiteX75" fmla="*/ 681926 w 2665709"/>
                <a:gd name="connsiteY75" fmla="*/ 2247255 h 4021138"/>
                <a:gd name="connsiteX76" fmla="*/ 697424 w 2665709"/>
                <a:gd name="connsiteY76" fmla="*/ 2216258 h 4021138"/>
                <a:gd name="connsiteX77" fmla="*/ 702590 w 2665709"/>
                <a:gd name="connsiteY77" fmla="*/ 2200760 h 4021138"/>
                <a:gd name="connsiteX78" fmla="*/ 718088 w 2665709"/>
                <a:gd name="connsiteY78" fmla="*/ 2190428 h 4021138"/>
                <a:gd name="connsiteX79" fmla="*/ 743919 w 2665709"/>
                <a:gd name="connsiteY79" fmla="*/ 2143933 h 4021138"/>
                <a:gd name="connsiteX80" fmla="*/ 769749 w 2665709"/>
                <a:gd name="connsiteY80" fmla="*/ 2118102 h 4021138"/>
                <a:gd name="connsiteX81" fmla="*/ 780082 w 2665709"/>
                <a:gd name="connsiteY81" fmla="*/ 2107770 h 4021138"/>
                <a:gd name="connsiteX82" fmla="*/ 795580 w 2665709"/>
                <a:gd name="connsiteY82" fmla="*/ 2081939 h 4021138"/>
                <a:gd name="connsiteX83" fmla="*/ 821410 w 2665709"/>
                <a:gd name="connsiteY83" fmla="*/ 2056109 h 4021138"/>
                <a:gd name="connsiteX84" fmla="*/ 836909 w 2665709"/>
                <a:gd name="connsiteY84" fmla="*/ 2030278 h 4021138"/>
                <a:gd name="connsiteX85" fmla="*/ 842075 w 2665709"/>
                <a:gd name="connsiteY85" fmla="*/ 2014780 h 4021138"/>
                <a:gd name="connsiteX86" fmla="*/ 857573 w 2665709"/>
                <a:gd name="connsiteY86" fmla="*/ 2009614 h 4021138"/>
                <a:gd name="connsiteX87" fmla="*/ 867905 w 2665709"/>
                <a:gd name="connsiteY87" fmla="*/ 1994116 h 4021138"/>
                <a:gd name="connsiteX88" fmla="*/ 893736 w 2665709"/>
                <a:gd name="connsiteY88" fmla="*/ 1973451 h 4021138"/>
                <a:gd name="connsiteX89" fmla="*/ 904068 w 2665709"/>
                <a:gd name="connsiteY89" fmla="*/ 1957953 h 4021138"/>
                <a:gd name="connsiteX90" fmla="*/ 909234 w 2665709"/>
                <a:gd name="connsiteY90" fmla="*/ 1942455 h 4021138"/>
                <a:gd name="connsiteX91" fmla="*/ 924733 w 2665709"/>
                <a:gd name="connsiteY91" fmla="*/ 1937289 h 4021138"/>
                <a:gd name="connsiteX92" fmla="*/ 935065 w 2665709"/>
                <a:gd name="connsiteY92" fmla="*/ 1926956 h 4021138"/>
                <a:gd name="connsiteX93" fmla="*/ 945397 w 2665709"/>
                <a:gd name="connsiteY93" fmla="*/ 1911458 h 4021138"/>
                <a:gd name="connsiteX94" fmla="*/ 976394 w 2665709"/>
                <a:gd name="connsiteY94" fmla="*/ 1880461 h 4021138"/>
                <a:gd name="connsiteX95" fmla="*/ 1002224 w 2665709"/>
                <a:gd name="connsiteY95" fmla="*/ 1854631 h 4021138"/>
                <a:gd name="connsiteX96" fmla="*/ 1012556 w 2665709"/>
                <a:gd name="connsiteY96" fmla="*/ 1839133 h 4021138"/>
                <a:gd name="connsiteX97" fmla="*/ 1033221 w 2665709"/>
                <a:gd name="connsiteY97" fmla="*/ 1818468 h 4021138"/>
                <a:gd name="connsiteX98" fmla="*/ 1059051 w 2665709"/>
                <a:gd name="connsiteY98" fmla="*/ 1771973 h 4021138"/>
                <a:gd name="connsiteX99" fmla="*/ 1074549 w 2665709"/>
                <a:gd name="connsiteY99" fmla="*/ 1761641 h 4021138"/>
                <a:gd name="connsiteX100" fmla="*/ 1084882 w 2665709"/>
                <a:gd name="connsiteY100" fmla="*/ 1725478 h 4021138"/>
                <a:gd name="connsiteX101" fmla="*/ 1095214 w 2665709"/>
                <a:gd name="connsiteY101" fmla="*/ 1694482 h 4021138"/>
                <a:gd name="connsiteX102" fmla="*/ 1100380 w 2665709"/>
                <a:gd name="connsiteY102" fmla="*/ 1678983 h 4021138"/>
                <a:gd name="connsiteX103" fmla="*/ 1110712 w 2665709"/>
                <a:gd name="connsiteY103" fmla="*/ 1637655 h 4021138"/>
                <a:gd name="connsiteX104" fmla="*/ 1126210 w 2665709"/>
                <a:gd name="connsiteY104" fmla="*/ 1585994 h 4021138"/>
                <a:gd name="connsiteX105" fmla="*/ 1131377 w 2665709"/>
                <a:gd name="connsiteY105" fmla="*/ 1570495 h 4021138"/>
                <a:gd name="connsiteX106" fmla="*/ 1146875 w 2665709"/>
                <a:gd name="connsiteY106" fmla="*/ 1554997 h 4021138"/>
                <a:gd name="connsiteX107" fmla="*/ 1157207 w 2665709"/>
                <a:gd name="connsiteY107" fmla="*/ 1524000 h 4021138"/>
                <a:gd name="connsiteX108" fmla="*/ 1162373 w 2665709"/>
                <a:gd name="connsiteY108" fmla="*/ 1508502 h 4021138"/>
                <a:gd name="connsiteX109" fmla="*/ 1177871 w 2665709"/>
                <a:gd name="connsiteY109" fmla="*/ 1493004 h 4021138"/>
                <a:gd name="connsiteX110" fmla="*/ 1183038 w 2665709"/>
                <a:gd name="connsiteY110" fmla="*/ 1477505 h 4021138"/>
                <a:gd name="connsiteX111" fmla="*/ 1193370 w 2665709"/>
                <a:gd name="connsiteY111" fmla="*/ 1462007 h 4021138"/>
                <a:gd name="connsiteX112" fmla="*/ 1198536 w 2665709"/>
                <a:gd name="connsiteY112" fmla="*/ 1441343 h 4021138"/>
                <a:gd name="connsiteX113" fmla="*/ 1224366 w 2665709"/>
                <a:gd name="connsiteY113" fmla="*/ 1415512 h 4021138"/>
                <a:gd name="connsiteX114" fmla="*/ 1239865 w 2665709"/>
                <a:gd name="connsiteY114" fmla="*/ 1384516 h 4021138"/>
                <a:gd name="connsiteX115" fmla="*/ 1255363 w 2665709"/>
                <a:gd name="connsiteY115" fmla="*/ 1379350 h 4021138"/>
                <a:gd name="connsiteX116" fmla="*/ 1260529 w 2665709"/>
                <a:gd name="connsiteY116" fmla="*/ 1363851 h 4021138"/>
                <a:gd name="connsiteX117" fmla="*/ 1291526 w 2665709"/>
                <a:gd name="connsiteY117" fmla="*/ 1343187 h 4021138"/>
                <a:gd name="connsiteX118" fmla="*/ 1296692 w 2665709"/>
                <a:gd name="connsiteY118" fmla="*/ 1327689 h 4021138"/>
                <a:gd name="connsiteX119" fmla="*/ 1322522 w 2665709"/>
                <a:gd name="connsiteY119" fmla="*/ 1307024 h 4021138"/>
                <a:gd name="connsiteX120" fmla="*/ 1332855 w 2665709"/>
                <a:gd name="connsiteY120" fmla="*/ 1296692 h 4021138"/>
                <a:gd name="connsiteX121" fmla="*/ 1348353 w 2665709"/>
                <a:gd name="connsiteY121" fmla="*/ 1291526 h 4021138"/>
                <a:gd name="connsiteX122" fmla="*/ 1544665 w 2665709"/>
                <a:gd name="connsiteY122" fmla="*/ 1286360 h 4021138"/>
                <a:gd name="connsiteX123" fmla="*/ 1580827 w 2665709"/>
                <a:gd name="connsiteY123" fmla="*/ 1281194 h 4021138"/>
                <a:gd name="connsiteX124" fmla="*/ 1596326 w 2665709"/>
                <a:gd name="connsiteY124" fmla="*/ 1276028 h 4021138"/>
                <a:gd name="connsiteX125" fmla="*/ 1616990 w 2665709"/>
                <a:gd name="connsiteY125" fmla="*/ 1270861 h 4021138"/>
                <a:gd name="connsiteX126" fmla="*/ 1663485 w 2665709"/>
                <a:gd name="connsiteY126" fmla="*/ 1250197 h 4021138"/>
                <a:gd name="connsiteX127" fmla="*/ 1678983 w 2665709"/>
                <a:gd name="connsiteY127" fmla="*/ 1245031 h 4021138"/>
                <a:gd name="connsiteX128" fmla="*/ 1694482 w 2665709"/>
                <a:gd name="connsiteY128" fmla="*/ 1239865 h 4021138"/>
                <a:gd name="connsiteX129" fmla="*/ 1704814 w 2665709"/>
                <a:gd name="connsiteY129" fmla="*/ 1224366 h 4021138"/>
                <a:gd name="connsiteX130" fmla="*/ 1725478 w 2665709"/>
                <a:gd name="connsiteY130" fmla="*/ 1214034 h 4021138"/>
                <a:gd name="connsiteX131" fmla="*/ 1740977 w 2665709"/>
                <a:gd name="connsiteY131" fmla="*/ 1203702 h 4021138"/>
                <a:gd name="connsiteX132" fmla="*/ 1766807 w 2665709"/>
                <a:gd name="connsiteY132" fmla="*/ 1183038 h 4021138"/>
                <a:gd name="connsiteX133" fmla="*/ 1797804 w 2665709"/>
                <a:gd name="connsiteY133" fmla="*/ 1162373 h 4021138"/>
                <a:gd name="connsiteX134" fmla="*/ 1808136 w 2665709"/>
                <a:gd name="connsiteY134" fmla="*/ 1146875 h 4021138"/>
                <a:gd name="connsiteX135" fmla="*/ 1823634 w 2665709"/>
                <a:gd name="connsiteY135" fmla="*/ 1141709 h 4021138"/>
                <a:gd name="connsiteX136" fmla="*/ 1839133 w 2665709"/>
                <a:gd name="connsiteY136" fmla="*/ 1131377 h 4021138"/>
                <a:gd name="connsiteX137" fmla="*/ 1859797 w 2665709"/>
                <a:gd name="connsiteY137" fmla="*/ 1105546 h 4021138"/>
                <a:gd name="connsiteX138" fmla="*/ 1880461 w 2665709"/>
                <a:gd name="connsiteY138" fmla="*/ 1074550 h 4021138"/>
                <a:gd name="connsiteX139" fmla="*/ 1890794 w 2665709"/>
                <a:gd name="connsiteY139" fmla="*/ 1043553 h 4021138"/>
                <a:gd name="connsiteX140" fmla="*/ 1895960 w 2665709"/>
                <a:gd name="connsiteY140" fmla="*/ 1028055 h 4021138"/>
                <a:gd name="connsiteX141" fmla="*/ 1906292 w 2665709"/>
                <a:gd name="connsiteY141" fmla="*/ 1017722 h 4021138"/>
                <a:gd name="connsiteX142" fmla="*/ 1911458 w 2665709"/>
                <a:gd name="connsiteY142" fmla="*/ 1002224 h 4021138"/>
                <a:gd name="connsiteX143" fmla="*/ 1932122 w 2665709"/>
                <a:gd name="connsiteY143" fmla="*/ 971228 h 4021138"/>
                <a:gd name="connsiteX144" fmla="*/ 1937288 w 2665709"/>
                <a:gd name="connsiteY144" fmla="*/ 955729 h 4021138"/>
                <a:gd name="connsiteX145" fmla="*/ 1947621 w 2665709"/>
                <a:gd name="connsiteY145" fmla="*/ 945397 h 4021138"/>
                <a:gd name="connsiteX146" fmla="*/ 1957953 w 2665709"/>
                <a:gd name="connsiteY146" fmla="*/ 929899 h 4021138"/>
                <a:gd name="connsiteX147" fmla="*/ 1963119 w 2665709"/>
                <a:gd name="connsiteY147" fmla="*/ 914400 h 4021138"/>
                <a:gd name="connsiteX148" fmla="*/ 1994116 w 2665709"/>
                <a:gd name="connsiteY148" fmla="*/ 873072 h 4021138"/>
                <a:gd name="connsiteX149" fmla="*/ 1999282 w 2665709"/>
                <a:gd name="connsiteY149" fmla="*/ 857573 h 4021138"/>
                <a:gd name="connsiteX150" fmla="*/ 2019946 w 2665709"/>
                <a:gd name="connsiteY150" fmla="*/ 826577 h 4021138"/>
                <a:gd name="connsiteX151" fmla="*/ 2030278 w 2665709"/>
                <a:gd name="connsiteY151" fmla="*/ 811078 h 4021138"/>
                <a:gd name="connsiteX152" fmla="*/ 2040610 w 2665709"/>
                <a:gd name="connsiteY152" fmla="*/ 795580 h 4021138"/>
                <a:gd name="connsiteX153" fmla="*/ 2045777 w 2665709"/>
                <a:gd name="connsiteY153" fmla="*/ 780082 h 4021138"/>
                <a:gd name="connsiteX154" fmla="*/ 2061275 w 2665709"/>
                <a:gd name="connsiteY154" fmla="*/ 769750 h 4021138"/>
                <a:gd name="connsiteX155" fmla="*/ 2081939 w 2665709"/>
                <a:gd name="connsiteY155" fmla="*/ 743919 h 4021138"/>
                <a:gd name="connsiteX156" fmla="*/ 2097438 w 2665709"/>
                <a:gd name="connsiteY156" fmla="*/ 733587 h 4021138"/>
                <a:gd name="connsiteX157" fmla="*/ 2138766 w 2665709"/>
                <a:gd name="connsiteY157" fmla="*/ 702590 h 4021138"/>
                <a:gd name="connsiteX158" fmla="*/ 2149099 w 2665709"/>
                <a:gd name="connsiteY158" fmla="*/ 692258 h 4021138"/>
                <a:gd name="connsiteX159" fmla="*/ 2164597 w 2665709"/>
                <a:gd name="connsiteY159" fmla="*/ 687092 h 4021138"/>
                <a:gd name="connsiteX160" fmla="*/ 2185261 w 2665709"/>
                <a:gd name="connsiteY160" fmla="*/ 661261 h 4021138"/>
                <a:gd name="connsiteX161" fmla="*/ 2216258 w 2665709"/>
                <a:gd name="connsiteY161" fmla="*/ 650929 h 4021138"/>
                <a:gd name="connsiteX162" fmla="*/ 2236922 w 2665709"/>
                <a:gd name="connsiteY162" fmla="*/ 640597 h 4021138"/>
                <a:gd name="connsiteX163" fmla="*/ 2262753 w 2665709"/>
                <a:gd name="connsiteY163" fmla="*/ 625099 h 4021138"/>
                <a:gd name="connsiteX164" fmla="*/ 2288583 w 2665709"/>
                <a:gd name="connsiteY164" fmla="*/ 599268 h 4021138"/>
                <a:gd name="connsiteX165" fmla="*/ 2298916 w 2665709"/>
                <a:gd name="connsiteY165" fmla="*/ 588936 h 4021138"/>
                <a:gd name="connsiteX166" fmla="*/ 2314414 w 2665709"/>
                <a:gd name="connsiteY166" fmla="*/ 583770 h 4021138"/>
                <a:gd name="connsiteX167" fmla="*/ 2345410 w 2665709"/>
                <a:gd name="connsiteY167" fmla="*/ 552773 h 4021138"/>
                <a:gd name="connsiteX168" fmla="*/ 2355743 w 2665709"/>
                <a:gd name="connsiteY168" fmla="*/ 542441 h 4021138"/>
                <a:gd name="connsiteX169" fmla="*/ 2381573 w 2665709"/>
                <a:gd name="connsiteY169" fmla="*/ 516611 h 4021138"/>
                <a:gd name="connsiteX170" fmla="*/ 2407404 w 2665709"/>
                <a:gd name="connsiteY170" fmla="*/ 501112 h 4021138"/>
                <a:gd name="connsiteX171" fmla="*/ 2422902 w 2665709"/>
                <a:gd name="connsiteY171" fmla="*/ 490780 h 4021138"/>
                <a:gd name="connsiteX172" fmla="*/ 2495227 w 2665709"/>
                <a:gd name="connsiteY172" fmla="*/ 480448 h 4021138"/>
                <a:gd name="connsiteX173" fmla="*/ 2526224 w 2665709"/>
                <a:gd name="connsiteY173" fmla="*/ 470116 h 4021138"/>
                <a:gd name="connsiteX174" fmla="*/ 2536556 w 2665709"/>
                <a:gd name="connsiteY174" fmla="*/ 454617 h 4021138"/>
                <a:gd name="connsiteX175" fmla="*/ 2567553 w 2665709"/>
                <a:gd name="connsiteY175" fmla="*/ 444285 h 4021138"/>
                <a:gd name="connsiteX176" fmla="*/ 2598549 w 2665709"/>
                <a:gd name="connsiteY176" fmla="*/ 423621 h 4021138"/>
                <a:gd name="connsiteX177" fmla="*/ 2614048 w 2665709"/>
                <a:gd name="connsiteY177" fmla="*/ 413289 h 4021138"/>
                <a:gd name="connsiteX178" fmla="*/ 2629546 w 2665709"/>
                <a:gd name="connsiteY178" fmla="*/ 408122 h 4021138"/>
                <a:gd name="connsiteX179" fmla="*/ 2655377 w 2665709"/>
                <a:gd name="connsiteY179" fmla="*/ 387458 h 4021138"/>
                <a:gd name="connsiteX180" fmla="*/ 2665709 w 2665709"/>
                <a:gd name="connsiteY180" fmla="*/ 371960 h 4021138"/>
                <a:gd name="connsiteX181" fmla="*/ 2660543 w 2665709"/>
                <a:gd name="connsiteY181" fmla="*/ 356461 h 4021138"/>
                <a:gd name="connsiteX182" fmla="*/ 2645044 w 2665709"/>
                <a:gd name="connsiteY182" fmla="*/ 351295 h 4021138"/>
                <a:gd name="connsiteX183" fmla="*/ 2629546 w 2665709"/>
                <a:gd name="connsiteY183" fmla="*/ 340963 h 4021138"/>
                <a:gd name="connsiteX184" fmla="*/ 2598549 w 2665709"/>
                <a:gd name="connsiteY184" fmla="*/ 330631 h 4021138"/>
                <a:gd name="connsiteX185" fmla="*/ 2577885 w 2665709"/>
                <a:gd name="connsiteY185" fmla="*/ 304800 h 4021138"/>
                <a:gd name="connsiteX186" fmla="*/ 2557221 w 2665709"/>
                <a:gd name="connsiteY186" fmla="*/ 273804 h 4021138"/>
                <a:gd name="connsiteX187" fmla="*/ 2552055 w 2665709"/>
                <a:gd name="connsiteY187" fmla="*/ 258305 h 4021138"/>
                <a:gd name="connsiteX188" fmla="*/ 2541722 w 2665709"/>
                <a:gd name="connsiteY188" fmla="*/ 247973 h 4021138"/>
                <a:gd name="connsiteX189" fmla="*/ 2536556 w 2665709"/>
                <a:gd name="connsiteY189" fmla="*/ 216977 h 4021138"/>
                <a:gd name="connsiteX190" fmla="*/ 2531390 w 2665709"/>
                <a:gd name="connsiteY190" fmla="*/ 201478 h 4021138"/>
                <a:gd name="connsiteX191" fmla="*/ 2515892 w 2665709"/>
                <a:gd name="connsiteY191" fmla="*/ 165316 h 4021138"/>
                <a:gd name="connsiteX192" fmla="*/ 2479729 w 2665709"/>
                <a:gd name="connsiteY192" fmla="*/ 139485 h 4021138"/>
                <a:gd name="connsiteX193" fmla="*/ 2464231 w 2665709"/>
                <a:gd name="connsiteY193" fmla="*/ 129153 h 4021138"/>
                <a:gd name="connsiteX194" fmla="*/ 2433234 w 2665709"/>
                <a:gd name="connsiteY194" fmla="*/ 118821 h 4021138"/>
                <a:gd name="connsiteX195" fmla="*/ 2402238 w 2665709"/>
                <a:gd name="connsiteY195" fmla="*/ 108489 h 4021138"/>
                <a:gd name="connsiteX196" fmla="*/ 2386739 w 2665709"/>
                <a:gd name="connsiteY196" fmla="*/ 103322 h 4021138"/>
                <a:gd name="connsiteX197" fmla="*/ 2371241 w 2665709"/>
                <a:gd name="connsiteY197" fmla="*/ 92990 h 4021138"/>
                <a:gd name="connsiteX198" fmla="*/ 2340244 w 2665709"/>
                <a:gd name="connsiteY198" fmla="*/ 87824 h 4021138"/>
                <a:gd name="connsiteX199" fmla="*/ 2293749 w 2665709"/>
                <a:gd name="connsiteY199" fmla="*/ 72326 h 4021138"/>
                <a:gd name="connsiteX200" fmla="*/ 2278251 w 2665709"/>
                <a:gd name="connsiteY200" fmla="*/ 67160 h 4021138"/>
                <a:gd name="connsiteX201" fmla="*/ 2262753 w 2665709"/>
                <a:gd name="connsiteY201" fmla="*/ 56828 h 4021138"/>
                <a:gd name="connsiteX202" fmla="*/ 2231756 w 2665709"/>
                <a:gd name="connsiteY202" fmla="*/ 46495 h 4021138"/>
                <a:gd name="connsiteX203" fmla="*/ 2216258 w 2665709"/>
                <a:gd name="connsiteY203" fmla="*/ 36163 h 4021138"/>
                <a:gd name="connsiteX204" fmla="*/ 2200760 w 2665709"/>
                <a:gd name="connsiteY204" fmla="*/ 30997 h 4021138"/>
                <a:gd name="connsiteX205" fmla="*/ 2190427 w 2665709"/>
                <a:gd name="connsiteY205" fmla="*/ 20665 h 4021138"/>
                <a:gd name="connsiteX206" fmla="*/ 2159431 w 2665709"/>
                <a:gd name="connsiteY206" fmla="*/ 10333 h 4021138"/>
                <a:gd name="connsiteX207" fmla="*/ 2143933 w 2665709"/>
                <a:gd name="connsiteY207" fmla="*/ 5166 h 4021138"/>
                <a:gd name="connsiteX208" fmla="*/ 2128434 w 2665709"/>
                <a:gd name="connsiteY208" fmla="*/ 0 h 4021138"/>
                <a:gd name="connsiteX209" fmla="*/ 1999282 w 2665709"/>
                <a:gd name="connsiteY209" fmla="*/ 5166 h 4021138"/>
                <a:gd name="connsiteX210" fmla="*/ 1988949 w 2665709"/>
                <a:gd name="connsiteY210" fmla="*/ 15499 h 4021138"/>
                <a:gd name="connsiteX211" fmla="*/ 1968285 w 2665709"/>
                <a:gd name="connsiteY211" fmla="*/ 20665 h 4021138"/>
                <a:gd name="connsiteX212" fmla="*/ 1952787 w 2665709"/>
                <a:gd name="connsiteY212" fmla="*/ 30997 h 4021138"/>
                <a:gd name="connsiteX213" fmla="*/ 1937288 w 2665709"/>
                <a:gd name="connsiteY213" fmla="*/ 36163 h 4021138"/>
                <a:gd name="connsiteX214" fmla="*/ 1926956 w 2665709"/>
                <a:gd name="connsiteY214" fmla="*/ 51661 h 4021138"/>
                <a:gd name="connsiteX215" fmla="*/ 1901126 w 2665709"/>
                <a:gd name="connsiteY215" fmla="*/ 72326 h 4021138"/>
                <a:gd name="connsiteX216" fmla="*/ 1890794 w 2665709"/>
                <a:gd name="connsiteY216" fmla="*/ 87824 h 4021138"/>
                <a:gd name="connsiteX217" fmla="*/ 1864963 w 2665709"/>
                <a:gd name="connsiteY217" fmla="*/ 108489 h 4021138"/>
                <a:gd name="connsiteX218" fmla="*/ 1844299 w 2665709"/>
                <a:gd name="connsiteY218" fmla="*/ 139485 h 4021138"/>
                <a:gd name="connsiteX219" fmla="*/ 1833966 w 2665709"/>
                <a:gd name="connsiteY219" fmla="*/ 154983 h 4021138"/>
                <a:gd name="connsiteX220" fmla="*/ 1823634 w 2665709"/>
                <a:gd name="connsiteY220" fmla="*/ 185980 h 4021138"/>
                <a:gd name="connsiteX221" fmla="*/ 1818468 w 2665709"/>
                <a:gd name="connsiteY221" fmla="*/ 201478 h 4021138"/>
                <a:gd name="connsiteX222" fmla="*/ 1808136 w 2665709"/>
                <a:gd name="connsiteY222" fmla="*/ 289302 h 4021138"/>
                <a:gd name="connsiteX223" fmla="*/ 1797804 w 2665709"/>
                <a:gd name="connsiteY223" fmla="*/ 304800 h 4021138"/>
                <a:gd name="connsiteX224" fmla="*/ 1792638 w 2665709"/>
                <a:gd name="connsiteY224" fmla="*/ 320299 h 4021138"/>
                <a:gd name="connsiteX225" fmla="*/ 1777139 w 2665709"/>
                <a:gd name="connsiteY225" fmla="*/ 325465 h 4021138"/>
                <a:gd name="connsiteX226" fmla="*/ 1761641 w 2665709"/>
                <a:gd name="connsiteY226" fmla="*/ 335797 h 4021138"/>
                <a:gd name="connsiteX227" fmla="*/ 1746143 w 2665709"/>
                <a:gd name="connsiteY227" fmla="*/ 340963 h 4021138"/>
                <a:gd name="connsiteX228" fmla="*/ 1678983 w 2665709"/>
                <a:gd name="connsiteY228" fmla="*/ 351295 h 4021138"/>
                <a:gd name="connsiteX229" fmla="*/ 1632488 w 2665709"/>
                <a:gd name="connsiteY229" fmla="*/ 361628 h 4021138"/>
                <a:gd name="connsiteX230" fmla="*/ 1616990 w 2665709"/>
                <a:gd name="connsiteY230" fmla="*/ 371960 h 4021138"/>
                <a:gd name="connsiteX231" fmla="*/ 1591160 w 2665709"/>
                <a:gd name="connsiteY231" fmla="*/ 377126 h 4021138"/>
                <a:gd name="connsiteX232" fmla="*/ 1570495 w 2665709"/>
                <a:gd name="connsiteY232" fmla="*/ 382292 h 4021138"/>
                <a:gd name="connsiteX233" fmla="*/ 1554997 w 2665709"/>
                <a:gd name="connsiteY233" fmla="*/ 387458 h 4021138"/>
                <a:gd name="connsiteX234" fmla="*/ 1518834 w 2665709"/>
                <a:gd name="connsiteY234" fmla="*/ 397790 h 4021138"/>
                <a:gd name="connsiteX235" fmla="*/ 1472339 w 2665709"/>
                <a:gd name="connsiteY235" fmla="*/ 418455 h 4021138"/>
                <a:gd name="connsiteX236" fmla="*/ 1456841 w 2665709"/>
                <a:gd name="connsiteY236" fmla="*/ 423621 h 4021138"/>
                <a:gd name="connsiteX237" fmla="*/ 1441343 w 2665709"/>
                <a:gd name="connsiteY237" fmla="*/ 428787 h 4021138"/>
                <a:gd name="connsiteX238" fmla="*/ 1405180 w 2665709"/>
                <a:gd name="connsiteY238" fmla="*/ 454617 h 4021138"/>
                <a:gd name="connsiteX239" fmla="*/ 1374183 w 2665709"/>
                <a:gd name="connsiteY239" fmla="*/ 475282 h 4021138"/>
                <a:gd name="connsiteX240" fmla="*/ 1358685 w 2665709"/>
                <a:gd name="connsiteY240" fmla="*/ 485614 h 4021138"/>
                <a:gd name="connsiteX241" fmla="*/ 1327688 w 2665709"/>
                <a:gd name="connsiteY241" fmla="*/ 511444 h 4021138"/>
                <a:gd name="connsiteX242" fmla="*/ 1317356 w 2665709"/>
                <a:gd name="connsiteY242" fmla="*/ 521777 h 4021138"/>
                <a:gd name="connsiteX243" fmla="*/ 1286360 w 2665709"/>
                <a:gd name="connsiteY243" fmla="*/ 542441 h 4021138"/>
                <a:gd name="connsiteX244" fmla="*/ 1270861 w 2665709"/>
                <a:gd name="connsiteY244" fmla="*/ 552773 h 4021138"/>
                <a:gd name="connsiteX245" fmla="*/ 1260529 w 2665709"/>
                <a:gd name="connsiteY245" fmla="*/ 568272 h 4021138"/>
                <a:gd name="connsiteX246" fmla="*/ 1245031 w 2665709"/>
                <a:gd name="connsiteY246" fmla="*/ 573438 h 4021138"/>
                <a:gd name="connsiteX247" fmla="*/ 1229533 w 2665709"/>
                <a:gd name="connsiteY247" fmla="*/ 583770 h 4021138"/>
                <a:gd name="connsiteX248" fmla="*/ 1224366 w 2665709"/>
                <a:gd name="connsiteY248" fmla="*/ 599268 h 4021138"/>
                <a:gd name="connsiteX249" fmla="*/ 1193370 w 2665709"/>
                <a:gd name="connsiteY249" fmla="*/ 619933 h 4021138"/>
                <a:gd name="connsiteX250" fmla="*/ 1177871 w 2665709"/>
                <a:gd name="connsiteY250" fmla="*/ 630265 h 4021138"/>
                <a:gd name="connsiteX251" fmla="*/ 1146875 w 2665709"/>
                <a:gd name="connsiteY251" fmla="*/ 656095 h 4021138"/>
                <a:gd name="connsiteX252" fmla="*/ 1126210 w 2665709"/>
                <a:gd name="connsiteY252" fmla="*/ 676760 h 4021138"/>
                <a:gd name="connsiteX253" fmla="*/ 1110712 w 2665709"/>
                <a:gd name="connsiteY253" fmla="*/ 692258 h 4021138"/>
                <a:gd name="connsiteX254" fmla="*/ 1095214 w 2665709"/>
                <a:gd name="connsiteY254" fmla="*/ 702590 h 4021138"/>
                <a:gd name="connsiteX255" fmla="*/ 1084882 w 2665709"/>
                <a:gd name="connsiteY255" fmla="*/ 718089 h 4021138"/>
                <a:gd name="connsiteX256" fmla="*/ 1069383 w 2665709"/>
                <a:gd name="connsiteY256" fmla="*/ 723255 h 4021138"/>
                <a:gd name="connsiteX257" fmla="*/ 1059051 w 2665709"/>
                <a:gd name="connsiteY257" fmla="*/ 754251 h 4021138"/>
                <a:gd name="connsiteX258" fmla="*/ 1048719 w 2665709"/>
                <a:gd name="connsiteY258" fmla="*/ 774916 h 4021138"/>
                <a:gd name="connsiteX259" fmla="*/ 1043553 w 2665709"/>
                <a:gd name="connsiteY259" fmla="*/ 790414 h 4021138"/>
                <a:gd name="connsiteX260" fmla="*/ 1022888 w 2665709"/>
                <a:gd name="connsiteY260" fmla="*/ 821411 h 4021138"/>
                <a:gd name="connsiteX261" fmla="*/ 1012556 w 2665709"/>
                <a:gd name="connsiteY261" fmla="*/ 852407 h 4021138"/>
                <a:gd name="connsiteX262" fmla="*/ 1007390 w 2665709"/>
                <a:gd name="connsiteY262" fmla="*/ 867905 h 4021138"/>
                <a:gd name="connsiteX263" fmla="*/ 997058 w 2665709"/>
                <a:gd name="connsiteY263" fmla="*/ 888570 h 4021138"/>
                <a:gd name="connsiteX264" fmla="*/ 991892 w 2665709"/>
                <a:gd name="connsiteY264" fmla="*/ 909234 h 4021138"/>
                <a:gd name="connsiteX265" fmla="*/ 981560 w 2665709"/>
                <a:gd name="connsiteY265" fmla="*/ 960895 h 4021138"/>
                <a:gd name="connsiteX266" fmla="*/ 971227 w 2665709"/>
                <a:gd name="connsiteY266" fmla="*/ 991892 h 4021138"/>
                <a:gd name="connsiteX267" fmla="*/ 940231 w 2665709"/>
                <a:gd name="connsiteY267" fmla="*/ 1012556 h 4021138"/>
                <a:gd name="connsiteX268" fmla="*/ 919566 w 2665709"/>
                <a:gd name="connsiteY268" fmla="*/ 1033221 h 4021138"/>
                <a:gd name="connsiteX269" fmla="*/ 898902 w 2665709"/>
                <a:gd name="connsiteY269" fmla="*/ 1038387 h 4021138"/>
                <a:gd name="connsiteX270" fmla="*/ 883404 w 2665709"/>
                <a:gd name="connsiteY270" fmla="*/ 1048719 h 4021138"/>
                <a:gd name="connsiteX271" fmla="*/ 862739 w 2665709"/>
                <a:gd name="connsiteY271" fmla="*/ 1074550 h 4021138"/>
                <a:gd name="connsiteX272" fmla="*/ 847241 w 2665709"/>
                <a:gd name="connsiteY272" fmla="*/ 1079716 h 4021138"/>
                <a:gd name="connsiteX273" fmla="*/ 836909 w 2665709"/>
                <a:gd name="connsiteY273" fmla="*/ 1110712 h 4021138"/>
                <a:gd name="connsiteX274" fmla="*/ 831743 w 2665709"/>
                <a:gd name="connsiteY274" fmla="*/ 1126211 h 4021138"/>
                <a:gd name="connsiteX275" fmla="*/ 821410 w 2665709"/>
                <a:gd name="connsiteY275" fmla="*/ 1198536 h 4021138"/>
                <a:gd name="connsiteX276" fmla="*/ 805912 w 2665709"/>
                <a:gd name="connsiteY276" fmla="*/ 1245031 h 4021138"/>
                <a:gd name="connsiteX277" fmla="*/ 800746 w 2665709"/>
                <a:gd name="connsiteY277" fmla="*/ 1260529 h 4021138"/>
                <a:gd name="connsiteX278" fmla="*/ 785248 w 2665709"/>
                <a:gd name="connsiteY278" fmla="*/ 1291526 h 4021138"/>
                <a:gd name="connsiteX279" fmla="*/ 769749 w 2665709"/>
                <a:gd name="connsiteY279" fmla="*/ 1296692 h 4021138"/>
                <a:gd name="connsiteX280" fmla="*/ 738753 w 2665709"/>
                <a:gd name="connsiteY280" fmla="*/ 1317356 h 4021138"/>
                <a:gd name="connsiteX281" fmla="*/ 718088 w 2665709"/>
                <a:gd name="connsiteY281" fmla="*/ 1338021 h 4021138"/>
                <a:gd name="connsiteX282" fmla="*/ 702590 w 2665709"/>
                <a:gd name="connsiteY282" fmla="*/ 1343187 h 4021138"/>
                <a:gd name="connsiteX283" fmla="*/ 671594 w 2665709"/>
                <a:gd name="connsiteY283" fmla="*/ 1363851 h 4021138"/>
                <a:gd name="connsiteX284" fmla="*/ 656095 w 2665709"/>
                <a:gd name="connsiteY284" fmla="*/ 1394848 h 4021138"/>
                <a:gd name="connsiteX285" fmla="*/ 640597 w 2665709"/>
                <a:gd name="connsiteY285" fmla="*/ 1405180 h 4021138"/>
                <a:gd name="connsiteX286" fmla="*/ 614766 w 2665709"/>
                <a:gd name="connsiteY286" fmla="*/ 1482672 h 4021138"/>
                <a:gd name="connsiteX287" fmla="*/ 609600 w 2665709"/>
                <a:gd name="connsiteY287" fmla="*/ 1498170 h 4021138"/>
                <a:gd name="connsiteX288" fmla="*/ 604434 w 2665709"/>
                <a:gd name="connsiteY288" fmla="*/ 1513668 h 4021138"/>
                <a:gd name="connsiteX289" fmla="*/ 588936 w 2665709"/>
                <a:gd name="connsiteY289" fmla="*/ 1524000 h 4021138"/>
                <a:gd name="connsiteX290" fmla="*/ 568271 w 2665709"/>
                <a:gd name="connsiteY290" fmla="*/ 1544665 h 4021138"/>
                <a:gd name="connsiteX291" fmla="*/ 537275 w 2665709"/>
                <a:gd name="connsiteY291" fmla="*/ 1554997 h 4021138"/>
                <a:gd name="connsiteX292" fmla="*/ 521777 w 2665709"/>
                <a:gd name="connsiteY292" fmla="*/ 1560163 h 4021138"/>
                <a:gd name="connsiteX293" fmla="*/ 495946 w 2665709"/>
                <a:gd name="connsiteY293" fmla="*/ 1591160 h 4021138"/>
                <a:gd name="connsiteX294" fmla="*/ 480448 w 2665709"/>
                <a:gd name="connsiteY294" fmla="*/ 1601492 h 4021138"/>
                <a:gd name="connsiteX295" fmla="*/ 475282 w 2665709"/>
                <a:gd name="connsiteY295" fmla="*/ 1616990 h 4021138"/>
                <a:gd name="connsiteX296" fmla="*/ 444285 w 2665709"/>
                <a:gd name="connsiteY296" fmla="*/ 1658319 h 4021138"/>
                <a:gd name="connsiteX297" fmla="*/ 433953 w 2665709"/>
                <a:gd name="connsiteY297" fmla="*/ 1689316 h 4021138"/>
                <a:gd name="connsiteX298" fmla="*/ 423621 w 2665709"/>
                <a:gd name="connsiteY298" fmla="*/ 1735811 h 4021138"/>
                <a:gd name="connsiteX299" fmla="*/ 428787 w 2665709"/>
                <a:gd name="connsiteY299" fmla="*/ 1808136 h 4021138"/>
                <a:gd name="connsiteX300" fmla="*/ 439119 w 2665709"/>
                <a:gd name="connsiteY300" fmla="*/ 1890794 h 4021138"/>
                <a:gd name="connsiteX301" fmla="*/ 423621 w 2665709"/>
                <a:gd name="connsiteY301" fmla="*/ 1994116 h 4021138"/>
                <a:gd name="connsiteX302" fmla="*/ 413288 w 2665709"/>
                <a:gd name="connsiteY302" fmla="*/ 2014780 h 4021138"/>
                <a:gd name="connsiteX303" fmla="*/ 392624 w 2665709"/>
                <a:gd name="connsiteY303" fmla="*/ 2045777 h 4021138"/>
                <a:gd name="connsiteX304" fmla="*/ 371960 w 2665709"/>
                <a:gd name="connsiteY304" fmla="*/ 2076773 h 4021138"/>
                <a:gd name="connsiteX305" fmla="*/ 366794 w 2665709"/>
                <a:gd name="connsiteY305" fmla="*/ 2092272 h 4021138"/>
                <a:gd name="connsiteX306" fmla="*/ 356461 w 2665709"/>
                <a:gd name="connsiteY306" fmla="*/ 2102604 h 4021138"/>
                <a:gd name="connsiteX307" fmla="*/ 340963 w 2665709"/>
                <a:gd name="connsiteY307" fmla="*/ 2133600 h 4021138"/>
                <a:gd name="connsiteX308" fmla="*/ 330631 w 2665709"/>
                <a:gd name="connsiteY308" fmla="*/ 2143933 h 4021138"/>
                <a:gd name="connsiteX309" fmla="*/ 320299 w 2665709"/>
                <a:gd name="connsiteY309" fmla="*/ 2159431 h 4021138"/>
                <a:gd name="connsiteX310" fmla="*/ 304800 w 2665709"/>
                <a:gd name="connsiteY310" fmla="*/ 2164597 h 4021138"/>
                <a:gd name="connsiteX311" fmla="*/ 278970 w 2665709"/>
                <a:gd name="connsiteY311" fmla="*/ 2195594 h 4021138"/>
                <a:gd name="connsiteX312" fmla="*/ 263471 w 2665709"/>
                <a:gd name="connsiteY312" fmla="*/ 2200760 h 4021138"/>
                <a:gd name="connsiteX313" fmla="*/ 253139 w 2665709"/>
                <a:gd name="connsiteY313" fmla="*/ 2381573 h 4021138"/>
                <a:gd name="connsiteX314" fmla="*/ 232475 w 2665709"/>
                <a:gd name="connsiteY314" fmla="*/ 2412570 h 4021138"/>
                <a:gd name="connsiteX315" fmla="*/ 211810 w 2665709"/>
                <a:gd name="connsiteY315" fmla="*/ 2438400 h 4021138"/>
                <a:gd name="connsiteX316" fmla="*/ 154983 w 2665709"/>
                <a:gd name="connsiteY316" fmla="*/ 2459065 h 4021138"/>
                <a:gd name="connsiteX317" fmla="*/ 139485 w 2665709"/>
                <a:gd name="connsiteY317" fmla="*/ 2464231 h 4021138"/>
                <a:gd name="connsiteX318" fmla="*/ 82658 w 2665709"/>
                <a:gd name="connsiteY318" fmla="*/ 2490061 h 4021138"/>
                <a:gd name="connsiteX319" fmla="*/ 72326 w 2665709"/>
                <a:gd name="connsiteY319" fmla="*/ 2639878 h 4021138"/>
                <a:gd name="connsiteX320" fmla="*/ 46495 w 2665709"/>
                <a:gd name="connsiteY320" fmla="*/ 2676041 h 4021138"/>
                <a:gd name="connsiteX321" fmla="*/ 41329 w 2665709"/>
                <a:gd name="connsiteY321" fmla="*/ 2691539 h 4021138"/>
                <a:gd name="connsiteX322" fmla="*/ 25831 w 2665709"/>
                <a:gd name="connsiteY322" fmla="*/ 2696705 h 4021138"/>
                <a:gd name="connsiteX323" fmla="*/ 10333 w 2665709"/>
                <a:gd name="connsiteY323" fmla="*/ 2743200 h 4021138"/>
                <a:gd name="connsiteX324" fmla="*/ 15499 w 2665709"/>
                <a:gd name="connsiteY324" fmla="*/ 2779363 h 4021138"/>
                <a:gd name="connsiteX325" fmla="*/ 20665 w 2665709"/>
                <a:gd name="connsiteY325" fmla="*/ 2794861 h 4021138"/>
                <a:gd name="connsiteX326" fmla="*/ 25831 w 2665709"/>
                <a:gd name="connsiteY326" fmla="*/ 2825858 h 4021138"/>
                <a:gd name="connsiteX327" fmla="*/ 36163 w 2665709"/>
                <a:gd name="connsiteY327" fmla="*/ 2862021 h 4021138"/>
                <a:gd name="connsiteX328" fmla="*/ 41329 w 2665709"/>
                <a:gd name="connsiteY328" fmla="*/ 2887851 h 4021138"/>
                <a:gd name="connsiteX329" fmla="*/ 51661 w 2665709"/>
                <a:gd name="connsiteY329" fmla="*/ 2903350 h 4021138"/>
                <a:gd name="connsiteX330" fmla="*/ 72326 w 2665709"/>
                <a:gd name="connsiteY330" fmla="*/ 2949844 h 4021138"/>
                <a:gd name="connsiteX331" fmla="*/ 77492 w 2665709"/>
                <a:gd name="connsiteY331" fmla="*/ 2965343 h 4021138"/>
                <a:gd name="connsiteX332" fmla="*/ 87824 w 2665709"/>
                <a:gd name="connsiteY332" fmla="*/ 2980841 h 4021138"/>
                <a:gd name="connsiteX333" fmla="*/ 98156 w 2665709"/>
                <a:gd name="connsiteY333" fmla="*/ 3011838 h 4021138"/>
                <a:gd name="connsiteX334" fmla="*/ 103322 w 2665709"/>
                <a:gd name="connsiteY334" fmla="*/ 3053166 h 4021138"/>
                <a:gd name="connsiteX335" fmla="*/ 108488 w 2665709"/>
                <a:gd name="connsiteY335" fmla="*/ 3068665 h 4021138"/>
                <a:gd name="connsiteX336" fmla="*/ 123987 w 2665709"/>
                <a:gd name="connsiteY336" fmla="*/ 3109994 h 4021138"/>
                <a:gd name="connsiteX337" fmla="*/ 123987 w 2665709"/>
                <a:gd name="connsiteY337" fmla="*/ 3368299 h 4021138"/>
                <a:gd name="connsiteX338" fmla="*/ 113655 w 2665709"/>
                <a:gd name="connsiteY338" fmla="*/ 3388963 h 4021138"/>
                <a:gd name="connsiteX339" fmla="*/ 103322 w 2665709"/>
                <a:gd name="connsiteY339" fmla="*/ 3435458 h 4021138"/>
                <a:gd name="connsiteX340" fmla="*/ 82658 w 2665709"/>
                <a:gd name="connsiteY340" fmla="*/ 3476787 h 4021138"/>
                <a:gd name="connsiteX341" fmla="*/ 67160 w 2665709"/>
                <a:gd name="connsiteY341" fmla="*/ 3528448 h 4021138"/>
                <a:gd name="connsiteX342" fmla="*/ 61994 w 2665709"/>
                <a:gd name="connsiteY342" fmla="*/ 3549112 h 4021138"/>
                <a:gd name="connsiteX343" fmla="*/ 56827 w 2665709"/>
                <a:gd name="connsiteY343" fmla="*/ 3564611 h 4021138"/>
                <a:gd name="connsiteX344" fmla="*/ 51661 w 2665709"/>
                <a:gd name="connsiteY344" fmla="*/ 3595607 h 4021138"/>
                <a:gd name="connsiteX345" fmla="*/ 46495 w 2665709"/>
                <a:gd name="connsiteY345" fmla="*/ 3611105 h 4021138"/>
                <a:gd name="connsiteX346" fmla="*/ 41329 w 2665709"/>
                <a:gd name="connsiteY346" fmla="*/ 3642102 h 4021138"/>
                <a:gd name="connsiteX347" fmla="*/ 25831 w 2665709"/>
                <a:gd name="connsiteY347" fmla="*/ 3693763 h 4021138"/>
                <a:gd name="connsiteX348" fmla="*/ 10333 w 2665709"/>
                <a:gd name="connsiteY348" fmla="*/ 3724760 h 4021138"/>
                <a:gd name="connsiteX349" fmla="*/ 0 w 2665709"/>
                <a:gd name="connsiteY349" fmla="*/ 3755756 h 4021138"/>
                <a:gd name="connsiteX350" fmla="*/ 15499 w 2665709"/>
                <a:gd name="connsiteY350" fmla="*/ 3879743 h 4021138"/>
                <a:gd name="connsiteX351" fmla="*/ 25831 w 2665709"/>
                <a:gd name="connsiteY351" fmla="*/ 3895241 h 4021138"/>
                <a:gd name="connsiteX352" fmla="*/ 41329 w 2665709"/>
                <a:gd name="connsiteY352" fmla="*/ 3926238 h 4021138"/>
                <a:gd name="connsiteX353" fmla="*/ 56827 w 2665709"/>
                <a:gd name="connsiteY353" fmla="*/ 3962400 h 4021138"/>
                <a:gd name="connsiteX354" fmla="*/ 67160 w 2665709"/>
                <a:gd name="connsiteY354" fmla="*/ 3998563 h 4021138"/>
                <a:gd name="connsiteX355" fmla="*/ 87824 w 2665709"/>
                <a:gd name="connsiteY355" fmla="*/ 4008895 h 40211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</a:cxnLst>
              <a:rect l="l" t="t" r="r" b="b"/>
              <a:pathLst>
                <a:path w="2665709" h="4021138">
                  <a:moveTo>
                    <a:pt x="87824" y="4008895"/>
                  </a:moveTo>
                  <a:cubicBezTo>
                    <a:pt x="93851" y="4005451"/>
                    <a:pt x="93308" y="3987913"/>
                    <a:pt x="103322" y="3977899"/>
                  </a:cubicBezTo>
                  <a:cubicBezTo>
                    <a:pt x="107713" y="3973508"/>
                    <a:pt x="113655" y="3971010"/>
                    <a:pt x="118821" y="3967566"/>
                  </a:cubicBezTo>
                  <a:cubicBezTo>
                    <a:pt x="122265" y="3962400"/>
                    <a:pt x="124763" y="3956458"/>
                    <a:pt x="129153" y="3952068"/>
                  </a:cubicBezTo>
                  <a:cubicBezTo>
                    <a:pt x="139167" y="3942054"/>
                    <a:pt x="147544" y="3940772"/>
                    <a:pt x="160149" y="3936570"/>
                  </a:cubicBezTo>
                  <a:cubicBezTo>
                    <a:pt x="179092" y="3938292"/>
                    <a:pt x="198378" y="3937751"/>
                    <a:pt x="216977" y="3941736"/>
                  </a:cubicBezTo>
                  <a:cubicBezTo>
                    <a:pt x="227336" y="3943956"/>
                    <a:pt x="241284" y="3961992"/>
                    <a:pt x="247973" y="3967566"/>
                  </a:cubicBezTo>
                  <a:cubicBezTo>
                    <a:pt x="252743" y="3971541"/>
                    <a:pt x="257918" y="3975122"/>
                    <a:pt x="263471" y="3977899"/>
                  </a:cubicBezTo>
                  <a:cubicBezTo>
                    <a:pt x="276187" y="3984257"/>
                    <a:pt x="298065" y="3986247"/>
                    <a:pt x="309966" y="3988231"/>
                  </a:cubicBezTo>
                  <a:cubicBezTo>
                    <a:pt x="312917" y="3987809"/>
                    <a:pt x="364407" y="3981136"/>
                    <a:pt x="371960" y="3977899"/>
                  </a:cubicBezTo>
                  <a:cubicBezTo>
                    <a:pt x="376437" y="3975980"/>
                    <a:pt x="378115" y="3970072"/>
                    <a:pt x="382292" y="3967566"/>
                  </a:cubicBezTo>
                  <a:cubicBezTo>
                    <a:pt x="386961" y="3964764"/>
                    <a:pt x="392919" y="3964835"/>
                    <a:pt x="397790" y="3962400"/>
                  </a:cubicBezTo>
                  <a:cubicBezTo>
                    <a:pt x="418987" y="3951801"/>
                    <a:pt x="407606" y="3954548"/>
                    <a:pt x="423621" y="3941736"/>
                  </a:cubicBezTo>
                  <a:cubicBezTo>
                    <a:pt x="437928" y="3930291"/>
                    <a:pt x="438247" y="3931695"/>
                    <a:pt x="454617" y="3926238"/>
                  </a:cubicBezTo>
                  <a:cubicBezTo>
                    <a:pt x="458061" y="3922794"/>
                    <a:pt x="460772" y="3918411"/>
                    <a:pt x="464949" y="3915905"/>
                  </a:cubicBezTo>
                  <a:cubicBezTo>
                    <a:pt x="469619" y="3913103"/>
                    <a:pt x="476196" y="3914141"/>
                    <a:pt x="480448" y="3910739"/>
                  </a:cubicBezTo>
                  <a:cubicBezTo>
                    <a:pt x="488088" y="3904627"/>
                    <a:pt x="493827" y="3888925"/>
                    <a:pt x="495946" y="3879743"/>
                  </a:cubicBezTo>
                  <a:cubicBezTo>
                    <a:pt x="499895" y="3862631"/>
                    <a:pt x="506278" y="3828082"/>
                    <a:pt x="506278" y="3828082"/>
                  </a:cubicBezTo>
                  <a:cubicBezTo>
                    <a:pt x="504556" y="3802251"/>
                    <a:pt x="503822" y="3776336"/>
                    <a:pt x="501112" y="3750590"/>
                  </a:cubicBezTo>
                  <a:cubicBezTo>
                    <a:pt x="500369" y="3743529"/>
                    <a:pt x="497986" y="3736727"/>
                    <a:pt x="495946" y="3729926"/>
                  </a:cubicBezTo>
                  <a:cubicBezTo>
                    <a:pt x="491364" y="3714652"/>
                    <a:pt x="484697" y="3692387"/>
                    <a:pt x="475282" y="3678265"/>
                  </a:cubicBezTo>
                  <a:cubicBezTo>
                    <a:pt x="472580" y="3674212"/>
                    <a:pt x="468393" y="3671377"/>
                    <a:pt x="464949" y="3667933"/>
                  </a:cubicBezTo>
                  <a:cubicBezTo>
                    <a:pt x="455870" y="3640696"/>
                    <a:pt x="465783" y="3662734"/>
                    <a:pt x="444285" y="3636936"/>
                  </a:cubicBezTo>
                  <a:cubicBezTo>
                    <a:pt x="440085" y="3631897"/>
                    <a:pt x="431413" y="3614444"/>
                    <a:pt x="423621" y="3611105"/>
                  </a:cubicBezTo>
                  <a:cubicBezTo>
                    <a:pt x="382346" y="3593415"/>
                    <a:pt x="412386" y="3615820"/>
                    <a:pt x="382292" y="3600773"/>
                  </a:cubicBezTo>
                  <a:cubicBezTo>
                    <a:pt x="365207" y="3592230"/>
                    <a:pt x="354427" y="3578075"/>
                    <a:pt x="340963" y="3564611"/>
                  </a:cubicBezTo>
                  <a:lnTo>
                    <a:pt x="330631" y="3554278"/>
                  </a:lnTo>
                  <a:cubicBezTo>
                    <a:pt x="317522" y="3514952"/>
                    <a:pt x="322435" y="3533961"/>
                    <a:pt x="315133" y="3497451"/>
                  </a:cubicBezTo>
                  <a:cubicBezTo>
                    <a:pt x="322946" y="3466199"/>
                    <a:pt x="312697" y="3480739"/>
                    <a:pt x="346129" y="3471621"/>
                  </a:cubicBezTo>
                  <a:cubicBezTo>
                    <a:pt x="356636" y="3468755"/>
                    <a:pt x="366794" y="3464733"/>
                    <a:pt x="377126" y="3461289"/>
                  </a:cubicBezTo>
                  <a:lnTo>
                    <a:pt x="392624" y="3456122"/>
                  </a:lnTo>
                  <a:cubicBezTo>
                    <a:pt x="422003" y="3426743"/>
                    <a:pt x="393714" y="3450411"/>
                    <a:pt x="423621" y="3435458"/>
                  </a:cubicBezTo>
                  <a:cubicBezTo>
                    <a:pt x="463683" y="3415428"/>
                    <a:pt x="415659" y="3432946"/>
                    <a:pt x="454617" y="3419960"/>
                  </a:cubicBezTo>
                  <a:cubicBezTo>
                    <a:pt x="459783" y="3414794"/>
                    <a:pt x="464503" y="3409138"/>
                    <a:pt x="470116" y="3404461"/>
                  </a:cubicBezTo>
                  <a:cubicBezTo>
                    <a:pt x="474886" y="3400486"/>
                    <a:pt x="481735" y="3398977"/>
                    <a:pt x="485614" y="3394129"/>
                  </a:cubicBezTo>
                  <a:cubicBezTo>
                    <a:pt x="489016" y="3389877"/>
                    <a:pt x="488345" y="3383502"/>
                    <a:pt x="490780" y="3378631"/>
                  </a:cubicBezTo>
                  <a:cubicBezTo>
                    <a:pt x="493557" y="3373078"/>
                    <a:pt x="497668" y="3368299"/>
                    <a:pt x="501112" y="3363133"/>
                  </a:cubicBezTo>
                  <a:cubicBezTo>
                    <a:pt x="502223" y="3357579"/>
                    <a:pt x="506678" y="3329746"/>
                    <a:pt x="511444" y="3321804"/>
                  </a:cubicBezTo>
                  <a:cubicBezTo>
                    <a:pt x="513950" y="3317627"/>
                    <a:pt x="518333" y="3314916"/>
                    <a:pt x="521777" y="3311472"/>
                  </a:cubicBezTo>
                  <a:cubicBezTo>
                    <a:pt x="520055" y="3302862"/>
                    <a:pt x="520537" y="3293495"/>
                    <a:pt x="516610" y="3285641"/>
                  </a:cubicBezTo>
                  <a:cubicBezTo>
                    <a:pt x="513343" y="3279107"/>
                    <a:pt x="506659" y="3274898"/>
                    <a:pt x="501112" y="3270143"/>
                  </a:cubicBezTo>
                  <a:cubicBezTo>
                    <a:pt x="494575" y="3264539"/>
                    <a:pt x="488316" y="3258141"/>
                    <a:pt x="480448" y="3254644"/>
                  </a:cubicBezTo>
                  <a:cubicBezTo>
                    <a:pt x="472424" y="3251078"/>
                    <a:pt x="463377" y="3250082"/>
                    <a:pt x="454617" y="3249478"/>
                  </a:cubicBezTo>
                  <a:cubicBezTo>
                    <a:pt x="413350" y="3246632"/>
                    <a:pt x="371960" y="3246034"/>
                    <a:pt x="330631" y="3244312"/>
                  </a:cubicBezTo>
                  <a:cubicBezTo>
                    <a:pt x="327187" y="3237424"/>
                    <a:pt x="324120" y="3230334"/>
                    <a:pt x="320299" y="3223648"/>
                  </a:cubicBezTo>
                  <a:cubicBezTo>
                    <a:pt x="317218" y="3218257"/>
                    <a:pt x="311750" y="3214097"/>
                    <a:pt x="309966" y="3208150"/>
                  </a:cubicBezTo>
                  <a:cubicBezTo>
                    <a:pt x="306467" y="3196487"/>
                    <a:pt x="307188" y="3183927"/>
                    <a:pt x="304800" y="3171987"/>
                  </a:cubicBezTo>
                  <a:cubicBezTo>
                    <a:pt x="303732" y="3166647"/>
                    <a:pt x="301356" y="3161655"/>
                    <a:pt x="299634" y="3156489"/>
                  </a:cubicBezTo>
                  <a:cubicBezTo>
                    <a:pt x="301356" y="3149601"/>
                    <a:pt x="303260" y="3142755"/>
                    <a:pt x="304800" y="3135824"/>
                  </a:cubicBezTo>
                  <a:cubicBezTo>
                    <a:pt x="309096" y="3116493"/>
                    <a:pt x="310419" y="3094043"/>
                    <a:pt x="325465" y="3078997"/>
                  </a:cubicBezTo>
                  <a:cubicBezTo>
                    <a:pt x="329855" y="3074607"/>
                    <a:pt x="335797" y="3072109"/>
                    <a:pt x="340963" y="3068665"/>
                  </a:cubicBezTo>
                  <a:cubicBezTo>
                    <a:pt x="353947" y="3029710"/>
                    <a:pt x="336433" y="3077724"/>
                    <a:pt x="356461" y="3037668"/>
                  </a:cubicBezTo>
                  <a:cubicBezTo>
                    <a:pt x="360166" y="3030259"/>
                    <a:pt x="365139" y="3008122"/>
                    <a:pt x="366794" y="3001505"/>
                  </a:cubicBezTo>
                  <a:cubicBezTo>
                    <a:pt x="368516" y="2932624"/>
                    <a:pt x="368901" y="2863696"/>
                    <a:pt x="371960" y="2794861"/>
                  </a:cubicBezTo>
                  <a:cubicBezTo>
                    <a:pt x="372350" y="2786089"/>
                    <a:pt x="377126" y="2777812"/>
                    <a:pt x="377126" y="2769031"/>
                  </a:cubicBezTo>
                  <a:cubicBezTo>
                    <a:pt x="377126" y="2748295"/>
                    <a:pt x="374700" y="2727592"/>
                    <a:pt x="371960" y="2707038"/>
                  </a:cubicBezTo>
                  <a:cubicBezTo>
                    <a:pt x="371240" y="2701640"/>
                    <a:pt x="369596" y="2696209"/>
                    <a:pt x="366794" y="2691539"/>
                  </a:cubicBezTo>
                  <a:cubicBezTo>
                    <a:pt x="364288" y="2687362"/>
                    <a:pt x="359905" y="2684651"/>
                    <a:pt x="356461" y="2681207"/>
                  </a:cubicBezTo>
                  <a:cubicBezTo>
                    <a:pt x="358183" y="2662265"/>
                    <a:pt x="358937" y="2643209"/>
                    <a:pt x="361627" y="2624380"/>
                  </a:cubicBezTo>
                  <a:cubicBezTo>
                    <a:pt x="364698" y="2602884"/>
                    <a:pt x="366892" y="2612026"/>
                    <a:pt x="382292" y="2598550"/>
                  </a:cubicBezTo>
                  <a:cubicBezTo>
                    <a:pt x="391456" y="2590532"/>
                    <a:pt x="396182" y="2575107"/>
                    <a:pt x="408122" y="2572719"/>
                  </a:cubicBezTo>
                  <a:cubicBezTo>
                    <a:pt x="425880" y="2569167"/>
                    <a:pt x="437591" y="2567251"/>
                    <a:pt x="454617" y="2562387"/>
                  </a:cubicBezTo>
                  <a:cubicBezTo>
                    <a:pt x="459853" y="2560891"/>
                    <a:pt x="464950" y="2558943"/>
                    <a:pt x="470116" y="2557221"/>
                  </a:cubicBezTo>
                  <a:cubicBezTo>
                    <a:pt x="475282" y="2553777"/>
                    <a:pt x="481736" y="2551737"/>
                    <a:pt x="485614" y="2546889"/>
                  </a:cubicBezTo>
                  <a:cubicBezTo>
                    <a:pt x="489016" y="2542637"/>
                    <a:pt x="488135" y="2536150"/>
                    <a:pt x="490780" y="2531390"/>
                  </a:cubicBezTo>
                  <a:cubicBezTo>
                    <a:pt x="496810" y="2520535"/>
                    <a:pt x="504556" y="2510726"/>
                    <a:pt x="511444" y="2500394"/>
                  </a:cubicBezTo>
                  <a:lnTo>
                    <a:pt x="521777" y="2484895"/>
                  </a:lnTo>
                  <a:cubicBezTo>
                    <a:pt x="528273" y="2465407"/>
                    <a:pt x="529845" y="2456162"/>
                    <a:pt x="547607" y="2438400"/>
                  </a:cubicBezTo>
                  <a:lnTo>
                    <a:pt x="573438" y="2412570"/>
                  </a:lnTo>
                  <a:cubicBezTo>
                    <a:pt x="579754" y="2399937"/>
                    <a:pt x="584974" y="2387361"/>
                    <a:pt x="594102" y="2376407"/>
                  </a:cubicBezTo>
                  <a:cubicBezTo>
                    <a:pt x="598779" y="2370795"/>
                    <a:pt x="604434" y="2366075"/>
                    <a:pt x="609600" y="2360909"/>
                  </a:cubicBezTo>
                  <a:cubicBezTo>
                    <a:pt x="618693" y="2333630"/>
                    <a:pt x="611745" y="2349942"/>
                    <a:pt x="635431" y="2314414"/>
                  </a:cubicBezTo>
                  <a:cubicBezTo>
                    <a:pt x="648465" y="2294863"/>
                    <a:pt x="641373" y="2303307"/>
                    <a:pt x="656095" y="2288583"/>
                  </a:cubicBezTo>
                  <a:cubicBezTo>
                    <a:pt x="657817" y="2283417"/>
                    <a:pt x="658459" y="2277754"/>
                    <a:pt x="661261" y="2273085"/>
                  </a:cubicBezTo>
                  <a:cubicBezTo>
                    <a:pt x="663767" y="2268908"/>
                    <a:pt x="668551" y="2266556"/>
                    <a:pt x="671594" y="2262753"/>
                  </a:cubicBezTo>
                  <a:cubicBezTo>
                    <a:pt x="675473" y="2257905"/>
                    <a:pt x="678482" y="2252421"/>
                    <a:pt x="681926" y="2247255"/>
                  </a:cubicBezTo>
                  <a:cubicBezTo>
                    <a:pt x="694910" y="2208300"/>
                    <a:pt x="677396" y="2256314"/>
                    <a:pt x="697424" y="2216258"/>
                  </a:cubicBezTo>
                  <a:cubicBezTo>
                    <a:pt x="699859" y="2211387"/>
                    <a:pt x="699188" y="2205012"/>
                    <a:pt x="702590" y="2200760"/>
                  </a:cubicBezTo>
                  <a:cubicBezTo>
                    <a:pt x="706469" y="2195912"/>
                    <a:pt x="712922" y="2193872"/>
                    <a:pt x="718088" y="2190428"/>
                  </a:cubicBezTo>
                  <a:cubicBezTo>
                    <a:pt x="724585" y="2170939"/>
                    <a:pt x="726156" y="2161697"/>
                    <a:pt x="743919" y="2143933"/>
                  </a:cubicBezTo>
                  <a:lnTo>
                    <a:pt x="769749" y="2118102"/>
                  </a:lnTo>
                  <a:lnTo>
                    <a:pt x="780082" y="2107770"/>
                  </a:lnTo>
                  <a:cubicBezTo>
                    <a:pt x="789053" y="2080857"/>
                    <a:pt x="779372" y="2102200"/>
                    <a:pt x="795580" y="2081939"/>
                  </a:cubicBezTo>
                  <a:cubicBezTo>
                    <a:pt x="815258" y="2057340"/>
                    <a:pt x="794844" y="2073820"/>
                    <a:pt x="821410" y="2056109"/>
                  </a:cubicBezTo>
                  <a:cubicBezTo>
                    <a:pt x="836049" y="2012201"/>
                    <a:pt x="815632" y="2065741"/>
                    <a:pt x="836909" y="2030278"/>
                  </a:cubicBezTo>
                  <a:cubicBezTo>
                    <a:pt x="839711" y="2025609"/>
                    <a:pt x="838224" y="2018631"/>
                    <a:pt x="842075" y="2014780"/>
                  </a:cubicBezTo>
                  <a:cubicBezTo>
                    <a:pt x="845926" y="2010929"/>
                    <a:pt x="852407" y="2011336"/>
                    <a:pt x="857573" y="2009614"/>
                  </a:cubicBezTo>
                  <a:cubicBezTo>
                    <a:pt x="861017" y="2004448"/>
                    <a:pt x="864026" y="1998964"/>
                    <a:pt x="867905" y="1994116"/>
                  </a:cubicBezTo>
                  <a:cubicBezTo>
                    <a:pt x="876318" y="1983599"/>
                    <a:pt x="882228" y="1981123"/>
                    <a:pt x="893736" y="1973451"/>
                  </a:cubicBezTo>
                  <a:cubicBezTo>
                    <a:pt x="897180" y="1968285"/>
                    <a:pt x="901291" y="1963506"/>
                    <a:pt x="904068" y="1957953"/>
                  </a:cubicBezTo>
                  <a:cubicBezTo>
                    <a:pt x="906503" y="1953082"/>
                    <a:pt x="905383" y="1946305"/>
                    <a:pt x="909234" y="1942455"/>
                  </a:cubicBezTo>
                  <a:cubicBezTo>
                    <a:pt x="913085" y="1938604"/>
                    <a:pt x="919567" y="1939011"/>
                    <a:pt x="924733" y="1937289"/>
                  </a:cubicBezTo>
                  <a:cubicBezTo>
                    <a:pt x="928177" y="1933845"/>
                    <a:pt x="932022" y="1930760"/>
                    <a:pt x="935065" y="1926956"/>
                  </a:cubicBezTo>
                  <a:cubicBezTo>
                    <a:pt x="938943" y="1922108"/>
                    <a:pt x="941272" y="1916098"/>
                    <a:pt x="945397" y="1911458"/>
                  </a:cubicBezTo>
                  <a:cubicBezTo>
                    <a:pt x="955105" y="1900537"/>
                    <a:pt x="968289" y="1892619"/>
                    <a:pt x="976394" y="1880461"/>
                  </a:cubicBezTo>
                  <a:cubicBezTo>
                    <a:pt x="990170" y="1859797"/>
                    <a:pt x="981560" y="1868407"/>
                    <a:pt x="1002224" y="1854631"/>
                  </a:cubicBezTo>
                  <a:cubicBezTo>
                    <a:pt x="1005668" y="1849465"/>
                    <a:pt x="1008515" y="1843847"/>
                    <a:pt x="1012556" y="1839133"/>
                  </a:cubicBezTo>
                  <a:cubicBezTo>
                    <a:pt x="1018896" y="1831737"/>
                    <a:pt x="1033221" y="1818468"/>
                    <a:pt x="1033221" y="1818468"/>
                  </a:cubicBezTo>
                  <a:cubicBezTo>
                    <a:pt x="1038604" y="1802318"/>
                    <a:pt x="1043826" y="1782123"/>
                    <a:pt x="1059051" y="1771973"/>
                  </a:cubicBezTo>
                  <a:lnTo>
                    <a:pt x="1074549" y="1761641"/>
                  </a:lnTo>
                  <a:cubicBezTo>
                    <a:pt x="1091894" y="1709615"/>
                    <a:pt x="1065445" y="1790271"/>
                    <a:pt x="1084882" y="1725478"/>
                  </a:cubicBezTo>
                  <a:cubicBezTo>
                    <a:pt x="1088011" y="1715046"/>
                    <a:pt x="1091770" y="1704814"/>
                    <a:pt x="1095214" y="1694482"/>
                  </a:cubicBezTo>
                  <a:cubicBezTo>
                    <a:pt x="1096936" y="1689316"/>
                    <a:pt x="1099059" y="1684266"/>
                    <a:pt x="1100380" y="1678983"/>
                  </a:cubicBezTo>
                  <a:lnTo>
                    <a:pt x="1110712" y="1637655"/>
                  </a:lnTo>
                  <a:cubicBezTo>
                    <a:pt x="1118519" y="1606425"/>
                    <a:pt x="1113633" y="1623724"/>
                    <a:pt x="1126210" y="1585994"/>
                  </a:cubicBezTo>
                  <a:cubicBezTo>
                    <a:pt x="1127932" y="1580828"/>
                    <a:pt x="1127526" y="1574346"/>
                    <a:pt x="1131377" y="1570495"/>
                  </a:cubicBezTo>
                  <a:lnTo>
                    <a:pt x="1146875" y="1554997"/>
                  </a:lnTo>
                  <a:lnTo>
                    <a:pt x="1157207" y="1524000"/>
                  </a:lnTo>
                  <a:cubicBezTo>
                    <a:pt x="1158929" y="1518834"/>
                    <a:pt x="1158522" y="1512353"/>
                    <a:pt x="1162373" y="1508502"/>
                  </a:cubicBezTo>
                  <a:lnTo>
                    <a:pt x="1177871" y="1493004"/>
                  </a:lnTo>
                  <a:cubicBezTo>
                    <a:pt x="1179593" y="1487838"/>
                    <a:pt x="1180602" y="1482376"/>
                    <a:pt x="1183038" y="1477505"/>
                  </a:cubicBezTo>
                  <a:cubicBezTo>
                    <a:pt x="1185815" y="1471952"/>
                    <a:pt x="1190924" y="1467714"/>
                    <a:pt x="1193370" y="1462007"/>
                  </a:cubicBezTo>
                  <a:cubicBezTo>
                    <a:pt x="1196167" y="1455481"/>
                    <a:pt x="1195739" y="1447869"/>
                    <a:pt x="1198536" y="1441343"/>
                  </a:cubicBezTo>
                  <a:cubicBezTo>
                    <a:pt x="1205424" y="1425269"/>
                    <a:pt x="1210589" y="1424697"/>
                    <a:pt x="1224366" y="1415512"/>
                  </a:cubicBezTo>
                  <a:cubicBezTo>
                    <a:pt x="1227769" y="1405304"/>
                    <a:pt x="1230762" y="1391798"/>
                    <a:pt x="1239865" y="1384516"/>
                  </a:cubicBezTo>
                  <a:cubicBezTo>
                    <a:pt x="1244117" y="1381114"/>
                    <a:pt x="1250197" y="1381072"/>
                    <a:pt x="1255363" y="1379350"/>
                  </a:cubicBezTo>
                  <a:cubicBezTo>
                    <a:pt x="1257085" y="1374184"/>
                    <a:pt x="1256678" y="1367702"/>
                    <a:pt x="1260529" y="1363851"/>
                  </a:cubicBezTo>
                  <a:cubicBezTo>
                    <a:pt x="1269310" y="1355070"/>
                    <a:pt x="1291526" y="1343187"/>
                    <a:pt x="1291526" y="1343187"/>
                  </a:cubicBezTo>
                  <a:cubicBezTo>
                    <a:pt x="1293248" y="1338021"/>
                    <a:pt x="1293890" y="1332358"/>
                    <a:pt x="1296692" y="1327689"/>
                  </a:cubicBezTo>
                  <a:cubicBezTo>
                    <a:pt x="1302450" y="1318092"/>
                    <a:pt x="1314398" y="1313523"/>
                    <a:pt x="1322522" y="1307024"/>
                  </a:cubicBezTo>
                  <a:cubicBezTo>
                    <a:pt x="1326326" y="1303981"/>
                    <a:pt x="1328678" y="1299198"/>
                    <a:pt x="1332855" y="1296692"/>
                  </a:cubicBezTo>
                  <a:cubicBezTo>
                    <a:pt x="1337524" y="1293890"/>
                    <a:pt x="1342914" y="1291791"/>
                    <a:pt x="1348353" y="1291526"/>
                  </a:cubicBezTo>
                  <a:cubicBezTo>
                    <a:pt x="1413735" y="1288337"/>
                    <a:pt x="1479228" y="1288082"/>
                    <a:pt x="1544665" y="1286360"/>
                  </a:cubicBezTo>
                  <a:cubicBezTo>
                    <a:pt x="1556719" y="1284638"/>
                    <a:pt x="1568887" y="1283582"/>
                    <a:pt x="1580827" y="1281194"/>
                  </a:cubicBezTo>
                  <a:cubicBezTo>
                    <a:pt x="1586167" y="1280126"/>
                    <a:pt x="1591090" y="1277524"/>
                    <a:pt x="1596326" y="1276028"/>
                  </a:cubicBezTo>
                  <a:cubicBezTo>
                    <a:pt x="1603153" y="1274077"/>
                    <a:pt x="1610102" y="1272583"/>
                    <a:pt x="1616990" y="1270861"/>
                  </a:cubicBezTo>
                  <a:cubicBezTo>
                    <a:pt x="1641550" y="1254487"/>
                    <a:pt x="1626597" y="1262493"/>
                    <a:pt x="1663485" y="1250197"/>
                  </a:cubicBezTo>
                  <a:lnTo>
                    <a:pt x="1678983" y="1245031"/>
                  </a:lnTo>
                  <a:lnTo>
                    <a:pt x="1694482" y="1239865"/>
                  </a:lnTo>
                  <a:cubicBezTo>
                    <a:pt x="1697926" y="1234699"/>
                    <a:pt x="1700044" y="1228341"/>
                    <a:pt x="1704814" y="1224366"/>
                  </a:cubicBezTo>
                  <a:cubicBezTo>
                    <a:pt x="1710730" y="1219436"/>
                    <a:pt x="1718792" y="1217855"/>
                    <a:pt x="1725478" y="1214034"/>
                  </a:cubicBezTo>
                  <a:cubicBezTo>
                    <a:pt x="1730869" y="1210954"/>
                    <a:pt x="1735811" y="1207146"/>
                    <a:pt x="1740977" y="1203702"/>
                  </a:cubicBezTo>
                  <a:cubicBezTo>
                    <a:pt x="1760068" y="1175066"/>
                    <a:pt x="1740386" y="1197717"/>
                    <a:pt x="1766807" y="1183038"/>
                  </a:cubicBezTo>
                  <a:cubicBezTo>
                    <a:pt x="1777662" y="1177007"/>
                    <a:pt x="1797804" y="1162373"/>
                    <a:pt x="1797804" y="1162373"/>
                  </a:cubicBezTo>
                  <a:cubicBezTo>
                    <a:pt x="1801248" y="1157207"/>
                    <a:pt x="1803288" y="1150754"/>
                    <a:pt x="1808136" y="1146875"/>
                  </a:cubicBezTo>
                  <a:cubicBezTo>
                    <a:pt x="1812388" y="1143473"/>
                    <a:pt x="1818763" y="1144144"/>
                    <a:pt x="1823634" y="1141709"/>
                  </a:cubicBezTo>
                  <a:cubicBezTo>
                    <a:pt x="1829188" y="1138932"/>
                    <a:pt x="1833967" y="1134821"/>
                    <a:pt x="1839133" y="1131377"/>
                  </a:cubicBezTo>
                  <a:cubicBezTo>
                    <a:pt x="1850766" y="1096475"/>
                    <a:pt x="1834633" y="1134305"/>
                    <a:pt x="1859797" y="1105546"/>
                  </a:cubicBezTo>
                  <a:cubicBezTo>
                    <a:pt x="1867974" y="1096201"/>
                    <a:pt x="1880461" y="1074550"/>
                    <a:pt x="1880461" y="1074550"/>
                  </a:cubicBezTo>
                  <a:lnTo>
                    <a:pt x="1890794" y="1043553"/>
                  </a:lnTo>
                  <a:cubicBezTo>
                    <a:pt x="1892516" y="1038387"/>
                    <a:pt x="1892110" y="1031906"/>
                    <a:pt x="1895960" y="1028055"/>
                  </a:cubicBezTo>
                  <a:lnTo>
                    <a:pt x="1906292" y="1017722"/>
                  </a:lnTo>
                  <a:cubicBezTo>
                    <a:pt x="1908014" y="1012556"/>
                    <a:pt x="1908813" y="1006984"/>
                    <a:pt x="1911458" y="1002224"/>
                  </a:cubicBezTo>
                  <a:cubicBezTo>
                    <a:pt x="1917488" y="991369"/>
                    <a:pt x="1932122" y="971228"/>
                    <a:pt x="1932122" y="971228"/>
                  </a:cubicBezTo>
                  <a:cubicBezTo>
                    <a:pt x="1933844" y="966062"/>
                    <a:pt x="1934486" y="960399"/>
                    <a:pt x="1937288" y="955729"/>
                  </a:cubicBezTo>
                  <a:cubicBezTo>
                    <a:pt x="1939794" y="951552"/>
                    <a:pt x="1944578" y="949200"/>
                    <a:pt x="1947621" y="945397"/>
                  </a:cubicBezTo>
                  <a:cubicBezTo>
                    <a:pt x="1951500" y="940549"/>
                    <a:pt x="1954509" y="935065"/>
                    <a:pt x="1957953" y="929899"/>
                  </a:cubicBezTo>
                  <a:cubicBezTo>
                    <a:pt x="1959675" y="924733"/>
                    <a:pt x="1960474" y="919160"/>
                    <a:pt x="1963119" y="914400"/>
                  </a:cubicBezTo>
                  <a:cubicBezTo>
                    <a:pt x="1977723" y="888112"/>
                    <a:pt x="1978439" y="888748"/>
                    <a:pt x="1994116" y="873072"/>
                  </a:cubicBezTo>
                  <a:cubicBezTo>
                    <a:pt x="1995838" y="867906"/>
                    <a:pt x="1996637" y="862333"/>
                    <a:pt x="1999282" y="857573"/>
                  </a:cubicBezTo>
                  <a:cubicBezTo>
                    <a:pt x="2005312" y="846718"/>
                    <a:pt x="2013058" y="836909"/>
                    <a:pt x="2019946" y="826577"/>
                  </a:cubicBezTo>
                  <a:lnTo>
                    <a:pt x="2030278" y="811078"/>
                  </a:lnTo>
                  <a:cubicBezTo>
                    <a:pt x="2033722" y="805912"/>
                    <a:pt x="2038646" y="801470"/>
                    <a:pt x="2040610" y="795580"/>
                  </a:cubicBezTo>
                  <a:cubicBezTo>
                    <a:pt x="2042332" y="790414"/>
                    <a:pt x="2042375" y="784334"/>
                    <a:pt x="2045777" y="780082"/>
                  </a:cubicBezTo>
                  <a:cubicBezTo>
                    <a:pt x="2049656" y="775234"/>
                    <a:pt x="2056427" y="773629"/>
                    <a:pt x="2061275" y="769750"/>
                  </a:cubicBezTo>
                  <a:cubicBezTo>
                    <a:pt x="2086840" y="749297"/>
                    <a:pt x="2055084" y="770773"/>
                    <a:pt x="2081939" y="743919"/>
                  </a:cubicBezTo>
                  <a:cubicBezTo>
                    <a:pt x="2086330" y="739529"/>
                    <a:pt x="2092765" y="737676"/>
                    <a:pt x="2097438" y="733587"/>
                  </a:cubicBezTo>
                  <a:cubicBezTo>
                    <a:pt x="2133970" y="701622"/>
                    <a:pt x="2108652" y="712628"/>
                    <a:pt x="2138766" y="702590"/>
                  </a:cubicBezTo>
                  <a:cubicBezTo>
                    <a:pt x="2142210" y="699146"/>
                    <a:pt x="2144922" y="694764"/>
                    <a:pt x="2149099" y="692258"/>
                  </a:cubicBezTo>
                  <a:cubicBezTo>
                    <a:pt x="2153768" y="689456"/>
                    <a:pt x="2160345" y="690494"/>
                    <a:pt x="2164597" y="687092"/>
                  </a:cubicBezTo>
                  <a:cubicBezTo>
                    <a:pt x="2176761" y="677361"/>
                    <a:pt x="2171221" y="668281"/>
                    <a:pt x="2185261" y="661261"/>
                  </a:cubicBezTo>
                  <a:cubicBezTo>
                    <a:pt x="2195002" y="656390"/>
                    <a:pt x="2206517" y="655800"/>
                    <a:pt x="2216258" y="650929"/>
                  </a:cubicBezTo>
                  <a:cubicBezTo>
                    <a:pt x="2223146" y="647485"/>
                    <a:pt x="2230514" y="644869"/>
                    <a:pt x="2236922" y="640597"/>
                  </a:cubicBezTo>
                  <a:cubicBezTo>
                    <a:pt x="2265287" y="621688"/>
                    <a:pt x="2226780" y="637090"/>
                    <a:pt x="2262753" y="625099"/>
                  </a:cubicBezTo>
                  <a:lnTo>
                    <a:pt x="2288583" y="599268"/>
                  </a:lnTo>
                  <a:cubicBezTo>
                    <a:pt x="2292027" y="595824"/>
                    <a:pt x="2294295" y="590476"/>
                    <a:pt x="2298916" y="588936"/>
                  </a:cubicBezTo>
                  <a:lnTo>
                    <a:pt x="2314414" y="583770"/>
                  </a:lnTo>
                  <a:lnTo>
                    <a:pt x="2345410" y="552773"/>
                  </a:lnTo>
                  <a:cubicBezTo>
                    <a:pt x="2348854" y="549329"/>
                    <a:pt x="2353041" y="546494"/>
                    <a:pt x="2355743" y="542441"/>
                  </a:cubicBezTo>
                  <a:cubicBezTo>
                    <a:pt x="2373456" y="515871"/>
                    <a:pt x="2356972" y="536293"/>
                    <a:pt x="2381573" y="516611"/>
                  </a:cubicBezTo>
                  <a:cubicBezTo>
                    <a:pt x="2401835" y="500401"/>
                    <a:pt x="2380487" y="510084"/>
                    <a:pt x="2407404" y="501112"/>
                  </a:cubicBezTo>
                  <a:cubicBezTo>
                    <a:pt x="2412570" y="497668"/>
                    <a:pt x="2417012" y="492743"/>
                    <a:pt x="2422902" y="490780"/>
                  </a:cubicBezTo>
                  <a:cubicBezTo>
                    <a:pt x="2431839" y="487801"/>
                    <a:pt x="2490893" y="480990"/>
                    <a:pt x="2495227" y="480448"/>
                  </a:cubicBezTo>
                  <a:cubicBezTo>
                    <a:pt x="2505559" y="477004"/>
                    <a:pt x="2520183" y="479178"/>
                    <a:pt x="2526224" y="470116"/>
                  </a:cubicBezTo>
                  <a:cubicBezTo>
                    <a:pt x="2529668" y="464950"/>
                    <a:pt x="2531291" y="457908"/>
                    <a:pt x="2536556" y="454617"/>
                  </a:cubicBezTo>
                  <a:cubicBezTo>
                    <a:pt x="2545792" y="448845"/>
                    <a:pt x="2558491" y="450326"/>
                    <a:pt x="2567553" y="444285"/>
                  </a:cubicBezTo>
                  <a:lnTo>
                    <a:pt x="2598549" y="423621"/>
                  </a:lnTo>
                  <a:cubicBezTo>
                    <a:pt x="2603715" y="420177"/>
                    <a:pt x="2608158" y="415253"/>
                    <a:pt x="2614048" y="413289"/>
                  </a:cubicBezTo>
                  <a:cubicBezTo>
                    <a:pt x="2619214" y="411567"/>
                    <a:pt x="2624675" y="410557"/>
                    <a:pt x="2629546" y="408122"/>
                  </a:cubicBezTo>
                  <a:cubicBezTo>
                    <a:pt x="2638495" y="403647"/>
                    <a:pt x="2648971" y="395465"/>
                    <a:pt x="2655377" y="387458"/>
                  </a:cubicBezTo>
                  <a:cubicBezTo>
                    <a:pt x="2659256" y="382610"/>
                    <a:pt x="2662265" y="377126"/>
                    <a:pt x="2665709" y="371960"/>
                  </a:cubicBezTo>
                  <a:cubicBezTo>
                    <a:pt x="2663987" y="366794"/>
                    <a:pt x="2664394" y="360312"/>
                    <a:pt x="2660543" y="356461"/>
                  </a:cubicBezTo>
                  <a:cubicBezTo>
                    <a:pt x="2656692" y="352610"/>
                    <a:pt x="2649915" y="353730"/>
                    <a:pt x="2645044" y="351295"/>
                  </a:cubicBezTo>
                  <a:cubicBezTo>
                    <a:pt x="2639491" y="348518"/>
                    <a:pt x="2635220" y="343485"/>
                    <a:pt x="2629546" y="340963"/>
                  </a:cubicBezTo>
                  <a:cubicBezTo>
                    <a:pt x="2619593" y="336540"/>
                    <a:pt x="2598549" y="330631"/>
                    <a:pt x="2598549" y="330631"/>
                  </a:cubicBezTo>
                  <a:cubicBezTo>
                    <a:pt x="2569913" y="311540"/>
                    <a:pt x="2592564" y="331222"/>
                    <a:pt x="2577885" y="304800"/>
                  </a:cubicBezTo>
                  <a:cubicBezTo>
                    <a:pt x="2571855" y="293945"/>
                    <a:pt x="2557221" y="273804"/>
                    <a:pt x="2557221" y="273804"/>
                  </a:cubicBezTo>
                  <a:cubicBezTo>
                    <a:pt x="2555499" y="268638"/>
                    <a:pt x="2554857" y="262975"/>
                    <a:pt x="2552055" y="258305"/>
                  </a:cubicBezTo>
                  <a:cubicBezTo>
                    <a:pt x="2549549" y="254128"/>
                    <a:pt x="2543432" y="252534"/>
                    <a:pt x="2541722" y="247973"/>
                  </a:cubicBezTo>
                  <a:cubicBezTo>
                    <a:pt x="2538044" y="238165"/>
                    <a:pt x="2538828" y="227202"/>
                    <a:pt x="2536556" y="216977"/>
                  </a:cubicBezTo>
                  <a:cubicBezTo>
                    <a:pt x="2535375" y="211661"/>
                    <a:pt x="2532886" y="206714"/>
                    <a:pt x="2531390" y="201478"/>
                  </a:cubicBezTo>
                  <a:cubicBezTo>
                    <a:pt x="2525620" y="181282"/>
                    <a:pt x="2529374" y="181045"/>
                    <a:pt x="2515892" y="165316"/>
                  </a:cubicBezTo>
                  <a:cubicBezTo>
                    <a:pt x="2486441" y="130956"/>
                    <a:pt x="2507228" y="153234"/>
                    <a:pt x="2479729" y="139485"/>
                  </a:cubicBezTo>
                  <a:cubicBezTo>
                    <a:pt x="2474176" y="136708"/>
                    <a:pt x="2469905" y="131675"/>
                    <a:pt x="2464231" y="129153"/>
                  </a:cubicBezTo>
                  <a:cubicBezTo>
                    <a:pt x="2454278" y="124730"/>
                    <a:pt x="2443566" y="122265"/>
                    <a:pt x="2433234" y="118821"/>
                  </a:cubicBezTo>
                  <a:lnTo>
                    <a:pt x="2402238" y="108489"/>
                  </a:lnTo>
                  <a:cubicBezTo>
                    <a:pt x="2397072" y="106767"/>
                    <a:pt x="2391270" y="106343"/>
                    <a:pt x="2386739" y="103322"/>
                  </a:cubicBezTo>
                  <a:cubicBezTo>
                    <a:pt x="2381573" y="99878"/>
                    <a:pt x="2377131" y="94953"/>
                    <a:pt x="2371241" y="92990"/>
                  </a:cubicBezTo>
                  <a:cubicBezTo>
                    <a:pt x="2361304" y="89678"/>
                    <a:pt x="2350576" y="89546"/>
                    <a:pt x="2340244" y="87824"/>
                  </a:cubicBezTo>
                  <a:lnTo>
                    <a:pt x="2293749" y="72326"/>
                  </a:lnTo>
                  <a:cubicBezTo>
                    <a:pt x="2288583" y="70604"/>
                    <a:pt x="2282782" y="70181"/>
                    <a:pt x="2278251" y="67160"/>
                  </a:cubicBezTo>
                  <a:cubicBezTo>
                    <a:pt x="2273085" y="63716"/>
                    <a:pt x="2268427" y="59350"/>
                    <a:pt x="2262753" y="56828"/>
                  </a:cubicBezTo>
                  <a:cubicBezTo>
                    <a:pt x="2252800" y="52405"/>
                    <a:pt x="2231756" y="46495"/>
                    <a:pt x="2231756" y="46495"/>
                  </a:cubicBezTo>
                  <a:cubicBezTo>
                    <a:pt x="2226590" y="43051"/>
                    <a:pt x="2221811" y="38940"/>
                    <a:pt x="2216258" y="36163"/>
                  </a:cubicBezTo>
                  <a:cubicBezTo>
                    <a:pt x="2211387" y="33728"/>
                    <a:pt x="2205429" y="33799"/>
                    <a:pt x="2200760" y="30997"/>
                  </a:cubicBezTo>
                  <a:cubicBezTo>
                    <a:pt x="2196583" y="28491"/>
                    <a:pt x="2194784" y="22843"/>
                    <a:pt x="2190427" y="20665"/>
                  </a:cubicBezTo>
                  <a:cubicBezTo>
                    <a:pt x="2180686" y="15795"/>
                    <a:pt x="2169763" y="13777"/>
                    <a:pt x="2159431" y="10333"/>
                  </a:cubicBezTo>
                  <a:lnTo>
                    <a:pt x="2143933" y="5166"/>
                  </a:lnTo>
                  <a:lnTo>
                    <a:pt x="2128434" y="0"/>
                  </a:lnTo>
                  <a:cubicBezTo>
                    <a:pt x="2085383" y="1722"/>
                    <a:pt x="2042104" y="408"/>
                    <a:pt x="1999282" y="5166"/>
                  </a:cubicBezTo>
                  <a:cubicBezTo>
                    <a:pt x="1994441" y="5704"/>
                    <a:pt x="1993306" y="13321"/>
                    <a:pt x="1988949" y="15499"/>
                  </a:cubicBezTo>
                  <a:cubicBezTo>
                    <a:pt x="1982599" y="18674"/>
                    <a:pt x="1975173" y="18943"/>
                    <a:pt x="1968285" y="20665"/>
                  </a:cubicBezTo>
                  <a:cubicBezTo>
                    <a:pt x="1963119" y="24109"/>
                    <a:pt x="1958340" y="28220"/>
                    <a:pt x="1952787" y="30997"/>
                  </a:cubicBezTo>
                  <a:cubicBezTo>
                    <a:pt x="1947916" y="33432"/>
                    <a:pt x="1941540" y="32761"/>
                    <a:pt x="1937288" y="36163"/>
                  </a:cubicBezTo>
                  <a:cubicBezTo>
                    <a:pt x="1932440" y="40041"/>
                    <a:pt x="1930834" y="46813"/>
                    <a:pt x="1926956" y="51661"/>
                  </a:cubicBezTo>
                  <a:cubicBezTo>
                    <a:pt x="1918542" y="62179"/>
                    <a:pt x="1912636" y="64652"/>
                    <a:pt x="1901126" y="72326"/>
                  </a:cubicBezTo>
                  <a:cubicBezTo>
                    <a:pt x="1897682" y="77492"/>
                    <a:pt x="1894673" y="82976"/>
                    <a:pt x="1890794" y="87824"/>
                  </a:cubicBezTo>
                  <a:cubicBezTo>
                    <a:pt x="1882383" y="98338"/>
                    <a:pt x="1876467" y="100819"/>
                    <a:pt x="1864963" y="108489"/>
                  </a:cubicBezTo>
                  <a:lnTo>
                    <a:pt x="1844299" y="139485"/>
                  </a:lnTo>
                  <a:lnTo>
                    <a:pt x="1833966" y="154983"/>
                  </a:lnTo>
                  <a:lnTo>
                    <a:pt x="1823634" y="185980"/>
                  </a:lnTo>
                  <a:lnTo>
                    <a:pt x="1818468" y="201478"/>
                  </a:lnTo>
                  <a:cubicBezTo>
                    <a:pt x="1818001" y="207553"/>
                    <a:pt x="1817090" y="268410"/>
                    <a:pt x="1808136" y="289302"/>
                  </a:cubicBezTo>
                  <a:cubicBezTo>
                    <a:pt x="1805690" y="295009"/>
                    <a:pt x="1801248" y="299634"/>
                    <a:pt x="1797804" y="304800"/>
                  </a:cubicBezTo>
                  <a:cubicBezTo>
                    <a:pt x="1796082" y="309966"/>
                    <a:pt x="1796489" y="316448"/>
                    <a:pt x="1792638" y="320299"/>
                  </a:cubicBezTo>
                  <a:cubicBezTo>
                    <a:pt x="1788787" y="324150"/>
                    <a:pt x="1782010" y="323030"/>
                    <a:pt x="1777139" y="325465"/>
                  </a:cubicBezTo>
                  <a:cubicBezTo>
                    <a:pt x="1771586" y="328242"/>
                    <a:pt x="1767194" y="333020"/>
                    <a:pt x="1761641" y="335797"/>
                  </a:cubicBezTo>
                  <a:cubicBezTo>
                    <a:pt x="1756770" y="338232"/>
                    <a:pt x="1751379" y="339467"/>
                    <a:pt x="1746143" y="340963"/>
                  </a:cubicBezTo>
                  <a:cubicBezTo>
                    <a:pt x="1713881" y="350181"/>
                    <a:pt x="1724781" y="344753"/>
                    <a:pt x="1678983" y="351295"/>
                  </a:cubicBezTo>
                  <a:cubicBezTo>
                    <a:pt x="1663674" y="353482"/>
                    <a:pt x="1647533" y="357866"/>
                    <a:pt x="1632488" y="361628"/>
                  </a:cubicBezTo>
                  <a:cubicBezTo>
                    <a:pt x="1627322" y="365072"/>
                    <a:pt x="1622803" y="369780"/>
                    <a:pt x="1616990" y="371960"/>
                  </a:cubicBezTo>
                  <a:cubicBezTo>
                    <a:pt x="1608769" y="375043"/>
                    <a:pt x="1599731" y="375221"/>
                    <a:pt x="1591160" y="377126"/>
                  </a:cubicBezTo>
                  <a:cubicBezTo>
                    <a:pt x="1584229" y="378666"/>
                    <a:pt x="1577322" y="380341"/>
                    <a:pt x="1570495" y="382292"/>
                  </a:cubicBezTo>
                  <a:cubicBezTo>
                    <a:pt x="1565259" y="383788"/>
                    <a:pt x="1560233" y="385962"/>
                    <a:pt x="1554997" y="387458"/>
                  </a:cubicBezTo>
                  <a:cubicBezTo>
                    <a:pt x="1509581" y="400434"/>
                    <a:pt x="1556002" y="385402"/>
                    <a:pt x="1518834" y="397790"/>
                  </a:cubicBezTo>
                  <a:cubicBezTo>
                    <a:pt x="1494274" y="414163"/>
                    <a:pt x="1509225" y="406159"/>
                    <a:pt x="1472339" y="418455"/>
                  </a:cubicBezTo>
                  <a:lnTo>
                    <a:pt x="1456841" y="423621"/>
                  </a:lnTo>
                  <a:cubicBezTo>
                    <a:pt x="1451675" y="425343"/>
                    <a:pt x="1445874" y="425767"/>
                    <a:pt x="1441343" y="428787"/>
                  </a:cubicBezTo>
                  <a:cubicBezTo>
                    <a:pt x="1390998" y="462348"/>
                    <a:pt x="1469197" y="409804"/>
                    <a:pt x="1405180" y="454617"/>
                  </a:cubicBezTo>
                  <a:cubicBezTo>
                    <a:pt x="1395007" y="461738"/>
                    <a:pt x="1384515" y="468394"/>
                    <a:pt x="1374183" y="475282"/>
                  </a:cubicBezTo>
                  <a:cubicBezTo>
                    <a:pt x="1369017" y="478726"/>
                    <a:pt x="1363075" y="481224"/>
                    <a:pt x="1358685" y="485614"/>
                  </a:cubicBezTo>
                  <a:cubicBezTo>
                    <a:pt x="1321863" y="522436"/>
                    <a:pt x="1363657" y="482668"/>
                    <a:pt x="1327688" y="511444"/>
                  </a:cubicBezTo>
                  <a:cubicBezTo>
                    <a:pt x="1323885" y="514487"/>
                    <a:pt x="1321253" y="518854"/>
                    <a:pt x="1317356" y="521777"/>
                  </a:cubicBezTo>
                  <a:cubicBezTo>
                    <a:pt x="1307422" y="529228"/>
                    <a:pt x="1296692" y="535553"/>
                    <a:pt x="1286360" y="542441"/>
                  </a:cubicBezTo>
                  <a:lnTo>
                    <a:pt x="1270861" y="552773"/>
                  </a:lnTo>
                  <a:cubicBezTo>
                    <a:pt x="1267417" y="557939"/>
                    <a:pt x="1265377" y="564393"/>
                    <a:pt x="1260529" y="568272"/>
                  </a:cubicBezTo>
                  <a:cubicBezTo>
                    <a:pt x="1256277" y="571674"/>
                    <a:pt x="1249902" y="571003"/>
                    <a:pt x="1245031" y="573438"/>
                  </a:cubicBezTo>
                  <a:cubicBezTo>
                    <a:pt x="1239478" y="576215"/>
                    <a:pt x="1234699" y="580326"/>
                    <a:pt x="1229533" y="583770"/>
                  </a:cubicBezTo>
                  <a:cubicBezTo>
                    <a:pt x="1227811" y="588936"/>
                    <a:pt x="1228217" y="595417"/>
                    <a:pt x="1224366" y="599268"/>
                  </a:cubicBezTo>
                  <a:cubicBezTo>
                    <a:pt x="1215585" y="608049"/>
                    <a:pt x="1203702" y="613045"/>
                    <a:pt x="1193370" y="619933"/>
                  </a:cubicBezTo>
                  <a:cubicBezTo>
                    <a:pt x="1188204" y="623377"/>
                    <a:pt x="1182261" y="625875"/>
                    <a:pt x="1177871" y="630265"/>
                  </a:cubicBezTo>
                  <a:cubicBezTo>
                    <a:pt x="1124129" y="684007"/>
                    <a:pt x="1197222" y="612940"/>
                    <a:pt x="1146875" y="656095"/>
                  </a:cubicBezTo>
                  <a:cubicBezTo>
                    <a:pt x="1139479" y="662435"/>
                    <a:pt x="1133098" y="669872"/>
                    <a:pt x="1126210" y="676760"/>
                  </a:cubicBezTo>
                  <a:cubicBezTo>
                    <a:pt x="1121044" y="681926"/>
                    <a:pt x="1116791" y="688205"/>
                    <a:pt x="1110712" y="692258"/>
                  </a:cubicBezTo>
                  <a:lnTo>
                    <a:pt x="1095214" y="702590"/>
                  </a:lnTo>
                  <a:cubicBezTo>
                    <a:pt x="1091770" y="707756"/>
                    <a:pt x="1089730" y="714210"/>
                    <a:pt x="1084882" y="718089"/>
                  </a:cubicBezTo>
                  <a:cubicBezTo>
                    <a:pt x="1080630" y="721491"/>
                    <a:pt x="1072548" y="718824"/>
                    <a:pt x="1069383" y="723255"/>
                  </a:cubicBezTo>
                  <a:cubicBezTo>
                    <a:pt x="1063053" y="732117"/>
                    <a:pt x="1063921" y="744510"/>
                    <a:pt x="1059051" y="754251"/>
                  </a:cubicBezTo>
                  <a:cubicBezTo>
                    <a:pt x="1055607" y="761139"/>
                    <a:pt x="1051753" y="767837"/>
                    <a:pt x="1048719" y="774916"/>
                  </a:cubicBezTo>
                  <a:cubicBezTo>
                    <a:pt x="1046574" y="779921"/>
                    <a:pt x="1046198" y="785654"/>
                    <a:pt x="1043553" y="790414"/>
                  </a:cubicBezTo>
                  <a:cubicBezTo>
                    <a:pt x="1037522" y="801269"/>
                    <a:pt x="1022888" y="821411"/>
                    <a:pt x="1022888" y="821411"/>
                  </a:cubicBezTo>
                  <a:lnTo>
                    <a:pt x="1012556" y="852407"/>
                  </a:lnTo>
                  <a:cubicBezTo>
                    <a:pt x="1010834" y="857573"/>
                    <a:pt x="1009825" y="863034"/>
                    <a:pt x="1007390" y="867905"/>
                  </a:cubicBezTo>
                  <a:cubicBezTo>
                    <a:pt x="1003946" y="874793"/>
                    <a:pt x="999762" y="881359"/>
                    <a:pt x="997058" y="888570"/>
                  </a:cubicBezTo>
                  <a:cubicBezTo>
                    <a:pt x="994565" y="895218"/>
                    <a:pt x="993284" y="902272"/>
                    <a:pt x="991892" y="909234"/>
                  </a:cubicBezTo>
                  <a:cubicBezTo>
                    <a:pt x="986307" y="937158"/>
                    <a:pt x="988759" y="936899"/>
                    <a:pt x="981560" y="960895"/>
                  </a:cubicBezTo>
                  <a:cubicBezTo>
                    <a:pt x="978430" y="971327"/>
                    <a:pt x="980289" y="985851"/>
                    <a:pt x="971227" y="991892"/>
                  </a:cubicBezTo>
                  <a:cubicBezTo>
                    <a:pt x="960895" y="998780"/>
                    <a:pt x="949012" y="1003775"/>
                    <a:pt x="940231" y="1012556"/>
                  </a:cubicBezTo>
                  <a:cubicBezTo>
                    <a:pt x="933343" y="1019444"/>
                    <a:pt x="929017" y="1030858"/>
                    <a:pt x="919566" y="1033221"/>
                  </a:cubicBezTo>
                  <a:lnTo>
                    <a:pt x="898902" y="1038387"/>
                  </a:lnTo>
                  <a:cubicBezTo>
                    <a:pt x="893736" y="1041831"/>
                    <a:pt x="887794" y="1044329"/>
                    <a:pt x="883404" y="1048719"/>
                  </a:cubicBezTo>
                  <a:cubicBezTo>
                    <a:pt x="872849" y="1059274"/>
                    <a:pt x="875516" y="1066883"/>
                    <a:pt x="862739" y="1074550"/>
                  </a:cubicBezTo>
                  <a:cubicBezTo>
                    <a:pt x="858070" y="1077352"/>
                    <a:pt x="852407" y="1077994"/>
                    <a:pt x="847241" y="1079716"/>
                  </a:cubicBezTo>
                  <a:lnTo>
                    <a:pt x="836909" y="1110712"/>
                  </a:lnTo>
                  <a:lnTo>
                    <a:pt x="831743" y="1126211"/>
                  </a:lnTo>
                  <a:cubicBezTo>
                    <a:pt x="830212" y="1138456"/>
                    <a:pt x="825137" y="1183630"/>
                    <a:pt x="821410" y="1198536"/>
                  </a:cubicBezTo>
                  <a:cubicBezTo>
                    <a:pt x="821409" y="1198541"/>
                    <a:pt x="808496" y="1237279"/>
                    <a:pt x="805912" y="1245031"/>
                  </a:cubicBezTo>
                  <a:lnTo>
                    <a:pt x="800746" y="1260529"/>
                  </a:lnTo>
                  <a:cubicBezTo>
                    <a:pt x="797343" y="1270739"/>
                    <a:pt x="794353" y="1284243"/>
                    <a:pt x="785248" y="1291526"/>
                  </a:cubicBezTo>
                  <a:cubicBezTo>
                    <a:pt x="780996" y="1294928"/>
                    <a:pt x="774915" y="1294970"/>
                    <a:pt x="769749" y="1296692"/>
                  </a:cubicBezTo>
                  <a:cubicBezTo>
                    <a:pt x="759417" y="1303580"/>
                    <a:pt x="747534" y="1308575"/>
                    <a:pt x="738753" y="1317356"/>
                  </a:cubicBezTo>
                  <a:cubicBezTo>
                    <a:pt x="731865" y="1324244"/>
                    <a:pt x="727330" y="1334940"/>
                    <a:pt x="718088" y="1338021"/>
                  </a:cubicBezTo>
                  <a:cubicBezTo>
                    <a:pt x="712922" y="1339743"/>
                    <a:pt x="707350" y="1340542"/>
                    <a:pt x="702590" y="1343187"/>
                  </a:cubicBezTo>
                  <a:cubicBezTo>
                    <a:pt x="691735" y="1349217"/>
                    <a:pt x="671594" y="1363851"/>
                    <a:pt x="671594" y="1363851"/>
                  </a:cubicBezTo>
                  <a:cubicBezTo>
                    <a:pt x="667392" y="1376455"/>
                    <a:pt x="666109" y="1384834"/>
                    <a:pt x="656095" y="1394848"/>
                  </a:cubicBezTo>
                  <a:cubicBezTo>
                    <a:pt x="651705" y="1399238"/>
                    <a:pt x="645763" y="1401736"/>
                    <a:pt x="640597" y="1405180"/>
                  </a:cubicBezTo>
                  <a:lnTo>
                    <a:pt x="614766" y="1482672"/>
                  </a:lnTo>
                  <a:lnTo>
                    <a:pt x="609600" y="1498170"/>
                  </a:lnTo>
                  <a:cubicBezTo>
                    <a:pt x="607878" y="1503336"/>
                    <a:pt x="608965" y="1510647"/>
                    <a:pt x="604434" y="1513668"/>
                  </a:cubicBezTo>
                  <a:cubicBezTo>
                    <a:pt x="599268" y="1517112"/>
                    <a:pt x="593650" y="1519959"/>
                    <a:pt x="588936" y="1524000"/>
                  </a:cubicBezTo>
                  <a:cubicBezTo>
                    <a:pt x="581540" y="1530340"/>
                    <a:pt x="577513" y="1541584"/>
                    <a:pt x="568271" y="1544665"/>
                  </a:cubicBezTo>
                  <a:lnTo>
                    <a:pt x="537275" y="1554997"/>
                  </a:lnTo>
                  <a:lnTo>
                    <a:pt x="521777" y="1560163"/>
                  </a:lnTo>
                  <a:cubicBezTo>
                    <a:pt x="511618" y="1575399"/>
                    <a:pt x="510860" y="1578731"/>
                    <a:pt x="495946" y="1591160"/>
                  </a:cubicBezTo>
                  <a:cubicBezTo>
                    <a:pt x="491176" y="1595135"/>
                    <a:pt x="485614" y="1598048"/>
                    <a:pt x="480448" y="1601492"/>
                  </a:cubicBezTo>
                  <a:cubicBezTo>
                    <a:pt x="478726" y="1606658"/>
                    <a:pt x="478084" y="1612321"/>
                    <a:pt x="475282" y="1616990"/>
                  </a:cubicBezTo>
                  <a:cubicBezTo>
                    <a:pt x="456922" y="1647588"/>
                    <a:pt x="465729" y="1593986"/>
                    <a:pt x="444285" y="1658319"/>
                  </a:cubicBezTo>
                  <a:cubicBezTo>
                    <a:pt x="440841" y="1668651"/>
                    <a:pt x="436595" y="1678750"/>
                    <a:pt x="433953" y="1689316"/>
                  </a:cubicBezTo>
                  <a:cubicBezTo>
                    <a:pt x="426657" y="1718499"/>
                    <a:pt x="430179" y="1703018"/>
                    <a:pt x="423621" y="1735811"/>
                  </a:cubicBezTo>
                  <a:cubicBezTo>
                    <a:pt x="425343" y="1759919"/>
                    <a:pt x="426382" y="1784086"/>
                    <a:pt x="428787" y="1808136"/>
                  </a:cubicBezTo>
                  <a:cubicBezTo>
                    <a:pt x="431550" y="1835765"/>
                    <a:pt x="439119" y="1890794"/>
                    <a:pt x="439119" y="1890794"/>
                  </a:cubicBezTo>
                  <a:cubicBezTo>
                    <a:pt x="431530" y="2019805"/>
                    <a:pt x="450655" y="1946808"/>
                    <a:pt x="423621" y="1994116"/>
                  </a:cubicBezTo>
                  <a:cubicBezTo>
                    <a:pt x="419800" y="2000802"/>
                    <a:pt x="417250" y="2008176"/>
                    <a:pt x="413288" y="2014780"/>
                  </a:cubicBezTo>
                  <a:cubicBezTo>
                    <a:pt x="406899" y="2025428"/>
                    <a:pt x="392624" y="2045777"/>
                    <a:pt x="392624" y="2045777"/>
                  </a:cubicBezTo>
                  <a:cubicBezTo>
                    <a:pt x="380759" y="2093236"/>
                    <a:pt x="397907" y="2044339"/>
                    <a:pt x="371960" y="2076773"/>
                  </a:cubicBezTo>
                  <a:cubicBezTo>
                    <a:pt x="368558" y="2081025"/>
                    <a:pt x="369596" y="2087602"/>
                    <a:pt x="366794" y="2092272"/>
                  </a:cubicBezTo>
                  <a:cubicBezTo>
                    <a:pt x="364288" y="2096449"/>
                    <a:pt x="359905" y="2099160"/>
                    <a:pt x="356461" y="2102604"/>
                  </a:cubicBezTo>
                  <a:cubicBezTo>
                    <a:pt x="351004" y="2118974"/>
                    <a:pt x="352408" y="2119293"/>
                    <a:pt x="340963" y="2133600"/>
                  </a:cubicBezTo>
                  <a:cubicBezTo>
                    <a:pt x="337920" y="2137404"/>
                    <a:pt x="333674" y="2140129"/>
                    <a:pt x="330631" y="2143933"/>
                  </a:cubicBezTo>
                  <a:cubicBezTo>
                    <a:pt x="326753" y="2148781"/>
                    <a:pt x="325147" y="2155553"/>
                    <a:pt x="320299" y="2159431"/>
                  </a:cubicBezTo>
                  <a:cubicBezTo>
                    <a:pt x="316047" y="2162833"/>
                    <a:pt x="309966" y="2162875"/>
                    <a:pt x="304800" y="2164597"/>
                  </a:cubicBezTo>
                  <a:cubicBezTo>
                    <a:pt x="251187" y="2200339"/>
                    <a:pt x="331408" y="2143156"/>
                    <a:pt x="278970" y="2195594"/>
                  </a:cubicBezTo>
                  <a:cubicBezTo>
                    <a:pt x="275119" y="2199445"/>
                    <a:pt x="268637" y="2199038"/>
                    <a:pt x="263471" y="2200760"/>
                  </a:cubicBezTo>
                  <a:cubicBezTo>
                    <a:pt x="240344" y="2270142"/>
                    <a:pt x="263811" y="2194807"/>
                    <a:pt x="253139" y="2381573"/>
                  </a:cubicBezTo>
                  <a:cubicBezTo>
                    <a:pt x="252136" y="2399119"/>
                    <a:pt x="243139" y="2399773"/>
                    <a:pt x="232475" y="2412570"/>
                  </a:cubicBezTo>
                  <a:cubicBezTo>
                    <a:pt x="226014" y="2420324"/>
                    <a:pt x="221377" y="2432933"/>
                    <a:pt x="211810" y="2438400"/>
                  </a:cubicBezTo>
                  <a:cubicBezTo>
                    <a:pt x="201740" y="2444155"/>
                    <a:pt x="164392" y="2455929"/>
                    <a:pt x="154983" y="2459065"/>
                  </a:cubicBezTo>
                  <a:cubicBezTo>
                    <a:pt x="149817" y="2460787"/>
                    <a:pt x="144016" y="2461210"/>
                    <a:pt x="139485" y="2464231"/>
                  </a:cubicBezTo>
                  <a:cubicBezTo>
                    <a:pt x="101182" y="2489765"/>
                    <a:pt x="120665" y="2482460"/>
                    <a:pt x="82658" y="2490061"/>
                  </a:cubicBezTo>
                  <a:cubicBezTo>
                    <a:pt x="62017" y="2551987"/>
                    <a:pt x="88452" y="2467864"/>
                    <a:pt x="72326" y="2639878"/>
                  </a:cubicBezTo>
                  <a:cubicBezTo>
                    <a:pt x="69215" y="2673060"/>
                    <a:pt x="67855" y="2668922"/>
                    <a:pt x="46495" y="2676041"/>
                  </a:cubicBezTo>
                  <a:cubicBezTo>
                    <a:pt x="44773" y="2681207"/>
                    <a:pt x="45180" y="2687688"/>
                    <a:pt x="41329" y="2691539"/>
                  </a:cubicBezTo>
                  <a:cubicBezTo>
                    <a:pt x="37478" y="2695390"/>
                    <a:pt x="28633" y="2692036"/>
                    <a:pt x="25831" y="2696705"/>
                  </a:cubicBezTo>
                  <a:cubicBezTo>
                    <a:pt x="17426" y="2710714"/>
                    <a:pt x="10333" y="2743200"/>
                    <a:pt x="10333" y="2743200"/>
                  </a:cubicBezTo>
                  <a:cubicBezTo>
                    <a:pt x="12055" y="2755254"/>
                    <a:pt x="13111" y="2767423"/>
                    <a:pt x="15499" y="2779363"/>
                  </a:cubicBezTo>
                  <a:cubicBezTo>
                    <a:pt x="16567" y="2784703"/>
                    <a:pt x="19484" y="2789545"/>
                    <a:pt x="20665" y="2794861"/>
                  </a:cubicBezTo>
                  <a:cubicBezTo>
                    <a:pt x="22937" y="2805086"/>
                    <a:pt x="23777" y="2815587"/>
                    <a:pt x="25831" y="2825858"/>
                  </a:cubicBezTo>
                  <a:cubicBezTo>
                    <a:pt x="35492" y="2874163"/>
                    <a:pt x="26317" y="2822638"/>
                    <a:pt x="36163" y="2862021"/>
                  </a:cubicBezTo>
                  <a:cubicBezTo>
                    <a:pt x="38293" y="2870539"/>
                    <a:pt x="38246" y="2879630"/>
                    <a:pt x="41329" y="2887851"/>
                  </a:cubicBezTo>
                  <a:cubicBezTo>
                    <a:pt x="43509" y="2893665"/>
                    <a:pt x="49139" y="2897676"/>
                    <a:pt x="51661" y="2903350"/>
                  </a:cubicBezTo>
                  <a:cubicBezTo>
                    <a:pt x="76251" y="2958677"/>
                    <a:pt x="48944" y="2914771"/>
                    <a:pt x="72326" y="2949844"/>
                  </a:cubicBezTo>
                  <a:cubicBezTo>
                    <a:pt x="74048" y="2955010"/>
                    <a:pt x="75057" y="2960472"/>
                    <a:pt x="77492" y="2965343"/>
                  </a:cubicBezTo>
                  <a:cubicBezTo>
                    <a:pt x="80269" y="2970896"/>
                    <a:pt x="85302" y="2975167"/>
                    <a:pt x="87824" y="2980841"/>
                  </a:cubicBezTo>
                  <a:cubicBezTo>
                    <a:pt x="92247" y="2990794"/>
                    <a:pt x="98156" y="3011838"/>
                    <a:pt x="98156" y="3011838"/>
                  </a:cubicBezTo>
                  <a:cubicBezTo>
                    <a:pt x="99878" y="3025614"/>
                    <a:pt x="100839" y="3039507"/>
                    <a:pt x="103322" y="3053166"/>
                  </a:cubicBezTo>
                  <a:cubicBezTo>
                    <a:pt x="104296" y="3058524"/>
                    <a:pt x="106992" y="3063429"/>
                    <a:pt x="108488" y="3068665"/>
                  </a:cubicBezTo>
                  <a:cubicBezTo>
                    <a:pt x="117866" y="3101487"/>
                    <a:pt x="107938" y="3077895"/>
                    <a:pt x="123987" y="3109994"/>
                  </a:cubicBezTo>
                  <a:cubicBezTo>
                    <a:pt x="140662" y="3210045"/>
                    <a:pt x="136269" y="3171785"/>
                    <a:pt x="123987" y="3368299"/>
                  </a:cubicBezTo>
                  <a:cubicBezTo>
                    <a:pt x="123507" y="3375985"/>
                    <a:pt x="116359" y="3381752"/>
                    <a:pt x="113655" y="3388963"/>
                  </a:cubicBezTo>
                  <a:cubicBezTo>
                    <a:pt x="109674" y="3399577"/>
                    <a:pt x="105779" y="3425628"/>
                    <a:pt x="103322" y="3435458"/>
                  </a:cubicBezTo>
                  <a:cubicBezTo>
                    <a:pt x="98556" y="3454523"/>
                    <a:pt x="94366" y="3457274"/>
                    <a:pt x="82658" y="3476787"/>
                  </a:cubicBezTo>
                  <a:cubicBezTo>
                    <a:pt x="72141" y="3539887"/>
                    <a:pt x="85179" y="3480395"/>
                    <a:pt x="67160" y="3528448"/>
                  </a:cubicBezTo>
                  <a:cubicBezTo>
                    <a:pt x="64667" y="3535096"/>
                    <a:pt x="63945" y="3542285"/>
                    <a:pt x="61994" y="3549112"/>
                  </a:cubicBezTo>
                  <a:cubicBezTo>
                    <a:pt x="60498" y="3554348"/>
                    <a:pt x="58549" y="3559445"/>
                    <a:pt x="56827" y="3564611"/>
                  </a:cubicBezTo>
                  <a:cubicBezTo>
                    <a:pt x="55105" y="3574943"/>
                    <a:pt x="53933" y="3585382"/>
                    <a:pt x="51661" y="3595607"/>
                  </a:cubicBezTo>
                  <a:cubicBezTo>
                    <a:pt x="50480" y="3600923"/>
                    <a:pt x="47676" y="3605789"/>
                    <a:pt x="46495" y="3611105"/>
                  </a:cubicBezTo>
                  <a:cubicBezTo>
                    <a:pt x="44223" y="3621330"/>
                    <a:pt x="43383" y="3631831"/>
                    <a:pt x="41329" y="3642102"/>
                  </a:cubicBezTo>
                  <a:cubicBezTo>
                    <a:pt x="37426" y="3661619"/>
                    <a:pt x="32419" y="3673998"/>
                    <a:pt x="25831" y="3693763"/>
                  </a:cubicBezTo>
                  <a:cubicBezTo>
                    <a:pt x="6996" y="3750269"/>
                    <a:pt x="37032" y="3664688"/>
                    <a:pt x="10333" y="3724760"/>
                  </a:cubicBezTo>
                  <a:cubicBezTo>
                    <a:pt x="5910" y="3734712"/>
                    <a:pt x="0" y="3755756"/>
                    <a:pt x="0" y="3755756"/>
                  </a:cubicBezTo>
                  <a:cubicBezTo>
                    <a:pt x="3041" y="3798326"/>
                    <a:pt x="2879" y="3838729"/>
                    <a:pt x="15499" y="3879743"/>
                  </a:cubicBezTo>
                  <a:cubicBezTo>
                    <a:pt x="17325" y="3885677"/>
                    <a:pt x="23054" y="3889688"/>
                    <a:pt x="25831" y="3895241"/>
                  </a:cubicBezTo>
                  <a:cubicBezTo>
                    <a:pt x="47222" y="3938023"/>
                    <a:pt x="11715" y="3881814"/>
                    <a:pt x="41329" y="3926238"/>
                  </a:cubicBezTo>
                  <a:cubicBezTo>
                    <a:pt x="56159" y="3985558"/>
                    <a:pt x="35423" y="3912458"/>
                    <a:pt x="56827" y="3962400"/>
                  </a:cubicBezTo>
                  <a:cubicBezTo>
                    <a:pt x="66754" y="3985563"/>
                    <a:pt x="57111" y="3978465"/>
                    <a:pt x="67160" y="3998563"/>
                  </a:cubicBezTo>
                  <a:cubicBezTo>
                    <a:pt x="78447" y="4021138"/>
                    <a:pt x="81797" y="4012339"/>
                    <a:pt x="87824" y="4008895"/>
                  </a:cubicBezTo>
                  <a:close/>
                </a:path>
              </a:pathLst>
            </a:custGeom>
            <a:solidFill>
              <a:srgbClr val="FFFF00">
                <a:alpha val="15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</p:grpSp>
      <p:sp>
        <p:nvSpPr>
          <p:cNvPr id="635" name="8-конечная звезда 634"/>
          <p:cNvSpPr/>
          <p:nvPr/>
        </p:nvSpPr>
        <p:spPr>
          <a:xfrm rot="1262594">
            <a:off x="5582729" y="5703374"/>
            <a:ext cx="72483" cy="72483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636" name="8-конечная звезда 635"/>
          <p:cNvSpPr/>
          <p:nvPr/>
        </p:nvSpPr>
        <p:spPr>
          <a:xfrm rot="1262594">
            <a:off x="5795920" y="5426428"/>
            <a:ext cx="64800" cy="648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637" name="8-конечная звезда 636"/>
          <p:cNvSpPr/>
          <p:nvPr/>
        </p:nvSpPr>
        <p:spPr>
          <a:xfrm rot="1262594">
            <a:off x="5712172" y="5367300"/>
            <a:ext cx="64800" cy="648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651" name="8-конечная звезда 650"/>
          <p:cNvSpPr/>
          <p:nvPr/>
        </p:nvSpPr>
        <p:spPr>
          <a:xfrm rot="1262594">
            <a:off x="5855048" y="5497866"/>
            <a:ext cx="64800" cy="648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653" name="8-конечная звезда 652"/>
          <p:cNvSpPr/>
          <p:nvPr/>
        </p:nvSpPr>
        <p:spPr>
          <a:xfrm rot="1262594">
            <a:off x="5651464" y="5653121"/>
            <a:ext cx="54000" cy="540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654" name="8-конечная звезда 653"/>
          <p:cNvSpPr/>
          <p:nvPr/>
        </p:nvSpPr>
        <p:spPr>
          <a:xfrm rot="1262594">
            <a:off x="5508588" y="5794349"/>
            <a:ext cx="54000" cy="540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655" name="8-конечная звезда 654"/>
          <p:cNvSpPr/>
          <p:nvPr/>
        </p:nvSpPr>
        <p:spPr>
          <a:xfrm rot="1262594">
            <a:off x="5594054" y="5435581"/>
            <a:ext cx="43200" cy="432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656" name="8-конечная звезда 655"/>
          <p:cNvSpPr/>
          <p:nvPr/>
        </p:nvSpPr>
        <p:spPr>
          <a:xfrm rot="1262594">
            <a:off x="5792762" y="5649894"/>
            <a:ext cx="43200" cy="432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657" name="8-конечная звезда 656"/>
          <p:cNvSpPr/>
          <p:nvPr/>
        </p:nvSpPr>
        <p:spPr>
          <a:xfrm rot="1262594">
            <a:off x="4939785" y="6225677"/>
            <a:ext cx="72483" cy="72483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661" name="8-конечная звезда 660"/>
          <p:cNvSpPr/>
          <p:nvPr/>
        </p:nvSpPr>
        <p:spPr>
          <a:xfrm rot="1262594">
            <a:off x="5367293" y="6010241"/>
            <a:ext cx="64800" cy="648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662" name="8-конечная звезда 661"/>
          <p:cNvSpPr/>
          <p:nvPr/>
        </p:nvSpPr>
        <p:spPr>
          <a:xfrm rot="1262594">
            <a:off x="5365712" y="6151539"/>
            <a:ext cx="54000" cy="540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663" name="8-конечная звезда 662"/>
          <p:cNvSpPr/>
          <p:nvPr/>
        </p:nvSpPr>
        <p:spPr>
          <a:xfrm rot="1262594">
            <a:off x="5222837" y="6222976"/>
            <a:ext cx="54000" cy="540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666" name="8-конечная звезда 665"/>
          <p:cNvSpPr/>
          <p:nvPr/>
        </p:nvSpPr>
        <p:spPr>
          <a:xfrm rot="1262594">
            <a:off x="4651333" y="6151539"/>
            <a:ext cx="54000" cy="540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672" name="8-конечная звезда 671"/>
          <p:cNvSpPr/>
          <p:nvPr/>
        </p:nvSpPr>
        <p:spPr>
          <a:xfrm rot="1262594">
            <a:off x="4792629" y="6078522"/>
            <a:ext cx="43200" cy="432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673" name="8-конечная звезда 672"/>
          <p:cNvSpPr/>
          <p:nvPr/>
        </p:nvSpPr>
        <p:spPr>
          <a:xfrm rot="1262594">
            <a:off x="4578315" y="6007084"/>
            <a:ext cx="43200" cy="432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731" name="8-конечная звезда 730"/>
          <p:cNvSpPr/>
          <p:nvPr/>
        </p:nvSpPr>
        <p:spPr>
          <a:xfrm rot="386549">
            <a:off x="4844414" y="6075066"/>
            <a:ext cx="54000" cy="540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732" name="8-конечная звезда 731"/>
          <p:cNvSpPr/>
          <p:nvPr/>
        </p:nvSpPr>
        <p:spPr>
          <a:xfrm rot="1262594">
            <a:off x="4721192" y="6149960"/>
            <a:ext cx="43200" cy="432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cxnSp>
        <p:nvCxnSpPr>
          <p:cNvPr id="733" name="Прямая соединительная линия 732"/>
          <p:cNvCxnSpPr>
            <a:stCxn id="653" idx="5"/>
            <a:endCxn id="655" idx="1"/>
          </p:cNvCxnSpPr>
          <p:nvPr/>
        </p:nvCxnSpPr>
        <p:spPr>
          <a:xfrm rot="16200000" flipV="1">
            <a:off x="5556700" y="5544646"/>
            <a:ext cx="178526" cy="43076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34" name="Прямая соединительная линия 733"/>
          <p:cNvCxnSpPr>
            <a:stCxn id="655" idx="7"/>
            <a:endCxn id="637" idx="3"/>
          </p:cNvCxnSpPr>
          <p:nvPr/>
        </p:nvCxnSpPr>
        <p:spPr>
          <a:xfrm rot="5400000" flipH="1" flipV="1">
            <a:off x="5657402" y="5390848"/>
            <a:ext cx="35554" cy="79570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35" name="Прямая соединительная линия 734"/>
          <p:cNvCxnSpPr>
            <a:stCxn id="653" idx="7"/>
            <a:endCxn id="656" idx="3"/>
          </p:cNvCxnSpPr>
          <p:nvPr/>
        </p:nvCxnSpPr>
        <p:spPr>
          <a:xfrm rot="16200000" flipH="1">
            <a:off x="5743326" y="5628969"/>
            <a:ext cx="11107" cy="91484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36" name="Прямая соединительная линия 735"/>
          <p:cNvCxnSpPr>
            <a:stCxn id="637" idx="0"/>
            <a:endCxn id="636" idx="5"/>
          </p:cNvCxnSpPr>
          <p:nvPr/>
        </p:nvCxnSpPr>
        <p:spPr>
          <a:xfrm>
            <a:off x="5774811" y="5411334"/>
            <a:ext cx="40353" cy="17886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37" name="Прямая соединительная линия 736"/>
          <p:cNvCxnSpPr>
            <a:stCxn id="651" idx="5"/>
            <a:endCxn id="636" idx="0"/>
          </p:cNvCxnSpPr>
          <p:nvPr/>
        </p:nvCxnSpPr>
        <p:spPr>
          <a:xfrm rot="16200000" flipV="1">
            <a:off x="5851328" y="5477693"/>
            <a:ext cx="30196" cy="15733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38" name="Прямая соединительная линия 737"/>
          <p:cNvCxnSpPr>
            <a:stCxn id="656" idx="7"/>
            <a:endCxn id="651" idx="1"/>
          </p:cNvCxnSpPr>
          <p:nvPr/>
        </p:nvCxnSpPr>
        <p:spPr>
          <a:xfrm rot="5400000" flipH="1" flipV="1">
            <a:off x="5815929" y="5578048"/>
            <a:ext cx="102849" cy="66502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72" name="Прямая соединительная линия 771"/>
          <p:cNvCxnSpPr>
            <a:stCxn id="653" idx="3"/>
            <a:endCxn id="635" idx="6"/>
          </p:cNvCxnSpPr>
          <p:nvPr/>
        </p:nvCxnSpPr>
        <p:spPr>
          <a:xfrm rot="5400000">
            <a:off x="5635534" y="5687534"/>
            <a:ext cx="14707" cy="21806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73" name="Прямая соединительная линия 772"/>
          <p:cNvCxnSpPr>
            <a:stCxn id="635" idx="3"/>
            <a:endCxn id="654" idx="7"/>
          </p:cNvCxnSpPr>
          <p:nvPr/>
        </p:nvCxnSpPr>
        <p:spPr>
          <a:xfrm rot="5400000">
            <a:off x="5545030" y="5769564"/>
            <a:ext cx="56055" cy="25589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74" name="Прямая соединительная линия 773"/>
          <p:cNvCxnSpPr>
            <a:stCxn id="654" idx="2"/>
            <a:endCxn id="661" idx="6"/>
          </p:cNvCxnSpPr>
          <p:nvPr/>
        </p:nvCxnSpPr>
        <p:spPr>
          <a:xfrm rot="5400000">
            <a:off x="5385683" y="5872192"/>
            <a:ext cx="165854" cy="114566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89" name="Прямая соединительная линия 788"/>
          <p:cNvCxnSpPr>
            <a:stCxn id="657" idx="4"/>
            <a:endCxn id="732" idx="1"/>
          </p:cNvCxnSpPr>
          <p:nvPr/>
        </p:nvCxnSpPr>
        <p:spPr>
          <a:xfrm rot="10800000">
            <a:off x="4751564" y="6191300"/>
            <a:ext cx="190639" cy="57606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90" name="Прямая соединительная линия 789"/>
          <p:cNvCxnSpPr>
            <a:stCxn id="663" idx="3"/>
            <a:endCxn id="657" idx="0"/>
          </p:cNvCxnSpPr>
          <p:nvPr/>
        </p:nvCxnSpPr>
        <p:spPr>
          <a:xfrm rot="5400000">
            <a:off x="5110511" y="6160279"/>
            <a:ext cx="13993" cy="215312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91" name="Прямая соединительная линия 790"/>
          <p:cNvCxnSpPr>
            <a:stCxn id="662" idx="3"/>
            <a:endCxn id="663" idx="7"/>
          </p:cNvCxnSpPr>
          <p:nvPr/>
        </p:nvCxnSpPr>
        <p:spPr>
          <a:xfrm rot="5400000">
            <a:off x="5296520" y="6167494"/>
            <a:ext cx="49511" cy="93527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92" name="Прямая соединительная линия 791"/>
          <p:cNvCxnSpPr>
            <a:stCxn id="661" idx="2"/>
            <a:endCxn id="662" idx="5"/>
          </p:cNvCxnSpPr>
          <p:nvPr/>
        </p:nvCxnSpPr>
        <p:spPr>
          <a:xfrm rot="5400000">
            <a:off x="5344412" y="6110217"/>
            <a:ext cx="80985" cy="6310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08" name="Прямая соединительная линия 807"/>
          <p:cNvCxnSpPr>
            <a:stCxn id="672" idx="4"/>
            <a:endCxn id="673" idx="0"/>
          </p:cNvCxnSpPr>
          <p:nvPr/>
        </p:nvCxnSpPr>
        <p:spPr>
          <a:xfrm rot="10800000">
            <a:off x="4620074" y="6036440"/>
            <a:ext cx="173996" cy="55926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10" name="Прямая соединительная линия 809"/>
          <p:cNvCxnSpPr>
            <a:stCxn id="666" idx="4"/>
            <a:endCxn id="672" idx="2"/>
          </p:cNvCxnSpPr>
          <p:nvPr/>
        </p:nvCxnSpPr>
        <p:spPr>
          <a:xfrm rot="10800000" flipH="1">
            <a:off x="4653133" y="6120282"/>
            <a:ext cx="153339" cy="48563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11" name="Прямая соединительная линия 810"/>
          <p:cNvCxnSpPr>
            <a:stCxn id="672" idx="7"/>
            <a:endCxn id="731" idx="5"/>
          </p:cNvCxnSpPr>
          <p:nvPr/>
        </p:nvCxnSpPr>
        <p:spPr>
          <a:xfrm rot="5400000" flipH="1" flipV="1">
            <a:off x="4839078" y="6075844"/>
            <a:ext cx="10399" cy="20616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13" name="Прямая соединительная линия 812"/>
          <p:cNvCxnSpPr>
            <a:stCxn id="732" idx="3"/>
            <a:endCxn id="666" idx="0"/>
          </p:cNvCxnSpPr>
          <p:nvPr/>
        </p:nvCxnSpPr>
        <p:spPr>
          <a:xfrm rot="5400000">
            <a:off x="4709341" y="6174522"/>
            <a:ext cx="7903" cy="19520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40" name="TextBox 839"/>
          <p:cNvSpPr txBox="1"/>
          <p:nvPr/>
        </p:nvSpPr>
        <p:spPr>
          <a:xfrm rot="17609775">
            <a:off x="5766738" y="3925096"/>
            <a:ext cx="70215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ДІВА</a:t>
            </a:r>
            <a:endParaRPr lang="uk-UA" sz="8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841" name="TextBox 840"/>
          <p:cNvSpPr txBox="1"/>
          <p:nvPr/>
        </p:nvSpPr>
        <p:spPr>
          <a:xfrm rot="18844704">
            <a:off x="5747959" y="5088146"/>
            <a:ext cx="761432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ТЕРЕЗИ</a:t>
            </a:r>
            <a:endParaRPr lang="uk-UA" sz="8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849" name="TextBox 848"/>
          <p:cNvSpPr txBox="1"/>
          <p:nvPr/>
        </p:nvSpPr>
        <p:spPr>
          <a:xfrm rot="20935033">
            <a:off x="4668509" y="5142956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ЗМІЄНОСЕЦЬ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850" name="TextBox 849"/>
          <p:cNvSpPr txBox="1"/>
          <p:nvPr/>
        </p:nvSpPr>
        <p:spPr>
          <a:xfrm rot="20435732">
            <a:off x="5011383" y="6191548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СКОРПІОН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851" name="TextBox 850"/>
          <p:cNvSpPr txBox="1"/>
          <p:nvPr/>
        </p:nvSpPr>
        <p:spPr>
          <a:xfrm rot="730692">
            <a:off x="3582908" y="6077797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СТРІЛЕЦЬ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852" name="TextBox 851"/>
          <p:cNvSpPr txBox="1"/>
          <p:nvPr/>
        </p:nvSpPr>
        <p:spPr>
          <a:xfrm rot="3763062">
            <a:off x="2175723" y="4842273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КОЗЕРОГ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857" name="TextBox 856"/>
          <p:cNvSpPr txBox="1"/>
          <p:nvPr/>
        </p:nvSpPr>
        <p:spPr>
          <a:xfrm rot="3718070">
            <a:off x="2740230" y="4568320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ВОДОЛІЙ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858" name="TextBox 857"/>
          <p:cNvSpPr txBox="1"/>
          <p:nvPr/>
        </p:nvSpPr>
        <p:spPr>
          <a:xfrm rot="17731778">
            <a:off x="2647441" y="2971766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РИБИ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861" name="TextBox 860"/>
          <p:cNvSpPr txBox="1"/>
          <p:nvPr/>
        </p:nvSpPr>
        <p:spPr>
          <a:xfrm rot="20497662">
            <a:off x="3653295" y="2246753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ТЕЛЕЦЬ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862" name="TextBox 861"/>
          <p:cNvSpPr txBox="1"/>
          <p:nvPr/>
        </p:nvSpPr>
        <p:spPr>
          <a:xfrm rot="1816433">
            <a:off x="4710285" y="1924869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БЛИЗНЯТА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863" name="TextBox 862"/>
          <p:cNvSpPr txBox="1"/>
          <p:nvPr/>
        </p:nvSpPr>
        <p:spPr>
          <a:xfrm rot="1060210">
            <a:off x="5153839" y="2349047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РАК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864" name="TextBox 863"/>
          <p:cNvSpPr txBox="1"/>
          <p:nvPr/>
        </p:nvSpPr>
        <p:spPr>
          <a:xfrm rot="3557862">
            <a:off x="5753744" y="2991864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ЛЕВ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869" name="TextBox 868"/>
          <p:cNvSpPr txBox="1"/>
          <p:nvPr/>
        </p:nvSpPr>
        <p:spPr>
          <a:xfrm rot="706623">
            <a:off x="4294563" y="3716937"/>
            <a:ext cx="74999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МАЛИЙ </a:t>
            </a:r>
          </a:p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КІВШ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870" name="TextBox 869"/>
          <p:cNvSpPr txBox="1"/>
          <p:nvPr/>
        </p:nvSpPr>
        <p:spPr>
          <a:xfrm rot="3515078">
            <a:off x="4487023" y="3232569"/>
            <a:ext cx="982593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ВЕЛИКИЙ КІВШ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871" name="TextBox 870"/>
          <p:cNvSpPr txBox="1"/>
          <p:nvPr/>
        </p:nvSpPr>
        <p:spPr>
          <a:xfrm rot="3052228">
            <a:off x="4873060" y="3064467"/>
            <a:ext cx="982593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ВЕЛИКА ВЕДМЕДИЦЯ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grpSp>
        <p:nvGrpSpPr>
          <p:cNvPr id="19" name="Группа 352"/>
          <p:cNvGrpSpPr/>
          <p:nvPr/>
        </p:nvGrpSpPr>
        <p:grpSpPr>
          <a:xfrm rot="1024166">
            <a:off x="4501018" y="3398827"/>
            <a:ext cx="322963" cy="278566"/>
            <a:chOff x="4513747" y="3364748"/>
            <a:chExt cx="476035" cy="410596"/>
          </a:xfrm>
        </p:grpSpPr>
        <p:sp>
          <p:nvSpPr>
            <p:cNvPr id="40" name="8-конечная звезда 39"/>
            <p:cNvSpPr/>
            <p:nvPr/>
          </p:nvSpPr>
          <p:spPr>
            <a:xfrm rot="21105294">
              <a:off x="4513747" y="3364748"/>
              <a:ext cx="108000" cy="108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1" name="8-конечная звезда 40"/>
            <p:cNvSpPr/>
            <p:nvPr/>
          </p:nvSpPr>
          <p:spPr>
            <a:xfrm rot="19358116">
              <a:off x="4935782" y="3721344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2" name="8-конечная звезда 41"/>
            <p:cNvSpPr/>
            <p:nvPr/>
          </p:nvSpPr>
          <p:spPr>
            <a:xfrm rot="19358116">
              <a:off x="4914167" y="3628291"/>
              <a:ext cx="72000" cy="72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3" name="8-конечная звезда 42"/>
            <p:cNvSpPr/>
            <p:nvPr/>
          </p:nvSpPr>
          <p:spPr>
            <a:xfrm rot="19358116">
              <a:off x="4793544" y="3721982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4" name="8-конечная звезда 43"/>
            <p:cNvSpPr/>
            <p:nvPr/>
          </p:nvSpPr>
          <p:spPr>
            <a:xfrm rot="19358116" flipV="1">
              <a:off x="4767751" y="3610262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5" name="8-конечная звезда 44"/>
            <p:cNvSpPr/>
            <p:nvPr/>
          </p:nvSpPr>
          <p:spPr>
            <a:xfrm rot="19358116">
              <a:off x="4671645" y="3579107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6" name="8-конечная звезда 45"/>
            <p:cNvSpPr/>
            <p:nvPr/>
          </p:nvSpPr>
          <p:spPr>
            <a:xfrm rot="21285766">
              <a:off x="4594599" y="3502476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48" name="Прямая соединительная линия 47"/>
            <p:cNvCxnSpPr>
              <a:stCxn id="43" idx="1"/>
              <a:endCxn id="41" idx="5"/>
            </p:cNvCxnSpPr>
            <p:nvPr/>
          </p:nvCxnSpPr>
          <p:spPr>
            <a:xfrm rot="16200000" flipH="1">
              <a:off x="4881512" y="3690247"/>
              <a:ext cx="2383" cy="10663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" name="Прямая соединительная линия 51"/>
            <p:cNvCxnSpPr>
              <a:stCxn id="44" idx="7"/>
              <a:endCxn id="42" idx="5"/>
            </p:cNvCxnSpPr>
            <p:nvPr/>
          </p:nvCxnSpPr>
          <p:spPr>
            <a:xfrm rot="16200000" flipH="1">
              <a:off x="4852203" y="3597224"/>
              <a:ext cx="23349" cy="10121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" name="Прямая соединительная линия 54"/>
            <p:cNvCxnSpPr>
              <a:stCxn id="41" idx="7"/>
              <a:endCxn id="42" idx="2"/>
            </p:cNvCxnSpPr>
            <p:nvPr/>
          </p:nvCxnSpPr>
          <p:spPr>
            <a:xfrm rot="5400000" flipH="1" flipV="1">
              <a:off x="4954852" y="3704420"/>
              <a:ext cx="28680" cy="564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" name="Прямая соединительная линия 63"/>
            <p:cNvCxnSpPr>
              <a:stCxn id="44" idx="6"/>
              <a:endCxn id="43" idx="6"/>
            </p:cNvCxnSpPr>
            <p:nvPr/>
          </p:nvCxnSpPr>
          <p:spPr>
            <a:xfrm rot="5400000">
              <a:off x="4765359" y="3686551"/>
              <a:ext cx="74386" cy="386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" name="Прямая соединительная линия 67"/>
            <p:cNvCxnSpPr>
              <a:stCxn id="45" idx="1"/>
              <a:endCxn id="44" idx="3"/>
            </p:cNvCxnSpPr>
            <p:nvPr/>
          </p:nvCxnSpPr>
          <p:spPr>
            <a:xfrm rot="16200000" flipH="1">
              <a:off x="4722427" y="3584557"/>
              <a:ext cx="30585" cy="6046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" name="Прямая соединительная линия 73"/>
            <p:cNvCxnSpPr>
              <a:stCxn id="46" idx="1"/>
              <a:endCxn id="45" idx="6"/>
            </p:cNvCxnSpPr>
            <p:nvPr/>
          </p:nvCxnSpPr>
          <p:spPr>
            <a:xfrm rot="16200000" flipH="1">
              <a:off x="4636374" y="3540454"/>
              <a:ext cx="41958" cy="4273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7" name="Прямая соединительная линия 76"/>
            <p:cNvCxnSpPr>
              <a:stCxn id="40" idx="2"/>
              <a:endCxn id="46" idx="5"/>
            </p:cNvCxnSpPr>
            <p:nvPr/>
          </p:nvCxnSpPr>
          <p:spPr>
            <a:xfrm rot="16200000" flipH="1">
              <a:off x="4568392" y="3479288"/>
              <a:ext cx="38719" cy="2452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860" name="TextBox 859"/>
          <p:cNvSpPr txBox="1"/>
          <p:nvPr/>
        </p:nvSpPr>
        <p:spPr>
          <a:xfrm rot="19380116">
            <a:off x="3051864" y="2465752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ОВЕН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grpSp>
        <p:nvGrpSpPr>
          <p:cNvPr id="20" name="Группа 365"/>
          <p:cNvGrpSpPr/>
          <p:nvPr/>
        </p:nvGrpSpPr>
        <p:grpSpPr>
          <a:xfrm rot="764819">
            <a:off x="3269578" y="2333256"/>
            <a:ext cx="472147" cy="550374"/>
            <a:chOff x="2652696" y="2204201"/>
            <a:chExt cx="551136" cy="642449"/>
          </a:xfrm>
        </p:grpSpPr>
        <p:sp>
          <p:nvSpPr>
            <p:cNvPr id="380" name="8-конечная звезда 379"/>
            <p:cNvSpPr/>
            <p:nvPr/>
          </p:nvSpPr>
          <p:spPr>
            <a:xfrm rot="19358116">
              <a:off x="2871949" y="2657642"/>
              <a:ext cx="72000" cy="72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81" name="8-конечная звезда 380"/>
            <p:cNvSpPr/>
            <p:nvPr/>
          </p:nvSpPr>
          <p:spPr>
            <a:xfrm rot="19358116">
              <a:off x="2727627" y="2779680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82" name="8-конечная звезда 381"/>
            <p:cNvSpPr/>
            <p:nvPr/>
          </p:nvSpPr>
          <p:spPr>
            <a:xfrm rot="19358116">
              <a:off x="2868332" y="2792650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83" name="8-конечная звезда 382"/>
            <p:cNvSpPr/>
            <p:nvPr/>
          </p:nvSpPr>
          <p:spPr>
            <a:xfrm rot="19358116">
              <a:off x="3149832" y="2435460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84" name="8-конечная звезда 383"/>
            <p:cNvSpPr/>
            <p:nvPr/>
          </p:nvSpPr>
          <p:spPr>
            <a:xfrm rot="21285766">
              <a:off x="3145278" y="2502344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85" name="8-конечная звезда 384"/>
            <p:cNvSpPr/>
            <p:nvPr/>
          </p:nvSpPr>
          <p:spPr>
            <a:xfrm rot="13849217" flipH="1" flipV="1">
              <a:off x="3086917" y="2509828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86" name="8-конечная звезда 385"/>
            <p:cNvSpPr/>
            <p:nvPr/>
          </p:nvSpPr>
          <p:spPr>
            <a:xfrm rot="19358116">
              <a:off x="3011210" y="2296838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87" name="8-конечная звезда 386"/>
            <p:cNvSpPr/>
            <p:nvPr/>
          </p:nvSpPr>
          <p:spPr>
            <a:xfrm rot="19358116">
              <a:off x="3036144" y="2204201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88" name="8-конечная звезда 387"/>
            <p:cNvSpPr/>
            <p:nvPr/>
          </p:nvSpPr>
          <p:spPr>
            <a:xfrm rot="13849217" flipH="1" flipV="1">
              <a:off x="2795573" y="2581266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89" name="8-конечная звезда 388"/>
            <p:cNvSpPr/>
            <p:nvPr/>
          </p:nvSpPr>
          <p:spPr>
            <a:xfrm rot="13849217" flipH="1" flipV="1">
              <a:off x="2652696" y="2652704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397" name="Прямая соединительная линия 396"/>
            <p:cNvCxnSpPr>
              <a:stCxn id="380" idx="4"/>
              <a:endCxn id="381" idx="0"/>
            </p:cNvCxnSpPr>
            <p:nvPr/>
          </p:nvCxnSpPr>
          <p:spPr>
            <a:xfrm rot="10800000" flipV="1">
              <a:off x="2785779" y="2715490"/>
              <a:ext cx="93559" cy="7692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8" name="Прямая соединительная линия 397"/>
            <p:cNvCxnSpPr>
              <a:stCxn id="380" idx="3"/>
              <a:endCxn id="382" idx="7"/>
            </p:cNvCxnSpPr>
            <p:nvPr/>
          </p:nvCxnSpPr>
          <p:spPr>
            <a:xfrm rot="5400000">
              <a:off x="2869260" y="2758983"/>
              <a:ext cx="63566" cy="424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9" name="Прямая соединительная линия 398"/>
            <p:cNvCxnSpPr>
              <a:stCxn id="381" idx="1"/>
              <a:endCxn id="382" idx="5"/>
            </p:cNvCxnSpPr>
            <p:nvPr/>
          </p:nvCxnSpPr>
          <p:spPr>
            <a:xfrm rot="5400000" flipH="1" flipV="1">
              <a:off x="2830193" y="2778009"/>
              <a:ext cx="323" cy="7643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0" name="Прямая соединительная линия 399"/>
            <p:cNvCxnSpPr>
              <a:stCxn id="380" idx="6"/>
              <a:endCxn id="388" idx="0"/>
            </p:cNvCxnSpPr>
            <p:nvPr/>
          </p:nvCxnSpPr>
          <p:spPr>
            <a:xfrm rot="16200000" flipV="1">
              <a:off x="2838817" y="2617745"/>
              <a:ext cx="42225" cy="5234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1" name="Прямая соединительная линия 400"/>
            <p:cNvCxnSpPr>
              <a:stCxn id="388" idx="6"/>
              <a:endCxn id="386" idx="3"/>
            </p:cNvCxnSpPr>
            <p:nvPr/>
          </p:nvCxnSpPr>
          <p:spPr>
            <a:xfrm flipV="1">
              <a:off x="2837112" y="2350599"/>
              <a:ext cx="197511" cy="23928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3" name="Прямая соединительная линия 402"/>
            <p:cNvCxnSpPr>
              <a:stCxn id="380" idx="0"/>
              <a:endCxn id="385" idx="2"/>
            </p:cNvCxnSpPr>
            <p:nvPr/>
          </p:nvCxnSpPr>
          <p:spPr>
            <a:xfrm flipV="1">
              <a:off x="2936561" y="2548011"/>
              <a:ext cx="155617" cy="12378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8" name="Прямая соединительная линия 407"/>
            <p:cNvCxnSpPr>
              <a:stCxn id="385" idx="6"/>
              <a:endCxn id="383" idx="4"/>
            </p:cNvCxnSpPr>
            <p:nvPr/>
          </p:nvCxnSpPr>
          <p:spPr>
            <a:xfrm flipV="1">
              <a:off x="3128456" y="2478846"/>
              <a:ext cx="26917" cy="3959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2" name="Прямая соединительная линия 421"/>
            <p:cNvCxnSpPr>
              <a:stCxn id="384" idx="6"/>
              <a:endCxn id="383" idx="3"/>
            </p:cNvCxnSpPr>
            <p:nvPr/>
          </p:nvCxnSpPr>
          <p:spPr>
            <a:xfrm rot="5400000" flipH="1" flipV="1">
              <a:off x="3163283" y="2492481"/>
              <a:ext cx="13221" cy="670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0" name="Прямая соединительная линия 449"/>
            <p:cNvCxnSpPr>
              <a:stCxn id="386" idx="2"/>
              <a:endCxn id="383" idx="6"/>
            </p:cNvCxnSpPr>
            <p:nvPr/>
          </p:nvCxnSpPr>
          <p:spPr>
            <a:xfrm rot="16200000" flipH="1">
              <a:off x="3059669" y="2340224"/>
              <a:ext cx="95704" cy="10585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1" name="Прямая соединительная линия 450"/>
            <p:cNvCxnSpPr>
              <a:stCxn id="386" idx="0"/>
              <a:endCxn id="387" idx="3"/>
            </p:cNvCxnSpPr>
            <p:nvPr/>
          </p:nvCxnSpPr>
          <p:spPr>
            <a:xfrm rot="20835181" flipV="1">
              <a:off x="3054209" y="2258557"/>
              <a:ext cx="10809" cy="4829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3" name="Прямая соединительная линия 452"/>
            <p:cNvCxnSpPr>
              <a:stCxn id="388" idx="2"/>
              <a:endCxn id="389" idx="6"/>
            </p:cNvCxnSpPr>
            <p:nvPr/>
          </p:nvCxnSpPr>
          <p:spPr>
            <a:xfrm rot="10800000" flipV="1">
              <a:off x="2694236" y="2619449"/>
              <a:ext cx="106599" cy="4187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652" name="TextBox 651"/>
          <p:cNvSpPr txBox="1"/>
          <p:nvPr/>
        </p:nvSpPr>
        <p:spPr>
          <a:xfrm>
            <a:off x="214282" y="149346"/>
            <a:ext cx="1928826" cy="70788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ru-RU" sz="2000" b="1" dirty="0" smtClean="0">
                <a:solidFill>
                  <a:schemeClr val="bg1"/>
                </a:solidFill>
                <a:latin typeface="Bookman Old Style" pitchFamily="18" charset="0"/>
              </a:rPr>
              <a:t>21 </a:t>
            </a:r>
            <a:r>
              <a:rPr lang="ru-RU" sz="2000" b="1" dirty="0" err="1" smtClean="0">
                <a:solidFill>
                  <a:schemeClr val="bg1"/>
                </a:solidFill>
                <a:latin typeface="Bookman Old Style" pitchFamily="18" charset="0"/>
              </a:rPr>
              <a:t>липня</a:t>
            </a:r>
            <a:r>
              <a:rPr lang="ru-RU" sz="2000" b="1" dirty="0" smtClean="0">
                <a:solidFill>
                  <a:schemeClr val="bg1"/>
                </a:solidFill>
                <a:latin typeface="Bookman Old Style" pitchFamily="18" charset="0"/>
              </a:rPr>
              <a:t> — 11 </a:t>
            </a:r>
            <a:r>
              <a:rPr lang="ru-RU" sz="2000" b="1" dirty="0" err="1" smtClean="0">
                <a:solidFill>
                  <a:schemeClr val="bg1"/>
                </a:solidFill>
                <a:latin typeface="Bookman Old Style" pitchFamily="18" charset="0"/>
              </a:rPr>
              <a:t>серпня</a:t>
            </a:r>
            <a:endParaRPr lang="uk-UA" sz="2000" b="1" dirty="0">
              <a:solidFill>
                <a:schemeClr val="bg1"/>
              </a:solidFill>
              <a:latin typeface="Bookman Old Style" pitchFamily="18" charset="0"/>
            </a:endParaRPr>
          </a:p>
        </p:txBody>
      </p:sp>
      <p:sp>
        <p:nvSpPr>
          <p:cNvPr id="798" name="Полилиния 797">
            <a:hlinkHover r:id="rId3" action="ppaction://hlinksldjump"/>
          </p:cNvPr>
          <p:cNvSpPr/>
          <p:nvPr/>
        </p:nvSpPr>
        <p:spPr>
          <a:xfrm rot="18957135">
            <a:off x="4632683" y="3366489"/>
            <a:ext cx="1183499" cy="3252292"/>
          </a:xfrm>
          <a:custGeom>
            <a:avLst/>
            <a:gdLst>
              <a:gd name="connsiteX0" fmla="*/ 0 w 1111396"/>
              <a:gd name="connsiteY0" fmla="*/ 3146584 h 3146584"/>
              <a:gd name="connsiteX1" fmla="*/ 555698 w 1111396"/>
              <a:gd name="connsiteY1" fmla="*/ 0 h 3146584"/>
              <a:gd name="connsiteX2" fmla="*/ 1111396 w 1111396"/>
              <a:gd name="connsiteY2" fmla="*/ 3146584 h 3146584"/>
              <a:gd name="connsiteX3" fmla="*/ 0 w 1111396"/>
              <a:gd name="connsiteY3" fmla="*/ 3146584 h 3146584"/>
              <a:gd name="connsiteX0" fmla="*/ 0 w 1178136"/>
              <a:gd name="connsiteY0" fmla="*/ 3146584 h 3146728"/>
              <a:gd name="connsiteX1" fmla="*/ 555698 w 1178136"/>
              <a:gd name="connsiteY1" fmla="*/ 0 h 3146728"/>
              <a:gd name="connsiteX2" fmla="*/ 1178136 w 1178136"/>
              <a:gd name="connsiteY2" fmla="*/ 3146728 h 3146728"/>
              <a:gd name="connsiteX3" fmla="*/ 0 w 1178136"/>
              <a:gd name="connsiteY3" fmla="*/ 3146584 h 3146728"/>
              <a:gd name="connsiteX0" fmla="*/ 0 w 1309203"/>
              <a:gd name="connsiteY0" fmla="*/ 3103754 h 3146728"/>
              <a:gd name="connsiteX1" fmla="*/ 686765 w 1309203"/>
              <a:gd name="connsiteY1" fmla="*/ 0 h 3146728"/>
              <a:gd name="connsiteX2" fmla="*/ 1309203 w 1309203"/>
              <a:gd name="connsiteY2" fmla="*/ 3146728 h 3146728"/>
              <a:gd name="connsiteX3" fmla="*/ 0 w 1309203"/>
              <a:gd name="connsiteY3" fmla="*/ 3103754 h 3146728"/>
              <a:gd name="connsiteX0" fmla="*/ 0 w 1347377"/>
              <a:gd name="connsiteY0" fmla="*/ 3109325 h 3146728"/>
              <a:gd name="connsiteX1" fmla="*/ 724939 w 1347377"/>
              <a:gd name="connsiteY1" fmla="*/ 0 h 3146728"/>
              <a:gd name="connsiteX2" fmla="*/ 1347377 w 1347377"/>
              <a:gd name="connsiteY2" fmla="*/ 3146728 h 3146728"/>
              <a:gd name="connsiteX3" fmla="*/ 0 w 1347377"/>
              <a:gd name="connsiteY3" fmla="*/ 3109325 h 3146728"/>
              <a:gd name="connsiteX0" fmla="*/ 0 w 1347377"/>
              <a:gd name="connsiteY0" fmla="*/ 3109325 h 3146728"/>
              <a:gd name="connsiteX1" fmla="*/ 724939 w 1347377"/>
              <a:gd name="connsiteY1" fmla="*/ 0 h 3146728"/>
              <a:gd name="connsiteX2" fmla="*/ 1347377 w 1347377"/>
              <a:gd name="connsiteY2" fmla="*/ 3146728 h 3146728"/>
              <a:gd name="connsiteX3" fmla="*/ 674426 w 1347377"/>
              <a:gd name="connsiteY3" fmla="*/ 3123470 h 3146728"/>
              <a:gd name="connsiteX4" fmla="*/ 0 w 1347377"/>
              <a:gd name="connsiteY4" fmla="*/ 3109325 h 3146728"/>
              <a:gd name="connsiteX0" fmla="*/ 0 w 1347377"/>
              <a:gd name="connsiteY0" fmla="*/ 3109325 h 3170436"/>
              <a:gd name="connsiteX1" fmla="*/ 724939 w 1347377"/>
              <a:gd name="connsiteY1" fmla="*/ 0 h 3170436"/>
              <a:gd name="connsiteX2" fmla="*/ 1347377 w 1347377"/>
              <a:gd name="connsiteY2" fmla="*/ 3146728 h 3170436"/>
              <a:gd name="connsiteX3" fmla="*/ 710754 w 1347377"/>
              <a:gd name="connsiteY3" fmla="*/ 3170436 h 3170436"/>
              <a:gd name="connsiteX4" fmla="*/ 0 w 1347377"/>
              <a:gd name="connsiteY4" fmla="*/ 3109325 h 3170436"/>
              <a:gd name="connsiteX0" fmla="*/ 0 w 1347377"/>
              <a:gd name="connsiteY0" fmla="*/ 3109325 h 3198291"/>
              <a:gd name="connsiteX1" fmla="*/ 724939 w 1347377"/>
              <a:gd name="connsiteY1" fmla="*/ 0 h 3198291"/>
              <a:gd name="connsiteX2" fmla="*/ 1347377 w 1347377"/>
              <a:gd name="connsiteY2" fmla="*/ 3146728 h 3198291"/>
              <a:gd name="connsiteX3" fmla="*/ 737710 w 1347377"/>
              <a:gd name="connsiteY3" fmla="*/ 3198291 h 3198291"/>
              <a:gd name="connsiteX4" fmla="*/ 0 w 1347377"/>
              <a:gd name="connsiteY4" fmla="*/ 3109325 h 3198291"/>
              <a:gd name="connsiteX0" fmla="*/ 0 w 1347377"/>
              <a:gd name="connsiteY0" fmla="*/ 3109325 h 3230602"/>
              <a:gd name="connsiteX1" fmla="*/ 724939 w 1347377"/>
              <a:gd name="connsiteY1" fmla="*/ 0 h 3230602"/>
              <a:gd name="connsiteX2" fmla="*/ 1347377 w 1347377"/>
              <a:gd name="connsiteY2" fmla="*/ 3146728 h 3230602"/>
              <a:gd name="connsiteX3" fmla="*/ 737710 w 1347377"/>
              <a:gd name="connsiteY3" fmla="*/ 3198291 h 3230602"/>
              <a:gd name="connsiteX4" fmla="*/ 0 w 1347377"/>
              <a:gd name="connsiteY4" fmla="*/ 3109325 h 3230602"/>
              <a:gd name="connsiteX0" fmla="*/ 0 w 1347377"/>
              <a:gd name="connsiteY0" fmla="*/ 3109325 h 3198291"/>
              <a:gd name="connsiteX1" fmla="*/ 724939 w 1347377"/>
              <a:gd name="connsiteY1" fmla="*/ 0 h 3198291"/>
              <a:gd name="connsiteX2" fmla="*/ 1347377 w 1347377"/>
              <a:gd name="connsiteY2" fmla="*/ 3146728 h 3198291"/>
              <a:gd name="connsiteX3" fmla="*/ 737710 w 1347377"/>
              <a:gd name="connsiteY3" fmla="*/ 3198291 h 3198291"/>
              <a:gd name="connsiteX4" fmla="*/ 0 w 1347377"/>
              <a:gd name="connsiteY4" fmla="*/ 3109325 h 3198291"/>
              <a:gd name="connsiteX0" fmla="*/ 0 w 1347377"/>
              <a:gd name="connsiteY0" fmla="*/ 3109325 h 3212766"/>
              <a:gd name="connsiteX1" fmla="*/ 724939 w 1347377"/>
              <a:gd name="connsiteY1" fmla="*/ 0 h 3212766"/>
              <a:gd name="connsiteX2" fmla="*/ 1347377 w 1347377"/>
              <a:gd name="connsiteY2" fmla="*/ 3146728 h 3212766"/>
              <a:gd name="connsiteX3" fmla="*/ 737710 w 1347377"/>
              <a:gd name="connsiteY3" fmla="*/ 3198291 h 3212766"/>
              <a:gd name="connsiteX4" fmla="*/ 0 w 1347377"/>
              <a:gd name="connsiteY4" fmla="*/ 3109325 h 3212766"/>
              <a:gd name="connsiteX0" fmla="*/ 0 w 1347377"/>
              <a:gd name="connsiteY0" fmla="*/ 3109325 h 3198291"/>
              <a:gd name="connsiteX1" fmla="*/ 724939 w 1347377"/>
              <a:gd name="connsiteY1" fmla="*/ 0 h 3198291"/>
              <a:gd name="connsiteX2" fmla="*/ 1347377 w 1347377"/>
              <a:gd name="connsiteY2" fmla="*/ 3146728 h 3198291"/>
              <a:gd name="connsiteX3" fmla="*/ 737710 w 1347377"/>
              <a:gd name="connsiteY3" fmla="*/ 3198291 h 3198291"/>
              <a:gd name="connsiteX4" fmla="*/ 0 w 1347377"/>
              <a:gd name="connsiteY4" fmla="*/ 3109325 h 3198291"/>
              <a:gd name="connsiteX0" fmla="*/ 0 w 1347377"/>
              <a:gd name="connsiteY0" fmla="*/ 3109325 h 3215130"/>
              <a:gd name="connsiteX1" fmla="*/ 724939 w 1347377"/>
              <a:gd name="connsiteY1" fmla="*/ 0 h 3215130"/>
              <a:gd name="connsiteX2" fmla="*/ 1347377 w 1347377"/>
              <a:gd name="connsiteY2" fmla="*/ 3146728 h 3215130"/>
              <a:gd name="connsiteX3" fmla="*/ 737710 w 1347377"/>
              <a:gd name="connsiteY3" fmla="*/ 3198291 h 3215130"/>
              <a:gd name="connsiteX4" fmla="*/ 0 w 1347377"/>
              <a:gd name="connsiteY4" fmla="*/ 3109325 h 3215130"/>
              <a:gd name="connsiteX0" fmla="*/ 0 w 1347377"/>
              <a:gd name="connsiteY0" fmla="*/ 3109325 h 3198291"/>
              <a:gd name="connsiteX1" fmla="*/ 724939 w 1347377"/>
              <a:gd name="connsiteY1" fmla="*/ 0 h 3198291"/>
              <a:gd name="connsiteX2" fmla="*/ 1347377 w 1347377"/>
              <a:gd name="connsiteY2" fmla="*/ 3146728 h 3198291"/>
              <a:gd name="connsiteX3" fmla="*/ 737710 w 1347377"/>
              <a:gd name="connsiteY3" fmla="*/ 3198291 h 3198291"/>
              <a:gd name="connsiteX4" fmla="*/ 0 w 1347377"/>
              <a:gd name="connsiteY4" fmla="*/ 3109325 h 3198291"/>
              <a:gd name="connsiteX0" fmla="*/ 0 w 1283479"/>
              <a:gd name="connsiteY0" fmla="*/ 3109325 h 3198291"/>
              <a:gd name="connsiteX1" fmla="*/ 724939 w 1283479"/>
              <a:gd name="connsiteY1" fmla="*/ 0 h 3198291"/>
              <a:gd name="connsiteX2" fmla="*/ 1283479 w 1283479"/>
              <a:gd name="connsiteY2" fmla="*/ 3134025 h 3198291"/>
              <a:gd name="connsiteX3" fmla="*/ 737710 w 1283479"/>
              <a:gd name="connsiteY3" fmla="*/ 3198291 h 3198291"/>
              <a:gd name="connsiteX4" fmla="*/ 0 w 1283479"/>
              <a:gd name="connsiteY4" fmla="*/ 3109325 h 3198291"/>
              <a:gd name="connsiteX0" fmla="*/ 0 w 1283479"/>
              <a:gd name="connsiteY0" fmla="*/ 3109325 h 3225582"/>
              <a:gd name="connsiteX1" fmla="*/ 724939 w 1283479"/>
              <a:gd name="connsiteY1" fmla="*/ 0 h 3225582"/>
              <a:gd name="connsiteX2" fmla="*/ 1283479 w 1283479"/>
              <a:gd name="connsiteY2" fmla="*/ 3134025 h 3225582"/>
              <a:gd name="connsiteX3" fmla="*/ 737710 w 1283479"/>
              <a:gd name="connsiteY3" fmla="*/ 3198291 h 3225582"/>
              <a:gd name="connsiteX4" fmla="*/ 0 w 1283479"/>
              <a:gd name="connsiteY4" fmla="*/ 3109325 h 3225582"/>
              <a:gd name="connsiteX0" fmla="*/ 0 w 1283479"/>
              <a:gd name="connsiteY0" fmla="*/ 3109325 h 3234197"/>
              <a:gd name="connsiteX1" fmla="*/ 724939 w 1283479"/>
              <a:gd name="connsiteY1" fmla="*/ 0 h 3234197"/>
              <a:gd name="connsiteX2" fmla="*/ 1283479 w 1283479"/>
              <a:gd name="connsiteY2" fmla="*/ 3134025 h 3234197"/>
              <a:gd name="connsiteX3" fmla="*/ 737710 w 1283479"/>
              <a:gd name="connsiteY3" fmla="*/ 3198291 h 3234197"/>
              <a:gd name="connsiteX4" fmla="*/ 0 w 1283479"/>
              <a:gd name="connsiteY4" fmla="*/ 3109325 h 3234197"/>
              <a:gd name="connsiteX0" fmla="*/ 0 w 1310712"/>
              <a:gd name="connsiteY0" fmla="*/ 3040637 h 3234197"/>
              <a:gd name="connsiteX1" fmla="*/ 752172 w 1310712"/>
              <a:gd name="connsiteY1" fmla="*/ 0 h 3234197"/>
              <a:gd name="connsiteX2" fmla="*/ 1310712 w 1310712"/>
              <a:gd name="connsiteY2" fmla="*/ 3134025 h 3234197"/>
              <a:gd name="connsiteX3" fmla="*/ 764943 w 1310712"/>
              <a:gd name="connsiteY3" fmla="*/ 3198291 h 3234197"/>
              <a:gd name="connsiteX4" fmla="*/ 0 w 1310712"/>
              <a:gd name="connsiteY4" fmla="*/ 3040637 h 3234197"/>
              <a:gd name="connsiteX0" fmla="*/ 0 w 1332319"/>
              <a:gd name="connsiteY0" fmla="*/ 3059787 h 3234197"/>
              <a:gd name="connsiteX1" fmla="*/ 773779 w 1332319"/>
              <a:gd name="connsiteY1" fmla="*/ 0 h 3234197"/>
              <a:gd name="connsiteX2" fmla="*/ 1332319 w 1332319"/>
              <a:gd name="connsiteY2" fmla="*/ 3134025 h 3234197"/>
              <a:gd name="connsiteX3" fmla="*/ 786550 w 1332319"/>
              <a:gd name="connsiteY3" fmla="*/ 3198291 h 3234197"/>
              <a:gd name="connsiteX4" fmla="*/ 0 w 1332319"/>
              <a:gd name="connsiteY4" fmla="*/ 3059787 h 3234197"/>
              <a:gd name="connsiteX0" fmla="*/ 0 w 1332319"/>
              <a:gd name="connsiteY0" fmla="*/ 3059787 h 3234197"/>
              <a:gd name="connsiteX1" fmla="*/ 773779 w 1332319"/>
              <a:gd name="connsiteY1" fmla="*/ 0 h 3234197"/>
              <a:gd name="connsiteX2" fmla="*/ 1332319 w 1332319"/>
              <a:gd name="connsiteY2" fmla="*/ 3134025 h 3234197"/>
              <a:gd name="connsiteX3" fmla="*/ 786550 w 1332319"/>
              <a:gd name="connsiteY3" fmla="*/ 3198291 h 3234197"/>
              <a:gd name="connsiteX4" fmla="*/ 0 w 1332319"/>
              <a:gd name="connsiteY4" fmla="*/ 3059787 h 3234197"/>
              <a:gd name="connsiteX0" fmla="*/ 0 w 1332319"/>
              <a:gd name="connsiteY0" fmla="*/ 3059787 h 3234197"/>
              <a:gd name="connsiteX1" fmla="*/ 773779 w 1332319"/>
              <a:gd name="connsiteY1" fmla="*/ 0 h 3234197"/>
              <a:gd name="connsiteX2" fmla="*/ 1332319 w 1332319"/>
              <a:gd name="connsiteY2" fmla="*/ 3134025 h 3234197"/>
              <a:gd name="connsiteX3" fmla="*/ 786550 w 1332319"/>
              <a:gd name="connsiteY3" fmla="*/ 3198291 h 3234197"/>
              <a:gd name="connsiteX4" fmla="*/ 0 w 1332319"/>
              <a:gd name="connsiteY4" fmla="*/ 3059787 h 3234197"/>
              <a:gd name="connsiteX0" fmla="*/ 0 w 1332319"/>
              <a:gd name="connsiteY0" fmla="*/ 3059787 h 3234197"/>
              <a:gd name="connsiteX1" fmla="*/ 773779 w 1332319"/>
              <a:gd name="connsiteY1" fmla="*/ 0 h 3234197"/>
              <a:gd name="connsiteX2" fmla="*/ 1332319 w 1332319"/>
              <a:gd name="connsiteY2" fmla="*/ 3134025 h 3234197"/>
              <a:gd name="connsiteX3" fmla="*/ 786550 w 1332319"/>
              <a:gd name="connsiteY3" fmla="*/ 3198291 h 3234197"/>
              <a:gd name="connsiteX4" fmla="*/ 0 w 1332319"/>
              <a:gd name="connsiteY4" fmla="*/ 3059787 h 3234197"/>
              <a:gd name="connsiteX0" fmla="*/ 0 w 1332319"/>
              <a:gd name="connsiteY0" fmla="*/ 3059787 h 3198291"/>
              <a:gd name="connsiteX1" fmla="*/ 773779 w 1332319"/>
              <a:gd name="connsiteY1" fmla="*/ 0 h 3198291"/>
              <a:gd name="connsiteX2" fmla="*/ 1332319 w 1332319"/>
              <a:gd name="connsiteY2" fmla="*/ 3134025 h 3198291"/>
              <a:gd name="connsiteX3" fmla="*/ 786550 w 1332319"/>
              <a:gd name="connsiteY3" fmla="*/ 3198291 h 3198291"/>
              <a:gd name="connsiteX4" fmla="*/ 0 w 1332319"/>
              <a:gd name="connsiteY4" fmla="*/ 3059787 h 3198291"/>
              <a:gd name="connsiteX0" fmla="*/ 0 w 1332319"/>
              <a:gd name="connsiteY0" fmla="*/ 3059787 h 3225168"/>
              <a:gd name="connsiteX1" fmla="*/ 773779 w 1332319"/>
              <a:gd name="connsiteY1" fmla="*/ 0 h 3225168"/>
              <a:gd name="connsiteX2" fmla="*/ 1332319 w 1332319"/>
              <a:gd name="connsiteY2" fmla="*/ 3134025 h 3225168"/>
              <a:gd name="connsiteX3" fmla="*/ 786550 w 1332319"/>
              <a:gd name="connsiteY3" fmla="*/ 3198291 h 3225168"/>
              <a:gd name="connsiteX4" fmla="*/ 0 w 1332319"/>
              <a:gd name="connsiteY4" fmla="*/ 3059787 h 3225168"/>
              <a:gd name="connsiteX0" fmla="*/ 0 w 1332319"/>
              <a:gd name="connsiteY0" fmla="*/ 3059787 h 3230611"/>
              <a:gd name="connsiteX1" fmla="*/ 773779 w 1332319"/>
              <a:gd name="connsiteY1" fmla="*/ 0 h 3230611"/>
              <a:gd name="connsiteX2" fmla="*/ 1332319 w 1332319"/>
              <a:gd name="connsiteY2" fmla="*/ 3134025 h 3230611"/>
              <a:gd name="connsiteX3" fmla="*/ 786550 w 1332319"/>
              <a:gd name="connsiteY3" fmla="*/ 3198291 h 3230611"/>
              <a:gd name="connsiteX4" fmla="*/ 0 w 1332319"/>
              <a:gd name="connsiteY4" fmla="*/ 3059787 h 3230611"/>
              <a:gd name="connsiteX0" fmla="*/ 0 w 1673952"/>
              <a:gd name="connsiteY0" fmla="*/ 3063894 h 3230611"/>
              <a:gd name="connsiteX1" fmla="*/ 1115412 w 1673952"/>
              <a:gd name="connsiteY1" fmla="*/ 0 h 3230611"/>
              <a:gd name="connsiteX2" fmla="*/ 1673952 w 1673952"/>
              <a:gd name="connsiteY2" fmla="*/ 3134025 h 3230611"/>
              <a:gd name="connsiteX3" fmla="*/ 1128183 w 1673952"/>
              <a:gd name="connsiteY3" fmla="*/ 3198291 h 3230611"/>
              <a:gd name="connsiteX4" fmla="*/ 0 w 1673952"/>
              <a:gd name="connsiteY4" fmla="*/ 3063894 h 3230611"/>
              <a:gd name="connsiteX0" fmla="*/ 0 w 1673952"/>
              <a:gd name="connsiteY0" fmla="*/ 3063894 h 3644674"/>
              <a:gd name="connsiteX1" fmla="*/ 1115412 w 1673952"/>
              <a:gd name="connsiteY1" fmla="*/ 0 h 3644674"/>
              <a:gd name="connsiteX2" fmla="*/ 1673952 w 1673952"/>
              <a:gd name="connsiteY2" fmla="*/ 3134025 h 3644674"/>
              <a:gd name="connsiteX3" fmla="*/ 0 w 1673952"/>
              <a:gd name="connsiteY3" fmla="*/ 3063894 h 3644674"/>
              <a:gd name="connsiteX0" fmla="*/ 0 w 1115412"/>
              <a:gd name="connsiteY0" fmla="*/ 3063894 h 3733357"/>
              <a:gd name="connsiteX1" fmla="*/ 1115412 w 1115412"/>
              <a:gd name="connsiteY1" fmla="*/ 0 h 3733357"/>
              <a:gd name="connsiteX2" fmla="*/ 563987 w 1115412"/>
              <a:gd name="connsiteY2" fmla="*/ 3222708 h 3733357"/>
              <a:gd name="connsiteX3" fmla="*/ 0 w 1115412"/>
              <a:gd name="connsiteY3" fmla="*/ 3063894 h 3733357"/>
              <a:gd name="connsiteX0" fmla="*/ 0 w 1115412"/>
              <a:gd name="connsiteY0" fmla="*/ 3063894 h 3586231"/>
              <a:gd name="connsiteX1" fmla="*/ 1115412 w 1115412"/>
              <a:gd name="connsiteY1" fmla="*/ 0 h 3586231"/>
              <a:gd name="connsiteX2" fmla="*/ 563987 w 1115412"/>
              <a:gd name="connsiteY2" fmla="*/ 3222708 h 3586231"/>
              <a:gd name="connsiteX3" fmla="*/ 0 w 1115412"/>
              <a:gd name="connsiteY3" fmla="*/ 3063894 h 3586231"/>
              <a:gd name="connsiteX0" fmla="*/ 0 w 1115412"/>
              <a:gd name="connsiteY0" fmla="*/ 3063894 h 3252292"/>
              <a:gd name="connsiteX1" fmla="*/ 1115412 w 1115412"/>
              <a:gd name="connsiteY1" fmla="*/ 0 h 3252292"/>
              <a:gd name="connsiteX2" fmla="*/ 563987 w 1115412"/>
              <a:gd name="connsiteY2" fmla="*/ 3222708 h 3252292"/>
              <a:gd name="connsiteX3" fmla="*/ 0 w 1115412"/>
              <a:gd name="connsiteY3" fmla="*/ 3063894 h 3252292"/>
              <a:gd name="connsiteX0" fmla="*/ 0 w 1115412"/>
              <a:gd name="connsiteY0" fmla="*/ 3063894 h 3252292"/>
              <a:gd name="connsiteX1" fmla="*/ 1115412 w 1115412"/>
              <a:gd name="connsiteY1" fmla="*/ 0 h 3252292"/>
              <a:gd name="connsiteX2" fmla="*/ 563987 w 1115412"/>
              <a:gd name="connsiteY2" fmla="*/ 3222708 h 3252292"/>
              <a:gd name="connsiteX3" fmla="*/ 0 w 1115412"/>
              <a:gd name="connsiteY3" fmla="*/ 3063894 h 3252292"/>
              <a:gd name="connsiteX0" fmla="*/ 0 w 1115412"/>
              <a:gd name="connsiteY0" fmla="*/ 3063894 h 3252292"/>
              <a:gd name="connsiteX1" fmla="*/ 1115412 w 1115412"/>
              <a:gd name="connsiteY1" fmla="*/ 0 h 3252292"/>
              <a:gd name="connsiteX2" fmla="*/ 563987 w 1115412"/>
              <a:gd name="connsiteY2" fmla="*/ 3222708 h 3252292"/>
              <a:gd name="connsiteX3" fmla="*/ 0 w 1115412"/>
              <a:gd name="connsiteY3" fmla="*/ 3063894 h 3252292"/>
              <a:gd name="connsiteX0" fmla="*/ 0 w 1115412"/>
              <a:gd name="connsiteY0" fmla="*/ 3063894 h 3252292"/>
              <a:gd name="connsiteX1" fmla="*/ 1115412 w 1115412"/>
              <a:gd name="connsiteY1" fmla="*/ 0 h 3252292"/>
              <a:gd name="connsiteX2" fmla="*/ 563987 w 1115412"/>
              <a:gd name="connsiteY2" fmla="*/ 3222708 h 3252292"/>
              <a:gd name="connsiteX3" fmla="*/ 0 w 1115412"/>
              <a:gd name="connsiteY3" fmla="*/ 3063894 h 3252292"/>
              <a:gd name="connsiteX0" fmla="*/ 0 w 1115412"/>
              <a:gd name="connsiteY0" fmla="*/ 3063894 h 3252292"/>
              <a:gd name="connsiteX1" fmla="*/ 1115412 w 1115412"/>
              <a:gd name="connsiteY1" fmla="*/ 0 h 3252292"/>
              <a:gd name="connsiteX2" fmla="*/ 563987 w 1115412"/>
              <a:gd name="connsiteY2" fmla="*/ 3222708 h 3252292"/>
              <a:gd name="connsiteX3" fmla="*/ 0 w 1115412"/>
              <a:gd name="connsiteY3" fmla="*/ 3063894 h 3252292"/>
              <a:gd name="connsiteX0" fmla="*/ 0 w 1115412"/>
              <a:gd name="connsiteY0" fmla="*/ 3063894 h 3252292"/>
              <a:gd name="connsiteX1" fmla="*/ 1115412 w 1115412"/>
              <a:gd name="connsiteY1" fmla="*/ 0 h 3252292"/>
              <a:gd name="connsiteX2" fmla="*/ 563987 w 1115412"/>
              <a:gd name="connsiteY2" fmla="*/ 3222708 h 3252292"/>
              <a:gd name="connsiteX3" fmla="*/ 0 w 1115412"/>
              <a:gd name="connsiteY3" fmla="*/ 3063894 h 325229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115412" h="3252292">
                <a:moveTo>
                  <a:pt x="0" y="3063894"/>
                </a:moveTo>
                <a:lnTo>
                  <a:pt x="1115412" y="0"/>
                </a:lnTo>
                <a:lnTo>
                  <a:pt x="563987" y="3222708"/>
                </a:lnTo>
                <a:cubicBezTo>
                  <a:pt x="61145" y="3153892"/>
                  <a:pt x="480773" y="3252292"/>
                  <a:pt x="0" y="3063894"/>
                </a:cubicBezTo>
                <a:close/>
              </a:path>
            </a:pathLst>
          </a:custGeom>
          <a:solidFill>
            <a:srgbClr val="000000">
              <a:alpha val="0"/>
            </a:srgbClr>
          </a:solidFill>
          <a:ln>
            <a:solidFill>
              <a:srgbClr val="000000">
                <a:alpha val="0"/>
              </a:srgb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grpSp>
        <p:nvGrpSpPr>
          <p:cNvPr id="664" name="Группа 663"/>
          <p:cNvGrpSpPr/>
          <p:nvPr/>
        </p:nvGrpSpPr>
        <p:grpSpPr>
          <a:xfrm>
            <a:off x="1664351" y="928670"/>
            <a:ext cx="3230611" cy="2500330"/>
            <a:chOff x="1664351" y="928670"/>
            <a:chExt cx="3230611" cy="2500330"/>
          </a:xfrm>
          <a:solidFill>
            <a:srgbClr val="000000">
              <a:alpha val="0"/>
            </a:srgbClr>
          </a:solidFill>
        </p:grpSpPr>
        <p:sp>
          <p:nvSpPr>
            <p:cNvPr id="665" name="Полилиния 664">
              <a:hlinkClick r:id="rId4" action="ppaction://hlinksldjump"/>
            </p:cNvPr>
            <p:cNvSpPr/>
            <p:nvPr/>
          </p:nvSpPr>
          <p:spPr>
            <a:xfrm rot="7524075">
              <a:off x="2572833" y="717036"/>
              <a:ext cx="1413647" cy="3230611"/>
            </a:xfrm>
            <a:custGeom>
              <a:avLst/>
              <a:gdLst>
                <a:gd name="connsiteX0" fmla="*/ 0 w 1111396"/>
                <a:gd name="connsiteY0" fmla="*/ 3146584 h 3146584"/>
                <a:gd name="connsiteX1" fmla="*/ 555698 w 1111396"/>
                <a:gd name="connsiteY1" fmla="*/ 0 h 3146584"/>
                <a:gd name="connsiteX2" fmla="*/ 1111396 w 1111396"/>
                <a:gd name="connsiteY2" fmla="*/ 3146584 h 3146584"/>
                <a:gd name="connsiteX3" fmla="*/ 0 w 1111396"/>
                <a:gd name="connsiteY3" fmla="*/ 3146584 h 3146584"/>
                <a:gd name="connsiteX0" fmla="*/ 0 w 1178136"/>
                <a:gd name="connsiteY0" fmla="*/ 3146584 h 3146728"/>
                <a:gd name="connsiteX1" fmla="*/ 555698 w 1178136"/>
                <a:gd name="connsiteY1" fmla="*/ 0 h 3146728"/>
                <a:gd name="connsiteX2" fmla="*/ 1178136 w 1178136"/>
                <a:gd name="connsiteY2" fmla="*/ 3146728 h 3146728"/>
                <a:gd name="connsiteX3" fmla="*/ 0 w 1178136"/>
                <a:gd name="connsiteY3" fmla="*/ 3146584 h 3146728"/>
                <a:gd name="connsiteX0" fmla="*/ 0 w 1309203"/>
                <a:gd name="connsiteY0" fmla="*/ 3103754 h 3146728"/>
                <a:gd name="connsiteX1" fmla="*/ 686765 w 1309203"/>
                <a:gd name="connsiteY1" fmla="*/ 0 h 3146728"/>
                <a:gd name="connsiteX2" fmla="*/ 1309203 w 1309203"/>
                <a:gd name="connsiteY2" fmla="*/ 3146728 h 3146728"/>
                <a:gd name="connsiteX3" fmla="*/ 0 w 1309203"/>
                <a:gd name="connsiteY3" fmla="*/ 3103754 h 3146728"/>
                <a:gd name="connsiteX0" fmla="*/ 0 w 1347377"/>
                <a:gd name="connsiteY0" fmla="*/ 3109325 h 3146728"/>
                <a:gd name="connsiteX1" fmla="*/ 724939 w 1347377"/>
                <a:gd name="connsiteY1" fmla="*/ 0 h 3146728"/>
                <a:gd name="connsiteX2" fmla="*/ 1347377 w 1347377"/>
                <a:gd name="connsiteY2" fmla="*/ 3146728 h 3146728"/>
                <a:gd name="connsiteX3" fmla="*/ 0 w 1347377"/>
                <a:gd name="connsiteY3" fmla="*/ 3109325 h 3146728"/>
                <a:gd name="connsiteX0" fmla="*/ 0 w 1347377"/>
                <a:gd name="connsiteY0" fmla="*/ 3109325 h 3146728"/>
                <a:gd name="connsiteX1" fmla="*/ 724939 w 1347377"/>
                <a:gd name="connsiteY1" fmla="*/ 0 h 3146728"/>
                <a:gd name="connsiteX2" fmla="*/ 1347377 w 1347377"/>
                <a:gd name="connsiteY2" fmla="*/ 3146728 h 3146728"/>
                <a:gd name="connsiteX3" fmla="*/ 674426 w 1347377"/>
                <a:gd name="connsiteY3" fmla="*/ 3123470 h 3146728"/>
                <a:gd name="connsiteX4" fmla="*/ 0 w 1347377"/>
                <a:gd name="connsiteY4" fmla="*/ 3109325 h 3146728"/>
                <a:gd name="connsiteX0" fmla="*/ 0 w 1347377"/>
                <a:gd name="connsiteY0" fmla="*/ 3109325 h 3170436"/>
                <a:gd name="connsiteX1" fmla="*/ 724939 w 1347377"/>
                <a:gd name="connsiteY1" fmla="*/ 0 h 3170436"/>
                <a:gd name="connsiteX2" fmla="*/ 1347377 w 1347377"/>
                <a:gd name="connsiteY2" fmla="*/ 3146728 h 3170436"/>
                <a:gd name="connsiteX3" fmla="*/ 710754 w 1347377"/>
                <a:gd name="connsiteY3" fmla="*/ 3170436 h 3170436"/>
                <a:gd name="connsiteX4" fmla="*/ 0 w 1347377"/>
                <a:gd name="connsiteY4" fmla="*/ 3109325 h 3170436"/>
                <a:gd name="connsiteX0" fmla="*/ 0 w 1347377"/>
                <a:gd name="connsiteY0" fmla="*/ 3109325 h 3198291"/>
                <a:gd name="connsiteX1" fmla="*/ 724939 w 1347377"/>
                <a:gd name="connsiteY1" fmla="*/ 0 h 3198291"/>
                <a:gd name="connsiteX2" fmla="*/ 1347377 w 1347377"/>
                <a:gd name="connsiteY2" fmla="*/ 3146728 h 3198291"/>
                <a:gd name="connsiteX3" fmla="*/ 737710 w 1347377"/>
                <a:gd name="connsiteY3" fmla="*/ 3198291 h 3198291"/>
                <a:gd name="connsiteX4" fmla="*/ 0 w 1347377"/>
                <a:gd name="connsiteY4" fmla="*/ 3109325 h 3198291"/>
                <a:gd name="connsiteX0" fmla="*/ 0 w 1347377"/>
                <a:gd name="connsiteY0" fmla="*/ 3109325 h 3230602"/>
                <a:gd name="connsiteX1" fmla="*/ 724939 w 1347377"/>
                <a:gd name="connsiteY1" fmla="*/ 0 h 3230602"/>
                <a:gd name="connsiteX2" fmla="*/ 1347377 w 1347377"/>
                <a:gd name="connsiteY2" fmla="*/ 3146728 h 3230602"/>
                <a:gd name="connsiteX3" fmla="*/ 737710 w 1347377"/>
                <a:gd name="connsiteY3" fmla="*/ 3198291 h 3230602"/>
                <a:gd name="connsiteX4" fmla="*/ 0 w 1347377"/>
                <a:gd name="connsiteY4" fmla="*/ 3109325 h 3230602"/>
                <a:gd name="connsiteX0" fmla="*/ 0 w 1347377"/>
                <a:gd name="connsiteY0" fmla="*/ 3109325 h 3198291"/>
                <a:gd name="connsiteX1" fmla="*/ 724939 w 1347377"/>
                <a:gd name="connsiteY1" fmla="*/ 0 h 3198291"/>
                <a:gd name="connsiteX2" fmla="*/ 1347377 w 1347377"/>
                <a:gd name="connsiteY2" fmla="*/ 3146728 h 3198291"/>
                <a:gd name="connsiteX3" fmla="*/ 737710 w 1347377"/>
                <a:gd name="connsiteY3" fmla="*/ 3198291 h 3198291"/>
                <a:gd name="connsiteX4" fmla="*/ 0 w 1347377"/>
                <a:gd name="connsiteY4" fmla="*/ 3109325 h 3198291"/>
                <a:gd name="connsiteX0" fmla="*/ 0 w 1347377"/>
                <a:gd name="connsiteY0" fmla="*/ 3109325 h 3212766"/>
                <a:gd name="connsiteX1" fmla="*/ 724939 w 1347377"/>
                <a:gd name="connsiteY1" fmla="*/ 0 h 3212766"/>
                <a:gd name="connsiteX2" fmla="*/ 1347377 w 1347377"/>
                <a:gd name="connsiteY2" fmla="*/ 3146728 h 3212766"/>
                <a:gd name="connsiteX3" fmla="*/ 737710 w 1347377"/>
                <a:gd name="connsiteY3" fmla="*/ 3198291 h 3212766"/>
                <a:gd name="connsiteX4" fmla="*/ 0 w 1347377"/>
                <a:gd name="connsiteY4" fmla="*/ 3109325 h 3212766"/>
                <a:gd name="connsiteX0" fmla="*/ 0 w 1347377"/>
                <a:gd name="connsiteY0" fmla="*/ 3109325 h 3198291"/>
                <a:gd name="connsiteX1" fmla="*/ 724939 w 1347377"/>
                <a:gd name="connsiteY1" fmla="*/ 0 h 3198291"/>
                <a:gd name="connsiteX2" fmla="*/ 1347377 w 1347377"/>
                <a:gd name="connsiteY2" fmla="*/ 3146728 h 3198291"/>
                <a:gd name="connsiteX3" fmla="*/ 737710 w 1347377"/>
                <a:gd name="connsiteY3" fmla="*/ 3198291 h 3198291"/>
                <a:gd name="connsiteX4" fmla="*/ 0 w 1347377"/>
                <a:gd name="connsiteY4" fmla="*/ 3109325 h 3198291"/>
                <a:gd name="connsiteX0" fmla="*/ 0 w 1347377"/>
                <a:gd name="connsiteY0" fmla="*/ 3109325 h 3215130"/>
                <a:gd name="connsiteX1" fmla="*/ 724939 w 1347377"/>
                <a:gd name="connsiteY1" fmla="*/ 0 h 3215130"/>
                <a:gd name="connsiteX2" fmla="*/ 1347377 w 1347377"/>
                <a:gd name="connsiteY2" fmla="*/ 3146728 h 3215130"/>
                <a:gd name="connsiteX3" fmla="*/ 737710 w 1347377"/>
                <a:gd name="connsiteY3" fmla="*/ 3198291 h 3215130"/>
                <a:gd name="connsiteX4" fmla="*/ 0 w 1347377"/>
                <a:gd name="connsiteY4" fmla="*/ 3109325 h 3215130"/>
                <a:gd name="connsiteX0" fmla="*/ 0 w 1347377"/>
                <a:gd name="connsiteY0" fmla="*/ 3109325 h 3198291"/>
                <a:gd name="connsiteX1" fmla="*/ 724939 w 1347377"/>
                <a:gd name="connsiteY1" fmla="*/ 0 h 3198291"/>
                <a:gd name="connsiteX2" fmla="*/ 1347377 w 1347377"/>
                <a:gd name="connsiteY2" fmla="*/ 3146728 h 3198291"/>
                <a:gd name="connsiteX3" fmla="*/ 737710 w 1347377"/>
                <a:gd name="connsiteY3" fmla="*/ 3198291 h 3198291"/>
                <a:gd name="connsiteX4" fmla="*/ 0 w 1347377"/>
                <a:gd name="connsiteY4" fmla="*/ 3109325 h 3198291"/>
                <a:gd name="connsiteX0" fmla="*/ 0 w 1283479"/>
                <a:gd name="connsiteY0" fmla="*/ 3109325 h 3198291"/>
                <a:gd name="connsiteX1" fmla="*/ 724939 w 1283479"/>
                <a:gd name="connsiteY1" fmla="*/ 0 h 3198291"/>
                <a:gd name="connsiteX2" fmla="*/ 1283479 w 1283479"/>
                <a:gd name="connsiteY2" fmla="*/ 3134025 h 3198291"/>
                <a:gd name="connsiteX3" fmla="*/ 737710 w 1283479"/>
                <a:gd name="connsiteY3" fmla="*/ 3198291 h 3198291"/>
                <a:gd name="connsiteX4" fmla="*/ 0 w 1283479"/>
                <a:gd name="connsiteY4" fmla="*/ 3109325 h 3198291"/>
                <a:gd name="connsiteX0" fmla="*/ 0 w 1283479"/>
                <a:gd name="connsiteY0" fmla="*/ 3109325 h 3225582"/>
                <a:gd name="connsiteX1" fmla="*/ 724939 w 1283479"/>
                <a:gd name="connsiteY1" fmla="*/ 0 h 3225582"/>
                <a:gd name="connsiteX2" fmla="*/ 1283479 w 1283479"/>
                <a:gd name="connsiteY2" fmla="*/ 3134025 h 3225582"/>
                <a:gd name="connsiteX3" fmla="*/ 737710 w 1283479"/>
                <a:gd name="connsiteY3" fmla="*/ 3198291 h 3225582"/>
                <a:gd name="connsiteX4" fmla="*/ 0 w 1283479"/>
                <a:gd name="connsiteY4" fmla="*/ 3109325 h 3225582"/>
                <a:gd name="connsiteX0" fmla="*/ 0 w 1283479"/>
                <a:gd name="connsiteY0" fmla="*/ 3109325 h 3234197"/>
                <a:gd name="connsiteX1" fmla="*/ 724939 w 1283479"/>
                <a:gd name="connsiteY1" fmla="*/ 0 h 3234197"/>
                <a:gd name="connsiteX2" fmla="*/ 1283479 w 1283479"/>
                <a:gd name="connsiteY2" fmla="*/ 3134025 h 3234197"/>
                <a:gd name="connsiteX3" fmla="*/ 737710 w 1283479"/>
                <a:gd name="connsiteY3" fmla="*/ 3198291 h 3234197"/>
                <a:gd name="connsiteX4" fmla="*/ 0 w 1283479"/>
                <a:gd name="connsiteY4" fmla="*/ 3109325 h 3234197"/>
                <a:gd name="connsiteX0" fmla="*/ 0 w 1310712"/>
                <a:gd name="connsiteY0" fmla="*/ 3040637 h 3234197"/>
                <a:gd name="connsiteX1" fmla="*/ 752172 w 1310712"/>
                <a:gd name="connsiteY1" fmla="*/ 0 h 3234197"/>
                <a:gd name="connsiteX2" fmla="*/ 1310712 w 1310712"/>
                <a:gd name="connsiteY2" fmla="*/ 3134025 h 3234197"/>
                <a:gd name="connsiteX3" fmla="*/ 764943 w 1310712"/>
                <a:gd name="connsiteY3" fmla="*/ 3198291 h 3234197"/>
                <a:gd name="connsiteX4" fmla="*/ 0 w 1310712"/>
                <a:gd name="connsiteY4" fmla="*/ 3040637 h 3234197"/>
                <a:gd name="connsiteX0" fmla="*/ 0 w 1332319"/>
                <a:gd name="connsiteY0" fmla="*/ 3059787 h 3234197"/>
                <a:gd name="connsiteX1" fmla="*/ 773779 w 1332319"/>
                <a:gd name="connsiteY1" fmla="*/ 0 h 3234197"/>
                <a:gd name="connsiteX2" fmla="*/ 1332319 w 1332319"/>
                <a:gd name="connsiteY2" fmla="*/ 3134025 h 3234197"/>
                <a:gd name="connsiteX3" fmla="*/ 786550 w 1332319"/>
                <a:gd name="connsiteY3" fmla="*/ 3198291 h 3234197"/>
                <a:gd name="connsiteX4" fmla="*/ 0 w 1332319"/>
                <a:gd name="connsiteY4" fmla="*/ 3059787 h 3234197"/>
                <a:gd name="connsiteX0" fmla="*/ 0 w 1332319"/>
                <a:gd name="connsiteY0" fmla="*/ 3059787 h 3234197"/>
                <a:gd name="connsiteX1" fmla="*/ 773779 w 1332319"/>
                <a:gd name="connsiteY1" fmla="*/ 0 h 3234197"/>
                <a:gd name="connsiteX2" fmla="*/ 1332319 w 1332319"/>
                <a:gd name="connsiteY2" fmla="*/ 3134025 h 3234197"/>
                <a:gd name="connsiteX3" fmla="*/ 786550 w 1332319"/>
                <a:gd name="connsiteY3" fmla="*/ 3198291 h 3234197"/>
                <a:gd name="connsiteX4" fmla="*/ 0 w 1332319"/>
                <a:gd name="connsiteY4" fmla="*/ 3059787 h 3234197"/>
                <a:gd name="connsiteX0" fmla="*/ 0 w 1332319"/>
                <a:gd name="connsiteY0" fmla="*/ 3059787 h 3234197"/>
                <a:gd name="connsiteX1" fmla="*/ 773779 w 1332319"/>
                <a:gd name="connsiteY1" fmla="*/ 0 h 3234197"/>
                <a:gd name="connsiteX2" fmla="*/ 1332319 w 1332319"/>
                <a:gd name="connsiteY2" fmla="*/ 3134025 h 3234197"/>
                <a:gd name="connsiteX3" fmla="*/ 786550 w 1332319"/>
                <a:gd name="connsiteY3" fmla="*/ 3198291 h 3234197"/>
                <a:gd name="connsiteX4" fmla="*/ 0 w 1332319"/>
                <a:gd name="connsiteY4" fmla="*/ 3059787 h 3234197"/>
                <a:gd name="connsiteX0" fmla="*/ 0 w 1332319"/>
                <a:gd name="connsiteY0" fmla="*/ 3059787 h 3234197"/>
                <a:gd name="connsiteX1" fmla="*/ 773779 w 1332319"/>
                <a:gd name="connsiteY1" fmla="*/ 0 h 3234197"/>
                <a:gd name="connsiteX2" fmla="*/ 1332319 w 1332319"/>
                <a:gd name="connsiteY2" fmla="*/ 3134025 h 3234197"/>
                <a:gd name="connsiteX3" fmla="*/ 786550 w 1332319"/>
                <a:gd name="connsiteY3" fmla="*/ 3198291 h 3234197"/>
                <a:gd name="connsiteX4" fmla="*/ 0 w 1332319"/>
                <a:gd name="connsiteY4" fmla="*/ 3059787 h 3234197"/>
                <a:gd name="connsiteX0" fmla="*/ 0 w 1332319"/>
                <a:gd name="connsiteY0" fmla="*/ 3059787 h 3198291"/>
                <a:gd name="connsiteX1" fmla="*/ 773779 w 1332319"/>
                <a:gd name="connsiteY1" fmla="*/ 0 h 3198291"/>
                <a:gd name="connsiteX2" fmla="*/ 1332319 w 1332319"/>
                <a:gd name="connsiteY2" fmla="*/ 3134025 h 3198291"/>
                <a:gd name="connsiteX3" fmla="*/ 786550 w 1332319"/>
                <a:gd name="connsiteY3" fmla="*/ 3198291 h 3198291"/>
                <a:gd name="connsiteX4" fmla="*/ 0 w 1332319"/>
                <a:gd name="connsiteY4" fmla="*/ 3059787 h 3198291"/>
                <a:gd name="connsiteX0" fmla="*/ 0 w 1332319"/>
                <a:gd name="connsiteY0" fmla="*/ 3059787 h 3225168"/>
                <a:gd name="connsiteX1" fmla="*/ 773779 w 1332319"/>
                <a:gd name="connsiteY1" fmla="*/ 0 h 3225168"/>
                <a:gd name="connsiteX2" fmla="*/ 1332319 w 1332319"/>
                <a:gd name="connsiteY2" fmla="*/ 3134025 h 3225168"/>
                <a:gd name="connsiteX3" fmla="*/ 786550 w 1332319"/>
                <a:gd name="connsiteY3" fmla="*/ 3198291 h 3225168"/>
                <a:gd name="connsiteX4" fmla="*/ 0 w 1332319"/>
                <a:gd name="connsiteY4" fmla="*/ 3059787 h 3225168"/>
                <a:gd name="connsiteX0" fmla="*/ 0 w 1332319"/>
                <a:gd name="connsiteY0" fmla="*/ 3059787 h 3230611"/>
                <a:gd name="connsiteX1" fmla="*/ 773779 w 1332319"/>
                <a:gd name="connsiteY1" fmla="*/ 0 h 3230611"/>
                <a:gd name="connsiteX2" fmla="*/ 1332319 w 1332319"/>
                <a:gd name="connsiteY2" fmla="*/ 3134025 h 3230611"/>
                <a:gd name="connsiteX3" fmla="*/ 786550 w 1332319"/>
                <a:gd name="connsiteY3" fmla="*/ 3198291 h 3230611"/>
                <a:gd name="connsiteX4" fmla="*/ 0 w 1332319"/>
                <a:gd name="connsiteY4" fmla="*/ 3059787 h 32306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32319" h="3230611">
                  <a:moveTo>
                    <a:pt x="0" y="3059787"/>
                  </a:moveTo>
                  <a:lnTo>
                    <a:pt x="773779" y="0"/>
                  </a:lnTo>
                  <a:lnTo>
                    <a:pt x="1332319" y="3134025"/>
                  </a:lnTo>
                  <a:cubicBezTo>
                    <a:pt x="1085172" y="3230611"/>
                    <a:pt x="1069366" y="3186397"/>
                    <a:pt x="786550" y="3198291"/>
                  </a:cubicBezTo>
                  <a:cubicBezTo>
                    <a:pt x="379207" y="3175599"/>
                    <a:pt x="275642" y="3177282"/>
                    <a:pt x="0" y="3059787"/>
                  </a:cubicBezTo>
                  <a:close/>
                </a:path>
              </a:pathLst>
            </a:custGeom>
            <a:grpFill/>
            <a:ln>
              <a:solidFill>
                <a:srgbClr val="000000">
                  <a:alpha val="0"/>
                </a:srgbClr>
              </a:solidFill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674" name="Прямая соединительная линия 673"/>
            <p:cNvCxnSpPr/>
            <p:nvPr/>
          </p:nvCxnSpPr>
          <p:spPr>
            <a:xfrm rot="16200000" flipV="1">
              <a:off x="2285984" y="1142984"/>
              <a:ext cx="2500330" cy="2071702"/>
            </a:xfrm>
            <a:prstGeom prst="line">
              <a:avLst/>
            </a:prstGeom>
            <a:grpFill/>
            <a:ln>
              <a:solidFill>
                <a:srgbClr val="000000">
                  <a:alpha val="0"/>
                </a:srgbClr>
              </a:solidFill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</p:cxnSp>
        <p:cxnSp>
          <p:nvCxnSpPr>
            <p:cNvPr id="675" name="Прямая соединительная линия 674"/>
            <p:cNvCxnSpPr/>
            <p:nvPr/>
          </p:nvCxnSpPr>
          <p:spPr>
            <a:xfrm rot="16200000" flipV="1">
              <a:off x="2440517" y="1262624"/>
              <a:ext cx="1346019" cy="2876266"/>
            </a:xfrm>
            <a:prstGeom prst="line">
              <a:avLst/>
            </a:prstGeom>
            <a:grpFill/>
            <a:ln>
              <a:solidFill>
                <a:srgbClr val="000000">
                  <a:alpha val="0"/>
                </a:srgbClr>
              </a:solidFill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</p:cxnSp>
      </p:grpSp>
      <p:sp>
        <p:nvSpPr>
          <p:cNvPr id="687" name="Полилиния 686">
            <a:hlinkClick r:id="rId5" action="ppaction://hlinksldjump"/>
          </p:cNvPr>
          <p:cNvSpPr/>
          <p:nvPr/>
        </p:nvSpPr>
        <p:spPr>
          <a:xfrm rot="9183955">
            <a:off x="3056427" y="211812"/>
            <a:ext cx="2066696" cy="3198291"/>
          </a:xfrm>
          <a:custGeom>
            <a:avLst/>
            <a:gdLst>
              <a:gd name="connsiteX0" fmla="*/ 0 w 1111396"/>
              <a:gd name="connsiteY0" fmla="*/ 3146584 h 3146584"/>
              <a:gd name="connsiteX1" fmla="*/ 555698 w 1111396"/>
              <a:gd name="connsiteY1" fmla="*/ 0 h 3146584"/>
              <a:gd name="connsiteX2" fmla="*/ 1111396 w 1111396"/>
              <a:gd name="connsiteY2" fmla="*/ 3146584 h 3146584"/>
              <a:gd name="connsiteX3" fmla="*/ 0 w 1111396"/>
              <a:gd name="connsiteY3" fmla="*/ 3146584 h 3146584"/>
              <a:gd name="connsiteX0" fmla="*/ 0 w 1178136"/>
              <a:gd name="connsiteY0" fmla="*/ 3146584 h 3146728"/>
              <a:gd name="connsiteX1" fmla="*/ 555698 w 1178136"/>
              <a:gd name="connsiteY1" fmla="*/ 0 h 3146728"/>
              <a:gd name="connsiteX2" fmla="*/ 1178136 w 1178136"/>
              <a:gd name="connsiteY2" fmla="*/ 3146728 h 3146728"/>
              <a:gd name="connsiteX3" fmla="*/ 0 w 1178136"/>
              <a:gd name="connsiteY3" fmla="*/ 3146584 h 3146728"/>
              <a:gd name="connsiteX0" fmla="*/ 0 w 1309203"/>
              <a:gd name="connsiteY0" fmla="*/ 3103754 h 3146728"/>
              <a:gd name="connsiteX1" fmla="*/ 686765 w 1309203"/>
              <a:gd name="connsiteY1" fmla="*/ 0 h 3146728"/>
              <a:gd name="connsiteX2" fmla="*/ 1309203 w 1309203"/>
              <a:gd name="connsiteY2" fmla="*/ 3146728 h 3146728"/>
              <a:gd name="connsiteX3" fmla="*/ 0 w 1309203"/>
              <a:gd name="connsiteY3" fmla="*/ 3103754 h 3146728"/>
              <a:gd name="connsiteX0" fmla="*/ 0 w 1347377"/>
              <a:gd name="connsiteY0" fmla="*/ 3109325 h 3146728"/>
              <a:gd name="connsiteX1" fmla="*/ 724939 w 1347377"/>
              <a:gd name="connsiteY1" fmla="*/ 0 h 3146728"/>
              <a:gd name="connsiteX2" fmla="*/ 1347377 w 1347377"/>
              <a:gd name="connsiteY2" fmla="*/ 3146728 h 3146728"/>
              <a:gd name="connsiteX3" fmla="*/ 0 w 1347377"/>
              <a:gd name="connsiteY3" fmla="*/ 3109325 h 3146728"/>
              <a:gd name="connsiteX0" fmla="*/ 0 w 1347377"/>
              <a:gd name="connsiteY0" fmla="*/ 3109325 h 3146728"/>
              <a:gd name="connsiteX1" fmla="*/ 724939 w 1347377"/>
              <a:gd name="connsiteY1" fmla="*/ 0 h 3146728"/>
              <a:gd name="connsiteX2" fmla="*/ 1347377 w 1347377"/>
              <a:gd name="connsiteY2" fmla="*/ 3146728 h 3146728"/>
              <a:gd name="connsiteX3" fmla="*/ 674426 w 1347377"/>
              <a:gd name="connsiteY3" fmla="*/ 3123470 h 3146728"/>
              <a:gd name="connsiteX4" fmla="*/ 0 w 1347377"/>
              <a:gd name="connsiteY4" fmla="*/ 3109325 h 3146728"/>
              <a:gd name="connsiteX0" fmla="*/ 0 w 1347377"/>
              <a:gd name="connsiteY0" fmla="*/ 3109325 h 3170436"/>
              <a:gd name="connsiteX1" fmla="*/ 724939 w 1347377"/>
              <a:gd name="connsiteY1" fmla="*/ 0 h 3170436"/>
              <a:gd name="connsiteX2" fmla="*/ 1347377 w 1347377"/>
              <a:gd name="connsiteY2" fmla="*/ 3146728 h 3170436"/>
              <a:gd name="connsiteX3" fmla="*/ 710754 w 1347377"/>
              <a:gd name="connsiteY3" fmla="*/ 3170436 h 3170436"/>
              <a:gd name="connsiteX4" fmla="*/ 0 w 1347377"/>
              <a:gd name="connsiteY4" fmla="*/ 3109325 h 3170436"/>
              <a:gd name="connsiteX0" fmla="*/ 0 w 1347377"/>
              <a:gd name="connsiteY0" fmla="*/ 3109325 h 3198291"/>
              <a:gd name="connsiteX1" fmla="*/ 724939 w 1347377"/>
              <a:gd name="connsiteY1" fmla="*/ 0 h 3198291"/>
              <a:gd name="connsiteX2" fmla="*/ 1347377 w 1347377"/>
              <a:gd name="connsiteY2" fmla="*/ 3146728 h 3198291"/>
              <a:gd name="connsiteX3" fmla="*/ 737710 w 1347377"/>
              <a:gd name="connsiteY3" fmla="*/ 3198291 h 3198291"/>
              <a:gd name="connsiteX4" fmla="*/ 0 w 1347377"/>
              <a:gd name="connsiteY4" fmla="*/ 3109325 h 3198291"/>
              <a:gd name="connsiteX0" fmla="*/ 0 w 1347377"/>
              <a:gd name="connsiteY0" fmla="*/ 3109325 h 3230602"/>
              <a:gd name="connsiteX1" fmla="*/ 724939 w 1347377"/>
              <a:gd name="connsiteY1" fmla="*/ 0 h 3230602"/>
              <a:gd name="connsiteX2" fmla="*/ 1347377 w 1347377"/>
              <a:gd name="connsiteY2" fmla="*/ 3146728 h 3230602"/>
              <a:gd name="connsiteX3" fmla="*/ 737710 w 1347377"/>
              <a:gd name="connsiteY3" fmla="*/ 3198291 h 3230602"/>
              <a:gd name="connsiteX4" fmla="*/ 0 w 1347377"/>
              <a:gd name="connsiteY4" fmla="*/ 3109325 h 3230602"/>
              <a:gd name="connsiteX0" fmla="*/ 0 w 1347377"/>
              <a:gd name="connsiteY0" fmla="*/ 3109325 h 3198291"/>
              <a:gd name="connsiteX1" fmla="*/ 724939 w 1347377"/>
              <a:gd name="connsiteY1" fmla="*/ 0 h 3198291"/>
              <a:gd name="connsiteX2" fmla="*/ 1347377 w 1347377"/>
              <a:gd name="connsiteY2" fmla="*/ 3146728 h 3198291"/>
              <a:gd name="connsiteX3" fmla="*/ 737710 w 1347377"/>
              <a:gd name="connsiteY3" fmla="*/ 3198291 h 3198291"/>
              <a:gd name="connsiteX4" fmla="*/ 0 w 1347377"/>
              <a:gd name="connsiteY4" fmla="*/ 3109325 h 3198291"/>
              <a:gd name="connsiteX0" fmla="*/ 0 w 1347377"/>
              <a:gd name="connsiteY0" fmla="*/ 3109325 h 3212766"/>
              <a:gd name="connsiteX1" fmla="*/ 724939 w 1347377"/>
              <a:gd name="connsiteY1" fmla="*/ 0 h 3212766"/>
              <a:gd name="connsiteX2" fmla="*/ 1347377 w 1347377"/>
              <a:gd name="connsiteY2" fmla="*/ 3146728 h 3212766"/>
              <a:gd name="connsiteX3" fmla="*/ 737710 w 1347377"/>
              <a:gd name="connsiteY3" fmla="*/ 3198291 h 3212766"/>
              <a:gd name="connsiteX4" fmla="*/ 0 w 1347377"/>
              <a:gd name="connsiteY4" fmla="*/ 3109325 h 3212766"/>
              <a:gd name="connsiteX0" fmla="*/ 0 w 1347377"/>
              <a:gd name="connsiteY0" fmla="*/ 3109325 h 3198291"/>
              <a:gd name="connsiteX1" fmla="*/ 724939 w 1347377"/>
              <a:gd name="connsiteY1" fmla="*/ 0 h 3198291"/>
              <a:gd name="connsiteX2" fmla="*/ 1347377 w 1347377"/>
              <a:gd name="connsiteY2" fmla="*/ 3146728 h 3198291"/>
              <a:gd name="connsiteX3" fmla="*/ 737710 w 1347377"/>
              <a:gd name="connsiteY3" fmla="*/ 3198291 h 3198291"/>
              <a:gd name="connsiteX4" fmla="*/ 0 w 1347377"/>
              <a:gd name="connsiteY4" fmla="*/ 3109325 h 3198291"/>
              <a:gd name="connsiteX0" fmla="*/ 0 w 1347377"/>
              <a:gd name="connsiteY0" fmla="*/ 3109325 h 3215130"/>
              <a:gd name="connsiteX1" fmla="*/ 724939 w 1347377"/>
              <a:gd name="connsiteY1" fmla="*/ 0 h 3215130"/>
              <a:gd name="connsiteX2" fmla="*/ 1347377 w 1347377"/>
              <a:gd name="connsiteY2" fmla="*/ 3146728 h 3215130"/>
              <a:gd name="connsiteX3" fmla="*/ 737710 w 1347377"/>
              <a:gd name="connsiteY3" fmla="*/ 3198291 h 3215130"/>
              <a:gd name="connsiteX4" fmla="*/ 0 w 1347377"/>
              <a:gd name="connsiteY4" fmla="*/ 3109325 h 3215130"/>
              <a:gd name="connsiteX0" fmla="*/ 0 w 1347377"/>
              <a:gd name="connsiteY0" fmla="*/ 3109325 h 3198291"/>
              <a:gd name="connsiteX1" fmla="*/ 724939 w 1347377"/>
              <a:gd name="connsiteY1" fmla="*/ 0 h 3198291"/>
              <a:gd name="connsiteX2" fmla="*/ 1347377 w 1347377"/>
              <a:gd name="connsiteY2" fmla="*/ 3146728 h 3198291"/>
              <a:gd name="connsiteX3" fmla="*/ 737710 w 1347377"/>
              <a:gd name="connsiteY3" fmla="*/ 3198291 h 3198291"/>
              <a:gd name="connsiteX4" fmla="*/ 0 w 1347377"/>
              <a:gd name="connsiteY4" fmla="*/ 3109325 h 3198291"/>
              <a:gd name="connsiteX0" fmla="*/ 0 w 1283479"/>
              <a:gd name="connsiteY0" fmla="*/ 3109325 h 3198291"/>
              <a:gd name="connsiteX1" fmla="*/ 724939 w 1283479"/>
              <a:gd name="connsiteY1" fmla="*/ 0 h 3198291"/>
              <a:gd name="connsiteX2" fmla="*/ 1283479 w 1283479"/>
              <a:gd name="connsiteY2" fmla="*/ 3134025 h 3198291"/>
              <a:gd name="connsiteX3" fmla="*/ 737710 w 1283479"/>
              <a:gd name="connsiteY3" fmla="*/ 3198291 h 3198291"/>
              <a:gd name="connsiteX4" fmla="*/ 0 w 1283479"/>
              <a:gd name="connsiteY4" fmla="*/ 3109325 h 3198291"/>
              <a:gd name="connsiteX0" fmla="*/ 0 w 1283479"/>
              <a:gd name="connsiteY0" fmla="*/ 3109325 h 3225582"/>
              <a:gd name="connsiteX1" fmla="*/ 724939 w 1283479"/>
              <a:gd name="connsiteY1" fmla="*/ 0 h 3225582"/>
              <a:gd name="connsiteX2" fmla="*/ 1283479 w 1283479"/>
              <a:gd name="connsiteY2" fmla="*/ 3134025 h 3225582"/>
              <a:gd name="connsiteX3" fmla="*/ 737710 w 1283479"/>
              <a:gd name="connsiteY3" fmla="*/ 3198291 h 3225582"/>
              <a:gd name="connsiteX4" fmla="*/ 0 w 1283479"/>
              <a:gd name="connsiteY4" fmla="*/ 3109325 h 3225582"/>
              <a:gd name="connsiteX0" fmla="*/ 0 w 1283479"/>
              <a:gd name="connsiteY0" fmla="*/ 3109325 h 3234197"/>
              <a:gd name="connsiteX1" fmla="*/ 724939 w 1283479"/>
              <a:gd name="connsiteY1" fmla="*/ 0 h 3234197"/>
              <a:gd name="connsiteX2" fmla="*/ 1283479 w 1283479"/>
              <a:gd name="connsiteY2" fmla="*/ 3134025 h 3234197"/>
              <a:gd name="connsiteX3" fmla="*/ 737710 w 1283479"/>
              <a:gd name="connsiteY3" fmla="*/ 3198291 h 3234197"/>
              <a:gd name="connsiteX4" fmla="*/ 0 w 1283479"/>
              <a:gd name="connsiteY4" fmla="*/ 3109325 h 3234197"/>
              <a:gd name="connsiteX0" fmla="*/ 0 w 1310712"/>
              <a:gd name="connsiteY0" fmla="*/ 3040637 h 3234197"/>
              <a:gd name="connsiteX1" fmla="*/ 752172 w 1310712"/>
              <a:gd name="connsiteY1" fmla="*/ 0 h 3234197"/>
              <a:gd name="connsiteX2" fmla="*/ 1310712 w 1310712"/>
              <a:gd name="connsiteY2" fmla="*/ 3134025 h 3234197"/>
              <a:gd name="connsiteX3" fmla="*/ 764943 w 1310712"/>
              <a:gd name="connsiteY3" fmla="*/ 3198291 h 3234197"/>
              <a:gd name="connsiteX4" fmla="*/ 0 w 1310712"/>
              <a:gd name="connsiteY4" fmla="*/ 3040637 h 3234197"/>
              <a:gd name="connsiteX0" fmla="*/ 0 w 1332319"/>
              <a:gd name="connsiteY0" fmla="*/ 3059787 h 3234197"/>
              <a:gd name="connsiteX1" fmla="*/ 773779 w 1332319"/>
              <a:gd name="connsiteY1" fmla="*/ 0 h 3234197"/>
              <a:gd name="connsiteX2" fmla="*/ 1332319 w 1332319"/>
              <a:gd name="connsiteY2" fmla="*/ 3134025 h 3234197"/>
              <a:gd name="connsiteX3" fmla="*/ 786550 w 1332319"/>
              <a:gd name="connsiteY3" fmla="*/ 3198291 h 3234197"/>
              <a:gd name="connsiteX4" fmla="*/ 0 w 1332319"/>
              <a:gd name="connsiteY4" fmla="*/ 3059787 h 3234197"/>
              <a:gd name="connsiteX0" fmla="*/ 0 w 1332319"/>
              <a:gd name="connsiteY0" fmla="*/ 3059787 h 3234197"/>
              <a:gd name="connsiteX1" fmla="*/ 773779 w 1332319"/>
              <a:gd name="connsiteY1" fmla="*/ 0 h 3234197"/>
              <a:gd name="connsiteX2" fmla="*/ 1332319 w 1332319"/>
              <a:gd name="connsiteY2" fmla="*/ 3134025 h 3234197"/>
              <a:gd name="connsiteX3" fmla="*/ 786550 w 1332319"/>
              <a:gd name="connsiteY3" fmla="*/ 3198291 h 3234197"/>
              <a:gd name="connsiteX4" fmla="*/ 0 w 1332319"/>
              <a:gd name="connsiteY4" fmla="*/ 3059787 h 3234197"/>
              <a:gd name="connsiteX0" fmla="*/ 0 w 1332319"/>
              <a:gd name="connsiteY0" fmla="*/ 3059787 h 3234197"/>
              <a:gd name="connsiteX1" fmla="*/ 773779 w 1332319"/>
              <a:gd name="connsiteY1" fmla="*/ 0 h 3234197"/>
              <a:gd name="connsiteX2" fmla="*/ 1332319 w 1332319"/>
              <a:gd name="connsiteY2" fmla="*/ 3134025 h 3234197"/>
              <a:gd name="connsiteX3" fmla="*/ 786550 w 1332319"/>
              <a:gd name="connsiteY3" fmla="*/ 3198291 h 3234197"/>
              <a:gd name="connsiteX4" fmla="*/ 0 w 1332319"/>
              <a:gd name="connsiteY4" fmla="*/ 3059787 h 3234197"/>
              <a:gd name="connsiteX0" fmla="*/ 0 w 1332319"/>
              <a:gd name="connsiteY0" fmla="*/ 3059787 h 3234197"/>
              <a:gd name="connsiteX1" fmla="*/ 773779 w 1332319"/>
              <a:gd name="connsiteY1" fmla="*/ 0 h 3234197"/>
              <a:gd name="connsiteX2" fmla="*/ 1332319 w 1332319"/>
              <a:gd name="connsiteY2" fmla="*/ 3134025 h 3234197"/>
              <a:gd name="connsiteX3" fmla="*/ 786550 w 1332319"/>
              <a:gd name="connsiteY3" fmla="*/ 3198291 h 3234197"/>
              <a:gd name="connsiteX4" fmla="*/ 0 w 1332319"/>
              <a:gd name="connsiteY4" fmla="*/ 3059787 h 3234197"/>
              <a:gd name="connsiteX0" fmla="*/ 0 w 1332319"/>
              <a:gd name="connsiteY0" fmla="*/ 3059787 h 3198291"/>
              <a:gd name="connsiteX1" fmla="*/ 773779 w 1332319"/>
              <a:gd name="connsiteY1" fmla="*/ 0 h 3198291"/>
              <a:gd name="connsiteX2" fmla="*/ 1332319 w 1332319"/>
              <a:gd name="connsiteY2" fmla="*/ 3134025 h 3198291"/>
              <a:gd name="connsiteX3" fmla="*/ 786550 w 1332319"/>
              <a:gd name="connsiteY3" fmla="*/ 3198291 h 3198291"/>
              <a:gd name="connsiteX4" fmla="*/ 0 w 1332319"/>
              <a:gd name="connsiteY4" fmla="*/ 3059787 h 3198291"/>
              <a:gd name="connsiteX0" fmla="*/ 0 w 1332319"/>
              <a:gd name="connsiteY0" fmla="*/ 3059787 h 3225168"/>
              <a:gd name="connsiteX1" fmla="*/ 773779 w 1332319"/>
              <a:gd name="connsiteY1" fmla="*/ 0 h 3225168"/>
              <a:gd name="connsiteX2" fmla="*/ 1332319 w 1332319"/>
              <a:gd name="connsiteY2" fmla="*/ 3134025 h 3225168"/>
              <a:gd name="connsiteX3" fmla="*/ 786550 w 1332319"/>
              <a:gd name="connsiteY3" fmla="*/ 3198291 h 3225168"/>
              <a:gd name="connsiteX4" fmla="*/ 0 w 1332319"/>
              <a:gd name="connsiteY4" fmla="*/ 3059787 h 3225168"/>
              <a:gd name="connsiteX0" fmla="*/ 0 w 1332319"/>
              <a:gd name="connsiteY0" fmla="*/ 3059787 h 3230611"/>
              <a:gd name="connsiteX1" fmla="*/ 773779 w 1332319"/>
              <a:gd name="connsiteY1" fmla="*/ 0 h 3230611"/>
              <a:gd name="connsiteX2" fmla="*/ 1332319 w 1332319"/>
              <a:gd name="connsiteY2" fmla="*/ 3134025 h 3230611"/>
              <a:gd name="connsiteX3" fmla="*/ 786550 w 1332319"/>
              <a:gd name="connsiteY3" fmla="*/ 3198291 h 3230611"/>
              <a:gd name="connsiteX4" fmla="*/ 0 w 1332319"/>
              <a:gd name="connsiteY4" fmla="*/ 3059787 h 3230611"/>
              <a:gd name="connsiteX0" fmla="*/ 0 w 1793717"/>
              <a:gd name="connsiteY0" fmla="*/ 2936115 h 3230611"/>
              <a:gd name="connsiteX1" fmla="*/ 1235177 w 1793717"/>
              <a:gd name="connsiteY1" fmla="*/ 0 h 3230611"/>
              <a:gd name="connsiteX2" fmla="*/ 1793717 w 1793717"/>
              <a:gd name="connsiteY2" fmla="*/ 3134025 h 3230611"/>
              <a:gd name="connsiteX3" fmla="*/ 1247948 w 1793717"/>
              <a:gd name="connsiteY3" fmla="*/ 3198291 h 3230611"/>
              <a:gd name="connsiteX4" fmla="*/ 0 w 1793717"/>
              <a:gd name="connsiteY4" fmla="*/ 2936115 h 3230611"/>
              <a:gd name="connsiteX0" fmla="*/ 0 w 1947798"/>
              <a:gd name="connsiteY0" fmla="*/ 2936115 h 3252877"/>
              <a:gd name="connsiteX1" fmla="*/ 1235177 w 1947798"/>
              <a:gd name="connsiteY1" fmla="*/ 0 h 3252877"/>
              <a:gd name="connsiteX2" fmla="*/ 1947798 w 1947798"/>
              <a:gd name="connsiteY2" fmla="*/ 3156291 h 3252877"/>
              <a:gd name="connsiteX3" fmla="*/ 1247948 w 1947798"/>
              <a:gd name="connsiteY3" fmla="*/ 3198291 h 3252877"/>
              <a:gd name="connsiteX4" fmla="*/ 0 w 1947798"/>
              <a:gd name="connsiteY4" fmla="*/ 2936115 h 3252877"/>
              <a:gd name="connsiteX0" fmla="*/ 0 w 1947798"/>
              <a:gd name="connsiteY0" fmla="*/ 2936115 h 3198291"/>
              <a:gd name="connsiteX1" fmla="*/ 1235177 w 1947798"/>
              <a:gd name="connsiteY1" fmla="*/ 0 h 3198291"/>
              <a:gd name="connsiteX2" fmla="*/ 1947798 w 1947798"/>
              <a:gd name="connsiteY2" fmla="*/ 3156291 h 3198291"/>
              <a:gd name="connsiteX3" fmla="*/ 1247948 w 1947798"/>
              <a:gd name="connsiteY3" fmla="*/ 3198291 h 3198291"/>
              <a:gd name="connsiteX4" fmla="*/ 0 w 1947798"/>
              <a:gd name="connsiteY4" fmla="*/ 2936115 h 319829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947798" h="3198291">
                <a:moveTo>
                  <a:pt x="0" y="2936115"/>
                </a:moveTo>
                <a:lnTo>
                  <a:pt x="1235177" y="0"/>
                </a:lnTo>
                <a:lnTo>
                  <a:pt x="1947798" y="3156291"/>
                </a:lnTo>
                <a:cubicBezTo>
                  <a:pt x="1635806" y="3197159"/>
                  <a:pt x="1530764" y="3186397"/>
                  <a:pt x="1247948" y="3198291"/>
                </a:cubicBezTo>
                <a:cubicBezTo>
                  <a:pt x="840605" y="3175599"/>
                  <a:pt x="275642" y="3053610"/>
                  <a:pt x="0" y="2936115"/>
                </a:cubicBezTo>
                <a:close/>
              </a:path>
            </a:pathLst>
          </a:custGeom>
          <a:solidFill>
            <a:srgbClr val="000000">
              <a:alpha val="0"/>
            </a:srgbClr>
          </a:solidFill>
          <a:ln>
            <a:solidFill>
              <a:srgbClr val="000000">
                <a:alpha val="0"/>
              </a:srgb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grpSp>
        <p:nvGrpSpPr>
          <p:cNvPr id="690" name="Группа 689"/>
          <p:cNvGrpSpPr/>
          <p:nvPr/>
        </p:nvGrpSpPr>
        <p:grpSpPr>
          <a:xfrm>
            <a:off x="4253358" y="175642"/>
            <a:ext cx="1890280" cy="3341350"/>
            <a:chOff x="4253358" y="175642"/>
            <a:chExt cx="1890280" cy="3341350"/>
          </a:xfrm>
          <a:solidFill>
            <a:srgbClr val="000000">
              <a:alpha val="0"/>
            </a:srgbClr>
          </a:solidFill>
        </p:grpSpPr>
        <p:sp>
          <p:nvSpPr>
            <p:cNvPr id="691" name="Полилиния 690">
              <a:hlinkClick r:id="rId6" action="ppaction://hlinksldjump"/>
            </p:cNvPr>
            <p:cNvSpPr/>
            <p:nvPr/>
          </p:nvSpPr>
          <p:spPr>
            <a:xfrm rot="11199332">
              <a:off x="4253358" y="175642"/>
              <a:ext cx="1704731" cy="3341350"/>
            </a:xfrm>
            <a:custGeom>
              <a:avLst/>
              <a:gdLst>
                <a:gd name="connsiteX0" fmla="*/ 0 w 1111396"/>
                <a:gd name="connsiteY0" fmla="*/ 3146584 h 3146584"/>
                <a:gd name="connsiteX1" fmla="*/ 555698 w 1111396"/>
                <a:gd name="connsiteY1" fmla="*/ 0 h 3146584"/>
                <a:gd name="connsiteX2" fmla="*/ 1111396 w 1111396"/>
                <a:gd name="connsiteY2" fmla="*/ 3146584 h 3146584"/>
                <a:gd name="connsiteX3" fmla="*/ 0 w 1111396"/>
                <a:gd name="connsiteY3" fmla="*/ 3146584 h 3146584"/>
                <a:gd name="connsiteX0" fmla="*/ 0 w 1178136"/>
                <a:gd name="connsiteY0" fmla="*/ 3146584 h 3146728"/>
                <a:gd name="connsiteX1" fmla="*/ 555698 w 1178136"/>
                <a:gd name="connsiteY1" fmla="*/ 0 h 3146728"/>
                <a:gd name="connsiteX2" fmla="*/ 1178136 w 1178136"/>
                <a:gd name="connsiteY2" fmla="*/ 3146728 h 3146728"/>
                <a:gd name="connsiteX3" fmla="*/ 0 w 1178136"/>
                <a:gd name="connsiteY3" fmla="*/ 3146584 h 3146728"/>
                <a:gd name="connsiteX0" fmla="*/ 0 w 1309203"/>
                <a:gd name="connsiteY0" fmla="*/ 3103754 h 3146728"/>
                <a:gd name="connsiteX1" fmla="*/ 686765 w 1309203"/>
                <a:gd name="connsiteY1" fmla="*/ 0 h 3146728"/>
                <a:gd name="connsiteX2" fmla="*/ 1309203 w 1309203"/>
                <a:gd name="connsiteY2" fmla="*/ 3146728 h 3146728"/>
                <a:gd name="connsiteX3" fmla="*/ 0 w 1309203"/>
                <a:gd name="connsiteY3" fmla="*/ 3103754 h 3146728"/>
                <a:gd name="connsiteX0" fmla="*/ 0 w 1347377"/>
                <a:gd name="connsiteY0" fmla="*/ 3109325 h 3146728"/>
                <a:gd name="connsiteX1" fmla="*/ 724939 w 1347377"/>
                <a:gd name="connsiteY1" fmla="*/ 0 h 3146728"/>
                <a:gd name="connsiteX2" fmla="*/ 1347377 w 1347377"/>
                <a:gd name="connsiteY2" fmla="*/ 3146728 h 3146728"/>
                <a:gd name="connsiteX3" fmla="*/ 0 w 1347377"/>
                <a:gd name="connsiteY3" fmla="*/ 3109325 h 3146728"/>
                <a:gd name="connsiteX0" fmla="*/ 0 w 1347377"/>
                <a:gd name="connsiteY0" fmla="*/ 3109325 h 3146728"/>
                <a:gd name="connsiteX1" fmla="*/ 724939 w 1347377"/>
                <a:gd name="connsiteY1" fmla="*/ 0 h 3146728"/>
                <a:gd name="connsiteX2" fmla="*/ 1347377 w 1347377"/>
                <a:gd name="connsiteY2" fmla="*/ 3146728 h 3146728"/>
                <a:gd name="connsiteX3" fmla="*/ 674426 w 1347377"/>
                <a:gd name="connsiteY3" fmla="*/ 3123470 h 3146728"/>
                <a:gd name="connsiteX4" fmla="*/ 0 w 1347377"/>
                <a:gd name="connsiteY4" fmla="*/ 3109325 h 3146728"/>
                <a:gd name="connsiteX0" fmla="*/ 0 w 1347377"/>
                <a:gd name="connsiteY0" fmla="*/ 3109325 h 3170436"/>
                <a:gd name="connsiteX1" fmla="*/ 724939 w 1347377"/>
                <a:gd name="connsiteY1" fmla="*/ 0 h 3170436"/>
                <a:gd name="connsiteX2" fmla="*/ 1347377 w 1347377"/>
                <a:gd name="connsiteY2" fmla="*/ 3146728 h 3170436"/>
                <a:gd name="connsiteX3" fmla="*/ 710754 w 1347377"/>
                <a:gd name="connsiteY3" fmla="*/ 3170436 h 3170436"/>
                <a:gd name="connsiteX4" fmla="*/ 0 w 1347377"/>
                <a:gd name="connsiteY4" fmla="*/ 3109325 h 3170436"/>
                <a:gd name="connsiteX0" fmla="*/ 0 w 1347377"/>
                <a:gd name="connsiteY0" fmla="*/ 3109325 h 3198291"/>
                <a:gd name="connsiteX1" fmla="*/ 724939 w 1347377"/>
                <a:gd name="connsiteY1" fmla="*/ 0 h 3198291"/>
                <a:gd name="connsiteX2" fmla="*/ 1347377 w 1347377"/>
                <a:gd name="connsiteY2" fmla="*/ 3146728 h 3198291"/>
                <a:gd name="connsiteX3" fmla="*/ 737710 w 1347377"/>
                <a:gd name="connsiteY3" fmla="*/ 3198291 h 3198291"/>
                <a:gd name="connsiteX4" fmla="*/ 0 w 1347377"/>
                <a:gd name="connsiteY4" fmla="*/ 3109325 h 3198291"/>
                <a:gd name="connsiteX0" fmla="*/ 0 w 1347377"/>
                <a:gd name="connsiteY0" fmla="*/ 3109325 h 3230602"/>
                <a:gd name="connsiteX1" fmla="*/ 724939 w 1347377"/>
                <a:gd name="connsiteY1" fmla="*/ 0 h 3230602"/>
                <a:gd name="connsiteX2" fmla="*/ 1347377 w 1347377"/>
                <a:gd name="connsiteY2" fmla="*/ 3146728 h 3230602"/>
                <a:gd name="connsiteX3" fmla="*/ 737710 w 1347377"/>
                <a:gd name="connsiteY3" fmla="*/ 3198291 h 3230602"/>
                <a:gd name="connsiteX4" fmla="*/ 0 w 1347377"/>
                <a:gd name="connsiteY4" fmla="*/ 3109325 h 3230602"/>
                <a:gd name="connsiteX0" fmla="*/ 0 w 1347377"/>
                <a:gd name="connsiteY0" fmla="*/ 3109325 h 3198291"/>
                <a:gd name="connsiteX1" fmla="*/ 724939 w 1347377"/>
                <a:gd name="connsiteY1" fmla="*/ 0 h 3198291"/>
                <a:gd name="connsiteX2" fmla="*/ 1347377 w 1347377"/>
                <a:gd name="connsiteY2" fmla="*/ 3146728 h 3198291"/>
                <a:gd name="connsiteX3" fmla="*/ 737710 w 1347377"/>
                <a:gd name="connsiteY3" fmla="*/ 3198291 h 3198291"/>
                <a:gd name="connsiteX4" fmla="*/ 0 w 1347377"/>
                <a:gd name="connsiteY4" fmla="*/ 3109325 h 3198291"/>
                <a:gd name="connsiteX0" fmla="*/ 0 w 1347377"/>
                <a:gd name="connsiteY0" fmla="*/ 3109325 h 3212766"/>
                <a:gd name="connsiteX1" fmla="*/ 724939 w 1347377"/>
                <a:gd name="connsiteY1" fmla="*/ 0 h 3212766"/>
                <a:gd name="connsiteX2" fmla="*/ 1347377 w 1347377"/>
                <a:gd name="connsiteY2" fmla="*/ 3146728 h 3212766"/>
                <a:gd name="connsiteX3" fmla="*/ 737710 w 1347377"/>
                <a:gd name="connsiteY3" fmla="*/ 3198291 h 3212766"/>
                <a:gd name="connsiteX4" fmla="*/ 0 w 1347377"/>
                <a:gd name="connsiteY4" fmla="*/ 3109325 h 3212766"/>
                <a:gd name="connsiteX0" fmla="*/ 0 w 1347377"/>
                <a:gd name="connsiteY0" fmla="*/ 3109325 h 3198291"/>
                <a:gd name="connsiteX1" fmla="*/ 724939 w 1347377"/>
                <a:gd name="connsiteY1" fmla="*/ 0 h 3198291"/>
                <a:gd name="connsiteX2" fmla="*/ 1347377 w 1347377"/>
                <a:gd name="connsiteY2" fmla="*/ 3146728 h 3198291"/>
                <a:gd name="connsiteX3" fmla="*/ 737710 w 1347377"/>
                <a:gd name="connsiteY3" fmla="*/ 3198291 h 3198291"/>
                <a:gd name="connsiteX4" fmla="*/ 0 w 1347377"/>
                <a:gd name="connsiteY4" fmla="*/ 3109325 h 3198291"/>
                <a:gd name="connsiteX0" fmla="*/ 0 w 1347377"/>
                <a:gd name="connsiteY0" fmla="*/ 3109325 h 3215130"/>
                <a:gd name="connsiteX1" fmla="*/ 724939 w 1347377"/>
                <a:gd name="connsiteY1" fmla="*/ 0 h 3215130"/>
                <a:gd name="connsiteX2" fmla="*/ 1347377 w 1347377"/>
                <a:gd name="connsiteY2" fmla="*/ 3146728 h 3215130"/>
                <a:gd name="connsiteX3" fmla="*/ 737710 w 1347377"/>
                <a:gd name="connsiteY3" fmla="*/ 3198291 h 3215130"/>
                <a:gd name="connsiteX4" fmla="*/ 0 w 1347377"/>
                <a:gd name="connsiteY4" fmla="*/ 3109325 h 3215130"/>
                <a:gd name="connsiteX0" fmla="*/ 0 w 1347377"/>
                <a:gd name="connsiteY0" fmla="*/ 3109325 h 3198291"/>
                <a:gd name="connsiteX1" fmla="*/ 724939 w 1347377"/>
                <a:gd name="connsiteY1" fmla="*/ 0 h 3198291"/>
                <a:gd name="connsiteX2" fmla="*/ 1347377 w 1347377"/>
                <a:gd name="connsiteY2" fmla="*/ 3146728 h 3198291"/>
                <a:gd name="connsiteX3" fmla="*/ 737710 w 1347377"/>
                <a:gd name="connsiteY3" fmla="*/ 3198291 h 3198291"/>
                <a:gd name="connsiteX4" fmla="*/ 0 w 1347377"/>
                <a:gd name="connsiteY4" fmla="*/ 3109325 h 3198291"/>
                <a:gd name="connsiteX0" fmla="*/ 0 w 1283479"/>
                <a:gd name="connsiteY0" fmla="*/ 3109325 h 3198291"/>
                <a:gd name="connsiteX1" fmla="*/ 724939 w 1283479"/>
                <a:gd name="connsiteY1" fmla="*/ 0 h 3198291"/>
                <a:gd name="connsiteX2" fmla="*/ 1283479 w 1283479"/>
                <a:gd name="connsiteY2" fmla="*/ 3134025 h 3198291"/>
                <a:gd name="connsiteX3" fmla="*/ 737710 w 1283479"/>
                <a:gd name="connsiteY3" fmla="*/ 3198291 h 3198291"/>
                <a:gd name="connsiteX4" fmla="*/ 0 w 1283479"/>
                <a:gd name="connsiteY4" fmla="*/ 3109325 h 3198291"/>
                <a:gd name="connsiteX0" fmla="*/ 0 w 1283479"/>
                <a:gd name="connsiteY0" fmla="*/ 3109325 h 3225582"/>
                <a:gd name="connsiteX1" fmla="*/ 724939 w 1283479"/>
                <a:gd name="connsiteY1" fmla="*/ 0 h 3225582"/>
                <a:gd name="connsiteX2" fmla="*/ 1283479 w 1283479"/>
                <a:gd name="connsiteY2" fmla="*/ 3134025 h 3225582"/>
                <a:gd name="connsiteX3" fmla="*/ 737710 w 1283479"/>
                <a:gd name="connsiteY3" fmla="*/ 3198291 h 3225582"/>
                <a:gd name="connsiteX4" fmla="*/ 0 w 1283479"/>
                <a:gd name="connsiteY4" fmla="*/ 3109325 h 3225582"/>
                <a:gd name="connsiteX0" fmla="*/ 0 w 1283479"/>
                <a:gd name="connsiteY0" fmla="*/ 3109325 h 3234197"/>
                <a:gd name="connsiteX1" fmla="*/ 724939 w 1283479"/>
                <a:gd name="connsiteY1" fmla="*/ 0 h 3234197"/>
                <a:gd name="connsiteX2" fmla="*/ 1283479 w 1283479"/>
                <a:gd name="connsiteY2" fmla="*/ 3134025 h 3234197"/>
                <a:gd name="connsiteX3" fmla="*/ 737710 w 1283479"/>
                <a:gd name="connsiteY3" fmla="*/ 3198291 h 3234197"/>
                <a:gd name="connsiteX4" fmla="*/ 0 w 1283479"/>
                <a:gd name="connsiteY4" fmla="*/ 3109325 h 3234197"/>
                <a:gd name="connsiteX0" fmla="*/ 0 w 1310712"/>
                <a:gd name="connsiteY0" fmla="*/ 3040637 h 3234197"/>
                <a:gd name="connsiteX1" fmla="*/ 752172 w 1310712"/>
                <a:gd name="connsiteY1" fmla="*/ 0 h 3234197"/>
                <a:gd name="connsiteX2" fmla="*/ 1310712 w 1310712"/>
                <a:gd name="connsiteY2" fmla="*/ 3134025 h 3234197"/>
                <a:gd name="connsiteX3" fmla="*/ 764943 w 1310712"/>
                <a:gd name="connsiteY3" fmla="*/ 3198291 h 3234197"/>
                <a:gd name="connsiteX4" fmla="*/ 0 w 1310712"/>
                <a:gd name="connsiteY4" fmla="*/ 3040637 h 3234197"/>
                <a:gd name="connsiteX0" fmla="*/ 0 w 1332319"/>
                <a:gd name="connsiteY0" fmla="*/ 3059787 h 3234197"/>
                <a:gd name="connsiteX1" fmla="*/ 773779 w 1332319"/>
                <a:gd name="connsiteY1" fmla="*/ 0 h 3234197"/>
                <a:gd name="connsiteX2" fmla="*/ 1332319 w 1332319"/>
                <a:gd name="connsiteY2" fmla="*/ 3134025 h 3234197"/>
                <a:gd name="connsiteX3" fmla="*/ 786550 w 1332319"/>
                <a:gd name="connsiteY3" fmla="*/ 3198291 h 3234197"/>
                <a:gd name="connsiteX4" fmla="*/ 0 w 1332319"/>
                <a:gd name="connsiteY4" fmla="*/ 3059787 h 3234197"/>
                <a:gd name="connsiteX0" fmla="*/ 0 w 1332319"/>
                <a:gd name="connsiteY0" fmla="*/ 3059787 h 3234197"/>
                <a:gd name="connsiteX1" fmla="*/ 773779 w 1332319"/>
                <a:gd name="connsiteY1" fmla="*/ 0 h 3234197"/>
                <a:gd name="connsiteX2" fmla="*/ 1332319 w 1332319"/>
                <a:gd name="connsiteY2" fmla="*/ 3134025 h 3234197"/>
                <a:gd name="connsiteX3" fmla="*/ 786550 w 1332319"/>
                <a:gd name="connsiteY3" fmla="*/ 3198291 h 3234197"/>
                <a:gd name="connsiteX4" fmla="*/ 0 w 1332319"/>
                <a:gd name="connsiteY4" fmla="*/ 3059787 h 3234197"/>
                <a:gd name="connsiteX0" fmla="*/ 0 w 1332319"/>
                <a:gd name="connsiteY0" fmla="*/ 3059787 h 3234197"/>
                <a:gd name="connsiteX1" fmla="*/ 773779 w 1332319"/>
                <a:gd name="connsiteY1" fmla="*/ 0 h 3234197"/>
                <a:gd name="connsiteX2" fmla="*/ 1332319 w 1332319"/>
                <a:gd name="connsiteY2" fmla="*/ 3134025 h 3234197"/>
                <a:gd name="connsiteX3" fmla="*/ 786550 w 1332319"/>
                <a:gd name="connsiteY3" fmla="*/ 3198291 h 3234197"/>
                <a:gd name="connsiteX4" fmla="*/ 0 w 1332319"/>
                <a:gd name="connsiteY4" fmla="*/ 3059787 h 3234197"/>
                <a:gd name="connsiteX0" fmla="*/ 0 w 1332319"/>
                <a:gd name="connsiteY0" fmla="*/ 3059787 h 3234197"/>
                <a:gd name="connsiteX1" fmla="*/ 773779 w 1332319"/>
                <a:gd name="connsiteY1" fmla="*/ 0 h 3234197"/>
                <a:gd name="connsiteX2" fmla="*/ 1332319 w 1332319"/>
                <a:gd name="connsiteY2" fmla="*/ 3134025 h 3234197"/>
                <a:gd name="connsiteX3" fmla="*/ 786550 w 1332319"/>
                <a:gd name="connsiteY3" fmla="*/ 3198291 h 3234197"/>
                <a:gd name="connsiteX4" fmla="*/ 0 w 1332319"/>
                <a:gd name="connsiteY4" fmla="*/ 3059787 h 3234197"/>
                <a:gd name="connsiteX0" fmla="*/ 0 w 1332319"/>
                <a:gd name="connsiteY0" fmla="*/ 3059787 h 3198291"/>
                <a:gd name="connsiteX1" fmla="*/ 773779 w 1332319"/>
                <a:gd name="connsiteY1" fmla="*/ 0 h 3198291"/>
                <a:gd name="connsiteX2" fmla="*/ 1332319 w 1332319"/>
                <a:gd name="connsiteY2" fmla="*/ 3134025 h 3198291"/>
                <a:gd name="connsiteX3" fmla="*/ 786550 w 1332319"/>
                <a:gd name="connsiteY3" fmla="*/ 3198291 h 3198291"/>
                <a:gd name="connsiteX4" fmla="*/ 0 w 1332319"/>
                <a:gd name="connsiteY4" fmla="*/ 3059787 h 3198291"/>
                <a:gd name="connsiteX0" fmla="*/ 0 w 1332319"/>
                <a:gd name="connsiteY0" fmla="*/ 3059787 h 3225168"/>
                <a:gd name="connsiteX1" fmla="*/ 773779 w 1332319"/>
                <a:gd name="connsiteY1" fmla="*/ 0 h 3225168"/>
                <a:gd name="connsiteX2" fmla="*/ 1332319 w 1332319"/>
                <a:gd name="connsiteY2" fmla="*/ 3134025 h 3225168"/>
                <a:gd name="connsiteX3" fmla="*/ 786550 w 1332319"/>
                <a:gd name="connsiteY3" fmla="*/ 3198291 h 3225168"/>
                <a:gd name="connsiteX4" fmla="*/ 0 w 1332319"/>
                <a:gd name="connsiteY4" fmla="*/ 3059787 h 3225168"/>
                <a:gd name="connsiteX0" fmla="*/ 0 w 1332319"/>
                <a:gd name="connsiteY0" fmla="*/ 3059787 h 3230611"/>
                <a:gd name="connsiteX1" fmla="*/ 773779 w 1332319"/>
                <a:gd name="connsiteY1" fmla="*/ 0 h 3230611"/>
                <a:gd name="connsiteX2" fmla="*/ 1332319 w 1332319"/>
                <a:gd name="connsiteY2" fmla="*/ 3134025 h 3230611"/>
                <a:gd name="connsiteX3" fmla="*/ 786550 w 1332319"/>
                <a:gd name="connsiteY3" fmla="*/ 3198291 h 3230611"/>
                <a:gd name="connsiteX4" fmla="*/ 0 w 1332319"/>
                <a:gd name="connsiteY4" fmla="*/ 3059787 h 3230611"/>
                <a:gd name="connsiteX0" fmla="*/ 0 w 1793717"/>
                <a:gd name="connsiteY0" fmla="*/ 2936115 h 3230611"/>
                <a:gd name="connsiteX1" fmla="*/ 1235177 w 1793717"/>
                <a:gd name="connsiteY1" fmla="*/ 0 h 3230611"/>
                <a:gd name="connsiteX2" fmla="*/ 1793717 w 1793717"/>
                <a:gd name="connsiteY2" fmla="*/ 3134025 h 3230611"/>
                <a:gd name="connsiteX3" fmla="*/ 1247948 w 1793717"/>
                <a:gd name="connsiteY3" fmla="*/ 3198291 h 3230611"/>
                <a:gd name="connsiteX4" fmla="*/ 0 w 1793717"/>
                <a:gd name="connsiteY4" fmla="*/ 2936115 h 3230611"/>
                <a:gd name="connsiteX0" fmla="*/ 0 w 1947798"/>
                <a:gd name="connsiteY0" fmla="*/ 2936115 h 3252877"/>
                <a:gd name="connsiteX1" fmla="*/ 1235177 w 1947798"/>
                <a:gd name="connsiteY1" fmla="*/ 0 h 3252877"/>
                <a:gd name="connsiteX2" fmla="*/ 1947798 w 1947798"/>
                <a:gd name="connsiteY2" fmla="*/ 3156291 h 3252877"/>
                <a:gd name="connsiteX3" fmla="*/ 1247948 w 1947798"/>
                <a:gd name="connsiteY3" fmla="*/ 3198291 h 3252877"/>
                <a:gd name="connsiteX4" fmla="*/ 0 w 1947798"/>
                <a:gd name="connsiteY4" fmla="*/ 2936115 h 3252877"/>
                <a:gd name="connsiteX0" fmla="*/ 0 w 1947798"/>
                <a:gd name="connsiteY0" fmla="*/ 2936115 h 3198291"/>
                <a:gd name="connsiteX1" fmla="*/ 1235177 w 1947798"/>
                <a:gd name="connsiteY1" fmla="*/ 0 h 3198291"/>
                <a:gd name="connsiteX2" fmla="*/ 1947798 w 1947798"/>
                <a:gd name="connsiteY2" fmla="*/ 3156291 h 3198291"/>
                <a:gd name="connsiteX3" fmla="*/ 1247948 w 1947798"/>
                <a:gd name="connsiteY3" fmla="*/ 3198291 h 3198291"/>
                <a:gd name="connsiteX4" fmla="*/ 0 w 1947798"/>
                <a:gd name="connsiteY4" fmla="*/ 2936115 h 3198291"/>
                <a:gd name="connsiteX0" fmla="*/ 0 w 1782913"/>
                <a:gd name="connsiteY0" fmla="*/ 2936115 h 3299376"/>
                <a:gd name="connsiteX1" fmla="*/ 1235177 w 1782913"/>
                <a:gd name="connsiteY1" fmla="*/ 0 h 3299376"/>
                <a:gd name="connsiteX2" fmla="*/ 1782913 w 1782913"/>
                <a:gd name="connsiteY2" fmla="*/ 3258508 h 3299376"/>
                <a:gd name="connsiteX3" fmla="*/ 1247948 w 1782913"/>
                <a:gd name="connsiteY3" fmla="*/ 3198291 h 3299376"/>
                <a:gd name="connsiteX4" fmla="*/ 0 w 1782913"/>
                <a:gd name="connsiteY4" fmla="*/ 2936115 h 3299376"/>
                <a:gd name="connsiteX0" fmla="*/ 0 w 1917427"/>
                <a:gd name="connsiteY0" fmla="*/ 3104586 h 3299376"/>
                <a:gd name="connsiteX1" fmla="*/ 1369691 w 1917427"/>
                <a:gd name="connsiteY1" fmla="*/ 0 h 3299376"/>
                <a:gd name="connsiteX2" fmla="*/ 1917427 w 1917427"/>
                <a:gd name="connsiteY2" fmla="*/ 3258508 h 3299376"/>
                <a:gd name="connsiteX3" fmla="*/ 1382462 w 1917427"/>
                <a:gd name="connsiteY3" fmla="*/ 3198291 h 3299376"/>
                <a:gd name="connsiteX4" fmla="*/ 0 w 1917427"/>
                <a:gd name="connsiteY4" fmla="*/ 3104586 h 3299376"/>
                <a:gd name="connsiteX0" fmla="*/ 0 w 1917427"/>
                <a:gd name="connsiteY0" fmla="*/ 3104586 h 3775939"/>
                <a:gd name="connsiteX1" fmla="*/ 1369691 w 1917427"/>
                <a:gd name="connsiteY1" fmla="*/ 0 h 3775939"/>
                <a:gd name="connsiteX2" fmla="*/ 1917427 w 1917427"/>
                <a:gd name="connsiteY2" fmla="*/ 3258508 h 3775939"/>
                <a:gd name="connsiteX3" fmla="*/ 0 w 1917427"/>
                <a:gd name="connsiteY3" fmla="*/ 3104586 h 3775939"/>
                <a:gd name="connsiteX0" fmla="*/ 79859 w 1997286"/>
                <a:gd name="connsiteY0" fmla="*/ 3104586 h 3853830"/>
                <a:gd name="connsiteX1" fmla="*/ 1449550 w 1997286"/>
                <a:gd name="connsiteY1" fmla="*/ 0 h 3853830"/>
                <a:gd name="connsiteX2" fmla="*/ 1997286 w 1997286"/>
                <a:gd name="connsiteY2" fmla="*/ 3258508 h 3853830"/>
                <a:gd name="connsiteX3" fmla="*/ 970399 w 1997286"/>
                <a:gd name="connsiteY3" fmla="*/ 3571932 h 3853830"/>
                <a:gd name="connsiteX4" fmla="*/ 79859 w 1997286"/>
                <a:gd name="connsiteY4" fmla="*/ 3104586 h 3853830"/>
                <a:gd name="connsiteX0" fmla="*/ 79859 w 1962639"/>
                <a:gd name="connsiteY0" fmla="*/ 3104586 h 3699908"/>
                <a:gd name="connsiteX1" fmla="*/ 1449550 w 1962639"/>
                <a:gd name="connsiteY1" fmla="*/ 0 h 3699908"/>
                <a:gd name="connsiteX2" fmla="*/ 1962639 w 1962639"/>
                <a:gd name="connsiteY2" fmla="*/ 2972990 h 3699908"/>
                <a:gd name="connsiteX3" fmla="*/ 970399 w 1962639"/>
                <a:gd name="connsiteY3" fmla="*/ 3571932 h 3699908"/>
                <a:gd name="connsiteX4" fmla="*/ 79859 w 1962639"/>
                <a:gd name="connsiteY4" fmla="*/ 3104586 h 3699908"/>
                <a:gd name="connsiteX0" fmla="*/ 79859 w 1962639"/>
                <a:gd name="connsiteY0" fmla="*/ 3104586 h 3699908"/>
                <a:gd name="connsiteX1" fmla="*/ 1449550 w 1962639"/>
                <a:gd name="connsiteY1" fmla="*/ 0 h 3699908"/>
                <a:gd name="connsiteX2" fmla="*/ 1962639 w 1962639"/>
                <a:gd name="connsiteY2" fmla="*/ 2972990 h 3699908"/>
                <a:gd name="connsiteX3" fmla="*/ 970399 w 1962639"/>
                <a:gd name="connsiteY3" fmla="*/ 3571932 h 3699908"/>
                <a:gd name="connsiteX4" fmla="*/ 79859 w 1962639"/>
                <a:gd name="connsiteY4" fmla="*/ 3104586 h 3699908"/>
                <a:gd name="connsiteX0" fmla="*/ 79859 w 2008214"/>
                <a:gd name="connsiteY0" fmla="*/ 3104586 h 3699908"/>
                <a:gd name="connsiteX1" fmla="*/ 1449550 w 2008214"/>
                <a:gd name="connsiteY1" fmla="*/ 0 h 3699908"/>
                <a:gd name="connsiteX2" fmla="*/ 2008214 w 2008214"/>
                <a:gd name="connsiteY2" fmla="*/ 3268405 h 3699908"/>
                <a:gd name="connsiteX3" fmla="*/ 970399 w 2008214"/>
                <a:gd name="connsiteY3" fmla="*/ 3571932 h 3699908"/>
                <a:gd name="connsiteX4" fmla="*/ 79859 w 2008214"/>
                <a:gd name="connsiteY4" fmla="*/ 3104586 h 3699908"/>
                <a:gd name="connsiteX0" fmla="*/ 79859 w 1852966"/>
                <a:gd name="connsiteY0" fmla="*/ 2734197 h 3660967"/>
                <a:gd name="connsiteX1" fmla="*/ 1294302 w 1852966"/>
                <a:gd name="connsiteY1" fmla="*/ 0 h 3660967"/>
                <a:gd name="connsiteX2" fmla="*/ 1852966 w 1852966"/>
                <a:gd name="connsiteY2" fmla="*/ 3268405 h 3660967"/>
                <a:gd name="connsiteX3" fmla="*/ 815151 w 1852966"/>
                <a:gd name="connsiteY3" fmla="*/ 3571932 h 3660967"/>
                <a:gd name="connsiteX4" fmla="*/ 79859 w 1852966"/>
                <a:gd name="connsiteY4" fmla="*/ 2734197 h 3660967"/>
                <a:gd name="connsiteX0" fmla="*/ 0 w 1773107"/>
                <a:gd name="connsiteY0" fmla="*/ 2734197 h 3660967"/>
                <a:gd name="connsiteX1" fmla="*/ 1214443 w 1773107"/>
                <a:gd name="connsiteY1" fmla="*/ 0 h 3660967"/>
                <a:gd name="connsiteX2" fmla="*/ 1773107 w 1773107"/>
                <a:gd name="connsiteY2" fmla="*/ 3268405 h 3660967"/>
                <a:gd name="connsiteX3" fmla="*/ 735292 w 1773107"/>
                <a:gd name="connsiteY3" fmla="*/ 3571932 h 3660967"/>
                <a:gd name="connsiteX4" fmla="*/ 0 w 1773107"/>
                <a:gd name="connsiteY4" fmla="*/ 2734197 h 3660967"/>
                <a:gd name="connsiteX0" fmla="*/ 0 w 1920974"/>
                <a:gd name="connsiteY0" fmla="*/ 3116589 h 3597235"/>
                <a:gd name="connsiteX1" fmla="*/ 1362310 w 1920974"/>
                <a:gd name="connsiteY1" fmla="*/ 0 h 3597235"/>
                <a:gd name="connsiteX2" fmla="*/ 1920974 w 1920974"/>
                <a:gd name="connsiteY2" fmla="*/ 3268405 h 3597235"/>
                <a:gd name="connsiteX3" fmla="*/ 883159 w 1920974"/>
                <a:gd name="connsiteY3" fmla="*/ 3571932 h 3597235"/>
                <a:gd name="connsiteX4" fmla="*/ 0 w 1920974"/>
                <a:gd name="connsiteY4" fmla="*/ 3116589 h 3597235"/>
                <a:gd name="connsiteX0" fmla="*/ 0 w 1911040"/>
                <a:gd name="connsiteY0" fmla="*/ 3065166 h 3605805"/>
                <a:gd name="connsiteX1" fmla="*/ 1352376 w 1911040"/>
                <a:gd name="connsiteY1" fmla="*/ 0 h 3605805"/>
                <a:gd name="connsiteX2" fmla="*/ 1911040 w 1911040"/>
                <a:gd name="connsiteY2" fmla="*/ 3268405 h 3605805"/>
                <a:gd name="connsiteX3" fmla="*/ 873225 w 1911040"/>
                <a:gd name="connsiteY3" fmla="*/ 3571932 h 3605805"/>
                <a:gd name="connsiteX4" fmla="*/ 0 w 1911040"/>
                <a:gd name="connsiteY4" fmla="*/ 3065166 h 3605805"/>
                <a:gd name="connsiteX0" fmla="*/ 0 w 1911040"/>
                <a:gd name="connsiteY0" fmla="*/ 3065166 h 3533696"/>
                <a:gd name="connsiteX1" fmla="*/ 1352376 w 1911040"/>
                <a:gd name="connsiteY1" fmla="*/ 0 h 3533696"/>
                <a:gd name="connsiteX2" fmla="*/ 1911040 w 1911040"/>
                <a:gd name="connsiteY2" fmla="*/ 3268405 h 3533696"/>
                <a:gd name="connsiteX3" fmla="*/ 925515 w 1911040"/>
                <a:gd name="connsiteY3" fmla="*/ 3290305 h 3533696"/>
                <a:gd name="connsiteX4" fmla="*/ 0 w 1911040"/>
                <a:gd name="connsiteY4" fmla="*/ 3065166 h 3533696"/>
                <a:gd name="connsiteX0" fmla="*/ 0 w 1911040"/>
                <a:gd name="connsiteY0" fmla="*/ 3065166 h 3509043"/>
                <a:gd name="connsiteX1" fmla="*/ 1352376 w 1911040"/>
                <a:gd name="connsiteY1" fmla="*/ 0 h 3509043"/>
                <a:gd name="connsiteX2" fmla="*/ 1911040 w 1911040"/>
                <a:gd name="connsiteY2" fmla="*/ 3268405 h 3509043"/>
                <a:gd name="connsiteX3" fmla="*/ 925515 w 1911040"/>
                <a:gd name="connsiteY3" fmla="*/ 3290305 h 3509043"/>
                <a:gd name="connsiteX4" fmla="*/ 0 w 1911040"/>
                <a:gd name="connsiteY4" fmla="*/ 3065166 h 3509043"/>
                <a:gd name="connsiteX0" fmla="*/ 0 w 1911040"/>
                <a:gd name="connsiteY0" fmla="*/ 3065166 h 3341350"/>
                <a:gd name="connsiteX1" fmla="*/ 1352376 w 1911040"/>
                <a:gd name="connsiteY1" fmla="*/ 0 h 3341350"/>
                <a:gd name="connsiteX2" fmla="*/ 1911040 w 1911040"/>
                <a:gd name="connsiteY2" fmla="*/ 3268405 h 3341350"/>
                <a:gd name="connsiteX3" fmla="*/ 925515 w 1911040"/>
                <a:gd name="connsiteY3" fmla="*/ 3290305 h 3341350"/>
                <a:gd name="connsiteX4" fmla="*/ 0 w 1911040"/>
                <a:gd name="connsiteY4" fmla="*/ 3065166 h 3341350"/>
                <a:gd name="connsiteX0" fmla="*/ 0 w 1911040"/>
                <a:gd name="connsiteY0" fmla="*/ 3065166 h 3341350"/>
                <a:gd name="connsiteX1" fmla="*/ 1352376 w 1911040"/>
                <a:gd name="connsiteY1" fmla="*/ 0 h 3341350"/>
                <a:gd name="connsiteX2" fmla="*/ 1911040 w 1911040"/>
                <a:gd name="connsiteY2" fmla="*/ 3268405 h 3341350"/>
                <a:gd name="connsiteX3" fmla="*/ 925515 w 1911040"/>
                <a:gd name="connsiteY3" fmla="*/ 3290305 h 3341350"/>
                <a:gd name="connsiteX4" fmla="*/ 0 w 1911040"/>
                <a:gd name="connsiteY4" fmla="*/ 3065166 h 3341350"/>
                <a:gd name="connsiteX0" fmla="*/ 0 w 1911040"/>
                <a:gd name="connsiteY0" fmla="*/ 3065166 h 3341350"/>
                <a:gd name="connsiteX1" fmla="*/ 1352376 w 1911040"/>
                <a:gd name="connsiteY1" fmla="*/ 0 h 3341350"/>
                <a:gd name="connsiteX2" fmla="*/ 1911040 w 1911040"/>
                <a:gd name="connsiteY2" fmla="*/ 3268405 h 3341350"/>
                <a:gd name="connsiteX3" fmla="*/ 925515 w 1911040"/>
                <a:gd name="connsiteY3" fmla="*/ 3290305 h 3341350"/>
                <a:gd name="connsiteX4" fmla="*/ 0 w 1911040"/>
                <a:gd name="connsiteY4" fmla="*/ 3065166 h 3341350"/>
                <a:gd name="connsiteX0" fmla="*/ 0 w 1911040"/>
                <a:gd name="connsiteY0" fmla="*/ 3065166 h 3341350"/>
                <a:gd name="connsiteX1" fmla="*/ 1352376 w 1911040"/>
                <a:gd name="connsiteY1" fmla="*/ 0 h 3341350"/>
                <a:gd name="connsiteX2" fmla="*/ 1911040 w 1911040"/>
                <a:gd name="connsiteY2" fmla="*/ 3268405 h 3341350"/>
                <a:gd name="connsiteX3" fmla="*/ 925515 w 1911040"/>
                <a:gd name="connsiteY3" fmla="*/ 3290305 h 3341350"/>
                <a:gd name="connsiteX4" fmla="*/ 0 w 1911040"/>
                <a:gd name="connsiteY4" fmla="*/ 3065166 h 33413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911040" h="3341350">
                  <a:moveTo>
                    <a:pt x="0" y="3065166"/>
                  </a:moveTo>
                  <a:lnTo>
                    <a:pt x="1352376" y="0"/>
                  </a:lnTo>
                  <a:lnTo>
                    <a:pt x="1911040" y="3268405"/>
                  </a:lnTo>
                  <a:cubicBezTo>
                    <a:pt x="1151044" y="3341350"/>
                    <a:pt x="1271706" y="3274715"/>
                    <a:pt x="925515" y="3290305"/>
                  </a:cubicBezTo>
                  <a:cubicBezTo>
                    <a:pt x="459467" y="3187153"/>
                    <a:pt x="613083" y="3287112"/>
                    <a:pt x="0" y="3065166"/>
                  </a:cubicBezTo>
                  <a:close/>
                </a:path>
              </a:pathLst>
            </a:custGeom>
            <a:grpFill/>
            <a:ln>
              <a:solidFill>
                <a:srgbClr val="000000">
                  <a:alpha val="0"/>
                </a:srgbClr>
              </a:solidFill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692" name="Прямая соединительная линия 691"/>
            <p:cNvCxnSpPr/>
            <p:nvPr/>
          </p:nvCxnSpPr>
          <p:spPr>
            <a:xfrm rot="5400000" flipH="1" flipV="1">
              <a:off x="3921620" y="1217524"/>
              <a:ext cx="2868061" cy="1575974"/>
            </a:xfrm>
            <a:prstGeom prst="line">
              <a:avLst/>
            </a:prstGeom>
            <a:grpFill/>
            <a:ln>
              <a:solidFill>
                <a:srgbClr val="000000">
                  <a:alpha val="0"/>
                </a:srgbClr>
              </a:solidFill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</p:cxnSp>
      </p:grpSp>
      <p:sp>
        <p:nvSpPr>
          <p:cNvPr id="709" name="Полилиния 708">
            <a:hlinkClick r:id="rId7" action="ppaction://hlinksldjump"/>
          </p:cNvPr>
          <p:cNvSpPr/>
          <p:nvPr/>
        </p:nvSpPr>
        <p:spPr>
          <a:xfrm rot="15346036">
            <a:off x="5065148" y="957424"/>
            <a:ext cx="2020581" cy="3350575"/>
          </a:xfrm>
          <a:custGeom>
            <a:avLst/>
            <a:gdLst>
              <a:gd name="connsiteX0" fmla="*/ 0 w 1111396"/>
              <a:gd name="connsiteY0" fmla="*/ 3146584 h 3146584"/>
              <a:gd name="connsiteX1" fmla="*/ 555698 w 1111396"/>
              <a:gd name="connsiteY1" fmla="*/ 0 h 3146584"/>
              <a:gd name="connsiteX2" fmla="*/ 1111396 w 1111396"/>
              <a:gd name="connsiteY2" fmla="*/ 3146584 h 3146584"/>
              <a:gd name="connsiteX3" fmla="*/ 0 w 1111396"/>
              <a:gd name="connsiteY3" fmla="*/ 3146584 h 3146584"/>
              <a:gd name="connsiteX0" fmla="*/ 0 w 1178136"/>
              <a:gd name="connsiteY0" fmla="*/ 3146584 h 3146728"/>
              <a:gd name="connsiteX1" fmla="*/ 555698 w 1178136"/>
              <a:gd name="connsiteY1" fmla="*/ 0 h 3146728"/>
              <a:gd name="connsiteX2" fmla="*/ 1178136 w 1178136"/>
              <a:gd name="connsiteY2" fmla="*/ 3146728 h 3146728"/>
              <a:gd name="connsiteX3" fmla="*/ 0 w 1178136"/>
              <a:gd name="connsiteY3" fmla="*/ 3146584 h 3146728"/>
              <a:gd name="connsiteX0" fmla="*/ 0 w 1309203"/>
              <a:gd name="connsiteY0" fmla="*/ 3103754 h 3146728"/>
              <a:gd name="connsiteX1" fmla="*/ 686765 w 1309203"/>
              <a:gd name="connsiteY1" fmla="*/ 0 h 3146728"/>
              <a:gd name="connsiteX2" fmla="*/ 1309203 w 1309203"/>
              <a:gd name="connsiteY2" fmla="*/ 3146728 h 3146728"/>
              <a:gd name="connsiteX3" fmla="*/ 0 w 1309203"/>
              <a:gd name="connsiteY3" fmla="*/ 3103754 h 3146728"/>
              <a:gd name="connsiteX0" fmla="*/ 0 w 1347377"/>
              <a:gd name="connsiteY0" fmla="*/ 3109325 h 3146728"/>
              <a:gd name="connsiteX1" fmla="*/ 724939 w 1347377"/>
              <a:gd name="connsiteY1" fmla="*/ 0 h 3146728"/>
              <a:gd name="connsiteX2" fmla="*/ 1347377 w 1347377"/>
              <a:gd name="connsiteY2" fmla="*/ 3146728 h 3146728"/>
              <a:gd name="connsiteX3" fmla="*/ 0 w 1347377"/>
              <a:gd name="connsiteY3" fmla="*/ 3109325 h 3146728"/>
              <a:gd name="connsiteX0" fmla="*/ 0 w 1347377"/>
              <a:gd name="connsiteY0" fmla="*/ 3109325 h 3146728"/>
              <a:gd name="connsiteX1" fmla="*/ 724939 w 1347377"/>
              <a:gd name="connsiteY1" fmla="*/ 0 h 3146728"/>
              <a:gd name="connsiteX2" fmla="*/ 1347377 w 1347377"/>
              <a:gd name="connsiteY2" fmla="*/ 3146728 h 3146728"/>
              <a:gd name="connsiteX3" fmla="*/ 674426 w 1347377"/>
              <a:gd name="connsiteY3" fmla="*/ 3123470 h 3146728"/>
              <a:gd name="connsiteX4" fmla="*/ 0 w 1347377"/>
              <a:gd name="connsiteY4" fmla="*/ 3109325 h 3146728"/>
              <a:gd name="connsiteX0" fmla="*/ 0 w 1347377"/>
              <a:gd name="connsiteY0" fmla="*/ 3109325 h 3170436"/>
              <a:gd name="connsiteX1" fmla="*/ 724939 w 1347377"/>
              <a:gd name="connsiteY1" fmla="*/ 0 h 3170436"/>
              <a:gd name="connsiteX2" fmla="*/ 1347377 w 1347377"/>
              <a:gd name="connsiteY2" fmla="*/ 3146728 h 3170436"/>
              <a:gd name="connsiteX3" fmla="*/ 710754 w 1347377"/>
              <a:gd name="connsiteY3" fmla="*/ 3170436 h 3170436"/>
              <a:gd name="connsiteX4" fmla="*/ 0 w 1347377"/>
              <a:gd name="connsiteY4" fmla="*/ 3109325 h 3170436"/>
              <a:gd name="connsiteX0" fmla="*/ 0 w 1347377"/>
              <a:gd name="connsiteY0" fmla="*/ 3109325 h 3198291"/>
              <a:gd name="connsiteX1" fmla="*/ 724939 w 1347377"/>
              <a:gd name="connsiteY1" fmla="*/ 0 h 3198291"/>
              <a:gd name="connsiteX2" fmla="*/ 1347377 w 1347377"/>
              <a:gd name="connsiteY2" fmla="*/ 3146728 h 3198291"/>
              <a:gd name="connsiteX3" fmla="*/ 737710 w 1347377"/>
              <a:gd name="connsiteY3" fmla="*/ 3198291 h 3198291"/>
              <a:gd name="connsiteX4" fmla="*/ 0 w 1347377"/>
              <a:gd name="connsiteY4" fmla="*/ 3109325 h 3198291"/>
              <a:gd name="connsiteX0" fmla="*/ 0 w 1347377"/>
              <a:gd name="connsiteY0" fmla="*/ 3109325 h 3230602"/>
              <a:gd name="connsiteX1" fmla="*/ 724939 w 1347377"/>
              <a:gd name="connsiteY1" fmla="*/ 0 h 3230602"/>
              <a:gd name="connsiteX2" fmla="*/ 1347377 w 1347377"/>
              <a:gd name="connsiteY2" fmla="*/ 3146728 h 3230602"/>
              <a:gd name="connsiteX3" fmla="*/ 737710 w 1347377"/>
              <a:gd name="connsiteY3" fmla="*/ 3198291 h 3230602"/>
              <a:gd name="connsiteX4" fmla="*/ 0 w 1347377"/>
              <a:gd name="connsiteY4" fmla="*/ 3109325 h 3230602"/>
              <a:gd name="connsiteX0" fmla="*/ 0 w 1347377"/>
              <a:gd name="connsiteY0" fmla="*/ 3109325 h 3198291"/>
              <a:gd name="connsiteX1" fmla="*/ 724939 w 1347377"/>
              <a:gd name="connsiteY1" fmla="*/ 0 h 3198291"/>
              <a:gd name="connsiteX2" fmla="*/ 1347377 w 1347377"/>
              <a:gd name="connsiteY2" fmla="*/ 3146728 h 3198291"/>
              <a:gd name="connsiteX3" fmla="*/ 737710 w 1347377"/>
              <a:gd name="connsiteY3" fmla="*/ 3198291 h 3198291"/>
              <a:gd name="connsiteX4" fmla="*/ 0 w 1347377"/>
              <a:gd name="connsiteY4" fmla="*/ 3109325 h 3198291"/>
              <a:gd name="connsiteX0" fmla="*/ 0 w 1347377"/>
              <a:gd name="connsiteY0" fmla="*/ 3109325 h 3212766"/>
              <a:gd name="connsiteX1" fmla="*/ 724939 w 1347377"/>
              <a:gd name="connsiteY1" fmla="*/ 0 h 3212766"/>
              <a:gd name="connsiteX2" fmla="*/ 1347377 w 1347377"/>
              <a:gd name="connsiteY2" fmla="*/ 3146728 h 3212766"/>
              <a:gd name="connsiteX3" fmla="*/ 737710 w 1347377"/>
              <a:gd name="connsiteY3" fmla="*/ 3198291 h 3212766"/>
              <a:gd name="connsiteX4" fmla="*/ 0 w 1347377"/>
              <a:gd name="connsiteY4" fmla="*/ 3109325 h 3212766"/>
              <a:gd name="connsiteX0" fmla="*/ 0 w 1347377"/>
              <a:gd name="connsiteY0" fmla="*/ 3109325 h 3198291"/>
              <a:gd name="connsiteX1" fmla="*/ 724939 w 1347377"/>
              <a:gd name="connsiteY1" fmla="*/ 0 h 3198291"/>
              <a:gd name="connsiteX2" fmla="*/ 1347377 w 1347377"/>
              <a:gd name="connsiteY2" fmla="*/ 3146728 h 3198291"/>
              <a:gd name="connsiteX3" fmla="*/ 737710 w 1347377"/>
              <a:gd name="connsiteY3" fmla="*/ 3198291 h 3198291"/>
              <a:gd name="connsiteX4" fmla="*/ 0 w 1347377"/>
              <a:gd name="connsiteY4" fmla="*/ 3109325 h 3198291"/>
              <a:gd name="connsiteX0" fmla="*/ 0 w 1347377"/>
              <a:gd name="connsiteY0" fmla="*/ 3109325 h 3215130"/>
              <a:gd name="connsiteX1" fmla="*/ 724939 w 1347377"/>
              <a:gd name="connsiteY1" fmla="*/ 0 h 3215130"/>
              <a:gd name="connsiteX2" fmla="*/ 1347377 w 1347377"/>
              <a:gd name="connsiteY2" fmla="*/ 3146728 h 3215130"/>
              <a:gd name="connsiteX3" fmla="*/ 737710 w 1347377"/>
              <a:gd name="connsiteY3" fmla="*/ 3198291 h 3215130"/>
              <a:gd name="connsiteX4" fmla="*/ 0 w 1347377"/>
              <a:gd name="connsiteY4" fmla="*/ 3109325 h 3215130"/>
              <a:gd name="connsiteX0" fmla="*/ 0 w 1347377"/>
              <a:gd name="connsiteY0" fmla="*/ 3109325 h 3198291"/>
              <a:gd name="connsiteX1" fmla="*/ 724939 w 1347377"/>
              <a:gd name="connsiteY1" fmla="*/ 0 h 3198291"/>
              <a:gd name="connsiteX2" fmla="*/ 1347377 w 1347377"/>
              <a:gd name="connsiteY2" fmla="*/ 3146728 h 3198291"/>
              <a:gd name="connsiteX3" fmla="*/ 737710 w 1347377"/>
              <a:gd name="connsiteY3" fmla="*/ 3198291 h 3198291"/>
              <a:gd name="connsiteX4" fmla="*/ 0 w 1347377"/>
              <a:gd name="connsiteY4" fmla="*/ 3109325 h 3198291"/>
              <a:gd name="connsiteX0" fmla="*/ 0 w 1283479"/>
              <a:gd name="connsiteY0" fmla="*/ 3109325 h 3198291"/>
              <a:gd name="connsiteX1" fmla="*/ 724939 w 1283479"/>
              <a:gd name="connsiteY1" fmla="*/ 0 h 3198291"/>
              <a:gd name="connsiteX2" fmla="*/ 1283479 w 1283479"/>
              <a:gd name="connsiteY2" fmla="*/ 3134025 h 3198291"/>
              <a:gd name="connsiteX3" fmla="*/ 737710 w 1283479"/>
              <a:gd name="connsiteY3" fmla="*/ 3198291 h 3198291"/>
              <a:gd name="connsiteX4" fmla="*/ 0 w 1283479"/>
              <a:gd name="connsiteY4" fmla="*/ 3109325 h 3198291"/>
              <a:gd name="connsiteX0" fmla="*/ 0 w 1283479"/>
              <a:gd name="connsiteY0" fmla="*/ 3109325 h 3225582"/>
              <a:gd name="connsiteX1" fmla="*/ 724939 w 1283479"/>
              <a:gd name="connsiteY1" fmla="*/ 0 h 3225582"/>
              <a:gd name="connsiteX2" fmla="*/ 1283479 w 1283479"/>
              <a:gd name="connsiteY2" fmla="*/ 3134025 h 3225582"/>
              <a:gd name="connsiteX3" fmla="*/ 737710 w 1283479"/>
              <a:gd name="connsiteY3" fmla="*/ 3198291 h 3225582"/>
              <a:gd name="connsiteX4" fmla="*/ 0 w 1283479"/>
              <a:gd name="connsiteY4" fmla="*/ 3109325 h 3225582"/>
              <a:gd name="connsiteX0" fmla="*/ 0 w 1283479"/>
              <a:gd name="connsiteY0" fmla="*/ 3109325 h 3234197"/>
              <a:gd name="connsiteX1" fmla="*/ 724939 w 1283479"/>
              <a:gd name="connsiteY1" fmla="*/ 0 h 3234197"/>
              <a:gd name="connsiteX2" fmla="*/ 1283479 w 1283479"/>
              <a:gd name="connsiteY2" fmla="*/ 3134025 h 3234197"/>
              <a:gd name="connsiteX3" fmla="*/ 737710 w 1283479"/>
              <a:gd name="connsiteY3" fmla="*/ 3198291 h 3234197"/>
              <a:gd name="connsiteX4" fmla="*/ 0 w 1283479"/>
              <a:gd name="connsiteY4" fmla="*/ 3109325 h 3234197"/>
              <a:gd name="connsiteX0" fmla="*/ 0 w 1310712"/>
              <a:gd name="connsiteY0" fmla="*/ 3040637 h 3234197"/>
              <a:gd name="connsiteX1" fmla="*/ 752172 w 1310712"/>
              <a:gd name="connsiteY1" fmla="*/ 0 h 3234197"/>
              <a:gd name="connsiteX2" fmla="*/ 1310712 w 1310712"/>
              <a:gd name="connsiteY2" fmla="*/ 3134025 h 3234197"/>
              <a:gd name="connsiteX3" fmla="*/ 764943 w 1310712"/>
              <a:gd name="connsiteY3" fmla="*/ 3198291 h 3234197"/>
              <a:gd name="connsiteX4" fmla="*/ 0 w 1310712"/>
              <a:gd name="connsiteY4" fmla="*/ 3040637 h 3234197"/>
              <a:gd name="connsiteX0" fmla="*/ 0 w 1332319"/>
              <a:gd name="connsiteY0" fmla="*/ 3059787 h 3234197"/>
              <a:gd name="connsiteX1" fmla="*/ 773779 w 1332319"/>
              <a:gd name="connsiteY1" fmla="*/ 0 h 3234197"/>
              <a:gd name="connsiteX2" fmla="*/ 1332319 w 1332319"/>
              <a:gd name="connsiteY2" fmla="*/ 3134025 h 3234197"/>
              <a:gd name="connsiteX3" fmla="*/ 786550 w 1332319"/>
              <a:gd name="connsiteY3" fmla="*/ 3198291 h 3234197"/>
              <a:gd name="connsiteX4" fmla="*/ 0 w 1332319"/>
              <a:gd name="connsiteY4" fmla="*/ 3059787 h 3234197"/>
              <a:gd name="connsiteX0" fmla="*/ 0 w 1332319"/>
              <a:gd name="connsiteY0" fmla="*/ 3059787 h 3234197"/>
              <a:gd name="connsiteX1" fmla="*/ 773779 w 1332319"/>
              <a:gd name="connsiteY1" fmla="*/ 0 h 3234197"/>
              <a:gd name="connsiteX2" fmla="*/ 1332319 w 1332319"/>
              <a:gd name="connsiteY2" fmla="*/ 3134025 h 3234197"/>
              <a:gd name="connsiteX3" fmla="*/ 786550 w 1332319"/>
              <a:gd name="connsiteY3" fmla="*/ 3198291 h 3234197"/>
              <a:gd name="connsiteX4" fmla="*/ 0 w 1332319"/>
              <a:gd name="connsiteY4" fmla="*/ 3059787 h 3234197"/>
              <a:gd name="connsiteX0" fmla="*/ 0 w 1332319"/>
              <a:gd name="connsiteY0" fmla="*/ 3059787 h 3234197"/>
              <a:gd name="connsiteX1" fmla="*/ 773779 w 1332319"/>
              <a:gd name="connsiteY1" fmla="*/ 0 h 3234197"/>
              <a:gd name="connsiteX2" fmla="*/ 1332319 w 1332319"/>
              <a:gd name="connsiteY2" fmla="*/ 3134025 h 3234197"/>
              <a:gd name="connsiteX3" fmla="*/ 786550 w 1332319"/>
              <a:gd name="connsiteY3" fmla="*/ 3198291 h 3234197"/>
              <a:gd name="connsiteX4" fmla="*/ 0 w 1332319"/>
              <a:gd name="connsiteY4" fmla="*/ 3059787 h 3234197"/>
              <a:gd name="connsiteX0" fmla="*/ 0 w 1332319"/>
              <a:gd name="connsiteY0" fmla="*/ 3059787 h 3234197"/>
              <a:gd name="connsiteX1" fmla="*/ 773779 w 1332319"/>
              <a:gd name="connsiteY1" fmla="*/ 0 h 3234197"/>
              <a:gd name="connsiteX2" fmla="*/ 1332319 w 1332319"/>
              <a:gd name="connsiteY2" fmla="*/ 3134025 h 3234197"/>
              <a:gd name="connsiteX3" fmla="*/ 786550 w 1332319"/>
              <a:gd name="connsiteY3" fmla="*/ 3198291 h 3234197"/>
              <a:gd name="connsiteX4" fmla="*/ 0 w 1332319"/>
              <a:gd name="connsiteY4" fmla="*/ 3059787 h 3234197"/>
              <a:gd name="connsiteX0" fmla="*/ 0 w 1332319"/>
              <a:gd name="connsiteY0" fmla="*/ 3059787 h 3198291"/>
              <a:gd name="connsiteX1" fmla="*/ 773779 w 1332319"/>
              <a:gd name="connsiteY1" fmla="*/ 0 h 3198291"/>
              <a:gd name="connsiteX2" fmla="*/ 1332319 w 1332319"/>
              <a:gd name="connsiteY2" fmla="*/ 3134025 h 3198291"/>
              <a:gd name="connsiteX3" fmla="*/ 786550 w 1332319"/>
              <a:gd name="connsiteY3" fmla="*/ 3198291 h 3198291"/>
              <a:gd name="connsiteX4" fmla="*/ 0 w 1332319"/>
              <a:gd name="connsiteY4" fmla="*/ 3059787 h 3198291"/>
              <a:gd name="connsiteX0" fmla="*/ 0 w 1332319"/>
              <a:gd name="connsiteY0" fmla="*/ 3059787 h 3225168"/>
              <a:gd name="connsiteX1" fmla="*/ 773779 w 1332319"/>
              <a:gd name="connsiteY1" fmla="*/ 0 h 3225168"/>
              <a:gd name="connsiteX2" fmla="*/ 1332319 w 1332319"/>
              <a:gd name="connsiteY2" fmla="*/ 3134025 h 3225168"/>
              <a:gd name="connsiteX3" fmla="*/ 786550 w 1332319"/>
              <a:gd name="connsiteY3" fmla="*/ 3198291 h 3225168"/>
              <a:gd name="connsiteX4" fmla="*/ 0 w 1332319"/>
              <a:gd name="connsiteY4" fmla="*/ 3059787 h 3225168"/>
              <a:gd name="connsiteX0" fmla="*/ 0 w 1332319"/>
              <a:gd name="connsiteY0" fmla="*/ 3059787 h 3230611"/>
              <a:gd name="connsiteX1" fmla="*/ 773779 w 1332319"/>
              <a:gd name="connsiteY1" fmla="*/ 0 h 3230611"/>
              <a:gd name="connsiteX2" fmla="*/ 1332319 w 1332319"/>
              <a:gd name="connsiteY2" fmla="*/ 3134025 h 3230611"/>
              <a:gd name="connsiteX3" fmla="*/ 786550 w 1332319"/>
              <a:gd name="connsiteY3" fmla="*/ 3198291 h 3230611"/>
              <a:gd name="connsiteX4" fmla="*/ 0 w 1332319"/>
              <a:gd name="connsiteY4" fmla="*/ 3059787 h 3230611"/>
              <a:gd name="connsiteX0" fmla="*/ 0 w 1793717"/>
              <a:gd name="connsiteY0" fmla="*/ 2936115 h 3230611"/>
              <a:gd name="connsiteX1" fmla="*/ 1235177 w 1793717"/>
              <a:gd name="connsiteY1" fmla="*/ 0 h 3230611"/>
              <a:gd name="connsiteX2" fmla="*/ 1793717 w 1793717"/>
              <a:gd name="connsiteY2" fmla="*/ 3134025 h 3230611"/>
              <a:gd name="connsiteX3" fmla="*/ 1247948 w 1793717"/>
              <a:gd name="connsiteY3" fmla="*/ 3198291 h 3230611"/>
              <a:gd name="connsiteX4" fmla="*/ 0 w 1793717"/>
              <a:gd name="connsiteY4" fmla="*/ 2936115 h 3230611"/>
              <a:gd name="connsiteX0" fmla="*/ 0 w 1947798"/>
              <a:gd name="connsiteY0" fmla="*/ 2936115 h 3252877"/>
              <a:gd name="connsiteX1" fmla="*/ 1235177 w 1947798"/>
              <a:gd name="connsiteY1" fmla="*/ 0 h 3252877"/>
              <a:gd name="connsiteX2" fmla="*/ 1947798 w 1947798"/>
              <a:gd name="connsiteY2" fmla="*/ 3156291 h 3252877"/>
              <a:gd name="connsiteX3" fmla="*/ 1247948 w 1947798"/>
              <a:gd name="connsiteY3" fmla="*/ 3198291 h 3252877"/>
              <a:gd name="connsiteX4" fmla="*/ 0 w 1947798"/>
              <a:gd name="connsiteY4" fmla="*/ 2936115 h 3252877"/>
              <a:gd name="connsiteX0" fmla="*/ 0 w 1947798"/>
              <a:gd name="connsiteY0" fmla="*/ 2936115 h 3198291"/>
              <a:gd name="connsiteX1" fmla="*/ 1235177 w 1947798"/>
              <a:gd name="connsiteY1" fmla="*/ 0 h 3198291"/>
              <a:gd name="connsiteX2" fmla="*/ 1947798 w 1947798"/>
              <a:gd name="connsiteY2" fmla="*/ 3156291 h 3198291"/>
              <a:gd name="connsiteX3" fmla="*/ 1247948 w 1947798"/>
              <a:gd name="connsiteY3" fmla="*/ 3198291 h 3198291"/>
              <a:gd name="connsiteX4" fmla="*/ 0 w 1947798"/>
              <a:gd name="connsiteY4" fmla="*/ 2936115 h 3198291"/>
              <a:gd name="connsiteX0" fmla="*/ 0 w 1782913"/>
              <a:gd name="connsiteY0" fmla="*/ 2936115 h 3299376"/>
              <a:gd name="connsiteX1" fmla="*/ 1235177 w 1782913"/>
              <a:gd name="connsiteY1" fmla="*/ 0 h 3299376"/>
              <a:gd name="connsiteX2" fmla="*/ 1782913 w 1782913"/>
              <a:gd name="connsiteY2" fmla="*/ 3258508 h 3299376"/>
              <a:gd name="connsiteX3" fmla="*/ 1247948 w 1782913"/>
              <a:gd name="connsiteY3" fmla="*/ 3198291 h 3299376"/>
              <a:gd name="connsiteX4" fmla="*/ 0 w 1782913"/>
              <a:gd name="connsiteY4" fmla="*/ 2936115 h 3299376"/>
              <a:gd name="connsiteX0" fmla="*/ 0 w 1917427"/>
              <a:gd name="connsiteY0" fmla="*/ 3104586 h 3299376"/>
              <a:gd name="connsiteX1" fmla="*/ 1369691 w 1917427"/>
              <a:gd name="connsiteY1" fmla="*/ 0 h 3299376"/>
              <a:gd name="connsiteX2" fmla="*/ 1917427 w 1917427"/>
              <a:gd name="connsiteY2" fmla="*/ 3258508 h 3299376"/>
              <a:gd name="connsiteX3" fmla="*/ 1382462 w 1917427"/>
              <a:gd name="connsiteY3" fmla="*/ 3198291 h 3299376"/>
              <a:gd name="connsiteX4" fmla="*/ 0 w 1917427"/>
              <a:gd name="connsiteY4" fmla="*/ 3104586 h 3299376"/>
              <a:gd name="connsiteX0" fmla="*/ 0 w 1917427"/>
              <a:gd name="connsiteY0" fmla="*/ 3104586 h 3775939"/>
              <a:gd name="connsiteX1" fmla="*/ 1369691 w 1917427"/>
              <a:gd name="connsiteY1" fmla="*/ 0 h 3775939"/>
              <a:gd name="connsiteX2" fmla="*/ 1917427 w 1917427"/>
              <a:gd name="connsiteY2" fmla="*/ 3258508 h 3775939"/>
              <a:gd name="connsiteX3" fmla="*/ 0 w 1917427"/>
              <a:gd name="connsiteY3" fmla="*/ 3104586 h 3775939"/>
              <a:gd name="connsiteX0" fmla="*/ 79859 w 1997286"/>
              <a:gd name="connsiteY0" fmla="*/ 3104586 h 3853830"/>
              <a:gd name="connsiteX1" fmla="*/ 1449550 w 1997286"/>
              <a:gd name="connsiteY1" fmla="*/ 0 h 3853830"/>
              <a:gd name="connsiteX2" fmla="*/ 1997286 w 1997286"/>
              <a:gd name="connsiteY2" fmla="*/ 3258508 h 3853830"/>
              <a:gd name="connsiteX3" fmla="*/ 970399 w 1997286"/>
              <a:gd name="connsiteY3" fmla="*/ 3571932 h 3853830"/>
              <a:gd name="connsiteX4" fmla="*/ 79859 w 1997286"/>
              <a:gd name="connsiteY4" fmla="*/ 3104586 h 3853830"/>
              <a:gd name="connsiteX0" fmla="*/ 79859 w 1962639"/>
              <a:gd name="connsiteY0" fmla="*/ 3104586 h 3699908"/>
              <a:gd name="connsiteX1" fmla="*/ 1449550 w 1962639"/>
              <a:gd name="connsiteY1" fmla="*/ 0 h 3699908"/>
              <a:gd name="connsiteX2" fmla="*/ 1962639 w 1962639"/>
              <a:gd name="connsiteY2" fmla="*/ 2972990 h 3699908"/>
              <a:gd name="connsiteX3" fmla="*/ 970399 w 1962639"/>
              <a:gd name="connsiteY3" fmla="*/ 3571932 h 3699908"/>
              <a:gd name="connsiteX4" fmla="*/ 79859 w 1962639"/>
              <a:gd name="connsiteY4" fmla="*/ 3104586 h 3699908"/>
              <a:gd name="connsiteX0" fmla="*/ 79859 w 1962639"/>
              <a:gd name="connsiteY0" fmla="*/ 3104586 h 3699908"/>
              <a:gd name="connsiteX1" fmla="*/ 1449550 w 1962639"/>
              <a:gd name="connsiteY1" fmla="*/ 0 h 3699908"/>
              <a:gd name="connsiteX2" fmla="*/ 1962639 w 1962639"/>
              <a:gd name="connsiteY2" fmla="*/ 2972990 h 3699908"/>
              <a:gd name="connsiteX3" fmla="*/ 970399 w 1962639"/>
              <a:gd name="connsiteY3" fmla="*/ 3571932 h 3699908"/>
              <a:gd name="connsiteX4" fmla="*/ 79859 w 1962639"/>
              <a:gd name="connsiteY4" fmla="*/ 3104586 h 3699908"/>
              <a:gd name="connsiteX0" fmla="*/ 79859 w 2008214"/>
              <a:gd name="connsiteY0" fmla="*/ 3104586 h 3699908"/>
              <a:gd name="connsiteX1" fmla="*/ 1449550 w 2008214"/>
              <a:gd name="connsiteY1" fmla="*/ 0 h 3699908"/>
              <a:gd name="connsiteX2" fmla="*/ 2008214 w 2008214"/>
              <a:gd name="connsiteY2" fmla="*/ 3268405 h 3699908"/>
              <a:gd name="connsiteX3" fmla="*/ 970399 w 2008214"/>
              <a:gd name="connsiteY3" fmla="*/ 3571932 h 3699908"/>
              <a:gd name="connsiteX4" fmla="*/ 79859 w 2008214"/>
              <a:gd name="connsiteY4" fmla="*/ 3104586 h 3699908"/>
              <a:gd name="connsiteX0" fmla="*/ 79859 w 1852966"/>
              <a:gd name="connsiteY0" fmla="*/ 2734197 h 3660967"/>
              <a:gd name="connsiteX1" fmla="*/ 1294302 w 1852966"/>
              <a:gd name="connsiteY1" fmla="*/ 0 h 3660967"/>
              <a:gd name="connsiteX2" fmla="*/ 1852966 w 1852966"/>
              <a:gd name="connsiteY2" fmla="*/ 3268405 h 3660967"/>
              <a:gd name="connsiteX3" fmla="*/ 815151 w 1852966"/>
              <a:gd name="connsiteY3" fmla="*/ 3571932 h 3660967"/>
              <a:gd name="connsiteX4" fmla="*/ 79859 w 1852966"/>
              <a:gd name="connsiteY4" fmla="*/ 2734197 h 3660967"/>
              <a:gd name="connsiteX0" fmla="*/ 0 w 1773107"/>
              <a:gd name="connsiteY0" fmla="*/ 2734197 h 3660967"/>
              <a:gd name="connsiteX1" fmla="*/ 1214443 w 1773107"/>
              <a:gd name="connsiteY1" fmla="*/ 0 h 3660967"/>
              <a:gd name="connsiteX2" fmla="*/ 1773107 w 1773107"/>
              <a:gd name="connsiteY2" fmla="*/ 3268405 h 3660967"/>
              <a:gd name="connsiteX3" fmla="*/ 735292 w 1773107"/>
              <a:gd name="connsiteY3" fmla="*/ 3571932 h 3660967"/>
              <a:gd name="connsiteX4" fmla="*/ 0 w 1773107"/>
              <a:gd name="connsiteY4" fmla="*/ 2734197 h 3660967"/>
              <a:gd name="connsiteX0" fmla="*/ 0 w 1920974"/>
              <a:gd name="connsiteY0" fmla="*/ 3116589 h 3597235"/>
              <a:gd name="connsiteX1" fmla="*/ 1362310 w 1920974"/>
              <a:gd name="connsiteY1" fmla="*/ 0 h 3597235"/>
              <a:gd name="connsiteX2" fmla="*/ 1920974 w 1920974"/>
              <a:gd name="connsiteY2" fmla="*/ 3268405 h 3597235"/>
              <a:gd name="connsiteX3" fmla="*/ 883159 w 1920974"/>
              <a:gd name="connsiteY3" fmla="*/ 3571932 h 3597235"/>
              <a:gd name="connsiteX4" fmla="*/ 0 w 1920974"/>
              <a:gd name="connsiteY4" fmla="*/ 3116589 h 3597235"/>
              <a:gd name="connsiteX0" fmla="*/ 0 w 1911040"/>
              <a:gd name="connsiteY0" fmla="*/ 3065166 h 3605805"/>
              <a:gd name="connsiteX1" fmla="*/ 1352376 w 1911040"/>
              <a:gd name="connsiteY1" fmla="*/ 0 h 3605805"/>
              <a:gd name="connsiteX2" fmla="*/ 1911040 w 1911040"/>
              <a:gd name="connsiteY2" fmla="*/ 3268405 h 3605805"/>
              <a:gd name="connsiteX3" fmla="*/ 873225 w 1911040"/>
              <a:gd name="connsiteY3" fmla="*/ 3571932 h 3605805"/>
              <a:gd name="connsiteX4" fmla="*/ 0 w 1911040"/>
              <a:gd name="connsiteY4" fmla="*/ 3065166 h 3605805"/>
              <a:gd name="connsiteX0" fmla="*/ 0 w 1911040"/>
              <a:gd name="connsiteY0" fmla="*/ 3065166 h 3533696"/>
              <a:gd name="connsiteX1" fmla="*/ 1352376 w 1911040"/>
              <a:gd name="connsiteY1" fmla="*/ 0 h 3533696"/>
              <a:gd name="connsiteX2" fmla="*/ 1911040 w 1911040"/>
              <a:gd name="connsiteY2" fmla="*/ 3268405 h 3533696"/>
              <a:gd name="connsiteX3" fmla="*/ 925515 w 1911040"/>
              <a:gd name="connsiteY3" fmla="*/ 3290305 h 3533696"/>
              <a:gd name="connsiteX4" fmla="*/ 0 w 1911040"/>
              <a:gd name="connsiteY4" fmla="*/ 3065166 h 3533696"/>
              <a:gd name="connsiteX0" fmla="*/ 0 w 1911040"/>
              <a:gd name="connsiteY0" fmla="*/ 3065166 h 3509043"/>
              <a:gd name="connsiteX1" fmla="*/ 1352376 w 1911040"/>
              <a:gd name="connsiteY1" fmla="*/ 0 h 3509043"/>
              <a:gd name="connsiteX2" fmla="*/ 1911040 w 1911040"/>
              <a:gd name="connsiteY2" fmla="*/ 3268405 h 3509043"/>
              <a:gd name="connsiteX3" fmla="*/ 925515 w 1911040"/>
              <a:gd name="connsiteY3" fmla="*/ 3290305 h 3509043"/>
              <a:gd name="connsiteX4" fmla="*/ 0 w 1911040"/>
              <a:gd name="connsiteY4" fmla="*/ 3065166 h 3509043"/>
              <a:gd name="connsiteX0" fmla="*/ 0 w 1911040"/>
              <a:gd name="connsiteY0" fmla="*/ 3065166 h 3341350"/>
              <a:gd name="connsiteX1" fmla="*/ 1352376 w 1911040"/>
              <a:gd name="connsiteY1" fmla="*/ 0 h 3341350"/>
              <a:gd name="connsiteX2" fmla="*/ 1911040 w 1911040"/>
              <a:gd name="connsiteY2" fmla="*/ 3268405 h 3341350"/>
              <a:gd name="connsiteX3" fmla="*/ 925515 w 1911040"/>
              <a:gd name="connsiteY3" fmla="*/ 3290305 h 3341350"/>
              <a:gd name="connsiteX4" fmla="*/ 0 w 1911040"/>
              <a:gd name="connsiteY4" fmla="*/ 3065166 h 3341350"/>
              <a:gd name="connsiteX0" fmla="*/ 0 w 1911040"/>
              <a:gd name="connsiteY0" fmla="*/ 3065166 h 3341350"/>
              <a:gd name="connsiteX1" fmla="*/ 1352376 w 1911040"/>
              <a:gd name="connsiteY1" fmla="*/ 0 h 3341350"/>
              <a:gd name="connsiteX2" fmla="*/ 1911040 w 1911040"/>
              <a:gd name="connsiteY2" fmla="*/ 3268405 h 3341350"/>
              <a:gd name="connsiteX3" fmla="*/ 925515 w 1911040"/>
              <a:gd name="connsiteY3" fmla="*/ 3290305 h 3341350"/>
              <a:gd name="connsiteX4" fmla="*/ 0 w 1911040"/>
              <a:gd name="connsiteY4" fmla="*/ 3065166 h 3341350"/>
              <a:gd name="connsiteX0" fmla="*/ 0 w 1911040"/>
              <a:gd name="connsiteY0" fmla="*/ 3065166 h 3341350"/>
              <a:gd name="connsiteX1" fmla="*/ 1352376 w 1911040"/>
              <a:gd name="connsiteY1" fmla="*/ 0 h 3341350"/>
              <a:gd name="connsiteX2" fmla="*/ 1911040 w 1911040"/>
              <a:gd name="connsiteY2" fmla="*/ 3268405 h 3341350"/>
              <a:gd name="connsiteX3" fmla="*/ 925515 w 1911040"/>
              <a:gd name="connsiteY3" fmla="*/ 3290305 h 3341350"/>
              <a:gd name="connsiteX4" fmla="*/ 0 w 1911040"/>
              <a:gd name="connsiteY4" fmla="*/ 3065166 h 3341350"/>
              <a:gd name="connsiteX0" fmla="*/ 0 w 1911040"/>
              <a:gd name="connsiteY0" fmla="*/ 3065166 h 3341350"/>
              <a:gd name="connsiteX1" fmla="*/ 1352376 w 1911040"/>
              <a:gd name="connsiteY1" fmla="*/ 0 h 3341350"/>
              <a:gd name="connsiteX2" fmla="*/ 1911040 w 1911040"/>
              <a:gd name="connsiteY2" fmla="*/ 3268405 h 3341350"/>
              <a:gd name="connsiteX3" fmla="*/ 925515 w 1911040"/>
              <a:gd name="connsiteY3" fmla="*/ 3290305 h 3341350"/>
              <a:gd name="connsiteX4" fmla="*/ 0 w 1911040"/>
              <a:gd name="connsiteY4" fmla="*/ 3065166 h 3341350"/>
              <a:gd name="connsiteX0" fmla="*/ 0 w 1911040"/>
              <a:gd name="connsiteY0" fmla="*/ 2984575 h 3260759"/>
              <a:gd name="connsiteX1" fmla="*/ 1298035 w 1911040"/>
              <a:gd name="connsiteY1" fmla="*/ 0 h 3260759"/>
              <a:gd name="connsiteX2" fmla="*/ 1911040 w 1911040"/>
              <a:gd name="connsiteY2" fmla="*/ 3187814 h 3260759"/>
              <a:gd name="connsiteX3" fmla="*/ 925515 w 1911040"/>
              <a:gd name="connsiteY3" fmla="*/ 3209714 h 3260759"/>
              <a:gd name="connsiteX4" fmla="*/ 0 w 1911040"/>
              <a:gd name="connsiteY4" fmla="*/ 2984575 h 3260759"/>
              <a:gd name="connsiteX0" fmla="*/ 0 w 2045726"/>
              <a:gd name="connsiteY0" fmla="*/ 2984575 h 3283106"/>
              <a:gd name="connsiteX1" fmla="*/ 1298035 w 2045726"/>
              <a:gd name="connsiteY1" fmla="*/ 0 h 3283106"/>
              <a:gd name="connsiteX2" fmla="*/ 2045726 w 2045726"/>
              <a:gd name="connsiteY2" fmla="*/ 3210161 h 3283106"/>
              <a:gd name="connsiteX3" fmla="*/ 925515 w 2045726"/>
              <a:gd name="connsiteY3" fmla="*/ 3209714 h 3283106"/>
              <a:gd name="connsiteX4" fmla="*/ 0 w 2045726"/>
              <a:gd name="connsiteY4" fmla="*/ 2984575 h 3283106"/>
              <a:gd name="connsiteX0" fmla="*/ 0 w 1761099"/>
              <a:gd name="connsiteY0" fmla="*/ 3188870 h 3410816"/>
              <a:gd name="connsiteX1" fmla="*/ 1013408 w 1761099"/>
              <a:gd name="connsiteY1" fmla="*/ 0 h 3410816"/>
              <a:gd name="connsiteX2" fmla="*/ 1761099 w 1761099"/>
              <a:gd name="connsiteY2" fmla="*/ 3210161 h 3410816"/>
              <a:gd name="connsiteX3" fmla="*/ 640888 w 1761099"/>
              <a:gd name="connsiteY3" fmla="*/ 3209714 h 3410816"/>
              <a:gd name="connsiteX4" fmla="*/ 0 w 1761099"/>
              <a:gd name="connsiteY4" fmla="*/ 3188870 h 3410816"/>
              <a:gd name="connsiteX0" fmla="*/ 0 w 1761099"/>
              <a:gd name="connsiteY0" fmla="*/ 3188870 h 3741639"/>
              <a:gd name="connsiteX1" fmla="*/ 1013408 w 1761099"/>
              <a:gd name="connsiteY1" fmla="*/ 0 h 3741639"/>
              <a:gd name="connsiteX2" fmla="*/ 1761099 w 1761099"/>
              <a:gd name="connsiteY2" fmla="*/ 3210161 h 3741639"/>
              <a:gd name="connsiteX3" fmla="*/ 0 w 1761099"/>
              <a:gd name="connsiteY3" fmla="*/ 3188870 h 3741639"/>
              <a:gd name="connsiteX0" fmla="*/ 0 w 1827737"/>
              <a:gd name="connsiteY0" fmla="*/ 3252992 h 3788019"/>
              <a:gd name="connsiteX1" fmla="*/ 1080046 w 1827737"/>
              <a:gd name="connsiteY1" fmla="*/ 0 h 3788019"/>
              <a:gd name="connsiteX2" fmla="*/ 1827737 w 1827737"/>
              <a:gd name="connsiteY2" fmla="*/ 3210161 h 3788019"/>
              <a:gd name="connsiteX3" fmla="*/ 0 w 1827737"/>
              <a:gd name="connsiteY3" fmla="*/ 3252992 h 3788019"/>
              <a:gd name="connsiteX0" fmla="*/ 32181 w 1859918"/>
              <a:gd name="connsiteY0" fmla="*/ 3252992 h 3859843"/>
              <a:gd name="connsiteX1" fmla="*/ 1112227 w 1859918"/>
              <a:gd name="connsiteY1" fmla="*/ 0 h 3859843"/>
              <a:gd name="connsiteX2" fmla="*/ 1859918 w 1859918"/>
              <a:gd name="connsiteY2" fmla="*/ 3210161 h 3859843"/>
              <a:gd name="connsiteX3" fmla="*/ 919136 w 1859918"/>
              <a:gd name="connsiteY3" fmla="*/ 3641105 h 3859843"/>
              <a:gd name="connsiteX4" fmla="*/ 32181 w 1859918"/>
              <a:gd name="connsiteY4" fmla="*/ 3252992 h 3859843"/>
              <a:gd name="connsiteX0" fmla="*/ 32183 w 1859920"/>
              <a:gd name="connsiteY0" fmla="*/ 3252992 h 3859843"/>
              <a:gd name="connsiteX1" fmla="*/ 1112229 w 1859920"/>
              <a:gd name="connsiteY1" fmla="*/ 0 h 3859843"/>
              <a:gd name="connsiteX2" fmla="*/ 1859920 w 1859920"/>
              <a:gd name="connsiteY2" fmla="*/ 3210161 h 3859843"/>
              <a:gd name="connsiteX3" fmla="*/ 843238 w 1859920"/>
              <a:gd name="connsiteY3" fmla="*/ 3246821 h 3859843"/>
              <a:gd name="connsiteX4" fmla="*/ 32183 w 1859920"/>
              <a:gd name="connsiteY4" fmla="*/ 3252992 h 3859843"/>
              <a:gd name="connsiteX0" fmla="*/ 0 w 1827737"/>
              <a:gd name="connsiteY0" fmla="*/ 3252992 h 3817012"/>
              <a:gd name="connsiteX1" fmla="*/ 1080046 w 1827737"/>
              <a:gd name="connsiteY1" fmla="*/ 0 h 3817012"/>
              <a:gd name="connsiteX2" fmla="*/ 1827737 w 1827737"/>
              <a:gd name="connsiteY2" fmla="*/ 3210161 h 3817012"/>
              <a:gd name="connsiteX3" fmla="*/ 811055 w 1827737"/>
              <a:gd name="connsiteY3" fmla="*/ 3246821 h 3817012"/>
              <a:gd name="connsiteX4" fmla="*/ 0 w 1827737"/>
              <a:gd name="connsiteY4" fmla="*/ 3252992 h 3817012"/>
              <a:gd name="connsiteX0" fmla="*/ 0 w 1865220"/>
              <a:gd name="connsiteY0" fmla="*/ 3205262 h 3817012"/>
              <a:gd name="connsiteX1" fmla="*/ 1117529 w 1865220"/>
              <a:gd name="connsiteY1" fmla="*/ 0 h 3817012"/>
              <a:gd name="connsiteX2" fmla="*/ 1865220 w 1865220"/>
              <a:gd name="connsiteY2" fmla="*/ 3210161 h 3817012"/>
              <a:gd name="connsiteX3" fmla="*/ 848538 w 1865220"/>
              <a:gd name="connsiteY3" fmla="*/ 3246821 h 3817012"/>
              <a:gd name="connsiteX4" fmla="*/ 0 w 1865220"/>
              <a:gd name="connsiteY4" fmla="*/ 3205262 h 3817012"/>
              <a:gd name="connsiteX0" fmla="*/ 0 w 1865220"/>
              <a:gd name="connsiteY0" fmla="*/ 3205262 h 3339429"/>
              <a:gd name="connsiteX1" fmla="*/ 1117529 w 1865220"/>
              <a:gd name="connsiteY1" fmla="*/ 0 h 3339429"/>
              <a:gd name="connsiteX2" fmla="*/ 1865220 w 1865220"/>
              <a:gd name="connsiteY2" fmla="*/ 3210161 h 3339429"/>
              <a:gd name="connsiteX3" fmla="*/ 848538 w 1865220"/>
              <a:gd name="connsiteY3" fmla="*/ 3246821 h 3339429"/>
              <a:gd name="connsiteX4" fmla="*/ 0 w 1865220"/>
              <a:gd name="connsiteY4" fmla="*/ 3205262 h 3339429"/>
              <a:gd name="connsiteX0" fmla="*/ 0 w 1865220"/>
              <a:gd name="connsiteY0" fmla="*/ 3205262 h 3339429"/>
              <a:gd name="connsiteX1" fmla="*/ 1117529 w 1865220"/>
              <a:gd name="connsiteY1" fmla="*/ 0 h 3339429"/>
              <a:gd name="connsiteX2" fmla="*/ 1865220 w 1865220"/>
              <a:gd name="connsiteY2" fmla="*/ 3210161 h 3339429"/>
              <a:gd name="connsiteX3" fmla="*/ 778963 w 1865220"/>
              <a:gd name="connsiteY3" fmla="*/ 3293407 h 3339429"/>
              <a:gd name="connsiteX4" fmla="*/ 0 w 1865220"/>
              <a:gd name="connsiteY4" fmla="*/ 3205262 h 3339429"/>
              <a:gd name="connsiteX0" fmla="*/ 0 w 1865220"/>
              <a:gd name="connsiteY0" fmla="*/ 3205262 h 3744371"/>
              <a:gd name="connsiteX1" fmla="*/ 1117529 w 1865220"/>
              <a:gd name="connsiteY1" fmla="*/ 0 h 3744371"/>
              <a:gd name="connsiteX2" fmla="*/ 1865220 w 1865220"/>
              <a:gd name="connsiteY2" fmla="*/ 3210161 h 3744371"/>
              <a:gd name="connsiteX3" fmla="*/ 0 w 1865220"/>
              <a:gd name="connsiteY3" fmla="*/ 3205262 h 3744371"/>
              <a:gd name="connsiteX0" fmla="*/ 32181 w 1897401"/>
              <a:gd name="connsiteY0" fmla="*/ 3205262 h 3811409"/>
              <a:gd name="connsiteX1" fmla="*/ 1149710 w 1897401"/>
              <a:gd name="connsiteY1" fmla="*/ 0 h 3811409"/>
              <a:gd name="connsiteX2" fmla="*/ 1897401 w 1897401"/>
              <a:gd name="connsiteY2" fmla="*/ 3210161 h 3811409"/>
              <a:gd name="connsiteX3" fmla="*/ 956622 w 1897401"/>
              <a:gd name="connsiteY3" fmla="*/ 3607488 h 3811409"/>
              <a:gd name="connsiteX4" fmla="*/ 32181 w 1897401"/>
              <a:gd name="connsiteY4" fmla="*/ 3205262 h 3811409"/>
              <a:gd name="connsiteX0" fmla="*/ 32181 w 1897401"/>
              <a:gd name="connsiteY0" fmla="*/ 3205262 h 3811409"/>
              <a:gd name="connsiteX1" fmla="*/ 1149710 w 1897401"/>
              <a:gd name="connsiteY1" fmla="*/ 0 h 3811409"/>
              <a:gd name="connsiteX2" fmla="*/ 1897401 w 1897401"/>
              <a:gd name="connsiteY2" fmla="*/ 3210161 h 3811409"/>
              <a:gd name="connsiteX3" fmla="*/ 1001044 w 1897401"/>
              <a:gd name="connsiteY3" fmla="*/ 3121328 h 3811409"/>
              <a:gd name="connsiteX4" fmla="*/ 32181 w 1897401"/>
              <a:gd name="connsiteY4" fmla="*/ 3205262 h 3811409"/>
              <a:gd name="connsiteX0" fmla="*/ 32181 w 1897401"/>
              <a:gd name="connsiteY0" fmla="*/ 3205262 h 3806510"/>
              <a:gd name="connsiteX1" fmla="*/ 1149710 w 1897401"/>
              <a:gd name="connsiteY1" fmla="*/ 0 h 3806510"/>
              <a:gd name="connsiteX2" fmla="*/ 1897401 w 1897401"/>
              <a:gd name="connsiteY2" fmla="*/ 3210161 h 3806510"/>
              <a:gd name="connsiteX3" fmla="*/ 1001044 w 1897401"/>
              <a:gd name="connsiteY3" fmla="*/ 3121328 h 3806510"/>
              <a:gd name="connsiteX4" fmla="*/ 32181 w 1897401"/>
              <a:gd name="connsiteY4" fmla="*/ 3205262 h 3806510"/>
              <a:gd name="connsiteX0" fmla="*/ 0 w 1865220"/>
              <a:gd name="connsiteY0" fmla="*/ 3205262 h 3415199"/>
              <a:gd name="connsiteX1" fmla="*/ 1117529 w 1865220"/>
              <a:gd name="connsiteY1" fmla="*/ 0 h 3415199"/>
              <a:gd name="connsiteX2" fmla="*/ 1865220 w 1865220"/>
              <a:gd name="connsiteY2" fmla="*/ 3210161 h 3415199"/>
              <a:gd name="connsiteX3" fmla="*/ 968863 w 1865220"/>
              <a:gd name="connsiteY3" fmla="*/ 3121328 h 3415199"/>
              <a:gd name="connsiteX4" fmla="*/ 0 w 1865220"/>
              <a:gd name="connsiteY4" fmla="*/ 3205262 h 3415199"/>
              <a:gd name="connsiteX0" fmla="*/ 0 w 1865220"/>
              <a:gd name="connsiteY0" fmla="*/ 3205262 h 3744371"/>
              <a:gd name="connsiteX1" fmla="*/ 1117529 w 1865220"/>
              <a:gd name="connsiteY1" fmla="*/ 0 h 3744371"/>
              <a:gd name="connsiteX2" fmla="*/ 1865220 w 1865220"/>
              <a:gd name="connsiteY2" fmla="*/ 3210161 h 3744371"/>
              <a:gd name="connsiteX3" fmla="*/ 0 w 1865220"/>
              <a:gd name="connsiteY3" fmla="*/ 3205262 h 3744371"/>
              <a:gd name="connsiteX0" fmla="*/ 0 w 1865220"/>
              <a:gd name="connsiteY0" fmla="*/ 3205262 h 3740289"/>
              <a:gd name="connsiteX1" fmla="*/ 1117529 w 1865220"/>
              <a:gd name="connsiteY1" fmla="*/ 0 h 3740289"/>
              <a:gd name="connsiteX2" fmla="*/ 1865220 w 1865220"/>
              <a:gd name="connsiteY2" fmla="*/ 3210161 h 3740289"/>
              <a:gd name="connsiteX3" fmla="*/ 0 w 1865220"/>
              <a:gd name="connsiteY3" fmla="*/ 3205262 h 3740289"/>
              <a:gd name="connsiteX0" fmla="*/ 0 w 1865220"/>
              <a:gd name="connsiteY0" fmla="*/ 3205262 h 3306630"/>
              <a:gd name="connsiteX1" fmla="*/ 1117529 w 1865220"/>
              <a:gd name="connsiteY1" fmla="*/ 0 h 3306630"/>
              <a:gd name="connsiteX2" fmla="*/ 1865220 w 1865220"/>
              <a:gd name="connsiteY2" fmla="*/ 3210161 h 3306630"/>
              <a:gd name="connsiteX3" fmla="*/ 0 w 1865220"/>
              <a:gd name="connsiteY3" fmla="*/ 3205262 h 3306630"/>
              <a:gd name="connsiteX0" fmla="*/ 0 w 3263981"/>
              <a:gd name="connsiteY0" fmla="*/ 3205262 h 3284927"/>
              <a:gd name="connsiteX1" fmla="*/ 1117529 w 3263981"/>
              <a:gd name="connsiteY1" fmla="*/ 0 h 3284927"/>
              <a:gd name="connsiteX2" fmla="*/ 3263981 w 3263981"/>
              <a:gd name="connsiteY2" fmla="*/ 2988810 h 3284927"/>
              <a:gd name="connsiteX3" fmla="*/ 0 w 3263981"/>
              <a:gd name="connsiteY3" fmla="*/ 3205262 h 3284927"/>
              <a:gd name="connsiteX0" fmla="*/ 0 w 3019899"/>
              <a:gd name="connsiteY0" fmla="*/ 3244498 h 3324163"/>
              <a:gd name="connsiteX1" fmla="*/ 873447 w 3019899"/>
              <a:gd name="connsiteY1" fmla="*/ 0 h 3324163"/>
              <a:gd name="connsiteX2" fmla="*/ 3019899 w 3019899"/>
              <a:gd name="connsiteY2" fmla="*/ 2988810 h 3324163"/>
              <a:gd name="connsiteX3" fmla="*/ 0 w 3019899"/>
              <a:gd name="connsiteY3" fmla="*/ 3244498 h 3324163"/>
              <a:gd name="connsiteX0" fmla="*/ 0 w 3057784"/>
              <a:gd name="connsiteY0" fmla="*/ 3302501 h 3382166"/>
              <a:gd name="connsiteX1" fmla="*/ 911332 w 3057784"/>
              <a:gd name="connsiteY1" fmla="*/ 0 h 3382166"/>
              <a:gd name="connsiteX2" fmla="*/ 3057784 w 3057784"/>
              <a:gd name="connsiteY2" fmla="*/ 2988810 h 3382166"/>
              <a:gd name="connsiteX3" fmla="*/ 0 w 3057784"/>
              <a:gd name="connsiteY3" fmla="*/ 3302501 h 3382166"/>
              <a:gd name="connsiteX0" fmla="*/ 0 w 2975812"/>
              <a:gd name="connsiteY0" fmla="*/ 3197946 h 3277611"/>
              <a:gd name="connsiteX1" fmla="*/ 829360 w 2975812"/>
              <a:gd name="connsiteY1" fmla="*/ 0 h 3277611"/>
              <a:gd name="connsiteX2" fmla="*/ 2975812 w 2975812"/>
              <a:gd name="connsiteY2" fmla="*/ 2988810 h 3277611"/>
              <a:gd name="connsiteX3" fmla="*/ 0 w 2975812"/>
              <a:gd name="connsiteY3" fmla="*/ 3197946 h 3277611"/>
              <a:gd name="connsiteX0" fmla="*/ 0 w 3075500"/>
              <a:gd name="connsiteY0" fmla="*/ 3270910 h 3350575"/>
              <a:gd name="connsiteX1" fmla="*/ 929048 w 3075500"/>
              <a:gd name="connsiteY1" fmla="*/ 0 h 3350575"/>
              <a:gd name="connsiteX2" fmla="*/ 3075500 w 3075500"/>
              <a:gd name="connsiteY2" fmla="*/ 2988810 h 3350575"/>
              <a:gd name="connsiteX3" fmla="*/ 0 w 3075500"/>
              <a:gd name="connsiteY3" fmla="*/ 3270910 h 3350575"/>
              <a:gd name="connsiteX0" fmla="*/ 0 w 3075500"/>
              <a:gd name="connsiteY0" fmla="*/ 3270910 h 3350575"/>
              <a:gd name="connsiteX1" fmla="*/ 929048 w 3075500"/>
              <a:gd name="connsiteY1" fmla="*/ 0 h 3350575"/>
              <a:gd name="connsiteX2" fmla="*/ 3075500 w 3075500"/>
              <a:gd name="connsiteY2" fmla="*/ 2988810 h 3350575"/>
              <a:gd name="connsiteX3" fmla="*/ 0 w 3075500"/>
              <a:gd name="connsiteY3" fmla="*/ 3270910 h 3350575"/>
              <a:gd name="connsiteX0" fmla="*/ 0 w 3075500"/>
              <a:gd name="connsiteY0" fmla="*/ 3270910 h 3350575"/>
              <a:gd name="connsiteX1" fmla="*/ 929048 w 3075500"/>
              <a:gd name="connsiteY1" fmla="*/ 0 h 3350575"/>
              <a:gd name="connsiteX2" fmla="*/ 3075500 w 3075500"/>
              <a:gd name="connsiteY2" fmla="*/ 2988810 h 3350575"/>
              <a:gd name="connsiteX3" fmla="*/ 0 w 3075500"/>
              <a:gd name="connsiteY3" fmla="*/ 3270910 h 33505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075500" h="3350575">
                <a:moveTo>
                  <a:pt x="0" y="3270910"/>
                </a:moveTo>
                <a:lnTo>
                  <a:pt x="929048" y="0"/>
                </a:lnTo>
                <a:lnTo>
                  <a:pt x="3075500" y="2988810"/>
                </a:lnTo>
                <a:cubicBezTo>
                  <a:pt x="2127161" y="3301826"/>
                  <a:pt x="1131900" y="3350575"/>
                  <a:pt x="0" y="3270910"/>
                </a:cubicBezTo>
                <a:close/>
              </a:path>
            </a:pathLst>
          </a:custGeom>
          <a:solidFill>
            <a:srgbClr val="000000">
              <a:alpha val="0"/>
            </a:srgbClr>
          </a:solidFill>
          <a:ln>
            <a:solidFill>
              <a:srgbClr val="000000">
                <a:alpha val="0"/>
              </a:srgb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739" name="Полилиния 738">
            <a:hlinkClick r:id="rId8" action="ppaction://hlinksldjump"/>
          </p:cNvPr>
          <p:cNvSpPr/>
          <p:nvPr/>
        </p:nvSpPr>
        <p:spPr>
          <a:xfrm rot="17621752">
            <a:off x="5150361" y="2111664"/>
            <a:ext cx="2305012" cy="3376307"/>
          </a:xfrm>
          <a:custGeom>
            <a:avLst/>
            <a:gdLst>
              <a:gd name="connsiteX0" fmla="*/ 0 w 1111396"/>
              <a:gd name="connsiteY0" fmla="*/ 3146584 h 3146584"/>
              <a:gd name="connsiteX1" fmla="*/ 555698 w 1111396"/>
              <a:gd name="connsiteY1" fmla="*/ 0 h 3146584"/>
              <a:gd name="connsiteX2" fmla="*/ 1111396 w 1111396"/>
              <a:gd name="connsiteY2" fmla="*/ 3146584 h 3146584"/>
              <a:gd name="connsiteX3" fmla="*/ 0 w 1111396"/>
              <a:gd name="connsiteY3" fmla="*/ 3146584 h 3146584"/>
              <a:gd name="connsiteX0" fmla="*/ 0 w 1178136"/>
              <a:gd name="connsiteY0" fmla="*/ 3146584 h 3146728"/>
              <a:gd name="connsiteX1" fmla="*/ 555698 w 1178136"/>
              <a:gd name="connsiteY1" fmla="*/ 0 h 3146728"/>
              <a:gd name="connsiteX2" fmla="*/ 1178136 w 1178136"/>
              <a:gd name="connsiteY2" fmla="*/ 3146728 h 3146728"/>
              <a:gd name="connsiteX3" fmla="*/ 0 w 1178136"/>
              <a:gd name="connsiteY3" fmla="*/ 3146584 h 3146728"/>
              <a:gd name="connsiteX0" fmla="*/ 0 w 1309203"/>
              <a:gd name="connsiteY0" fmla="*/ 3103754 h 3146728"/>
              <a:gd name="connsiteX1" fmla="*/ 686765 w 1309203"/>
              <a:gd name="connsiteY1" fmla="*/ 0 h 3146728"/>
              <a:gd name="connsiteX2" fmla="*/ 1309203 w 1309203"/>
              <a:gd name="connsiteY2" fmla="*/ 3146728 h 3146728"/>
              <a:gd name="connsiteX3" fmla="*/ 0 w 1309203"/>
              <a:gd name="connsiteY3" fmla="*/ 3103754 h 3146728"/>
              <a:gd name="connsiteX0" fmla="*/ 0 w 1347377"/>
              <a:gd name="connsiteY0" fmla="*/ 3109325 h 3146728"/>
              <a:gd name="connsiteX1" fmla="*/ 724939 w 1347377"/>
              <a:gd name="connsiteY1" fmla="*/ 0 h 3146728"/>
              <a:gd name="connsiteX2" fmla="*/ 1347377 w 1347377"/>
              <a:gd name="connsiteY2" fmla="*/ 3146728 h 3146728"/>
              <a:gd name="connsiteX3" fmla="*/ 0 w 1347377"/>
              <a:gd name="connsiteY3" fmla="*/ 3109325 h 3146728"/>
              <a:gd name="connsiteX0" fmla="*/ 0 w 1347377"/>
              <a:gd name="connsiteY0" fmla="*/ 3109325 h 3146728"/>
              <a:gd name="connsiteX1" fmla="*/ 724939 w 1347377"/>
              <a:gd name="connsiteY1" fmla="*/ 0 h 3146728"/>
              <a:gd name="connsiteX2" fmla="*/ 1347377 w 1347377"/>
              <a:gd name="connsiteY2" fmla="*/ 3146728 h 3146728"/>
              <a:gd name="connsiteX3" fmla="*/ 674426 w 1347377"/>
              <a:gd name="connsiteY3" fmla="*/ 3123470 h 3146728"/>
              <a:gd name="connsiteX4" fmla="*/ 0 w 1347377"/>
              <a:gd name="connsiteY4" fmla="*/ 3109325 h 3146728"/>
              <a:gd name="connsiteX0" fmla="*/ 0 w 1347377"/>
              <a:gd name="connsiteY0" fmla="*/ 3109325 h 3170436"/>
              <a:gd name="connsiteX1" fmla="*/ 724939 w 1347377"/>
              <a:gd name="connsiteY1" fmla="*/ 0 h 3170436"/>
              <a:gd name="connsiteX2" fmla="*/ 1347377 w 1347377"/>
              <a:gd name="connsiteY2" fmla="*/ 3146728 h 3170436"/>
              <a:gd name="connsiteX3" fmla="*/ 710754 w 1347377"/>
              <a:gd name="connsiteY3" fmla="*/ 3170436 h 3170436"/>
              <a:gd name="connsiteX4" fmla="*/ 0 w 1347377"/>
              <a:gd name="connsiteY4" fmla="*/ 3109325 h 3170436"/>
              <a:gd name="connsiteX0" fmla="*/ 0 w 1347377"/>
              <a:gd name="connsiteY0" fmla="*/ 3109325 h 3198291"/>
              <a:gd name="connsiteX1" fmla="*/ 724939 w 1347377"/>
              <a:gd name="connsiteY1" fmla="*/ 0 h 3198291"/>
              <a:gd name="connsiteX2" fmla="*/ 1347377 w 1347377"/>
              <a:gd name="connsiteY2" fmla="*/ 3146728 h 3198291"/>
              <a:gd name="connsiteX3" fmla="*/ 737710 w 1347377"/>
              <a:gd name="connsiteY3" fmla="*/ 3198291 h 3198291"/>
              <a:gd name="connsiteX4" fmla="*/ 0 w 1347377"/>
              <a:gd name="connsiteY4" fmla="*/ 3109325 h 3198291"/>
              <a:gd name="connsiteX0" fmla="*/ 0 w 1347377"/>
              <a:gd name="connsiteY0" fmla="*/ 3109325 h 3230602"/>
              <a:gd name="connsiteX1" fmla="*/ 724939 w 1347377"/>
              <a:gd name="connsiteY1" fmla="*/ 0 h 3230602"/>
              <a:gd name="connsiteX2" fmla="*/ 1347377 w 1347377"/>
              <a:gd name="connsiteY2" fmla="*/ 3146728 h 3230602"/>
              <a:gd name="connsiteX3" fmla="*/ 737710 w 1347377"/>
              <a:gd name="connsiteY3" fmla="*/ 3198291 h 3230602"/>
              <a:gd name="connsiteX4" fmla="*/ 0 w 1347377"/>
              <a:gd name="connsiteY4" fmla="*/ 3109325 h 3230602"/>
              <a:gd name="connsiteX0" fmla="*/ 0 w 1347377"/>
              <a:gd name="connsiteY0" fmla="*/ 3109325 h 3198291"/>
              <a:gd name="connsiteX1" fmla="*/ 724939 w 1347377"/>
              <a:gd name="connsiteY1" fmla="*/ 0 h 3198291"/>
              <a:gd name="connsiteX2" fmla="*/ 1347377 w 1347377"/>
              <a:gd name="connsiteY2" fmla="*/ 3146728 h 3198291"/>
              <a:gd name="connsiteX3" fmla="*/ 737710 w 1347377"/>
              <a:gd name="connsiteY3" fmla="*/ 3198291 h 3198291"/>
              <a:gd name="connsiteX4" fmla="*/ 0 w 1347377"/>
              <a:gd name="connsiteY4" fmla="*/ 3109325 h 3198291"/>
              <a:gd name="connsiteX0" fmla="*/ 0 w 1347377"/>
              <a:gd name="connsiteY0" fmla="*/ 3109325 h 3212766"/>
              <a:gd name="connsiteX1" fmla="*/ 724939 w 1347377"/>
              <a:gd name="connsiteY1" fmla="*/ 0 h 3212766"/>
              <a:gd name="connsiteX2" fmla="*/ 1347377 w 1347377"/>
              <a:gd name="connsiteY2" fmla="*/ 3146728 h 3212766"/>
              <a:gd name="connsiteX3" fmla="*/ 737710 w 1347377"/>
              <a:gd name="connsiteY3" fmla="*/ 3198291 h 3212766"/>
              <a:gd name="connsiteX4" fmla="*/ 0 w 1347377"/>
              <a:gd name="connsiteY4" fmla="*/ 3109325 h 3212766"/>
              <a:gd name="connsiteX0" fmla="*/ 0 w 1347377"/>
              <a:gd name="connsiteY0" fmla="*/ 3109325 h 3198291"/>
              <a:gd name="connsiteX1" fmla="*/ 724939 w 1347377"/>
              <a:gd name="connsiteY1" fmla="*/ 0 h 3198291"/>
              <a:gd name="connsiteX2" fmla="*/ 1347377 w 1347377"/>
              <a:gd name="connsiteY2" fmla="*/ 3146728 h 3198291"/>
              <a:gd name="connsiteX3" fmla="*/ 737710 w 1347377"/>
              <a:gd name="connsiteY3" fmla="*/ 3198291 h 3198291"/>
              <a:gd name="connsiteX4" fmla="*/ 0 w 1347377"/>
              <a:gd name="connsiteY4" fmla="*/ 3109325 h 3198291"/>
              <a:gd name="connsiteX0" fmla="*/ 0 w 1347377"/>
              <a:gd name="connsiteY0" fmla="*/ 3109325 h 3215130"/>
              <a:gd name="connsiteX1" fmla="*/ 724939 w 1347377"/>
              <a:gd name="connsiteY1" fmla="*/ 0 h 3215130"/>
              <a:gd name="connsiteX2" fmla="*/ 1347377 w 1347377"/>
              <a:gd name="connsiteY2" fmla="*/ 3146728 h 3215130"/>
              <a:gd name="connsiteX3" fmla="*/ 737710 w 1347377"/>
              <a:gd name="connsiteY3" fmla="*/ 3198291 h 3215130"/>
              <a:gd name="connsiteX4" fmla="*/ 0 w 1347377"/>
              <a:gd name="connsiteY4" fmla="*/ 3109325 h 3215130"/>
              <a:gd name="connsiteX0" fmla="*/ 0 w 1347377"/>
              <a:gd name="connsiteY0" fmla="*/ 3109325 h 3198291"/>
              <a:gd name="connsiteX1" fmla="*/ 724939 w 1347377"/>
              <a:gd name="connsiteY1" fmla="*/ 0 h 3198291"/>
              <a:gd name="connsiteX2" fmla="*/ 1347377 w 1347377"/>
              <a:gd name="connsiteY2" fmla="*/ 3146728 h 3198291"/>
              <a:gd name="connsiteX3" fmla="*/ 737710 w 1347377"/>
              <a:gd name="connsiteY3" fmla="*/ 3198291 h 3198291"/>
              <a:gd name="connsiteX4" fmla="*/ 0 w 1347377"/>
              <a:gd name="connsiteY4" fmla="*/ 3109325 h 3198291"/>
              <a:gd name="connsiteX0" fmla="*/ 0 w 1283479"/>
              <a:gd name="connsiteY0" fmla="*/ 3109325 h 3198291"/>
              <a:gd name="connsiteX1" fmla="*/ 724939 w 1283479"/>
              <a:gd name="connsiteY1" fmla="*/ 0 h 3198291"/>
              <a:gd name="connsiteX2" fmla="*/ 1283479 w 1283479"/>
              <a:gd name="connsiteY2" fmla="*/ 3134025 h 3198291"/>
              <a:gd name="connsiteX3" fmla="*/ 737710 w 1283479"/>
              <a:gd name="connsiteY3" fmla="*/ 3198291 h 3198291"/>
              <a:gd name="connsiteX4" fmla="*/ 0 w 1283479"/>
              <a:gd name="connsiteY4" fmla="*/ 3109325 h 3198291"/>
              <a:gd name="connsiteX0" fmla="*/ 0 w 1283479"/>
              <a:gd name="connsiteY0" fmla="*/ 3109325 h 3225582"/>
              <a:gd name="connsiteX1" fmla="*/ 724939 w 1283479"/>
              <a:gd name="connsiteY1" fmla="*/ 0 h 3225582"/>
              <a:gd name="connsiteX2" fmla="*/ 1283479 w 1283479"/>
              <a:gd name="connsiteY2" fmla="*/ 3134025 h 3225582"/>
              <a:gd name="connsiteX3" fmla="*/ 737710 w 1283479"/>
              <a:gd name="connsiteY3" fmla="*/ 3198291 h 3225582"/>
              <a:gd name="connsiteX4" fmla="*/ 0 w 1283479"/>
              <a:gd name="connsiteY4" fmla="*/ 3109325 h 3225582"/>
              <a:gd name="connsiteX0" fmla="*/ 0 w 1283479"/>
              <a:gd name="connsiteY0" fmla="*/ 3109325 h 3234197"/>
              <a:gd name="connsiteX1" fmla="*/ 724939 w 1283479"/>
              <a:gd name="connsiteY1" fmla="*/ 0 h 3234197"/>
              <a:gd name="connsiteX2" fmla="*/ 1283479 w 1283479"/>
              <a:gd name="connsiteY2" fmla="*/ 3134025 h 3234197"/>
              <a:gd name="connsiteX3" fmla="*/ 737710 w 1283479"/>
              <a:gd name="connsiteY3" fmla="*/ 3198291 h 3234197"/>
              <a:gd name="connsiteX4" fmla="*/ 0 w 1283479"/>
              <a:gd name="connsiteY4" fmla="*/ 3109325 h 3234197"/>
              <a:gd name="connsiteX0" fmla="*/ 0 w 1310712"/>
              <a:gd name="connsiteY0" fmla="*/ 3040637 h 3234197"/>
              <a:gd name="connsiteX1" fmla="*/ 752172 w 1310712"/>
              <a:gd name="connsiteY1" fmla="*/ 0 h 3234197"/>
              <a:gd name="connsiteX2" fmla="*/ 1310712 w 1310712"/>
              <a:gd name="connsiteY2" fmla="*/ 3134025 h 3234197"/>
              <a:gd name="connsiteX3" fmla="*/ 764943 w 1310712"/>
              <a:gd name="connsiteY3" fmla="*/ 3198291 h 3234197"/>
              <a:gd name="connsiteX4" fmla="*/ 0 w 1310712"/>
              <a:gd name="connsiteY4" fmla="*/ 3040637 h 3234197"/>
              <a:gd name="connsiteX0" fmla="*/ 0 w 1332319"/>
              <a:gd name="connsiteY0" fmla="*/ 3059787 h 3234197"/>
              <a:gd name="connsiteX1" fmla="*/ 773779 w 1332319"/>
              <a:gd name="connsiteY1" fmla="*/ 0 h 3234197"/>
              <a:gd name="connsiteX2" fmla="*/ 1332319 w 1332319"/>
              <a:gd name="connsiteY2" fmla="*/ 3134025 h 3234197"/>
              <a:gd name="connsiteX3" fmla="*/ 786550 w 1332319"/>
              <a:gd name="connsiteY3" fmla="*/ 3198291 h 3234197"/>
              <a:gd name="connsiteX4" fmla="*/ 0 w 1332319"/>
              <a:gd name="connsiteY4" fmla="*/ 3059787 h 3234197"/>
              <a:gd name="connsiteX0" fmla="*/ 0 w 1332319"/>
              <a:gd name="connsiteY0" fmla="*/ 3059787 h 3234197"/>
              <a:gd name="connsiteX1" fmla="*/ 773779 w 1332319"/>
              <a:gd name="connsiteY1" fmla="*/ 0 h 3234197"/>
              <a:gd name="connsiteX2" fmla="*/ 1332319 w 1332319"/>
              <a:gd name="connsiteY2" fmla="*/ 3134025 h 3234197"/>
              <a:gd name="connsiteX3" fmla="*/ 786550 w 1332319"/>
              <a:gd name="connsiteY3" fmla="*/ 3198291 h 3234197"/>
              <a:gd name="connsiteX4" fmla="*/ 0 w 1332319"/>
              <a:gd name="connsiteY4" fmla="*/ 3059787 h 3234197"/>
              <a:gd name="connsiteX0" fmla="*/ 0 w 1332319"/>
              <a:gd name="connsiteY0" fmla="*/ 3059787 h 3234197"/>
              <a:gd name="connsiteX1" fmla="*/ 773779 w 1332319"/>
              <a:gd name="connsiteY1" fmla="*/ 0 h 3234197"/>
              <a:gd name="connsiteX2" fmla="*/ 1332319 w 1332319"/>
              <a:gd name="connsiteY2" fmla="*/ 3134025 h 3234197"/>
              <a:gd name="connsiteX3" fmla="*/ 786550 w 1332319"/>
              <a:gd name="connsiteY3" fmla="*/ 3198291 h 3234197"/>
              <a:gd name="connsiteX4" fmla="*/ 0 w 1332319"/>
              <a:gd name="connsiteY4" fmla="*/ 3059787 h 3234197"/>
              <a:gd name="connsiteX0" fmla="*/ 0 w 1332319"/>
              <a:gd name="connsiteY0" fmla="*/ 3059787 h 3234197"/>
              <a:gd name="connsiteX1" fmla="*/ 773779 w 1332319"/>
              <a:gd name="connsiteY1" fmla="*/ 0 h 3234197"/>
              <a:gd name="connsiteX2" fmla="*/ 1332319 w 1332319"/>
              <a:gd name="connsiteY2" fmla="*/ 3134025 h 3234197"/>
              <a:gd name="connsiteX3" fmla="*/ 786550 w 1332319"/>
              <a:gd name="connsiteY3" fmla="*/ 3198291 h 3234197"/>
              <a:gd name="connsiteX4" fmla="*/ 0 w 1332319"/>
              <a:gd name="connsiteY4" fmla="*/ 3059787 h 3234197"/>
              <a:gd name="connsiteX0" fmla="*/ 0 w 1332319"/>
              <a:gd name="connsiteY0" fmla="*/ 3059787 h 3198291"/>
              <a:gd name="connsiteX1" fmla="*/ 773779 w 1332319"/>
              <a:gd name="connsiteY1" fmla="*/ 0 h 3198291"/>
              <a:gd name="connsiteX2" fmla="*/ 1332319 w 1332319"/>
              <a:gd name="connsiteY2" fmla="*/ 3134025 h 3198291"/>
              <a:gd name="connsiteX3" fmla="*/ 786550 w 1332319"/>
              <a:gd name="connsiteY3" fmla="*/ 3198291 h 3198291"/>
              <a:gd name="connsiteX4" fmla="*/ 0 w 1332319"/>
              <a:gd name="connsiteY4" fmla="*/ 3059787 h 3198291"/>
              <a:gd name="connsiteX0" fmla="*/ 0 w 1332319"/>
              <a:gd name="connsiteY0" fmla="*/ 3059787 h 3225168"/>
              <a:gd name="connsiteX1" fmla="*/ 773779 w 1332319"/>
              <a:gd name="connsiteY1" fmla="*/ 0 h 3225168"/>
              <a:gd name="connsiteX2" fmla="*/ 1332319 w 1332319"/>
              <a:gd name="connsiteY2" fmla="*/ 3134025 h 3225168"/>
              <a:gd name="connsiteX3" fmla="*/ 786550 w 1332319"/>
              <a:gd name="connsiteY3" fmla="*/ 3198291 h 3225168"/>
              <a:gd name="connsiteX4" fmla="*/ 0 w 1332319"/>
              <a:gd name="connsiteY4" fmla="*/ 3059787 h 3225168"/>
              <a:gd name="connsiteX0" fmla="*/ 0 w 1332319"/>
              <a:gd name="connsiteY0" fmla="*/ 3059787 h 3230611"/>
              <a:gd name="connsiteX1" fmla="*/ 773779 w 1332319"/>
              <a:gd name="connsiteY1" fmla="*/ 0 h 3230611"/>
              <a:gd name="connsiteX2" fmla="*/ 1332319 w 1332319"/>
              <a:gd name="connsiteY2" fmla="*/ 3134025 h 3230611"/>
              <a:gd name="connsiteX3" fmla="*/ 786550 w 1332319"/>
              <a:gd name="connsiteY3" fmla="*/ 3198291 h 3230611"/>
              <a:gd name="connsiteX4" fmla="*/ 0 w 1332319"/>
              <a:gd name="connsiteY4" fmla="*/ 3059787 h 3230611"/>
              <a:gd name="connsiteX0" fmla="*/ 0 w 2200435"/>
              <a:gd name="connsiteY0" fmla="*/ 3059787 h 3198291"/>
              <a:gd name="connsiteX1" fmla="*/ 773779 w 2200435"/>
              <a:gd name="connsiteY1" fmla="*/ 0 h 3198291"/>
              <a:gd name="connsiteX2" fmla="*/ 2200435 w 2200435"/>
              <a:gd name="connsiteY2" fmla="*/ 2978459 h 3198291"/>
              <a:gd name="connsiteX3" fmla="*/ 786550 w 2200435"/>
              <a:gd name="connsiteY3" fmla="*/ 3198291 h 3198291"/>
              <a:gd name="connsiteX4" fmla="*/ 0 w 2200435"/>
              <a:gd name="connsiteY4" fmla="*/ 3059787 h 3198291"/>
              <a:gd name="connsiteX0" fmla="*/ 0 w 2200435"/>
              <a:gd name="connsiteY0" fmla="*/ 3059787 h 3556197"/>
              <a:gd name="connsiteX1" fmla="*/ 773779 w 2200435"/>
              <a:gd name="connsiteY1" fmla="*/ 0 h 3556197"/>
              <a:gd name="connsiteX2" fmla="*/ 2200435 w 2200435"/>
              <a:gd name="connsiteY2" fmla="*/ 2978459 h 3556197"/>
              <a:gd name="connsiteX3" fmla="*/ 0 w 2200435"/>
              <a:gd name="connsiteY3" fmla="*/ 3059787 h 3556197"/>
              <a:gd name="connsiteX0" fmla="*/ 0 w 2179293"/>
              <a:gd name="connsiteY0" fmla="*/ 3114107 h 3610517"/>
              <a:gd name="connsiteX1" fmla="*/ 752637 w 2179293"/>
              <a:gd name="connsiteY1" fmla="*/ 0 h 3610517"/>
              <a:gd name="connsiteX2" fmla="*/ 2179293 w 2179293"/>
              <a:gd name="connsiteY2" fmla="*/ 2978459 h 3610517"/>
              <a:gd name="connsiteX3" fmla="*/ 0 w 2179293"/>
              <a:gd name="connsiteY3" fmla="*/ 3114107 h 3610517"/>
              <a:gd name="connsiteX0" fmla="*/ 0 w 2179293"/>
              <a:gd name="connsiteY0" fmla="*/ 3114107 h 3488423"/>
              <a:gd name="connsiteX1" fmla="*/ 752637 w 2179293"/>
              <a:gd name="connsiteY1" fmla="*/ 0 h 3488423"/>
              <a:gd name="connsiteX2" fmla="*/ 2179293 w 2179293"/>
              <a:gd name="connsiteY2" fmla="*/ 2978459 h 3488423"/>
              <a:gd name="connsiteX3" fmla="*/ 0 w 2179293"/>
              <a:gd name="connsiteY3" fmla="*/ 3114107 h 3488423"/>
              <a:gd name="connsiteX0" fmla="*/ 0 w 2172404"/>
              <a:gd name="connsiteY0" fmla="*/ 3114107 h 3393199"/>
              <a:gd name="connsiteX1" fmla="*/ 752637 w 2172404"/>
              <a:gd name="connsiteY1" fmla="*/ 0 h 3393199"/>
              <a:gd name="connsiteX2" fmla="*/ 2172404 w 2172404"/>
              <a:gd name="connsiteY2" fmla="*/ 2883235 h 3393199"/>
              <a:gd name="connsiteX3" fmla="*/ 0 w 2172404"/>
              <a:gd name="connsiteY3" fmla="*/ 3114107 h 3393199"/>
              <a:gd name="connsiteX0" fmla="*/ 0 w 2172404"/>
              <a:gd name="connsiteY0" fmla="*/ 3114107 h 3376307"/>
              <a:gd name="connsiteX1" fmla="*/ 752637 w 2172404"/>
              <a:gd name="connsiteY1" fmla="*/ 0 h 3376307"/>
              <a:gd name="connsiteX2" fmla="*/ 2172404 w 2172404"/>
              <a:gd name="connsiteY2" fmla="*/ 2883235 h 3376307"/>
              <a:gd name="connsiteX3" fmla="*/ 0 w 2172404"/>
              <a:gd name="connsiteY3" fmla="*/ 3114107 h 337630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172404" h="3376307">
                <a:moveTo>
                  <a:pt x="0" y="3114107"/>
                </a:moveTo>
                <a:lnTo>
                  <a:pt x="752637" y="0"/>
                </a:lnTo>
                <a:lnTo>
                  <a:pt x="2172404" y="2883235"/>
                </a:lnTo>
                <a:cubicBezTo>
                  <a:pt x="1464175" y="3175182"/>
                  <a:pt x="775421" y="3376307"/>
                  <a:pt x="0" y="3114107"/>
                </a:cubicBezTo>
                <a:close/>
              </a:path>
            </a:pathLst>
          </a:custGeom>
          <a:solidFill>
            <a:srgbClr val="000000">
              <a:alpha val="0"/>
            </a:srgbClr>
          </a:solidFill>
          <a:ln>
            <a:solidFill>
              <a:srgbClr val="000000">
                <a:alpha val="0"/>
              </a:srgb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grpSp>
        <p:nvGrpSpPr>
          <p:cNvPr id="740" name="Группа 739"/>
          <p:cNvGrpSpPr/>
          <p:nvPr/>
        </p:nvGrpSpPr>
        <p:grpSpPr>
          <a:xfrm>
            <a:off x="4567664" y="2950423"/>
            <a:ext cx="2016842" cy="3222988"/>
            <a:chOff x="4567664" y="2950423"/>
            <a:chExt cx="2016842" cy="3222988"/>
          </a:xfrm>
          <a:solidFill>
            <a:srgbClr val="000000">
              <a:alpha val="0"/>
            </a:srgbClr>
          </a:solidFill>
        </p:grpSpPr>
        <p:sp>
          <p:nvSpPr>
            <p:cNvPr id="741" name="Полилиния 740">
              <a:hlinkClick r:id="rId9" action="ppaction://hlinksldjump"/>
            </p:cNvPr>
            <p:cNvSpPr/>
            <p:nvPr/>
          </p:nvSpPr>
          <p:spPr>
            <a:xfrm rot="19917974">
              <a:off x="5282695" y="2950423"/>
              <a:ext cx="1301811" cy="3222988"/>
            </a:xfrm>
            <a:custGeom>
              <a:avLst/>
              <a:gdLst>
                <a:gd name="connsiteX0" fmla="*/ 0 w 1111396"/>
                <a:gd name="connsiteY0" fmla="*/ 3146584 h 3146584"/>
                <a:gd name="connsiteX1" fmla="*/ 555698 w 1111396"/>
                <a:gd name="connsiteY1" fmla="*/ 0 h 3146584"/>
                <a:gd name="connsiteX2" fmla="*/ 1111396 w 1111396"/>
                <a:gd name="connsiteY2" fmla="*/ 3146584 h 3146584"/>
                <a:gd name="connsiteX3" fmla="*/ 0 w 1111396"/>
                <a:gd name="connsiteY3" fmla="*/ 3146584 h 3146584"/>
                <a:gd name="connsiteX0" fmla="*/ 0 w 1178136"/>
                <a:gd name="connsiteY0" fmla="*/ 3146584 h 3146728"/>
                <a:gd name="connsiteX1" fmla="*/ 555698 w 1178136"/>
                <a:gd name="connsiteY1" fmla="*/ 0 h 3146728"/>
                <a:gd name="connsiteX2" fmla="*/ 1178136 w 1178136"/>
                <a:gd name="connsiteY2" fmla="*/ 3146728 h 3146728"/>
                <a:gd name="connsiteX3" fmla="*/ 0 w 1178136"/>
                <a:gd name="connsiteY3" fmla="*/ 3146584 h 3146728"/>
                <a:gd name="connsiteX0" fmla="*/ 0 w 1309203"/>
                <a:gd name="connsiteY0" fmla="*/ 3103754 h 3146728"/>
                <a:gd name="connsiteX1" fmla="*/ 686765 w 1309203"/>
                <a:gd name="connsiteY1" fmla="*/ 0 h 3146728"/>
                <a:gd name="connsiteX2" fmla="*/ 1309203 w 1309203"/>
                <a:gd name="connsiteY2" fmla="*/ 3146728 h 3146728"/>
                <a:gd name="connsiteX3" fmla="*/ 0 w 1309203"/>
                <a:gd name="connsiteY3" fmla="*/ 3103754 h 3146728"/>
                <a:gd name="connsiteX0" fmla="*/ 0 w 1347377"/>
                <a:gd name="connsiteY0" fmla="*/ 3109325 h 3146728"/>
                <a:gd name="connsiteX1" fmla="*/ 724939 w 1347377"/>
                <a:gd name="connsiteY1" fmla="*/ 0 h 3146728"/>
                <a:gd name="connsiteX2" fmla="*/ 1347377 w 1347377"/>
                <a:gd name="connsiteY2" fmla="*/ 3146728 h 3146728"/>
                <a:gd name="connsiteX3" fmla="*/ 0 w 1347377"/>
                <a:gd name="connsiteY3" fmla="*/ 3109325 h 3146728"/>
                <a:gd name="connsiteX0" fmla="*/ 0 w 1347377"/>
                <a:gd name="connsiteY0" fmla="*/ 3109325 h 3146728"/>
                <a:gd name="connsiteX1" fmla="*/ 724939 w 1347377"/>
                <a:gd name="connsiteY1" fmla="*/ 0 h 3146728"/>
                <a:gd name="connsiteX2" fmla="*/ 1347377 w 1347377"/>
                <a:gd name="connsiteY2" fmla="*/ 3146728 h 3146728"/>
                <a:gd name="connsiteX3" fmla="*/ 674426 w 1347377"/>
                <a:gd name="connsiteY3" fmla="*/ 3123470 h 3146728"/>
                <a:gd name="connsiteX4" fmla="*/ 0 w 1347377"/>
                <a:gd name="connsiteY4" fmla="*/ 3109325 h 3146728"/>
                <a:gd name="connsiteX0" fmla="*/ 0 w 1347377"/>
                <a:gd name="connsiteY0" fmla="*/ 3109325 h 3170436"/>
                <a:gd name="connsiteX1" fmla="*/ 724939 w 1347377"/>
                <a:gd name="connsiteY1" fmla="*/ 0 h 3170436"/>
                <a:gd name="connsiteX2" fmla="*/ 1347377 w 1347377"/>
                <a:gd name="connsiteY2" fmla="*/ 3146728 h 3170436"/>
                <a:gd name="connsiteX3" fmla="*/ 710754 w 1347377"/>
                <a:gd name="connsiteY3" fmla="*/ 3170436 h 3170436"/>
                <a:gd name="connsiteX4" fmla="*/ 0 w 1347377"/>
                <a:gd name="connsiteY4" fmla="*/ 3109325 h 3170436"/>
                <a:gd name="connsiteX0" fmla="*/ 0 w 1347377"/>
                <a:gd name="connsiteY0" fmla="*/ 3109325 h 3198291"/>
                <a:gd name="connsiteX1" fmla="*/ 724939 w 1347377"/>
                <a:gd name="connsiteY1" fmla="*/ 0 h 3198291"/>
                <a:gd name="connsiteX2" fmla="*/ 1347377 w 1347377"/>
                <a:gd name="connsiteY2" fmla="*/ 3146728 h 3198291"/>
                <a:gd name="connsiteX3" fmla="*/ 737710 w 1347377"/>
                <a:gd name="connsiteY3" fmla="*/ 3198291 h 3198291"/>
                <a:gd name="connsiteX4" fmla="*/ 0 w 1347377"/>
                <a:gd name="connsiteY4" fmla="*/ 3109325 h 3198291"/>
                <a:gd name="connsiteX0" fmla="*/ 0 w 1347377"/>
                <a:gd name="connsiteY0" fmla="*/ 3109325 h 3230602"/>
                <a:gd name="connsiteX1" fmla="*/ 724939 w 1347377"/>
                <a:gd name="connsiteY1" fmla="*/ 0 h 3230602"/>
                <a:gd name="connsiteX2" fmla="*/ 1347377 w 1347377"/>
                <a:gd name="connsiteY2" fmla="*/ 3146728 h 3230602"/>
                <a:gd name="connsiteX3" fmla="*/ 737710 w 1347377"/>
                <a:gd name="connsiteY3" fmla="*/ 3198291 h 3230602"/>
                <a:gd name="connsiteX4" fmla="*/ 0 w 1347377"/>
                <a:gd name="connsiteY4" fmla="*/ 3109325 h 3230602"/>
                <a:gd name="connsiteX0" fmla="*/ 0 w 1347377"/>
                <a:gd name="connsiteY0" fmla="*/ 3109325 h 3198291"/>
                <a:gd name="connsiteX1" fmla="*/ 724939 w 1347377"/>
                <a:gd name="connsiteY1" fmla="*/ 0 h 3198291"/>
                <a:gd name="connsiteX2" fmla="*/ 1347377 w 1347377"/>
                <a:gd name="connsiteY2" fmla="*/ 3146728 h 3198291"/>
                <a:gd name="connsiteX3" fmla="*/ 737710 w 1347377"/>
                <a:gd name="connsiteY3" fmla="*/ 3198291 h 3198291"/>
                <a:gd name="connsiteX4" fmla="*/ 0 w 1347377"/>
                <a:gd name="connsiteY4" fmla="*/ 3109325 h 3198291"/>
                <a:gd name="connsiteX0" fmla="*/ 0 w 1347377"/>
                <a:gd name="connsiteY0" fmla="*/ 3109325 h 3212766"/>
                <a:gd name="connsiteX1" fmla="*/ 724939 w 1347377"/>
                <a:gd name="connsiteY1" fmla="*/ 0 h 3212766"/>
                <a:gd name="connsiteX2" fmla="*/ 1347377 w 1347377"/>
                <a:gd name="connsiteY2" fmla="*/ 3146728 h 3212766"/>
                <a:gd name="connsiteX3" fmla="*/ 737710 w 1347377"/>
                <a:gd name="connsiteY3" fmla="*/ 3198291 h 3212766"/>
                <a:gd name="connsiteX4" fmla="*/ 0 w 1347377"/>
                <a:gd name="connsiteY4" fmla="*/ 3109325 h 3212766"/>
                <a:gd name="connsiteX0" fmla="*/ 0 w 1347377"/>
                <a:gd name="connsiteY0" fmla="*/ 3109325 h 3198291"/>
                <a:gd name="connsiteX1" fmla="*/ 724939 w 1347377"/>
                <a:gd name="connsiteY1" fmla="*/ 0 h 3198291"/>
                <a:gd name="connsiteX2" fmla="*/ 1347377 w 1347377"/>
                <a:gd name="connsiteY2" fmla="*/ 3146728 h 3198291"/>
                <a:gd name="connsiteX3" fmla="*/ 737710 w 1347377"/>
                <a:gd name="connsiteY3" fmla="*/ 3198291 h 3198291"/>
                <a:gd name="connsiteX4" fmla="*/ 0 w 1347377"/>
                <a:gd name="connsiteY4" fmla="*/ 3109325 h 3198291"/>
                <a:gd name="connsiteX0" fmla="*/ 0 w 1347377"/>
                <a:gd name="connsiteY0" fmla="*/ 3109325 h 3215130"/>
                <a:gd name="connsiteX1" fmla="*/ 724939 w 1347377"/>
                <a:gd name="connsiteY1" fmla="*/ 0 h 3215130"/>
                <a:gd name="connsiteX2" fmla="*/ 1347377 w 1347377"/>
                <a:gd name="connsiteY2" fmla="*/ 3146728 h 3215130"/>
                <a:gd name="connsiteX3" fmla="*/ 737710 w 1347377"/>
                <a:gd name="connsiteY3" fmla="*/ 3198291 h 3215130"/>
                <a:gd name="connsiteX4" fmla="*/ 0 w 1347377"/>
                <a:gd name="connsiteY4" fmla="*/ 3109325 h 3215130"/>
                <a:gd name="connsiteX0" fmla="*/ 0 w 1347377"/>
                <a:gd name="connsiteY0" fmla="*/ 3109325 h 3198291"/>
                <a:gd name="connsiteX1" fmla="*/ 724939 w 1347377"/>
                <a:gd name="connsiteY1" fmla="*/ 0 h 3198291"/>
                <a:gd name="connsiteX2" fmla="*/ 1347377 w 1347377"/>
                <a:gd name="connsiteY2" fmla="*/ 3146728 h 3198291"/>
                <a:gd name="connsiteX3" fmla="*/ 737710 w 1347377"/>
                <a:gd name="connsiteY3" fmla="*/ 3198291 h 3198291"/>
                <a:gd name="connsiteX4" fmla="*/ 0 w 1347377"/>
                <a:gd name="connsiteY4" fmla="*/ 3109325 h 3198291"/>
                <a:gd name="connsiteX0" fmla="*/ 0 w 1283479"/>
                <a:gd name="connsiteY0" fmla="*/ 3109325 h 3198291"/>
                <a:gd name="connsiteX1" fmla="*/ 724939 w 1283479"/>
                <a:gd name="connsiteY1" fmla="*/ 0 h 3198291"/>
                <a:gd name="connsiteX2" fmla="*/ 1283479 w 1283479"/>
                <a:gd name="connsiteY2" fmla="*/ 3134025 h 3198291"/>
                <a:gd name="connsiteX3" fmla="*/ 737710 w 1283479"/>
                <a:gd name="connsiteY3" fmla="*/ 3198291 h 3198291"/>
                <a:gd name="connsiteX4" fmla="*/ 0 w 1283479"/>
                <a:gd name="connsiteY4" fmla="*/ 3109325 h 3198291"/>
                <a:gd name="connsiteX0" fmla="*/ 0 w 1283479"/>
                <a:gd name="connsiteY0" fmla="*/ 3109325 h 3225582"/>
                <a:gd name="connsiteX1" fmla="*/ 724939 w 1283479"/>
                <a:gd name="connsiteY1" fmla="*/ 0 h 3225582"/>
                <a:gd name="connsiteX2" fmla="*/ 1283479 w 1283479"/>
                <a:gd name="connsiteY2" fmla="*/ 3134025 h 3225582"/>
                <a:gd name="connsiteX3" fmla="*/ 737710 w 1283479"/>
                <a:gd name="connsiteY3" fmla="*/ 3198291 h 3225582"/>
                <a:gd name="connsiteX4" fmla="*/ 0 w 1283479"/>
                <a:gd name="connsiteY4" fmla="*/ 3109325 h 3225582"/>
                <a:gd name="connsiteX0" fmla="*/ 0 w 1283479"/>
                <a:gd name="connsiteY0" fmla="*/ 3109325 h 3234197"/>
                <a:gd name="connsiteX1" fmla="*/ 724939 w 1283479"/>
                <a:gd name="connsiteY1" fmla="*/ 0 h 3234197"/>
                <a:gd name="connsiteX2" fmla="*/ 1283479 w 1283479"/>
                <a:gd name="connsiteY2" fmla="*/ 3134025 h 3234197"/>
                <a:gd name="connsiteX3" fmla="*/ 737710 w 1283479"/>
                <a:gd name="connsiteY3" fmla="*/ 3198291 h 3234197"/>
                <a:gd name="connsiteX4" fmla="*/ 0 w 1283479"/>
                <a:gd name="connsiteY4" fmla="*/ 3109325 h 3234197"/>
                <a:gd name="connsiteX0" fmla="*/ 0 w 1310712"/>
                <a:gd name="connsiteY0" fmla="*/ 3040637 h 3234197"/>
                <a:gd name="connsiteX1" fmla="*/ 752172 w 1310712"/>
                <a:gd name="connsiteY1" fmla="*/ 0 h 3234197"/>
                <a:gd name="connsiteX2" fmla="*/ 1310712 w 1310712"/>
                <a:gd name="connsiteY2" fmla="*/ 3134025 h 3234197"/>
                <a:gd name="connsiteX3" fmla="*/ 764943 w 1310712"/>
                <a:gd name="connsiteY3" fmla="*/ 3198291 h 3234197"/>
                <a:gd name="connsiteX4" fmla="*/ 0 w 1310712"/>
                <a:gd name="connsiteY4" fmla="*/ 3040637 h 3234197"/>
                <a:gd name="connsiteX0" fmla="*/ 0 w 1332319"/>
                <a:gd name="connsiteY0" fmla="*/ 3059787 h 3234197"/>
                <a:gd name="connsiteX1" fmla="*/ 773779 w 1332319"/>
                <a:gd name="connsiteY1" fmla="*/ 0 h 3234197"/>
                <a:gd name="connsiteX2" fmla="*/ 1332319 w 1332319"/>
                <a:gd name="connsiteY2" fmla="*/ 3134025 h 3234197"/>
                <a:gd name="connsiteX3" fmla="*/ 786550 w 1332319"/>
                <a:gd name="connsiteY3" fmla="*/ 3198291 h 3234197"/>
                <a:gd name="connsiteX4" fmla="*/ 0 w 1332319"/>
                <a:gd name="connsiteY4" fmla="*/ 3059787 h 3234197"/>
                <a:gd name="connsiteX0" fmla="*/ 0 w 1332319"/>
                <a:gd name="connsiteY0" fmla="*/ 3059787 h 3234197"/>
                <a:gd name="connsiteX1" fmla="*/ 773779 w 1332319"/>
                <a:gd name="connsiteY1" fmla="*/ 0 h 3234197"/>
                <a:gd name="connsiteX2" fmla="*/ 1332319 w 1332319"/>
                <a:gd name="connsiteY2" fmla="*/ 3134025 h 3234197"/>
                <a:gd name="connsiteX3" fmla="*/ 786550 w 1332319"/>
                <a:gd name="connsiteY3" fmla="*/ 3198291 h 3234197"/>
                <a:gd name="connsiteX4" fmla="*/ 0 w 1332319"/>
                <a:gd name="connsiteY4" fmla="*/ 3059787 h 3234197"/>
                <a:gd name="connsiteX0" fmla="*/ 0 w 1332319"/>
                <a:gd name="connsiteY0" fmla="*/ 3059787 h 3234197"/>
                <a:gd name="connsiteX1" fmla="*/ 773779 w 1332319"/>
                <a:gd name="connsiteY1" fmla="*/ 0 h 3234197"/>
                <a:gd name="connsiteX2" fmla="*/ 1332319 w 1332319"/>
                <a:gd name="connsiteY2" fmla="*/ 3134025 h 3234197"/>
                <a:gd name="connsiteX3" fmla="*/ 786550 w 1332319"/>
                <a:gd name="connsiteY3" fmla="*/ 3198291 h 3234197"/>
                <a:gd name="connsiteX4" fmla="*/ 0 w 1332319"/>
                <a:gd name="connsiteY4" fmla="*/ 3059787 h 3234197"/>
                <a:gd name="connsiteX0" fmla="*/ 0 w 1332319"/>
                <a:gd name="connsiteY0" fmla="*/ 3059787 h 3234197"/>
                <a:gd name="connsiteX1" fmla="*/ 773779 w 1332319"/>
                <a:gd name="connsiteY1" fmla="*/ 0 h 3234197"/>
                <a:gd name="connsiteX2" fmla="*/ 1332319 w 1332319"/>
                <a:gd name="connsiteY2" fmla="*/ 3134025 h 3234197"/>
                <a:gd name="connsiteX3" fmla="*/ 786550 w 1332319"/>
                <a:gd name="connsiteY3" fmla="*/ 3198291 h 3234197"/>
                <a:gd name="connsiteX4" fmla="*/ 0 w 1332319"/>
                <a:gd name="connsiteY4" fmla="*/ 3059787 h 3234197"/>
                <a:gd name="connsiteX0" fmla="*/ 0 w 1332319"/>
                <a:gd name="connsiteY0" fmla="*/ 3059787 h 3198291"/>
                <a:gd name="connsiteX1" fmla="*/ 773779 w 1332319"/>
                <a:gd name="connsiteY1" fmla="*/ 0 h 3198291"/>
                <a:gd name="connsiteX2" fmla="*/ 1332319 w 1332319"/>
                <a:gd name="connsiteY2" fmla="*/ 3134025 h 3198291"/>
                <a:gd name="connsiteX3" fmla="*/ 786550 w 1332319"/>
                <a:gd name="connsiteY3" fmla="*/ 3198291 h 3198291"/>
                <a:gd name="connsiteX4" fmla="*/ 0 w 1332319"/>
                <a:gd name="connsiteY4" fmla="*/ 3059787 h 3198291"/>
                <a:gd name="connsiteX0" fmla="*/ 0 w 1332319"/>
                <a:gd name="connsiteY0" fmla="*/ 3059787 h 3225168"/>
                <a:gd name="connsiteX1" fmla="*/ 773779 w 1332319"/>
                <a:gd name="connsiteY1" fmla="*/ 0 h 3225168"/>
                <a:gd name="connsiteX2" fmla="*/ 1332319 w 1332319"/>
                <a:gd name="connsiteY2" fmla="*/ 3134025 h 3225168"/>
                <a:gd name="connsiteX3" fmla="*/ 786550 w 1332319"/>
                <a:gd name="connsiteY3" fmla="*/ 3198291 h 3225168"/>
                <a:gd name="connsiteX4" fmla="*/ 0 w 1332319"/>
                <a:gd name="connsiteY4" fmla="*/ 3059787 h 3225168"/>
                <a:gd name="connsiteX0" fmla="*/ 0 w 1332319"/>
                <a:gd name="connsiteY0" fmla="*/ 3059787 h 3230611"/>
                <a:gd name="connsiteX1" fmla="*/ 773779 w 1332319"/>
                <a:gd name="connsiteY1" fmla="*/ 0 h 3230611"/>
                <a:gd name="connsiteX2" fmla="*/ 1332319 w 1332319"/>
                <a:gd name="connsiteY2" fmla="*/ 3134025 h 3230611"/>
                <a:gd name="connsiteX3" fmla="*/ 786550 w 1332319"/>
                <a:gd name="connsiteY3" fmla="*/ 3198291 h 3230611"/>
                <a:gd name="connsiteX4" fmla="*/ 0 w 1332319"/>
                <a:gd name="connsiteY4" fmla="*/ 3059787 h 3230611"/>
                <a:gd name="connsiteX0" fmla="*/ 0 w 2200435"/>
                <a:gd name="connsiteY0" fmla="*/ 3059787 h 3198291"/>
                <a:gd name="connsiteX1" fmla="*/ 773779 w 2200435"/>
                <a:gd name="connsiteY1" fmla="*/ 0 h 3198291"/>
                <a:gd name="connsiteX2" fmla="*/ 2200435 w 2200435"/>
                <a:gd name="connsiteY2" fmla="*/ 2978459 h 3198291"/>
                <a:gd name="connsiteX3" fmla="*/ 786550 w 2200435"/>
                <a:gd name="connsiteY3" fmla="*/ 3198291 h 3198291"/>
                <a:gd name="connsiteX4" fmla="*/ 0 w 2200435"/>
                <a:gd name="connsiteY4" fmla="*/ 3059787 h 3198291"/>
                <a:gd name="connsiteX0" fmla="*/ 0 w 2200435"/>
                <a:gd name="connsiteY0" fmla="*/ 3059787 h 3556197"/>
                <a:gd name="connsiteX1" fmla="*/ 773779 w 2200435"/>
                <a:gd name="connsiteY1" fmla="*/ 0 h 3556197"/>
                <a:gd name="connsiteX2" fmla="*/ 2200435 w 2200435"/>
                <a:gd name="connsiteY2" fmla="*/ 2978459 h 3556197"/>
                <a:gd name="connsiteX3" fmla="*/ 0 w 2200435"/>
                <a:gd name="connsiteY3" fmla="*/ 3059787 h 3556197"/>
                <a:gd name="connsiteX0" fmla="*/ 0 w 2179293"/>
                <a:gd name="connsiteY0" fmla="*/ 3114107 h 3610517"/>
                <a:gd name="connsiteX1" fmla="*/ 752637 w 2179293"/>
                <a:gd name="connsiteY1" fmla="*/ 0 h 3610517"/>
                <a:gd name="connsiteX2" fmla="*/ 2179293 w 2179293"/>
                <a:gd name="connsiteY2" fmla="*/ 2978459 h 3610517"/>
                <a:gd name="connsiteX3" fmla="*/ 0 w 2179293"/>
                <a:gd name="connsiteY3" fmla="*/ 3114107 h 3610517"/>
                <a:gd name="connsiteX0" fmla="*/ 0 w 2179293"/>
                <a:gd name="connsiteY0" fmla="*/ 3114107 h 3488423"/>
                <a:gd name="connsiteX1" fmla="*/ 752637 w 2179293"/>
                <a:gd name="connsiteY1" fmla="*/ 0 h 3488423"/>
                <a:gd name="connsiteX2" fmla="*/ 2179293 w 2179293"/>
                <a:gd name="connsiteY2" fmla="*/ 2978459 h 3488423"/>
                <a:gd name="connsiteX3" fmla="*/ 0 w 2179293"/>
                <a:gd name="connsiteY3" fmla="*/ 3114107 h 3488423"/>
                <a:gd name="connsiteX0" fmla="*/ 0 w 2172404"/>
                <a:gd name="connsiteY0" fmla="*/ 3114107 h 3393199"/>
                <a:gd name="connsiteX1" fmla="*/ 752637 w 2172404"/>
                <a:gd name="connsiteY1" fmla="*/ 0 h 3393199"/>
                <a:gd name="connsiteX2" fmla="*/ 2172404 w 2172404"/>
                <a:gd name="connsiteY2" fmla="*/ 2883235 h 3393199"/>
                <a:gd name="connsiteX3" fmla="*/ 0 w 2172404"/>
                <a:gd name="connsiteY3" fmla="*/ 3114107 h 3393199"/>
                <a:gd name="connsiteX0" fmla="*/ 0 w 2172404"/>
                <a:gd name="connsiteY0" fmla="*/ 3114107 h 3376307"/>
                <a:gd name="connsiteX1" fmla="*/ 752637 w 2172404"/>
                <a:gd name="connsiteY1" fmla="*/ 0 h 3376307"/>
                <a:gd name="connsiteX2" fmla="*/ 2172404 w 2172404"/>
                <a:gd name="connsiteY2" fmla="*/ 2883235 h 3376307"/>
                <a:gd name="connsiteX3" fmla="*/ 0 w 2172404"/>
                <a:gd name="connsiteY3" fmla="*/ 3114107 h 3376307"/>
                <a:gd name="connsiteX0" fmla="*/ 263175 w 1419767"/>
                <a:gd name="connsiteY0" fmla="*/ 3285735 h 3547935"/>
                <a:gd name="connsiteX1" fmla="*/ 0 w 1419767"/>
                <a:gd name="connsiteY1" fmla="*/ 0 h 3547935"/>
                <a:gd name="connsiteX2" fmla="*/ 1419767 w 1419767"/>
                <a:gd name="connsiteY2" fmla="*/ 2883235 h 3547935"/>
                <a:gd name="connsiteX3" fmla="*/ 263175 w 1419767"/>
                <a:gd name="connsiteY3" fmla="*/ 3285735 h 3547935"/>
                <a:gd name="connsiteX0" fmla="*/ 263175 w 1189928"/>
                <a:gd name="connsiteY0" fmla="*/ 3285735 h 3547935"/>
                <a:gd name="connsiteX1" fmla="*/ 0 w 1189928"/>
                <a:gd name="connsiteY1" fmla="*/ 0 h 3547935"/>
                <a:gd name="connsiteX2" fmla="*/ 1189928 w 1189928"/>
                <a:gd name="connsiteY2" fmla="*/ 3047121 h 3547935"/>
                <a:gd name="connsiteX3" fmla="*/ 263175 w 1189928"/>
                <a:gd name="connsiteY3" fmla="*/ 3285735 h 3547935"/>
                <a:gd name="connsiteX0" fmla="*/ 263175 w 1189928"/>
                <a:gd name="connsiteY0" fmla="*/ 3285735 h 3547935"/>
                <a:gd name="connsiteX1" fmla="*/ 0 w 1189928"/>
                <a:gd name="connsiteY1" fmla="*/ 0 h 3547935"/>
                <a:gd name="connsiteX2" fmla="*/ 1189928 w 1189928"/>
                <a:gd name="connsiteY2" fmla="*/ 3047121 h 3547935"/>
                <a:gd name="connsiteX3" fmla="*/ 263175 w 1189928"/>
                <a:gd name="connsiteY3" fmla="*/ 3285735 h 3547935"/>
                <a:gd name="connsiteX0" fmla="*/ 263175 w 1189928"/>
                <a:gd name="connsiteY0" fmla="*/ 3285735 h 3285735"/>
                <a:gd name="connsiteX1" fmla="*/ 0 w 1189928"/>
                <a:gd name="connsiteY1" fmla="*/ 0 h 3285735"/>
                <a:gd name="connsiteX2" fmla="*/ 1189928 w 1189928"/>
                <a:gd name="connsiteY2" fmla="*/ 3047121 h 3285735"/>
                <a:gd name="connsiteX3" fmla="*/ 263175 w 1189928"/>
                <a:gd name="connsiteY3" fmla="*/ 3285735 h 3285735"/>
                <a:gd name="connsiteX0" fmla="*/ 263175 w 1189928"/>
                <a:gd name="connsiteY0" fmla="*/ 3285735 h 3517185"/>
                <a:gd name="connsiteX1" fmla="*/ 0 w 1189928"/>
                <a:gd name="connsiteY1" fmla="*/ 0 h 3517185"/>
                <a:gd name="connsiteX2" fmla="*/ 1189928 w 1189928"/>
                <a:gd name="connsiteY2" fmla="*/ 3047121 h 3517185"/>
                <a:gd name="connsiteX3" fmla="*/ 263175 w 1189928"/>
                <a:gd name="connsiteY3" fmla="*/ 3285735 h 3517185"/>
                <a:gd name="connsiteX0" fmla="*/ 263175 w 1205876"/>
                <a:gd name="connsiteY0" fmla="*/ 3285735 h 3423753"/>
                <a:gd name="connsiteX1" fmla="*/ 0 w 1205876"/>
                <a:gd name="connsiteY1" fmla="*/ 0 h 3423753"/>
                <a:gd name="connsiteX2" fmla="*/ 1205876 w 1205876"/>
                <a:gd name="connsiteY2" fmla="*/ 2953689 h 3423753"/>
                <a:gd name="connsiteX3" fmla="*/ 263175 w 1205876"/>
                <a:gd name="connsiteY3" fmla="*/ 3285735 h 3423753"/>
                <a:gd name="connsiteX0" fmla="*/ 263175 w 1205876"/>
                <a:gd name="connsiteY0" fmla="*/ 3285735 h 3369913"/>
                <a:gd name="connsiteX1" fmla="*/ 0 w 1205876"/>
                <a:gd name="connsiteY1" fmla="*/ 0 h 3369913"/>
                <a:gd name="connsiteX2" fmla="*/ 1205876 w 1205876"/>
                <a:gd name="connsiteY2" fmla="*/ 2953689 h 3369913"/>
                <a:gd name="connsiteX3" fmla="*/ 263175 w 1205876"/>
                <a:gd name="connsiteY3" fmla="*/ 3285735 h 3369913"/>
                <a:gd name="connsiteX0" fmla="*/ 154497 w 1205876"/>
                <a:gd name="connsiteY0" fmla="*/ 3226447 h 3369913"/>
                <a:gd name="connsiteX1" fmla="*/ 0 w 1205876"/>
                <a:gd name="connsiteY1" fmla="*/ 0 h 3369913"/>
                <a:gd name="connsiteX2" fmla="*/ 1205876 w 1205876"/>
                <a:gd name="connsiteY2" fmla="*/ 2953689 h 3369913"/>
                <a:gd name="connsiteX3" fmla="*/ 154497 w 1205876"/>
                <a:gd name="connsiteY3" fmla="*/ 3226447 h 3369913"/>
                <a:gd name="connsiteX0" fmla="*/ 164677 w 1205876"/>
                <a:gd name="connsiteY0" fmla="*/ 3234310 h 3369913"/>
                <a:gd name="connsiteX1" fmla="*/ 0 w 1205876"/>
                <a:gd name="connsiteY1" fmla="*/ 0 h 3369913"/>
                <a:gd name="connsiteX2" fmla="*/ 1205876 w 1205876"/>
                <a:gd name="connsiteY2" fmla="*/ 2953689 h 3369913"/>
                <a:gd name="connsiteX3" fmla="*/ 164677 w 1205876"/>
                <a:gd name="connsiteY3" fmla="*/ 3234310 h 3369913"/>
                <a:gd name="connsiteX0" fmla="*/ 164677 w 1205876"/>
                <a:gd name="connsiteY0" fmla="*/ 3234310 h 3369913"/>
                <a:gd name="connsiteX1" fmla="*/ 0 w 1205876"/>
                <a:gd name="connsiteY1" fmla="*/ 0 h 3369913"/>
                <a:gd name="connsiteX2" fmla="*/ 1205876 w 1205876"/>
                <a:gd name="connsiteY2" fmla="*/ 2953689 h 3369913"/>
                <a:gd name="connsiteX3" fmla="*/ 164677 w 1205876"/>
                <a:gd name="connsiteY3" fmla="*/ 3234310 h 3369913"/>
                <a:gd name="connsiteX0" fmla="*/ 164677 w 1329323"/>
                <a:gd name="connsiteY0" fmla="*/ 3234310 h 3770633"/>
                <a:gd name="connsiteX1" fmla="*/ 0 w 1329323"/>
                <a:gd name="connsiteY1" fmla="*/ 0 h 3770633"/>
                <a:gd name="connsiteX2" fmla="*/ 1205876 w 1329323"/>
                <a:gd name="connsiteY2" fmla="*/ 2953689 h 3770633"/>
                <a:gd name="connsiteX3" fmla="*/ 740685 w 1329323"/>
                <a:gd name="connsiteY3" fmla="*/ 3217939 h 3770633"/>
                <a:gd name="connsiteX4" fmla="*/ 164677 w 1329323"/>
                <a:gd name="connsiteY4" fmla="*/ 3234310 h 3770633"/>
                <a:gd name="connsiteX0" fmla="*/ 224722 w 1329323"/>
                <a:gd name="connsiteY0" fmla="*/ 3250940 h 3787263"/>
                <a:gd name="connsiteX1" fmla="*/ 0 w 1329323"/>
                <a:gd name="connsiteY1" fmla="*/ 0 h 3787263"/>
                <a:gd name="connsiteX2" fmla="*/ 1205876 w 1329323"/>
                <a:gd name="connsiteY2" fmla="*/ 2953689 h 3787263"/>
                <a:gd name="connsiteX3" fmla="*/ 740685 w 1329323"/>
                <a:gd name="connsiteY3" fmla="*/ 3217939 h 3787263"/>
                <a:gd name="connsiteX4" fmla="*/ 224722 w 1329323"/>
                <a:gd name="connsiteY4" fmla="*/ 3250940 h 3787263"/>
                <a:gd name="connsiteX0" fmla="*/ 169592 w 1329323"/>
                <a:gd name="connsiteY0" fmla="*/ 3199444 h 3735767"/>
                <a:gd name="connsiteX1" fmla="*/ 0 w 1329323"/>
                <a:gd name="connsiteY1" fmla="*/ 0 h 3735767"/>
                <a:gd name="connsiteX2" fmla="*/ 1205876 w 1329323"/>
                <a:gd name="connsiteY2" fmla="*/ 2953689 h 3735767"/>
                <a:gd name="connsiteX3" fmla="*/ 740685 w 1329323"/>
                <a:gd name="connsiteY3" fmla="*/ 3217939 h 3735767"/>
                <a:gd name="connsiteX4" fmla="*/ 169592 w 1329323"/>
                <a:gd name="connsiteY4" fmla="*/ 3199444 h 3735767"/>
                <a:gd name="connsiteX0" fmla="*/ 169592 w 1329323"/>
                <a:gd name="connsiteY0" fmla="*/ 3199444 h 3490012"/>
                <a:gd name="connsiteX1" fmla="*/ 0 w 1329323"/>
                <a:gd name="connsiteY1" fmla="*/ 0 h 3490012"/>
                <a:gd name="connsiteX2" fmla="*/ 1205876 w 1329323"/>
                <a:gd name="connsiteY2" fmla="*/ 2953689 h 3490012"/>
                <a:gd name="connsiteX3" fmla="*/ 740685 w 1329323"/>
                <a:gd name="connsiteY3" fmla="*/ 3217939 h 3490012"/>
                <a:gd name="connsiteX4" fmla="*/ 169592 w 1329323"/>
                <a:gd name="connsiteY4" fmla="*/ 3199444 h 3490012"/>
                <a:gd name="connsiteX0" fmla="*/ 169592 w 1329323"/>
                <a:gd name="connsiteY0" fmla="*/ 3199444 h 3490012"/>
                <a:gd name="connsiteX1" fmla="*/ 0 w 1329323"/>
                <a:gd name="connsiteY1" fmla="*/ 0 h 3490012"/>
                <a:gd name="connsiteX2" fmla="*/ 1205876 w 1329323"/>
                <a:gd name="connsiteY2" fmla="*/ 2953689 h 3490012"/>
                <a:gd name="connsiteX3" fmla="*/ 710794 w 1329323"/>
                <a:gd name="connsiteY3" fmla="*/ 3154400 h 3490012"/>
                <a:gd name="connsiteX4" fmla="*/ 169592 w 1329323"/>
                <a:gd name="connsiteY4" fmla="*/ 3199444 h 3490012"/>
                <a:gd name="connsiteX0" fmla="*/ 169592 w 1329323"/>
                <a:gd name="connsiteY0" fmla="*/ 3199444 h 3686219"/>
                <a:gd name="connsiteX1" fmla="*/ 0 w 1329323"/>
                <a:gd name="connsiteY1" fmla="*/ 0 h 3686219"/>
                <a:gd name="connsiteX2" fmla="*/ 1205876 w 1329323"/>
                <a:gd name="connsiteY2" fmla="*/ 2953689 h 3686219"/>
                <a:gd name="connsiteX3" fmla="*/ 710794 w 1329323"/>
                <a:gd name="connsiteY3" fmla="*/ 3154400 h 3686219"/>
                <a:gd name="connsiteX4" fmla="*/ 169592 w 1329323"/>
                <a:gd name="connsiteY4" fmla="*/ 3199444 h 3686219"/>
                <a:gd name="connsiteX0" fmla="*/ 169592 w 1329323"/>
                <a:gd name="connsiteY0" fmla="*/ 3199444 h 3490012"/>
                <a:gd name="connsiteX1" fmla="*/ 0 w 1329323"/>
                <a:gd name="connsiteY1" fmla="*/ 0 h 3490012"/>
                <a:gd name="connsiteX2" fmla="*/ 1205876 w 1329323"/>
                <a:gd name="connsiteY2" fmla="*/ 2953689 h 3490012"/>
                <a:gd name="connsiteX3" fmla="*/ 710794 w 1329323"/>
                <a:gd name="connsiteY3" fmla="*/ 3154400 h 3490012"/>
                <a:gd name="connsiteX4" fmla="*/ 169592 w 1329323"/>
                <a:gd name="connsiteY4" fmla="*/ 3199444 h 3490012"/>
                <a:gd name="connsiteX0" fmla="*/ 169592 w 1329323"/>
                <a:gd name="connsiteY0" fmla="*/ 3199444 h 3490012"/>
                <a:gd name="connsiteX1" fmla="*/ 0 w 1329323"/>
                <a:gd name="connsiteY1" fmla="*/ 0 h 3490012"/>
                <a:gd name="connsiteX2" fmla="*/ 1205876 w 1329323"/>
                <a:gd name="connsiteY2" fmla="*/ 2953689 h 3490012"/>
                <a:gd name="connsiteX3" fmla="*/ 710794 w 1329323"/>
                <a:gd name="connsiteY3" fmla="*/ 3154400 h 3490012"/>
                <a:gd name="connsiteX4" fmla="*/ 169592 w 1329323"/>
                <a:gd name="connsiteY4" fmla="*/ 3199444 h 3490012"/>
                <a:gd name="connsiteX0" fmla="*/ 169592 w 1234141"/>
                <a:gd name="connsiteY0" fmla="*/ 3199444 h 3691726"/>
                <a:gd name="connsiteX1" fmla="*/ 0 w 1234141"/>
                <a:gd name="connsiteY1" fmla="*/ 0 h 3691726"/>
                <a:gd name="connsiteX2" fmla="*/ 1205876 w 1234141"/>
                <a:gd name="connsiteY2" fmla="*/ 2953689 h 3691726"/>
                <a:gd name="connsiteX3" fmla="*/ 169592 w 1234141"/>
                <a:gd name="connsiteY3" fmla="*/ 3199444 h 3691726"/>
                <a:gd name="connsiteX0" fmla="*/ 169592 w 1191221"/>
                <a:gd name="connsiteY0" fmla="*/ 3199444 h 3691726"/>
                <a:gd name="connsiteX1" fmla="*/ 0 w 1191221"/>
                <a:gd name="connsiteY1" fmla="*/ 0 h 3691726"/>
                <a:gd name="connsiteX2" fmla="*/ 1162956 w 1191221"/>
                <a:gd name="connsiteY2" fmla="*/ 3028162 h 3691726"/>
                <a:gd name="connsiteX3" fmla="*/ 169592 w 1191221"/>
                <a:gd name="connsiteY3" fmla="*/ 3199444 h 3691726"/>
                <a:gd name="connsiteX0" fmla="*/ 169592 w 1162956"/>
                <a:gd name="connsiteY0" fmla="*/ 3199444 h 3691726"/>
                <a:gd name="connsiteX1" fmla="*/ 0 w 1162956"/>
                <a:gd name="connsiteY1" fmla="*/ 0 h 3691726"/>
                <a:gd name="connsiteX2" fmla="*/ 1162956 w 1162956"/>
                <a:gd name="connsiteY2" fmla="*/ 3028162 h 3691726"/>
                <a:gd name="connsiteX3" fmla="*/ 169592 w 1162956"/>
                <a:gd name="connsiteY3" fmla="*/ 3199444 h 3691726"/>
                <a:gd name="connsiteX0" fmla="*/ 169592 w 1167814"/>
                <a:gd name="connsiteY0" fmla="*/ 3199444 h 3217681"/>
                <a:gd name="connsiteX1" fmla="*/ 0 w 1167814"/>
                <a:gd name="connsiteY1" fmla="*/ 0 h 3217681"/>
                <a:gd name="connsiteX2" fmla="*/ 1162956 w 1167814"/>
                <a:gd name="connsiteY2" fmla="*/ 3028162 h 3217681"/>
                <a:gd name="connsiteX3" fmla="*/ 169592 w 1167814"/>
                <a:gd name="connsiteY3" fmla="*/ 3199444 h 3217681"/>
                <a:gd name="connsiteX0" fmla="*/ 169592 w 1162956"/>
                <a:gd name="connsiteY0" fmla="*/ 3199444 h 3199444"/>
                <a:gd name="connsiteX1" fmla="*/ 0 w 1162956"/>
                <a:gd name="connsiteY1" fmla="*/ 0 h 3199444"/>
                <a:gd name="connsiteX2" fmla="*/ 1162956 w 1162956"/>
                <a:gd name="connsiteY2" fmla="*/ 3028162 h 3199444"/>
                <a:gd name="connsiteX3" fmla="*/ 169592 w 1162956"/>
                <a:gd name="connsiteY3" fmla="*/ 3199444 h 3199444"/>
                <a:gd name="connsiteX0" fmla="*/ 169592 w 1162956"/>
                <a:gd name="connsiteY0" fmla="*/ 3199444 h 3199444"/>
                <a:gd name="connsiteX1" fmla="*/ 0 w 1162956"/>
                <a:gd name="connsiteY1" fmla="*/ 0 h 3199444"/>
                <a:gd name="connsiteX2" fmla="*/ 1162956 w 1162956"/>
                <a:gd name="connsiteY2" fmla="*/ 3028162 h 3199444"/>
                <a:gd name="connsiteX3" fmla="*/ 169592 w 1162956"/>
                <a:gd name="connsiteY3" fmla="*/ 3199444 h 3199444"/>
                <a:gd name="connsiteX0" fmla="*/ 203965 w 1162956"/>
                <a:gd name="connsiteY0" fmla="*/ 3261584 h 3261584"/>
                <a:gd name="connsiteX1" fmla="*/ 0 w 1162956"/>
                <a:gd name="connsiteY1" fmla="*/ 0 h 3261584"/>
                <a:gd name="connsiteX2" fmla="*/ 1162956 w 1162956"/>
                <a:gd name="connsiteY2" fmla="*/ 3028162 h 3261584"/>
                <a:gd name="connsiteX3" fmla="*/ 203965 w 1162956"/>
                <a:gd name="connsiteY3" fmla="*/ 3261584 h 3261584"/>
                <a:gd name="connsiteX0" fmla="*/ 203965 w 1162956"/>
                <a:gd name="connsiteY0" fmla="*/ 3261584 h 3261584"/>
                <a:gd name="connsiteX1" fmla="*/ 0 w 1162956"/>
                <a:gd name="connsiteY1" fmla="*/ 0 h 3261584"/>
                <a:gd name="connsiteX2" fmla="*/ 1162956 w 1162956"/>
                <a:gd name="connsiteY2" fmla="*/ 3028162 h 3261584"/>
                <a:gd name="connsiteX3" fmla="*/ 203965 w 1162956"/>
                <a:gd name="connsiteY3" fmla="*/ 3261584 h 3261584"/>
                <a:gd name="connsiteX0" fmla="*/ 203965 w 1162956"/>
                <a:gd name="connsiteY0" fmla="*/ 3261584 h 3261584"/>
                <a:gd name="connsiteX1" fmla="*/ 0 w 1162956"/>
                <a:gd name="connsiteY1" fmla="*/ 0 h 3261584"/>
                <a:gd name="connsiteX2" fmla="*/ 1162956 w 1162956"/>
                <a:gd name="connsiteY2" fmla="*/ 3028162 h 3261584"/>
                <a:gd name="connsiteX3" fmla="*/ 203965 w 1162956"/>
                <a:gd name="connsiteY3" fmla="*/ 3261584 h 3261584"/>
                <a:gd name="connsiteX0" fmla="*/ 203965 w 1162956"/>
                <a:gd name="connsiteY0" fmla="*/ 3261584 h 3261584"/>
                <a:gd name="connsiteX1" fmla="*/ 0 w 1162956"/>
                <a:gd name="connsiteY1" fmla="*/ 0 h 3261584"/>
                <a:gd name="connsiteX2" fmla="*/ 1162956 w 1162956"/>
                <a:gd name="connsiteY2" fmla="*/ 3028162 h 3261584"/>
                <a:gd name="connsiteX3" fmla="*/ 203965 w 1162956"/>
                <a:gd name="connsiteY3" fmla="*/ 3261584 h 3261584"/>
                <a:gd name="connsiteX0" fmla="*/ 203965 w 1162956"/>
                <a:gd name="connsiteY0" fmla="*/ 3261584 h 3317946"/>
                <a:gd name="connsiteX1" fmla="*/ 0 w 1162956"/>
                <a:gd name="connsiteY1" fmla="*/ 0 h 3317946"/>
                <a:gd name="connsiteX2" fmla="*/ 1162956 w 1162956"/>
                <a:gd name="connsiteY2" fmla="*/ 3028162 h 3317946"/>
                <a:gd name="connsiteX3" fmla="*/ 203965 w 1162956"/>
                <a:gd name="connsiteY3" fmla="*/ 3261584 h 3317946"/>
                <a:gd name="connsiteX0" fmla="*/ 203965 w 1162956"/>
                <a:gd name="connsiteY0" fmla="*/ 3261584 h 3317946"/>
                <a:gd name="connsiteX1" fmla="*/ 0 w 1162956"/>
                <a:gd name="connsiteY1" fmla="*/ 0 h 3317946"/>
                <a:gd name="connsiteX2" fmla="*/ 1162956 w 1162956"/>
                <a:gd name="connsiteY2" fmla="*/ 3028162 h 3317946"/>
                <a:gd name="connsiteX3" fmla="*/ 203965 w 1162956"/>
                <a:gd name="connsiteY3" fmla="*/ 3261584 h 3317946"/>
                <a:gd name="connsiteX0" fmla="*/ 203965 w 1162956"/>
                <a:gd name="connsiteY0" fmla="*/ 3261584 h 3261584"/>
                <a:gd name="connsiteX1" fmla="*/ 0 w 1162956"/>
                <a:gd name="connsiteY1" fmla="*/ 0 h 3261584"/>
                <a:gd name="connsiteX2" fmla="*/ 1162956 w 1162956"/>
                <a:gd name="connsiteY2" fmla="*/ 3028162 h 3261584"/>
                <a:gd name="connsiteX3" fmla="*/ 203965 w 1162956"/>
                <a:gd name="connsiteY3" fmla="*/ 3261584 h 3261584"/>
                <a:gd name="connsiteX0" fmla="*/ 306331 w 1265322"/>
                <a:gd name="connsiteY0" fmla="*/ 3207184 h 3207184"/>
                <a:gd name="connsiteX1" fmla="*/ 0 w 1265322"/>
                <a:gd name="connsiteY1" fmla="*/ 0 h 3207184"/>
                <a:gd name="connsiteX2" fmla="*/ 1265322 w 1265322"/>
                <a:gd name="connsiteY2" fmla="*/ 2973762 h 3207184"/>
                <a:gd name="connsiteX3" fmla="*/ 306331 w 1265322"/>
                <a:gd name="connsiteY3" fmla="*/ 3207184 h 3207184"/>
                <a:gd name="connsiteX0" fmla="*/ 267927 w 1226918"/>
                <a:gd name="connsiteY0" fmla="*/ 3222988 h 3222988"/>
                <a:gd name="connsiteX1" fmla="*/ 0 w 1226918"/>
                <a:gd name="connsiteY1" fmla="*/ 0 h 3222988"/>
                <a:gd name="connsiteX2" fmla="*/ 1226918 w 1226918"/>
                <a:gd name="connsiteY2" fmla="*/ 2989566 h 3222988"/>
                <a:gd name="connsiteX3" fmla="*/ 267927 w 1226918"/>
                <a:gd name="connsiteY3" fmla="*/ 3222988 h 3222988"/>
                <a:gd name="connsiteX0" fmla="*/ 267927 w 1226918"/>
                <a:gd name="connsiteY0" fmla="*/ 3222988 h 3222988"/>
                <a:gd name="connsiteX1" fmla="*/ 0 w 1226918"/>
                <a:gd name="connsiteY1" fmla="*/ 0 h 3222988"/>
                <a:gd name="connsiteX2" fmla="*/ 1226918 w 1226918"/>
                <a:gd name="connsiteY2" fmla="*/ 2989566 h 3222988"/>
                <a:gd name="connsiteX3" fmla="*/ 267927 w 1226918"/>
                <a:gd name="connsiteY3" fmla="*/ 3222988 h 32229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6918" h="3222988">
                  <a:moveTo>
                    <a:pt x="267927" y="3222988"/>
                  </a:moveTo>
                  <a:cubicBezTo>
                    <a:pt x="178618" y="2148659"/>
                    <a:pt x="36437" y="1018672"/>
                    <a:pt x="0" y="0"/>
                  </a:cubicBezTo>
                  <a:lnTo>
                    <a:pt x="1226918" y="2989566"/>
                  </a:lnTo>
                  <a:cubicBezTo>
                    <a:pt x="318736" y="3210066"/>
                    <a:pt x="1163420" y="3031443"/>
                    <a:pt x="267927" y="3222988"/>
                  </a:cubicBezTo>
                  <a:close/>
                </a:path>
              </a:pathLst>
            </a:custGeom>
            <a:grpFill/>
            <a:ln>
              <a:solidFill>
                <a:srgbClr val="000000">
                  <a:alpha val="0"/>
                </a:srgbClr>
              </a:solidFill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742" name="Прямая соединительная линия 741"/>
            <p:cNvCxnSpPr/>
            <p:nvPr/>
          </p:nvCxnSpPr>
          <p:spPr>
            <a:xfrm rot="16200000" flipH="1">
              <a:off x="4110755" y="3896449"/>
              <a:ext cx="2704106" cy="1790287"/>
            </a:xfrm>
            <a:prstGeom prst="line">
              <a:avLst/>
            </a:prstGeom>
            <a:grpFill/>
            <a:ln>
              <a:solidFill>
                <a:srgbClr val="000000">
                  <a:alpha val="0"/>
                </a:srgbClr>
              </a:solidFill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</p:cxnSp>
      </p:grpSp>
      <p:sp>
        <p:nvSpPr>
          <p:cNvPr id="743" name="Полилиния 742">
            <a:hlinkClick r:id="rId10" action="ppaction://hlinksldjump"/>
          </p:cNvPr>
          <p:cNvSpPr/>
          <p:nvPr/>
        </p:nvSpPr>
        <p:spPr>
          <a:xfrm rot="5732057">
            <a:off x="1895112" y="1445796"/>
            <a:ext cx="2047732" cy="3350248"/>
          </a:xfrm>
          <a:custGeom>
            <a:avLst/>
            <a:gdLst>
              <a:gd name="connsiteX0" fmla="*/ 0 w 1111396"/>
              <a:gd name="connsiteY0" fmla="*/ 3146584 h 3146584"/>
              <a:gd name="connsiteX1" fmla="*/ 555698 w 1111396"/>
              <a:gd name="connsiteY1" fmla="*/ 0 h 3146584"/>
              <a:gd name="connsiteX2" fmla="*/ 1111396 w 1111396"/>
              <a:gd name="connsiteY2" fmla="*/ 3146584 h 3146584"/>
              <a:gd name="connsiteX3" fmla="*/ 0 w 1111396"/>
              <a:gd name="connsiteY3" fmla="*/ 3146584 h 3146584"/>
              <a:gd name="connsiteX0" fmla="*/ 0 w 1178136"/>
              <a:gd name="connsiteY0" fmla="*/ 3146584 h 3146728"/>
              <a:gd name="connsiteX1" fmla="*/ 555698 w 1178136"/>
              <a:gd name="connsiteY1" fmla="*/ 0 h 3146728"/>
              <a:gd name="connsiteX2" fmla="*/ 1178136 w 1178136"/>
              <a:gd name="connsiteY2" fmla="*/ 3146728 h 3146728"/>
              <a:gd name="connsiteX3" fmla="*/ 0 w 1178136"/>
              <a:gd name="connsiteY3" fmla="*/ 3146584 h 3146728"/>
              <a:gd name="connsiteX0" fmla="*/ 0 w 1309203"/>
              <a:gd name="connsiteY0" fmla="*/ 3103754 h 3146728"/>
              <a:gd name="connsiteX1" fmla="*/ 686765 w 1309203"/>
              <a:gd name="connsiteY1" fmla="*/ 0 h 3146728"/>
              <a:gd name="connsiteX2" fmla="*/ 1309203 w 1309203"/>
              <a:gd name="connsiteY2" fmla="*/ 3146728 h 3146728"/>
              <a:gd name="connsiteX3" fmla="*/ 0 w 1309203"/>
              <a:gd name="connsiteY3" fmla="*/ 3103754 h 3146728"/>
              <a:gd name="connsiteX0" fmla="*/ 0 w 1347377"/>
              <a:gd name="connsiteY0" fmla="*/ 3109325 h 3146728"/>
              <a:gd name="connsiteX1" fmla="*/ 724939 w 1347377"/>
              <a:gd name="connsiteY1" fmla="*/ 0 h 3146728"/>
              <a:gd name="connsiteX2" fmla="*/ 1347377 w 1347377"/>
              <a:gd name="connsiteY2" fmla="*/ 3146728 h 3146728"/>
              <a:gd name="connsiteX3" fmla="*/ 0 w 1347377"/>
              <a:gd name="connsiteY3" fmla="*/ 3109325 h 3146728"/>
              <a:gd name="connsiteX0" fmla="*/ 0 w 1347377"/>
              <a:gd name="connsiteY0" fmla="*/ 3109325 h 3146728"/>
              <a:gd name="connsiteX1" fmla="*/ 724939 w 1347377"/>
              <a:gd name="connsiteY1" fmla="*/ 0 h 3146728"/>
              <a:gd name="connsiteX2" fmla="*/ 1347377 w 1347377"/>
              <a:gd name="connsiteY2" fmla="*/ 3146728 h 3146728"/>
              <a:gd name="connsiteX3" fmla="*/ 674426 w 1347377"/>
              <a:gd name="connsiteY3" fmla="*/ 3123470 h 3146728"/>
              <a:gd name="connsiteX4" fmla="*/ 0 w 1347377"/>
              <a:gd name="connsiteY4" fmla="*/ 3109325 h 3146728"/>
              <a:gd name="connsiteX0" fmla="*/ 0 w 1347377"/>
              <a:gd name="connsiteY0" fmla="*/ 3109325 h 3170436"/>
              <a:gd name="connsiteX1" fmla="*/ 724939 w 1347377"/>
              <a:gd name="connsiteY1" fmla="*/ 0 h 3170436"/>
              <a:gd name="connsiteX2" fmla="*/ 1347377 w 1347377"/>
              <a:gd name="connsiteY2" fmla="*/ 3146728 h 3170436"/>
              <a:gd name="connsiteX3" fmla="*/ 710754 w 1347377"/>
              <a:gd name="connsiteY3" fmla="*/ 3170436 h 3170436"/>
              <a:gd name="connsiteX4" fmla="*/ 0 w 1347377"/>
              <a:gd name="connsiteY4" fmla="*/ 3109325 h 3170436"/>
              <a:gd name="connsiteX0" fmla="*/ 0 w 1347377"/>
              <a:gd name="connsiteY0" fmla="*/ 3109325 h 3198291"/>
              <a:gd name="connsiteX1" fmla="*/ 724939 w 1347377"/>
              <a:gd name="connsiteY1" fmla="*/ 0 h 3198291"/>
              <a:gd name="connsiteX2" fmla="*/ 1347377 w 1347377"/>
              <a:gd name="connsiteY2" fmla="*/ 3146728 h 3198291"/>
              <a:gd name="connsiteX3" fmla="*/ 737710 w 1347377"/>
              <a:gd name="connsiteY3" fmla="*/ 3198291 h 3198291"/>
              <a:gd name="connsiteX4" fmla="*/ 0 w 1347377"/>
              <a:gd name="connsiteY4" fmla="*/ 3109325 h 3198291"/>
              <a:gd name="connsiteX0" fmla="*/ 0 w 1347377"/>
              <a:gd name="connsiteY0" fmla="*/ 3109325 h 3230602"/>
              <a:gd name="connsiteX1" fmla="*/ 724939 w 1347377"/>
              <a:gd name="connsiteY1" fmla="*/ 0 h 3230602"/>
              <a:gd name="connsiteX2" fmla="*/ 1347377 w 1347377"/>
              <a:gd name="connsiteY2" fmla="*/ 3146728 h 3230602"/>
              <a:gd name="connsiteX3" fmla="*/ 737710 w 1347377"/>
              <a:gd name="connsiteY3" fmla="*/ 3198291 h 3230602"/>
              <a:gd name="connsiteX4" fmla="*/ 0 w 1347377"/>
              <a:gd name="connsiteY4" fmla="*/ 3109325 h 3230602"/>
              <a:gd name="connsiteX0" fmla="*/ 0 w 1347377"/>
              <a:gd name="connsiteY0" fmla="*/ 3109325 h 3198291"/>
              <a:gd name="connsiteX1" fmla="*/ 724939 w 1347377"/>
              <a:gd name="connsiteY1" fmla="*/ 0 h 3198291"/>
              <a:gd name="connsiteX2" fmla="*/ 1347377 w 1347377"/>
              <a:gd name="connsiteY2" fmla="*/ 3146728 h 3198291"/>
              <a:gd name="connsiteX3" fmla="*/ 737710 w 1347377"/>
              <a:gd name="connsiteY3" fmla="*/ 3198291 h 3198291"/>
              <a:gd name="connsiteX4" fmla="*/ 0 w 1347377"/>
              <a:gd name="connsiteY4" fmla="*/ 3109325 h 3198291"/>
              <a:gd name="connsiteX0" fmla="*/ 0 w 1347377"/>
              <a:gd name="connsiteY0" fmla="*/ 3109325 h 3212766"/>
              <a:gd name="connsiteX1" fmla="*/ 724939 w 1347377"/>
              <a:gd name="connsiteY1" fmla="*/ 0 h 3212766"/>
              <a:gd name="connsiteX2" fmla="*/ 1347377 w 1347377"/>
              <a:gd name="connsiteY2" fmla="*/ 3146728 h 3212766"/>
              <a:gd name="connsiteX3" fmla="*/ 737710 w 1347377"/>
              <a:gd name="connsiteY3" fmla="*/ 3198291 h 3212766"/>
              <a:gd name="connsiteX4" fmla="*/ 0 w 1347377"/>
              <a:gd name="connsiteY4" fmla="*/ 3109325 h 3212766"/>
              <a:gd name="connsiteX0" fmla="*/ 0 w 1347377"/>
              <a:gd name="connsiteY0" fmla="*/ 3109325 h 3198291"/>
              <a:gd name="connsiteX1" fmla="*/ 724939 w 1347377"/>
              <a:gd name="connsiteY1" fmla="*/ 0 h 3198291"/>
              <a:gd name="connsiteX2" fmla="*/ 1347377 w 1347377"/>
              <a:gd name="connsiteY2" fmla="*/ 3146728 h 3198291"/>
              <a:gd name="connsiteX3" fmla="*/ 737710 w 1347377"/>
              <a:gd name="connsiteY3" fmla="*/ 3198291 h 3198291"/>
              <a:gd name="connsiteX4" fmla="*/ 0 w 1347377"/>
              <a:gd name="connsiteY4" fmla="*/ 3109325 h 3198291"/>
              <a:gd name="connsiteX0" fmla="*/ 0 w 1347377"/>
              <a:gd name="connsiteY0" fmla="*/ 3109325 h 3215130"/>
              <a:gd name="connsiteX1" fmla="*/ 724939 w 1347377"/>
              <a:gd name="connsiteY1" fmla="*/ 0 h 3215130"/>
              <a:gd name="connsiteX2" fmla="*/ 1347377 w 1347377"/>
              <a:gd name="connsiteY2" fmla="*/ 3146728 h 3215130"/>
              <a:gd name="connsiteX3" fmla="*/ 737710 w 1347377"/>
              <a:gd name="connsiteY3" fmla="*/ 3198291 h 3215130"/>
              <a:gd name="connsiteX4" fmla="*/ 0 w 1347377"/>
              <a:gd name="connsiteY4" fmla="*/ 3109325 h 3215130"/>
              <a:gd name="connsiteX0" fmla="*/ 0 w 1347377"/>
              <a:gd name="connsiteY0" fmla="*/ 3109325 h 3198291"/>
              <a:gd name="connsiteX1" fmla="*/ 724939 w 1347377"/>
              <a:gd name="connsiteY1" fmla="*/ 0 h 3198291"/>
              <a:gd name="connsiteX2" fmla="*/ 1347377 w 1347377"/>
              <a:gd name="connsiteY2" fmla="*/ 3146728 h 3198291"/>
              <a:gd name="connsiteX3" fmla="*/ 737710 w 1347377"/>
              <a:gd name="connsiteY3" fmla="*/ 3198291 h 3198291"/>
              <a:gd name="connsiteX4" fmla="*/ 0 w 1347377"/>
              <a:gd name="connsiteY4" fmla="*/ 3109325 h 3198291"/>
              <a:gd name="connsiteX0" fmla="*/ 0 w 1283479"/>
              <a:gd name="connsiteY0" fmla="*/ 3109325 h 3198291"/>
              <a:gd name="connsiteX1" fmla="*/ 724939 w 1283479"/>
              <a:gd name="connsiteY1" fmla="*/ 0 h 3198291"/>
              <a:gd name="connsiteX2" fmla="*/ 1283479 w 1283479"/>
              <a:gd name="connsiteY2" fmla="*/ 3134025 h 3198291"/>
              <a:gd name="connsiteX3" fmla="*/ 737710 w 1283479"/>
              <a:gd name="connsiteY3" fmla="*/ 3198291 h 3198291"/>
              <a:gd name="connsiteX4" fmla="*/ 0 w 1283479"/>
              <a:gd name="connsiteY4" fmla="*/ 3109325 h 3198291"/>
              <a:gd name="connsiteX0" fmla="*/ 0 w 1283479"/>
              <a:gd name="connsiteY0" fmla="*/ 3109325 h 3225582"/>
              <a:gd name="connsiteX1" fmla="*/ 724939 w 1283479"/>
              <a:gd name="connsiteY1" fmla="*/ 0 h 3225582"/>
              <a:gd name="connsiteX2" fmla="*/ 1283479 w 1283479"/>
              <a:gd name="connsiteY2" fmla="*/ 3134025 h 3225582"/>
              <a:gd name="connsiteX3" fmla="*/ 737710 w 1283479"/>
              <a:gd name="connsiteY3" fmla="*/ 3198291 h 3225582"/>
              <a:gd name="connsiteX4" fmla="*/ 0 w 1283479"/>
              <a:gd name="connsiteY4" fmla="*/ 3109325 h 3225582"/>
              <a:gd name="connsiteX0" fmla="*/ 0 w 1283479"/>
              <a:gd name="connsiteY0" fmla="*/ 3109325 h 3234197"/>
              <a:gd name="connsiteX1" fmla="*/ 724939 w 1283479"/>
              <a:gd name="connsiteY1" fmla="*/ 0 h 3234197"/>
              <a:gd name="connsiteX2" fmla="*/ 1283479 w 1283479"/>
              <a:gd name="connsiteY2" fmla="*/ 3134025 h 3234197"/>
              <a:gd name="connsiteX3" fmla="*/ 737710 w 1283479"/>
              <a:gd name="connsiteY3" fmla="*/ 3198291 h 3234197"/>
              <a:gd name="connsiteX4" fmla="*/ 0 w 1283479"/>
              <a:gd name="connsiteY4" fmla="*/ 3109325 h 3234197"/>
              <a:gd name="connsiteX0" fmla="*/ 0 w 1310712"/>
              <a:gd name="connsiteY0" fmla="*/ 3040637 h 3234197"/>
              <a:gd name="connsiteX1" fmla="*/ 752172 w 1310712"/>
              <a:gd name="connsiteY1" fmla="*/ 0 h 3234197"/>
              <a:gd name="connsiteX2" fmla="*/ 1310712 w 1310712"/>
              <a:gd name="connsiteY2" fmla="*/ 3134025 h 3234197"/>
              <a:gd name="connsiteX3" fmla="*/ 764943 w 1310712"/>
              <a:gd name="connsiteY3" fmla="*/ 3198291 h 3234197"/>
              <a:gd name="connsiteX4" fmla="*/ 0 w 1310712"/>
              <a:gd name="connsiteY4" fmla="*/ 3040637 h 3234197"/>
              <a:gd name="connsiteX0" fmla="*/ 0 w 1332319"/>
              <a:gd name="connsiteY0" fmla="*/ 3059787 h 3234197"/>
              <a:gd name="connsiteX1" fmla="*/ 773779 w 1332319"/>
              <a:gd name="connsiteY1" fmla="*/ 0 h 3234197"/>
              <a:gd name="connsiteX2" fmla="*/ 1332319 w 1332319"/>
              <a:gd name="connsiteY2" fmla="*/ 3134025 h 3234197"/>
              <a:gd name="connsiteX3" fmla="*/ 786550 w 1332319"/>
              <a:gd name="connsiteY3" fmla="*/ 3198291 h 3234197"/>
              <a:gd name="connsiteX4" fmla="*/ 0 w 1332319"/>
              <a:gd name="connsiteY4" fmla="*/ 3059787 h 3234197"/>
              <a:gd name="connsiteX0" fmla="*/ 0 w 1332319"/>
              <a:gd name="connsiteY0" fmla="*/ 3059787 h 3234197"/>
              <a:gd name="connsiteX1" fmla="*/ 773779 w 1332319"/>
              <a:gd name="connsiteY1" fmla="*/ 0 h 3234197"/>
              <a:gd name="connsiteX2" fmla="*/ 1332319 w 1332319"/>
              <a:gd name="connsiteY2" fmla="*/ 3134025 h 3234197"/>
              <a:gd name="connsiteX3" fmla="*/ 786550 w 1332319"/>
              <a:gd name="connsiteY3" fmla="*/ 3198291 h 3234197"/>
              <a:gd name="connsiteX4" fmla="*/ 0 w 1332319"/>
              <a:gd name="connsiteY4" fmla="*/ 3059787 h 3234197"/>
              <a:gd name="connsiteX0" fmla="*/ 0 w 1332319"/>
              <a:gd name="connsiteY0" fmla="*/ 3059787 h 3234197"/>
              <a:gd name="connsiteX1" fmla="*/ 773779 w 1332319"/>
              <a:gd name="connsiteY1" fmla="*/ 0 h 3234197"/>
              <a:gd name="connsiteX2" fmla="*/ 1332319 w 1332319"/>
              <a:gd name="connsiteY2" fmla="*/ 3134025 h 3234197"/>
              <a:gd name="connsiteX3" fmla="*/ 786550 w 1332319"/>
              <a:gd name="connsiteY3" fmla="*/ 3198291 h 3234197"/>
              <a:gd name="connsiteX4" fmla="*/ 0 w 1332319"/>
              <a:gd name="connsiteY4" fmla="*/ 3059787 h 3234197"/>
              <a:gd name="connsiteX0" fmla="*/ 0 w 1332319"/>
              <a:gd name="connsiteY0" fmla="*/ 3059787 h 3234197"/>
              <a:gd name="connsiteX1" fmla="*/ 773779 w 1332319"/>
              <a:gd name="connsiteY1" fmla="*/ 0 h 3234197"/>
              <a:gd name="connsiteX2" fmla="*/ 1332319 w 1332319"/>
              <a:gd name="connsiteY2" fmla="*/ 3134025 h 3234197"/>
              <a:gd name="connsiteX3" fmla="*/ 786550 w 1332319"/>
              <a:gd name="connsiteY3" fmla="*/ 3198291 h 3234197"/>
              <a:gd name="connsiteX4" fmla="*/ 0 w 1332319"/>
              <a:gd name="connsiteY4" fmla="*/ 3059787 h 3234197"/>
              <a:gd name="connsiteX0" fmla="*/ 0 w 1332319"/>
              <a:gd name="connsiteY0" fmla="*/ 3059787 h 3198291"/>
              <a:gd name="connsiteX1" fmla="*/ 773779 w 1332319"/>
              <a:gd name="connsiteY1" fmla="*/ 0 h 3198291"/>
              <a:gd name="connsiteX2" fmla="*/ 1332319 w 1332319"/>
              <a:gd name="connsiteY2" fmla="*/ 3134025 h 3198291"/>
              <a:gd name="connsiteX3" fmla="*/ 786550 w 1332319"/>
              <a:gd name="connsiteY3" fmla="*/ 3198291 h 3198291"/>
              <a:gd name="connsiteX4" fmla="*/ 0 w 1332319"/>
              <a:gd name="connsiteY4" fmla="*/ 3059787 h 3198291"/>
              <a:gd name="connsiteX0" fmla="*/ 0 w 1332319"/>
              <a:gd name="connsiteY0" fmla="*/ 3059787 h 3225168"/>
              <a:gd name="connsiteX1" fmla="*/ 773779 w 1332319"/>
              <a:gd name="connsiteY1" fmla="*/ 0 h 3225168"/>
              <a:gd name="connsiteX2" fmla="*/ 1332319 w 1332319"/>
              <a:gd name="connsiteY2" fmla="*/ 3134025 h 3225168"/>
              <a:gd name="connsiteX3" fmla="*/ 786550 w 1332319"/>
              <a:gd name="connsiteY3" fmla="*/ 3198291 h 3225168"/>
              <a:gd name="connsiteX4" fmla="*/ 0 w 1332319"/>
              <a:gd name="connsiteY4" fmla="*/ 3059787 h 3225168"/>
              <a:gd name="connsiteX0" fmla="*/ 0 w 1332319"/>
              <a:gd name="connsiteY0" fmla="*/ 3059787 h 3230611"/>
              <a:gd name="connsiteX1" fmla="*/ 773779 w 1332319"/>
              <a:gd name="connsiteY1" fmla="*/ 0 h 3230611"/>
              <a:gd name="connsiteX2" fmla="*/ 1332319 w 1332319"/>
              <a:gd name="connsiteY2" fmla="*/ 3134025 h 3230611"/>
              <a:gd name="connsiteX3" fmla="*/ 786550 w 1332319"/>
              <a:gd name="connsiteY3" fmla="*/ 3198291 h 3230611"/>
              <a:gd name="connsiteX4" fmla="*/ 0 w 1332319"/>
              <a:gd name="connsiteY4" fmla="*/ 3059787 h 3230611"/>
              <a:gd name="connsiteX0" fmla="*/ 0 w 1628318"/>
              <a:gd name="connsiteY0" fmla="*/ 3107600 h 3230611"/>
              <a:gd name="connsiteX1" fmla="*/ 1069778 w 1628318"/>
              <a:gd name="connsiteY1" fmla="*/ 0 h 3230611"/>
              <a:gd name="connsiteX2" fmla="*/ 1628318 w 1628318"/>
              <a:gd name="connsiteY2" fmla="*/ 3134025 h 3230611"/>
              <a:gd name="connsiteX3" fmla="*/ 1082549 w 1628318"/>
              <a:gd name="connsiteY3" fmla="*/ 3198291 h 3230611"/>
              <a:gd name="connsiteX4" fmla="*/ 0 w 1628318"/>
              <a:gd name="connsiteY4" fmla="*/ 3107600 h 3230611"/>
              <a:gd name="connsiteX0" fmla="*/ 0 w 1916157"/>
              <a:gd name="connsiteY0" fmla="*/ 3107600 h 3294100"/>
              <a:gd name="connsiteX1" fmla="*/ 1069778 w 1916157"/>
              <a:gd name="connsiteY1" fmla="*/ 0 h 3294100"/>
              <a:gd name="connsiteX2" fmla="*/ 1916157 w 1916157"/>
              <a:gd name="connsiteY2" fmla="*/ 3197514 h 3294100"/>
              <a:gd name="connsiteX3" fmla="*/ 1082549 w 1916157"/>
              <a:gd name="connsiteY3" fmla="*/ 3198291 h 3294100"/>
              <a:gd name="connsiteX4" fmla="*/ 0 w 1916157"/>
              <a:gd name="connsiteY4" fmla="*/ 3107600 h 3294100"/>
              <a:gd name="connsiteX0" fmla="*/ 0 w 1929925"/>
              <a:gd name="connsiteY0" fmla="*/ 3107600 h 3268351"/>
              <a:gd name="connsiteX1" fmla="*/ 1069778 w 1929925"/>
              <a:gd name="connsiteY1" fmla="*/ 0 h 3268351"/>
              <a:gd name="connsiteX2" fmla="*/ 1929925 w 1929925"/>
              <a:gd name="connsiteY2" fmla="*/ 3171765 h 3268351"/>
              <a:gd name="connsiteX3" fmla="*/ 1082549 w 1929925"/>
              <a:gd name="connsiteY3" fmla="*/ 3198291 h 3268351"/>
              <a:gd name="connsiteX4" fmla="*/ 0 w 1929925"/>
              <a:gd name="connsiteY4" fmla="*/ 3107600 h 3268351"/>
              <a:gd name="connsiteX0" fmla="*/ 0 w 1929925"/>
              <a:gd name="connsiteY0" fmla="*/ 3107600 h 3689698"/>
              <a:gd name="connsiteX1" fmla="*/ 1069778 w 1929925"/>
              <a:gd name="connsiteY1" fmla="*/ 0 h 3689698"/>
              <a:gd name="connsiteX2" fmla="*/ 1929925 w 1929925"/>
              <a:gd name="connsiteY2" fmla="*/ 3171765 h 3689698"/>
              <a:gd name="connsiteX3" fmla="*/ 0 w 1929925"/>
              <a:gd name="connsiteY3" fmla="*/ 3107600 h 3689698"/>
              <a:gd name="connsiteX0" fmla="*/ 0 w 1929925"/>
              <a:gd name="connsiteY0" fmla="*/ 3107600 h 3636227"/>
              <a:gd name="connsiteX1" fmla="*/ 1069778 w 1929925"/>
              <a:gd name="connsiteY1" fmla="*/ 0 h 3636227"/>
              <a:gd name="connsiteX2" fmla="*/ 1929925 w 1929925"/>
              <a:gd name="connsiteY2" fmla="*/ 3171765 h 3636227"/>
              <a:gd name="connsiteX3" fmla="*/ 0 w 1929925"/>
              <a:gd name="connsiteY3" fmla="*/ 3107600 h 3636227"/>
              <a:gd name="connsiteX0" fmla="*/ 0 w 1929925"/>
              <a:gd name="connsiteY0" fmla="*/ 3107600 h 3350248"/>
              <a:gd name="connsiteX1" fmla="*/ 1069778 w 1929925"/>
              <a:gd name="connsiteY1" fmla="*/ 0 h 3350248"/>
              <a:gd name="connsiteX2" fmla="*/ 1929925 w 1929925"/>
              <a:gd name="connsiteY2" fmla="*/ 3171765 h 3350248"/>
              <a:gd name="connsiteX3" fmla="*/ 0 w 1929925"/>
              <a:gd name="connsiteY3" fmla="*/ 3107600 h 335024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929925" h="3350248">
                <a:moveTo>
                  <a:pt x="0" y="3107600"/>
                </a:moveTo>
                <a:lnTo>
                  <a:pt x="1069778" y="0"/>
                </a:lnTo>
                <a:lnTo>
                  <a:pt x="1929925" y="3171765"/>
                </a:lnTo>
                <a:cubicBezTo>
                  <a:pt x="1204367" y="3293505"/>
                  <a:pt x="985587" y="3350248"/>
                  <a:pt x="0" y="3107600"/>
                </a:cubicBezTo>
                <a:close/>
              </a:path>
            </a:pathLst>
          </a:custGeom>
          <a:solidFill>
            <a:srgbClr val="000000">
              <a:alpha val="0"/>
            </a:srgbClr>
          </a:solidFill>
          <a:ln>
            <a:solidFill>
              <a:srgbClr val="000000">
                <a:alpha val="0"/>
              </a:srgb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744" name="Полилиния 743">
            <a:hlinkClick r:id="rId11" action="ppaction://hlinksldjump"/>
          </p:cNvPr>
          <p:cNvSpPr/>
          <p:nvPr/>
        </p:nvSpPr>
        <p:spPr>
          <a:xfrm rot="20454206">
            <a:off x="4167797" y="3445535"/>
            <a:ext cx="1126300" cy="3278071"/>
          </a:xfrm>
          <a:custGeom>
            <a:avLst/>
            <a:gdLst>
              <a:gd name="connsiteX0" fmla="*/ 0 w 1111396"/>
              <a:gd name="connsiteY0" fmla="*/ 3146584 h 3146584"/>
              <a:gd name="connsiteX1" fmla="*/ 555698 w 1111396"/>
              <a:gd name="connsiteY1" fmla="*/ 0 h 3146584"/>
              <a:gd name="connsiteX2" fmla="*/ 1111396 w 1111396"/>
              <a:gd name="connsiteY2" fmla="*/ 3146584 h 3146584"/>
              <a:gd name="connsiteX3" fmla="*/ 0 w 1111396"/>
              <a:gd name="connsiteY3" fmla="*/ 3146584 h 3146584"/>
              <a:gd name="connsiteX0" fmla="*/ 0 w 1178136"/>
              <a:gd name="connsiteY0" fmla="*/ 3146584 h 3146728"/>
              <a:gd name="connsiteX1" fmla="*/ 555698 w 1178136"/>
              <a:gd name="connsiteY1" fmla="*/ 0 h 3146728"/>
              <a:gd name="connsiteX2" fmla="*/ 1178136 w 1178136"/>
              <a:gd name="connsiteY2" fmla="*/ 3146728 h 3146728"/>
              <a:gd name="connsiteX3" fmla="*/ 0 w 1178136"/>
              <a:gd name="connsiteY3" fmla="*/ 3146584 h 3146728"/>
              <a:gd name="connsiteX0" fmla="*/ 0 w 1309203"/>
              <a:gd name="connsiteY0" fmla="*/ 3103754 h 3146728"/>
              <a:gd name="connsiteX1" fmla="*/ 686765 w 1309203"/>
              <a:gd name="connsiteY1" fmla="*/ 0 h 3146728"/>
              <a:gd name="connsiteX2" fmla="*/ 1309203 w 1309203"/>
              <a:gd name="connsiteY2" fmla="*/ 3146728 h 3146728"/>
              <a:gd name="connsiteX3" fmla="*/ 0 w 1309203"/>
              <a:gd name="connsiteY3" fmla="*/ 3103754 h 3146728"/>
              <a:gd name="connsiteX0" fmla="*/ 0 w 1347377"/>
              <a:gd name="connsiteY0" fmla="*/ 3109325 h 3146728"/>
              <a:gd name="connsiteX1" fmla="*/ 724939 w 1347377"/>
              <a:gd name="connsiteY1" fmla="*/ 0 h 3146728"/>
              <a:gd name="connsiteX2" fmla="*/ 1347377 w 1347377"/>
              <a:gd name="connsiteY2" fmla="*/ 3146728 h 3146728"/>
              <a:gd name="connsiteX3" fmla="*/ 0 w 1347377"/>
              <a:gd name="connsiteY3" fmla="*/ 3109325 h 3146728"/>
              <a:gd name="connsiteX0" fmla="*/ 0 w 1347377"/>
              <a:gd name="connsiteY0" fmla="*/ 3109325 h 3146728"/>
              <a:gd name="connsiteX1" fmla="*/ 724939 w 1347377"/>
              <a:gd name="connsiteY1" fmla="*/ 0 h 3146728"/>
              <a:gd name="connsiteX2" fmla="*/ 1347377 w 1347377"/>
              <a:gd name="connsiteY2" fmla="*/ 3146728 h 3146728"/>
              <a:gd name="connsiteX3" fmla="*/ 674426 w 1347377"/>
              <a:gd name="connsiteY3" fmla="*/ 3123470 h 3146728"/>
              <a:gd name="connsiteX4" fmla="*/ 0 w 1347377"/>
              <a:gd name="connsiteY4" fmla="*/ 3109325 h 3146728"/>
              <a:gd name="connsiteX0" fmla="*/ 0 w 1347377"/>
              <a:gd name="connsiteY0" fmla="*/ 3109325 h 3170436"/>
              <a:gd name="connsiteX1" fmla="*/ 724939 w 1347377"/>
              <a:gd name="connsiteY1" fmla="*/ 0 h 3170436"/>
              <a:gd name="connsiteX2" fmla="*/ 1347377 w 1347377"/>
              <a:gd name="connsiteY2" fmla="*/ 3146728 h 3170436"/>
              <a:gd name="connsiteX3" fmla="*/ 710754 w 1347377"/>
              <a:gd name="connsiteY3" fmla="*/ 3170436 h 3170436"/>
              <a:gd name="connsiteX4" fmla="*/ 0 w 1347377"/>
              <a:gd name="connsiteY4" fmla="*/ 3109325 h 3170436"/>
              <a:gd name="connsiteX0" fmla="*/ 0 w 1347377"/>
              <a:gd name="connsiteY0" fmla="*/ 3109325 h 3198291"/>
              <a:gd name="connsiteX1" fmla="*/ 724939 w 1347377"/>
              <a:gd name="connsiteY1" fmla="*/ 0 h 3198291"/>
              <a:gd name="connsiteX2" fmla="*/ 1347377 w 1347377"/>
              <a:gd name="connsiteY2" fmla="*/ 3146728 h 3198291"/>
              <a:gd name="connsiteX3" fmla="*/ 737710 w 1347377"/>
              <a:gd name="connsiteY3" fmla="*/ 3198291 h 3198291"/>
              <a:gd name="connsiteX4" fmla="*/ 0 w 1347377"/>
              <a:gd name="connsiteY4" fmla="*/ 3109325 h 3198291"/>
              <a:gd name="connsiteX0" fmla="*/ 0 w 1347377"/>
              <a:gd name="connsiteY0" fmla="*/ 3109325 h 3230602"/>
              <a:gd name="connsiteX1" fmla="*/ 724939 w 1347377"/>
              <a:gd name="connsiteY1" fmla="*/ 0 h 3230602"/>
              <a:gd name="connsiteX2" fmla="*/ 1347377 w 1347377"/>
              <a:gd name="connsiteY2" fmla="*/ 3146728 h 3230602"/>
              <a:gd name="connsiteX3" fmla="*/ 737710 w 1347377"/>
              <a:gd name="connsiteY3" fmla="*/ 3198291 h 3230602"/>
              <a:gd name="connsiteX4" fmla="*/ 0 w 1347377"/>
              <a:gd name="connsiteY4" fmla="*/ 3109325 h 3230602"/>
              <a:gd name="connsiteX0" fmla="*/ 0 w 1347377"/>
              <a:gd name="connsiteY0" fmla="*/ 3109325 h 3198291"/>
              <a:gd name="connsiteX1" fmla="*/ 724939 w 1347377"/>
              <a:gd name="connsiteY1" fmla="*/ 0 h 3198291"/>
              <a:gd name="connsiteX2" fmla="*/ 1347377 w 1347377"/>
              <a:gd name="connsiteY2" fmla="*/ 3146728 h 3198291"/>
              <a:gd name="connsiteX3" fmla="*/ 737710 w 1347377"/>
              <a:gd name="connsiteY3" fmla="*/ 3198291 h 3198291"/>
              <a:gd name="connsiteX4" fmla="*/ 0 w 1347377"/>
              <a:gd name="connsiteY4" fmla="*/ 3109325 h 3198291"/>
              <a:gd name="connsiteX0" fmla="*/ 0 w 1347377"/>
              <a:gd name="connsiteY0" fmla="*/ 3109325 h 3212766"/>
              <a:gd name="connsiteX1" fmla="*/ 724939 w 1347377"/>
              <a:gd name="connsiteY1" fmla="*/ 0 h 3212766"/>
              <a:gd name="connsiteX2" fmla="*/ 1347377 w 1347377"/>
              <a:gd name="connsiteY2" fmla="*/ 3146728 h 3212766"/>
              <a:gd name="connsiteX3" fmla="*/ 737710 w 1347377"/>
              <a:gd name="connsiteY3" fmla="*/ 3198291 h 3212766"/>
              <a:gd name="connsiteX4" fmla="*/ 0 w 1347377"/>
              <a:gd name="connsiteY4" fmla="*/ 3109325 h 3212766"/>
              <a:gd name="connsiteX0" fmla="*/ 0 w 1347377"/>
              <a:gd name="connsiteY0" fmla="*/ 3109325 h 3198291"/>
              <a:gd name="connsiteX1" fmla="*/ 724939 w 1347377"/>
              <a:gd name="connsiteY1" fmla="*/ 0 h 3198291"/>
              <a:gd name="connsiteX2" fmla="*/ 1347377 w 1347377"/>
              <a:gd name="connsiteY2" fmla="*/ 3146728 h 3198291"/>
              <a:gd name="connsiteX3" fmla="*/ 737710 w 1347377"/>
              <a:gd name="connsiteY3" fmla="*/ 3198291 h 3198291"/>
              <a:gd name="connsiteX4" fmla="*/ 0 w 1347377"/>
              <a:gd name="connsiteY4" fmla="*/ 3109325 h 3198291"/>
              <a:gd name="connsiteX0" fmla="*/ 0 w 1347377"/>
              <a:gd name="connsiteY0" fmla="*/ 3109325 h 3215130"/>
              <a:gd name="connsiteX1" fmla="*/ 724939 w 1347377"/>
              <a:gd name="connsiteY1" fmla="*/ 0 h 3215130"/>
              <a:gd name="connsiteX2" fmla="*/ 1347377 w 1347377"/>
              <a:gd name="connsiteY2" fmla="*/ 3146728 h 3215130"/>
              <a:gd name="connsiteX3" fmla="*/ 737710 w 1347377"/>
              <a:gd name="connsiteY3" fmla="*/ 3198291 h 3215130"/>
              <a:gd name="connsiteX4" fmla="*/ 0 w 1347377"/>
              <a:gd name="connsiteY4" fmla="*/ 3109325 h 3215130"/>
              <a:gd name="connsiteX0" fmla="*/ 0 w 1347377"/>
              <a:gd name="connsiteY0" fmla="*/ 3109325 h 3198291"/>
              <a:gd name="connsiteX1" fmla="*/ 724939 w 1347377"/>
              <a:gd name="connsiteY1" fmla="*/ 0 h 3198291"/>
              <a:gd name="connsiteX2" fmla="*/ 1347377 w 1347377"/>
              <a:gd name="connsiteY2" fmla="*/ 3146728 h 3198291"/>
              <a:gd name="connsiteX3" fmla="*/ 737710 w 1347377"/>
              <a:gd name="connsiteY3" fmla="*/ 3198291 h 3198291"/>
              <a:gd name="connsiteX4" fmla="*/ 0 w 1347377"/>
              <a:gd name="connsiteY4" fmla="*/ 3109325 h 3198291"/>
              <a:gd name="connsiteX0" fmla="*/ 0 w 1283479"/>
              <a:gd name="connsiteY0" fmla="*/ 3109325 h 3198291"/>
              <a:gd name="connsiteX1" fmla="*/ 724939 w 1283479"/>
              <a:gd name="connsiteY1" fmla="*/ 0 h 3198291"/>
              <a:gd name="connsiteX2" fmla="*/ 1283479 w 1283479"/>
              <a:gd name="connsiteY2" fmla="*/ 3134025 h 3198291"/>
              <a:gd name="connsiteX3" fmla="*/ 737710 w 1283479"/>
              <a:gd name="connsiteY3" fmla="*/ 3198291 h 3198291"/>
              <a:gd name="connsiteX4" fmla="*/ 0 w 1283479"/>
              <a:gd name="connsiteY4" fmla="*/ 3109325 h 3198291"/>
              <a:gd name="connsiteX0" fmla="*/ 0 w 1283479"/>
              <a:gd name="connsiteY0" fmla="*/ 3109325 h 3225582"/>
              <a:gd name="connsiteX1" fmla="*/ 724939 w 1283479"/>
              <a:gd name="connsiteY1" fmla="*/ 0 h 3225582"/>
              <a:gd name="connsiteX2" fmla="*/ 1283479 w 1283479"/>
              <a:gd name="connsiteY2" fmla="*/ 3134025 h 3225582"/>
              <a:gd name="connsiteX3" fmla="*/ 737710 w 1283479"/>
              <a:gd name="connsiteY3" fmla="*/ 3198291 h 3225582"/>
              <a:gd name="connsiteX4" fmla="*/ 0 w 1283479"/>
              <a:gd name="connsiteY4" fmla="*/ 3109325 h 3225582"/>
              <a:gd name="connsiteX0" fmla="*/ 0 w 1283479"/>
              <a:gd name="connsiteY0" fmla="*/ 3109325 h 3234197"/>
              <a:gd name="connsiteX1" fmla="*/ 724939 w 1283479"/>
              <a:gd name="connsiteY1" fmla="*/ 0 h 3234197"/>
              <a:gd name="connsiteX2" fmla="*/ 1283479 w 1283479"/>
              <a:gd name="connsiteY2" fmla="*/ 3134025 h 3234197"/>
              <a:gd name="connsiteX3" fmla="*/ 737710 w 1283479"/>
              <a:gd name="connsiteY3" fmla="*/ 3198291 h 3234197"/>
              <a:gd name="connsiteX4" fmla="*/ 0 w 1283479"/>
              <a:gd name="connsiteY4" fmla="*/ 3109325 h 3234197"/>
              <a:gd name="connsiteX0" fmla="*/ 0 w 1310712"/>
              <a:gd name="connsiteY0" fmla="*/ 3040637 h 3234197"/>
              <a:gd name="connsiteX1" fmla="*/ 752172 w 1310712"/>
              <a:gd name="connsiteY1" fmla="*/ 0 h 3234197"/>
              <a:gd name="connsiteX2" fmla="*/ 1310712 w 1310712"/>
              <a:gd name="connsiteY2" fmla="*/ 3134025 h 3234197"/>
              <a:gd name="connsiteX3" fmla="*/ 764943 w 1310712"/>
              <a:gd name="connsiteY3" fmla="*/ 3198291 h 3234197"/>
              <a:gd name="connsiteX4" fmla="*/ 0 w 1310712"/>
              <a:gd name="connsiteY4" fmla="*/ 3040637 h 3234197"/>
              <a:gd name="connsiteX0" fmla="*/ 0 w 1332319"/>
              <a:gd name="connsiteY0" fmla="*/ 3059787 h 3234197"/>
              <a:gd name="connsiteX1" fmla="*/ 773779 w 1332319"/>
              <a:gd name="connsiteY1" fmla="*/ 0 h 3234197"/>
              <a:gd name="connsiteX2" fmla="*/ 1332319 w 1332319"/>
              <a:gd name="connsiteY2" fmla="*/ 3134025 h 3234197"/>
              <a:gd name="connsiteX3" fmla="*/ 786550 w 1332319"/>
              <a:gd name="connsiteY3" fmla="*/ 3198291 h 3234197"/>
              <a:gd name="connsiteX4" fmla="*/ 0 w 1332319"/>
              <a:gd name="connsiteY4" fmla="*/ 3059787 h 3234197"/>
              <a:gd name="connsiteX0" fmla="*/ 0 w 1332319"/>
              <a:gd name="connsiteY0" fmla="*/ 3059787 h 3234197"/>
              <a:gd name="connsiteX1" fmla="*/ 773779 w 1332319"/>
              <a:gd name="connsiteY1" fmla="*/ 0 h 3234197"/>
              <a:gd name="connsiteX2" fmla="*/ 1332319 w 1332319"/>
              <a:gd name="connsiteY2" fmla="*/ 3134025 h 3234197"/>
              <a:gd name="connsiteX3" fmla="*/ 786550 w 1332319"/>
              <a:gd name="connsiteY3" fmla="*/ 3198291 h 3234197"/>
              <a:gd name="connsiteX4" fmla="*/ 0 w 1332319"/>
              <a:gd name="connsiteY4" fmla="*/ 3059787 h 3234197"/>
              <a:gd name="connsiteX0" fmla="*/ 0 w 1332319"/>
              <a:gd name="connsiteY0" fmla="*/ 3059787 h 3234197"/>
              <a:gd name="connsiteX1" fmla="*/ 773779 w 1332319"/>
              <a:gd name="connsiteY1" fmla="*/ 0 h 3234197"/>
              <a:gd name="connsiteX2" fmla="*/ 1332319 w 1332319"/>
              <a:gd name="connsiteY2" fmla="*/ 3134025 h 3234197"/>
              <a:gd name="connsiteX3" fmla="*/ 786550 w 1332319"/>
              <a:gd name="connsiteY3" fmla="*/ 3198291 h 3234197"/>
              <a:gd name="connsiteX4" fmla="*/ 0 w 1332319"/>
              <a:gd name="connsiteY4" fmla="*/ 3059787 h 3234197"/>
              <a:gd name="connsiteX0" fmla="*/ 0 w 1332319"/>
              <a:gd name="connsiteY0" fmla="*/ 3059787 h 3234197"/>
              <a:gd name="connsiteX1" fmla="*/ 773779 w 1332319"/>
              <a:gd name="connsiteY1" fmla="*/ 0 h 3234197"/>
              <a:gd name="connsiteX2" fmla="*/ 1332319 w 1332319"/>
              <a:gd name="connsiteY2" fmla="*/ 3134025 h 3234197"/>
              <a:gd name="connsiteX3" fmla="*/ 786550 w 1332319"/>
              <a:gd name="connsiteY3" fmla="*/ 3198291 h 3234197"/>
              <a:gd name="connsiteX4" fmla="*/ 0 w 1332319"/>
              <a:gd name="connsiteY4" fmla="*/ 3059787 h 3234197"/>
              <a:gd name="connsiteX0" fmla="*/ 0 w 1332319"/>
              <a:gd name="connsiteY0" fmla="*/ 3059787 h 3198291"/>
              <a:gd name="connsiteX1" fmla="*/ 773779 w 1332319"/>
              <a:gd name="connsiteY1" fmla="*/ 0 h 3198291"/>
              <a:gd name="connsiteX2" fmla="*/ 1332319 w 1332319"/>
              <a:gd name="connsiteY2" fmla="*/ 3134025 h 3198291"/>
              <a:gd name="connsiteX3" fmla="*/ 786550 w 1332319"/>
              <a:gd name="connsiteY3" fmla="*/ 3198291 h 3198291"/>
              <a:gd name="connsiteX4" fmla="*/ 0 w 1332319"/>
              <a:gd name="connsiteY4" fmla="*/ 3059787 h 3198291"/>
              <a:gd name="connsiteX0" fmla="*/ 0 w 1332319"/>
              <a:gd name="connsiteY0" fmla="*/ 3059787 h 3225168"/>
              <a:gd name="connsiteX1" fmla="*/ 773779 w 1332319"/>
              <a:gd name="connsiteY1" fmla="*/ 0 h 3225168"/>
              <a:gd name="connsiteX2" fmla="*/ 1332319 w 1332319"/>
              <a:gd name="connsiteY2" fmla="*/ 3134025 h 3225168"/>
              <a:gd name="connsiteX3" fmla="*/ 786550 w 1332319"/>
              <a:gd name="connsiteY3" fmla="*/ 3198291 h 3225168"/>
              <a:gd name="connsiteX4" fmla="*/ 0 w 1332319"/>
              <a:gd name="connsiteY4" fmla="*/ 3059787 h 3225168"/>
              <a:gd name="connsiteX0" fmla="*/ 0 w 1332319"/>
              <a:gd name="connsiteY0" fmla="*/ 3059787 h 3230611"/>
              <a:gd name="connsiteX1" fmla="*/ 773779 w 1332319"/>
              <a:gd name="connsiteY1" fmla="*/ 0 h 3230611"/>
              <a:gd name="connsiteX2" fmla="*/ 1332319 w 1332319"/>
              <a:gd name="connsiteY2" fmla="*/ 3134025 h 3230611"/>
              <a:gd name="connsiteX3" fmla="*/ 786550 w 1332319"/>
              <a:gd name="connsiteY3" fmla="*/ 3198291 h 3230611"/>
              <a:gd name="connsiteX4" fmla="*/ 0 w 1332319"/>
              <a:gd name="connsiteY4" fmla="*/ 3059787 h 3230611"/>
              <a:gd name="connsiteX0" fmla="*/ 0 w 1407939"/>
              <a:gd name="connsiteY0" fmla="*/ 3058529 h 3230611"/>
              <a:gd name="connsiteX1" fmla="*/ 849399 w 1407939"/>
              <a:gd name="connsiteY1" fmla="*/ 0 h 3230611"/>
              <a:gd name="connsiteX2" fmla="*/ 1407939 w 1407939"/>
              <a:gd name="connsiteY2" fmla="*/ 3134025 h 3230611"/>
              <a:gd name="connsiteX3" fmla="*/ 862170 w 1407939"/>
              <a:gd name="connsiteY3" fmla="*/ 3198291 h 3230611"/>
              <a:gd name="connsiteX4" fmla="*/ 0 w 1407939"/>
              <a:gd name="connsiteY4" fmla="*/ 3058529 h 3230611"/>
              <a:gd name="connsiteX0" fmla="*/ 0 w 1144986"/>
              <a:gd name="connsiteY0" fmla="*/ 3058529 h 3351511"/>
              <a:gd name="connsiteX1" fmla="*/ 849399 w 1144986"/>
              <a:gd name="connsiteY1" fmla="*/ 0 h 3351511"/>
              <a:gd name="connsiteX2" fmla="*/ 1013826 w 1144986"/>
              <a:gd name="connsiteY2" fmla="*/ 3254925 h 3351511"/>
              <a:gd name="connsiteX3" fmla="*/ 862170 w 1144986"/>
              <a:gd name="connsiteY3" fmla="*/ 3198291 h 3351511"/>
              <a:gd name="connsiteX4" fmla="*/ 0 w 1144986"/>
              <a:gd name="connsiteY4" fmla="*/ 3058529 h 3351511"/>
              <a:gd name="connsiteX0" fmla="*/ 0 w 1192651"/>
              <a:gd name="connsiteY0" fmla="*/ 3112709 h 3351511"/>
              <a:gd name="connsiteX1" fmla="*/ 897064 w 1192651"/>
              <a:gd name="connsiteY1" fmla="*/ 0 h 3351511"/>
              <a:gd name="connsiteX2" fmla="*/ 1061491 w 1192651"/>
              <a:gd name="connsiteY2" fmla="*/ 3254925 h 3351511"/>
              <a:gd name="connsiteX3" fmla="*/ 909835 w 1192651"/>
              <a:gd name="connsiteY3" fmla="*/ 3198291 h 3351511"/>
              <a:gd name="connsiteX4" fmla="*/ 0 w 1192651"/>
              <a:gd name="connsiteY4" fmla="*/ 3112709 h 3351511"/>
              <a:gd name="connsiteX0" fmla="*/ 0 w 1061491"/>
              <a:gd name="connsiteY0" fmla="*/ 3112709 h 3773710"/>
              <a:gd name="connsiteX1" fmla="*/ 897064 w 1061491"/>
              <a:gd name="connsiteY1" fmla="*/ 0 h 3773710"/>
              <a:gd name="connsiteX2" fmla="*/ 1061491 w 1061491"/>
              <a:gd name="connsiteY2" fmla="*/ 3254925 h 3773710"/>
              <a:gd name="connsiteX3" fmla="*/ 0 w 1061491"/>
              <a:gd name="connsiteY3" fmla="*/ 3112709 h 3773710"/>
              <a:gd name="connsiteX0" fmla="*/ 0 w 948579"/>
              <a:gd name="connsiteY0" fmla="*/ 2690391 h 3773710"/>
              <a:gd name="connsiteX1" fmla="*/ 784152 w 948579"/>
              <a:gd name="connsiteY1" fmla="*/ 0 h 3773710"/>
              <a:gd name="connsiteX2" fmla="*/ 948579 w 948579"/>
              <a:gd name="connsiteY2" fmla="*/ 3254925 h 3773710"/>
              <a:gd name="connsiteX3" fmla="*/ 0 w 948579"/>
              <a:gd name="connsiteY3" fmla="*/ 2690391 h 3773710"/>
              <a:gd name="connsiteX0" fmla="*/ 0 w 948579"/>
              <a:gd name="connsiteY0" fmla="*/ 2690391 h 3773710"/>
              <a:gd name="connsiteX1" fmla="*/ 784152 w 948579"/>
              <a:gd name="connsiteY1" fmla="*/ 0 h 3773710"/>
              <a:gd name="connsiteX2" fmla="*/ 948579 w 948579"/>
              <a:gd name="connsiteY2" fmla="*/ 3254925 h 3773710"/>
              <a:gd name="connsiteX3" fmla="*/ 0 w 948579"/>
              <a:gd name="connsiteY3" fmla="*/ 2690391 h 3773710"/>
              <a:gd name="connsiteX0" fmla="*/ 0 w 1061503"/>
              <a:gd name="connsiteY0" fmla="*/ 3149434 h 3773710"/>
              <a:gd name="connsiteX1" fmla="*/ 897076 w 1061503"/>
              <a:gd name="connsiteY1" fmla="*/ 0 h 3773710"/>
              <a:gd name="connsiteX2" fmla="*/ 1061503 w 1061503"/>
              <a:gd name="connsiteY2" fmla="*/ 3254925 h 3773710"/>
              <a:gd name="connsiteX3" fmla="*/ 0 w 1061503"/>
              <a:gd name="connsiteY3" fmla="*/ 3149434 h 3773710"/>
              <a:gd name="connsiteX0" fmla="*/ 0 w 1061503"/>
              <a:gd name="connsiteY0" fmla="*/ 3149434 h 3316180"/>
              <a:gd name="connsiteX1" fmla="*/ 897076 w 1061503"/>
              <a:gd name="connsiteY1" fmla="*/ 0 h 3316180"/>
              <a:gd name="connsiteX2" fmla="*/ 1061503 w 1061503"/>
              <a:gd name="connsiteY2" fmla="*/ 3254925 h 3316180"/>
              <a:gd name="connsiteX3" fmla="*/ 0 w 1061503"/>
              <a:gd name="connsiteY3" fmla="*/ 3149434 h 3316180"/>
              <a:gd name="connsiteX0" fmla="*/ 0 w 1061503"/>
              <a:gd name="connsiteY0" fmla="*/ 3149434 h 3278071"/>
              <a:gd name="connsiteX1" fmla="*/ 897076 w 1061503"/>
              <a:gd name="connsiteY1" fmla="*/ 0 h 3278071"/>
              <a:gd name="connsiteX2" fmla="*/ 1061503 w 1061503"/>
              <a:gd name="connsiteY2" fmla="*/ 3254925 h 3278071"/>
              <a:gd name="connsiteX3" fmla="*/ 0 w 1061503"/>
              <a:gd name="connsiteY3" fmla="*/ 3149434 h 3278071"/>
              <a:gd name="connsiteX0" fmla="*/ 0 w 1061503"/>
              <a:gd name="connsiteY0" fmla="*/ 3149434 h 3298436"/>
              <a:gd name="connsiteX1" fmla="*/ 897076 w 1061503"/>
              <a:gd name="connsiteY1" fmla="*/ 0 h 3298436"/>
              <a:gd name="connsiteX2" fmla="*/ 1061503 w 1061503"/>
              <a:gd name="connsiteY2" fmla="*/ 3254925 h 3298436"/>
              <a:gd name="connsiteX3" fmla="*/ 0 w 1061503"/>
              <a:gd name="connsiteY3" fmla="*/ 3149434 h 3298436"/>
              <a:gd name="connsiteX0" fmla="*/ 0 w 1061503"/>
              <a:gd name="connsiteY0" fmla="*/ 3149434 h 3288796"/>
              <a:gd name="connsiteX1" fmla="*/ 897076 w 1061503"/>
              <a:gd name="connsiteY1" fmla="*/ 0 h 3288796"/>
              <a:gd name="connsiteX2" fmla="*/ 1061503 w 1061503"/>
              <a:gd name="connsiteY2" fmla="*/ 3254925 h 3288796"/>
              <a:gd name="connsiteX3" fmla="*/ 0 w 1061503"/>
              <a:gd name="connsiteY3" fmla="*/ 3149434 h 3288796"/>
              <a:gd name="connsiteX0" fmla="*/ 0 w 1061503"/>
              <a:gd name="connsiteY0" fmla="*/ 3149434 h 3278071"/>
              <a:gd name="connsiteX1" fmla="*/ 897076 w 1061503"/>
              <a:gd name="connsiteY1" fmla="*/ 0 h 3278071"/>
              <a:gd name="connsiteX2" fmla="*/ 1061503 w 1061503"/>
              <a:gd name="connsiteY2" fmla="*/ 3254925 h 3278071"/>
              <a:gd name="connsiteX3" fmla="*/ 0 w 1061503"/>
              <a:gd name="connsiteY3" fmla="*/ 3149434 h 3278071"/>
              <a:gd name="connsiteX0" fmla="*/ 0 w 1061503"/>
              <a:gd name="connsiteY0" fmla="*/ 3149434 h 3278071"/>
              <a:gd name="connsiteX1" fmla="*/ 897076 w 1061503"/>
              <a:gd name="connsiteY1" fmla="*/ 0 h 3278071"/>
              <a:gd name="connsiteX2" fmla="*/ 1061503 w 1061503"/>
              <a:gd name="connsiteY2" fmla="*/ 3254925 h 3278071"/>
              <a:gd name="connsiteX3" fmla="*/ 0 w 1061503"/>
              <a:gd name="connsiteY3" fmla="*/ 3149434 h 3278071"/>
              <a:gd name="connsiteX0" fmla="*/ 0 w 1061503"/>
              <a:gd name="connsiteY0" fmla="*/ 3149434 h 3278071"/>
              <a:gd name="connsiteX1" fmla="*/ 897076 w 1061503"/>
              <a:gd name="connsiteY1" fmla="*/ 0 h 3278071"/>
              <a:gd name="connsiteX2" fmla="*/ 1061503 w 1061503"/>
              <a:gd name="connsiteY2" fmla="*/ 3254925 h 3278071"/>
              <a:gd name="connsiteX3" fmla="*/ 0 w 1061503"/>
              <a:gd name="connsiteY3" fmla="*/ 3149434 h 327807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061503" h="3278071">
                <a:moveTo>
                  <a:pt x="0" y="3149434"/>
                </a:moveTo>
                <a:lnTo>
                  <a:pt x="897076" y="0"/>
                </a:lnTo>
                <a:lnTo>
                  <a:pt x="1061503" y="3254925"/>
                </a:lnTo>
                <a:cubicBezTo>
                  <a:pt x="318998" y="3278071"/>
                  <a:pt x="719485" y="3228679"/>
                  <a:pt x="0" y="3149434"/>
                </a:cubicBezTo>
                <a:close/>
              </a:path>
            </a:pathLst>
          </a:custGeom>
          <a:solidFill>
            <a:srgbClr val="000000">
              <a:alpha val="0"/>
            </a:srgbClr>
          </a:solidFill>
          <a:ln>
            <a:solidFill>
              <a:srgbClr val="000000">
                <a:alpha val="0"/>
              </a:srgb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761" name="Полилиния 760">
            <a:hlinkClick r:id="rId3" action="ppaction://hlinksldjump"/>
          </p:cNvPr>
          <p:cNvSpPr/>
          <p:nvPr/>
        </p:nvSpPr>
        <p:spPr>
          <a:xfrm rot="18957135">
            <a:off x="4632683" y="3366489"/>
            <a:ext cx="1183499" cy="3252292"/>
          </a:xfrm>
          <a:custGeom>
            <a:avLst/>
            <a:gdLst>
              <a:gd name="connsiteX0" fmla="*/ 0 w 1111396"/>
              <a:gd name="connsiteY0" fmla="*/ 3146584 h 3146584"/>
              <a:gd name="connsiteX1" fmla="*/ 555698 w 1111396"/>
              <a:gd name="connsiteY1" fmla="*/ 0 h 3146584"/>
              <a:gd name="connsiteX2" fmla="*/ 1111396 w 1111396"/>
              <a:gd name="connsiteY2" fmla="*/ 3146584 h 3146584"/>
              <a:gd name="connsiteX3" fmla="*/ 0 w 1111396"/>
              <a:gd name="connsiteY3" fmla="*/ 3146584 h 3146584"/>
              <a:gd name="connsiteX0" fmla="*/ 0 w 1178136"/>
              <a:gd name="connsiteY0" fmla="*/ 3146584 h 3146728"/>
              <a:gd name="connsiteX1" fmla="*/ 555698 w 1178136"/>
              <a:gd name="connsiteY1" fmla="*/ 0 h 3146728"/>
              <a:gd name="connsiteX2" fmla="*/ 1178136 w 1178136"/>
              <a:gd name="connsiteY2" fmla="*/ 3146728 h 3146728"/>
              <a:gd name="connsiteX3" fmla="*/ 0 w 1178136"/>
              <a:gd name="connsiteY3" fmla="*/ 3146584 h 3146728"/>
              <a:gd name="connsiteX0" fmla="*/ 0 w 1309203"/>
              <a:gd name="connsiteY0" fmla="*/ 3103754 h 3146728"/>
              <a:gd name="connsiteX1" fmla="*/ 686765 w 1309203"/>
              <a:gd name="connsiteY1" fmla="*/ 0 h 3146728"/>
              <a:gd name="connsiteX2" fmla="*/ 1309203 w 1309203"/>
              <a:gd name="connsiteY2" fmla="*/ 3146728 h 3146728"/>
              <a:gd name="connsiteX3" fmla="*/ 0 w 1309203"/>
              <a:gd name="connsiteY3" fmla="*/ 3103754 h 3146728"/>
              <a:gd name="connsiteX0" fmla="*/ 0 w 1347377"/>
              <a:gd name="connsiteY0" fmla="*/ 3109325 h 3146728"/>
              <a:gd name="connsiteX1" fmla="*/ 724939 w 1347377"/>
              <a:gd name="connsiteY1" fmla="*/ 0 h 3146728"/>
              <a:gd name="connsiteX2" fmla="*/ 1347377 w 1347377"/>
              <a:gd name="connsiteY2" fmla="*/ 3146728 h 3146728"/>
              <a:gd name="connsiteX3" fmla="*/ 0 w 1347377"/>
              <a:gd name="connsiteY3" fmla="*/ 3109325 h 3146728"/>
              <a:gd name="connsiteX0" fmla="*/ 0 w 1347377"/>
              <a:gd name="connsiteY0" fmla="*/ 3109325 h 3146728"/>
              <a:gd name="connsiteX1" fmla="*/ 724939 w 1347377"/>
              <a:gd name="connsiteY1" fmla="*/ 0 h 3146728"/>
              <a:gd name="connsiteX2" fmla="*/ 1347377 w 1347377"/>
              <a:gd name="connsiteY2" fmla="*/ 3146728 h 3146728"/>
              <a:gd name="connsiteX3" fmla="*/ 674426 w 1347377"/>
              <a:gd name="connsiteY3" fmla="*/ 3123470 h 3146728"/>
              <a:gd name="connsiteX4" fmla="*/ 0 w 1347377"/>
              <a:gd name="connsiteY4" fmla="*/ 3109325 h 3146728"/>
              <a:gd name="connsiteX0" fmla="*/ 0 w 1347377"/>
              <a:gd name="connsiteY0" fmla="*/ 3109325 h 3170436"/>
              <a:gd name="connsiteX1" fmla="*/ 724939 w 1347377"/>
              <a:gd name="connsiteY1" fmla="*/ 0 h 3170436"/>
              <a:gd name="connsiteX2" fmla="*/ 1347377 w 1347377"/>
              <a:gd name="connsiteY2" fmla="*/ 3146728 h 3170436"/>
              <a:gd name="connsiteX3" fmla="*/ 710754 w 1347377"/>
              <a:gd name="connsiteY3" fmla="*/ 3170436 h 3170436"/>
              <a:gd name="connsiteX4" fmla="*/ 0 w 1347377"/>
              <a:gd name="connsiteY4" fmla="*/ 3109325 h 3170436"/>
              <a:gd name="connsiteX0" fmla="*/ 0 w 1347377"/>
              <a:gd name="connsiteY0" fmla="*/ 3109325 h 3198291"/>
              <a:gd name="connsiteX1" fmla="*/ 724939 w 1347377"/>
              <a:gd name="connsiteY1" fmla="*/ 0 h 3198291"/>
              <a:gd name="connsiteX2" fmla="*/ 1347377 w 1347377"/>
              <a:gd name="connsiteY2" fmla="*/ 3146728 h 3198291"/>
              <a:gd name="connsiteX3" fmla="*/ 737710 w 1347377"/>
              <a:gd name="connsiteY3" fmla="*/ 3198291 h 3198291"/>
              <a:gd name="connsiteX4" fmla="*/ 0 w 1347377"/>
              <a:gd name="connsiteY4" fmla="*/ 3109325 h 3198291"/>
              <a:gd name="connsiteX0" fmla="*/ 0 w 1347377"/>
              <a:gd name="connsiteY0" fmla="*/ 3109325 h 3230602"/>
              <a:gd name="connsiteX1" fmla="*/ 724939 w 1347377"/>
              <a:gd name="connsiteY1" fmla="*/ 0 h 3230602"/>
              <a:gd name="connsiteX2" fmla="*/ 1347377 w 1347377"/>
              <a:gd name="connsiteY2" fmla="*/ 3146728 h 3230602"/>
              <a:gd name="connsiteX3" fmla="*/ 737710 w 1347377"/>
              <a:gd name="connsiteY3" fmla="*/ 3198291 h 3230602"/>
              <a:gd name="connsiteX4" fmla="*/ 0 w 1347377"/>
              <a:gd name="connsiteY4" fmla="*/ 3109325 h 3230602"/>
              <a:gd name="connsiteX0" fmla="*/ 0 w 1347377"/>
              <a:gd name="connsiteY0" fmla="*/ 3109325 h 3198291"/>
              <a:gd name="connsiteX1" fmla="*/ 724939 w 1347377"/>
              <a:gd name="connsiteY1" fmla="*/ 0 h 3198291"/>
              <a:gd name="connsiteX2" fmla="*/ 1347377 w 1347377"/>
              <a:gd name="connsiteY2" fmla="*/ 3146728 h 3198291"/>
              <a:gd name="connsiteX3" fmla="*/ 737710 w 1347377"/>
              <a:gd name="connsiteY3" fmla="*/ 3198291 h 3198291"/>
              <a:gd name="connsiteX4" fmla="*/ 0 w 1347377"/>
              <a:gd name="connsiteY4" fmla="*/ 3109325 h 3198291"/>
              <a:gd name="connsiteX0" fmla="*/ 0 w 1347377"/>
              <a:gd name="connsiteY0" fmla="*/ 3109325 h 3212766"/>
              <a:gd name="connsiteX1" fmla="*/ 724939 w 1347377"/>
              <a:gd name="connsiteY1" fmla="*/ 0 h 3212766"/>
              <a:gd name="connsiteX2" fmla="*/ 1347377 w 1347377"/>
              <a:gd name="connsiteY2" fmla="*/ 3146728 h 3212766"/>
              <a:gd name="connsiteX3" fmla="*/ 737710 w 1347377"/>
              <a:gd name="connsiteY3" fmla="*/ 3198291 h 3212766"/>
              <a:gd name="connsiteX4" fmla="*/ 0 w 1347377"/>
              <a:gd name="connsiteY4" fmla="*/ 3109325 h 3212766"/>
              <a:gd name="connsiteX0" fmla="*/ 0 w 1347377"/>
              <a:gd name="connsiteY0" fmla="*/ 3109325 h 3198291"/>
              <a:gd name="connsiteX1" fmla="*/ 724939 w 1347377"/>
              <a:gd name="connsiteY1" fmla="*/ 0 h 3198291"/>
              <a:gd name="connsiteX2" fmla="*/ 1347377 w 1347377"/>
              <a:gd name="connsiteY2" fmla="*/ 3146728 h 3198291"/>
              <a:gd name="connsiteX3" fmla="*/ 737710 w 1347377"/>
              <a:gd name="connsiteY3" fmla="*/ 3198291 h 3198291"/>
              <a:gd name="connsiteX4" fmla="*/ 0 w 1347377"/>
              <a:gd name="connsiteY4" fmla="*/ 3109325 h 3198291"/>
              <a:gd name="connsiteX0" fmla="*/ 0 w 1347377"/>
              <a:gd name="connsiteY0" fmla="*/ 3109325 h 3215130"/>
              <a:gd name="connsiteX1" fmla="*/ 724939 w 1347377"/>
              <a:gd name="connsiteY1" fmla="*/ 0 h 3215130"/>
              <a:gd name="connsiteX2" fmla="*/ 1347377 w 1347377"/>
              <a:gd name="connsiteY2" fmla="*/ 3146728 h 3215130"/>
              <a:gd name="connsiteX3" fmla="*/ 737710 w 1347377"/>
              <a:gd name="connsiteY3" fmla="*/ 3198291 h 3215130"/>
              <a:gd name="connsiteX4" fmla="*/ 0 w 1347377"/>
              <a:gd name="connsiteY4" fmla="*/ 3109325 h 3215130"/>
              <a:gd name="connsiteX0" fmla="*/ 0 w 1347377"/>
              <a:gd name="connsiteY0" fmla="*/ 3109325 h 3198291"/>
              <a:gd name="connsiteX1" fmla="*/ 724939 w 1347377"/>
              <a:gd name="connsiteY1" fmla="*/ 0 h 3198291"/>
              <a:gd name="connsiteX2" fmla="*/ 1347377 w 1347377"/>
              <a:gd name="connsiteY2" fmla="*/ 3146728 h 3198291"/>
              <a:gd name="connsiteX3" fmla="*/ 737710 w 1347377"/>
              <a:gd name="connsiteY3" fmla="*/ 3198291 h 3198291"/>
              <a:gd name="connsiteX4" fmla="*/ 0 w 1347377"/>
              <a:gd name="connsiteY4" fmla="*/ 3109325 h 3198291"/>
              <a:gd name="connsiteX0" fmla="*/ 0 w 1283479"/>
              <a:gd name="connsiteY0" fmla="*/ 3109325 h 3198291"/>
              <a:gd name="connsiteX1" fmla="*/ 724939 w 1283479"/>
              <a:gd name="connsiteY1" fmla="*/ 0 h 3198291"/>
              <a:gd name="connsiteX2" fmla="*/ 1283479 w 1283479"/>
              <a:gd name="connsiteY2" fmla="*/ 3134025 h 3198291"/>
              <a:gd name="connsiteX3" fmla="*/ 737710 w 1283479"/>
              <a:gd name="connsiteY3" fmla="*/ 3198291 h 3198291"/>
              <a:gd name="connsiteX4" fmla="*/ 0 w 1283479"/>
              <a:gd name="connsiteY4" fmla="*/ 3109325 h 3198291"/>
              <a:gd name="connsiteX0" fmla="*/ 0 w 1283479"/>
              <a:gd name="connsiteY0" fmla="*/ 3109325 h 3225582"/>
              <a:gd name="connsiteX1" fmla="*/ 724939 w 1283479"/>
              <a:gd name="connsiteY1" fmla="*/ 0 h 3225582"/>
              <a:gd name="connsiteX2" fmla="*/ 1283479 w 1283479"/>
              <a:gd name="connsiteY2" fmla="*/ 3134025 h 3225582"/>
              <a:gd name="connsiteX3" fmla="*/ 737710 w 1283479"/>
              <a:gd name="connsiteY3" fmla="*/ 3198291 h 3225582"/>
              <a:gd name="connsiteX4" fmla="*/ 0 w 1283479"/>
              <a:gd name="connsiteY4" fmla="*/ 3109325 h 3225582"/>
              <a:gd name="connsiteX0" fmla="*/ 0 w 1283479"/>
              <a:gd name="connsiteY0" fmla="*/ 3109325 h 3234197"/>
              <a:gd name="connsiteX1" fmla="*/ 724939 w 1283479"/>
              <a:gd name="connsiteY1" fmla="*/ 0 h 3234197"/>
              <a:gd name="connsiteX2" fmla="*/ 1283479 w 1283479"/>
              <a:gd name="connsiteY2" fmla="*/ 3134025 h 3234197"/>
              <a:gd name="connsiteX3" fmla="*/ 737710 w 1283479"/>
              <a:gd name="connsiteY3" fmla="*/ 3198291 h 3234197"/>
              <a:gd name="connsiteX4" fmla="*/ 0 w 1283479"/>
              <a:gd name="connsiteY4" fmla="*/ 3109325 h 3234197"/>
              <a:gd name="connsiteX0" fmla="*/ 0 w 1310712"/>
              <a:gd name="connsiteY0" fmla="*/ 3040637 h 3234197"/>
              <a:gd name="connsiteX1" fmla="*/ 752172 w 1310712"/>
              <a:gd name="connsiteY1" fmla="*/ 0 h 3234197"/>
              <a:gd name="connsiteX2" fmla="*/ 1310712 w 1310712"/>
              <a:gd name="connsiteY2" fmla="*/ 3134025 h 3234197"/>
              <a:gd name="connsiteX3" fmla="*/ 764943 w 1310712"/>
              <a:gd name="connsiteY3" fmla="*/ 3198291 h 3234197"/>
              <a:gd name="connsiteX4" fmla="*/ 0 w 1310712"/>
              <a:gd name="connsiteY4" fmla="*/ 3040637 h 3234197"/>
              <a:gd name="connsiteX0" fmla="*/ 0 w 1332319"/>
              <a:gd name="connsiteY0" fmla="*/ 3059787 h 3234197"/>
              <a:gd name="connsiteX1" fmla="*/ 773779 w 1332319"/>
              <a:gd name="connsiteY1" fmla="*/ 0 h 3234197"/>
              <a:gd name="connsiteX2" fmla="*/ 1332319 w 1332319"/>
              <a:gd name="connsiteY2" fmla="*/ 3134025 h 3234197"/>
              <a:gd name="connsiteX3" fmla="*/ 786550 w 1332319"/>
              <a:gd name="connsiteY3" fmla="*/ 3198291 h 3234197"/>
              <a:gd name="connsiteX4" fmla="*/ 0 w 1332319"/>
              <a:gd name="connsiteY4" fmla="*/ 3059787 h 3234197"/>
              <a:gd name="connsiteX0" fmla="*/ 0 w 1332319"/>
              <a:gd name="connsiteY0" fmla="*/ 3059787 h 3234197"/>
              <a:gd name="connsiteX1" fmla="*/ 773779 w 1332319"/>
              <a:gd name="connsiteY1" fmla="*/ 0 h 3234197"/>
              <a:gd name="connsiteX2" fmla="*/ 1332319 w 1332319"/>
              <a:gd name="connsiteY2" fmla="*/ 3134025 h 3234197"/>
              <a:gd name="connsiteX3" fmla="*/ 786550 w 1332319"/>
              <a:gd name="connsiteY3" fmla="*/ 3198291 h 3234197"/>
              <a:gd name="connsiteX4" fmla="*/ 0 w 1332319"/>
              <a:gd name="connsiteY4" fmla="*/ 3059787 h 3234197"/>
              <a:gd name="connsiteX0" fmla="*/ 0 w 1332319"/>
              <a:gd name="connsiteY0" fmla="*/ 3059787 h 3234197"/>
              <a:gd name="connsiteX1" fmla="*/ 773779 w 1332319"/>
              <a:gd name="connsiteY1" fmla="*/ 0 h 3234197"/>
              <a:gd name="connsiteX2" fmla="*/ 1332319 w 1332319"/>
              <a:gd name="connsiteY2" fmla="*/ 3134025 h 3234197"/>
              <a:gd name="connsiteX3" fmla="*/ 786550 w 1332319"/>
              <a:gd name="connsiteY3" fmla="*/ 3198291 h 3234197"/>
              <a:gd name="connsiteX4" fmla="*/ 0 w 1332319"/>
              <a:gd name="connsiteY4" fmla="*/ 3059787 h 3234197"/>
              <a:gd name="connsiteX0" fmla="*/ 0 w 1332319"/>
              <a:gd name="connsiteY0" fmla="*/ 3059787 h 3234197"/>
              <a:gd name="connsiteX1" fmla="*/ 773779 w 1332319"/>
              <a:gd name="connsiteY1" fmla="*/ 0 h 3234197"/>
              <a:gd name="connsiteX2" fmla="*/ 1332319 w 1332319"/>
              <a:gd name="connsiteY2" fmla="*/ 3134025 h 3234197"/>
              <a:gd name="connsiteX3" fmla="*/ 786550 w 1332319"/>
              <a:gd name="connsiteY3" fmla="*/ 3198291 h 3234197"/>
              <a:gd name="connsiteX4" fmla="*/ 0 w 1332319"/>
              <a:gd name="connsiteY4" fmla="*/ 3059787 h 3234197"/>
              <a:gd name="connsiteX0" fmla="*/ 0 w 1332319"/>
              <a:gd name="connsiteY0" fmla="*/ 3059787 h 3198291"/>
              <a:gd name="connsiteX1" fmla="*/ 773779 w 1332319"/>
              <a:gd name="connsiteY1" fmla="*/ 0 h 3198291"/>
              <a:gd name="connsiteX2" fmla="*/ 1332319 w 1332319"/>
              <a:gd name="connsiteY2" fmla="*/ 3134025 h 3198291"/>
              <a:gd name="connsiteX3" fmla="*/ 786550 w 1332319"/>
              <a:gd name="connsiteY3" fmla="*/ 3198291 h 3198291"/>
              <a:gd name="connsiteX4" fmla="*/ 0 w 1332319"/>
              <a:gd name="connsiteY4" fmla="*/ 3059787 h 3198291"/>
              <a:gd name="connsiteX0" fmla="*/ 0 w 1332319"/>
              <a:gd name="connsiteY0" fmla="*/ 3059787 h 3225168"/>
              <a:gd name="connsiteX1" fmla="*/ 773779 w 1332319"/>
              <a:gd name="connsiteY1" fmla="*/ 0 h 3225168"/>
              <a:gd name="connsiteX2" fmla="*/ 1332319 w 1332319"/>
              <a:gd name="connsiteY2" fmla="*/ 3134025 h 3225168"/>
              <a:gd name="connsiteX3" fmla="*/ 786550 w 1332319"/>
              <a:gd name="connsiteY3" fmla="*/ 3198291 h 3225168"/>
              <a:gd name="connsiteX4" fmla="*/ 0 w 1332319"/>
              <a:gd name="connsiteY4" fmla="*/ 3059787 h 3225168"/>
              <a:gd name="connsiteX0" fmla="*/ 0 w 1332319"/>
              <a:gd name="connsiteY0" fmla="*/ 3059787 h 3230611"/>
              <a:gd name="connsiteX1" fmla="*/ 773779 w 1332319"/>
              <a:gd name="connsiteY1" fmla="*/ 0 h 3230611"/>
              <a:gd name="connsiteX2" fmla="*/ 1332319 w 1332319"/>
              <a:gd name="connsiteY2" fmla="*/ 3134025 h 3230611"/>
              <a:gd name="connsiteX3" fmla="*/ 786550 w 1332319"/>
              <a:gd name="connsiteY3" fmla="*/ 3198291 h 3230611"/>
              <a:gd name="connsiteX4" fmla="*/ 0 w 1332319"/>
              <a:gd name="connsiteY4" fmla="*/ 3059787 h 3230611"/>
              <a:gd name="connsiteX0" fmla="*/ 0 w 1673952"/>
              <a:gd name="connsiteY0" fmla="*/ 3063894 h 3230611"/>
              <a:gd name="connsiteX1" fmla="*/ 1115412 w 1673952"/>
              <a:gd name="connsiteY1" fmla="*/ 0 h 3230611"/>
              <a:gd name="connsiteX2" fmla="*/ 1673952 w 1673952"/>
              <a:gd name="connsiteY2" fmla="*/ 3134025 h 3230611"/>
              <a:gd name="connsiteX3" fmla="*/ 1128183 w 1673952"/>
              <a:gd name="connsiteY3" fmla="*/ 3198291 h 3230611"/>
              <a:gd name="connsiteX4" fmla="*/ 0 w 1673952"/>
              <a:gd name="connsiteY4" fmla="*/ 3063894 h 3230611"/>
              <a:gd name="connsiteX0" fmla="*/ 0 w 1673952"/>
              <a:gd name="connsiteY0" fmla="*/ 3063894 h 3644674"/>
              <a:gd name="connsiteX1" fmla="*/ 1115412 w 1673952"/>
              <a:gd name="connsiteY1" fmla="*/ 0 h 3644674"/>
              <a:gd name="connsiteX2" fmla="*/ 1673952 w 1673952"/>
              <a:gd name="connsiteY2" fmla="*/ 3134025 h 3644674"/>
              <a:gd name="connsiteX3" fmla="*/ 0 w 1673952"/>
              <a:gd name="connsiteY3" fmla="*/ 3063894 h 3644674"/>
              <a:gd name="connsiteX0" fmla="*/ 0 w 1115412"/>
              <a:gd name="connsiteY0" fmla="*/ 3063894 h 3733357"/>
              <a:gd name="connsiteX1" fmla="*/ 1115412 w 1115412"/>
              <a:gd name="connsiteY1" fmla="*/ 0 h 3733357"/>
              <a:gd name="connsiteX2" fmla="*/ 563987 w 1115412"/>
              <a:gd name="connsiteY2" fmla="*/ 3222708 h 3733357"/>
              <a:gd name="connsiteX3" fmla="*/ 0 w 1115412"/>
              <a:gd name="connsiteY3" fmla="*/ 3063894 h 3733357"/>
              <a:gd name="connsiteX0" fmla="*/ 0 w 1115412"/>
              <a:gd name="connsiteY0" fmla="*/ 3063894 h 3586231"/>
              <a:gd name="connsiteX1" fmla="*/ 1115412 w 1115412"/>
              <a:gd name="connsiteY1" fmla="*/ 0 h 3586231"/>
              <a:gd name="connsiteX2" fmla="*/ 563987 w 1115412"/>
              <a:gd name="connsiteY2" fmla="*/ 3222708 h 3586231"/>
              <a:gd name="connsiteX3" fmla="*/ 0 w 1115412"/>
              <a:gd name="connsiteY3" fmla="*/ 3063894 h 3586231"/>
              <a:gd name="connsiteX0" fmla="*/ 0 w 1115412"/>
              <a:gd name="connsiteY0" fmla="*/ 3063894 h 3252292"/>
              <a:gd name="connsiteX1" fmla="*/ 1115412 w 1115412"/>
              <a:gd name="connsiteY1" fmla="*/ 0 h 3252292"/>
              <a:gd name="connsiteX2" fmla="*/ 563987 w 1115412"/>
              <a:gd name="connsiteY2" fmla="*/ 3222708 h 3252292"/>
              <a:gd name="connsiteX3" fmla="*/ 0 w 1115412"/>
              <a:gd name="connsiteY3" fmla="*/ 3063894 h 3252292"/>
              <a:gd name="connsiteX0" fmla="*/ 0 w 1115412"/>
              <a:gd name="connsiteY0" fmla="*/ 3063894 h 3252292"/>
              <a:gd name="connsiteX1" fmla="*/ 1115412 w 1115412"/>
              <a:gd name="connsiteY1" fmla="*/ 0 h 3252292"/>
              <a:gd name="connsiteX2" fmla="*/ 563987 w 1115412"/>
              <a:gd name="connsiteY2" fmla="*/ 3222708 h 3252292"/>
              <a:gd name="connsiteX3" fmla="*/ 0 w 1115412"/>
              <a:gd name="connsiteY3" fmla="*/ 3063894 h 3252292"/>
              <a:gd name="connsiteX0" fmla="*/ 0 w 1115412"/>
              <a:gd name="connsiteY0" fmla="*/ 3063894 h 3252292"/>
              <a:gd name="connsiteX1" fmla="*/ 1115412 w 1115412"/>
              <a:gd name="connsiteY1" fmla="*/ 0 h 3252292"/>
              <a:gd name="connsiteX2" fmla="*/ 563987 w 1115412"/>
              <a:gd name="connsiteY2" fmla="*/ 3222708 h 3252292"/>
              <a:gd name="connsiteX3" fmla="*/ 0 w 1115412"/>
              <a:gd name="connsiteY3" fmla="*/ 3063894 h 3252292"/>
              <a:gd name="connsiteX0" fmla="*/ 0 w 1115412"/>
              <a:gd name="connsiteY0" fmla="*/ 3063894 h 3252292"/>
              <a:gd name="connsiteX1" fmla="*/ 1115412 w 1115412"/>
              <a:gd name="connsiteY1" fmla="*/ 0 h 3252292"/>
              <a:gd name="connsiteX2" fmla="*/ 563987 w 1115412"/>
              <a:gd name="connsiteY2" fmla="*/ 3222708 h 3252292"/>
              <a:gd name="connsiteX3" fmla="*/ 0 w 1115412"/>
              <a:gd name="connsiteY3" fmla="*/ 3063894 h 3252292"/>
              <a:gd name="connsiteX0" fmla="*/ 0 w 1115412"/>
              <a:gd name="connsiteY0" fmla="*/ 3063894 h 3252292"/>
              <a:gd name="connsiteX1" fmla="*/ 1115412 w 1115412"/>
              <a:gd name="connsiteY1" fmla="*/ 0 h 3252292"/>
              <a:gd name="connsiteX2" fmla="*/ 563987 w 1115412"/>
              <a:gd name="connsiteY2" fmla="*/ 3222708 h 3252292"/>
              <a:gd name="connsiteX3" fmla="*/ 0 w 1115412"/>
              <a:gd name="connsiteY3" fmla="*/ 3063894 h 3252292"/>
              <a:gd name="connsiteX0" fmla="*/ 0 w 1115412"/>
              <a:gd name="connsiteY0" fmla="*/ 3063894 h 3252292"/>
              <a:gd name="connsiteX1" fmla="*/ 1115412 w 1115412"/>
              <a:gd name="connsiteY1" fmla="*/ 0 h 3252292"/>
              <a:gd name="connsiteX2" fmla="*/ 563987 w 1115412"/>
              <a:gd name="connsiteY2" fmla="*/ 3222708 h 3252292"/>
              <a:gd name="connsiteX3" fmla="*/ 0 w 1115412"/>
              <a:gd name="connsiteY3" fmla="*/ 3063894 h 325229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115412" h="3252292">
                <a:moveTo>
                  <a:pt x="0" y="3063894"/>
                </a:moveTo>
                <a:lnTo>
                  <a:pt x="1115412" y="0"/>
                </a:lnTo>
                <a:lnTo>
                  <a:pt x="563987" y="3222708"/>
                </a:lnTo>
                <a:cubicBezTo>
                  <a:pt x="61145" y="3153892"/>
                  <a:pt x="480773" y="3252292"/>
                  <a:pt x="0" y="3063894"/>
                </a:cubicBezTo>
                <a:close/>
              </a:path>
            </a:pathLst>
          </a:custGeom>
          <a:solidFill>
            <a:srgbClr val="000000">
              <a:alpha val="0"/>
            </a:srgbClr>
          </a:solidFill>
          <a:ln>
            <a:solidFill>
              <a:srgbClr val="000000">
                <a:alpha val="0"/>
              </a:srgb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762" name="Полилиния 761">
            <a:hlinkClick r:id="rId12" action="ppaction://hlinksldjump"/>
          </p:cNvPr>
          <p:cNvSpPr/>
          <p:nvPr/>
        </p:nvSpPr>
        <p:spPr>
          <a:xfrm rot="2285747">
            <a:off x="2484694" y="2920484"/>
            <a:ext cx="1570247" cy="3301697"/>
          </a:xfrm>
          <a:custGeom>
            <a:avLst/>
            <a:gdLst>
              <a:gd name="connsiteX0" fmla="*/ 0 w 1111396"/>
              <a:gd name="connsiteY0" fmla="*/ 3146584 h 3146584"/>
              <a:gd name="connsiteX1" fmla="*/ 555698 w 1111396"/>
              <a:gd name="connsiteY1" fmla="*/ 0 h 3146584"/>
              <a:gd name="connsiteX2" fmla="*/ 1111396 w 1111396"/>
              <a:gd name="connsiteY2" fmla="*/ 3146584 h 3146584"/>
              <a:gd name="connsiteX3" fmla="*/ 0 w 1111396"/>
              <a:gd name="connsiteY3" fmla="*/ 3146584 h 3146584"/>
              <a:gd name="connsiteX0" fmla="*/ 0 w 1178136"/>
              <a:gd name="connsiteY0" fmla="*/ 3146584 h 3146728"/>
              <a:gd name="connsiteX1" fmla="*/ 555698 w 1178136"/>
              <a:gd name="connsiteY1" fmla="*/ 0 h 3146728"/>
              <a:gd name="connsiteX2" fmla="*/ 1178136 w 1178136"/>
              <a:gd name="connsiteY2" fmla="*/ 3146728 h 3146728"/>
              <a:gd name="connsiteX3" fmla="*/ 0 w 1178136"/>
              <a:gd name="connsiteY3" fmla="*/ 3146584 h 3146728"/>
              <a:gd name="connsiteX0" fmla="*/ 0 w 1309203"/>
              <a:gd name="connsiteY0" fmla="*/ 3103754 h 3146728"/>
              <a:gd name="connsiteX1" fmla="*/ 686765 w 1309203"/>
              <a:gd name="connsiteY1" fmla="*/ 0 h 3146728"/>
              <a:gd name="connsiteX2" fmla="*/ 1309203 w 1309203"/>
              <a:gd name="connsiteY2" fmla="*/ 3146728 h 3146728"/>
              <a:gd name="connsiteX3" fmla="*/ 0 w 1309203"/>
              <a:gd name="connsiteY3" fmla="*/ 3103754 h 3146728"/>
              <a:gd name="connsiteX0" fmla="*/ 0 w 1347377"/>
              <a:gd name="connsiteY0" fmla="*/ 3109325 h 3146728"/>
              <a:gd name="connsiteX1" fmla="*/ 724939 w 1347377"/>
              <a:gd name="connsiteY1" fmla="*/ 0 h 3146728"/>
              <a:gd name="connsiteX2" fmla="*/ 1347377 w 1347377"/>
              <a:gd name="connsiteY2" fmla="*/ 3146728 h 3146728"/>
              <a:gd name="connsiteX3" fmla="*/ 0 w 1347377"/>
              <a:gd name="connsiteY3" fmla="*/ 3109325 h 3146728"/>
              <a:gd name="connsiteX0" fmla="*/ 0 w 1347377"/>
              <a:gd name="connsiteY0" fmla="*/ 3109325 h 3146728"/>
              <a:gd name="connsiteX1" fmla="*/ 724939 w 1347377"/>
              <a:gd name="connsiteY1" fmla="*/ 0 h 3146728"/>
              <a:gd name="connsiteX2" fmla="*/ 1347377 w 1347377"/>
              <a:gd name="connsiteY2" fmla="*/ 3146728 h 3146728"/>
              <a:gd name="connsiteX3" fmla="*/ 674426 w 1347377"/>
              <a:gd name="connsiteY3" fmla="*/ 3123470 h 3146728"/>
              <a:gd name="connsiteX4" fmla="*/ 0 w 1347377"/>
              <a:gd name="connsiteY4" fmla="*/ 3109325 h 3146728"/>
              <a:gd name="connsiteX0" fmla="*/ 0 w 1347377"/>
              <a:gd name="connsiteY0" fmla="*/ 3109325 h 3170436"/>
              <a:gd name="connsiteX1" fmla="*/ 724939 w 1347377"/>
              <a:gd name="connsiteY1" fmla="*/ 0 h 3170436"/>
              <a:gd name="connsiteX2" fmla="*/ 1347377 w 1347377"/>
              <a:gd name="connsiteY2" fmla="*/ 3146728 h 3170436"/>
              <a:gd name="connsiteX3" fmla="*/ 710754 w 1347377"/>
              <a:gd name="connsiteY3" fmla="*/ 3170436 h 3170436"/>
              <a:gd name="connsiteX4" fmla="*/ 0 w 1347377"/>
              <a:gd name="connsiteY4" fmla="*/ 3109325 h 3170436"/>
              <a:gd name="connsiteX0" fmla="*/ 0 w 1347377"/>
              <a:gd name="connsiteY0" fmla="*/ 3109325 h 3198291"/>
              <a:gd name="connsiteX1" fmla="*/ 724939 w 1347377"/>
              <a:gd name="connsiteY1" fmla="*/ 0 h 3198291"/>
              <a:gd name="connsiteX2" fmla="*/ 1347377 w 1347377"/>
              <a:gd name="connsiteY2" fmla="*/ 3146728 h 3198291"/>
              <a:gd name="connsiteX3" fmla="*/ 737710 w 1347377"/>
              <a:gd name="connsiteY3" fmla="*/ 3198291 h 3198291"/>
              <a:gd name="connsiteX4" fmla="*/ 0 w 1347377"/>
              <a:gd name="connsiteY4" fmla="*/ 3109325 h 3198291"/>
              <a:gd name="connsiteX0" fmla="*/ 0 w 1347377"/>
              <a:gd name="connsiteY0" fmla="*/ 3109325 h 3230602"/>
              <a:gd name="connsiteX1" fmla="*/ 724939 w 1347377"/>
              <a:gd name="connsiteY1" fmla="*/ 0 h 3230602"/>
              <a:gd name="connsiteX2" fmla="*/ 1347377 w 1347377"/>
              <a:gd name="connsiteY2" fmla="*/ 3146728 h 3230602"/>
              <a:gd name="connsiteX3" fmla="*/ 737710 w 1347377"/>
              <a:gd name="connsiteY3" fmla="*/ 3198291 h 3230602"/>
              <a:gd name="connsiteX4" fmla="*/ 0 w 1347377"/>
              <a:gd name="connsiteY4" fmla="*/ 3109325 h 3230602"/>
              <a:gd name="connsiteX0" fmla="*/ 0 w 1347377"/>
              <a:gd name="connsiteY0" fmla="*/ 3109325 h 3198291"/>
              <a:gd name="connsiteX1" fmla="*/ 724939 w 1347377"/>
              <a:gd name="connsiteY1" fmla="*/ 0 h 3198291"/>
              <a:gd name="connsiteX2" fmla="*/ 1347377 w 1347377"/>
              <a:gd name="connsiteY2" fmla="*/ 3146728 h 3198291"/>
              <a:gd name="connsiteX3" fmla="*/ 737710 w 1347377"/>
              <a:gd name="connsiteY3" fmla="*/ 3198291 h 3198291"/>
              <a:gd name="connsiteX4" fmla="*/ 0 w 1347377"/>
              <a:gd name="connsiteY4" fmla="*/ 3109325 h 3198291"/>
              <a:gd name="connsiteX0" fmla="*/ 0 w 1347377"/>
              <a:gd name="connsiteY0" fmla="*/ 3109325 h 3212766"/>
              <a:gd name="connsiteX1" fmla="*/ 724939 w 1347377"/>
              <a:gd name="connsiteY1" fmla="*/ 0 h 3212766"/>
              <a:gd name="connsiteX2" fmla="*/ 1347377 w 1347377"/>
              <a:gd name="connsiteY2" fmla="*/ 3146728 h 3212766"/>
              <a:gd name="connsiteX3" fmla="*/ 737710 w 1347377"/>
              <a:gd name="connsiteY3" fmla="*/ 3198291 h 3212766"/>
              <a:gd name="connsiteX4" fmla="*/ 0 w 1347377"/>
              <a:gd name="connsiteY4" fmla="*/ 3109325 h 3212766"/>
              <a:gd name="connsiteX0" fmla="*/ 0 w 1347377"/>
              <a:gd name="connsiteY0" fmla="*/ 3109325 h 3198291"/>
              <a:gd name="connsiteX1" fmla="*/ 724939 w 1347377"/>
              <a:gd name="connsiteY1" fmla="*/ 0 h 3198291"/>
              <a:gd name="connsiteX2" fmla="*/ 1347377 w 1347377"/>
              <a:gd name="connsiteY2" fmla="*/ 3146728 h 3198291"/>
              <a:gd name="connsiteX3" fmla="*/ 737710 w 1347377"/>
              <a:gd name="connsiteY3" fmla="*/ 3198291 h 3198291"/>
              <a:gd name="connsiteX4" fmla="*/ 0 w 1347377"/>
              <a:gd name="connsiteY4" fmla="*/ 3109325 h 3198291"/>
              <a:gd name="connsiteX0" fmla="*/ 0 w 1347377"/>
              <a:gd name="connsiteY0" fmla="*/ 3109325 h 3215130"/>
              <a:gd name="connsiteX1" fmla="*/ 724939 w 1347377"/>
              <a:gd name="connsiteY1" fmla="*/ 0 h 3215130"/>
              <a:gd name="connsiteX2" fmla="*/ 1347377 w 1347377"/>
              <a:gd name="connsiteY2" fmla="*/ 3146728 h 3215130"/>
              <a:gd name="connsiteX3" fmla="*/ 737710 w 1347377"/>
              <a:gd name="connsiteY3" fmla="*/ 3198291 h 3215130"/>
              <a:gd name="connsiteX4" fmla="*/ 0 w 1347377"/>
              <a:gd name="connsiteY4" fmla="*/ 3109325 h 3215130"/>
              <a:gd name="connsiteX0" fmla="*/ 0 w 1347377"/>
              <a:gd name="connsiteY0" fmla="*/ 3109325 h 3198291"/>
              <a:gd name="connsiteX1" fmla="*/ 724939 w 1347377"/>
              <a:gd name="connsiteY1" fmla="*/ 0 h 3198291"/>
              <a:gd name="connsiteX2" fmla="*/ 1347377 w 1347377"/>
              <a:gd name="connsiteY2" fmla="*/ 3146728 h 3198291"/>
              <a:gd name="connsiteX3" fmla="*/ 737710 w 1347377"/>
              <a:gd name="connsiteY3" fmla="*/ 3198291 h 3198291"/>
              <a:gd name="connsiteX4" fmla="*/ 0 w 1347377"/>
              <a:gd name="connsiteY4" fmla="*/ 3109325 h 3198291"/>
              <a:gd name="connsiteX0" fmla="*/ 0 w 1283479"/>
              <a:gd name="connsiteY0" fmla="*/ 3109325 h 3198291"/>
              <a:gd name="connsiteX1" fmla="*/ 724939 w 1283479"/>
              <a:gd name="connsiteY1" fmla="*/ 0 h 3198291"/>
              <a:gd name="connsiteX2" fmla="*/ 1283479 w 1283479"/>
              <a:gd name="connsiteY2" fmla="*/ 3134025 h 3198291"/>
              <a:gd name="connsiteX3" fmla="*/ 737710 w 1283479"/>
              <a:gd name="connsiteY3" fmla="*/ 3198291 h 3198291"/>
              <a:gd name="connsiteX4" fmla="*/ 0 w 1283479"/>
              <a:gd name="connsiteY4" fmla="*/ 3109325 h 3198291"/>
              <a:gd name="connsiteX0" fmla="*/ 0 w 1283479"/>
              <a:gd name="connsiteY0" fmla="*/ 3109325 h 3225582"/>
              <a:gd name="connsiteX1" fmla="*/ 724939 w 1283479"/>
              <a:gd name="connsiteY1" fmla="*/ 0 h 3225582"/>
              <a:gd name="connsiteX2" fmla="*/ 1283479 w 1283479"/>
              <a:gd name="connsiteY2" fmla="*/ 3134025 h 3225582"/>
              <a:gd name="connsiteX3" fmla="*/ 737710 w 1283479"/>
              <a:gd name="connsiteY3" fmla="*/ 3198291 h 3225582"/>
              <a:gd name="connsiteX4" fmla="*/ 0 w 1283479"/>
              <a:gd name="connsiteY4" fmla="*/ 3109325 h 3225582"/>
              <a:gd name="connsiteX0" fmla="*/ 0 w 1283479"/>
              <a:gd name="connsiteY0" fmla="*/ 3109325 h 3234197"/>
              <a:gd name="connsiteX1" fmla="*/ 724939 w 1283479"/>
              <a:gd name="connsiteY1" fmla="*/ 0 h 3234197"/>
              <a:gd name="connsiteX2" fmla="*/ 1283479 w 1283479"/>
              <a:gd name="connsiteY2" fmla="*/ 3134025 h 3234197"/>
              <a:gd name="connsiteX3" fmla="*/ 737710 w 1283479"/>
              <a:gd name="connsiteY3" fmla="*/ 3198291 h 3234197"/>
              <a:gd name="connsiteX4" fmla="*/ 0 w 1283479"/>
              <a:gd name="connsiteY4" fmla="*/ 3109325 h 3234197"/>
              <a:gd name="connsiteX0" fmla="*/ 0 w 1310712"/>
              <a:gd name="connsiteY0" fmla="*/ 3040637 h 3234197"/>
              <a:gd name="connsiteX1" fmla="*/ 752172 w 1310712"/>
              <a:gd name="connsiteY1" fmla="*/ 0 h 3234197"/>
              <a:gd name="connsiteX2" fmla="*/ 1310712 w 1310712"/>
              <a:gd name="connsiteY2" fmla="*/ 3134025 h 3234197"/>
              <a:gd name="connsiteX3" fmla="*/ 764943 w 1310712"/>
              <a:gd name="connsiteY3" fmla="*/ 3198291 h 3234197"/>
              <a:gd name="connsiteX4" fmla="*/ 0 w 1310712"/>
              <a:gd name="connsiteY4" fmla="*/ 3040637 h 3234197"/>
              <a:gd name="connsiteX0" fmla="*/ 0 w 1332319"/>
              <a:gd name="connsiteY0" fmla="*/ 3059787 h 3234197"/>
              <a:gd name="connsiteX1" fmla="*/ 773779 w 1332319"/>
              <a:gd name="connsiteY1" fmla="*/ 0 h 3234197"/>
              <a:gd name="connsiteX2" fmla="*/ 1332319 w 1332319"/>
              <a:gd name="connsiteY2" fmla="*/ 3134025 h 3234197"/>
              <a:gd name="connsiteX3" fmla="*/ 786550 w 1332319"/>
              <a:gd name="connsiteY3" fmla="*/ 3198291 h 3234197"/>
              <a:gd name="connsiteX4" fmla="*/ 0 w 1332319"/>
              <a:gd name="connsiteY4" fmla="*/ 3059787 h 3234197"/>
              <a:gd name="connsiteX0" fmla="*/ 0 w 1332319"/>
              <a:gd name="connsiteY0" fmla="*/ 3059787 h 3234197"/>
              <a:gd name="connsiteX1" fmla="*/ 773779 w 1332319"/>
              <a:gd name="connsiteY1" fmla="*/ 0 h 3234197"/>
              <a:gd name="connsiteX2" fmla="*/ 1332319 w 1332319"/>
              <a:gd name="connsiteY2" fmla="*/ 3134025 h 3234197"/>
              <a:gd name="connsiteX3" fmla="*/ 786550 w 1332319"/>
              <a:gd name="connsiteY3" fmla="*/ 3198291 h 3234197"/>
              <a:gd name="connsiteX4" fmla="*/ 0 w 1332319"/>
              <a:gd name="connsiteY4" fmla="*/ 3059787 h 3234197"/>
              <a:gd name="connsiteX0" fmla="*/ 0 w 1332319"/>
              <a:gd name="connsiteY0" fmla="*/ 3059787 h 3234197"/>
              <a:gd name="connsiteX1" fmla="*/ 773779 w 1332319"/>
              <a:gd name="connsiteY1" fmla="*/ 0 h 3234197"/>
              <a:gd name="connsiteX2" fmla="*/ 1332319 w 1332319"/>
              <a:gd name="connsiteY2" fmla="*/ 3134025 h 3234197"/>
              <a:gd name="connsiteX3" fmla="*/ 786550 w 1332319"/>
              <a:gd name="connsiteY3" fmla="*/ 3198291 h 3234197"/>
              <a:gd name="connsiteX4" fmla="*/ 0 w 1332319"/>
              <a:gd name="connsiteY4" fmla="*/ 3059787 h 3234197"/>
              <a:gd name="connsiteX0" fmla="*/ 0 w 1332319"/>
              <a:gd name="connsiteY0" fmla="*/ 3059787 h 3234197"/>
              <a:gd name="connsiteX1" fmla="*/ 773779 w 1332319"/>
              <a:gd name="connsiteY1" fmla="*/ 0 h 3234197"/>
              <a:gd name="connsiteX2" fmla="*/ 1332319 w 1332319"/>
              <a:gd name="connsiteY2" fmla="*/ 3134025 h 3234197"/>
              <a:gd name="connsiteX3" fmla="*/ 786550 w 1332319"/>
              <a:gd name="connsiteY3" fmla="*/ 3198291 h 3234197"/>
              <a:gd name="connsiteX4" fmla="*/ 0 w 1332319"/>
              <a:gd name="connsiteY4" fmla="*/ 3059787 h 3234197"/>
              <a:gd name="connsiteX0" fmla="*/ 0 w 1332319"/>
              <a:gd name="connsiteY0" fmla="*/ 3059787 h 3198291"/>
              <a:gd name="connsiteX1" fmla="*/ 773779 w 1332319"/>
              <a:gd name="connsiteY1" fmla="*/ 0 h 3198291"/>
              <a:gd name="connsiteX2" fmla="*/ 1332319 w 1332319"/>
              <a:gd name="connsiteY2" fmla="*/ 3134025 h 3198291"/>
              <a:gd name="connsiteX3" fmla="*/ 786550 w 1332319"/>
              <a:gd name="connsiteY3" fmla="*/ 3198291 h 3198291"/>
              <a:gd name="connsiteX4" fmla="*/ 0 w 1332319"/>
              <a:gd name="connsiteY4" fmla="*/ 3059787 h 3198291"/>
              <a:gd name="connsiteX0" fmla="*/ 0 w 1332319"/>
              <a:gd name="connsiteY0" fmla="*/ 3059787 h 3225168"/>
              <a:gd name="connsiteX1" fmla="*/ 773779 w 1332319"/>
              <a:gd name="connsiteY1" fmla="*/ 0 h 3225168"/>
              <a:gd name="connsiteX2" fmla="*/ 1332319 w 1332319"/>
              <a:gd name="connsiteY2" fmla="*/ 3134025 h 3225168"/>
              <a:gd name="connsiteX3" fmla="*/ 786550 w 1332319"/>
              <a:gd name="connsiteY3" fmla="*/ 3198291 h 3225168"/>
              <a:gd name="connsiteX4" fmla="*/ 0 w 1332319"/>
              <a:gd name="connsiteY4" fmla="*/ 3059787 h 3225168"/>
              <a:gd name="connsiteX0" fmla="*/ 0 w 1332319"/>
              <a:gd name="connsiteY0" fmla="*/ 3059787 h 3230611"/>
              <a:gd name="connsiteX1" fmla="*/ 773779 w 1332319"/>
              <a:gd name="connsiteY1" fmla="*/ 0 h 3230611"/>
              <a:gd name="connsiteX2" fmla="*/ 1332319 w 1332319"/>
              <a:gd name="connsiteY2" fmla="*/ 3134025 h 3230611"/>
              <a:gd name="connsiteX3" fmla="*/ 786550 w 1332319"/>
              <a:gd name="connsiteY3" fmla="*/ 3198291 h 3230611"/>
              <a:gd name="connsiteX4" fmla="*/ 0 w 1332319"/>
              <a:gd name="connsiteY4" fmla="*/ 3059787 h 3230611"/>
              <a:gd name="connsiteX0" fmla="*/ 0 w 1547996"/>
              <a:gd name="connsiteY0" fmla="*/ 3023831 h 3230611"/>
              <a:gd name="connsiteX1" fmla="*/ 989456 w 1547996"/>
              <a:gd name="connsiteY1" fmla="*/ 0 h 3230611"/>
              <a:gd name="connsiteX2" fmla="*/ 1547996 w 1547996"/>
              <a:gd name="connsiteY2" fmla="*/ 3134025 h 3230611"/>
              <a:gd name="connsiteX3" fmla="*/ 1002227 w 1547996"/>
              <a:gd name="connsiteY3" fmla="*/ 3198291 h 3230611"/>
              <a:gd name="connsiteX4" fmla="*/ 0 w 1547996"/>
              <a:gd name="connsiteY4" fmla="*/ 3023831 h 3230611"/>
              <a:gd name="connsiteX0" fmla="*/ 0 w 1479910"/>
              <a:gd name="connsiteY0" fmla="*/ 3023831 h 3292721"/>
              <a:gd name="connsiteX1" fmla="*/ 989456 w 1479910"/>
              <a:gd name="connsiteY1" fmla="*/ 0 h 3292721"/>
              <a:gd name="connsiteX2" fmla="*/ 1479910 w 1479910"/>
              <a:gd name="connsiteY2" fmla="*/ 3196135 h 3292721"/>
              <a:gd name="connsiteX3" fmla="*/ 1002227 w 1479910"/>
              <a:gd name="connsiteY3" fmla="*/ 3198291 h 3292721"/>
              <a:gd name="connsiteX4" fmla="*/ 0 w 1479910"/>
              <a:gd name="connsiteY4" fmla="*/ 3023831 h 3292721"/>
              <a:gd name="connsiteX0" fmla="*/ 0 w 1479910"/>
              <a:gd name="connsiteY0" fmla="*/ 3023831 h 3700107"/>
              <a:gd name="connsiteX1" fmla="*/ 989456 w 1479910"/>
              <a:gd name="connsiteY1" fmla="*/ 0 h 3700107"/>
              <a:gd name="connsiteX2" fmla="*/ 1479910 w 1479910"/>
              <a:gd name="connsiteY2" fmla="*/ 3196135 h 3700107"/>
              <a:gd name="connsiteX3" fmla="*/ 0 w 1479910"/>
              <a:gd name="connsiteY3" fmla="*/ 3023831 h 3700107"/>
              <a:gd name="connsiteX0" fmla="*/ 0 w 1479910"/>
              <a:gd name="connsiteY0" fmla="*/ 3023831 h 3556520"/>
              <a:gd name="connsiteX1" fmla="*/ 989456 w 1479910"/>
              <a:gd name="connsiteY1" fmla="*/ 0 h 3556520"/>
              <a:gd name="connsiteX2" fmla="*/ 1479910 w 1479910"/>
              <a:gd name="connsiteY2" fmla="*/ 3196135 h 3556520"/>
              <a:gd name="connsiteX3" fmla="*/ 0 w 1479910"/>
              <a:gd name="connsiteY3" fmla="*/ 3023831 h 3556520"/>
              <a:gd name="connsiteX0" fmla="*/ 0 w 1479910"/>
              <a:gd name="connsiteY0" fmla="*/ 3023831 h 3301697"/>
              <a:gd name="connsiteX1" fmla="*/ 989456 w 1479910"/>
              <a:gd name="connsiteY1" fmla="*/ 0 h 3301697"/>
              <a:gd name="connsiteX2" fmla="*/ 1479910 w 1479910"/>
              <a:gd name="connsiteY2" fmla="*/ 3196135 h 3301697"/>
              <a:gd name="connsiteX3" fmla="*/ 0 w 1479910"/>
              <a:gd name="connsiteY3" fmla="*/ 3023831 h 330169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479910" h="3301697">
                <a:moveTo>
                  <a:pt x="0" y="3023831"/>
                </a:moveTo>
                <a:lnTo>
                  <a:pt x="989456" y="0"/>
                </a:lnTo>
                <a:lnTo>
                  <a:pt x="1479910" y="3196135"/>
                </a:lnTo>
                <a:cubicBezTo>
                  <a:pt x="946669" y="3186143"/>
                  <a:pt x="864974" y="3301697"/>
                  <a:pt x="0" y="3023831"/>
                </a:cubicBezTo>
                <a:close/>
              </a:path>
            </a:pathLst>
          </a:custGeom>
          <a:solidFill>
            <a:srgbClr val="000000">
              <a:alpha val="0"/>
            </a:srgbClr>
          </a:solidFill>
          <a:ln>
            <a:solidFill>
              <a:srgbClr val="000000">
                <a:alpha val="0"/>
              </a:srgb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763" name="Полилиния 762">
            <a:hlinkClick r:id="rId13" action="ppaction://hlinksldjump"/>
          </p:cNvPr>
          <p:cNvSpPr/>
          <p:nvPr/>
        </p:nvSpPr>
        <p:spPr>
          <a:xfrm rot="576597">
            <a:off x="3135448" y="3287107"/>
            <a:ext cx="1807631" cy="3389305"/>
          </a:xfrm>
          <a:custGeom>
            <a:avLst/>
            <a:gdLst>
              <a:gd name="connsiteX0" fmla="*/ 0 w 1111396"/>
              <a:gd name="connsiteY0" fmla="*/ 3146584 h 3146584"/>
              <a:gd name="connsiteX1" fmla="*/ 555698 w 1111396"/>
              <a:gd name="connsiteY1" fmla="*/ 0 h 3146584"/>
              <a:gd name="connsiteX2" fmla="*/ 1111396 w 1111396"/>
              <a:gd name="connsiteY2" fmla="*/ 3146584 h 3146584"/>
              <a:gd name="connsiteX3" fmla="*/ 0 w 1111396"/>
              <a:gd name="connsiteY3" fmla="*/ 3146584 h 3146584"/>
              <a:gd name="connsiteX0" fmla="*/ 0 w 1178136"/>
              <a:gd name="connsiteY0" fmla="*/ 3146584 h 3146728"/>
              <a:gd name="connsiteX1" fmla="*/ 555698 w 1178136"/>
              <a:gd name="connsiteY1" fmla="*/ 0 h 3146728"/>
              <a:gd name="connsiteX2" fmla="*/ 1178136 w 1178136"/>
              <a:gd name="connsiteY2" fmla="*/ 3146728 h 3146728"/>
              <a:gd name="connsiteX3" fmla="*/ 0 w 1178136"/>
              <a:gd name="connsiteY3" fmla="*/ 3146584 h 3146728"/>
              <a:gd name="connsiteX0" fmla="*/ 0 w 1309203"/>
              <a:gd name="connsiteY0" fmla="*/ 3103754 h 3146728"/>
              <a:gd name="connsiteX1" fmla="*/ 686765 w 1309203"/>
              <a:gd name="connsiteY1" fmla="*/ 0 h 3146728"/>
              <a:gd name="connsiteX2" fmla="*/ 1309203 w 1309203"/>
              <a:gd name="connsiteY2" fmla="*/ 3146728 h 3146728"/>
              <a:gd name="connsiteX3" fmla="*/ 0 w 1309203"/>
              <a:gd name="connsiteY3" fmla="*/ 3103754 h 3146728"/>
              <a:gd name="connsiteX0" fmla="*/ 0 w 1347377"/>
              <a:gd name="connsiteY0" fmla="*/ 3109325 h 3146728"/>
              <a:gd name="connsiteX1" fmla="*/ 724939 w 1347377"/>
              <a:gd name="connsiteY1" fmla="*/ 0 h 3146728"/>
              <a:gd name="connsiteX2" fmla="*/ 1347377 w 1347377"/>
              <a:gd name="connsiteY2" fmla="*/ 3146728 h 3146728"/>
              <a:gd name="connsiteX3" fmla="*/ 0 w 1347377"/>
              <a:gd name="connsiteY3" fmla="*/ 3109325 h 3146728"/>
              <a:gd name="connsiteX0" fmla="*/ 0 w 1347377"/>
              <a:gd name="connsiteY0" fmla="*/ 3109325 h 3146728"/>
              <a:gd name="connsiteX1" fmla="*/ 724939 w 1347377"/>
              <a:gd name="connsiteY1" fmla="*/ 0 h 3146728"/>
              <a:gd name="connsiteX2" fmla="*/ 1347377 w 1347377"/>
              <a:gd name="connsiteY2" fmla="*/ 3146728 h 3146728"/>
              <a:gd name="connsiteX3" fmla="*/ 674426 w 1347377"/>
              <a:gd name="connsiteY3" fmla="*/ 3123470 h 3146728"/>
              <a:gd name="connsiteX4" fmla="*/ 0 w 1347377"/>
              <a:gd name="connsiteY4" fmla="*/ 3109325 h 3146728"/>
              <a:gd name="connsiteX0" fmla="*/ 0 w 1347377"/>
              <a:gd name="connsiteY0" fmla="*/ 3109325 h 3170436"/>
              <a:gd name="connsiteX1" fmla="*/ 724939 w 1347377"/>
              <a:gd name="connsiteY1" fmla="*/ 0 h 3170436"/>
              <a:gd name="connsiteX2" fmla="*/ 1347377 w 1347377"/>
              <a:gd name="connsiteY2" fmla="*/ 3146728 h 3170436"/>
              <a:gd name="connsiteX3" fmla="*/ 710754 w 1347377"/>
              <a:gd name="connsiteY3" fmla="*/ 3170436 h 3170436"/>
              <a:gd name="connsiteX4" fmla="*/ 0 w 1347377"/>
              <a:gd name="connsiteY4" fmla="*/ 3109325 h 3170436"/>
              <a:gd name="connsiteX0" fmla="*/ 0 w 1347377"/>
              <a:gd name="connsiteY0" fmla="*/ 3109325 h 3198291"/>
              <a:gd name="connsiteX1" fmla="*/ 724939 w 1347377"/>
              <a:gd name="connsiteY1" fmla="*/ 0 h 3198291"/>
              <a:gd name="connsiteX2" fmla="*/ 1347377 w 1347377"/>
              <a:gd name="connsiteY2" fmla="*/ 3146728 h 3198291"/>
              <a:gd name="connsiteX3" fmla="*/ 737710 w 1347377"/>
              <a:gd name="connsiteY3" fmla="*/ 3198291 h 3198291"/>
              <a:gd name="connsiteX4" fmla="*/ 0 w 1347377"/>
              <a:gd name="connsiteY4" fmla="*/ 3109325 h 3198291"/>
              <a:gd name="connsiteX0" fmla="*/ 0 w 1347377"/>
              <a:gd name="connsiteY0" fmla="*/ 3109325 h 3230602"/>
              <a:gd name="connsiteX1" fmla="*/ 724939 w 1347377"/>
              <a:gd name="connsiteY1" fmla="*/ 0 h 3230602"/>
              <a:gd name="connsiteX2" fmla="*/ 1347377 w 1347377"/>
              <a:gd name="connsiteY2" fmla="*/ 3146728 h 3230602"/>
              <a:gd name="connsiteX3" fmla="*/ 737710 w 1347377"/>
              <a:gd name="connsiteY3" fmla="*/ 3198291 h 3230602"/>
              <a:gd name="connsiteX4" fmla="*/ 0 w 1347377"/>
              <a:gd name="connsiteY4" fmla="*/ 3109325 h 3230602"/>
              <a:gd name="connsiteX0" fmla="*/ 0 w 1347377"/>
              <a:gd name="connsiteY0" fmla="*/ 3109325 h 3198291"/>
              <a:gd name="connsiteX1" fmla="*/ 724939 w 1347377"/>
              <a:gd name="connsiteY1" fmla="*/ 0 h 3198291"/>
              <a:gd name="connsiteX2" fmla="*/ 1347377 w 1347377"/>
              <a:gd name="connsiteY2" fmla="*/ 3146728 h 3198291"/>
              <a:gd name="connsiteX3" fmla="*/ 737710 w 1347377"/>
              <a:gd name="connsiteY3" fmla="*/ 3198291 h 3198291"/>
              <a:gd name="connsiteX4" fmla="*/ 0 w 1347377"/>
              <a:gd name="connsiteY4" fmla="*/ 3109325 h 3198291"/>
              <a:gd name="connsiteX0" fmla="*/ 0 w 1347377"/>
              <a:gd name="connsiteY0" fmla="*/ 3109325 h 3212766"/>
              <a:gd name="connsiteX1" fmla="*/ 724939 w 1347377"/>
              <a:gd name="connsiteY1" fmla="*/ 0 h 3212766"/>
              <a:gd name="connsiteX2" fmla="*/ 1347377 w 1347377"/>
              <a:gd name="connsiteY2" fmla="*/ 3146728 h 3212766"/>
              <a:gd name="connsiteX3" fmla="*/ 737710 w 1347377"/>
              <a:gd name="connsiteY3" fmla="*/ 3198291 h 3212766"/>
              <a:gd name="connsiteX4" fmla="*/ 0 w 1347377"/>
              <a:gd name="connsiteY4" fmla="*/ 3109325 h 3212766"/>
              <a:gd name="connsiteX0" fmla="*/ 0 w 1347377"/>
              <a:gd name="connsiteY0" fmla="*/ 3109325 h 3198291"/>
              <a:gd name="connsiteX1" fmla="*/ 724939 w 1347377"/>
              <a:gd name="connsiteY1" fmla="*/ 0 h 3198291"/>
              <a:gd name="connsiteX2" fmla="*/ 1347377 w 1347377"/>
              <a:gd name="connsiteY2" fmla="*/ 3146728 h 3198291"/>
              <a:gd name="connsiteX3" fmla="*/ 737710 w 1347377"/>
              <a:gd name="connsiteY3" fmla="*/ 3198291 h 3198291"/>
              <a:gd name="connsiteX4" fmla="*/ 0 w 1347377"/>
              <a:gd name="connsiteY4" fmla="*/ 3109325 h 3198291"/>
              <a:gd name="connsiteX0" fmla="*/ 0 w 1347377"/>
              <a:gd name="connsiteY0" fmla="*/ 3109325 h 3215130"/>
              <a:gd name="connsiteX1" fmla="*/ 724939 w 1347377"/>
              <a:gd name="connsiteY1" fmla="*/ 0 h 3215130"/>
              <a:gd name="connsiteX2" fmla="*/ 1347377 w 1347377"/>
              <a:gd name="connsiteY2" fmla="*/ 3146728 h 3215130"/>
              <a:gd name="connsiteX3" fmla="*/ 737710 w 1347377"/>
              <a:gd name="connsiteY3" fmla="*/ 3198291 h 3215130"/>
              <a:gd name="connsiteX4" fmla="*/ 0 w 1347377"/>
              <a:gd name="connsiteY4" fmla="*/ 3109325 h 3215130"/>
              <a:gd name="connsiteX0" fmla="*/ 0 w 1347377"/>
              <a:gd name="connsiteY0" fmla="*/ 3109325 h 3198291"/>
              <a:gd name="connsiteX1" fmla="*/ 724939 w 1347377"/>
              <a:gd name="connsiteY1" fmla="*/ 0 h 3198291"/>
              <a:gd name="connsiteX2" fmla="*/ 1347377 w 1347377"/>
              <a:gd name="connsiteY2" fmla="*/ 3146728 h 3198291"/>
              <a:gd name="connsiteX3" fmla="*/ 737710 w 1347377"/>
              <a:gd name="connsiteY3" fmla="*/ 3198291 h 3198291"/>
              <a:gd name="connsiteX4" fmla="*/ 0 w 1347377"/>
              <a:gd name="connsiteY4" fmla="*/ 3109325 h 3198291"/>
              <a:gd name="connsiteX0" fmla="*/ 0 w 1283479"/>
              <a:gd name="connsiteY0" fmla="*/ 3109325 h 3198291"/>
              <a:gd name="connsiteX1" fmla="*/ 724939 w 1283479"/>
              <a:gd name="connsiteY1" fmla="*/ 0 h 3198291"/>
              <a:gd name="connsiteX2" fmla="*/ 1283479 w 1283479"/>
              <a:gd name="connsiteY2" fmla="*/ 3134025 h 3198291"/>
              <a:gd name="connsiteX3" fmla="*/ 737710 w 1283479"/>
              <a:gd name="connsiteY3" fmla="*/ 3198291 h 3198291"/>
              <a:gd name="connsiteX4" fmla="*/ 0 w 1283479"/>
              <a:gd name="connsiteY4" fmla="*/ 3109325 h 3198291"/>
              <a:gd name="connsiteX0" fmla="*/ 0 w 1283479"/>
              <a:gd name="connsiteY0" fmla="*/ 3109325 h 3225582"/>
              <a:gd name="connsiteX1" fmla="*/ 724939 w 1283479"/>
              <a:gd name="connsiteY1" fmla="*/ 0 h 3225582"/>
              <a:gd name="connsiteX2" fmla="*/ 1283479 w 1283479"/>
              <a:gd name="connsiteY2" fmla="*/ 3134025 h 3225582"/>
              <a:gd name="connsiteX3" fmla="*/ 737710 w 1283479"/>
              <a:gd name="connsiteY3" fmla="*/ 3198291 h 3225582"/>
              <a:gd name="connsiteX4" fmla="*/ 0 w 1283479"/>
              <a:gd name="connsiteY4" fmla="*/ 3109325 h 3225582"/>
              <a:gd name="connsiteX0" fmla="*/ 0 w 1283479"/>
              <a:gd name="connsiteY0" fmla="*/ 3109325 h 3234197"/>
              <a:gd name="connsiteX1" fmla="*/ 724939 w 1283479"/>
              <a:gd name="connsiteY1" fmla="*/ 0 h 3234197"/>
              <a:gd name="connsiteX2" fmla="*/ 1283479 w 1283479"/>
              <a:gd name="connsiteY2" fmla="*/ 3134025 h 3234197"/>
              <a:gd name="connsiteX3" fmla="*/ 737710 w 1283479"/>
              <a:gd name="connsiteY3" fmla="*/ 3198291 h 3234197"/>
              <a:gd name="connsiteX4" fmla="*/ 0 w 1283479"/>
              <a:gd name="connsiteY4" fmla="*/ 3109325 h 3234197"/>
              <a:gd name="connsiteX0" fmla="*/ 0 w 1310712"/>
              <a:gd name="connsiteY0" fmla="*/ 3040637 h 3234197"/>
              <a:gd name="connsiteX1" fmla="*/ 752172 w 1310712"/>
              <a:gd name="connsiteY1" fmla="*/ 0 h 3234197"/>
              <a:gd name="connsiteX2" fmla="*/ 1310712 w 1310712"/>
              <a:gd name="connsiteY2" fmla="*/ 3134025 h 3234197"/>
              <a:gd name="connsiteX3" fmla="*/ 764943 w 1310712"/>
              <a:gd name="connsiteY3" fmla="*/ 3198291 h 3234197"/>
              <a:gd name="connsiteX4" fmla="*/ 0 w 1310712"/>
              <a:gd name="connsiteY4" fmla="*/ 3040637 h 3234197"/>
              <a:gd name="connsiteX0" fmla="*/ 0 w 1332319"/>
              <a:gd name="connsiteY0" fmla="*/ 3059787 h 3234197"/>
              <a:gd name="connsiteX1" fmla="*/ 773779 w 1332319"/>
              <a:gd name="connsiteY1" fmla="*/ 0 h 3234197"/>
              <a:gd name="connsiteX2" fmla="*/ 1332319 w 1332319"/>
              <a:gd name="connsiteY2" fmla="*/ 3134025 h 3234197"/>
              <a:gd name="connsiteX3" fmla="*/ 786550 w 1332319"/>
              <a:gd name="connsiteY3" fmla="*/ 3198291 h 3234197"/>
              <a:gd name="connsiteX4" fmla="*/ 0 w 1332319"/>
              <a:gd name="connsiteY4" fmla="*/ 3059787 h 3234197"/>
              <a:gd name="connsiteX0" fmla="*/ 0 w 1332319"/>
              <a:gd name="connsiteY0" fmla="*/ 3059787 h 3234197"/>
              <a:gd name="connsiteX1" fmla="*/ 773779 w 1332319"/>
              <a:gd name="connsiteY1" fmla="*/ 0 h 3234197"/>
              <a:gd name="connsiteX2" fmla="*/ 1332319 w 1332319"/>
              <a:gd name="connsiteY2" fmla="*/ 3134025 h 3234197"/>
              <a:gd name="connsiteX3" fmla="*/ 786550 w 1332319"/>
              <a:gd name="connsiteY3" fmla="*/ 3198291 h 3234197"/>
              <a:gd name="connsiteX4" fmla="*/ 0 w 1332319"/>
              <a:gd name="connsiteY4" fmla="*/ 3059787 h 3234197"/>
              <a:gd name="connsiteX0" fmla="*/ 0 w 1332319"/>
              <a:gd name="connsiteY0" fmla="*/ 3059787 h 3234197"/>
              <a:gd name="connsiteX1" fmla="*/ 773779 w 1332319"/>
              <a:gd name="connsiteY1" fmla="*/ 0 h 3234197"/>
              <a:gd name="connsiteX2" fmla="*/ 1332319 w 1332319"/>
              <a:gd name="connsiteY2" fmla="*/ 3134025 h 3234197"/>
              <a:gd name="connsiteX3" fmla="*/ 786550 w 1332319"/>
              <a:gd name="connsiteY3" fmla="*/ 3198291 h 3234197"/>
              <a:gd name="connsiteX4" fmla="*/ 0 w 1332319"/>
              <a:gd name="connsiteY4" fmla="*/ 3059787 h 3234197"/>
              <a:gd name="connsiteX0" fmla="*/ 0 w 1332319"/>
              <a:gd name="connsiteY0" fmla="*/ 3059787 h 3234197"/>
              <a:gd name="connsiteX1" fmla="*/ 773779 w 1332319"/>
              <a:gd name="connsiteY1" fmla="*/ 0 h 3234197"/>
              <a:gd name="connsiteX2" fmla="*/ 1332319 w 1332319"/>
              <a:gd name="connsiteY2" fmla="*/ 3134025 h 3234197"/>
              <a:gd name="connsiteX3" fmla="*/ 786550 w 1332319"/>
              <a:gd name="connsiteY3" fmla="*/ 3198291 h 3234197"/>
              <a:gd name="connsiteX4" fmla="*/ 0 w 1332319"/>
              <a:gd name="connsiteY4" fmla="*/ 3059787 h 3234197"/>
              <a:gd name="connsiteX0" fmla="*/ 0 w 1332319"/>
              <a:gd name="connsiteY0" fmla="*/ 3059787 h 3198291"/>
              <a:gd name="connsiteX1" fmla="*/ 773779 w 1332319"/>
              <a:gd name="connsiteY1" fmla="*/ 0 h 3198291"/>
              <a:gd name="connsiteX2" fmla="*/ 1332319 w 1332319"/>
              <a:gd name="connsiteY2" fmla="*/ 3134025 h 3198291"/>
              <a:gd name="connsiteX3" fmla="*/ 786550 w 1332319"/>
              <a:gd name="connsiteY3" fmla="*/ 3198291 h 3198291"/>
              <a:gd name="connsiteX4" fmla="*/ 0 w 1332319"/>
              <a:gd name="connsiteY4" fmla="*/ 3059787 h 3198291"/>
              <a:gd name="connsiteX0" fmla="*/ 0 w 1332319"/>
              <a:gd name="connsiteY0" fmla="*/ 3059787 h 3225168"/>
              <a:gd name="connsiteX1" fmla="*/ 773779 w 1332319"/>
              <a:gd name="connsiteY1" fmla="*/ 0 h 3225168"/>
              <a:gd name="connsiteX2" fmla="*/ 1332319 w 1332319"/>
              <a:gd name="connsiteY2" fmla="*/ 3134025 h 3225168"/>
              <a:gd name="connsiteX3" fmla="*/ 786550 w 1332319"/>
              <a:gd name="connsiteY3" fmla="*/ 3198291 h 3225168"/>
              <a:gd name="connsiteX4" fmla="*/ 0 w 1332319"/>
              <a:gd name="connsiteY4" fmla="*/ 3059787 h 3225168"/>
              <a:gd name="connsiteX0" fmla="*/ 0 w 1332319"/>
              <a:gd name="connsiteY0" fmla="*/ 3059787 h 3230611"/>
              <a:gd name="connsiteX1" fmla="*/ 773779 w 1332319"/>
              <a:gd name="connsiteY1" fmla="*/ 0 h 3230611"/>
              <a:gd name="connsiteX2" fmla="*/ 1332319 w 1332319"/>
              <a:gd name="connsiteY2" fmla="*/ 3134025 h 3230611"/>
              <a:gd name="connsiteX3" fmla="*/ 786550 w 1332319"/>
              <a:gd name="connsiteY3" fmla="*/ 3198291 h 3230611"/>
              <a:gd name="connsiteX4" fmla="*/ 0 w 1332319"/>
              <a:gd name="connsiteY4" fmla="*/ 3059787 h 3230611"/>
              <a:gd name="connsiteX0" fmla="*/ 0 w 1544451"/>
              <a:gd name="connsiteY0" fmla="*/ 3156085 h 3273580"/>
              <a:gd name="connsiteX1" fmla="*/ 985911 w 1544451"/>
              <a:gd name="connsiteY1" fmla="*/ 0 h 3273580"/>
              <a:gd name="connsiteX2" fmla="*/ 1544451 w 1544451"/>
              <a:gd name="connsiteY2" fmla="*/ 3134025 h 3273580"/>
              <a:gd name="connsiteX3" fmla="*/ 998682 w 1544451"/>
              <a:gd name="connsiteY3" fmla="*/ 3198291 h 3273580"/>
              <a:gd name="connsiteX4" fmla="*/ 0 w 1544451"/>
              <a:gd name="connsiteY4" fmla="*/ 3156085 h 3273580"/>
              <a:gd name="connsiteX0" fmla="*/ 0 w 1607201"/>
              <a:gd name="connsiteY0" fmla="*/ 3156085 h 3330552"/>
              <a:gd name="connsiteX1" fmla="*/ 985911 w 1607201"/>
              <a:gd name="connsiteY1" fmla="*/ 0 h 3330552"/>
              <a:gd name="connsiteX2" fmla="*/ 1607201 w 1607201"/>
              <a:gd name="connsiteY2" fmla="*/ 3233966 h 3330552"/>
              <a:gd name="connsiteX3" fmla="*/ 998682 w 1607201"/>
              <a:gd name="connsiteY3" fmla="*/ 3198291 h 3330552"/>
              <a:gd name="connsiteX4" fmla="*/ 0 w 1607201"/>
              <a:gd name="connsiteY4" fmla="*/ 3156085 h 3330552"/>
              <a:gd name="connsiteX0" fmla="*/ 0 w 1607201"/>
              <a:gd name="connsiteY0" fmla="*/ 3156085 h 3759980"/>
              <a:gd name="connsiteX1" fmla="*/ 985911 w 1607201"/>
              <a:gd name="connsiteY1" fmla="*/ 0 h 3759980"/>
              <a:gd name="connsiteX2" fmla="*/ 1607201 w 1607201"/>
              <a:gd name="connsiteY2" fmla="*/ 3233966 h 3759980"/>
              <a:gd name="connsiteX3" fmla="*/ 0 w 1607201"/>
              <a:gd name="connsiteY3" fmla="*/ 3156085 h 3759980"/>
              <a:gd name="connsiteX0" fmla="*/ 0 w 1552568"/>
              <a:gd name="connsiteY0" fmla="*/ 3156085 h 3695079"/>
              <a:gd name="connsiteX1" fmla="*/ 985911 w 1552568"/>
              <a:gd name="connsiteY1" fmla="*/ 0 h 3695079"/>
              <a:gd name="connsiteX2" fmla="*/ 1552568 w 1552568"/>
              <a:gd name="connsiteY2" fmla="*/ 2843003 h 3695079"/>
              <a:gd name="connsiteX3" fmla="*/ 0 w 1552568"/>
              <a:gd name="connsiteY3" fmla="*/ 3156085 h 3695079"/>
              <a:gd name="connsiteX0" fmla="*/ 0 w 1552568"/>
              <a:gd name="connsiteY0" fmla="*/ 3156085 h 3695079"/>
              <a:gd name="connsiteX1" fmla="*/ 985911 w 1552568"/>
              <a:gd name="connsiteY1" fmla="*/ 0 h 3695079"/>
              <a:gd name="connsiteX2" fmla="*/ 1552568 w 1552568"/>
              <a:gd name="connsiteY2" fmla="*/ 2843003 h 3695079"/>
              <a:gd name="connsiteX3" fmla="*/ 0 w 1552568"/>
              <a:gd name="connsiteY3" fmla="*/ 3156085 h 3695079"/>
              <a:gd name="connsiteX0" fmla="*/ 0 w 1638301"/>
              <a:gd name="connsiteY0" fmla="*/ 3156085 h 3695079"/>
              <a:gd name="connsiteX1" fmla="*/ 985911 w 1638301"/>
              <a:gd name="connsiteY1" fmla="*/ 0 h 3695079"/>
              <a:gd name="connsiteX2" fmla="*/ 1638301 w 1638301"/>
              <a:gd name="connsiteY2" fmla="*/ 3292883 h 3695079"/>
              <a:gd name="connsiteX3" fmla="*/ 0 w 1638301"/>
              <a:gd name="connsiteY3" fmla="*/ 3156085 h 3695079"/>
              <a:gd name="connsiteX0" fmla="*/ 0 w 1638301"/>
              <a:gd name="connsiteY0" fmla="*/ 3156085 h 3429414"/>
              <a:gd name="connsiteX1" fmla="*/ 985911 w 1638301"/>
              <a:gd name="connsiteY1" fmla="*/ 0 h 3429414"/>
              <a:gd name="connsiteX2" fmla="*/ 1638301 w 1638301"/>
              <a:gd name="connsiteY2" fmla="*/ 3292883 h 3429414"/>
              <a:gd name="connsiteX3" fmla="*/ 0 w 1638301"/>
              <a:gd name="connsiteY3" fmla="*/ 3156085 h 3429414"/>
              <a:gd name="connsiteX0" fmla="*/ 0 w 1638301"/>
              <a:gd name="connsiteY0" fmla="*/ 3156085 h 3330426"/>
              <a:gd name="connsiteX1" fmla="*/ 985911 w 1638301"/>
              <a:gd name="connsiteY1" fmla="*/ 0 h 3330426"/>
              <a:gd name="connsiteX2" fmla="*/ 1638301 w 1638301"/>
              <a:gd name="connsiteY2" fmla="*/ 3292883 h 3330426"/>
              <a:gd name="connsiteX3" fmla="*/ 0 w 1638301"/>
              <a:gd name="connsiteY3" fmla="*/ 3156085 h 3330426"/>
              <a:gd name="connsiteX0" fmla="*/ 0 w 1607057"/>
              <a:gd name="connsiteY0" fmla="*/ 3156085 h 3319907"/>
              <a:gd name="connsiteX1" fmla="*/ 985911 w 1607057"/>
              <a:gd name="connsiteY1" fmla="*/ 0 h 3319907"/>
              <a:gd name="connsiteX2" fmla="*/ 1607057 w 1607057"/>
              <a:gd name="connsiteY2" fmla="*/ 3271792 h 3319907"/>
              <a:gd name="connsiteX3" fmla="*/ 0 w 1607057"/>
              <a:gd name="connsiteY3" fmla="*/ 3156085 h 3319907"/>
              <a:gd name="connsiteX0" fmla="*/ 0 w 1703638"/>
              <a:gd name="connsiteY0" fmla="*/ 3144227 h 3309335"/>
              <a:gd name="connsiteX1" fmla="*/ 1082492 w 1703638"/>
              <a:gd name="connsiteY1" fmla="*/ 0 h 3309335"/>
              <a:gd name="connsiteX2" fmla="*/ 1703638 w 1703638"/>
              <a:gd name="connsiteY2" fmla="*/ 3271792 h 3309335"/>
              <a:gd name="connsiteX3" fmla="*/ 0 w 1703638"/>
              <a:gd name="connsiteY3" fmla="*/ 3144227 h 3309335"/>
              <a:gd name="connsiteX0" fmla="*/ 0 w 1703638"/>
              <a:gd name="connsiteY0" fmla="*/ 3144227 h 3389305"/>
              <a:gd name="connsiteX1" fmla="*/ 1082492 w 1703638"/>
              <a:gd name="connsiteY1" fmla="*/ 0 h 3389305"/>
              <a:gd name="connsiteX2" fmla="*/ 1703638 w 1703638"/>
              <a:gd name="connsiteY2" fmla="*/ 3271792 h 3389305"/>
              <a:gd name="connsiteX3" fmla="*/ 0 w 1703638"/>
              <a:gd name="connsiteY3" fmla="*/ 3144227 h 338930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703638" h="3389305">
                <a:moveTo>
                  <a:pt x="0" y="3144227"/>
                </a:moveTo>
                <a:lnTo>
                  <a:pt x="1082492" y="0"/>
                </a:lnTo>
                <a:lnTo>
                  <a:pt x="1703638" y="3271792"/>
                </a:lnTo>
                <a:cubicBezTo>
                  <a:pt x="995635" y="3389305"/>
                  <a:pt x="566710" y="3308049"/>
                  <a:pt x="0" y="3144227"/>
                </a:cubicBezTo>
                <a:close/>
              </a:path>
            </a:pathLst>
          </a:custGeom>
          <a:solidFill>
            <a:srgbClr val="000000">
              <a:alpha val="0"/>
            </a:srgbClr>
          </a:solidFill>
          <a:ln>
            <a:solidFill>
              <a:srgbClr val="000000">
                <a:alpha val="0"/>
              </a:srgb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764" name="Полилиния 763">
            <a:hlinkClick r:id="rId14" action="ppaction://hlinksldjump"/>
          </p:cNvPr>
          <p:cNvSpPr/>
          <p:nvPr/>
        </p:nvSpPr>
        <p:spPr>
          <a:xfrm rot="3327415">
            <a:off x="2162317" y="2105789"/>
            <a:ext cx="1324351" cy="3329803"/>
          </a:xfrm>
          <a:custGeom>
            <a:avLst/>
            <a:gdLst>
              <a:gd name="connsiteX0" fmla="*/ 0 w 1111396"/>
              <a:gd name="connsiteY0" fmla="*/ 3146584 h 3146584"/>
              <a:gd name="connsiteX1" fmla="*/ 555698 w 1111396"/>
              <a:gd name="connsiteY1" fmla="*/ 0 h 3146584"/>
              <a:gd name="connsiteX2" fmla="*/ 1111396 w 1111396"/>
              <a:gd name="connsiteY2" fmla="*/ 3146584 h 3146584"/>
              <a:gd name="connsiteX3" fmla="*/ 0 w 1111396"/>
              <a:gd name="connsiteY3" fmla="*/ 3146584 h 3146584"/>
              <a:gd name="connsiteX0" fmla="*/ 0 w 1178136"/>
              <a:gd name="connsiteY0" fmla="*/ 3146584 h 3146728"/>
              <a:gd name="connsiteX1" fmla="*/ 555698 w 1178136"/>
              <a:gd name="connsiteY1" fmla="*/ 0 h 3146728"/>
              <a:gd name="connsiteX2" fmla="*/ 1178136 w 1178136"/>
              <a:gd name="connsiteY2" fmla="*/ 3146728 h 3146728"/>
              <a:gd name="connsiteX3" fmla="*/ 0 w 1178136"/>
              <a:gd name="connsiteY3" fmla="*/ 3146584 h 3146728"/>
              <a:gd name="connsiteX0" fmla="*/ 0 w 1309203"/>
              <a:gd name="connsiteY0" fmla="*/ 3103754 h 3146728"/>
              <a:gd name="connsiteX1" fmla="*/ 686765 w 1309203"/>
              <a:gd name="connsiteY1" fmla="*/ 0 h 3146728"/>
              <a:gd name="connsiteX2" fmla="*/ 1309203 w 1309203"/>
              <a:gd name="connsiteY2" fmla="*/ 3146728 h 3146728"/>
              <a:gd name="connsiteX3" fmla="*/ 0 w 1309203"/>
              <a:gd name="connsiteY3" fmla="*/ 3103754 h 3146728"/>
              <a:gd name="connsiteX0" fmla="*/ 0 w 1347377"/>
              <a:gd name="connsiteY0" fmla="*/ 3109325 h 3146728"/>
              <a:gd name="connsiteX1" fmla="*/ 724939 w 1347377"/>
              <a:gd name="connsiteY1" fmla="*/ 0 h 3146728"/>
              <a:gd name="connsiteX2" fmla="*/ 1347377 w 1347377"/>
              <a:gd name="connsiteY2" fmla="*/ 3146728 h 3146728"/>
              <a:gd name="connsiteX3" fmla="*/ 0 w 1347377"/>
              <a:gd name="connsiteY3" fmla="*/ 3109325 h 3146728"/>
              <a:gd name="connsiteX0" fmla="*/ 0 w 1347377"/>
              <a:gd name="connsiteY0" fmla="*/ 3109325 h 3146728"/>
              <a:gd name="connsiteX1" fmla="*/ 724939 w 1347377"/>
              <a:gd name="connsiteY1" fmla="*/ 0 h 3146728"/>
              <a:gd name="connsiteX2" fmla="*/ 1347377 w 1347377"/>
              <a:gd name="connsiteY2" fmla="*/ 3146728 h 3146728"/>
              <a:gd name="connsiteX3" fmla="*/ 674426 w 1347377"/>
              <a:gd name="connsiteY3" fmla="*/ 3123470 h 3146728"/>
              <a:gd name="connsiteX4" fmla="*/ 0 w 1347377"/>
              <a:gd name="connsiteY4" fmla="*/ 3109325 h 3146728"/>
              <a:gd name="connsiteX0" fmla="*/ 0 w 1347377"/>
              <a:gd name="connsiteY0" fmla="*/ 3109325 h 3170436"/>
              <a:gd name="connsiteX1" fmla="*/ 724939 w 1347377"/>
              <a:gd name="connsiteY1" fmla="*/ 0 h 3170436"/>
              <a:gd name="connsiteX2" fmla="*/ 1347377 w 1347377"/>
              <a:gd name="connsiteY2" fmla="*/ 3146728 h 3170436"/>
              <a:gd name="connsiteX3" fmla="*/ 710754 w 1347377"/>
              <a:gd name="connsiteY3" fmla="*/ 3170436 h 3170436"/>
              <a:gd name="connsiteX4" fmla="*/ 0 w 1347377"/>
              <a:gd name="connsiteY4" fmla="*/ 3109325 h 3170436"/>
              <a:gd name="connsiteX0" fmla="*/ 0 w 1347377"/>
              <a:gd name="connsiteY0" fmla="*/ 3109325 h 3198291"/>
              <a:gd name="connsiteX1" fmla="*/ 724939 w 1347377"/>
              <a:gd name="connsiteY1" fmla="*/ 0 h 3198291"/>
              <a:gd name="connsiteX2" fmla="*/ 1347377 w 1347377"/>
              <a:gd name="connsiteY2" fmla="*/ 3146728 h 3198291"/>
              <a:gd name="connsiteX3" fmla="*/ 737710 w 1347377"/>
              <a:gd name="connsiteY3" fmla="*/ 3198291 h 3198291"/>
              <a:gd name="connsiteX4" fmla="*/ 0 w 1347377"/>
              <a:gd name="connsiteY4" fmla="*/ 3109325 h 3198291"/>
              <a:gd name="connsiteX0" fmla="*/ 0 w 1347377"/>
              <a:gd name="connsiteY0" fmla="*/ 3109325 h 3230602"/>
              <a:gd name="connsiteX1" fmla="*/ 724939 w 1347377"/>
              <a:gd name="connsiteY1" fmla="*/ 0 h 3230602"/>
              <a:gd name="connsiteX2" fmla="*/ 1347377 w 1347377"/>
              <a:gd name="connsiteY2" fmla="*/ 3146728 h 3230602"/>
              <a:gd name="connsiteX3" fmla="*/ 737710 w 1347377"/>
              <a:gd name="connsiteY3" fmla="*/ 3198291 h 3230602"/>
              <a:gd name="connsiteX4" fmla="*/ 0 w 1347377"/>
              <a:gd name="connsiteY4" fmla="*/ 3109325 h 3230602"/>
              <a:gd name="connsiteX0" fmla="*/ 0 w 1347377"/>
              <a:gd name="connsiteY0" fmla="*/ 3109325 h 3198291"/>
              <a:gd name="connsiteX1" fmla="*/ 724939 w 1347377"/>
              <a:gd name="connsiteY1" fmla="*/ 0 h 3198291"/>
              <a:gd name="connsiteX2" fmla="*/ 1347377 w 1347377"/>
              <a:gd name="connsiteY2" fmla="*/ 3146728 h 3198291"/>
              <a:gd name="connsiteX3" fmla="*/ 737710 w 1347377"/>
              <a:gd name="connsiteY3" fmla="*/ 3198291 h 3198291"/>
              <a:gd name="connsiteX4" fmla="*/ 0 w 1347377"/>
              <a:gd name="connsiteY4" fmla="*/ 3109325 h 3198291"/>
              <a:gd name="connsiteX0" fmla="*/ 0 w 1347377"/>
              <a:gd name="connsiteY0" fmla="*/ 3109325 h 3212766"/>
              <a:gd name="connsiteX1" fmla="*/ 724939 w 1347377"/>
              <a:gd name="connsiteY1" fmla="*/ 0 h 3212766"/>
              <a:gd name="connsiteX2" fmla="*/ 1347377 w 1347377"/>
              <a:gd name="connsiteY2" fmla="*/ 3146728 h 3212766"/>
              <a:gd name="connsiteX3" fmla="*/ 737710 w 1347377"/>
              <a:gd name="connsiteY3" fmla="*/ 3198291 h 3212766"/>
              <a:gd name="connsiteX4" fmla="*/ 0 w 1347377"/>
              <a:gd name="connsiteY4" fmla="*/ 3109325 h 3212766"/>
              <a:gd name="connsiteX0" fmla="*/ 0 w 1347377"/>
              <a:gd name="connsiteY0" fmla="*/ 3109325 h 3198291"/>
              <a:gd name="connsiteX1" fmla="*/ 724939 w 1347377"/>
              <a:gd name="connsiteY1" fmla="*/ 0 h 3198291"/>
              <a:gd name="connsiteX2" fmla="*/ 1347377 w 1347377"/>
              <a:gd name="connsiteY2" fmla="*/ 3146728 h 3198291"/>
              <a:gd name="connsiteX3" fmla="*/ 737710 w 1347377"/>
              <a:gd name="connsiteY3" fmla="*/ 3198291 h 3198291"/>
              <a:gd name="connsiteX4" fmla="*/ 0 w 1347377"/>
              <a:gd name="connsiteY4" fmla="*/ 3109325 h 3198291"/>
              <a:gd name="connsiteX0" fmla="*/ 0 w 1347377"/>
              <a:gd name="connsiteY0" fmla="*/ 3109325 h 3215130"/>
              <a:gd name="connsiteX1" fmla="*/ 724939 w 1347377"/>
              <a:gd name="connsiteY1" fmla="*/ 0 h 3215130"/>
              <a:gd name="connsiteX2" fmla="*/ 1347377 w 1347377"/>
              <a:gd name="connsiteY2" fmla="*/ 3146728 h 3215130"/>
              <a:gd name="connsiteX3" fmla="*/ 737710 w 1347377"/>
              <a:gd name="connsiteY3" fmla="*/ 3198291 h 3215130"/>
              <a:gd name="connsiteX4" fmla="*/ 0 w 1347377"/>
              <a:gd name="connsiteY4" fmla="*/ 3109325 h 3215130"/>
              <a:gd name="connsiteX0" fmla="*/ 0 w 1347377"/>
              <a:gd name="connsiteY0" fmla="*/ 3109325 h 3198291"/>
              <a:gd name="connsiteX1" fmla="*/ 724939 w 1347377"/>
              <a:gd name="connsiteY1" fmla="*/ 0 h 3198291"/>
              <a:gd name="connsiteX2" fmla="*/ 1347377 w 1347377"/>
              <a:gd name="connsiteY2" fmla="*/ 3146728 h 3198291"/>
              <a:gd name="connsiteX3" fmla="*/ 737710 w 1347377"/>
              <a:gd name="connsiteY3" fmla="*/ 3198291 h 3198291"/>
              <a:gd name="connsiteX4" fmla="*/ 0 w 1347377"/>
              <a:gd name="connsiteY4" fmla="*/ 3109325 h 3198291"/>
              <a:gd name="connsiteX0" fmla="*/ 0 w 1283479"/>
              <a:gd name="connsiteY0" fmla="*/ 3109325 h 3198291"/>
              <a:gd name="connsiteX1" fmla="*/ 724939 w 1283479"/>
              <a:gd name="connsiteY1" fmla="*/ 0 h 3198291"/>
              <a:gd name="connsiteX2" fmla="*/ 1283479 w 1283479"/>
              <a:gd name="connsiteY2" fmla="*/ 3134025 h 3198291"/>
              <a:gd name="connsiteX3" fmla="*/ 737710 w 1283479"/>
              <a:gd name="connsiteY3" fmla="*/ 3198291 h 3198291"/>
              <a:gd name="connsiteX4" fmla="*/ 0 w 1283479"/>
              <a:gd name="connsiteY4" fmla="*/ 3109325 h 3198291"/>
              <a:gd name="connsiteX0" fmla="*/ 0 w 1283479"/>
              <a:gd name="connsiteY0" fmla="*/ 3109325 h 3225582"/>
              <a:gd name="connsiteX1" fmla="*/ 724939 w 1283479"/>
              <a:gd name="connsiteY1" fmla="*/ 0 h 3225582"/>
              <a:gd name="connsiteX2" fmla="*/ 1283479 w 1283479"/>
              <a:gd name="connsiteY2" fmla="*/ 3134025 h 3225582"/>
              <a:gd name="connsiteX3" fmla="*/ 737710 w 1283479"/>
              <a:gd name="connsiteY3" fmla="*/ 3198291 h 3225582"/>
              <a:gd name="connsiteX4" fmla="*/ 0 w 1283479"/>
              <a:gd name="connsiteY4" fmla="*/ 3109325 h 3225582"/>
              <a:gd name="connsiteX0" fmla="*/ 0 w 1283479"/>
              <a:gd name="connsiteY0" fmla="*/ 3109325 h 3234197"/>
              <a:gd name="connsiteX1" fmla="*/ 724939 w 1283479"/>
              <a:gd name="connsiteY1" fmla="*/ 0 h 3234197"/>
              <a:gd name="connsiteX2" fmla="*/ 1283479 w 1283479"/>
              <a:gd name="connsiteY2" fmla="*/ 3134025 h 3234197"/>
              <a:gd name="connsiteX3" fmla="*/ 737710 w 1283479"/>
              <a:gd name="connsiteY3" fmla="*/ 3198291 h 3234197"/>
              <a:gd name="connsiteX4" fmla="*/ 0 w 1283479"/>
              <a:gd name="connsiteY4" fmla="*/ 3109325 h 3234197"/>
              <a:gd name="connsiteX0" fmla="*/ 0 w 1310712"/>
              <a:gd name="connsiteY0" fmla="*/ 3040637 h 3234197"/>
              <a:gd name="connsiteX1" fmla="*/ 752172 w 1310712"/>
              <a:gd name="connsiteY1" fmla="*/ 0 h 3234197"/>
              <a:gd name="connsiteX2" fmla="*/ 1310712 w 1310712"/>
              <a:gd name="connsiteY2" fmla="*/ 3134025 h 3234197"/>
              <a:gd name="connsiteX3" fmla="*/ 764943 w 1310712"/>
              <a:gd name="connsiteY3" fmla="*/ 3198291 h 3234197"/>
              <a:gd name="connsiteX4" fmla="*/ 0 w 1310712"/>
              <a:gd name="connsiteY4" fmla="*/ 3040637 h 3234197"/>
              <a:gd name="connsiteX0" fmla="*/ 0 w 1332319"/>
              <a:gd name="connsiteY0" fmla="*/ 3059787 h 3234197"/>
              <a:gd name="connsiteX1" fmla="*/ 773779 w 1332319"/>
              <a:gd name="connsiteY1" fmla="*/ 0 h 3234197"/>
              <a:gd name="connsiteX2" fmla="*/ 1332319 w 1332319"/>
              <a:gd name="connsiteY2" fmla="*/ 3134025 h 3234197"/>
              <a:gd name="connsiteX3" fmla="*/ 786550 w 1332319"/>
              <a:gd name="connsiteY3" fmla="*/ 3198291 h 3234197"/>
              <a:gd name="connsiteX4" fmla="*/ 0 w 1332319"/>
              <a:gd name="connsiteY4" fmla="*/ 3059787 h 3234197"/>
              <a:gd name="connsiteX0" fmla="*/ 0 w 1332319"/>
              <a:gd name="connsiteY0" fmla="*/ 3059787 h 3234197"/>
              <a:gd name="connsiteX1" fmla="*/ 773779 w 1332319"/>
              <a:gd name="connsiteY1" fmla="*/ 0 h 3234197"/>
              <a:gd name="connsiteX2" fmla="*/ 1332319 w 1332319"/>
              <a:gd name="connsiteY2" fmla="*/ 3134025 h 3234197"/>
              <a:gd name="connsiteX3" fmla="*/ 786550 w 1332319"/>
              <a:gd name="connsiteY3" fmla="*/ 3198291 h 3234197"/>
              <a:gd name="connsiteX4" fmla="*/ 0 w 1332319"/>
              <a:gd name="connsiteY4" fmla="*/ 3059787 h 3234197"/>
              <a:gd name="connsiteX0" fmla="*/ 0 w 1332319"/>
              <a:gd name="connsiteY0" fmla="*/ 3059787 h 3234197"/>
              <a:gd name="connsiteX1" fmla="*/ 773779 w 1332319"/>
              <a:gd name="connsiteY1" fmla="*/ 0 h 3234197"/>
              <a:gd name="connsiteX2" fmla="*/ 1332319 w 1332319"/>
              <a:gd name="connsiteY2" fmla="*/ 3134025 h 3234197"/>
              <a:gd name="connsiteX3" fmla="*/ 786550 w 1332319"/>
              <a:gd name="connsiteY3" fmla="*/ 3198291 h 3234197"/>
              <a:gd name="connsiteX4" fmla="*/ 0 w 1332319"/>
              <a:gd name="connsiteY4" fmla="*/ 3059787 h 3234197"/>
              <a:gd name="connsiteX0" fmla="*/ 0 w 1332319"/>
              <a:gd name="connsiteY0" fmla="*/ 3059787 h 3234197"/>
              <a:gd name="connsiteX1" fmla="*/ 773779 w 1332319"/>
              <a:gd name="connsiteY1" fmla="*/ 0 h 3234197"/>
              <a:gd name="connsiteX2" fmla="*/ 1332319 w 1332319"/>
              <a:gd name="connsiteY2" fmla="*/ 3134025 h 3234197"/>
              <a:gd name="connsiteX3" fmla="*/ 786550 w 1332319"/>
              <a:gd name="connsiteY3" fmla="*/ 3198291 h 3234197"/>
              <a:gd name="connsiteX4" fmla="*/ 0 w 1332319"/>
              <a:gd name="connsiteY4" fmla="*/ 3059787 h 3234197"/>
              <a:gd name="connsiteX0" fmla="*/ 0 w 1332319"/>
              <a:gd name="connsiteY0" fmla="*/ 3059787 h 3198291"/>
              <a:gd name="connsiteX1" fmla="*/ 773779 w 1332319"/>
              <a:gd name="connsiteY1" fmla="*/ 0 h 3198291"/>
              <a:gd name="connsiteX2" fmla="*/ 1332319 w 1332319"/>
              <a:gd name="connsiteY2" fmla="*/ 3134025 h 3198291"/>
              <a:gd name="connsiteX3" fmla="*/ 786550 w 1332319"/>
              <a:gd name="connsiteY3" fmla="*/ 3198291 h 3198291"/>
              <a:gd name="connsiteX4" fmla="*/ 0 w 1332319"/>
              <a:gd name="connsiteY4" fmla="*/ 3059787 h 3198291"/>
              <a:gd name="connsiteX0" fmla="*/ 0 w 1332319"/>
              <a:gd name="connsiteY0" fmla="*/ 3059787 h 3225168"/>
              <a:gd name="connsiteX1" fmla="*/ 773779 w 1332319"/>
              <a:gd name="connsiteY1" fmla="*/ 0 h 3225168"/>
              <a:gd name="connsiteX2" fmla="*/ 1332319 w 1332319"/>
              <a:gd name="connsiteY2" fmla="*/ 3134025 h 3225168"/>
              <a:gd name="connsiteX3" fmla="*/ 786550 w 1332319"/>
              <a:gd name="connsiteY3" fmla="*/ 3198291 h 3225168"/>
              <a:gd name="connsiteX4" fmla="*/ 0 w 1332319"/>
              <a:gd name="connsiteY4" fmla="*/ 3059787 h 3225168"/>
              <a:gd name="connsiteX0" fmla="*/ 0 w 1332319"/>
              <a:gd name="connsiteY0" fmla="*/ 3059787 h 3230611"/>
              <a:gd name="connsiteX1" fmla="*/ 773779 w 1332319"/>
              <a:gd name="connsiteY1" fmla="*/ 0 h 3230611"/>
              <a:gd name="connsiteX2" fmla="*/ 1332319 w 1332319"/>
              <a:gd name="connsiteY2" fmla="*/ 3134025 h 3230611"/>
              <a:gd name="connsiteX3" fmla="*/ 786550 w 1332319"/>
              <a:gd name="connsiteY3" fmla="*/ 3198291 h 3230611"/>
              <a:gd name="connsiteX4" fmla="*/ 0 w 1332319"/>
              <a:gd name="connsiteY4" fmla="*/ 3059787 h 3230611"/>
              <a:gd name="connsiteX0" fmla="*/ 0 w 1757277"/>
              <a:gd name="connsiteY0" fmla="*/ 3001203 h 3230611"/>
              <a:gd name="connsiteX1" fmla="*/ 1198737 w 1757277"/>
              <a:gd name="connsiteY1" fmla="*/ 0 h 3230611"/>
              <a:gd name="connsiteX2" fmla="*/ 1757277 w 1757277"/>
              <a:gd name="connsiteY2" fmla="*/ 3134025 h 3230611"/>
              <a:gd name="connsiteX3" fmla="*/ 1211508 w 1757277"/>
              <a:gd name="connsiteY3" fmla="*/ 3198291 h 3230611"/>
              <a:gd name="connsiteX4" fmla="*/ 0 w 1757277"/>
              <a:gd name="connsiteY4" fmla="*/ 3001203 h 3230611"/>
              <a:gd name="connsiteX0" fmla="*/ 0 w 1494324"/>
              <a:gd name="connsiteY0" fmla="*/ 3001203 h 3438737"/>
              <a:gd name="connsiteX1" fmla="*/ 1198737 w 1494324"/>
              <a:gd name="connsiteY1" fmla="*/ 0 h 3438737"/>
              <a:gd name="connsiteX2" fmla="*/ 1212537 w 1494324"/>
              <a:gd name="connsiteY2" fmla="*/ 3342151 h 3438737"/>
              <a:gd name="connsiteX3" fmla="*/ 1211508 w 1494324"/>
              <a:gd name="connsiteY3" fmla="*/ 3198291 h 3438737"/>
              <a:gd name="connsiteX4" fmla="*/ 0 w 1494324"/>
              <a:gd name="connsiteY4" fmla="*/ 3001203 h 3438737"/>
              <a:gd name="connsiteX0" fmla="*/ 0 w 1494324"/>
              <a:gd name="connsiteY0" fmla="*/ 2982045 h 3419579"/>
              <a:gd name="connsiteX1" fmla="*/ 1302864 w 1494324"/>
              <a:gd name="connsiteY1" fmla="*/ 0 h 3419579"/>
              <a:gd name="connsiteX2" fmla="*/ 1212537 w 1494324"/>
              <a:gd name="connsiteY2" fmla="*/ 3322993 h 3419579"/>
              <a:gd name="connsiteX3" fmla="*/ 1211508 w 1494324"/>
              <a:gd name="connsiteY3" fmla="*/ 3179133 h 3419579"/>
              <a:gd name="connsiteX4" fmla="*/ 0 w 1494324"/>
              <a:gd name="connsiteY4" fmla="*/ 2982045 h 3419579"/>
              <a:gd name="connsiteX0" fmla="*/ 0 w 1494324"/>
              <a:gd name="connsiteY0" fmla="*/ 2982045 h 3419579"/>
              <a:gd name="connsiteX1" fmla="*/ 1302864 w 1494324"/>
              <a:gd name="connsiteY1" fmla="*/ 0 h 3419579"/>
              <a:gd name="connsiteX2" fmla="*/ 1271537 w 1494324"/>
              <a:gd name="connsiteY2" fmla="*/ 3764 h 3419579"/>
              <a:gd name="connsiteX3" fmla="*/ 1212537 w 1494324"/>
              <a:gd name="connsiteY3" fmla="*/ 3322993 h 3419579"/>
              <a:gd name="connsiteX4" fmla="*/ 1211508 w 1494324"/>
              <a:gd name="connsiteY4" fmla="*/ 3179133 h 3419579"/>
              <a:gd name="connsiteX5" fmla="*/ 0 w 1494324"/>
              <a:gd name="connsiteY5" fmla="*/ 2982045 h 3419579"/>
              <a:gd name="connsiteX0" fmla="*/ 0 w 1494324"/>
              <a:gd name="connsiteY0" fmla="*/ 2982045 h 3419579"/>
              <a:gd name="connsiteX1" fmla="*/ 1302864 w 1494324"/>
              <a:gd name="connsiteY1" fmla="*/ 0 h 3419579"/>
              <a:gd name="connsiteX2" fmla="*/ 1271537 w 1494324"/>
              <a:gd name="connsiteY2" fmla="*/ 3764 h 3419579"/>
              <a:gd name="connsiteX3" fmla="*/ 1212537 w 1494324"/>
              <a:gd name="connsiteY3" fmla="*/ 3322993 h 3419579"/>
              <a:gd name="connsiteX4" fmla="*/ 1211508 w 1494324"/>
              <a:gd name="connsiteY4" fmla="*/ 3179133 h 3419579"/>
              <a:gd name="connsiteX5" fmla="*/ 0 w 1494324"/>
              <a:gd name="connsiteY5" fmla="*/ 2982045 h 3419579"/>
              <a:gd name="connsiteX0" fmla="*/ 0 w 1494324"/>
              <a:gd name="connsiteY0" fmla="*/ 2982045 h 3419579"/>
              <a:gd name="connsiteX1" fmla="*/ 1302864 w 1494324"/>
              <a:gd name="connsiteY1" fmla="*/ 0 h 3419579"/>
              <a:gd name="connsiteX2" fmla="*/ 1274593 w 1494324"/>
              <a:gd name="connsiteY2" fmla="*/ 37111 h 3419579"/>
              <a:gd name="connsiteX3" fmla="*/ 1212537 w 1494324"/>
              <a:gd name="connsiteY3" fmla="*/ 3322993 h 3419579"/>
              <a:gd name="connsiteX4" fmla="*/ 1211508 w 1494324"/>
              <a:gd name="connsiteY4" fmla="*/ 3179133 h 3419579"/>
              <a:gd name="connsiteX5" fmla="*/ 0 w 1494324"/>
              <a:gd name="connsiteY5" fmla="*/ 2982045 h 3419579"/>
              <a:gd name="connsiteX0" fmla="*/ 0 w 1504954"/>
              <a:gd name="connsiteY0" fmla="*/ 2982045 h 3419579"/>
              <a:gd name="connsiteX1" fmla="*/ 1302864 w 1504954"/>
              <a:gd name="connsiteY1" fmla="*/ 0 h 3419579"/>
              <a:gd name="connsiteX2" fmla="*/ 1212537 w 1504954"/>
              <a:gd name="connsiteY2" fmla="*/ 3322993 h 3419579"/>
              <a:gd name="connsiteX3" fmla="*/ 1211508 w 1504954"/>
              <a:gd name="connsiteY3" fmla="*/ 3179133 h 3419579"/>
              <a:gd name="connsiteX4" fmla="*/ 0 w 1504954"/>
              <a:gd name="connsiteY4" fmla="*/ 2982045 h 3419579"/>
              <a:gd name="connsiteX0" fmla="*/ 0 w 1494324"/>
              <a:gd name="connsiteY0" fmla="*/ 2984559 h 3422093"/>
              <a:gd name="connsiteX1" fmla="*/ 1248160 w 1494324"/>
              <a:gd name="connsiteY1" fmla="*/ 0 h 3422093"/>
              <a:gd name="connsiteX2" fmla="*/ 1212537 w 1494324"/>
              <a:gd name="connsiteY2" fmla="*/ 3325507 h 3422093"/>
              <a:gd name="connsiteX3" fmla="*/ 1211508 w 1494324"/>
              <a:gd name="connsiteY3" fmla="*/ 3181647 h 3422093"/>
              <a:gd name="connsiteX4" fmla="*/ 0 w 1494324"/>
              <a:gd name="connsiteY4" fmla="*/ 2984559 h 3422093"/>
              <a:gd name="connsiteX0" fmla="*/ 0 w 1494324"/>
              <a:gd name="connsiteY0" fmla="*/ 2984559 h 3422093"/>
              <a:gd name="connsiteX1" fmla="*/ 1248160 w 1494324"/>
              <a:gd name="connsiteY1" fmla="*/ 0 h 3422093"/>
              <a:gd name="connsiteX2" fmla="*/ 1212537 w 1494324"/>
              <a:gd name="connsiteY2" fmla="*/ 3325507 h 3422093"/>
              <a:gd name="connsiteX3" fmla="*/ 1211508 w 1494324"/>
              <a:gd name="connsiteY3" fmla="*/ 3181647 h 3422093"/>
              <a:gd name="connsiteX4" fmla="*/ 0 w 1494324"/>
              <a:gd name="connsiteY4" fmla="*/ 2984559 h 3422093"/>
              <a:gd name="connsiteX0" fmla="*/ 5937 w 1254097"/>
              <a:gd name="connsiteY0" fmla="*/ 2984559 h 3822934"/>
              <a:gd name="connsiteX1" fmla="*/ 1254097 w 1254097"/>
              <a:gd name="connsiteY1" fmla="*/ 0 h 3822934"/>
              <a:gd name="connsiteX2" fmla="*/ 1218474 w 1254097"/>
              <a:gd name="connsiteY2" fmla="*/ 3325507 h 3822934"/>
              <a:gd name="connsiteX3" fmla="*/ 5937 w 1254097"/>
              <a:gd name="connsiteY3" fmla="*/ 2984559 h 3822934"/>
              <a:gd name="connsiteX0" fmla="*/ 5937 w 1254097"/>
              <a:gd name="connsiteY0" fmla="*/ 2984559 h 3538810"/>
              <a:gd name="connsiteX1" fmla="*/ 1254097 w 1254097"/>
              <a:gd name="connsiteY1" fmla="*/ 0 h 3538810"/>
              <a:gd name="connsiteX2" fmla="*/ 1218474 w 1254097"/>
              <a:gd name="connsiteY2" fmla="*/ 3325507 h 3538810"/>
              <a:gd name="connsiteX3" fmla="*/ 5937 w 1254097"/>
              <a:gd name="connsiteY3" fmla="*/ 2984559 h 3538810"/>
              <a:gd name="connsiteX0" fmla="*/ 0 w 1248160"/>
              <a:gd name="connsiteY0" fmla="*/ 2984559 h 3384930"/>
              <a:gd name="connsiteX1" fmla="*/ 1248160 w 1248160"/>
              <a:gd name="connsiteY1" fmla="*/ 0 h 3384930"/>
              <a:gd name="connsiteX2" fmla="*/ 1212537 w 1248160"/>
              <a:gd name="connsiteY2" fmla="*/ 3325507 h 3384930"/>
              <a:gd name="connsiteX3" fmla="*/ 0 w 1248160"/>
              <a:gd name="connsiteY3" fmla="*/ 2984559 h 3384930"/>
              <a:gd name="connsiteX0" fmla="*/ 0 w 1248160"/>
              <a:gd name="connsiteY0" fmla="*/ 2984559 h 3325507"/>
              <a:gd name="connsiteX1" fmla="*/ 1248160 w 1248160"/>
              <a:gd name="connsiteY1" fmla="*/ 0 h 3325507"/>
              <a:gd name="connsiteX2" fmla="*/ 1212537 w 1248160"/>
              <a:gd name="connsiteY2" fmla="*/ 3325507 h 3325507"/>
              <a:gd name="connsiteX3" fmla="*/ 0 w 1248160"/>
              <a:gd name="connsiteY3" fmla="*/ 2984559 h 3325507"/>
              <a:gd name="connsiteX0" fmla="*/ 0 w 1248160"/>
              <a:gd name="connsiteY0" fmla="*/ 2984559 h 3329803"/>
              <a:gd name="connsiteX1" fmla="*/ 1248160 w 1248160"/>
              <a:gd name="connsiteY1" fmla="*/ 0 h 3329803"/>
              <a:gd name="connsiteX2" fmla="*/ 1212537 w 1248160"/>
              <a:gd name="connsiteY2" fmla="*/ 3325507 h 3329803"/>
              <a:gd name="connsiteX3" fmla="*/ 0 w 1248160"/>
              <a:gd name="connsiteY3" fmla="*/ 2984559 h 3329803"/>
              <a:gd name="connsiteX0" fmla="*/ 0 w 1248160"/>
              <a:gd name="connsiteY0" fmla="*/ 2984559 h 3329803"/>
              <a:gd name="connsiteX1" fmla="*/ 1248160 w 1248160"/>
              <a:gd name="connsiteY1" fmla="*/ 0 h 3329803"/>
              <a:gd name="connsiteX2" fmla="*/ 1212537 w 1248160"/>
              <a:gd name="connsiteY2" fmla="*/ 3325507 h 3329803"/>
              <a:gd name="connsiteX3" fmla="*/ 0 w 1248160"/>
              <a:gd name="connsiteY3" fmla="*/ 2984559 h 332980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248160" h="3329803">
                <a:moveTo>
                  <a:pt x="0" y="2984559"/>
                </a:moveTo>
                <a:lnTo>
                  <a:pt x="1248160" y="0"/>
                </a:lnTo>
                <a:cubicBezTo>
                  <a:pt x="1215337" y="629815"/>
                  <a:pt x="1227763" y="2795652"/>
                  <a:pt x="1212537" y="3325507"/>
                </a:cubicBezTo>
                <a:cubicBezTo>
                  <a:pt x="545131" y="3189901"/>
                  <a:pt x="742368" y="3329803"/>
                  <a:pt x="0" y="2984559"/>
                </a:cubicBezTo>
                <a:close/>
              </a:path>
            </a:pathLst>
          </a:custGeom>
          <a:solidFill>
            <a:srgbClr val="000000">
              <a:alpha val="0"/>
            </a:srgbClr>
          </a:solidFill>
          <a:ln>
            <a:solidFill>
              <a:srgbClr val="000000">
                <a:alpha val="0"/>
              </a:srgb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936" name="Полилиния 935"/>
          <p:cNvSpPr/>
          <p:nvPr/>
        </p:nvSpPr>
        <p:spPr>
          <a:xfrm rot="13012114">
            <a:off x="5061796" y="518672"/>
            <a:ext cx="1225436" cy="3306630"/>
          </a:xfrm>
          <a:custGeom>
            <a:avLst/>
            <a:gdLst>
              <a:gd name="connsiteX0" fmla="*/ 0 w 1111396"/>
              <a:gd name="connsiteY0" fmla="*/ 3146584 h 3146584"/>
              <a:gd name="connsiteX1" fmla="*/ 555698 w 1111396"/>
              <a:gd name="connsiteY1" fmla="*/ 0 h 3146584"/>
              <a:gd name="connsiteX2" fmla="*/ 1111396 w 1111396"/>
              <a:gd name="connsiteY2" fmla="*/ 3146584 h 3146584"/>
              <a:gd name="connsiteX3" fmla="*/ 0 w 1111396"/>
              <a:gd name="connsiteY3" fmla="*/ 3146584 h 3146584"/>
              <a:gd name="connsiteX0" fmla="*/ 0 w 1178136"/>
              <a:gd name="connsiteY0" fmla="*/ 3146584 h 3146728"/>
              <a:gd name="connsiteX1" fmla="*/ 555698 w 1178136"/>
              <a:gd name="connsiteY1" fmla="*/ 0 h 3146728"/>
              <a:gd name="connsiteX2" fmla="*/ 1178136 w 1178136"/>
              <a:gd name="connsiteY2" fmla="*/ 3146728 h 3146728"/>
              <a:gd name="connsiteX3" fmla="*/ 0 w 1178136"/>
              <a:gd name="connsiteY3" fmla="*/ 3146584 h 3146728"/>
              <a:gd name="connsiteX0" fmla="*/ 0 w 1309203"/>
              <a:gd name="connsiteY0" fmla="*/ 3103754 h 3146728"/>
              <a:gd name="connsiteX1" fmla="*/ 686765 w 1309203"/>
              <a:gd name="connsiteY1" fmla="*/ 0 h 3146728"/>
              <a:gd name="connsiteX2" fmla="*/ 1309203 w 1309203"/>
              <a:gd name="connsiteY2" fmla="*/ 3146728 h 3146728"/>
              <a:gd name="connsiteX3" fmla="*/ 0 w 1309203"/>
              <a:gd name="connsiteY3" fmla="*/ 3103754 h 3146728"/>
              <a:gd name="connsiteX0" fmla="*/ 0 w 1347377"/>
              <a:gd name="connsiteY0" fmla="*/ 3109325 h 3146728"/>
              <a:gd name="connsiteX1" fmla="*/ 724939 w 1347377"/>
              <a:gd name="connsiteY1" fmla="*/ 0 h 3146728"/>
              <a:gd name="connsiteX2" fmla="*/ 1347377 w 1347377"/>
              <a:gd name="connsiteY2" fmla="*/ 3146728 h 3146728"/>
              <a:gd name="connsiteX3" fmla="*/ 0 w 1347377"/>
              <a:gd name="connsiteY3" fmla="*/ 3109325 h 3146728"/>
              <a:gd name="connsiteX0" fmla="*/ 0 w 1347377"/>
              <a:gd name="connsiteY0" fmla="*/ 3109325 h 3146728"/>
              <a:gd name="connsiteX1" fmla="*/ 724939 w 1347377"/>
              <a:gd name="connsiteY1" fmla="*/ 0 h 3146728"/>
              <a:gd name="connsiteX2" fmla="*/ 1347377 w 1347377"/>
              <a:gd name="connsiteY2" fmla="*/ 3146728 h 3146728"/>
              <a:gd name="connsiteX3" fmla="*/ 674426 w 1347377"/>
              <a:gd name="connsiteY3" fmla="*/ 3123470 h 3146728"/>
              <a:gd name="connsiteX4" fmla="*/ 0 w 1347377"/>
              <a:gd name="connsiteY4" fmla="*/ 3109325 h 3146728"/>
              <a:gd name="connsiteX0" fmla="*/ 0 w 1347377"/>
              <a:gd name="connsiteY0" fmla="*/ 3109325 h 3170436"/>
              <a:gd name="connsiteX1" fmla="*/ 724939 w 1347377"/>
              <a:gd name="connsiteY1" fmla="*/ 0 h 3170436"/>
              <a:gd name="connsiteX2" fmla="*/ 1347377 w 1347377"/>
              <a:gd name="connsiteY2" fmla="*/ 3146728 h 3170436"/>
              <a:gd name="connsiteX3" fmla="*/ 710754 w 1347377"/>
              <a:gd name="connsiteY3" fmla="*/ 3170436 h 3170436"/>
              <a:gd name="connsiteX4" fmla="*/ 0 w 1347377"/>
              <a:gd name="connsiteY4" fmla="*/ 3109325 h 3170436"/>
              <a:gd name="connsiteX0" fmla="*/ 0 w 1347377"/>
              <a:gd name="connsiteY0" fmla="*/ 3109325 h 3198291"/>
              <a:gd name="connsiteX1" fmla="*/ 724939 w 1347377"/>
              <a:gd name="connsiteY1" fmla="*/ 0 h 3198291"/>
              <a:gd name="connsiteX2" fmla="*/ 1347377 w 1347377"/>
              <a:gd name="connsiteY2" fmla="*/ 3146728 h 3198291"/>
              <a:gd name="connsiteX3" fmla="*/ 737710 w 1347377"/>
              <a:gd name="connsiteY3" fmla="*/ 3198291 h 3198291"/>
              <a:gd name="connsiteX4" fmla="*/ 0 w 1347377"/>
              <a:gd name="connsiteY4" fmla="*/ 3109325 h 3198291"/>
              <a:gd name="connsiteX0" fmla="*/ 0 w 1347377"/>
              <a:gd name="connsiteY0" fmla="*/ 3109325 h 3230602"/>
              <a:gd name="connsiteX1" fmla="*/ 724939 w 1347377"/>
              <a:gd name="connsiteY1" fmla="*/ 0 h 3230602"/>
              <a:gd name="connsiteX2" fmla="*/ 1347377 w 1347377"/>
              <a:gd name="connsiteY2" fmla="*/ 3146728 h 3230602"/>
              <a:gd name="connsiteX3" fmla="*/ 737710 w 1347377"/>
              <a:gd name="connsiteY3" fmla="*/ 3198291 h 3230602"/>
              <a:gd name="connsiteX4" fmla="*/ 0 w 1347377"/>
              <a:gd name="connsiteY4" fmla="*/ 3109325 h 3230602"/>
              <a:gd name="connsiteX0" fmla="*/ 0 w 1347377"/>
              <a:gd name="connsiteY0" fmla="*/ 3109325 h 3198291"/>
              <a:gd name="connsiteX1" fmla="*/ 724939 w 1347377"/>
              <a:gd name="connsiteY1" fmla="*/ 0 h 3198291"/>
              <a:gd name="connsiteX2" fmla="*/ 1347377 w 1347377"/>
              <a:gd name="connsiteY2" fmla="*/ 3146728 h 3198291"/>
              <a:gd name="connsiteX3" fmla="*/ 737710 w 1347377"/>
              <a:gd name="connsiteY3" fmla="*/ 3198291 h 3198291"/>
              <a:gd name="connsiteX4" fmla="*/ 0 w 1347377"/>
              <a:gd name="connsiteY4" fmla="*/ 3109325 h 3198291"/>
              <a:gd name="connsiteX0" fmla="*/ 0 w 1347377"/>
              <a:gd name="connsiteY0" fmla="*/ 3109325 h 3212766"/>
              <a:gd name="connsiteX1" fmla="*/ 724939 w 1347377"/>
              <a:gd name="connsiteY1" fmla="*/ 0 h 3212766"/>
              <a:gd name="connsiteX2" fmla="*/ 1347377 w 1347377"/>
              <a:gd name="connsiteY2" fmla="*/ 3146728 h 3212766"/>
              <a:gd name="connsiteX3" fmla="*/ 737710 w 1347377"/>
              <a:gd name="connsiteY3" fmla="*/ 3198291 h 3212766"/>
              <a:gd name="connsiteX4" fmla="*/ 0 w 1347377"/>
              <a:gd name="connsiteY4" fmla="*/ 3109325 h 3212766"/>
              <a:gd name="connsiteX0" fmla="*/ 0 w 1347377"/>
              <a:gd name="connsiteY0" fmla="*/ 3109325 h 3198291"/>
              <a:gd name="connsiteX1" fmla="*/ 724939 w 1347377"/>
              <a:gd name="connsiteY1" fmla="*/ 0 h 3198291"/>
              <a:gd name="connsiteX2" fmla="*/ 1347377 w 1347377"/>
              <a:gd name="connsiteY2" fmla="*/ 3146728 h 3198291"/>
              <a:gd name="connsiteX3" fmla="*/ 737710 w 1347377"/>
              <a:gd name="connsiteY3" fmla="*/ 3198291 h 3198291"/>
              <a:gd name="connsiteX4" fmla="*/ 0 w 1347377"/>
              <a:gd name="connsiteY4" fmla="*/ 3109325 h 3198291"/>
              <a:gd name="connsiteX0" fmla="*/ 0 w 1347377"/>
              <a:gd name="connsiteY0" fmla="*/ 3109325 h 3215130"/>
              <a:gd name="connsiteX1" fmla="*/ 724939 w 1347377"/>
              <a:gd name="connsiteY1" fmla="*/ 0 h 3215130"/>
              <a:gd name="connsiteX2" fmla="*/ 1347377 w 1347377"/>
              <a:gd name="connsiteY2" fmla="*/ 3146728 h 3215130"/>
              <a:gd name="connsiteX3" fmla="*/ 737710 w 1347377"/>
              <a:gd name="connsiteY3" fmla="*/ 3198291 h 3215130"/>
              <a:gd name="connsiteX4" fmla="*/ 0 w 1347377"/>
              <a:gd name="connsiteY4" fmla="*/ 3109325 h 3215130"/>
              <a:gd name="connsiteX0" fmla="*/ 0 w 1347377"/>
              <a:gd name="connsiteY0" fmla="*/ 3109325 h 3198291"/>
              <a:gd name="connsiteX1" fmla="*/ 724939 w 1347377"/>
              <a:gd name="connsiteY1" fmla="*/ 0 h 3198291"/>
              <a:gd name="connsiteX2" fmla="*/ 1347377 w 1347377"/>
              <a:gd name="connsiteY2" fmla="*/ 3146728 h 3198291"/>
              <a:gd name="connsiteX3" fmla="*/ 737710 w 1347377"/>
              <a:gd name="connsiteY3" fmla="*/ 3198291 h 3198291"/>
              <a:gd name="connsiteX4" fmla="*/ 0 w 1347377"/>
              <a:gd name="connsiteY4" fmla="*/ 3109325 h 3198291"/>
              <a:gd name="connsiteX0" fmla="*/ 0 w 1283479"/>
              <a:gd name="connsiteY0" fmla="*/ 3109325 h 3198291"/>
              <a:gd name="connsiteX1" fmla="*/ 724939 w 1283479"/>
              <a:gd name="connsiteY1" fmla="*/ 0 h 3198291"/>
              <a:gd name="connsiteX2" fmla="*/ 1283479 w 1283479"/>
              <a:gd name="connsiteY2" fmla="*/ 3134025 h 3198291"/>
              <a:gd name="connsiteX3" fmla="*/ 737710 w 1283479"/>
              <a:gd name="connsiteY3" fmla="*/ 3198291 h 3198291"/>
              <a:gd name="connsiteX4" fmla="*/ 0 w 1283479"/>
              <a:gd name="connsiteY4" fmla="*/ 3109325 h 3198291"/>
              <a:gd name="connsiteX0" fmla="*/ 0 w 1283479"/>
              <a:gd name="connsiteY0" fmla="*/ 3109325 h 3225582"/>
              <a:gd name="connsiteX1" fmla="*/ 724939 w 1283479"/>
              <a:gd name="connsiteY1" fmla="*/ 0 h 3225582"/>
              <a:gd name="connsiteX2" fmla="*/ 1283479 w 1283479"/>
              <a:gd name="connsiteY2" fmla="*/ 3134025 h 3225582"/>
              <a:gd name="connsiteX3" fmla="*/ 737710 w 1283479"/>
              <a:gd name="connsiteY3" fmla="*/ 3198291 h 3225582"/>
              <a:gd name="connsiteX4" fmla="*/ 0 w 1283479"/>
              <a:gd name="connsiteY4" fmla="*/ 3109325 h 3225582"/>
              <a:gd name="connsiteX0" fmla="*/ 0 w 1283479"/>
              <a:gd name="connsiteY0" fmla="*/ 3109325 h 3234197"/>
              <a:gd name="connsiteX1" fmla="*/ 724939 w 1283479"/>
              <a:gd name="connsiteY1" fmla="*/ 0 h 3234197"/>
              <a:gd name="connsiteX2" fmla="*/ 1283479 w 1283479"/>
              <a:gd name="connsiteY2" fmla="*/ 3134025 h 3234197"/>
              <a:gd name="connsiteX3" fmla="*/ 737710 w 1283479"/>
              <a:gd name="connsiteY3" fmla="*/ 3198291 h 3234197"/>
              <a:gd name="connsiteX4" fmla="*/ 0 w 1283479"/>
              <a:gd name="connsiteY4" fmla="*/ 3109325 h 3234197"/>
              <a:gd name="connsiteX0" fmla="*/ 0 w 1310712"/>
              <a:gd name="connsiteY0" fmla="*/ 3040637 h 3234197"/>
              <a:gd name="connsiteX1" fmla="*/ 752172 w 1310712"/>
              <a:gd name="connsiteY1" fmla="*/ 0 h 3234197"/>
              <a:gd name="connsiteX2" fmla="*/ 1310712 w 1310712"/>
              <a:gd name="connsiteY2" fmla="*/ 3134025 h 3234197"/>
              <a:gd name="connsiteX3" fmla="*/ 764943 w 1310712"/>
              <a:gd name="connsiteY3" fmla="*/ 3198291 h 3234197"/>
              <a:gd name="connsiteX4" fmla="*/ 0 w 1310712"/>
              <a:gd name="connsiteY4" fmla="*/ 3040637 h 3234197"/>
              <a:gd name="connsiteX0" fmla="*/ 0 w 1332319"/>
              <a:gd name="connsiteY0" fmla="*/ 3059787 h 3234197"/>
              <a:gd name="connsiteX1" fmla="*/ 773779 w 1332319"/>
              <a:gd name="connsiteY1" fmla="*/ 0 h 3234197"/>
              <a:gd name="connsiteX2" fmla="*/ 1332319 w 1332319"/>
              <a:gd name="connsiteY2" fmla="*/ 3134025 h 3234197"/>
              <a:gd name="connsiteX3" fmla="*/ 786550 w 1332319"/>
              <a:gd name="connsiteY3" fmla="*/ 3198291 h 3234197"/>
              <a:gd name="connsiteX4" fmla="*/ 0 w 1332319"/>
              <a:gd name="connsiteY4" fmla="*/ 3059787 h 3234197"/>
              <a:gd name="connsiteX0" fmla="*/ 0 w 1332319"/>
              <a:gd name="connsiteY0" fmla="*/ 3059787 h 3234197"/>
              <a:gd name="connsiteX1" fmla="*/ 773779 w 1332319"/>
              <a:gd name="connsiteY1" fmla="*/ 0 h 3234197"/>
              <a:gd name="connsiteX2" fmla="*/ 1332319 w 1332319"/>
              <a:gd name="connsiteY2" fmla="*/ 3134025 h 3234197"/>
              <a:gd name="connsiteX3" fmla="*/ 786550 w 1332319"/>
              <a:gd name="connsiteY3" fmla="*/ 3198291 h 3234197"/>
              <a:gd name="connsiteX4" fmla="*/ 0 w 1332319"/>
              <a:gd name="connsiteY4" fmla="*/ 3059787 h 3234197"/>
              <a:gd name="connsiteX0" fmla="*/ 0 w 1332319"/>
              <a:gd name="connsiteY0" fmla="*/ 3059787 h 3234197"/>
              <a:gd name="connsiteX1" fmla="*/ 773779 w 1332319"/>
              <a:gd name="connsiteY1" fmla="*/ 0 h 3234197"/>
              <a:gd name="connsiteX2" fmla="*/ 1332319 w 1332319"/>
              <a:gd name="connsiteY2" fmla="*/ 3134025 h 3234197"/>
              <a:gd name="connsiteX3" fmla="*/ 786550 w 1332319"/>
              <a:gd name="connsiteY3" fmla="*/ 3198291 h 3234197"/>
              <a:gd name="connsiteX4" fmla="*/ 0 w 1332319"/>
              <a:gd name="connsiteY4" fmla="*/ 3059787 h 3234197"/>
              <a:gd name="connsiteX0" fmla="*/ 0 w 1332319"/>
              <a:gd name="connsiteY0" fmla="*/ 3059787 h 3234197"/>
              <a:gd name="connsiteX1" fmla="*/ 773779 w 1332319"/>
              <a:gd name="connsiteY1" fmla="*/ 0 h 3234197"/>
              <a:gd name="connsiteX2" fmla="*/ 1332319 w 1332319"/>
              <a:gd name="connsiteY2" fmla="*/ 3134025 h 3234197"/>
              <a:gd name="connsiteX3" fmla="*/ 786550 w 1332319"/>
              <a:gd name="connsiteY3" fmla="*/ 3198291 h 3234197"/>
              <a:gd name="connsiteX4" fmla="*/ 0 w 1332319"/>
              <a:gd name="connsiteY4" fmla="*/ 3059787 h 3234197"/>
              <a:gd name="connsiteX0" fmla="*/ 0 w 1332319"/>
              <a:gd name="connsiteY0" fmla="*/ 3059787 h 3198291"/>
              <a:gd name="connsiteX1" fmla="*/ 773779 w 1332319"/>
              <a:gd name="connsiteY1" fmla="*/ 0 h 3198291"/>
              <a:gd name="connsiteX2" fmla="*/ 1332319 w 1332319"/>
              <a:gd name="connsiteY2" fmla="*/ 3134025 h 3198291"/>
              <a:gd name="connsiteX3" fmla="*/ 786550 w 1332319"/>
              <a:gd name="connsiteY3" fmla="*/ 3198291 h 3198291"/>
              <a:gd name="connsiteX4" fmla="*/ 0 w 1332319"/>
              <a:gd name="connsiteY4" fmla="*/ 3059787 h 3198291"/>
              <a:gd name="connsiteX0" fmla="*/ 0 w 1332319"/>
              <a:gd name="connsiteY0" fmla="*/ 3059787 h 3225168"/>
              <a:gd name="connsiteX1" fmla="*/ 773779 w 1332319"/>
              <a:gd name="connsiteY1" fmla="*/ 0 h 3225168"/>
              <a:gd name="connsiteX2" fmla="*/ 1332319 w 1332319"/>
              <a:gd name="connsiteY2" fmla="*/ 3134025 h 3225168"/>
              <a:gd name="connsiteX3" fmla="*/ 786550 w 1332319"/>
              <a:gd name="connsiteY3" fmla="*/ 3198291 h 3225168"/>
              <a:gd name="connsiteX4" fmla="*/ 0 w 1332319"/>
              <a:gd name="connsiteY4" fmla="*/ 3059787 h 3225168"/>
              <a:gd name="connsiteX0" fmla="*/ 0 w 1332319"/>
              <a:gd name="connsiteY0" fmla="*/ 3059787 h 3230611"/>
              <a:gd name="connsiteX1" fmla="*/ 773779 w 1332319"/>
              <a:gd name="connsiteY1" fmla="*/ 0 h 3230611"/>
              <a:gd name="connsiteX2" fmla="*/ 1332319 w 1332319"/>
              <a:gd name="connsiteY2" fmla="*/ 3134025 h 3230611"/>
              <a:gd name="connsiteX3" fmla="*/ 786550 w 1332319"/>
              <a:gd name="connsiteY3" fmla="*/ 3198291 h 3230611"/>
              <a:gd name="connsiteX4" fmla="*/ 0 w 1332319"/>
              <a:gd name="connsiteY4" fmla="*/ 3059787 h 3230611"/>
              <a:gd name="connsiteX0" fmla="*/ 0 w 1793717"/>
              <a:gd name="connsiteY0" fmla="*/ 2936115 h 3230611"/>
              <a:gd name="connsiteX1" fmla="*/ 1235177 w 1793717"/>
              <a:gd name="connsiteY1" fmla="*/ 0 h 3230611"/>
              <a:gd name="connsiteX2" fmla="*/ 1793717 w 1793717"/>
              <a:gd name="connsiteY2" fmla="*/ 3134025 h 3230611"/>
              <a:gd name="connsiteX3" fmla="*/ 1247948 w 1793717"/>
              <a:gd name="connsiteY3" fmla="*/ 3198291 h 3230611"/>
              <a:gd name="connsiteX4" fmla="*/ 0 w 1793717"/>
              <a:gd name="connsiteY4" fmla="*/ 2936115 h 3230611"/>
              <a:gd name="connsiteX0" fmla="*/ 0 w 1947798"/>
              <a:gd name="connsiteY0" fmla="*/ 2936115 h 3252877"/>
              <a:gd name="connsiteX1" fmla="*/ 1235177 w 1947798"/>
              <a:gd name="connsiteY1" fmla="*/ 0 h 3252877"/>
              <a:gd name="connsiteX2" fmla="*/ 1947798 w 1947798"/>
              <a:gd name="connsiteY2" fmla="*/ 3156291 h 3252877"/>
              <a:gd name="connsiteX3" fmla="*/ 1247948 w 1947798"/>
              <a:gd name="connsiteY3" fmla="*/ 3198291 h 3252877"/>
              <a:gd name="connsiteX4" fmla="*/ 0 w 1947798"/>
              <a:gd name="connsiteY4" fmla="*/ 2936115 h 3252877"/>
              <a:gd name="connsiteX0" fmla="*/ 0 w 1947798"/>
              <a:gd name="connsiteY0" fmla="*/ 2936115 h 3198291"/>
              <a:gd name="connsiteX1" fmla="*/ 1235177 w 1947798"/>
              <a:gd name="connsiteY1" fmla="*/ 0 h 3198291"/>
              <a:gd name="connsiteX2" fmla="*/ 1947798 w 1947798"/>
              <a:gd name="connsiteY2" fmla="*/ 3156291 h 3198291"/>
              <a:gd name="connsiteX3" fmla="*/ 1247948 w 1947798"/>
              <a:gd name="connsiteY3" fmla="*/ 3198291 h 3198291"/>
              <a:gd name="connsiteX4" fmla="*/ 0 w 1947798"/>
              <a:gd name="connsiteY4" fmla="*/ 2936115 h 3198291"/>
              <a:gd name="connsiteX0" fmla="*/ 0 w 1782913"/>
              <a:gd name="connsiteY0" fmla="*/ 2936115 h 3299376"/>
              <a:gd name="connsiteX1" fmla="*/ 1235177 w 1782913"/>
              <a:gd name="connsiteY1" fmla="*/ 0 h 3299376"/>
              <a:gd name="connsiteX2" fmla="*/ 1782913 w 1782913"/>
              <a:gd name="connsiteY2" fmla="*/ 3258508 h 3299376"/>
              <a:gd name="connsiteX3" fmla="*/ 1247948 w 1782913"/>
              <a:gd name="connsiteY3" fmla="*/ 3198291 h 3299376"/>
              <a:gd name="connsiteX4" fmla="*/ 0 w 1782913"/>
              <a:gd name="connsiteY4" fmla="*/ 2936115 h 3299376"/>
              <a:gd name="connsiteX0" fmla="*/ 0 w 1917427"/>
              <a:gd name="connsiteY0" fmla="*/ 3104586 h 3299376"/>
              <a:gd name="connsiteX1" fmla="*/ 1369691 w 1917427"/>
              <a:gd name="connsiteY1" fmla="*/ 0 h 3299376"/>
              <a:gd name="connsiteX2" fmla="*/ 1917427 w 1917427"/>
              <a:gd name="connsiteY2" fmla="*/ 3258508 h 3299376"/>
              <a:gd name="connsiteX3" fmla="*/ 1382462 w 1917427"/>
              <a:gd name="connsiteY3" fmla="*/ 3198291 h 3299376"/>
              <a:gd name="connsiteX4" fmla="*/ 0 w 1917427"/>
              <a:gd name="connsiteY4" fmla="*/ 3104586 h 3299376"/>
              <a:gd name="connsiteX0" fmla="*/ 0 w 1917427"/>
              <a:gd name="connsiteY0" fmla="*/ 3104586 h 3775939"/>
              <a:gd name="connsiteX1" fmla="*/ 1369691 w 1917427"/>
              <a:gd name="connsiteY1" fmla="*/ 0 h 3775939"/>
              <a:gd name="connsiteX2" fmla="*/ 1917427 w 1917427"/>
              <a:gd name="connsiteY2" fmla="*/ 3258508 h 3775939"/>
              <a:gd name="connsiteX3" fmla="*/ 0 w 1917427"/>
              <a:gd name="connsiteY3" fmla="*/ 3104586 h 3775939"/>
              <a:gd name="connsiteX0" fmla="*/ 79859 w 1997286"/>
              <a:gd name="connsiteY0" fmla="*/ 3104586 h 3853830"/>
              <a:gd name="connsiteX1" fmla="*/ 1449550 w 1997286"/>
              <a:gd name="connsiteY1" fmla="*/ 0 h 3853830"/>
              <a:gd name="connsiteX2" fmla="*/ 1997286 w 1997286"/>
              <a:gd name="connsiteY2" fmla="*/ 3258508 h 3853830"/>
              <a:gd name="connsiteX3" fmla="*/ 970399 w 1997286"/>
              <a:gd name="connsiteY3" fmla="*/ 3571932 h 3853830"/>
              <a:gd name="connsiteX4" fmla="*/ 79859 w 1997286"/>
              <a:gd name="connsiteY4" fmla="*/ 3104586 h 3853830"/>
              <a:gd name="connsiteX0" fmla="*/ 79859 w 1962639"/>
              <a:gd name="connsiteY0" fmla="*/ 3104586 h 3699908"/>
              <a:gd name="connsiteX1" fmla="*/ 1449550 w 1962639"/>
              <a:gd name="connsiteY1" fmla="*/ 0 h 3699908"/>
              <a:gd name="connsiteX2" fmla="*/ 1962639 w 1962639"/>
              <a:gd name="connsiteY2" fmla="*/ 2972990 h 3699908"/>
              <a:gd name="connsiteX3" fmla="*/ 970399 w 1962639"/>
              <a:gd name="connsiteY3" fmla="*/ 3571932 h 3699908"/>
              <a:gd name="connsiteX4" fmla="*/ 79859 w 1962639"/>
              <a:gd name="connsiteY4" fmla="*/ 3104586 h 3699908"/>
              <a:gd name="connsiteX0" fmla="*/ 79859 w 1962639"/>
              <a:gd name="connsiteY0" fmla="*/ 3104586 h 3699908"/>
              <a:gd name="connsiteX1" fmla="*/ 1449550 w 1962639"/>
              <a:gd name="connsiteY1" fmla="*/ 0 h 3699908"/>
              <a:gd name="connsiteX2" fmla="*/ 1962639 w 1962639"/>
              <a:gd name="connsiteY2" fmla="*/ 2972990 h 3699908"/>
              <a:gd name="connsiteX3" fmla="*/ 970399 w 1962639"/>
              <a:gd name="connsiteY3" fmla="*/ 3571932 h 3699908"/>
              <a:gd name="connsiteX4" fmla="*/ 79859 w 1962639"/>
              <a:gd name="connsiteY4" fmla="*/ 3104586 h 3699908"/>
              <a:gd name="connsiteX0" fmla="*/ 79859 w 2008214"/>
              <a:gd name="connsiteY0" fmla="*/ 3104586 h 3699908"/>
              <a:gd name="connsiteX1" fmla="*/ 1449550 w 2008214"/>
              <a:gd name="connsiteY1" fmla="*/ 0 h 3699908"/>
              <a:gd name="connsiteX2" fmla="*/ 2008214 w 2008214"/>
              <a:gd name="connsiteY2" fmla="*/ 3268405 h 3699908"/>
              <a:gd name="connsiteX3" fmla="*/ 970399 w 2008214"/>
              <a:gd name="connsiteY3" fmla="*/ 3571932 h 3699908"/>
              <a:gd name="connsiteX4" fmla="*/ 79859 w 2008214"/>
              <a:gd name="connsiteY4" fmla="*/ 3104586 h 3699908"/>
              <a:gd name="connsiteX0" fmla="*/ 79859 w 1852966"/>
              <a:gd name="connsiteY0" fmla="*/ 2734197 h 3660967"/>
              <a:gd name="connsiteX1" fmla="*/ 1294302 w 1852966"/>
              <a:gd name="connsiteY1" fmla="*/ 0 h 3660967"/>
              <a:gd name="connsiteX2" fmla="*/ 1852966 w 1852966"/>
              <a:gd name="connsiteY2" fmla="*/ 3268405 h 3660967"/>
              <a:gd name="connsiteX3" fmla="*/ 815151 w 1852966"/>
              <a:gd name="connsiteY3" fmla="*/ 3571932 h 3660967"/>
              <a:gd name="connsiteX4" fmla="*/ 79859 w 1852966"/>
              <a:gd name="connsiteY4" fmla="*/ 2734197 h 3660967"/>
              <a:gd name="connsiteX0" fmla="*/ 0 w 1773107"/>
              <a:gd name="connsiteY0" fmla="*/ 2734197 h 3660967"/>
              <a:gd name="connsiteX1" fmla="*/ 1214443 w 1773107"/>
              <a:gd name="connsiteY1" fmla="*/ 0 h 3660967"/>
              <a:gd name="connsiteX2" fmla="*/ 1773107 w 1773107"/>
              <a:gd name="connsiteY2" fmla="*/ 3268405 h 3660967"/>
              <a:gd name="connsiteX3" fmla="*/ 735292 w 1773107"/>
              <a:gd name="connsiteY3" fmla="*/ 3571932 h 3660967"/>
              <a:gd name="connsiteX4" fmla="*/ 0 w 1773107"/>
              <a:gd name="connsiteY4" fmla="*/ 2734197 h 3660967"/>
              <a:gd name="connsiteX0" fmla="*/ 0 w 1920974"/>
              <a:gd name="connsiteY0" fmla="*/ 3116589 h 3597235"/>
              <a:gd name="connsiteX1" fmla="*/ 1362310 w 1920974"/>
              <a:gd name="connsiteY1" fmla="*/ 0 h 3597235"/>
              <a:gd name="connsiteX2" fmla="*/ 1920974 w 1920974"/>
              <a:gd name="connsiteY2" fmla="*/ 3268405 h 3597235"/>
              <a:gd name="connsiteX3" fmla="*/ 883159 w 1920974"/>
              <a:gd name="connsiteY3" fmla="*/ 3571932 h 3597235"/>
              <a:gd name="connsiteX4" fmla="*/ 0 w 1920974"/>
              <a:gd name="connsiteY4" fmla="*/ 3116589 h 3597235"/>
              <a:gd name="connsiteX0" fmla="*/ 0 w 1911040"/>
              <a:gd name="connsiteY0" fmla="*/ 3065166 h 3605805"/>
              <a:gd name="connsiteX1" fmla="*/ 1352376 w 1911040"/>
              <a:gd name="connsiteY1" fmla="*/ 0 h 3605805"/>
              <a:gd name="connsiteX2" fmla="*/ 1911040 w 1911040"/>
              <a:gd name="connsiteY2" fmla="*/ 3268405 h 3605805"/>
              <a:gd name="connsiteX3" fmla="*/ 873225 w 1911040"/>
              <a:gd name="connsiteY3" fmla="*/ 3571932 h 3605805"/>
              <a:gd name="connsiteX4" fmla="*/ 0 w 1911040"/>
              <a:gd name="connsiteY4" fmla="*/ 3065166 h 3605805"/>
              <a:gd name="connsiteX0" fmla="*/ 0 w 1911040"/>
              <a:gd name="connsiteY0" fmla="*/ 3065166 h 3533696"/>
              <a:gd name="connsiteX1" fmla="*/ 1352376 w 1911040"/>
              <a:gd name="connsiteY1" fmla="*/ 0 h 3533696"/>
              <a:gd name="connsiteX2" fmla="*/ 1911040 w 1911040"/>
              <a:gd name="connsiteY2" fmla="*/ 3268405 h 3533696"/>
              <a:gd name="connsiteX3" fmla="*/ 925515 w 1911040"/>
              <a:gd name="connsiteY3" fmla="*/ 3290305 h 3533696"/>
              <a:gd name="connsiteX4" fmla="*/ 0 w 1911040"/>
              <a:gd name="connsiteY4" fmla="*/ 3065166 h 3533696"/>
              <a:gd name="connsiteX0" fmla="*/ 0 w 1911040"/>
              <a:gd name="connsiteY0" fmla="*/ 3065166 h 3509043"/>
              <a:gd name="connsiteX1" fmla="*/ 1352376 w 1911040"/>
              <a:gd name="connsiteY1" fmla="*/ 0 h 3509043"/>
              <a:gd name="connsiteX2" fmla="*/ 1911040 w 1911040"/>
              <a:gd name="connsiteY2" fmla="*/ 3268405 h 3509043"/>
              <a:gd name="connsiteX3" fmla="*/ 925515 w 1911040"/>
              <a:gd name="connsiteY3" fmla="*/ 3290305 h 3509043"/>
              <a:gd name="connsiteX4" fmla="*/ 0 w 1911040"/>
              <a:gd name="connsiteY4" fmla="*/ 3065166 h 3509043"/>
              <a:gd name="connsiteX0" fmla="*/ 0 w 1911040"/>
              <a:gd name="connsiteY0" fmla="*/ 3065166 h 3341350"/>
              <a:gd name="connsiteX1" fmla="*/ 1352376 w 1911040"/>
              <a:gd name="connsiteY1" fmla="*/ 0 h 3341350"/>
              <a:gd name="connsiteX2" fmla="*/ 1911040 w 1911040"/>
              <a:gd name="connsiteY2" fmla="*/ 3268405 h 3341350"/>
              <a:gd name="connsiteX3" fmla="*/ 925515 w 1911040"/>
              <a:gd name="connsiteY3" fmla="*/ 3290305 h 3341350"/>
              <a:gd name="connsiteX4" fmla="*/ 0 w 1911040"/>
              <a:gd name="connsiteY4" fmla="*/ 3065166 h 3341350"/>
              <a:gd name="connsiteX0" fmla="*/ 0 w 1911040"/>
              <a:gd name="connsiteY0" fmla="*/ 3065166 h 3341350"/>
              <a:gd name="connsiteX1" fmla="*/ 1352376 w 1911040"/>
              <a:gd name="connsiteY1" fmla="*/ 0 h 3341350"/>
              <a:gd name="connsiteX2" fmla="*/ 1911040 w 1911040"/>
              <a:gd name="connsiteY2" fmla="*/ 3268405 h 3341350"/>
              <a:gd name="connsiteX3" fmla="*/ 925515 w 1911040"/>
              <a:gd name="connsiteY3" fmla="*/ 3290305 h 3341350"/>
              <a:gd name="connsiteX4" fmla="*/ 0 w 1911040"/>
              <a:gd name="connsiteY4" fmla="*/ 3065166 h 3341350"/>
              <a:gd name="connsiteX0" fmla="*/ 0 w 1911040"/>
              <a:gd name="connsiteY0" fmla="*/ 3065166 h 3341350"/>
              <a:gd name="connsiteX1" fmla="*/ 1352376 w 1911040"/>
              <a:gd name="connsiteY1" fmla="*/ 0 h 3341350"/>
              <a:gd name="connsiteX2" fmla="*/ 1911040 w 1911040"/>
              <a:gd name="connsiteY2" fmla="*/ 3268405 h 3341350"/>
              <a:gd name="connsiteX3" fmla="*/ 925515 w 1911040"/>
              <a:gd name="connsiteY3" fmla="*/ 3290305 h 3341350"/>
              <a:gd name="connsiteX4" fmla="*/ 0 w 1911040"/>
              <a:gd name="connsiteY4" fmla="*/ 3065166 h 3341350"/>
              <a:gd name="connsiteX0" fmla="*/ 0 w 1911040"/>
              <a:gd name="connsiteY0" fmla="*/ 3065166 h 3341350"/>
              <a:gd name="connsiteX1" fmla="*/ 1352376 w 1911040"/>
              <a:gd name="connsiteY1" fmla="*/ 0 h 3341350"/>
              <a:gd name="connsiteX2" fmla="*/ 1911040 w 1911040"/>
              <a:gd name="connsiteY2" fmla="*/ 3268405 h 3341350"/>
              <a:gd name="connsiteX3" fmla="*/ 925515 w 1911040"/>
              <a:gd name="connsiteY3" fmla="*/ 3290305 h 3341350"/>
              <a:gd name="connsiteX4" fmla="*/ 0 w 1911040"/>
              <a:gd name="connsiteY4" fmla="*/ 3065166 h 3341350"/>
              <a:gd name="connsiteX0" fmla="*/ 0 w 1911040"/>
              <a:gd name="connsiteY0" fmla="*/ 2984575 h 3260759"/>
              <a:gd name="connsiteX1" fmla="*/ 1298035 w 1911040"/>
              <a:gd name="connsiteY1" fmla="*/ 0 h 3260759"/>
              <a:gd name="connsiteX2" fmla="*/ 1911040 w 1911040"/>
              <a:gd name="connsiteY2" fmla="*/ 3187814 h 3260759"/>
              <a:gd name="connsiteX3" fmla="*/ 925515 w 1911040"/>
              <a:gd name="connsiteY3" fmla="*/ 3209714 h 3260759"/>
              <a:gd name="connsiteX4" fmla="*/ 0 w 1911040"/>
              <a:gd name="connsiteY4" fmla="*/ 2984575 h 3260759"/>
              <a:gd name="connsiteX0" fmla="*/ 0 w 2045726"/>
              <a:gd name="connsiteY0" fmla="*/ 2984575 h 3283106"/>
              <a:gd name="connsiteX1" fmla="*/ 1298035 w 2045726"/>
              <a:gd name="connsiteY1" fmla="*/ 0 h 3283106"/>
              <a:gd name="connsiteX2" fmla="*/ 2045726 w 2045726"/>
              <a:gd name="connsiteY2" fmla="*/ 3210161 h 3283106"/>
              <a:gd name="connsiteX3" fmla="*/ 925515 w 2045726"/>
              <a:gd name="connsiteY3" fmla="*/ 3209714 h 3283106"/>
              <a:gd name="connsiteX4" fmla="*/ 0 w 2045726"/>
              <a:gd name="connsiteY4" fmla="*/ 2984575 h 3283106"/>
              <a:gd name="connsiteX0" fmla="*/ 0 w 1761099"/>
              <a:gd name="connsiteY0" fmla="*/ 3188870 h 3410816"/>
              <a:gd name="connsiteX1" fmla="*/ 1013408 w 1761099"/>
              <a:gd name="connsiteY1" fmla="*/ 0 h 3410816"/>
              <a:gd name="connsiteX2" fmla="*/ 1761099 w 1761099"/>
              <a:gd name="connsiteY2" fmla="*/ 3210161 h 3410816"/>
              <a:gd name="connsiteX3" fmla="*/ 640888 w 1761099"/>
              <a:gd name="connsiteY3" fmla="*/ 3209714 h 3410816"/>
              <a:gd name="connsiteX4" fmla="*/ 0 w 1761099"/>
              <a:gd name="connsiteY4" fmla="*/ 3188870 h 3410816"/>
              <a:gd name="connsiteX0" fmla="*/ 0 w 1761099"/>
              <a:gd name="connsiteY0" fmla="*/ 3188870 h 3741639"/>
              <a:gd name="connsiteX1" fmla="*/ 1013408 w 1761099"/>
              <a:gd name="connsiteY1" fmla="*/ 0 h 3741639"/>
              <a:gd name="connsiteX2" fmla="*/ 1761099 w 1761099"/>
              <a:gd name="connsiteY2" fmla="*/ 3210161 h 3741639"/>
              <a:gd name="connsiteX3" fmla="*/ 0 w 1761099"/>
              <a:gd name="connsiteY3" fmla="*/ 3188870 h 3741639"/>
              <a:gd name="connsiteX0" fmla="*/ 0 w 1827737"/>
              <a:gd name="connsiteY0" fmla="*/ 3252992 h 3788019"/>
              <a:gd name="connsiteX1" fmla="*/ 1080046 w 1827737"/>
              <a:gd name="connsiteY1" fmla="*/ 0 h 3788019"/>
              <a:gd name="connsiteX2" fmla="*/ 1827737 w 1827737"/>
              <a:gd name="connsiteY2" fmla="*/ 3210161 h 3788019"/>
              <a:gd name="connsiteX3" fmla="*/ 0 w 1827737"/>
              <a:gd name="connsiteY3" fmla="*/ 3252992 h 3788019"/>
              <a:gd name="connsiteX0" fmla="*/ 32181 w 1859918"/>
              <a:gd name="connsiteY0" fmla="*/ 3252992 h 3859843"/>
              <a:gd name="connsiteX1" fmla="*/ 1112227 w 1859918"/>
              <a:gd name="connsiteY1" fmla="*/ 0 h 3859843"/>
              <a:gd name="connsiteX2" fmla="*/ 1859918 w 1859918"/>
              <a:gd name="connsiteY2" fmla="*/ 3210161 h 3859843"/>
              <a:gd name="connsiteX3" fmla="*/ 919136 w 1859918"/>
              <a:gd name="connsiteY3" fmla="*/ 3641105 h 3859843"/>
              <a:gd name="connsiteX4" fmla="*/ 32181 w 1859918"/>
              <a:gd name="connsiteY4" fmla="*/ 3252992 h 3859843"/>
              <a:gd name="connsiteX0" fmla="*/ 32183 w 1859920"/>
              <a:gd name="connsiteY0" fmla="*/ 3252992 h 3859843"/>
              <a:gd name="connsiteX1" fmla="*/ 1112229 w 1859920"/>
              <a:gd name="connsiteY1" fmla="*/ 0 h 3859843"/>
              <a:gd name="connsiteX2" fmla="*/ 1859920 w 1859920"/>
              <a:gd name="connsiteY2" fmla="*/ 3210161 h 3859843"/>
              <a:gd name="connsiteX3" fmla="*/ 843238 w 1859920"/>
              <a:gd name="connsiteY3" fmla="*/ 3246821 h 3859843"/>
              <a:gd name="connsiteX4" fmla="*/ 32183 w 1859920"/>
              <a:gd name="connsiteY4" fmla="*/ 3252992 h 3859843"/>
              <a:gd name="connsiteX0" fmla="*/ 0 w 1827737"/>
              <a:gd name="connsiteY0" fmla="*/ 3252992 h 3817012"/>
              <a:gd name="connsiteX1" fmla="*/ 1080046 w 1827737"/>
              <a:gd name="connsiteY1" fmla="*/ 0 h 3817012"/>
              <a:gd name="connsiteX2" fmla="*/ 1827737 w 1827737"/>
              <a:gd name="connsiteY2" fmla="*/ 3210161 h 3817012"/>
              <a:gd name="connsiteX3" fmla="*/ 811055 w 1827737"/>
              <a:gd name="connsiteY3" fmla="*/ 3246821 h 3817012"/>
              <a:gd name="connsiteX4" fmla="*/ 0 w 1827737"/>
              <a:gd name="connsiteY4" fmla="*/ 3252992 h 3817012"/>
              <a:gd name="connsiteX0" fmla="*/ 0 w 1865220"/>
              <a:gd name="connsiteY0" fmla="*/ 3205262 h 3817012"/>
              <a:gd name="connsiteX1" fmla="*/ 1117529 w 1865220"/>
              <a:gd name="connsiteY1" fmla="*/ 0 h 3817012"/>
              <a:gd name="connsiteX2" fmla="*/ 1865220 w 1865220"/>
              <a:gd name="connsiteY2" fmla="*/ 3210161 h 3817012"/>
              <a:gd name="connsiteX3" fmla="*/ 848538 w 1865220"/>
              <a:gd name="connsiteY3" fmla="*/ 3246821 h 3817012"/>
              <a:gd name="connsiteX4" fmla="*/ 0 w 1865220"/>
              <a:gd name="connsiteY4" fmla="*/ 3205262 h 3817012"/>
              <a:gd name="connsiteX0" fmla="*/ 0 w 1865220"/>
              <a:gd name="connsiteY0" fmla="*/ 3205262 h 3339429"/>
              <a:gd name="connsiteX1" fmla="*/ 1117529 w 1865220"/>
              <a:gd name="connsiteY1" fmla="*/ 0 h 3339429"/>
              <a:gd name="connsiteX2" fmla="*/ 1865220 w 1865220"/>
              <a:gd name="connsiteY2" fmla="*/ 3210161 h 3339429"/>
              <a:gd name="connsiteX3" fmla="*/ 848538 w 1865220"/>
              <a:gd name="connsiteY3" fmla="*/ 3246821 h 3339429"/>
              <a:gd name="connsiteX4" fmla="*/ 0 w 1865220"/>
              <a:gd name="connsiteY4" fmla="*/ 3205262 h 3339429"/>
              <a:gd name="connsiteX0" fmla="*/ 0 w 1865220"/>
              <a:gd name="connsiteY0" fmla="*/ 3205262 h 3339429"/>
              <a:gd name="connsiteX1" fmla="*/ 1117529 w 1865220"/>
              <a:gd name="connsiteY1" fmla="*/ 0 h 3339429"/>
              <a:gd name="connsiteX2" fmla="*/ 1865220 w 1865220"/>
              <a:gd name="connsiteY2" fmla="*/ 3210161 h 3339429"/>
              <a:gd name="connsiteX3" fmla="*/ 778963 w 1865220"/>
              <a:gd name="connsiteY3" fmla="*/ 3293407 h 3339429"/>
              <a:gd name="connsiteX4" fmla="*/ 0 w 1865220"/>
              <a:gd name="connsiteY4" fmla="*/ 3205262 h 3339429"/>
              <a:gd name="connsiteX0" fmla="*/ 0 w 1865220"/>
              <a:gd name="connsiteY0" fmla="*/ 3205262 h 3744371"/>
              <a:gd name="connsiteX1" fmla="*/ 1117529 w 1865220"/>
              <a:gd name="connsiteY1" fmla="*/ 0 h 3744371"/>
              <a:gd name="connsiteX2" fmla="*/ 1865220 w 1865220"/>
              <a:gd name="connsiteY2" fmla="*/ 3210161 h 3744371"/>
              <a:gd name="connsiteX3" fmla="*/ 0 w 1865220"/>
              <a:gd name="connsiteY3" fmla="*/ 3205262 h 3744371"/>
              <a:gd name="connsiteX0" fmla="*/ 32181 w 1897401"/>
              <a:gd name="connsiteY0" fmla="*/ 3205262 h 3811409"/>
              <a:gd name="connsiteX1" fmla="*/ 1149710 w 1897401"/>
              <a:gd name="connsiteY1" fmla="*/ 0 h 3811409"/>
              <a:gd name="connsiteX2" fmla="*/ 1897401 w 1897401"/>
              <a:gd name="connsiteY2" fmla="*/ 3210161 h 3811409"/>
              <a:gd name="connsiteX3" fmla="*/ 956622 w 1897401"/>
              <a:gd name="connsiteY3" fmla="*/ 3607488 h 3811409"/>
              <a:gd name="connsiteX4" fmla="*/ 32181 w 1897401"/>
              <a:gd name="connsiteY4" fmla="*/ 3205262 h 3811409"/>
              <a:gd name="connsiteX0" fmla="*/ 32181 w 1897401"/>
              <a:gd name="connsiteY0" fmla="*/ 3205262 h 3811409"/>
              <a:gd name="connsiteX1" fmla="*/ 1149710 w 1897401"/>
              <a:gd name="connsiteY1" fmla="*/ 0 h 3811409"/>
              <a:gd name="connsiteX2" fmla="*/ 1897401 w 1897401"/>
              <a:gd name="connsiteY2" fmla="*/ 3210161 h 3811409"/>
              <a:gd name="connsiteX3" fmla="*/ 1001044 w 1897401"/>
              <a:gd name="connsiteY3" fmla="*/ 3121328 h 3811409"/>
              <a:gd name="connsiteX4" fmla="*/ 32181 w 1897401"/>
              <a:gd name="connsiteY4" fmla="*/ 3205262 h 3811409"/>
              <a:gd name="connsiteX0" fmla="*/ 32181 w 1897401"/>
              <a:gd name="connsiteY0" fmla="*/ 3205262 h 3806510"/>
              <a:gd name="connsiteX1" fmla="*/ 1149710 w 1897401"/>
              <a:gd name="connsiteY1" fmla="*/ 0 h 3806510"/>
              <a:gd name="connsiteX2" fmla="*/ 1897401 w 1897401"/>
              <a:gd name="connsiteY2" fmla="*/ 3210161 h 3806510"/>
              <a:gd name="connsiteX3" fmla="*/ 1001044 w 1897401"/>
              <a:gd name="connsiteY3" fmla="*/ 3121328 h 3806510"/>
              <a:gd name="connsiteX4" fmla="*/ 32181 w 1897401"/>
              <a:gd name="connsiteY4" fmla="*/ 3205262 h 3806510"/>
              <a:gd name="connsiteX0" fmla="*/ 0 w 1865220"/>
              <a:gd name="connsiteY0" fmla="*/ 3205262 h 3415199"/>
              <a:gd name="connsiteX1" fmla="*/ 1117529 w 1865220"/>
              <a:gd name="connsiteY1" fmla="*/ 0 h 3415199"/>
              <a:gd name="connsiteX2" fmla="*/ 1865220 w 1865220"/>
              <a:gd name="connsiteY2" fmla="*/ 3210161 h 3415199"/>
              <a:gd name="connsiteX3" fmla="*/ 968863 w 1865220"/>
              <a:gd name="connsiteY3" fmla="*/ 3121328 h 3415199"/>
              <a:gd name="connsiteX4" fmla="*/ 0 w 1865220"/>
              <a:gd name="connsiteY4" fmla="*/ 3205262 h 3415199"/>
              <a:gd name="connsiteX0" fmla="*/ 0 w 1865220"/>
              <a:gd name="connsiteY0" fmla="*/ 3205262 h 3744371"/>
              <a:gd name="connsiteX1" fmla="*/ 1117529 w 1865220"/>
              <a:gd name="connsiteY1" fmla="*/ 0 h 3744371"/>
              <a:gd name="connsiteX2" fmla="*/ 1865220 w 1865220"/>
              <a:gd name="connsiteY2" fmla="*/ 3210161 h 3744371"/>
              <a:gd name="connsiteX3" fmla="*/ 0 w 1865220"/>
              <a:gd name="connsiteY3" fmla="*/ 3205262 h 3744371"/>
              <a:gd name="connsiteX0" fmla="*/ 0 w 1865220"/>
              <a:gd name="connsiteY0" fmla="*/ 3205262 h 3740289"/>
              <a:gd name="connsiteX1" fmla="*/ 1117529 w 1865220"/>
              <a:gd name="connsiteY1" fmla="*/ 0 h 3740289"/>
              <a:gd name="connsiteX2" fmla="*/ 1865220 w 1865220"/>
              <a:gd name="connsiteY2" fmla="*/ 3210161 h 3740289"/>
              <a:gd name="connsiteX3" fmla="*/ 0 w 1865220"/>
              <a:gd name="connsiteY3" fmla="*/ 3205262 h 3740289"/>
              <a:gd name="connsiteX0" fmla="*/ 0 w 1865220"/>
              <a:gd name="connsiteY0" fmla="*/ 3205262 h 3306630"/>
              <a:gd name="connsiteX1" fmla="*/ 1117529 w 1865220"/>
              <a:gd name="connsiteY1" fmla="*/ 0 h 3306630"/>
              <a:gd name="connsiteX2" fmla="*/ 1865220 w 1865220"/>
              <a:gd name="connsiteY2" fmla="*/ 3210161 h 3306630"/>
              <a:gd name="connsiteX3" fmla="*/ 0 w 1865220"/>
              <a:gd name="connsiteY3" fmla="*/ 3205262 h 330663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865220" h="3306630">
                <a:moveTo>
                  <a:pt x="0" y="3205262"/>
                </a:moveTo>
                <a:lnTo>
                  <a:pt x="1117529" y="0"/>
                </a:lnTo>
                <a:lnTo>
                  <a:pt x="1865220" y="3210161"/>
                </a:lnTo>
                <a:cubicBezTo>
                  <a:pt x="865902" y="3306630"/>
                  <a:pt x="1131900" y="3284927"/>
                  <a:pt x="0" y="3205262"/>
                </a:cubicBezTo>
                <a:close/>
              </a:path>
            </a:pathLst>
          </a:custGeom>
          <a:solidFill>
            <a:schemeClr val="accent2">
              <a:alpha val="30000"/>
            </a:schemeClr>
          </a:solidFill>
          <a:ln>
            <a:noFill/>
          </a:ln>
          <a:effectLst/>
        </p:spPr>
        <p:style>
          <a:lnRef idx="2">
            <a:schemeClr val="accent2"/>
          </a:lnRef>
          <a:fillRef idx="0">
            <a:schemeClr val="accent2"/>
          </a:fillRef>
          <a:effectRef idx="1">
            <a:schemeClr val="accent2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cxnSp>
        <p:nvCxnSpPr>
          <p:cNvPr id="937" name="Прямая соединительная линия 936"/>
          <p:cNvCxnSpPr/>
          <p:nvPr/>
        </p:nvCxnSpPr>
        <p:spPr>
          <a:xfrm rot="10800000" flipH="1">
            <a:off x="4560466" y="571481"/>
            <a:ext cx="1583170" cy="2893223"/>
          </a:xfrm>
          <a:prstGeom prst="line">
            <a:avLst/>
          </a:prstGeom>
          <a:solidFill>
            <a:schemeClr val="accent2">
              <a:alpha val="30000"/>
            </a:schemeClr>
          </a:solidFill>
          <a:effectLst/>
        </p:spPr>
        <p:style>
          <a:lnRef idx="2">
            <a:schemeClr val="accent2"/>
          </a:lnRef>
          <a:fillRef idx="0">
            <a:schemeClr val="accent2"/>
          </a:fillRef>
          <a:effectRef idx="1">
            <a:schemeClr val="accent2"/>
          </a:effectRef>
          <a:fontRef idx="minor">
            <a:schemeClr val="tx1"/>
          </a:fontRef>
        </p:style>
      </p:cxnSp>
      <p:sp>
        <p:nvSpPr>
          <p:cNvPr id="765" name="TextBox 764"/>
          <p:cNvSpPr txBox="1"/>
          <p:nvPr/>
        </p:nvSpPr>
        <p:spPr>
          <a:xfrm>
            <a:off x="3892286" y="142852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15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766" name="TextBox 765"/>
          <p:cNvSpPr txBox="1"/>
          <p:nvPr/>
        </p:nvSpPr>
        <p:spPr>
          <a:xfrm>
            <a:off x="3461148" y="238432"/>
            <a:ext cx="253596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767" name="TextBox 766"/>
          <p:cNvSpPr txBox="1"/>
          <p:nvPr/>
        </p:nvSpPr>
        <p:spPr>
          <a:xfrm>
            <a:off x="4500562" y="95556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25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769" name="TextBox 768"/>
          <p:cNvSpPr txBox="1"/>
          <p:nvPr/>
        </p:nvSpPr>
        <p:spPr>
          <a:xfrm>
            <a:off x="5535360" y="309870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15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770" name="TextBox 769"/>
          <p:cNvSpPr txBox="1"/>
          <p:nvPr/>
        </p:nvSpPr>
        <p:spPr>
          <a:xfrm>
            <a:off x="5104222" y="166994"/>
            <a:ext cx="253596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771" name="TextBox 770"/>
          <p:cNvSpPr txBox="1"/>
          <p:nvPr/>
        </p:nvSpPr>
        <p:spPr>
          <a:xfrm>
            <a:off x="6072198" y="571480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25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775" name="TextBox 774"/>
          <p:cNvSpPr txBox="1"/>
          <p:nvPr/>
        </p:nvSpPr>
        <p:spPr>
          <a:xfrm>
            <a:off x="6892682" y="1310002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15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776" name="TextBox 775"/>
          <p:cNvSpPr txBox="1"/>
          <p:nvPr/>
        </p:nvSpPr>
        <p:spPr>
          <a:xfrm>
            <a:off x="6572264" y="928670"/>
            <a:ext cx="253596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777" name="TextBox 776"/>
          <p:cNvSpPr txBox="1"/>
          <p:nvPr/>
        </p:nvSpPr>
        <p:spPr>
          <a:xfrm>
            <a:off x="7249872" y="1810068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25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778" name="TextBox 777"/>
          <p:cNvSpPr txBox="1"/>
          <p:nvPr/>
        </p:nvSpPr>
        <p:spPr>
          <a:xfrm>
            <a:off x="7572396" y="2857496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15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779" name="TextBox 778"/>
          <p:cNvSpPr txBox="1"/>
          <p:nvPr/>
        </p:nvSpPr>
        <p:spPr>
          <a:xfrm>
            <a:off x="7500958" y="2333288"/>
            <a:ext cx="253596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780" name="TextBox 779"/>
          <p:cNvSpPr txBox="1"/>
          <p:nvPr/>
        </p:nvSpPr>
        <p:spPr>
          <a:xfrm>
            <a:off x="7607062" y="3357562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25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781" name="TextBox 780"/>
          <p:cNvSpPr txBox="1"/>
          <p:nvPr/>
        </p:nvSpPr>
        <p:spPr>
          <a:xfrm>
            <a:off x="7392748" y="4429132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15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782" name="TextBox 781"/>
          <p:cNvSpPr txBox="1"/>
          <p:nvPr/>
        </p:nvSpPr>
        <p:spPr>
          <a:xfrm>
            <a:off x="7572396" y="3929066"/>
            <a:ext cx="253596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783" name="TextBox 782"/>
          <p:cNvSpPr txBox="1"/>
          <p:nvPr/>
        </p:nvSpPr>
        <p:spPr>
          <a:xfrm>
            <a:off x="7178434" y="4929198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25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784" name="TextBox 783"/>
          <p:cNvSpPr txBox="1"/>
          <p:nvPr/>
        </p:nvSpPr>
        <p:spPr>
          <a:xfrm>
            <a:off x="6392616" y="5810596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15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785" name="TextBox 784"/>
          <p:cNvSpPr txBox="1"/>
          <p:nvPr/>
        </p:nvSpPr>
        <p:spPr>
          <a:xfrm>
            <a:off x="6818734" y="5453406"/>
            <a:ext cx="253596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786" name="TextBox 785"/>
          <p:cNvSpPr txBox="1"/>
          <p:nvPr/>
        </p:nvSpPr>
        <p:spPr>
          <a:xfrm>
            <a:off x="5929322" y="6143644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25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787" name="TextBox 786"/>
          <p:cNvSpPr txBox="1"/>
          <p:nvPr/>
        </p:nvSpPr>
        <p:spPr>
          <a:xfrm>
            <a:off x="4820980" y="6453538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15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788" name="TextBox 787"/>
          <p:cNvSpPr txBox="1"/>
          <p:nvPr/>
        </p:nvSpPr>
        <p:spPr>
          <a:xfrm>
            <a:off x="5429256" y="6357958"/>
            <a:ext cx="253596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797" name="TextBox 796"/>
          <p:cNvSpPr txBox="1"/>
          <p:nvPr/>
        </p:nvSpPr>
        <p:spPr>
          <a:xfrm>
            <a:off x="4323020" y="6500834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25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799" name="TextBox 798"/>
          <p:cNvSpPr txBox="1"/>
          <p:nvPr/>
        </p:nvSpPr>
        <p:spPr>
          <a:xfrm>
            <a:off x="3106468" y="6239224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15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800" name="TextBox 799"/>
          <p:cNvSpPr txBox="1"/>
          <p:nvPr/>
        </p:nvSpPr>
        <p:spPr>
          <a:xfrm>
            <a:off x="3714744" y="6429396"/>
            <a:ext cx="253596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801" name="TextBox 800"/>
          <p:cNvSpPr txBox="1"/>
          <p:nvPr/>
        </p:nvSpPr>
        <p:spPr>
          <a:xfrm>
            <a:off x="2643174" y="5953472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25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802" name="TextBox 801"/>
          <p:cNvSpPr txBox="1"/>
          <p:nvPr/>
        </p:nvSpPr>
        <p:spPr>
          <a:xfrm>
            <a:off x="1177642" y="3214686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25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803" name="TextBox 802"/>
          <p:cNvSpPr txBox="1"/>
          <p:nvPr/>
        </p:nvSpPr>
        <p:spPr>
          <a:xfrm>
            <a:off x="1820584" y="5214950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15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815" name="TextBox 814"/>
          <p:cNvSpPr txBox="1"/>
          <p:nvPr/>
        </p:nvSpPr>
        <p:spPr>
          <a:xfrm>
            <a:off x="2214546" y="5619436"/>
            <a:ext cx="253596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816" name="TextBox 815"/>
          <p:cNvSpPr txBox="1"/>
          <p:nvPr/>
        </p:nvSpPr>
        <p:spPr>
          <a:xfrm>
            <a:off x="1534832" y="4714884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25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817" name="TextBox 816"/>
          <p:cNvSpPr txBox="1"/>
          <p:nvPr/>
        </p:nvSpPr>
        <p:spPr>
          <a:xfrm>
            <a:off x="1214414" y="3786190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15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818" name="TextBox 817"/>
          <p:cNvSpPr txBox="1"/>
          <p:nvPr/>
        </p:nvSpPr>
        <p:spPr>
          <a:xfrm>
            <a:off x="1428728" y="2071678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15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819" name="TextBox 818"/>
          <p:cNvSpPr txBox="1"/>
          <p:nvPr/>
        </p:nvSpPr>
        <p:spPr>
          <a:xfrm>
            <a:off x="1285852" y="2643182"/>
            <a:ext cx="253596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820" name="TextBox 819"/>
          <p:cNvSpPr txBox="1"/>
          <p:nvPr/>
        </p:nvSpPr>
        <p:spPr>
          <a:xfrm>
            <a:off x="1357290" y="4286256"/>
            <a:ext cx="253596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821" name="TextBox 820"/>
          <p:cNvSpPr txBox="1"/>
          <p:nvPr/>
        </p:nvSpPr>
        <p:spPr>
          <a:xfrm>
            <a:off x="1643042" y="1643050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25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822" name="TextBox 821"/>
          <p:cNvSpPr txBox="1"/>
          <p:nvPr/>
        </p:nvSpPr>
        <p:spPr>
          <a:xfrm>
            <a:off x="2392088" y="809936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15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824" name="TextBox 823"/>
          <p:cNvSpPr txBox="1"/>
          <p:nvPr/>
        </p:nvSpPr>
        <p:spPr>
          <a:xfrm>
            <a:off x="2034898" y="1142984"/>
            <a:ext cx="253596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825" name="TextBox 824"/>
          <p:cNvSpPr txBox="1"/>
          <p:nvPr/>
        </p:nvSpPr>
        <p:spPr>
          <a:xfrm>
            <a:off x="2857488" y="500042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25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826" name="Овал 825"/>
          <p:cNvSpPr/>
          <p:nvPr/>
        </p:nvSpPr>
        <p:spPr>
          <a:xfrm>
            <a:off x="3643306" y="392604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839" name="Овал 838"/>
          <p:cNvSpPr/>
          <p:nvPr/>
        </p:nvSpPr>
        <p:spPr>
          <a:xfrm>
            <a:off x="5786446" y="500042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842" name="Овал 841"/>
          <p:cNvSpPr/>
          <p:nvPr/>
        </p:nvSpPr>
        <p:spPr>
          <a:xfrm>
            <a:off x="5286380" y="321166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843" name="Овал 842"/>
          <p:cNvSpPr/>
          <p:nvPr/>
        </p:nvSpPr>
        <p:spPr>
          <a:xfrm rot="3951920">
            <a:off x="4729808" y="243941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844" name="Овал 843"/>
          <p:cNvSpPr/>
          <p:nvPr/>
        </p:nvSpPr>
        <p:spPr>
          <a:xfrm>
            <a:off x="4143372" y="285728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845" name="Овал 844"/>
          <p:cNvSpPr/>
          <p:nvPr/>
        </p:nvSpPr>
        <p:spPr>
          <a:xfrm rot="3951920">
            <a:off x="7101981" y="1505961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846" name="Овал 845"/>
          <p:cNvSpPr/>
          <p:nvPr/>
        </p:nvSpPr>
        <p:spPr>
          <a:xfrm rot="3951920">
            <a:off x="7387733" y="2006027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847" name="Овал 846"/>
          <p:cNvSpPr/>
          <p:nvPr/>
        </p:nvSpPr>
        <p:spPr>
          <a:xfrm rot="3951920">
            <a:off x="6720927" y="1101197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848" name="Овал 847"/>
          <p:cNvSpPr/>
          <p:nvPr/>
        </p:nvSpPr>
        <p:spPr>
          <a:xfrm rot="3951920">
            <a:off x="6292299" y="744007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853" name="Овал 852"/>
          <p:cNvSpPr/>
          <p:nvPr/>
        </p:nvSpPr>
        <p:spPr>
          <a:xfrm rot="3951920">
            <a:off x="7602047" y="2529957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854" name="Овал 853"/>
          <p:cNvSpPr/>
          <p:nvPr/>
        </p:nvSpPr>
        <p:spPr>
          <a:xfrm rot="3951920">
            <a:off x="7721059" y="3077597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855" name="Овал 854"/>
          <p:cNvSpPr/>
          <p:nvPr/>
        </p:nvSpPr>
        <p:spPr>
          <a:xfrm rot="3951920">
            <a:off x="7220993" y="5101725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856" name="Овал 855"/>
          <p:cNvSpPr/>
          <p:nvPr/>
        </p:nvSpPr>
        <p:spPr>
          <a:xfrm rot="3951920">
            <a:off x="7459171" y="4649233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859" name="Овал 858"/>
          <p:cNvSpPr/>
          <p:nvPr/>
        </p:nvSpPr>
        <p:spPr>
          <a:xfrm rot="3951920">
            <a:off x="7649620" y="4149167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865" name="Овал 864"/>
          <p:cNvSpPr/>
          <p:nvPr/>
        </p:nvSpPr>
        <p:spPr>
          <a:xfrm rot="3951920">
            <a:off x="7721059" y="3577663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872" name="Овал 871"/>
          <p:cNvSpPr/>
          <p:nvPr/>
        </p:nvSpPr>
        <p:spPr>
          <a:xfrm rot="3951920">
            <a:off x="1386941" y="3791978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873" name="Овал 872"/>
          <p:cNvSpPr/>
          <p:nvPr/>
        </p:nvSpPr>
        <p:spPr>
          <a:xfrm rot="3951920">
            <a:off x="1505953" y="4315907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874" name="Овал 873"/>
          <p:cNvSpPr/>
          <p:nvPr/>
        </p:nvSpPr>
        <p:spPr>
          <a:xfrm rot="3951920">
            <a:off x="1458379" y="2672833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875" name="Овал 874"/>
          <p:cNvSpPr/>
          <p:nvPr/>
        </p:nvSpPr>
        <p:spPr>
          <a:xfrm rot="3951920">
            <a:off x="1648829" y="2148903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876" name="Овал 875"/>
          <p:cNvSpPr/>
          <p:nvPr/>
        </p:nvSpPr>
        <p:spPr>
          <a:xfrm rot="3951920">
            <a:off x="1887007" y="1672701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877" name="Овал 876"/>
          <p:cNvSpPr/>
          <p:nvPr/>
        </p:nvSpPr>
        <p:spPr>
          <a:xfrm rot="3951920">
            <a:off x="2220332" y="1244073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878" name="Овал 877"/>
          <p:cNvSpPr/>
          <p:nvPr/>
        </p:nvSpPr>
        <p:spPr>
          <a:xfrm rot="3951920">
            <a:off x="2648961" y="886883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879" name="Овал 878"/>
          <p:cNvSpPr/>
          <p:nvPr/>
        </p:nvSpPr>
        <p:spPr>
          <a:xfrm rot="3951920">
            <a:off x="3077587" y="601131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880" name="Овал 879"/>
          <p:cNvSpPr/>
          <p:nvPr/>
        </p:nvSpPr>
        <p:spPr>
          <a:xfrm rot="3951920">
            <a:off x="1386941" y="3244337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881" name="Овал 880"/>
          <p:cNvSpPr/>
          <p:nvPr/>
        </p:nvSpPr>
        <p:spPr>
          <a:xfrm rot="3951920">
            <a:off x="5958973" y="6244733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882" name="Овал 881"/>
          <p:cNvSpPr/>
          <p:nvPr/>
        </p:nvSpPr>
        <p:spPr>
          <a:xfrm rot="3951920">
            <a:off x="6435175" y="5958981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883" name="Овал 882"/>
          <p:cNvSpPr/>
          <p:nvPr/>
        </p:nvSpPr>
        <p:spPr>
          <a:xfrm rot="3951920">
            <a:off x="5458907" y="6459047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884" name="Овал 883"/>
          <p:cNvSpPr/>
          <p:nvPr/>
        </p:nvSpPr>
        <p:spPr>
          <a:xfrm rot="3951920">
            <a:off x="4887403" y="6578059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885" name="Овал 884"/>
          <p:cNvSpPr/>
          <p:nvPr/>
        </p:nvSpPr>
        <p:spPr>
          <a:xfrm rot="3951920">
            <a:off x="4363472" y="6578059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886" name="Овал 885"/>
          <p:cNvSpPr/>
          <p:nvPr/>
        </p:nvSpPr>
        <p:spPr>
          <a:xfrm rot="3951920">
            <a:off x="2291771" y="5649364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887" name="Овал 886"/>
          <p:cNvSpPr/>
          <p:nvPr/>
        </p:nvSpPr>
        <p:spPr>
          <a:xfrm rot="3951920">
            <a:off x="2744263" y="6006555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888" name="Овал 887"/>
          <p:cNvSpPr/>
          <p:nvPr/>
        </p:nvSpPr>
        <p:spPr>
          <a:xfrm rot="3951920">
            <a:off x="3220464" y="6292306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889" name="Овал 888"/>
          <p:cNvSpPr/>
          <p:nvPr/>
        </p:nvSpPr>
        <p:spPr>
          <a:xfrm rot="3951920">
            <a:off x="3744395" y="6459047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890" name="Овал 889"/>
          <p:cNvSpPr/>
          <p:nvPr/>
        </p:nvSpPr>
        <p:spPr>
          <a:xfrm rot="3951920">
            <a:off x="1934580" y="5220737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891" name="Овал 890"/>
          <p:cNvSpPr/>
          <p:nvPr/>
        </p:nvSpPr>
        <p:spPr>
          <a:xfrm rot="3951920">
            <a:off x="1672693" y="4744535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892" name="Овал 891"/>
          <p:cNvSpPr/>
          <p:nvPr/>
        </p:nvSpPr>
        <p:spPr>
          <a:xfrm rot="3951920">
            <a:off x="6856960" y="5577926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cxnSp>
        <p:nvCxnSpPr>
          <p:cNvPr id="938" name="Прямая соединительная линия 937"/>
          <p:cNvCxnSpPr/>
          <p:nvPr/>
        </p:nvCxnSpPr>
        <p:spPr>
          <a:xfrm rot="10800000" flipH="1">
            <a:off x="4560466" y="1285861"/>
            <a:ext cx="2511864" cy="2178842"/>
          </a:xfrm>
          <a:prstGeom prst="line">
            <a:avLst/>
          </a:prstGeom>
          <a:solidFill>
            <a:schemeClr val="accent2">
              <a:alpha val="30000"/>
            </a:schemeClr>
          </a:solidFill>
          <a:effectLst/>
        </p:spPr>
        <p:style>
          <a:lnRef idx="2">
            <a:schemeClr val="accent2"/>
          </a:lnRef>
          <a:fillRef idx="0">
            <a:schemeClr val="accent2"/>
          </a:fillRef>
          <a:effectRef idx="1">
            <a:schemeClr val="accent2"/>
          </a:effectRef>
          <a:fontRef idx="minor">
            <a:schemeClr val="tx1"/>
          </a:fontRef>
        </p:style>
      </p:cxnSp>
      <p:grpSp>
        <p:nvGrpSpPr>
          <p:cNvPr id="814" name="Группа 813"/>
          <p:cNvGrpSpPr/>
          <p:nvPr/>
        </p:nvGrpSpPr>
        <p:grpSpPr>
          <a:xfrm>
            <a:off x="1214414" y="1142984"/>
            <a:ext cx="3500462" cy="5214974"/>
            <a:chOff x="1714480" y="1357298"/>
            <a:chExt cx="3500462" cy="5214974"/>
          </a:xfrm>
        </p:grpSpPr>
        <p:sp>
          <p:nvSpPr>
            <p:cNvPr id="768" name="Прямоугольная выноска 767"/>
            <p:cNvSpPr/>
            <p:nvPr/>
          </p:nvSpPr>
          <p:spPr>
            <a:xfrm>
              <a:off x="1714480" y="1357298"/>
              <a:ext cx="3500462" cy="5214974"/>
            </a:xfrm>
            <a:prstGeom prst="wedgeRectCallout">
              <a:avLst>
                <a:gd name="adj1" fmla="val -50022"/>
                <a:gd name="adj2" fmla="val 34225"/>
              </a:avLst>
            </a:prstGeom>
            <a:solidFill>
              <a:srgbClr val="F8A764"/>
            </a:solidFill>
          </p:spPr>
          <p:style>
            <a:lnRef idx="2">
              <a:schemeClr val="accent6">
                <a:shade val="50000"/>
              </a:schemeClr>
            </a:lnRef>
            <a:fillRef idx="1">
              <a:schemeClr val="accent6"/>
            </a:fillRef>
            <a:effectRef idx="0">
              <a:schemeClr val="accent6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ru-RU" sz="3200" b="1" i="1" dirty="0" smtClean="0">
                  <a:solidFill>
                    <a:srgbClr val="602E04"/>
                  </a:solidFill>
                  <a:latin typeface="Bookman Old Style" pitchFamily="18" charset="0"/>
                </a:rPr>
                <a:t>Рак</a:t>
              </a:r>
            </a:p>
            <a:p>
              <a:pPr algn="ctr"/>
              <a:endParaRPr lang="ru-RU" sz="3200" b="1" i="1" dirty="0" smtClean="0">
                <a:solidFill>
                  <a:srgbClr val="602E04"/>
                </a:solidFill>
                <a:latin typeface="Bookman Old Style" pitchFamily="18" charset="0"/>
              </a:endParaRPr>
            </a:p>
            <a:p>
              <a:pPr algn="ctr"/>
              <a:endParaRPr lang="ru-RU" sz="3200" b="1" i="1" dirty="0" smtClean="0">
                <a:solidFill>
                  <a:srgbClr val="602E04"/>
                </a:solidFill>
                <a:latin typeface="Bookman Old Style" pitchFamily="18" charset="0"/>
              </a:endParaRPr>
            </a:p>
            <a:p>
              <a:pPr algn="ctr"/>
              <a:endParaRPr lang="ru-RU" sz="3200" b="1" i="1" dirty="0" smtClean="0">
                <a:solidFill>
                  <a:srgbClr val="602E04"/>
                </a:solidFill>
                <a:latin typeface="Bookman Old Style" pitchFamily="18" charset="0"/>
              </a:endParaRPr>
            </a:p>
            <a:p>
              <a:pPr algn="ctr"/>
              <a:endParaRPr lang="ru-RU" sz="3200" b="1" i="1" dirty="0" smtClean="0">
                <a:solidFill>
                  <a:srgbClr val="602E04"/>
                </a:solidFill>
                <a:latin typeface="Bookman Old Style" pitchFamily="18" charset="0"/>
              </a:endParaRPr>
            </a:p>
            <a:p>
              <a:pPr algn="ctr"/>
              <a:endParaRPr lang="ru-RU" sz="3200" b="1" i="1" dirty="0" smtClean="0">
                <a:solidFill>
                  <a:srgbClr val="602E04"/>
                </a:solidFill>
                <a:latin typeface="Bookman Old Style" pitchFamily="18" charset="0"/>
              </a:endParaRPr>
            </a:p>
            <a:p>
              <a:pPr algn="just"/>
              <a:endParaRPr lang="ru-RU" sz="1400" dirty="0" smtClean="0">
                <a:latin typeface="Bookman Old Style" pitchFamily="18" charset="0"/>
              </a:endParaRPr>
            </a:p>
            <a:p>
              <a:pPr algn="just"/>
              <a:endParaRPr lang="ru-RU" sz="1400" dirty="0" smtClean="0">
                <a:latin typeface="Bookman Old Style" pitchFamily="18" charset="0"/>
              </a:endParaRPr>
            </a:p>
            <a:p>
              <a:pPr algn="just"/>
              <a:endParaRPr lang="ru-RU" sz="1400" dirty="0" smtClean="0">
                <a:latin typeface="Bookman Old Style" pitchFamily="18" charset="0"/>
              </a:endParaRPr>
            </a:p>
            <a:p>
              <a:pPr algn="just"/>
              <a:endParaRPr lang="ru-RU" sz="1400" dirty="0" smtClean="0">
                <a:latin typeface="Bookman Old Style" pitchFamily="18" charset="0"/>
              </a:endParaRPr>
            </a:p>
            <a:p>
              <a:pPr algn="just"/>
              <a:endParaRPr lang="ru-RU" sz="1400" dirty="0" smtClean="0">
                <a:latin typeface="Bookman Old Style" pitchFamily="18" charset="0"/>
              </a:endParaRPr>
            </a:p>
            <a:p>
              <a:pPr algn="just">
                <a:lnSpc>
                  <a:spcPct val="80000"/>
                </a:lnSpc>
              </a:pPr>
              <a:endParaRPr lang="ru-RU" sz="1400" dirty="0" smtClean="0">
                <a:solidFill>
                  <a:schemeClr val="tx1"/>
                </a:solidFill>
                <a:latin typeface="Bookman Old Style" pitchFamily="18" charset="0"/>
              </a:endParaRPr>
            </a:p>
            <a:p>
              <a:pPr algn="just">
                <a:lnSpc>
                  <a:spcPct val="80000"/>
                </a:lnSpc>
              </a:pPr>
              <a:endParaRPr lang="ru-RU" sz="1400" dirty="0" smtClean="0">
                <a:solidFill>
                  <a:schemeClr val="tx1"/>
                </a:solidFill>
                <a:latin typeface="Bookman Old Style" pitchFamily="18" charset="0"/>
              </a:endParaRPr>
            </a:p>
            <a:p>
              <a:pPr algn="just">
                <a:lnSpc>
                  <a:spcPct val="80000"/>
                </a:lnSpc>
              </a:pPr>
              <a:endParaRPr lang="ru-RU" sz="1400" dirty="0" smtClean="0">
                <a:solidFill>
                  <a:schemeClr val="tx1"/>
                </a:solidFill>
                <a:latin typeface="Bookman Old Style" pitchFamily="18" charset="0"/>
              </a:endParaRPr>
            </a:p>
            <a:p>
              <a:pPr algn="ctr">
                <a:lnSpc>
                  <a:spcPct val="80000"/>
                </a:lnSpc>
              </a:pPr>
              <a:endParaRPr lang="ru-RU" sz="1400" dirty="0" smtClean="0">
                <a:solidFill>
                  <a:schemeClr val="tx1"/>
                </a:solidFill>
                <a:latin typeface="Bookman Old Style" pitchFamily="18" charset="0"/>
              </a:endParaRPr>
            </a:p>
            <a:p>
              <a:pPr algn="ctr">
                <a:lnSpc>
                  <a:spcPct val="80000"/>
                </a:lnSpc>
              </a:pPr>
              <a:endParaRPr lang="ru-RU" sz="1400" dirty="0" smtClean="0">
                <a:solidFill>
                  <a:schemeClr val="tx1"/>
                </a:solidFill>
                <a:latin typeface="Bookman Old Style" pitchFamily="18" charset="0"/>
              </a:endParaRPr>
            </a:p>
            <a:p>
              <a:pPr algn="ctr">
                <a:lnSpc>
                  <a:spcPct val="80000"/>
                </a:lnSpc>
              </a:pPr>
              <a:endParaRPr lang="ru-RU" sz="1400" dirty="0" smtClean="0">
                <a:solidFill>
                  <a:schemeClr val="tx1"/>
                </a:solidFill>
                <a:latin typeface="Bookman Old Style" pitchFamily="18" charset="0"/>
              </a:endParaRPr>
            </a:p>
          </p:txBody>
        </p:sp>
        <p:pic>
          <p:nvPicPr>
            <p:cNvPr id="23554" name="Picture 2" descr="File:Sidney Hall - Urania's Mirror - Cancer.jpg"/>
            <p:cNvPicPr>
              <a:picLocks noChangeAspect="1" noChangeArrowheads="1"/>
            </p:cNvPicPr>
            <p:nvPr/>
          </p:nvPicPr>
          <p:blipFill>
            <a:blip r:embed="rId15"/>
            <a:srcRect/>
            <a:stretch>
              <a:fillRect/>
            </a:stretch>
          </p:blipFill>
          <p:spPr bwMode="auto">
            <a:xfrm>
              <a:off x="1928794" y="1928802"/>
              <a:ext cx="3143272" cy="4493604"/>
            </a:xfrm>
            <a:prstGeom prst="rect">
              <a:avLst/>
            </a:prstGeom>
            <a:noFill/>
          </p:spPr>
        </p:pic>
        <p:sp>
          <p:nvSpPr>
            <p:cNvPr id="804" name="Прямоугольник 803"/>
            <p:cNvSpPr/>
            <p:nvPr/>
          </p:nvSpPr>
          <p:spPr>
            <a:xfrm>
              <a:off x="4714876" y="1500174"/>
              <a:ext cx="357190" cy="357190"/>
            </a:xfrm>
            <a:prstGeom prst="rect">
              <a:avLst/>
            </a:prstGeom>
            <a:solidFill>
              <a:srgbClr val="C00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805" name="Прямая соединительная линия 804"/>
            <p:cNvCxnSpPr/>
            <p:nvPr/>
          </p:nvCxnSpPr>
          <p:spPr>
            <a:xfrm rot="16200000" flipH="1">
              <a:off x="4786314" y="1571612"/>
              <a:ext cx="214314" cy="214314"/>
            </a:xfrm>
            <a:prstGeom prst="line">
              <a:avLst/>
            </a:prstGeom>
            <a:ln w="57150"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6" name="Прямая соединительная линия 805"/>
            <p:cNvCxnSpPr/>
            <p:nvPr/>
          </p:nvCxnSpPr>
          <p:spPr>
            <a:xfrm rot="5400000">
              <a:off x="4786314" y="1571612"/>
              <a:ext cx="214314" cy="214314"/>
            </a:xfrm>
            <a:prstGeom prst="line">
              <a:avLst/>
            </a:prstGeom>
            <a:ln w="57150"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pic>
        <p:nvPicPr>
          <p:cNvPr id="893" name="Picture 12" descr="MCj04326750000[1]">
            <a:hlinkClick r:id="rId16" action="ppaction://hlinksldjump"/>
          </p:cNvPr>
          <p:cNvPicPr>
            <a:picLocks noChangeAspect="1" noChangeArrowheads="1"/>
          </p:cNvPicPr>
          <p:nvPr/>
        </p:nvPicPr>
        <p:blipFill>
          <a:blip r:embed="rId17" cstate="print">
            <a:duotone>
              <a:schemeClr val="accent6">
                <a:shade val="45000"/>
                <a:satMod val="135000"/>
              </a:schemeClr>
              <a:prstClr val="white"/>
            </a:duotone>
          </a:blip>
          <a:srcRect/>
          <a:stretch>
            <a:fillRect/>
          </a:stretch>
        </p:blipFill>
        <p:spPr bwMode="auto">
          <a:xfrm>
            <a:off x="71406" y="5778000"/>
            <a:ext cx="1079999" cy="1080000"/>
          </a:xfrm>
          <a:prstGeom prst="rect">
            <a:avLst/>
          </a:prstGeom>
          <a:noFill/>
        </p:spPr>
      </p:pic>
    </p:spTree>
  </p:cSld>
  <p:clrMapOvr>
    <a:masterClrMapping/>
  </p:clrMapOvr>
  <p:transition advClick="0"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2000"/>
                                        <p:tgtEl>
                                          <p:spTgt spid="9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2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0" dur="2000"/>
                                        <p:tgtEl>
                                          <p:spTgt spid="9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2000"/>
                                        <p:tgtEl>
                                          <p:spTgt spid="9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2000"/>
                            </p:stCondLst>
                            <p:childTnLst>
                              <p:par>
                                <p:cTn id="15" presetID="2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89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89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  <p:seq concurrent="1" nextAc="seek">
              <p:cTn id="19" restart="whenNotActive" fill="hold" evtFilter="cancelBubble" nodeType="interactiveSeq">
                <p:stCondLst>
                  <p:cond evt="onClick" delay="0">
                    <p:tgtEl>
                      <p:spTgt spid="936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20" fill="hold">
                      <p:stCondLst>
                        <p:cond delay="0"/>
                      </p:stCondLst>
                      <p:childTnLst>
                        <p:par>
                          <p:cTn id="21" fill="hold">
                            <p:stCondLst>
                              <p:cond delay="0"/>
                            </p:stCondLst>
                            <p:childTnLst>
                              <p:par>
                                <p:cTn id="22" presetID="16" presetClass="entr" presetSubtype="2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Horizontal)">
                                      <p:cBhvr>
                                        <p:cTn id="24" dur="500"/>
                                        <p:tgtEl>
                                          <p:spTgt spid="8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936"/>
                  </p:tgtEl>
                </p:cond>
              </p:nextCondLst>
            </p:seq>
            <p:seq concurrent="1" nextAc="seek">
              <p:cTn id="25" restart="whenNotActive" fill="hold" evtFilter="cancelBubble" nodeType="interactiveSeq">
                <p:stCondLst>
                  <p:cond evt="onClick" delay="0">
                    <p:tgtEl>
                      <p:spTgt spid="814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26" fill="hold">
                      <p:stCondLst>
                        <p:cond delay="0"/>
                      </p:stCondLst>
                      <p:childTnLst>
                        <p:par>
                          <p:cTn id="27" fill="hold">
                            <p:stCondLst>
                              <p:cond delay="0"/>
                            </p:stCondLst>
                            <p:childTnLst>
                              <p:par>
                                <p:cTn id="28" presetID="16" presetClass="exit" presetSubtype="2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arn(inHorizontal)">
                                      <p:cBhvr>
                                        <p:cTn id="29" dur="500"/>
                                        <p:tgtEl>
                                          <p:spTgt spid="81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8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814"/>
                  </p:tgtEl>
                </p:cond>
              </p:nextCondLst>
            </p:seq>
          </p:childTnLst>
        </p:cTn>
      </p:par>
    </p:tnLst>
    <p:bldLst>
      <p:bldP spid="936" grpId="0" animBg="1"/>
    </p:bldLst>
  </p:timing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Овал 7"/>
          <p:cNvSpPr/>
          <p:nvPr/>
        </p:nvSpPr>
        <p:spPr>
          <a:xfrm>
            <a:off x="1161024" y="0"/>
            <a:ext cx="6840000" cy="6840000"/>
          </a:xfrm>
          <a:prstGeom prst="ellipse">
            <a:avLst/>
          </a:prstGeom>
          <a:solidFill>
            <a:srgbClr val="0036A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23" name="Овал 22"/>
          <p:cNvSpPr/>
          <p:nvPr/>
        </p:nvSpPr>
        <p:spPr>
          <a:xfrm>
            <a:off x="1428728" y="285728"/>
            <a:ext cx="6286544" cy="6286544"/>
          </a:xfrm>
          <a:prstGeom prst="ellipse">
            <a:avLst/>
          </a:prstGeom>
          <a:noFill/>
          <a:ln w="12700"/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24" name="Овал 23"/>
          <p:cNvSpPr/>
          <p:nvPr/>
        </p:nvSpPr>
        <p:spPr>
          <a:xfrm>
            <a:off x="1928794" y="785794"/>
            <a:ext cx="5286412" cy="5286412"/>
          </a:xfrm>
          <a:prstGeom prst="ellipse">
            <a:avLst/>
          </a:prstGeom>
          <a:noFill/>
          <a:ln w="12700"/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809" name="Овал 808"/>
          <p:cNvSpPr/>
          <p:nvPr/>
        </p:nvSpPr>
        <p:spPr>
          <a:xfrm>
            <a:off x="1285852" y="163710"/>
            <a:ext cx="6572296" cy="6516000"/>
          </a:xfrm>
          <a:prstGeom prst="ellipse">
            <a:avLst/>
          </a:prstGeom>
          <a:noFill/>
          <a:ln w="12700"/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cxnSp>
        <p:nvCxnSpPr>
          <p:cNvPr id="28" name="Прямая соединительная линия 27"/>
          <p:cNvCxnSpPr>
            <a:stCxn id="23" idx="3"/>
            <a:endCxn id="23" idx="7"/>
          </p:cNvCxnSpPr>
          <p:nvPr/>
        </p:nvCxnSpPr>
        <p:spPr>
          <a:xfrm rot="5400000" flipH="1" flipV="1">
            <a:off x="2349370" y="1206372"/>
            <a:ext cx="4445260" cy="4445256"/>
          </a:xfrm>
          <a:prstGeom prst="line">
            <a:avLst/>
          </a:prstGeom>
          <a:ln w="12700"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12" name="Прямая соединительная линия 11"/>
          <p:cNvCxnSpPr>
            <a:stCxn id="23" idx="0"/>
            <a:endCxn id="23" idx="4"/>
          </p:cNvCxnSpPr>
          <p:nvPr/>
        </p:nvCxnSpPr>
        <p:spPr>
          <a:xfrm rot="16200000" flipH="1">
            <a:off x="1428728" y="3429000"/>
            <a:ext cx="6286544" cy="1588"/>
          </a:xfrm>
          <a:prstGeom prst="line">
            <a:avLst/>
          </a:prstGeom>
          <a:ln w="12700"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30" name="Прямая соединительная линия 29"/>
          <p:cNvCxnSpPr>
            <a:stCxn id="23" idx="1"/>
            <a:endCxn id="23" idx="5"/>
          </p:cNvCxnSpPr>
          <p:nvPr/>
        </p:nvCxnSpPr>
        <p:spPr>
          <a:xfrm rot="16200000" flipH="1">
            <a:off x="2349370" y="1206372"/>
            <a:ext cx="4445260" cy="4445256"/>
          </a:xfrm>
          <a:prstGeom prst="line">
            <a:avLst/>
          </a:prstGeom>
          <a:ln w="12700"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807" name="Овал 806"/>
          <p:cNvSpPr/>
          <p:nvPr/>
        </p:nvSpPr>
        <p:spPr>
          <a:xfrm>
            <a:off x="2643174" y="2071678"/>
            <a:ext cx="3786214" cy="3786214"/>
          </a:xfrm>
          <a:prstGeom prst="ellipse">
            <a:avLst/>
          </a:prstGeom>
          <a:noFill/>
          <a:ln w="19050">
            <a:solidFill>
              <a:srgbClr val="C00000"/>
            </a:solidFill>
            <a:prstDash val="sysDash"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cxnSp>
        <p:nvCxnSpPr>
          <p:cNvPr id="10" name="Прямая соединительная линия 9"/>
          <p:cNvCxnSpPr>
            <a:stCxn id="23" idx="2"/>
            <a:endCxn id="23" idx="6"/>
          </p:cNvCxnSpPr>
          <p:nvPr/>
        </p:nvCxnSpPr>
        <p:spPr>
          <a:xfrm rot="10800000" flipH="1">
            <a:off x="1428728" y="3429000"/>
            <a:ext cx="6286544" cy="1588"/>
          </a:xfrm>
          <a:prstGeom prst="line">
            <a:avLst/>
          </a:prstGeom>
          <a:ln w="12700"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13" name="Овал 12"/>
          <p:cNvSpPr/>
          <p:nvPr/>
        </p:nvSpPr>
        <p:spPr>
          <a:xfrm>
            <a:off x="3428992" y="2285992"/>
            <a:ext cx="2286016" cy="2286016"/>
          </a:xfrm>
          <a:prstGeom prst="ellipse">
            <a:avLst/>
          </a:prstGeom>
          <a:noFill/>
          <a:ln w="12700"/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grpSp>
        <p:nvGrpSpPr>
          <p:cNvPr id="2" name="Группа 359"/>
          <p:cNvGrpSpPr/>
          <p:nvPr/>
        </p:nvGrpSpPr>
        <p:grpSpPr>
          <a:xfrm rot="684282">
            <a:off x="4805835" y="2798468"/>
            <a:ext cx="955301" cy="1073931"/>
            <a:chOff x="4940036" y="2439714"/>
            <a:chExt cx="1186162" cy="1333461"/>
          </a:xfrm>
        </p:grpSpPr>
        <p:sp>
          <p:nvSpPr>
            <p:cNvPr id="83" name="8-конечная звезда 82"/>
            <p:cNvSpPr/>
            <p:nvPr/>
          </p:nvSpPr>
          <p:spPr>
            <a:xfrm rot="578312">
              <a:off x="5261829" y="3077799"/>
              <a:ext cx="90000" cy="90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4" name="8-конечная звезда 83"/>
            <p:cNvSpPr/>
            <p:nvPr/>
          </p:nvSpPr>
          <p:spPr>
            <a:xfrm rot="21105294">
              <a:off x="5363088" y="3005642"/>
              <a:ext cx="79200" cy="79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5" name="8-конечная звезда 84"/>
            <p:cNvSpPr/>
            <p:nvPr/>
          </p:nvSpPr>
          <p:spPr>
            <a:xfrm rot="21105294">
              <a:off x="5505486" y="3148039"/>
              <a:ext cx="72000" cy="72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6" name="8-конечная звезда 85"/>
            <p:cNvSpPr/>
            <p:nvPr/>
          </p:nvSpPr>
          <p:spPr>
            <a:xfrm rot="19358116">
              <a:off x="5585146" y="3708375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8" name="8-конечная звезда 87"/>
            <p:cNvSpPr/>
            <p:nvPr/>
          </p:nvSpPr>
          <p:spPr>
            <a:xfrm rot="19358116">
              <a:off x="5494317" y="3565499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9" name="8-конечная звезда 88"/>
            <p:cNvSpPr/>
            <p:nvPr/>
          </p:nvSpPr>
          <p:spPr>
            <a:xfrm rot="19358116">
              <a:off x="5442270" y="3442014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90" name="8-конечная звезда 89"/>
            <p:cNvSpPr/>
            <p:nvPr/>
          </p:nvSpPr>
          <p:spPr>
            <a:xfrm rot="19358116">
              <a:off x="5436487" y="3293354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92" name="Прямая соединительная линия 91"/>
            <p:cNvCxnSpPr>
              <a:stCxn id="84" idx="1"/>
              <a:endCxn id="85" idx="6"/>
            </p:cNvCxnSpPr>
            <p:nvPr/>
          </p:nvCxnSpPr>
          <p:spPr>
            <a:xfrm rot="16200000" flipH="1">
              <a:off x="5445633" y="3057720"/>
              <a:ext cx="79473" cy="10190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6" name="Прямая соединительная линия 95"/>
            <p:cNvCxnSpPr>
              <a:stCxn id="83" idx="1"/>
              <a:endCxn id="90" idx="6"/>
            </p:cNvCxnSpPr>
            <p:nvPr/>
          </p:nvCxnSpPr>
          <p:spPr>
            <a:xfrm rot="16200000" flipH="1">
              <a:off x="5319442" y="3172926"/>
              <a:ext cx="137551" cy="11069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0" name="Прямая соединительная линия 99"/>
            <p:cNvCxnSpPr>
              <a:stCxn id="84" idx="3"/>
              <a:endCxn id="83" idx="7"/>
            </p:cNvCxnSpPr>
            <p:nvPr/>
          </p:nvCxnSpPr>
          <p:spPr>
            <a:xfrm rot="5400000">
              <a:off x="5351367" y="3069130"/>
              <a:ext cx="19787" cy="3546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3" name="Прямая соединительная линия 102"/>
            <p:cNvCxnSpPr>
              <a:stCxn id="85" idx="3"/>
              <a:endCxn id="90" idx="0"/>
            </p:cNvCxnSpPr>
            <p:nvPr/>
          </p:nvCxnSpPr>
          <p:spPr>
            <a:xfrm rot="5400000">
              <a:off x="5450595" y="3231081"/>
              <a:ext cx="87548" cy="5115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6" name="Прямая соединительная линия 105"/>
            <p:cNvCxnSpPr>
              <a:stCxn id="90" idx="2"/>
              <a:endCxn id="89" idx="7"/>
            </p:cNvCxnSpPr>
            <p:nvPr/>
          </p:nvCxnSpPr>
          <p:spPr>
            <a:xfrm rot="16200000" flipH="1">
              <a:off x="5413872" y="3377199"/>
              <a:ext cx="116642" cy="1356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9" name="Прямая соединительная линия 108"/>
            <p:cNvCxnSpPr>
              <a:stCxn id="89" idx="2"/>
              <a:endCxn id="88" idx="6"/>
            </p:cNvCxnSpPr>
            <p:nvPr/>
          </p:nvCxnSpPr>
          <p:spPr>
            <a:xfrm rot="16200000" flipH="1">
              <a:off x="5464702" y="3529795"/>
              <a:ext cx="71983" cy="1272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0" name="Прямая соединительная линия 119"/>
            <p:cNvCxnSpPr>
              <a:stCxn id="88" idx="2"/>
              <a:endCxn id="86" idx="6"/>
            </p:cNvCxnSpPr>
            <p:nvPr/>
          </p:nvCxnSpPr>
          <p:spPr>
            <a:xfrm rot="16200000" flipH="1">
              <a:off x="5526444" y="3643585"/>
              <a:ext cx="91374" cy="5150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28" name="8-конечная звезда 127"/>
            <p:cNvSpPr/>
            <p:nvPr/>
          </p:nvSpPr>
          <p:spPr>
            <a:xfrm rot="19358116">
              <a:off x="5075043" y="2871397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 dirty="0"/>
            </a:p>
          </p:txBody>
        </p:sp>
        <p:sp>
          <p:nvSpPr>
            <p:cNvPr id="129" name="8-конечная звезда 128"/>
            <p:cNvSpPr/>
            <p:nvPr/>
          </p:nvSpPr>
          <p:spPr>
            <a:xfrm rot="19358116">
              <a:off x="5225788" y="2439714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0" name="8-конечная звезда 129"/>
            <p:cNvSpPr/>
            <p:nvPr/>
          </p:nvSpPr>
          <p:spPr>
            <a:xfrm rot="19358116">
              <a:off x="4940036" y="2654028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59" name="8-конечная звезда 258"/>
            <p:cNvSpPr/>
            <p:nvPr/>
          </p:nvSpPr>
          <p:spPr>
            <a:xfrm rot="19358116">
              <a:off x="5225788" y="279690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60" name="8-конечная звезда 259"/>
            <p:cNvSpPr/>
            <p:nvPr/>
          </p:nvSpPr>
          <p:spPr>
            <a:xfrm rot="19358116">
              <a:off x="5582977" y="2654028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61" name="8-конечная звезда 260"/>
            <p:cNvSpPr/>
            <p:nvPr/>
          </p:nvSpPr>
          <p:spPr>
            <a:xfrm rot="19358116">
              <a:off x="5650801" y="3150479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62" name="8-конечная звезда 261"/>
            <p:cNvSpPr/>
            <p:nvPr/>
          </p:nvSpPr>
          <p:spPr>
            <a:xfrm>
              <a:off x="5715008" y="2928934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 dirty="0"/>
            </a:p>
          </p:txBody>
        </p:sp>
        <p:sp>
          <p:nvSpPr>
            <p:cNvPr id="263" name="8-конечная звезда 262"/>
            <p:cNvSpPr/>
            <p:nvPr/>
          </p:nvSpPr>
          <p:spPr>
            <a:xfrm>
              <a:off x="5286380" y="2643182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 dirty="0"/>
            </a:p>
          </p:txBody>
        </p:sp>
        <p:sp>
          <p:nvSpPr>
            <p:cNvPr id="264" name="8-конечная звезда 263"/>
            <p:cNvSpPr/>
            <p:nvPr/>
          </p:nvSpPr>
          <p:spPr>
            <a:xfrm>
              <a:off x="6072198" y="2857496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 dirty="0"/>
            </a:p>
          </p:txBody>
        </p:sp>
        <p:cxnSp>
          <p:nvCxnSpPr>
            <p:cNvPr id="265" name="Прямая соединительная линия 264"/>
            <p:cNvCxnSpPr>
              <a:stCxn id="128" idx="2"/>
              <a:endCxn id="83" idx="5"/>
            </p:cNvCxnSpPr>
            <p:nvPr/>
          </p:nvCxnSpPr>
          <p:spPr>
            <a:xfrm rot="16200000" flipH="1">
              <a:off x="5101177" y="2906492"/>
              <a:ext cx="182398" cy="17681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8" name="Прямая соединительная линия 267"/>
            <p:cNvCxnSpPr>
              <a:stCxn id="128" idx="6"/>
              <a:endCxn id="130" idx="2"/>
            </p:cNvCxnSpPr>
            <p:nvPr/>
          </p:nvCxnSpPr>
          <p:spPr>
            <a:xfrm rot="16200000" flipV="1">
              <a:off x="4946469" y="2739440"/>
              <a:ext cx="172604" cy="9869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1" name="Прямая соединительная линия 270"/>
            <p:cNvCxnSpPr>
              <a:stCxn id="129" idx="4"/>
              <a:endCxn id="130" idx="0"/>
            </p:cNvCxnSpPr>
            <p:nvPr/>
          </p:nvCxnSpPr>
          <p:spPr>
            <a:xfrm rot="10800000" flipV="1">
              <a:off x="4988495" y="2483100"/>
              <a:ext cx="242834" cy="18154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5" name="Прямая соединительная линия 274"/>
            <p:cNvCxnSpPr>
              <a:stCxn id="259" idx="5"/>
              <a:endCxn id="128" idx="0"/>
            </p:cNvCxnSpPr>
            <p:nvPr/>
          </p:nvCxnSpPr>
          <p:spPr>
            <a:xfrm rot="16200000" flipH="1" flipV="1">
              <a:off x="5137609" y="2790055"/>
              <a:ext cx="58157" cy="11867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8" name="Прямая соединительная линия 277"/>
            <p:cNvCxnSpPr>
              <a:stCxn id="263" idx="3"/>
              <a:endCxn id="259" idx="7"/>
            </p:cNvCxnSpPr>
            <p:nvPr/>
          </p:nvCxnSpPr>
          <p:spPr>
            <a:xfrm rot="5400000">
              <a:off x="5221398" y="2724252"/>
              <a:ext cx="107868" cy="3791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2" name="Прямая соединительная линия 281"/>
            <p:cNvCxnSpPr>
              <a:stCxn id="260" idx="6"/>
              <a:endCxn id="129" idx="1"/>
            </p:cNvCxnSpPr>
            <p:nvPr/>
          </p:nvCxnSpPr>
          <p:spPr>
            <a:xfrm rot="16200000" flipV="1">
              <a:off x="5341936" y="2407914"/>
              <a:ext cx="189268" cy="31404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7" name="Прямая соединительная линия 286"/>
            <p:cNvCxnSpPr>
              <a:stCxn id="260" idx="4"/>
              <a:endCxn id="263" idx="0"/>
            </p:cNvCxnSpPr>
            <p:nvPr/>
          </p:nvCxnSpPr>
          <p:spPr>
            <a:xfrm rot="10800000">
              <a:off x="5340380" y="2670182"/>
              <a:ext cx="248138" cy="2723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4" name="Прямая соединительная линия 293"/>
            <p:cNvCxnSpPr>
              <a:stCxn id="86" idx="0"/>
              <a:endCxn id="261" idx="3"/>
            </p:cNvCxnSpPr>
            <p:nvPr/>
          </p:nvCxnSpPr>
          <p:spPr>
            <a:xfrm flipV="1">
              <a:off x="5643297" y="3186320"/>
              <a:ext cx="23112" cy="53479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2" name="Прямая соединительная линия 301"/>
            <p:cNvCxnSpPr>
              <a:stCxn id="262" idx="2"/>
              <a:endCxn id="261" idx="0"/>
            </p:cNvCxnSpPr>
            <p:nvPr/>
          </p:nvCxnSpPr>
          <p:spPr>
            <a:xfrm rot="5400000">
              <a:off x="5625248" y="3040794"/>
              <a:ext cx="174621" cy="5890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5" name="Прямая соединительная линия 304"/>
            <p:cNvCxnSpPr>
              <a:stCxn id="264" idx="4"/>
              <a:endCxn id="260" idx="1"/>
            </p:cNvCxnSpPr>
            <p:nvPr/>
          </p:nvCxnSpPr>
          <p:spPr>
            <a:xfrm rot="10800000">
              <a:off x="5636738" y="2684616"/>
              <a:ext cx="435460" cy="19988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0" name="Прямая соединительная линия 309"/>
            <p:cNvCxnSpPr>
              <a:stCxn id="264" idx="3"/>
              <a:endCxn id="262" idx="0"/>
            </p:cNvCxnSpPr>
            <p:nvPr/>
          </p:nvCxnSpPr>
          <p:spPr>
            <a:xfrm rot="5400000">
              <a:off x="5898384" y="2774212"/>
              <a:ext cx="52346" cy="31109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3" name="Группа 361"/>
          <p:cNvGrpSpPr/>
          <p:nvPr/>
        </p:nvGrpSpPr>
        <p:grpSpPr>
          <a:xfrm rot="566496">
            <a:off x="5490804" y="2555408"/>
            <a:ext cx="738836" cy="811859"/>
            <a:chOff x="5722238" y="1868210"/>
            <a:chExt cx="1036132" cy="1138538"/>
          </a:xfrm>
        </p:grpSpPr>
        <p:sp>
          <p:nvSpPr>
            <p:cNvPr id="317" name="8-конечная звезда 316"/>
            <p:cNvSpPr/>
            <p:nvPr/>
          </p:nvSpPr>
          <p:spPr>
            <a:xfrm rot="19358116">
              <a:off x="5870898" y="2156130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20" name="8-конечная звезда 319"/>
            <p:cNvSpPr/>
            <p:nvPr/>
          </p:nvSpPr>
          <p:spPr>
            <a:xfrm rot="19358116">
              <a:off x="6137259" y="2299006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21" name="8-конечная звезда 320"/>
            <p:cNvSpPr/>
            <p:nvPr/>
          </p:nvSpPr>
          <p:spPr>
            <a:xfrm rot="19358116">
              <a:off x="6299525" y="2727634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22" name="8-конечная звезда 321"/>
            <p:cNvSpPr/>
            <p:nvPr/>
          </p:nvSpPr>
          <p:spPr>
            <a:xfrm rot="19358116">
              <a:off x="6565887" y="2941948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23" name="8-конечная звезда 322"/>
            <p:cNvSpPr/>
            <p:nvPr/>
          </p:nvSpPr>
          <p:spPr>
            <a:xfrm rot="19358116">
              <a:off x="5864476" y="2225400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24" name="8-конечная звезда 323"/>
            <p:cNvSpPr/>
            <p:nvPr/>
          </p:nvSpPr>
          <p:spPr>
            <a:xfrm rot="19358116">
              <a:off x="6011605" y="2296838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25" name="8-конечная звезда 324"/>
            <p:cNvSpPr/>
            <p:nvPr/>
          </p:nvSpPr>
          <p:spPr>
            <a:xfrm rot="19358116">
              <a:off x="6583109" y="2725465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26" name="8-конечная звезда 325"/>
            <p:cNvSpPr/>
            <p:nvPr/>
          </p:nvSpPr>
          <p:spPr>
            <a:xfrm rot="19358116">
              <a:off x="6440233" y="2654028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27" name="8-конечная звезда 326"/>
            <p:cNvSpPr/>
            <p:nvPr/>
          </p:nvSpPr>
          <p:spPr>
            <a:xfrm rot="19358116">
              <a:off x="6440233" y="2225399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28" name="8-конечная звезда 327"/>
            <p:cNvSpPr/>
            <p:nvPr/>
          </p:nvSpPr>
          <p:spPr>
            <a:xfrm rot="19358116">
              <a:off x="6154481" y="2153962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29" name="8-конечная звезда 328"/>
            <p:cNvSpPr/>
            <p:nvPr/>
          </p:nvSpPr>
          <p:spPr>
            <a:xfrm rot="19358116">
              <a:off x="6083043" y="1868210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30" name="8-конечная звезда 329"/>
            <p:cNvSpPr/>
            <p:nvPr/>
          </p:nvSpPr>
          <p:spPr>
            <a:xfrm rot="19358116">
              <a:off x="5793676" y="2078907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 dirty="0"/>
            </a:p>
          </p:txBody>
        </p:sp>
        <p:sp>
          <p:nvSpPr>
            <p:cNvPr id="331" name="8-конечная звезда 330"/>
            <p:cNvSpPr/>
            <p:nvPr/>
          </p:nvSpPr>
          <p:spPr>
            <a:xfrm rot="19358116">
              <a:off x="5722238" y="2078908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 dirty="0"/>
            </a:p>
          </p:txBody>
        </p:sp>
        <p:sp>
          <p:nvSpPr>
            <p:cNvPr id="332" name="8-конечная звезда 331"/>
            <p:cNvSpPr/>
            <p:nvPr/>
          </p:nvSpPr>
          <p:spPr>
            <a:xfrm rot="21342597">
              <a:off x="6287807" y="2644478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 dirty="0"/>
            </a:p>
          </p:txBody>
        </p:sp>
        <p:sp>
          <p:nvSpPr>
            <p:cNvPr id="333" name="8-конечная звезда 332"/>
            <p:cNvSpPr/>
            <p:nvPr/>
          </p:nvSpPr>
          <p:spPr>
            <a:xfrm rot="21342597">
              <a:off x="6230567" y="2087171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 dirty="0"/>
            </a:p>
          </p:txBody>
        </p:sp>
        <p:cxnSp>
          <p:nvCxnSpPr>
            <p:cNvPr id="334" name="Прямая соединительная линия 333"/>
            <p:cNvCxnSpPr>
              <a:stCxn id="326" idx="7"/>
              <a:endCxn id="327" idx="3"/>
            </p:cNvCxnSpPr>
            <p:nvPr/>
          </p:nvCxnSpPr>
          <p:spPr>
            <a:xfrm rot="16200000" flipV="1">
              <a:off x="6279680" y="2463127"/>
              <a:ext cx="375107" cy="717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8" name="Прямая соединительная линия 337"/>
            <p:cNvCxnSpPr>
              <a:stCxn id="325" idx="6"/>
              <a:endCxn id="326" idx="1"/>
            </p:cNvCxnSpPr>
            <p:nvPr/>
          </p:nvCxnSpPr>
          <p:spPr>
            <a:xfrm rot="16200000" flipV="1">
              <a:off x="6520664" y="2657946"/>
              <a:ext cx="46391" cy="9972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41" name="8-конечная звезда 340"/>
            <p:cNvSpPr/>
            <p:nvPr/>
          </p:nvSpPr>
          <p:spPr>
            <a:xfrm rot="19358116">
              <a:off x="6722370" y="2650413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 dirty="0"/>
            </a:p>
          </p:txBody>
        </p:sp>
        <p:cxnSp>
          <p:nvCxnSpPr>
            <p:cNvPr id="342" name="Прямая соединительная линия 341"/>
            <p:cNvCxnSpPr>
              <a:stCxn id="341" idx="4"/>
              <a:endCxn id="325" idx="0"/>
            </p:cNvCxnSpPr>
            <p:nvPr/>
          </p:nvCxnSpPr>
          <p:spPr>
            <a:xfrm rot="10800000" flipV="1">
              <a:off x="6631568" y="2679337"/>
              <a:ext cx="94496" cy="5674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5" name="Прямая соединительная линия 344"/>
            <p:cNvCxnSpPr>
              <a:stCxn id="326" idx="6"/>
              <a:endCxn id="328" idx="2"/>
            </p:cNvCxnSpPr>
            <p:nvPr/>
          </p:nvCxnSpPr>
          <p:spPr>
            <a:xfrm rot="16200000" flipV="1">
              <a:off x="6095783" y="2304505"/>
              <a:ext cx="457148" cy="25298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6" name="Прямая соединительная линия 345"/>
            <p:cNvCxnSpPr>
              <a:stCxn id="328" idx="4"/>
              <a:endCxn id="320" idx="6"/>
            </p:cNvCxnSpPr>
            <p:nvPr/>
          </p:nvCxnSpPr>
          <p:spPr>
            <a:xfrm rot="10800000" flipV="1">
              <a:off x="6149996" y="2197347"/>
              <a:ext cx="10026" cy="10830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7" name="Прямая соединительная линия 346"/>
            <p:cNvCxnSpPr>
              <a:stCxn id="320" idx="3"/>
              <a:endCxn id="332" idx="6"/>
            </p:cNvCxnSpPr>
            <p:nvPr/>
          </p:nvCxnSpPr>
          <p:spPr>
            <a:xfrm rot="16200000" flipH="1">
              <a:off x="6094402" y="2434469"/>
              <a:ext cx="281010" cy="13910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8" name="Прямая соединительная линия 347"/>
            <p:cNvCxnSpPr>
              <a:stCxn id="332" idx="2"/>
              <a:endCxn id="321" idx="6"/>
            </p:cNvCxnSpPr>
            <p:nvPr/>
          </p:nvCxnSpPr>
          <p:spPr>
            <a:xfrm rot="16200000" flipH="1">
              <a:off x="6282780" y="2704800"/>
              <a:ext cx="53855" cy="510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9" name="Прямая соединительная линия 348"/>
            <p:cNvCxnSpPr>
              <a:stCxn id="321" idx="1"/>
              <a:endCxn id="322" idx="5"/>
            </p:cNvCxnSpPr>
            <p:nvPr/>
          </p:nvCxnSpPr>
          <p:spPr>
            <a:xfrm rot="16200000" flipH="1">
              <a:off x="6362254" y="2766122"/>
              <a:ext cx="205704" cy="20213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3" name="Прямая соединительная линия 372"/>
            <p:cNvCxnSpPr>
              <a:stCxn id="329" idx="2"/>
              <a:endCxn id="328" idx="6"/>
            </p:cNvCxnSpPr>
            <p:nvPr/>
          </p:nvCxnSpPr>
          <p:spPr>
            <a:xfrm rot="16200000" flipH="1">
              <a:off x="6024345" y="2018753"/>
              <a:ext cx="242834" cy="3866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4" name="Прямая соединительная линия 373"/>
            <p:cNvCxnSpPr>
              <a:stCxn id="324" idx="1"/>
              <a:endCxn id="320" idx="5"/>
            </p:cNvCxnSpPr>
            <p:nvPr/>
          </p:nvCxnSpPr>
          <p:spPr>
            <a:xfrm rot="5400000" flipH="1" flipV="1">
              <a:off x="6101294" y="2291172"/>
              <a:ext cx="324" cy="7218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5" name="Прямая соединительная линия 374"/>
            <p:cNvCxnSpPr>
              <a:stCxn id="323" idx="2"/>
              <a:endCxn id="324" idx="5"/>
            </p:cNvCxnSpPr>
            <p:nvPr/>
          </p:nvCxnSpPr>
          <p:spPr>
            <a:xfrm rot="16200000" flipH="1">
              <a:off x="5936657" y="2245064"/>
              <a:ext cx="46392" cy="10398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6" name="Прямая соединительная линия 375"/>
            <p:cNvCxnSpPr>
              <a:stCxn id="317" idx="3"/>
              <a:endCxn id="323" idx="3"/>
            </p:cNvCxnSpPr>
            <p:nvPr/>
          </p:nvCxnSpPr>
          <p:spPr>
            <a:xfrm rot="5400000">
              <a:off x="5864182" y="2244349"/>
              <a:ext cx="58519" cy="1110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7" name="Прямая соединительная линия 376"/>
            <p:cNvCxnSpPr>
              <a:stCxn id="328" idx="4"/>
              <a:endCxn id="317" idx="1"/>
            </p:cNvCxnSpPr>
            <p:nvPr/>
          </p:nvCxnSpPr>
          <p:spPr>
            <a:xfrm rot="10800000">
              <a:off x="5935410" y="2192836"/>
              <a:ext cx="224612" cy="451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2" name="Прямая соединительная линия 391"/>
            <p:cNvCxnSpPr>
              <a:stCxn id="323" idx="6"/>
              <a:endCxn id="331" idx="4"/>
            </p:cNvCxnSpPr>
            <p:nvPr/>
          </p:nvCxnSpPr>
          <p:spPr>
            <a:xfrm rot="16200000" flipV="1">
              <a:off x="5738957" y="2094808"/>
              <a:ext cx="123109" cy="14915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3" name="Прямая соединительная линия 392"/>
            <p:cNvCxnSpPr>
              <a:stCxn id="331" idx="5"/>
              <a:endCxn id="330" idx="4"/>
            </p:cNvCxnSpPr>
            <p:nvPr/>
          </p:nvCxnSpPr>
          <p:spPr>
            <a:xfrm rot="16200000" flipH="1">
              <a:off x="5753225" y="2063687"/>
              <a:ext cx="13315" cy="7497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4" name="Прямая соединительная линия 393"/>
            <p:cNvCxnSpPr>
              <a:stCxn id="330" idx="0"/>
              <a:endCxn id="317" idx="6"/>
            </p:cNvCxnSpPr>
            <p:nvPr/>
          </p:nvCxnSpPr>
          <p:spPr>
            <a:xfrm>
              <a:off x="5825982" y="2085983"/>
              <a:ext cx="57653" cy="7679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2" name="Прямая соединительная линия 401"/>
            <p:cNvCxnSpPr>
              <a:stCxn id="326" idx="5"/>
              <a:endCxn id="332" idx="0"/>
            </p:cNvCxnSpPr>
            <p:nvPr/>
          </p:nvCxnSpPr>
          <p:spPr>
            <a:xfrm rot="16200000" flipV="1">
              <a:off x="6373961" y="2610929"/>
              <a:ext cx="16309" cy="11671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7" name="Прямая соединительная линия 406"/>
            <p:cNvCxnSpPr>
              <a:stCxn id="333" idx="3"/>
              <a:endCxn id="328" idx="0"/>
            </p:cNvCxnSpPr>
            <p:nvPr/>
          </p:nvCxnSpPr>
          <p:spPr>
            <a:xfrm rot="5400000">
              <a:off x="6206480" y="2131099"/>
              <a:ext cx="29938" cy="3701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4" name="Группа 360"/>
          <p:cNvGrpSpPr/>
          <p:nvPr/>
        </p:nvGrpSpPr>
        <p:grpSpPr>
          <a:xfrm>
            <a:off x="5865115" y="3286124"/>
            <a:ext cx="719265" cy="1329114"/>
            <a:chOff x="6522518" y="3086269"/>
            <a:chExt cx="719265" cy="1329114"/>
          </a:xfrm>
        </p:grpSpPr>
        <p:sp>
          <p:nvSpPr>
            <p:cNvPr id="411" name="8-конечная звезда 410"/>
            <p:cNvSpPr/>
            <p:nvPr/>
          </p:nvSpPr>
          <p:spPr>
            <a:xfrm rot="19358116">
              <a:off x="7166183" y="3880039"/>
              <a:ext cx="75600" cy="756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12" name="8-конечная звезда 411"/>
            <p:cNvSpPr/>
            <p:nvPr/>
          </p:nvSpPr>
          <p:spPr>
            <a:xfrm rot="19358116">
              <a:off x="6658163" y="3581966"/>
              <a:ext cx="72000" cy="72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13" name="8-конечная звезда 412"/>
            <p:cNvSpPr/>
            <p:nvPr/>
          </p:nvSpPr>
          <p:spPr>
            <a:xfrm rot="19358116">
              <a:off x="6868862" y="3578468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14" name="8-конечная звезда 413"/>
            <p:cNvSpPr/>
            <p:nvPr/>
          </p:nvSpPr>
          <p:spPr>
            <a:xfrm rot="19358116">
              <a:off x="6947529" y="3089885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15" name="8-конечная звезда 414"/>
            <p:cNvSpPr/>
            <p:nvPr/>
          </p:nvSpPr>
          <p:spPr>
            <a:xfrm rot="19358116">
              <a:off x="7011737" y="3439846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16" name="8-конечная звезда 415"/>
            <p:cNvSpPr/>
            <p:nvPr/>
          </p:nvSpPr>
          <p:spPr>
            <a:xfrm rot="19358116" flipV="1">
              <a:off x="7017303" y="3302535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17" name="8-конечная звезда 416"/>
            <p:cNvSpPr/>
            <p:nvPr/>
          </p:nvSpPr>
          <p:spPr>
            <a:xfrm rot="19358116">
              <a:off x="6876091" y="387570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18" name="8-конечная звезда 417"/>
            <p:cNvSpPr/>
            <p:nvPr/>
          </p:nvSpPr>
          <p:spPr>
            <a:xfrm rot="19358116">
              <a:off x="7086790" y="3657772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20" name="8-конечная звезда 419"/>
            <p:cNvSpPr/>
            <p:nvPr/>
          </p:nvSpPr>
          <p:spPr>
            <a:xfrm rot="19358116">
              <a:off x="6729600" y="4157840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421" name="Прямая соединительная линия 420"/>
            <p:cNvCxnSpPr>
              <a:stCxn id="416" idx="6"/>
              <a:endCxn id="414" idx="2"/>
            </p:cNvCxnSpPr>
            <p:nvPr/>
          </p:nvCxnSpPr>
          <p:spPr>
            <a:xfrm rot="5400000" flipH="1">
              <a:off x="6919866" y="3209394"/>
              <a:ext cx="205219" cy="6312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4" name="Прямая соединительная линия 423"/>
            <p:cNvCxnSpPr>
              <a:stCxn id="415" idx="7"/>
              <a:endCxn id="416" idx="6"/>
            </p:cNvCxnSpPr>
            <p:nvPr/>
          </p:nvCxnSpPr>
          <p:spPr>
            <a:xfrm rot="5400000" flipH="1" flipV="1">
              <a:off x="6999919" y="3385968"/>
              <a:ext cx="96522" cy="1171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8" name="Прямая соединительная линия 427"/>
            <p:cNvCxnSpPr>
              <a:stCxn id="418" idx="7"/>
              <a:endCxn id="415" idx="1"/>
            </p:cNvCxnSpPr>
            <p:nvPr/>
          </p:nvCxnSpPr>
          <p:spPr>
            <a:xfrm rot="16200000" flipV="1">
              <a:off x="6992591" y="3543340"/>
              <a:ext cx="187498" cy="4168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1" name="Прямая соединительная линия 430"/>
            <p:cNvCxnSpPr>
              <a:stCxn id="413" idx="0"/>
              <a:endCxn id="415" idx="4"/>
            </p:cNvCxnSpPr>
            <p:nvPr/>
          </p:nvCxnSpPr>
          <p:spPr>
            <a:xfrm flipV="1">
              <a:off x="6917321" y="3483232"/>
              <a:ext cx="99957" cy="10585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6" name="Прямая соединительная линия 435"/>
            <p:cNvCxnSpPr>
              <a:stCxn id="412" idx="1"/>
              <a:endCxn id="413" idx="4"/>
            </p:cNvCxnSpPr>
            <p:nvPr/>
          </p:nvCxnSpPr>
          <p:spPr>
            <a:xfrm rot="5400000" flipH="1" flipV="1">
              <a:off x="6801675" y="3550022"/>
              <a:ext cx="895" cy="14455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9" name="Прямая соединительная линия 438"/>
            <p:cNvCxnSpPr>
              <a:stCxn id="411" idx="6"/>
              <a:endCxn id="418" idx="2"/>
            </p:cNvCxnSpPr>
            <p:nvPr/>
          </p:nvCxnSpPr>
          <p:spPr>
            <a:xfrm rot="16200000" flipV="1">
              <a:off x="7049520" y="3756272"/>
              <a:ext cx="197718" cy="6532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2" name="Прямая соединительная линия 441"/>
            <p:cNvCxnSpPr>
              <a:stCxn id="417" idx="6"/>
              <a:endCxn id="413" idx="2"/>
            </p:cNvCxnSpPr>
            <p:nvPr/>
          </p:nvCxnSpPr>
          <p:spPr>
            <a:xfrm rot="5400000" flipH="1" flipV="1">
              <a:off x="6772318" y="3741315"/>
              <a:ext cx="254317" cy="2554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8" name="Прямая соединительная линия 447"/>
            <p:cNvCxnSpPr>
              <a:stCxn id="417" idx="0"/>
              <a:endCxn id="411" idx="5"/>
            </p:cNvCxnSpPr>
            <p:nvPr/>
          </p:nvCxnSpPr>
          <p:spPr>
            <a:xfrm>
              <a:off x="6924550" y="3886317"/>
              <a:ext cx="241968" cy="2650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2" name="Прямая соединительная линия 451"/>
            <p:cNvCxnSpPr>
              <a:stCxn id="417" idx="4"/>
              <a:endCxn id="420" idx="0"/>
            </p:cNvCxnSpPr>
            <p:nvPr/>
          </p:nvCxnSpPr>
          <p:spPr>
            <a:xfrm rot="10800000" flipV="1">
              <a:off x="6761906" y="3919088"/>
              <a:ext cx="119726" cy="24582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56" name="8-конечная звезда 455"/>
            <p:cNvSpPr/>
            <p:nvPr/>
          </p:nvSpPr>
          <p:spPr>
            <a:xfrm rot="19358116">
              <a:off x="7097638" y="4097246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 dirty="0"/>
            </a:p>
          </p:txBody>
        </p:sp>
        <p:sp>
          <p:nvSpPr>
            <p:cNvPr id="457" name="8-конечная звезда 456"/>
            <p:cNvSpPr/>
            <p:nvPr/>
          </p:nvSpPr>
          <p:spPr>
            <a:xfrm rot="19358116">
              <a:off x="6947528" y="4232892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 dirty="0"/>
            </a:p>
          </p:txBody>
        </p:sp>
        <p:cxnSp>
          <p:nvCxnSpPr>
            <p:cNvPr id="458" name="Прямая соединительная линия 457"/>
            <p:cNvCxnSpPr>
              <a:stCxn id="456" idx="7"/>
              <a:endCxn id="411" idx="3"/>
            </p:cNvCxnSpPr>
            <p:nvPr/>
          </p:nvCxnSpPr>
          <p:spPr>
            <a:xfrm rot="5400000" flipH="1" flipV="1">
              <a:off x="7092503" y="3991027"/>
              <a:ext cx="142181" cy="7073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1" name="Прямая соединительная линия 460"/>
            <p:cNvCxnSpPr>
              <a:stCxn id="457" idx="0"/>
              <a:endCxn id="456" idx="4"/>
            </p:cNvCxnSpPr>
            <p:nvPr/>
          </p:nvCxnSpPr>
          <p:spPr>
            <a:xfrm flipV="1">
              <a:off x="6995987" y="4140632"/>
              <a:ext cx="107192" cy="10287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4" name="Прямая соединительная линия 463"/>
            <p:cNvCxnSpPr>
              <a:stCxn id="420" idx="3"/>
              <a:endCxn id="457" idx="6"/>
            </p:cNvCxnSpPr>
            <p:nvPr/>
          </p:nvCxnSpPr>
          <p:spPr>
            <a:xfrm rot="16200000" flipH="1">
              <a:off x="6829299" y="4109590"/>
              <a:ext cx="44752" cy="21293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67" name="8-конечная звезда 466"/>
            <p:cNvSpPr/>
            <p:nvPr/>
          </p:nvSpPr>
          <p:spPr>
            <a:xfrm rot="19358116">
              <a:off x="6872476" y="3086269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68" name="8-конечная звезда 467"/>
            <p:cNvSpPr/>
            <p:nvPr/>
          </p:nvSpPr>
          <p:spPr>
            <a:xfrm rot="19358116">
              <a:off x="6872476" y="3300583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69" name="8-конечная звезда 468"/>
            <p:cNvSpPr/>
            <p:nvPr/>
          </p:nvSpPr>
          <p:spPr>
            <a:xfrm rot="19358116">
              <a:off x="6736831" y="4379383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70" name="8-конечная звезда 469"/>
            <p:cNvSpPr/>
            <p:nvPr/>
          </p:nvSpPr>
          <p:spPr>
            <a:xfrm rot="19358116">
              <a:off x="6522518" y="4236507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471" name="Прямая соединительная линия 470"/>
            <p:cNvCxnSpPr>
              <a:stCxn id="468" idx="1"/>
              <a:endCxn id="467" idx="2"/>
            </p:cNvCxnSpPr>
            <p:nvPr/>
          </p:nvCxnSpPr>
          <p:spPr>
            <a:xfrm rot="5400000" flipH="1">
              <a:off x="6803659" y="3216317"/>
              <a:ext cx="202400" cy="691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5" name="Прямая соединительная линия 474"/>
            <p:cNvCxnSpPr>
              <a:stCxn id="467" idx="1"/>
              <a:endCxn id="414" idx="4"/>
            </p:cNvCxnSpPr>
            <p:nvPr/>
          </p:nvCxnSpPr>
          <p:spPr>
            <a:xfrm rot="16200000" flipH="1">
              <a:off x="6917388" y="3097589"/>
              <a:ext cx="26610" cy="4475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8" name="Прямая соединительная линия 477"/>
            <p:cNvCxnSpPr>
              <a:stCxn id="415" idx="6"/>
              <a:endCxn id="468" idx="1"/>
            </p:cNvCxnSpPr>
            <p:nvPr/>
          </p:nvCxnSpPr>
          <p:spPr>
            <a:xfrm rot="16200000" flipV="1">
              <a:off x="6903128" y="3326164"/>
              <a:ext cx="124412" cy="11403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2" name="Прямая соединительная линия 481"/>
            <p:cNvCxnSpPr>
              <a:stCxn id="469" idx="0"/>
              <a:endCxn id="457" idx="4"/>
            </p:cNvCxnSpPr>
            <p:nvPr/>
          </p:nvCxnSpPr>
          <p:spPr>
            <a:xfrm flipV="1">
              <a:off x="6769137" y="4276278"/>
              <a:ext cx="183932" cy="11018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5" name="Прямая соединительная линия 484"/>
            <p:cNvCxnSpPr>
              <a:stCxn id="470" idx="0"/>
              <a:endCxn id="420" idx="4"/>
            </p:cNvCxnSpPr>
            <p:nvPr/>
          </p:nvCxnSpPr>
          <p:spPr>
            <a:xfrm flipV="1">
              <a:off x="6554824" y="4186764"/>
              <a:ext cx="178470" cy="5681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5" name="Группа 362"/>
          <p:cNvGrpSpPr/>
          <p:nvPr/>
        </p:nvGrpSpPr>
        <p:grpSpPr>
          <a:xfrm rot="1585141">
            <a:off x="5304453" y="2021759"/>
            <a:ext cx="538571" cy="514328"/>
            <a:chOff x="5297225" y="1370312"/>
            <a:chExt cx="554067" cy="623337"/>
          </a:xfrm>
        </p:grpSpPr>
        <p:sp>
          <p:nvSpPr>
            <p:cNvPr id="127" name="8-конечная звезда 126"/>
            <p:cNvSpPr/>
            <p:nvPr/>
          </p:nvSpPr>
          <p:spPr>
            <a:xfrm rot="19358116">
              <a:off x="5585146" y="1708111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1" name="8-конечная звезда 130"/>
            <p:cNvSpPr/>
            <p:nvPr/>
          </p:nvSpPr>
          <p:spPr>
            <a:xfrm rot="19358116">
              <a:off x="5442271" y="1370312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2" name="8-конечная звезда 131"/>
            <p:cNvSpPr/>
            <p:nvPr/>
          </p:nvSpPr>
          <p:spPr>
            <a:xfrm rot="19358116">
              <a:off x="5509370" y="1801157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4" name="8-конечная звезда 133"/>
            <p:cNvSpPr/>
            <p:nvPr/>
          </p:nvSpPr>
          <p:spPr>
            <a:xfrm rot="19358116">
              <a:off x="5297225" y="1582458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5" name="8-конечная звезда 134"/>
            <p:cNvSpPr/>
            <p:nvPr/>
          </p:nvSpPr>
          <p:spPr>
            <a:xfrm rot="19358116">
              <a:off x="5440101" y="1939649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6" name="8-конечная звезда 135"/>
            <p:cNvSpPr/>
            <p:nvPr/>
          </p:nvSpPr>
          <p:spPr>
            <a:xfrm rot="19358116">
              <a:off x="5797292" y="1653895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37" name="Прямая соединительная линия 136"/>
            <p:cNvCxnSpPr>
              <a:stCxn id="127" idx="6"/>
              <a:endCxn id="131" idx="2"/>
            </p:cNvCxnSpPr>
            <p:nvPr/>
          </p:nvCxnSpPr>
          <p:spPr>
            <a:xfrm rot="16200000" flipV="1">
              <a:off x="5402961" y="1519837"/>
              <a:ext cx="286297" cy="10354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0" name="Прямая соединительная линия 139"/>
            <p:cNvCxnSpPr>
              <a:stCxn id="132" idx="6"/>
              <a:endCxn id="134" idx="2"/>
            </p:cNvCxnSpPr>
            <p:nvPr/>
          </p:nvCxnSpPr>
          <p:spPr>
            <a:xfrm rot="16200000" flipV="1">
              <a:off x="5341900" y="1629629"/>
              <a:ext cx="174673" cy="17725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3" name="Прямая соединительная линия 142"/>
            <p:cNvCxnSpPr>
              <a:stCxn id="135" idx="0"/>
              <a:endCxn id="132" idx="3"/>
            </p:cNvCxnSpPr>
            <p:nvPr/>
          </p:nvCxnSpPr>
          <p:spPr>
            <a:xfrm flipV="1">
              <a:off x="5488560" y="1844166"/>
              <a:ext cx="39540" cy="10609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9" name="Прямая соединительная линия 148"/>
            <p:cNvCxnSpPr>
              <a:stCxn id="136" idx="5"/>
              <a:endCxn id="127" idx="1"/>
            </p:cNvCxnSpPr>
            <p:nvPr/>
          </p:nvCxnSpPr>
          <p:spPr>
            <a:xfrm rot="16200000" flipH="1" flipV="1">
              <a:off x="5689841" y="1637125"/>
              <a:ext cx="67508" cy="14787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3" name="Прямая соединительная линия 152"/>
            <p:cNvCxnSpPr>
              <a:stCxn id="134" idx="0"/>
              <a:endCxn id="131" idx="4"/>
            </p:cNvCxnSpPr>
            <p:nvPr/>
          </p:nvCxnSpPr>
          <p:spPr>
            <a:xfrm flipV="1">
              <a:off x="5345684" y="1422375"/>
              <a:ext cx="103236" cy="17069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8" name="Прямая соединительная линия 157"/>
            <p:cNvCxnSpPr>
              <a:stCxn id="132" idx="0"/>
              <a:endCxn id="127" idx="4"/>
            </p:cNvCxnSpPr>
            <p:nvPr/>
          </p:nvCxnSpPr>
          <p:spPr>
            <a:xfrm flipV="1">
              <a:off x="5548137" y="1760174"/>
              <a:ext cx="43658" cy="4947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64" name="8-конечная звезда 163"/>
            <p:cNvSpPr/>
            <p:nvPr/>
          </p:nvSpPr>
          <p:spPr>
            <a:xfrm rot="19358116">
              <a:off x="5449625" y="1734858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</p:grpSp>
      <p:grpSp>
        <p:nvGrpSpPr>
          <p:cNvPr id="6" name="Группа 363"/>
          <p:cNvGrpSpPr/>
          <p:nvPr/>
        </p:nvGrpSpPr>
        <p:grpSpPr>
          <a:xfrm rot="589541">
            <a:off x="4520577" y="1928802"/>
            <a:ext cx="656137" cy="504421"/>
            <a:chOff x="4294925" y="1294537"/>
            <a:chExt cx="841986" cy="647297"/>
          </a:xfrm>
        </p:grpSpPr>
        <p:sp>
          <p:nvSpPr>
            <p:cNvPr id="161" name="8-конечная звезда 160"/>
            <p:cNvSpPr/>
            <p:nvPr/>
          </p:nvSpPr>
          <p:spPr>
            <a:xfrm rot="578312">
              <a:off x="5046604" y="1792826"/>
              <a:ext cx="90000" cy="90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62" name="8-конечная звезда 161"/>
            <p:cNvSpPr/>
            <p:nvPr/>
          </p:nvSpPr>
          <p:spPr>
            <a:xfrm rot="21105294">
              <a:off x="4934460" y="1862634"/>
              <a:ext cx="79200" cy="79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63" name="8-конечная звезда 162"/>
            <p:cNvSpPr/>
            <p:nvPr/>
          </p:nvSpPr>
          <p:spPr>
            <a:xfrm rot="19358116">
              <a:off x="4654283" y="1868210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65" name="8-конечная звезда 164"/>
            <p:cNvSpPr/>
            <p:nvPr/>
          </p:nvSpPr>
          <p:spPr>
            <a:xfrm rot="19358116">
              <a:off x="4868598" y="1582458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66" name="8-конечная звезда 165"/>
            <p:cNvSpPr/>
            <p:nvPr/>
          </p:nvSpPr>
          <p:spPr>
            <a:xfrm rot="19358116">
              <a:off x="4868598" y="1725332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67" name="8-конечная звезда 166"/>
            <p:cNvSpPr/>
            <p:nvPr/>
          </p:nvSpPr>
          <p:spPr>
            <a:xfrm rot="19358116">
              <a:off x="5082911" y="1653895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70" name="8-конечная звезда 169"/>
            <p:cNvSpPr/>
            <p:nvPr/>
          </p:nvSpPr>
          <p:spPr>
            <a:xfrm rot="19358116">
              <a:off x="4935782" y="1435328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71" name="8-конечная звезда 170"/>
            <p:cNvSpPr/>
            <p:nvPr/>
          </p:nvSpPr>
          <p:spPr>
            <a:xfrm rot="19358116">
              <a:off x="5009304" y="1723165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72" name="8-конечная звезда 171"/>
            <p:cNvSpPr/>
            <p:nvPr/>
          </p:nvSpPr>
          <p:spPr>
            <a:xfrm rot="19358116">
              <a:off x="4652114" y="1294537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73" name="8-конечная звезда 172"/>
            <p:cNvSpPr/>
            <p:nvPr/>
          </p:nvSpPr>
          <p:spPr>
            <a:xfrm rot="628005">
              <a:off x="4504127" y="1503738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74" name="8-конечная звезда 173"/>
            <p:cNvSpPr/>
            <p:nvPr/>
          </p:nvSpPr>
          <p:spPr>
            <a:xfrm rot="19358116">
              <a:off x="4794990" y="1805487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77" name="8-конечная звезда 176"/>
            <p:cNvSpPr/>
            <p:nvPr/>
          </p:nvSpPr>
          <p:spPr>
            <a:xfrm rot="19358116">
              <a:off x="4513576" y="1370313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78" name="8-конечная звезда 177"/>
            <p:cNvSpPr/>
            <p:nvPr/>
          </p:nvSpPr>
          <p:spPr>
            <a:xfrm rot="19358116">
              <a:off x="4799329" y="1513188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79" name="8-конечная звезда 178"/>
            <p:cNvSpPr/>
            <p:nvPr/>
          </p:nvSpPr>
          <p:spPr>
            <a:xfrm rot="19358116">
              <a:off x="4585014" y="1636673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80" name="8-конечная звезда 179"/>
            <p:cNvSpPr/>
            <p:nvPr/>
          </p:nvSpPr>
          <p:spPr>
            <a:xfrm rot="19358116">
              <a:off x="4442138" y="1565235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82" name="8-конечная звезда 181"/>
            <p:cNvSpPr/>
            <p:nvPr/>
          </p:nvSpPr>
          <p:spPr>
            <a:xfrm rot="19358116">
              <a:off x="4370699" y="1565235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83" name="8-конечная звезда 182"/>
            <p:cNvSpPr/>
            <p:nvPr/>
          </p:nvSpPr>
          <p:spPr>
            <a:xfrm rot="19358116">
              <a:off x="4294925" y="1580288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84" name="Прямая соединительная линия 183"/>
            <p:cNvCxnSpPr>
              <a:stCxn id="172" idx="2"/>
              <a:endCxn id="170" idx="5"/>
            </p:cNvCxnSpPr>
            <p:nvPr/>
          </p:nvCxnSpPr>
          <p:spPr>
            <a:xfrm rot="16200000" flipH="1">
              <a:off x="4748704" y="1271423"/>
              <a:ext cx="125437" cy="24919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9" name="Прямая соединительная линия 188"/>
            <p:cNvCxnSpPr>
              <a:stCxn id="170" idx="4"/>
              <a:endCxn id="165" idx="0"/>
            </p:cNvCxnSpPr>
            <p:nvPr/>
          </p:nvCxnSpPr>
          <p:spPr>
            <a:xfrm rot="10800000" flipV="1">
              <a:off x="4917057" y="1478714"/>
              <a:ext cx="24266" cy="11435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0" name="Прямая соединительная линия 189"/>
            <p:cNvCxnSpPr>
              <a:stCxn id="165" idx="2"/>
              <a:endCxn id="171" idx="5"/>
            </p:cNvCxnSpPr>
            <p:nvPr/>
          </p:nvCxnSpPr>
          <p:spPr>
            <a:xfrm rot="16200000" flipH="1">
              <a:off x="4905250" y="1637650"/>
              <a:ext cx="110978" cy="9751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1" name="Прямая соединительная линия 190"/>
            <p:cNvCxnSpPr>
              <a:stCxn id="171" idx="0"/>
              <a:endCxn id="167" idx="4"/>
            </p:cNvCxnSpPr>
            <p:nvPr/>
          </p:nvCxnSpPr>
          <p:spPr>
            <a:xfrm flipV="1">
              <a:off x="5048071" y="1697281"/>
              <a:ext cx="40381" cy="3437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2" name="Прямая соединительная линия 191"/>
            <p:cNvCxnSpPr>
              <a:stCxn id="171" idx="2"/>
              <a:endCxn id="161" idx="5"/>
            </p:cNvCxnSpPr>
            <p:nvPr/>
          </p:nvCxnSpPr>
          <p:spPr>
            <a:xfrm rot="16200000" flipH="1">
              <a:off x="5035189" y="1770756"/>
              <a:ext cx="39196" cy="2154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3" name="Прямая соединительная линия 192"/>
            <p:cNvCxnSpPr>
              <a:stCxn id="178" idx="5"/>
              <a:endCxn id="177" idx="1"/>
            </p:cNvCxnSpPr>
            <p:nvPr/>
          </p:nvCxnSpPr>
          <p:spPr>
            <a:xfrm rot="16200000" flipV="1">
              <a:off x="4621721" y="1363386"/>
              <a:ext cx="134265" cy="22152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4" name="Прямая соединительная линия 203"/>
            <p:cNvCxnSpPr>
              <a:stCxn id="165" idx="2"/>
              <a:endCxn id="178" idx="2"/>
            </p:cNvCxnSpPr>
            <p:nvPr/>
          </p:nvCxnSpPr>
          <p:spPr>
            <a:xfrm rot="5400000" flipH="1">
              <a:off x="4851899" y="1570832"/>
              <a:ext cx="59578" cy="6059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5" name="Прямая соединительная линия 204"/>
            <p:cNvCxnSpPr>
              <a:stCxn id="166" idx="5"/>
              <a:endCxn id="179" idx="1"/>
            </p:cNvCxnSpPr>
            <p:nvPr/>
          </p:nvCxnSpPr>
          <p:spPr>
            <a:xfrm rot="16200000" flipV="1">
              <a:off x="4721499" y="1601406"/>
              <a:ext cx="75367" cy="21931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6" name="Прямая соединительная линия 205"/>
            <p:cNvCxnSpPr>
              <a:stCxn id="171" idx="5"/>
              <a:endCxn id="166" idx="1"/>
            </p:cNvCxnSpPr>
            <p:nvPr/>
          </p:nvCxnSpPr>
          <p:spPr>
            <a:xfrm rot="16200000" flipH="1" flipV="1">
              <a:off x="4958915" y="1705339"/>
              <a:ext cx="14024" cy="8713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2" name="Прямая соединительная линия 221"/>
            <p:cNvCxnSpPr>
              <a:stCxn id="174" idx="7"/>
              <a:endCxn id="166" idx="4"/>
            </p:cNvCxnSpPr>
            <p:nvPr/>
          </p:nvCxnSpPr>
          <p:spPr>
            <a:xfrm rot="5400000" flipH="1" flipV="1">
              <a:off x="4828319" y="1759859"/>
              <a:ext cx="36960" cy="5467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3" name="Прямая соединительная линия 222"/>
            <p:cNvCxnSpPr>
              <a:stCxn id="163" idx="0"/>
              <a:endCxn id="174" idx="5"/>
            </p:cNvCxnSpPr>
            <p:nvPr/>
          </p:nvCxnSpPr>
          <p:spPr>
            <a:xfrm flipV="1">
              <a:off x="4702742" y="1824217"/>
              <a:ext cx="92439" cy="5460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4" name="Прямая соединительная линия 223"/>
            <p:cNvCxnSpPr>
              <a:stCxn id="174" idx="1"/>
              <a:endCxn id="162" idx="5"/>
            </p:cNvCxnSpPr>
            <p:nvPr/>
          </p:nvCxnSpPr>
          <p:spPr>
            <a:xfrm rot="16200000" flipH="1">
              <a:off x="4865876" y="1802080"/>
              <a:ext cx="48581" cy="10433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9" name="Прямая соединительная линия 228"/>
            <p:cNvCxnSpPr>
              <a:stCxn id="173" idx="1"/>
              <a:endCxn id="179" idx="7"/>
            </p:cNvCxnSpPr>
            <p:nvPr/>
          </p:nvCxnSpPr>
          <p:spPr>
            <a:xfrm rot="16200000" flipH="1">
              <a:off x="4532931" y="1548173"/>
              <a:ext cx="93828" cy="8374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0" name="Прямая соединительная линия 229"/>
            <p:cNvCxnSpPr>
              <a:stCxn id="180" idx="1"/>
              <a:endCxn id="179" idx="6"/>
            </p:cNvCxnSpPr>
            <p:nvPr/>
          </p:nvCxnSpPr>
          <p:spPr>
            <a:xfrm rot="16200000" flipH="1">
              <a:off x="4531509" y="1577080"/>
              <a:ext cx="41382" cy="9110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1" name="Прямая соединительная линия 230"/>
            <p:cNvCxnSpPr>
              <a:stCxn id="183" idx="1"/>
              <a:endCxn id="180" idx="5"/>
            </p:cNvCxnSpPr>
            <p:nvPr/>
          </p:nvCxnSpPr>
          <p:spPr>
            <a:xfrm rot="5400000" flipH="1" flipV="1">
              <a:off x="4384466" y="1546798"/>
              <a:ext cx="11428" cy="10449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7" name="Группа 364"/>
          <p:cNvGrpSpPr/>
          <p:nvPr/>
        </p:nvGrpSpPr>
        <p:grpSpPr>
          <a:xfrm rot="824949">
            <a:off x="3473154" y="1928802"/>
            <a:ext cx="957465" cy="487051"/>
            <a:chOff x="2866670" y="1509356"/>
            <a:chExt cx="1220286" cy="620745"/>
          </a:xfrm>
        </p:grpSpPr>
        <p:cxnSp>
          <p:nvCxnSpPr>
            <p:cNvPr id="221" name="Прямая соединительная линия 220"/>
            <p:cNvCxnSpPr>
              <a:stCxn id="245" idx="5"/>
              <a:endCxn id="248" idx="1"/>
            </p:cNvCxnSpPr>
            <p:nvPr/>
          </p:nvCxnSpPr>
          <p:spPr>
            <a:xfrm rot="16200000" flipV="1">
              <a:off x="3859472" y="1675800"/>
              <a:ext cx="4245" cy="30736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2" name="Прямая соединительная линия 231"/>
            <p:cNvCxnSpPr>
              <a:stCxn id="266" idx="2"/>
              <a:endCxn id="251" idx="6"/>
            </p:cNvCxnSpPr>
            <p:nvPr/>
          </p:nvCxnSpPr>
          <p:spPr>
            <a:xfrm rot="16200000" flipH="1">
              <a:off x="3278275" y="1609729"/>
              <a:ext cx="95704" cy="11435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45" name="8-конечная звезда 244"/>
            <p:cNvSpPr/>
            <p:nvPr/>
          </p:nvSpPr>
          <p:spPr>
            <a:xfrm rot="19358116">
              <a:off x="4014956" y="1800387"/>
              <a:ext cx="72000" cy="72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46" name="8-конечная звезда 245"/>
            <p:cNvSpPr/>
            <p:nvPr/>
          </p:nvSpPr>
          <p:spPr>
            <a:xfrm rot="19358116">
              <a:off x="3299131" y="2065301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47" name="8-конечная звезда 246"/>
            <p:cNvSpPr/>
            <p:nvPr/>
          </p:nvSpPr>
          <p:spPr>
            <a:xfrm rot="19358116">
              <a:off x="3511275" y="1868210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48" name="8-конечная звезда 247"/>
            <p:cNvSpPr/>
            <p:nvPr/>
          </p:nvSpPr>
          <p:spPr>
            <a:xfrm rot="19358116">
              <a:off x="3654151" y="1796772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49" name="8-конечная звезда 248"/>
            <p:cNvSpPr/>
            <p:nvPr/>
          </p:nvSpPr>
          <p:spPr>
            <a:xfrm rot="21105294">
              <a:off x="3505700" y="1648320"/>
              <a:ext cx="79200" cy="79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50" name="8-конечная звезда 249"/>
            <p:cNvSpPr/>
            <p:nvPr/>
          </p:nvSpPr>
          <p:spPr>
            <a:xfrm rot="19358116">
              <a:off x="3511276" y="172533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51" name="8-конечная звезда 250"/>
            <p:cNvSpPr/>
            <p:nvPr/>
          </p:nvSpPr>
          <p:spPr>
            <a:xfrm rot="19358116">
              <a:off x="3370569" y="1708111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52" name="8-конечная звезда 251"/>
            <p:cNvSpPr/>
            <p:nvPr/>
          </p:nvSpPr>
          <p:spPr>
            <a:xfrm rot="19358116">
              <a:off x="3439837" y="172533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53" name="8-конечная звезда 252"/>
            <p:cNvSpPr/>
            <p:nvPr/>
          </p:nvSpPr>
          <p:spPr>
            <a:xfrm rot="19358116">
              <a:off x="3208301" y="1727503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54" name="8-конечная звезда 253"/>
            <p:cNvSpPr/>
            <p:nvPr/>
          </p:nvSpPr>
          <p:spPr>
            <a:xfrm rot="19358116">
              <a:off x="2868332" y="1868209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55" name="8-конечная звезда 254"/>
            <p:cNvSpPr/>
            <p:nvPr/>
          </p:nvSpPr>
          <p:spPr>
            <a:xfrm rot="19358116">
              <a:off x="4012788" y="1583904"/>
              <a:ext cx="61200" cy="61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56" name="8-конечная звезда 255"/>
            <p:cNvSpPr/>
            <p:nvPr/>
          </p:nvSpPr>
          <p:spPr>
            <a:xfrm rot="19358116">
              <a:off x="3080479" y="1794601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57" name="8-конечная звезда 256"/>
            <p:cNvSpPr/>
            <p:nvPr/>
          </p:nvSpPr>
          <p:spPr>
            <a:xfrm rot="19358116">
              <a:off x="3009040" y="1937479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58" name="8-конечная звезда 257"/>
            <p:cNvSpPr/>
            <p:nvPr/>
          </p:nvSpPr>
          <p:spPr>
            <a:xfrm rot="19358116">
              <a:off x="3091363" y="1580288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66" name="8-конечная звезда 265"/>
            <p:cNvSpPr/>
            <p:nvPr/>
          </p:nvSpPr>
          <p:spPr>
            <a:xfrm rot="19358116">
              <a:off x="3234239" y="1580289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67" name="8-конечная звезда 266"/>
            <p:cNvSpPr/>
            <p:nvPr/>
          </p:nvSpPr>
          <p:spPr>
            <a:xfrm rot="19358116" flipV="1">
              <a:off x="2866670" y="1652232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69" name="8-конечная звезда 268"/>
            <p:cNvSpPr/>
            <p:nvPr/>
          </p:nvSpPr>
          <p:spPr>
            <a:xfrm rot="19358116" flipV="1">
              <a:off x="3509612" y="1580794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70" name="8-конечная звезда 269"/>
            <p:cNvSpPr/>
            <p:nvPr/>
          </p:nvSpPr>
          <p:spPr>
            <a:xfrm rot="19358116" flipV="1">
              <a:off x="3438174" y="1509356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276" name="Прямая соединительная линия 275"/>
            <p:cNvCxnSpPr>
              <a:stCxn id="269" idx="4"/>
              <a:endCxn id="251" idx="0"/>
            </p:cNvCxnSpPr>
            <p:nvPr/>
          </p:nvCxnSpPr>
          <p:spPr>
            <a:xfrm rot="10800000" flipV="1">
              <a:off x="3428721" y="1617526"/>
              <a:ext cx="85583" cy="10332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7" name="Прямая соединительная линия 276"/>
            <p:cNvCxnSpPr>
              <a:stCxn id="269" idx="2"/>
              <a:endCxn id="270" idx="6"/>
            </p:cNvCxnSpPr>
            <p:nvPr/>
          </p:nvCxnSpPr>
          <p:spPr>
            <a:xfrm rot="16200000" flipV="1">
              <a:off x="3479203" y="1546089"/>
              <a:ext cx="35101" cy="4369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9" name="Прямая соединительная линия 278"/>
            <p:cNvCxnSpPr>
              <a:stCxn id="252" idx="5"/>
              <a:endCxn id="250" idx="4"/>
            </p:cNvCxnSpPr>
            <p:nvPr/>
          </p:nvCxnSpPr>
          <p:spPr>
            <a:xfrm rot="16200000" flipH="1">
              <a:off x="3468459" y="1720362"/>
              <a:ext cx="19973" cy="7674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0" name="Прямая соединительная линия 279"/>
            <p:cNvCxnSpPr>
              <a:stCxn id="250" idx="3"/>
              <a:endCxn id="247" idx="0"/>
            </p:cNvCxnSpPr>
            <p:nvPr/>
          </p:nvCxnSpPr>
          <p:spPr>
            <a:xfrm rot="16200000" flipH="1">
              <a:off x="3497346" y="1816436"/>
              <a:ext cx="99730" cy="2504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1" name="Прямая соединительная линия 280"/>
            <p:cNvCxnSpPr>
              <a:stCxn id="249" idx="7"/>
              <a:endCxn id="255" idx="4"/>
            </p:cNvCxnSpPr>
            <p:nvPr/>
          </p:nvCxnSpPr>
          <p:spPr>
            <a:xfrm rot="5400000" flipH="1" flipV="1">
              <a:off x="3782472" y="1419599"/>
              <a:ext cx="23118" cy="45007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3" name="Прямая соединительная линия 282"/>
            <p:cNvCxnSpPr>
              <a:stCxn id="255" idx="3"/>
              <a:endCxn id="248" idx="0"/>
            </p:cNvCxnSpPr>
            <p:nvPr/>
          </p:nvCxnSpPr>
          <p:spPr>
            <a:xfrm rot="5400000">
              <a:off x="3789689" y="1557753"/>
              <a:ext cx="162554" cy="33671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4" name="Прямая соединительная линия 283"/>
            <p:cNvCxnSpPr>
              <a:stCxn id="246" idx="0"/>
              <a:endCxn id="247" idx="4"/>
            </p:cNvCxnSpPr>
            <p:nvPr/>
          </p:nvCxnSpPr>
          <p:spPr>
            <a:xfrm flipV="1">
              <a:off x="3357282" y="1911596"/>
              <a:ext cx="159534" cy="16644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5" name="Прямая соединительная линия 284"/>
            <p:cNvCxnSpPr>
              <a:stCxn id="247" idx="1"/>
              <a:endCxn id="248" idx="4"/>
            </p:cNvCxnSpPr>
            <p:nvPr/>
          </p:nvCxnSpPr>
          <p:spPr>
            <a:xfrm rot="5400000" flipH="1" flipV="1">
              <a:off x="3583044" y="1822150"/>
              <a:ext cx="58639" cy="9465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9" name="Прямая соединительная линия 338"/>
            <p:cNvCxnSpPr>
              <a:stCxn id="254" idx="0"/>
              <a:endCxn id="258" idx="3"/>
            </p:cNvCxnSpPr>
            <p:nvPr/>
          </p:nvCxnSpPr>
          <p:spPr>
            <a:xfrm flipV="1">
              <a:off x="2916791" y="1623297"/>
              <a:ext cx="193302" cy="25552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0" name="Прямая соединительная линия 339"/>
            <p:cNvCxnSpPr>
              <a:stCxn id="267" idx="5"/>
              <a:endCxn id="254" idx="7"/>
            </p:cNvCxnSpPr>
            <p:nvPr/>
          </p:nvCxnSpPr>
          <p:spPr>
            <a:xfrm rot="16200000" flipH="1">
              <a:off x="2807356" y="1776884"/>
              <a:ext cx="170699" cy="1242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3" name="Прямая соединительная линия 342"/>
            <p:cNvCxnSpPr>
              <a:stCxn id="254" idx="1"/>
              <a:endCxn id="257" idx="2"/>
            </p:cNvCxnSpPr>
            <p:nvPr/>
          </p:nvCxnSpPr>
          <p:spPr>
            <a:xfrm rot="16200000" flipH="1">
              <a:off x="2944196" y="1876693"/>
              <a:ext cx="77450" cy="12165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4" name="Прямая соединительная линия 343"/>
            <p:cNvCxnSpPr>
              <a:stCxn id="253" idx="4"/>
              <a:endCxn id="256" idx="1"/>
            </p:cNvCxnSpPr>
            <p:nvPr/>
          </p:nvCxnSpPr>
          <p:spPr>
            <a:xfrm rot="10800000" flipV="1">
              <a:off x="3123488" y="1779565"/>
              <a:ext cx="91462" cy="3950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0" name="Прямая соединительная линия 349"/>
            <p:cNvCxnSpPr>
              <a:stCxn id="256" idx="4"/>
              <a:endCxn id="254" idx="1"/>
            </p:cNvCxnSpPr>
            <p:nvPr/>
          </p:nvCxnSpPr>
          <p:spPr>
            <a:xfrm rot="10800000" flipV="1">
              <a:off x="2922094" y="1829310"/>
              <a:ext cx="162819" cy="6948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1" name="Прямая соединительная линия 350"/>
            <p:cNvCxnSpPr>
              <a:stCxn id="253" idx="1"/>
              <a:endCxn id="251" idx="5"/>
            </p:cNvCxnSpPr>
            <p:nvPr/>
          </p:nvCxnSpPr>
          <p:spPr>
            <a:xfrm rot="5400000" flipH="1" flipV="1">
              <a:off x="3307834" y="1701185"/>
              <a:ext cx="28002" cy="9804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9" name="Группа 367"/>
          <p:cNvGrpSpPr/>
          <p:nvPr/>
        </p:nvGrpSpPr>
        <p:grpSpPr>
          <a:xfrm rot="337753">
            <a:off x="2783978" y="2542447"/>
            <a:ext cx="624343" cy="1448739"/>
            <a:chOff x="2223728" y="2509488"/>
            <a:chExt cx="760100" cy="1763753"/>
          </a:xfrm>
        </p:grpSpPr>
        <p:sp>
          <p:nvSpPr>
            <p:cNvPr id="486" name="8-конечная звезда 485"/>
            <p:cNvSpPr/>
            <p:nvPr/>
          </p:nvSpPr>
          <p:spPr>
            <a:xfrm rot="19358116">
              <a:off x="2351045" y="4208441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87" name="8-конечная звезда 486"/>
            <p:cNvSpPr/>
            <p:nvPr/>
          </p:nvSpPr>
          <p:spPr>
            <a:xfrm rot="19358116">
              <a:off x="2225391" y="4082788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88" name="8-конечная звезда 487"/>
            <p:cNvSpPr/>
            <p:nvPr/>
          </p:nvSpPr>
          <p:spPr>
            <a:xfrm rot="19358116">
              <a:off x="2368267" y="4078534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94" name="8-конечная звезда 493"/>
            <p:cNvSpPr/>
            <p:nvPr/>
          </p:nvSpPr>
          <p:spPr>
            <a:xfrm rot="19358116">
              <a:off x="2582581" y="2868342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96" name="8-конечная звезда 495"/>
            <p:cNvSpPr/>
            <p:nvPr/>
          </p:nvSpPr>
          <p:spPr>
            <a:xfrm rot="19358116" flipV="1">
              <a:off x="2366604" y="3938248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98" name="8-конечная звезда 497"/>
            <p:cNvSpPr/>
            <p:nvPr/>
          </p:nvSpPr>
          <p:spPr>
            <a:xfrm rot="19358116" flipV="1">
              <a:off x="2223728" y="3938249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99" name="8-конечная звезда 498"/>
            <p:cNvSpPr/>
            <p:nvPr/>
          </p:nvSpPr>
          <p:spPr>
            <a:xfrm rot="19358116" flipV="1">
              <a:off x="2295165" y="3723934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00" name="8-конечная звезда 499"/>
            <p:cNvSpPr/>
            <p:nvPr/>
          </p:nvSpPr>
          <p:spPr>
            <a:xfrm rot="19358116" flipV="1">
              <a:off x="2295166" y="3295306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01" name="8-конечная звезда 500"/>
            <p:cNvSpPr/>
            <p:nvPr/>
          </p:nvSpPr>
          <p:spPr>
            <a:xfrm rot="19358116" flipV="1">
              <a:off x="2302520" y="3009553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02" name="8-конечная звезда 501"/>
            <p:cNvSpPr/>
            <p:nvPr/>
          </p:nvSpPr>
          <p:spPr>
            <a:xfrm rot="19358116" flipV="1">
              <a:off x="2302520" y="3152430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03" name="8-конечная звезда 502"/>
            <p:cNvSpPr/>
            <p:nvPr/>
          </p:nvSpPr>
          <p:spPr>
            <a:xfrm rot="19358116" flipV="1">
              <a:off x="2295167" y="2866677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04" name="8-конечная звезда 503"/>
            <p:cNvSpPr/>
            <p:nvPr/>
          </p:nvSpPr>
          <p:spPr>
            <a:xfrm rot="19358116" flipV="1">
              <a:off x="2295166" y="2723802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05" name="8-конечная звезда 504"/>
            <p:cNvSpPr/>
            <p:nvPr/>
          </p:nvSpPr>
          <p:spPr>
            <a:xfrm rot="19358116" flipV="1">
              <a:off x="2366605" y="2509488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06" name="8-конечная звезда 505"/>
            <p:cNvSpPr/>
            <p:nvPr/>
          </p:nvSpPr>
          <p:spPr>
            <a:xfrm rot="19358116" flipV="1">
              <a:off x="2438042" y="2723802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07" name="8-конечная звезда 506"/>
            <p:cNvSpPr/>
            <p:nvPr/>
          </p:nvSpPr>
          <p:spPr>
            <a:xfrm rot="19358116" flipV="1">
              <a:off x="2652356" y="3080993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08" name="8-конечная звезда 507"/>
            <p:cNvSpPr/>
            <p:nvPr/>
          </p:nvSpPr>
          <p:spPr>
            <a:xfrm rot="19358116" flipV="1">
              <a:off x="2795232" y="3080991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09" name="8-конечная звезда 508"/>
            <p:cNvSpPr/>
            <p:nvPr/>
          </p:nvSpPr>
          <p:spPr>
            <a:xfrm rot="19358116" flipV="1">
              <a:off x="2866671" y="3009554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 dirty="0"/>
            </a:p>
          </p:txBody>
        </p:sp>
        <p:sp>
          <p:nvSpPr>
            <p:cNvPr id="511" name="8-конечная звезда 510"/>
            <p:cNvSpPr/>
            <p:nvPr/>
          </p:nvSpPr>
          <p:spPr>
            <a:xfrm rot="19358116" flipV="1">
              <a:off x="2938109" y="3152430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512" name="Прямая соединительная линия 511"/>
            <p:cNvCxnSpPr>
              <a:stCxn id="509" idx="6"/>
              <a:endCxn id="511" idx="2"/>
            </p:cNvCxnSpPr>
            <p:nvPr/>
          </p:nvCxnSpPr>
          <p:spPr>
            <a:xfrm rot="16200000" flipH="1">
              <a:off x="2871981" y="3082005"/>
              <a:ext cx="106539" cy="4369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3" name="Прямая соединительная линия 512"/>
            <p:cNvCxnSpPr>
              <a:stCxn id="509" idx="4"/>
              <a:endCxn id="508" idx="0"/>
            </p:cNvCxnSpPr>
            <p:nvPr/>
          </p:nvCxnSpPr>
          <p:spPr>
            <a:xfrm rot="10800000" flipV="1">
              <a:off x="2836260" y="3046285"/>
              <a:ext cx="35102" cy="4369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4" name="Прямая соединительная линия 513"/>
            <p:cNvCxnSpPr>
              <a:stCxn id="511" idx="3"/>
              <a:endCxn id="508" idx="7"/>
            </p:cNvCxnSpPr>
            <p:nvPr/>
          </p:nvCxnSpPr>
          <p:spPr>
            <a:xfrm rot="16200000" flipV="1">
              <a:off x="2856848" y="3090789"/>
              <a:ext cx="65364" cy="9756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5" name="Прямая соединительная линия 514"/>
            <p:cNvCxnSpPr>
              <a:stCxn id="508" idx="3"/>
              <a:endCxn id="507" idx="7"/>
            </p:cNvCxnSpPr>
            <p:nvPr/>
          </p:nvCxnSpPr>
          <p:spPr>
            <a:xfrm rot="16200000" flipH="1" flipV="1">
              <a:off x="2743615" y="3055070"/>
              <a:ext cx="6077" cy="9756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6" name="Прямая соединительная линия 515"/>
            <p:cNvCxnSpPr>
              <a:stCxn id="507" idx="1"/>
              <a:endCxn id="494" idx="3"/>
            </p:cNvCxnSpPr>
            <p:nvPr/>
          </p:nvCxnSpPr>
          <p:spPr>
            <a:xfrm rot="16200000" flipV="1">
              <a:off x="2562578" y="2965519"/>
              <a:ext cx="159092" cy="7225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7" name="Прямая соединительная линия 516"/>
            <p:cNvCxnSpPr>
              <a:stCxn id="494" idx="5"/>
              <a:endCxn id="506" idx="6"/>
            </p:cNvCxnSpPr>
            <p:nvPr/>
          </p:nvCxnSpPr>
          <p:spPr>
            <a:xfrm rot="16200000" flipV="1">
              <a:off x="2465336" y="2774270"/>
              <a:ext cx="126925" cy="10804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8" name="Прямая соединительная линия 517"/>
            <p:cNvCxnSpPr>
              <a:stCxn id="506" idx="2"/>
              <a:endCxn id="505" idx="5"/>
            </p:cNvCxnSpPr>
            <p:nvPr/>
          </p:nvCxnSpPr>
          <p:spPr>
            <a:xfrm rot="16200000" flipV="1">
              <a:off x="2329984" y="2611448"/>
              <a:ext cx="173488" cy="6060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9" name="Прямая соединительная линия 518"/>
            <p:cNvCxnSpPr>
              <a:stCxn id="505" idx="5"/>
              <a:endCxn id="504" idx="0"/>
            </p:cNvCxnSpPr>
            <p:nvPr/>
          </p:nvCxnSpPr>
          <p:spPr>
            <a:xfrm rot="5400000">
              <a:off x="2272420" y="2618780"/>
              <a:ext cx="177783" cy="5023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0" name="Прямая соединительная линия 519"/>
            <p:cNvCxnSpPr>
              <a:stCxn id="504" idx="5"/>
              <a:endCxn id="503" idx="1"/>
            </p:cNvCxnSpPr>
            <p:nvPr/>
          </p:nvCxnSpPr>
          <p:spPr>
            <a:xfrm rot="16200000" flipH="1">
              <a:off x="2269246" y="2815061"/>
              <a:ext cx="97560" cy="607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1" name="Прямая соединительная линия 520"/>
            <p:cNvCxnSpPr>
              <a:stCxn id="501" idx="5"/>
              <a:endCxn id="502" idx="1"/>
            </p:cNvCxnSpPr>
            <p:nvPr/>
          </p:nvCxnSpPr>
          <p:spPr>
            <a:xfrm rot="16200000" flipH="1">
              <a:off x="2276598" y="3100813"/>
              <a:ext cx="97562" cy="607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2" name="Прямая соединительная линия 521"/>
            <p:cNvCxnSpPr>
              <a:stCxn id="501" idx="1"/>
              <a:endCxn id="503" idx="5"/>
            </p:cNvCxnSpPr>
            <p:nvPr/>
          </p:nvCxnSpPr>
          <p:spPr>
            <a:xfrm rot="16200000" flipV="1">
              <a:off x="2272923" y="2954261"/>
              <a:ext cx="97561" cy="1342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7" name="Прямая соединительная линия 556"/>
            <p:cNvCxnSpPr>
              <a:stCxn id="500" idx="1"/>
              <a:endCxn id="502" idx="5"/>
            </p:cNvCxnSpPr>
            <p:nvPr/>
          </p:nvCxnSpPr>
          <p:spPr>
            <a:xfrm rot="5400000" flipH="1" flipV="1">
              <a:off x="2272922" y="3246089"/>
              <a:ext cx="97561" cy="127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8" name="Прямая соединительная линия 557"/>
            <p:cNvCxnSpPr>
              <a:stCxn id="499" idx="1"/>
              <a:endCxn id="500" idx="5"/>
            </p:cNvCxnSpPr>
            <p:nvPr/>
          </p:nvCxnSpPr>
          <p:spPr>
            <a:xfrm rot="16200000" flipV="1">
              <a:off x="2126369" y="3529443"/>
              <a:ext cx="383313" cy="607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9" name="Прямая соединительная линия 558"/>
            <p:cNvCxnSpPr>
              <a:stCxn id="499" idx="6"/>
              <a:endCxn id="496" idx="2"/>
            </p:cNvCxnSpPr>
            <p:nvPr/>
          </p:nvCxnSpPr>
          <p:spPr>
            <a:xfrm rot="16200000" flipH="1">
              <a:off x="2264756" y="3832103"/>
              <a:ext cx="177977" cy="4369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0" name="Прямая соединительная линия 559"/>
            <p:cNvCxnSpPr>
              <a:stCxn id="496" idx="6"/>
              <a:endCxn id="488" idx="7"/>
            </p:cNvCxnSpPr>
            <p:nvPr/>
          </p:nvCxnSpPr>
          <p:spPr>
            <a:xfrm rot="5400000">
              <a:off x="2351348" y="4026783"/>
              <a:ext cx="99497" cy="448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1" name="Прямая соединительная линия 560"/>
            <p:cNvCxnSpPr>
              <a:stCxn id="486" idx="6"/>
              <a:endCxn id="487" idx="2"/>
            </p:cNvCxnSpPr>
            <p:nvPr/>
          </p:nvCxnSpPr>
          <p:spPr>
            <a:xfrm rot="16200000" flipV="1">
              <a:off x="2274359" y="4125666"/>
              <a:ext cx="83843" cy="9500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0" name="Прямая соединительная линия 579"/>
            <p:cNvCxnSpPr>
              <a:stCxn id="487" idx="7"/>
              <a:endCxn id="498" idx="5"/>
            </p:cNvCxnSpPr>
            <p:nvPr/>
          </p:nvCxnSpPr>
          <p:spPr>
            <a:xfrm rot="16200000" flipV="1">
              <a:off x="2200134" y="4027183"/>
              <a:ext cx="99261" cy="1242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1" name="Прямая соединительная линия 580"/>
            <p:cNvCxnSpPr>
              <a:stCxn id="498" idx="7"/>
              <a:endCxn id="496" idx="3"/>
            </p:cNvCxnSpPr>
            <p:nvPr/>
          </p:nvCxnSpPr>
          <p:spPr>
            <a:xfrm rot="5400000" flipH="1" flipV="1">
              <a:off x="2314987" y="3912327"/>
              <a:ext cx="6076" cy="9756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3" name="Прямая соединительная линия 582"/>
            <p:cNvCxnSpPr>
              <a:stCxn id="488" idx="3"/>
              <a:endCxn id="486" idx="7"/>
            </p:cNvCxnSpPr>
            <p:nvPr/>
          </p:nvCxnSpPr>
          <p:spPr>
            <a:xfrm rot="5400000">
              <a:off x="2351498" y="4168547"/>
              <a:ext cx="76434" cy="393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1" name="Группа 368"/>
          <p:cNvGrpSpPr/>
          <p:nvPr/>
        </p:nvGrpSpPr>
        <p:grpSpPr>
          <a:xfrm rot="350356">
            <a:off x="2043163" y="3629051"/>
            <a:ext cx="1251149" cy="1311341"/>
            <a:chOff x="1651719" y="4152057"/>
            <a:chExt cx="1484928" cy="1556366"/>
          </a:xfrm>
        </p:grpSpPr>
        <p:cxnSp>
          <p:nvCxnSpPr>
            <p:cNvPr id="582" name="Прямая соединительная линия 581"/>
            <p:cNvCxnSpPr>
              <a:stCxn id="601" idx="7"/>
              <a:endCxn id="615" idx="3"/>
            </p:cNvCxnSpPr>
            <p:nvPr/>
          </p:nvCxnSpPr>
          <p:spPr>
            <a:xfrm rot="5400000" flipH="1" flipV="1">
              <a:off x="2431189" y="4681845"/>
              <a:ext cx="83228" cy="502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96" name="8-конечная звезда 595"/>
            <p:cNvSpPr/>
            <p:nvPr/>
          </p:nvSpPr>
          <p:spPr>
            <a:xfrm rot="19358116">
              <a:off x="2727626" y="5227964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97" name="8-конечная звезда 596"/>
            <p:cNvSpPr/>
            <p:nvPr/>
          </p:nvSpPr>
          <p:spPr>
            <a:xfrm rot="19358116">
              <a:off x="2513311" y="4656460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98" name="8-конечная звезда 597"/>
            <p:cNvSpPr/>
            <p:nvPr/>
          </p:nvSpPr>
          <p:spPr>
            <a:xfrm rot="19358116">
              <a:off x="1792510" y="4439978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99" name="8-конечная звезда 598"/>
            <p:cNvSpPr/>
            <p:nvPr/>
          </p:nvSpPr>
          <p:spPr>
            <a:xfrm rot="19358116">
              <a:off x="2011077" y="4654291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00" name="8-конечная звезда 599"/>
            <p:cNvSpPr/>
            <p:nvPr/>
          </p:nvSpPr>
          <p:spPr>
            <a:xfrm rot="19358116">
              <a:off x="1939639" y="458285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01" name="8-конечная звезда 600"/>
            <p:cNvSpPr/>
            <p:nvPr/>
          </p:nvSpPr>
          <p:spPr>
            <a:xfrm rot="19358116">
              <a:off x="2439706" y="4725730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04" name="8-конечная звезда 603"/>
            <p:cNvSpPr/>
            <p:nvPr/>
          </p:nvSpPr>
          <p:spPr>
            <a:xfrm rot="19358116">
              <a:off x="1725325" y="4297100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05" name="8-конечная звезда 604"/>
            <p:cNvSpPr/>
            <p:nvPr/>
          </p:nvSpPr>
          <p:spPr>
            <a:xfrm rot="19358116">
              <a:off x="2584751" y="4870774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06" name="8-конечная звезда 605"/>
            <p:cNvSpPr/>
            <p:nvPr/>
          </p:nvSpPr>
          <p:spPr>
            <a:xfrm rot="19358116">
              <a:off x="3082647" y="565442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08" name="8-конечная звезда 607"/>
            <p:cNvSpPr/>
            <p:nvPr/>
          </p:nvSpPr>
          <p:spPr>
            <a:xfrm rot="19358116">
              <a:off x="1651719" y="4152057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09" name="8-конечная звезда 608"/>
            <p:cNvSpPr/>
            <p:nvPr/>
          </p:nvSpPr>
          <p:spPr>
            <a:xfrm rot="19358116">
              <a:off x="1723156" y="4509245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10" name="8-конечная звезда 609"/>
            <p:cNvSpPr/>
            <p:nvPr/>
          </p:nvSpPr>
          <p:spPr>
            <a:xfrm rot="19358116">
              <a:off x="1723157" y="4580683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11" name="8-конечная звезда 610"/>
            <p:cNvSpPr/>
            <p:nvPr/>
          </p:nvSpPr>
          <p:spPr>
            <a:xfrm rot="19358116">
              <a:off x="1662603" y="4305817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12" name="8-конечная звезда 611"/>
            <p:cNvSpPr/>
            <p:nvPr/>
          </p:nvSpPr>
          <p:spPr>
            <a:xfrm rot="19358116">
              <a:off x="2008909" y="4294931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13" name="8-конечная звезда 612"/>
            <p:cNvSpPr/>
            <p:nvPr/>
          </p:nvSpPr>
          <p:spPr>
            <a:xfrm rot="19358116">
              <a:off x="2151783" y="4294932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14" name="8-конечная звезда 613"/>
            <p:cNvSpPr/>
            <p:nvPr/>
          </p:nvSpPr>
          <p:spPr>
            <a:xfrm rot="19358116">
              <a:off x="2151785" y="4580684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15" name="8-конечная звезда 614"/>
            <p:cNvSpPr/>
            <p:nvPr/>
          </p:nvSpPr>
          <p:spPr>
            <a:xfrm rot="19358116">
              <a:off x="2456583" y="4599732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16" name="8-конечная звезда 615"/>
            <p:cNvSpPr/>
            <p:nvPr/>
          </p:nvSpPr>
          <p:spPr>
            <a:xfrm rot="19358116">
              <a:off x="2366098" y="4866436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17" name="8-конечная звезда 616"/>
            <p:cNvSpPr/>
            <p:nvPr/>
          </p:nvSpPr>
          <p:spPr>
            <a:xfrm rot="19358116">
              <a:off x="2305545" y="5080751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18" name="8-конечная звезда 617"/>
            <p:cNvSpPr/>
            <p:nvPr/>
          </p:nvSpPr>
          <p:spPr>
            <a:xfrm rot="19358116">
              <a:off x="2866164" y="5509377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619" name="Прямая соединительная линия 618"/>
            <p:cNvCxnSpPr>
              <a:stCxn id="614" idx="7"/>
              <a:endCxn id="613" idx="3"/>
            </p:cNvCxnSpPr>
            <p:nvPr/>
          </p:nvCxnSpPr>
          <p:spPr>
            <a:xfrm rot="16200000" flipV="1">
              <a:off x="2051917" y="4456537"/>
              <a:ext cx="242934" cy="574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0" name="Прямая соединительная линия 619"/>
            <p:cNvCxnSpPr>
              <a:stCxn id="615" idx="2"/>
              <a:endCxn id="597" idx="7"/>
            </p:cNvCxnSpPr>
            <p:nvPr/>
          </p:nvCxnSpPr>
          <p:spPr>
            <a:xfrm rot="16200000" flipH="1">
              <a:off x="2511530" y="4618261"/>
              <a:ext cx="18249" cy="5872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1" name="Прямая соединительная линия 620"/>
            <p:cNvCxnSpPr>
              <a:stCxn id="605" idx="7"/>
              <a:endCxn id="597" idx="2"/>
            </p:cNvCxnSpPr>
            <p:nvPr/>
          </p:nvCxnSpPr>
          <p:spPr>
            <a:xfrm rot="16200000" flipV="1">
              <a:off x="2515190" y="4764796"/>
              <a:ext cx="156451" cy="5608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2" name="Прямая соединительная линия 621"/>
            <p:cNvCxnSpPr>
              <a:stCxn id="596" idx="7"/>
              <a:endCxn id="605" idx="2"/>
            </p:cNvCxnSpPr>
            <p:nvPr/>
          </p:nvCxnSpPr>
          <p:spPr>
            <a:xfrm rot="16200000" flipV="1">
              <a:off x="2550910" y="5014830"/>
              <a:ext cx="299327" cy="12751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3" name="Прямая соединительная линия 622"/>
            <p:cNvCxnSpPr>
              <a:stCxn id="596" idx="5"/>
              <a:endCxn id="617" idx="2"/>
            </p:cNvCxnSpPr>
            <p:nvPr/>
          </p:nvCxnSpPr>
          <p:spPr>
            <a:xfrm rot="16200000" flipV="1">
              <a:off x="2465814" y="4993959"/>
              <a:ext cx="136541" cy="38766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4" name="Прямая соединительная линия 623"/>
            <p:cNvCxnSpPr>
              <a:stCxn id="618" idx="2"/>
              <a:endCxn id="606" idx="7"/>
            </p:cNvCxnSpPr>
            <p:nvPr/>
          </p:nvCxnSpPr>
          <p:spPr>
            <a:xfrm rot="16200000" flipH="1">
              <a:off x="2953794" y="5495222"/>
              <a:ext cx="106518" cy="21236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5" name="Прямая соединительная линия 624"/>
            <p:cNvCxnSpPr>
              <a:stCxn id="596" idx="2"/>
              <a:endCxn id="618" idx="6"/>
            </p:cNvCxnSpPr>
            <p:nvPr/>
          </p:nvCxnSpPr>
          <p:spPr>
            <a:xfrm rot="16200000" flipH="1">
              <a:off x="2713325" y="5352479"/>
              <a:ext cx="227695" cy="9496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3" name="Прямая соединительная линия 642"/>
            <p:cNvCxnSpPr>
              <a:stCxn id="613" idx="5"/>
              <a:endCxn id="612" idx="1"/>
            </p:cNvCxnSpPr>
            <p:nvPr/>
          </p:nvCxnSpPr>
          <p:spPr>
            <a:xfrm rot="16200000" flipH="1" flipV="1">
              <a:off x="2099076" y="4266503"/>
              <a:ext cx="5739" cy="10005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4" name="Прямая соединительная линия 643"/>
            <p:cNvCxnSpPr>
              <a:stCxn id="616" idx="5"/>
              <a:endCxn id="614" idx="2"/>
            </p:cNvCxnSpPr>
            <p:nvPr/>
          </p:nvCxnSpPr>
          <p:spPr>
            <a:xfrm rot="16200000" flipV="1">
              <a:off x="2143535" y="4662411"/>
              <a:ext cx="265715" cy="17979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5" name="Прямая соединительная линия 644"/>
            <p:cNvCxnSpPr>
              <a:stCxn id="616" idx="7"/>
              <a:endCxn id="601" idx="4"/>
            </p:cNvCxnSpPr>
            <p:nvPr/>
          </p:nvCxnSpPr>
          <p:spPr>
            <a:xfrm rot="5400000" flipH="1" flipV="1">
              <a:off x="2369152" y="4790533"/>
              <a:ext cx="97511" cy="5467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6" name="Прямая соединительная линия 645"/>
            <p:cNvCxnSpPr>
              <a:stCxn id="605" idx="6"/>
              <a:endCxn id="601" idx="2"/>
            </p:cNvCxnSpPr>
            <p:nvPr/>
          </p:nvCxnSpPr>
          <p:spPr>
            <a:xfrm rot="16200000" flipV="1">
              <a:off x="2488673" y="4768608"/>
              <a:ext cx="103234" cy="11439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8" name="Прямая соединительная линия 657"/>
            <p:cNvCxnSpPr>
              <a:stCxn id="600" idx="7"/>
              <a:endCxn id="612" idx="3"/>
            </p:cNvCxnSpPr>
            <p:nvPr/>
          </p:nvCxnSpPr>
          <p:spPr>
            <a:xfrm rot="5400000" flipH="1" flipV="1">
              <a:off x="1876356" y="4431810"/>
              <a:ext cx="245152" cy="5741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9" name="Прямая соединительная линия 658"/>
            <p:cNvCxnSpPr>
              <a:stCxn id="609" idx="3"/>
              <a:endCxn id="610" idx="7"/>
            </p:cNvCxnSpPr>
            <p:nvPr/>
          </p:nvCxnSpPr>
          <p:spPr>
            <a:xfrm rot="16200000" flipH="1">
              <a:off x="1730446" y="4563693"/>
              <a:ext cx="28620" cy="574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0" name="Прямая соединительная линия 659"/>
            <p:cNvCxnSpPr>
              <a:stCxn id="599" idx="1"/>
              <a:endCxn id="614" idx="4"/>
            </p:cNvCxnSpPr>
            <p:nvPr/>
          </p:nvCxnSpPr>
          <p:spPr>
            <a:xfrm rot="5400000" flipH="1" flipV="1">
              <a:off x="2075785" y="4604446"/>
              <a:ext cx="69485" cy="9138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7" name="Прямая соединительная линия 666"/>
            <p:cNvCxnSpPr>
              <a:stCxn id="611" idx="6"/>
              <a:endCxn id="608" idx="3"/>
            </p:cNvCxnSpPr>
            <p:nvPr/>
          </p:nvCxnSpPr>
          <p:spPr>
            <a:xfrm rot="16200000" flipV="1">
              <a:off x="1613180" y="4252335"/>
              <a:ext cx="115184" cy="64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8" name="Прямая соединительная линия 667"/>
            <p:cNvCxnSpPr>
              <a:stCxn id="612" idx="4"/>
              <a:endCxn id="598" idx="0"/>
            </p:cNvCxnSpPr>
            <p:nvPr/>
          </p:nvCxnSpPr>
          <p:spPr>
            <a:xfrm rot="10800000" flipV="1">
              <a:off x="1840970" y="4329640"/>
              <a:ext cx="172373" cy="12095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9" name="Прямая соединительная линия 668"/>
            <p:cNvCxnSpPr>
              <a:stCxn id="609" idx="0"/>
              <a:endCxn id="598" idx="4"/>
            </p:cNvCxnSpPr>
            <p:nvPr/>
          </p:nvCxnSpPr>
          <p:spPr>
            <a:xfrm flipV="1">
              <a:off x="1761923" y="4483364"/>
              <a:ext cx="36128" cy="3437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0" name="Прямая соединительная линия 669"/>
            <p:cNvCxnSpPr>
              <a:stCxn id="612" idx="5"/>
              <a:endCxn id="604" idx="1"/>
            </p:cNvCxnSpPr>
            <p:nvPr/>
          </p:nvCxnSpPr>
          <p:spPr>
            <a:xfrm rot="16200000" flipH="1" flipV="1">
              <a:off x="1887080" y="4205667"/>
              <a:ext cx="14026" cy="23001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1" name="Прямая соединительная линия 670"/>
            <p:cNvCxnSpPr>
              <a:stCxn id="599" idx="6"/>
              <a:endCxn id="600" idx="2"/>
            </p:cNvCxnSpPr>
            <p:nvPr/>
          </p:nvCxnSpPr>
          <p:spPr>
            <a:xfrm rot="16200000" flipV="1">
              <a:off x="1988098" y="4626239"/>
              <a:ext cx="28520" cy="3866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9" name="Прямая соединительная линия 688"/>
            <p:cNvCxnSpPr>
              <a:stCxn id="604" idx="4"/>
              <a:endCxn id="611" idx="1"/>
            </p:cNvCxnSpPr>
            <p:nvPr/>
          </p:nvCxnSpPr>
          <p:spPr>
            <a:xfrm rot="10800000">
              <a:off x="1705612" y="4330288"/>
              <a:ext cx="25254" cy="1019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2" name="Прямая соединительная линия 701"/>
            <p:cNvCxnSpPr>
              <a:stCxn id="614" idx="7"/>
              <a:endCxn id="612" idx="2"/>
            </p:cNvCxnSpPr>
            <p:nvPr/>
          </p:nvCxnSpPr>
          <p:spPr>
            <a:xfrm rot="16200000" flipV="1">
              <a:off x="1986349" y="4390968"/>
              <a:ext cx="247177" cy="13263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4" name="Группа 369"/>
          <p:cNvGrpSpPr/>
          <p:nvPr/>
        </p:nvGrpSpPr>
        <p:grpSpPr>
          <a:xfrm rot="685832">
            <a:off x="2593716" y="4710567"/>
            <a:ext cx="841399" cy="642815"/>
            <a:chOff x="2413837" y="5296478"/>
            <a:chExt cx="1002232" cy="765689"/>
          </a:xfrm>
        </p:grpSpPr>
        <p:sp>
          <p:nvSpPr>
            <p:cNvPr id="710" name="8-конечная звезда 709"/>
            <p:cNvSpPr/>
            <p:nvPr/>
          </p:nvSpPr>
          <p:spPr>
            <a:xfrm rot="19358116">
              <a:off x="2413837" y="5296478"/>
              <a:ext cx="72000" cy="72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11" name="8-конечная звезда 710"/>
            <p:cNvSpPr/>
            <p:nvPr/>
          </p:nvSpPr>
          <p:spPr>
            <a:xfrm rot="19358116">
              <a:off x="2472786" y="5648186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12" name="8-конечная звезда 711"/>
            <p:cNvSpPr/>
            <p:nvPr/>
          </p:nvSpPr>
          <p:spPr>
            <a:xfrm rot="19358116">
              <a:off x="2439705" y="5440110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13" name="8-конечная звезда 712"/>
            <p:cNvSpPr/>
            <p:nvPr/>
          </p:nvSpPr>
          <p:spPr>
            <a:xfrm rot="19358116">
              <a:off x="2511143" y="5368671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14" name="8-конечная звезда 713"/>
            <p:cNvSpPr/>
            <p:nvPr/>
          </p:nvSpPr>
          <p:spPr>
            <a:xfrm rot="19358116">
              <a:off x="2651850" y="5866569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15" name="8-конечная звезда 714"/>
            <p:cNvSpPr/>
            <p:nvPr/>
          </p:nvSpPr>
          <p:spPr>
            <a:xfrm rot="19358116">
              <a:off x="2804250" y="6018967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16" name="8-конечная звезда 715"/>
            <p:cNvSpPr/>
            <p:nvPr/>
          </p:nvSpPr>
          <p:spPr>
            <a:xfrm rot="19358116">
              <a:off x="2877049" y="6009445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17" name="8-конечная звезда 716"/>
            <p:cNvSpPr/>
            <p:nvPr/>
          </p:nvSpPr>
          <p:spPr>
            <a:xfrm rot="19358116">
              <a:off x="3151917" y="5938005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18" name="8-конечная звезда 717"/>
            <p:cNvSpPr/>
            <p:nvPr/>
          </p:nvSpPr>
          <p:spPr>
            <a:xfrm rot="19358116">
              <a:off x="2734173" y="5734577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19" name="8-конечная звезда 718"/>
            <p:cNvSpPr/>
            <p:nvPr/>
          </p:nvSpPr>
          <p:spPr>
            <a:xfrm rot="19358116">
              <a:off x="2794727" y="5652255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20" name="8-конечная звезда 719"/>
            <p:cNvSpPr/>
            <p:nvPr/>
          </p:nvSpPr>
          <p:spPr>
            <a:xfrm rot="19358116">
              <a:off x="3304648" y="5913195"/>
              <a:ext cx="43199" cy="4319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21" name="8-конечная звезда 720"/>
            <p:cNvSpPr/>
            <p:nvPr/>
          </p:nvSpPr>
          <p:spPr>
            <a:xfrm rot="19358116">
              <a:off x="3358469" y="5729846"/>
              <a:ext cx="57600" cy="576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22" name="8-конечная звезда 721"/>
            <p:cNvSpPr/>
            <p:nvPr/>
          </p:nvSpPr>
          <p:spPr>
            <a:xfrm rot="19358116">
              <a:off x="2651851" y="5509377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723" name="Прямая соединительная линия 722"/>
            <p:cNvCxnSpPr>
              <a:stCxn id="711" idx="2"/>
              <a:endCxn id="718" idx="6"/>
            </p:cNvCxnSpPr>
            <p:nvPr/>
          </p:nvCxnSpPr>
          <p:spPr>
            <a:xfrm rot="15514168" flipH="1">
              <a:off x="2586212" y="5611025"/>
              <a:ext cx="86411" cy="21360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4" name="Прямая соединительная линия 723"/>
            <p:cNvCxnSpPr>
              <a:stCxn id="718" idx="4"/>
              <a:endCxn id="714" idx="0"/>
            </p:cNvCxnSpPr>
            <p:nvPr/>
          </p:nvCxnSpPr>
          <p:spPr>
            <a:xfrm rot="10800000" flipV="1">
              <a:off x="2690618" y="5769286"/>
              <a:ext cx="47989" cy="10577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5" name="Прямая соединительная линия 724"/>
            <p:cNvCxnSpPr>
              <a:stCxn id="719" idx="3"/>
              <a:endCxn id="718" idx="0"/>
            </p:cNvCxnSpPr>
            <p:nvPr/>
          </p:nvCxnSpPr>
          <p:spPr>
            <a:xfrm rot="5400000">
              <a:off x="2769297" y="5698908"/>
              <a:ext cx="47804" cy="4051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6" name="Прямая соединительная линия 725"/>
            <p:cNvCxnSpPr>
              <a:stCxn id="717" idx="6"/>
              <a:endCxn id="719" idx="3"/>
            </p:cNvCxnSpPr>
            <p:nvPr/>
          </p:nvCxnSpPr>
          <p:spPr>
            <a:xfrm rot="16200000" flipV="1">
              <a:off x="2863346" y="5645375"/>
              <a:ext cx="247174" cy="34695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7" name="Прямая соединительная линия 726"/>
            <p:cNvCxnSpPr>
              <a:stCxn id="716" idx="1"/>
              <a:endCxn id="715" idx="1"/>
            </p:cNvCxnSpPr>
            <p:nvPr/>
          </p:nvCxnSpPr>
          <p:spPr>
            <a:xfrm rot="5400000">
              <a:off x="2878898" y="6002277"/>
              <a:ext cx="9522" cy="7279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8" name="Прямая соединительная линия 727"/>
            <p:cNvCxnSpPr>
              <a:stCxn id="717" idx="5"/>
              <a:endCxn id="716" idx="1"/>
            </p:cNvCxnSpPr>
            <p:nvPr/>
          </p:nvCxnSpPr>
          <p:spPr>
            <a:xfrm rot="16200000" flipH="1" flipV="1">
              <a:off x="2997493" y="5879300"/>
              <a:ext cx="77180" cy="23205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9" name="Прямая соединительная линия 728"/>
            <p:cNvCxnSpPr>
              <a:stCxn id="717" idx="1"/>
              <a:endCxn id="720" idx="5"/>
            </p:cNvCxnSpPr>
            <p:nvPr/>
          </p:nvCxnSpPr>
          <p:spPr>
            <a:xfrm rot="4714168" flipH="1" flipV="1">
              <a:off x="3245800" y="5890305"/>
              <a:ext cx="8162" cy="11378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30" name="Прямая соединительная линия 729"/>
            <p:cNvCxnSpPr>
              <a:stCxn id="720" idx="0"/>
              <a:endCxn id="721" idx="3"/>
            </p:cNvCxnSpPr>
            <p:nvPr/>
          </p:nvCxnSpPr>
          <p:spPr>
            <a:xfrm rot="20914168" flipV="1">
              <a:off x="3330485" y="5792491"/>
              <a:ext cx="65886" cy="12389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5" name="Прямая соединительная линия 754"/>
            <p:cNvCxnSpPr>
              <a:stCxn id="722" idx="6"/>
              <a:endCxn id="713" idx="2"/>
            </p:cNvCxnSpPr>
            <p:nvPr/>
          </p:nvCxnSpPr>
          <p:spPr>
            <a:xfrm rot="16200000" flipV="1">
              <a:off x="2559096" y="5412563"/>
              <a:ext cx="96680" cy="10581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6" name="Прямая соединительная линия 755"/>
            <p:cNvCxnSpPr>
              <a:stCxn id="713" idx="6"/>
              <a:endCxn id="710" idx="1"/>
            </p:cNvCxnSpPr>
            <p:nvPr/>
          </p:nvCxnSpPr>
          <p:spPr>
            <a:xfrm rot="16200000" flipV="1">
              <a:off x="2485163" y="5337617"/>
              <a:ext cx="36951" cy="3623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7" name="Прямая соединительная линия 756"/>
            <p:cNvCxnSpPr>
              <a:stCxn id="713" idx="4"/>
              <a:endCxn id="712" idx="0"/>
            </p:cNvCxnSpPr>
            <p:nvPr/>
          </p:nvCxnSpPr>
          <p:spPr>
            <a:xfrm rot="10800000" flipV="1">
              <a:off x="2488164" y="5412056"/>
              <a:ext cx="28520" cy="3866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8" name="Прямая соединительная линия 757"/>
            <p:cNvCxnSpPr>
              <a:stCxn id="712" idx="1"/>
              <a:endCxn id="722" idx="5"/>
            </p:cNvCxnSpPr>
            <p:nvPr/>
          </p:nvCxnSpPr>
          <p:spPr>
            <a:xfrm rot="16200000" flipH="1">
              <a:off x="2544049" y="5420114"/>
              <a:ext cx="57410" cy="15857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9" name="Прямая соединительная линия 758"/>
            <p:cNvCxnSpPr>
              <a:stCxn id="719" idx="6"/>
              <a:endCxn id="722" idx="2"/>
            </p:cNvCxnSpPr>
            <p:nvPr/>
          </p:nvCxnSpPr>
          <p:spPr>
            <a:xfrm rot="16200000" flipV="1">
              <a:off x="2690617" y="5544087"/>
              <a:ext cx="108544" cy="11665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5" name="Группа 509"/>
          <p:cNvGrpSpPr/>
          <p:nvPr/>
        </p:nvGrpSpPr>
        <p:grpSpPr>
          <a:xfrm rot="646126">
            <a:off x="5834525" y="4770199"/>
            <a:ext cx="498363" cy="696528"/>
            <a:chOff x="6580153" y="4869462"/>
            <a:chExt cx="599174" cy="837425"/>
          </a:xfrm>
        </p:grpSpPr>
        <p:sp>
          <p:nvSpPr>
            <p:cNvPr id="523" name="8-конечная звезда 522"/>
            <p:cNvSpPr/>
            <p:nvPr/>
          </p:nvSpPr>
          <p:spPr>
            <a:xfrm rot="1262594">
              <a:off x="6980055" y="4869462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24" name="8-конечная звезда 523"/>
            <p:cNvSpPr/>
            <p:nvPr/>
          </p:nvSpPr>
          <p:spPr>
            <a:xfrm rot="1262594">
              <a:off x="6581737" y="5081547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25" name="8-конечная звезда 524"/>
            <p:cNvSpPr/>
            <p:nvPr/>
          </p:nvSpPr>
          <p:spPr>
            <a:xfrm rot="1262594">
              <a:off x="6580153" y="5365720"/>
              <a:ext cx="53999" cy="5399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26" name="8-конечная звезда 525"/>
            <p:cNvSpPr/>
            <p:nvPr/>
          </p:nvSpPr>
          <p:spPr>
            <a:xfrm rot="1262594">
              <a:off x="7125328" y="5190401"/>
              <a:ext cx="53999" cy="5399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27" name="8-конечная звезда 526"/>
            <p:cNvSpPr/>
            <p:nvPr/>
          </p:nvSpPr>
          <p:spPr>
            <a:xfrm rot="1262594">
              <a:off x="6950246" y="5660087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528" name="Прямая соединительная линия 527"/>
            <p:cNvCxnSpPr>
              <a:stCxn id="526" idx="5"/>
              <a:endCxn id="523" idx="1"/>
            </p:cNvCxnSpPr>
            <p:nvPr/>
          </p:nvCxnSpPr>
          <p:spPr>
            <a:xfrm rot="15553874" flipV="1">
              <a:off x="6944340" y="5029646"/>
              <a:ext cx="278287" cy="6490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9" name="Прямая соединительная линия 528"/>
            <p:cNvCxnSpPr>
              <a:stCxn id="525" idx="0"/>
              <a:endCxn id="523" idx="2"/>
            </p:cNvCxnSpPr>
            <p:nvPr/>
          </p:nvCxnSpPr>
          <p:spPr>
            <a:xfrm rot="20953874" flipV="1">
              <a:off x="6591665" y="4970662"/>
              <a:ext cx="449849" cy="39318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0" name="Прямая соединительная линия 529"/>
            <p:cNvCxnSpPr>
              <a:stCxn id="527" idx="4"/>
              <a:endCxn id="525" idx="1"/>
            </p:cNvCxnSpPr>
            <p:nvPr/>
          </p:nvCxnSpPr>
          <p:spPr>
            <a:xfrm rot="10153874">
              <a:off x="6645133" y="5388491"/>
              <a:ext cx="279661" cy="31550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1" name="Прямая соединительная линия 530"/>
            <p:cNvCxnSpPr>
              <a:stCxn id="525" idx="6"/>
              <a:endCxn id="524" idx="1"/>
            </p:cNvCxnSpPr>
            <p:nvPr/>
          </p:nvCxnSpPr>
          <p:spPr>
            <a:xfrm rot="5400000" flipH="1" flipV="1">
              <a:off x="6510090" y="5250319"/>
              <a:ext cx="223966" cy="1043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2" name="Прямая соединительная линия 531"/>
            <p:cNvCxnSpPr>
              <a:stCxn id="524" idx="7"/>
              <a:endCxn id="523" idx="3"/>
            </p:cNvCxnSpPr>
            <p:nvPr/>
          </p:nvCxnSpPr>
          <p:spPr>
            <a:xfrm rot="4753874" flipH="1" flipV="1">
              <a:off x="6753726" y="4823982"/>
              <a:ext cx="119140" cy="36784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6" name="Группа 535"/>
          <p:cNvGrpSpPr/>
          <p:nvPr/>
        </p:nvGrpSpPr>
        <p:grpSpPr>
          <a:xfrm rot="323258">
            <a:off x="4207812" y="4351490"/>
            <a:ext cx="1464746" cy="1601856"/>
            <a:chOff x="4505825" y="4720146"/>
            <a:chExt cx="1719437" cy="1760703"/>
          </a:xfrm>
        </p:grpSpPr>
        <p:cxnSp>
          <p:nvCxnSpPr>
            <p:cNvPr id="537" name="Прямая соединительная линия 536"/>
            <p:cNvCxnSpPr>
              <a:stCxn id="578" idx="0"/>
              <a:endCxn id="577" idx="2"/>
            </p:cNvCxnSpPr>
            <p:nvPr/>
          </p:nvCxnSpPr>
          <p:spPr>
            <a:xfrm flipV="1">
              <a:off x="6132291" y="5060439"/>
              <a:ext cx="29275" cy="5622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8" name="Прямая соединительная линия 537"/>
            <p:cNvCxnSpPr>
              <a:stCxn id="552" idx="6"/>
              <a:endCxn id="549" idx="1"/>
            </p:cNvCxnSpPr>
            <p:nvPr/>
          </p:nvCxnSpPr>
          <p:spPr>
            <a:xfrm rot="5076742" flipH="1" flipV="1">
              <a:off x="5488064" y="6252517"/>
              <a:ext cx="41011" cy="4910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9" name="Прямая соединительная линия 538"/>
            <p:cNvCxnSpPr>
              <a:stCxn id="544" idx="7"/>
              <a:endCxn id="543" idx="2"/>
            </p:cNvCxnSpPr>
            <p:nvPr/>
          </p:nvCxnSpPr>
          <p:spPr>
            <a:xfrm rot="5400000" flipH="1" flipV="1">
              <a:off x="5632598" y="5774212"/>
              <a:ext cx="249589" cy="25138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40" name="Прямая соединительная линия 539"/>
            <p:cNvCxnSpPr>
              <a:stCxn id="548" idx="3"/>
              <a:endCxn id="547" idx="6"/>
            </p:cNvCxnSpPr>
            <p:nvPr/>
          </p:nvCxnSpPr>
          <p:spPr>
            <a:xfrm rot="5400000">
              <a:off x="6031085" y="5887865"/>
              <a:ext cx="47329" cy="4852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41" name="8-конечная звезда 540"/>
            <p:cNvSpPr/>
            <p:nvPr/>
          </p:nvSpPr>
          <p:spPr>
            <a:xfrm rot="1262594">
              <a:off x="5438730" y="5367299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42" name="8-конечная звезда 541"/>
            <p:cNvSpPr/>
            <p:nvPr/>
          </p:nvSpPr>
          <p:spPr>
            <a:xfrm rot="1262594">
              <a:off x="5079960" y="5365721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43" name="8-конечная звезда 542"/>
            <p:cNvSpPr/>
            <p:nvPr/>
          </p:nvSpPr>
          <p:spPr>
            <a:xfrm rot="1262594">
              <a:off x="5865779" y="5722910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44" name="8-конечная звезда 543"/>
            <p:cNvSpPr/>
            <p:nvPr/>
          </p:nvSpPr>
          <p:spPr>
            <a:xfrm rot="1262594">
              <a:off x="5580026" y="6008661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45" name="8-конечная звезда 544"/>
            <p:cNvSpPr/>
            <p:nvPr/>
          </p:nvSpPr>
          <p:spPr>
            <a:xfrm rot="1262594">
              <a:off x="5079960" y="565147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46" name="8-конечная звезда 545"/>
            <p:cNvSpPr/>
            <p:nvPr/>
          </p:nvSpPr>
          <p:spPr>
            <a:xfrm rot="1262594">
              <a:off x="5316555" y="5816629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47" name="8-конечная звезда 546"/>
            <p:cNvSpPr/>
            <p:nvPr/>
          </p:nvSpPr>
          <p:spPr>
            <a:xfrm rot="1262594">
              <a:off x="6006023" y="5934592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48" name="8-конечная звезда 547"/>
            <p:cNvSpPr/>
            <p:nvPr/>
          </p:nvSpPr>
          <p:spPr>
            <a:xfrm rot="1262594">
              <a:off x="6077460" y="5863154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49" name="8-конечная звезда 548"/>
            <p:cNvSpPr/>
            <p:nvPr/>
          </p:nvSpPr>
          <p:spPr>
            <a:xfrm rot="1262594">
              <a:off x="5505958" y="6220344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50" name="8-конечная звезда 549"/>
            <p:cNvSpPr/>
            <p:nvPr/>
          </p:nvSpPr>
          <p:spPr>
            <a:xfrm rot="1262594">
              <a:off x="5635118" y="6360537"/>
              <a:ext cx="43200" cy="43201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51" name="8-конечная звезда 550"/>
            <p:cNvSpPr/>
            <p:nvPr/>
          </p:nvSpPr>
          <p:spPr>
            <a:xfrm rot="1262594">
              <a:off x="5552493" y="6319546"/>
              <a:ext cx="36001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52" name="8-конечная звезда 551"/>
            <p:cNvSpPr/>
            <p:nvPr/>
          </p:nvSpPr>
          <p:spPr>
            <a:xfrm rot="1262594">
              <a:off x="5453808" y="6298081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53" name="8-конечная звезда 552"/>
            <p:cNvSpPr/>
            <p:nvPr/>
          </p:nvSpPr>
          <p:spPr>
            <a:xfrm rot="1262594">
              <a:off x="5564030" y="6444849"/>
              <a:ext cx="36001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554" name="Прямая соединительная линия 553"/>
            <p:cNvCxnSpPr>
              <a:stCxn id="546" idx="4"/>
              <a:endCxn id="545" idx="0"/>
            </p:cNvCxnSpPr>
            <p:nvPr/>
          </p:nvCxnSpPr>
          <p:spPr>
            <a:xfrm rot="10800000">
              <a:off x="5132159" y="5688168"/>
              <a:ext cx="185596" cy="13999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5" name="Прямая соединительная линия 554"/>
            <p:cNvCxnSpPr>
              <a:stCxn id="546" idx="0"/>
              <a:endCxn id="544" idx="4"/>
            </p:cNvCxnSpPr>
            <p:nvPr/>
          </p:nvCxnSpPr>
          <p:spPr>
            <a:xfrm>
              <a:off x="5351355" y="5841092"/>
              <a:ext cx="230472" cy="18487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6" name="Прямая соединительная линия 555"/>
            <p:cNvCxnSpPr>
              <a:stCxn id="541" idx="7"/>
              <a:endCxn id="543" idx="5"/>
            </p:cNvCxnSpPr>
            <p:nvPr/>
          </p:nvCxnSpPr>
          <p:spPr>
            <a:xfrm rot="16200000" flipH="1">
              <a:off x="5521930" y="5365350"/>
              <a:ext cx="338693" cy="38107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2" name="Прямая соединительная линия 561"/>
            <p:cNvCxnSpPr>
              <a:stCxn id="543" idx="0"/>
              <a:endCxn id="548" idx="5"/>
            </p:cNvCxnSpPr>
            <p:nvPr/>
          </p:nvCxnSpPr>
          <p:spPr>
            <a:xfrm>
              <a:off x="5917978" y="5759605"/>
              <a:ext cx="170173" cy="10510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3" name="Прямая соединительная линия 562"/>
            <p:cNvCxnSpPr>
              <a:stCxn id="549" idx="6"/>
              <a:endCxn id="544" idx="2"/>
            </p:cNvCxnSpPr>
            <p:nvPr/>
          </p:nvCxnSpPr>
          <p:spPr>
            <a:xfrm rot="5400000" flipH="1" flipV="1">
              <a:off x="5483534" y="6107747"/>
              <a:ext cx="160684" cy="6691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4" name="Прямая соединительная линия 563"/>
            <p:cNvCxnSpPr>
              <a:stCxn id="545" idx="5"/>
              <a:endCxn id="542" idx="2"/>
            </p:cNvCxnSpPr>
            <p:nvPr/>
          </p:nvCxnSpPr>
          <p:spPr>
            <a:xfrm rot="5400000" flipH="1" flipV="1">
              <a:off x="4978692" y="5535226"/>
              <a:ext cx="235879" cy="126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5" name="Прямая соединительная линия 564"/>
            <p:cNvCxnSpPr>
              <a:stCxn id="541" idx="4"/>
              <a:endCxn id="542" idx="7"/>
            </p:cNvCxnSpPr>
            <p:nvPr/>
          </p:nvCxnSpPr>
          <p:spPr>
            <a:xfrm rot="10800000">
              <a:off x="5131635" y="5381759"/>
              <a:ext cx="309257" cy="630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6" name="Прямая соединительная линия 565"/>
            <p:cNvCxnSpPr>
              <a:stCxn id="541" idx="3"/>
              <a:endCxn id="545" idx="6"/>
            </p:cNvCxnSpPr>
            <p:nvPr/>
          </p:nvCxnSpPr>
          <p:spPr>
            <a:xfrm rot="5400000">
              <a:off x="5158880" y="5370631"/>
              <a:ext cx="240419" cy="32486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7" name="Прямая соединительная линия 566"/>
            <p:cNvCxnSpPr>
              <a:stCxn id="571" idx="4"/>
              <a:endCxn id="572" idx="0"/>
            </p:cNvCxnSpPr>
            <p:nvPr/>
          </p:nvCxnSpPr>
          <p:spPr>
            <a:xfrm rot="10800000">
              <a:off x="5826511" y="4816048"/>
              <a:ext cx="37837" cy="1198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8" name="Прямая соединительная линия 567"/>
            <p:cNvCxnSpPr>
              <a:stCxn id="553" idx="7"/>
              <a:endCxn id="550" idx="2"/>
            </p:cNvCxnSpPr>
            <p:nvPr/>
          </p:nvCxnSpPr>
          <p:spPr>
            <a:xfrm rot="5076742" flipH="1" flipV="1">
              <a:off x="5599433" y="6401401"/>
              <a:ext cx="48362" cy="5473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9" name="Прямая соединительная линия 568"/>
            <p:cNvCxnSpPr>
              <a:stCxn id="550" idx="5"/>
              <a:endCxn id="551" idx="0"/>
            </p:cNvCxnSpPr>
            <p:nvPr/>
          </p:nvCxnSpPr>
          <p:spPr>
            <a:xfrm rot="15876742" flipV="1">
              <a:off x="5605596" y="6323750"/>
              <a:ext cx="24422" cy="5883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0" name="Прямая соединительная линия 569"/>
            <p:cNvCxnSpPr>
              <a:stCxn id="551" idx="4"/>
              <a:endCxn id="552" idx="0"/>
            </p:cNvCxnSpPr>
            <p:nvPr/>
          </p:nvCxnSpPr>
          <p:spPr>
            <a:xfrm rot="10476742">
              <a:off x="5499277" y="6326951"/>
              <a:ext cx="54190" cy="694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71" name="8-конечная звезда 570"/>
            <p:cNvSpPr/>
            <p:nvPr/>
          </p:nvSpPr>
          <p:spPr>
            <a:xfrm rot="1262594">
              <a:off x="5863147" y="4816497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72" name="8-конечная звезда 571"/>
            <p:cNvSpPr/>
            <p:nvPr/>
          </p:nvSpPr>
          <p:spPr>
            <a:xfrm rot="1262594">
              <a:off x="5791710" y="4791585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73" name="8-конечная звезда 572"/>
            <p:cNvSpPr/>
            <p:nvPr/>
          </p:nvSpPr>
          <p:spPr>
            <a:xfrm rot="1262594">
              <a:off x="5863147" y="4720146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74" name="8-конечная звезда 573"/>
            <p:cNvSpPr/>
            <p:nvPr/>
          </p:nvSpPr>
          <p:spPr>
            <a:xfrm rot="1262594">
              <a:off x="5459431" y="5316563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75" name="8-конечная звезда 574"/>
            <p:cNvSpPr/>
            <p:nvPr/>
          </p:nvSpPr>
          <p:spPr>
            <a:xfrm rot="1262594">
              <a:off x="6006023" y="5648841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76" name="8-конечная звезда 575"/>
            <p:cNvSpPr/>
            <p:nvPr/>
          </p:nvSpPr>
          <p:spPr>
            <a:xfrm rot="1262594">
              <a:off x="6080094" y="4865654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77" name="8-конечная звезда 576"/>
            <p:cNvSpPr/>
            <p:nvPr/>
          </p:nvSpPr>
          <p:spPr>
            <a:xfrm rot="1262594">
              <a:off x="6140800" y="4997800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78" name="8-конечная звезда 577"/>
            <p:cNvSpPr/>
            <p:nvPr/>
          </p:nvSpPr>
          <p:spPr>
            <a:xfrm rot="1262594">
              <a:off x="6080092" y="5079969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79" name="8-конечная звезда 578"/>
            <p:cNvSpPr/>
            <p:nvPr/>
          </p:nvSpPr>
          <p:spPr>
            <a:xfrm rot="1262594">
              <a:off x="6171262" y="5237777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84" name="8-конечная звезда 583"/>
            <p:cNvSpPr/>
            <p:nvPr/>
          </p:nvSpPr>
          <p:spPr>
            <a:xfrm rot="1262594">
              <a:off x="5766815" y="5403699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85" name="8-конечная звезда 584"/>
            <p:cNvSpPr/>
            <p:nvPr/>
          </p:nvSpPr>
          <p:spPr>
            <a:xfrm rot="1262594">
              <a:off x="5959331" y="5544442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86" name="8-конечная звезда 585"/>
            <p:cNvSpPr/>
            <p:nvPr/>
          </p:nvSpPr>
          <p:spPr>
            <a:xfrm rot="1262594">
              <a:off x="5943696" y="5461650"/>
              <a:ext cx="64801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587" name="Прямая соединительная линия 586"/>
            <p:cNvCxnSpPr>
              <a:stCxn id="586" idx="6"/>
              <a:endCxn id="579" idx="2"/>
            </p:cNvCxnSpPr>
            <p:nvPr/>
          </p:nvCxnSpPr>
          <p:spPr>
            <a:xfrm rot="5076742" flipH="1" flipV="1">
              <a:off x="6010447" y="5268924"/>
              <a:ext cx="155536" cy="21593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8" name="Прямая соединительная линия 587"/>
            <p:cNvCxnSpPr>
              <a:stCxn id="575" idx="4"/>
              <a:endCxn id="585" idx="2"/>
            </p:cNvCxnSpPr>
            <p:nvPr/>
          </p:nvCxnSpPr>
          <p:spPr>
            <a:xfrm rot="10476742">
              <a:off x="5979263" y="5595410"/>
              <a:ext cx="24675" cy="6661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9" name="Прямая соединительная линия 588"/>
            <p:cNvCxnSpPr>
              <a:stCxn id="579" idx="4"/>
              <a:endCxn id="578" idx="1"/>
            </p:cNvCxnSpPr>
            <p:nvPr/>
          </p:nvCxnSpPr>
          <p:spPr>
            <a:xfrm rot="10476742">
              <a:off x="6123955" y="5129044"/>
              <a:ext cx="42745" cy="12881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0" name="Прямая соединительная линия 589"/>
            <p:cNvCxnSpPr>
              <a:stCxn id="576" idx="1"/>
              <a:endCxn id="577" idx="5"/>
            </p:cNvCxnSpPr>
            <p:nvPr/>
          </p:nvCxnSpPr>
          <p:spPr>
            <a:xfrm rot="16200000" flipH="1">
              <a:off x="6097418" y="4937966"/>
              <a:ext cx="83264" cy="4198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1" name="Прямая соединительная линия 590"/>
            <p:cNvCxnSpPr>
              <a:stCxn id="586" idx="3"/>
              <a:endCxn id="584" idx="0"/>
            </p:cNvCxnSpPr>
            <p:nvPr/>
          </p:nvCxnSpPr>
          <p:spPr>
            <a:xfrm rot="5076742" flipH="1">
              <a:off x="5843065" y="5413984"/>
              <a:ext cx="78810" cy="11953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2" name="Прямая соединительная линия 591"/>
            <p:cNvCxnSpPr>
              <a:stCxn id="571" idx="0"/>
              <a:endCxn id="576" idx="4"/>
            </p:cNvCxnSpPr>
            <p:nvPr/>
          </p:nvCxnSpPr>
          <p:spPr>
            <a:xfrm>
              <a:off x="5897947" y="4840960"/>
              <a:ext cx="183948" cy="4199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3" name="Прямая соединительная линия 592"/>
            <p:cNvCxnSpPr>
              <a:stCxn id="571" idx="1"/>
              <a:endCxn id="573" idx="1"/>
            </p:cNvCxnSpPr>
            <p:nvPr/>
          </p:nvCxnSpPr>
          <p:spPr>
            <a:xfrm rot="5400000" flipH="1">
              <a:off x="5840280" y="4802771"/>
              <a:ext cx="96351" cy="158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4" name="Прямая соединительная линия 593"/>
            <p:cNvCxnSpPr>
              <a:stCxn id="631" idx="3"/>
              <a:endCxn id="650" idx="7"/>
            </p:cNvCxnSpPr>
            <p:nvPr/>
          </p:nvCxnSpPr>
          <p:spPr>
            <a:xfrm rot="5400000">
              <a:off x="4647637" y="5439196"/>
              <a:ext cx="41535" cy="25626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5" name="Прямая соединительная линия 594"/>
            <p:cNvCxnSpPr>
              <a:stCxn id="626" idx="4"/>
              <a:endCxn id="571" idx="1"/>
            </p:cNvCxnSpPr>
            <p:nvPr/>
          </p:nvCxnSpPr>
          <p:spPr>
            <a:xfrm rot="10800000">
              <a:off x="5888457" y="4850946"/>
              <a:ext cx="48623" cy="4258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02" name="Прямая соединительная линия 601"/>
            <p:cNvCxnSpPr>
              <a:stCxn id="607" idx="6"/>
              <a:endCxn id="571" idx="1"/>
            </p:cNvCxnSpPr>
            <p:nvPr/>
          </p:nvCxnSpPr>
          <p:spPr>
            <a:xfrm rot="16200000" flipV="1">
              <a:off x="5848002" y="4891401"/>
              <a:ext cx="86009" cy="510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03" name="Прямая соединительная линия 602"/>
            <p:cNvCxnSpPr>
              <a:stCxn id="574" idx="0"/>
              <a:endCxn id="584" idx="4"/>
            </p:cNvCxnSpPr>
            <p:nvPr/>
          </p:nvCxnSpPr>
          <p:spPr>
            <a:xfrm rot="21276742">
              <a:off x="5498898" y="5328732"/>
              <a:ext cx="265049" cy="10477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07" name="8-конечная звезда 606"/>
            <p:cNvSpPr/>
            <p:nvPr/>
          </p:nvSpPr>
          <p:spPr>
            <a:xfrm rot="1262594">
              <a:off x="5864200" y="4935514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26" name="8-конечная звезда 625"/>
            <p:cNvSpPr/>
            <p:nvPr/>
          </p:nvSpPr>
          <p:spPr>
            <a:xfrm rot="1262594">
              <a:off x="5935638" y="4879682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27" name="8-конечная звезда 626"/>
            <p:cNvSpPr/>
            <p:nvPr/>
          </p:nvSpPr>
          <p:spPr>
            <a:xfrm rot="1262594">
              <a:off x="5161892" y="6088085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28" name="8-конечная звезда 627"/>
            <p:cNvSpPr/>
            <p:nvPr/>
          </p:nvSpPr>
          <p:spPr>
            <a:xfrm rot="1262594">
              <a:off x="4804312" y="5883049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29" name="8-конечная звезда 628"/>
            <p:cNvSpPr/>
            <p:nvPr/>
          </p:nvSpPr>
          <p:spPr>
            <a:xfrm rot="1262594">
              <a:off x="4979165" y="5946480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30" name="8-конечная звезда 629"/>
            <p:cNvSpPr/>
            <p:nvPr/>
          </p:nvSpPr>
          <p:spPr>
            <a:xfrm rot="1262594">
              <a:off x="4937084" y="5722911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31" name="8-конечная звезда 630"/>
            <p:cNvSpPr/>
            <p:nvPr/>
          </p:nvSpPr>
          <p:spPr>
            <a:xfrm rot="1262594">
              <a:off x="4794208" y="5508596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32" name="8-конечная звезда 631"/>
            <p:cNvSpPr/>
            <p:nvPr/>
          </p:nvSpPr>
          <p:spPr>
            <a:xfrm rot="1262594">
              <a:off x="5310442" y="5915984"/>
              <a:ext cx="43200" cy="43201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33" name="8-конечная звезда 632"/>
            <p:cNvSpPr/>
            <p:nvPr/>
          </p:nvSpPr>
          <p:spPr>
            <a:xfrm rot="1262594">
              <a:off x="5067848" y="6016278"/>
              <a:ext cx="43200" cy="43201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34" name="8-конечная звезда 633"/>
            <p:cNvSpPr/>
            <p:nvPr/>
          </p:nvSpPr>
          <p:spPr>
            <a:xfrm rot="1262594">
              <a:off x="4864066" y="5721332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638" name="Прямая соединительная линия 637"/>
            <p:cNvCxnSpPr>
              <a:stCxn id="633" idx="5"/>
              <a:endCxn id="629" idx="0"/>
            </p:cNvCxnSpPr>
            <p:nvPr/>
          </p:nvCxnSpPr>
          <p:spPr>
            <a:xfrm rot="15876742" flipV="1">
              <a:off x="5036137" y="5977591"/>
              <a:ext cx="40139" cy="4586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9" name="Прямая соединительная линия 638"/>
            <p:cNvCxnSpPr>
              <a:stCxn id="632" idx="2"/>
              <a:endCxn id="627" idx="7"/>
            </p:cNvCxnSpPr>
            <p:nvPr/>
          </p:nvCxnSpPr>
          <p:spPr>
            <a:xfrm rot="5076742">
              <a:off x="5201071" y="5968776"/>
              <a:ext cx="135650" cy="12387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0" name="Прямая соединительная линия 639"/>
            <p:cNvCxnSpPr>
              <a:stCxn id="633" idx="1"/>
              <a:endCxn id="627" idx="4"/>
            </p:cNvCxnSpPr>
            <p:nvPr/>
          </p:nvCxnSpPr>
          <p:spPr>
            <a:xfrm rot="15876742" flipH="1">
              <a:off x="5103613" y="6051303"/>
              <a:ext cx="54313" cy="6066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1" name="Прямая соединительная линия 640"/>
            <p:cNvCxnSpPr>
              <a:stCxn id="545" idx="3"/>
              <a:endCxn id="630" idx="7"/>
            </p:cNvCxnSpPr>
            <p:nvPr/>
          </p:nvCxnSpPr>
          <p:spPr>
            <a:xfrm rot="5400000">
              <a:off x="5010766" y="5667428"/>
              <a:ext cx="49512" cy="9352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2" name="Прямая соединительная линия 641"/>
            <p:cNvCxnSpPr>
              <a:stCxn id="634" idx="0"/>
              <a:endCxn id="630" idx="4"/>
            </p:cNvCxnSpPr>
            <p:nvPr/>
          </p:nvCxnSpPr>
          <p:spPr>
            <a:xfrm flipV="1">
              <a:off x="4905825" y="5740216"/>
              <a:ext cx="33060" cy="1047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7" name="Прямая соединительная линия 646"/>
            <p:cNvCxnSpPr>
              <a:stCxn id="634" idx="6"/>
              <a:endCxn id="631" idx="1"/>
            </p:cNvCxnSpPr>
            <p:nvPr/>
          </p:nvCxnSpPr>
          <p:spPr>
            <a:xfrm rot="16200000" flipV="1">
              <a:off x="4781546" y="5610896"/>
              <a:ext cx="162503" cy="6125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8" name="Прямая соединительная линия 647"/>
            <p:cNvCxnSpPr>
              <a:stCxn id="634" idx="3"/>
              <a:endCxn id="628" idx="6"/>
            </p:cNvCxnSpPr>
            <p:nvPr/>
          </p:nvCxnSpPr>
          <p:spPr>
            <a:xfrm rot="5076742">
              <a:off x="4788556" y="5799902"/>
              <a:ext cx="130112" cy="3709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9" name="Прямая соединительная линия 648"/>
            <p:cNvCxnSpPr>
              <a:stCxn id="628" idx="0"/>
              <a:endCxn id="629" idx="4"/>
            </p:cNvCxnSpPr>
            <p:nvPr/>
          </p:nvCxnSpPr>
          <p:spPr>
            <a:xfrm rot="21276742">
              <a:off x="4859056" y="5913756"/>
              <a:ext cx="119364" cy="5601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50" name="8-конечная звезда 649"/>
            <p:cNvSpPr/>
            <p:nvPr/>
          </p:nvSpPr>
          <p:spPr>
            <a:xfrm rot="1262594">
              <a:off x="4505825" y="5577403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</p:grpSp>
      <p:grpSp>
        <p:nvGrpSpPr>
          <p:cNvPr id="17" name="Группа 805"/>
          <p:cNvGrpSpPr/>
          <p:nvPr/>
        </p:nvGrpSpPr>
        <p:grpSpPr>
          <a:xfrm>
            <a:off x="3077063" y="5363089"/>
            <a:ext cx="1485393" cy="986974"/>
            <a:chOff x="3077063" y="5363089"/>
            <a:chExt cx="1485393" cy="986974"/>
          </a:xfrm>
        </p:grpSpPr>
        <p:sp>
          <p:nvSpPr>
            <p:cNvPr id="676" name="8-конечная звезда 675"/>
            <p:cNvSpPr/>
            <p:nvPr/>
          </p:nvSpPr>
          <p:spPr>
            <a:xfrm rot="1262594">
              <a:off x="4295722" y="5867366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77" name="8-конечная звезда 676"/>
            <p:cNvSpPr/>
            <p:nvPr/>
          </p:nvSpPr>
          <p:spPr>
            <a:xfrm rot="1262594">
              <a:off x="4365581" y="600866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78" name="8-конечная звезда 677"/>
            <p:cNvSpPr/>
            <p:nvPr/>
          </p:nvSpPr>
          <p:spPr>
            <a:xfrm rot="1262594">
              <a:off x="4079829" y="593887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79" name="8-конечная звезда 678"/>
            <p:cNvSpPr/>
            <p:nvPr/>
          </p:nvSpPr>
          <p:spPr>
            <a:xfrm rot="1262594">
              <a:off x="4294142" y="6151538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80" name="8-конечная звезда 679"/>
            <p:cNvSpPr/>
            <p:nvPr/>
          </p:nvSpPr>
          <p:spPr>
            <a:xfrm rot="1262594">
              <a:off x="4365581" y="629606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81" name="8-конечная звезда 680"/>
            <p:cNvSpPr/>
            <p:nvPr/>
          </p:nvSpPr>
          <p:spPr>
            <a:xfrm rot="1262594">
              <a:off x="4508456" y="6080102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82" name="8-конечная звезда 681"/>
            <p:cNvSpPr/>
            <p:nvPr/>
          </p:nvSpPr>
          <p:spPr>
            <a:xfrm rot="1262594">
              <a:off x="4008390" y="5865786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83" name="8-конечная звезда 682"/>
            <p:cNvSpPr/>
            <p:nvPr/>
          </p:nvSpPr>
          <p:spPr>
            <a:xfrm rot="1262594">
              <a:off x="4438667" y="5795997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84" name="8-конечная звезда 683"/>
            <p:cNvSpPr/>
            <p:nvPr/>
          </p:nvSpPr>
          <p:spPr>
            <a:xfrm rot="1262594">
              <a:off x="4008391" y="5722910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85" name="8-конечная звезда 684"/>
            <p:cNvSpPr/>
            <p:nvPr/>
          </p:nvSpPr>
          <p:spPr>
            <a:xfrm rot="1262594">
              <a:off x="3794076" y="5865786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86" name="8-конечная звезда 685"/>
            <p:cNvSpPr/>
            <p:nvPr/>
          </p:nvSpPr>
          <p:spPr>
            <a:xfrm rot="1262594">
              <a:off x="3867163" y="565147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88" name="8-конечная звезда 687"/>
            <p:cNvSpPr/>
            <p:nvPr/>
          </p:nvSpPr>
          <p:spPr>
            <a:xfrm rot="1262594">
              <a:off x="3865514" y="600866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693" name="Прямая соединительная линия 692"/>
            <p:cNvCxnSpPr>
              <a:stCxn id="684" idx="4"/>
              <a:endCxn id="686" idx="0"/>
            </p:cNvCxnSpPr>
            <p:nvPr/>
          </p:nvCxnSpPr>
          <p:spPr>
            <a:xfrm rot="10800000">
              <a:off x="3919362" y="5688169"/>
              <a:ext cx="90830" cy="5204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94" name="8-конечная звезда 693"/>
            <p:cNvSpPr/>
            <p:nvPr/>
          </p:nvSpPr>
          <p:spPr>
            <a:xfrm rot="1262594">
              <a:off x="3935900" y="5661374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95" name="8-конечная звезда 694"/>
            <p:cNvSpPr/>
            <p:nvPr/>
          </p:nvSpPr>
          <p:spPr>
            <a:xfrm rot="1262594">
              <a:off x="3506746" y="5507017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96" name="8-конечная звезда 695"/>
            <p:cNvSpPr/>
            <p:nvPr/>
          </p:nvSpPr>
          <p:spPr>
            <a:xfrm rot="1262594">
              <a:off x="3505694" y="5363089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97" name="8-конечная звезда 696"/>
            <p:cNvSpPr/>
            <p:nvPr/>
          </p:nvSpPr>
          <p:spPr>
            <a:xfrm rot="1262594">
              <a:off x="3149556" y="5792769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98" name="8-конечная звезда 697"/>
            <p:cNvSpPr/>
            <p:nvPr/>
          </p:nvSpPr>
          <p:spPr>
            <a:xfrm rot="1262594">
              <a:off x="3506745" y="6078521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99" name="8-конечная звезда 698"/>
            <p:cNvSpPr/>
            <p:nvPr/>
          </p:nvSpPr>
          <p:spPr>
            <a:xfrm rot="1262594">
              <a:off x="3505692" y="6220345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00" name="8-конечная звезда 699"/>
            <p:cNvSpPr/>
            <p:nvPr/>
          </p:nvSpPr>
          <p:spPr>
            <a:xfrm rot="1262594">
              <a:off x="3077063" y="6006031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701" name="Прямая соединительная линия 700"/>
            <p:cNvCxnSpPr>
              <a:stCxn id="681" idx="6"/>
              <a:endCxn id="683" idx="0"/>
            </p:cNvCxnSpPr>
            <p:nvPr/>
          </p:nvCxnSpPr>
          <p:spPr>
            <a:xfrm rot="16200000" flipV="1">
              <a:off x="4393404" y="5930155"/>
              <a:ext cx="249211" cy="5428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3" name="Прямая соединительная линия 702"/>
            <p:cNvCxnSpPr>
              <a:stCxn id="683" idx="3"/>
              <a:endCxn id="676" idx="7"/>
            </p:cNvCxnSpPr>
            <p:nvPr/>
          </p:nvCxnSpPr>
          <p:spPr>
            <a:xfrm rot="5400000">
              <a:off x="4373037" y="5818654"/>
              <a:ext cx="52650" cy="8326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4" name="Прямая соединительная линия 703"/>
            <p:cNvCxnSpPr>
              <a:stCxn id="681" idx="4"/>
              <a:endCxn id="677" idx="0"/>
            </p:cNvCxnSpPr>
            <p:nvPr/>
          </p:nvCxnSpPr>
          <p:spPr>
            <a:xfrm rot="10800000">
              <a:off x="4417781" y="6045359"/>
              <a:ext cx="92477" cy="5204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5" name="Прямая соединительная линия 704"/>
            <p:cNvCxnSpPr>
              <a:stCxn id="679" idx="6"/>
              <a:endCxn id="677" idx="2"/>
            </p:cNvCxnSpPr>
            <p:nvPr/>
          </p:nvCxnSpPr>
          <p:spPr>
            <a:xfrm rot="5400000" flipH="1" flipV="1">
              <a:off x="4310623" y="6081077"/>
              <a:ext cx="92477" cy="5204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6" name="Прямая соединительная линия 705"/>
            <p:cNvCxnSpPr>
              <a:stCxn id="680" idx="5"/>
              <a:endCxn id="679" idx="1"/>
            </p:cNvCxnSpPr>
            <p:nvPr/>
          </p:nvCxnSpPr>
          <p:spPr>
            <a:xfrm rot="16200000" flipV="1">
              <a:off x="4309274" y="6226044"/>
              <a:ext cx="95177" cy="4951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7" name="Прямая соединительная линия 706"/>
            <p:cNvCxnSpPr>
              <a:stCxn id="680" idx="7"/>
              <a:endCxn id="681" idx="1"/>
            </p:cNvCxnSpPr>
            <p:nvPr/>
          </p:nvCxnSpPr>
          <p:spPr>
            <a:xfrm rot="5400000" flipH="1" flipV="1">
              <a:off x="4391675" y="6157356"/>
              <a:ext cx="180324" cy="12916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5" name="Прямая соединительная линия 744"/>
            <p:cNvCxnSpPr>
              <a:stCxn id="682" idx="7"/>
              <a:endCxn id="684" idx="1"/>
            </p:cNvCxnSpPr>
            <p:nvPr/>
          </p:nvCxnSpPr>
          <p:spPr>
            <a:xfrm rot="16200000" flipV="1">
              <a:off x="3999590" y="5821349"/>
              <a:ext cx="107239" cy="1371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6" name="Прямая соединительная линия 745"/>
            <p:cNvCxnSpPr>
              <a:stCxn id="685" idx="0"/>
              <a:endCxn id="682" idx="4"/>
            </p:cNvCxnSpPr>
            <p:nvPr/>
          </p:nvCxnSpPr>
          <p:spPr>
            <a:xfrm flipV="1">
              <a:off x="3846275" y="5883091"/>
              <a:ext cx="163916" cy="1939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7" name="Прямая соединительная линия 746"/>
            <p:cNvCxnSpPr>
              <a:stCxn id="678" idx="5"/>
              <a:endCxn id="682" idx="0"/>
            </p:cNvCxnSpPr>
            <p:nvPr/>
          </p:nvCxnSpPr>
          <p:spPr>
            <a:xfrm rot="16200000" flipV="1">
              <a:off x="4058869" y="5904201"/>
              <a:ext cx="38718" cy="3527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8" name="Прямая соединительная линия 747"/>
            <p:cNvCxnSpPr>
              <a:stCxn id="677" idx="5"/>
              <a:endCxn id="676" idx="1"/>
            </p:cNvCxnSpPr>
            <p:nvPr/>
          </p:nvCxnSpPr>
          <p:spPr>
            <a:xfrm rot="16200000" flipV="1">
              <a:off x="4320641" y="5950012"/>
              <a:ext cx="81615" cy="4034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9" name="Прямая соединительная линия 748"/>
            <p:cNvCxnSpPr>
              <a:stCxn id="678" idx="7"/>
              <a:endCxn id="677" idx="4"/>
            </p:cNvCxnSpPr>
            <p:nvPr/>
          </p:nvCxnSpPr>
          <p:spPr>
            <a:xfrm rot="16200000" flipH="1">
              <a:off x="4213913" y="5872500"/>
              <a:ext cx="71058" cy="23587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0" name="Прямая соединительная линия 749"/>
            <p:cNvCxnSpPr>
              <a:stCxn id="688" idx="5"/>
              <a:endCxn id="685" idx="1"/>
            </p:cNvCxnSpPr>
            <p:nvPr/>
          </p:nvCxnSpPr>
          <p:spPr>
            <a:xfrm rot="16200000" flipV="1">
              <a:off x="3810031" y="5939469"/>
              <a:ext cx="93529" cy="4951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1" name="Прямая соединительная линия 750"/>
            <p:cNvCxnSpPr>
              <a:stCxn id="688" idx="0"/>
              <a:endCxn id="678" idx="1"/>
            </p:cNvCxnSpPr>
            <p:nvPr/>
          </p:nvCxnSpPr>
          <p:spPr>
            <a:xfrm flipV="1">
              <a:off x="3917713" y="5990547"/>
              <a:ext cx="200079" cy="5481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2" name="Прямая соединительная линия 751"/>
            <p:cNvCxnSpPr>
              <a:stCxn id="682" idx="4"/>
              <a:endCxn id="686" idx="2"/>
            </p:cNvCxnSpPr>
            <p:nvPr/>
          </p:nvCxnSpPr>
          <p:spPr>
            <a:xfrm rot="10800000">
              <a:off x="3884469" y="5703673"/>
              <a:ext cx="125723" cy="17941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3" name="Прямая соединительная линия 752"/>
            <p:cNvCxnSpPr>
              <a:stCxn id="698" idx="7"/>
              <a:endCxn id="688" idx="3"/>
            </p:cNvCxnSpPr>
            <p:nvPr/>
          </p:nvCxnSpPr>
          <p:spPr>
            <a:xfrm rot="5400000" flipH="1" flipV="1">
              <a:off x="3685600" y="5909111"/>
              <a:ext cx="44724" cy="31975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4" name="Прямая соединительная линия 753"/>
            <p:cNvCxnSpPr>
              <a:stCxn id="697" idx="7"/>
              <a:endCxn id="685" idx="3"/>
            </p:cNvCxnSpPr>
            <p:nvPr/>
          </p:nvCxnSpPr>
          <p:spPr>
            <a:xfrm rot="16200000" flipH="1">
              <a:off x="3444573" y="5551920"/>
              <a:ext cx="98151" cy="60550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0" name="Прямая соединительная линия 759"/>
            <p:cNvCxnSpPr>
              <a:stCxn id="700" idx="6"/>
              <a:endCxn id="697" idx="3"/>
            </p:cNvCxnSpPr>
            <p:nvPr/>
          </p:nvCxnSpPr>
          <p:spPr>
            <a:xfrm rot="5400000" flipH="1" flipV="1">
              <a:off x="3034426" y="5890241"/>
              <a:ext cx="184091" cy="4989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3" name="Прямая соединительная линия 792"/>
            <p:cNvCxnSpPr>
              <a:stCxn id="698" idx="4"/>
              <a:endCxn id="697" idx="1"/>
            </p:cNvCxnSpPr>
            <p:nvPr/>
          </p:nvCxnSpPr>
          <p:spPr>
            <a:xfrm rot="10800000">
              <a:off x="3179928" y="5834109"/>
              <a:ext cx="328259" cy="25825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4" name="Прямая соединительная линия 793"/>
            <p:cNvCxnSpPr>
              <a:stCxn id="699" idx="6"/>
              <a:endCxn id="698" idx="1"/>
            </p:cNvCxnSpPr>
            <p:nvPr/>
          </p:nvCxnSpPr>
          <p:spPr>
            <a:xfrm rot="5400000" flipH="1" flipV="1">
              <a:off x="3482793" y="6167223"/>
              <a:ext cx="101684" cy="696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5" name="Прямая соединительная линия 794"/>
            <p:cNvCxnSpPr>
              <a:stCxn id="695" idx="0"/>
              <a:endCxn id="686" idx="4"/>
            </p:cNvCxnSpPr>
            <p:nvPr/>
          </p:nvCxnSpPr>
          <p:spPr>
            <a:xfrm>
              <a:off x="3548505" y="5536373"/>
              <a:ext cx="320459" cy="13240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6" name="Прямая соединительная линия 795"/>
            <p:cNvCxnSpPr>
              <a:stCxn id="695" idx="5"/>
              <a:endCxn id="696" idx="1"/>
            </p:cNvCxnSpPr>
            <p:nvPr/>
          </p:nvCxnSpPr>
          <p:spPr>
            <a:xfrm rot="5400000" flipH="1" flipV="1">
              <a:off x="3469620" y="5447494"/>
              <a:ext cx="111339" cy="1142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812" name="Прямая соединительная линия 811"/>
          <p:cNvCxnSpPr/>
          <p:nvPr/>
        </p:nvCxnSpPr>
        <p:spPr>
          <a:xfrm rot="5400000">
            <a:off x="3906615" y="6621267"/>
            <a:ext cx="259200" cy="71438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823" name="Прямая соединительная линия 822"/>
          <p:cNvCxnSpPr/>
          <p:nvPr/>
        </p:nvCxnSpPr>
        <p:spPr>
          <a:xfrm rot="16200000" flipH="1">
            <a:off x="5660447" y="6412520"/>
            <a:ext cx="252000" cy="142877"/>
          </a:xfrm>
          <a:prstGeom prst="line">
            <a:avLst/>
          </a:prstGeom>
          <a:scene3d>
            <a:camera prst="orthographicFront">
              <a:rot lat="0" lon="0" rev="10200000"/>
            </a:camera>
            <a:lightRig rig="threePt" dir="t"/>
          </a:scene3d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827" name="TextBox 826"/>
          <p:cNvSpPr txBox="1"/>
          <p:nvPr/>
        </p:nvSpPr>
        <p:spPr>
          <a:xfrm rot="21075957">
            <a:off x="4424797" y="6543091"/>
            <a:ext cx="1058667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1400" dirty="0" smtClean="0">
                <a:latin typeface="Bookman Old Style" pitchFamily="18" charset="0"/>
              </a:rPr>
              <a:t>грудень</a:t>
            </a:r>
            <a:endParaRPr lang="uk-UA" sz="1400" dirty="0">
              <a:latin typeface="Bookman Old Style" pitchFamily="18" charset="0"/>
            </a:endParaRPr>
          </a:p>
        </p:txBody>
      </p:sp>
      <p:sp>
        <p:nvSpPr>
          <p:cNvPr id="828" name="TextBox 827"/>
          <p:cNvSpPr txBox="1"/>
          <p:nvPr/>
        </p:nvSpPr>
        <p:spPr>
          <a:xfrm rot="19276280">
            <a:off x="6073450" y="5869472"/>
            <a:ext cx="1058667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1400" dirty="0" smtClean="0">
                <a:latin typeface="Bookman Old Style" pitchFamily="18" charset="0"/>
              </a:rPr>
              <a:t>листопад</a:t>
            </a:r>
            <a:endParaRPr lang="uk-UA" sz="1400" dirty="0">
              <a:latin typeface="Bookman Old Style" pitchFamily="18" charset="0"/>
            </a:endParaRPr>
          </a:p>
        </p:txBody>
      </p:sp>
      <p:sp>
        <p:nvSpPr>
          <p:cNvPr id="829" name="TextBox 828"/>
          <p:cNvSpPr txBox="1"/>
          <p:nvPr/>
        </p:nvSpPr>
        <p:spPr>
          <a:xfrm rot="17630071">
            <a:off x="7117024" y="4586123"/>
            <a:ext cx="1058667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1400" dirty="0" smtClean="0">
                <a:latin typeface="Bookman Old Style" pitchFamily="18" charset="0"/>
              </a:rPr>
              <a:t>жовтень</a:t>
            </a:r>
            <a:endParaRPr lang="uk-UA" sz="1400" dirty="0">
              <a:latin typeface="Bookman Old Style" pitchFamily="18" charset="0"/>
            </a:endParaRPr>
          </a:p>
        </p:txBody>
      </p:sp>
      <p:sp>
        <p:nvSpPr>
          <p:cNvPr id="830" name="TextBox 829"/>
          <p:cNvSpPr txBox="1"/>
          <p:nvPr/>
        </p:nvSpPr>
        <p:spPr>
          <a:xfrm rot="15714304">
            <a:off x="7341394" y="2882876"/>
            <a:ext cx="1058667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1400" dirty="0" smtClean="0">
                <a:latin typeface="Bookman Old Style" pitchFamily="18" charset="0"/>
              </a:rPr>
              <a:t>вересень</a:t>
            </a:r>
            <a:endParaRPr lang="uk-UA" sz="1400" dirty="0">
              <a:latin typeface="Bookman Old Style" pitchFamily="18" charset="0"/>
            </a:endParaRPr>
          </a:p>
        </p:txBody>
      </p:sp>
      <p:sp>
        <p:nvSpPr>
          <p:cNvPr id="831" name="TextBox 830"/>
          <p:cNvSpPr txBox="1"/>
          <p:nvPr/>
        </p:nvSpPr>
        <p:spPr>
          <a:xfrm rot="3220511">
            <a:off x="6748397" y="1310971"/>
            <a:ext cx="1058667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1400" dirty="0" smtClean="0">
                <a:latin typeface="Bookman Old Style" pitchFamily="18" charset="0"/>
              </a:rPr>
              <a:t>серпень</a:t>
            </a:r>
            <a:endParaRPr lang="uk-UA" sz="1400" dirty="0">
              <a:latin typeface="Bookman Old Style" pitchFamily="18" charset="0"/>
            </a:endParaRPr>
          </a:p>
        </p:txBody>
      </p:sp>
      <p:sp>
        <p:nvSpPr>
          <p:cNvPr id="832" name="TextBox 831"/>
          <p:cNvSpPr txBox="1"/>
          <p:nvPr/>
        </p:nvSpPr>
        <p:spPr>
          <a:xfrm rot="1586521">
            <a:off x="5448208" y="219585"/>
            <a:ext cx="1058667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1400" dirty="0" smtClean="0">
                <a:latin typeface="Bookman Old Style" pitchFamily="18" charset="0"/>
              </a:rPr>
              <a:t>липень</a:t>
            </a:r>
            <a:endParaRPr lang="uk-UA" sz="1400" dirty="0">
              <a:latin typeface="Bookman Old Style" pitchFamily="18" charset="0"/>
            </a:endParaRPr>
          </a:p>
        </p:txBody>
      </p:sp>
      <p:sp>
        <p:nvSpPr>
          <p:cNvPr id="833" name="TextBox 832"/>
          <p:cNvSpPr txBox="1"/>
          <p:nvPr/>
        </p:nvSpPr>
        <p:spPr>
          <a:xfrm rot="21422218">
            <a:off x="3660219" y="-66475"/>
            <a:ext cx="1058667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1400" dirty="0" smtClean="0">
                <a:latin typeface="Bookman Old Style" pitchFamily="18" charset="0"/>
              </a:rPr>
              <a:t>червень</a:t>
            </a:r>
            <a:endParaRPr lang="uk-UA" sz="1400" dirty="0">
              <a:latin typeface="Bookman Old Style" pitchFamily="18" charset="0"/>
            </a:endParaRPr>
          </a:p>
        </p:txBody>
      </p:sp>
      <p:sp>
        <p:nvSpPr>
          <p:cNvPr id="834" name="TextBox 833"/>
          <p:cNvSpPr txBox="1"/>
          <p:nvPr/>
        </p:nvSpPr>
        <p:spPr>
          <a:xfrm rot="19518500">
            <a:off x="2065156" y="559647"/>
            <a:ext cx="1058667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1400" dirty="0" smtClean="0">
                <a:latin typeface="Bookman Old Style" pitchFamily="18" charset="0"/>
              </a:rPr>
              <a:t>травень</a:t>
            </a:r>
            <a:endParaRPr lang="uk-UA" sz="1400" dirty="0">
              <a:latin typeface="Bookman Old Style" pitchFamily="18" charset="0"/>
            </a:endParaRPr>
          </a:p>
        </p:txBody>
      </p:sp>
      <p:sp>
        <p:nvSpPr>
          <p:cNvPr id="835" name="TextBox 834"/>
          <p:cNvSpPr txBox="1"/>
          <p:nvPr/>
        </p:nvSpPr>
        <p:spPr>
          <a:xfrm rot="17687757">
            <a:off x="1006358" y="1809320"/>
            <a:ext cx="1058667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1400" dirty="0" smtClean="0">
                <a:latin typeface="Bookman Old Style" pitchFamily="18" charset="0"/>
              </a:rPr>
              <a:t>квітень</a:t>
            </a:r>
          </a:p>
        </p:txBody>
      </p:sp>
      <p:sp>
        <p:nvSpPr>
          <p:cNvPr id="836" name="TextBox 835"/>
          <p:cNvSpPr txBox="1"/>
          <p:nvPr/>
        </p:nvSpPr>
        <p:spPr>
          <a:xfrm rot="4875169">
            <a:off x="749077" y="3754552"/>
            <a:ext cx="1058667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1400" dirty="0" smtClean="0">
                <a:latin typeface="Bookman Old Style" pitchFamily="18" charset="0"/>
              </a:rPr>
              <a:t>березень</a:t>
            </a:r>
          </a:p>
        </p:txBody>
      </p:sp>
      <p:sp>
        <p:nvSpPr>
          <p:cNvPr id="837" name="TextBox 836"/>
          <p:cNvSpPr txBox="1"/>
          <p:nvPr/>
        </p:nvSpPr>
        <p:spPr>
          <a:xfrm rot="3368098">
            <a:off x="1300985" y="5166505"/>
            <a:ext cx="1058667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1400" dirty="0" smtClean="0">
                <a:latin typeface="Bookman Old Style" pitchFamily="18" charset="0"/>
              </a:rPr>
              <a:t>лютий</a:t>
            </a:r>
          </a:p>
        </p:txBody>
      </p:sp>
      <p:sp>
        <p:nvSpPr>
          <p:cNvPr id="838" name="TextBox 837"/>
          <p:cNvSpPr txBox="1"/>
          <p:nvPr/>
        </p:nvSpPr>
        <p:spPr>
          <a:xfrm rot="1618209">
            <a:off x="2572415" y="6249465"/>
            <a:ext cx="1058667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1400" dirty="0" smtClean="0">
                <a:latin typeface="Bookman Old Style" pitchFamily="18" charset="0"/>
              </a:rPr>
              <a:t>січень</a:t>
            </a:r>
          </a:p>
        </p:txBody>
      </p:sp>
      <p:grpSp>
        <p:nvGrpSpPr>
          <p:cNvPr id="18" name="Группа 864"/>
          <p:cNvGrpSpPr/>
          <p:nvPr/>
        </p:nvGrpSpPr>
        <p:grpSpPr>
          <a:xfrm>
            <a:off x="3673098" y="578603"/>
            <a:ext cx="2665709" cy="6010528"/>
            <a:chOff x="3673098" y="578603"/>
            <a:chExt cx="2665709" cy="6010528"/>
          </a:xfrm>
        </p:grpSpPr>
        <p:sp>
          <p:nvSpPr>
            <p:cNvPr id="866" name="Полилиния 865"/>
            <p:cNvSpPr/>
            <p:nvPr/>
          </p:nvSpPr>
          <p:spPr>
            <a:xfrm>
              <a:off x="4702169" y="5535152"/>
              <a:ext cx="727087" cy="608492"/>
            </a:xfrm>
            <a:custGeom>
              <a:avLst/>
              <a:gdLst>
                <a:gd name="connsiteX0" fmla="*/ 2217 w 727087"/>
                <a:gd name="connsiteY0" fmla="*/ 109728 h 608492"/>
                <a:gd name="connsiteX1" fmla="*/ 8867 w 727087"/>
                <a:gd name="connsiteY1" fmla="*/ 146304 h 608492"/>
                <a:gd name="connsiteX2" fmla="*/ 15517 w 727087"/>
                <a:gd name="connsiteY2" fmla="*/ 152955 h 608492"/>
                <a:gd name="connsiteX3" fmla="*/ 28818 w 727087"/>
                <a:gd name="connsiteY3" fmla="*/ 169580 h 608492"/>
                <a:gd name="connsiteX4" fmla="*/ 48768 w 727087"/>
                <a:gd name="connsiteY4" fmla="*/ 176230 h 608492"/>
                <a:gd name="connsiteX5" fmla="*/ 121920 w 727087"/>
                <a:gd name="connsiteY5" fmla="*/ 172905 h 608492"/>
                <a:gd name="connsiteX6" fmla="*/ 158496 w 727087"/>
                <a:gd name="connsiteY6" fmla="*/ 166255 h 608492"/>
                <a:gd name="connsiteX7" fmla="*/ 181772 w 727087"/>
                <a:gd name="connsiteY7" fmla="*/ 162930 h 608492"/>
                <a:gd name="connsiteX8" fmla="*/ 221673 w 727087"/>
                <a:gd name="connsiteY8" fmla="*/ 152955 h 608492"/>
                <a:gd name="connsiteX9" fmla="*/ 231648 w 727087"/>
                <a:gd name="connsiteY9" fmla="*/ 149629 h 608492"/>
                <a:gd name="connsiteX10" fmla="*/ 318100 w 727087"/>
                <a:gd name="connsiteY10" fmla="*/ 156280 h 608492"/>
                <a:gd name="connsiteX11" fmla="*/ 338051 w 727087"/>
                <a:gd name="connsiteY11" fmla="*/ 162930 h 608492"/>
                <a:gd name="connsiteX12" fmla="*/ 358002 w 727087"/>
                <a:gd name="connsiteY12" fmla="*/ 176230 h 608492"/>
                <a:gd name="connsiteX13" fmla="*/ 361327 w 727087"/>
                <a:gd name="connsiteY13" fmla="*/ 192856 h 608492"/>
                <a:gd name="connsiteX14" fmla="*/ 354676 w 727087"/>
                <a:gd name="connsiteY14" fmla="*/ 229432 h 608492"/>
                <a:gd name="connsiteX15" fmla="*/ 348026 w 727087"/>
                <a:gd name="connsiteY15" fmla="*/ 242732 h 608492"/>
                <a:gd name="connsiteX16" fmla="*/ 341376 w 727087"/>
                <a:gd name="connsiteY16" fmla="*/ 279308 h 608492"/>
                <a:gd name="connsiteX17" fmla="*/ 334726 w 727087"/>
                <a:gd name="connsiteY17" fmla="*/ 395686 h 608492"/>
                <a:gd name="connsiteX18" fmla="*/ 331401 w 727087"/>
                <a:gd name="connsiteY18" fmla="*/ 478813 h 608492"/>
                <a:gd name="connsiteX19" fmla="*/ 341376 w 727087"/>
                <a:gd name="connsiteY19" fmla="*/ 528690 h 608492"/>
                <a:gd name="connsiteX20" fmla="*/ 351351 w 727087"/>
                <a:gd name="connsiteY20" fmla="*/ 535340 h 608492"/>
                <a:gd name="connsiteX21" fmla="*/ 367977 w 727087"/>
                <a:gd name="connsiteY21" fmla="*/ 551965 h 608492"/>
                <a:gd name="connsiteX22" fmla="*/ 384602 w 727087"/>
                <a:gd name="connsiteY22" fmla="*/ 561941 h 608492"/>
                <a:gd name="connsiteX23" fmla="*/ 394578 w 727087"/>
                <a:gd name="connsiteY23" fmla="*/ 571916 h 608492"/>
                <a:gd name="connsiteX24" fmla="*/ 427828 w 727087"/>
                <a:gd name="connsiteY24" fmla="*/ 578566 h 608492"/>
                <a:gd name="connsiteX25" fmla="*/ 447779 w 727087"/>
                <a:gd name="connsiteY25" fmla="*/ 585216 h 608492"/>
                <a:gd name="connsiteX26" fmla="*/ 464404 w 727087"/>
                <a:gd name="connsiteY26" fmla="*/ 595192 h 608492"/>
                <a:gd name="connsiteX27" fmla="*/ 474380 w 727087"/>
                <a:gd name="connsiteY27" fmla="*/ 601842 h 608492"/>
                <a:gd name="connsiteX28" fmla="*/ 494330 w 727087"/>
                <a:gd name="connsiteY28" fmla="*/ 608492 h 608492"/>
                <a:gd name="connsiteX29" fmla="*/ 550857 w 727087"/>
                <a:gd name="connsiteY29" fmla="*/ 605167 h 608492"/>
                <a:gd name="connsiteX30" fmla="*/ 560832 w 727087"/>
                <a:gd name="connsiteY30" fmla="*/ 598517 h 608492"/>
                <a:gd name="connsiteX31" fmla="*/ 580783 w 727087"/>
                <a:gd name="connsiteY31" fmla="*/ 591867 h 608492"/>
                <a:gd name="connsiteX32" fmla="*/ 604058 w 727087"/>
                <a:gd name="connsiteY32" fmla="*/ 585216 h 608492"/>
                <a:gd name="connsiteX33" fmla="*/ 627334 w 727087"/>
                <a:gd name="connsiteY33" fmla="*/ 575241 h 608492"/>
                <a:gd name="connsiteX34" fmla="*/ 637309 w 727087"/>
                <a:gd name="connsiteY34" fmla="*/ 568591 h 608492"/>
                <a:gd name="connsiteX35" fmla="*/ 647284 w 727087"/>
                <a:gd name="connsiteY35" fmla="*/ 565266 h 608492"/>
                <a:gd name="connsiteX36" fmla="*/ 657260 w 727087"/>
                <a:gd name="connsiteY36" fmla="*/ 555291 h 608492"/>
                <a:gd name="connsiteX37" fmla="*/ 680535 w 727087"/>
                <a:gd name="connsiteY37" fmla="*/ 541990 h 608492"/>
                <a:gd name="connsiteX38" fmla="*/ 693836 w 727087"/>
                <a:gd name="connsiteY38" fmla="*/ 525365 h 608492"/>
                <a:gd name="connsiteX39" fmla="*/ 697161 w 727087"/>
                <a:gd name="connsiteY39" fmla="*/ 515389 h 608492"/>
                <a:gd name="connsiteX40" fmla="*/ 707136 w 727087"/>
                <a:gd name="connsiteY40" fmla="*/ 495439 h 608492"/>
                <a:gd name="connsiteX41" fmla="*/ 710461 w 727087"/>
                <a:gd name="connsiteY41" fmla="*/ 422287 h 608492"/>
                <a:gd name="connsiteX42" fmla="*/ 713786 w 727087"/>
                <a:gd name="connsiteY42" fmla="*/ 405661 h 608492"/>
                <a:gd name="connsiteX43" fmla="*/ 717111 w 727087"/>
                <a:gd name="connsiteY43" fmla="*/ 385711 h 608492"/>
                <a:gd name="connsiteX44" fmla="*/ 723762 w 727087"/>
                <a:gd name="connsiteY44" fmla="*/ 339160 h 608492"/>
                <a:gd name="connsiteX45" fmla="*/ 727087 w 727087"/>
                <a:gd name="connsiteY45" fmla="*/ 329184 h 608492"/>
                <a:gd name="connsiteX46" fmla="*/ 723762 w 727087"/>
                <a:gd name="connsiteY46" fmla="*/ 295933 h 608492"/>
                <a:gd name="connsiteX47" fmla="*/ 713786 w 727087"/>
                <a:gd name="connsiteY47" fmla="*/ 262683 h 608492"/>
                <a:gd name="connsiteX48" fmla="*/ 707136 w 727087"/>
                <a:gd name="connsiteY48" fmla="*/ 236082 h 608492"/>
                <a:gd name="connsiteX49" fmla="*/ 700486 w 727087"/>
                <a:gd name="connsiteY49" fmla="*/ 212806 h 608492"/>
                <a:gd name="connsiteX50" fmla="*/ 693836 w 727087"/>
                <a:gd name="connsiteY50" fmla="*/ 202831 h 608492"/>
                <a:gd name="connsiteX51" fmla="*/ 690511 w 727087"/>
                <a:gd name="connsiteY51" fmla="*/ 192856 h 608492"/>
                <a:gd name="connsiteX52" fmla="*/ 673885 w 727087"/>
                <a:gd name="connsiteY52" fmla="*/ 176230 h 608492"/>
                <a:gd name="connsiteX53" fmla="*/ 650610 w 727087"/>
                <a:gd name="connsiteY53" fmla="*/ 152955 h 608492"/>
                <a:gd name="connsiteX54" fmla="*/ 643959 w 727087"/>
                <a:gd name="connsiteY54" fmla="*/ 146304 h 608492"/>
                <a:gd name="connsiteX55" fmla="*/ 624009 w 727087"/>
                <a:gd name="connsiteY55" fmla="*/ 139654 h 608492"/>
                <a:gd name="connsiteX56" fmla="*/ 607383 w 727087"/>
                <a:gd name="connsiteY56" fmla="*/ 126354 h 608492"/>
                <a:gd name="connsiteX57" fmla="*/ 600733 w 727087"/>
                <a:gd name="connsiteY57" fmla="*/ 116379 h 608492"/>
                <a:gd name="connsiteX58" fmla="*/ 584108 w 727087"/>
                <a:gd name="connsiteY58" fmla="*/ 99753 h 608492"/>
                <a:gd name="connsiteX59" fmla="*/ 580783 w 727087"/>
                <a:gd name="connsiteY59" fmla="*/ 89778 h 608492"/>
                <a:gd name="connsiteX60" fmla="*/ 557507 w 727087"/>
                <a:gd name="connsiteY60" fmla="*/ 69827 h 608492"/>
                <a:gd name="connsiteX61" fmla="*/ 554182 w 727087"/>
                <a:gd name="connsiteY61" fmla="*/ 59852 h 608492"/>
                <a:gd name="connsiteX62" fmla="*/ 544207 w 727087"/>
                <a:gd name="connsiteY62" fmla="*/ 53202 h 608492"/>
                <a:gd name="connsiteX63" fmla="*/ 537556 w 727087"/>
                <a:gd name="connsiteY63" fmla="*/ 46552 h 608492"/>
                <a:gd name="connsiteX64" fmla="*/ 530906 w 727087"/>
                <a:gd name="connsiteY64" fmla="*/ 36576 h 608492"/>
                <a:gd name="connsiteX65" fmla="*/ 520931 w 727087"/>
                <a:gd name="connsiteY65" fmla="*/ 33251 h 608492"/>
                <a:gd name="connsiteX66" fmla="*/ 500980 w 727087"/>
                <a:gd name="connsiteY66" fmla="*/ 19951 h 608492"/>
                <a:gd name="connsiteX67" fmla="*/ 491005 w 727087"/>
                <a:gd name="connsiteY67" fmla="*/ 13301 h 608492"/>
                <a:gd name="connsiteX68" fmla="*/ 481030 w 727087"/>
                <a:gd name="connsiteY68" fmla="*/ 9976 h 608492"/>
                <a:gd name="connsiteX69" fmla="*/ 471055 w 727087"/>
                <a:gd name="connsiteY69" fmla="*/ 3325 h 608492"/>
                <a:gd name="connsiteX70" fmla="*/ 454429 w 727087"/>
                <a:gd name="connsiteY70" fmla="*/ 0 h 608492"/>
                <a:gd name="connsiteX71" fmla="*/ 354676 w 727087"/>
                <a:gd name="connsiteY71" fmla="*/ 3325 h 608492"/>
                <a:gd name="connsiteX72" fmla="*/ 348026 w 727087"/>
                <a:gd name="connsiteY72" fmla="*/ 9976 h 608492"/>
                <a:gd name="connsiteX73" fmla="*/ 338051 w 727087"/>
                <a:gd name="connsiteY73" fmla="*/ 16626 h 608492"/>
                <a:gd name="connsiteX74" fmla="*/ 318100 w 727087"/>
                <a:gd name="connsiteY74" fmla="*/ 43227 h 608492"/>
                <a:gd name="connsiteX75" fmla="*/ 308125 w 727087"/>
                <a:gd name="connsiteY75" fmla="*/ 46552 h 608492"/>
                <a:gd name="connsiteX76" fmla="*/ 304800 w 727087"/>
                <a:gd name="connsiteY76" fmla="*/ 56527 h 608492"/>
                <a:gd name="connsiteX77" fmla="*/ 294825 w 727087"/>
                <a:gd name="connsiteY77" fmla="*/ 59852 h 608492"/>
                <a:gd name="connsiteX78" fmla="*/ 274874 w 727087"/>
                <a:gd name="connsiteY78" fmla="*/ 69827 h 608492"/>
                <a:gd name="connsiteX79" fmla="*/ 264899 w 727087"/>
                <a:gd name="connsiteY79" fmla="*/ 76477 h 608492"/>
                <a:gd name="connsiteX80" fmla="*/ 215023 w 727087"/>
                <a:gd name="connsiteY80" fmla="*/ 86453 h 608492"/>
                <a:gd name="connsiteX81" fmla="*/ 38793 w 727087"/>
                <a:gd name="connsiteY81" fmla="*/ 89778 h 608492"/>
                <a:gd name="connsiteX82" fmla="*/ 22167 w 727087"/>
                <a:gd name="connsiteY82" fmla="*/ 99753 h 608492"/>
                <a:gd name="connsiteX83" fmla="*/ 2217 w 727087"/>
                <a:gd name="connsiteY83" fmla="*/ 109728 h 6084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</a:cxnLst>
              <a:rect l="l" t="t" r="r" b="b"/>
              <a:pathLst>
                <a:path w="727087" h="608492">
                  <a:moveTo>
                    <a:pt x="2217" y="109728"/>
                  </a:moveTo>
                  <a:cubicBezTo>
                    <a:pt x="0" y="117486"/>
                    <a:pt x="4011" y="138210"/>
                    <a:pt x="8867" y="146304"/>
                  </a:cubicBezTo>
                  <a:cubicBezTo>
                    <a:pt x="10480" y="148992"/>
                    <a:pt x="13300" y="150738"/>
                    <a:pt x="15517" y="152955"/>
                  </a:cubicBezTo>
                  <a:cubicBezTo>
                    <a:pt x="19123" y="163773"/>
                    <a:pt x="17046" y="164348"/>
                    <a:pt x="28818" y="169580"/>
                  </a:cubicBezTo>
                  <a:cubicBezTo>
                    <a:pt x="35224" y="172427"/>
                    <a:pt x="48768" y="176230"/>
                    <a:pt x="48768" y="176230"/>
                  </a:cubicBezTo>
                  <a:cubicBezTo>
                    <a:pt x="73152" y="175122"/>
                    <a:pt x="97569" y="174584"/>
                    <a:pt x="121920" y="172905"/>
                  </a:cubicBezTo>
                  <a:cubicBezTo>
                    <a:pt x="153180" y="170749"/>
                    <a:pt x="135575" y="170422"/>
                    <a:pt x="158496" y="166255"/>
                  </a:cubicBezTo>
                  <a:cubicBezTo>
                    <a:pt x="166207" y="164853"/>
                    <a:pt x="174026" y="164122"/>
                    <a:pt x="181772" y="162930"/>
                  </a:cubicBezTo>
                  <a:cubicBezTo>
                    <a:pt x="206712" y="159093"/>
                    <a:pt x="197327" y="161071"/>
                    <a:pt x="221673" y="152955"/>
                  </a:cubicBezTo>
                  <a:lnTo>
                    <a:pt x="231648" y="149629"/>
                  </a:lnTo>
                  <a:cubicBezTo>
                    <a:pt x="270569" y="151399"/>
                    <a:pt x="288383" y="147365"/>
                    <a:pt x="318100" y="156280"/>
                  </a:cubicBezTo>
                  <a:cubicBezTo>
                    <a:pt x="324814" y="158294"/>
                    <a:pt x="332218" y="159042"/>
                    <a:pt x="338051" y="162930"/>
                  </a:cubicBezTo>
                  <a:lnTo>
                    <a:pt x="358002" y="176230"/>
                  </a:lnTo>
                  <a:cubicBezTo>
                    <a:pt x="359110" y="181772"/>
                    <a:pt x="361327" y="187204"/>
                    <a:pt x="361327" y="192856"/>
                  </a:cubicBezTo>
                  <a:cubicBezTo>
                    <a:pt x="361327" y="194535"/>
                    <a:pt x="355758" y="226186"/>
                    <a:pt x="354676" y="229432"/>
                  </a:cubicBezTo>
                  <a:cubicBezTo>
                    <a:pt x="353108" y="234134"/>
                    <a:pt x="349766" y="238091"/>
                    <a:pt x="348026" y="242732"/>
                  </a:cubicBezTo>
                  <a:cubicBezTo>
                    <a:pt x="344724" y="251537"/>
                    <a:pt x="342047" y="272258"/>
                    <a:pt x="341376" y="279308"/>
                  </a:cubicBezTo>
                  <a:cubicBezTo>
                    <a:pt x="338221" y="312438"/>
                    <a:pt x="336050" y="365238"/>
                    <a:pt x="334726" y="395686"/>
                  </a:cubicBezTo>
                  <a:cubicBezTo>
                    <a:pt x="333521" y="423391"/>
                    <a:pt x="332509" y="451104"/>
                    <a:pt x="331401" y="478813"/>
                  </a:cubicBezTo>
                  <a:cubicBezTo>
                    <a:pt x="331562" y="480259"/>
                    <a:pt x="334303" y="523975"/>
                    <a:pt x="341376" y="528690"/>
                  </a:cubicBezTo>
                  <a:lnTo>
                    <a:pt x="351351" y="535340"/>
                  </a:lnTo>
                  <a:cubicBezTo>
                    <a:pt x="362755" y="552443"/>
                    <a:pt x="352141" y="539295"/>
                    <a:pt x="367977" y="551965"/>
                  </a:cubicBezTo>
                  <a:cubicBezTo>
                    <a:pt x="381018" y="562399"/>
                    <a:pt x="367278" y="556166"/>
                    <a:pt x="384602" y="561941"/>
                  </a:cubicBezTo>
                  <a:cubicBezTo>
                    <a:pt x="387927" y="565266"/>
                    <a:pt x="390665" y="569308"/>
                    <a:pt x="394578" y="571916"/>
                  </a:cubicBezTo>
                  <a:cubicBezTo>
                    <a:pt x="400909" y="576137"/>
                    <a:pt x="425856" y="578284"/>
                    <a:pt x="427828" y="578566"/>
                  </a:cubicBezTo>
                  <a:cubicBezTo>
                    <a:pt x="434478" y="580783"/>
                    <a:pt x="442823" y="580259"/>
                    <a:pt x="447779" y="585216"/>
                  </a:cubicBezTo>
                  <a:cubicBezTo>
                    <a:pt x="460766" y="598205"/>
                    <a:pt x="447141" y="586561"/>
                    <a:pt x="464404" y="595192"/>
                  </a:cubicBezTo>
                  <a:cubicBezTo>
                    <a:pt x="467979" y="596979"/>
                    <a:pt x="470728" y="600219"/>
                    <a:pt x="474380" y="601842"/>
                  </a:cubicBezTo>
                  <a:cubicBezTo>
                    <a:pt x="480786" y="604689"/>
                    <a:pt x="494330" y="608492"/>
                    <a:pt x="494330" y="608492"/>
                  </a:cubicBezTo>
                  <a:cubicBezTo>
                    <a:pt x="513172" y="607384"/>
                    <a:pt x="532191" y="607967"/>
                    <a:pt x="550857" y="605167"/>
                  </a:cubicBezTo>
                  <a:cubicBezTo>
                    <a:pt x="554809" y="604574"/>
                    <a:pt x="557180" y="600140"/>
                    <a:pt x="560832" y="598517"/>
                  </a:cubicBezTo>
                  <a:cubicBezTo>
                    <a:pt x="567238" y="595670"/>
                    <a:pt x="573982" y="593568"/>
                    <a:pt x="580783" y="591867"/>
                  </a:cubicBezTo>
                  <a:cubicBezTo>
                    <a:pt x="585041" y="590802"/>
                    <a:pt x="599290" y="587600"/>
                    <a:pt x="604058" y="585216"/>
                  </a:cubicBezTo>
                  <a:cubicBezTo>
                    <a:pt x="627021" y="573735"/>
                    <a:pt x="599655" y="582161"/>
                    <a:pt x="627334" y="575241"/>
                  </a:cubicBezTo>
                  <a:cubicBezTo>
                    <a:pt x="630659" y="573024"/>
                    <a:pt x="633735" y="570378"/>
                    <a:pt x="637309" y="568591"/>
                  </a:cubicBezTo>
                  <a:cubicBezTo>
                    <a:pt x="640444" y="567024"/>
                    <a:pt x="644368" y="567210"/>
                    <a:pt x="647284" y="565266"/>
                  </a:cubicBezTo>
                  <a:cubicBezTo>
                    <a:pt x="651197" y="562658"/>
                    <a:pt x="653647" y="558301"/>
                    <a:pt x="657260" y="555291"/>
                  </a:cubicBezTo>
                  <a:cubicBezTo>
                    <a:pt x="670870" y="543949"/>
                    <a:pt x="664267" y="552835"/>
                    <a:pt x="680535" y="541990"/>
                  </a:cubicBezTo>
                  <a:cubicBezTo>
                    <a:pt x="686223" y="538198"/>
                    <a:pt x="690277" y="530703"/>
                    <a:pt x="693836" y="525365"/>
                  </a:cubicBezTo>
                  <a:cubicBezTo>
                    <a:pt x="694944" y="522040"/>
                    <a:pt x="695594" y="518524"/>
                    <a:pt x="697161" y="515389"/>
                  </a:cubicBezTo>
                  <a:cubicBezTo>
                    <a:pt x="710054" y="489603"/>
                    <a:pt x="698777" y="520515"/>
                    <a:pt x="707136" y="495439"/>
                  </a:cubicBezTo>
                  <a:cubicBezTo>
                    <a:pt x="708244" y="471055"/>
                    <a:pt x="708658" y="446629"/>
                    <a:pt x="710461" y="422287"/>
                  </a:cubicBezTo>
                  <a:cubicBezTo>
                    <a:pt x="710878" y="416651"/>
                    <a:pt x="712775" y="411222"/>
                    <a:pt x="713786" y="405661"/>
                  </a:cubicBezTo>
                  <a:cubicBezTo>
                    <a:pt x="714992" y="399028"/>
                    <a:pt x="716158" y="392385"/>
                    <a:pt x="717111" y="385711"/>
                  </a:cubicBezTo>
                  <a:cubicBezTo>
                    <a:pt x="719127" y="371599"/>
                    <a:pt x="720585" y="353455"/>
                    <a:pt x="723762" y="339160"/>
                  </a:cubicBezTo>
                  <a:cubicBezTo>
                    <a:pt x="724522" y="335738"/>
                    <a:pt x="725979" y="332509"/>
                    <a:pt x="727087" y="329184"/>
                  </a:cubicBezTo>
                  <a:cubicBezTo>
                    <a:pt x="725979" y="318100"/>
                    <a:pt x="725337" y="306960"/>
                    <a:pt x="723762" y="295933"/>
                  </a:cubicBezTo>
                  <a:cubicBezTo>
                    <a:pt x="720999" y="276596"/>
                    <a:pt x="718409" y="285798"/>
                    <a:pt x="713786" y="262683"/>
                  </a:cubicBezTo>
                  <a:cubicBezTo>
                    <a:pt x="707025" y="228877"/>
                    <a:pt x="713953" y="259941"/>
                    <a:pt x="707136" y="236082"/>
                  </a:cubicBezTo>
                  <a:cubicBezTo>
                    <a:pt x="705715" y="231109"/>
                    <a:pt x="703144" y="218122"/>
                    <a:pt x="700486" y="212806"/>
                  </a:cubicBezTo>
                  <a:cubicBezTo>
                    <a:pt x="698699" y="209232"/>
                    <a:pt x="695623" y="206405"/>
                    <a:pt x="693836" y="202831"/>
                  </a:cubicBezTo>
                  <a:cubicBezTo>
                    <a:pt x="692269" y="199696"/>
                    <a:pt x="692614" y="195660"/>
                    <a:pt x="690511" y="192856"/>
                  </a:cubicBezTo>
                  <a:cubicBezTo>
                    <a:pt x="685808" y="186586"/>
                    <a:pt x="678233" y="182751"/>
                    <a:pt x="673885" y="176230"/>
                  </a:cubicBezTo>
                  <a:cubicBezTo>
                    <a:pt x="658641" y="153364"/>
                    <a:pt x="668167" y="158807"/>
                    <a:pt x="650610" y="152955"/>
                  </a:cubicBezTo>
                  <a:cubicBezTo>
                    <a:pt x="648393" y="150738"/>
                    <a:pt x="646763" y="147706"/>
                    <a:pt x="643959" y="146304"/>
                  </a:cubicBezTo>
                  <a:cubicBezTo>
                    <a:pt x="637689" y="143169"/>
                    <a:pt x="624009" y="139654"/>
                    <a:pt x="624009" y="139654"/>
                  </a:cubicBezTo>
                  <a:cubicBezTo>
                    <a:pt x="604952" y="111069"/>
                    <a:pt x="630327" y="144708"/>
                    <a:pt x="607383" y="126354"/>
                  </a:cubicBezTo>
                  <a:cubicBezTo>
                    <a:pt x="604262" y="123858"/>
                    <a:pt x="603364" y="119386"/>
                    <a:pt x="600733" y="116379"/>
                  </a:cubicBezTo>
                  <a:cubicBezTo>
                    <a:pt x="595572" y="110481"/>
                    <a:pt x="584108" y="99753"/>
                    <a:pt x="584108" y="99753"/>
                  </a:cubicBezTo>
                  <a:cubicBezTo>
                    <a:pt x="583000" y="96428"/>
                    <a:pt x="582820" y="92630"/>
                    <a:pt x="580783" y="89778"/>
                  </a:cubicBezTo>
                  <a:cubicBezTo>
                    <a:pt x="573452" y="79515"/>
                    <a:pt x="567093" y="76218"/>
                    <a:pt x="557507" y="69827"/>
                  </a:cubicBezTo>
                  <a:cubicBezTo>
                    <a:pt x="556399" y="66502"/>
                    <a:pt x="556371" y="62589"/>
                    <a:pt x="554182" y="59852"/>
                  </a:cubicBezTo>
                  <a:cubicBezTo>
                    <a:pt x="551686" y="56732"/>
                    <a:pt x="547328" y="55698"/>
                    <a:pt x="544207" y="53202"/>
                  </a:cubicBezTo>
                  <a:cubicBezTo>
                    <a:pt x="541759" y="51244"/>
                    <a:pt x="539514" y="49000"/>
                    <a:pt x="537556" y="46552"/>
                  </a:cubicBezTo>
                  <a:cubicBezTo>
                    <a:pt x="535059" y="43431"/>
                    <a:pt x="534027" y="39073"/>
                    <a:pt x="530906" y="36576"/>
                  </a:cubicBezTo>
                  <a:cubicBezTo>
                    <a:pt x="528169" y="34386"/>
                    <a:pt x="523995" y="34953"/>
                    <a:pt x="520931" y="33251"/>
                  </a:cubicBezTo>
                  <a:cubicBezTo>
                    <a:pt x="513944" y="29370"/>
                    <a:pt x="507630" y="24384"/>
                    <a:pt x="500980" y="19951"/>
                  </a:cubicBezTo>
                  <a:cubicBezTo>
                    <a:pt x="497655" y="17734"/>
                    <a:pt x="494796" y="14565"/>
                    <a:pt x="491005" y="13301"/>
                  </a:cubicBezTo>
                  <a:lnTo>
                    <a:pt x="481030" y="9976"/>
                  </a:lnTo>
                  <a:cubicBezTo>
                    <a:pt x="477705" y="7759"/>
                    <a:pt x="474797" y="4728"/>
                    <a:pt x="471055" y="3325"/>
                  </a:cubicBezTo>
                  <a:cubicBezTo>
                    <a:pt x="465763" y="1340"/>
                    <a:pt x="460081" y="0"/>
                    <a:pt x="454429" y="0"/>
                  </a:cubicBezTo>
                  <a:cubicBezTo>
                    <a:pt x="421160" y="0"/>
                    <a:pt x="387927" y="2217"/>
                    <a:pt x="354676" y="3325"/>
                  </a:cubicBezTo>
                  <a:cubicBezTo>
                    <a:pt x="352459" y="5542"/>
                    <a:pt x="350474" y="8017"/>
                    <a:pt x="348026" y="9976"/>
                  </a:cubicBezTo>
                  <a:cubicBezTo>
                    <a:pt x="344906" y="12472"/>
                    <a:pt x="340682" y="13619"/>
                    <a:pt x="338051" y="16626"/>
                  </a:cubicBezTo>
                  <a:cubicBezTo>
                    <a:pt x="336225" y="18713"/>
                    <a:pt x="325219" y="38955"/>
                    <a:pt x="318100" y="43227"/>
                  </a:cubicBezTo>
                  <a:cubicBezTo>
                    <a:pt x="315095" y="45030"/>
                    <a:pt x="311450" y="45444"/>
                    <a:pt x="308125" y="46552"/>
                  </a:cubicBezTo>
                  <a:cubicBezTo>
                    <a:pt x="307017" y="49877"/>
                    <a:pt x="307278" y="54049"/>
                    <a:pt x="304800" y="56527"/>
                  </a:cubicBezTo>
                  <a:cubicBezTo>
                    <a:pt x="302322" y="59005"/>
                    <a:pt x="297960" y="58285"/>
                    <a:pt x="294825" y="59852"/>
                  </a:cubicBezTo>
                  <a:cubicBezTo>
                    <a:pt x="269045" y="72742"/>
                    <a:pt x="299946" y="61470"/>
                    <a:pt x="274874" y="69827"/>
                  </a:cubicBezTo>
                  <a:cubicBezTo>
                    <a:pt x="271549" y="72044"/>
                    <a:pt x="268655" y="75111"/>
                    <a:pt x="264899" y="76477"/>
                  </a:cubicBezTo>
                  <a:cubicBezTo>
                    <a:pt x="254960" y="80091"/>
                    <a:pt x="226540" y="86069"/>
                    <a:pt x="215023" y="86453"/>
                  </a:cubicBezTo>
                  <a:cubicBezTo>
                    <a:pt x="156302" y="88410"/>
                    <a:pt x="97536" y="88670"/>
                    <a:pt x="38793" y="89778"/>
                  </a:cubicBezTo>
                  <a:cubicBezTo>
                    <a:pt x="21471" y="95552"/>
                    <a:pt x="35208" y="89321"/>
                    <a:pt x="22167" y="99753"/>
                  </a:cubicBezTo>
                  <a:cubicBezTo>
                    <a:pt x="8793" y="110452"/>
                    <a:pt x="4434" y="101970"/>
                    <a:pt x="2217" y="109728"/>
                  </a:cubicBezTo>
                  <a:close/>
                </a:path>
              </a:pathLst>
            </a:custGeom>
            <a:solidFill>
              <a:srgbClr val="FFFF00">
                <a:alpha val="15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67" name="Полилиния 866"/>
            <p:cNvSpPr/>
            <p:nvPr/>
          </p:nvSpPr>
          <p:spPr>
            <a:xfrm>
              <a:off x="3757771" y="4531861"/>
              <a:ext cx="2347096" cy="2057270"/>
            </a:xfrm>
            <a:custGeom>
              <a:avLst/>
              <a:gdLst>
                <a:gd name="connsiteX0" fmla="*/ 761028 w 2347096"/>
                <a:gd name="connsiteY0" fmla="*/ 2035194 h 2057270"/>
                <a:gd name="connsiteX1" fmla="*/ 927282 w 2347096"/>
                <a:gd name="connsiteY1" fmla="*/ 2038519 h 2057270"/>
                <a:gd name="connsiteX2" fmla="*/ 947233 w 2347096"/>
                <a:gd name="connsiteY2" fmla="*/ 2035194 h 2057270"/>
                <a:gd name="connsiteX3" fmla="*/ 963858 w 2347096"/>
                <a:gd name="connsiteY3" fmla="*/ 2031868 h 2057270"/>
                <a:gd name="connsiteX4" fmla="*/ 1060286 w 2347096"/>
                <a:gd name="connsiteY4" fmla="*/ 2028543 h 2057270"/>
                <a:gd name="connsiteX5" fmla="*/ 1113487 w 2347096"/>
                <a:gd name="connsiteY5" fmla="*/ 2018568 h 2057270"/>
                <a:gd name="connsiteX6" fmla="*/ 1130113 w 2347096"/>
                <a:gd name="connsiteY6" fmla="*/ 2015243 h 2057270"/>
                <a:gd name="connsiteX7" fmla="*/ 1183314 w 2347096"/>
                <a:gd name="connsiteY7" fmla="*/ 2011918 h 2057270"/>
                <a:gd name="connsiteX8" fmla="*/ 1249816 w 2347096"/>
                <a:gd name="connsiteY8" fmla="*/ 2005268 h 2057270"/>
                <a:gd name="connsiteX9" fmla="*/ 1269766 w 2347096"/>
                <a:gd name="connsiteY9" fmla="*/ 2001943 h 2057270"/>
                <a:gd name="connsiteX10" fmla="*/ 1279742 w 2347096"/>
                <a:gd name="connsiteY10" fmla="*/ 1998618 h 2057270"/>
                <a:gd name="connsiteX11" fmla="*/ 1336268 w 2347096"/>
                <a:gd name="connsiteY11" fmla="*/ 1995292 h 2057270"/>
                <a:gd name="connsiteX12" fmla="*/ 1369519 w 2347096"/>
                <a:gd name="connsiteY12" fmla="*/ 1988642 h 2057270"/>
                <a:gd name="connsiteX13" fmla="*/ 1389470 w 2347096"/>
                <a:gd name="connsiteY13" fmla="*/ 1985317 h 2057270"/>
                <a:gd name="connsiteX14" fmla="*/ 1422721 w 2347096"/>
                <a:gd name="connsiteY14" fmla="*/ 1981992 h 2057270"/>
                <a:gd name="connsiteX15" fmla="*/ 1449321 w 2347096"/>
                <a:gd name="connsiteY15" fmla="*/ 1978667 h 2057270"/>
                <a:gd name="connsiteX16" fmla="*/ 1482572 w 2347096"/>
                <a:gd name="connsiteY16" fmla="*/ 1968692 h 2057270"/>
                <a:gd name="connsiteX17" fmla="*/ 1505848 w 2347096"/>
                <a:gd name="connsiteY17" fmla="*/ 1965367 h 2057270"/>
                <a:gd name="connsiteX18" fmla="*/ 1519148 w 2347096"/>
                <a:gd name="connsiteY18" fmla="*/ 1962042 h 2057270"/>
                <a:gd name="connsiteX19" fmla="*/ 1559049 w 2347096"/>
                <a:gd name="connsiteY19" fmla="*/ 1955391 h 2057270"/>
                <a:gd name="connsiteX20" fmla="*/ 1572350 w 2347096"/>
                <a:gd name="connsiteY20" fmla="*/ 1952066 h 2057270"/>
                <a:gd name="connsiteX21" fmla="*/ 1592300 w 2347096"/>
                <a:gd name="connsiteY21" fmla="*/ 1945416 h 2057270"/>
                <a:gd name="connsiteX22" fmla="*/ 1622226 w 2347096"/>
                <a:gd name="connsiteY22" fmla="*/ 1938766 h 2057270"/>
                <a:gd name="connsiteX23" fmla="*/ 1648827 w 2347096"/>
                <a:gd name="connsiteY23" fmla="*/ 1932116 h 2057270"/>
                <a:gd name="connsiteX24" fmla="*/ 1658802 w 2347096"/>
                <a:gd name="connsiteY24" fmla="*/ 1925466 h 2057270"/>
                <a:gd name="connsiteX25" fmla="*/ 1698703 w 2347096"/>
                <a:gd name="connsiteY25" fmla="*/ 1918815 h 2057270"/>
                <a:gd name="connsiteX26" fmla="*/ 1725304 w 2347096"/>
                <a:gd name="connsiteY26" fmla="*/ 1912165 h 2057270"/>
                <a:gd name="connsiteX27" fmla="*/ 1735279 w 2347096"/>
                <a:gd name="connsiteY27" fmla="*/ 1908840 h 2057270"/>
                <a:gd name="connsiteX28" fmla="*/ 1745254 w 2347096"/>
                <a:gd name="connsiteY28" fmla="*/ 1902190 h 2057270"/>
                <a:gd name="connsiteX29" fmla="*/ 1758555 w 2347096"/>
                <a:gd name="connsiteY29" fmla="*/ 1898865 h 2057270"/>
                <a:gd name="connsiteX30" fmla="*/ 1788481 w 2347096"/>
                <a:gd name="connsiteY30" fmla="*/ 1888890 h 2057270"/>
                <a:gd name="connsiteX31" fmla="*/ 1798456 w 2347096"/>
                <a:gd name="connsiteY31" fmla="*/ 1885564 h 2057270"/>
                <a:gd name="connsiteX32" fmla="*/ 1821732 w 2347096"/>
                <a:gd name="connsiteY32" fmla="*/ 1875589 h 2057270"/>
                <a:gd name="connsiteX33" fmla="*/ 1854982 w 2347096"/>
                <a:gd name="connsiteY33" fmla="*/ 1868939 h 2057270"/>
                <a:gd name="connsiteX34" fmla="*/ 1881583 w 2347096"/>
                <a:gd name="connsiteY34" fmla="*/ 1862289 h 2057270"/>
                <a:gd name="connsiteX35" fmla="*/ 1901534 w 2347096"/>
                <a:gd name="connsiteY35" fmla="*/ 1855639 h 2057270"/>
                <a:gd name="connsiteX36" fmla="*/ 1911509 w 2347096"/>
                <a:gd name="connsiteY36" fmla="*/ 1852314 h 2057270"/>
                <a:gd name="connsiteX37" fmla="*/ 1938110 w 2347096"/>
                <a:gd name="connsiteY37" fmla="*/ 1845663 h 2057270"/>
                <a:gd name="connsiteX38" fmla="*/ 1958060 w 2347096"/>
                <a:gd name="connsiteY38" fmla="*/ 1839013 h 2057270"/>
                <a:gd name="connsiteX39" fmla="*/ 1971361 w 2347096"/>
                <a:gd name="connsiteY39" fmla="*/ 1835688 h 2057270"/>
                <a:gd name="connsiteX40" fmla="*/ 1991311 w 2347096"/>
                <a:gd name="connsiteY40" fmla="*/ 1829038 h 2057270"/>
                <a:gd name="connsiteX41" fmla="*/ 2001286 w 2347096"/>
                <a:gd name="connsiteY41" fmla="*/ 1825713 h 2057270"/>
                <a:gd name="connsiteX42" fmla="*/ 2017912 w 2347096"/>
                <a:gd name="connsiteY42" fmla="*/ 1815738 h 2057270"/>
                <a:gd name="connsiteX43" fmla="*/ 2034537 w 2347096"/>
                <a:gd name="connsiteY43" fmla="*/ 1809087 h 2057270"/>
                <a:gd name="connsiteX44" fmla="*/ 2047838 w 2347096"/>
                <a:gd name="connsiteY44" fmla="*/ 1805762 h 2057270"/>
                <a:gd name="connsiteX45" fmla="*/ 2067788 w 2347096"/>
                <a:gd name="connsiteY45" fmla="*/ 1799112 h 2057270"/>
                <a:gd name="connsiteX46" fmla="*/ 2077764 w 2347096"/>
                <a:gd name="connsiteY46" fmla="*/ 1795787 h 2057270"/>
                <a:gd name="connsiteX47" fmla="*/ 2087739 w 2347096"/>
                <a:gd name="connsiteY47" fmla="*/ 1792462 h 2057270"/>
                <a:gd name="connsiteX48" fmla="*/ 2091064 w 2347096"/>
                <a:gd name="connsiteY48" fmla="*/ 1782487 h 2057270"/>
                <a:gd name="connsiteX49" fmla="*/ 2111014 w 2347096"/>
                <a:gd name="connsiteY49" fmla="*/ 1775836 h 2057270"/>
                <a:gd name="connsiteX50" fmla="*/ 2117665 w 2347096"/>
                <a:gd name="connsiteY50" fmla="*/ 1769186 h 2057270"/>
                <a:gd name="connsiteX51" fmla="*/ 2180841 w 2347096"/>
                <a:gd name="connsiteY51" fmla="*/ 1735935 h 2057270"/>
                <a:gd name="connsiteX52" fmla="*/ 2207442 w 2347096"/>
                <a:gd name="connsiteY52" fmla="*/ 1722635 h 2057270"/>
                <a:gd name="connsiteX53" fmla="*/ 2227393 w 2347096"/>
                <a:gd name="connsiteY53" fmla="*/ 1709335 h 2057270"/>
                <a:gd name="connsiteX54" fmla="*/ 2263969 w 2347096"/>
                <a:gd name="connsiteY54" fmla="*/ 1699359 h 2057270"/>
                <a:gd name="connsiteX55" fmla="*/ 2293894 w 2347096"/>
                <a:gd name="connsiteY55" fmla="*/ 1686059 h 2057270"/>
                <a:gd name="connsiteX56" fmla="*/ 2303870 w 2347096"/>
                <a:gd name="connsiteY56" fmla="*/ 1682734 h 2057270"/>
                <a:gd name="connsiteX57" fmla="*/ 2323820 w 2347096"/>
                <a:gd name="connsiteY57" fmla="*/ 1669434 h 2057270"/>
                <a:gd name="connsiteX58" fmla="*/ 2347096 w 2347096"/>
                <a:gd name="connsiteY58" fmla="*/ 1652808 h 2057270"/>
                <a:gd name="connsiteX59" fmla="*/ 2343771 w 2347096"/>
                <a:gd name="connsiteY59" fmla="*/ 1642833 h 2057270"/>
                <a:gd name="connsiteX60" fmla="*/ 2333796 w 2347096"/>
                <a:gd name="connsiteY60" fmla="*/ 1636183 h 2057270"/>
                <a:gd name="connsiteX61" fmla="*/ 2297220 w 2347096"/>
                <a:gd name="connsiteY61" fmla="*/ 1626207 h 2057270"/>
                <a:gd name="connsiteX62" fmla="*/ 2287244 w 2347096"/>
                <a:gd name="connsiteY62" fmla="*/ 1622882 h 2057270"/>
                <a:gd name="connsiteX63" fmla="*/ 2277269 w 2347096"/>
                <a:gd name="connsiteY63" fmla="*/ 1616232 h 2057270"/>
                <a:gd name="connsiteX64" fmla="*/ 2257318 w 2347096"/>
                <a:gd name="connsiteY64" fmla="*/ 1589631 h 2057270"/>
                <a:gd name="connsiteX65" fmla="*/ 2244018 w 2347096"/>
                <a:gd name="connsiteY65" fmla="*/ 1582981 h 2057270"/>
                <a:gd name="connsiteX66" fmla="*/ 2237368 w 2347096"/>
                <a:gd name="connsiteY66" fmla="*/ 1573006 h 2057270"/>
                <a:gd name="connsiteX67" fmla="*/ 2224068 w 2347096"/>
                <a:gd name="connsiteY67" fmla="*/ 1569681 h 2057270"/>
                <a:gd name="connsiteX68" fmla="*/ 2210767 w 2347096"/>
                <a:gd name="connsiteY68" fmla="*/ 1563031 h 2057270"/>
                <a:gd name="connsiteX69" fmla="*/ 2200792 w 2347096"/>
                <a:gd name="connsiteY69" fmla="*/ 1559706 h 2057270"/>
                <a:gd name="connsiteX70" fmla="*/ 2174191 w 2347096"/>
                <a:gd name="connsiteY70" fmla="*/ 1549730 h 2057270"/>
                <a:gd name="connsiteX71" fmla="*/ 2164216 w 2347096"/>
                <a:gd name="connsiteY71" fmla="*/ 1543080 h 2057270"/>
                <a:gd name="connsiteX72" fmla="*/ 2130965 w 2347096"/>
                <a:gd name="connsiteY72" fmla="*/ 1536430 h 2057270"/>
                <a:gd name="connsiteX73" fmla="*/ 2094389 w 2347096"/>
                <a:gd name="connsiteY73" fmla="*/ 1529780 h 2057270"/>
                <a:gd name="connsiteX74" fmla="*/ 2074438 w 2347096"/>
                <a:gd name="connsiteY74" fmla="*/ 1523130 h 2057270"/>
                <a:gd name="connsiteX75" fmla="*/ 2051163 w 2347096"/>
                <a:gd name="connsiteY75" fmla="*/ 1516479 h 2057270"/>
                <a:gd name="connsiteX76" fmla="*/ 1994636 w 2347096"/>
                <a:gd name="connsiteY76" fmla="*/ 1509829 h 2057270"/>
                <a:gd name="connsiteX77" fmla="*/ 1815081 w 2347096"/>
                <a:gd name="connsiteY77" fmla="*/ 1513154 h 2057270"/>
                <a:gd name="connsiteX78" fmla="*/ 1785156 w 2347096"/>
                <a:gd name="connsiteY78" fmla="*/ 1523130 h 2057270"/>
                <a:gd name="connsiteX79" fmla="*/ 1751905 w 2347096"/>
                <a:gd name="connsiteY79" fmla="*/ 1533105 h 2057270"/>
                <a:gd name="connsiteX80" fmla="*/ 1731954 w 2347096"/>
                <a:gd name="connsiteY80" fmla="*/ 1546405 h 2057270"/>
                <a:gd name="connsiteX81" fmla="*/ 1721979 w 2347096"/>
                <a:gd name="connsiteY81" fmla="*/ 1553055 h 2057270"/>
                <a:gd name="connsiteX82" fmla="*/ 1708678 w 2347096"/>
                <a:gd name="connsiteY82" fmla="*/ 1559706 h 2057270"/>
                <a:gd name="connsiteX83" fmla="*/ 1702028 w 2347096"/>
                <a:gd name="connsiteY83" fmla="*/ 1569681 h 2057270"/>
                <a:gd name="connsiteX84" fmla="*/ 1695378 w 2347096"/>
                <a:gd name="connsiteY84" fmla="*/ 1589631 h 2057270"/>
                <a:gd name="connsiteX85" fmla="*/ 1698703 w 2347096"/>
                <a:gd name="connsiteY85" fmla="*/ 1642833 h 2057270"/>
                <a:gd name="connsiteX86" fmla="*/ 1698703 w 2347096"/>
                <a:gd name="connsiteY86" fmla="*/ 1706010 h 2057270"/>
                <a:gd name="connsiteX87" fmla="*/ 1688728 w 2347096"/>
                <a:gd name="connsiteY87" fmla="*/ 1712660 h 2057270"/>
                <a:gd name="connsiteX88" fmla="*/ 1668777 w 2347096"/>
                <a:gd name="connsiteY88" fmla="*/ 1719310 h 2057270"/>
                <a:gd name="connsiteX89" fmla="*/ 1658802 w 2347096"/>
                <a:gd name="connsiteY89" fmla="*/ 1722635 h 2057270"/>
                <a:gd name="connsiteX90" fmla="*/ 1645502 w 2347096"/>
                <a:gd name="connsiteY90" fmla="*/ 1729285 h 2057270"/>
                <a:gd name="connsiteX91" fmla="*/ 1598950 w 2347096"/>
                <a:gd name="connsiteY91" fmla="*/ 1735935 h 2057270"/>
                <a:gd name="connsiteX92" fmla="*/ 1306342 w 2347096"/>
                <a:gd name="connsiteY92" fmla="*/ 1732610 h 2057270"/>
                <a:gd name="connsiteX93" fmla="*/ 1293042 w 2347096"/>
                <a:gd name="connsiteY93" fmla="*/ 1729285 h 2057270"/>
                <a:gd name="connsiteX94" fmla="*/ 1273092 w 2347096"/>
                <a:gd name="connsiteY94" fmla="*/ 1722635 h 2057270"/>
                <a:gd name="connsiteX95" fmla="*/ 1256466 w 2347096"/>
                <a:gd name="connsiteY95" fmla="*/ 1712660 h 2057270"/>
                <a:gd name="connsiteX96" fmla="*/ 1236516 w 2347096"/>
                <a:gd name="connsiteY96" fmla="*/ 1699359 h 2057270"/>
                <a:gd name="connsiteX97" fmla="*/ 1229865 w 2347096"/>
                <a:gd name="connsiteY97" fmla="*/ 1692709 h 2057270"/>
                <a:gd name="connsiteX98" fmla="*/ 1209915 w 2347096"/>
                <a:gd name="connsiteY98" fmla="*/ 1686059 h 2057270"/>
                <a:gd name="connsiteX99" fmla="*/ 1189964 w 2347096"/>
                <a:gd name="connsiteY99" fmla="*/ 1676084 h 2057270"/>
                <a:gd name="connsiteX100" fmla="*/ 1176664 w 2347096"/>
                <a:gd name="connsiteY100" fmla="*/ 1662783 h 2057270"/>
                <a:gd name="connsiteX101" fmla="*/ 1150063 w 2347096"/>
                <a:gd name="connsiteY101" fmla="*/ 1629532 h 2057270"/>
                <a:gd name="connsiteX102" fmla="*/ 1130113 w 2347096"/>
                <a:gd name="connsiteY102" fmla="*/ 1616232 h 2057270"/>
                <a:gd name="connsiteX103" fmla="*/ 1110162 w 2347096"/>
                <a:gd name="connsiteY103" fmla="*/ 1609582 h 2057270"/>
                <a:gd name="connsiteX104" fmla="*/ 1100187 w 2347096"/>
                <a:gd name="connsiteY104" fmla="*/ 1602932 h 2057270"/>
                <a:gd name="connsiteX105" fmla="*/ 1080236 w 2347096"/>
                <a:gd name="connsiteY105" fmla="*/ 1596282 h 2057270"/>
                <a:gd name="connsiteX106" fmla="*/ 1070261 w 2347096"/>
                <a:gd name="connsiteY106" fmla="*/ 1592956 h 2057270"/>
                <a:gd name="connsiteX107" fmla="*/ 1050310 w 2347096"/>
                <a:gd name="connsiteY107" fmla="*/ 1582981 h 2057270"/>
                <a:gd name="connsiteX108" fmla="*/ 1030360 w 2347096"/>
                <a:gd name="connsiteY108" fmla="*/ 1573006 h 2057270"/>
                <a:gd name="connsiteX109" fmla="*/ 1007084 w 2347096"/>
                <a:gd name="connsiteY109" fmla="*/ 1563031 h 2057270"/>
                <a:gd name="connsiteX110" fmla="*/ 997109 w 2347096"/>
                <a:gd name="connsiteY110" fmla="*/ 1553055 h 2057270"/>
                <a:gd name="connsiteX111" fmla="*/ 977158 w 2347096"/>
                <a:gd name="connsiteY111" fmla="*/ 1546405 h 2057270"/>
                <a:gd name="connsiteX112" fmla="*/ 967183 w 2347096"/>
                <a:gd name="connsiteY112" fmla="*/ 1539755 h 2057270"/>
                <a:gd name="connsiteX113" fmla="*/ 957208 w 2347096"/>
                <a:gd name="connsiteY113" fmla="*/ 1536430 h 2057270"/>
                <a:gd name="connsiteX114" fmla="*/ 940582 w 2347096"/>
                <a:gd name="connsiteY114" fmla="*/ 1523130 h 2057270"/>
                <a:gd name="connsiteX115" fmla="*/ 904006 w 2347096"/>
                <a:gd name="connsiteY115" fmla="*/ 1486554 h 2057270"/>
                <a:gd name="connsiteX116" fmla="*/ 894031 w 2347096"/>
                <a:gd name="connsiteY116" fmla="*/ 1476578 h 2057270"/>
                <a:gd name="connsiteX117" fmla="*/ 884056 w 2347096"/>
                <a:gd name="connsiteY117" fmla="*/ 1466603 h 2057270"/>
                <a:gd name="connsiteX118" fmla="*/ 880731 w 2347096"/>
                <a:gd name="connsiteY118" fmla="*/ 1456628 h 2057270"/>
                <a:gd name="connsiteX119" fmla="*/ 870756 w 2347096"/>
                <a:gd name="connsiteY119" fmla="*/ 1449978 h 2057270"/>
                <a:gd name="connsiteX120" fmla="*/ 864105 w 2347096"/>
                <a:gd name="connsiteY120" fmla="*/ 1443327 h 2057270"/>
                <a:gd name="connsiteX121" fmla="*/ 847480 w 2347096"/>
                <a:gd name="connsiteY121" fmla="*/ 1413402 h 2057270"/>
                <a:gd name="connsiteX122" fmla="*/ 834180 w 2347096"/>
                <a:gd name="connsiteY122" fmla="*/ 1396776 h 2057270"/>
                <a:gd name="connsiteX123" fmla="*/ 830854 w 2347096"/>
                <a:gd name="connsiteY123" fmla="*/ 1386801 h 2057270"/>
                <a:gd name="connsiteX124" fmla="*/ 820879 w 2347096"/>
                <a:gd name="connsiteY124" fmla="*/ 1383476 h 2057270"/>
                <a:gd name="connsiteX125" fmla="*/ 814229 w 2347096"/>
                <a:gd name="connsiteY125" fmla="*/ 1363525 h 2057270"/>
                <a:gd name="connsiteX126" fmla="*/ 797604 w 2347096"/>
                <a:gd name="connsiteY126" fmla="*/ 1340250 h 2057270"/>
                <a:gd name="connsiteX127" fmla="*/ 794278 w 2347096"/>
                <a:gd name="connsiteY127" fmla="*/ 1330274 h 2057270"/>
                <a:gd name="connsiteX128" fmla="*/ 787628 w 2347096"/>
                <a:gd name="connsiteY128" fmla="*/ 1320299 h 2057270"/>
                <a:gd name="connsiteX129" fmla="*/ 780978 w 2347096"/>
                <a:gd name="connsiteY129" fmla="*/ 1300348 h 2057270"/>
                <a:gd name="connsiteX130" fmla="*/ 777653 w 2347096"/>
                <a:gd name="connsiteY130" fmla="*/ 1290373 h 2057270"/>
                <a:gd name="connsiteX131" fmla="*/ 774328 w 2347096"/>
                <a:gd name="connsiteY131" fmla="*/ 1280398 h 2057270"/>
                <a:gd name="connsiteX132" fmla="*/ 771003 w 2347096"/>
                <a:gd name="connsiteY132" fmla="*/ 1193946 h 2057270"/>
                <a:gd name="connsiteX133" fmla="*/ 767678 w 2347096"/>
                <a:gd name="connsiteY133" fmla="*/ 1183970 h 2057270"/>
                <a:gd name="connsiteX134" fmla="*/ 771003 w 2347096"/>
                <a:gd name="connsiteY134" fmla="*/ 1160695 h 2057270"/>
                <a:gd name="connsiteX135" fmla="*/ 774328 w 2347096"/>
                <a:gd name="connsiteY135" fmla="*/ 1150719 h 2057270"/>
                <a:gd name="connsiteX136" fmla="*/ 784303 w 2347096"/>
                <a:gd name="connsiteY136" fmla="*/ 1144069 h 2057270"/>
                <a:gd name="connsiteX137" fmla="*/ 790953 w 2347096"/>
                <a:gd name="connsiteY137" fmla="*/ 1124119 h 2057270"/>
                <a:gd name="connsiteX138" fmla="*/ 784303 w 2347096"/>
                <a:gd name="connsiteY138" fmla="*/ 1057617 h 2057270"/>
                <a:gd name="connsiteX139" fmla="*/ 777653 w 2347096"/>
                <a:gd name="connsiteY139" fmla="*/ 1047642 h 2057270"/>
                <a:gd name="connsiteX140" fmla="*/ 771003 w 2347096"/>
                <a:gd name="connsiteY140" fmla="*/ 1040991 h 2057270"/>
                <a:gd name="connsiteX141" fmla="*/ 761028 w 2347096"/>
                <a:gd name="connsiteY141" fmla="*/ 1021041 h 2057270"/>
                <a:gd name="connsiteX142" fmla="*/ 751052 w 2347096"/>
                <a:gd name="connsiteY142" fmla="*/ 1014391 h 2057270"/>
                <a:gd name="connsiteX143" fmla="*/ 744402 w 2347096"/>
                <a:gd name="connsiteY143" fmla="*/ 1007740 h 2057270"/>
                <a:gd name="connsiteX144" fmla="*/ 721126 w 2347096"/>
                <a:gd name="connsiteY144" fmla="*/ 997765 h 2057270"/>
                <a:gd name="connsiteX145" fmla="*/ 711151 w 2347096"/>
                <a:gd name="connsiteY145" fmla="*/ 987790 h 2057270"/>
                <a:gd name="connsiteX146" fmla="*/ 671250 w 2347096"/>
                <a:gd name="connsiteY146" fmla="*/ 984465 h 2057270"/>
                <a:gd name="connsiteX147" fmla="*/ 588123 w 2347096"/>
                <a:gd name="connsiteY147" fmla="*/ 981140 h 2057270"/>
                <a:gd name="connsiteX148" fmla="*/ 574822 w 2347096"/>
                <a:gd name="connsiteY148" fmla="*/ 977815 h 2057270"/>
                <a:gd name="connsiteX149" fmla="*/ 554872 w 2347096"/>
                <a:gd name="connsiteY149" fmla="*/ 971164 h 2057270"/>
                <a:gd name="connsiteX150" fmla="*/ 538246 w 2347096"/>
                <a:gd name="connsiteY150" fmla="*/ 941239 h 2057270"/>
                <a:gd name="connsiteX151" fmla="*/ 531596 w 2347096"/>
                <a:gd name="connsiteY151" fmla="*/ 934588 h 2057270"/>
                <a:gd name="connsiteX152" fmla="*/ 514971 w 2347096"/>
                <a:gd name="connsiteY152" fmla="*/ 914638 h 2057270"/>
                <a:gd name="connsiteX153" fmla="*/ 504996 w 2347096"/>
                <a:gd name="connsiteY153" fmla="*/ 907988 h 2057270"/>
                <a:gd name="connsiteX154" fmla="*/ 491695 w 2347096"/>
                <a:gd name="connsiteY154" fmla="*/ 894687 h 2057270"/>
                <a:gd name="connsiteX155" fmla="*/ 488370 w 2347096"/>
                <a:gd name="connsiteY155" fmla="*/ 884712 h 2057270"/>
                <a:gd name="connsiteX156" fmla="*/ 478395 w 2347096"/>
                <a:gd name="connsiteY156" fmla="*/ 864762 h 2057270"/>
                <a:gd name="connsiteX157" fmla="*/ 481720 w 2347096"/>
                <a:gd name="connsiteY157" fmla="*/ 831511 h 2057270"/>
                <a:gd name="connsiteX158" fmla="*/ 488370 w 2347096"/>
                <a:gd name="connsiteY158" fmla="*/ 811560 h 2057270"/>
                <a:gd name="connsiteX159" fmla="*/ 498345 w 2347096"/>
                <a:gd name="connsiteY159" fmla="*/ 791610 h 2057270"/>
                <a:gd name="connsiteX160" fmla="*/ 495020 w 2347096"/>
                <a:gd name="connsiteY160" fmla="*/ 761684 h 2057270"/>
                <a:gd name="connsiteX161" fmla="*/ 488370 w 2347096"/>
                <a:gd name="connsiteY161" fmla="*/ 738408 h 2057270"/>
                <a:gd name="connsiteX162" fmla="*/ 485045 w 2347096"/>
                <a:gd name="connsiteY162" fmla="*/ 725108 h 2057270"/>
                <a:gd name="connsiteX163" fmla="*/ 481720 w 2347096"/>
                <a:gd name="connsiteY163" fmla="*/ 715132 h 2057270"/>
                <a:gd name="connsiteX164" fmla="*/ 471745 w 2347096"/>
                <a:gd name="connsiteY164" fmla="*/ 688532 h 2057270"/>
                <a:gd name="connsiteX165" fmla="*/ 461769 w 2347096"/>
                <a:gd name="connsiteY165" fmla="*/ 671906 h 2057270"/>
                <a:gd name="connsiteX166" fmla="*/ 448469 w 2347096"/>
                <a:gd name="connsiteY166" fmla="*/ 651956 h 2057270"/>
                <a:gd name="connsiteX167" fmla="*/ 445144 w 2347096"/>
                <a:gd name="connsiteY167" fmla="*/ 641980 h 2057270"/>
                <a:gd name="connsiteX168" fmla="*/ 438494 w 2347096"/>
                <a:gd name="connsiteY168" fmla="*/ 632005 h 2057270"/>
                <a:gd name="connsiteX169" fmla="*/ 431844 w 2347096"/>
                <a:gd name="connsiteY169" fmla="*/ 612055 h 2057270"/>
                <a:gd name="connsiteX170" fmla="*/ 435169 w 2347096"/>
                <a:gd name="connsiteY170" fmla="*/ 588779 h 2057270"/>
                <a:gd name="connsiteX171" fmla="*/ 501670 w 2347096"/>
                <a:gd name="connsiteY171" fmla="*/ 588779 h 2057270"/>
                <a:gd name="connsiteX172" fmla="*/ 521621 w 2347096"/>
                <a:gd name="connsiteY172" fmla="*/ 608730 h 2057270"/>
                <a:gd name="connsiteX173" fmla="*/ 528271 w 2347096"/>
                <a:gd name="connsiteY173" fmla="*/ 618705 h 2057270"/>
                <a:gd name="connsiteX174" fmla="*/ 531596 w 2347096"/>
                <a:gd name="connsiteY174" fmla="*/ 628680 h 2057270"/>
                <a:gd name="connsiteX175" fmla="*/ 548222 w 2347096"/>
                <a:gd name="connsiteY175" fmla="*/ 645306 h 2057270"/>
                <a:gd name="connsiteX176" fmla="*/ 568172 w 2347096"/>
                <a:gd name="connsiteY176" fmla="*/ 658606 h 2057270"/>
                <a:gd name="connsiteX177" fmla="*/ 578148 w 2347096"/>
                <a:gd name="connsiteY177" fmla="*/ 665256 h 2057270"/>
                <a:gd name="connsiteX178" fmla="*/ 594773 w 2347096"/>
                <a:gd name="connsiteY178" fmla="*/ 678556 h 2057270"/>
                <a:gd name="connsiteX179" fmla="*/ 601423 w 2347096"/>
                <a:gd name="connsiteY179" fmla="*/ 685207 h 2057270"/>
                <a:gd name="connsiteX180" fmla="*/ 614724 w 2347096"/>
                <a:gd name="connsiteY180" fmla="*/ 691857 h 2057270"/>
                <a:gd name="connsiteX181" fmla="*/ 621374 w 2347096"/>
                <a:gd name="connsiteY181" fmla="*/ 701832 h 2057270"/>
                <a:gd name="connsiteX182" fmla="*/ 641324 w 2347096"/>
                <a:gd name="connsiteY182" fmla="*/ 708482 h 2057270"/>
                <a:gd name="connsiteX183" fmla="*/ 651300 w 2347096"/>
                <a:gd name="connsiteY183" fmla="*/ 711807 h 2057270"/>
                <a:gd name="connsiteX184" fmla="*/ 661275 w 2347096"/>
                <a:gd name="connsiteY184" fmla="*/ 715132 h 2057270"/>
                <a:gd name="connsiteX185" fmla="*/ 687876 w 2347096"/>
                <a:gd name="connsiteY185" fmla="*/ 721783 h 2057270"/>
                <a:gd name="connsiteX186" fmla="*/ 751052 w 2347096"/>
                <a:gd name="connsiteY186" fmla="*/ 718458 h 2057270"/>
                <a:gd name="connsiteX187" fmla="*/ 771003 w 2347096"/>
                <a:gd name="connsiteY187" fmla="*/ 708482 h 2057270"/>
                <a:gd name="connsiteX188" fmla="*/ 790953 w 2347096"/>
                <a:gd name="connsiteY188" fmla="*/ 701832 h 2057270"/>
                <a:gd name="connsiteX189" fmla="*/ 797604 w 2347096"/>
                <a:gd name="connsiteY189" fmla="*/ 695182 h 2057270"/>
                <a:gd name="connsiteX190" fmla="*/ 807579 w 2347096"/>
                <a:gd name="connsiteY190" fmla="*/ 671906 h 2057270"/>
                <a:gd name="connsiteX191" fmla="*/ 804254 w 2347096"/>
                <a:gd name="connsiteY191" fmla="*/ 638655 h 2057270"/>
                <a:gd name="connsiteX192" fmla="*/ 797604 w 2347096"/>
                <a:gd name="connsiteY192" fmla="*/ 628680 h 2057270"/>
                <a:gd name="connsiteX193" fmla="*/ 784303 w 2347096"/>
                <a:gd name="connsiteY193" fmla="*/ 602079 h 2057270"/>
                <a:gd name="connsiteX194" fmla="*/ 780978 w 2347096"/>
                <a:gd name="connsiteY194" fmla="*/ 592104 h 2057270"/>
                <a:gd name="connsiteX195" fmla="*/ 774328 w 2347096"/>
                <a:gd name="connsiteY195" fmla="*/ 582129 h 2057270"/>
                <a:gd name="connsiteX196" fmla="*/ 767678 w 2347096"/>
                <a:gd name="connsiteY196" fmla="*/ 555528 h 2057270"/>
                <a:gd name="connsiteX197" fmla="*/ 754377 w 2347096"/>
                <a:gd name="connsiteY197" fmla="*/ 535578 h 2057270"/>
                <a:gd name="connsiteX198" fmla="*/ 747727 w 2347096"/>
                <a:gd name="connsiteY198" fmla="*/ 515627 h 2057270"/>
                <a:gd name="connsiteX199" fmla="*/ 737752 w 2347096"/>
                <a:gd name="connsiteY199" fmla="*/ 505652 h 2057270"/>
                <a:gd name="connsiteX200" fmla="*/ 731102 w 2347096"/>
                <a:gd name="connsiteY200" fmla="*/ 495676 h 2057270"/>
                <a:gd name="connsiteX201" fmla="*/ 721126 w 2347096"/>
                <a:gd name="connsiteY201" fmla="*/ 489026 h 2057270"/>
                <a:gd name="connsiteX202" fmla="*/ 704501 w 2347096"/>
                <a:gd name="connsiteY202" fmla="*/ 472401 h 2057270"/>
                <a:gd name="connsiteX203" fmla="*/ 684550 w 2347096"/>
                <a:gd name="connsiteY203" fmla="*/ 455775 h 2057270"/>
                <a:gd name="connsiteX204" fmla="*/ 664600 w 2347096"/>
                <a:gd name="connsiteY204" fmla="*/ 449125 h 2057270"/>
                <a:gd name="connsiteX205" fmla="*/ 634674 w 2347096"/>
                <a:gd name="connsiteY205" fmla="*/ 432500 h 2057270"/>
                <a:gd name="connsiteX206" fmla="*/ 618049 w 2347096"/>
                <a:gd name="connsiteY206" fmla="*/ 415874 h 2057270"/>
                <a:gd name="connsiteX207" fmla="*/ 601423 w 2347096"/>
                <a:gd name="connsiteY207" fmla="*/ 399249 h 2057270"/>
                <a:gd name="connsiteX208" fmla="*/ 584798 w 2347096"/>
                <a:gd name="connsiteY208" fmla="*/ 385948 h 2057270"/>
                <a:gd name="connsiteX209" fmla="*/ 581473 w 2347096"/>
                <a:gd name="connsiteY209" fmla="*/ 375973 h 2057270"/>
                <a:gd name="connsiteX210" fmla="*/ 564847 w 2347096"/>
                <a:gd name="connsiteY210" fmla="*/ 362673 h 2057270"/>
                <a:gd name="connsiteX211" fmla="*/ 558197 w 2347096"/>
                <a:gd name="connsiteY211" fmla="*/ 352698 h 2057270"/>
                <a:gd name="connsiteX212" fmla="*/ 544897 w 2347096"/>
                <a:gd name="connsiteY212" fmla="*/ 336072 h 2057270"/>
                <a:gd name="connsiteX213" fmla="*/ 538246 w 2347096"/>
                <a:gd name="connsiteY213" fmla="*/ 316122 h 2057270"/>
                <a:gd name="connsiteX214" fmla="*/ 534921 w 2347096"/>
                <a:gd name="connsiteY214" fmla="*/ 306146 h 2057270"/>
                <a:gd name="connsiteX215" fmla="*/ 528271 w 2347096"/>
                <a:gd name="connsiteY215" fmla="*/ 296171 h 2057270"/>
                <a:gd name="connsiteX216" fmla="*/ 524946 w 2347096"/>
                <a:gd name="connsiteY216" fmla="*/ 223019 h 2057270"/>
                <a:gd name="connsiteX217" fmla="*/ 514971 w 2347096"/>
                <a:gd name="connsiteY217" fmla="*/ 203068 h 2057270"/>
                <a:gd name="connsiteX218" fmla="*/ 511646 w 2347096"/>
                <a:gd name="connsiteY218" fmla="*/ 193093 h 2057270"/>
                <a:gd name="connsiteX219" fmla="*/ 498345 w 2347096"/>
                <a:gd name="connsiteY219" fmla="*/ 176468 h 2057270"/>
                <a:gd name="connsiteX220" fmla="*/ 491695 w 2347096"/>
                <a:gd name="connsiteY220" fmla="*/ 166492 h 2057270"/>
                <a:gd name="connsiteX221" fmla="*/ 471745 w 2347096"/>
                <a:gd name="connsiteY221" fmla="*/ 156517 h 2057270"/>
                <a:gd name="connsiteX222" fmla="*/ 445144 w 2347096"/>
                <a:gd name="connsiteY222" fmla="*/ 139892 h 2057270"/>
                <a:gd name="connsiteX223" fmla="*/ 435169 w 2347096"/>
                <a:gd name="connsiteY223" fmla="*/ 136567 h 2057270"/>
                <a:gd name="connsiteX224" fmla="*/ 425193 w 2347096"/>
                <a:gd name="connsiteY224" fmla="*/ 133242 h 2057270"/>
                <a:gd name="connsiteX225" fmla="*/ 375317 w 2347096"/>
                <a:gd name="connsiteY225" fmla="*/ 136567 h 2057270"/>
                <a:gd name="connsiteX226" fmla="*/ 368667 w 2347096"/>
                <a:gd name="connsiteY226" fmla="*/ 146542 h 2057270"/>
                <a:gd name="connsiteX227" fmla="*/ 358692 w 2347096"/>
                <a:gd name="connsiteY227" fmla="*/ 183118 h 2057270"/>
                <a:gd name="connsiteX228" fmla="*/ 355366 w 2347096"/>
                <a:gd name="connsiteY228" fmla="*/ 193093 h 2057270"/>
                <a:gd name="connsiteX229" fmla="*/ 358692 w 2347096"/>
                <a:gd name="connsiteY229" fmla="*/ 209719 h 2057270"/>
                <a:gd name="connsiteX230" fmla="*/ 365342 w 2347096"/>
                <a:gd name="connsiteY230" fmla="*/ 272895 h 2057270"/>
                <a:gd name="connsiteX231" fmla="*/ 365342 w 2347096"/>
                <a:gd name="connsiteY231" fmla="*/ 356023 h 2057270"/>
                <a:gd name="connsiteX232" fmla="*/ 358692 w 2347096"/>
                <a:gd name="connsiteY232" fmla="*/ 379298 h 2057270"/>
                <a:gd name="connsiteX233" fmla="*/ 352041 w 2347096"/>
                <a:gd name="connsiteY233" fmla="*/ 385948 h 2057270"/>
                <a:gd name="connsiteX234" fmla="*/ 345391 w 2347096"/>
                <a:gd name="connsiteY234" fmla="*/ 395924 h 2057270"/>
                <a:gd name="connsiteX235" fmla="*/ 328766 w 2347096"/>
                <a:gd name="connsiteY235" fmla="*/ 399249 h 2057270"/>
                <a:gd name="connsiteX236" fmla="*/ 292190 w 2347096"/>
                <a:gd name="connsiteY236" fmla="*/ 395924 h 2057270"/>
                <a:gd name="connsiteX237" fmla="*/ 268914 w 2347096"/>
                <a:gd name="connsiteY237" fmla="*/ 369323 h 2057270"/>
                <a:gd name="connsiteX238" fmla="*/ 258939 w 2347096"/>
                <a:gd name="connsiteY238" fmla="*/ 362673 h 2057270"/>
                <a:gd name="connsiteX239" fmla="*/ 252289 w 2347096"/>
                <a:gd name="connsiteY239" fmla="*/ 342722 h 2057270"/>
                <a:gd name="connsiteX240" fmla="*/ 248964 w 2347096"/>
                <a:gd name="connsiteY240" fmla="*/ 332747 h 2057270"/>
                <a:gd name="connsiteX241" fmla="*/ 245638 w 2347096"/>
                <a:gd name="connsiteY241" fmla="*/ 319447 h 2057270"/>
                <a:gd name="connsiteX242" fmla="*/ 238988 w 2347096"/>
                <a:gd name="connsiteY242" fmla="*/ 309471 h 2057270"/>
                <a:gd name="connsiteX243" fmla="*/ 232338 w 2347096"/>
                <a:gd name="connsiteY243" fmla="*/ 289521 h 2057270"/>
                <a:gd name="connsiteX244" fmla="*/ 229013 w 2347096"/>
                <a:gd name="connsiteY244" fmla="*/ 279546 h 2057270"/>
                <a:gd name="connsiteX245" fmla="*/ 222363 w 2347096"/>
                <a:gd name="connsiteY245" fmla="*/ 269570 h 2057270"/>
                <a:gd name="connsiteX246" fmla="*/ 212388 w 2347096"/>
                <a:gd name="connsiteY246" fmla="*/ 239644 h 2057270"/>
                <a:gd name="connsiteX247" fmla="*/ 209062 w 2347096"/>
                <a:gd name="connsiteY247" fmla="*/ 229669 h 2057270"/>
                <a:gd name="connsiteX248" fmla="*/ 202412 w 2347096"/>
                <a:gd name="connsiteY248" fmla="*/ 216369 h 2057270"/>
                <a:gd name="connsiteX249" fmla="*/ 192437 w 2347096"/>
                <a:gd name="connsiteY249" fmla="*/ 199743 h 2057270"/>
                <a:gd name="connsiteX250" fmla="*/ 185787 w 2347096"/>
                <a:gd name="connsiteY250" fmla="*/ 179793 h 2057270"/>
                <a:gd name="connsiteX251" fmla="*/ 179137 w 2347096"/>
                <a:gd name="connsiteY251" fmla="*/ 149867 h 2057270"/>
                <a:gd name="connsiteX252" fmla="*/ 175812 w 2347096"/>
                <a:gd name="connsiteY252" fmla="*/ 86690 h 2057270"/>
                <a:gd name="connsiteX253" fmla="*/ 162511 w 2347096"/>
                <a:gd name="connsiteY253" fmla="*/ 30164 h 2057270"/>
                <a:gd name="connsiteX254" fmla="*/ 155861 w 2347096"/>
                <a:gd name="connsiteY254" fmla="*/ 20188 h 2057270"/>
                <a:gd name="connsiteX255" fmla="*/ 132585 w 2347096"/>
                <a:gd name="connsiteY255" fmla="*/ 13538 h 2057270"/>
                <a:gd name="connsiteX256" fmla="*/ 122610 w 2347096"/>
                <a:gd name="connsiteY256" fmla="*/ 6888 h 2057270"/>
                <a:gd name="connsiteX257" fmla="*/ 66084 w 2347096"/>
                <a:gd name="connsiteY257" fmla="*/ 6888 h 2057270"/>
                <a:gd name="connsiteX258" fmla="*/ 52783 w 2347096"/>
                <a:gd name="connsiteY258" fmla="*/ 10213 h 2057270"/>
                <a:gd name="connsiteX259" fmla="*/ 26182 w 2347096"/>
                <a:gd name="connsiteY259" fmla="*/ 30164 h 2057270"/>
                <a:gd name="connsiteX260" fmla="*/ 19532 w 2347096"/>
                <a:gd name="connsiteY260" fmla="*/ 43464 h 2057270"/>
                <a:gd name="connsiteX261" fmla="*/ 12882 w 2347096"/>
                <a:gd name="connsiteY261" fmla="*/ 53439 h 2057270"/>
                <a:gd name="connsiteX262" fmla="*/ 2907 w 2347096"/>
                <a:gd name="connsiteY262" fmla="*/ 76715 h 2057270"/>
                <a:gd name="connsiteX263" fmla="*/ 6232 w 2347096"/>
                <a:gd name="connsiteY263" fmla="*/ 99991 h 2057270"/>
                <a:gd name="connsiteX264" fmla="*/ 12882 w 2347096"/>
                <a:gd name="connsiteY264" fmla="*/ 113291 h 2057270"/>
                <a:gd name="connsiteX265" fmla="*/ 29508 w 2347096"/>
                <a:gd name="connsiteY265" fmla="*/ 136567 h 2057270"/>
                <a:gd name="connsiteX266" fmla="*/ 39483 w 2347096"/>
                <a:gd name="connsiteY266" fmla="*/ 159842 h 2057270"/>
                <a:gd name="connsiteX267" fmla="*/ 52783 w 2347096"/>
                <a:gd name="connsiteY267" fmla="*/ 189768 h 2057270"/>
                <a:gd name="connsiteX268" fmla="*/ 59433 w 2347096"/>
                <a:gd name="connsiteY268" fmla="*/ 362673 h 2057270"/>
                <a:gd name="connsiteX269" fmla="*/ 62758 w 2347096"/>
                <a:gd name="connsiteY269" fmla="*/ 472401 h 2057270"/>
                <a:gd name="connsiteX270" fmla="*/ 66084 w 2347096"/>
                <a:gd name="connsiteY270" fmla="*/ 512302 h 2057270"/>
                <a:gd name="connsiteX271" fmla="*/ 69409 w 2347096"/>
                <a:gd name="connsiteY271" fmla="*/ 525602 h 2057270"/>
                <a:gd name="connsiteX272" fmla="*/ 76059 w 2347096"/>
                <a:gd name="connsiteY272" fmla="*/ 548878 h 2057270"/>
                <a:gd name="connsiteX273" fmla="*/ 82709 w 2347096"/>
                <a:gd name="connsiteY273" fmla="*/ 568828 h 2057270"/>
                <a:gd name="connsiteX274" fmla="*/ 86034 w 2347096"/>
                <a:gd name="connsiteY274" fmla="*/ 582129 h 2057270"/>
                <a:gd name="connsiteX275" fmla="*/ 92684 w 2347096"/>
                <a:gd name="connsiteY275" fmla="*/ 605404 h 2057270"/>
                <a:gd name="connsiteX276" fmla="*/ 102660 w 2347096"/>
                <a:gd name="connsiteY276" fmla="*/ 655281 h 2057270"/>
                <a:gd name="connsiteX277" fmla="*/ 105985 w 2347096"/>
                <a:gd name="connsiteY277" fmla="*/ 668581 h 2057270"/>
                <a:gd name="connsiteX278" fmla="*/ 112635 w 2347096"/>
                <a:gd name="connsiteY278" fmla="*/ 698507 h 2057270"/>
                <a:gd name="connsiteX279" fmla="*/ 122610 w 2347096"/>
                <a:gd name="connsiteY279" fmla="*/ 738408 h 2057270"/>
                <a:gd name="connsiteX280" fmla="*/ 132585 w 2347096"/>
                <a:gd name="connsiteY280" fmla="*/ 791610 h 2057270"/>
                <a:gd name="connsiteX281" fmla="*/ 135910 w 2347096"/>
                <a:gd name="connsiteY281" fmla="*/ 801585 h 2057270"/>
                <a:gd name="connsiteX282" fmla="*/ 139236 w 2347096"/>
                <a:gd name="connsiteY282" fmla="*/ 814885 h 2057270"/>
                <a:gd name="connsiteX283" fmla="*/ 145886 w 2347096"/>
                <a:gd name="connsiteY283" fmla="*/ 828186 h 2057270"/>
                <a:gd name="connsiteX284" fmla="*/ 152536 w 2347096"/>
                <a:gd name="connsiteY284" fmla="*/ 848136 h 2057270"/>
                <a:gd name="connsiteX285" fmla="*/ 159186 w 2347096"/>
                <a:gd name="connsiteY285" fmla="*/ 861436 h 2057270"/>
                <a:gd name="connsiteX286" fmla="*/ 162511 w 2347096"/>
                <a:gd name="connsiteY286" fmla="*/ 871412 h 2057270"/>
                <a:gd name="connsiteX287" fmla="*/ 172486 w 2347096"/>
                <a:gd name="connsiteY287" fmla="*/ 878062 h 2057270"/>
                <a:gd name="connsiteX288" fmla="*/ 182462 w 2347096"/>
                <a:gd name="connsiteY288" fmla="*/ 901338 h 2057270"/>
                <a:gd name="connsiteX289" fmla="*/ 189112 w 2347096"/>
                <a:gd name="connsiteY289" fmla="*/ 921288 h 2057270"/>
                <a:gd name="connsiteX290" fmla="*/ 192437 w 2347096"/>
                <a:gd name="connsiteY290" fmla="*/ 931263 h 2057270"/>
                <a:gd name="connsiteX291" fmla="*/ 189112 w 2347096"/>
                <a:gd name="connsiteY291" fmla="*/ 947889 h 2057270"/>
                <a:gd name="connsiteX292" fmla="*/ 199087 w 2347096"/>
                <a:gd name="connsiteY292" fmla="*/ 1011066 h 2057270"/>
                <a:gd name="connsiteX293" fmla="*/ 205737 w 2347096"/>
                <a:gd name="connsiteY293" fmla="*/ 1054292 h 2057270"/>
                <a:gd name="connsiteX294" fmla="*/ 219038 w 2347096"/>
                <a:gd name="connsiteY294" fmla="*/ 1077567 h 2057270"/>
                <a:gd name="connsiteX295" fmla="*/ 232338 w 2347096"/>
                <a:gd name="connsiteY295" fmla="*/ 1107493 h 2057270"/>
                <a:gd name="connsiteX296" fmla="*/ 242313 w 2347096"/>
                <a:gd name="connsiteY296" fmla="*/ 1110818 h 2057270"/>
                <a:gd name="connsiteX297" fmla="*/ 248964 w 2347096"/>
                <a:gd name="connsiteY297" fmla="*/ 1120794 h 2057270"/>
                <a:gd name="connsiteX298" fmla="*/ 268914 w 2347096"/>
                <a:gd name="connsiteY298" fmla="*/ 1137419 h 2057270"/>
                <a:gd name="connsiteX299" fmla="*/ 275564 w 2347096"/>
                <a:gd name="connsiteY299" fmla="*/ 1147394 h 2057270"/>
                <a:gd name="connsiteX300" fmla="*/ 295515 w 2347096"/>
                <a:gd name="connsiteY300" fmla="*/ 1167345 h 2057270"/>
                <a:gd name="connsiteX301" fmla="*/ 312140 w 2347096"/>
                <a:gd name="connsiteY301" fmla="*/ 1183970 h 2057270"/>
                <a:gd name="connsiteX302" fmla="*/ 325441 w 2347096"/>
                <a:gd name="connsiteY302" fmla="*/ 1200596 h 2057270"/>
                <a:gd name="connsiteX303" fmla="*/ 335416 w 2347096"/>
                <a:gd name="connsiteY303" fmla="*/ 1203921 h 2057270"/>
                <a:gd name="connsiteX304" fmla="*/ 338741 w 2347096"/>
                <a:gd name="connsiteY304" fmla="*/ 1213896 h 2057270"/>
                <a:gd name="connsiteX305" fmla="*/ 398593 w 2347096"/>
                <a:gd name="connsiteY305" fmla="*/ 1237172 h 2057270"/>
                <a:gd name="connsiteX306" fmla="*/ 428518 w 2347096"/>
                <a:gd name="connsiteY306" fmla="*/ 1263772 h 2057270"/>
                <a:gd name="connsiteX307" fmla="*/ 435169 w 2347096"/>
                <a:gd name="connsiteY307" fmla="*/ 1270423 h 2057270"/>
                <a:gd name="connsiteX308" fmla="*/ 448469 w 2347096"/>
                <a:gd name="connsiteY308" fmla="*/ 1277073 h 2057270"/>
                <a:gd name="connsiteX309" fmla="*/ 455119 w 2347096"/>
                <a:gd name="connsiteY309" fmla="*/ 1287048 h 2057270"/>
                <a:gd name="connsiteX310" fmla="*/ 465094 w 2347096"/>
                <a:gd name="connsiteY310" fmla="*/ 1290373 h 2057270"/>
                <a:gd name="connsiteX311" fmla="*/ 475070 w 2347096"/>
                <a:gd name="connsiteY311" fmla="*/ 1297023 h 2057270"/>
                <a:gd name="connsiteX312" fmla="*/ 488370 w 2347096"/>
                <a:gd name="connsiteY312" fmla="*/ 1323624 h 2057270"/>
                <a:gd name="connsiteX313" fmla="*/ 498345 w 2347096"/>
                <a:gd name="connsiteY313" fmla="*/ 1333599 h 2057270"/>
                <a:gd name="connsiteX314" fmla="*/ 504996 w 2347096"/>
                <a:gd name="connsiteY314" fmla="*/ 1346900 h 2057270"/>
                <a:gd name="connsiteX315" fmla="*/ 518296 w 2347096"/>
                <a:gd name="connsiteY315" fmla="*/ 1366850 h 2057270"/>
                <a:gd name="connsiteX316" fmla="*/ 531596 w 2347096"/>
                <a:gd name="connsiteY316" fmla="*/ 1390126 h 2057270"/>
                <a:gd name="connsiteX317" fmla="*/ 534921 w 2347096"/>
                <a:gd name="connsiteY317" fmla="*/ 1413402 h 2057270"/>
                <a:gd name="connsiteX318" fmla="*/ 541572 w 2347096"/>
                <a:gd name="connsiteY318" fmla="*/ 1420052 h 2057270"/>
                <a:gd name="connsiteX319" fmla="*/ 548222 w 2347096"/>
                <a:gd name="connsiteY319" fmla="*/ 1443327 h 2057270"/>
                <a:gd name="connsiteX320" fmla="*/ 564847 w 2347096"/>
                <a:gd name="connsiteY320" fmla="*/ 1456628 h 2057270"/>
                <a:gd name="connsiteX321" fmla="*/ 571497 w 2347096"/>
                <a:gd name="connsiteY321" fmla="*/ 1466603 h 2057270"/>
                <a:gd name="connsiteX322" fmla="*/ 588123 w 2347096"/>
                <a:gd name="connsiteY322" fmla="*/ 1503179 h 2057270"/>
                <a:gd name="connsiteX323" fmla="*/ 594773 w 2347096"/>
                <a:gd name="connsiteY323" fmla="*/ 1516479 h 2057270"/>
                <a:gd name="connsiteX324" fmla="*/ 601423 w 2347096"/>
                <a:gd name="connsiteY324" fmla="*/ 1549730 h 2057270"/>
                <a:gd name="connsiteX325" fmla="*/ 611398 w 2347096"/>
                <a:gd name="connsiteY325" fmla="*/ 1556380 h 2057270"/>
                <a:gd name="connsiteX326" fmla="*/ 618049 w 2347096"/>
                <a:gd name="connsiteY326" fmla="*/ 1573006 h 2057270"/>
                <a:gd name="connsiteX327" fmla="*/ 631349 w 2347096"/>
                <a:gd name="connsiteY327" fmla="*/ 1599607 h 2057270"/>
                <a:gd name="connsiteX328" fmla="*/ 634674 w 2347096"/>
                <a:gd name="connsiteY328" fmla="*/ 1612907 h 2057270"/>
                <a:gd name="connsiteX329" fmla="*/ 637999 w 2347096"/>
                <a:gd name="connsiteY329" fmla="*/ 1622882 h 2057270"/>
                <a:gd name="connsiteX330" fmla="*/ 644649 w 2347096"/>
                <a:gd name="connsiteY330" fmla="*/ 1649483 h 2057270"/>
                <a:gd name="connsiteX331" fmla="*/ 651300 w 2347096"/>
                <a:gd name="connsiteY331" fmla="*/ 1662783 h 2057270"/>
                <a:gd name="connsiteX332" fmla="*/ 657950 w 2347096"/>
                <a:gd name="connsiteY332" fmla="*/ 1682734 h 2057270"/>
                <a:gd name="connsiteX333" fmla="*/ 661275 w 2347096"/>
                <a:gd name="connsiteY333" fmla="*/ 1692709 h 2057270"/>
                <a:gd name="connsiteX334" fmla="*/ 667925 w 2347096"/>
                <a:gd name="connsiteY334" fmla="*/ 1706010 h 2057270"/>
                <a:gd name="connsiteX335" fmla="*/ 687876 w 2347096"/>
                <a:gd name="connsiteY335" fmla="*/ 1715985 h 2057270"/>
                <a:gd name="connsiteX336" fmla="*/ 697851 w 2347096"/>
                <a:gd name="connsiteY336" fmla="*/ 1706010 h 2057270"/>
                <a:gd name="connsiteX337" fmla="*/ 691201 w 2347096"/>
                <a:gd name="connsiteY337" fmla="*/ 1696034 h 2057270"/>
                <a:gd name="connsiteX338" fmla="*/ 667925 w 2347096"/>
                <a:gd name="connsiteY338" fmla="*/ 1699359 h 2057270"/>
                <a:gd name="connsiteX339" fmla="*/ 674575 w 2347096"/>
                <a:gd name="connsiteY339" fmla="*/ 1715985 h 2057270"/>
                <a:gd name="connsiteX340" fmla="*/ 681225 w 2347096"/>
                <a:gd name="connsiteY340" fmla="*/ 1749236 h 2057270"/>
                <a:gd name="connsiteX341" fmla="*/ 687876 w 2347096"/>
                <a:gd name="connsiteY341" fmla="*/ 1775836 h 2057270"/>
                <a:gd name="connsiteX342" fmla="*/ 691201 w 2347096"/>
                <a:gd name="connsiteY342" fmla="*/ 1805762 h 2057270"/>
                <a:gd name="connsiteX343" fmla="*/ 697851 w 2347096"/>
                <a:gd name="connsiteY343" fmla="*/ 1825713 h 2057270"/>
                <a:gd name="connsiteX344" fmla="*/ 704501 w 2347096"/>
                <a:gd name="connsiteY344" fmla="*/ 1852314 h 2057270"/>
                <a:gd name="connsiteX345" fmla="*/ 714476 w 2347096"/>
                <a:gd name="connsiteY345" fmla="*/ 1885564 h 2057270"/>
                <a:gd name="connsiteX346" fmla="*/ 721126 w 2347096"/>
                <a:gd name="connsiteY346" fmla="*/ 1892215 h 2057270"/>
                <a:gd name="connsiteX347" fmla="*/ 727777 w 2347096"/>
                <a:gd name="connsiteY347" fmla="*/ 1912165 h 2057270"/>
                <a:gd name="connsiteX348" fmla="*/ 731102 w 2347096"/>
                <a:gd name="connsiteY348" fmla="*/ 1922140 h 2057270"/>
                <a:gd name="connsiteX349" fmla="*/ 751052 w 2347096"/>
                <a:gd name="connsiteY349" fmla="*/ 1948741 h 2057270"/>
                <a:gd name="connsiteX350" fmla="*/ 754377 w 2347096"/>
                <a:gd name="connsiteY350" fmla="*/ 1958716 h 2057270"/>
                <a:gd name="connsiteX351" fmla="*/ 761028 w 2347096"/>
                <a:gd name="connsiteY351" fmla="*/ 1968692 h 2057270"/>
                <a:gd name="connsiteX352" fmla="*/ 777653 w 2347096"/>
                <a:gd name="connsiteY352" fmla="*/ 1991967 h 2057270"/>
                <a:gd name="connsiteX353" fmla="*/ 777653 w 2347096"/>
                <a:gd name="connsiteY353" fmla="*/ 2011918 h 2057270"/>
                <a:gd name="connsiteX354" fmla="*/ 757702 w 2347096"/>
                <a:gd name="connsiteY354" fmla="*/ 2018568 h 2057270"/>
                <a:gd name="connsiteX355" fmla="*/ 757702 w 2347096"/>
                <a:gd name="connsiteY355" fmla="*/ 2041844 h 2057270"/>
                <a:gd name="connsiteX356" fmla="*/ 767678 w 2347096"/>
                <a:gd name="connsiteY356" fmla="*/ 2035194 h 2057270"/>
                <a:gd name="connsiteX357" fmla="*/ 761028 w 2347096"/>
                <a:gd name="connsiteY357" fmla="*/ 2035194 h 20572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</a:cxnLst>
              <a:rect l="l" t="t" r="r" b="b"/>
              <a:pathLst>
                <a:path w="2347096" h="2057270">
                  <a:moveTo>
                    <a:pt x="761028" y="2035194"/>
                  </a:moveTo>
                  <a:cubicBezTo>
                    <a:pt x="827255" y="2057270"/>
                    <a:pt x="773970" y="2042003"/>
                    <a:pt x="927282" y="2038519"/>
                  </a:cubicBezTo>
                  <a:lnTo>
                    <a:pt x="947233" y="2035194"/>
                  </a:lnTo>
                  <a:cubicBezTo>
                    <a:pt x="952793" y="2034183"/>
                    <a:pt x="958216" y="2032200"/>
                    <a:pt x="963858" y="2031868"/>
                  </a:cubicBezTo>
                  <a:cubicBezTo>
                    <a:pt x="995964" y="2029979"/>
                    <a:pt x="1028143" y="2029651"/>
                    <a:pt x="1060286" y="2028543"/>
                  </a:cubicBezTo>
                  <a:cubicBezTo>
                    <a:pt x="1099990" y="2017199"/>
                    <a:pt x="1067110" y="2025193"/>
                    <a:pt x="1113487" y="2018568"/>
                  </a:cubicBezTo>
                  <a:cubicBezTo>
                    <a:pt x="1119082" y="2017769"/>
                    <a:pt x="1124487" y="2015779"/>
                    <a:pt x="1130113" y="2015243"/>
                  </a:cubicBezTo>
                  <a:cubicBezTo>
                    <a:pt x="1147801" y="2013558"/>
                    <a:pt x="1165607" y="2013394"/>
                    <a:pt x="1183314" y="2011918"/>
                  </a:cubicBezTo>
                  <a:cubicBezTo>
                    <a:pt x="1205515" y="2010068"/>
                    <a:pt x="1227841" y="2008930"/>
                    <a:pt x="1249816" y="2005268"/>
                  </a:cubicBezTo>
                  <a:cubicBezTo>
                    <a:pt x="1256466" y="2004160"/>
                    <a:pt x="1263185" y="2003405"/>
                    <a:pt x="1269766" y="2001943"/>
                  </a:cubicBezTo>
                  <a:cubicBezTo>
                    <a:pt x="1273188" y="2001183"/>
                    <a:pt x="1276254" y="1998967"/>
                    <a:pt x="1279742" y="1998618"/>
                  </a:cubicBezTo>
                  <a:cubicBezTo>
                    <a:pt x="1298523" y="1996740"/>
                    <a:pt x="1317426" y="1996401"/>
                    <a:pt x="1336268" y="1995292"/>
                  </a:cubicBezTo>
                  <a:cubicBezTo>
                    <a:pt x="1354411" y="1989245"/>
                    <a:pt x="1341137" y="1993008"/>
                    <a:pt x="1369519" y="1988642"/>
                  </a:cubicBezTo>
                  <a:cubicBezTo>
                    <a:pt x="1376183" y="1987617"/>
                    <a:pt x="1382780" y="1986153"/>
                    <a:pt x="1389470" y="1985317"/>
                  </a:cubicBezTo>
                  <a:cubicBezTo>
                    <a:pt x="1400523" y="1983935"/>
                    <a:pt x="1411650" y="1983222"/>
                    <a:pt x="1422721" y="1981992"/>
                  </a:cubicBezTo>
                  <a:cubicBezTo>
                    <a:pt x="1431602" y="1981005"/>
                    <a:pt x="1440454" y="1979775"/>
                    <a:pt x="1449321" y="1978667"/>
                  </a:cubicBezTo>
                  <a:cubicBezTo>
                    <a:pt x="1459730" y="1975198"/>
                    <a:pt x="1471518" y="1970702"/>
                    <a:pt x="1482572" y="1968692"/>
                  </a:cubicBezTo>
                  <a:cubicBezTo>
                    <a:pt x="1490283" y="1967290"/>
                    <a:pt x="1498137" y="1966769"/>
                    <a:pt x="1505848" y="1965367"/>
                  </a:cubicBezTo>
                  <a:cubicBezTo>
                    <a:pt x="1510344" y="1964550"/>
                    <a:pt x="1514657" y="1962884"/>
                    <a:pt x="1519148" y="1962042"/>
                  </a:cubicBezTo>
                  <a:cubicBezTo>
                    <a:pt x="1532401" y="1959557"/>
                    <a:pt x="1545968" y="1958661"/>
                    <a:pt x="1559049" y="1955391"/>
                  </a:cubicBezTo>
                  <a:cubicBezTo>
                    <a:pt x="1563483" y="1954283"/>
                    <a:pt x="1567973" y="1953379"/>
                    <a:pt x="1572350" y="1952066"/>
                  </a:cubicBezTo>
                  <a:cubicBezTo>
                    <a:pt x="1579064" y="1950052"/>
                    <a:pt x="1585426" y="1946791"/>
                    <a:pt x="1592300" y="1945416"/>
                  </a:cubicBezTo>
                  <a:cubicBezTo>
                    <a:pt x="1603729" y="1943130"/>
                    <a:pt x="1611268" y="1941897"/>
                    <a:pt x="1622226" y="1938766"/>
                  </a:cubicBezTo>
                  <a:cubicBezTo>
                    <a:pt x="1646082" y="1931950"/>
                    <a:pt x="1615027" y="1938876"/>
                    <a:pt x="1648827" y="1932116"/>
                  </a:cubicBezTo>
                  <a:cubicBezTo>
                    <a:pt x="1652152" y="1929899"/>
                    <a:pt x="1655228" y="1927253"/>
                    <a:pt x="1658802" y="1925466"/>
                  </a:cubicBezTo>
                  <a:cubicBezTo>
                    <a:pt x="1669946" y="1919893"/>
                    <a:pt x="1689210" y="1919870"/>
                    <a:pt x="1698703" y="1918815"/>
                  </a:cubicBezTo>
                  <a:cubicBezTo>
                    <a:pt x="1707570" y="1916598"/>
                    <a:pt x="1716633" y="1915055"/>
                    <a:pt x="1725304" y="1912165"/>
                  </a:cubicBezTo>
                  <a:cubicBezTo>
                    <a:pt x="1728629" y="1911057"/>
                    <a:pt x="1732144" y="1910407"/>
                    <a:pt x="1735279" y="1908840"/>
                  </a:cubicBezTo>
                  <a:cubicBezTo>
                    <a:pt x="1738853" y="1907053"/>
                    <a:pt x="1741581" y="1903764"/>
                    <a:pt x="1745254" y="1902190"/>
                  </a:cubicBezTo>
                  <a:cubicBezTo>
                    <a:pt x="1749455" y="1900390"/>
                    <a:pt x="1754178" y="1900178"/>
                    <a:pt x="1758555" y="1898865"/>
                  </a:cubicBezTo>
                  <a:cubicBezTo>
                    <a:pt x="1768626" y="1895844"/>
                    <a:pt x="1778506" y="1892215"/>
                    <a:pt x="1788481" y="1888890"/>
                  </a:cubicBezTo>
                  <a:cubicBezTo>
                    <a:pt x="1791806" y="1887782"/>
                    <a:pt x="1795321" y="1887131"/>
                    <a:pt x="1798456" y="1885564"/>
                  </a:cubicBezTo>
                  <a:cubicBezTo>
                    <a:pt x="1806986" y="1881299"/>
                    <a:pt x="1812644" y="1877686"/>
                    <a:pt x="1821732" y="1875589"/>
                  </a:cubicBezTo>
                  <a:cubicBezTo>
                    <a:pt x="1832745" y="1873048"/>
                    <a:pt x="1844259" y="1872513"/>
                    <a:pt x="1854982" y="1868939"/>
                  </a:cubicBezTo>
                  <a:cubicBezTo>
                    <a:pt x="1885256" y="1858849"/>
                    <a:pt x="1837439" y="1874328"/>
                    <a:pt x="1881583" y="1862289"/>
                  </a:cubicBezTo>
                  <a:cubicBezTo>
                    <a:pt x="1888346" y="1860445"/>
                    <a:pt x="1894884" y="1857856"/>
                    <a:pt x="1901534" y="1855639"/>
                  </a:cubicBezTo>
                  <a:cubicBezTo>
                    <a:pt x="1904859" y="1854531"/>
                    <a:pt x="1908109" y="1853164"/>
                    <a:pt x="1911509" y="1852314"/>
                  </a:cubicBezTo>
                  <a:cubicBezTo>
                    <a:pt x="1920376" y="1850097"/>
                    <a:pt x="1929439" y="1848553"/>
                    <a:pt x="1938110" y="1845663"/>
                  </a:cubicBezTo>
                  <a:cubicBezTo>
                    <a:pt x="1944760" y="1843446"/>
                    <a:pt x="1951260" y="1840713"/>
                    <a:pt x="1958060" y="1839013"/>
                  </a:cubicBezTo>
                  <a:cubicBezTo>
                    <a:pt x="1962494" y="1837905"/>
                    <a:pt x="1966984" y="1837001"/>
                    <a:pt x="1971361" y="1835688"/>
                  </a:cubicBezTo>
                  <a:cubicBezTo>
                    <a:pt x="1978075" y="1833674"/>
                    <a:pt x="1984661" y="1831255"/>
                    <a:pt x="1991311" y="1829038"/>
                  </a:cubicBezTo>
                  <a:lnTo>
                    <a:pt x="2001286" y="1825713"/>
                  </a:lnTo>
                  <a:cubicBezTo>
                    <a:pt x="2011189" y="1815812"/>
                    <a:pt x="2004098" y="1820919"/>
                    <a:pt x="2017912" y="1815738"/>
                  </a:cubicBezTo>
                  <a:cubicBezTo>
                    <a:pt x="2023501" y="1813642"/>
                    <a:pt x="2028875" y="1810975"/>
                    <a:pt x="2034537" y="1809087"/>
                  </a:cubicBezTo>
                  <a:cubicBezTo>
                    <a:pt x="2038873" y="1807642"/>
                    <a:pt x="2043461" y="1807075"/>
                    <a:pt x="2047838" y="1805762"/>
                  </a:cubicBezTo>
                  <a:cubicBezTo>
                    <a:pt x="2054552" y="1803748"/>
                    <a:pt x="2061138" y="1801329"/>
                    <a:pt x="2067788" y="1799112"/>
                  </a:cubicBezTo>
                  <a:lnTo>
                    <a:pt x="2077764" y="1795787"/>
                  </a:lnTo>
                  <a:lnTo>
                    <a:pt x="2087739" y="1792462"/>
                  </a:lnTo>
                  <a:cubicBezTo>
                    <a:pt x="2088847" y="1789137"/>
                    <a:pt x="2088212" y="1784524"/>
                    <a:pt x="2091064" y="1782487"/>
                  </a:cubicBezTo>
                  <a:cubicBezTo>
                    <a:pt x="2096768" y="1778412"/>
                    <a:pt x="2111014" y="1775836"/>
                    <a:pt x="2111014" y="1775836"/>
                  </a:cubicBezTo>
                  <a:cubicBezTo>
                    <a:pt x="2113231" y="1773619"/>
                    <a:pt x="2114990" y="1770821"/>
                    <a:pt x="2117665" y="1769186"/>
                  </a:cubicBezTo>
                  <a:cubicBezTo>
                    <a:pt x="2164078" y="1740823"/>
                    <a:pt x="2153259" y="1745129"/>
                    <a:pt x="2180841" y="1735935"/>
                  </a:cubicBezTo>
                  <a:cubicBezTo>
                    <a:pt x="2202704" y="1714075"/>
                    <a:pt x="2161588" y="1753203"/>
                    <a:pt x="2207442" y="1722635"/>
                  </a:cubicBezTo>
                  <a:cubicBezTo>
                    <a:pt x="2214092" y="1718202"/>
                    <a:pt x="2219811" y="1711863"/>
                    <a:pt x="2227393" y="1709335"/>
                  </a:cubicBezTo>
                  <a:cubicBezTo>
                    <a:pt x="2252705" y="1700897"/>
                    <a:pt x="2240469" y="1704059"/>
                    <a:pt x="2263969" y="1699359"/>
                  </a:cubicBezTo>
                  <a:cubicBezTo>
                    <a:pt x="2279776" y="1688821"/>
                    <a:pt x="2270154" y="1693972"/>
                    <a:pt x="2293894" y="1686059"/>
                  </a:cubicBezTo>
                  <a:lnTo>
                    <a:pt x="2303870" y="1682734"/>
                  </a:lnTo>
                  <a:cubicBezTo>
                    <a:pt x="2310520" y="1678301"/>
                    <a:pt x="2318169" y="1675085"/>
                    <a:pt x="2323820" y="1669434"/>
                  </a:cubicBezTo>
                  <a:cubicBezTo>
                    <a:pt x="2339599" y="1653655"/>
                    <a:pt x="2331173" y="1658116"/>
                    <a:pt x="2347096" y="1652808"/>
                  </a:cubicBezTo>
                  <a:cubicBezTo>
                    <a:pt x="2345988" y="1649483"/>
                    <a:pt x="2345960" y="1645570"/>
                    <a:pt x="2343771" y="1642833"/>
                  </a:cubicBezTo>
                  <a:cubicBezTo>
                    <a:pt x="2341275" y="1639713"/>
                    <a:pt x="2337448" y="1637806"/>
                    <a:pt x="2333796" y="1636183"/>
                  </a:cubicBezTo>
                  <a:cubicBezTo>
                    <a:pt x="2315451" y="1628029"/>
                    <a:pt x="2315102" y="1630677"/>
                    <a:pt x="2297220" y="1626207"/>
                  </a:cubicBezTo>
                  <a:cubicBezTo>
                    <a:pt x="2293819" y="1625357"/>
                    <a:pt x="2290569" y="1623990"/>
                    <a:pt x="2287244" y="1622882"/>
                  </a:cubicBezTo>
                  <a:cubicBezTo>
                    <a:pt x="2283919" y="1620665"/>
                    <a:pt x="2279900" y="1619239"/>
                    <a:pt x="2277269" y="1616232"/>
                  </a:cubicBezTo>
                  <a:cubicBezTo>
                    <a:pt x="2272902" y="1611241"/>
                    <a:pt x="2265434" y="1595042"/>
                    <a:pt x="2257318" y="1589631"/>
                  </a:cubicBezTo>
                  <a:cubicBezTo>
                    <a:pt x="2253194" y="1586882"/>
                    <a:pt x="2248451" y="1585198"/>
                    <a:pt x="2244018" y="1582981"/>
                  </a:cubicBezTo>
                  <a:cubicBezTo>
                    <a:pt x="2241801" y="1579656"/>
                    <a:pt x="2240693" y="1575223"/>
                    <a:pt x="2237368" y="1573006"/>
                  </a:cubicBezTo>
                  <a:cubicBezTo>
                    <a:pt x="2233566" y="1570471"/>
                    <a:pt x="2228347" y="1571286"/>
                    <a:pt x="2224068" y="1569681"/>
                  </a:cubicBezTo>
                  <a:cubicBezTo>
                    <a:pt x="2219427" y="1567941"/>
                    <a:pt x="2215323" y="1564984"/>
                    <a:pt x="2210767" y="1563031"/>
                  </a:cubicBezTo>
                  <a:cubicBezTo>
                    <a:pt x="2207546" y="1561650"/>
                    <a:pt x="2204117" y="1560814"/>
                    <a:pt x="2200792" y="1559706"/>
                  </a:cubicBezTo>
                  <a:cubicBezTo>
                    <a:pt x="2177402" y="1544110"/>
                    <a:pt x="2207058" y="1562055"/>
                    <a:pt x="2174191" y="1549730"/>
                  </a:cubicBezTo>
                  <a:cubicBezTo>
                    <a:pt x="2170449" y="1548327"/>
                    <a:pt x="2167790" y="1544867"/>
                    <a:pt x="2164216" y="1543080"/>
                  </a:cubicBezTo>
                  <a:cubicBezTo>
                    <a:pt x="2154930" y="1538437"/>
                    <a:pt x="2139543" y="1537655"/>
                    <a:pt x="2130965" y="1536430"/>
                  </a:cubicBezTo>
                  <a:cubicBezTo>
                    <a:pt x="2103666" y="1527330"/>
                    <a:pt x="2147024" y="1541058"/>
                    <a:pt x="2094389" y="1529780"/>
                  </a:cubicBezTo>
                  <a:cubicBezTo>
                    <a:pt x="2087535" y="1528311"/>
                    <a:pt x="2081088" y="1525347"/>
                    <a:pt x="2074438" y="1523130"/>
                  </a:cubicBezTo>
                  <a:cubicBezTo>
                    <a:pt x="2064922" y="1519958"/>
                    <a:pt x="2061612" y="1518569"/>
                    <a:pt x="2051163" y="1516479"/>
                  </a:cubicBezTo>
                  <a:cubicBezTo>
                    <a:pt x="2028923" y="1512031"/>
                    <a:pt x="2020155" y="1512149"/>
                    <a:pt x="1994636" y="1509829"/>
                  </a:cubicBezTo>
                  <a:cubicBezTo>
                    <a:pt x="1934784" y="1510937"/>
                    <a:pt x="1874868" y="1510165"/>
                    <a:pt x="1815081" y="1513154"/>
                  </a:cubicBezTo>
                  <a:cubicBezTo>
                    <a:pt x="1810907" y="1513363"/>
                    <a:pt x="1792230" y="1521362"/>
                    <a:pt x="1785156" y="1523130"/>
                  </a:cubicBezTo>
                  <a:cubicBezTo>
                    <a:pt x="1777720" y="1524989"/>
                    <a:pt x="1756763" y="1529866"/>
                    <a:pt x="1751905" y="1533105"/>
                  </a:cubicBezTo>
                  <a:lnTo>
                    <a:pt x="1731954" y="1546405"/>
                  </a:lnTo>
                  <a:cubicBezTo>
                    <a:pt x="1728629" y="1548622"/>
                    <a:pt x="1725553" y="1551268"/>
                    <a:pt x="1721979" y="1553055"/>
                  </a:cubicBezTo>
                  <a:lnTo>
                    <a:pt x="1708678" y="1559706"/>
                  </a:lnTo>
                  <a:cubicBezTo>
                    <a:pt x="1706461" y="1563031"/>
                    <a:pt x="1703651" y="1566029"/>
                    <a:pt x="1702028" y="1569681"/>
                  </a:cubicBezTo>
                  <a:cubicBezTo>
                    <a:pt x="1699181" y="1576087"/>
                    <a:pt x="1695378" y="1589631"/>
                    <a:pt x="1695378" y="1589631"/>
                  </a:cubicBezTo>
                  <a:cubicBezTo>
                    <a:pt x="1696486" y="1607365"/>
                    <a:pt x="1697094" y="1625137"/>
                    <a:pt x="1698703" y="1642833"/>
                  </a:cubicBezTo>
                  <a:cubicBezTo>
                    <a:pt x="1701347" y="1671921"/>
                    <a:pt x="1709097" y="1667031"/>
                    <a:pt x="1698703" y="1706010"/>
                  </a:cubicBezTo>
                  <a:cubicBezTo>
                    <a:pt x="1697673" y="1709871"/>
                    <a:pt x="1692380" y="1711037"/>
                    <a:pt x="1688728" y="1712660"/>
                  </a:cubicBezTo>
                  <a:cubicBezTo>
                    <a:pt x="1682322" y="1715507"/>
                    <a:pt x="1675427" y="1717093"/>
                    <a:pt x="1668777" y="1719310"/>
                  </a:cubicBezTo>
                  <a:cubicBezTo>
                    <a:pt x="1665452" y="1720418"/>
                    <a:pt x="1661937" y="1721068"/>
                    <a:pt x="1658802" y="1722635"/>
                  </a:cubicBezTo>
                  <a:cubicBezTo>
                    <a:pt x="1654369" y="1724852"/>
                    <a:pt x="1650341" y="1728210"/>
                    <a:pt x="1645502" y="1729285"/>
                  </a:cubicBezTo>
                  <a:cubicBezTo>
                    <a:pt x="1630200" y="1732685"/>
                    <a:pt x="1598950" y="1735935"/>
                    <a:pt x="1598950" y="1735935"/>
                  </a:cubicBezTo>
                  <a:lnTo>
                    <a:pt x="1306342" y="1732610"/>
                  </a:lnTo>
                  <a:cubicBezTo>
                    <a:pt x="1301773" y="1732511"/>
                    <a:pt x="1297419" y="1730598"/>
                    <a:pt x="1293042" y="1729285"/>
                  </a:cubicBezTo>
                  <a:cubicBezTo>
                    <a:pt x="1286328" y="1727271"/>
                    <a:pt x="1273092" y="1722635"/>
                    <a:pt x="1273092" y="1722635"/>
                  </a:cubicBezTo>
                  <a:cubicBezTo>
                    <a:pt x="1252371" y="1701917"/>
                    <a:pt x="1282374" y="1729933"/>
                    <a:pt x="1256466" y="1712660"/>
                  </a:cubicBezTo>
                  <a:cubicBezTo>
                    <a:pt x="1231560" y="1696055"/>
                    <a:pt x="1260234" y="1707265"/>
                    <a:pt x="1236516" y="1699359"/>
                  </a:cubicBezTo>
                  <a:cubicBezTo>
                    <a:pt x="1234299" y="1697142"/>
                    <a:pt x="1232669" y="1694111"/>
                    <a:pt x="1229865" y="1692709"/>
                  </a:cubicBezTo>
                  <a:cubicBezTo>
                    <a:pt x="1223595" y="1689574"/>
                    <a:pt x="1215747" y="1689947"/>
                    <a:pt x="1209915" y="1686059"/>
                  </a:cubicBezTo>
                  <a:cubicBezTo>
                    <a:pt x="1197024" y="1677465"/>
                    <a:pt x="1203731" y="1680673"/>
                    <a:pt x="1189964" y="1676084"/>
                  </a:cubicBezTo>
                  <a:cubicBezTo>
                    <a:pt x="1181098" y="1649482"/>
                    <a:pt x="1194397" y="1680516"/>
                    <a:pt x="1176664" y="1662783"/>
                  </a:cubicBezTo>
                  <a:cubicBezTo>
                    <a:pt x="1158877" y="1644996"/>
                    <a:pt x="1169807" y="1642695"/>
                    <a:pt x="1150063" y="1629532"/>
                  </a:cubicBezTo>
                  <a:cubicBezTo>
                    <a:pt x="1143413" y="1625099"/>
                    <a:pt x="1137695" y="1618759"/>
                    <a:pt x="1130113" y="1616232"/>
                  </a:cubicBezTo>
                  <a:cubicBezTo>
                    <a:pt x="1123463" y="1614015"/>
                    <a:pt x="1115995" y="1613470"/>
                    <a:pt x="1110162" y="1609582"/>
                  </a:cubicBezTo>
                  <a:cubicBezTo>
                    <a:pt x="1106837" y="1607365"/>
                    <a:pt x="1103839" y="1604555"/>
                    <a:pt x="1100187" y="1602932"/>
                  </a:cubicBezTo>
                  <a:cubicBezTo>
                    <a:pt x="1093781" y="1600085"/>
                    <a:pt x="1086886" y="1598499"/>
                    <a:pt x="1080236" y="1596282"/>
                  </a:cubicBezTo>
                  <a:cubicBezTo>
                    <a:pt x="1076911" y="1595174"/>
                    <a:pt x="1073177" y="1594900"/>
                    <a:pt x="1070261" y="1592956"/>
                  </a:cubicBezTo>
                  <a:cubicBezTo>
                    <a:pt x="1057370" y="1584362"/>
                    <a:pt x="1064077" y="1587570"/>
                    <a:pt x="1050310" y="1582981"/>
                  </a:cubicBezTo>
                  <a:cubicBezTo>
                    <a:pt x="1021723" y="1563923"/>
                    <a:pt x="1057892" y="1586772"/>
                    <a:pt x="1030360" y="1573006"/>
                  </a:cubicBezTo>
                  <a:cubicBezTo>
                    <a:pt x="1007398" y="1561525"/>
                    <a:pt x="1034765" y="1569951"/>
                    <a:pt x="1007084" y="1563031"/>
                  </a:cubicBezTo>
                  <a:cubicBezTo>
                    <a:pt x="1003759" y="1559706"/>
                    <a:pt x="1001220" y="1555339"/>
                    <a:pt x="997109" y="1553055"/>
                  </a:cubicBezTo>
                  <a:cubicBezTo>
                    <a:pt x="990981" y="1549651"/>
                    <a:pt x="977158" y="1546405"/>
                    <a:pt x="977158" y="1546405"/>
                  </a:cubicBezTo>
                  <a:cubicBezTo>
                    <a:pt x="973833" y="1544188"/>
                    <a:pt x="970757" y="1541542"/>
                    <a:pt x="967183" y="1539755"/>
                  </a:cubicBezTo>
                  <a:cubicBezTo>
                    <a:pt x="964048" y="1538188"/>
                    <a:pt x="959945" y="1538619"/>
                    <a:pt x="957208" y="1536430"/>
                  </a:cubicBezTo>
                  <a:cubicBezTo>
                    <a:pt x="935723" y="1519242"/>
                    <a:pt x="965656" y="1531487"/>
                    <a:pt x="940582" y="1523130"/>
                  </a:cubicBezTo>
                  <a:lnTo>
                    <a:pt x="904006" y="1486554"/>
                  </a:lnTo>
                  <a:lnTo>
                    <a:pt x="894031" y="1476578"/>
                  </a:lnTo>
                  <a:lnTo>
                    <a:pt x="884056" y="1466603"/>
                  </a:lnTo>
                  <a:cubicBezTo>
                    <a:pt x="882948" y="1463278"/>
                    <a:pt x="882920" y="1459365"/>
                    <a:pt x="880731" y="1456628"/>
                  </a:cubicBezTo>
                  <a:cubicBezTo>
                    <a:pt x="878235" y="1453508"/>
                    <a:pt x="873876" y="1452474"/>
                    <a:pt x="870756" y="1449978"/>
                  </a:cubicBezTo>
                  <a:cubicBezTo>
                    <a:pt x="868308" y="1448019"/>
                    <a:pt x="866322" y="1445544"/>
                    <a:pt x="864105" y="1443327"/>
                  </a:cubicBezTo>
                  <a:cubicBezTo>
                    <a:pt x="859923" y="1430782"/>
                    <a:pt x="858914" y="1424838"/>
                    <a:pt x="847480" y="1413402"/>
                  </a:cubicBezTo>
                  <a:cubicBezTo>
                    <a:pt x="841295" y="1407216"/>
                    <a:pt x="838375" y="1405165"/>
                    <a:pt x="834180" y="1396776"/>
                  </a:cubicBezTo>
                  <a:cubicBezTo>
                    <a:pt x="832612" y="1393641"/>
                    <a:pt x="833332" y="1389279"/>
                    <a:pt x="830854" y="1386801"/>
                  </a:cubicBezTo>
                  <a:cubicBezTo>
                    <a:pt x="828376" y="1384323"/>
                    <a:pt x="824204" y="1384584"/>
                    <a:pt x="820879" y="1383476"/>
                  </a:cubicBezTo>
                  <a:cubicBezTo>
                    <a:pt x="818662" y="1376826"/>
                    <a:pt x="818117" y="1369358"/>
                    <a:pt x="814229" y="1363525"/>
                  </a:cubicBezTo>
                  <a:cubicBezTo>
                    <a:pt x="804505" y="1348939"/>
                    <a:pt x="809977" y="1356747"/>
                    <a:pt x="797604" y="1340250"/>
                  </a:cubicBezTo>
                  <a:cubicBezTo>
                    <a:pt x="796495" y="1336925"/>
                    <a:pt x="795846" y="1333409"/>
                    <a:pt x="794278" y="1330274"/>
                  </a:cubicBezTo>
                  <a:cubicBezTo>
                    <a:pt x="792491" y="1326700"/>
                    <a:pt x="789251" y="1323951"/>
                    <a:pt x="787628" y="1320299"/>
                  </a:cubicBezTo>
                  <a:cubicBezTo>
                    <a:pt x="784781" y="1313893"/>
                    <a:pt x="783195" y="1306998"/>
                    <a:pt x="780978" y="1300348"/>
                  </a:cubicBezTo>
                  <a:lnTo>
                    <a:pt x="777653" y="1290373"/>
                  </a:lnTo>
                  <a:lnTo>
                    <a:pt x="774328" y="1280398"/>
                  </a:lnTo>
                  <a:cubicBezTo>
                    <a:pt x="773220" y="1251581"/>
                    <a:pt x="772987" y="1222716"/>
                    <a:pt x="771003" y="1193946"/>
                  </a:cubicBezTo>
                  <a:cubicBezTo>
                    <a:pt x="770762" y="1190449"/>
                    <a:pt x="767678" y="1187475"/>
                    <a:pt x="767678" y="1183970"/>
                  </a:cubicBezTo>
                  <a:cubicBezTo>
                    <a:pt x="767678" y="1176133"/>
                    <a:pt x="769466" y="1168380"/>
                    <a:pt x="771003" y="1160695"/>
                  </a:cubicBezTo>
                  <a:cubicBezTo>
                    <a:pt x="771690" y="1157258"/>
                    <a:pt x="772138" y="1153456"/>
                    <a:pt x="774328" y="1150719"/>
                  </a:cubicBezTo>
                  <a:cubicBezTo>
                    <a:pt x="776824" y="1147598"/>
                    <a:pt x="780978" y="1146286"/>
                    <a:pt x="784303" y="1144069"/>
                  </a:cubicBezTo>
                  <a:cubicBezTo>
                    <a:pt x="786520" y="1137419"/>
                    <a:pt x="791365" y="1131117"/>
                    <a:pt x="790953" y="1124119"/>
                  </a:cubicBezTo>
                  <a:cubicBezTo>
                    <a:pt x="790759" y="1120817"/>
                    <a:pt x="792977" y="1074965"/>
                    <a:pt x="784303" y="1057617"/>
                  </a:cubicBezTo>
                  <a:cubicBezTo>
                    <a:pt x="782516" y="1054043"/>
                    <a:pt x="780149" y="1050763"/>
                    <a:pt x="777653" y="1047642"/>
                  </a:cubicBezTo>
                  <a:cubicBezTo>
                    <a:pt x="775695" y="1045194"/>
                    <a:pt x="773220" y="1043208"/>
                    <a:pt x="771003" y="1040991"/>
                  </a:cubicBezTo>
                  <a:cubicBezTo>
                    <a:pt x="768299" y="1032879"/>
                    <a:pt x="767473" y="1027486"/>
                    <a:pt x="761028" y="1021041"/>
                  </a:cubicBezTo>
                  <a:cubicBezTo>
                    <a:pt x="758202" y="1018215"/>
                    <a:pt x="754173" y="1016888"/>
                    <a:pt x="751052" y="1014391"/>
                  </a:cubicBezTo>
                  <a:cubicBezTo>
                    <a:pt x="748604" y="1012433"/>
                    <a:pt x="747010" y="1009479"/>
                    <a:pt x="744402" y="1007740"/>
                  </a:cubicBezTo>
                  <a:cubicBezTo>
                    <a:pt x="736185" y="1002261"/>
                    <a:pt x="729993" y="1000720"/>
                    <a:pt x="721126" y="997765"/>
                  </a:cubicBezTo>
                  <a:cubicBezTo>
                    <a:pt x="717801" y="994440"/>
                    <a:pt x="715694" y="989002"/>
                    <a:pt x="711151" y="987790"/>
                  </a:cubicBezTo>
                  <a:cubicBezTo>
                    <a:pt x="698255" y="984351"/>
                    <a:pt x="684577" y="985185"/>
                    <a:pt x="671250" y="984465"/>
                  </a:cubicBezTo>
                  <a:cubicBezTo>
                    <a:pt x="643559" y="982968"/>
                    <a:pt x="615832" y="982248"/>
                    <a:pt x="588123" y="981140"/>
                  </a:cubicBezTo>
                  <a:cubicBezTo>
                    <a:pt x="583689" y="980032"/>
                    <a:pt x="579199" y="979128"/>
                    <a:pt x="574822" y="977815"/>
                  </a:cubicBezTo>
                  <a:cubicBezTo>
                    <a:pt x="568108" y="975801"/>
                    <a:pt x="554872" y="971164"/>
                    <a:pt x="554872" y="971164"/>
                  </a:cubicBezTo>
                  <a:cubicBezTo>
                    <a:pt x="550690" y="958618"/>
                    <a:pt x="549682" y="952676"/>
                    <a:pt x="538246" y="941239"/>
                  </a:cubicBezTo>
                  <a:cubicBezTo>
                    <a:pt x="536029" y="939022"/>
                    <a:pt x="533554" y="937036"/>
                    <a:pt x="531596" y="934588"/>
                  </a:cubicBezTo>
                  <a:cubicBezTo>
                    <a:pt x="521136" y="921512"/>
                    <a:pt x="529186" y="926484"/>
                    <a:pt x="514971" y="914638"/>
                  </a:cubicBezTo>
                  <a:cubicBezTo>
                    <a:pt x="511901" y="912080"/>
                    <a:pt x="508030" y="910589"/>
                    <a:pt x="504996" y="907988"/>
                  </a:cubicBezTo>
                  <a:cubicBezTo>
                    <a:pt x="500235" y="903907"/>
                    <a:pt x="491695" y="894687"/>
                    <a:pt x="491695" y="894687"/>
                  </a:cubicBezTo>
                  <a:cubicBezTo>
                    <a:pt x="490587" y="891362"/>
                    <a:pt x="489937" y="887847"/>
                    <a:pt x="488370" y="884712"/>
                  </a:cubicBezTo>
                  <a:cubicBezTo>
                    <a:pt x="475479" y="858930"/>
                    <a:pt x="486752" y="889834"/>
                    <a:pt x="478395" y="864762"/>
                  </a:cubicBezTo>
                  <a:cubicBezTo>
                    <a:pt x="479503" y="853678"/>
                    <a:pt x="479667" y="842459"/>
                    <a:pt x="481720" y="831511"/>
                  </a:cubicBezTo>
                  <a:cubicBezTo>
                    <a:pt x="483012" y="824621"/>
                    <a:pt x="486153" y="818210"/>
                    <a:pt x="488370" y="811560"/>
                  </a:cubicBezTo>
                  <a:cubicBezTo>
                    <a:pt x="492958" y="797794"/>
                    <a:pt x="489751" y="804501"/>
                    <a:pt x="498345" y="791610"/>
                  </a:cubicBezTo>
                  <a:cubicBezTo>
                    <a:pt x="497237" y="781635"/>
                    <a:pt x="496546" y="771604"/>
                    <a:pt x="495020" y="761684"/>
                  </a:cubicBezTo>
                  <a:cubicBezTo>
                    <a:pt x="493287" y="750421"/>
                    <a:pt x="491267" y="748548"/>
                    <a:pt x="488370" y="738408"/>
                  </a:cubicBezTo>
                  <a:cubicBezTo>
                    <a:pt x="487115" y="734014"/>
                    <a:pt x="486300" y="729502"/>
                    <a:pt x="485045" y="725108"/>
                  </a:cubicBezTo>
                  <a:cubicBezTo>
                    <a:pt x="484082" y="721738"/>
                    <a:pt x="482570" y="718533"/>
                    <a:pt x="481720" y="715132"/>
                  </a:cubicBezTo>
                  <a:cubicBezTo>
                    <a:pt x="475968" y="692124"/>
                    <a:pt x="482692" y="704952"/>
                    <a:pt x="471745" y="688532"/>
                  </a:cubicBezTo>
                  <a:cubicBezTo>
                    <a:pt x="462327" y="660275"/>
                    <a:pt x="475462" y="694725"/>
                    <a:pt x="461769" y="671906"/>
                  </a:cubicBezTo>
                  <a:cubicBezTo>
                    <a:pt x="447329" y="647842"/>
                    <a:pt x="473839" y="677326"/>
                    <a:pt x="448469" y="651956"/>
                  </a:cubicBezTo>
                  <a:cubicBezTo>
                    <a:pt x="447361" y="648631"/>
                    <a:pt x="446711" y="645115"/>
                    <a:pt x="445144" y="641980"/>
                  </a:cubicBezTo>
                  <a:cubicBezTo>
                    <a:pt x="443357" y="638406"/>
                    <a:pt x="440117" y="635657"/>
                    <a:pt x="438494" y="632005"/>
                  </a:cubicBezTo>
                  <a:cubicBezTo>
                    <a:pt x="435647" y="625599"/>
                    <a:pt x="431844" y="612055"/>
                    <a:pt x="431844" y="612055"/>
                  </a:cubicBezTo>
                  <a:cubicBezTo>
                    <a:pt x="432952" y="604296"/>
                    <a:pt x="428494" y="592887"/>
                    <a:pt x="435169" y="588779"/>
                  </a:cubicBezTo>
                  <a:cubicBezTo>
                    <a:pt x="448902" y="580328"/>
                    <a:pt x="485309" y="586734"/>
                    <a:pt x="501670" y="588779"/>
                  </a:cubicBezTo>
                  <a:cubicBezTo>
                    <a:pt x="508320" y="595429"/>
                    <a:pt x="516404" y="600905"/>
                    <a:pt x="521621" y="608730"/>
                  </a:cubicBezTo>
                  <a:cubicBezTo>
                    <a:pt x="523838" y="612055"/>
                    <a:pt x="526484" y="615131"/>
                    <a:pt x="528271" y="618705"/>
                  </a:cubicBezTo>
                  <a:cubicBezTo>
                    <a:pt x="529838" y="621840"/>
                    <a:pt x="529493" y="625876"/>
                    <a:pt x="531596" y="628680"/>
                  </a:cubicBezTo>
                  <a:cubicBezTo>
                    <a:pt x="536299" y="634950"/>
                    <a:pt x="541701" y="640958"/>
                    <a:pt x="548222" y="645306"/>
                  </a:cubicBezTo>
                  <a:lnTo>
                    <a:pt x="568172" y="658606"/>
                  </a:lnTo>
                  <a:lnTo>
                    <a:pt x="578148" y="665256"/>
                  </a:lnTo>
                  <a:cubicBezTo>
                    <a:pt x="591394" y="685125"/>
                    <a:pt x="576927" y="667847"/>
                    <a:pt x="594773" y="678556"/>
                  </a:cubicBezTo>
                  <a:cubicBezTo>
                    <a:pt x="597461" y="680169"/>
                    <a:pt x="598814" y="683468"/>
                    <a:pt x="601423" y="685207"/>
                  </a:cubicBezTo>
                  <a:cubicBezTo>
                    <a:pt x="605547" y="687957"/>
                    <a:pt x="610290" y="689640"/>
                    <a:pt x="614724" y="691857"/>
                  </a:cubicBezTo>
                  <a:cubicBezTo>
                    <a:pt x="616941" y="695182"/>
                    <a:pt x="617985" y="699714"/>
                    <a:pt x="621374" y="701832"/>
                  </a:cubicBezTo>
                  <a:cubicBezTo>
                    <a:pt x="627318" y="705547"/>
                    <a:pt x="634674" y="706265"/>
                    <a:pt x="641324" y="708482"/>
                  </a:cubicBezTo>
                  <a:lnTo>
                    <a:pt x="651300" y="711807"/>
                  </a:lnTo>
                  <a:cubicBezTo>
                    <a:pt x="654625" y="712915"/>
                    <a:pt x="657838" y="714444"/>
                    <a:pt x="661275" y="715132"/>
                  </a:cubicBezTo>
                  <a:cubicBezTo>
                    <a:pt x="681337" y="719146"/>
                    <a:pt x="672538" y="716671"/>
                    <a:pt x="687876" y="721783"/>
                  </a:cubicBezTo>
                  <a:cubicBezTo>
                    <a:pt x="708935" y="720675"/>
                    <a:pt x="730051" y="720367"/>
                    <a:pt x="751052" y="718458"/>
                  </a:cubicBezTo>
                  <a:cubicBezTo>
                    <a:pt x="762484" y="717419"/>
                    <a:pt x="760773" y="713029"/>
                    <a:pt x="771003" y="708482"/>
                  </a:cubicBezTo>
                  <a:cubicBezTo>
                    <a:pt x="777409" y="705635"/>
                    <a:pt x="790953" y="701832"/>
                    <a:pt x="790953" y="701832"/>
                  </a:cubicBezTo>
                  <a:cubicBezTo>
                    <a:pt x="793170" y="699615"/>
                    <a:pt x="795865" y="697790"/>
                    <a:pt x="797604" y="695182"/>
                  </a:cubicBezTo>
                  <a:cubicBezTo>
                    <a:pt x="803083" y="686965"/>
                    <a:pt x="804624" y="680773"/>
                    <a:pt x="807579" y="671906"/>
                  </a:cubicBezTo>
                  <a:cubicBezTo>
                    <a:pt x="806471" y="660822"/>
                    <a:pt x="806759" y="649509"/>
                    <a:pt x="804254" y="638655"/>
                  </a:cubicBezTo>
                  <a:cubicBezTo>
                    <a:pt x="803355" y="634761"/>
                    <a:pt x="799227" y="632332"/>
                    <a:pt x="797604" y="628680"/>
                  </a:cubicBezTo>
                  <a:cubicBezTo>
                    <a:pt x="785377" y="601170"/>
                    <a:pt x="797960" y="615738"/>
                    <a:pt x="784303" y="602079"/>
                  </a:cubicBezTo>
                  <a:cubicBezTo>
                    <a:pt x="783195" y="598754"/>
                    <a:pt x="782545" y="595239"/>
                    <a:pt x="780978" y="592104"/>
                  </a:cubicBezTo>
                  <a:cubicBezTo>
                    <a:pt x="779191" y="588530"/>
                    <a:pt x="775731" y="585871"/>
                    <a:pt x="774328" y="582129"/>
                  </a:cubicBezTo>
                  <a:cubicBezTo>
                    <a:pt x="770928" y="573061"/>
                    <a:pt x="772411" y="564046"/>
                    <a:pt x="767678" y="555528"/>
                  </a:cubicBezTo>
                  <a:cubicBezTo>
                    <a:pt x="763796" y="548541"/>
                    <a:pt x="754377" y="535578"/>
                    <a:pt x="754377" y="535578"/>
                  </a:cubicBezTo>
                  <a:cubicBezTo>
                    <a:pt x="752160" y="528928"/>
                    <a:pt x="752684" y="520584"/>
                    <a:pt x="747727" y="515627"/>
                  </a:cubicBezTo>
                  <a:cubicBezTo>
                    <a:pt x="744402" y="512302"/>
                    <a:pt x="740762" y="509264"/>
                    <a:pt x="737752" y="505652"/>
                  </a:cubicBezTo>
                  <a:cubicBezTo>
                    <a:pt x="735194" y="502582"/>
                    <a:pt x="733928" y="498502"/>
                    <a:pt x="731102" y="495676"/>
                  </a:cubicBezTo>
                  <a:cubicBezTo>
                    <a:pt x="728276" y="492850"/>
                    <a:pt x="724451" y="491243"/>
                    <a:pt x="721126" y="489026"/>
                  </a:cubicBezTo>
                  <a:cubicBezTo>
                    <a:pt x="708934" y="470739"/>
                    <a:pt x="721126" y="486255"/>
                    <a:pt x="704501" y="472401"/>
                  </a:cubicBezTo>
                  <a:cubicBezTo>
                    <a:pt x="695552" y="464944"/>
                    <a:pt x="695164" y="460493"/>
                    <a:pt x="684550" y="455775"/>
                  </a:cubicBezTo>
                  <a:cubicBezTo>
                    <a:pt x="678144" y="452928"/>
                    <a:pt x="670433" y="453013"/>
                    <a:pt x="664600" y="449125"/>
                  </a:cubicBezTo>
                  <a:cubicBezTo>
                    <a:pt x="641733" y="433881"/>
                    <a:pt x="652231" y="438352"/>
                    <a:pt x="634674" y="432500"/>
                  </a:cubicBezTo>
                  <a:cubicBezTo>
                    <a:pt x="621376" y="412551"/>
                    <a:pt x="635781" y="431389"/>
                    <a:pt x="618049" y="415874"/>
                  </a:cubicBezTo>
                  <a:cubicBezTo>
                    <a:pt x="612151" y="410713"/>
                    <a:pt x="607944" y="403596"/>
                    <a:pt x="601423" y="399249"/>
                  </a:cubicBezTo>
                  <a:cubicBezTo>
                    <a:pt x="588839" y="390860"/>
                    <a:pt x="594273" y="395425"/>
                    <a:pt x="584798" y="385948"/>
                  </a:cubicBezTo>
                  <a:cubicBezTo>
                    <a:pt x="583690" y="382623"/>
                    <a:pt x="583276" y="378978"/>
                    <a:pt x="581473" y="375973"/>
                  </a:cubicBezTo>
                  <a:cubicBezTo>
                    <a:pt x="578315" y="370710"/>
                    <a:pt x="569376" y="365692"/>
                    <a:pt x="564847" y="362673"/>
                  </a:cubicBezTo>
                  <a:cubicBezTo>
                    <a:pt x="562630" y="359348"/>
                    <a:pt x="560693" y="355819"/>
                    <a:pt x="558197" y="352698"/>
                  </a:cubicBezTo>
                  <a:cubicBezTo>
                    <a:pt x="551289" y="344062"/>
                    <a:pt x="550013" y="347583"/>
                    <a:pt x="544897" y="336072"/>
                  </a:cubicBezTo>
                  <a:cubicBezTo>
                    <a:pt x="542050" y="329666"/>
                    <a:pt x="540463" y="322772"/>
                    <a:pt x="538246" y="316122"/>
                  </a:cubicBezTo>
                  <a:cubicBezTo>
                    <a:pt x="537137" y="312797"/>
                    <a:pt x="536865" y="309062"/>
                    <a:pt x="534921" y="306146"/>
                  </a:cubicBezTo>
                  <a:lnTo>
                    <a:pt x="528271" y="296171"/>
                  </a:lnTo>
                  <a:cubicBezTo>
                    <a:pt x="527163" y="271787"/>
                    <a:pt x="526892" y="247350"/>
                    <a:pt x="524946" y="223019"/>
                  </a:cubicBezTo>
                  <a:cubicBezTo>
                    <a:pt x="524150" y="213071"/>
                    <a:pt x="519240" y="211607"/>
                    <a:pt x="514971" y="203068"/>
                  </a:cubicBezTo>
                  <a:cubicBezTo>
                    <a:pt x="513404" y="199933"/>
                    <a:pt x="513213" y="196228"/>
                    <a:pt x="511646" y="193093"/>
                  </a:cubicBezTo>
                  <a:cubicBezTo>
                    <a:pt x="504821" y="179443"/>
                    <a:pt x="506595" y="186780"/>
                    <a:pt x="498345" y="176468"/>
                  </a:cubicBezTo>
                  <a:cubicBezTo>
                    <a:pt x="495848" y="173347"/>
                    <a:pt x="494521" y="169318"/>
                    <a:pt x="491695" y="166492"/>
                  </a:cubicBezTo>
                  <a:cubicBezTo>
                    <a:pt x="485250" y="160047"/>
                    <a:pt x="479857" y="159221"/>
                    <a:pt x="471745" y="156517"/>
                  </a:cubicBezTo>
                  <a:cubicBezTo>
                    <a:pt x="461205" y="140710"/>
                    <a:pt x="468885" y="147806"/>
                    <a:pt x="445144" y="139892"/>
                  </a:cubicBezTo>
                  <a:lnTo>
                    <a:pt x="435169" y="136567"/>
                  </a:lnTo>
                  <a:lnTo>
                    <a:pt x="425193" y="133242"/>
                  </a:lnTo>
                  <a:cubicBezTo>
                    <a:pt x="408568" y="134350"/>
                    <a:pt x="391536" y="132751"/>
                    <a:pt x="375317" y="136567"/>
                  </a:cubicBezTo>
                  <a:cubicBezTo>
                    <a:pt x="371427" y="137482"/>
                    <a:pt x="370290" y="142890"/>
                    <a:pt x="368667" y="146542"/>
                  </a:cubicBezTo>
                  <a:cubicBezTo>
                    <a:pt x="360513" y="164890"/>
                    <a:pt x="363164" y="165233"/>
                    <a:pt x="358692" y="183118"/>
                  </a:cubicBezTo>
                  <a:cubicBezTo>
                    <a:pt x="357842" y="186518"/>
                    <a:pt x="356475" y="189768"/>
                    <a:pt x="355366" y="193093"/>
                  </a:cubicBezTo>
                  <a:cubicBezTo>
                    <a:pt x="356475" y="198635"/>
                    <a:pt x="358130" y="204095"/>
                    <a:pt x="358692" y="209719"/>
                  </a:cubicBezTo>
                  <a:cubicBezTo>
                    <a:pt x="365347" y="276257"/>
                    <a:pt x="357146" y="240111"/>
                    <a:pt x="365342" y="272895"/>
                  </a:cubicBezTo>
                  <a:cubicBezTo>
                    <a:pt x="368757" y="317296"/>
                    <a:pt x="370729" y="312926"/>
                    <a:pt x="365342" y="356023"/>
                  </a:cubicBezTo>
                  <a:cubicBezTo>
                    <a:pt x="365113" y="357853"/>
                    <a:pt x="360435" y="376393"/>
                    <a:pt x="358692" y="379298"/>
                  </a:cubicBezTo>
                  <a:cubicBezTo>
                    <a:pt x="357079" y="381986"/>
                    <a:pt x="353999" y="383500"/>
                    <a:pt x="352041" y="385948"/>
                  </a:cubicBezTo>
                  <a:cubicBezTo>
                    <a:pt x="349544" y="389069"/>
                    <a:pt x="348861" y="393941"/>
                    <a:pt x="345391" y="395924"/>
                  </a:cubicBezTo>
                  <a:cubicBezTo>
                    <a:pt x="340484" y="398728"/>
                    <a:pt x="334308" y="398141"/>
                    <a:pt x="328766" y="399249"/>
                  </a:cubicBezTo>
                  <a:cubicBezTo>
                    <a:pt x="316574" y="398141"/>
                    <a:pt x="304161" y="398489"/>
                    <a:pt x="292190" y="395924"/>
                  </a:cubicBezTo>
                  <a:cubicBezTo>
                    <a:pt x="277894" y="392861"/>
                    <a:pt x="279769" y="376560"/>
                    <a:pt x="268914" y="369323"/>
                  </a:cubicBezTo>
                  <a:lnTo>
                    <a:pt x="258939" y="362673"/>
                  </a:lnTo>
                  <a:lnTo>
                    <a:pt x="252289" y="342722"/>
                  </a:lnTo>
                  <a:cubicBezTo>
                    <a:pt x="251181" y="339397"/>
                    <a:pt x="249814" y="336147"/>
                    <a:pt x="248964" y="332747"/>
                  </a:cubicBezTo>
                  <a:cubicBezTo>
                    <a:pt x="247855" y="328314"/>
                    <a:pt x="247438" y="323647"/>
                    <a:pt x="245638" y="319447"/>
                  </a:cubicBezTo>
                  <a:cubicBezTo>
                    <a:pt x="244064" y="315774"/>
                    <a:pt x="240611" y="313123"/>
                    <a:pt x="238988" y="309471"/>
                  </a:cubicBezTo>
                  <a:cubicBezTo>
                    <a:pt x="236141" y="303065"/>
                    <a:pt x="234555" y="296171"/>
                    <a:pt x="232338" y="289521"/>
                  </a:cubicBezTo>
                  <a:cubicBezTo>
                    <a:pt x="231230" y="286196"/>
                    <a:pt x="230957" y="282462"/>
                    <a:pt x="229013" y="279546"/>
                  </a:cubicBezTo>
                  <a:cubicBezTo>
                    <a:pt x="226796" y="276221"/>
                    <a:pt x="223986" y="273222"/>
                    <a:pt x="222363" y="269570"/>
                  </a:cubicBezTo>
                  <a:cubicBezTo>
                    <a:pt x="222357" y="269557"/>
                    <a:pt x="214053" y="244638"/>
                    <a:pt x="212388" y="239644"/>
                  </a:cubicBezTo>
                  <a:cubicBezTo>
                    <a:pt x="211280" y="236319"/>
                    <a:pt x="210629" y="232804"/>
                    <a:pt x="209062" y="229669"/>
                  </a:cubicBezTo>
                  <a:cubicBezTo>
                    <a:pt x="206845" y="225236"/>
                    <a:pt x="204365" y="220925"/>
                    <a:pt x="202412" y="216369"/>
                  </a:cubicBezTo>
                  <a:cubicBezTo>
                    <a:pt x="195937" y="201261"/>
                    <a:pt x="203496" y="210804"/>
                    <a:pt x="192437" y="199743"/>
                  </a:cubicBezTo>
                  <a:cubicBezTo>
                    <a:pt x="190220" y="193093"/>
                    <a:pt x="187487" y="186593"/>
                    <a:pt x="185787" y="179793"/>
                  </a:cubicBezTo>
                  <a:cubicBezTo>
                    <a:pt x="181091" y="161009"/>
                    <a:pt x="183358" y="170973"/>
                    <a:pt x="179137" y="149867"/>
                  </a:cubicBezTo>
                  <a:cubicBezTo>
                    <a:pt x="178029" y="128808"/>
                    <a:pt x="177088" y="107740"/>
                    <a:pt x="175812" y="86690"/>
                  </a:cubicBezTo>
                  <a:cubicBezTo>
                    <a:pt x="171842" y="21196"/>
                    <a:pt x="183579" y="55447"/>
                    <a:pt x="162511" y="30164"/>
                  </a:cubicBezTo>
                  <a:cubicBezTo>
                    <a:pt x="159953" y="27094"/>
                    <a:pt x="158982" y="22685"/>
                    <a:pt x="155861" y="20188"/>
                  </a:cubicBezTo>
                  <a:cubicBezTo>
                    <a:pt x="153693" y="18453"/>
                    <a:pt x="133454" y="13755"/>
                    <a:pt x="132585" y="13538"/>
                  </a:cubicBezTo>
                  <a:cubicBezTo>
                    <a:pt x="129260" y="11321"/>
                    <a:pt x="126352" y="8291"/>
                    <a:pt x="122610" y="6888"/>
                  </a:cubicBezTo>
                  <a:cubicBezTo>
                    <a:pt x="104242" y="0"/>
                    <a:pt x="84825" y="5326"/>
                    <a:pt x="66084" y="6888"/>
                  </a:cubicBezTo>
                  <a:cubicBezTo>
                    <a:pt x="61650" y="7996"/>
                    <a:pt x="56586" y="7678"/>
                    <a:pt x="52783" y="10213"/>
                  </a:cubicBezTo>
                  <a:cubicBezTo>
                    <a:pt x="14576" y="35685"/>
                    <a:pt x="52137" y="21513"/>
                    <a:pt x="26182" y="30164"/>
                  </a:cubicBezTo>
                  <a:cubicBezTo>
                    <a:pt x="23965" y="34597"/>
                    <a:pt x="21991" y="39160"/>
                    <a:pt x="19532" y="43464"/>
                  </a:cubicBezTo>
                  <a:cubicBezTo>
                    <a:pt x="17549" y="46934"/>
                    <a:pt x="14456" y="49766"/>
                    <a:pt x="12882" y="53439"/>
                  </a:cubicBezTo>
                  <a:cubicBezTo>
                    <a:pt x="0" y="83499"/>
                    <a:pt x="19602" y="51673"/>
                    <a:pt x="2907" y="76715"/>
                  </a:cubicBezTo>
                  <a:cubicBezTo>
                    <a:pt x="4015" y="84474"/>
                    <a:pt x="4170" y="92430"/>
                    <a:pt x="6232" y="99991"/>
                  </a:cubicBezTo>
                  <a:cubicBezTo>
                    <a:pt x="7536" y="104773"/>
                    <a:pt x="10423" y="108987"/>
                    <a:pt x="12882" y="113291"/>
                  </a:cubicBezTo>
                  <a:cubicBezTo>
                    <a:pt x="16772" y="120099"/>
                    <a:pt x="25225" y="130857"/>
                    <a:pt x="29508" y="136567"/>
                  </a:cubicBezTo>
                  <a:cubicBezTo>
                    <a:pt x="40213" y="168681"/>
                    <a:pt x="23046" y="118747"/>
                    <a:pt x="39483" y="159842"/>
                  </a:cubicBezTo>
                  <a:cubicBezTo>
                    <a:pt x="51354" y="189520"/>
                    <a:pt x="39989" y="170577"/>
                    <a:pt x="52783" y="189768"/>
                  </a:cubicBezTo>
                  <a:cubicBezTo>
                    <a:pt x="69074" y="254934"/>
                    <a:pt x="55310" y="195688"/>
                    <a:pt x="59433" y="362673"/>
                  </a:cubicBezTo>
                  <a:cubicBezTo>
                    <a:pt x="60336" y="399255"/>
                    <a:pt x="61133" y="435844"/>
                    <a:pt x="62758" y="472401"/>
                  </a:cubicBezTo>
                  <a:cubicBezTo>
                    <a:pt x="63351" y="485734"/>
                    <a:pt x="64428" y="499059"/>
                    <a:pt x="66084" y="512302"/>
                  </a:cubicBezTo>
                  <a:cubicBezTo>
                    <a:pt x="66651" y="516836"/>
                    <a:pt x="68207" y="521193"/>
                    <a:pt x="69409" y="525602"/>
                  </a:cubicBezTo>
                  <a:cubicBezTo>
                    <a:pt x="71532" y="533387"/>
                    <a:pt x="73686" y="541166"/>
                    <a:pt x="76059" y="548878"/>
                  </a:cubicBezTo>
                  <a:cubicBezTo>
                    <a:pt x="78120" y="555578"/>
                    <a:pt x="81009" y="562028"/>
                    <a:pt x="82709" y="568828"/>
                  </a:cubicBezTo>
                  <a:cubicBezTo>
                    <a:pt x="83817" y="573262"/>
                    <a:pt x="84779" y="577735"/>
                    <a:pt x="86034" y="582129"/>
                  </a:cubicBezTo>
                  <a:cubicBezTo>
                    <a:pt x="92386" y="604361"/>
                    <a:pt x="86447" y="578374"/>
                    <a:pt x="92684" y="605404"/>
                  </a:cubicBezTo>
                  <a:cubicBezTo>
                    <a:pt x="110149" y="681088"/>
                    <a:pt x="91483" y="599402"/>
                    <a:pt x="102660" y="655281"/>
                  </a:cubicBezTo>
                  <a:cubicBezTo>
                    <a:pt x="103556" y="659762"/>
                    <a:pt x="105089" y="664100"/>
                    <a:pt x="105985" y="668581"/>
                  </a:cubicBezTo>
                  <a:cubicBezTo>
                    <a:pt x="111837" y="697841"/>
                    <a:pt x="106164" y="679094"/>
                    <a:pt x="112635" y="698507"/>
                  </a:cubicBezTo>
                  <a:cubicBezTo>
                    <a:pt x="121633" y="761493"/>
                    <a:pt x="109372" y="688765"/>
                    <a:pt x="122610" y="738408"/>
                  </a:cubicBezTo>
                  <a:cubicBezTo>
                    <a:pt x="134675" y="783652"/>
                    <a:pt x="124961" y="757299"/>
                    <a:pt x="132585" y="791610"/>
                  </a:cubicBezTo>
                  <a:cubicBezTo>
                    <a:pt x="133345" y="795031"/>
                    <a:pt x="134947" y="798215"/>
                    <a:pt x="135910" y="801585"/>
                  </a:cubicBezTo>
                  <a:cubicBezTo>
                    <a:pt x="137166" y="805979"/>
                    <a:pt x="137631" y="810606"/>
                    <a:pt x="139236" y="814885"/>
                  </a:cubicBezTo>
                  <a:cubicBezTo>
                    <a:pt x="140977" y="819526"/>
                    <a:pt x="144045" y="823584"/>
                    <a:pt x="145886" y="828186"/>
                  </a:cubicBezTo>
                  <a:cubicBezTo>
                    <a:pt x="148489" y="834694"/>
                    <a:pt x="149401" y="841866"/>
                    <a:pt x="152536" y="848136"/>
                  </a:cubicBezTo>
                  <a:cubicBezTo>
                    <a:pt x="154753" y="852569"/>
                    <a:pt x="157234" y="856880"/>
                    <a:pt x="159186" y="861436"/>
                  </a:cubicBezTo>
                  <a:cubicBezTo>
                    <a:pt x="160567" y="864658"/>
                    <a:pt x="160321" y="868675"/>
                    <a:pt x="162511" y="871412"/>
                  </a:cubicBezTo>
                  <a:cubicBezTo>
                    <a:pt x="165007" y="874533"/>
                    <a:pt x="169161" y="875845"/>
                    <a:pt x="172486" y="878062"/>
                  </a:cubicBezTo>
                  <a:cubicBezTo>
                    <a:pt x="181285" y="913249"/>
                    <a:pt x="169338" y="871809"/>
                    <a:pt x="182462" y="901338"/>
                  </a:cubicBezTo>
                  <a:cubicBezTo>
                    <a:pt x="185309" y="907744"/>
                    <a:pt x="186895" y="914638"/>
                    <a:pt x="189112" y="921288"/>
                  </a:cubicBezTo>
                  <a:lnTo>
                    <a:pt x="192437" y="931263"/>
                  </a:lnTo>
                  <a:cubicBezTo>
                    <a:pt x="191329" y="936805"/>
                    <a:pt x="189112" y="942237"/>
                    <a:pt x="189112" y="947889"/>
                  </a:cubicBezTo>
                  <a:cubicBezTo>
                    <a:pt x="189112" y="975420"/>
                    <a:pt x="195619" y="983321"/>
                    <a:pt x="199087" y="1011066"/>
                  </a:cubicBezTo>
                  <a:cubicBezTo>
                    <a:pt x="199901" y="1017581"/>
                    <a:pt x="202691" y="1045155"/>
                    <a:pt x="205737" y="1054292"/>
                  </a:cubicBezTo>
                  <a:cubicBezTo>
                    <a:pt x="208548" y="1062726"/>
                    <a:pt x="214175" y="1070272"/>
                    <a:pt x="219038" y="1077567"/>
                  </a:cubicBezTo>
                  <a:cubicBezTo>
                    <a:pt x="221070" y="1083663"/>
                    <a:pt x="225152" y="1101745"/>
                    <a:pt x="232338" y="1107493"/>
                  </a:cubicBezTo>
                  <a:cubicBezTo>
                    <a:pt x="235075" y="1109682"/>
                    <a:pt x="238988" y="1109710"/>
                    <a:pt x="242313" y="1110818"/>
                  </a:cubicBezTo>
                  <a:cubicBezTo>
                    <a:pt x="244530" y="1114143"/>
                    <a:pt x="246138" y="1117968"/>
                    <a:pt x="248964" y="1120794"/>
                  </a:cubicBezTo>
                  <a:cubicBezTo>
                    <a:pt x="275119" y="1146949"/>
                    <a:pt x="241678" y="1104736"/>
                    <a:pt x="268914" y="1137419"/>
                  </a:cubicBezTo>
                  <a:cubicBezTo>
                    <a:pt x="271472" y="1140489"/>
                    <a:pt x="272909" y="1144407"/>
                    <a:pt x="275564" y="1147394"/>
                  </a:cubicBezTo>
                  <a:cubicBezTo>
                    <a:pt x="281812" y="1154423"/>
                    <a:pt x="290298" y="1159520"/>
                    <a:pt x="295515" y="1167345"/>
                  </a:cubicBezTo>
                  <a:cubicBezTo>
                    <a:pt x="304382" y="1180645"/>
                    <a:pt x="298840" y="1175103"/>
                    <a:pt x="312140" y="1183970"/>
                  </a:cubicBezTo>
                  <a:cubicBezTo>
                    <a:pt x="315162" y="1188504"/>
                    <a:pt x="320174" y="1197436"/>
                    <a:pt x="325441" y="1200596"/>
                  </a:cubicBezTo>
                  <a:cubicBezTo>
                    <a:pt x="328446" y="1202399"/>
                    <a:pt x="332091" y="1202813"/>
                    <a:pt x="335416" y="1203921"/>
                  </a:cubicBezTo>
                  <a:cubicBezTo>
                    <a:pt x="336524" y="1207246"/>
                    <a:pt x="336263" y="1211418"/>
                    <a:pt x="338741" y="1213896"/>
                  </a:cubicBezTo>
                  <a:cubicBezTo>
                    <a:pt x="355570" y="1230724"/>
                    <a:pt x="376449" y="1232251"/>
                    <a:pt x="398593" y="1237172"/>
                  </a:cubicBezTo>
                  <a:cubicBezTo>
                    <a:pt x="416393" y="1249039"/>
                    <a:pt x="405742" y="1240996"/>
                    <a:pt x="428518" y="1263772"/>
                  </a:cubicBezTo>
                  <a:cubicBezTo>
                    <a:pt x="430735" y="1265989"/>
                    <a:pt x="432365" y="1269021"/>
                    <a:pt x="435169" y="1270423"/>
                  </a:cubicBezTo>
                  <a:lnTo>
                    <a:pt x="448469" y="1277073"/>
                  </a:lnTo>
                  <a:cubicBezTo>
                    <a:pt x="450686" y="1280398"/>
                    <a:pt x="451999" y="1284552"/>
                    <a:pt x="455119" y="1287048"/>
                  </a:cubicBezTo>
                  <a:cubicBezTo>
                    <a:pt x="457856" y="1289237"/>
                    <a:pt x="461959" y="1288806"/>
                    <a:pt x="465094" y="1290373"/>
                  </a:cubicBezTo>
                  <a:cubicBezTo>
                    <a:pt x="468669" y="1292160"/>
                    <a:pt x="471745" y="1294806"/>
                    <a:pt x="475070" y="1297023"/>
                  </a:cubicBezTo>
                  <a:cubicBezTo>
                    <a:pt x="479161" y="1309297"/>
                    <a:pt x="478947" y="1311060"/>
                    <a:pt x="488370" y="1323624"/>
                  </a:cubicBezTo>
                  <a:cubicBezTo>
                    <a:pt x="491191" y="1327386"/>
                    <a:pt x="495612" y="1329773"/>
                    <a:pt x="498345" y="1333599"/>
                  </a:cubicBezTo>
                  <a:cubicBezTo>
                    <a:pt x="501226" y="1337633"/>
                    <a:pt x="502446" y="1342649"/>
                    <a:pt x="504996" y="1346900"/>
                  </a:cubicBezTo>
                  <a:cubicBezTo>
                    <a:pt x="509108" y="1353753"/>
                    <a:pt x="514184" y="1359997"/>
                    <a:pt x="518296" y="1366850"/>
                  </a:cubicBezTo>
                  <a:cubicBezTo>
                    <a:pt x="543607" y="1409036"/>
                    <a:pt x="508593" y="1355621"/>
                    <a:pt x="531596" y="1390126"/>
                  </a:cubicBezTo>
                  <a:cubicBezTo>
                    <a:pt x="532704" y="1397885"/>
                    <a:pt x="532442" y="1405967"/>
                    <a:pt x="534921" y="1413402"/>
                  </a:cubicBezTo>
                  <a:cubicBezTo>
                    <a:pt x="535912" y="1416376"/>
                    <a:pt x="540170" y="1417248"/>
                    <a:pt x="541572" y="1420052"/>
                  </a:cubicBezTo>
                  <a:cubicBezTo>
                    <a:pt x="545924" y="1428755"/>
                    <a:pt x="543316" y="1435150"/>
                    <a:pt x="548222" y="1443327"/>
                  </a:cubicBezTo>
                  <a:cubicBezTo>
                    <a:pt x="551382" y="1448593"/>
                    <a:pt x="560314" y="1453606"/>
                    <a:pt x="564847" y="1456628"/>
                  </a:cubicBezTo>
                  <a:cubicBezTo>
                    <a:pt x="567064" y="1459953"/>
                    <a:pt x="569556" y="1463110"/>
                    <a:pt x="571497" y="1466603"/>
                  </a:cubicBezTo>
                  <a:cubicBezTo>
                    <a:pt x="585037" y="1490974"/>
                    <a:pt x="577993" y="1480387"/>
                    <a:pt x="588123" y="1503179"/>
                  </a:cubicBezTo>
                  <a:cubicBezTo>
                    <a:pt x="590136" y="1507708"/>
                    <a:pt x="592556" y="1512046"/>
                    <a:pt x="594773" y="1516479"/>
                  </a:cubicBezTo>
                  <a:cubicBezTo>
                    <a:pt x="594784" y="1516544"/>
                    <a:pt x="599218" y="1546423"/>
                    <a:pt x="601423" y="1549730"/>
                  </a:cubicBezTo>
                  <a:cubicBezTo>
                    <a:pt x="603640" y="1553055"/>
                    <a:pt x="608073" y="1554163"/>
                    <a:pt x="611398" y="1556380"/>
                  </a:cubicBezTo>
                  <a:cubicBezTo>
                    <a:pt x="613615" y="1561922"/>
                    <a:pt x="615548" y="1567586"/>
                    <a:pt x="618049" y="1573006"/>
                  </a:cubicBezTo>
                  <a:cubicBezTo>
                    <a:pt x="622203" y="1582007"/>
                    <a:pt x="628945" y="1589989"/>
                    <a:pt x="631349" y="1599607"/>
                  </a:cubicBezTo>
                  <a:cubicBezTo>
                    <a:pt x="632457" y="1604040"/>
                    <a:pt x="633419" y="1608513"/>
                    <a:pt x="634674" y="1612907"/>
                  </a:cubicBezTo>
                  <a:cubicBezTo>
                    <a:pt x="635637" y="1616277"/>
                    <a:pt x="637077" y="1619501"/>
                    <a:pt x="637999" y="1622882"/>
                  </a:cubicBezTo>
                  <a:cubicBezTo>
                    <a:pt x="640404" y="1631700"/>
                    <a:pt x="640561" y="1641308"/>
                    <a:pt x="644649" y="1649483"/>
                  </a:cubicBezTo>
                  <a:cubicBezTo>
                    <a:pt x="646866" y="1653916"/>
                    <a:pt x="649459" y="1658181"/>
                    <a:pt x="651300" y="1662783"/>
                  </a:cubicBezTo>
                  <a:cubicBezTo>
                    <a:pt x="653904" y="1669292"/>
                    <a:pt x="655733" y="1676084"/>
                    <a:pt x="657950" y="1682734"/>
                  </a:cubicBezTo>
                  <a:cubicBezTo>
                    <a:pt x="659058" y="1686059"/>
                    <a:pt x="659708" y="1689574"/>
                    <a:pt x="661275" y="1692709"/>
                  </a:cubicBezTo>
                  <a:cubicBezTo>
                    <a:pt x="663492" y="1697143"/>
                    <a:pt x="664752" y="1702202"/>
                    <a:pt x="667925" y="1706010"/>
                  </a:cubicBezTo>
                  <a:cubicBezTo>
                    <a:pt x="672883" y="1711960"/>
                    <a:pt x="681067" y="1713716"/>
                    <a:pt x="687876" y="1715985"/>
                  </a:cubicBezTo>
                  <a:cubicBezTo>
                    <a:pt x="691201" y="1712660"/>
                    <a:pt x="697078" y="1710648"/>
                    <a:pt x="697851" y="1706010"/>
                  </a:cubicBezTo>
                  <a:cubicBezTo>
                    <a:pt x="698508" y="1702068"/>
                    <a:pt x="695102" y="1696901"/>
                    <a:pt x="691201" y="1696034"/>
                  </a:cubicBezTo>
                  <a:cubicBezTo>
                    <a:pt x="683550" y="1694334"/>
                    <a:pt x="675684" y="1698251"/>
                    <a:pt x="667925" y="1699359"/>
                  </a:cubicBezTo>
                  <a:cubicBezTo>
                    <a:pt x="670142" y="1704901"/>
                    <a:pt x="672688" y="1710322"/>
                    <a:pt x="674575" y="1715985"/>
                  </a:cubicBezTo>
                  <a:cubicBezTo>
                    <a:pt x="678771" y="1728572"/>
                    <a:pt x="678277" y="1735479"/>
                    <a:pt x="681225" y="1749236"/>
                  </a:cubicBezTo>
                  <a:cubicBezTo>
                    <a:pt x="683140" y="1758173"/>
                    <a:pt x="687876" y="1775836"/>
                    <a:pt x="687876" y="1775836"/>
                  </a:cubicBezTo>
                  <a:cubicBezTo>
                    <a:pt x="688984" y="1785811"/>
                    <a:pt x="689233" y="1795920"/>
                    <a:pt x="691201" y="1805762"/>
                  </a:cubicBezTo>
                  <a:cubicBezTo>
                    <a:pt x="692576" y="1812636"/>
                    <a:pt x="696151" y="1818912"/>
                    <a:pt x="697851" y="1825713"/>
                  </a:cubicBezTo>
                  <a:lnTo>
                    <a:pt x="704501" y="1852314"/>
                  </a:lnTo>
                  <a:cubicBezTo>
                    <a:pt x="706008" y="1858342"/>
                    <a:pt x="711778" y="1882865"/>
                    <a:pt x="714476" y="1885564"/>
                  </a:cubicBezTo>
                  <a:lnTo>
                    <a:pt x="721126" y="1892215"/>
                  </a:lnTo>
                  <a:lnTo>
                    <a:pt x="727777" y="1912165"/>
                  </a:lnTo>
                  <a:cubicBezTo>
                    <a:pt x="728885" y="1915490"/>
                    <a:pt x="728624" y="1919662"/>
                    <a:pt x="731102" y="1922140"/>
                  </a:cubicBezTo>
                  <a:cubicBezTo>
                    <a:pt x="738978" y="1930017"/>
                    <a:pt x="747293" y="1937464"/>
                    <a:pt x="751052" y="1948741"/>
                  </a:cubicBezTo>
                  <a:cubicBezTo>
                    <a:pt x="752160" y="1952066"/>
                    <a:pt x="752810" y="1955581"/>
                    <a:pt x="754377" y="1958716"/>
                  </a:cubicBezTo>
                  <a:cubicBezTo>
                    <a:pt x="756164" y="1962291"/>
                    <a:pt x="758705" y="1965440"/>
                    <a:pt x="761028" y="1968692"/>
                  </a:cubicBezTo>
                  <a:cubicBezTo>
                    <a:pt x="781644" y="1997554"/>
                    <a:pt x="761985" y="1968464"/>
                    <a:pt x="777653" y="1991967"/>
                  </a:cubicBezTo>
                  <a:cubicBezTo>
                    <a:pt x="779358" y="1997082"/>
                    <a:pt x="784815" y="2006803"/>
                    <a:pt x="777653" y="2011918"/>
                  </a:cubicBezTo>
                  <a:cubicBezTo>
                    <a:pt x="771949" y="2015992"/>
                    <a:pt x="757702" y="2018568"/>
                    <a:pt x="757702" y="2018568"/>
                  </a:cubicBezTo>
                  <a:cubicBezTo>
                    <a:pt x="756134" y="2023272"/>
                    <a:pt x="749352" y="2037669"/>
                    <a:pt x="757702" y="2041844"/>
                  </a:cubicBezTo>
                  <a:cubicBezTo>
                    <a:pt x="761276" y="2043631"/>
                    <a:pt x="764353" y="2037411"/>
                    <a:pt x="767678" y="2035194"/>
                  </a:cubicBezTo>
                  <a:cubicBezTo>
                    <a:pt x="771353" y="2024167"/>
                    <a:pt x="771003" y="2028723"/>
                    <a:pt x="761028" y="2035194"/>
                  </a:cubicBezTo>
                  <a:close/>
                </a:path>
              </a:pathLst>
            </a:custGeom>
            <a:solidFill>
              <a:srgbClr val="FFFF00">
                <a:alpha val="15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68" name="Полилиния 867"/>
            <p:cNvSpPr/>
            <p:nvPr/>
          </p:nvSpPr>
          <p:spPr>
            <a:xfrm>
              <a:off x="3673098" y="578603"/>
              <a:ext cx="2665709" cy="4021138"/>
            </a:xfrm>
            <a:custGeom>
              <a:avLst/>
              <a:gdLst>
                <a:gd name="connsiteX0" fmla="*/ 87824 w 2665709"/>
                <a:gd name="connsiteY0" fmla="*/ 4008895 h 4021138"/>
                <a:gd name="connsiteX1" fmla="*/ 103322 w 2665709"/>
                <a:gd name="connsiteY1" fmla="*/ 3977899 h 4021138"/>
                <a:gd name="connsiteX2" fmla="*/ 118821 w 2665709"/>
                <a:gd name="connsiteY2" fmla="*/ 3967566 h 4021138"/>
                <a:gd name="connsiteX3" fmla="*/ 129153 w 2665709"/>
                <a:gd name="connsiteY3" fmla="*/ 3952068 h 4021138"/>
                <a:gd name="connsiteX4" fmla="*/ 160149 w 2665709"/>
                <a:gd name="connsiteY4" fmla="*/ 3936570 h 4021138"/>
                <a:gd name="connsiteX5" fmla="*/ 216977 w 2665709"/>
                <a:gd name="connsiteY5" fmla="*/ 3941736 h 4021138"/>
                <a:gd name="connsiteX6" fmla="*/ 247973 w 2665709"/>
                <a:gd name="connsiteY6" fmla="*/ 3967566 h 4021138"/>
                <a:gd name="connsiteX7" fmla="*/ 263471 w 2665709"/>
                <a:gd name="connsiteY7" fmla="*/ 3977899 h 4021138"/>
                <a:gd name="connsiteX8" fmla="*/ 309966 w 2665709"/>
                <a:gd name="connsiteY8" fmla="*/ 3988231 h 4021138"/>
                <a:gd name="connsiteX9" fmla="*/ 371960 w 2665709"/>
                <a:gd name="connsiteY9" fmla="*/ 3977899 h 4021138"/>
                <a:gd name="connsiteX10" fmla="*/ 382292 w 2665709"/>
                <a:gd name="connsiteY10" fmla="*/ 3967566 h 4021138"/>
                <a:gd name="connsiteX11" fmla="*/ 397790 w 2665709"/>
                <a:gd name="connsiteY11" fmla="*/ 3962400 h 4021138"/>
                <a:gd name="connsiteX12" fmla="*/ 423621 w 2665709"/>
                <a:gd name="connsiteY12" fmla="*/ 3941736 h 4021138"/>
                <a:gd name="connsiteX13" fmla="*/ 454617 w 2665709"/>
                <a:gd name="connsiteY13" fmla="*/ 3926238 h 4021138"/>
                <a:gd name="connsiteX14" fmla="*/ 464949 w 2665709"/>
                <a:gd name="connsiteY14" fmla="*/ 3915905 h 4021138"/>
                <a:gd name="connsiteX15" fmla="*/ 480448 w 2665709"/>
                <a:gd name="connsiteY15" fmla="*/ 3910739 h 4021138"/>
                <a:gd name="connsiteX16" fmla="*/ 495946 w 2665709"/>
                <a:gd name="connsiteY16" fmla="*/ 3879743 h 4021138"/>
                <a:gd name="connsiteX17" fmla="*/ 506278 w 2665709"/>
                <a:gd name="connsiteY17" fmla="*/ 3828082 h 4021138"/>
                <a:gd name="connsiteX18" fmla="*/ 501112 w 2665709"/>
                <a:gd name="connsiteY18" fmla="*/ 3750590 h 4021138"/>
                <a:gd name="connsiteX19" fmla="*/ 495946 w 2665709"/>
                <a:gd name="connsiteY19" fmla="*/ 3729926 h 4021138"/>
                <a:gd name="connsiteX20" fmla="*/ 475282 w 2665709"/>
                <a:gd name="connsiteY20" fmla="*/ 3678265 h 4021138"/>
                <a:gd name="connsiteX21" fmla="*/ 464949 w 2665709"/>
                <a:gd name="connsiteY21" fmla="*/ 3667933 h 4021138"/>
                <a:gd name="connsiteX22" fmla="*/ 444285 w 2665709"/>
                <a:gd name="connsiteY22" fmla="*/ 3636936 h 4021138"/>
                <a:gd name="connsiteX23" fmla="*/ 423621 w 2665709"/>
                <a:gd name="connsiteY23" fmla="*/ 3611105 h 4021138"/>
                <a:gd name="connsiteX24" fmla="*/ 382292 w 2665709"/>
                <a:gd name="connsiteY24" fmla="*/ 3600773 h 4021138"/>
                <a:gd name="connsiteX25" fmla="*/ 340963 w 2665709"/>
                <a:gd name="connsiteY25" fmla="*/ 3564611 h 4021138"/>
                <a:gd name="connsiteX26" fmla="*/ 330631 w 2665709"/>
                <a:gd name="connsiteY26" fmla="*/ 3554278 h 4021138"/>
                <a:gd name="connsiteX27" fmla="*/ 315133 w 2665709"/>
                <a:gd name="connsiteY27" fmla="*/ 3497451 h 4021138"/>
                <a:gd name="connsiteX28" fmla="*/ 346129 w 2665709"/>
                <a:gd name="connsiteY28" fmla="*/ 3471621 h 4021138"/>
                <a:gd name="connsiteX29" fmla="*/ 377126 w 2665709"/>
                <a:gd name="connsiteY29" fmla="*/ 3461289 h 4021138"/>
                <a:gd name="connsiteX30" fmla="*/ 392624 w 2665709"/>
                <a:gd name="connsiteY30" fmla="*/ 3456122 h 4021138"/>
                <a:gd name="connsiteX31" fmla="*/ 423621 w 2665709"/>
                <a:gd name="connsiteY31" fmla="*/ 3435458 h 4021138"/>
                <a:gd name="connsiteX32" fmla="*/ 454617 w 2665709"/>
                <a:gd name="connsiteY32" fmla="*/ 3419960 h 4021138"/>
                <a:gd name="connsiteX33" fmla="*/ 470116 w 2665709"/>
                <a:gd name="connsiteY33" fmla="*/ 3404461 h 4021138"/>
                <a:gd name="connsiteX34" fmla="*/ 485614 w 2665709"/>
                <a:gd name="connsiteY34" fmla="*/ 3394129 h 4021138"/>
                <a:gd name="connsiteX35" fmla="*/ 490780 w 2665709"/>
                <a:gd name="connsiteY35" fmla="*/ 3378631 h 4021138"/>
                <a:gd name="connsiteX36" fmla="*/ 501112 w 2665709"/>
                <a:gd name="connsiteY36" fmla="*/ 3363133 h 4021138"/>
                <a:gd name="connsiteX37" fmla="*/ 511444 w 2665709"/>
                <a:gd name="connsiteY37" fmla="*/ 3321804 h 4021138"/>
                <a:gd name="connsiteX38" fmla="*/ 521777 w 2665709"/>
                <a:gd name="connsiteY38" fmla="*/ 3311472 h 4021138"/>
                <a:gd name="connsiteX39" fmla="*/ 516610 w 2665709"/>
                <a:gd name="connsiteY39" fmla="*/ 3285641 h 4021138"/>
                <a:gd name="connsiteX40" fmla="*/ 501112 w 2665709"/>
                <a:gd name="connsiteY40" fmla="*/ 3270143 h 4021138"/>
                <a:gd name="connsiteX41" fmla="*/ 480448 w 2665709"/>
                <a:gd name="connsiteY41" fmla="*/ 3254644 h 4021138"/>
                <a:gd name="connsiteX42" fmla="*/ 454617 w 2665709"/>
                <a:gd name="connsiteY42" fmla="*/ 3249478 h 4021138"/>
                <a:gd name="connsiteX43" fmla="*/ 330631 w 2665709"/>
                <a:gd name="connsiteY43" fmla="*/ 3244312 h 4021138"/>
                <a:gd name="connsiteX44" fmla="*/ 320299 w 2665709"/>
                <a:gd name="connsiteY44" fmla="*/ 3223648 h 4021138"/>
                <a:gd name="connsiteX45" fmla="*/ 309966 w 2665709"/>
                <a:gd name="connsiteY45" fmla="*/ 3208150 h 4021138"/>
                <a:gd name="connsiteX46" fmla="*/ 304800 w 2665709"/>
                <a:gd name="connsiteY46" fmla="*/ 3171987 h 4021138"/>
                <a:gd name="connsiteX47" fmla="*/ 299634 w 2665709"/>
                <a:gd name="connsiteY47" fmla="*/ 3156489 h 4021138"/>
                <a:gd name="connsiteX48" fmla="*/ 304800 w 2665709"/>
                <a:gd name="connsiteY48" fmla="*/ 3135824 h 4021138"/>
                <a:gd name="connsiteX49" fmla="*/ 325465 w 2665709"/>
                <a:gd name="connsiteY49" fmla="*/ 3078997 h 4021138"/>
                <a:gd name="connsiteX50" fmla="*/ 340963 w 2665709"/>
                <a:gd name="connsiteY50" fmla="*/ 3068665 h 4021138"/>
                <a:gd name="connsiteX51" fmla="*/ 356461 w 2665709"/>
                <a:gd name="connsiteY51" fmla="*/ 3037668 h 4021138"/>
                <a:gd name="connsiteX52" fmla="*/ 366794 w 2665709"/>
                <a:gd name="connsiteY52" fmla="*/ 3001505 h 4021138"/>
                <a:gd name="connsiteX53" fmla="*/ 371960 w 2665709"/>
                <a:gd name="connsiteY53" fmla="*/ 2794861 h 4021138"/>
                <a:gd name="connsiteX54" fmla="*/ 377126 w 2665709"/>
                <a:gd name="connsiteY54" fmla="*/ 2769031 h 4021138"/>
                <a:gd name="connsiteX55" fmla="*/ 371960 w 2665709"/>
                <a:gd name="connsiteY55" fmla="*/ 2707038 h 4021138"/>
                <a:gd name="connsiteX56" fmla="*/ 366794 w 2665709"/>
                <a:gd name="connsiteY56" fmla="*/ 2691539 h 4021138"/>
                <a:gd name="connsiteX57" fmla="*/ 356461 w 2665709"/>
                <a:gd name="connsiteY57" fmla="*/ 2681207 h 4021138"/>
                <a:gd name="connsiteX58" fmla="*/ 361627 w 2665709"/>
                <a:gd name="connsiteY58" fmla="*/ 2624380 h 4021138"/>
                <a:gd name="connsiteX59" fmla="*/ 382292 w 2665709"/>
                <a:gd name="connsiteY59" fmla="*/ 2598550 h 4021138"/>
                <a:gd name="connsiteX60" fmla="*/ 408122 w 2665709"/>
                <a:gd name="connsiteY60" fmla="*/ 2572719 h 4021138"/>
                <a:gd name="connsiteX61" fmla="*/ 454617 w 2665709"/>
                <a:gd name="connsiteY61" fmla="*/ 2562387 h 4021138"/>
                <a:gd name="connsiteX62" fmla="*/ 470116 w 2665709"/>
                <a:gd name="connsiteY62" fmla="*/ 2557221 h 4021138"/>
                <a:gd name="connsiteX63" fmla="*/ 485614 w 2665709"/>
                <a:gd name="connsiteY63" fmla="*/ 2546889 h 4021138"/>
                <a:gd name="connsiteX64" fmla="*/ 490780 w 2665709"/>
                <a:gd name="connsiteY64" fmla="*/ 2531390 h 4021138"/>
                <a:gd name="connsiteX65" fmla="*/ 511444 w 2665709"/>
                <a:gd name="connsiteY65" fmla="*/ 2500394 h 4021138"/>
                <a:gd name="connsiteX66" fmla="*/ 521777 w 2665709"/>
                <a:gd name="connsiteY66" fmla="*/ 2484895 h 4021138"/>
                <a:gd name="connsiteX67" fmla="*/ 547607 w 2665709"/>
                <a:gd name="connsiteY67" fmla="*/ 2438400 h 4021138"/>
                <a:gd name="connsiteX68" fmla="*/ 573438 w 2665709"/>
                <a:gd name="connsiteY68" fmla="*/ 2412570 h 4021138"/>
                <a:gd name="connsiteX69" fmla="*/ 594102 w 2665709"/>
                <a:gd name="connsiteY69" fmla="*/ 2376407 h 4021138"/>
                <a:gd name="connsiteX70" fmla="*/ 609600 w 2665709"/>
                <a:gd name="connsiteY70" fmla="*/ 2360909 h 4021138"/>
                <a:gd name="connsiteX71" fmla="*/ 635431 w 2665709"/>
                <a:gd name="connsiteY71" fmla="*/ 2314414 h 4021138"/>
                <a:gd name="connsiteX72" fmla="*/ 656095 w 2665709"/>
                <a:gd name="connsiteY72" fmla="*/ 2288583 h 4021138"/>
                <a:gd name="connsiteX73" fmla="*/ 661261 w 2665709"/>
                <a:gd name="connsiteY73" fmla="*/ 2273085 h 4021138"/>
                <a:gd name="connsiteX74" fmla="*/ 671594 w 2665709"/>
                <a:gd name="connsiteY74" fmla="*/ 2262753 h 4021138"/>
                <a:gd name="connsiteX75" fmla="*/ 681926 w 2665709"/>
                <a:gd name="connsiteY75" fmla="*/ 2247255 h 4021138"/>
                <a:gd name="connsiteX76" fmla="*/ 697424 w 2665709"/>
                <a:gd name="connsiteY76" fmla="*/ 2216258 h 4021138"/>
                <a:gd name="connsiteX77" fmla="*/ 702590 w 2665709"/>
                <a:gd name="connsiteY77" fmla="*/ 2200760 h 4021138"/>
                <a:gd name="connsiteX78" fmla="*/ 718088 w 2665709"/>
                <a:gd name="connsiteY78" fmla="*/ 2190428 h 4021138"/>
                <a:gd name="connsiteX79" fmla="*/ 743919 w 2665709"/>
                <a:gd name="connsiteY79" fmla="*/ 2143933 h 4021138"/>
                <a:gd name="connsiteX80" fmla="*/ 769749 w 2665709"/>
                <a:gd name="connsiteY80" fmla="*/ 2118102 h 4021138"/>
                <a:gd name="connsiteX81" fmla="*/ 780082 w 2665709"/>
                <a:gd name="connsiteY81" fmla="*/ 2107770 h 4021138"/>
                <a:gd name="connsiteX82" fmla="*/ 795580 w 2665709"/>
                <a:gd name="connsiteY82" fmla="*/ 2081939 h 4021138"/>
                <a:gd name="connsiteX83" fmla="*/ 821410 w 2665709"/>
                <a:gd name="connsiteY83" fmla="*/ 2056109 h 4021138"/>
                <a:gd name="connsiteX84" fmla="*/ 836909 w 2665709"/>
                <a:gd name="connsiteY84" fmla="*/ 2030278 h 4021138"/>
                <a:gd name="connsiteX85" fmla="*/ 842075 w 2665709"/>
                <a:gd name="connsiteY85" fmla="*/ 2014780 h 4021138"/>
                <a:gd name="connsiteX86" fmla="*/ 857573 w 2665709"/>
                <a:gd name="connsiteY86" fmla="*/ 2009614 h 4021138"/>
                <a:gd name="connsiteX87" fmla="*/ 867905 w 2665709"/>
                <a:gd name="connsiteY87" fmla="*/ 1994116 h 4021138"/>
                <a:gd name="connsiteX88" fmla="*/ 893736 w 2665709"/>
                <a:gd name="connsiteY88" fmla="*/ 1973451 h 4021138"/>
                <a:gd name="connsiteX89" fmla="*/ 904068 w 2665709"/>
                <a:gd name="connsiteY89" fmla="*/ 1957953 h 4021138"/>
                <a:gd name="connsiteX90" fmla="*/ 909234 w 2665709"/>
                <a:gd name="connsiteY90" fmla="*/ 1942455 h 4021138"/>
                <a:gd name="connsiteX91" fmla="*/ 924733 w 2665709"/>
                <a:gd name="connsiteY91" fmla="*/ 1937289 h 4021138"/>
                <a:gd name="connsiteX92" fmla="*/ 935065 w 2665709"/>
                <a:gd name="connsiteY92" fmla="*/ 1926956 h 4021138"/>
                <a:gd name="connsiteX93" fmla="*/ 945397 w 2665709"/>
                <a:gd name="connsiteY93" fmla="*/ 1911458 h 4021138"/>
                <a:gd name="connsiteX94" fmla="*/ 976394 w 2665709"/>
                <a:gd name="connsiteY94" fmla="*/ 1880461 h 4021138"/>
                <a:gd name="connsiteX95" fmla="*/ 1002224 w 2665709"/>
                <a:gd name="connsiteY95" fmla="*/ 1854631 h 4021138"/>
                <a:gd name="connsiteX96" fmla="*/ 1012556 w 2665709"/>
                <a:gd name="connsiteY96" fmla="*/ 1839133 h 4021138"/>
                <a:gd name="connsiteX97" fmla="*/ 1033221 w 2665709"/>
                <a:gd name="connsiteY97" fmla="*/ 1818468 h 4021138"/>
                <a:gd name="connsiteX98" fmla="*/ 1059051 w 2665709"/>
                <a:gd name="connsiteY98" fmla="*/ 1771973 h 4021138"/>
                <a:gd name="connsiteX99" fmla="*/ 1074549 w 2665709"/>
                <a:gd name="connsiteY99" fmla="*/ 1761641 h 4021138"/>
                <a:gd name="connsiteX100" fmla="*/ 1084882 w 2665709"/>
                <a:gd name="connsiteY100" fmla="*/ 1725478 h 4021138"/>
                <a:gd name="connsiteX101" fmla="*/ 1095214 w 2665709"/>
                <a:gd name="connsiteY101" fmla="*/ 1694482 h 4021138"/>
                <a:gd name="connsiteX102" fmla="*/ 1100380 w 2665709"/>
                <a:gd name="connsiteY102" fmla="*/ 1678983 h 4021138"/>
                <a:gd name="connsiteX103" fmla="*/ 1110712 w 2665709"/>
                <a:gd name="connsiteY103" fmla="*/ 1637655 h 4021138"/>
                <a:gd name="connsiteX104" fmla="*/ 1126210 w 2665709"/>
                <a:gd name="connsiteY104" fmla="*/ 1585994 h 4021138"/>
                <a:gd name="connsiteX105" fmla="*/ 1131377 w 2665709"/>
                <a:gd name="connsiteY105" fmla="*/ 1570495 h 4021138"/>
                <a:gd name="connsiteX106" fmla="*/ 1146875 w 2665709"/>
                <a:gd name="connsiteY106" fmla="*/ 1554997 h 4021138"/>
                <a:gd name="connsiteX107" fmla="*/ 1157207 w 2665709"/>
                <a:gd name="connsiteY107" fmla="*/ 1524000 h 4021138"/>
                <a:gd name="connsiteX108" fmla="*/ 1162373 w 2665709"/>
                <a:gd name="connsiteY108" fmla="*/ 1508502 h 4021138"/>
                <a:gd name="connsiteX109" fmla="*/ 1177871 w 2665709"/>
                <a:gd name="connsiteY109" fmla="*/ 1493004 h 4021138"/>
                <a:gd name="connsiteX110" fmla="*/ 1183038 w 2665709"/>
                <a:gd name="connsiteY110" fmla="*/ 1477505 h 4021138"/>
                <a:gd name="connsiteX111" fmla="*/ 1193370 w 2665709"/>
                <a:gd name="connsiteY111" fmla="*/ 1462007 h 4021138"/>
                <a:gd name="connsiteX112" fmla="*/ 1198536 w 2665709"/>
                <a:gd name="connsiteY112" fmla="*/ 1441343 h 4021138"/>
                <a:gd name="connsiteX113" fmla="*/ 1224366 w 2665709"/>
                <a:gd name="connsiteY113" fmla="*/ 1415512 h 4021138"/>
                <a:gd name="connsiteX114" fmla="*/ 1239865 w 2665709"/>
                <a:gd name="connsiteY114" fmla="*/ 1384516 h 4021138"/>
                <a:gd name="connsiteX115" fmla="*/ 1255363 w 2665709"/>
                <a:gd name="connsiteY115" fmla="*/ 1379350 h 4021138"/>
                <a:gd name="connsiteX116" fmla="*/ 1260529 w 2665709"/>
                <a:gd name="connsiteY116" fmla="*/ 1363851 h 4021138"/>
                <a:gd name="connsiteX117" fmla="*/ 1291526 w 2665709"/>
                <a:gd name="connsiteY117" fmla="*/ 1343187 h 4021138"/>
                <a:gd name="connsiteX118" fmla="*/ 1296692 w 2665709"/>
                <a:gd name="connsiteY118" fmla="*/ 1327689 h 4021138"/>
                <a:gd name="connsiteX119" fmla="*/ 1322522 w 2665709"/>
                <a:gd name="connsiteY119" fmla="*/ 1307024 h 4021138"/>
                <a:gd name="connsiteX120" fmla="*/ 1332855 w 2665709"/>
                <a:gd name="connsiteY120" fmla="*/ 1296692 h 4021138"/>
                <a:gd name="connsiteX121" fmla="*/ 1348353 w 2665709"/>
                <a:gd name="connsiteY121" fmla="*/ 1291526 h 4021138"/>
                <a:gd name="connsiteX122" fmla="*/ 1544665 w 2665709"/>
                <a:gd name="connsiteY122" fmla="*/ 1286360 h 4021138"/>
                <a:gd name="connsiteX123" fmla="*/ 1580827 w 2665709"/>
                <a:gd name="connsiteY123" fmla="*/ 1281194 h 4021138"/>
                <a:gd name="connsiteX124" fmla="*/ 1596326 w 2665709"/>
                <a:gd name="connsiteY124" fmla="*/ 1276028 h 4021138"/>
                <a:gd name="connsiteX125" fmla="*/ 1616990 w 2665709"/>
                <a:gd name="connsiteY125" fmla="*/ 1270861 h 4021138"/>
                <a:gd name="connsiteX126" fmla="*/ 1663485 w 2665709"/>
                <a:gd name="connsiteY126" fmla="*/ 1250197 h 4021138"/>
                <a:gd name="connsiteX127" fmla="*/ 1678983 w 2665709"/>
                <a:gd name="connsiteY127" fmla="*/ 1245031 h 4021138"/>
                <a:gd name="connsiteX128" fmla="*/ 1694482 w 2665709"/>
                <a:gd name="connsiteY128" fmla="*/ 1239865 h 4021138"/>
                <a:gd name="connsiteX129" fmla="*/ 1704814 w 2665709"/>
                <a:gd name="connsiteY129" fmla="*/ 1224366 h 4021138"/>
                <a:gd name="connsiteX130" fmla="*/ 1725478 w 2665709"/>
                <a:gd name="connsiteY130" fmla="*/ 1214034 h 4021138"/>
                <a:gd name="connsiteX131" fmla="*/ 1740977 w 2665709"/>
                <a:gd name="connsiteY131" fmla="*/ 1203702 h 4021138"/>
                <a:gd name="connsiteX132" fmla="*/ 1766807 w 2665709"/>
                <a:gd name="connsiteY132" fmla="*/ 1183038 h 4021138"/>
                <a:gd name="connsiteX133" fmla="*/ 1797804 w 2665709"/>
                <a:gd name="connsiteY133" fmla="*/ 1162373 h 4021138"/>
                <a:gd name="connsiteX134" fmla="*/ 1808136 w 2665709"/>
                <a:gd name="connsiteY134" fmla="*/ 1146875 h 4021138"/>
                <a:gd name="connsiteX135" fmla="*/ 1823634 w 2665709"/>
                <a:gd name="connsiteY135" fmla="*/ 1141709 h 4021138"/>
                <a:gd name="connsiteX136" fmla="*/ 1839133 w 2665709"/>
                <a:gd name="connsiteY136" fmla="*/ 1131377 h 4021138"/>
                <a:gd name="connsiteX137" fmla="*/ 1859797 w 2665709"/>
                <a:gd name="connsiteY137" fmla="*/ 1105546 h 4021138"/>
                <a:gd name="connsiteX138" fmla="*/ 1880461 w 2665709"/>
                <a:gd name="connsiteY138" fmla="*/ 1074550 h 4021138"/>
                <a:gd name="connsiteX139" fmla="*/ 1890794 w 2665709"/>
                <a:gd name="connsiteY139" fmla="*/ 1043553 h 4021138"/>
                <a:gd name="connsiteX140" fmla="*/ 1895960 w 2665709"/>
                <a:gd name="connsiteY140" fmla="*/ 1028055 h 4021138"/>
                <a:gd name="connsiteX141" fmla="*/ 1906292 w 2665709"/>
                <a:gd name="connsiteY141" fmla="*/ 1017722 h 4021138"/>
                <a:gd name="connsiteX142" fmla="*/ 1911458 w 2665709"/>
                <a:gd name="connsiteY142" fmla="*/ 1002224 h 4021138"/>
                <a:gd name="connsiteX143" fmla="*/ 1932122 w 2665709"/>
                <a:gd name="connsiteY143" fmla="*/ 971228 h 4021138"/>
                <a:gd name="connsiteX144" fmla="*/ 1937288 w 2665709"/>
                <a:gd name="connsiteY144" fmla="*/ 955729 h 4021138"/>
                <a:gd name="connsiteX145" fmla="*/ 1947621 w 2665709"/>
                <a:gd name="connsiteY145" fmla="*/ 945397 h 4021138"/>
                <a:gd name="connsiteX146" fmla="*/ 1957953 w 2665709"/>
                <a:gd name="connsiteY146" fmla="*/ 929899 h 4021138"/>
                <a:gd name="connsiteX147" fmla="*/ 1963119 w 2665709"/>
                <a:gd name="connsiteY147" fmla="*/ 914400 h 4021138"/>
                <a:gd name="connsiteX148" fmla="*/ 1994116 w 2665709"/>
                <a:gd name="connsiteY148" fmla="*/ 873072 h 4021138"/>
                <a:gd name="connsiteX149" fmla="*/ 1999282 w 2665709"/>
                <a:gd name="connsiteY149" fmla="*/ 857573 h 4021138"/>
                <a:gd name="connsiteX150" fmla="*/ 2019946 w 2665709"/>
                <a:gd name="connsiteY150" fmla="*/ 826577 h 4021138"/>
                <a:gd name="connsiteX151" fmla="*/ 2030278 w 2665709"/>
                <a:gd name="connsiteY151" fmla="*/ 811078 h 4021138"/>
                <a:gd name="connsiteX152" fmla="*/ 2040610 w 2665709"/>
                <a:gd name="connsiteY152" fmla="*/ 795580 h 4021138"/>
                <a:gd name="connsiteX153" fmla="*/ 2045777 w 2665709"/>
                <a:gd name="connsiteY153" fmla="*/ 780082 h 4021138"/>
                <a:gd name="connsiteX154" fmla="*/ 2061275 w 2665709"/>
                <a:gd name="connsiteY154" fmla="*/ 769750 h 4021138"/>
                <a:gd name="connsiteX155" fmla="*/ 2081939 w 2665709"/>
                <a:gd name="connsiteY155" fmla="*/ 743919 h 4021138"/>
                <a:gd name="connsiteX156" fmla="*/ 2097438 w 2665709"/>
                <a:gd name="connsiteY156" fmla="*/ 733587 h 4021138"/>
                <a:gd name="connsiteX157" fmla="*/ 2138766 w 2665709"/>
                <a:gd name="connsiteY157" fmla="*/ 702590 h 4021138"/>
                <a:gd name="connsiteX158" fmla="*/ 2149099 w 2665709"/>
                <a:gd name="connsiteY158" fmla="*/ 692258 h 4021138"/>
                <a:gd name="connsiteX159" fmla="*/ 2164597 w 2665709"/>
                <a:gd name="connsiteY159" fmla="*/ 687092 h 4021138"/>
                <a:gd name="connsiteX160" fmla="*/ 2185261 w 2665709"/>
                <a:gd name="connsiteY160" fmla="*/ 661261 h 4021138"/>
                <a:gd name="connsiteX161" fmla="*/ 2216258 w 2665709"/>
                <a:gd name="connsiteY161" fmla="*/ 650929 h 4021138"/>
                <a:gd name="connsiteX162" fmla="*/ 2236922 w 2665709"/>
                <a:gd name="connsiteY162" fmla="*/ 640597 h 4021138"/>
                <a:gd name="connsiteX163" fmla="*/ 2262753 w 2665709"/>
                <a:gd name="connsiteY163" fmla="*/ 625099 h 4021138"/>
                <a:gd name="connsiteX164" fmla="*/ 2288583 w 2665709"/>
                <a:gd name="connsiteY164" fmla="*/ 599268 h 4021138"/>
                <a:gd name="connsiteX165" fmla="*/ 2298916 w 2665709"/>
                <a:gd name="connsiteY165" fmla="*/ 588936 h 4021138"/>
                <a:gd name="connsiteX166" fmla="*/ 2314414 w 2665709"/>
                <a:gd name="connsiteY166" fmla="*/ 583770 h 4021138"/>
                <a:gd name="connsiteX167" fmla="*/ 2345410 w 2665709"/>
                <a:gd name="connsiteY167" fmla="*/ 552773 h 4021138"/>
                <a:gd name="connsiteX168" fmla="*/ 2355743 w 2665709"/>
                <a:gd name="connsiteY168" fmla="*/ 542441 h 4021138"/>
                <a:gd name="connsiteX169" fmla="*/ 2381573 w 2665709"/>
                <a:gd name="connsiteY169" fmla="*/ 516611 h 4021138"/>
                <a:gd name="connsiteX170" fmla="*/ 2407404 w 2665709"/>
                <a:gd name="connsiteY170" fmla="*/ 501112 h 4021138"/>
                <a:gd name="connsiteX171" fmla="*/ 2422902 w 2665709"/>
                <a:gd name="connsiteY171" fmla="*/ 490780 h 4021138"/>
                <a:gd name="connsiteX172" fmla="*/ 2495227 w 2665709"/>
                <a:gd name="connsiteY172" fmla="*/ 480448 h 4021138"/>
                <a:gd name="connsiteX173" fmla="*/ 2526224 w 2665709"/>
                <a:gd name="connsiteY173" fmla="*/ 470116 h 4021138"/>
                <a:gd name="connsiteX174" fmla="*/ 2536556 w 2665709"/>
                <a:gd name="connsiteY174" fmla="*/ 454617 h 4021138"/>
                <a:gd name="connsiteX175" fmla="*/ 2567553 w 2665709"/>
                <a:gd name="connsiteY175" fmla="*/ 444285 h 4021138"/>
                <a:gd name="connsiteX176" fmla="*/ 2598549 w 2665709"/>
                <a:gd name="connsiteY176" fmla="*/ 423621 h 4021138"/>
                <a:gd name="connsiteX177" fmla="*/ 2614048 w 2665709"/>
                <a:gd name="connsiteY177" fmla="*/ 413289 h 4021138"/>
                <a:gd name="connsiteX178" fmla="*/ 2629546 w 2665709"/>
                <a:gd name="connsiteY178" fmla="*/ 408122 h 4021138"/>
                <a:gd name="connsiteX179" fmla="*/ 2655377 w 2665709"/>
                <a:gd name="connsiteY179" fmla="*/ 387458 h 4021138"/>
                <a:gd name="connsiteX180" fmla="*/ 2665709 w 2665709"/>
                <a:gd name="connsiteY180" fmla="*/ 371960 h 4021138"/>
                <a:gd name="connsiteX181" fmla="*/ 2660543 w 2665709"/>
                <a:gd name="connsiteY181" fmla="*/ 356461 h 4021138"/>
                <a:gd name="connsiteX182" fmla="*/ 2645044 w 2665709"/>
                <a:gd name="connsiteY182" fmla="*/ 351295 h 4021138"/>
                <a:gd name="connsiteX183" fmla="*/ 2629546 w 2665709"/>
                <a:gd name="connsiteY183" fmla="*/ 340963 h 4021138"/>
                <a:gd name="connsiteX184" fmla="*/ 2598549 w 2665709"/>
                <a:gd name="connsiteY184" fmla="*/ 330631 h 4021138"/>
                <a:gd name="connsiteX185" fmla="*/ 2577885 w 2665709"/>
                <a:gd name="connsiteY185" fmla="*/ 304800 h 4021138"/>
                <a:gd name="connsiteX186" fmla="*/ 2557221 w 2665709"/>
                <a:gd name="connsiteY186" fmla="*/ 273804 h 4021138"/>
                <a:gd name="connsiteX187" fmla="*/ 2552055 w 2665709"/>
                <a:gd name="connsiteY187" fmla="*/ 258305 h 4021138"/>
                <a:gd name="connsiteX188" fmla="*/ 2541722 w 2665709"/>
                <a:gd name="connsiteY188" fmla="*/ 247973 h 4021138"/>
                <a:gd name="connsiteX189" fmla="*/ 2536556 w 2665709"/>
                <a:gd name="connsiteY189" fmla="*/ 216977 h 4021138"/>
                <a:gd name="connsiteX190" fmla="*/ 2531390 w 2665709"/>
                <a:gd name="connsiteY190" fmla="*/ 201478 h 4021138"/>
                <a:gd name="connsiteX191" fmla="*/ 2515892 w 2665709"/>
                <a:gd name="connsiteY191" fmla="*/ 165316 h 4021138"/>
                <a:gd name="connsiteX192" fmla="*/ 2479729 w 2665709"/>
                <a:gd name="connsiteY192" fmla="*/ 139485 h 4021138"/>
                <a:gd name="connsiteX193" fmla="*/ 2464231 w 2665709"/>
                <a:gd name="connsiteY193" fmla="*/ 129153 h 4021138"/>
                <a:gd name="connsiteX194" fmla="*/ 2433234 w 2665709"/>
                <a:gd name="connsiteY194" fmla="*/ 118821 h 4021138"/>
                <a:gd name="connsiteX195" fmla="*/ 2402238 w 2665709"/>
                <a:gd name="connsiteY195" fmla="*/ 108489 h 4021138"/>
                <a:gd name="connsiteX196" fmla="*/ 2386739 w 2665709"/>
                <a:gd name="connsiteY196" fmla="*/ 103322 h 4021138"/>
                <a:gd name="connsiteX197" fmla="*/ 2371241 w 2665709"/>
                <a:gd name="connsiteY197" fmla="*/ 92990 h 4021138"/>
                <a:gd name="connsiteX198" fmla="*/ 2340244 w 2665709"/>
                <a:gd name="connsiteY198" fmla="*/ 87824 h 4021138"/>
                <a:gd name="connsiteX199" fmla="*/ 2293749 w 2665709"/>
                <a:gd name="connsiteY199" fmla="*/ 72326 h 4021138"/>
                <a:gd name="connsiteX200" fmla="*/ 2278251 w 2665709"/>
                <a:gd name="connsiteY200" fmla="*/ 67160 h 4021138"/>
                <a:gd name="connsiteX201" fmla="*/ 2262753 w 2665709"/>
                <a:gd name="connsiteY201" fmla="*/ 56828 h 4021138"/>
                <a:gd name="connsiteX202" fmla="*/ 2231756 w 2665709"/>
                <a:gd name="connsiteY202" fmla="*/ 46495 h 4021138"/>
                <a:gd name="connsiteX203" fmla="*/ 2216258 w 2665709"/>
                <a:gd name="connsiteY203" fmla="*/ 36163 h 4021138"/>
                <a:gd name="connsiteX204" fmla="*/ 2200760 w 2665709"/>
                <a:gd name="connsiteY204" fmla="*/ 30997 h 4021138"/>
                <a:gd name="connsiteX205" fmla="*/ 2190427 w 2665709"/>
                <a:gd name="connsiteY205" fmla="*/ 20665 h 4021138"/>
                <a:gd name="connsiteX206" fmla="*/ 2159431 w 2665709"/>
                <a:gd name="connsiteY206" fmla="*/ 10333 h 4021138"/>
                <a:gd name="connsiteX207" fmla="*/ 2143933 w 2665709"/>
                <a:gd name="connsiteY207" fmla="*/ 5166 h 4021138"/>
                <a:gd name="connsiteX208" fmla="*/ 2128434 w 2665709"/>
                <a:gd name="connsiteY208" fmla="*/ 0 h 4021138"/>
                <a:gd name="connsiteX209" fmla="*/ 1999282 w 2665709"/>
                <a:gd name="connsiteY209" fmla="*/ 5166 h 4021138"/>
                <a:gd name="connsiteX210" fmla="*/ 1988949 w 2665709"/>
                <a:gd name="connsiteY210" fmla="*/ 15499 h 4021138"/>
                <a:gd name="connsiteX211" fmla="*/ 1968285 w 2665709"/>
                <a:gd name="connsiteY211" fmla="*/ 20665 h 4021138"/>
                <a:gd name="connsiteX212" fmla="*/ 1952787 w 2665709"/>
                <a:gd name="connsiteY212" fmla="*/ 30997 h 4021138"/>
                <a:gd name="connsiteX213" fmla="*/ 1937288 w 2665709"/>
                <a:gd name="connsiteY213" fmla="*/ 36163 h 4021138"/>
                <a:gd name="connsiteX214" fmla="*/ 1926956 w 2665709"/>
                <a:gd name="connsiteY214" fmla="*/ 51661 h 4021138"/>
                <a:gd name="connsiteX215" fmla="*/ 1901126 w 2665709"/>
                <a:gd name="connsiteY215" fmla="*/ 72326 h 4021138"/>
                <a:gd name="connsiteX216" fmla="*/ 1890794 w 2665709"/>
                <a:gd name="connsiteY216" fmla="*/ 87824 h 4021138"/>
                <a:gd name="connsiteX217" fmla="*/ 1864963 w 2665709"/>
                <a:gd name="connsiteY217" fmla="*/ 108489 h 4021138"/>
                <a:gd name="connsiteX218" fmla="*/ 1844299 w 2665709"/>
                <a:gd name="connsiteY218" fmla="*/ 139485 h 4021138"/>
                <a:gd name="connsiteX219" fmla="*/ 1833966 w 2665709"/>
                <a:gd name="connsiteY219" fmla="*/ 154983 h 4021138"/>
                <a:gd name="connsiteX220" fmla="*/ 1823634 w 2665709"/>
                <a:gd name="connsiteY220" fmla="*/ 185980 h 4021138"/>
                <a:gd name="connsiteX221" fmla="*/ 1818468 w 2665709"/>
                <a:gd name="connsiteY221" fmla="*/ 201478 h 4021138"/>
                <a:gd name="connsiteX222" fmla="*/ 1808136 w 2665709"/>
                <a:gd name="connsiteY222" fmla="*/ 289302 h 4021138"/>
                <a:gd name="connsiteX223" fmla="*/ 1797804 w 2665709"/>
                <a:gd name="connsiteY223" fmla="*/ 304800 h 4021138"/>
                <a:gd name="connsiteX224" fmla="*/ 1792638 w 2665709"/>
                <a:gd name="connsiteY224" fmla="*/ 320299 h 4021138"/>
                <a:gd name="connsiteX225" fmla="*/ 1777139 w 2665709"/>
                <a:gd name="connsiteY225" fmla="*/ 325465 h 4021138"/>
                <a:gd name="connsiteX226" fmla="*/ 1761641 w 2665709"/>
                <a:gd name="connsiteY226" fmla="*/ 335797 h 4021138"/>
                <a:gd name="connsiteX227" fmla="*/ 1746143 w 2665709"/>
                <a:gd name="connsiteY227" fmla="*/ 340963 h 4021138"/>
                <a:gd name="connsiteX228" fmla="*/ 1678983 w 2665709"/>
                <a:gd name="connsiteY228" fmla="*/ 351295 h 4021138"/>
                <a:gd name="connsiteX229" fmla="*/ 1632488 w 2665709"/>
                <a:gd name="connsiteY229" fmla="*/ 361628 h 4021138"/>
                <a:gd name="connsiteX230" fmla="*/ 1616990 w 2665709"/>
                <a:gd name="connsiteY230" fmla="*/ 371960 h 4021138"/>
                <a:gd name="connsiteX231" fmla="*/ 1591160 w 2665709"/>
                <a:gd name="connsiteY231" fmla="*/ 377126 h 4021138"/>
                <a:gd name="connsiteX232" fmla="*/ 1570495 w 2665709"/>
                <a:gd name="connsiteY232" fmla="*/ 382292 h 4021138"/>
                <a:gd name="connsiteX233" fmla="*/ 1554997 w 2665709"/>
                <a:gd name="connsiteY233" fmla="*/ 387458 h 4021138"/>
                <a:gd name="connsiteX234" fmla="*/ 1518834 w 2665709"/>
                <a:gd name="connsiteY234" fmla="*/ 397790 h 4021138"/>
                <a:gd name="connsiteX235" fmla="*/ 1472339 w 2665709"/>
                <a:gd name="connsiteY235" fmla="*/ 418455 h 4021138"/>
                <a:gd name="connsiteX236" fmla="*/ 1456841 w 2665709"/>
                <a:gd name="connsiteY236" fmla="*/ 423621 h 4021138"/>
                <a:gd name="connsiteX237" fmla="*/ 1441343 w 2665709"/>
                <a:gd name="connsiteY237" fmla="*/ 428787 h 4021138"/>
                <a:gd name="connsiteX238" fmla="*/ 1405180 w 2665709"/>
                <a:gd name="connsiteY238" fmla="*/ 454617 h 4021138"/>
                <a:gd name="connsiteX239" fmla="*/ 1374183 w 2665709"/>
                <a:gd name="connsiteY239" fmla="*/ 475282 h 4021138"/>
                <a:gd name="connsiteX240" fmla="*/ 1358685 w 2665709"/>
                <a:gd name="connsiteY240" fmla="*/ 485614 h 4021138"/>
                <a:gd name="connsiteX241" fmla="*/ 1327688 w 2665709"/>
                <a:gd name="connsiteY241" fmla="*/ 511444 h 4021138"/>
                <a:gd name="connsiteX242" fmla="*/ 1317356 w 2665709"/>
                <a:gd name="connsiteY242" fmla="*/ 521777 h 4021138"/>
                <a:gd name="connsiteX243" fmla="*/ 1286360 w 2665709"/>
                <a:gd name="connsiteY243" fmla="*/ 542441 h 4021138"/>
                <a:gd name="connsiteX244" fmla="*/ 1270861 w 2665709"/>
                <a:gd name="connsiteY244" fmla="*/ 552773 h 4021138"/>
                <a:gd name="connsiteX245" fmla="*/ 1260529 w 2665709"/>
                <a:gd name="connsiteY245" fmla="*/ 568272 h 4021138"/>
                <a:gd name="connsiteX246" fmla="*/ 1245031 w 2665709"/>
                <a:gd name="connsiteY246" fmla="*/ 573438 h 4021138"/>
                <a:gd name="connsiteX247" fmla="*/ 1229533 w 2665709"/>
                <a:gd name="connsiteY247" fmla="*/ 583770 h 4021138"/>
                <a:gd name="connsiteX248" fmla="*/ 1224366 w 2665709"/>
                <a:gd name="connsiteY248" fmla="*/ 599268 h 4021138"/>
                <a:gd name="connsiteX249" fmla="*/ 1193370 w 2665709"/>
                <a:gd name="connsiteY249" fmla="*/ 619933 h 4021138"/>
                <a:gd name="connsiteX250" fmla="*/ 1177871 w 2665709"/>
                <a:gd name="connsiteY250" fmla="*/ 630265 h 4021138"/>
                <a:gd name="connsiteX251" fmla="*/ 1146875 w 2665709"/>
                <a:gd name="connsiteY251" fmla="*/ 656095 h 4021138"/>
                <a:gd name="connsiteX252" fmla="*/ 1126210 w 2665709"/>
                <a:gd name="connsiteY252" fmla="*/ 676760 h 4021138"/>
                <a:gd name="connsiteX253" fmla="*/ 1110712 w 2665709"/>
                <a:gd name="connsiteY253" fmla="*/ 692258 h 4021138"/>
                <a:gd name="connsiteX254" fmla="*/ 1095214 w 2665709"/>
                <a:gd name="connsiteY254" fmla="*/ 702590 h 4021138"/>
                <a:gd name="connsiteX255" fmla="*/ 1084882 w 2665709"/>
                <a:gd name="connsiteY255" fmla="*/ 718089 h 4021138"/>
                <a:gd name="connsiteX256" fmla="*/ 1069383 w 2665709"/>
                <a:gd name="connsiteY256" fmla="*/ 723255 h 4021138"/>
                <a:gd name="connsiteX257" fmla="*/ 1059051 w 2665709"/>
                <a:gd name="connsiteY257" fmla="*/ 754251 h 4021138"/>
                <a:gd name="connsiteX258" fmla="*/ 1048719 w 2665709"/>
                <a:gd name="connsiteY258" fmla="*/ 774916 h 4021138"/>
                <a:gd name="connsiteX259" fmla="*/ 1043553 w 2665709"/>
                <a:gd name="connsiteY259" fmla="*/ 790414 h 4021138"/>
                <a:gd name="connsiteX260" fmla="*/ 1022888 w 2665709"/>
                <a:gd name="connsiteY260" fmla="*/ 821411 h 4021138"/>
                <a:gd name="connsiteX261" fmla="*/ 1012556 w 2665709"/>
                <a:gd name="connsiteY261" fmla="*/ 852407 h 4021138"/>
                <a:gd name="connsiteX262" fmla="*/ 1007390 w 2665709"/>
                <a:gd name="connsiteY262" fmla="*/ 867905 h 4021138"/>
                <a:gd name="connsiteX263" fmla="*/ 997058 w 2665709"/>
                <a:gd name="connsiteY263" fmla="*/ 888570 h 4021138"/>
                <a:gd name="connsiteX264" fmla="*/ 991892 w 2665709"/>
                <a:gd name="connsiteY264" fmla="*/ 909234 h 4021138"/>
                <a:gd name="connsiteX265" fmla="*/ 981560 w 2665709"/>
                <a:gd name="connsiteY265" fmla="*/ 960895 h 4021138"/>
                <a:gd name="connsiteX266" fmla="*/ 971227 w 2665709"/>
                <a:gd name="connsiteY266" fmla="*/ 991892 h 4021138"/>
                <a:gd name="connsiteX267" fmla="*/ 940231 w 2665709"/>
                <a:gd name="connsiteY267" fmla="*/ 1012556 h 4021138"/>
                <a:gd name="connsiteX268" fmla="*/ 919566 w 2665709"/>
                <a:gd name="connsiteY268" fmla="*/ 1033221 h 4021138"/>
                <a:gd name="connsiteX269" fmla="*/ 898902 w 2665709"/>
                <a:gd name="connsiteY269" fmla="*/ 1038387 h 4021138"/>
                <a:gd name="connsiteX270" fmla="*/ 883404 w 2665709"/>
                <a:gd name="connsiteY270" fmla="*/ 1048719 h 4021138"/>
                <a:gd name="connsiteX271" fmla="*/ 862739 w 2665709"/>
                <a:gd name="connsiteY271" fmla="*/ 1074550 h 4021138"/>
                <a:gd name="connsiteX272" fmla="*/ 847241 w 2665709"/>
                <a:gd name="connsiteY272" fmla="*/ 1079716 h 4021138"/>
                <a:gd name="connsiteX273" fmla="*/ 836909 w 2665709"/>
                <a:gd name="connsiteY273" fmla="*/ 1110712 h 4021138"/>
                <a:gd name="connsiteX274" fmla="*/ 831743 w 2665709"/>
                <a:gd name="connsiteY274" fmla="*/ 1126211 h 4021138"/>
                <a:gd name="connsiteX275" fmla="*/ 821410 w 2665709"/>
                <a:gd name="connsiteY275" fmla="*/ 1198536 h 4021138"/>
                <a:gd name="connsiteX276" fmla="*/ 805912 w 2665709"/>
                <a:gd name="connsiteY276" fmla="*/ 1245031 h 4021138"/>
                <a:gd name="connsiteX277" fmla="*/ 800746 w 2665709"/>
                <a:gd name="connsiteY277" fmla="*/ 1260529 h 4021138"/>
                <a:gd name="connsiteX278" fmla="*/ 785248 w 2665709"/>
                <a:gd name="connsiteY278" fmla="*/ 1291526 h 4021138"/>
                <a:gd name="connsiteX279" fmla="*/ 769749 w 2665709"/>
                <a:gd name="connsiteY279" fmla="*/ 1296692 h 4021138"/>
                <a:gd name="connsiteX280" fmla="*/ 738753 w 2665709"/>
                <a:gd name="connsiteY280" fmla="*/ 1317356 h 4021138"/>
                <a:gd name="connsiteX281" fmla="*/ 718088 w 2665709"/>
                <a:gd name="connsiteY281" fmla="*/ 1338021 h 4021138"/>
                <a:gd name="connsiteX282" fmla="*/ 702590 w 2665709"/>
                <a:gd name="connsiteY282" fmla="*/ 1343187 h 4021138"/>
                <a:gd name="connsiteX283" fmla="*/ 671594 w 2665709"/>
                <a:gd name="connsiteY283" fmla="*/ 1363851 h 4021138"/>
                <a:gd name="connsiteX284" fmla="*/ 656095 w 2665709"/>
                <a:gd name="connsiteY284" fmla="*/ 1394848 h 4021138"/>
                <a:gd name="connsiteX285" fmla="*/ 640597 w 2665709"/>
                <a:gd name="connsiteY285" fmla="*/ 1405180 h 4021138"/>
                <a:gd name="connsiteX286" fmla="*/ 614766 w 2665709"/>
                <a:gd name="connsiteY286" fmla="*/ 1482672 h 4021138"/>
                <a:gd name="connsiteX287" fmla="*/ 609600 w 2665709"/>
                <a:gd name="connsiteY287" fmla="*/ 1498170 h 4021138"/>
                <a:gd name="connsiteX288" fmla="*/ 604434 w 2665709"/>
                <a:gd name="connsiteY288" fmla="*/ 1513668 h 4021138"/>
                <a:gd name="connsiteX289" fmla="*/ 588936 w 2665709"/>
                <a:gd name="connsiteY289" fmla="*/ 1524000 h 4021138"/>
                <a:gd name="connsiteX290" fmla="*/ 568271 w 2665709"/>
                <a:gd name="connsiteY290" fmla="*/ 1544665 h 4021138"/>
                <a:gd name="connsiteX291" fmla="*/ 537275 w 2665709"/>
                <a:gd name="connsiteY291" fmla="*/ 1554997 h 4021138"/>
                <a:gd name="connsiteX292" fmla="*/ 521777 w 2665709"/>
                <a:gd name="connsiteY292" fmla="*/ 1560163 h 4021138"/>
                <a:gd name="connsiteX293" fmla="*/ 495946 w 2665709"/>
                <a:gd name="connsiteY293" fmla="*/ 1591160 h 4021138"/>
                <a:gd name="connsiteX294" fmla="*/ 480448 w 2665709"/>
                <a:gd name="connsiteY294" fmla="*/ 1601492 h 4021138"/>
                <a:gd name="connsiteX295" fmla="*/ 475282 w 2665709"/>
                <a:gd name="connsiteY295" fmla="*/ 1616990 h 4021138"/>
                <a:gd name="connsiteX296" fmla="*/ 444285 w 2665709"/>
                <a:gd name="connsiteY296" fmla="*/ 1658319 h 4021138"/>
                <a:gd name="connsiteX297" fmla="*/ 433953 w 2665709"/>
                <a:gd name="connsiteY297" fmla="*/ 1689316 h 4021138"/>
                <a:gd name="connsiteX298" fmla="*/ 423621 w 2665709"/>
                <a:gd name="connsiteY298" fmla="*/ 1735811 h 4021138"/>
                <a:gd name="connsiteX299" fmla="*/ 428787 w 2665709"/>
                <a:gd name="connsiteY299" fmla="*/ 1808136 h 4021138"/>
                <a:gd name="connsiteX300" fmla="*/ 439119 w 2665709"/>
                <a:gd name="connsiteY300" fmla="*/ 1890794 h 4021138"/>
                <a:gd name="connsiteX301" fmla="*/ 423621 w 2665709"/>
                <a:gd name="connsiteY301" fmla="*/ 1994116 h 4021138"/>
                <a:gd name="connsiteX302" fmla="*/ 413288 w 2665709"/>
                <a:gd name="connsiteY302" fmla="*/ 2014780 h 4021138"/>
                <a:gd name="connsiteX303" fmla="*/ 392624 w 2665709"/>
                <a:gd name="connsiteY303" fmla="*/ 2045777 h 4021138"/>
                <a:gd name="connsiteX304" fmla="*/ 371960 w 2665709"/>
                <a:gd name="connsiteY304" fmla="*/ 2076773 h 4021138"/>
                <a:gd name="connsiteX305" fmla="*/ 366794 w 2665709"/>
                <a:gd name="connsiteY305" fmla="*/ 2092272 h 4021138"/>
                <a:gd name="connsiteX306" fmla="*/ 356461 w 2665709"/>
                <a:gd name="connsiteY306" fmla="*/ 2102604 h 4021138"/>
                <a:gd name="connsiteX307" fmla="*/ 340963 w 2665709"/>
                <a:gd name="connsiteY307" fmla="*/ 2133600 h 4021138"/>
                <a:gd name="connsiteX308" fmla="*/ 330631 w 2665709"/>
                <a:gd name="connsiteY308" fmla="*/ 2143933 h 4021138"/>
                <a:gd name="connsiteX309" fmla="*/ 320299 w 2665709"/>
                <a:gd name="connsiteY309" fmla="*/ 2159431 h 4021138"/>
                <a:gd name="connsiteX310" fmla="*/ 304800 w 2665709"/>
                <a:gd name="connsiteY310" fmla="*/ 2164597 h 4021138"/>
                <a:gd name="connsiteX311" fmla="*/ 278970 w 2665709"/>
                <a:gd name="connsiteY311" fmla="*/ 2195594 h 4021138"/>
                <a:gd name="connsiteX312" fmla="*/ 263471 w 2665709"/>
                <a:gd name="connsiteY312" fmla="*/ 2200760 h 4021138"/>
                <a:gd name="connsiteX313" fmla="*/ 253139 w 2665709"/>
                <a:gd name="connsiteY313" fmla="*/ 2381573 h 4021138"/>
                <a:gd name="connsiteX314" fmla="*/ 232475 w 2665709"/>
                <a:gd name="connsiteY314" fmla="*/ 2412570 h 4021138"/>
                <a:gd name="connsiteX315" fmla="*/ 211810 w 2665709"/>
                <a:gd name="connsiteY315" fmla="*/ 2438400 h 4021138"/>
                <a:gd name="connsiteX316" fmla="*/ 154983 w 2665709"/>
                <a:gd name="connsiteY316" fmla="*/ 2459065 h 4021138"/>
                <a:gd name="connsiteX317" fmla="*/ 139485 w 2665709"/>
                <a:gd name="connsiteY317" fmla="*/ 2464231 h 4021138"/>
                <a:gd name="connsiteX318" fmla="*/ 82658 w 2665709"/>
                <a:gd name="connsiteY318" fmla="*/ 2490061 h 4021138"/>
                <a:gd name="connsiteX319" fmla="*/ 72326 w 2665709"/>
                <a:gd name="connsiteY319" fmla="*/ 2639878 h 4021138"/>
                <a:gd name="connsiteX320" fmla="*/ 46495 w 2665709"/>
                <a:gd name="connsiteY320" fmla="*/ 2676041 h 4021138"/>
                <a:gd name="connsiteX321" fmla="*/ 41329 w 2665709"/>
                <a:gd name="connsiteY321" fmla="*/ 2691539 h 4021138"/>
                <a:gd name="connsiteX322" fmla="*/ 25831 w 2665709"/>
                <a:gd name="connsiteY322" fmla="*/ 2696705 h 4021138"/>
                <a:gd name="connsiteX323" fmla="*/ 10333 w 2665709"/>
                <a:gd name="connsiteY323" fmla="*/ 2743200 h 4021138"/>
                <a:gd name="connsiteX324" fmla="*/ 15499 w 2665709"/>
                <a:gd name="connsiteY324" fmla="*/ 2779363 h 4021138"/>
                <a:gd name="connsiteX325" fmla="*/ 20665 w 2665709"/>
                <a:gd name="connsiteY325" fmla="*/ 2794861 h 4021138"/>
                <a:gd name="connsiteX326" fmla="*/ 25831 w 2665709"/>
                <a:gd name="connsiteY326" fmla="*/ 2825858 h 4021138"/>
                <a:gd name="connsiteX327" fmla="*/ 36163 w 2665709"/>
                <a:gd name="connsiteY327" fmla="*/ 2862021 h 4021138"/>
                <a:gd name="connsiteX328" fmla="*/ 41329 w 2665709"/>
                <a:gd name="connsiteY328" fmla="*/ 2887851 h 4021138"/>
                <a:gd name="connsiteX329" fmla="*/ 51661 w 2665709"/>
                <a:gd name="connsiteY329" fmla="*/ 2903350 h 4021138"/>
                <a:gd name="connsiteX330" fmla="*/ 72326 w 2665709"/>
                <a:gd name="connsiteY330" fmla="*/ 2949844 h 4021138"/>
                <a:gd name="connsiteX331" fmla="*/ 77492 w 2665709"/>
                <a:gd name="connsiteY331" fmla="*/ 2965343 h 4021138"/>
                <a:gd name="connsiteX332" fmla="*/ 87824 w 2665709"/>
                <a:gd name="connsiteY332" fmla="*/ 2980841 h 4021138"/>
                <a:gd name="connsiteX333" fmla="*/ 98156 w 2665709"/>
                <a:gd name="connsiteY333" fmla="*/ 3011838 h 4021138"/>
                <a:gd name="connsiteX334" fmla="*/ 103322 w 2665709"/>
                <a:gd name="connsiteY334" fmla="*/ 3053166 h 4021138"/>
                <a:gd name="connsiteX335" fmla="*/ 108488 w 2665709"/>
                <a:gd name="connsiteY335" fmla="*/ 3068665 h 4021138"/>
                <a:gd name="connsiteX336" fmla="*/ 123987 w 2665709"/>
                <a:gd name="connsiteY336" fmla="*/ 3109994 h 4021138"/>
                <a:gd name="connsiteX337" fmla="*/ 123987 w 2665709"/>
                <a:gd name="connsiteY337" fmla="*/ 3368299 h 4021138"/>
                <a:gd name="connsiteX338" fmla="*/ 113655 w 2665709"/>
                <a:gd name="connsiteY338" fmla="*/ 3388963 h 4021138"/>
                <a:gd name="connsiteX339" fmla="*/ 103322 w 2665709"/>
                <a:gd name="connsiteY339" fmla="*/ 3435458 h 4021138"/>
                <a:gd name="connsiteX340" fmla="*/ 82658 w 2665709"/>
                <a:gd name="connsiteY340" fmla="*/ 3476787 h 4021138"/>
                <a:gd name="connsiteX341" fmla="*/ 67160 w 2665709"/>
                <a:gd name="connsiteY341" fmla="*/ 3528448 h 4021138"/>
                <a:gd name="connsiteX342" fmla="*/ 61994 w 2665709"/>
                <a:gd name="connsiteY342" fmla="*/ 3549112 h 4021138"/>
                <a:gd name="connsiteX343" fmla="*/ 56827 w 2665709"/>
                <a:gd name="connsiteY343" fmla="*/ 3564611 h 4021138"/>
                <a:gd name="connsiteX344" fmla="*/ 51661 w 2665709"/>
                <a:gd name="connsiteY344" fmla="*/ 3595607 h 4021138"/>
                <a:gd name="connsiteX345" fmla="*/ 46495 w 2665709"/>
                <a:gd name="connsiteY345" fmla="*/ 3611105 h 4021138"/>
                <a:gd name="connsiteX346" fmla="*/ 41329 w 2665709"/>
                <a:gd name="connsiteY346" fmla="*/ 3642102 h 4021138"/>
                <a:gd name="connsiteX347" fmla="*/ 25831 w 2665709"/>
                <a:gd name="connsiteY347" fmla="*/ 3693763 h 4021138"/>
                <a:gd name="connsiteX348" fmla="*/ 10333 w 2665709"/>
                <a:gd name="connsiteY348" fmla="*/ 3724760 h 4021138"/>
                <a:gd name="connsiteX349" fmla="*/ 0 w 2665709"/>
                <a:gd name="connsiteY349" fmla="*/ 3755756 h 4021138"/>
                <a:gd name="connsiteX350" fmla="*/ 15499 w 2665709"/>
                <a:gd name="connsiteY350" fmla="*/ 3879743 h 4021138"/>
                <a:gd name="connsiteX351" fmla="*/ 25831 w 2665709"/>
                <a:gd name="connsiteY351" fmla="*/ 3895241 h 4021138"/>
                <a:gd name="connsiteX352" fmla="*/ 41329 w 2665709"/>
                <a:gd name="connsiteY352" fmla="*/ 3926238 h 4021138"/>
                <a:gd name="connsiteX353" fmla="*/ 56827 w 2665709"/>
                <a:gd name="connsiteY353" fmla="*/ 3962400 h 4021138"/>
                <a:gd name="connsiteX354" fmla="*/ 67160 w 2665709"/>
                <a:gd name="connsiteY354" fmla="*/ 3998563 h 4021138"/>
                <a:gd name="connsiteX355" fmla="*/ 87824 w 2665709"/>
                <a:gd name="connsiteY355" fmla="*/ 4008895 h 40211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</a:cxnLst>
              <a:rect l="l" t="t" r="r" b="b"/>
              <a:pathLst>
                <a:path w="2665709" h="4021138">
                  <a:moveTo>
                    <a:pt x="87824" y="4008895"/>
                  </a:moveTo>
                  <a:cubicBezTo>
                    <a:pt x="93851" y="4005451"/>
                    <a:pt x="93308" y="3987913"/>
                    <a:pt x="103322" y="3977899"/>
                  </a:cubicBezTo>
                  <a:cubicBezTo>
                    <a:pt x="107713" y="3973508"/>
                    <a:pt x="113655" y="3971010"/>
                    <a:pt x="118821" y="3967566"/>
                  </a:cubicBezTo>
                  <a:cubicBezTo>
                    <a:pt x="122265" y="3962400"/>
                    <a:pt x="124763" y="3956458"/>
                    <a:pt x="129153" y="3952068"/>
                  </a:cubicBezTo>
                  <a:cubicBezTo>
                    <a:pt x="139167" y="3942054"/>
                    <a:pt x="147544" y="3940772"/>
                    <a:pt x="160149" y="3936570"/>
                  </a:cubicBezTo>
                  <a:cubicBezTo>
                    <a:pt x="179092" y="3938292"/>
                    <a:pt x="198378" y="3937751"/>
                    <a:pt x="216977" y="3941736"/>
                  </a:cubicBezTo>
                  <a:cubicBezTo>
                    <a:pt x="227336" y="3943956"/>
                    <a:pt x="241284" y="3961992"/>
                    <a:pt x="247973" y="3967566"/>
                  </a:cubicBezTo>
                  <a:cubicBezTo>
                    <a:pt x="252743" y="3971541"/>
                    <a:pt x="257918" y="3975122"/>
                    <a:pt x="263471" y="3977899"/>
                  </a:cubicBezTo>
                  <a:cubicBezTo>
                    <a:pt x="276187" y="3984257"/>
                    <a:pt x="298065" y="3986247"/>
                    <a:pt x="309966" y="3988231"/>
                  </a:cubicBezTo>
                  <a:cubicBezTo>
                    <a:pt x="312917" y="3987809"/>
                    <a:pt x="364407" y="3981136"/>
                    <a:pt x="371960" y="3977899"/>
                  </a:cubicBezTo>
                  <a:cubicBezTo>
                    <a:pt x="376437" y="3975980"/>
                    <a:pt x="378115" y="3970072"/>
                    <a:pt x="382292" y="3967566"/>
                  </a:cubicBezTo>
                  <a:cubicBezTo>
                    <a:pt x="386961" y="3964764"/>
                    <a:pt x="392919" y="3964835"/>
                    <a:pt x="397790" y="3962400"/>
                  </a:cubicBezTo>
                  <a:cubicBezTo>
                    <a:pt x="418987" y="3951801"/>
                    <a:pt x="407606" y="3954548"/>
                    <a:pt x="423621" y="3941736"/>
                  </a:cubicBezTo>
                  <a:cubicBezTo>
                    <a:pt x="437928" y="3930291"/>
                    <a:pt x="438247" y="3931695"/>
                    <a:pt x="454617" y="3926238"/>
                  </a:cubicBezTo>
                  <a:cubicBezTo>
                    <a:pt x="458061" y="3922794"/>
                    <a:pt x="460772" y="3918411"/>
                    <a:pt x="464949" y="3915905"/>
                  </a:cubicBezTo>
                  <a:cubicBezTo>
                    <a:pt x="469619" y="3913103"/>
                    <a:pt x="476196" y="3914141"/>
                    <a:pt x="480448" y="3910739"/>
                  </a:cubicBezTo>
                  <a:cubicBezTo>
                    <a:pt x="488088" y="3904627"/>
                    <a:pt x="493827" y="3888925"/>
                    <a:pt x="495946" y="3879743"/>
                  </a:cubicBezTo>
                  <a:cubicBezTo>
                    <a:pt x="499895" y="3862631"/>
                    <a:pt x="506278" y="3828082"/>
                    <a:pt x="506278" y="3828082"/>
                  </a:cubicBezTo>
                  <a:cubicBezTo>
                    <a:pt x="504556" y="3802251"/>
                    <a:pt x="503822" y="3776336"/>
                    <a:pt x="501112" y="3750590"/>
                  </a:cubicBezTo>
                  <a:cubicBezTo>
                    <a:pt x="500369" y="3743529"/>
                    <a:pt x="497986" y="3736727"/>
                    <a:pt x="495946" y="3729926"/>
                  </a:cubicBezTo>
                  <a:cubicBezTo>
                    <a:pt x="491364" y="3714652"/>
                    <a:pt x="484697" y="3692387"/>
                    <a:pt x="475282" y="3678265"/>
                  </a:cubicBezTo>
                  <a:cubicBezTo>
                    <a:pt x="472580" y="3674212"/>
                    <a:pt x="468393" y="3671377"/>
                    <a:pt x="464949" y="3667933"/>
                  </a:cubicBezTo>
                  <a:cubicBezTo>
                    <a:pt x="455870" y="3640696"/>
                    <a:pt x="465783" y="3662734"/>
                    <a:pt x="444285" y="3636936"/>
                  </a:cubicBezTo>
                  <a:cubicBezTo>
                    <a:pt x="440085" y="3631897"/>
                    <a:pt x="431413" y="3614444"/>
                    <a:pt x="423621" y="3611105"/>
                  </a:cubicBezTo>
                  <a:cubicBezTo>
                    <a:pt x="382346" y="3593415"/>
                    <a:pt x="412386" y="3615820"/>
                    <a:pt x="382292" y="3600773"/>
                  </a:cubicBezTo>
                  <a:cubicBezTo>
                    <a:pt x="365207" y="3592230"/>
                    <a:pt x="354427" y="3578075"/>
                    <a:pt x="340963" y="3564611"/>
                  </a:cubicBezTo>
                  <a:lnTo>
                    <a:pt x="330631" y="3554278"/>
                  </a:lnTo>
                  <a:cubicBezTo>
                    <a:pt x="317522" y="3514952"/>
                    <a:pt x="322435" y="3533961"/>
                    <a:pt x="315133" y="3497451"/>
                  </a:cubicBezTo>
                  <a:cubicBezTo>
                    <a:pt x="322946" y="3466199"/>
                    <a:pt x="312697" y="3480739"/>
                    <a:pt x="346129" y="3471621"/>
                  </a:cubicBezTo>
                  <a:cubicBezTo>
                    <a:pt x="356636" y="3468755"/>
                    <a:pt x="366794" y="3464733"/>
                    <a:pt x="377126" y="3461289"/>
                  </a:cubicBezTo>
                  <a:lnTo>
                    <a:pt x="392624" y="3456122"/>
                  </a:lnTo>
                  <a:cubicBezTo>
                    <a:pt x="422003" y="3426743"/>
                    <a:pt x="393714" y="3450411"/>
                    <a:pt x="423621" y="3435458"/>
                  </a:cubicBezTo>
                  <a:cubicBezTo>
                    <a:pt x="463683" y="3415428"/>
                    <a:pt x="415659" y="3432946"/>
                    <a:pt x="454617" y="3419960"/>
                  </a:cubicBezTo>
                  <a:cubicBezTo>
                    <a:pt x="459783" y="3414794"/>
                    <a:pt x="464503" y="3409138"/>
                    <a:pt x="470116" y="3404461"/>
                  </a:cubicBezTo>
                  <a:cubicBezTo>
                    <a:pt x="474886" y="3400486"/>
                    <a:pt x="481735" y="3398977"/>
                    <a:pt x="485614" y="3394129"/>
                  </a:cubicBezTo>
                  <a:cubicBezTo>
                    <a:pt x="489016" y="3389877"/>
                    <a:pt x="488345" y="3383502"/>
                    <a:pt x="490780" y="3378631"/>
                  </a:cubicBezTo>
                  <a:cubicBezTo>
                    <a:pt x="493557" y="3373078"/>
                    <a:pt x="497668" y="3368299"/>
                    <a:pt x="501112" y="3363133"/>
                  </a:cubicBezTo>
                  <a:cubicBezTo>
                    <a:pt x="502223" y="3357579"/>
                    <a:pt x="506678" y="3329746"/>
                    <a:pt x="511444" y="3321804"/>
                  </a:cubicBezTo>
                  <a:cubicBezTo>
                    <a:pt x="513950" y="3317627"/>
                    <a:pt x="518333" y="3314916"/>
                    <a:pt x="521777" y="3311472"/>
                  </a:cubicBezTo>
                  <a:cubicBezTo>
                    <a:pt x="520055" y="3302862"/>
                    <a:pt x="520537" y="3293495"/>
                    <a:pt x="516610" y="3285641"/>
                  </a:cubicBezTo>
                  <a:cubicBezTo>
                    <a:pt x="513343" y="3279107"/>
                    <a:pt x="506659" y="3274898"/>
                    <a:pt x="501112" y="3270143"/>
                  </a:cubicBezTo>
                  <a:cubicBezTo>
                    <a:pt x="494575" y="3264539"/>
                    <a:pt x="488316" y="3258141"/>
                    <a:pt x="480448" y="3254644"/>
                  </a:cubicBezTo>
                  <a:cubicBezTo>
                    <a:pt x="472424" y="3251078"/>
                    <a:pt x="463377" y="3250082"/>
                    <a:pt x="454617" y="3249478"/>
                  </a:cubicBezTo>
                  <a:cubicBezTo>
                    <a:pt x="413350" y="3246632"/>
                    <a:pt x="371960" y="3246034"/>
                    <a:pt x="330631" y="3244312"/>
                  </a:cubicBezTo>
                  <a:cubicBezTo>
                    <a:pt x="327187" y="3237424"/>
                    <a:pt x="324120" y="3230334"/>
                    <a:pt x="320299" y="3223648"/>
                  </a:cubicBezTo>
                  <a:cubicBezTo>
                    <a:pt x="317218" y="3218257"/>
                    <a:pt x="311750" y="3214097"/>
                    <a:pt x="309966" y="3208150"/>
                  </a:cubicBezTo>
                  <a:cubicBezTo>
                    <a:pt x="306467" y="3196487"/>
                    <a:pt x="307188" y="3183927"/>
                    <a:pt x="304800" y="3171987"/>
                  </a:cubicBezTo>
                  <a:cubicBezTo>
                    <a:pt x="303732" y="3166647"/>
                    <a:pt x="301356" y="3161655"/>
                    <a:pt x="299634" y="3156489"/>
                  </a:cubicBezTo>
                  <a:cubicBezTo>
                    <a:pt x="301356" y="3149601"/>
                    <a:pt x="303260" y="3142755"/>
                    <a:pt x="304800" y="3135824"/>
                  </a:cubicBezTo>
                  <a:cubicBezTo>
                    <a:pt x="309096" y="3116493"/>
                    <a:pt x="310419" y="3094043"/>
                    <a:pt x="325465" y="3078997"/>
                  </a:cubicBezTo>
                  <a:cubicBezTo>
                    <a:pt x="329855" y="3074607"/>
                    <a:pt x="335797" y="3072109"/>
                    <a:pt x="340963" y="3068665"/>
                  </a:cubicBezTo>
                  <a:cubicBezTo>
                    <a:pt x="353947" y="3029710"/>
                    <a:pt x="336433" y="3077724"/>
                    <a:pt x="356461" y="3037668"/>
                  </a:cubicBezTo>
                  <a:cubicBezTo>
                    <a:pt x="360166" y="3030259"/>
                    <a:pt x="365139" y="3008122"/>
                    <a:pt x="366794" y="3001505"/>
                  </a:cubicBezTo>
                  <a:cubicBezTo>
                    <a:pt x="368516" y="2932624"/>
                    <a:pt x="368901" y="2863696"/>
                    <a:pt x="371960" y="2794861"/>
                  </a:cubicBezTo>
                  <a:cubicBezTo>
                    <a:pt x="372350" y="2786089"/>
                    <a:pt x="377126" y="2777812"/>
                    <a:pt x="377126" y="2769031"/>
                  </a:cubicBezTo>
                  <a:cubicBezTo>
                    <a:pt x="377126" y="2748295"/>
                    <a:pt x="374700" y="2727592"/>
                    <a:pt x="371960" y="2707038"/>
                  </a:cubicBezTo>
                  <a:cubicBezTo>
                    <a:pt x="371240" y="2701640"/>
                    <a:pt x="369596" y="2696209"/>
                    <a:pt x="366794" y="2691539"/>
                  </a:cubicBezTo>
                  <a:cubicBezTo>
                    <a:pt x="364288" y="2687362"/>
                    <a:pt x="359905" y="2684651"/>
                    <a:pt x="356461" y="2681207"/>
                  </a:cubicBezTo>
                  <a:cubicBezTo>
                    <a:pt x="358183" y="2662265"/>
                    <a:pt x="358937" y="2643209"/>
                    <a:pt x="361627" y="2624380"/>
                  </a:cubicBezTo>
                  <a:cubicBezTo>
                    <a:pt x="364698" y="2602884"/>
                    <a:pt x="366892" y="2612026"/>
                    <a:pt x="382292" y="2598550"/>
                  </a:cubicBezTo>
                  <a:cubicBezTo>
                    <a:pt x="391456" y="2590532"/>
                    <a:pt x="396182" y="2575107"/>
                    <a:pt x="408122" y="2572719"/>
                  </a:cubicBezTo>
                  <a:cubicBezTo>
                    <a:pt x="425880" y="2569167"/>
                    <a:pt x="437591" y="2567251"/>
                    <a:pt x="454617" y="2562387"/>
                  </a:cubicBezTo>
                  <a:cubicBezTo>
                    <a:pt x="459853" y="2560891"/>
                    <a:pt x="464950" y="2558943"/>
                    <a:pt x="470116" y="2557221"/>
                  </a:cubicBezTo>
                  <a:cubicBezTo>
                    <a:pt x="475282" y="2553777"/>
                    <a:pt x="481736" y="2551737"/>
                    <a:pt x="485614" y="2546889"/>
                  </a:cubicBezTo>
                  <a:cubicBezTo>
                    <a:pt x="489016" y="2542637"/>
                    <a:pt x="488135" y="2536150"/>
                    <a:pt x="490780" y="2531390"/>
                  </a:cubicBezTo>
                  <a:cubicBezTo>
                    <a:pt x="496810" y="2520535"/>
                    <a:pt x="504556" y="2510726"/>
                    <a:pt x="511444" y="2500394"/>
                  </a:cubicBezTo>
                  <a:lnTo>
                    <a:pt x="521777" y="2484895"/>
                  </a:lnTo>
                  <a:cubicBezTo>
                    <a:pt x="528273" y="2465407"/>
                    <a:pt x="529845" y="2456162"/>
                    <a:pt x="547607" y="2438400"/>
                  </a:cubicBezTo>
                  <a:lnTo>
                    <a:pt x="573438" y="2412570"/>
                  </a:lnTo>
                  <a:cubicBezTo>
                    <a:pt x="579754" y="2399937"/>
                    <a:pt x="584974" y="2387361"/>
                    <a:pt x="594102" y="2376407"/>
                  </a:cubicBezTo>
                  <a:cubicBezTo>
                    <a:pt x="598779" y="2370795"/>
                    <a:pt x="604434" y="2366075"/>
                    <a:pt x="609600" y="2360909"/>
                  </a:cubicBezTo>
                  <a:cubicBezTo>
                    <a:pt x="618693" y="2333630"/>
                    <a:pt x="611745" y="2349942"/>
                    <a:pt x="635431" y="2314414"/>
                  </a:cubicBezTo>
                  <a:cubicBezTo>
                    <a:pt x="648465" y="2294863"/>
                    <a:pt x="641373" y="2303307"/>
                    <a:pt x="656095" y="2288583"/>
                  </a:cubicBezTo>
                  <a:cubicBezTo>
                    <a:pt x="657817" y="2283417"/>
                    <a:pt x="658459" y="2277754"/>
                    <a:pt x="661261" y="2273085"/>
                  </a:cubicBezTo>
                  <a:cubicBezTo>
                    <a:pt x="663767" y="2268908"/>
                    <a:pt x="668551" y="2266556"/>
                    <a:pt x="671594" y="2262753"/>
                  </a:cubicBezTo>
                  <a:cubicBezTo>
                    <a:pt x="675473" y="2257905"/>
                    <a:pt x="678482" y="2252421"/>
                    <a:pt x="681926" y="2247255"/>
                  </a:cubicBezTo>
                  <a:cubicBezTo>
                    <a:pt x="694910" y="2208300"/>
                    <a:pt x="677396" y="2256314"/>
                    <a:pt x="697424" y="2216258"/>
                  </a:cubicBezTo>
                  <a:cubicBezTo>
                    <a:pt x="699859" y="2211387"/>
                    <a:pt x="699188" y="2205012"/>
                    <a:pt x="702590" y="2200760"/>
                  </a:cubicBezTo>
                  <a:cubicBezTo>
                    <a:pt x="706469" y="2195912"/>
                    <a:pt x="712922" y="2193872"/>
                    <a:pt x="718088" y="2190428"/>
                  </a:cubicBezTo>
                  <a:cubicBezTo>
                    <a:pt x="724585" y="2170939"/>
                    <a:pt x="726156" y="2161697"/>
                    <a:pt x="743919" y="2143933"/>
                  </a:cubicBezTo>
                  <a:lnTo>
                    <a:pt x="769749" y="2118102"/>
                  </a:lnTo>
                  <a:lnTo>
                    <a:pt x="780082" y="2107770"/>
                  </a:lnTo>
                  <a:cubicBezTo>
                    <a:pt x="789053" y="2080857"/>
                    <a:pt x="779372" y="2102200"/>
                    <a:pt x="795580" y="2081939"/>
                  </a:cubicBezTo>
                  <a:cubicBezTo>
                    <a:pt x="815258" y="2057340"/>
                    <a:pt x="794844" y="2073820"/>
                    <a:pt x="821410" y="2056109"/>
                  </a:cubicBezTo>
                  <a:cubicBezTo>
                    <a:pt x="836049" y="2012201"/>
                    <a:pt x="815632" y="2065741"/>
                    <a:pt x="836909" y="2030278"/>
                  </a:cubicBezTo>
                  <a:cubicBezTo>
                    <a:pt x="839711" y="2025609"/>
                    <a:pt x="838224" y="2018631"/>
                    <a:pt x="842075" y="2014780"/>
                  </a:cubicBezTo>
                  <a:cubicBezTo>
                    <a:pt x="845926" y="2010929"/>
                    <a:pt x="852407" y="2011336"/>
                    <a:pt x="857573" y="2009614"/>
                  </a:cubicBezTo>
                  <a:cubicBezTo>
                    <a:pt x="861017" y="2004448"/>
                    <a:pt x="864026" y="1998964"/>
                    <a:pt x="867905" y="1994116"/>
                  </a:cubicBezTo>
                  <a:cubicBezTo>
                    <a:pt x="876318" y="1983599"/>
                    <a:pt x="882228" y="1981123"/>
                    <a:pt x="893736" y="1973451"/>
                  </a:cubicBezTo>
                  <a:cubicBezTo>
                    <a:pt x="897180" y="1968285"/>
                    <a:pt x="901291" y="1963506"/>
                    <a:pt x="904068" y="1957953"/>
                  </a:cubicBezTo>
                  <a:cubicBezTo>
                    <a:pt x="906503" y="1953082"/>
                    <a:pt x="905383" y="1946305"/>
                    <a:pt x="909234" y="1942455"/>
                  </a:cubicBezTo>
                  <a:cubicBezTo>
                    <a:pt x="913085" y="1938604"/>
                    <a:pt x="919567" y="1939011"/>
                    <a:pt x="924733" y="1937289"/>
                  </a:cubicBezTo>
                  <a:cubicBezTo>
                    <a:pt x="928177" y="1933845"/>
                    <a:pt x="932022" y="1930760"/>
                    <a:pt x="935065" y="1926956"/>
                  </a:cubicBezTo>
                  <a:cubicBezTo>
                    <a:pt x="938943" y="1922108"/>
                    <a:pt x="941272" y="1916098"/>
                    <a:pt x="945397" y="1911458"/>
                  </a:cubicBezTo>
                  <a:cubicBezTo>
                    <a:pt x="955105" y="1900537"/>
                    <a:pt x="968289" y="1892619"/>
                    <a:pt x="976394" y="1880461"/>
                  </a:cubicBezTo>
                  <a:cubicBezTo>
                    <a:pt x="990170" y="1859797"/>
                    <a:pt x="981560" y="1868407"/>
                    <a:pt x="1002224" y="1854631"/>
                  </a:cubicBezTo>
                  <a:cubicBezTo>
                    <a:pt x="1005668" y="1849465"/>
                    <a:pt x="1008515" y="1843847"/>
                    <a:pt x="1012556" y="1839133"/>
                  </a:cubicBezTo>
                  <a:cubicBezTo>
                    <a:pt x="1018896" y="1831737"/>
                    <a:pt x="1033221" y="1818468"/>
                    <a:pt x="1033221" y="1818468"/>
                  </a:cubicBezTo>
                  <a:cubicBezTo>
                    <a:pt x="1038604" y="1802318"/>
                    <a:pt x="1043826" y="1782123"/>
                    <a:pt x="1059051" y="1771973"/>
                  </a:cubicBezTo>
                  <a:lnTo>
                    <a:pt x="1074549" y="1761641"/>
                  </a:lnTo>
                  <a:cubicBezTo>
                    <a:pt x="1091894" y="1709615"/>
                    <a:pt x="1065445" y="1790271"/>
                    <a:pt x="1084882" y="1725478"/>
                  </a:cubicBezTo>
                  <a:cubicBezTo>
                    <a:pt x="1088011" y="1715046"/>
                    <a:pt x="1091770" y="1704814"/>
                    <a:pt x="1095214" y="1694482"/>
                  </a:cubicBezTo>
                  <a:cubicBezTo>
                    <a:pt x="1096936" y="1689316"/>
                    <a:pt x="1099059" y="1684266"/>
                    <a:pt x="1100380" y="1678983"/>
                  </a:cubicBezTo>
                  <a:lnTo>
                    <a:pt x="1110712" y="1637655"/>
                  </a:lnTo>
                  <a:cubicBezTo>
                    <a:pt x="1118519" y="1606425"/>
                    <a:pt x="1113633" y="1623724"/>
                    <a:pt x="1126210" y="1585994"/>
                  </a:cubicBezTo>
                  <a:cubicBezTo>
                    <a:pt x="1127932" y="1580828"/>
                    <a:pt x="1127526" y="1574346"/>
                    <a:pt x="1131377" y="1570495"/>
                  </a:cubicBezTo>
                  <a:lnTo>
                    <a:pt x="1146875" y="1554997"/>
                  </a:lnTo>
                  <a:lnTo>
                    <a:pt x="1157207" y="1524000"/>
                  </a:lnTo>
                  <a:cubicBezTo>
                    <a:pt x="1158929" y="1518834"/>
                    <a:pt x="1158522" y="1512353"/>
                    <a:pt x="1162373" y="1508502"/>
                  </a:cubicBezTo>
                  <a:lnTo>
                    <a:pt x="1177871" y="1493004"/>
                  </a:lnTo>
                  <a:cubicBezTo>
                    <a:pt x="1179593" y="1487838"/>
                    <a:pt x="1180602" y="1482376"/>
                    <a:pt x="1183038" y="1477505"/>
                  </a:cubicBezTo>
                  <a:cubicBezTo>
                    <a:pt x="1185815" y="1471952"/>
                    <a:pt x="1190924" y="1467714"/>
                    <a:pt x="1193370" y="1462007"/>
                  </a:cubicBezTo>
                  <a:cubicBezTo>
                    <a:pt x="1196167" y="1455481"/>
                    <a:pt x="1195739" y="1447869"/>
                    <a:pt x="1198536" y="1441343"/>
                  </a:cubicBezTo>
                  <a:cubicBezTo>
                    <a:pt x="1205424" y="1425269"/>
                    <a:pt x="1210589" y="1424697"/>
                    <a:pt x="1224366" y="1415512"/>
                  </a:cubicBezTo>
                  <a:cubicBezTo>
                    <a:pt x="1227769" y="1405304"/>
                    <a:pt x="1230762" y="1391798"/>
                    <a:pt x="1239865" y="1384516"/>
                  </a:cubicBezTo>
                  <a:cubicBezTo>
                    <a:pt x="1244117" y="1381114"/>
                    <a:pt x="1250197" y="1381072"/>
                    <a:pt x="1255363" y="1379350"/>
                  </a:cubicBezTo>
                  <a:cubicBezTo>
                    <a:pt x="1257085" y="1374184"/>
                    <a:pt x="1256678" y="1367702"/>
                    <a:pt x="1260529" y="1363851"/>
                  </a:cubicBezTo>
                  <a:cubicBezTo>
                    <a:pt x="1269310" y="1355070"/>
                    <a:pt x="1291526" y="1343187"/>
                    <a:pt x="1291526" y="1343187"/>
                  </a:cubicBezTo>
                  <a:cubicBezTo>
                    <a:pt x="1293248" y="1338021"/>
                    <a:pt x="1293890" y="1332358"/>
                    <a:pt x="1296692" y="1327689"/>
                  </a:cubicBezTo>
                  <a:cubicBezTo>
                    <a:pt x="1302450" y="1318092"/>
                    <a:pt x="1314398" y="1313523"/>
                    <a:pt x="1322522" y="1307024"/>
                  </a:cubicBezTo>
                  <a:cubicBezTo>
                    <a:pt x="1326326" y="1303981"/>
                    <a:pt x="1328678" y="1299198"/>
                    <a:pt x="1332855" y="1296692"/>
                  </a:cubicBezTo>
                  <a:cubicBezTo>
                    <a:pt x="1337524" y="1293890"/>
                    <a:pt x="1342914" y="1291791"/>
                    <a:pt x="1348353" y="1291526"/>
                  </a:cubicBezTo>
                  <a:cubicBezTo>
                    <a:pt x="1413735" y="1288337"/>
                    <a:pt x="1479228" y="1288082"/>
                    <a:pt x="1544665" y="1286360"/>
                  </a:cubicBezTo>
                  <a:cubicBezTo>
                    <a:pt x="1556719" y="1284638"/>
                    <a:pt x="1568887" y="1283582"/>
                    <a:pt x="1580827" y="1281194"/>
                  </a:cubicBezTo>
                  <a:cubicBezTo>
                    <a:pt x="1586167" y="1280126"/>
                    <a:pt x="1591090" y="1277524"/>
                    <a:pt x="1596326" y="1276028"/>
                  </a:cubicBezTo>
                  <a:cubicBezTo>
                    <a:pt x="1603153" y="1274077"/>
                    <a:pt x="1610102" y="1272583"/>
                    <a:pt x="1616990" y="1270861"/>
                  </a:cubicBezTo>
                  <a:cubicBezTo>
                    <a:pt x="1641550" y="1254487"/>
                    <a:pt x="1626597" y="1262493"/>
                    <a:pt x="1663485" y="1250197"/>
                  </a:cubicBezTo>
                  <a:lnTo>
                    <a:pt x="1678983" y="1245031"/>
                  </a:lnTo>
                  <a:lnTo>
                    <a:pt x="1694482" y="1239865"/>
                  </a:lnTo>
                  <a:cubicBezTo>
                    <a:pt x="1697926" y="1234699"/>
                    <a:pt x="1700044" y="1228341"/>
                    <a:pt x="1704814" y="1224366"/>
                  </a:cubicBezTo>
                  <a:cubicBezTo>
                    <a:pt x="1710730" y="1219436"/>
                    <a:pt x="1718792" y="1217855"/>
                    <a:pt x="1725478" y="1214034"/>
                  </a:cubicBezTo>
                  <a:cubicBezTo>
                    <a:pt x="1730869" y="1210954"/>
                    <a:pt x="1735811" y="1207146"/>
                    <a:pt x="1740977" y="1203702"/>
                  </a:cubicBezTo>
                  <a:cubicBezTo>
                    <a:pt x="1760068" y="1175066"/>
                    <a:pt x="1740386" y="1197717"/>
                    <a:pt x="1766807" y="1183038"/>
                  </a:cubicBezTo>
                  <a:cubicBezTo>
                    <a:pt x="1777662" y="1177007"/>
                    <a:pt x="1797804" y="1162373"/>
                    <a:pt x="1797804" y="1162373"/>
                  </a:cubicBezTo>
                  <a:cubicBezTo>
                    <a:pt x="1801248" y="1157207"/>
                    <a:pt x="1803288" y="1150754"/>
                    <a:pt x="1808136" y="1146875"/>
                  </a:cubicBezTo>
                  <a:cubicBezTo>
                    <a:pt x="1812388" y="1143473"/>
                    <a:pt x="1818763" y="1144144"/>
                    <a:pt x="1823634" y="1141709"/>
                  </a:cubicBezTo>
                  <a:cubicBezTo>
                    <a:pt x="1829188" y="1138932"/>
                    <a:pt x="1833967" y="1134821"/>
                    <a:pt x="1839133" y="1131377"/>
                  </a:cubicBezTo>
                  <a:cubicBezTo>
                    <a:pt x="1850766" y="1096475"/>
                    <a:pt x="1834633" y="1134305"/>
                    <a:pt x="1859797" y="1105546"/>
                  </a:cubicBezTo>
                  <a:cubicBezTo>
                    <a:pt x="1867974" y="1096201"/>
                    <a:pt x="1880461" y="1074550"/>
                    <a:pt x="1880461" y="1074550"/>
                  </a:cubicBezTo>
                  <a:lnTo>
                    <a:pt x="1890794" y="1043553"/>
                  </a:lnTo>
                  <a:cubicBezTo>
                    <a:pt x="1892516" y="1038387"/>
                    <a:pt x="1892110" y="1031906"/>
                    <a:pt x="1895960" y="1028055"/>
                  </a:cubicBezTo>
                  <a:lnTo>
                    <a:pt x="1906292" y="1017722"/>
                  </a:lnTo>
                  <a:cubicBezTo>
                    <a:pt x="1908014" y="1012556"/>
                    <a:pt x="1908813" y="1006984"/>
                    <a:pt x="1911458" y="1002224"/>
                  </a:cubicBezTo>
                  <a:cubicBezTo>
                    <a:pt x="1917488" y="991369"/>
                    <a:pt x="1932122" y="971228"/>
                    <a:pt x="1932122" y="971228"/>
                  </a:cubicBezTo>
                  <a:cubicBezTo>
                    <a:pt x="1933844" y="966062"/>
                    <a:pt x="1934486" y="960399"/>
                    <a:pt x="1937288" y="955729"/>
                  </a:cubicBezTo>
                  <a:cubicBezTo>
                    <a:pt x="1939794" y="951552"/>
                    <a:pt x="1944578" y="949200"/>
                    <a:pt x="1947621" y="945397"/>
                  </a:cubicBezTo>
                  <a:cubicBezTo>
                    <a:pt x="1951500" y="940549"/>
                    <a:pt x="1954509" y="935065"/>
                    <a:pt x="1957953" y="929899"/>
                  </a:cubicBezTo>
                  <a:cubicBezTo>
                    <a:pt x="1959675" y="924733"/>
                    <a:pt x="1960474" y="919160"/>
                    <a:pt x="1963119" y="914400"/>
                  </a:cubicBezTo>
                  <a:cubicBezTo>
                    <a:pt x="1977723" y="888112"/>
                    <a:pt x="1978439" y="888748"/>
                    <a:pt x="1994116" y="873072"/>
                  </a:cubicBezTo>
                  <a:cubicBezTo>
                    <a:pt x="1995838" y="867906"/>
                    <a:pt x="1996637" y="862333"/>
                    <a:pt x="1999282" y="857573"/>
                  </a:cubicBezTo>
                  <a:cubicBezTo>
                    <a:pt x="2005312" y="846718"/>
                    <a:pt x="2013058" y="836909"/>
                    <a:pt x="2019946" y="826577"/>
                  </a:cubicBezTo>
                  <a:lnTo>
                    <a:pt x="2030278" y="811078"/>
                  </a:lnTo>
                  <a:cubicBezTo>
                    <a:pt x="2033722" y="805912"/>
                    <a:pt x="2038646" y="801470"/>
                    <a:pt x="2040610" y="795580"/>
                  </a:cubicBezTo>
                  <a:cubicBezTo>
                    <a:pt x="2042332" y="790414"/>
                    <a:pt x="2042375" y="784334"/>
                    <a:pt x="2045777" y="780082"/>
                  </a:cubicBezTo>
                  <a:cubicBezTo>
                    <a:pt x="2049656" y="775234"/>
                    <a:pt x="2056427" y="773629"/>
                    <a:pt x="2061275" y="769750"/>
                  </a:cubicBezTo>
                  <a:cubicBezTo>
                    <a:pt x="2086840" y="749297"/>
                    <a:pt x="2055084" y="770773"/>
                    <a:pt x="2081939" y="743919"/>
                  </a:cubicBezTo>
                  <a:cubicBezTo>
                    <a:pt x="2086330" y="739529"/>
                    <a:pt x="2092765" y="737676"/>
                    <a:pt x="2097438" y="733587"/>
                  </a:cubicBezTo>
                  <a:cubicBezTo>
                    <a:pt x="2133970" y="701622"/>
                    <a:pt x="2108652" y="712628"/>
                    <a:pt x="2138766" y="702590"/>
                  </a:cubicBezTo>
                  <a:cubicBezTo>
                    <a:pt x="2142210" y="699146"/>
                    <a:pt x="2144922" y="694764"/>
                    <a:pt x="2149099" y="692258"/>
                  </a:cubicBezTo>
                  <a:cubicBezTo>
                    <a:pt x="2153768" y="689456"/>
                    <a:pt x="2160345" y="690494"/>
                    <a:pt x="2164597" y="687092"/>
                  </a:cubicBezTo>
                  <a:cubicBezTo>
                    <a:pt x="2176761" y="677361"/>
                    <a:pt x="2171221" y="668281"/>
                    <a:pt x="2185261" y="661261"/>
                  </a:cubicBezTo>
                  <a:cubicBezTo>
                    <a:pt x="2195002" y="656390"/>
                    <a:pt x="2206517" y="655800"/>
                    <a:pt x="2216258" y="650929"/>
                  </a:cubicBezTo>
                  <a:cubicBezTo>
                    <a:pt x="2223146" y="647485"/>
                    <a:pt x="2230514" y="644869"/>
                    <a:pt x="2236922" y="640597"/>
                  </a:cubicBezTo>
                  <a:cubicBezTo>
                    <a:pt x="2265287" y="621688"/>
                    <a:pt x="2226780" y="637090"/>
                    <a:pt x="2262753" y="625099"/>
                  </a:cubicBezTo>
                  <a:lnTo>
                    <a:pt x="2288583" y="599268"/>
                  </a:lnTo>
                  <a:cubicBezTo>
                    <a:pt x="2292027" y="595824"/>
                    <a:pt x="2294295" y="590476"/>
                    <a:pt x="2298916" y="588936"/>
                  </a:cubicBezTo>
                  <a:lnTo>
                    <a:pt x="2314414" y="583770"/>
                  </a:lnTo>
                  <a:lnTo>
                    <a:pt x="2345410" y="552773"/>
                  </a:lnTo>
                  <a:cubicBezTo>
                    <a:pt x="2348854" y="549329"/>
                    <a:pt x="2353041" y="546494"/>
                    <a:pt x="2355743" y="542441"/>
                  </a:cubicBezTo>
                  <a:cubicBezTo>
                    <a:pt x="2373456" y="515871"/>
                    <a:pt x="2356972" y="536293"/>
                    <a:pt x="2381573" y="516611"/>
                  </a:cubicBezTo>
                  <a:cubicBezTo>
                    <a:pt x="2401835" y="500401"/>
                    <a:pt x="2380487" y="510084"/>
                    <a:pt x="2407404" y="501112"/>
                  </a:cubicBezTo>
                  <a:cubicBezTo>
                    <a:pt x="2412570" y="497668"/>
                    <a:pt x="2417012" y="492743"/>
                    <a:pt x="2422902" y="490780"/>
                  </a:cubicBezTo>
                  <a:cubicBezTo>
                    <a:pt x="2431839" y="487801"/>
                    <a:pt x="2490893" y="480990"/>
                    <a:pt x="2495227" y="480448"/>
                  </a:cubicBezTo>
                  <a:cubicBezTo>
                    <a:pt x="2505559" y="477004"/>
                    <a:pt x="2520183" y="479178"/>
                    <a:pt x="2526224" y="470116"/>
                  </a:cubicBezTo>
                  <a:cubicBezTo>
                    <a:pt x="2529668" y="464950"/>
                    <a:pt x="2531291" y="457908"/>
                    <a:pt x="2536556" y="454617"/>
                  </a:cubicBezTo>
                  <a:cubicBezTo>
                    <a:pt x="2545792" y="448845"/>
                    <a:pt x="2558491" y="450326"/>
                    <a:pt x="2567553" y="444285"/>
                  </a:cubicBezTo>
                  <a:lnTo>
                    <a:pt x="2598549" y="423621"/>
                  </a:lnTo>
                  <a:cubicBezTo>
                    <a:pt x="2603715" y="420177"/>
                    <a:pt x="2608158" y="415253"/>
                    <a:pt x="2614048" y="413289"/>
                  </a:cubicBezTo>
                  <a:cubicBezTo>
                    <a:pt x="2619214" y="411567"/>
                    <a:pt x="2624675" y="410557"/>
                    <a:pt x="2629546" y="408122"/>
                  </a:cubicBezTo>
                  <a:cubicBezTo>
                    <a:pt x="2638495" y="403647"/>
                    <a:pt x="2648971" y="395465"/>
                    <a:pt x="2655377" y="387458"/>
                  </a:cubicBezTo>
                  <a:cubicBezTo>
                    <a:pt x="2659256" y="382610"/>
                    <a:pt x="2662265" y="377126"/>
                    <a:pt x="2665709" y="371960"/>
                  </a:cubicBezTo>
                  <a:cubicBezTo>
                    <a:pt x="2663987" y="366794"/>
                    <a:pt x="2664394" y="360312"/>
                    <a:pt x="2660543" y="356461"/>
                  </a:cubicBezTo>
                  <a:cubicBezTo>
                    <a:pt x="2656692" y="352610"/>
                    <a:pt x="2649915" y="353730"/>
                    <a:pt x="2645044" y="351295"/>
                  </a:cubicBezTo>
                  <a:cubicBezTo>
                    <a:pt x="2639491" y="348518"/>
                    <a:pt x="2635220" y="343485"/>
                    <a:pt x="2629546" y="340963"/>
                  </a:cubicBezTo>
                  <a:cubicBezTo>
                    <a:pt x="2619593" y="336540"/>
                    <a:pt x="2598549" y="330631"/>
                    <a:pt x="2598549" y="330631"/>
                  </a:cubicBezTo>
                  <a:cubicBezTo>
                    <a:pt x="2569913" y="311540"/>
                    <a:pt x="2592564" y="331222"/>
                    <a:pt x="2577885" y="304800"/>
                  </a:cubicBezTo>
                  <a:cubicBezTo>
                    <a:pt x="2571855" y="293945"/>
                    <a:pt x="2557221" y="273804"/>
                    <a:pt x="2557221" y="273804"/>
                  </a:cubicBezTo>
                  <a:cubicBezTo>
                    <a:pt x="2555499" y="268638"/>
                    <a:pt x="2554857" y="262975"/>
                    <a:pt x="2552055" y="258305"/>
                  </a:cubicBezTo>
                  <a:cubicBezTo>
                    <a:pt x="2549549" y="254128"/>
                    <a:pt x="2543432" y="252534"/>
                    <a:pt x="2541722" y="247973"/>
                  </a:cubicBezTo>
                  <a:cubicBezTo>
                    <a:pt x="2538044" y="238165"/>
                    <a:pt x="2538828" y="227202"/>
                    <a:pt x="2536556" y="216977"/>
                  </a:cubicBezTo>
                  <a:cubicBezTo>
                    <a:pt x="2535375" y="211661"/>
                    <a:pt x="2532886" y="206714"/>
                    <a:pt x="2531390" y="201478"/>
                  </a:cubicBezTo>
                  <a:cubicBezTo>
                    <a:pt x="2525620" y="181282"/>
                    <a:pt x="2529374" y="181045"/>
                    <a:pt x="2515892" y="165316"/>
                  </a:cubicBezTo>
                  <a:cubicBezTo>
                    <a:pt x="2486441" y="130956"/>
                    <a:pt x="2507228" y="153234"/>
                    <a:pt x="2479729" y="139485"/>
                  </a:cubicBezTo>
                  <a:cubicBezTo>
                    <a:pt x="2474176" y="136708"/>
                    <a:pt x="2469905" y="131675"/>
                    <a:pt x="2464231" y="129153"/>
                  </a:cubicBezTo>
                  <a:cubicBezTo>
                    <a:pt x="2454278" y="124730"/>
                    <a:pt x="2443566" y="122265"/>
                    <a:pt x="2433234" y="118821"/>
                  </a:cubicBezTo>
                  <a:lnTo>
                    <a:pt x="2402238" y="108489"/>
                  </a:lnTo>
                  <a:cubicBezTo>
                    <a:pt x="2397072" y="106767"/>
                    <a:pt x="2391270" y="106343"/>
                    <a:pt x="2386739" y="103322"/>
                  </a:cubicBezTo>
                  <a:cubicBezTo>
                    <a:pt x="2381573" y="99878"/>
                    <a:pt x="2377131" y="94953"/>
                    <a:pt x="2371241" y="92990"/>
                  </a:cubicBezTo>
                  <a:cubicBezTo>
                    <a:pt x="2361304" y="89678"/>
                    <a:pt x="2350576" y="89546"/>
                    <a:pt x="2340244" y="87824"/>
                  </a:cubicBezTo>
                  <a:lnTo>
                    <a:pt x="2293749" y="72326"/>
                  </a:lnTo>
                  <a:cubicBezTo>
                    <a:pt x="2288583" y="70604"/>
                    <a:pt x="2282782" y="70181"/>
                    <a:pt x="2278251" y="67160"/>
                  </a:cubicBezTo>
                  <a:cubicBezTo>
                    <a:pt x="2273085" y="63716"/>
                    <a:pt x="2268427" y="59350"/>
                    <a:pt x="2262753" y="56828"/>
                  </a:cubicBezTo>
                  <a:cubicBezTo>
                    <a:pt x="2252800" y="52405"/>
                    <a:pt x="2231756" y="46495"/>
                    <a:pt x="2231756" y="46495"/>
                  </a:cubicBezTo>
                  <a:cubicBezTo>
                    <a:pt x="2226590" y="43051"/>
                    <a:pt x="2221811" y="38940"/>
                    <a:pt x="2216258" y="36163"/>
                  </a:cubicBezTo>
                  <a:cubicBezTo>
                    <a:pt x="2211387" y="33728"/>
                    <a:pt x="2205429" y="33799"/>
                    <a:pt x="2200760" y="30997"/>
                  </a:cubicBezTo>
                  <a:cubicBezTo>
                    <a:pt x="2196583" y="28491"/>
                    <a:pt x="2194784" y="22843"/>
                    <a:pt x="2190427" y="20665"/>
                  </a:cubicBezTo>
                  <a:cubicBezTo>
                    <a:pt x="2180686" y="15795"/>
                    <a:pt x="2169763" y="13777"/>
                    <a:pt x="2159431" y="10333"/>
                  </a:cubicBezTo>
                  <a:lnTo>
                    <a:pt x="2143933" y="5166"/>
                  </a:lnTo>
                  <a:lnTo>
                    <a:pt x="2128434" y="0"/>
                  </a:lnTo>
                  <a:cubicBezTo>
                    <a:pt x="2085383" y="1722"/>
                    <a:pt x="2042104" y="408"/>
                    <a:pt x="1999282" y="5166"/>
                  </a:cubicBezTo>
                  <a:cubicBezTo>
                    <a:pt x="1994441" y="5704"/>
                    <a:pt x="1993306" y="13321"/>
                    <a:pt x="1988949" y="15499"/>
                  </a:cubicBezTo>
                  <a:cubicBezTo>
                    <a:pt x="1982599" y="18674"/>
                    <a:pt x="1975173" y="18943"/>
                    <a:pt x="1968285" y="20665"/>
                  </a:cubicBezTo>
                  <a:cubicBezTo>
                    <a:pt x="1963119" y="24109"/>
                    <a:pt x="1958340" y="28220"/>
                    <a:pt x="1952787" y="30997"/>
                  </a:cubicBezTo>
                  <a:cubicBezTo>
                    <a:pt x="1947916" y="33432"/>
                    <a:pt x="1941540" y="32761"/>
                    <a:pt x="1937288" y="36163"/>
                  </a:cubicBezTo>
                  <a:cubicBezTo>
                    <a:pt x="1932440" y="40041"/>
                    <a:pt x="1930834" y="46813"/>
                    <a:pt x="1926956" y="51661"/>
                  </a:cubicBezTo>
                  <a:cubicBezTo>
                    <a:pt x="1918542" y="62179"/>
                    <a:pt x="1912636" y="64652"/>
                    <a:pt x="1901126" y="72326"/>
                  </a:cubicBezTo>
                  <a:cubicBezTo>
                    <a:pt x="1897682" y="77492"/>
                    <a:pt x="1894673" y="82976"/>
                    <a:pt x="1890794" y="87824"/>
                  </a:cubicBezTo>
                  <a:cubicBezTo>
                    <a:pt x="1882383" y="98338"/>
                    <a:pt x="1876467" y="100819"/>
                    <a:pt x="1864963" y="108489"/>
                  </a:cubicBezTo>
                  <a:lnTo>
                    <a:pt x="1844299" y="139485"/>
                  </a:lnTo>
                  <a:lnTo>
                    <a:pt x="1833966" y="154983"/>
                  </a:lnTo>
                  <a:lnTo>
                    <a:pt x="1823634" y="185980"/>
                  </a:lnTo>
                  <a:lnTo>
                    <a:pt x="1818468" y="201478"/>
                  </a:lnTo>
                  <a:cubicBezTo>
                    <a:pt x="1818001" y="207553"/>
                    <a:pt x="1817090" y="268410"/>
                    <a:pt x="1808136" y="289302"/>
                  </a:cubicBezTo>
                  <a:cubicBezTo>
                    <a:pt x="1805690" y="295009"/>
                    <a:pt x="1801248" y="299634"/>
                    <a:pt x="1797804" y="304800"/>
                  </a:cubicBezTo>
                  <a:cubicBezTo>
                    <a:pt x="1796082" y="309966"/>
                    <a:pt x="1796489" y="316448"/>
                    <a:pt x="1792638" y="320299"/>
                  </a:cubicBezTo>
                  <a:cubicBezTo>
                    <a:pt x="1788787" y="324150"/>
                    <a:pt x="1782010" y="323030"/>
                    <a:pt x="1777139" y="325465"/>
                  </a:cubicBezTo>
                  <a:cubicBezTo>
                    <a:pt x="1771586" y="328242"/>
                    <a:pt x="1767194" y="333020"/>
                    <a:pt x="1761641" y="335797"/>
                  </a:cubicBezTo>
                  <a:cubicBezTo>
                    <a:pt x="1756770" y="338232"/>
                    <a:pt x="1751379" y="339467"/>
                    <a:pt x="1746143" y="340963"/>
                  </a:cubicBezTo>
                  <a:cubicBezTo>
                    <a:pt x="1713881" y="350181"/>
                    <a:pt x="1724781" y="344753"/>
                    <a:pt x="1678983" y="351295"/>
                  </a:cubicBezTo>
                  <a:cubicBezTo>
                    <a:pt x="1663674" y="353482"/>
                    <a:pt x="1647533" y="357866"/>
                    <a:pt x="1632488" y="361628"/>
                  </a:cubicBezTo>
                  <a:cubicBezTo>
                    <a:pt x="1627322" y="365072"/>
                    <a:pt x="1622803" y="369780"/>
                    <a:pt x="1616990" y="371960"/>
                  </a:cubicBezTo>
                  <a:cubicBezTo>
                    <a:pt x="1608769" y="375043"/>
                    <a:pt x="1599731" y="375221"/>
                    <a:pt x="1591160" y="377126"/>
                  </a:cubicBezTo>
                  <a:cubicBezTo>
                    <a:pt x="1584229" y="378666"/>
                    <a:pt x="1577322" y="380341"/>
                    <a:pt x="1570495" y="382292"/>
                  </a:cubicBezTo>
                  <a:cubicBezTo>
                    <a:pt x="1565259" y="383788"/>
                    <a:pt x="1560233" y="385962"/>
                    <a:pt x="1554997" y="387458"/>
                  </a:cubicBezTo>
                  <a:cubicBezTo>
                    <a:pt x="1509581" y="400434"/>
                    <a:pt x="1556002" y="385402"/>
                    <a:pt x="1518834" y="397790"/>
                  </a:cubicBezTo>
                  <a:cubicBezTo>
                    <a:pt x="1494274" y="414163"/>
                    <a:pt x="1509225" y="406159"/>
                    <a:pt x="1472339" y="418455"/>
                  </a:cubicBezTo>
                  <a:lnTo>
                    <a:pt x="1456841" y="423621"/>
                  </a:lnTo>
                  <a:cubicBezTo>
                    <a:pt x="1451675" y="425343"/>
                    <a:pt x="1445874" y="425767"/>
                    <a:pt x="1441343" y="428787"/>
                  </a:cubicBezTo>
                  <a:cubicBezTo>
                    <a:pt x="1390998" y="462348"/>
                    <a:pt x="1469197" y="409804"/>
                    <a:pt x="1405180" y="454617"/>
                  </a:cubicBezTo>
                  <a:cubicBezTo>
                    <a:pt x="1395007" y="461738"/>
                    <a:pt x="1384515" y="468394"/>
                    <a:pt x="1374183" y="475282"/>
                  </a:cubicBezTo>
                  <a:cubicBezTo>
                    <a:pt x="1369017" y="478726"/>
                    <a:pt x="1363075" y="481224"/>
                    <a:pt x="1358685" y="485614"/>
                  </a:cubicBezTo>
                  <a:cubicBezTo>
                    <a:pt x="1321863" y="522436"/>
                    <a:pt x="1363657" y="482668"/>
                    <a:pt x="1327688" y="511444"/>
                  </a:cubicBezTo>
                  <a:cubicBezTo>
                    <a:pt x="1323885" y="514487"/>
                    <a:pt x="1321253" y="518854"/>
                    <a:pt x="1317356" y="521777"/>
                  </a:cubicBezTo>
                  <a:cubicBezTo>
                    <a:pt x="1307422" y="529228"/>
                    <a:pt x="1296692" y="535553"/>
                    <a:pt x="1286360" y="542441"/>
                  </a:cubicBezTo>
                  <a:lnTo>
                    <a:pt x="1270861" y="552773"/>
                  </a:lnTo>
                  <a:cubicBezTo>
                    <a:pt x="1267417" y="557939"/>
                    <a:pt x="1265377" y="564393"/>
                    <a:pt x="1260529" y="568272"/>
                  </a:cubicBezTo>
                  <a:cubicBezTo>
                    <a:pt x="1256277" y="571674"/>
                    <a:pt x="1249902" y="571003"/>
                    <a:pt x="1245031" y="573438"/>
                  </a:cubicBezTo>
                  <a:cubicBezTo>
                    <a:pt x="1239478" y="576215"/>
                    <a:pt x="1234699" y="580326"/>
                    <a:pt x="1229533" y="583770"/>
                  </a:cubicBezTo>
                  <a:cubicBezTo>
                    <a:pt x="1227811" y="588936"/>
                    <a:pt x="1228217" y="595417"/>
                    <a:pt x="1224366" y="599268"/>
                  </a:cubicBezTo>
                  <a:cubicBezTo>
                    <a:pt x="1215585" y="608049"/>
                    <a:pt x="1203702" y="613045"/>
                    <a:pt x="1193370" y="619933"/>
                  </a:cubicBezTo>
                  <a:cubicBezTo>
                    <a:pt x="1188204" y="623377"/>
                    <a:pt x="1182261" y="625875"/>
                    <a:pt x="1177871" y="630265"/>
                  </a:cubicBezTo>
                  <a:cubicBezTo>
                    <a:pt x="1124129" y="684007"/>
                    <a:pt x="1197222" y="612940"/>
                    <a:pt x="1146875" y="656095"/>
                  </a:cubicBezTo>
                  <a:cubicBezTo>
                    <a:pt x="1139479" y="662435"/>
                    <a:pt x="1133098" y="669872"/>
                    <a:pt x="1126210" y="676760"/>
                  </a:cubicBezTo>
                  <a:cubicBezTo>
                    <a:pt x="1121044" y="681926"/>
                    <a:pt x="1116791" y="688205"/>
                    <a:pt x="1110712" y="692258"/>
                  </a:cubicBezTo>
                  <a:lnTo>
                    <a:pt x="1095214" y="702590"/>
                  </a:lnTo>
                  <a:cubicBezTo>
                    <a:pt x="1091770" y="707756"/>
                    <a:pt x="1089730" y="714210"/>
                    <a:pt x="1084882" y="718089"/>
                  </a:cubicBezTo>
                  <a:cubicBezTo>
                    <a:pt x="1080630" y="721491"/>
                    <a:pt x="1072548" y="718824"/>
                    <a:pt x="1069383" y="723255"/>
                  </a:cubicBezTo>
                  <a:cubicBezTo>
                    <a:pt x="1063053" y="732117"/>
                    <a:pt x="1063921" y="744510"/>
                    <a:pt x="1059051" y="754251"/>
                  </a:cubicBezTo>
                  <a:cubicBezTo>
                    <a:pt x="1055607" y="761139"/>
                    <a:pt x="1051753" y="767837"/>
                    <a:pt x="1048719" y="774916"/>
                  </a:cubicBezTo>
                  <a:cubicBezTo>
                    <a:pt x="1046574" y="779921"/>
                    <a:pt x="1046198" y="785654"/>
                    <a:pt x="1043553" y="790414"/>
                  </a:cubicBezTo>
                  <a:cubicBezTo>
                    <a:pt x="1037522" y="801269"/>
                    <a:pt x="1022888" y="821411"/>
                    <a:pt x="1022888" y="821411"/>
                  </a:cubicBezTo>
                  <a:lnTo>
                    <a:pt x="1012556" y="852407"/>
                  </a:lnTo>
                  <a:cubicBezTo>
                    <a:pt x="1010834" y="857573"/>
                    <a:pt x="1009825" y="863034"/>
                    <a:pt x="1007390" y="867905"/>
                  </a:cubicBezTo>
                  <a:cubicBezTo>
                    <a:pt x="1003946" y="874793"/>
                    <a:pt x="999762" y="881359"/>
                    <a:pt x="997058" y="888570"/>
                  </a:cubicBezTo>
                  <a:cubicBezTo>
                    <a:pt x="994565" y="895218"/>
                    <a:pt x="993284" y="902272"/>
                    <a:pt x="991892" y="909234"/>
                  </a:cubicBezTo>
                  <a:cubicBezTo>
                    <a:pt x="986307" y="937158"/>
                    <a:pt x="988759" y="936899"/>
                    <a:pt x="981560" y="960895"/>
                  </a:cubicBezTo>
                  <a:cubicBezTo>
                    <a:pt x="978430" y="971327"/>
                    <a:pt x="980289" y="985851"/>
                    <a:pt x="971227" y="991892"/>
                  </a:cubicBezTo>
                  <a:cubicBezTo>
                    <a:pt x="960895" y="998780"/>
                    <a:pt x="949012" y="1003775"/>
                    <a:pt x="940231" y="1012556"/>
                  </a:cubicBezTo>
                  <a:cubicBezTo>
                    <a:pt x="933343" y="1019444"/>
                    <a:pt x="929017" y="1030858"/>
                    <a:pt x="919566" y="1033221"/>
                  </a:cubicBezTo>
                  <a:lnTo>
                    <a:pt x="898902" y="1038387"/>
                  </a:lnTo>
                  <a:cubicBezTo>
                    <a:pt x="893736" y="1041831"/>
                    <a:pt x="887794" y="1044329"/>
                    <a:pt x="883404" y="1048719"/>
                  </a:cubicBezTo>
                  <a:cubicBezTo>
                    <a:pt x="872849" y="1059274"/>
                    <a:pt x="875516" y="1066883"/>
                    <a:pt x="862739" y="1074550"/>
                  </a:cubicBezTo>
                  <a:cubicBezTo>
                    <a:pt x="858070" y="1077352"/>
                    <a:pt x="852407" y="1077994"/>
                    <a:pt x="847241" y="1079716"/>
                  </a:cubicBezTo>
                  <a:lnTo>
                    <a:pt x="836909" y="1110712"/>
                  </a:lnTo>
                  <a:lnTo>
                    <a:pt x="831743" y="1126211"/>
                  </a:lnTo>
                  <a:cubicBezTo>
                    <a:pt x="830212" y="1138456"/>
                    <a:pt x="825137" y="1183630"/>
                    <a:pt x="821410" y="1198536"/>
                  </a:cubicBezTo>
                  <a:cubicBezTo>
                    <a:pt x="821409" y="1198541"/>
                    <a:pt x="808496" y="1237279"/>
                    <a:pt x="805912" y="1245031"/>
                  </a:cubicBezTo>
                  <a:lnTo>
                    <a:pt x="800746" y="1260529"/>
                  </a:lnTo>
                  <a:cubicBezTo>
                    <a:pt x="797343" y="1270739"/>
                    <a:pt x="794353" y="1284243"/>
                    <a:pt x="785248" y="1291526"/>
                  </a:cubicBezTo>
                  <a:cubicBezTo>
                    <a:pt x="780996" y="1294928"/>
                    <a:pt x="774915" y="1294970"/>
                    <a:pt x="769749" y="1296692"/>
                  </a:cubicBezTo>
                  <a:cubicBezTo>
                    <a:pt x="759417" y="1303580"/>
                    <a:pt x="747534" y="1308575"/>
                    <a:pt x="738753" y="1317356"/>
                  </a:cubicBezTo>
                  <a:cubicBezTo>
                    <a:pt x="731865" y="1324244"/>
                    <a:pt x="727330" y="1334940"/>
                    <a:pt x="718088" y="1338021"/>
                  </a:cubicBezTo>
                  <a:cubicBezTo>
                    <a:pt x="712922" y="1339743"/>
                    <a:pt x="707350" y="1340542"/>
                    <a:pt x="702590" y="1343187"/>
                  </a:cubicBezTo>
                  <a:cubicBezTo>
                    <a:pt x="691735" y="1349217"/>
                    <a:pt x="671594" y="1363851"/>
                    <a:pt x="671594" y="1363851"/>
                  </a:cubicBezTo>
                  <a:cubicBezTo>
                    <a:pt x="667392" y="1376455"/>
                    <a:pt x="666109" y="1384834"/>
                    <a:pt x="656095" y="1394848"/>
                  </a:cubicBezTo>
                  <a:cubicBezTo>
                    <a:pt x="651705" y="1399238"/>
                    <a:pt x="645763" y="1401736"/>
                    <a:pt x="640597" y="1405180"/>
                  </a:cubicBezTo>
                  <a:lnTo>
                    <a:pt x="614766" y="1482672"/>
                  </a:lnTo>
                  <a:lnTo>
                    <a:pt x="609600" y="1498170"/>
                  </a:lnTo>
                  <a:cubicBezTo>
                    <a:pt x="607878" y="1503336"/>
                    <a:pt x="608965" y="1510647"/>
                    <a:pt x="604434" y="1513668"/>
                  </a:cubicBezTo>
                  <a:cubicBezTo>
                    <a:pt x="599268" y="1517112"/>
                    <a:pt x="593650" y="1519959"/>
                    <a:pt x="588936" y="1524000"/>
                  </a:cubicBezTo>
                  <a:cubicBezTo>
                    <a:pt x="581540" y="1530340"/>
                    <a:pt x="577513" y="1541584"/>
                    <a:pt x="568271" y="1544665"/>
                  </a:cubicBezTo>
                  <a:lnTo>
                    <a:pt x="537275" y="1554997"/>
                  </a:lnTo>
                  <a:lnTo>
                    <a:pt x="521777" y="1560163"/>
                  </a:lnTo>
                  <a:cubicBezTo>
                    <a:pt x="511618" y="1575399"/>
                    <a:pt x="510860" y="1578731"/>
                    <a:pt x="495946" y="1591160"/>
                  </a:cubicBezTo>
                  <a:cubicBezTo>
                    <a:pt x="491176" y="1595135"/>
                    <a:pt x="485614" y="1598048"/>
                    <a:pt x="480448" y="1601492"/>
                  </a:cubicBezTo>
                  <a:cubicBezTo>
                    <a:pt x="478726" y="1606658"/>
                    <a:pt x="478084" y="1612321"/>
                    <a:pt x="475282" y="1616990"/>
                  </a:cubicBezTo>
                  <a:cubicBezTo>
                    <a:pt x="456922" y="1647588"/>
                    <a:pt x="465729" y="1593986"/>
                    <a:pt x="444285" y="1658319"/>
                  </a:cubicBezTo>
                  <a:cubicBezTo>
                    <a:pt x="440841" y="1668651"/>
                    <a:pt x="436595" y="1678750"/>
                    <a:pt x="433953" y="1689316"/>
                  </a:cubicBezTo>
                  <a:cubicBezTo>
                    <a:pt x="426657" y="1718499"/>
                    <a:pt x="430179" y="1703018"/>
                    <a:pt x="423621" y="1735811"/>
                  </a:cubicBezTo>
                  <a:cubicBezTo>
                    <a:pt x="425343" y="1759919"/>
                    <a:pt x="426382" y="1784086"/>
                    <a:pt x="428787" y="1808136"/>
                  </a:cubicBezTo>
                  <a:cubicBezTo>
                    <a:pt x="431550" y="1835765"/>
                    <a:pt x="439119" y="1890794"/>
                    <a:pt x="439119" y="1890794"/>
                  </a:cubicBezTo>
                  <a:cubicBezTo>
                    <a:pt x="431530" y="2019805"/>
                    <a:pt x="450655" y="1946808"/>
                    <a:pt x="423621" y="1994116"/>
                  </a:cubicBezTo>
                  <a:cubicBezTo>
                    <a:pt x="419800" y="2000802"/>
                    <a:pt x="417250" y="2008176"/>
                    <a:pt x="413288" y="2014780"/>
                  </a:cubicBezTo>
                  <a:cubicBezTo>
                    <a:pt x="406899" y="2025428"/>
                    <a:pt x="392624" y="2045777"/>
                    <a:pt x="392624" y="2045777"/>
                  </a:cubicBezTo>
                  <a:cubicBezTo>
                    <a:pt x="380759" y="2093236"/>
                    <a:pt x="397907" y="2044339"/>
                    <a:pt x="371960" y="2076773"/>
                  </a:cubicBezTo>
                  <a:cubicBezTo>
                    <a:pt x="368558" y="2081025"/>
                    <a:pt x="369596" y="2087602"/>
                    <a:pt x="366794" y="2092272"/>
                  </a:cubicBezTo>
                  <a:cubicBezTo>
                    <a:pt x="364288" y="2096449"/>
                    <a:pt x="359905" y="2099160"/>
                    <a:pt x="356461" y="2102604"/>
                  </a:cubicBezTo>
                  <a:cubicBezTo>
                    <a:pt x="351004" y="2118974"/>
                    <a:pt x="352408" y="2119293"/>
                    <a:pt x="340963" y="2133600"/>
                  </a:cubicBezTo>
                  <a:cubicBezTo>
                    <a:pt x="337920" y="2137404"/>
                    <a:pt x="333674" y="2140129"/>
                    <a:pt x="330631" y="2143933"/>
                  </a:cubicBezTo>
                  <a:cubicBezTo>
                    <a:pt x="326753" y="2148781"/>
                    <a:pt x="325147" y="2155553"/>
                    <a:pt x="320299" y="2159431"/>
                  </a:cubicBezTo>
                  <a:cubicBezTo>
                    <a:pt x="316047" y="2162833"/>
                    <a:pt x="309966" y="2162875"/>
                    <a:pt x="304800" y="2164597"/>
                  </a:cubicBezTo>
                  <a:cubicBezTo>
                    <a:pt x="251187" y="2200339"/>
                    <a:pt x="331408" y="2143156"/>
                    <a:pt x="278970" y="2195594"/>
                  </a:cubicBezTo>
                  <a:cubicBezTo>
                    <a:pt x="275119" y="2199445"/>
                    <a:pt x="268637" y="2199038"/>
                    <a:pt x="263471" y="2200760"/>
                  </a:cubicBezTo>
                  <a:cubicBezTo>
                    <a:pt x="240344" y="2270142"/>
                    <a:pt x="263811" y="2194807"/>
                    <a:pt x="253139" y="2381573"/>
                  </a:cubicBezTo>
                  <a:cubicBezTo>
                    <a:pt x="252136" y="2399119"/>
                    <a:pt x="243139" y="2399773"/>
                    <a:pt x="232475" y="2412570"/>
                  </a:cubicBezTo>
                  <a:cubicBezTo>
                    <a:pt x="226014" y="2420324"/>
                    <a:pt x="221377" y="2432933"/>
                    <a:pt x="211810" y="2438400"/>
                  </a:cubicBezTo>
                  <a:cubicBezTo>
                    <a:pt x="201740" y="2444155"/>
                    <a:pt x="164392" y="2455929"/>
                    <a:pt x="154983" y="2459065"/>
                  </a:cubicBezTo>
                  <a:cubicBezTo>
                    <a:pt x="149817" y="2460787"/>
                    <a:pt x="144016" y="2461210"/>
                    <a:pt x="139485" y="2464231"/>
                  </a:cubicBezTo>
                  <a:cubicBezTo>
                    <a:pt x="101182" y="2489765"/>
                    <a:pt x="120665" y="2482460"/>
                    <a:pt x="82658" y="2490061"/>
                  </a:cubicBezTo>
                  <a:cubicBezTo>
                    <a:pt x="62017" y="2551987"/>
                    <a:pt x="88452" y="2467864"/>
                    <a:pt x="72326" y="2639878"/>
                  </a:cubicBezTo>
                  <a:cubicBezTo>
                    <a:pt x="69215" y="2673060"/>
                    <a:pt x="67855" y="2668922"/>
                    <a:pt x="46495" y="2676041"/>
                  </a:cubicBezTo>
                  <a:cubicBezTo>
                    <a:pt x="44773" y="2681207"/>
                    <a:pt x="45180" y="2687688"/>
                    <a:pt x="41329" y="2691539"/>
                  </a:cubicBezTo>
                  <a:cubicBezTo>
                    <a:pt x="37478" y="2695390"/>
                    <a:pt x="28633" y="2692036"/>
                    <a:pt x="25831" y="2696705"/>
                  </a:cubicBezTo>
                  <a:cubicBezTo>
                    <a:pt x="17426" y="2710714"/>
                    <a:pt x="10333" y="2743200"/>
                    <a:pt x="10333" y="2743200"/>
                  </a:cubicBezTo>
                  <a:cubicBezTo>
                    <a:pt x="12055" y="2755254"/>
                    <a:pt x="13111" y="2767423"/>
                    <a:pt x="15499" y="2779363"/>
                  </a:cubicBezTo>
                  <a:cubicBezTo>
                    <a:pt x="16567" y="2784703"/>
                    <a:pt x="19484" y="2789545"/>
                    <a:pt x="20665" y="2794861"/>
                  </a:cubicBezTo>
                  <a:cubicBezTo>
                    <a:pt x="22937" y="2805086"/>
                    <a:pt x="23777" y="2815587"/>
                    <a:pt x="25831" y="2825858"/>
                  </a:cubicBezTo>
                  <a:cubicBezTo>
                    <a:pt x="35492" y="2874163"/>
                    <a:pt x="26317" y="2822638"/>
                    <a:pt x="36163" y="2862021"/>
                  </a:cubicBezTo>
                  <a:cubicBezTo>
                    <a:pt x="38293" y="2870539"/>
                    <a:pt x="38246" y="2879630"/>
                    <a:pt x="41329" y="2887851"/>
                  </a:cubicBezTo>
                  <a:cubicBezTo>
                    <a:pt x="43509" y="2893665"/>
                    <a:pt x="49139" y="2897676"/>
                    <a:pt x="51661" y="2903350"/>
                  </a:cubicBezTo>
                  <a:cubicBezTo>
                    <a:pt x="76251" y="2958677"/>
                    <a:pt x="48944" y="2914771"/>
                    <a:pt x="72326" y="2949844"/>
                  </a:cubicBezTo>
                  <a:cubicBezTo>
                    <a:pt x="74048" y="2955010"/>
                    <a:pt x="75057" y="2960472"/>
                    <a:pt x="77492" y="2965343"/>
                  </a:cubicBezTo>
                  <a:cubicBezTo>
                    <a:pt x="80269" y="2970896"/>
                    <a:pt x="85302" y="2975167"/>
                    <a:pt x="87824" y="2980841"/>
                  </a:cubicBezTo>
                  <a:cubicBezTo>
                    <a:pt x="92247" y="2990794"/>
                    <a:pt x="98156" y="3011838"/>
                    <a:pt x="98156" y="3011838"/>
                  </a:cubicBezTo>
                  <a:cubicBezTo>
                    <a:pt x="99878" y="3025614"/>
                    <a:pt x="100839" y="3039507"/>
                    <a:pt x="103322" y="3053166"/>
                  </a:cubicBezTo>
                  <a:cubicBezTo>
                    <a:pt x="104296" y="3058524"/>
                    <a:pt x="106992" y="3063429"/>
                    <a:pt x="108488" y="3068665"/>
                  </a:cubicBezTo>
                  <a:cubicBezTo>
                    <a:pt x="117866" y="3101487"/>
                    <a:pt x="107938" y="3077895"/>
                    <a:pt x="123987" y="3109994"/>
                  </a:cubicBezTo>
                  <a:cubicBezTo>
                    <a:pt x="140662" y="3210045"/>
                    <a:pt x="136269" y="3171785"/>
                    <a:pt x="123987" y="3368299"/>
                  </a:cubicBezTo>
                  <a:cubicBezTo>
                    <a:pt x="123507" y="3375985"/>
                    <a:pt x="116359" y="3381752"/>
                    <a:pt x="113655" y="3388963"/>
                  </a:cubicBezTo>
                  <a:cubicBezTo>
                    <a:pt x="109674" y="3399577"/>
                    <a:pt x="105779" y="3425628"/>
                    <a:pt x="103322" y="3435458"/>
                  </a:cubicBezTo>
                  <a:cubicBezTo>
                    <a:pt x="98556" y="3454523"/>
                    <a:pt x="94366" y="3457274"/>
                    <a:pt x="82658" y="3476787"/>
                  </a:cubicBezTo>
                  <a:cubicBezTo>
                    <a:pt x="72141" y="3539887"/>
                    <a:pt x="85179" y="3480395"/>
                    <a:pt x="67160" y="3528448"/>
                  </a:cubicBezTo>
                  <a:cubicBezTo>
                    <a:pt x="64667" y="3535096"/>
                    <a:pt x="63945" y="3542285"/>
                    <a:pt x="61994" y="3549112"/>
                  </a:cubicBezTo>
                  <a:cubicBezTo>
                    <a:pt x="60498" y="3554348"/>
                    <a:pt x="58549" y="3559445"/>
                    <a:pt x="56827" y="3564611"/>
                  </a:cubicBezTo>
                  <a:cubicBezTo>
                    <a:pt x="55105" y="3574943"/>
                    <a:pt x="53933" y="3585382"/>
                    <a:pt x="51661" y="3595607"/>
                  </a:cubicBezTo>
                  <a:cubicBezTo>
                    <a:pt x="50480" y="3600923"/>
                    <a:pt x="47676" y="3605789"/>
                    <a:pt x="46495" y="3611105"/>
                  </a:cubicBezTo>
                  <a:cubicBezTo>
                    <a:pt x="44223" y="3621330"/>
                    <a:pt x="43383" y="3631831"/>
                    <a:pt x="41329" y="3642102"/>
                  </a:cubicBezTo>
                  <a:cubicBezTo>
                    <a:pt x="37426" y="3661619"/>
                    <a:pt x="32419" y="3673998"/>
                    <a:pt x="25831" y="3693763"/>
                  </a:cubicBezTo>
                  <a:cubicBezTo>
                    <a:pt x="6996" y="3750269"/>
                    <a:pt x="37032" y="3664688"/>
                    <a:pt x="10333" y="3724760"/>
                  </a:cubicBezTo>
                  <a:cubicBezTo>
                    <a:pt x="5910" y="3734712"/>
                    <a:pt x="0" y="3755756"/>
                    <a:pt x="0" y="3755756"/>
                  </a:cubicBezTo>
                  <a:cubicBezTo>
                    <a:pt x="3041" y="3798326"/>
                    <a:pt x="2879" y="3838729"/>
                    <a:pt x="15499" y="3879743"/>
                  </a:cubicBezTo>
                  <a:cubicBezTo>
                    <a:pt x="17325" y="3885677"/>
                    <a:pt x="23054" y="3889688"/>
                    <a:pt x="25831" y="3895241"/>
                  </a:cubicBezTo>
                  <a:cubicBezTo>
                    <a:pt x="47222" y="3938023"/>
                    <a:pt x="11715" y="3881814"/>
                    <a:pt x="41329" y="3926238"/>
                  </a:cubicBezTo>
                  <a:cubicBezTo>
                    <a:pt x="56159" y="3985558"/>
                    <a:pt x="35423" y="3912458"/>
                    <a:pt x="56827" y="3962400"/>
                  </a:cubicBezTo>
                  <a:cubicBezTo>
                    <a:pt x="66754" y="3985563"/>
                    <a:pt x="57111" y="3978465"/>
                    <a:pt x="67160" y="3998563"/>
                  </a:cubicBezTo>
                  <a:cubicBezTo>
                    <a:pt x="78447" y="4021138"/>
                    <a:pt x="81797" y="4012339"/>
                    <a:pt x="87824" y="4008895"/>
                  </a:cubicBezTo>
                  <a:close/>
                </a:path>
              </a:pathLst>
            </a:custGeom>
            <a:solidFill>
              <a:srgbClr val="FFFF00">
                <a:alpha val="15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</p:grpSp>
      <p:sp>
        <p:nvSpPr>
          <p:cNvPr id="635" name="8-конечная звезда 634"/>
          <p:cNvSpPr/>
          <p:nvPr/>
        </p:nvSpPr>
        <p:spPr>
          <a:xfrm rot="1262594">
            <a:off x="5582729" y="5703374"/>
            <a:ext cx="72483" cy="72483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636" name="8-конечная звезда 635"/>
          <p:cNvSpPr/>
          <p:nvPr/>
        </p:nvSpPr>
        <p:spPr>
          <a:xfrm rot="1262594">
            <a:off x="5795920" y="5426428"/>
            <a:ext cx="64800" cy="648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637" name="8-конечная звезда 636"/>
          <p:cNvSpPr/>
          <p:nvPr/>
        </p:nvSpPr>
        <p:spPr>
          <a:xfrm rot="1262594">
            <a:off x="5712172" y="5367300"/>
            <a:ext cx="64800" cy="648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651" name="8-конечная звезда 650"/>
          <p:cNvSpPr/>
          <p:nvPr/>
        </p:nvSpPr>
        <p:spPr>
          <a:xfrm rot="1262594">
            <a:off x="5855048" y="5497866"/>
            <a:ext cx="64800" cy="648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653" name="8-конечная звезда 652"/>
          <p:cNvSpPr/>
          <p:nvPr/>
        </p:nvSpPr>
        <p:spPr>
          <a:xfrm rot="1262594">
            <a:off x="5651464" y="5653121"/>
            <a:ext cx="54000" cy="540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654" name="8-конечная звезда 653"/>
          <p:cNvSpPr/>
          <p:nvPr/>
        </p:nvSpPr>
        <p:spPr>
          <a:xfrm rot="1262594">
            <a:off x="5508588" y="5794349"/>
            <a:ext cx="54000" cy="540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655" name="8-конечная звезда 654"/>
          <p:cNvSpPr/>
          <p:nvPr/>
        </p:nvSpPr>
        <p:spPr>
          <a:xfrm rot="1262594">
            <a:off x="5594054" y="5435581"/>
            <a:ext cx="43200" cy="432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656" name="8-конечная звезда 655"/>
          <p:cNvSpPr/>
          <p:nvPr/>
        </p:nvSpPr>
        <p:spPr>
          <a:xfrm rot="1262594">
            <a:off x="5792762" y="5649894"/>
            <a:ext cx="43200" cy="432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657" name="8-конечная звезда 656"/>
          <p:cNvSpPr/>
          <p:nvPr/>
        </p:nvSpPr>
        <p:spPr>
          <a:xfrm rot="1262594">
            <a:off x="4939785" y="6225677"/>
            <a:ext cx="72483" cy="72483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661" name="8-конечная звезда 660"/>
          <p:cNvSpPr/>
          <p:nvPr/>
        </p:nvSpPr>
        <p:spPr>
          <a:xfrm rot="1262594">
            <a:off x="5367293" y="6010241"/>
            <a:ext cx="64800" cy="648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662" name="8-конечная звезда 661"/>
          <p:cNvSpPr/>
          <p:nvPr/>
        </p:nvSpPr>
        <p:spPr>
          <a:xfrm rot="1262594">
            <a:off x="5365712" y="6151539"/>
            <a:ext cx="54000" cy="540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663" name="8-конечная звезда 662"/>
          <p:cNvSpPr/>
          <p:nvPr/>
        </p:nvSpPr>
        <p:spPr>
          <a:xfrm rot="1262594">
            <a:off x="5222837" y="6222976"/>
            <a:ext cx="54000" cy="540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666" name="8-конечная звезда 665"/>
          <p:cNvSpPr/>
          <p:nvPr/>
        </p:nvSpPr>
        <p:spPr>
          <a:xfrm rot="1262594">
            <a:off x="4651333" y="6151539"/>
            <a:ext cx="54000" cy="540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672" name="8-конечная звезда 671"/>
          <p:cNvSpPr/>
          <p:nvPr/>
        </p:nvSpPr>
        <p:spPr>
          <a:xfrm rot="1262594">
            <a:off x="4792629" y="6078522"/>
            <a:ext cx="43200" cy="432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673" name="8-конечная звезда 672"/>
          <p:cNvSpPr/>
          <p:nvPr/>
        </p:nvSpPr>
        <p:spPr>
          <a:xfrm rot="1262594">
            <a:off x="4578315" y="6007084"/>
            <a:ext cx="43200" cy="432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731" name="8-конечная звезда 730"/>
          <p:cNvSpPr/>
          <p:nvPr/>
        </p:nvSpPr>
        <p:spPr>
          <a:xfrm rot="386549">
            <a:off x="4844414" y="6075066"/>
            <a:ext cx="54000" cy="540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732" name="8-конечная звезда 731"/>
          <p:cNvSpPr/>
          <p:nvPr/>
        </p:nvSpPr>
        <p:spPr>
          <a:xfrm rot="1262594">
            <a:off x="4721192" y="6149960"/>
            <a:ext cx="43200" cy="432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cxnSp>
        <p:nvCxnSpPr>
          <p:cNvPr id="733" name="Прямая соединительная линия 732"/>
          <p:cNvCxnSpPr>
            <a:stCxn id="653" idx="5"/>
            <a:endCxn id="655" idx="1"/>
          </p:cNvCxnSpPr>
          <p:nvPr/>
        </p:nvCxnSpPr>
        <p:spPr>
          <a:xfrm rot="16200000" flipV="1">
            <a:off x="5556700" y="5544646"/>
            <a:ext cx="178526" cy="43076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34" name="Прямая соединительная линия 733"/>
          <p:cNvCxnSpPr>
            <a:stCxn id="655" idx="7"/>
            <a:endCxn id="637" idx="3"/>
          </p:cNvCxnSpPr>
          <p:nvPr/>
        </p:nvCxnSpPr>
        <p:spPr>
          <a:xfrm rot="5400000" flipH="1" flipV="1">
            <a:off x="5657402" y="5390848"/>
            <a:ext cx="35554" cy="79570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35" name="Прямая соединительная линия 734"/>
          <p:cNvCxnSpPr>
            <a:stCxn id="653" idx="7"/>
            <a:endCxn id="656" idx="3"/>
          </p:cNvCxnSpPr>
          <p:nvPr/>
        </p:nvCxnSpPr>
        <p:spPr>
          <a:xfrm rot="16200000" flipH="1">
            <a:off x="5743326" y="5628969"/>
            <a:ext cx="11107" cy="91484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36" name="Прямая соединительная линия 735"/>
          <p:cNvCxnSpPr>
            <a:stCxn id="637" idx="0"/>
            <a:endCxn id="636" idx="5"/>
          </p:cNvCxnSpPr>
          <p:nvPr/>
        </p:nvCxnSpPr>
        <p:spPr>
          <a:xfrm>
            <a:off x="5774811" y="5411334"/>
            <a:ext cx="40353" cy="17886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37" name="Прямая соединительная линия 736"/>
          <p:cNvCxnSpPr>
            <a:stCxn id="651" idx="5"/>
            <a:endCxn id="636" idx="0"/>
          </p:cNvCxnSpPr>
          <p:nvPr/>
        </p:nvCxnSpPr>
        <p:spPr>
          <a:xfrm rot="16200000" flipV="1">
            <a:off x="5851328" y="5477693"/>
            <a:ext cx="30196" cy="15733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38" name="Прямая соединительная линия 737"/>
          <p:cNvCxnSpPr>
            <a:stCxn id="656" idx="7"/>
            <a:endCxn id="651" idx="1"/>
          </p:cNvCxnSpPr>
          <p:nvPr/>
        </p:nvCxnSpPr>
        <p:spPr>
          <a:xfrm rot="5400000" flipH="1" flipV="1">
            <a:off x="5815929" y="5578048"/>
            <a:ext cx="102849" cy="66502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72" name="Прямая соединительная линия 771"/>
          <p:cNvCxnSpPr>
            <a:stCxn id="653" idx="3"/>
            <a:endCxn id="635" idx="6"/>
          </p:cNvCxnSpPr>
          <p:nvPr/>
        </p:nvCxnSpPr>
        <p:spPr>
          <a:xfrm rot="5400000">
            <a:off x="5635534" y="5687534"/>
            <a:ext cx="14707" cy="21806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73" name="Прямая соединительная линия 772"/>
          <p:cNvCxnSpPr>
            <a:stCxn id="635" idx="3"/>
            <a:endCxn id="654" idx="7"/>
          </p:cNvCxnSpPr>
          <p:nvPr/>
        </p:nvCxnSpPr>
        <p:spPr>
          <a:xfrm rot="5400000">
            <a:off x="5545030" y="5769564"/>
            <a:ext cx="56055" cy="25589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74" name="Прямая соединительная линия 773"/>
          <p:cNvCxnSpPr>
            <a:stCxn id="654" idx="2"/>
            <a:endCxn id="661" idx="6"/>
          </p:cNvCxnSpPr>
          <p:nvPr/>
        </p:nvCxnSpPr>
        <p:spPr>
          <a:xfrm rot="5400000">
            <a:off x="5385683" y="5872192"/>
            <a:ext cx="165854" cy="114566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89" name="Прямая соединительная линия 788"/>
          <p:cNvCxnSpPr>
            <a:stCxn id="657" idx="4"/>
            <a:endCxn id="732" idx="1"/>
          </p:cNvCxnSpPr>
          <p:nvPr/>
        </p:nvCxnSpPr>
        <p:spPr>
          <a:xfrm rot="10800000">
            <a:off x="4751564" y="6191300"/>
            <a:ext cx="190639" cy="57606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90" name="Прямая соединительная линия 789"/>
          <p:cNvCxnSpPr>
            <a:stCxn id="663" idx="3"/>
            <a:endCxn id="657" idx="0"/>
          </p:cNvCxnSpPr>
          <p:nvPr/>
        </p:nvCxnSpPr>
        <p:spPr>
          <a:xfrm rot="5400000">
            <a:off x="5110511" y="6160279"/>
            <a:ext cx="13993" cy="215312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91" name="Прямая соединительная линия 790"/>
          <p:cNvCxnSpPr>
            <a:stCxn id="662" idx="3"/>
            <a:endCxn id="663" idx="7"/>
          </p:cNvCxnSpPr>
          <p:nvPr/>
        </p:nvCxnSpPr>
        <p:spPr>
          <a:xfrm rot="5400000">
            <a:off x="5296520" y="6167494"/>
            <a:ext cx="49511" cy="93527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92" name="Прямая соединительная линия 791"/>
          <p:cNvCxnSpPr>
            <a:stCxn id="661" idx="2"/>
            <a:endCxn id="662" idx="5"/>
          </p:cNvCxnSpPr>
          <p:nvPr/>
        </p:nvCxnSpPr>
        <p:spPr>
          <a:xfrm rot="5400000">
            <a:off x="5344412" y="6110217"/>
            <a:ext cx="80985" cy="6310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08" name="Прямая соединительная линия 807"/>
          <p:cNvCxnSpPr>
            <a:stCxn id="672" idx="4"/>
            <a:endCxn id="673" idx="0"/>
          </p:cNvCxnSpPr>
          <p:nvPr/>
        </p:nvCxnSpPr>
        <p:spPr>
          <a:xfrm rot="10800000">
            <a:off x="4620074" y="6036440"/>
            <a:ext cx="173996" cy="55926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10" name="Прямая соединительная линия 809"/>
          <p:cNvCxnSpPr>
            <a:stCxn id="666" idx="4"/>
            <a:endCxn id="672" idx="2"/>
          </p:cNvCxnSpPr>
          <p:nvPr/>
        </p:nvCxnSpPr>
        <p:spPr>
          <a:xfrm rot="10800000" flipH="1">
            <a:off x="4653133" y="6120282"/>
            <a:ext cx="153339" cy="48563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11" name="Прямая соединительная линия 810"/>
          <p:cNvCxnSpPr>
            <a:stCxn id="672" idx="7"/>
            <a:endCxn id="731" idx="5"/>
          </p:cNvCxnSpPr>
          <p:nvPr/>
        </p:nvCxnSpPr>
        <p:spPr>
          <a:xfrm rot="5400000" flipH="1" flipV="1">
            <a:off x="4839078" y="6075844"/>
            <a:ext cx="10399" cy="20616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13" name="Прямая соединительная линия 812"/>
          <p:cNvCxnSpPr>
            <a:stCxn id="732" idx="3"/>
            <a:endCxn id="666" idx="0"/>
          </p:cNvCxnSpPr>
          <p:nvPr/>
        </p:nvCxnSpPr>
        <p:spPr>
          <a:xfrm rot="5400000">
            <a:off x="4709341" y="6174522"/>
            <a:ext cx="7903" cy="19520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40" name="TextBox 839"/>
          <p:cNvSpPr txBox="1"/>
          <p:nvPr/>
        </p:nvSpPr>
        <p:spPr>
          <a:xfrm rot="17609775">
            <a:off x="5766738" y="3925096"/>
            <a:ext cx="70215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ДІВА</a:t>
            </a:r>
            <a:endParaRPr lang="uk-UA" sz="8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841" name="TextBox 840"/>
          <p:cNvSpPr txBox="1"/>
          <p:nvPr/>
        </p:nvSpPr>
        <p:spPr>
          <a:xfrm rot="18844704">
            <a:off x="5747959" y="5088146"/>
            <a:ext cx="761432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ТЕРЕЗИ</a:t>
            </a:r>
            <a:endParaRPr lang="uk-UA" sz="8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849" name="TextBox 848"/>
          <p:cNvSpPr txBox="1"/>
          <p:nvPr/>
        </p:nvSpPr>
        <p:spPr>
          <a:xfrm rot="20935033">
            <a:off x="4668509" y="5142956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ЗМІЄНОСЕЦЬ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850" name="TextBox 849"/>
          <p:cNvSpPr txBox="1"/>
          <p:nvPr/>
        </p:nvSpPr>
        <p:spPr>
          <a:xfrm rot="20435732">
            <a:off x="5011383" y="6191548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СКОРПІОН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851" name="TextBox 850"/>
          <p:cNvSpPr txBox="1"/>
          <p:nvPr/>
        </p:nvSpPr>
        <p:spPr>
          <a:xfrm rot="730692">
            <a:off x="3582908" y="6077797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СТРІЛЕЦЬ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852" name="TextBox 851"/>
          <p:cNvSpPr txBox="1"/>
          <p:nvPr/>
        </p:nvSpPr>
        <p:spPr>
          <a:xfrm rot="3763062">
            <a:off x="2175723" y="4842273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КОЗЕРОГ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857" name="TextBox 856"/>
          <p:cNvSpPr txBox="1"/>
          <p:nvPr/>
        </p:nvSpPr>
        <p:spPr>
          <a:xfrm rot="3718070">
            <a:off x="2740230" y="4568320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ВОДОЛІЙ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858" name="TextBox 857"/>
          <p:cNvSpPr txBox="1"/>
          <p:nvPr/>
        </p:nvSpPr>
        <p:spPr>
          <a:xfrm rot="17731778">
            <a:off x="2647441" y="2971766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РИБИ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861" name="TextBox 860"/>
          <p:cNvSpPr txBox="1"/>
          <p:nvPr/>
        </p:nvSpPr>
        <p:spPr>
          <a:xfrm rot="20497662">
            <a:off x="3653295" y="2246753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ТЕЛЕЦЬ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862" name="TextBox 861"/>
          <p:cNvSpPr txBox="1"/>
          <p:nvPr/>
        </p:nvSpPr>
        <p:spPr>
          <a:xfrm rot="1816433">
            <a:off x="4710285" y="1924869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БЛИЗНЯТА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863" name="TextBox 862"/>
          <p:cNvSpPr txBox="1"/>
          <p:nvPr/>
        </p:nvSpPr>
        <p:spPr>
          <a:xfrm rot="1060210">
            <a:off x="5153839" y="2349047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РАК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864" name="TextBox 863"/>
          <p:cNvSpPr txBox="1"/>
          <p:nvPr/>
        </p:nvSpPr>
        <p:spPr>
          <a:xfrm rot="3557862">
            <a:off x="5753744" y="2991864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ЛЕВ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869" name="TextBox 868"/>
          <p:cNvSpPr txBox="1"/>
          <p:nvPr/>
        </p:nvSpPr>
        <p:spPr>
          <a:xfrm rot="706623">
            <a:off x="4294563" y="3716937"/>
            <a:ext cx="74999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МАЛИЙ </a:t>
            </a:r>
          </a:p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КІВШ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870" name="TextBox 869"/>
          <p:cNvSpPr txBox="1"/>
          <p:nvPr/>
        </p:nvSpPr>
        <p:spPr>
          <a:xfrm rot="3515078">
            <a:off x="4487023" y="3232569"/>
            <a:ext cx="982593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ВЕЛИКИЙ КІВШ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871" name="TextBox 870"/>
          <p:cNvSpPr txBox="1"/>
          <p:nvPr/>
        </p:nvSpPr>
        <p:spPr>
          <a:xfrm rot="3052228">
            <a:off x="4873060" y="3064467"/>
            <a:ext cx="982593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ВЕЛИКА ВЕДМЕДИЦЯ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grpSp>
        <p:nvGrpSpPr>
          <p:cNvPr id="19" name="Группа 352"/>
          <p:cNvGrpSpPr/>
          <p:nvPr/>
        </p:nvGrpSpPr>
        <p:grpSpPr>
          <a:xfrm rot="1024166">
            <a:off x="4501018" y="3398827"/>
            <a:ext cx="322963" cy="278566"/>
            <a:chOff x="4513747" y="3364748"/>
            <a:chExt cx="476035" cy="410596"/>
          </a:xfrm>
        </p:grpSpPr>
        <p:sp>
          <p:nvSpPr>
            <p:cNvPr id="40" name="8-конечная звезда 39"/>
            <p:cNvSpPr/>
            <p:nvPr/>
          </p:nvSpPr>
          <p:spPr>
            <a:xfrm rot="21105294">
              <a:off x="4513747" y="3364748"/>
              <a:ext cx="108000" cy="108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1" name="8-конечная звезда 40"/>
            <p:cNvSpPr/>
            <p:nvPr/>
          </p:nvSpPr>
          <p:spPr>
            <a:xfrm rot="19358116">
              <a:off x="4935782" y="3721344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2" name="8-конечная звезда 41"/>
            <p:cNvSpPr/>
            <p:nvPr/>
          </p:nvSpPr>
          <p:spPr>
            <a:xfrm rot="19358116">
              <a:off x="4914167" y="3628291"/>
              <a:ext cx="72000" cy="72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3" name="8-конечная звезда 42"/>
            <p:cNvSpPr/>
            <p:nvPr/>
          </p:nvSpPr>
          <p:spPr>
            <a:xfrm rot="19358116">
              <a:off x="4793544" y="3721982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4" name="8-конечная звезда 43"/>
            <p:cNvSpPr/>
            <p:nvPr/>
          </p:nvSpPr>
          <p:spPr>
            <a:xfrm rot="19358116" flipV="1">
              <a:off x="4767751" y="3610262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5" name="8-конечная звезда 44"/>
            <p:cNvSpPr/>
            <p:nvPr/>
          </p:nvSpPr>
          <p:spPr>
            <a:xfrm rot="19358116">
              <a:off x="4671645" y="3579107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6" name="8-конечная звезда 45"/>
            <p:cNvSpPr/>
            <p:nvPr/>
          </p:nvSpPr>
          <p:spPr>
            <a:xfrm rot="21285766">
              <a:off x="4594599" y="3502476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48" name="Прямая соединительная линия 47"/>
            <p:cNvCxnSpPr>
              <a:stCxn id="43" idx="1"/>
              <a:endCxn id="41" idx="5"/>
            </p:cNvCxnSpPr>
            <p:nvPr/>
          </p:nvCxnSpPr>
          <p:spPr>
            <a:xfrm rot="16200000" flipH="1">
              <a:off x="4881512" y="3690247"/>
              <a:ext cx="2383" cy="10663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" name="Прямая соединительная линия 51"/>
            <p:cNvCxnSpPr>
              <a:stCxn id="44" idx="7"/>
              <a:endCxn id="42" idx="5"/>
            </p:cNvCxnSpPr>
            <p:nvPr/>
          </p:nvCxnSpPr>
          <p:spPr>
            <a:xfrm rot="16200000" flipH="1">
              <a:off x="4852203" y="3597224"/>
              <a:ext cx="23349" cy="10121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" name="Прямая соединительная линия 54"/>
            <p:cNvCxnSpPr>
              <a:stCxn id="41" idx="7"/>
              <a:endCxn id="42" idx="2"/>
            </p:cNvCxnSpPr>
            <p:nvPr/>
          </p:nvCxnSpPr>
          <p:spPr>
            <a:xfrm rot="5400000" flipH="1" flipV="1">
              <a:off x="4954852" y="3704420"/>
              <a:ext cx="28680" cy="564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" name="Прямая соединительная линия 63"/>
            <p:cNvCxnSpPr>
              <a:stCxn id="44" idx="6"/>
              <a:endCxn id="43" idx="6"/>
            </p:cNvCxnSpPr>
            <p:nvPr/>
          </p:nvCxnSpPr>
          <p:spPr>
            <a:xfrm rot="5400000">
              <a:off x="4765359" y="3686551"/>
              <a:ext cx="74386" cy="386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" name="Прямая соединительная линия 67"/>
            <p:cNvCxnSpPr>
              <a:stCxn id="45" idx="1"/>
              <a:endCxn id="44" idx="3"/>
            </p:cNvCxnSpPr>
            <p:nvPr/>
          </p:nvCxnSpPr>
          <p:spPr>
            <a:xfrm rot="16200000" flipH="1">
              <a:off x="4722427" y="3584557"/>
              <a:ext cx="30585" cy="6046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" name="Прямая соединительная линия 73"/>
            <p:cNvCxnSpPr>
              <a:stCxn id="46" idx="1"/>
              <a:endCxn id="45" idx="6"/>
            </p:cNvCxnSpPr>
            <p:nvPr/>
          </p:nvCxnSpPr>
          <p:spPr>
            <a:xfrm rot="16200000" flipH="1">
              <a:off x="4636374" y="3540454"/>
              <a:ext cx="41958" cy="4273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7" name="Прямая соединительная линия 76"/>
            <p:cNvCxnSpPr>
              <a:stCxn id="40" idx="2"/>
              <a:endCxn id="46" idx="5"/>
            </p:cNvCxnSpPr>
            <p:nvPr/>
          </p:nvCxnSpPr>
          <p:spPr>
            <a:xfrm rot="16200000" flipH="1">
              <a:off x="4568392" y="3479288"/>
              <a:ext cx="38719" cy="2452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860" name="TextBox 859"/>
          <p:cNvSpPr txBox="1"/>
          <p:nvPr/>
        </p:nvSpPr>
        <p:spPr>
          <a:xfrm rot="19380116">
            <a:off x="3051864" y="2465752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ОВЕН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grpSp>
        <p:nvGrpSpPr>
          <p:cNvPr id="20" name="Группа 365"/>
          <p:cNvGrpSpPr/>
          <p:nvPr/>
        </p:nvGrpSpPr>
        <p:grpSpPr>
          <a:xfrm rot="764819">
            <a:off x="3269578" y="2333256"/>
            <a:ext cx="472147" cy="550374"/>
            <a:chOff x="2652696" y="2204201"/>
            <a:chExt cx="551136" cy="642449"/>
          </a:xfrm>
        </p:grpSpPr>
        <p:sp>
          <p:nvSpPr>
            <p:cNvPr id="380" name="8-конечная звезда 379"/>
            <p:cNvSpPr/>
            <p:nvPr/>
          </p:nvSpPr>
          <p:spPr>
            <a:xfrm rot="19358116">
              <a:off x="2871949" y="2657642"/>
              <a:ext cx="72000" cy="72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81" name="8-конечная звезда 380"/>
            <p:cNvSpPr/>
            <p:nvPr/>
          </p:nvSpPr>
          <p:spPr>
            <a:xfrm rot="19358116">
              <a:off x="2727627" y="2779680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82" name="8-конечная звезда 381"/>
            <p:cNvSpPr/>
            <p:nvPr/>
          </p:nvSpPr>
          <p:spPr>
            <a:xfrm rot="19358116">
              <a:off x="2868332" y="2792650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83" name="8-конечная звезда 382"/>
            <p:cNvSpPr/>
            <p:nvPr/>
          </p:nvSpPr>
          <p:spPr>
            <a:xfrm rot="19358116">
              <a:off x="3149832" y="2435460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84" name="8-конечная звезда 383"/>
            <p:cNvSpPr/>
            <p:nvPr/>
          </p:nvSpPr>
          <p:spPr>
            <a:xfrm rot="21285766">
              <a:off x="3145278" y="2502344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85" name="8-конечная звезда 384"/>
            <p:cNvSpPr/>
            <p:nvPr/>
          </p:nvSpPr>
          <p:spPr>
            <a:xfrm rot="13849217" flipH="1" flipV="1">
              <a:off x="3086917" y="2509828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86" name="8-конечная звезда 385"/>
            <p:cNvSpPr/>
            <p:nvPr/>
          </p:nvSpPr>
          <p:spPr>
            <a:xfrm rot="19358116">
              <a:off x="3011210" y="2296838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87" name="8-конечная звезда 386"/>
            <p:cNvSpPr/>
            <p:nvPr/>
          </p:nvSpPr>
          <p:spPr>
            <a:xfrm rot="19358116">
              <a:off x="3036144" y="2204201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88" name="8-конечная звезда 387"/>
            <p:cNvSpPr/>
            <p:nvPr/>
          </p:nvSpPr>
          <p:spPr>
            <a:xfrm rot="13849217" flipH="1" flipV="1">
              <a:off x="2795573" y="2581266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89" name="8-конечная звезда 388"/>
            <p:cNvSpPr/>
            <p:nvPr/>
          </p:nvSpPr>
          <p:spPr>
            <a:xfrm rot="13849217" flipH="1" flipV="1">
              <a:off x="2652696" y="2652704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397" name="Прямая соединительная линия 396"/>
            <p:cNvCxnSpPr>
              <a:stCxn id="380" idx="4"/>
              <a:endCxn id="381" idx="0"/>
            </p:cNvCxnSpPr>
            <p:nvPr/>
          </p:nvCxnSpPr>
          <p:spPr>
            <a:xfrm rot="10800000" flipV="1">
              <a:off x="2785779" y="2715490"/>
              <a:ext cx="93559" cy="7692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8" name="Прямая соединительная линия 397"/>
            <p:cNvCxnSpPr>
              <a:stCxn id="380" idx="3"/>
              <a:endCxn id="382" idx="7"/>
            </p:cNvCxnSpPr>
            <p:nvPr/>
          </p:nvCxnSpPr>
          <p:spPr>
            <a:xfrm rot="5400000">
              <a:off x="2869260" y="2758983"/>
              <a:ext cx="63566" cy="424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9" name="Прямая соединительная линия 398"/>
            <p:cNvCxnSpPr>
              <a:stCxn id="381" idx="1"/>
              <a:endCxn id="382" idx="5"/>
            </p:cNvCxnSpPr>
            <p:nvPr/>
          </p:nvCxnSpPr>
          <p:spPr>
            <a:xfrm rot="5400000" flipH="1" flipV="1">
              <a:off x="2830193" y="2778009"/>
              <a:ext cx="323" cy="7643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0" name="Прямая соединительная линия 399"/>
            <p:cNvCxnSpPr>
              <a:stCxn id="380" idx="6"/>
              <a:endCxn id="388" idx="0"/>
            </p:cNvCxnSpPr>
            <p:nvPr/>
          </p:nvCxnSpPr>
          <p:spPr>
            <a:xfrm rot="16200000" flipV="1">
              <a:off x="2838817" y="2617745"/>
              <a:ext cx="42225" cy="5234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1" name="Прямая соединительная линия 400"/>
            <p:cNvCxnSpPr>
              <a:stCxn id="388" idx="6"/>
              <a:endCxn id="386" idx="3"/>
            </p:cNvCxnSpPr>
            <p:nvPr/>
          </p:nvCxnSpPr>
          <p:spPr>
            <a:xfrm flipV="1">
              <a:off x="2837112" y="2350599"/>
              <a:ext cx="197511" cy="23928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3" name="Прямая соединительная линия 402"/>
            <p:cNvCxnSpPr>
              <a:stCxn id="380" idx="0"/>
              <a:endCxn id="385" idx="2"/>
            </p:cNvCxnSpPr>
            <p:nvPr/>
          </p:nvCxnSpPr>
          <p:spPr>
            <a:xfrm flipV="1">
              <a:off x="2936561" y="2548011"/>
              <a:ext cx="155617" cy="12378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8" name="Прямая соединительная линия 407"/>
            <p:cNvCxnSpPr>
              <a:stCxn id="385" idx="6"/>
              <a:endCxn id="383" idx="4"/>
            </p:cNvCxnSpPr>
            <p:nvPr/>
          </p:nvCxnSpPr>
          <p:spPr>
            <a:xfrm flipV="1">
              <a:off x="3128456" y="2478846"/>
              <a:ext cx="26917" cy="3959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2" name="Прямая соединительная линия 421"/>
            <p:cNvCxnSpPr>
              <a:stCxn id="384" idx="6"/>
              <a:endCxn id="383" idx="3"/>
            </p:cNvCxnSpPr>
            <p:nvPr/>
          </p:nvCxnSpPr>
          <p:spPr>
            <a:xfrm rot="5400000" flipH="1" flipV="1">
              <a:off x="3163283" y="2492481"/>
              <a:ext cx="13221" cy="670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0" name="Прямая соединительная линия 449"/>
            <p:cNvCxnSpPr>
              <a:stCxn id="386" idx="2"/>
              <a:endCxn id="383" idx="6"/>
            </p:cNvCxnSpPr>
            <p:nvPr/>
          </p:nvCxnSpPr>
          <p:spPr>
            <a:xfrm rot="16200000" flipH="1">
              <a:off x="3059669" y="2340224"/>
              <a:ext cx="95704" cy="10585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1" name="Прямая соединительная линия 450"/>
            <p:cNvCxnSpPr>
              <a:stCxn id="386" idx="0"/>
              <a:endCxn id="387" idx="3"/>
            </p:cNvCxnSpPr>
            <p:nvPr/>
          </p:nvCxnSpPr>
          <p:spPr>
            <a:xfrm rot="20835181" flipV="1">
              <a:off x="3054209" y="2258557"/>
              <a:ext cx="10809" cy="4829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3" name="Прямая соединительная линия 452"/>
            <p:cNvCxnSpPr>
              <a:stCxn id="388" idx="2"/>
              <a:endCxn id="389" idx="6"/>
            </p:cNvCxnSpPr>
            <p:nvPr/>
          </p:nvCxnSpPr>
          <p:spPr>
            <a:xfrm rot="10800000" flipV="1">
              <a:off x="2694236" y="2619449"/>
              <a:ext cx="106599" cy="4187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652" name="TextBox 651"/>
          <p:cNvSpPr txBox="1"/>
          <p:nvPr/>
        </p:nvSpPr>
        <p:spPr>
          <a:xfrm>
            <a:off x="214282" y="149346"/>
            <a:ext cx="1928826" cy="70788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ru-RU" sz="2000" b="1" dirty="0" smtClean="0">
                <a:solidFill>
                  <a:schemeClr val="bg1"/>
                </a:solidFill>
                <a:latin typeface="Bookman Old Style" pitchFamily="18" charset="0"/>
              </a:rPr>
              <a:t>11 </a:t>
            </a:r>
            <a:r>
              <a:rPr lang="ru-RU" sz="2000" b="1" dirty="0" err="1" smtClean="0">
                <a:solidFill>
                  <a:schemeClr val="bg1"/>
                </a:solidFill>
                <a:latin typeface="Bookman Old Style" pitchFamily="18" charset="0"/>
              </a:rPr>
              <a:t>серпня</a:t>
            </a:r>
            <a:r>
              <a:rPr lang="ru-RU" sz="2000" b="1" dirty="0" smtClean="0">
                <a:solidFill>
                  <a:schemeClr val="bg1"/>
                </a:solidFill>
                <a:latin typeface="Bookman Old Style" pitchFamily="18" charset="0"/>
              </a:rPr>
              <a:t> — 17 </a:t>
            </a:r>
            <a:r>
              <a:rPr lang="ru-RU" sz="2000" b="1" dirty="0" err="1" smtClean="0">
                <a:solidFill>
                  <a:schemeClr val="bg1"/>
                </a:solidFill>
                <a:latin typeface="Bookman Old Style" pitchFamily="18" charset="0"/>
              </a:rPr>
              <a:t>вересня</a:t>
            </a:r>
            <a:endParaRPr lang="uk-UA" sz="2000" b="1" dirty="0">
              <a:solidFill>
                <a:schemeClr val="bg1"/>
              </a:solidFill>
              <a:latin typeface="Bookman Old Style" pitchFamily="18" charset="0"/>
            </a:endParaRPr>
          </a:p>
        </p:txBody>
      </p:sp>
      <p:sp>
        <p:nvSpPr>
          <p:cNvPr id="798" name="Полилиния 797">
            <a:hlinkHover r:id="rId3" action="ppaction://hlinksldjump"/>
          </p:cNvPr>
          <p:cNvSpPr/>
          <p:nvPr/>
        </p:nvSpPr>
        <p:spPr>
          <a:xfrm rot="18957135">
            <a:off x="4632683" y="3366489"/>
            <a:ext cx="1183499" cy="3252292"/>
          </a:xfrm>
          <a:custGeom>
            <a:avLst/>
            <a:gdLst>
              <a:gd name="connsiteX0" fmla="*/ 0 w 1111396"/>
              <a:gd name="connsiteY0" fmla="*/ 3146584 h 3146584"/>
              <a:gd name="connsiteX1" fmla="*/ 555698 w 1111396"/>
              <a:gd name="connsiteY1" fmla="*/ 0 h 3146584"/>
              <a:gd name="connsiteX2" fmla="*/ 1111396 w 1111396"/>
              <a:gd name="connsiteY2" fmla="*/ 3146584 h 3146584"/>
              <a:gd name="connsiteX3" fmla="*/ 0 w 1111396"/>
              <a:gd name="connsiteY3" fmla="*/ 3146584 h 3146584"/>
              <a:gd name="connsiteX0" fmla="*/ 0 w 1178136"/>
              <a:gd name="connsiteY0" fmla="*/ 3146584 h 3146728"/>
              <a:gd name="connsiteX1" fmla="*/ 555698 w 1178136"/>
              <a:gd name="connsiteY1" fmla="*/ 0 h 3146728"/>
              <a:gd name="connsiteX2" fmla="*/ 1178136 w 1178136"/>
              <a:gd name="connsiteY2" fmla="*/ 3146728 h 3146728"/>
              <a:gd name="connsiteX3" fmla="*/ 0 w 1178136"/>
              <a:gd name="connsiteY3" fmla="*/ 3146584 h 3146728"/>
              <a:gd name="connsiteX0" fmla="*/ 0 w 1309203"/>
              <a:gd name="connsiteY0" fmla="*/ 3103754 h 3146728"/>
              <a:gd name="connsiteX1" fmla="*/ 686765 w 1309203"/>
              <a:gd name="connsiteY1" fmla="*/ 0 h 3146728"/>
              <a:gd name="connsiteX2" fmla="*/ 1309203 w 1309203"/>
              <a:gd name="connsiteY2" fmla="*/ 3146728 h 3146728"/>
              <a:gd name="connsiteX3" fmla="*/ 0 w 1309203"/>
              <a:gd name="connsiteY3" fmla="*/ 3103754 h 3146728"/>
              <a:gd name="connsiteX0" fmla="*/ 0 w 1347377"/>
              <a:gd name="connsiteY0" fmla="*/ 3109325 h 3146728"/>
              <a:gd name="connsiteX1" fmla="*/ 724939 w 1347377"/>
              <a:gd name="connsiteY1" fmla="*/ 0 h 3146728"/>
              <a:gd name="connsiteX2" fmla="*/ 1347377 w 1347377"/>
              <a:gd name="connsiteY2" fmla="*/ 3146728 h 3146728"/>
              <a:gd name="connsiteX3" fmla="*/ 0 w 1347377"/>
              <a:gd name="connsiteY3" fmla="*/ 3109325 h 3146728"/>
              <a:gd name="connsiteX0" fmla="*/ 0 w 1347377"/>
              <a:gd name="connsiteY0" fmla="*/ 3109325 h 3146728"/>
              <a:gd name="connsiteX1" fmla="*/ 724939 w 1347377"/>
              <a:gd name="connsiteY1" fmla="*/ 0 h 3146728"/>
              <a:gd name="connsiteX2" fmla="*/ 1347377 w 1347377"/>
              <a:gd name="connsiteY2" fmla="*/ 3146728 h 3146728"/>
              <a:gd name="connsiteX3" fmla="*/ 674426 w 1347377"/>
              <a:gd name="connsiteY3" fmla="*/ 3123470 h 3146728"/>
              <a:gd name="connsiteX4" fmla="*/ 0 w 1347377"/>
              <a:gd name="connsiteY4" fmla="*/ 3109325 h 3146728"/>
              <a:gd name="connsiteX0" fmla="*/ 0 w 1347377"/>
              <a:gd name="connsiteY0" fmla="*/ 3109325 h 3170436"/>
              <a:gd name="connsiteX1" fmla="*/ 724939 w 1347377"/>
              <a:gd name="connsiteY1" fmla="*/ 0 h 3170436"/>
              <a:gd name="connsiteX2" fmla="*/ 1347377 w 1347377"/>
              <a:gd name="connsiteY2" fmla="*/ 3146728 h 3170436"/>
              <a:gd name="connsiteX3" fmla="*/ 710754 w 1347377"/>
              <a:gd name="connsiteY3" fmla="*/ 3170436 h 3170436"/>
              <a:gd name="connsiteX4" fmla="*/ 0 w 1347377"/>
              <a:gd name="connsiteY4" fmla="*/ 3109325 h 3170436"/>
              <a:gd name="connsiteX0" fmla="*/ 0 w 1347377"/>
              <a:gd name="connsiteY0" fmla="*/ 3109325 h 3198291"/>
              <a:gd name="connsiteX1" fmla="*/ 724939 w 1347377"/>
              <a:gd name="connsiteY1" fmla="*/ 0 h 3198291"/>
              <a:gd name="connsiteX2" fmla="*/ 1347377 w 1347377"/>
              <a:gd name="connsiteY2" fmla="*/ 3146728 h 3198291"/>
              <a:gd name="connsiteX3" fmla="*/ 737710 w 1347377"/>
              <a:gd name="connsiteY3" fmla="*/ 3198291 h 3198291"/>
              <a:gd name="connsiteX4" fmla="*/ 0 w 1347377"/>
              <a:gd name="connsiteY4" fmla="*/ 3109325 h 3198291"/>
              <a:gd name="connsiteX0" fmla="*/ 0 w 1347377"/>
              <a:gd name="connsiteY0" fmla="*/ 3109325 h 3230602"/>
              <a:gd name="connsiteX1" fmla="*/ 724939 w 1347377"/>
              <a:gd name="connsiteY1" fmla="*/ 0 h 3230602"/>
              <a:gd name="connsiteX2" fmla="*/ 1347377 w 1347377"/>
              <a:gd name="connsiteY2" fmla="*/ 3146728 h 3230602"/>
              <a:gd name="connsiteX3" fmla="*/ 737710 w 1347377"/>
              <a:gd name="connsiteY3" fmla="*/ 3198291 h 3230602"/>
              <a:gd name="connsiteX4" fmla="*/ 0 w 1347377"/>
              <a:gd name="connsiteY4" fmla="*/ 3109325 h 3230602"/>
              <a:gd name="connsiteX0" fmla="*/ 0 w 1347377"/>
              <a:gd name="connsiteY0" fmla="*/ 3109325 h 3198291"/>
              <a:gd name="connsiteX1" fmla="*/ 724939 w 1347377"/>
              <a:gd name="connsiteY1" fmla="*/ 0 h 3198291"/>
              <a:gd name="connsiteX2" fmla="*/ 1347377 w 1347377"/>
              <a:gd name="connsiteY2" fmla="*/ 3146728 h 3198291"/>
              <a:gd name="connsiteX3" fmla="*/ 737710 w 1347377"/>
              <a:gd name="connsiteY3" fmla="*/ 3198291 h 3198291"/>
              <a:gd name="connsiteX4" fmla="*/ 0 w 1347377"/>
              <a:gd name="connsiteY4" fmla="*/ 3109325 h 3198291"/>
              <a:gd name="connsiteX0" fmla="*/ 0 w 1347377"/>
              <a:gd name="connsiteY0" fmla="*/ 3109325 h 3212766"/>
              <a:gd name="connsiteX1" fmla="*/ 724939 w 1347377"/>
              <a:gd name="connsiteY1" fmla="*/ 0 h 3212766"/>
              <a:gd name="connsiteX2" fmla="*/ 1347377 w 1347377"/>
              <a:gd name="connsiteY2" fmla="*/ 3146728 h 3212766"/>
              <a:gd name="connsiteX3" fmla="*/ 737710 w 1347377"/>
              <a:gd name="connsiteY3" fmla="*/ 3198291 h 3212766"/>
              <a:gd name="connsiteX4" fmla="*/ 0 w 1347377"/>
              <a:gd name="connsiteY4" fmla="*/ 3109325 h 3212766"/>
              <a:gd name="connsiteX0" fmla="*/ 0 w 1347377"/>
              <a:gd name="connsiteY0" fmla="*/ 3109325 h 3198291"/>
              <a:gd name="connsiteX1" fmla="*/ 724939 w 1347377"/>
              <a:gd name="connsiteY1" fmla="*/ 0 h 3198291"/>
              <a:gd name="connsiteX2" fmla="*/ 1347377 w 1347377"/>
              <a:gd name="connsiteY2" fmla="*/ 3146728 h 3198291"/>
              <a:gd name="connsiteX3" fmla="*/ 737710 w 1347377"/>
              <a:gd name="connsiteY3" fmla="*/ 3198291 h 3198291"/>
              <a:gd name="connsiteX4" fmla="*/ 0 w 1347377"/>
              <a:gd name="connsiteY4" fmla="*/ 3109325 h 3198291"/>
              <a:gd name="connsiteX0" fmla="*/ 0 w 1347377"/>
              <a:gd name="connsiteY0" fmla="*/ 3109325 h 3215130"/>
              <a:gd name="connsiteX1" fmla="*/ 724939 w 1347377"/>
              <a:gd name="connsiteY1" fmla="*/ 0 h 3215130"/>
              <a:gd name="connsiteX2" fmla="*/ 1347377 w 1347377"/>
              <a:gd name="connsiteY2" fmla="*/ 3146728 h 3215130"/>
              <a:gd name="connsiteX3" fmla="*/ 737710 w 1347377"/>
              <a:gd name="connsiteY3" fmla="*/ 3198291 h 3215130"/>
              <a:gd name="connsiteX4" fmla="*/ 0 w 1347377"/>
              <a:gd name="connsiteY4" fmla="*/ 3109325 h 3215130"/>
              <a:gd name="connsiteX0" fmla="*/ 0 w 1347377"/>
              <a:gd name="connsiteY0" fmla="*/ 3109325 h 3198291"/>
              <a:gd name="connsiteX1" fmla="*/ 724939 w 1347377"/>
              <a:gd name="connsiteY1" fmla="*/ 0 h 3198291"/>
              <a:gd name="connsiteX2" fmla="*/ 1347377 w 1347377"/>
              <a:gd name="connsiteY2" fmla="*/ 3146728 h 3198291"/>
              <a:gd name="connsiteX3" fmla="*/ 737710 w 1347377"/>
              <a:gd name="connsiteY3" fmla="*/ 3198291 h 3198291"/>
              <a:gd name="connsiteX4" fmla="*/ 0 w 1347377"/>
              <a:gd name="connsiteY4" fmla="*/ 3109325 h 3198291"/>
              <a:gd name="connsiteX0" fmla="*/ 0 w 1283479"/>
              <a:gd name="connsiteY0" fmla="*/ 3109325 h 3198291"/>
              <a:gd name="connsiteX1" fmla="*/ 724939 w 1283479"/>
              <a:gd name="connsiteY1" fmla="*/ 0 h 3198291"/>
              <a:gd name="connsiteX2" fmla="*/ 1283479 w 1283479"/>
              <a:gd name="connsiteY2" fmla="*/ 3134025 h 3198291"/>
              <a:gd name="connsiteX3" fmla="*/ 737710 w 1283479"/>
              <a:gd name="connsiteY3" fmla="*/ 3198291 h 3198291"/>
              <a:gd name="connsiteX4" fmla="*/ 0 w 1283479"/>
              <a:gd name="connsiteY4" fmla="*/ 3109325 h 3198291"/>
              <a:gd name="connsiteX0" fmla="*/ 0 w 1283479"/>
              <a:gd name="connsiteY0" fmla="*/ 3109325 h 3225582"/>
              <a:gd name="connsiteX1" fmla="*/ 724939 w 1283479"/>
              <a:gd name="connsiteY1" fmla="*/ 0 h 3225582"/>
              <a:gd name="connsiteX2" fmla="*/ 1283479 w 1283479"/>
              <a:gd name="connsiteY2" fmla="*/ 3134025 h 3225582"/>
              <a:gd name="connsiteX3" fmla="*/ 737710 w 1283479"/>
              <a:gd name="connsiteY3" fmla="*/ 3198291 h 3225582"/>
              <a:gd name="connsiteX4" fmla="*/ 0 w 1283479"/>
              <a:gd name="connsiteY4" fmla="*/ 3109325 h 3225582"/>
              <a:gd name="connsiteX0" fmla="*/ 0 w 1283479"/>
              <a:gd name="connsiteY0" fmla="*/ 3109325 h 3234197"/>
              <a:gd name="connsiteX1" fmla="*/ 724939 w 1283479"/>
              <a:gd name="connsiteY1" fmla="*/ 0 h 3234197"/>
              <a:gd name="connsiteX2" fmla="*/ 1283479 w 1283479"/>
              <a:gd name="connsiteY2" fmla="*/ 3134025 h 3234197"/>
              <a:gd name="connsiteX3" fmla="*/ 737710 w 1283479"/>
              <a:gd name="connsiteY3" fmla="*/ 3198291 h 3234197"/>
              <a:gd name="connsiteX4" fmla="*/ 0 w 1283479"/>
              <a:gd name="connsiteY4" fmla="*/ 3109325 h 3234197"/>
              <a:gd name="connsiteX0" fmla="*/ 0 w 1310712"/>
              <a:gd name="connsiteY0" fmla="*/ 3040637 h 3234197"/>
              <a:gd name="connsiteX1" fmla="*/ 752172 w 1310712"/>
              <a:gd name="connsiteY1" fmla="*/ 0 h 3234197"/>
              <a:gd name="connsiteX2" fmla="*/ 1310712 w 1310712"/>
              <a:gd name="connsiteY2" fmla="*/ 3134025 h 3234197"/>
              <a:gd name="connsiteX3" fmla="*/ 764943 w 1310712"/>
              <a:gd name="connsiteY3" fmla="*/ 3198291 h 3234197"/>
              <a:gd name="connsiteX4" fmla="*/ 0 w 1310712"/>
              <a:gd name="connsiteY4" fmla="*/ 3040637 h 3234197"/>
              <a:gd name="connsiteX0" fmla="*/ 0 w 1332319"/>
              <a:gd name="connsiteY0" fmla="*/ 3059787 h 3234197"/>
              <a:gd name="connsiteX1" fmla="*/ 773779 w 1332319"/>
              <a:gd name="connsiteY1" fmla="*/ 0 h 3234197"/>
              <a:gd name="connsiteX2" fmla="*/ 1332319 w 1332319"/>
              <a:gd name="connsiteY2" fmla="*/ 3134025 h 3234197"/>
              <a:gd name="connsiteX3" fmla="*/ 786550 w 1332319"/>
              <a:gd name="connsiteY3" fmla="*/ 3198291 h 3234197"/>
              <a:gd name="connsiteX4" fmla="*/ 0 w 1332319"/>
              <a:gd name="connsiteY4" fmla="*/ 3059787 h 3234197"/>
              <a:gd name="connsiteX0" fmla="*/ 0 w 1332319"/>
              <a:gd name="connsiteY0" fmla="*/ 3059787 h 3234197"/>
              <a:gd name="connsiteX1" fmla="*/ 773779 w 1332319"/>
              <a:gd name="connsiteY1" fmla="*/ 0 h 3234197"/>
              <a:gd name="connsiteX2" fmla="*/ 1332319 w 1332319"/>
              <a:gd name="connsiteY2" fmla="*/ 3134025 h 3234197"/>
              <a:gd name="connsiteX3" fmla="*/ 786550 w 1332319"/>
              <a:gd name="connsiteY3" fmla="*/ 3198291 h 3234197"/>
              <a:gd name="connsiteX4" fmla="*/ 0 w 1332319"/>
              <a:gd name="connsiteY4" fmla="*/ 3059787 h 3234197"/>
              <a:gd name="connsiteX0" fmla="*/ 0 w 1332319"/>
              <a:gd name="connsiteY0" fmla="*/ 3059787 h 3234197"/>
              <a:gd name="connsiteX1" fmla="*/ 773779 w 1332319"/>
              <a:gd name="connsiteY1" fmla="*/ 0 h 3234197"/>
              <a:gd name="connsiteX2" fmla="*/ 1332319 w 1332319"/>
              <a:gd name="connsiteY2" fmla="*/ 3134025 h 3234197"/>
              <a:gd name="connsiteX3" fmla="*/ 786550 w 1332319"/>
              <a:gd name="connsiteY3" fmla="*/ 3198291 h 3234197"/>
              <a:gd name="connsiteX4" fmla="*/ 0 w 1332319"/>
              <a:gd name="connsiteY4" fmla="*/ 3059787 h 3234197"/>
              <a:gd name="connsiteX0" fmla="*/ 0 w 1332319"/>
              <a:gd name="connsiteY0" fmla="*/ 3059787 h 3234197"/>
              <a:gd name="connsiteX1" fmla="*/ 773779 w 1332319"/>
              <a:gd name="connsiteY1" fmla="*/ 0 h 3234197"/>
              <a:gd name="connsiteX2" fmla="*/ 1332319 w 1332319"/>
              <a:gd name="connsiteY2" fmla="*/ 3134025 h 3234197"/>
              <a:gd name="connsiteX3" fmla="*/ 786550 w 1332319"/>
              <a:gd name="connsiteY3" fmla="*/ 3198291 h 3234197"/>
              <a:gd name="connsiteX4" fmla="*/ 0 w 1332319"/>
              <a:gd name="connsiteY4" fmla="*/ 3059787 h 3234197"/>
              <a:gd name="connsiteX0" fmla="*/ 0 w 1332319"/>
              <a:gd name="connsiteY0" fmla="*/ 3059787 h 3198291"/>
              <a:gd name="connsiteX1" fmla="*/ 773779 w 1332319"/>
              <a:gd name="connsiteY1" fmla="*/ 0 h 3198291"/>
              <a:gd name="connsiteX2" fmla="*/ 1332319 w 1332319"/>
              <a:gd name="connsiteY2" fmla="*/ 3134025 h 3198291"/>
              <a:gd name="connsiteX3" fmla="*/ 786550 w 1332319"/>
              <a:gd name="connsiteY3" fmla="*/ 3198291 h 3198291"/>
              <a:gd name="connsiteX4" fmla="*/ 0 w 1332319"/>
              <a:gd name="connsiteY4" fmla="*/ 3059787 h 3198291"/>
              <a:gd name="connsiteX0" fmla="*/ 0 w 1332319"/>
              <a:gd name="connsiteY0" fmla="*/ 3059787 h 3225168"/>
              <a:gd name="connsiteX1" fmla="*/ 773779 w 1332319"/>
              <a:gd name="connsiteY1" fmla="*/ 0 h 3225168"/>
              <a:gd name="connsiteX2" fmla="*/ 1332319 w 1332319"/>
              <a:gd name="connsiteY2" fmla="*/ 3134025 h 3225168"/>
              <a:gd name="connsiteX3" fmla="*/ 786550 w 1332319"/>
              <a:gd name="connsiteY3" fmla="*/ 3198291 h 3225168"/>
              <a:gd name="connsiteX4" fmla="*/ 0 w 1332319"/>
              <a:gd name="connsiteY4" fmla="*/ 3059787 h 3225168"/>
              <a:gd name="connsiteX0" fmla="*/ 0 w 1332319"/>
              <a:gd name="connsiteY0" fmla="*/ 3059787 h 3230611"/>
              <a:gd name="connsiteX1" fmla="*/ 773779 w 1332319"/>
              <a:gd name="connsiteY1" fmla="*/ 0 h 3230611"/>
              <a:gd name="connsiteX2" fmla="*/ 1332319 w 1332319"/>
              <a:gd name="connsiteY2" fmla="*/ 3134025 h 3230611"/>
              <a:gd name="connsiteX3" fmla="*/ 786550 w 1332319"/>
              <a:gd name="connsiteY3" fmla="*/ 3198291 h 3230611"/>
              <a:gd name="connsiteX4" fmla="*/ 0 w 1332319"/>
              <a:gd name="connsiteY4" fmla="*/ 3059787 h 3230611"/>
              <a:gd name="connsiteX0" fmla="*/ 0 w 1673952"/>
              <a:gd name="connsiteY0" fmla="*/ 3063894 h 3230611"/>
              <a:gd name="connsiteX1" fmla="*/ 1115412 w 1673952"/>
              <a:gd name="connsiteY1" fmla="*/ 0 h 3230611"/>
              <a:gd name="connsiteX2" fmla="*/ 1673952 w 1673952"/>
              <a:gd name="connsiteY2" fmla="*/ 3134025 h 3230611"/>
              <a:gd name="connsiteX3" fmla="*/ 1128183 w 1673952"/>
              <a:gd name="connsiteY3" fmla="*/ 3198291 h 3230611"/>
              <a:gd name="connsiteX4" fmla="*/ 0 w 1673952"/>
              <a:gd name="connsiteY4" fmla="*/ 3063894 h 3230611"/>
              <a:gd name="connsiteX0" fmla="*/ 0 w 1673952"/>
              <a:gd name="connsiteY0" fmla="*/ 3063894 h 3644674"/>
              <a:gd name="connsiteX1" fmla="*/ 1115412 w 1673952"/>
              <a:gd name="connsiteY1" fmla="*/ 0 h 3644674"/>
              <a:gd name="connsiteX2" fmla="*/ 1673952 w 1673952"/>
              <a:gd name="connsiteY2" fmla="*/ 3134025 h 3644674"/>
              <a:gd name="connsiteX3" fmla="*/ 0 w 1673952"/>
              <a:gd name="connsiteY3" fmla="*/ 3063894 h 3644674"/>
              <a:gd name="connsiteX0" fmla="*/ 0 w 1115412"/>
              <a:gd name="connsiteY0" fmla="*/ 3063894 h 3733357"/>
              <a:gd name="connsiteX1" fmla="*/ 1115412 w 1115412"/>
              <a:gd name="connsiteY1" fmla="*/ 0 h 3733357"/>
              <a:gd name="connsiteX2" fmla="*/ 563987 w 1115412"/>
              <a:gd name="connsiteY2" fmla="*/ 3222708 h 3733357"/>
              <a:gd name="connsiteX3" fmla="*/ 0 w 1115412"/>
              <a:gd name="connsiteY3" fmla="*/ 3063894 h 3733357"/>
              <a:gd name="connsiteX0" fmla="*/ 0 w 1115412"/>
              <a:gd name="connsiteY0" fmla="*/ 3063894 h 3586231"/>
              <a:gd name="connsiteX1" fmla="*/ 1115412 w 1115412"/>
              <a:gd name="connsiteY1" fmla="*/ 0 h 3586231"/>
              <a:gd name="connsiteX2" fmla="*/ 563987 w 1115412"/>
              <a:gd name="connsiteY2" fmla="*/ 3222708 h 3586231"/>
              <a:gd name="connsiteX3" fmla="*/ 0 w 1115412"/>
              <a:gd name="connsiteY3" fmla="*/ 3063894 h 3586231"/>
              <a:gd name="connsiteX0" fmla="*/ 0 w 1115412"/>
              <a:gd name="connsiteY0" fmla="*/ 3063894 h 3252292"/>
              <a:gd name="connsiteX1" fmla="*/ 1115412 w 1115412"/>
              <a:gd name="connsiteY1" fmla="*/ 0 h 3252292"/>
              <a:gd name="connsiteX2" fmla="*/ 563987 w 1115412"/>
              <a:gd name="connsiteY2" fmla="*/ 3222708 h 3252292"/>
              <a:gd name="connsiteX3" fmla="*/ 0 w 1115412"/>
              <a:gd name="connsiteY3" fmla="*/ 3063894 h 3252292"/>
              <a:gd name="connsiteX0" fmla="*/ 0 w 1115412"/>
              <a:gd name="connsiteY0" fmla="*/ 3063894 h 3252292"/>
              <a:gd name="connsiteX1" fmla="*/ 1115412 w 1115412"/>
              <a:gd name="connsiteY1" fmla="*/ 0 h 3252292"/>
              <a:gd name="connsiteX2" fmla="*/ 563987 w 1115412"/>
              <a:gd name="connsiteY2" fmla="*/ 3222708 h 3252292"/>
              <a:gd name="connsiteX3" fmla="*/ 0 w 1115412"/>
              <a:gd name="connsiteY3" fmla="*/ 3063894 h 3252292"/>
              <a:gd name="connsiteX0" fmla="*/ 0 w 1115412"/>
              <a:gd name="connsiteY0" fmla="*/ 3063894 h 3252292"/>
              <a:gd name="connsiteX1" fmla="*/ 1115412 w 1115412"/>
              <a:gd name="connsiteY1" fmla="*/ 0 h 3252292"/>
              <a:gd name="connsiteX2" fmla="*/ 563987 w 1115412"/>
              <a:gd name="connsiteY2" fmla="*/ 3222708 h 3252292"/>
              <a:gd name="connsiteX3" fmla="*/ 0 w 1115412"/>
              <a:gd name="connsiteY3" fmla="*/ 3063894 h 3252292"/>
              <a:gd name="connsiteX0" fmla="*/ 0 w 1115412"/>
              <a:gd name="connsiteY0" fmla="*/ 3063894 h 3252292"/>
              <a:gd name="connsiteX1" fmla="*/ 1115412 w 1115412"/>
              <a:gd name="connsiteY1" fmla="*/ 0 h 3252292"/>
              <a:gd name="connsiteX2" fmla="*/ 563987 w 1115412"/>
              <a:gd name="connsiteY2" fmla="*/ 3222708 h 3252292"/>
              <a:gd name="connsiteX3" fmla="*/ 0 w 1115412"/>
              <a:gd name="connsiteY3" fmla="*/ 3063894 h 3252292"/>
              <a:gd name="connsiteX0" fmla="*/ 0 w 1115412"/>
              <a:gd name="connsiteY0" fmla="*/ 3063894 h 3252292"/>
              <a:gd name="connsiteX1" fmla="*/ 1115412 w 1115412"/>
              <a:gd name="connsiteY1" fmla="*/ 0 h 3252292"/>
              <a:gd name="connsiteX2" fmla="*/ 563987 w 1115412"/>
              <a:gd name="connsiteY2" fmla="*/ 3222708 h 3252292"/>
              <a:gd name="connsiteX3" fmla="*/ 0 w 1115412"/>
              <a:gd name="connsiteY3" fmla="*/ 3063894 h 3252292"/>
              <a:gd name="connsiteX0" fmla="*/ 0 w 1115412"/>
              <a:gd name="connsiteY0" fmla="*/ 3063894 h 3252292"/>
              <a:gd name="connsiteX1" fmla="*/ 1115412 w 1115412"/>
              <a:gd name="connsiteY1" fmla="*/ 0 h 3252292"/>
              <a:gd name="connsiteX2" fmla="*/ 563987 w 1115412"/>
              <a:gd name="connsiteY2" fmla="*/ 3222708 h 3252292"/>
              <a:gd name="connsiteX3" fmla="*/ 0 w 1115412"/>
              <a:gd name="connsiteY3" fmla="*/ 3063894 h 325229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115412" h="3252292">
                <a:moveTo>
                  <a:pt x="0" y="3063894"/>
                </a:moveTo>
                <a:lnTo>
                  <a:pt x="1115412" y="0"/>
                </a:lnTo>
                <a:lnTo>
                  <a:pt x="563987" y="3222708"/>
                </a:lnTo>
                <a:cubicBezTo>
                  <a:pt x="61145" y="3153892"/>
                  <a:pt x="480773" y="3252292"/>
                  <a:pt x="0" y="3063894"/>
                </a:cubicBezTo>
                <a:close/>
              </a:path>
            </a:pathLst>
          </a:custGeom>
          <a:solidFill>
            <a:srgbClr val="000000">
              <a:alpha val="0"/>
            </a:srgbClr>
          </a:solidFill>
          <a:ln>
            <a:solidFill>
              <a:srgbClr val="000000">
                <a:alpha val="0"/>
              </a:srgb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grpSp>
        <p:nvGrpSpPr>
          <p:cNvPr id="664" name="Группа 663"/>
          <p:cNvGrpSpPr/>
          <p:nvPr/>
        </p:nvGrpSpPr>
        <p:grpSpPr>
          <a:xfrm>
            <a:off x="1664351" y="928670"/>
            <a:ext cx="3230611" cy="2500330"/>
            <a:chOff x="1664351" y="928670"/>
            <a:chExt cx="3230611" cy="2500330"/>
          </a:xfrm>
          <a:solidFill>
            <a:srgbClr val="000000">
              <a:alpha val="0"/>
            </a:srgbClr>
          </a:solidFill>
        </p:grpSpPr>
        <p:sp>
          <p:nvSpPr>
            <p:cNvPr id="665" name="Полилиния 664">
              <a:hlinkClick r:id="rId4" action="ppaction://hlinksldjump"/>
            </p:cNvPr>
            <p:cNvSpPr/>
            <p:nvPr/>
          </p:nvSpPr>
          <p:spPr>
            <a:xfrm rot="7524075">
              <a:off x="2572833" y="717036"/>
              <a:ext cx="1413647" cy="3230611"/>
            </a:xfrm>
            <a:custGeom>
              <a:avLst/>
              <a:gdLst>
                <a:gd name="connsiteX0" fmla="*/ 0 w 1111396"/>
                <a:gd name="connsiteY0" fmla="*/ 3146584 h 3146584"/>
                <a:gd name="connsiteX1" fmla="*/ 555698 w 1111396"/>
                <a:gd name="connsiteY1" fmla="*/ 0 h 3146584"/>
                <a:gd name="connsiteX2" fmla="*/ 1111396 w 1111396"/>
                <a:gd name="connsiteY2" fmla="*/ 3146584 h 3146584"/>
                <a:gd name="connsiteX3" fmla="*/ 0 w 1111396"/>
                <a:gd name="connsiteY3" fmla="*/ 3146584 h 3146584"/>
                <a:gd name="connsiteX0" fmla="*/ 0 w 1178136"/>
                <a:gd name="connsiteY0" fmla="*/ 3146584 h 3146728"/>
                <a:gd name="connsiteX1" fmla="*/ 555698 w 1178136"/>
                <a:gd name="connsiteY1" fmla="*/ 0 h 3146728"/>
                <a:gd name="connsiteX2" fmla="*/ 1178136 w 1178136"/>
                <a:gd name="connsiteY2" fmla="*/ 3146728 h 3146728"/>
                <a:gd name="connsiteX3" fmla="*/ 0 w 1178136"/>
                <a:gd name="connsiteY3" fmla="*/ 3146584 h 3146728"/>
                <a:gd name="connsiteX0" fmla="*/ 0 w 1309203"/>
                <a:gd name="connsiteY0" fmla="*/ 3103754 h 3146728"/>
                <a:gd name="connsiteX1" fmla="*/ 686765 w 1309203"/>
                <a:gd name="connsiteY1" fmla="*/ 0 h 3146728"/>
                <a:gd name="connsiteX2" fmla="*/ 1309203 w 1309203"/>
                <a:gd name="connsiteY2" fmla="*/ 3146728 h 3146728"/>
                <a:gd name="connsiteX3" fmla="*/ 0 w 1309203"/>
                <a:gd name="connsiteY3" fmla="*/ 3103754 h 3146728"/>
                <a:gd name="connsiteX0" fmla="*/ 0 w 1347377"/>
                <a:gd name="connsiteY0" fmla="*/ 3109325 h 3146728"/>
                <a:gd name="connsiteX1" fmla="*/ 724939 w 1347377"/>
                <a:gd name="connsiteY1" fmla="*/ 0 h 3146728"/>
                <a:gd name="connsiteX2" fmla="*/ 1347377 w 1347377"/>
                <a:gd name="connsiteY2" fmla="*/ 3146728 h 3146728"/>
                <a:gd name="connsiteX3" fmla="*/ 0 w 1347377"/>
                <a:gd name="connsiteY3" fmla="*/ 3109325 h 3146728"/>
                <a:gd name="connsiteX0" fmla="*/ 0 w 1347377"/>
                <a:gd name="connsiteY0" fmla="*/ 3109325 h 3146728"/>
                <a:gd name="connsiteX1" fmla="*/ 724939 w 1347377"/>
                <a:gd name="connsiteY1" fmla="*/ 0 h 3146728"/>
                <a:gd name="connsiteX2" fmla="*/ 1347377 w 1347377"/>
                <a:gd name="connsiteY2" fmla="*/ 3146728 h 3146728"/>
                <a:gd name="connsiteX3" fmla="*/ 674426 w 1347377"/>
                <a:gd name="connsiteY3" fmla="*/ 3123470 h 3146728"/>
                <a:gd name="connsiteX4" fmla="*/ 0 w 1347377"/>
                <a:gd name="connsiteY4" fmla="*/ 3109325 h 3146728"/>
                <a:gd name="connsiteX0" fmla="*/ 0 w 1347377"/>
                <a:gd name="connsiteY0" fmla="*/ 3109325 h 3170436"/>
                <a:gd name="connsiteX1" fmla="*/ 724939 w 1347377"/>
                <a:gd name="connsiteY1" fmla="*/ 0 h 3170436"/>
                <a:gd name="connsiteX2" fmla="*/ 1347377 w 1347377"/>
                <a:gd name="connsiteY2" fmla="*/ 3146728 h 3170436"/>
                <a:gd name="connsiteX3" fmla="*/ 710754 w 1347377"/>
                <a:gd name="connsiteY3" fmla="*/ 3170436 h 3170436"/>
                <a:gd name="connsiteX4" fmla="*/ 0 w 1347377"/>
                <a:gd name="connsiteY4" fmla="*/ 3109325 h 3170436"/>
                <a:gd name="connsiteX0" fmla="*/ 0 w 1347377"/>
                <a:gd name="connsiteY0" fmla="*/ 3109325 h 3198291"/>
                <a:gd name="connsiteX1" fmla="*/ 724939 w 1347377"/>
                <a:gd name="connsiteY1" fmla="*/ 0 h 3198291"/>
                <a:gd name="connsiteX2" fmla="*/ 1347377 w 1347377"/>
                <a:gd name="connsiteY2" fmla="*/ 3146728 h 3198291"/>
                <a:gd name="connsiteX3" fmla="*/ 737710 w 1347377"/>
                <a:gd name="connsiteY3" fmla="*/ 3198291 h 3198291"/>
                <a:gd name="connsiteX4" fmla="*/ 0 w 1347377"/>
                <a:gd name="connsiteY4" fmla="*/ 3109325 h 3198291"/>
                <a:gd name="connsiteX0" fmla="*/ 0 w 1347377"/>
                <a:gd name="connsiteY0" fmla="*/ 3109325 h 3230602"/>
                <a:gd name="connsiteX1" fmla="*/ 724939 w 1347377"/>
                <a:gd name="connsiteY1" fmla="*/ 0 h 3230602"/>
                <a:gd name="connsiteX2" fmla="*/ 1347377 w 1347377"/>
                <a:gd name="connsiteY2" fmla="*/ 3146728 h 3230602"/>
                <a:gd name="connsiteX3" fmla="*/ 737710 w 1347377"/>
                <a:gd name="connsiteY3" fmla="*/ 3198291 h 3230602"/>
                <a:gd name="connsiteX4" fmla="*/ 0 w 1347377"/>
                <a:gd name="connsiteY4" fmla="*/ 3109325 h 3230602"/>
                <a:gd name="connsiteX0" fmla="*/ 0 w 1347377"/>
                <a:gd name="connsiteY0" fmla="*/ 3109325 h 3198291"/>
                <a:gd name="connsiteX1" fmla="*/ 724939 w 1347377"/>
                <a:gd name="connsiteY1" fmla="*/ 0 h 3198291"/>
                <a:gd name="connsiteX2" fmla="*/ 1347377 w 1347377"/>
                <a:gd name="connsiteY2" fmla="*/ 3146728 h 3198291"/>
                <a:gd name="connsiteX3" fmla="*/ 737710 w 1347377"/>
                <a:gd name="connsiteY3" fmla="*/ 3198291 h 3198291"/>
                <a:gd name="connsiteX4" fmla="*/ 0 w 1347377"/>
                <a:gd name="connsiteY4" fmla="*/ 3109325 h 3198291"/>
                <a:gd name="connsiteX0" fmla="*/ 0 w 1347377"/>
                <a:gd name="connsiteY0" fmla="*/ 3109325 h 3212766"/>
                <a:gd name="connsiteX1" fmla="*/ 724939 w 1347377"/>
                <a:gd name="connsiteY1" fmla="*/ 0 h 3212766"/>
                <a:gd name="connsiteX2" fmla="*/ 1347377 w 1347377"/>
                <a:gd name="connsiteY2" fmla="*/ 3146728 h 3212766"/>
                <a:gd name="connsiteX3" fmla="*/ 737710 w 1347377"/>
                <a:gd name="connsiteY3" fmla="*/ 3198291 h 3212766"/>
                <a:gd name="connsiteX4" fmla="*/ 0 w 1347377"/>
                <a:gd name="connsiteY4" fmla="*/ 3109325 h 3212766"/>
                <a:gd name="connsiteX0" fmla="*/ 0 w 1347377"/>
                <a:gd name="connsiteY0" fmla="*/ 3109325 h 3198291"/>
                <a:gd name="connsiteX1" fmla="*/ 724939 w 1347377"/>
                <a:gd name="connsiteY1" fmla="*/ 0 h 3198291"/>
                <a:gd name="connsiteX2" fmla="*/ 1347377 w 1347377"/>
                <a:gd name="connsiteY2" fmla="*/ 3146728 h 3198291"/>
                <a:gd name="connsiteX3" fmla="*/ 737710 w 1347377"/>
                <a:gd name="connsiteY3" fmla="*/ 3198291 h 3198291"/>
                <a:gd name="connsiteX4" fmla="*/ 0 w 1347377"/>
                <a:gd name="connsiteY4" fmla="*/ 3109325 h 3198291"/>
                <a:gd name="connsiteX0" fmla="*/ 0 w 1347377"/>
                <a:gd name="connsiteY0" fmla="*/ 3109325 h 3215130"/>
                <a:gd name="connsiteX1" fmla="*/ 724939 w 1347377"/>
                <a:gd name="connsiteY1" fmla="*/ 0 h 3215130"/>
                <a:gd name="connsiteX2" fmla="*/ 1347377 w 1347377"/>
                <a:gd name="connsiteY2" fmla="*/ 3146728 h 3215130"/>
                <a:gd name="connsiteX3" fmla="*/ 737710 w 1347377"/>
                <a:gd name="connsiteY3" fmla="*/ 3198291 h 3215130"/>
                <a:gd name="connsiteX4" fmla="*/ 0 w 1347377"/>
                <a:gd name="connsiteY4" fmla="*/ 3109325 h 3215130"/>
                <a:gd name="connsiteX0" fmla="*/ 0 w 1347377"/>
                <a:gd name="connsiteY0" fmla="*/ 3109325 h 3198291"/>
                <a:gd name="connsiteX1" fmla="*/ 724939 w 1347377"/>
                <a:gd name="connsiteY1" fmla="*/ 0 h 3198291"/>
                <a:gd name="connsiteX2" fmla="*/ 1347377 w 1347377"/>
                <a:gd name="connsiteY2" fmla="*/ 3146728 h 3198291"/>
                <a:gd name="connsiteX3" fmla="*/ 737710 w 1347377"/>
                <a:gd name="connsiteY3" fmla="*/ 3198291 h 3198291"/>
                <a:gd name="connsiteX4" fmla="*/ 0 w 1347377"/>
                <a:gd name="connsiteY4" fmla="*/ 3109325 h 3198291"/>
                <a:gd name="connsiteX0" fmla="*/ 0 w 1283479"/>
                <a:gd name="connsiteY0" fmla="*/ 3109325 h 3198291"/>
                <a:gd name="connsiteX1" fmla="*/ 724939 w 1283479"/>
                <a:gd name="connsiteY1" fmla="*/ 0 h 3198291"/>
                <a:gd name="connsiteX2" fmla="*/ 1283479 w 1283479"/>
                <a:gd name="connsiteY2" fmla="*/ 3134025 h 3198291"/>
                <a:gd name="connsiteX3" fmla="*/ 737710 w 1283479"/>
                <a:gd name="connsiteY3" fmla="*/ 3198291 h 3198291"/>
                <a:gd name="connsiteX4" fmla="*/ 0 w 1283479"/>
                <a:gd name="connsiteY4" fmla="*/ 3109325 h 3198291"/>
                <a:gd name="connsiteX0" fmla="*/ 0 w 1283479"/>
                <a:gd name="connsiteY0" fmla="*/ 3109325 h 3225582"/>
                <a:gd name="connsiteX1" fmla="*/ 724939 w 1283479"/>
                <a:gd name="connsiteY1" fmla="*/ 0 h 3225582"/>
                <a:gd name="connsiteX2" fmla="*/ 1283479 w 1283479"/>
                <a:gd name="connsiteY2" fmla="*/ 3134025 h 3225582"/>
                <a:gd name="connsiteX3" fmla="*/ 737710 w 1283479"/>
                <a:gd name="connsiteY3" fmla="*/ 3198291 h 3225582"/>
                <a:gd name="connsiteX4" fmla="*/ 0 w 1283479"/>
                <a:gd name="connsiteY4" fmla="*/ 3109325 h 3225582"/>
                <a:gd name="connsiteX0" fmla="*/ 0 w 1283479"/>
                <a:gd name="connsiteY0" fmla="*/ 3109325 h 3234197"/>
                <a:gd name="connsiteX1" fmla="*/ 724939 w 1283479"/>
                <a:gd name="connsiteY1" fmla="*/ 0 h 3234197"/>
                <a:gd name="connsiteX2" fmla="*/ 1283479 w 1283479"/>
                <a:gd name="connsiteY2" fmla="*/ 3134025 h 3234197"/>
                <a:gd name="connsiteX3" fmla="*/ 737710 w 1283479"/>
                <a:gd name="connsiteY3" fmla="*/ 3198291 h 3234197"/>
                <a:gd name="connsiteX4" fmla="*/ 0 w 1283479"/>
                <a:gd name="connsiteY4" fmla="*/ 3109325 h 3234197"/>
                <a:gd name="connsiteX0" fmla="*/ 0 w 1310712"/>
                <a:gd name="connsiteY0" fmla="*/ 3040637 h 3234197"/>
                <a:gd name="connsiteX1" fmla="*/ 752172 w 1310712"/>
                <a:gd name="connsiteY1" fmla="*/ 0 h 3234197"/>
                <a:gd name="connsiteX2" fmla="*/ 1310712 w 1310712"/>
                <a:gd name="connsiteY2" fmla="*/ 3134025 h 3234197"/>
                <a:gd name="connsiteX3" fmla="*/ 764943 w 1310712"/>
                <a:gd name="connsiteY3" fmla="*/ 3198291 h 3234197"/>
                <a:gd name="connsiteX4" fmla="*/ 0 w 1310712"/>
                <a:gd name="connsiteY4" fmla="*/ 3040637 h 3234197"/>
                <a:gd name="connsiteX0" fmla="*/ 0 w 1332319"/>
                <a:gd name="connsiteY0" fmla="*/ 3059787 h 3234197"/>
                <a:gd name="connsiteX1" fmla="*/ 773779 w 1332319"/>
                <a:gd name="connsiteY1" fmla="*/ 0 h 3234197"/>
                <a:gd name="connsiteX2" fmla="*/ 1332319 w 1332319"/>
                <a:gd name="connsiteY2" fmla="*/ 3134025 h 3234197"/>
                <a:gd name="connsiteX3" fmla="*/ 786550 w 1332319"/>
                <a:gd name="connsiteY3" fmla="*/ 3198291 h 3234197"/>
                <a:gd name="connsiteX4" fmla="*/ 0 w 1332319"/>
                <a:gd name="connsiteY4" fmla="*/ 3059787 h 3234197"/>
                <a:gd name="connsiteX0" fmla="*/ 0 w 1332319"/>
                <a:gd name="connsiteY0" fmla="*/ 3059787 h 3234197"/>
                <a:gd name="connsiteX1" fmla="*/ 773779 w 1332319"/>
                <a:gd name="connsiteY1" fmla="*/ 0 h 3234197"/>
                <a:gd name="connsiteX2" fmla="*/ 1332319 w 1332319"/>
                <a:gd name="connsiteY2" fmla="*/ 3134025 h 3234197"/>
                <a:gd name="connsiteX3" fmla="*/ 786550 w 1332319"/>
                <a:gd name="connsiteY3" fmla="*/ 3198291 h 3234197"/>
                <a:gd name="connsiteX4" fmla="*/ 0 w 1332319"/>
                <a:gd name="connsiteY4" fmla="*/ 3059787 h 3234197"/>
                <a:gd name="connsiteX0" fmla="*/ 0 w 1332319"/>
                <a:gd name="connsiteY0" fmla="*/ 3059787 h 3234197"/>
                <a:gd name="connsiteX1" fmla="*/ 773779 w 1332319"/>
                <a:gd name="connsiteY1" fmla="*/ 0 h 3234197"/>
                <a:gd name="connsiteX2" fmla="*/ 1332319 w 1332319"/>
                <a:gd name="connsiteY2" fmla="*/ 3134025 h 3234197"/>
                <a:gd name="connsiteX3" fmla="*/ 786550 w 1332319"/>
                <a:gd name="connsiteY3" fmla="*/ 3198291 h 3234197"/>
                <a:gd name="connsiteX4" fmla="*/ 0 w 1332319"/>
                <a:gd name="connsiteY4" fmla="*/ 3059787 h 3234197"/>
                <a:gd name="connsiteX0" fmla="*/ 0 w 1332319"/>
                <a:gd name="connsiteY0" fmla="*/ 3059787 h 3234197"/>
                <a:gd name="connsiteX1" fmla="*/ 773779 w 1332319"/>
                <a:gd name="connsiteY1" fmla="*/ 0 h 3234197"/>
                <a:gd name="connsiteX2" fmla="*/ 1332319 w 1332319"/>
                <a:gd name="connsiteY2" fmla="*/ 3134025 h 3234197"/>
                <a:gd name="connsiteX3" fmla="*/ 786550 w 1332319"/>
                <a:gd name="connsiteY3" fmla="*/ 3198291 h 3234197"/>
                <a:gd name="connsiteX4" fmla="*/ 0 w 1332319"/>
                <a:gd name="connsiteY4" fmla="*/ 3059787 h 3234197"/>
                <a:gd name="connsiteX0" fmla="*/ 0 w 1332319"/>
                <a:gd name="connsiteY0" fmla="*/ 3059787 h 3198291"/>
                <a:gd name="connsiteX1" fmla="*/ 773779 w 1332319"/>
                <a:gd name="connsiteY1" fmla="*/ 0 h 3198291"/>
                <a:gd name="connsiteX2" fmla="*/ 1332319 w 1332319"/>
                <a:gd name="connsiteY2" fmla="*/ 3134025 h 3198291"/>
                <a:gd name="connsiteX3" fmla="*/ 786550 w 1332319"/>
                <a:gd name="connsiteY3" fmla="*/ 3198291 h 3198291"/>
                <a:gd name="connsiteX4" fmla="*/ 0 w 1332319"/>
                <a:gd name="connsiteY4" fmla="*/ 3059787 h 3198291"/>
                <a:gd name="connsiteX0" fmla="*/ 0 w 1332319"/>
                <a:gd name="connsiteY0" fmla="*/ 3059787 h 3225168"/>
                <a:gd name="connsiteX1" fmla="*/ 773779 w 1332319"/>
                <a:gd name="connsiteY1" fmla="*/ 0 h 3225168"/>
                <a:gd name="connsiteX2" fmla="*/ 1332319 w 1332319"/>
                <a:gd name="connsiteY2" fmla="*/ 3134025 h 3225168"/>
                <a:gd name="connsiteX3" fmla="*/ 786550 w 1332319"/>
                <a:gd name="connsiteY3" fmla="*/ 3198291 h 3225168"/>
                <a:gd name="connsiteX4" fmla="*/ 0 w 1332319"/>
                <a:gd name="connsiteY4" fmla="*/ 3059787 h 3225168"/>
                <a:gd name="connsiteX0" fmla="*/ 0 w 1332319"/>
                <a:gd name="connsiteY0" fmla="*/ 3059787 h 3230611"/>
                <a:gd name="connsiteX1" fmla="*/ 773779 w 1332319"/>
                <a:gd name="connsiteY1" fmla="*/ 0 h 3230611"/>
                <a:gd name="connsiteX2" fmla="*/ 1332319 w 1332319"/>
                <a:gd name="connsiteY2" fmla="*/ 3134025 h 3230611"/>
                <a:gd name="connsiteX3" fmla="*/ 786550 w 1332319"/>
                <a:gd name="connsiteY3" fmla="*/ 3198291 h 3230611"/>
                <a:gd name="connsiteX4" fmla="*/ 0 w 1332319"/>
                <a:gd name="connsiteY4" fmla="*/ 3059787 h 32306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32319" h="3230611">
                  <a:moveTo>
                    <a:pt x="0" y="3059787"/>
                  </a:moveTo>
                  <a:lnTo>
                    <a:pt x="773779" y="0"/>
                  </a:lnTo>
                  <a:lnTo>
                    <a:pt x="1332319" y="3134025"/>
                  </a:lnTo>
                  <a:cubicBezTo>
                    <a:pt x="1085172" y="3230611"/>
                    <a:pt x="1069366" y="3186397"/>
                    <a:pt x="786550" y="3198291"/>
                  </a:cubicBezTo>
                  <a:cubicBezTo>
                    <a:pt x="379207" y="3175599"/>
                    <a:pt x="275642" y="3177282"/>
                    <a:pt x="0" y="3059787"/>
                  </a:cubicBezTo>
                  <a:close/>
                </a:path>
              </a:pathLst>
            </a:custGeom>
            <a:grpFill/>
            <a:ln>
              <a:solidFill>
                <a:srgbClr val="000000">
                  <a:alpha val="0"/>
                </a:srgbClr>
              </a:solidFill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674" name="Прямая соединительная линия 673"/>
            <p:cNvCxnSpPr/>
            <p:nvPr/>
          </p:nvCxnSpPr>
          <p:spPr>
            <a:xfrm rot="16200000" flipV="1">
              <a:off x="2285984" y="1142984"/>
              <a:ext cx="2500330" cy="2071702"/>
            </a:xfrm>
            <a:prstGeom prst="line">
              <a:avLst/>
            </a:prstGeom>
            <a:grpFill/>
            <a:ln>
              <a:solidFill>
                <a:srgbClr val="000000">
                  <a:alpha val="0"/>
                </a:srgbClr>
              </a:solidFill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</p:cxnSp>
        <p:cxnSp>
          <p:nvCxnSpPr>
            <p:cNvPr id="675" name="Прямая соединительная линия 674"/>
            <p:cNvCxnSpPr/>
            <p:nvPr/>
          </p:nvCxnSpPr>
          <p:spPr>
            <a:xfrm rot="16200000" flipV="1">
              <a:off x="2440517" y="1262624"/>
              <a:ext cx="1346019" cy="2876266"/>
            </a:xfrm>
            <a:prstGeom prst="line">
              <a:avLst/>
            </a:prstGeom>
            <a:grpFill/>
            <a:ln>
              <a:solidFill>
                <a:srgbClr val="000000">
                  <a:alpha val="0"/>
                </a:srgbClr>
              </a:solidFill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</p:cxnSp>
      </p:grpSp>
      <p:sp>
        <p:nvSpPr>
          <p:cNvPr id="687" name="Полилиния 686">
            <a:hlinkClick r:id="rId5" action="ppaction://hlinksldjump"/>
          </p:cNvPr>
          <p:cNvSpPr/>
          <p:nvPr/>
        </p:nvSpPr>
        <p:spPr>
          <a:xfrm rot="9183955">
            <a:off x="3056427" y="211812"/>
            <a:ext cx="2066696" cy="3198291"/>
          </a:xfrm>
          <a:custGeom>
            <a:avLst/>
            <a:gdLst>
              <a:gd name="connsiteX0" fmla="*/ 0 w 1111396"/>
              <a:gd name="connsiteY0" fmla="*/ 3146584 h 3146584"/>
              <a:gd name="connsiteX1" fmla="*/ 555698 w 1111396"/>
              <a:gd name="connsiteY1" fmla="*/ 0 h 3146584"/>
              <a:gd name="connsiteX2" fmla="*/ 1111396 w 1111396"/>
              <a:gd name="connsiteY2" fmla="*/ 3146584 h 3146584"/>
              <a:gd name="connsiteX3" fmla="*/ 0 w 1111396"/>
              <a:gd name="connsiteY3" fmla="*/ 3146584 h 3146584"/>
              <a:gd name="connsiteX0" fmla="*/ 0 w 1178136"/>
              <a:gd name="connsiteY0" fmla="*/ 3146584 h 3146728"/>
              <a:gd name="connsiteX1" fmla="*/ 555698 w 1178136"/>
              <a:gd name="connsiteY1" fmla="*/ 0 h 3146728"/>
              <a:gd name="connsiteX2" fmla="*/ 1178136 w 1178136"/>
              <a:gd name="connsiteY2" fmla="*/ 3146728 h 3146728"/>
              <a:gd name="connsiteX3" fmla="*/ 0 w 1178136"/>
              <a:gd name="connsiteY3" fmla="*/ 3146584 h 3146728"/>
              <a:gd name="connsiteX0" fmla="*/ 0 w 1309203"/>
              <a:gd name="connsiteY0" fmla="*/ 3103754 h 3146728"/>
              <a:gd name="connsiteX1" fmla="*/ 686765 w 1309203"/>
              <a:gd name="connsiteY1" fmla="*/ 0 h 3146728"/>
              <a:gd name="connsiteX2" fmla="*/ 1309203 w 1309203"/>
              <a:gd name="connsiteY2" fmla="*/ 3146728 h 3146728"/>
              <a:gd name="connsiteX3" fmla="*/ 0 w 1309203"/>
              <a:gd name="connsiteY3" fmla="*/ 3103754 h 3146728"/>
              <a:gd name="connsiteX0" fmla="*/ 0 w 1347377"/>
              <a:gd name="connsiteY0" fmla="*/ 3109325 h 3146728"/>
              <a:gd name="connsiteX1" fmla="*/ 724939 w 1347377"/>
              <a:gd name="connsiteY1" fmla="*/ 0 h 3146728"/>
              <a:gd name="connsiteX2" fmla="*/ 1347377 w 1347377"/>
              <a:gd name="connsiteY2" fmla="*/ 3146728 h 3146728"/>
              <a:gd name="connsiteX3" fmla="*/ 0 w 1347377"/>
              <a:gd name="connsiteY3" fmla="*/ 3109325 h 3146728"/>
              <a:gd name="connsiteX0" fmla="*/ 0 w 1347377"/>
              <a:gd name="connsiteY0" fmla="*/ 3109325 h 3146728"/>
              <a:gd name="connsiteX1" fmla="*/ 724939 w 1347377"/>
              <a:gd name="connsiteY1" fmla="*/ 0 h 3146728"/>
              <a:gd name="connsiteX2" fmla="*/ 1347377 w 1347377"/>
              <a:gd name="connsiteY2" fmla="*/ 3146728 h 3146728"/>
              <a:gd name="connsiteX3" fmla="*/ 674426 w 1347377"/>
              <a:gd name="connsiteY3" fmla="*/ 3123470 h 3146728"/>
              <a:gd name="connsiteX4" fmla="*/ 0 w 1347377"/>
              <a:gd name="connsiteY4" fmla="*/ 3109325 h 3146728"/>
              <a:gd name="connsiteX0" fmla="*/ 0 w 1347377"/>
              <a:gd name="connsiteY0" fmla="*/ 3109325 h 3170436"/>
              <a:gd name="connsiteX1" fmla="*/ 724939 w 1347377"/>
              <a:gd name="connsiteY1" fmla="*/ 0 h 3170436"/>
              <a:gd name="connsiteX2" fmla="*/ 1347377 w 1347377"/>
              <a:gd name="connsiteY2" fmla="*/ 3146728 h 3170436"/>
              <a:gd name="connsiteX3" fmla="*/ 710754 w 1347377"/>
              <a:gd name="connsiteY3" fmla="*/ 3170436 h 3170436"/>
              <a:gd name="connsiteX4" fmla="*/ 0 w 1347377"/>
              <a:gd name="connsiteY4" fmla="*/ 3109325 h 3170436"/>
              <a:gd name="connsiteX0" fmla="*/ 0 w 1347377"/>
              <a:gd name="connsiteY0" fmla="*/ 3109325 h 3198291"/>
              <a:gd name="connsiteX1" fmla="*/ 724939 w 1347377"/>
              <a:gd name="connsiteY1" fmla="*/ 0 h 3198291"/>
              <a:gd name="connsiteX2" fmla="*/ 1347377 w 1347377"/>
              <a:gd name="connsiteY2" fmla="*/ 3146728 h 3198291"/>
              <a:gd name="connsiteX3" fmla="*/ 737710 w 1347377"/>
              <a:gd name="connsiteY3" fmla="*/ 3198291 h 3198291"/>
              <a:gd name="connsiteX4" fmla="*/ 0 w 1347377"/>
              <a:gd name="connsiteY4" fmla="*/ 3109325 h 3198291"/>
              <a:gd name="connsiteX0" fmla="*/ 0 w 1347377"/>
              <a:gd name="connsiteY0" fmla="*/ 3109325 h 3230602"/>
              <a:gd name="connsiteX1" fmla="*/ 724939 w 1347377"/>
              <a:gd name="connsiteY1" fmla="*/ 0 h 3230602"/>
              <a:gd name="connsiteX2" fmla="*/ 1347377 w 1347377"/>
              <a:gd name="connsiteY2" fmla="*/ 3146728 h 3230602"/>
              <a:gd name="connsiteX3" fmla="*/ 737710 w 1347377"/>
              <a:gd name="connsiteY3" fmla="*/ 3198291 h 3230602"/>
              <a:gd name="connsiteX4" fmla="*/ 0 w 1347377"/>
              <a:gd name="connsiteY4" fmla="*/ 3109325 h 3230602"/>
              <a:gd name="connsiteX0" fmla="*/ 0 w 1347377"/>
              <a:gd name="connsiteY0" fmla="*/ 3109325 h 3198291"/>
              <a:gd name="connsiteX1" fmla="*/ 724939 w 1347377"/>
              <a:gd name="connsiteY1" fmla="*/ 0 h 3198291"/>
              <a:gd name="connsiteX2" fmla="*/ 1347377 w 1347377"/>
              <a:gd name="connsiteY2" fmla="*/ 3146728 h 3198291"/>
              <a:gd name="connsiteX3" fmla="*/ 737710 w 1347377"/>
              <a:gd name="connsiteY3" fmla="*/ 3198291 h 3198291"/>
              <a:gd name="connsiteX4" fmla="*/ 0 w 1347377"/>
              <a:gd name="connsiteY4" fmla="*/ 3109325 h 3198291"/>
              <a:gd name="connsiteX0" fmla="*/ 0 w 1347377"/>
              <a:gd name="connsiteY0" fmla="*/ 3109325 h 3212766"/>
              <a:gd name="connsiteX1" fmla="*/ 724939 w 1347377"/>
              <a:gd name="connsiteY1" fmla="*/ 0 h 3212766"/>
              <a:gd name="connsiteX2" fmla="*/ 1347377 w 1347377"/>
              <a:gd name="connsiteY2" fmla="*/ 3146728 h 3212766"/>
              <a:gd name="connsiteX3" fmla="*/ 737710 w 1347377"/>
              <a:gd name="connsiteY3" fmla="*/ 3198291 h 3212766"/>
              <a:gd name="connsiteX4" fmla="*/ 0 w 1347377"/>
              <a:gd name="connsiteY4" fmla="*/ 3109325 h 3212766"/>
              <a:gd name="connsiteX0" fmla="*/ 0 w 1347377"/>
              <a:gd name="connsiteY0" fmla="*/ 3109325 h 3198291"/>
              <a:gd name="connsiteX1" fmla="*/ 724939 w 1347377"/>
              <a:gd name="connsiteY1" fmla="*/ 0 h 3198291"/>
              <a:gd name="connsiteX2" fmla="*/ 1347377 w 1347377"/>
              <a:gd name="connsiteY2" fmla="*/ 3146728 h 3198291"/>
              <a:gd name="connsiteX3" fmla="*/ 737710 w 1347377"/>
              <a:gd name="connsiteY3" fmla="*/ 3198291 h 3198291"/>
              <a:gd name="connsiteX4" fmla="*/ 0 w 1347377"/>
              <a:gd name="connsiteY4" fmla="*/ 3109325 h 3198291"/>
              <a:gd name="connsiteX0" fmla="*/ 0 w 1347377"/>
              <a:gd name="connsiteY0" fmla="*/ 3109325 h 3215130"/>
              <a:gd name="connsiteX1" fmla="*/ 724939 w 1347377"/>
              <a:gd name="connsiteY1" fmla="*/ 0 h 3215130"/>
              <a:gd name="connsiteX2" fmla="*/ 1347377 w 1347377"/>
              <a:gd name="connsiteY2" fmla="*/ 3146728 h 3215130"/>
              <a:gd name="connsiteX3" fmla="*/ 737710 w 1347377"/>
              <a:gd name="connsiteY3" fmla="*/ 3198291 h 3215130"/>
              <a:gd name="connsiteX4" fmla="*/ 0 w 1347377"/>
              <a:gd name="connsiteY4" fmla="*/ 3109325 h 3215130"/>
              <a:gd name="connsiteX0" fmla="*/ 0 w 1347377"/>
              <a:gd name="connsiteY0" fmla="*/ 3109325 h 3198291"/>
              <a:gd name="connsiteX1" fmla="*/ 724939 w 1347377"/>
              <a:gd name="connsiteY1" fmla="*/ 0 h 3198291"/>
              <a:gd name="connsiteX2" fmla="*/ 1347377 w 1347377"/>
              <a:gd name="connsiteY2" fmla="*/ 3146728 h 3198291"/>
              <a:gd name="connsiteX3" fmla="*/ 737710 w 1347377"/>
              <a:gd name="connsiteY3" fmla="*/ 3198291 h 3198291"/>
              <a:gd name="connsiteX4" fmla="*/ 0 w 1347377"/>
              <a:gd name="connsiteY4" fmla="*/ 3109325 h 3198291"/>
              <a:gd name="connsiteX0" fmla="*/ 0 w 1283479"/>
              <a:gd name="connsiteY0" fmla="*/ 3109325 h 3198291"/>
              <a:gd name="connsiteX1" fmla="*/ 724939 w 1283479"/>
              <a:gd name="connsiteY1" fmla="*/ 0 h 3198291"/>
              <a:gd name="connsiteX2" fmla="*/ 1283479 w 1283479"/>
              <a:gd name="connsiteY2" fmla="*/ 3134025 h 3198291"/>
              <a:gd name="connsiteX3" fmla="*/ 737710 w 1283479"/>
              <a:gd name="connsiteY3" fmla="*/ 3198291 h 3198291"/>
              <a:gd name="connsiteX4" fmla="*/ 0 w 1283479"/>
              <a:gd name="connsiteY4" fmla="*/ 3109325 h 3198291"/>
              <a:gd name="connsiteX0" fmla="*/ 0 w 1283479"/>
              <a:gd name="connsiteY0" fmla="*/ 3109325 h 3225582"/>
              <a:gd name="connsiteX1" fmla="*/ 724939 w 1283479"/>
              <a:gd name="connsiteY1" fmla="*/ 0 h 3225582"/>
              <a:gd name="connsiteX2" fmla="*/ 1283479 w 1283479"/>
              <a:gd name="connsiteY2" fmla="*/ 3134025 h 3225582"/>
              <a:gd name="connsiteX3" fmla="*/ 737710 w 1283479"/>
              <a:gd name="connsiteY3" fmla="*/ 3198291 h 3225582"/>
              <a:gd name="connsiteX4" fmla="*/ 0 w 1283479"/>
              <a:gd name="connsiteY4" fmla="*/ 3109325 h 3225582"/>
              <a:gd name="connsiteX0" fmla="*/ 0 w 1283479"/>
              <a:gd name="connsiteY0" fmla="*/ 3109325 h 3234197"/>
              <a:gd name="connsiteX1" fmla="*/ 724939 w 1283479"/>
              <a:gd name="connsiteY1" fmla="*/ 0 h 3234197"/>
              <a:gd name="connsiteX2" fmla="*/ 1283479 w 1283479"/>
              <a:gd name="connsiteY2" fmla="*/ 3134025 h 3234197"/>
              <a:gd name="connsiteX3" fmla="*/ 737710 w 1283479"/>
              <a:gd name="connsiteY3" fmla="*/ 3198291 h 3234197"/>
              <a:gd name="connsiteX4" fmla="*/ 0 w 1283479"/>
              <a:gd name="connsiteY4" fmla="*/ 3109325 h 3234197"/>
              <a:gd name="connsiteX0" fmla="*/ 0 w 1310712"/>
              <a:gd name="connsiteY0" fmla="*/ 3040637 h 3234197"/>
              <a:gd name="connsiteX1" fmla="*/ 752172 w 1310712"/>
              <a:gd name="connsiteY1" fmla="*/ 0 h 3234197"/>
              <a:gd name="connsiteX2" fmla="*/ 1310712 w 1310712"/>
              <a:gd name="connsiteY2" fmla="*/ 3134025 h 3234197"/>
              <a:gd name="connsiteX3" fmla="*/ 764943 w 1310712"/>
              <a:gd name="connsiteY3" fmla="*/ 3198291 h 3234197"/>
              <a:gd name="connsiteX4" fmla="*/ 0 w 1310712"/>
              <a:gd name="connsiteY4" fmla="*/ 3040637 h 3234197"/>
              <a:gd name="connsiteX0" fmla="*/ 0 w 1332319"/>
              <a:gd name="connsiteY0" fmla="*/ 3059787 h 3234197"/>
              <a:gd name="connsiteX1" fmla="*/ 773779 w 1332319"/>
              <a:gd name="connsiteY1" fmla="*/ 0 h 3234197"/>
              <a:gd name="connsiteX2" fmla="*/ 1332319 w 1332319"/>
              <a:gd name="connsiteY2" fmla="*/ 3134025 h 3234197"/>
              <a:gd name="connsiteX3" fmla="*/ 786550 w 1332319"/>
              <a:gd name="connsiteY3" fmla="*/ 3198291 h 3234197"/>
              <a:gd name="connsiteX4" fmla="*/ 0 w 1332319"/>
              <a:gd name="connsiteY4" fmla="*/ 3059787 h 3234197"/>
              <a:gd name="connsiteX0" fmla="*/ 0 w 1332319"/>
              <a:gd name="connsiteY0" fmla="*/ 3059787 h 3234197"/>
              <a:gd name="connsiteX1" fmla="*/ 773779 w 1332319"/>
              <a:gd name="connsiteY1" fmla="*/ 0 h 3234197"/>
              <a:gd name="connsiteX2" fmla="*/ 1332319 w 1332319"/>
              <a:gd name="connsiteY2" fmla="*/ 3134025 h 3234197"/>
              <a:gd name="connsiteX3" fmla="*/ 786550 w 1332319"/>
              <a:gd name="connsiteY3" fmla="*/ 3198291 h 3234197"/>
              <a:gd name="connsiteX4" fmla="*/ 0 w 1332319"/>
              <a:gd name="connsiteY4" fmla="*/ 3059787 h 3234197"/>
              <a:gd name="connsiteX0" fmla="*/ 0 w 1332319"/>
              <a:gd name="connsiteY0" fmla="*/ 3059787 h 3234197"/>
              <a:gd name="connsiteX1" fmla="*/ 773779 w 1332319"/>
              <a:gd name="connsiteY1" fmla="*/ 0 h 3234197"/>
              <a:gd name="connsiteX2" fmla="*/ 1332319 w 1332319"/>
              <a:gd name="connsiteY2" fmla="*/ 3134025 h 3234197"/>
              <a:gd name="connsiteX3" fmla="*/ 786550 w 1332319"/>
              <a:gd name="connsiteY3" fmla="*/ 3198291 h 3234197"/>
              <a:gd name="connsiteX4" fmla="*/ 0 w 1332319"/>
              <a:gd name="connsiteY4" fmla="*/ 3059787 h 3234197"/>
              <a:gd name="connsiteX0" fmla="*/ 0 w 1332319"/>
              <a:gd name="connsiteY0" fmla="*/ 3059787 h 3234197"/>
              <a:gd name="connsiteX1" fmla="*/ 773779 w 1332319"/>
              <a:gd name="connsiteY1" fmla="*/ 0 h 3234197"/>
              <a:gd name="connsiteX2" fmla="*/ 1332319 w 1332319"/>
              <a:gd name="connsiteY2" fmla="*/ 3134025 h 3234197"/>
              <a:gd name="connsiteX3" fmla="*/ 786550 w 1332319"/>
              <a:gd name="connsiteY3" fmla="*/ 3198291 h 3234197"/>
              <a:gd name="connsiteX4" fmla="*/ 0 w 1332319"/>
              <a:gd name="connsiteY4" fmla="*/ 3059787 h 3234197"/>
              <a:gd name="connsiteX0" fmla="*/ 0 w 1332319"/>
              <a:gd name="connsiteY0" fmla="*/ 3059787 h 3198291"/>
              <a:gd name="connsiteX1" fmla="*/ 773779 w 1332319"/>
              <a:gd name="connsiteY1" fmla="*/ 0 h 3198291"/>
              <a:gd name="connsiteX2" fmla="*/ 1332319 w 1332319"/>
              <a:gd name="connsiteY2" fmla="*/ 3134025 h 3198291"/>
              <a:gd name="connsiteX3" fmla="*/ 786550 w 1332319"/>
              <a:gd name="connsiteY3" fmla="*/ 3198291 h 3198291"/>
              <a:gd name="connsiteX4" fmla="*/ 0 w 1332319"/>
              <a:gd name="connsiteY4" fmla="*/ 3059787 h 3198291"/>
              <a:gd name="connsiteX0" fmla="*/ 0 w 1332319"/>
              <a:gd name="connsiteY0" fmla="*/ 3059787 h 3225168"/>
              <a:gd name="connsiteX1" fmla="*/ 773779 w 1332319"/>
              <a:gd name="connsiteY1" fmla="*/ 0 h 3225168"/>
              <a:gd name="connsiteX2" fmla="*/ 1332319 w 1332319"/>
              <a:gd name="connsiteY2" fmla="*/ 3134025 h 3225168"/>
              <a:gd name="connsiteX3" fmla="*/ 786550 w 1332319"/>
              <a:gd name="connsiteY3" fmla="*/ 3198291 h 3225168"/>
              <a:gd name="connsiteX4" fmla="*/ 0 w 1332319"/>
              <a:gd name="connsiteY4" fmla="*/ 3059787 h 3225168"/>
              <a:gd name="connsiteX0" fmla="*/ 0 w 1332319"/>
              <a:gd name="connsiteY0" fmla="*/ 3059787 h 3230611"/>
              <a:gd name="connsiteX1" fmla="*/ 773779 w 1332319"/>
              <a:gd name="connsiteY1" fmla="*/ 0 h 3230611"/>
              <a:gd name="connsiteX2" fmla="*/ 1332319 w 1332319"/>
              <a:gd name="connsiteY2" fmla="*/ 3134025 h 3230611"/>
              <a:gd name="connsiteX3" fmla="*/ 786550 w 1332319"/>
              <a:gd name="connsiteY3" fmla="*/ 3198291 h 3230611"/>
              <a:gd name="connsiteX4" fmla="*/ 0 w 1332319"/>
              <a:gd name="connsiteY4" fmla="*/ 3059787 h 3230611"/>
              <a:gd name="connsiteX0" fmla="*/ 0 w 1793717"/>
              <a:gd name="connsiteY0" fmla="*/ 2936115 h 3230611"/>
              <a:gd name="connsiteX1" fmla="*/ 1235177 w 1793717"/>
              <a:gd name="connsiteY1" fmla="*/ 0 h 3230611"/>
              <a:gd name="connsiteX2" fmla="*/ 1793717 w 1793717"/>
              <a:gd name="connsiteY2" fmla="*/ 3134025 h 3230611"/>
              <a:gd name="connsiteX3" fmla="*/ 1247948 w 1793717"/>
              <a:gd name="connsiteY3" fmla="*/ 3198291 h 3230611"/>
              <a:gd name="connsiteX4" fmla="*/ 0 w 1793717"/>
              <a:gd name="connsiteY4" fmla="*/ 2936115 h 3230611"/>
              <a:gd name="connsiteX0" fmla="*/ 0 w 1947798"/>
              <a:gd name="connsiteY0" fmla="*/ 2936115 h 3252877"/>
              <a:gd name="connsiteX1" fmla="*/ 1235177 w 1947798"/>
              <a:gd name="connsiteY1" fmla="*/ 0 h 3252877"/>
              <a:gd name="connsiteX2" fmla="*/ 1947798 w 1947798"/>
              <a:gd name="connsiteY2" fmla="*/ 3156291 h 3252877"/>
              <a:gd name="connsiteX3" fmla="*/ 1247948 w 1947798"/>
              <a:gd name="connsiteY3" fmla="*/ 3198291 h 3252877"/>
              <a:gd name="connsiteX4" fmla="*/ 0 w 1947798"/>
              <a:gd name="connsiteY4" fmla="*/ 2936115 h 3252877"/>
              <a:gd name="connsiteX0" fmla="*/ 0 w 1947798"/>
              <a:gd name="connsiteY0" fmla="*/ 2936115 h 3198291"/>
              <a:gd name="connsiteX1" fmla="*/ 1235177 w 1947798"/>
              <a:gd name="connsiteY1" fmla="*/ 0 h 3198291"/>
              <a:gd name="connsiteX2" fmla="*/ 1947798 w 1947798"/>
              <a:gd name="connsiteY2" fmla="*/ 3156291 h 3198291"/>
              <a:gd name="connsiteX3" fmla="*/ 1247948 w 1947798"/>
              <a:gd name="connsiteY3" fmla="*/ 3198291 h 3198291"/>
              <a:gd name="connsiteX4" fmla="*/ 0 w 1947798"/>
              <a:gd name="connsiteY4" fmla="*/ 2936115 h 319829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947798" h="3198291">
                <a:moveTo>
                  <a:pt x="0" y="2936115"/>
                </a:moveTo>
                <a:lnTo>
                  <a:pt x="1235177" y="0"/>
                </a:lnTo>
                <a:lnTo>
                  <a:pt x="1947798" y="3156291"/>
                </a:lnTo>
                <a:cubicBezTo>
                  <a:pt x="1635806" y="3197159"/>
                  <a:pt x="1530764" y="3186397"/>
                  <a:pt x="1247948" y="3198291"/>
                </a:cubicBezTo>
                <a:cubicBezTo>
                  <a:pt x="840605" y="3175599"/>
                  <a:pt x="275642" y="3053610"/>
                  <a:pt x="0" y="2936115"/>
                </a:cubicBezTo>
                <a:close/>
              </a:path>
            </a:pathLst>
          </a:custGeom>
          <a:solidFill>
            <a:srgbClr val="000000">
              <a:alpha val="0"/>
            </a:srgbClr>
          </a:solidFill>
          <a:ln>
            <a:solidFill>
              <a:srgbClr val="000000">
                <a:alpha val="0"/>
              </a:srgb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grpSp>
        <p:nvGrpSpPr>
          <p:cNvPr id="690" name="Группа 689"/>
          <p:cNvGrpSpPr/>
          <p:nvPr/>
        </p:nvGrpSpPr>
        <p:grpSpPr>
          <a:xfrm>
            <a:off x="4253358" y="175642"/>
            <a:ext cx="1890280" cy="3341350"/>
            <a:chOff x="4253358" y="175642"/>
            <a:chExt cx="1890280" cy="3341350"/>
          </a:xfrm>
          <a:solidFill>
            <a:srgbClr val="000000">
              <a:alpha val="0"/>
            </a:srgbClr>
          </a:solidFill>
        </p:grpSpPr>
        <p:sp>
          <p:nvSpPr>
            <p:cNvPr id="691" name="Полилиния 690">
              <a:hlinkClick r:id="rId6" action="ppaction://hlinksldjump"/>
            </p:cNvPr>
            <p:cNvSpPr/>
            <p:nvPr/>
          </p:nvSpPr>
          <p:spPr>
            <a:xfrm rot="11199332">
              <a:off x="4253358" y="175642"/>
              <a:ext cx="1704731" cy="3341350"/>
            </a:xfrm>
            <a:custGeom>
              <a:avLst/>
              <a:gdLst>
                <a:gd name="connsiteX0" fmla="*/ 0 w 1111396"/>
                <a:gd name="connsiteY0" fmla="*/ 3146584 h 3146584"/>
                <a:gd name="connsiteX1" fmla="*/ 555698 w 1111396"/>
                <a:gd name="connsiteY1" fmla="*/ 0 h 3146584"/>
                <a:gd name="connsiteX2" fmla="*/ 1111396 w 1111396"/>
                <a:gd name="connsiteY2" fmla="*/ 3146584 h 3146584"/>
                <a:gd name="connsiteX3" fmla="*/ 0 w 1111396"/>
                <a:gd name="connsiteY3" fmla="*/ 3146584 h 3146584"/>
                <a:gd name="connsiteX0" fmla="*/ 0 w 1178136"/>
                <a:gd name="connsiteY0" fmla="*/ 3146584 h 3146728"/>
                <a:gd name="connsiteX1" fmla="*/ 555698 w 1178136"/>
                <a:gd name="connsiteY1" fmla="*/ 0 h 3146728"/>
                <a:gd name="connsiteX2" fmla="*/ 1178136 w 1178136"/>
                <a:gd name="connsiteY2" fmla="*/ 3146728 h 3146728"/>
                <a:gd name="connsiteX3" fmla="*/ 0 w 1178136"/>
                <a:gd name="connsiteY3" fmla="*/ 3146584 h 3146728"/>
                <a:gd name="connsiteX0" fmla="*/ 0 w 1309203"/>
                <a:gd name="connsiteY0" fmla="*/ 3103754 h 3146728"/>
                <a:gd name="connsiteX1" fmla="*/ 686765 w 1309203"/>
                <a:gd name="connsiteY1" fmla="*/ 0 h 3146728"/>
                <a:gd name="connsiteX2" fmla="*/ 1309203 w 1309203"/>
                <a:gd name="connsiteY2" fmla="*/ 3146728 h 3146728"/>
                <a:gd name="connsiteX3" fmla="*/ 0 w 1309203"/>
                <a:gd name="connsiteY3" fmla="*/ 3103754 h 3146728"/>
                <a:gd name="connsiteX0" fmla="*/ 0 w 1347377"/>
                <a:gd name="connsiteY0" fmla="*/ 3109325 h 3146728"/>
                <a:gd name="connsiteX1" fmla="*/ 724939 w 1347377"/>
                <a:gd name="connsiteY1" fmla="*/ 0 h 3146728"/>
                <a:gd name="connsiteX2" fmla="*/ 1347377 w 1347377"/>
                <a:gd name="connsiteY2" fmla="*/ 3146728 h 3146728"/>
                <a:gd name="connsiteX3" fmla="*/ 0 w 1347377"/>
                <a:gd name="connsiteY3" fmla="*/ 3109325 h 3146728"/>
                <a:gd name="connsiteX0" fmla="*/ 0 w 1347377"/>
                <a:gd name="connsiteY0" fmla="*/ 3109325 h 3146728"/>
                <a:gd name="connsiteX1" fmla="*/ 724939 w 1347377"/>
                <a:gd name="connsiteY1" fmla="*/ 0 h 3146728"/>
                <a:gd name="connsiteX2" fmla="*/ 1347377 w 1347377"/>
                <a:gd name="connsiteY2" fmla="*/ 3146728 h 3146728"/>
                <a:gd name="connsiteX3" fmla="*/ 674426 w 1347377"/>
                <a:gd name="connsiteY3" fmla="*/ 3123470 h 3146728"/>
                <a:gd name="connsiteX4" fmla="*/ 0 w 1347377"/>
                <a:gd name="connsiteY4" fmla="*/ 3109325 h 3146728"/>
                <a:gd name="connsiteX0" fmla="*/ 0 w 1347377"/>
                <a:gd name="connsiteY0" fmla="*/ 3109325 h 3170436"/>
                <a:gd name="connsiteX1" fmla="*/ 724939 w 1347377"/>
                <a:gd name="connsiteY1" fmla="*/ 0 h 3170436"/>
                <a:gd name="connsiteX2" fmla="*/ 1347377 w 1347377"/>
                <a:gd name="connsiteY2" fmla="*/ 3146728 h 3170436"/>
                <a:gd name="connsiteX3" fmla="*/ 710754 w 1347377"/>
                <a:gd name="connsiteY3" fmla="*/ 3170436 h 3170436"/>
                <a:gd name="connsiteX4" fmla="*/ 0 w 1347377"/>
                <a:gd name="connsiteY4" fmla="*/ 3109325 h 3170436"/>
                <a:gd name="connsiteX0" fmla="*/ 0 w 1347377"/>
                <a:gd name="connsiteY0" fmla="*/ 3109325 h 3198291"/>
                <a:gd name="connsiteX1" fmla="*/ 724939 w 1347377"/>
                <a:gd name="connsiteY1" fmla="*/ 0 h 3198291"/>
                <a:gd name="connsiteX2" fmla="*/ 1347377 w 1347377"/>
                <a:gd name="connsiteY2" fmla="*/ 3146728 h 3198291"/>
                <a:gd name="connsiteX3" fmla="*/ 737710 w 1347377"/>
                <a:gd name="connsiteY3" fmla="*/ 3198291 h 3198291"/>
                <a:gd name="connsiteX4" fmla="*/ 0 w 1347377"/>
                <a:gd name="connsiteY4" fmla="*/ 3109325 h 3198291"/>
                <a:gd name="connsiteX0" fmla="*/ 0 w 1347377"/>
                <a:gd name="connsiteY0" fmla="*/ 3109325 h 3230602"/>
                <a:gd name="connsiteX1" fmla="*/ 724939 w 1347377"/>
                <a:gd name="connsiteY1" fmla="*/ 0 h 3230602"/>
                <a:gd name="connsiteX2" fmla="*/ 1347377 w 1347377"/>
                <a:gd name="connsiteY2" fmla="*/ 3146728 h 3230602"/>
                <a:gd name="connsiteX3" fmla="*/ 737710 w 1347377"/>
                <a:gd name="connsiteY3" fmla="*/ 3198291 h 3230602"/>
                <a:gd name="connsiteX4" fmla="*/ 0 w 1347377"/>
                <a:gd name="connsiteY4" fmla="*/ 3109325 h 3230602"/>
                <a:gd name="connsiteX0" fmla="*/ 0 w 1347377"/>
                <a:gd name="connsiteY0" fmla="*/ 3109325 h 3198291"/>
                <a:gd name="connsiteX1" fmla="*/ 724939 w 1347377"/>
                <a:gd name="connsiteY1" fmla="*/ 0 h 3198291"/>
                <a:gd name="connsiteX2" fmla="*/ 1347377 w 1347377"/>
                <a:gd name="connsiteY2" fmla="*/ 3146728 h 3198291"/>
                <a:gd name="connsiteX3" fmla="*/ 737710 w 1347377"/>
                <a:gd name="connsiteY3" fmla="*/ 3198291 h 3198291"/>
                <a:gd name="connsiteX4" fmla="*/ 0 w 1347377"/>
                <a:gd name="connsiteY4" fmla="*/ 3109325 h 3198291"/>
                <a:gd name="connsiteX0" fmla="*/ 0 w 1347377"/>
                <a:gd name="connsiteY0" fmla="*/ 3109325 h 3212766"/>
                <a:gd name="connsiteX1" fmla="*/ 724939 w 1347377"/>
                <a:gd name="connsiteY1" fmla="*/ 0 h 3212766"/>
                <a:gd name="connsiteX2" fmla="*/ 1347377 w 1347377"/>
                <a:gd name="connsiteY2" fmla="*/ 3146728 h 3212766"/>
                <a:gd name="connsiteX3" fmla="*/ 737710 w 1347377"/>
                <a:gd name="connsiteY3" fmla="*/ 3198291 h 3212766"/>
                <a:gd name="connsiteX4" fmla="*/ 0 w 1347377"/>
                <a:gd name="connsiteY4" fmla="*/ 3109325 h 3212766"/>
                <a:gd name="connsiteX0" fmla="*/ 0 w 1347377"/>
                <a:gd name="connsiteY0" fmla="*/ 3109325 h 3198291"/>
                <a:gd name="connsiteX1" fmla="*/ 724939 w 1347377"/>
                <a:gd name="connsiteY1" fmla="*/ 0 h 3198291"/>
                <a:gd name="connsiteX2" fmla="*/ 1347377 w 1347377"/>
                <a:gd name="connsiteY2" fmla="*/ 3146728 h 3198291"/>
                <a:gd name="connsiteX3" fmla="*/ 737710 w 1347377"/>
                <a:gd name="connsiteY3" fmla="*/ 3198291 h 3198291"/>
                <a:gd name="connsiteX4" fmla="*/ 0 w 1347377"/>
                <a:gd name="connsiteY4" fmla="*/ 3109325 h 3198291"/>
                <a:gd name="connsiteX0" fmla="*/ 0 w 1347377"/>
                <a:gd name="connsiteY0" fmla="*/ 3109325 h 3215130"/>
                <a:gd name="connsiteX1" fmla="*/ 724939 w 1347377"/>
                <a:gd name="connsiteY1" fmla="*/ 0 h 3215130"/>
                <a:gd name="connsiteX2" fmla="*/ 1347377 w 1347377"/>
                <a:gd name="connsiteY2" fmla="*/ 3146728 h 3215130"/>
                <a:gd name="connsiteX3" fmla="*/ 737710 w 1347377"/>
                <a:gd name="connsiteY3" fmla="*/ 3198291 h 3215130"/>
                <a:gd name="connsiteX4" fmla="*/ 0 w 1347377"/>
                <a:gd name="connsiteY4" fmla="*/ 3109325 h 3215130"/>
                <a:gd name="connsiteX0" fmla="*/ 0 w 1347377"/>
                <a:gd name="connsiteY0" fmla="*/ 3109325 h 3198291"/>
                <a:gd name="connsiteX1" fmla="*/ 724939 w 1347377"/>
                <a:gd name="connsiteY1" fmla="*/ 0 h 3198291"/>
                <a:gd name="connsiteX2" fmla="*/ 1347377 w 1347377"/>
                <a:gd name="connsiteY2" fmla="*/ 3146728 h 3198291"/>
                <a:gd name="connsiteX3" fmla="*/ 737710 w 1347377"/>
                <a:gd name="connsiteY3" fmla="*/ 3198291 h 3198291"/>
                <a:gd name="connsiteX4" fmla="*/ 0 w 1347377"/>
                <a:gd name="connsiteY4" fmla="*/ 3109325 h 3198291"/>
                <a:gd name="connsiteX0" fmla="*/ 0 w 1283479"/>
                <a:gd name="connsiteY0" fmla="*/ 3109325 h 3198291"/>
                <a:gd name="connsiteX1" fmla="*/ 724939 w 1283479"/>
                <a:gd name="connsiteY1" fmla="*/ 0 h 3198291"/>
                <a:gd name="connsiteX2" fmla="*/ 1283479 w 1283479"/>
                <a:gd name="connsiteY2" fmla="*/ 3134025 h 3198291"/>
                <a:gd name="connsiteX3" fmla="*/ 737710 w 1283479"/>
                <a:gd name="connsiteY3" fmla="*/ 3198291 h 3198291"/>
                <a:gd name="connsiteX4" fmla="*/ 0 w 1283479"/>
                <a:gd name="connsiteY4" fmla="*/ 3109325 h 3198291"/>
                <a:gd name="connsiteX0" fmla="*/ 0 w 1283479"/>
                <a:gd name="connsiteY0" fmla="*/ 3109325 h 3225582"/>
                <a:gd name="connsiteX1" fmla="*/ 724939 w 1283479"/>
                <a:gd name="connsiteY1" fmla="*/ 0 h 3225582"/>
                <a:gd name="connsiteX2" fmla="*/ 1283479 w 1283479"/>
                <a:gd name="connsiteY2" fmla="*/ 3134025 h 3225582"/>
                <a:gd name="connsiteX3" fmla="*/ 737710 w 1283479"/>
                <a:gd name="connsiteY3" fmla="*/ 3198291 h 3225582"/>
                <a:gd name="connsiteX4" fmla="*/ 0 w 1283479"/>
                <a:gd name="connsiteY4" fmla="*/ 3109325 h 3225582"/>
                <a:gd name="connsiteX0" fmla="*/ 0 w 1283479"/>
                <a:gd name="connsiteY0" fmla="*/ 3109325 h 3234197"/>
                <a:gd name="connsiteX1" fmla="*/ 724939 w 1283479"/>
                <a:gd name="connsiteY1" fmla="*/ 0 h 3234197"/>
                <a:gd name="connsiteX2" fmla="*/ 1283479 w 1283479"/>
                <a:gd name="connsiteY2" fmla="*/ 3134025 h 3234197"/>
                <a:gd name="connsiteX3" fmla="*/ 737710 w 1283479"/>
                <a:gd name="connsiteY3" fmla="*/ 3198291 h 3234197"/>
                <a:gd name="connsiteX4" fmla="*/ 0 w 1283479"/>
                <a:gd name="connsiteY4" fmla="*/ 3109325 h 3234197"/>
                <a:gd name="connsiteX0" fmla="*/ 0 w 1310712"/>
                <a:gd name="connsiteY0" fmla="*/ 3040637 h 3234197"/>
                <a:gd name="connsiteX1" fmla="*/ 752172 w 1310712"/>
                <a:gd name="connsiteY1" fmla="*/ 0 h 3234197"/>
                <a:gd name="connsiteX2" fmla="*/ 1310712 w 1310712"/>
                <a:gd name="connsiteY2" fmla="*/ 3134025 h 3234197"/>
                <a:gd name="connsiteX3" fmla="*/ 764943 w 1310712"/>
                <a:gd name="connsiteY3" fmla="*/ 3198291 h 3234197"/>
                <a:gd name="connsiteX4" fmla="*/ 0 w 1310712"/>
                <a:gd name="connsiteY4" fmla="*/ 3040637 h 3234197"/>
                <a:gd name="connsiteX0" fmla="*/ 0 w 1332319"/>
                <a:gd name="connsiteY0" fmla="*/ 3059787 h 3234197"/>
                <a:gd name="connsiteX1" fmla="*/ 773779 w 1332319"/>
                <a:gd name="connsiteY1" fmla="*/ 0 h 3234197"/>
                <a:gd name="connsiteX2" fmla="*/ 1332319 w 1332319"/>
                <a:gd name="connsiteY2" fmla="*/ 3134025 h 3234197"/>
                <a:gd name="connsiteX3" fmla="*/ 786550 w 1332319"/>
                <a:gd name="connsiteY3" fmla="*/ 3198291 h 3234197"/>
                <a:gd name="connsiteX4" fmla="*/ 0 w 1332319"/>
                <a:gd name="connsiteY4" fmla="*/ 3059787 h 3234197"/>
                <a:gd name="connsiteX0" fmla="*/ 0 w 1332319"/>
                <a:gd name="connsiteY0" fmla="*/ 3059787 h 3234197"/>
                <a:gd name="connsiteX1" fmla="*/ 773779 w 1332319"/>
                <a:gd name="connsiteY1" fmla="*/ 0 h 3234197"/>
                <a:gd name="connsiteX2" fmla="*/ 1332319 w 1332319"/>
                <a:gd name="connsiteY2" fmla="*/ 3134025 h 3234197"/>
                <a:gd name="connsiteX3" fmla="*/ 786550 w 1332319"/>
                <a:gd name="connsiteY3" fmla="*/ 3198291 h 3234197"/>
                <a:gd name="connsiteX4" fmla="*/ 0 w 1332319"/>
                <a:gd name="connsiteY4" fmla="*/ 3059787 h 3234197"/>
                <a:gd name="connsiteX0" fmla="*/ 0 w 1332319"/>
                <a:gd name="connsiteY0" fmla="*/ 3059787 h 3234197"/>
                <a:gd name="connsiteX1" fmla="*/ 773779 w 1332319"/>
                <a:gd name="connsiteY1" fmla="*/ 0 h 3234197"/>
                <a:gd name="connsiteX2" fmla="*/ 1332319 w 1332319"/>
                <a:gd name="connsiteY2" fmla="*/ 3134025 h 3234197"/>
                <a:gd name="connsiteX3" fmla="*/ 786550 w 1332319"/>
                <a:gd name="connsiteY3" fmla="*/ 3198291 h 3234197"/>
                <a:gd name="connsiteX4" fmla="*/ 0 w 1332319"/>
                <a:gd name="connsiteY4" fmla="*/ 3059787 h 3234197"/>
                <a:gd name="connsiteX0" fmla="*/ 0 w 1332319"/>
                <a:gd name="connsiteY0" fmla="*/ 3059787 h 3234197"/>
                <a:gd name="connsiteX1" fmla="*/ 773779 w 1332319"/>
                <a:gd name="connsiteY1" fmla="*/ 0 h 3234197"/>
                <a:gd name="connsiteX2" fmla="*/ 1332319 w 1332319"/>
                <a:gd name="connsiteY2" fmla="*/ 3134025 h 3234197"/>
                <a:gd name="connsiteX3" fmla="*/ 786550 w 1332319"/>
                <a:gd name="connsiteY3" fmla="*/ 3198291 h 3234197"/>
                <a:gd name="connsiteX4" fmla="*/ 0 w 1332319"/>
                <a:gd name="connsiteY4" fmla="*/ 3059787 h 3234197"/>
                <a:gd name="connsiteX0" fmla="*/ 0 w 1332319"/>
                <a:gd name="connsiteY0" fmla="*/ 3059787 h 3198291"/>
                <a:gd name="connsiteX1" fmla="*/ 773779 w 1332319"/>
                <a:gd name="connsiteY1" fmla="*/ 0 h 3198291"/>
                <a:gd name="connsiteX2" fmla="*/ 1332319 w 1332319"/>
                <a:gd name="connsiteY2" fmla="*/ 3134025 h 3198291"/>
                <a:gd name="connsiteX3" fmla="*/ 786550 w 1332319"/>
                <a:gd name="connsiteY3" fmla="*/ 3198291 h 3198291"/>
                <a:gd name="connsiteX4" fmla="*/ 0 w 1332319"/>
                <a:gd name="connsiteY4" fmla="*/ 3059787 h 3198291"/>
                <a:gd name="connsiteX0" fmla="*/ 0 w 1332319"/>
                <a:gd name="connsiteY0" fmla="*/ 3059787 h 3225168"/>
                <a:gd name="connsiteX1" fmla="*/ 773779 w 1332319"/>
                <a:gd name="connsiteY1" fmla="*/ 0 h 3225168"/>
                <a:gd name="connsiteX2" fmla="*/ 1332319 w 1332319"/>
                <a:gd name="connsiteY2" fmla="*/ 3134025 h 3225168"/>
                <a:gd name="connsiteX3" fmla="*/ 786550 w 1332319"/>
                <a:gd name="connsiteY3" fmla="*/ 3198291 h 3225168"/>
                <a:gd name="connsiteX4" fmla="*/ 0 w 1332319"/>
                <a:gd name="connsiteY4" fmla="*/ 3059787 h 3225168"/>
                <a:gd name="connsiteX0" fmla="*/ 0 w 1332319"/>
                <a:gd name="connsiteY0" fmla="*/ 3059787 h 3230611"/>
                <a:gd name="connsiteX1" fmla="*/ 773779 w 1332319"/>
                <a:gd name="connsiteY1" fmla="*/ 0 h 3230611"/>
                <a:gd name="connsiteX2" fmla="*/ 1332319 w 1332319"/>
                <a:gd name="connsiteY2" fmla="*/ 3134025 h 3230611"/>
                <a:gd name="connsiteX3" fmla="*/ 786550 w 1332319"/>
                <a:gd name="connsiteY3" fmla="*/ 3198291 h 3230611"/>
                <a:gd name="connsiteX4" fmla="*/ 0 w 1332319"/>
                <a:gd name="connsiteY4" fmla="*/ 3059787 h 3230611"/>
                <a:gd name="connsiteX0" fmla="*/ 0 w 1793717"/>
                <a:gd name="connsiteY0" fmla="*/ 2936115 h 3230611"/>
                <a:gd name="connsiteX1" fmla="*/ 1235177 w 1793717"/>
                <a:gd name="connsiteY1" fmla="*/ 0 h 3230611"/>
                <a:gd name="connsiteX2" fmla="*/ 1793717 w 1793717"/>
                <a:gd name="connsiteY2" fmla="*/ 3134025 h 3230611"/>
                <a:gd name="connsiteX3" fmla="*/ 1247948 w 1793717"/>
                <a:gd name="connsiteY3" fmla="*/ 3198291 h 3230611"/>
                <a:gd name="connsiteX4" fmla="*/ 0 w 1793717"/>
                <a:gd name="connsiteY4" fmla="*/ 2936115 h 3230611"/>
                <a:gd name="connsiteX0" fmla="*/ 0 w 1947798"/>
                <a:gd name="connsiteY0" fmla="*/ 2936115 h 3252877"/>
                <a:gd name="connsiteX1" fmla="*/ 1235177 w 1947798"/>
                <a:gd name="connsiteY1" fmla="*/ 0 h 3252877"/>
                <a:gd name="connsiteX2" fmla="*/ 1947798 w 1947798"/>
                <a:gd name="connsiteY2" fmla="*/ 3156291 h 3252877"/>
                <a:gd name="connsiteX3" fmla="*/ 1247948 w 1947798"/>
                <a:gd name="connsiteY3" fmla="*/ 3198291 h 3252877"/>
                <a:gd name="connsiteX4" fmla="*/ 0 w 1947798"/>
                <a:gd name="connsiteY4" fmla="*/ 2936115 h 3252877"/>
                <a:gd name="connsiteX0" fmla="*/ 0 w 1947798"/>
                <a:gd name="connsiteY0" fmla="*/ 2936115 h 3198291"/>
                <a:gd name="connsiteX1" fmla="*/ 1235177 w 1947798"/>
                <a:gd name="connsiteY1" fmla="*/ 0 h 3198291"/>
                <a:gd name="connsiteX2" fmla="*/ 1947798 w 1947798"/>
                <a:gd name="connsiteY2" fmla="*/ 3156291 h 3198291"/>
                <a:gd name="connsiteX3" fmla="*/ 1247948 w 1947798"/>
                <a:gd name="connsiteY3" fmla="*/ 3198291 h 3198291"/>
                <a:gd name="connsiteX4" fmla="*/ 0 w 1947798"/>
                <a:gd name="connsiteY4" fmla="*/ 2936115 h 3198291"/>
                <a:gd name="connsiteX0" fmla="*/ 0 w 1782913"/>
                <a:gd name="connsiteY0" fmla="*/ 2936115 h 3299376"/>
                <a:gd name="connsiteX1" fmla="*/ 1235177 w 1782913"/>
                <a:gd name="connsiteY1" fmla="*/ 0 h 3299376"/>
                <a:gd name="connsiteX2" fmla="*/ 1782913 w 1782913"/>
                <a:gd name="connsiteY2" fmla="*/ 3258508 h 3299376"/>
                <a:gd name="connsiteX3" fmla="*/ 1247948 w 1782913"/>
                <a:gd name="connsiteY3" fmla="*/ 3198291 h 3299376"/>
                <a:gd name="connsiteX4" fmla="*/ 0 w 1782913"/>
                <a:gd name="connsiteY4" fmla="*/ 2936115 h 3299376"/>
                <a:gd name="connsiteX0" fmla="*/ 0 w 1917427"/>
                <a:gd name="connsiteY0" fmla="*/ 3104586 h 3299376"/>
                <a:gd name="connsiteX1" fmla="*/ 1369691 w 1917427"/>
                <a:gd name="connsiteY1" fmla="*/ 0 h 3299376"/>
                <a:gd name="connsiteX2" fmla="*/ 1917427 w 1917427"/>
                <a:gd name="connsiteY2" fmla="*/ 3258508 h 3299376"/>
                <a:gd name="connsiteX3" fmla="*/ 1382462 w 1917427"/>
                <a:gd name="connsiteY3" fmla="*/ 3198291 h 3299376"/>
                <a:gd name="connsiteX4" fmla="*/ 0 w 1917427"/>
                <a:gd name="connsiteY4" fmla="*/ 3104586 h 3299376"/>
                <a:gd name="connsiteX0" fmla="*/ 0 w 1917427"/>
                <a:gd name="connsiteY0" fmla="*/ 3104586 h 3775939"/>
                <a:gd name="connsiteX1" fmla="*/ 1369691 w 1917427"/>
                <a:gd name="connsiteY1" fmla="*/ 0 h 3775939"/>
                <a:gd name="connsiteX2" fmla="*/ 1917427 w 1917427"/>
                <a:gd name="connsiteY2" fmla="*/ 3258508 h 3775939"/>
                <a:gd name="connsiteX3" fmla="*/ 0 w 1917427"/>
                <a:gd name="connsiteY3" fmla="*/ 3104586 h 3775939"/>
                <a:gd name="connsiteX0" fmla="*/ 79859 w 1997286"/>
                <a:gd name="connsiteY0" fmla="*/ 3104586 h 3853830"/>
                <a:gd name="connsiteX1" fmla="*/ 1449550 w 1997286"/>
                <a:gd name="connsiteY1" fmla="*/ 0 h 3853830"/>
                <a:gd name="connsiteX2" fmla="*/ 1997286 w 1997286"/>
                <a:gd name="connsiteY2" fmla="*/ 3258508 h 3853830"/>
                <a:gd name="connsiteX3" fmla="*/ 970399 w 1997286"/>
                <a:gd name="connsiteY3" fmla="*/ 3571932 h 3853830"/>
                <a:gd name="connsiteX4" fmla="*/ 79859 w 1997286"/>
                <a:gd name="connsiteY4" fmla="*/ 3104586 h 3853830"/>
                <a:gd name="connsiteX0" fmla="*/ 79859 w 1962639"/>
                <a:gd name="connsiteY0" fmla="*/ 3104586 h 3699908"/>
                <a:gd name="connsiteX1" fmla="*/ 1449550 w 1962639"/>
                <a:gd name="connsiteY1" fmla="*/ 0 h 3699908"/>
                <a:gd name="connsiteX2" fmla="*/ 1962639 w 1962639"/>
                <a:gd name="connsiteY2" fmla="*/ 2972990 h 3699908"/>
                <a:gd name="connsiteX3" fmla="*/ 970399 w 1962639"/>
                <a:gd name="connsiteY3" fmla="*/ 3571932 h 3699908"/>
                <a:gd name="connsiteX4" fmla="*/ 79859 w 1962639"/>
                <a:gd name="connsiteY4" fmla="*/ 3104586 h 3699908"/>
                <a:gd name="connsiteX0" fmla="*/ 79859 w 1962639"/>
                <a:gd name="connsiteY0" fmla="*/ 3104586 h 3699908"/>
                <a:gd name="connsiteX1" fmla="*/ 1449550 w 1962639"/>
                <a:gd name="connsiteY1" fmla="*/ 0 h 3699908"/>
                <a:gd name="connsiteX2" fmla="*/ 1962639 w 1962639"/>
                <a:gd name="connsiteY2" fmla="*/ 2972990 h 3699908"/>
                <a:gd name="connsiteX3" fmla="*/ 970399 w 1962639"/>
                <a:gd name="connsiteY3" fmla="*/ 3571932 h 3699908"/>
                <a:gd name="connsiteX4" fmla="*/ 79859 w 1962639"/>
                <a:gd name="connsiteY4" fmla="*/ 3104586 h 3699908"/>
                <a:gd name="connsiteX0" fmla="*/ 79859 w 2008214"/>
                <a:gd name="connsiteY0" fmla="*/ 3104586 h 3699908"/>
                <a:gd name="connsiteX1" fmla="*/ 1449550 w 2008214"/>
                <a:gd name="connsiteY1" fmla="*/ 0 h 3699908"/>
                <a:gd name="connsiteX2" fmla="*/ 2008214 w 2008214"/>
                <a:gd name="connsiteY2" fmla="*/ 3268405 h 3699908"/>
                <a:gd name="connsiteX3" fmla="*/ 970399 w 2008214"/>
                <a:gd name="connsiteY3" fmla="*/ 3571932 h 3699908"/>
                <a:gd name="connsiteX4" fmla="*/ 79859 w 2008214"/>
                <a:gd name="connsiteY4" fmla="*/ 3104586 h 3699908"/>
                <a:gd name="connsiteX0" fmla="*/ 79859 w 1852966"/>
                <a:gd name="connsiteY0" fmla="*/ 2734197 h 3660967"/>
                <a:gd name="connsiteX1" fmla="*/ 1294302 w 1852966"/>
                <a:gd name="connsiteY1" fmla="*/ 0 h 3660967"/>
                <a:gd name="connsiteX2" fmla="*/ 1852966 w 1852966"/>
                <a:gd name="connsiteY2" fmla="*/ 3268405 h 3660967"/>
                <a:gd name="connsiteX3" fmla="*/ 815151 w 1852966"/>
                <a:gd name="connsiteY3" fmla="*/ 3571932 h 3660967"/>
                <a:gd name="connsiteX4" fmla="*/ 79859 w 1852966"/>
                <a:gd name="connsiteY4" fmla="*/ 2734197 h 3660967"/>
                <a:gd name="connsiteX0" fmla="*/ 0 w 1773107"/>
                <a:gd name="connsiteY0" fmla="*/ 2734197 h 3660967"/>
                <a:gd name="connsiteX1" fmla="*/ 1214443 w 1773107"/>
                <a:gd name="connsiteY1" fmla="*/ 0 h 3660967"/>
                <a:gd name="connsiteX2" fmla="*/ 1773107 w 1773107"/>
                <a:gd name="connsiteY2" fmla="*/ 3268405 h 3660967"/>
                <a:gd name="connsiteX3" fmla="*/ 735292 w 1773107"/>
                <a:gd name="connsiteY3" fmla="*/ 3571932 h 3660967"/>
                <a:gd name="connsiteX4" fmla="*/ 0 w 1773107"/>
                <a:gd name="connsiteY4" fmla="*/ 2734197 h 3660967"/>
                <a:gd name="connsiteX0" fmla="*/ 0 w 1920974"/>
                <a:gd name="connsiteY0" fmla="*/ 3116589 h 3597235"/>
                <a:gd name="connsiteX1" fmla="*/ 1362310 w 1920974"/>
                <a:gd name="connsiteY1" fmla="*/ 0 h 3597235"/>
                <a:gd name="connsiteX2" fmla="*/ 1920974 w 1920974"/>
                <a:gd name="connsiteY2" fmla="*/ 3268405 h 3597235"/>
                <a:gd name="connsiteX3" fmla="*/ 883159 w 1920974"/>
                <a:gd name="connsiteY3" fmla="*/ 3571932 h 3597235"/>
                <a:gd name="connsiteX4" fmla="*/ 0 w 1920974"/>
                <a:gd name="connsiteY4" fmla="*/ 3116589 h 3597235"/>
                <a:gd name="connsiteX0" fmla="*/ 0 w 1911040"/>
                <a:gd name="connsiteY0" fmla="*/ 3065166 h 3605805"/>
                <a:gd name="connsiteX1" fmla="*/ 1352376 w 1911040"/>
                <a:gd name="connsiteY1" fmla="*/ 0 h 3605805"/>
                <a:gd name="connsiteX2" fmla="*/ 1911040 w 1911040"/>
                <a:gd name="connsiteY2" fmla="*/ 3268405 h 3605805"/>
                <a:gd name="connsiteX3" fmla="*/ 873225 w 1911040"/>
                <a:gd name="connsiteY3" fmla="*/ 3571932 h 3605805"/>
                <a:gd name="connsiteX4" fmla="*/ 0 w 1911040"/>
                <a:gd name="connsiteY4" fmla="*/ 3065166 h 3605805"/>
                <a:gd name="connsiteX0" fmla="*/ 0 w 1911040"/>
                <a:gd name="connsiteY0" fmla="*/ 3065166 h 3533696"/>
                <a:gd name="connsiteX1" fmla="*/ 1352376 w 1911040"/>
                <a:gd name="connsiteY1" fmla="*/ 0 h 3533696"/>
                <a:gd name="connsiteX2" fmla="*/ 1911040 w 1911040"/>
                <a:gd name="connsiteY2" fmla="*/ 3268405 h 3533696"/>
                <a:gd name="connsiteX3" fmla="*/ 925515 w 1911040"/>
                <a:gd name="connsiteY3" fmla="*/ 3290305 h 3533696"/>
                <a:gd name="connsiteX4" fmla="*/ 0 w 1911040"/>
                <a:gd name="connsiteY4" fmla="*/ 3065166 h 3533696"/>
                <a:gd name="connsiteX0" fmla="*/ 0 w 1911040"/>
                <a:gd name="connsiteY0" fmla="*/ 3065166 h 3509043"/>
                <a:gd name="connsiteX1" fmla="*/ 1352376 w 1911040"/>
                <a:gd name="connsiteY1" fmla="*/ 0 h 3509043"/>
                <a:gd name="connsiteX2" fmla="*/ 1911040 w 1911040"/>
                <a:gd name="connsiteY2" fmla="*/ 3268405 h 3509043"/>
                <a:gd name="connsiteX3" fmla="*/ 925515 w 1911040"/>
                <a:gd name="connsiteY3" fmla="*/ 3290305 h 3509043"/>
                <a:gd name="connsiteX4" fmla="*/ 0 w 1911040"/>
                <a:gd name="connsiteY4" fmla="*/ 3065166 h 3509043"/>
                <a:gd name="connsiteX0" fmla="*/ 0 w 1911040"/>
                <a:gd name="connsiteY0" fmla="*/ 3065166 h 3341350"/>
                <a:gd name="connsiteX1" fmla="*/ 1352376 w 1911040"/>
                <a:gd name="connsiteY1" fmla="*/ 0 h 3341350"/>
                <a:gd name="connsiteX2" fmla="*/ 1911040 w 1911040"/>
                <a:gd name="connsiteY2" fmla="*/ 3268405 h 3341350"/>
                <a:gd name="connsiteX3" fmla="*/ 925515 w 1911040"/>
                <a:gd name="connsiteY3" fmla="*/ 3290305 h 3341350"/>
                <a:gd name="connsiteX4" fmla="*/ 0 w 1911040"/>
                <a:gd name="connsiteY4" fmla="*/ 3065166 h 3341350"/>
                <a:gd name="connsiteX0" fmla="*/ 0 w 1911040"/>
                <a:gd name="connsiteY0" fmla="*/ 3065166 h 3341350"/>
                <a:gd name="connsiteX1" fmla="*/ 1352376 w 1911040"/>
                <a:gd name="connsiteY1" fmla="*/ 0 h 3341350"/>
                <a:gd name="connsiteX2" fmla="*/ 1911040 w 1911040"/>
                <a:gd name="connsiteY2" fmla="*/ 3268405 h 3341350"/>
                <a:gd name="connsiteX3" fmla="*/ 925515 w 1911040"/>
                <a:gd name="connsiteY3" fmla="*/ 3290305 h 3341350"/>
                <a:gd name="connsiteX4" fmla="*/ 0 w 1911040"/>
                <a:gd name="connsiteY4" fmla="*/ 3065166 h 3341350"/>
                <a:gd name="connsiteX0" fmla="*/ 0 w 1911040"/>
                <a:gd name="connsiteY0" fmla="*/ 3065166 h 3341350"/>
                <a:gd name="connsiteX1" fmla="*/ 1352376 w 1911040"/>
                <a:gd name="connsiteY1" fmla="*/ 0 h 3341350"/>
                <a:gd name="connsiteX2" fmla="*/ 1911040 w 1911040"/>
                <a:gd name="connsiteY2" fmla="*/ 3268405 h 3341350"/>
                <a:gd name="connsiteX3" fmla="*/ 925515 w 1911040"/>
                <a:gd name="connsiteY3" fmla="*/ 3290305 h 3341350"/>
                <a:gd name="connsiteX4" fmla="*/ 0 w 1911040"/>
                <a:gd name="connsiteY4" fmla="*/ 3065166 h 3341350"/>
                <a:gd name="connsiteX0" fmla="*/ 0 w 1911040"/>
                <a:gd name="connsiteY0" fmla="*/ 3065166 h 3341350"/>
                <a:gd name="connsiteX1" fmla="*/ 1352376 w 1911040"/>
                <a:gd name="connsiteY1" fmla="*/ 0 h 3341350"/>
                <a:gd name="connsiteX2" fmla="*/ 1911040 w 1911040"/>
                <a:gd name="connsiteY2" fmla="*/ 3268405 h 3341350"/>
                <a:gd name="connsiteX3" fmla="*/ 925515 w 1911040"/>
                <a:gd name="connsiteY3" fmla="*/ 3290305 h 3341350"/>
                <a:gd name="connsiteX4" fmla="*/ 0 w 1911040"/>
                <a:gd name="connsiteY4" fmla="*/ 3065166 h 33413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911040" h="3341350">
                  <a:moveTo>
                    <a:pt x="0" y="3065166"/>
                  </a:moveTo>
                  <a:lnTo>
                    <a:pt x="1352376" y="0"/>
                  </a:lnTo>
                  <a:lnTo>
                    <a:pt x="1911040" y="3268405"/>
                  </a:lnTo>
                  <a:cubicBezTo>
                    <a:pt x="1151044" y="3341350"/>
                    <a:pt x="1271706" y="3274715"/>
                    <a:pt x="925515" y="3290305"/>
                  </a:cubicBezTo>
                  <a:cubicBezTo>
                    <a:pt x="459467" y="3187153"/>
                    <a:pt x="613083" y="3287112"/>
                    <a:pt x="0" y="3065166"/>
                  </a:cubicBezTo>
                  <a:close/>
                </a:path>
              </a:pathLst>
            </a:custGeom>
            <a:grpFill/>
            <a:ln>
              <a:solidFill>
                <a:srgbClr val="000000">
                  <a:alpha val="0"/>
                </a:srgbClr>
              </a:solidFill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692" name="Прямая соединительная линия 691"/>
            <p:cNvCxnSpPr/>
            <p:nvPr/>
          </p:nvCxnSpPr>
          <p:spPr>
            <a:xfrm rot="5400000" flipH="1" flipV="1">
              <a:off x="3921620" y="1217524"/>
              <a:ext cx="2868061" cy="1575974"/>
            </a:xfrm>
            <a:prstGeom prst="line">
              <a:avLst/>
            </a:prstGeom>
            <a:grpFill/>
            <a:ln>
              <a:solidFill>
                <a:srgbClr val="000000">
                  <a:alpha val="0"/>
                </a:srgbClr>
              </a:solidFill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</p:cxnSp>
      </p:grpSp>
      <p:sp>
        <p:nvSpPr>
          <p:cNvPr id="708" name="Полилиния 707">
            <a:hlinkClick r:id="rId7" action="ppaction://hlinksldjump"/>
          </p:cNvPr>
          <p:cNvSpPr/>
          <p:nvPr/>
        </p:nvSpPr>
        <p:spPr>
          <a:xfrm rot="13012114">
            <a:off x="5061796" y="518672"/>
            <a:ext cx="1225436" cy="3306630"/>
          </a:xfrm>
          <a:custGeom>
            <a:avLst/>
            <a:gdLst>
              <a:gd name="connsiteX0" fmla="*/ 0 w 1111396"/>
              <a:gd name="connsiteY0" fmla="*/ 3146584 h 3146584"/>
              <a:gd name="connsiteX1" fmla="*/ 555698 w 1111396"/>
              <a:gd name="connsiteY1" fmla="*/ 0 h 3146584"/>
              <a:gd name="connsiteX2" fmla="*/ 1111396 w 1111396"/>
              <a:gd name="connsiteY2" fmla="*/ 3146584 h 3146584"/>
              <a:gd name="connsiteX3" fmla="*/ 0 w 1111396"/>
              <a:gd name="connsiteY3" fmla="*/ 3146584 h 3146584"/>
              <a:gd name="connsiteX0" fmla="*/ 0 w 1178136"/>
              <a:gd name="connsiteY0" fmla="*/ 3146584 h 3146728"/>
              <a:gd name="connsiteX1" fmla="*/ 555698 w 1178136"/>
              <a:gd name="connsiteY1" fmla="*/ 0 h 3146728"/>
              <a:gd name="connsiteX2" fmla="*/ 1178136 w 1178136"/>
              <a:gd name="connsiteY2" fmla="*/ 3146728 h 3146728"/>
              <a:gd name="connsiteX3" fmla="*/ 0 w 1178136"/>
              <a:gd name="connsiteY3" fmla="*/ 3146584 h 3146728"/>
              <a:gd name="connsiteX0" fmla="*/ 0 w 1309203"/>
              <a:gd name="connsiteY0" fmla="*/ 3103754 h 3146728"/>
              <a:gd name="connsiteX1" fmla="*/ 686765 w 1309203"/>
              <a:gd name="connsiteY1" fmla="*/ 0 h 3146728"/>
              <a:gd name="connsiteX2" fmla="*/ 1309203 w 1309203"/>
              <a:gd name="connsiteY2" fmla="*/ 3146728 h 3146728"/>
              <a:gd name="connsiteX3" fmla="*/ 0 w 1309203"/>
              <a:gd name="connsiteY3" fmla="*/ 3103754 h 3146728"/>
              <a:gd name="connsiteX0" fmla="*/ 0 w 1347377"/>
              <a:gd name="connsiteY0" fmla="*/ 3109325 h 3146728"/>
              <a:gd name="connsiteX1" fmla="*/ 724939 w 1347377"/>
              <a:gd name="connsiteY1" fmla="*/ 0 h 3146728"/>
              <a:gd name="connsiteX2" fmla="*/ 1347377 w 1347377"/>
              <a:gd name="connsiteY2" fmla="*/ 3146728 h 3146728"/>
              <a:gd name="connsiteX3" fmla="*/ 0 w 1347377"/>
              <a:gd name="connsiteY3" fmla="*/ 3109325 h 3146728"/>
              <a:gd name="connsiteX0" fmla="*/ 0 w 1347377"/>
              <a:gd name="connsiteY0" fmla="*/ 3109325 h 3146728"/>
              <a:gd name="connsiteX1" fmla="*/ 724939 w 1347377"/>
              <a:gd name="connsiteY1" fmla="*/ 0 h 3146728"/>
              <a:gd name="connsiteX2" fmla="*/ 1347377 w 1347377"/>
              <a:gd name="connsiteY2" fmla="*/ 3146728 h 3146728"/>
              <a:gd name="connsiteX3" fmla="*/ 674426 w 1347377"/>
              <a:gd name="connsiteY3" fmla="*/ 3123470 h 3146728"/>
              <a:gd name="connsiteX4" fmla="*/ 0 w 1347377"/>
              <a:gd name="connsiteY4" fmla="*/ 3109325 h 3146728"/>
              <a:gd name="connsiteX0" fmla="*/ 0 w 1347377"/>
              <a:gd name="connsiteY0" fmla="*/ 3109325 h 3170436"/>
              <a:gd name="connsiteX1" fmla="*/ 724939 w 1347377"/>
              <a:gd name="connsiteY1" fmla="*/ 0 h 3170436"/>
              <a:gd name="connsiteX2" fmla="*/ 1347377 w 1347377"/>
              <a:gd name="connsiteY2" fmla="*/ 3146728 h 3170436"/>
              <a:gd name="connsiteX3" fmla="*/ 710754 w 1347377"/>
              <a:gd name="connsiteY3" fmla="*/ 3170436 h 3170436"/>
              <a:gd name="connsiteX4" fmla="*/ 0 w 1347377"/>
              <a:gd name="connsiteY4" fmla="*/ 3109325 h 3170436"/>
              <a:gd name="connsiteX0" fmla="*/ 0 w 1347377"/>
              <a:gd name="connsiteY0" fmla="*/ 3109325 h 3198291"/>
              <a:gd name="connsiteX1" fmla="*/ 724939 w 1347377"/>
              <a:gd name="connsiteY1" fmla="*/ 0 h 3198291"/>
              <a:gd name="connsiteX2" fmla="*/ 1347377 w 1347377"/>
              <a:gd name="connsiteY2" fmla="*/ 3146728 h 3198291"/>
              <a:gd name="connsiteX3" fmla="*/ 737710 w 1347377"/>
              <a:gd name="connsiteY3" fmla="*/ 3198291 h 3198291"/>
              <a:gd name="connsiteX4" fmla="*/ 0 w 1347377"/>
              <a:gd name="connsiteY4" fmla="*/ 3109325 h 3198291"/>
              <a:gd name="connsiteX0" fmla="*/ 0 w 1347377"/>
              <a:gd name="connsiteY0" fmla="*/ 3109325 h 3230602"/>
              <a:gd name="connsiteX1" fmla="*/ 724939 w 1347377"/>
              <a:gd name="connsiteY1" fmla="*/ 0 h 3230602"/>
              <a:gd name="connsiteX2" fmla="*/ 1347377 w 1347377"/>
              <a:gd name="connsiteY2" fmla="*/ 3146728 h 3230602"/>
              <a:gd name="connsiteX3" fmla="*/ 737710 w 1347377"/>
              <a:gd name="connsiteY3" fmla="*/ 3198291 h 3230602"/>
              <a:gd name="connsiteX4" fmla="*/ 0 w 1347377"/>
              <a:gd name="connsiteY4" fmla="*/ 3109325 h 3230602"/>
              <a:gd name="connsiteX0" fmla="*/ 0 w 1347377"/>
              <a:gd name="connsiteY0" fmla="*/ 3109325 h 3198291"/>
              <a:gd name="connsiteX1" fmla="*/ 724939 w 1347377"/>
              <a:gd name="connsiteY1" fmla="*/ 0 h 3198291"/>
              <a:gd name="connsiteX2" fmla="*/ 1347377 w 1347377"/>
              <a:gd name="connsiteY2" fmla="*/ 3146728 h 3198291"/>
              <a:gd name="connsiteX3" fmla="*/ 737710 w 1347377"/>
              <a:gd name="connsiteY3" fmla="*/ 3198291 h 3198291"/>
              <a:gd name="connsiteX4" fmla="*/ 0 w 1347377"/>
              <a:gd name="connsiteY4" fmla="*/ 3109325 h 3198291"/>
              <a:gd name="connsiteX0" fmla="*/ 0 w 1347377"/>
              <a:gd name="connsiteY0" fmla="*/ 3109325 h 3212766"/>
              <a:gd name="connsiteX1" fmla="*/ 724939 w 1347377"/>
              <a:gd name="connsiteY1" fmla="*/ 0 h 3212766"/>
              <a:gd name="connsiteX2" fmla="*/ 1347377 w 1347377"/>
              <a:gd name="connsiteY2" fmla="*/ 3146728 h 3212766"/>
              <a:gd name="connsiteX3" fmla="*/ 737710 w 1347377"/>
              <a:gd name="connsiteY3" fmla="*/ 3198291 h 3212766"/>
              <a:gd name="connsiteX4" fmla="*/ 0 w 1347377"/>
              <a:gd name="connsiteY4" fmla="*/ 3109325 h 3212766"/>
              <a:gd name="connsiteX0" fmla="*/ 0 w 1347377"/>
              <a:gd name="connsiteY0" fmla="*/ 3109325 h 3198291"/>
              <a:gd name="connsiteX1" fmla="*/ 724939 w 1347377"/>
              <a:gd name="connsiteY1" fmla="*/ 0 h 3198291"/>
              <a:gd name="connsiteX2" fmla="*/ 1347377 w 1347377"/>
              <a:gd name="connsiteY2" fmla="*/ 3146728 h 3198291"/>
              <a:gd name="connsiteX3" fmla="*/ 737710 w 1347377"/>
              <a:gd name="connsiteY3" fmla="*/ 3198291 h 3198291"/>
              <a:gd name="connsiteX4" fmla="*/ 0 w 1347377"/>
              <a:gd name="connsiteY4" fmla="*/ 3109325 h 3198291"/>
              <a:gd name="connsiteX0" fmla="*/ 0 w 1347377"/>
              <a:gd name="connsiteY0" fmla="*/ 3109325 h 3215130"/>
              <a:gd name="connsiteX1" fmla="*/ 724939 w 1347377"/>
              <a:gd name="connsiteY1" fmla="*/ 0 h 3215130"/>
              <a:gd name="connsiteX2" fmla="*/ 1347377 w 1347377"/>
              <a:gd name="connsiteY2" fmla="*/ 3146728 h 3215130"/>
              <a:gd name="connsiteX3" fmla="*/ 737710 w 1347377"/>
              <a:gd name="connsiteY3" fmla="*/ 3198291 h 3215130"/>
              <a:gd name="connsiteX4" fmla="*/ 0 w 1347377"/>
              <a:gd name="connsiteY4" fmla="*/ 3109325 h 3215130"/>
              <a:gd name="connsiteX0" fmla="*/ 0 w 1347377"/>
              <a:gd name="connsiteY0" fmla="*/ 3109325 h 3198291"/>
              <a:gd name="connsiteX1" fmla="*/ 724939 w 1347377"/>
              <a:gd name="connsiteY1" fmla="*/ 0 h 3198291"/>
              <a:gd name="connsiteX2" fmla="*/ 1347377 w 1347377"/>
              <a:gd name="connsiteY2" fmla="*/ 3146728 h 3198291"/>
              <a:gd name="connsiteX3" fmla="*/ 737710 w 1347377"/>
              <a:gd name="connsiteY3" fmla="*/ 3198291 h 3198291"/>
              <a:gd name="connsiteX4" fmla="*/ 0 w 1347377"/>
              <a:gd name="connsiteY4" fmla="*/ 3109325 h 3198291"/>
              <a:gd name="connsiteX0" fmla="*/ 0 w 1283479"/>
              <a:gd name="connsiteY0" fmla="*/ 3109325 h 3198291"/>
              <a:gd name="connsiteX1" fmla="*/ 724939 w 1283479"/>
              <a:gd name="connsiteY1" fmla="*/ 0 h 3198291"/>
              <a:gd name="connsiteX2" fmla="*/ 1283479 w 1283479"/>
              <a:gd name="connsiteY2" fmla="*/ 3134025 h 3198291"/>
              <a:gd name="connsiteX3" fmla="*/ 737710 w 1283479"/>
              <a:gd name="connsiteY3" fmla="*/ 3198291 h 3198291"/>
              <a:gd name="connsiteX4" fmla="*/ 0 w 1283479"/>
              <a:gd name="connsiteY4" fmla="*/ 3109325 h 3198291"/>
              <a:gd name="connsiteX0" fmla="*/ 0 w 1283479"/>
              <a:gd name="connsiteY0" fmla="*/ 3109325 h 3225582"/>
              <a:gd name="connsiteX1" fmla="*/ 724939 w 1283479"/>
              <a:gd name="connsiteY1" fmla="*/ 0 h 3225582"/>
              <a:gd name="connsiteX2" fmla="*/ 1283479 w 1283479"/>
              <a:gd name="connsiteY2" fmla="*/ 3134025 h 3225582"/>
              <a:gd name="connsiteX3" fmla="*/ 737710 w 1283479"/>
              <a:gd name="connsiteY3" fmla="*/ 3198291 h 3225582"/>
              <a:gd name="connsiteX4" fmla="*/ 0 w 1283479"/>
              <a:gd name="connsiteY4" fmla="*/ 3109325 h 3225582"/>
              <a:gd name="connsiteX0" fmla="*/ 0 w 1283479"/>
              <a:gd name="connsiteY0" fmla="*/ 3109325 h 3234197"/>
              <a:gd name="connsiteX1" fmla="*/ 724939 w 1283479"/>
              <a:gd name="connsiteY1" fmla="*/ 0 h 3234197"/>
              <a:gd name="connsiteX2" fmla="*/ 1283479 w 1283479"/>
              <a:gd name="connsiteY2" fmla="*/ 3134025 h 3234197"/>
              <a:gd name="connsiteX3" fmla="*/ 737710 w 1283479"/>
              <a:gd name="connsiteY3" fmla="*/ 3198291 h 3234197"/>
              <a:gd name="connsiteX4" fmla="*/ 0 w 1283479"/>
              <a:gd name="connsiteY4" fmla="*/ 3109325 h 3234197"/>
              <a:gd name="connsiteX0" fmla="*/ 0 w 1310712"/>
              <a:gd name="connsiteY0" fmla="*/ 3040637 h 3234197"/>
              <a:gd name="connsiteX1" fmla="*/ 752172 w 1310712"/>
              <a:gd name="connsiteY1" fmla="*/ 0 h 3234197"/>
              <a:gd name="connsiteX2" fmla="*/ 1310712 w 1310712"/>
              <a:gd name="connsiteY2" fmla="*/ 3134025 h 3234197"/>
              <a:gd name="connsiteX3" fmla="*/ 764943 w 1310712"/>
              <a:gd name="connsiteY3" fmla="*/ 3198291 h 3234197"/>
              <a:gd name="connsiteX4" fmla="*/ 0 w 1310712"/>
              <a:gd name="connsiteY4" fmla="*/ 3040637 h 3234197"/>
              <a:gd name="connsiteX0" fmla="*/ 0 w 1332319"/>
              <a:gd name="connsiteY0" fmla="*/ 3059787 h 3234197"/>
              <a:gd name="connsiteX1" fmla="*/ 773779 w 1332319"/>
              <a:gd name="connsiteY1" fmla="*/ 0 h 3234197"/>
              <a:gd name="connsiteX2" fmla="*/ 1332319 w 1332319"/>
              <a:gd name="connsiteY2" fmla="*/ 3134025 h 3234197"/>
              <a:gd name="connsiteX3" fmla="*/ 786550 w 1332319"/>
              <a:gd name="connsiteY3" fmla="*/ 3198291 h 3234197"/>
              <a:gd name="connsiteX4" fmla="*/ 0 w 1332319"/>
              <a:gd name="connsiteY4" fmla="*/ 3059787 h 3234197"/>
              <a:gd name="connsiteX0" fmla="*/ 0 w 1332319"/>
              <a:gd name="connsiteY0" fmla="*/ 3059787 h 3234197"/>
              <a:gd name="connsiteX1" fmla="*/ 773779 w 1332319"/>
              <a:gd name="connsiteY1" fmla="*/ 0 h 3234197"/>
              <a:gd name="connsiteX2" fmla="*/ 1332319 w 1332319"/>
              <a:gd name="connsiteY2" fmla="*/ 3134025 h 3234197"/>
              <a:gd name="connsiteX3" fmla="*/ 786550 w 1332319"/>
              <a:gd name="connsiteY3" fmla="*/ 3198291 h 3234197"/>
              <a:gd name="connsiteX4" fmla="*/ 0 w 1332319"/>
              <a:gd name="connsiteY4" fmla="*/ 3059787 h 3234197"/>
              <a:gd name="connsiteX0" fmla="*/ 0 w 1332319"/>
              <a:gd name="connsiteY0" fmla="*/ 3059787 h 3234197"/>
              <a:gd name="connsiteX1" fmla="*/ 773779 w 1332319"/>
              <a:gd name="connsiteY1" fmla="*/ 0 h 3234197"/>
              <a:gd name="connsiteX2" fmla="*/ 1332319 w 1332319"/>
              <a:gd name="connsiteY2" fmla="*/ 3134025 h 3234197"/>
              <a:gd name="connsiteX3" fmla="*/ 786550 w 1332319"/>
              <a:gd name="connsiteY3" fmla="*/ 3198291 h 3234197"/>
              <a:gd name="connsiteX4" fmla="*/ 0 w 1332319"/>
              <a:gd name="connsiteY4" fmla="*/ 3059787 h 3234197"/>
              <a:gd name="connsiteX0" fmla="*/ 0 w 1332319"/>
              <a:gd name="connsiteY0" fmla="*/ 3059787 h 3234197"/>
              <a:gd name="connsiteX1" fmla="*/ 773779 w 1332319"/>
              <a:gd name="connsiteY1" fmla="*/ 0 h 3234197"/>
              <a:gd name="connsiteX2" fmla="*/ 1332319 w 1332319"/>
              <a:gd name="connsiteY2" fmla="*/ 3134025 h 3234197"/>
              <a:gd name="connsiteX3" fmla="*/ 786550 w 1332319"/>
              <a:gd name="connsiteY3" fmla="*/ 3198291 h 3234197"/>
              <a:gd name="connsiteX4" fmla="*/ 0 w 1332319"/>
              <a:gd name="connsiteY4" fmla="*/ 3059787 h 3234197"/>
              <a:gd name="connsiteX0" fmla="*/ 0 w 1332319"/>
              <a:gd name="connsiteY0" fmla="*/ 3059787 h 3198291"/>
              <a:gd name="connsiteX1" fmla="*/ 773779 w 1332319"/>
              <a:gd name="connsiteY1" fmla="*/ 0 h 3198291"/>
              <a:gd name="connsiteX2" fmla="*/ 1332319 w 1332319"/>
              <a:gd name="connsiteY2" fmla="*/ 3134025 h 3198291"/>
              <a:gd name="connsiteX3" fmla="*/ 786550 w 1332319"/>
              <a:gd name="connsiteY3" fmla="*/ 3198291 h 3198291"/>
              <a:gd name="connsiteX4" fmla="*/ 0 w 1332319"/>
              <a:gd name="connsiteY4" fmla="*/ 3059787 h 3198291"/>
              <a:gd name="connsiteX0" fmla="*/ 0 w 1332319"/>
              <a:gd name="connsiteY0" fmla="*/ 3059787 h 3225168"/>
              <a:gd name="connsiteX1" fmla="*/ 773779 w 1332319"/>
              <a:gd name="connsiteY1" fmla="*/ 0 h 3225168"/>
              <a:gd name="connsiteX2" fmla="*/ 1332319 w 1332319"/>
              <a:gd name="connsiteY2" fmla="*/ 3134025 h 3225168"/>
              <a:gd name="connsiteX3" fmla="*/ 786550 w 1332319"/>
              <a:gd name="connsiteY3" fmla="*/ 3198291 h 3225168"/>
              <a:gd name="connsiteX4" fmla="*/ 0 w 1332319"/>
              <a:gd name="connsiteY4" fmla="*/ 3059787 h 3225168"/>
              <a:gd name="connsiteX0" fmla="*/ 0 w 1332319"/>
              <a:gd name="connsiteY0" fmla="*/ 3059787 h 3230611"/>
              <a:gd name="connsiteX1" fmla="*/ 773779 w 1332319"/>
              <a:gd name="connsiteY1" fmla="*/ 0 h 3230611"/>
              <a:gd name="connsiteX2" fmla="*/ 1332319 w 1332319"/>
              <a:gd name="connsiteY2" fmla="*/ 3134025 h 3230611"/>
              <a:gd name="connsiteX3" fmla="*/ 786550 w 1332319"/>
              <a:gd name="connsiteY3" fmla="*/ 3198291 h 3230611"/>
              <a:gd name="connsiteX4" fmla="*/ 0 w 1332319"/>
              <a:gd name="connsiteY4" fmla="*/ 3059787 h 3230611"/>
              <a:gd name="connsiteX0" fmla="*/ 0 w 1793717"/>
              <a:gd name="connsiteY0" fmla="*/ 2936115 h 3230611"/>
              <a:gd name="connsiteX1" fmla="*/ 1235177 w 1793717"/>
              <a:gd name="connsiteY1" fmla="*/ 0 h 3230611"/>
              <a:gd name="connsiteX2" fmla="*/ 1793717 w 1793717"/>
              <a:gd name="connsiteY2" fmla="*/ 3134025 h 3230611"/>
              <a:gd name="connsiteX3" fmla="*/ 1247948 w 1793717"/>
              <a:gd name="connsiteY3" fmla="*/ 3198291 h 3230611"/>
              <a:gd name="connsiteX4" fmla="*/ 0 w 1793717"/>
              <a:gd name="connsiteY4" fmla="*/ 2936115 h 3230611"/>
              <a:gd name="connsiteX0" fmla="*/ 0 w 1947798"/>
              <a:gd name="connsiteY0" fmla="*/ 2936115 h 3252877"/>
              <a:gd name="connsiteX1" fmla="*/ 1235177 w 1947798"/>
              <a:gd name="connsiteY1" fmla="*/ 0 h 3252877"/>
              <a:gd name="connsiteX2" fmla="*/ 1947798 w 1947798"/>
              <a:gd name="connsiteY2" fmla="*/ 3156291 h 3252877"/>
              <a:gd name="connsiteX3" fmla="*/ 1247948 w 1947798"/>
              <a:gd name="connsiteY3" fmla="*/ 3198291 h 3252877"/>
              <a:gd name="connsiteX4" fmla="*/ 0 w 1947798"/>
              <a:gd name="connsiteY4" fmla="*/ 2936115 h 3252877"/>
              <a:gd name="connsiteX0" fmla="*/ 0 w 1947798"/>
              <a:gd name="connsiteY0" fmla="*/ 2936115 h 3198291"/>
              <a:gd name="connsiteX1" fmla="*/ 1235177 w 1947798"/>
              <a:gd name="connsiteY1" fmla="*/ 0 h 3198291"/>
              <a:gd name="connsiteX2" fmla="*/ 1947798 w 1947798"/>
              <a:gd name="connsiteY2" fmla="*/ 3156291 h 3198291"/>
              <a:gd name="connsiteX3" fmla="*/ 1247948 w 1947798"/>
              <a:gd name="connsiteY3" fmla="*/ 3198291 h 3198291"/>
              <a:gd name="connsiteX4" fmla="*/ 0 w 1947798"/>
              <a:gd name="connsiteY4" fmla="*/ 2936115 h 3198291"/>
              <a:gd name="connsiteX0" fmla="*/ 0 w 1782913"/>
              <a:gd name="connsiteY0" fmla="*/ 2936115 h 3299376"/>
              <a:gd name="connsiteX1" fmla="*/ 1235177 w 1782913"/>
              <a:gd name="connsiteY1" fmla="*/ 0 h 3299376"/>
              <a:gd name="connsiteX2" fmla="*/ 1782913 w 1782913"/>
              <a:gd name="connsiteY2" fmla="*/ 3258508 h 3299376"/>
              <a:gd name="connsiteX3" fmla="*/ 1247948 w 1782913"/>
              <a:gd name="connsiteY3" fmla="*/ 3198291 h 3299376"/>
              <a:gd name="connsiteX4" fmla="*/ 0 w 1782913"/>
              <a:gd name="connsiteY4" fmla="*/ 2936115 h 3299376"/>
              <a:gd name="connsiteX0" fmla="*/ 0 w 1917427"/>
              <a:gd name="connsiteY0" fmla="*/ 3104586 h 3299376"/>
              <a:gd name="connsiteX1" fmla="*/ 1369691 w 1917427"/>
              <a:gd name="connsiteY1" fmla="*/ 0 h 3299376"/>
              <a:gd name="connsiteX2" fmla="*/ 1917427 w 1917427"/>
              <a:gd name="connsiteY2" fmla="*/ 3258508 h 3299376"/>
              <a:gd name="connsiteX3" fmla="*/ 1382462 w 1917427"/>
              <a:gd name="connsiteY3" fmla="*/ 3198291 h 3299376"/>
              <a:gd name="connsiteX4" fmla="*/ 0 w 1917427"/>
              <a:gd name="connsiteY4" fmla="*/ 3104586 h 3299376"/>
              <a:gd name="connsiteX0" fmla="*/ 0 w 1917427"/>
              <a:gd name="connsiteY0" fmla="*/ 3104586 h 3775939"/>
              <a:gd name="connsiteX1" fmla="*/ 1369691 w 1917427"/>
              <a:gd name="connsiteY1" fmla="*/ 0 h 3775939"/>
              <a:gd name="connsiteX2" fmla="*/ 1917427 w 1917427"/>
              <a:gd name="connsiteY2" fmla="*/ 3258508 h 3775939"/>
              <a:gd name="connsiteX3" fmla="*/ 0 w 1917427"/>
              <a:gd name="connsiteY3" fmla="*/ 3104586 h 3775939"/>
              <a:gd name="connsiteX0" fmla="*/ 79859 w 1997286"/>
              <a:gd name="connsiteY0" fmla="*/ 3104586 h 3853830"/>
              <a:gd name="connsiteX1" fmla="*/ 1449550 w 1997286"/>
              <a:gd name="connsiteY1" fmla="*/ 0 h 3853830"/>
              <a:gd name="connsiteX2" fmla="*/ 1997286 w 1997286"/>
              <a:gd name="connsiteY2" fmla="*/ 3258508 h 3853830"/>
              <a:gd name="connsiteX3" fmla="*/ 970399 w 1997286"/>
              <a:gd name="connsiteY3" fmla="*/ 3571932 h 3853830"/>
              <a:gd name="connsiteX4" fmla="*/ 79859 w 1997286"/>
              <a:gd name="connsiteY4" fmla="*/ 3104586 h 3853830"/>
              <a:gd name="connsiteX0" fmla="*/ 79859 w 1962639"/>
              <a:gd name="connsiteY0" fmla="*/ 3104586 h 3699908"/>
              <a:gd name="connsiteX1" fmla="*/ 1449550 w 1962639"/>
              <a:gd name="connsiteY1" fmla="*/ 0 h 3699908"/>
              <a:gd name="connsiteX2" fmla="*/ 1962639 w 1962639"/>
              <a:gd name="connsiteY2" fmla="*/ 2972990 h 3699908"/>
              <a:gd name="connsiteX3" fmla="*/ 970399 w 1962639"/>
              <a:gd name="connsiteY3" fmla="*/ 3571932 h 3699908"/>
              <a:gd name="connsiteX4" fmla="*/ 79859 w 1962639"/>
              <a:gd name="connsiteY4" fmla="*/ 3104586 h 3699908"/>
              <a:gd name="connsiteX0" fmla="*/ 79859 w 1962639"/>
              <a:gd name="connsiteY0" fmla="*/ 3104586 h 3699908"/>
              <a:gd name="connsiteX1" fmla="*/ 1449550 w 1962639"/>
              <a:gd name="connsiteY1" fmla="*/ 0 h 3699908"/>
              <a:gd name="connsiteX2" fmla="*/ 1962639 w 1962639"/>
              <a:gd name="connsiteY2" fmla="*/ 2972990 h 3699908"/>
              <a:gd name="connsiteX3" fmla="*/ 970399 w 1962639"/>
              <a:gd name="connsiteY3" fmla="*/ 3571932 h 3699908"/>
              <a:gd name="connsiteX4" fmla="*/ 79859 w 1962639"/>
              <a:gd name="connsiteY4" fmla="*/ 3104586 h 3699908"/>
              <a:gd name="connsiteX0" fmla="*/ 79859 w 2008214"/>
              <a:gd name="connsiteY0" fmla="*/ 3104586 h 3699908"/>
              <a:gd name="connsiteX1" fmla="*/ 1449550 w 2008214"/>
              <a:gd name="connsiteY1" fmla="*/ 0 h 3699908"/>
              <a:gd name="connsiteX2" fmla="*/ 2008214 w 2008214"/>
              <a:gd name="connsiteY2" fmla="*/ 3268405 h 3699908"/>
              <a:gd name="connsiteX3" fmla="*/ 970399 w 2008214"/>
              <a:gd name="connsiteY3" fmla="*/ 3571932 h 3699908"/>
              <a:gd name="connsiteX4" fmla="*/ 79859 w 2008214"/>
              <a:gd name="connsiteY4" fmla="*/ 3104586 h 3699908"/>
              <a:gd name="connsiteX0" fmla="*/ 79859 w 1852966"/>
              <a:gd name="connsiteY0" fmla="*/ 2734197 h 3660967"/>
              <a:gd name="connsiteX1" fmla="*/ 1294302 w 1852966"/>
              <a:gd name="connsiteY1" fmla="*/ 0 h 3660967"/>
              <a:gd name="connsiteX2" fmla="*/ 1852966 w 1852966"/>
              <a:gd name="connsiteY2" fmla="*/ 3268405 h 3660967"/>
              <a:gd name="connsiteX3" fmla="*/ 815151 w 1852966"/>
              <a:gd name="connsiteY3" fmla="*/ 3571932 h 3660967"/>
              <a:gd name="connsiteX4" fmla="*/ 79859 w 1852966"/>
              <a:gd name="connsiteY4" fmla="*/ 2734197 h 3660967"/>
              <a:gd name="connsiteX0" fmla="*/ 0 w 1773107"/>
              <a:gd name="connsiteY0" fmla="*/ 2734197 h 3660967"/>
              <a:gd name="connsiteX1" fmla="*/ 1214443 w 1773107"/>
              <a:gd name="connsiteY1" fmla="*/ 0 h 3660967"/>
              <a:gd name="connsiteX2" fmla="*/ 1773107 w 1773107"/>
              <a:gd name="connsiteY2" fmla="*/ 3268405 h 3660967"/>
              <a:gd name="connsiteX3" fmla="*/ 735292 w 1773107"/>
              <a:gd name="connsiteY3" fmla="*/ 3571932 h 3660967"/>
              <a:gd name="connsiteX4" fmla="*/ 0 w 1773107"/>
              <a:gd name="connsiteY4" fmla="*/ 2734197 h 3660967"/>
              <a:gd name="connsiteX0" fmla="*/ 0 w 1920974"/>
              <a:gd name="connsiteY0" fmla="*/ 3116589 h 3597235"/>
              <a:gd name="connsiteX1" fmla="*/ 1362310 w 1920974"/>
              <a:gd name="connsiteY1" fmla="*/ 0 h 3597235"/>
              <a:gd name="connsiteX2" fmla="*/ 1920974 w 1920974"/>
              <a:gd name="connsiteY2" fmla="*/ 3268405 h 3597235"/>
              <a:gd name="connsiteX3" fmla="*/ 883159 w 1920974"/>
              <a:gd name="connsiteY3" fmla="*/ 3571932 h 3597235"/>
              <a:gd name="connsiteX4" fmla="*/ 0 w 1920974"/>
              <a:gd name="connsiteY4" fmla="*/ 3116589 h 3597235"/>
              <a:gd name="connsiteX0" fmla="*/ 0 w 1911040"/>
              <a:gd name="connsiteY0" fmla="*/ 3065166 h 3605805"/>
              <a:gd name="connsiteX1" fmla="*/ 1352376 w 1911040"/>
              <a:gd name="connsiteY1" fmla="*/ 0 h 3605805"/>
              <a:gd name="connsiteX2" fmla="*/ 1911040 w 1911040"/>
              <a:gd name="connsiteY2" fmla="*/ 3268405 h 3605805"/>
              <a:gd name="connsiteX3" fmla="*/ 873225 w 1911040"/>
              <a:gd name="connsiteY3" fmla="*/ 3571932 h 3605805"/>
              <a:gd name="connsiteX4" fmla="*/ 0 w 1911040"/>
              <a:gd name="connsiteY4" fmla="*/ 3065166 h 3605805"/>
              <a:gd name="connsiteX0" fmla="*/ 0 w 1911040"/>
              <a:gd name="connsiteY0" fmla="*/ 3065166 h 3533696"/>
              <a:gd name="connsiteX1" fmla="*/ 1352376 w 1911040"/>
              <a:gd name="connsiteY1" fmla="*/ 0 h 3533696"/>
              <a:gd name="connsiteX2" fmla="*/ 1911040 w 1911040"/>
              <a:gd name="connsiteY2" fmla="*/ 3268405 h 3533696"/>
              <a:gd name="connsiteX3" fmla="*/ 925515 w 1911040"/>
              <a:gd name="connsiteY3" fmla="*/ 3290305 h 3533696"/>
              <a:gd name="connsiteX4" fmla="*/ 0 w 1911040"/>
              <a:gd name="connsiteY4" fmla="*/ 3065166 h 3533696"/>
              <a:gd name="connsiteX0" fmla="*/ 0 w 1911040"/>
              <a:gd name="connsiteY0" fmla="*/ 3065166 h 3509043"/>
              <a:gd name="connsiteX1" fmla="*/ 1352376 w 1911040"/>
              <a:gd name="connsiteY1" fmla="*/ 0 h 3509043"/>
              <a:gd name="connsiteX2" fmla="*/ 1911040 w 1911040"/>
              <a:gd name="connsiteY2" fmla="*/ 3268405 h 3509043"/>
              <a:gd name="connsiteX3" fmla="*/ 925515 w 1911040"/>
              <a:gd name="connsiteY3" fmla="*/ 3290305 h 3509043"/>
              <a:gd name="connsiteX4" fmla="*/ 0 w 1911040"/>
              <a:gd name="connsiteY4" fmla="*/ 3065166 h 3509043"/>
              <a:gd name="connsiteX0" fmla="*/ 0 w 1911040"/>
              <a:gd name="connsiteY0" fmla="*/ 3065166 h 3341350"/>
              <a:gd name="connsiteX1" fmla="*/ 1352376 w 1911040"/>
              <a:gd name="connsiteY1" fmla="*/ 0 h 3341350"/>
              <a:gd name="connsiteX2" fmla="*/ 1911040 w 1911040"/>
              <a:gd name="connsiteY2" fmla="*/ 3268405 h 3341350"/>
              <a:gd name="connsiteX3" fmla="*/ 925515 w 1911040"/>
              <a:gd name="connsiteY3" fmla="*/ 3290305 h 3341350"/>
              <a:gd name="connsiteX4" fmla="*/ 0 w 1911040"/>
              <a:gd name="connsiteY4" fmla="*/ 3065166 h 3341350"/>
              <a:gd name="connsiteX0" fmla="*/ 0 w 1911040"/>
              <a:gd name="connsiteY0" fmla="*/ 3065166 h 3341350"/>
              <a:gd name="connsiteX1" fmla="*/ 1352376 w 1911040"/>
              <a:gd name="connsiteY1" fmla="*/ 0 h 3341350"/>
              <a:gd name="connsiteX2" fmla="*/ 1911040 w 1911040"/>
              <a:gd name="connsiteY2" fmla="*/ 3268405 h 3341350"/>
              <a:gd name="connsiteX3" fmla="*/ 925515 w 1911040"/>
              <a:gd name="connsiteY3" fmla="*/ 3290305 h 3341350"/>
              <a:gd name="connsiteX4" fmla="*/ 0 w 1911040"/>
              <a:gd name="connsiteY4" fmla="*/ 3065166 h 3341350"/>
              <a:gd name="connsiteX0" fmla="*/ 0 w 1911040"/>
              <a:gd name="connsiteY0" fmla="*/ 3065166 h 3341350"/>
              <a:gd name="connsiteX1" fmla="*/ 1352376 w 1911040"/>
              <a:gd name="connsiteY1" fmla="*/ 0 h 3341350"/>
              <a:gd name="connsiteX2" fmla="*/ 1911040 w 1911040"/>
              <a:gd name="connsiteY2" fmla="*/ 3268405 h 3341350"/>
              <a:gd name="connsiteX3" fmla="*/ 925515 w 1911040"/>
              <a:gd name="connsiteY3" fmla="*/ 3290305 h 3341350"/>
              <a:gd name="connsiteX4" fmla="*/ 0 w 1911040"/>
              <a:gd name="connsiteY4" fmla="*/ 3065166 h 3341350"/>
              <a:gd name="connsiteX0" fmla="*/ 0 w 1911040"/>
              <a:gd name="connsiteY0" fmla="*/ 3065166 h 3341350"/>
              <a:gd name="connsiteX1" fmla="*/ 1352376 w 1911040"/>
              <a:gd name="connsiteY1" fmla="*/ 0 h 3341350"/>
              <a:gd name="connsiteX2" fmla="*/ 1911040 w 1911040"/>
              <a:gd name="connsiteY2" fmla="*/ 3268405 h 3341350"/>
              <a:gd name="connsiteX3" fmla="*/ 925515 w 1911040"/>
              <a:gd name="connsiteY3" fmla="*/ 3290305 h 3341350"/>
              <a:gd name="connsiteX4" fmla="*/ 0 w 1911040"/>
              <a:gd name="connsiteY4" fmla="*/ 3065166 h 3341350"/>
              <a:gd name="connsiteX0" fmla="*/ 0 w 1911040"/>
              <a:gd name="connsiteY0" fmla="*/ 2984575 h 3260759"/>
              <a:gd name="connsiteX1" fmla="*/ 1298035 w 1911040"/>
              <a:gd name="connsiteY1" fmla="*/ 0 h 3260759"/>
              <a:gd name="connsiteX2" fmla="*/ 1911040 w 1911040"/>
              <a:gd name="connsiteY2" fmla="*/ 3187814 h 3260759"/>
              <a:gd name="connsiteX3" fmla="*/ 925515 w 1911040"/>
              <a:gd name="connsiteY3" fmla="*/ 3209714 h 3260759"/>
              <a:gd name="connsiteX4" fmla="*/ 0 w 1911040"/>
              <a:gd name="connsiteY4" fmla="*/ 2984575 h 3260759"/>
              <a:gd name="connsiteX0" fmla="*/ 0 w 2045726"/>
              <a:gd name="connsiteY0" fmla="*/ 2984575 h 3283106"/>
              <a:gd name="connsiteX1" fmla="*/ 1298035 w 2045726"/>
              <a:gd name="connsiteY1" fmla="*/ 0 h 3283106"/>
              <a:gd name="connsiteX2" fmla="*/ 2045726 w 2045726"/>
              <a:gd name="connsiteY2" fmla="*/ 3210161 h 3283106"/>
              <a:gd name="connsiteX3" fmla="*/ 925515 w 2045726"/>
              <a:gd name="connsiteY3" fmla="*/ 3209714 h 3283106"/>
              <a:gd name="connsiteX4" fmla="*/ 0 w 2045726"/>
              <a:gd name="connsiteY4" fmla="*/ 2984575 h 3283106"/>
              <a:gd name="connsiteX0" fmla="*/ 0 w 1761099"/>
              <a:gd name="connsiteY0" fmla="*/ 3188870 h 3410816"/>
              <a:gd name="connsiteX1" fmla="*/ 1013408 w 1761099"/>
              <a:gd name="connsiteY1" fmla="*/ 0 h 3410816"/>
              <a:gd name="connsiteX2" fmla="*/ 1761099 w 1761099"/>
              <a:gd name="connsiteY2" fmla="*/ 3210161 h 3410816"/>
              <a:gd name="connsiteX3" fmla="*/ 640888 w 1761099"/>
              <a:gd name="connsiteY3" fmla="*/ 3209714 h 3410816"/>
              <a:gd name="connsiteX4" fmla="*/ 0 w 1761099"/>
              <a:gd name="connsiteY4" fmla="*/ 3188870 h 3410816"/>
              <a:gd name="connsiteX0" fmla="*/ 0 w 1761099"/>
              <a:gd name="connsiteY0" fmla="*/ 3188870 h 3741639"/>
              <a:gd name="connsiteX1" fmla="*/ 1013408 w 1761099"/>
              <a:gd name="connsiteY1" fmla="*/ 0 h 3741639"/>
              <a:gd name="connsiteX2" fmla="*/ 1761099 w 1761099"/>
              <a:gd name="connsiteY2" fmla="*/ 3210161 h 3741639"/>
              <a:gd name="connsiteX3" fmla="*/ 0 w 1761099"/>
              <a:gd name="connsiteY3" fmla="*/ 3188870 h 3741639"/>
              <a:gd name="connsiteX0" fmla="*/ 0 w 1827737"/>
              <a:gd name="connsiteY0" fmla="*/ 3252992 h 3788019"/>
              <a:gd name="connsiteX1" fmla="*/ 1080046 w 1827737"/>
              <a:gd name="connsiteY1" fmla="*/ 0 h 3788019"/>
              <a:gd name="connsiteX2" fmla="*/ 1827737 w 1827737"/>
              <a:gd name="connsiteY2" fmla="*/ 3210161 h 3788019"/>
              <a:gd name="connsiteX3" fmla="*/ 0 w 1827737"/>
              <a:gd name="connsiteY3" fmla="*/ 3252992 h 3788019"/>
              <a:gd name="connsiteX0" fmla="*/ 32181 w 1859918"/>
              <a:gd name="connsiteY0" fmla="*/ 3252992 h 3859843"/>
              <a:gd name="connsiteX1" fmla="*/ 1112227 w 1859918"/>
              <a:gd name="connsiteY1" fmla="*/ 0 h 3859843"/>
              <a:gd name="connsiteX2" fmla="*/ 1859918 w 1859918"/>
              <a:gd name="connsiteY2" fmla="*/ 3210161 h 3859843"/>
              <a:gd name="connsiteX3" fmla="*/ 919136 w 1859918"/>
              <a:gd name="connsiteY3" fmla="*/ 3641105 h 3859843"/>
              <a:gd name="connsiteX4" fmla="*/ 32181 w 1859918"/>
              <a:gd name="connsiteY4" fmla="*/ 3252992 h 3859843"/>
              <a:gd name="connsiteX0" fmla="*/ 32183 w 1859920"/>
              <a:gd name="connsiteY0" fmla="*/ 3252992 h 3859843"/>
              <a:gd name="connsiteX1" fmla="*/ 1112229 w 1859920"/>
              <a:gd name="connsiteY1" fmla="*/ 0 h 3859843"/>
              <a:gd name="connsiteX2" fmla="*/ 1859920 w 1859920"/>
              <a:gd name="connsiteY2" fmla="*/ 3210161 h 3859843"/>
              <a:gd name="connsiteX3" fmla="*/ 843238 w 1859920"/>
              <a:gd name="connsiteY3" fmla="*/ 3246821 h 3859843"/>
              <a:gd name="connsiteX4" fmla="*/ 32183 w 1859920"/>
              <a:gd name="connsiteY4" fmla="*/ 3252992 h 3859843"/>
              <a:gd name="connsiteX0" fmla="*/ 0 w 1827737"/>
              <a:gd name="connsiteY0" fmla="*/ 3252992 h 3817012"/>
              <a:gd name="connsiteX1" fmla="*/ 1080046 w 1827737"/>
              <a:gd name="connsiteY1" fmla="*/ 0 h 3817012"/>
              <a:gd name="connsiteX2" fmla="*/ 1827737 w 1827737"/>
              <a:gd name="connsiteY2" fmla="*/ 3210161 h 3817012"/>
              <a:gd name="connsiteX3" fmla="*/ 811055 w 1827737"/>
              <a:gd name="connsiteY3" fmla="*/ 3246821 h 3817012"/>
              <a:gd name="connsiteX4" fmla="*/ 0 w 1827737"/>
              <a:gd name="connsiteY4" fmla="*/ 3252992 h 3817012"/>
              <a:gd name="connsiteX0" fmla="*/ 0 w 1865220"/>
              <a:gd name="connsiteY0" fmla="*/ 3205262 h 3817012"/>
              <a:gd name="connsiteX1" fmla="*/ 1117529 w 1865220"/>
              <a:gd name="connsiteY1" fmla="*/ 0 h 3817012"/>
              <a:gd name="connsiteX2" fmla="*/ 1865220 w 1865220"/>
              <a:gd name="connsiteY2" fmla="*/ 3210161 h 3817012"/>
              <a:gd name="connsiteX3" fmla="*/ 848538 w 1865220"/>
              <a:gd name="connsiteY3" fmla="*/ 3246821 h 3817012"/>
              <a:gd name="connsiteX4" fmla="*/ 0 w 1865220"/>
              <a:gd name="connsiteY4" fmla="*/ 3205262 h 3817012"/>
              <a:gd name="connsiteX0" fmla="*/ 0 w 1865220"/>
              <a:gd name="connsiteY0" fmla="*/ 3205262 h 3339429"/>
              <a:gd name="connsiteX1" fmla="*/ 1117529 w 1865220"/>
              <a:gd name="connsiteY1" fmla="*/ 0 h 3339429"/>
              <a:gd name="connsiteX2" fmla="*/ 1865220 w 1865220"/>
              <a:gd name="connsiteY2" fmla="*/ 3210161 h 3339429"/>
              <a:gd name="connsiteX3" fmla="*/ 848538 w 1865220"/>
              <a:gd name="connsiteY3" fmla="*/ 3246821 h 3339429"/>
              <a:gd name="connsiteX4" fmla="*/ 0 w 1865220"/>
              <a:gd name="connsiteY4" fmla="*/ 3205262 h 3339429"/>
              <a:gd name="connsiteX0" fmla="*/ 0 w 1865220"/>
              <a:gd name="connsiteY0" fmla="*/ 3205262 h 3339429"/>
              <a:gd name="connsiteX1" fmla="*/ 1117529 w 1865220"/>
              <a:gd name="connsiteY1" fmla="*/ 0 h 3339429"/>
              <a:gd name="connsiteX2" fmla="*/ 1865220 w 1865220"/>
              <a:gd name="connsiteY2" fmla="*/ 3210161 h 3339429"/>
              <a:gd name="connsiteX3" fmla="*/ 778963 w 1865220"/>
              <a:gd name="connsiteY3" fmla="*/ 3293407 h 3339429"/>
              <a:gd name="connsiteX4" fmla="*/ 0 w 1865220"/>
              <a:gd name="connsiteY4" fmla="*/ 3205262 h 3339429"/>
              <a:gd name="connsiteX0" fmla="*/ 0 w 1865220"/>
              <a:gd name="connsiteY0" fmla="*/ 3205262 h 3744371"/>
              <a:gd name="connsiteX1" fmla="*/ 1117529 w 1865220"/>
              <a:gd name="connsiteY1" fmla="*/ 0 h 3744371"/>
              <a:gd name="connsiteX2" fmla="*/ 1865220 w 1865220"/>
              <a:gd name="connsiteY2" fmla="*/ 3210161 h 3744371"/>
              <a:gd name="connsiteX3" fmla="*/ 0 w 1865220"/>
              <a:gd name="connsiteY3" fmla="*/ 3205262 h 3744371"/>
              <a:gd name="connsiteX0" fmla="*/ 32181 w 1897401"/>
              <a:gd name="connsiteY0" fmla="*/ 3205262 h 3811409"/>
              <a:gd name="connsiteX1" fmla="*/ 1149710 w 1897401"/>
              <a:gd name="connsiteY1" fmla="*/ 0 h 3811409"/>
              <a:gd name="connsiteX2" fmla="*/ 1897401 w 1897401"/>
              <a:gd name="connsiteY2" fmla="*/ 3210161 h 3811409"/>
              <a:gd name="connsiteX3" fmla="*/ 956622 w 1897401"/>
              <a:gd name="connsiteY3" fmla="*/ 3607488 h 3811409"/>
              <a:gd name="connsiteX4" fmla="*/ 32181 w 1897401"/>
              <a:gd name="connsiteY4" fmla="*/ 3205262 h 3811409"/>
              <a:gd name="connsiteX0" fmla="*/ 32181 w 1897401"/>
              <a:gd name="connsiteY0" fmla="*/ 3205262 h 3811409"/>
              <a:gd name="connsiteX1" fmla="*/ 1149710 w 1897401"/>
              <a:gd name="connsiteY1" fmla="*/ 0 h 3811409"/>
              <a:gd name="connsiteX2" fmla="*/ 1897401 w 1897401"/>
              <a:gd name="connsiteY2" fmla="*/ 3210161 h 3811409"/>
              <a:gd name="connsiteX3" fmla="*/ 1001044 w 1897401"/>
              <a:gd name="connsiteY3" fmla="*/ 3121328 h 3811409"/>
              <a:gd name="connsiteX4" fmla="*/ 32181 w 1897401"/>
              <a:gd name="connsiteY4" fmla="*/ 3205262 h 3811409"/>
              <a:gd name="connsiteX0" fmla="*/ 32181 w 1897401"/>
              <a:gd name="connsiteY0" fmla="*/ 3205262 h 3806510"/>
              <a:gd name="connsiteX1" fmla="*/ 1149710 w 1897401"/>
              <a:gd name="connsiteY1" fmla="*/ 0 h 3806510"/>
              <a:gd name="connsiteX2" fmla="*/ 1897401 w 1897401"/>
              <a:gd name="connsiteY2" fmla="*/ 3210161 h 3806510"/>
              <a:gd name="connsiteX3" fmla="*/ 1001044 w 1897401"/>
              <a:gd name="connsiteY3" fmla="*/ 3121328 h 3806510"/>
              <a:gd name="connsiteX4" fmla="*/ 32181 w 1897401"/>
              <a:gd name="connsiteY4" fmla="*/ 3205262 h 3806510"/>
              <a:gd name="connsiteX0" fmla="*/ 0 w 1865220"/>
              <a:gd name="connsiteY0" fmla="*/ 3205262 h 3415199"/>
              <a:gd name="connsiteX1" fmla="*/ 1117529 w 1865220"/>
              <a:gd name="connsiteY1" fmla="*/ 0 h 3415199"/>
              <a:gd name="connsiteX2" fmla="*/ 1865220 w 1865220"/>
              <a:gd name="connsiteY2" fmla="*/ 3210161 h 3415199"/>
              <a:gd name="connsiteX3" fmla="*/ 968863 w 1865220"/>
              <a:gd name="connsiteY3" fmla="*/ 3121328 h 3415199"/>
              <a:gd name="connsiteX4" fmla="*/ 0 w 1865220"/>
              <a:gd name="connsiteY4" fmla="*/ 3205262 h 3415199"/>
              <a:gd name="connsiteX0" fmla="*/ 0 w 1865220"/>
              <a:gd name="connsiteY0" fmla="*/ 3205262 h 3744371"/>
              <a:gd name="connsiteX1" fmla="*/ 1117529 w 1865220"/>
              <a:gd name="connsiteY1" fmla="*/ 0 h 3744371"/>
              <a:gd name="connsiteX2" fmla="*/ 1865220 w 1865220"/>
              <a:gd name="connsiteY2" fmla="*/ 3210161 h 3744371"/>
              <a:gd name="connsiteX3" fmla="*/ 0 w 1865220"/>
              <a:gd name="connsiteY3" fmla="*/ 3205262 h 3744371"/>
              <a:gd name="connsiteX0" fmla="*/ 0 w 1865220"/>
              <a:gd name="connsiteY0" fmla="*/ 3205262 h 3740289"/>
              <a:gd name="connsiteX1" fmla="*/ 1117529 w 1865220"/>
              <a:gd name="connsiteY1" fmla="*/ 0 h 3740289"/>
              <a:gd name="connsiteX2" fmla="*/ 1865220 w 1865220"/>
              <a:gd name="connsiteY2" fmla="*/ 3210161 h 3740289"/>
              <a:gd name="connsiteX3" fmla="*/ 0 w 1865220"/>
              <a:gd name="connsiteY3" fmla="*/ 3205262 h 3740289"/>
              <a:gd name="connsiteX0" fmla="*/ 0 w 1865220"/>
              <a:gd name="connsiteY0" fmla="*/ 3205262 h 3306630"/>
              <a:gd name="connsiteX1" fmla="*/ 1117529 w 1865220"/>
              <a:gd name="connsiteY1" fmla="*/ 0 h 3306630"/>
              <a:gd name="connsiteX2" fmla="*/ 1865220 w 1865220"/>
              <a:gd name="connsiteY2" fmla="*/ 3210161 h 3306630"/>
              <a:gd name="connsiteX3" fmla="*/ 0 w 1865220"/>
              <a:gd name="connsiteY3" fmla="*/ 3205262 h 330663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865220" h="3306630">
                <a:moveTo>
                  <a:pt x="0" y="3205262"/>
                </a:moveTo>
                <a:lnTo>
                  <a:pt x="1117529" y="0"/>
                </a:lnTo>
                <a:lnTo>
                  <a:pt x="1865220" y="3210161"/>
                </a:lnTo>
                <a:cubicBezTo>
                  <a:pt x="865902" y="3306630"/>
                  <a:pt x="1131900" y="3284927"/>
                  <a:pt x="0" y="3205262"/>
                </a:cubicBezTo>
                <a:close/>
              </a:path>
            </a:pathLst>
          </a:custGeom>
          <a:solidFill>
            <a:srgbClr val="000000">
              <a:alpha val="0"/>
            </a:srgbClr>
          </a:solidFill>
          <a:ln>
            <a:solidFill>
              <a:srgbClr val="000000">
                <a:alpha val="0"/>
              </a:srgb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739" name="Полилиния 738">
            <a:hlinkClick r:id="rId8" action="ppaction://hlinksldjump"/>
          </p:cNvPr>
          <p:cNvSpPr/>
          <p:nvPr/>
        </p:nvSpPr>
        <p:spPr>
          <a:xfrm rot="17621752">
            <a:off x="5150361" y="2111664"/>
            <a:ext cx="2305012" cy="3376307"/>
          </a:xfrm>
          <a:custGeom>
            <a:avLst/>
            <a:gdLst>
              <a:gd name="connsiteX0" fmla="*/ 0 w 1111396"/>
              <a:gd name="connsiteY0" fmla="*/ 3146584 h 3146584"/>
              <a:gd name="connsiteX1" fmla="*/ 555698 w 1111396"/>
              <a:gd name="connsiteY1" fmla="*/ 0 h 3146584"/>
              <a:gd name="connsiteX2" fmla="*/ 1111396 w 1111396"/>
              <a:gd name="connsiteY2" fmla="*/ 3146584 h 3146584"/>
              <a:gd name="connsiteX3" fmla="*/ 0 w 1111396"/>
              <a:gd name="connsiteY3" fmla="*/ 3146584 h 3146584"/>
              <a:gd name="connsiteX0" fmla="*/ 0 w 1178136"/>
              <a:gd name="connsiteY0" fmla="*/ 3146584 h 3146728"/>
              <a:gd name="connsiteX1" fmla="*/ 555698 w 1178136"/>
              <a:gd name="connsiteY1" fmla="*/ 0 h 3146728"/>
              <a:gd name="connsiteX2" fmla="*/ 1178136 w 1178136"/>
              <a:gd name="connsiteY2" fmla="*/ 3146728 h 3146728"/>
              <a:gd name="connsiteX3" fmla="*/ 0 w 1178136"/>
              <a:gd name="connsiteY3" fmla="*/ 3146584 h 3146728"/>
              <a:gd name="connsiteX0" fmla="*/ 0 w 1309203"/>
              <a:gd name="connsiteY0" fmla="*/ 3103754 h 3146728"/>
              <a:gd name="connsiteX1" fmla="*/ 686765 w 1309203"/>
              <a:gd name="connsiteY1" fmla="*/ 0 h 3146728"/>
              <a:gd name="connsiteX2" fmla="*/ 1309203 w 1309203"/>
              <a:gd name="connsiteY2" fmla="*/ 3146728 h 3146728"/>
              <a:gd name="connsiteX3" fmla="*/ 0 w 1309203"/>
              <a:gd name="connsiteY3" fmla="*/ 3103754 h 3146728"/>
              <a:gd name="connsiteX0" fmla="*/ 0 w 1347377"/>
              <a:gd name="connsiteY0" fmla="*/ 3109325 h 3146728"/>
              <a:gd name="connsiteX1" fmla="*/ 724939 w 1347377"/>
              <a:gd name="connsiteY1" fmla="*/ 0 h 3146728"/>
              <a:gd name="connsiteX2" fmla="*/ 1347377 w 1347377"/>
              <a:gd name="connsiteY2" fmla="*/ 3146728 h 3146728"/>
              <a:gd name="connsiteX3" fmla="*/ 0 w 1347377"/>
              <a:gd name="connsiteY3" fmla="*/ 3109325 h 3146728"/>
              <a:gd name="connsiteX0" fmla="*/ 0 w 1347377"/>
              <a:gd name="connsiteY0" fmla="*/ 3109325 h 3146728"/>
              <a:gd name="connsiteX1" fmla="*/ 724939 w 1347377"/>
              <a:gd name="connsiteY1" fmla="*/ 0 h 3146728"/>
              <a:gd name="connsiteX2" fmla="*/ 1347377 w 1347377"/>
              <a:gd name="connsiteY2" fmla="*/ 3146728 h 3146728"/>
              <a:gd name="connsiteX3" fmla="*/ 674426 w 1347377"/>
              <a:gd name="connsiteY3" fmla="*/ 3123470 h 3146728"/>
              <a:gd name="connsiteX4" fmla="*/ 0 w 1347377"/>
              <a:gd name="connsiteY4" fmla="*/ 3109325 h 3146728"/>
              <a:gd name="connsiteX0" fmla="*/ 0 w 1347377"/>
              <a:gd name="connsiteY0" fmla="*/ 3109325 h 3170436"/>
              <a:gd name="connsiteX1" fmla="*/ 724939 w 1347377"/>
              <a:gd name="connsiteY1" fmla="*/ 0 h 3170436"/>
              <a:gd name="connsiteX2" fmla="*/ 1347377 w 1347377"/>
              <a:gd name="connsiteY2" fmla="*/ 3146728 h 3170436"/>
              <a:gd name="connsiteX3" fmla="*/ 710754 w 1347377"/>
              <a:gd name="connsiteY3" fmla="*/ 3170436 h 3170436"/>
              <a:gd name="connsiteX4" fmla="*/ 0 w 1347377"/>
              <a:gd name="connsiteY4" fmla="*/ 3109325 h 3170436"/>
              <a:gd name="connsiteX0" fmla="*/ 0 w 1347377"/>
              <a:gd name="connsiteY0" fmla="*/ 3109325 h 3198291"/>
              <a:gd name="connsiteX1" fmla="*/ 724939 w 1347377"/>
              <a:gd name="connsiteY1" fmla="*/ 0 h 3198291"/>
              <a:gd name="connsiteX2" fmla="*/ 1347377 w 1347377"/>
              <a:gd name="connsiteY2" fmla="*/ 3146728 h 3198291"/>
              <a:gd name="connsiteX3" fmla="*/ 737710 w 1347377"/>
              <a:gd name="connsiteY3" fmla="*/ 3198291 h 3198291"/>
              <a:gd name="connsiteX4" fmla="*/ 0 w 1347377"/>
              <a:gd name="connsiteY4" fmla="*/ 3109325 h 3198291"/>
              <a:gd name="connsiteX0" fmla="*/ 0 w 1347377"/>
              <a:gd name="connsiteY0" fmla="*/ 3109325 h 3230602"/>
              <a:gd name="connsiteX1" fmla="*/ 724939 w 1347377"/>
              <a:gd name="connsiteY1" fmla="*/ 0 h 3230602"/>
              <a:gd name="connsiteX2" fmla="*/ 1347377 w 1347377"/>
              <a:gd name="connsiteY2" fmla="*/ 3146728 h 3230602"/>
              <a:gd name="connsiteX3" fmla="*/ 737710 w 1347377"/>
              <a:gd name="connsiteY3" fmla="*/ 3198291 h 3230602"/>
              <a:gd name="connsiteX4" fmla="*/ 0 w 1347377"/>
              <a:gd name="connsiteY4" fmla="*/ 3109325 h 3230602"/>
              <a:gd name="connsiteX0" fmla="*/ 0 w 1347377"/>
              <a:gd name="connsiteY0" fmla="*/ 3109325 h 3198291"/>
              <a:gd name="connsiteX1" fmla="*/ 724939 w 1347377"/>
              <a:gd name="connsiteY1" fmla="*/ 0 h 3198291"/>
              <a:gd name="connsiteX2" fmla="*/ 1347377 w 1347377"/>
              <a:gd name="connsiteY2" fmla="*/ 3146728 h 3198291"/>
              <a:gd name="connsiteX3" fmla="*/ 737710 w 1347377"/>
              <a:gd name="connsiteY3" fmla="*/ 3198291 h 3198291"/>
              <a:gd name="connsiteX4" fmla="*/ 0 w 1347377"/>
              <a:gd name="connsiteY4" fmla="*/ 3109325 h 3198291"/>
              <a:gd name="connsiteX0" fmla="*/ 0 w 1347377"/>
              <a:gd name="connsiteY0" fmla="*/ 3109325 h 3212766"/>
              <a:gd name="connsiteX1" fmla="*/ 724939 w 1347377"/>
              <a:gd name="connsiteY1" fmla="*/ 0 h 3212766"/>
              <a:gd name="connsiteX2" fmla="*/ 1347377 w 1347377"/>
              <a:gd name="connsiteY2" fmla="*/ 3146728 h 3212766"/>
              <a:gd name="connsiteX3" fmla="*/ 737710 w 1347377"/>
              <a:gd name="connsiteY3" fmla="*/ 3198291 h 3212766"/>
              <a:gd name="connsiteX4" fmla="*/ 0 w 1347377"/>
              <a:gd name="connsiteY4" fmla="*/ 3109325 h 3212766"/>
              <a:gd name="connsiteX0" fmla="*/ 0 w 1347377"/>
              <a:gd name="connsiteY0" fmla="*/ 3109325 h 3198291"/>
              <a:gd name="connsiteX1" fmla="*/ 724939 w 1347377"/>
              <a:gd name="connsiteY1" fmla="*/ 0 h 3198291"/>
              <a:gd name="connsiteX2" fmla="*/ 1347377 w 1347377"/>
              <a:gd name="connsiteY2" fmla="*/ 3146728 h 3198291"/>
              <a:gd name="connsiteX3" fmla="*/ 737710 w 1347377"/>
              <a:gd name="connsiteY3" fmla="*/ 3198291 h 3198291"/>
              <a:gd name="connsiteX4" fmla="*/ 0 w 1347377"/>
              <a:gd name="connsiteY4" fmla="*/ 3109325 h 3198291"/>
              <a:gd name="connsiteX0" fmla="*/ 0 w 1347377"/>
              <a:gd name="connsiteY0" fmla="*/ 3109325 h 3215130"/>
              <a:gd name="connsiteX1" fmla="*/ 724939 w 1347377"/>
              <a:gd name="connsiteY1" fmla="*/ 0 h 3215130"/>
              <a:gd name="connsiteX2" fmla="*/ 1347377 w 1347377"/>
              <a:gd name="connsiteY2" fmla="*/ 3146728 h 3215130"/>
              <a:gd name="connsiteX3" fmla="*/ 737710 w 1347377"/>
              <a:gd name="connsiteY3" fmla="*/ 3198291 h 3215130"/>
              <a:gd name="connsiteX4" fmla="*/ 0 w 1347377"/>
              <a:gd name="connsiteY4" fmla="*/ 3109325 h 3215130"/>
              <a:gd name="connsiteX0" fmla="*/ 0 w 1347377"/>
              <a:gd name="connsiteY0" fmla="*/ 3109325 h 3198291"/>
              <a:gd name="connsiteX1" fmla="*/ 724939 w 1347377"/>
              <a:gd name="connsiteY1" fmla="*/ 0 h 3198291"/>
              <a:gd name="connsiteX2" fmla="*/ 1347377 w 1347377"/>
              <a:gd name="connsiteY2" fmla="*/ 3146728 h 3198291"/>
              <a:gd name="connsiteX3" fmla="*/ 737710 w 1347377"/>
              <a:gd name="connsiteY3" fmla="*/ 3198291 h 3198291"/>
              <a:gd name="connsiteX4" fmla="*/ 0 w 1347377"/>
              <a:gd name="connsiteY4" fmla="*/ 3109325 h 3198291"/>
              <a:gd name="connsiteX0" fmla="*/ 0 w 1283479"/>
              <a:gd name="connsiteY0" fmla="*/ 3109325 h 3198291"/>
              <a:gd name="connsiteX1" fmla="*/ 724939 w 1283479"/>
              <a:gd name="connsiteY1" fmla="*/ 0 h 3198291"/>
              <a:gd name="connsiteX2" fmla="*/ 1283479 w 1283479"/>
              <a:gd name="connsiteY2" fmla="*/ 3134025 h 3198291"/>
              <a:gd name="connsiteX3" fmla="*/ 737710 w 1283479"/>
              <a:gd name="connsiteY3" fmla="*/ 3198291 h 3198291"/>
              <a:gd name="connsiteX4" fmla="*/ 0 w 1283479"/>
              <a:gd name="connsiteY4" fmla="*/ 3109325 h 3198291"/>
              <a:gd name="connsiteX0" fmla="*/ 0 w 1283479"/>
              <a:gd name="connsiteY0" fmla="*/ 3109325 h 3225582"/>
              <a:gd name="connsiteX1" fmla="*/ 724939 w 1283479"/>
              <a:gd name="connsiteY1" fmla="*/ 0 h 3225582"/>
              <a:gd name="connsiteX2" fmla="*/ 1283479 w 1283479"/>
              <a:gd name="connsiteY2" fmla="*/ 3134025 h 3225582"/>
              <a:gd name="connsiteX3" fmla="*/ 737710 w 1283479"/>
              <a:gd name="connsiteY3" fmla="*/ 3198291 h 3225582"/>
              <a:gd name="connsiteX4" fmla="*/ 0 w 1283479"/>
              <a:gd name="connsiteY4" fmla="*/ 3109325 h 3225582"/>
              <a:gd name="connsiteX0" fmla="*/ 0 w 1283479"/>
              <a:gd name="connsiteY0" fmla="*/ 3109325 h 3234197"/>
              <a:gd name="connsiteX1" fmla="*/ 724939 w 1283479"/>
              <a:gd name="connsiteY1" fmla="*/ 0 h 3234197"/>
              <a:gd name="connsiteX2" fmla="*/ 1283479 w 1283479"/>
              <a:gd name="connsiteY2" fmla="*/ 3134025 h 3234197"/>
              <a:gd name="connsiteX3" fmla="*/ 737710 w 1283479"/>
              <a:gd name="connsiteY3" fmla="*/ 3198291 h 3234197"/>
              <a:gd name="connsiteX4" fmla="*/ 0 w 1283479"/>
              <a:gd name="connsiteY4" fmla="*/ 3109325 h 3234197"/>
              <a:gd name="connsiteX0" fmla="*/ 0 w 1310712"/>
              <a:gd name="connsiteY0" fmla="*/ 3040637 h 3234197"/>
              <a:gd name="connsiteX1" fmla="*/ 752172 w 1310712"/>
              <a:gd name="connsiteY1" fmla="*/ 0 h 3234197"/>
              <a:gd name="connsiteX2" fmla="*/ 1310712 w 1310712"/>
              <a:gd name="connsiteY2" fmla="*/ 3134025 h 3234197"/>
              <a:gd name="connsiteX3" fmla="*/ 764943 w 1310712"/>
              <a:gd name="connsiteY3" fmla="*/ 3198291 h 3234197"/>
              <a:gd name="connsiteX4" fmla="*/ 0 w 1310712"/>
              <a:gd name="connsiteY4" fmla="*/ 3040637 h 3234197"/>
              <a:gd name="connsiteX0" fmla="*/ 0 w 1332319"/>
              <a:gd name="connsiteY0" fmla="*/ 3059787 h 3234197"/>
              <a:gd name="connsiteX1" fmla="*/ 773779 w 1332319"/>
              <a:gd name="connsiteY1" fmla="*/ 0 h 3234197"/>
              <a:gd name="connsiteX2" fmla="*/ 1332319 w 1332319"/>
              <a:gd name="connsiteY2" fmla="*/ 3134025 h 3234197"/>
              <a:gd name="connsiteX3" fmla="*/ 786550 w 1332319"/>
              <a:gd name="connsiteY3" fmla="*/ 3198291 h 3234197"/>
              <a:gd name="connsiteX4" fmla="*/ 0 w 1332319"/>
              <a:gd name="connsiteY4" fmla="*/ 3059787 h 3234197"/>
              <a:gd name="connsiteX0" fmla="*/ 0 w 1332319"/>
              <a:gd name="connsiteY0" fmla="*/ 3059787 h 3234197"/>
              <a:gd name="connsiteX1" fmla="*/ 773779 w 1332319"/>
              <a:gd name="connsiteY1" fmla="*/ 0 h 3234197"/>
              <a:gd name="connsiteX2" fmla="*/ 1332319 w 1332319"/>
              <a:gd name="connsiteY2" fmla="*/ 3134025 h 3234197"/>
              <a:gd name="connsiteX3" fmla="*/ 786550 w 1332319"/>
              <a:gd name="connsiteY3" fmla="*/ 3198291 h 3234197"/>
              <a:gd name="connsiteX4" fmla="*/ 0 w 1332319"/>
              <a:gd name="connsiteY4" fmla="*/ 3059787 h 3234197"/>
              <a:gd name="connsiteX0" fmla="*/ 0 w 1332319"/>
              <a:gd name="connsiteY0" fmla="*/ 3059787 h 3234197"/>
              <a:gd name="connsiteX1" fmla="*/ 773779 w 1332319"/>
              <a:gd name="connsiteY1" fmla="*/ 0 h 3234197"/>
              <a:gd name="connsiteX2" fmla="*/ 1332319 w 1332319"/>
              <a:gd name="connsiteY2" fmla="*/ 3134025 h 3234197"/>
              <a:gd name="connsiteX3" fmla="*/ 786550 w 1332319"/>
              <a:gd name="connsiteY3" fmla="*/ 3198291 h 3234197"/>
              <a:gd name="connsiteX4" fmla="*/ 0 w 1332319"/>
              <a:gd name="connsiteY4" fmla="*/ 3059787 h 3234197"/>
              <a:gd name="connsiteX0" fmla="*/ 0 w 1332319"/>
              <a:gd name="connsiteY0" fmla="*/ 3059787 h 3234197"/>
              <a:gd name="connsiteX1" fmla="*/ 773779 w 1332319"/>
              <a:gd name="connsiteY1" fmla="*/ 0 h 3234197"/>
              <a:gd name="connsiteX2" fmla="*/ 1332319 w 1332319"/>
              <a:gd name="connsiteY2" fmla="*/ 3134025 h 3234197"/>
              <a:gd name="connsiteX3" fmla="*/ 786550 w 1332319"/>
              <a:gd name="connsiteY3" fmla="*/ 3198291 h 3234197"/>
              <a:gd name="connsiteX4" fmla="*/ 0 w 1332319"/>
              <a:gd name="connsiteY4" fmla="*/ 3059787 h 3234197"/>
              <a:gd name="connsiteX0" fmla="*/ 0 w 1332319"/>
              <a:gd name="connsiteY0" fmla="*/ 3059787 h 3198291"/>
              <a:gd name="connsiteX1" fmla="*/ 773779 w 1332319"/>
              <a:gd name="connsiteY1" fmla="*/ 0 h 3198291"/>
              <a:gd name="connsiteX2" fmla="*/ 1332319 w 1332319"/>
              <a:gd name="connsiteY2" fmla="*/ 3134025 h 3198291"/>
              <a:gd name="connsiteX3" fmla="*/ 786550 w 1332319"/>
              <a:gd name="connsiteY3" fmla="*/ 3198291 h 3198291"/>
              <a:gd name="connsiteX4" fmla="*/ 0 w 1332319"/>
              <a:gd name="connsiteY4" fmla="*/ 3059787 h 3198291"/>
              <a:gd name="connsiteX0" fmla="*/ 0 w 1332319"/>
              <a:gd name="connsiteY0" fmla="*/ 3059787 h 3225168"/>
              <a:gd name="connsiteX1" fmla="*/ 773779 w 1332319"/>
              <a:gd name="connsiteY1" fmla="*/ 0 h 3225168"/>
              <a:gd name="connsiteX2" fmla="*/ 1332319 w 1332319"/>
              <a:gd name="connsiteY2" fmla="*/ 3134025 h 3225168"/>
              <a:gd name="connsiteX3" fmla="*/ 786550 w 1332319"/>
              <a:gd name="connsiteY3" fmla="*/ 3198291 h 3225168"/>
              <a:gd name="connsiteX4" fmla="*/ 0 w 1332319"/>
              <a:gd name="connsiteY4" fmla="*/ 3059787 h 3225168"/>
              <a:gd name="connsiteX0" fmla="*/ 0 w 1332319"/>
              <a:gd name="connsiteY0" fmla="*/ 3059787 h 3230611"/>
              <a:gd name="connsiteX1" fmla="*/ 773779 w 1332319"/>
              <a:gd name="connsiteY1" fmla="*/ 0 h 3230611"/>
              <a:gd name="connsiteX2" fmla="*/ 1332319 w 1332319"/>
              <a:gd name="connsiteY2" fmla="*/ 3134025 h 3230611"/>
              <a:gd name="connsiteX3" fmla="*/ 786550 w 1332319"/>
              <a:gd name="connsiteY3" fmla="*/ 3198291 h 3230611"/>
              <a:gd name="connsiteX4" fmla="*/ 0 w 1332319"/>
              <a:gd name="connsiteY4" fmla="*/ 3059787 h 3230611"/>
              <a:gd name="connsiteX0" fmla="*/ 0 w 2200435"/>
              <a:gd name="connsiteY0" fmla="*/ 3059787 h 3198291"/>
              <a:gd name="connsiteX1" fmla="*/ 773779 w 2200435"/>
              <a:gd name="connsiteY1" fmla="*/ 0 h 3198291"/>
              <a:gd name="connsiteX2" fmla="*/ 2200435 w 2200435"/>
              <a:gd name="connsiteY2" fmla="*/ 2978459 h 3198291"/>
              <a:gd name="connsiteX3" fmla="*/ 786550 w 2200435"/>
              <a:gd name="connsiteY3" fmla="*/ 3198291 h 3198291"/>
              <a:gd name="connsiteX4" fmla="*/ 0 w 2200435"/>
              <a:gd name="connsiteY4" fmla="*/ 3059787 h 3198291"/>
              <a:gd name="connsiteX0" fmla="*/ 0 w 2200435"/>
              <a:gd name="connsiteY0" fmla="*/ 3059787 h 3556197"/>
              <a:gd name="connsiteX1" fmla="*/ 773779 w 2200435"/>
              <a:gd name="connsiteY1" fmla="*/ 0 h 3556197"/>
              <a:gd name="connsiteX2" fmla="*/ 2200435 w 2200435"/>
              <a:gd name="connsiteY2" fmla="*/ 2978459 h 3556197"/>
              <a:gd name="connsiteX3" fmla="*/ 0 w 2200435"/>
              <a:gd name="connsiteY3" fmla="*/ 3059787 h 3556197"/>
              <a:gd name="connsiteX0" fmla="*/ 0 w 2179293"/>
              <a:gd name="connsiteY0" fmla="*/ 3114107 h 3610517"/>
              <a:gd name="connsiteX1" fmla="*/ 752637 w 2179293"/>
              <a:gd name="connsiteY1" fmla="*/ 0 h 3610517"/>
              <a:gd name="connsiteX2" fmla="*/ 2179293 w 2179293"/>
              <a:gd name="connsiteY2" fmla="*/ 2978459 h 3610517"/>
              <a:gd name="connsiteX3" fmla="*/ 0 w 2179293"/>
              <a:gd name="connsiteY3" fmla="*/ 3114107 h 3610517"/>
              <a:gd name="connsiteX0" fmla="*/ 0 w 2179293"/>
              <a:gd name="connsiteY0" fmla="*/ 3114107 h 3488423"/>
              <a:gd name="connsiteX1" fmla="*/ 752637 w 2179293"/>
              <a:gd name="connsiteY1" fmla="*/ 0 h 3488423"/>
              <a:gd name="connsiteX2" fmla="*/ 2179293 w 2179293"/>
              <a:gd name="connsiteY2" fmla="*/ 2978459 h 3488423"/>
              <a:gd name="connsiteX3" fmla="*/ 0 w 2179293"/>
              <a:gd name="connsiteY3" fmla="*/ 3114107 h 3488423"/>
              <a:gd name="connsiteX0" fmla="*/ 0 w 2172404"/>
              <a:gd name="connsiteY0" fmla="*/ 3114107 h 3393199"/>
              <a:gd name="connsiteX1" fmla="*/ 752637 w 2172404"/>
              <a:gd name="connsiteY1" fmla="*/ 0 h 3393199"/>
              <a:gd name="connsiteX2" fmla="*/ 2172404 w 2172404"/>
              <a:gd name="connsiteY2" fmla="*/ 2883235 h 3393199"/>
              <a:gd name="connsiteX3" fmla="*/ 0 w 2172404"/>
              <a:gd name="connsiteY3" fmla="*/ 3114107 h 3393199"/>
              <a:gd name="connsiteX0" fmla="*/ 0 w 2172404"/>
              <a:gd name="connsiteY0" fmla="*/ 3114107 h 3376307"/>
              <a:gd name="connsiteX1" fmla="*/ 752637 w 2172404"/>
              <a:gd name="connsiteY1" fmla="*/ 0 h 3376307"/>
              <a:gd name="connsiteX2" fmla="*/ 2172404 w 2172404"/>
              <a:gd name="connsiteY2" fmla="*/ 2883235 h 3376307"/>
              <a:gd name="connsiteX3" fmla="*/ 0 w 2172404"/>
              <a:gd name="connsiteY3" fmla="*/ 3114107 h 337630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172404" h="3376307">
                <a:moveTo>
                  <a:pt x="0" y="3114107"/>
                </a:moveTo>
                <a:lnTo>
                  <a:pt x="752637" y="0"/>
                </a:lnTo>
                <a:lnTo>
                  <a:pt x="2172404" y="2883235"/>
                </a:lnTo>
                <a:cubicBezTo>
                  <a:pt x="1464175" y="3175182"/>
                  <a:pt x="775421" y="3376307"/>
                  <a:pt x="0" y="3114107"/>
                </a:cubicBezTo>
                <a:close/>
              </a:path>
            </a:pathLst>
          </a:custGeom>
          <a:solidFill>
            <a:srgbClr val="000000">
              <a:alpha val="0"/>
            </a:srgbClr>
          </a:solidFill>
          <a:ln>
            <a:solidFill>
              <a:srgbClr val="000000">
                <a:alpha val="0"/>
              </a:srgb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grpSp>
        <p:nvGrpSpPr>
          <p:cNvPr id="740" name="Группа 739"/>
          <p:cNvGrpSpPr/>
          <p:nvPr/>
        </p:nvGrpSpPr>
        <p:grpSpPr>
          <a:xfrm>
            <a:off x="4567664" y="2950423"/>
            <a:ext cx="2016842" cy="3222988"/>
            <a:chOff x="4567664" y="2950423"/>
            <a:chExt cx="2016842" cy="3222988"/>
          </a:xfrm>
          <a:solidFill>
            <a:srgbClr val="000000">
              <a:alpha val="0"/>
            </a:srgbClr>
          </a:solidFill>
        </p:grpSpPr>
        <p:sp>
          <p:nvSpPr>
            <p:cNvPr id="741" name="Полилиния 740">
              <a:hlinkClick r:id="rId9" action="ppaction://hlinksldjump"/>
            </p:cNvPr>
            <p:cNvSpPr/>
            <p:nvPr/>
          </p:nvSpPr>
          <p:spPr>
            <a:xfrm rot="19917974">
              <a:off x="5282695" y="2950423"/>
              <a:ext cx="1301811" cy="3222988"/>
            </a:xfrm>
            <a:custGeom>
              <a:avLst/>
              <a:gdLst>
                <a:gd name="connsiteX0" fmla="*/ 0 w 1111396"/>
                <a:gd name="connsiteY0" fmla="*/ 3146584 h 3146584"/>
                <a:gd name="connsiteX1" fmla="*/ 555698 w 1111396"/>
                <a:gd name="connsiteY1" fmla="*/ 0 h 3146584"/>
                <a:gd name="connsiteX2" fmla="*/ 1111396 w 1111396"/>
                <a:gd name="connsiteY2" fmla="*/ 3146584 h 3146584"/>
                <a:gd name="connsiteX3" fmla="*/ 0 w 1111396"/>
                <a:gd name="connsiteY3" fmla="*/ 3146584 h 3146584"/>
                <a:gd name="connsiteX0" fmla="*/ 0 w 1178136"/>
                <a:gd name="connsiteY0" fmla="*/ 3146584 h 3146728"/>
                <a:gd name="connsiteX1" fmla="*/ 555698 w 1178136"/>
                <a:gd name="connsiteY1" fmla="*/ 0 h 3146728"/>
                <a:gd name="connsiteX2" fmla="*/ 1178136 w 1178136"/>
                <a:gd name="connsiteY2" fmla="*/ 3146728 h 3146728"/>
                <a:gd name="connsiteX3" fmla="*/ 0 w 1178136"/>
                <a:gd name="connsiteY3" fmla="*/ 3146584 h 3146728"/>
                <a:gd name="connsiteX0" fmla="*/ 0 w 1309203"/>
                <a:gd name="connsiteY0" fmla="*/ 3103754 h 3146728"/>
                <a:gd name="connsiteX1" fmla="*/ 686765 w 1309203"/>
                <a:gd name="connsiteY1" fmla="*/ 0 h 3146728"/>
                <a:gd name="connsiteX2" fmla="*/ 1309203 w 1309203"/>
                <a:gd name="connsiteY2" fmla="*/ 3146728 h 3146728"/>
                <a:gd name="connsiteX3" fmla="*/ 0 w 1309203"/>
                <a:gd name="connsiteY3" fmla="*/ 3103754 h 3146728"/>
                <a:gd name="connsiteX0" fmla="*/ 0 w 1347377"/>
                <a:gd name="connsiteY0" fmla="*/ 3109325 h 3146728"/>
                <a:gd name="connsiteX1" fmla="*/ 724939 w 1347377"/>
                <a:gd name="connsiteY1" fmla="*/ 0 h 3146728"/>
                <a:gd name="connsiteX2" fmla="*/ 1347377 w 1347377"/>
                <a:gd name="connsiteY2" fmla="*/ 3146728 h 3146728"/>
                <a:gd name="connsiteX3" fmla="*/ 0 w 1347377"/>
                <a:gd name="connsiteY3" fmla="*/ 3109325 h 3146728"/>
                <a:gd name="connsiteX0" fmla="*/ 0 w 1347377"/>
                <a:gd name="connsiteY0" fmla="*/ 3109325 h 3146728"/>
                <a:gd name="connsiteX1" fmla="*/ 724939 w 1347377"/>
                <a:gd name="connsiteY1" fmla="*/ 0 h 3146728"/>
                <a:gd name="connsiteX2" fmla="*/ 1347377 w 1347377"/>
                <a:gd name="connsiteY2" fmla="*/ 3146728 h 3146728"/>
                <a:gd name="connsiteX3" fmla="*/ 674426 w 1347377"/>
                <a:gd name="connsiteY3" fmla="*/ 3123470 h 3146728"/>
                <a:gd name="connsiteX4" fmla="*/ 0 w 1347377"/>
                <a:gd name="connsiteY4" fmla="*/ 3109325 h 3146728"/>
                <a:gd name="connsiteX0" fmla="*/ 0 w 1347377"/>
                <a:gd name="connsiteY0" fmla="*/ 3109325 h 3170436"/>
                <a:gd name="connsiteX1" fmla="*/ 724939 w 1347377"/>
                <a:gd name="connsiteY1" fmla="*/ 0 h 3170436"/>
                <a:gd name="connsiteX2" fmla="*/ 1347377 w 1347377"/>
                <a:gd name="connsiteY2" fmla="*/ 3146728 h 3170436"/>
                <a:gd name="connsiteX3" fmla="*/ 710754 w 1347377"/>
                <a:gd name="connsiteY3" fmla="*/ 3170436 h 3170436"/>
                <a:gd name="connsiteX4" fmla="*/ 0 w 1347377"/>
                <a:gd name="connsiteY4" fmla="*/ 3109325 h 3170436"/>
                <a:gd name="connsiteX0" fmla="*/ 0 w 1347377"/>
                <a:gd name="connsiteY0" fmla="*/ 3109325 h 3198291"/>
                <a:gd name="connsiteX1" fmla="*/ 724939 w 1347377"/>
                <a:gd name="connsiteY1" fmla="*/ 0 h 3198291"/>
                <a:gd name="connsiteX2" fmla="*/ 1347377 w 1347377"/>
                <a:gd name="connsiteY2" fmla="*/ 3146728 h 3198291"/>
                <a:gd name="connsiteX3" fmla="*/ 737710 w 1347377"/>
                <a:gd name="connsiteY3" fmla="*/ 3198291 h 3198291"/>
                <a:gd name="connsiteX4" fmla="*/ 0 w 1347377"/>
                <a:gd name="connsiteY4" fmla="*/ 3109325 h 3198291"/>
                <a:gd name="connsiteX0" fmla="*/ 0 w 1347377"/>
                <a:gd name="connsiteY0" fmla="*/ 3109325 h 3230602"/>
                <a:gd name="connsiteX1" fmla="*/ 724939 w 1347377"/>
                <a:gd name="connsiteY1" fmla="*/ 0 h 3230602"/>
                <a:gd name="connsiteX2" fmla="*/ 1347377 w 1347377"/>
                <a:gd name="connsiteY2" fmla="*/ 3146728 h 3230602"/>
                <a:gd name="connsiteX3" fmla="*/ 737710 w 1347377"/>
                <a:gd name="connsiteY3" fmla="*/ 3198291 h 3230602"/>
                <a:gd name="connsiteX4" fmla="*/ 0 w 1347377"/>
                <a:gd name="connsiteY4" fmla="*/ 3109325 h 3230602"/>
                <a:gd name="connsiteX0" fmla="*/ 0 w 1347377"/>
                <a:gd name="connsiteY0" fmla="*/ 3109325 h 3198291"/>
                <a:gd name="connsiteX1" fmla="*/ 724939 w 1347377"/>
                <a:gd name="connsiteY1" fmla="*/ 0 h 3198291"/>
                <a:gd name="connsiteX2" fmla="*/ 1347377 w 1347377"/>
                <a:gd name="connsiteY2" fmla="*/ 3146728 h 3198291"/>
                <a:gd name="connsiteX3" fmla="*/ 737710 w 1347377"/>
                <a:gd name="connsiteY3" fmla="*/ 3198291 h 3198291"/>
                <a:gd name="connsiteX4" fmla="*/ 0 w 1347377"/>
                <a:gd name="connsiteY4" fmla="*/ 3109325 h 3198291"/>
                <a:gd name="connsiteX0" fmla="*/ 0 w 1347377"/>
                <a:gd name="connsiteY0" fmla="*/ 3109325 h 3212766"/>
                <a:gd name="connsiteX1" fmla="*/ 724939 w 1347377"/>
                <a:gd name="connsiteY1" fmla="*/ 0 h 3212766"/>
                <a:gd name="connsiteX2" fmla="*/ 1347377 w 1347377"/>
                <a:gd name="connsiteY2" fmla="*/ 3146728 h 3212766"/>
                <a:gd name="connsiteX3" fmla="*/ 737710 w 1347377"/>
                <a:gd name="connsiteY3" fmla="*/ 3198291 h 3212766"/>
                <a:gd name="connsiteX4" fmla="*/ 0 w 1347377"/>
                <a:gd name="connsiteY4" fmla="*/ 3109325 h 3212766"/>
                <a:gd name="connsiteX0" fmla="*/ 0 w 1347377"/>
                <a:gd name="connsiteY0" fmla="*/ 3109325 h 3198291"/>
                <a:gd name="connsiteX1" fmla="*/ 724939 w 1347377"/>
                <a:gd name="connsiteY1" fmla="*/ 0 h 3198291"/>
                <a:gd name="connsiteX2" fmla="*/ 1347377 w 1347377"/>
                <a:gd name="connsiteY2" fmla="*/ 3146728 h 3198291"/>
                <a:gd name="connsiteX3" fmla="*/ 737710 w 1347377"/>
                <a:gd name="connsiteY3" fmla="*/ 3198291 h 3198291"/>
                <a:gd name="connsiteX4" fmla="*/ 0 w 1347377"/>
                <a:gd name="connsiteY4" fmla="*/ 3109325 h 3198291"/>
                <a:gd name="connsiteX0" fmla="*/ 0 w 1347377"/>
                <a:gd name="connsiteY0" fmla="*/ 3109325 h 3215130"/>
                <a:gd name="connsiteX1" fmla="*/ 724939 w 1347377"/>
                <a:gd name="connsiteY1" fmla="*/ 0 h 3215130"/>
                <a:gd name="connsiteX2" fmla="*/ 1347377 w 1347377"/>
                <a:gd name="connsiteY2" fmla="*/ 3146728 h 3215130"/>
                <a:gd name="connsiteX3" fmla="*/ 737710 w 1347377"/>
                <a:gd name="connsiteY3" fmla="*/ 3198291 h 3215130"/>
                <a:gd name="connsiteX4" fmla="*/ 0 w 1347377"/>
                <a:gd name="connsiteY4" fmla="*/ 3109325 h 3215130"/>
                <a:gd name="connsiteX0" fmla="*/ 0 w 1347377"/>
                <a:gd name="connsiteY0" fmla="*/ 3109325 h 3198291"/>
                <a:gd name="connsiteX1" fmla="*/ 724939 w 1347377"/>
                <a:gd name="connsiteY1" fmla="*/ 0 h 3198291"/>
                <a:gd name="connsiteX2" fmla="*/ 1347377 w 1347377"/>
                <a:gd name="connsiteY2" fmla="*/ 3146728 h 3198291"/>
                <a:gd name="connsiteX3" fmla="*/ 737710 w 1347377"/>
                <a:gd name="connsiteY3" fmla="*/ 3198291 h 3198291"/>
                <a:gd name="connsiteX4" fmla="*/ 0 w 1347377"/>
                <a:gd name="connsiteY4" fmla="*/ 3109325 h 3198291"/>
                <a:gd name="connsiteX0" fmla="*/ 0 w 1283479"/>
                <a:gd name="connsiteY0" fmla="*/ 3109325 h 3198291"/>
                <a:gd name="connsiteX1" fmla="*/ 724939 w 1283479"/>
                <a:gd name="connsiteY1" fmla="*/ 0 h 3198291"/>
                <a:gd name="connsiteX2" fmla="*/ 1283479 w 1283479"/>
                <a:gd name="connsiteY2" fmla="*/ 3134025 h 3198291"/>
                <a:gd name="connsiteX3" fmla="*/ 737710 w 1283479"/>
                <a:gd name="connsiteY3" fmla="*/ 3198291 h 3198291"/>
                <a:gd name="connsiteX4" fmla="*/ 0 w 1283479"/>
                <a:gd name="connsiteY4" fmla="*/ 3109325 h 3198291"/>
                <a:gd name="connsiteX0" fmla="*/ 0 w 1283479"/>
                <a:gd name="connsiteY0" fmla="*/ 3109325 h 3225582"/>
                <a:gd name="connsiteX1" fmla="*/ 724939 w 1283479"/>
                <a:gd name="connsiteY1" fmla="*/ 0 h 3225582"/>
                <a:gd name="connsiteX2" fmla="*/ 1283479 w 1283479"/>
                <a:gd name="connsiteY2" fmla="*/ 3134025 h 3225582"/>
                <a:gd name="connsiteX3" fmla="*/ 737710 w 1283479"/>
                <a:gd name="connsiteY3" fmla="*/ 3198291 h 3225582"/>
                <a:gd name="connsiteX4" fmla="*/ 0 w 1283479"/>
                <a:gd name="connsiteY4" fmla="*/ 3109325 h 3225582"/>
                <a:gd name="connsiteX0" fmla="*/ 0 w 1283479"/>
                <a:gd name="connsiteY0" fmla="*/ 3109325 h 3234197"/>
                <a:gd name="connsiteX1" fmla="*/ 724939 w 1283479"/>
                <a:gd name="connsiteY1" fmla="*/ 0 h 3234197"/>
                <a:gd name="connsiteX2" fmla="*/ 1283479 w 1283479"/>
                <a:gd name="connsiteY2" fmla="*/ 3134025 h 3234197"/>
                <a:gd name="connsiteX3" fmla="*/ 737710 w 1283479"/>
                <a:gd name="connsiteY3" fmla="*/ 3198291 h 3234197"/>
                <a:gd name="connsiteX4" fmla="*/ 0 w 1283479"/>
                <a:gd name="connsiteY4" fmla="*/ 3109325 h 3234197"/>
                <a:gd name="connsiteX0" fmla="*/ 0 w 1310712"/>
                <a:gd name="connsiteY0" fmla="*/ 3040637 h 3234197"/>
                <a:gd name="connsiteX1" fmla="*/ 752172 w 1310712"/>
                <a:gd name="connsiteY1" fmla="*/ 0 h 3234197"/>
                <a:gd name="connsiteX2" fmla="*/ 1310712 w 1310712"/>
                <a:gd name="connsiteY2" fmla="*/ 3134025 h 3234197"/>
                <a:gd name="connsiteX3" fmla="*/ 764943 w 1310712"/>
                <a:gd name="connsiteY3" fmla="*/ 3198291 h 3234197"/>
                <a:gd name="connsiteX4" fmla="*/ 0 w 1310712"/>
                <a:gd name="connsiteY4" fmla="*/ 3040637 h 3234197"/>
                <a:gd name="connsiteX0" fmla="*/ 0 w 1332319"/>
                <a:gd name="connsiteY0" fmla="*/ 3059787 h 3234197"/>
                <a:gd name="connsiteX1" fmla="*/ 773779 w 1332319"/>
                <a:gd name="connsiteY1" fmla="*/ 0 h 3234197"/>
                <a:gd name="connsiteX2" fmla="*/ 1332319 w 1332319"/>
                <a:gd name="connsiteY2" fmla="*/ 3134025 h 3234197"/>
                <a:gd name="connsiteX3" fmla="*/ 786550 w 1332319"/>
                <a:gd name="connsiteY3" fmla="*/ 3198291 h 3234197"/>
                <a:gd name="connsiteX4" fmla="*/ 0 w 1332319"/>
                <a:gd name="connsiteY4" fmla="*/ 3059787 h 3234197"/>
                <a:gd name="connsiteX0" fmla="*/ 0 w 1332319"/>
                <a:gd name="connsiteY0" fmla="*/ 3059787 h 3234197"/>
                <a:gd name="connsiteX1" fmla="*/ 773779 w 1332319"/>
                <a:gd name="connsiteY1" fmla="*/ 0 h 3234197"/>
                <a:gd name="connsiteX2" fmla="*/ 1332319 w 1332319"/>
                <a:gd name="connsiteY2" fmla="*/ 3134025 h 3234197"/>
                <a:gd name="connsiteX3" fmla="*/ 786550 w 1332319"/>
                <a:gd name="connsiteY3" fmla="*/ 3198291 h 3234197"/>
                <a:gd name="connsiteX4" fmla="*/ 0 w 1332319"/>
                <a:gd name="connsiteY4" fmla="*/ 3059787 h 3234197"/>
                <a:gd name="connsiteX0" fmla="*/ 0 w 1332319"/>
                <a:gd name="connsiteY0" fmla="*/ 3059787 h 3234197"/>
                <a:gd name="connsiteX1" fmla="*/ 773779 w 1332319"/>
                <a:gd name="connsiteY1" fmla="*/ 0 h 3234197"/>
                <a:gd name="connsiteX2" fmla="*/ 1332319 w 1332319"/>
                <a:gd name="connsiteY2" fmla="*/ 3134025 h 3234197"/>
                <a:gd name="connsiteX3" fmla="*/ 786550 w 1332319"/>
                <a:gd name="connsiteY3" fmla="*/ 3198291 h 3234197"/>
                <a:gd name="connsiteX4" fmla="*/ 0 w 1332319"/>
                <a:gd name="connsiteY4" fmla="*/ 3059787 h 3234197"/>
                <a:gd name="connsiteX0" fmla="*/ 0 w 1332319"/>
                <a:gd name="connsiteY0" fmla="*/ 3059787 h 3234197"/>
                <a:gd name="connsiteX1" fmla="*/ 773779 w 1332319"/>
                <a:gd name="connsiteY1" fmla="*/ 0 h 3234197"/>
                <a:gd name="connsiteX2" fmla="*/ 1332319 w 1332319"/>
                <a:gd name="connsiteY2" fmla="*/ 3134025 h 3234197"/>
                <a:gd name="connsiteX3" fmla="*/ 786550 w 1332319"/>
                <a:gd name="connsiteY3" fmla="*/ 3198291 h 3234197"/>
                <a:gd name="connsiteX4" fmla="*/ 0 w 1332319"/>
                <a:gd name="connsiteY4" fmla="*/ 3059787 h 3234197"/>
                <a:gd name="connsiteX0" fmla="*/ 0 w 1332319"/>
                <a:gd name="connsiteY0" fmla="*/ 3059787 h 3198291"/>
                <a:gd name="connsiteX1" fmla="*/ 773779 w 1332319"/>
                <a:gd name="connsiteY1" fmla="*/ 0 h 3198291"/>
                <a:gd name="connsiteX2" fmla="*/ 1332319 w 1332319"/>
                <a:gd name="connsiteY2" fmla="*/ 3134025 h 3198291"/>
                <a:gd name="connsiteX3" fmla="*/ 786550 w 1332319"/>
                <a:gd name="connsiteY3" fmla="*/ 3198291 h 3198291"/>
                <a:gd name="connsiteX4" fmla="*/ 0 w 1332319"/>
                <a:gd name="connsiteY4" fmla="*/ 3059787 h 3198291"/>
                <a:gd name="connsiteX0" fmla="*/ 0 w 1332319"/>
                <a:gd name="connsiteY0" fmla="*/ 3059787 h 3225168"/>
                <a:gd name="connsiteX1" fmla="*/ 773779 w 1332319"/>
                <a:gd name="connsiteY1" fmla="*/ 0 h 3225168"/>
                <a:gd name="connsiteX2" fmla="*/ 1332319 w 1332319"/>
                <a:gd name="connsiteY2" fmla="*/ 3134025 h 3225168"/>
                <a:gd name="connsiteX3" fmla="*/ 786550 w 1332319"/>
                <a:gd name="connsiteY3" fmla="*/ 3198291 h 3225168"/>
                <a:gd name="connsiteX4" fmla="*/ 0 w 1332319"/>
                <a:gd name="connsiteY4" fmla="*/ 3059787 h 3225168"/>
                <a:gd name="connsiteX0" fmla="*/ 0 w 1332319"/>
                <a:gd name="connsiteY0" fmla="*/ 3059787 h 3230611"/>
                <a:gd name="connsiteX1" fmla="*/ 773779 w 1332319"/>
                <a:gd name="connsiteY1" fmla="*/ 0 h 3230611"/>
                <a:gd name="connsiteX2" fmla="*/ 1332319 w 1332319"/>
                <a:gd name="connsiteY2" fmla="*/ 3134025 h 3230611"/>
                <a:gd name="connsiteX3" fmla="*/ 786550 w 1332319"/>
                <a:gd name="connsiteY3" fmla="*/ 3198291 h 3230611"/>
                <a:gd name="connsiteX4" fmla="*/ 0 w 1332319"/>
                <a:gd name="connsiteY4" fmla="*/ 3059787 h 3230611"/>
                <a:gd name="connsiteX0" fmla="*/ 0 w 2200435"/>
                <a:gd name="connsiteY0" fmla="*/ 3059787 h 3198291"/>
                <a:gd name="connsiteX1" fmla="*/ 773779 w 2200435"/>
                <a:gd name="connsiteY1" fmla="*/ 0 h 3198291"/>
                <a:gd name="connsiteX2" fmla="*/ 2200435 w 2200435"/>
                <a:gd name="connsiteY2" fmla="*/ 2978459 h 3198291"/>
                <a:gd name="connsiteX3" fmla="*/ 786550 w 2200435"/>
                <a:gd name="connsiteY3" fmla="*/ 3198291 h 3198291"/>
                <a:gd name="connsiteX4" fmla="*/ 0 w 2200435"/>
                <a:gd name="connsiteY4" fmla="*/ 3059787 h 3198291"/>
                <a:gd name="connsiteX0" fmla="*/ 0 w 2200435"/>
                <a:gd name="connsiteY0" fmla="*/ 3059787 h 3556197"/>
                <a:gd name="connsiteX1" fmla="*/ 773779 w 2200435"/>
                <a:gd name="connsiteY1" fmla="*/ 0 h 3556197"/>
                <a:gd name="connsiteX2" fmla="*/ 2200435 w 2200435"/>
                <a:gd name="connsiteY2" fmla="*/ 2978459 h 3556197"/>
                <a:gd name="connsiteX3" fmla="*/ 0 w 2200435"/>
                <a:gd name="connsiteY3" fmla="*/ 3059787 h 3556197"/>
                <a:gd name="connsiteX0" fmla="*/ 0 w 2179293"/>
                <a:gd name="connsiteY0" fmla="*/ 3114107 h 3610517"/>
                <a:gd name="connsiteX1" fmla="*/ 752637 w 2179293"/>
                <a:gd name="connsiteY1" fmla="*/ 0 h 3610517"/>
                <a:gd name="connsiteX2" fmla="*/ 2179293 w 2179293"/>
                <a:gd name="connsiteY2" fmla="*/ 2978459 h 3610517"/>
                <a:gd name="connsiteX3" fmla="*/ 0 w 2179293"/>
                <a:gd name="connsiteY3" fmla="*/ 3114107 h 3610517"/>
                <a:gd name="connsiteX0" fmla="*/ 0 w 2179293"/>
                <a:gd name="connsiteY0" fmla="*/ 3114107 h 3488423"/>
                <a:gd name="connsiteX1" fmla="*/ 752637 w 2179293"/>
                <a:gd name="connsiteY1" fmla="*/ 0 h 3488423"/>
                <a:gd name="connsiteX2" fmla="*/ 2179293 w 2179293"/>
                <a:gd name="connsiteY2" fmla="*/ 2978459 h 3488423"/>
                <a:gd name="connsiteX3" fmla="*/ 0 w 2179293"/>
                <a:gd name="connsiteY3" fmla="*/ 3114107 h 3488423"/>
                <a:gd name="connsiteX0" fmla="*/ 0 w 2172404"/>
                <a:gd name="connsiteY0" fmla="*/ 3114107 h 3393199"/>
                <a:gd name="connsiteX1" fmla="*/ 752637 w 2172404"/>
                <a:gd name="connsiteY1" fmla="*/ 0 h 3393199"/>
                <a:gd name="connsiteX2" fmla="*/ 2172404 w 2172404"/>
                <a:gd name="connsiteY2" fmla="*/ 2883235 h 3393199"/>
                <a:gd name="connsiteX3" fmla="*/ 0 w 2172404"/>
                <a:gd name="connsiteY3" fmla="*/ 3114107 h 3393199"/>
                <a:gd name="connsiteX0" fmla="*/ 0 w 2172404"/>
                <a:gd name="connsiteY0" fmla="*/ 3114107 h 3376307"/>
                <a:gd name="connsiteX1" fmla="*/ 752637 w 2172404"/>
                <a:gd name="connsiteY1" fmla="*/ 0 h 3376307"/>
                <a:gd name="connsiteX2" fmla="*/ 2172404 w 2172404"/>
                <a:gd name="connsiteY2" fmla="*/ 2883235 h 3376307"/>
                <a:gd name="connsiteX3" fmla="*/ 0 w 2172404"/>
                <a:gd name="connsiteY3" fmla="*/ 3114107 h 3376307"/>
                <a:gd name="connsiteX0" fmla="*/ 263175 w 1419767"/>
                <a:gd name="connsiteY0" fmla="*/ 3285735 h 3547935"/>
                <a:gd name="connsiteX1" fmla="*/ 0 w 1419767"/>
                <a:gd name="connsiteY1" fmla="*/ 0 h 3547935"/>
                <a:gd name="connsiteX2" fmla="*/ 1419767 w 1419767"/>
                <a:gd name="connsiteY2" fmla="*/ 2883235 h 3547935"/>
                <a:gd name="connsiteX3" fmla="*/ 263175 w 1419767"/>
                <a:gd name="connsiteY3" fmla="*/ 3285735 h 3547935"/>
                <a:gd name="connsiteX0" fmla="*/ 263175 w 1189928"/>
                <a:gd name="connsiteY0" fmla="*/ 3285735 h 3547935"/>
                <a:gd name="connsiteX1" fmla="*/ 0 w 1189928"/>
                <a:gd name="connsiteY1" fmla="*/ 0 h 3547935"/>
                <a:gd name="connsiteX2" fmla="*/ 1189928 w 1189928"/>
                <a:gd name="connsiteY2" fmla="*/ 3047121 h 3547935"/>
                <a:gd name="connsiteX3" fmla="*/ 263175 w 1189928"/>
                <a:gd name="connsiteY3" fmla="*/ 3285735 h 3547935"/>
                <a:gd name="connsiteX0" fmla="*/ 263175 w 1189928"/>
                <a:gd name="connsiteY0" fmla="*/ 3285735 h 3547935"/>
                <a:gd name="connsiteX1" fmla="*/ 0 w 1189928"/>
                <a:gd name="connsiteY1" fmla="*/ 0 h 3547935"/>
                <a:gd name="connsiteX2" fmla="*/ 1189928 w 1189928"/>
                <a:gd name="connsiteY2" fmla="*/ 3047121 h 3547935"/>
                <a:gd name="connsiteX3" fmla="*/ 263175 w 1189928"/>
                <a:gd name="connsiteY3" fmla="*/ 3285735 h 3547935"/>
                <a:gd name="connsiteX0" fmla="*/ 263175 w 1189928"/>
                <a:gd name="connsiteY0" fmla="*/ 3285735 h 3285735"/>
                <a:gd name="connsiteX1" fmla="*/ 0 w 1189928"/>
                <a:gd name="connsiteY1" fmla="*/ 0 h 3285735"/>
                <a:gd name="connsiteX2" fmla="*/ 1189928 w 1189928"/>
                <a:gd name="connsiteY2" fmla="*/ 3047121 h 3285735"/>
                <a:gd name="connsiteX3" fmla="*/ 263175 w 1189928"/>
                <a:gd name="connsiteY3" fmla="*/ 3285735 h 3285735"/>
                <a:gd name="connsiteX0" fmla="*/ 263175 w 1189928"/>
                <a:gd name="connsiteY0" fmla="*/ 3285735 h 3517185"/>
                <a:gd name="connsiteX1" fmla="*/ 0 w 1189928"/>
                <a:gd name="connsiteY1" fmla="*/ 0 h 3517185"/>
                <a:gd name="connsiteX2" fmla="*/ 1189928 w 1189928"/>
                <a:gd name="connsiteY2" fmla="*/ 3047121 h 3517185"/>
                <a:gd name="connsiteX3" fmla="*/ 263175 w 1189928"/>
                <a:gd name="connsiteY3" fmla="*/ 3285735 h 3517185"/>
                <a:gd name="connsiteX0" fmla="*/ 263175 w 1205876"/>
                <a:gd name="connsiteY0" fmla="*/ 3285735 h 3423753"/>
                <a:gd name="connsiteX1" fmla="*/ 0 w 1205876"/>
                <a:gd name="connsiteY1" fmla="*/ 0 h 3423753"/>
                <a:gd name="connsiteX2" fmla="*/ 1205876 w 1205876"/>
                <a:gd name="connsiteY2" fmla="*/ 2953689 h 3423753"/>
                <a:gd name="connsiteX3" fmla="*/ 263175 w 1205876"/>
                <a:gd name="connsiteY3" fmla="*/ 3285735 h 3423753"/>
                <a:gd name="connsiteX0" fmla="*/ 263175 w 1205876"/>
                <a:gd name="connsiteY0" fmla="*/ 3285735 h 3369913"/>
                <a:gd name="connsiteX1" fmla="*/ 0 w 1205876"/>
                <a:gd name="connsiteY1" fmla="*/ 0 h 3369913"/>
                <a:gd name="connsiteX2" fmla="*/ 1205876 w 1205876"/>
                <a:gd name="connsiteY2" fmla="*/ 2953689 h 3369913"/>
                <a:gd name="connsiteX3" fmla="*/ 263175 w 1205876"/>
                <a:gd name="connsiteY3" fmla="*/ 3285735 h 3369913"/>
                <a:gd name="connsiteX0" fmla="*/ 154497 w 1205876"/>
                <a:gd name="connsiteY0" fmla="*/ 3226447 h 3369913"/>
                <a:gd name="connsiteX1" fmla="*/ 0 w 1205876"/>
                <a:gd name="connsiteY1" fmla="*/ 0 h 3369913"/>
                <a:gd name="connsiteX2" fmla="*/ 1205876 w 1205876"/>
                <a:gd name="connsiteY2" fmla="*/ 2953689 h 3369913"/>
                <a:gd name="connsiteX3" fmla="*/ 154497 w 1205876"/>
                <a:gd name="connsiteY3" fmla="*/ 3226447 h 3369913"/>
                <a:gd name="connsiteX0" fmla="*/ 164677 w 1205876"/>
                <a:gd name="connsiteY0" fmla="*/ 3234310 h 3369913"/>
                <a:gd name="connsiteX1" fmla="*/ 0 w 1205876"/>
                <a:gd name="connsiteY1" fmla="*/ 0 h 3369913"/>
                <a:gd name="connsiteX2" fmla="*/ 1205876 w 1205876"/>
                <a:gd name="connsiteY2" fmla="*/ 2953689 h 3369913"/>
                <a:gd name="connsiteX3" fmla="*/ 164677 w 1205876"/>
                <a:gd name="connsiteY3" fmla="*/ 3234310 h 3369913"/>
                <a:gd name="connsiteX0" fmla="*/ 164677 w 1205876"/>
                <a:gd name="connsiteY0" fmla="*/ 3234310 h 3369913"/>
                <a:gd name="connsiteX1" fmla="*/ 0 w 1205876"/>
                <a:gd name="connsiteY1" fmla="*/ 0 h 3369913"/>
                <a:gd name="connsiteX2" fmla="*/ 1205876 w 1205876"/>
                <a:gd name="connsiteY2" fmla="*/ 2953689 h 3369913"/>
                <a:gd name="connsiteX3" fmla="*/ 164677 w 1205876"/>
                <a:gd name="connsiteY3" fmla="*/ 3234310 h 3369913"/>
                <a:gd name="connsiteX0" fmla="*/ 164677 w 1329323"/>
                <a:gd name="connsiteY0" fmla="*/ 3234310 h 3770633"/>
                <a:gd name="connsiteX1" fmla="*/ 0 w 1329323"/>
                <a:gd name="connsiteY1" fmla="*/ 0 h 3770633"/>
                <a:gd name="connsiteX2" fmla="*/ 1205876 w 1329323"/>
                <a:gd name="connsiteY2" fmla="*/ 2953689 h 3770633"/>
                <a:gd name="connsiteX3" fmla="*/ 740685 w 1329323"/>
                <a:gd name="connsiteY3" fmla="*/ 3217939 h 3770633"/>
                <a:gd name="connsiteX4" fmla="*/ 164677 w 1329323"/>
                <a:gd name="connsiteY4" fmla="*/ 3234310 h 3770633"/>
                <a:gd name="connsiteX0" fmla="*/ 224722 w 1329323"/>
                <a:gd name="connsiteY0" fmla="*/ 3250940 h 3787263"/>
                <a:gd name="connsiteX1" fmla="*/ 0 w 1329323"/>
                <a:gd name="connsiteY1" fmla="*/ 0 h 3787263"/>
                <a:gd name="connsiteX2" fmla="*/ 1205876 w 1329323"/>
                <a:gd name="connsiteY2" fmla="*/ 2953689 h 3787263"/>
                <a:gd name="connsiteX3" fmla="*/ 740685 w 1329323"/>
                <a:gd name="connsiteY3" fmla="*/ 3217939 h 3787263"/>
                <a:gd name="connsiteX4" fmla="*/ 224722 w 1329323"/>
                <a:gd name="connsiteY4" fmla="*/ 3250940 h 3787263"/>
                <a:gd name="connsiteX0" fmla="*/ 169592 w 1329323"/>
                <a:gd name="connsiteY0" fmla="*/ 3199444 h 3735767"/>
                <a:gd name="connsiteX1" fmla="*/ 0 w 1329323"/>
                <a:gd name="connsiteY1" fmla="*/ 0 h 3735767"/>
                <a:gd name="connsiteX2" fmla="*/ 1205876 w 1329323"/>
                <a:gd name="connsiteY2" fmla="*/ 2953689 h 3735767"/>
                <a:gd name="connsiteX3" fmla="*/ 740685 w 1329323"/>
                <a:gd name="connsiteY3" fmla="*/ 3217939 h 3735767"/>
                <a:gd name="connsiteX4" fmla="*/ 169592 w 1329323"/>
                <a:gd name="connsiteY4" fmla="*/ 3199444 h 3735767"/>
                <a:gd name="connsiteX0" fmla="*/ 169592 w 1329323"/>
                <a:gd name="connsiteY0" fmla="*/ 3199444 h 3490012"/>
                <a:gd name="connsiteX1" fmla="*/ 0 w 1329323"/>
                <a:gd name="connsiteY1" fmla="*/ 0 h 3490012"/>
                <a:gd name="connsiteX2" fmla="*/ 1205876 w 1329323"/>
                <a:gd name="connsiteY2" fmla="*/ 2953689 h 3490012"/>
                <a:gd name="connsiteX3" fmla="*/ 740685 w 1329323"/>
                <a:gd name="connsiteY3" fmla="*/ 3217939 h 3490012"/>
                <a:gd name="connsiteX4" fmla="*/ 169592 w 1329323"/>
                <a:gd name="connsiteY4" fmla="*/ 3199444 h 3490012"/>
                <a:gd name="connsiteX0" fmla="*/ 169592 w 1329323"/>
                <a:gd name="connsiteY0" fmla="*/ 3199444 h 3490012"/>
                <a:gd name="connsiteX1" fmla="*/ 0 w 1329323"/>
                <a:gd name="connsiteY1" fmla="*/ 0 h 3490012"/>
                <a:gd name="connsiteX2" fmla="*/ 1205876 w 1329323"/>
                <a:gd name="connsiteY2" fmla="*/ 2953689 h 3490012"/>
                <a:gd name="connsiteX3" fmla="*/ 710794 w 1329323"/>
                <a:gd name="connsiteY3" fmla="*/ 3154400 h 3490012"/>
                <a:gd name="connsiteX4" fmla="*/ 169592 w 1329323"/>
                <a:gd name="connsiteY4" fmla="*/ 3199444 h 3490012"/>
                <a:gd name="connsiteX0" fmla="*/ 169592 w 1329323"/>
                <a:gd name="connsiteY0" fmla="*/ 3199444 h 3686219"/>
                <a:gd name="connsiteX1" fmla="*/ 0 w 1329323"/>
                <a:gd name="connsiteY1" fmla="*/ 0 h 3686219"/>
                <a:gd name="connsiteX2" fmla="*/ 1205876 w 1329323"/>
                <a:gd name="connsiteY2" fmla="*/ 2953689 h 3686219"/>
                <a:gd name="connsiteX3" fmla="*/ 710794 w 1329323"/>
                <a:gd name="connsiteY3" fmla="*/ 3154400 h 3686219"/>
                <a:gd name="connsiteX4" fmla="*/ 169592 w 1329323"/>
                <a:gd name="connsiteY4" fmla="*/ 3199444 h 3686219"/>
                <a:gd name="connsiteX0" fmla="*/ 169592 w 1329323"/>
                <a:gd name="connsiteY0" fmla="*/ 3199444 h 3490012"/>
                <a:gd name="connsiteX1" fmla="*/ 0 w 1329323"/>
                <a:gd name="connsiteY1" fmla="*/ 0 h 3490012"/>
                <a:gd name="connsiteX2" fmla="*/ 1205876 w 1329323"/>
                <a:gd name="connsiteY2" fmla="*/ 2953689 h 3490012"/>
                <a:gd name="connsiteX3" fmla="*/ 710794 w 1329323"/>
                <a:gd name="connsiteY3" fmla="*/ 3154400 h 3490012"/>
                <a:gd name="connsiteX4" fmla="*/ 169592 w 1329323"/>
                <a:gd name="connsiteY4" fmla="*/ 3199444 h 3490012"/>
                <a:gd name="connsiteX0" fmla="*/ 169592 w 1329323"/>
                <a:gd name="connsiteY0" fmla="*/ 3199444 h 3490012"/>
                <a:gd name="connsiteX1" fmla="*/ 0 w 1329323"/>
                <a:gd name="connsiteY1" fmla="*/ 0 h 3490012"/>
                <a:gd name="connsiteX2" fmla="*/ 1205876 w 1329323"/>
                <a:gd name="connsiteY2" fmla="*/ 2953689 h 3490012"/>
                <a:gd name="connsiteX3" fmla="*/ 710794 w 1329323"/>
                <a:gd name="connsiteY3" fmla="*/ 3154400 h 3490012"/>
                <a:gd name="connsiteX4" fmla="*/ 169592 w 1329323"/>
                <a:gd name="connsiteY4" fmla="*/ 3199444 h 3490012"/>
                <a:gd name="connsiteX0" fmla="*/ 169592 w 1234141"/>
                <a:gd name="connsiteY0" fmla="*/ 3199444 h 3691726"/>
                <a:gd name="connsiteX1" fmla="*/ 0 w 1234141"/>
                <a:gd name="connsiteY1" fmla="*/ 0 h 3691726"/>
                <a:gd name="connsiteX2" fmla="*/ 1205876 w 1234141"/>
                <a:gd name="connsiteY2" fmla="*/ 2953689 h 3691726"/>
                <a:gd name="connsiteX3" fmla="*/ 169592 w 1234141"/>
                <a:gd name="connsiteY3" fmla="*/ 3199444 h 3691726"/>
                <a:gd name="connsiteX0" fmla="*/ 169592 w 1191221"/>
                <a:gd name="connsiteY0" fmla="*/ 3199444 h 3691726"/>
                <a:gd name="connsiteX1" fmla="*/ 0 w 1191221"/>
                <a:gd name="connsiteY1" fmla="*/ 0 h 3691726"/>
                <a:gd name="connsiteX2" fmla="*/ 1162956 w 1191221"/>
                <a:gd name="connsiteY2" fmla="*/ 3028162 h 3691726"/>
                <a:gd name="connsiteX3" fmla="*/ 169592 w 1191221"/>
                <a:gd name="connsiteY3" fmla="*/ 3199444 h 3691726"/>
                <a:gd name="connsiteX0" fmla="*/ 169592 w 1162956"/>
                <a:gd name="connsiteY0" fmla="*/ 3199444 h 3691726"/>
                <a:gd name="connsiteX1" fmla="*/ 0 w 1162956"/>
                <a:gd name="connsiteY1" fmla="*/ 0 h 3691726"/>
                <a:gd name="connsiteX2" fmla="*/ 1162956 w 1162956"/>
                <a:gd name="connsiteY2" fmla="*/ 3028162 h 3691726"/>
                <a:gd name="connsiteX3" fmla="*/ 169592 w 1162956"/>
                <a:gd name="connsiteY3" fmla="*/ 3199444 h 3691726"/>
                <a:gd name="connsiteX0" fmla="*/ 169592 w 1167814"/>
                <a:gd name="connsiteY0" fmla="*/ 3199444 h 3217681"/>
                <a:gd name="connsiteX1" fmla="*/ 0 w 1167814"/>
                <a:gd name="connsiteY1" fmla="*/ 0 h 3217681"/>
                <a:gd name="connsiteX2" fmla="*/ 1162956 w 1167814"/>
                <a:gd name="connsiteY2" fmla="*/ 3028162 h 3217681"/>
                <a:gd name="connsiteX3" fmla="*/ 169592 w 1167814"/>
                <a:gd name="connsiteY3" fmla="*/ 3199444 h 3217681"/>
                <a:gd name="connsiteX0" fmla="*/ 169592 w 1162956"/>
                <a:gd name="connsiteY0" fmla="*/ 3199444 h 3199444"/>
                <a:gd name="connsiteX1" fmla="*/ 0 w 1162956"/>
                <a:gd name="connsiteY1" fmla="*/ 0 h 3199444"/>
                <a:gd name="connsiteX2" fmla="*/ 1162956 w 1162956"/>
                <a:gd name="connsiteY2" fmla="*/ 3028162 h 3199444"/>
                <a:gd name="connsiteX3" fmla="*/ 169592 w 1162956"/>
                <a:gd name="connsiteY3" fmla="*/ 3199444 h 3199444"/>
                <a:gd name="connsiteX0" fmla="*/ 169592 w 1162956"/>
                <a:gd name="connsiteY0" fmla="*/ 3199444 h 3199444"/>
                <a:gd name="connsiteX1" fmla="*/ 0 w 1162956"/>
                <a:gd name="connsiteY1" fmla="*/ 0 h 3199444"/>
                <a:gd name="connsiteX2" fmla="*/ 1162956 w 1162956"/>
                <a:gd name="connsiteY2" fmla="*/ 3028162 h 3199444"/>
                <a:gd name="connsiteX3" fmla="*/ 169592 w 1162956"/>
                <a:gd name="connsiteY3" fmla="*/ 3199444 h 3199444"/>
                <a:gd name="connsiteX0" fmla="*/ 203965 w 1162956"/>
                <a:gd name="connsiteY0" fmla="*/ 3261584 h 3261584"/>
                <a:gd name="connsiteX1" fmla="*/ 0 w 1162956"/>
                <a:gd name="connsiteY1" fmla="*/ 0 h 3261584"/>
                <a:gd name="connsiteX2" fmla="*/ 1162956 w 1162956"/>
                <a:gd name="connsiteY2" fmla="*/ 3028162 h 3261584"/>
                <a:gd name="connsiteX3" fmla="*/ 203965 w 1162956"/>
                <a:gd name="connsiteY3" fmla="*/ 3261584 h 3261584"/>
                <a:gd name="connsiteX0" fmla="*/ 203965 w 1162956"/>
                <a:gd name="connsiteY0" fmla="*/ 3261584 h 3261584"/>
                <a:gd name="connsiteX1" fmla="*/ 0 w 1162956"/>
                <a:gd name="connsiteY1" fmla="*/ 0 h 3261584"/>
                <a:gd name="connsiteX2" fmla="*/ 1162956 w 1162956"/>
                <a:gd name="connsiteY2" fmla="*/ 3028162 h 3261584"/>
                <a:gd name="connsiteX3" fmla="*/ 203965 w 1162956"/>
                <a:gd name="connsiteY3" fmla="*/ 3261584 h 3261584"/>
                <a:gd name="connsiteX0" fmla="*/ 203965 w 1162956"/>
                <a:gd name="connsiteY0" fmla="*/ 3261584 h 3261584"/>
                <a:gd name="connsiteX1" fmla="*/ 0 w 1162956"/>
                <a:gd name="connsiteY1" fmla="*/ 0 h 3261584"/>
                <a:gd name="connsiteX2" fmla="*/ 1162956 w 1162956"/>
                <a:gd name="connsiteY2" fmla="*/ 3028162 h 3261584"/>
                <a:gd name="connsiteX3" fmla="*/ 203965 w 1162956"/>
                <a:gd name="connsiteY3" fmla="*/ 3261584 h 3261584"/>
                <a:gd name="connsiteX0" fmla="*/ 203965 w 1162956"/>
                <a:gd name="connsiteY0" fmla="*/ 3261584 h 3261584"/>
                <a:gd name="connsiteX1" fmla="*/ 0 w 1162956"/>
                <a:gd name="connsiteY1" fmla="*/ 0 h 3261584"/>
                <a:gd name="connsiteX2" fmla="*/ 1162956 w 1162956"/>
                <a:gd name="connsiteY2" fmla="*/ 3028162 h 3261584"/>
                <a:gd name="connsiteX3" fmla="*/ 203965 w 1162956"/>
                <a:gd name="connsiteY3" fmla="*/ 3261584 h 3261584"/>
                <a:gd name="connsiteX0" fmla="*/ 203965 w 1162956"/>
                <a:gd name="connsiteY0" fmla="*/ 3261584 h 3317946"/>
                <a:gd name="connsiteX1" fmla="*/ 0 w 1162956"/>
                <a:gd name="connsiteY1" fmla="*/ 0 h 3317946"/>
                <a:gd name="connsiteX2" fmla="*/ 1162956 w 1162956"/>
                <a:gd name="connsiteY2" fmla="*/ 3028162 h 3317946"/>
                <a:gd name="connsiteX3" fmla="*/ 203965 w 1162956"/>
                <a:gd name="connsiteY3" fmla="*/ 3261584 h 3317946"/>
                <a:gd name="connsiteX0" fmla="*/ 203965 w 1162956"/>
                <a:gd name="connsiteY0" fmla="*/ 3261584 h 3317946"/>
                <a:gd name="connsiteX1" fmla="*/ 0 w 1162956"/>
                <a:gd name="connsiteY1" fmla="*/ 0 h 3317946"/>
                <a:gd name="connsiteX2" fmla="*/ 1162956 w 1162956"/>
                <a:gd name="connsiteY2" fmla="*/ 3028162 h 3317946"/>
                <a:gd name="connsiteX3" fmla="*/ 203965 w 1162956"/>
                <a:gd name="connsiteY3" fmla="*/ 3261584 h 3317946"/>
                <a:gd name="connsiteX0" fmla="*/ 203965 w 1162956"/>
                <a:gd name="connsiteY0" fmla="*/ 3261584 h 3261584"/>
                <a:gd name="connsiteX1" fmla="*/ 0 w 1162956"/>
                <a:gd name="connsiteY1" fmla="*/ 0 h 3261584"/>
                <a:gd name="connsiteX2" fmla="*/ 1162956 w 1162956"/>
                <a:gd name="connsiteY2" fmla="*/ 3028162 h 3261584"/>
                <a:gd name="connsiteX3" fmla="*/ 203965 w 1162956"/>
                <a:gd name="connsiteY3" fmla="*/ 3261584 h 3261584"/>
                <a:gd name="connsiteX0" fmla="*/ 306331 w 1265322"/>
                <a:gd name="connsiteY0" fmla="*/ 3207184 h 3207184"/>
                <a:gd name="connsiteX1" fmla="*/ 0 w 1265322"/>
                <a:gd name="connsiteY1" fmla="*/ 0 h 3207184"/>
                <a:gd name="connsiteX2" fmla="*/ 1265322 w 1265322"/>
                <a:gd name="connsiteY2" fmla="*/ 2973762 h 3207184"/>
                <a:gd name="connsiteX3" fmla="*/ 306331 w 1265322"/>
                <a:gd name="connsiteY3" fmla="*/ 3207184 h 3207184"/>
                <a:gd name="connsiteX0" fmla="*/ 267927 w 1226918"/>
                <a:gd name="connsiteY0" fmla="*/ 3222988 h 3222988"/>
                <a:gd name="connsiteX1" fmla="*/ 0 w 1226918"/>
                <a:gd name="connsiteY1" fmla="*/ 0 h 3222988"/>
                <a:gd name="connsiteX2" fmla="*/ 1226918 w 1226918"/>
                <a:gd name="connsiteY2" fmla="*/ 2989566 h 3222988"/>
                <a:gd name="connsiteX3" fmla="*/ 267927 w 1226918"/>
                <a:gd name="connsiteY3" fmla="*/ 3222988 h 3222988"/>
                <a:gd name="connsiteX0" fmla="*/ 267927 w 1226918"/>
                <a:gd name="connsiteY0" fmla="*/ 3222988 h 3222988"/>
                <a:gd name="connsiteX1" fmla="*/ 0 w 1226918"/>
                <a:gd name="connsiteY1" fmla="*/ 0 h 3222988"/>
                <a:gd name="connsiteX2" fmla="*/ 1226918 w 1226918"/>
                <a:gd name="connsiteY2" fmla="*/ 2989566 h 3222988"/>
                <a:gd name="connsiteX3" fmla="*/ 267927 w 1226918"/>
                <a:gd name="connsiteY3" fmla="*/ 3222988 h 32229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6918" h="3222988">
                  <a:moveTo>
                    <a:pt x="267927" y="3222988"/>
                  </a:moveTo>
                  <a:cubicBezTo>
                    <a:pt x="178618" y="2148659"/>
                    <a:pt x="36437" y="1018672"/>
                    <a:pt x="0" y="0"/>
                  </a:cubicBezTo>
                  <a:lnTo>
                    <a:pt x="1226918" y="2989566"/>
                  </a:lnTo>
                  <a:cubicBezTo>
                    <a:pt x="318736" y="3210066"/>
                    <a:pt x="1163420" y="3031443"/>
                    <a:pt x="267927" y="3222988"/>
                  </a:cubicBezTo>
                  <a:close/>
                </a:path>
              </a:pathLst>
            </a:custGeom>
            <a:grpFill/>
            <a:ln>
              <a:solidFill>
                <a:srgbClr val="000000">
                  <a:alpha val="0"/>
                </a:srgbClr>
              </a:solidFill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742" name="Прямая соединительная линия 741"/>
            <p:cNvCxnSpPr/>
            <p:nvPr/>
          </p:nvCxnSpPr>
          <p:spPr>
            <a:xfrm rot="16200000" flipH="1">
              <a:off x="4110755" y="3896449"/>
              <a:ext cx="2704106" cy="1790287"/>
            </a:xfrm>
            <a:prstGeom prst="line">
              <a:avLst/>
            </a:prstGeom>
            <a:grpFill/>
            <a:ln>
              <a:solidFill>
                <a:srgbClr val="000000">
                  <a:alpha val="0"/>
                </a:srgbClr>
              </a:solidFill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</p:cxnSp>
      </p:grpSp>
      <p:sp>
        <p:nvSpPr>
          <p:cNvPr id="743" name="Полилиния 742">
            <a:hlinkClick r:id="rId10" action="ppaction://hlinksldjump"/>
          </p:cNvPr>
          <p:cNvSpPr/>
          <p:nvPr/>
        </p:nvSpPr>
        <p:spPr>
          <a:xfrm rot="5732057">
            <a:off x="1895112" y="1445796"/>
            <a:ext cx="2047732" cy="3350248"/>
          </a:xfrm>
          <a:custGeom>
            <a:avLst/>
            <a:gdLst>
              <a:gd name="connsiteX0" fmla="*/ 0 w 1111396"/>
              <a:gd name="connsiteY0" fmla="*/ 3146584 h 3146584"/>
              <a:gd name="connsiteX1" fmla="*/ 555698 w 1111396"/>
              <a:gd name="connsiteY1" fmla="*/ 0 h 3146584"/>
              <a:gd name="connsiteX2" fmla="*/ 1111396 w 1111396"/>
              <a:gd name="connsiteY2" fmla="*/ 3146584 h 3146584"/>
              <a:gd name="connsiteX3" fmla="*/ 0 w 1111396"/>
              <a:gd name="connsiteY3" fmla="*/ 3146584 h 3146584"/>
              <a:gd name="connsiteX0" fmla="*/ 0 w 1178136"/>
              <a:gd name="connsiteY0" fmla="*/ 3146584 h 3146728"/>
              <a:gd name="connsiteX1" fmla="*/ 555698 w 1178136"/>
              <a:gd name="connsiteY1" fmla="*/ 0 h 3146728"/>
              <a:gd name="connsiteX2" fmla="*/ 1178136 w 1178136"/>
              <a:gd name="connsiteY2" fmla="*/ 3146728 h 3146728"/>
              <a:gd name="connsiteX3" fmla="*/ 0 w 1178136"/>
              <a:gd name="connsiteY3" fmla="*/ 3146584 h 3146728"/>
              <a:gd name="connsiteX0" fmla="*/ 0 w 1309203"/>
              <a:gd name="connsiteY0" fmla="*/ 3103754 h 3146728"/>
              <a:gd name="connsiteX1" fmla="*/ 686765 w 1309203"/>
              <a:gd name="connsiteY1" fmla="*/ 0 h 3146728"/>
              <a:gd name="connsiteX2" fmla="*/ 1309203 w 1309203"/>
              <a:gd name="connsiteY2" fmla="*/ 3146728 h 3146728"/>
              <a:gd name="connsiteX3" fmla="*/ 0 w 1309203"/>
              <a:gd name="connsiteY3" fmla="*/ 3103754 h 3146728"/>
              <a:gd name="connsiteX0" fmla="*/ 0 w 1347377"/>
              <a:gd name="connsiteY0" fmla="*/ 3109325 h 3146728"/>
              <a:gd name="connsiteX1" fmla="*/ 724939 w 1347377"/>
              <a:gd name="connsiteY1" fmla="*/ 0 h 3146728"/>
              <a:gd name="connsiteX2" fmla="*/ 1347377 w 1347377"/>
              <a:gd name="connsiteY2" fmla="*/ 3146728 h 3146728"/>
              <a:gd name="connsiteX3" fmla="*/ 0 w 1347377"/>
              <a:gd name="connsiteY3" fmla="*/ 3109325 h 3146728"/>
              <a:gd name="connsiteX0" fmla="*/ 0 w 1347377"/>
              <a:gd name="connsiteY0" fmla="*/ 3109325 h 3146728"/>
              <a:gd name="connsiteX1" fmla="*/ 724939 w 1347377"/>
              <a:gd name="connsiteY1" fmla="*/ 0 h 3146728"/>
              <a:gd name="connsiteX2" fmla="*/ 1347377 w 1347377"/>
              <a:gd name="connsiteY2" fmla="*/ 3146728 h 3146728"/>
              <a:gd name="connsiteX3" fmla="*/ 674426 w 1347377"/>
              <a:gd name="connsiteY3" fmla="*/ 3123470 h 3146728"/>
              <a:gd name="connsiteX4" fmla="*/ 0 w 1347377"/>
              <a:gd name="connsiteY4" fmla="*/ 3109325 h 3146728"/>
              <a:gd name="connsiteX0" fmla="*/ 0 w 1347377"/>
              <a:gd name="connsiteY0" fmla="*/ 3109325 h 3170436"/>
              <a:gd name="connsiteX1" fmla="*/ 724939 w 1347377"/>
              <a:gd name="connsiteY1" fmla="*/ 0 h 3170436"/>
              <a:gd name="connsiteX2" fmla="*/ 1347377 w 1347377"/>
              <a:gd name="connsiteY2" fmla="*/ 3146728 h 3170436"/>
              <a:gd name="connsiteX3" fmla="*/ 710754 w 1347377"/>
              <a:gd name="connsiteY3" fmla="*/ 3170436 h 3170436"/>
              <a:gd name="connsiteX4" fmla="*/ 0 w 1347377"/>
              <a:gd name="connsiteY4" fmla="*/ 3109325 h 3170436"/>
              <a:gd name="connsiteX0" fmla="*/ 0 w 1347377"/>
              <a:gd name="connsiteY0" fmla="*/ 3109325 h 3198291"/>
              <a:gd name="connsiteX1" fmla="*/ 724939 w 1347377"/>
              <a:gd name="connsiteY1" fmla="*/ 0 h 3198291"/>
              <a:gd name="connsiteX2" fmla="*/ 1347377 w 1347377"/>
              <a:gd name="connsiteY2" fmla="*/ 3146728 h 3198291"/>
              <a:gd name="connsiteX3" fmla="*/ 737710 w 1347377"/>
              <a:gd name="connsiteY3" fmla="*/ 3198291 h 3198291"/>
              <a:gd name="connsiteX4" fmla="*/ 0 w 1347377"/>
              <a:gd name="connsiteY4" fmla="*/ 3109325 h 3198291"/>
              <a:gd name="connsiteX0" fmla="*/ 0 w 1347377"/>
              <a:gd name="connsiteY0" fmla="*/ 3109325 h 3230602"/>
              <a:gd name="connsiteX1" fmla="*/ 724939 w 1347377"/>
              <a:gd name="connsiteY1" fmla="*/ 0 h 3230602"/>
              <a:gd name="connsiteX2" fmla="*/ 1347377 w 1347377"/>
              <a:gd name="connsiteY2" fmla="*/ 3146728 h 3230602"/>
              <a:gd name="connsiteX3" fmla="*/ 737710 w 1347377"/>
              <a:gd name="connsiteY3" fmla="*/ 3198291 h 3230602"/>
              <a:gd name="connsiteX4" fmla="*/ 0 w 1347377"/>
              <a:gd name="connsiteY4" fmla="*/ 3109325 h 3230602"/>
              <a:gd name="connsiteX0" fmla="*/ 0 w 1347377"/>
              <a:gd name="connsiteY0" fmla="*/ 3109325 h 3198291"/>
              <a:gd name="connsiteX1" fmla="*/ 724939 w 1347377"/>
              <a:gd name="connsiteY1" fmla="*/ 0 h 3198291"/>
              <a:gd name="connsiteX2" fmla="*/ 1347377 w 1347377"/>
              <a:gd name="connsiteY2" fmla="*/ 3146728 h 3198291"/>
              <a:gd name="connsiteX3" fmla="*/ 737710 w 1347377"/>
              <a:gd name="connsiteY3" fmla="*/ 3198291 h 3198291"/>
              <a:gd name="connsiteX4" fmla="*/ 0 w 1347377"/>
              <a:gd name="connsiteY4" fmla="*/ 3109325 h 3198291"/>
              <a:gd name="connsiteX0" fmla="*/ 0 w 1347377"/>
              <a:gd name="connsiteY0" fmla="*/ 3109325 h 3212766"/>
              <a:gd name="connsiteX1" fmla="*/ 724939 w 1347377"/>
              <a:gd name="connsiteY1" fmla="*/ 0 h 3212766"/>
              <a:gd name="connsiteX2" fmla="*/ 1347377 w 1347377"/>
              <a:gd name="connsiteY2" fmla="*/ 3146728 h 3212766"/>
              <a:gd name="connsiteX3" fmla="*/ 737710 w 1347377"/>
              <a:gd name="connsiteY3" fmla="*/ 3198291 h 3212766"/>
              <a:gd name="connsiteX4" fmla="*/ 0 w 1347377"/>
              <a:gd name="connsiteY4" fmla="*/ 3109325 h 3212766"/>
              <a:gd name="connsiteX0" fmla="*/ 0 w 1347377"/>
              <a:gd name="connsiteY0" fmla="*/ 3109325 h 3198291"/>
              <a:gd name="connsiteX1" fmla="*/ 724939 w 1347377"/>
              <a:gd name="connsiteY1" fmla="*/ 0 h 3198291"/>
              <a:gd name="connsiteX2" fmla="*/ 1347377 w 1347377"/>
              <a:gd name="connsiteY2" fmla="*/ 3146728 h 3198291"/>
              <a:gd name="connsiteX3" fmla="*/ 737710 w 1347377"/>
              <a:gd name="connsiteY3" fmla="*/ 3198291 h 3198291"/>
              <a:gd name="connsiteX4" fmla="*/ 0 w 1347377"/>
              <a:gd name="connsiteY4" fmla="*/ 3109325 h 3198291"/>
              <a:gd name="connsiteX0" fmla="*/ 0 w 1347377"/>
              <a:gd name="connsiteY0" fmla="*/ 3109325 h 3215130"/>
              <a:gd name="connsiteX1" fmla="*/ 724939 w 1347377"/>
              <a:gd name="connsiteY1" fmla="*/ 0 h 3215130"/>
              <a:gd name="connsiteX2" fmla="*/ 1347377 w 1347377"/>
              <a:gd name="connsiteY2" fmla="*/ 3146728 h 3215130"/>
              <a:gd name="connsiteX3" fmla="*/ 737710 w 1347377"/>
              <a:gd name="connsiteY3" fmla="*/ 3198291 h 3215130"/>
              <a:gd name="connsiteX4" fmla="*/ 0 w 1347377"/>
              <a:gd name="connsiteY4" fmla="*/ 3109325 h 3215130"/>
              <a:gd name="connsiteX0" fmla="*/ 0 w 1347377"/>
              <a:gd name="connsiteY0" fmla="*/ 3109325 h 3198291"/>
              <a:gd name="connsiteX1" fmla="*/ 724939 w 1347377"/>
              <a:gd name="connsiteY1" fmla="*/ 0 h 3198291"/>
              <a:gd name="connsiteX2" fmla="*/ 1347377 w 1347377"/>
              <a:gd name="connsiteY2" fmla="*/ 3146728 h 3198291"/>
              <a:gd name="connsiteX3" fmla="*/ 737710 w 1347377"/>
              <a:gd name="connsiteY3" fmla="*/ 3198291 h 3198291"/>
              <a:gd name="connsiteX4" fmla="*/ 0 w 1347377"/>
              <a:gd name="connsiteY4" fmla="*/ 3109325 h 3198291"/>
              <a:gd name="connsiteX0" fmla="*/ 0 w 1283479"/>
              <a:gd name="connsiteY0" fmla="*/ 3109325 h 3198291"/>
              <a:gd name="connsiteX1" fmla="*/ 724939 w 1283479"/>
              <a:gd name="connsiteY1" fmla="*/ 0 h 3198291"/>
              <a:gd name="connsiteX2" fmla="*/ 1283479 w 1283479"/>
              <a:gd name="connsiteY2" fmla="*/ 3134025 h 3198291"/>
              <a:gd name="connsiteX3" fmla="*/ 737710 w 1283479"/>
              <a:gd name="connsiteY3" fmla="*/ 3198291 h 3198291"/>
              <a:gd name="connsiteX4" fmla="*/ 0 w 1283479"/>
              <a:gd name="connsiteY4" fmla="*/ 3109325 h 3198291"/>
              <a:gd name="connsiteX0" fmla="*/ 0 w 1283479"/>
              <a:gd name="connsiteY0" fmla="*/ 3109325 h 3225582"/>
              <a:gd name="connsiteX1" fmla="*/ 724939 w 1283479"/>
              <a:gd name="connsiteY1" fmla="*/ 0 h 3225582"/>
              <a:gd name="connsiteX2" fmla="*/ 1283479 w 1283479"/>
              <a:gd name="connsiteY2" fmla="*/ 3134025 h 3225582"/>
              <a:gd name="connsiteX3" fmla="*/ 737710 w 1283479"/>
              <a:gd name="connsiteY3" fmla="*/ 3198291 h 3225582"/>
              <a:gd name="connsiteX4" fmla="*/ 0 w 1283479"/>
              <a:gd name="connsiteY4" fmla="*/ 3109325 h 3225582"/>
              <a:gd name="connsiteX0" fmla="*/ 0 w 1283479"/>
              <a:gd name="connsiteY0" fmla="*/ 3109325 h 3234197"/>
              <a:gd name="connsiteX1" fmla="*/ 724939 w 1283479"/>
              <a:gd name="connsiteY1" fmla="*/ 0 h 3234197"/>
              <a:gd name="connsiteX2" fmla="*/ 1283479 w 1283479"/>
              <a:gd name="connsiteY2" fmla="*/ 3134025 h 3234197"/>
              <a:gd name="connsiteX3" fmla="*/ 737710 w 1283479"/>
              <a:gd name="connsiteY3" fmla="*/ 3198291 h 3234197"/>
              <a:gd name="connsiteX4" fmla="*/ 0 w 1283479"/>
              <a:gd name="connsiteY4" fmla="*/ 3109325 h 3234197"/>
              <a:gd name="connsiteX0" fmla="*/ 0 w 1310712"/>
              <a:gd name="connsiteY0" fmla="*/ 3040637 h 3234197"/>
              <a:gd name="connsiteX1" fmla="*/ 752172 w 1310712"/>
              <a:gd name="connsiteY1" fmla="*/ 0 h 3234197"/>
              <a:gd name="connsiteX2" fmla="*/ 1310712 w 1310712"/>
              <a:gd name="connsiteY2" fmla="*/ 3134025 h 3234197"/>
              <a:gd name="connsiteX3" fmla="*/ 764943 w 1310712"/>
              <a:gd name="connsiteY3" fmla="*/ 3198291 h 3234197"/>
              <a:gd name="connsiteX4" fmla="*/ 0 w 1310712"/>
              <a:gd name="connsiteY4" fmla="*/ 3040637 h 3234197"/>
              <a:gd name="connsiteX0" fmla="*/ 0 w 1332319"/>
              <a:gd name="connsiteY0" fmla="*/ 3059787 h 3234197"/>
              <a:gd name="connsiteX1" fmla="*/ 773779 w 1332319"/>
              <a:gd name="connsiteY1" fmla="*/ 0 h 3234197"/>
              <a:gd name="connsiteX2" fmla="*/ 1332319 w 1332319"/>
              <a:gd name="connsiteY2" fmla="*/ 3134025 h 3234197"/>
              <a:gd name="connsiteX3" fmla="*/ 786550 w 1332319"/>
              <a:gd name="connsiteY3" fmla="*/ 3198291 h 3234197"/>
              <a:gd name="connsiteX4" fmla="*/ 0 w 1332319"/>
              <a:gd name="connsiteY4" fmla="*/ 3059787 h 3234197"/>
              <a:gd name="connsiteX0" fmla="*/ 0 w 1332319"/>
              <a:gd name="connsiteY0" fmla="*/ 3059787 h 3234197"/>
              <a:gd name="connsiteX1" fmla="*/ 773779 w 1332319"/>
              <a:gd name="connsiteY1" fmla="*/ 0 h 3234197"/>
              <a:gd name="connsiteX2" fmla="*/ 1332319 w 1332319"/>
              <a:gd name="connsiteY2" fmla="*/ 3134025 h 3234197"/>
              <a:gd name="connsiteX3" fmla="*/ 786550 w 1332319"/>
              <a:gd name="connsiteY3" fmla="*/ 3198291 h 3234197"/>
              <a:gd name="connsiteX4" fmla="*/ 0 w 1332319"/>
              <a:gd name="connsiteY4" fmla="*/ 3059787 h 3234197"/>
              <a:gd name="connsiteX0" fmla="*/ 0 w 1332319"/>
              <a:gd name="connsiteY0" fmla="*/ 3059787 h 3234197"/>
              <a:gd name="connsiteX1" fmla="*/ 773779 w 1332319"/>
              <a:gd name="connsiteY1" fmla="*/ 0 h 3234197"/>
              <a:gd name="connsiteX2" fmla="*/ 1332319 w 1332319"/>
              <a:gd name="connsiteY2" fmla="*/ 3134025 h 3234197"/>
              <a:gd name="connsiteX3" fmla="*/ 786550 w 1332319"/>
              <a:gd name="connsiteY3" fmla="*/ 3198291 h 3234197"/>
              <a:gd name="connsiteX4" fmla="*/ 0 w 1332319"/>
              <a:gd name="connsiteY4" fmla="*/ 3059787 h 3234197"/>
              <a:gd name="connsiteX0" fmla="*/ 0 w 1332319"/>
              <a:gd name="connsiteY0" fmla="*/ 3059787 h 3234197"/>
              <a:gd name="connsiteX1" fmla="*/ 773779 w 1332319"/>
              <a:gd name="connsiteY1" fmla="*/ 0 h 3234197"/>
              <a:gd name="connsiteX2" fmla="*/ 1332319 w 1332319"/>
              <a:gd name="connsiteY2" fmla="*/ 3134025 h 3234197"/>
              <a:gd name="connsiteX3" fmla="*/ 786550 w 1332319"/>
              <a:gd name="connsiteY3" fmla="*/ 3198291 h 3234197"/>
              <a:gd name="connsiteX4" fmla="*/ 0 w 1332319"/>
              <a:gd name="connsiteY4" fmla="*/ 3059787 h 3234197"/>
              <a:gd name="connsiteX0" fmla="*/ 0 w 1332319"/>
              <a:gd name="connsiteY0" fmla="*/ 3059787 h 3198291"/>
              <a:gd name="connsiteX1" fmla="*/ 773779 w 1332319"/>
              <a:gd name="connsiteY1" fmla="*/ 0 h 3198291"/>
              <a:gd name="connsiteX2" fmla="*/ 1332319 w 1332319"/>
              <a:gd name="connsiteY2" fmla="*/ 3134025 h 3198291"/>
              <a:gd name="connsiteX3" fmla="*/ 786550 w 1332319"/>
              <a:gd name="connsiteY3" fmla="*/ 3198291 h 3198291"/>
              <a:gd name="connsiteX4" fmla="*/ 0 w 1332319"/>
              <a:gd name="connsiteY4" fmla="*/ 3059787 h 3198291"/>
              <a:gd name="connsiteX0" fmla="*/ 0 w 1332319"/>
              <a:gd name="connsiteY0" fmla="*/ 3059787 h 3225168"/>
              <a:gd name="connsiteX1" fmla="*/ 773779 w 1332319"/>
              <a:gd name="connsiteY1" fmla="*/ 0 h 3225168"/>
              <a:gd name="connsiteX2" fmla="*/ 1332319 w 1332319"/>
              <a:gd name="connsiteY2" fmla="*/ 3134025 h 3225168"/>
              <a:gd name="connsiteX3" fmla="*/ 786550 w 1332319"/>
              <a:gd name="connsiteY3" fmla="*/ 3198291 h 3225168"/>
              <a:gd name="connsiteX4" fmla="*/ 0 w 1332319"/>
              <a:gd name="connsiteY4" fmla="*/ 3059787 h 3225168"/>
              <a:gd name="connsiteX0" fmla="*/ 0 w 1332319"/>
              <a:gd name="connsiteY0" fmla="*/ 3059787 h 3230611"/>
              <a:gd name="connsiteX1" fmla="*/ 773779 w 1332319"/>
              <a:gd name="connsiteY1" fmla="*/ 0 h 3230611"/>
              <a:gd name="connsiteX2" fmla="*/ 1332319 w 1332319"/>
              <a:gd name="connsiteY2" fmla="*/ 3134025 h 3230611"/>
              <a:gd name="connsiteX3" fmla="*/ 786550 w 1332319"/>
              <a:gd name="connsiteY3" fmla="*/ 3198291 h 3230611"/>
              <a:gd name="connsiteX4" fmla="*/ 0 w 1332319"/>
              <a:gd name="connsiteY4" fmla="*/ 3059787 h 3230611"/>
              <a:gd name="connsiteX0" fmla="*/ 0 w 1628318"/>
              <a:gd name="connsiteY0" fmla="*/ 3107600 h 3230611"/>
              <a:gd name="connsiteX1" fmla="*/ 1069778 w 1628318"/>
              <a:gd name="connsiteY1" fmla="*/ 0 h 3230611"/>
              <a:gd name="connsiteX2" fmla="*/ 1628318 w 1628318"/>
              <a:gd name="connsiteY2" fmla="*/ 3134025 h 3230611"/>
              <a:gd name="connsiteX3" fmla="*/ 1082549 w 1628318"/>
              <a:gd name="connsiteY3" fmla="*/ 3198291 h 3230611"/>
              <a:gd name="connsiteX4" fmla="*/ 0 w 1628318"/>
              <a:gd name="connsiteY4" fmla="*/ 3107600 h 3230611"/>
              <a:gd name="connsiteX0" fmla="*/ 0 w 1916157"/>
              <a:gd name="connsiteY0" fmla="*/ 3107600 h 3294100"/>
              <a:gd name="connsiteX1" fmla="*/ 1069778 w 1916157"/>
              <a:gd name="connsiteY1" fmla="*/ 0 h 3294100"/>
              <a:gd name="connsiteX2" fmla="*/ 1916157 w 1916157"/>
              <a:gd name="connsiteY2" fmla="*/ 3197514 h 3294100"/>
              <a:gd name="connsiteX3" fmla="*/ 1082549 w 1916157"/>
              <a:gd name="connsiteY3" fmla="*/ 3198291 h 3294100"/>
              <a:gd name="connsiteX4" fmla="*/ 0 w 1916157"/>
              <a:gd name="connsiteY4" fmla="*/ 3107600 h 3294100"/>
              <a:gd name="connsiteX0" fmla="*/ 0 w 1929925"/>
              <a:gd name="connsiteY0" fmla="*/ 3107600 h 3268351"/>
              <a:gd name="connsiteX1" fmla="*/ 1069778 w 1929925"/>
              <a:gd name="connsiteY1" fmla="*/ 0 h 3268351"/>
              <a:gd name="connsiteX2" fmla="*/ 1929925 w 1929925"/>
              <a:gd name="connsiteY2" fmla="*/ 3171765 h 3268351"/>
              <a:gd name="connsiteX3" fmla="*/ 1082549 w 1929925"/>
              <a:gd name="connsiteY3" fmla="*/ 3198291 h 3268351"/>
              <a:gd name="connsiteX4" fmla="*/ 0 w 1929925"/>
              <a:gd name="connsiteY4" fmla="*/ 3107600 h 3268351"/>
              <a:gd name="connsiteX0" fmla="*/ 0 w 1929925"/>
              <a:gd name="connsiteY0" fmla="*/ 3107600 h 3689698"/>
              <a:gd name="connsiteX1" fmla="*/ 1069778 w 1929925"/>
              <a:gd name="connsiteY1" fmla="*/ 0 h 3689698"/>
              <a:gd name="connsiteX2" fmla="*/ 1929925 w 1929925"/>
              <a:gd name="connsiteY2" fmla="*/ 3171765 h 3689698"/>
              <a:gd name="connsiteX3" fmla="*/ 0 w 1929925"/>
              <a:gd name="connsiteY3" fmla="*/ 3107600 h 3689698"/>
              <a:gd name="connsiteX0" fmla="*/ 0 w 1929925"/>
              <a:gd name="connsiteY0" fmla="*/ 3107600 h 3636227"/>
              <a:gd name="connsiteX1" fmla="*/ 1069778 w 1929925"/>
              <a:gd name="connsiteY1" fmla="*/ 0 h 3636227"/>
              <a:gd name="connsiteX2" fmla="*/ 1929925 w 1929925"/>
              <a:gd name="connsiteY2" fmla="*/ 3171765 h 3636227"/>
              <a:gd name="connsiteX3" fmla="*/ 0 w 1929925"/>
              <a:gd name="connsiteY3" fmla="*/ 3107600 h 3636227"/>
              <a:gd name="connsiteX0" fmla="*/ 0 w 1929925"/>
              <a:gd name="connsiteY0" fmla="*/ 3107600 h 3350248"/>
              <a:gd name="connsiteX1" fmla="*/ 1069778 w 1929925"/>
              <a:gd name="connsiteY1" fmla="*/ 0 h 3350248"/>
              <a:gd name="connsiteX2" fmla="*/ 1929925 w 1929925"/>
              <a:gd name="connsiteY2" fmla="*/ 3171765 h 3350248"/>
              <a:gd name="connsiteX3" fmla="*/ 0 w 1929925"/>
              <a:gd name="connsiteY3" fmla="*/ 3107600 h 335024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929925" h="3350248">
                <a:moveTo>
                  <a:pt x="0" y="3107600"/>
                </a:moveTo>
                <a:lnTo>
                  <a:pt x="1069778" y="0"/>
                </a:lnTo>
                <a:lnTo>
                  <a:pt x="1929925" y="3171765"/>
                </a:lnTo>
                <a:cubicBezTo>
                  <a:pt x="1204367" y="3293505"/>
                  <a:pt x="985587" y="3350248"/>
                  <a:pt x="0" y="3107600"/>
                </a:cubicBezTo>
                <a:close/>
              </a:path>
            </a:pathLst>
          </a:custGeom>
          <a:solidFill>
            <a:srgbClr val="000000">
              <a:alpha val="0"/>
            </a:srgbClr>
          </a:solidFill>
          <a:ln>
            <a:solidFill>
              <a:srgbClr val="000000">
                <a:alpha val="0"/>
              </a:srgb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744" name="Полилиния 743">
            <a:hlinkClick r:id="rId11" action="ppaction://hlinksldjump"/>
          </p:cNvPr>
          <p:cNvSpPr/>
          <p:nvPr/>
        </p:nvSpPr>
        <p:spPr>
          <a:xfrm rot="20454206">
            <a:off x="4167797" y="3445535"/>
            <a:ext cx="1126300" cy="3278071"/>
          </a:xfrm>
          <a:custGeom>
            <a:avLst/>
            <a:gdLst>
              <a:gd name="connsiteX0" fmla="*/ 0 w 1111396"/>
              <a:gd name="connsiteY0" fmla="*/ 3146584 h 3146584"/>
              <a:gd name="connsiteX1" fmla="*/ 555698 w 1111396"/>
              <a:gd name="connsiteY1" fmla="*/ 0 h 3146584"/>
              <a:gd name="connsiteX2" fmla="*/ 1111396 w 1111396"/>
              <a:gd name="connsiteY2" fmla="*/ 3146584 h 3146584"/>
              <a:gd name="connsiteX3" fmla="*/ 0 w 1111396"/>
              <a:gd name="connsiteY3" fmla="*/ 3146584 h 3146584"/>
              <a:gd name="connsiteX0" fmla="*/ 0 w 1178136"/>
              <a:gd name="connsiteY0" fmla="*/ 3146584 h 3146728"/>
              <a:gd name="connsiteX1" fmla="*/ 555698 w 1178136"/>
              <a:gd name="connsiteY1" fmla="*/ 0 h 3146728"/>
              <a:gd name="connsiteX2" fmla="*/ 1178136 w 1178136"/>
              <a:gd name="connsiteY2" fmla="*/ 3146728 h 3146728"/>
              <a:gd name="connsiteX3" fmla="*/ 0 w 1178136"/>
              <a:gd name="connsiteY3" fmla="*/ 3146584 h 3146728"/>
              <a:gd name="connsiteX0" fmla="*/ 0 w 1309203"/>
              <a:gd name="connsiteY0" fmla="*/ 3103754 h 3146728"/>
              <a:gd name="connsiteX1" fmla="*/ 686765 w 1309203"/>
              <a:gd name="connsiteY1" fmla="*/ 0 h 3146728"/>
              <a:gd name="connsiteX2" fmla="*/ 1309203 w 1309203"/>
              <a:gd name="connsiteY2" fmla="*/ 3146728 h 3146728"/>
              <a:gd name="connsiteX3" fmla="*/ 0 w 1309203"/>
              <a:gd name="connsiteY3" fmla="*/ 3103754 h 3146728"/>
              <a:gd name="connsiteX0" fmla="*/ 0 w 1347377"/>
              <a:gd name="connsiteY0" fmla="*/ 3109325 h 3146728"/>
              <a:gd name="connsiteX1" fmla="*/ 724939 w 1347377"/>
              <a:gd name="connsiteY1" fmla="*/ 0 h 3146728"/>
              <a:gd name="connsiteX2" fmla="*/ 1347377 w 1347377"/>
              <a:gd name="connsiteY2" fmla="*/ 3146728 h 3146728"/>
              <a:gd name="connsiteX3" fmla="*/ 0 w 1347377"/>
              <a:gd name="connsiteY3" fmla="*/ 3109325 h 3146728"/>
              <a:gd name="connsiteX0" fmla="*/ 0 w 1347377"/>
              <a:gd name="connsiteY0" fmla="*/ 3109325 h 3146728"/>
              <a:gd name="connsiteX1" fmla="*/ 724939 w 1347377"/>
              <a:gd name="connsiteY1" fmla="*/ 0 h 3146728"/>
              <a:gd name="connsiteX2" fmla="*/ 1347377 w 1347377"/>
              <a:gd name="connsiteY2" fmla="*/ 3146728 h 3146728"/>
              <a:gd name="connsiteX3" fmla="*/ 674426 w 1347377"/>
              <a:gd name="connsiteY3" fmla="*/ 3123470 h 3146728"/>
              <a:gd name="connsiteX4" fmla="*/ 0 w 1347377"/>
              <a:gd name="connsiteY4" fmla="*/ 3109325 h 3146728"/>
              <a:gd name="connsiteX0" fmla="*/ 0 w 1347377"/>
              <a:gd name="connsiteY0" fmla="*/ 3109325 h 3170436"/>
              <a:gd name="connsiteX1" fmla="*/ 724939 w 1347377"/>
              <a:gd name="connsiteY1" fmla="*/ 0 h 3170436"/>
              <a:gd name="connsiteX2" fmla="*/ 1347377 w 1347377"/>
              <a:gd name="connsiteY2" fmla="*/ 3146728 h 3170436"/>
              <a:gd name="connsiteX3" fmla="*/ 710754 w 1347377"/>
              <a:gd name="connsiteY3" fmla="*/ 3170436 h 3170436"/>
              <a:gd name="connsiteX4" fmla="*/ 0 w 1347377"/>
              <a:gd name="connsiteY4" fmla="*/ 3109325 h 3170436"/>
              <a:gd name="connsiteX0" fmla="*/ 0 w 1347377"/>
              <a:gd name="connsiteY0" fmla="*/ 3109325 h 3198291"/>
              <a:gd name="connsiteX1" fmla="*/ 724939 w 1347377"/>
              <a:gd name="connsiteY1" fmla="*/ 0 h 3198291"/>
              <a:gd name="connsiteX2" fmla="*/ 1347377 w 1347377"/>
              <a:gd name="connsiteY2" fmla="*/ 3146728 h 3198291"/>
              <a:gd name="connsiteX3" fmla="*/ 737710 w 1347377"/>
              <a:gd name="connsiteY3" fmla="*/ 3198291 h 3198291"/>
              <a:gd name="connsiteX4" fmla="*/ 0 w 1347377"/>
              <a:gd name="connsiteY4" fmla="*/ 3109325 h 3198291"/>
              <a:gd name="connsiteX0" fmla="*/ 0 w 1347377"/>
              <a:gd name="connsiteY0" fmla="*/ 3109325 h 3230602"/>
              <a:gd name="connsiteX1" fmla="*/ 724939 w 1347377"/>
              <a:gd name="connsiteY1" fmla="*/ 0 h 3230602"/>
              <a:gd name="connsiteX2" fmla="*/ 1347377 w 1347377"/>
              <a:gd name="connsiteY2" fmla="*/ 3146728 h 3230602"/>
              <a:gd name="connsiteX3" fmla="*/ 737710 w 1347377"/>
              <a:gd name="connsiteY3" fmla="*/ 3198291 h 3230602"/>
              <a:gd name="connsiteX4" fmla="*/ 0 w 1347377"/>
              <a:gd name="connsiteY4" fmla="*/ 3109325 h 3230602"/>
              <a:gd name="connsiteX0" fmla="*/ 0 w 1347377"/>
              <a:gd name="connsiteY0" fmla="*/ 3109325 h 3198291"/>
              <a:gd name="connsiteX1" fmla="*/ 724939 w 1347377"/>
              <a:gd name="connsiteY1" fmla="*/ 0 h 3198291"/>
              <a:gd name="connsiteX2" fmla="*/ 1347377 w 1347377"/>
              <a:gd name="connsiteY2" fmla="*/ 3146728 h 3198291"/>
              <a:gd name="connsiteX3" fmla="*/ 737710 w 1347377"/>
              <a:gd name="connsiteY3" fmla="*/ 3198291 h 3198291"/>
              <a:gd name="connsiteX4" fmla="*/ 0 w 1347377"/>
              <a:gd name="connsiteY4" fmla="*/ 3109325 h 3198291"/>
              <a:gd name="connsiteX0" fmla="*/ 0 w 1347377"/>
              <a:gd name="connsiteY0" fmla="*/ 3109325 h 3212766"/>
              <a:gd name="connsiteX1" fmla="*/ 724939 w 1347377"/>
              <a:gd name="connsiteY1" fmla="*/ 0 h 3212766"/>
              <a:gd name="connsiteX2" fmla="*/ 1347377 w 1347377"/>
              <a:gd name="connsiteY2" fmla="*/ 3146728 h 3212766"/>
              <a:gd name="connsiteX3" fmla="*/ 737710 w 1347377"/>
              <a:gd name="connsiteY3" fmla="*/ 3198291 h 3212766"/>
              <a:gd name="connsiteX4" fmla="*/ 0 w 1347377"/>
              <a:gd name="connsiteY4" fmla="*/ 3109325 h 3212766"/>
              <a:gd name="connsiteX0" fmla="*/ 0 w 1347377"/>
              <a:gd name="connsiteY0" fmla="*/ 3109325 h 3198291"/>
              <a:gd name="connsiteX1" fmla="*/ 724939 w 1347377"/>
              <a:gd name="connsiteY1" fmla="*/ 0 h 3198291"/>
              <a:gd name="connsiteX2" fmla="*/ 1347377 w 1347377"/>
              <a:gd name="connsiteY2" fmla="*/ 3146728 h 3198291"/>
              <a:gd name="connsiteX3" fmla="*/ 737710 w 1347377"/>
              <a:gd name="connsiteY3" fmla="*/ 3198291 h 3198291"/>
              <a:gd name="connsiteX4" fmla="*/ 0 w 1347377"/>
              <a:gd name="connsiteY4" fmla="*/ 3109325 h 3198291"/>
              <a:gd name="connsiteX0" fmla="*/ 0 w 1347377"/>
              <a:gd name="connsiteY0" fmla="*/ 3109325 h 3215130"/>
              <a:gd name="connsiteX1" fmla="*/ 724939 w 1347377"/>
              <a:gd name="connsiteY1" fmla="*/ 0 h 3215130"/>
              <a:gd name="connsiteX2" fmla="*/ 1347377 w 1347377"/>
              <a:gd name="connsiteY2" fmla="*/ 3146728 h 3215130"/>
              <a:gd name="connsiteX3" fmla="*/ 737710 w 1347377"/>
              <a:gd name="connsiteY3" fmla="*/ 3198291 h 3215130"/>
              <a:gd name="connsiteX4" fmla="*/ 0 w 1347377"/>
              <a:gd name="connsiteY4" fmla="*/ 3109325 h 3215130"/>
              <a:gd name="connsiteX0" fmla="*/ 0 w 1347377"/>
              <a:gd name="connsiteY0" fmla="*/ 3109325 h 3198291"/>
              <a:gd name="connsiteX1" fmla="*/ 724939 w 1347377"/>
              <a:gd name="connsiteY1" fmla="*/ 0 h 3198291"/>
              <a:gd name="connsiteX2" fmla="*/ 1347377 w 1347377"/>
              <a:gd name="connsiteY2" fmla="*/ 3146728 h 3198291"/>
              <a:gd name="connsiteX3" fmla="*/ 737710 w 1347377"/>
              <a:gd name="connsiteY3" fmla="*/ 3198291 h 3198291"/>
              <a:gd name="connsiteX4" fmla="*/ 0 w 1347377"/>
              <a:gd name="connsiteY4" fmla="*/ 3109325 h 3198291"/>
              <a:gd name="connsiteX0" fmla="*/ 0 w 1283479"/>
              <a:gd name="connsiteY0" fmla="*/ 3109325 h 3198291"/>
              <a:gd name="connsiteX1" fmla="*/ 724939 w 1283479"/>
              <a:gd name="connsiteY1" fmla="*/ 0 h 3198291"/>
              <a:gd name="connsiteX2" fmla="*/ 1283479 w 1283479"/>
              <a:gd name="connsiteY2" fmla="*/ 3134025 h 3198291"/>
              <a:gd name="connsiteX3" fmla="*/ 737710 w 1283479"/>
              <a:gd name="connsiteY3" fmla="*/ 3198291 h 3198291"/>
              <a:gd name="connsiteX4" fmla="*/ 0 w 1283479"/>
              <a:gd name="connsiteY4" fmla="*/ 3109325 h 3198291"/>
              <a:gd name="connsiteX0" fmla="*/ 0 w 1283479"/>
              <a:gd name="connsiteY0" fmla="*/ 3109325 h 3225582"/>
              <a:gd name="connsiteX1" fmla="*/ 724939 w 1283479"/>
              <a:gd name="connsiteY1" fmla="*/ 0 h 3225582"/>
              <a:gd name="connsiteX2" fmla="*/ 1283479 w 1283479"/>
              <a:gd name="connsiteY2" fmla="*/ 3134025 h 3225582"/>
              <a:gd name="connsiteX3" fmla="*/ 737710 w 1283479"/>
              <a:gd name="connsiteY3" fmla="*/ 3198291 h 3225582"/>
              <a:gd name="connsiteX4" fmla="*/ 0 w 1283479"/>
              <a:gd name="connsiteY4" fmla="*/ 3109325 h 3225582"/>
              <a:gd name="connsiteX0" fmla="*/ 0 w 1283479"/>
              <a:gd name="connsiteY0" fmla="*/ 3109325 h 3234197"/>
              <a:gd name="connsiteX1" fmla="*/ 724939 w 1283479"/>
              <a:gd name="connsiteY1" fmla="*/ 0 h 3234197"/>
              <a:gd name="connsiteX2" fmla="*/ 1283479 w 1283479"/>
              <a:gd name="connsiteY2" fmla="*/ 3134025 h 3234197"/>
              <a:gd name="connsiteX3" fmla="*/ 737710 w 1283479"/>
              <a:gd name="connsiteY3" fmla="*/ 3198291 h 3234197"/>
              <a:gd name="connsiteX4" fmla="*/ 0 w 1283479"/>
              <a:gd name="connsiteY4" fmla="*/ 3109325 h 3234197"/>
              <a:gd name="connsiteX0" fmla="*/ 0 w 1310712"/>
              <a:gd name="connsiteY0" fmla="*/ 3040637 h 3234197"/>
              <a:gd name="connsiteX1" fmla="*/ 752172 w 1310712"/>
              <a:gd name="connsiteY1" fmla="*/ 0 h 3234197"/>
              <a:gd name="connsiteX2" fmla="*/ 1310712 w 1310712"/>
              <a:gd name="connsiteY2" fmla="*/ 3134025 h 3234197"/>
              <a:gd name="connsiteX3" fmla="*/ 764943 w 1310712"/>
              <a:gd name="connsiteY3" fmla="*/ 3198291 h 3234197"/>
              <a:gd name="connsiteX4" fmla="*/ 0 w 1310712"/>
              <a:gd name="connsiteY4" fmla="*/ 3040637 h 3234197"/>
              <a:gd name="connsiteX0" fmla="*/ 0 w 1332319"/>
              <a:gd name="connsiteY0" fmla="*/ 3059787 h 3234197"/>
              <a:gd name="connsiteX1" fmla="*/ 773779 w 1332319"/>
              <a:gd name="connsiteY1" fmla="*/ 0 h 3234197"/>
              <a:gd name="connsiteX2" fmla="*/ 1332319 w 1332319"/>
              <a:gd name="connsiteY2" fmla="*/ 3134025 h 3234197"/>
              <a:gd name="connsiteX3" fmla="*/ 786550 w 1332319"/>
              <a:gd name="connsiteY3" fmla="*/ 3198291 h 3234197"/>
              <a:gd name="connsiteX4" fmla="*/ 0 w 1332319"/>
              <a:gd name="connsiteY4" fmla="*/ 3059787 h 3234197"/>
              <a:gd name="connsiteX0" fmla="*/ 0 w 1332319"/>
              <a:gd name="connsiteY0" fmla="*/ 3059787 h 3234197"/>
              <a:gd name="connsiteX1" fmla="*/ 773779 w 1332319"/>
              <a:gd name="connsiteY1" fmla="*/ 0 h 3234197"/>
              <a:gd name="connsiteX2" fmla="*/ 1332319 w 1332319"/>
              <a:gd name="connsiteY2" fmla="*/ 3134025 h 3234197"/>
              <a:gd name="connsiteX3" fmla="*/ 786550 w 1332319"/>
              <a:gd name="connsiteY3" fmla="*/ 3198291 h 3234197"/>
              <a:gd name="connsiteX4" fmla="*/ 0 w 1332319"/>
              <a:gd name="connsiteY4" fmla="*/ 3059787 h 3234197"/>
              <a:gd name="connsiteX0" fmla="*/ 0 w 1332319"/>
              <a:gd name="connsiteY0" fmla="*/ 3059787 h 3234197"/>
              <a:gd name="connsiteX1" fmla="*/ 773779 w 1332319"/>
              <a:gd name="connsiteY1" fmla="*/ 0 h 3234197"/>
              <a:gd name="connsiteX2" fmla="*/ 1332319 w 1332319"/>
              <a:gd name="connsiteY2" fmla="*/ 3134025 h 3234197"/>
              <a:gd name="connsiteX3" fmla="*/ 786550 w 1332319"/>
              <a:gd name="connsiteY3" fmla="*/ 3198291 h 3234197"/>
              <a:gd name="connsiteX4" fmla="*/ 0 w 1332319"/>
              <a:gd name="connsiteY4" fmla="*/ 3059787 h 3234197"/>
              <a:gd name="connsiteX0" fmla="*/ 0 w 1332319"/>
              <a:gd name="connsiteY0" fmla="*/ 3059787 h 3234197"/>
              <a:gd name="connsiteX1" fmla="*/ 773779 w 1332319"/>
              <a:gd name="connsiteY1" fmla="*/ 0 h 3234197"/>
              <a:gd name="connsiteX2" fmla="*/ 1332319 w 1332319"/>
              <a:gd name="connsiteY2" fmla="*/ 3134025 h 3234197"/>
              <a:gd name="connsiteX3" fmla="*/ 786550 w 1332319"/>
              <a:gd name="connsiteY3" fmla="*/ 3198291 h 3234197"/>
              <a:gd name="connsiteX4" fmla="*/ 0 w 1332319"/>
              <a:gd name="connsiteY4" fmla="*/ 3059787 h 3234197"/>
              <a:gd name="connsiteX0" fmla="*/ 0 w 1332319"/>
              <a:gd name="connsiteY0" fmla="*/ 3059787 h 3198291"/>
              <a:gd name="connsiteX1" fmla="*/ 773779 w 1332319"/>
              <a:gd name="connsiteY1" fmla="*/ 0 h 3198291"/>
              <a:gd name="connsiteX2" fmla="*/ 1332319 w 1332319"/>
              <a:gd name="connsiteY2" fmla="*/ 3134025 h 3198291"/>
              <a:gd name="connsiteX3" fmla="*/ 786550 w 1332319"/>
              <a:gd name="connsiteY3" fmla="*/ 3198291 h 3198291"/>
              <a:gd name="connsiteX4" fmla="*/ 0 w 1332319"/>
              <a:gd name="connsiteY4" fmla="*/ 3059787 h 3198291"/>
              <a:gd name="connsiteX0" fmla="*/ 0 w 1332319"/>
              <a:gd name="connsiteY0" fmla="*/ 3059787 h 3225168"/>
              <a:gd name="connsiteX1" fmla="*/ 773779 w 1332319"/>
              <a:gd name="connsiteY1" fmla="*/ 0 h 3225168"/>
              <a:gd name="connsiteX2" fmla="*/ 1332319 w 1332319"/>
              <a:gd name="connsiteY2" fmla="*/ 3134025 h 3225168"/>
              <a:gd name="connsiteX3" fmla="*/ 786550 w 1332319"/>
              <a:gd name="connsiteY3" fmla="*/ 3198291 h 3225168"/>
              <a:gd name="connsiteX4" fmla="*/ 0 w 1332319"/>
              <a:gd name="connsiteY4" fmla="*/ 3059787 h 3225168"/>
              <a:gd name="connsiteX0" fmla="*/ 0 w 1332319"/>
              <a:gd name="connsiteY0" fmla="*/ 3059787 h 3230611"/>
              <a:gd name="connsiteX1" fmla="*/ 773779 w 1332319"/>
              <a:gd name="connsiteY1" fmla="*/ 0 h 3230611"/>
              <a:gd name="connsiteX2" fmla="*/ 1332319 w 1332319"/>
              <a:gd name="connsiteY2" fmla="*/ 3134025 h 3230611"/>
              <a:gd name="connsiteX3" fmla="*/ 786550 w 1332319"/>
              <a:gd name="connsiteY3" fmla="*/ 3198291 h 3230611"/>
              <a:gd name="connsiteX4" fmla="*/ 0 w 1332319"/>
              <a:gd name="connsiteY4" fmla="*/ 3059787 h 3230611"/>
              <a:gd name="connsiteX0" fmla="*/ 0 w 1407939"/>
              <a:gd name="connsiteY0" fmla="*/ 3058529 h 3230611"/>
              <a:gd name="connsiteX1" fmla="*/ 849399 w 1407939"/>
              <a:gd name="connsiteY1" fmla="*/ 0 h 3230611"/>
              <a:gd name="connsiteX2" fmla="*/ 1407939 w 1407939"/>
              <a:gd name="connsiteY2" fmla="*/ 3134025 h 3230611"/>
              <a:gd name="connsiteX3" fmla="*/ 862170 w 1407939"/>
              <a:gd name="connsiteY3" fmla="*/ 3198291 h 3230611"/>
              <a:gd name="connsiteX4" fmla="*/ 0 w 1407939"/>
              <a:gd name="connsiteY4" fmla="*/ 3058529 h 3230611"/>
              <a:gd name="connsiteX0" fmla="*/ 0 w 1144986"/>
              <a:gd name="connsiteY0" fmla="*/ 3058529 h 3351511"/>
              <a:gd name="connsiteX1" fmla="*/ 849399 w 1144986"/>
              <a:gd name="connsiteY1" fmla="*/ 0 h 3351511"/>
              <a:gd name="connsiteX2" fmla="*/ 1013826 w 1144986"/>
              <a:gd name="connsiteY2" fmla="*/ 3254925 h 3351511"/>
              <a:gd name="connsiteX3" fmla="*/ 862170 w 1144986"/>
              <a:gd name="connsiteY3" fmla="*/ 3198291 h 3351511"/>
              <a:gd name="connsiteX4" fmla="*/ 0 w 1144986"/>
              <a:gd name="connsiteY4" fmla="*/ 3058529 h 3351511"/>
              <a:gd name="connsiteX0" fmla="*/ 0 w 1192651"/>
              <a:gd name="connsiteY0" fmla="*/ 3112709 h 3351511"/>
              <a:gd name="connsiteX1" fmla="*/ 897064 w 1192651"/>
              <a:gd name="connsiteY1" fmla="*/ 0 h 3351511"/>
              <a:gd name="connsiteX2" fmla="*/ 1061491 w 1192651"/>
              <a:gd name="connsiteY2" fmla="*/ 3254925 h 3351511"/>
              <a:gd name="connsiteX3" fmla="*/ 909835 w 1192651"/>
              <a:gd name="connsiteY3" fmla="*/ 3198291 h 3351511"/>
              <a:gd name="connsiteX4" fmla="*/ 0 w 1192651"/>
              <a:gd name="connsiteY4" fmla="*/ 3112709 h 3351511"/>
              <a:gd name="connsiteX0" fmla="*/ 0 w 1061491"/>
              <a:gd name="connsiteY0" fmla="*/ 3112709 h 3773710"/>
              <a:gd name="connsiteX1" fmla="*/ 897064 w 1061491"/>
              <a:gd name="connsiteY1" fmla="*/ 0 h 3773710"/>
              <a:gd name="connsiteX2" fmla="*/ 1061491 w 1061491"/>
              <a:gd name="connsiteY2" fmla="*/ 3254925 h 3773710"/>
              <a:gd name="connsiteX3" fmla="*/ 0 w 1061491"/>
              <a:gd name="connsiteY3" fmla="*/ 3112709 h 3773710"/>
              <a:gd name="connsiteX0" fmla="*/ 0 w 948579"/>
              <a:gd name="connsiteY0" fmla="*/ 2690391 h 3773710"/>
              <a:gd name="connsiteX1" fmla="*/ 784152 w 948579"/>
              <a:gd name="connsiteY1" fmla="*/ 0 h 3773710"/>
              <a:gd name="connsiteX2" fmla="*/ 948579 w 948579"/>
              <a:gd name="connsiteY2" fmla="*/ 3254925 h 3773710"/>
              <a:gd name="connsiteX3" fmla="*/ 0 w 948579"/>
              <a:gd name="connsiteY3" fmla="*/ 2690391 h 3773710"/>
              <a:gd name="connsiteX0" fmla="*/ 0 w 948579"/>
              <a:gd name="connsiteY0" fmla="*/ 2690391 h 3773710"/>
              <a:gd name="connsiteX1" fmla="*/ 784152 w 948579"/>
              <a:gd name="connsiteY1" fmla="*/ 0 h 3773710"/>
              <a:gd name="connsiteX2" fmla="*/ 948579 w 948579"/>
              <a:gd name="connsiteY2" fmla="*/ 3254925 h 3773710"/>
              <a:gd name="connsiteX3" fmla="*/ 0 w 948579"/>
              <a:gd name="connsiteY3" fmla="*/ 2690391 h 3773710"/>
              <a:gd name="connsiteX0" fmla="*/ 0 w 1061503"/>
              <a:gd name="connsiteY0" fmla="*/ 3149434 h 3773710"/>
              <a:gd name="connsiteX1" fmla="*/ 897076 w 1061503"/>
              <a:gd name="connsiteY1" fmla="*/ 0 h 3773710"/>
              <a:gd name="connsiteX2" fmla="*/ 1061503 w 1061503"/>
              <a:gd name="connsiteY2" fmla="*/ 3254925 h 3773710"/>
              <a:gd name="connsiteX3" fmla="*/ 0 w 1061503"/>
              <a:gd name="connsiteY3" fmla="*/ 3149434 h 3773710"/>
              <a:gd name="connsiteX0" fmla="*/ 0 w 1061503"/>
              <a:gd name="connsiteY0" fmla="*/ 3149434 h 3316180"/>
              <a:gd name="connsiteX1" fmla="*/ 897076 w 1061503"/>
              <a:gd name="connsiteY1" fmla="*/ 0 h 3316180"/>
              <a:gd name="connsiteX2" fmla="*/ 1061503 w 1061503"/>
              <a:gd name="connsiteY2" fmla="*/ 3254925 h 3316180"/>
              <a:gd name="connsiteX3" fmla="*/ 0 w 1061503"/>
              <a:gd name="connsiteY3" fmla="*/ 3149434 h 3316180"/>
              <a:gd name="connsiteX0" fmla="*/ 0 w 1061503"/>
              <a:gd name="connsiteY0" fmla="*/ 3149434 h 3278071"/>
              <a:gd name="connsiteX1" fmla="*/ 897076 w 1061503"/>
              <a:gd name="connsiteY1" fmla="*/ 0 h 3278071"/>
              <a:gd name="connsiteX2" fmla="*/ 1061503 w 1061503"/>
              <a:gd name="connsiteY2" fmla="*/ 3254925 h 3278071"/>
              <a:gd name="connsiteX3" fmla="*/ 0 w 1061503"/>
              <a:gd name="connsiteY3" fmla="*/ 3149434 h 3278071"/>
              <a:gd name="connsiteX0" fmla="*/ 0 w 1061503"/>
              <a:gd name="connsiteY0" fmla="*/ 3149434 h 3298436"/>
              <a:gd name="connsiteX1" fmla="*/ 897076 w 1061503"/>
              <a:gd name="connsiteY1" fmla="*/ 0 h 3298436"/>
              <a:gd name="connsiteX2" fmla="*/ 1061503 w 1061503"/>
              <a:gd name="connsiteY2" fmla="*/ 3254925 h 3298436"/>
              <a:gd name="connsiteX3" fmla="*/ 0 w 1061503"/>
              <a:gd name="connsiteY3" fmla="*/ 3149434 h 3298436"/>
              <a:gd name="connsiteX0" fmla="*/ 0 w 1061503"/>
              <a:gd name="connsiteY0" fmla="*/ 3149434 h 3288796"/>
              <a:gd name="connsiteX1" fmla="*/ 897076 w 1061503"/>
              <a:gd name="connsiteY1" fmla="*/ 0 h 3288796"/>
              <a:gd name="connsiteX2" fmla="*/ 1061503 w 1061503"/>
              <a:gd name="connsiteY2" fmla="*/ 3254925 h 3288796"/>
              <a:gd name="connsiteX3" fmla="*/ 0 w 1061503"/>
              <a:gd name="connsiteY3" fmla="*/ 3149434 h 3288796"/>
              <a:gd name="connsiteX0" fmla="*/ 0 w 1061503"/>
              <a:gd name="connsiteY0" fmla="*/ 3149434 h 3278071"/>
              <a:gd name="connsiteX1" fmla="*/ 897076 w 1061503"/>
              <a:gd name="connsiteY1" fmla="*/ 0 h 3278071"/>
              <a:gd name="connsiteX2" fmla="*/ 1061503 w 1061503"/>
              <a:gd name="connsiteY2" fmla="*/ 3254925 h 3278071"/>
              <a:gd name="connsiteX3" fmla="*/ 0 w 1061503"/>
              <a:gd name="connsiteY3" fmla="*/ 3149434 h 3278071"/>
              <a:gd name="connsiteX0" fmla="*/ 0 w 1061503"/>
              <a:gd name="connsiteY0" fmla="*/ 3149434 h 3278071"/>
              <a:gd name="connsiteX1" fmla="*/ 897076 w 1061503"/>
              <a:gd name="connsiteY1" fmla="*/ 0 h 3278071"/>
              <a:gd name="connsiteX2" fmla="*/ 1061503 w 1061503"/>
              <a:gd name="connsiteY2" fmla="*/ 3254925 h 3278071"/>
              <a:gd name="connsiteX3" fmla="*/ 0 w 1061503"/>
              <a:gd name="connsiteY3" fmla="*/ 3149434 h 3278071"/>
              <a:gd name="connsiteX0" fmla="*/ 0 w 1061503"/>
              <a:gd name="connsiteY0" fmla="*/ 3149434 h 3278071"/>
              <a:gd name="connsiteX1" fmla="*/ 897076 w 1061503"/>
              <a:gd name="connsiteY1" fmla="*/ 0 h 3278071"/>
              <a:gd name="connsiteX2" fmla="*/ 1061503 w 1061503"/>
              <a:gd name="connsiteY2" fmla="*/ 3254925 h 3278071"/>
              <a:gd name="connsiteX3" fmla="*/ 0 w 1061503"/>
              <a:gd name="connsiteY3" fmla="*/ 3149434 h 327807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061503" h="3278071">
                <a:moveTo>
                  <a:pt x="0" y="3149434"/>
                </a:moveTo>
                <a:lnTo>
                  <a:pt x="897076" y="0"/>
                </a:lnTo>
                <a:lnTo>
                  <a:pt x="1061503" y="3254925"/>
                </a:lnTo>
                <a:cubicBezTo>
                  <a:pt x="318998" y="3278071"/>
                  <a:pt x="719485" y="3228679"/>
                  <a:pt x="0" y="3149434"/>
                </a:cubicBezTo>
                <a:close/>
              </a:path>
            </a:pathLst>
          </a:custGeom>
          <a:solidFill>
            <a:srgbClr val="000000">
              <a:alpha val="0"/>
            </a:srgbClr>
          </a:solidFill>
          <a:ln>
            <a:solidFill>
              <a:srgbClr val="000000">
                <a:alpha val="0"/>
              </a:srgb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761" name="Полилиния 760">
            <a:hlinkClick r:id="rId3" action="ppaction://hlinksldjump"/>
          </p:cNvPr>
          <p:cNvSpPr/>
          <p:nvPr/>
        </p:nvSpPr>
        <p:spPr>
          <a:xfrm rot="18957135">
            <a:off x="4632683" y="3366489"/>
            <a:ext cx="1183499" cy="3252292"/>
          </a:xfrm>
          <a:custGeom>
            <a:avLst/>
            <a:gdLst>
              <a:gd name="connsiteX0" fmla="*/ 0 w 1111396"/>
              <a:gd name="connsiteY0" fmla="*/ 3146584 h 3146584"/>
              <a:gd name="connsiteX1" fmla="*/ 555698 w 1111396"/>
              <a:gd name="connsiteY1" fmla="*/ 0 h 3146584"/>
              <a:gd name="connsiteX2" fmla="*/ 1111396 w 1111396"/>
              <a:gd name="connsiteY2" fmla="*/ 3146584 h 3146584"/>
              <a:gd name="connsiteX3" fmla="*/ 0 w 1111396"/>
              <a:gd name="connsiteY3" fmla="*/ 3146584 h 3146584"/>
              <a:gd name="connsiteX0" fmla="*/ 0 w 1178136"/>
              <a:gd name="connsiteY0" fmla="*/ 3146584 h 3146728"/>
              <a:gd name="connsiteX1" fmla="*/ 555698 w 1178136"/>
              <a:gd name="connsiteY1" fmla="*/ 0 h 3146728"/>
              <a:gd name="connsiteX2" fmla="*/ 1178136 w 1178136"/>
              <a:gd name="connsiteY2" fmla="*/ 3146728 h 3146728"/>
              <a:gd name="connsiteX3" fmla="*/ 0 w 1178136"/>
              <a:gd name="connsiteY3" fmla="*/ 3146584 h 3146728"/>
              <a:gd name="connsiteX0" fmla="*/ 0 w 1309203"/>
              <a:gd name="connsiteY0" fmla="*/ 3103754 h 3146728"/>
              <a:gd name="connsiteX1" fmla="*/ 686765 w 1309203"/>
              <a:gd name="connsiteY1" fmla="*/ 0 h 3146728"/>
              <a:gd name="connsiteX2" fmla="*/ 1309203 w 1309203"/>
              <a:gd name="connsiteY2" fmla="*/ 3146728 h 3146728"/>
              <a:gd name="connsiteX3" fmla="*/ 0 w 1309203"/>
              <a:gd name="connsiteY3" fmla="*/ 3103754 h 3146728"/>
              <a:gd name="connsiteX0" fmla="*/ 0 w 1347377"/>
              <a:gd name="connsiteY0" fmla="*/ 3109325 h 3146728"/>
              <a:gd name="connsiteX1" fmla="*/ 724939 w 1347377"/>
              <a:gd name="connsiteY1" fmla="*/ 0 h 3146728"/>
              <a:gd name="connsiteX2" fmla="*/ 1347377 w 1347377"/>
              <a:gd name="connsiteY2" fmla="*/ 3146728 h 3146728"/>
              <a:gd name="connsiteX3" fmla="*/ 0 w 1347377"/>
              <a:gd name="connsiteY3" fmla="*/ 3109325 h 3146728"/>
              <a:gd name="connsiteX0" fmla="*/ 0 w 1347377"/>
              <a:gd name="connsiteY0" fmla="*/ 3109325 h 3146728"/>
              <a:gd name="connsiteX1" fmla="*/ 724939 w 1347377"/>
              <a:gd name="connsiteY1" fmla="*/ 0 h 3146728"/>
              <a:gd name="connsiteX2" fmla="*/ 1347377 w 1347377"/>
              <a:gd name="connsiteY2" fmla="*/ 3146728 h 3146728"/>
              <a:gd name="connsiteX3" fmla="*/ 674426 w 1347377"/>
              <a:gd name="connsiteY3" fmla="*/ 3123470 h 3146728"/>
              <a:gd name="connsiteX4" fmla="*/ 0 w 1347377"/>
              <a:gd name="connsiteY4" fmla="*/ 3109325 h 3146728"/>
              <a:gd name="connsiteX0" fmla="*/ 0 w 1347377"/>
              <a:gd name="connsiteY0" fmla="*/ 3109325 h 3170436"/>
              <a:gd name="connsiteX1" fmla="*/ 724939 w 1347377"/>
              <a:gd name="connsiteY1" fmla="*/ 0 h 3170436"/>
              <a:gd name="connsiteX2" fmla="*/ 1347377 w 1347377"/>
              <a:gd name="connsiteY2" fmla="*/ 3146728 h 3170436"/>
              <a:gd name="connsiteX3" fmla="*/ 710754 w 1347377"/>
              <a:gd name="connsiteY3" fmla="*/ 3170436 h 3170436"/>
              <a:gd name="connsiteX4" fmla="*/ 0 w 1347377"/>
              <a:gd name="connsiteY4" fmla="*/ 3109325 h 3170436"/>
              <a:gd name="connsiteX0" fmla="*/ 0 w 1347377"/>
              <a:gd name="connsiteY0" fmla="*/ 3109325 h 3198291"/>
              <a:gd name="connsiteX1" fmla="*/ 724939 w 1347377"/>
              <a:gd name="connsiteY1" fmla="*/ 0 h 3198291"/>
              <a:gd name="connsiteX2" fmla="*/ 1347377 w 1347377"/>
              <a:gd name="connsiteY2" fmla="*/ 3146728 h 3198291"/>
              <a:gd name="connsiteX3" fmla="*/ 737710 w 1347377"/>
              <a:gd name="connsiteY3" fmla="*/ 3198291 h 3198291"/>
              <a:gd name="connsiteX4" fmla="*/ 0 w 1347377"/>
              <a:gd name="connsiteY4" fmla="*/ 3109325 h 3198291"/>
              <a:gd name="connsiteX0" fmla="*/ 0 w 1347377"/>
              <a:gd name="connsiteY0" fmla="*/ 3109325 h 3230602"/>
              <a:gd name="connsiteX1" fmla="*/ 724939 w 1347377"/>
              <a:gd name="connsiteY1" fmla="*/ 0 h 3230602"/>
              <a:gd name="connsiteX2" fmla="*/ 1347377 w 1347377"/>
              <a:gd name="connsiteY2" fmla="*/ 3146728 h 3230602"/>
              <a:gd name="connsiteX3" fmla="*/ 737710 w 1347377"/>
              <a:gd name="connsiteY3" fmla="*/ 3198291 h 3230602"/>
              <a:gd name="connsiteX4" fmla="*/ 0 w 1347377"/>
              <a:gd name="connsiteY4" fmla="*/ 3109325 h 3230602"/>
              <a:gd name="connsiteX0" fmla="*/ 0 w 1347377"/>
              <a:gd name="connsiteY0" fmla="*/ 3109325 h 3198291"/>
              <a:gd name="connsiteX1" fmla="*/ 724939 w 1347377"/>
              <a:gd name="connsiteY1" fmla="*/ 0 h 3198291"/>
              <a:gd name="connsiteX2" fmla="*/ 1347377 w 1347377"/>
              <a:gd name="connsiteY2" fmla="*/ 3146728 h 3198291"/>
              <a:gd name="connsiteX3" fmla="*/ 737710 w 1347377"/>
              <a:gd name="connsiteY3" fmla="*/ 3198291 h 3198291"/>
              <a:gd name="connsiteX4" fmla="*/ 0 w 1347377"/>
              <a:gd name="connsiteY4" fmla="*/ 3109325 h 3198291"/>
              <a:gd name="connsiteX0" fmla="*/ 0 w 1347377"/>
              <a:gd name="connsiteY0" fmla="*/ 3109325 h 3212766"/>
              <a:gd name="connsiteX1" fmla="*/ 724939 w 1347377"/>
              <a:gd name="connsiteY1" fmla="*/ 0 h 3212766"/>
              <a:gd name="connsiteX2" fmla="*/ 1347377 w 1347377"/>
              <a:gd name="connsiteY2" fmla="*/ 3146728 h 3212766"/>
              <a:gd name="connsiteX3" fmla="*/ 737710 w 1347377"/>
              <a:gd name="connsiteY3" fmla="*/ 3198291 h 3212766"/>
              <a:gd name="connsiteX4" fmla="*/ 0 w 1347377"/>
              <a:gd name="connsiteY4" fmla="*/ 3109325 h 3212766"/>
              <a:gd name="connsiteX0" fmla="*/ 0 w 1347377"/>
              <a:gd name="connsiteY0" fmla="*/ 3109325 h 3198291"/>
              <a:gd name="connsiteX1" fmla="*/ 724939 w 1347377"/>
              <a:gd name="connsiteY1" fmla="*/ 0 h 3198291"/>
              <a:gd name="connsiteX2" fmla="*/ 1347377 w 1347377"/>
              <a:gd name="connsiteY2" fmla="*/ 3146728 h 3198291"/>
              <a:gd name="connsiteX3" fmla="*/ 737710 w 1347377"/>
              <a:gd name="connsiteY3" fmla="*/ 3198291 h 3198291"/>
              <a:gd name="connsiteX4" fmla="*/ 0 w 1347377"/>
              <a:gd name="connsiteY4" fmla="*/ 3109325 h 3198291"/>
              <a:gd name="connsiteX0" fmla="*/ 0 w 1347377"/>
              <a:gd name="connsiteY0" fmla="*/ 3109325 h 3215130"/>
              <a:gd name="connsiteX1" fmla="*/ 724939 w 1347377"/>
              <a:gd name="connsiteY1" fmla="*/ 0 h 3215130"/>
              <a:gd name="connsiteX2" fmla="*/ 1347377 w 1347377"/>
              <a:gd name="connsiteY2" fmla="*/ 3146728 h 3215130"/>
              <a:gd name="connsiteX3" fmla="*/ 737710 w 1347377"/>
              <a:gd name="connsiteY3" fmla="*/ 3198291 h 3215130"/>
              <a:gd name="connsiteX4" fmla="*/ 0 w 1347377"/>
              <a:gd name="connsiteY4" fmla="*/ 3109325 h 3215130"/>
              <a:gd name="connsiteX0" fmla="*/ 0 w 1347377"/>
              <a:gd name="connsiteY0" fmla="*/ 3109325 h 3198291"/>
              <a:gd name="connsiteX1" fmla="*/ 724939 w 1347377"/>
              <a:gd name="connsiteY1" fmla="*/ 0 h 3198291"/>
              <a:gd name="connsiteX2" fmla="*/ 1347377 w 1347377"/>
              <a:gd name="connsiteY2" fmla="*/ 3146728 h 3198291"/>
              <a:gd name="connsiteX3" fmla="*/ 737710 w 1347377"/>
              <a:gd name="connsiteY3" fmla="*/ 3198291 h 3198291"/>
              <a:gd name="connsiteX4" fmla="*/ 0 w 1347377"/>
              <a:gd name="connsiteY4" fmla="*/ 3109325 h 3198291"/>
              <a:gd name="connsiteX0" fmla="*/ 0 w 1283479"/>
              <a:gd name="connsiteY0" fmla="*/ 3109325 h 3198291"/>
              <a:gd name="connsiteX1" fmla="*/ 724939 w 1283479"/>
              <a:gd name="connsiteY1" fmla="*/ 0 h 3198291"/>
              <a:gd name="connsiteX2" fmla="*/ 1283479 w 1283479"/>
              <a:gd name="connsiteY2" fmla="*/ 3134025 h 3198291"/>
              <a:gd name="connsiteX3" fmla="*/ 737710 w 1283479"/>
              <a:gd name="connsiteY3" fmla="*/ 3198291 h 3198291"/>
              <a:gd name="connsiteX4" fmla="*/ 0 w 1283479"/>
              <a:gd name="connsiteY4" fmla="*/ 3109325 h 3198291"/>
              <a:gd name="connsiteX0" fmla="*/ 0 w 1283479"/>
              <a:gd name="connsiteY0" fmla="*/ 3109325 h 3225582"/>
              <a:gd name="connsiteX1" fmla="*/ 724939 w 1283479"/>
              <a:gd name="connsiteY1" fmla="*/ 0 h 3225582"/>
              <a:gd name="connsiteX2" fmla="*/ 1283479 w 1283479"/>
              <a:gd name="connsiteY2" fmla="*/ 3134025 h 3225582"/>
              <a:gd name="connsiteX3" fmla="*/ 737710 w 1283479"/>
              <a:gd name="connsiteY3" fmla="*/ 3198291 h 3225582"/>
              <a:gd name="connsiteX4" fmla="*/ 0 w 1283479"/>
              <a:gd name="connsiteY4" fmla="*/ 3109325 h 3225582"/>
              <a:gd name="connsiteX0" fmla="*/ 0 w 1283479"/>
              <a:gd name="connsiteY0" fmla="*/ 3109325 h 3234197"/>
              <a:gd name="connsiteX1" fmla="*/ 724939 w 1283479"/>
              <a:gd name="connsiteY1" fmla="*/ 0 h 3234197"/>
              <a:gd name="connsiteX2" fmla="*/ 1283479 w 1283479"/>
              <a:gd name="connsiteY2" fmla="*/ 3134025 h 3234197"/>
              <a:gd name="connsiteX3" fmla="*/ 737710 w 1283479"/>
              <a:gd name="connsiteY3" fmla="*/ 3198291 h 3234197"/>
              <a:gd name="connsiteX4" fmla="*/ 0 w 1283479"/>
              <a:gd name="connsiteY4" fmla="*/ 3109325 h 3234197"/>
              <a:gd name="connsiteX0" fmla="*/ 0 w 1310712"/>
              <a:gd name="connsiteY0" fmla="*/ 3040637 h 3234197"/>
              <a:gd name="connsiteX1" fmla="*/ 752172 w 1310712"/>
              <a:gd name="connsiteY1" fmla="*/ 0 h 3234197"/>
              <a:gd name="connsiteX2" fmla="*/ 1310712 w 1310712"/>
              <a:gd name="connsiteY2" fmla="*/ 3134025 h 3234197"/>
              <a:gd name="connsiteX3" fmla="*/ 764943 w 1310712"/>
              <a:gd name="connsiteY3" fmla="*/ 3198291 h 3234197"/>
              <a:gd name="connsiteX4" fmla="*/ 0 w 1310712"/>
              <a:gd name="connsiteY4" fmla="*/ 3040637 h 3234197"/>
              <a:gd name="connsiteX0" fmla="*/ 0 w 1332319"/>
              <a:gd name="connsiteY0" fmla="*/ 3059787 h 3234197"/>
              <a:gd name="connsiteX1" fmla="*/ 773779 w 1332319"/>
              <a:gd name="connsiteY1" fmla="*/ 0 h 3234197"/>
              <a:gd name="connsiteX2" fmla="*/ 1332319 w 1332319"/>
              <a:gd name="connsiteY2" fmla="*/ 3134025 h 3234197"/>
              <a:gd name="connsiteX3" fmla="*/ 786550 w 1332319"/>
              <a:gd name="connsiteY3" fmla="*/ 3198291 h 3234197"/>
              <a:gd name="connsiteX4" fmla="*/ 0 w 1332319"/>
              <a:gd name="connsiteY4" fmla="*/ 3059787 h 3234197"/>
              <a:gd name="connsiteX0" fmla="*/ 0 w 1332319"/>
              <a:gd name="connsiteY0" fmla="*/ 3059787 h 3234197"/>
              <a:gd name="connsiteX1" fmla="*/ 773779 w 1332319"/>
              <a:gd name="connsiteY1" fmla="*/ 0 h 3234197"/>
              <a:gd name="connsiteX2" fmla="*/ 1332319 w 1332319"/>
              <a:gd name="connsiteY2" fmla="*/ 3134025 h 3234197"/>
              <a:gd name="connsiteX3" fmla="*/ 786550 w 1332319"/>
              <a:gd name="connsiteY3" fmla="*/ 3198291 h 3234197"/>
              <a:gd name="connsiteX4" fmla="*/ 0 w 1332319"/>
              <a:gd name="connsiteY4" fmla="*/ 3059787 h 3234197"/>
              <a:gd name="connsiteX0" fmla="*/ 0 w 1332319"/>
              <a:gd name="connsiteY0" fmla="*/ 3059787 h 3234197"/>
              <a:gd name="connsiteX1" fmla="*/ 773779 w 1332319"/>
              <a:gd name="connsiteY1" fmla="*/ 0 h 3234197"/>
              <a:gd name="connsiteX2" fmla="*/ 1332319 w 1332319"/>
              <a:gd name="connsiteY2" fmla="*/ 3134025 h 3234197"/>
              <a:gd name="connsiteX3" fmla="*/ 786550 w 1332319"/>
              <a:gd name="connsiteY3" fmla="*/ 3198291 h 3234197"/>
              <a:gd name="connsiteX4" fmla="*/ 0 w 1332319"/>
              <a:gd name="connsiteY4" fmla="*/ 3059787 h 3234197"/>
              <a:gd name="connsiteX0" fmla="*/ 0 w 1332319"/>
              <a:gd name="connsiteY0" fmla="*/ 3059787 h 3234197"/>
              <a:gd name="connsiteX1" fmla="*/ 773779 w 1332319"/>
              <a:gd name="connsiteY1" fmla="*/ 0 h 3234197"/>
              <a:gd name="connsiteX2" fmla="*/ 1332319 w 1332319"/>
              <a:gd name="connsiteY2" fmla="*/ 3134025 h 3234197"/>
              <a:gd name="connsiteX3" fmla="*/ 786550 w 1332319"/>
              <a:gd name="connsiteY3" fmla="*/ 3198291 h 3234197"/>
              <a:gd name="connsiteX4" fmla="*/ 0 w 1332319"/>
              <a:gd name="connsiteY4" fmla="*/ 3059787 h 3234197"/>
              <a:gd name="connsiteX0" fmla="*/ 0 w 1332319"/>
              <a:gd name="connsiteY0" fmla="*/ 3059787 h 3198291"/>
              <a:gd name="connsiteX1" fmla="*/ 773779 w 1332319"/>
              <a:gd name="connsiteY1" fmla="*/ 0 h 3198291"/>
              <a:gd name="connsiteX2" fmla="*/ 1332319 w 1332319"/>
              <a:gd name="connsiteY2" fmla="*/ 3134025 h 3198291"/>
              <a:gd name="connsiteX3" fmla="*/ 786550 w 1332319"/>
              <a:gd name="connsiteY3" fmla="*/ 3198291 h 3198291"/>
              <a:gd name="connsiteX4" fmla="*/ 0 w 1332319"/>
              <a:gd name="connsiteY4" fmla="*/ 3059787 h 3198291"/>
              <a:gd name="connsiteX0" fmla="*/ 0 w 1332319"/>
              <a:gd name="connsiteY0" fmla="*/ 3059787 h 3225168"/>
              <a:gd name="connsiteX1" fmla="*/ 773779 w 1332319"/>
              <a:gd name="connsiteY1" fmla="*/ 0 h 3225168"/>
              <a:gd name="connsiteX2" fmla="*/ 1332319 w 1332319"/>
              <a:gd name="connsiteY2" fmla="*/ 3134025 h 3225168"/>
              <a:gd name="connsiteX3" fmla="*/ 786550 w 1332319"/>
              <a:gd name="connsiteY3" fmla="*/ 3198291 h 3225168"/>
              <a:gd name="connsiteX4" fmla="*/ 0 w 1332319"/>
              <a:gd name="connsiteY4" fmla="*/ 3059787 h 3225168"/>
              <a:gd name="connsiteX0" fmla="*/ 0 w 1332319"/>
              <a:gd name="connsiteY0" fmla="*/ 3059787 h 3230611"/>
              <a:gd name="connsiteX1" fmla="*/ 773779 w 1332319"/>
              <a:gd name="connsiteY1" fmla="*/ 0 h 3230611"/>
              <a:gd name="connsiteX2" fmla="*/ 1332319 w 1332319"/>
              <a:gd name="connsiteY2" fmla="*/ 3134025 h 3230611"/>
              <a:gd name="connsiteX3" fmla="*/ 786550 w 1332319"/>
              <a:gd name="connsiteY3" fmla="*/ 3198291 h 3230611"/>
              <a:gd name="connsiteX4" fmla="*/ 0 w 1332319"/>
              <a:gd name="connsiteY4" fmla="*/ 3059787 h 3230611"/>
              <a:gd name="connsiteX0" fmla="*/ 0 w 1673952"/>
              <a:gd name="connsiteY0" fmla="*/ 3063894 h 3230611"/>
              <a:gd name="connsiteX1" fmla="*/ 1115412 w 1673952"/>
              <a:gd name="connsiteY1" fmla="*/ 0 h 3230611"/>
              <a:gd name="connsiteX2" fmla="*/ 1673952 w 1673952"/>
              <a:gd name="connsiteY2" fmla="*/ 3134025 h 3230611"/>
              <a:gd name="connsiteX3" fmla="*/ 1128183 w 1673952"/>
              <a:gd name="connsiteY3" fmla="*/ 3198291 h 3230611"/>
              <a:gd name="connsiteX4" fmla="*/ 0 w 1673952"/>
              <a:gd name="connsiteY4" fmla="*/ 3063894 h 3230611"/>
              <a:gd name="connsiteX0" fmla="*/ 0 w 1673952"/>
              <a:gd name="connsiteY0" fmla="*/ 3063894 h 3644674"/>
              <a:gd name="connsiteX1" fmla="*/ 1115412 w 1673952"/>
              <a:gd name="connsiteY1" fmla="*/ 0 h 3644674"/>
              <a:gd name="connsiteX2" fmla="*/ 1673952 w 1673952"/>
              <a:gd name="connsiteY2" fmla="*/ 3134025 h 3644674"/>
              <a:gd name="connsiteX3" fmla="*/ 0 w 1673952"/>
              <a:gd name="connsiteY3" fmla="*/ 3063894 h 3644674"/>
              <a:gd name="connsiteX0" fmla="*/ 0 w 1115412"/>
              <a:gd name="connsiteY0" fmla="*/ 3063894 h 3733357"/>
              <a:gd name="connsiteX1" fmla="*/ 1115412 w 1115412"/>
              <a:gd name="connsiteY1" fmla="*/ 0 h 3733357"/>
              <a:gd name="connsiteX2" fmla="*/ 563987 w 1115412"/>
              <a:gd name="connsiteY2" fmla="*/ 3222708 h 3733357"/>
              <a:gd name="connsiteX3" fmla="*/ 0 w 1115412"/>
              <a:gd name="connsiteY3" fmla="*/ 3063894 h 3733357"/>
              <a:gd name="connsiteX0" fmla="*/ 0 w 1115412"/>
              <a:gd name="connsiteY0" fmla="*/ 3063894 h 3586231"/>
              <a:gd name="connsiteX1" fmla="*/ 1115412 w 1115412"/>
              <a:gd name="connsiteY1" fmla="*/ 0 h 3586231"/>
              <a:gd name="connsiteX2" fmla="*/ 563987 w 1115412"/>
              <a:gd name="connsiteY2" fmla="*/ 3222708 h 3586231"/>
              <a:gd name="connsiteX3" fmla="*/ 0 w 1115412"/>
              <a:gd name="connsiteY3" fmla="*/ 3063894 h 3586231"/>
              <a:gd name="connsiteX0" fmla="*/ 0 w 1115412"/>
              <a:gd name="connsiteY0" fmla="*/ 3063894 h 3252292"/>
              <a:gd name="connsiteX1" fmla="*/ 1115412 w 1115412"/>
              <a:gd name="connsiteY1" fmla="*/ 0 h 3252292"/>
              <a:gd name="connsiteX2" fmla="*/ 563987 w 1115412"/>
              <a:gd name="connsiteY2" fmla="*/ 3222708 h 3252292"/>
              <a:gd name="connsiteX3" fmla="*/ 0 w 1115412"/>
              <a:gd name="connsiteY3" fmla="*/ 3063894 h 3252292"/>
              <a:gd name="connsiteX0" fmla="*/ 0 w 1115412"/>
              <a:gd name="connsiteY0" fmla="*/ 3063894 h 3252292"/>
              <a:gd name="connsiteX1" fmla="*/ 1115412 w 1115412"/>
              <a:gd name="connsiteY1" fmla="*/ 0 h 3252292"/>
              <a:gd name="connsiteX2" fmla="*/ 563987 w 1115412"/>
              <a:gd name="connsiteY2" fmla="*/ 3222708 h 3252292"/>
              <a:gd name="connsiteX3" fmla="*/ 0 w 1115412"/>
              <a:gd name="connsiteY3" fmla="*/ 3063894 h 3252292"/>
              <a:gd name="connsiteX0" fmla="*/ 0 w 1115412"/>
              <a:gd name="connsiteY0" fmla="*/ 3063894 h 3252292"/>
              <a:gd name="connsiteX1" fmla="*/ 1115412 w 1115412"/>
              <a:gd name="connsiteY1" fmla="*/ 0 h 3252292"/>
              <a:gd name="connsiteX2" fmla="*/ 563987 w 1115412"/>
              <a:gd name="connsiteY2" fmla="*/ 3222708 h 3252292"/>
              <a:gd name="connsiteX3" fmla="*/ 0 w 1115412"/>
              <a:gd name="connsiteY3" fmla="*/ 3063894 h 3252292"/>
              <a:gd name="connsiteX0" fmla="*/ 0 w 1115412"/>
              <a:gd name="connsiteY0" fmla="*/ 3063894 h 3252292"/>
              <a:gd name="connsiteX1" fmla="*/ 1115412 w 1115412"/>
              <a:gd name="connsiteY1" fmla="*/ 0 h 3252292"/>
              <a:gd name="connsiteX2" fmla="*/ 563987 w 1115412"/>
              <a:gd name="connsiteY2" fmla="*/ 3222708 h 3252292"/>
              <a:gd name="connsiteX3" fmla="*/ 0 w 1115412"/>
              <a:gd name="connsiteY3" fmla="*/ 3063894 h 3252292"/>
              <a:gd name="connsiteX0" fmla="*/ 0 w 1115412"/>
              <a:gd name="connsiteY0" fmla="*/ 3063894 h 3252292"/>
              <a:gd name="connsiteX1" fmla="*/ 1115412 w 1115412"/>
              <a:gd name="connsiteY1" fmla="*/ 0 h 3252292"/>
              <a:gd name="connsiteX2" fmla="*/ 563987 w 1115412"/>
              <a:gd name="connsiteY2" fmla="*/ 3222708 h 3252292"/>
              <a:gd name="connsiteX3" fmla="*/ 0 w 1115412"/>
              <a:gd name="connsiteY3" fmla="*/ 3063894 h 3252292"/>
              <a:gd name="connsiteX0" fmla="*/ 0 w 1115412"/>
              <a:gd name="connsiteY0" fmla="*/ 3063894 h 3252292"/>
              <a:gd name="connsiteX1" fmla="*/ 1115412 w 1115412"/>
              <a:gd name="connsiteY1" fmla="*/ 0 h 3252292"/>
              <a:gd name="connsiteX2" fmla="*/ 563987 w 1115412"/>
              <a:gd name="connsiteY2" fmla="*/ 3222708 h 3252292"/>
              <a:gd name="connsiteX3" fmla="*/ 0 w 1115412"/>
              <a:gd name="connsiteY3" fmla="*/ 3063894 h 325229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115412" h="3252292">
                <a:moveTo>
                  <a:pt x="0" y="3063894"/>
                </a:moveTo>
                <a:lnTo>
                  <a:pt x="1115412" y="0"/>
                </a:lnTo>
                <a:lnTo>
                  <a:pt x="563987" y="3222708"/>
                </a:lnTo>
                <a:cubicBezTo>
                  <a:pt x="61145" y="3153892"/>
                  <a:pt x="480773" y="3252292"/>
                  <a:pt x="0" y="3063894"/>
                </a:cubicBezTo>
                <a:close/>
              </a:path>
            </a:pathLst>
          </a:custGeom>
          <a:solidFill>
            <a:srgbClr val="000000">
              <a:alpha val="0"/>
            </a:srgbClr>
          </a:solidFill>
          <a:ln>
            <a:solidFill>
              <a:srgbClr val="000000">
                <a:alpha val="0"/>
              </a:srgb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762" name="Полилиния 761">
            <a:hlinkClick r:id="rId12" action="ppaction://hlinksldjump"/>
          </p:cNvPr>
          <p:cNvSpPr/>
          <p:nvPr/>
        </p:nvSpPr>
        <p:spPr>
          <a:xfrm rot="2285747">
            <a:off x="2484694" y="2920484"/>
            <a:ext cx="1570247" cy="3301697"/>
          </a:xfrm>
          <a:custGeom>
            <a:avLst/>
            <a:gdLst>
              <a:gd name="connsiteX0" fmla="*/ 0 w 1111396"/>
              <a:gd name="connsiteY0" fmla="*/ 3146584 h 3146584"/>
              <a:gd name="connsiteX1" fmla="*/ 555698 w 1111396"/>
              <a:gd name="connsiteY1" fmla="*/ 0 h 3146584"/>
              <a:gd name="connsiteX2" fmla="*/ 1111396 w 1111396"/>
              <a:gd name="connsiteY2" fmla="*/ 3146584 h 3146584"/>
              <a:gd name="connsiteX3" fmla="*/ 0 w 1111396"/>
              <a:gd name="connsiteY3" fmla="*/ 3146584 h 3146584"/>
              <a:gd name="connsiteX0" fmla="*/ 0 w 1178136"/>
              <a:gd name="connsiteY0" fmla="*/ 3146584 h 3146728"/>
              <a:gd name="connsiteX1" fmla="*/ 555698 w 1178136"/>
              <a:gd name="connsiteY1" fmla="*/ 0 h 3146728"/>
              <a:gd name="connsiteX2" fmla="*/ 1178136 w 1178136"/>
              <a:gd name="connsiteY2" fmla="*/ 3146728 h 3146728"/>
              <a:gd name="connsiteX3" fmla="*/ 0 w 1178136"/>
              <a:gd name="connsiteY3" fmla="*/ 3146584 h 3146728"/>
              <a:gd name="connsiteX0" fmla="*/ 0 w 1309203"/>
              <a:gd name="connsiteY0" fmla="*/ 3103754 h 3146728"/>
              <a:gd name="connsiteX1" fmla="*/ 686765 w 1309203"/>
              <a:gd name="connsiteY1" fmla="*/ 0 h 3146728"/>
              <a:gd name="connsiteX2" fmla="*/ 1309203 w 1309203"/>
              <a:gd name="connsiteY2" fmla="*/ 3146728 h 3146728"/>
              <a:gd name="connsiteX3" fmla="*/ 0 w 1309203"/>
              <a:gd name="connsiteY3" fmla="*/ 3103754 h 3146728"/>
              <a:gd name="connsiteX0" fmla="*/ 0 w 1347377"/>
              <a:gd name="connsiteY0" fmla="*/ 3109325 h 3146728"/>
              <a:gd name="connsiteX1" fmla="*/ 724939 w 1347377"/>
              <a:gd name="connsiteY1" fmla="*/ 0 h 3146728"/>
              <a:gd name="connsiteX2" fmla="*/ 1347377 w 1347377"/>
              <a:gd name="connsiteY2" fmla="*/ 3146728 h 3146728"/>
              <a:gd name="connsiteX3" fmla="*/ 0 w 1347377"/>
              <a:gd name="connsiteY3" fmla="*/ 3109325 h 3146728"/>
              <a:gd name="connsiteX0" fmla="*/ 0 w 1347377"/>
              <a:gd name="connsiteY0" fmla="*/ 3109325 h 3146728"/>
              <a:gd name="connsiteX1" fmla="*/ 724939 w 1347377"/>
              <a:gd name="connsiteY1" fmla="*/ 0 h 3146728"/>
              <a:gd name="connsiteX2" fmla="*/ 1347377 w 1347377"/>
              <a:gd name="connsiteY2" fmla="*/ 3146728 h 3146728"/>
              <a:gd name="connsiteX3" fmla="*/ 674426 w 1347377"/>
              <a:gd name="connsiteY3" fmla="*/ 3123470 h 3146728"/>
              <a:gd name="connsiteX4" fmla="*/ 0 w 1347377"/>
              <a:gd name="connsiteY4" fmla="*/ 3109325 h 3146728"/>
              <a:gd name="connsiteX0" fmla="*/ 0 w 1347377"/>
              <a:gd name="connsiteY0" fmla="*/ 3109325 h 3170436"/>
              <a:gd name="connsiteX1" fmla="*/ 724939 w 1347377"/>
              <a:gd name="connsiteY1" fmla="*/ 0 h 3170436"/>
              <a:gd name="connsiteX2" fmla="*/ 1347377 w 1347377"/>
              <a:gd name="connsiteY2" fmla="*/ 3146728 h 3170436"/>
              <a:gd name="connsiteX3" fmla="*/ 710754 w 1347377"/>
              <a:gd name="connsiteY3" fmla="*/ 3170436 h 3170436"/>
              <a:gd name="connsiteX4" fmla="*/ 0 w 1347377"/>
              <a:gd name="connsiteY4" fmla="*/ 3109325 h 3170436"/>
              <a:gd name="connsiteX0" fmla="*/ 0 w 1347377"/>
              <a:gd name="connsiteY0" fmla="*/ 3109325 h 3198291"/>
              <a:gd name="connsiteX1" fmla="*/ 724939 w 1347377"/>
              <a:gd name="connsiteY1" fmla="*/ 0 h 3198291"/>
              <a:gd name="connsiteX2" fmla="*/ 1347377 w 1347377"/>
              <a:gd name="connsiteY2" fmla="*/ 3146728 h 3198291"/>
              <a:gd name="connsiteX3" fmla="*/ 737710 w 1347377"/>
              <a:gd name="connsiteY3" fmla="*/ 3198291 h 3198291"/>
              <a:gd name="connsiteX4" fmla="*/ 0 w 1347377"/>
              <a:gd name="connsiteY4" fmla="*/ 3109325 h 3198291"/>
              <a:gd name="connsiteX0" fmla="*/ 0 w 1347377"/>
              <a:gd name="connsiteY0" fmla="*/ 3109325 h 3230602"/>
              <a:gd name="connsiteX1" fmla="*/ 724939 w 1347377"/>
              <a:gd name="connsiteY1" fmla="*/ 0 h 3230602"/>
              <a:gd name="connsiteX2" fmla="*/ 1347377 w 1347377"/>
              <a:gd name="connsiteY2" fmla="*/ 3146728 h 3230602"/>
              <a:gd name="connsiteX3" fmla="*/ 737710 w 1347377"/>
              <a:gd name="connsiteY3" fmla="*/ 3198291 h 3230602"/>
              <a:gd name="connsiteX4" fmla="*/ 0 w 1347377"/>
              <a:gd name="connsiteY4" fmla="*/ 3109325 h 3230602"/>
              <a:gd name="connsiteX0" fmla="*/ 0 w 1347377"/>
              <a:gd name="connsiteY0" fmla="*/ 3109325 h 3198291"/>
              <a:gd name="connsiteX1" fmla="*/ 724939 w 1347377"/>
              <a:gd name="connsiteY1" fmla="*/ 0 h 3198291"/>
              <a:gd name="connsiteX2" fmla="*/ 1347377 w 1347377"/>
              <a:gd name="connsiteY2" fmla="*/ 3146728 h 3198291"/>
              <a:gd name="connsiteX3" fmla="*/ 737710 w 1347377"/>
              <a:gd name="connsiteY3" fmla="*/ 3198291 h 3198291"/>
              <a:gd name="connsiteX4" fmla="*/ 0 w 1347377"/>
              <a:gd name="connsiteY4" fmla="*/ 3109325 h 3198291"/>
              <a:gd name="connsiteX0" fmla="*/ 0 w 1347377"/>
              <a:gd name="connsiteY0" fmla="*/ 3109325 h 3212766"/>
              <a:gd name="connsiteX1" fmla="*/ 724939 w 1347377"/>
              <a:gd name="connsiteY1" fmla="*/ 0 h 3212766"/>
              <a:gd name="connsiteX2" fmla="*/ 1347377 w 1347377"/>
              <a:gd name="connsiteY2" fmla="*/ 3146728 h 3212766"/>
              <a:gd name="connsiteX3" fmla="*/ 737710 w 1347377"/>
              <a:gd name="connsiteY3" fmla="*/ 3198291 h 3212766"/>
              <a:gd name="connsiteX4" fmla="*/ 0 w 1347377"/>
              <a:gd name="connsiteY4" fmla="*/ 3109325 h 3212766"/>
              <a:gd name="connsiteX0" fmla="*/ 0 w 1347377"/>
              <a:gd name="connsiteY0" fmla="*/ 3109325 h 3198291"/>
              <a:gd name="connsiteX1" fmla="*/ 724939 w 1347377"/>
              <a:gd name="connsiteY1" fmla="*/ 0 h 3198291"/>
              <a:gd name="connsiteX2" fmla="*/ 1347377 w 1347377"/>
              <a:gd name="connsiteY2" fmla="*/ 3146728 h 3198291"/>
              <a:gd name="connsiteX3" fmla="*/ 737710 w 1347377"/>
              <a:gd name="connsiteY3" fmla="*/ 3198291 h 3198291"/>
              <a:gd name="connsiteX4" fmla="*/ 0 w 1347377"/>
              <a:gd name="connsiteY4" fmla="*/ 3109325 h 3198291"/>
              <a:gd name="connsiteX0" fmla="*/ 0 w 1347377"/>
              <a:gd name="connsiteY0" fmla="*/ 3109325 h 3215130"/>
              <a:gd name="connsiteX1" fmla="*/ 724939 w 1347377"/>
              <a:gd name="connsiteY1" fmla="*/ 0 h 3215130"/>
              <a:gd name="connsiteX2" fmla="*/ 1347377 w 1347377"/>
              <a:gd name="connsiteY2" fmla="*/ 3146728 h 3215130"/>
              <a:gd name="connsiteX3" fmla="*/ 737710 w 1347377"/>
              <a:gd name="connsiteY3" fmla="*/ 3198291 h 3215130"/>
              <a:gd name="connsiteX4" fmla="*/ 0 w 1347377"/>
              <a:gd name="connsiteY4" fmla="*/ 3109325 h 3215130"/>
              <a:gd name="connsiteX0" fmla="*/ 0 w 1347377"/>
              <a:gd name="connsiteY0" fmla="*/ 3109325 h 3198291"/>
              <a:gd name="connsiteX1" fmla="*/ 724939 w 1347377"/>
              <a:gd name="connsiteY1" fmla="*/ 0 h 3198291"/>
              <a:gd name="connsiteX2" fmla="*/ 1347377 w 1347377"/>
              <a:gd name="connsiteY2" fmla="*/ 3146728 h 3198291"/>
              <a:gd name="connsiteX3" fmla="*/ 737710 w 1347377"/>
              <a:gd name="connsiteY3" fmla="*/ 3198291 h 3198291"/>
              <a:gd name="connsiteX4" fmla="*/ 0 w 1347377"/>
              <a:gd name="connsiteY4" fmla="*/ 3109325 h 3198291"/>
              <a:gd name="connsiteX0" fmla="*/ 0 w 1283479"/>
              <a:gd name="connsiteY0" fmla="*/ 3109325 h 3198291"/>
              <a:gd name="connsiteX1" fmla="*/ 724939 w 1283479"/>
              <a:gd name="connsiteY1" fmla="*/ 0 h 3198291"/>
              <a:gd name="connsiteX2" fmla="*/ 1283479 w 1283479"/>
              <a:gd name="connsiteY2" fmla="*/ 3134025 h 3198291"/>
              <a:gd name="connsiteX3" fmla="*/ 737710 w 1283479"/>
              <a:gd name="connsiteY3" fmla="*/ 3198291 h 3198291"/>
              <a:gd name="connsiteX4" fmla="*/ 0 w 1283479"/>
              <a:gd name="connsiteY4" fmla="*/ 3109325 h 3198291"/>
              <a:gd name="connsiteX0" fmla="*/ 0 w 1283479"/>
              <a:gd name="connsiteY0" fmla="*/ 3109325 h 3225582"/>
              <a:gd name="connsiteX1" fmla="*/ 724939 w 1283479"/>
              <a:gd name="connsiteY1" fmla="*/ 0 h 3225582"/>
              <a:gd name="connsiteX2" fmla="*/ 1283479 w 1283479"/>
              <a:gd name="connsiteY2" fmla="*/ 3134025 h 3225582"/>
              <a:gd name="connsiteX3" fmla="*/ 737710 w 1283479"/>
              <a:gd name="connsiteY3" fmla="*/ 3198291 h 3225582"/>
              <a:gd name="connsiteX4" fmla="*/ 0 w 1283479"/>
              <a:gd name="connsiteY4" fmla="*/ 3109325 h 3225582"/>
              <a:gd name="connsiteX0" fmla="*/ 0 w 1283479"/>
              <a:gd name="connsiteY0" fmla="*/ 3109325 h 3234197"/>
              <a:gd name="connsiteX1" fmla="*/ 724939 w 1283479"/>
              <a:gd name="connsiteY1" fmla="*/ 0 h 3234197"/>
              <a:gd name="connsiteX2" fmla="*/ 1283479 w 1283479"/>
              <a:gd name="connsiteY2" fmla="*/ 3134025 h 3234197"/>
              <a:gd name="connsiteX3" fmla="*/ 737710 w 1283479"/>
              <a:gd name="connsiteY3" fmla="*/ 3198291 h 3234197"/>
              <a:gd name="connsiteX4" fmla="*/ 0 w 1283479"/>
              <a:gd name="connsiteY4" fmla="*/ 3109325 h 3234197"/>
              <a:gd name="connsiteX0" fmla="*/ 0 w 1310712"/>
              <a:gd name="connsiteY0" fmla="*/ 3040637 h 3234197"/>
              <a:gd name="connsiteX1" fmla="*/ 752172 w 1310712"/>
              <a:gd name="connsiteY1" fmla="*/ 0 h 3234197"/>
              <a:gd name="connsiteX2" fmla="*/ 1310712 w 1310712"/>
              <a:gd name="connsiteY2" fmla="*/ 3134025 h 3234197"/>
              <a:gd name="connsiteX3" fmla="*/ 764943 w 1310712"/>
              <a:gd name="connsiteY3" fmla="*/ 3198291 h 3234197"/>
              <a:gd name="connsiteX4" fmla="*/ 0 w 1310712"/>
              <a:gd name="connsiteY4" fmla="*/ 3040637 h 3234197"/>
              <a:gd name="connsiteX0" fmla="*/ 0 w 1332319"/>
              <a:gd name="connsiteY0" fmla="*/ 3059787 h 3234197"/>
              <a:gd name="connsiteX1" fmla="*/ 773779 w 1332319"/>
              <a:gd name="connsiteY1" fmla="*/ 0 h 3234197"/>
              <a:gd name="connsiteX2" fmla="*/ 1332319 w 1332319"/>
              <a:gd name="connsiteY2" fmla="*/ 3134025 h 3234197"/>
              <a:gd name="connsiteX3" fmla="*/ 786550 w 1332319"/>
              <a:gd name="connsiteY3" fmla="*/ 3198291 h 3234197"/>
              <a:gd name="connsiteX4" fmla="*/ 0 w 1332319"/>
              <a:gd name="connsiteY4" fmla="*/ 3059787 h 3234197"/>
              <a:gd name="connsiteX0" fmla="*/ 0 w 1332319"/>
              <a:gd name="connsiteY0" fmla="*/ 3059787 h 3234197"/>
              <a:gd name="connsiteX1" fmla="*/ 773779 w 1332319"/>
              <a:gd name="connsiteY1" fmla="*/ 0 h 3234197"/>
              <a:gd name="connsiteX2" fmla="*/ 1332319 w 1332319"/>
              <a:gd name="connsiteY2" fmla="*/ 3134025 h 3234197"/>
              <a:gd name="connsiteX3" fmla="*/ 786550 w 1332319"/>
              <a:gd name="connsiteY3" fmla="*/ 3198291 h 3234197"/>
              <a:gd name="connsiteX4" fmla="*/ 0 w 1332319"/>
              <a:gd name="connsiteY4" fmla="*/ 3059787 h 3234197"/>
              <a:gd name="connsiteX0" fmla="*/ 0 w 1332319"/>
              <a:gd name="connsiteY0" fmla="*/ 3059787 h 3234197"/>
              <a:gd name="connsiteX1" fmla="*/ 773779 w 1332319"/>
              <a:gd name="connsiteY1" fmla="*/ 0 h 3234197"/>
              <a:gd name="connsiteX2" fmla="*/ 1332319 w 1332319"/>
              <a:gd name="connsiteY2" fmla="*/ 3134025 h 3234197"/>
              <a:gd name="connsiteX3" fmla="*/ 786550 w 1332319"/>
              <a:gd name="connsiteY3" fmla="*/ 3198291 h 3234197"/>
              <a:gd name="connsiteX4" fmla="*/ 0 w 1332319"/>
              <a:gd name="connsiteY4" fmla="*/ 3059787 h 3234197"/>
              <a:gd name="connsiteX0" fmla="*/ 0 w 1332319"/>
              <a:gd name="connsiteY0" fmla="*/ 3059787 h 3234197"/>
              <a:gd name="connsiteX1" fmla="*/ 773779 w 1332319"/>
              <a:gd name="connsiteY1" fmla="*/ 0 h 3234197"/>
              <a:gd name="connsiteX2" fmla="*/ 1332319 w 1332319"/>
              <a:gd name="connsiteY2" fmla="*/ 3134025 h 3234197"/>
              <a:gd name="connsiteX3" fmla="*/ 786550 w 1332319"/>
              <a:gd name="connsiteY3" fmla="*/ 3198291 h 3234197"/>
              <a:gd name="connsiteX4" fmla="*/ 0 w 1332319"/>
              <a:gd name="connsiteY4" fmla="*/ 3059787 h 3234197"/>
              <a:gd name="connsiteX0" fmla="*/ 0 w 1332319"/>
              <a:gd name="connsiteY0" fmla="*/ 3059787 h 3198291"/>
              <a:gd name="connsiteX1" fmla="*/ 773779 w 1332319"/>
              <a:gd name="connsiteY1" fmla="*/ 0 h 3198291"/>
              <a:gd name="connsiteX2" fmla="*/ 1332319 w 1332319"/>
              <a:gd name="connsiteY2" fmla="*/ 3134025 h 3198291"/>
              <a:gd name="connsiteX3" fmla="*/ 786550 w 1332319"/>
              <a:gd name="connsiteY3" fmla="*/ 3198291 h 3198291"/>
              <a:gd name="connsiteX4" fmla="*/ 0 w 1332319"/>
              <a:gd name="connsiteY4" fmla="*/ 3059787 h 3198291"/>
              <a:gd name="connsiteX0" fmla="*/ 0 w 1332319"/>
              <a:gd name="connsiteY0" fmla="*/ 3059787 h 3225168"/>
              <a:gd name="connsiteX1" fmla="*/ 773779 w 1332319"/>
              <a:gd name="connsiteY1" fmla="*/ 0 h 3225168"/>
              <a:gd name="connsiteX2" fmla="*/ 1332319 w 1332319"/>
              <a:gd name="connsiteY2" fmla="*/ 3134025 h 3225168"/>
              <a:gd name="connsiteX3" fmla="*/ 786550 w 1332319"/>
              <a:gd name="connsiteY3" fmla="*/ 3198291 h 3225168"/>
              <a:gd name="connsiteX4" fmla="*/ 0 w 1332319"/>
              <a:gd name="connsiteY4" fmla="*/ 3059787 h 3225168"/>
              <a:gd name="connsiteX0" fmla="*/ 0 w 1332319"/>
              <a:gd name="connsiteY0" fmla="*/ 3059787 h 3230611"/>
              <a:gd name="connsiteX1" fmla="*/ 773779 w 1332319"/>
              <a:gd name="connsiteY1" fmla="*/ 0 h 3230611"/>
              <a:gd name="connsiteX2" fmla="*/ 1332319 w 1332319"/>
              <a:gd name="connsiteY2" fmla="*/ 3134025 h 3230611"/>
              <a:gd name="connsiteX3" fmla="*/ 786550 w 1332319"/>
              <a:gd name="connsiteY3" fmla="*/ 3198291 h 3230611"/>
              <a:gd name="connsiteX4" fmla="*/ 0 w 1332319"/>
              <a:gd name="connsiteY4" fmla="*/ 3059787 h 3230611"/>
              <a:gd name="connsiteX0" fmla="*/ 0 w 1547996"/>
              <a:gd name="connsiteY0" fmla="*/ 3023831 h 3230611"/>
              <a:gd name="connsiteX1" fmla="*/ 989456 w 1547996"/>
              <a:gd name="connsiteY1" fmla="*/ 0 h 3230611"/>
              <a:gd name="connsiteX2" fmla="*/ 1547996 w 1547996"/>
              <a:gd name="connsiteY2" fmla="*/ 3134025 h 3230611"/>
              <a:gd name="connsiteX3" fmla="*/ 1002227 w 1547996"/>
              <a:gd name="connsiteY3" fmla="*/ 3198291 h 3230611"/>
              <a:gd name="connsiteX4" fmla="*/ 0 w 1547996"/>
              <a:gd name="connsiteY4" fmla="*/ 3023831 h 3230611"/>
              <a:gd name="connsiteX0" fmla="*/ 0 w 1479910"/>
              <a:gd name="connsiteY0" fmla="*/ 3023831 h 3292721"/>
              <a:gd name="connsiteX1" fmla="*/ 989456 w 1479910"/>
              <a:gd name="connsiteY1" fmla="*/ 0 h 3292721"/>
              <a:gd name="connsiteX2" fmla="*/ 1479910 w 1479910"/>
              <a:gd name="connsiteY2" fmla="*/ 3196135 h 3292721"/>
              <a:gd name="connsiteX3" fmla="*/ 1002227 w 1479910"/>
              <a:gd name="connsiteY3" fmla="*/ 3198291 h 3292721"/>
              <a:gd name="connsiteX4" fmla="*/ 0 w 1479910"/>
              <a:gd name="connsiteY4" fmla="*/ 3023831 h 3292721"/>
              <a:gd name="connsiteX0" fmla="*/ 0 w 1479910"/>
              <a:gd name="connsiteY0" fmla="*/ 3023831 h 3700107"/>
              <a:gd name="connsiteX1" fmla="*/ 989456 w 1479910"/>
              <a:gd name="connsiteY1" fmla="*/ 0 h 3700107"/>
              <a:gd name="connsiteX2" fmla="*/ 1479910 w 1479910"/>
              <a:gd name="connsiteY2" fmla="*/ 3196135 h 3700107"/>
              <a:gd name="connsiteX3" fmla="*/ 0 w 1479910"/>
              <a:gd name="connsiteY3" fmla="*/ 3023831 h 3700107"/>
              <a:gd name="connsiteX0" fmla="*/ 0 w 1479910"/>
              <a:gd name="connsiteY0" fmla="*/ 3023831 h 3556520"/>
              <a:gd name="connsiteX1" fmla="*/ 989456 w 1479910"/>
              <a:gd name="connsiteY1" fmla="*/ 0 h 3556520"/>
              <a:gd name="connsiteX2" fmla="*/ 1479910 w 1479910"/>
              <a:gd name="connsiteY2" fmla="*/ 3196135 h 3556520"/>
              <a:gd name="connsiteX3" fmla="*/ 0 w 1479910"/>
              <a:gd name="connsiteY3" fmla="*/ 3023831 h 3556520"/>
              <a:gd name="connsiteX0" fmla="*/ 0 w 1479910"/>
              <a:gd name="connsiteY0" fmla="*/ 3023831 h 3301697"/>
              <a:gd name="connsiteX1" fmla="*/ 989456 w 1479910"/>
              <a:gd name="connsiteY1" fmla="*/ 0 h 3301697"/>
              <a:gd name="connsiteX2" fmla="*/ 1479910 w 1479910"/>
              <a:gd name="connsiteY2" fmla="*/ 3196135 h 3301697"/>
              <a:gd name="connsiteX3" fmla="*/ 0 w 1479910"/>
              <a:gd name="connsiteY3" fmla="*/ 3023831 h 330169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479910" h="3301697">
                <a:moveTo>
                  <a:pt x="0" y="3023831"/>
                </a:moveTo>
                <a:lnTo>
                  <a:pt x="989456" y="0"/>
                </a:lnTo>
                <a:lnTo>
                  <a:pt x="1479910" y="3196135"/>
                </a:lnTo>
                <a:cubicBezTo>
                  <a:pt x="946669" y="3186143"/>
                  <a:pt x="864974" y="3301697"/>
                  <a:pt x="0" y="3023831"/>
                </a:cubicBezTo>
                <a:close/>
              </a:path>
            </a:pathLst>
          </a:custGeom>
          <a:solidFill>
            <a:srgbClr val="000000">
              <a:alpha val="0"/>
            </a:srgbClr>
          </a:solidFill>
          <a:ln>
            <a:solidFill>
              <a:srgbClr val="000000">
                <a:alpha val="0"/>
              </a:srgb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763" name="Полилиния 762">
            <a:hlinkClick r:id="rId13" action="ppaction://hlinksldjump"/>
          </p:cNvPr>
          <p:cNvSpPr/>
          <p:nvPr/>
        </p:nvSpPr>
        <p:spPr>
          <a:xfrm rot="576597">
            <a:off x="3135448" y="3287107"/>
            <a:ext cx="1807631" cy="3389305"/>
          </a:xfrm>
          <a:custGeom>
            <a:avLst/>
            <a:gdLst>
              <a:gd name="connsiteX0" fmla="*/ 0 w 1111396"/>
              <a:gd name="connsiteY0" fmla="*/ 3146584 h 3146584"/>
              <a:gd name="connsiteX1" fmla="*/ 555698 w 1111396"/>
              <a:gd name="connsiteY1" fmla="*/ 0 h 3146584"/>
              <a:gd name="connsiteX2" fmla="*/ 1111396 w 1111396"/>
              <a:gd name="connsiteY2" fmla="*/ 3146584 h 3146584"/>
              <a:gd name="connsiteX3" fmla="*/ 0 w 1111396"/>
              <a:gd name="connsiteY3" fmla="*/ 3146584 h 3146584"/>
              <a:gd name="connsiteX0" fmla="*/ 0 w 1178136"/>
              <a:gd name="connsiteY0" fmla="*/ 3146584 h 3146728"/>
              <a:gd name="connsiteX1" fmla="*/ 555698 w 1178136"/>
              <a:gd name="connsiteY1" fmla="*/ 0 h 3146728"/>
              <a:gd name="connsiteX2" fmla="*/ 1178136 w 1178136"/>
              <a:gd name="connsiteY2" fmla="*/ 3146728 h 3146728"/>
              <a:gd name="connsiteX3" fmla="*/ 0 w 1178136"/>
              <a:gd name="connsiteY3" fmla="*/ 3146584 h 3146728"/>
              <a:gd name="connsiteX0" fmla="*/ 0 w 1309203"/>
              <a:gd name="connsiteY0" fmla="*/ 3103754 h 3146728"/>
              <a:gd name="connsiteX1" fmla="*/ 686765 w 1309203"/>
              <a:gd name="connsiteY1" fmla="*/ 0 h 3146728"/>
              <a:gd name="connsiteX2" fmla="*/ 1309203 w 1309203"/>
              <a:gd name="connsiteY2" fmla="*/ 3146728 h 3146728"/>
              <a:gd name="connsiteX3" fmla="*/ 0 w 1309203"/>
              <a:gd name="connsiteY3" fmla="*/ 3103754 h 3146728"/>
              <a:gd name="connsiteX0" fmla="*/ 0 w 1347377"/>
              <a:gd name="connsiteY0" fmla="*/ 3109325 h 3146728"/>
              <a:gd name="connsiteX1" fmla="*/ 724939 w 1347377"/>
              <a:gd name="connsiteY1" fmla="*/ 0 h 3146728"/>
              <a:gd name="connsiteX2" fmla="*/ 1347377 w 1347377"/>
              <a:gd name="connsiteY2" fmla="*/ 3146728 h 3146728"/>
              <a:gd name="connsiteX3" fmla="*/ 0 w 1347377"/>
              <a:gd name="connsiteY3" fmla="*/ 3109325 h 3146728"/>
              <a:gd name="connsiteX0" fmla="*/ 0 w 1347377"/>
              <a:gd name="connsiteY0" fmla="*/ 3109325 h 3146728"/>
              <a:gd name="connsiteX1" fmla="*/ 724939 w 1347377"/>
              <a:gd name="connsiteY1" fmla="*/ 0 h 3146728"/>
              <a:gd name="connsiteX2" fmla="*/ 1347377 w 1347377"/>
              <a:gd name="connsiteY2" fmla="*/ 3146728 h 3146728"/>
              <a:gd name="connsiteX3" fmla="*/ 674426 w 1347377"/>
              <a:gd name="connsiteY3" fmla="*/ 3123470 h 3146728"/>
              <a:gd name="connsiteX4" fmla="*/ 0 w 1347377"/>
              <a:gd name="connsiteY4" fmla="*/ 3109325 h 3146728"/>
              <a:gd name="connsiteX0" fmla="*/ 0 w 1347377"/>
              <a:gd name="connsiteY0" fmla="*/ 3109325 h 3170436"/>
              <a:gd name="connsiteX1" fmla="*/ 724939 w 1347377"/>
              <a:gd name="connsiteY1" fmla="*/ 0 h 3170436"/>
              <a:gd name="connsiteX2" fmla="*/ 1347377 w 1347377"/>
              <a:gd name="connsiteY2" fmla="*/ 3146728 h 3170436"/>
              <a:gd name="connsiteX3" fmla="*/ 710754 w 1347377"/>
              <a:gd name="connsiteY3" fmla="*/ 3170436 h 3170436"/>
              <a:gd name="connsiteX4" fmla="*/ 0 w 1347377"/>
              <a:gd name="connsiteY4" fmla="*/ 3109325 h 3170436"/>
              <a:gd name="connsiteX0" fmla="*/ 0 w 1347377"/>
              <a:gd name="connsiteY0" fmla="*/ 3109325 h 3198291"/>
              <a:gd name="connsiteX1" fmla="*/ 724939 w 1347377"/>
              <a:gd name="connsiteY1" fmla="*/ 0 h 3198291"/>
              <a:gd name="connsiteX2" fmla="*/ 1347377 w 1347377"/>
              <a:gd name="connsiteY2" fmla="*/ 3146728 h 3198291"/>
              <a:gd name="connsiteX3" fmla="*/ 737710 w 1347377"/>
              <a:gd name="connsiteY3" fmla="*/ 3198291 h 3198291"/>
              <a:gd name="connsiteX4" fmla="*/ 0 w 1347377"/>
              <a:gd name="connsiteY4" fmla="*/ 3109325 h 3198291"/>
              <a:gd name="connsiteX0" fmla="*/ 0 w 1347377"/>
              <a:gd name="connsiteY0" fmla="*/ 3109325 h 3230602"/>
              <a:gd name="connsiteX1" fmla="*/ 724939 w 1347377"/>
              <a:gd name="connsiteY1" fmla="*/ 0 h 3230602"/>
              <a:gd name="connsiteX2" fmla="*/ 1347377 w 1347377"/>
              <a:gd name="connsiteY2" fmla="*/ 3146728 h 3230602"/>
              <a:gd name="connsiteX3" fmla="*/ 737710 w 1347377"/>
              <a:gd name="connsiteY3" fmla="*/ 3198291 h 3230602"/>
              <a:gd name="connsiteX4" fmla="*/ 0 w 1347377"/>
              <a:gd name="connsiteY4" fmla="*/ 3109325 h 3230602"/>
              <a:gd name="connsiteX0" fmla="*/ 0 w 1347377"/>
              <a:gd name="connsiteY0" fmla="*/ 3109325 h 3198291"/>
              <a:gd name="connsiteX1" fmla="*/ 724939 w 1347377"/>
              <a:gd name="connsiteY1" fmla="*/ 0 h 3198291"/>
              <a:gd name="connsiteX2" fmla="*/ 1347377 w 1347377"/>
              <a:gd name="connsiteY2" fmla="*/ 3146728 h 3198291"/>
              <a:gd name="connsiteX3" fmla="*/ 737710 w 1347377"/>
              <a:gd name="connsiteY3" fmla="*/ 3198291 h 3198291"/>
              <a:gd name="connsiteX4" fmla="*/ 0 w 1347377"/>
              <a:gd name="connsiteY4" fmla="*/ 3109325 h 3198291"/>
              <a:gd name="connsiteX0" fmla="*/ 0 w 1347377"/>
              <a:gd name="connsiteY0" fmla="*/ 3109325 h 3212766"/>
              <a:gd name="connsiteX1" fmla="*/ 724939 w 1347377"/>
              <a:gd name="connsiteY1" fmla="*/ 0 h 3212766"/>
              <a:gd name="connsiteX2" fmla="*/ 1347377 w 1347377"/>
              <a:gd name="connsiteY2" fmla="*/ 3146728 h 3212766"/>
              <a:gd name="connsiteX3" fmla="*/ 737710 w 1347377"/>
              <a:gd name="connsiteY3" fmla="*/ 3198291 h 3212766"/>
              <a:gd name="connsiteX4" fmla="*/ 0 w 1347377"/>
              <a:gd name="connsiteY4" fmla="*/ 3109325 h 3212766"/>
              <a:gd name="connsiteX0" fmla="*/ 0 w 1347377"/>
              <a:gd name="connsiteY0" fmla="*/ 3109325 h 3198291"/>
              <a:gd name="connsiteX1" fmla="*/ 724939 w 1347377"/>
              <a:gd name="connsiteY1" fmla="*/ 0 h 3198291"/>
              <a:gd name="connsiteX2" fmla="*/ 1347377 w 1347377"/>
              <a:gd name="connsiteY2" fmla="*/ 3146728 h 3198291"/>
              <a:gd name="connsiteX3" fmla="*/ 737710 w 1347377"/>
              <a:gd name="connsiteY3" fmla="*/ 3198291 h 3198291"/>
              <a:gd name="connsiteX4" fmla="*/ 0 w 1347377"/>
              <a:gd name="connsiteY4" fmla="*/ 3109325 h 3198291"/>
              <a:gd name="connsiteX0" fmla="*/ 0 w 1347377"/>
              <a:gd name="connsiteY0" fmla="*/ 3109325 h 3215130"/>
              <a:gd name="connsiteX1" fmla="*/ 724939 w 1347377"/>
              <a:gd name="connsiteY1" fmla="*/ 0 h 3215130"/>
              <a:gd name="connsiteX2" fmla="*/ 1347377 w 1347377"/>
              <a:gd name="connsiteY2" fmla="*/ 3146728 h 3215130"/>
              <a:gd name="connsiteX3" fmla="*/ 737710 w 1347377"/>
              <a:gd name="connsiteY3" fmla="*/ 3198291 h 3215130"/>
              <a:gd name="connsiteX4" fmla="*/ 0 w 1347377"/>
              <a:gd name="connsiteY4" fmla="*/ 3109325 h 3215130"/>
              <a:gd name="connsiteX0" fmla="*/ 0 w 1347377"/>
              <a:gd name="connsiteY0" fmla="*/ 3109325 h 3198291"/>
              <a:gd name="connsiteX1" fmla="*/ 724939 w 1347377"/>
              <a:gd name="connsiteY1" fmla="*/ 0 h 3198291"/>
              <a:gd name="connsiteX2" fmla="*/ 1347377 w 1347377"/>
              <a:gd name="connsiteY2" fmla="*/ 3146728 h 3198291"/>
              <a:gd name="connsiteX3" fmla="*/ 737710 w 1347377"/>
              <a:gd name="connsiteY3" fmla="*/ 3198291 h 3198291"/>
              <a:gd name="connsiteX4" fmla="*/ 0 w 1347377"/>
              <a:gd name="connsiteY4" fmla="*/ 3109325 h 3198291"/>
              <a:gd name="connsiteX0" fmla="*/ 0 w 1283479"/>
              <a:gd name="connsiteY0" fmla="*/ 3109325 h 3198291"/>
              <a:gd name="connsiteX1" fmla="*/ 724939 w 1283479"/>
              <a:gd name="connsiteY1" fmla="*/ 0 h 3198291"/>
              <a:gd name="connsiteX2" fmla="*/ 1283479 w 1283479"/>
              <a:gd name="connsiteY2" fmla="*/ 3134025 h 3198291"/>
              <a:gd name="connsiteX3" fmla="*/ 737710 w 1283479"/>
              <a:gd name="connsiteY3" fmla="*/ 3198291 h 3198291"/>
              <a:gd name="connsiteX4" fmla="*/ 0 w 1283479"/>
              <a:gd name="connsiteY4" fmla="*/ 3109325 h 3198291"/>
              <a:gd name="connsiteX0" fmla="*/ 0 w 1283479"/>
              <a:gd name="connsiteY0" fmla="*/ 3109325 h 3225582"/>
              <a:gd name="connsiteX1" fmla="*/ 724939 w 1283479"/>
              <a:gd name="connsiteY1" fmla="*/ 0 h 3225582"/>
              <a:gd name="connsiteX2" fmla="*/ 1283479 w 1283479"/>
              <a:gd name="connsiteY2" fmla="*/ 3134025 h 3225582"/>
              <a:gd name="connsiteX3" fmla="*/ 737710 w 1283479"/>
              <a:gd name="connsiteY3" fmla="*/ 3198291 h 3225582"/>
              <a:gd name="connsiteX4" fmla="*/ 0 w 1283479"/>
              <a:gd name="connsiteY4" fmla="*/ 3109325 h 3225582"/>
              <a:gd name="connsiteX0" fmla="*/ 0 w 1283479"/>
              <a:gd name="connsiteY0" fmla="*/ 3109325 h 3234197"/>
              <a:gd name="connsiteX1" fmla="*/ 724939 w 1283479"/>
              <a:gd name="connsiteY1" fmla="*/ 0 h 3234197"/>
              <a:gd name="connsiteX2" fmla="*/ 1283479 w 1283479"/>
              <a:gd name="connsiteY2" fmla="*/ 3134025 h 3234197"/>
              <a:gd name="connsiteX3" fmla="*/ 737710 w 1283479"/>
              <a:gd name="connsiteY3" fmla="*/ 3198291 h 3234197"/>
              <a:gd name="connsiteX4" fmla="*/ 0 w 1283479"/>
              <a:gd name="connsiteY4" fmla="*/ 3109325 h 3234197"/>
              <a:gd name="connsiteX0" fmla="*/ 0 w 1310712"/>
              <a:gd name="connsiteY0" fmla="*/ 3040637 h 3234197"/>
              <a:gd name="connsiteX1" fmla="*/ 752172 w 1310712"/>
              <a:gd name="connsiteY1" fmla="*/ 0 h 3234197"/>
              <a:gd name="connsiteX2" fmla="*/ 1310712 w 1310712"/>
              <a:gd name="connsiteY2" fmla="*/ 3134025 h 3234197"/>
              <a:gd name="connsiteX3" fmla="*/ 764943 w 1310712"/>
              <a:gd name="connsiteY3" fmla="*/ 3198291 h 3234197"/>
              <a:gd name="connsiteX4" fmla="*/ 0 w 1310712"/>
              <a:gd name="connsiteY4" fmla="*/ 3040637 h 3234197"/>
              <a:gd name="connsiteX0" fmla="*/ 0 w 1332319"/>
              <a:gd name="connsiteY0" fmla="*/ 3059787 h 3234197"/>
              <a:gd name="connsiteX1" fmla="*/ 773779 w 1332319"/>
              <a:gd name="connsiteY1" fmla="*/ 0 h 3234197"/>
              <a:gd name="connsiteX2" fmla="*/ 1332319 w 1332319"/>
              <a:gd name="connsiteY2" fmla="*/ 3134025 h 3234197"/>
              <a:gd name="connsiteX3" fmla="*/ 786550 w 1332319"/>
              <a:gd name="connsiteY3" fmla="*/ 3198291 h 3234197"/>
              <a:gd name="connsiteX4" fmla="*/ 0 w 1332319"/>
              <a:gd name="connsiteY4" fmla="*/ 3059787 h 3234197"/>
              <a:gd name="connsiteX0" fmla="*/ 0 w 1332319"/>
              <a:gd name="connsiteY0" fmla="*/ 3059787 h 3234197"/>
              <a:gd name="connsiteX1" fmla="*/ 773779 w 1332319"/>
              <a:gd name="connsiteY1" fmla="*/ 0 h 3234197"/>
              <a:gd name="connsiteX2" fmla="*/ 1332319 w 1332319"/>
              <a:gd name="connsiteY2" fmla="*/ 3134025 h 3234197"/>
              <a:gd name="connsiteX3" fmla="*/ 786550 w 1332319"/>
              <a:gd name="connsiteY3" fmla="*/ 3198291 h 3234197"/>
              <a:gd name="connsiteX4" fmla="*/ 0 w 1332319"/>
              <a:gd name="connsiteY4" fmla="*/ 3059787 h 3234197"/>
              <a:gd name="connsiteX0" fmla="*/ 0 w 1332319"/>
              <a:gd name="connsiteY0" fmla="*/ 3059787 h 3234197"/>
              <a:gd name="connsiteX1" fmla="*/ 773779 w 1332319"/>
              <a:gd name="connsiteY1" fmla="*/ 0 h 3234197"/>
              <a:gd name="connsiteX2" fmla="*/ 1332319 w 1332319"/>
              <a:gd name="connsiteY2" fmla="*/ 3134025 h 3234197"/>
              <a:gd name="connsiteX3" fmla="*/ 786550 w 1332319"/>
              <a:gd name="connsiteY3" fmla="*/ 3198291 h 3234197"/>
              <a:gd name="connsiteX4" fmla="*/ 0 w 1332319"/>
              <a:gd name="connsiteY4" fmla="*/ 3059787 h 3234197"/>
              <a:gd name="connsiteX0" fmla="*/ 0 w 1332319"/>
              <a:gd name="connsiteY0" fmla="*/ 3059787 h 3234197"/>
              <a:gd name="connsiteX1" fmla="*/ 773779 w 1332319"/>
              <a:gd name="connsiteY1" fmla="*/ 0 h 3234197"/>
              <a:gd name="connsiteX2" fmla="*/ 1332319 w 1332319"/>
              <a:gd name="connsiteY2" fmla="*/ 3134025 h 3234197"/>
              <a:gd name="connsiteX3" fmla="*/ 786550 w 1332319"/>
              <a:gd name="connsiteY3" fmla="*/ 3198291 h 3234197"/>
              <a:gd name="connsiteX4" fmla="*/ 0 w 1332319"/>
              <a:gd name="connsiteY4" fmla="*/ 3059787 h 3234197"/>
              <a:gd name="connsiteX0" fmla="*/ 0 w 1332319"/>
              <a:gd name="connsiteY0" fmla="*/ 3059787 h 3198291"/>
              <a:gd name="connsiteX1" fmla="*/ 773779 w 1332319"/>
              <a:gd name="connsiteY1" fmla="*/ 0 h 3198291"/>
              <a:gd name="connsiteX2" fmla="*/ 1332319 w 1332319"/>
              <a:gd name="connsiteY2" fmla="*/ 3134025 h 3198291"/>
              <a:gd name="connsiteX3" fmla="*/ 786550 w 1332319"/>
              <a:gd name="connsiteY3" fmla="*/ 3198291 h 3198291"/>
              <a:gd name="connsiteX4" fmla="*/ 0 w 1332319"/>
              <a:gd name="connsiteY4" fmla="*/ 3059787 h 3198291"/>
              <a:gd name="connsiteX0" fmla="*/ 0 w 1332319"/>
              <a:gd name="connsiteY0" fmla="*/ 3059787 h 3225168"/>
              <a:gd name="connsiteX1" fmla="*/ 773779 w 1332319"/>
              <a:gd name="connsiteY1" fmla="*/ 0 h 3225168"/>
              <a:gd name="connsiteX2" fmla="*/ 1332319 w 1332319"/>
              <a:gd name="connsiteY2" fmla="*/ 3134025 h 3225168"/>
              <a:gd name="connsiteX3" fmla="*/ 786550 w 1332319"/>
              <a:gd name="connsiteY3" fmla="*/ 3198291 h 3225168"/>
              <a:gd name="connsiteX4" fmla="*/ 0 w 1332319"/>
              <a:gd name="connsiteY4" fmla="*/ 3059787 h 3225168"/>
              <a:gd name="connsiteX0" fmla="*/ 0 w 1332319"/>
              <a:gd name="connsiteY0" fmla="*/ 3059787 h 3230611"/>
              <a:gd name="connsiteX1" fmla="*/ 773779 w 1332319"/>
              <a:gd name="connsiteY1" fmla="*/ 0 h 3230611"/>
              <a:gd name="connsiteX2" fmla="*/ 1332319 w 1332319"/>
              <a:gd name="connsiteY2" fmla="*/ 3134025 h 3230611"/>
              <a:gd name="connsiteX3" fmla="*/ 786550 w 1332319"/>
              <a:gd name="connsiteY3" fmla="*/ 3198291 h 3230611"/>
              <a:gd name="connsiteX4" fmla="*/ 0 w 1332319"/>
              <a:gd name="connsiteY4" fmla="*/ 3059787 h 3230611"/>
              <a:gd name="connsiteX0" fmla="*/ 0 w 1544451"/>
              <a:gd name="connsiteY0" fmla="*/ 3156085 h 3273580"/>
              <a:gd name="connsiteX1" fmla="*/ 985911 w 1544451"/>
              <a:gd name="connsiteY1" fmla="*/ 0 h 3273580"/>
              <a:gd name="connsiteX2" fmla="*/ 1544451 w 1544451"/>
              <a:gd name="connsiteY2" fmla="*/ 3134025 h 3273580"/>
              <a:gd name="connsiteX3" fmla="*/ 998682 w 1544451"/>
              <a:gd name="connsiteY3" fmla="*/ 3198291 h 3273580"/>
              <a:gd name="connsiteX4" fmla="*/ 0 w 1544451"/>
              <a:gd name="connsiteY4" fmla="*/ 3156085 h 3273580"/>
              <a:gd name="connsiteX0" fmla="*/ 0 w 1607201"/>
              <a:gd name="connsiteY0" fmla="*/ 3156085 h 3330552"/>
              <a:gd name="connsiteX1" fmla="*/ 985911 w 1607201"/>
              <a:gd name="connsiteY1" fmla="*/ 0 h 3330552"/>
              <a:gd name="connsiteX2" fmla="*/ 1607201 w 1607201"/>
              <a:gd name="connsiteY2" fmla="*/ 3233966 h 3330552"/>
              <a:gd name="connsiteX3" fmla="*/ 998682 w 1607201"/>
              <a:gd name="connsiteY3" fmla="*/ 3198291 h 3330552"/>
              <a:gd name="connsiteX4" fmla="*/ 0 w 1607201"/>
              <a:gd name="connsiteY4" fmla="*/ 3156085 h 3330552"/>
              <a:gd name="connsiteX0" fmla="*/ 0 w 1607201"/>
              <a:gd name="connsiteY0" fmla="*/ 3156085 h 3759980"/>
              <a:gd name="connsiteX1" fmla="*/ 985911 w 1607201"/>
              <a:gd name="connsiteY1" fmla="*/ 0 h 3759980"/>
              <a:gd name="connsiteX2" fmla="*/ 1607201 w 1607201"/>
              <a:gd name="connsiteY2" fmla="*/ 3233966 h 3759980"/>
              <a:gd name="connsiteX3" fmla="*/ 0 w 1607201"/>
              <a:gd name="connsiteY3" fmla="*/ 3156085 h 3759980"/>
              <a:gd name="connsiteX0" fmla="*/ 0 w 1552568"/>
              <a:gd name="connsiteY0" fmla="*/ 3156085 h 3695079"/>
              <a:gd name="connsiteX1" fmla="*/ 985911 w 1552568"/>
              <a:gd name="connsiteY1" fmla="*/ 0 h 3695079"/>
              <a:gd name="connsiteX2" fmla="*/ 1552568 w 1552568"/>
              <a:gd name="connsiteY2" fmla="*/ 2843003 h 3695079"/>
              <a:gd name="connsiteX3" fmla="*/ 0 w 1552568"/>
              <a:gd name="connsiteY3" fmla="*/ 3156085 h 3695079"/>
              <a:gd name="connsiteX0" fmla="*/ 0 w 1552568"/>
              <a:gd name="connsiteY0" fmla="*/ 3156085 h 3695079"/>
              <a:gd name="connsiteX1" fmla="*/ 985911 w 1552568"/>
              <a:gd name="connsiteY1" fmla="*/ 0 h 3695079"/>
              <a:gd name="connsiteX2" fmla="*/ 1552568 w 1552568"/>
              <a:gd name="connsiteY2" fmla="*/ 2843003 h 3695079"/>
              <a:gd name="connsiteX3" fmla="*/ 0 w 1552568"/>
              <a:gd name="connsiteY3" fmla="*/ 3156085 h 3695079"/>
              <a:gd name="connsiteX0" fmla="*/ 0 w 1638301"/>
              <a:gd name="connsiteY0" fmla="*/ 3156085 h 3695079"/>
              <a:gd name="connsiteX1" fmla="*/ 985911 w 1638301"/>
              <a:gd name="connsiteY1" fmla="*/ 0 h 3695079"/>
              <a:gd name="connsiteX2" fmla="*/ 1638301 w 1638301"/>
              <a:gd name="connsiteY2" fmla="*/ 3292883 h 3695079"/>
              <a:gd name="connsiteX3" fmla="*/ 0 w 1638301"/>
              <a:gd name="connsiteY3" fmla="*/ 3156085 h 3695079"/>
              <a:gd name="connsiteX0" fmla="*/ 0 w 1638301"/>
              <a:gd name="connsiteY0" fmla="*/ 3156085 h 3429414"/>
              <a:gd name="connsiteX1" fmla="*/ 985911 w 1638301"/>
              <a:gd name="connsiteY1" fmla="*/ 0 h 3429414"/>
              <a:gd name="connsiteX2" fmla="*/ 1638301 w 1638301"/>
              <a:gd name="connsiteY2" fmla="*/ 3292883 h 3429414"/>
              <a:gd name="connsiteX3" fmla="*/ 0 w 1638301"/>
              <a:gd name="connsiteY3" fmla="*/ 3156085 h 3429414"/>
              <a:gd name="connsiteX0" fmla="*/ 0 w 1638301"/>
              <a:gd name="connsiteY0" fmla="*/ 3156085 h 3330426"/>
              <a:gd name="connsiteX1" fmla="*/ 985911 w 1638301"/>
              <a:gd name="connsiteY1" fmla="*/ 0 h 3330426"/>
              <a:gd name="connsiteX2" fmla="*/ 1638301 w 1638301"/>
              <a:gd name="connsiteY2" fmla="*/ 3292883 h 3330426"/>
              <a:gd name="connsiteX3" fmla="*/ 0 w 1638301"/>
              <a:gd name="connsiteY3" fmla="*/ 3156085 h 3330426"/>
              <a:gd name="connsiteX0" fmla="*/ 0 w 1607057"/>
              <a:gd name="connsiteY0" fmla="*/ 3156085 h 3319907"/>
              <a:gd name="connsiteX1" fmla="*/ 985911 w 1607057"/>
              <a:gd name="connsiteY1" fmla="*/ 0 h 3319907"/>
              <a:gd name="connsiteX2" fmla="*/ 1607057 w 1607057"/>
              <a:gd name="connsiteY2" fmla="*/ 3271792 h 3319907"/>
              <a:gd name="connsiteX3" fmla="*/ 0 w 1607057"/>
              <a:gd name="connsiteY3" fmla="*/ 3156085 h 3319907"/>
              <a:gd name="connsiteX0" fmla="*/ 0 w 1703638"/>
              <a:gd name="connsiteY0" fmla="*/ 3144227 h 3309335"/>
              <a:gd name="connsiteX1" fmla="*/ 1082492 w 1703638"/>
              <a:gd name="connsiteY1" fmla="*/ 0 h 3309335"/>
              <a:gd name="connsiteX2" fmla="*/ 1703638 w 1703638"/>
              <a:gd name="connsiteY2" fmla="*/ 3271792 h 3309335"/>
              <a:gd name="connsiteX3" fmla="*/ 0 w 1703638"/>
              <a:gd name="connsiteY3" fmla="*/ 3144227 h 3309335"/>
              <a:gd name="connsiteX0" fmla="*/ 0 w 1703638"/>
              <a:gd name="connsiteY0" fmla="*/ 3144227 h 3389305"/>
              <a:gd name="connsiteX1" fmla="*/ 1082492 w 1703638"/>
              <a:gd name="connsiteY1" fmla="*/ 0 h 3389305"/>
              <a:gd name="connsiteX2" fmla="*/ 1703638 w 1703638"/>
              <a:gd name="connsiteY2" fmla="*/ 3271792 h 3389305"/>
              <a:gd name="connsiteX3" fmla="*/ 0 w 1703638"/>
              <a:gd name="connsiteY3" fmla="*/ 3144227 h 338930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703638" h="3389305">
                <a:moveTo>
                  <a:pt x="0" y="3144227"/>
                </a:moveTo>
                <a:lnTo>
                  <a:pt x="1082492" y="0"/>
                </a:lnTo>
                <a:lnTo>
                  <a:pt x="1703638" y="3271792"/>
                </a:lnTo>
                <a:cubicBezTo>
                  <a:pt x="995635" y="3389305"/>
                  <a:pt x="566710" y="3308049"/>
                  <a:pt x="0" y="3144227"/>
                </a:cubicBezTo>
                <a:close/>
              </a:path>
            </a:pathLst>
          </a:custGeom>
          <a:solidFill>
            <a:srgbClr val="000000">
              <a:alpha val="0"/>
            </a:srgbClr>
          </a:solidFill>
          <a:ln>
            <a:solidFill>
              <a:srgbClr val="000000">
                <a:alpha val="0"/>
              </a:srgb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764" name="Полилиния 763">
            <a:hlinkClick r:id="rId14" action="ppaction://hlinksldjump"/>
          </p:cNvPr>
          <p:cNvSpPr/>
          <p:nvPr/>
        </p:nvSpPr>
        <p:spPr>
          <a:xfrm rot="3327415">
            <a:off x="2162317" y="2105789"/>
            <a:ext cx="1324351" cy="3329803"/>
          </a:xfrm>
          <a:custGeom>
            <a:avLst/>
            <a:gdLst>
              <a:gd name="connsiteX0" fmla="*/ 0 w 1111396"/>
              <a:gd name="connsiteY0" fmla="*/ 3146584 h 3146584"/>
              <a:gd name="connsiteX1" fmla="*/ 555698 w 1111396"/>
              <a:gd name="connsiteY1" fmla="*/ 0 h 3146584"/>
              <a:gd name="connsiteX2" fmla="*/ 1111396 w 1111396"/>
              <a:gd name="connsiteY2" fmla="*/ 3146584 h 3146584"/>
              <a:gd name="connsiteX3" fmla="*/ 0 w 1111396"/>
              <a:gd name="connsiteY3" fmla="*/ 3146584 h 3146584"/>
              <a:gd name="connsiteX0" fmla="*/ 0 w 1178136"/>
              <a:gd name="connsiteY0" fmla="*/ 3146584 h 3146728"/>
              <a:gd name="connsiteX1" fmla="*/ 555698 w 1178136"/>
              <a:gd name="connsiteY1" fmla="*/ 0 h 3146728"/>
              <a:gd name="connsiteX2" fmla="*/ 1178136 w 1178136"/>
              <a:gd name="connsiteY2" fmla="*/ 3146728 h 3146728"/>
              <a:gd name="connsiteX3" fmla="*/ 0 w 1178136"/>
              <a:gd name="connsiteY3" fmla="*/ 3146584 h 3146728"/>
              <a:gd name="connsiteX0" fmla="*/ 0 w 1309203"/>
              <a:gd name="connsiteY0" fmla="*/ 3103754 h 3146728"/>
              <a:gd name="connsiteX1" fmla="*/ 686765 w 1309203"/>
              <a:gd name="connsiteY1" fmla="*/ 0 h 3146728"/>
              <a:gd name="connsiteX2" fmla="*/ 1309203 w 1309203"/>
              <a:gd name="connsiteY2" fmla="*/ 3146728 h 3146728"/>
              <a:gd name="connsiteX3" fmla="*/ 0 w 1309203"/>
              <a:gd name="connsiteY3" fmla="*/ 3103754 h 3146728"/>
              <a:gd name="connsiteX0" fmla="*/ 0 w 1347377"/>
              <a:gd name="connsiteY0" fmla="*/ 3109325 h 3146728"/>
              <a:gd name="connsiteX1" fmla="*/ 724939 w 1347377"/>
              <a:gd name="connsiteY1" fmla="*/ 0 h 3146728"/>
              <a:gd name="connsiteX2" fmla="*/ 1347377 w 1347377"/>
              <a:gd name="connsiteY2" fmla="*/ 3146728 h 3146728"/>
              <a:gd name="connsiteX3" fmla="*/ 0 w 1347377"/>
              <a:gd name="connsiteY3" fmla="*/ 3109325 h 3146728"/>
              <a:gd name="connsiteX0" fmla="*/ 0 w 1347377"/>
              <a:gd name="connsiteY0" fmla="*/ 3109325 h 3146728"/>
              <a:gd name="connsiteX1" fmla="*/ 724939 w 1347377"/>
              <a:gd name="connsiteY1" fmla="*/ 0 h 3146728"/>
              <a:gd name="connsiteX2" fmla="*/ 1347377 w 1347377"/>
              <a:gd name="connsiteY2" fmla="*/ 3146728 h 3146728"/>
              <a:gd name="connsiteX3" fmla="*/ 674426 w 1347377"/>
              <a:gd name="connsiteY3" fmla="*/ 3123470 h 3146728"/>
              <a:gd name="connsiteX4" fmla="*/ 0 w 1347377"/>
              <a:gd name="connsiteY4" fmla="*/ 3109325 h 3146728"/>
              <a:gd name="connsiteX0" fmla="*/ 0 w 1347377"/>
              <a:gd name="connsiteY0" fmla="*/ 3109325 h 3170436"/>
              <a:gd name="connsiteX1" fmla="*/ 724939 w 1347377"/>
              <a:gd name="connsiteY1" fmla="*/ 0 h 3170436"/>
              <a:gd name="connsiteX2" fmla="*/ 1347377 w 1347377"/>
              <a:gd name="connsiteY2" fmla="*/ 3146728 h 3170436"/>
              <a:gd name="connsiteX3" fmla="*/ 710754 w 1347377"/>
              <a:gd name="connsiteY3" fmla="*/ 3170436 h 3170436"/>
              <a:gd name="connsiteX4" fmla="*/ 0 w 1347377"/>
              <a:gd name="connsiteY4" fmla="*/ 3109325 h 3170436"/>
              <a:gd name="connsiteX0" fmla="*/ 0 w 1347377"/>
              <a:gd name="connsiteY0" fmla="*/ 3109325 h 3198291"/>
              <a:gd name="connsiteX1" fmla="*/ 724939 w 1347377"/>
              <a:gd name="connsiteY1" fmla="*/ 0 h 3198291"/>
              <a:gd name="connsiteX2" fmla="*/ 1347377 w 1347377"/>
              <a:gd name="connsiteY2" fmla="*/ 3146728 h 3198291"/>
              <a:gd name="connsiteX3" fmla="*/ 737710 w 1347377"/>
              <a:gd name="connsiteY3" fmla="*/ 3198291 h 3198291"/>
              <a:gd name="connsiteX4" fmla="*/ 0 w 1347377"/>
              <a:gd name="connsiteY4" fmla="*/ 3109325 h 3198291"/>
              <a:gd name="connsiteX0" fmla="*/ 0 w 1347377"/>
              <a:gd name="connsiteY0" fmla="*/ 3109325 h 3230602"/>
              <a:gd name="connsiteX1" fmla="*/ 724939 w 1347377"/>
              <a:gd name="connsiteY1" fmla="*/ 0 h 3230602"/>
              <a:gd name="connsiteX2" fmla="*/ 1347377 w 1347377"/>
              <a:gd name="connsiteY2" fmla="*/ 3146728 h 3230602"/>
              <a:gd name="connsiteX3" fmla="*/ 737710 w 1347377"/>
              <a:gd name="connsiteY3" fmla="*/ 3198291 h 3230602"/>
              <a:gd name="connsiteX4" fmla="*/ 0 w 1347377"/>
              <a:gd name="connsiteY4" fmla="*/ 3109325 h 3230602"/>
              <a:gd name="connsiteX0" fmla="*/ 0 w 1347377"/>
              <a:gd name="connsiteY0" fmla="*/ 3109325 h 3198291"/>
              <a:gd name="connsiteX1" fmla="*/ 724939 w 1347377"/>
              <a:gd name="connsiteY1" fmla="*/ 0 h 3198291"/>
              <a:gd name="connsiteX2" fmla="*/ 1347377 w 1347377"/>
              <a:gd name="connsiteY2" fmla="*/ 3146728 h 3198291"/>
              <a:gd name="connsiteX3" fmla="*/ 737710 w 1347377"/>
              <a:gd name="connsiteY3" fmla="*/ 3198291 h 3198291"/>
              <a:gd name="connsiteX4" fmla="*/ 0 w 1347377"/>
              <a:gd name="connsiteY4" fmla="*/ 3109325 h 3198291"/>
              <a:gd name="connsiteX0" fmla="*/ 0 w 1347377"/>
              <a:gd name="connsiteY0" fmla="*/ 3109325 h 3212766"/>
              <a:gd name="connsiteX1" fmla="*/ 724939 w 1347377"/>
              <a:gd name="connsiteY1" fmla="*/ 0 h 3212766"/>
              <a:gd name="connsiteX2" fmla="*/ 1347377 w 1347377"/>
              <a:gd name="connsiteY2" fmla="*/ 3146728 h 3212766"/>
              <a:gd name="connsiteX3" fmla="*/ 737710 w 1347377"/>
              <a:gd name="connsiteY3" fmla="*/ 3198291 h 3212766"/>
              <a:gd name="connsiteX4" fmla="*/ 0 w 1347377"/>
              <a:gd name="connsiteY4" fmla="*/ 3109325 h 3212766"/>
              <a:gd name="connsiteX0" fmla="*/ 0 w 1347377"/>
              <a:gd name="connsiteY0" fmla="*/ 3109325 h 3198291"/>
              <a:gd name="connsiteX1" fmla="*/ 724939 w 1347377"/>
              <a:gd name="connsiteY1" fmla="*/ 0 h 3198291"/>
              <a:gd name="connsiteX2" fmla="*/ 1347377 w 1347377"/>
              <a:gd name="connsiteY2" fmla="*/ 3146728 h 3198291"/>
              <a:gd name="connsiteX3" fmla="*/ 737710 w 1347377"/>
              <a:gd name="connsiteY3" fmla="*/ 3198291 h 3198291"/>
              <a:gd name="connsiteX4" fmla="*/ 0 w 1347377"/>
              <a:gd name="connsiteY4" fmla="*/ 3109325 h 3198291"/>
              <a:gd name="connsiteX0" fmla="*/ 0 w 1347377"/>
              <a:gd name="connsiteY0" fmla="*/ 3109325 h 3215130"/>
              <a:gd name="connsiteX1" fmla="*/ 724939 w 1347377"/>
              <a:gd name="connsiteY1" fmla="*/ 0 h 3215130"/>
              <a:gd name="connsiteX2" fmla="*/ 1347377 w 1347377"/>
              <a:gd name="connsiteY2" fmla="*/ 3146728 h 3215130"/>
              <a:gd name="connsiteX3" fmla="*/ 737710 w 1347377"/>
              <a:gd name="connsiteY3" fmla="*/ 3198291 h 3215130"/>
              <a:gd name="connsiteX4" fmla="*/ 0 w 1347377"/>
              <a:gd name="connsiteY4" fmla="*/ 3109325 h 3215130"/>
              <a:gd name="connsiteX0" fmla="*/ 0 w 1347377"/>
              <a:gd name="connsiteY0" fmla="*/ 3109325 h 3198291"/>
              <a:gd name="connsiteX1" fmla="*/ 724939 w 1347377"/>
              <a:gd name="connsiteY1" fmla="*/ 0 h 3198291"/>
              <a:gd name="connsiteX2" fmla="*/ 1347377 w 1347377"/>
              <a:gd name="connsiteY2" fmla="*/ 3146728 h 3198291"/>
              <a:gd name="connsiteX3" fmla="*/ 737710 w 1347377"/>
              <a:gd name="connsiteY3" fmla="*/ 3198291 h 3198291"/>
              <a:gd name="connsiteX4" fmla="*/ 0 w 1347377"/>
              <a:gd name="connsiteY4" fmla="*/ 3109325 h 3198291"/>
              <a:gd name="connsiteX0" fmla="*/ 0 w 1283479"/>
              <a:gd name="connsiteY0" fmla="*/ 3109325 h 3198291"/>
              <a:gd name="connsiteX1" fmla="*/ 724939 w 1283479"/>
              <a:gd name="connsiteY1" fmla="*/ 0 h 3198291"/>
              <a:gd name="connsiteX2" fmla="*/ 1283479 w 1283479"/>
              <a:gd name="connsiteY2" fmla="*/ 3134025 h 3198291"/>
              <a:gd name="connsiteX3" fmla="*/ 737710 w 1283479"/>
              <a:gd name="connsiteY3" fmla="*/ 3198291 h 3198291"/>
              <a:gd name="connsiteX4" fmla="*/ 0 w 1283479"/>
              <a:gd name="connsiteY4" fmla="*/ 3109325 h 3198291"/>
              <a:gd name="connsiteX0" fmla="*/ 0 w 1283479"/>
              <a:gd name="connsiteY0" fmla="*/ 3109325 h 3225582"/>
              <a:gd name="connsiteX1" fmla="*/ 724939 w 1283479"/>
              <a:gd name="connsiteY1" fmla="*/ 0 h 3225582"/>
              <a:gd name="connsiteX2" fmla="*/ 1283479 w 1283479"/>
              <a:gd name="connsiteY2" fmla="*/ 3134025 h 3225582"/>
              <a:gd name="connsiteX3" fmla="*/ 737710 w 1283479"/>
              <a:gd name="connsiteY3" fmla="*/ 3198291 h 3225582"/>
              <a:gd name="connsiteX4" fmla="*/ 0 w 1283479"/>
              <a:gd name="connsiteY4" fmla="*/ 3109325 h 3225582"/>
              <a:gd name="connsiteX0" fmla="*/ 0 w 1283479"/>
              <a:gd name="connsiteY0" fmla="*/ 3109325 h 3234197"/>
              <a:gd name="connsiteX1" fmla="*/ 724939 w 1283479"/>
              <a:gd name="connsiteY1" fmla="*/ 0 h 3234197"/>
              <a:gd name="connsiteX2" fmla="*/ 1283479 w 1283479"/>
              <a:gd name="connsiteY2" fmla="*/ 3134025 h 3234197"/>
              <a:gd name="connsiteX3" fmla="*/ 737710 w 1283479"/>
              <a:gd name="connsiteY3" fmla="*/ 3198291 h 3234197"/>
              <a:gd name="connsiteX4" fmla="*/ 0 w 1283479"/>
              <a:gd name="connsiteY4" fmla="*/ 3109325 h 3234197"/>
              <a:gd name="connsiteX0" fmla="*/ 0 w 1310712"/>
              <a:gd name="connsiteY0" fmla="*/ 3040637 h 3234197"/>
              <a:gd name="connsiteX1" fmla="*/ 752172 w 1310712"/>
              <a:gd name="connsiteY1" fmla="*/ 0 h 3234197"/>
              <a:gd name="connsiteX2" fmla="*/ 1310712 w 1310712"/>
              <a:gd name="connsiteY2" fmla="*/ 3134025 h 3234197"/>
              <a:gd name="connsiteX3" fmla="*/ 764943 w 1310712"/>
              <a:gd name="connsiteY3" fmla="*/ 3198291 h 3234197"/>
              <a:gd name="connsiteX4" fmla="*/ 0 w 1310712"/>
              <a:gd name="connsiteY4" fmla="*/ 3040637 h 3234197"/>
              <a:gd name="connsiteX0" fmla="*/ 0 w 1332319"/>
              <a:gd name="connsiteY0" fmla="*/ 3059787 h 3234197"/>
              <a:gd name="connsiteX1" fmla="*/ 773779 w 1332319"/>
              <a:gd name="connsiteY1" fmla="*/ 0 h 3234197"/>
              <a:gd name="connsiteX2" fmla="*/ 1332319 w 1332319"/>
              <a:gd name="connsiteY2" fmla="*/ 3134025 h 3234197"/>
              <a:gd name="connsiteX3" fmla="*/ 786550 w 1332319"/>
              <a:gd name="connsiteY3" fmla="*/ 3198291 h 3234197"/>
              <a:gd name="connsiteX4" fmla="*/ 0 w 1332319"/>
              <a:gd name="connsiteY4" fmla="*/ 3059787 h 3234197"/>
              <a:gd name="connsiteX0" fmla="*/ 0 w 1332319"/>
              <a:gd name="connsiteY0" fmla="*/ 3059787 h 3234197"/>
              <a:gd name="connsiteX1" fmla="*/ 773779 w 1332319"/>
              <a:gd name="connsiteY1" fmla="*/ 0 h 3234197"/>
              <a:gd name="connsiteX2" fmla="*/ 1332319 w 1332319"/>
              <a:gd name="connsiteY2" fmla="*/ 3134025 h 3234197"/>
              <a:gd name="connsiteX3" fmla="*/ 786550 w 1332319"/>
              <a:gd name="connsiteY3" fmla="*/ 3198291 h 3234197"/>
              <a:gd name="connsiteX4" fmla="*/ 0 w 1332319"/>
              <a:gd name="connsiteY4" fmla="*/ 3059787 h 3234197"/>
              <a:gd name="connsiteX0" fmla="*/ 0 w 1332319"/>
              <a:gd name="connsiteY0" fmla="*/ 3059787 h 3234197"/>
              <a:gd name="connsiteX1" fmla="*/ 773779 w 1332319"/>
              <a:gd name="connsiteY1" fmla="*/ 0 h 3234197"/>
              <a:gd name="connsiteX2" fmla="*/ 1332319 w 1332319"/>
              <a:gd name="connsiteY2" fmla="*/ 3134025 h 3234197"/>
              <a:gd name="connsiteX3" fmla="*/ 786550 w 1332319"/>
              <a:gd name="connsiteY3" fmla="*/ 3198291 h 3234197"/>
              <a:gd name="connsiteX4" fmla="*/ 0 w 1332319"/>
              <a:gd name="connsiteY4" fmla="*/ 3059787 h 3234197"/>
              <a:gd name="connsiteX0" fmla="*/ 0 w 1332319"/>
              <a:gd name="connsiteY0" fmla="*/ 3059787 h 3234197"/>
              <a:gd name="connsiteX1" fmla="*/ 773779 w 1332319"/>
              <a:gd name="connsiteY1" fmla="*/ 0 h 3234197"/>
              <a:gd name="connsiteX2" fmla="*/ 1332319 w 1332319"/>
              <a:gd name="connsiteY2" fmla="*/ 3134025 h 3234197"/>
              <a:gd name="connsiteX3" fmla="*/ 786550 w 1332319"/>
              <a:gd name="connsiteY3" fmla="*/ 3198291 h 3234197"/>
              <a:gd name="connsiteX4" fmla="*/ 0 w 1332319"/>
              <a:gd name="connsiteY4" fmla="*/ 3059787 h 3234197"/>
              <a:gd name="connsiteX0" fmla="*/ 0 w 1332319"/>
              <a:gd name="connsiteY0" fmla="*/ 3059787 h 3198291"/>
              <a:gd name="connsiteX1" fmla="*/ 773779 w 1332319"/>
              <a:gd name="connsiteY1" fmla="*/ 0 h 3198291"/>
              <a:gd name="connsiteX2" fmla="*/ 1332319 w 1332319"/>
              <a:gd name="connsiteY2" fmla="*/ 3134025 h 3198291"/>
              <a:gd name="connsiteX3" fmla="*/ 786550 w 1332319"/>
              <a:gd name="connsiteY3" fmla="*/ 3198291 h 3198291"/>
              <a:gd name="connsiteX4" fmla="*/ 0 w 1332319"/>
              <a:gd name="connsiteY4" fmla="*/ 3059787 h 3198291"/>
              <a:gd name="connsiteX0" fmla="*/ 0 w 1332319"/>
              <a:gd name="connsiteY0" fmla="*/ 3059787 h 3225168"/>
              <a:gd name="connsiteX1" fmla="*/ 773779 w 1332319"/>
              <a:gd name="connsiteY1" fmla="*/ 0 h 3225168"/>
              <a:gd name="connsiteX2" fmla="*/ 1332319 w 1332319"/>
              <a:gd name="connsiteY2" fmla="*/ 3134025 h 3225168"/>
              <a:gd name="connsiteX3" fmla="*/ 786550 w 1332319"/>
              <a:gd name="connsiteY3" fmla="*/ 3198291 h 3225168"/>
              <a:gd name="connsiteX4" fmla="*/ 0 w 1332319"/>
              <a:gd name="connsiteY4" fmla="*/ 3059787 h 3225168"/>
              <a:gd name="connsiteX0" fmla="*/ 0 w 1332319"/>
              <a:gd name="connsiteY0" fmla="*/ 3059787 h 3230611"/>
              <a:gd name="connsiteX1" fmla="*/ 773779 w 1332319"/>
              <a:gd name="connsiteY1" fmla="*/ 0 h 3230611"/>
              <a:gd name="connsiteX2" fmla="*/ 1332319 w 1332319"/>
              <a:gd name="connsiteY2" fmla="*/ 3134025 h 3230611"/>
              <a:gd name="connsiteX3" fmla="*/ 786550 w 1332319"/>
              <a:gd name="connsiteY3" fmla="*/ 3198291 h 3230611"/>
              <a:gd name="connsiteX4" fmla="*/ 0 w 1332319"/>
              <a:gd name="connsiteY4" fmla="*/ 3059787 h 3230611"/>
              <a:gd name="connsiteX0" fmla="*/ 0 w 1757277"/>
              <a:gd name="connsiteY0" fmla="*/ 3001203 h 3230611"/>
              <a:gd name="connsiteX1" fmla="*/ 1198737 w 1757277"/>
              <a:gd name="connsiteY1" fmla="*/ 0 h 3230611"/>
              <a:gd name="connsiteX2" fmla="*/ 1757277 w 1757277"/>
              <a:gd name="connsiteY2" fmla="*/ 3134025 h 3230611"/>
              <a:gd name="connsiteX3" fmla="*/ 1211508 w 1757277"/>
              <a:gd name="connsiteY3" fmla="*/ 3198291 h 3230611"/>
              <a:gd name="connsiteX4" fmla="*/ 0 w 1757277"/>
              <a:gd name="connsiteY4" fmla="*/ 3001203 h 3230611"/>
              <a:gd name="connsiteX0" fmla="*/ 0 w 1494324"/>
              <a:gd name="connsiteY0" fmla="*/ 3001203 h 3438737"/>
              <a:gd name="connsiteX1" fmla="*/ 1198737 w 1494324"/>
              <a:gd name="connsiteY1" fmla="*/ 0 h 3438737"/>
              <a:gd name="connsiteX2" fmla="*/ 1212537 w 1494324"/>
              <a:gd name="connsiteY2" fmla="*/ 3342151 h 3438737"/>
              <a:gd name="connsiteX3" fmla="*/ 1211508 w 1494324"/>
              <a:gd name="connsiteY3" fmla="*/ 3198291 h 3438737"/>
              <a:gd name="connsiteX4" fmla="*/ 0 w 1494324"/>
              <a:gd name="connsiteY4" fmla="*/ 3001203 h 3438737"/>
              <a:gd name="connsiteX0" fmla="*/ 0 w 1494324"/>
              <a:gd name="connsiteY0" fmla="*/ 2982045 h 3419579"/>
              <a:gd name="connsiteX1" fmla="*/ 1302864 w 1494324"/>
              <a:gd name="connsiteY1" fmla="*/ 0 h 3419579"/>
              <a:gd name="connsiteX2" fmla="*/ 1212537 w 1494324"/>
              <a:gd name="connsiteY2" fmla="*/ 3322993 h 3419579"/>
              <a:gd name="connsiteX3" fmla="*/ 1211508 w 1494324"/>
              <a:gd name="connsiteY3" fmla="*/ 3179133 h 3419579"/>
              <a:gd name="connsiteX4" fmla="*/ 0 w 1494324"/>
              <a:gd name="connsiteY4" fmla="*/ 2982045 h 3419579"/>
              <a:gd name="connsiteX0" fmla="*/ 0 w 1494324"/>
              <a:gd name="connsiteY0" fmla="*/ 2982045 h 3419579"/>
              <a:gd name="connsiteX1" fmla="*/ 1302864 w 1494324"/>
              <a:gd name="connsiteY1" fmla="*/ 0 h 3419579"/>
              <a:gd name="connsiteX2" fmla="*/ 1271537 w 1494324"/>
              <a:gd name="connsiteY2" fmla="*/ 3764 h 3419579"/>
              <a:gd name="connsiteX3" fmla="*/ 1212537 w 1494324"/>
              <a:gd name="connsiteY3" fmla="*/ 3322993 h 3419579"/>
              <a:gd name="connsiteX4" fmla="*/ 1211508 w 1494324"/>
              <a:gd name="connsiteY4" fmla="*/ 3179133 h 3419579"/>
              <a:gd name="connsiteX5" fmla="*/ 0 w 1494324"/>
              <a:gd name="connsiteY5" fmla="*/ 2982045 h 3419579"/>
              <a:gd name="connsiteX0" fmla="*/ 0 w 1494324"/>
              <a:gd name="connsiteY0" fmla="*/ 2982045 h 3419579"/>
              <a:gd name="connsiteX1" fmla="*/ 1302864 w 1494324"/>
              <a:gd name="connsiteY1" fmla="*/ 0 h 3419579"/>
              <a:gd name="connsiteX2" fmla="*/ 1271537 w 1494324"/>
              <a:gd name="connsiteY2" fmla="*/ 3764 h 3419579"/>
              <a:gd name="connsiteX3" fmla="*/ 1212537 w 1494324"/>
              <a:gd name="connsiteY3" fmla="*/ 3322993 h 3419579"/>
              <a:gd name="connsiteX4" fmla="*/ 1211508 w 1494324"/>
              <a:gd name="connsiteY4" fmla="*/ 3179133 h 3419579"/>
              <a:gd name="connsiteX5" fmla="*/ 0 w 1494324"/>
              <a:gd name="connsiteY5" fmla="*/ 2982045 h 3419579"/>
              <a:gd name="connsiteX0" fmla="*/ 0 w 1494324"/>
              <a:gd name="connsiteY0" fmla="*/ 2982045 h 3419579"/>
              <a:gd name="connsiteX1" fmla="*/ 1302864 w 1494324"/>
              <a:gd name="connsiteY1" fmla="*/ 0 h 3419579"/>
              <a:gd name="connsiteX2" fmla="*/ 1274593 w 1494324"/>
              <a:gd name="connsiteY2" fmla="*/ 37111 h 3419579"/>
              <a:gd name="connsiteX3" fmla="*/ 1212537 w 1494324"/>
              <a:gd name="connsiteY3" fmla="*/ 3322993 h 3419579"/>
              <a:gd name="connsiteX4" fmla="*/ 1211508 w 1494324"/>
              <a:gd name="connsiteY4" fmla="*/ 3179133 h 3419579"/>
              <a:gd name="connsiteX5" fmla="*/ 0 w 1494324"/>
              <a:gd name="connsiteY5" fmla="*/ 2982045 h 3419579"/>
              <a:gd name="connsiteX0" fmla="*/ 0 w 1504954"/>
              <a:gd name="connsiteY0" fmla="*/ 2982045 h 3419579"/>
              <a:gd name="connsiteX1" fmla="*/ 1302864 w 1504954"/>
              <a:gd name="connsiteY1" fmla="*/ 0 h 3419579"/>
              <a:gd name="connsiteX2" fmla="*/ 1212537 w 1504954"/>
              <a:gd name="connsiteY2" fmla="*/ 3322993 h 3419579"/>
              <a:gd name="connsiteX3" fmla="*/ 1211508 w 1504954"/>
              <a:gd name="connsiteY3" fmla="*/ 3179133 h 3419579"/>
              <a:gd name="connsiteX4" fmla="*/ 0 w 1504954"/>
              <a:gd name="connsiteY4" fmla="*/ 2982045 h 3419579"/>
              <a:gd name="connsiteX0" fmla="*/ 0 w 1494324"/>
              <a:gd name="connsiteY0" fmla="*/ 2984559 h 3422093"/>
              <a:gd name="connsiteX1" fmla="*/ 1248160 w 1494324"/>
              <a:gd name="connsiteY1" fmla="*/ 0 h 3422093"/>
              <a:gd name="connsiteX2" fmla="*/ 1212537 w 1494324"/>
              <a:gd name="connsiteY2" fmla="*/ 3325507 h 3422093"/>
              <a:gd name="connsiteX3" fmla="*/ 1211508 w 1494324"/>
              <a:gd name="connsiteY3" fmla="*/ 3181647 h 3422093"/>
              <a:gd name="connsiteX4" fmla="*/ 0 w 1494324"/>
              <a:gd name="connsiteY4" fmla="*/ 2984559 h 3422093"/>
              <a:gd name="connsiteX0" fmla="*/ 0 w 1494324"/>
              <a:gd name="connsiteY0" fmla="*/ 2984559 h 3422093"/>
              <a:gd name="connsiteX1" fmla="*/ 1248160 w 1494324"/>
              <a:gd name="connsiteY1" fmla="*/ 0 h 3422093"/>
              <a:gd name="connsiteX2" fmla="*/ 1212537 w 1494324"/>
              <a:gd name="connsiteY2" fmla="*/ 3325507 h 3422093"/>
              <a:gd name="connsiteX3" fmla="*/ 1211508 w 1494324"/>
              <a:gd name="connsiteY3" fmla="*/ 3181647 h 3422093"/>
              <a:gd name="connsiteX4" fmla="*/ 0 w 1494324"/>
              <a:gd name="connsiteY4" fmla="*/ 2984559 h 3422093"/>
              <a:gd name="connsiteX0" fmla="*/ 5937 w 1254097"/>
              <a:gd name="connsiteY0" fmla="*/ 2984559 h 3822934"/>
              <a:gd name="connsiteX1" fmla="*/ 1254097 w 1254097"/>
              <a:gd name="connsiteY1" fmla="*/ 0 h 3822934"/>
              <a:gd name="connsiteX2" fmla="*/ 1218474 w 1254097"/>
              <a:gd name="connsiteY2" fmla="*/ 3325507 h 3822934"/>
              <a:gd name="connsiteX3" fmla="*/ 5937 w 1254097"/>
              <a:gd name="connsiteY3" fmla="*/ 2984559 h 3822934"/>
              <a:gd name="connsiteX0" fmla="*/ 5937 w 1254097"/>
              <a:gd name="connsiteY0" fmla="*/ 2984559 h 3538810"/>
              <a:gd name="connsiteX1" fmla="*/ 1254097 w 1254097"/>
              <a:gd name="connsiteY1" fmla="*/ 0 h 3538810"/>
              <a:gd name="connsiteX2" fmla="*/ 1218474 w 1254097"/>
              <a:gd name="connsiteY2" fmla="*/ 3325507 h 3538810"/>
              <a:gd name="connsiteX3" fmla="*/ 5937 w 1254097"/>
              <a:gd name="connsiteY3" fmla="*/ 2984559 h 3538810"/>
              <a:gd name="connsiteX0" fmla="*/ 0 w 1248160"/>
              <a:gd name="connsiteY0" fmla="*/ 2984559 h 3384930"/>
              <a:gd name="connsiteX1" fmla="*/ 1248160 w 1248160"/>
              <a:gd name="connsiteY1" fmla="*/ 0 h 3384930"/>
              <a:gd name="connsiteX2" fmla="*/ 1212537 w 1248160"/>
              <a:gd name="connsiteY2" fmla="*/ 3325507 h 3384930"/>
              <a:gd name="connsiteX3" fmla="*/ 0 w 1248160"/>
              <a:gd name="connsiteY3" fmla="*/ 2984559 h 3384930"/>
              <a:gd name="connsiteX0" fmla="*/ 0 w 1248160"/>
              <a:gd name="connsiteY0" fmla="*/ 2984559 h 3325507"/>
              <a:gd name="connsiteX1" fmla="*/ 1248160 w 1248160"/>
              <a:gd name="connsiteY1" fmla="*/ 0 h 3325507"/>
              <a:gd name="connsiteX2" fmla="*/ 1212537 w 1248160"/>
              <a:gd name="connsiteY2" fmla="*/ 3325507 h 3325507"/>
              <a:gd name="connsiteX3" fmla="*/ 0 w 1248160"/>
              <a:gd name="connsiteY3" fmla="*/ 2984559 h 3325507"/>
              <a:gd name="connsiteX0" fmla="*/ 0 w 1248160"/>
              <a:gd name="connsiteY0" fmla="*/ 2984559 h 3329803"/>
              <a:gd name="connsiteX1" fmla="*/ 1248160 w 1248160"/>
              <a:gd name="connsiteY1" fmla="*/ 0 h 3329803"/>
              <a:gd name="connsiteX2" fmla="*/ 1212537 w 1248160"/>
              <a:gd name="connsiteY2" fmla="*/ 3325507 h 3329803"/>
              <a:gd name="connsiteX3" fmla="*/ 0 w 1248160"/>
              <a:gd name="connsiteY3" fmla="*/ 2984559 h 3329803"/>
              <a:gd name="connsiteX0" fmla="*/ 0 w 1248160"/>
              <a:gd name="connsiteY0" fmla="*/ 2984559 h 3329803"/>
              <a:gd name="connsiteX1" fmla="*/ 1248160 w 1248160"/>
              <a:gd name="connsiteY1" fmla="*/ 0 h 3329803"/>
              <a:gd name="connsiteX2" fmla="*/ 1212537 w 1248160"/>
              <a:gd name="connsiteY2" fmla="*/ 3325507 h 3329803"/>
              <a:gd name="connsiteX3" fmla="*/ 0 w 1248160"/>
              <a:gd name="connsiteY3" fmla="*/ 2984559 h 332980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248160" h="3329803">
                <a:moveTo>
                  <a:pt x="0" y="2984559"/>
                </a:moveTo>
                <a:lnTo>
                  <a:pt x="1248160" y="0"/>
                </a:lnTo>
                <a:cubicBezTo>
                  <a:pt x="1215337" y="629815"/>
                  <a:pt x="1227763" y="2795652"/>
                  <a:pt x="1212537" y="3325507"/>
                </a:cubicBezTo>
                <a:cubicBezTo>
                  <a:pt x="545131" y="3189901"/>
                  <a:pt x="742368" y="3329803"/>
                  <a:pt x="0" y="2984559"/>
                </a:cubicBezTo>
                <a:close/>
              </a:path>
            </a:pathLst>
          </a:custGeom>
          <a:solidFill>
            <a:srgbClr val="000000">
              <a:alpha val="0"/>
            </a:srgbClr>
          </a:solidFill>
          <a:ln>
            <a:solidFill>
              <a:srgbClr val="000000">
                <a:alpha val="0"/>
              </a:srgb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940" name="Полилиния 939"/>
          <p:cNvSpPr/>
          <p:nvPr/>
        </p:nvSpPr>
        <p:spPr>
          <a:xfrm rot="15346036">
            <a:off x="5065148" y="957424"/>
            <a:ext cx="2020581" cy="3350575"/>
          </a:xfrm>
          <a:custGeom>
            <a:avLst/>
            <a:gdLst>
              <a:gd name="connsiteX0" fmla="*/ 0 w 1111396"/>
              <a:gd name="connsiteY0" fmla="*/ 3146584 h 3146584"/>
              <a:gd name="connsiteX1" fmla="*/ 555698 w 1111396"/>
              <a:gd name="connsiteY1" fmla="*/ 0 h 3146584"/>
              <a:gd name="connsiteX2" fmla="*/ 1111396 w 1111396"/>
              <a:gd name="connsiteY2" fmla="*/ 3146584 h 3146584"/>
              <a:gd name="connsiteX3" fmla="*/ 0 w 1111396"/>
              <a:gd name="connsiteY3" fmla="*/ 3146584 h 3146584"/>
              <a:gd name="connsiteX0" fmla="*/ 0 w 1178136"/>
              <a:gd name="connsiteY0" fmla="*/ 3146584 h 3146728"/>
              <a:gd name="connsiteX1" fmla="*/ 555698 w 1178136"/>
              <a:gd name="connsiteY1" fmla="*/ 0 h 3146728"/>
              <a:gd name="connsiteX2" fmla="*/ 1178136 w 1178136"/>
              <a:gd name="connsiteY2" fmla="*/ 3146728 h 3146728"/>
              <a:gd name="connsiteX3" fmla="*/ 0 w 1178136"/>
              <a:gd name="connsiteY3" fmla="*/ 3146584 h 3146728"/>
              <a:gd name="connsiteX0" fmla="*/ 0 w 1309203"/>
              <a:gd name="connsiteY0" fmla="*/ 3103754 h 3146728"/>
              <a:gd name="connsiteX1" fmla="*/ 686765 w 1309203"/>
              <a:gd name="connsiteY1" fmla="*/ 0 h 3146728"/>
              <a:gd name="connsiteX2" fmla="*/ 1309203 w 1309203"/>
              <a:gd name="connsiteY2" fmla="*/ 3146728 h 3146728"/>
              <a:gd name="connsiteX3" fmla="*/ 0 w 1309203"/>
              <a:gd name="connsiteY3" fmla="*/ 3103754 h 3146728"/>
              <a:gd name="connsiteX0" fmla="*/ 0 w 1347377"/>
              <a:gd name="connsiteY0" fmla="*/ 3109325 h 3146728"/>
              <a:gd name="connsiteX1" fmla="*/ 724939 w 1347377"/>
              <a:gd name="connsiteY1" fmla="*/ 0 h 3146728"/>
              <a:gd name="connsiteX2" fmla="*/ 1347377 w 1347377"/>
              <a:gd name="connsiteY2" fmla="*/ 3146728 h 3146728"/>
              <a:gd name="connsiteX3" fmla="*/ 0 w 1347377"/>
              <a:gd name="connsiteY3" fmla="*/ 3109325 h 3146728"/>
              <a:gd name="connsiteX0" fmla="*/ 0 w 1347377"/>
              <a:gd name="connsiteY0" fmla="*/ 3109325 h 3146728"/>
              <a:gd name="connsiteX1" fmla="*/ 724939 w 1347377"/>
              <a:gd name="connsiteY1" fmla="*/ 0 h 3146728"/>
              <a:gd name="connsiteX2" fmla="*/ 1347377 w 1347377"/>
              <a:gd name="connsiteY2" fmla="*/ 3146728 h 3146728"/>
              <a:gd name="connsiteX3" fmla="*/ 674426 w 1347377"/>
              <a:gd name="connsiteY3" fmla="*/ 3123470 h 3146728"/>
              <a:gd name="connsiteX4" fmla="*/ 0 w 1347377"/>
              <a:gd name="connsiteY4" fmla="*/ 3109325 h 3146728"/>
              <a:gd name="connsiteX0" fmla="*/ 0 w 1347377"/>
              <a:gd name="connsiteY0" fmla="*/ 3109325 h 3170436"/>
              <a:gd name="connsiteX1" fmla="*/ 724939 w 1347377"/>
              <a:gd name="connsiteY1" fmla="*/ 0 h 3170436"/>
              <a:gd name="connsiteX2" fmla="*/ 1347377 w 1347377"/>
              <a:gd name="connsiteY2" fmla="*/ 3146728 h 3170436"/>
              <a:gd name="connsiteX3" fmla="*/ 710754 w 1347377"/>
              <a:gd name="connsiteY3" fmla="*/ 3170436 h 3170436"/>
              <a:gd name="connsiteX4" fmla="*/ 0 w 1347377"/>
              <a:gd name="connsiteY4" fmla="*/ 3109325 h 3170436"/>
              <a:gd name="connsiteX0" fmla="*/ 0 w 1347377"/>
              <a:gd name="connsiteY0" fmla="*/ 3109325 h 3198291"/>
              <a:gd name="connsiteX1" fmla="*/ 724939 w 1347377"/>
              <a:gd name="connsiteY1" fmla="*/ 0 h 3198291"/>
              <a:gd name="connsiteX2" fmla="*/ 1347377 w 1347377"/>
              <a:gd name="connsiteY2" fmla="*/ 3146728 h 3198291"/>
              <a:gd name="connsiteX3" fmla="*/ 737710 w 1347377"/>
              <a:gd name="connsiteY3" fmla="*/ 3198291 h 3198291"/>
              <a:gd name="connsiteX4" fmla="*/ 0 w 1347377"/>
              <a:gd name="connsiteY4" fmla="*/ 3109325 h 3198291"/>
              <a:gd name="connsiteX0" fmla="*/ 0 w 1347377"/>
              <a:gd name="connsiteY0" fmla="*/ 3109325 h 3230602"/>
              <a:gd name="connsiteX1" fmla="*/ 724939 w 1347377"/>
              <a:gd name="connsiteY1" fmla="*/ 0 h 3230602"/>
              <a:gd name="connsiteX2" fmla="*/ 1347377 w 1347377"/>
              <a:gd name="connsiteY2" fmla="*/ 3146728 h 3230602"/>
              <a:gd name="connsiteX3" fmla="*/ 737710 w 1347377"/>
              <a:gd name="connsiteY3" fmla="*/ 3198291 h 3230602"/>
              <a:gd name="connsiteX4" fmla="*/ 0 w 1347377"/>
              <a:gd name="connsiteY4" fmla="*/ 3109325 h 3230602"/>
              <a:gd name="connsiteX0" fmla="*/ 0 w 1347377"/>
              <a:gd name="connsiteY0" fmla="*/ 3109325 h 3198291"/>
              <a:gd name="connsiteX1" fmla="*/ 724939 w 1347377"/>
              <a:gd name="connsiteY1" fmla="*/ 0 h 3198291"/>
              <a:gd name="connsiteX2" fmla="*/ 1347377 w 1347377"/>
              <a:gd name="connsiteY2" fmla="*/ 3146728 h 3198291"/>
              <a:gd name="connsiteX3" fmla="*/ 737710 w 1347377"/>
              <a:gd name="connsiteY3" fmla="*/ 3198291 h 3198291"/>
              <a:gd name="connsiteX4" fmla="*/ 0 w 1347377"/>
              <a:gd name="connsiteY4" fmla="*/ 3109325 h 3198291"/>
              <a:gd name="connsiteX0" fmla="*/ 0 w 1347377"/>
              <a:gd name="connsiteY0" fmla="*/ 3109325 h 3212766"/>
              <a:gd name="connsiteX1" fmla="*/ 724939 w 1347377"/>
              <a:gd name="connsiteY1" fmla="*/ 0 h 3212766"/>
              <a:gd name="connsiteX2" fmla="*/ 1347377 w 1347377"/>
              <a:gd name="connsiteY2" fmla="*/ 3146728 h 3212766"/>
              <a:gd name="connsiteX3" fmla="*/ 737710 w 1347377"/>
              <a:gd name="connsiteY3" fmla="*/ 3198291 h 3212766"/>
              <a:gd name="connsiteX4" fmla="*/ 0 w 1347377"/>
              <a:gd name="connsiteY4" fmla="*/ 3109325 h 3212766"/>
              <a:gd name="connsiteX0" fmla="*/ 0 w 1347377"/>
              <a:gd name="connsiteY0" fmla="*/ 3109325 h 3198291"/>
              <a:gd name="connsiteX1" fmla="*/ 724939 w 1347377"/>
              <a:gd name="connsiteY1" fmla="*/ 0 h 3198291"/>
              <a:gd name="connsiteX2" fmla="*/ 1347377 w 1347377"/>
              <a:gd name="connsiteY2" fmla="*/ 3146728 h 3198291"/>
              <a:gd name="connsiteX3" fmla="*/ 737710 w 1347377"/>
              <a:gd name="connsiteY3" fmla="*/ 3198291 h 3198291"/>
              <a:gd name="connsiteX4" fmla="*/ 0 w 1347377"/>
              <a:gd name="connsiteY4" fmla="*/ 3109325 h 3198291"/>
              <a:gd name="connsiteX0" fmla="*/ 0 w 1347377"/>
              <a:gd name="connsiteY0" fmla="*/ 3109325 h 3215130"/>
              <a:gd name="connsiteX1" fmla="*/ 724939 w 1347377"/>
              <a:gd name="connsiteY1" fmla="*/ 0 h 3215130"/>
              <a:gd name="connsiteX2" fmla="*/ 1347377 w 1347377"/>
              <a:gd name="connsiteY2" fmla="*/ 3146728 h 3215130"/>
              <a:gd name="connsiteX3" fmla="*/ 737710 w 1347377"/>
              <a:gd name="connsiteY3" fmla="*/ 3198291 h 3215130"/>
              <a:gd name="connsiteX4" fmla="*/ 0 w 1347377"/>
              <a:gd name="connsiteY4" fmla="*/ 3109325 h 3215130"/>
              <a:gd name="connsiteX0" fmla="*/ 0 w 1347377"/>
              <a:gd name="connsiteY0" fmla="*/ 3109325 h 3198291"/>
              <a:gd name="connsiteX1" fmla="*/ 724939 w 1347377"/>
              <a:gd name="connsiteY1" fmla="*/ 0 h 3198291"/>
              <a:gd name="connsiteX2" fmla="*/ 1347377 w 1347377"/>
              <a:gd name="connsiteY2" fmla="*/ 3146728 h 3198291"/>
              <a:gd name="connsiteX3" fmla="*/ 737710 w 1347377"/>
              <a:gd name="connsiteY3" fmla="*/ 3198291 h 3198291"/>
              <a:gd name="connsiteX4" fmla="*/ 0 w 1347377"/>
              <a:gd name="connsiteY4" fmla="*/ 3109325 h 3198291"/>
              <a:gd name="connsiteX0" fmla="*/ 0 w 1283479"/>
              <a:gd name="connsiteY0" fmla="*/ 3109325 h 3198291"/>
              <a:gd name="connsiteX1" fmla="*/ 724939 w 1283479"/>
              <a:gd name="connsiteY1" fmla="*/ 0 h 3198291"/>
              <a:gd name="connsiteX2" fmla="*/ 1283479 w 1283479"/>
              <a:gd name="connsiteY2" fmla="*/ 3134025 h 3198291"/>
              <a:gd name="connsiteX3" fmla="*/ 737710 w 1283479"/>
              <a:gd name="connsiteY3" fmla="*/ 3198291 h 3198291"/>
              <a:gd name="connsiteX4" fmla="*/ 0 w 1283479"/>
              <a:gd name="connsiteY4" fmla="*/ 3109325 h 3198291"/>
              <a:gd name="connsiteX0" fmla="*/ 0 w 1283479"/>
              <a:gd name="connsiteY0" fmla="*/ 3109325 h 3225582"/>
              <a:gd name="connsiteX1" fmla="*/ 724939 w 1283479"/>
              <a:gd name="connsiteY1" fmla="*/ 0 h 3225582"/>
              <a:gd name="connsiteX2" fmla="*/ 1283479 w 1283479"/>
              <a:gd name="connsiteY2" fmla="*/ 3134025 h 3225582"/>
              <a:gd name="connsiteX3" fmla="*/ 737710 w 1283479"/>
              <a:gd name="connsiteY3" fmla="*/ 3198291 h 3225582"/>
              <a:gd name="connsiteX4" fmla="*/ 0 w 1283479"/>
              <a:gd name="connsiteY4" fmla="*/ 3109325 h 3225582"/>
              <a:gd name="connsiteX0" fmla="*/ 0 w 1283479"/>
              <a:gd name="connsiteY0" fmla="*/ 3109325 h 3234197"/>
              <a:gd name="connsiteX1" fmla="*/ 724939 w 1283479"/>
              <a:gd name="connsiteY1" fmla="*/ 0 h 3234197"/>
              <a:gd name="connsiteX2" fmla="*/ 1283479 w 1283479"/>
              <a:gd name="connsiteY2" fmla="*/ 3134025 h 3234197"/>
              <a:gd name="connsiteX3" fmla="*/ 737710 w 1283479"/>
              <a:gd name="connsiteY3" fmla="*/ 3198291 h 3234197"/>
              <a:gd name="connsiteX4" fmla="*/ 0 w 1283479"/>
              <a:gd name="connsiteY4" fmla="*/ 3109325 h 3234197"/>
              <a:gd name="connsiteX0" fmla="*/ 0 w 1310712"/>
              <a:gd name="connsiteY0" fmla="*/ 3040637 h 3234197"/>
              <a:gd name="connsiteX1" fmla="*/ 752172 w 1310712"/>
              <a:gd name="connsiteY1" fmla="*/ 0 h 3234197"/>
              <a:gd name="connsiteX2" fmla="*/ 1310712 w 1310712"/>
              <a:gd name="connsiteY2" fmla="*/ 3134025 h 3234197"/>
              <a:gd name="connsiteX3" fmla="*/ 764943 w 1310712"/>
              <a:gd name="connsiteY3" fmla="*/ 3198291 h 3234197"/>
              <a:gd name="connsiteX4" fmla="*/ 0 w 1310712"/>
              <a:gd name="connsiteY4" fmla="*/ 3040637 h 3234197"/>
              <a:gd name="connsiteX0" fmla="*/ 0 w 1332319"/>
              <a:gd name="connsiteY0" fmla="*/ 3059787 h 3234197"/>
              <a:gd name="connsiteX1" fmla="*/ 773779 w 1332319"/>
              <a:gd name="connsiteY1" fmla="*/ 0 h 3234197"/>
              <a:gd name="connsiteX2" fmla="*/ 1332319 w 1332319"/>
              <a:gd name="connsiteY2" fmla="*/ 3134025 h 3234197"/>
              <a:gd name="connsiteX3" fmla="*/ 786550 w 1332319"/>
              <a:gd name="connsiteY3" fmla="*/ 3198291 h 3234197"/>
              <a:gd name="connsiteX4" fmla="*/ 0 w 1332319"/>
              <a:gd name="connsiteY4" fmla="*/ 3059787 h 3234197"/>
              <a:gd name="connsiteX0" fmla="*/ 0 w 1332319"/>
              <a:gd name="connsiteY0" fmla="*/ 3059787 h 3234197"/>
              <a:gd name="connsiteX1" fmla="*/ 773779 w 1332319"/>
              <a:gd name="connsiteY1" fmla="*/ 0 h 3234197"/>
              <a:gd name="connsiteX2" fmla="*/ 1332319 w 1332319"/>
              <a:gd name="connsiteY2" fmla="*/ 3134025 h 3234197"/>
              <a:gd name="connsiteX3" fmla="*/ 786550 w 1332319"/>
              <a:gd name="connsiteY3" fmla="*/ 3198291 h 3234197"/>
              <a:gd name="connsiteX4" fmla="*/ 0 w 1332319"/>
              <a:gd name="connsiteY4" fmla="*/ 3059787 h 3234197"/>
              <a:gd name="connsiteX0" fmla="*/ 0 w 1332319"/>
              <a:gd name="connsiteY0" fmla="*/ 3059787 h 3234197"/>
              <a:gd name="connsiteX1" fmla="*/ 773779 w 1332319"/>
              <a:gd name="connsiteY1" fmla="*/ 0 h 3234197"/>
              <a:gd name="connsiteX2" fmla="*/ 1332319 w 1332319"/>
              <a:gd name="connsiteY2" fmla="*/ 3134025 h 3234197"/>
              <a:gd name="connsiteX3" fmla="*/ 786550 w 1332319"/>
              <a:gd name="connsiteY3" fmla="*/ 3198291 h 3234197"/>
              <a:gd name="connsiteX4" fmla="*/ 0 w 1332319"/>
              <a:gd name="connsiteY4" fmla="*/ 3059787 h 3234197"/>
              <a:gd name="connsiteX0" fmla="*/ 0 w 1332319"/>
              <a:gd name="connsiteY0" fmla="*/ 3059787 h 3234197"/>
              <a:gd name="connsiteX1" fmla="*/ 773779 w 1332319"/>
              <a:gd name="connsiteY1" fmla="*/ 0 h 3234197"/>
              <a:gd name="connsiteX2" fmla="*/ 1332319 w 1332319"/>
              <a:gd name="connsiteY2" fmla="*/ 3134025 h 3234197"/>
              <a:gd name="connsiteX3" fmla="*/ 786550 w 1332319"/>
              <a:gd name="connsiteY3" fmla="*/ 3198291 h 3234197"/>
              <a:gd name="connsiteX4" fmla="*/ 0 w 1332319"/>
              <a:gd name="connsiteY4" fmla="*/ 3059787 h 3234197"/>
              <a:gd name="connsiteX0" fmla="*/ 0 w 1332319"/>
              <a:gd name="connsiteY0" fmla="*/ 3059787 h 3198291"/>
              <a:gd name="connsiteX1" fmla="*/ 773779 w 1332319"/>
              <a:gd name="connsiteY1" fmla="*/ 0 h 3198291"/>
              <a:gd name="connsiteX2" fmla="*/ 1332319 w 1332319"/>
              <a:gd name="connsiteY2" fmla="*/ 3134025 h 3198291"/>
              <a:gd name="connsiteX3" fmla="*/ 786550 w 1332319"/>
              <a:gd name="connsiteY3" fmla="*/ 3198291 h 3198291"/>
              <a:gd name="connsiteX4" fmla="*/ 0 w 1332319"/>
              <a:gd name="connsiteY4" fmla="*/ 3059787 h 3198291"/>
              <a:gd name="connsiteX0" fmla="*/ 0 w 1332319"/>
              <a:gd name="connsiteY0" fmla="*/ 3059787 h 3225168"/>
              <a:gd name="connsiteX1" fmla="*/ 773779 w 1332319"/>
              <a:gd name="connsiteY1" fmla="*/ 0 h 3225168"/>
              <a:gd name="connsiteX2" fmla="*/ 1332319 w 1332319"/>
              <a:gd name="connsiteY2" fmla="*/ 3134025 h 3225168"/>
              <a:gd name="connsiteX3" fmla="*/ 786550 w 1332319"/>
              <a:gd name="connsiteY3" fmla="*/ 3198291 h 3225168"/>
              <a:gd name="connsiteX4" fmla="*/ 0 w 1332319"/>
              <a:gd name="connsiteY4" fmla="*/ 3059787 h 3225168"/>
              <a:gd name="connsiteX0" fmla="*/ 0 w 1332319"/>
              <a:gd name="connsiteY0" fmla="*/ 3059787 h 3230611"/>
              <a:gd name="connsiteX1" fmla="*/ 773779 w 1332319"/>
              <a:gd name="connsiteY1" fmla="*/ 0 h 3230611"/>
              <a:gd name="connsiteX2" fmla="*/ 1332319 w 1332319"/>
              <a:gd name="connsiteY2" fmla="*/ 3134025 h 3230611"/>
              <a:gd name="connsiteX3" fmla="*/ 786550 w 1332319"/>
              <a:gd name="connsiteY3" fmla="*/ 3198291 h 3230611"/>
              <a:gd name="connsiteX4" fmla="*/ 0 w 1332319"/>
              <a:gd name="connsiteY4" fmla="*/ 3059787 h 3230611"/>
              <a:gd name="connsiteX0" fmla="*/ 0 w 1793717"/>
              <a:gd name="connsiteY0" fmla="*/ 2936115 h 3230611"/>
              <a:gd name="connsiteX1" fmla="*/ 1235177 w 1793717"/>
              <a:gd name="connsiteY1" fmla="*/ 0 h 3230611"/>
              <a:gd name="connsiteX2" fmla="*/ 1793717 w 1793717"/>
              <a:gd name="connsiteY2" fmla="*/ 3134025 h 3230611"/>
              <a:gd name="connsiteX3" fmla="*/ 1247948 w 1793717"/>
              <a:gd name="connsiteY3" fmla="*/ 3198291 h 3230611"/>
              <a:gd name="connsiteX4" fmla="*/ 0 w 1793717"/>
              <a:gd name="connsiteY4" fmla="*/ 2936115 h 3230611"/>
              <a:gd name="connsiteX0" fmla="*/ 0 w 1947798"/>
              <a:gd name="connsiteY0" fmla="*/ 2936115 h 3252877"/>
              <a:gd name="connsiteX1" fmla="*/ 1235177 w 1947798"/>
              <a:gd name="connsiteY1" fmla="*/ 0 h 3252877"/>
              <a:gd name="connsiteX2" fmla="*/ 1947798 w 1947798"/>
              <a:gd name="connsiteY2" fmla="*/ 3156291 h 3252877"/>
              <a:gd name="connsiteX3" fmla="*/ 1247948 w 1947798"/>
              <a:gd name="connsiteY3" fmla="*/ 3198291 h 3252877"/>
              <a:gd name="connsiteX4" fmla="*/ 0 w 1947798"/>
              <a:gd name="connsiteY4" fmla="*/ 2936115 h 3252877"/>
              <a:gd name="connsiteX0" fmla="*/ 0 w 1947798"/>
              <a:gd name="connsiteY0" fmla="*/ 2936115 h 3198291"/>
              <a:gd name="connsiteX1" fmla="*/ 1235177 w 1947798"/>
              <a:gd name="connsiteY1" fmla="*/ 0 h 3198291"/>
              <a:gd name="connsiteX2" fmla="*/ 1947798 w 1947798"/>
              <a:gd name="connsiteY2" fmla="*/ 3156291 h 3198291"/>
              <a:gd name="connsiteX3" fmla="*/ 1247948 w 1947798"/>
              <a:gd name="connsiteY3" fmla="*/ 3198291 h 3198291"/>
              <a:gd name="connsiteX4" fmla="*/ 0 w 1947798"/>
              <a:gd name="connsiteY4" fmla="*/ 2936115 h 3198291"/>
              <a:gd name="connsiteX0" fmla="*/ 0 w 1782913"/>
              <a:gd name="connsiteY0" fmla="*/ 2936115 h 3299376"/>
              <a:gd name="connsiteX1" fmla="*/ 1235177 w 1782913"/>
              <a:gd name="connsiteY1" fmla="*/ 0 h 3299376"/>
              <a:gd name="connsiteX2" fmla="*/ 1782913 w 1782913"/>
              <a:gd name="connsiteY2" fmla="*/ 3258508 h 3299376"/>
              <a:gd name="connsiteX3" fmla="*/ 1247948 w 1782913"/>
              <a:gd name="connsiteY3" fmla="*/ 3198291 h 3299376"/>
              <a:gd name="connsiteX4" fmla="*/ 0 w 1782913"/>
              <a:gd name="connsiteY4" fmla="*/ 2936115 h 3299376"/>
              <a:gd name="connsiteX0" fmla="*/ 0 w 1917427"/>
              <a:gd name="connsiteY0" fmla="*/ 3104586 h 3299376"/>
              <a:gd name="connsiteX1" fmla="*/ 1369691 w 1917427"/>
              <a:gd name="connsiteY1" fmla="*/ 0 h 3299376"/>
              <a:gd name="connsiteX2" fmla="*/ 1917427 w 1917427"/>
              <a:gd name="connsiteY2" fmla="*/ 3258508 h 3299376"/>
              <a:gd name="connsiteX3" fmla="*/ 1382462 w 1917427"/>
              <a:gd name="connsiteY3" fmla="*/ 3198291 h 3299376"/>
              <a:gd name="connsiteX4" fmla="*/ 0 w 1917427"/>
              <a:gd name="connsiteY4" fmla="*/ 3104586 h 3299376"/>
              <a:gd name="connsiteX0" fmla="*/ 0 w 1917427"/>
              <a:gd name="connsiteY0" fmla="*/ 3104586 h 3775939"/>
              <a:gd name="connsiteX1" fmla="*/ 1369691 w 1917427"/>
              <a:gd name="connsiteY1" fmla="*/ 0 h 3775939"/>
              <a:gd name="connsiteX2" fmla="*/ 1917427 w 1917427"/>
              <a:gd name="connsiteY2" fmla="*/ 3258508 h 3775939"/>
              <a:gd name="connsiteX3" fmla="*/ 0 w 1917427"/>
              <a:gd name="connsiteY3" fmla="*/ 3104586 h 3775939"/>
              <a:gd name="connsiteX0" fmla="*/ 79859 w 1997286"/>
              <a:gd name="connsiteY0" fmla="*/ 3104586 h 3853830"/>
              <a:gd name="connsiteX1" fmla="*/ 1449550 w 1997286"/>
              <a:gd name="connsiteY1" fmla="*/ 0 h 3853830"/>
              <a:gd name="connsiteX2" fmla="*/ 1997286 w 1997286"/>
              <a:gd name="connsiteY2" fmla="*/ 3258508 h 3853830"/>
              <a:gd name="connsiteX3" fmla="*/ 970399 w 1997286"/>
              <a:gd name="connsiteY3" fmla="*/ 3571932 h 3853830"/>
              <a:gd name="connsiteX4" fmla="*/ 79859 w 1997286"/>
              <a:gd name="connsiteY4" fmla="*/ 3104586 h 3853830"/>
              <a:gd name="connsiteX0" fmla="*/ 79859 w 1962639"/>
              <a:gd name="connsiteY0" fmla="*/ 3104586 h 3699908"/>
              <a:gd name="connsiteX1" fmla="*/ 1449550 w 1962639"/>
              <a:gd name="connsiteY1" fmla="*/ 0 h 3699908"/>
              <a:gd name="connsiteX2" fmla="*/ 1962639 w 1962639"/>
              <a:gd name="connsiteY2" fmla="*/ 2972990 h 3699908"/>
              <a:gd name="connsiteX3" fmla="*/ 970399 w 1962639"/>
              <a:gd name="connsiteY3" fmla="*/ 3571932 h 3699908"/>
              <a:gd name="connsiteX4" fmla="*/ 79859 w 1962639"/>
              <a:gd name="connsiteY4" fmla="*/ 3104586 h 3699908"/>
              <a:gd name="connsiteX0" fmla="*/ 79859 w 1962639"/>
              <a:gd name="connsiteY0" fmla="*/ 3104586 h 3699908"/>
              <a:gd name="connsiteX1" fmla="*/ 1449550 w 1962639"/>
              <a:gd name="connsiteY1" fmla="*/ 0 h 3699908"/>
              <a:gd name="connsiteX2" fmla="*/ 1962639 w 1962639"/>
              <a:gd name="connsiteY2" fmla="*/ 2972990 h 3699908"/>
              <a:gd name="connsiteX3" fmla="*/ 970399 w 1962639"/>
              <a:gd name="connsiteY3" fmla="*/ 3571932 h 3699908"/>
              <a:gd name="connsiteX4" fmla="*/ 79859 w 1962639"/>
              <a:gd name="connsiteY4" fmla="*/ 3104586 h 3699908"/>
              <a:gd name="connsiteX0" fmla="*/ 79859 w 2008214"/>
              <a:gd name="connsiteY0" fmla="*/ 3104586 h 3699908"/>
              <a:gd name="connsiteX1" fmla="*/ 1449550 w 2008214"/>
              <a:gd name="connsiteY1" fmla="*/ 0 h 3699908"/>
              <a:gd name="connsiteX2" fmla="*/ 2008214 w 2008214"/>
              <a:gd name="connsiteY2" fmla="*/ 3268405 h 3699908"/>
              <a:gd name="connsiteX3" fmla="*/ 970399 w 2008214"/>
              <a:gd name="connsiteY3" fmla="*/ 3571932 h 3699908"/>
              <a:gd name="connsiteX4" fmla="*/ 79859 w 2008214"/>
              <a:gd name="connsiteY4" fmla="*/ 3104586 h 3699908"/>
              <a:gd name="connsiteX0" fmla="*/ 79859 w 1852966"/>
              <a:gd name="connsiteY0" fmla="*/ 2734197 h 3660967"/>
              <a:gd name="connsiteX1" fmla="*/ 1294302 w 1852966"/>
              <a:gd name="connsiteY1" fmla="*/ 0 h 3660967"/>
              <a:gd name="connsiteX2" fmla="*/ 1852966 w 1852966"/>
              <a:gd name="connsiteY2" fmla="*/ 3268405 h 3660967"/>
              <a:gd name="connsiteX3" fmla="*/ 815151 w 1852966"/>
              <a:gd name="connsiteY3" fmla="*/ 3571932 h 3660967"/>
              <a:gd name="connsiteX4" fmla="*/ 79859 w 1852966"/>
              <a:gd name="connsiteY4" fmla="*/ 2734197 h 3660967"/>
              <a:gd name="connsiteX0" fmla="*/ 0 w 1773107"/>
              <a:gd name="connsiteY0" fmla="*/ 2734197 h 3660967"/>
              <a:gd name="connsiteX1" fmla="*/ 1214443 w 1773107"/>
              <a:gd name="connsiteY1" fmla="*/ 0 h 3660967"/>
              <a:gd name="connsiteX2" fmla="*/ 1773107 w 1773107"/>
              <a:gd name="connsiteY2" fmla="*/ 3268405 h 3660967"/>
              <a:gd name="connsiteX3" fmla="*/ 735292 w 1773107"/>
              <a:gd name="connsiteY3" fmla="*/ 3571932 h 3660967"/>
              <a:gd name="connsiteX4" fmla="*/ 0 w 1773107"/>
              <a:gd name="connsiteY4" fmla="*/ 2734197 h 3660967"/>
              <a:gd name="connsiteX0" fmla="*/ 0 w 1920974"/>
              <a:gd name="connsiteY0" fmla="*/ 3116589 h 3597235"/>
              <a:gd name="connsiteX1" fmla="*/ 1362310 w 1920974"/>
              <a:gd name="connsiteY1" fmla="*/ 0 h 3597235"/>
              <a:gd name="connsiteX2" fmla="*/ 1920974 w 1920974"/>
              <a:gd name="connsiteY2" fmla="*/ 3268405 h 3597235"/>
              <a:gd name="connsiteX3" fmla="*/ 883159 w 1920974"/>
              <a:gd name="connsiteY3" fmla="*/ 3571932 h 3597235"/>
              <a:gd name="connsiteX4" fmla="*/ 0 w 1920974"/>
              <a:gd name="connsiteY4" fmla="*/ 3116589 h 3597235"/>
              <a:gd name="connsiteX0" fmla="*/ 0 w 1911040"/>
              <a:gd name="connsiteY0" fmla="*/ 3065166 h 3605805"/>
              <a:gd name="connsiteX1" fmla="*/ 1352376 w 1911040"/>
              <a:gd name="connsiteY1" fmla="*/ 0 h 3605805"/>
              <a:gd name="connsiteX2" fmla="*/ 1911040 w 1911040"/>
              <a:gd name="connsiteY2" fmla="*/ 3268405 h 3605805"/>
              <a:gd name="connsiteX3" fmla="*/ 873225 w 1911040"/>
              <a:gd name="connsiteY3" fmla="*/ 3571932 h 3605805"/>
              <a:gd name="connsiteX4" fmla="*/ 0 w 1911040"/>
              <a:gd name="connsiteY4" fmla="*/ 3065166 h 3605805"/>
              <a:gd name="connsiteX0" fmla="*/ 0 w 1911040"/>
              <a:gd name="connsiteY0" fmla="*/ 3065166 h 3533696"/>
              <a:gd name="connsiteX1" fmla="*/ 1352376 w 1911040"/>
              <a:gd name="connsiteY1" fmla="*/ 0 h 3533696"/>
              <a:gd name="connsiteX2" fmla="*/ 1911040 w 1911040"/>
              <a:gd name="connsiteY2" fmla="*/ 3268405 h 3533696"/>
              <a:gd name="connsiteX3" fmla="*/ 925515 w 1911040"/>
              <a:gd name="connsiteY3" fmla="*/ 3290305 h 3533696"/>
              <a:gd name="connsiteX4" fmla="*/ 0 w 1911040"/>
              <a:gd name="connsiteY4" fmla="*/ 3065166 h 3533696"/>
              <a:gd name="connsiteX0" fmla="*/ 0 w 1911040"/>
              <a:gd name="connsiteY0" fmla="*/ 3065166 h 3509043"/>
              <a:gd name="connsiteX1" fmla="*/ 1352376 w 1911040"/>
              <a:gd name="connsiteY1" fmla="*/ 0 h 3509043"/>
              <a:gd name="connsiteX2" fmla="*/ 1911040 w 1911040"/>
              <a:gd name="connsiteY2" fmla="*/ 3268405 h 3509043"/>
              <a:gd name="connsiteX3" fmla="*/ 925515 w 1911040"/>
              <a:gd name="connsiteY3" fmla="*/ 3290305 h 3509043"/>
              <a:gd name="connsiteX4" fmla="*/ 0 w 1911040"/>
              <a:gd name="connsiteY4" fmla="*/ 3065166 h 3509043"/>
              <a:gd name="connsiteX0" fmla="*/ 0 w 1911040"/>
              <a:gd name="connsiteY0" fmla="*/ 3065166 h 3341350"/>
              <a:gd name="connsiteX1" fmla="*/ 1352376 w 1911040"/>
              <a:gd name="connsiteY1" fmla="*/ 0 h 3341350"/>
              <a:gd name="connsiteX2" fmla="*/ 1911040 w 1911040"/>
              <a:gd name="connsiteY2" fmla="*/ 3268405 h 3341350"/>
              <a:gd name="connsiteX3" fmla="*/ 925515 w 1911040"/>
              <a:gd name="connsiteY3" fmla="*/ 3290305 h 3341350"/>
              <a:gd name="connsiteX4" fmla="*/ 0 w 1911040"/>
              <a:gd name="connsiteY4" fmla="*/ 3065166 h 3341350"/>
              <a:gd name="connsiteX0" fmla="*/ 0 w 1911040"/>
              <a:gd name="connsiteY0" fmla="*/ 3065166 h 3341350"/>
              <a:gd name="connsiteX1" fmla="*/ 1352376 w 1911040"/>
              <a:gd name="connsiteY1" fmla="*/ 0 h 3341350"/>
              <a:gd name="connsiteX2" fmla="*/ 1911040 w 1911040"/>
              <a:gd name="connsiteY2" fmla="*/ 3268405 h 3341350"/>
              <a:gd name="connsiteX3" fmla="*/ 925515 w 1911040"/>
              <a:gd name="connsiteY3" fmla="*/ 3290305 h 3341350"/>
              <a:gd name="connsiteX4" fmla="*/ 0 w 1911040"/>
              <a:gd name="connsiteY4" fmla="*/ 3065166 h 3341350"/>
              <a:gd name="connsiteX0" fmla="*/ 0 w 1911040"/>
              <a:gd name="connsiteY0" fmla="*/ 3065166 h 3341350"/>
              <a:gd name="connsiteX1" fmla="*/ 1352376 w 1911040"/>
              <a:gd name="connsiteY1" fmla="*/ 0 h 3341350"/>
              <a:gd name="connsiteX2" fmla="*/ 1911040 w 1911040"/>
              <a:gd name="connsiteY2" fmla="*/ 3268405 h 3341350"/>
              <a:gd name="connsiteX3" fmla="*/ 925515 w 1911040"/>
              <a:gd name="connsiteY3" fmla="*/ 3290305 h 3341350"/>
              <a:gd name="connsiteX4" fmla="*/ 0 w 1911040"/>
              <a:gd name="connsiteY4" fmla="*/ 3065166 h 3341350"/>
              <a:gd name="connsiteX0" fmla="*/ 0 w 1911040"/>
              <a:gd name="connsiteY0" fmla="*/ 3065166 h 3341350"/>
              <a:gd name="connsiteX1" fmla="*/ 1352376 w 1911040"/>
              <a:gd name="connsiteY1" fmla="*/ 0 h 3341350"/>
              <a:gd name="connsiteX2" fmla="*/ 1911040 w 1911040"/>
              <a:gd name="connsiteY2" fmla="*/ 3268405 h 3341350"/>
              <a:gd name="connsiteX3" fmla="*/ 925515 w 1911040"/>
              <a:gd name="connsiteY3" fmla="*/ 3290305 h 3341350"/>
              <a:gd name="connsiteX4" fmla="*/ 0 w 1911040"/>
              <a:gd name="connsiteY4" fmla="*/ 3065166 h 3341350"/>
              <a:gd name="connsiteX0" fmla="*/ 0 w 1911040"/>
              <a:gd name="connsiteY0" fmla="*/ 2984575 h 3260759"/>
              <a:gd name="connsiteX1" fmla="*/ 1298035 w 1911040"/>
              <a:gd name="connsiteY1" fmla="*/ 0 h 3260759"/>
              <a:gd name="connsiteX2" fmla="*/ 1911040 w 1911040"/>
              <a:gd name="connsiteY2" fmla="*/ 3187814 h 3260759"/>
              <a:gd name="connsiteX3" fmla="*/ 925515 w 1911040"/>
              <a:gd name="connsiteY3" fmla="*/ 3209714 h 3260759"/>
              <a:gd name="connsiteX4" fmla="*/ 0 w 1911040"/>
              <a:gd name="connsiteY4" fmla="*/ 2984575 h 3260759"/>
              <a:gd name="connsiteX0" fmla="*/ 0 w 2045726"/>
              <a:gd name="connsiteY0" fmla="*/ 2984575 h 3283106"/>
              <a:gd name="connsiteX1" fmla="*/ 1298035 w 2045726"/>
              <a:gd name="connsiteY1" fmla="*/ 0 h 3283106"/>
              <a:gd name="connsiteX2" fmla="*/ 2045726 w 2045726"/>
              <a:gd name="connsiteY2" fmla="*/ 3210161 h 3283106"/>
              <a:gd name="connsiteX3" fmla="*/ 925515 w 2045726"/>
              <a:gd name="connsiteY3" fmla="*/ 3209714 h 3283106"/>
              <a:gd name="connsiteX4" fmla="*/ 0 w 2045726"/>
              <a:gd name="connsiteY4" fmla="*/ 2984575 h 3283106"/>
              <a:gd name="connsiteX0" fmla="*/ 0 w 1761099"/>
              <a:gd name="connsiteY0" fmla="*/ 3188870 h 3410816"/>
              <a:gd name="connsiteX1" fmla="*/ 1013408 w 1761099"/>
              <a:gd name="connsiteY1" fmla="*/ 0 h 3410816"/>
              <a:gd name="connsiteX2" fmla="*/ 1761099 w 1761099"/>
              <a:gd name="connsiteY2" fmla="*/ 3210161 h 3410816"/>
              <a:gd name="connsiteX3" fmla="*/ 640888 w 1761099"/>
              <a:gd name="connsiteY3" fmla="*/ 3209714 h 3410816"/>
              <a:gd name="connsiteX4" fmla="*/ 0 w 1761099"/>
              <a:gd name="connsiteY4" fmla="*/ 3188870 h 3410816"/>
              <a:gd name="connsiteX0" fmla="*/ 0 w 1761099"/>
              <a:gd name="connsiteY0" fmla="*/ 3188870 h 3741639"/>
              <a:gd name="connsiteX1" fmla="*/ 1013408 w 1761099"/>
              <a:gd name="connsiteY1" fmla="*/ 0 h 3741639"/>
              <a:gd name="connsiteX2" fmla="*/ 1761099 w 1761099"/>
              <a:gd name="connsiteY2" fmla="*/ 3210161 h 3741639"/>
              <a:gd name="connsiteX3" fmla="*/ 0 w 1761099"/>
              <a:gd name="connsiteY3" fmla="*/ 3188870 h 3741639"/>
              <a:gd name="connsiteX0" fmla="*/ 0 w 1827737"/>
              <a:gd name="connsiteY0" fmla="*/ 3252992 h 3788019"/>
              <a:gd name="connsiteX1" fmla="*/ 1080046 w 1827737"/>
              <a:gd name="connsiteY1" fmla="*/ 0 h 3788019"/>
              <a:gd name="connsiteX2" fmla="*/ 1827737 w 1827737"/>
              <a:gd name="connsiteY2" fmla="*/ 3210161 h 3788019"/>
              <a:gd name="connsiteX3" fmla="*/ 0 w 1827737"/>
              <a:gd name="connsiteY3" fmla="*/ 3252992 h 3788019"/>
              <a:gd name="connsiteX0" fmla="*/ 32181 w 1859918"/>
              <a:gd name="connsiteY0" fmla="*/ 3252992 h 3859843"/>
              <a:gd name="connsiteX1" fmla="*/ 1112227 w 1859918"/>
              <a:gd name="connsiteY1" fmla="*/ 0 h 3859843"/>
              <a:gd name="connsiteX2" fmla="*/ 1859918 w 1859918"/>
              <a:gd name="connsiteY2" fmla="*/ 3210161 h 3859843"/>
              <a:gd name="connsiteX3" fmla="*/ 919136 w 1859918"/>
              <a:gd name="connsiteY3" fmla="*/ 3641105 h 3859843"/>
              <a:gd name="connsiteX4" fmla="*/ 32181 w 1859918"/>
              <a:gd name="connsiteY4" fmla="*/ 3252992 h 3859843"/>
              <a:gd name="connsiteX0" fmla="*/ 32183 w 1859920"/>
              <a:gd name="connsiteY0" fmla="*/ 3252992 h 3859843"/>
              <a:gd name="connsiteX1" fmla="*/ 1112229 w 1859920"/>
              <a:gd name="connsiteY1" fmla="*/ 0 h 3859843"/>
              <a:gd name="connsiteX2" fmla="*/ 1859920 w 1859920"/>
              <a:gd name="connsiteY2" fmla="*/ 3210161 h 3859843"/>
              <a:gd name="connsiteX3" fmla="*/ 843238 w 1859920"/>
              <a:gd name="connsiteY3" fmla="*/ 3246821 h 3859843"/>
              <a:gd name="connsiteX4" fmla="*/ 32183 w 1859920"/>
              <a:gd name="connsiteY4" fmla="*/ 3252992 h 3859843"/>
              <a:gd name="connsiteX0" fmla="*/ 0 w 1827737"/>
              <a:gd name="connsiteY0" fmla="*/ 3252992 h 3817012"/>
              <a:gd name="connsiteX1" fmla="*/ 1080046 w 1827737"/>
              <a:gd name="connsiteY1" fmla="*/ 0 h 3817012"/>
              <a:gd name="connsiteX2" fmla="*/ 1827737 w 1827737"/>
              <a:gd name="connsiteY2" fmla="*/ 3210161 h 3817012"/>
              <a:gd name="connsiteX3" fmla="*/ 811055 w 1827737"/>
              <a:gd name="connsiteY3" fmla="*/ 3246821 h 3817012"/>
              <a:gd name="connsiteX4" fmla="*/ 0 w 1827737"/>
              <a:gd name="connsiteY4" fmla="*/ 3252992 h 3817012"/>
              <a:gd name="connsiteX0" fmla="*/ 0 w 1865220"/>
              <a:gd name="connsiteY0" fmla="*/ 3205262 h 3817012"/>
              <a:gd name="connsiteX1" fmla="*/ 1117529 w 1865220"/>
              <a:gd name="connsiteY1" fmla="*/ 0 h 3817012"/>
              <a:gd name="connsiteX2" fmla="*/ 1865220 w 1865220"/>
              <a:gd name="connsiteY2" fmla="*/ 3210161 h 3817012"/>
              <a:gd name="connsiteX3" fmla="*/ 848538 w 1865220"/>
              <a:gd name="connsiteY3" fmla="*/ 3246821 h 3817012"/>
              <a:gd name="connsiteX4" fmla="*/ 0 w 1865220"/>
              <a:gd name="connsiteY4" fmla="*/ 3205262 h 3817012"/>
              <a:gd name="connsiteX0" fmla="*/ 0 w 1865220"/>
              <a:gd name="connsiteY0" fmla="*/ 3205262 h 3339429"/>
              <a:gd name="connsiteX1" fmla="*/ 1117529 w 1865220"/>
              <a:gd name="connsiteY1" fmla="*/ 0 h 3339429"/>
              <a:gd name="connsiteX2" fmla="*/ 1865220 w 1865220"/>
              <a:gd name="connsiteY2" fmla="*/ 3210161 h 3339429"/>
              <a:gd name="connsiteX3" fmla="*/ 848538 w 1865220"/>
              <a:gd name="connsiteY3" fmla="*/ 3246821 h 3339429"/>
              <a:gd name="connsiteX4" fmla="*/ 0 w 1865220"/>
              <a:gd name="connsiteY4" fmla="*/ 3205262 h 3339429"/>
              <a:gd name="connsiteX0" fmla="*/ 0 w 1865220"/>
              <a:gd name="connsiteY0" fmla="*/ 3205262 h 3339429"/>
              <a:gd name="connsiteX1" fmla="*/ 1117529 w 1865220"/>
              <a:gd name="connsiteY1" fmla="*/ 0 h 3339429"/>
              <a:gd name="connsiteX2" fmla="*/ 1865220 w 1865220"/>
              <a:gd name="connsiteY2" fmla="*/ 3210161 h 3339429"/>
              <a:gd name="connsiteX3" fmla="*/ 778963 w 1865220"/>
              <a:gd name="connsiteY3" fmla="*/ 3293407 h 3339429"/>
              <a:gd name="connsiteX4" fmla="*/ 0 w 1865220"/>
              <a:gd name="connsiteY4" fmla="*/ 3205262 h 3339429"/>
              <a:gd name="connsiteX0" fmla="*/ 0 w 1865220"/>
              <a:gd name="connsiteY0" fmla="*/ 3205262 h 3744371"/>
              <a:gd name="connsiteX1" fmla="*/ 1117529 w 1865220"/>
              <a:gd name="connsiteY1" fmla="*/ 0 h 3744371"/>
              <a:gd name="connsiteX2" fmla="*/ 1865220 w 1865220"/>
              <a:gd name="connsiteY2" fmla="*/ 3210161 h 3744371"/>
              <a:gd name="connsiteX3" fmla="*/ 0 w 1865220"/>
              <a:gd name="connsiteY3" fmla="*/ 3205262 h 3744371"/>
              <a:gd name="connsiteX0" fmla="*/ 32181 w 1897401"/>
              <a:gd name="connsiteY0" fmla="*/ 3205262 h 3811409"/>
              <a:gd name="connsiteX1" fmla="*/ 1149710 w 1897401"/>
              <a:gd name="connsiteY1" fmla="*/ 0 h 3811409"/>
              <a:gd name="connsiteX2" fmla="*/ 1897401 w 1897401"/>
              <a:gd name="connsiteY2" fmla="*/ 3210161 h 3811409"/>
              <a:gd name="connsiteX3" fmla="*/ 956622 w 1897401"/>
              <a:gd name="connsiteY3" fmla="*/ 3607488 h 3811409"/>
              <a:gd name="connsiteX4" fmla="*/ 32181 w 1897401"/>
              <a:gd name="connsiteY4" fmla="*/ 3205262 h 3811409"/>
              <a:gd name="connsiteX0" fmla="*/ 32181 w 1897401"/>
              <a:gd name="connsiteY0" fmla="*/ 3205262 h 3811409"/>
              <a:gd name="connsiteX1" fmla="*/ 1149710 w 1897401"/>
              <a:gd name="connsiteY1" fmla="*/ 0 h 3811409"/>
              <a:gd name="connsiteX2" fmla="*/ 1897401 w 1897401"/>
              <a:gd name="connsiteY2" fmla="*/ 3210161 h 3811409"/>
              <a:gd name="connsiteX3" fmla="*/ 1001044 w 1897401"/>
              <a:gd name="connsiteY3" fmla="*/ 3121328 h 3811409"/>
              <a:gd name="connsiteX4" fmla="*/ 32181 w 1897401"/>
              <a:gd name="connsiteY4" fmla="*/ 3205262 h 3811409"/>
              <a:gd name="connsiteX0" fmla="*/ 32181 w 1897401"/>
              <a:gd name="connsiteY0" fmla="*/ 3205262 h 3806510"/>
              <a:gd name="connsiteX1" fmla="*/ 1149710 w 1897401"/>
              <a:gd name="connsiteY1" fmla="*/ 0 h 3806510"/>
              <a:gd name="connsiteX2" fmla="*/ 1897401 w 1897401"/>
              <a:gd name="connsiteY2" fmla="*/ 3210161 h 3806510"/>
              <a:gd name="connsiteX3" fmla="*/ 1001044 w 1897401"/>
              <a:gd name="connsiteY3" fmla="*/ 3121328 h 3806510"/>
              <a:gd name="connsiteX4" fmla="*/ 32181 w 1897401"/>
              <a:gd name="connsiteY4" fmla="*/ 3205262 h 3806510"/>
              <a:gd name="connsiteX0" fmla="*/ 0 w 1865220"/>
              <a:gd name="connsiteY0" fmla="*/ 3205262 h 3415199"/>
              <a:gd name="connsiteX1" fmla="*/ 1117529 w 1865220"/>
              <a:gd name="connsiteY1" fmla="*/ 0 h 3415199"/>
              <a:gd name="connsiteX2" fmla="*/ 1865220 w 1865220"/>
              <a:gd name="connsiteY2" fmla="*/ 3210161 h 3415199"/>
              <a:gd name="connsiteX3" fmla="*/ 968863 w 1865220"/>
              <a:gd name="connsiteY3" fmla="*/ 3121328 h 3415199"/>
              <a:gd name="connsiteX4" fmla="*/ 0 w 1865220"/>
              <a:gd name="connsiteY4" fmla="*/ 3205262 h 3415199"/>
              <a:gd name="connsiteX0" fmla="*/ 0 w 1865220"/>
              <a:gd name="connsiteY0" fmla="*/ 3205262 h 3744371"/>
              <a:gd name="connsiteX1" fmla="*/ 1117529 w 1865220"/>
              <a:gd name="connsiteY1" fmla="*/ 0 h 3744371"/>
              <a:gd name="connsiteX2" fmla="*/ 1865220 w 1865220"/>
              <a:gd name="connsiteY2" fmla="*/ 3210161 h 3744371"/>
              <a:gd name="connsiteX3" fmla="*/ 0 w 1865220"/>
              <a:gd name="connsiteY3" fmla="*/ 3205262 h 3744371"/>
              <a:gd name="connsiteX0" fmla="*/ 0 w 1865220"/>
              <a:gd name="connsiteY0" fmla="*/ 3205262 h 3740289"/>
              <a:gd name="connsiteX1" fmla="*/ 1117529 w 1865220"/>
              <a:gd name="connsiteY1" fmla="*/ 0 h 3740289"/>
              <a:gd name="connsiteX2" fmla="*/ 1865220 w 1865220"/>
              <a:gd name="connsiteY2" fmla="*/ 3210161 h 3740289"/>
              <a:gd name="connsiteX3" fmla="*/ 0 w 1865220"/>
              <a:gd name="connsiteY3" fmla="*/ 3205262 h 3740289"/>
              <a:gd name="connsiteX0" fmla="*/ 0 w 1865220"/>
              <a:gd name="connsiteY0" fmla="*/ 3205262 h 3306630"/>
              <a:gd name="connsiteX1" fmla="*/ 1117529 w 1865220"/>
              <a:gd name="connsiteY1" fmla="*/ 0 h 3306630"/>
              <a:gd name="connsiteX2" fmla="*/ 1865220 w 1865220"/>
              <a:gd name="connsiteY2" fmla="*/ 3210161 h 3306630"/>
              <a:gd name="connsiteX3" fmla="*/ 0 w 1865220"/>
              <a:gd name="connsiteY3" fmla="*/ 3205262 h 3306630"/>
              <a:gd name="connsiteX0" fmla="*/ 0 w 3263981"/>
              <a:gd name="connsiteY0" fmla="*/ 3205262 h 3284927"/>
              <a:gd name="connsiteX1" fmla="*/ 1117529 w 3263981"/>
              <a:gd name="connsiteY1" fmla="*/ 0 h 3284927"/>
              <a:gd name="connsiteX2" fmla="*/ 3263981 w 3263981"/>
              <a:gd name="connsiteY2" fmla="*/ 2988810 h 3284927"/>
              <a:gd name="connsiteX3" fmla="*/ 0 w 3263981"/>
              <a:gd name="connsiteY3" fmla="*/ 3205262 h 3284927"/>
              <a:gd name="connsiteX0" fmla="*/ 0 w 3019899"/>
              <a:gd name="connsiteY0" fmla="*/ 3244498 h 3324163"/>
              <a:gd name="connsiteX1" fmla="*/ 873447 w 3019899"/>
              <a:gd name="connsiteY1" fmla="*/ 0 h 3324163"/>
              <a:gd name="connsiteX2" fmla="*/ 3019899 w 3019899"/>
              <a:gd name="connsiteY2" fmla="*/ 2988810 h 3324163"/>
              <a:gd name="connsiteX3" fmla="*/ 0 w 3019899"/>
              <a:gd name="connsiteY3" fmla="*/ 3244498 h 3324163"/>
              <a:gd name="connsiteX0" fmla="*/ 0 w 3057784"/>
              <a:gd name="connsiteY0" fmla="*/ 3302501 h 3382166"/>
              <a:gd name="connsiteX1" fmla="*/ 911332 w 3057784"/>
              <a:gd name="connsiteY1" fmla="*/ 0 h 3382166"/>
              <a:gd name="connsiteX2" fmla="*/ 3057784 w 3057784"/>
              <a:gd name="connsiteY2" fmla="*/ 2988810 h 3382166"/>
              <a:gd name="connsiteX3" fmla="*/ 0 w 3057784"/>
              <a:gd name="connsiteY3" fmla="*/ 3302501 h 3382166"/>
              <a:gd name="connsiteX0" fmla="*/ 0 w 2975812"/>
              <a:gd name="connsiteY0" fmla="*/ 3197946 h 3277611"/>
              <a:gd name="connsiteX1" fmla="*/ 829360 w 2975812"/>
              <a:gd name="connsiteY1" fmla="*/ 0 h 3277611"/>
              <a:gd name="connsiteX2" fmla="*/ 2975812 w 2975812"/>
              <a:gd name="connsiteY2" fmla="*/ 2988810 h 3277611"/>
              <a:gd name="connsiteX3" fmla="*/ 0 w 2975812"/>
              <a:gd name="connsiteY3" fmla="*/ 3197946 h 3277611"/>
              <a:gd name="connsiteX0" fmla="*/ 0 w 3075500"/>
              <a:gd name="connsiteY0" fmla="*/ 3270910 h 3350575"/>
              <a:gd name="connsiteX1" fmla="*/ 929048 w 3075500"/>
              <a:gd name="connsiteY1" fmla="*/ 0 h 3350575"/>
              <a:gd name="connsiteX2" fmla="*/ 3075500 w 3075500"/>
              <a:gd name="connsiteY2" fmla="*/ 2988810 h 3350575"/>
              <a:gd name="connsiteX3" fmla="*/ 0 w 3075500"/>
              <a:gd name="connsiteY3" fmla="*/ 3270910 h 3350575"/>
              <a:gd name="connsiteX0" fmla="*/ 0 w 3075500"/>
              <a:gd name="connsiteY0" fmla="*/ 3270910 h 3350575"/>
              <a:gd name="connsiteX1" fmla="*/ 929048 w 3075500"/>
              <a:gd name="connsiteY1" fmla="*/ 0 h 3350575"/>
              <a:gd name="connsiteX2" fmla="*/ 3075500 w 3075500"/>
              <a:gd name="connsiteY2" fmla="*/ 2988810 h 3350575"/>
              <a:gd name="connsiteX3" fmla="*/ 0 w 3075500"/>
              <a:gd name="connsiteY3" fmla="*/ 3270910 h 3350575"/>
              <a:gd name="connsiteX0" fmla="*/ 0 w 3075500"/>
              <a:gd name="connsiteY0" fmla="*/ 3270910 h 3350575"/>
              <a:gd name="connsiteX1" fmla="*/ 929048 w 3075500"/>
              <a:gd name="connsiteY1" fmla="*/ 0 h 3350575"/>
              <a:gd name="connsiteX2" fmla="*/ 3075500 w 3075500"/>
              <a:gd name="connsiteY2" fmla="*/ 2988810 h 3350575"/>
              <a:gd name="connsiteX3" fmla="*/ 0 w 3075500"/>
              <a:gd name="connsiteY3" fmla="*/ 3270910 h 33505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075500" h="3350575">
                <a:moveTo>
                  <a:pt x="0" y="3270910"/>
                </a:moveTo>
                <a:lnTo>
                  <a:pt x="929048" y="0"/>
                </a:lnTo>
                <a:lnTo>
                  <a:pt x="3075500" y="2988810"/>
                </a:lnTo>
                <a:cubicBezTo>
                  <a:pt x="2127161" y="3301826"/>
                  <a:pt x="1131900" y="3350575"/>
                  <a:pt x="0" y="3270910"/>
                </a:cubicBezTo>
                <a:close/>
              </a:path>
            </a:pathLst>
          </a:custGeom>
          <a:solidFill>
            <a:schemeClr val="accent2">
              <a:alpha val="30000"/>
            </a:schemeClr>
          </a:solidFill>
          <a:ln>
            <a:noFill/>
          </a:ln>
          <a:effectLst/>
        </p:spPr>
        <p:style>
          <a:lnRef idx="2">
            <a:schemeClr val="accent2"/>
          </a:lnRef>
          <a:fillRef idx="0">
            <a:schemeClr val="accent2"/>
          </a:fillRef>
          <a:effectRef idx="1">
            <a:schemeClr val="accent2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cxnSp>
        <p:nvCxnSpPr>
          <p:cNvPr id="941" name="Прямая соединительная линия 940"/>
          <p:cNvCxnSpPr/>
          <p:nvPr/>
        </p:nvCxnSpPr>
        <p:spPr>
          <a:xfrm flipV="1">
            <a:off x="4609486" y="3214686"/>
            <a:ext cx="3248662" cy="194273"/>
          </a:xfrm>
          <a:prstGeom prst="line">
            <a:avLst/>
          </a:prstGeom>
          <a:solidFill>
            <a:schemeClr val="accent2">
              <a:alpha val="30000"/>
            </a:schemeClr>
          </a:solidFill>
          <a:effectLst/>
        </p:spPr>
        <p:style>
          <a:lnRef idx="2">
            <a:schemeClr val="accent2"/>
          </a:lnRef>
          <a:fillRef idx="0">
            <a:schemeClr val="accent2"/>
          </a:fillRef>
          <a:effectRef idx="1">
            <a:schemeClr val="accent2"/>
          </a:effectRef>
          <a:fontRef idx="minor">
            <a:schemeClr val="tx1"/>
          </a:fontRef>
        </p:style>
      </p:cxnSp>
      <p:sp>
        <p:nvSpPr>
          <p:cNvPr id="765" name="TextBox 764"/>
          <p:cNvSpPr txBox="1"/>
          <p:nvPr/>
        </p:nvSpPr>
        <p:spPr>
          <a:xfrm>
            <a:off x="3892286" y="142852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15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767" name="TextBox 766"/>
          <p:cNvSpPr txBox="1"/>
          <p:nvPr/>
        </p:nvSpPr>
        <p:spPr>
          <a:xfrm>
            <a:off x="3461148" y="238432"/>
            <a:ext cx="253596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768" name="TextBox 767"/>
          <p:cNvSpPr txBox="1"/>
          <p:nvPr/>
        </p:nvSpPr>
        <p:spPr>
          <a:xfrm>
            <a:off x="4500562" y="95556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25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769" name="TextBox 768"/>
          <p:cNvSpPr txBox="1"/>
          <p:nvPr/>
        </p:nvSpPr>
        <p:spPr>
          <a:xfrm>
            <a:off x="5535360" y="309870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15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770" name="TextBox 769"/>
          <p:cNvSpPr txBox="1"/>
          <p:nvPr/>
        </p:nvSpPr>
        <p:spPr>
          <a:xfrm>
            <a:off x="5104222" y="166994"/>
            <a:ext cx="253596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771" name="TextBox 770"/>
          <p:cNvSpPr txBox="1"/>
          <p:nvPr/>
        </p:nvSpPr>
        <p:spPr>
          <a:xfrm>
            <a:off x="6072198" y="571480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25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775" name="TextBox 774"/>
          <p:cNvSpPr txBox="1"/>
          <p:nvPr/>
        </p:nvSpPr>
        <p:spPr>
          <a:xfrm>
            <a:off x="6892682" y="1310002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15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776" name="TextBox 775"/>
          <p:cNvSpPr txBox="1"/>
          <p:nvPr/>
        </p:nvSpPr>
        <p:spPr>
          <a:xfrm>
            <a:off x="6572264" y="928670"/>
            <a:ext cx="253596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777" name="TextBox 776"/>
          <p:cNvSpPr txBox="1"/>
          <p:nvPr/>
        </p:nvSpPr>
        <p:spPr>
          <a:xfrm>
            <a:off x="7249872" y="1810068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25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778" name="TextBox 777"/>
          <p:cNvSpPr txBox="1"/>
          <p:nvPr/>
        </p:nvSpPr>
        <p:spPr>
          <a:xfrm>
            <a:off x="7572396" y="2857496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15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779" name="TextBox 778"/>
          <p:cNvSpPr txBox="1"/>
          <p:nvPr/>
        </p:nvSpPr>
        <p:spPr>
          <a:xfrm>
            <a:off x="7500958" y="2333288"/>
            <a:ext cx="253596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780" name="TextBox 779"/>
          <p:cNvSpPr txBox="1"/>
          <p:nvPr/>
        </p:nvSpPr>
        <p:spPr>
          <a:xfrm>
            <a:off x="7607062" y="3357562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25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781" name="TextBox 780"/>
          <p:cNvSpPr txBox="1"/>
          <p:nvPr/>
        </p:nvSpPr>
        <p:spPr>
          <a:xfrm>
            <a:off x="7392748" y="4429132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15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782" name="TextBox 781"/>
          <p:cNvSpPr txBox="1"/>
          <p:nvPr/>
        </p:nvSpPr>
        <p:spPr>
          <a:xfrm>
            <a:off x="7572396" y="3929066"/>
            <a:ext cx="253596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783" name="TextBox 782"/>
          <p:cNvSpPr txBox="1"/>
          <p:nvPr/>
        </p:nvSpPr>
        <p:spPr>
          <a:xfrm>
            <a:off x="7178434" y="4929198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25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784" name="TextBox 783"/>
          <p:cNvSpPr txBox="1"/>
          <p:nvPr/>
        </p:nvSpPr>
        <p:spPr>
          <a:xfrm>
            <a:off x="6392616" y="5810596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15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785" name="TextBox 784"/>
          <p:cNvSpPr txBox="1"/>
          <p:nvPr/>
        </p:nvSpPr>
        <p:spPr>
          <a:xfrm>
            <a:off x="6818734" y="5453406"/>
            <a:ext cx="253596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786" name="TextBox 785"/>
          <p:cNvSpPr txBox="1"/>
          <p:nvPr/>
        </p:nvSpPr>
        <p:spPr>
          <a:xfrm>
            <a:off x="5929322" y="6143644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25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787" name="TextBox 786"/>
          <p:cNvSpPr txBox="1"/>
          <p:nvPr/>
        </p:nvSpPr>
        <p:spPr>
          <a:xfrm>
            <a:off x="4820980" y="6453538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15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788" name="TextBox 787"/>
          <p:cNvSpPr txBox="1"/>
          <p:nvPr/>
        </p:nvSpPr>
        <p:spPr>
          <a:xfrm>
            <a:off x="5429256" y="6357958"/>
            <a:ext cx="253596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797" name="TextBox 796"/>
          <p:cNvSpPr txBox="1"/>
          <p:nvPr/>
        </p:nvSpPr>
        <p:spPr>
          <a:xfrm>
            <a:off x="4323020" y="6500834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25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799" name="TextBox 798"/>
          <p:cNvSpPr txBox="1"/>
          <p:nvPr/>
        </p:nvSpPr>
        <p:spPr>
          <a:xfrm>
            <a:off x="3106468" y="6239224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15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800" name="TextBox 799"/>
          <p:cNvSpPr txBox="1"/>
          <p:nvPr/>
        </p:nvSpPr>
        <p:spPr>
          <a:xfrm>
            <a:off x="3714744" y="6429396"/>
            <a:ext cx="253596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801" name="TextBox 800"/>
          <p:cNvSpPr txBox="1"/>
          <p:nvPr/>
        </p:nvSpPr>
        <p:spPr>
          <a:xfrm>
            <a:off x="2643174" y="5953472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25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806" name="TextBox 805"/>
          <p:cNvSpPr txBox="1"/>
          <p:nvPr/>
        </p:nvSpPr>
        <p:spPr>
          <a:xfrm>
            <a:off x="1177642" y="3214686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25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814" name="TextBox 813"/>
          <p:cNvSpPr txBox="1"/>
          <p:nvPr/>
        </p:nvSpPr>
        <p:spPr>
          <a:xfrm>
            <a:off x="1820584" y="5214950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15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815" name="TextBox 814"/>
          <p:cNvSpPr txBox="1"/>
          <p:nvPr/>
        </p:nvSpPr>
        <p:spPr>
          <a:xfrm>
            <a:off x="2214546" y="5619436"/>
            <a:ext cx="253596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816" name="TextBox 815"/>
          <p:cNvSpPr txBox="1"/>
          <p:nvPr/>
        </p:nvSpPr>
        <p:spPr>
          <a:xfrm>
            <a:off x="1534832" y="4714884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25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817" name="TextBox 816"/>
          <p:cNvSpPr txBox="1"/>
          <p:nvPr/>
        </p:nvSpPr>
        <p:spPr>
          <a:xfrm>
            <a:off x="1214414" y="3786190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15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818" name="TextBox 817"/>
          <p:cNvSpPr txBox="1"/>
          <p:nvPr/>
        </p:nvSpPr>
        <p:spPr>
          <a:xfrm>
            <a:off x="1428728" y="2071678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15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819" name="TextBox 818"/>
          <p:cNvSpPr txBox="1"/>
          <p:nvPr/>
        </p:nvSpPr>
        <p:spPr>
          <a:xfrm>
            <a:off x="1285852" y="2643182"/>
            <a:ext cx="253596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820" name="TextBox 819"/>
          <p:cNvSpPr txBox="1"/>
          <p:nvPr/>
        </p:nvSpPr>
        <p:spPr>
          <a:xfrm>
            <a:off x="1357290" y="4286256"/>
            <a:ext cx="253596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821" name="TextBox 820"/>
          <p:cNvSpPr txBox="1"/>
          <p:nvPr/>
        </p:nvSpPr>
        <p:spPr>
          <a:xfrm>
            <a:off x="1643042" y="1643050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25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822" name="TextBox 821"/>
          <p:cNvSpPr txBox="1"/>
          <p:nvPr/>
        </p:nvSpPr>
        <p:spPr>
          <a:xfrm>
            <a:off x="2392088" y="809936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15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824" name="TextBox 823"/>
          <p:cNvSpPr txBox="1"/>
          <p:nvPr/>
        </p:nvSpPr>
        <p:spPr>
          <a:xfrm>
            <a:off x="2034898" y="1142984"/>
            <a:ext cx="253596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825" name="TextBox 824"/>
          <p:cNvSpPr txBox="1"/>
          <p:nvPr/>
        </p:nvSpPr>
        <p:spPr>
          <a:xfrm>
            <a:off x="2857488" y="500042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25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826" name="Овал 825"/>
          <p:cNvSpPr/>
          <p:nvPr/>
        </p:nvSpPr>
        <p:spPr>
          <a:xfrm>
            <a:off x="3643306" y="392604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839" name="Овал 838"/>
          <p:cNvSpPr/>
          <p:nvPr/>
        </p:nvSpPr>
        <p:spPr>
          <a:xfrm>
            <a:off x="5786446" y="500042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842" name="Овал 841"/>
          <p:cNvSpPr/>
          <p:nvPr/>
        </p:nvSpPr>
        <p:spPr>
          <a:xfrm>
            <a:off x="5286380" y="321166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843" name="Овал 842"/>
          <p:cNvSpPr/>
          <p:nvPr/>
        </p:nvSpPr>
        <p:spPr>
          <a:xfrm rot="3951920">
            <a:off x="4729808" y="243941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844" name="Овал 843"/>
          <p:cNvSpPr/>
          <p:nvPr/>
        </p:nvSpPr>
        <p:spPr>
          <a:xfrm>
            <a:off x="4143372" y="285728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845" name="Овал 844"/>
          <p:cNvSpPr/>
          <p:nvPr/>
        </p:nvSpPr>
        <p:spPr>
          <a:xfrm rot="3951920">
            <a:off x="7101981" y="1505961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846" name="Овал 845"/>
          <p:cNvSpPr/>
          <p:nvPr/>
        </p:nvSpPr>
        <p:spPr>
          <a:xfrm rot="3951920">
            <a:off x="7387733" y="2006027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847" name="Овал 846"/>
          <p:cNvSpPr/>
          <p:nvPr/>
        </p:nvSpPr>
        <p:spPr>
          <a:xfrm rot="3951920">
            <a:off x="6720927" y="1101197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848" name="Овал 847"/>
          <p:cNvSpPr/>
          <p:nvPr/>
        </p:nvSpPr>
        <p:spPr>
          <a:xfrm rot="3951920">
            <a:off x="6292299" y="744007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853" name="Овал 852"/>
          <p:cNvSpPr/>
          <p:nvPr/>
        </p:nvSpPr>
        <p:spPr>
          <a:xfrm rot="3951920">
            <a:off x="7602047" y="2529957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854" name="Овал 853"/>
          <p:cNvSpPr/>
          <p:nvPr/>
        </p:nvSpPr>
        <p:spPr>
          <a:xfrm rot="3951920">
            <a:off x="7721059" y="3077597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855" name="Овал 854"/>
          <p:cNvSpPr/>
          <p:nvPr/>
        </p:nvSpPr>
        <p:spPr>
          <a:xfrm rot="3951920">
            <a:off x="7220993" y="5101725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856" name="Овал 855"/>
          <p:cNvSpPr/>
          <p:nvPr/>
        </p:nvSpPr>
        <p:spPr>
          <a:xfrm rot="3951920">
            <a:off x="7459171" y="4649233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859" name="Овал 858"/>
          <p:cNvSpPr/>
          <p:nvPr/>
        </p:nvSpPr>
        <p:spPr>
          <a:xfrm rot="3951920">
            <a:off x="7649620" y="4149167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865" name="Овал 864"/>
          <p:cNvSpPr/>
          <p:nvPr/>
        </p:nvSpPr>
        <p:spPr>
          <a:xfrm rot="3951920">
            <a:off x="7721059" y="3577663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872" name="Овал 871"/>
          <p:cNvSpPr/>
          <p:nvPr/>
        </p:nvSpPr>
        <p:spPr>
          <a:xfrm rot="3951920">
            <a:off x="1386941" y="3791978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873" name="Овал 872"/>
          <p:cNvSpPr/>
          <p:nvPr/>
        </p:nvSpPr>
        <p:spPr>
          <a:xfrm rot="3951920">
            <a:off x="1505953" y="4315907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874" name="Овал 873"/>
          <p:cNvSpPr/>
          <p:nvPr/>
        </p:nvSpPr>
        <p:spPr>
          <a:xfrm rot="3951920">
            <a:off x="1458379" y="2672833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875" name="Овал 874"/>
          <p:cNvSpPr/>
          <p:nvPr/>
        </p:nvSpPr>
        <p:spPr>
          <a:xfrm rot="3951920">
            <a:off x="1648829" y="2148903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876" name="Овал 875"/>
          <p:cNvSpPr/>
          <p:nvPr/>
        </p:nvSpPr>
        <p:spPr>
          <a:xfrm rot="3951920">
            <a:off x="1887007" y="1672701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877" name="Овал 876"/>
          <p:cNvSpPr/>
          <p:nvPr/>
        </p:nvSpPr>
        <p:spPr>
          <a:xfrm rot="3951920">
            <a:off x="2220332" y="1244073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878" name="Овал 877"/>
          <p:cNvSpPr/>
          <p:nvPr/>
        </p:nvSpPr>
        <p:spPr>
          <a:xfrm rot="3951920">
            <a:off x="2648961" y="886883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879" name="Овал 878"/>
          <p:cNvSpPr/>
          <p:nvPr/>
        </p:nvSpPr>
        <p:spPr>
          <a:xfrm rot="3951920">
            <a:off x="3077587" y="601131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880" name="Овал 879"/>
          <p:cNvSpPr/>
          <p:nvPr/>
        </p:nvSpPr>
        <p:spPr>
          <a:xfrm rot="3951920">
            <a:off x="1386941" y="3244337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881" name="Овал 880"/>
          <p:cNvSpPr/>
          <p:nvPr/>
        </p:nvSpPr>
        <p:spPr>
          <a:xfrm rot="3951920">
            <a:off x="5958973" y="6244733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882" name="Овал 881"/>
          <p:cNvSpPr/>
          <p:nvPr/>
        </p:nvSpPr>
        <p:spPr>
          <a:xfrm rot="3951920">
            <a:off x="6435175" y="5958981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883" name="Овал 882"/>
          <p:cNvSpPr/>
          <p:nvPr/>
        </p:nvSpPr>
        <p:spPr>
          <a:xfrm rot="3951920">
            <a:off x="5458907" y="6459047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884" name="Овал 883"/>
          <p:cNvSpPr/>
          <p:nvPr/>
        </p:nvSpPr>
        <p:spPr>
          <a:xfrm rot="3951920">
            <a:off x="4887403" y="6578059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885" name="Овал 884"/>
          <p:cNvSpPr/>
          <p:nvPr/>
        </p:nvSpPr>
        <p:spPr>
          <a:xfrm rot="3951920">
            <a:off x="4363472" y="6578059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886" name="Овал 885"/>
          <p:cNvSpPr/>
          <p:nvPr/>
        </p:nvSpPr>
        <p:spPr>
          <a:xfrm rot="3951920">
            <a:off x="2291771" y="5649364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887" name="Овал 886"/>
          <p:cNvSpPr/>
          <p:nvPr/>
        </p:nvSpPr>
        <p:spPr>
          <a:xfrm rot="3951920">
            <a:off x="2744263" y="6006555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888" name="Овал 887"/>
          <p:cNvSpPr/>
          <p:nvPr/>
        </p:nvSpPr>
        <p:spPr>
          <a:xfrm rot="3951920">
            <a:off x="3220464" y="6292306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889" name="Овал 888"/>
          <p:cNvSpPr/>
          <p:nvPr/>
        </p:nvSpPr>
        <p:spPr>
          <a:xfrm rot="3951920">
            <a:off x="3744395" y="6459047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890" name="Овал 889"/>
          <p:cNvSpPr/>
          <p:nvPr/>
        </p:nvSpPr>
        <p:spPr>
          <a:xfrm rot="3951920">
            <a:off x="1934580" y="5220737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891" name="Овал 890"/>
          <p:cNvSpPr/>
          <p:nvPr/>
        </p:nvSpPr>
        <p:spPr>
          <a:xfrm rot="3951920">
            <a:off x="1672693" y="4744535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892" name="Овал 891"/>
          <p:cNvSpPr/>
          <p:nvPr/>
        </p:nvSpPr>
        <p:spPr>
          <a:xfrm rot="3951920">
            <a:off x="6856960" y="5577926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cxnSp>
        <p:nvCxnSpPr>
          <p:cNvPr id="942" name="Прямая соединительная линия 941"/>
          <p:cNvCxnSpPr/>
          <p:nvPr/>
        </p:nvCxnSpPr>
        <p:spPr>
          <a:xfrm rot="5400000" flipH="1" flipV="1">
            <a:off x="4777929" y="1115006"/>
            <a:ext cx="2134885" cy="2500927"/>
          </a:xfrm>
          <a:prstGeom prst="line">
            <a:avLst/>
          </a:prstGeom>
          <a:solidFill>
            <a:schemeClr val="accent2">
              <a:alpha val="30000"/>
            </a:schemeClr>
          </a:solidFill>
          <a:effectLst/>
        </p:spPr>
        <p:style>
          <a:lnRef idx="2">
            <a:schemeClr val="accent2"/>
          </a:lnRef>
          <a:fillRef idx="0">
            <a:schemeClr val="accent2"/>
          </a:fillRef>
          <a:effectRef idx="1">
            <a:schemeClr val="accent2"/>
          </a:effectRef>
          <a:fontRef idx="minor">
            <a:schemeClr val="tx1"/>
          </a:fontRef>
        </p:style>
      </p:cxnSp>
      <p:grpSp>
        <p:nvGrpSpPr>
          <p:cNvPr id="805" name="Группа 804"/>
          <p:cNvGrpSpPr/>
          <p:nvPr/>
        </p:nvGrpSpPr>
        <p:grpSpPr>
          <a:xfrm>
            <a:off x="1785918" y="1571612"/>
            <a:ext cx="2714644" cy="4071966"/>
            <a:chOff x="1785918" y="1571612"/>
            <a:chExt cx="2714644" cy="4071966"/>
          </a:xfrm>
        </p:grpSpPr>
        <p:sp>
          <p:nvSpPr>
            <p:cNvPr id="766" name="Прямоугольная выноска 765"/>
            <p:cNvSpPr/>
            <p:nvPr/>
          </p:nvSpPr>
          <p:spPr>
            <a:xfrm>
              <a:off x="1785918" y="1571612"/>
              <a:ext cx="2714644" cy="4071966"/>
            </a:xfrm>
            <a:prstGeom prst="wedgeRectCallout">
              <a:avLst>
                <a:gd name="adj1" fmla="val -50022"/>
                <a:gd name="adj2" fmla="val 34225"/>
              </a:avLst>
            </a:prstGeom>
            <a:solidFill>
              <a:srgbClr val="F8A764"/>
            </a:solidFill>
          </p:spPr>
          <p:style>
            <a:lnRef idx="2">
              <a:schemeClr val="accent6">
                <a:shade val="50000"/>
              </a:schemeClr>
            </a:lnRef>
            <a:fillRef idx="1">
              <a:schemeClr val="accent6"/>
            </a:fillRef>
            <a:effectRef idx="0">
              <a:schemeClr val="accent6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ru-RU" sz="3200" b="1" i="1" dirty="0" smtClean="0">
                  <a:solidFill>
                    <a:srgbClr val="602E04"/>
                  </a:solidFill>
                  <a:latin typeface="Bookman Old Style" pitchFamily="18" charset="0"/>
                </a:rPr>
                <a:t>Лев</a:t>
              </a:r>
            </a:p>
            <a:p>
              <a:pPr algn="ctr"/>
              <a:endParaRPr lang="ru-RU" sz="3200" b="1" i="1" dirty="0" smtClean="0">
                <a:solidFill>
                  <a:srgbClr val="602E04"/>
                </a:solidFill>
                <a:latin typeface="Bookman Old Style" pitchFamily="18" charset="0"/>
              </a:endParaRPr>
            </a:p>
            <a:p>
              <a:pPr algn="ctr"/>
              <a:endParaRPr lang="ru-RU" sz="3200" b="1" i="1" dirty="0" smtClean="0">
                <a:solidFill>
                  <a:srgbClr val="602E04"/>
                </a:solidFill>
                <a:latin typeface="Bookman Old Style" pitchFamily="18" charset="0"/>
              </a:endParaRPr>
            </a:p>
            <a:p>
              <a:pPr algn="ctr"/>
              <a:endParaRPr lang="ru-RU" sz="3200" b="1" i="1" dirty="0" smtClean="0">
                <a:solidFill>
                  <a:srgbClr val="602E04"/>
                </a:solidFill>
                <a:latin typeface="Bookman Old Style" pitchFamily="18" charset="0"/>
              </a:endParaRPr>
            </a:p>
            <a:p>
              <a:pPr algn="just"/>
              <a:endParaRPr lang="ru-RU" sz="1400" dirty="0" smtClean="0">
                <a:latin typeface="Bookman Old Style" pitchFamily="18" charset="0"/>
              </a:endParaRPr>
            </a:p>
            <a:p>
              <a:pPr algn="just"/>
              <a:endParaRPr lang="ru-RU" sz="1400" dirty="0" smtClean="0">
                <a:latin typeface="Bookman Old Style" pitchFamily="18" charset="0"/>
              </a:endParaRPr>
            </a:p>
            <a:p>
              <a:pPr algn="just"/>
              <a:endParaRPr lang="ru-RU" sz="1400" dirty="0" smtClean="0">
                <a:latin typeface="Bookman Old Style" pitchFamily="18" charset="0"/>
              </a:endParaRPr>
            </a:p>
            <a:p>
              <a:pPr algn="just"/>
              <a:endParaRPr lang="ru-RU" sz="1400" dirty="0" smtClean="0">
                <a:latin typeface="Bookman Old Style" pitchFamily="18" charset="0"/>
              </a:endParaRPr>
            </a:p>
            <a:p>
              <a:pPr algn="just"/>
              <a:endParaRPr lang="ru-RU" sz="1400" dirty="0" smtClean="0">
                <a:latin typeface="Bookman Old Style" pitchFamily="18" charset="0"/>
              </a:endParaRPr>
            </a:p>
            <a:p>
              <a:pPr algn="just">
                <a:lnSpc>
                  <a:spcPct val="80000"/>
                </a:lnSpc>
              </a:pPr>
              <a:endParaRPr lang="ru-RU" sz="1400" dirty="0" smtClean="0">
                <a:solidFill>
                  <a:schemeClr val="tx1"/>
                </a:solidFill>
                <a:latin typeface="Bookman Old Style" pitchFamily="18" charset="0"/>
              </a:endParaRPr>
            </a:p>
            <a:p>
              <a:pPr algn="just">
                <a:lnSpc>
                  <a:spcPct val="80000"/>
                </a:lnSpc>
              </a:pPr>
              <a:endParaRPr lang="ru-RU" sz="1400" dirty="0" smtClean="0">
                <a:solidFill>
                  <a:schemeClr val="tx1"/>
                </a:solidFill>
                <a:latin typeface="Bookman Old Style" pitchFamily="18" charset="0"/>
              </a:endParaRPr>
            </a:p>
            <a:p>
              <a:pPr algn="just">
                <a:lnSpc>
                  <a:spcPct val="80000"/>
                </a:lnSpc>
              </a:pPr>
              <a:endParaRPr lang="ru-RU" sz="1400" dirty="0" smtClean="0">
                <a:solidFill>
                  <a:schemeClr val="tx1"/>
                </a:solidFill>
                <a:latin typeface="Bookman Old Style" pitchFamily="18" charset="0"/>
              </a:endParaRPr>
            </a:p>
            <a:p>
              <a:pPr algn="ctr">
                <a:lnSpc>
                  <a:spcPct val="80000"/>
                </a:lnSpc>
              </a:pPr>
              <a:endParaRPr lang="ru-RU" sz="1400" dirty="0" smtClean="0">
                <a:solidFill>
                  <a:schemeClr val="tx1"/>
                </a:solidFill>
                <a:latin typeface="Bookman Old Style" pitchFamily="18" charset="0"/>
              </a:endParaRPr>
            </a:p>
            <a:p>
              <a:pPr algn="ctr">
                <a:lnSpc>
                  <a:spcPct val="80000"/>
                </a:lnSpc>
              </a:pPr>
              <a:endParaRPr lang="ru-RU" sz="1400" dirty="0" smtClean="0">
                <a:solidFill>
                  <a:schemeClr val="tx1"/>
                </a:solidFill>
                <a:latin typeface="Bookman Old Style" pitchFamily="18" charset="0"/>
              </a:endParaRPr>
            </a:p>
            <a:p>
              <a:pPr algn="ctr">
                <a:lnSpc>
                  <a:spcPct val="80000"/>
                </a:lnSpc>
              </a:pPr>
              <a:endParaRPr lang="ru-RU" sz="1400" dirty="0" smtClean="0">
                <a:solidFill>
                  <a:schemeClr val="tx1"/>
                </a:solidFill>
                <a:latin typeface="Bookman Old Style" pitchFamily="18" charset="0"/>
              </a:endParaRPr>
            </a:p>
          </p:txBody>
        </p:sp>
        <p:pic>
          <p:nvPicPr>
            <p:cNvPr id="21506" name="Picture 2" descr="Файл:Leourania.jpg"/>
            <p:cNvPicPr>
              <a:picLocks noChangeAspect="1" noChangeArrowheads="1"/>
            </p:cNvPicPr>
            <p:nvPr/>
          </p:nvPicPr>
          <p:blipFill>
            <a:blip r:embed="rId15"/>
            <a:srcRect/>
            <a:stretch>
              <a:fillRect/>
            </a:stretch>
          </p:blipFill>
          <p:spPr bwMode="auto">
            <a:xfrm>
              <a:off x="1928794" y="2071678"/>
              <a:ext cx="2438400" cy="3476626"/>
            </a:xfrm>
            <a:prstGeom prst="rect">
              <a:avLst/>
            </a:prstGeom>
            <a:noFill/>
          </p:spPr>
        </p:pic>
        <p:sp>
          <p:nvSpPr>
            <p:cNvPr id="802" name="Прямоугольник 801"/>
            <p:cNvSpPr/>
            <p:nvPr/>
          </p:nvSpPr>
          <p:spPr>
            <a:xfrm>
              <a:off x="4022365" y="1677301"/>
              <a:ext cx="335321" cy="322939"/>
            </a:xfrm>
            <a:prstGeom prst="rect">
              <a:avLst/>
            </a:prstGeom>
            <a:solidFill>
              <a:srgbClr val="C00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803" name="Прямая соединительная линия 802"/>
            <p:cNvCxnSpPr/>
            <p:nvPr/>
          </p:nvCxnSpPr>
          <p:spPr>
            <a:xfrm rot="16200000" flipH="1">
              <a:off x="4093144" y="1738174"/>
              <a:ext cx="193763" cy="201193"/>
            </a:xfrm>
            <a:prstGeom prst="line">
              <a:avLst/>
            </a:prstGeom>
            <a:ln w="57150"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4" name="Прямая соединительная линия 803"/>
            <p:cNvCxnSpPr/>
            <p:nvPr/>
          </p:nvCxnSpPr>
          <p:spPr>
            <a:xfrm rot="5400000">
              <a:off x="4093144" y="1738174"/>
              <a:ext cx="193763" cy="201193"/>
            </a:xfrm>
            <a:prstGeom prst="line">
              <a:avLst/>
            </a:prstGeom>
            <a:ln w="57150"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pic>
        <p:nvPicPr>
          <p:cNvPr id="893" name="Picture 12" descr="MCj04326750000[1]">
            <a:hlinkClick r:id="rId16" action="ppaction://hlinksldjump"/>
          </p:cNvPr>
          <p:cNvPicPr>
            <a:picLocks noChangeAspect="1" noChangeArrowheads="1"/>
          </p:cNvPicPr>
          <p:nvPr/>
        </p:nvPicPr>
        <p:blipFill>
          <a:blip r:embed="rId17" cstate="print">
            <a:duotone>
              <a:schemeClr val="accent6">
                <a:shade val="45000"/>
                <a:satMod val="135000"/>
              </a:schemeClr>
              <a:prstClr val="white"/>
            </a:duotone>
          </a:blip>
          <a:srcRect/>
          <a:stretch>
            <a:fillRect/>
          </a:stretch>
        </p:blipFill>
        <p:spPr bwMode="auto">
          <a:xfrm>
            <a:off x="71406" y="5778000"/>
            <a:ext cx="1079999" cy="1080000"/>
          </a:xfrm>
          <a:prstGeom prst="rect">
            <a:avLst/>
          </a:prstGeom>
          <a:noFill/>
        </p:spPr>
      </p:pic>
    </p:spTree>
  </p:cSld>
  <p:clrMapOvr>
    <a:masterClrMapping/>
  </p:clrMapOvr>
  <p:transition advClick="0"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2000"/>
                                        <p:tgtEl>
                                          <p:spTgt spid="9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2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0" dur="2000"/>
                                        <p:tgtEl>
                                          <p:spTgt spid="9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2000"/>
                                        <p:tgtEl>
                                          <p:spTgt spid="9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2000"/>
                            </p:stCondLst>
                            <p:childTnLst>
                              <p:par>
                                <p:cTn id="15" presetID="2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89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89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  <p:seq concurrent="1" nextAc="seek">
              <p:cTn id="19" restart="whenNotActive" fill="hold" evtFilter="cancelBubble" nodeType="interactiveSeq">
                <p:stCondLst>
                  <p:cond evt="onClick" delay="0">
                    <p:tgtEl>
                      <p:spTgt spid="940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20" fill="hold">
                      <p:stCondLst>
                        <p:cond delay="0"/>
                      </p:stCondLst>
                      <p:childTnLst>
                        <p:par>
                          <p:cTn id="21" fill="hold">
                            <p:stCondLst>
                              <p:cond delay="0"/>
                            </p:stCondLst>
                            <p:childTnLst>
                              <p:par>
                                <p:cTn id="22" presetID="16" presetClass="entr" presetSubtype="2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Horizontal)">
                                      <p:cBhvr>
                                        <p:cTn id="24" dur="2000"/>
                                        <p:tgtEl>
                                          <p:spTgt spid="80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940"/>
                  </p:tgtEl>
                </p:cond>
              </p:nextCondLst>
            </p:seq>
            <p:seq concurrent="1" nextAc="seek">
              <p:cTn id="25" restart="whenNotActive" fill="hold" evtFilter="cancelBubble" nodeType="interactiveSeq">
                <p:stCondLst>
                  <p:cond evt="onClick" delay="0">
                    <p:tgtEl>
                      <p:spTgt spid="805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26" fill="hold">
                      <p:stCondLst>
                        <p:cond delay="0"/>
                      </p:stCondLst>
                      <p:childTnLst>
                        <p:par>
                          <p:cTn id="27" fill="hold">
                            <p:stCondLst>
                              <p:cond delay="0"/>
                            </p:stCondLst>
                            <p:childTnLst>
                              <p:par>
                                <p:cTn id="28" presetID="16" presetClass="exit" presetSubtype="2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arn(inHorizontal)">
                                      <p:cBhvr>
                                        <p:cTn id="29" dur="1000"/>
                                        <p:tgtEl>
                                          <p:spTgt spid="80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999"/>
                                          </p:stCondLst>
                                        </p:cTn>
                                        <p:tgtEl>
                                          <p:spTgt spid="8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805"/>
                  </p:tgtEl>
                </p:cond>
              </p:nextCondLst>
            </p:seq>
          </p:childTnLst>
        </p:cTn>
      </p:par>
    </p:tnLst>
    <p:bldLst>
      <p:bldP spid="940" grpId="0" animBg="1"/>
    </p:bldLst>
  </p:timing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Овал 7"/>
          <p:cNvSpPr/>
          <p:nvPr/>
        </p:nvSpPr>
        <p:spPr>
          <a:xfrm>
            <a:off x="1161024" y="0"/>
            <a:ext cx="6840000" cy="6840000"/>
          </a:xfrm>
          <a:prstGeom prst="ellipse">
            <a:avLst/>
          </a:prstGeom>
          <a:solidFill>
            <a:srgbClr val="0036A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23" name="Овал 22"/>
          <p:cNvSpPr/>
          <p:nvPr/>
        </p:nvSpPr>
        <p:spPr>
          <a:xfrm>
            <a:off x="1428728" y="285728"/>
            <a:ext cx="6286544" cy="6286544"/>
          </a:xfrm>
          <a:prstGeom prst="ellipse">
            <a:avLst/>
          </a:prstGeom>
          <a:noFill/>
          <a:ln w="12700"/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24" name="Овал 23"/>
          <p:cNvSpPr/>
          <p:nvPr/>
        </p:nvSpPr>
        <p:spPr>
          <a:xfrm>
            <a:off x="1928794" y="785794"/>
            <a:ext cx="5286412" cy="5286412"/>
          </a:xfrm>
          <a:prstGeom prst="ellipse">
            <a:avLst/>
          </a:prstGeom>
          <a:noFill/>
          <a:ln w="12700"/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809" name="Овал 808"/>
          <p:cNvSpPr/>
          <p:nvPr/>
        </p:nvSpPr>
        <p:spPr>
          <a:xfrm>
            <a:off x="1285852" y="163710"/>
            <a:ext cx="6572296" cy="6516000"/>
          </a:xfrm>
          <a:prstGeom prst="ellipse">
            <a:avLst/>
          </a:prstGeom>
          <a:noFill/>
          <a:ln w="12700"/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cxnSp>
        <p:nvCxnSpPr>
          <p:cNvPr id="28" name="Прямая соединительная линия 27"/>
          <p:cNvCxnSpPr>
            <a:stCxn id="23" idx="3"/>
            <a:endCxn id="23" idx="7"/>
          </p:cNvCxnSpPr>
          <p:nvPr/>
        </p:nvCxnSpPr>
        <p:spPr>
          <a:xfrm rot="5400000" flipH="1" flipV="1">
            <a:off x="2349370" y="1206372"/>
            <a:ext cx="4445260" cy="4445256"/>
          </a:xfrm>
          <a:prstGeom prst="line">
            <a:avLst/>
          </a:prstGeom>
          <a:ln w="12700"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12" name="Прямая соединительная линия 11"/>
          <p:cNvCxnSpPr>
            <a:stCxn id="23" idx="0"/>
            <a:endCxn id="23" idx="4"/>
          </p:cNvCxnSpPr>
          <p:nvPr/>
        </p:nvCxnSpPr>
        <p:spPr>
          <a:xfrm rot="16200000" flipH="1">
            <a:off x="1428728" y="3429000"/>
            <a:ext cx="6286544" cy="1588"/>
          </a:xfrm>
          <a:prstGeom prst="line">
            <a:avLst/>
          </a:prstGeom>
          <a:ln w="12700"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30" name="Прямая соединительная линия 29"/>
          <p:cNvCxnSpPr>
            <a:stCxn id="23" idx="1"/>
            <a:endCxn id="23" idx="5"/>
          </p:cNvCxnSpPr>
          <p:nvPr/>
        </p:nvCxnSpPr>
        <p:spPr>
          <a:xfrm rot="16200000" flipH="1">
            <a:off x="2349370" y="1206372"/>
            <a:ext cx="4445260" cy="4445256"/>
          </a:xfrm>
          <a:prstGeom prst="line">
            <a:avLst/>
          </a:prstGeom>
          <a:ln w="12700"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807" name="Овал 806"/>
          <p:cNvSpPr/>
          <p:nvPr/>
        </p:nvSpPr>
        <p:spPr>
          <a:xfrm>
            <a:off x="2643174" y="2071678"/>
            <a:ext cx="3786214" cy="3786214"/>
          </a:xfrm>
          <a:prstGeom prst="ellipse">
            <a:avLst/>
          </a:prstGeom>
          <a:noFill/>
          <a:ln w="19050">
            <a:solidFill>
              <a:srgbClr val="C00000"/>
            </a:solidFill>
            <a:prstDash val="sysDash"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cxnSp>
        <p:nvCxnSpPr>
          <p:cNvPr id="10" name="Прямая соединительная линия 9"/>
          <p:cNvCxnSpPr>
            <a:stCxn id="23" idx="2"/>
            <a:endCxn id="23" idx="6"/>
          </p:cNvCxnSpPr>
          <p:nvPr/>
        </p:nvCxnSpPr>
        <p:spPr>
          <a:xfrm rot="10800000" flipH="1">
            <a:off x="1428728" y="3429000"/>
            <a:ext cx="6286544" cy="1588"/>
          </a:xfrm>
          <a:prstGeom prst="line">
            <a:avLst/>
          </a:prstGeom>
          <a:ln w="12700"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13" name="Овал 12"/>
          <p:cNvSpPr/>
          <p:nvPr/>
        </p:nvSpPr>
        <p:spPr>
          <a:xfrm>
            <a:off x="3428992" y="2285992"/>
            <a:ext cx="2286016" cy="2286016"/>
          </a:xfrm>
          <a:prstGeom prst="ellipse">
            <a:avLst/>
          </a:prstGeom>
          <a:noFill/>
          <a:ln w="12700"/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grpSp>
        <p:nvGrpSpPr>
          <p:cNvPr id="2" name="Группа 359"/>
          <p:cNvGrpSpPr/>
          <p:nvPr/>
        </p:nvGrpSpPr>
        <p:grpSpPr>
          <a:xfrm rot="684282">
            <a:off x="4805835" y="2798468"/>
            <a:ext cx="955301" cy="1073931"/>
            <a:chOff x="4940036" y="2439714"/>
            <a:chExt cx="1186162" cy="1333461"/>
          </a:xfrm>
        </p:grpSpPr>
        <p:sp>
          <p:nvSpPr>
            <p:cNvPr id="83" name="8-конечная звезда 82"/>
            <p:cNvSpPr/>
            <p:nvPr/>
          </p:nvSpPr>
          <p:spPr>
            <a:xfrm rot="578312">
              <a:off x="5261829" y="3077799"/>
              <a:ext cx="90000" cy="90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4" name="8-конечная звезда 83"/>
            <p:cNvSpPr/>
            <p:nvPr/>
          </p:nvSpPr>
          <p:spPr>
            <a:xfrm rot="21105294">
              <a:off x="5363088" y="3005642"/>
              <a:ext cx="79200" cy="79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5" name="8-конечная звезда 84"/>
            <p:cNvSpPr/>
            <p:nvPr/>
          </p:nvSpPr>
          <p:spPr>
            <a:xfrm rot="21105294">
              <a:off x="5505486" y="3148039"/>
              <a:ext cx="72000" cy="72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6" name="8-конечная звезда 85"/>
            <p:cNvSpPr/>
            <p:nvPr/>
          </p:nvSpPr>
          <p:spPr>
            <a:xfrm rot="19358116">
              <a:off x="5585146" y="3708375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8" name="8-конечная звезда 87"/>
            <p:cNvSpPr/>
            <p:nvPr/>
          </p:nvSpPr>
          <p:spPr>
            <a:xfrm rot="19358116">
              <a:off x="5494317" y="3565499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9" name="8-конечная звезда 88"/>
            <p:cNvSpPr/>
            <p:nvPr/>
          </p:nvSpPr>
          <p:spPr>
            <a:xfrm rot="19358116">
              <a:off x="5442270" y="3442014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90" name="8-конечная звезда 89"/>
            <p:cNvSpPr/>
            <p:nvPr/>
          </p:nvSpPr>
          <p:spPr>
            <a:xfrm rot="19358116">
              <a:off x="5436487" y="3293354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92" name="Прямая соединительная линия 91"/>
            <p:cNvCxnSpPr>
              <a:stCxn id="84" idx="1"/>
              <a:endCxn id="85" idx="6"/>
            </p:cNvCxnSpPr>
            <p:nvPr/>
          </p:nvCxnSpPr>
          <p:spPr>
            <a:xfrm rot="16200000" flipH="1">
              <a:off x="5445633" y="3057720"/>
              <a:ext cx="79473" cy="10190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6" name="Прямая соединительная линия 95"/>
            <p:cNvCxnSpPr>
              <a:stCxn id="83" idx="1"/>
              <a:endCxn id="90" idx="6"/>
            </p:cNvCxnSpPr>
            <p:nvPr/>
          </p:nvCxnSpPr>
          <p:spPr>
            <a:xfrm rot="16200000" flipH="1">
              <a:off x="5319442" y="3172926"/>
              <a:ext cx="137551" cy="11069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0" name="Прямая соединительная линия 99"/>
            <p:cNvCxnSpPr>
              <a:stCxn id="84" idx="3"/>
              <a:endCxn id="83" idx="7"/>
            </p:cNvCxnSpPr>
            <p:nvPr/>
          </p:nvCxnSpPr>
          <p:spPr>
            <a:xfrm rot="5400000">
              <a:off x="5351367" y="3069130"/>
              <a:ext cx="19787" cy="3546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3" name="Прямая соединительная линия 102"/>
            <p:cNvCxnSpPr>
              <a:stCxn id="85" idx="3"/>
              <a:endCxn id="90" idx="0"/>
            </p:cNvCxnSpPr>
            <p:nvPr/>
          </p:nvCxnSpPr>
          <p:spPr>
            <a:xfrm rot="5400000">
              <a:off x="5450595" y="3231081"/>
              <a:ext cx="87548" cy="5115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6" name="Прямая соединительная линия 105"/>
            <p:cNvCxnSpPr>
              <a:stCxn id="90" idx="2"/>
              <a:endCxn id="89" idx="7"/>
            </p:cNvCxnSpPr>
            <p:nvPr/>
          </p:nvCxnSpPr>
          <p:spPr>
            <a:xfrm rot="16200000" flipH="1">
              <a:off x="5413872" y="3377199"/>
              <a:ext cx="116642" cy="1356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9" name="Прямая соединительная линия 108"/>
            <p:cNvCxnSpPr>
              <a:stCxn id="89" idx="2"/>
              <a:endCxn id="88" idx="6"/>
            </p:cNvCxnSpPr>
            <p:nvPr/>
          </p:nvCxnSpPr>
          <p:spPr>
            <a:xfrm rot="16200000" flipH="1">
              <a:off x="5464702" y="3529795"/>
              <a:ext cx="71983" cy="1272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0" name="Прямая соединительная линия 119"/>
            <p:cNvCxnSpPr>
              <a:stCxn id="88" idx="2"/>
              <a:endCxn id="86" idx="6"/>
            </p:cNvCxnSpPr>
            <p:nvPr/>
          </p:nvCxnSpPr>
          <p:spPr>
            <a:xfrm rot="16200000" flipH="1">
              <a:off x="5526444" y="3643585"/>
              <a:ext cx="91374" cy="5150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28" name="8-конечная звезда 127"/>
            <p:cNvSpPr/>
            <p:nvPr/>
          </p:nvSpPr>
          <p:spPr>
            <a:xfrm rot="19358116">
              <a:off x="5075043" y="2871397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 dirty="0"/>
            </a:p>
          </p:txBody>
        </p:sp>
        <p:sp>
          <p:nvSpPr>
            <p:cNvPr id="129" name="8-конечная звезда 128"/>
            <p:cNvSpPr/>
            <p:nvPr/>
          </p:nvSpPr>
          <p:spPr>
            <a:xfrm rot="19358116">
              <a:off x="5225788" y="2439714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0" name="8-конечная звезда 129"/>
            <p:cNvSpPr/>
            <p:nvPr/>
          </p:nvSpPr>
          <p:spPr>
            <a:xfrm rot="19358116">
              <a:off x="4940036" y="2654028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59" name="8-конечная звезда 258"/>
            <p:cNvSpPr/>
            <p:nvPr/>
          </p:nvSpPr>
          <p:spPr>
            <a:xfrm rot="19358116">
              <a:off x="5225788" y="279690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60" name="8-конечная звезда 259"/>
            <p:cNvSpPr/>
            <p:nvPr/>
          </p:nvSpPr>
          <p:spPr>
            <a:xfrm rot="19358116">
              <a:off x="5582977" y="2654028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61" name="8-конечная звезда 260"/>
            <p:cNvSpPr/>
            <p:nvPr/>
          </p:nvSpPr>
          <p:spPr>
            <a:xfrm rot="19358116">
              <a:off x="5650801" y="3150479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62" name="8-конечная звезда 261"/>
            <p:cNvSpPr/>
            <p:nvPr/>
          </p:nvSpPr>
          <p:spPr>
            <a:xfrm>
              <a:off x="5715008" y="2928934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 dirty="0"/>
            </a:p>
          </p:txBody>
        </p:sp>
        <p:sp>
          <p:nvSpPr>
            <p:cNvPr id="263" name="8-конечная звезда 262"/>
            <p:cNvSpPr/>
            <p:nvPr/>
          </p:nvSpPr>
          <p:spPr>
            <a:xfrm>
              <a:off x="5286380" y="2643182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 dirty="0"/>
            </a:p>
          </p:txBody>
        </p:sp>
        <p:sp>
          <p:nvSpPr>
            <p:cNvPr id="264" name="8-конечная звезда 263"/>
            <p:cNvSpPr/>
            <p:nvPr/>
          </p:nvSpPr>
          <p:spPr>
            <a:xfrm>
              <a:off x="6072198" y="2857496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 dirty="0"/>
            </a:p>
          </p:txBody>
        </p:sp>
        <p:cxnSp>
          <p:nvCxnSpPr>
            <p:cNvPr id="265" name="Прямая соединительная линия 264"/>
            <p:cNvCxnSpPr>
              <a:stCxn id="128" idx="2"/>
              <a:endCxn id="83" idx="5"/>
            </p:cNvCxnSpPr>
            <p:nvPr/>
          </p:nvCxnSpPr>
          <p:spPr>
            <a:xfrm rot="16200000" flipH="1">
              <a:off x="5101177" y="2906492"/>
              <a:ext cx="182398" cy="17681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8" name="Прямая соединительная линия 267"/>
            <p:cNvCxnSpPr>
              <a:stCxn id="128" idx="6"/>
              <a:endCxn id="130" idx="2"/>
            </p:cNvCxnSpPr>
            <p:nvPr/>
          </p:nvCxnSpPr>
          <p:spPr>
            <a:xfrm rot="16200000" flipV="1">
              <a:off x="4946469" y="2739440"/>
              <a:ext cx="172604" cy="9869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1" name="Прямая соединительная линия 270"/>
            <p:cNvCxnSpPr>
              <a:stCxn id="129" idx="4"/>
              <a:endCxn id="130" idx="0"/>
            </p:cNvCxnSpPr>
            <p:nvPr/>
          </p:nvCxnSpPr>
          <p:spPr>
            <a:xfrm rot="10800000" flipV="1">
              <a:off x="4988495" y="2483100"/>
              <a:ext cx="242834" cy="18154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5" name="Прямая соединительная линия 274"/>
            <p:cNvCxnSpPr>
              <a:stCxn id="259" idx="5"/>
              <a:endCxn id="128" idx="0"/>
            </p:cNvCxnSpPr>
            <p:nvPr/>
          </p:nvCxnSpPr>
          <p:spPr>
            <a:xfrm rot="16200000" flipH="1" flipV="1">
              <a:off x="5137609" y="2790055"/>
              <a:ext cx="58157" cy="11867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8" name="Прямая соединительная линия 277"/>
            <p:cNvCxnSpPr>
              <a:stCxn id="263" idx="3"/>
              <a:endCxn id="259" idx="7"/>
            </p:cNvCxnSpPr>
            <p:nvPr/>
          </p:nvCxnSpPr>
          <p:spPr>
            <a:xfrm rot="5400000">
              <a:off x="5221398" y="2724252"/>
              <a:ext cx="107868" cy="3791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2" name="Прямая соединительная линия 281"/>
            <p:cNvCxnSpPr>
              <a:stCxn id="260" idx="6"/>
              <a:endCxn id="129" idx="1"/>
            </p:cNvCxnSpPr>
            <p:nvPr/>
          </p:nvCxnSpPr>
          <p:spPr>
            <a:xfrm rot="16200000" flipV="1">
              <a:off x="5341936" y="2407914"/>
              <a:ext cx="189268" cy="31404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7" name="Прямая соединительная линия 286"/>
            <p:cNvCxnSpPr>
              <a:stCxn id="260" idx="4"/>
              <a:endCxn id="263" idx="0"/>
            </p:cNvCxnSpPr>
            <p:nvPr/>
          </p:nvCxnSpPr>
          <p:spPr>
            <a:xfrm rot="10800000">
              <a:off x="5340380" y="2670182"/>
              <a:ext cx="248138" cy="2723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4" name="Прямая соединительная линия 293"/>
            <p:cNvCxnSpPr>
              <a:stCxn id="86" idx="0"/>
              <a:endCxn id="261" idx="3"/>
            </p:cNvCxnSpPr>
            <p:nvPr/>
          </p:nvCxnSpPr>
          <p:spPr>
            <a:xfrm flipV="1">
              <a:off x="5643297" y="3186320"/>
              <a:ext cx="23112" cy="53479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2" name="Прямая соединительная линия 301"/>
            <p:cNvCxnSpPr>
              <a:stCxn id="262" idx="2"/>
              <a:endCxn id="261" idx="0"/>
            </p:cNvCxnSpPr>
            <p:nvPr/>
          </p:nvCxnSpPr>
          <p:spPr>
            <a:xfrm rot="5400000">
              <a:off x="5625248" y="3040794"/>
              <a:ext cx="174621" cy="5890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5" name="Прямая соединительная линия 304"/>
            <p:cNvCxnSpPr>
              <a:stCxn id="264" idx="4"/>
              <a:endCxn id="260" idx="1"/>
            </p:cNvCxnSpPr>
            <p:nvPr/>
          </p:nvCxnSpPr>
          <p:spPr>
            <a:xfrm rot="10800000">
              <a:off x="5636738" y="2684616"/>
              <a:ext cx="435460" cy="19988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0" name="Прямая соединительная линия 309"/>
            <p:cNvCxnSpPr>
              <a:stCxn id="264" idx="3"/>
              <a:endCxn id="262" idx="0"/>
            </p:cNvCxnSpPr>
            <p:nvPr/>
          </p:nvCxnSpPr>
          <p:spPr>
            <a:xfrm rot="5400000">
              <a:off x="5898384" y="2774212"/>
              <a:ext cx="52346" cy="31109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3" name="Группа 361"/>
          <p:cNvGrpSpPr/>
          <p:nvPr/>
        </p:nvGrpSpPr>
        <p:grpSpPr>
          <a:xfrm rot="566496">
            <a:off x="5490804" y="2555408"/>
            <a:ext cx="738836" cy="811859"/>
            <a:chOff x="5722238" y="1868210"/>
            <a:chExt cx="1036132" cy="1138538"/>
          </a:xfrm>
        </p:grpSpPr>
        <p:sp>
          <p:nvSpPr>
            <p:cNvPr id="317" name="8-конечная звезда 316"/>
            <p:cNvSpPr/>
            <p:nvPr/>
          </p:nvSpPr>
          <p:spPr>
            <a:xfrm rot="19358116">
              <a:off x="5870898" y="2156130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20" name="8-конечная звезда 319"/>
            <p:cNvSpPr/>
            <p:nvPr/>
          </p:nvSpPr>
          <p:spPr>
            <a:xfrm rot="19358116">
              <a:off x="6137259" y="2299006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21" name="8-конечная звезда 320"/>
            <p:cNvSpPr/>
            <p:nvPr/>
          </p:nvSpPr>
          <p:spPr>
            <a:xfrm rot="19358116">
              <a:off x="6299525" y="2727634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22" name="8-конечная звезда 321"/>
            <p:cNvSpPr/>
            <p:nvPr/>
          </p:nvSpPr>
          <p:spPr>
            <a:xfrm rot="19358116">
              <a:off x="6565887" y="2941948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23" name="8-конечная звезда 322"/>
            <p:cNvSpPr/>
            <p:nvPr/>
          </p:nvSpPr>
          <p:spPr>
            <a:xfrm rot="19358116">
              <a:off x="5864476" y="2225400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24" name="8-конечная звезда 323"/>
            <p:cNvSpPr/>
            <p:nvPr/>
          </p:nvSpPr>
          <p:spPr>
            <a:xfrm rot="19358116">
              <a:off x="6011605" y="2296838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25" name="8-конечная звезда 324"/>
            <p:cNvSpPr/>
            <p:nvPr/>
          </p:nvSpPr>
          <p:spPr>
            <a:xfrm rot="19358116">
              <a:off x="6583109" y="2725465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26" name="8-конечная звезда 325"/>
            <p:cNvSpPr/>
            <p:nvPr/>
          </p:nvSpPr>
          <p:spPr>
            <a:xfrm rot="19358116">
              <a:off x="6440233" y="2654028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27" name="8-конечная звезда 326"/>
            <p:cNvSpPr/>
            <p:nvPr/>
          </p:nvSpPr>
          <p:spPr>
            <a:xfrm rot="19358116">
              <a:off x="6440233" y="2225399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28" name="8-конечная звезда 327"/>
            <p:cNvSpPr/>
            <p:nvPr/>
          </p:nvSpPr>
          <p:spPr>
            <a:xfrm rot="19358116">
              <a:off x="6154481" y="2153962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29" name="8-конечная звезда 328"/>
            <p:cNvSpPr/>
            <p:nvPr/>
          </p:nvSpPr>
          <p:spPr>
            <a:xfrm rot="19358116">
              <a:off x="6083043" y="1868210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30" name="8-конечная звезда 329"/>
            <p:cNvSpPr/>
            <p:nvPr/>
          </p:nvSpPr>
          <p:spPr>
            <a:xfrm rot="19358116">
              <a:off x="5793676" y="2078907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 dirty="0"/>
            </a:p>
          </p:txBody>
        </p:sp>
        <p:sp>
          <p:nvSpPr>
            <p:cNvPr id="331" name="8-конечная звезда 330"/>
            <p:cNvSpPr/>
            <p:nvPr/>
          </p:nvSpPr>
          <p:spPr>
            <a:xfrm rot="19358116">
              <a:off x="5722238" y="2078908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 dirty="0"/>
            </a:p>
          </p:txBody>
        </p:sp>
        <p:sp>
          <p:nvSpPr>
            <p:cNvPr id="332" name="8-конечная звезда 331"/>
            <p:cNvSpPr/>
            <p:nvPr/>
          </p:nvSpPr>
          <p:spPr>
            <a:xfrm rot="21342597">
              <a:off x="6287807" y="2644478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 dirty="0"/>
            </a:p>
          </p:txBody>
        </p:sp>
        <p:sp>
          <p:nvSpPr>
            <p:cNvPr id="333" name="8-конечная звезда 332"/>
            <p:cNvSpPr/>
            <p:nvPr/>
          </p:nvSpPr>
          <p:spPr>
            <a:xfrm rot="21342597">
              <a:off x="6230567" y="2087171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 dirty="0"/>
            </a:p>
          </p:txBody>
        </p:sp>
        <p:cxnSp>
          <p:nvCxnSpPr>
            <p:cNvPr id="334" name="Прямая соединительная линия 333"/>
            <p:cNvCxnSpPr>
              <a:stCxn id="326" idx="7"/>
              <a:endCxn id="327" idx="3"/>
            </p:cNvCxnSpPr>
            <p:nvPr/>
          </p:nvCxnSpPr>
          <p:spPr>
            <a:xfrm rot="16200000" flipV="1">
              <a:off x="6279680" y="2463127"/>
              <a:ext cx="375107" cy="717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8" name="Прямая соединительная линия 337"/>
            <p:cNvCxnSpPr>
              <a:stCxn id="325" idx="6"/>
              <a:endCxn id="326" idx="1"/>
            </p:cNvCxnSpPr>
            <p:nvPr/>
          </p:nvCxnSpPr>
          <p:spPr>
            <a:xfrm rot="16200000" flipV="1">
              <a:off x="6520664" y="2657946"/>
              <a:ext cx="46391" cy="9972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41" name="8-конечная звезда 340"/>
            <p:cNvSpPr/>
            <p:nvPr/>
          </p:nvSpPr>
          <p:spPr>
            <a:xfrm rot="19358116">
              <a:off x="6722370" y="2650413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 dirty="0"/>
            </a:p>
          </p:txBody>
        </p:sp>
        <p:cxnSp>
          <p:nvCxnSpPr>
            <p:cNvPr id="342" name="Прямая соединительная линия 341"/>
            <p:cNvCxnSpPr>
              <a:stCxn id="341" idx="4"/>
              <a:endCxn id="325" idx="0"/>
            </p:cNvCxnSpPr>
            <p:nvPr/>
          </p:nvCxnSpPr>
          <p:spPr>
            <a:xfrm rot="10800000" flipV="1">
              <a:off x="6631568" y="2679337"/>
              <a:ext cx="94496" cy="5674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5" name="Прямая соединительная линия 344"/>
            <p:cNvCxnSpPr>
              <a:stCxn id="326" idx="6"/>
              <a:endCxn id="328" idx="2"/>
            </p:cNvCxnSpPr>
            <p:nvPr/>
          </p:nvCxnSpPr>
          <p:spPr>
            <a:xfrm rot="16200000" flipV="1">
              <a:off x="6095783" y="2304505"/>
              <a:ext cx="457148" cy="25298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6" name="Прямая соединительная линия 345"/>
            <p:cNvCxnSpPr>
              <a:stCxn id="328" idx="4"/>
              <a:endCxn id="320" idx="6"/>
            </p:cNvCxnSpPr>
            <p:nvPr/>
          </p:nvCxnSpPr>
          <p:spPr>
            <a:xfrm rot="10800000" flipV="1">
              <a:off x="6149996" y="2197347"/>
              <a:ext cx="10026" cy="10830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7" name="Прямая соединительная линия 346"/>
            <p:cNvCxnSpPr>
              <a:stCxn id="320" idx="3"/>
              <a:endCxn id="332" idx="6"/>
            </p:cNvCxnSpPr>
            <p:nvPr/>
          </p:nvCxnSpPr>
          <p:spPr>
            <a:xfrm rot="16200000" flipH="1">
              <a:off x="6094402" y="2434469"/>
              <a:ext cx="281010" cy="13910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8" name="Прямая соединительная линия 347"/>
            <p:cNvCxnSpPr>
              <a:stCxn id="332" idx="2"/>
              <a:endCxn id="321" idx="6"/>
            </p:cNvCxnSpPr>
            <p:nvPr/>
          </p:nvCxnSpPr>
          <p:spPr>
            <a:xfrm rot="16200000" flipH="1">
              <a:off x="6282780" y="2704800"/>
              <a:ext cx="53855" cy="510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9" name="Прямая соединительная линия 348"/>
            <p:cNvCxnSpPr>
              <a:stCxn id="321" idx="1"/>
              <a:endCxn id="322" idx="5"/>
            </p:cNvCxnSpPr>
            <p:nvPr/>
          </p:nvCxnSpPr>
          <p:spPr>
            <a:xfrm rot="16200000" flipH="1">
              <a:off x="6362254" y="2766122"/>
              <a:ext cx="205704" cy="20213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3" name="Прямая соединительная линия 372"/>
            <p:cNvCxnSpPr>
              <a:stCxn id="329" idx="2"/>
              <a:endCxn id="328" idx="6"/>
            </p:cNvCxnSpPr>
            <p:nvPr/>
          </p:nvCxnSpPr>
          <p:spPr>
            <a:xfrm rot="16200000" flipH="1">
              <a:off x="6024345" y="2018753"/>
              <a:ext cx="242834" cy="3866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4" name="Прямая соединительная линия 373"/>
            <p:cNvCxnSpPr>
              <a:stCxn id="324" idx="1"/>
              <a:endCxn id="320" idx="5"/>
            </p:cNvCxnSpPr>
            <p:nvPr/>
          </p:nvCxnSpPr>
          <p:spPr>
            <a:xfrm rot="5400000" flipH="1" flipV="1">
              <a:off x="6101294" y="2291172"/>
              <a:ext cx="324" cy="7218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5" name="Прямая соединительная линия 374"/>
            <p:cNvCxnSpPr>
              <a:stCxn id="323" idx="2"/>
              <a:endCxn id="324" idx="5"/>
            </p:cNvCxnSpPr>
            <p:nvPr/>
          </p:nvCxnSpPr>
          <p:spPr>
            <a:xfrm rot="16200000" flipH="1">
              <a:off x="5936657" y="2245064"/>
              <a:ext cx="46392" cy="10398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6" name="Прямая соединительная линия 375"/>
            <p:cNvCxnSpPr>
              <a:stCxn id="317" idx="3"/>
              <a:endCxn id="323" idx="3"/>
            </p:cNvCxnSpPr>
            <p:nvPr/>
          </p:nvCxnSpPr>
          <p:spPr>
            <a:xfrm rot="5400000">
              <a:off x="5864182" y="2244349"/>
              <a:ext cx="58519" cy="1110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7" name="Прямая соединительная линия 376"/>
            <p:cNvCxnSpPr>
              <a:stCxn id="328" idx="4"/>
              <a:endCxn id="317" idx="1"/>
            </p:cNvCxnSpPr>
            <p:nvPr/>
          </p:nvCxnSpPr>
          <p:spPr>
            <a:xfrm rot="10800000">
              <a:off x="5935410" y="2192836"/>
              <a:ext cx="224612" cy="451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2" name="Прямая соединительная линия 391"/>
            <p:cNvCxnSpPr>
              <a:stCxn id="323" idx="6"/>
              <a:endCxn id="331" idx="4"/>
            </p:cNvCxnSpPr>
            <p:nvPr/>
          </p:nvCxnSpPr>
          <p:spPr>
            <a:xfrm rot="16200000" flipV="1">
              <a:off x="5738957" y="2094808"/>
              <a:ext cx="123109" cy="14915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3" name="Прямая соединительная линия 392"/>
            <p:cNvCxnSpPr>
              <a:stCxn id="331" idx="5"/>
              <a:endCxn id="330" idx="4"/>
            </p:cNvCxnSpPr>
            <p:nvPr/>
          </p:nvCxnSpPr>
          <p:spPr>
            <a:xfrm rot="16200000" flipH="1">
              <a:off x="5753225" y="2063687"/>
              <a:ext cx="13315" cy="7497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4" name="Прямая соединительная линия 393"/>
            <p:cNvCxnSpPr>
              <a:stCxn id="330" idx="0"/>
              <a:endCxn id="317" idx="6"/>
            </p:cNvCxnSpPr>
            <p:nvPr/>
          </p:nvCxnSpPr>
          <p:spPr>
            <a:xfrm>
              <a:off x="5825982" y="2085983"/>
              <a:ext cx="57653" cy="7679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2" name="Прямая соединительная линия 401"/>
            <p:cNvCxnSpPr>
              <a:stCxn id="326" idx="5"/>
              <a:endCxn id="332" idx="0"/>
            </p:cNvCxnSpPr>
            <p:nvPr/>
          </p:nvCxnSpPr>
          <p:spPr>
            <a:xfrm rot="16200000" flipV="1">
              <a:off x="6373961" y="2610929"/>
              <a:ext cx="16309" cy="11671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7" name="Прямая соединительная линия 406"/>
            <p:cNvCxnSpPr>
              <a:stCxn id="333" idx="3"/>
              <a:endCxn id="328" idx="0"/>
            </p:cNvCxnSpPr>
            <p:nvPr/>
          </p:nvCxnSpPr>
          <p:spPr>
            <a:xfrm rot="5400000">
              <a:off x="6206480" y="2131099"/>
              <a:ext cx="29938" cy="3701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4" name="Группа 360"/>
          <p:cNvGrpSpPr/>
          <p:nvPr/>
        </p:nvGrpSpPr>
        <p:grpSpPr>
          <a:xfrm>
            <a:off x="5865115" y="3286124"/>
            <a:ext cx="719265" cy="1329114"/>
            <a:chOff x="6522518" y="3086269"/>
            <a:chExt cx="719265" cy="1329114"/>
          </a:xfrm>
        </p:grpSpPr>
        <p:sp>
          <p:nvSpPr>
            <p:cNvPr id="411" name="8-конечная звезда 410"/>
            <p:cNvSpPr/>
            <p:nvPr/>
          </p:nvSpPr>
          <p:spPr>
            <a:xfrm rot="19358116">
              <a:off x="7166183" y="3880039"/>
              <a:ext cx="75600" cy="756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12" name="8-конечная звезда 411"/>
            <p:cNvSpPr/>
            <p:nvPr/>
          </p:nvSpPr>
          <p:spPr>
            <a:xfrm rot="19358116">
              <a:off x="6658163" y="3581966"/>
              <a:ext cx="72000" cy="72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13" name="8-конечная звезда 412"/>
            <p:cNvSpPr/>
            <p:nvPr/>
          </p:nvSpPr>
          <p:spPr>
            <a:xfrm rot="19358116">
              <a:off x="6868862" y="3578468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14" name="8-конечная звезда 413"/>
            <p:cNvSpPr/>
            <p:nvPr/>
          </p:nvSpPr>
          <p:spPr>
            <a:xfrm rot="19358116">
              <a:off x="6947529" y="3089885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15" name="8-конечная звезда 414"/>
            <p:cNvSpPr/>
            <p:nvPr/>
          </p:nvSpPr>
          <p:spPr>
            <a:xfrm rot="19358116">
              <a:off x="7011737" y="3439846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16" name="8-конечная звезда 415"/>
            <p:cNvSpPr/>
            <p:nvPr/>
          </p:nvSpPr>
          <p:spPr>
            <a:xfrm rot="19358116" flipV="1">
              <a:off x="7017303" y="3302535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17" name="8-конечная звезда 416"/>
            <p:cNvSpPr/>
            <p:nvPr/>
          </p:nvSpPr>
          <p:spPr>
            <a:xfrm rot="19358116">
              <a:off x="6876091" y="387570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18" name="8-конечная звезда 417"/>
            <p:cNvSpPr/>
            <p:nvPr/>
          </p:nvSpPr>
          <p:spPr>
            <a:xfrm rot="19358116">
              <a:off x="7086790" y="3657772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20" name="8-конечная звезда 419"/>
            <p:cNvSpPr/>
            <p:nvPr/>
          </p:nvSpPr>
          <p:spPr>
            <a:xfrm rot="19358116">
              <a:off x="6729600" y="4157840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421" name="Прямая соединительная линия 420"/>
            <p:cNvCxnSpPr>
              <a:stCxn id="416" idx="6"/>
              <a:endCxn id="414" idx="2"/>
            </p:cNvCxnSpPr>
            <p:nvPr/>
          </p:nvCxnSpPr>
          <p:spPr>
            <a:xfrm rot="5400000" flipH="1">
              <a:off x="6919866" y="3209394"/>
              <a:ext cx="205219" cy="6312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4" name="Прямая соединительная линия 423"/>
            <p:cNvCxnSpPr>
              <a:stCxn id="415" idx="7"/>
              <a:endCxn id="416" idx="6"/>
            </p:cNvCxnSpPr>
            <p:nvPr/>
          </p:nvCxnSpPr>
          <p:spPr>
            <a:xfrm rot="5400000" flipH="1" flipV="1">
              <a:off x="6999919" y="3385968"/>
              <a:ext cx="96522" cy="1171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8" name="Прямая соединительная линия 427"/>
            <p:cNvCxnSpPr>
              <a:stCxn id="418" idx="7"/>
              <a:endCxn id="415" idx="1"/>
            </p:cNvCxnSpPr>
            <p:nvPr/>
          </p:nvCxnSpPr>
          <p:spPr>
            <a:xfrm rot="16200000" flipV="1">
              <a:off x="6992591" y="3543340"/>
              <a:ext cx="187498" cy="4168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1" name="Прямая соединительная линия 430"/>
            <p:cNvCxnSpPr>
              <a:stCxn id="413" idx="0"/>
              <a:endCxn id="415" idx="4"/>
            </p:cNvCxnSpPr>
            <p:nvPr/>
          </p:nvCxnSpPr>
          <p:spPr>
            <a:xfrm flipV="1">
              <a:off x="6917321" y="3483232"/>
              <a:ext cx="99957" cy="10585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6" name="Прямая соединительная линия 435"/>
            <p:cNvCxnSpPr>
              <a:stCxn id="412" idx="1"/>
              <a:endCxn id="413" idx="4"/>
            </p:cNvCxnSpPr>
            <p:nvPr/>
          </p:nvCxnSpPr>
          <p:spPr>
            <a:xfrm rot="5400000" flipH="1" flipV="1">
              <a:off x="6801675" y="3550022"/>
              <a:ext cx="895" cy="14455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9" name="Прямая соединительная линия 438"/>
            <p:cNvCxnSpPr>
              <a:stCxn id="411" idx="6"/>
              <a:endCxn id="418" idx="2"/>
            </p:cNvCxnSpPr>
            <p:nvPr/>
          </p:nvCxnSpPr>
          <p:spPr>
            <a:xfrm rot="16200000" flipV="1">
              <a:off x="7049520" y="3756272"/>
              <a:ext cx="197718" cy="6532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2" name="Прямая соединительная линия 441"/>
            <p:cNvCxnSpPr>
              <a:stCxn id="417" idx="6"/>
              <a:endCxn id="413" idx="2"/>
            </p:cNvCxnSpPr>
            <p:nvPr/>
          </p:nvCxnSpPr>
          <p:spPr>
            <a:xfrm rot="5400000" flipH="1" flipV="1">
              <a:off x="6772318" y="3741315"/>
              <a:ext cx="254317" cy="2554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8" name="Прямая соединительная линия 447"/>
            <p:cNvCxnSpPr>
              <a:stCxn id="417" idx="0"/>
              <a:endCxn id="411" idx="5"/>
            </p:cNvCxnSpPr>
            <p:nvPr/>
          </p:nvCxnSpPr>
          <p:spPr>
            <a:xfrm>
              <a:off x="6924550" y="3886317"/>
              <a:ext cx="241968" cy="2650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2" name="Прямая соединительная линия 451"/>
            <p:cNvCxnSpPr>
              <a:stCxn id="417" idx="4"/>
              <a:endCxn id="420" idx="0"/>
            </p:cNvCxnSpPr>
            <p:nvPr/>
          </p:nvCxnSpPr>
          <p:spPr>
            <a:xfrm rot="10800000" flipV="1">
              <a:off x="6761906" y="3919088"/>
              <a:ext cx="119726" cy="24582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56" name="8-конечная звезда 455"/>
            <p:cNvSpPr/>
            <p:nvPr/>
          </p:nvSpPr>
          <p:spPr>
            <a:xfrm rot="19358116">
              <a:off x="7097638" y="4097246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 dirty="0"/>
            </a:p>
          </p:txBody>
        </p:sp>
        <p:sp>
          <p:nvSpPr>
            <p:cNvPr id="457" name="8-конечная звезда 456"/>
            <p:cNvSpPr/>
            <p:nvPr/>
          </p:nvSpPr>
          <p:spPr>
            <a:xfrm rot="19358116">
              <a:off x="6947528" y="4232892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 dirty="0"/>
            </a:p>
          </p:txBody>
        </p:sp>
        <p:cxnSp>
          <p:nvCxnSpPr>
            <p:cNvPr id="458" name="Прямая соединительная линия 457"/>
            <p:cNvCxnSpPr>
              <a:stCxn id="456" idx="7"/>
              <a:endCxn id="411" idx="3"/>
            </p:cNvCxnSpPr>
            <p:nvPr/>
          </p:nvCxnSpPr>
          <p:spPr>
            <a:xfrm rot="5400000" flipH="1" flipV="1">
              <a:off x="7092503" y="3991027"/>
              <a:ext cx="142181" cy="7073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1" name="Прямая соединительная линия 460"/>
            <p:cNvCxnSpPr>
              <a:stCxn id="457" idx="0"/>
              <a:endCxn id="456" idx="4"/>
            </p:cNvCxnSpPr>
            <p:nvPr/>
          </p:nvCxnSpPr>
          <p:spPr>
            <a:xfrm flipV="1">
              <a:off x="6995987" y="4140632"/>
              <a:ext cx="107192" cy="10287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4" name="Прямая соединительная линия 463"/>
            <p:cNvCxnSpPr>
              <a:stCxn id="420" idx="3"/>
              <a:endCxn id="457" idx="6"/>
            </p:cNvCxnSpPr>
            <p:nvPr/>
          </p:nvCxnSpPr>
          <p:spPr>
            <a:xfrm rot="16200000" flipH="1">
              <a:off x="6829299" y="4109590"/>
              <a:ext cx="44752" cy="21293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67" name="8-конечная звезда 466"/>
            <p:cNvSpPr/>
            <p:nvPr/>
          </p:nvSpPr>
          <p:spPr>
            <a:xfrm rot="19358116">
              <a:off x="6872476" y="3086269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68" name="8-конечная звезда 467"/>
            <p:cNvSpPr/>
            <p:nvPr/>
          </p:nvSpPr>
          <p:spPr>
            <a:xfrm rot="19358116">
              <a:off x="6872476" y="3300583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69" name="8-конечная звезда 468"/>
            <p:cNvSpPr/>
            <p:nvPr/>
          </p:nvSpPr>
          <p:spPr>
            <a:xfrm rot="19358116">
              <a:off x="6736831" y="4379383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70" name="8-конечная звезда 469"/>
            <p:cNvSpPr/>
            <p:nvPr/>
          </p:nvSpPr>
          <p:spPr>
            <a:xfrm rot="19358116">
              <a:off x="6522518" y="4236507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471" name="Прямая соединительная линия 470"/>
            <p:cNvCxnSpPr>
              <a:stCxn id="468" idx="1"/>
              <a:endCxn id="467" idx="2"/>
            </p:cNvCxnSpPr>
            <p:nvPr/>
          </p:nvCxnSpPr>
          <p:spPr>
            <a:xfrm rot="5400000" flipH="1">
              <a:off x="6803659" y="3216317"/>
              <a:ext cx="202400" cy="691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5" name="Прямая соединительная линия 474"/>
            <p:cNvCxnSpPr>
              <a:stCxn id="467" idx="1"/>
              <a:endCxn id="414" idx="4"/>
            </p:cNvCxnSpPr>
            <p:nvPr/>
          </p:nvCxnSpPr>
          <p:spPr>
            <a:xfrm rot="16200000" flipH="1">
              <a:off x="6917388" y="3097589"/>
              <a:ext cx="26610" cy="4475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8" name="Прямая соединительная линия 477"/>
            <p:cNvCxnSpPr>
              <a:stCxn id="415" idx="6"/>
              <a:endCxn id="468" idx="1"/>
            </p:cNvCxnSpPr>
            <p:nvPr/>
          </p:nvCxnSpPr>
          <p:spPr>
            <a:xfrm rot="16200000" flipV="1">
              <a:off x="6903128" y="3326164"/>
              <a:ext cx="124412" cy="11403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2" name="Прямая соединительная линия 481"/>
            <p:cNvCxnSpPr>
              <a:stCxn id="469" idx="0"/>
              <a:endCxn id="457" idx="4"/>
            </p:cNvCxnSpPr>
            <p:nvPr/>
          </p:nvCxnSpPr>
          <p:spPr>
            <a:xfrm flipV="1">
              <a:off x="6769137" y="4276278"/>
              <a:ext cx="183932" cy="11018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5" name="Прямая соединительная линия 484"/>
            <p:cNvCxnSpPr>
              <a:stCxn id="470" idx="0"/>
              <a:endCxn id="420" idx="4"/>
            </p:cNvCxnSpPr>
            <p:nvPr/>
          </p:nvCxnSpPr>
          <p:spPr>
            <a:xfrm flipV="1">
              <a:off x="6554824" y="4186764"/>
              <a:ext cx="178470" cy="5681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5" name="Группа 362"/>
          <p:cNvGrpSpPr/>
          <p:nvPr/>
        </p:nvGrpSpPr>
        <p:grpSpPr>
          <a:xfrm rot="1585141">
            <a:off x="5304453" y="2021759"/>
            <a:ext cx="538571" cy="514328"/>
            <a:chOff x="5297225" y="1370312"/>
            <a:chExt cx="554067" cy="623337"/>
          </a:xfrm>
        </p:grpSpPr>
        <p:sp>
          <p:nvSpPr>
            <p:cNvPr id="127" name="8-конечная звезда 126"/>
            <p:cNvSpPr/>
            <p:nvPr/>
          </p:nvSpPr>
          <p:spPr>
            <a:xfrm rot="19358116">
              <a:off x="5585146" y="1708111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1" name="8-конечная звезда 130"/>
            <p:cNvSpPr/>
            <p:nvPr/>
          </p:nvSpPr>
          <p:spPr>
            <a:xfrm rot="19358116">
              <a:off x="5442271" y="1370312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2" name="8-конечная звезда 131"/>
            <p:cNvSpPr/>
            <p:nvPr/>
          </p:nvSpPr>
          <p:spPr>
            <a:xfrm rot="19358116">
              <a:off x="5509370" y="1801157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4" name="8-конечная звезда 133"/>
            <p:cNvSpPr/>
            <p:nvPr/>
          </p:nvSpPr>
          <p:spPr>
            <a:xfrm rot="19358116">
              <a:off x="5297225" y="1582458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5" name="8-конечная звезда 134"/>
            <p:cNvSpPr/>
            <p:nvPr/>
          </p:nvSpPr>
          <p:spPr>
            <a:xfrm rot="19358116">
              <a:off x="5440101" y="1939649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6" name="8-конечная звезда 135"/>
            <p:cNvSpPr/>
            <p:nvPr/>
          </p:nvSpPr>
          <p:spPr>
            <a:xfrm rot="19358116">
              <a:off x="5797292" y="1653895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37" name="Прямая соединительная линия 136"/>
            <p:cNvCxnSpPr>
              <a:stCxn id="127" idx="6"/>
              <a:endCxn id="131" idx="2"/>
            </p:cNvCxnSpPr>
            <p:nvPr/>
          </p:nvCxnSpPr>
          <p:spPr>
            <a:xfrm rot="16200000" flipV="1">
              <a:off x="5402961" y="1519837"/>
              <a:ext cx="286297" cy="10354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0" name="Прямая соединительная линия 139"/>
            <p:cNvCxnSpPr>
              <a:stCxn id="132" idx="6"/>
              <a:endCxn id="134" idx="2"/>
            </p:cNvCxnSpPr>
            <p:nvPr/>
          </p:nvCxnSpPr>
          <p:spPr>
            <a:xfrm rot="16200000" flipV="1">
              <a:off x="5341900" y="1629629"/>
              <a:ext cx="174673" cy="17725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3" name="Прямая соединительная линия 142"/>
            <p:cNvCxnSpPr>
              <a:stCxn id="135" idx="0"/>
              <a:endCxn id="132" idx="3"/>
            </p:cNvCxnSpPr>
            <p:nvPr/>
          </p:nvCxnSpPr>
          <p:spPr>
            <a:xfrm flipV="1">
              <a:off x="5488560" y="1844166"/>
              <a:ext cx="39540" cy="10609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9" name="Прямая соединительная линия 148"/>
            <p:cNvCxnSpPr>
              <a:stCxn id="136" idx="5"/>
              <a:endCxn id="127" idx="1"/>
            </p:cNvCxnSpPr>
            <p:nvPr/>
          </p:nvCxnSpPr>
          <p:spPr>
            <a:xfrm rot="16200000" flipH="1" flipV="1">
              <a:off x="5689841" y="1637125"/>
              <a:ext cx="67508" cy="14787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3" name="Прямая соединительная линия 152"/>
            <p:cNvCxnSpPr>
              <a:stCxn id="134" idx="0"/>
              <a:endCxn id="131" idx="4"/>
            </p:cNvCxnSpPr>
            <p:nvPr/>
          </p:nvCxnSpPr>
          <p:spPr>
            <a:xfrm flipV="1">
              <a:off x="5345684" y="1422375"/>
              <a:ext cx="103236" cy="17069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8" name="Прямая соединительная линия 157"/>
            <p:cNvCxnSpPr>
              <a:stCxn id="132" idx="0"/>
              <a:endCxn id="127" idx="4"/>
            </p:cNvCxnSpPr>
            <p:nvPr/>
          </p:nvCxnSpPr>
          <p:spPr>
            <a:xfrm flipV="1">
              <a:off x="5548137" y="1760174"/>
              <a:ext cx="43658" cy="4947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64" name="8-конечная звезда 163"/>
            <p:cNvSpPr/>
            <p:nvPr/>
          </p:nvSpPr>
          <p:spPr>
            <a:xfrm rot="19358116">
              <a:off x="5449625" y="1734858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</p:grpSp>
      <p:grpSp>
        <p:nvGrpSpPr>
          <p:cNvPr id="6" name="Группа 363"/>
          <p:cNvGrpSpPr/>
          <p:nvPr/>
        </p:nvGrpSpPr>
        <p:grpSpPr>
          <a:xfrm rot="589541">
            <a:off x="4520577" y="1928802"/>
            <a:ext cx="656137" cy="504421"/>
            <a:chOff x="4294925" y="1294537"/>
            <a:chExt cx="841986" cy="647297"/>
          </a:xfrm>
        </p:grpSpPr>
        <p:sp>
          <p:nvSpPr>
            <p:cNvPr id="161" name="8-конечная звезда 160"/>
            <p:cNvSpPr/>
            <p:nvPr/>
          </p:nvSpPr>
          <p:spPr>
            <a:xfrm rot="578312">
              <a:off x="5046604" y="1792826"/>
              <a:ext cx="90000" cy="90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62" name="8-конечная звезда 161"/>
            <p:cNvSpPr/>
            <p:nvPr/>
          </p:nvSpPr>
          <p:spPr>
            <a:xfrm rot="21105294">
              <a:off x="4934460" y="1862634"/>
              <a:ext cx="79200" cy="79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63" name="8-конечная звезда 162"/>
            <p:cNvSpPr/>
            <p:nvPr/>
          </p:nvSpPr>
          <p:spPr>
            <a:xfrm rot="19358116">
              <a:off x="4654283" y="1868210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65" name="8-конечная звезда 164"/>
            <p:cNvSpPr/>
            <p:nvPr/>
          </p:nvSpPr>
          <p:spPr>
            <a:xfrm rot="19358116">
              <a:off x="4868598" y="1582458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66" name="8-конечная звезда 165"/>
            <p:cNvSpPr/>
            <p:nvPr/>
          </p:nvSpPr>
          <p:spPr>
            <a:xfrm rot="19358116">
              <a:off x="4868598" y="1725332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67" name="8-конечная звезда 166"/>
            <p:cNvSpPr/>
            <p:nvPr/>
          </p:nvSpPr>
          <p:spPr>
            <a:xfrm rot="19358116">
              <a:off x="5082911" y="1653895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70" name="8-конечная звезда 169"/>
            <p:cNvSpPr/>
            <p:nvPr/>
          </p:nvSpPr>
          <p:spPr>
            <a:xfrm rot="19358116">
              <a:off x="4935782" y="1435328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71" name="8-конечная звезда 170"/>
            <p:cNvSpPr/>
            <p:nvPr/>
          </p:nvSpPr>
          <p:spPr>
            <a:xfrm rot="19358116">
              <a:off x="5009304" y="1723165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72" name="8-конечная звезда 171"/>
            <p:cNvSpPr/>
            <p:nvPr/>
          </p:nvSpPr>
          <p:spPr>
            <a:xfrm rot="19358116">
              <a:off x="4652114" y="1294537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73" name="8-конечная звезда 172"/>
            <p:cNvSpPr/>
            <p:nvPr/>
          </p:nvSpPr>
          <p:spPr>
            <a:xfrm rot="628005">
              <a:off x="4504127" y="1503738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74" name="8-конечная звезда 173"/>
            <p:cNvSpPr/>
            <p:nvPr/>
          </p:nvSpPr>
          <p:spPr>
            <a:xfrm rot="19358116">
              <a:off x="4794990" y="1805487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77" name="8-конечная звезда 176"/>
            <p:cNvSpPr/>
            <p:nvPr/>
          </p:nvSpPr>
          <p:spPr>
            <a:xfrm rot="19358116">
              <a:off x="4513576" y="1370313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78" name="8-конечная звезда 177"/>
            <p:cNvSpPr/>
            <p:nvPr/>
          </p:nvSpPr>
          <p:spPr>
            <a:xfrm rot="19358116">
              <a:off x="4799329" y="1513188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79" name="8-конечная звезда 178"/>
            <p:cNvSpPr/>
            <p:nvPr/>
          </p:nvSpPr>
          <p:spPr>
            <a:xfrm rot="19358116">
              <a:off x="4585014" y="1636673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80" name="8-конечная звезда 179"/>
            <p:cNvSpPr/>
            <p:nvPr/>
          </p:nvSpPr>
          <p:spPr>
            <a:xfrm rot="19358116">
              <a:off x="4442138" y="1565235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82" name="8-конечная звезда 181"/>
            <p:cNvSpPr/>
            <p:nvPr/>
          </p:nvSpPr>
          <p:spPr>
            <a:xfrm rot="19358116">
              <a:off x="4370699" y="1565235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83" name="8-конечная звезда 182"/>
            <p:cNvSpPr/>
            <p:nvPr/>
          </p:nvSpPr>
          <p:spPr>
            <a:xfrm rot="19358116">
              <a:off x="4294925" y="1580288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84" name="Прямая соединительная линия 183"/>
            <p:cNvCxnSpPr>
              <a:stCxn id="172" idx="2"/>
              <a:endCxn id="170" idx="5"/>
            </p:cNvCxnSpPr>
            <p:nvPr/>
          </p:nvCxnSpPr>
          <p:spPr>
            <a:xfrm rot="16200000" flipH="1">
              <a:off x="4748704" y="1271423"/>
              <a:ext cx="125437" cy="24919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9" name="Прямая соединительная линия 188"/>
            <p:cNvCxnSpPr>
              <a:stCxn id="170" idx="4"/>
              <a:endCxn id="165" idx="0"/>
            </p:cNvCxnSpPr>
            <p:nvPr/>
          </p:nvCxnSpPr>
          <p:spPr>
            <a:xfrm rot="10800000" flipV="1">
              <a:off x="4917057" y="1478714"/>
              <a:ext cx="24266" cy="11435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0" name="Прямая соединительная линия 189"/>
            <p:cNvCxnSpPr>
              <a:stCxn id="165" idx="2"/>
              <a:endCxn id="171" idx="5"/>
            </p:cNvCxnSpPr>
            <p:nvPr/>
          </p:nvCxnSpPr>
          <p:spPr>
            <a:xfrm rot="16200000" flipH="1">
              <a:off x="4905250" y="1637650"/>
              <a:ext cx="110978" cy="9751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1" name="Прямая соединительная линия 190"/>
            <p:cNvCxnSpPr>
              <a:stCxn id="171" idx="0"/>
              <a:endCxn id="167" idx="4"/>
            </p:cNvCxnSpPr>
            <p:nvPr/>
          </p:nvCxnSpPr>
          <p:spPr>
            <a:xfrm flipV="1">
              <a:off x="5048071" y="1697281"/>
              <a:ext cx="40381" cy="3437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2" name="Прямая соединительная линия 191"/>
            <p:cNvCxnSpPr>
              <a:stCxn id="171" idx="2"/>
              <a:endCxn id="161" idx="5"/>
            </p:cNvCxnSpPr>
            <p:nvPr/>
          </p:nvCxnSpPr>
          <p:spPr>
            <a:xfrm rot="16200000" flipH="1">
              <a:off x="5035189" y="1770756"/>
              <a:ext cx="39196" cy="2154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3" name="Прямая соединительная линия 192"/>
            <p:cNvCxnSpPr>
              <a:stCxn id="178" idx="5"/>
              <a:endCxn id="177" idx="1"/>
            </p:cNvCxnSpPr>
            <p:nvPr/>
          </p:nvCxnSpPr>
          <p:spPr>
            <a:xfrm rot="16200000" flipV="1">
              <a:off x="4621721" y="1363386"/>
              <a:ext cx="134265" cy="22152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4" name="Прямая соединительная линия 203"/>
            <p:cNvCxnSpPr>
              <a:stCxn id="165" idx="2"/>
              <a:endCxn id="178" idx="2"/>
            </p:cNvCxnSpPr>
            <p:nvPr/>
          </p:nvCxnSpPr>
          <p:spPr>
            <a:xfrm rot="5400000" flipH="1">
              <a:off x="4851899" y="1570832"/>
              <a:ext cx="59578" cy="6059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5" name="Прямая соединительная линия 204"/>
            <p:cNvCxnSpPr>
              <a:stCxn id="166" idx="5"/>
              <a:endCxn id="179" idx="1"/>
            </p:cNvCxnSpPr>
            <p:nvPr/>
          </p:nvCxnSpPr>
          <p:spPr>
            <a:xfrm rot="16200000" flipV="1">
              <a:off x="4721499" y="1601406"/>
              <a:ext cx="75367" cy="21931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6" name="Прямая соединительная линия 205"/>
            <p:cNvCxnSpPr>
              <a:stCxn id="171" idx="5"/>
              <a:endCxn id="166" idx="1"/>
            </p:cNvCxnSpPr>
            <p:nvPr/>
          </p:nvCxnSpPr>
          <p:spPr>
            <a:xfrm rot="16200000" flipH="1" flipV="1">
              <a:off x="4958915" y="1705339"/>
              <a:ext cx="14024" cy="8713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2" name="Прямая соединительная линия 221"/>
            <p:cNvCxnSpPr>
              <a:stCxn id="174" idx="7"/>
              <a:endCxn id="166" idx="4"/>
            </p:cNvCxnSpPr>
            <p:nvPr/>
          </p:nvCxnSpPr>
          <p:spPr>
            <a:xfrm rot="5400000" flipH="1" flipV="1">
              <a:off x="4828319" y="1759859"/>
              <a:ext cx="36960" cy="5467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3" name="Прямая соединительная линия 222"/>
            <p:cNvCxnSpPr>
              <a:stCxn id="163" idx="0"/>
              <a:endCxn id="174" idx="5"/>
            </p:cNvCxnSpPr>
            <p:nvPr/>
          </p:nvCxnSpPr>
          <p:spPr>
            <a:xfrm flipV="1">
              <a:off x="4702742" y="1824217"/>
              <a:ext cx="92439" cy="5460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4" name="Прямая соединительная линия 223"/>
            <p:cNvCxnSpPr>
              <a:stCxn id="174" idx="1"/>
              <a:endCxn id="162" idx="5"/>
            </p:cNvCxnSpPr>
            <p:nvPr/>
          </p:nvCxnSpPr>
          <p:spPr>
            <a:xfrm rot="16200000" flipH="1">
              <a:off x="4865876" y="1802080"/>
              <a:ext cx="48581" cy="10433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9" name="Прямая соединительная линия 228"/>
            <p:cNvCxnSpPr>
              <a:stCxn id="173" idx="1"/>
              <a:endCxn id="179" idx="7"/>
            </p:cNvCxnSpPr>
            <p:nvPr/>
          </p:nvCxnSpPr>
          <p:spPr>
            <a:xfrm rot="16200000" flipH="1">
              <a:off x="4532931" y="1548173"/>
              <a:ext cx="93828" cy="8374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0" name="Прямая соединительная линия 229"/>
            <p:cNvCxnSpPr>
              <a:stCxn id="180" idx="1"/>
              <a:endCxn id="179" idx="6"/>
            </p:cNvCxnSpPr>
            <p:nvPr/>
          </p:nvCxnSpPr>
          <p:spPr>
            <a:xfrm rot="16200000" flipH="1">
              <a:off x="4531509" y="1577080"/>
              <a:ext cx="41382" cy="9110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1" name="Прямая соединительная линия 230"/>
            <p:cNvCxnSpPr>
              <a:stCxn id="183" idx="1"/>
              <a:endCxn id="180" idx="5"/>
            </p:cNvCxnSpPr>
            <p:nvPr/>
          </p:nvCxnSpPr>
          <p:spPr>
            <a:xfrm rot="5400000" flipH="1" flipV="1">
              <a:off x="4384466" y="1546798"/>
              <a:ext cx="11428" cy="10449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7" name="Группа 364"/>
          <p:cNvGrpSpPr/>
          <p:nvPr/>
        </p:nvGrpSpPr>
        <p:grpSpPr>
          <a:xfrm rot="824949">
            <a:off x="3473154" y="1928802"/>
            <a:ext cx="957465" cy="487051"/>
            <a:chOff x="2866670" y="1509356"/>
            <a:chExt cx="1220286" cy="620745"/>
          </a:xfrm>
        </p:grpSpPr>
        <p:cxnSp>
          <p:nvCxnSpPr>
            <p:cNvPr id="221" name="Прямая соединительная линия 220"/>
            <p:cNvCxnSpPr>
              <a:stCxn id="245" idx="5"/>
              <a:endCxn id="248" idx="1"/>
            </p:cNvCxnSpPr>
            <p:nvPr/>
          </p:nvCxnSpPr>
          <p:spPr>
            <a:xfrm rot="16200000" flipV="1">
              <a:off x="3859472" y="1675800"/>
              <a:ext cx="4245" cy="30736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2" name="Прямая соединительная линия 231"/>
            <p:cNvCxnSpPr>
              <a:stCxn id="266" idx="2"/>
              <a:endCxn id="251" idx="6"/>
            </p:cNvCxnSpPr>
            <p:nvPr/>
          </p:nvCxnSpPr>
          <p:spPr>
            <a:xfrm rot="16200000" flipH="1">
              <a:off x="3278275" y="1609729"/>
              <a:ext cx="95704" cy="11435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45" name="8-конечная звезда 244"/>
            <p:cNvSpPr/>
            <p:nvPr/>
          </p:nvSpPr>
          <p:spPr>
            <a:xfrm rot="19358116">
              <a:off x="4014956" y="1800387"/>
              <a:ext cx="72000" cy="72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46" name="8-конечная звезда 245"/>
            <p:cNvSpPr/>
            <p:nvPr/>
          </p:nvSpPr>
          <p:spPr>
            <a:xfrm rot="19358116">
              <a:off x="3299131" y="2065301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47" name="8-конечная звезда 246"/>
            <p:cNvSpPr/>
            <p:nvPr/>
          </p:nvSpPr>
          <p:spPr>
            <a:xfrm rot="19358116">
              <a:off x="3511275" y="1868210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48" name="8-конечная звезда 247"/>
            <p:cNvSpPr/>
            <p:nvPr/>
          </p:nvSpPr>
          <p:spPr>
            <a:xfrm rot="19358116">
              <a:off x="3654151" y="1796772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49" name="8-конечная звезда 248"/>
            <p:cNvSpPr/>
            <p:nvPr/>
          </p:nvSpPr>
          <p:spPr>
            <a:xfrm rot="21105294">
              <a:off x="3505700" y="1648320"/>
              <a:ext cx="79200" cy="79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50" name="8-конечная звезда 249"/>
            <p:cNvSpPr/>
            <p:nvPr/>
          </p:nvSpPr>
          <p:spPr>
            <a:xfrm rot="19358116">
              <a:off x="3511276" y="172533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51" name="8-конечная звезда 250"/>
            <p:cNvSpPr/>
            <p:nvPr/>
          </p:nvSpPr>
          <p:spPr>
            <a:xfrm rot="19358116">
              <a:off x="3370569" y="1708111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52" name="8-конечная звезда 251"/>
            <p:cNvSpPr/>
            <p:nvPr/>
          </p:nvSpPr>
          <p:spPr>
            <a:xfrm rot="19358116">
              <a:off x="3439837" y="172533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53" name="8-конечная звезда 252"/>
            <p:cNvSpPr/>
            <p:nvPr/>
          </p:nvSpPr>
          <p:spPr>
            <a:xfrm rot="19358116">
              <a:off x="3208301" y="1727503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54" name="8-конечная звезда 253"/>
            <p:cNvSpPr/>
            <p:nvPr/>
          </p:nvSpPr>
          <p:spPr>
            <a:xfrm rot="19358116">
              <a:off x="2868332" y="1868209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55" name="8-конечная звезда 254"/>
            <p:cNvSpPr/>
            <p:nvPr/>
          </p:nvSpPr>
          <p:spPr>
            <a:xfrm rot="19358116">
              <a:off x="4012788" y="1583904"/>
              <a:ext cx="61200" cy="61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56" name="8-конечная звезда 255"/>
            <p:cNvSpPr/>
            <p:nvPr/>
          </p:nvSpPr>
          <p:spPr>
            <a:xfrm rot="19358116">
              <a:off x="3080479" y="1794601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57" name="8-конечная звезда 256"/>
            <p:cNvSpPr/>
            <p:nvPr/>
          </p:nvSpPr>
          <p:spPr>
            <a:xfrm rot="19358116">
              <a:off x="3009040" y="1937479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58" name="8-конечная звезда 257"/>
            <p:cNvSpPr/>
            <p:nvPr/>
          </p:nvSpPr>
          <p:spPr>
            <a:xfrm rot="19358116">
              <a:off x="3091363" y="1580288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66" name="8-конечная звезда 265"/>
            <p:cNvSpPr/>
            <p:nvPr/>
          </p:nvSpPr>
          <p:spPr>
            <a:xfrm rot="19358116">
              <a:off x="3234239" y="1580289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67" name="8-конечная звезда 266"/>
            <p:cNvSpPr/>
            <p:nvPr/>
          </p:nvSpPr>
          <p:spPr>
            <a:xfrm rot="19358116" flipV="1">
              <a:off x="2866670" y="1652232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69" name="8-конечная звезда 268"/>
            <p:cNvSpPr/>
            <p:nvPr/>
          </p:nvSpPr>
          <p:spPr>
            <a:xfrm rot="19358116" flipV="1">
              <a:off x="3509612" y="1580794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70" name="8-конечная звезда 269"/>
            <p:cNvSpPr/>
            <p:nvPr/>
          </p:nvSpPr>
          <p:spPr>
            <a:xfrm rot="19358116" flipV="1">
              <a:off x="3438174" y="1509356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276" name="Прямая соединительная линия 275"/>
            <p:cNvCxnSpPr>
              <a:stCxn id="269" idx="4"/>
              <a:endCxn id="251" idx="0"/>
            </p:cNvCxnSpPr>
            <p:nvPr/>
          </p:nvCxnSpPr>
          <p:spPr>
            <a:xfrm rot="10800000" flipV="1">
              <a:off x="3428721" y="1617526"/>
              <a:ext cx="85583" cy="10332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7" name="Прямая соединительная линия 276"/>
            <p:cNvCxnSpPr>
              <a:stCxn id="269" idx="2"/>
              <a:endCxn id="270" idx="6"/>
            </p:cNvCxnSpPr>
            <p:nvPr/>
          </p:nvCxnSpPr>
          <p:spPr>
            <a:xfrm rot="16200000" flipV="1">
              <a:off x="3479203" y="1546089"/>
              <a:ext cx="35101" cy="4369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9" name="Прямая соединительная линия 278"/>
            <p:cNvCxnSpPr>
              <a:stCxn id="252" idx="5"/>
              <a:endCxn id="250" idx="4"/>
            </p:cNvCxnSpPr>
            <p:nvPr/>
          </p:nvCxnSpPr>
          <p:spPr>
            <a:xfrm rot="16200000" flipH="1">
              <a:off x="3468459" y="1720362"/>
              <a:ext cx="19973" cy="7674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0" name="Прямая соединительная линия 279"/>
            <p:cNvCxnSpPr>
              <a:stCxn id="250" idx="3"/>
              <a:endCxn id="247" idx="0"/>
            </p:cNvCxnSpPr>
            <p:nvPr/>
          </p:nvCxnSpPr>
          <p:spPr>
            <a:xfrm rot="16200000" flipH="1">
              <a:off x="3497346" y="1816436"/>
              <a:ext cx="99730" cy="2504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1" name="Прямая соединительная линия 280"/>
            <p:cNvCxnSpPr>
              <a:stCxn id="249" idx="7"/>
              <a:endCxn id="255" idx="4"/>
            </p:cNvCxnSpPr>
            <p:nvPr/>
          </p:nvCxnSpPr>
          <p:spPr>
            <a:xfrm rot="5400000" flipH="1" flipV="1">
              <a:off x="3782472" y="1419599"/>
              <a:ext cx="23118" cy="45007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3" name="Прямая соединительная линия 282"/>
            <p:cNvCxnSpPr>
              <a:stCxn id="255" idx="3"/>
              <a:endCxn id="248" idx="0"/>
            </p:cNvCxnSpPr>
            <p:nvPr/>
          </p:nvCxnSpPr>
          <p:spPr>
            <a:xfrm rot="5400000">
              <a:off x="3789689" y="1557753"/>
              <a:ext cx="162554" cy="33671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4" name="Прямая соединительная линия 283"/>
            <p:cNvCxnSpPr>
              <a:stCxn id="246" idx="0"/>
              <a:endCxn id="247" idx="4"/>
            </p:cNvCxnSpPr>
            <p:nvPr/>
          </p:nvCxnSpPr>
          <p:spPr>
            <a:xfrm flipV="1">
              <a:off x="3357282" y="1911596"/>
              <a:ext cx="159534" cy="16644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5" name="Прямая соединительная линия 284"/>
            <p:cNvCxnSpPr>
              <a:stCxn id="247" idx="1"/>
              <a:endCxn id="248" idx="4"/>
            </p:cNvCxnSpPr>
            <p:nvPr/>
          </p:nvCxnSpPr>
          <p:spPr>
            <a:xfrm rot="5400000" flipH="1" flipV="1">
              <a:off x="3583044" y="1822150"/>
              <a:ext cx="58639" cy="9465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9" name="Прямая соединительная линия 338"/>
            <p:cNvCxnSpPr>
              <a:stCxn id="254" idx="0"/>
              <a:endCxn id="258" idx="3"/>
            </p:cNvCxnSpPr>
            <p:nvPr/>
          </p:nvCxnSpPr>
          <p:spPr>
            <a:xfrm flipV="1">
              <a:off x="2916791" y="1623297"/>
              <a:ext cx="193302" cy="25552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0" name="Прямая соединительная линия 339"/>
            <p:cNvCxnSpPr>
              <a:stCxn id="267" idx="5"/>
              <a:endCxn id="254" idx="7"/>
            </p:cNvCxnSpPr>
            <p:nvPr/>
          </p:nvCxnSpPr>
          <p:spPr>
            <a:xfrm rot="16200000" flipH="1">
              <a:off x="2807356" y="1776884"/>
              <a:ext cx="170699" cy="1242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3" name="Прямая соединительная линия 342"/>
            <p:cNvCxnSpPr>
              <a:stCxn id="254" idx="1"/>
              <a:endCxn id="257" idx="2"/>
            </p:cNvCxnSpPr>
            <p:nvPr/>
          </p:nvCxnSpPr>
          <p:spPr>
            <a:xfrm rot="16200000" flipH="1">
              <a:off x="2944196" y="1876693"/>
              <a:ext cx="77450" cy="12165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4" name="Прямая соединительная линия 343"/>
            <p:cNvCxnSpPr>
              <a:stCxn id="253" idx="4"/>
              <a:endCxn id="256" idx="1"/>
            </p:cNvCxnSpPr>
            <p:nvPr/>
          </p:nvCxnSpPr>
          <p:spPr>
            <a:xfrm rot="10800000" flipV="1">
              <a:off x="3123488" y="1779565"/>
              <a:ext cx="91462" cy="3950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0" name="Прямая соединительная линия 349"/>
            <p:cNvCxnSpPr>
              <a:stCxn id="256" idx="4"/>
              <a:endCxn id="254" idx="1"/>
            </p:cNvCxnSpPr>
            <p:nvPr/>
          </p:nvCxnSpPr>
          <p:spPr>
            <a:xfrm rot="10800000" flipV="1">
              <a:off x="2922094" y="1829310"/>
              <a:ext cx="162819" cy="6948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1" name="Прямая соединительная линия 350"/>
            <p:cNvCxnSpPr>
              <a:stCxn id="253" idx="1"/>
              <a:endCxn id="251" idx="5"/>
            </p:cNvCxnSpPr>
            <p:nvPr/>
          </p:nvCxnSpPr>
          <p:spPr>
            <a:xfrm rot="5400000" flipH="1" flipV="1">
              <a:off x="3307834" y="1701185"/>
              <a:ext cx="28002" cy="9804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9" name="Группа 367"/>
          <p:cNvGrpSpPr/>
          <p:nvPr/>
        </p:nvGrpSpPr>
        <p:grpSpPr>
          <a:xfrm rot="337753">
            <a:off x="2783978" y="2542447"/>
            <a:ext cx="624343" cy="1448739"/>
            <a:chOff x="2223728" y="2509488"/>
            <a:chExt cx="760100" cy="1763753"/>
          </a:xfrm>
        </p:grpSpPr>
        <p:sp>
          <p:nvSpPr>
            <p:cNvPr id="486" name="8-конечная звезда 485"/>
            <p:cNvSpPr/>
            <p:nvPr/>
          </p:nvSpPr>
          <p:spPr>
            <a:xfrm rot="19358116">
              <a:off x="2351045" y="4208441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87" name="8-конечная звезда 486"/>
            <p:cNvSpPr/>
            <p:nvPr/>
          </p:nvSpPr>
          <p:spPr>
            <a:xfrm rot="19358116">
              <a:off x="2225391" y="4082788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88" name="8-конечная звезда 487"/>
            <p:cNvSpPr/>
            <p:nvPr/>
          </p:nvSpPr>
          <p:spPr>
            <a:xfrm rot="19358116">
              <a:off x="2368267" y="4078534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94" name="8-конечная звезда 493"/>
            <p:cNvSpPr/>
            <p:nvPr/>
          </p:nvSpPr>
          <p:spPr>
            <a:xfrm rot="19358116">
              <a:off x="2582581" y="2868342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96" name="8-конечная звезда 495"/>
            <p:cNvSpPr/>
            <p:nvPr/>
          </p:nvSpPr>
          <p:spPr>
            <a:xfrm rot="19358116" flipV="1">
              <a:off x="2366604" y="3938248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98" name="8-конечная звезда 497"/>
            <p:cNvSpPr/>
            <p:nvPr/>
          </p:nvSpPr>
          <p:spPr>
            <a:xfrm rot="19358116" flipV="1">
              <a:off x="2223728" y="3938249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99" name="8-конечная звезда 498"/>
            <p:cNvSpPr/>
            <p:nvPr/>
          </p:nvSpPr>
          <p:spPr>
            <a:xfrm rot="19358116" flipV="1">
              <a:off x="2295165" y="3723934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00" name="8-конечная звезда 499"/>
            <p:cNvSpPr/>
            <p:nvPr/>
          </p:nvSpPr>
          <p:spPr>
            <a:xfrm rot="19358116" flipV="1">
              <a:off x="2295166" y="3295306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01" name="8-конечная звезда 500"/>
            <p:cNvSpPr/>
            <p:nvPr/>
          </p:nvSpPr>
          <p:spPr>
            <a:xfrm rot="19358116" flipV="1">
              <a:off x="2302520" y="3009553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02" name="8-конечная звезда 501"/>
            <p:cNvSpPr/>
            <p:nvPr/>
          </p:nvSpPr>
          <p:spPr>
            <a:xfrm rot="19358116" flipV="1">
              <a:off x="2302520" y="3152430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03" name="8-конечная звезда 502"/>
            <p:cNvSpPr/>
            <p:nvPr/>
          </p:nvSpPr>
          <p:spPr>
            <a:xfrm rot="19358116" flipV="1">
              <a:off x="2295167" y="2866677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04" name="8-конечная звезда 503"/>
            <p:cNvSpPr/>
            <p:nvPr/>
          </p:nvSpPr>
          <p:spPr>
            <a:xfrm rot="19358116" flipV="1">
              <a:off x="2295166" y="2723802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05" name="8-конечная звезда 504"/>
            <p:cNvSpPr/>
            <p:nvPr/>
          </p:nvSpPr>
          <p:spPr>
            <a:xfrm rot="19358116" flipV="1">
              <a:off x="2366605" y="2509488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06" name="8-конечная звезда 505"/>
            <p:cNvSpPr/>
            <p:nvPr/>
          </p:nvSpPr>
          <p:spPr>
            <a:xfrm rot="19358116" flipV="1">
              <a:off x="2438042" y="2723802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07" name="8-конечная звезда 506"/>
            <p:cNvSpPr/>
            <p:nvPr/>
          </p:nvSpPr>
          <p:spPr>
            <a:xfrm rot="19358116" flipV="1">
              <a:off x="2652356" y="3080993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08" name="8-конечная звезда 507"/>
            <p:cNvSpPr/>
            <p:nvPr/>
          </p:nvSpPr>
          <p:spPr>
            <a:xfrm rot="19358116" flipV="1">
              <a:off x="2795232" y="3080991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09" name="8-конечная звезда 508"/>
            <p:cNvSpPr/>
            <p:nvPr/>
          </p:nvSpPr>
          <p:spPr>
            <a:xfrm rot="19358116" flipV="1">
              <a:off x="2866671" y="3009554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 dirty="0"/>
            </a:p>
          </p:txBody>
        </p:sp>
        <p:sp>
          <p:nvSpPr>
            <p:cNvPr id="511" name="8-конечная звезда 510"/>
            <p:cNvSpPr/>
            <p:nvPr/>
          </p:nvSpPr>
          <p:spPr>
            <a:xfrm rot="19358116" flipV="1">
              <a:off x="2938109" y="3152430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512" name="Прямая соединительная линия 511"/>
            <p:cNvCxnSpPr>
              <a:stCxn id="509" idx="6"/>
              <a:endCxn id="511" idx="2"/>
            </p:cNvCxnSpPr>
            <p:nvPr/>
          </p:nvCxnSpPr>
          <p:spPr>
            <a:xfrm rot="16200000" flipH="1">
              <a:off x="2871981" y="3082005"/>
              <a:ext cx="106539" cy="4369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3" name="Прямая соединительная линия 512"/>
            <p:cNvCxnSpPr>
              <a:stCxn id="509" idx="4"/>
              <a:endCxn id="508" idx="0"/>
            </p:cNvCxnSpPr>
            <p:nvPr/>
          </p:nvCxnSpPr>
          <p:spPr>
            <a:xfrm rot="10800000" flipV="1">
              <a:off x="2836260" y="3046285"/>
              <a:ext cx="35102" cy="4369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4" name="Прямая соединительная линия 513"/>
            <p:cNvCxnSpPr>
              <a:stCxn id="511" idx="3"/>
              <a:endCxn id="508" idx="7"/>
            </p:cNvCxnSpPr>
            <p:nvPr/>
          </p:nvCxnSpPr>
          <p:spPr>
            <a:xfrm rot="16200000" flipV="1">
              <a:off x="2856848" y="3090789"/>
              <a:ext cx="65364" cy="9756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5" name="Прямая соединительная линия 514"/>
            <p:cNvCxnSpPr>
              <a:stCxn id="508" idx="3"/>
              <a:endCxn id="507" idx="7"/>
            </p:cNvCxnSpPr>
            <p:nvPr/>
          </p:nvCxnSpPr>
          <p:spPr>
            <a:xfrm rot="16200000" flipH="1" flipV="1">
              <a:off x="2743615" y="3055070"/>
              <a:ext cx="6077" cy="9756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6" name="Прямая соединительная линия 515"/>
            <p:cNvCxnSpPr>
              <a:stCxn id="507" idx="1"/>
              <a:endCxn id="494" idx="3"/>
            </p:cNvCxnSpPr>
            <p:nvPr/>
          </p:nvCxnSpPr>
          <p:spPr>
            <a:xfrm rot="16200000" flipV="1">
              <a:off x="2562578" y="2965519"/>
              <a:ext cx="159092" cy="7225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7" name="Прямая соединительная линия 516"/>
            <p:cNvCxnSpPr>
              <a:stCxn id="494" idx="5"/>
              <a:endCxn id="506" idx="6"/>
            </p:cNvCxnSpPr>
            <p:nvPr/>
          </p:nvCxnSpPr>
          <p:spPr>
            <a:xfrm rot="16200000" flipV="1">
              <a:off x="2465336" y="2774270"/>
              <a:ext cx="126925" cy="10804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8" name="Прямая соединительная линия 517"/>
            <p:cNvCxnSpPr>
              <a:stCxn id="506" idx="2"/>
              <a:endCxn id="505" idx="5"/>
            </p:cNvCxnSpPr>
            <p:nvPr/>
          </p:nvCxnSpPr>
          <p:spPr>
            <a:xfrm rot="16200000" flipV="1">
              <a:off x="2329984" y="2611448"/>
              <a:ext cx="173488" cy="6060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9" name="Прямая соединительная линия 518"/>
            <p:cNvCxnSpPr>
              <a:stCxn id="505" idx="5"/>
              <a:endCxn id="504" idx="0"/>
            </p:cNvCxnSpPr>
            <p:nvPr/>
          </p:nvCxnSpPr>
          <p:spPr>
            <a:xfrm rot="5400000">
              <a:off x="2272420" y="2618780"/>
              <a:ext cx="177783" cy="5023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0" name="Прямая соединительная линия 519"/>
            <p:cNvCxnSpPr>
              <a:stCxn id="504" idx="5"/>
              <a:endCxn id="503" idx="1"/>
            </p:cNvCxnSpPr>
            <p:nvPr/>
          </p:nvCxnSpPr>
          <p:spPr>
            <a:xfrm rot="16200000" flipH="1">
              <a:off x="2269246" y="2815061"/>
              <a:ext cx="97560" cy="607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1" name="Прямая соединительная линия 520"/>
            <p:cNvCxnSpPr>
              <a:stCxn id="501" idx="5"/>
              <a:endCxn id="502" idx="1"/>
            </p:cNvCxnSpPr>
            <p:nvPr/>
          </p:nvCxnSpPr>
          <p:spPr>
            <a:xfrm rot="16200000" flipH="1">
              <a:off x="2276598" y="3100813"/>
              <a:ext cx="97562" cy="607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2" name="Прямая соединительная линия 521"/>
            <p:cNvCxnSpPr>
              <a:stCxn id="501" idx="1"/>
              <a:endCxn id="503" idx="5"/>
            </p:cNvCxnSpPr>
            <p:nvPr/>
          </p:nvCxnSpPr>
          <p:spPr>
            <a:xfrm rot="16200000" flipV="1">
              <a:off x="2272923" y="2954261"/>
              <a:ext cx="97561" cy="1342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7" name="Прямая соединительная линия 556"/>
            <p:cNvCxnSpPr>
              <a:stCxn id="500" idx="1"/>
              <a:endCxn id="502" idx="5"/>
            </p:cNvCxnSpPr>
            <p:nvPr/>
          </p:nvCxnSpPr>
          <p:spPr>
            <a:xfrm rot="5400000" flipH="1" flipV="1">
              <a:off x="2272922" y="3246089"/>
              <a:ext cx="97561" cy="127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8" name="Прямая соединительная линия 557"/>
            <p:cNvCxnSpPr>
              <a:stCxn id="499" idx="1"/>
              <a:endCxn id="500" idx="5"/>
            </p:cNvCxnSpPr>
            <p:nvPr/>
          </p:nvCxnSpPr>
          <p:spPr>
            <a:xfrm rot="16200000" flipV="1">
              <a:off x="2126369" y="3529443"/>
              <a:ext cx="383313" cy="607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9" name="Прямая соединительная линия 558"/>
            <p:cNvCxnSpPr>
              <a:stCxn id="499" idx="6"/>
              <a:endCxn id="496" idx="2"/>
            </p:cNvCxnSpPr>
            <p:nvPr/>
          </p:nvCxnSpPr>
          <p:spPr>
            <a:xfrm rot="16200000" flipH="1">
              <a:off x="2264756" y="3832103"/>
              <a:ext cx="177977" cy="4369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0" name="Прямая соединительная линия 559"/>
            <p:cNvCxnSpPr>
              <a:stCxn id="496" idx="6"/>
              <a:endCxn id="488" idx="7"/>
            </p:cNvCxnSpPr>
            <p:nvPr/>
          </p:nvCxnSpPr>
          <p:spPr>
            <a:xfrm rot="5400000">
              <a:off x="2351348" y="4026783"/>
              <a:ext cx="99497" cy="448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1" name="Прямая соединительная линия 560"/>
            <p:cNvCxnSpPr>
              <a:stCxn id="486" idx="6"/>
              <a:endCxn id="487" idx="2"/>
            </p:cNvCxnSpPr>
            <p:nvPr/>
          </p:nvCxnSpPr>
          <p:spPr>
            <a:xfrm rot="16200000" flipV="1">
              <a:off x="2274359" y="4125666"/>
              <a:ext cx="83843" cy="9500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0" name="Прямая соединительная линия 579"/>
            <p:cNvCxnSpPr>
              <a:stCxn id="487" idx="7"/>
              <a:endCxn id="498" idx="5"/>
            </p:cNvCxnSpPr>
            <p:nvPr/>
          </p:nvCxnSpPr>
          <p:spPr>
            <a:xfrm rot="16200000" flipV="1">
              <a:off x="2200134" y="4027183"/>
              <a:ext cx="99261" cy="1242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1" name="Прямая соединительная линия 580"/>
            <p:cNvCxnSpPr>
              <a:stCxn id="498" idx="7"/>
              <a:endCxn id="496" idx="3"/>
            </p:cNvCxnSpPr>
            <p:nvPr/>
          </p:nvCxnSpPr>
          <p:spPr>
            <a:xfrm rot="5400000" flipH="1" flipV="1">
              <a:off x="2314987" y="3912327"/>
              <a:ext cx="6076" cy="9756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3" name="Прямая соединительная линия 582"/>
            <p:cNvCxnSpPr>
              <a:stCxn id="488" idx="3"/>
              <a:endCxn id="486" idx="7"/>
            </p:cNvCxnSpPr>
            <p:nvPr/>
          </p:nvCxnSpPr>
          <p:spPr>
            <a:xfrm rot="5400000">
              <a:off x="2351498" y="4168547"/>
              <a:ext cx="76434" cy="393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1" name="Группа 368"/>
          <p:cNvGrpSpPr/>
          <p:nvPr/>
        </p:nvGrpSpPr>
        <p:grpSpPr>
          <a:xfrm rot="350356">
            <a:off x="2043163" y="3629051"/>
            <a:ext cx="1251149" cy="1311341"/>
            <a:chOff x="1651719" y="4152057"/>
            <a:chExt cx="1484928" cy="1556366"/>
          </a:xfrm>
        </p:grpSpPr>
        <p:cxnSp>
          <p:nvCxnSpPr>
            <p:cNvPr id="582" name="Прямая соединительная линия 581"/>
            <p:cNvCxnSpPr>
              <a:stCxn id="601" idx="7"/>
              <a:endCxn id="615" idx="3"/>
            </p:cNvCxnSpPr>
            <p:nvPr/>
          </p:nvCxnSpPr>
          <p:spPr>
            <a:xfrm rot="5400000" flipH="1" flipV="1">
              <a:off x="2431189" y="4681845"/>
              <a:ext cx="83228" cy="502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96" name="8-конечная звезда 595"/>
            <p:cNvSpPr/>
            <p:nvPr/>
          </p:nvSpPr>
          <p:spPr>
            <a:xfrm rot="19358116">
              <a:off x="2727626" y="5227964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97" name="8-конечная звезда 596"/>
            <p:cNvSpPr/>
            <p:nvPr/>
          </p:nvSpPr>
          <p:spPr>
            <a:xfrm rot="19358116">
              <a:off x="2513311" y="4656460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98" name="8-конечная звезда 597"/>
            <p:cNvSpPr/>
            <p:nvPr/>
          </p:nvSpPr>
          <p:spPr>
            <a:xfrm rot="19358116">
              <a:off x="1792510" y="4439978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99" name="8-конечная звезда 598"/>
            <p:cNvSpPr/>
            <p:nvPr/>
          </p:nvSpPr>
          <p:spPr>
            <a:xfrm rot="19358116">
              <a:off x="2011077" y="4654291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00" name="8-конечная звезда 599"/>
            <p:cNvSpPr/>
            <p:nvPr/>
          </p:nvSpPr>
          <p:spPr>
            <a:xfrm rot="19358116">
              <a:off x="1939639" y="458285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01" name="8-конечная звезда 600"/>
            <p:cNvSpPr/>
            <p:nvPr/>
          </p:nvSpPr>
          <p:spPr>
            <a:xfrm rot="19358116">
              <a:off x="2439706" y="4725730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04" name="8-конечная звезда 603"/>
            <p:cNvSpPr/>
            <p:nvPr/>
          </p:nvSpPr>
          <p:spPr>
            <a:xfrm rot="19358116">
              <a:off x="1725325" y="4297100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05" name="8-конечная звезда 604"/>
            <p:cNvSpPr/>
            <p:nvPr/>
          </p:nvSpPr>
          <p:spPr>
            <a:xfrm rot="19358116">
              <a:off x="2584751" y="4870774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06" name="8-конечная звезда 605"/>
            <p:cNvSpPr/>
            <p:nvPr/>
          </p:nvSpPr>
          <p:spPr>
            <a:xfrm rot="19358116">
              <a:off x="3082647" y="565442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08" name="8-конечная звезда 607"/>
            <p:cNvSpPr/>
            <p:nvPr/>
          </p:nvSpPr>
          <p:spPr>
            <a:xfrm rot="19358116">
              <a:off x="1651719" y="4152057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09" name="8-конечная звезда 608"/>
            <p:cNvSpPr/>
            <p:nvPr/>
          </p:nvSpPr>
          <p:spPr>
            <a:xfrm rot="19358116">
              <a:off x="1723156" y="4509245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10" name="8-конечная звезда 609"/>
            <p:cNvSpPr/>
            <p:nvPr/>
          </p:nvSpPr>
          <p:spPr>
            <a:xfrm rot="19358116">
              <a:off x="1723157" y="4580683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11" name="8-конечная звезда 610"/>
            <p:cNvSpPr/>
            <p:nvPr/>
          </p:nvSpPr>
          <p:spPr>
            <a:xfrm rot="19358116">
              <a:off x="1662603" y="4305817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12" name="8-конечная звезда 611"/>
            <p:cNvSpPr/>
            <p:nvPr/>
          </p:nvSpPr>
          <p:spPr>
            <a:xfrm rot="19358116">
              <a:off x="2008909" y="4294931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13" name="8-конечная звезда 612"/>
            <p:cNvSpPr/>
            <p:nvPr/>
          </p:nvSpPr>
          <p:spPr>
            <a:xfrm rot="19358116">
              <a:off x="2151783" y="4294932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14" name="8-конечная звезда 613"/>
            <p:cNvSpPr/>
            <p:nvPr/>
          </p:nvSpPr>
          <p:spPr>
            <a:xfrm rot="19358116">
              <a:off x="2151785" y="4580684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15" name="8-конечная звезда 614"/>
            <p:cNvSpPr/>
            <p:nvPr/>
          </p:nvSpPr>
          <p:spPr>
            <a:xfrm rot="19358116">
              <a:off x="2456583" y="4599732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16" name="8-конечная звезда 615"/>
            <p:cNvSpPr/>
            <p:nvPr/>
          </p:nvSpPr>
          <p:spPr>
            <a:xfrm rot="19358116">
              <a:off x="2366098" y="4866436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17" name="8-конечная звезда 616"/>
            <p:cNvSpPr/>
            <p:nvPr/>
          </p:nvSpPr>
          <p:spPr>
            <a:xfrm rot="19358116">
              <a:off x="2305545" y="5080751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18" name="8-конечная звезда 617"/>
            <p:cNvSpPr/>
            <p:nvPr/>
          </p:nvSpPr>
          <p:spPr>
            <a:xfrm rot="19358116">
              <a:off x="2866164" y="5509377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619" name="Прямая соединительная линия 618"/>
            <p:cNvCxnSpPr>
              <a:stCxn id="614" idx="7"/>
              <a:endCxn id="613" idx="3"/>
            </p:cNvCxnSpPr>
            <p:nvPr/>
          </p:nvCxnSpPr>
          <p:spPr>
            <a:xfrm rot="16200000" flipV="1">
              <a:off x="2051917" y="4456537"/>
              <a:ext cx="242934" cy="574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0" name="Прямая соединительная линия 619"/>
            <p:cNvCxnSpPr>
              <a:stCxn id="615" idx="2"/>
              <a:endCxn id="597" idx="7"/>
            </p:cNvCxnSpPr>
            <p:nvPr/>
          </p:nvCxnSpPr>
          <p:spPr>
            <a:xfrm rot="16200000" flipH="1">
              <a:off x="2511530" y="4618261"/>
              <a:ext cx="18249" cy="5872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1" name="Прямая соединительная линия 620"/>
            <p:cNvCxnSpPr>
              <a:stCxn id="605" idx="7"/>
              <a:endCxn id="597" idx="2"/>
            </p:cNvCxnSpPr>
            <p:nvPr/>
          </p:nvCxnSpPr>
          <p:spPr>
            <a:xfrm rot="16200000" flipV="1">
              <a:off x="2515190" y="4764796"/>
              <a:ext cx="156451" cy="5608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2" name="Прямая соединительная линия 621"/>
            <p:cNvCxnSpPr>
              <a:stCxn id="596" idx="7"/>
              <a:endCxn id="605" idx="2"/>
            </p:cNvCxnSpPr>
            <p:nvPr/>
          </p:nvCxnSpPr>
          <p:spPr>
            <a:xfrm rot="16200000" flipV="1">
              <a:off x="2550910" y="5014830"/>
              <a:ext cx="299327" cy="12751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3" name="Прямая соединительная линия 622"/>
            <p:cNvCxnSpPr>
              <a:stCxn id="596" idx="5"/>
              <a:endCxn id="617" idx="2"/>
            </p:cNvCxnSpPr>
            <p:nvPr/>
          </p:nvCxnSpPr>
          <p:spPr>
            <a:xfrm rot="16200000" flipV="1">
              <a:off x="2465814" y="4993959"/>
              <a:ext cx="136541" cy="38766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4" name="Прямая соединительная линия 623"/>
            <p:cNvCxnSpPr>
              <a:stCxn id="618" idx="2"/>
              <a:endCxn id="606" idx="7"/>
            </p:cNvCxnSpPr>
            <p:nvPr/>
          </p:nvCxnSpPr>
          <p:spPr>
            <a:xfrm rot="16200000" flipH="1">
              <a:off x="2953794" y="5495222"/>
              <a:ext cx="106518" cy="21236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5" name="Прямая соединительная линия 624"/>
            <p:cNvCxnSpPr>
              <a:stCxn id="596" idx="2"/>
              <a:endCxn id="618" idx="6"/>
            </p:cNvCxnSpPr>
            <p:nvPr/>
          </p:nvCxnSpPr>
          <p:spPr>
            <a:xfrm rot="16200000" flipH="1">
              <a:off x="2713325" y="5352479"/>
              <a:ext cx="227695" cy="9496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3" name="Прямая соединительная линия 642"/>
            <p:cNvCxnSpPr>
              <a:stCxn id="613" idx="5"/>
              <a:endCxn id="612" idx="1"/>
            </p:cNvCxnSpPr>
            <p:nvPr/>
          </p:nvCxnSpPr>
          <p:spPr>
            <a:xfrm rot="16200000" flipH="1" flipV="1">
              <a:off x="2099076" y="4266503"/>
              <a:ext cx="5739" cy="10005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4" name="Прямая соединительная линия 643"/>
            <p:cNvCxnSpPr>
              <a:stCxn id="616" idx="5"/>
              <a:endCxn id="614" idx="2"/>
            </p:cNvCxnSpPr>
            <p:nvPr/>
          </p:nvCxnSpPr>
          <p:spPr>
            <a:xfrm rot="16200000" flipV="1">
              <a:off x="2143535" y="4662411"/>
              <a:ext cx="265715" cy="17979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5" name="Прямая соединительная линия 644"/>
            <p:cNvCxnSpPr>
              <a:stCxn id="616" idx="7"/>
              <a:endCxn id="601" idx="4"/>
            </p:cNvCxnSpPr>
            <p:nvPr/>
          </p:nvCxnSpPr>
          <p:spPr>
            <a:xfrm rot="5400000" flipH="1" flipV="1">
              <a:off x="2369152" y="4790533"/>
              <a:ext cx="97511" cy="5467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6" name="Прямая соединительная линия 645"/>
            <p:cNvCxnSpPr>
              <a:stCxn id="605" idx="6"/>
              <a:endCxn id="601" idx="2"/>
            </p:cNvCxnSpPr>
            <p:nvPr/>
          </p:nvCxnSpPr>
          <p:spPr>
            <a:xfrm rot="16200000" flipV="1">
              <a:off x="2488673" y="4768608"/>
              <a:ext cx="103234" cy="11439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8" name="Прямая соединительная линия 657"/>
            <p:cNvCxnSpPr>
              <a:stCxn id="600" idx="7"/>
              <a:endCxn id="612" idx="3"/>
            </p:cNvCxnSpPr>
            <p:nvPr/>
          </p:nvCxnSpPr>
          <p:spPr>
            <a:xfrm rot="5400000" flipH="1" flipV="1">
              <a:off x="1876356" y="4431810"/>
              <a:ext cx="245152" cy="5741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9" name="Прямая соединительная линия 658"/>
            <p:cNvCxnSpPr>
              <a:stCxn id="609" idx="3"/>
              <a:endCxn id="610" idx="7"/>
            </p:cNvCxnSpPr>
            <p:nvPr/>
          </p:nvCxnSpPr>
          <p:spPr>
            <a:xfrm rot="16200000" flipH="1">
              <a:off x="1730446" y="4563693"/>
              <a:ext cx="28620" cy="574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0" name="Прямая соединительная линия 659"/>
            <p:cNvCxnSpPr>
              <a:stCxn id="599" idx="1"/>
              <a:endCxn id="614" idx="4"/>
            </p:cNvCxnSpPr>
            <p:nvPr/>
          </p:nvCxnSpPr>
          <p:spPr>
            <a:xfrm rot="5400000" flipH="1" flipV="1">
              <a:off x="2075785" y="4604446"/>
              <a:ext cx="69485" cy="9138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7" name="Прямая соединительная линия 666"/>
            <p:cNvCxnSpPr>
              <a:stCxn id="611" idx="6"/>
              <a:endCxn id="608" idx="3"/>
            </p:cNvCxnSpPr>
            <p:nvPr/>
          </p:nvCxnSpPr>
          <p:spPr>
            <a:xfrm rot="16200000" flipV="1">
              <a:off x="1613180" y="4252335"/>
              <a:ext cx="115184" cy="64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8" name="Прямая соединительная линия 667"/>
            <p:cNvCxnSpPr>
              <a:stCxn id="612" idx="4"/>
              <a:endCxn id="598" idx="0"/>
            </p:cNvCxnSpPr>
            <p:nvPr/>
          </p:nvCxnSpPr>
          <p:spPr>
            <a:xfrm rot="10800000" flipV="1">
              <a:off x="1840970" y="4329640"/>
              <a:ext cx="172373" cy="12095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9" name="Прямая соединительная линия 668"/>
            <p:cNvCxnSpPr>
              <a:stCxn id="609" idx="0"/>
              <a:endCxn id="598" idx="4"/>
            </p:cNvCxnSpPr>
            <p:nvPr/>
          </p:nvCxnSpPr>
          <p:spPr>
            <a:xfrm flipV="1">
              <a:off x="1761923" y="4483364"/>
              <a:ext cx="36128" cy="3437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0" name="Прямая соединительная линия 669"/>
            <p:cNvCxnSpPr>
              <a:stCxn id="612" idx="5"/>
              <a:endCxn id="604" idx="1"/>
            </p:cNvCxnSpPr>
            <p:nvPr/>
          </p:nvCxnSpPr>
          <p:spPr>
            <a:xfrm rot="16200000" flipH="1" flipV="1">
              <a:off x="1887080" y="4205667"/>
              <a:ext cx="14026" cy="23001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1" name="Прямая соединительная линия 670"/>
            <p:cNvCxnSpPr>
              <a:stCxn id="599" idx="6"/>
              <a:endCxn id="600" idx="2"/>
            </p:cNvCxnSpPr>
            <p:nvPr/>
          </p:nvCxnSpPr>
          <p:spPr>
            <a:xfrm rot="16200000" flipV="1">
              <a:off x="1988098" y="4626239"/>
              <a:ext cx="28520" cy="3866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9" name="Прямая соединительная линия 688"/>
            <p:cNvCxnSpPr>
              <a:stCxn id="604" idx="4"/>
              <a:endCxn id="611" idx="1"/>
            </p:cNvCxnSpPr>
            <p:nvPr/>
          </p:nvCxnSpPr>
          <p:spPr>
            <a:xfrm rot="10800000">
              <a:off x="1705612" y="4330288"/>
              <a:ext cx="25254" cy="1019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2" name="Прямая соединительная линия 701"/>
            <p:cNvCxnSpPr>
              <a:stCxn id="614" idx="7"/>
              <a:endCxn id="612" idx="2"/>
            </p:cNvCxnSpPr>
            <p:nvPr/>
          </p:nvCxnSpPr>
          <p:spPr>
            <a:xfrm rot="16200000" flipV="1">
              <a:off x="1986349" y="4390968"/>
              <a:ext cx="247177" cy="13263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4" name="Группа 369"/>
          <p:cNvGrpSpPr/>
          <p:nvPr/>
        </p:nvGrpSpPr>
        <p:grpSpPr>
          <a:xfrm rot="685832">
            <a:off x="2593716" y="4710567"/>
            <a:ext cx="841399" cy="642815"/>
            <a:chOff x="2413837" y="5296478"/>
            <a:chExt cx="1002232" cy="765689"/>
          </a:xfrm>
        </p:grpSpPr>
        <p:sp>
          <p:nvSpPr>
            <p:cNvPr id="710" name="8-конечная звезда 709"/>
            <p:cNvSpPr/>
            <p:nvPr/>
          </p:nvSpPr>
          <p:spPr>
            <a:xfrm rot="19358116">
              <a:off x="2413837" y="5296478"/>
              <a:ext cx="72000" cy="72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11" name="8-конечная звезда 710"/>
            <p:cNvSpPr/>
            <p:nvPr/>
          </p:nvSpPr>
          <p:spPr>
            <a:xfrm rot="19358116">
              <a:off x="2472786" y="5648186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12" name="8-конечная звезда 711"/>
            <p:cNvSpPr/>
            <p:nvPr/>
          </p:nvSpPr>
          <p:spPr>
            <a:xfrm rot="19358116">
              <a:off x="2439705" y="5440110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13" name="8-конечная звезда 712"/>
            <p:cNvSpPr/>
            <p:nvPr/>
          </p:nvSpPr>
          <p:spPr>
            <a:xfrm rot="19358116">
              <a:off x="2511143" y="5368671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14" name="8-конечная звезда 713"/>
            <p:cNvSpPr/>
            <p:nvPr/>
          </p:nvSpPr>
          <p:spPr>
            <a:xfrm rot="19358116">
              <a:off x="2651850" y="5866569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15" name="8-конечная звезда 714"/>
            <p:cNvSpPr/>
            <p:nvPr/>
          </p:nvSpPr>
          <p:spPr>
            <a:xfrm rot="19358116">
              <a:off x="2804250" y="6018967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16" name="8-конечная звезда 715"/>
            <p:cNvSpPr/>
            <p:nvPr/>
          </p:nvSpPr>
          <p:spPr>
            <a:xfrm rot="19358116">
              <a:off x="2877049" y="6009445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17" name="8-конечная звезда 716"/>
            <p:cNvSpPr/>
            <p:nvPr/>
          </p:nvSpPr>
          <p:spPr>
            <a:xfrm rot="19358116">
              <a:off x="3151917" y="5938005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18" name="8-конечная звезда 717"/>
            <p:cNvSpPr/>
            <p:nvPr/>
          </p:nvSpPr>
          <p:spPr>
            <a:xfrm rot="19358116">
              <a:off x="2734173" y="5734577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19" name="8-конечная звезда 718"/>
            <p:cNvSpPr/>
            <p:nvPr/>
          </p:nvSpPr>
          <p:spPr>
            <a:xfrm rot="19358116">
              <a:off x="2794727" y="5652255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20" name="8-конечная звезда 719"/>
            <p:cNvSpPr/>
            <p:nvPr/>
          </p:nvSpPr>
          <p:spPr>
            <a:xfrm rot="19358116">
              <a:off x="3304648" y="5913195"/>
              <a:ext cx="43199" cy="4319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21" name="8-конечная звезда 720"/>
            <p:cNvSpPr/>
            <p:nvPr/>
          </p:nvSpPr>
          <p:spPr>
            <a:xfrm rot="19358116">
              <a:off x="3358469" y="5729846"/>
              <a:ext cx="57600" cy="576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22" name="8-конечная звезда 721"/>
            <p:cNvSpPr/>
            <p:nvPr/>
          </p:nvSpPr>
          <p:spPr>
            <a:xfrm rot="19358116">
              <a:off x="2651851" y="5509377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723" name="Прямая соединительная линия 722"/>
            <p:cNvCxnSpPr>
              <a:stCxn id="711" idx="2"/>
              <a:endCxn id="718" idx="6"/>
            </p:cNvCxnSpPr>
            <p:nvPr/>
          </p:nvCxnSpPr>
          <p:spPr>
            <a:xfrm rot="15514168" flipH="1">
              <a:off x="2586212" y="5611025"/>
              <a:ext cx="86411" cy="21360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4" name="Прямая соединительная линия 723"/>
            <p:cNvCxnSpPr>
              <a:stCxn id="718" idx="4"/>
              <a:endCxn id="714" idx="0"/>
            </p:cNvCxnSpPr>
            <p:nvPr/>
          </p:nvCxnSpPr>
          <p:spPr>
            <a:xfrm rot="10800000" flipV="1">
              <a:off x="2690618" y="5769286"/>
              <a:ext cx="47989" cy="10577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5" name="Прямая соединительная линия 724"/>
            <p:cNvCxnSpPr>
              <a:stCxn id="719" idx="3"/>
              <a:endCxn id="718" idx="0"/>
            </p:cNvCxnSpPr>
            <p:nvPr/>
          </p:nvCxnSpPr>
          <p:spPr>
            <a:xfrm rot="5400000">
              <a:off x="2769297" y="5698908"/>
              <a:ext cx="47804" cy="4051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6" name="Прямая соединительная линия 725"/>
            <p:cNvCxnSpPr>
              <a:stCxn id="717" idx="6"/>
              <a:endCxn id="719" idx="3"/>
            </p:cNvCxnSpPr>
            <p:nvPr/>
          </p:nvCxnSpPr>
          <p:spPr>
            <a:xfrm rot="16200000" flipV="1">
              <a:off x="2863346" y="5645375"/>
              <a:ext cx="247174" cy="34695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7" name="Прямая соединительная линия 726"/>
            <p:cNvCxnSpPr>
              <a:stCxn id="716" idx="1"/>
              <a:endCxn id="715" idx="1"/>
            </p:cNvCxnSpPr>
            <p:nvPr/>
          </p:nvCxnSpPr>
          <p:spPr>
            <a:xfrm rot="5400000">
              <a:off x="2878898" y="6002277"/>
              <a:ext cx="9522" cy="7279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8" name="Прямая соединительная линия 727"/>
            <p:cNvCxnSpPr>
              <a:stCxn id="717" idx="5"/>
              <a:endCxn id="716" idx="1"/>
            </p:cNvCxnSpPr>
            <p:nvPr/>
          </p:nvCxnSpPr>
          <p:spPr>
            <a:xfrm rot="16200000" flipH="1" flipV="1">
              <a:off x="2997493" y="5879300"/>
              <a:ext cx="77180" cy="23205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9" name="Прямая соединительная линия 728"/>
            <p:cNvCxnSpPr>
              <a:stCxn id="717" idx="1"/>
              <a:endCxn id="720" idx="5"/>
            </p:cNvCxnSpPr>
            <p:nvPr/>
          </p:nvCxnSpPr>
          <p:spPr>
            <a:xfrm rot="4714168" flipH="1" flipV="1">
              <a:off x="3245800" y="5890305"/>
              <a:ext cx="8162" cy="11378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30" name="Прямая соединительная линия 729"/>
            <p:cNvCxnSpPr>
              <a:stCxn id="720" idx="0"/>
              <a:endCxn id="721" idx="3"/>
            </p:cNvCxnSpPr>
            <p:nvPr/>
          </p:nvCxnSpPr>
          <p:spPr>
            <a:xfrm rot="20914168" flipV="1">
              <a:off x="3330485" y="5792491"/>
              <a:ext cx="65886" cy="12389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5" name="Прямая соединительная линия 754"/>
            <p:cNvCxnSpPr>
              <a:stCxn id="722" idx="6"/>
              <a:endCxn id="713" idx="2"/>
            </p:cNvCxnSpPr>
            <p:nvPr/>
          </p:nvCxnSpPr>
          <p:spPr>
            <a:xfrm rot="16200000" flipV="1">
              <a:off x="2559096" y="5412563"/>
              <a:ext cx="96680" cy="10581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6" name="Прямая соединительная линия 755"/>
            <p:cNvCxnSpPr>
              <a:stCxn id="713" idx="6"/>
              <a:endCxn id="710" idx="1"/>
            </p:cNvCxnSpPr>
            <p:nvPr/>
          </p:nvCxnSpPr>
          <p:spPr>
            <a:xfrm rot="16200000" flipV="1">
              <a:off x="2485163" y="5337617"/>
              <a:ext cx="36951" cy="3623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7" name="Прямая соединительная линия 756"/>
            <p:cNvCxnSpPr>
              <a:stCxn id="713" idx="4"/>
              <a:endCxn id="712" idx="0"/>
            </p:cNvCxnSpPr>
            <p:nvPr/>
          </p:nvCxnSpPr>
          <p:spPr>
            <a:xfrm rot="10800000" flipV="1">
              <a:off x="2488164" y="5412056"/>
              <a:ext cx="28520" cy="3866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8" name="Прямая соединительная линия 757"/>
            <p:cNvCxnSpPr>
              <a:stCxn id="712" idx="1"/>
              <a:endCxn id="722" idx="5"/>
            </p:cNvCxnSpPr>
            <p:nvPr/>
          </p:nvCxnSpPr>
          <p:spPr>
            <a:xfrm rot="16200000" flipH="1">
              <a:off x="2544049" y="5420114"/>
              <a:ext cx="57410" cy="15857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9" name="Прямая соединительная линия 758"/>
            <p:cNvCxnSpPr>
              <a:stCxn id="719" idx="6"/>
              <a:endCxn id="722" idx="2"/>
            </p:cNvCxnSpPr>
            <p:nvPr/>
          </p:nvCxnSpPr>
          <p:spPr>
            <a:xfrm rot="16200000" flipV="1">
              <a:off x="2690617" y="5544087"/>
              <a:ext cx="108544" cy="11665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5" name="Группа 509"/>
          <p:cNvGrpSpPr/>
          <p:nvPr/>
        </p:nvGrpSpPr>
        <p:grpSpPr>
          <a:xfrm rot="646126">
            <a:off x="5834525" y="4770199"/>
            <a:ext cx="498363" cy="696528"/>
            <a:chOff x="6580153" y="4869462"/>
            <a:chExt cx="599174" cy="837425"/>
          </a:xfrm>
        </p:grpSpPr>
        <p:sp>
          <p:nvSpPr>
            <p:cNvPr id="523" name="8-конечная звезда 522"/>
            <p:cNvSpPr/>
            <p:nvPr/>
          </p:nvSpPr>
          <p:spPr>
            <a:xfrm rot="1262594">
              <a:off x="6980055" y="4869462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24" name="8-конечная звезда 523"/>
            <p:cNvSpPr/>
            <p:nvPr/>
          </p:nvSpPr>
          <p:spPr>
            <a:xfrm rot="1262594">
              <a:off x="6581737" y="5081547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25" name="8-конечная звезда 524"/>
            <p:cNvSpPr/>
            <p:nvPr/>
          </p:nvSpPr>
          <p:spPr>
            <a:xfrm rot="1262594">
              <a:off x="6580153" y="5365720"/>
              <a:ext cx="53999" cy="5399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26" name="8-конечная звезда 525"/>
            <p:cNvSpPr/>
            <p:nvPr/>
          </p:nvSpPr>
          <p:spPr>
            <a:xfrm rot="1262594">
              <a:off x="7125328" y="5190401"/>
              <a:ext cx="53999" cy="5399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27" name="8-конечная звезда 526"/>
            <p:cNvSpPr/>
            <p:nvPr/>
          </p:nvSpPr>
          <p:spPr>
            <a:xfrm rot="1262594">
              <a:off x="6950246" y="5660087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528" name="Прямая соединительная линия 527"/>
            <p:cNvCxnSpPr>
              <a:stCxn id="526" idx="5"/>
              <a:endCxn id="523" idx="1"/>
            </p:cNvCxnSpPr>
            <p:nvPr/>
          </p:nvCxnSpPr>
          <p:spPr>
            <a:xfrm rot="15553874" flipV="1">
              <a:off x="6944340" y="5029646"/>
              <a:ext cx="278287" cy="6490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9" name="Прямая соединительная линия 528"/>
            <p:cNvCxnSpPr>
              <a:stCxn id="525" idx="0"/>
              <a:endCxn id="523" idx="2"/>
            </p:cNvCxnSpPr>
            <p:nvPr/>
          </p:nvCxnSpPr>
          <p:spPr>
            <a:xfrm rot="20953874" flipV="1">
              <a:off x="6591665" y="4970662"/>
              <a:ext cx="449849" cy="39318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0" name="Прямая соединительная линия 529"/>
            <p:cNvCxnSpPr>
              <a:stCxn id="527" idx="4"/>
              <a:endCxn id="525" idx="1"/>
            </p:cNvCxnSpPr>
            <p:nvPr/>
          </p:nvCxnSpPr>
          <p:spPr>
            <a:xfrm rot="10153874">
              <a:off x="6645133" y="5388491"/>
              <a:ext cx="279661" cy="31550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1" name="Прямая соединительная линия 530"/>
            <p:cNvCxnSpPr>
              <a:stCxn id="525" idx="6"/>
              <a:endCxn id="524" idx="1"/>
            </p:cNvCxnSpPr>
            <p:nvPr/>
          </p:nvCxnSpPr>
          <p:spPr>
            <a:xfrm rot="5400000" flipH="1" flipV="1">
              <a:off x="6510090" y="5250319"/>
              <a:ext cx="223966" cy="1043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2" name="Прямая соединительная линия 531"/>
            <p:cNvCxnSpPr>
              <a:stCxn id="524" idx="7"/>
              <a:endCxn id="523" idx="3"/>
            </p:cNvCxnSpPr>
            <p:nvPr/>
          </p:nvCxnSpPr>
          <p:spPr>
            <a:xfrm rot="4753874" flipH="1" flipV="1">
              <a:off x="6753726" y="4823982"/>
              <a:ext cx="119140" cy="36784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6" name="Группа 535"/>
          <p:cNvGrpSpPr/>
          <p:nvPr/>
        </p:nvGrpSpPr>
        <p:grpSpPr>
          <a:xfrm rot="323258">
            <a:off x="4207812" y="4351490"/>
            <a:ext cx="1464746" cy="1601856"/>
            <a:chOff x="4505825" y="4720146"/>
            <a:chExt cx="1719437" cy="1760703"/>
          </a:xfrm>
        </p:grpSpPr>
        <p:cxnSp>
          <p:nvCxnSpPr>
            <p:cNvPr id="537" name="Прямая соединительная линия 536"/>
            <p:cNvCxnSpPr>
              <a:stCxn id="578" idx="0"/>
              <a:endCxn id="577" idx="2"/>
            </p:cNvCxnSpPr>
            <p:nvPr/>
          </p:nvCxnSpPr>
          <p:spPr>
            <a:xfrm flipV="1">
              <a:off x="6132291" y="5060439"/>
              <a:ext cx="29275" cy="5622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8" name="Прямая соединительная линия 537"/>
            <p:cNvCxnSpPr>
              <a:stCxn id="552" idx="6"/>
              <a:endCxn id="549" idx="1"/>
            </p:cNvCxnSpPr>
            <p:nvPr/>
          </p:nvCxnSpPr>
          <p:spPr>
            <a:xfrm rot="5076742" flipH="1" flipV="1">
              <a:off x="5488064" y="6252517"/>
              <a:ext cx="41011" cy="4910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9" name="Прямая соединительная линия 538"/>
            <p:cNvCxnSpPr>
              <a:stCxn id="544" idx="7"/>
              <a:endCxn id="543" idx="2"/>
            </p:cNvCxnSpPr>
            <p:nvPr/>
          </p:nvCxnSpPr>
          <p:spPr>
            <a:xfrm rot="5400000" flipH="1" flipV="1">
              <a:off x="5632598" y="5774212"/>
              <a:ext cx="249589" cy="25138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40" name="Прямая соединительная линия 539"/>
            <p:cNvCxnSpPr>
              <a:stCxn id="548" idx="3"/>
              <a:endCxn id="547" idx="6"/>
            </p:cNvCxnSpPr>
            <p:nvPr/>
          </p:nvCxnSpPr>
          <p:spPr>
            <a:xfrm rot="5400000">
              <a:off x="6031085" y="5887865"/>
              <a:ext cx="47329" cy="4852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41" name="8-конечная звезда 540"/>
            <p:cNvSpPr/>
            <p:nvPr/>
          </p:nvSpPr>
          <p:spPr>
            <a:xfrm rot="1262594">
              <a:off x="5438730" y="5367299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42" name="8-конечная звезда 541"/>
            <p:cNvSpPr/>
            <p:nvPr/>
          </p:nvSpPr>
          <p:spPr>
            <a:xfrm rot="1262594">
              <a:off x="5079960" y="5365721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43" name="8-конечная звезда 542"/>
            <p:cNvSpPr/>
            <p:nvPr/>
          </p:nvSpPr>
          <p:spPr>
            <a:xfrm rot="1262594">
              <a:off x="5865779" y="5722910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44" name="8-конечная звезда 543"/>
            <p:cNvSpPr/>
            <p:nvPr/>
          </p:nvSpPr>
          <p:spPr>
            <a:xfrm rot="1262594">
              <a:off x="5580026" y="6008661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45" name="8-конечная звезда 544"/>
            <p:cNvSpPr/>
            <p:nvPr/>
          </p:nvSpPr>
          <p:spPr>
            <a:xfrm rot="1262594">
              <a:off x="5079960" y="565147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46" name="8-конечная звезда 545"/>
            <p:cNvSpPr/>
            <p:nvPr/>
          </p:nvSpPr>
          <p:spPr>
            <a:xfrm rot="1262594">
              <a:off x="5316555" y="5816629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47" name="8-конечная звезда 546"/>
            <p:cNvSpPr/>
            <p:nvPr/>
          </p:nvSpPr>
          <p:spPr>
            <a:xfrm rot="1262594">
              <a:off x="6006023" y="5934592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48" name="8-конечная звезда 547"/>
            <p:cNvSpPr/>
            <p:nvPr/>
          </p:nvSpPr>
          <p:spPr>
            <a:xfrm rot="1262594">
              <a:off x="6077460" y="5863154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49" name="8-конечная звезда 548"/>
            <p:cNvSpPr/>
            <p:nvPr/>
          </p:nvSpPr>
          <p:spPr>
            <a:xfrm rot="1262594">
              <a:off x="5505958" y="6220344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50" name="8-конечная звезда 549"/>
            <p:cNvSpPr/>
            <p:nvPr/>
          </p:nvSpPr>
          <p:spPr>
            <a:xfrm rot="1262594">
              <a:off x="5635118" y="6360537"/>
              <a:ext cx="43200" cy="43201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51" name="8-конечная звезда 550"/>
            <p:cNvSpPr/>
            <p:nvPr/>
          </p:nvSpPr>
          <p:spPr>
            <a:xfrm rot="1262594">
              <a:off x="5552493" y="6319546"/>
              <a:ext cx="36001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52" name="8-конечная звезда 551"/>
            <p:cNvSpPr/>
            <p:nvPr/>
          </p:nvSpPr>
          <p:spPr>
            <a:xfrm rot="1262594">
              <a:off x="5453808" y="6298081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53" name="8-конечная звезда 552"/>
            <p:cNvSpPr/>
            <p:nvPr/>
          </p:nvSpPr>
          <p:spPr>
            <a:xfrm rot="1262594">
              <a:off x="5564030" y="6444849"/>
              <a:ext cx="36001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554" name="Прямая соединительная линия 553"/>
            <p:cNvCxnSpPr>
              <a:stCxn id="546" idx="4"/>
              <a:endCxn id="545" idx="0"/>
            </p:cNvCxnSpPr>
            <p:nvPr/>
          </p:nvCxnSpPr>
          <p:spPr>
            <a:xfrm rot="10800000">
              <a:off x="5132159" y="5688168"/>
              <a:ext cx="185596" cy="13999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5" name="Прямая соединительная линия 554"/>
            <p:cNvCxnSpPr>
              <a:stCxn id="546" idx="0"/>
              <a:endCxn id="544" idx="4"/>
            </p:cNvCxnSpPr>
            <p:nvPr/>
          </p:nvCxnSpPr>
          <p:spPr>
            <a:xfrm>
              <a:off x="5351355" y="5841092"/>
              <a:ext cx="230472" cy="18487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6" name="Прямая соединительная линия 555"/>
            <p:cNvCxnSpPr>
              <a:stCxn id="541" idx="7"/>
              <a:endCxn id="543" idx="5"/>
            </p:cNvCxnSpPr>
            <p:nvPr/>
          </p:nvCxnSpPr>
          <p:spPr>
            <a:xfrm rot="16200000" flipH="1">
              <a:off x="5521930" y="5365350"/>
              <a:ext cx="338693" cy="38107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2" name="Прямая соединительная линия 561"/>
            <p:cNvCxnSpPr>
              <a:stCxn id="543" idx="0"/>
              <a:endCxn id="548" idx="5"/>
            </p:cNvCxnSpPr>
            <p:nvPr/>
          </p:nvCxnSpPr>
          <p:spPr>
            <a:xfrm>
              <a:off x="5917978" y="5759605"/>
              <a:ext cx="170173" cy="10510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3" name="Прямая соединительная линия 562"/>
            <p:cNvCxnSpPr>
              <a:stCxn id="549" idx="6"/>
              <a:endCxn id="544" idx="2"/>
            </p:cNvCxnSpPr>
            <p:nvPr/>
          </p:nvCxnSpPr>
          <p:spPr>
            <a:xfrm rot="5400000" flipH="1" flipV="1">
              <a:off x="5483534" y="6107747"/>
              <a:ext cx="160684" cy="6691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4" name="Прямая соединительная линия 563"/>
            <p:cNvCxnSpPr>
              <a:stCxn id="545" idx="5"/>
              <a:endCxn id="542" idx="2"/>
            </p:cNvCxnSpPr>
            <p:nvPr/>
          </p:nvCxnSpPr>
          <p:spPr>
            <a:xfrm rot="5400000" flipH="1" flipV="1">
              <a:off x="4978692" y="5535226"/>
              <a:ext cx="235879" cy="126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5" name="Прямая соединительная линия 564"/>
            <p:cNvCxnSpPr>
              <a:stCxn id="541" idx="4"/>
              <a:endCxn id="542" idx="7"/>
            </p:cNvCxnSpPr>
            <p:nvPr/>
          </p:nvCxnSpPr>
          <p:spPr>
            <a:xfrm rot="10800000">
              <a:off x="5131635" y="5381759"/>
              <a:ext cx="309257" cy="630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6" name="Прямая соединительная линия 565"/>
            <p:cNvCxnSpPr>
              <a:stCxn id="541" idx="3"/>
              <a:endCxn id="545" idx="6"/>
            </p:cNvCxnSpPr>
            <p:nvPr/>
          </p:nvCxnSpPr>
          <p:spPr>
            <a:xfrm rot="5400000">
              <a:off x="5158880" y="5370631"/>
              <a:ext cx="240419" cy="32486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7" name="Прямая соединительная линия 566"/>
            <p:cNvCxnSpPr>
              <a:stCxn id="571" idx="4"/>
              <a:endCxn id="572" idx="0"/>
            </p:cNvCxnSpPr>
            <p:nvPr/>
          </p:nvCxnSpPr>
          <p:spPr>
            <a:xfrm rot="10800000">
              <a:off x="5826511" y="4816048"/>
              <a:ext cx="37837" cy="1198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8" name="Прямая соединительная линия 567"/>
            <p:cNvCxnSpPr>
              <a:stCxn id="553" idx="7"/>
              <a:endCxn id="550" idx="2"/>
            </p:cNvCxnSpPr>
            <p:nvPr/>
          </p:nvCxnSpPr>
          <p:spPr>
            <a:xfrm rot="5076742" flipH="1" flipV="1">
              <a:off x="5599433" y="6401401"/>
              <a:ext cx="48362" cy="5473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9" name="Прямая соединительная линия 568"/>
            <p:cNvCxnSpPr>
              <a:stCxn id="550" idx="5"/>
              <a:endCxn id="551" idx="0"/>
            </p:cNvCxnSpPr>
            <p:nvPr/>
          </p:nvCxnSpPr>
          <p:spPr>
            <a:xfrm rot="15876742" flipV="1">
              <a:off x="5605596" y="6323750"/>
              <a:ext cx="24422" cy="5883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0" name="Прямая соединительная линия 569"/>
            <p:cNvCxnSpPr>
              <a:stCxn id="551" idx="4"/>
              <a:endCxn id="552" idx="0"/>
            </p:cNvCxnSpPr>
            <p:nvPr/>
          </p:nvCxnSpPr>
          <p:spPr>
            <a:xfrm rot="10476742">
              <a:off x="5499277" y="6326951"/>
              <a:ext cx="54190" cy="694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71" name="8-конечная звезда 570"/>
            <p:cNvSpPr/>
            <p:nvPr/>
          </p:nvSpPr>
          <p:spPr>
            <a:xfrm rot="1262594">
              <a:off x="5863147" y="4816497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72" name="8-конечная звезда 571"/>
            <p:cNvSpPr/>
            <p:nvPr/>
          </p:nvSpPr>
          <p:spPr>
            <a:xfrm rot="1262594">
              <a:off x="5791710" y="4791585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73" name="8-конечная звезда 572"/>
            <p:cNvSpPr/>
            <p:nvPr/>
          </p:nvSpPr>
          <p:spPr>
            <a:xfrm rot="1262594">
              <a:off x="5863147" y="4720146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74" name="8-конечная звезда 573"/>
            <p:cNvSpPr/>
            <p:nvPr/>
          </p:nvSpPr>
          <p:spPr>
            <a:xfrm rot="1262594">
              <a:off x="5459431" y="5316563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75" name="8-конечная звезда 574"/>
            <p:cNvSpPr/>
            <p:nvPr/>
          </p:nvSpPr>
          <p:spPr>
            <a:xfrm rot="1262594">
              <a:off x="6006023" y="5648841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76" name="8-конечная звезда 575"/>
            <p:cNvSpPr/>
            <p:nvPr/>
          </p:nvSpPr>
          <p:spPr>
            <a:xfrm rot="1262594">
              <a:off x="6080094" y="4865654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77" name="8-конечная звезда 576"/>
            <p:cNvSpPr/>
            <p:nvPr/>
          </p:nvSpPr>
          <p:spPr>
            <a:xfrm rot="1262594">
              <a:off x="6140800" y="4997800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78" name="8-конечная звезда 577"/>
            <p:cNvSpPr/>
            <p:nvPr/>
          </p:nvSpPr>
          <p:spPr>
            <a:xfrm rot="1262594">
              <a:off x="6080092" y="5079969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79" name="8-конечная звезда 578"/>
            <p:cNvSpPr/>
            <p:nvPr/>
          </p:nvSpPr>
          <p:spPr>
            <a:xfrm rot="1262594">
              <a:off x="6171262" y="5237777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84" name="8-конечная звезда 583"/>
            <p:cNvSpPr/>
            <p:nvPr/>
          </p:nvSpPr>
          <p:spPr>
            <a:xfrm rot="1262594">
              <a:off x="5766815" y="5403699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85" name="8-конечная звезда 584"/>
            <p:cNvSpPr/>
            <p:nvPr/>
          </p:nvSpPr>
          <p:spPr>
            <a:xfrm rot="1262594">
              <a:off x="5959331" y="5544442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86" name="8-конечная звезда 585"/>
            <p:cNvSpPr/>
            <p:nvPr/>
          </p:nvSpPr>
          <p:spPr>
            <a:xfrm rot="1262594">
              <a:off x="5943696" y="5461650"/>
              <a:ext cx="64801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587" name="Прямая соединительная линия 586"/>
            <p:cNvCxnSpPr>
              <a:stCxn id="586" idx="6"/>
              <a:endCxn id="579" idx="2"/>
            </p:cNvCxnSpPr>
            <p:nvPr/>
          </p:nvCxnSpPr>
          <p:spPr>
            <a:xfrm rot="5076742" flipH="1" flipV="1">
              <a:off x="6010447" y="5268924"/>
              <a:ext cx="155536" cy="21593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8" name="Прямая соединительная линия 587"/>
            <p:cNvCxnSpPr>
              <a:stCxn id="575" idx="4"/>
              <a:endCxn id="585" idx="2"/>
            </p:cNvCxnSpPr>
            <p:nvPr/>
          </p:nvCxnSpPr>
          <p:spPr>
            <a:xfrm rot="10476742">
              <a:off x="5979263" y="5595410"/>
              <a:ext cx="24675" cy="6661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9" name="Прямая соединительная линия 588"/>
            <p:cNvCxnSpPr>
              <a:stCxn id="579" idx="4"/>
              <a:endCxn id="578" idx="1"/>
            </p:cNvCxnSpPr>
            <p:nvPr/>
          </p:nvCxnSpPr>
          <p:spPr>
            <a:xfrm rot="10476742">
              <a:off x="6123955" y="5129044"/>
              <a:ext cx="42745" cy="12881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0" name="Прямая соединительная линия 589"/>
            <p:cNvCxnSpPr>
              <a:stCxn id="576" idx="1"/>
              <a:endCxn id="577" idx="5"/>
            </p:cNvCxnSpPr>
            <p:nvPr/>
          </p:nvCxnSpPr>
          <p:spPr>
            <a:xfrm rot="16200000" flipH="1">
              <a:off x="6097418" y="4937966"/>
              <a:ext cx="83264" cy="4198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1" name="Прямая соединительная линия 590"/>
            <p:cNvCxnSpPr>
              <a:stCxn id="586" idx="3"/>
              <a:endCxn id="584" idx="0"/>
            </p:cNvCxnSpPr>
            <p:nvPr/>
          </p:nvCxnSpPr>
          <p:spPr>
            <a:xfrm rot="5076742" flipH="1">
              <a:off x="5843065" y="5413984"/>
              <a:ext cx="78810" cy="11953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2" name="Прямая соединительная линия 591"/>
            <p:cNvCxnSpPr>
              <a:stCxn id="571" idx="0"/>
              <a:endCxn id="576" idx="4"/>
            </p:cNvCxnSpPr>
            <p:nvPr/>
          </p:nvCxnSpPr>
          <p:spPr>
            <a:xfrm>
              <a:off x="5897947" y="4840960"/>
              <a:ext cx="183948" cy="4199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3" name="Прямая соединительная линия 592"/>
            <p:cNvCxnSpPr>
              <a:stCxn id="571" idx="1"/>
              <a:endCxn id="573" idx="1"/>
            </p:cNvCxnSpPr>
            <p:nvPr/>
          </p:nvCxnSpPr>
          <p:spPr>
            <a:xfrm rot="5400000" flipH="1">
              <a:off x="5840280" y="4802771"/>
              <a:ext cx="96351" cy="158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4" name="Прямая соединительная линия 593"/>
            <p:cNvCxnSpPr>
              <a:stCxn id="631" idx="3"/>
              <a:endCxn id="650" idx="7"/>
            </p:cNvCxnSpPr>
            <p:nvPr/>
          </p:nvCxnSpPr>
          <p:spPr>
            <a:xfrm rot="5400000">
              <a:off x="4647637" y="5439196"/>
              <a:ext cx="41535" cy="25626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5" name="Прямая соединительная линия 594"/>
            <p:cNvCxnSpPr>
              <a:stCxn id="626" idx="4"/>
              <a:endCxn id="571" idx="1"/>
            </p:cNvCxnSpPr>
            <p:nvPr/>
          </p:nvCxnSpPr>
          <p:spPr>
            <a:xfrm rot="10800000">
              <a:off x="5888457" y="4850946"/>
              <a:ext cx="48623" cy="4258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02" name="Прямая соединительная линия 601"/>
            <p:cNvCxnSpPr>
              <a:stCxn id="607" idx="6"/>
              <a:endCxn id="571" idx="1"/>
            </p:cNvCxnSpPr>
            <p:nvPr/>
          </p:nvCxnSpPr>
          <p:spPr>
            <a:xfrm rot="16200000" flipV="1">
              <a:off x="5848002" y="4891401"/>
              <a:ext cx="86009" cy="510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03" name="Прямая соединительная линия 602"/>
            <p:cNvCxnSpPr>
              <a:stCxn id="574" idx="0"/>
              <a:endCxn id="584" idx="4"/>
            </p:cNvCxnSpPr>
            <p:nvPr/>
          </p:nvCxnSpPr>
          <p:spPr>
            <a:xfrm rot="21276742">
              <a:off x="5498898" y="5328732"/>
              <a:ext cx="265049" cy="10477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07" name="8-конечная звезда 606"/>
            <p:cNvSpPr/>
            <p:nvPr/>
          </p:nvSpPr>
          <p:spPr>
            <a:xfrm rot="1262594">
              <a:off x="5864200" y="4935514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26" name="8-конечная звезда 625"/>
            <p:cNvSpPr/>
            <p:nvPr/>
          </p:nvSpPr>
          <p:spPr>
            <a:xfrm rot="1262594">
              <a:off x="5935638" y="4879682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27" name="8-конечная звезда 626"/>
            <p:cNvSpPr/>
            <p:nvPr/>
          </p:nvSpPr>
          <p:spPr>
            <a:xfrm rot="1262594">
              <a:off x="5161892" y="6088085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28" name="8-конечная звезда 627"/>
            <p:cNvSpPr/>
            <p:nvPr/>
          </p:nvSpPr>
          <p:spPr>
            <a:xfrm rot="1262594">
              <a:off x="4804312" y="5883049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29" name="8-конечная звезда 628"/>
            <p:cNvSpPr/>
            <p:nvPr/>
          </p:nvSpPr>
          <p:spPr>
            <a:xfrm rot="1262594">
              <a:off x="4979165" y="5946480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30" name="8-конечная звезда 629"/>
            <p:cNvSpPr/>
            <p:nvPr/>
          </p:nvSpPr>
          <p:spPr>
            <a:xfrm rot="1262594">
              <a:off x="4937084" y="5722911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31" name="8-конечная звезда 630"/>
            <p:cNvSpPr/>
            <p:nvPr/>
          </p:nvSpPr>
          <p:spPr>
            <a:xfrm rot="1262594">
              <a:off x="4794208" y="5508596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32" name="8-конечная звезда 631"/>
            <p:cNvSpPr/>
            <p:nvPr/>
          </p:nvSpPr>
          <p:spPr>
            <a:xfrm rot="1262594">
              <a:off x="5310442" y="5915984"/>
              <a:ext cx="43200" cy="43201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33" name="8-конечная звезда 632"/>
            <p:cNvSpPr/>
            <p:nvPr/>
          </p:nvSpPr>
          <p:spPr>
            <a:xfrm rot="1262594">
              <a:off x="5067848" y="6016278"/>
              <a:ext cx="43200" cy="43201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34" name="8-конечная звезда 633"/>
            <p:cNvSpPr/>
            <p:nvPr/>
          </p:nvSpPr>
          <p:spPr>
            <a:xfrm rot="1262594">
              <a:off x="4864066" y="5721332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638" name="Прямая соединительная линия 637"/>
            <p:cNvCxnSpPr>
              <a:stCxn id="633" idx="5"/>
              <a:endCxn id="629" idx="0"/>
            </p:cNvCxnSpPr>
            <p:nvPr/>
          </p:nvCxnSpPr>
          <p:spPr>
            <a:xfrm rot="15876742" flipV="1">
              <a:off x="5036137" y="5977591"/>
              <a:ext cx="40139" cy="4586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9" name="Прямая соединительная линия 638"/>
            <p:cNvCxnSpPr>
              <a:stCxn id="632" idx="2"/>
              <a:endCxn id="627" idx="7"/>
            </p:cNvCxnSpPr>
            <p:nvPr/>
          </p:nvCxnSpPr>
          <p:spPr>
            <a:xfrm rot="5076742">
              <a:off x="5201071" y="5968776"/>
              <a:ext cx="135650" cy="12387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0" name="Прямая соединительная линия 639"/>
            <p:cNvCxnSpPr>
              <a:stCxn id="633" idx="1"/>
              <a:endCxn id="627" idx="4"/>
            </p:cNvCxnSpPr>
            <p:nvPr/>
          </p:nvCxnSpPr>
          <p:spPr>
            <a:xfrm rot="15876742" flipH="1">
              <a:off x="5103613" y="6051303"/>
              <a:ext cx="54313" cy="6066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1" name="Прямая соединительная линия 640"/>
            <p:cNvCxnSpPr>
              <a:stCxn id="545" idx="3"/>
              <a:endCxn id="630" idx="7"/>
            </p:cNvCxnSpPr>
            <p:nvPr/>
          </p:nvCxnSpPr>
          <p:spPr>
            <a:xfrm rot="5400000">
              <a:off x="5010766" y="5667428"/>
              <a:ext cx="49512" cy="9352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2" name="Прямая соединительная линия 641"/>
            <p:cNvCxnSpPr>
              <a:stCxn id="634" idx="0"/>
              <a:endCxn id="630" idx="4"/>
            </p:cNvCxnSpPr>
            <p:nvPr/>
          </p:nvCxnSpPr>
          <p:spPr>
            <a:xfrm flipV="1">
              <a:off x="4905825" y="5740216"/>
              <a:ext cx="33060" cy="1047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7" name="Прямая соединительная линия 646"/>
            <p:cNvCxnSpPr>
              <a:stCxn id="634" idx="6"/>
              <a:endCxn id="631" idx="1"/>
            </p:cNvCxnSpPr>
            <p:nvPr/>
          </p:nvCxnSpPr>
          <p:spPr>
            <a:xfrm rot="16200000" flipV="1">
              <a:off x="4781546" y="5610896"/>
              <a:ext cx="162503" cy="6125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8" name="Прямая соединительная линия 647"/>
            <p:cNvCxnSpPr>
              <a:stCxn id="634" idx="3"/>
              <a:endCxn id="628" idx="6"/>
            </p:cNvCxnSpPr>
            <p:nvPr/>
          </p:nvCxnSpPr>
          <p:spPr>
            <a:xfrm rot="5076742">
              <a:off x="4788556" y="5799902"/>
              <a:ext cx="130112" cy="3709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9" name="Прямая соединительная линия 648"/>
            <p:cNvCxnSpPr>
              <a:stCxn id="628" idx="0"/>
              <a:endCxn id="629" idx="4"/>
            </p:cNvCxnSpPr>
            <p:nvPr/>
          </p:nvCxnSpPr>
          <p:spPr>
            <a:xfrm rot="21276742">
              <a:off x="4859056" y="5913756"/>
              <a:ext cx="119364" cy="5601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50" name="8-конечная звезда 649"/>
            <p:cNvSpPr/>
            <p:nvPr/>
          </p:nvSpPr>
          <p:spPr>
            <a:xfrm rot="1262594">
              <a:off x="4505825" y="5577403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</p:grpSp>
      <p:grpSp>
        <p:nvGrpSpPr>
          <p:cNvPr id="17" name="Группа 805"/>
          <p:cNvGrpSpPr/>
          <p:nvPr/>
        </p:nvGrpSpPr>
        <p:grpSpPr>
          <a:xfrm>
            <a:off x="3077063" y="5363089"/>
            <a:ext cx="1485393" cy="986974"/>
            <a:chOff x="3077063" y="5363089"/>
            <a:chExt cx="1485393" cy="986974"/>
          </a:xfrm>
        </p:grpSpPr>
        <p:sp>
          <p:nvSpPr>
            <p:cNvPr id="676" name="8-конечная звезда 675"/>
            <p:cNvSpPr/>
            <p:nvPr/>
          </p:nvSpPr>
          <p:spPr>
            <a:xfrm rot="1262594">
              <a:off x="4295722" y="5867366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77" name="8-конечная звезда 676"/>
            <p:cNvSpPr/>
            <p:nvPr/>
          </p:nvSpPr>
          <p:spPr>
            <a:xfrm rot="1262594">
              <a:off x="4365581" y="600866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78" name="8-конечная звезда 677"/>
            <p:cNvSpPr/>
            <p:nvPr/>
          </p:nvSpPr>
          <p:spPr>
            <a:xfrm rot="1262594">
              <a:off x="4079829" y="593887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79" name="8-конечная звезда 678"/>
            <p:cNvSpPr/>
            <p:nvPr/>
          </p:nvSpPr>
          <p:spPr>
            <a:xfrm rot="1262594">
              <a:off x="4294142" y="6151538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80" name="8-конечная звезда 679"/>
            <p:cNvSpPr/>
            <p:nvPr/>
          </p:nvSpPr>
          <p:spPr>
            <a:xfrm rot="1262594">
              <a:off x="4365581" y="629606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81" name="8-конечная звезда 680"/>
            <p:cNvSpPr/>
            <p:nvPr/>
          </p:nvSpPr>
          <p:spPr>
            <a:xfrm rot="1262594">
              <a:off x="4508456" y="6080102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82" name="8-конечная звезда 681"/>
            <p:cNvSpPr/>
            <p:nvPr/>
          </p:nvSpPr>
          <p:spPr>
            <a:xfrm rot="1262594">
              <a:off x="4008390" y="5865786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83" name="8-конечная звезда 682"/>
            <p:cNvSpPr/>
            <p:nvPr/>
          </p:nvSpPr>
          <p:spPr>
            <a:xfrm rot="1262594">
              <a:off x="4438667" y="5795997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84" name="8-конечная звезда 683"/>
            <p:cNvSpPr/>
            <p:nvPr/>
          </p:nvSpPr>
          <p:spPr>
            <a:xfrm rot="1262594">
              <a:off x="4008391" y="5722910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85" name="8-конечная звезда 684"/>
            <p:cNvSpPr/>
            <p:nvPr/>
          </p:nvSpPr>
          <p:spPr>
            <a:xfrm rot="1262594">
              <a:off x="3794076" y="5865786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86" name="8-конечная звезда 685"/>
            <p:cNvSpPr/>
            <p:nvPr/>
          </p:nvSpPr>
          <p:spPr>
            <a:xfrm rot="1262594">
              <a:off x="3867163" y="565147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88" name="8-конечная звезда 687"/>
            <p:cNvSpPr/>
            <p:nvPr/>
          </p:nvSpPr>
          <p:spPr>
            <a:xfrm rot="1262594">
              <a:off x="3865514" y="600866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693" name="Прямая соединительная линия 692"/>
            <p:cNvCxnSpPr>
              <a:stCxn id="684" idx="4"/>
              <a:endCxn id="686" idx="0"/>
            </p:cNvCxnSpPr>
            <p:nvPr/>
          </p:nvCxnSpPr>
          <p:spPr>
            <a:xfrm rot="10800000">
              <a:off x="3919362" y="5688169"/>
              <a:ext cx="90830" cy="5204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94" name="8-конечная звезда 693"/>
            <p:cNvSpPr/>
            <p:nvPr/>
          </p:nvSpPr>
          <p:spPr>
            <a:xfrm rot="1262594">
              <a:off x="3935900" y="5661374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95" name="8-конечная звезда 694"/>
            <p:cNvSpPr/>
            <p:nvPr/>
          </p:nvSpPr>
          <p:spPr>
            <a:xfrm rot="1262594">
              <a:off x="3506746" y="5507017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96" name="8-конечная звезда 695"/>
            <p:cNvSpPr/>
            <p:nvPr/>
          </p:nvSpPr>
          <p:spPr>
            <a:xfrm rot="1262594">
              <a:off x="3505694" y="5363089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97" name="8-конечная звезда 696"/>
            <p:cNvSpPr/>
            <p:nvPr/>
          </p:nvSpPr>
          <p:spPr>
            <a:xfrm rot="1262594">
              <a:off x="3149556" y="5792769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98" name="8-конечная звезда 697"/>
            <p:cNvSpPr/>
            <p:nvPr/>
          </p:nvSpPr>
          <p:spPr>
            <a:xfrm rot="1262594">
              <a:off x="3506745" y="6078521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99" name="8-конечная звезда 698"/>
            <p:cNvSpPr/>
            <p:nvPr/>
          </p:nvSpPr>
          <p:spPr>
            <a:xfrm rot="1262594">
              <a:off x="3505692" y="6220345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00" name="8-конечная звезда 699"/>
            <p:cNvSpPr/>
            <p:nvPr/>
          </p:nvSpPr>
          <p:spPr>
            <a:xfrm rot="1262594">
              <a:off x="3077063" y="6006031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701" name="Прямая соединительная линия 700"/>
            <p:cNvCxnSpPr>
              <a:stCxn id="681" idx="6"/>
              <a:endCxn id="683" idx="0"/>
            </p:cNvCxnSpPr>
            <p:nvPr/>
          </p:nvCxnSpPr>
          <p:spPr>
            <a:xfrm rot="16200000" flipV="1">
              <a:off x="4393404" y="5930155"/>
              <a:ext cx="249211" cy="5428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3" name="Прямая соединительная линия 702"/>
            <p:cNvCxnSpPr>
              <a:stCxn id="683" idx="3"/>
              <a:endCxn id="676" idx="7"/>
            </p:cNvCxnSpPr>
            <p:nvPr/>
          </p:nvCxnSpPr>
          <p:spPr>
            <a:xfrm rot="5400000">
              <a:off x="4373037" y="5818654"/>
              <a:ext cx="52650" cy="8326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4" name="Прямая соединительная линия 703"/>
            <p:cNvCxnSpPr>
              <a:stCxn id="681" idx="4"/>
              <a:endCxn id="677" idx="0"/>
            </p:cNvCxnSpPr>
            <p:nvPr/>
          </p:nvCxnSpPr>
          <p:spPr>
            <a:xfrm rot="10800000">
              <a:off x="4417781" y="6045359"/>
              <a:ext cx="92477" cy="5204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5" name="Прямая соединительная линия 704"/>
            <p:cNvCxnSpPr>
              <a:stCxn id="679" idx="6"/>
              <a:endCxn id="677" idx="2"/>
            </p:cNvCxnSpPr>
            <p:nvPr/>
          </p:nvCxnSpPr>
          <p:spPr>
            <a:xfrm rot="5400000" flipH="1" flipV="1">
              <a:off x="4310623" y="6081077"/>
              <a:ext cx="92477" cy="5204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6" name="Прямая соединительная линия 705"/>
            <p:cNvCxnSpPr>
              <a:stCxn id="680" idx="5"/>
              <a:endCxn id="679" idx="1"/>
            </p:cNvCxnSpPr>
            <p:nvPr/>
          </p:nvCxnSpPr>
          <p:spPr>
            <a:xfrm rot="16200000" flipV="1">
              <a:off x="4309274" y="6226044"/>
              <a:ext cx="95177" cy="4951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7" name="Прямая соединительная линия 706"/>
            <p:cNvCxnSpPr>
              <a:stCxn id="680" idx="7"/>
              <a:endCxn id="681" idx="1"/>
            </p:cNvCxnSpPr>
            <p:nvPr/>
          </p:nvCxnSpPr>
          <p:spPr>
            <a:xfrm rot="5400000" flipH="1" flipV="1">
              <a:off x="4391675" y="6157356"/>
              <a:ext cx="180324" cy="12916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5" name="Прямая соединительная линия 744"/>
            <p:cNvCxnSpPr>
              <a:stCxn id="682" idx="7"/>
              <a:endCxn id="684" idx="1"/>
            </p:cNvCxnSpPr>
            <p:nvPr/>
          </p:nvCxnSpPr>
          <p:spPr>
            <a:xfrm rot="16200000" flipV="1">
              <a:off x="3999590" y="5821349"/>
              <a:ext cx="107239" cy="1371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6" name="Прямая соединительная линия 745"/>
            <p:cNvCxnSpPr>
              <a:stCxn id="685" idx="0"/>
              <a:endCxn id="682" idx="4"/>
            </p:cNvCxnSpPr>
            <p:nvPr/>
          </p:nvCxnSpPr>
          <p:spPr>
            <a:xfrm flipV="1">
              <a:off x="3846275" y="5883091"/>
              <a:ext cx="163916" cy="1939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7" name="Прямая соединительная линия 746"/>
            <p:cNvCxnSpPr>
              <a:stCxn id="678" idx="5"/>
              <a:endCxn id="682" idx="0"/>
            </p:cNvCxnSpPr>
            <p:nvPr/>
          </p:nvCxnSpPr>
          <p:spPr>
            <a:xfrm rot="16200000" flipV="1">
              <a:off x="4058869" y="5904201"/>
              <a:ext cx="38718" cy="3527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8" name="Прямая соединительная линия 747"/>
            <p:cNvCxnSpPr>
              <a:stCxn id="677" idx="5"/>
              <a:endCxn id="676" idx="1"/>
            </p:cNvCxnSpPr>
            <p:nvPr/>
          </p:nvCxnSpPr>
          <p:spPr>
            <a:xfrm rot="16200000" flipV="1">
              <a:off x="4320641" y="5950012"/>
              <a:ext cx="81615" cy="4034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9" name="Прямая соединительная линия 748"/>
            <p:cNvCxnSpPr>
              <a:stCxn id="678" idx="7"/>
              <a:endCxn id="677" idx="4"/>
            </p:cNvCxnSpPr>
            <p:nvPr/>
          </p:nvCxnSpPr>
          <p:spPr>
            <a:xfrm rot="16200000" flipH="1">
              <a:off x="4213913" y="5872500"/>
              <a:ext cx="71058" cy="23587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0" name="Прямая соединительная линия 749"/>
            <p:cNvCxnSpPr>
              <a:stCxn id="688" idx="5"/>
              <a:endCxn id="685" idx="1"/>
            </p:cNvCxnSpPr>
            <p:nvPr/>
          </p:nvCxnSpPr>
          <p:spPr>
            <a:xfrm rot="16200000" flipV="1">
              <a:off x="3810031" y="5939469"/>
              <a:ext cx="93529" cy="4951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1" name="Прямая соединительная линия 750"/>
            <p:cNvCxnSpPr>
              <a:stCxn id="688" idx="0"/>
              <a:endCxn id="678" idx="1"/>
            </p:cNvCxnSpPr>
            <p:nvPr/>
          </p:nvCxnSpPr>
          <p:spPr>
            <a:xfrm flipV="1">
              <a:off x="3917713" y="5990547"/>
              <a:ext cx="200079" cy="5481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2" name="Прямая соединительная линия 751"/>
            <p:cNvCxnSpPr>
              <a:stCxn id="682" idx="4"/>
              <a:endCxn id="686" idx="2"/>
            </p:cNvCxnSpPr>
            <p:nvPr/>
          </p:nvCxnSpPr>
          <p:spPr>
            <a:xfrm rot="10800000">
              <a:off x="3884469" y="5703673"/>
              <a:ext cx="125723" cy="17941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3" name="Прямая соединительная линия 752"/>
            <p:cNvCxnSpPr>
              <a:stCxn id="698" idx="7"/>
              <a:endCxn id="688" idx="3"/>
            </p:cNvCxnSpPr>
            <p:nvPr/>
          </p:nvCxnSpPr>
          <p:spPr>
            <a:xfrm rot="5400000" flipH="1" flipV="1">
              <a:off x="3685600" y="5909111"/>
              <a:ext cx="44724" cy="31975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4" name="Прямая соединительная линия 753"/>
            <p:cNvCxnSpPr>
              <a:stCxn id="697" idx="7"/>
              <a:endCxn id="685" idx="3"/>
            </p:cNvCxnSpPr>
            <p:nvPr/>
          </p:nvCxnSpPr>
          <p:spPr>
            <a:xfrm rot="16200000" flipH="1">
              <a:off x="3444573" y="5551920"/>
              <a:ext cx="98151" cy="60550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0" name="Прямая соединительная линия 759"/>
            <p:cNvCxnSpPr>
              <a:stCxn id="700" idx="6"/>
              <a:endCxn id="697" idx="3"/>
            </p:cNvCxnSpPr>
            <p:nvPr/>
          </p:nvCxnSpPr>
          <p:spPr>
            <a:xfrm rot="5400000" flipH="1" flipV="1">
              <a:off x="3034426" y="5890241"/>
              <a:ext cx="184091" cy="4989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3" name="Прямая соединительная линия 792"/>
            <p:cNvCxnSpPr>
              <a:stCxn id="698" idx="4"/>
              <a:endCxn id="697" idx="1"/>
            </p:cNvCxnSpPr>
            <p:nvPr/>
          </p:nvCxnSpPr>
          <p:spPr>
            <a:xfrm rot="10800000">
              <a:off x="3179928" y="5834109"/>
              <a:ext cx="328259" cy="25825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4" name="Прямая соединительная линия 793"/>
            <p:cNvCxnSpPr>
              <a:stCxn id="699" idx="6"/>
              <a:endCxn id="698" idx="1"/>
            </p:cNvCxnSpPr>
            <p:nvPr/>
          </p:nvCxnSpPr>
          <p:spPr>
            <a:xfrm rot="5400000" flipH="1" flipV="1">
              <a:off x="3482793" y="6167223"/>
              <a:ext cx="101684" cy="696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5" name="Прямая соединительная линия 794"/>
            <p:cNvCxnSpPr>
              <a:stCxn id="695" idx="0"/>
              <a:endCxn id="686" idx="4"/>
            </p:cNvCxnSpPr>
            <p:nvPr/>
          </p:nvCxnSpPr>
          <p:spPr>
            <a:xfrm>
              <a:off x="3548505" y="5536373"/>
              <a:ext cx="320459" cy="13240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6" name="Прямая соединительная линия 795"/>
            <p:cNvCxnSpPr>
              <a:stCxn id="695" idx="5"/>
              <a:endCxn id="696" idx="1"/>
            </p:cNvCxnSpPr>
            <p:nvPr/>
          </p:nvCxnSpPr>
          <p:spPr>
            <a:xfrm rot="5400000" flipH="1" flipV="1">
              <a:off x="3469620" y="5447494"/>
              <a:ext cx="111339" cy="1142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812" name="Прямая соединительная линия 811"/>
          <p:cNvCxnSpPr/>
          <p:nvPr/>
        </p:nvCxnSpPr>
        <p:spPr>
          <a:xfrm rot="5400000">
            <a:off x="3906615" y="6621267"/>
            <a:ext cx="259200" cy="71438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823" name="Прямая соединительная линия 822"/>
          <p:cNvCxnSpPr/>
          <p:nvPr/>
        </p:nvCxnSpPr>
        <p:spPr>
          <a:xfrm rot="16200000" flipH="1">
            <a:off x="5660447" y="6412520"/>
            <a:ext cx="252000" cy="142877"/>
          </a:xfrm>
          <a:prstGeom prst="line">
            <a:avLst/>
          </a:prstGeom>
          <a:scene3d>
            <a:camera prst="orthographicFront">
              <a:rot lat="0" lon="0" rev="10200000"/>
            </a:camera>
            <a:lightRig rig="threePt" dir="t"/>
          </a:scene3d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827" name="TextBox 826"/>
          <p:cNvSpPr txBox="1"/>
          <p:nvPr/>
        </p:nvSpPr>
        <p:spPr>
          <a:xfrm rot="21075957">
            <a:off x="4424797" y="6543091"/>
            <a:ext cx="1058667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1400" dirty="0" smtClean="0">
                <a:latin typeface="Bookman Old Style" pitchFamily="18" charset="0"/>
              </a:rPr>
              <a:t>грудень</a:t>
            </a:r>
            <a:endParaRPr lang="uk-UA" sz="1400" dirty="0">
              <a:latin typeface="Bookman Old Style" pitchFamily="18" charset="0"/>
            </a:endParaRPr>
          </a:p>
        </p:txBody>
      </p:sp>
      <p:sp>
        <p:nvSpPr>
          <p:cNvPr id="828" name="TextBox 827"/>
          <p:cNvSpPr txBox="1"/>
          <p:nvPr/>
        </p:nvSpPr>
        <p:spPr>
          <a:xfrm rot="19276280">
            <a:off x="6073450" y="5869472"/>
            <a:ext cx="1058667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1400" dirty="0" smtClean="0">
                <a:latin typeface="Bookman Old Style" pitchFamily="18" charset="0"/>
              </a:rPr>
              <a:t>листопад</a:t>
            </a:r>
            <a:endParaRPr lang="uk-UA" sz="1400" dirty="0">
              <a:latin typeface="Bookman Old Style" pitchFamily="18" charset="0"/>
            </a:endParaRPr>
          </a:p>
        </p:txBody>
      </p:sp>
      <p:sp>
        <p:nvSpPr>
          <p:cNvPr id="829" name="TextBox 828"/>
          <p:cNvSpPr txBox="1"/>
          <p:nvPr/>
        </p:nvSpPr>
        <p:spPr>
          <a:xfrm rot="17630071">
            <a:off x="7117024" y="4586123"/>
            <a:ext cx="1058667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1400" dirty="0" smtClean="0">
                <a:latin typeface="Bookman Old Style" pitchFamily="18" charset="0"/>
              </a:rPr>
              <a:t>жовтень</a:t>
            </a:r>
            <a:endParaRPr lang="uk-UA" sz="1400" dirty="0">
              <a:latin typeface="Bookman Old Style" pitchFamily="18" charset="0"/>
            </a:endParaRPr>
          </a:p>
        </p:txBody>
      </p:sp>
      <p:sp>
        <p:nvSpPr>
          <p:cNvPr id="830" name="TextBox 829"/>
          <p:cNvSpPr txBox="1"/>
          <p:nvPr/>
        </p:nvSpPr>
        <p:spPr>
          <a:xfrm rot="15714304">
            <a:off x="7341394" y="2882876"/>
            <a:ext cx="1058667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1400" dirty="0" smtClean="0">
                <a:latin typeface="Bookman Old Style" pitchFamily="18" charset="0"/>
              </a:rPr>
              <a:t>вересень</a:t>
            </a:r>
            <a:endParaRPr lang="uk-UA" sz="1400" dirty="0">
              <a:latin typeface="Bookman Old Style" pitchFamily="18" charset="0"/>
            </a:endParaRPr>
          </a:p>
        </p:txBody>
      </p:sp>
      <p:sp>
        <p:nvSpPr>
          <p:cNvPr id="831" name="TextBox 830"/>
          <p:cNvSpPr txBox="1"/>
          <p:nvPr/>
        </p:nvSpPr>
        <p:spPr>
          <a:xfrm rot="3220511">
            <a:off x="6748397" y="1310971"/>
            <a:ext cx="1058667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1400" dirty="0" smtClean="0">
                <a:latin typeface="Bookman Old Style" pitchFamily="18" charset="0"/>
              </a:rPr>
              <a:t>серпень</a:t>
            </a:r>
            <a:endParaRPr lang="uk-UA" sz="1400" dirty="0">
              <a:latin typeface="Bookman Old Style" pitchFamily="18" charset="0"/>
            </a:endParaRPr>
          </a:p>
        </p:txBody>
      </p:sp>
      <p:sp>
        <p:nvSpPr>
          <p:cNvPr id="832" name="TextBox 831"/>
          <p:cNvSpPr txBox="1"/>
          <p:nvPr/>
        </p:nvSpPr>
        <p:spPr>
          <a:xfrm rot="1586521">
            <a:off x="5448208" y="219585"/>
            <a:ext cx="1058667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1400" dirty="0" smtClean="0">
                <a:latin typeface="Bookman Old Style" pitchFamily="18" charset="0"/>
              </a:rPr>
              <a:t>липень</a:t>
            </a:r>
            <a:endParaRPr lang="uk-UA" sz="1400" dirty="0">
              <a:latin typeface="Bookman Old Style" pitchFamily="18" charset="0"/>
            </a:endParaRPr>
          </a:p>
        </p:txBody>
      </p:sp>
      <p:sp>
        <p:nvSpPr>
          <p:cNvPr id="833" name="TextBox 832"/>
          <p:cNvSpPr txBox="1"/>
          <p:nvPr/>
        </p:nvSpPr>
        <p:spPr>
          <a:xfrm rot="21422218">
            <a:off x="3660219" y="-66475"/>
            <a:ext cx="1058667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1400" dirty="0" smtClean="0">
                <a:latin typeface="Bookman Old Style" pitchFamily="18" charset="0"/>
              </a:rPr>
              <a:t>червень</a:t>
            </a:r>
            <a:endParaRPr lang="uk-UA" sz="1400" dirty="0">
              <a:latin typeface="Bookman Old Style" pitchFamily="18" charset="0"/>
            </a:endParaRPr>
          </a:p>
        </p:txBody>
      </p:sp>
      <p:sp>
        <p:nvSpPr>
          <p:cNvPr id="834" name="TextBox 833"/>
          <p:cNvSpPr txBox="1"/>
          <p:nvPr/>
        </p:nvSpPr>
        <p:spPr>
          <a:xfrm rot="19518500">
            <a:off x="2065156" y="559647"/>
            <a:ext cx="1058667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1400" dirty="0" smtClean="0">
                <a:latin typeface="Bookman Old Style" pitchFamily="18" charset="0"/>
              </a:rPr>
              <a:t>травень</a:t>
            </a:r>
            <a:endParaRPr lang="uk-UA" sz="1400" dirty="0">
              <a:latin typeface="Bookman Old Style" pitchFamily="18" charset="0"/>
            </a:endParaRPr>
          </a:p>
        </p:txBody>
      </p:sp>
      <p:sp>
        <p:nvSpPr>
          <p:cNvPr id="835" name="TextBox 834"/>
          <p:cNvSpPr txBox="1"/>
          <p:nvPr/>
        </p:nvSpPr>
        <p:spPr>
          <a:xfrm rot="17687757">
            <a:off x="1006358" y="1809320"/>
            <a:ext cx="1058667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1400" dirty="0" smtClean="0">
                <a:latin typeface="Bookman Old Style" pitchFamily="18" charset="0"/>
              </a:rPr>
              <a:t>квітень</a:t>
            </a:r>
          </a:p>
        </p:txBody>
      </p:sp>
      <p:sp>
        <p:nvSpPr>
          <p:cNvPr id="836" name="TextBox 835"/>
          <p:cNvSpPr txBox="1"/>
          <p:nvPr/>
        </p:nvSpPr>
        <p:spPr>
          <a:xfrm rot="4875169">
            <a:off x="749077" y="3754552"/>
            <a:ext cx="1058667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1400" dirty="0" smtClean="0">
                <a:latin typeface="Bookman Old Style" pitchFamily="18" charset="0"/>
              </a:rPr>
              <a:t>березень</a:t>
            </a:r>
          </a:p>
        </p:txBody>
      </p:sp>
      <p:sp>
        <p:nvSpPr>
          <p:cNvPr id="837" name="TextBox 836"/>
          <p:cNvSpPr txBox="1"/>
          <p:nvPr/>
        </p:nvSpPr>
        <p:spPr>
          <a:xfrm rot="3368098">
            <a:off x="1300985" y="5166505"/>
            <a:ext cx="1058667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1400" dirty="0" smtClean="0">
                <a:latin typeface="Bookman Old Style" pitchFamily="18" charset="0"/>
              </a:rPr>
              <a:t>лютий</a:t>
            </a:r>
          </a:p>
        </p:txBody>
      </p:sp>
      <p:sp>
        <p:nvSpPr>
          <p:cNvPr id="838" name="TextBox 837"/>
          <p:cNvSpPr txBox="1"/>
          <p:nvPr/>
        </p:nvSpPr>
        <p:spPr>
          <a:xfrm rot="1618209">
            <a:off x="2572415" y="6249465"/>
            <a:ext cx="1058667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1400" dirty="0" smtClean="0">
                <a:latin typeface="Bookman Old Style" pitchFamily="18" charset="0"/>
              </a:rPr>
              <a:t>січень</a:t>
            </a:r>
          </a:p>
        </p:txBody>
      </p:sp>
      <p:grpSp>
        <p:nvGrpSpPr>
          <p:cNvPr id="18" name="Группа 864"/>
          <p:cNvGrpSpPr/>
          <p:nvPr/>
        </p:nvGrpSpPr>
        <p:grpSpPr>
          <a:xfrm>
            <a:off x="3673098" y="578603"/>
            <a:ext cx="2665709" cy="6010528"/>
            <a:chOff x="3673098" y="578603"/>
            <a:chExt cx="2665709" cy="6010528"/>
          </a:xfrm>
        </p:grpSpPr>
        <p:sp>
          <p:nvSpPr>
            <p:cNvPr id="866" name="Полилиния 865"/>
            <p:cNvSpPr/>
            <p:nvPr/>
          </p:nvSpPr>
          <p:spPr>
            <a:xfrm>
              <a:off x="4702169" y="5535152"/>
              <a:ext cx="727087" cy="608492"/>
            </a:xfrm>
            <a:custGeom>
              <a:avLst/>
              <a:gdLst>
                <a:gd name="connsiteX0" fmla="*/ 2217 w 727087"/>
                <a:gd name="connsiteY0" fmla="*/ 109728 h 608492"/>
                <a:gd name="connsiteX1" fmla="*/ 8867 w 727087"/>
                <a:gd name="connsiteY1" fmla="*/ 146304 h 608492"/>
                <a:gd name="connsiteX2" fmla="*/ 15517 w 727087"/>
                <a:gd name="connsiteY2" fmla="*/ 152955 h 608492"/>
                <a:gd name="connsiteX3" fmla="*/ 28818 w 727087"/>
                <a:gd name="connsiteY3" fmla="*/ 169580 h 608492"/>
                <a:gd name="connsiteX4" fmla="*/ 48768 w 727087"/>
                <a:gd name="connsiteY4" fmla="*/ 176230 h 608492"/>
                <a:gd name="connsiteX5" fmla="*/ 121920 w 727087"/>
                <a:gd name="connsiteY5" fmla="*/ 172905 h 608492"/>
                <a:gd name="connsiteX6" fmla="*/ 158496 w 727087"/>
                <a:gd name="connsiteY6" fmla="*/ 166255 h 608492"/>
                <a:gd name="connsiteX7" fmla="*/ 181772 w 727087"/>
                <a:gd name="connsiteY7" fmla="*/ 162930 h 608492"/>
                <a:gd name="connsiteX8" fmla="*/ 221673 w 727087"/>
                <a:gd name="connsiteY8" fmla="*/ 152955 h 608492"/>
                <a:gd name="connsiteX9" fmla="*/ 231648 w 727087"/>
                <a:gd name="connsiteY9" fmla="*/ 149629 h 608492"/>
                <a:gd name="connsiteX10" fmla="*/ 318100 w 727087"/>
                <a:gd name="connsiteY10" fmla="*/ 156280 h 608492"/>
                <a:gd name="connsiteX11" fmla="*/ 338051 w 727087"/>
                <a:gd name="connsiteY11" fmla="*/ 162930 h 608492"/>
                <a:gd name="connsiteX12" fmla="*/ 358002 w 727087"/>
                <a:gd name="connsiteY12" fmla="*/ 176230 h 608492"/>
                <a:gd name="connsiteX13" fmla="*/ 361327 w 727087"/>
                <a:gd name="connsiteY13" fmla="*/ 192856 h 608492"/>
                <a:gd name="connsiteX14" fmla="*/ 354676 w 727087"/>
                <a:gd name="connsiteY14" fmla="*/ 229432 h 608492"/>
                <a:gd name="connsiteX15" fmla="*/ 348026 w 727087"/>
                <a:gd name="connsiteY15" fmla="*/ 242732 h 608492"/>
                <a:gd name="connsiteX16" fmla="*/ 341376 w 727087"/>
                <a:gd name="connsiteY16" fmla="*/ 279308 h 608492"/>
                <a:gd name="connsiteX17" fmla="*/ 334726 w 727087"/>
                <a:gd name="connsiteY17" fmla="*/ 395686 h 608492"/>
                <a:gd name="connsiteX18" fmla="*/ 331401 w 727087"/>
                <a:gd name="connsiteY18" fmla="*/ 478813 h 608492"/>
                <a:gd name="connsiteX19" fmla="*/ 341376 w 727087"/>
                <a:gd name="connsiteY19" fmla="*/ 528690 h 608492"/>
                <a:gd name="connsiteX20" fmla="*/ 351351 w 727087"/>
                <a:gd name="connsiteY20" fmla="*/ 535340 h 608492"/>
                <a:gd name="connsiteX21" fmla="*/ 367977 w 727087"/>
                <a:gd name="connsiteY21" fmla="*/ 551965 h 608492"/>
                <a:gd name="connsiteX22" fmla="*/ 384602 w 727087"/>
                <a:gd name="connsiteY22" fmla="*/ 561941 h 608492"/>
                <a:gd name="connsiteX23" fmla="*/ 394578 w 727087"/>
                <a:gd name="connsiteY23" fmla="*/ 571916 h 608492"/>
                <a:gd name="connsiteX24" fmla="*/ 427828 w 727087"/>
                <a:gd name="connsiteY24" fmla="*/ 578566 h 608492"/>
                <a:gd name="connsiteX25" fmla="*/ 447779 w 727087"/>
                <a:gd name="connsiteY25" fmla="*/ 585216 h 608492"/>
                <a:gd name="connsiteX26" fmla="*/ 464404 w 727087"/>
                <a:gd name="connsiteY26" fmla="*/ 595192 h 608492"/>
                <a:gd name="connsiteX27" fmla="*/ 474380 w 727087"/>
                <a:gd name="connsiteY27" fmla="*/ 601842 h 608492"/>
                <a:gd name="connsiteX28" fmla="*/ 494330 w 727087"/>
                <a:gd name="connsiteY28" fmla="*/ 608492 h 608492"/>
                <a:gd name="connsiteX29" fmla="*/ 550857 w 727087"/>
                <a:gd name="connsiteY29" fmla="*/ 605167 h 608492"/>
                <a:gd name="connsiteX30" fmla="*/ 560832 w 727087"/>
                <a:gd name="connsiteY30" fmla="*/ 598517 h 608492"/>
                <a:gd name="connsiteX31" fmla="*/ 580783 w 727087"/>
                <a:gd name="connsiteY31" fmla="*/ 591867 h 608492"/>
                <a:gd name="connsiteX32" fmla="*/ 604058 w 727087"/>
                <a:gd name="connsiteY32" fmla="*/ 585216 h 608492"/>
                <a:gd name="connsiteX33" fmla="*/ 627334 w 727087"/>
                <a:gd name="connsiteY33" fmla="*/ 575241 h 608492"/>
                <a:gd name="connsiteX34" fmla="*/ 637309 w 727087"/>
                <a:gd name="connsiteY34" fmla="*/ 568591 h 608492"/>
                <a:gd name="connsiteX35" fmla="*/ 647284 w 727087"/>
                <a:gd name="connsiteY35" fmla="*/ 565266 h 608492"/>
                <a:gd name="connsiteX36" fmla="*/ 657260 w 727087"/>
                <a:gd name="connsiteY36" fmla="*/ 555291 h 608492"/>
                <a:gd name="connsiteX37" fmla="*/ 680535 w 727087"/>
                <a:gd name="connsiteY37" fmla="*/ 541990 h 608492"/>
                <a:gd name="connsiteX38" fmla="*/ 693836 w 727087"/>
                <a:gd name="connsiteY38" fmla="*/ 525365 h 608492"/>
                <a:gd name="connsiteX39" fmla="*/ 697161 w 727087"/>
                <a:gd name="connsiteY39" fmla="*/ 515389 h 608492"/>
                <a:gd name="connsiteX40" fmla="*/ 707136 w 727087"/>
                <a:gd name="connsiteY40" fmla="*/ 495439 h 608492"/>
                <a:gd name="connsiteX41" fmla="*/ 710461 w 727087"/>
                <a:gd name="connsiteY41" fmla="*/ 422287 h 608492"/>
                <a:gd name="connsiteX42" fmla="*/ 713786 w 727087"/>
                <a:gd name="connsiteY42" fmla="*/ 405661 h 608492"/>
                <a:gd name="connsiteX43" fmla="*/ 717111 w 727087"/>
                <a:gd name="connsiteY43" fmla="*/ 385711 h 608492"/>
                <a:gd name="connsiteX44" fmla="*/ 723762 w 727087"/>
                <a:gd name="connsiteY44" fmla="*/ 339160 h 608492"/>
                <a:gd name="connsiteX45" fmla="*/ 727087 w 727087"/>
                <a:gd name="connsiteY45" fmla="*/ 329184 h 608492"/>
                <a:gd name="connsiteX46" fmla="*/ 723762 w 727087"/>
                <a:gd name="connsiteY46" fmla="*/ 295933 h 608492"/>
                <a:gd name="connsiteX47" fmla="*/ 713786 w 727087"/>
                <a:gd name="connsiteY47" fmla="*/ 262683 h 608492"/>
                <a:gd name="connsiteX48" fmla="*/ 707136 w 727087"/>
                <a:gd name="connsiteY48" fmla="*/ 236082 h 608492"/>
                <a:gd name="connsiteX49" fmla="*/ 700486 w 727087"/>
                <a:gd name="connsiteY49" fmla="*/ 212806 h 608492"/>
                <a:gd name="connsiteX50" fmla="*/ 693836 w 727087"/>
                <a:gd name="connsiteY50" fmla="*/ 202831 h 608492"/>
                <a:gd name="connsiteX51" fmla="*/ 690511 w 727087"/>
                <a:gd name="connsiteY51" fmla="*/ 192856 h 608492"/>
                <a:gd name="connsiteX52" fmla="*/ 673885 w 727087"/>
                <a:gd name="connsiteY52" fmla="*/ 176230 h 608492"/>
                <a:gd name="connsiteX53" fmla="*/ 650610 w 727087"/>
                <a:gd name="connsiteY53" fmla="*/ 152955 h 608492"/>
                <a:gd name="connsiteX54" fmla="*/ 643959 w 727087"/>
                <a:gd name="connsiteY54" fmla="*/ 146304 h 608492"/>
                <a:gd name="connsiteX55" fmla="*/ 624009 w 727087"/>
                <a:gd name="connsiteY55" fmla="*/ 139654 h 608492"/>
                <a:gd name="connsiteX56" fmla="*/ 607383 w 727087"/>
                <a:gd name="connsiteY56" fmla="*/ 126354 h 608492"/>
                <a:gd name="connsiteX57" fmla="*/ 600733 w 727087"/>
                <a:gd name="connsiteY57" fmla="*/ 116379 h 608492"/>
                <a:gd name="connsiteX58" fmla="*/ 584108 w 727087"/>
                <a:gd name="connsiteY58" fmla="*/ 99753 h 608492"/>
                <a:gd name="connsiteX59" fmla="*/ 580783 w 727087"/>
                <a:gd name="connsiteY59" fmla="*/ 89778 h 608492"/>
                <a:gd name="connsiteX60" fmla="*/ 557507 w 727087"/>
                <a:gd name="connsiteY60" fmla="*/ 69827 h 608492"/>
                <a:gd name="connsiteX61" fmla="*/ 554182 w 727087"/>
                <a:gd name="connsiteY61" fmla="*/ 59852 h 608492"/>
                <a:gd name="connsiteX62" fmla="*/ 544207 w 727087"/>
                <a:gd name="connsiteY62" fmla="*/ 53202 h 608492"/>
                <a:gd name="connsiteX63" fmla="*/ 537556 w 727087"/>
                <a:gd name="connsiteY63" fmla="*/ 46552 h 608492"/>
                <a:gd name="connsiteX64" fmla="*/ 530906 w 727087"/>
                <a:gd name="connsiteY64" fmla="*/ 36576 h 608492"/>
                <a:gd name="connsiteX65" fmla="*/ 520931 w 727087"/>
                <a:gd name="connsiteY65" fmla="*/ 33251 h 608492"/>
                <a:gd name="connsiteX66" fmla="*/ 500980 w 727087"/>
                <a:gd name="connsiteY66" fmla="*/ 19951 h 608492"/>
                <a:gd name="connsiteX67" fmla="*/ 491005 w 727087"/>
                <a:gd name="connsiteY67" fmla="*/ 13301 h 608492"/>
                <a:gd name="connsiteX68" fmla="*/ 481030 w 727087"/>
                <a:gd name="connsiteY68" fmla="*/ 9976 h 608492"/>
                <a:gd name="connsiteX69" fmla="*/ 471055 w 727087"/>
                <a:gd name="connsiteY69" fmla="*/ 3325 h 608492"/>
                <a:gd name="connsiteX70" fmla="*/ 454429 w 727087"/>
                <a:gd name="connsiteY70" fmla="*/ 0 h 608492"/>
                <a:gd name="connsiteX71" fmla="*/ 354676 w 727087"/>
                <a:gd name="connsiteY71" fmla="*/ 3325 h 608492"/>
                <a:gd name="connsiteX72" fmla="*/ 348026 w 727087"/>
                <a:gd name="connsiteY72" fmla="*/ 9976 h 608492"/>
                <a:gd name="connsiteX73" fmla="*/ 338051 w 727087"/>
                <a:gd name="connsiteY73" fmla="*/ 16626 h 608492"/>
                <a:gd name="connsiteX74" fmla="*/ 318100 w 727087"/>
                <a:gd name="connsiteY74" fmla="*/ 43227 h 608492"/>
                <a:gd name="connsiteX75" fmla="*/ 308125 w 727087"/>
                <a:gd name="connsiteY75" fmla="*/ 46552 h 608492"/>
                <a:gd name="connsiteX76" fmla="*/ 304800 w 727087"/>
                <a:gd name="connsiteY76" fmla="*/ 56527 h 608492"/>
                <a:gd name="connsiteX77" fmla="*/ 294825 w 727087"/>
                <a:gd name="connsiteY77" fmla="*/ 59852 h 608492"/>
                <a:gd name="connsiteX78" fmla="*/ 274874 w 727087"/>
                <a:gd name="connsiteY78" fmla="*/ 69827 h 608492"/>
                <a:gd name="connsiteX79" fmla="*/ 264899 w 727087"/>
                <a:gd name="connsiteY79" fmla="*/ 76477 h 608492"/>
                <a:gd name="connsiteX80" fmla="*/ 215023 w 727087"/>
                <a:gd name="connsiteY80" fmla="*/ 86453 h 608492"/>
                <a:gd name="connsiteX81" fmla="*/ 38793 w 727087"/>
                <a:gd name="connsiteY81" fmla="*/ 89778 h 608492"/>
                <a:gd name="connsiteX82" fmla="*/ 22167 w 727087"/>
                <a:gd name="connsiteY82" fmla="*/ 99753 h 608492"/>
                <a:gd name="connsiteX83" fmla="*/ 2217 w 727087"/>
                <a:gd name="connsiteY83" fmla="*/ 109728 h 6084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</a:cxnLst>
              <a:rect l="l" t="t" r="r" b="b"/>
              <a:pathLst>
                <a:path w="727087" h="608492">
                  <a:moveTo>
                    <a:pt x="2217" y="109728"/>
                  </a:moveTo>
                  <a:cubicBezTo>
                    <a:pt x="0" y="117486"/>
                    <a:pt x="4011" y="138210"/>
                    <a:pt x="8867" y="146304"/>
                  </a:cubicBezTo>
                  <a:cubicBezTo>
                    <a:pt x="10480" y="148992"/>
                    <a:pt x="13300" y="150738"/>
                    <a:pt x="15517" y="152955"/>
                  </a:cubicBezTo>
                  <a:cubicBezTo>
                    <a:pt x="19123" y="163773"/>
                    <a:pt x="17046" y="164348"/>
                    <a:pt x="28818" y="169580"/>
                  </a:cubicBezTo>
                  <a:cubicBezTo>
                    <a:pt x="35224" y="172427"/>
                    <a:pt x="48768" y="176230"/>
                    <a:pt x="48768" y="176230"/>
                  </a:cubicBezTo>
                  <a:cubicBezTo>
                    <a:pt x="73152" y="175122"/>
                    <a:pt x="97569" y="174584"/>
                    <a:pt x="121920" y="172905"/>
                  </a:cubicBezTo>
                  <a:cubicBezTo>
                    <a:pt x="153180" y="170749"/>
                    <a:pt x="135575" y="170422"/>
                    <a:pt x="158496" y="166255"/>
                  </a:cubicBezTo>
                  <a:cubicBezTo>
                    <a:pt x="166207" y="164853"/>
                    <a:pt x="174026" y="164122"/>
                    <a:pt x="181772" y="162930"/>
                  </a:cubicBezTo>
                  <a:cubicBezTo>
                    <a:pt x="206712" y="159093"/>
                    <a:pt x="197327" y="161071"/>
                    <a:pt x="221673" y="152955"/>
                  </a:cubicBezTo>
                  <a:lnTo>
                    <a:pt x="231648" y="149629"/>
                  </a:lnTo>
                  <a:cubicBezTo>
                    <a:pt x="270569" y="151399"/>
                    <a:pt x="288383" y="147365"/>
                    <a:pt x="318100" y="156280"/>
                  </a:cubicBezTo>
                  <a:cubicBezTo>
                    <a:pt x="324814" y="158294"/>
                    <a:pt x="332218" y="159042"/>
                    <a:pt x="338051" y="162930"/>
                  </a:cubicBezTo>
                  <a:lnTo>
                    <a:pt x="358002" y="176230"/>
                  </a:lnTo>
                  <a:cubicBezTo>
                    <a:pt x="359110" y="181772"/>
                    <a:pt x="361327" y="187204"/>
                    <a:pt x="361327" y="192856"/>
                  </a:cubicBezTo>
                  <a:cubicBezTo>
                    <a:pt x="361327" y="194535"/>
                    <a:pt x="355758" y="226186"/>
                    <a:pt x="354676" y="229432"/>
                  </a:cubicBezTo>
                  <a:cubicBezTo>
                    <a:pt x="353108" y="234134"/>
                    <a:pt x="349766" y="238091"/>
                    <a:pt x="348026" y="242732"/>
                  </a:cubicBezTo>
                  <a:cubicBezTo>
                    <a:pt x="344724" y="251537"/>
                    <a:pt x="342047" y="272258"/>
                    <a:pt x="341376" y="279308"/>
                  </a:cubicBezTo>
                  <a:cubicBezTo>
                    <a:pt x="338221" y="312438"/>
                    <a:pt x="336050" y="365238"/>
                    <a:pt x="334726" y="395686"/>
                  </a:cubicBezTo>
                  <a:cubicBezTo>
                    <a:pt x="333521" y="423391"/>
                    <a:pt x="332509" y="451104"/>
                    <a:pt x="331401" y="478813"/>
                  </a:cubicBezTo>
                  <a:cubicBezTo>
                    <a:pt x="331562" y="480259"/>
                    <a:pt x="334303" y="523975"/>
                    <a:pt x="341376" y="528690"/>
                  </a:cubicBezTo>
                  <a:lnTo>
                    <a:pt x="351351" y="535340"/>
                  </a:lnTo>
                  <a:cubicBezTo>
                    <a:pt x="362755" y="552443"/>
                    <a:pt x="352141" y="539295"/>
                    <a:pt x="367977" y="551965"/>
                  </a:cubicBezTo>
                  <a:cubicBezTo>
                    <a:pt x="381018" y="562399"/>
                    <a:pt x="367278" y="556166"/>
                    <a:pt x="384602" y="561941"/>
                  </a:cubicBezTo>
                  <a:cubicBezTo>
                    <a:pt x="387927" y="565266"/>
                    <a:pt x="390665" y="569308"/>
                    <a:pt x="394578" y="571916"/>
                  </a:cubicBezTo>
                  <a:cubicBezTo>
                    <a:pt x="400909" y="576137"/>
                    <a:pt x="425856" y="578284"/>
                    <a:pt x="427828" y="578566"/>
                  </a:cubicBezTo>
                  <a:cubicBezTo>
                    <a:pt x="434478" y="580783"/>
                    <a:pt x="442823" y="580259"/>
                    <a:pt x="447779" y="585216"/>
                  </a:cubicBezTo>
                  <a:cubicBezTo>
                    <a:pt x="460766" y="598205"/>
                    <a:pt x="447141" y="586561"/>
                    <a:pt x="464404" y="595192"/>
                  </a:cubicBezTo>
                  <a:cubicBezTo>
                    <a:pt x="467979" y="596979"/>
                    <a:pt x="470728" y="600219"/>
                    <a:pt x="474380" y="601842"/>
                  </a:cubicBezTo>
                  <a:cubicBezTo>
                    <a:pt x="480786" y="604689"/>
                    <a:pt x="494330" y="608492"/>
                    <a:pt x="494330" y="608492"/>
                  </a:cubicBezTo>
                  <a:cubicBezTo>
                    <a:pt x="513172" y="607384"/>
                    <a:pt x="532191" y="607967"/>
                    <a:pt x="550857" y="605167"/>
                  </a:cubicBezTo>
                  <a:cubicBezTo>
                    <a:pt x="554809" y="604574"/>
                    <a:pt x="557180" y="600140"/>
                    <a:pt x="560832" y="598517"/>
                  </a:cubicBezTo>
                  <a:cubicBezTo>
                    <a:pt x="567238" y="595670"/>
                    <a:pt x="573982" y="593568"/>
                    <a:pt x="580783" y="591867"/>
                  </a:cubicBezTo>
                  <a:cubicBezTo>
                    <a:pt x="585041" y="590802"/>
                    <a:pt x="599290" y="587600"/>
                    <a:pt x="604058" y="585216"/>
                  </a:cubicBezTo>
                  <a:cubicBezTo>
                    <a:pt x="627021" y="573735"/>
                    <a:pt x="599655" y="582161"/>
                    <a:pt x="627334" y="575241"/>
                  </a:cubicBezTo>
                  <a:cubicBezTo>
                    <a:pt x="630659" y="573024"/>
                    <a:pt x="633735" y="570378"/>
                    <a:pt x="637309" y="568591"/>
                  </a:cubicBezTo>
                  <a:cubicBezTo>
                    <a:pt x="640444" y="567024"/>
                    <a:pt x="644368" y="567210"/>
                    <a:pt x="647284" y="565266"/>
                  </a:cubicBezTo>
                  <a:cubicBezTo>
                    <a:pt x="651197" y="562658"/>
                    <a:pt x="653647" y="558301"/>
                    <a:pt x="657260" y="555291"/>
                  </a:cubicBezTo>
                  <a:cubicBezTo>
                    <a:pt x="670870" y="543949"/>
                    <a:pt x="664267" y="552835"/>
                    <a:pt x="680535" y="541990"/>
                  </a:cubicBezTo>
                  <a:cubicBezTo>
                    <a:pt x="686223" y="538198"/>
                    <a:pt x="690277" y="530703"/>
                    <a:pt x="693836" y="525365"/>
                  </a:cubicBezTo>
                  <a:cubicBezTo>
                    <a:pt x="694944" y="522040"/>
                    <a:pt x="695594" y="518524"/>
                    <a:pt x="697161" y="515389"/>
                  </a:cubicBezTo>
                  <a:cubicBezTo>
                    <a:pt x="710054" y="489603"/>
                    <a:pt x="698777" y="520515"/>
                    <a:pt x="707136" y="495439"/>
                  </a:cubicBezTo>
                  <a:cubicBezTo>
                    <a:pt x="708244" y="471055"/>
                    <a:pt x="708658" y="446629"/>
                    <a:pt x="710461" y="422287"/>
                  </a:cubicBezTo>
                  <a:cubicBezTo>
                    <a:pt x="710878" y="416651"/>
                    <a:pt x="712775" y="411222"/>
                    <a:pt x="713786" y="405661"/>
                  </a:cubicBezTo>
                  <a:cubicBezTo>
                    <a:pt x="714992" y="399028"/>
                    <a:pt x="716158" y="392385"/>
                    <a:pt x="717111" y="385711"/>
                  </a:cubicBezTo>
                  <a:cubicBezTo>
                    <a:pt x="719127" y="371599"/>
                    <a:pt x="720585" y="353455"/>
                    <a:pt x="723762" y="339160"/>
                  </a:cubicBezTo>
                  <a:cubicBezTo>
                    <a:pt x="724522" y="335738"/>
                    <a:pt x="725979" y="332509"/>
                    <a:pt x="727087" y="329184"/>
                  </a:cubicBezTo>
                  <a:cubicBezTo>
                    <a:pt x="725979" y="318100"/>
                    <a:pt x="725337" y="306960"/>
                    <a:pt x="723762" y="295933"/>
                  </a:cubicBezTo>
                  <a:cubicBezTo>
                    <a:pt x="720999" y="276596"/>
                    <a:pt x="718409" y="285798"/>
                    <a:pt x="713786" y="262683"/>
                  </a:cubicBezTo>
                  <a:cubicBezTo>
                    <a:pt x="707025" y="228877"/>
                    <a:pt x="713953" y="259941"/>
                    <a:pt x="707136" y="236082"/>
                  </a:cubicBezTo>
                  <a:cubicBezTo>
                    <a:pt x="705715" y="231109"/>
                    <a:pt x="703144" y="218122"/>
                    <a:pt x="700486" y="212806"/>
                  </a:cubicBezTo>
                  <a:cubicBezTo>
                    <a:pt x="698699" y="209232"/>
                    <a:pt x="695623" y="206405"/>
                    <a:pt x="693836" y="202831"/>
                  </a:cubicBezTo>
                  <a:cubicBezTo>
                    <a:pt x="692269" y="199696"/>
                    <a:pt x="692614" y="195660"/>
                    <a:pt x="690511" y="192856"/>
                  </a:cubicBezTo>
                  <a:cubicBezTo>
                    <a:pt x="685808" y="186586"/>
                    <a:pt x="678233" y="182751"/>
                    <a:pt x="673885" y="176230"/>
                  </a:cubicBezTo>
                  <a:cubicBezTo>
                    <a:pt x="658641" y="153364"/>
                    <a:pt x="668167" y="158807"/>
                    <a:pt x="650610" y="152955"/>
                  </a:cubicBezTo>
                  <a:cubicBezTo>
                    <a:pt x="648393" y="150738"/>
                    <a:pt x="646763" y="147706"/>
                    <a:pt x="643959" y="146304"/>
                  </a:cubicBezTo>
                  <a:cubicBezTo>
                    <a:pt x="637689" y="143169"/>
                    <a:pt x="624009" y="139654"/>
                    <a:pt x="624009" y="139654"/>
                  </a:cubicBezTo>
                  <a:cubicBezTo>
                    <a:pt x="604952" y="111069"/>
                    <a:pt x="630327" y="144708"/>
                    <a:pt x="607383" y="126354"/>
                  </a:cubicBezTo>
                  <a:cubicBezTo>
                    <a:pt x="604262" y="123858"/>
                    <a:pt x="603364" y="119386"/>
                    <a:pt x="600733" y="116379"/>
                  </a:cubicBezTo>
                  <a:cubicBezTo>
                    <a:pt x="595572" y="110481"/>
                    <a:pt x="584108" y="99753"/>
                    <a:pt x="584108" y="99753"/>
                  </a:cubicBezTo>
                  <a:cubicBezTo>
                    <a:pt x="583000" y="96428"/>
                    <a:pt x="582820" y="92630"/>
                    <a:pt x="580783" y="89778"/>
                  </a:cubicBezTo>
                  <a:cubicBezTo>
                    <a:pt x="573452" y="79515"/>
                    <a:pt x="567093" y="76218"/>
                    <a:pt x="557507" y="69827"/>
                  </a:cubicBezTo>
                  <a:cubicBezTo>
                    <a:pt x="556399" y="66502"/>
                    <a:pt x="556371" y="62589"/>
                    <a:pt x="554182" y="59852"/>
                  </a:cubicBezTo>
                  <a:cubicBezTo>
                    <a:pt x="551686" y="56732"/>
                    <a:pt x="547328" y="55698"/>
                    <a:pt x="544207" y="53202"/>
                  </a:cubicBezTo>
                  <a:cubicBezTo>
                    <a:pt x="541759" y="51244"/>
                    <a:pt x="539514" y="49000"/>
                    <a:pt x="537556" y="46552"/>
                  </a:cubicBezTo>
                  <a:cubicBezTo>
                    <a:pt x="535059" y="43431"/>
                    <a:pt x="534027" y="39073"/>
                    <a:pt x="530906" y="36576"/>
                  </a:cubicBezTo>
                  <a:cubicBezTo>
                    <a:pt x="528169" y="34386"/>
                    <a:pt x="523995" y="34953"/>
                    <a:pt x="520931" y="33251"/>
                  </a:cubicBezTo>
                  <a:cubicBezTo>
                    <a:pt x="513944" y="29370"/>
                    <a:pt x="507630" y="24384"/>
                    <a:pt x="500980" y="19951"/>
                  </a:cubicBezTo>
                  <a:cubicBezTo>
                    <a:pt x="497655" y="17734"/>
                    <a:pt x="494796" y="14565"/>
                    <a:pt x="491005" y="13301"/>
                  </a:cubicBezTo>
                  <a:lnTo>
                    <a:pt x="481030" y="9976"/>
                  </a:lnTo>
                  <a:cubicBezTo>
                    <a:pt x="477705" y="7759"/>
                    <a:pt x="474797" y="4728"/>
                    <a:pt x="471055" y="3325"/>
                  </a:cubicBezTo>
                  <a:cubicBezTo>
                    <a:pt x="465763" y="1340"/>
                    <a:pt x="460081" y="0"/>
                    <a:pt x="454429" y="0"/>
                  </a:cubicBezTo>
                  <a:cubicBezTo>
                    <a:pt x="421160" y="0"/>
                    <a:pt x="387927" y="2217"/>
                    <a:pt x="354676" y="3325"/>
                  </a:cubicBezTo>
                  <a:cubicBezTo>
                    <a:pt x="352459" y="5542"/>
                    <a:pt x="350474" y="8017"/>
                    <a:pt x="348026" y="9976"/>
                  </a:cubicBezTo>
                  <a:cubicBezTo>
                    <a:pt x="344906" y="12472"/>
                    <a:pt x="340682" y="13619"/>
                    <a:pt x="338051" y="16626"/>
                  </a:cubicBezTo>
                  <a:cubicBezTo>
                    <a:pt x="336225" y="18713"/>
                    <a:pt x="325219" y="38955"/>
                    <a:pt x="318100" y="43227"/>
                  </a:cubicBezTo>
                  <a:cubicBezTo>
                    <a:pt x="315095" y="45030"/>
                    <a:pt x="311450" y="45444"/>
                    <a:pt x="308125" y="46552"/>
                  </a:cubicBezTo>
                  <a:cubicBezTo>
                    <a:pt x="307017" y="49877"/>
                    <a:pt x="307278" y="54049"/>
                    <a:pt x="304800" y="56527"/>
                  </a:cubicBezTo>
                  <a:cubicBezTo>
                    <a:pt x="302322" y="59005"/>
                    <a:pt x="297960" y="58285"/>
                    <a:pt x="294825" y="59852"/>
                  </a:cubicBezTo>
                  <a:cubicBezTo>
                    <a:pt x="269045" y="72742"/>
                    <a:pt x="299946" y="61470"/>
                    <a:pt x="274874" y="69827"/>
                  </a:cubicBezTo>
                  <a:cubicBezTo>
                    <a:pt x="271549" y="72044"/>
                    <a:pt x="268655" y="75111"/>
                    <a:pt x="264899" y="76477"/>
                  </a:cubicBezTo>
                  <a:cubicBezTo>
                    <a:pt x="254960" y="80091"/>
                    <a:pt x="226540" y="86069"/>
                    <a:pt x="215023" y="86453"/>
                  </a:cubicBezTo>
                  <a:cubicBezTo>
                    <a:pt x="156302" y="88410"/>
                    <a:pt x="97536" y="88670"/>
                    <a:pt x="38793" y="89778"/>
                  </a:cubicBezTo>
                  <a:cubicBezTo>
                    <a:pt x="21471" y="95552"/>
                    <a:pt x="35208" y="89321"/>
                    <a:pt x="22167" y="99753"/>
                  </a:cubicBezTo>
                  <a:cubicBezTo>
                    <a:pt x="8793" y="110452"/>
                    <a:pt x="4434" y="101970"/>
                    <a:pt x="2217" y="109728"/>
                  </a:cubicBezTo>
                  <a:close/>
                </a:path>
              </a:pathLst>
            </a:custGeom>
            <a:solidFill>
              <a:srgbClr val="FFFF00">
                <a:alpha val="15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67" name="Полилиния 866"/>
            <p:cNvSpPr/>
            <p:nvPr/>
          </p:nvSpPr>
          <p:spPr>
            <a:xfrm>
              <a:off x="3757771" y="4531861"/>
              <a:ext cx="2347096" cy="2057270"/>
            </a:xfrm>
            <a:custGeom>
              <a:avLst/>
              <a:gdLst>
                <a:gd name="connsiteX0" fmla="*/ 761028 w 2347096"/>
                <a:gd name="connsiteY0" fmla="*/ 2035194 h 2057270"/>
                <a:gd name="connsiteX1" fmla="*/ 927282 w 2347096"/>
                <a:gd name="connsiteY1" fmla="*/ 2038519 h 2057270"/>
                <a:gd name="connsiteX2" fmla="*/ 947233 w 2347096"/>
                <a:gd name="connsiteY2" fmla="*/ 2035194 h 2057270"/>
                <a:gd name="connsiteX3" fmla="*/ 963858 w 2347096"/>
                <a:gd name="connsiteY3" fmla="*/ 2031868 h 2057270"/>
                <a:gd name="connsiteX4" fmla="*/ 1060286 w 2347096"/>
                <a:gd name="connsiteY4" fmla="*/ 2028543 h 2057270"/>
                <a:gd name="connsiteX5" fmla="*/ 1113487 w 2347096"/>
                <a:gd name="connsiteY5" fmla="*/ 2018568 h 2057270"/>
                <a:gd name="connsiteX6" fmla="*/ 1130113 w 2347096"/>
                <a:gd name="connsiteY6" fmla="*/ 2015243 h 2057270"/>
                <a:gd name="connsiteX7" fmla="*/ 1183314 w 2347096"/>
                <a:gd name="connsiteY7" fmla="*/ 2011918 h 2057270"/>
                <a:gd name="connsiteX8" fmla="*/ 1249816 w 2347096"/>
                <a:gd name="connsiteY8" fmla="*/ 2005268 h 2057270"/>
                <a:gd name="connsiteX9" fmla="*/ 1269766 w 2347096"/>
                <a:gd name="connsiteY9" fmla="*/ 2001943 h 2057270"/>
                <a:gd name="connsiteX10" fmla="*/ 1279742 w 2347096"/>
                <a:gd name="connsiteY10" fmla="*/ 1998618 h 2057270"/>
                <a:gd name="connsiteX11" fmla="*/ 1336268 w 2347096"/>
                <a:gd name="connsiteY11" fmla="*/ 1995292 h 2057270"/>
                <a:gd name="connsiteX12" fmla="*/ 1369519 w 2347096"/>
                <a:gd name="connsiteY12" fmla="*/ 1988642 h 2057270"/>
                <a:gd name="connsiteX13" fmla="*/ 1389470 w 2347096"/>
                <a:gd name="connsiteY13" fmla="*/ 1985317 h 2057270"/>
                <a:gd name="connsiteX14" fmla="*/ 1422721 w 2347096"/>
                <a:gd name="connsiteY14" fmla="*/ 1981992 h 2057270"/>
                <a:gd name="connsiteX15" fmla="*/ 1449321 w 2347096"/>
                <a:gd name="connsiteY15" fmla="*/ 1978667 h 2057270"/>
                <a:gd name="connsiteX16" fmla="*/ 1482572 w 2347096"/>
                <a:gd name="connsiteY16" fmla="*/ 1968692 h 2057270"/>
                <a:gd name="connsiteX17" fmla="*/ 1505848 w 2347096"/>
                <a:gd name="connsiteY17" fmla="*/ 1965367 h 2057270"/>
                <a:gd name="connsiteX18" fmla="*/ 1519148 w 2347096"/>
                <a:gd name="connsiteY18" fmla="*/ 1962042 h 2057270"/>
                <a:gd name="connsiteX19" fmla="*/ 1559049 w 2347096"/>
                <a:gd name="connsiteY19" fmla="*/ 1955391 h 2057270"/>
                <a:gd name="connsiteX20" fmla="*/ 1572350 w 2347096"/>
                <a:gd name="connsiteY20" fmla="*/ 1952066 h 2057270"/>
                <a:gd name="connsiteX21" fmla="*/ 1592300 w 2347096"/>
                <a:gd name="connsiteY21" fmla="*/ 1945416 h 2057270"/>
                <a:gd name="connsiteX22" fmla="*/ 1622226 w 2347096"/>
                <a:gd name="connsiteY22" fmla="*/ 1938766 h 2057270"/>
                <a:gd name="connsiteX23" fmla="*/ 1648827 w 2347096"/>
                <a:gd name="connsiteY23" fmla="*/ 1932116 h 2057270"/>
                <a:gd name="connsiteX24" fmla="*/ 1658802 w 2347096"/>
                <a:gd name="connsiteY24" fmla="*/ 1925466 h 2057270"/>
                <a:gd name="connsiteX25" fmla="*/ 1698703 w 2347096"/>
                <a:gd name="connsiteY25" fmla="*/ 1918815 h 2057270"/>
                <a:gd name="connsiteX26" fmla="*/ 1725304 w 2347096"/>
                <a:gd name="connsiteY26" fmla="*/ 1912165 h 2057270"/>
                <a:gd name="connsiteX27" fmla="*/ 1735279 w 2347096"/>
                <a:gd name="connsiteY27" fmla="*/ 1908840 h 2057270"/>
                <a:gd name="connsiteX28" fmla="*/ 1745254 w 2347096"/>
                <a:gd name="connsiteY28" fmla="*/ 1902190 h 2057270"/>
                <a:gd name="connsiteX29" fmla="*/ 1758555 w 2347096"/>
                <a:gd name="connsiteY29" fmla="*/ 1898865 h 2057270"/>
                <a:gd name="connsiteX30" fmla="*/ 1788481 w 2347096"/>
                <a:gd name="connsiteY30" fmla="*/ 1888890 h 2057270"/>
                <a:gd name="connsiteX31" fmla="*/ 1798456 w 2347096"/>
                <a:gd name="connsiteY31" fmla="*/ 1885564 h 2057270"/>
                <a:gd name="connsiteX32" fmla="*/ 1821732 w 2347096"/>
                <a:gd name="connsiteY32" fmla="*/ 1875589 h 2057270"/>
                <a:gd name="connsiteX33" fmla="*/ 1854982 w 2347096"/>
                <a:gd name="connsiteY33" fmla="*/ 1868939 h 2057270"/>
                <a:gd name="connsiteX34" fmla="*/ 1881583 w 2347096"/>
                <a:gd name="connsiteY34" fmla="*/ 1862289 h 2057270"/>
                <a:gd name="connsiteX35" fmla="*/ 1901534 w 2347096"/>
                <a:gd name="connsiteY35" fmla="*/ 1855639 h 2057270"/>
                <a:gd name="connsiteX36" fmla="*/ 1911509 w 2347096"/>
                <a:gd name="connsiteY36" fmla="*/ 1852314 h 2057270"/>
                <a:gd name="connsiteX37" fmla="*/ 1938110 w 2347096"/>
                <a:gd name="connsiteY37" fmla="*/ 1845663 h 2057270"/>
                <a:gd name="connsiteX38" fmla="*/ 1958060 w 2347096"/>
                <a:gd name="connsiteY38" fmla="*/ 1839013 h 2057270"/>
                <a:gd name="connsiteX39" fmla="*/ 1971361 w 2347096"/>
                <a:gd name="connsiteY39" fmla="*/ 1835688 h 2057270"/>
                <a:gd name="connsiteX40" fmla="*/ 1991311 w 2347096"/>
                <a:gd name="connsiteY40" fmla="*/ 1829038 h 2057270"/>
                <a:gd name="connsiteX41" fmla="*/ 2001286 w 2347096"/>
                <a:gd name="connsiteY41" fmla="*/ 1825713 h 2057270"/>
                <a:gd name="connsiteX42" fmla="*/ 2017912 w 2347096"/>
                <a:gd name="connsiteY42" fmla="*/ 1815738 h 2057270"/>
                <a:gd name="connsiteX43" fmla="*/ 2034537 w 2347096"/>
                <a:gd name="connsiteY43" fmla="*/ 1809087 h 2057270"/>
                <a:gd name="connsiteX44" fmla="*/ 2047838 w 2347096"/>
                <a:gd name="connsiteY44" fmla="*/ 1805762 h 2057270"/>
                <a:gd name="connsiteX45" fmla="*/ 2067788 w 2347096"/>
                <a:gd name="connsiteY45" fmla="*/ 1799112 h 2057270"/>
                <a:gd name="connsiteX46" fmla="*/ 2077764 w 2347096"/>
                <a:gd name="connsiteY46" fmla="*/ 1795787 h 2057270"/>
                <a:gd name="connsiteX47" fmla="*/ 2087739 w 2347096"/>
                <a:gd name="connsiteY47" fmla="*/ 1792462 h 2057270"/>
                <a:gd name="connsiteX48" fmla="*/ 2091064 w 2347096"/>
                <a:gd name="connsiteY48" fmla="*/ 1782487 h 2057270"/>
                <a:gd name="connsiteX49" fmla="*/ 2111014 w 2347096"/>
                <a:gd name="connsiteY49" fmla="*/ 1775836 h 2057270"/>
                <a:gd name="connsiteX50" fmla="*/ 2117665 w 2347096"/>
                <a:gd name="connsiteY50" fmla="*/ 1769186 h 2057270"/>
                <a:gd name="connsiteX51" fmla="*/ 2180841 w 2347096"/>
                <a:gd name="connsiteY51" fmla="*/ 1735935 h 2057270"/>
                <a:gd name="connsiteX52" fmla="*/ 2207442 w 2347096"/>
                <a:gd name="connsiteY52" fmla="*/ 1722635 h 2057270"/>
                <a:gd name="connsiteX53" fmla="*/ 2227393 w 2347096"/>
                <a:gd name="connsiteY53" fmla="*/ 1709335 h 2057270"/>
                <a:gd name="connsiteX54" fmla="*/ 2263969 w 2347096"/>
                <a:gd name="connsiteY54" fmla="*/ 1699359 h 2057270"/>
                <a:gd name="connsiteX55" fmla="*/ 2293894 w 2347096"/>
                <a:gd name="connsiteY55" fmla="*/ 1686059 h 2057270"/>
                <a:gd name="connsiteX56" fmla="*/ 2303870 w 2347096"/>
                <a:gd name="connsiteY56" fmla="*/ 1682734 h 2057270"/>
                <a:gd name="connsiteX57" fmla="*/ 2323820 w 2347096"/>
                <a:gd name="connsiteY57" fmla="*/ 1669434 h 2057270"/>
                <a:gd name="connsiteX58" fmla="*/ 2347096 w 2347096"/>
                <a:gd name="connsiteY58" fmla="*/ 1652808 h 2057270"/>
                <a:gd name="connsiteX59" fmla="*/ 2343771 w 2347096"/>
                <a:gd name="connsiteY59" fmla="*/ 1642833 h 2057270"/>
                <a:gd name="connsiteX60" fmla="*/ 2333796 w 2347096"/>
                <a:gd name="connsiteY60" fmla="*/ 1636183 h 2057270"/>
                <a:gd name="connsiteX61" fmla="*/ 2297220 w 2347096"/>
                <a:gd name="connsiteY61" fmla="*/ 1626207 h 2057270"/>
                <a:gd name="connsiteX62" fmla="*/ 2287244 w 2347096"/>
                <a:gd name="connsiteY62" fmla="*/ 1622882 h 2057270"/>
                <a:gd name="connsiteX63" fmla="*/ 2277269 w 2347096"/>
                <a:gd name="connsiteY63" fmla="*/ 1616232 h 2057270"/>
                <a:gd name="connsiteX64" fmla="*/ 2257318 w 2347096"/>
                <a:gd name="connsiteY64" fmla="*/ 1589631 h 2057270"/>
                <a:gd name="connsiteX65" fmla="*/ 2244018 w 2347096"/>
                <a:gd name="connsiteY65" fmla="*/ 1582981 h 2057270"/>
                <a:gd name="connsiteX66" fmla="*/ 2237368 w 2347096"/>
                <a:gd name="connsiteY66" fmla="*/ 1573006 h 2057270"/>
                <a:gd name="connsiteX67" fmla="*/ 2224068 w 2347096"/>
                <a:gd name="connsiteY67" fmla="*/ 1569681 h 2057270"/>
                <a:gd name="connsiteX68" fmla="*/ 2210767 w 2347096"/>
                <a:gd name="connsiteY68" fmla="*/ 1563031 h 2057270"/>
                <a:gd name="connsiteX69" fmla="*/ 2200792 w 2347096"/>
                <a:gd name="connsiteY69" fmla="*/ 1559706 h 2057270"/>
                <a:gd name="connsiteX70" fmla="*/ 2174191 w 2347096"/>
                <a:gd name="connsiteY70" fmla="*/ 1549730 h 2057270"/>
                <a:gd name="connsiteX71" fmla="*/ 2164216 w 2347096"/>
                <a:gd name="connsiteY71" fmla="*/ 1543080 h 2057270"/>
                <a:gd name="connsiteX72" fmla="*/ 2130965 w 2347096"/>
                <a:gd name="connsiteY72" fmla="*/ 1536430 h 2057270"/>
                <a:gd name="connsiteX73" fmla="*/ 2094389 w 2347096"/>
                <a:gd name="connsiteY73" fmla="*/ 1529780 h 2057270"/>
                <a:gd name="connsiteX74" fmla="*/ 2074438 w 2347096"/>
                <a:gd name="connsiteY74" fmla="*/ 1523130 h 2057270"/>
                <a:gd name="connsiteX75" fmla="*/ 2051163 w 2347096"/>
                <a:gd name="connsiteY75" fmla="*/ 1516479 h 2057270"/>
                <a:gd name="connsiteX76" fmla="*/ 1994636 w 2347096"/>
                <a:gd name="connsiteY76" fmla="*/ 1509829 h 2057270"/>
                <a:gd name="connsiteX77" fmla="*/ 1815081 w 2347096"/>
                <a:gd name="connsiteY77" fmla="*/ 1513154 h 2057270"/>
                <a:gd name="connsiteX78" fmla="*/ 1785156 w 2347096"/>
                <a:gd name="connsiteY78" fmla="*/ 1523130 h 2057270"/>
                <a:gd name="connsiteX79" fmla="*/ 1751905 w 2347096"/>
                <a:gd name="connsiteY79" fmla="*/ 1533105 h 2057270"/>
                <a:gd name="connsiteX80" fmla="*/ 1731954 w 2347096"/>
                <a:gd name="connsiteY80" fmla="*/ 1546405 h 2057270"/>
                <a:gd name="connsiteX81" fmla="*/ 1721979 w 2347096"/>
                <a:gd name="connsiteY81" fmla="*/ 1553055 h 2057270"/>
                <a:gd name="connsiteX82" fmla="*/ 1708678 w 2347096"/>
                <a:gd name="connsiteY82" fmla="*/ 1559706 h 2057270"/>
                <a:gd name="connsiteX83" fmla="*/ 1702028 w 2347096"/>
                <a:gd name="connsiteY83" fmla="*/ 1569681 h 2057270"/>
                <a:gd name="connsiteX84" fmla="*/ 1695378 w 2347096"/>
                <a:gd name="connsiteY84" fmla="*/ 1589631 h 2057270"/>
                <a:gd name="connsiteX85" fmla="*/ 1698703 w 2347096"/>
                <a:gd name="connsiteY85" fmla="*/ 1642833 h 2057270"/>
                <a:gd name="connsiteX86" fmla="*/ 1698703 w 2347096"/>
                <a:gd name="connsiteY86" fmla="*/ 1706010 h 2057270"/>
                <a:gd name="connsiteX87" fmla="*/ 1688728 w 2347096"/>
                <a:gd name="connsiteY87" fmla="*/ 1712660 h 2057270"/>
                <a:gd name="connsiteX88" fmla="*/ 1668777 w 2347096"/>
                <a:gd name="connsiteY88" fmla="*/ 1719310 h 2057270"/>
                <a:gd name="connsiteX89" fmla="*/ 1658802 w 2347096"/>
                <a:gd name="connsiteY89" fmla="*/ 1722635 h 2057270"/>
                <a:gd name="connsiteX90" fmla="*/ 1645502 w 2347096"/>
                <a:gd name="connsiteY90" fmla="*/ 1729285 h 2057270"/>
                <a:gd name="connsiteX91" fmla="*/ 1598950 w 2347096"/>
                <a:gd name="connsiteY91" fmla="*/ 1735935 h 2057270"/>
                <a:gd name="connsiteX92" fmla="*/ 1306342 w 2347096"/>
                <a:gd name="connsiteY92" fmla="*/ 1732610 h 2057270"/>
                <a:gd name="connsiteX93" fmla="*/ 1293042 w 2347096"/>
                <a:gd name="connsiteY93" fmla="*/ 1729285 h 2057270"/>
                <a:gd name="connsiteX94" fmla="*/ 1273092 w 2347096"/>
                <a:gd name="connsiteY94" fmla="*/ 1722635 h 2057270"/>
                <a:gd name="connsiteX95" fmla="*/ 1256466 w 2347096"/>
                <a:gd name="connsiteY95" fmla="*/ 1712660 h 2057270"/>
                <a:gd name="connsiteX96" fmla="*/ 1236516 w 2347096"/>
                <a:gd name="connsiteY96" fmla="*/ 1699359 h 2057270"/>
                <a:gd name="connsiteX97" fmla="*/ 1229865 w 2347096"/>
                <a:gd name="connsiteY97" fmla="*/ 1692709 h 2057270"/>
                <a:gd name="connsiteX98" fmla="*/ 1209915 w 2347096"/>
                <a:gd name="connsiteY98" fmla="*/ 1686059 h 2057270"/>
                <a:gd name="connsiteX99" fmla="*/ 1189964 w 2347096"/>
                <a:gd name="connsiteY99" fmla="*/ 1676084 h 2057270"/>
                <a:gd name="connsiteX100" fmla="*/ 1176664 w 2347096"/>
                <a:gd name="connsiteY100" fmla="*/ 1662783 h 2057270"/>
                <a:gd name="connsiteX101" fmla="*/ 1150063 w 2347096"/>
                <a:gd name="connsiteY101" fmla="*/ 1629532 h 2057270"/>
                <a:gd name="connsiteX102" fmla="*/ 1130113 w 2347096"/>
                <a:gd name="connsiteY102" fmla="*/ 1616232 h 2057270"/>
                <a:gd name="connsiteX103" fmla="*/ 1110162 w 2347096"/>
                <a:gd name="connsiteY103" fmla="*/ 1609582 h 2057270"/>
                <a:gd name="connsiteX104" fmla="*/ 1100187 w 2347096"/>
                <a:gd name="connsiteY104" fmla="*/ 1602932 h 2057270"/>
                <a:gd name="connsiteX105" fmla="*/ 1080236 w 2347096"/>
                <a:gd name="connsiteY105" fmla="*/ 1596282 h 2057270"/>
                <a:gd name="connsiteX106" fmla="*/ 1070261 w 2347096"/>
                <a:gd name="connsiteY106" fmla="*/ 1592956 h 2057270"/>
                <a:gd name="connsiteX107" fmla="*/ 1050310 w 2347096"/>
                <a:gd name="connsiteY107" fmla="*/ 1582981 h 2057270"/>
                <a:gd name="connsiteX108" fmla="*/ 1030360 w 2347096"/>
                <a:gd name="connsiteY108" fmla="*/ 1573006 h 2057270"/>
                <a:gd name="connsiteX109" fmla="*/ 1007084 w 2347096"/>
                <a:gd name="connsiteY109" fmla="*/ 1563031 h 2057270"/>
                <a:gd name="connsiteX110" fmla="*/ 997109 w 2347096"/>
                <a:gd name="connsiteY110" fmla="*/ 1553055 h 2057270"/>
                <a:gd name="connsiteX111" fmla="*/ 977158 w 2347096"/>
                <a:gd name="connsiteY111" fmla="*/ 1546405 h 2057270"/>
                <a:gd name="connsiteX112" fmla="*/ 967183 w 2347096"/>
                <a:gd name="connsiteY112" fmla="*/ 1539755 h 2057270"/>
                <a:gd name="connsiteX113" fmla="*/ 957208 w 2347096"/>
                <a:gd name="connsiteY113" fmla="*/ 1536430 h 2057270"/>
                <a:gd name="connsiteX114" fmla="*/ 940582 w 2347096"/>
                <a:gd name="connsiteY114" fmla="*/ 1523130 h 2057270"/>
                <a:gd name="connsiteX115" fmla="*/ 904006 w 2347096"/>
                <a:gd name="connsiteY115" fmla="*/ 1486554 h 2057270"/>
                <a:gd name="connsiteX116" fmla="*/ 894031 w 2347096"/>
                <a:gd name="connsiteY116" fmla="*/ 1476578 h 2057270"/>
                <a:gd name="connsiteX117" fmla="*/ 884056 w 2347096"/>
                <a:gd name="connsiteY117" fmla="*/ 1466603 h 2057270"/>
                <a:gd name="connsiteX118" fmla="*/ 880731 w 2347096"/>
                <a:gd name="connsiteY118" fmla="*/ 1456628 h 2057270"/>
                <a:gd name="connsiteX119" fmla="*/ 870756 w 2347096"/>
                <a:gd name="connsiteY119" fmla="*/ 1449978 h 2057270"/>
                <a:gd name="connsiteX120" fmla="*/ 864105 w 2347096"/>
                <a:gd name="connsiteY120" fmla="*/ 1443327 h 2057270"/>
                <a:gd name="connsiteX121" fmla="*/ 847480 w 2347096"/>
                <a:gd name="connsiteY121" fmla="*/ 1413402 h 2057270"/>
                <a:gd name="connsiteX122" fmla="*/ 834180 w 2347096"/>
                <a:gd name="connsiteY122" fmla="*/ 1396776 h 2057270"/>
                <a:gd name="connsiteX123" fmla="*/ 830854 w 2347096"/>
                <a:gd name="connsiteY123" fmla="*/ 1386801 h 2057270"/>
                <a:gd name="connsiteX124" fmla="*/ 820879 w 2347096"/>
                <a:gd name="connsiteY124" fmla="*/ 1383476 h 2057270"/>
                <a:gd name="connsiteX125" fmla="*/ 814229 w 2347096"/>
                <a:gd name="connsiteY125" fmla="*/ 1363525 h 2057270"/>
                <a:gd name="connsiteX126" fmla="*/ 797604 w 2347096"/>
                <a:gd name="connsiteY126" fmla="*/ 1340250 h 2057270"/>
                <a:gd name="connsiteX127" fmla="*/ 794278 w 2347096"/>
                <a:gd name="connsiteY127" fmla="*/ 1330274 h 2057270"/>
                <a:gd name="connsiteX128" fmla="*/ 787628 w 2347096"/>
                <a:gd name="connsiteY128" fmla="*/ 1320299 h 2057270"/>
                <a:gd name="connsiteX129" fmla="*/ 780978 w 2347096"/>
                <a:gd name="connsiteY129" fmla="*/ 1300348 h 2057270"/>
                <a:gd name="connsiteX130" fmla="*/ 777653 w 2347096"/>
                <a:gd name="connsiteY130" fmla="*/ 1290373 h 2057270"/>
                <a:gd name="connsiteX131" fmla="*/ 774328 w 2347096"/>
                <a:gd name="connsiteY131" fmla="*/ 1280398 h 2057270"/>
                <a:gd name="connsiteX132" fmla="*/ 771003 w 2347096"/>
                <a:gd name="connsiteY132" fmla="*/ 1193946 h 2057270"/>
                <a:gd name="connsiteX133" fmla="*/ 767678 w 2347096"/>
                <a:gd name="connsiteY133" fmla="*/ 1183970 h 2057270"/>
                <a:gd name="connsiteX134" fmla="*/ 771003 w 2347096"/>
                <a:gd name="connsiteY134" fmla="*/ 1160695 h 2057270"/>
                <a:gd name="connsiteX135" fmla="*/ 774328 w 2347096"/>
                <a:gd name="connsiteY135" fmla="*/ 1150719 h 2057270"/>
                <a:gd name="connsiteX136" fmla="*/ 784303 w 2347096"/>
                <a:gd name="connsiteY136" fmla="*/ 1144069 h 2057270"/>
                <a:gd name="connsiteX137" fmla="*/ 790953 w 2347096"/>
                <a:gd name="connsiteY137" fmla="*/ 1124119 h 2057270"/>
                <a:gd name="connsiteX138" fmla="*/ 784303 w 2347096"/>
                <a:gd name="connsiteY138" fmla="*/ 1057617 h 2057270"/>
                <a:gd name="connsiteX139" fmla="*/ 777653 w 2347096"/>
                <a:gd name="connsiteY139" fmla="*/ 1047642 h 2057270"/>
                <a:gd name="connsiteX140" fmla="*/ 771003 w 2347096"/>
                <a:gd name="connsiteY140" fmla="*/ 1040991 h 2057270"/>
                <a:gd name="connsiteX141" fmla="*/ 761028 w 2347096"/>
                <a:gd name="connsiteY141" fmla="*/ 1021041 h 2057270"/>
                <a:gd name="connsiteX142" fmla="*/ 751052 w 2347096"/>
                <a:gd name="connsiteY142" fmla="*/ 1014391 h 2057270"/>
                <a:gd name="connsiteX143" fmla="*/ 744402 w 2347096"/>
                <a:gd name="connsiteY143" fmla="*/ 1007740 h 2057270"/>
                <a:gd name="connsiteX144" fmla="*/ 721126 w 2347096"/>
                <a:gd name="connsiteY144" fmla="*/ 997765 h 2057270"/>
                <a:gd name="connsiteX145" fmla="*/ 711151 w 2347096"/>
                <a:gd name="connsiteY145" fmla="*/ 987790 h 2057270"/>
                <a:gd name="connsiteX146" fmla="*/ 671250 w 2347096"/>
                <a:gd name="connsiteY146" fmla="*/ 984465 h 2057270"/>
                <a:gd name="connsiteX147" fmla="*/ 588123 w 2347096"/>
                <a:gd name="connsiteY147" fmla="*/ 981140 h 2057270"/>
                <a:gd name="connsiteX148" fmla="*/ 574822 w 2347096"/>
                <a:gd name="connsiteY148" fmla="*/ 977815 h 2057270"/>
                <a:gd name="connsiteX149" fmla="*/ 554872 w 2347096"/>
                <a:gd name="connsiteY149" fmla="*/ 971164 h 2057270"/>
                <a:gd name="connsiteX150" fmla="*/ 538246 w 2347096"/>
                <a:gd name="connsiteY150" fmla="*/ 941239 h 2057270"/>
                <a:gd name="connsiteX151" fmla="*/ 531596 w 2347096"/>
                <a:gd name="connsiteY151" fmla="*/ 934588 h 2057270"/>
                <a:gd name="connsiteX152" fmla="*/ 514971 w 2347096"/>
                <a:gd name="connsiteY152" fmla="*/ 914638 h 2057270"/>
                <a:gd name="connsiteX153" fmla="*/ 504996 w 2347096"/>
                <a:gd name="connsiteY153" fmla="*/ 907988 h 2057270"/>
                <a:gd name="connsiteX154" fmla="*/ 491695 w 2347096"/>
                <a:gd name="connsiteY154" fmla="*/ 894687 h 2057270"/>
                <a:gd name="connsiteX155" fmla="*/ 488370 w 2347096"/>
                <a:gd name="connsiteY155" fmla="*/ 884712 h 2057270"/>
                <a:gd name="connsiteX156" fmla="*/ 478395 w 2347096"/>
                <a:gd name="connsiteY156" fmla="*/ 864762 h 2057270"/>
                <a:gd name="connsiteX157" fmla="*/ 481720 w 2347096"/>
                <a:gd name="connsiteY157" fmla="*/ 831511 h 2057270"/>
                <a:gd name="connsiteX158" fmla="*/ 488370 w 2347096"/>
                <a:gd name="connsiteY158" fmla="*/ 811560 h 2057270"/>
                <a:gd name="connsiteX159" fmla="*/ 498345 w 2347096"/>
                <a:gd name="connsiteY159" fmla="*/ 791610 h 2057270"/>
                <a:gd name="connsiteX160" fmla="*/ 495020 w 2347096"/>
                <a:gd name="connsiteY160" fmla="*/ 761684 h 2057270"/>
                <a:gd name="connsiteX161" fmla="*/ 488370 w 2347096"/>
                <a:gd name="connsiteY161" fmla="*/ 738408 h 2057270"/>
                <a:gd name="connsiteX162" fmla="*/ 485045 w 2347096"/>
                <a:gd name="connsiteY162" fmla="*/ 725108 h 2057270"/>
                <a:gd name="connsiteX163" fmla="*/ 481720 w 2347096"/>
                <a:gd name="connsiteY163" fmla="*/ 715132 h 2057270"/>
                <a:gd name="connsiteX164" fmla="*/ 471745 w 2347096"/>
                <a:gd name="connsiteY164" fmla="*/ 688532 h 2057270"/>
                <a:gd name="connsiteX165" fmla="*/ 461769 w 2347096"/>
                <a:gd name="connsiteY165" fmla="*/ 671906 h 2057270"/>
                <a:gd name="connsiteX166" fmla="*/ 448469 w 2347096"/>
                <a:gd name="connsiteY166" fmla="*/ 651956 h 2057270"/>
                <a:gd name="connsiteX167" fmla="*/ 445144 w 2347096"/>
                <a:gd name="connsiteY167" fmla="*/ 641980 h 2057270"/>
                <a:gd name="connsiteX168" fmla="*/ 438494 w 2347096"/>
                <a:gd name="connsiteY168" fmla="*/ 632005 h 2057270"/>
                <a:gd name="connsiteX169" fmla="*/ 431844 w 2347096"/>
                <a:gd name="connsiteY169" fmla="*/ 612055 h 2057270"/>
                <a:gd name="connsiteX170" fmla="*/ 435169 w 2347096"/>
                <a:gd name="connsiteY170" fmla="*/ 588779 h 2057270"/>
                <a:gd name="connsiteX171" fmla="*/ 501670 w 2347096"/>
                <a:gd name="connsiteY171" fmla="*/ 588779 h 2057270"/>
                <a:gd name="connsiteX172" fmla="*/ 521621 w 2347096"/>
                <a:gd name="connsiteY172" fmla="*/ 608730 h 2057270"/>
                <a:gd name="connsiteX173" fmla="*/ 528271 w 2347096"/>
                <a:gd name="connsiteY173" fmla="*/ 618705 h 2057270"/>
                <a:gd name="connsiteX174" fmla="*/ 531596 w 2347096"/>
                <a:gd name="connsiteY174" fmla="*/ 628680 h 2057270"/>
                <a:gd name="connsiteX175" fmla="*/ 548222 w 2347096"/>
                <a:gd name="connsiteY175" fmla="*/ 645306 h 2057270"/>
                <a:gd name="connsiteX176" fmla="*/ 568172 w 2347096"/>
                <a:gd name="connsiteY176" fmla="*/ 658606 h 2057270"/>
                <a:gd name="connsiteX177" fmla="*/ 578148 w 2347096"/>
                <a:gd name="connsiteY177" fmla="*/ 665256 h 2057270"/>
                <a:gd name="connsiteX178" fmla="*/ 594773 w 2347096"/>
                <a:gd name="connsiteY178" fmla="*/ 678556 h 2057270"/>
                <a:gd name="connsiteX179" fmla="*/ 601423 w 2347096"/>
                <a:gd name="connsiteY179" fmla="*/ 685207 h 2057270"/>
                <a:gd name="connsiteX180" fmla="*/ 614724 w 2347096"/>
                <a:gd name="connsiteY180" fmla="*/ 691857 h 2057270"/>
                <a:gd name="connsiteX181" fmla="*/ 621374 w 2347096"/>
                <a:gd name="connsiteY181" fmla="*/ 701832 h 2057270"/>
                <a:gd name="connsiteX182" fmla="*/ 641324 w 2347096"/>
                <a:gd name="connsiteY182" fmla="*/ 708482 h 2057270"/>
                <a:gd name="connsiteX183" fmla="*/ 651300 w 2347096"/>
                <a:gd name="connsiteY183" fmla="*/ 711807 h 2057270"/>
                <a:gd name="connsiteX184" fmla="*/ 661275 w 2347096"/>
                <a:gd name="connsiteY184" fmla="*/ 715132 h 2057270"/>
                <a:gd name="connsiteX185" fmla="*/ 687876 w 2347096"/>
                <a:gd name="connsiteY185" fmla="*/ 721783 h 2057270"/>
                <a:gd name="connsiteX186" fmla="*/ 751052 w 2347096"/>
                <a:gd name="connsiteY186" fmla="*/ 718458 h 2057270"/>
                <a:gd name="connsiteX187" fmla="*/ 771003 w 2347096"/>
                <a:gd name="connsiteY187" fmla="*/ 708482 h 2057270"/>
                <a:gd name="connsiteX188" fmla="*/ 790953 w 2347096"/>
                <a:gd name="connsiteY188" fmla="*/ 701832 h 2057270"/>
                <a:gd name="connsiteX189" fmla="*/ 797604 w 2347096"/>
                <a:gd name="connsiteY189" fmla="*/ 695182 h 2057270"/>
                <a:gd name="connsiteX190" fmla="*/ 807579 w 2347096"/>
                <a:gd name="connsiteY190" fmla="*/ 671906 h 2057270"/>
                <a:gd name="connsiteX191" fmla="*/ 804254 w 2347096"/>
                <a:gd name="connsiteY191" fmla="*/ 638655 h 2057270"/>
                <a:gd name="connsiteX192" fmla="*/ 797604 w 2347096"/>
                <a:gd name="connsiteY192" fmla="*/ 628680 h 2057270"/>
                <a:gd name="connsiteX193" fmla="*/ 784303 w 2347096"/>
                <a:gd name="connsiteY193" fmla="*/ 602079 h 2057270"/>
                <a:gd name="connsiteX194" fmla="*/ 780978 w 2347096"/>
                <a:gd name="connsiteY194" fmla="*/ 592104 h 2057270"/>
                <a:gd name="connsiteX195" fmla="*/ 774328 w 2347096"/>
                <a:gd name="connsiteY195" fmla="*/ 582129 h 2057270"/>
                <a:gd name="connsiteX196" fmla="*/ 767678 w 2347096"/>
                <a:gd name="connsiteY196" fmla="*/ 555528 h 2057270"/>
                <a:gd name="connsiteX197" fmla="*/ 754377 w 2347096"/>
                <a:gd name="connsiteY197" fmla="*/ 535578 h 2057270"/>
                <a:gd name="connsiteX198" fmla="*/ 747727 w 2347096"/>
                <a:gd name="connsiteY198" fmla="*/ 515627 h 2057270"/>
                <a:gd name="connsiteX199" fmla="*/ 737752 w 2347096"/>
                <a:gd name="connsiteY199" fmla="*/ 505652 h 2057270"/>
                <a:gd name="connsiteX200" fmla="*/ 731102 w 2347096"/>
                <a:gd name="connsiteY200" fmla="*/ 495676 h 2057270"/>
                <a:gd name="connsiteX201" fmla="*/ 721126 w 2347096"/>
                <a:gd name="connsiteY201" fmla="*/ 489026 h 2057270"/>
                <a:gd name="connsiteX202" fmla="*/ 704501 w 2347096"/>
                <a:gd name="connsiteY202" fmla="*/ 472401 h 2057270"/>
                <a:gd name="connsiteX203" fmla="*/ 684550 w 2347096"/>
                <a:gd name="connsiteY203" fmla="*/ 455775 h 2057270"/>
                <a:gd name="connsiteX204" fmla="*/ 664600 w 2347096"/>
                <a:gd name="connsiteY204" fmla="*/ 449125 h 2057270"/>
                <a:gd name="connsiteX205" fmla="*/ 634674 w 2347096"/>
                <a:gd name="connsiteY205" fmla="*/ 432500 h 2057270"/>
                <a:gd name="connsiteX206" fmla="*/ 618049 w 2347096"/>
                <a:gd name="connsiteY206" fmla="*/ 415874 h 2057270"/>
                <a:gd name="connsiteX207" fmla="*/ 601423 w 2347096"/>
                <a:gd name="connsiteY207" fmla="*/ 399249 h 2057270"/>
                <a:gd name="connsiteX208" fmla="*/ 584798 w 2347096"/>
                <a:gd name="connsiteY208" fmla="*/ 385948 h 2057270"/>
                <a:gd name="connsiteX209" fmla="*/ 581473 w 2347096"/>
                <a:gd name="connsiteY209" fmla="*/ 375973 h 2057270"/>
                <a:gd name="connsiteX210" fmla="*/ 564847 w 2347096"/>
                <a:gd name="connsiteY210" fmla="*/ 362673 h 2057270"/>
                <a:gd name="connsiteX211" fmla="*/ 558197 w 2347096"/>
                <a:gd name="connsiteY211" fmla="*/ 352698 h 2057270"/>
                <a:gd name="connsiteX212" fmla="*/ 544897 w 2347096"/>
                <a:gd name="connsiteY212" fmla="*/ 336072 h 2057270"/>
                <a:gd name="connsiteX213" fmla="*/ 538246 w 2347096"/>
                <a:gd name="connsiteY213" fmla="*/ 316122 h 2057270"/>
                <a:gd name="connsiteX214" fmla="*/ 534921 w 2347096"/>
                <a:gd name="connsiteY214" fmla="*/ 306146 h 2057270"/>
                <a:gd name="connsiteX215" fmla="*/ 528271 w 2347096"/>
                <a:gd name="connsiteY215" fmla="*/ 296171 h 2057270"/>
                <a:gd name="connsiteX216" fmla="*/ 524946 w 2347096"/>
                <a:gd name="connsiteY216" fmla="*/ 223019 h 2057270"/>
                <a:gd name="connsiteX217" fmla="*/ 514971 w 2347096"/>
                <a:gd name="connsiteY217" fmla="*/ 203068 h 2057270"/>
                <a:gd name="connsiteX218" fmla="*/ 511646 w 2347096"/>
                <a:gd name="connsiteY218" fmla="*/ 193093 h 2057270"/>
                <a:gd name="connsiteX219" fmla="*/ 498345 w 2347096"/>
                <a:gd name="connsiteY219" fmla="*/ 176468 h 2057270"/>
                <a:gd name="connsiteX220" fmla="*/ 491695 w 2347096"/>
                <a:gd name="connsiteY220" fmla="*/ 166492 h 2057270"/>
                <a:gd name="connsiteX221" fmla="*/ 471745 w 2347096"/>
                <a:gd name="connsiteY221" fmla="*/ 156517 h 2057270"/>
                <a:gd name="connsiteX222" fmla="*/ 445144 w 2347096"/>
                <a:gd name="connsiteY222" fmla="*/ 139892 h 2057270"/>
                <a:gd name="connsiteX223" fmla="*/ 435169 w 2347096"/>
                <a:gd name="connsiteY223" fmla="*/ 136567 h 2057270"/>
                <a:gd name="connsiteX224" fmla="*/ 425193 w 2347096"/>
                <a:gd name="connsiteY224" fmla="*/ 133242 h 2057270"/>
                <a:gd name="connsiteX225" fmla="*/ 375317 w 2347096"/>
                <a:gd name="connsiteY225" fmla="*/ 136567 h 2057270"/>
                <a:gd name="connsiteX226" fmla="*/ 368667 w 2347096"/>
                <a:gd name="connsiteY226" fmla="*/ 146542 h 2057270"/>
                <a:gd name="connsiteX227" fmla="*/ 358692 w 2347096"/>
                <a:gd name="connsiteY227" fmla="*/ 183118 h 2057270"/>
                <a:gd name="connsiteX228" fmla="*/ 355366 w 2347096"/>
                <a:gd name="connsiteY228" fmla="*/ 193093 h 2057270"/>
                <a:gd name="connsiteX229" fmla="*/ 358692 w 2347096"/>
                <a:gd name="connsiteY229" fmla="*/ 209719 h 2057270"/>
                <a:gd name="connsiteX230" fmla="*/ 365342 w 2347096"/>
                <a:gd name="connsiteY230" fmla="*/ 272895 h 2057270"/>
                <a:gd name="connsiteX231" fmla="*/ 365342 w 2347096"/>
                <a:gd name="connsiteY231" fmla="*/ 356023 h 2057270"/>
                <a:gd name="connsiteX232" fmla="*/ 358692 w 2347096"/>
                <a:gd name="connsiteY232" fmla="*/ 379298 h 2057270"/>
                <a:gd name="connsiteX233" fmla="*/ 352041 w 2347096"/>
                <a:gd name="connsiteY233" fmla="*/ 385948 h 2057270"/>
                <a:gd name="connsiteX234" fmla="*/ 345391 w 2347096"/>
                <a:gd name="connsiteY234" fmla="*/ 395924 h 2057270"/>
                <a:gd name="connsiteX235" fmla="*/ 328766 w 2347096"/>
                <a:gd name="connsiteY235" fmla="*/ 399249 h 2057270"/>
                <a:gd name="connsiteX236" fmla="*/ 292190 w 2347096"/>
                <a:gd name="connsiteY236" fmla="*/ 395924 h 2057270"/>
                <a:gd name="connsiteX237" fmla="*/ 268914 w 2347096"/>
                <a:gd name="connsiteY237" fmla="*/ 369323 h 2057270"/>
                <a:gd name="connsiteX238" fmla="*/ 258939 w 2347096"/>
                <a:gd name="connsiteY238" fmla="*/ 362673 h 2057270"/>
                <a:gd name="connsiteX239" fmla="*/ 252289 w 2347096"/>
                <a:gd name="connsiteY239" fmla="*/ 342722 h 2057270"/>
                <a:gd name="connsiteX240" fmla="*/ 248964 w 2347096"/>
                <a:gd name="connsiteY240" fmla="*/ 332747 h 2057270"/>
                <a:gd name="connsiteX241" fmla="*/ 245638 w 2347096"/>
                <a:gd name="connsiteY241" fmla="*/ 319447 h 2057270"/>
                <a:gd name="connsiteX242" fmla="*/ 238988 w 2347096"/>
                <a:gd name="connsiteY242" fmla="*/ 309471 h 2057270"/>
                <a:gd name="connsiteX243" fmla="*/ 232338 w 2347096"/>
                <a:gd name="connsiteY243" fmla="*/ 289521 h 2057270"/>
                <a:gd name="connsiteX244" fmla="*/ 229013 w 2347096"/>
                <a:gd name="connsiteY244" fmla="*/ 279546 h 2057270"/>
                <a:gd name="connsiteX245" fmla="*/ 222363 w 2347096"/>
                <a:gd name="connsiteY245" fmla="*/ 269570 h 2057270"/>
                <a:gd name="connsiteX246" fmla="*/ 212388 w 2347096"/>
                <a:gd name="connsiteY246" fmla="*/ 239644 h 2057270"/>
                <a:gd name="connsiteX247" fmla="*/ 209062 w 2347096"/>
                <a:gd name="connsiteY247" fmla="*/ 229669 h 2057270"/>
                <a:gd name="connsiteX248" fmla="*/ 202412 w 2347096"/>
                <a:gd name="connsiteY248" fmla="*/ 216369 h 2057270"/>
                <a:gd name="connsiteX249" fmla="*/ 192437 w 2347096"/>
                <a:gd name="connsiteY249" fmla="*/ 199743 h 2057270"/>
                <a:gd name="connsiteX250" fmla="*/ 185787 w 2347096"/>
                <a:gd name="connsiteY250" fmla="*/ 179793 h 2057270"/>
                <a:gd name="connsiteX251" fmla="*/ 179137 w 2347096"/>
                <a:gd name="connsiteY251" fmla="*/ 149867 h 2057270"/>
                <a:gd name="connsiteX252" fmla="*/ 175812 w 2347096"/>
                <a:gd name="connsiteY252" fmla="*/ 86690 h 2057270"/>
                <a:gd name="connsiteX253" fmla="*/ 162511 w 2347096"/>
                <a:gd name="connsiteY253" fmla="*/ 30164 h 2057270"/>
                <a:gd name="connsiteX254" fmla="*/ 155861 w 2347096"/>
                <a:gd name="connsiteY254" fmla="*/ 20188 h 2057270"/>
                <a:gd name="connsiteX255" fmla="*/ 132585 w 2347096"/>
                <a:gd name="connsiteY255" fmla="*/ 13538 h 2057270"/>
                <a:gd name="connsiteX256" fmla="*/ 122610 w 2347096"/>
                <a:gd name="connsiteY256" fmla="*/ 6888 h 2057270"/>
                <a:gd name="connsiteX257" fmla="*/ 66084 w 2347096"/>
                <a:gd name="connsiteY257" fmla="*/ 6888 h 2057270"/>
                <a:gd name="connsiteX258" fmla="*/ 52783 w 2347096"/>
                <a:gd name="connsiteY258" fmla="*/ 10213 h 2057270"/>
                <a:gd name="connsiteX259" fmla="*/ 26182 w 2347096"/>
                <a:gd name="connsiteY259" fmla="*/ 30164 h 2057270"/>
                <a:gd name="connsiteX260" fmla="*/ 19532 w 2347096"/>
                <a:gd name="connsiteY260" fmla="*/ 43464 h 2057270"/>
                <a:gd name="connsiteX261" fmla="*/ 12882 w 2347096"/>
                <a:gd name="connsiteY261" fmla="*/ 53439 h 2057270"/>
                <a:gd name="connsiteX262" fmla="*/ 2907 w 2347096"/>
                <a:gd name="connsiteY262" fmla="*/ 76715 h 2057270"/>
                <a:gd name="connsiteX263" fmla="*/ 6232 w 2347096"/>
                <a:gd name="connsiteY263" fmla="*/ 99991 h 2057270"/>
                <a:gd name="connsiteX264" fmla="*/ 12882 w 2347096"/>
                <a:gd name="connsiteY264" fmla="*/ 113291 h 2057270"/>
                <a:gd name="connsiteX265" fmla="*/ 29508 w 2347096"/>
                <a:gd name="connsiteY265" fmla="*/ 136567 h 2057270"/>
                <a:gd name="connsiteX266" fmla="*/ 39483 w 2347096"/>
                <a:gd name="connsiteY266" fmla="*/ 159842 h 2057270"/>
                <a:gd name="connsiteX267" fmla="*/ 52783 w 2347096"/>
                <a:gd name="connsiteY267" fmla="*/ 189768 h 2057270"/>
                <a:gd name="connsiteX268" fmla="*/ 59433 w 2347096"/>
                <a:gd name="connsiteY268" fmla="*/ 362673 h 2057270"/>
                <a:gd name="connsiteX269" fmla="*/ 62758 w 2347096"/>
                <a:gd name="connsiteY269" fmla="*/ 472401 h 2057270"/>
                <a:gd name="connsiteX270" fmla="*/ 66084 w 2347096"/>
                <a:gd name="connsiteY270" fmla="*/ 512302 h 2057270"/>
                <a:gd name="connsiteX271" fmla="*/ 69409 w 2347096"/>
                <a:gd name="connsiteY271" fmla="*/ 525602 h 2057270"/>
                <a:gd name="connsiteX272" fmla="*/ 76059 w 2347096"/>
                <a:gd name="connsiteY272" fmla="*/ 548878 h 2057270"/>
                <a:gd name="connsiteX273" fmla="*/ 82709 w 2347096"/>
                <a:gd name="connsiteY273" fmla="*/ 568828 h 2057270"/>
                <a:gd name="connsiteX274" fmla="*/ 86034 w 2347096"/>
                <a:gd name="connsiteY274" fmla="*/ 582129 h 2057270"/>
                <a:gd name="connsiteX275" fmla="*/ 92684 w 2347096"/>
                <a:gd name="connsiteY275" fmla="*/ 605404 h 2057270"/>
                <a:gd name="connsiteX276" fmla="*/ 102660 w 2347096"/>
                <a:gd name="connsiteY276" fmla="*/ 655281 h 2057270"/>
                <a:gd name="connsiteX277" fmla="*/ 105985 w 2347096"/>
                <a:gd name="connsiteY277" fmla="*/ 668581 h 2057270"/>
                <a:gd name="connsiteX278" fmla="*/ 112635 w 2347096"/>
                <a:gd name="connsiteY278" fmla="*/ 698507 h 2057270"/>
                <a:gd name="connsiteX279" fmla="*/ 122610 w 2347096"/>
                <a:gd name="connsiteY279" fmla="*/ 738408 h 2057270"/>
                <a:gd name="connsiteX280" fmla="*/ 132585 w 2347096"/>
                <a:gd name="connsiteY280" fmla="*/ 791610 h 2057270"/>
                <a:gd name="connsiteX281" fmla="*/ 135910 w 2347096"/>
                <a:gd name="connsiteY281" fmla="*/ 801585 h 2057270"/>
                <a:gd name="connsiteX282" fmla="*/ 139236 w 2347096"/>
                <a:gd name="connsiteY282" fmla="*/ 814885 h 2057270"/>
                <a:gd name="connsiteX283" fmla="*/ 145886 w 2347096"/>
                <a:gd name="connsiteY283" fmla="*/ 828186 h 2057270"/>
                <a:gd name="connsiteX284" fmla="*/ 152536 w 2347096"/>
                <a:gd name="connsiteY284" fmla="*/ 848136 h 2057270"/>
                <a:gd name="connsiteX285" fmla="*/ 159186 w 2347096"/>
                <a:gd name="connsiteY285" fmla="*/ 861436 h 2057270"/>
                <a:gd name="connsiteX286" fmla="*/ 162511 w 2347096"/>
                <a:gd name="connsiteY286" fmla="*/ 871412 h 2057270"/>
                <a:gd name="connsiteX287" fmla="*/ 172486 w 2347096"/>
                <a:gd name="connsiteY287" fmla="*/ 878062 h 2057270"/>
                <a:gd name="connsiteX288" fmla="*/ 182462 w 2347096"/>
                <a:gd name="connsiteY288" fmla="*/ 901338 h 2057270"/>
                <a:gd name="connsiteX289" fmla="*/ 189112 w 2347096"/>
                <a:gd name="connsiteY289" fmla="*/ 921288 h 2057270"/>
                <a:gd name="connsiteX290" fmla="*/ 192437 w 2347096"/>
                <a:gd name="connsiteY290" fmla="*/ 931263 h 2057270"/>
                <a:gd name="connsiteX291" fmla="*/ 189112 w 2347096"/>
                <a:gd name="connsiteY291" fmla="*/ 947889 h 2057270"/>
                <a:gd name="connsiteX292" fmla="*/ 199087 w 2347096"/>
                <a:gd name="connsiteY292" fmla="*/ 1011066 h 2057270"/>
                <a:gd name="connsiteX293" fmla="*/ 205737 w 2347096"/>
                <a:gd name="connsiteY293" fmla="*/ 1054292 h 2057270"/>
                <a:gd name="connsiteX294" fmla="*/ 219038 w 2347096"/>
                <a:gd name="connsiteY294" fmla="*/ 1077567 h 2057270"/>
                <a:gd name="connsiteX295" fmla="*/ 232338 w 2347096"/>
                <a:gd name="connsiteY295" fmla="*/ 1107493 h 2057270"/>
                <a:gd name="connsiteX296" fmla="*/ 242313 w 2347096"/>
                <a:gd name="connsiteY296" fmla="*/ 1110818 h 2057270"/>
                <a:gd name="connsiteX297" fmla="*/ 248964 w 2347096"/>
                <a:gd name="connsiteY297" fmla="*/ 1120794 h 2057270"/>
                <a:gd name="connsiteX298" fmla="*/ 268914 w 2347096"/>
                <a:gd name="connsiteY298" fmla="*/ 1137419 h 2057270"/>
                <a:gd name="connsiteX299" fmla="*/ 275564 w 2347096"/>
                <a:gd name="connsiteY299" fmla="*/ 1147394 h 2057270"/>
                <a:gd name="connsiteX300" fmla="*/ 295515 w 2347096"/>
                <a:gd name="connsiteY300" fmla="*/ 1167345 h 2057270"/>
                <a:gd name="connsiteX301" fmla="*/ 312140 w 2347096"/>
                <a:gd name="connsiteY301" fmla="*/ 1183970 h 2057270"/>
                <a:gd name="connsiteX302" fmla="*/ 325441 w 2347096"/>
                <a:gd name="connsiteY302" fmla="*/ 1200596 h 2057270"/>
                <a:gd name="connsiteX303" fmla="*/ 335416 w 2347096"/>
                <a:gd name="connsiteY303" fmla="*/ 1203921 h 2057270"/>
                <a:gd name="connsiteX304" fmla="*/ 338741 w 2347096"/>
                <a:gd name="connsiteY304" fmla="*/ 1213896 h 2057270"/>
                <a:gd name="connsiteX305" fmla="*/ 398593 w 2347096"/>
                <a:gd name="connsiteY305" fmla="*/ 1237172 h 2057270"/>
                <a:gd name="connsiteX306" fmla="*/ 428518 w 2347096"/>
                <a:gd name="connsiteY306" fmla="*/ 1263772 h 2057270"/>
                <a:gd name="connsiteX307" fmla="*/ 435169 w 2347096"/>
                <a:gd name="connsiteY307" fmla="*/ 1270423 h 2057270"/>
                <a:gd name="connsiteX308" fmla="*/ 448469 w 2347096"/>
                <a:gd name="connsiteY308" fmla="*/ 1277073 h 2057270"/>
                <a:gd name="connsiteX309" fmla="*/ 455119 w 2347096"/>
                <a:gd name="connsiteY309" fmla="*/ 1287048 h 2057270"/>
                <a:gd name="connsiteX310" fmla="*/ 465094 w 2347096"/>
                <a:gd name="connsiteY310" fmla="*/ 1290373 h 2057270"/>
                <a:gd name="connsiteX311" fmla="*/ 475070 w 2347096"/>
                <a:gd name="connsiteY311" fmla="*/ 1297023 h 2057270"/>
                <a:gd name="connsiteX312" fmla="*/ 488370 w 2347096"/>
                <a:gd name="connsiteY312" fmla="*/ 1323624 h 2057270"/>
                <a:gd name="connsiteX313" fmla="*/ 498345 w 2347096"/>
                <a:gd name="connsiteY313" fmla="*/ 1333599 h 2057270"/>
                <a:gd name="connsiteX314" fmla="*/ 504996 w 2347096"/>
                <a:gd name="connsiteY314" fmla="*/ 1346900 h 2057270"/>
                <a:gd name="connsiteX315" fmla="*/ 518296 w 2347096"/>
                <a:gd name="connsiteY315" fmla="*/ 1366850 h 2057270"/>
                <a:gd name="connsiteX316" fmla="*/ 531596 w 2347096"/>
                <a:gd name="connsiteY316" fmla="*/ 1390126 h 2057270"/>
                <a:gd name="connsiteX317" fmla="*/ 534921 w 2347096"/>
                <a:gd name="connsiteY317" fmla="*/ 1413402 h 2057270"/>
                <a:gd name="connsiteX318" fmla="*/ 541572 w 2347096"/>
                <a:gd name="connsiteY318" fmla="*/ 1420052 h 2057270"/>
                <a:gd name="connsiteX319" fmla="*/ 548222 w 2347096"/>
                <a:gd name="connsiteY319" fmla="*/ 1443327 h 2057270"/>
                <a:gd name="connsiteX320" fmla="*/ 564847 w 2347096"/>
                <a:gd name="connsiteY320" fmla="*/ 1456628 h 2057270"/>
                <a:gd name="connsiteX321" fmla="*/ 571497 w 2347096"/>
                <a:gd name="connsiteY321" fmla="*/ 1466603 h 2057270"/>
                <a:gd name="connsiteX322" fmla="*/ 588123 w 2347096"/>
                <a:gd name="connsiteY322" fmla="*/ 1503179 h 2057270"/>
                <a:gd name="connsiteX323" fmla="*/ 594773 w 2347096"/>
                <a:gd name="connsiteY323" fmla="*/ 1516479 h 2057270"/>
                <a:gd name="connsiteX324" fmla="*/ 601423 w 2347096"/>
                <a:gd name="connsiteY324" fmla="*/ 1549730 h 2057270"/>
                <a:gd name="connsiteX325" fmla="*/ 611398 w 2347096"/>
                <a:gd name="connsiteY325" fmla="*/ 1556380 h 2057270"/>
                <a:gd name="connsiteX326" fmla="*/ 618049 w 2347096"/>
                <a:gd name="connsiteY326" fmla="*/ 1573006 h 2057270"/>
                <a:gd name="connsiteX327" fmla="*/ 631349 w 2347096"/>
                <a:gd name="connsiteY327" fmla="*/ 1599607 h 2057270"/>
                <a:gd name="connsiteX328" fmla="*/ 634674 w 2347096"/>
                <a:gd name="connsiteY328" fmla="*/ 1612907 h 2057270"/>
                <a:gd name="connsiteX329" fmla="*/ 637999 w 2347096"/>
                <a:gd name="connsiteY329" fmla="*/ 1622882 h 2057270"/>
                <a:gd name="connsiteX330" fmla="*/ 644649 w 2347096"/>
                <a:gd name="connsiteY330" fmla="*/ 1649483 h 2057270"/>
                <a:gd name="connsiteX331" fmla="*/ 651300 w 2347096"/>
                <a:gd name="connsiteY331" fmla="*/ 1662783 h 2057270"/>
                <a:gd name="connsiteX332" fmla="*/ 657950 w 2347096"/>
                <a:gd name="connsiteY332" fmla="*/ 1682734 h 2057270"/>
                <a:gd name="connsiteX333" fmla="*/ 661275 w 2347096"/>
                <a:gd name="connsiteY333" fmla="*/ 1692709 h 2057270"/>
                <a:gd name="connsiteX334" fmla="*/ 667925 w 2347096"/>
                <a:gd name="connsiteY334" fmla="*/ 1706010 h 2057270"/>
                <a:gd name="connsiteX335" fmla="*/ 687876 w 2347096"/>
                <a:gd name="connsiteY335" fmla="*/ 1715985 h 2057270"/>
                <a:gd name="connsiteX336" fmla="*/ 697851 w 2347096"/>
                <a:gd name="connsiteY336" fmla="*/ 1706010 h 2057270"/>
                <a:gd name="connsiteX337" fmla="*/ 691201 w 2347096"/>
                <a:gd name="connsiteY337" fmla="*/ 1696034 h 2057270"/>
                <a:gd name="connsiteX338" fmla="*/ 667925 w 2347096"/>
                <a:gd name="connsiteY338" fmla="*/ 1699359 h 2057270"/>
                <a:gd name="connsiteX339" fmla="*/ 674575 w 2347096"/>
                <a:gd name="connsiteY339" fmla="*/ 1715985 h 2057270"/>
                <a:gd name="connsiteX340" fmla="*/ 681225 w 2347096"/>
                <a:gd name="connsiteY340" fmla="*/ 1749236 h 2057270"/>
                <a:gd name="connsiteX341" fmla="*/ 687876 w 2347096"/>
                <a:gd name="connsiteY341" fmla="*/ 1775836 h 2057270"/>
                <a:gd name="connsiteX342" fmla="*/ 691201 w 2347096"/>
                <a:gd name="connsiteY342" fmla="*/ 1805762 h 2057270"/>
                <a:gd name="connsiteX343" fmla="*/ 697851 w 2347096"/>
                <a:gd name="connsiteY343" fmla="*/ 1825713 h 2057270"/>
                <a:gd name="connsiteX344" fmla="*/ 704501 w 2347096"/>
                <a:gd name="connsiteY344" fmla="*/ 1852314 h 2057270"/>
                <a:gd name="connsiteX345" fmla="*/ 714476 w 2347096"/>
                <a:gd name="connsiteY345" fmla="*/ 1885564 h 2057270"/>
                <a:gd name="connsiteX346" fmla="*/ 721126 w 2347096"/>
                <a:gd name="connsiteY346" fmla="*/ 1892215 h 2057270"/>
                <a:gd name="connsiteX347" fmla="*/ 727777 w 2347096"/>
                <a:gd name="connsiteY347" fmla="*/ 1912165 h 2057270"/>
                <a:gd name="connsiteX348" fmla="*/ 731102 w 2347096"/>
                <a:gd name="connsiteY348" fmla="*/ 1922140 h 2057270"/>
                <a:gd name="connsiteX349" fmla="*/ 751052 w 2347096"/>
                <a:gd name="connsiteY349" fmla="*/ 1948741 h 2057270"/>
                <a:gd name="connsiteX350" fmla="*/ 754377 w 2347096"/>
                <a:gd name="connsiteY350" fmla="*/ 1958716 h 2057270"/>
                <a:gd name="connsiteX351" fmla="*/ 761028 w 2347096"/>
                <a:gd name="connsiteY351" fmla="*/ 1968692 h 2057270"/>
                <a:gd name="connsiteX352" fmla="*/ 777653 w 2347096"/>
                <a:gd name="connsiteY352" fmla="*/ 1991967 h 2057270"/>
                <a:gd name="connsiteX353" fmla="*/ 777653 w 2347096"/>
                <a:gd name="connsiteY353" fmla="*/ 2011918 h 2057270"/>
                <a:gd name="connsiteX354" fmla="*/ 757702 w 2347096"/>
                <a:gd name="connsiteY354" fmla="*/ 2018568 h 2057270"/>
                <a:gd name="connsiteX355" fmla="*/ 757702 w 2347096"/>
                <a:gd name="connsiteY355" fmla="*/ 2041844 h 2057270"/>
                <a:gd name="connsiteX356" fmla="*/ 767678 w 2347096"/>
                <a:gd name="connsiteY356" fmla="*/ 2035194 h 2057270"/>
                <a:gd name="connsiteX357" fmla="*/ 761028 w 2347096"/>
                <a:gd name="connsiteY357" fmla="*/ 2035194 h 20572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</a:cxnLst>
              <a:rect l="l" t="t" r="r" b="b"/>
              <a:pathLst>
                <a:path w="2347096" h="2057270">
                  <a:moveTo>
                    <a:pt x="761028" y="2035194"/>
                  </a:moveTo>
                  <a:cubicBezTo>
                    <a:pt x="827255" y="2057270"/>
                    <a:pt x="773970" y="2042003"/>
                    <a:pt x="927282" y="2038519"/>
                  </a:cubicBezTo>
                  <a:lnTo>
                    <a:pt x="947233" y="2035194"/>
                  </a:lnTo>
                  <a:cubicBezTo>
                    <a:pt x="952793" y="2034183"/>
                    <a:pt x="958216" y="2032200"/>
                    <a:pt x="963858" y="2031868"/>
                  </a:cubicBezTo>
                  <a:cubicBezTo>
                    <a:pt x="995964" y="2029979"/>
                    <a:pt x="1028143" y="2029651"/>
                    <a:pt x="1060286" y="2028543"/>
                  </a:cubicBezTo>
                  <a:cubicBezTo>
                    <a:pt x="1099990" y="2017199"/>
                    <a:pt x="1067110" y="2025193"/>
                    <a:pt x="1113487" y="2018568"/>
                  </a:cubicBezTo>
                  <a:cubicBezTo>
                    <a:pt x="1119082" y="2017769"/>
                    <a:pt x="1124487" y="2015779"/>
                    <a:pt x="1130113" y="2015243"/>
                  </a:cubicBezTo>
                  <a:cubicBezTo>
                    <a:pt x="1147801" y="2013558"/>
                    <a:pt x="1165607" y="2013394"/>
                    <a:pt x="1183314" y="2011918"/>
                  </a:cubicBezTo>
                  <a:cubicBezTo>
                    <a:pt x="1205515" y="2010068"/>
                    <a:pt x="1227841" y="2008930"/>
                    <a:pt x="1249816" y="2005268"/>
                  </a:cubicBezTo>
                  <a:cubicBezTo>
                    <a:pt x="1256466" y="2004160"/>
                    <a:pt x="1263185" y="2003405"/>
                    <a:pt x="1269766" y="2001943"/>
                  </a:cubicBezTo>
                  <a:cubicBezTo>
                    <a:pt x="1273188" y="2001183"/>
                    <a:pt x="1276254" y="1998967"/>
                    <a:pt x="1279742" y="1998618"/>
                  </a:cubicBezTo>
                  <a:cubicBezTo>
                    <a:pt x="1298523" y="1996740"/>
                    <a:pt x="1317426" y="1996401"/>
                    <a:pt x="1336268" y="1995292"/>
                  </a:cubicBezTo>
                  <a:cubicBezTo>
                    <a:pt x="1354411" y="1989245"/>
                    <a:pt x="1341137" y="1993008"/>
                    <a:pt x="1369519" y="1988642"/>
                  </a:cubicBezTo>
                  <a:cubicBezTo>
                    <a:pt x="1376183" y="1987617"/>
                    <a:pt x="1382780" y="1986153"/>
                    <a:pt x="1389470" y="1985317"/>
                  </a:cubicBezTo>
                  <a:cubicBezTo>
                    <a:pt x="1400523" y="1983935"/>
                    <a:pt x="1411650" y="1983222"/>
                    <a:pt x="1422721" y="1981992"/>
                  </a:cubicBezTo>
                  <a:cubicBezTo>
                    <a:pt x="1431602" y="1981005"/>
                    <a:pt x="1440454" y="1979775"/>
                    <a:pt x="1449321" y="1978667"/>
                  </a:cubicBezTo>
                  <a:cubicBezTo>
                    <a:pt x="1459730" y="1975198"/>
                    <a:pt x="1471518" y="1970702"/>
                    <a:pt x="1482572" y="1968692"/>
                  </a:cubicBezTo>
                  <a:cubicBezTo>
                    <a:pt x="1490283" y="1967290"/>
                    <a:pt x="1498137" y="1966769"/>
                    <a:pt x="1505848" y="1965367"/>
                  </a:cubicBezTo>
                  <a:cubicBezTo>
                    <a:pt x="1510344" y="1964550"/>
                    <a:pt x="1514657" y="1962884"/>
                    <a:pt x="1519148" y="1962042"/>
                  </a:cubicBezTo>
                  <a:cubicBezTo>
                    <a:pt x="1532401" y="1959557"/>
                    <a:pt x="1545968" y="1958661"/>
                    <a:pt x="1559049" y="1955391"/>
                  </a:cubicBezTo>
                  <a:cubicBezTo>
                    <a:pt x="1563483" y="1954283"/>
                    <a:pt x="1567973" y="1953379"/>
                    <a:pt x="1572350" y="1952066"/>
                  </a:cubicBezTo>
                  <a:cubicBezTo>
                    <a:pt x="1579064" y="1950052"/>
                    <a:pt x="1585426" y="1946791"/>
                    <a:pt x="1592300" y="1945416"/>
                  </a:cubicBezTo>
                  <a:cubicBezTo>
                    <a:pt x="1603729" y="1943130"/>
                    <a:pt x="1611268" y="1941897"/>
                    <a:pt x="1622226" y="1938766"/>
                  </a:cubicBezTo>
                  <a:cubicBezTo>
                    <a:pt x="1646082" y="1931950"/>
                    <a:pt x="1615027" y="1938876"/>
                    <a:pt x="1648827" y="1932116"/>
                  </a:cubicBezTo>
                  <a:cubicBezTo>
                    <a:pt x="1652152" y="1929899"/>
                    <a:pt x="1655228" y="1927253"/>
                    <a:pt x="1658802" y="1925466"/>
                  </a:cubicBezTo>
                  <a:cubicBezTo>
                    <a:pt x="1669946" y="1919893"/>
                    <a:pt x="1689210" y="1919870"/>
                    <a:pt x="1698703" y="1918815"/>
                  </a:cubicBezTo>
                  <a:cubicBezTo>
                    <a:pt x="1707570" y="1916598"/>
                    <a:pt x="1716633" y="1915055"/>
                    <a:pt x="1725304" y="1912165"/>
                  </a:cubicBezTo>
                  <a:cubicBezTo>
                    <a:pt x="1728629" y="1911057"/>
                    <a:pt x="1732144" y="1910407"/>
                    <a:pt x="1735279" y="1908840"/>
                  </a:cubicBezTo>
                  <a:cubicBezTo>
                    <a:pt x="1738853" y="1907053"/>
                    <a:pt x="1741581" y="1903764"/>
                    <a:pt x="1745254" y="1902190"/>
                  </a:cubicBezTo>
                  <a:cubicBezTo>
                    <a:pt x="1749455" y="1900390"/>
                    <a:pt x="1754178" y="1900178"/>
                    <a:pt x="1758555" y="1898865"/>
                  </a:cubicBezTo>
                  <a:cubicBezTo>
                    <a:pt x="1768626" y="1895844"/>
                    <a:pt x="1778506" y="1892215"/>
                    <a:pt x="1788481" y="1888890"/>
                  </a:cubicBezTo>
                  <a:cubicBezTo>
                    <a:pt x="1791806" y="1887782"/>
                    <a:pt x="1795321" y="1887131"/>
                    <a:pt x="1798456" y="1885564"/>
                  </a:cubicBezTo>
                  <a:cubicBezTo>
                    <a:pt x="1806986" y="1881299"/>
                    <a:pt x="1812644" y="1877686"/>
                    <a:pt x="1821732" y="1875589"/>
                  </a:cubicBezTo>
                  <a:cubicBezTo>
                    <a:pt x="1832745" y="1873048"/>
                    <a:pt x="1844259" y="1872513"/>
                    <a:pt x="1854982" y="1868939"/>
                  </a:cubicBezTo>
                  <a:cubicBezTo>
                    <a:pt x="1885256" y="1858849"/>
                    <a:pt x="1837439" y="1874328"/>
                    <a:pt x="1881583" y="1862289"/>
                  </a:cubicBezTo>
                  <a:cubicBezTo>
                    <a:pt x="1888346" y="1860445"/>
                    <a:pt x="1894884" y="1857856"/>
                    <a:pt x="1901534" y="1855639"/>
                  </a:cubicBezTo>
                  <a:cubicBezTo>
                    <a:pt x="1904859" y="1854531"/>
                    <a:pt x="1908109" y="1853164"/>
                    <a:pt x="1911509" y="1852314"/>
                  </a:cubicBezTo>
                  <a:cubicBezTo>
                    <a:pt x="1920376" y="1850097"/>
                    <a:pt x="1929439" y="1848553"/>
                    <a:pt x="1938110" y="1845663"/>
                  </a:cubicBezTo>
                  <a:cubicBezTo>
                    <a:pt x="1944760" y="1843446"/>
                    <a:pt x="1951260" y="1840713"/>
                    <a:pt x="1958060" y="1839013"/>
                  </a:cubicBezTo>
                  <a:cubicBezTo>
                    <a:pt x="1962494" y="1837905"/>
                    <a:pt x="1966984" y="1837001"/>
                    <a:pt x="1971361" y="1835688"/>
                  </a:cubicBezTo>
                  <a:cubicBezTo>
                    <a:pt x="1978075" y="1833674"/>
                    <a:pt x="1984661" y="1831255"/>
                    <a:pt x="1991311" y="1829038"/>
                  </a:cubicBezTo>
                  <a:lnTo>
                    <a:pt x="2001286" y="1825713"/>
                  </a:lnTo>
                  <a:cubicBezTo>
                    <a:pt x="2011189" y="1815812"/>
                    <a:pt x="2004098" y="1820919"/>
                    <a:pt x="2017912" y="1815738"/>
                  </a:cubicBezTo>
                  <a:cubicBezTo>
                    <a:pt x="2023501" y="1813642"/>
                    <a:pt x="2028875" y="1810975"/>
                    <a:pt x="2034537" y="1809087"/>
                  </a:cubicBezTo>
                  <a:cubicBezTo>
                    <a:pt x="2038873" y="1807642"/>
                    <a:pt x="2043461" y="1807075"/>
                    <a:pt x="2047838" y="1805762"/>
                  </a:cubicBezTo>
                  <a:cubicBezTo>
                    <a:pt x="2054552" y="1803748"/>
                    <a:pt x="2061138" y="1801329"/>
                    <a:pt x="2067788" y="1799112"/>
                  </a:cubicBezTo>
                  <a:lnTo>
                    <a:pt x="2077764" y="1795787"/>
                  </a:lnTo>
                  <a:lnTo>
                    <a:pt x="2087739" y="1792462"/>
                  </a:lnTo>
                  <a:cubicBezTo>
                    <a:pt x="2088847" y="1789137"/>
                    <a:pt x="2088212" y="1784524"/>
                    <a:pt x="2091064" y="1782487"/>
                  </a:cubicBezTo>
                  <a:cubicBezTo>
                    <a:pt x="2096768" y="1778412"/>
                    <a:pt x="2111014" y="1775836"/>
                    <a:pt x="2111014" y="1775836"/>
                  </a:cubicBezTo>
                  <a:cubicBezTo>
                    <a:pt x="2113231" y="1773619"/>
                    <a:pt x="2114990" y="1770821"/>
                    <a:pt x="2117665" y="1769186"/>
                  </a:cubicBezTo>
                  <a:cubicBezTo>
                    <a:pt x="2164078" y="1740823"/>
                    <a:pt x="2153259" y="1745129"/>
                    <a:pt x="2180841" y="1735935"/>
                  </a:cubicBezTo>
                  <a:cubicBezTo>
                    <a:pt x="2202704" y="1714075"/>
                    <a:pt x="2161588" y="1753203"/>
                    <a:pt x="2207442" y="1722635"/>
                  </a:cubicBezTo>
                  <a:cubicBezTo>
                    <a:pt x="2214092" y="1718202"/>
                    <a:pt x="2219811" y="1711863"/>
                    <a:pt x="2227393" y="1709335"/>
                  </a:cubicBezTo>
                  <a:cubicBezTo>
                    <a:pt x="2252705" y="1700897"/>
                    <a:pt x="2240469" y="1704059"/>
                    <a:pt x="2263969" y="1699359"/>
                  </a:cubicBezTo>
                  <a:cubicBezTo>
                    <a:pt x="2279776" y="1688821"/>
                    <a:pt x="2270154" y="1693972"/>
                    <a:pt x="2293894" y="1686059"/>
                  </a:cubicBezTo>
                  <a:lnTo>
                    <a:pt x="2303870" y="1682734"/>
                  </a:lnTo>
                  <a:cubicBezTo>
                    <a:pt x="2310520" y="1678301"/>
                    <a:pt x="2318169" y="1675085"/>
                    <a:pt x="2323820" y="1669434"/>
                  </a:cubicBezTo>
                  <a:cubicBezTo>
                    <a:pt x="2339599" y="1653655"/>
                    <a:pt x="2331173" y="1658116"/>
                    <a:pt x="2347096" y="1652808"/>
                  </a:cubicBezTo>
                  <a:cubicBezTo>
                    <a:pt x="2345988" y="1649483"/>
                    <a:pt x="2345960" y="1645570"/>
                    <a:pt x="2343771" y="1642833"/>
                  </a:cubicBezTo>
                  <a:cubicBezTo>
                    <a:pt x="2341275" y="1639713"/>
                    <a:pt x="2337448" y="1637806"/>
                    <a:pt x="2333796" y="1636183"/>
                  </a:cubicBezTo>
                  <a:cubicBezTo>
                    <a:pt x="2315451" y="1628029"/>
                    <a:pt x="2315102" y="1630677"/>
                    <a:pt x="2297220" y="1626207"/>
                  </a:cubicBezTo>
                  <a:cubicBezTo>
                    <a:pt x="2293819" y="1625357"/>
                    <a:pt x="2290569" y="1623990"/>
                    <a:pt x="2287244" y="1622882"/>
                  </a:cubicBezTo>
                  <a:cubicBezTo>
                    <a:pt x="2283919" y="1620665"/>
                    <a:pt x="2279900" y="1619239"/>
                    <a:pt x="2277269" y="1616232"/>
                  </a:cubicBezTo>
                  <a:cubicBezTo>
                    <a:pt x="2272902" y="1611241"/>
                    <a:pt x="2265434" y="1595042"/>
                    <a:pt x="2257318" y="1589631"/>
                  </a:cubicBezTo>
                  <a:cubicBezTo>
                    <a:pt x="2253194" y="1586882"/>
                    <a:pt x="2248451" y="1585198"/>
                    <a:pt x="2244018" y="1582981"/>
                  </a:cubicBezTo>
                  <a:cubicBezTo>
                    <a:pt x="2241801" y="1579656"/>
                    <a:pt x="2240693" y="1575223"/>
                    <a:pt x="2237368" y="1573006"/>
                  </a:cubicBezTo>
                  <a:cubicBezTo>
                    <a:pt x="2233566" y="1570471"/>
                    <a:pt x="2228347" y="1571286"/>
                    <a:pt x="2224068" y="1569681"/>
                  </a:cubicBezTo>
                  <a:cubicBezTo>
                    <a:pt x="2219427" y="1567941"/>
                    <a:pt x="2215323" y="1564984"/>
                    <a:pt x="2210767" y="1563031"/>
                  </a:cubicBezTo>
                  <a:cubicBezTo>
                    <a:pt x="2207546" y="1561650"/>
                    <a:pt x="2204117" y="1560814"/>
                    <a:pt x="2200792" y="1559706"/>
                  </a:cubicBezTo>
                  <a:cubicBezTo>
                    <a:pt x="2177402" y="1544110"/>
                    <a:pt x="2207058" y="1562055"/>
                    <a:pt x="2174191" y="1549730"/>
                  </a:cubicBezTo>
                  <a:cubicBezTo>
                    <a:pt x="2170449" y="1548327"/>
                    <a:pt x="2167790" y="1544867"/>
                    <a:pt x="2164216" y="1543080"/>
                  </a:cubicBezTo>
                  <a:cubicBezTo>
                    <a:pt x="2154930" y="1538437"/>
                    <a:pt x="2139543" y="1537655"/>
                    <a:pt x="2130965" y="1536430"/>
                  </a:cubicBezTo>
                  <a:cubicBezTo>
                    <a:pt x="2103666" y="1527330"/>
                    <a:pt x="2147024" y="1541058"/>
                    <a:pt x="2094389" y="1529780"/>
                  </a:cubicBezTo>
                  <a:cubicBezTo>
                    <a:pt x="2087535" y="1528311"/>
                    <a:pt x="2081088" y="1525347"/>
                    <a:pt x="2074438" y="1523130"/>
                  </a:cubicBezTo>
                  <a:cubicBezTo>
                    <a:pt x="2064922" y="1519958"/>
                    <a:pt x="2061612" y="1518569"/>
                    <a:pt x="2051163" y="1516479"/>
                  </a:cubicBezTo>
                  <a:cubicBezTo>
                    <a:pt x="2028923" y="1512031"/>
                    <a:pt x="2020155" y="1512149"/>
                    <a:pt x="1994636" y="1509829"/>
                  </a:cubicBezTo>
                  <a:cubicBezTo>
                    <a:pt x="1934784" y="1510937"/>
                    <a:pt x="1874868" y="1510165"/>
                    <a:pt x="1815081" y="1513154"/>
                  </a:cubicBezTo>
                  <a:cubicBezTo>
                    <a:pt x="1810907" y="1513363"/>
                    <a:pt x="1792230" y="1521362"/>
                    <a:pt x="1785156" y="1523130"/>
                  </a:cubicBezTo>
                  <a:cubicBezTo>
                    <a:pt x="1777720" y="1524989"/>
                    <a:pt x="1756763" y="1529866"/>
                    <a:pt x="1751905" y="1533105"/>
                  </a:cubicBezTo>
                  <a:lnTo>
                    <a:pt x="1731954" y="1546405"/>
                  </a:lnTo>
                  <a:cubicBezTo>
                    <a:pt x="1728629" y="1548622"/>
                    <a:pt x="1725553" y="1551268"/>
                    <a:pt x="1721979" y="1553055"/>
                  </a:cubicBezTo>
                  <a:lnTo>
                    <a:pt x="1708678" y="1559706"/>
                  </a:lnTo>
                  <a:cubicBezTo>
                    <a:pt x="1706461" y="1563031"/>
                    <a:pt x="1703651" y="1566029"/>
                    <a:pt x="1702028" y="1569681"/>
                  </a:cubicBezTo>
                  <a:cubicBezTo>
                    <a:pt x="1699181" y="1576087"/>
                    <a:pt x="1695378" y="1589631"/>
                    <a:pt x="1695378" y="1589631"/>
                  </a:cubicBezTo>
                  <a:cubicBezTo>
                    <a:pt x="1696486" y="1607365"/>
                    <a:pt x="1697094" y="1625137"/>
                    <a:pt x="1698703" y="1642833"/>
                  </a:cubicBezTo>
                  <a:cubicBezTo>
                    <a:pt x="1701347" y="1671921"/>
                    <a:pt x="1709097" y="1667031"/>
                    <a:pt x="1698703" y="1706010"/>
                  </a:cubicBezTo>
                  <a:cubicBezTo>
                    <a:pt x="1697673" y="1709871"/>
                    <a:pt x="1692380" y="1711037"/>
                    <a:pt x="1688728" y="1712660"/>
                  </a:cubicBezTo>
                  <a:cubicBezTo>
                    <a:pt x="1682322" y="1715507"/>
                    <a:pt x="1675427" y="1717093"/>
                    <a:pt x="1668777" y="1719310"/>
                  </a:cubicBezTo>
                  <a:cubicBezTo>
                    <a:pt x="1665452" y="1720418"/>
                    <a:pt x="1661937" y="1721068"/>
                    <a:pt x="1658802" y="1722635"/>
                  </a:cubicBezTo>
                  <a:cubicBezTo>
                    <a:pt x="1654369" y="1724852"/>
                    <a:pt x="1650341" y="1728210"/>
                    <a:pt x="1645502" y="1729285"/>
                  </a:cubicBezTo>
                  <a:cubicBezTo>
                    <a:pt x="1630200" y="1732685"/>
                    <a:pt x="1598950" y="1735935"/>
                    <a:pt x="1598950" y="1735935"/>
                  </a:cubicBezTo>
                  <a:lnTo>
                    <a:pt x="1306342" y="1732610"/>
                  </a:lnTo>
                  <a:cubicBezTo>
                    <a:pt x="1301773" y="1732511"/>
                    <a:pt x="1297419" y="1730598"/>
                    <a:pt x="1293042" y="1729285"/>
                  </a:cubicBezTo>
                  <a:cubicBezTo>
                    <a:pt x="1286328" y="1727271"/>
                    <a:pt x="1273092" y="1722635"/>
                    <a:pt x="1273092" y="1722635"/>
                  </a:cubicBezTo>
                  <a:cubicBezTo>
                    <a:pt x="1252371" y="1701917"/>
                    <a:pt x="1282374" y="1729933"/>
                    <a:pt x="1256466" y="1712660"/>
                  </a:cubicBezTo>
                  <a:cubicBezTo>
                    <a:pt x="1231560" y="1696055"/>
                    <a:pt x="1260234" y="1707265"/>
                    <a:pt x="1236516" y="1699359"/>
                  </a:cubicBezTo>
                  <a:cubicBezTo>
                    <a:pt x="1234299" y="1697142"/>
                    <a:pt x="1232669" y="1694111"/>
                    <a:pt x="1229865" y="1692709"/>
                  </a:cubicBezTo>
                  <a:cubicBezTo>
                    <a:pt x="1223595" y="1689574"/>
                    <a:pt x="1215747" y="1689947"/>
                    <a:pt x="1209915" y="1686059"/>
                  </a:cubicBezTo>
                  <a:cubicBezTo>
                    <a:pt x="1197024" y="1677465"/>
                    <a:pt x="1203731" y="1680673"/>
                    <a:pt x="1189964" y="1676084"/>
                  </a:cubicBezTo>
                  <a:cubicBezTo>
                    <a:pt x="1181098" y="1649482"/>
                    <a:pt x="1194397" y="1680516"/>
                    <a:pt x="1176664" y="1662783"/>
                  </a:cubicBezTo>
                  <a:cubicBezTo>
                    <a:pt x="1158877" y="1644996"/>
                    <a:pt x="1169807" y="1642695"/>
                    <a:pt x="1150063" y="1629532"/>
                  </a:cubicBezTo>
                  <a:cubicBezTo>
                    <a:pt x="1143413" y="1625099"/>
                    <a:pt x="1137695" y="1618759"/>
                    <a:pt x="1130113" y="1616232"/>
                  </a:cubicBezTo>
                  <a:cubicBezTo>
                    <a:pt x="1123463" y="1614015"/>
                    <a:pt x="1115995" y="1613470"/>
                    <a:pt x="1110162" y="1609582"/>
                  </a:cubicBezTo>
                  <a:cubicBezTo>
                    <a:pt x="1106837" y="1607365"/>
                    <a:pt x="1103839" y="1604555"/>
                    <a:pt x="1100187" y="1602932"/>
                  </a:cubicBezTo>
                  <a:cubicBezTo>
                    <a:pt x="1093781" y="1600085"/>
                    <a:pt x="1086886" y="1598499"/>
                    <a:pt x="1080236" y="1596282"/>
                  </a:cubicBezTo>
                  <a:cubicBezTo>
                    <a:pt x="1076911" y="1595174"/>
                    <a:pt x="1073177" y="1594900"/>
                    <a:pt x="1070261" y="1592956"/>
                  </a:cubicBezTo>
                  <a:cubicBezTo>
                    <a:pt x="1057370" y="1584362"/>
                    <a:pt x="1064077" y="1587570"/>
                    <a:pt x="1050310" y="1582981"/>
                  </a:cubicBezTo>
                  <a:cubicBezTo>
                    <a:pt x="1021723" y="1563923"/>
                    <a:pt x="1057892" y="1586772"/>
                    <a:pt x="1030360" y="1573006"/>
                  </a:cubicBezTo>
                  <a:cubicBezTo>
                    <a:pt x="1007398" y="1561525"/>
                    <a:pt x="1034765" y="1569951"/>
                    <a:pt x="1007084" y="1563031"/>
                  </a:cubicBezTo>
                  <a:cubicBezTo>
                    <a:pt x="1003759" y="1559706"/>
                    <a:pt x="1001220" y="1555339"/>
                    <a:pt x="997109" y="1553055"/>
                  </a:cubicBezTo>
                  <a:cubicBezTo>
                    <a:pt x="990981" y="1549651"/>
                    <a:pt x="977158" y="1546405"/>
                    <a:pt x="977158" y="1546405"/>
                  </a:cubicBezTo>
                  <a:cubicBezTo>
                    <a:pt x="973833" y="1544188"/>
                    <a:pt x="970757" y="1541542"/>
                    <a:pt x="967183" y="1539755"/>
                  </a:cubicBezTo>
                  <a:cubicBezTo>
                    <a:pt x="964048" y="1538188"/>
                    <a:pt x="959945" y="1538619"/>
                    <a:pt x="957208" y="1536430"/>
                  </a:cubicBezTo>
                  <a:cubicBezTo>
                    <a:pt x="935723" y="1519242"/>
                    <a:pt x="965656" y="1531487"/>
                    <a:pt x="940582" y="1523130"/>
                  </a:cubicBezTo>
                  <a:lnTo>
                    <a:pt x="904006" y="1486554"/>
                  </a:lnTo>
                  <a:lnTo>
                    <a:pt x="894031" y="1476578"/>
                  </a:lnTo>
                  <a:lnTo>
                    <a:pt x="884056" y="1466603"/>
                  </a:lnTo>
                  <a:cubicBezTo>
                    <a:pt x="882948" y="1463278"/>
                    <a:pt x="882920" y="1459365"/>
                    <a:pt x="880731" y="1456628"/>
                  </a:cubicBezTo>
                  <a:cubicBezTo>
                    <a:pt x="878235" y="1453508"/>
                    <a:pt x="873876" y="1452474"/>
                    <a:pt x="870756" y="1449978"/>
                  </a:cubicBezTo>
                  <a:cubicBezTo>
                    <a:pt x="868308" y="1448019"/>
                    <a:pt x="866322" y="1445544"/>
                    <a:pt x="864105" y="1443327"/>
                  </a:cubicBezTo>
                  <a:cubicBezTo>
                    <a:pt x="859923" y="1430782"/>
                    <a:pt x="858914" y="1424838"/>
                    <a:pt x="847480" y="1413402"/>
                  </a:cubicBezTo>
                  <a:cubicBezTo>
                    <a:pt x="841295" y="1407216"/>
                    <a:pt x="838375" y="1405165"/>
                    <a:pt x="834180" y="1396776"/>
                  </a:cubicBezTo>
                  <a:cubicBezTo>
                    <a:pt x="832612" y="1393641"/>
                    <a:pt x="833332" y="1389279"/>
                    <a:pt x="830854" y="1386801"/>
                  </a:cubicBezTo>
                  <a:cubicBezTo>
                    <a:pt x="828376" y="1384323"/>
                    <a:pt x="824204" y="1384584"/>
                    <a:pt x="820879" y="1383476"/>
                  </a:cubicBezTo>
                  <a:cubicBezTo>
                    <a:pt x="818662" y="1376826"/>
                    <a:pt x="818117" y="1369358"/>
                    <a:pt x="814229" y="1363525"/>
                  </a:cubicBezTo>
                  <a:cubicBezTo>
                    <a:pt x="804505" y="1348939"/>
                    <a:pt x="809977" y="1356747"/>
                    <a:pt x="797604" y="1340250"/>
                  </a:cubicBezTo>
                  <a:cubicBezTo>
                    <a:pt x="796495" y="1336925"/>
                    <a:pt x="795846" y="1333409"/>
                    <a:pt x="794278" y="1330274"/>
                  </a:cubicBezTo>
                  <a:cubicBezTo>
                    <a:pt x="792491" y="1326700"/>
                    <a:pt x="789251" y="1323951"/>
                    <a:pt x="787628" y="1320299"/>
                  </a:cubicBezTo>
                  <a:cubicBezTo>
                    <a:pt x="784781" y="1313893"/>
                    <a:pt x="783195" y="1306998"/>
                    <a:pt x="780978" y="1300348"/>
                  </a:cubicBezTo>
                  <a:lnTo>
                    <a:pt x="777653" y="1290373"/>
                  </a:lnTo>
                  <a:lnTo>
                    <a:pt x="774328" y="1280398"/>
                  </a:lnTo>
                  <a:cubicBezTo>
                    <a:pt x="773220" y="1251581"/>
                    <a:pt x="772987" y="1222716"/>
                    <a:pt x="771003" y="1193946"/>
                  </a:cubicBezTo>
                  <a:cubicBezTo>
                    <a:pt x="770762" y="1190449"/>
                    <a:pt x="767678" y="1187475"/>
                    <a:pt x="767678" y="1183970"/>
                  </a:cubicBezTo>
                  <a:cubicBezTo>
                    <a:pt x="767678" y="1176133"/>
                    <a:pt x="769466" y="1168380"/>
                    <a:pt x="771003" y="1160695"/>
                  </a:cubicBezTo>
                  <a:cubicBezTo>
                    <a:pt x="771690" y="1157258"/>
                    <a:pt x="772138" y="1153456"/>
                    <a:pt x="774328" y="1150719"/>
                  </a:cubicBezTo>
                  <a:cubicBezTo>
                    <a:pt x="776824" y="1147598"/>
                    <a:pt x="780978" y="1146286"/>
                    <a:pt x="784303" y="1144069"/>
                  </a:cubicBezTo>
                  <a:cubicBezTo>
                    <a:pt x="786520" y="1137419"/>
                    <a:pt x="791365" y="1131117"/>
                    <a:pt x="790953" y="1124119"/>
                  </a:cubicBezTo>
                  <a:cubicBezTo>
                    <a:pt x="790759" y="1120817"/>
                    <a:pt x="792977" y="1074965"/>
                    <a:pt x="784303" y="1057617"/>
                  </a:cubicBezTo>
                  <a:cubicBezTo>
                    <a:pt x="782516" y="1054043"/>
                    <a:pt x="780149" y="1050763"/>
                    <a:pt x="777653" y="1047642"/>
                  </a:cubicBezTo>
                  <a:cubicBezTo>
                    <a:pt x="775695" y="1045194"/>
                    <a:pt x="773220" y="1043208"/>
                    <a:pt x="771003" y="1040991"/>
                  </a:cubicBezTo>
                  <a:cubicBezTo>
                    <a:pt x="768299" y="1032879"/>
                    <a:pt x="767473" y="1027486"/>
                    <a:pt x="761028" y="1021041"/>
                  </a:cubicBezTo>
                  <a:cubicBezTo>
                    <a:pt x="758202" y="1018215"/>
                    <a:pt x="754173" y="1016888"/>
                    <a:pt x="751052" y="1014391"/>
                  </a:cubicBezTo>
                  <a:cubicBezTo>
                    <a:pt x="748604" y="1012433"/>
                    <a:pt x="747010" y="1009479"/>
                    <a:pt x="744402" y="1007740"/>
                  </a:cubicBezTo>
                  <a:cubicBezTo>
                    <a:pt x="736185" y="1002261"/>
                    <a:pt x="729993" y="1000720"/>
                    <a:pt x="721126" y="997765"/>
                  </a:cubicBezTo>
                  <a:cubicBezTo>
                    <a:pt x="717801" y="994440"/>
                    <a:pt x="715694" y="989002"/>
                    <a:pt x="711151" y="987790"/>
                  </a:cubicBezTo>
                  <a:cubicBezTo>
                    <a:pt x="698255" y="984351"/>
                    <a:pt x="684577" y="985185"/>
                    <a:pt x="671250" y="984465"/>
                  </a:cubicBezTo>
                  <a:cubicBezTo>
                    <a:pt x="643559" y="982968"/>
                    <a:pt x="615832" y="982248"/>
                    <a:pt x="588123" y="981140"/>
                  </a:cubicBezTo>
                  <a:cubicBezTo>
                    <a:pt x="583689" y="980032"/>
                    <a:pt x="579199" y="979128"/>
                    <a:pt x="574822" y="977815"/>
                  </a:cubicBezTo>
                  <a:cubicBezTo>
                    <a:pt x="568108" y="975801"/>
                    <a:pt x="554872" y="971164"/>
                    <a:pt x="554872" y="971164"/>
                  </a:cubicBezTo>
                  <a:cubicBezTo>
                    <a:pt x="550690" y="958618"/>
                    <a:pt x="549682" y="952676"/>
                    <a:pt x="538246" y="941239"/>
                  </a:cubicBezTo>
                  <a:cubicBezTo>
                    <a:pt x="536029" y="939022"/>
                    <a:pt x="533554" y="937036"/>
                    <a:pt x="531596" y="934588"/>
                  </a:cubicBezTo>
                  <a:cubicBezTo>
                    <a:pt x="521136" y="921512"/>
                    <a:pt x="529186" y="926484"/>
                    <a:pt x="514971" y="914638"/>
                  </a:cubicBezTo>
                  <a:cubicBezTo>
                    <a:pt x="511901" y="912080"/>
                    <a:pt x="508030" y="910589"/>
                    <a:pt x="504996" y="907988"/>
                  </a:cubicBezTo>
                  <a:cubicBezTo>
                    <a:pt x="500235" y="903907"/>
                    <a:pt x="491695" y="894687"/>
                    <a:pt x="491695" y="894687"/>
                  </a:cubicBezTo>
                  <a:cubicBezTo>
                    <a:pt x="490587" y="891362"/>
                    <a:pt x="489937" y="887847"/>
                    <a:pt x="488370" y="884712"/>
                  </a:cubicBezTo>
                  <a:cubicBezTo>
                    <a:pt x="475479" y="858930"/>
                    <a:pt x="486752" y="889834"/>
                    <a:pt x="478395" y="864762"/>
                  </a:cubicBezTo>
                  <a:cubicBezTo>
                    <a:pt x="479503" y="853678"/>
                    <a:pt x="479667" y="842459"/>
                    <a:pt x="481720" y="831511"/>
                  </a:cubicBezTo>
                  <a:cubicBezTo>
                    <a:pt x="483012" y="824621"/>
                    <a:pt x="486153" y="818210"/>
                    <a:pt x="488370" y="811560"/>
                  </a:cubicBezTo>
                  <a:cubicBezTo>
                    <a:pt x="492958" y="797794"/>
                    <a:pt x="489751" y="804501"/>
                    <a:pt x="498345" y="791610"/>
                  </a:cubicBezTo>
                  <a:cubicBezTo>
                    <a:pt x="497237" y="781635"/>
                    <a:pt x="496546" y="771604"/>
                    <a:pt x="495020" y="761684"/>
                  </a:cubicBezTo>
                  <a:cubicBezTo>
                    <a:pt x="493287" y="750421"/>
                    <a:pt x="491267" y="748548"/>
                    <a:pt x="488370" y="738408"/>
                  </a:cubicBezTo>
                  <a:cubicBezTo>
                    <a:pt x="487115" y="734014"/>
                    <a:pt x="486300" y="729502"/>
                    <a:pt x="485045" y="725108"/>
                  </a:cubicBezTo>
                  <a:cubicBezTo>
                    <a:pt x="484082" y="721738"/>
                    <a:pt x="482570" y="718533"/>
                    <a:pt x="481720" y="715132"/>
                  </a:cubicBezTo>
                  <a:cubicBezTo>
                    <a:pt x="475968" y="692124"/>
                    <a:pt x="482692" y="704952"/>
                    <a:pt x="471745" y="688532"/>
                  </a:cubicBezTo>
                  <a:cubicBezTo>
                    <a:pt x="462327" y="660275"/>
                    <a:pt x="475462" y="694725"/>
                    <a:pt x="461769" y="671906"/>
                  </a:cubicBezTo>
                  <a:cubicBezTo>
                    <a:pt x="447329" y="647842"/>
                    <a:pt x="473839" y="677326"/>
                    <a:pt x="448469" y="651956"/>
                  </a:cubicBezTo>
                  <a:cubicBezTo>
                    <a:pt x="447361" y="648631"/>
                    <a:pt x="446711" y="645115"/>
                    <a:pt x="445144" y="641980"/>
                  </a:cubicBezTo>
                  <a:cubicBezTo>
                    <a:pt x="443357" y="638406"/>
                    <a:pt x="440117" y="635657"/>
                    <a:pt x="438494" y="632005"/>
                  </a:cubicBezTo>
                  <a:cubicBezTo>
                    <a:pt x="435647" y="625599"/>
                    <a:pt x="431844" y="612055"/>
                    <a:pt x="431844" y="612055"/>
                  </a:cubicBezTo>
                  <a:cubicBezTo>
                    <a:pt x="432952" y="604296"/>
                    <a:pt x="428494" y="592887"/>
                    <a:pt x="435169" y="588779"/>
                  </a:cubicBezTo>
                  <a:cubicBezTo>
                    <a:pt x="448902" y="580328"/>
                    <a:pt x="485309" y="586734"/>
                    <a:pt x="501670" y="588779"/>
                  </a:cubicBezTo>
                  <a:cubicBezTo>
                    <a:pt x="508320" y="595429"/>
                    <a:pt x="516404" y="600905"/>
                    <a:pt x="521621" y="608730"/>
                  </a:cubicBezTo>
                  <a:cubicBezTo>
                    <a:pt x="523838" y="612055"/>
                    <a:pt x="526484" y="615131"/>
                    <a:pt x="528271" y="618705"/>
                  </a:cubicBezTo>
                  <a:cubicBezTo>
                    <a:pt x="529838" y="621840"/>
                    <a:pt x="529493" y="625876"/>
                    <a:pt x="531596" y="628680"/>
                  </a:cubicBezTo>
                  <a:cubicBezTo>
                    <a:pt x="536299" y="634950"/>
                    <a:pt x="541701" y="640958"/>
                    <a:pt x="548222" y="645306"/>
                  </a:cubicBezTo>
                  <a:lnTo>
                    <a:pt x="568172" y="658606"/>
                  </a:lnTo>
                  <a:lnTo>
                    <a:pt x="578148" y="665256"/>
                  </a:lnTo>
                  <a:cubicBezTo>
                    <a:pt x="591394" y="685125"/>
                    <a:pt x="576927" y="667847"/>
                    <a:pt x="594773" y="678556"/>
                  </a:cubicBezTo>
                  <a:cubicBezTo>
                    <a:pt x="597461" y="680169"/>
                    <a:pt x="598814" y="683468"/>
                    <a:pt x="601423" y="685207"/>
                  </a:cubicBezTo>
                  <a:cubicBezTo>
                    <a:pt x="605547" y="687957"/>
                    <a:pt x="610290" y="689640"/>
                    <a:pt x="614724" y="691857"/>
                  </a:cubicBezTo>
                  <a:cubicBezTo>
                    <a:pt x="616941" y="695182"/>
                    <a:pt x="617985" y="699714"/>
                    <a:pt x="621374" y="701832"/>
                  </a:cubicBezTo>
                  <a:cubicBezTo>
                    <a:pt x="627318" y="705547"/>
                    <a:pt x="634674" y="706265"/>
                    <a:pt x="641324" y="708482"/>
                  </a:cubicBezTo>
                  <a:lnTo>
                    <a:pt x="651300" y="711807"/>
                  </a:lnTo>
                  <a:cubicBezTo>
                    <a:pt x="654625" y="712915"/>
                    <a:pt x="657838" y="714444"/>
                    <a:pt x="661275" y="715132"/>
                  </a:cubicBezTo>
                  <a:cubicBezTo>
                    <a:pt x="681337" y="719146"/>
                    <a:pt x="672538" y="716671"/>
                    <a:pt x="687876" y="721783"/>
                  </a:cubicBezTo>
                  <a:cubicBezTo>
                    <a:pt x="708935" y="720675"/>
                    <a:pt x="730051" y="720367"/>
                    <a:pt x="751052" y="718458"/>
                  </a:cubicBezTo>
                  <a:cubicBezTo>
                    <a:pt x="762484" y="717419"/>
                    <a:pt x="760773" y="713029"/>
                    <a:pt x="771003" y="708482"/>
                  </a:cubicBezTo>
                  <a:cubicBezTo>
                    <a:pt x="777409" y="705635"/>
                    <a:pt x="790953" y="701832"/>
                    <a:pt x="790953" y="701832"/>
                  </a:cubicBezTo>
                  <a:cubicBezTo>
                    <a:pt x="793170" y="699615"/>
                    <a:pt x="795865" y="697790"/>
                    <a:pt x="797604" y="695182"/>
                  </a:cubicBezTo>
                  <a:cubicBezTo>
                    <a:pt x="803083" y="686965"/>
                    <a:pt x="804624" y="680773"/>
                    <a:pt x="807579" y="671906"/>
                  </a:cubicBezTo>
                  <a:cubicBezTo>
                    <a:pt x="806471" y="660822"/>
                    <a:pt x="806759" y="649509"/>
                    <a:pt x="804254" y="638655"/>
                  </a:cubicBezTo>
                  <a:cubicBezTo>
                    <a:pt x="803355" y="634761"/>
                    <a:pt x="799227" y="632332"/>
                    <a:pt x="797604" y="628680"/>
                  </a:cubicBezTo>
                  <a:cubicBezTo>
                    <a:pt x="785377" y="601170"/>
                    <a:pt x="797960" y="615738"/>
                    <a:pt x="784303" y="602079"/>
                  </a:cubicBezTo>
                  <a:cubicBezTo>
                    <a:pt x="783195" y="598754"/>
                    <a:pt x="782545" y="595239"/>
                    <a:pt x="780978" y="592104"/>
                  </a:cubicBezTo>
                  <a:cubicBezTo>
                    <a:pt x="779191" y="588530"/>
                    <a:pt x="775731" y="585871"/>
                    <a:pt x="774328" y="582129"/>
                  </a:cubicBezTo>
                  <a:cubicBezTo>
                    <a:pt x="770928" y="573061"/>
                    <a:pt x="772411" y="564046"/>
                    <a:pt x="767678" y="555528"/>
                  </a:cubicBezTo>
                  <a:cubicBezTo>
                    <a:pt x="763796" y="548541"/>
                    <a:pt x="754377" y="535578"/>
                    <a:pt x="754377" y="535578"/>
                  </a:cubicBezTo>
                  <a:cubicBezTo>
                    <a:pt x="752160" y="528928"/>
                    <a:pt x="752684" y="520584"/>
                    <a:pt x="747727" y="515627"/>
                  </a:cubicBezTo>
                  <a:cubicBezTo>
                    <a:pt x="744402" y="512302"/>
                    <a:pt x="740762" y="509264"/>
                    <a:pt x="737752" y="505652"/>
                  </a:cubicBezTo>
                  <a:cubicBezTo>
                    <a:pt x="735194" y="502582"/>
                    <a:pt x="733928" y="498502"/>
                    <a:pt x="731102" y="495676"/>
                  </a:cubicBezTo>
                  <a:cubicBezTo>
                    <a:pt x="728276" y="492850"/>
                    <a:pt x="724451" y="491243"/>
                    <a:pt x="721126" y="489026"/>
                  </a:cubicBezTo>
                  <a:cubicBezTo>
                    <a:pt x="708934" y="470739"/>
                    <a:pt x="721126" y="486255"/>
                    <a:pt x="704501" y="472401"/>
                  </a:cubicBezTo>
                  <a:cubicBezTo>
                    <a:pt x="695552" y="464944"/>
                    <a:pt x="695164" y="460493"/>
                    <a:pt x="684550" y="455775"/>
                  </a:cubicBezTo>
                  <a:cubicBezTo>
                    <a:pt x="678144" y="452928"/>
                    <a:pt x="670433" y="453013"/>
                    <a:pt x="664600" y="449125"/>
                  </a:cubicBezTo>
                  <a:cubicBezTo>
                    <a:pt x="641733" y="433881"/>
                    <a:pt x="652231" y="438352"/>
                    <a:pt x="634674" y="432500"/>
                  </a:cubicBezTo>
                  <a:cubicBezTo>
                    <a:pt x="621376" y="412551"/>
                    <a:pt x="635781" y="431389"/>
                    <a:pt x="618049" y="415874"/>
                  </a:cubicBezTo>
                  <a:cubicBezTo>
                    <a:pt x="612151" y="410713"/>
                    <a:pt x="607944" y="403596"/>
                    <a:pt x="601423" y="399249"/>
                  </a:cubicBezTo>
                  <a:cubicBezTo>
                    <a:pt x="588839" y="390860"/>
                    <a:pt x="594273" y="395425"/>
                    <a:pt x="584798" y="385948"/>
                  </a:cubicBezTo>
                  <a:cubicBezTo>
                    <a:pt x="583690" y="382623"/>
                    <a:pt x="583276" y="378978"/>
                    <a:pt x="581473" y="375973"/>
                  </a:cubicBezTo>
                  <a:cubicBezTo>
                    <a:pt x="578315" y="370710"/>
                    <a:pt x="569376" y="365692"/>
                    <a:pt x="564847" y="362673"/>
                  </a:cubicBezTo>
                  <a:cubicBezTo>
                    <a:pt x="562630" y="359348"/>
                    <a:pt x="560693" y="355819"/>
                    <a:pt x="558197" y="352698"/>
                  </a:cubicBezTo>
                  <a:cubicBezTo>
                    <a:pt x="551289" y="344062"/>
                    <a:pt x="550013" y="347583"/>
                    <a:pt x="544897" y="336072"/>
                  </a:cubicBezTo>
                  <a:cubicBezTo>
                    <a:pt x="542050" y="329666"/>
                    <a:pt x="540463" y="322772"/>
                    <a:pt x="538246" y="316122"/>
                  </a:cubicBezTo>
                  <a:cubicBezTo>
                    <a:pt x="537137" y="312797"/>
                    <a:pt x="536865" y="309062"/>
                    <a:pt x="534921" y="306146"/>
                  </a:cubicBezTo>
                  <a:lnTo>
                    <a:pt x="528271" y="296171"/>
                  </a:lnTo>
                  <a:cubicBezTo>
                    <a:pt x="527163" y="271787"/>
                    <a:pt x="526892" y="247350"/>
                    <a:pt x="524946" y="223019"/>
                  </a:cubicBezTo>
                  <a:cubicBezTo>
                    <a:pt x="524150" y="213071"/>
                    <a:pt x="519240" y="211607"/>
                    <a:pt x="514971" y="203068"/>
                  </a:cubicBezTo>
                  <a:cubicBezTo>
                    <a:pt x="513404" y="199933"/>
                    <a:pt x="513213" y="196228"/>
                    <a:pt x="511646" y="193093"/>
                  </a:cubicBezTo>
                  <a:cubicBezTo>
                    <a:pt x="504821" y="179443"/>
                    <a:pt x="506595" y="186780"/>
                    <a:pt x="498345" y="176468"/>
                  </a:cubicBezTo>
                  <a:cubicBezTo>
                    <a:pt x="495848" y="173347"/>
                    <a:pt x="494521" y="169318"/>
                    <a:pt x="491695" y="166492"/>
                  </a:cubicBezTo>
                  <a:cubicBezTo>
                    <a:pt x="485250" y="160047"/>
                    <a:pt x="479857" y="159221"/>
                    <a:pt x="471745" y="156517"/>
                  </a:cubicBezTo>
                  <a:cubicBezTo>
                    <a:pt x="461205" y="140710"/>
                    <a:pt x="468885" y="147806"/>
                    <a:pt x="445144" y="139892"/>
                  </a:cubicBezTo>
                  <a:lnTo>
                    <a:pt x="435169" y="136567"/>
                  </a:lnTo>
                  <a:lnTo>
                    <a:pt x="425193" y="133242"/>
                  </a:lnTo>
                  <a:cubicBezTo>
                    <a:pt x="408568" y="134350"/>
                    <a:pt x="391536" y="132751"/>
                    <a:pt x="375317" y="136567"/>
                  </a:cubicBezTo>
                  <a:cubicBezTo>
                    <a:pt x="371427" y="137482"/>
                    <a:pt x="370290" y="142890"/>
                    <a:pt x="368667" y="146542"/>
                  </a:cubicBezTo>
                  <a:cubicBezTo>
                    <a:pt x="360513" y="164890"/>
                    <a:pt x="363164" y="165233"/>
                    <a:pt x="358692" y="183118"/>
                  </a:cubicBezTo>
                  <a:cubicBezTo>
                    <a:pt x="357842" y="186518"/>
                    <a:pt x="356475" y="189768"/>
                    <a:pt x="355366" y="193093"/>
                  </a:cubicBezTo>
                  <a:cubicBezTo>
                    <a:pt x="356475" y="198635"/>
                    <a:pt x="358130" y="204095"/>
                    <a:pt x="358692" y="209719"/>
                  </a:cubicBezTo>
                  <a:cubicBezTo>
                    <a:pt x="365347" y="276257"/>
                    <a:pt x="357146" y="240111"/>
                    <a:pt x="365342" y="272895"/>
                  </a:cubicBezTo>
                  <a:cubicBezTo>
                    <a:pt x="368757" y="317296"/>
                    <a:pt x="370729" y="312926"/>
                    <a:pt x="365342" y="356023"/>
                  </a:cubicBezTo>
                  <a:cubicBezTo>
                    <a:pt x="365113" y="357853"/>
                    <a:pt x="360435" y="376393"/>
                    <a:pt x="358692" y="379298"/>
                  </a:cubicBezTo>
                  <a:cubicBezTo>
                    <a:pt x="357079" y="381986"/>
                    <a:pt x="353999" y="383500"/>
                    <a:pt x="352041" y="385948"/>
                  </a:cubicBezTo>
                  <a:cubicBezTo>
                    <a:pt x="349544" y="389069"/>
                    <a:pt x="348861" y="393941"/>
                    <a:pt x="345391" y="395924"/>
                  </a:cubicBezTo>
                  <a:cubicBezTo>
                    <a:pt x="340484" y="398728"/>
                    <a:pt x="334308" y="398141"/>
                    <a:pt x="328766" y="399249"/>
                  </a:cubicBezTo>
                  <a:cubicBezTo>
                    <a:pt x="316574" y="398141"/>
                    <a:pt x="304161" y="398489"/>
                    <a:pt x="292190" y="395924"/>
                  </a:cubicBezTo>
                  <a:cubicBezTo>
                    <a:pt x="277894" y="392861"/>
                    <a:pt x="279769" y="376560"/>
                    <a:pt x="268914" y="369323"/>
                  </a:cubicBezTo>
                  <a:lnTo>
                    <a:pt x="258939" y="362673"/>
                  </a:lnTo>
                  <a:lnTo>
                    <a:pt x="252289" y="342722"/>
                  </a:lnTo>
                  <a:cubicBezTo>
                    <a:pt x="251181" y="339397"/>
                    <a:pt x="249814" y="336147"/>
                    <a:pt x="248964" y="332747"/>
                  </a:cubicBezTo>
                  <a:cubicBezTo>
                    <a:pt x="247855" y="328314"/>
                    <a:pt x="247438" y="323647"/>
                    <a:pt x="245638" y="319447"/>
                  </a:cubicBezTo>
                  <a:cubicBezTo>
                    <a:pt x="244064" y="315774"/>
                    <a:pt x="240611" y="313123"/>
                    <a:pt x="238988" y="309471"/>
                  </a:cubicBezTo>
                  <a:cubicBezTo>
                    <a:pt x="236141" y="303065"/>
                    <a:pt x="234555" y="296171"/>
                    <a:pt x="232338" y="289521"/>
                  </a:cubicBezTo>
                  <a:cubicBezTo>
                    <a:pt x="231230" y="286196"/>
                    <a:pt x="230957" y="282462"/>
                    <a:pt x="229013" y="279546"/>
                  </a:cubicBezTo>
                  <a:cubicBezTo>
                    <a:pt x="226796" y="276221"/>
                    <a:pt x="223986" y="273222"/>
                    <a:pt x="222363" y="269570"/>
                  </a:cubicBezTo>
                  <a:cubicBezTo>
                    <a:pt x="222357" y="269557"/>
                    <a:pt x="214053" y="244638"/>
                    <a:pt x="212388" y="239644"/>
                  </a:cubicBezTo>
                  <a:cubicBezTo>
                    <a:pt x="211280" y="236319"/>
                    <a:pt x="210629" y="232804"/>
                    <a:pt x="209062" y="229669"/>
                  </a:cubicBezTo>
                  <a:cubicBezTo>
                    <a:pt x="206845" y="225236"/>
                    <a:pt x="204365" y="220925"/>
                    <a:pt x="202412" y="216369"/>
                  </a:cubicBezTo>
                  <a:cubicBezTo>
                    <a:pt x="195937" y="201261"/>
                    <a:pt x="203496" y="210804"/>
                    <a:pt x="192437" y="199743"/>
                  </a:cubicBezTo>
                  <a:cubicBezTo>
                    <a:pt x="190220" y="193093"/>
                    <a:pt x="187487" y="186593"/>
                    <a:pt x="185787" y="179793"/>
                  </a:cubicBezTo>
                  <a:cubicBezTo>
                    <a:pt x="181091" y="161009"/>
                    <a:pt x="183358" y="170973"/>
                    <a:pt x="179137" y="149867"/>
                  </a:cubicBezTo>
                  <a:cubicBezTo>
                    <a:pt x="178029" y="128808"/>
                    <a:pt x="177088" y="107740"/>
                    <a:pt x="175812" y="86690"/>
                  </a:cubicBezTo>
                  <a:cubicBezTo>
                    <a:pt x="171842" y="21196"/>
                    <a:pt x="183579" y="55447"/>
                    <a:pt x="162511" y="30164"/>
                  </a:cubicBezTo>
                  <a:cubicBezTo>
                    <a:pt x="159953" y="27094"/>
                    <a:pt x="158982" y="22685"/>
                    <a:pt x="155861" y="20188"/>
                  </a:cubicBezTo>
                  <a:cubicBezTo>
                    <a:pt x="153693" y="18453"/>
                    <a:pt x="133454" y="13755"/>
                    <a:pt x="132585" y="13538"/>
                  </a:cubicBezTo>
                  <a:cubicBezTo>
                    <a:pt x="129260" y="11321"/>
                    <a:pt x="126352" y="8291"/>
                    <a:pt x="122610" y="6888"/>
                  </a:cubicBezTo>
                  <a:cubicBezTo>
                    <a:pt x="104242" y="0"/>
                    <a:pt x="84825" y="5326"/>
                    <a:pt x="66084" y="6888"/>
                  </a:cubicBezTo>
                  <a:cubicBezTo>
                    <a:pt x="61650" y="7996"/>
                    <a:pt x="56586" y="7678"/>
                    <a:pt x="52783" y="10213"/>
                  </a:cubicBezTo>
                  <a:cubicBezTo>
                    <a:pt x="14576" y="35685"/>
                    <a:pt x="52137" y="21513"/>
                    <a:pt x="26182" y="30164"/>
                  </a:cubicBezTo>
                  <a:cubicBezTo>
                    <a:pt x="23965" y="34597"/>
                    <a:pt x="21991" y="39160"/>
                    <a:pt x="19532" y="43464"/>
                  </a:cubicBezTo>
                  <a:cubicBezTo>
                    <a:pt x="17549" y="46934"/>
                    <a:pt x="14456" y="49766"/>
                    <a:pt x="12882" y="53439"/>
                  </a:cubicBezTo>
                  <a:cubicBezTo>
                    <a:pt x="0" y="83499"/>
                    <a:pt x="19602" y="51673"/>
                    <a:pt x="2907" y="76715"/>
                  </a:cubicBezTo>
                  <a:cubicBezTo>
                    <a:pt x="4015" y="84474"/>
                    <a:pt x="4170" y="92430"/>
                    <a:pt x="6232" y="99991"/>
                  </a:cubicBezTo>
                  <a:cubicBezTo>
                    <a:pt x="7536" y="104773"/>
                    <a:pt x="10423" y="108987"/>
                    <a:pt x="12882" y="113291"/>
                  </a:cubicBezTo>
                  <a:cubicBezTo>
                    <a:pt x="16772" y="120099"/>
                    <a:pt x="25225" y="130857"/>
                    <a:pt x="29508" y="136567"/>
                  </a:cubicBezTo>
                  <a:cubicBezTo>
                    <a:pt x="40213" y="168681"/>
                    <a:pt x="23046" y="118747"/>
                    <a:pt x="39483" y="159842"/>
                  </a:cubicBezTo>
                  <a:cubicBezTo>
                    <a:pt x="51354" y="189520"/>
                    <a:pt x="39989" y="170577"/>
                    <a:pt x="52783" y="189768"/>
                  </a:cubicBezTo>
                  <a:cubicBezTo>
                    <a:pt x="69074" y="254934"/>
                    <a:pt x="55310" y="195688"/>
                    <a:pt x="59433" y="362673"/>
                  </a:cubicBezTo>
                  <a:cubicBezTo>
                    <a:pt x="60336" y="399255"/>
                    <a:pt x="61133" y="435844"/>
                    <a:pt x="62758" y="472401"/>
                  </a:cubicBezTo>
                  <a:cubicBezTo>
                    <a:pt x="63351" y="485734"/>
                    <a:pt x="64428" y="499059"/>
                    <a:pt x="66084" y="512302"/>
                  </a:cubicBezTo>
                  <a:cubicBezTo>
                    <a:pt x="66651" y="516836"/>
                    <a:pt x="68207" y="521193"/>
                    <a:pt x="69409" y="525602"/>
                  </a:cubicBezTo>
                  <a:cubicBezTo>
                    <a:pt x="71532" y="533387"/>
                    <a:pt x="73686" y="541166"/>
                    <a:pt x="76059" y="548878"/>
                  </a:cubicBezTo>
                  <a:cubicBezTo>
                    <a:pt x="78120" y="555578"/>
                    <a:pt x="81009" y="562028"/>
                    <a:pt x="82709" y="568828"/>
                  </a:cubicBezTo>
                  <a:cubicBezTo>
                    <a:pt x="83817" y="573262"/>
                    <a:pt x="84779" y="577735"/>
                    <a:pt x="86034" y="582129"/>
                  </a:cubicBezTo>
                  <a:cubicBezTo>
                    <a:pt x="92386" y="604361"/>
                    <a:pt x="86447" y="578374"/>
                    <a:pt x="92684" y="605404"/>
                  </a:cubicBezTo>
                  <a:cubicBezTo>
                    <a:pt x="110149" y="681088"/>
                    <a:pt x="91483" y="599402"/>
                    <a:pt x="102660" y="655281"/>
                  </a:cubicBezTo>
                  <a:cubicBezTo>
                    <a:pt x="103556" y="659762"/>
                    <a:pt x="105089" y="664100"/>
                    <a:pt x="105985" y="668581"/>
                  </a:cubicBezTo>
                  <a:cubicBezTo>
                    <a:pt x="111837" y="697841"/>
                    <a:pt x="106164" y="679094"/>
                    <a:pt x="112635" y="698507"/>
                  </a:cubicBezTo>
                  <a:cubicBezTo>
                    <a:pt x="121633" y="761493"/>
                    <a:pt x="109372" y="688765"/>
                    <a:pt x="122610" y="738408"/>
                  </a:cubicBezTo>
                  <a:cubicBezTo>
                    <a:pt x="134675" y="783652"/>
                    <a:pt x="124961" y="757299"/>
                    <a:pt x="132585" y="791610"/>
                  </a:cubicBezTo>
                  <a:cubicBezTo>
                    <a:pt x="133345" y="795031"/>
                    <a:pt x="134947" y="798215"/>
                    <a:pt x="135910" y="801585"/>
                  </a:cubicBezTo>
                  <a:cubicBezTo>
                    <a:pt x="137166" y="805979"/>
                    <a:pt x="137631" y="810606"/>
                    <a:pt x="139236" y="814885"/>
                  </a:cubicBezTo>
                  <a:cubicBezTo>
                    <a:pt x="140977" y="819526"/>
                    <a:pt x="144045" y="823584"/>
                    <a:pt x="145886" y="828186"/>
                  </a:cubicBezTo>
                  <a:cubicBezTo>
                    <a:pt x="148489" y="834694"/>
                    <a:pt x="149401" y="841866"/>
                    <a:pt x="152536" y="848136"/>
                  </a:cubicBezTo>
                  <a:cubicBezTo>
                    <a:pt x="154753" y="852569"/>
                    <a:pt x="157234" y="856880"/>
                    <a:pt x="159186" y="861436"/>
                  </a:cubicBezTo>
                  <a:cubicBezTo>
                    <a:pt x="160567" y="864658"/>
                    <a:pt x="160321" y="868675"/>
                    <a:pt x="162511" y="871412"/>
                  </a:cubicBezTo>
                  <a:cubicBezTo>
                    <a:pt x="165007" y="874533"/>
                    <a:pt x="169161" y="875845"/>
                    <a:pt x="172486" y="878062"/>
                  </a:cubicBezTo>
                  <a:cubicBezTo>
                    <a:pt x="181285" y="913249"/>
                    <a:pt x="169338" y="871809"/>
                    <a:pt x="182462" y="901338"/>
                  </a:cubicBezTo>
                  <a:cubicBezTo>
                    <a:pt x="185309" y="907744"/>
                    <a:pt x="186895" y="914638"/>
                    <a:pt x="189112" y="921288"/>
                  </a:cubicBezTo>
                  <a:lnTo>
                    <a:pt x="192437" y="931263"/>
                  </a:lnTo>
                  <a:cubicBezTo>
                    <a:pt x="191329" y="936805"/>
                    <a:pt x="189112" y="942237"/>
                    <a:pt x="189112" y="947889"/>
                  </a:cubicBezTo>
                  <a:cubicBezTo>
                    <a:pt x="189112" y="975420"/>
                    <a:pt x="195619" y="983321"/>
                    <a:pt x="199087" y="1011066"/>
                  </a:cubicBezTo>
                  <a:cubicBezTo>
                    <a:pt x="199901" y="1017581"/>
                    <a:pt x="202691" y="1045155"/>
                    <a:pt x="205737" y="1054292"/>
                  </a:cubicBezTo>
                  <a:cubicBezTo>
                    <a:pt x="208548" y="1062726"/>
                    <a:pt x="214175" y="1070272"/>
                    <a:pt x="219038" y="1077567"/>
                  </a:cubicBezTo>
                  <a:cubicBezTo>
                    <a:pt x="221070" y="1083663"/>
                    <a:pt x="225152" y="1101745"/>
                    <a:pt x="232338" y="1107493"/>
                  </a:cubicBezTo>
                  <a:cubicBezTo>
                    <a:pt x="235075" y="1109682"/>
                    <a:pt x="238988" y="1109710"/>
                    <a:pt x="242313" y="1110818"/>
                  </a:cubicBezTo>
                  <a:cubicBezTo>
                    <a:pt x="244530" y="1114143"/>
                    <a:pt x="246138" y="1117968"/>
                    <a:pt x="248964" y="1120794"/>
                  </a:cubicBezTo>
                  <a:cubicBezTo>
                    <a:pt x="275119" y="1146949"/>
                    <a:pt x="241678" y="1104736"/>
                    <a:pt x="268914" y="1137419"/>
                  </a:cubicBezTo>
                  <a:cubicBezTo>
                    <a:pt x="271472" y="1140489"/>
                    <a:pt x="272909" y="1144407"/>
                    <a:pt x="275564" y="1147394"/>
                  </a:cubicBezTo>
                  <a:cubicBezTo>
                    <a:pt x="281812" y="1154423"/>
                    <a:pt x="290298" y="1159520"/>
                    <a:pt x="295515" y="1167345"/>
                  </a:cubicBezTo>
                  <a:cubicBezTo>
                    <a:pt x="304382" y="1180645"/>
                    <a:pt x="298840" y="1175103"/>
                    <a:pt x="312140" y="1183970"/>
                  </a:cubicBezTo>
                  <a:cubicBezTo>
                    <a:pt x="315162" y="1188504"/>
                    <a:pt x="320174" y="1197436"/>
                    <a:pt x="325441" y="1200596"/>
                  </a:cubicBezTo>
                  <a:cubicBezTo>
                    <a:pt x="328446" y="1202399"/>
                    <a:pt x="332091" y="1202813"/>
                    <a:pt x="335416" y="1203921"/>
                  </a:cubicBezTo>
                  <a:cubicBezTo>
                    <a:pt x="336524" y="1207246"/>
                    <a:pt x="336263" y="1211418"/>
                    <a:pt x="338741" y="1213896"/>
                  </a:cubicBezTo>
                  <a:cubicBezTo>
                    <a:pt x="355570" y="1230724"/>
                    <a:pt x="376449" y="1232251"/>
                    <a:pt x="398593" y="1237172"/>
                  </a:cubicBezTo>
                  <a:cubicBezTo>
                    <a:pt x="416393" y="1249039"/>
                    <a:pt x="405742" y="1240996"/>
                    <a:pt x="428518" y="1263772"/>
                  </a:cubicBezTo>
                  <a:cubicBezTo>
                    <a:pt x="430735" y="1265989"/>
                    <a:pt x="432365" y="1269021"/>
                    <a:pt x="435169" y="1270423"/>
                  </a:cubicBezTo>
                  <a:lnTo>
                    <a:pt x="448469" y="1277073"/>
                  </a:lnTo>
                  <a:cubicBezTo>
                    <a:pt x="450686" y="1280398"/>
                    <a:pt x="451999" y="1284552"/>
                    <a:pt x="455119" y="1287048"/>
                  </a:cubicBezTo>
                  <a:cubicBezTo>
                    <a:pt x="457856" y="1289237"/>
                    <a:pt x="461959" y="1288806"/>
                    <a:pt x="465094" y="1290373"/>
                  </a:cubicBezTo>
                  <a:cubicBezTo>
                    <a:pt x="468669" y="1292160"/>
                    <a:pt x="471745" y="1294806"/>
                    <a:pt x="475070" y="1297023"/>
                  </a:cubicBezTo>
                  <a:cubicBezTo>
                    <a:pt x="479161" y="1309297"/>
                    <a:pt x="478947" y="1311060"/>
                    <a:pt x="488370" y="1323624"/>
                  </a:cubicBezTo>
                  <a:cubicBezTo>
                    <a:pt x="491191" y="1327386"/>
                    <a:pt x="495612" y="1329773"/>
                    <a:pt x="498345" y="1333599"/>
                  </a:cubicBezTo>
                  <a:cubicBezTo>
                    <a:pt x="501226" y="1337633"/>
                    <a:pt x="502446" y="1342649"/>
                    <a:pt x="504996" y="1346900"/>
                  </a:cubicBezTo>
                  <a:cubicBezTo>
                    <a:pt x="509108" y="1353753"/>
                    <a:pt x="514184" y="1359997"/>
                    <a:pt x="518296" y="1366850"/>
                  </a:cubicBezTo>
                  <a:cubicBezTo>
                    <a:pt x="543607" y="1409036"/>
                    <a:pt x="508593" y="1355621"/>
                    <a:pt x="531596" y="1390126"/>
                  </a:cubicBezTo>
                  <a:cubicBezTo>
                    <a:pt x="532704" y="1397885"/>
                    <a:pt x="532442" y="1405967"/>
                    <a:pt x="534921" y="1413402"/>
                  </a:cubicBezTo>
                  <a:cubicBezTo>
                    <a:pt x="535912" y="1416376"/>
                    <a:pt x="540170" y="1417248"/>
                    <a:pt x="541572" y="1420052"/>
                  </a:cubicBezTo>
                  <a:cubicBezTo>
                    <a:pt x="545924" y="1428755"/>
                    <a:pt x="543316" y="1435150"/>
                    <a:pt x="548222" y="1443327"/>
                  </a:cubicBezTo>
                  <a:cubicBezTo>
                    <a:pt x="551382" y="1448593"/>
                    <a:pt x="560314" y="1453606"/>
                    <a:pt x="564847" y="1456628"/>
                  </a:cubicBezTo>
                  <a:cubicBezTo>
                    <a:pt x="567064" y="1459953"/>
                    <a:pt x="569556" y="1463110"/>
                    <a:pt x="571497" y="1466603"/>
                  </a:cubicBezTo>
                  <a:cubicBezTo>
                    <a:pt x="585037" y="1490974"/>
                    <a:pt x="577993" y="1480387"/>
                    <a:pt x="588123" y="1503179"/>
                  </a:cubicBezTo>
                  <a:cubicBezTo>
                    <a:pt x="590136" y="1507708"/>
                    <a:pt x="592556" y="1512046"/>
                    <a:pt x="594773" y="1516479"/>
                  </a:cubicBezTo>
                  <a:cubicBezTo>
                    <a:pt x="594784" y="1516544"/>
                    <a:pt x="599218" y="1546423"/>
                    <a:pt x="601423" y="1549730"/>
                  </a:cubicBezTo>
                  <a:cubicBezTo>
                    <a:pt x="603640" y="1553055"/>
                    <a:pt x="608073" y="1554163"/>
                    <a:pt x="611398" y="1556380"/>
                  </a:cubicBezTo>
                  <a:cubicBezTo>
                    <a:pt x="613615" y="1561922"/>
                    <a:pt x="615548" y="1567586"/>
                    <a:pt x="618049" y="1573006"/>
                  </a:cubicBezTo>
                  <a:cubicBezTo>
                    <a:pt x="622203" y="1582007"/>
                    <a:pt x="628945" y="1589989"/>
                    <a:pt x="631349" y="1599607"/>
                  </a:cubicBezTo>
                  <a:cubicBezTo>
                    <a:pt x="632457" y="1604040"/>
                    <a:pt x="633419" y="1608513"/>
                    <a:pt x="634674" y="1612907"/>
                  </a:cubicBezTo>
                  <a:cubicBezTo>
                    <a:pt x="635637" y="1616277"/>
                    <a:pt x="637077" y="1619501"/>
                    <a:pt x="637999" y="1622882"/>
                  </a:cubicBezTo>
                  <a:cubicBezTo>
                    <a:pt x="640404" y="1631700"/>
                    <a:pt x="640561" y="1641308"/>
                    <a:pt x="644649" y="1649483"/>
                  </a:cubicBezTo>
                  <a:cubicBezTo>
                    <a:pt x="646866" y="1653916"/>
                    <a:pt x="649459" y="1658181"/>
                    <a:pt x="651300" y="1662783"/>
                  </a:cubicBezTo>
                  <a:cubicBezTo>
                    <a:pt x="653904" y="1669292"/>
                    <a:pt x="655733" y="1676084"/>
                    <a:pt x="657950" y="1682734"/>
                  </a:cubicBezTo>
                  <a:cubicBezTo>
                    <a:pt x="659058" y="1686059"/>
                    <a:pt x="659708" y="1689574"/>
                    <a:pt x="661275" y="1692709"/>
                  </a:cubicBezTo>
                  <a:cubicBezTo>
                    <a:pt x="663492" y="1697143"/>
                    <a:pt x="664752" y="1702202"/>
                    <a:pt x="667925" y="1706010"/>
                  </a:cubicBezTo>
                  <a:cubicBezTo>
                    <a:pt x="672883" y="1711960"/>
                    <a:pt x="681067" y="1713716"/>
                    <a:pt x="687876" y="1715985"/>
                  </a:cubicBezTo>
                  <a:cubicBezTo>
                    <a:pt x="691201" y="1712660"/>
                    <a:pt x="697078" y="1710648"/>
                    <a:pt x="697851" y="1706010"/>
                  </a:cubicBezTo>
                  <a:cubicBezTo>
                    <a:pt x="698508" y="1702068"/>
                    <a:pt x="695102" y="1696901"/>
                    <a:pt x="691201" y="1696034"/>
                  </a:cubicBezTo>
                  <a:cubicBezTo>
                    <a:pt x="683550" y="1694334"/>
                    <a:pt x="675684" y="1698251"/>
                    <a:pt x="667925" y="1699359"/>
                  </a:cubicBezTo>
                  <a:cubicBezTo>
                    <a:pt x="670142" y="1704901"/>
                    <a:pt x="672688" y="1710322"/>
                    <a:pt x="674575" y="1715985"/>
                  </a:cubicBezTo>
                  <a:cubicBezTo>
                    <a:pt x="678771" y="1728572"/>
                    <a:pt x="678277" y="1735479"/>
                    <a:pt x="681225" y="1749236"/>
                  </a:cubicBezTo>
                  <a:cubicBezTo>
                    <a:pt x="683140" y="1758173"/>
                    <a:pt x="687876" y="1775836"/>
                    <a:pt x="687876" y="1775836"/>
                  </a:cubicBezTo>
                  <a:cubicBezTo>
                    <a:pt x="688984" y="1785811"/>
                    <a:pt x="689233" y="1795920"/>
                    <a:pt x="691201" y="1805762"/>
                  </a:cubicBezTo>
                  <a:cubicBezTo>
                    <a:pt x="692576" y="1812636"/>
                    <a:pt x="696151" y="1818912"/>
                    <a:pt x="697851" y="1825713"/>
                  </a:cubicBezTo>
                  <a:lnTo>
                    <a:pt x="704501" y="1852314"/>
                  </a:lnTo>
                  <a:cubicBezTo>
                    <a:pt x="706008" y="1858342"/>
                    <a:pt x="711778" y="1882865"/>
                    <a:pt x="714476" y="1885564"/>
                  </a:cubicBezTo>
                  <a:lnTo>
                    <a:pt x="721126" y="1892215"/>
                  </a:lnTo>
                  <a:lnTo>
                    <a:pt x="727777" y="1912165"/>
                  </a:lnTo>
                  <a:cubicBezTo>
                    <a:pt x="728885" y="1915490"/>
                    <a:pt x="728624" y="1919662"/>
                    <a:pt x="731102" y="1922140"/>
                  </a:cubicBezTo>
                  <a:cubicBezTo>
                    <a:pt x="738978" y="1930017"/>
                    <a:pt x="747293" y="1937464"/>
                    <a:pt x="751052" y="1948741"/>
                  </a:cubicBezTo>
                  <a:cubicBezTo>
                    <a:pt x="752160" y="1952066"/>
                    <a:pt x="752810" y="1955581"/>
                    <a:pt x="754377" y="1958716"/>
                  </a:cubicBezTo>
                  <a:cubicBezTo>
                    <a:pt x="756164" y="1962291"/>
                    <a:pt x="758705" y="1965440"/>
                    <a:pt x="761028" y="1968692"/>
                  </a:cubicBezTo>
                  <a:cubicBezTo>
                    <a:pt x="781644" y="1997554"/>
                    <a:pt x="761985" y="1968464"/>
                    <a:pt x="777653" y="1991967"/>
                  </a:cubicBezTo>
                  <a:cubicBezTo>
                    <a:pt x="779358" y="1997082"/>
                    <a:pt x="784815" y="2006803"/>
                    <a:pt x="777653" y="2011918"/>
                  </a:cubicBezTo>
                  <a:cubicBezTo>
                    <a:pt x="771949" y="2015992"/>
                    <a:pt x="757702" y="2018568"/>
                    <a:pt x="757702" y="2018568"/>
                  </a:cubicBezTo>
                  <a:cubicBezTo>
                    <a:pt x="756134" y="2023272"/>
                    <a:pt x="749352" y="2037669"/>
                    <a:pt x="757702" y="2041844"/>
                  </a:cubicBezTo>
                  <a:cubicBezTo>
                    <a:pt x="761276" y="2043631"/>
                    <a:pt x="764353" y="2037411"/>
                    <a:pt x="767678" y="2035194"/>
                  </a:cubicBezTo>
                  <a:cubicBezTo>
                    <a:pt x="771353" y="2024167"/>
                    <a:pt x="771003" y="2028723"/>
                    <a:pt x="761028" y="2035194"/>
                  </a:cubicBezTo>
                  <a:close/>
                </a:path>
              </a:pathLst>
            </a:custGeom>
            <a:solidFill>
              <a:srgbClr val="FFFF00">
                <a:alpha val="15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68" name="Полилиния 867"/>
            <p:cNvSpPr/>
            <p:nvPr/>
          </p:nvSpPr>
          <p:spPr>
            <a:xfrm>
              <a:off x="3673098" y="578603"/>
              <a:ext cx="2665709" cy="4021138"/>
            </a:xfrm>
            <a:custGeom>
              <a:avLst/>
              <a:gdLst>
                <a:gd name="connsiteX0" fmla="*/ 87824 w 2665709"/>
                <a:gd name="connsiteY0" fmla="*/ 4008895 h 4021138"/>
                <a:gd name="connsiteX1" fmla="*/ 103322 w 2665709"/>
                <a:gd name="connsiteY1" fmla="*/ 3977899 h 4021138"/>
                <a:gd name="connsiteX2" fmla="*/ 118821 w 2665709"/>
                <a:gd name="connsiteY2" fmla="*/ 3967566 h 4021138"/>
                <a:gd name="connsiteX3" fmla="*/ 129153 w 2665709"/>
                <a:gd name="connsiteY3" fmla="*/ 3952068 h 4021138"/>
                <a:gd name="connsiteX4" fmla="*/ 160149 w 2665709"/>
                <a:gd name="connsiteY4" fmla="*/ 3936570 h 4021138"/>
                <a:gd name="connsiteX5" fmla="*/ 216977 w 2665709"/>
                <a:gd name="connsiteY5" fmla="*/ 3941736 h 4021138"/>
                <a:gd name="connsiteX6" fmla="*/ 247973 w 2665709"/>
                <a:gd name="connsiteY6" fmla="*/ 3967566 h 4021138"/>
                <a:gd name="connsiteX7" fmla="*/ 263471 w 2665709"/>
                <a:gd name="connsiteY7" fmla="*/ 3977899 h 4021138"/>
                <a:gd name="connsiteX8" fmla="*/ 309966 w 2665709"/>
                <a:gd name="connsiteY8" fmla="*/ 3988231 h 4021138"/>
                <a:gd name="connsiteX9" fmla="*/ 371960 w 2665709"/>
                <a:gd name="connsiteY9" fmla="*/ 3977899 h 4021138"/>
                <a:gd name="connsiteX10" fmla="*/ 382292 w 2665709"/>
                <a:gd name="connsiteY10" fmla="*/ 3967566 h 4021138"/>
                <a:gd name="connsiteX11" fmla="*/ 397790 w 2665709"/>
                <a:gd name="connsiteY11" fmla="*/ 3962400 h 4021138"/>
                <a:gd name="connsiteX12" fmla="*/ 423621 w 2665709"/>
                <a:gd name="connsiteY12" fmla="*/ 3941736 h 4021138"/>
                <a:gd name="connsiteX13" fmla="*/ 454617 w 2665709"/>
                <a:gd name="connsiteY13" fmla="*/ 3926238 h 4021138"/>
                <a:gd name="connsiteX14" fmla="*/ 464949 w 2665709"/>
                <a:gd name="connsiteY14" fmla="*/ 3915905 h 4021138"/>
                <a:gd name="connsiteX15" fmla="*/ 480448 w 2665709"/>
                <a:gd name="connsiteY15" fmla="*/ 3910739 h 4021138"/>
                <a:gd name="connsiteX16" fmla="*/ 495946 w 2665709"/>
                <a:gd name="connsiteY16" fmla="*/ 3879743 h 4021138"/>
                <a:gd name="connsiteX17" fmla="*/ 506278 w 2665709"/>
                <a:gd name="connsiteY17" fmla="*/ 3828082 h 4021138"/>
                <a:gd name="connsiteX18" fmla="*/ 501112 w 2665709"/>
                <a:gd name="connsiteY18" fmla="*/ 3750590 h 4021138"/>
                <a:gd name="connsiteX19" fmla="*/ 495946 w 2665709"/>
                <a:gd name="connsiteY19" fmla="*/ 3729926 h 4021138"/>
                <a:gd name="connsiteX20" fmla="*/ 475282 w 2665709"/>
                <a:gd name="connsiteY20" fmla="*/ 3678265 h 4021138"/>
                <a:gd name="connsiteX21" fmla="*/ 464949 w 2665709"/>
                <a:gd name="connsiteY21" fmla="*/ 3667933 h 4021138"/>
                <a:gd name="connsiteX22" fmla="*/ 444285 w 2665709"/>
                <a:gd name="connsiteY22" fmla="*/ 3636936 h 4021138"/>
                <a:gd name="connsiteX23" fmla="*/ 423621 w 2665709"/>
                <a:gd name="connsiteY23" fmla="*/ 3611105 h 4021138"/>
                <a:gd name="connsiteX24" fmla="*/ 382292 w 2665709"/>
                <a:gd name="connsiteY24" fmla="*/ 3600773 h 4021138"/>
                <a:gd name="connsiteX25" fmla="*/ 340963 w 2665709"/>
                <a:gd name="connsiteY25" fmla="*/ 3564611 h 4021138"/>
                <a:gd name="connsiteX26" fmla="*/ 330631 w 2665709"/>
                <a:gd name="connsiteY26" fmla="*/ 3554278 h 4021138"/>
                <a:gd name="connsiteX27" fmla="*/ 315133 w 2665709"/>
                <a:gd name="connsiteY27" fmla="*/ 3497451 h 4021138"/>
                <a:gd name="connsiteX28" fmla="*/ 346129 w 2665709"/>
                <a:gd name="connsiteY28" fmla="*/ 3471621 h 4021138"/>
                <a:gd name="connsiteX29" fmla="*/ 377126 w 2665709"/>
                <a:gd name="connsiteY29" fmla="*/ 3461289 h 4021138"/>
                <a:gd name="connsiteX30" fmla="*/ 392624 w 2665709"/>
                <a:gd name="connsiteY30" fmla="*/ 3456122 h 4021138"/>
                <a:gd name="connsiteX31" fmla="*/ 423621 w 2665709"/>
                <a:gd name="connsiteY31" fmla="*/ 3435458 h 4021138"/>
                <a:gd name="connsiteX32" fmla="*/ 454617 w 2665709"/>
                <a:gd name="connsiteY32" fmla="*/ 3419960 h 4021138"/>
                <a:gd name="connsiteX33" fmla="*/ 470116 w 2665709"/>
                <a:gd name="connsiteY33" fmla="*/ 3404461 h 4021138"/>
                <a:gd name="connsiteX34" fmla="*/ 485614 w 2665709"/>
                <a:gd name="connsiteY34" fmla="*/ 3394129 h 4021138"/>
                <a:gd name="connsiteX35" fmla="*/ 490780 w 2665709"/>
                <a:gd name="connsiteY35" fmla="*/ 3378631 h 4021138"/>
                <a:gd name="connsiteX36" fmla="*/ 501112 w 2665709"/>
                <a:gd name="connsiteY36" fmla="*/ 3363133 h 4021138"/>
                <a:gd name="connsiteX37" fmla="*/ 511444 w 2665709"/>
                <a:gd name="connsiteY37" fmla="*/ 3321804 h 4021138"/>
                <a:gd name="connsiteX38" fmla="*/ 521777 w 2665709"/>
                <a:gd name="connsiteY38" fmla="*/ 3311472 h 4021138"/>
                <a:gd name="connsiteX39" fmla="*/ 516610 w 2665709"/>
                <a:gd name="connsiteY39" fmla="*/ 3285641 h 4021138"/>
                <a:gd name="connsiteX40" fmla="*/ 501112 w 2665709"/>
                <a:gd name="connsiteY40" fmla="*/ 3270143 h 4021138"/>
                <a:gd name="connsiteX41" fmla="*/ 480448 w 2665709"/>
                <a:gd name="connsiteY41" fmla="*/ 3254644 h 4021138"/>
                <a:gd name="connsiteX42" fmla="*/ 454617 w 2665709"/>
                <a:gd name="connsiteY42" fmla="*/ 3249478 h 4021138"/>
                <a:gd name="connsiteX43" fmla="*/ 330631 w 2665709"/>
                <a:gd name="connsiteY43" fmla="*/ 3244312 h 4021138"/>
                <a:gd name="connsiteX44" fmla="*/ 320299 w 2665709"/>
                <a:gd name="connsiteY44" fmla="*/ 3223648 h 4021138"/>
                <a:gd name="connsiteX45" fmla="*/ 309966 w 2665709"/>
                <a:gd name="connsiteY45" fmla="*/ 3208150 h 4021138"/>
                <a:gd name="connsiteX46" fmla="*/ 304800 w 2665709"/>
                <a:gd name="connsiteY46" fmla="*/ 3171987 h 4021138"/>
                <a:gd name="connsiteX47" fmla="*/ 299634 w 2665709"/>
                <a:gd name="connsiteY47" fmla="*/ 3156489 h 4021138"/>
                <a:gd name="connsiteX48" fmla="*/ 304800 w 2665709"/>
                <a:gd name="connsiteY48" fmla="*/ 3135824 h 4021138"/>
                <a:gd name="connsiteX49" fmla="*/ 325465 w 2665709"/>
                <a:gd name="connsiteY49" fmla="*/ 3078997 h 4021138"/>
                <a:gd name="connsiteX50" fmla="*/ 340963 w 2665709"/>
                <a:gd name="connsiteY50" fmla="*/ 3068665 h 4021138"/>
                <a:gd name="connsiteX51" fmla="*/ 356461 w 2665709"/>
                <a:gd name="connsiteY51" fmla="*/ 3037668 h 4021138"/>
                <a:gd name="connsiteX52" fmla="*/ 366794 w 2665709"/>
                <a:gd name="connsiteY52" fmla="*/ 3001505 h 4021138"/>
                <a:gd name="connsiteX53" fmla="*/ 371960 w 2665709"/>
                <a:gd name="connsiteY53" fmla="*/ 2794861 h 4021138"/>
                <a:gd name="connsiteX54" fmla="*/ 377126 w 2665709"/>
                <a:gd name="connsiteY54" fmla="*/ 2769031 h 4021138"/>
                <a:gd name="connsiteX55" fmla="*/ 371960 w 2665709"/>
                <a:gd name="connsiteY55" fmla="*/ 2707038 h 4021138"/>
                <a:gd name="connsiteX56" fmla="*/ 366794 w 2665709"/>
                <a:gd name="connsiteY56" fmla="*/ 2691539 h 4021138"/>
                <a:gd name="connsiteX57" fmla="*/ 356461 w 2665709"/>
                <a:gd name="connsiteY57" fmla="*/ 2681207 h 4021138"/>
                <a:gd name="connsiteX58" fmla="*/ 361627 w 2665709"/>
                <a:gd name="connsiteY58" fmla="*/ 2624380 h 4021138"/>
                <a:gd name="connsiteX59" fmla="*/ 382292 w 2665709"/>
                <a:gd name="connsiteY59" fmla="*/ 2598550 h 4021138"/>
                <a:gd name="connsiteX60" fmla="*/ 408122 w 2665709"/>
                <a:gd name="connsiteY60" fmla="*/ 2572719 h 4021138"/>
                <a:gd name="connsiteX61" fmla="*/ 454617 w 2665709"/>
                <a:gd name="connsiteY61" fmla="*/ 2562387 h 4021138"/>
                <a:gd name="connsiteX62" fmla="*/ 470116 w 2665709"/>
                <a:gd name="connsiteY62" fmla="*/ 2557221 h 4021138"/>
                <a:gd name="connsiteX63" fmla="*/ 485614 w 2665709"/>
                <a:gd name="connsiteY63" fmla="*/ 2546889 h 4021138"/>
                <a:gd name="connsiteX64" fmla="*/ 490780 w 2665709"/>
                <a:gd name="connsiteY64" fmla="*/ 2531390 h 4021138"/>
                <a:gd name="connsiteX65" fmla="*/ 511444 w 2665709"/>
                <a:gd name="connsiteY65" fmla="*/ 2500394 h 4021138"/>
                <a:gd name="connsiteX66" fmla="*/ 521777 w 2665709"/>
                <a:gd name="connsiteY66" fmla="*/ 2484895 h 4021138"/>
                <a:gd name="connsiteX67" fmla="*/ 547607 w 2665709"/>
                <a:gd name="connsiteY67" fmla="*/ 2438400 h 4021138"/>
                <a:gd name="connsiteX68" fmla="*/ 573438 w 2665709"/>
                <a:gd name="connsiteY68" fmla="*/ 2412570 h 4021138"/>
                <a:gd name="connsiteX69" fmla="*/ 594102 w 2665709"/>
                <a:gd name="connsiteY69" fmla="*/ 2376407 h 4021138"/>
                <a:gd name="connsiteX70" fmla="*/ 609600 w 2665709"/>
                <a:gd name="connsiteY70" fmla="*/ 2360909 h 4021138"/>
                <a:gd name="connsiteX71" fmla="*/ 635431 w 2665709"/>
                <a:gd name="connsiteY71" fmla="*/ 2314414 h 4021138"/>
                <a:gd name="connsiteX72" fmla="*/ 656095 w 2665709"/>
                <a:gd name="connsiteY72" fmla="*/ 2288583 h 4021138"/>
                <a:gd name="connsiteX73" fmla="*/ 661261 w 2665709"/>
                <a:gd name="connsiteY73" fmla="*/ 2273085 h 4021138"/>
                <a:gd name="connsiteX74" fmla="*/ 671594 w 2665709"/>
                <a:gd name="connsiteY74" fmla="*/ 2262753 h 4021138"/>
                <a:gd name="connsiteX75" fmla="*/ 681926 w 2665709"/>
                <a:gd name="connsiteY75" fmla="*/ 2247255 h 4021138"/>
                <a:gd name="connsiteX76" fmla="*/ 697424 w 2665709"/>
                <a:gd name="connsiteY76" fmla="*/ 2216258 h 4021138"/>
                <a:gd name="connsiteX77" fmla="*/ 702590 w 2665709"/>
                <a:gd name="connsiteY77" fmla="*/ 2200760 h 4021138"/>
                <a:gd name="connsiteX78" fmla="*/ 718088 w 2665709"/>
                <a:gd name="connsiteY78" fmla="*/ 2190428 h 4021138"/>
                <a:gd name="connsiteX79" fmla="*/ 743919 w 2665709"/>
                <a:gd name="connsiteY79" fmla="*/ 2143933 h 4021138"/>
                <a:gd name="connsiteX80" fmla="*/ 769749 w 2665709"/>
                <a:gd name="connsiteY80" fmla="*/ 2118102 h 4021138"/>
                <a:gd name="connsiteX81" fmla="*/ 780082 w 2665709"/>
                <a:gd name="connsiteY81" fmla="*/ 2107770 h 4021138"/>
                <a:gd name="connsiteX82" fmla="*/ 795580 w 2665709"/>
                <a:gd name="connsiteY82" fmla="*/ 2081939 h 4021138"/>
                <a:gd name="connsiteX83" fmla="*/ 821410 w 2665709"/>
                <a:gd name="connsiteY83" fmla="*/ 2056109 h 4021138"/>
                <a:gd name="connsiteX84" fmla="*/ 836909 w 2665709"/>
                <a:gd name="connsiteY84" fmla="*/ 2030278 h 4021138"/>
                <a:gd name="connsiteX85" fmla="*/ 842075 w 2665709"/>
                <a:gd name="connsiteY85" fmla="*/ 2014780 h 4021138"/>
                <a:gd name="connsiteX86" fmla="*/ 857573 w 2665709"/>
                <a:gd name="connsiteY86" fmla="*/ 2009614 h 4021138"/>
                <a:gd name="connsiteX87" fmla="*/ 867905 w 2665709"/>
                <a:gd name="connsiteY87" fmla="*/ 1994116 h 4021138"/>
                <a:gd name="connsiteX88" fmla="*/ 893736 w 2665709"/>
                <a:gd name="connsiteY88" fmla="*/ 1973451 h 4021138"/>
                <a:gd name="connsiteX89" fmla="*/ 904068 w 2665709"/>
                <a:gd name="connsiteY89" fmla="*/ 1957953 h 4021138"/>
                <a:gd name="connsiteX90" fmla="*/ 909234 w 2665709"/>
                <a:gd name="connsiteY90" fmla="*/ 1942455 h 4021138"/>
                <a:gd name="connsiteX91" fmla="*/ 924733 w 2665709"/>
                <a:gd name="connsiteY91" fmla="*/ 1937289 h 4021138"/>
                <a:gd name="connsiteX92" fmla="*/ 935065 w 2665709"/>
                <a:gd name="connsiteY92" fmla="*/ 1926956 h 4021138"/>
                <a:gd name="connsiteX93" fmla="*/ 945397 w 2665709"/>
                <a:gd name="connsiteY93" fmla="*/ 1911458 h 4021138"/>
                <a:gd name="connsiteX94" fmla="*/ 976394 w 2665709"/>
                <a:gd name="connsiteY94" fmla="*/ 1880461 h 4021138"/>
                <a:gd name="connsiteX95" fmla="*/ 1002224 w 2665709"/>
                <a:gd name="connsiteY95" fmla="*/ 1854631 h 4021138"/>
                <a:gd name="connsiteX96" fmla="*/ 1012556 w 2665709"/>
                <a:gd name="connsiteY96" fmla="*/ 1839133 h 4021138"/>
                <a:gd name="connsiteX97" fmla="*/ 1033221 w 2665709"/>
                <a:gd name="connsiteY97" fmla="*/ 1818468 h 4021138"/>
                <a:gd name="connsiteX98" fmla="*/ 1059051 w 2665709"/>
                <a:gd name="connsiteY98" fmla="*/ 1771973 h 4021138"/>
                <a:gd name="connsiteX99" fmla="*/ 1074549 w 2665709"/>
                <a:gd name="connsiteY99" fmla="*/ 1761641 h 4021138"/>
                <a:gd name="connsiteX100" fmla="*/ 1084882 w 2665709"/>
                <a:gd name="connsiteY100" fmla="*/ 1725478 h 4021138"/>
                <a:gd name="connsiteX101" fmla="*/ 1095214 w 2665709"/>
                <a:gd name="connsiteY101" fmla="*/ 1694482 h 4021138"/>
                <a:gd name="connsiteX102" fmla="*/ 1100380 w 2665709"/>
                <a:gd name="connsiteY102" fmla="*/ 1678983 h 4021138"/>
                <a:gd name="connsiteX103" fmla="*/ 1110712 w 2665709"/>
                <a:gd name="connsiteY103" fmla="*/ 1637655 h 4021138"/>
                <a:gd name="connsiteX104" fmla="*/ 1126210 w 2665709"/>
                <a:gd name="connsiteY104" fmla="*/ 1585994 h 4021138"/>
                <a:gd name="connsiteX105" fmla="*/ 1131377 w 2665709"/>
                <a:gd name="connsiteY105" fmla="*/ 1570495 h 4021138"/>
                <a:gd name="connsiteX106" fmla="*/ 1146875 w 2665709"/>
                <a:gd name="connsiteY106" fmla="*/ 1554997 h 4021138"/>
                <a:gd name="connsiteX107" fmla="*/ 1157207 w 2665709"/>
                <a:gd name="connsiteY107" fmla="*/ 1524000 h 4021138"/>
                <a:gd name="connsiteX108" fmla="*/ 1162373 w 2665709"/>
                <a:gd name="connsiteY108" fmla="*/ 1508502 h 4021138"/>
                <a:gd name="connsiteX109" fmla="*/ 1177871 w 2665709"/>
                <a:gd name="connsiteY109" fmla="*/ 1493004 h 4021138"/>
                <a:gd name="connsiteX110" fmla="*/ 1183038 w 2665709"/>
                <a:gd name="connsiteY110" fmla="*/ 1477505 h 4021138"/>
                <a:gd name="connsiteX111" fmla="*/ 1193370 w 2665709"/>
                <a:gd name="connsiteY111" fmla="*/ 1462007 h 4021138"/>
                <a:gd name="connsiteX112" fmla="*/ 1198536 w 2665709"/>
                <a:gd name="connsiteY112" fmla="*/ 1441343 h 4021138"/>
                <a:gd name="connsiteX113" fmla="*/ 1224366 w 2665709"/>
                <a:gd name="connsiteY113" fmla="*/ 1415512 h 4021138"/>
                <a:gd name="connsiteX114" fmla="*/ 1239865 w 2665709"/>
                <a:gd name="connsiteY114" fmla="*/ 1384516 h 4021138"/>
                <a:gd name="connsiteX115" fmla="*/ 1255363 w 2665709"/>
                <a:gd name="connsiteY115" fmla="*/ 1379350 h 4021138"/>
                <a:gd name="connsiteX116" fmla="*/ 1260529 w 2665709"/>
                <a:gd name="connsiteY116" fmla="*/ 1363851 h 4021138"/>
                <a:gd name="connsiteX117" fmla="*/ 1291526 w 2665709"/>
                <a:gd name="connsiteY117" fmla="*/ 1343187 h 4021138"/>
                <a:gd name="connsiteX118" fmla="*/ 1296692 w 2665709"/>
                <a:gd name="connsiteY118" fmla="*/ 1327689 h 4021138"/>
                <a:gd name="connsiteX119" fmla="*/ 1322522 w 2665709"/>
                <a:gd name="connsiteY119" fmla="*/ 1307024 h 4021138"/>
                <a:gd name="connsiteX120" fmla="*/ 1332855 w 2665709"/>
                <a:gd name="connsiteY120" fmla="*/ 1296692 h 4021138"/>
                <a:gd name="connsiteX121" fmla="*/ 1348353 w 2665709"/>
                <a:gd name="connsiteY121" fmla="*/ 1291526 h 4021138"/>
                <a:gd name="connsiteX122" fmla="*/ 1544665 w 2665709"/>
                <a:gd name="connsiteY122" fmla="*/ 1286360 h 4021138"/>
                <a:gd name="connsiteX123" fmla="*/ 1580827 w 2665709"/>
                <a:gd name="connsiteY123" fmla="*/ 1281194 h 4021138"/>
                <a:gd name="connsiteX124" fmla="*/ 1596326 w 2665709"/>
                <a:gd name="connsiteY124" fmla="*/ 1276028 h 4021138"/>
                <a:gd name="connsiteX125" fmla="*/ 1616990 w 2665709"/>
                <a:gd name="connsiteY125" fmla="*/ 1270861 h 4021138"/>
                <a:gd name="connsiteX126" fmla="*/ 1663485 w 2665709"/>
                <a:gd name="connsiteY126" fmla="*/ 1250197 h 4021138"/>
                <a:gd name="connsiteX127" fmla="*/ 1678983 w 2665709"/>
                <a:gd name="connsiteY127" fmla="*/ 1245031 h 4021138"/>
                <a:gd name="connsiteX128" fmla="*/ 1694482 w 2665709"/>
                <a:gd name="connsiteY128" fmla="*/ 1239865 h 4021138"/>
                <a:gd name="connsiteX129" fmla="*/ 1704814 w 2665709"/>
                <a:gd name="connsiteY129" fmla="*/ 1224366 h 4021138"/>
                <a:gd name="connsiteX130" fmla="*/ 1725478 w 2665709"/>
                <a:gd name="connsiteY130" fmla="*/ 1214034 h 4021138"/>
                <a:gd name="connsiteX131" fmla="*/ 1740977 w 2665709"/>
                <a:gd name="connsiteY131" fmla="*/ 1203702 h 4021138"/>
                <a:gd name="connsiteX132" fmla="*/ 1766807 w 2665709"/>
                <a:gd name="connsiteY132" fmla="*/ 1183038 h 4021138"/>
                <a:gd name="connsiteX133" fmla="*/ 1797804 w 2665709"/>
                <a:gd name="connsiteY133" fmla="*/ 1162373 h 4021138"/>
                <a:gd name="connsiteX134" fmla="*/ 1808136 w 2665709"/>
                <a:gd name="connsiteY134" fmla="*/ 1146875 h 4021138"/>
                <a:gd name="connsiteX135" fmla="*/ 1823634 w 2665709"/>
                <a:gd name="connsiteY135" fmla="*/ 1141709 h 4021138"/>
                <a:gd name="connsiteX136" fmla="*/ 1839133 w 2665709"/>
                <a:gd name="connsiteY136" fmla="*/ 1131377 h 4021138"/>
                <a:gd name="connsiteX137" fmla="*/ 1859797 w 2665709"/>
                <a:gd name="connsiteY137" fmla="*/ 1105546 h 4021138"/>
                <a:gd name="connsiteX138" fmla="*/ 1880461 w 2665709"/>
                <a:gd name="connsiteY138" fmla="*/ 1074550 h 4021138"/>
                <a:gd name="connsiteX139" fmla="*/ 1890794 w 2665709"/>
                <a:gd name="connsiteY139" fmla="*/ 1043553 h 4021138"/>
                <a:gd name="connsiteX140" fmla="*/ 1895960 w 2665709"/>
                <a:gd name="connsiteY140" fmla="*/ 1028055 h 4021138"/>
                <a:gd name="connsiteX141" fmla="*/ 1906292 w 2665709"/>
                <a:gd name="connsiteY141" fmla="*/ 1017722 h 4021138"/>
                <a:gd name="connsiteX142" fmla="*/ 1911458 w 2665709"/>
                <a:gd name="connsiteY142" fmla="*/ 1002224 h 4021138"/>
                <a:gd name="connsiteX143" fmla="*/ 1932122 w 2665709"/>
                <a:gd name="connsiteY143" fmla="*/ 971228 h 4021138"/>
                <a:gd name="connsiteX144" fmla="*/ 1937288 w 2665709"/>
                <a:gd name="connsiteY144" fmla="*/ 955729 h 4021138"/>
                <a:gd name="connsiteX145" fmla="*/ 1947621 w 2665709"/>
                <a:gd name="connsiteY145" fmla="*/ 945397 h 4021138"/>
                <a:gd name="connsiteX146" fmla="*/ 1957953 w 2665709"/>
                <a:gd name="connsiteY146" fmla="*/ 929899 h 4021138"/>
                <a:gd name="connsiteX147" fmla="*/ 1963119 w 2665709"/>
                <a:gd name="connsiteY147" fmla="*/ 914400 h 4021138"/>
                <a:gd name="connsiteX148" fmla="*/ 1994116 w 2665709"/>
                <a:gd name="connsiteY148" fmla="*/ 873072 h 4021138"/>
                <a:gd name="connsiteX149" fmla="*/ 1999282 w 2665709"/>
                <a:gd name="connsiteY149" fmla="*/ 857573 h 4021138"/>
                <a:gd name="connsiteX150" fmla="*/ 2019946 w 2665709"/>
                <a:gd name="connsiteY150" fmla="*/ 826577 h 4021138"/>
                <a:gd name="connsiteX151" fmla="*/ 2030278 w 2665709"/>
                <a:gd name="connsiteY151" fmla="*/ 811078 h 4021138"/>
                <a:gd name="connsiteX152" fmla="*/ 2040610 w 2665709"/>
                <a:gd name="connsiteY152" fmla="*/ 795580 h 4021138"/>
                <a:gd name="connsiteX153" fmla="*/ 2045777 w 2665709"/>
                <a:gd name="connsiteY153" fmla="*/ 780082 h 4021138"/>
                <a:gd name="connsiteX154" fmla="*/ 2061275 w 2665709"/>
                <a:gd name="connsiteY154" fmla="*/ 769750 h 4021138"/>
                <a:gd name="connsiteX155" fmla="*/ 2081939 w 2665709"/>
                <a:gd name="connsiteY155" fmla="*/ 743919 h 4021138"/>
                <a:gd name="connsiteX156" fmla="*/ 2097438 w 2665709"/>
                <a:gd name="connsiteY156" fmla="*/ 733587 h 4021138"/>
                <a:gd name="connsiteX157" fmla="*/ 2138766 w 2665709"/>
                <a:gd name="connsiteY157" fmla="*/ 702590 h 4021138"/>
                <a:gd name="connsiteX158" fmla="*/ 2149099 w 2665709"/>
                <a:gd name="connsiteY158" fmla="*/ 692258 h 4021138"/>
                <a:gd name="connsiteX159" fmla="*/ 2164597 w 2665709"/>
                <a:gd name="connsiteY159" fmla="*/ 687092 h 4021138"/>
                <a:gd name="connsiteX160" fmla="*/ 2185261 w 2665709"/>
                <a:gd name="connsiteY160" fmla="*/ 661261 h 4021138"/>
                <a:gd name="connsiteX161" fmla="*/ 2216258 w 2665709"/>
                <a:gd name="connsiteY161" fmla="*/ 650929 h 4021138"/>
                <a:gd name="connsiteX162" fmla="*/ 2236922 w 2665709"/>
                <a:gd name="connsiteY162" fmla="*/ 640597 h 4021138"/>
                <a:gd name="connsiteX163" fmla="*/ 2262753 w 2665709"/>
                <a:gd name="connsiteY163" fmla="*/ 625099 h 4021138"/>
                <a:gd name="connsiteX164" fmla="*/ 2288583 w 2665709"/>
                <a:gd name="connsiteY164" fmla="*/ 599268 h 4021138"/>
                <a:gd name="connsiteX165" fmla="*/ 2298916 w 2665709"/>
                <a:gd name="connsiteY165" fmla="*/ 588936 h 4021138"/>
                <a:gd name="connsiteX166" fmla="*/ 2314414 w 2665709"/>
                <a:gd name="connsiteY166" fmla="*/ 583770 h 4021138"/>
                <a:gd name="connsiteX167" fmla="*/ 2345410 w 2665709"/>
                <a:gd name="connsiteY167" fmla="*/ 552773 h 4021138"/>
                <a:gd name="connsiteX168" fmla="*/ 2355743 w 2665709"/>
                <a:gd name="connsiteY168" fmla="*/ 542441 h 4021138"/>
                <a:gd name="connsiteX169" fmla="*/ 2381573 w 2665709"/>
                <a:gd name="connsiteY169" fmla="*/ 516611 h 4021138"/>
                <a:gd name="connsiteX170" fmla="*/ 2407404 w 2665709"/>
                <a:gd name="connsiteY170" fmla="*/ 501112 h 4021138"/>
                <a:gd name="connsiteX171" fmla="*/ 2422902 w 2665709"/>
                <a:gd name="connsiteY171" fmla="*/ 490780 h 4021138"/>
                <a:gd name="connsiteX172" fmla="*/ 2495227 w 2665709"/>
                <a:gd name="connsiteY172" fmla="*/ 480448 h 4021138"/>
                <a:gd name="connsiteX173" fmla="*/ 2526224 w 2665709"/>
                <a:gd name="connsiteY173" fmla="*/ 470116 h 4021138"/>
                <a:gd name="connsiteX174" fmla="*/ 2536556 w 2665709"/>
                <a:gd name="connsiteY174" fmla="*/ 454617 h 4021138"/>
                <a:gd name="connsiteX175" fmla="*/ 2567553 w 2665709"/>
                <a:gd name="connsiteY175" fmla="*/ 444285 h 4021138"/>
                <a:gd name="connsiteX176" fmla="*/ 2598549 w 2665709"/>
                <a:gd name="connsiteY176" fmla="*/ 423621 h 4021138"/>
                <a:gd name="connsiteX177" fmla="*/ 2614048 w 2665709"/>
                <a:gd name="connsiteY177" fmla="*/ 413289 h 4021138"/>
                <a:gd name="connsiteX178" fmla="*/ 2629546 w 2665709"/>
                <a:gd name="connsiteY178" fmla="*/ 408122 h 4021138"/>
                <a:gd name="connsiteX179" fmla="*/ 2655377 w 2665709"/>
                <a:gd name="connsiteY179" fmla="*/ 387458 h 4021138"/>
                <a:gd name="connsiteX180" fmla="*/ 2665709 w 2665709"/>
                <a:gd name="connsiteY180" fmla="*/ 371960 h 4021138"/>
                <a:gd name="connsiteX181" fmla="*/ 2660543 w 2665709"/>
                <a:gd name="connsiteY181" fmla="*/ 356461 h 4021138"/>
                <a:gd name="connsiteX182" fmla="*/ 2645044 w 2665709"/>
                <a:gd name="connsiteY182" fmla="*/ 351295 h 4021138"/>
                <a:gd name="connsiteX183" fmla="*/ 2629546 w 2665709"/>
                <a:gd name="connsiteY183" fmla="*/ 340963 h 4021138"/>
                <a:gd name="connsiteX184" fmla="*/ 2598549 w 2665709"/>
                <a:gd name="connsiteY184" fmla="*/ 330631 h 4021138"/>
                <a:gd name="connsiteX185" fmla="*/ 2577885 w 2665709"/>
                <a:gd name="connsiteY185" fmla="*/ 304800 h 4021138"/>
                <a:gd name="connsiteX186" fmla="*/ 2557221 w 2665709"/>
                <a:gd name="connsiteY186" fmla="*/ 273804 h 4021138"/>
                <a:gd name="connsiteX187" fmla="*/ 2552055 w 2665709"/>
                <a:gd name="connsiteY187" fmla="*/ 258305 h 4021138"/>
                <a:gd name="connsiteX188" fmla="*/ 2541722 w 2665709"/>
                <a:gd name="connsiteY188" fmla="*/ 247973 h 4021138"/>
                <a:gd name="connsiteX189" fmla="*/ 2536556 w 2665709"/>
                <a:gd name="connsiteY189" fmla="*/ 216977 h 4021138"/>
                <a:gd name="connsiteX190" fmla="*/ 2531390 w 2665709"/>
                <a:gd name="connsiteY190" fmla="*/ 201478 h 4021138"/>
                <a:gd name="connsiteX191" fmla="*/ 2515892 w 2665709"/>
                <a:gd name="connsiteY191" fmla="*/ 165316 h 4021138"/>
                <a:gd name="connsiteX192" fmla="*/ 2479729 w 2665709"/>
                <a:gd name="connsiteY192" fmla="*/ 139485 h 4021138"/>
                <a:gd name="connsiteX193" fmla="*/ 2464231 w 2665709"/>
                <a:gd name="connsiteY193" fmla="*/ 129153 h 4021138"/>
                <a:gd name="connsiteX194" fmla="*/ 2433234 w 2665709"/>
                <a:gd name="connsiteY194" fmla="*/ 118821 h 4021138"/>
                <a:gd name="connsiteX195" fmla="*/ 2402238 w 2665709"/>
                <a:gd name="connsiteY195" fmla="*/ 108489 h 4021138"/>
                <a:gd name="connsiteX196" fmla="*/ 2386739 w 2665709"/>
                <a:gd name="connsiteY196" fmla="*/ 103322 h 4021138"/>
                <a:gd name="connsiteX197" fmla="*/ 2371241 w 2665709"/>
                <a:gd name="connsiteY197" fmla="*/ 92990 h 4021138"/>
                <a:gd name="connsiteX198" fmla="*/ 2340244 w 2665709"/>
                <a:gd name="connsiteY198" fmla="*/ 87824 h 4021138"/>
                <a:gd name="connsiteX199" fmla="*/ 2293749 w 2665709"/>
                <a:gd name="connsiteY199" fmla="*/ 72326 h 4021138"/>
                <a:gd name="connsiteX200" fmla="*/ 2278251 w 2665709"/>
                <a:gd name="connsiteY200" fmla="*/ 67160 h 4021138"/>
                <a:gd name="connsiteX201" fmla="*/ 2262753 w 2665709"/>
                <a:gd name="connsiteY201" fmla="*/ 56828 h 4021138"/>
                <a:gd name="connsiteX202" fmla="*/ 2231756 w 2665709"/>
                <a:gd name="connsiteY202" fmla="*/ 46495 h 4021138"/>
                <a:gd name="connsiteX203" fmla="*/ 2216258 w 2665709"/>
                <a:gd name="connsiteY203" fmla="*/ 36163 h 4021138"/>
                <a:gd name="connsiteX204" fmla="*/ 2200760 w 2665709"/>
                <a:gd name="connsiteY204" fmla="*/ 30997 h 4021138"/>
                <a:gd name="connsiteX205" fmla="*/ 2190427 w 2665709"/>
                <a:gd name="connsiteY205" fmla="*/ 20665 h 4021138"/>
                <a:gd name="connsiteX206" fmla="*/ 2159431 w 2665709"/>
                <a:gd name="connsiteY206" fmla="*/ 10333 h 4021138"/>
                <a:gd name="connsiteX207" fmla="*/ 2143933 w 2665709"/>
                <a:gd name="connsiteY207" fmla="*/ 5166 h 4021138"/>
                <a:gd name="connsiteX208" fmla="*/ 2128434 w 2665709"/>
                <a:gd name="connsiteY208" fmla="*/ 0 h 4021138"/>
                <a:gd name="connsiteX209" fmla="*/ 1999282 w 2665709"/>
                <a:gd name="connsiteY209" fmla="*/ 5166 h 4021138"/>
                <a:gd name="connsiteX210" fmla="*/ 1988949 w 2665709"/>
                <a:gd name="connsiteY210" fmla="*/ 15499 h 4021138"/>
                <a:gd name="connsiteX211" fmla="*/ 1968285 w 2665709"/>
                <a:gd name="connsiteY211" fmla="*/ 20665 h 4021138"/>
                <a:gd name="connsiteX212" fmla="*/ 1952787 w 2665709"/>
                <a:gd name="connsiteY212" fmla="*/ 30997 h 4021138"/>
                <a:gd name="connsiteX213" fmla="*/ 1937288 w 2665709"/>
                <a:gd name="connsiteY213" fmla="*/ 36163 h 4021138"/>
                <a:gd name="connsiteX214" fmla="*/ 1926956 w 2665709"/>
                <a:gd name="connsiteY214" fmla="*/ 51661 h 4021138"/>
                <a:gd name="connsiteX215" fmla="*/ 1901126 w 2665709"/>
                <a:gd name="connsiteY215" fmla="*/ 72326 h 4021138"/>
                <a:gd name="connsiteX216" fmla="*/ 1890794 w 2665709"/>
                <a:gd name="connsiteY216" fmla="*/ 87824 h 4021138"/>
                <a:gd name="connsiteX217" fmla="*/ 1864963 w 2665709"/>
                <a:gd name="connsiteY217" fmla="*/ 108489 h 4021138"/>
                <a:gd name="connsiteX218" fmla="*/ 1844299 w 2665709"/>
                <a:gd name="connsiteY218" fmla="*/ 139485 h 4021138"/>
                <a:gd name="connsiteX219" fmla="*/ 1833966 w 2665709"/>
                <a:gd name="connsiteY219" fmla="*/ 154983 h 4021138"/>
                <a:gd name="connsiteX220" fmla="*/ 1823634 w 2665709"/>
                <a:gd name="connsiteY220" fmla="*/ 185980 h 4021138"/>
                <a:gd name="connsiteX221" fmla="*/ 1818468 w 2665709"/>
                <a:gd name="connsiteY221" fmla="*/ 201478 h 4021138"/>
                <a:gd name="connsiteX222" fmla="*/ 1808136 w 2665709"/>
                <a:gd name="connsiteY222" fmla="*/ 289302 h 4021138"/>
                <a:gd name="connsiteX223" fmla="*/ 1797804 w 2665709"/>
                <a:gd name="connsiteY223" fmla="*/ 304800 h 4021138"/>
                <a:gd name="connsiteX224" fmla="*/ 1792638 w 2665709"/>
                <a:gd name="connsiteY224" fmla="*/ 320299 h 4021138"/>
                <a:gd name="connsiteX225" fmla="*/ 1777139 w 2665709"/>
                <a:gd name="connsiteY225" fmla="*/ 325465 h 4021138"/>
                <a:gd name="connsiteX226" fmla="*/ 1761641 w 2665709"/>
                <a:gd name="connsiteY226" fmla="*/ 335797 h 4021138"/>
                <a:gd name="connsiteX227" fmla="*/ 1746143 w 2665709"/>
                <a:gd name="connsiteY227" fmla="*/ 340963 h 4021138"/>
                <a:gd name="connsiteX228" fmla="*/ 1678983 w 2665709"/>
                <a:gd name="connsiteY228" fmla="*/ 351295 h 4021138"/>
                <a:gd name="connsiteX229" fmla="*/ 1632488 w 2665709"/>
                <a:gd name="connsiteY229" fmla="*/ 361628 h 4021138"/>
                <a:gd name="connsiteX230" fmla="*/ 1616990 w 2665709"/>
                <a:gd name="connsiteY230" fmla="*/ 371960 h 4021138"/>
                <a:gd name="connsiteX231" fmla="*/ 1591160 w 2665709"/>
                <a:gd name="connsiteY231" fmla="*/ 377126 h 4021138"/>
                <a:gd name="connsiteX232" fmla="*/ 1570495 w 2665709"/>
                <a:gd name="connsiteY232" fmla="*/ 382292 h 4021138"/>
                <a:gd name="connsiteX233" fmla="*/ 1554997 w 2665709"/>
                <a:gd name="connsiteY233" fmla="*/ 387458 h 4021138"/>
                <a:gd name="connsiteX234" fmla="*/ 1518834 w 2665709"/>
                <a:gd name="connsiteY234" fmla="*/ 397790 h 4021138"/>
                <a:gd name="connsiteX235" fmla="*/ 1472339 w 2665709"/>
                <a:gd name="connsiteY235" fmla="*/ 418455 h 4021138"/>
                <a:gd name="connsiteX236" fmla="*/ 1456841 w 2665709"/>
                <a:gd name="connsiteY236" fmla="*/ 423621 h 4021138"/>
                <a:gd name="connsiteX237" fmla="*/ 1441343 w 2665709"/>
                <a:gd name="connsiteY237" fmla="*/ 428787 h 4021138"/>
                <a:gd name="connsiteX238" fmla="*/ 1405180 w 2665709"/>
                <a:gd name="connsiteY238" fmla="*/ 454617 h 4021138"/>
                <a:gd name="connsiteX239" fmla="*/ 1374183 w 2665709"/>
                <a:gd name="connsiteY239" fmla="*/ 475282 h 4021138"/>
                <a:gd name="connsiteX240" fmla="*/ 1358685 w 2665709"/>
                <a:gd name="connsiteY240" fmla="*/ 485614 h 4021138"/>
                <a:gd name="connsiteX241" fmla="*/ 1327688 w 2665709"/>
                <a:gd name="connsiteY241" fmla="*/ 511444 h 4021138"/>
                <a:gd name="connsiteX242" fmla="*/ 1317356 w 2665709"/>
                <a:gd name="connsiteY242" fmla="*/ 521777 h 4021138"/>
                <a:gd name="connsiteX243" fmla="*/ 1286360 w 2665709"/>
                <a:gd name="connsiteY243" fmla="*/ 542441 h 4021138"/>
                <a:gd name="connsiteX244" fmla="*/ 1270861 w 2665709"/>
                <a:gd name="connsiteY244" fmla="*/ 552773 h 4021138"/>
                <a:gd name="connsiteX245" fmla="*/ 1260529 w 2665709"/>
                <a:gd name="connsiteY245" fmla="*/ 568272 h 4021138"/>
                <a:gd name="connsiteX246" fmla="*/ 1245031 w 2665709"/>
                <a:gd name="connsiteY246" fmla="*/ 573438 h 4021138"/>
                <a:gd name="connsiteX247" fmla="*/ 1229533 w 2665709"/>
                <a:gd name="connsiteY247" fmla="*/ 583770 h 4021138"/>
                <a:gd name="connsiteX248" fmla="*/ 1224366 w 2665709"/>
                <a:gd name="connsiteY248" fmla="*/ 599268 h 4021138"/>
                <a:gd name="connsiteX249" fmla="*/ 1193370 w 2665709"/>
                <a:gd name="connsiteY249" fmla="*/ 619933 h 4021138"/>
                <a:gd name="connsiteX250" fmla="*/ 1177871 w 2665709"/>
                <a:gd name="connsiteY250" fmla="*/ 630265 h 4021138"/>
                <a:gd name="connsiteX251" fmla="*/ 1146875 w 2665709"/>
                <a:gd name="connsiteY251" fmla="*/ 656095 h 4021138"/>
                <a:gd name="connsiteX252" fmla="*/ 1126210 w 2665709"/>
                <a:gd name="connsiteY252" fmla="*/ 676760 h 4021138"/>
                <a:gd name="connsiteX253" fmla="*/ 1110712 w 2665709"/>
                <a:gd name="connsiteY253" fmla="*/ 692258 h 4021138"/>
                <a:gd name="connsiteX254" fmla="*/ 1095214 w 2665709"/>
                <a:gd name="connsiteY254" fmla="*/ 702590 h 4021138"/>
                <a:gd name="connsiteX255" fmla="*/ 1084882 w 2665709"/>
                <a:gd name="connsiteY255" fmla="*/ 718089 h 4021138"/>
                <a:gd name="connsiteX256" fmla="*/ 1069383 w 2665709"/>
                <a:gd name="connsiteY256" fmla="*/ 723255 h 4021138"/>
                <a:gd name="connsiteX257" fmla="*/ 1059051 w 2665709"/>
                <a:gd name="connsiteY257" fmla="*/ 754251 h 4021138"/>
                <a:gd name="connsiteX258" fmla="*/ 1048719 w 2665709"/>
                <a:gd name="connsiteY258" fmla="*/ 774916 h 4021138"/>
                <a:gd name="connsiteX259" fmla="*/ 1043553 w 2665709"/>
                <a:gd name="connsiteY259" fmla="*/ 790414 h 4021138"/>
                <a:gd name="connsiteX260" fmla="*/ 1022888 w 2665709"/>
                <a:gd name="connsiteY260" fmla="*/ 821411 h 4021138"/>
                <a:gd name="connsiteX261" fmla="*/ 1012556 w 2665709"/>
                <a:gd name="connsiteY261" fmla="*/ 852407 h 4021138"/>
                <a:gd name="connsiteX262" fmla="*/ 1007390 w 2665709"/>
                <a:gd name="connsiteY262" fmla="*/ 867905 h 4021138"/>
                <a:gd name="connsiteX263" fmla="*/ 997058 w 2665709"/>
                <a:gd name="connsiteY263" fmla="*/ 888570 h 4021138"/>
                <a:gd name="connsiteX264" fmla="*/ 991892 w 2665709"/>
                <a:gd name="connsiteY264" fmla="*/ 909234 h 4021138"/>
                <a:gd name="connsiteX265" fmla="*/ 981560 w 2665709"/>
                <a:gd name="connsiteY265" fmla="*/ 960895 h 4021138"/>
                <a:gd name="connsiteX266" fmla="*/ 971227 w 2665709"/>
                <a:gd name="connsiteY266" fmla="*/ 991892 h 4021138"/>
                <a:gd name="connsiteX267" fmla="*/ 940231 w 2665709"/>
                <a:gd name="connsiteY267" fmla="*/ 1012556 h 4021138"/>
                <a:gd name="connsiteX268" fmla="*/ 919566 w 2665709"/>
                <a:gd name="connsiteY268" fmla="*/ 1033221 h 4021138"/>
                <a:gd name="connsiteX269" fmla="*/ 898902 w 2665709"/>
                <a:gd name="connsiteY269" fmla="*/ 1038387 h 4021138"/>
                <a:gd name="connsiteX270" fmla="*/ 883404 w 2665709"/>
                <a:gd name="connsiteY270" fmla="*/ 1048719 h 4021138"/>
                <a:gd name="connsiteX271" fmla="*/ 862739 w 2665709"/>
                <a:gd name="connsiteY271" fmla="*/ 1074550 h 4021138"/>
                <a:gd name="connsiteX272" fmla="*/ 847241 w 2665709"/>
                <a:gd name="connsiteY272" fmla="*/ 1079716 h 4021138"/>
                <a:gd name="connsiteX273" fmla="*/ 836909 w 2665709"/>
                <a:gd name="connsiteY273" fmla="*/ 1110712 h 4021138"/>
                <a:gd name="connsiteX274" fmla="*/ 831743 w 2665709"/>
                <a:gd name="connsiteY274" fmla="*/ 1126211 h 4021138"/>
                <a:gd name="connsiteX275" fmla="*/ 821410 w 2665709"/>
                <a:gd name="connsiteY275" fmla="*/ 1198536 h 4021138"/>
                <a:gd name="connsiteX276" fmla="*/ 805912 w 2665709"/>
                <a:gd name="connsiteY276" fmla="*/ 1245031 h 4021138"/>
                <a:gd name="connsiteX277" fmla="*/ 800746 w 2665709"/>
                <a:gd name="connsiteY277" fmla="*/ 1260529 h 4021138"/>
                <a:gd name="connsiteX278" fmla="*/ 785248 w 2665709"/>
                <a:gd name="connsiteY278" fmla="*/ 1291526 h 4021138"/>
                <a:gd name="connsiteX279" fmla="*/ 769749 w 2665709"/>
                <a:gd name="connsiteY279" fmla="*/ 1296692 h 4021138"/>
                <a:gd name="connsiteX280" fmla="*/ 738753 w 2665709"/>
                <a:gd name="connsiteY280" fmla="*/ 1317356 h 4021138"/>
                <a:gd name="connsiteX281" fmla="*/ 718088 w 2665709"/>
                <a:gd name="connsiteY281" fmla="*/ 1338021 h 4021138"/>
                <a:gd name="connsiteX282" fmla="*/ 702590 w 2665709"/>
                <a:gd name="connsiteY282" fmla="*/ 1343187 h 4021138"/>
                <a:gd name="connsiteX283" fmla="*/ 671594 w 2665709"/>
                <a:gd name="connsiteY283" fmla="*/ 1363851 h 4021138"/>
                <a:gd name="connsiteX284" fmla="*/ 656095 w 2665709"/>
                <a:gd name="connsiteY284" fmla="*/ 1394848 h 4021138"/>
                <a:gd name="connsiteX285" fmla="*/ 640597 w 2665709"/>
                <a:gd name="connsiteY285" fmla="*/ 1405180 h 4021138"/>
                <a:gd name="connsiteX286" fmla="*/ 614766 w 2665709"/>
                <a:gd name="connsiteY286" fmla="*/ 1482672 h 4021138"/>
                <a:gd name="connsiteX287" fmla="*/ 609600 w 2665709"/>
                <a:gd name="connsiteY287" fmla="*/ 1498170 h 4021138"/>
                <a:gd name="connsiteX288" fmla="*/ 604434 w 2665709"/>
                <a:gd name="connsiteY288" fmla="*/ 1513668 h 4021138"/>
                <a:gd name="connsiteX289" fmla="*/ 588936 w 2665709"/>
                <a:gd name="connsiteY289" fmla="*/ 1524000 h 4021138"/>
                <a:gd name="connsiteX290" fmla="*/ 568271 w 2665709"/>
                <a:gd name="connsiteY290" fmla="*/ 1544665 h 4021138"/>
                <a:gd name="connsiteX291" fmla="*/ 537275 w 2665709"/>
                <a:gd name="connsiteY291" fmla="*/ 1554997 h 4021138"/>
                <a:gd name="connsiteX292" fmla="*/ 521777 w 2665709"/>
                <a:gd name="connsiteY292" fmla="*/ 1560163 h 4021138"/>
                <a:gd name="connsiteX293" fmla="*/ 495946 w 2665709"/>
                <a:gd name="connsiteY293" fmla="*/ 1591160 h 4021138"/>
                <a:gd name="connsiteX294" fmla="*/ 480448 w 2665709"/>
                <a:gd name="connsiteY294" fmla="*/ 1601492 h 4021138"/>
                <a:gd name="connsiteX295" fmla="*/ 475282 w 2665709"/>
                <a:gd name="connsiteY295" fmla="*/ 1616990 h 4021138"/>
                <a:gd name="connsiteX296" fmla="*/ 444285 w 2665709"/>
                <a:gd name="connsiteY296" fmla="*/ 1658319 h 4021138"/>
                <a:gd name="connsiteX297" fmla="*/ 433953 w 2665709"/>
                <a:gd name="connsiteY297" fmla="*/ 1689316 h 4021138"/>
                <a:gd name="connsiteX298" fmla="*/ 423621 w 2665709"/>
                <a:gd name="connsiteY298" fmla="*/ 1735811 h 4021138"/>
                <a:gd name="connsiteX299" fmla="*/ 428787 w 2665709"/>
                <a:gd name="connsiteY299" fmla="*/ 1808136 h 4021138"/>
                <a:gd name="connsiteX300" fmla="*/ 439119 w 2665709"/>
                <a:gd name="connsiteY300" fmla="*/ 1890794 h 4021138"/>
                <a:gd name="connsiteX301" fmla="*/ 423621 w 2665709"/>
                <a:gd name="connsiteY301" fmla="*/ 1994116 h 4021138"/>
                <a:gd name="connsiteX302" fmla="*/ 413288 w 2665709"/>
                <a:gd name="connsiteY302" fmla="*/ 2014780 h 4021138"/>
                <a:gd name="connsiteX303" fmla="*/ 392624 w 2665709"/>
                <a:gd name="connsiteY303" fmla="*/ 2045777 h 4021138"/>
                <a:gd name="connsiteX304" fmla="*/ 371960 w 2665709"/>
                <a:gd name="connsiteY304" fmla="*/ 2076773 h 4021138"/>
                <a:gd name="connsiteX305" fmla="*/ 366794 w 2665709"/>
                <a:gd name="connsiteY305" fmla="*/ 2092272 h 4021138"/>
                <a:gd name="connsiteX306" fmla="*/ 356461 w 2665709"/>
                <a:gd name="connsiteY306" fmla="*/ 2102604 h 4021138"/>
                <a:gd name="connsiteX307" fmla="*/ 340963 w 2665709"/>
                <a:gd name="connsiteY307" fmla="*/ 2133600 h 4021138"/>
                <a:gd name="connsiteX308" fmla="*/ 330631 w 2665709"/>
                <a:gd name="connsiteY308" fmla="*/ 2143933 h 4021138"/>
                <a:gd name="connsiteX309" fmla="*/ 320299 w 2665709"/>
                <a:gd name="connsiteY309" fmla="*/ 2159431 h 4021138"/>
                <a:gd name="connsiteX310" fmla="*/ 304800 w 2665709"/>
                <a:gd name="connsiteY310" fmla="*/ 2164597 h 4021138"/>
                <a:gd name="connsiteX311" fmla="*/ 278970 w 2665709"/>
                <a:gd name="connsiteY311" fmla="*/ 2195594 h 4021138"/>
                <a:gd name="connsiteX312" fmla="*/ 263471 w 2665709"/>
                <a:gd name="connsiteY312" fmla="*/ 2200760 h 4021138"/>
                <a:gd name="connsiteX313" fmla="*/ 253139 w 2665709"/>
                <a:gd name="connsiteY313" fmla="*/ 2381573 h 4021138"/>
                <a:gd name="connsiteX314" fmla="*/ 232475 w 2665709"/>
                <a:gd name="connsiteY314" fmla="*/ 2412570 h 4021138"/>
                <a:gd name="connsiteX315" fmla="*/ 211810 w 2665709"/>
                <a:gd name="connsiteY315" fmla="*/ 2438400 h 4021138"/>
                <a:gd name="connsiteX316" fmla="*/ 154983 w 2665709"/>
                <a:gd name="connsiteY316" fmla="*/ 2459065 h 4021138"/>
                <a:gd name="connsiteX317" fmla="*/ 139485 w 2665709"/>
                <a:gd name="connsiteY317" fmla="*/ 2464231 h 4021138"/>
                <a:gd name="connsiteX318" fmla="*/ 82658 w 2665709"/>
                <a:gd name="connsiteY318" fmla="*/ 2490061 h 4021138"/>
                <a:gd name="connsiteX319" fmla="*/ 72326 w 2665709"/>
                <a:gd name="connsiteY319" fmla="*/ 2639878 h 4021138"/>
                <a:gd name="connsiteX320" fmla="*/ 46495 w 2665709"/>
                <a:gd name="connsiteY320" fmla="*/ 2676041 h 4021138"/>
                <a:gd name="connsiteX321" fmla="*/ 41329 w 2665709"/>
                <a:gd name="connsiteY321" fmla="*/ 2691539 h 4021138"/>
                <a:gd name="connsiteX322" fmla="*/ 25831 w 2665709"/>
                <a:gd name="connsiteY322" fmla="*/ 2696705 h 4021138"/>
                <a:gd name="connsiteX323" fmla="*/ 10333 w 2665709"/>
                <a:gd name="connsiteY323" fmla="*/ 2743200 h 4021138"/>
                <a:gd name="connsiteX324" fmla="*/ 15499 w 2665709"/>
                <a:gd name="connsiteY324" fmla="*/ 2779363 h 4021138"/>
                <a:gd name="connsiteX325" fmla="*/ 20665 w 2665709"/>
                <a:gd name="connsiteY325" fmla="*/ 2794861 h 4021138"/>
                <a:gd name="connsiteX326" fmla="*/ 25831 w 2665709"/>
                <a:gd name="connsiteY326" fmla="*/ 2825858 h 4021138"/>
                <a:gd name="connsiteX327" fmla="*/ 36163 w 2665709"/>
                <a:gd name="connsiteY327" fmla="*/ 2862021 h 4021138"/>
                <a:gd name="connsiteX328" fmla="*/ 41329 w 2665709"/>
                <a:gd name="connsiteY328" fmla="*/ 2887851 h 4021138"/>
                <a:gd name="connsiteX329" fmla="*/ 51661 w 2665709"/>
                <a:gd name="connsiteY329" fmla="*/ 2903350 h 4021138"/>
                <a:gd name="connsiteX330" fmla="*/ 72326 w 2665709"/>
                <a:gd name="connsiteY330" fmla="*/ 2949844 h 4021138"/>
                <a:gd name="connsiteX331" fmla="*/ 77492 w 2665709"/>
                <a:gd name="connsiteY331" fmla="*/ 2965343 h 4021138"/>
                <a:gd name="connsiteX332" fmla="*/ 87824 w 2665709"/>
                <a:gd name="connsiteY332" fmla="*/ 2980841 h 4021138"/>
                <a:gd name="connsiteX333" fmla="*/ 98156 w 2665709"/>
                <a:gd name="connsiteY333" fmla="*/ 3011838 h 4021138"/>
                <a:gd name="connsiteX334" fmla="*/ 103322 w 2665709"/>
                <a:gd name="connsiteY334" fmla="*/ 3053166 h 4021138"/>
                <a:gd name="connsiteX335" fmla="*/ 108488 w 2665709"/>
                <a:gd name="connsiteY335" fmla="*/ 3068665 h 4021138"/>
                <a:gd name="connsiteX336" fmla="*/ 123987 w 2665709"/>
                <a:gd name="connsiteY336" fmla="*/ 3109994 h 4021138"/>
                <a:gd name="connsiteX337" fmla="*/ 123987 w 2665709"/>
                <a:gd name="connsiteY337" fmla="*/ 3368299 h 4021138"/>
                <a:gd name="connsiteX338" fmla="*/ 113655 w 2665709"/>
                <a:gd name="connsiteY338" fmla="*/ 3388963 h 4021138"/>
                <a:gd name="connsiteX339" fmla="*/ 103322 w 2665709"/>
                <a:gd name="connsiteY339" fmla="*/ 3435458 h 4021138"/>
                <a:gd name="connsiteX340" fmla="*/ 82658 w 2665709"/>
                <a:gd name="connsiteY340" fmla="*/ 3476787 h 4021138"/>
                <a:gd name="connsiteX341" fmla="*/ 67160 w 2665709"/>
                <a:gd name="connsiteY341" fmla="*/ 3528448 h 4021138"/>
                <a:gd name="connsiteX342" fmla="*/ 61994 w 2665709"/>
                <a:gd name="connsiteY342" fmla="*/ 3549112 h 4021138"/>
                <a:gd name="connsiteX343" fmla="*/ 56827 w 2665709"/>
                <a:gd name="connsiteY343" fmla="*/ 3564611 h 4021138"/>
                <a:gd name="connsiteX344" fmla="*/ 51661 w 2665709"/>
                <a:gd name="connsiteY344" fmla="*/ 3595607 h 4021138"/>
                <a:gd name="connsiteX345" fmla="*/ 46495 w 2665709"/>
                <a:gd name="connsiteY345" fmla="*/ 3611105 h 4021138"/>
                <a:gd name="connsiteX346" fmla="*/ 41329 w 2665709"/>
                <a:gd name="connsiteY346" fmla="*/ 3642102 h 4021138"/>
                <a:gd name="connsiteX347" fmla="*/ 25831 w 2665709"/>
                <a:gd name="connsiteY347" fmla="*/ 3693763 h 4021138"/>
                <a:gd name="connsiteX348" fmla="*/ 10333 w 2665709"/>
                <a:gd name="connsiteY348" fmla="*/ 3724760 h 4021138"/>
                <a:gd name="connsiteX349" fmla="*/ 0 w 2665709"/>
                <a:gd name="connsiteY349" fmla="*/ 3755756 h 4021138"/>
                <a:gd name="connsiteX350" fmla="*/ 15499 w 2665709"/>
                <a:gd name="connsiteY350" fmla="*/ 3879743 h 4021138"/>
                <a:gd name="connsiteX351" fmla="*/ 25831 w 2665709"/>
                <a:gd name="connsiteY351" fmla="*/ 3895241 h 4021138"/>
                <a:gd name="connsiteX352" fmla="*/ 41329 w 2665709"/>
                <a:gd name="connsiteY352" fmla="*/ 3926238 h 4021138"/>
                <a:gd name="connsiteX353" fmla="*/ 56827 w 2665709"/>
                <a:gd name="connsiteY353" fmla="*/ 3962400 h 4021138"/>
                <a:gd name="connsiteX354" fmla="*/ 67160 w 2665709"/>
                <a:gd name="connsiteY354" fmla="*/ 3998563 h 4021138"/>
                <a:gd name="connsiteX355" fmla="*/ 87824 w 2665709"/>
                <a:gd name="connsiteY355" fmla="*/ 4008895 h 40211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</a:cxnLst>
              <a:rect l="l" t="t" r="r" b="b"/>
              <a:pathLst>
                <a:path w="2665709" h="4021138">
                  <a:moveTo>
                    <a:pt x="87824" y="4008895"/>
                  </a:moveTo>
                  <a:cubicBezTo>
                    <a:pt x="93851" y="4005451"/>
                    <a:pt x="93308" y="3987913"/>
                    <a:pt x="103322" y="3977899"/>
                  </a:cubicBezTo>
                  <a:cubicBezTo>
                    <a:pt x="107713" y="3973508"/>
                    <a:pt x="113655" y="3971010"/>
                    <a:pt x="118821" y="3967566"/>
                  </a:cubicBezTo>
                  <a:cubicBezTo>
                    <a:pt x="122265" y="3962400"/>
                    <a:pt x="124763" y="3956458"/>
                    <a:pt x="129153" y="3952068"/>
                  </a:cubicBezTo>
                  <a:cubicBezTo>
                    <a:pt x="139167" y="3942054"/>
                    <a:pt x="147544" y="3940772"/>
                    <a:pt x="160149" y="3936570"/>
                  </a:cubicBezTo>
                  <a:cubicBezTo>
                    <a:pt x="179092" y="3938292"/>
                    <a:pt x="198378" y="3937751"/>
                    <a:pt x="216977" y="3941736"/>
                  </a:cubicBezTo>
                  <a:cubicBezTo>
                    <a:pt x="227336" y="3943956"/>
                    <a:pt x="241284" y="3961992"/>
                    <a:pt x="247973" y="3967566"/>
                  </a:cubicBezTo>
                  <a:cubicBezTo>
                    <a:pt x="252743" y="3971541"/>
                    <a:pt x="257918" y="3975122"/>
                    <a:pt x="263471" y="3977899"/>
                  </a:cubicBezTo>
                  <a:cubicBezTo>
                    <a:pt x="276187" y="3984257"/>
                    <a:pt x="298065" y="3986247"/>
                    <a:pt x="309966" y="3988231"/>
                  </a:cubicBezTo>
                  <a:cubicBezTo>
                    <a:pt x="312917" y="3987809"/>
                    <a:pt x="364407" y="3981136"/>
                    <a:pt x="371960" y="3977899"/>
                  </a:cubicBezTo>
                  <a:cubicBezTo>
                    <a:pt x="376437" y="3975980"/>
                    <a:pt x="378115" y="3970072"/>
                    <a:pt x="382292" y="3967566"/>
                  </a:cubicBezTo>
                  <a:cubicBezTo>
                    <a:pt x="386961" y="3964764"/>
                    <a:pt x="392919" y="3964835"/>
                    <a:pt x="397790" y="3962400"/>
                  </a:cubicBezTo>
                  <a:cubicBezTo>
                    <a:pt x="418987" y="3951801"/>
                    <a:pt x="407606" y="3954548"/>
                    <a:pt x="423621" y="3941736"/>
                  </a:cubicBezTo>
                  <a:cubicBezTo>
                    <a:pt x="437928" y="3930291"/>
                    <a:pt x="438247" y="3931695"/>
                    <a:pt x="454617" y="3926238"/>
                  </a:cubicBezTo>
                  <a:cubicBezTo>
                    <a:pt x="458061" y="3922794"/>
                    <a:pt x="460772" y="3918411"/>
                    <a:pt x="464949" y="3915905"/>
                  </a:cubicBezTo>
                  <a:cubicBezTo>
                    <a:pt x="469619" y="3913103"/>
                    <a:pt x="476196" y="3914141"/>
                    <a:pt x="480448" y="3910739"/>
                  </a:cubicBezTo>
                  <a:cubicBezTo>
                    <a:pt x="488088" y="3904627"/>
                    <a:pt x="493827" y="3888925"/>
                    <a:pt x="495946" y="3879743"/>
                  </a:cubicBezTo>
                  <a:cubicBezTo>
                    <a:pt x="499895" y="3862631"/>
                    <a:pt x="506278" y="3828082"/>
                    <a:pt x="506278" y="3828082"/>
                  </a:cubicBezTo>
                  <a:cubicBezTo>
                    <a:pt x="504556" y="3802251"/>
                    <a:pt x="503822" y="3776336"/>
                    <a:pt x="501112" y="3750590"/>
                  </a:cubicBezTo>
                  <a:cubicBezTo>
                    <a:pt x="500369" y="3743529"/>
                    <a:pt x="497986" y="3736727"/>
                    <a:pt x="495946" y="3729926"/>
                  </a:cubicBezTo>
                  <a:cubicBezTo>
                    <a:pt x="491364" y="3714652"/>
                    <a:pt x="484697" y="3692387"/>
                    <a:pt x="475282" y="3678265"/>
                  </a:cubicBezTo>
                  <a:cubicBezTo>
                    <a:pt x="472580" y="3674212"/>
                    <a:pt x="468393" y="3671377"/>
                    <a:pt x="464949" y="3667933"/>
                  </a:cubicBezTo>
                  <a:cubicBezTo>
                    <a:pt x="455870" y="3640696"/>
                    <a:pt x="465783" y="3662734"/>
                    <a:pt x="444285" y="3636936"/>
                  </a:cubicBezTo>
                  <a:cubicBezTo>
                    <a:pt x="440085" y="3631897"/>
                    <a:pt x="431413" y="3614444"/>
                    <a:pt x="423621" y="3611105"/>
                  </a:cubicBezTo>
                  <a:cubicBezTo>
                    <a:pt x="382346" y="3593415"/>
                    <a:pt x="412386" y="3615820"/>
                    <a:pt x="382292" y="3600773"/>
                  </a:cubicBezTo>
                  <a:cubicBezTo>
                    <a:pt x="365207" y="3592230"/>
                    <a:pt x="354427" y="3578075"/>
                    <a:pt x="340963" y="3564611"/>
                  </a:cubicBezTo>
                  <a:lnTo>
                    <a:pt x="330631" y="3554278"/>
                  </a:lnTo>
                  <a:cubicBezTo>
                    <a:pt x="317522" y="3514952"/>
                    <a:pt x="322435" y="3533961"/>
                    <a:pt x="315133" y="3497451"/>
                  </a:cubicBezTo>
                  <a:cubicBezTo>
                    <a:pt x="322946" y="3466199"/>
                    <a:pt x="312697" y="3480739"/>
                    <a:pt x="346129" y="3471621"/>
                  </a:cubicBezTo>
                  <a:cubicBezTo>
                    <a:pt x="356636" y="3468755"/>
                    <a:pt x="366794" y="3464733"/>
                    <a:pt x="377126" y="3461289"/>
                  </a:cubicBezTo>
                  <a:lnTo>
                    <a:pt x="392624" y="3456122"/>
                  </a:lnTo>
                  <a:cubicBezTo>
                    <a:pt x="422003" y="3426743"/>
                    <a:pt x="393714" y="3450411"/>
                    <a:pt x="423621" y="3435458"/>
                  </a:cubicBezTo>
                  <a:cubicBezTo>
                    <a:pt x="463683" y="3415428"/>
                    <a:pt x="415659" y="3432946"/>
                    <a:pt x="454617" y="3419960"/>
                  </a:cubicBezTo>
                  <a:cubicBezTo>
                    <a:pt x="459783" y="3414794"/>
                    <a:pt x="464503" y="3409138"/>
                    <a:pt x="470116" y="3404461"/>
                  </a:cubicBezTo>
                  <a:cubicBezTo>
                    <a:pt x="474886" y="3400486"/>
                    <a:pt x="481735" y="3398977"/>
                    <a:pt x="485614" y="3394129"/>
                  </a:cubicBezTo>
                  <a:cubicBezTo>
                    <a:pt x="489016" y="3389877"/>
                    <a:pt x="488345" y="3383502"/>
                    <a:pt x="490780" y="3378631"/>
                  </a:cubicBezTo>
                  <a:cubicBezTo>
                    <a:pt x="493557" y="3373078"/>
                    <a:pt x="497668" y="3368299"/>
                    <a:pt x="501112" y="3363133"/>
                  </a:cubicBezTo>
                  <a:cubicBezTo>
                    <a:pt x="502223" y="3357579"/>
                    <a:pt x="506678" y="3329746"/>
                    <a:pt x="511444" y="3321804"/>
                  </a:cubicBezTo>
                  <a:cubicBezTo>
                    <a:pt x="513950" y="3317627"/>
                    <a:pt x="518333" y="3314916"/>
                    <a:pt x="521777" y="3311472"/>
                  </a:cubicBezTo>
                  <a:cubicBezTo>
                    <a:pt x="520055" y="3302862"/>
                    <a:pt x="520537" y="3293495"/>
                    <a:pt x="516610" y="3285641"/>
                  </a:cubicBezTo>
                  <a:cubicBezTo>
                    <a:pt x="513343" y="3279107"/>
                    <a:pt x="506659" y="3274898"/>
                    <a:pt x="501112" y="3270143"/>
                  </a:cubicBezTo>
                  <a:cubicBezTo>
                    <a:pt x="494575" y="3264539"/>
                    <a:pt x="488316" y="3258141"/>
                    <a:pt x="480448" y="3254644"/>
                  </a:cubicBezTo>
                  <a:cubicBezTo>
                    <a:pt x="472424" y="3251078"/>
                    <a:pt x="463377" y="3250082"/>
                    <a:pt x="454617" y="3249478"/>
                  </a:cubicBezTo>
                  <a:cubicBezTo>
                    <a:pt x="413350" y="3246632"/>
                    <a:pt x="371960" y="3246034"/>
                    <a:pt x="330631" y="3244312"/>
                  </a:cubicBezTo>
                  <a:cubicBezTo>
                    <a:pt x="327187" y="3237424"/>
                    <a:pt x="324120" y="3230334"/>
                    <a:pt x="320299" y="3223648"/>
                  </a:cubicBezTo>
                  <a:cubicBezTo>
                    <a:pt x="317218" y="3218257"/>
                    <a:pt x="311750" y="3214097"/>
                    <a:pt x="309966" y="3208150"/>
                  </a:cubicBezTo>
                  <a:cubicBezTo>
                    <a:pt x="306467" y="3196487"/>
                    <a:pt x="307188" y="3183927"/>
                    <a:pt x="304800" y="3171987"/>
                  </a:cubicBezTo>
                  <a:cubicBezTo>
                    <a:pt x="303732" y="3166647"/>
                    <a:pt x="301356" y="3161655"/>
                    <a:pt x="299634" y="3156489"/>
                  </a:cubicBezTo>
                  <a:cubicBezTo>
                    <a:pt x="301356" y="3149601"/>
                    <a:pt x="303260" y="3142755"/>
                    <a:pt x="304800" y="3135824"/>
                  </a:cubicBezTo>
                  <a:cubicBezTo>
                    <a:pt x="309096" y="3116493"/>
                    <a:pt x="310419" y="3094043"/>
                    <a:pt x="325465" y="3078997"/>
                  </a:cubicBezTo>
                  <a:cubicBezTo>
                    <a:pt x="329855" y="3074607"/>
                    <a:pt x="335797" y="3072109"/>
                    <a:pt x="340963" y="3068665"/>
                  </a:cubicBezTo>
                  <a:cubicBezTo>
                    <a:pt x="353947" y="3029710"/>
                    <a:pt x="336433" y="3077724"/>
                    <a:pt x="356461" y="3037668"/>
                  </a:cubicBezTo>
                  <a:cubicBezTo>
                    <a:pt x="360166" y="3030259"/>
                    <a:pt x="365139" y="3008122"/>
                    <a:pt x="366794" y="3001505"/>
                  </a:cubicBezTo>
                  <a:cubicBezTo>
                    <a:pt x="368516" y="2932624"/>
                    <a:pt x="368901" y="2863696"/>
                    <a:pt x="371960" y="2794861"/>
                  </a:cubicBezTo>
                  <a:cubicBezTo>
                    <a:pt x="372350" y="2786089"/>
                    <a:pt x="377126" y="2777812"/>
                    <a:pt x="377126" y="2769031"/>
                  </a:cubicBezTo>
                  <a:cubicBezTo>
                    <a:pt x="377126" y="2748295"/>
                    <a:pt x="374700" y="2727592"/>
                    <a:pt x="371960" y="2707038"/>
                  </a:cubicBezTo>
                  <a:cubicBezTo>
                    <a:pt x="371240" y="2701640"/>
                    <a:pt x="369596" y="2696209"/>
                    <a:pt x="366794" y="2691539"/>
                  </a:cubicBezTo>
                  <a:cubicBezTo>
                    <a:pt x="364288" y="2687362"/>
                    <a:pt x="359905" y="2684651"/>
                    <a:pt x="356461" y="2681207"/>
                  </a:cubicBezTo>
                  <a:cubicBezTo>
                    <a:pt x="358183" y="2662265"/>
                    <a:pt x="358937" y="2643209"/>
                    <a:pt x="361627" y="2624380"/>
                  </a:cubicBezTo>
                  <a:cubicBezTo>
                    <a:pt x="364698" y="2602884"/>
                    <a:pt x="366892" y="2612026"/>
                    <a:pt x="382292" y="2598550"/>
                  </a:cubicBezTo>
                  <a:cubicBezTo>
                    <a:pt x="391456" y="2590532"/>
                    <a:pt x="396182" y="2575107"/>
                    <a:pt x="408122" y="2572719"/>
                  </a:cubicBezTo>
                  <a:cubicBezTo>
                    <a:pt x="425880" y="2569167"/>
                    <a:pt x="437591" y="2567251"/>
                    <a:pt x="454617" y="2562387"/>
                  </a:cubicBezTo>
                  <a:cubicBezTo>
                    <a:pt x="459853" y="2560891"/>
                    <a:pt x="464950" y="2558943"/>
                    <a:pt x="470116" y="2557221"/>
                  </a:cubicBezTo>
                  <a:cubicBezTo>
                    <a:pt x="475282" y="2553777"/>
                    <a:pt x="481736" y="2551737"/>
                    <a:pt x="485614" y="2546889"/>
                  </a:cubicBezTo>
                  <a:cubicBezTo>
                    <a:pt x="489016" y="2542637"/>
                    <a:pt x="488135" y="2536150"/>
                    <a:pt x="490780" y="2531390"/>
                  </a:cubicBezTo>
                  <a:cubicBezTo>
                    <a:pt x="496810" y="2520535"/>
                    <a:pt x="504556" y="2510726"/>
                    <a:pt x="511444" y="2500394"/>
                  </a:cubicBezTo>
                  <a:lnTo>
                    <a:pt x="521777" y="2484895"/>
                  </a:lnTo>
                  <a:cubicBezTo>
                    <a:pt x="528273" y="2465407"/>
                    <a:pt x="529845" y="2456162"/>
                    <a:pt x="547607" y="2438400"/>
                  </a:cubicBezTo>
                  <a:lnTo>
                    <a:pt x="573438" y="2412570"/>
                  </a:lnTo>
                  <a:cubicBezTo>
                    <a:pt x="579754" y="2399937"/>
                    <a:pt x="584974" y="2387361"/>
                    <a:pt x="594102" y="2376407"/>
                  </a:cubicBezTo>
                  <a:cubicBezTo>
                    <a:pt x="598779" y="2370795"/>
                    <a:pt x="604434" y="2366075"/>
                    <a:pt x="609600" y="2360909"/>
                  </a:cubicBezTo>
                  <a:cubicBezTo>
                    <a:pt x="618693" y="2333630"/>
                    <a:pt x="611745" y="2349942"/>
                    <a:pt x="635431" y="2314414"/>
                  </a:cubicBezTo>
                  <a:cubicBezTo>
                    <a:pt x="648465" y="2294863"/>
                    <a:pt x="641373" y="2303307"/>
                    <a:pt x="656095" y="2288583"/>
                  </a:cubicBezTo>
                  <a:cubicBezTo>
                    <a:pt x="657817" y="2283417"/>
                    <a:pt x="658459" y="2277754"/>
                    <a:pt x="661261" y="2273085"/>
                  </a:cubicBezTo>
                  <a:cubicBezTo>
                    <a:pt x="663767" y="2268908"/>
                    <a:pt x="668551" y="2266556"/>
                    <a:pt x="671594" y="2262753"/>
                  </a:cubicBezTo>
                  <a:cubicBezTo>
                    <a:pt x="675473" y="2257905"/>
                    <a:pt x="678482" y="2252421"/>
                    <a:pt x="681926" y="2247255"/>
                  </a:cubicBezTo>
                  <a:cubicBezTo>
                    <a:pt x="694910" y="2208300"/>
                    <a:pt x="677396" y="2256314"/>
                    <a:pt x="697424" y="2216258"/>
                  </a:cubicBezTo>
                  <a:cubicBezTo>
                    <a:pt x="699859" y="2211387"/>
                    <a:pt x="699188" y="2205012"/>
                    <a:pt x="702590" y="2200760"/>
                  </a:cubicBezTo>
                  <a:cubicBezTo>
                    <a:pt x="706469" y="2195912"/>
                    <a:pt x="712922" y="2193872"/>
                    <a:pt x="718088" y="2190428"/>
                  </a:cubicBezTo>
                  <a:cubicBezTo>
                    <a:pt x="724585" y="2170939"/>
                    <a:pt x="726156" y="2161697"/>
                    <a:pt x="743919" y="2143933"/>
                  </a:cubicBezTo>
                  <a:lnTo>
                    <a:pt x="769749" y="2118102"/>
                  </a:lnTo>
                  <a:lnTo>
                    <a:pt x="780082" y="2107770"/>
                  </a:lnTo>
                  <a:cubicBezTo>
                    <a:pt x="789053" y="2080857"/>
                    <a:pt x="779372" y="2102200"/>
                    <a:pt x="795580" y="2081939"/>
                  </a:cubicBezTo>
                  <a:cubicBezTo>
                    <a:pt x="815258" y="2057340"/>
                    <a:pt x="794844" y="2073820"/>
                    <a:pt x="821410" y="2056109"/>
                  </a:cubicBezTo>
                  <a:cubicBezTo>
                    <a:pt x="836049" y="2012201"/>
                    <a:pt x="815632" y="2065741"/>
                    <a:pt x="836909" y="2030278"/>
                  </a:cubicBezTo>
                  <a:cubicBezTo>
                    <a:pt x="839711" y="2025609"/>
                    <a:pt x="838224" y="2018631"/>
                    <a:pt x="842075" y="2014780"/>
                  </a:cubicBezTo>
                  <a:cubicBezTo>
                    <a:pt x="845926" y="2010929"/>
                    <a:pt x="852407" y="2011336"/>
                    <a:pt x="857573" y="2009614"/>
                  </a:cubicBezTo>
                  <a:cubicBezTo>
                    <a:pt x="861017" y="2004448"/>
                    <a:pt x="864026" y="1998964"/>
                    <a:pt x="867905" y="1994116"/>
                  </a:cubicBezTo>
                  <a:cubicBezTo>
                    <a:pt x="876318" y="1983599"/>
                    <a:pt x="882228" y="1981123"/>
                    <a:pt x="893736" y="1973451"/>
                  </a:cubicBezTo>
                  <a:cubicBezTo>
                    <a:pt x="897180" y="1968285"/>
                    <a:pt x="901291" y="1963506"/>
                    <a:pt x="904068" y="1957953"/>
                  </a:cubicBezTo>
                  <a:cubicBezTo>
                    <a:pt x="906503" y="1953082"/>
                    <a:pt x="905383" y="1946305"/>
                    <a:pt x="909234" y="1942455"/>
                  </a:cubicBezTo>
                  <a:cubicBezTo>
                    <a:pt x="913085" y="1938604"/>
                    <a:pt x="919567" y="1939011"/>
                    <a:pt x="924733" y="1937289"/>
                  </a:cubicBezTo>
                  <a:cubicBezTo>
                    <a:pt x="928177" y="1933845"/>
                    <a:pt x="932022" y="1930760"/>
                    <a:pt x="935065" y="1926956"/>
                  </a:cubicBezTo>
                  <a:cubicBezTo>
                    <a:pt x="938943" y="1922108"/>
                    <a:pt x="941272" y="1916098"/>
                    <a:pt x="945397" y="1911458"/>
                  </a:cubicBezTo>
                  <a:cubicBezTo>
                    <a:pt x="955105" y="1900537"/>
                    <a:pt x="968289" y="1892619"/>
                    <a:pt x="976394" y="1880461"/>
                  </a:cubicBezTo>
                  <a:cubicBezTo>
                    <a:pt x="990170" y="1859797"/>
                    <a:pt x="981560" y="1868407"/>
                    <a:pt x="1002224" y="1854631"/>
                  </a:cubicBezTo>
                  <a:cubicBezTo>
                    <a:pt x="1005668" y="1849465"/>
                    <a:pt x="1008515" y="1843847"/>
                    <a:pt x="1012556" y="1839133"/>
                  </a:cubicBezTo>
                  <a:cubicBezTo>
                    <a:pt x="1018896" y="1831737"/>
                    <a:pt x="1033221" y="1818468"/>
                    <a:pt x="1033221" y="1818468"/>
                  </a:cubicBezTo>
                  <a:cubicBezTo>
                    <a:pt x="1038604" y="1802318"/>
                    <a:pt x="1043826" y="1782123"/>
                    <a:pt x="1059051" y="1771973"/>
                  </a:cubicBezTo>
                  <a:lnTo>
                    <a:pt x="1074549" y="1761641"/>
                  </a:lnTo>
                  <a:cubicBezTo>
                    <a:pt x="1091894" y="1709615"/>
                    <a:pt x="1065445" y="1790271"/>
                    <a:pt x="1084882" y="1725478"/>
                  </a:cubicBezTo>
                  <a:cubicBezTo>
                    <a:pt x="1088011" y="1715046"/>
                    <a:pt x="1091770" y="1704814"/>
                    <a:pt x="1095214" y="1694482"/>
                  </a:cubicBezTo>
                  <a:cubicBezTo>
                    <a:pt x="1096936" y="1689316"/>
                    <a:pt x="1099059" y="1684266"/>
                    <a:pt x="1100380" y="1678983"/>
                  </a:cubicBezTo>
                  <a:lnTo>
                    <a:pt x="1110712" y="1637655"/>
                  </a:lnTo>
                  <a:cubicBezTo>
                    <a:pt x="1118519" y="1606425"/>
                    <a:pt x="1113633" y="1623724"/>
                    <a:pt x="1126210" y="1585994"/>
                  </a:cubicBezTo>
                  <a:cubicBezTo>
                    <a:pt x="1127932" y="1580828"/>
                    <a:pt x="1127526" y="1574346"/>
                    <a:pt x="1131377" y="1570495"/>
                  </a:cubicBezTo>
                  <a:lnTo>
                    <a:pt x="1146875" y="1554997"/>
                  </a:lnTo>
                  <a:lnTo>
                    <a:pt x="1157207" y="1524000"/>
                  </a:lnTo>
                  <a:cubicBezTo>
                    <a:pt x="1158929" y="1518834"/>
                    <a:pt x="1158522" y="1512353"/>
                    <a:pt x="1162373" y="1508502"/>
                  </a:cubicBezTo>
                  <a:lnTo>
                    <a:pt x="1177871" y="1493004"/>
                  </a:lnTo>
                  <a:cubicBezTo>
                    <a:pt x="1179593" y="1487838"/>
                    <a:pt x="1180602" y="1482376"/>
                    <a:pt x="1183038" y="1477505"/>
                  </a:cubicBezTo>
                  <a:cubicBezTo>
                    <a:pt x="1185815" y="1471952"/>
                    <a:pt x="1190924" y="1467714"/>
                    <a:pt x="1193370" y="1462007"/>
                  </a:cubicBezTo>
                  <a:cubicBezTo>
                    <a:pt x="1196167" y="1455481"/>
                    <a:pt x="1195739" y="1447869"/>
                    <a:pt x="1198536" y="1441343"/>
                  </a:cubicBezTo>
                  <a:cubicBezTo>
                    <a:pt x="1205424" y="1425269"/>
                    <a:pt x="1210589" y="1424697"/>
                    <a:pt x="1224366" y="1415512"/>
                  </a:cubicBezTo>
                  <a:cubicBezTo>
                    <a:pt x="1227769" y="1405304"/>
                    <a:pt x="1230762" y="1391798"/>
                    <a:pt x="1239865" y="1384516"/>
                  </a:cubicBezTo>
                  <a:cubicBezTo>
                    <a:pt x="1244117" y="1381114"/>
                    <a:pt x="1250197" y="1381072"/>
                    <a:pt x="1255363" y="1379350"/>
                  </a:cubicBezTo>
                  <a:cubicBezTo>
                    <a:pt x="1257085" y="1374184"/>
                    <a:pt x="1256678" y="1367702"/>
                    <a:pt x="1260529" y="1363851"/>
                  </a:cubicBezTo>
                  <a:cubicBezTo>
                    <a:pt x="1269310" y="1355070"/>
                    <a:pt x="1291526" y="1343187"/>
                    <a:pt x="1291526" y="1343187"/>
                  </a:cubicBezTo>
                  <a:cubicBezTo>
                    <a:pt x="1293248" y="1338021"/>
                    <a:pt x="1293890" y="1332358"/>
                    <a:pt x="1296692" y="1327689"/>
                  </a:cubicBezTo>
                  <a:cubicBezTo>
                    <a:pt x="1302450" y="1318092"/>
                    <a:pt x="1314398" y="1313523"/>
                    <a:pt x="1322522" y="1307024"/>
                  </a:cubicBezTo>
                  <a:cubicBezTo>
                    <a:pt x="1326326" y="1303981"/>
                    <a:pt x="1328678" y="1299198"/>
                    <a:pt x="1332855" y="1296692"/>
                  </a:cubicBezTo>
                  <a:cubicBezTo>
                    <a:pt x="1337524" y="1293890"/>
                    <a:pt x="1342914" y="1291791"/>
                    <a:pt x="1348353" y="1291526"/>
                  </a:cubicBezTo>
                  <a:cubicBezTo>
                    <a:pt x="1413735" y="1288337"/>
                    <a:pt x="1479228" y="1288082"/>
                    <a:pt x="1544665" y="1286360"/>
                  </a:cubicBezTo>
                  <a:cubicBezTo>
                    <a:pt x="1556719" y="1284638"/>
                    <a:pt x="1568887" y="1283582"/>
                    <a:pt x="1580827" y="1281194"/>
                  </a:cubicBezTo>
                  <a:cubicBezTo>
                    <a:pt x="1586167" y="1280126"/>
                    <a:pt x="1591090" y="1277524"/>
                    <a:pt x="1596326" y="1276028"/>
                  </a:cubicBezTo>
                  <a:cubicBezTo>
                    <a:pt x="1603153" y="1274077"/>
                    <a:pt x="1610102" y="1272583"/>
                    <a:pt x="1616990" y="1270861"/>
                  </a:cubicBezTo>
                  <a:cubicBezTo>
                    <a:pt x="1641550" y="1254487"/>
                    <a:pt x="1626597" y="1262493"/>
                    <a:pt x="1663485" y="1250197"/>
                  </a:cubicBezTo>
                  <a:lnTo>
                    <a:pt x="1678983" y="1245031"/>
                  </a:lnTo>
                  <a:lnTo>
                    <a:pt x="1694482" y="1239865"/>
                  </a:lnTo>
                  <a:cubicBezTo>
                    <a:pt x="1697926" y="1234699"/>
                    <a:pt x="1700044" y="1228341"/>
                    <a:pt x="1704814" y="1224366"/>
                  </a:cubicBezTo>
                  <a:cubicBezTo>
                    <a:pt x="1710730" y="1219436"/>
                    <a:pt x="1718792" y="1217855"/>
                    <a:pt x="1725478" y="1214034"/>
                  </a:cubicBezTo>
                  <a:cubicBezTo>
                    <a:pt x="1730869" y="1210954"/>
                    <a:pt x="1735811" y="1207146"/>
                    <a:pt x="1740977" y="1203702"/>
                  </a:cubicBezTo>
                  <a:cubicBezTo>
                    <a:pt x="1760068" y="1175066"/>
                    <a:pt x="1740386" y="1197717"/>
                    <a:pt x="1766807" y="1183038"/>
                  </a:cubicBezTo>
                  <a:cubicBezTo>
                    <a:pt x="1777662" y="1177007"/>
                    <a:pt x="1797804" y="1162373"/>
                    <a:pt x="1797804" y="1162373"/>
                  </a:cubicBezTo>
                  <a:cubicBezTo>
                    <a:pt x="1801248" y="1157207"/>
                    <a:pt x="1803288" y="1150754"/>
                    <a:pt x="1808136" y="1146875"/>
                  </a:cubicBezTo>
                  <a:cubicBezTo>
                    <a:pt x="1812388" y="1143473"/>
                    <a:pt x="1818763" y="1144144"/>
                    <a:pt x="1823634" y="1141709"/>
                  </a:cubicBezTo>
                  <a:cubicBezTo>
                    <a:pt x="1829188" y="1138932"/>
                    <a:pt x="1833967" y="1134821"/>
                    <a:pt x="1839133" y="1131377"/>
                  </a:cubicBezTo>
                  <a:cubicBezTo>
                    <a:pt x="1850766" y="1096475"/>
                    <a:pt x="1834633" y="1134305"/>
                    <a:pt x="1859797" y="1105546"/>
                  </a:cubicBezTo>
                  <a:cubicBezTo>
                    <a:pt x="1867974" y="1096201"/>
                    <a:pt x="1880461" y="1074550"/>
                    <a:pt x="1880461" y="1074550"/>
                  </a:cubicBezTo>
                  <a:lnTo>
                    <a:pt x="1890794" y="1043553"/>
                  </a:lnTo>
                  <a:cubicBezTo>
                    <a:pt x="1892516" y="1038387"/>
                    <a:pt x="1892110" y="1031906"/>
                    <a:pt x="1895960" y="1028055"/>
                  </a:cubicBezTo>
                  <a:lnTo>
                    <a:pt x="1906292" y="1017722"/>
                  </a:lnTo>
                  <a:cubicBezTo>
                    <a:pt x="1908014" y="1012556"/>
                    <a:pt x="1908813" y="1006984"/>
                    <a:pt x="1911458" y="1002224"/>
                  </a:cubicBezTo>
                  <a:cubicBezTo>
                    <a:pt x="1917488" y="991369"/>
                    <a:pt x="1932122" y="971228"/>
                    <a:pt x="1932122" y="971228"/>
                  </a:cubicBezTo>
                  <a:cubicBezTo>
                    <a:pt x="1933844" y="966062"/>
                    <a:pt x="1934486" y="960399"/>
                    <a:pt x="1937288" y="955729"/>
                  </a:cubicBezTo>
                  <a:cubicBezTo>
                    <a:pt x="1939794" y="951552"/>
                    <a:pt x="1944578" y="949200"/>
                    <a:pt x="1947621" y="945397"/>
                  </a:cubicBezTo>
                  <a:cubicBezTo>
                    <a:pt x="1951500" y="940549"/>
                    <a:pt x="1954509" y="935065"/>
                    <a:pt x="1957953" y="929899"/>
                  </a:cubicBezTo>
                  <a:cubicBezTo>
                    <a:pt x="1959675" y="924733"/>
                    <a:pt x="1960474" y="919160"/>
                    <a:pt x="1963119" y="914400"/>
                  </a:cubicBezTo>
                  <a:cubicBezTo>
                    <a:pt x="1977723" y="888112"/>
                    <a:pt x="1978439" y="888748"/>
                    <a:pt x="1994116" y="873072"/>
                  </a:cubicBezTo>
                  <a:cubicBezTo>
                    <a:pt x="1995838" y="867906"/>
                    <a:pt x="1996637" y="862333"/>
                    <a:pt x="1999282" y="857573"/>
                  </a:cubicBezTo>
                  <a:cubicBezTo>
                    <a:pt x="2005312" y="846718"/>
                    <a:pt x="2013058" y="836909"/>
                    <a:pt x="2019946" y="826577"/>
                  </a:cubicBezTo>
                  <a:lnTo>
                    <a:pt x="2030278" y="811078"/>
                  </a:lnTo>
                  <a:cubicBezTo>
                    <a:pt x="2033722" y="805912"/>
                    <a:pt x="2038646" y="801470"/>
                    <a:pt x="2040610" y="795580"/>
                  </a:cubicBezTo>
                  <a:cubicBezTo>
                    <a:pt x="2042332" y="790414"/>
                    <a:pt x="2042375" y="784334"/>
                    <a:pt x="2045777" y="780082"/>
                  </a:cubicBezTo>
                  <a:cubicBezTo>
                    <a:pt x="2049656" y="775234"/>
                    <a:pt x="2056427" y="773629"/>
                    <a:pt x="2061275" y="769750"/>
                  </a:cubicBezTo>
                  <a:cubicBezTo>
                    <a:pt x="2086840" y="749297"/>
                    <a:pt x="2055084" y="770773"/>
                    <a:pt x="2081939" y="743919"/>
                  </a:cubicBezTo>
                  <a:cubicBezTo>
                    <a:pt x="2086330" y="739529"/>
                    <a:pt x="2092765" y="737676"/>
                    <a:pt x="2097438" y="733587"/>
                  </a:cubicBezTo>
                  <a:cubicBezTo>
                    <a:pt x="2133970" y="701622"/>
                    <a:pt x="2108652" y="712628"/>
                    <a:pt x="2138766" y="702590"/>
                  </a:cubicBezTo>
                  <a:cubicBezTo>
                    <a:pt x="2142210" y="699146"/>
                    <a:pt x="2144922" y="694764"/>
                    <a:pt x="2149099" y="692258"/>
                  </a:cubicBezTo>
                  <a:cubicBezTo>
                    <a:pt x="2153768" y="689456"/>
                    <a:pt x="2160345" y="690494"/>
                    <a:pt x="2164597" y="687092"/>
                  </a:cubicBezTo>
                  <a:cubicBezTo>
                    <a:pt x="2176761" y="677361"/>
                    <a:pt x="2171221" y="668281"/>
                    <a:pt x="2185261" y="661261"/>
                  </a:cubicBezTo>
                  <a:cubicBezTo>
                    <a:pt x="2195002" y="656390"/>
                    <a:pt x="2206517" y="655800"/>
                    <a:pt x="2216258" y="650929"/>
                  </a:cubicBezTo>
                  <a:cubicBezTo>
                    <a:pt x="2223146" y="647485"/>
                    <a:pt x="2230514" y="644869"/>
                    <a:pt x="2236922" y="640597"/>
                  </a:cubicBezTo>
                  <a:cubicBezTo>
                    <a:pt x="2265287" y="621688"/>
                    <a:pt x="2226780" y="637090"/>
                    <a:pt x="2262753" y="625099"/>
                  </a:cubicBezTo>
                  <a:lnTo>
                    <a:pt x="2288583" y="599268"/>
                  </a:lnTo>
                  <a:cubicBezTo>
                    <a:pt x="2292027" y="595824"/>
                    <a:pt x="2294295" y="590476"/>
                    <a:pt x="2298916" y="588936"/>
                  </a:cubicBezTo>
                  <a:lnTo>
                    <a:pt x="2314414" y="583770"/>
                  </a:lnTo>
                  <a:lnTo>
                    <a:pt x="2345410" y="552773"/>
                  </a:lnTo>
                  <a:cubicBezTo>
                    <a:pt x="2348854" y="549329"/>
                    <a:pt x="2353041" y="546494"/>
                    <a:pt x="2355743" y="542441"/>
                  </a:cubicBezTo>
                  <a:cubicBezTo>
                    <a:pt x="2373456" y="515871"/>
                    <a:pt x="2356972" y="536293"/>
                    <a:pt x="2381573" y="516611"/>
                  </a:cubicBezTo>
                  <a:cubicBezTo>
                    <a:pt x="2401835" y="500401"/>
                    <a:pt x="2380487" y="510084"/>
                    <a:pt x="2407404" y="501112"/>
                  </a:cubicBezTo>
                  <a:cubicBezTo>
                    <a:pt x="2412570" y="497668"/>
                    <a:pt x="2417012" y="492743"/>
                    <a:pt x="2422902" y="490780"/>
                  </a:cubicBezTo>
                  <a:cubicBezTo>
                    <a:pt x="2431839" y="487801"/>
                    <a:pt x="2490893" y="480990"/>
                    <a:pt x="2495227" y="480448"/>
                  </a:cubicBezTo>
                  <a:cubicBezTo>
                    <a:pt x="2505559" y="477004"/>
                    <a:pt x="2520183" y="479178"/>
                    <a:pt x="2526224" y="470116"/>
                  </a:cubicBezTo>
                  <a:cubicBezTo>
                    <a:pt x="2529668" y="464950"/>
                    <a:pt x="2531291" y="457908"/>
                    <a:pt x="2536556" y="454617"/>
                  </a:cubicBezTo>
                  <a:cubicBezTo>
                    <a:pt x="2545792" y="448845"/>
                    <a:pt x="2558491" y="450326"/>
                    <a:pt x="2567553" y="444285"/>
                  </a:cubicBezTo>
                  <a:lnTo>
                    <a:pt x="2598549" y="423621"/>
                  </a:lnTo>
                  <a:cubicBezTo>
                    <a:pt x="2603715" y="420177"/>
                    <a:pt x="2608158" y="415253"/>
                    <a:pt x="2614048" y="413289"/>
                  </a:cubicBezTo>
                  <a:cubicBezTo>
                    <a:pt x="2619214" y="411567"/>
                    <a:pt x="2624675" y="410557"/>
                    <a:pt x="2629546" y="408122"/>
                  </a:cubicBezTo>
                  <a:cubicBezTo>
                    <a:pt x="2638495" y="403647"/>
                    <a:pt x="2648971" y="395465"/>
                    <a:pt x="2655377" y="387458"/>
                  </a:cubicBezTo>
                  <a:cubicBezTo>
                    <a:pt x="2659256" y="382610"/>
                    <a:pt x="2662265" y="377126"/>
                    <a:pt x="2665709" y="371960"/>
                  </a:cubicBezTo>
                  <a:cubicBezTo>
                    <a:pt x="2663987" y="366794"/>
                    <a:pt x="2664394" y="360312"/>
                    <a:pt x="2660543" y="356461"/>
                  </a:cubicBezTo>
                  <a:cubicBezTo>
                    <a:pt x="2656692" y="352610"/>
                    <a:pt x="2649915" y="353730"/>
                    <a:pt x="2645044" y="351295"/>
                  </a:cubicBezTo>
                  <a:cubicBezTo>
                    <a:pt x="2639491" y="348518"/>
                    <a:pt x="2635220" y="343485"/>
                    <a:pt x="2629546" y="340963"/>
                  </a:cubicBezTo>
                  <a:cubicBezTo>
                    <a:pt x="2619593" y="336540"/>
                    <a:pt x="2598549" y="330631"/>
                    <a:pt x="2598549" y="330631"/>
                  </a:cubicBezTo>
                  <a:cubicBezTo>
                    <a:pt x="2569913" y="311540"/>
                    <a:pt x="2592564" y="331222"/>
                    <a:pt x="2577885" y="304800"/>
                  </a:cubicBezTo>
                  <a:cubicBezTo>
                    <a:pt x="2571855" y="293945"/>
                    <a:pt x="2557221" y="273804"/>
                    <a:pt x="2557221" y="273804"/>
                  </a:cubicBezTo>
                  <a:cubicBezTo>
                    <a:pt x="2555499" y="268638"/>
                    <a:pt x="2554857" y="262975"/>
                    <a:pt x="2552055" y="258305"/>
                  </a:cubicBezTo>
                  <a:cubicBezTo>
                    <a:pt x="2549549" y="254128"/>
                    <a:pt x="2543432" y="252534"/>
                    <a:pt x="2541722" y="247973"/>
                  </a:cubicBezTo>
                  <a:cubicBezTo>
                    <a:pt x="2538044" y="238165"/>
                    <a:pt x="2538828" y="227202"/>
                    <a:pt x="2536556" y="216977"/>
                  </a:cubicBezTo>
                  <a:cubicBezTo>
                    <a:pt x="2535375" y="211661"/>
                    <a:pt x="2532886" y="206714"/>
                    <a:pt x="2531390" y="201478"/>
                  </a:cubicBezTo>
                  <a:cubicBezTo>
                    <a:pt x="2525620" y="181282"/>
                    <a:pt x="2529374" y="181045"/>
                    <a:pt x="2515892" y="165316"/>
                  </a:cubicBezTo>
                  <a:cubicBezTo>
                    <a:pt x="2486441" y="130956"/>
                    <a:pt x="2507228" y="153234"/>
                    <a:pt x="2479729" y="139485"/>
                  </a:cubicBezTo>
                  <a:cubicBezTo>
                    <a:pt x="2474176" y="136708"/>
                    <a:pt x="2469905" y="131675"/>
                    <a:pt x="2464231" y="129153"/>
                  </a:cubicBezTo>
                  <a:cubicBezTo>
                    <a:pt x="2454278" y="124730"/>
                    <a:pt x="2443566" y="122265"/>
                    <a:pt x="2433234" y="118821"/>
                  </a:cubicBezTo>
                  <a:lnTo>
                    <a:pt x="2402238" y="108489"/>
                  </a:lnTo>
                  <a:cubicBezTo>
                    <a:pt x="2397072" y="106767"/>
                    <a:pt x="2391270" y="106343"/>
                    <a:pt x="2386739" y="103322"/>
                  </a:cubicBezTo>
                  <a:cubicBezTo>
                    <a:pt x="2381573" y="99878"/>
                    <a:pt x="2377131" y="94953"/>
                    <a:pt x="2371241" y="92990"/>
                  </a:cubicBezTo>
                  <a:cubicBezTo>
                    <a:pt x="2361304" y="89678"/>
                    <a:pt x="2350576" y="89546"/>
                    <a:pt x="2340244" y="87824"/>
                  </a:cubicBezTo>
                  <a:lnTo>
                    <a:pt x="2293749" y="72326"/>
                  </a:lnTo>
                  <a:cubicBezTo>
                    <a:pt x="2288583" y="70604"/>
                    <a:pt x="2282782" y="70181"/>
                    <a:pt x="2278251" y="67160"/>
                  </a:cubicBezTo>
                  <a:cubicBezTo>
                    <a:pt x="2273085" y="63716"/>
                    <a:pt x="2268427" y="59350"/>
                    <a:pt x="2262753" y="56828"/>
                  </a:cubicBezTo>
                  <a:cubicBezTo>
                    <a:pt x="2252800" y="52405"/>
                    <a:pt x="2231756" y="46495"/>
                    <a:pt x="2231756" y="46495"/>
                  </a:cubicBezTo>
                  <a:cubicBezTo>
                    <a:pt x="2226590" y="43051"/>
                    <a:pt x="2221811" y="38940"/>
                    <a:pt x="2216258" y="36163"/>
                  </a:cubicBezTo>
                  <a:cubicBezTo>
                    <a:pt x="2211387" y="33728"/>
                    <a:pt x="2205429" y="33799"/>
                    <a:pt x="2200760" y="30997"/>
                  </a:cubicBezTo>
                  <a:cubicBezTo>
                    <a:pt x="2196583" y="28491"/>
                    <a:pt x="2194784" y="22843"/>
                    <a:pt x="2190427" y="20665"/>
                  </a:cubicBezTo>
                  <a:cubicBezTo>
                    <a:pt x="2180686" y="15795"/>
                    <a:pt x="2169763" y="13777"/>
                    <a:pt x="2159431" y="10333"/>
                  </a:cubicBezTo>
                  <a:lnTo>
                    <a:pt x="2143933" y="5166"/>
                  </a:lnTo>
                  <a:lnTo>
                    <a:pt x="2128434" y="0"/>
                  </a:lnTo>
                  <a:cubicBezTo>
                    <a:pt x="2085383" y="1722"/>
                    <a:pt x="2042104" y="408"/>
                    <a:pt x="1999282" y="5166"/>
                  </a:cubicBezTo>
                  <a:cubicBezTo>
                    <a:pt x="1994441" y="5704"/>
                    <a:pt x="1993306" y="13321"/>
                    <a:pt x="1988949" y="15499"/>
                  </a:cubicBezTo>
                  <a:cubicBezTo>
                    <a:pt x="1982599" y="18674"/>
                    <a:pt x="1975173" y="18943"/>
                    <a:pt x="1968285" y="20665"/>
                  </a:cubicBezTo>
                  <a:cubicBezTo>
                    <a:pt x="1963119" y="24109"/>
                    <a:pt x="1958340" y="28220"/>
                    <a:pt x="1952787" y="30997"/>
                  </a:cubicBezTo>
                  <a:cubicBezTo>
                    <a:pt x="1947916" y="33432"/>
                    <a:pt x="1941540" y="32761"/>
                    <a:pt x="1937288" y="36163"/>
                  </a:cubicBezTo>
                  <a:cubicBezTo>
                    <a:pt x="1932440" y="40041"/>
                    <a:pt x="1930834" y="46813"/>
                    <a:pt x="1926956" y="51661"/>
                  </a:cubicBezTo>
                  <a:cubicBezTo>
                    <a:pt x="1918542" y="62179"/>
                    <a:pt x="1912636" y="64652"/>
                    <a:pt x="1901126" y="72326"/>
                  </a:cubicBezTo>
                  <a:cubicBezTo>
                    <a:pt x="1897682" y="77492"/>
                    <a:pt x="1894673" y="82976"/>
                    <a:pt x="1890794" y="87824"/>
                  </a:cubicBezTo>
                  <a:cubicBezTo>
                    <a:pt x="1882383" y="98338"/>
                    <a:pt x="1876467" y="100819"/>
                    <a:pt x="1864963" y="108489"/>
                  </a:cubicBezTo>
                  <a:lnTo>
                    <a:pt x="1844299" y="139485"/>
                  </a:lnTo>
                  <a:lnTo>
                    <a:pt x="1833966" y="154983"/>
                  </a:lnTo>
                  <a:lnTo>
                    <a:pt x="1823634" y="185980"/>
                  </a:lnTo>
                  <a:lnTo>
                    <a:pt x="1818468" y="201478"/>
                  </a:lnTo>
                  <a:cubicBezTo>
                    <a:pt x="1818001" y="207553"/>
                    <a:pt x="1817090" y="268410"/>
                    <a:pt x="1808136" y="289302"/>
                  </a:cubicBezTo>
                  <a:cubicBezTo>
                    <a:pt x="1805690" y="295009"/>
                    <a:pt x="1801248" y="299634"/>
                    <a:pt x="1797804" y="304800"/>
                  </a:cubicBezTo>
                  <a:cubicBezTo>
                    <a:pt x="1796082" y="309966"/>
                    <a:pt x="1796489" y="316448"/>
                    <a:pt x="1792638" y="320299"/>
                  </a:cubicBezTo>
                  <a:cubicBezTo>
                    <a:pt x="1788787" y="324150"/>
                    <a:pt x="1782010" y="323030"/>
                    <a:pt x="1777139" y="325465"/>
                  </a:cubicBezTo>
                  <a:cubicBezTo>
                    <a:pt x="1771586" y="328242"/>
                    <a:pt x="1767194" y="333020"/>
                    <a:pt x="1761641" y="335797"/>
                  </a:cubicBezTo>
                  <a:cubicBezTo>
                    <a:pt x="1756770" y="338232"/>
                    <a:pt x="1751379" y="339467"/>
                    <a:pt x="1746143" y="340963"/>
                  </a:cubicBezTo>
                  <a:cubicBezTo>
                    <a:pt x="1713881" y="350181"/>
                    <a:pt x="1724781" y="344753"/>
                    <a:pt x="1678983" y="351295"/>
                  </a:cubicBezTo>
                  <a:cubicBezTo>
                    <a:pt x="1663674" y="353482"/>
                    <a:pt x="1647533" y="357866"/>
                    <a:pt x="1632488" y="361628"/>
                  </a:cubicBezTo>
                  <a:cubicBezTo>
                    <a:pt x="1627322" y="365072"/>
                    <a:pt x="1622803" y="369780"/>
                    <a:pt x="1616990" y="371960"/>
                  </a:cubicBezTo>
                  <a:cubicBezTo>
                    <a:pt x="1608769" y="375043"/>
                    <a:pt x="1599731" y="375221"/>
                    <a:pt x="1591160" y="377126"/>
                  </a:cubicBezTo>
                  <a:cubicBezTo>
                    <a:pt x="1584229" y="378666"/>
                    <a:pt x="1577322" y="380341"/>
                    <a:pt x="1570495" y="382292"/>
                  </a:cubicBezTo>
                  <a:cubicBezTo>
                    <a:pt x="1565259" y="383788"/>
                    <a:pt x="1560233" y="385962"/>
                    <a:pt x="1554997" y="387458"/>
                  </a:cubicBezTo>
                  <a:cubicBezTo>
                    <a:pt x="1509581" y="400434"/>
                    <a:pt x="1556002" y="385402"/>
                    <a:pt x="1518834" y="397790"/>
                  </a:cubicBezTo>
                  <a:cubicBezTo>
                    <a:pt x="1494274" y="414163"/>
                    <a:pt x="1509225" y="406159"/>
                    <a:pt x="1472339" y="418455"/>
                  </a:cubicBezTo>
                  <a:lnTo>
                    <a:pt x="1456841" y="423621"/>
                  </a:lnTo>
                  <a:cubicBezTo>
                    <a:pt x="1451675" y="425343"/>
                    <a:pt x="1445874" y="425767"/>
                    <a:pt x="1441343" y="428787"/>
                  </a:cubicBezTo>
                  <a:cubicBezTo>
                    <a:pt x="1390998" y="462348"/>
                    <a:pt x="1469197" y="409804"/>
                    <a:pt x="1405180" y="454617"/>
                  </a:cubicBezTo>
                  <a:cubicBezTo>
                    <a:pt x="1395007" y="461738"/>
                    <a:pt x="1384515" y="468394"/>
                    <a:pt x="1374183" y="475282"/>
                  </a:cubicBezTo>
                  <a:cubicBezTo>
                    <a:pt x="1369017" y="478726"/>
                    <a:pt x="1363075" y="481224"/>
                    <a:pt x="1358685" y="485614"/>
                  </a:cubicBezTo>
                  <a:cubicBezTo>
                    <a:pt x="1321863" y="522436"/>
                    <a:pt x="1363657" y="482668"/>
                    <a:pt x="1327688" y="511444"/>
                  </a:cubicBezTo>
                  <a:cubicBezTo>
                    <a:pt x="1323885" y="514487"/>
                    <a:pt x="1321253" y="518854"/>
                    <a:pt x="1317356" y="521777"/>
                  </a:cubicBezTo>
                  <a:cubicBezTo>
                    <a:pt x="1307422" y="529228"/>
                    <a:pt x="1296692" y="535553"/>
                    <a:pt x="1286360" y="542441"/>
                  </a:cubicBezTo>
                  <a:lnTo>
                    <a:pt x="1270861" y="552773"/>
                  </a:lnTo>
                  <a:cubicBezTo>
                    <a:pt x="1267417" y="557939"/>
                    <a:pt x="1265377" y="564393"/>
                    <a:pt x="1260529" y="568272"/>
                  </a:cubicBezTo>
                  <a:cubicBezTo>
                    <a:pt x="1256277" y="571674"/>
                    <a:pt x="1249902" y="571003"/>
                    <a:pt x="1245031" y="573438"/>
                  </a:cubicBezTo>
                  <a:cubicBezTo>
                    <a:pt x="1239478" y="576215"/>
                    <a:pt x="1234699" y="580326"/>
                    <a:pt x="1229533" y="583770"/>
                  </a:cubicBezTo>
                  <a:cubicBezTo>
                    <a:pt x="1227811" y="588936"/>
                    <a:pt x="1228217" y="595417"/>
                    <a:pt x="1224366" y="599268"/>
                  </a:cubicBezTo>
                  <a:cubicBezTo>
                    <a:pt x="1215585" y="608049"/>
                    <a:pt x="1203702" y="613045"/>
                    <a:pt x="1193370" y="619933"/>
                  </a:cubicBezTo>
                  <a:cubicBezTo>
                    <a:pt x="1188204" y="623377"/>
                    <a:pt x="1182261" y="625875"/>
                    <a:pt x="1177871" y="630265"/>
                  </a:cubicBezTo>
                  <a:cubicBezTo>
                    <a:pt x="1124129" y="684007"/>
                    <a:pt x="1197222" y="612940"/>
                    <a:pt x="1146875" y="656095"/>
                  </a:cubicBezTo>
                  <a:cubicBezTo>
                    <a:pt x="1139479" y="662435"/>
                    <a:pt x="1133098" y="669872"/>
                    <a:pt x="1126210" y="676760"/>
                  </a:cubicBezTo>
                  <a:cubicBezTo>
                    <a:pt x="1121044" y="681926"/>
                    <a:pt x="1116791" y="688205"/>
                    <a:pt x="1110712" y="692258"/>
                  </a:cubicBezTo>
                  <a:lnTo>
                    <a:pt x="1095214" y="702590"/>
                  </a:lnTo>
                  <a:cubicBezTo>
                    <a:pt x="1091770" y="707756"/>
                    <a:pt x="1089730" y="714210"/>
                    <a:pt x="1084882" y="718089"/>
                  </a:cubicBezTo>
                  <a:cubicBezTo>
                    <a:pt x="1080630" y="721491"/>
                    <a:pt x="1072548" y="718824"/>
                    <a:pt x="1069383" y="723255"/>
                  </a:cubicBezTo>
                  <a:cubicBezTo>
                    <a:pt x="1063053" y="732117"/>
                    <a:pt x="1063921" y="744510"/>
                    <a:pt x="1059051" y="754251"/>
                  </a:cubicBezTo>
                  <a:cubicBezTo>
                    <a:pt x="1055607" y="761139"/>
                    <a:pt x="1051753" y="767837"/>
                    <a:pt x="1048719" y="774916"/>
                  </a:cubicBezTo>
                  <a:cubicBezTo>
                    <a:pt x="1046574" y="779921"/>
                    <a:pt x="1046198" y="785654"/>
                    <a:pt x="1043553" y="790414"/>
                  </a:cubicBezTo>
                  <a:cubicBezTo>
                    <a:pt x="1037522" y="801269"/>
                    <a:pt x="1022888" y="821411"/>
                    <a:pt x="1022888" y="821411"/>
                  </a:cubicBezTo>
                  <a:lnTo>
                    <a:pt x="1012556" y="852407"/>
                  </a:lnTo>
                  <a:cubicBezTo>
                    <a:pt x="1010834" y="857573"/>
                    <a:pt x="1009825" y="863034"/>
                    <a:pt x="1007390" y="867905"/>
                  </a:cubicBezTo>
                  <a:cubicBezTo>
                    <a:pt x="1003946" y="874793"/>
                    <a:pt x="999762" y="881359"/>
                    <a:pt x="997058" y="888570"/>
                  </a:cubicBezTo>
                  <a:cubicBezTo>
                    <a:pt x="994565" y="895218"/>
                    <a:pt x="993284" y="902272"/>
                    <a:pt x="991892" y="909234"/>
                  </a:cubicBezTo>
                  <a:cubicBezTo>
                    <a:pt x="986307" y="937158"/>
                    <a:pt x="988759" y="936899"/>
                    <a:pt x="981560" y="960895"/>
                  </a:cubicBezTo>
                  <a:cubicBezTo>
                    <a:pt x="978430" y="971327"/>
                    <a:pt x="980289" y="985851"/>
                    <a:pt x="971227" y="991892"/>
                  </a:cubicBezTo>
                  <a:cubicBezTo>
                    <a:pt x="960895" y="998780"/>
                    <a:pt x="949012" y="1003775"/>
                    <a:pt x="940231" y="1012556"/>
                  </a:cubicBezTo>
                  <a:cubicBezTo>
                    <a:pt x="933343" y="1019444"/>
                    <a:pt x="929017" y="1030858"/>
                    <a:pt x="919566" y="1033221"/>
                  </a:cubicBezTo>
                  <a:lnTo>
                    <a:pt x="898902" y="1038387"/>
                  </a:lnTo>
                  <a:cubicBezTo>
                    <a:pt x="893736" y="1041831"/>
                    <a:pt x="887794" y="1044329"/>
                    <a:pt x="883404" y="1048719"/>
                  </a:cubicBezTo>
                  <a:cubicBezTo>
                    <a:pt x="872849" y="1059274"/>
                    <a:pt x="875516" y="1066883"/>
                    <a:pt x="862739" y="1074550"/>
                  </a:cubicBezTo>
                  <a:cubicBezTo>
                    <a:pt x="858070" y="1077352"/>
                    <a:pt x="852407" y="1077994"/>
                    <a:pt x="847241" y="1079716"/>
                  </a:cubicBezTo>
                  <a:lnTo>
                    <a:pt x="836909" y="1110712"/>
                  </a:lnTo>
                  <a:lnTo>
                    <a:pt x="831743" y="1126211"/>
                  </a:lnTo>
                  <a:cubicBezTo>
                    <a:pt x="830212" y="1138456"/>
                    <a:pt x="825137" y="1183630"/>
                    <a:pt x="821410" y="1198536"/>
                  </a:cubicBezTo>
                  <a:cubicBezTo>
                    <a:pt x="821409" y="1198541"/>
                    <a:pt x="808496" y="1237279"/>
                    <a:pt x="805912" y="1245031"/>
                  </a:cubicBezTo>
                  <a:lnTo>
                    <a:pt x="800746" y="1260529"/>
                  </a:lnTo>
                  <a:cubicBezTo>
                    <a:pt x="797343" y="1270739"/>
                    <a:pt x="794353" y="1284243"/>
                    <a:pt x="785248" y="1291526"/>
                  </a:cubicBezTo>
                  <a:cubicBezTo>
                    <a:pt x="780996" y="1294928"/>
                    <a:pt x="774915" y="1294970"/>
                    <a:pt x="769749" y="1296692"/>
                  </a:cubicBezTo>
                  <a:cubicBezTo>
                    <a:pt x="759417" y="1303580"/>
                    <a:pt x="747534" y="1308575"/>
                    <a:pt x="738753" y="1317356"/>
                  </a:cubicBezTo>
                  <a:cubicBezTo>
                    <a:pt x="731865" y="1324244"/>
                    <a:pt x="727330" y="1334940"/>
                    <a:pt x="718088" y="1338021"/>
                  </a:cubicBezTo>
                  <a:cubicBezTo>
                    <a:pt x="712922" y="1339743"/>
                    <a:pt x="707350" y="1340542"/>
                    <a:pt x="702590" y="1343187"/>
                  </a:cubicBezTo>
                  <a:cubicBezTo>
                    <a:pt x="691735" y="1349217"/>
                    <a:pt x="671594" y="1363851"/>
                    <a:pt x="671594" y="1363851"/>
                  </a:cubicBezTo>
                  <a:cubicBezTo>
                    <a:pt x="667392" y="1376455"/>
                    <a:pt x="666109" y="1384834"/>
                    <a:pt x="656095" y="1394848"/>
                  </a:cubicBezTo>
                  <a:cubicBezTo>
                    <a:pt x="651705" y="1399238"/>
                    <a:pt x="645763" y="1401736"/>
                    <a:pt x="640597" y="1405180"/>
                  </a:cubicBezTo>
                  <a:lnTo>
                    <a:pt x="614766" y="1482672"/>
                  </a:lnTo>
                  <a:lnTo>
                    <a:pt x="609600" y="1498170"/>
                  </a:lnTo>
                  <a:cubicBezTo>
                    <a:pt x="607878" y="1503336"/>
                    <a:pt x="608965" y="1510647"/>
                    <a:pt x="604434" y="1513668"/>
                  </a:cubicBezTo>
                  <a:cubicBezTo>
                    <a:pt x="599268" y="1517112"/>
                    <a:pt x="593650" y="1519959"/>
                    <a:pt x="588936" y="1524000"/>
                  </a:cubicBezTo>
                  <a:cubicBezTo>
                    <a:pt x="581540" y="1530340"/>
                    <a:pt x="577513" y="1541584"/>
                    <a:pt x="568271" y="1544665"/>
                  </a:cubicBezTo>
                  <a:lnTo>
                    <a:pt x="537275" y="1554997"/>
                  </a:lnTo>
                  <a:lnTo>
                    <a:pt x="521777" y="1560163"/>
                  </a:lnTo>
                  <a:cubicBezTo>
                    <a:pt x="511618" y="1575399"/>
                    <a:pt x="510860" y="1578731"/>
                    <a:pt x="495946" y="1591160"/>
                  </a:cubicBezTo>
                  <a:cubicBezTo>
                    <a:pt x="491176" y="1595135"/>
                    <a:pt x="485614" y="1598048"/>
                    <a:pt x="480448" y="1601492"/>
                  </a:cubicBezTo>
                  <a:cubicBezTo>
                    <a:pt x="478726" y="1606658"/>
                    <a:pt x="478084" y="1612321"/>
                    <a:pt x="475282" y="1616990"/>
                  </a:cubicBezTo>
                  <a:cubicBezTo>
                    <a:pt x="456922" y="1647588"/>
                    <a:pt x="465729" y="1593986"/>
                    <a:pt x="444285" y="1658319"/>
                  </a:cubicBezTo>
                  <a:cubicBezTo>
                    <a:pt x="440841" y="1668651"/>
                    <a:pt x="436595" y="1678750"/>
                    <a:pt x="433953" y="1689316"/>
                  </a:cubicBezTo>
                  <a:cubicBezTo>
                    <a:pt x="426657" y="1718499"/>
                    <a:pt x="430179" y="1703018"/>
                    <a:pt x="423621" y="1735811"/>
                  </a:cubicBezTo>
                  <a:cubicBezTo>
                    <a:pt x="425343" y="1759919"/>
                    <a:pt x="426382" y="1784086"/>
                    <a:pt x="428787" y="1808136"/>
                  </a:cubicBezTo>
                  <a:cubicBezTo>
                    <a:pt x="431550" y="1835765"/>
                    <a:pt x="439119" y="1890794"/>
                    <a:pt x="439119" y="1890794"/>
                  </a:cubicBezTo>
                  <a:cubicBezTo>
                    <a:pt x="431530" y="2019805"/>
                    <a:pt x="450655" y="1946808"/>
                    <a:pt x="423621" y="1994116"/>
                  </a:cubicBezTo>
                  <a:cubicBezTo>
                    <a:pt x="419800" y="2000802"/>
                    <a:pt x="417250" y="2008176"/>
                    <a:pt x="413288" y="2014780"/>
                  </a:cubicBezTo>
                  <a:cubicBezTo>
                    <a:pt x="406899" y="2025428"/>
                    <a:pt x="392624" y="2045777"/>
                    <a:pt x="392624" y="2045777"/>
                  </a:cubicBezTo>
                  <a:cubicBezTo>
                    <a:pt x="380759" y="2093236"/>
                    <a:pt x="397907" y="2044339"/>
                    <a:pt x="371960" y="2076773"/>
                  </a:cubicBezTo>
                  <a:cubicBezTo>
                    <a:pt x="368558" y="2081025"/>
                    <a:pt x="369596" y="2087602"/>
                    <a:pt x="366794" y="2092272"/>
                  </a:cubicBezTo>
                  <a:cubicBezTo>
                    <a:pt x="364288" y="2096449"/>
                    <a:pt x="359905" y="2099160"/>
                    <a:pt x="356461" y="2102604"/>
                  </a:cubicBezTo>
                  <a:cubicBezTo>
                    <a:pt x="351004" y="2118974"/>
                    <a:pt x="352408" y="2119293"/>
                    <a:pt x="340963" y="2133600"/>
                  </a:cubicBezTo>
                  <a:cubicBezTo>
                    <a:pt x="337920" y="2137404"/>
                    <a:pt x="333674" y="2140129"/>
                    <a:pt x="330631" y="2143933"/>
                  </a:cubicBezTo>
                  <a:cubicBezTo>
                    <a:pt x="326753" y="2148781"/>
                    <a:pt x="325147" y="2155553"/>
                    <a:pt x="320299" y="2159431"/>
                  </a:cubicBezTo>
                  <a:cubicBezTo>
                    <a:pt x="316047" y="2162833"/>
                    <a:pt x="309966" y="2162875"/>
                    <a:pt x="304800" y="2164597"/>
                  </a:cubicBezTo>
                  <a:cubicBezTo>
                    <a:pt x="251187" y="2200339"/>
                    <a:pt x="331408" y="2143156"/>
                    <a:pt x="278970" y="2195594"/>
                  </a:cubicBezTo>
                  <a:cubicBezTo>
                    <a:pt x="275119" y="2199445"/>
                    <a:pt x="268637" y="2199038"/>
                    <a:pt x="263471" y="2200760"/>
                  </a:cubicBezTo>
                  <a:cubicBezTo>
                    <a:pt x="240344" y="2270142"/>
                    <a:pt x="263811" y="2194807"/>
                    <a:pt x="253139" y="2381573"/>
                  </a:cubicBezTo>
                  <a:cubicBezTo>
                    <a:pt x="252136" y="2399119"/>
                    <a:pt x="243139" y="2399773"/>
                    <a:pt x="232475" y="2412570"/>
                  </a:cubicBezTo>
                  <a:cubicBezTo>
                    <a:pt x="226014" y="2420324"/>
                    <a:pt x="221377" y="2432933"/>
                    <a:pt x="211810" y="2438400"/>
                  </a:cubicBezTo>
                  <a:cubicBezTo>
                    <a:pt x="201740" y="2444155"/>
                    <a:pt x="164392" y="2455929"/>
                    <a:pt x="154983" y="2459065"/>
                  </a:cubicBezTo>
                  <a:cubicBezTo>
                    <a:pt x="149817" y="2460787"/>
                    <a:pt x="144016" y="2461210"/>
                    <a:pt x="139485" y="2464231"/>
                  </a:cubicBezTo>
                  <a:cubicBezTo>
                    <a:pt x="101182" y="2489765"/>
                    <a:pt x="120665" y="2482460"/>
                    <a:pt x="82658" y="2490061"/>
                  </a:cubicBezTo>
                  <a:cubicBezTo>
                    <a:pt x="62017" y="2551987"/>
                    <a:pt x="88452" y="2467864"/>
                    <a:pt x="72326" y="2639878"/>
                  </a:cubicBezTo>
                  <a:cubicBezTo>
                    <a:pt x="69215" y="2673060"/>
                    <a:pt x="67855" y="2668922"/>
                    <a:pt x="46495" y="2676041"/>
                  </a:cubicBezTo>
                  <a:cubicBezTo>
                    <a:pt x="44773" y="2681207"/>
                    <a:pt x="45180" y="2687688"/>
                    <a:pt x="41329" y="2691539"/>
                  </a:cubicBezTo>
                  <a:cubicBezTo>
                    <a:pt x="37478" y="2695390"/>
                    <a:pt x="28633" y="2692036"/>
                    <a:pt x="25831" y="2696705"/>
                  </a:cubicBezTo>
                  <a:cubicBezTo>
                    <a:pt x="17426" y="2710714"/>
                    <a:pt x="10333" y="2743200"/>
                    <a:pt x="10333" y="2743200"/>
                  </a:cubicBezTo>
                  <a:cubicBezTo>
                    <a:pt x="12055" y="2755254"/>
                    <a:pt x="13111" y="2767423"/>
                    <a:pt x="15499" y="2779363"/>
                  </a:cubicBezTo>
                  <a:cubicBezTo>
                    <a:pt x="16567" y="2784703"/>
                    <a:pt x="19484" y="2789545"/>
                    <a:pt x="20665" y="2794861"/>
                  </a:cubicBezTo>
                  <a:cubicBezTo>
                    <a:pt x="22937" y="2805086"/>
                    <a:pt x="23777" y="2815587"/>
                    <a:pt x="25831" y="2825858"/>
                  </a:cubicBezTo>
                  <a:cubicBezTo>
                    <a:pt x="35492" y="2874163"/>
                    <a:pt x="26317" y="2822638"/>
                    <a:pt x="36163" y="2862021"/>
                  </a:cubicBezTo>
                  <a:cubicBezTo>
                    <a:pt x="38293" y="2870539"/>
                    <a:pt x="38246" y="2879630"/>
                    <a:pt x="41329" y="2887851"/>
                  </a:cubicBezTo>
                  <a:cubicBezTo>
                    <a:pt x="43509" y="2893665"/>
                    <a:pt x="49139" y="2897676"/>
                    <a:pt x="51661" y="2903350"/>
                  </a:cubicBezTo>
                  <a:cubicBezTo>
                    <a:pt x="76251" y="2958677"/>
                    <a:pt x="48944" y="2914771"/>
                    <a:pt x="72326" y="2949844"/>
                  </a:cubicBezTo>
                  <a:cubicBezTo>
                    <a:pt x="74048" y="2955010"/>
                    <a:pt x="75057" y="2960472"/>
                    <a:pt x="77492" y="2965343"/>
                  </a:cubicBezTo>
                  <a:cubicBezTo>
                    <a:pt x="80269" y="2970896"/>
                    <a:pt x="85302" y="2975167"/>
                    <a:pt x="87824" y="2980841"/>
                  </a:cubicBezTo>
                  <a:cubicBezTo>
                    <a:pt x="92247" y="2990794"/>
                    <a:pt x="98156" y="3011838"/>
                    <a:pt x="98156" y="3011838"/>
                  </a:cubicBezTo>
                  <a:cubicBezTo>
                    <a:pt x="99878" y="3025614"/>
                    <a:pt x="100839" y="3039507"/>
                    <a:pt x="103322" y="3053166"/>
                  </a:cubicBezTo>
                  <a:cubicBezTo>
                    <a:pt x="104296" y="3058524"/>
                    <a:pt x="106992" y="3063429"/>
                    <a:pt x="108488" y="3068665"/>
                  </a:cubicBezTo>
                  <a:cubicBezTo>
                    <a:pt x="117866" y="3101487"/>
                    <a:pt x="107938" y="3077895"/>
                    <a:pt x="123987" y="3109994"/>
                  </a:cubicBezTo>
                  <a:cubicBezTo>
                    <a:pt x="140662" y="3210045"/>
                    <a:pt x="136269" y="3171785"/>
                    <a:pt x="123987" y="3368299"/>
                  </a:cubicBezTo>
                  <a:cubicBezTo>
                    <a:pt x="123507" y="3375985"/>
                    <a:pt x="116359" y="3381752"/>
                    <a:pt x="113655" y="3388963"/>
                  </a:cubicBezTo>
                  <a:cubicBezTo>
                    <a:pt x="109674" y="3399577"/>
                    <a:pt x="105779" y="3425628"/>
                    <a:pt x="103322" y="3435458"/>
                  </a:cubicBezTo>
                  <a:cubicBezTo>
                    <a:pt x="98556" y="3454523"/>
                    <a:pt x="94366" y="3457274"/>
                    <a:pt x="82658" y="3476787"/>
                  </a:cubicBezTo>
                  <a:cubicBezTo>
                    <a:pt x="72141" y="3539887"/>
                    <a:pt x="85179" y="3480395"/>
                    <a:pt x="67160" y="3528448"/>
                  </a:cubicBezTo>
                  <a:cubicBezTo>
                    <a:pt x="64667" y="3535096"/>
                    <a:pt x="63945" y="3542285"/>
                    <a:pt x="61994" y="3549112"/>
                  </a:cubicBezTo>
                  <a:cubicBezTo>
                    <a:pt x="60498" y="3554348"/>
                    <a:pt x="58549" y="3559445"/>
                    <a:pt x="56827" y="3564611"/>
                  </a:cubicBezTo>
                  <a:cubicBezTo>
                    <a:pt x="55105" y="3574943"/>
                    <a:pt x="53933" y="3585382"/>
                    <a:pt x="51661" y="3595607"/>
                  </a:cubicBezTo>
                  <a:cubicBezTo>
                    <a:pt x="50480" y="3600923"/>
                    <a:pt x="47676" y="3605789"/>
                    <a:pt x="46495" y="3611105"/>
                  </a:cubicBezTo>
                  <a:cubicBezTo>
                    <a:pt x="44223" y="3621330"/>
                    <a:pt x="43383" y="3631831"/>
                    <a:pt x="41329" y="3642102"/>
                  </a:cubicBezTo>
                  <a:cubicBezTo>
                    <a:pt x="37426" y="3661619"/>
                    <a:pt x="32419" y="3673998"/>
                    <a:pt x="25831" y="3693763"/>
                  </a:cubicBezTo>
                  <a:cubicBezTo>
                    <a:pt x="6996" y="3750269"/>
                    <a:pt x="37032" y="3664688"/>
                    <a:pt x="10333" y="3724760"/>
                  </a:cubicBezTo>
                  <a:cubicBezTo>
                    <a:pt x="5910" y="3734712"/>
                    <a:pt x="0" y="3755756"/>
                    <a:pt x="0" y="3755756"/>
                  </a:cubicBezTo>
                  <a:cubicBezTo>
                    <a:pt x="3041" y="3798326"/>
                    <a:pt x="2879" y="3838729"/>
                    <a:pt x="15499" y="3879743"/>
                  </a:cubicBezTo>
                  <a:cubicBezTo>
                    <a:pt x="17325" y="3885677"/>
                    <a:pt x="23054" y="3889688"/>
                    <a:pt x="25831" y="3895241"/>
                  </a:cubicBezTo>
                  <a:cubicBezTo>
                    <a:pt x="47222" y="3938023"/>
                    <a:pt x="11715" y="3881814"/>
                    <a:pt x="41329" y="3926238"/>
                  </a:cubicBezTo>
                  <a:cubicBezTo>
                    <a:pt x="56159" y="3985558"/>
                    <a:pt x="35423" y="3912458"/>
                    <a:pt x="56827" y="3962400"/>
                  </a:cubicBezTo>
                  <a:cubicBezTo>
                    <a:pt x="66754" y="3985563"/>
                    <a:pt x="57111" y="3978465"/>
                    <a:pt x="67160" y="3998563"/>
                  </a:cubicBezTo>
                  <a:cubicBezTo>
                    <a:pt x="78447" y="4021138"/>
                    <a:pt x="81797" y="4012339"/>
                    <a:pt x="87824" y="4008895"/>
                  </a:cubicBezTo>
                  <a:close/>
                </a:path>
              </a:pathLst>
            </a:custGeom>
            <a:solidFill>
              <a:srgbClr val="FFFF00">
                <a:alpha val="15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</p:grpSp>
      <p:sp>
        <p:nvSpPr>
          <p:cNvPr id="635" name="8-конечная звезда 634"/>
          <p:cNvSpPr/>
          <p:nvPr/>
        </p:nvSpPr>
        <p:spPr>
          <a:xfrm rot="1262594">
            <a:off x="5582729" y="5703374"/>
            <a:ext cx="72483" cy="72483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636" name="8-конечная звезда 635"/>
          <p:cNvSpPr/>
          <p:nvPr/>
        </p:nvSpPr>
        <p:spPr>
          <a:xfrm rot="1262594">
            <a:off x="5795920" y="5426428"/>
            <a:ext cx="64800" cy="648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637" name="8-конечная звезда 636"/>
          <p:cNvSpPr/>
          <p:nvPr/>
        </p:nvSpPr>
        <p:spPr>
          <a:xfrm rot="1262594">
            <a:off x="5712172" y="5367300"/>
            <a:ext cx="64800" cy="648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651" name="8-конечная звезда 650"/>
          <p:cNvSpPr/>
          <p:nvPr/>
        </p:nvSpPr>
        <p:spPr>
          <a:xfrm rot="1262594">
            <a:off x="5855048" y="5497866"/>
            <a:ext cx="64800" cy="648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653" name="8-конечная звезда 652"/>
          <p:cNvSpPr/>
          <p:nvPr/>
        </p:nvSpPr>
        <p:spPr>
          <a:xfrm rot="1262594">
            <a:off x="5651464" y="5653121"/>
            <a:ext cx="54000" cy="540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654" name="8-конечная звезда 653"/>
          <p:cNvSpPr/>
          <p:nvPr/>
        </p:nvSpPr>
        <p:spPr>
          <a:xfrm rot="1262594">
            <a:off x="5508588" y="5794349"/>
            <a:ext cx="54000" cy="540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655" name="8-конечная звезда 654"/>
          <p:cNvSpPr/>
          <p:nvPr/>
        </p:nvSpPr>
        <p:spPr>
          <a:xfrm rot="1262594">
            <a:off x="5594054" y="5435581"/>
            <a:ext cx="43200" cy="432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656" name="8-конечная звезда 655"/>
          <p:cNvSpPr/>
          <p:nvPr/>
        </p:nvSpPr>
        <p:spPr>
          <a:xfrm rot="1262594">
            <a:off x="5792762" y="5649894"/>
            <a:ext cx="43200" cy="432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657" name="8-конечная звезда 656"/>
          <p:cNvSpPr/>
          <p:nvPr/>
        </p:nvSpPr>
        <p:spPr>
          <a:xfrm rot="1262594">
            <a:off x="4939785" y="6225677"/>
            <a:ext cx="72483" cy="72483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661" name="8-конечная звезда 660"/>
          <p:cNvSpPr/>
          <p:nvPr/>
        </p:nvSpPr>
        <p:spPr>
          <a:xfrm rot="1262594">
            <a:off x="5367293" y="6010241"/>
            <a:ext cx="64800" cy="648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662" name="8-конечная звезда 661"/>
          <p:cNvSpPr/>
          <p:nvPr/>
        </p:nvSpPr>
        <p:spPr>
          <a:xfrm rot="1262594">
            <a:off x="5365712" y="6151539"/>
            <a:ext cx="54000" cy="540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663" name="8-конечная звезда 662"/>
          <p:cNvSpPr/>
          <p:nvPr/>
        </p:nvSpPr>
        <p:spPr>
          <a:xfrm rot="1262594">
            <a:off x="5222837" y="6222976"/>
            <a:ext cx="54000" cy="540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666" name="8-конечная звезда 665"/>
          <p:cNvSpPr/>
          <p:nvPr/>
        </p:nvSpPr>
        <p:spPr>
          <a:xfrm rot="1262594">
            <a:off x="4651333" y="6151539"/>
            <a:ext cx="54000" cy="540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672" name="8-конечная звезда 671"/>
          <p:cNvSpPr/>
          <p:nvPr/>
        </p:nvSpPr>
        <p:spPr>
          <a:xfrm rot="1262594">
            <a:off x="4792629" y="6078522"/>
            <a:ext cx="43200" cy="432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673" name="8-конечная звезда 672"/>
          <p:cNvSpPr/>
          <p:nvPr/>
        </p:nvSpPr>
        <p:spPr>
          <a:xfrm rot="1262594">
            <a:off x="4578315" y="6007084"/>
            <a:ext cx="43200" cy="432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731" name="8-конечная звезда 730"/>
          <p:cNvSpPr/>
          <p:nvPr/>
        </p:nvSpPr>
        <p:spPr>
          <a:xfrm rot="386549">
            <a:off x="4844414" y="6075066"/>
            <a:ext cx="54000" cy="540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732" name="8-конечная звезда 731"/>
          <p:cNvSpPr/>
          <p:nvPr/>
        </p:nvSpPr>
        <p:spPr>
          <a:xfrm rot="1262594">
            <a:off x="4721192" y="6149960"/>
            <a:ext cx="43200" cy="432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cxnSp>
        <p:nvCxnSpPr>
          <p:cNvPr id="733" name="Прямая соединительная линия 732"/>
          <p:cNvCxnSpPr>
            <a:stCxn id="653" idx="5"/>
            <a:endCxn id="655" idx="1"/>
          </p:cNvCxnSpPr>
          <p:nvPr/>
        </p:nvCxnSpPr>
        <p:spPr>
          <a:xfrm rot="16200000" flipV="1">
            <a:off x="5556700" y="5544646"/>
            <a:ext cx="178526" cy="43076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34" name="Прямая соединительная линия 733"/>
          <p:cNvCxnSpPr>
            <a:stCxn id="655" idx="7"/>
            <a:endCxn id="637" idx="3"/>
          </p:cNvCxnSpPr>
          <p:nvPr/>
        </p:nvCxnSpPr>
        <p:spPr>
          <a:xfrm rot="5400000" flipH="1" flipV="1">
            <a:off x="5657402" y="5390848"/>
            <a:ext cx="35554" cy="79570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35" name="Прямая соединительная линия 734"/>
          <p:cNvCxnSpPr>
            <a:stCxn id="653" idx="7"/>
            <a:endCxn id="656" idx="3"/>
          </p:cNvCxnSpPr>
          <p:nvPr/>
        </p:nvCxnSpPr>
        <p:spPr>
          <a:xfrm rot="16200000" flipH="1">
            <a:off x="5743326" y="5628969"/>
            <a:ext cx="11107" cy="91484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36" name="Прямая соединительная линия 735"/>
          <p:cNvCxnSpPr>
            <a:stCxn id="637" idx="0"/>
            <a:endCxn id="636" idx="5"/>
          </p:cNvCxnSpPr>
          <p:nvPr/>
        </p:nvCxnSpPr>
        <p:spPr>
          <a:xfrm>
            <a:off x="5774811" y="5411334"/>
            <a:ext cx="40353" cy="17886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37" name="Прямая соединительная линия 736"/>
          <p:cNvCxnSpPr>
            <a:stCxn id="651" idx="5"/>
            <a:endCxn id="636" idx="0"/>
          </p:cNvCxnSpPr>
          <p:nvPr/>
        </p:nvCxnSpPr>
        <p:spPr>
          <a:xfrm rot="16200000" flipV="1">
            <a:off x="5851328" y="5477693"/>
            <a:ext cx="30196" cy="15733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38" name="Прямая соединительная линия 737"/>
          <p:cNvCxnSpPr>
            <a:stCxn id="656" idx="7"/>
            <a:endCxn id="651" idx="1"/>
          </p:cNvCxnSpPr>
          <p:nvPr/>
        </p:nvCxnSpPr>
        <p:spPr>
          <a:xfrm rot="5400000" flipH="1" flipV="1">
            <a:off x="5815929" y="5578048"/>
            <a:ext cx="102849" cy="66502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72" name="Прямая соединительная линия 771"/>
          <p:cNvCxnSpPr>
            <a:stCxn id="653" idx="3"/>
            <a:endCxn id="635" idx="6"/>
          </p:cNvCxnSpPr>
          <p:nvPr/>
        </p:nvCxnSpPr>
        <p:spPr>
          <a:xfrm rot="5400000">
            <a:off x="5635534" y="5687534"/>
            <a:ext cx="14707" cy="21806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73" name="Прямая соединительная линия 772"/>
          <p:cNvCxnSpPr>
            <a:stCxn id="635" idx="3"/>
            <a:endCxn id="654" idx="7"/>
          </p:cNvCxnSpPr>
          <p:nvPr/>
        </p:nvCxnSpPr>
        <p:spPr>
          <a:xfrm rot="5400000">
            <a:off x="5545030" y="5769564"/>
            <a:ext cx="56055" cy="25589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74" name="Прямая соединительная линия 773"/>
          <p:cNvCxnSpPr>
            <a:stCxn id="654" idx="2"/>
            <a:endCxn id="661" idx="6"/>
          </p:cNvCxnSpPr>
          <p:nvPr/>
        </p:nvCxnSpPr>
        <p:spPr>
          <a:xfrm rot="5400000">
            <a:off x="5385683" y="5872192"/>
            <a:ext cx="165854" cy="114566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89" name="Прямая соединительная линия 788"/>
          <p:cNvCxnSpPr>
            <a:stCxn id="657" idx="4"/>
            <a:endCxn id="732" idx="1"/>
          </p:cNvCxnSpPr>
          <p:nvPr/>
        </p:nvCxnSpPr>
        <p:spPr>
          <a:xfrm rot="10800000">
            <a:off x="4751564" y="6191300"/>
            <a:ext cx="190639" cy="57606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90" name="Прямая соединительная линия 789"/>
          <p:cNvCxnSpPr>
            <a:stCxn id="663" idx="3"/>
            <a:endCxn id="657" idx="0"/>
          </p:cNvCxnSpPr>
          <p:nvPr/>
        </p:nvCxnSpPr>
        <p:spPr>
          <a:xfrm rot="5400000">
            <a:off x="5110511" y="6160279"/>
            <a:ext cx="13993" cy="215312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91" name="Прямая соединительная линия 790"/>
          <p:cNvCxnSpPr>
            <a:stCxn id="662" idx="3"/>
            <a:endCxn id="663" idx="7"/>
          </p:cNvCxnSpPr>
          <p:nvPr/>
        </p:nvCxnSpPr>
        <p:spPr>
          <a:xfrm rot="5400000">
            <a:off x="5296520" y="6167494"/>
            <a:ext cx="49511" cy="93527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92" name="Прямая соединительная линия 791"/>
          <p:cNvCxnSpPr>
            <a:stCxn id="661" idx="2"/>
            <a:endCxn id="662" idx="5"/>
          </p:cNvCxnSpPr>
          <p:nvPr/>
        </p:nvCxnSpPr>
        <p:spPr>
          <a:xfrm rot="5400000">
            <a:off x="5344412" y="6110217"/>
            <a:ext cx="80985" cy="6310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08" name="Прямая соединительная линия 807"/>
          <p:cNvCxnSpPr>
            <a:stCxn id="672" idx="4"/>
            <a:endCxn id="673" idx="0"/>
          </p:cNvCxnSpPr>
          <p:nvPr/>
        </p:nvCxnSpPr>
        <p:spPr>
          <a:xfrm rot="10800000">
            <a:off x="4620074" y="6036440"/>
            <a:ext cx="173996" cy="55926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10" name="Прямая соединительная линия 809"/>
          <p:cNvCxnSpPr>
            <a:stCxn id="666" idx="4"/>
            <a:endCxn id="672" idx="2"/>
          </p:cNvCxnSpPr>
          <p:nvPr/>
        </p:nvCxnSpPr>
        <p:spPr>
          <a:xfrm rot="10800000" flipH="1">
            <a:off x="4653133" y="6120282"/>
            <a:ext cx="153339" cy="48563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11" name="Прямая соединительная линия 810"/>
          <p:cNvCxnSpPr>
            <a:stCxn id="672" idx="7"/>
            <a:endCxn id="731" idx="5"/>
          </p:cNvCxnSpPr>
          <p:nvPr/>
        </p:nvCxnSpPr>
        <p:spPr>
          <a:xfrm rot="5400000" flipH="1" flipV="1">
            <a:off x="4839078" y="6075844"/>
            <a:ext cx="10399" cy="20616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13" name="Прямая соединительная линия 812"/>
          <p:cNvCxnSpPr>
            <a:stCxn id="732" idx="3"/>
            <a:endCxn id="666" idx="0"/>
          </p:cNvCxnSpPr>
          <p:nvPr/>
        </p:nvCxnSpPr>
        <p:spPr>
          <a:xfrm rot="5400000">
            <a:off x="4709341" y="6174522"/>
            <a:ext cx="7903" cy="19520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40" name="TextBox 839"/>
          <p:cNvSpPr txBox="1"/>
          <p:nvPr/>
        </p:nvSpPr>
        <p:spPr>
          <a:xfrm rot="17609775">
            <a:off x="5766738" y="3925096"/>
            <a:ext cx="70215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ДІВА</a:t>
            </a:r>
            <a:endParaRPr lang="uk-UA" sz="8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841" name="TextBox 840"/>
          <p:cNvSpPr txBox="1"/>
          <p:nvPr/>
        </p:nvSpPr>
        <p:spPr>
          <a:xfrm rot="18844704">
            <a:off x="5747959" y="5088146"/>
            <a:ext cx="761432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ТЕРЕЗИ</a:t>
            </a:r>
            <a:endParaRPr lang="uk-UA" sz="8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849" name="TextBox 848"/>
          <p:cNvSpPr txBox="1"/>
          <p:nvPr/>
        </p:nvSpPr>
        <p:spPr>
          <a:xfrm rot="20935033">
            <a:off x="4668509" y="5142956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ЗМІЄНОСЕЦЬ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850" name="TextBox 849"/>
          <p:cNvSpPr txBox="1"/>
          <p:nvPr/>
        </p:nvSpPr>
        <p:spPr>
          <a:xfrm rot="20435732">
            <a:off x="5011383" y="6191548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СКОРПІОН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851" name="TextBox 850"/>
          <p:cNvSpPr txBox="1"/>
          <p:nvPr/>
        </p:nvSpPr>
        <p:spPr>
          <a:xfrm rot="730692">
            <a:off x="3582908" y="6077797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СТРІЛЕЦЬ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852" name="TextBox 851"/>
          <p:cNvSpPr txBox="1"/>
          <p:nvPr/>
        </p:nvSpPr>
        <p:spPr>
          <a:xfrm rot="3763062">
            <a:off x="2175723" y="4842273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КОЗЕРОГ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857" name="TextBox 856"/>
          <p:cNvSpPr txBox="1"/>
          <p:nvPr/>
        </p:nvSpPr>
        <p:spPr>
          <a:xfrm rot="3718070">
            <a:off x="2740230" y="4568320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ВОДОЛІЙ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858" name="TextBox 857"/>
          <p:cNvSpPr txBox="1"/>
          <p:nvPr/>
        </p:nvSpPr>
        <p:spPr>
          <a:xfrm rot="17731778">
            <a:off x="2647441" y="2971766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РИБИ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861" name="TextBox 860"/>
          <p:cNvSpPr txBox="1"/>
          <p:nvPr/>
        </p:nvSpPr>
        <p:spPr>
          <a:xfrm rot="20497662">
            <a:off x="3653295" y="2246753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ТЕЛЕЦЬ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862" name="TextBox 861"/>
          <p:cNvSpPr txBox="1"/>
          <p:nvPr/>
        </p:nvSpPr>
        <p:spPr>
          <a:xfrm rot="1816433">
            <a:off x="4710285" y="1924869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БЛИЗНЯТА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863" name="TextBox 862"/>
          <p:cNvSpPr txBox="1"/>
          <p:nvPr/>
        </p:nvSpPr>
        <p:spPr>
          <a:xfrm rot="1060210">
            <a:off x="5153839" y="2349047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РАК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864" name="TextBox 863"/>
          <p:cNvSpPr txBox="1"/>
          <p:nvPr/>
        </p:nvSpPr>
        <p:spPr>
          <a:xfrm rot="3557862">
            <a:off x="5753744" y="2991864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ЛЕВ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869" name="TextBox 868"/>
          <p:cNvSpPr txBox="1"/>
          <p:nvPr/>
        </p:nvSpPr>
        <p:spPr>
          <a:xfrm rot="706623">
            <a:off x="4294563" y="3716937"/>
            <a:ext cx="74999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МАЛИЙ </a:t>
            </a:r>
          </a:p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КІВШ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870" name="TextBox 869"/>
          <p:cNvSpPr txBox="1"/>
          <p:nvPr/>
        </p:nvSpPr>
        <p:spPr>
          <a:xfrm rot="3515078">
            <a:off x="4487023" y="3232569"/>
            <a:ext cx="982593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ВЕЛИКИЙ КІВШ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871" name="TextBox 870"/>
          <p:cNvSpPr txBox="1"/>
          <p:nvPr/>
        </p:nvSpPr>
        <p:spPr>
          <a:xfrm rot="3052228">
            <a:off x="4873060" y="3064467"/>
            <a:ext cx="982593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ВЕЛИКА ВЕДМЕДИЦЯ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grpSp>
        <p:nvGrpSpPr>
          <p:cNvPr id="19" name="Группа 352"/>
          <p:cNvGrpSpPr/>
          <p:nvPr/>
        </p:nvGrpSpPr>
        <p:grpSpPr>
          <a:xfrm rot="1024166">
            <a:off x="4501018" y="3398827"/>
            <a:ext cx="322963" cy="278566"/>
            <a:chOff x="4513747" y="3364748"/>
            <a:chExt cx="476035" cy="410596"/>
          </a:xfrm>
        </p:grpSpPr>
        <p:sp>
          <p:nvSpPr>
            <p:cNvPr id="40" name="8-конечная звезда 39"/>
            <p:cNvSpPr/>
            <p:nvPr/>
          </p:nvSpPr>
          <p:spPr>
            <a:xfrm rot="21105294">
              <a:off x="4513747" y="3364748"/>
              <a:ext cx="108000" cy="108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1" name="8-конечная звезда 40"/>
            <p:cNvSpPr/>
            <p:nvPr/>
          </p:nvSpPr>
          <p:spPr>
            <a:xfrm rot="19358116">
              <a:off x="4935782" y="3721344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2" name="8-конечная звезда 41"/>
            <p:cNvSpPr/>
            <p:nvPr/>
          </p:nvSpPr>
          <p:spPr>
            <a:xfrm rot="19358116">
              <a:off x="4914167" y="3628291"/>
              <a:ext cx="72000" cy="72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3" name="8-конечная звезда 42"/>
            <p:cNvSpPr/>
            <p:nvPr/>
          </p:nvSpPr>
          <p:spPr>
            <a:xfrm rot="19358116">
              <a:off x="4793544" y="3721982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4" name="8-конечная звезда 43"/>
            <p:cNvSpPr/>
            <p:nvPr/>
          </p:nvSpPr>
          <p:spPr>
            <a:xfrm rot="19358116" flipV="1">
              <a:off x="4767751" y="3610262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5" name="8-конечная звезда 44"/>
            <p:cNvSpPr/>
            <p:nvPr/>
          </p:nvSpPr>
          <p:spPr>
            <a:xfrm rot="19358116">
              <a:off x="4671645" y="3579107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6" name="8-конечная звезда 45"/>
            <p:cNvSpPr/>
            <p:nvPr/>
          </p:nvSpPr>
          <p:spPr>
            <a:xfrm rot="21285766">
              <a:off x="4594599" y="3502476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48" name="Прямая соединительная линия 47"/>
            <p:cNvCxnSpPr>
              <a:stCxn id="43" idx="1"/>
              <a:endCxn id="41" idx="5"/>
            </p:cNvCxnSpPr>
            <p:nvPr/>
          </p:nvCxnSpPr>
          <p:spPr>
            <a:xfrm rot="16200000" flipH="1">
              <a:off x="4881512" y="3690247"/>
              <a:ext cx="2383" cy="10663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" name="Прямая соединительная линия 51"/>
            <p:cNvCxnSpPr>
              <a:stCxn id="44" idx="7"/>
              <a:endCxn id="42" idx="5"/>
            </p:cNvCxnSpPr>
            <p:nvPr/>
          </p:nvCxnSpPr>
          <p:spPr>
            <a:xfrm rot="16200000" flipH="1">
              <a:off x="4852203" y="3597224"/>
              <a:ext cx="23349" cy="10121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" name="Прямая соединительная линия 54"/>
            <p:cNvCxnSpPr>
              <a:stCxn id="41" idx="7"/>
              <a:endCxn id="42" idx="2"/>
            </p:cNvCxnSpPr>
            <p:nvPr/>
          </p:nvCxnSpPr>
          <p:spPr>
            <a:xfrm rot="5400000" flipH="1" flipV="1">
              <a:off x="4954852" y="3704420"/>
              <a:ext cx="28680" cy="564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" name="Прямая соединительная линия 63"/>
            <p:cNvCxnSpPr>
              <a:stCxn id="44" idx="6"/>
              <a:endCxn id="43" idx="6"/>
            </p:cNvCxnSpPr>
            <p:nvPr/>
          </p:nvCxnSpPr>
          <p:spPr>
            <a:xfrm rot="5400000">
              <a:off x="4765359" y="3686551"/>
              <a:ext cx="74386" cy="386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" name="Прямая соединительная линия 67"/>
            <p:cNvCxnSpPr>
              <a:stCxn id="45" idx="1"/>
              <a:endCxn id="44" idx="3"/>
            </p:cNvCxnSpPr>
            <p:nvPr/>
          </p:nvCxnSpPr>
          <p:spPr>
            <a:xfrm rot="16200000" flipH="1">
              <a:off x="4722427" y="3584557"/>
              <a:ext cx="30585" cy="6046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" name="Прямая соединительная линия 73"/>
            <p:cNvCxnSpPr>
              <a:stCxn id="46" idx="1"/>
              <a:endCxn id="45" idx="6"/>
            </p:cNvCxnSpPr>
            <p:nvPr/>
          </p:nvCxnSpPr>
          <p:spPr>
            <a:xfrm rot="16200000" flipH="1">
              <a:off x="4636374" y="3540454"/>
              <a:ext cx="41958" cy="4273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7" name="Прямая соединительная линия 76"/>
            <p:cNvCxnSpPr>
              <a:stCxn id="40" idx="2"/>
              <a:endCxn id="46" idx="5"/>
            </p:cNvCxnSpPr>
            <p:nvPr/>
          </p:nvCxnSpPr>
          <p:spPr>
            <a:xfrm rot="16200000" flipH="1">
              <a:off x="4568392" y="3479288"/>
              <a:ext cx="38719" cy="2452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860" name="TextBox 859"/>
          <p:cNvSpPr txBox="1"/>
          <p:nvPr/>
        </p:nvSpPr>
        <p:spPr>
          <a:xfrm rot="19380116">
            <a:off x="3051864" y="2465752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ОВЕН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grpSp>
        <p:nvGrpSpPr>
          <p:cNvPr id="20" name="Группа 365"/>
          <p:cNvGrpSpPr/>
          <p:nvPr/>
        </p:nvGrpSpPr>
        <p:grpSpPr>
          <a:xfrm rot="764819">
            <a:off x="3269578" y="2333256"/>
            <a:ext cx="472147" cy="550374"/>
            <a:chOff x="2652696" y="2204201"/>
            <a:chExt cx="551136" cy="642449"/>
          </a:xfrm>
        </p:grpSpPr>
        <p:sp>
          <p:nvSpPr>
            <p:cNvPr id="380" name="8-конечная звезда 379"/>
            <p:cNvSpPr/>
            <p:nvPr/>
          </p:nvSpPr>
          <p:spPr>
            <a:xfrm rot="19358116">
              <a:off x="2871949" y="2657642"/>
              <a:ext cx="72000" cy="72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81" name="8-конечная звезда 380"/>
            <p:cNvSpPr/>
            <p:nvPr/>
          </p:nvSpPr>
          <p:spPr>
            <a:xfrm rot="19358116">
              <a:off x="2727627" y="2779680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82" name="8-конечная звезда 381"/>
            <p:cNvSpPr/>
            <p:nvPr/>
          </p:nvSpPr>
          <p:spPr>
            <a:xfrm rot="19358116">
              <a:off x="2868332" y="2792650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83" name="8-конечная звезда 382"/>
            <p:cNvSpPr/>
            <p:nvPr/>
          </p:nvSpPr>
          <p:spPr>
            <a:xfrm rot="19358116">
              <a:off x="3149832" y="2435460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84" name="8-конечная звезда 383"/>
            <p:cNvSpPr/>
            <p:nvPr/>
          </p:nvSpPr>
          <p:spPr>
            <a:xfrm rot="21285766">
              <a:off x="3145278" y="2502344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85" name="8-конечная звезда 384"/>
            <p:cNvSpPr/>
            <p:nvPr/>
          </p:nvSpPr>
          <p:spPr>
            <a:xfrm rot="13849217" flipH="1" flipV="1">
              <a:off x="3086917" y="2509828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86" name="8-конечная звезда 385"/>
            <p:cNvSpPr/>
            <p:nvPr/>
          </p:nvSpPr>
          <p:spPr>
            <a:xfrm rot="19358116">
              <a:off x="3011210" y="2296838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87" name="8-конечная звезда 386"/>
            <p:cNvSpPr/>
            <p:nvPr/>
          </p:nvSpPr>
          <p:spPr>
            <a:xfrm rot="19358116">
              <a:off x="3036144" y="2204201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88" name="8-конечная звезда 387"/>
            <p:cNvSpPr/>
            <p:nvPr/>
          </p:nvSpPr>
          <p:spPr>
            <a:xfrm rot="13849217" flipH="1" flipV="1">
              <a:off x="2795573" y="2581266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89" name="8-конечная звезда 388"/>
            <p:cNvSpPr/>
            <p:nvPr/>
          </p:nvSpPr>
          <p:spPr>
            <a:xfrm rot="13849217" flipH="1" flipV="1">
              <a:off x="2652696" y="2652704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397" name="Прямая соединительная линия 396"/>
            <p:cNvCxnSpPr>
              <a:stCxn id="380" idx="4"/>
              <a:endCxn id="381" idx="0"/>
            </p:cNvCxnSpPr>
            <p:nvPr/>
          </p:nvCxnSpPr>
          <p:spPr>
            <a:xfrm rot="10800000" flipV="1">
              <a:off x="2785779" y="2715490"/>
              <a:ext cx="93559" cy="7692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8" name="Прямая соединительная линия 397"/>
            <p:cNvCxnSpPr>
              <a:stCxn id="380" idx="3"/>
              <a:endCxn id="382" idx="7"/>
            </p:cNvCxnSpPr>
            <p:nvPr/>
          </p:nvCxnSpPr>
          <p:spPr>
            <a:xfrm rot="5400000">
              <a:off x="2869260" y="2758983"/>
              <a:ext cx="63566" cy="424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9" name="Прямая соединительная линия 398"/>
            <p:cNvCxnSpPr>
              <a:stCxn id="381" idx="1"/>
              <a:endCxn id="382" idx="5"/>
            </p:cNvCxnSpPr>
            <p:nvPr/>
          </p:nvCxnSpPr>
          <p:spPr>
            <a:xfrm rot="5400000" flipH="1" flipV="1">
              <a:off x="2830193" y="2778009"/>
              <a:ext cx="323" cy="7643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0" name="Прямая соединительная линия 399"/>
            <p:cNvCxnSpPr>
              <a:stCxn id="380" idx="6"/>
              <a:endCxn id="388" idx="0"/>
            </p:cNvCxnSpPr>
            <p:nvPr/>
          </p:nvCxnSpPr>
          <p:spPr>
            <a:xfrm rot="16200000" flipV="1">
              <a:off x="2838817" y="2617745"/>
              <a:ext cx="42225" cy="5234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1" name="Прямая соединительная линия 400"/>
            <p:cNvCxnSpPr>
              <a:stCxn id="388" idx="6"/>
              <a:endCxn id="386" idx="3"/>
            </p:cNvCxnSpPr>
            <p:nvPr/>
          </p:nvCxnSpPr>
          <p:spPr>
            <a:xfrm flipV="1">
              <a:off x="2837112" y="2350599"/>
              <a:ext cx="197511" cy="23928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3" name="Прямая соединительная линия 402"/>
            <p:cNvCxnSpPr>
              <a:stCxn id="380" idx="0"/>
              <a:endCxn id="385" idx="2"/>
            </p:cNvCxnSpPr>
            <p:nvPr/>
          </p:nvCxnSpPr>
          <p:spPr>
            <a:xfrm flipV="1">
              <a:off x="2936561" y="2548011"/>
              <a:ext cx="155617" cy="12378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8" name="Прямая соединительная линия 407"/>
            <p:cNvCxnSpPr>
              <a:stCxn id="385" idx="6"/>
              <a:endCxn id="383" idx="4"/>
            </p:cNvCxnSpPr>
            <p:nvPr/>
          </p:nvCxnSpPr>
          <p:spPr>
            <a:xfrm flipV="1">
              <a:off x="3128456" y="2478846"/>
              <a:ext cx="26917" cy="3959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2" name="Прямая соединительная линия 421"/>
            <p:cNvCxnSpPr>
              <a:stCxn id="384" idx="6"/>
              <a:endCxn id="383" idx="3"/>
            </p:cNvCxnSpPr>
            <p:nvPr/>
          </p:nvCxnSpPr>
          <p:spPr>
            <a:xfrm rot="5400000" flipH="1" flipV="1">
              <a:off x="3163283" y="2492481"/>
              <a:ext cx="13221" cy="670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0" name="Прямая соединительная линия 449"/>
            <p:cNvCxnSpPr>
              <a:stCxn id="386" idx="2"/>
              <a:endCxn id="383" idx="6"/>
            </p:cNvCxnSpPr>
            <p:nvPr/>
          </p:nvCxnSpPr>
          <p:spPr>
            <a:xfrm rot="16200000" flipH="1">
              <a:off x="3059669" y="2340224"/>
              <a:ext cx="95704" cy="10585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1" name="Прямая соединительная линия 450"/>
            <p:cNvCxnSpPr>
              <a:stCxn id="386" idx="0"/>
              <a:endCxn id="387" idx="3"/>
            </p:cNvCxnSpPr>
            <p:nvPr/>
          </p:nvCxnSpPr>
          <p:spPr>
            <a:xfrm rot="20835181" flipV="1">
              <a:off x="3054209" y="2258557"/>
              <a:ext cx="10809" cy="4829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3" name="Прямая соединительная линия 452"/>
            <p:cNvCxnSpPr>
              <a:stCxn id="388" idx="2"/>
              <a:endCxn id="389" idx="6"/>
            </p:cNvCxnSpPr>
            <p:nvPr/>
          </p:nvCxnSpPr>
          <p:spPr>
            <a:xfrm rot="10800000" flipV="1">
              <a:off x="2694236" y="2619449"/>
              <a:ext cx="106599" cy="4187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652" name="TextBox 651"/>
          <p:cNvSpPr txBox="1"/>
          <p:nvPr/>
        </p:nvSpPr>
        <p:spPr>
          <a:xfrm>
            <a:off x="142844" y="149346"/>
            <a:ext cx="2143140" cy="70788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ru-RU" sz="2000" b="1" dirty="0" smtClean="0">
                <a:solidFill>
                  <a:schemeClr val="bg1"/>
                </a:solidFill>
                <a:latin typeface="Bookman Old Style" pitchFamily="18" charset="0"/>
              </a:rPr>
              <a:t>17 </a:t>
            </a:r>
            <a:r>
              <a:rPr lang="ru-RU" sz="2000" b="1" dirty="0" err="1" smtClean="0">
                <a:solidFill>
                  <a:schemeClr val="bg1"/>
                </a:solidFill>
                <a:latin typeface="Bookman Old Style" pitchFamily="18" charset="0"/>
              </a:rPr>
              <a:t>вересня</a:t>
            </a:r>
            <a:r>
              <a:rPr lang="ru-RU" sz="2000" b="1" dirty="0" smtClean="0">
                <a:solidFill>
                  <a:schemeClr val="bg1"/>
                </a:solidFill>
                <a:latin typeface="Bookman Old Style" pitchFamily="18" charset="0"/>
              </a:rPr>
              <a:t> — 31 </a:t>
            </a:r>
            <a:r>
              <a:rPr lang="ru-RU" sz="2000" b="1" dirty="0" err="1" smtClean="0">
                <a:solidFill>
                  <a:schemeClr val="bg1"/>
                </a:solidFill>
                <a:latin typeface="Bookman Old Style" pitchFamily="18" charset="0"/>
              </a:rPr>
              <a:t>жовтня</a:t>
            </a:r>
            <a:endParaRPr lang="uk-UA" sz="2000" b="1" dirty="0">
              <a:solidFill>
                <a:schemeClr val="bg1"/>
              </a:solidFill>
              <a:latin typeface="Bookman Old Style" pitchFamily="18" charset="0"/>
            </a:endParaRPr>
          </a:p>
        </p:txBody>
      </p:sp>
      <p:grpSp>
        <p:nvGrpSpPr>
          <p:cNvPr id="664" name="Группа 663"/>
          <p:cNvGrpSpPr/>
          <p:nvPr/>
        </p:nvGrpSpPr>
        <p:grpSpPr>
          <a:xfrm>
            <a:off x="1664351" y="928670"/>
            <a:ext cx="3230611" cy="2500330"/>
            <a:chOff x="1664351" y="928670"/>
            <a:chExt cx="3230611" cy="2500330"/>
          </a:xfrm>
          <a:solidFill>
            <a:srgbClr val="000000">
              <a:alpha val="0"/>
            </a:srgbClr>
          </a:solidFill>
        </p:grpSpPr>
        <p:sp>
          <p:nvSpPr>
            <p:cNvPr id="665" name="Полилиния 664">
              <a:hlinkClick r:id="rId3" action="ppaction://hlinksldjump"/>
            </p:cNvPr>
            <p:cNvSpPr/>
            <p:nvPr/>
          </p:nvSpPr>
          <p:spPr>
            <a:xfrm rot="7524075">
              <a:off x="2572833" y="717036"/>
              <a:ext cx="1413647" cy="3230611"/>
            </a:xfrm>
            <a:custGeom>
              <a:avLst/>
              <a:gdLst>
                <a:gd name="connsiteX0" fmla="*/ 0 w 1111396"/>
                <a:gd name="connsiteY0" fmla="*/ 3146584 h 3146584"/>
                <a:gd name="connsiteX1" fmla="*/ 555698 w 1111396"/>
                <a:gd name="connsiteY1" fmla="*/ 0 h 3146584"/>
                <a:gd name="connsiteX2" fmla="*/ 1111396 w 1111396"/>
                <a:gd name="connsiteY2" fmla="*/ 3146584 h 3146584"/>
                <a:gd name="connsiteX3" fmla="*/ 0 w 1111396"/>
                <a:gd name="connsiteY3" fmla="*/ 3146584 h 3146584"/>
                <a:gd name="connsiteX0" fmla="*/ 0 w 1178136"/>
                <a:gd name="connsiteY0" fmla="*/ 3146584 h 3146728"/>
                <a:gd name="connsiteX1" fmla="*/ 555698 w 1178136"/>
                <a:gd name="connsiteY1" fmla="*/ 0 h 3146728"/>
                <a:gd name="connsiteX2" fmla="*/ 1178136 w 1178136"/>
                <a:gd name="connsiteY2" fmla="*/ 3146728 h 3146728"/>
                <a:gd name="connsiteX3" fmla="*/ 0 w 1178136"/>
                <a:gd name="connsiteY3" fmla="*/ 3146584 h 3146728"/>
                <a:gd name="connsiteX0" fmla="*/ 0 w 1309203"/>
                <a:gd name="connsiteY0" fmla="*/ 3103754 h 3146728"/>
                <a:gd name="connsiteX1" fmla="*/ 686765 w 1309203"/>
                <a:gd name="connsiteY1" fmla="*/ 0 h 3146728"/>
                <a:gd name="connsiteX2" fmla="*/ 1309203 w 1309203"/>
                <a:gd name="connsiteY2" fmla="*/ 3146728 h 3146728"/>
                <a:gd name="connsiteX3" fmla="*/ 0 w 1309203"/>
                <a:gd name="connsiteY3" fmla="*/ 3103754 h 3146728"/>
                <a:gd name="connsiteX0" fmla="*/ 0 w 1347377"/>
                <a:gd name="connsiteY0" fmla="*/ 3109325 h 3146728"/>
                <a:gd name="connsiteX1" fmla="*/ 724939 w 1347377"/>
                <a:gd name="connsiteY1" fmla="*/ 0 h 3146728"/>
                <a:gd name="connsiteX2" fmla="*/ 1347377 w 1347377"/>
                <a:gd name="connsiteY2" fmla="*/ 3146728 h 3146728"/>
                <a:gd name="connsiteX3" fmla="*/ 0 w 1347377"/>
                <a:gd name="connsiteY3" fmla="*/ 3109325 h 3146728"/>
                <a:gd name="connsiteX0" fmla="*/ 0 w 1347377"/>
                <a:gd name="connsiteY0" fmla="*/ 3109325 h 3146728"/>
                <a:gd name="connsiteX1" fmla="*/ 724939 w 1347377"/>
                <a:gd name="connsiteY1" fmla="*/ 0 h 3146728"/>
                <a:gd name="connsiteX2" fmla="*/ 1347377 w 1347377"/>
                <a:gd name="connsiteY2" fmla="*/ 3146728 h 3146728"/>
                <a:gd name="connsiteX3" fmla="*/ 674426 w 1347377"/>
                <a:gd name="connsiteY3" fmla="*/ 3123470 h 3146728"/>
                <a:gd name="connsiteX4" fmla="*/ 0 w 1347377"/>
                <a:gd name="connsiteY4" fmla="*/ 3109325 h 3146728"/>
                <a:gd name="connsiteX0" fmla="*/ 0 w 1347377"/>
                <a:gd name="connsiteY0" fmla="*/ 3109325 h 3170436"/>
                <a:gd name="connsiteX1" fmla="*/ 724939 w 1347377"/>
                <a:gd name="connsiteY1" fmla="*/ 0 h 3170436"/>
                <a:gd name="connsiteX2" fmla="*/ 1347377 w 1347377"/>
                <a:gd name="connsiteY2" fmla="*/ 3146728 h 3170436"/>
                <a:gd name="connsiteX3" fmla="*/ 710754 w 1347377"/>
                <a:gd name="connsiteY3" fmla="*/ 3170436 h 3170436"/>
                <a:gd name="connsiteX4" fmla="*/ 0 w 1347377"/>
                <a:gd name="connsiteY4" fmla="*/ 3109325 h 3170436"/>
                <a:gd name="connsiteX0" fmla="*/ 0 w 1347377"/>
                <a:gd name="connsiteY0" fmla="*/ 3109325 h 3198291"/>
                <a:gd name="connsiteX1" fmla="*/ 724939 w 1347377"/>
                <a:gd name="connsiteY1" fmla="*/ 0 h 3198291"/>
                <a:gd name="connsiteX2" fmla="*/ 1347377 w 1347377"/>
                <a:gd name="connsiteY2" fmla="*/ 3146728 h 3198291"/>
                <a:gd name="connsiteX3" fmla="*/ 737710 w 1347377"/>
                <a:gd name="connsiteY3" fmla="*/ 3198291 h 3198291"/>
                <a:gd name="connsiteX4" fmla="*/ 0 w 1347377"/>
                <a:gd name="connsiteY4" fmla="*/ 3109325 h 3198291"/>
                <a:gd name="connsiteX0" fmla="*/ 0 w 1347377"/>
                <a:gd name="connsiteY0" fmla="*/ 3109325 h 3230602"/>
                <a:gd name="connsiteX1" fmla="*/ 724939 w 1347377"/>
                <a:gd name="connsiteY1" fmla="*/ 0 h 3230602"/>
                <a:gd name="connsiteX2" fmla="*/ 1347377 w 1347377"/>
                <a:gd name="connsiteY2" fmla="*/ 3146728 h 3230602"/>
                <a:gd name="connsiteX3" fmla="*/ 737710 w 1347377"/>
                <a:gd name="connsiteY3" fmla="*/ 3198291 h 3230602"/>
                <a:gd name="connsiteX4" fmla="*/ 0 w 1347377"/>
                <a:gd name="connsiteY4" fmla="*/ 3109325 h 3230602"/>
                <a:gd name="connsiteX0" fmla="*/ 0 w 1347377"/>
                <a:gd name="connsiteY0" fmla="*/ 3109325 h 3198291"/>
                <a:gd name="connsiteX1" fmla="*/ 724939 w 1347377"/>
                <a:gd name="connsiteY1" fmla="*/ 0 h 3198291"/>
                <a:gd name="connsiteX2" fmla="*/ 1347377 w 1347377"/>
                <a:gd name="connsiteY2" fmla="*/ 3146728 h 3198291"/>
                <a:gd name="connsiteX3" fmla="*/ 737710 w 1347377"/>
                <a:gd name="connsiteY3" fmla="*/ 3198291 h 3198291"/>
                <a:gd name="connsiteX4" fmla="*/ 0 w 1347377"/>
                <a:gd name="connsiteY4" fmla="*/ 3109325 h 3198291"/>
                <a:gd name="connsiteX0" fmla="*/ 0 w 1347377"/>
                <a:gd name="connsiteY0" fmla="*/ 3109325 h 3212766"/>
                <a:gd name="connsiteX1" fmla="*/ 724939 w 1347377"/>
                <a:gd name="connsiteY1" fmla="*/ 0 h 3212766"/>
                <a:gd name="connsiteX2" fmla="*/ 1347377 w 1347377"/>
                <a:gd name="connsiteY2" fmla="*/ 3146728 h 3212766"/>
                <a:gd name="connsiteX3" fmla="*/ 737710 w 1347377"/>
                <a:gd name="connsiteY3" fmla="*/ 3198291 h 3212766"/>
                <a:gd name="connsiteX4" fmla="*/ 0 w 1347377"/>
                <a:gd name="connsiteY4" fmla="*/ 3109325 h 3212766"/>
                <a:gd name="connsiteX0" fmla="*/ 0 w 1347377"/>
                <a:gd name="connsiteY0" fmla="*/ 3109325 h 3198291"/>
                <a:gd name="connsiteX1" fmla="*/ 724939 w 1347377"/>
                <a:gd name="connsiteY1" fmla="*/ 0 h 3198291"/>
                <a:gd name="connsiteX2" fmla="*/ 1347377 w 1347377"/>
                <a:gd name="connsiteY2" fmla="*/ 3146728 h 3198291"/>
                <a:gd name="connsiteX3" fmla="*/ 737710 w 1347377"/>
                <a:gd name="connsiteY3" fmla="*/ 3198291 h 3198291"/>
                <a:gd name="connsiteX4" fmla="*/ 0 w 1347377"/>
                <a:gd name="connsiteY4" fmla="*/ 3109325 h 3198291"/>
                <a:gd name="connsiteX0" fmla="*/ 0 w 1347377"/>
                <a:gd name="connsiteY0" fmla="*/ 3109325 h 3215130"/>
                <a:gd name="connsiteX1" fmla="*/ 724939 w 1347377"/>
                <a:gd name="connsiteY1" fmla="*/ 0 h 3215130"/>
                <a:gd name="connsiteX2" fmla="*/ 1347377 w 1347377"/>
                <a:gd name="connsiteY2" fmla="*/ 3146728 h 3215130"/>
                <a:gd name="connsiteX3" fmla="*/ 737710 w 1347377"/>
                <a:gd name="connsiteY3" fmla="*/ 3198291 h 3215130"/>
                <a:gd name="connsiteX4" fmla="*/ 0 w 1347377"/>
                <a:gd name="connsiteY4" fmla="*/ 3109325 h 3215130"/>
                <a:gd name="connsiteX0" fmla="*/ 0 w 1347377"/>
                <a:gd name="connsiteY0" fmla="*/ 3109325 h 3198291"/>
                <a:gd name="connsiteX1" fmla="*/ 724939 w 1347377"/>
                <a:gd name="connsiteY1" fmla="*/ 0 h 3198291"/>
                <a:gd name="connsiteX2" fmla="*/ 1347377 w 1347377"/>
                <a:gd name="connsiteY2" fmla="*/ 3146728 h 3198291"/>
                <a:gd name="connsiteX3" fmla="*/ 737710 w 1347377"/>
                <a:gd name="connsiteY3" fmla="*/ 3198291 h 3198291"/>
                <a:gd name="connsiteX4" fmla="*/ 0 w 1347377"/>
                <a:gd name="connsiteY4" fmla="*/ 3109325 h 3198291"/>
                <a:gd name="connsiteX0" fmla="*/ 0 w 1283479"/>
                <a:gd name="connsiteY0" fmla="*/ 3109325 h 3198291"/>
                <a:gd name="connsiteX1" fmla="*/ 724939 w 1283479"/>
                <a:gd name="connsiteY1" fmla="*/ 0 h 3198291"/>
                <a:gd name="connsiteX2" fmla="*/ 1283479 w 1283479"/>
                <a:gd name="connsiteY2" fmla="*/ 3134025 h 3198291"/>
                <a:gd name="connsiteX3" fmla="*/ 737710 w 1283479"/>
                <a:gd name="connsiteY3" fmla="*/ 3198291 h 3198291"/>
                <a:gd name="connsiteX4" fmla="*/ 0 w 1283479"/>
                <a:gd name="connsiteY4" fmla="*/ 3109325 h 3198291"/>
                <a:gd name="connsiteX0" fmla="*/ 0 w 1283479"/>
                <a:gd name="connsiteY0" fmla="*/ 3109325 h 3225582"/>
                <a:gd name="connsiteX1" fmla="*/ 724939 w 1283479"/>
                <a:gd name="connsiteY1" fmla="*/ 0 h 3225582"/>
                <a:gd name="connsiteX2" fmla="*/ 1283479 w 1283479"/>
                <a:gd name="connsiteY2" fmla="*/ 3134025 h 3225582"/>
                <a:gd name="connsiteX3" fmla="*/ 737710 w 1283479"/>
                <a:gd name="connsiteY3" fmla="*/ 3198291 h 3225582"/>
                <a:gd name="connsiteX4" fmla="*/ 0 w 1283479"/>
                <a:gd name="connsiteY4" fmla="*/ 3109325 h 3225582"/>
                <a:gd name="connsiteX0" fmla="*/ 0 w 1283479"/>
                <a:gd name="connsiteY0" fmla="*/ 3109325 h 3234197"/>
                <a:gd name="connsiteX1" fmla="*/ 724939 w 1283479"/>
                <a:gd name="connsiteY1" fmla="*/ 0 h 3234197"/>
                <a:gd name="connsiteX2" fmla="*/ 1283479 w 1283479"/>
                <a:gd name="connsiteY2" fmla="*/ 3134025 h 3234197"/>
                <a:gd name="connsiteX3" fmla="*/ 737710 w 1283479"/>
                <a:gd name="connsiteY3" fmla="*/ 3198291 h 3234197"/>
                <a:gd name="connsiteX4" fmla="*/ 0 w 1283479"/>
                <a:gd name="connsiteY4" fmla="*/ 3109325 h 3234197"/>
                <a:gd name="connsiteX0" fmla="*/ 0 w 1310712"/>
                <a:gd name="connsiteY0" fmla="*/ 3040637 h 3234197"/>
                <a:gd name="connsiteX1" fmla="*/ 752172 w 1310712"/>
                <a:gd name="connsiteY1" fmla="*/ 0 h 3234197"/>
                <a:gd name="connsiteX2" fmla="*/ 1310712 w 1310712"/>
                <a:gd name="connsiteY2" fmla="*/ 3134025 h 3234197"/>
                <a:gd name="connsiteX3" fmla="*/ 764943 w 1310712"/>
                <a:gd name="connsiteY3" fmla="*/ 3198291 h 3234197"/>
                <a:gd name="connsiteX4" fmla="*/ 0 w 1310712"/>
                <a:gd name="connsiteY4" fmla="*/ 3040637 h 3234197"/>
                <a:gd name="connsiteX0" fmla="*/ 0 w 1332319"/>
                <a:gd name="connsiteY0" fmla="*/ 3059787 h 3234197"/>
                <a:gd name="connsiteX1" fmla="*/ 773779 w 1332319"/>
                <a:gd name="connsiteY1" fmla="*/ 0 h 3234197"/>
                <a:gd name="connsiteX2" fmla="*/ 1332319 w 1332319"/>
                <a:gd name="connsiteY2" fmla="*/ 3134025 h 3234197"/>
                <a:gd name="connsiteX3" fmla="*/ 786550 w 1332319"/>
                <a:gd name="connsiteY3" fmla="*/ 3198291 h 3234197"/>
                <a:gd name="connsiteX4" fmla="*/ 0 w 1332319"/>
                <a:gd name="connsiteY4" fmla="*/ 3059787 h 3234197"/>
                <a:gd name="connsiteX0" fmla="*/ 0 w 1332319"/>
                <a:gd name="connsiteY0" fmla="*/ 3059787 h 3234197"/>
                <a:gd name="connsiteX1" fmla="*/ 773779 w 1332319"/>
                <a:gd name="connsiteY1" fmla="*/ 0 h 3234197"/>
                <a:gd name="connsiteX2" fmla="*/ 1332319 w 1332319"/>
                <a:gd name="connsiteY2" fmla="*/ 3134025 h 3234197"/>
                <a:gd name="connsiteX3" fmla="*/ 786550 w 1332319"/>
                <a:gd name="connsiteY3" fmla="*/ 3198291 h 3234197"/>
                <a:gd name="connsiteX4" fmla="*/ 0 w 1332319"/>
                <a:gd name="connsiteY4" fmla="*/ 3059787 h 3234197"/>
                <a:gd name="connsiteX0" fmla="*/ 0 w 1332319"/>
                <a:gd name="connsiteY0" fmla="*/ 3059787 h 3234197"/>
                <a:gd name="connsiteX1" fmla="*/ 773779 w 1332319"/>
                <a:gd name="connsiteY1" fmla="*/ 0 h 3234197"/>
                <a:gd name="connsiteX2" fmla="*/ 1332319 w 1332319"/>
                <a:gd name="connsiteY2" fmla="*/ 3134025 h 3234197"/>
                <a:gd name="connsiteX3" fmla="*/ 786550 w 1332319"/>
                <a:gd name="connsiteY3" fmla="*/ 3198291 h 3234197"/>
                <a:gd name="connsiteX4" fmla="*/ 0 w 1332319"/>
                <a:gd name="connsiteY4" fmla="*/ 3059787 h 3234197"/>
                <a:gd name="connsiteX0" fmla="*/ 0 w 1332319"/>
                <a:gd name="connsiteY0" fmla="*/ 3059787 h 3234197"/>
                <a:gd name="connsiteX1" fmla="*/ 773779 w 1332319"/>
                <a:gd name="connsiteY1" fmla="*/ 0 h 3234197"/>
                <a:gd name="connsiteX2" fmla="*/ 1332319 w 1332319"/>
                <a:gd name="connsiteY2" fmla="*/ 3134025 h 3234197"/>
                <a:gd name="connsiteX3" fmla="*/ 786550 w 1332319"/>
                <a:gd name="connsiteY3" fmla="*/ 3198291 h 3234197"/>
                <a:gd name="connsiteX4" fmla="*/ 0 w 1332319"/>
                <a:gd name="connsiteY4" fmla="*/ 3059787 h 3234197"/>
                <a:gd name="connsiteX0" fmla="*/ 0 w 1332319"/>
                <a:gd name="connsiteY0" fmla="*/ 3059787 h 3198291"/>
                <a:gd name="connsiteX1" fmla="*/ 773779 w 1332319"/>
                <a:gd name="connsiteY1" fmla="*/ 0 h 3198291"/>
                <a:gd name="connsiteX2" fmla="*/ 1332319 w 1332319"/>
                <a:gd name="connsiteY2" fmla="*/ 3134025 h 3198291"/>
                <a:gd name="connsiteX3" fmla="*/ 786550 w 1332319"/>
                <a:gd name="connsiteY3" fmla="*/ 3198291 h 3198291"/>
                <a:gd name="connsiteX4" fmla="*/ 0 w 1332319"/>
                <a:gd name="connsiteY4" fmla="*/ 3059787 h 3198291"/>
                <a:gd name="connsiteX0" fmla="*/ 0 w 1332319"/>
                <a:gd name="connsiteY0" fmla="*/ 3059787 h 3225168"/>
                <a:gd name="connsiteX1" fmla="*/ 773779 w 1332319"/>
                <a:gd name="connsiteY1" fmla="*/ 0 h 3225168"/>
                <a:gd name="connsiteX2" fmla="*/ 1332319 w 1332319"/>
                <a:gd name="connsiteY2" fmla="*/ 3134025 h 3225168"/>
                <a:gd name="connsiteX3" fmla="*/ 786550 w 1332319"/>
                <a:gd name="connsiteY3" fmla="*/ 3198291 h 3225168"/>
                <a:gd name="connsiteX4" fmla="*/ 0 w 1332319"/>
                <a:gd name="connsiteY4" fmla="*/ 3059787 h 3225168"/>
                <a:gd name="connsiteX0" fmla="*/ 0 w 1332319"/>
                <a:gd name="connsiteY0" fmla="*/ 3059787 h 3230611"/>
                <a:gd name="connsiteX1" fmla="*/ 773779 w 1332319"/>
                <a:gd name="connsiteY1" fmla="*/ 0 h 3230611"/>
                <a:gd name="connsiteX2" fmla="*/ 1332319 w 1332319"/>
                <a:gd name="connsiteY2" fmla="*/ 3134025 h 3230611"/>
                <a:gd name="connsiteX3" fmla="*/ 786550 w 1332319"/>
                <a:gd name="connsiteY3" fmla="*/ 3198291 h 3230611"/>
                <a:gd name="connsiteX4" fmla="*/ 0 w 1332319"/>
                <a:gd name="connsiteY4" fmla="*/ 3059787 h 32306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32319" h="3230611">
                  <a:moveTo>
                    <a:pt x="0" y="3059787"/>
                  </a:moveTo>
                  <a:lnTo>
                    <a:pt x="773779" y="0"/>
                  </a:lnTo>
                  <a:lnTo>
                    <a:pt x="1332319" y="3134025"/>
                  </a:lnTo>
                  <a:cubicBezTo>
                    <a:pt x="1085172" y="3230611"/>
                    <a:pt x="1069366" y="3186397"/>
                    <a:pt x="786550" y="3198291"/>
                  </a:cubicBezTo>
                  <a:cubicBezTo>
                    <a:pt x="379207" y="3175599"/>
                    <a:pt x="275642" y="3177282"/>
                    <a:pt x="0" y="3059787"/>
                  </a:cubicBezTo>
                  <a:close/>
                </a:path>
              </a:pathLst>
            </a:custGeom>
            <a:grpFill/>
            <a:ln>
              <a:solidFill>
                <a:srgbClr val="000000">
                  <a:alpha val="0"/>
                </a:srgbClr>
              </a:solidFill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674" name="Прямая соединительная линия 673"/>
            <p:cNvCxnSpPr/>
            <p:nvPr/>
          </p:nvCxnSpPr>
          <p:spPr>
            <a:xfrm rot="16200000" flipV="1">
              <a:off x="2285984" y="1142984"/>
              <a:ext cx="2500330" cy="2071702"/>
            </a:xfrm>
            <a:prstGeom prst="line">
              <a:avLst/>
            </a:prstGeom>
            <a:grpFill/>
            <a:ln>
              <a:solidFill>
                <a:srgbClr val="000000">
                  <a:alpha val="0"/>
                </a:srgbClr>
              </a:solidFill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</p:cxnSp>
        <p:cxnSp>
          <p:nvCxnSpPr>
            <p:cNvPr id="675" name="Прямая соединительная линия 674"/>
            <p:cNvCxnSpPr/>
            <p:nvPr/>
          </p:nvCxnSpPr>
          <p:spPr>
            <a:xfrm rot="16200000" flipV="1">
              <a:off x="2440517" y="1262624"/>
              <a:ext cx="1346019" cy="2876266"/>
            </a:xfrm>
            <a:prstGeom prst="line">
              <a:avLst/>
            </a:prstGeom>
            <a:grpFill/>
            <a:ln>
              <a:solidFill>
                <a:srgbClr val="000000">
                  <a:alpha val="0"/>
                </a:srgbClr>
              </a:solidFill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</p:cxnSp>
      </p:grpSp>
      <p:sp>
        <p:nvSpPr>
          <p:cNvPr id="687" name="Полилиния 686">
            <a:hlinkClick r:id="rId4" action="ppaction://hlinksldjump"/>
          </p:cNvPr>
          <p:cNvSpPr/>
          <p:nvPr/>
        </p:nvSpPr>
        <p:spPr>
          <a:xfrm rot="9183955">
            <a:off x="3056427" y="211812"/>
            <a:ext cx="2066696" cy="3198291"/>
          </a:xfrm>
          <a:custGeom>
            <a:avLst/>
            <a:gdLst>
              <a:gd name="connsiteX0" fmla="*/ 0 w 1111396"/>
              <a:gd name="connsiteY0" fmla="*/ 3146584 h 3146584"/>
              <a:gd name="connsiteX1" fmla="*/ 555698 w 1111396"/>
              <a:gd name="connsiteY1" fmla="*/ 0 h 3146584"/>
              <a:gd name="connsiteX2" fmla="*/ 1111396 w 1111396"/>
              <a:gd name="connsiteY2" fmla="*/ 3146584 h 3146584"/>
              <a:gd name="connsiteX3" fmla="*/ 0 w 1111396"/>
              <a:gd name="connsiteY3" fmla="*/ 3146584 h 3146584"/>
              <a:gd name="connsiteX0" fmla="*/ 0 w 1178136"/>
              <a:gd name="connsiteY0" fmla="*/ 3146584 h 3146728"/>
              <a:gd name="connsiteX1" fmla="*/ 555698 w 1178136"/>
              <a:gd name="connsiteY1" fmla="*/ 0 h 3146728"/>
              <a:gd name="connsiteX2" fmla="*/ 1178136 w 1178136"/>
              <a:gd name="connsiteY2" fmla="*/ 3146728 h 3146728"/>
              <a:gd name="connsiteX3" fmla="*/ 0 w 1178136"/>
              <a:gd name="connsiteY3" fmla="*/ 3146584 h 3146728"/>
              <a:gd name="connsiteX0" fmla="*/ 0 w 1309203"/>
              <a:gd name="connsiteY0" fmla="*/ 3103754 h 3146728"/>
              <a:gd name="connsiteX1" fmla="*/ 686765 w 1309203"/>
              <a:gd name="connsiteY1" fmla="*/ 0 h 3146728"/>
              <a:gd name="connsiteX2" fmla="*/ 1309203 w 1309203"/>
              <a:gd name="connsiteY2" fmla="*/ 3146728 h 3146728"/>
              <a:gd name="connsiteX3" fmla="*/ 0 w 1309203"/>
              <a:gd name="connsiteY3" fmla="*/ 3103754 h 3146728"/>
              <a:gd name="connsiteX0" fmla="*/ 0 w 1347377"/>
              <a:gd name="connsiteY0" fmla="*/ 3109325 h 3146728"/>
              <a:gd name="connsiteX1" fmla="*/ 724939 w 1347377"/>
              <a:gd name="connsiteY1" fmla="*/ 0 h 3146728"/>
              <a:gd name="connsiteX2" fmla="*/ 1347377 w 1347377"/>
              <a:gd name="connsiteY2" fmla="*/ 3146728 h 3146728"/>
              <a:gd name="connsiteX3" fmla="*/ 0 w 1347377"/>
              <a:gd name="connsiteY3" fmla="*/ 3109325 h 3146728"/>
              <a:gd name="connsiteX0" fmla="*/ 0 w 1347377"/>
              <a:gd name="connsiteY0" fmla="*/ 3109325 h 3146728"/>
              <a:gd name="connsiteX1" fmla="*/ 724939 w 1347377"/>
              <a:gd name="connsiteY1" fmla="*/ 0 h 3146728"/>
              <a:gd name="connsiteX2" fmla="*/ 1347377 w 1347377"/>
              <a:gd name="connsiteY2" fmla="*/ 3146728 h 3146728"/>
              <a:gd name="connsiteX3" fmla="*/ 674426 w 1347377"/>
              <a:gd name="connsiteY3" fmla="*/ 3123470 h 3146728"/>
              <a:gd name="connsiteX4" fmla="*/ 0 w 1347377"/>
              <a:gd name="connsiteY4" fmla="*/ 3109325 h 3146728"/>
              <a:gd name="connsiteX0" fmla="*/ 0 w 1347377"/>
              <a:gd name="connsiteY0" fmla="*/ 3109325 h 3170436"/>
              <a:gd name="connsiteX1" fmla="*/ 724939 w 1347377"/>
              <a:gd name="connsiteY1" fmla="*/ 0 h 3170436"/>
              <a:gd name="connsiteX2" fmla="*/ 1347377 w 1347377"/>
              <a:gd name="connsiteY2" fmla="*/ 3146728 h 3170436"/>
              <a:gd name="connsiteX3" fmla="*/ 710754 w 1347377"/>
              <a:gd name="connsiteY3" fmla="*/ 3170436 h 3170436"/>
              <a:gd name="connsiteX4" fmla="*/ 0 w 1347377"/>
              <a:gd name="connsiteY4" fmla="*/ 3109325 h 3170436"/>
              <a:gd name="connsiteX0" fmla="*/ 0 w 1347377"/>
              <a:gd name="connsiteY0" fmla="*/ 3109325 h 3198291"/>
              <a:gd name="connsiteX1" fmla="*/ 724939 w 1347377"/>
              <a:gd name="connsiteY1" fmla="*/ 0 h 3198291"/>
              <a:gd name="connsiteX2" fmla="*/ 1347377 w 1347377"/>
              <a:gd name="connsiteY2" fmla="*/ 3146728 h 3198291"/>
              <a:gd name="connsiteX3" fmla="*/ 737710 w 1347377"/>
              <a:gd name="connsiteY3" fmla="*/ 3198291 h 3198291"/>
              <a:gd name="connsiteX4" fmla="*/ 0 w 1347377"/>
              <a:gd name="connsiteY4" fmla="*/ 3109325 h 3198291"/>
              <a:gd name="connsiteX0" fmla="*/ 0 w 1347377"/>
              <a:gd name="connsiteY0" fmla="*/ 3109325 h 3230602"/>
              <a:gd name="connsiteX1" fmla="*/ 724939 w 1347377"/>
              <a:gd name="connsiteY1" fmla="*/ 0 h 3230602"/>
              <a:gd name="connsiteX2" fmla="*/ 1347377 w 1347377"/>
              <a:gd name="connsiteY2" fmla="*/ 3146728 h 3230602"/>
              <a:gd name="connsiteX3" fmla="*/ 737710 w 1347377"/>
              <a:gd name="connsiteY3" fmla="*/ 3198291 h 3230602"/>
              <a:gd name="connsiteX4" fmla="*/ 0 w 1347377"/>
              <a:gd name="connsiteY4" fmla="*/ 3109325 h 3230602"/>
              <a:gd name="connsiteX0" fmla="*/ 0 w 1347377"/>
              <a:gd name="connsiteY0" fmla="*/ 3109325 h 3198291"/>
              <a:gd name="connsiteX1" fmla="*/ 724939 w 1347377"/>
              <a:gd name="connsiteY1" fmla="*/ 0 h 3198291"/>
              <a:gd name="connsiteX2" fmla="*/ 1347377 w 1347377"/>
              <a:gd name="connsiteY2" fmla="*/ 3146728 h 3198291"/>
              <a:gd name="connsiteX3" fmla="*/ 737710 w 1347377"/>
              <a:gd name="connsiteY3" fmla="*/ 3198291 h 3198291"/>
              <a:gd name="connsiteX4" fmla="*/ 0 w 1347377"/>
              <a:gd name="connsiteY4" fmla="*/ 3109325 h 3198291"/>
              <a:gd name="connsiteX0" fmla="*/ 0 w 1347377"/>
              <a:gd name="connsiteY0" fmla="*/ 3109325 h 3212766"/>
              <a:gd name="connsiteX1" fmla="*/ 724939 w 1347377"/>
              <a:gd name="connsiteY1" fmla="*/ 0 h 3212766"/>
              <a:gd name="connsiteX2" fmla="*/ 1347377 w 1347377"/>
              <a:gd name="connsiteY2" fmla="*/ 3146728 h 3212766"/>
              <a:gd name="connsiteX3" fmla="*/ 737710 w 1347377"/>
              <a:gd name="connsiteY3" fmla="*/ 3198291 h 3212766"/>
              <a:gd name="connsiteX4" fmla="*/ 0 w 1347377"/>
              <a:gd name="connsiteY4" fmla="*/ 3109325 h 3212766"/>
              <a:gd name="connsiteX0" fmla="*/ 0 w 1347377"/>
              <a:gd name="connsiteY0" fmla="*/ 3109325 h 3198291"/>
              <a:gd name="connsiteX1" fmla="*/ 724939 w 1347377"/>
              <a:gd name="connsiteY1" fmla="*/ 0 h 3198291"/>
              <a:gd name="connsiteX2" fmla="*/ 1347377 w 1347377"/>
              <a:gd name="connsiteY2" fmla="*/ 3146728 h 3198291"/>
              <a:gd name="connsiteX3" fmla="*/ 737710 w 1347377"/>
              <a:gd name="connsiteY3" fmla="*/ 3198291 h 3198291"/>
              <a:gd name="connsiteX4" fmla="*/ 0 w 1347377"/>
              <a:gd name="connsiteY4" fmla="*/ 3109325 h 3198291"/>
              <a:gd name="connsiteX0" fmla="*/ 0 w 1347377"/>
              <a:gd name="connsiteY0" fmla="*/ 3109325 h 3215130"/>
              <a:gd name="connsiteX1" fmla="*/ 724939 w 1347377"/>
              <a:gd name="connsiteY1" fmla="*/ 0 h 3215130"/>
              <a:gd name="connsiteX2" fmla="*/ 1347377 w 1347377"/>
              <a:gd name="connsiteY2" fmla="*/ 3146728 h 3215130"/>
              <a:gd name="connsiteX3" fmla="*/ 737710 w 1347377"/>
              <a:gd name="connsiteY3" fmla="*/ 3198291 h 3215130"/>
              <a:gd name="connsiteX4" fmla="*/ 0 w 1347377"/>
              <a:gd name="connsiteY4" fmla="*/ 3109325 h 3215130"/>
              <a:gd name="connsiteX0" fmla="*/ 0 w 1347377"/>
              <a:gd name="connsiteY0" fmla="*/ 3109325 h 3198291"/>
              <a:gd name="connsiteX1" fmla="*/ 724939 w 1347377"/>
              <a:gd name="connsiteY1" fmla="*/ 0 h 3198291"/>
              <a:gd name="connsiteX2" fmla="*/ 1347377 w 1347377"/>
              <a:gd name="connsiteY2" fmla="*/ 3146728 h 3198291"/>
              <a:gd name="connsiteX3" fmla="*/ 737710 w 1347377"/>
              <a:gd name="connsiteY3" fmla="*/ 3198291 h 3198291"/>
              <a:gd name="connsiteX4" fmla="*/ 0 w 1347377"/>
              <a:gd name="connsiteY4" fmla="*/ 3109325 h 3198291"/>
              <a:gd name="connsiteX0" fmla="*/ 0 w 1283479"/>
              <a:gd name="connsiteY0" fmla="*/ 3109325 h 3198291"/>
              <a:gd name="connsiteX1" fmla="*/ 724939 w 1283479"/>
              <a:gd name="connsiteY1" fmla="*/ 0 h 3198291"/>
              <a:gd name="connsiteX2" fmla="*/ 1283479 w 1283479"/>
              <a:gd name="connsiteY2" fmla="*/ 3134025 h 3198291"/>
              <a:gd name="connsiteX3" fmla="*/ 737710 w 1283479"/>
              <a:gd name="connsiteY3" fmla="*/ 3198291 h 3198291"/>
              <a:gd name="connsiteX4" fmla="*/ 0 w 1283479"/>
              <a:gd name="connsiteY4" fmla="*/ 3109325 h 3198291"/>
              <a:gd name="connsiteX0" fmla="*/ 0 w 1283479"/>
              <a:gd name="connsiteY0" fmla="*/ 3109325 h 3225582"/>
              <a:gd name="connsiteX1" fmla="*/ 724939 w 1283479"/>
              <a:gd name="connsiteY1" fmla="*/ 0 h 3225582"/>
              <a:gd name="connsiteX2" fmla="*/ 1283479 w 1283479"/>
              <a:gd name="connsiteY2" fmla="*/ 3134025 h 3225582"/>
              <a:gd name="connsiteX3" fmla="*/ 737710 w 1283479"/>
              <a:gd name="connsiteY3" fmla="*/ 3198291 h 3225582"/>
              <a:gd name="connsiteX4" fmla="*/ 0 w 1283479"/>
              <a:gd name="connsiteY4" fmla="*/ 3109325 h 3225582"/>
              <a:gd name="connsiteX0" fmla="*/ 0 w 1283479"/>
              <a:gd name="connsiteY0" fmla="*/ 3109325 h 3234197"/>
              <a:gd name="connsiteX1" fmla="*/ 724939 w 1283479"/>
              <a:gd name="connsiteY1" fmla="*/ 0 h 3234197"/>
              <a:gd name="connsiteX2" fmla="*/ 1283479 w 1283479"/>
              <a:gd name="connsiteY2" fmla="*/ 3134025 h 3234197"/>
              <a:gd name="connsiteX3" fmla="*/ 737710 w 1283479"/>
              <a:gd name="connsiteY3" fmla="*/ 3198291 h 3234197"/>
              <a:gd name="connsiteX4" fmla="*/ 0 w 1283479"/>
              <a:gd name="connsiteY4" fmla="*/ 3109325 h 3234197"/>
              <a:gd name="connsiteX0" fmla="*/ 0 w 1310712"/>
              <a:gd name="connsiteY0" fmla="*/ 3040637 h 3234197"/>
              <a:gd name="connsiteX1" fmla="*/ 752172 w 1310712"/>
              <a:gd name="connsiteY1" fmla="*/ 0 h 3234197"/>
              <a:gd name="connsiteX2" fmla="*/ 1310712 w 1310712"/>
              <a:gd name="connsiteY2" fmla="*/ 3134025 h 3234197"/>
              <a:gd name="connsiteX3" fmla="*/ 764943 w 1310712"/>
              <a:gd name="connsiteY3" fmla="*/ 3198291 h 3234197"/>
              <a:gd name="connsiteX4" fmla="*/ 0 w 1310712"/>
              <a:gd name="connsiteY4" fmla="*/ 3040637 h 3234197"/>
              <a:gd name="connsiteX0" fmla="*/ 0 w 1332319"/>
              <a:gd name="connsiteY0" fmla="*/ 3059787 h 3234197"/>
              <a:gd name="connsiteX1" fmla="*/ 773779 w 1332319"/>
              <a:gd name="connsiteY1" fmla="*/ 0 h 3234197"/>
              <a:gd name="connsiteX2" fmla="*/ 1332319 w 1332319"/>
              <a:gd name="connsiteY2" fmla="*/ 3134025 h 3234197"/>
              <a:gd name="connsiteX3" fmla="*/ 786550 w 1332319"/>
              <a:gd name="connsiteY3" fmla="*/ 3198291 h 3234197"/>
              <a:gd name="connsiteX4" fmla="*/ 0 w 1332319"/>
              <a:gd name="connsiteY4" fmla="*/ 3059787 h 3234197"/>
              <a:gd name="connsiteX0" fmla="*/ 0 w 1332319"/>
              <a:gd name="connsiteY0" fmla="*/ 3059787 h 3234197"/>
              <a:gd name="connsiteX1" fmla="*/ 773779 w 1332319"/>
              <a:gd name="connsiteY1" fmla="*/ 0 h 3234197"/>
              <a:gd name="connsiteX2" fmla="*/ 1332319 w 1332319"/>
              <a:gd name="connsiteY2" fmla="*/ 3134025 h 3234197"/>
              <a:gd name="connsiteX3" fmla="*/ 786550 w 1332319"/>
              <a:gd name="connsiteY3" fmla="*/ 3198291 h 3234197"/>
              <a:gd name="connsiteX4" fmla="*/ 0 w 1332319"/>
              <a:gd name="connsiteY4" fmla="*/ 3059787 h 3234197"/>
              <a:gd name="connsiteX0" fmla="*/ 0 w 1332319"/>
              <a:gd name="connsiteY0" fmla="*/ 3059787 h 3234197"/>
              <a:gd name="connsiteX1" fmla="*/ 773779 w 1332319"/>
              <a:gd name="connsiteY1" fmla="*/ 0 h 3234197"/>
              <a:gd name="connsiteX2" fmla="*/ 1332319 w 1332319"/>
              <a:gd name="connsiteY2" fmla="*/ 3134025 h 3234197"/>
              <a:gd name="connsiteX3" fmla="*/ 786550 w 1332319"/>
              <a:gd name="connsiteY3" fmla="*/ 3198291 h 3234197"/>
              <a:gd name="connsiteX4" fmla="*/ 0 w 1332319"/>
              <a:gd name="connsiteY4" fmla="*/ 3059787 h 3234197"/>
              <a:gd name="connsiteX0" fmla="*/ 0 w 1332319"/>
              <a:gd name="connsiteY0" fmla="*/ 3059787 h 3234197"/>
              <a:gd name="connsiteX1" fmla="*/ 773779 w 1332319"/>
              <a:gd name="connsiteY1" fmla="*/ 0 h 3234197"/>
              <a:gd name="connsiteX2" fmla="*/ 1332319 w 1332319"/>
              <a:gd name="connsiteY2" fmla="*/ 3134025 h 3234197"/>
              <a:gd name="connsiteX3" fmla="*/ 786550 w 1332319"/>
              <a:gd name="connsiteY3" fmla="*/ 3198291 h 3234197"/>
              <a:gd name="connsiteX4" fmla="*/ 0 w 1332319"/>
              <a:gd name="connsiteY4" fmla="*/ 3059787 h 3234197"/>
              <a:gd name="connsiteX0" fmla="*/ 0 w 1332319"/>
              <a:gd name="connsiteY0" fmla="*/ 3059787 h 3198291"/>
              <a:gd name="connsiteX1" fmla="*/ 773779 w 1332319"/>
              <a:gd name="connsiteY1" fmla="*/ 0 h 3198291"/>
              <a:gd name="connsiteX2" fmla="*/ 1332319 w 1332319"/>
              <a:gd name="connsiteY2" fmla="*/ 3134025 h 3198291"/>
              <a:gd name="connsiteX3" fmla="*/ 786550 w 1332319"/>
              <a:gd name="connsiteY3" fmla="*/ 3198291 h 3198291"/>
              <a:gd name="connsiteX4" fmla="*/ 0 w 1332319"/>
              <a:gd name="connsiteY4" fmla="*/ 3059787 h 3198291"/>
              <a:gd name="connsiteX0" fmla="*/ 0 w 1332319"/>
              <a:gd name="connsiteY0" fmla="*/ 3059787 h 3225168"/>
              <a:gd name="connsiteX1" fmla="*/ 773779 w 1332319"/>
              <a:gd name="connsiteY1" fmla="*/ 0 h 3225168"/>
              <a:gd name="connsiteX2" fmla="*/ 1332319 w 1332319"/>
              <a:gd name="connsiteY2" fmla="*/ 3134025 h 3225168"/>
              <a:gd name="connsiteX3" fmla="*/ 786550 w 1332319"/>
              <a:gd name="connsiteY3" fmla="*/ 3198291 h 3225168"/>
              <a:gd name="connsiteX4" fmla="*/ 0 w 1332319"/>
              <a:gd name="connsiteY4" fmla="*/ 3059787 h 3225168"/>
              <a:gd name="connsiteX0" fmla="*/ 0 w 1332319"/>
              <a:gd name="connsiteY0" fmla="*/ 3059787 h 3230611"/>
              <a:gd name="connsiteX1" fmla="*/ 773779 w 1332319"/>
              <a:gd name="connsiteY1" fmla="*/ 0 h 3230611"/>
              <a:gd name="connsiteX2" fmla="*/ 1332319 w 1332319"/>
              <a:gd name="connsiteY2" fmla="*/ 3134025 h 3230611"/>
              <a:gd name="connsiteX3" fmla="*/ 786550 w 1332319"/>
              <a:gd name="connsiteY3" fmla="*/ 3198291 h 3230611"/>
              <a:gd name="connsiteX4" fmla="*/ 0 w 1332319"/>
              <a:gd name="connsiteY4" fmla="*/ 3059787 h 3230611"/>
              <a:gd name="connsiteX0" fmla="*/ 0 w 1793717"/>
              <a:gd name="connsiteY0" fmla="*/ 2936115 h 3230611"/>
              <a:gd name="connsiteX1" fmla="*/ 1235177 w 1793717"/>
              <a:gd name="connsiteY1" fmla="*/ 0 h 3230611"/>
              <a:gd name="connsiteX2" fmla="*/ 1793717 w 1793717"/>
              <a:gd name="connsiteY2" fmla="*/ 3134025 h 3230611"/>
              <a:gd name="connsiteX3" fmla="*/ 1247948 w 1793717"/>
              <a:gd name="connsiteY3" fmla="*/ 3198291 h 3230611"/>
              <a:gd name="connsiteX4" fmla="*/ 0 w 1793717"/>
              <a:gd name="connsiteY4" fmla="*/ 2936115 h 3230611"/>
              <a:gd name="connsiteX0" fmla="*/ 0 w 1947798"/>
              <a:gd name="connsiteY0" fmla="*/ 2936115 h 3252877"/>
              <a:gd name="connsiteX1" fmla="*/ 1235177 w 1947798"/>
              <a:gd name="connsiteY1" fmla="*/ 0 h 3252877"/>
              <a:gd name="connsiteX2" fmla="*/ 1947798 w 1947798"/>
              <a:gd name="connsiteY2" fmla="*/ 3156291 h 3252877"/>
              <a:gd name="connsiteX3" fmla="*/ 1247948 w 1947798"/>
              <a:gd name="connsiteY3" fmla="*/ 3198291 h 3252877"/>
              <a:gd name="connsiteX4" fmla="*/ 0 w 1947798"/>
              <a:gd name="connsiteY4" fmla="*/ 2936115 h 3252877"/>
              <a:gd name="connsiteX0" fmla="*/ 0 w 1947798"/>
              <a:gd name="connsiteY0" fmla="*/ 2936115 h 3198291"/>
              <a:gd name="connsiteX1" fmla="*/ 1235177 w 1947798"/>
              <a:gd name="connsiteY1" fmla="*/ 0 h 3198291"/>
              <a:gd name="connsiteX2" fmla="*/ 1947798 w 1947798"/>
              <a:gd name="connsiteY2" fmla="*/ 3156291 h 3198291"/>
              <a:gd name="connsiteX3" fmla="*/ 1247948 w 1947798"/>
              <a:gd name="connsiteY3" fmla="*/ 3198291 h 3198291"/>
              <a:gd name="connsiteX4" fmla="*/ 0 w 1947798"/>
              <a:gd name="connsiteY4" fmla="*/ 2936115 h 319829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947798" h="3198291">
                <a:moveTo>
                  <a:pt x="0" y="2936115"/>
                </a:moveTo>
                <a:lnTo>
                  <a:pt x="1235177" y="0"/>
                </a:lnTo>
                <a:lnTo>
                  <a:pt x="1947798" y="3156291"/>
                </a:lnTo>
                <a:cubicBezTo>
                  <a:pt x="1635806" y="3197159"/>
                  <a:pt x="1530764" y="3186397"/>
                  <a:pt x="1247948" y="3198291"/>
                </a:cubicBezTo>
                <a:cubicBezTo>
                  <a:pt x="840605" y="3175599"/>
                  <a:pt x="275642" y="3053610"/>
                  <a:pt x="0" y="2936115"/>
                </a:cubicBezTo>
                <a:close/>
              </a:path>
            </a:pathLst>
          </a:custGeom>
          <a:solidFill>
            <a:srgbClr val="000000">
              <a:alpha val="0"/>
            </a:srgbClr>
          </a:solidFill>
          <a:ln>
            <a:solidFill>
              <a:srgbClr val="000000">
                <a:alpha val="0"/>
              </a:srgb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grpSp>
        <p:nvGrpSpPr>
          <p:cNvPr id="690" name="Группа 689"/>
          <p:cNvGrpSpPr/>
          <p:nvPr/>
        </p:nvGrpSpPr>
        <p:grpSpPr>
          <a:xfrm>
            <a:off x="4253358" y="175642"/>
            <a:ext cx="1890280" cy="3341350"/>
            <a:chOff x="4253358" y="175642"/>
            <a:chExt cx="1890280" cy="3341350"/>
          </a:xfrm>
          <a:solidFill>
            <a:srgbClr val="000000">
              <a:alpha val="0"/>
            </a:srgbClr>
          </a:solidFill>
        </p:grpSpPr>
        <p:sp>
          <p:nvSpPr>
            <p:cNvPr id="691" name="Полилиния 690">
              <a:hlinkClick r:id="rId5" action="ppaction://hlinksldjump"/>
            </p:cNvPr>
            <p:cNvSpPr/>
            <p:nvPr/>
          </p:nvSpPr>
          <p:spPr>
            <a:xfrm rot="11199332">
              <a:off x="4253358" y="175642"/>
              <a:ext cx="1704731" cy="3341350"/>
            </a:xfrm>
            <a:custGeom>
              <a:avLst/>
              <a:gdLst>
                <a:gd name="connsiteX0" fmla="*/ 0 w 1111396"/>
                <a:gd name="connsiteY0" fmla="*/ 3146584 h 3146584"/>
                <a:gd name="connsiteX1" fmla="*/ 555698 w 1111396"/>
                <a:gd name="connsiteY1" fmla="*/ 0 h 3146584"/>
                <a:gd name="connsiteX2" fmla="*/ 1111396 w 1111396"/>
                <a:gd name="connsiteY2" fmla="*/ 3146584 h 3146584"/>
                <a:gd name="connsiteX3" fmla="*/ 0 w 1111396"/>
                <a:gd name="connsiteY3" fmla="*/ 3146584 h 3146584"/>
                <a:gd name="connsiteX0" fmla="*/ 0 w 1178136"/>
                <a:gd name="connsiteY0" fmla="*/ 3146584 h 3146728"/>
                <a:gd name="connsiteX1" fmla="*/ 555698 w 1178136"/>
                <a:gd name="connsiteY1" fmla="*/ 0 h 3146728"/>
                <a:gd name="connsiteX2" fmla="*/ 1178136 w 1178136"/>
                <a:gd name="connsiteY2" fmla="*/ 3146728 h 3146728"/>
                <a:gd name="connsiteX3" fmla="*/ 0 w 1178136"/>
                <a:gd name="connsiteY3" fmla="*/ 3146584 h 3146728"/>
                <a:gd name="connsiteX0" fmla="*/ 0 w 1309203"/>
                <a:gd name="connsiteY0" fmla="*/ 3103754 h 3146728"/>
                <a:gd name="connsiteX1" fmla="*/ 686765 w 1309203"/>
                <a:gd name="connsiteY1" fmla="*/ 0 h 3146728"/>
                <a:gd name="connsiteX2" fmla="*/ 1309203 w 1309203"/>
                <a:gd name="connsiteY2" fmla="*/ 3146728 h 3146728"/>
                <a:gd name="connsiteX3" fmla="*/ 0 w 1309203"/>
                <a:gd name="connsiteY3" fmla="*/ 3103754 h 3146728"/>
                <a:gd name="connsiteX0" fmla="*/ 0 w 1347377"/>
                <a:gd name="connsiteY0" fmla="*/ 3109325 h 3146728"/>
                <a:gd name="connsiteX1" fmla="*/ 724939 w 1347377"/>
                <a:gd name="connsiteY1" fmla="*/ 0 h 3146728"/>
                <a:gd name="connsiteX2" fmla="*/ 1347377 w 1347377"/>
                <a:gd name="connsiteY2" fmla="*/ 3146728 h 3146728"/>
                <a:gd name="connsiteX3" fmla="*/ 0 w 1347377"/>
                <a:gd name="connsiteY3" fmla="*/ 3109325 h 3146728"/>
                <a:gd name="connsiteX0" fmla="*/ 0 w 1347377"/>
                <a:gd name="connsiteY0" fmla="*/ 3109325 h 3146728"/>
                <a:gd name="connsiteX1" fmla="*/ 724939 w 1347377"/>
                <a:gd name="connsiteY1" fmla="*/ 0 h 3146728"/>
                <a:gd name="connsiteX2" fmla="*/ 1347377 w 1347377"/>
                <a:gd name="connsiteY2" fmla="*/ 3146728 h 3146728"/>
                <a:gd name="connsiteX3" fmla="*/ 674426 w 1347377"/>
                <a:gd name="connsiteY3" fmla="*/ 3123470 h 3146728"/>
                <a:gd name="connsiteX4" fmla="*/ 0 w 1347377"/>
                <a:gd name="connsiteY4" fmla="*/ 3109325 h 3146728"/>
                <a:gd name="connsiteX0" fmla="*/ 0 w 1347377"/>
                <a:gd name="connsiteY0" fmla="*/ 3109325 h 3170436"/>
                <a:gd name="connsiteX1" fmla="*/ 724939 w 1347377"/>
                <a:gd name="connsiteY1" fmla="*/ 0 h 3170436"/>
                <a:gd name="connsiteX2" fmla="*/ 1347377 w 1347377"/>
                <a:gd name="connsiteY2" fmla="*/ 3146728 h 3170436"/>
                <a:gd name="connsiteX3" fmla="*/ 710754 w 1347377"/>
                <a:gd name="connsiteY3" fmla="*/ 3170436 h 3170436"/>
                <a:gd name="connsiteX4" fmla="*/ 0 w 1347377"/>
                <a:gd name="connsiteY4" fmla="*/ 3109325 h 3170436"/>
                <a:gd name="connsiteX0" fmla="*/ 0 w 1347377"/>
                <a:gd name="connsiteY0" fmla="*/ 3109325 h 3198291"/>
                <a:gd name="connsiteX1" fmla="*/ 724939 w 1347377"/>
                <a:gd name="connsiteY1" fmla="*/ 0 h 3198291"/>
                <a:gd name="connsiteX2" fmla="*/ 1347377 w 1347377"/>
                <a:gd name="connsiteY2" fmla="*/ 3146728 h 3198291"/>
                <a:gd name="connsiteX3" fmla="*/ 737710 w 1347377"/>
                <a:gd name="connsiteY3" fmla="*/ 3198291 h 3198291"/>
                <a:gd name="connsiteX4" fmla="*/ 0 w 1347377"/>
                <a:gd name="connsiteY4" fmla="*/ 3109325 h 3198291"/>
                <a:gd name="connsiteX0" fmla="*/ 0 w 1347377"/>
                <a:gd name="connsiteY0" fmla="*/ 3109325 h 3230602"/>
                <a:gd name="connsiteX1" fmla="*/ 724939 w 1347377"/>
                <a:gd name="connsiteY1" fmla="*/ 0 h 3230602"/>
                <a:gd name="connsiteX2" fmla="*/ 1347377 w 1347377"/>
                <a:gd name="connsiteY2" fmla="*/ 3146728 h 3230602"/>
                <a:gd name="connsiteX3" fmla="*/ 737710 w 1347377"/>
                <a:gd name="connsiteY3" fmla="*/ 3198291 h 3230602"/>
                <a:gd name="connsiteX4" fmla="*/ 0 w 1347377"/>
                <a:gd name="connsiteY4" fmla="*/ 3109325 h 3230602"/>
                <a:gd name="connsiteX0" fmla="*/ 0 w 1347377"/>
                <a:gd name="connsiteY0" fmla="*/ 3109325 h 3198291"/>
                <a:gd name="connsiteX1" fmla="*/ 724939 w 1347377"/>
                <a:gd name="connsiteY1" fmla="*/ 0 h 3198291"/>
                <a:gd name="connsiteX2" fmla="*/ 1347377 w 1347377"/>
                <a:gd name="connsiteY2" fmla="*/ 3146728 h 3198291"/>
                <a:gd name="connsiteX3" fmla="*/ 737710 w 1347377"/>
                <a:gd name="connsiteY3" fmla="*/ 3198291 h 3198291"/>
                <a:gd name="connsiteX4" fmla="*/ 0 w 1347377"/>
                <a:gd name="connsiteY4" fmla="*/ 3109325 h 3198291"/>
                <a:gd name="connsiteX0" fmla="*/ 0 w 1347377"/>
                <a:gd name="connsiteY0" fmla="*/ 3109325 h 3212766"/>
                <a:gd name="connsiteX1" fmla="*/ 724939 w 1347377"/>
                <a:gd name="connsiteY1" fmla="*/ 0 h 3212766"/>
                <a:gd name="connsiteX2" fmla="*/ 1347377 w 1347377"/>
                <a:gd name="connsiteY2" fmla="*/ 3146728 h 3212766"/>
                <a:gd name="connsiteX3" fmla="*/ 737710 w 1347377"/>
                <a:gd name="connsiteY3" fmla="*/ 3198291 h 3212766"/>
                <a:gd name="connsiteX4" fmla="*/ 0 w 1347377"/>
                <a:gd name="connsiteY4" fmla="*/ 3109325 h 3212766"/>
                <a:gd name="connsiteX0" fmla="*/ 0 w 1347377"/>
                <a:gd name="connsiteY0" fmla="*/ 3109325 h 3198291"/>
                <a:gd name="connsiteX1" fmla="*/ 724939 w 1347377"/>
                <a:gd name="connsiteY1" fmla="*/ 0 h 3198291"/>
                <a:gd name="connsiteX2" fmla="*/ 1347377 w 1347377"/>
                <a:gd name="connsiteY2" fmla="*/ 3146728 h 3198291"/>
                <a:gd name="connsiteX3" fmla="*/ 737710 w 1347377"/>
                <a:gd name="connsiteY3" fmla="*/ 3198291 h 3198291"/>
                <a:gd name="connsiteX4" fmla="*/ 0 w 1347377"/>
                <a:gd name="connsiteY4" fmla="*/ 3109325 h 3198291"/>
                <a:gd name="connsiteX0" fmla="*/ 0 w 1347377"/>
                <a:gd name="connsiteY0" fmla="*/ 3109325 h 3215130"/>
                <a:gd name="connsiteX1" fmla="*/ 724939 w 1347377"/>
                <a:gd name="connsiteY1" fmla="*/ 0 h 3215130"/>
                <a:gd name="connsiteX2" fmla="*/ 1347377 w 1347377"/>
                <a:gd name="connsiteY2" fmla="*/ 3146728 h 3215130"/>
                <a:gd name="connsiteX3" fmla="*/ 737710 w 1347377"/>
                <a:gd name="connsiteY3" fmla="*/ 3198291 h 3215130"/>
                <a:gd name="connsiteX4" fmla="*/ 0 w 1347377"/>
                <a:gd name="connsiteY4" fmla="*/ 3109325 h 3215130"/>
                <a:gd name="connsiteX0" fmla="*/ 0 w 1347377"/>
                <a:gd name="connsiteY0" fmla="*/ 3109325 h 3198291"/>
                <a:gd name="connsiteX1" fmla="*/ 724939 w 1347377"/>
                <a:gd name="connsiteY1" fmla="*/ 0 h 3198291"/>
                <a:gd name="connsiteX2" fmla="*/ 1347377 w 1347377"/>
                <a:gd name="connsiteY2" fmla="*/ 3146728 h 3198291"/>
                <a:gd name="connsiteX3" fmla="*/ 737710 w 1347377"/>
                <a:gd name="connsiteY3" fmla="*/ 3198291 h 3198291"/>
                <a:gd name="connsiteX4" fmla="*/ 0 w 1347377"/>
                <a:gd name="connsiteY4" fmla="*/ 3109325 h 3198291"/>
                <a:gd name="connsiteX0" fmla="*/ 0 w 1283479"/>
                <a:gd name="connsiteY0" fmla="*/ 3109325 h 3198291"/>
                <a:gd name="connsiteX1" fmla="*/ 724939 w 1283479"/>
                <a:gd name="connsiteY1" fmla="*/ 0 h 3198291"/>
                <a:gd name="connsiteX2" fmla="*/ 1283479 w 1283479"/>
                <a:gd name="connsiteY2" fmla="*/ 3134025 h 3198291"/>
                <a:gd name="connsiteX3" fmla="*/ 737710 w 1283479"/>
                <a:gd name="connsiteY3" fmla="*/ 3198291 h 3198291"/>
                <a:gd name="connsiteX4" fmla="*/ 0 w 1283479"/>
                <a:gd name="connsiteY4" fmla="*/ 3109325 h 3198291"/>
                <a:gd name="connsiteX0" fmla="*/ 0 w 1283479"/>
                <a:gd name="connsiteY0" fmla="*/ 3109325 h 3225582"/>
                <a:gd name="connsiteX1" fmla="*/ 724939 w 1283479"/>
                <a:gd name="connsiteY1" fmla="*/ 0 h 3225582"/>
                <a:gd name="connsiteX2" fmla="*/ 1283479 w 1283479"/>
                <a:gd name="connsiteY2" fmla="*/ 3134025 h 3225582"/>
                <a:gd name="connsiteX3" fmla="*/ 737710 w 1283479"/>
                <a:gd name="connsiteY3" fmla="*/ 3198291 h 3225582"/>
                <a:gd name="connsiteX4" fmla="*/ 0 w 1283479"/>
                <a:gd name="connsiteY4" fmla="*/ 3109325 h 3225582"/>
                <a:gd name="connsiteX0" fmla="*/ 0 w 1283479"/>
                <a:gd name="connsiteY0" fmla="*/ 3109325 h 3234197"/>
                <a:gd name="connsiteX1" fmla="*/ 724939 w 1283479"/>
                <a:gd name="connsiteY1" fmla="*/ 0 h 3234197"/>
                <a:gd name="connsiteX2" fmla="*/ 1283479 w 1283479"/>
                <a:gd name="connsiteY2" fmla="*/ 3134025 h 3234197"/>
                <a:gd name="connsiteX3" fmla="*/ 737710 w 1283479"/>
                <a:gd name="connsiteY3" fmla="*/ 3198291 h 3234197"/>
                <a:gd name="connsiteX4" fmla="*/ 0 w 1283479"/>
                <a:gd name="connsiteY4" fmla="*/ 3109325 h 3234197"/>
                <a:gd name="connsiteX0" fmla="*/ 0 w 1310712"/>
                <a:gd name="connsiteY0" fmla="*/ 3040637 h 3234197"/>
                <a:gd name="connsiteX1" fmla="*/ 752172 w 1310712"/>
                <a:gd name="connsiteY1" fmla="*/ 0 h 3234197"/>
                <a:gd name="connsiteX2" fmla="*/ 1310712 w 1310712"/>
                <a:gd name="connsiteY2" fmla="*/ 3134025 h 3234197"/>
                <a:gd name="connsiteX3" fmla="*/ 764943 w 1310712"/>
                <a:gd name="connsiteY3" fmla="*/ 3198291 h 3234197"/>
                <a:gd name="connsiteX4" fmla="*/ 0 w 1310712"/>
                <a:gd name="connsiteY4" fmla="*/ 3040637 h 3234197"/>
                <a:gd name="connsiteX0" fmla="*/ 0 w 1332319"/>
                <a:gd name="connsiteY0" fmla="*/ 3059787 h 3234197"/>
                <a:gd name="connsiteX1" fmla="*/ 773779 w 1332319"/>
                <a:gd name="connsiteY1" fmla="*/ 0 h 3234197"/>
                <a:gd name="connsiteX2" fmla="*/ 1332319 w 1332319"/>
                <a:gd name="connsiteY2" fmla="*/ 3134025 h 3234197"/>
                <a:gd name="connsiteX3" fmla="*/ 786550 w 1332319"/>
                <a:gd name="connsiteY3" fmla="*/ 3198291 h 3234197"/>
                <a:gd name="connsiteX4" fmla="*/ 0 w 1332319"/>
                <a:gd name="connsiteY4" fmla="*/ 3059787 h 3234197"/>
                <a:gd name="connsiteX0" fmla="*/ 0 w 1332319"/>
                <a:gd name="connsiteY0" fmla="*/ 3059787 h 3234197"/>
                <a:gd name="connsiteX1" fmla="*/ 773779 w 1332319"/>
                <a:gd name="connsiteY1" fmla="*/ 0 h 3234197"/>
                <a:gd name="connsiteX2" fmla="*/ 1332319 w 1332319"/>
                <a:gd name="connsiteY2" fmla="*/ 3134025 h 3234197"/>
                <a:gd name="connsiteX3" fmla="*/ 786550 w 1332319"/>
                <a:gd name="connsiteY3" fmla="*/ 3198291 h 3234197"/>
                <a:gd name="connsiteX4" fmla="*/ 0 w 1332319"/>
                <a:gd name="connsiteY4" fmla="*/ 3059787 h 3234197"/>
                <a:gd name="connsiteX0" fmla="*/ 0 w 1332319"/>
                <a:gd name="connsiteY0" fmla="*/ 3059787 h 3234197"/>
                <a:gd name="connsiteX1" fmla="*/ 773779 w 1332319"/>
                <a:gd name="connsiteY1" fmla="*/ 0 h 3234197"/>
                <a:gd name="connsiteX2" fmla="*/ 1332319 w 1332319"/>
                <a:gd name="connsiteY2" fmla="*/ 3134025 h 3234197"/>
                <a:gd name="connsiteX3" fmla="*/ 786550 w 1332319"/>
                <a:gd name="connsiteY3" fmla="*/ 3198291 h 3234197"/>
                <a:gd name="connsiteX4" fmla="*/ 0 w 1332319"/>
                <a:gd name="connsiteY4" fmla="*/ 3059787 h 3234197"/>
                <a:gd name="connsiteX0" fmla="*/ 0 w 1332319"/>
                <a:gd name="connsiteY0" fmla="*/ 3059787 h 3234197"/>
                <a:gd name="connsiteX1" fmla="*/ 773779 w 1332319"/>
                <a:gd name="connsiteY1" fmla="*/ 0 h 3234197"/>
                <a:gd name="connsiteX2" fmla="*/ 1332319 w 1332319"/>
                <a:gd name="connsiteY2" fmla="*/ 3134025 h 3234197"/>
                <a:gd name="connsiteX3" fmla="*/ 786550 w 1332319"/>
                <a:gd name="connsiteY3" fmla="*/ 3198291 h 3234197"/>
                <a:gd name="connsiteX4" fmla="*/ 0 w 1332319"/>
                <a:gd name="connsiteY4" fmla="*/ 3059787 h 3234197"/>
                <a:gd name="connsiteX0" fmla="*/ 0 w 1332319"/>
                <a:gd name="connsiteY0" fmla="*/ 3059787 h 3198291"/>
                <a:gd name="connsiteX1" fmla="*/ 773779 w 1332319"/>
                <a:gd name="connsiteY1" fmla="*/ 0 h 3198291"/>
                <a:gd name="connsiteX2" fmla="*/ 1332319 w 1332319"/>
                <a:gd name="connsiteY2" fmla="*/ 3134025 h 3198291"/>
                <a:gd name="connsiteX3" fmla="*/ 786550 w 1332319"/>
                <a:gd name="connsiteY3" fmla="*/ 3198291 h 3198291"/>
                <a:gd name="connsiteX4" fmla="*/ 0 w 1332319"/>
                <a:gd name="connsiteY4" fmla="*/ 3059787 h 3198291"/>
                <a:gd name="connsiteX0" fmla="*/ 0 w 1332319"/>
                <a:gd name="connsiteY0" fmla="*/ 3059787 h 3225168"/>
                <a:gd name="connsiteX1" fmla="*/ 773779 w 1332319"/>
                <a:gd name="connsiteY1" fmla="*/ 0 h 3225168"/>
                <a:gd name="connsiteX2" fmla="*/ 1332319 w 1332319"/>
                <a:gd name="connsiteY2" fmla="*/ 3134025 h 3225168"/>
                <a:gd name="connsiteX3" fmla="*/ 786550 w 1332319"/>
                <a:gd name="connsiteY3" fmla="*/ 3198291 h 3225168"/>
                <a:gd name="connsiteX4" fmla="*/ 0 w 1332319"/>
                <a:gd name="connsiteY4" fmla="*/ 3059787 h 3225168"/>
                <a:gd name="connsiteX0" fmla="*/ 0 w 1332319"/>
                <a:gd name="connsiteY0" fmla="*/ 3059787 h 3230611"/>
                <a:gd name="connsiteX1" fmla="*/ 773779 w 1332319"/>
                <a:gd name="connsiteY1" fmla="*/ 0 h 3230611"/>
                <a:gd name="connsiteX2" fmla="*/ 1332319 w 1332319"/>
                <a:gd name="connsiteY2" fmla="*/ 3134025 h 3230611"/>
                <a:gd name="connsiteX3" fmla="*/ 786550 w 1332319"/>
                <a:gd name="connsiteY3" fmla="*/ 3198291 h 3230611"/>
                <a:gd name="connsiteX4" fmla="*/ 0 w 1332319"/>
                <a:gd name="connsiteY4" fmla="*/ 3059787 h 3230611"/>
                <a:gd name="connsiteX0" fmla="*/ 0 w 1793717"/>
                <a:gd name="connsiteY0" fmla="*/ 2936115 h 3230611"/>
                <a:gd name="connsiteX1" fmla="*/ 1235177 w 1793717"/>
                <a:gd name="connsiteY1" fmla="*/ 0 h 3230611"/>
                <a:gd name="connsiteX2" fmla="*/ 1793717 w 1793717"/>
                <a:gd name="connsiteY2" fmla="*/ 3134025 h 3230611"/>
                <a:gd name="connsiteX3" fmla="*/ 1247948 w 1793717"/>
                <a:gd name="connsiteY3" fmla="*/ 3198291 h 3230611"/>
                <a:gd name="connsiteX4" fmla="*/ 0 w 1793717"/>
                <a:gd name="connsiteY4" fmla="*/ 2936115 h 3230611"/>
                <a:gd name="connsiteX0" fmla="*/ 0 w 1947798"/>
                <a:gd name="connsiteY0" fmla="*/ 2936115 h 3252877"/>
                <a:gd name="connsiteX1" fmla="*/ 1235177 w 1947798"/>
                <a:gd name="connsiteY1" fmla="*/ 0 h 3252877"/>
                <a:gd name="connsiteX2" fmla="*/ 1947798 w 1947798"/>
                <a:gd name="connsiteY2" fmla="*/ 3156291 h 3252877"/>
                <a:gd name="connsiteX3" fmla="*/ 1247948 w 1947798"/>
                <a:gd name="connsiteY3" fmla="*/ 3198291 h 3252877"/>
                <a:gd name="connsiteX4" fmla="*/ 0 w 1947798"/>
                <a:gd name="connsiteY4" fmla="*/ 2936115 h 3252877"/>
                <a:gd name="connsiteX0" fmla="*/ 0 w 1947798"/>
                <a:gd name="connsiteY0" fmla="*/ 2936115 h 3198291"/>
                <a:gd name="connsiteX1" fmla="*/ 1235177 w 1947798"/>
                <a:gd name="connsiteY1" fmla="*/ 0 h 3198291"/>
                <a:gd name="connsiteX2" fmla="*/ 1947798 w 1947798"/>
                <a:gd name="connsiteY2" fmla="*/ 3156291 h 3198291"/>
                <a:gd name="connsiteX3" fmla="*/ 1247948 w 1947798"/>
                <a:gd name="connsiteY3" fmla="*/ 3198291 h 3198291"/>
                <a:gd name="connsiteX4" fmla="*/ 0 w 1947798"/>
                <a:gd name="connsiteY4" fmla="*/ 2936115 h 3198291"/>
                <a:gd name="connsiteX0" fmla="*/ 0 w 1782913"/>
                <a:gd name="connsiteY0" fmla="*/ 2936115 h 3299376"/>
                <a:gd name="connsiteX1" fmla="*/ 1235177 w 1782913"/>
                <a:gd name="connsiteY1" fmla="*/ 0 h 3299376"/>
                <a:gd name="connsiteX2" fmla="*/ 1782913 w 1782913"/>
                <a:gd name="connsiteY2" fmla="*/ 3258508 h 3299376"/>
                <a:gd name="connsiteX3" fmla="*/ 1247948 w 1782913"/>
                <a:gd name="connsiteY3" fmla="*/ 3198291 h 3299376"/>
                <a:gd name="connsiteX4" fmla="*/ 0 w 1782913"/>
                <a:gd name="connsiteY4" fmla="*/ 2936115 h 3299376"/>
                <a:gd name="connsiteX0" fmla="*/ 0 w 1917427"/>
                <a:gd name="connsiteY0" fmla="*/ 3104586 h 3299376"/>
                <a:gd name="connsiteX1" fmla="*/ 1369691 w 1917427"/>
                <a:gd name="connsiteY1" fmla="*/ 0 h 3299376"/>
                <a:gd name="connsiteX2" fmla="*/ 1917427 w 1917427"/>
                <a:gd name="connsiteY2" fmla="*/ 3258508 h 3299376"/>
                <a:gd name="connsiteX3" fmla="*/ 1382462 w 1917427"/>
                <a:gd name="connsiteY3" fmla="*/ 3198291 h 3299376"/>
                <a:gd name="connsiteX4" fmla="*/ 0 w 1917427"/>
                <a:gd name="connsiteY4" fmla="*/ 3104586 h 3299376"/>
                <a:gd name="connsiteX0" fmla="*/ 0 w 1917427"/>
                <a:gd name="connsiteY0" fmla="*/ 3104586 h 3775939"/>
                <a:gd name="connsiteX1" fmla="*/ 1369691 w 1917427"/>
                <a:gd name="connsiteY1" fmla="*/ 0 h 3775939"/>
                <a:gd name="connsiteX2" fmla="*/ 1917427 w 1917427"/>
                <a:gd name="connsiteY2" fmla="*/ 3258508 h 3775939"/>
                <a:gd name="connsiteX3" fmla="*/ 0 w 1917427"/>
                <a:gd name="connsiteY3" fmla="*/ 3104586 h 3775939"/>
                <a:gd name="connsiteX0" fmla="*/ 79859 w 1997286"/>
                <a:gd name="connsiteY0" fmla="*/ 3104586 h 3853830"/>
                <a:gd name="connsiteX1" fmla="*/ 1449550 w 1997286"/>
                <a:gd name="connsiteY1" fmla="*/ 0 h 3853830"/>
                <a:gd name="connsiteX2" fmla="*/ 1997286 w 1997286"/>
                <a:gd name="connsiteY2" fmla="*/ 3258508 h 3853830"/>
                <a:gd name="connsiteX3" fmla="*/ 970399 w 1997286"/>
                <a:gd name="connsiteY3" fmla="*/ 3571932 h 3853830"/>
                <a:gd name="connsiteX4" fmla="*/ 79859 w 1997286"/>
                <a:gd name="connsiteY4" fmla="*/ 3104586 h 3853830"/>
                <a:gd name="connsiteX0" fmla="*/ 79859 w 1962639"/>
                <a:gd name="connsiteY0" fmla="*/ 3104586 h 3699908"/>
                <a:gd name="connsiteX1" fmla="*/ 1449550 w 1962639"/>
                <a:gd name="connsiteY1" fmla="*/ 0 h 3699908"/>
                <a:gd name="connsiteX2" fmla="*/ 1962639 w 1962639"/>
                <a:gd name="connsiteY2" fmla="*/ 2972990 h 3699908"/>
                <a:gd name="connsiteX3" fmla="*/ 970399 w 1962639"/>
                <a:gd name="connsiteY3" fmla="*/ 3571932 h 3699908"/>
                <a:gd name="connsiteX4" fmla="*/ 79859 w 1962639"/>
                <a:gd name="connsiteY4" fmla="*/ 3104586 h 3699908"/>
                <a:gd name="connsiteX0" fmla="*/ 79859 w 1962639"/>
                <a:gd name="connsiteY0" fmla="*/ 3104586 h 3699908"/>
                <a:gd name="connsiteX1" fmla="*/ 1449550 w 1962639"/>
                <a:gd name="connsiteY1" fmla="*/ 0 h 3699908"/>
                <a:gd name="connsiteX2" fmla="*/ 1962639 w 1962639"/>
                <a:gd name="connsiteY2" fmla="*/ 2972990 h 3699908"/>
                <a:gd name="connsiteX3" fmla="*/ 970399 w 1962639"/>
                <a:gd name="connsiteY3" fmla="*/ 3571932 h 3699908"/>
                <a:gd name="connsiteX4" fmla="*/ 79859 w 1962639"/>
                <a:gd name="connsiteY4" fmla="*/ 3104586 h 3699908"/>
                <a:gd name="connsiteX0" fmla="*/ 79859 w 2008214"/>
                <a:gd name="connsiteY0" fmla="*/ 3104586 h 3699908"/>
                <a:gd name="connsiteX1" fmla="*/ 1449550 w 2008214"/>
                <a:gd name="connsiteY1" fmla="*/ 0 h 3699908"/>
                <a:gd name="connsiteX2" fmla="*/ 2008214 w 2008214"/>
                <a:gd name="connsiteY2" fmla="*/ 3268405 h 3699908"/>
                <a:gd name="connsiteX3" fmla="*/ 970399 w 2008214"/>
                <a:gd name="connsiteY3" fmla="*/ 3571932 h 3699908"/>
                <a:gd name="connsiteX4" fmla="*/ 79859 w 2008214"/>
                <a:gd name="connsiteY4" fmla="*/ 3104586 h 3699908"/>
                <a:gd name="connsiteX0" fmla="*/ 79859 w 1852966"/>
                <a:gd name="connsiteY0" fmla="*/ 2734197 h 3660967"/>
                <a:gd name="connsiteX1" fmla="*/ 1294302 w 1852966"/>
                <a:gd name="connsiteY1" fmla="*/ 0 h 3660967"/>
                <a:gd name="connsiteX2" fmla="*/ 1852966 w 1852966"/>
                <a:gd name="connsiteY2" fmla="*/ 3268405 h 3660967"/>
                <a:gd name="connsiteX3" fmla="*/ 815151 w 1852966"/>
                <a:gd name="connsiteY3" fmla="*/ 3571932 h 3660967"/>
                <a:gd name="connsiteX4" fmla="*/ 79859 w 1852966"/>
                <a:gd name="connsiteY4" fmla="*/ 2734197 h 3660967"/>
                <a:gd name="connsiteX0" fmla="*/ 0 w 1773107"/>
                <a:gd name="connsiteY0" fmla="*/ 2734197 h 3660967"/>
                <a:gd name="connsiteX1" fmla="*/ 1214443 w 1773107"/>
                <a:gd name="connsiteY1" fmla="*/ 0 h 3660967"/>
                <a:gd name="connsiteX2" fmla="*/ 1773107 w 1773107"/>
                <a:gd name="connsiteY2" fmla="*/ 3268405 h 3660967"/>
                <a:gd name="connsiteX3" fmla="*/ 735292 w 1773107"/>
                <a:gd name="connsiteY3" fmla="*/ 3571932 h 3660967"/>
                <a:gd name="connsiteX4" fmla="*/ 0 w 1773107"/>
                <a:gd name="connsiteY4" fmla="*/ 2734197 h 3660967"/>
                <a:gd name="connsiteX0" fmla="*/ 0 w 1920974"/>
                <a:gd name="connsiteY0" fmla="*/ 3116589 h 3597235"/>
                <a:gd name="connsiteX1" fmla="*/ 1362310 w 1920974"/>
                <a:gd name="connsiteY1" fmla="*/ 0 h 3597235"/>
                <a:gd name="connsiteX2" fmla="*/ 1920974 w 1920974"/>
                <a:gd name="connsiteY2" fmla="*/ 3268405 h 3597235"/>
                <a:gd name="connsiteX3" fmla="*/ 883159 w 1920974"/>
                <a:gd name="connsiteY3" fmla="*/ 3571932 h 3597235"/>
                <a:gd name="connsiteX4" fmla="*/ 0 w 1920974"/>
                <a:gd name="connsiteY4" fmla="*/ 3116589 h 3597235"/>
                <a:gd name="connsiteX0" fmla="*/ 0 w 1911040"/>
                <a:gd name="connsiteY0" fmla="*/ 3065166 h 3605805"/>
                <a:gd name="connsiteX1" fmla="*/ 1352376 w 1911040"/>
                <a:gd name="connsiteY1" fmla="*/ 0 h 3605805"/>
                <a:gd name="connsiteX2" fmla="*/ 1911040 w 1911040"/>
                <a:gd name="connsiteY2" fmla="*/ 3268405 h 3605805"/>
                <a:gd name="connsiteX3" fmla="*/ 873225 w 1911040"/>
                <a:gd name="connsiteY3" fmla="*/ 3571932 h 3605805"/>
                <a:gd name="connsiteX4" fmla="*/ 0 w 1911040"/>
                <a:gd name="connsiteY4" fmla="*/ 3065166 h 3605805"/>
                <a:gd name="connsiteX0" fmla="*/ 0 w 1911040"/>
                <a:gd name="connsiteY0" fmla="*/ 3065166 h 3533696"/>
                <a:gd name="connsiteX1" fmla="*/ 1352376 w 1911040"/>
                <a:gd name="connsiteY1" fmla="*/ 0 h 3533696"/>
                <a:gd name="connsiteX2" fmla="*/ 1911040 w 1911040"/>
                <a:gd name="connsiteY2" fmla="*/ 3268405 h 3533696"/>
                <a:gd name="connsiteX3" fmla="*/ 925515 w 1911040"/>
                <a:gd name="connsiteY3" fmla="*/ 3290305 h 3533696"/>
                <a:gd name="connsiteX4" fmla="*/ 0 w 1911040"/>
                <a:gd name="connsiteY4" fmla="*/ 3065166 h 3533696"/>
                <a:gd name="connsiteX0" fmla="*/ 0 w 1911040"/>
                <a:gd name="connsiteY0" fmla="*/ 3065166 h 3509043"/>
                <a:gd name="connsiteX1" fmla="*/ 1352376 w 1911040"/>
                <a:gd name="connsiteY1" fmla="*/ 0 h 3509043"/>
                <a:gd name="connsiteX2" fmla="*/ 1911040 w 1911040"/>
                <a:gd name="connsiteY2" fmla="*/ 3268405 h 3509043"/>
                <a:gd name="connsiteX3" fmla="*/ 925515 w 1911040"/>
                <a:gd name="connsiteY3" fmla="*/ 3290305 h 3509043"/>
                <a:gd name="connsiteX4" fmla="*/ 0 w 1911040"/>
                <a:gd name="connsiteY4" fmla="*/ 3065166 h 3509043"/>
                <a:gd name="connsiteX0" fmla="*/ 0 w 1911040"/>
                <a:gd name="connsiteY0" fmla="*/ 3065166 h 3341350"/>
                <a:gd name="connsiteX1" fmla="*/ 1352376 w 1911040"/>
                <a:gd name="connsiteY1" fmla="*/ 0 h 3341350"/>
                <a:gd name="connsiteX2" fmla="*/ 1911040 w 1911040"/>
                <a:gd name="connsiteY2" fmla="*/ 3268405 h 3341350"/>
                <a:gd name="connsiteX3" fmla="*/ 925515 w 1911040"/>
                <a:gd name="connsiteY3" fmla="*/ 3290305 h 3341350"/>
                <a:gd name="connsiteX4" fmla="*/ 0 w 1911040"/>
                <a:gd name="connsiteY4" fmla="*/ 3065166 h 3341350"/>
                <a:gd name="connsiteX0" fmla="*/ 0 w 1911040"/>
                <a:gd name="connsiteY0" fmla="*/ 3065166 h 3341350"/>
                <a:gd name="connsiteX1" fmla="*/ 1352376 w 1911040"/>
                <a:gd name="connsiteY1" fmla="*/ 0 h 3341350"/>
                <a:gd name="connsiteX2" fmla="*/ 1911040 w 1911040"/>
                <a:gd name="connsiteY2" fmla="*/ 3268405 h 3341350"/>
                <a:gd name="connsiteX3" fmla="*/ 925515 w 1911040"/>
                <a:gd name="connsiteY3" fmla="*/ 3290305 h 3341350"/>
                <a:gd name="connsiteX4" fmla="*/ 0 w 1911040"/>
                <a:gd name="connsiteY4" fmla="*/ 3065166 h 3341350"/>
                <a:gd name="connsiteX0" fmla="*/ 0 w 1911040"/>
                <a:gd name="connsiteY0" fmla="*/ 3065166 h 3341350"/>
                <a:gd name="connsiteX1" fmla="*/ 1352376 w 1911040"/>
                <a:gd name="connsiteY1" fmla="*/ 0 h 3341350"/>
                <a:gd name="connsiteX2" fmla="*/ 1911040 w 1911040"/>
                <a:gd name="connsiteY2" fmla="*/ 3268405 h 3341350"/>
                <a:gd name="connsiteX3" fmla="*/ 925515 w 1911040"/>
                <a:gd name="connsiteY3" fmla="*/ 3290305 h 3341350"/>
                <a:gd name="connsiteX4" fmla="*/ 0 w 1911040"/>
                <a:gd name="connsiteY4" fmla="*/ 3065166 h 3341350"/>
                <a:gd name="connsiteX0" fmla="*/ 0 w 1911040"/>
                <a:gd name="connsiteY0" fmla="*/ 3065166 h 3341350"/>
                <a:gd name="connsiteX1" fmla="*/ 1352376 w 1911040"/>
                <a:gd name="connsiteY1" fmla="*/ 0 h 3341350"/>
                <a:gd name="connsiteX2" fmla="*/ 1911040 w 1911040"/>
                <a:gd name="connsiteY2" fmla="*/ 3268405 h 3341350"/>
                <a:gd name="connsiteX3" fmla="*/ 925515 w 1911040"/>
                <a:gd name="connsiteY3" fmla="*/ 3290305 h 3341350"/>
                <a:gd name="connsiteX4" fmla="*/ 0 w 1911040"/>
                <a:gd name="connsiteY4" fmla="*/ 3065166 h 33413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911040" h="3341350">
                  <a:moveTo>
                    <a:pt x="0" y="3065166"/>
                  </a:moveTo>
                  <a:lnTo>
                    <a:pt x="1352376" y="0"/>
                  </a:lnTo>
                  <a:lnTo>
                    <a:pt x="1911040" y="3268405"/>
                  </a:lnTo>
                  <a:cubicBezTo>
                    <a:pt x="1151044" y="3341350"/>
                    <a:pt x="1271706" y="3274715"/>
                    <a:pt x="925515" y="3290305"/>
                  </a:cubicBezTo>
                  <a:cubicBezTo>
                    <a:pt x="459467" y="3187153"/>
                    <a:pt x="613083" y="3287112"/>
                    <a:pt x="0" y="3065166"/>
                  </a:cubicBezTo>
                  <a:close/>
                </a:path>
              </a:pathLst>
            </a:custGeom>
            <a:grpFill/>
            <a:ln>
              <a:solidFill>
                <a:srgbClr val="000000">
                  <a:alpha val="0"/>
                </a:srgbClr>
              </a:solidFill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692" name="Прямая соединительная линия 691"/>
            <p:cNvCxnSpPr/>
            <p:nvPr/>
          </p:nvCxnSpPr>
          <p:spPr>
            <a:xfrm rot="5400000" flipH="1" flipV="1">
              <a:off x="3921620" y="1217524"/>
              <a:ext cx="2868061" cy="1575974"/>
            </a:xfrm>
            <a:prstGeom prst="line">
              <a:avLst/>
            </a:prstGeom>
            <a:grpFill/>
            <a:ln>
              <a:solidFill>
                <a:srgbClr val="000000">
                  <a:alpha val="0"/>
                </a:srgbClr>
              </a:solidFill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</p:cxnSp>
      </p:grpSp>
      <p:sp>
        <p:nvSpPr>
          <p:cNvPr id="708" name="Полилиния 707">
            <a:hlinkClick r:id="rId6" action="ppaction://hlinksldjump"/>
          </p:cNvPr>
          <p:cNvSpPr/>
          <p:nvPr/>
        </p:nvSpPr>
        <p:spPr>
          <a:xfrm rot="13012114">
            <a:off x="5061796" y="518672"/>
            <a:ext cx="1225436" cy="3306630"/>
          </a:xfrm>
          <a:custGeom>
            <a:avLst/>
            <a:gdLst>
              <a:gd name="connsiteX0" fmla="*/ 0 w 1111396"/>
              <a:gd name="connsiteY0" fmla="*/ 3146584 h 3146584"/>
              <a:gd name="connsiteX1" fmla="*/ 555698 w 1111396"/>
              <a:gd name="connsiteY1" fmla="*/ 0 h 3146584"/>
              <a:gd name="connsiteX2" fmla="*/ 1111396 w 1111396"/>
              <a:gd name="connsiteY2" fmla="*/ 3146584 h 3146584"/>
              <a:gd name="connsiteX3" fmla="*/ 0 w 1111396"/>
              <a:gd name="connsiteY3" fmla="*/ 3146584 h 3146584"/>
              <a:gd name="connsiteX0" fmla="*/ 0 w 1178136"/>
              <a:gd name="connsiteY0" fmla="*/ 3146584 h 3146728"/>
              <a:gd name="connsiteX1" fmla="*/ 555698 w 1178136"/>
              <a:gd name="connsiteY1" fmla="*/ 0 h 3146728"/>
              <a:gd name="connsiteX2" fmla="*/ 1178136 w 1178136"/>
              <a:gd name="connsiteY2" fmla="*/ 3146728 h 3146728"/>
              <a:gd name="connsiteX3" fmla="*/ 0 w 1178136"/>
              <a:gd name="connsiteY3" fmla="*/ 3146584 h 3146728"/>
              <a:gd name="connsiteX0" fmla="*/ 0 w 1309203"/>
              <a:gd name="connsiteY0" fmla="*/ 3103754 h 3146728"/>
              <a:gd name="connsiteX1" fmla="*/ 686765 w 1309203"/>
              <a:gd name="connsiteY1" fmla="*/ 0 h 3146728"/>
              <a:gd name="connsiteX2" fmla="*/ 1309203 w 1309203"/>
              <a:gd name="connsiteY2" fmla="*/ 3146728 h 3146728"/>
              <a:gd name="connsiteX3" fmla="*/ 0 w 1309203"/>
              <a:gd name="connsiteY3" fmla="*/ 3103754 h 3146728"/>
              <a:gd name="connsiteX0" fmla="*/ 0 w 1347377"/>
              <a:gd name="connsiteY0" fmla="*/ 3109325 h 3146728"/>
              <a:gd name="connsiteX1" fmla="*/ 724939 w 1347377"/>
              <a:gd name="connsiteY1" fmla="*/ 0 h 3146728"/>
              <a:gd name="connsiteX2" fmla="*/ 1347377 w 1347377"/>
              <a:gd name="connsiteY2" fmla="*/ 3146728 h 3146728"/>
              <a:gd name="connsiteX3" fmla="*/ 0 w 1347377"/>
              <a:gd name="connsiteY3" fmla="*/ 3109325 h 3146728"/>
              <a:gd name="connsiteX0" fmla="*/ 0 w 1347377"/>
              <a:gd name="connsiteY0" fmla="*/ 3109325 h 3146728"/>
              <a:gd name="connsiteX1" fmla="*/ 724939 w 1347377"/>
              <a:gd name="connsiteY1" fmla="*/ 0 h 3146728"/>
              <a:gd name="connsiteX2" fmla="*/ 1347377 w 1347377"/>
              <a:gd name="connsiteY2" fmla="*/ 3146728 h 3146728"/>
              <a:gd name="connsiteX3" fmla="*/ 674426 w 1347377"/>
              <a:gd name="connsiteY3" fmla="*/ 3123470 h 3146728"/>
              <a:gd name="connsiteX4" fmla="*/ 0 w 1347377"/>
              <a:gd name="connsiteY4" fmla="*/ 3109325 h 3146728"/>
              <a:gd name="connsiteX0" fmla="*/ 0 w 1347377"/>
              <a:gd name="connsiteY0" fmla="*/ 3109325 h 3170436"/>
              <a:gd name="connsiteX1" fmla="*/ 724939 w 1347377"/>
              <a:gd name="connsiteY1" fmla="*/ 0 h 3170436"/>
              <a:gd name="connsiteX2" fmla="*/ 1347377 w 1347377"/>
              <a:gd name="connsiteY2" fmla="*/ 3146728 h 3170436"/>
              <a:gd name="connsiteX3" fmla="*/ 710754 w 1347377"/>
              <a:gd name="connsiteY3" fmla="*/ 3170436 h 3170436"/>
              <a:gd name="connsiteX4" fmla="*/ 0 w 1347377"/>
              <a:gd name="connsiteY4" fmla="*/ 3109325 h 3170436"/>
              <a:gd name="connsiteX0" fmla="*/ 0 w 1347377"/>
              <a:gd name="connsiteY0" fmla="*/ 3109325 h 3198291"/>
              <a:gd name="connsiteX1" fmla="*/ 724939 w 1347377"/>
              <a:gd name="connsiteY1" fmla="*/ 0 h 3198291"/>
              <a:gd name="connsiteX2" fmla="*/ 1347377 w 1347377"/>
              <a:gd name="connsiteY2" fmla="*/ 3146728 h 3198291"/>
              <a:gd name="connsiteX3" fmla="*/ 737710 w 1347377"/>
              <a:gd name="connsiteY3" fmla="*/ 3198291 h 3198291"/>
              <a:gd name="connsiteX4" fmla="*/ 0 w 1347377"/>
              <a:gd name="connsiteY4" fmla="*/ 3109325 h 3198291"/>
              <a:gd name="connsiteX0" fmla="*/ 0 w 1347377"/>
              <a:gd name="connsiteY0" fmla="*/ 3109325 h 3230602"/>
              <a:gd name="connsiteX1" fmla="*/ 724939 w 1347377"/>
              <a:gd name="connsiteY1" fmla="*/ 0 h 3230602"/>
              <a:gd name="connsiteX2" fmla="*/ 1347377 w 1347377"/>
              <a:gd name="connsiteY2" fmla="*/ 3146728 h 3230602"/>
              <a:gd name="connsiteX3" fmla="*/ 737710 w 1347377"/>
              <a:gd name="connsiteY3" fmla="*/ 3198291 h 3230602"/>
              <a:gd name="connsiteX4" fmla="*/ 0 w 1347377"/>
              <a:gd name="connsiteY4" fmla="*/ 3109325 h 3230602"/>
              <a:gd name="connsiteX0" fmla="*/ 0 w 1347377"/>
              <a:gd name="connsiteY0" fmla="*/ 3109325 h 3198291"/>
              <a:gd name="connsiteX1" fmla="*/ 724939 w 1347377"/>
              <a:gd name="connsiteY1" fmla="*/ 0 h 3198291"/>
              <a:gd name="connsiteX2" fmla="*/ 1347377 w 1347377"/>
              <a:gd name="connsiteY2" fmla="*/ 3146728 h 3198291"/>
              <a:gd name="connsiteX3" fmla="*/ 737710 w 1347377"/>
              <a:gd name="connsiteY3" fmla="*/ 3198291 h 3198291"/>
              <a:gd name="connsiteX4" fmla="*/ 0 w 1347377"/>
              <a:gd name="connsiteY4" fmla="*/ 3109325 h 3198291"/>
              <a:gd name="connsiteX0" fmla="*/ 0 w 1347377"/>
              <a:gd name="connsiteY0" fmla="*/ 3109325 h 3212766"/>
              <a:gd name="connsiteX1" fmla="*/ 724939 w 1347377"/>
              <a:gd name="connsiteY1" fmla="*/ 0 h 3212766"/>
              <a:gd name="connsiteX2" fmla="*/ 1347377 w 1347377"/>
              <a:gd name="connsiteY2" fmla="*/ 3146728 h 3212766"/>
              <a:gd name="connsiteX3" fmla="*/ 737710 w 1347377"/>
              <a:gd name="connsiteY3" fmla="*/ 3198291 h 3212766"/>
              <a:gd name="connsiteX4" fmla="*/ 0 w 1347377"/>
              <a:gd name="connsiteY4" fmla="*/ 3109325 h 3212766"/>
              <a:gd name="connsiteX0" fmla="*/ 0 w 1347377"/>
              <a:gd name="connsiteY0" fmla="*/ 3109325 h 3198291"/>
              <a:gd name="connsiteX1" fmla="*/ 724939 w 1347377"/>
              <a:gd name="connsiteY1" fmla="*/ 0 h 3198291"/>
              <a:gd name="connsiteX2" fmla="*/ 1347377 w 1347377"/>
              <a:gd name="connsiteY2" fmla="*/ 3146728 h 3198291"/>
              <a:gd name="connsiteX3" fmla="*/ 737710 w 1347377"/>
              <a:gd name="connsiteY3" fmla="*/ 3198291 h 3198291"/>
              <a:gd name="connsiteX4" fmla="*/ 0 w 1347377"/>
              <a:gd name="connsiteY4" fmla="*/ 3109325 h 3198291"/>
              <a:gd name="connsiteX0" fmla="*/ 0 w 1347377"/>
              <a:gd name="connsiteY0" fmla="*/ 3109325 h 3215130"/>
              <a:gd name="connsiteX1" fmla="*/ 724939 w 1347377"/>
              <a:gd name="connsiteY1" fmla="*/ 0 h 3215130"/>
              <a:gd name="connsiteX2" fmla="*/ 1347377 w 1347377"/>
              <a:gd name="connsiteY2" fmla="*/ 3146728 h 3215130"/>
              <a:gd name="connsiteX3" fmla="*/ 737710 w 1347377"/>
              <a:gd name="connsiteY3" fmla="*/ 3198291 h 3215130"/>
              <a:gd name="connsiteX4" fmla="*/ 0 w 1347377"/>
              <a:gd name="connsiteY4" fmla="*/ 3109325 h 3215130"/>
              <a:gd name="connsiteX0" fmla="*/ 0 w 1347377"/>
              <a:gd name="connsiteY0" fmla="*/ 3109325 h 3198291"/>
              <a:gd name="connsiteX1" fmla="*/ 724939 w 1347377"/>
              <a:gd name="connsiteY1" fmla="*/ 0 h 3198291"/>
              <a:gd name="connsiteX2" fmla="*/ 1347377 w 1347377"/>
              <a:gd name="connsiteY2" fmla="*/ 3146728 h 3198291"/>
              <a:gd name="connsiteX3" fmla="*/ 737710 w 1347377"/>
              <a:gd name="connsiteY3" fmla="*/ 3198291 h 3198291"/>
              <a:gd name="connsiteX4" fmla="*/ 0 w 1347377"/>
              <a:gd name="connsiteY4" fmla="*/ 3109325 h 3198291"/>
              <a:gd name="connsiteX0" fmla="*/ 0 w 1283479"/>
              <a:gd name="connsiteY0" fmla="*/ 3109325 h 3198291"/>
              <a:gd name="connsiteX1" fmla="*/ 724939 w 1283479"/>
              <a:gd name="connsiteY1" fmla="*/ 0 h 3198291"/>
              <a:gd name="connsiteX2" fmla="*/ 1283479 w 1283479"/>
              <a:gd name="connsiteY2" fmla="*/ 3134025 h 3198291"/>
              <a:gd name="connsiteX3" fmla="*/ 737710 w 1283479"/>
              <a:gd name="connsiteY3" fmla="*/ 3198291 h 3198291"/>
              <a:gd name="connsiteX4" fmla="*/ 0 w 1283479"/>
              <a:gd name="connsiteY4" fmla="*/ 3109325 h 3198291"/>
              <a:gd name="connsiteX0" fmla="*/ 0 w 1283479"/>
              <a:gd name="connsiteY0" fmla="*/ 3109325 h 3225582"/>
              <a:gd name="connsiteX1" fmla="*/ 724939 w 1283479"/>
              <a:gd name="connsiteY1" fmla="*/ 0 h 3225582"/>
              <a:gd name="connsiteX2" fmla="*/ 1283479 w 1283479"/>
              <a:gd name="connsiteY2" fmla="*/ 3134025 h 3225582"/>
              <a:gd name="connsiteX3" fmla="*/ 737710 w 1283479"/>
              <a:gd name="connsiteY3" fmla="*/ 3198291 h 3225582"/>
              <a:gd name="connsiteX4" fmla="*/ 0 w 1283479"/>
              <a:gd name="connsiteY4" fmla="*/ 3109325 h 3225582"/>
              <a:gd name="connsiteX0" fmla="*/ 0 w 1283479"/>
              <a:gd name="connsiteY0" fmla="*/ 3109325 h 3234197"/>
              <a:gd name="connsiteX1" fmla="*/ 724939 w 1283479"/>
              <a:gd name="connsiteY1" fmla="*/ 0 h 3234197"/>
              <a:gd name="connsiteX2" fmla="*/ 1283479 w 1283479"/>
              <a:gd name="connsiteY2" fmla="*/ 3134025 h 3234197"/>
              <a:gd name="connsiteX3" fmla="*/ 737710 w 1283479"/>
              <a:gd name="connsiteY3" fmla="*/ 3198291 h 3234197"/>
              <a:gd name="connsiteX4" fmla="*/ 0 w 1283479"/>
              <a:gd name="connsiteY4" fmla="*/ 3109325 h 3234197"/>
              <a:gd name="connsiteX0" fmla="*/ 0 w 1310712"/>
              <a:gd name="connsiteY0" fmla="*/ 3040637 h 3234197"/>
              <a:gd name="connsiteX1" fmla="*/ 752172 w 1310712"/>
              <a:gd name="connsiteY1" fmla="*/ 0 h 3234197"/>
              <a:gd name="connsiteX2" fmla="*/ 1310712 w 1310712"/>
              <a:gd name="connsiteY2" fmla="*/ 3134025 h 3234197"/>
              <a:gd name="connsiteX3" fmla="*/ 764943 w 1310712"/>
              <a:gd name="connsiteY3" fmla="*/ 3198291 h 3234197"/>
              <a:gd name="connsiteX4" fmla="*/ 0 w 1310712"/>
              <a:gd name="connsiteY4" fmla="*/ 3040637 h 3234197"/>
              <a:gd name="connsiteX0" fmla="*/ 0 w 1332319"/>
              <a:gd name="connsiteY0" fmla="*/ 3059787 h 3234197"/>
              <a:gd name="connsiteX1" fmla="*/ 773779 w 1332319"/>
              <a:gd name="connsiteY1" fmla="*/ 0 h 3234197"/>
              <a:gd name="connsiteX2" fmla="*/ 1332319 w 1332319"/>
              <a:gd name="connsiteY2" fmla="*/ 3134025 h 3234197"/>
              <a:gd name="connsiteX3" fmla="*/ 786550 w 1332319"/>
              <a:gd name="connsiteY3" fmla="*/ 3198291 h 3234197"/>
              <a:gd name="connsiteX4" fmla="*/ 0 w 1332319"/>
              <a:gd name="connsiteY4" fmla="*/ 3059787 h 3234197"/>
              <a:gd name="connsiteX0" fmla="*/ 0 w 1332319"/>
              <a:gd name="connsiteY0" fmla="*/ 3059787 h 3234197"/>
              <a:gd name="connsiteX1" fmla="*/ 773779 w 1332319"/>
              <a:gd name="connsiteY1" fmla="*/ 0 h 3234197"/>
              <a:gd name="connsiteX2" fmla="*/ 1332319 w 1332319"/>
              <a:gd name="connsiteY2" fmla="*/ 3134025 h 3234197"/>
              <a:gd name="connsiteX3" fmla="*/ 786550 w 1332319"/>
              <a:gd name="connsiteY3" fmla="*/ 3198291 h 3234197"/>
              <a:gd name="connsiteX4" fmla="*/ 0 w 1332319"/>
              <a:gd name="connsiteY4" fmla="*/ 3059787 h 3234197"/>
              <a:gd name="connsiteX0" fmla="*/ 0 w 1332319"/>
              <a:gd name="connsiteY0" fmla="*/ 3059787 h 3234197"/>
              <a:gd name="connsiteX1" fmla="*/ 773779 w 1332319"/>
              <a:gd name="connsiteY1" fmla="*/ 0 h 3234197"/>
              <a:gd name="connsiteX2" fmla="*/ 1332319 w 1332319"/>
              <a:gd name="connsiteY2" fmla="*/ 3134025 h 3234197"/>
              <a:gd name="connsiteX3" fmla="*/ 786550 w 1332319"/>
              <a:gd name="connsiteY3" fmla="*/ 3198291 h 3234197"/>
              <a:gd name="connsiteX4" fmla="*/ 0 w 1332319"/>
              <a:gd name="connsiteY4" fmla="*/ 3059787 h 3234197"/>
              <a:gd name="connsiteX0" fmla="*/ 0 w 1332319"/>
              <a:gd name="connsiteY0" fmla="*/ 3059787 h 3234197"/>
              <a:gd name="connsiteX1" fmla="*/ 773779 w 1332319"/>
              <a:gd name="connsiteY1" fmla="*/ 0 h 3234197"/>
              <a:gd name="connsiteX2" fmla="*/ 1332319 w 1332319"/>
              <a:gd name="connsiteY2" fmla="*/ 3134025 h 3234197"/>
              <a:gd name="connsiteX3" fmla="*/ 786550 w 1332319"/>
              <a:gd name="connsiteY3" fmla="*/ 3198291 h 3234197"/>
              <a:gd name="connsiteX4" fmla="*/ 0 w 1332319"/>
              <a:gd name="connsiteY4" fmla="*/ 3059787 h 3234197"/>
              <a:gd name="connsiteX0" fmla="*/ 0 w 1332319"/>
              <a:gd name="connsiteY0" fmla="*/ 3059787 h 3198291"/>
              <a:gd name="connsiteX1" fmla="*/ 773779 w 1332319"/>
              <a:gd name="connsiteY1" fmla="*/ 0 h 3198291"/>
              <a:gd name="connsiteX2" fmla="*/ 1332319 w 1332319"/>
              <a:gd name="connsiteY2" fmla="*/ 3134025 h 3198291"/>
              <a:gd name="connsiteX3" fmla="*/ 786550 w 1332319"/>
              <a:gd name="connsiteY3" fmla="*/ 3198291 h 3198291"/>
              <a:gd name="connsiteX4" fmla="*/ 0 w 1332319"/>
              <a:gd name="connsiteY4" fmla="*/ 3059787 h 3198291"/>
              <a:gd name="connsiteX0" fmla="*/ 0 w 1332319"/>
              <a:gd name="connsiteY0" fmla="*/ 3059787 h 3225168"/>
              <a:gd name="connsiteX1" fmla="*/ 773779 w 1332319"/>
              <a:gd name="connsiteY1" fmla="*/ 0 h 3225168"/>
              <a:gd name="connsiteX2" fmla="*/ 1332319 w 1332319"/>
              <a:gd name="connsiteY2" fmla="*/ 3134025 h 3225168"/>
              <a:gd name="connsiteX3" fmla="*/ 786550 w 1332319"/>
              <a:gd name="connsiteY3" fmla="*/ 3198291 h 3225168"/>
              <a:gd name="connsiteX4" fmla="*/ 0 w 1332319"/>
              <a:gd name="connsiteY4" fmla="*/ 3059787 h 3225168"/>
              <a:gd name="connsiteX0" fmla="*/ 0 w 1332319"/>
              <a:gd name="connsiteY0" fmla="*/ 3059787 h 3230611"/>
              <a:gd name="connsiteX1" fmla="*/ 773779 w 1332319"/>
              <a:gd name="connsiteY1" fmla="*/ 0 h 3230611"/>
              <a:gd name="connsiteX2" fmla="*/ 1332319 w 1332319"/>
              <a:gd name="connsiteY2" fmla="*/ 3134025 h 3230611"/>
              <a:gd name="connsiteX3" fmla="*/ 786550 w 1332319"/>
              <a:gd name="connsiteY3" fmla="*/ 3198291 h 3230611"/>
              <a:gd name="connsiteX4" fmla="*/ 0 w 1332319"/>
              <a:gd name="connsiteY4" fmla="*/ 3059787 h 3230611"/>
              <a:gd name="connsiteX0" fmla="*/ 0 w 1793717"/>
              <a:gd name="connsiteY0" fmla="*/ 2936115 h 3230611"/>
              <a:gd name="connsiteX1" fmla="*/ 1235177 w 1793717"/>
              <a:gd name="connsiteY1" fmla="*/ 0 h 3230611"/>
              <a:gd name="connsiteX2" fmla="*/ 1793717 w 1793717"/>
              <a:gd name="connsiteY2" fmla="*/ 3134025 h 3230611"/>
              <a:gd name="connsiteX3" fmla="*/ 1247948 w 1793717"/>
              <a:gd name="connsiteY3" fmla="*/ 3198291 h 3230611"/>
              <a:gd name="connsiteX4" fmla="*/ 0 w 1793717"/>
              <a:gd name="connsiteY4" fmla="*/ 2936115 h 3230611"/>
              <a:gd name="connsiteX0" fmla="*/ 0 w 1947798"/>
              <a:gd name="connsiteY0" fmla="*/ 2936115 h 3252877"/>
              <a:gd name="connsiteX1" fmla="*/ 1235177 w 1947798"/>
              <a:gd name="connsiteY1" fmla="*/ 0 h 3252877"/>
              <a:gd name="connsiteX2" fmla="*/ 1947798 w 1947798"/>
              <a:gd name="connsiteY2" fmla="*/ 3156291 h 3252877"/>
              <a:gd name="connsiteX3" fmla="*/ 1247948 w 1947798"/>
              <a:gd name="connsiteY3" fmla="*/ 3198291 h 3252877"/>
              <a:gd name="connsiteX4" fmla="*/ 0 w 1947798"/>
              <a:gd name="connsiteY4" fmla="*/ 2936115 h 3252877"/>
              <a:gd name="connsiteX0" fmla="*/ 0 w 1947798"/>
              <a:gd name="connsiteY0" fmla="*/ 2936115 h 3198291"/>
              <a:gd name="connsiteX1" fmla="*/ 1235177 w 1947798"/>
              <a:gd name="connsiteY1" fmla="*/ 0 h 3198291"/>
              <a:gd name="connsiteX2" fmla="*/ 1947798 w 1947798"/>
              <a:gd name="connsiteY2" fmla="*/ 3156291 h 3198291"/>
              <a:gd name="connsiteX3" fmla="*/ 1247948 w 1947798"/>
              <a:gd name="connsiteY3" fmla="*/ 3198291 h 3198291"/>
              <a:gd name="connsiteX4" fmla="*/ 0 w 1947798"/>
              <a:gd name="connsiteY4" fmla="*/ 2936115 h 3198291"/>
              <a:gd name="connsiteX0" fmla="*/ 0 w 1782913"/>
              <a:gd name="connsiteY0" fmla="*/ 2936115 h 3299376"/>
              <a:gd name="connsiteX1" fmla="*/ 1235177 w 1782913"/>
              <a:gd name="connsiteY1" fmla="*/ 0 h 3299376"/>
              <a:gd name="connsiteX2" fmla="*/ 1782913 w 1782913"/>
              <a:gd name="connsiteY2" fmla="*/ 3258508 h 3299376"/>
              <a:gd name="connsiteX3" fmla="*/ 1247948 w 1782913"/>
              <a:gd name="connsiteY3" fmla="*/ 3198291 h 3299376"/>
              <a:gd name="connsiteX4" fmla="*/ 0 w 1782913"/>
              <a:gd name="connsiteY4" fmla="*/ 2936115 h 3299376"/>
              <a:gd name="connsiteX0" fmla="*/ 0 w 1917427"/>
              <a:gd name="connsiteY0" fmla="*/ 3104586 h 3299376"/>
              <a:gd name="connsiteX1" fmla="*/ 1369691 w 1917427"/>
              <a:gd name="connsiteY1" fmla="*/ 0 h 3299376"/>
              <a:gd name="connsiteX2" fmla="*/ 1917427 w 1917427"/>
              <a:gd name="connsiteY2" fmla="*/ 3258508 h 3299376"/>
              <a:gd name="connsiteX3" fmla="*/ 1382462 w 1917427"/>
              <a:gd name="connsiteY3" fmla="*/ 3198291 h 3299376"/>
              <a:gd name="connsiteX4" fmla="*/ 0 w 1917427"/>
              <a:gd name="connsiteY4" fmla="*/ 3104586 h 3299376"/>
              <a:gd name="connsiteX0" fmla="*/ 0 w 1917427"/>
              <a:gd name="connsiteY0" fmla="*/ 3104586 h 3775939"/>
              <a:gd name="connsiteX1" fmla="*/ 1369691 w 1917427"/>
              <a:gd name="connsiteY1" fmla="*/ 0 h 3775939"/>
              <a:gd name="connsiteX2" fmla="*/ 1917427 w 1917427"/>
              <a:gd name="connsiteY2" fmla="*/ 3258508 h 3775939"/>
              <a:gd name="connsiteX3" fmla="*/ 0 w 1917427"/>
              <a:gd name="connsiteY3" fmla="*/ 3104586 h 3775939"/>
              <a:gd name="connsiteX0" fmla="*/ 79859 w 1997286"/>
              <a:gd name="connsiteY0" fmla="*/ 3104586 h 3853830"/>
              <a:gd name="connsiteX1" fmla="*/ 1449550 w 1997286"/>
              <a:gd name="connsiteY1" fmla="*/ 0 h 3853830"/>
              <a:gd name="connsiteX2" fmla="*/ 1997286 w 1997286"/>
              <a:gd name="connsiteY2" fmla="*/ 3258508 h 3853830"/>
              <a:gd name="connsiteX3" fmla="*/ 970399 w 1997286"/>
              <a:gd name="connsiteY3" fmla="*/ 3571932 h 3853830"/>
              <a:gd name="connsiteX4" fmla="*/ 79859 w 1997286"/>
              <a:gd name="connsiteY4" fmla="*/ 3104586 h 3853830"/>
              <a:gd name="connsiteX0" fmla="*/ 79859 w 1962639"/>
              <a:gd name="connsiteY0" fmla="*/ 3104586 h 3699908"/>
              <a:gd name="connsiteX1" fmla="*/ 1449550 w 1962639"/>
              <a:gd name="connsiteY1" fmla="*/ 0 h 3699908"/>
              <a:gd name="connsiteX2" fmla="*/ 1962639 w 1962639"/>
              <a:gd name="connsiteY2" fmla="*/ 2972990 h 3699908"/>
              <a:gd name="connsiteX3" fmla="*/ 970399 w 1962639"/>
              <a:gd name="connsiteY3" fmla="*/ 3571932 h 3699908"/>
              <a:gd name="connsiteX4" fmla="*/ 79859 w 1962639"/>
              <a:gd name="connsiteY4" fmla="*/ 3104586 h 3699908"/>
              <a:gd name="connsiteX0" fmla="*/ 79859 w 1962639"/>
              <a:gd name="connsiteY0" fmla="*/ 3104586 h 3699908"/>
              <a:gd name="connsiteX1" fmla="*/ 1449550 w 1962639"/>
              <a:gd name="connsiteY1" fmla="*/ 0 h 3699908"/>
              <a:gd name="connsiteX2" fmla="*/ 1962639 w 1962639"/>
              <a:gd name="connsiteY2" fmla="*/ 2972990 h 3699908"/>
              <a:gd name="connsiteX3" fmla="*/ 970399 w 1962639"/>
              <a:gd name="connsiteY3" fmla="*/ 3571932 h 3699908"/>
              <a:gd name="connsiteX4" fmla="*/ 79859 w 1962639"/>
              <a:gd name="connsiteY4" fmla="*/ 3104586 h 3699908"/>
              <a:gd name="connsiteX0" fmla="*/ 79859 w 2008214"/>
              <a:gd name="connsiteY0" fmla="*/ 3104586 h 3699908"/>
              <a:gd name="connsiteX1" fmla="*/ 1449550 w 2008214"/>
              <a:gd name="connsiteY1" fmla="*/ 0 h 3699908"/>
              <a:gd name="connsiteX2" fmla="*/ 2008214 w 2008214"/>
              <a:gd name="connsiteY2" fmla="*/ 3268405 h 3699908"/>
              <a:gd name="connsiteX3" fmla="*/ 970399 w 2008214"/>
              <a:gd name="connsiteY3" fmla="*/ 3571932 h 3699908"/>
              <a:gd name="connsiteX4" fmla="*/ 79859 w 2008214"/>
              <a:gd name="connsiteY4" fmla="*/ 3104586 h 3699908"/>
              <a:gd name="connsiteX0" fmla="*/ 79859 w 1852966"/>
              <a:gd name="connsiteY0" fmla="*/ 2734197 h 3660967"/>
              <a:gd name="connsiteX1" fmla="*/ 1294302 w 1852966"/>
              <a:gd name="connsiteY1" fmla="*/ 0 h 3660967"/>
              <a:gd name="connsiteX2" fmla="*/ 1852966 w 1852966"/>
              <a:gd name="connsiteY2" fmla="*/ 3268405 h 3660967"/>
              <a:gd name="connsiteX3" fmla="*/ 815151 w 1852966"/>
              <a:gd name="connsiteY3" fmla="*/ 3571932 h 3660967"/>
              <a:gd name="connsiteX4" fmla="*/ 79859 w 1852966"/>
              <a:gd name="connsiteY4" fmla="*/ 2734197 h 3660967"/>
              <a:gd name="connsiteX0" fmla="*/ 0 w 1773107"/>
              <a:gd name="connsiteY0" fmla="*/ 2734197 h 3660967"/>
              <a:gd name="connsiteX1" fmla="*/ 1214443 w 1773107"/>
              <a:gd name="connsiteY1" fmla="*/ 0 h 3660967"/>
              <a:gd name="connsiteX2" fmla="*/ 1773107 w 1773107"/>
              <a:gd name="connsiteY2" fmla="*/ 3268405 h 3660967"/>
              <a:gd name="connsiteX3" fmla="*/ 735292 w 1773107"/>
              <a:gd name="connsiteY3" fmla="*/ 3571932 h 3660967"/>
              <a:gd name="connsiteX4" fmla="*/ 0 w 1773107"/>
              <a:gd name="connsiteY4" fmla="*/ 2734197 h 3660967"/>
              <a:gd name="connsiteX0" fmla="*/ 0 w 1920974"/>
              <a:gd name="connsiteY0" fmla="*/ 3116589 h 3597235"/>
              <a:gd name="connsiteX1" fmla="*/ 1362310 w 1920974"/>
              <a:gd name="connsiteY1" fmla="*/ 0 h 3597235"/>
              <a:gd name="connsiteX2" fmla="*/ 1920974 w 1920974"/>
              <a:gd name="connsiteY2" fmla="*/ 3268405 h 3597235"/>
              <a:gd name="connsiteX3" fmla="*/ 883159 w 1920974"/>
              <a:gd name="connsiteY3" fmla="*/ 3571932 h 3597235"/>
              <a:gd name="connsiteX4" fmla="*/ 0 w 1920974"/>
              <a:gd name="connsiteY4" fmla="*/ 3116589 h 3597235"/>
              <a:gd name="connsiteX0" fmla="*/ 0 w 1911040"/>
              <a:gd name="connsiteY0" fmla="*/ 3065166 h 3605805"/>
              <a:gd name="connsiteX1" fmla="*/ 1352376 w 1911040"/>
              <a:gd name="connsiteY1" fmla="*/ 0 h 3605805"/>
              <a:gd name="connsiteX2" fmla="*/ 1911040 w 1911040"/>
              <a:gd name="connsiteY2" fmla="*/ 3268405 h 3605805"/>
              <a:gd name="connsiteX3" fmla="*/ 873225 w 1911040"/>
              <a:gd name="connsiteY3" fmla="*/ 3571932 h 3605805"/>
              <a:gd name="connsiteX4" fmla="*/ 0 w 1911040"/>
              <a:gd name="connsiteY4" fmla="*/ 3065166 h 3605805"/>
              <a:gd name="connsiteX0" fmla="*/ 0 w 1911040"/>
              <a:gd name="connsiteY0" fmla="*/ 3065166 h 3533696"/>
              <a:gd name="connsiteX1" fmla="*/ 1352376 w 1911040"/>
              <a:gd name="connsiteY1" fmla="*/ 0 h 3533696"/>
              <a:gd name="connsiteX2" fmla="*/ 1911040 w 1911040"/>
              <a:gd name="connsiteY2" fmla="*/ 3268405 h 3533696"/>
              <a:gd name="connsiteX3" fmla="*/ 925515 w 1911040"/>
              <a:gd name="connsiteY3" fmla="*/ 3290305 h 3533696"/>
              <a:gd name="connsiteX4" fmla="*/ 0 w 1911040"/>
              <a:gd name="connsiteY4" fmla="*/ 3065166 h 3533696"/>
              <a:gd name="connsiteX0" fmla="*/ 0 w 1911040"/>
              <a:gd name="connsiteY0" fmla="*/ 3065166 h 3509043"/>
              <a:gd name="connsiteX1" fmla="*/ 1352376 w 1911040"/>
              <a:gd name="connsiteY1" fmla="*/ 0 h 3509043"/>
              <a:gd name="connsiteX2" fmla="*/ 1911040 w 1911040"/>
              <a:gd name="connsiteY2" fmla="*/ 3268405 h 3509043"/>
              <a:gd name="connsiteX3" fmla="*/ 925515 w 1911040"/>
              <a:gd name="connsiteY3" fmla="*/ 3290305 h 3509043"/>
              <a:gd name="connsiteX4" fmla="*/ 0 w 1911040"/>
              <a:gd name="connsiteY4" fmla="*/ 3065166 h 3509043"/>
              <a:gd name="connsiteX0" fmla="*/ 0 w 1911040"/>
              <a:gd name="connsiteY0" fmla="*/ 3065166 h 3341350"/>
              <a:gd name="connsiteX1" fmla="*/ 1352376 w 1911040"/>
              <a:gd name="connsiteY1" fmla="*/ 0 h 3341350"/>
              <a:gd name="connsiteX2" fmla="*/ 1911040 w 1911040"/>
              <a:gd name="connsiteY2" fmla="*/ 3268405 h 3341350"/>
              <a:gd name="connsiteX3" fmla="*/ 925515 w 1911040"/>
              <a:gd name="connsiteY3" fmla="*/ 3290305 h 3341350"/>
              <a:gd name="connsiteX4" fmla="*/ 0 w 1911040"/>
              <a:gd name="connsiteY4" fmla="*/ 3065166 h 3341350"/>
              <a:gd name="connsiteX0" fmla="*/ 0 w 1911040"/>
              <a:gd name="connsiteY0" fmla="*/ 3065166 h 3341350"/>
              <a:gd name="connsiteX1" fmla="*/ 1352376 w 1911040"/>
              <a:gd name="connsiteY1" fmla="*/ 0 h 3341350"/>
              <a:gd name="connsiteX2" fmla="*/ 1911040 w 1911040"/>
              <a:gd name="connsiteY2" fmla="*/ 3268405 h 3341350"/>
              <a:gd name="connsiteX3" fmla="*/ 925515 w 1911040"/>
              <a:gd name="connsiteY3" fmla="*/ 3290305 h 3341350"/>
              <a:gd name="connsiteX4" fmla="*/ 0 w 1911040"/>
              <a:gd name="connsiteY4" fmla="*/ 3065166 h 3341350"/>
              <a:gd name="connsiteX0" fmla="*/ 0 w 1911040"/>
              <a:gd name="connsiteY0" fmla="*/ 3065166 h 3341350"/>
              <a:gd name="connsiteX1" fmla="*/ 1352376 w 1911040"/>
              <a:gd name="connsiteY1" fmla="*/ 0 h 3341350"/>
              <a:gd name="connsiteX2" fmla="*/ 1911040 w 1911040"/>
              <a:gd name="connsiteY2" fmla="*/ 3268405 h 3341350"/>
              <a:gd name="connsiteX3" fmla="*/ 925515 w 1911040"/>
              <a:gd name="connsiteY3" fmla="*/ 3290305 h 3341350"/>
              <a:gd name="connsiteX4" fmla="*/ 0 w 1911040"/>
              <a:gd name="connsiteY4" fmla="*/ 3065166 h 3341350"/>
              <a:gd name="connsiteX0" fmla="*/ 0 w 1911040"/>
              <a:gd name="connsiteY0" fmla="*/ 3065166 h 3341350"/>
              <a:gd name="connsiteX1" fmla="*/ 1352376 w 1911040"/>
              <a:gd name="connsiteY1" fmla="*/ 0 h 3341350"/>
              <a:gd name="connsiteX2" fmla="*/ 1911040 w 1911040"/>
              <a:gd name="connsiteY2" fmla="*/ 3268405 h 3341350"/>
              <a:gd name="connsiteX3" fmla="*/ 925515 w 1911040"/>
              <a:gd name="connsiteY3" fmla="*/ 3290305 h 3341350"/>
              <a:gd name="connsiteX4" fmla="*/ 0 w 1911040"/>
              <a:gd name="connsiteY4" fmla="*/ 3065166 h 3341350"/>
              <a:gd name="connsiteX0" fmla="*/ 0 w 1911040"/>
              <a:gd name="connsiteY0" fmla="*/ 2984575 h 3260759"/>
              <a:gd name="connsiteX1" fmla="*/ 1298035 w 1911040"/>
              <a:gd name="connsiteY1" fmla="*/ 0 h 3260759"/>
              <a:gd name="connsiteX2" fmla="*/ 1911040 w 1911040"/>
              <a:gd name="connsiteY2" fmla="*/ 3187814 h 3260759"/>
              <a:gd name="connsiteX3" fmla="*/ 925515 w 1911040"/>
              <a:gd name="connsiteY3" fmla="*/ 3209714 h 3260759"/>
              <a:gd name="connsiteX4" fmla="*/ 0 w 1911040"/>
              <a:gd name="connsiteY4" fmla="*/ 2984575 h 3260759"/>
              <a:gd name="connsiteX0" fmla="*/ 0 w 2045726"/>
              <a:gd name="connsiteY0" fmla="*/ 2984575 h 3283106"/>
              <a:gd name="connsiteX1" fmla="*/ 1298035 w 2045726"/>
              <a:gd name="connsiteY1" fmla="*/ 0 h 3283106"/>
              <a:gd name="connsiteX2" fmla="*/ 2045726 w 2045726"/>
              <a:gd name="connsiteY2" fmla="*/ 3210161 h 3283106"/>
              <a:gd name="connsiteX3" fmla="*/ 925515 w 2045726"/>
              <a:gd name="connsiteY3" fmla="*/ 3209714 h 3283106"/>
              <a:gd name="connsiteX4" fmla="*/ 0 w 2045726"/>
              <a:gd name="connsiteY4" fmla="*/ 2984575 h 3283106"/>
              <a:gd name="connsiteX0" fmla="*/ 0 w 1761099"/>
              <a:gd name="connsiteY0" fmla="*/ 3188870 h 3410816"/>
              <a:gd name="connsiteX1" fmla="*/ 1013408 w 1761099"/>
              <a:gd name="connsiteY1" fmla="*/ 0 h 3410816"/>
              <a:gd name="connsiteX2" fmla="*/ 1761099 w 1761099"/>
              <a:gd name="connsiteY2" fmla="*/ 3210161 h 3410816"/>
              <a:gd name="connsiteX3" fmla="*/ 640888 w 1761099"/>
              <a:gd name="connsiteY3" fmla="*/ 3209714 h 3410816"/>
              <a:gd name="connsiteX4" fmla="*/ 0 w 1761099"/>
              <a:gd name="connsiteY4" fmla="*/ 3188870 h 3410816"/>
              <a:gd name="connsiteX0" fmla="*/ 0 w 1761099"/>
              <a:gd name="connsiteY0" fmla="*/ 3188870 h 3741639"/>
              <a:gd name="connsiteX1" fmla="*/ 1013408 w 1761099"/>
              <a:gd name="connsiteY1" fmla="*/ 0 h 3741639"/>
              <a:gd name="connsiteX2" fmla="*/ 1761099 w 1761099"/>
              <a:gd name="connsiteY2" fmla="*/ 3210161 h 3741639"/>
              <a:gd name="connsiteX3" fmla="*/ 0 w 1761099"/>
              <a:gd name="connsiteY3" fmla="*/ 3188870 h 3741639"/>
              <a:gd name="connsiteX0" fmla="*/ 0 w 1827737"/>
              <a:gd name="connsiteY0" fmla="*/ 3252992 h 3788019"/>
              <a:gd name="connsiteX1" fmla="*/ 1080046 w 1827737"/>
              <a:gd name="connsiteY1" fmla="*/ 0 h 3788019"/>
              <a:gd name="connsiteX2" fmla="*/ 1827737 w 1827737"/>
              <a:gd name="connsiteY2" fmla="*/ 3210161 h 3788019"/>
              <a:gd name="connsiteX3" fmla="*/ 0 w 1827737"/>
              <a:gd name="connsiteY3" fmla="*/ 3252992 h 3788019"/>
              <a:gd name="connsiteX0" fmla="*/ 32181 w 1859918"/>
              <a:gd name="connsiteY0" fmla="*/ 3252992 h 3859843"/>
              <a:gd name="connsiteX1" fmla="*/ 1112227 w 1859918"/>
              <a:gd name="connsiteY1" fmla="*/ 0 h 3859843"/>
              <a:gd name="connsiteX2" fmla="*/ 1859918 w 1859918"/>
              <a:gd name="connsiteY2" fmla="*/ 3210161 h 3859843"/>
              <a:gd name="connsiteX3" fmla="*/ 919136 w 1859918"/>
              <a:gd name="connsiteY3" fmla="*/ 3641105 h 3859843"/>
              <a:gd name="connsiteX4" fmla="*/ 32181 w 1859918"/>
              <a:gd name="connsiteY4" fmla="*/ 3252992 h 3859843"/>
              <a:gd name="connsiteX0" fmla="*/ 32183 w 1859920"/>
              <a:gd name="connsiteY0" fmla="*/ 3252992 h 3859843"/>
              <a:gd name="connsiteX1" fmla="*/ 1112229 w 1859920"/>
              <a:gd name="connsiteY1" fmla="*/ 0 h 3859843"/>
              <a:gd name="connsiteX2" fmla="*/ 1859920 w 1859920"/>
              <a:gd name="connsiteY2" fmla="*/ 3210161 h 3859843"/>
              <a:gd name="connsiteX3" fmla="*/ 843238 w 1859920"/>
              <a:gd name="connsiteY3" fmla="*/ 3246821 h 3859843"/>
              <a:gd name="connsiteX4" fmla="*/ 32183 w 1859920"/>
              <a:gd name="connsiteY4" fmla="*/ 3252992 h 3859843"/>
              <a:gd name="connsiteX0" fmla="*/ 0 w 1827737"/>
              <a:gd name="connsiteY0" fmla="*/ 3252992 h 3817012"/>
              <a:gd name="connsiteX1" fmla="*/ 1080046 w 1827737"/>
              <a:gd name="connsiteY1" fmla="*/ 0 h 3817012"/>
              <a:gd name="connsiteX2" fmla="*/ 1827737 w 1827737"/>
              <a:gd name="connsiteY2" fmla="*/ 3210161 h 3817012"/>
              <a:gd name="connsiteX3" fmla="*/ 811055 w 1827737"/>
              <a:gd name="connsiteY3" fmla="*/ 3246821 h 3817012"/>
              <a:gd name="connsiteX4" fmla="*/ 0 w 1827737"/>
              <a:gd name="connsiteY4" fmla="*/ 3252992 h 3817012"/>
              <a:gd name="connsiteX0" fmla="*/ 0 w 1865220"/>
              <a:gd name="connsiteY0" fmla="*/ 3205262 h 3817012"/>
              <a:gd name="connsiteX1" fmla="*/ 1117529 w 1865220"/>
              <a:gd name="connsiteY1" fmla="*/ 0 h 3817012"/>
              <a:gd name="connsiteX2" fmla="*/ 1865220 w 1865220"/>
              <a:gd name="connsiteY2" fmla="*/ 3210161 h 3817012"/>
              <a:gd name="connsiteX3" fmla="*/ 848538 w 1865220"/>
              <a:gd name="connsiteY3" fmla="*/ 3246821 h 3817012"/>
              <a:gd name="connsiteX4" fmla="*/ 0 w 1865220"/>
              <a:gd name="connsiteY4" fmla="*/ 3205262 h 3817012"/>
              <a:gd name="connsiteX0" fmla="*/ 0 w 1865220"/>
              <a:gd name="connsiteY0" fmla="*/ 3205262 h 3339429"/>
              <a:gd name="connsiteX1" fmla="*/ 1117529 w 1865220"/>
              <a:gd name="connsiteY1" fmla="*/ 0 h 3339429"/>
              <a:gd name="connsiteX2" fmla="*/ 1865220 w 1865220"/>
              <a:gd name="connsiteY2" fmla="*/ 3210161 h 3339429"/>
              <a:gd name="connsiteX3" fmla="*/ 848538 w 1865220"/>
              <a:gd name="connsiteY3" fmla="*/ 3246821 h 3339429"/>
              <a:gd name="connsiteX4" fmla="*/ 0 w 1865220"/>
              <a:gd name="connsiteY4" fmla="*/ 3205262 h 3339429"/>
              <a:gd name="connsiteX0" fmla="*/ 0 w 1865220"/>
              <a:gd name="connsiteY0" fmla="*/ 3205262 h 3339429"/>
              <a:gd name="connsiteX1" fmla="*/ 1117529 w 1865220"/>
              <a:gd name="connsiteY1" fmla="*/ 0 h 3339429"/>
              <a:gd name="connsiteX2" fmla="*/ 1865220 w 1865220"/>
              <a:gd name="connsiteY2" fmla="*/ 3210161 h 3339429"/>
              <a:gd name="connsiteX3" fmla="*/ 778963 w 1865220"/>
              <a:gd name="connsiteY3" fmla="*/ 3293407 h 3339429"/>
              <a:gd name="connsiteX4" fmla="*/ 0 w 1865220"/>
              <a:gd name="connsiteY4" fmla="*/ 3205262 h 3339429"/>
              <a:gd name="connsiteX0" fmla="*/ 0 w 1865220"/>
              <a:gd name="connsiteY0" fmla="*/ 3205262 h 3744371"/>
              <a:gd name="connsiteX1" fmla="*/ 1117529 w 1865220"/>
              <a:gd name="connsiteY1" fmla="*/ 0 h 3744371"/>
              <a:gd name="connsiteX2" fmla="*/ 1865220 w 1865220"/>
              <a:gd name="connsiteY2" fmla="*/ 3210161 h 3744371"/>
              <a:gd name="connsiteX3" fmla="*/ 0 w 1865220"/>
              <a:gd name="connsiteY3" fmla="*/ 3205262 h 3744371"/>
              <a:gd name="connsiteX0" fmla="*/ 32181 w 1897401"/>
              <a:gd name="connsiteY0" fmla="*/ 3205262 h 3811409"/>
              <a:gd name="connsiteX1" fmla="*/ 1149710 w 1897401"/>
              <a:gd name="connsiteY1" fmla="*/ 0 h 3811409"/>
              <a:gd name="connsiteX2" fmla="*/ 1897401 w 1897401"/>
              <a:gd name="connsiteY2" fmla="*/ 3210161 h 3811409"/>
              <a:gd name="connsiteX3" fmla="*/ 956622 w 1897401"/>
              <a:gd name="connsiteY3" fmla="*/ 3607488 h 3811409"/>
              <a:gd name="connsiteX4" fmla="*/ 32181 w 1897401"/>
              <a:gd name="connsiteY4" fmla="*/ 3205262 h 3811409"/>
              <a:gd name="connsiteX0" fmla="*/ 32181 w 1897401"/>
              <a:gd name="connsiteY0" fmla="*/ 3205262 h 3811409"/>
              <a:gd name="connsiteX1" fmla="*/ 1149710 w 1897401"/>
              <a:gd name="connsiteY1" fmla="*/ 0 h 3811409"/>
              <a:gd name="connsiteX2" fmla="*/ 1897401 w 1897401"/>
              <a:gd name="connsiteY2" fmla="*/ 3210161 h 3811409"/>
              <a:gd name="connsiteX3" fmla="*/ 1001044 w 1897401"/>
              <a:gd name="connsiteY3" fmla="*/ 3121328 h 3811409"/>
              <a:gd name="connsiteX4" fmla="*/ 32181 w 1897401"/>
              <a:gd name="connsiteY4" fmla="*/ 3205262 h 3811409"/>
              <a:gd name="connsiteX0" fmla="*/ 32181 w 1897401"/>
              <a:gd name="connsiteY0" fmla="*/ 3205262 h 3806510"/>
              <a:gd name="connsiteX1" fmla="*/ 1149710 w 1897401"/>
              <a:gd name="connsiteY1" fmla="*/ 0 h 3806510"/>
              <a:gd name="connsiteX2" fmla="*/ 1897401 w 1897401"/>
              <a:gd name="connsiteY2" fmla="*/ 3210161 h 3806510"/>
              <a:gd name="connsiteX3" fmla="*/ 1001044 w 1897401"/>
              <a:gd name="connsiteY3" fmla="*/ 3121328 h 3806510"/>
              <a:gd name="connsiteX4" fmla="*/ 32181 w 1897401"/>
              <a:gd name="connsiteY4" fmla="*/ 3205262 h 3806510"/>
              <a:gd name="connsiteX0" fmla="*/ 0 w 1865220"/>
              <a:gd name="connsiteY0" fmla="*/ 3205262 h 3415199"/>
              <a:gd name="connsiteX1" fmla="*/ 1117529 w 1865220"/>
              <a:gd name="connsiteY1" fmla="*/ 0 h 3415199"/>
              <a:gd name="connsiteX2" fmla="*/ 1865220 w 1865220"/>
              <a:gd name="connsiteY2" fmla="*/ 3210161 h 3415199"/>
              <a:gd name="connsiteX3" fmla="*/ 968863 w 1865220"/>
              <a:gd name="connsiteY3" fmla="*/ 3121328 h 3415199"/>
              <a:gd name="connsiteX4" fmla="*/ 0 w 1865220"/>
              <a:gd name="connsiteY4" fmla="*/ 3205262 h 3415199"/>
              <a:gd name="connsiteX0" fmla="*/ 0 w 1865220"/>
              <a:gd name="connsiteY0" fmla="*/ 3205262 h 3744371"/>
              <a:gd name="connsiteX1" fmla="*/ 1117529 w 1865220"/>
              <a:gd name="connsiteY1" fmla="*/ 0 h 3744371"/>
              <a:gd name="connsiteX2" fmla="*/ 1865220 w 1865220"/>
              <a:gd name="connsiteY2" fmla="*/ 3210161 h 3744371"/>
              <a:gd name="connsiteX3" fmla="*/ 0 w 1865220"/>
              <a:gd name="connsiteY3" fmla="*/ 3205262 h 3744371"/>
              <a:gd name="connsiteX0" fmla="*/ 0 w 1865220"/>
              <a:gd name="connsiteY0" fmla="*/ 3205262 h 3740289"/>
              <a:gd name="connsiteX1" fmla="*/ 1117529 w 1865220"/>
              <a:gd name="connsiteY1" fmla="*/ 0 h 3740289"/>
              <a:gd name="connsiteX2" fmla="*/ 1865220 w 1865220"/>
              <a:gd name="connsiteY2" fmla="*/ 3210161 h 3740289"/>
              <a:gd name="connsiteX3" fmla="*/ 0 w 1865220"/>
              <a:gd name="connsiteY3" fmla="*/ 3205262 h 3740289"/>
              <a:gd name="connsiteX0" fmla="*/ 0 w 1865220"/>
              <a:gd name="connsiteY0" fmla="*/ 3205262 h 3306630"/>
              <a:gd name="connsiteX1" fmla="*/ 1117529 w 1865220"/>
              <a:gd name="connsiteY1" fmla="*/ 0 h 3306630"/>
              <a:gd name="connsiteX2" fmla="*/ 1865220 w 1865220"/>
              <a:gd name="connsiteY2" fmla="*/ 3210161 h 3306630"/>
              <a:gd name="connsiteX3" fmla="*/ 0 w 1865220"/>
              <a:gd name="connsiteY3" fmla="*/ 3205262 h 330663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865220" h="3306630">
                <a:moveTo>
                  <a:pt x="0" y="3205262"/>
                </a:moveTo>
                <a:lnTo>
                  <a:pt x="1117529" y="0"/>
                </a:lnTo>
                <a:lnTo>
                  <a:pt x="1865220" y="3210161"/>
                </a:lnTo>
                <a:cubicBezTo>
                  <a:pt x="865902" y="3306630"/>
                  <a:pt x="1131900" y="3284927"/>
                  <a:pt x="0" y="3205262"/>
                </a:cubicBezTo>
                <a:close/>
              </a:path>
            </a:pathLst>
          </a:custGeom>
          <a:solidFill>
            <a:srgbClr val="000000">
              <a:alpha val="0"/>
            </a:srgbClr>
          </a:solidFill>
          <a:ln>
            <a:solidFill>
              <a:srgbClr val="000000">
                <a:alpha val="0"/>
              </a:srgb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709" name="Полилиния 708">
            <a:hlinkClick r:id="rId7" action="ppaction://hlinksldjump"/>
          </p:cNvPr>
          <p:cNvSpPr/>
          <p:nvPr/>
        </p:nvSpPr>
        <p:spPr>
          <a:xfrm rot="15346036">
            <a:off x="5065148" y="957424"/>
            <a:ext cx="2020581" cy="3350575"/>
          </a:xfrm>
          <a:custGeom>
            <a:avLst/>
            <a:gdLst>
              <a:gd name="connsiteX0" fmla="*/ 0 w 1111396"/>
              <a:gd name="connsiteY0" fmla="*/ 3146584 h 3146584"/>
              <a:gd name="connsiteX1" fmla="*/ 555698 w 1111396"/>
              <a:gd name="connsiteY1" fmla="*/ 0 h 3146584"/>
              <a:gd name="connsiteX2" fmla="*/ 1111396 w 1111396"/>
              <a:gd name="connsiteY2" fmla="*/ 3146584 h 3146584"/>
              <a:gd name="connsiteX3" fmla="*/ 0 w 1111396"/>
              <a:gd name="connsiteY3" fmla="*/ 3146584 h 3146584"/>
              <a:gd name="connsiteX0" fmla="*/ 0 w 1178136"/>
              <a:gd name="connsiteY0" fmla="*/ 3146584 h 3146728"/>
              <a:gd name="connsiteX1" fmla="*/ 555698 w 1178136"/>
              <a:gd name="connsiteY1" fmla="*/ 0 h 3146728"/>
              <a:gd name="connsiteX2" fmla="*/ 1178136 w 1178136"/>
              <a:gd name="connsiteY2" fmla="*/ 3146728 h 3146728"/>
              <a:gd name="connsiteX3" fmla="*/ 0 w 1178136"/>
              <a:gd name="connsiteY3" fmla="*/ 3146584 h 3146728"/>
              <a:gd name="connsiteX0" fmla="*/ 0 w 1309203"/>
              <a:gd name="connsiteY0" fmla="*/ 3103754 h 3146728"/>
              <a:gd name="connsiteX1" fmla="*/ 686765 w 1309203"/>
              <a:gd name="connsiteY1" fmla="*/ 0 h 3146728"/>
              <a:gd name="connsiteX2" fmla="*/ 1309203 w 1309203"/>
              <a:gd name="connsiteY2" fmla="*/ 3146728 h 3146728"/>
              <a:gd name="connsiteX3" fmla="*/ 0 w 1309203"/>
              <a:gd name="connsiteY3" fmla="*/ 3103754 h 3146728"/>
              <a:gd name="connsiteX0" fmla="*/ 0 w 1347377"/>
              <a:gd name="connsiteY0" fmla="*/ 3109325 h 3146728"/>
              <a:gd name="connsiteX1" fmla="*/ 724939 w 1347377"/>
              <a:gd name="connsiteY1" fmla="*/ 0 h 3146728"/>
              <a:gd name="connsiteX2" fmla="*/ 1347377 w 1347377"/>
              <a:gd name="connsiteY2" fmla="*/ 3146728 h 3146728"/>
              <a:gd name="connsiteX3" fmla="*/ 0 w 1347377"/>
              <a:gd name="connsiteY3" fmla="*/ 3109325 h 3146728"/>
              <a:gd name="connsiteX0" fmla="*/ 0 w 1347377"/>
              <a:gd name="connsiteY0" fmla="*/ 3109325 h 3146728"/>
              <a:gd name="connsiteX1" fmla="*/ 724939 w 1347377"/>
              <a:gd name="connsiteY1" fmla="*/ 0 h 3146728"/>
              <a:gd name="connsiteX2" fmla="*/ 1347377 w 1347377"/>
              <a:gd name="connsiteY2" fmla="*/ 3146728 h 3146728"/>
              <a:gd name="connsiteX3" fmla="*/ 674426 w 1347377"/>
              <a:gd name="connsiteY3" fmla="*/ 3123470 h 3146728"/>
              <a:gd name="connsiteX4" fmla="*/ 0 w 1347377"/>
              <a:gd name="connsiteY4" fmla="*/ 3109325 h 3146728"/>
              <a:gd name="connsiteX0" fmla="*/ 0 w 1347377"/>
              <a:gd name="connsiteY0" fmla="*/ 3109325 h 3170436"/>
              <a:gd name="connsiteX1" fmla="*/ 724939 w 1347377"/>
              <a:gd name="connsiteY1" fmla="*/ 0 h 3170436"/>
              <a:gd name="connsiteX2" fmla="*/ 1347377 w 1347377"/>
              <a:gd name="connsiteY2" fmla="*/ 3146728 h 3170436"/>
              <a:gd name="connsiteX3" fmla="*/ 710754 w 1347377"/>
              <a:gd name="connsiteY3" fmla="*/ 3170436 h 3170436"/>
              <a:gd name="connsiteX4" fmla="*/ 0 w 1347377"/>
              <a:gd name="connsiteY4" fmla="*/ 3109325 h 3170436"/>
              <a:gd name="connsiteX0" fmla="*/ 0 w 1347377"/>
              <a:gd name="connsiteY0" fmla="*/ 3109325 h 3198291"/>
              <a:gd name="connsiteX1" fmla="*/ 724939 w 1347377"/>
              <a:gd name="connsiteY1" fmla="*/ 0 h 3198291"/>
              <a:gd name="connsiteX2" fmla="*/ 1347377 w 1347377"/>
              <a:gd name="connsiteY2" fmla="*/ 3146728 h 3198291"/>
              <a:gd name="connsiteX3" fmla="*/ 737710 w 1347377"/>
              <a:gd name="connsiteY3" fmla="*/ 3198291 h 3198291"/>
              <a:gd name="connsiteX4" fmla="*/ 0 w 1347377"/>
              <a:gd name="connsiteY4" fmla="*/ 3109325 h 3198291"/>
              <a:gd name="connsiteX0" fmla="*/ 0 w 1347377"/>
              <a:gd name="connsiteY0" fmla="*/ 3109325 h 3230602"/>
              <a:gd name="connsiteX1" fmla="*/ 724939 w 1347377"/>
              <a:gd name="connsiteY1" fmla="*/ 0 h 3230602"/>
              <a:gd name="connsiteX2" fmla="*/ 1347377 w 1347377"/>
              <a:gd name="connsiteY2" fmla="*/ 3146728 h 3230602"/>
              <a:gd name="connsiteX3" fmla="*/ 737710 w 1347377"/>
              <a:gd name="connsiteY3" fmla="*/ 3198291 h 3230602"/>
              <a:gd name="connsiteX4" fmla="*/ 0 w 1347377"/>
              <a:gd name="connsiteY4" fmla="*/ 3109325 h 3230602"/>
              <a:gd name="connsiteX0" fmla="*/ 0 w 1347377"/>
              <a:gd name="connsiteY0" fmla="*/ 3109325 h 3198291"/>
              <a:gd name="connsiteX1" fmla="*/ 724939 w 1347377"/>
              <a:gd name="connsiteY1" fmla="*/ 0 h 3198291"/>
              <a:gd name="connsiteX2" fmla="*/ 1347377 w 1347377"/>
              <a:gd name="connsiteY2" fmla="*/ 3146728 h 3198291"/>
              <a:gd name="connsiteX3" fmla="*/ 737710 w 1347377"/>
              <a:gd name="connsiteY3" fmla="*/ 3198291 h 3198291"/>
              <a:gd name="connsiteX4" fmla="*/ 0 w 1347377"/>
              <a:gd name="connsiteY4" fmla="*/ 3109325 h 3198291"/>
              <a:gd name="connsiteX0" fmla="*/ 0 w 1347377"/>
              <a:gd name="connsiteY0" fmla="*/ 3109325 h 3212766"/>
              <a:gd name="connsiteX1" fmla="*/ 724939 w 1347377"/>
              <a:gd name="connsiteY1" fmla="*/ 0 h 3212766"/>
              <a:gd name="connsiteX2" fmla="*/ 1347377 w 1347377"/>
              <a:gd name="connsiteY2" fmla="*/ 3146728 h 3212766"/>
              <a:gd name="connsiteX3" fmla="*/ 737710 w 1347377"/>
              <a:gd name="connsiteY3" fmla="*/ 3198291 h 3212766"/>
              <a:gd name="connsiteX4" fmla="*/ 0 w 1347377"/>
              <a:gd name="connsiteY4" fmla="*/ 3109325 h 3212766"/>
              <a:gd name="connsiteX0" fmla="*/ 0 w 1347377"/>
              <a:gd name="connsiteY0" fmla="*/ 3109325 h 3198291"/>
              <a:gd name="connsiteX1" fmla="*/ 724939 w 1347377"/>
              <a:gd name="connsiteY1" fmla="*/ 0 h 3198291"/>
              <a:gd name="connsiteX2" fmla="*/ 1347377 w 1347377"/>
              <a:gd name="connsiteY2" fmla="*/ 3146728 h 3198291"/>
              <a:gd name="connsiteX3" fmla="*/ 737710 w 1347377"/>
              <a:gd name="connsiteY3" fmla="*/ 3198291 h 3198291"/>
              <a:gd name="connsiteX4" fmla="*/ 0 w 1347377"/>
              <a:gd name="connsiteY4" fmla="*/ 3109325 h 3198291"/>
              <a:gd name="connsiteX0" fmla="*/ 0 w 1347377"/>
              <a:gd name="connsiteY0" fmla="*/ 3109325 h 3215130"/>
              <a:gd name="connsiteX1" fmla="*/ 724939 w 1347377"/>
              <a:gd name="connsiteY1" fmla="*/ 0 h 3215130"/>
              <a:gd name="connsiteX2" fmla="*/ 1347377 w 1347377"/>
              <a:gd name="connsiteY2" fmla="*/ 3146728 h 3215130"/>
              <a:gd name="connsiteX3" fmla="*/ 737710 w 1347377"/>
              <a:gd name="connsiteY3" fmla="*/ 3198291 h 3215130"/>
              <a:gd name="connsiteX4" fmla="*/ 0 w 1347377"/>
              <a:gd name="connsiteY4" fmla="*/ 3109325 h 3215130"/>
              <a:gd name="connsiteX0" fmla="*/ 0 w 1347377"/>
              <a:gd name="connsiteY0" fmla="*/ 3109325 h 3198291"/>
              <a:gd name="connsiteX1" fmla="*/ 724939 w 1347377"/>
              <a:gd name="connsiteY1" fmla="*/ 0 h 3198291"/>
              <a:gd name="connsiteX2" fmla="*/ 1347377 w 1347377"/>
              <a:gd name="connsiteY2" fmla="*/ 3146728 h 3198291"/>
              <a:gd name="connsiteX3" fmla="*/ 737710 w 1347377"/>
              <a:gd name="connsiteY3" fmla="*/ 3198291 h 3198291"/>
              <a:gd name="connsiteX4" fmla="*/ 0 w 1347377"/>
              <a:gd name="connsiteY4" fmla="*/ 3109325 h 3198291"/>
              <a:gd name="connsiteX0" fmla="*/ 0 w 1283479"/>
              <a:gd name="connsiteY0" fmla="*/ 3109325 h 3198291"/>
              <a:gd name="connsiteX1" fmla="*/ 724939 w 1283479"/>
              <a:gd name="connsiteY1" fmla="*/ 0 h 3198291"/>
              <a:gd name="connsiteX2" fmla="*/ 1283479 w 1283479"/>
              <a:gd name="connsiteY2" fmla="*/ 3134025 h 3198291"/>
              <a:gd name="connsiteX3" fmla="*/ 737710 w 1283479"/>
              <a:gd name="connsiteY3" fmla="*/ 3198291 h 3198291"/>
              <a:gd name="connsiteX4" fmla="*/ 0 w 1283479"/>
              <a:gd name="connsiteY4" fmla="*/ 3109325 h 3198291"/>
              <a:gd name="connsiteX0" fmla="*/ 0 w 1283479"/>
              <a:gd name="connsiteY0" fmla="*/ 3109325 h 3225582"/>
              <a:gd name="connsiteX1" fmla="*/ 724939 w 1283479"/>
              <a:gd name="connsiteY1" fmla="*/ 0 h 3225582"/>
              <a:gd name="connsiteX2" fmla="*/ 1283479 w 1283479"/>
              <a:gd name="connsiteY2" fmla="*/ 3134025 h 3225582"/>
              <a:gd name="connsiteX3" fmla="*/ 737710 w 1283479"/>
              <a:gd name="connsiteY3" fmla="*/ 3198291 h 3225582"/>
              <a:gd name="connsiteX4" fmla="*/ 0 w 1283479"/>
              <a:gd name="connsiteY4" fmla="*/ 3109325 h 3225582"/>
              <a:gd name="connsiteX0" fmla="*/ 0 w 1283479"/>
              <a:gd name="connsiteY0" fmla="*/ 3109325 h 3234197"/>
              <a:gd name="connsiteX1" fmla="*/ 724939 w 1283479"/>
              <a:gd name="connsiteY1" fmla="*/ 0 h 3234197"/>
              <a:gd name="connsiteX2" fmla="*/ 1283479 w 1283479"/>
              <a:gd name="connsiteY2" fmla="*/ 3134025 h 3234197"/>
              <a:gd name="connsiteX3" fmla="*/ 737710 w 1283479"/>
              <a:gd name="connsiteY3" fmla="*/ 3198291 h 3234197"/>
              <a:gd name="connsiteX4" fmla="*/ 0 w 1283479"/>
              <a:gd name="connsiteY4" fmla="*/ 3109325 h 3234197"/>
              <a:gd name="connsiteX0" fmla="*/ 0 w 1310712"/>
              <a:gd name="connsiteY0" fmla="*/ 3040637 h 3234197"/>
              <a:gd name="connsiteX1" fmla="*/ 752172 w 1310712"/>
              <a:gd name="connsiteY1" fmla="*/ 0 h 3234197"/>
              <a:gd name="connsiteX2" fmla="*/ 1310712 w 1310712"/>
              <a:gd name="connsiteY2" fmla="*/ 3134025 h 3234197"/>
              <a:gd name="connsiteX3" fmla="*/ 764943 w 1310712"/>
              <a:gd name="connsiteY3" fmla="*/ 3198291 h 3234197"/>
              <a:gd name="connsiteX4" fmla="*/ 0 w 1310712"/>
              <a:gd name="connsiteY4" fmla="*/ 3040637 h 3234197"/>
              <a:gd name="connsiteX0" fmla="*/ 0 w 1332319"/>
              <a:gd name="connsiteY0" fmla="*/ 3059787 h 3234197"/>
              <a:gd name="connsiteX1" fmla="*/ 773779 w 1332319"/>
              <a:gd name="connsiteY1" fmla="*/ 0 h 3234197"/>
              <a:gd name="connsiteX2" fmla="*/ 1332319 w 1332319"/>
              <a:gd name="connsiteY2" fmla="*/ 3134025 h 3234197"/>
              <a:gd name="connsiteX3" fmla="*/ 786550 w 1332319"/>
              <a:gd name="connsiteY3" fmla="*/ 3198291 h 3234197"/>
              <a:gd name="connsiteX4" fmla="*/ 0 w 1332319"/>
              <a:gd name="connsiteY4" fmla="*/ 3059787 h 3234197"/>
              <a:gd name="connsiteX0" fmla="*/ 0 w 1332319"/>
              <a:gd name="connsiteY0" fmla="*/ 3059787 h 3234197"/>
              <a:gd name="connsiteX1" fmla="*/ 773779 w 1332319"/>
              <a:gd name="connsiteY1" fmla="*/ 0 h 3234197"/>
              <a:gd name="connsiteX2" fmla="*/ 1332319 w 1332319"/>
              <a:gd name="connsiteY2" fmla="*/ 3134025 h 3234197"/>
              <a:gd name="connsiteX3" fmla="*/ 786550 w 1332319"/>
              <a:gd name="connsiteY3" fmla="*/ 3198291 h 3234197"/>
              <a:gd name="connsiteX4" fmla="*/ 0 w 1332319"/>
              <a:gd name="connsiteY4" fmla="*/ 3059787 h 3234197"/>
              <a:gd name="connsiteX0" fmla="*/ 0 w 1332319"/>
              <a:gd name="connsiteY0" fmla="*/ 3059787 h 3234197"/>
              <a:gd name="connsiteX1" fmla="*/ 773779 w 1332319"/>
              <a:gd name="connsiteY1" fmla="*/ 0 h 3234197"/>
              <a:gd name="connsiteX2" fmla="*/ 1332319 w 1332319"/>
              <a:gd name="connsiteY2" fmla="*/ 3134025 h 3234197"/>
              <a:gd name="connsiteX3" fmla="*/ 786550 w 1332319"/>
              <a:gd name="connsiteY3" fmla="*/ 3198291 h 3234197"/>
              <a:gd name="connsiteX4" fmla="*/ 0 w 1332319"/>
              <a:gd name="connsiteY4" fmla="*/ 3059787 h 3234197"/>
              <a:gd name="connsiteX0" fmla="*/ 0 w 1332319"/>
              <a:gd name="connsiteY0" fmla="*/ 3059787 h 3234197"/>
              <a:gd name="connsiteX1" fmla="*/ 773779 w 1332319"/>
              <a:gd name="connsiteY1" fmla="*/ 0 h 3234197"/>
              <a:gd name="connsiteX2" fmla="*/ 1332319 w 1332319"/>
              <a:gd name="connsiteY2" fmla="*/ 3134025 h 3234197"/>
              <a:gd name="connsiteX3" fmla="*/ 786550 w 1332319"/>
              <a:gd name="connsiteY3" fmla="*/ 3198291 h 3234197"/>
              <a:gd name="connsiteX4" fmla="*/ 0 w 1332319"/>
              <a:gd name="connsiteY4" fmla="*/ 3059787 h 3234197"/>
              <a:gd name="connsiteX0" fmla="*/ 0 w 1332319"/>
              <a:gd name="connsiteY0" fmla="*/ 3059787 h 3198291"/>
              <a:gd name="connsiteX1" fmla="*/ 773779 w 1332319"/>
              <a:gd name="connsiteY1" fmla="*/ 0 h 3198291"/>
              <a:gd name="connsiteX2" fmla="*/ 1332319 w 1332319"/>
              <a:gd name="connsiteY2" fmla="*/ 3134025 h 3198291"/>
              <a:gd name="connsiteX3" fmla="*/ 786550 w 1332319"/>
              <a:gd name="connsiteY3" fmla="*/ 3198291 h 3198291"/>
              <a:gd name="connsiteX4" fmla="*/ 0 w 1332319"/>
              <a:gd name="connsiteY4" fmla="*/ 3059787 h 3198291"/>
              <a:gd name="connsiteX0" fmla="*/ 0 w 1332319"/>
              <a:gd name="connsiteY0" fmla="*/ 3059787 h 3225168"/>
              <a:gd name="connsiteX1" fmla="*/ 773779 w 1332319"/>
              <a:gd name="connsiteY1" fmla="*/ 0 h 3225168"/>
              <a:gd name="connsiteX2" fmla="*/ 1332319 w 1332319"/>
              <a:gd name="connsiteY2" fmla="*/ 3134025 h 3225168"/>
              <a:gd name="connsiteX3" fmla="*/ 786550 w 1332319"/>
              <a:gd name="connsiteY3" fmla="*/ 3198291 h 3225168"/>
              <a:gd name="connsiteX4" fmla="*/ 0 w 1332319"/>
              <a:gd name="connsiteY4" fmla="*/ 3059787 h 3225168"/>
              <a:gd name="connsiteX0" fmla="*/ 0 w 1332319"/>
              <a:gd name="connsiteY0" fmla="*/ 3059787 h 3230611"/>
              <a:gd name="connsiteX1" fmla="*/ 773779 w 1332319"/>
              <a:gd name="connsiteY1" fmla="*/ 0 h 3230611"/>
              <a:gd name="connsiteX2" fmla="*/ 1332319 w 1332319"/>
              <a:gd name="connsiteY2" fmla="*/ 3134025 h 3230611"/>
              <a:gd name="connsiteX3" fmla="*/ 786550 w 1332319"/>
              <a:gd name="connsiteY3" fmla="*/ 3198291 h 3230611"/>
              <a:gd name="connsiteX4" fmla="*/ 0 w 1332319"/>
              <a:gd name="connsiteY4" fmla="*/ 3059787 h 3230611"/>
              <a:gd name="connsiteX0" fmla="*/ 0 w 1793717"/>
              <a:gd name="connsiteY0" fmla="*/ 2936115 h 3230611"/>
              <a:gd name="connsiteX1" fmla="*/ 1235177 w 1793717"/>
              <a:gd name="connsiteY1" fmla="*/ 0 h 3230611"/>
              <a:gd name="connsiteX2" fmla="*/ 1793717 w 1793717"/>
              <a:gd name="connsiteY2" fmla="*/ 3134025 h 3230611"/>
              <a:gd name="connsiteX3" fmla="*/ 1247948 w 1793717"/>
              <a:gd name="connsiteY3" fmla="*/ 3198291 h 3230611"/>
              <a:gd name="connsiteX4" fmla="*/ 0 w 1793717"/>
              <a:gd name="connsiteY4" fmla="*/ 2936115 h 3230611"/>
              <a:gd name="connsiteX0" fmla="*/ 0 w 1947798"/>
              <a:gd name="connsiteY0" fmla="*/ 2936115 h 3252877"/>
              <a:gd name="connsiteX1" fmla="*/ 1235177 w 1947798"/>
              <a:gd name="connsiteY1" fmla="*/ 0 h 3252877"/>
              <a:gd name="connsiteX2" fmla="*/ 1947798 w 1947798"/>
              <a:gd name="connsiteY2" fmla="*/ 3156291 h 3252877"/>
              <a:gd name="connsiteX3" fmla="*/ 1247948 w 1947798"/>
              <a:gd name="connsiteY3" fmla="*/ 3198291 h 3252877"/>
              <a:gd name="connsiteX4" fmla="*/ 0 w 1947798"/>
              <a:gd name="connsiteY4" fmla="*/ 2936115 h 3252877"/>
              <a:gd name="connsiteX0" fmla="*/ 0 w 1947798"/>
              <a:gd name="connsiteY0" fmla="*/ 2936115 h 3198291"/>
              <a:gd name="connsiteX1" fmla="*/ 1235177 w 1947798"/>
              <a:gd name="connsiteY1" fmla="*/ 0 h 3198291"/>
              <a:gd name="connsiteX2" fmla="*/ 1947798 w 1947798"/>
              <a:gd name="connsiteY2" fmla="*/ 3156291 h 3198291"/>
              <a:gd name="connsiteX3" fmla="*/ 1247948 w 1947798"/>
              <a:gd name="connsiteY3" fmla="*/ 3198291 h 3198291"/>
              <a:gd name="connsiteX4" fmla="*/ 0 w 1947798"/>
              <a:gd name="connsiteY4" fmla="*/ 2936115 h 3198291"/>
              <a:gd name="connsiteX0" fmla="*/ 0 w 1782913"/>
              <a:gd name="connsiteY0" fmla="*/ 2936115 h 3299376"/>
              <a:gd name="connsiteX1" fmla="*/ 1235177 w 1782913"/>
              <a:gd name="connsiteY1" fmla="*/ 0 h 3299376"/>
              <a:gd name="connsiteX2" fmla="*/ 1782913 w 1782913"/>
              <a:gd name="connsiteY2" fmla="*/ 3258508 h 3299376"/>
              <a:gd name="connsiteX3" fmla="*/ 1247948 w 1782913"/>
              <a:gd name="connsiteY3" fmla="*/ 3198291 h 3299376"/>
              <a:gd name="connsiteX4" fmla="*/ 0 w 1782913"/>
              <a:gd name="connsiteY4" fmla="*/ 2936115 h 3299376"/>
              <a:gd name="connsiteX0" fmla="*/ 0 w 1917427"/>
              <a:gd name="connsiteY0" fmla="*/ 3104586 h 3299376"/>
              <a:gd name="connsiteX1" fmla="*/ 1369691 w 1917427"/>
              <a:gd name="connsiteY1" fmla="*/ 0 h 3299376"/>
              <a:gd name="connsiteX2" fmla="*/ 1917427 w 1917427"/>
              <a:gd name="connsiteY2" fmla="*/ 3258508 h 3299376"/>
              <a:gd name="connsiteX3" fmla="*/ 1382462 w 1917427"/>
              <a:gd name="connsiteY3" fmla="*/ 3198291 h 3299376"/>
              <a:gd name="connsiteX4" fmla="*/ 0 w 1917427"/>
              <a:gd name="connsiteY4" fmla="*/ 3104586 h 3299376"/>
              <a:gd name="connsiteX0" fmla="*/ 0 w 1917427"/>
              <a:gd name="connsiteY0" fmla="*/ 3104586 h 3775939"/>
              <a:gd name="connsiteX1" fmla="*/ 1369691 w 1917427"/>
              <a:gd name="connsiteY1" fmla="*/ 0 h 3775939"/>
              <a:gd name="connsiteX2" fmla="*/ 1917427 w 1917427"/>
              <a:gd name="connsiteY2" fmla="*/ 3258508 h 3775939"/>
              <a:gd name="connsiteX3" fmla="*/ 0 w 1917427"/>
              <a:gd name="connsiteY3" fmla="*/ 3104586 h 3775939"/>
              <a:gd name="connsiteX0" fmla="*/ 79859 w 1997286"/>
              <a:gd name="connsiteY0" fmla="*/ 3104586 h 3853830"/>
              <a:gd name="connsiteX1" fmla="*/ 1449550 w 1997286"/>
              <a:gd name="connsiteY1" fmla="*/ 0 h 3853830"/>
              <a:gd name="connsiteX2" fmla="*/ 1997286 w 1997286"/>
              <a:gd name="connsiteY2" fmla="*/ 3258508 h 3853830"/>
              <a:gd name="connsiteX3" fmla="*/ 970399 w 1997286"/>
              <a:gd name="connsiteY3" fmla="*/ 3571932 h 3853830"/>
              <a:gd name="connsiteX4" fmla="*/ 79859 w 1997286"/>
              <a:gd name="connsiteY4" fmla="*/ 3104586 h 3853830"/>
              <a:gd name="connsiteX0" fmla="*/ 79859 w 1962639"/>
              <a:gd name="connsiteY0" fmla="*/ 3104586 h 3699908"/>
              <a:gd name="connsiteX1" fmla="*/ 1449550 w 1962639"/>
              <a:gd name="connsiteY1" fmla="*/ 0 h 3699908"/>
              <a:gd name="connsiteX2" fmla="*/ 1962639 w 1962639"/>
              <a:gd name="connsiteY2" fmla="*/ 2972990 h 3699908"/>
              <a:gd name="connsiteX3" fmla="*/ 970399 w 1962639"/>
              <a:gd name="connsiteY3" fmla="*/ 3571932 h 3699908"/>
              <a:gd name="connsiteX4" fmla="*/ 79859 w 1962639"/>
              <a:gd name="connsiteY4" fmla="*/ 3104586 h 3699908"/>
              <a:gd name="connsiteX0" fmla="*/ 79859 w 1962639"/>
              <a:gd name="connsiteY0" fmla="*/ 3104586 h 3699908"/>
              <a:gd name="connsiteX1" fmla="*/ 1449550 w 1962639"/>
              <a:gd name="connsiteY1" fmla="*/ 0 h 3699908"/>
              <a:gd name="connsiteX2" fmla="*/ 1962639 w 1962639"/>
              <a:gd name="connsiteY2" fmla="*/ 2972990 h 3699908"/>
              <a:gd name="connsiteX3" fmla="*/ 970399 w 1962639"/>
              <a:gd name="connsiteY3" fmla="*/ 3571932 h 3699908"/>
              <a:gd name="connsiteX4" fmla="*/ 79859 w 1962639"/>
              <a:gd name="connsiteY4" fmla="*/ 3104586 h 3699908"/>
              <a:gd name="connsiteX0" fmla="*/ 79859 w 2008214"/>
              <a:gd name="connsiteY0" fmla="*/ 3104586 h 3699908"/>
              <a:gd name="connsiteX1" fmla="*/ 1449550 w 2008214"/>
              <a:gd name="connsiteY1" fmla="*/ 0 h 3699908"/>
              <a:gd name="connsiteX2" fmla="*/ 2008214 w 2008214"/>
              <a:gd name="connsiteY2" fmla="*/ 3268405 h 3699908"/>
              <a:gd name="connsiteX3" fmla="*/ 970399 w 2008214"/>
              <a:gd name="connsiteY3" fmla="*/ 3571932 h 3699908"/>
              <a:gd name="connsiteX4" fmla="*/ 79859 w 2008214"/>
              <a:gd name="connsiteY4" fmla="*/ 3104586 h 3699908"/>
              <a:gd name="connsiteX0" fmla="*/ 79859 w 1852966"/>
              <a:gd name="connsiteY0" fmla="*/ 2734197 h 3660967"/>
              <a:gd name="connsiteX1" fmla="*/ 1294302 w 1852966"/>
              <a:gd name="connsiteY1" fmla="*/ 0 h 3660967"/>
              <a:gd name="connsiteX2" fmla="*/ 1852966 w 1852966"/>
              <a:gd name="connsiteY2" fmla="*/ 3268405 h 3660967"/>
              <a:gd name="connsiteX3" fmla="*/ 815151 w 1852966"/>
              <a:gd name="connsiteY3" fmla="*/ 3571932 h 3660967"/>
              <a:gd name="connsiteX4" fmla="*/ 79859 w 1852966"/>
              <a:gd name="connsiteY4" fmla="*/ 2734197 h 3660967"/>
              <a:gd name="connsiteX0" fmla="*/ 0 w 1773107"/>
              <a:gd name="connsiteY0" fmla="*/ 2734197 h 3660967"/>
              <a:gd name="connsiteX1" fmla="*/ 1214443 w 1773107"/>
              <a:gd name="connsiteY1" fmla="*/ 0 h 3660967"/>
              <a:gd name="connsiteX2" fmla="*/ 1773107 w 1773107"/>
              <a:gd name="connsiteY2" fmla="*/ 3268405 h 3660967"/>
              <a:gd name="connsiteX3" fmla="*/ 735292 w 1773107"/>
              <a:gd name="connsiteY3" fmla="*/ 3571932 h 3660967"/>
              <a:gd name="connsiteX4" fmla="*/ 0 w 1773107"/>
              <a:gd name="connsiteY4" fmla="*/ 2734197 h 3660967"/>
              <a:gd name="connsiteX0" fmla="*/ 0 w 1920974"/>
              <a:gd name="connsiteY0" fmla="*/ 3116589 h 3597235"/>
              <a:gd name="connsiteX1" fmla="*/ 1362310 w 1920974"/>
              <a:gd name="connsiteY1" fmla="*/ 0 h 3597235"/>
              <a:gd name="connsiteX2" fmla="*/ 1920974 w 1920974"/>
              <a:gd name="connsiteY2" fmla="*/ 3268405 h 3597235"/>
              <a:gd name="connsiteX3" fmla="*/ 883159 w 1920974"/>
              <a:gd name="connsiteY3" fmla="*/ 3571932 h 3597235"/>
              <a:gd name="connsiteX4" fmla="*/ 0 w 1920974"/>
              <a:gd name="connsiteY4" fmla="*/ 3116589 h 3597235"/>
              <a:gd name="connsiteX0" fmla="*/ 0 w 1911040"/>
              <a:gd name="connsiteY0" fmla="*/ 3065166 h 3605805"/>
              <a:gd name="connsiteX1" fmla="*/ 1352376 w 1911040"/>
              <a:gd name="connsiteY1" fmla="*/ 0 h 3605805"/>
              <a:gd name="connsiteX2" fmla="*/ 1911040 w 1911040"/>
              <a:gd name="connsiteY2" fmla="*/ 3268405 h 3605805"/>
              <a:gd name="connsiteX3" fmla="*/ 873225 w 1911040"/>
              <a:gd name="connsiteY3" fmla="*/ 3571932 h 3605805"/>
              <a:gd name="connsiteX4" fmla="*/ 0 w 1911040"/>
              <a:gd name="connsiteY4" fmla="*/ 3065166 h 3605805"/>
              <a:gd name="connsiteX0" fmla="*/ 0 w 1911040"/>
              <a:gd name="connsiteY0" fmla="*/ 3065166 h 3533696"/>
              <a:gd name="connsiteX1" fmla="*/ 1352376 w 1911040"/>
              <a:gd name="connsiteY1" fmla="*/ 0 h 3533696"/>
              <a:gd name="connsiteX2" fmla="*/ 1911040 w 1911040"/>
              <a:gd name="connsiteY2" fmla="*/ 3268405 h 3533696"/>
              <a:gd name="connsiteX3" fmla="*/ 925515 w 1911040"/>
              <a:gd name="connsiteY3" fmla="*/ 3290305 h 3533696"/>
              <a:gd name="connsiteX4" fmla="*/ 0 w 1911040"/>
              <a:gd name="connsiteY4" fmla="*/ 3065166 h 3533696"/>
              <a:gd name="connsiteX0" fmla="*/ 0 w 1911040"/>
              <a:gd name="connsiteY0" fmla="*/ 3065166 h 3509043"/>
              <a:gd name="connsiteX1" fmla="*/ 1352376 w 1911040"/>
              <a:gd name="connsiteY1" fmla="*/ 0 h 3509043"/>
              <a:gd name="connsiteX2" fmla="*/ 1911040 w 1911040"/>
              <a:gd name="connsiteY2" fmla="*/ 3268405 h 3509043"/>
              <a:gd name="connsiteX3" fmla="*/ 925515 w 1911040"/>
              <a:gd name="connsiteY3" fmla="*/ 3290305 h 3509043"/>
              <a:gd name="connsiteX4" fmla="*/ 0 w 1911040"/>
              <a:gd name="connsiteY4" fmla="*/ 3065166 h 3509043"/>
              <a:gd name="connsiteX0" fmla="*/ 0 w 1911040"/>
              <a:gd name="connsiteY0" fmla="*/ 3065166 h 3341350"/>
              <a:gd name="connsiteX1" fmla="*/ 1352376 w 1911040"/>
              <a:gd name="connsiteY1" fmla="*/ 0 h 3341350"/>
              <a:gd name="connsiteX2" fmla="*/ 1911040 w 1911040"/>
              <a:gd name="connsiteY2" fmla="*/ 3268405 h 3341350"/>
              <a:gd name="connsiteX3" fmla="*/ 925515 w 1911040"/>
              <a:gd name="connsiteY3" fmla="*/ 3290305 h 3341350"/>
              <a:gd name="connsiteX4" fmla="*/ 0 w 1911040"/>
              <a:gd name="connsiteY4" fmla="*/ 3065166 h 3341350"/>
              <a:gd name="connsiteX0" fmla="*/ 0 w 1911040"/>
              <a:gd name="connsiteY0" fmla="*/ 3065166 h 3341350"/>
              <a:gd name="connsiteX1" fmla="*/ 1352376 w 1911040"/>
              <a:gd name="connsiteY1" fmla="*/ 0 h 3341350"/>
              <a:gd name="connsiteX2" fmla="*/ 1911040 w 1911040"/>
              <a:gd name="connsiteY2" fmla="*/ 3268405 h 3341350"/>
              <a:gd name="connsiteX3" fmla="*/ 925515 w 1911040"/>
              <a:gd name="connsiteY3" fmla="*/ 3290305 h 3341350"/>
              <a:gd name="connsiteX4" fmla="*/ 0 w 1911040"/>
              <a:gd name="connsiteY4" fmla="*/ 3065166 h 3341350"/>
              <a:gd name="connsiteX0" fmla="*/ 0 w 1911040"/>
              <a:gd name="connsiteY0" fmla="*/ 3065166 h 3341350"/>
              <a:gd name="connsiteX1" fmla="*/ 1352376 w 1911040"/>
              <a:gd name="connsiteY1" fmla="*/ 0 h 3341350"/>
              <a:gd name="connsiteX2" fmla="*/ 1911040 w 1911040"/>
              <a:gd name="connsiteY2" fmla="*/ 3268405 h 3341350"/>
              <a:gd name="connsiteX3" fmla="*/ 925515 w 1911040"/>
              <a:gd name="connsiteY3" fmla="*/ 3290305 h 3341350"/>
              <a:gd name="connsiteX4" fmla="*/ 0 w 1911040"/>
              <a:gd name="connsiteY4" fmla="*/ 3065166 h 3341350"/>
              <a:gd name="connsiteX0" fmla="*/ 0 w 1911040"/>
              <a:gd name="connsiteY0" fmla="*/ 3065166 h 3341350"/>
              <a:gd name="connsiteX1" fmla="*/ 1352376 w 1911040"/>
              <a:gd name="connsiteY1" fmla="*/ 0 h 3341350"/>
              <a:gd name="connsiteX2" fmla="*/ 1911040 w 1911040"/>
              <a:gd name="connsiteY2" fmla="*/ 3268405 h 3341350"/>
              <a:gd name="connsiteX3" fmla="*/ 925515 w 1911040"/>
              <a:gd name="connsiteY3" fmla="*/ 3290305 h 3341350"/>
              <a:gd name="connsiteX4" fmla="*/ 0 w 1911040"/>
              <a:gd name="connsiteY4" fmla="*/ 3065166 h 3341350"/>
              <a:gd name="connsiteX0" fmla="*/ 0 w 1911040"/>
              <a:gd name="connsiteY0" fmla="*/ 2984575 h 3260759"/>
              <a:gd name="connsiteX1" fmla="*/ 1298035 w 1911040"/>
              <a:gd name="connsiteY1" fmla="*/ 0 h 3260759"/>
              <a:gd name="connsiteX2" fmla="*/ 1911040 w 1911040"/>
              <a:gd name="connsiteY2" fmla="*/ 3187814 h 3260759"/>
              <a:gd name="connsiteX3" fmla="*/ 925515 w 1911040"/>
              <a:gd name="connsiteY3" fmla="*/ 3209714 h 3260759"/>
              <a:gd name="connsiteX4" fmla="*/ 0 w 1911040"/>
              <a:gd name="connsiteY4" fmla="*/ 2984575 h 3260759"/>
              <a:gd name="connsiteX0" fmla="*/ 0 w 2045726"/>
              <a:gd name="connsiteY0" fmla="*/ 2984575 h 3283106"/>
              <a:gd name="connsiteX1" fmla="*/ 1298035 w 2045726"/>
              <a:gd name="connsiteY1" fmla="*/ 0 h 3283106"/>
              <a:gd name="connsiteX2" fmla="*/ 2045726 w 2045726"/>
              <a:gd name="connsiteY2" fmla="*/ 3210161 h 3283106"/>
              <a:gd name="connsiteX3" fmla="*/ 925515 w 2045726"/>
              <a:gd name="connsiteY3" fmla="*/ 3209714 h 3283106"/>
              <a:gd name="connsiteX4" fmla="*/ 0 w 2045726"/>
              <a:gd name="connsiteY4" fmla="*/ 2984575 h 3283106"/>
              <a:gd name="connsiteX0" fmla="*/ 0 w 1761099"/>
              <a:gd name="connsiteY0" fmla="*/ 3188870 h 3410816"/>
              <a:gd name="connsiteX1" fmla="*/ 1013408 w 1761099"/>
              <a:gd name="connsiteY1" fmla="*/ 0 h 3410816"/>
              <a:gd name="connsiteX2" fmla="*/ 1761099 w 1761099"/>
              <a:gd name="connsiteY2" fmla="*/ 3210161 h 3410816"/>
              <a:gd name="connsiteX3" fmla="*/ 640888 w 1761099"/>
              <a:gd name="connsiteY3" fmla="*/ 3209714 h 3410816"/>
              <a:gd name="connsiteX4" fmla="*/ 0 w 1761099"/>
              <a:gd name="connsiteY4" fmla="*/ 3188870 h 3410816"/>
              <a:gd name="connsiteX0" fmla="*/ 0 w 1761099"/>
              <a:gd name="connsiteY0" fmla="*/ 3188870 h 3741639"/>
              <a:gd name="connsiteX1" fmla="*/ 1013408 w 1761099"/>
              <a:gd name="connsiteY1" fmla="*/ 0 h 3741639"/>
              <a:gd name="connsiteX2" fmla="*/ 1761099 w 1761099"/>
              <a:gd name="connsiteY2" fmla="*/ 3210161 h 3741639"/>
              <a:gd name="connsiteX3" fmla="*/ 0 w 1761099"/>
              <a:gd name="connsiteY3" fmla="*/ 3188870 h 3741639"/>
              <a:gd name="connsiteX0" fmla="*/ 0 w 1827737"/>
              <a:gd name="connsiteY0" fmla="*/ 3252992 h 3788019"/>
              <a:gd name="connsiteX1" fmla="*/ 1080046 w 1827737"/>
              <a:gd name="connsiteY1" fmla="*/ 0 h 3788019"/>
              <a:gd name="connsiteX2" fmla="*/ 1827737 w 1827737"/>
              <a:gd name="connsiteY2" fmla="*/ 3210161 h 3788019"/>
              <a:gd name="connsiteX3" fmla="*/ 0 w 1827737"/>
              <a:gd name="connsiteY3" fmla="*/ 3252992 h 3788019"/>
              <a:gd name="connsiteX0" fmla="*/ 32181 w 1859918"/>
              <a:gd name="connsiteY0" fmla="*/ 3252992 h 3859843"/>
              <a:gd name="connsiteX1" fmla="*/ 1112227 w 1859918"/>
              <a:gd name="connsiteY1" fmla="*/ 0 h 3859843"/>
              <a:gd name="connsiteX2" fmla="*/ 1859918 w 1859918"/>
              <a:gd name="connsiteY2" fmla="*/ 3210161 h 3859843"/>
              <a:gd name="connsiteX3" fmla="*/ 919136 w 1859918"/>
              <a:gd name="connsiteY3" fmla="*/ 3641105 h 3859843"/>
              <a:gd name="connsiteX4" fmla="*/ 32181 w 1859918"/>
              <a:gd name="connsiteY4" fmla="*/ 3252992 h 3859843"/>
              <a:gd name="connsiteX0" fmla="*/ 32183 w 1859920"/>
              <a:gd name="connsiteY0" fmla="*/ 3252992 h 3859843"/>
              <a:gd name="connsiteX1" fmla="*/ 1112229 w 1859920"/>
              <a:gd name="connsiteY1" fmla="*/ 0 h 3859843"/>
              <a:gd name="connsiteX2" fmla="*/ 1859920 w 1859920"/>
              <a:gd name="connsiteY2" fmla="*/ 3210161 h 3859843"/>
              <a:gd name="connsiteX3" fmla="*/ 843238 w 1859920"/>
              <a:gd name="connsiteY3" fmla="*/ 3246821 h 3859843"/>
              <a:gd name="connsiteX4" fmla="*/ 32183 w 1859920"/>
              <a:gd name="connsiteY4" fmla="*/ 3252992 h 3859843"/>
              <a:gd name="connsiteX0" fmla="*/ 0 w 1827737"/>
              <a:gd name="connsiteY0" fmla="*/ 3252992 h 3817012"/>
              <a:gd name="connsiteX1" fmla="*/ 1080046 w 1827737"/>
              <a:gd name="connsiteY1" fmla="*/ 0 h 3817012"/>
              <a:gd name="connsiteX2" fmla="*/ 1827737 w 1827737"/>
              <a:gd name="connsiteY2" fmla="*/ 3210161 h 3817012"/>
              <a:gd name="connsiteX3" fmla="*/ 811055 w 1827737"/>
              <a:gd name="connsiteY3" fmla="*/ 3246821 h 3817012"/>
              <a:gd name="connsiteX4" fmla="*/ 0 w 1827737"/>
              <a:gd name="connsiteY4" fmla="*/ 3252992 h 3817012"/>
              <a:gd name="connsiteX0" fmla="*/ 0 w 1865220"/>
              <a:gd name="connsiteY0" fmla="*/ 3205262 h 3817012"/>
              <a:gd name="connsiteX1" fmla="*/ 1117529 w 1865220"/>
              <a:gd name="connsiteY1" fmla="*/ 0 h 3817012"/>
              <a:gd name="connsiteX2" fmla="*/ 1865220 w 1865220"/>
              <a:gd name="connsiteY2" fmla="*/ 3210161 h 3817012"/>
              <a:gd name="connsiteX3" fmla="*/ 848538 w 1865220"/>
              <a:gd name="connsiteY3" fmla="*/ 3246821 h 3817012"/>
              <a:gd name="connsiteX4" fmla="*/ 0 w 1865220"/>
              <a:gd name="connsiteY4" fmla="*/ 3205262 h 3817012"/>
              <a:gd name="connsiteX0" fmla="*/ 0 w 1865220"/>
              <a:gd name="connsiteY0" fmla="*/ 3205262 h 3339429"/>
              <a:gd name="connsiteX1" fmla="*/ 1117529 w 1865220"/>
              <a:gd name="connsiteY1" fmla="*/ 0 h 3339429"/>
              <a:gd name="connsiteX2" fmla="*/ 1865220 w 1865220"/>
              <a:gd name="connsiteY2" fmla="*/ 3210161 h 3339429"/>
              <a:gd name="connsiteX3" fmla="*/ 848538 w 1865220"/>
              <a:gd name="connsiteY3" fmla="*/ 3246821 h 3339429"/>
              <a:gd name="connsiteX4" fmla="*/ 0 w 1865220"/>
              <a:gd name="connsiteY4" fmla="*/ 3205262 h 3339429"/>
              <a:gd name="connsiteX0" fmla="*/ 0 w 1865220"/>
              <a:gd name="connsiteY0" fmla="*/ 3205262 h 3339429"/>
              <a:gd name="connsiteX1" fmla="*/ 1117529 w 1865220"/>
              <a:gd name="connsiteY1" fmla="*/ 0 h 3339429"/>
              <a:gd name="connsiteX2" fmla="*/ 1865220 w 1865220"/>
              <a:gd name="connsiteY2" fmla="*/ 3210161 h 3339429"/>
              <a:gd name="connsiteX3" fmla="*/ 778963 w 1865220"/>
              <a:gd name="connsiteY3" fmla="*/ 3293407 h 3339429"/>
              <a:gd name="connsiteX4" fmla="*/ 0 w 1865220"/>
              <a:gd name="connsiteY4" fmla="*/ 3205262 h 3339429"/>
              <a:gd name="connsiteX0" fmla="*/ 0 w 1865220"/>
              <a:gd name="connsiteY0" fmla="*/ 3205262 h 3744371"/>
              <a:gd name="connsiteX1" fmla="*/ 1117529 w 1865220"/>
              <a:gd name="connsiteY1" fmla="*/ 0 h 3744371"/>
              <a:gd name="connsiteX2" fmla="*/ 1865220 w 1865220"/>
              <a:gd name="connsiteY2" fmla="*/ 3210161 h 3744371"/>
              <a:gd name="connsiteX3" fmla="*/ 0 w 1865220"/>
              <a:gd name="connsiteY3" fmla="*/ 3205262 h 3744371"/>
              <a:gd name="connsiteX0" fmla="*/ 32181 w 1897401"/>
              <a:gd name="connsiteY0" fmla="*/ 3205262 h 3811409"/>
              <a:gd name="connsiteX1" fmla="*/ 1149710 w 1897401"/>
              <a:gd name="connsiteY1" fmla="*/ 0 h 3811409"/>
              <a:gd name="connsiteX2" fmla="*/ 1897401 w 1897401"/>
              <a:gd name="connsiteY2" fmla="*/ 3210161 h 3811409"/>
              <a:gd name="connsiteX3" fmla="*/ 956622 w 1897401"/>
              <a:gd name="connsiteY3" fmla="*/ 3607488 h 3811409"/>
              <a:gd name="connsiteX4" fmla="*/ 32181 w 1897401"/>
              <a:gd name="connsiteY4" fmla="*/ 3205262 h 3811409"/>
              <a:gd name="connsiteX0" fmla="*/ 32181 w 1897401"/>
              <a:gd name="connsiteY0" fmla="*/ 3205262 h 3811409"/>
              <a:gd name="connsiteX1" fmla="*/ 1149710 w 1897401"/>
              <a:gd name="connsiteY1" fmla="*/ 0 h 3811409"/>
              <a:gd name="connsiteX2" fmla="*/ 1897401 w 1897401"/>
              <a:gd name="connsiteY2" fmla="*/ 3210161 h 3811409"/>
              <a:gd name="connsiteX3" fmla="*/ 1001044 w 1897401"/>
              <a:gd name="connsiteY3" fmla="*/ 3121328 h 3811409"/>
              <a:gd name="connsiteX4" fmla="*/ 32181 w 1897401"/>
              <a:gd name="connsiteY4" fmla="*/ 3205262 h 3811409"/>
              <a:gd name="connsiteX0" fmla="*/ 32181 w 1897401"/>
              <a:gd name="connsiteY0" fmla="*/ 3205262 h 3806510"/>
              <a:gd name="connsiteX1" fmla="*/ 1149710 w 1897401"/>
              <a:gd name="connsiteY1" fmla="*/ 0 h 3806510"/>
              <a:gd name="connsiteX2" fmla="*/ 1897401 w 1897401"/>
              <a:gd name="connsiteY2" fmla="*/ 3210161 h 3806510"/>
              <a:gd name="connsiteX3" fmla="*/ 1001044 w 1897401"/>
              <a:gd name="connsiteY3" fmla="*/ 3121328 h 3806510"/>
              <a:gd name="connsiteX4" fmla="*/ 32181 w 1897401"/>
              <a:gd name="connsiteY4" fmla="*/ 3205262 h 3806510"/>
              <a:gd name="connsiteX0" fmla="*/ 0 w 1865220"/>
              <a:gd name="connsiteY0" fmla="*/ 3205262 h 3415199"/>
              <a:gd name="connsiteX1" fmla="*/ 1117529 w 1865220"/>
              <a:gd name="connsiteY1" fmla="*/ 0 h 3415199"/>
              <a:gd name="connsiteX2" fmla="*/ 1865220 w 1865220"/>
              <a:gd name="connsiteY2" fmla="*/ 3210161 h 3415199"/>
              <a:gd name="connsiteX3" fmla="*/ 968863 w 1865220"/>
              <a:gd name="connsiteY3" fmla="*/ 3121328 h 3415199"/>
              <a:gd name="connsiteX4" fmla="*/ 0 w 1865220"/>
              <a:gd name="connsiteY4" fmla="*/ 3205262 h 3415199"/>
              <a:gd name="connsiteX0" fmla="*/ 0 w 1865220"/>
              <a:gd name="connsiteY0" fmla="*/ 3205262 h 3744371"/>
              <a:gd name="connsiteX1" fmla="*/ 1117529 w 1865220"/>
              <a:gd name="connsiteY1" fmla="*/ 0 h 3744371"/>
              <a:gd name="connsiteX2" fmla="*/ 1865220 w 1865220"/>
              <a:gd name="connsiteY2" fmla="*/ 3210161 h 3744371"/>
              <a:gd name="connsiteX3" fmla="*/ 0 w 1865220"/>
              <a:gd name="connsiteY3" fmla="*/ 3205262 h 3744371"/>
              <a:gd name="connsiteX0" fmla="*/ 0 w 1865220"/>
              <a:gd name="connsiteY0" fmla="*/ 3205262 h 3740289"/>
              <a:gd name="connsiteX1" fmla="*/ 1117529 w 1865220"/>
              <a:gd name="connsiteY1" fmla="*/ 0 h 3740289"/>
              <a:gd name="connsiteX2" fmla="*/ 1865220 w 1865220"/>
              <a:gd name="connsiteY2" fmla="*/ 3210161 h 3740289"/>
              <a:gd name="connsiteX3" fmla="*/ 0 w 1865220"/>
              <a:gd name="connsiteY3" fmla="*/ 3205262 h 3740289"/>
              <a:gd name="connsiteX0" fmla="*/ 0 w 1865220"/>
              <a:gd name="connsiteY0" fmla="*/ 3205262 h 3306630"/>
              <a:gd name="connsiteX1" fmla="*/ 1117529 w 1865220"/>
              <a:gd name="connsiteY1" fmla="*/ 0 h 3306630"/>
              <a:gd name="connsiteX2" fmla="*/ 1865220 w 1865220"/>
              <a:gd name="connsiteY2" fmla="*/ 3210161 h 3306630"/>
              <a:gd name="connsiteX3" fmla="*/ 0 w 1865220"/>
              <a:gd name="connsiteY3" fmla="*/ 3205262 h 3306630"/>
              <a:gd name="connsiteX0" fmla="*/ 0 w 3263981"/>
              <a:gd name="connsiteY0" fmla="*/ 3205262 h 3284927"/>
              <a:gd name="connsiteX1" fmla="*/ 1117529 w 3263981"/>
              <a:gd name="connsiteY1" fmla="*/ 0 h 3284927"/>
              <a:gd name="connsiteX2" fmla="*/ 3263981 w 3263981"/>
              <a:gd name="connsiteY2" fmla="*/ 2988810 h 3284927"/>
              <a:gd name="connsiteX3" fmla="*/ 0 w 3263981"/>
              <a:gd name="connsiteY3" fmla="*/ 3205262 h 3284927"/>
              <a:gd name="connsiteX0" fmla="*/ 0 w 3019899"/>
              <a:gd name="connsiteY0" fmla="*/ 3244498 h 3324163"/>
              <a:gd name="connsiteX1" fmla="*/ 873447 w 3019899"/>
              <a:gd name="connsiteY1" fmla="*/ 0 h 3324163"/>
              <a:gd name="connsiteX2" fmla="*/ 3019899 w 3019899"/>
              <a:gd name="connsiteY2" fmla="*/ 2988810 h 3324163"/>
              <a:gd name="connsiteX3" fmla="*/ 0 w 3019899"/>
              <a:gd name="connsiteY3" fmla="*/ 3244498 h 3324163"/>
              <a:gd name="connsiteX0" fmla="*/ 0 w 3057784"/>
              <a:gd name="connsiteY0" fmla="*/ 3302501 h 3382166"/>
              <a:gd name="connsiteX1" fmla="*/ 911332 w 3057784"/>
              <a:gd name="connsiteY1" fmla="*/ 0 h 3382166"/>
              <a:gd name="connsiteX2" fmla="*/ 3057784 w 3057784"/>
              <a:gd name="connsiteY2" fmla="*/ 2988810 h 3382166"/>
              <a:gd name="connsiteX3" fmla="*/ 0 w 3057784"/>
              <a:gd name="connsiteY3" fmla="*/ 3302501 h 3382166"/>
              <a:gd name="connsiteX0" fmla="*/ 0 w 2975812"/>
              <a:gd name="connsiteY0" fmla="*/ 3197946 h 3277611"/>
              <a:gd name="connsiteX1" fmla="*/ 829360 w 2975812"/>
              <a:gd name="connsiteY1" fmla="*/ 0 h 3277611"/>
              <a:gd name="connsiteX2" fmla="*/ 2975812 w 2975812"/>
              <a:gd name="connsiteY2" fmla="*/ 2988810 h 3277611"/>
              <a:gd name="connsiteX3" fmla="*/ 0 w 2975812"/>
              <a:gd name="connsiteY3" fmla="*/ 3197946 h 3277611"/>
              <a:gd name="connsiteX0" fmla="*/ 0 w 3075500"/>
              <a:gd name="connsiteY0" fmla="*/ 3270910 h 3350575"/>
              <a:gd name="connsiteX1" fmla="*/ 929048 w 3075500"/>
              <a:gd name="connsiteY1" fmla="*/ 0 h 3350575"/>
              <a:gd name="connsiteX2" fmla="*/ 3075500 w 3075500"/>
              <a:gd name="connsiteY2" fmla="*/ 2988810 h 3350575"/>
              <a:gd name="connsiteX3" fmla="*/ 0 w 3075500"/>
              <a:gd name="connsiteY3" fmla="*/ 3270910 h 3350575"/>
              <a:gd name="connsiteX0" fmla="*/ 0 w 3075500"/>
              <a:gd name="connsiteY0" fmla="*/ 3270910 h 3350575"/>
              <a:gd name="connsiteX1" fmla="*/ 929048 w 3075500"/>
              <a:gd name="connsiteY1" fmla="*/ 0 h 3350575"/>
              <a:gd name="connsiteX2" fmla="*/ 3075500 w 3075500"/>
              <a:gd name="connsiteY2" fmla="*/ 2988810 h 3350575"/>
              <a:gd name="connsiteX3" fmla="*/ 0 w 3075500"/>
              <a:gd name="connsiteY3" fmla="*/ 3270910 h 3350575"/>
              <a:gd name="connsiteX0" fmla="*/ 0 w 3075500"/>
              <a:gd name="connsiteY0" fmla="*/ 3270910 h 3350575"/>
              <a:gd name="connsiteX1" fmla="*/ 929048 w 3075500"/>
              <a:gd name="connsiteY1" fmla="*/ 0 h 3350575"/>
              <a:gd name="connsiteX2" fmla="*/ 3075500 w 3075500"/>
              <a:gd name="connsiteY2" fmla="*/ 2988810 h 3350575"/>
              <a:gd name="connsiteX3" fmla="*/ 0 w 3075500"/>
              <a:gd name="connsiteY3" fmla="*/ 3270910 h 33505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075500" h="3350575">
                <a:moveTo>
                  <a:pt x="0" y="3270910"/>
                </a:moveTo>
                <a:lnTo>
                  <a:pt x="929048" y="0"/>
                </a:lnTo>
                <a:lnTo>
                  <a:pt x="3075500" y="2988810"/>
                </a:lnTo>
                <a:cubicBezTo>
                  <a:pt x="2127161" y="3301826"/>
                  <a:pt x="1131900" y="3350575"/>
                  <a:pt x="0" y="3270910"/>
                </a:cubicBezTo>
                <a:close/>
              </a:path>
            </a:pathLst>
          </a:custGeom>
          <a:solidFill>
            <a:srgbClr val="000000">
              <a:alpha val="0"/>
            </a:srgbClr>
          </a:solidFill>
          <a:ln>
            <a:solidFill>
              <a:srgbClr val="000000">
                <a:alpha val="0"/>
              </a:srgb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grpSp>
        <p:nvGrpSpPr>
          <p:cNvPr id="740" name="Группа 739"/>
          <p:cNvGrpSpPr/>
          <p:nvPr/>
        </p:nvGrpSpPr>
        <p:grpSpPr>
          <a:xfrm>
            <a:off x="4567664" y="2950423"/>
            <a:ext cx="2016842" cy="3222988"/>
            <a:chOff x="4567664" y="2950423"/>
            <a:chExt cx="2016842" cy="3222988"/>
          </a:xfrm>
          <a:solidFill>
            <a:srgbClr val="000000">
              <a:alpha val="0"/>
            </a:srgbClr>
          </a:solidFill>
        </p:grpSpPr>
        <p:sp>
          <p:nvSpPr>
            <p:cNvPr id="741" name="Полилиния 740">
              <a:hlinkClick r:id="rId8" action="ppaction://hlinksldjump"/>
            </p:cNvPr>
            <p:cNvSpPr/>
            <p:nvPr/>
          </p:nvSpPr>
          <p:spPr>
            <a:xfrm rot="19917974">
              <a:off x="5282695" y="2950423"/>
              <a:ext cx="1301811" cy="3222988"/>
            </a:xfrm>
            <a:custGeom>
              <a:avLst/>
              <a:gdLst>
                <a:gd name="connsiteX0" fmla="*/ 0 w 1111396"/>
                <a:gd name="connsiteY0" fmla="*/ 3146584 h 3146584"/>
                <a:gd name="connsiteX1" fmla="*/ 555698 w 1111396"/>
                <a:gd name="connsiteY1" fmla="*/ 0 h 3146584"/>
                <a:gd name="connsiteX2" fmla="*/ 1111396 w 1111396"/>
                <a:gd name="connsiteY2" fmla="*/ 3146584 h 3146584"/>
                <a:gd name="connsiteX3" fmla="*/ 0 w 1111396"/>
                <a:gd name="connsiteY3" fmla="*/ 3146584 h 3146584"/>
                <a:gd name="connsiteX0" fmla="*/ 0 w 1178136"/>
                <a:gd name="connsiteY0" fmla="*/ 3146584 h 3146728"/>
                <a:gd name="connsiteX1" fmla="*/ 555698 w 1178136"/>
                <a:gd name="connsiteY1" fmla="*/ 0 h 3146728"/>
                <a:gd name="connsiteX2" fmla="*/ 1178136 w 1178136"/>
                <a:gd name="connsiteY2" fmla="*/ 3146728 h 3146728"/>
                <a:gd name="connsiteX3" fmla="*/ 0 w 1178136"/>
                <a:gd name="connsiteY3" fmla="*/ 3146584 h 3146728"/>
                <a:gd name="connsiteX0" fmla="*/ 0 w 1309203"/>
                <a:gd name="connsiteY0" fmla="*/ 3103754 h 3146728"/>
                <a:gd name="connsiteX1" fmla="*/ 686765 w 1309203"/>
                <a:gd name="connsiteY1" fmla="*/ 0 h 3146728"/>
                <a:gd name="connsiteX2" fmla="*/ 1309203 w 1309203"/>
                <a:gd name="connsiteY2" fmla="*/ 3146728 h 3146728"/>
                <a:gd name="connsiteX3" fmla="*/ 0 w 1309203"/>
                <a:gd name="connsiteY3" fmla="*/ 3103754 h 3146728"/>
                <a:gd name="connsiteX0" fmla="*/ 0 w 1347377"/>
                <a:gd name="connsiteY0" fmla="*/ 3109325 h 3146728"/>
                <a:gd name="connsiteX1" fmla="*/ 724939 w 1347377"/>
                <a:gd name="connsiteY1" fmla="*/ 0 h 3146728"/>
                <a:gd name="connsiteX2" fmla="*/ 1347377 w 1347377"/>
                <a:gd name="connsiteY2" fmla="*/ 3146728 h 3146728"/>
                <a:gd name="connsiteX3" fmla="*/ 0 w 1347377"/>
                <a:gd name="connsiteY3" fmla="*/ 3109325 h 3146728"/>
                <a:gd name="connsiteX0" fmla="*/ 0 w 1347377"/>
                <a:gd name="connsiteY0" fmla="*/ 3109325 h 3146728"/>
                <a:gd name="connsiteX1" fmla="*/ 724939 w 1347377"/>
                <a:gd name="connsiteY1" fmla="*/ 0 h 3146728"/>
                <a:gd name="connsiteX2" fmla="*/ 1347377 w 1347377"/>
                <a:gd name="connsiteY2" fmla="*/ 3146728 h 3146728"/>
                <a:gd name="connsiteX3" fmla="*/ 674426 w 1347377"/>
                <a:gd name="connsiteY3" fmla="*/ 3123470 h 3146728"/>
                <a:gd name="connsiteX4" fmla="*/ 0 w 1347377"/>
                <a:gd name="connsiteY4" fmla="*/ 3109325 h 3146728"/>
                <a:gd name="connsiteX0" fmla="*/ 0 w 1347377"/>
                <a:gd name="connsiteY0" fmla="*/ 3109325 h 3170436"/>
                <a:gd name="connsiteX1" fmla="*/ 724939 w 1347377"/>
                <a:gd name="connsiteY1" fmla="*/ 0 h 3170436"/>
                <a:gd name="connsiteX2" fmla="*/ 1347377 w 1347377"/>
                <a:gd name="connsiteY2" fmla="*/ 3146728 h 3170436"/>
                <a:gd name="connsiteX3" fmla="*/ 710754 w 1347377"/>
                <a:gd name="connsiteY3" fmla="*/ 3170436 h 3170436"/>
                <a:gd name="connsiteX4" fmla="*/ 0 w 1347377"/>
                <a:gd name="connsiteY4" fmla="*/ 3109325 h 3170436"/>
                <a:gd name="connsiteX0" fmla="*/ 0 w 1347377"/>
                <a:gd name="connsiteY0" fmla="*/ 3109325 h 3198291"/>
                <a:gd name="connsiteX1" fmla="*/ 724939 w 1347377"/>
                <a:gd name="connsiteY1" fmla="*/ 0 h 3198291"/>
                <a:gd name="connsiteX2" fmla="*/ 1347377 w 1347377"/>
                <a:gd name="connsiteY2" fmla="*/ 3146728 h 3198291"/>
                <a:gd name="connsiteX3" fmla="*/ 737710 w 1347377"/>
                <a:gd name="connsiteY3" fmla="*/ 3198291 h 3198291"/>
                <a:gd name="connsiteX4" fmla="*/ 0 w 1347377"/>
                <a:gd name="connsiteY4" fmla="*/ 3109325 h 3198291"/>
                <a:gd name="connsiteX0" fmla="*/ 0 w 1347377"/>
                <a:gd name="connsiteY0" fmla="*/ 3109325 h 3230602"/>
                <a:gd name="connsiteX1" fmla="*/ 724939 w 1347377"/>
                <a:gd name="connsiteY1" fmla="*/ 0 h 3230602"/>
                <a:gd name="connsiteX2" fmla="*/ 1347377 w 1347377"/>
                <a:gd name="connsiteY2" fmla="*/ 3146728 h 3230602"/>
                <a:gd name="connsiteX3" fmla="*/ 737710 w 1347377"/>
                <a:gd name="connsiteY3" fmla="*/ 3198291 h 3230602"/>
                <a:gd name="connsiteX4" fmla="*/ 0 w 1347377"/>
                <a:gd name="connsiteY4" fmla="*/ 3109325 h 3230602"/>
                <a:gd name="connsiteX0" fmla="*/ 0 w 1347377"/>
                <a:gd name="connsiteY0" fmla="*/ 3109325 h 3198291"/>
                <a:gd name="connsiteX1" fmla="*/ 724939 w 1347377"/>
                <a:gd name="connsiteY1" fmla="*/ 0 h 3198291"/>
                <a:gd name="connsiteX2" fmla="*/ 1347377 w 1347377"/>
                <a:gd name="connsiteY2" fmla="*/ 3146728 h 3198291"/>
                <a:gd name="connsiteX3" fmla="*/ 737710 w 1347377"/>
                <a:gd name="connsiteY3" fmla="*/ 3198291 h 3198291"/>
                <a:gd name="connsiteX4" fmla="*/ 0 w 1347377"/>
                <a:gd name="connsiteY4" fmla="*/ 3109325 h 3198291"/>
                <a:gd name="connsiteX0" fmla="*/ 0 w 1347377"/>
                <a:gd name="connsiteY0" fmla="*/ 3109325 h 3212766"/>
                <a:gd name="connsiteX1" fmla="*/ 724939 w 1347377"/>
                <a:gd name="connsiteY1" fmla="*/ 0 h 3212766"/>
                <a:gd name="connsiteX2" fmla="*/ 1347377 w 1347377"/>
                <a:gd name="connsiteY2" fmla="*/ 3146728 h 3212766"/>
                <a:gd name="connsiteX3" fmla="*/ 737710 w 1347377"/>
                <a:gd name="connsiteY3" fmla="*/ 3198291 h 3212766"/>
                <a:gd name="connsiteX4" fmla="*/ 0 w 1347377"/>
                <a:gd name="connsiteY4" fmla="*/ 3109325 h 3212766"/>
                <a:gd name="connsiteX0" fmla="*/ 0 w 1347377"/>
                <a:gd name="connsiteY0" fmla="*/ 3109325 h 3198291"/>
                <a:gd name="connsiteX1" fmla="*/ 724939 w 1347377"/>
                <a:gd name="connsiteY1" fmla="*/ 0 h 3198291"/>
                <a:gd name="connsiteX2" fmla="*/ 1347377 w 1347377"/>
                <a:gd name="connsiteY2" fmla="*/ 3146728 h 3198291"/>
                <a:gd name="connsiteX3" fmla="*/ 737710 w 1347377"/>
                <a:gd name="connsiteY3" fmla="*/ 3198291 h 3198291"/>
                <a:gd name="connsiteX4" fmla="*/ 0 w 1347377"/>
                <a:gd name="connsiteY4" fmla="*/ 3109325 h 3198291"/>
                <a:gd name="connsiteX0" fmla="*/ 0 w 1347377"/>
                <a:gd name="connsiteY0" fmla="*/ 3109325 h 3215130"/>
                <a:gd name="connsiteX1" fmla="*/ 724939 w 1347377"/>
                <a:gd name="connsiteY1" fmla="*/ 0 h 3215130"/>
                <a:gd name="connsiteX2" fmla="*/ 1347377 w 1347377"/>
                <a:gd name="connsiteY2" fmla="*/ 3146728 h 3215130"/>
                <a:gd name="connsiteX3" fmla="*/ 737710 w 1347377"/>
                <a:gd name="connsiteY3" fmla="*/ 3198291 h 3215130"/>
                <a:gd name="connsiteX4" fmla="*/ 0 w 1347377"/>
                <a:gd name="connsiteY4" fmla="*/ 3109325 h 3215130"/>
                <a:gd name="connsiteX0" fmla="*/ 0 w 1347377"/>
                <a:gd name="connsiteY0" fmla="*/ 3109325 h 3198291"/>
                <a:gd name="connsiteX1" fmla="*/ 724939 w 1347377"/>
                <a:gd name="connsiteY1" fmla="*/ 0 h 3198291"/>
                <a:gd name="connsiteX2" fmla="*/ 1347377 w 1347377"/>
                <a:gd name="connsiteY2" fmla="*/ 3146728 h 3198291"/>
                <a:gd name="connsiteX3" fmla="*/ 737710 w 1347377"/>
                <a:gd name="connsiteY3" fmla="*/ 3198291 h 3198291"/>
                <a:gd name="connsiteX4" fmla="*/ 0 w 1347377"/>
                <a:gd name="connsiteY4" fmla="*/ 3109325 h 3198291"/>
                <a:gd name="connsiteX0" fmla="*/ 0 w 1283479"/>
                <a:gd name="connsiteY0" fmla="*/ 3109325 h 3198291"/>
                <a:gd name="connsiteX1" fmla="*/ 724939 w 1283479"/>
                <a:gd name="connsiteY1" fmla="*/ 0 h 3198291"/>
                <a:gd name="connsiteX2" fmla="*/ 1283479 w 1283479"/>
                <a:gd name="connsiteY2" fmla="*/ 3134025 h 3198291"/>
                <a:gd name="connsiteX3" fmla="*/ 737710 w 1283479"/>
                <a:gd name="connsiteY3" fmla="*/ 3198291 h 3198291"/>
                <a:gd name="connsiteX4" fmla="*/ 0 w 1283479"/>
                <a:gd name="connsiteY4" fmla="*/ 3109325 h 3198291"/>
                <a:gd name="connsiteX0" fmla="*/ 0 w 1283479"/>
                <a:gd name="connsiteY0" fmla="*/ 3109325 h 3225582"/>
                <a:gd name="connsiteX1" fmla="*/ 724939 w 1283479"/>
                <a:gd name="connsiteY1" fmla="*/ 0 h 3225582"/>
                <a:gd name="connsiteX2" fmla="*/ 1283479 w 1283479"/>
                <a:gd name="connsiteY2" fmla="*/ 3134025 h 3225582"/>
                <a:gd name="connsiteX3" fmla="*/ 737710 w 1283479"/>
                <a:gd name="connsiteY3" fmla="*/ 3198291 h 3225582"/>
                <a:gd name="connsiteX4" fmla="*/ 0 w 1283479"/>
                <a:gd name="connsiteY4" fmla="*/ 3109325 h 3225582"/>
                <a:gd name="connsiteX0" fmla="*/ 0 w 1283479"/>
                <a:gd name="connsiteY0" fmla="*/ 3109325 h 3234197"/>
                <a:gd name="connsiteX1" fmla="*/ 724939 w 1283479"/>
                <a:gd name="connsiteY1" fmla="*/ 0 h 3234197"/>
                <a:gd name="connsiteX2" fmla="*/ 1283479 w 1283479"/>
                <a:gd name="connsiteY2" fmla="*/ 3134025 h 3234197"/>
                <a:gd name="connsiteX3" fmla="*/ 737710 w 1283479"/>
                <a:gd name="connsiteY3" fmla="*/ 3198291 h 3234197"/>
                <a:gd name="connsiteX4" fmla="*/ 0 w 1283479"/>
                <a:gd name="connsiteY4" fmla="*/ 3109325 h 3234197"/>
                <a:gd name="connsiteX0" fmla="*/ 0 w 1310712"/>
                <a:gd name="connsiteY0" fmla="*/ 3040637 h 3234197"/>
                <a:gd name="connsiteX1" fmla="*/ 752172 w 1310712"/>
                <a:gd name="connsiteY1" fmla="*/ 0 h 3234197"/>
                <a:gd name="connsiteX2" fmla="*/ 1310712 w 1310712"/>
                <a:gd name="connsiteY2" fmla="*/ 3134025 h 3234197"/>
                <a:gd name="connsiteX3" fmla="*/ 764943 w 1310712"/>
                <a:gd name="connsiteY3" fmla="*/ 3198291 h 3234197"/>
                <a:gd name="connsiteX4" fmla="*/ 0 w 1310712"/>
                <a:gd name="connsiteY4" fmla="*/ 3040637 h 3234197"/>
                <a:gd name="connsiteX0" fmla="*/ 0 w 1332319"/>
                <a:gd name="connsiteY0" fmla="*/ 3059787 h 3234197"/>
                <a:gd name="connsiteX1" fmla="*/ 773779 w 1332319"/>
                <a:gd name="connsiteY1" fmla="*/ 0 h 3234197"/>
                <a:gd name="connsiteX2" fmla="*/ 1332319 w 1332319"/>
                <a:gd name="connsiteY2" fmla="*/ 3134025 h 3234197"/>
                <a:gd name="connsiteX3" fmla="*/ 786550 w 1332319"/>
                <a:gd name="connsiteY3" fmla="*/ 3198291 h 3234197"/>
                <a:gd name="connsiteX4" fmla="*/ 0 w 1332319"/>
                <a:gd name="connsiteY4" fmla="*/ 3059787 h 3234197"/>
                <a:gd name="connsiteX0" fmla="*/ 0 w 1332319"/>
                <a:gd name="connsiteY0" fmla="*/ 3059787 h 3234197"/>
                <a:gd name="connsiteX1" fmla="*/ 773779 w 1332319"/>
                <a:gd name="connsiteY1" fmla="*/ 0 h 3234197"/>
                <a:gd name="connsiteX2" fmla="*/ 1332319 w 1332319"/>
                <a:gd name="connsiteY2" fmla="*/ 3134025 h 3234197"/>
                <a:gd name="connsiteX3" fmla="*/ 786550 w 1332319"/>
                <a:gd name="connsiteY3" fmla="*/ 3198291 h 3234197"/>
                <a:gd name="connsiteX4" fmla="*/ 0 w 1332319"/>
                <a:gd name="connsiteY4" fmla="*/ 3059787 h 3234197"/>
                <a:gd name="connsiteX0" fmla="*/ 0 w 1332319"/>
                <a:gd name="connsiteY0" fmla="*/ 3059787 h 3234197"/>
                <a:gd name="connsiteX1" fmla="*/ 773779 w 1332319"/>
                <a:gd name="connsiteY1" fmla="*/ 0 h 3234197"/>
                <a:gd name="connsiteX2" fmla="*/ 1332319 w 1332319"/>
                <a:gd name="connsiteY2" fmla="*/ 3134025 h 3234197"/>
                <a:gd name="connsiteX3" fmla="*/ 786550 w 1332319"/>
                <a:gd name="connsiteY3" fmla="*/ 3198291 h 3234197"/>
                <a:gd name="connsiteX4" fmla="*/ 0 w 1332319"/>
                <a:gd name="connsiteY4" fmla="*/ 3059787 h 3234197"/>
                <a:gd name="connsiteX0" fmla="*/ 0 w 1332319"/>
                <a:gd name="connsiteY0" fmla="*/ 3059787 h 3234197"/>
                <a:gd name="connsiteX1" fmla="*/ 773779 w 1332319"/>
                <a:gd name="connsiteY1" fmla="*/ 0 h 3234197"/>
                <a:gd name="connsiteX2" fmla="*/ 1332319 w 1332319"/>
                <a:gd name="connsiteY2" fmla="*/ 3134025 h 3234197"/>
                <a:gd name="connsiteX3" fmla="*/ 786550 w 1332319"/>
                <a:gd name="connsiteY3" fmla="*/ 3198291 h 3234197"/>
                <a:gd name="connsiteX4" fmla="*/ 0 w 1332319"/>
                <a:gd name="connsiteY4" fmla="*/ 3059787 h 3234197"/>
                <a:gd name="connsiteX0" fmla="*/ 0 w 1332319"/>
                <a:gd name="connsiteY0" fmla="*/ 3059787 h 3198291"/>
                <a:gd name="connsiteX1" fmla="*/ 773779 w 1332319"/>
                <a:gd name="connsiteY1" fmla="*/ 0 h 3198291"/>
                <a:gd name="connsiteX2" fmla="*/ 1332319 w 1332319"/>
                <a:gd name="connsiteY2" fmla="*/ 3134025 h 3198291"/>
                <a:gd name="connsiteX3" fmla="*/ 786550 w 1332319"/>
                <a:gd name="connsiteY3" fmla="*/ 3198291 h 3198291"/>
                <a:gd name="connsiteX4" fmla="*/ 0 w 1332319"/>
                <a:gd name="connsiteY4" fmla="*/ 3059787 h 3198291"/>
                <a:gd name="connsiteX0" fmla="*/ 0 w 1332319"/>
                <a:gd name="connsiteY0" fmla="*/ 3059787 h 3225168"/>
                <a:gd name="connsiteX1" fmla="*/ 773779 w 1332319"/>
                <a:gd name="connsiteY1" fmla="*/ 0 h 3225168"/>
                <a:gd name="connsiteX2" fmla="*/ 1332319 w 1332319"/>
                <a:gd name="connsiteY2" fmla="*/ 3134025 h 3225168"/>
                <a:gd name="connsiteX3" fmla="*/ 786550 w 1332319"/>
                <a:gd name="connsiteY3" fmla="*/ 3198291 h 3225168"/>
                <a:gd name="connsiteX4" fmla="*/ 0 w 1332319"/>
                <a:gd name="connsiteY4" fmla="*/ 3059787 h 3225168"/>
                <a:gd name="connsiteX0" fmla="*/ 0 w 1332319"/>
                <a:gd name="connsiteY0" fmla="*/ 3059787 h 3230611"/>
                <a:gd name="connsiteX1" fmla="*/ 773779 w 1332319"/>
                <a:gd name="connsiteY1" fmla="*/ 0 h 3230611"/>
                <a:gd name="connsiteX2" fmla="*/ 1332319 w 1332319"/>
                <a:gd name="connsiteY2" fmla="*/ 3134025 h 3230611"/>
                <a:gd name="connsiteX3" fmla="*/ 786550 w 1332319"/>
                <a:gd name="connsiteY3" fmla="*/ 3198291 h 3230611"/>
                <a:gd name="connsiteX4" fmla="*/ 0 w 1332319"/>
                <a:gd name="connsiteY4" fmla="*/ 3059787 h 3230611"/>
                <a:gd name="connsiteX0" fmla="*/ 0 w 2200435"/>
                <a:gd name="connsiteY0" fmla="*/ 3059787 h 3198291"/>
                <a:gd name="connsiteX1" fmla="*/ 773779 w 2200435"/>
                <a:gd name="connsiteY1" fmla="*/ 0 h 3198291"/>
                <a:gd name="connsiteX2" fmla="*/ 2200435 w 2200435"/>
                <a:gd name="connsiteY2" fmla="*/ 2978459 h 3198291"/>
                <a:gd name="connsiteX3" fmla="*/ 786550 w 2200435"/>
                <a:gd name="connsiteY3" fmla="*/ 3198291 h 3198291"/>
                <a:gd name="connsiteX4" fmla="*/ 0 w 2200435"/>
                <a:gd name="connsiteY4" fmla="*/ 3059787 h 3198291"/>
                <a:gd name="connsiteX0" fmla="*/ 0 w 2200435"/>
                <a:gd name="connsiteY0" fmla="*/ 3059787 h 3556197"/>
                <a:gd name="connsiteX1" fmla="*/ 773779 w 2200435"/>
                <a:gd name="connsiteY1" fmla="*/ 0 h 3556197"/>
                <a:gd name="connsiteX2" fmla="*/ 2200435 w 2200435"/>
                <a:gd name="connsiteY2" fmla="*/ 2978459 h 3556197"/>
                <a:gd name="connsiteX3" fmla="*/ 0 w 2200435"/>
                <a:gd name="connsiteY3" fmla="*/ 3059787 h 3556197"/>
                <a:gd name="connsiteX0" fmla="*/ 0 w 2179293"/>
                <a:gd name="connsiteY0" fmla="*/ 3114107 h 3610517"/>
                <a:gd name="connsiteX1" fmla="*/ 752637 w 2179293"/>
                <a:gd name="connsiteY1" fmla="*/ 0 h 3610517"/>
                <a:gd name="connsiteX2" fmla="*/ 2179293 w 2179293"/>
                <a:gd name="connsiteY2" fmla="*/ 2978459 h 3610517"/>
                <a:gd name="connsiteX3" fmla="*/ 0 w 2179293"/>
                <a:gd name="connsiteY3" fmla="*/ 3114107 h 3610517"/>
                <a:gd name="connsiteX0" fmla="*/ 0 w 2179293"/>
                <a:gd name="connsiteY0" fmla="*/ 3114107 h 3488423"/>
                <a:gd name="connsiteX1" fmla="*/ 752637 w 2179293"/>
                <a:gd name="connsiteY1" fmla="*/ 0 h 3488423"/>
                <a:gd name="connsiteX2" fmla="*/ 2179293 w 2179293"/>
                <a:gd name="connsiteY2" fmla="*/ 2978459 h 3488423"/>
                <a:gd name="connsiteX3" fmla="*/ 0 w 2179293"/>
                <a:gd name="connsiteY3" fmla="*/ 3114107 h 3488423"/>
                <a:gd name="connsiteX0" fmla="*/ 0 w 2172404"/>
                <a:gd name="connsiteY0" fmla="*/ 3114107 h 3393199"/>
                <a:gd name="connsiteX1" fmla="*/ 752637 w 2172404"/>
                <a:gd name="connsiteY1" fmla="*/ 0 h 3393199"/>
                <a:gd name="connsiteX2" fmla="*/ 2172404 w 2172404"/>
                <a:gd name="connsiteY2" fmla="*/ 2883235 h 3393199"/>
                <a:gd name="connsiteX3" fmla="*/ 0 w 2172404"/>
                <a:gd name="connsiteY3" fmla="*/ 3114107 h 3393199"/>
                <a:gd name="connsiteX0" fmla="*/ 0 w 2172404"/>
                <a:gd name="connsiteY0" fmla="*/ 3114107 h 3376307"/>
                <a:gd name="connsiteX1" fmla="*/ 752637 w 2172404"/>
                <a:gd name="connsiteY1" fmla="*/ 0 h 3376307"/>
                <a:gd name="connsiteX2" fmla="*/ 2172404 w 2172404"/>
                <a:gd name="connsiteY2" fmla="*/ 2883235 h 3376307"/>
                <a:gd name="connsiteX3" fmla="*/ 0 w 2172404"/>
                <a:gd name="connsiteY3" fmla="*/ 3114107 h 3376307"/>
                <a:gd name="connsiteX0" fmla="*/ 263175 w 1419767"/>
                <a:gd name="connsiteY0" fmla="*/ 3285735 h 3547935"/>
                <a:gd name="connsiteX1" fmla="*/ 0 w 1419767"/>
                <a:gd name="connsiteY1" fmla="*/ 0 h 3547935"/>
                <a:gd name="connsiteX2" fmla="*/ 1419767 w 1419767"/>
                <a:gd name="connsiteY2" fmla="*/ 2883235 h 3547935"/>
                <a:gd name="connsiteX3" fmla="*/ 263175 w 1419767"/>
                <a:gd name="connsiteY3" fmla="*/ 3285735 h 3547935"/>
                <a:gd name="connsiteX0" fmla="*/ 263175 w 1189928"/>
                <a:gd name="connsiteY0" fmla="*/ 3285735 h 3547935"/>
                <a:gd name="connsiteX1" fmla="*/ 0 w 1189928"/>
                <a:gd name="connsiteY1" fmla="*/ 0 h 3547935"/>
                <a:gd name="connsiteX2" fmla="*/ 1189928 w 1189928"/>
                <a:gd name="connsiteY2" fmla="*/ 3047121 h 3547935"/>
                <a:gd name="connsiteX3" fmla="*/ 263175 w 1189928"/>
                <a:gd name="connsiteY3" fmla="*/ 3285735 h 3547935"/>
                <a:gd name="connsiteX0" fmla="*/ 263175 w 1189928"/>
                <a:gd name="connsiteY0" fmla="*/ 3285735 h 3547935"/>
                <a:gd name="connsiteX1" fmla="*/ 0 w 1189928"/>
                <a:gd name="connsiteY1" fmla="*/ 0 h 3547935"/>
                <a:gd name="connsiteX2" fmla="*/ 1189928 w 1189928"/>
                <a:gd name="connsiteY2" fmla="*/ 3047121 h 3547935"/>
                <a:gd name="connsiteX3" fmla="*/ 263175 w 1189928"/>
                <a:gd name="connsiteY3" fmla="*/ 3285735 h 3547935"/>
                <a:gd name="connsiteX0" fmla="*/ 263175 w 1189928"/>
                <a:gd name="connsiteY0" fmla="*/ 3285735 h 3285735"/>
                <a:gd name="connsiteX1" fmla="*/ 0 w 1189928"/>
                <a:gd name="connsiteY1" fmla="*/ 0 h 3285735"/>
                <a:gd name="connsiteX2" fmla="*/ 1189928 w 1189928"/>
                <a:gd name="connsiteY2" fmla="*/ 3047121 h 3285735"/>
                <a:gd name="connsiteX3" fmla="*/ 263175 w 1189928"/>
                <a:gd name="connsiteY3" fmla="*/ 3285735 h 3285735"/>
                <a:gd name="connsiteX0" fmla="*/ 263175 w 1189928"/>
                <a:gd name="connsiteY0" fmla="*/ 3285735 h 3517185"/>
                <a:gd name="connsiteX1" fmla="*/ 0 w 1189928"/>
                <a:gd name="connsiteY1" fmla="*/ 0 h 3517185"/>
                <a:gd name="connsiteX2" fmla="*/ 1189928 w 1189928"/>
                <a:gd name="connsiteY2" fmla="*/ 3047121 h 3517185"/>
                <a:gd name="connsiteX3" fmla="*/ 263175 w 1189928"/>
                <a:gd name="connsiteY3" fmla="*/ 3285735 h 3517185"/>
                <a:gd name="connsiteX0" fmla="*/ 263175 w 1205876"/>
                <a:gd name="connsiteY0" fmla="*/ 3285735 h 3423753"/>
                <a:gd name="connsiteX1" fmla="*/ 0 w 1205876"/>
                <a:gd name="connsiteY1" fmla="*/ 0 h 3423753"/>
                <a:gd name="connsiteX2" fmla="*/ 1205876 w 1205876"/>
                <a:gd name="connsiteY2" fmla="*/ 2953689 h 3423753"/>
                <a:gd name="connsiteX3" fmla="*/ 263175 w 1205876"/>
                <a:gd name="connsiteY3" fmla="*/ 3285735 h 3423753"/>
                <a:gd name="connsiteX0" fmla="*/ 263175 w 1205876"/>
                <a:gd name="connsiteY0" fmla="*/ 3285735 h 3369913"/>
                <a:gd name="connsiteX1" fmla="*/ 0 w 1205876"/>
                <a:gd name="connsiteY1" fmla="*/ 0 h 3369913"/>
                <a:gd name="connsiteX2" fmla="*/ 1205876 w 1205876"/>
                <a:gd name="connsiteY2" fmla="*/ 2953689 h 3369913"/>
                <a:gd name="connsiteX3" fmla="*/ 263175 w 1205876"/>
                <a:gd name="connsiteY3" fmla="*/ 3285735 h 3369913"/>
                <a:gd name="connsiteX0" fmla="*/ 154497 w 1205876"/>
                <a:gd name="connsiteY0" fmla="*/ 3226447 h 3369913"/>
                <a:gd name="connsiteX1" fmla="*/ 0 w 1205876"/>
                <a:gd name="connsiteY1" fmla="*/ 0 h 3369913"/>
                <a:gd name="connsiteX2" fmla="*/ 1205876 w 1205876"/>
                <a:gd name="connsiteY2" fmla="*/ 2953689 h 3369913"/>
                <a:gd name="connsiteX3" fmla="*/ 154497 w 1205876"/>
                <a:gd name="connsiteY3" fmla="*/ 3226447 h 3369913"/>
                <a:gd name="connsiteX0" fmla="*/ 164677 w 1205876"/>
                <a:gd name="connsiteY0" fmla="*/ 3234310 h 3369913"/>
                <a:gd name="connsiteX1" fmla="*/ 0 w 1205876"/>
                <a:gd name="connsiteY1" fmla="*/ 0 h 3369913"/>
                <a:gd name="connsiteX2" fmla="*/ 1205876 w 1205876"/>
                <a:gd name="connsiteY2" fmla="*/ 2953689 h 3369913"/>
                <a:gd name="connsiteX3" fmla="*/ 164677 w 1205876"/>
                <a:gd name="connsiteY3" fmla="*/ 3234310 h 3369913"/>
                <a:gd name="connsiteX0" fmla="*/ 164677 w 1205876"/>
                <a:gd name="connsiteY0" fmla="*/ 3234310 h 3369913"/>
                <a:gd name="connsiteX1" fmla="*/ 0 w 1205876"/>
                <a:gd name="connsiteY1" fmla="*/ 0 h 3369913"/>
                <a:gd name="connsiteX2" fmla="*/ 1205876 w 1205876"/>
                <a:gd name="connsiteY2" fmla="*/ 2953689 h 3369913"/>
                <a:gd name="connsiteX3" fmla="*/ 164677 w 1205876"/>
                <a:gd name="connsiteY3" fmla="*/ 3234310 h 3369913"/>
                <a:gd name="connsiteX0" fmla="*/ 164677 w 1329323"/>
                <a:gd name="connsiteY0" fmla="*/ 3234310 h 3770633"/>
                <a:gd name="connsiteX1" fmla="*/ 0 w 1329323"/>
                <a:gd name="connsiteY1" fmla="*/ 0 h 3770633"/>
                <a:gd name="connsiteX2" fmla="*/ 1205876 w 1329323"/>
                <a:gd name="connsiteY2" fmla="*/ 2953689 h 3770633"/>
                <a:gd name="connsiteX3" fmla="*/ 740685 w 1329323"/>
                <a:gd name="connsiteY3" fmla="*/ 3217939 h 3770633"/>
                <a:gd name="connsiteX4" fmla="*/ 164677 w 1329323"/>
                <a:gd name="connsiteY4" fmla="*/ 3234310 h 3770633"/>
                <a:gd name="connsiteX0" fmla="*/ 224722 w 1329323"/>
                <a:gd name="connsiteY0" fmla="*/ 3250940 h 3787263"/>
                <a:gd name="connsiteX1" fmla="*/ 0 w 1329323"/>
                <a:gd name="connsiteY1" fmla="*/ 0 h 3787263"/>
                <a:gd name="connsiteX2" fmla="*/ 1205876 w 1329323"/>
                <a:gd name="connsiteY2" fmla="*/ 2953689 h 3787263"/>
                <a:gd name="connsiteX3" fmla="*/ 740685 w 1329323"/>
                <a:gd name="connsiteY3" fmla="*/ 3217939 h 3787263"/>
                <a:gd name="connsiteX4" fmla="*/ 224722 w 1329323"/>
                <a:gd name="connsiteY4" fmla="*/ 3250940 h 3787263"/>
                <a:gd name="connsiteX0" fmla="*/ 169592 w 1329323"/>
                <a:gd name="connsiteY0" fmla="*/ 3199444 h 3735767"/>
                <a:gd name="connsiteX1" fmla="*/ 0 w 1329323"/>
                <a:gd name="connsiteY1" fmla="*/ 0 h 3735767"/>
                <a:gd name="connsiteX2" fmla="*/ 1205876 w 1329323"/>
                <a:gd name="connsiteY2" fmla="*/ 2953689 h 3735767"/>
                <a:gd name="connsiteX3" fmla="*/ 740685 w 1329323"/>
                <a:gd name="connsiteY3" fmla="*/ 3217939 h 3735767"/>
                <a:gd name="connsiteX4" fmla="*/ 169592 w 1329323"/>
                <a:gd name="connsiteY4" fmla="*/ 3199444 h 3735767"/>
                <a:gd name="connsiteX0" fmla="*/ 169592 w 1329323"/>
                <a:gd name="connsiteY0" fmla="*/ 3199444 h 3490012"/>
                <a:gd name="connsiteX1" fmla="*/ 0 w 1329323"/>
                <a:gd name="connsiteY1" fmla="*/ 0 h 3490012"/>
                <a:gd name="connsiteX2" fmla="*/ 1205876 w 1329323"/>
                <a:gd name="connsiteY2" fmla="*/ 2953689 h 3490012"/>
                <a:gd name="connsiteX3" fmla="*/ 740685 w 1329323"/>
                <a:gd name="connsiteY3" fmla="*/ 3217939 h 3490012"/>
                <a:gd name="connsiteX4" fmla="*/ 169592 w 1329323"/>
                <a:gd name="connsiteY4" fmla="*/ 3199444 h 3490012"/>
                <a:gd name="connsiteX0" fmla="*/ 169592 w 1329323"/>
                <a:gd name="connsiteY0" fmla="*/ 3199444 h 3490012"/>
                <a:gd name="connsiteX1" fmla="*/ 0 w 1329323"/>
                <a:gd name="connsiteY1" fmla="*/ 0 h 3490012"/>
                <a:gd name="connsiteX2" fmla="*/ 1205876 w 1329323"/>
                <a:gd name="connsiteY2" fmla="*/ 2953689 h 3490012"/>
                <a:gd name="connsiteX3" fmla="*/ 710794 w 1329323"/>
                <a:gd name="connsiteY3" fmla="*/ 3154400 h 3490012"/>
                <a:gd name="connsiteX4" fmla="*/ 169592 w 1329323"/>
                <a:gd name="connsiteY4" fmla="*/ 3199444 h 3490012"/>
                <a:gd name="connsiteX0" fmla="*/ 169592 w 1329323"/>
                <a:gd name="connsiteY0" fmla="*/ 3199444 h 3686219"/>
                <a:gd name="connsiteX1" fmla="*/ 0 w 1329323"/>
                <a:gd name="connsiteY1" fmla="*/ 0 h 3686219"/>
                <a:gd name="connsiteX2" fmla="*/ 1205876 w 1329323"/>
                <a:gd name="connsiteY2" fmla="*/ 2953689 h 3686219"/>
                <a:gd name="connsiteX3" fmla="*/ 710794 w 1329323"/>
                <a:gd name="connsiteY3" fmla="*/ 3154400 h 3686219"/>
                <a:gd name="connsiteX4" fmla="*/ 169592 w 1329323"/>
                <a:gd name="connsiteY4" fmla="*/ 3199444 h 3686219"/>
                <a:gd name="connsiteX0" fmla="*/ 169592 w 1329323"/>
                <a:gd name="connsiteY0" fmla="*/ 3199444 h 3490012"/>
                <a:gd name="connsiteX1" fmla="*/ 0 w 1329323"/>
                <a:gd name="connsiteY1" fmla="*/ 0 h 3490012"/>
                <a:gd name="connsiteX2" fmla="*/ 1205876 w 1329323"/>
                <a:gd name="connsiteY2" fmla="*/ 2953689 h 3490012"/>
                <a:gd name="connsiteX3" fmla="*/ 710794 w 1329323"/>
                <a:gd name="connsiteY3" fmla="*/ 3154400 h 3490012"/>
                <a:gd name="connsiteX4" fmla="*/ 169592 w 1329323"/>
                <a:gd name="connsiteY4" fmla="*/ 3199444 h 3490012"/>
                <a:gd name="connsiteX0" fmla="*/ 169592 w 1329323"/>
                <a:gd name="connsiteY0" fmla="*/ 3199444 h 3490012"/>
                <a:gd name="connsiteX1" fmla="*/ 0 w 1329323"/>
                <a:gd name="connsiteY1" fmla="*/ 0 h 3490012"/>
                <a:gd name="connsiteX2" fmla="*/ 1205876 w 1329323"/>
                <a:gd name="connsiteY2" fmla="*/ 2953689 h 3490012"/>
                <a:gd name="connsiteX3" fmla="*/ 710794 w 1329323"/>
                <a:gd name="connsiteY3" fmla="*/ 3154400 h 3490012"/>
                <a:gd name="connsiteX4" fmla="*/ 169592 w 1329323"/>
                <a:gd name="connsiteY4" fmla="*/ 3199444 h 3490012"/>
                <a:gd name="connsiteX0" fmla="*/ 169592 w 1234141"/>
                <a:gd name="connsiteY0" fmla="*/ 3199444 h 3691726"/>
                <a:gd name="connsiteX1" fmla="*/ 0 w 1234141"/>
                <a:gd name="connsiteY1" fmla="*/ 0 h 3691726"/>
                <a:gd name="connsiteX2" fmla="*/ 1205876 w 1234141"/>
                <a:gd name="connsiteY2" fmla="*/ 2953689 h 3691726"/>
                <a:gd name="connsiteX3" fmla="*/ 169592 w 1234141"/>
                <a:gd name="connsiteY3" fmla="*/ 3199444 h 3691726"/>
                <a:gd name="connsiteX0" fmla="*/ 169592 w 1191221"/>
                <a:gd name="connsiteY0" fmla="*/ 3199444 h 3691726"/>
                <a:gd name="connsiteX1" fmla="*/ 0 w 1191221"/>
                <a:gd name="connsiteY1" fmla="*/ 0 h 3691726"/>
                <a:gd name="connsiteX2" fmla="*/ 1162956 w 1191221"/>
                <a:gd name="connsiteY2" fmla="*/ 3028162 h 3691726"/>
                <a:gd name="connsiteX3" fmla="*/ 169592 w 1191221"/>
                <a:gd name="connsiteY3" fmla="*/ 3199444 h 3691726"/>
                <a:gd name="connsiteX0" fmla="*/ 169592 w 1162956"/>
                <a:gd name="connsiteY0" fmla="*/ 3199444 h 3691726"/>
                <a:gd name="connsiteX1" fmla="*/ 0 w 1162956"/>
                <a:gd name="connsiteY1" fmla="*/ 0 h 3691726"/>
                <a:gd name="connsiteX2" fmla="*/ 1162956 w 1162956"/>
                <a:gd name="connsiteY2" fmla="*/ 3028162 h 3691726"/>
                <a:gd name="connsiteX3" fmla="*/ 169592 w 1162956"/>
                <a:gd name="connsiteY3" fmla="*/ 3199444 h 3691726"/>
                <a:gd name="connsiteX0" fmla="*/ 169592 w 1167814"/>
                <a:gd name="connsiteY0" fmla="*/ 3199444 h 3217681"/>
                <a:gd name="connsiteX1" fmla="*/ 0 w 1167814"/>
                <a:gd name="connsiteY1" fmla="*/ 0 h 3217681"/>
                <a:gd name="connsiteX2" fmla="*/ 1162956 w 1167814"/>
                <a:gd name="connsiteY2" fmla="*/ 3028162 h 3217681"/>
                <a:gd name="connsiteX3" fmla="*/ 169592 w 1167814"/>
                <a:gd name="connsiteY3" fmla="*/ 3199444 h 3217681"/>
                <a:gd name="connsiteX0" fmla="*/ 169592 w 1162956"/>
                <a:gd name="connsiteY0" fmla="*/ 3199444 h 3199444"/>
                <a:gd name="connsiteX1" fmla="*/ 0 w 1162956"/>
                <a:gd name="connsiteY1" fmla="*/ 0 h 3199444"/>
                <a:gd name="connsiteX2" fmla="*/ 1162956 w 1162956"/>
                <a:gd name="connsiteY2" fmla="*/ 3028162 h 3199444"/>
                <a:gd name="connsiteX3" fmla="*/ 169592 w 1162956"/>
                <a:gd name="connsiteY3" fmla="*/ 3199444 h 3199444"/>
                <a:gd name="connsiteX0" fmla="*/ 169592 w 1162956"/>
                <a:gd name="connsiteY0" fmla="*/ 3199444 h 3199444"/>
                <a:gd name="connsiteX1" fmla="*/ 0 w 1162956"/>
                <a:gd name="connsiteY1" fmla="*/ 0 h 3199444"/>
                <a:gd name="connsiteX2" fmla="*/ 1162956 w 1162956"/>
                <a:gd name="connsiteY2" fmla="*/ 3028162 h 3199444"/>
                <a:gd name="connsiteX3" fmla="*/ 169592 w 1162956"/>
                <a:gd name="connsiteY3" fmla="*/ 3199444 h 3199444"/>
                <a:gd name="connsiteX0" fmla="*/ 203965 w 1162956"/>
                <a:gd name="connsiteY0" fmla="*/ 3261584 h 3261584"/>
                <a:gd name="connsiteX1" fmla="*/ 0 w 1162956"/>
                <a:gd name="connsiteY1" fmla="*/ 0 h 3261584"/>
                <a:gd name="connsiteX2" fmla="*/ 1162956 w 1162956"/>
                <a:gd name="connsiteY2" fmla="*/ 3028162 h 3261584"/>
                <a:gd name="connsiteX3" fmla="*/ 203965 w 1162956"/>
                <a:gd name="connsiteY3" fmla="*/ 3261584 h 3261584"/>
                <a:gd name="connsiteX0" fmla="*/ 203965 w 1162956"/>
                <a:gd name="connsiteY0" fmla="*/ 3261584 h 3261584"/>
                <a:gd name="connsiteX1" fmla="*/ 0 w 1162956"/>
                <a:gd name="connsiteY1" fmla="*/ 0 h 3261584"/>
                <a:gd name="connsiteX2" fmla="*/ 1162956 w 1162956"/>
                <a:gd name="connsiteY2" fmla="*/ 3028162 h 3261584"/>
                <a:gd name="connsiteX3" fmla="*/ 203965 w 1162956"/>
                <a:gd name="connsiteY3" fmla="*/ 3261584 h 3261584"/>
                <a:gd name="connsiteX0" fmla="*/ 203965 w 1162956"/>
                <a:gd name="connsiteY0" fmla="*/ 3261584 h 3261584"/>
                <a:gd name="connsiteX1" fmla="*/ 0 w 1162956"/>
                <a:gd name="connsiteY1" fmla="*/ 0 h 3261584"/>
                <a:gd name="connsiteX2" fmla="*/ 1162956 w 1162956"/>
                <a:gd name="connsiteY2" fmla="*/ 3028162 h 3261584"/>
                <a:gd name="connsiteX3" fmla="*/ 203965 w 1162956"/>
                <a:gd name="connsiteY3" fmla="*/ 3261584 h 3261584"/>
                <a:gd name="connsiteX0" fmla="*/ 203965 w 1162956"/>
                <a:gd name="connsiteY0" fmla="*/ 3261584 h 3261584"/>
                <a:gd name="connsiteX1" fmla="*/ 0 w 1162956"/>
                <a:gd name="connsiteY1" fmla="*/ 0 h 3261584"/>
                <a:gd name="connsiteX2" fmla="*/ 1162956 w 1162956"/>
                <a:gd name="connsiteY2" fmla="*/ 3028162 h 3261584"/>
                <a:gd name="connsiteX3" fmla="*/ 203965 w 1162956"/>
                <a:gd name="connsiteY3" fmla="*/ 3261584 h 3261584"/>
                <a:gd name="connsiteX0" fmla="*/ 203965 w 1162956"/>
                <a:gd name="connsiteY0" fmla="*/ 3261584 h 3317946"/>
                <a:gd name="connsiteX1" fmla="*/ 0 w 1162956"/>
                <a:gd name="connsiteY1" fmla="*/ 0 h 3317946"/>
                <a:gd name="connsiteX2" fmla="*/ 1162956 w 1162956"/>
                <a:gd name="connsiteY2" fmla="*/ 3028162 h 3317946"/>
                <a:gd name="connsiteX3" fmla="*/ 203965 w 1162956"/>
                <a:gd name="connsiteY3" fmla="*/ 3261584 h 3317946"/>
                <a:gd name="connsiteX0" fmla="*/ 203965 w 1162956"/>
                <a:gd name="connsiteY0" fmla="*/ 3261584 h 3317946"/>
                <a:gd name="connsiteX1" fmla="*/ 0 w 1162956"/>
                <a:gd name="connsiteY1" fmla="*/ 0 h 3317946"/>
                <a:gd name="connsiteX2" fmla="*/ 1162956 w 1162956"/>
                <a:gd name="connsiteY2" fmla="*/ 3028162 h 3317946"/>
                <a:gd name="connsiteX3" fmla="*/ 203965 w 1162956"/>
                <a:gd name="connsiteY3" fmla="*/ 3261584 h 3317946"/>
                <a:gd name="connsiteX0" fmla="*/ 203965 w 1162956"/>
                <a:gd name="connsiteY0" fmla="*/ 3261584 h 3261584"/>
                <a:gd name="connsiteX1" fmla="*/ 0 w 1162956"/>
                <a:gd name="connsiteY1" fmla="*/ 0 h 3261584"/>
                <a:gd name="connsiteX2" fmla="*/ 1162956 w 1162956"/>
                <a:gd name="connsiteY2" fmla="*/ 3028162 h 3261584"/>
                <a:gd name="connsiteX3" fmla="*/ 203965 w 1162956"/>
                <a:gd name="connsiteY3" fmla="*/ 3261584 h 3261584"/>
                <a:gd name="connsiteX0" fmla="*/ 306331 w 1265322"/>
                <a:gd name="connsiteY0" fmla="*/ 3207184 h 3207184"/>
                <a:gd name="connsiteX1" fmla="*/ 0 w 1265322"/>
                <a:gd name="connsiteY1" fmla="*/ 0 h 3207184"/>
                <a:gd name="connsiteX2" fmla="*/ 1265322 w 1265322"/>
                <a:gd name="connsiteY2" fmla="*/ 2973762 h 3207184"/>
                <a:gd name="connsiteX3" fmla="*/ 306331 w 1265322"/>
                <a:gd name="connsiteY3" fmla="*/ 3207184 h 3207184"/>
                <a:gd name="connsiteX0" fmla="*/ 267927 w 1226918"/>
                <a:gd name="connsiteY0" fmla="*/ 3222988 h 3222988"/>
                <a:gd name="connsiteX1" fmla="*/ 0 w 1226918"/>
                <a:gd name="connsiteY1" fmla="*/ 0 h 3222988"/>
                <a:gd name="connsiteX2" fmla="*/ 1226918 w 1226918"/>
                <a:gd name="connsiteY2" fmla="*/ 2989566 h 3222988"/>
                <a:gd name="connsiteX3" fmla="*/ 267927 w 1226918"/>
                <a:gd name="connsiteY3" fmla="*/ 3222988 h 3222988"/>
                <a:gd name="connsiteX0" fmla="*/ 267927 w 1226918"/>
                <a:gd name="connsiteY0" fmla="*/ 3222988 h 3222988"/>
                <a:gd name="connsiteX1" fmla="*/ 0 w 1226918"/>
                <a:gd name="connsiteY1" fmla="*/ 0 h 3222988"/>
                <a:gd name="connsiteX2" fmla="*/ 1226918 w 1226918"/>
                <a:gd name="connsiteY2" fmla="*/ 2989566 h 3222988"/>
                <a:gd name="connsiteX3" fmla="*/ 267927 w 1226918"/>
                <a:gd name="connsiteY3" fmla="*/ 3222988 h 32229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6918" h="3222988">
                  <a:moveTo>
                    <a:pt x="267927" y="3222988"/>
                  </a:moveTo>
                  <a:cubicBezTo>
                    <a:pt x="178618" y="2148659"/>
                    <a:pt x="36437" y="1018672"/>
                    <a:pt x="0" y="0"/>
                  </a:cubicBezTo>
                  <a:lnTo>
                    <a:pt x="1226918" y="2989566"/>
                  </a:lnTo>
                  <a:cubicBezTo>
                    <a:pt x="318736" y="3210066"/>
                    <a:pt x="1163420" y="3031443"/>
                    <a:pt x="267927" y="3222988"/>
                  </a:cubicBezTo>
                  <a:close/>
                </a:path>
              </a:pathLst>
            </a:custGeom>
            <a:grpFill/>
            <a:ln>
              <a:solidFill>
                <a:srgbClr val="000000">
                  <a:alpha val="0"/>
                </a:srgbClr>
              </a:solidFill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742" name="Прямая соединительная линия 741"/>
            <p:cNvCxnSpPr/>
            <p:nvPr/>
          </p:nvCxnSpPr>
          <p:spPr>
            <a:xfrm rot="16200000" flipH="1">
              <a:off x="4110755" y="3896449"/>
              <a:ext cx="2704106" cy="1790287"/>
            </a:xfrm>
            <a:prstGeom prst="line">
              <a:avLst/>
            </a:prstGeom>
            <a:grpFill/>
            <a:ln>
              <a:solidFill>
                <a:srgbClr val="000000">
                  <a:alpha val="0"/>
                </a:srgbClr>
              </a:solidFill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</p:cxnSp>
      </p:grpSp>
      <p:sp>
        <p:nvSpPr>
          <p:cNvPr id="743" name="Полилиния 742">
            <a:hlinkClick r:id="rId9" action="ppaction://hlinksldjump"/>
          </p:cNvPr>
          <p:cNvSpPr/>
          <p:nvPr/>
        </p:nvSpPr>
        <p:spPr>
          <a:xfrm rot="5732057">
            <a:off x="1895112" y="1445796"/>
            <a:ext cx="2047732" cy="3350248"/>
          </a:xfrm>
          <a:custGeom>
            <a:avLst/>
            <a:gdLst>
              <a:gd name="connsiteX0" fmla="*/ 0 w 1111396"/>
              <a:gd name="connsiteY0" fmla="*/ 3146584 h 3146584"/>
              <a:gd name="connsiteX1" fmla="*/ 555698 w 1111396"/>
              <a:gd name="connsiteY1" fmla="*/ 0 h 3146584"/>
              <a:gd name="connsiteX2" fmla="*/ 1111396 w 1111396"/>
              <a:gd name="connsiteY2" fmla="*/ 3146584 h 3146584"/>
              <a:gd name="connsiteX3" fmla="*/ 0 w 1111396"/>
              <a:gd name="connsiteY3" fmla="*/ 3146584 h 3146584"/>
              <a:gd name="connsiteX0" fmla="*/ 0 w 1178136"/>
              <a:gd name="connsiteY0" fmla="*/ 3146584 h 3146728"/>
              <a:gd name="connsiteX1" fmla="*/ 555698 w 1178136"/>
              <a:gd name="connsiteY1" fmla="*/ 0 h 3146728"/>
              <a:gd name="connsiteX2" fmla="*/ 1178136 w 1178136"/>
              <a:gd name="connsiteY2" fmla="*/ 3146728 h 3146728"/>
              <a:gd name="connsiteX3" fmla="*/ 0 w 1178136"/>
              <a:gd name="connsiteY3" fmla="*/ 3146584 h 3146728"/>
              <a:gd name="connsiteX0" fmla="*/ 0 w 1309203"/>
              <a:gd name="connsiteY0" fmla="*/ 3103754 h 3146728"/>
              <a:gd name="connsiteX1" fmla="*/ 686765 w 1309203"/>
              <a:gd name="connsiteY1" fmla="*/ 0 h 3146728"/>
              <a:gd name="connsiteX2" fmla="*/ 1309203 w 1309203"/>
              <a:gd name="connsiteY2" fmla="*/ 3146728 h 3146728"/>
              <a:gd name="connsiteX3" fmla="*/ 0 w 1309203"/>
              <a:gd name="connsiteY3" fmla="*/ 3103754 h 3146728"/>
              <a:gd name="connsiteX0" fmla="*/ 0 w 1347377"/>
              <a:gd name="connsiteY0" fmla="*/ 3109325 h 3146728"/>
              <a:gd name="connsiteX1" fmla="*/ 724939 w 1347377"/>
              <a:gd name="connsiteY1" fmla="*/ 0 h 3146728"/>
              <a:gd name="connsiteX2" fmla="*/ 1347377 w 1347377"/>
              <a:gd name="connsiteY2" fmla="*/ 3146728 h 3146728"/>
              <a:gd name="connsiteX3" fmla="*/ 0 w 1347377"/>
              <a:gd name="connsiteY3" fmla="*/ 3109325 h 3146728"/>
              <a:gd name="connsiteX0" fmla="*/ 0 w 1347377"/>
              <a:gd name="connsiteY0" fmla="*/ 3109325 h 3146728"/>
              <a:gd name="connsiteX1" fmla="*/ 724939 w 1347377"/>
              <a:gd name="connsiteY1" fmla="*/ 0 h 3146728"/>
              <a:gd name="connsiteX2" fmla="*/ 1347377 w 1347377"/>
              <a:gd name="connsiteY2" fmla="*/ 3146728 h 3146728"/>
              <a:gd name="connsiteX3" fmla="*/ 674426 w 1347377"/>
              <a:gd name="connsiteY3" fmla="*/ 3123470 h 3146728"/>
              <a:gd name="connsiteX4" fmla="*/ 0 w 1347377"/>
              <a:gd name="connsiteY4" fmla="*/ 3109325 h 3146728"/>
              <a:gd name="connsiteX0" fmla="*/ 0 w 1347377"/>
              <a:gd name="connsiteY0" fmla="*/ 3109325 h 3170436"/>
              <a:gd name="connsiteX1" fmla="*/ 724939 w 1347377"/>
              <a:gd name="connsiteY1" fmla="*/ 0 h 3170436"/>
              <a:gd name="connsiteX2" fmla="*/ 1347377 w 1347377"/>
              <a:gd name="connsiteY2" fmla="*/ 3146728 h 3170436"/>
              <a:gd name="connsiteX3" fmla="*/ 710754 w 1347377"/>
              <a:gd name="connsiteY3" fmla="*/ 3170436 h 3170436"/>
              <a:gd name="connsiteX4" fmla="*/ 0 w 1347377"/>
              <a:gd name="connsiteY4" fmla="*/ 3109325 h 3170436"/>
              <a:gd name="connsiteX0" fmla="*/ 0 w 1347377"/>
              <a:gd name="connsiteY0" fmla="*/ 3109325 h 3198291"/>
              <a:gd name="connsiteX1" fmla="*/ 724939 w 1347377"/>
              <a:gd name="connsiteY1" fmla="*/ 0 h 3198291"/>
              <a:gd name="connsiteX2" fmla="*/ 1347377 w 1347377"/>
              <a:gd name="connsiteY2" fmla="*/ 3146728 h 3198291"/>
              <a:gd name="connsiteX3" fmla="*/ 737710 w 1347377"/>
              <a:gd name="connsiteY3" fmla="*/ 3198291 h 3198291"/>
              <a:gd name="connsiteX4" fmla="*/ 0 w 1347377"/>
              <a:gd name="connsiteY4" fmla="*/ 3109325 h 3198291"/>
              <a:gd name="connsiteX0" fmla="*/ 0 w 1347377"/>
              <a:gd name="connsiteY0" fmla="*/ 3109325 h 3230602"/>
              <a:gd name="connsiteX1" fmla="*/ 724939 w 1347377"/>
              <a:gd name="connsiteY1" fmla="*/ 0 h 3230602"/>
              <a:gd name="connsiteX2" fmla="*/ 1347377 w 1347377"/>
              <a:gd name="connsiteY2" fmla="*/ 3146728 h 3230602"/>
              <a:gd name="connsiteX3" fmla="*/ 737710 w 1347377"/>
              <a:gd name="connsiteY3" fmla="*/ 3198291 h 3230602"/>
              <a:gd name="connsiteX4" fmla="*/ 0 w 1347377"/>
              <a:gd name="connsiteY4" fmla="*/ 3109325 h 3230602"/>
              <a:gd name="connsiteX0" fmla="*/ 0 w 1347377"/>
              <a:gd name="connsiteY0" fmla="*/ 3109325 h 3198291"/>
              <a:gd name="connsiteX1" fmla="*/ 724939 w 1347377"/>
              <a:gd name="connsiteY1" fmla="*/ 0 h 3198291"/>
              <a:gd name="connsiteX2" fmla="*/ 1347377 w 1347377"/>
              <a:gd name="connsiteY2" fmla="*/ 3146728 h 3198291"/>
              <a:gd name="connsiteX3" fmla="*/ 737710 w 1347377"/>
              <a:gd name="connsiteY3" fmla="*/ 3198291 h 3198291"/>
              <a:gd name="connsiteX4" fmla="*/ 0 w 1347377"/>
              <a:gd name="connsiteY4" fmla="*/ 3109325 h 3198291"/>
              <a:gd name="connsiteX0" fmla="*/ 0 w 1347377"/>
              <a:gd name="connsiteY0" fmla="*/ 3109325 h 3212766"/>
              <a:gd name="connsiteX1" fmla="*/ 724939 w 1347377"/>
              <a:gd name="connsiteY1" fmla="*/ 0 h 3212766"/>
              <a:gd name="connsiteX2" fmla="*/ 1347377 w 1347377"/>
              <a:gd name="connsiteY2" fmla="*/ 3146728 h 3212766"/>
              <a:gd name="connsiteX3" fmla="*/ 737710 w 1347377"/>
              <a:gd name="connsiteY3" fmla="*/ 3198291 h 3212766"/>
              <a:gd name="connsiteX4" fmla="*/ 0 w 1347377"/>
              <a:gd name="connsiteY4" fmla="*/ 3109325 h 3212766"/>
              <a:gd name="connsiteX0" fmla="*/ 0 w 1347377"/>
              <a:gd name="connsiteY0" fmla="*/ 3109325 h 3198291"/>
              <a:gd name="connsiteX1" fmla="*/ 724939 w 1347377"/>
              <a:gd name="connsiteY1" fmla="*/ 0 h 3198291"/>
              <a:gd name="connsiteX2" fmla="*/ 1347377 w 1347377"/>
              <a:gd name="connsiteY2" fmla="*/ 3146728 h 3198291"/>
              <a:gd name="connsiteX3" fmla="*/ 737710 w 1347377"/>
              <a:gd name="connsiteY3" fmla="*/ 3198291 h 3198291"/>
              <a:gd name="connsiteX4" fmla="*/ 0 w 1347377"/>
              <a:gd name="connsiteY4" fmla="*/ 3109325 h 3198291"/>
              <a:gd name="connsiteX0" fmla="*/ 0 w 1347377"/>
              <a:gd name="connsiteY0" fmla="*/ 3109325 h 3215130"/>
              <a:gd name="connsiteX1" fmla="*/ 724939 w 1347377"/>
              <a:gd name="connsiteY1" fmla="*/ 0 h 3215130"/>
              <a:gd name="connsiteX2" fmla="*/ 1347377 w 1347377"/>
              <a:gd name="connsiteY2" fmla="*/ 3146728 h 3215130"/>
              <a:gd name="connsiteX3" fmla="*/ 737710 w 1347377"/>
              <a:gd name="connsiteY3" fmla="*/ 3198291 h 3215130"/>
              <a:gd name="connsiteX4" fmla="*/ 0 w 1347377"/>
              <a:gd name="connsiteY4" fmla="*/ 3109325 h 3215130"/>
              <a:gd name="connsiteX0" fmla="*/ 0 w 1347377"/>
              <a:gd name="connsiteY0" fmla="*/ 3109325 h 3198291"/>
              <a:gd name="connsiteX1" fmla="*/ 724939 w 1347377"/>
              <a:gd name="connsiteY1" fmla="*/ 0 h 3198291"/>
              <a:gd name="connsiteX2" fmla="*/ 1347377 w 1347377"/>
              <a:gd name="connsiteY2" fmla="*/ 3146728 h 3198291"/>
              <a:gd name="connsiteX3" fmla="*/ 737710 w 1347377"/>
              <a:gd name="connsiteY3" fmla="*/ 3198291 h 3198291"/>
              <a:gd name="connsiteX4" fmla="*/ 0 w 1347377"/>
              <a:gd name="connsiteY4" fmla="*/ 3109325 h 3198291"/>
              <a:gd name="connsiteX0" fmla="*/ 0 w 1283479"/>
              <a:gd name="connsiteY0" fmla="*/ 3109325 h 3198291"/>
              <a:gd name="connsiteX1" fmla="*/ 724939 w 1283479"/>
              <a:gd name="connsiteY1" fmla="*/ 0 h 3198291"/>
              <a:gd name="connsiteX2" fmla="*/ 1283479 w 1283479"/>
              <a:gd name="connsiteY2" fmla="*/ 3134025 h 3198291"/>
              <a:gd name="connsiteX3" fmla="*/ 737710 w 1283479"/>
              <a:gd name="connsiteY3" fmla="*/ 3198291 h 3198291"/>
              <a:gd name="connsiteX4" fmla="*/ 0 w 1283479"/>
              <a:gd name="connsiteY4" fmla="*/ 3109325 h 3198291"/>
              <a:gd name="connsiteX0" fmla="*/ 0 w 1283479"/>
              <a:gd name="connsiteY0" fmla="*/ 3109325 h 3225582"/>
              <a:gd name="connsiteX1" fmla="*/ 724939 w 1283479"/>
              <a:gd name="connsiteY1" fmla="*/ 0 h 3225582"/>
              <a:gd name="connsiteX2" fmla="*/ 1283479 w 1283479"/>
              <a:gd name="connsiteY2" fmla="*/ 3134025 h 3225582"/>
              <a:gd name="connsiteX3" fmla="*/ 737710 w 1283479"/>
              <a:gd name="connsiteY3" fmla="*/ 3198291 h 3225582"/>
              <a:gd name="connsiteX4" fmla="*/ 0 w 1283479"/>
              <a:gd name="connsiteY4" fmla="*/ 3109325 h 3225582"/>
              <a:gd name="connsiteX0" fmla="*/ 0 w 1283479"/>
              <a:gd name="connsiteY0" fmla="*/ 3109325 h 3234197"/>
              <a:gd name="connsiteX1" fmla="*/ 724939 w 1283479"/>
              <a:gd name="connsiteY1" fmla="*/ 0 h 3234197"/>
              <a:gd name="connsiteX2" fmla="*/ 1283479 w 1283479"/>
              <a:gd name="connsiteY2" fmla="*/ 3134025 h 3234197"/>
              <a:gd name="connsiteX3" fmla="*/ 737710 w 1283479"/>
              <a:gd name="connsiteY3" fmla="*/ 3198291 h 3234197"/>
              <a:gd name="connsiteX4" fmla="*/ 0 w 1283479"/>
              <a:gd name="connsiteY4" fmla="*/ 3109325 h 3234197"/>
              <a:gd name="connsiteX0" fmla="*/ 0 w 1310712"/>
              <a:gd name="connsiteY0" fmla="*/ 3040637 h 3234197"/>
              <a:gd name="connsiteX1" fmla="*/ 752172 w 1310712"/>
              <a:gd name="connsiteY1" fmla="*/ 0 h 3234197"/>
              <a:gd name="connsiteX2" fmla="*/ 1310712 w 1310712"/>
              <a:gd name="connsiteY2" fmla="*/ 3134025 h 3234197"/>
              <a:gd name="connsiteX3" fmla="*/ 764943 w 1310712"/>
              <a:gd name="connsiteY3" fmla="*/ 3198291 h 3234197"/>
              <a:gd name="connsiteX4" fmla="*/ 0 w 1310712"/>
              <a:gd name="connsiteY4" fmla="*/ 3040637 h 3234197"/>
              <a:gd name="connsiteX0" fmla="*/ 0 w 1332319"/>
              <a:gd name="connsiteY0" fmla="*/ 3059787 h 3234197"/>
              <a:gd name="connsiteX1" fmla="*/ 773779 w 1332319"/>
              <a:gd name="connsiteY1" fmla="*/ 0 h 3234197"/>
              <a:gd name="connsiteX2" fmla="*/ 1332319 w 1332319"/>
              <a:gd name="connsiteY2" fmla="*/ 3134025 h 3234197"/>
              <a:gd name="connsiteX3" fmla="*/ 786550 w 1332319"/>
              <a:gd name="connsiteY3" fmla="*/ 3198291 h 3234197"/>
              <a:gd name="connsiteX4" fmla="*/ 0 w 1332319"/>
              <a:gd name="connsiteY4" fmla="*/ 3059787 h 3234197"/>
              <a:gd name="connsiteX0" fmla="*/ 0 w 1332319"/>
              <a:gd name="connsiteY0" fmla="*/ 3059787 h 3234197"/>
              <a:gd name="connsiteX1" fmla="*/ 773779 w 1332319"/>
              <a:gd name="connsiteY1" fmla="*/ 0 h 3234197"/>
              <a:gd name="connsiteX2" fmla="*/ 1332319 w 1332319"/>
              <a:gd name="connsiteY2" fmla="*/ 3134025 h 3234197"/>
              <a:gd name="connsiteX3" fmla="*/ 786550 w 1332319"/>
              <a:gd name="connsiteY3" fmla="*/ 3198291 h 3234197"/>
              <a:gd name="connsiteX4" fmla="*/ 0 w 1332319"/>
              <a:gd name="connsiteY4" fmla="*/ 3059787 h 3234197"/>
              <a:gd name="connsiteX0" fmla="*/ 0 w 1332319"/>
              <a:gd name="connsiteY0" fmla="*/ 3059787 h 3234197"/>
              <a:gd name="connsiteX1" fmla="*/ 773779 w 1332319"/>
              <a:gd name="connsiteY1" fmla="*/ 0 h 3234197"/>
              <a:gd name="connsiteX2" fmla="*/ 1332319 w 1332319"/>
              <a:gd name="connsiteY2" fmla="*/ 3134025 h 3234197"/>
              <a:gd name="connsiteX3" fmla="*/ 786550 w 1332319"/>
              <a:gd name="connsiteY3" fmla="*/ 3198291 h 3234197"/>
              <a:gd name="connsiteX4" fmla="*/ 0 w 1332319"/>
              <a:gd name="connsiteY4" fmla="*/ 3059787 h 3234197"/>
              <a:gd name="connsiteX0" fmla="*/ 0 w 1332319"/>
              <a:gd name="connsiteY0" fmla="*/ 3059787 h 3234197"/>
              <a:gd name="connsiteX1" fmla="*/ 773779 w 1332319"/>
              <a:gd name="connsiteY1" fmla="*/ 0 h 3234197"/>
              <a:gd name="connsiteX2" fmla="*/ 1332319 w 1332319"/>
              <a:gd name="connsiteY2" fmla="*/ 3134025 h 3234197"/>
              <a:gd name="connsiteX3" fmla="*/ 786550 w 1332319"/>
              <a:gd name="connsiteY3" fmla="*/ 3198291 h 3234197"/>
              <a:gd name="connsiteX4" fmla="*/ 0 w 1332319"/>
              <a:gd name="connsiteY4" fmla="*/ 3059787 h 3234197"/>
              <a:gd name="connsiteX0" fmla="*/ 0 w 1332319"/>
              <a:gd name="connsiteY0" fmla="*/ 3059787 h 3198291"/>
              <a:gd name="connsiteX1" fmla="*/ 773779 w 1332319"/>
              <a:gd name="connsiteY1" fmla="*/ 0 h 3198291"/>
              <a:gd name="connsiteX2" fmla="*/ 1332319 w 1332319"/>
              <a:gd name="connsiteY2" fmla="*/ 3134025 h 3198291"/>
              <a:gd name="connsiteX3" fmla="*/ 786550 w 1332319"/>
              <a:gd name="connsiteY3" fmla="*/ 3198291 h 3198291"/>
              <a:gd name="connsiteX4" fmla="*/ 0 w 1332319"/>
              <a:gd name="connsiteY4" fmla="*/ 3059787 h 3198291"/>
              <a:gd name="connsiteX0" fmla="*/ 0 w 1332319"/>
              <a:gd name="connsiteY0" fmla="*/ 3059787 h 3225168"/>
              <a:gd name="connsiteX1" fmla="*/ 773779 w 1332319"/>
              <a:gd name="connsiteY1" fmla="*/ 0 h 3225168"/>
              <a:gd name="connsiteX2" fmla="*/ 1332319 w 1332319"/>
              <a:gd name="connsiteY2" fmla="*/ 3134025 h 3225168"/>
              <a:gd name="connsiteX3" fmla="*/ 786550 w 1332319"/>
              <a:gd name="connsiteY3" fmla="*/ 3198291 h 3225168"/>
              <a:gd name="connsiteX4" fmla="*/ 0 w 1332319"/>
              <a:gd name="connsiteY4" fmla="*/ 3059787 h 3225168"/>
              <a:gd name="connsiteX0" fmla="*/ 0 w 1332319"/>
              <a:gd name="connsiteY0" fmla="*/ 3059787 h 3230611"/>
              <a:gd name="connsiteX1" fmla="*/ 773779 w 1332319"/>
              <a:gd name="connsiteY1" fmla="*/ 0 h 3230611"/>
              <a:gd name="connsiteX2" fmla="*/ 1332319 w 1332319"/>
              <a:gd name="connsiteY2" fmla="*/ 3134025 h 3230611"/>
              <a:gd name="connsiteX3" fmla="*/ 786550 w 1332319"/>
              <a:gd name="connsiteY3" fmla="*/ 3198291 h 3230611"/>
              <a:gd name="connsiteX4" fmla="*/ 0 w 1332319"/>
              <a:gd name="connsiteY4" fmla="*/ 3059787 h 3230611"/>
              <a:gd name="connsiteX0" fmla="*/ 0 w 1628318"/>
              <a:gd name="connsiteY0" fmla="*/ 3107600 h 3230611"/>
              <a:gd name="connsiteX1" fmla="*/ 1069778 w 1628318"/>
              <a:gd name="connsiteY1" fmla="*/ 0 h 3230611"/>
              <a:gd name="connsiteX2" fmla="*/ 1628318 w 1628318"/>
              <a:gd name="connsiteY2" fmla="*/ 3134025 h 3230611"/>
              <a:gd name="connsiteX3" fmla="*/ 1082549 w 1628318"/>
              <a:gd name="connsiteY3" fmla="*/ 3198291 h 3230611"/>
              <a:gd name="connsiteX4" fmla="*/ 0 w 1628318"/>
              <a:gd name="connsiteY4" fmla="*/ 3107600 h 3230611"/>
              <a:gd name="connsiteX0" fmla="*/ 0 w 1916157"/>
              <a:gd name="connsiteY0" fmla="*/ 3107600 h 3294100"/>
              <a:gd name="connsiteX1" fmla="*/ 1069778 w 1916157"/>
              <a:gd name="connsiteY1" fmla="*/ 0 h 3294100"/>
              <a:gd name="connsiteX2" fmla="*/ 1916157 w 1916157"/>
              <a:gd name="connsiteY2" fmla="*/ 3197514 h 3294100"/>
              <a:gd name="connsiteX3" fmla="*/ 1082549 w 1916157"/>
              <a:gd name="connsiteY3" fmla="*/ 3198291 h 3294100"/>
              <a:gd name="connsiteX4" fmla="*/ 0 w 1916157"/>
              <a:gd name="connsiteY4" fmla="*/ 3107600 h 3294100"/>
              <a:gd name="connsiteX0" fmla="*/ 0 w 1929925"/>
              <a:gd name="connsiteY0" fmla="*/ 3107600 h 3268351"/>
              <a:gd name="connsiteX1" fmla="*/ 1069778 w 1929925"/>
              <a:gd name="connsiteY1" fmla="*/ 0 h 3268351"/>
              <a:gd name="connsiteX2" fmla="*/ 1929925 w 1929925"/>
              <a:gd name="connsiteY2" fmla="*/ 3171765 h 3268351"/>
              <a:gd name="connsiteX3" fmla="*/ 1082549 w 1929925"/>
              <a:gd name="connsiteY3" fmla="*/ 3198291 h 3268351"/>
              <a:gd name="connsiteX4" fmla="*/ 0 w 1929925"/>
              <a:gd name="connsiteY4" fmla="*/ 3107600 h 3268351"/>
              <a:gd name="connsiteX0" fmla="*/ 0 w 1929925"/>
              <a:gd name="connsiteY0" fmla="*/ 3107600 h 3689698"/>
              <a:gd name="connsiteX1" fmla="*/ 1069778 w 1929925"/>
              <a:gd name="connsiteY1" fmla="*/ 0 h 3689698"/>
              <a:gd name="connsiteX2" fmla="*/ 1929925 w 1929925"/>
              <a:gd name="connsiteY2" fmla="*/ 3171765 h 3689698"/>
              <a:gd name="connsiteX3" fmla="*/ 0 w 1929925"/>
              <a:gd name="connsiteY3" fmla="*/ 3107600 h 3689698"/>
              <a:gd name="connsiteX0" fmla="*/ 0 w 1929925"/>
              <a:gd name="connsiteY0" fmla="*/ 3107600 h 3636227"/>
              <a:gd name="connsiteX1" fmla="*/ 1069778 w 1929925"/>
              <a:gd name="connsiteY1" fmla="*/ 0 h 3636227"/>
              <a:gd name="connsiteX2" fmla="*/ 1929925 w 1929925"/>
              <a:gd name="connsiteY2" fmla="*/ 3171765 h 3636227"/>
              <a:gd name="connsiteX3" fmla="*/ 0 w 1929925"/>
              <a:gd name="connsiteY3" fmla="*/ 3107600 h 3636227"/>
              <a:gd name="connsiteX0" fmla="*/ 0 w 1929925"/>
              <a:gd name="connsiteY0" fmla="*/ 3107600 h 3350248"/>
              <a:gd name="connsiteX1" fmla="*/ 1069778 w 1929925"/>
              <a:gd name="connsiteY1" fmla="*/ 0 h 3350248"/>
              <a:gd name="connsiteX2" fmla="*/ 1929925 w 1929925"/>
              <a:gd name="connsiteY2" fmla="*/ 3171765 h 3350248"/>
              <a:gd name="connsiteX3" fmla="*/ 0 w 1929925"/>
              <a:gd name="connsiteY3" fmla="*/ 3107600 h 335024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929925" h="3350248">
                <a:moveTo>
                  <a:pt x="0" y="3107600"/>
                </a:moveTo>
                <a:lnTo>
                  <a:pt x="1069778" y="0"/>
                </a:lnTo>
                <a:lnTo>
                  <a:pt x="1929925" y="3171765"/>
                </a:lnTo>
                <a:cubicBezTo>
                  <a:pt x="1204367" y="3293505"/>
                  <a:pt x="985587" y="3350248"/>
                  <a:pt x="0" y="3107600"/>
                </a:cubicBezTo>
                <a:close/>
              </a:path>
            </a:pathLst>
          </a:custGeom>
          <a:solidFill>
            <a:srgbClr val="000000">
              <a:alpha val="0"/>
            </a:srgbClr>
          </a:solidFill>
          <a:ln>
            <a:solidFill>
              <a:srgbClr val="000000">
                <a:alpha val="0"/>
              </a:srgb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744" name="Полилиния 743">
            <a:hlinkClick r:id="rId10" action="ppaction://hlinksldjump"/>
          </p:cNvPr>
          <p:cNvSpPr/>
          <p:nvPr/>
        </p:nvSpPr>
        <p:spPr>
          <a:xfrm rot="20454206">
            <a:off x="4167797" y="3445535"/>
            <a:ext cx="1126300" cy="3278071"/>
          </a:xfrm>
          <a:custGeom>
            <a:avLst/>
            <a:gdLst>
              <a:gd name="connsiteX0" fmla="*/ 0 w 1111396"/>
              <a:gd name="connsiteY0" fmla="*/ 3146584 h 3146584"/>
              <a:gd name="connsiteX1" fmla="*/ 555698 w 1111396"/>
              <a:gd name="connsiteY1" fmla="*/ 0 h 3146584"/>
              <a:gd name="connsiteX2" fmla="*/ 1111396 w 1111396"/>
              <a:gd name="connsiteY2" fmla="*/ 3146584 h 3146584"/>
              <a:gd name="connsiteX3" fmla="*/ 0 w 1111396"/>
              <a:gd name="connsiteY3" fmla="*/ 3146584 h 3146584"/>
              <a:gd name="connsiteX0" fmla="*/ 0 w 1178136"/>
              <a:gd name="connsiteY0" fmla="*/ 3146584 h 3146728"/>
              <a:gd name="connsiteX1" fmla="*/ 555698 w 1178136"/>
              <a:gd name="connsiteY1" fmla="*/ 0 h 3146728"/>
              <a:gd name="connsiteX2" fmla="*/ 1178136 w 1178136"/>
              <a:gd name="connsiteY2" fmla="*/ 3146728 h 3146728"/>
              <a:gd name="connsiteX3" fmla="*/ 0 w 1178136"/>
              <a:gd name="connsiteY3" fmla="*/ 3146584 h 3146728"/>
              <a:gd name="connsiteX0" fmla="*/ 0 w 1309203"/>
              <a:gd name="connsiteY0" fmla="*/ 3103754 h 3146728"/>
              <a:gd name="connsiteX1" fmla="*/ 686765 w 1309203"/>
              <a:gd name="connsiteY1" fmla="*/ 0 h 3146728"/>
              <a:gd name="connsiteX2" fmla="*/ 1309203 w 1309203"/>
              <a:gd name="connsiteY2" fmla="*/ 3146728 h 3146728"/>
              <a:gd name="connsiteX3" fmla="*/ 0 w 1309203"/>
              <a:gd name="connsiteY3" fmla="*/ 3103754 h 3146728"/>
              <a:gd name="connsiteX0" fmla="*/ 0 w 1347377"/>
              <a:gd name="connsiteY0" fmla="*/ 3109325 h 3146728"/>
              <a:gd name="connsiteX1" fmla="*/ 724939 w 1347377"/>
              <a:gd name="connsiteY1" fmla="*/ 0 h 3146728"/>
              <a:gd name="connsiteX2" fmla="*/ 1347377 w 1347377"/>
              <a:gd name="connsiteY2" fmla="*/ 3146728 h 3146728"/>
              <a:gd name="connsiteX3" fmla="*/ 0 w 1347377"/>
              <a:gd name="connsiteY3" fmla="*/ 3109325 h 3146728"/>
              <a:gd name="connsiteX0" fmla="*/ 0 w 1347377"/>
              <a:gd name="connsiteY0" fmla="*/ 3109325 h 3146728"/>
              <a:gd name="connsiteX1" fmla="*/ 724939 w 1347377"/>
              <a:gd name="connsiteY1" fmla="*/ 0 h 3146728"/>
              <a:gd name="connsiteX2" fmla="*/ 1347377 w 1347377"/>
              <a:gd name="connsiteY2" fmla="*/ 3146728 h 3146728"/>
              <a:gd name="connsiteX3" fmla="*/ 674426 w 1347377"/>
              <a:gd name="connsiteY3" fmla="*/ 3123470 h 3146728"/>
              <a:gd name="connsiteX4" fmla="*/ 0 w 1347377"/>
              <a:gd name="connsiteY4" fmla="*/ 3109325 h 3146728"/>
              <a:gd name="connsiteX0" fmla="*/ 0 w 1347377"/>
              <a:gd name="connsiteY0" fmla="*/ 3109325 h 3170436"/>
              <a:gd name="connsiteX1" fmla="*/ 724939 w 1347377"/>
              <a:gd name="connsiteY1" fmla="*/ 0 h 3170436"/>
              <a:gd name="connsiteX2" fmla="*/ 1347377 w 1347377"/>
              <a:gd name="connsiteY2" fmla="*/ 3146728 h 3170436"/>
              <a:gd name="connsiteX3" fmla="*/ 710754 w 1347377"/>
              <a:gd name="connsiteY3" fmla="*/ 3170436 h 3170436"/>
              <a:gd name="connsiteX4" fmla="*/ 0 w 1347377"/>
              <a:gd name="connsiteY4" fmla="*/ 3109325 h 3170436"/>
              <a:gd name="connsiteX0" fmla="*/ 0 w 1347377"/>
              <a:gd name="connsiteY0" fmla="*/ 3109325 h 3198291"/>
              <a:gd name="connsiteX1" fmla="*/ 724939 w 1347377"/>
              <a:gd name="connsiteY1" fmla="*/ 0 h 3198291"/>
              <a:gd name="connsiteX2" fmla="*/ 1347377 w 1347377"/>
              <a:gd name="connsiteY2" fmla="*/ 3146728 h 3198291"/>
              <a:gd name="connsiteX3" fmla="*/ 737710 w 1347377"/>
              <a:gd name="connsiteY3" fmla="*/ 3198291 h 3198291"/>
              <a:gd name="connsiteX4" fmla="*/ 0 w 1347377"/>
              <a:gd name="connsiteY4" fmla="*/ 3109325 h 3198291"/>
              <a:gd name="connsiteX0" fmla="*/ 0 w 1347377"/>
              <a:gd name="connsiteY0" fmla="*/ 3109325 h 3230602"/>
              <a:gd name="connsiteX1" fmla="*/ 724939 w 1347377"/>
              <a:gd name="connsiteY1" fmla="*/ 0 h 3230602"/>
              <a:gd name="connsiteX2" fmla="*/ 1347377 w 1347377"/>
              <a:gd name="connsiteY2" fmla="*/ 3146728 h 3230602"/>
              <a:gd name="connsiteX3" fmla="*/ 737710 w 1347377"/>
              <a:gd name="connsiteY3" fmla="*/ 3198291 h 3230602"/>
              <a:gd name="connsiteX4" fmla="*/ 0 w 1347377"/>
              <a:gd name="connsiteY4" fmla="*/ 3109325 h 3230602"/>
              <a:gd name="connsiteX0" fmla="*/ 0 w 1347377"/>
              <a:gd name="connsiteY0" fmla="*/ 3109325 h 3198291"/>
              <a:gd name="connsiteX1" fmla="*/ 724939 w 1347377"/>
              <a:gd name="connsiteY1" fmla="*/ 0 h 3198291"/>
              <a:gd name="connsiteX2" fmla="*/ 1347377 w 1347377"/>
              <a:gd name="connsiteY2" fmla="*/ 3146728 h 3198291"/>
              <a:gd name="connsiteX3" fmla="*/ 737710 w 1347377"/>
              <a:gd name="connsiteY3" fmla="*/ 3198291 h 3198291"/>
              <a:gd name="connsiteX4" fmla="*/ 0 w 1347377"/>
              <a:gd name="connsiteY4" fmla="*/ 3109325 h 3198291"/>
              <a:gd name="connsiteX0" fmla="*/ 0 w 1347377"/>
              <a:gd name="connsiteY0" fmla="*/ 3109325 h 3212766"/>
              <a:gd name="connsiteX1" fmla="*/ 724939 w 1347377"/>
              <a:gd name="connsiteY1" fmla="*/ 0 h 3212766"/>
              <a:gd name="connsiteX2" fmla="*/ 1347377 w 1347377"/>
              <a:gd name="connsiteY2" fmla="*/ 3146728 h 3212766"/>
              <a:gd name="connsiteX3" fmla="*/ 737710 w 1347377"/>
              <a:gd name="connsiteY3" fmla="*/ 3198291 h 3212766"/>
              <a:gd name="connsiteX4" fmla="*/ 0 w 1347377"/>
              <a:gd name="connsiteY4" fmla="*/ 3109325 h 3212766"/>
              <a:gd name="connsiteX0" fmla="*/ 0 w 1347377"/>
              <a:gd name="connsiteY0" fmla="*/ 3109325 h 3198291"/>
              <a:gd name="connsiteX1" fmla="*/ 724939 w 1347377"/>
              <a:gd name="connsiteY1" fmla="*/ 0 h 3198291"/>
              <a:gd name="connsiteX2" fmla="*/ 1347377 w 1347377"/>
              <a:gd name="connsiteY2" fmla="*/ 3146728 h 3198291"/>
              <a:gd name="connsiteX3" fmla="*/ 737710 w 1347377"/>
              <a:gd name="connsiteY3" fmla="*/ 3198291 h 3198291"/>
              <a:gd name="connsiteX4" fmla="*/ 0 w 1347377"/>
              <a:gd name="connsiteY4" fmla="*/ 3109325 h 3198291"/>
              <a:gd name="connsiteX0" fmla="*/ 0 w 1347377"/>
              <a:gd name="connsiteY0" fmla="*/ 3109325 h 3215130"/>
              <a:gd name="connsiteX1" fmla="*/ 724939 w 1347377"/>
              <a:gd name="connsiteY1" fmla="*/ 0 h 3215130"/>
              <a:gd name="connsiteX2" fmla="*/ 1347377 w 1347377"/>
              <a:gd name="connsiteY2" fmla="*/ 3146728 h 3215130"/>
              <a:gd name="connsiteX3" fmla="*/ 737710 w 1347377"/>
              <a:gd name="connsiteY3" fmla="*/ 3198291 h 3215130"/>
              <a:gd name="connsiteX4" fmla="*/ 0 w 1347377"/>
              <a:gd name="connsiteY4" fmla="*/ 3109325 h 3215130"/>
              <a:gd name="connsiteX0" fmla="*/ 0 w 1347377"/>
              <a:gd name="connsiteY0" fmla="*/ 3109325 h 3198291"/>
              <a:gd name="connsiteX1" fmla="*/ 724939 w 1347377"/>
              <a:gd name="connsiteY1" fmla="*/ 0 h 3198291"/>
              <a:gd name="connsiteX2" fmla="*/ 1347377 w 1347377"/>
              <a:gd name="connsiteY2" fmla="*/ 3146728 h 3198291"/>
              <a:gd name="connsiteX3" fmla="*/ 737710 w 1347377"/>
              <a:gd name="connsiteY3" fmla="*/ 3198291 h 3198291"/>
              <a:gd name="connsiteX4" fmla="*/ 0 w 1347377"/>
              <a:gd name="connsiteY4" fmla="*/ 3109325 h 3198291"/>
              <a:gd name="connsiteX0" fmla="*/ 0 w 1283479"/>
              <a:gd name="connsiteY0" fmla="*/ 3109325 h 3198291"/>
              <a:gd name="connsiteX1" fmla="*/ 724939 w 1283479"/>
              <a:gd name="connsiteY1" fmla="*/ 0 h 3198291"/>
              <a:gd name="connsiteX2" fmla="*/ 1283479 w 1283479"/>
              <a:gd name="connsiteY2" fmla="*/ 3134025 h 3198291"/>
              <a:gd name="connsiteX3" fmla="*/ 737710 w 1283479"/>
              <a:gd name="connsiteY3" fmla="*/ 3198291 h 3198291"/>
              <a:gd name="connsiteX4" fmla="*/ 0 w 1283479"/>
              <a:gd name="connsiteY4" fmla="*/ 3109325 h 3198291"/>
              <a:gd name="connsiteX0" fmla="*/ 0 w 1283479"/>
              <a:gd name="connsiteY0" fmla="*/ 3109325 h 3225582"/>
              <a:gd name="connsiteX1" fmla="*/ 724939 w 1283479"/>
              <a:gd name="connsiteY1" fmla="*/ 0 h 3225582"/>
              <a:gd name="connsiteX2" fmla="*/ 1283479 w 1283479"/>
              <a:gd name="connsiteY2" fmla="*/ 3134025 h 3225582"/>
              <a:gd name="connsiteX3" fmla="*/ 737710 w 1283479"/>
              <a:gd name="connsiteY3" fmla="*/ 3198291 h 3225582"/>
              <a:gd name="connsiteX4" fmla="*/ 0 w 1283479"/>
              <a:gd name="connsiteY4" fmla="*/ 3109325 h 3225582"/>
              <a:gd name="connsiteX0" fmla="*/ 0 w 1283479"/>
              <a:gd name="connsiteY0" fmla="*/ 3109325 h 3234197"/>
              <a:gd name="connsiteX1" fmla="*/ 724939 w 1283479"/>
              <a:gd name="connsiteY1" fmla="*/ 0 h 3234197"/>
              <a:gd name="connsiteX2" fmla="*/ 1283479 w 1283479"/>
              <a:gd name="connsiteY2" fmla="*/ 3134025 h 3234197"/>
              <a:gd name="connsiteX3" fmla="*/ 737710 w 1283479"/>
              <a:gd name="connsiteY3" fmla="*/ 3198291 h 3234197"/>
              <a:gd name="connsiteX4" fmla="*/ 0 w 1283479"/>
              <a:gd name="connsiteY4" fmla="*/ 3109325 h 3234197"/>
              <a:gd name="connsiteX0" fmla="*/ 0 w 1310712"/>
              <a:gd name="connsiteY0" fmla="*/ 3040637 h 3234197"/>
              <a:gd name="connsiteX1" fmla="*/ 752172 w 1310712"/>
              <a:gd name="connsiteY1" fmla="*/ 0 h 3234197"/>
              <a:gd name="connsiteX2" fmla="*/ 1310712 w 1310712"/>
              <a:gd name="connsiteY2" fmla="*/ 3134025 h 3234197"/>
              <a:gd name="connsiteX3" fmla="*/ 764943 w 1310712"/>
              <a:gd name="connsiteY3" fmla="*/ 3198291 h 3234197"/>
              <a:gd name="connsiteX4" fmla="*/ 0 w 1310712"/>
              <a:gd name="connsiteY4" fmla="*/ 3040637 h 3234197"/>
              <a:gd name="connsiteX0" fmla="*/ 0 w 1332319"/>
              <a:gd name="connsiteY0" fmla="*/ 3059787 h 3234197"/>
              <a:gd name="connsiteX1" fmla="*/ 773779 w 1332319"/>
              <a:gd name="connsiteY1" fmla="*/ 0 h 3234197"/>
              <a:gd name="connsiteX2" fmla="*/ 1332319 w 1332319"/>
              <a:gd name="connsiteY2" fmla="*/ 3134025 h 3234197"/>
              <a:gd name="connsiteX3" fmla="*/ 786550 w 1332319"/>
              <a:gd name="connsiteY3" fmla="*/ 3198291 h 3234197"/>
              <a:gd name="connsiteX4" fmla="*/ 0 w 1332319"/>
              <a:gd name="connsiteY4" fmla="*/ 3059787 h 3234197"/>
              <a:gd name="connsiteX0" fmla="*/ 0 w 1332319"/>
              <a:gd name="connsiteY0" fmla="*/ 3059787 h 3234197"/>
              <a:gd name="connsiteX1" fmla="*/ 773779 w 1332319"/>
              <a:gd name="connsiteY1" fmla="*/ 0 h 3234197"/>
              <a:gd name="connsiteX2" fmla="*/ 1332319 w 1332319"/>
              <a:gd name="connsiteY2" fmla="*/ 3134025 h 3234197"/>
              <a:gd name="connsiteX3" fmla="*/ 786550 w 1332319"/>
              <a:gd name="connsiteY3" fmla="*/ 3198291 h 3234197"/>
              <a:gd name="connsiteX4" fmla="*/ 0 w 1332319"/>
              <a:gd name="connsiteY4" fmla="*/ 3059787 h 3234197"/>
              <a:gd name="connsiteX0" fmla="*/ 0 w 1332319"/>
              <a:gd name="connsiteY0" fmla="*/ 3059787 h 3234197"/>
              <a:gd name="connsiteX1" fmla="*/ 773779 w 1332319"/>
              <a:gd name="connsiteY1" fmla="*/ 0 h 3234197"/>
              <a:gd name="connsiteX2" fmla="*/ 1332319 w 1332319"/>
              <a:gd name="connsiteY2" fmla="*/ 3134025 h 3234197"/>
              <a:gd name="connsiteX3" fmla="*/ 786550 w 1332319"/>
              <a:gd name="connsiteY3" fmla="*/ 3198291 h 3234197"/>
              <a:gd name="connsiteX4" fmla="*/ 0 w 1332319"/>
              <a:gd name="connsiteY4" fmla="*/ 3059787 h 3234197"/>
              <a:gd name="connsiteX0" fmla="*/ 0 w 1332319"/>
              <a:gd name="connsiteY0" fmla="*/ 3059787 h 3234197"/>
              <a:gd name="connsiteX1" fmla="*/ 773779 w 1332319"/>
              <a:gd name="connsiteY1" fmla="*/ 0 h 3234197"/>
              <a:gd name="connsiteX2" fmla="*/ 1332319 w 1332319"/>
              <a:gd name="connsiteY2" fmla="*/ 3134025 h 3234197"/>
              <a:gd name="connsiteX3" fmla="*/ 786550 w 1332319"/>
              <a:gd name="connsiteY3" fmla="*/ 3198291 h 3234197"/>
              <a:gd name="connsiteX4" fmla="*/ 0 w 1332319"/>
              <a:gd name="connsiteY4" fmla="*/ 3059787 h 3234197"/>
              <a:gd name="connsiteX0" fmla="*/ 0 w 1332319"/>
              <a:gd name="connsiteY0" fmla="*/ 3059787 h 3198291"/>
              <a:gd name="connsiteX1" fmla="*/ 773779 w 1332319"/>
              <a:gd name="connsiteY1" fmla="*/ 0 h 3198291"/>
              <a:gd name="connsiteX2" fmla="*/ 1332319 w 1332319"/>
              <a:gd name="connsiteY2" fmla="*/ 3134025 h 3198291"/>
              <a:gd name="connsiteX3" fmla="*/ 786550 w 1332319"/>
              <a:gd name="connsiteY3" fmla="*/ 3198291 h 3198291"/>
              <a:gd name="connsiteX4" fmla="*/ 0 w 1332319"/>
              <a:gd name="connsiteY4" fmla="*/ 3059787 h 3198291"/>
              <a:gd name="connsiteX0" fmla="*/ 0 w 1332319"/>
              <a:gd name="connsiteY0" fmla="*/ 3059787 h 3225168"/>
              <a:gd name="connsiteX1" fmla="*/ 773779 w 1332319"/>
              <a:gd name="connsiteY1" fmla="*/ 0 h 3225168"/>
              <a:gd name="connsiteX2" fmla="*/ 1332319 w 1332319"/>
              <a:gd name="connsiteY2" fmla="*/ 3134025 h 3225168"/>
              <a:gd name="connsiteX3" fmla="*/ 786550 w 1332319"/>
              <a:gd name="connsiteY3" fmla="*/ 3198291 h 3225168"/>
              <a:gd name="connsiteX4" fmla="*/ 0 w 1332319"/>
              <a:gd name="connsiteY4" fmla="*/ 3059787 h 3225168"/>
              <a:gd name="connsiteX0" fmla="*/ 0 w 1332319"/>
              <a:gd name="connsiteY0" fmla="*/ 3059787 h 3230611"/>
              <a:gd name="connsiteX1" fmla="*/ 773779 w 1332319"/>
              <a:gd name="connsiteY1" fmla="*/ 0 h 3230611"/>
              <a:gd name="connsiteX2" fmla="*/ 1332319 w 1332319"/>
              <a:gd name="connsiteY2" fmla="*/ 3134025 h 3230611"/>
              <a:gd name="connsiteX3" fmla="*/ 786550 w 1332319"/>
              <a:gd name="connsiteY3" fmla="*/ 3198291 h 3230611"/>
              <a:gd name="connsiteX4" fmla="*/ 0 w 1332319"/>
              <a:gd name="connsiteY4" fmla="*/ 3059787 h 3230611"/>
              <a:gd name="connsiteX0" fmla="*/ 0 w 1407939"/>
              <a:gd name="connsiteY0" fmla="*/ 3058529 h 3230611"/>
              <a:gd name="connsiteX1" fmla="*/ 849399 w 1407939"/>
              <a:gd name="connsiteY1" fmla="*/ 0 h 3230611"/>
              <a:gd name="connsiteX2" fmla="*/ 1407939 w 1407939"/>
              <a:gd name="connsiteY2" fmla="*/ 3134025 h 3230611"/>
              <a:gd name="connsiteX3" fmla="*/ 862170 w 1407939"/>
              <a:gd name="connsiteY3" fmla="*/ 3198291 h 3230611"/>
              <a:gd name="connsiteX4" fmla="*/ 0 w 1407939"/>
              <a:gd name="connsiteY4" fmla="*/ 3058529 h 3230611"/>
              <a:gd name="connsiteX0" fmla="*/ 0 w 1144986"/>
              <a:gd name="connsiteY0" fmla="*/ 3058529 h 3351511"/>
              <a:gd name="connsiteX1" fmla="*/ 849399 w 1144986"/>
              <a:gd name="connsiteY1" fmla="*/ 0 h 3351511"/>
              <a:gd name="connsiteX2" fmla="*/ 1013826 w 1144986"/>
              <a:gd name="connsiteY2" fmla="*/ 3254925 h 3351511"/>
              <a:gd name="connsiteX3" fmla="*/ 862170 w 1144986"/>
              <a:gd name="connsiteY3" fmla="*/ 3198291 h 3351511"/>
              <a:gd name="connsiteX4" fmla="*/ 0 w 1144986"/>
              <a:gd name="connsiteY4" fmla="*/ 3058529 h 3351511"/>
              <a:gd name="connsiteX0" fmla="*/ 0 w 1192651"/>
              <a:gd name="connsiteY0" fmla="*/ 3112709 h 3351511"/>
              <a:gd name="connsiteX1" fmla="*/ 897064 w 1192651"/>
              <a:gd name="connsiteY1" fmla="*/ 0 h 3351511"/>
              <a:gd name="connsiteX2" fmla="*/ 1061491 w 1192651"/>
              <a:gd name="connsiteY2" fmla="*/ 3254925 h 3351511"/>
              <a:gd name="connsiteX3" fmla="*/ 909835 w 1192651"/>
              <a:gd name="connsiteY3" fmla="*/ 3198291 h 3351511"/>
              <a:gd name="connsiteX4" fmla="*/ 0 w 1192651"/>
              <a:gd name="connsiteY4" fmla="*/ 3112709 h 3351511"/>
              <a:gd name="connsiteX0" fmla="*/ 0 w 1061491"/>
              <a:gd name="connsiteY0" fmla="*/ 3112709 h 3773710"/>
              <a:gd name="connsiteX1" fmla="*/ 897064 w 1061491"/>
              <a:gd name="connsiteY1" fmla="*/ 0 h 3773710"/>
              <a:gd name="connsiteX2" fmla="*/ 1061491 w 1061491"/>
              <a:gd name="connsiteY2" fmla="*/ 3254925 h 3773710"/>
              <a:gd name="connsiteX3" fmla="*/ 0 w 1061491"/>
              <a:gd name="connsiteY3" fmla="*/ 3112709 h 3773710"/>
              <a:gd name="connsiteX0" fmla="*/ 0 w 948579"/>
              <a:gd name="connsiteY0" fmla="*/ 2690391 h 3773710"/>
              <a:gd name="connsiteX1" fmla="*/ 784152 w 948579"/>
              <a:gd name="connsiteY1" fmla="*/ 0 h 3773710"/>
              <a:gd name="connsiteX2" fmla="*/ 948579 w 948579"/>
              <a:gd name="connsiteY2" fmla="*/ 3254925 h 3773710"/>
              <a:gd name="connsiteX3" fmla="*/ 0 w 948579"/>
              <a:gd name="connsiteY3" fmla="*/ 2690391 h 3773710"/>
              <a:gd name="connsiteX0" fmla="*/ 0 w 948579"/>
              <a:gd name="connsiteY0" fmla="*/ 2690391 h 3773710"/>
              <a:gd name="connsiteX1" fmla="*/ 784152 w 948579"/>
              <a:gd name="connsiteY1" fmla="*/ 0 h 3773710"/>
              <a:gd name="connsiteX2" fmla="*/ 948579 w 948579"/>
              <a:gd name="connsiteY2" fmla="*/ 3254925 h 3773710"/>
              <a:gd name="connsiteX3" fmla="*/ 0 w 948579"/>
              <a:gd name="connsiteY3" fmla="*/ 2690391 h 3773710"/>
              <a:gd name="connsiteX0" fmla="*/ 0 w 1061503"/>
              <a:gd name="connsiteY0" fmla="*/ 3149434 h 3773710"/>
              <a:gd name="connsiteX1" fmla="*/ 897076 w 1061503"/>
              <a:gd name="connsiteY1" fmla="*/ 0 h 3773710"/>
              <a:gd name="connsiteX2" fmla="*/ 1061503 w 1061503"/>
              <a:gd name="connsiteY2" fmla="*/ 3254925 h 3773710"/>
              <a:gd name="connsiteX3" fmla="*/ 0 w 1061503"/>
              <a:gd name="connsiteY3" fmla="*/ 3149434 h 3773710"/>
              <a:gd name="connsiteX0" fmla="*/ 0 w 1061503"/>
              <a:gd name="connsiteY0" fmla="*/ 3149434 h 3316180"/>
              <a:gd name="connsiteX1" fmla="*/ 897076 w 1061503"/>
              <a:gd name="connsiteY1" fmla="*/ 0 h 3316180"/>
              <a:gd name="connsiteX2" fmla="*/ 1061503 w 1061503"/>
              <a:gd name="connsiteY2" fmla="*/ 3254925 h 3316180"/>
              <a:gd name="connsiteX3" fmla="*/ 0 w 1061503"/>
              <a:gd name="connsiteY3" fmla="*/ 3149434 h 3316180"/>
              <a:gd name="connsiteX0" fmla="*/ 0 w 1061503"/>
              <a:gd name="connsiteY0" fmla="*/ 3149434 h 3278071"/>
              <a:gd name="connsiteX1" fmla="*/ 897076 w 1061503"/>
              <a:gd name="connsiteY1" fmla="*/ 0 h 3278071"/>
              <a:gd name="connsiteX2" fmla="*/ 1061503 w 1061503"/>
              <a:gd name="connsiteY2" fmla="*/ 3254925 h 3278071"/>
              <a:gd name="connsiteX3" fmla="*/ 0 w 1061503"/>
              <a:gd name="connsiteY3" fmla="*/ 3149434 h 3278071"/>
              <a:gd name="connsiteX0" fmla="*/ 0 w 1061503"/>
              <a:gd name="connsiteY0" fmla="*/ 3149434 h 3298436"/>
              <a:gd name="connsiteX1" fmla="*/ 897076 w 1061503"/>
              <a:gd name="connsiteY1" fmla="*/ 0 h 3298436"/>
              <a:gd name="connsiteX2" fmla="*/ 1061503 w 1061503"/>
              <a:gd name="connsiteY2" fmla="*/ 3254925 h 3298436"/>
              <a:gd name="connsiteX3" fmla="*/ 0 w 1061503"/>
              <a:gd name="connsiteY3" fmla="*/ 3149434 h 3298436"/>
              <a:gd name="connsiteX0" fmla="*/ 0 w 1061503"/>
              <a:gd name="connsiteY0" fmla="*/ 3149434 h 3288796"/>
              <a:gd name="connsiteX1" fmla="*/ 897076 w 1061503"/>
              <a:gd name="connsiteY1" fmla="*/ 0 h 3288796"/>
              <a:gd name="connsiteX2" fmla="*/ 1061503 w 1061503"/>
              <a:gd name="connsiteY2" fmla="*/ 3254925 h 3288796"/>
              <a:gd name="connsiteX3" fmla="*/ 0 w 1061503"/>
              <a:gd name="connsiteY3" fmla="*/ 3149434 h 3288796"/>
              <a:gd name="connsiteX0" fmla="*/ 0 w 1061503"/>
              <a:gd name="connsiteY0" fmla="*/ 3149434 h 3278071"/>
              <a:gd name="connsiteX1" fmla="*/ 897076 w 1061503"/>
              <a:gd name="connsiteY1" fmla="*/ 0 h 3278071"/>
              <a:gd name="connsiteX2" fmla="*/ 1061503 w 1061503"/>
              <a:gd name="connsiteY2" fmla="*/ 3254925 h 3278071"/>
              <a:gd name="connsiteX3" fmla="*/ 0 w 1061503"/>
              <a:gd name="connsiteY3" fmla="*/ 3149434 h 3278071"/>
              <a:gd name="connsiteX0" fmla="*/ 0 w 1061503"/>
              <a:gd name="connsiteY0" fmla="*/ 3149434 h 3278071"/>
              <a:gd name="connsiteX1" fmla="*/ 897076 w 1061503"/>
              <a:gd name="connsiteY1" fmla="*/ 0 h 3278071"/>
              <a:gd name="connsiteX2" fmla="*/ 1061503 w 1061503"/>
              <a:gd name="connsiteY2" fmla="*/ 3254925 h 3278071"/>
              <a:gd name="connsiteX3" fmla="*/ 0 w 1061503"/>
              <a:gd name="connsiteY3" fmla="*/ 3149434 h 3278071"/>
              <a:gd name="connsiteX0" fmla="*/ 0 w 1061503"/>
              <a:gd name="connsiteY0" fmla="*/ 3149434 h 3278071"/>
              <a:gd name="connsiteX1" fmla="*/ 897076 w 1061503"/>
              <a:gd name="connsiteY1" fmla="*/ 0 h 3278071"/>
              <a:gd name="connsiteX2" fmla="*/ 1061503 w 1061503"/>
              <a:gd name="connsiteY2" fmla="*/ 3254925 h 3278071"/>
              <a:gd name="connsiteX3" fmla="*/ 0 w 1061503"/>
              <a:gd name="connsiteY3" fmla="*/ 3149434 h 327807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061503" h="3278071">
                <a:moveTo>
                  <a:pt x="0" y="3149434"/>
                </a:moveTo>
                <a:lnTo>
                  <a:pt x="897076" y="0"/>
                </a:lnTo>
                <a:lnTo>
                  <a:pt x="1061503" y="3254925"/>
                </a:lnTo>
                <a:cubicBezTo>
                  <a:pt x="318998" y="3278071"/>
                  <a:pt x="719485" y="3228679"/>
                  <a:pt x="0" y="3149434"/>
                </a:cubicBezTo>
                <a:close/>
              </a:path>
            </a:pathLst>
          </a:custGeom>
          <a:solidFill>
            <a:srgbClr val="000000">
              <a:alpha val="0"/>
            </a:srgbClr>
          </a:solidFill>
          <a:ln>
            <a:solidFill>
              <a:srgbClr val="000000">
                <a:alpha val="0"/>
              </a:srgb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761" name="Полилиния 760">
            <a:hlinkClick r:id="rId11" action="ppaction://hlinksldjump"/>
          </p:cNvPr>
          <p:cNvSpPr/>
          <p:nvPr/>
        </p:nvSpPr>
        <p:spPr>
          <a:xfrm rot="18957135">
            <a:off x="4632683" y="3366489"/>
            <a:ext cx="1183499" cy="3252292"/>
          </a:xfrm>
          <a:custGeom>
            <a:avLst/>
            <a:gdLst>
              <a:gd name="connsiteX0" fmla="*/ 0 w 1111396"/>
              <a:gd name="connsiteY0" fmla="*/ 3146584 h 3146584"/>
              <a:gd name="connsiteX1" fmla="*/ 555698 w 1111396"/>
              <a:gd name="connsiteY1" fmla="*/ 0 h 3146584"/>
              <a:gd name="connsiteX2" fmla="*/ 1111396 w 1111396"/>
              <a:gd name="connsiteY2" fmla="*/ 3146584 h 3146584"/>
              <a:gd name="connsiteX3" fmla="*/ 0 w 1111396"/>
              <a:gd name="connsiteY3" fmla="*/ 3146584 h 3146584"/>
              <a:gd name="connsiteX0" fmla="*/ 0 w 1178136"/>
              <a:gd name="connsiteY0" fmla="*/ 3146584 h 3146728"/>
              <a:gd name="connsiteX1" fmla="*/ 555698 w 1178136"/>
              <a:gd name="connsiteY1" fmla="*/ 0 h 3146728"/>
              <a:gd name="connsiteX2" fmla="*/ 1178136 w 1178136"/>
              <a:gd name="connsiteY2" fmla="*/ 3146728 h 3146728"/>
              <a:gd name="connsiteX3" fmla="*/ 0 w 1178136"/>
              <a:gd name="connsiteY3" fmla="*/ 3146584 h 3146728"/>
              <a:gd name="connsiteX0" fmla="*/ 0 w 1309203"/>
              <a:gd name="connsiteY0" fmla="*/ 3103754 h 3146728"/>
              <a:gd name="connsiteX1" fmla="*/ 686765 w 1309203"/>
              <a:gd name="connsiteY1" fmla="*/ 0 h 3146728"/>
              <a:gd name="connsiteX2" fmla="*/ 1309203 w 1309203"/>
              <a:gd name="connsiteY2" fmla="*/ 3146728 h 3146728"/>
              <a:gd name="connsiteX3" fmla="*/ 0 w 1309203"/>
              <a:gd name="connsiteY3" fmla="*/ 3103754 h 3146728"/>
              <a:gd name="connsiteX0" fmla="*/ 0 w 1347377"/>
              <a:gd name="connsiteY0" fmla="*/ 3109325 h 3146728"/>
              <a:gd name="connsiteX1" fmla="*/ 724939 w 1347377"/>
              <a:gd name="connsiteY1" fmla="*/ 0 h 3146728"/>
              <a:gd name="connsiteX2" fmla="*/ 1347377 w 1347377"/>
              <a:gd name="connsiteY2" fmla="*/ 3146728 h 3146728"/>
              <a:gd name="connsiteX3" fmla="*/ 0 w 1347377"/>
              <a:gd name="connsiteY3" fmla="*/ 3109325 h 3146728"/>
              <a:gd name="connsiteX0" fmla="*/ 0 w 1347377"/>
              <a:gd name="connsiteY0" fmla="*/ 3109325 h 3146728"/>
              <a:gd name="connsiteX1" fmla="*/ 724939 w 1347377"/>
              <a:gd name="connsiteY1" fmla="*/ 0 h 3146728"/>
              <a:gd name="connsiteX2" fmla="*/ 1347377 w 1347377"/>
              <a:gd name="connsiteY2" fmla="*/ 3146728 h 3146728"/>
              <a:gd name="connsiteX3" fmla="*/ 674426 w 1347377"/>
              <a:gd name="connsiteY3" fmla="*/ 3123470 h 3146728"/>
              <a:gd name="connsiteX4" fmla="*/ 0 w 1347377"/>
              <a:gd name="connsiteY4" fmla="*/ 3109325 h 3146728"/>
              <a:gd name="connsiteX0" fmla="*/ 0 w 1347377"/>
              <a:gd name="connsiteY0" fmla="*/ 3109325 h 3170436"/>
              <a:gd name="connsiteX1" fmla="*/ 724939 w 1347377"/>
              <a:gd name="connsiteY1" fmla="*/ 0 h 3170436"/>
              <a:gd name="connsiteX2" fmla="*/ 1347377 w 1347377"/>
              <a:gd name="connsiteY2" fmla="*/ 3146728 h 3170436"/>
              <a:gd name="connsiteX3" fmla="*/ 710754 w 1347377"/>
              <a:gd name="connsiteY3" fmla="*/ 3170436 h 3170436"/>
              <a:gd name="connsiteX4" fmla="*/ 0 w 1347377"/>
              <a:gd name="connsiteY4" fmla="*/ 3109325 h 3170436"/>
              <a:gd name="connsiteX0" fmla="*/ 0 w 1347377"/>
              <a:gd name="connsiteY0" fmla="*/ 3109325 h 3198291"/>
              <a:gd name="connsiteX1" fmla="*/ 724939 w 1347377"/>
              <a:gd name="connsiteY1" fmla="*/ 0 h 3198291"/>
              <a:gd name="connsiteX2" fmla="*/ 1347377 w 1347377"/>
              <a:gd name="connsiteY2" fmla="*/ 3146728 h 3198291"/>
              <a:gd name="connsiteX3" fmla="*/ 737710 w 1347377"/>
              <a:gd name="connsiteY3" fmla="*/ 3198291 h 3198291"/>
              <a:gd name="connsiteX4" fmla="*/ 0 w 1347377"/>
              <a:gd name="connsiteY4" fmla="*/ 3109325 h 3198291"/>
              <a:gd name="connsiteX0" fmla="*/ 0 w 1347377"/>
              <a:gd name="connsiteY0" fmla="*/ 3109325 h 3230602"/>
              <a:gd name="connsiteX1" fmla="*/ 724939 w 1347377"/>
              <a:gd name="connsiteY1" fmla="*/ 0 h 3230602"/>
              <a:gd name="connsiteX2" fmla="*/ 1347377 w 1347377"/>
              <a:gd name="connsiteY2" fmla="*/ 3146728 h 3230602"/>
              <a:gd name="connsiteX3" fmla="*/ 737710 w 1347377"/>
              <a:gd name="connsiteY3" fmla="*/ 3198291 h 3230602"/>
              <a:gd name="connsiteX4" fmla="*/ 0 w 1347377"/>
              <a:gd name="connsiteY4" fmla="*/ 3109325 h 3230602"/>
              <a:gd name="connsiteX0" fmla="*/ 0 w 1347377"/>
              <a:gd name="connsiteY0" fmla="*/ 3109325 h 3198291"/>
              <a:gd name="connsiteX1" fmla="*/ 724939 w 1347377"/>
              <a:gd name="connsiteY1" fmla="*/ 0 h 3198291"/>
              <a:gd name="connsiteX2" fmla="*/ 1347377 w 1347377"/>
              <a:gd name="connsiteY2" fmla="*/ 3146728 h 3198291"/>
              <a:gd name="connsiteX3" fmla="*/ 737710 w 1347377"/>
              <a:gd name="connsiteY3" fmla="*/ 3198291 h 3198291"/>
              <a:gd name="connsiteX4" fmla="*/ 0 w 1347377"/>
              <a:gd name="connsiteY4" fmla="*/ 3109325 h 3198291"/>
              <a:gd name="connsiteX0" fmla="*/ 0 w 1347377"/>
              <a:gd name="connsiteY0" fmla="*/ 3109325 h 3212766"/>
              <a:gd name="connsiteX1" fmla="*/ 724939 w 1347377"/>
              <a:gd name="connsiteY1" fmla="*/ 0 h 3212766"/>
              <a:gd name="connsiteX2" fmla="*/ 1347377 w 1347377"/>
              <a:gd name="connsiteY2" fmla="*/ 3146728 h 3212766"/>
              <a:gd name="connsiteX3" fmla="*/ 737710 w 1347377"/>
              <a:gd name="connsiteY3" fmla="*/ 3198291 h 3212766"/>
              <a:gd name="connsiteX4" fmla="*/ 0 w 1347377"/>
              <a:gd name="connsiteY4" fmla="*/ 3109325 h 3212766"/>
              <a:gd name="connsiteX0" fmla="*/ 0 w 1347377"/>
              <a:gd name="connsiteY0" fmla="*/ 3109325 h 3198291"/>
              <a:gd name="connsiteX1" fmla="*/ 724939 w 1347377"/>
              <a:gd name="connsiteY1" fmla="*/ 0 h 3198291"/>
              <a:gd name="connsiteX2" fmla="*/ 1347377 w 1347377"/>
              <a:gd name="connsiteY2" fmla="*/ 3146728 h 3198291"/>
              <a:gd name="connsiteX3" fmla="*/ 737710 w 1347377"/>
              <a:gd name="connsiteY3" fmla="*/ 3198291 h 3198291"/>
              <a:gd name="connsiteX4" fmla="*/ 0 w 1347377"/>
              <a:gd name="connsiteY4" fmla="*/ 3109325 h 3198291"/>
              <a:gd name="connsiteX0" fmla="*/ 0 w 1347377"/>
              <a:gd name="connsiteY0" fmla="*/ 3109325 h 3215130"/>
              <a:gd name="connsiteX1" fmla="*/ 724939 w 1347377"/>
              <a:gd name="connsiteY1" fmla="*/ 0 h 3215130"/>
              <a:gd name="connsiteX2" fmla="*/ 1347377 w 1347377"/>
              <a:gd name="connsiteY2" fmla="*/ 3146728 h 3215130"/>
              <a:gd name="connsiteX3" fmla="*/ 737710 w 1347377"/>
              <a:gd name="connsiteY3" fmla="*/ 3198291 h 3215130"/>
              <a:gd name="connsiteX4" fmla="*/ 0 w 1347377"/>
              <a:gd name="connsiteY4" fmla="*/ 3109325 h 3215130"/>
              <a:gd name="connsiteX0" fmla="*/ 0 w 1347377"/>
              <a:gd name="connsiteY0" fmla="*/ 3109325 h 3198291"/>
              <a:gd name="connsiteX1" fmla="*/ 724939 w 1347377"/>
              <a:gd name="connsiteY1" fmla="*/ 0 h 3198291"/>
              <a:gd name="connsiteX2" fmla="*/ 1347377 w 1347377"/>
              <a:gd name="connsiteY2" fmla="*/ 3146728 h 3198291"/>
              <a:gd name="connsiteX3" fmla="*/ 737710 w 1347377"/>
              <a:gd name="connsiteY3" fmla="*/ 3198291 h 3198291"/>
              <a:gd name="connsiteX4" fmla="*/ 0 w 1347377"/>
              <a:gd name="connsiteY4" fmla="*/ 3109325 h 3198291"/>
              <a:gd name="connsiteX0" fmla="*/ 0 w 1283479"/>
              <a:gd name="connsiteY0" fmla="*/ 3109325 h 3198291"/>
              <a:gd name="connsiteX1" fmla="*/ 724939 w 1283479"/>
              <a:gd name="connsiteY1" fmla="*/ 0 h 3198291"/>
              <a:gd name="connsiteX2" fmla="*/ 1283479 w 1283479"/>
              <a:gd name="connsiteY2" fmla="*/ 3134025 h 3198291"/>
              <a:gd name="connsiteX3" fmla="*/ 737710 w 1283479"/>
              <a:gd name="connsiteY3" fmla="*/ 3198291 h 3198291"/>
              <a:gd name="connsiteX4" fmla="*/ 0 w 1283479"/>
              <a:gd name="connsiteY4" fmla="*/ 3109325 h 3198291"/>
              <a:gd name="connsiteX0" fmla="*/ 0 w 1283479"/>
              <a:gd name="connsiteY0" fmla="*/ 3109325 h 3225582"/>
              <a:gd name="connsiteX1" fmla="*/ 724939 w 1283479"/>
              <a:gd name="connsiteY1" fmla="*/ 0 h 3225582"/>
              <a:gd name="connsiteX2" fmla="*/ 1283479 w 1283479"/>
              <a:gd name="connsiteY2" fmla="*/ 3134025 h 3225582"/>
              <a:gd name="connsiteX3" fmla="*/ 737710 w 1283479"/>
              <a:gd name="connsiteY3" fmla="*/ 3198291 h 3225582"/>
              <a:gd name="connsiteX4" fmla="*/ 0 w 1283479"/>
              <a:gd name="connsiteY4" fmla="*/ 3109325 h 3225582"/>
              <a:gd name="connsiteX0" fmla="*/ 0 w 1283479"/>
              <a:gd name="connsiteY0" fmla="*/ 3109325 h 3234197"/>
              <a:gd name="connsiteX1" fmla="*/ 724939 w 1283479"/>
              <a:gd name="connsiteY1" fmla="*/ 0 h 3234197"/>
              <a:gd name="connsiteX2" fmla="*/ 1283479 w 1283479"/>
              <a:gd name="connsiteY2" fmla="*/ 3134025 h 3234197"/>
              <a:gd name="connsiteX3" fmla="*/ 737710 w 1283479"/>
              <a:gd name="connsiteY3" fmla="*/ 3198291 h 3234197"/>
              <a:gd name="connsiteX4" fmla="*/ 0 w 1283479"/>
              <a:gd name="connsiteY4" fmla="*/ 3109325 h 3234197"/>
              <a:gd name="connsiteX0" fmla="*/ 0 w 1310712"/>
              <a:gd name="connsiteY0" fmla="*/ 3040637 h 3234197"/>
              <a:gd name="connsiteX1" fmla="*/ 752172 w 1310712"/>
              <a:gd name="connsiteY1" fmla="*/ 0 h 3234197"/>
              <a:gd name="connsiteX2" fmla="*/ 1310712 w 1310712"/>
              <a:gd name="connsiteY2" fmla="*/ 3134025 h 3234197"/>
              <a:gd name="connsiteX3" fmla="*/ 764943 w 1310712"/>
              <a:gd name="connsiteY3" fmla="*/ 3198291 h 3234197"/>
              <a:gd name="connsiteX4" fmla="*/ 0 w 1310712"/>
              <a:gd name="connsiteY4" fmla="*/ 3040637 h 3234197"/>
              <a:gd name="connsiteX0" fmla="*/ 0 w 1332319"/>
              <a:gd name="connsiteY0" fmla="*/ 3059787 h 3234197"/>
              <a:gd name="connsiteX1" fmla="*/ 773779 w 1332319"/>
              <a:gd name="connsiteY1" fmla="*/ 0 h 3234197"/>
              <a:gd name="connsiteX2" fmla="*/ 1332319 w 1332319"/>
              <a:gd name="connsiteY2" fmla="*/ 3134025 h 3234197"/>
              <a:gd name="connsiteX3" fmla="*/ 786550 w 1332319"/>
              <a:gd name="connsiteY3" fmla="*/ 3198291 h 3234197"/>
              <a:gd name="connsiteX4" fmla="*/ 0 w 1332319"/>
              <a:gd name="connsiteY4" fmla="*/ 3059787 h 3234197"/>
              <a:gd name="connsiteX0" fmla="*/ 0 w 1332319"/>
              <a:gd name="connsiteY0" fmla="*/ 3059787 h 3234197"/>
              <a:gd name="connsiteX1" fmla="*/ 773779 w 1332319"/>
              <a:gd name="connsiteY1" fmla="*/ 0 h 3234197"/>
              <a:gd name="connsiteX2" fmla="*/ 1332319 w 1332319"/>
              <a:gd name="connsiteY2" fmla="*/ 3134025 h 3234197"/>
              <a:gd name="connsiteX3" fmla="*/ 786550 w 1332319"/>
              <a:gd name="connsiteY3" fmla="*/ 3198291 h 3234197"/>
              <a:gd name="connsiteX4" fmla="*/ 0 w 1332319"/>
              <a:gd name="connsiteY4" fmla="*/ 3059787 h 3234197"/>
              <a:gd name="connsiteX0" fmla="*/ 0 w 1332319"/>
              <a:gd name="connsiteY0" fmla="*/ 3059787 h 3234197"/>
              <a:gd name="connsiteX1" fmla="*/ 773779 w 1332319"/>
              <a:gd name="connsiteY1" fmla="*/ 0 h 3234197"/>
              <a:gd name="connsiteX2" fmla="*/ 1332319 w 1332319"/>
              <a:gd name="connsiteY2" fmla="*/ 3134025 h 3234197"/>
              <a:gd name="connsiteX3" fmla="*/ 786550 w 1332319"/>
              <a:gd name="connsiteY3" fmla="*/ 3198291 h 3234197"/>
              <a:gd name="connsiteX4" fmla="*/ 0 w 1332319"/>
              <a:gd name="connsiteY4" fmla="*/ 3059787 h 3234197"/>
              <a:gd name="connsiteX0" fmla="*/ 0 w 1332319"/>
              <a:gd name="connsiteY0" fmla="*/ 3059787 h 3234197"/>
              <a:gd name="connsiteX1" fmla="*/ 773779 w 1332319"/>
              <a:gd name="connsiteY1" fmla="*/ 0 h 3234197"/>
              <a:gd name="connsiteX2" fmla="*/ 1332319 w 1332319"/>
              <a:gd name="connsiteY2" fmla="*/ 3134025 h 3234197"/>
              <a:gd name="connsiteX3" fmla="*/ 786550 w 1332319"/>
              <a:gd name="connsiteY3" fmla="*/ 3198291 h 3234197"/>
              <a:gd name="connsiteX4" fmla="*/ 0 w 1332319"/>
              <a:gd name="connsiteY4" fmla="*/ 3059787 h 3234197"/>
              <a:gd name="connsiteX0" fmla="*/ 0 w 1332319"/>
              <a:gd name="connsiteY0" fmla="*/ 3059787 h 3198291"/>
              <a:gd name="connsiteX1" fmla="*/ 773779 w 1332319"/>
              <a:gd name="connsiteY1" fmla="*/ 0 h 3198291"/>
              <a:gd name="connsiteX2" fmla="*/ 1332319 w 1332319"/>
              <a:gd name="connsiteY2" fmla="*/ 3134025 h 3198291"/>
              <a:gd name="connsiteX3" fmla="*/ 786550 w 1332319"/>
              <a:gd name="connsiteY3" fmla="*/ 3198291 h 3198291"/>
              <a:gd name="connsiteX4" fmla="*/ 0 w 1332319"/>
              <a:gd name="connsiteY4" fmla="*/ 3059787 h 3198291"/>
              <a:gd name="connsiteX0" fmla="*/ 0 w 1332319"/>
              <a:gd name="connsiteY0" fmla="*/ 3059787 h 3225168"/>
              <a:gd name="connsiteX1" fmla="*/ 773779 w 1332319"/>
              <a:gd name="connsiteY1" fmla="*/ 0 h 3225168"/>
              <a:gd name="connsiteX2" fmla="*/ 1332319 w 1332319"/>
              <a:gd name="connsiteY2" fmla="*/ 3134025 h 3225168"/>
              <a:gd name="connsiteX3" fmla="*/ 786550 w 1332319"/>
              <a:gd name="connsiteY3" fmla="*/ 3198291 h 3225168"/>
              <a:gd name="connsiteX4" fmla="*/ 0 w 1332319"/>
              <a:gd name="connsiteY4" fmla="*/ 3059787 h 3225168"/>
              <a:gd name="connsiteX0" fmla="*/ 0 w 1332319"/>
              <a:gd name="connsiteY0" fmla="*/ 3059787 h 3230611"/>
              <a:gd name="connsiteX1" fmla="*/ 773779 w 1332319"/>
              <a:gd name="connsiteY1" fmla="*/ 0 h 3230611"/>
              <a:gd name="connsiteX2" fmla="*/ 1332319 w 1332319"/>
              <a:gd name="connsiteY2" fmla="*/ 3134025 h 3230611"/>
              <a:gd name="connsiteX3" fmla="*/ 786550 w 1332319"/>
              <a:gd name="connsiteY3" fmla="*/ 3198291 h 3230611"/>
              <a:gd name="connsiteX4" fmla="*/ 0 w 1332319"/>
              <a:gd name="connsiteY4" fmla="*/ 3059787 h 3230611"/>
              <a:gd name="connsiteX0" fmla="*/ 0 w 1673952"/>
              <a:gd name="connsiteY0" fmla="*/ 3063894 h 3230611"/>
              <a:gd name="connsiteX1" fmla="*/ 1115412 w 1673952"/>
              <a:gd name="connsiteY1" fmla="*/ 0 h 3230611"/>
              <a:gd name="connsiteX2" fmla="*/ 1673952 w 1673952"/>
              <a:gd name="connsiteY2" fmla="*/ 3134025 h 3230611"/>
              <a:gd name="connsiteX3" fmla="*/ 1128183 w 1673952"/>
              <a:gd name="connsiteY3" fmla="*/ 3198291 h 3230611"/>
              <a:gd name="connsiteX4" fmla="*/ 0 w 1673952"/>
              <a:gd name="connsiteY4" fmla="*/ 3063894 h 3230611"/>
              <a:gd name="connsiteX0" fmla="*/ 0 w 1673952"/>
              <a:gd name="connsiteY0" fmla="*/ 3063894 h 3644674"/>
              <a:gd name="connsiteX1" fmla="*/ 1115412 w 1673952"/>
              <a:gd name="connsiteY1" fmla="*/ 0 h 3644674"/>
              <a:gd name="connsiteX2" fmla="*/ 1673952 w 1673952"/>
              <a:gd name="connsiteY2" fmla="*/ 3134025 h 3644674"/>
              <a:gd name="connsiteX3" fmla="*/ 0 w 1673952"/>
              <a:gd name="connsiteY3" fmla="*/ 3063894 h 3644674"/>
              <a:gd name="connsiteX0" fmla="*/ 0 w 1115412"/>
              <a:gd name="connsiteY0" fmla="*/ 3063894 h 3733357"/>
              <a:gd name="connsiteX1" fmla="*/ 1115412 w 1115412"/>
              <a:gd name="connsiteY1" fmla="*/ 0 h 3733357"/>
              <a:gd name="connsiteX2" fmla="*/ 563987 w 1115412"/>
              <a:gd name="connsiteY2" fmla="*/ 3222708 h 3733357"/>
              <a:gd name="connsiteX3" fmla="*/ 0 w 1115412"/>
              <a:gd name="connsiteY3" fmla="*/ 3063894 h 3733357"/>
              <a:gd name="connsiteX0" fmla="*/ 0 w 1115412"/>
              <a:gd name="connsiteY0" fmla="*/ 3063894 h 3586231"/>
              <a:gd name="connsiteX1" fmla="*/ 1115412 w 1115412"/>
              <a:gd name="connsiteY1" fmla="*/ 0 h 3586231"/>
              <a:gd name="connsiteX2" fmla="*/ 563987 w 1115412"/>
              <a:gd name="connsiteY2" fmla="*/ 3222708 h 3586231"/>
              <a:gd name="connsiteX3" fmla="*/ 0 w 1115412"/>
              <a:gd name="connsiteY3" fmla="*/ 3063894 h 3586231"/>
              <a:gd name="connsiteX0" fmla="*/ 0 w 1115412"/>
              <a:gd name="connsiteY0" fmla="*/ 3063894 h 3252292"/>
              <a:gd name="connsiteX1" fmla="*/ 1115412 w 1115412"/>
              <a:gd name="connsiteY1" fmla="*/ 0 h 3252292"/>
              <a:gd name="connsiteX2" fmla="*/ 563987 w 1115412"/>
              <a:gd name="connsiteY2" fmla="*/ 3222708 h 3252292"/>
              <a:gd name="connsiteX3" fmla="*/ 0 w 1115412"/>
              <a:gd name="connsiteY3" fmla="*/ 3063894 h 3252292"/>
              <a:gd name="connsiteX0" fmla="*/ 0 w 1115412"/>
              <a:gd name="connsiteY0" fmla="*/ 3063894 h 3252292"/>
              <a:gd name="connsiteX1" fmla="*/ 1115412 w 1115412"/>
              <a:gd name="connsiteY1" fmla="*/ 0 h 3252292"/>
              <a:gd name="connsiteX2" fmla="*/ 563987 w 1115412"/>
              <a:gd name="connsiteY2" fmla="*/ 3222708 h 3252292"/>
              <a:gd name="connsiteX3" fmla="*/ 0 w 1115412"/>
              <a:gd name="connsiteY3" fmla="*/ 3063894 h 3252292"/>
              <a:gd name="connsiteX0" fmla="*/ 0 w 1115412"/>
              <a:gd name="connsiteY0" fmla="*/ 3063894 h 3252292"/>
              <a:gd name="connsiteX1" fmla="*/ 1115412 w 1115412"/>
              <a:gd name="connsiteY1" fmla="*/ 0 h 3252292"/>
              <a:gd name="connsiteX2" fmla="*/ 563987 w 1115412"/>
              <a:gd name="connsiteY2" fmla="*/ 3222708 h 3252292"/>
              <a:gd name="connsiteX3" fmla="*/ 0 w 1115412"/>
              <a:gd name="connsiteY3" fmla="*/ 3063894 h 3252292"/>
              <a:gd name="connsiteX0" fmla="*/ 0 w 1115412"/>
              <a:gd name="connsiteY0" fmla="*/ 3063894 h 3252292"/>
              <a:gd name="connsiteX1" fmla="*/ 1115412 w 1115412"/>
              <a:gd name="connsiteY1" fmla="*/ 0 h 3252292"/>
              <a:gd name="connsiteX2" fmla="*/ 563987 w 1115412"/>
              <a:gd name="connsiteY2" fmla="*/ 3222708 h 3252292"/>
              <a:gd name="connsiteX3" fmla="*/ 0 w 1115412"/>
              <a:gd name="connsiteY3" fmla="*/ 3063894 h 3252292"/>
              <a:gd name="connsiteX0" fmla="*/ 0 w 1115412"/>
              <a:gd name="connsiteY0" fmla="*/ 3063894 h 3252292"/>
              <a:gd name="connsiteX1" fmla="*/ 1115412 w 1115412"/>
              <a:gd name="connsiteY1" fmla="*/ 0 h 3252292"/>
              <a:gd name="connsiteX2" fmla="*/ 563987 w 1115412"/>
              <a:gd name="connsiteY2" fmla="*/ 3222708 h 3252292"/>
              <a:gd name="connsiteX3" fmla="*/ 0 w 1115412"/>
              <a:gd name="connsiteY3" fmla="*/ 3063894 h 3252292"/>
              <a:gd name="connsiteX0" fmla="*/ 0 w 1115412"/>
              <a:gd name="connsiteY0" fmla="*/ 3063894 h 3252292"/>
              <a:gd name="connsiteX1" fmla="*/ 1115412 w 1115412"/>
              <a:gd name="connsiteY1" fmla="*/ 0 h 3252292"/>
              <a:gd name="connsiteX2" fmla="*/ 563987 w 1115412"/>
              <a:gd name="connsiteY2" fmla="*/ 3222708 h 3252292"/>
              <a:gd name="connsiteX3" fmla="*/ 0 w 1115412"/>
              <a:gd name="connsiteY3" fmla="*/ 3063894 h 325229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115412" h="3252292">
                <a:moveTo>
                  <a:pt x="0" y="3063894"/>
                </a:moveTo>
                <a:lnTo>
                  <a:pt x="1115412" y="0"/>
                </a:lnTo>
                <a:lnTo>
                  <a:pt x="563987" y="3222708"/>
                </a:lnTo>
                <a:cubicBezTo>
                  <a:pt x="61145" y="3153892"/>
                  <a:pt x="480773" y="3252292"/>
                  <a:pt x="0" y="3063894"/>
                </a:cubicBezTo>
                <a:close/>
              </a:path>
            </a:pathLst>
          </a:custGeom>
          <a:solidFill>
            <a:srgbClr val="000000">
              <a:alpha val="0"/>
            </a:srgbClr>
          </a:solidFill>
          <a:ln>
            <a:solidFill>
              <a:srgbClr val="000000">
                <a:alpha val="0"/>
              </a:srgb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762" name="Полилиния 761">
            <a:hlinkClick r:id="rId12" action="ppaction://hlinksldjump"/>
          </p:cNvPr>
          <p:cNvSpPr/>
          <p:nvPr/>
        </p:nvSpPr>
        <p:spPr>
          <a:xfrm rot="2285747">
            <a:off x="2484694" y="2920484"/>
            <a:ext cx="1570247" cy="3301697"/>
          </a:xfrm>
          <a:custGeom>
            <a:avLst/>
            <a:gdLst>
              <a:gd name="connsiteX0" fmla="*/ 0 w 1111396"/>
              <a:gd name="connsiteY0" fmla="*/ 3146584 h 3146584"/>
              <a:gd name="connsiteX1" fmla="*/ 555698 w 1111396"/>
              <a:gd name="connsiteY1" fmla="*/ 0 h 3146584"/>
              <a:gd name="connsiteX2" fmla="*/ 1111396 w 1111396"/>
              <a:gd name="connsiteY2" fmla="*/ 3146584 h 3146584"/>
              <a:gd name="connsiteX3" fmla="*/ 0 w 1111396"/>
              <a:gd name="connsiteY3" fmla="*/ 3146584 h 3146584"/>
              <a:gd name="connsiteX0" fmla="*/ 0 w 1178136"/>
              <a:gd name="connsiteY0" fmla="*/ 3146584 h 3146728"/>
              <a:gd name="connsiteX1" fmla="*/ 555698 w 1178136"/>
              <a:gd name="connsiteY1" fmla="*/ 0 h 3146728"/>
              <a:gd name="connsiteX2" fmla="*/ 1178136 w 1178136"/>
              <a:gd name="connsiteY2" fmla="*/ 3146728 h 3146728"/>
              <a:gd name="connsiteX3" fmla="*/ 0 w 1178136"/>
              <a:gd name="connsiteY3" fmla="*/ 3146584 h 3146728"/>
              <a:gd name="connsiteX0" fmla="*/ 0 w 1309203"/>
              <a:gd name="connsiteY0" fmla="*/ 3103754 h 3146728"/>
              <a:gd name="connsiteX1" fmla="*/ 686765 w 1309203"/>
              <a:gd name="connsiteY1" fmla="*/ 0 h 3146728"/>
              <a:gd name="connsiteX2" fmla="*/ 1309203 w 1309203"/>
              <a:gd name="connsiteY2" fmla="*/ 3146728 h 3146728"/>
              <a:gd name="connsiteX3" fmla="*/ 0 w 1309203"/>
              <a:gd name="connsiteY3" fmla="*/ 3103754 h 3146728"/>
              <a:gd name="connsiteX0" fmla="*/ 0 w 1347377"/>
              <a:gd name="connsiteY0" fmla="*/ 3109325 h 3146728"/>
              <a:gd name="connsiteX1" fmla="*/ 724939 w 1347377"/>
              <a:gd name="connsiteY1" fmla="*/ 0 h 3146728"/>
              <a:gd name="connsiteX2" fmla="*/ 1347377 w 1347377"/>
              <a:gd name="connsiteY2" fmla="*/ 3146728 h 3146728"/>
              <a:gd name="connsiteX3" fmla="*/ 0 w 1347377"/>
              <a:gd name="connsiteY3" fmla="*/ 3109325 h 3146728"/>
              <a:gd name="connsiteX0" fmla="*/ 0 w 1347377"/>
              <a:gd name="connsiteY0" fmla="*/ 3109325 h 3146728"/>
              <a:gd name="connsiteX1" fmla="*/ 724939 w 1347377"/>
              <a:gd name="connsiteY1" fmla="*/ 0 h 3146728"/>
              <a:gd name="connsiteX2" fmla="*/ 1347377 w 1347377"/>
              <a:gd name="connsiteY2" fmla="*/ 3146728 h 3146728"/>
              <a:gd name="connsiteX3" fmla="*/ 674426 w 1347377"/>
              <a:gd name="connsiteY3" fmla="*/ 3123470 h 3146728"/>
              <a:gd name="connsiteX4" fmla="*/ 0 w 1347377"/>
              <a:gd name="connsiteY4" fmla="*/ 3109325 h 3146728"/>
              <a:gd name="connsiteX0" fmla="*/ 0 w 1347377"/>
              <a:gd name="connsiteY0" fmla="*/ 3109325 h 3170436"/>
              <a:gd name="connsiteX1" fmla="*/ 724939 w 1347377"/>
              <a:gd name="connsiteY1" fmla="*/ 0 h 3170436"/>
              <a:gd name="connsiteX2" fmla="*/ 1347377 w 1347377"/>
              <a:gd name="connsiteY2" fmla="*/ 3146728 h 3170436"/>
              <a:gd name="connsiteX3" fmla="*/ 710754 w 1347377"/>
              <a:gd name="connsiteY3" fmla="*/ 3170436 h 3170436"/>
              <a:gd name="connsiteX4" fmla="*/ 0 w 1347377"/>
              <a:gd name="connsiteY4" fmla="*/ 3109325 h 3170436"/>
              <a:gd name="connsiteX0" fmla="*/ 0 w 1347377"/>
              <a:gd name="connsiteY0" fmla="*/ 3109325 h 3198291"/>
              <a:gd name="connsiteX1" fmla="*/ 724939 w 1347377"/>
              <a:gd name="connsiteY1" fmla="*/ 0 h 3198291"/>
              <a:gd name="connsiteX2" fmla="*/ 1347377 w 1347377"/>
              <a:gd name="connsiteY2" fmla="*/ 3146728 h 3198291"/>
              <a:gd name="connsiteX3" fmla="*/ 737710 w 1347377"/>
              <a:gd name="connsiteY3" fmla="*/ 3198291 h 3198291"/>
              <a:gd name="connsiteX4" fmla="*/ 0 w 1347377"/>
              <a:gd name="connsiteY4" fmla="*/ 3109325 h 3198291"/>
              <a:gd name="connsiteX0" fmla="*/ 0 w 1347377"/>
              <a:gd name="connsiteY0" fmla="*/ 3109325 h 3230602"/>
              <a:gd name="connsiteX1" fmla="*/ 724939 w 1347377"/>
              <a:gd name="connsiteY1" fmla="*/ 0 h 3230602"/>
              <a:gd name="connsiteX2" fmla="*/ 1347377 w 1347377"/>
              <a:gd name="connsiteY2" fmla="*/ 3146728 h 3230602"/>
              <a:gd name="connsiteX3" fmla="*/ 737710 w 1347377"/>
              <a:gd name="connsiteY3" fmla="*/ 3198291 h 3230602"/>
              <a:gd name="connsiteX4" fmla="*/ 0 w 1347377"/>
              <a:gd name="connsiteY4" fmla="*/ 3109325 h 3230602"/>
              <a:gd name="connsiteX0" fmla="*/ 0 w 1347377"/>
              <a:gd name="connsiteY0" fmla="*/ 3109325 h 3198291"/>
              <a:gd name="connsiteX1" fmla="*/ 724939 w 1347377"/>
              <a:gd name="connsiteY1" fmla="*/ 0 h 3198291"/>
              <a:gd name="connsiteX2" fmla="*/ 1347377 w 1347377"/>
              <a:gd name="connsiteY2" fmla="*/ 3146728 h 3198291"/>
              <a:gd name="connsiteX3" fmla="*/ 737710 w 1347377"/>
              <a:gd name="connsiteY3" fmla="*/ 3198291 h 3198291"/>
              <a:gd name="connsiteX4" fmla="*/ 0 w 1347377"/>
              <a:gd name="connsiteY4" fmla="*/ 3109325 h 3198291"/>
              <a:gd name="connsiteX0" fmla="*/ 0 w 1347377"/>
              <a:gd name="connsiteY0" fmla="*/ 3109325 h 3212766"/>
              <a:gd name="connsiteX1" fmla="*/ 724939 w 1347377"/>
              <a:gd name="connsiteY1" fmla="*/ 0 h 3212766"/>
              <a:gd name="connsiteX2" fmla="*/ 1347377 w 1347377"/>
              <a:gd name="connsiteY2" fmla="*/ 3146728 h 3212766"/>
              <a:gd name="connsiteX3" fmla="*/ 737710 w 1347377"/>
              <a:gd name="connsiteY3" fmla="*/ 3198291 h 3212766"/>
              <a:gd name="connsiteX4" fmla="*/ 0 w 1347377"/>
              <a:gd name="connsiteY4" fmla="*/ 3109325 h 3212766"/>
              <a:gd name="connsiteX0" fmla="*/ 0 w 1347377"/>
              <a:gd name="connsiteY0" fmla="*/ 3109325 h 3198291"/>
              <a:gd name="connsiteX1" fmla="*/ 724939 w 1347377"/>
              <a:gd name="connsiteY1" fmla="*/ 0 h 3198291"/>
              <a:gd name="connsiteX2" fmla="*/ 1347377 w 1347377"/>
              <a:gd name="connsiteY2" fmla="*/ 3146728 h 3198291"/>
              <a:gd name="connsiteX3" fmla="*/ 737710 w 1347377"/>
              <a:gd name="connsiteY3" fmla="*/ 3198291 h 3198291"/>
              <a:gd name="connsiteX4" fmla="*/ 0 w 1347377"/>
              <a:gd name="connsiteY4" fmla="*/ 3109325 h 3198291"/>
              <a:gd name="connsiteX0" fmla="*/ 0 w 1347377"/>
              <a:gd name="connsiteY0" fmla="*/ 3109325 h 3215130"/>
              <a:gd name="connsiteX1" fmla="*/ 724939 w 1347377"/>
              <a:gd name="connsiteY1" fmla="*/ 0 h 3215130"/>
              <a:gd name="connsiteX2" fmla="*/ 1347377 w 1347377"/>
              <a:gd name="connsiteY2" fmla="*/ 3146728 h 3215130"/>
              <a:gd name="connsiteX3" fmla="*/ 737710 w 1347377"/>
              <a:gd name="connsiteY3" fmla="*/ 3198291 h 3215130"/>
              <a:gd name="connsiteX4" fmla="*/ 0 w 1347377"/>
              <a:gd name="connsiteY4" fmla="*/ 3109325 h 3215130"/>
              <a:gd name="connsiteX0" fmla="*/ 0 w 1347377"/>
              <a:gd name="connsiteY0" fmla="*/ 3109325 h 3198291"/>
              <a:gd name="connsiteX1" fmla="*/ 724939 w 1347377"/>
              <a:gd name="connsiteY1" fmla="*/ 0 h 3198291"/>
              <a:gd name="connsiteX2" fmla="*/ 1347377 w 1347377"/>
              <a:gd name="connsiteY2" fmla="*/ 3146728 h 3198291"/>
              <a:gd name="connsiteX3" fmla="*/ 737710 w 1347377"/>
              <a:gd name="connsiteY3" fmla="*/ 3198291 h 3198291"/>
              <a:gd name="connsiteX4" fmla="*/ 0 w 1347377"/>
              <a:gd name="connsiteY4" fmla="*/ 3109325 h 3198291"/>
              <a:gd name="connsiteX0" fmla="*/ 0 w 1283479"/>
              <a:gd name="connsiteY0" fmla="*/ 3109325 h 3198291"/>
              <a:gd name="connsiteX1" fmla="*/ 724939 w 1283479"/>
              <a:gd name="connsiteY1" fmla="*/ 0 h 3198291"/>
              <a:gd name="connsiteX2" fmla="*/ 1283479 w 1283479"/>
              <a:gd name="connsiteY2" fmla="*/ 3134025 h 3198291"/>
              <a:gd name="connsiteX3" fmla="*/ 737710 w 1283479"/>
              <a:gd name="connsiteY3" fmla="*/ 3198291 h 3198291"/>
              <a:gd name="connsiteX4" fmla="*/ 0 w 1283479"/>
              <a:gd name="connsiteY4" fmla="*/ 3109325 h 3198291"/>
              <a:gd name="connsiteX0" fmla="*/ 0 w 1283479"/>
              <a:gd name="connsiteY0" fmla="*/ 3109325 h 3225582"/>
              <a:gd name="connsiteX1" fmla="*/ 724939 w 1283479"/>
              <a:gd name="connsiteY1" fmla="*/ 0 h 3225582"/>
              <a:gd name="connsiteX2" fmla="*/ 1283479 w 1283479"/>
              <a:gd name="connsiteY2" fmla="*/ 3134025 h 3225582"/>
              <a:gd name="connsiteX3" fmla="*/ 737710 w 1283479"/>
              <a:gd name="connsiteY3" fmla="*/ 3198291 h 3225582"/>
              <a:gd name="connsiteX4" fmla="*/ 0 w 1283479"/>
              <a:gd name="connsiteY4" fmla="*/ 3109325 h 3225582"/>
              <a:gd name="connsiteX0" fmla="*/ 0 w 1283479"/>
              <a:gd name="connsiteY0" fmla="*/ 3109325 h 3234197"/>
              <a:gd name="connsiteX1" fmla="*/ 724939 w 1283479"/>
              <a:gd name="connsiteY1" fmla="*/ 0 h 3234197"/>
              <a:gd name="connsiteX2" fmla="*/ 1283479 w 1283479"/>
              <a:gd name="connsiteY2" fmla="*/ 3134025 h 3234197"/>
              <a:gd name="connsiteX3" fmla="*/ 737710 w 1283479"/>
              <a:gd name="connsiteY3" fmla="*/ 3198291 h 3234197"/>
              <a:gd name="connsiteX4" fmla="*/ 0 w 1283479"/>
              <a:gd name="connsiteY4" fmla="*/ 3109325 h 3234197"/>
              <a:gd name="connsiteX0" fmla="*/ 0 w 1310712"/>
              <a:gd name="connsiteY0" fmla="*/ 3040637 h 3234197"/>
              <a:gd name="connsiteX1" fmla="*/ 752172 w 1310712"/>
              <a:gd name="connsiteY1" fmla="*/ 0 h 3234197"/>
              <a:gd name="connsiteX2" fmla="*/ 1310712 w 1310712"/>
              <a:gd name="connsiteY2" fmla="*/ 3134025 h 3234197"/>
              <a:gd name="connsiteX3" fmla="*/ 764943 w 1310712"/>
              <a:gd name="connsiteY3" fmla="*/ 3198291 h 3234197"/>
              <a:gd name="connsiteX4" fmla="*/ 0 w 1310712"/>
              <a:gd name="connsiteY4" fmla="*/ 3040637 h 3234197"/>
              <a:gd name="connsiteX0" fmla="*/ 0 w 1332319"/>
              <a:gd name="connsiteY0" fmla="*/ 3059787 h 3234197"/>
              <a:gd name="connsiteX1" fmla="*/ 773779 w 1332319"/>
              <a:gd name="connsiteY1" fmla="*/ 0 h 3234197"/>
              <a:gd name="connsiteX2" fmla="*/ 1332319 w 1332319"/>
              <a:gd name="connsiteY2" fmla="*/ 3134025 h 3234197"/>
              <a:gd name="connsiteX3" fmla="*/ 786550 w 1332319"/>
              <a:gd name="connsiteY3" fmla="*/ 3198291 h 3234197"/>
              <a:gd name="connsiteX4" fmla="*/ 0 w 1332319"/>
              <a:gd name="connsiteY4" fmla="*/ 3059787 h 3234197"/>
              <a:gd name="connsiteX0" fmla="*/ 0 w 1332319"/>
              <a:gd name="connsiteY0" fmla="*/ 3059787 h 3234197"/>
              <a:gd name="connsiteX1" fmla="*/ 773779 w 1332319"/>
              <a:gd name="connsiteY1" fmla="*/ 0 h 3234197"/>
              <a:gd name="connsiteX2" fmla="*/ 1332319 w 1332319"/>
              <a:gd name="connsiteY2" fmla="*/ 3134025 h 3234197"/>
              <a:gd name="connsiteX3" fmla="*/ 786550 w 1332319"/>
              <a:gd name="connsiteY3" fmla="*/ 3198291 h 3234197"/>
              <a:gd name="connsiteX4" fmla="*/ 0 w 1332319"/>
              <a:gd name="connsiteY4" fmla="*/ 3059787 h 3234197"/>
              <a:gd name="connsiteX0" fmla="*/ 0 w 1332319"/>
              <a:gd name="connsiteY0" fmla="*/ 3059787 h 3234197"/>
              <a:gd name="connsiteX1" fmla="*/ 773779 w 1332319"/>
              <a:gd name="connsiteY1" fmla="*/ 0 h 3234197"/>
              <a:gd name="connsiteX2" fmla="*/ 1332319 w 1332319"/>
              <a:gd name="connsiteY2" fmla="*/ 3134025 h 3234197"/>
              <a:gd name="connsiteX3" fmla="*/ 786550 w 1332319"/>
              <a:gd name="connsiteY3" fmla="*/ 3198291 h 3234197"/>
              <a:gd name="connsiteX4" fmla="*/ 0 w 1332319"/>
              <a:gd name="connsiteY4" fmla="*/ 3059787 h 3234197"/>
              <a:gd name="connsiteX0" fmla="*/ 0 w 1332319"/>
              <a:gd name="connsiteY0" fmla="*/ 3059787 h 3234197"/>
              <a:gd name="connsiteX1" fmla="*/ 773779 w 1332319"/>
              <a:gd name="connsiteY1" fmla="*/ 0 h 3234197"/>
              <a:gd name="connsiteX2" fmla="*/ 1332319 w 1332319"/>
              <a:gd name="connsiteY2" fmla="*/ 3134025 h 3234197"/>
              <a:gd name="connsiteX3" fmla="*/ 786550 w 1332319"/>
              <a:gd name="connsiteY3" fmla="*/ 3198291 h 3234197"/>
              <a:gd name="connsiteX4" fmla="*/ 0 w 1332319"/>
              <a:gd name="connsiteY4" fmla="*/ 3059787 h 3234197"/>
              <a:gd name="connsiteX0" fmla="*/ 0 w 1332319"/>
              <a:gd name="connsiteY0" fmla="*/ 3059787 h 3198291"/>
              <a:gd name="connsiteX1" fmla="*/ 773779 w 1332319"/>
              <a:gd name="connsiteY1" fmla="*/ 0 h 3198291"/>
              <a:gd name="connsiteX2" fmla="*/ 1332319 w 1332319"/>
              <a:gd name="connsiteY2" fmla="*/ 3134025 h 3198291"/>
              <a:gd name="connsiteX3" fmla="*/ 786550 w 1332319"/>
              <a:gd name="connsiteY3" fmla="*/ 3198291 h 3198291"/>
              <a:gd name="connsiteX4" fmla="*/ 0 w 1332319"/>
              <a:gd name="connsiteY4" fmla="*/ 3059787 h 3198291"/>
              <a:gd name="connsiteX0" fmla="*/ 0 w 1332319"/>
              <a:gd name="connsiteY0" fmla="*/ 3059787 h 3225168"/>
              <a:gd name="connsiteX1" fmla="*/ 773779 w 1332319"/>
              <a:gd name="connsiteY1" fmla="*/ 0 h 3225168"/>
              <a:gd name="connsiteX2" fmla="*/ 1332319 w 1332319"/>
              <a:gd name="connsiteY2" fmla="*/ 3134025 h 3225168"/>
              <a:gd name="connsiteX3" fmla="*/ 786550 w 1332319"/>
              <a:gd name="connsiteY3" fmla="*/ 3198291 h 3225168"/>
              <a:gd name="connsiteX4" fmla="*/ 0 w 1332319"/>
              <a:gd name="connsiteY4" fmla="*/ 3059787 h 3225168"/>
              <a:gd name="connsiteX0" fmla="*/ 0 w 1332319"/>
              <a:gd name="connsiteY0" fmla="*/ 3059787 h 3230611"/>
              <a:gd name="connsiteX1" fmla="*/ 773779 w 1332319"/>
              <a:gd name="connsiteY1" fmla="*/ 0 h 3230611"/>
              <a:gd name="connsiteX2" fmla="*/ 1332319 w 1332319"/>
              <a:gd name="connsiteY2" fmla="*/ 3134025 h 3230611"/>
              <a:gd name="connsiteX3" fmla="*/ 786550 w 1332319"/>
              <a:gd name="connsiteY3" fmla="*/ 3198291 h 3230611"/>
              <a:gd name="connsiteX4" fmla="*/ 0 w 1332319"/>
              <a:gd name="connsiteY4" fmla="*/ 3059787 h 3230611"/>
              <a:gd name="connsiteX0" fmla="*/ 0 w 1547996"/>
              <a:gd name="connsiteY0" fmla="*/ 3023831 h 3230611"/>
              <a:gd name="connsiteX1" fmla="*/ 989456 w 1547996"/>
              <a:gd name="connsiteY1" fmla="*/ 0 h 3230611"/>
              <a:gd name="connsiteX2" fmla="*/ 1547996 w 1547996"/>
              <a:gd name="connsiteY2" fmla="*/ 3134025 h 3230611"/>
              <a:gd name="connsiteX3" fmla="*/ 1002227 w 1547996"/>
              <a:gd name="connsiteY3" fmla="*/ 3198291 h 3230611"/>
              <a:gd name="connsiteX4" fmla="*/ 0 w 1547996"/>
              <a:gd name="connsiteY4" fmla="*/ 3023831 h 3230611"/>
              <a:gd name="connsiteX0" fmla="*/ 0 w 1479910"/>
              <a:gd name="connsiteY0" fmla="*/ 3023831 h 3292721"/>
              <a:gd name="connsiteX1" fmla="*/ 989456 w 1479910"/>
              <a:gd name="connsiteY1" fmla="*/ 0 h 3292721"/>
              <a:gd name="connsiteX2" fmla="*/ 1479910 w 1479910"/>
              <a:gd name="connsiteY2" fmla="*/ 3196135 h 3292721"/>
              <a:gd name="connsiteX3" fmla="*/ 1002227 w 1479910"/>
              <a:gd name="connsiteY3" fmla="*/ 3198291 h 3292721"/>
              <a:gd name="connsiteX4" fmla="*/ 0 w 1479910"/>
              <a:gd name="connsiteY4" fmla="*/ 3023831 h 3292721"/>
              <a:gd name="connsiteX0" fmla="*/ 0 w 1479910"/>
              <a:gd name="connsiteY0" fmla="*/ 3023831 h 3700107"/>
              <a:gd name="connsiteX1" fmla="*/ 989456 w 1479910"/>
              <a:gd name="connsiteY1" fmla="*/ 0 h 3700107"/>
              <a:gd name="connsiteX2" fmla="*/ 1479910 w 1479910"/>
              <a:gd name="connsiteY2" fmla="*/ 3196135 h 3700107"/>
              <a:gd name="connsiteX3" fmla="*/ 0 w 1479910"/>
              <a:gd name="connsiteY3" fmla="*/ 3023831 h 3700107"/>
              <a:gd name="connsiteX0" fmla="*/ 0 w 1479910"/>
              <a:gd name="connsiteY0" fmla="*/ 3023831 h 3556520"/>
              <a:gd name="connsiteX1" fmla="*/ 989456 w 1479910"/>
              <a:gd name="connsiteY1" fmla="*/ 0 h 3556520"/>
              <a:gd name="connsiteX2" fmla="*/ 1479910 w 1479910"/>
              <a:gd name="connsiteY2" fmla="*/ 3196135 h 3556520"/>
              <a:gd name="connsiteX3" fmla="*/ 0 w 1479910"/>
              <a:gd name="connsiteY3" fmla="*/ 3023831 h 3556520"/>
              <a:gd name="connsiteX0" fmla="*/ 0 w 1479910"/>
              <a:gd name="connsiteY0" fmla="*/ 3023831 h 3301697"/>
              <a:gd name="connsiteX1" fmla="*/ 989456 w 1479910"/>
              <a:gd name="connsiteY1" fmla="*/ 0 h 3301697"/>
              <a:gd name="connsiteX2" fmla="*/ 1479910 w 1479910"/>
              <a:gd name="connsiteY2" fmla="*/ 3196135 h 3301697"/>
              <a:gd name="connsiteX3" fmla="*/ 0 w 1479910"/>
              <a:gd name="connsiteY3" fmla="*/ 3023831 h 330169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479910" h="3301697">
                <a:moveTo>
                  <a:pt x="0" y="3023831"/>
                </a:moveTo>
                <a:lnTo>
                  <a:pt x="989456" y="0"/>
                </a:lnTo>
                <a:lnTo>
                  <a:pt x="1479910" y="3196135"/>
                </a:lnTo>
                <a:cubicBezTo>
                  <a:pt x="946669" y="3186143"/>
                  <a:pt x="864974" y="3301697"/>
                  <a:pt x="0" y="3023831"/>
                </a:cubicBezTo>
                <a:close/>
              </a:path>
            </a:pathLst>
          </a:custGeom>
          <a:solidFill>
            <a:srgbClr val="000000">
              <a:alpha val="0"/>
            </a:srgbClr>
          </a:solidFill>
          <a:ln>
            <a:solidFill>
              <a:srgbClr val="000000">
                <a:alpha val="0"/>
              </a:srgb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763" name="Полилиния 762">
            <a:hlinkClick r:id="rId13" action="ppaction://hlinksldjump"/>
          </p:cNvPr>
          <p:cNvSpPr/>
          <p:nvPr/>
        </p:nvSpPr>
        <p:spPr>
          <a:xfrm rot="576597">
            <a:off x="3135448" y="3287107"/>
            <a:ext cx="1807631" cy="3389305"/>
          </a:xfrm>
          <a:custGeom>
            <a:avLst/>
            <a:gdLst>
              <a:gd name="connsiteX0" fmla="*/ 0 w 1111396"/>
              <a:gd name="connsiteY0" fmla="*/ 3146584 h 3146584"/>
              <a:gd name="connsiteX1" fmla="*/ 555698 w 1111396"/>
              <a:gd name="connsiteY1" fmla="*/ 0 h 3146584"/>
              <a:gd name="connsiteX2" fmla="*/ 1111396 w 1111396"/>
              <a:gd name="connsiteY2" fmla="*/ 3146584 h 3146584"/>
              <a:gd name="connsiteX3" fmla="*/ 0 w 1111396"/>
              <a:gd name="connsiteY3" fmla="*/ 3146584 h 3146584"/>
              <a:gd name="connsiteX0" fmla="*/ 0 w 1178136"/>
              <a:gd name="connsiteY0" fmla="*/ 3146584 h 3146728"/>
              <a:gd name="connsiteX1" fmla="*/ 555698 w 1178136"/>
              <a:gd name="connsiteY1" fmla="*/ 0 h 3146728"/>
              <a:gd name="connsiteX2" fmla="*/ 1178136 w 1178136"/>
              <a:gd name="connsiteY2" fmla="*/ 3146728 h 3146728"/>
              <a:gd name="connsiteX3" fmla="*/ 0 w 1178136"/>
              <a:gd name="connsiteY3" fmla="*/ 3146584 h 3146728"/>
              <a:gd name="connsiteX0" fmla="*/ 0 w 1309203"/>
              <a:gd name="connsiteY0" fmla="*/ 3103754 h 3146728"/>
              <a:gd name="connsiteX1" fmla="*/ 686765 w 1309203"/>
              <a:gd name="connsiteY1" fmla="*/ 0 h 3146728"/>
              <a:gd name="connsiteX2" fmla="*/ 1309203 w 1309203"/>
              <a:gd name="connsiteY2" fmla="*/ 3146728 h 3146728"/>
              <a:gd name="connsiteX3" fmla="*/ 0 w 1309203"/>
              <a:gd name="connsiteY3" fmla="*/ 3103754 h 3146728"/>
              <a:gd name="connsiteX0" fmla="*/ 0 w 1347377"/>
              <a:gd name="connsiteY0" fmla="*/ 3109325 h 3146728"/>
              <a:gd name="connsiteX1" fmla="*/ 724939 w 1347377"/>
              <a:gd name="connsiteY1" fmla="*/ 0 h 3146728"/>
              <a:gd name="connsiteX2" fmla="*/ 1347377 w 1347377"/>
              <a:gd name="connsiteY2" fmla="*/ 3146728 h 3146728"/>
              <a:gd name="connsiteX3" fmla="*/ 0 w 1347377"/>
              <a:gd name="connsiteY3" fmla="*/ 3109325 h 3146728"/>
              <a:gd name="connsiteX0" fmla="*/ 0 w 1347377"/>
              <a:gd name="connsiteY0" fmla="*/ 3109325 h 3146728"/>
              <a:gd name="connsiteX1" fmla="*/ 724939 w 1347377"/>
              <a:gd name="connsiteY1" fmla="*/ 0 h 3146728"/>
              <a:gd name="connsiteX2" fmla="*/ 1347377 w 1347377"/>
              <a:gd name="connsiteY2" fmla="*/ 3146728 h 3146728"/>
              <a:gd name="connsiteX3" fmla="*/ 674426 w 1347377"/>
              <a:gd name="connsiteY3" fmla="*/ 3123470 h 3146728"/>
              <a:gd name="connsiteX4" fmla="*/ 0 w 1347377"/>
              <a:gd name="connsiteY4" fmla="*/ 3109325 h 3146728"/>
              <a:gd name="connsiteX0" fmla="*/ 0 w 1347377"/>
              <a:gd name="connsiteY0" fmla="*/ 3109325 h 3170436"/>
              <a:gd name="connsiteX1" fmla="*/ 724939 w 1347377"/>
              <a:gd name="connsiteY1" fmla="*/ 0 h 3170436"/>
              <a:gd name="connsiteX2" fmla="*/ 1347377 w 1347377"/>
              <a:gd name="connsiteY2" fmla="*/ 3146728 h 3170436"/>
              <a:gd name="connsiteX3" fmla="*/ 710754 w 1347377"/>
              <a:gd name="connsiteY3" fmla="*/ 3170436 h 3170436"/>
              <a:gd name="connsiteX4" fmla="*/ 0 w 1347377"/>
              <a:gd name="connsiteY4" fmla="*/ 3109325 h 3170436"/>
              <a:gd name="connsiteX0" fmla="*/ 0 w 1347377"/>
              <a:gd name="connsiteY0" fmla="*/ 3109325 h 3198291"/>
              <a:gd name="connsiteX1" fmla="*/ 724939 w 1347377"/>
              <a:gd name="connsiteY1" fmla="*/ 0 h 3198291"/>
              <a:gd name="connsiteX2" fmla="*/ 1347377 w 1347377"/>
              <a:gd name="connsiteY2" fmla="*/ 3146728 h 3198291"/>
              <a:gd name="connsiteX3" fmla="*/ 737710 w 1347377"/>
              <a:gd name="connsiteY3" fmla="*/ 3198291 h 3198291"/>
              <a:gd name="connsiteX4" fmla="*/ 0 w 1347377"/>
              <a:gd name="connsiteY4" fmla="*/ 3109325 h 3198291"/>
              <a:gd name="connsiteX0" fmla="*/ 0 w 1347377"/>
              <a:gd name="connsiteY0" fmla="*/ 3109325 h 3230602"/>
              <a:gd name="connsiteX1" fmla="*/ 724939 w 1347377"/>
              <a:gd name="connsiteY1" fmla="*/ 0 h 3230602"/>
              <a:gd name="connsiteX2" fmla="*/ 1347377 w 1347377"/>
              <a:gd name="connsiteY2" fmla="*/ 3146728 h 3230602"/>
              <a:gd name="connsiteX3" fmla="*/ 737710 w 1347377"/>
              <a:gd name="connsiteY3" fmla="*/ 3198291 h 3230602"/>
              <a:gd name="connsiteX4" fmla="*/ 0 w 1347377"/>
              <a:gd name="connsiteY4" fmla="*/ 3109325 h 3230602"/>
              <a:gd name="connsiteX0" fmla="*/ 0 w 1347377"/>
              <a:gd name="connsiteY0" fmla="*/ 3109325 h 3198291"/>
              <a:gd name="connsiteX1" fmla="*/ 724939 w 1347377"/>
              <a:gd name="connsiteY1" fmla="*/ 0 h 3198291"/>
              <a:gd name="connsiteX2" fmla="*/ 1347377 w 1347377"/>
              <a:gd name="connsiteY2" fmla="*/ 3146728 h 3198291"/>
              <a:gd name="connsiteX3" fmla="*/ 737710 w 1347377"/>
              <a:gd name="connsiteY3" fmla="*/ 3198291 h 3198291"/>
              <a:gd name="connsiteX4" fmla="*/ 0 w 1347377"/>
              <a:gd name="connsiteY4" fmla="*/ 3109325 h 3198291"/>
              <a:gd name="connsiteX0" fmla="*/ 0 w 1347377"/>
              <a:gd name="connsiteY0" fmla="*/ 3109325 h 3212766"/>
              <a:gd name="connsiteX1" fmla="*/ 724939 w 1347377"/>
              <a:gd name="connsiteY1" fmla="*/ 0 h 3212766"/>
              <a:gd name="connsiteX2" fmla="*/ 1347377 w 1347377"/>
              <a:gd name="connsiteY2" fmla="*/ 3146728 h 3212766"/>
              <a:gd name="connsiteX3" fmla="*/ 737710 w 1347377"/>
              <a:gd name="connsiteY3" fmla="*/ 3198291 h 3212766"/>
              <a:gd name="connsiteX4" fmla="*/ 0 w 1347377"/>
              <a:gd name="connsiteY4" fmla="*/ 3109325 h 3212766"/>
              <a:gd name="connsiteX0" fmla="*/ 0 w 1347377"/>
              <a:gd name="connsiteY0" fmla="*/ 3109325 h 3198291"/>
              <a:gd name="connsiteX1" fmla="*/ 724939 w 1347377"/>
              <a:gd name="connsiteY1" fmla="*/ 0 h 3198291"/>
              <a:gd name="connsiteX2" fmla="*/ 1347377 w 1347377"/>
              <a:gd name="connsiteY2" fmla="*/ 3146728 h 3198291"/>
              <a:gd name="connsiteX3" fmla="*/ 737710 w 1347377"/>
              <a:gd name="connsiteY3" fmla="*/ 3198291 h 3198291"/>
              <a:gd name="connsiteX4" fmla="*/ 0 w 1347377"/>
              <a:gd name="connsiteY4" fmla="*/ 3109325 h 3198291"/>
              <a:gd name="connsiteX0" fmla="*/ 0 w 1347377"/>
              <a:gd name="connsiteY0" fmla="*/ 3109325 h 3215130"/>
              <a:gd name="connsiteX1" fmla="*/ 724939 w 1347377"/>
              <a:gd name="connsiteY1" fmla="*/ 0 h 3215130"/>
              <a:gd name="connsiteX2" fmla="*/ 1347377 w 1347377"/>
              <a:gd name="connsiteY2" fmla="*/ 3146728 h 3215130"/>
              <a:gd name="connsiteX3" fmla="*/ 737710 w 1347377"/>
              <a:gd name="connsiteY3" fmla="*/ 3198291 h 3215130"/>
              <a:gd name="connsiteX4" fmla="*/ 0 w 1347377"/>
              <a:gd name="connsiteY4" fmla="*/ 3109325 h 3215130"/>
              <a:gd name="connsiteX0" fmla="*/ 0 w 1347377"/>
              <a:gd name="connsiteY0" fmla="*/ 3109325 h 3198291"/>
              <a:gd name="connsiteX1" fmla="*/ 724939 w 1347377"/>
              <a:gd name="connsiteY1" fmla="*/ 0 h 3198291"/>
              <a:gd name="connsiteX2" fmla="*/ 1347377 w 1347377"/>
              <a:gd name="connsiteY2" fmla="*/ 3146728 h 3198291"/>
              <a:gd name="connsiteX3" fmla="*/ 737710 w 1347377"/>
              <a:gd name="connsiteY3" fmla="*/ 3198291 h 3198291"/>
              <a:gd name="connsiteX4" fmla="*/ 0 w 1347377"/>
              <a:gd name="connsiteY4" fmla="*/ 3109325 h 3198291"/>
              <a:gd name="connsiteX0" fmla="*/ 0 w 1283479"/>
              <a:gd name="connsiteY0" fmla="*/ 3109325 h 3198291"/>
              <a:gd name="connsiteX1" fmla="*/ 724939 w 1283479"/>
              <a:gd name="connsiteY1" fmla="*/ 0 h 3198291"/>
              <a:gd name="connsiteX2" fmla="*/ 1283479 w 1283479"/>
              <a:gd name="connsiteY2" fmla="*/ 3134025 h 3198291"/>
              <a:gd name="connsiteX3" fmla="*/ 737710 w 1283479"/>
              <a:gd name="connsiteY3" fmla="*/ 3198291 h 3198291"/>
              <a:gd name="connsiteX4" fmla="*/ 0 w 1283479"/>
              <a:gd name="connsiteY4" fmla="*/ 3109325 h 3198291"/>
              <a:gd name="connsiteX0" fmla="*/ 0 w 1283479"/>
              <a:gd name="connsiteY0" fmla="*/ 3109325 h 3225582"/>
              <a:gd name="connsiteX1" fmla="*/ 724939 w 1283479"/>
              <a:gd name="connsiteY1" fmla="*/ 0 h 3225582"/>
              <a:gd name="connsiteX2" fmla="*/ 1283479 w 1283479"/>
              <a:gd name="connsiteY2" fmla="*/ 3134025 h 3225582"/>
              <a:gd name="connsiteX3" fmla="*/ 737710 w 1283479"/>
              <a:gd name="connsiteY3" fmla="*/ 3198291 h 3225582"/>
              <a:gd name="connsiteX4" fmla="*/ 0 w 1283479"/>
              <a:gd name="connsiteY4" fmla="*/ 3109325 h 3225582"/>
              <a:gd name="connsiteX0" fmla="*/ 0 w 1283479"/>
              <a:gd name="connsiteY0" fmla="*/ 3109325 h 3234197"/>
              <a:gd name="connsiteX1" fmla="*/ 724939 w 1283479"/>
              <a:gd name="connsiteY1" fmla="*/ 0 h 3234197"/>
              <a:gd name="connsiteX2" fmla="*/ 1283479 w 1283479"/>
              <a:gd name="connsiteY2" fmla="*/ 3134025 h 3234197"/>
              <a:gd name="connsiteX3" fmla="*/ 737710 w 1283479"/>
              <a:gd name="connsiteY3" fmla="*/ 3198291 h 3234197"/>
              <a:gd name="connsiteX4" fmla="*/ 0 w 1283479"/>
              <a:gd name="connsiteY4" fmla="*/ 3109325 h 3234197"/>
              <a:gd name="connsiteX0" fmla="*/ 0 w 1310712"/>
              <a:gd name="connsiteY0" fmla="*/ 3040637 h 3234197"/>
              <a:gd name="connsiteX1" fmla="*/ 752172 w 1310712"/>
              <a:gd name="connsiteY1" fmla="*/ 0 h 3234197"/>
              <a:gd name="connsiteX2" fmla="*/ 1310712 w 1310712"/>
              <a:gd name="connsiteY2" fmla="*/ 3134025 h 3234197"/>
              <a:gd name="connsiteX3" fmla="*/ 764943 w 1310712"/>
              <a:gd name="connsiteY3" fmla="*/ 3198291 h 3234197"/>
              <a:gd name="connsiteX4" fmla="*/ 0 w 1310712"/>
              <a:gd name="connsiteY4" fmla="*/ 3040637 h 3234197"/>
              <a:gd name="connsiteX0" fmla="*/ 0 w 1332319"/>
              <a:gd name="connsiteY0" fmla="*/ 3059787 h 3234197"/>
              <a:gd name="connsiteX1" fmla="*/ 773779 w 1332319"/>
              <a:gd name="connsiteY1" fmla="*/ 0 h 3234197"/>
              <a:gd name="connsiteX2" fmla="*/ 1332319 w 1332319"/>
              <a:gd name="connsiteY2" fmla="*/ 3134025 h 3234197"/>
              <a:gd name="connsiteX3" fmla="*/ 786550 w 1332319"/>
              <a:gd name="connsiteY3" fmla="*/ 3198291 h 3234197"/>
              <a:gd name="connsiteX4" fmla="*/ 0 w 1332319"/>
              <a:gd name="connsiteY4" fmla="*/ 3059787 h 3234197"/>
              <a:gd name="connsiteX0" fmla="*/ 0 w 1332319"/>
              <a:gd name="connsiteY0" fmla="*/ 3059787 h 3234197"/>
              <a:gd name="connsiteX1" fmla="*/ 773779 w 1332319"/>
              <a:gd name="connsiteY1" fmla="*/ 0 h 3234197"/>
              <a:gd name="connsiteX2" fmla="*/ 1332319 w 1332319"/>
              <a:gd name="connsiteY2" fmla="*/ 3134025 h 3234197"/>
              <a:gd name="connsiteX3" fmla="*/ 786550 w 1332319"/>
              <a:gd name="connsiteY3" fmla="*/ 3198291 h 3234197"/>
              <a:gd name="connsiteX4" fmla="*/ 0 w 1332319"/>
              <a:gd name="connsiteY4" fmla="*/ 3059787 h 3234197"/>
              <a:gd name="connsiteX0" fmla="*/ 0 w 1332319"/>
              <a:gd name="connsiteY0" fmla="*/ 3059787 h 3234197"/>
              <a:gd name="connsiteX1" fmla="*/ 773779 w 1332319"/>
              <a:gd name="connsiteY1" fmla="*/ 0 h 3234197"/>
              <a:gd name="connsiteX2" fmla="*/ 1332319 w 1332319"/>
              <a:gd name="connsiteY2" fmla="*/ 3134025 h 3234197"/>
              <a:gd name="connsiteX3" fmla="*/ 786550 w 1332319"/>
              <a:gd name="connsiteY3" fmla="*/ 3198291 h 3234197"/>
              <a:gd name="connsiteX4" fmla="*/ 0 w 1332319"/>
              <a:gd name="connsiteY4" fmla="*/ 3059787 h 3234197"/>
              <a:gd name="connsiteX0" fmla="*/ 0 w 1332319"/>
              <a:gd name="connsiteY0" fmla="*/ 3059787 h 3234197"/>
              <a:gd name="connsiteX1" fmla="*/ 773779 w 1332319"/>
              <a:gd name="connsiteY1" fmla="*/ 0 h 3234197"/>
              <a:gd name="connsiteX2" fmla="*/ 1332319 w 1332319"/>
              <a:gd name="connsiteY2" fmla="*/ 3134025 h 3234197"/>
              <a:gd name="connsiteX3" fmla="*/ 786550 w 1332319"/>
              <a:gd name="connsiteY3" fmla="*/ 3198291 h 3234197"/>
              <a:gd name="connsiteX4" fmla="*/ 0 w 1332319"/>
              <a:gd name="connsiteY4" fmla="*/ 3059787 h 3234197"/>
              <a:gd name="connsiteX0" fmla="*/ 0 w 1332319"/>
              <a:gd name="connsiteY0" fmla="*/ 3059787 h 3198291"/>
              <a:gd name="connsiteX1" fmla="*/ 773779 w 1332319"/>
              <a:gd name="connsiteY1" fmla="*/ 0 h 3198291"/>
              <a:gd name="connsiteX2" fmla="*/ 1332319 w 1332319"/>
              <a:gd name="connsiteY2" fmla="*/ 3134025 h 3198291"/>
              <a:gd name="connsiteX3" fmla="*/ 786550 w 1332319"/>
              <a:gd name="connsiteY3" fmla="*/ 3198291 h 3198291"/>
              <a:gd name="connsiteX4" fmla="*/ 0 w 1332319"/>
              <a:gd name="connsiteY4" fmla="*/ 3059787 h 3198291"/>
              <a:gd name="connsiteX0" fmla="*/ 0 w 1332319"/>
              <a:gd name="connsiteY0" fmla="*/ 3059787 h 3225168"/>
              <a:gd name="connsiteX1" fmla="*/ 773779 w 1332319"/>
              <a:gd name="connsiteY1" fmla="*/ 0 h 3225168"/>
              <a:gd name="connsiteX2" fmla="*/ 1332319 w 1332319"/>
              <a:gd name="connsiteY2" fmla="*/ 3134025 h 3225168"/>
              <a:gd name="connsiteX3" fmla="*/ 786550 w 1332319"/>
              <a:gd name="connsiteY3" fmla="*/ 3198291 h 3225168"/>
              <a:gd name="connsiteX4" fmla="*/ 0 w 1332319"/>
              <a:gd name="connsiteY4" fmla="*/ 3059787 h 3225168"/>
              <a:gd name="connsiteX0" fmla="*/ 0 w 1332319"/>
              <a:gd name="connsiteY0" fmla="*/ 3059787 h 3230611"/>
              <a:gd name="connsiteX1" fmla="*/ 773779 w 1332319"/>
              <a:gd name="connsiteY1" fmla="*/ 0 h 3230611"/>
              <a:gd name="connsiteX2" fmla="*/ 1332319 w 1332319"/>
              <a:gd name="connsiteY2" fmla="*/ 3134025 h 3230611"/>
              <a:gd name="connsiteX3" fmla="*/ 786550 w 1332319"/>
              <a:gd name="connsiteY3" fmla="*/ 3198291 h 3230611"/>
              <a:gd name="connsiteX4" fmla="*/ 0 w 1332319"/>
              <a:gd name="connsiteY4" fmla="*/ 3059787 h 3230611"/>
              <a:gd name="connsiteX0" fmla="*/ 0 w 1544451"/>
              <a:gd name="connsiteY0" fmla="*/ 3156085 h 3273580"/>
              <a:gd name="connsiteX1" fmla="*/ 985911 w 1544451"/>
              <a:gd name="connsiteY1" fmla="*/ 0 h 3273580"/>
              <a:gd name="connsiteX2" fmla="*/ 1544451 w 1544451"/>
              <a:gd name="connsiteY2" fmla="*/ 3134025 h 3273580"/>
              <a:gd name="connsiteX3" fmla="*/ 998682 w 1544451"/>
              <a:gd name="connsiteY3" fmla="*/ 3198291 h 3273580"/>
              <a:gd name="connsiteX4" fmla="*/ 0 w 1544451"/>
              <a:gd name="connsiteY4" fmla="*/ 3156085 h 3273580"/>
              <a:gd name="connsiteX0" fmla="*/ 0 w 1607201"/>
              <a:gd name="connsiteY0" fmla="*/ 3156085 h 3330552"/>
              <a:gd name="connsiteX1" fmla="*/ 985911 w 1607201"/>
              <a:gd name="connsiteY1" fmla="*/ 0 h 3330552"/>
              <a:gd name="connsiteX2" fmla="*/ 1607201 w 1607201"/>
              <a:gd name="connsiteY2" fmla="*/ 3233966 h 3330552"/>
              <a:gd name="connsiteX3" fmla="*/ 998682 w 1607201"/>
              <a:gd name="connsiteY3" fmla="*/ 3198291 h 3330552"/>
              <a:gd name="connsiteX4" fmla="*/ 0 w 1607201"/>
              <a:gd name="connsiteY4" fmla="*/ 3156085 h 3330552"/>
              <a:gd name="connsiteX0" fmla="*/ 0 w 1607201"/>
              <a:gd name="connsiteY0" fmla="*/ 3156085 h 3759980"/>
              <a:gd name="connsiteX1" fmla="*/ 985911 w 1607201"/>
              <a:gd name="connsiteY1" fmla="*/ 0 h 3759980"/>
              <a:gd name="connsiteX2" fmla="*/ 1607201 w 1607201"/>
              <a:gd name="connsiteY2" fmla="*/ 3233966 h 3759980"/>
              <a:gd name="connsiteX3" fmla="*/ 0 w 1607201"/>
              <a:gd name="connsiteY3" fmla="*/ 3156085 h 3759980"/>
              <a:gd name="connsiteX0" fmla="*/ 0 w 1552568"/>
              <a:gd name="connsiteY0" fmla="*/ 3156085 h 3695079"/>
              <a:gd name="connsiteX1" fmla="*/ 985911 w 1552568"/>
              <a:gd name="connsiteY1" fmla="*/ 0 h 3695079"/>
              <a:gd name="connsiteX2" fmla="*/ 1552568 w 1552568"/>
              <a:gd name="connsiteY2" fmla="*/ 2843003 h 3695079"/>
              <a:gd name="connsiteX3" fmla="*/ 0 w 1552568"/>
              <a:gd name="connsiteY3" fmla="*/ 3156085 h 3695079"/>
              <a:gd name="connsiteX0" fmla="*/ 0 w 1552568"/>
              <a:gd name="connsiteY0" fmla="*/ 3156085 h 3695079"/>
              <a:gd name="connsiteX1" fmla="*/ 985911 w 1552568"/>
              <a:gd name="connsiteY1" fmla="*/ 0 h 3695079"/>
              <a:gd name="connsiteX2" fmla="*/ 1552568 w 1552568"/>
              <a:gd name="connsiteY2" fmla="*/ 2843003 h 3695079"/>
              <a:gd name="connsiteX3" fmla="*/ 0 w 1552568"/>
              <a:gd name="connsiteY3" fmla="*/ 3156085 h 3695079"/>
              <a:gd name="connsiteX0" fmla="*/ 0 w 1638301"/>
              <a:gd name="connsiteY0" fmla="*/ 3156085 h 3695079"/>
              <a:gd name="connsiteX1" fmla="*/ 985911 w 1638301"/>
              <a:gd name="connsiteY1" fmla="*/ 0 h 3695079"/>
              <a:gd name="connsiteX2" fmla="*/ 1638301 w 1638301"/>
              <a:gd name="connsiteY2" fmla="*/ 3292883 h 3695079"/>
              <a:gd name="connsiteX3" fmla="*/ 0 w 1638301"/>
              <a:gd name="connsiteY3" fmla="*/ 3156085 h 3695079"/>
              <a:gd name="connsiteX0" fmla="*/ 0 w 1638301"/>
              <a:gd name="connsiteY0" fmla="*/ 3156085 h 3429414"/>
              <a:gd name="connsiteX1" fmla="*/ 985911 w 1638301"/>
              <a:gd name="connsiteY1" fmla="*/ 0 h 3429414"/>
              <a:gd name="connsiteX2" fmla="*/ 1638301 w 1638301"/>
              <a:gd name="connsiteY2" fmla="*/ 3292883 h 3429414"/>
              <a:gd name="connsiteX3" fmla="*/ 0 w 1638301"/>
              <a:gd name="connsiteY3" fmla="*/ 3156085 h 3429414"/>
              <a:gd name="connsiteX0" fmla="*/ 0 w 1638301"/>
              <a:gd name="connsiteY0" fmla="*/ 3156085 h 3330426"/>
              <a:gd name="connsiteX1" fmla="*/ 985911 w 1638301"/>
              <a:gd name="connsiteY1" fmla="*/ 0 h 3330426"/>
              <a:gd name="connsiteX2" fmla="*/ 1638301 w 1638301"/>
              <a:gd name="connsiteY2" fmla="*/ 3292883 h 3330426"/>
              <a:gd name="connsiteX3" fmla="*/ 0 w 1638301"/>
              <a:gd name="connsiteY3" fmla="*/ 3156085 h 3330426"/>
              <a:gd name="connsiteX0" fmla="*/ 0 w 1607057"/>
              <a:gd name="connsiteY0" fmla="*/ 3156085 h 3319907"/>
              <a:gd name="connsiteX1" fmla="*/ 985911 w 1607057"/>
              <a:gd name="connsiteY1" fmla="*/ 0 h 3319907"/>
              <a:gd name="connsiteX2" fmla="*/ 1607057 w 1607057"/>
              <a:gd name="connsiteY2" fmla="*/ 3271792 h 3319907"/>
              <a:gd name="connsiteX3" fmla="*/ 0 w 1607057"/>
              <a:gd name="connsiteY3" fmla="*/ 3156085 h 3319907"/>
              <a:gd name="connsiteX0" fmla="*/ 0 w 1703638"/>
              <a:gd name="connsiteY0" fmla="*/ 3144227 h 3309335"/>
              <a:gd name="connsiteX1" fmla="*/ 1082492 w 1703638"/>
              <a:gd name="connsiteY1" fmla="*/ 0 h 3309335"/>
              <a:gd name="connsiteX2" fmla="*/ 1703638 w 1703638"/>
              <a:gd name="connsiteY2" fmla="*/ 3271792 h 3309335"/>
              <a:gd name="connsiteX3" fmla="*/ 0 w 1703638"/>
              <a:gd name="connsiteY3" fmla="*/ 3144227 h 3309335"/>
              <a:gd name="connsiteX0" fmla="*/ 0 w 1703638"/>
              <a:gd name="connsiteY0" fmla="*/ 3144227 h 3389305"/>
              <a:gd name="connsiteX1" fmla="*/ 1082492 w 1703638"/>
              <a:gd name="connsiteY1" fmla="*/ 0 h 3389305"/>
              <a:gd name="connsiteX2" fmla="*/ 1703638 w 1703638"/>
              <a:gd name="connsiteY2" fmla="*/ 3271792 h 3389305"/>
              <a:gd name="connsiteX3" fmla="*/ 0 w 1703638"/>
              <a:gd name="connsiteY3" fmla="*/ 3144227 h 338930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703638" h="3389305">
                <a:moveTo>
                  <a:pt x="0" y="3144227"/>
                </a:moveTo>
                <a:lnTo>
                  <a:pt x="1082492" y="0"/>
                </a:lnTo>
                <a:lnTo>
                  <a:pt x="1703638" y="3271792"/>
                </a:lnTo>
                <a:cubicBezTo>
                  <a:pt x="995635" y="3389305"/>
                  <a:pt x="566710" y="3308049"/>
                  <a:pt x="0" y="3144227"/>
                </a:cubicBezTo>
                <a:close/>
              </a:path>
            </a:pathLst>
          </a:custGeom>
          <a:solidFill>
            <a:srgbClr val="000000">
              <a:alpha val="0"/>
            </a:srgbClr>
          </a:solidFill>
          <a:ln>
            <a:solidFill>
              <a:srgbClr val="000000">
                <a:alpha val="0"/>
              </a:srgb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764" name="Полилиния 763">
            <a:hlinkClick r:id="rId14" action="ppaction://hlinksldjump"/>
          </p:cNvPr>
          <p:cNvSpPr/>
          <p:nvPr/>
        </p:nvSpPr>
        <p:spPr>
          <a:xfrm rot="3327415">
            <a:off x="2162317" y="2105789"/>
            <a:ext cx="1324351" cy="3329803"/>
          </a:xfrm>
          <a:custGeom>
            <a:avLst/>
            <a:gdLst>
              <a:gd name="connsiteX0" fmla="*/ 0 w 1111396"/>
              <a:gd name="connsiteY0" fmla="*/ 3146584 h 3146584"/>
              <a:gd name="connsiteX1" fmla="*/ 555698 w 1111396"/>
              <a:gd name="connsiteY1" fmla="*/ 0 h 3146584"/>
              <a:gd name="connsiteX2" fmla="*/ 1111396 w 1111396"/>
              <a:gd name="connsiteY2" fmla="*/ 3146584 h 3146584"/>
              <a:gd name="connsiteX3" fmla="*/ 0 w 1111396"/>
              <a:gd name="connsiteY3" fmla="*/ 3146584 h 3146584"/>
              <a:gd name="connsiteX0" fmla="*/ 0 w 1178136"/>
              <a:gd name="connsiteY0" fmla="*/ 3146584 h 3146728"/>
              <a:gd name="connsiteX1" fmla="*/ 555698 w 1178136"/>
              <a:gd name="connsiteY1" fmla="*/ 0 h 3146728"/>
              <a:gd name="connsiteX2" fmla="*/ 1178136 w 1178136"/>
              <a:gd name="connsiteY2" fmla="*/ 3146728 h 3146728"/>
              <a:gd name="connsiteX3" fmla="*/ 0 w 1178136"/>
              <a:gd name="connsiteY3" fmla="*/ 3146584 h 3146728"/>
              <a:gd name="connsiteX0" fmla="*/ 0 w 1309203"/>
              <a:gd name="connsiteY0" fmla="*/ 3103754 h 3146728"/>
              <a:gd name="connsiteX1" fmla="*/ 686765 w 1309203"/>
              <a:gd name="connsiteY1" fmla="*/ 0 h 3146728"/>
              <a:gd name="connsiteX2" fmla="*/ 1309203 w 1309203"/>
              <a:gd name="connsiteY2" fmla="*/ 3146728 h 3146728"/>
              <a:gd name="connsiteX3" fmla="*/ 0 w 1309203"/>
              <a:gd name="connsiteY3" fmla="*/ 3103754 h 3146728"/>
              <a:gd name="connsiteX0" fmla="*/ 0 w 1347377"/>
              <a:gd name="connsiteY0" fmla="*/ 3109325 h 3146728"/>
              <a:gd name="connsiteX1" fmla="*/ 724939 w 1347377"/>
              <a:gd name="connsiteY1" fmla="*/ 0 h 3146728"/>
              <a:gd name="connsiteX2" fmla="*/ 1347377 w 1347377"/>
              <a:gd name="connsiteY2" fmla="*/ 3146728 h 3146728"/>
              <a:gd name="connsiteX3" fmla="*/ 0 w 1347377"/>
              <a:gd name="connsiteY3" fmla="*/ 3109325 h 3146728"/>
              <a:gd name="connsiteX0" fmla="*/ 0 w 1347377"/>
              <a:gd name="connsiteY0" fmla="*/ 3109325 h 3146728"/>
              <a:gd name="connsiteX1" fmla="*/ 724939 w 1347377"/>
              <a:gd name="connsiteY1" fmla="*/ 0 h 3146728"/>
              <a:gd name="connsiteX2" fmla="*/ 1347377 w 1347377"/>
              <a:gd name="connsiteY2" fmla="*/ 3146728 h 3146728"/>
              <a:gd name="connsiteX3" fmla="*/ 674426 w 1347377"/>
              <a:gd name="connsiteY3" fmla="*/ 3123470 h 3146728"/>
              <a:gd name="connsiteX4" fmla="*/ 0 w 1347377"/>
              <a:gd name="connsiteY4" fmla="*/ 3109325 h 3146728"/>
              <a:gd name="connsiteX0" fmla="*/ 0 w 1347377"/>
              <a:gd name="connsiteY0" fmla="*/ 3109325 h 3170436"/>
              <a:gd name="connsiteX1" fmla="*/ 724939 w 1347377"/>
              <a:gd name="connsiteY1" fmla="*/ 0 h 3170436"/>
              <a:gd name="connsiteX2" fmla="*/ 1347377 w 1347377"/>
              <a:gd name="connsiteY2" fmla="*/ 3146728 h 3170436"/>
              <a:gd name="connsiteX3" fmla="*/ 710754 w 1347377"/>
              <a:gd name="connsiteY3" fmla="*/ 3170436 h 3170436"/>
              <a:gd name="connsiteX4" fmla="*/ 0 w 1347377"/>
              <a:gd name="connsiteY4" fmla="*/ 3109325 h 3170436"/>
              <a:gd name="connsiteX0" fmla="*/ 0 w 1347377"/>
              <a:gd name="connsiteY0" fmla="*/ 3109325 h 3198291"/>
              <a:gd name="connsiteX1" fmla="*/ 724939 w 1347377"/>
              <a:gd name="connsiteY1" fmla="*/ 0 h 3198291"/>
              <a:gd name="connsiteX2" fmla="*/ 1347377 w 1347377"/>
              <a:gd name="connsiteY2" fmla="*/ 3146728 h 3198291"/>
              <a:gd name="connsiteX3" fmla="*/ 737710 w 1347377"/>
              <a:gd name="connsiteY3" fmla="*/ 3198291 h 3198291"/>
              <a:gd name="connsiteX4" fmla="*/ 0 w 1347377"/>
              <a:gd name="connsiteY4" fmla="*/ 3109325 h 3198291"/>
              <a:gd name="connsiteX0" fmla="*/ 0 w 1347377"/>
              <a:gd name="connsiteY0" fmla="*/ 3109325 h 3230602"/>
              <a:gd name="connsiteX1" fmla="*/ 724939 w 1347377"/>
              <a:gd name="connsiteY1" fmla="*/ 0 h 3230602"/>
              <a:gd name="connsiteX2" fmla="*/ 1347377 w 1347377"/>
              <a:gd name="connsiteY2" fmla="*/ 3146728 h 3230602"/>
              <a:gd name="connsiteX3" fmla="*/ 737710 w 1347377"/>
              <a:gd name="connsiteY3" fmla="*/ 3198291 h 3230602"/>
              <a:gd name="connsiteX4" fmla="*/ 0 w 1347377"/>
              <a:gd name="connsiteY4" fmla="*/ 3109325 h 3230602"/>
              <a:gd name="connsiteX0" fmla="*/ 0 w 1347377"/>
              <a:gd name="connsiteY0" fmla="*/ 3109325 h 3198291"/>
              <a:gd name="connsiteX1" fmla="*/ 724939 w 1347377"/>
              <a:gd name="connsiteY1" fmla="*/ 0 h 3198291"/>
              <a:gd name="connsiteX2" fmla="*/ 1347377 w 1347377"/>
              <a:gd name="connsiteY2" fmla="*/ 3146728 h 3198291"/>
              <a:gd name="connsiteX3" fmla="*/ 737710 w 1347377"/>
              <a:gd name="connsiteY3" fmla="*/ 3198291 h 3198291"/>
              <a:gd name="connsiteX4" fmla="*/ 0 w 1347377"/>
              <a:gd name="connsiteY4" fmla="*/ 3109325 h 3198291"/>
              <a:gd name="connsiteX0" fmla="*/ 0 w 1347377"/>
              <a:gd name="connsiteY0" fmla="*/ 3109325 h 3212766"/>
              <a:gd name="connsiteX1" fmla="*/ 724939 w 1347377"/>
              <a:gd name="connsiteY1" fmla="*/ 0 h 3212766"/>
              <a:gd name="connsiteX2" fmla="*/ 1347377 w 1347377"/>
              <a:gd name="connsiteY2" fmla="*/ 3146728 h 3212766"/>
              <a:gd name="connsiteX3" fmla="*/ 737710 w 1347377"/>
              <a:gd name="connsiteY3" fmla="*/ 3198291 h 3212766"/>
              <a:gd name="connsiteX4" fmla="*/ 0 w 1347377"/>
              <a:gd name="connsiteY4" fmla="*/ 3109325 h 3212766"/>
              <a:gd name="connsiteX0" fmla="*/ 0 w 1347377"/>
              <a:gd name="connsiteY0" fmla="*/ 3109325 h 3198291"/>
              <a:gd name="connsiteX1" fmla="*/ 724939 w 1347377"/>
              <a:gd name="connsiteY1" fmla="*/ 0 h 3198291"/>
              <a:gd name="connsiteX2" fmla="*/ 1347377 w 1347377"/>
              <a:gd name="connsiteY2" fmla="*/ 3146728 h 3198291"/>
              <a:gd name="connsiteX3" fmla="*/ 737710 w 1347377"/>
              <a:gd name="connsiteY3" fmla="*/ 3198291 h 3198291"/>
              <a:gd name="connsiteX4" fmla="*/ 0 w 1347377"/>
              <a:gd name="connsiteY4" fmla="*/ 3109325 h 3198291"/>
              <a:gd name="connsiteX0" fmla="*/ 0 w 1347377"/>
              <a:gd name="connsiteY0" fmla="*/ 3109325 h 3215130"/>
              <a:gd name="connsiteX1" fmla="*/ 724939 w 1347377"/>
              <a:gd name="connsiteY1" fmla="*/ 0 h 3215130"/>
              <a:gd name="connsiteX2" fmla="*/ 1347377 w 1347377"/>
              <a:gd name="connsiteY2" fmla="*/ 3146728 h 3215130"/>
              <a:gd name="connsiteX3" fmla="*/ 737710 w 1347377"/>
              <a:gd name="connsiteY3" fmla="*/ 3198291 h 3215130"/>
              <a:gd name="connsiteX4" fmla="*/ 0 w 1347377"/>
              <a:gd name="connsiteY4" fmla="*/ 3109325 h 3215130"/>
              <a:gd name="connsiteX0" fmla="*/ 0 w 1347377"/>
              <a:gd name="connsiteY0" fmla="*/ 3109325 h 3198291"/>
              <a:gd name="connsiteX1" fmla="*/ 724939 w 1347377"/>
              <a:gd name="connsiteY1" fmla="*/ 0 h 3198291"/>
              <a:gd name="connsiteX2" fmla="*/ 1347377 w 1347377"/>
              <a:gd name="connsiteY2" fmla="*/ 3146728 h 3198291"/>
              <a:gd name="connsiteX3" fmla="*/ 737710 w 1347377"/>
              <a:gd name="connsiteY3" fmla="*/ 3198291 h 3198291"/>
              <a:gd name="connsiteX4" fmla="*/ 0 w 1347377"/>
              <a:gd name="connsiteY4" fmla="*/ 3109325 h 3198291"/>
              <a:gd name="connsiteX0" fmla="*/ 0 w 1283479"/>
              <a:gd name="connsiteY0" fmla="*/ 3109325 h 3198291"/>
              <a:gd name="connsiteX1" fmla="*/ 724939 w 1283479"/>
              <a:gd name="connsiteY1" fmla="*/ 0 h 3198291"/>
              <a:gd name="connsiteX2" fmla="*/ 1283479 w 1283479"/>
              <a:gd name="connsiteY2" fmla="*/ 3134025 h 3198291"/>
              <a:gd name="connsiteX3" fmla="*/ 737710 w 1283479"/>
              <a:gd name="connsiteY3" fmla="*/ 3198291 h 3198291"/>
              <a:gd name="connsiteX4" fmla="*/ 0 w 1283479"/>
              <a:gd name="connsiteY4" fmla="*/ 3109325 h 3198291"/>
              <a:gd name="connsiteX0" fmla="*/ 0 w 1283479"/>
              <a:gd name="connsiteY0" fmla="*/ 3109325 h 3225582"/>
              <a:gd name="connsiteX1" fmla="*/ 724939 w 1283479"/>
              <a:gd name="connsiteY1" fmla="*/ 0 h 3225582"/>
              <a:gd name="connsiteX2" fmla="*/ 1283479 w 1283479"/>
              <a:gd name="connsiteY2" fmla="*/ 3134025 h 3225582"/>
              <a:gd name="connsiteX3" fmla="*/ 737710 w 1283479"/>
              <a:gd name="connsiteY3" fmla="*/ 3198291 h 3225582"/>
              <a:gd name="connsiteX4" fmla="*/ 0 w 1283479"/>
              <a:gd name="connsiteY4" fmla="*/ 3109325 h 3225582"/>
              <a:gd name="connsiteX0" fmla="*/ 0 w 1283479"/>
              <a:gd name="connsiteY0" fmla="*/ 3109325 h 3234197"/>
              <a:gd name="connsiteX1" fmla="*/ 724939 w 1283479"/>
              <a:gd name="connsiteY1" fmla="*/ 0 h 3234197"/>
              <a:gd name="connsiteX2" fmla="*/ 1283479 w 1283479"/>
              <a:gd name="connsiteY2" fmla="*/ 3134025 h 3234197"/>
              <a:gd name="connsiteX3" fmla="*/ 737710 w 1283479"/>
              <a:gd name="connsiteY3" fmla="*/ 3198291 h 3234197"/>
              <a:gd name="connsiteX4" fmla="*/ 0 w 1283479"/>
              <a:gd name="connsiteY4" fmla="*/ 3109325 h 3234197"/>
              <a:gd name="connsiteX0" fmla="*/ 0 w 1310712"/>
              <a:gd name="connsiteY0" fmla="*/ 3040637 h 3234197"/>
              <a:gd name="connsiteX1" fmla="*/ 752172 w 1310712"/>
              <a:gd name="connsiteY1" fmla="*/ 0 h 3234197"/>
              <a:gd name="connsiteX2" fmla="*/ 1310712 w 1310712"/>
              <a:gd name="connsiteY2" fmla="*/ 3134025 h 3234197"/>
              <a:gd name="connsiteX3" fmla="*/ 764943 w 1310712"/>
              <a:gd name="connsiteY3" fmla="*/ 3198291 h 3234197"/>
              <a:gd name="connsiteX4" fmla="*/ 0 w 1310712"/>
              <a:gd name="connsiteY4" fmla="*/ 3040637 h 3234197"/>
              <a:gd name="connsiteX0" fmla="*/ 0 w 1332319"/>
              <a:gd name="connsiteY0" fmla="*/ 3059787 h 3234197"/>
              <a:gd name="connsiteX1" fmla="*/ 773779 w 1332319"/>
              <a:gd name="connsiteY1" fmla="*/ 0 h 3234197"/>
              <a:gd name="connsiteX2" fmla="*/ 1332319 w 1332319"/>
              <a:gd name="connsiteY2" fmla="*/ 3134025 h 3234197"/>
              <a:gd name="connsiteX3" fmla="*/ 786550 w 1332319"/>
              <a:gd name="connsiteY3" fmla="*/ 3198291 h 3234197"/>
              <a:gd name="connsiteX4" fmla="*/ 0 w 1332319"/>
              <a:gd name="connsiteY4" fmla="*/ 3059787 h 3234197"/>
              <a:gd name="connsiteX0" fmla="*/ 0 w 1332319"/>
              <a:gd name="connsiteY0" fmla="*/ 3059787 h 3234197"/>
              <a:gd name="connsiteX1" fmla="*/ 773779 w 1332319"/>
              <a:gd name="connsiteY1" fmla="*/ 0 h 3234197"/>
              <a:gd name="connsiteX2" fmla="*/ 1332319 w 1332319"/>
              <a:gd name="connsiteY2" fmla="*/ 3134025 h 3234197"/>
              <a:gd name="connsiteX3" fmla="*/ 786550 w 1332319"/>
              <a:gd name="connsiteY3" fmla="*/ 3198291 h 3234197"/>
              <a:gd name="connsiteX4" fmla="*/ 0 w 1332319"/>
              <a:gd name="connsiteY4" fmla="*/ 3059787 h 3234197"/>
              <a:gd name="connsiteX0" fmla="*/ 0 w 1332319"/>
              <a:gd name="connsiteY0" fmla="*/ 3059787 h 3234197"/>
              <a:gd name="connsiteX1" fmla="*/ 773779 w 1332319"/>
              <a:gd name="connsiteY1" fmla="*/ 0 h 3234197"/>
              <a:gd name="connsiteX2" fmla="*/ 1332319 w 1332319"/>
              <a:gd name="connsiteY2" fmla="*/ 3134025 h 3234197"/>
              <a:gd name="connsiteX3" fmla="*/ 786550 w 1332319"/>
              <a:gd name="connsiteY3" fmla="*/ 3198291 h 3234197"/>
              <a:gd name="connsiteX4" fmla="*/ 0 w 1332319"/>
              <a:gd name="connsiteY4" fmla="*/ 3059787 h 3234197"/>
              <a:gd name="connsiteX0" fmla="*/ 0 w 1332319"/>
              <a:gd name="connsiteY0" fmla="*/ 3059787 h 3234197"/>
              <a:gd name="connsiteX1" fmla="*/ 773779 w 1332319"/>
              <a:gd name="connsiteY1" fmla="*/ 0 h 3234197"/>
              <a:gd name="connsiteX2" fmla="*/ 1332319 w 1332319"/>
              <a:gd name="connsiteY2" fmla="*/ 3134025 h 3234197"/>
              <a:gd name="connsiteX3" fmla="*/ 786550 w 1332319"/>
              <a:gd name="connsiteY3" fmla="*/ 3198291 h 3234197"/>
              <a:gd name="connsiteX4" fmla="*/ 0 w 1332319"/>
              <a:gd name="connsiteY4" fmla="*/ 3059787 h 3234197"/>
              <a:gd name="connsiteX0" fmla="*/ 0 w 1332319"/>
              <a:gd name="connsiteY0" fmla="*/ 3059787 h 3198291"/>
              <a:gd name="connsiteX1" fmla="*/ 773779 w 1332319"/>
              <a:gd name="connsiteY1" fmla="*/ 0 h 3198291"/>
              <a:gd name="connsiteX2" fmla="*/ 1332319 w 1332319"/>
              <a:gd name="connsiteY2" fmla="*/ 3134025 h 3198291"/>
              <a:gd name="connsiteX3" fmla="*/ 786550 w 1332319"/>
              <a:gd name="connsiteY3" fmla="*/ 3198291 h 3198291"/>
              <a:gd name="connsiteX4" fmla="*/ 0 w 1332319"/>
              <a:gd name="connsiteY4" fmla="*/ 3059787 h 3198291"/>
              <a:gd name="connsiteX0" fmla="*/ 0 w 1332319"/>
              <a:gd name="connsiteY0" fmla="*/ 3059787 h 3225168"/>
              <a:gd name="connsiteX1" fmla="*/ 773779 w 1332319"/>
              <a:gd name="connsiteY1" fmla="*/ 0 h 3225168"/>
              <a:gd name="connsiteX2" fmla="*/ 1332319 w 1332319"/>
              <a:gd name="connsiteY2" fmla="*/ 3134025 h 3225168"/>
              <a:gd name="connsiteX3" fmla="*/ 786550 w 1332319"/>
              <a:gd name="connsiteY3" fmla="*/ 3198291 h 3225168"/>
              <a:gd name="connsiteX4" fmla="*/ 0 w 1332319"/>
              <a:gd name="connsiteY4" fmla="*/ 3059787 h 3225168"/>
              <a:gd name="connsiteX0" fmla="*/ 0 w 1332319"/>
              <a:gd name="connsiteY0" fmla="*/ 3059787 h 3230611"/>
              <a:gd name="connsiteX1" fmla="*/ 773779 w 1332319"/>
              <a:gd name="connsiteY1" fmla="*/ 0 h 3230611"/>
              <a:gd name="connsiteX2" fmla="*/ 1332319 w 1332319"/>
              <a:gd name="connsiteY2" fmla="*/ 3134025 h 3230611"/>
              <a:gd name="connsiteX3" fmla="*/ 786550 w 1332319"/>
              <a:gd name="connsiteY3" fmla="*/ 3198291 h 3230611"/>
              <a:gd name="connsiteX4" fmla="*/ 0 w 1332319"/>
              <a:gd name="connsiteY4" fmla="*/ 3059787 h 3230611"/>
              <a:gd name="connsiteX0" fmla="*/ 0 w 1757277"/>
              <a:gd name="connsiteY0" fmla="*/ 3001203 h 3230611"/>
              <a:gd name="connsiteX1" fmla="*/ 1198737 w 1757277"/>
              <a:gd name="connsiteY1" fmla="*/ 0 h 3230611"/>
              <a:gd name="connsiteX2" fmla="*/ 1757277 w 1757277"/>
              <a:gd name="connsiteY2" fmla="*/ 3134025 h 3230611"/>
              <a:gd name="connsiteX3" fmla="*/ 1211508 w 1757277"/>
              <a:gd name="connsiteY3" fmla="*/ 3198291 h 3230611"/>
              <a:gd name="connsiteX4" fmla="*/ 0 w 1757277"/>
              <a:gd name="connsiteY4" fmla="*/ 3001203 h 3230611"/>
              <a:gd name="connsiteX0" fmla="*/ 0 w 1494324"/>
              <a:gd name="connsiteY0" fmla="*/ 3001203 h 3438737"/>
              <a:gd name="connsiteX1" fmla="*/ 1198737 w 1494324"/>
              <a:gd name="connsiteY1" fmla="*/ 0 h 3438737"/>
              <a:gd name="connsiteX2" fmla="*/ 1212537 w 1494324"/>
              <a:gd name="connsiteY2" fmla="*/ 3342151 h 3438737"/>
              <a:gd name="connsiteX3" fmla="*/ 1211508 w 1494324"/>
              <a:gd name="connsiteY3" fmla="*/ 3198291 h 3438737"/>
              <a:gd name="connsiteX4" fmla="*/ 0 w 1494324"/>
              <a:gd name="connsiteY4" fmla="*/ 3001203 h 3438737"/>
              <a:gd name="connsiteX0" fmla="*/ 0 w 1494324"/>
              <a:gd name="connsiteY0" fmla="*/ 2982045 h 3419579"/>
              <a:gd name="connsiteX1" fmla="*/ 1302864 w 1494324"/>
              <a:gd name="connsiteY1" fmla="*/ 0 h 3419579"/>
              <a:gd name="connsiteX2" fmla="*/ 1212537 w 1494324"/>
              <a:gd name="connsiteY2" fmla="*/ 3322993 h 3419579"/>
              <a:gd name="connsiteX3" fmla="*/ 1211508 w 1494324"/>
              <a:gd name="connsiteY3" fmla="*/ 3179133 h 3419579"/>
              <a:gd name="connsiteX4" fmla="*/ 0 w 1494324"/>
              <a:gd name="connsiteY4" fmla="*/ 2982045 h 3419579"/>
              <a:gd name="connsiteX0" fmla="*/ 0 w 1494324"/>
              <a:gd name="connsiteY0" fmla="*/ 2982045 h 3419579"/>
              <a:gd name="connsiteX1" fmla="*/ 1302864 w 1494324"/>
              <a:gd name="connsiteY1" fmla="*/ 0 h 3419579"/>
              <a:gd name="connsiteX2" fmla="*/ 1271537 w 1494324"/>
              <a:gd name="connsiteY2" fmla="*/ 3764 h 3419579"/>
              <a:gd name="connsiteX3" fmla="*/ 1212537 w 1494324"/>
              <a:gd name="connsiteY3" fmla="*/ 3322993 h 3419579"/>
              <a:gd name="connsiteX4" fmla="*/ 1211508 w 1494324"/>
              <a:gd name="connsiteY4" fmla="*/ 3179133 h 3419579"/>
              <a:gd name="connsiteX5" fmla="*/ 0 w 1494324"/>
              <a:gd name="connsiteY5" fmla="*/ 2982045 h 3419579"/>
              <a:gd name="connsiteX0" fmla="*/ 0 w 1494324"/>
              <a:gd name="connsiteY0" fmla="*/ 2982045 h 3419579"/>
              <a:gd name="connsiteX1" fmla="*/ 1302864 w 1494324"/>
              <a:gd name="connsiteY1" fmla="*/ 0 h 3419579"/>
              <a:gd name="connsiteX2" fmla="*/ 1271537 w 1494324"/>
              <a:gd name="connsiteY2" fmla="*/ 3764 h 3419579"/>
              <a:gd name="connsiteX3" fmla="*/ 1212537 w 1494324"/>
              <a:gd name="connsiteY3" fmla="*/ 3322993 h 3419579"/>
              <a:gd name="connsiteX4" fmla="*/ 1211508 w 1494324"/>
              <a:gd name="connsiteY4" fmla="*/ 3179133 h 3419579"/>
              <a:gd name="connsiteX5" fmla="*/ 0 w 1494324"/>
              <a:gd name="connsiteY5" fmla="*/ 2982045 h 3419579"/>
              <a:gd name="connsiteX0" fmla="*/ 0 w 1494324"/>
              <a:gd name="connsiteY0" fmla="*/ 2982045 h 3419579"/>
              <a:gd name="connsiteX1" fmla="*/ 1302864 w 1494324"/>
              <a:gd name="connsiteY1" fmla="*/ 0 h 3419579"/>
              <a:gd name="connsiteX2" fmla="*/ 1274593 w 1494324"/>
              <a:gd name="connsiteY2" fmla="*/ 37111 h 3419579"/>
              <a:gd name="connsiteX3" fmla="*/ 1212537 w 1494324"/>
              <a:gd name="connsiteY3" fmla="*/ 3322993 h 3419579"/>
              <a:gd name="connsiteX4" fmla="*/ 1211508 w 1494324"/>
              <a:gd name="connsiteY4" fmla="*/ 3179133 h 3419579"/>
              <a:gd name="connsiteX5" fmla="*/ 0 w 1494324"/>
              <a:gd name="connsiteY5" fmla="*/ 2982045 h 3419579"/>
              <a:gd name="connsiteX0" fmla="*/ 0 w 1504954"/>
              <a:gd name="connsiteY0" fmla="*/ 2982045 h 3419579"/>
              <a:gd name="connsiteX1" fmla="*/ 1302864 w 1504954"/>
              <a:gd name="connsiteY1" fmla="*/ 0 h 3419579"/>
              <a:gd name="connsiteX2" fmla="*/ 1212537 w 1504954"/>
              <a:gd name="connsiteY2" fmla="*/ 3322993 h 3419579"/>
              <a:gd name="connsiteX3" fmla="*/ 1211508 w 1504954"/>
              <a:gd name="connsiteY3" fmla="*/ 3179133 h 3419579"/>
              <a:gd name="connsiteX4" fmla="*/ 0 w 1504954"/>
              <a:gd name="connsiteY4" fmla="*/ 2982045 h 3419579"/>
              <a:gd name="connsiteX0" fmla="*/ 0 w 1494324"/>
              <a:gd name="connsiteY0" fmla="*/ 2984559 h 3422093"/>
              <a:gd name="connsiteX1" fmla="*/ 1248160 w 1494324"/>
              <a:gd name="connsiteY1" fmla="*/ 0 h 3422093"/>
              <a:gd name="connsiteX2" fmla="*/ 1212537 w 1494324"/>
              <a:gd name="connsiteY2" fmla="*/ 3325507 h 3422093"/>
              <a:gd name="connsiteX3" fmla="*/ 1211508 w 1494324"/>
              <a:gd name="connsiteY3" fmla="*/ 3181647 h 3422093"/>
              <a:gd name="connsiteX4" fmla="*/ 0 w 1494324"/>
              <a:gd name="connsiteY4" fmla="*/ 2984559 h 3422093"/>
              <a:gd name="connsiteX0" fmla="*/ 0 w 1494324"/>
              <a:gd name="connsiteY0" fmla="*/ 2984559 h 3422093"/>
              <a:gd name="connsiteX1" fmla="*/ 1248160 w 1494324"/>
              <a:gd name="connsiteY1" fmla="*/ 0 h 3422093"/>
              <a:gd name="connsiteX2" fmla="*/ 1212537 w 1494324"/>
              <a:gd name="connsiteY2" fmla="*/ 3325507 h 3422093"/>
              <a:gd name="connsiteX3" fmla="*/ 1211508 w 1494324"/>
              <a:gd name="connsiteY3" fmla="*/ 3181647 h 3422093"/>
              <a:gd name="connsiteX4" fmla="*/ 0 w 1494324"/>
              <a:gd name="connsiteY4" fmla="*/ 2984559 h 3422093"/>
              <a:gd name="connsiteX0" fmla="*/ 5937 w 1254097"/>
              <a:gd name="connsiteY0" fmla="*/ 2984559 h 3822934"/>
              <a:gd name="connsiteX1" fmla="*/ 1254097 w 1254097"/>
              <a:gd name="connsiteY1" fmla="*/ 0 h 3822934"/>
              <a:gd name="connsiteX2" fmla="*/ 1218474 w 1254097"/>
              <a:gd name="connsiteY2" fmla="*/ 3325507 h 3822934"/>
              <a:gd name="connsiteX3" fmla="*/ 5937 w 1254097"/>
              <a:gd name="connsiteY3" fmla="*/ 2984559 h 3822934"/>
              <a:gd name="connsiteX0" fmla="*/ 5937 w 1254097"/>
              <a:gd name="connsiteY0" fmla="*/ 2984559 h 3538810"/>
              <a:gd name="connsiteX1" fmla="*/ 1254097 w 1254097"/>
              <a:gd name="connsiteY1" fmla="*/ 0 h 3538810"/>
              <a:gd name="connsiteX2" fmla="*/ 1218474 w 1254097"/>
              <a:gd name="connsiteY2" fmla="*/ 3325507 h 3538810"/>
              <a:gd name="connsiteX3" fmla="*/ 5937 w 1254097"/>
              <a:gd name="connsiteY3" fmla="*/ 2984559 h 3538810"/>
              <a:gd name="connsiteX0" fmla="*/ 0 w 1248160"/>
              <a:gd name="connsiteY0" fmla="*/ 2984559 h 3384930"/>
              <a:gd name="connsiteX1" fmla="*/ 1248160 w 1248160"/>
              <a:gd name="connsiteY1" fmla="*/ 0 h 3384930"/>
              <a:gd name="connsiteX2" fmla="*/ 1212537 w 1248160"/>
              <a:gd name="connsiteY2" fmla="*/ 3325507 h 3384930"/>
              <a:gd name="connsiteX3" fmla="*/ 0 w 1248160"/>
              <a:gd name="connsiteY3" fmla="*/ 2984559 h 3384930"/>
              <a:gd name="connsiteX0" fmla="*/ 0 w 1248160"/>
              <a:gd name="connsiteY0" fmla="*/ 2984559 h 3325507"/>
              <a:gd name="connsiteX1" fmla="*/ 1248160 w 1248160"/>
              <a:gd name="connsiteY1" fmla="*/ 0 h 3325507"/>
              <a:gd name="connsiteX2" fmla="*/ 1212537 w 1248160"/>
              <a:gd name="connsiteY2" fmla="*/ 3325507 h 3325507"/>
              <a:gd name="connsiteX3" fmla="*/ 0 w 1248160"/>
              <a:gd name="connsiteY3" fmla="*/ 2984559 h 3325507"/>
              <a:gd name="connsiteX0" fmla="*/ 0 w 1248160"/>
              <a:gd name="connsiteY0" fmla="*/ 2984559 h 3329803"/>
              <a:gd name="connsiteX1" fmla="*/ 1248160 w 1248160"/>
              <a:gd name="connsiteY1" fmla="*/ 0 h 3329803"/>
              <a:gd name="connsiteX2" fmla="*/ 1212537 w 1248160"/>
              <a:gd name="connsiteY2" fmla="*/ 3325507 h 3329803"/>
              <a:gd name="connsiteX3" fmla="*/ 0 w 1248160"/>
              <a:gd name="connsiteY3" fmla="*/ 2984559 h 3329803"/>
              <a:gd name="connsiteX0" fmla="*/ 0 w 1248160"/>
              <a:gd name="connsiteY0" fmla="*/ 2984559 h 3329803"/>
              <a:gd name="connsiteX1" fmla="*/ 1248160 w 1248160"/>
              <a:gd name="connsiteY1" fmla="*/ 0 h 3329803"/>
              <a:gd name="connsiteX2" fmla="*/ 1212537 w 1248160"/>
              <a:gd name="connsiteY2" fmla="*/ 3325507 h 3329803"/>
              <a:gd name="connsiteX3" fmla="*/ 0 w 1248160"/>
              <a:gd name="connsiteY3" fmla="*/ 2984559 h 332980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248160" h="3329803">
                <a:moveTo>
                  <a:pt x="0" y="2984559"/>
                </a:moveTo>
                <a:lnTo>
                  <a:pt x="1248160" y="0"/>
                </a:lnTo>
                <a:cubicBezTo>
                  <a:pt x="1215337" y="629815"/>
                  <a:pt x="1227763" y="2795652"/>
                  <a:pt x="1212537" y="3325507"/>
                </a:cubicBezTo>
                <a:cubicBezTo>
                  <a:pt x="545131" y="3189901"/>
                  <a:pt x="742368" y="3329803"/>
                  <a:pt x="0" y="2984559"/>
                </a:cubicBezTo>
                <a:close/>
              </a:path>
            </a:pathLst>
          </a:custGeom>
          <a:solidFill>
            <a:srgbClr val="000000">
              <a:alpha val="0"/>
            </a:srgbClr>
          </a:solidFill>
          <a:ln>
            <a:solidFill>
              <a:srgbClr val="000000">
                <a:alpha val="0"/>
              </a:srgb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944" name="Полилиния 943"/>
          <p:cNvSpPr/>
          <p:nvPr/>
        </p:nvSpPr>
        <p:spPr>
          <a:xfrm rot="17621752">
            <a:off x="5150361" y="2111664"/>
            <a:ext cx="2305012" cy="3376307"/>
          </a:xfrm>
          <a:custGeom>
            <a:avLst/>
            <a:gdLst>
              <a:gd name="connsiteX0" fmla="*/ 0 w 1111396"/>
              <a:gd name="connsiteY0" fmla="*/ 3146584 h 3146584"/>
              <a:gd name="connsiteX1" fmla="*/ 555698 w 1111396"/>
              <a:gd name="connsiteY1" fmla="*/ 0 h 3146584"/>
              <a:gd name="connsiteX2" fmla="*/ 1111396 w 1111396"/>
              <a:gd name="connsiteY2" fmla="*/ 3146584 h 3146584"/>
              <a:gd name="connsiteX3" fmla="*/ 0 w 1111396"/>
              <a:gd name="connsiteY3" fmla="*/ 3146584 h 3146584"/>
              <a:gd name="connsiteX0" fmla="*/ 0 w 1178136"/>
              <a:gd name="connsiteY0" fmla="*/ 3146584 h 3146728"/>
              <a:gd name="connsiteX1" fmla="*/ 555698 w 1178136"/>
              <a:gd name="connsiteY1" fmla="*/ 0 h 3146728"/>
              <a:gd name="connsiteX2" fmla="*/ 1178136 w 1178136"/>
              <a:gd name="connsiteY2" fmla="*/ 3146728 h 3146728"/>
              <a:gd name="connsiteX3" fmla="*/ 0 w 1178136"/>
              <a:gd name="connsiteY3" fmla="*/ 3146584 h 3146728"/>
              <a:gd name="connsiteX0" fmla="*/ 0 w 1309203"/>
              <a:gd name="connsiteY0" fmla="*/ 3103754 h 3146728"/>
              <a:gd name="connsiteX1" fmla="*/ 686765 w 1309203"/>
              <a:gd name="connsiteY1" fmla="*/ 0 h 3146728"/>
              <a:gd name="connsiteX2" fmla="*/ 1309203 w 1309203"/>
              <a:gd name="connsiteY2" fmla="*/ 3146728 h 3146728"/>
              <a:gd name="connsiteX3" fmla="*/ 0 w 1309203"/>
              <a:gd name="connsiteY3" fmla="*/ 3103754 h 3146728"/>
              <a:gd name="connsiteX0" fmla="*/ 0 w 1347377"/>
              <a:gd name="connsiteY0" fmla="*/ 3109325 h 3146728"/>
              <a:gd name="connsiteX1" fmla="*/ 724939 w 1347377"/>
              <a:gd name="connsiteY1" fmla="*/ 0 h 3146728"/>
              <a:gd name="connsiteX2" fmla="*/ 1347377 w 1347377"/>
              <a:gd name="connsiteY2" fmla="*/ 3146728 h 3146728"/>
              <a:gd name="connsiteX3" fmla="*/ 0 w 1347377"/>
              <a:gd name="connsiteY3" fmla="*/ 3109325 h 3146728"/>
              <a:gd name="connsiteX0" fmla="*/ 0 w 1347377"/>
              <a:gd name="connsiteY0" fmla="*/ 3109325 h 3146728"/>
              <a:gd name="connsiteX1" fmla="*/ 724939 w 1347377"/>
              <a:gd name="connsiteY1" fmla="*/ 0 h 3146728"/>
              <a:gd name="connsiteX2" fmla="*/ 1347377 w 1347377"/>
              <a:gd name="connsiteY2" fmla="*/ 3146728 h 3146728"/>
              <a:gd name="connsiteX3" fmla="*/ 674426 w 1347377"/>
              <a:gd name="connsiteY3" fmla="*/ 3123470 h 3146728"/>
              <a:gd name="connsiteX4" fmla="*/ 0 w 1347377"/>
              <a:gd name="connsiteY4" fmla="*/ 3109325 h 3146728"/>
              <a:gd name="connsiteX0" fmla="*/ 0 w 1347377"/>
              <a:gd name="connsiteY0" fmla="*/ 3109325 h 3170436"/>
              <a:gd name="connsiteX1" fmla="*/ 724939 w 1347377"/>
              <a:gd name="connsiteY1" fmla="*/ 0 h 3170436"/>
              <a:gd name="connsiteX2" fmla="*/ 1347377 w 1347377"/>
              <a:gd name="connsiteY2" fmla="*/ 3146728 h 3170436"/>
              <a:gd name="connsiteX3" fmla="*/ 710754 w 1347377"/>
              <a:gd name="connsiteY3" fmla="*/ 3170436 h 3170436"/>
              <a:gd name="connsiteX4" fmla="*/ 0 w 1347377"/>
              <a:gd name="connsiteY4" fmla="*/ 3109325 h 3170436"/>
              <a:gd name="connsiteX0" fmla="*/ 0 w 1347377"/>
              <a:gd name="connsiteY0" fmla="*/ 3109325 h 3198291"/>
              <a:gd name="connsiteX1" fmla="*/ 724939 w 1347377"/>
              <a:gd name="connsiteY1" fmla="*/ 0 h 3198291"/>
              <a:gd name="connsiteX2" fmla="*/ 1347377 w 1347377"/>
              <a:gd name="connsiteY2" fmla="*/ 3146728 h 3198291"/>
              <a:gd name="connsiteX3" fmla="*/ 737710 w 1347377"/>
              <a:gd name="connsiteY3" fmla="*/ 3198291 h 3198291"/>
              <a:gd name="connsiteX4" fmla="*/ 0 w 1347377"/>
              <a:gd name="connsiteY4" fmla="*/ 3109325 h 3198291"/>
              <a:gd name="connsiteX0" fmla="*/ 0 w 1347377"/>
              <a:gd name="connsiteY0" fmla="*/ 3109325 h 3230602"/>
              <a:gd name="connsiteX1" fmla="*/ 724939 w 1347377"/>
              <a:gd name="connsiteY1" fmla="*/ 0 h 3230602"/>
              <a:gd name="connsiteX2" fmla="*/ 1347377 w 1347377"/>
              <a:gd name="connsiteY2" fmla="*/ 3146728 h 3230602"/>
              <a:gd name="connsiteX3" fmla="*/ 737710 w 1347377"/>
              <a:gd name="connsiteY3" fmla="*/ 3198291 h 3230602"/>
              <a:gd name="connsiteX4" fmla="*/ 0 w 1347377"/>
              <a:gd name="connsiteY4" fmla="*/ 3109325 h 3230602"/>
              <a:gd name="connsiteX0" fmla="*/ 0 w 1347377"/>
              <a:gd name="connsiteY0" fmla="*/ 3109325 h 3198291"/>
              <a:gd name="connsiteX1" fmla="*/ 724939 w 1347377"/>
              <a:gd name="connsiteY1" fmla="*/ 0 h 3198291"/>
              <a:gd name="connsiteX2" fmla="*/ 1347377 w 1347377"/>
              <a:gd name="connsiteY2" fmla="*/ 3146728 h 3198291"/>
              <a:gd name="connsiteX3" fmla="*/ 737710 w 1347377"/>
              <a:gd name="connsiteY3" fmla="*/ 3198291 h 3198291"/>
              <a:gd name="connsiteX4" fmla="*/ 0 w 1347377"/>
              <a:gd name="connsiteY4" fmla="*/ 3109325 h 3198291"/>
              <a:gd name="connsiteX0" fmla="*/ 0 w 1347377"/>
              <a:gd name="connsiteY0" fmla="*/ 3109325 h 3212766"/>
              <a:gd name="connsiteX1" fmla="*/ 724939 w 1347377"/>
              <a:gd name="connsiteY1" fmla="*/ 0 h 3212766"/>
              <a:gd name="connsiteX2" fmla="*/ 1347377 w 1347377"/>
              <a:gd name="connsiteY2" fmla="*/ 3146728 h 3212766"/>
              <a:gd name="connsiteX3" fmla="*/ 737710 w 1347377"/>
              <a:gd name="connsiteY3" fmla="*/ 3198291 h 3212766"/>
              <a:gd name="connsiteX4" fmla="*/ 0 w 1347377"/>
              <a:gd name="connsiteY4" fmla="*/ 3109325 h 3212766"/>
              <a:gd name="connsiteX0" fmla="*/ 0 w 1347377"/>
              <a:gd name="connsiteY0" fmla="*/ 3109325 h 3198291"/>
              <a:gd name="connsiteX1" fmla="*/ 724939 w 1347377"/>
              <a:gd name="connsiteY1" fmla="*/ 0 h 3198291"/>
              <a:gd name="connsiteX2" fmla="*/ 1347377 w 1347377"/>
              <a:gd name="connsiteY2" fmla="*/ 3146728 h 3198291"/>
              <a:gd name="connsiteX3" fmla="*/ 737710 w 1347377"/>
              <a:gd name="connsiteY3" fmla="*/ 3198291 h 3198291"/>
              <a:gd name="connsiteX4" fmla="*/ 0 w 1347377"/>
              <a:gd name="connsiteY4" fmla="*/ 3109325 h 3198291"/>
              <a:gd name="connsiteX0" fmla="*/ 0 w 1347377"/>
              <a:gd name="connsiteY0" fmla="*/ 3109325 h 3215130"/>
              <a:gd name="connsiteX1" fmla="*/ 724939 w 1347377"/>
              <a:gd name="connsiteY1" fmla="*/ 0 h 3215130"/>
              <a:gd name="connsiteX2" fmla="*/ 1347377 w 1347377"/>
              <a:gd name="connsiteY2" fmla="*/ 3146728 h 3215130"/>
              <a:gd name="connsiteX3" fmla="*/ 737710 w 1347377"/>
              <a:gd name="connsiteY3" fmla="*/ 3198291 h 3215130"/>
              <a:gd name="connsiteX4" fmla="*/ 0 w 1347377"/>
              <a:gd name="connsiteY4" fmla="*/ 3109325 h 3215130"/>
              <a:gd name="connsiteX0" fmla="*/ 0 w 1347377"/>
              <a:gd name="connsiteY0" fmla="*/ 3109325 h 3198291"/>
              <a:gd name="connsiteX1" fmla="*/ 724939 w 1347377"/>
              <a:gd name="connsiteY1" fmla="*/ 0 h 3198291"/>
              <a:gd name="connsiteX2" fmla="*/ 1347377 w 1347377"/>
              <a:gd name="connsiteY2" fmla="*/ 3146728 h 3198291"/>
              <a:gd name="connsiteX3" fmla="*/ 737710 w 1347377"/>
              <a:gd name="connsiteY3" fmla="*/ 3198291 h 3198291"/>
              <a:gd name="connsiteX4" fmla="*/ 0 w 1347377"/>
              <a:gd name="connsiteY4" fmla="*/ 3109325 h 3198291"/>
              <a:gd name="connsiteX0" fmla="*/ 0 w 1283479"/>
              <a:gd name="connsiteY0" fmla="*/ 3109325 h 3198291"/>
              <a:gd name="connsiteX1" fmla="*/ 724939 w 1283479"/>
              <a:gd name="connsiteY1" fmla="*/ 0 h 3198291"/>
              <a:gd name="connsiteX2" fmla="*/ 1283479 w 1283479"/>
              <a:gd name="connsiteY2" fmla="*/ 3134025 h 3198291"/>
              <a:gd name="connsiteX3" fmla="*/ 737710 w 1283479"/>
              <a:gd name="connsiteY3" fmla="*/ 3198291 h 3198291"/>
              <a:gd name="connsiteX4" fmla="*/ 0 w 1283479"/>
              <a:gd name="connsiteY4" fmla="*/ 3109325 h 3198291"/>
              <a:gd name="connsiteX0" fmla="*/ 0 w 1283479"/>
              <a:gd name="connsiteY0" fmla="*/ 3109325 h 3225582"/>
              <a:gd name="connsiteX1" fmla="*/ 724939 w 1283479"/>
              <a:gd name="connsiteY1" fmla="*/ 0 h 3225582"/>
              <a:gd name="connsiteX2" fmla="*/ 1283479 w 1283479"/>
              <a:gd name="connsiteY2" fmla="*/ 3134025 h 3225582"/>
              <a:gd name="connsiteX3" fmla="*/ 737710 w 1283479"/>
              <a:gd name="connsiteY3" fmla="*/ 3198291 h 3225582"/>
              <a:gd name="connsiteX4" fmla="*/ 0 w 1283479"/>
              <a:gd name="connsiteY4" fmla="*/ 3109325 h 3225582"/>
              <a:gd name="connsiteX0" fmla="*/ 0 w 1283479"/>
              <a:gd name="connsiteY0" fmla="*/ 3109325 h 3234197"/>
              <a:gd name="connsiteX1" fmla="*/ 724939 w 1283479"/>
              <a:gd name="connsiteY1" fmla="*/ 0 h 3234197"/>
              <a:gd name="connsiteX2" fmla="*/ 1283479 w 1283479"/>
              <a:gd name="connsiteY2" fmla="*/ 3134025 h 3234197"/>
              <a:gd name="connsiteX3" fmla="*/ 737710 w 1283479"/>
              <a:gd name="connsiteY3" fmla="*/ 3198291 h 3234197"/>
              <a:gd name="connsiteX4" fmla="*/ 0 w 1283479"/>
              <a:gd name="connsiteY4" fmla="*/ 3109325 h 3234197"/>
              <a:gd name="connsiteX0" fmla="*/ 0 w 1310712"/>
              <a:gd name="connsiteY0" fmla="*/ 3040637 h 3234197"/>
              <a:gd name="connsiteX1" fmla="*/ 752172 w 1310712"/>
              <a:gd name="connsiteY1" fmla="*/ 0 h 3234197"/>
              <a:gd name="connsiteX2" fmla="*/ 1310712 w 1310712"/>
              <a:gd name="connsiteY2" fmla="*/ 3134025 h 3234197"/>
              <a:gd name="connsiteX3" fmla="*/ 764943 w 1310712"/>
              <a:gd name="connsiteY3" fmla="*/ 3198291 h 3234197"/>
              <a:gd name="connsiteX4" fmla="*/ 0 w 1310712"/>
              <a:gd name="connsiteY4" fmla="*/ 3040637 h 3234197"/>
              <a:gd name="connsiteX0" fmla="*/ 0 w 1332319"/>
              <a:gd name="connsiteY0" fmla="*/ 3059787 h 3234197"/>
              <a:gd name="connsiteX1" fmla="*/ 773779 w 1332319"/>
              <a:gd name="connsiteY1" fmla="*/ 0 h 3234197"/>
              <a:gd name="connsiteX2" fmla="*/ 1332319 w 1332319"/>
              <a:gd name="connsiteY2" fmla="*/ 3134025 h 3234197"/>
              <a:gd name="connsiteX3" fmla="*/ 786550 w 1332319"/>
              <a:gd name="connsiteY3" fmla="*/ 3198291 h 3234197"/>
              <a:gd name="connsiteX4" fmla="*/ 0 w 1332319"/>
              <a:gd name="connsiteY4" fmla="*/ 3059787 h 3234197"/>
              <a:gd name="connsiteX0" fmla="*/ 0 w 1332319"/>
              <a:gd name="connsiteY0" fmla="*/ 3059787 h 3234197"/>
              <a:gd name="connsiteX1" fmla="*/ 773779 w 1332319"/>
              <a:gd name="connsiteY1" fmla="*/ 0 h 3234197"/>
              <a:gd name="connsiteX2" fmla="*/ 1332319 w 1332319"/>
              <a:gd name="connsiteY2" fmla="*/ 3134025 h 3234197"/>
              <a:gd name="connsiteX3" fmla="*/ 786550 w 1332319"/>
              <a:gd name="connsiteY3" fmla="*/ 3198291 h 3234197"/>
              <a:gd name="connsiteX4" fmla="*/ 0 w 1332319"/>
              <a:gd name="connsiteY4" fmla="*/ 3059787 h 3234197"/>
              <a:gd name="connsiteX0" fmla="*/ 0 w 1332319"/>
              <a:gd name="connsiteY0" fmla="*/ 3059787 h 3234197"/>
              <a:gd name="connsiteX1" fmla="*/ 773779 w 1332319"/>
              <a:gd name="connsiteY1" fmla="*/ 0 h 3234197"/>
              <a:gd name="connsiteX2" fmla="*/ 1332319 w 1332319"/>
              <a:gd name="connsiteY2" fmla="*/ 3134025 h 3234197"/>
              <a:gd name="connsiteX3" fmla="*/ 786550 w 1332319"/>
              <a:gd name="connsiteY3" fmla="*/ 3198291 h 3234197"/>
              <a:gd name="connsiteX4" fmla="*/ 0 w 1332319"/>
              <a:gd name="connsiteY4" fmla="*/ 3059787 h 3234197"/>
              <a:gd name="connsiteX0" fmla="*/ 0 w 1332319"/>
              <a:gd name="connsiteY0" fmla="*/ 3059787 h 3234197"/>
              <a:gd name="connsiteX1" fmla="*/ 773779 w 1332319"/>
              <a:gd name="connsiteY1" fmla="*/ 0 h 3234197"/>
              <a:gd name="connsiteX2" fmla="*/ 1332319 w 1332319"/>
              <a:gd name="connsiteY2" fmla="*/ 3134025 h 3234197"/>
              <a:gd name="connsiteX3" fmla="*/ 786550 w 1332319"/>
              <a:gd name="connsiteY3" fmla="*/ 3198291 h 3234197"/>
              <a:gd name="connsiteX4" fmla="*/ 0 w 1332319"/>
              <a:gd name="connsiteY4" fmla="*/ 3059787 h 3234197"/>
              <a:gd name="connsiteX0" fmla="*/ 0 w 1332319"/>
              <a:gd name="connsiteY0" fmla="*/ 3059787 h 3198291"/>
              <a:gd name="connsiteX1" fmla="*/ 773779 w 1332319"/>
              <a:gd name="connsiteY1" fmla="*/ 0 h 3198291"/>
              <a:gd name="connsiteX2" fmla="*/ 1332319 w 1332319"/>
              <a:gd name="connsiteY2" fmla="*/ 3134025 h 3198291"/>
              <a:gd name="connsiteX3" fmla="*/ 786550 w 1332319"/>
              <a:gd name="connsiteY3" fmla="*/ 3198291 h 3198291"/>
              <a:gd name="connsiteX4" fmla="*/ 0 w 1332319"/>
              <a:gd name="connsiteY4" fmla="*/ 3059787 h 3198291"/>
              <a:gd name="connsiteX0" fmla="*/ 0 w 1332319"/>
              <a:gd name="connsiteY0" fmla="*/ 3059787 h 3225168"/>
              <a:gd name="connsiteX1" fmla="*/ 773779 w 1332319"/>
              <a:gd name="connsiteY1" fmla="*/ 0 h 3225168"/>
              <a:gd name="connsiteX2" fmla="*/ 1332319 w 1332319"/>
              <a:gd name="connsiteY2" fmla="*/ 3134025 h 3225168"/>
              <a:gd name="connsiteX3" fmla="*/ 786550 w 1332319"/>
              <a:gd name="connsiteY3" fmla="*/ 3198291 h 3225168"/>
              <a:gd name="connsiteX4" fmla="*/ 0 w 1332319"/>
              <a:gd name="connsiteY4" fmla="*/ 3059787 h 3225168"/>
              <a:gd name="connsiteX0" fmla="*/ 0 w 1332319"/>
              <a:gd name="connsiteY0" fmla="*/ 3059787 h 3230611"/>
              <a:gd name="connsiteX1" fmla="*/ 773779 w 1332319"/>
              <a:gd name="connsiteY1" fmla="*/ 0 h 3230611"/>
              <a:gd name="connsiteX2" fmla="*/ 1332319 w 1332319"/>
              <a:gd name="connsiteY2" fmla="*/ 3134025 h 3230611"/>
              <a:gd name="connsiteX3" fmla="*/ 786550 w 1332319"/>
              <a:gd name="connsiteY3" fmla="*/ 3198291 h 3230611"/>
              <a:gd name="connsiteX4" fmla="*/ 0 w 1332319"/>
              <a:gd name="connsiteY4" fmla="*/ 3059787 h 3230611"/>
              <a:gd name="connsiteX0" fmla="*/ 0 w 2200435"/>
              <a:gd name="connsiteY0" fmla="*/ 3059787 h 3198291"/>
              <a:gd name="connsiteX1" fmla="*/ 773779 w 2200435"/>
              <a:gd name="connsiteY1" fmla="*/ 0 h 3198291"/>
              <a:gd name="connsiteX2" fmla="*/ 2200435 w 2200435"/>
              <a:gd name="connsiteY2" fmla="*/ 2978459 h 3198291"/>
              <a:gd name="connsiteX3" fmla="*/ 786550 w 2200435"/>
              <a:gd name="connsiteY3" fmla="*/ 3198291 h 3198291"/>
              <a:gd name="connsiteX4" fmla="*/ 0 w 2200435"/>
              <a:gd name="connsiteY4" fmla="*/ 3059787 h 3198291"/>
              <a:gd name="connsiteX0" fmla="*/ 0 w 2200435"/>
              <a:gd name="connsiteY0" fmla="*/ 3059787 h 3556197"/>
              <a:gd name="connsiteX1" fmla="*/ 773779 w 2200435"/>
              <a:gd name="connsiteY1" fmla="*/ 0 h 3556197"/>
              <a:gd name="connsiteX2" fmla="*/ 2200435 w 2200435"/>
              <a:gd name="connsiteY2" fmla="*/ 2978459 h 3556197"/>
              <a:gd name="connsiteX3" fmla="*/ 0 w 2200435"/>
              <a:gd name="connsiteY3" fmla="*/ 3059787 h 3556197"/>
              <a:gd name="connsiteX0" fmla="*/ 0 w 2179293"/>
              <a:gd name="connsiteY0" fmla="*/ 3114107 h 3610517"/>
              <a:gd name="connsiteX1" fmla="*/ 752637 w 2179293"/>
              <a:gd name="connsiteY1" fmla="*/ 0 h 3610517"/>
              <a:gd name="connsiteX2" fmla="*/ 2179293 w 2179293"/>
              <a:gd name="connsiteY2" fmla="*/ 2978459 h 3610517"/>
              <a:gd name="connsiteX3" fmla="*/ 0 w 2179293"/>
              <a:gd name="connsiteY3" fmla="*/ 3114107 h 3610517"/>
              <a:gd name="connsiteX0" fmla="*/ 0 w 2179293"/>
              <a:gd name="connsiteY0" fmla="*/ 3114107 h 3488423"/>
              <a:gd name="connsiteX1" fmla="*/ 752637 w 2179293"/>
              <a:gd name="connsiteY1" fmla="*/ 0 h 3488423"/>
              <a:gd name="connsiteX2" fmla="*/ 2179293 w 2179293"/>
              <a:gd name="connsiteY2" fmla="*/ 2978459 h 3488423"/>
              <a:gd name="connsiteX3" fmla="*/ 0 w 2179293"/>
              <a:gd name="connsiteY3" fmla="*/ 3114107 h 3488423"/>
              <a:gd name="connsiteX0" fmla="*/ 0 w 2172404"/>
              <a:gd name="connsiteY0" fmla="*/ 3114107 h 3393199"/>
              <a:gd name="connsiteX1" fmla="*/ 752637 w 2172404"/>
              <a:gd name="connsiteY1" fmla="*/ 0 h 3393199"/>
              <a:gd name="connsiteX2" fmla="*/ 2172404 w 2172404"/>
              <a:gd name="connsiteY2" fmla="*/ 2883235 h 3393199"/>
              <a:gd name="connsiteX3" fmla="*/ 0 w 2172404"/>
              <a:gd name="connsiteY3" fmla="*/ 3114107 h 3393199"/>
              <a:gd name="connsiteX0" fmla="*/ 0 w 2172404"/>
              <a:gd name="connsiteY0" fmla="*/ 3114107 h 3376307"/>
              <a:gd name="connsiteX1" fmla="*/ 752637 w 2172404"/>
              <a:gd name="connsiteY1" fmla="*/ 0 h 3376307"/>
              <a:gd name="connsiteX2" fmla="*/ 2172404 w 2172404"/>
              <a:gd name="connsiteY2" fmla="*/ 2883235 h 3376307"/>
              <a:gd name="connsiteX3" fmla="*/ 0 w 2172404"/>
              <a:gd name="connsiteY3" fmla="*/ 3114107 h 337630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172404" h="3376307">
                <a:moveTo>
                  <a:pt x="0" y="3114107"/>
                </a:moveTo>
                <a:lnTo>
                  <a:pt x="752637" y="0"/>
                </a:lnTo>
                <a:lnTo>
                  <a:pt x="2172404" y="2883235"/>
                </a:lnTo>
                <a:cubicBezTo>
                  <a:pt x="1464175" y="3175182"/>
                  <a:pt x="775421" y="3376307"/>
                  <a:pt x="0" y="3114107"/>
                </a:cubicBezTo>
                <a:close/>
              </a:path>
            </a:pathLst>
          </a:custGeom>
          <a:solidFill>
            <a:schemeClr val="accent2">
              <a:alpha val="30000"/>
            </a:schemeClr>
          </a:solidFill>
          <a:ln>
            <a:noFill/>
          </a:ln>
          <a:effectLst/>
        </p:spPr>
        <p:style>
          <a:lnRef idx="2">
            <a:schemeClr val="accent2"/>
          </a:lnRef>
          <a:fillRef idx="0">
            <a:schemeClr val="accent2"/>
          </a:fillRef>
          <a:effectRef idx="1">
            <a:schemeClr val="accent2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cxnSp>
        <p:nvCxnSpPr>
          <p:cNvPr id="945" name="Прямая соединительная линия 944"/>
          <p:cNvCxnSpPr/>
          <p:nvPr/>
        </p:nvCxnSpPr>
        <p:spPr>
          <a:xfrm>
            <a:off x="4594908" y="3432912"/>
            <a:ext cx="2548862" cy="1996354"/>
          </a:xfrm>
          <a:prstGeom prst="line">
            <a:avLst/>
          </a:prstGeom>
          <a:solidFill>
            <a:schemeClr val="accent2">
              <a:alpha val="30000"/>
            </a:schemeClr>
          </a:solidFill>
          <a:effectLst/>
        </p:spPr>
        <p:style>
          <a:lnRef idx="2">
            <a:schemeClr val="accent2"/>
          </a:lnRef>
          <a:fillRef idx="0">
            <a:schemeClr val="accent2"/>
          </a:fillRef>
          <a:effectRef idx="1">
            <a:schemeClr val="accent2"/>
          </a:effectRef>
          <a:fontRef idx="minor">
            <a:schemeClr val="tx1"/>
          </a:fontRef>
        </p:style>
      </p:cxnSp>
      <p:sp>
        <p:nvSpPr>
          <p:cNvPr id="767" name="TextBox 766"/>
          <p:cNvSpPr txBox="1"/>
          <p:nvPr/>
        </p:nvSpPr>
        <p:spPr>
          <a:xfrm>
            <a:off x="3892286" y="142852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15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771" name="TextBox 770"/>
          <p:cNvSpPr txBox="1"/>
          <p:nvPr/>
        </p:nvSpPr>
        <p:spPr>
          <a:xfrm>
            <a:off x="3461148" y="238432"/>
            <a:ext cx="253596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775" name="TextBox 774"/>
          <p:cNvSpPr txBox="1"/>
          <p:nvPr/>
        </p:nvSpPr>
        <p:spPr>
          <a:xfrm>
            <a:off x="4500562" y="95556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25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776" name="TextBox 775"/>
          <p:cNvSpPr txBox="1"/>
          <p:nvPr/>
        </p:nvSpPr>
        <p:spPr>
          <a:xfrm>
            <a:off x="5535360" y="309870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15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777" name="TextBox 776"/>
          <p:cNvSpPr txBox="1"/>
          <p:nvPr/>
        </p:nvSpPr>
        <p:spPr>
          <a:xfrm>
            <a:off x="5104222" y="166994"/>
            <a:ext cx="253596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778" name="TextBox 777"/>
          <p:cNvSpPr txBox="1"/>
          <p:nvPr/>
        </p:nvSpPr>
        <p:spPr>
          <a:xfrm>
            <a:off x="6072198" y="571480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25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779" name="TextBox 778"/>
          <p:cNvSpPr txBox="1"/>
          <p:nvPr/>
        </p:nvSpPr>
        <p:spPr>
          <a:xfrm>
            <a:off x="6892682" y="1310002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15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780" name="TextBox 779"/>
          <p:cNvSpPr txBox="1"/>
          <p:nvPr/>
        </p:nvSpPr>
        <p:spPr>
          <a:xfrm>
            <a:off x="6572264" y="928670"/>
            <a:ext cx="253596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781" name="TextBox 780"/>
          <p:cNvSpPr txBox="1"/>
          <p:nvPr/>
        </p:nvSpPr>
        <p:spPr>
          <a:xfrm>
            <a:off x="7249872" y="1810068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25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782" name="TextBox 781"/>
          <p:cNvSpPr txBox="1"/>
          <p:nvPr/>
        </p:nvSpPr>
        <p:spPr>
          <a:xfrm>
            <a:off x="7572396" y="2857496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15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783" name="TextBox 782"/>
          <p:cNvSpPr txBox="1"/>
          <p:nvPr/>
        </p:nvSpPr>
        <p:spPr>
          <a:xfrm>
            <a:off x="7500958" y="2333288"/>
            <a:ext cx="253596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784" name="TextBox 783"/>
          <p:cNvSpPr txBox="1"/>
          <p:nvPr/>
        </p:nvSpPr>
        <p:spPr>
          <a:xfrm>
            <a:off x="7607062" y="3357562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25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785" name="TextBox 784"/>
          <p:cNvSpPr txBox="1"/>
          <p:nvPr/>
        </p:nvSpPr>
        <p:spPr>
          <a:xfrm>
            <a:off x="7392748" y="4429132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15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786" name="TextBox 785"/>
          <p:cNvSpPr txBox="1"/>
          <p:nvPr/>
        </p:nvSpPr>
        <p:spPr>
          <a:xfrm>
            <a:off x="7572396" y="3929066"/>
            <a:ext cx="253596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787" name="TextBox 786"/>
          <p:cNvSpPr txBox="1"/>
          <p:nvPr/>
        </p:nvSpPr>
        <p:spPr>
          <a:xfrm>
            <a:off x="7178434" y="4929198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25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788" name="TextBox 787"/>
          <p:cNvSpPr txBox="1"/>
          <p:nvPr/>
        </p:nvSpPr>
        <p:spPr>
          <a:xfrm>
            <a:off x="6392616" y="5810596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15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797" name="TextBox 796"/>
          <p:cNvSpPr txBox="1"/>
          <p:nvPr/>
        </p:nvSpPr>
        <p:spPr>
          <a:xfrm>
            <a:off x="6818734" y="5453406"/>
            <a:ext cx="253596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798" name="TextBox 797"/>
          <p:cNvSpPr txBox="1"/>
          <p:nvPr/>
        </p:nvSpPr>
        <p:spPr>
          <a:xfrm>
            <a:off x="5929322" y="6143644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25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799" name="TextBox 798"/>
          <p:cNvSpPr txBox="1"/>
          <p:nvPr/>
        </p:nvSpPr>
        <p:spPr>
          <a:xfrm>
            <a:off x="4820980" y="6453538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15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800" name="TextBox 799"/>
          <p:cNvSpPr txBox="1"/>
          <p:nvPr/>
        </p:nvSpPr>
        <p:spPr>
          <a:xfrm>
            <a:off x="5429256" y="6357958"/>
            <a:ext cx="253596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801" name="TextBox 800"/>
          <p:cNvSpPr txBox="1"/>
          <p:nvPr/>
        </p:nvSpPr>
        <p:spPr>
          <a:xfrm>
            <a:off x="4323020" y="6500834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25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804" name="TextBox 803"/>
          <p:cNvSpPr txBox="1"/>
          <p:nvPr/>
        </p:nvSpPr>
        <p:spPr>
          <a:xfrm>
            <a:off x="3106468" y="6239224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15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805" name="TextBox 804"/>
          <p:cNvSpPr txBox="1"/>
          <p:nvPr/>
        </p:nvSpPr>
        <p:spPr>
          <a:xfrm>
            <a:off x="3714744" y="6429396"/>
            <a:ext cx="253596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806" name="TextBox 805"/>
          <p:cNvSpPr txBox="1"/>
          <p:nvPr/>
        </p:nvSpPr>
        <p:spPr>
          <a:xfrm>
            <a:off x="2643174" y="5953472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25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814" name="TextBox 813"/>
          <p:cNvSpPr txBox="1"/>
          <p:nvPr/>
        </p:nvSpPr>
        <p:spPr>
          <a:xfrm>
            <a:off x="1177642" y="3214686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25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815" name="TextBox 814"/>
          <p:cNvSpPr txBox="1"/>
          <p:nvPr/>
        </p:nvSpPr>
        <p:spPr>
          <a:xfrm>
            <a:off x="1820584" y="5214950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15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816" name="TextBox 815"/>
          <p:cNvSpPr txBox="1"/>
          <p:nvPr/>
        </p:nvSpPr>
        <p:spPr>
          <a:xfrm>
            <a:off x="2214546" y="5619436"/>
            <a:ext cx="253596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817" name="TextBox 816"/>
          <p:cNvSpPr txBox="1"/>
          <p:nvPr/>
        </p:nvSpPr>
        <p:spPr>
          <a:xfrm>
            <a:off x="1534832" y="4714884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25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818" name="TextBox 817"/>
          <p:cNvSpPr txBox="1"/>
          <p:nvPr/>
        </p:nvSpPr>
        <p:spPr>
          <a:xfrm>
            <a:off x="1214414" y="3786190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15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819" name="TextBox 818"/>
          <p:cNvSpPr txBox="1"/>
          <p:nvPr/>
        </p:nvSpPr>
        <p:spPr>
          <a:xfrm>
            <a:off x="1428728" y="2071678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15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820" name="TextBox 819"/>
          <p:cNvSpPr txBox="1"/>
          <p:nvPr/>
        </p:nvSpPr>
        <p:spPr>
          <a:xfrm>
            <a:off x="1285852" y="2643182"/>
            <a:ext cx="253596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821" name="TextBox 820"/>
          <p:cNvSpPr txBox="1"/>
          <p:nvPr/>
        </p:nvSpPr>
        <p:spPr>
          <a:xfrm>
            <a:off x="1357290" y="4286256"/>
            <a:ext cx="253596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822" name="TextBox 821"/>
          <p:cNvSpPr txBox="1"/>
          <p:nvPr/>
        </p:nvSpPr>
        <p:spPr>
          <a:xfrm>
            <a:off x="1643042" y="1643050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25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824" name="TextBox 823"/>
          <p:cNvSpPr txBox="1"/>
          <p:nvPr/>
        </p:nvSpPr>
        <p:spPr>
          <a:xfrm>
            <a:off x="2392088" y="809936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15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825" name="TextBox 824"/>
          <p:cNvSpPr txBox="1"/>
          <p:nvPr/>
        </p:nvSpPr>
        <p:spPr>
          <a:xfrm>
            <a:off x="2034898" y="1142984"/>
            <a:ext cx="253596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826" name="TextBox 825"/>
          <p:cNvSpPr txBox="1"/>
          <p:nvPr/>
        </p:nvSpPr>
        <p:spPr>
          <a:xfrm>
            <a:off x="2857488" y="500042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25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839" name="Овал 838"/>
          <p:cNvSpPr/>
          <p:nvPr/>
        </p:nvSpPr>
        <p:spPr>
          <a:xfrm>
            <a:off x="3643306" y="392604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842" name="Овал 841"/>
          <p:cNvSpPr/>
          <p:nvPr/>
        </p:nvSpPr>
        <p:spPr>
          <a:xfrm>
            <a:off x="5786446" y="500042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843" name="Овал 842"/>
          <p:cNvSpPr/>
          <p:nvPr/>
        </p:nvSpPr>
        <p:spPr>
          <a:xfrm>
            <a:off x="5286380" y="321166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844" name="Овал 843"/>
          <p:cNvSpPr/>
          <p:nvPr/>
        </p:nvSpPr>
        <p:spPr>
          <a:xfrm rot="3951920">
            <a:off x="4729808" y="243941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845" name="Овал 844"/>
          <p:cNvSpPr/>
          <p:nvPr/>
        </p:nvSpPr>
        <p:spPr>
          <a:xfrm>
            <a:off x="4143372" y="285728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846" name="Овал 845"/>
          <p:cNvSpPr/>
          <p:nvPr/>
        </p:nvSpPr>
        <p:spPr>
          <a:xfrm rot="3951920">
            <a:off x="7101981" y="1505961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847" name="Овал 846"/>
          <p:cNvSpPr/>
          <p:nvPr/>
        </p:nvSpPr>
        <p:spPr>
          <a:xfrm rot="3951920">
            <a:off x="7387733" y="2006027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848" name="Овал 847"/>
          <p:cNvSpPr/>
          <p:nvPr/>
        </p:nvSpPr>
        <p:spPr>
          <a:xfrm rot="3951920">
            <a:off x="6720927" y="1101197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853" name="Овал 852"/>
          <p:cNvSpPr/>
          <p:nvPr/>
        </p:nvSpPr>
        <p:spPr>
          <a:xfrm rot="3951920">
            <a:off x="6292299" y="744007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854" name="Овал 853"/>
          <p:cNvSpPr/>
          <p:nvPr/>
        </p:nvSpPr>
        <p:spPr>
          <a:xfrm rot="3951920">
            <a:off x="7602047" y="2529957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855" name="Овал 854"/>
          <p:cNvSpPr/>
          <p:nvPr/>
        </p:nvSpPr>
        <p:spPr>
          <a:xfrm rot="3951920">
            <a:off x="7721059" y="3077597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856" name="Овал 855"/>
          <p:cNvSpPr/>
          <p:nvPr/>
        </p:nvSpPr>
        <p:spPr>
          <a:xfrm rot="3951920">
            <a:off x="7220993" y="5101725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859" name="Овал 858"/>
          <p:cNvSpPr/>
          <p:nvPr/>
        </p:nvSpPr>
        <p:spPr>
          <a:xfrm rot="3951920">
            <a:off x="7459171" y="4649233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865" name="Овал 864"/>
          <p:cNvSpPr/>
          <p:nvPr/>
        </p:nvSpPr>
        <p:spPr>
          <a:xfrm rot="3951920">
            <a:off x="7649620" y="4149167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872" name="Овал 871"/>
          <p:cNvSpPr/>
          <p:nvPr/>
        </p:nvSpPr>
        <p:spPr>
          <a:xfrm rot="3951920">
            <a:off x="7721059" y="3577663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873" name="Овал 872"/>
          <p:cNvSpPr/>
          <p:nvPr/>
        </p:nvSpPr>
        <p:spPr>
          <a:xfrm rot="3951920">
            <a:off x="1386941" y="3791978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874" name="Овал 873"/>
          <p:cNvSpPr/>
          <p:nvPr/>
        </p:nvSpPr>
        <p:spPr>
          <a:xfrm rot="3951920">
            <a:off x="1505953" y="4315907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875" name="Овал 874"/>
          <p:cNvSpPr/>
          <p:nvPr/>
        </p:nvSpPr>
        <p:spPr>
          <a:xfrm rot="3951920">
            <a:off x="1458379" y="2672833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876" name="Овал 875"/>
          <p:cNvSpPr/>
          <p:nvPr/>
        </p:nvSpPr>
        <p:spPr>
          <a:xfrm rot="3951920">
            <a:off x="1648829" y="2148903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877" name="Овал 876"/>
          <p:cNvSpPr/>
          <p:nvPr/>
        </p:nvSpPr>
        <p:spPr>
          <a:xfrm rot="3951920">
            <a:off x="1887007" y="1672701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878" name="Овал 877"/>
          <p:cNvSpPr/>
          <p:nvPr/>
        </p:nvSpPr>
        <p:spPr>
          <a:xfrm rot="3951920">
            <a:off x="2220332" y="1244073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879" name="Овал 878"/>
          <p:cNvSpPr/>
          <p:nvPr/>
        </p:nvSpPr>
        <p:spPr>
          <a:xfrm rot="3951920">
            <a:off x="2648961" y="886883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880" name="Овал 879"/>
          <p:cNvSpPr/>
          <p:nvPr/>
        </p:nvSpPr>
        <p:spPr>
          <a:xfrm rot="3951920">
            <a:off x="3077587" y="601131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881" name="Овал 880"/>
          <p:cNvSpPr/>
          <p:nvPr/>
        </p:nvSpPr>
        <p:spPr>
          <a:xfrm rot="3951920">
            <a:off x="1386941" y="3244337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882" name="Овал 881"/>
          <p:cNvSpPr/>
          <p:nvPr/>
        </p:nvSpPr>
        <p:spPr>
          <a:xfrm rot="3951920">
            <a:off x="5958973" y="6244733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883" name="Овал 882"/>
          <p:cNvSpPr/>
          <p:nvPr/>
        </p:nvSpPr>
        <p:spPr>
          <a:xfrm rot="3951920">
            <a:off x="6435175" y="5958981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884" name="Овал 883"/>
          <p:cNvSpPr/>
          <p:nvPr/>
        </p:nvSpPr>
        <p:spPr>
          <a:xfrm rot="3951920">
            <a:off x="5458907" y="6459047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885" name="Овал 884"/>
          <p:cNvSpPr/>
          <p:nvPr/>
        </p:nvSpPr>
        <p:spPr>
          <a:xfrm rot="3951920">
            <a:off x="4887403" y="6578059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886" name="Овал 885"/>
          <p:cNvSpPr/>
          <p:nvPr/>
        </p:nvSpPr>
        <p:spPr>
          <a:xfrm rot="3951920">
            <a:off x="4363472" y="6578059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887" name="Овал 886"/>
          <p:cNvSpPr/>
          <p:nvPr/>
        </p:nvSpPr>
        <p:spPr>
          <a:xfrm rot="3951920">
            <a:off x="2291771" y="5649364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888" name="Овал 887"/>
          <p:cNvSpPr/>
          <p:nvPr/>
        </p:nvSpPr>
        <p:spPr>
          <a:xfrm rot="3951920">
            <a:off x="2744263" y="6006555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889" name="Овал 888"/>
          <p:cNvSpPr/>
          <p:nvPr/>
        </p:nvSpPr>
        <p:spPr>
          <a:xfrm rot="3951920">
            <a:off x="3220464" y="6292306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890" name="Овал 889"/>
          <p:cNvSpPr/>
          <p:nvPr/>
        </p:nvSpPr>
        <p:spPr>
          <a:xfrm rot="3951920">
            <a:off x="3744395" y="6459047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891" name="Овал 890"/>
          <p:cNvSpPr/>
          <p:nvPr/>
        </p:nvSpPr>
        <p:spPr>
          <a:xfrm rot="3951920">
            <a:off x="1934580" y="5220737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892" name="Овал 891"/>
          <p:cNvSpPr/>
          <p:nvPr/>
        </p:nvSpPr>
        <p:spPr>
          <a:xfrm rot="3951920">
            <a:off x="1672693" y="4744535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893" name="Овал 892"/>
          <p:cNvSpPr/>
          <p:nvPr/>
        </p:nvSpPr>
        <p:spPr>
          <a:xfrm rot="3951920">
            <a:off x="6856960" y="5577926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cxnSp>
        <p:nvCxnSpPr>
          <p:cNvPr id="946" name="Прямая соединительная линия 945"/>
          <p:cNvCxnSpPr/>
          <p:nvPr/>
        </p:nvCxnSpPr>
        <p:spPr>
          <a:xfrm flipV="1">
            <a:off x="4643440" y="3219689"/>
            <a:ext cx="3227036" cy="209312"/>
          </a:xfrm>
          <a:prstGeom prst="line">
            <a:avLst/>
          </a:prstGeom>
          <a:solidFill>
            <a:schemeClr val="accent2">
              <a:alpha val="30000"/>
            </a:schemeClr>
          </a:solidFill>
          <a:effectLst/>
        </p:spPr>
        <p:style>
          <a:lnRef idx="2">
            <a:schemeClr val="accent2"/>
          </a:lnRef>
          <a:fillRef idx="0">
            <a:schemeClr val="accent2"/>
          </a:fillRef>
          <a:effectRef idx="1">
            <a:schemeClr val="accent2"/>
          </a:effectRef>
          <a:fontRef idx="minor">
            <a:schemeClr val="tx1"/>
          </a:fontRef>
        </p:style>
      </p:cxnSp>
      <p:grpSp>
        <p:nvGrpSpPr>
          <p:cNvPr id="803" name="Группа 802"/>
          <p:cNvGrpSpPr/>
          <p:nvPr/>
        </p:nvGrpSpPr>
        <p:grpSpPr>
          <a:xfrm>
            <a:off x="357158" y="1428736"/>
            <a:ext cx="5429288" cy="4286280"/>
            <a:chOff x="571472" y="2214554"/>
            <a:chExt cx="5429288" cy="4286280"/>
          </a:xfrm>
        </p:grpSpPr>
        <p:grpSp>
          <p:nvGrpSpPr>
            <p:cNvPr id="765" name="Группа 764"/>
            <p:cNvGrpSpPr/>
            <p:nvPr/>
          </p:nvGrpSpPr>
          <p:grpSpPr>
            <a:xfrm>
              <a:off x="571472" y="2214554"/>
              <a:ext cx="5429288" cy="4286280"/>
              <a:chOff x="3714744" y="428604"/>
              <a:chExt cx="5286412" cy="4143404"/>
            </a:xfrm>
          </p:grpSpPr>
          <p:sp>
            <p:nvSpPr>
              <p:cNvPr id="766" name="Прямоугольная выноска 765"/>
              <p:cNvSpPr/>
              <p:nvPr/>
            </p:nvSpPr>
            <p:spPr>
              <a:xfrm>
                <a:off x="3714744" y="428604"/>
                <a:ext cx="5286412" cy="4143404"/>
              </a:xfrm>
              <a:prstGeom prst="wedgeRectCallout">
                <a:avLst>
                  <a:gd name="adj1" fmla="val -50022"/>
                  <a:gd name="adj2" fmla="val 34225"/>
                </a:avLst>
              </a:prstGeom>
              <a:solidFill>
                <a:srgbClr val="F8A764"/>
              </a:solidFill>
            </p:spPr>
            <p:style>
              <a:lnRef idx="2">
                <a:schemeClr val="accent6">
                  <a:shade val="50000"/>
                </a:schemeClr>
              </a:lnRef>
              <a:fillRef idx="1">
                <a:schemeClr val="accent6"/>
              </a:fillRef>
              <a:effectRef idx="0">
                <a:schemeClr val="accent6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ru-RU" sz="3200" b="1" i="1" dirty="0" err="1" smtClean="0">
                    <a:solidFill>
                      <a:srgbClr val="602E04"/>
                    </a:solidFill>
                    <a:latin typeface="Bookman Old Style" pitchFamily="18" charset="0"/>
                  </a:rPr>
                  <a:t>Діва</a:t>
                </a:r>
                <a:endParaRPr lang="ru-RU" sz="3200" b="1" i="1" dirty="0" smtClean="0">
                  <a:solidFill>
                    <a:srgbClr val="602E04"/>
                  </a:solidFill>
                  <a:latin typeface="Bookman Old Style" pitchFamily="18" charset="0"/>
                </a:endParaRPr>
              </a:p>
              <a:p>
                <a:pPr algn="ctr"/>
                <a:endParaRPr lang="ru-RU" sz="3200" b="1" i="1" dirty="0" smtClean="0">
                  <a:solidFill>
                    <a:srgbClr val="602E04"/>
                  </a:solidFill>
                  <a:latin typeface="Bookman Old Style" pitchFamily="18" charset="0"/>
                </a:endParaRPr>
              </a:p>
              <a:p>
                <a:pPr algn="ctr"/>
                <a:endParaRPr lang="ru-RU" sz="3200" b="1" i="1" dirty="0" smtClean="0">
                  <a:solidFill>
                    <a:srgbClr val="602E04"/>
                  </a:solidFill>
                  <a:latin typeface="Bookman Old Style" pitchFamily="18" charset="0"/>
                </a:endParaRPr>
              </a:p>
              <a:p>
                <a:pPr algn="ctr"/>
                <a:endParaRPr lang="ru-RU" sz="3200" b="1" i="1" dirty="0" smtClean="0">
                  <a:solidFill>
                    <a:srgbClr val="602E04"/>
                  </a:solidFill>
                  <a:latin typeface="Bookman Old Style" pitchFamily="18" charset="0"/>
                </a:endParaRPr>
              </a:p>
              <a:p>
                <a:pPr algn="just"/>
                <a:endParaRPr lang="ru-RU" sz="1400" dirty="0" smtClean="0">
                  <a:latin typeface="Bookman Old Style" pitchFamily="18" charset="0"/>
                </a:endParaRPr>
              </a:p>
              <a:p>
                <a:pPr algn="just"/>
                <a:endParaRPr lang="ru-RU" sz="1400" dirty="0" smtClean="0">
                  <a:latin typeface="Bookman Old Style" pitchFamily="18" charset="0"/>
                </a:endParaRPr>
              </a:p>
              <a:p>
                <a:pPr algn="just"/>
                <a:endParaRPr lang="ru-RU" sz="1400" dirty="0" smtClean="0">
                  <a:latin typeface="Bookman Old Style" pitchFamily="18" charset="0"/>
                </a:endParaRPr>
              </a:p>
              <a:p>
                <a:pPr algn="just"/>
                <a:endParaRPr lang="ru-RU" sz="1400" dirty="0" smtClean="0">
                  <a:latin typeface="Bookman Old Style" pitchFamily="18" charset="0"/>
                </a:endParaRPr>
              </a:p>
              <a:p>
                <a:pPr algn="just"/>
                <a:endParaRPr lang="ru-RU" sz="1400" dirty="0" smtClean="0">
                  <a:latin typeface="Bookman Old Style" pitchFamily="18" charset="0"/>
                </a:endParaRPr>
              </a:p>
              <a:p>
                <a:pPr algn="just">
                  <a:lnSpc>
                    <a:spcPct val="80000"/>
                  </a:lnSpc>
                </a:pPr>
                <a:endParaRPr lang="ru-RU" sz="1400" dirty="0" smtClean="0">
                  <a:solidFill>
                    <a:schemeClr val="tx1"/>
                  </a:solidFill>
                  <a:latin typeface="Bookman Old Style" pitchFamily="18" charset="0"/>
                </a:endParaRPr>
              </a:p>
              <a:p>
                <a:pPr algn="just">
                  <a:lnSpc>
                    <a:spcPct val="80000"/>
                  </a:lnSpc>
                </a:pPr>
                <a:endParaRPr lang="ru-RU" sz="1400" dirty="0" smtClean="0">
                  <a:solidFill>
                    <a:schemeClr val="tx1"/>
                  </a:solidFill>
                  <a:latin typeface="Bookman Old Style" pitchFamily="18" charset="0"/>
                </a:endParaRPr>
              </a:p>
              <a:p>
                <a:pPr algn="just">
                  <a:lnSpc>
                    <a:spcPct val="80000"/>
                  </a:lnSpc>
                </a:pPr>
                <a:endParaRPr lang="ru-RU" sz="1400" dirty="0" smtClean="0">
                  <a:solidFill>
                    <a:schemeClr val="tx1"/>
                  </a:solidFill>
                  <a:latin typeface="Bookman Old Style" pitchFamily="18" charset="0"/>
                </a:endParaRPr>
              </a:p>
              <a:p>
                <a:pPr algn="ctr">
                  <a:lnSpc>
                    <a:spcPct val="80000"/>
                  </a:lnSpc>
                </a:pPr>
                <a:endParaRPr lang="ru-RU" sz="1400" dirty="0" smtClean="0">
                  <a:solidFill>
                    <a:schemeClr val="tx1"/>
                  </a:solidFill>
                  <a:latin typeface="Bookman Old Style" pitchFamily="18" charset="0"/>
                </a:endParaRPr>
              </a:p>
              <a:p>
                <a:pPr algn="ctr">
                  <a:lnSpc>
                    <a:spcPct val="80000"/>
                  </a:lnSpc>
                </a:pPr>
                <a:endParaRPr lang="ru-RU" sz="1400" dirty="0" smtClean="0">
                  <a:solidFill>
                    <a:schemeClr val="tx1"/>
                  </a:solidFill>
                  <a:latin typeface="Bookman Old Style" pitchFamily="18" charset="0"/>
                </a:endParaRPr>
              </a:p>
              <a:p>
                <a:pPr algn="ctr">
                  <a:lnSpc>
                    <a:spcPct val="80000"/>
                  </a:lnSpc>
                </a:pPr>
                <a:endParaRPr lang="ru-RU" sz="1400" dirty="0" smtClean="0">
                  <a:solidFill>
                    <a:schemeClr val="tx1"/>
                  </a:solidFill>
                  <a:latin typeface="Bookman Old Style" pitchFamily="18" charset="0"/>
                </a:endParaRPr>
              </a:p>
            </p:txBody>
          </p:sp>
          <p:grpSp>
            <p:nvGrpSpPr>
              <p:cNvPr id="768" name="Группа 777"/>
              <p:cNvGrpSpPr/>
              <p:nvPr/>
            </p:nvGrpSpPr>
            <p:grpSpPr>
              <a:xfrm>
                <a:off x="8429652" y="500042"/>
                <a:ext cx="357190" cy="357190"/>
                <a:chOff x="8429652" y="500042"/>
                <a:chExt cx="357190" cy="357190"/>
              </a:xfrm>
            </p:grpSpPr>
            <p:sp>
              <p:nvSpPr>
                <p:cNvPr id="769" name="Прямоугольник 768"/>
                <p:cNvSpPr/>
                <p:nvPr/>
              </p:nvSpPr>
              <p:spPr>
                <a:xfrm>
                  <a:off x="8429652" y="500042"/>
                  <a:ext cx="357190" cy="357190"/>
                </a:xfrm>
                <a:prstGeom prst="rect">
                  <a:avLst/>
                </a:prstGeom>
                <a:solidFill>
                  <a:srgbClr val="C00000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uk-UA"/>
                </a:p>
              </p:txBody>
            </p:sp>
            <p:cxnSp>
              <p:nvCxnSpPr>
                <p:cNvPr id="770" name="Прямая соединительная линия 769"/>
                <p:cNvCxnSpPr/>
                <p:nvPr/>
              </p:nvCxnSpPr>
              <p:spPr>
                <a:xfrm rot="16200000" flipH="1">
                  <a:off x="8501090" y="571480"/>
                  <a:ext cx="214314" cy="214314"/>
                </a:xfrm>
                <a:prstGeom prst="line">
                  <a:avLst/>
                </a:prstGeom>
                <a:ln w="57150">
                  <a:solidFill>
                    <a:schemeClr val="bg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802" name="Прямая соединительная линия 801"/>
                <p:cNvCxnSpPr/>
                <p:nvPr/>
              </p:nvCxnSpPr>
              <p:spPr>
                <a:xfrm rot="5400000">
                  <a:off x="8501090" y="571480"/>
                  <a:ext cx="214314" cy="214314"/>
                </a:xfrm>
                <a:prstGeom prst="line">
                  <a:avLst/>
                </a:prstGeom>
                <a:ln w="57150">
                  <a:solidFill>
                    <a:schemeClr val="bg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  <p:pic>
          <p:nvPicPr>
            <p:cNvPr id="19458" name="Picture 2" descr="Файл:Sidney Hall, Virgo, 1825.jpg"/>
            <p:cNvPicPr>
              <a:picLocks noChangeAspect="1" noChangeArrowheads="1"/>
            </p:cNvPicPr>
            <p:nvPr/>
          </p:nvPicPr>
          <p:blipFill>
            <a:blip r:embed="rId15"/>
            <a:srcRect/>
            <a:stretch>
              <a:fillRect/>
            </a:stretch>
          </p:blipFill>
          <p:spPr bwMode="auto">
            <a:xfrm>
              <a:off x="677664" y="2786058"/>
              <a:ext cx="5251658" cy="3643338"/>
            </a:xfrm>
            <a:prstGeom prst="rect">
              <a:avLst/>
            </a:prstGeom>
            <a:noFill/>
          </p:spPr>
        </p:pic>
      </p:grpSp>
      <p:pic>
        <p:nvPicPr>
          <p:cNvPr id="894" name="Picture 12" descr="MCj04326750000[1]">
            <a:hlinkClick r:id="rId16" action="ppaction://hlinksldjump"/>
          </p:cNvPr>
          <p:cNvPicPr>
            <a:picLocks noChangeAspect="1" noChangeArrowheads="1"/>
          </p:cNvPicPr>
          <p:nvPr/>
        </p:nvPicPr>
        <p:blipFill>
          <a:blip r:embed="rId17" cstate="print">
            <a:duotone>
              <a:schemeClr val="accent6">
                <a:shade val="45000"/>
                <a:satMod val="135000"/>
              </a:schemeClr>
              <a:prstClr val="white"/>
            </a:duotone>
          </a:blip>
          <a:srcRect/>
          <a:stretch>
            <a:fillRect/>
          </a:stretch>
        </p:blipFill>
        <p:spPr bwMode="auto">
          <a:xfrm>
            <a:off x="71406" y="5778000"/>
            <a:ext cx="1079999" cy="1080000"/>
          </a:xfrm>
          <a:prstGeom prst="rect">
            <a:avLst/>
          </a:prstGeom>
          <a:noFill/>
        </p:spPr>
      </p:pic>
    </p:spTree>
  </p:cSld>
  <p:clrMapOvr>
    <a:masterClrMapping/>
  </p:clrMapOvr>
  <p:transition advClick="0"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2000"/>
                                        <p:tgtEl>
                                          <p:spTgt spid="9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2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0" dur="2000"/>
                                        <p:tgtEl>
                                          <p:spTgt spid="9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2000"/>
                                        <p:tgtEl>
                                          <p:spTgt spid="9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2000"/>
                            </p:stCondLst>
                            <p:childTnLst>
                              <p:par>
                                <p:cTn id="15" presetID="2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89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89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  <p:seq concurrent="1" nextAc="seek">
              <p:cTn id="19" restart="whenNotActive" fill="hold" evtFilter="cancelBubble" nodeType="interactiveSeq">
                <p:stCondLst>
                  <p:cond evt="onClick" delay="0">
                    <p:tgtEl>
                      <p:spTgt spid="944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20" fill="hold">
                      <p:stCondLst>
                        <p:cond delay="0"/>
                      </p:stCondLst>
                      <p:childTnLst>
                        <p:par>
                          <p:cTn id="21" fill="hold">
                            <p:stCondLst>
                              <p:cond delay="0"/>
                            </p:stCondLst>
                            <p:childTnLst>
                              <p:par>
                                <p:cTn id="22" presetID="16" presetClass="entr" presetSubtype="2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Horizontal)">
                                      <p:cBhvr>
                                        <p:cTn id="24" dur="500"/>
                                        <p:tgtEl>
                                          <p:spTgt spid="80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944"/>
                  </p:tgtEl>
                </p:cond>
              </p:nextCondLst>
            </p:seq>
            <p:seq concurrent="1" nextAc="seek">
              <p:cTn id="25" restart="whenNotActive" fill="hold" evtFilter="cancelBubble" nodeType="interactiveSeq">
                <p:stCondLst>
                  <p:cond evt="onClick" delay="0">
                    <p:tgtEl>
                      <p:spTgt spid="803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26" fill="hold">
                      <p:stCondLst>
                        <p:cond delay="0"/>
                      </p:stCondLst>
                      <p:childTnLst>
                        <p:par>
                          <p:cTn id="27" fill="hold">
                            <p:stCondLst>
                              <p:cond delay="0"/>
                            </p:stCondLst>
                            <p:childTnLst>
                              <p:par>
                                <p:cTn id="28" presetID="16" presetClass="exit" presetSubtype="2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arn(inHorizontal)">
                                      <p:cBhvr>
                                        <p:cTn id="29" dur="500"/>
                                        <p:tgtEl>
                                          <p:spTgt spid="80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8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803"/>
                  </p:tgtEl>
                </p:cond>
              </p:nextCondLst>
            </p:seq>
          </p:childTnLst>
        </p:cTn>
      </p:par>
    </p:tnLst>
    <p:bldLst>
      <p:bldP spid="944" grpId="0" animBg="1"/>
    </p:bldLst>
  </p:timing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Овал 7"/>
          <p:cNvSpPr/>
          <p:nvPr/>
        </p:nvSpPr>
        <p:spPr>
          <a:xfrm>
            <a:off x="1161024" y="0"/>
            <a:ext cx="6840000" cy="6840000"/>
          </a:xfrm>
          <a:prstGeom prst="ellipse">
            <a:avLst/>
          </a:prstGeom>
          <a:solidFill>
            <a:srgbClr val="0036A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23" name="Овал 22"/>
          <p:cNvSpPr/>
          <p:nvPr/>
        </p:nvSpPr>
        <p:spPr>
          <a:xfrm>
            <a:off x="1428728" y="285728"/>
            <a:ext cx="6286544" cy="6286544"/>
          </a:xfrm>
          <a:prstGeom prst="ellipse">
            <a:avLst/>
          </a:prstGeom>
          <a:noFill/>
          <a:ln w="12700"/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24" name="Овал 23"/>
          <p:cNvSpPr/>
          <p:nvPr/>
        </p:nvSpPr>
        <p:spPr>
          <a:xfrm>
            <a:off x="1928794" y="785794"/>
            <a:ext cx="5286412" cy="5286412"/>
          </a:xfrm>
          <a:prstGeom prst="ellipse">
            <a:avLst/>
          </a:prstGeom>
          <a:noFill/>
          <a:ln w="12700"/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809" name="Овал 808"/>
          <p:cNvSpPr/>
          <p:nvPr/>
        </p:nvSpPr>
        <p:spPr>
          <a:xfrm>
            <a:off x="1285852" y="163710"/>
            <a:ext cx="6572296" cy="6516000"/>
          </a:xfrm>
          <a:prstGeom prst="ellipse">
            <a:avLst/>
          </a:prstGeom>
          <a:noFill/>
          <a:ln w="12700"/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cxnSp>
        <p:nvCxnSpPr>
          <p:cNvPr id="28" name="Прямая соединительная линия 27"/>
          <p:cNvCxnSpPr>
            <a:stCxn id="23" idx="3"/>
            <a:endCxn id="23" idx="7"/>
          </p:cNvCxnSpPr>
          <p:nvPr/>
        </p:nvCxnSpPr>
        <p:spPr>
          <a:xfrm rot="5400000" flipH="1" flipV="1">
            <a:off x="2349370" y="1206372"/>
            <a:ext cx="4445260" cy="4445256"/>
          </a:xfrm>
          <a:prstGeom prst="line">
            <a:avLst/>
          </a:prstGeom>
          <a:ln w="12700"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12" name="Прямая соединительная линия 11"/>
          <p:cNvCxnSpPr>
            <a:stCxn id="23" idx="0"/>
            <a:endCxn id="23" idx="4"/>
          </p:cNvCxnSpPr>
          <p:nvPr/>
        </p:nvCxnSpPr>
        <p:spPr>
          <a:xfrm rot="16200000" flipH="1">
            <a:off x="1428728" y="3429000"/>
            <a:ext cx="6286544" cy="1588"/>
          </a:xfrm>
          <a:prstGeom prst="line">
            <a:avLst/>
          </a:prstGeom>
          <a:ln w="12700"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30" name="Прямая соединительная линия 29"/>
          <p:cNvCxnSpPr>
            <a:stCxn id="23" idx="1"/>
            <a:endCxn id="23" idx="5"/>
          </p:cNvCxnSpPr>
          <p:nvPr/>
        </p:nvCxnSpPr>
        <p:spPr>
          <a:xfrm rot="16200000" flipH="1">
            <a:off x="2349370" y="1206372"/>
            <a:ext cx="4445260" cy="4445256"/>
          </a:xfrm>
          <a:prstGeom prst="line">
            <a:avLst/>
          </a:prstGeom>
          <a:ln w="12700"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807" name="Овал 806"/>
          <p:cNvSpPr/>
          <p:nvPr/>
        </p:nvSpPr>
        <p:spPr>
          <a:xfrm>
            <a:off x="2643174" y="2071678"/>
            <a:ext cx="3786214" cy="3786214"/>
          </a:xfrm>
          <a:prstGeom prst="ellipse">
            <a:avLst/>
          </a:prstGeom>
          <a:noFill/>
          <a:ln w="19050">
            <a:solidFill>
              <a:srgbClr val="C00000"/>
            </a:solidFill>
            <a:prstDash val="sysDash"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cxnSp>
        <p:nvCxnSpPr>
          <p:cNvPr id="10" name="Прямая соединительная линия 9"/>
          <p:cNvCxnSpPr>
            <a:stCxn id="23" idx="2"/>
            <a:endCxn id="23" idx="6"/>
          </p:cNvCxnSpPr>
          <p:nvPr/>
        </p:nvCxnSpPr>
        <p:spPr>
          <a:xfrm rot="10800000" flipH="1">
            <a:off x="1428728" y="3429000"/>
            <a:ext cx="6286544" cy="1588"/>
          </a:xfrm>
          <a:prstGeom prst="line">
            <a:avLst/>
          </a:prstGeom>
          <a:ln w="12700"/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13" name="Овал 12"/>
          <p:cNvSpPr/>
          <p:nvPr/>
        </p:nvSpPr>
        <p:spPr>
          <a:xfrm>
            <a:off x="3428992" y="2285992"/>
            <a:ext cx="2286016" cy="2286016"/>
          </a:xfrm>
          <a:prstGeom prst="ellipse">
            <a:avLst/>
          </a:prstGeom>
          <a:noFill/>
          <a:ln w="12700"/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grpSp>
        <p:nvGrpSpPr>
          <p:cNvPr id="2" name="Группа 359"/>
          <p:cNvGrpSpPr/>
          <p:nvPr/>
        </p:nvGrpSpPr>
        <p:grpSpPr>
          <a:xfrm rot="684282">
            <a:off x="4805835" y="2798468"/>
            <a:ext cx="955301" cy="1073931"/>
            <a:chOff x="4940036" y="2439714"/>
            <a:chExt cx="1186162" cy="1333461"/>
          </a:xfrm>
        </p:grpSpPr>
        <p:sp>
          <p:nvSpPr>
            <p:cNvPr id="83" name="8-конечная звезда 82"/>
            <p:cNvSpPr/>
            <p:nvPr/>
          </p:nvSpPr>
          <p:spPr>
            <a:xfrm rot="578312">
              <a:off x="5261829" y="3077799"/>
              <a:ext cx="90000" cy="90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4" name="8-конечная звезда 83"/>
            <p:cNvSpPr/>
            <p:nvPr/>
          </p:nvSpPr>
          <p:spPr>
            <a:xfrm rot="21105294">
              <a:off x="5363088" y="3005642"/>
              <a:ext cx="79200" cy="79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5" name="8-конечная звезда 84"/>
            <p:cNvSpPr/>
            <p:nvPr/>
          </p:nvSpPr>
          <p:spPr>
            <a:xfrm rot="21105294">
              <a:off x="5505486" y="3148039"/>
              <a:ext cx="72000" cy="72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6" name="8-конечная звезда 85"/>
            <p:cNvSpPr/>
            <p:nvPr/>
          </p:nvSpPr>
          <p:spPr>
            <a:xfrm rot="19358116">
              <a:off x="5585146" y="3708375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8" name="8-конечная звезда 87"/>
            <p:cNvSpPr/>
            <p:nvPr/>
          </p:nvSpPr>
          <p:spPr>
            <a:xfrm rot="19358116">
              <a:off x="5494317" y="3565499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9" name="8-конечная звезда 88"/>
            <p:cNvSpPr/>
            <p:nvPr/>
          </p:nvSpPr>
          <p:spPr>
            <a:xfrm rot="19358116">
              <a:off x="5442270" y="3442014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90" name="8-конечная звезда 89"/>
            <p:cNvSpPr/>
            <p:nvPr/>
          </p:nvSpPr>
          <p:spPr>
            <a:xfrm rot="19358116">
              <a:off x="5436487" y="3293354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92" name="Прямая соединительная линия 91"/>
            <p:cNvCxnSpPr>
              <a:stCxn id="84" idx="1"/>
              <a:endCxn id="85" idx="6"/>
            </p:cNvCxnSpPr>
            <p:nvPr/>
          </p:nvCxnSpPr>
          <p:spPr>
            <a:xfrm rot="16200000" flipH="1">
              <a:off x="5445633" y="3057720"/>
              <a:ext cx="79473" cy="10190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6" name="Прямая соединительная линия 95"/>
            <p:cNvCxnSpPr>
              <a:stCxn id="83" idx="1"/>
              <a:endCxn id="90" idx="6"/>
            </p:cNvCxnSpPr>
            <p:nvPr/>
          </p:nvCxnSpPr>
          <p:spPr>
            <a:xfrm rot="16200000" flipH="1">
              <a:off x="5319442" y="3172926"/>
              <a:ext cx="137551" cy="11069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0" name="Прямая соединительная линия 99"/>
            <p:cNvCxnSpPr>
              <a:stCxn id="84" idx="3"/>
              <a:endCxn id="83" idx="7"/>
            </p:cNvCxnSpPr>
            <p:nvPr/>
          </p:nvCxnSpPr>
          <p:spPr>
            <a:xfrm rot="5400000">
              <a:off x="5351367" y="3069130"/>
              <a:ext cx="19787" cy="3546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3" name="Прямая соединительная линия 102"/>
            <p:cNvCxnSpPr>
              <a:stCxn id="85" idx="3"/>
              <a:endCxn id="90" idx="0"/>
            </p:cNvCxnSpPr>
            <p:nvPr/>
          </p:nvCxnSpPr>
          <p:spPr>
            <a:xfrm rot="5400000">
              <a:off x="5450595" y="3231081"/>
              <a:ext cx="87548" cy="5115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6" name="Прямая соединительная линия 105"/>
            <p:cNvCxnSpPr>
              <a:stCxn id="90" idx="2"/>
              <a:endCxn id="89" idx="7"/>
            </p:cNvCxnSpPr>
            <p:nvPr/>
          </p:nvCxnSpPr>
          <p:spPr>
            <a:xfrm rot="16200000" flipH="1">
              <a:off x="5413872" y="3377199"/>
              <a:ext cx="116642" cy="1356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9" name="Прямая соединительная линия 108"/>
            <p:cNvCxnSpPr>
              <a:stCxn id="89" idx="2"/>
              <a:endCxn id="88" idx="6"/>
            </p:cNvCxnSpPr>
            <p:nvPr/>
          </p:nvCxnSpPr>
          <p:spPr>
            <a:xfrm rot="16200000" flipH="1">
              <a:off x="5464702" y="3529795"/>
              <a:ext cx="71983" cy="1272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0" name="Прямая соединительная линия 119"/>
            <p:cNvCxnSpPr>
              <a:stCxn id="88" idx="2"/>
              <a:endCxn id="86" idx="6"/>
            </p:cNvCxnSpPr>
            <p:nvPr/>
          </p:nvCxnSpPr>
          <p:spPr>
            <a:xfrm rot="16200000" flipH="1">
              <a:off x="5526444" y="3643585"/>
              <a:ext cx="91374" cy="5150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28" name="8-конечная звезда 127"/>
            <p:cNvSpPr/>
            <p:nvPr/>
          </p:nvSpPr>
          <p:spPr>
            <a:xfrm rot="19358116">
              <a:off x="5075043" y="2871397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 dirty="0"/>
            </a:p>
          </p:txBody>
        </p:sp>
        <p:sp>
          <p:nvSpPr>
            <p:cNvPr id="129" name="8-конечная звезда 128"/>
            <p:cNvSpPr/>
            <p:nvPr/>
          </p:nvSpPr>
          <p:spPr>
            <a:xfrm rot="19358116">
              <a:off x="5225788" y="2439714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0" name="8-конечная звезда 129"/>
            <p:cNvSpPr/>
            <p:nvPr/>
          </p:nvSpPr>
          <p:spPr>
            <a:xfrm rot="19358116">
              <a:off x="4940036" y="2654028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59" name="8-конечная звезда 258"/>
            <p:cNvSpPr/>
            <p:nvPr/>
          </p:nvSpPr>
          <p:spPr>
            <a:xfrm rot="19358116">
              <a:off x="5225788" y="279690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60" name="8-конечная звезда 259"/>
            <p:cNvSpPr/>
            <p:nvPr/>
          </p:nvSpPr>
          <p:spPr>
            <a:xfrm rot="19358116">
              <a:off x="5582977" y="2654028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61" name="8-конечная звезда 260"/>
            <p:cNvSpPr/>
            <p:nvPr/>
          </p:nvSpPr>
          <p:spPr>
            <a:xfrm rot="19358116">
              <a:off x="5650801" y="3150479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62" name="8-конечная звезда 261"/>
            <p:cNvSpPr/>
            <p:nvPr/>
          </p:nvSpPr>
          <p:spPr>
            <a:xfrm>
              <a:off x="5715008" y="2928934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 dirty="0"/>
            </a:p>
          </p:txBody>
        </p:sp>
        <p:sp>
          <p:nvSpPr>
            <p:cNvPr id="263" name="8-конечная звезда 262"/>
            <p:cNvSpPr/>
            <p:nvPr/>
          </p:nvSpPr>
          <p:spPr>
            <a:xfrm>
              <a:off x="5286380" y="2643182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 dirty="0"/>
            </a:p>
          </p:txBody>
        </p:sp>
        <p:sp>
          <p:nvSpPr>
            <p:cNvPr id="264" name="8-конечная звезда 263"/>
            <p:cNvSpPr/>
            <p:nvPr/>
          </p:nvSpPr>
          <p:spPr>
            <a:xfrm>
              <a:off x="6072198" y="2857496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 dirty="0"/>
            </a:p>
          </p:txBody>
        </p:sp>
        <p:cxnSp>
          <p:nvCxnSpPr>
            <p:cNvPr id="265" name="Прямая соединительная линия 264"/>
            <p:cNvCxnSpPr>
              <a:stCxn id="128" idx="2"/>
              <a:endCxn id="83" idx="5"/>
            </p:cNvCxnSpPr>
            <p:nvPr/>
          </p:nvCxnSpPr>
          <p:spPr>
            <a:xfrm rot="16200000" flipH="1">
              <a:off x="5101177" y="2906492"/>
              <a:ext cx="182398" cy="17681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8" name="Прямая соединительная линия 267"/>
            <p:cNvCxnSpPr>
              <a:stCxn id="128" idx="6"/>
              <a:endCxn id="130" idx="2"/>
            </p:cNvCxnSpPr>
            <p:nvPr/>
          </p:nvCxnSpPr>
          <p:spPr>
            <a:xfrm rot="16200000" flipV="1">
              <a:off x="4946469" y="2739440"/>
              <a:ext cx="172604" cy="9869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1" name="Прямая соединительная линия 270"/>
            <p:cNvCxnSpPr>
              <a:stCxn id="129" idx="4"/>
              <a:endCxn id="130" idx="0"/>
            </p:cNvCxnSpPr>
            <p:nvPr/>
          </p:nvCxnSpPr>
          <p:spPr>
            <a:xfrm rot="10800000" flipV="1">
              <a:off x="4988495" y="2483100"/>
              <a:ext cx="242834" cy="18154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5" name="Прямая соединительная линия 274"/>
            <p:cNvCxnSpPr>
              <a:stCxn id="259" idx="5"/>
              <a:endCxn id="128" idx="0"/>
            </p:cNvCxnSpPr>
            <p:nvPr/>
          </p:nvCxnSpPr>
          <p:spPr>
            <a:xfrm rot="16200000" flipH="1" flipV="1">
              <a:off x="5137609" y="2790055"/>
              <a:ext cx="58157" cy="11867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8" name="Прямая соединительная линия 277"/>
            <p:cNvCxnSpPr>
              <a:stCxn id="263" idx="3"/>
              <a:endCxn id="259" idx="7"/>
            </p:cNvCxnSpPr>
            <p:nvPr/>
          </p:nvCxnSpPr>
          <p:spPr>
            <a:xfrm rot="5400000">
              <a:off x="5221398" y="2724252"/>
              <a:ext cx="107868" cy="3791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2" name="Прямая соединительная линия 281"/>
            <p:cNvCxnSpPr>
              <a:stCxn id="260" idx="6"/>
              <a:endCxn id="129" idx="1"/>
            </p:cNvCxnSpPr>
            <p:nvPr/>
          </p:nvCxnSpPr>
          <p:spPr>
            <a:xfrm rot="16200000" flipV="1">
              <a:off x="5341936" y="2407914"/>
              <a:ext cx="189268" cy="31404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7" name="Прямая соединительная линия 286"/>
            <p:cNvCxnSpPr>
              <a:stCxn id="260" idx="4"/>
              <a:endCxn id="263" idx="0"/>
            </p:cNvCxnSpPr>
            <p:nvPr/>
          </p:nvCxnSpPr>
          <p:spPr>
            <a:xfrm rot="10800000">
              <a:off x="5340380" y="2670182"/>
              <a:ext cx="248138" cy="2723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4" name="Прямая соединительная линия 293"/>
            <p:cNvCxnSpPr>
              <a:stCxn id="86" idx="0"/>
              <a:endCxn id="261" idx="3"/>
            </p:cNvCxnSpPr>
            <p:nvPr/>
          </p:nvCxnSpPr>
          <p:spPr>
            <a:xfrm flipV="1">
              <a:off x="5643297" y="3186320"/>
              <a:ext cx="23112" cy="53479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2" name="Прямая соединительная линия 301"/>
            <p:cNvCxnSpPr>
              <a:stCxn id="262" idx="2"/>
              <a:endCxn id="261" idx="0"/>
            </p:cNvCxnSpPr>
            <p:nvPr/>
          </p:nvCxnSpPr>
          <p:spPr>
            <a:xfrm rot="5400000">
              <a:off x="5625248" y="3040794"/>
              <a:ext cx="174621" cy="5890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5" name="Прямая соединительная линия 304"/>
            <p:cNvCxnSpPr>
              <a:stCxn id="264" idx="4"/>
              <a:endCxn id="260" idx="1"/>
            </p:cNvCxnSpPr>
            <p:nvPr/>
          </p:nvCxnSpPr>
          <p:spPr>
            <a:xfrm rot="10800000">
              <a:off x="5636738" y="2684616"/>
              <a:ext cx="435460" cy="19988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0" name="Прямая соединительная линия 309"/>
            <p:cNvCxnSpPr>
              <a:stCxn id="264" idx="3"/>
              <a:endCxn id="262" idx="0"/>
            </p:cNvCxnSpPr>
            <p:nvPr/>
          </p:nvCxnSpPr>
          <p:spPr>
            <a:xfrm rot="5400000">
              <a:off x="5898384" y="2774212"/>
              <a:ext cx="52346" cy="31109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3" name="Группа 361"/>
          <p:cNvGrpSpPr/>
          <p:nvPr/>
        </p:nvGrpSpPr>
        <p:grpSpPr>
          <a:xfrm rot="566496">
            <a:off x="5490804" y="2555408"/>
            <a:ext cx="738836" cy="811859"/>
            <a:chOff x="5722238" y="1868210"/>
            <a:chExt cx="1036132" cy="1138538"/>
          </a:xfrm>
        </p:grpSpPr>
        <p:sp>
          <p:nvSpPr>
            <p:cNvPr id="317" name="8-конечная звезда 316"/>
            <p:cNvSpPr/>
            <p:nvPr/>
          </p:nvSpPr>
          <p:spPr>
            <a:xfrm rot="19358116">
              <a:off x="5870898" y="2156130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20" name="8-конечная звезда 319"/>
            <p:cNvSpPr/>
            <p:nvPr/>
          </p:nvSpPr>
          <p:spPr>
            <a:xfrm rot="19358116">
              <a:off x="6137259" y="2299006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21" name="8-конечная звезда 320"/>
            <p:cNvSpPr/>
            <p:nvPr/>
          </p:nvSpPr>
          <p:spPr>
            <a:xfrm rot="19358116">
              <a:off x="6299525" y="2727634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22" name="8-конечная звезда 321"/>
            <p:cNvSpPr/>
            <p:nvPr/>
          </p:nvSpPr>
          <p:spPr>
            <a:xfrm rot="19358116">
              <a:off x="6565887" y="2941948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23" name="8-конечная звезда 322"/>
            <p:cNvSpPr/>
            <p:nvPr/>
          </p:nvSpPr>
          <p:spPr>
            <a:xfrm rot="19358116">
              <a:off x="5864476" y="2225400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24" name="8-конечная звезда 323"/>
            <p:cNvSpPr/>
            <p:nvPr/>
          </p:nvSpPr>
          <p:spPr>
            <a:xfrm rot="19358116">
              <a:off x="6011605" y="2296838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25" name="8-конечная звезда 324"/>
            <p:cNvSpPr/>
            <p:nvPr/>
          </p:nvSpPr>
          <p:spPr>
            <a:xfrm rot="19358116">
              <a:off x="6583109" y="2725465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26" name="8-конечная звезда 325"/>
            <p:cNvSpPr/>
            <p:nvPr/>
          </p:nvSpPr>
          <p:spPr>
            <a:xfrm rot="19358116">
              <a:off x="6440233" y="2654028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27" name="8-конечная звезда 326"/>
            <p:cNvSpPr/>
            <p:nvPr/>
          </p:nvSpPr>
          <p:spPr>
            <a:xfrm rot="19358116">
              <a:off x="6440233" y="2225399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28" name="8-конечная звезда 327"/>
            <p:cNvSpPr/>
            <p:nvPr/>
          </p:nvSpPr>
          <p:spPr>
            <a:xfrm rot="19358116">
              <a:off x="6154481" y="2153962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29" name="8-конечная звезда 328"/>
            <p:cNvSpPr/>
            <p:nvPr/>
          </p:nvSpPr>
          <p:spPr>
            <a:xfrm rot="19358116">
              <a:off x="6083043" y="1868210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30" name="8-конечная звезда 329"/>
            <p:cNvSpPr/>
            <p:nvPr/>
          </p:nvSpPr>
          <p:spPr>
            <a:xfrm rot="19358116">
              <a:off x="5793676" y="2078907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 dirty="0"/>
            </a:p>
          </p:txBody>
        </p:sp>
        <p:sp>
          <p:nvSpPr>
            <p:cNvPr id="331" name="8-конечная звезда 330"/>
            <p:cNvSpPr/>
            <p:nvPr/>
          </p:nvSpPr>
          <p:spPr>
            <a:xfrm rot="19358116">
              <a:off x="5722238" y="2078908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 dirty="0"/>
            </a:p>
          </p:txBody>
        </p:sp>
        <p:sp>
          <p:nvSpPr>
            <p:cNvPr id="332" name="8-конечная звезда 331"/>
            <p:cNvSpPr/>
            <p:nvPr/>
          </p:nvSpPr>
          <p:spPr>
            <a:xfrm rot="21342597">
              <a:off x="6287807" y="2644478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 dirty="0"/>
            </a:p>
          </p:txBody>
        </p:sp>
        <p:sp>
          <p:nvSpPr>
            <p:cNvPr id="333" name="8-конечная звезда 332"/>
            <p:cNvSpPr/>
            <p:nvPr/>
          </p:nvSpPr>
          <p:spPr>
            <a:xfrm rot="21342597">
              <a:off x="6230567" y="2087171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 dirty="0"/>
            </a:p>
          </p:txBody>
        </p:sp>
        <p:cxnSp>
          <p:nvCxnSpPr>
            <p:cNvPr id="334" name="Прямая соединительная линия 333"/>
            <p:cNvCxnSpPr>
              <a:stCxn id="326" idx="7"/>
              <a:endCxn id="327" idx="3"/>
            </p:cNvCxnSpPr>
            <p:nvPr/>
          </p:nvCxnSpPr>
          <p:spPr>
            <a:xfrm rot="16200000" flipV="1">
              <a:off x="6279680" y="2463127"/>
              <a:ext cx="375107" cy="717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8" name="Прямая соединительная линия 337"/>
            <p:cNvCxnSpPr>
              <a:stCxn id="325" idx="6"/>
              <a:endCxn id="326" idx="1"/>
            </p:cNvCxnSpPr>
            <p:nvPr/>
          </p:nvCxnSpPr>
          <p:spPr>
            <a:xfrm rot="16200000" flipV="1">
              <a:off x="6520664" y="2657946"/>
              <a:ext cx="46391" cy="9972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41" name="8-конечная звезда 340"/>
            <p:cNvSpPr/>
            <p:nvPr/>
          </p:nvSpPr>
          <p:spPr>
            <a:xfrm rot="19358116">
              <a:off x="6722370" y="2650413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 dirty="0"/>
            </a:p>
          </p:txBody>
        </p:sp>
        <p:cxnSp>
          <p:nvCxnSpPr>
            <p:cNvPr id="342" name="Прямая соединительная линия 341"/>
            <p:cNvCxnSpPr>
              <a:stCxn id="341" idx="4"/>
              <a:endCxn id="325" idx="0"/>
            </p:cNvCxnSpPr>
            <p:nvPr/>
          </p:nvCxnSpPr>
          <p:spPr>
            <a:xfrm rot="10800000" flipV="1">
              <a:off x="6631568" y="2679337"/>
              <a:ext cx="94496" cy="5674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5" name="Прямая соединительная линия 344"/>
            <p:cNvCxnSpPr>
              <a:stCxn id="326" idx="6"/>
              <a:endCxn id="328" idx="2"/>
            </p:cNvCxnSpPr>
            <p:nvPr/>
          </p:nvCxnSpPr>
          <p:spPr>
            <a:xfrm rot="16200000" flipV="1">
              <a:off x="6095783" y="2304505"/>
              <a:ext cx="457148" cy="25298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6" name="Прямая соединительная линия 345"/>
            <p:cNvCxnSpPr>
              <a:stCxn id="328" idx="4"/>
              <a:endCxn id="320" idx="6"/>
            </p:cNvCxnSpPr>
            <p:nvPr/>
          </p:nvCxnSpPr>
          <p:spPr>
            <a:xfrm rot="10800000" flipV="1">
              <a:off x="6149996" y="2197347"/>
              <a:ext cx="10026" cy="10830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7" name="Прямая соединительная линия 346"/>
            <p:cNvCxnSpPr>
              <a:stCxn id="320" idx="3"/>
              <a:endCxn id="332" idx="6"/>
            </p:cNvCxnSpPr>
            <p:nvPr/>
          </p:nvCxnSpPr>
          <p:spPr>
            <a:xfrm rot="16200000" flipH="1">
              <a:off x="6094402" y="2434469"/>
              <a:ext cx="281010" cy="13910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8" name="Прямая соединительная линия 347"/>
            <p:cNvCxnSpPr>
              <a:stCxn id="332" idx="2"/>
              <a:endCxn id="321" idx="6"/>
            </p:cNvCxnSpPr>
            <p:nvPr/>
          </p:nvCxnSpPr>
          <p:spPr>
            <a:xfrm rot="16200000" flipH="1">
              <a:off x="6282780" y="2704800"/>
              <a:ext cx="53855" cy="510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9" name="Прямая соединительная линия 348"/>
            <p:cNvCxnSpPr>
              <a:stCxn id="321" idx="1"/>
              <a:endCxn id="322" idx="5"/>
            </p:cNvCxnSpPr>
            <p:nvPr/>
          </p:nvCxnSpPr>
          <p:spPr>
            <a:xfrm rot="16200000" flipH="1">
              <a:off x="6362254" y="2766122"/>
              <a:ext cx="205704" cy="20213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3" name="Прямая соединительная линия 372"/>
            <p:cNvCxnSpPr>
              <a:stCxn id="329" idx="2"/>
              <a:endCxn id="328" idx="6"/>
            </p:cNvCxnSpPr>
            <p:nvPr/>
          </p:nvCxnSpPr>
          <p:spPr>
            <a:xfrm rot="16200000" flipH="1">
              <a:off x="6024345" y="2018753"/>
              <a:ext cx="242834" cy="3866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4" name="Прямая соединительная линия 373"/>
            <p:cNvCxnSpPr>
              <a:stCxn id="324" idx="1"/>
              <a:endCxn id="320" idx="5"/>
            </p:cNvCxnSpPr>
            <p:nvPr/>
          </p:nvCxnSpPr>
          <p:spPr>
            <a:xfrm rot="5400000" flipH="1" flipV="1">
              <a:off x="6101294" y="2291172"/>
              <a:ext cx="324" cy="7218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5" name="Прямая соединительная линия 374"/>
            <p:cNvCxnSpPr>
              <a:stCxn id="323" idx="2"/>
              <a:endCxn id="324" idx="5"/>
            </p:cNvCxnSpPr>
            <p:nvPr/>
          </p:nvCxnSpPr>
          <p:spPr>
            <a:xfrm rot="16200000" flipH="1">
              <a:off x="5936657" y="2245064"/>
              <a:ext cx="46392" cy="10398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6" name="Прямая соединительная линия 375"/>
            <p:cNvCxnSpPr>
              <a:stCxn id="317" idx="3"/>
              <a:endCxn id="323" idx="3"/>
            </p:cNvCxnSpPr>
            <p:nvPr/>
          </p:nvCxnSpPr>
          <p:spPr>
            <a:xfrm rot="5400000">
              <a:off x="5864182" y="2244349"/>
              <a:ext cx="58519" cy="1110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7" name="Прямая соединительная линия 376"/>
            <p:cNvCxnSpPr>
              <a:stCxn id="328" idx="4"/>
              <a:endCxn id="317" idx="1"/>
            </p:cNvCxnSpPr>
            <p:nvPr/>
          </p:nvCxnSpPr>
          <p:spPr>
            <a:xfrm rot="10800000">
              <a:off x="5935410" y="2192836"/>
              <a:ext cx="224612" cy="451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2" name="Прямая соединительная линия 391"/>
            <p:cNvCxnSpPr>
              <a:stCxn id="323" idx="6"/>
              <a:endCxn id="331" idx="4"/>
            </p:cNvCxnSpPr>
            <p:nvPr/>
          </p:nvCxnSpPr>
          <p:spPr>
            <a:xfrm rot="16200000" flipV="1">
              <a:off x="5738957" y="2094808"/>
              <a:ext cx="123109" cy="14915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3" name="Прямая соединительная линия 392"/>
            <p:cNvCxnSpPr>
              <a:stCxn id="331" idx="5"/>
              <a:endCxn id="330" idx="4"/>
            </p:cNvCxnSpPr>
            <p:nvPr/>
          </p:nvCxnSpPr>
          <p:spPr>
            <a:xfrm rot="16200000" flipH="1">
              <a:off x="5753225" y="2063687"/>
              <a:ext cx="13315" cy="7497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4" name="Прямая соединительная линия 393"/>
            <p:cNvCxnSpPr>
              <a:stCxn id="330" idx="0"/>
              <a:endCxn id="317" idx="6"/>
            </p:cNvCxnSpPr>
            <p:nvPr/>
          </p:nvCxnSpPr>
          <p:spPr>
            <a:xfrm>
              <a:off x="5825982" y="2085983"/>
              <a:ext cx="57653" cy="7679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2" name="Прямая соединительная линия 401"/>
            <p:cNvCxnSpPr>
              <a:stCxn id="326" idx="5"/>
              <a:endCxn id="332" idx="0"/>
            </p:cNvCxnSpPr>
            <p:nvPr/>
          </p:nvCxnSpPr>
          <p:spPr>
            <a:xfrm rot="16200000" flipV="1">
              <a:off x="6373961" y="2610929"/>
              <a:ext cx="16309" cy="11671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7" name="Прямая соединительная линия 406"/>
            <p:cNvCxnSpPr>
              <a:stCxn id="333" idx="3"/>
              <a:endCxn id="328" idx="0"/>
            </p:cNvCxnSpPr>
            <p:nvPr/>
          </p:nvCxnSpPr>
          <p:spPr>
            <a:xfrm rot="5400000">
              <a:off x="6206480" y="2131099"/>
              <a:ext cx="29938" cy="3701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4" name="Группа 360"/>
          <p:cNvGrpSpPr/>
          <p:nvPr/>
        </p:nvGrpSpPr>
        <p:grpSpPr>
          <a:xfrm>
            <a:off x="5865115" y="3286124"/>
            <a:ext cx="719265" cy="1329114"/>
            <a:chOff x="6522518" y="3086269"/>
            <a:chExt cx="719265" cy="1329114"/>
          </a:xfrm>
        </p:grpSpPr>
        <p:sp>
          <p:nvSpPr>
            <p:cNvPr id="411" name="8-конечная звезда 410"/>
            <p:cNvSpPr/>
            <p:nvPr/>
          </p:nvSpPr>
          <p:spPr>
            <a:xfrm rot="19358116">
              <a:off x="7166183" y="3880039"/>
              <a:ext cx="75600" cy="756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12" name="8-конечная звезда 411"/>
            <p:cNvSpPr/>
            <p:nvPr/>
          </p:nvSpPr>
          <p:spPr>
            <a:xfrm rot="19358116">
              <a:off x="6658163" y="3581966"/>
              <a:ext cx="72000" cy="72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13" name="8-конечная звезда 412"/>
            <p:cNvSpPr/>
            <p:nvPr/>
          </p:nvSpPr>
          <p:spPr>
            <a:xfrm rot="19358116">
              <a:off x="6868862" y="3578468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14" name="8-конечная звезда 413"/>
            <p:cNvSpPr/>
            <p:nvPr/>
          </p:nvSpPr>
          <p:spPr>
            <a:xfrm rot="19358116">
              <a:off x="6947529" y="3089885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15" name="8-конечная звезда 414"/>
            <p:cNvSpPr/>
            <p:nvPr/>
          </p:nvSpPr>
          <p:spPr>
            <a:xfrm rot="19358116">
              <a:off x="7011737" y="3439846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16" name="8-конечная звезда 415"/>
            <p:cNvSpPr/>
            <p:nvPr/>
          </p:nvSpPr>
          <p:spPr>
            <a:xfrm rot="19358116" flipV="1">
              <a:off x="7017303" y="3302535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17" name="8-конечная звезда 416"/>
            <p:cNvSpPr/>
            <p:nvPr/>
          </p:nvSpPr>
          <p:spPr>
            <a:xfrm rot="19358116">
              <a:off x="6876091" y="387570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18" name="8-конечная звезда 417"/>
            <p:cNvSpPr/>
            <p:nvPr/>
          </p:nvSpPr>
          <p:spPr>
            <a:xfrm rot="19358116">
              <a:off x="7086790" y="3657772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20" name="8-конечная звезда 419"/>
            <p:cNvSpPr/>
            <p:nvPr/>
          </p:nvSpPr>
          <p:spPr>
            <a:xfrm rot="19358116">
              <a:off x="6729600" y="4157840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421" name="Прямая соединительная линия 420"/>
            <p:cNvCxnSpPr>
              <a:stCxn id="416" idx="6"/>
              <a:endCxn id="414" idx="2"/>
            </p:cNvCxnSpPr>
            <p:nvPr/>
          </p:nvCxnSpPr>
          <p:spPr>
            <a:xfrm rot="5400000" flipH="1">
              <a:off x="6919866" y="3209394"/>
              <a:ext cx="205219" cy="6312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4" name="Прямая соединительная линия 423"/>
            <p:cNvCxnSpPr>
              <a:stCxn id="415" idx="7"/>
              <a:endCxn id="416" idx="6"/>
            </p:cNvCxnSpPr>
            <p:nvPr/>
          </p:nvCxnSpPr>
          <p:spPr>
            <a:xfrm rot="5400000" flipH="1" flipV="1">
              <a:off x="6999919" y="3385968"/>
              <a:ext cx="96522" cy="1171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8" name="Прямая соединительная линия 427"/>
            <p:cNvCxnSpPr>
              <a:stCxn id="418" idx="7"/>
              <a:endCxn id="415" idx="1"/>
            </p:cNvCxnSpPr>
            <p:nvPr/>
          </p:nvCxnSpPr>
          <p:spPr>
            <a:xfrm rot="16200000" flipV="1">
              <a:off x="6992591" y="3543340"/>
              <a:ext cx="187498" cy="4168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1" name="Прямая соединительная линия 430"/>
            <p:cNvCxnSpPr>
              <a:stCxn id="413" idx="0"/>
              <a:endCxn id="415" idx="4"/>
            </p:cNvCxnSpPr>
            <p:nvPr/>
          </p:nvCxnSpPr>
          <p:spPr>
            <a:xfrm flipV="1">
              <a:off x="6917321" y="3483232"/>
              <a:ext cx="99957" cy="10585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6" name="Прямая соединительная линия 435"/>
            <p:cNvCxnSpPr>
              <a:stCxn id="412" idx="1"/>
              <a:endCxn id="413" idx="4"/>
            </p:cNvCxnSpPr>
            <p:nvPr/>
          </p:nvCxnSpPr>
          <p:spPr>
            <a:xfrm rot="5400000" flipH="1" flipV="1">
              <a:off x="6801675" y="3550022"/>
              <a:ext cx="895" cy="14455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9" name="Прямая соединительная линия 438"/>
            <p:cNvCxnSpPr>
              <a:stCxn id="411" idx="6"/>
              <a:endCxn id="418" idx="2"/>
            </p:cNvCxnSpPr>
            <p:nvPr/>
          </p:nvCxnSpPr>
          <p:spPr>
            <a:xfrm rot="16200000" flipV="1">
              <a:off x="7049520" y="3756272"/>
              <a:ext cx="197718" cy="6532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2" name="Прямая соединительная линия 441"/>
            <p:cNvCxnSpPr>
              <a:stCxn id="417" idx="6"/>
              <a:endCxn id="413" idx="2"/>
            </p:cNvCxnSpPr>
            <p:nvPr/>
          </p:nvCxnSpPr>
          <p:spPr>
            <a:xfrm rot="5400000" flipH="1" flipV="1">
              <a:off x="6772318" y="3741315"/>
              <a:ext cx="254317" cy="2554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8" name="Прямая соединительная линия 447"/>
            <p:cNvCxnSpPr>
              <a:stCxn id="417" idx="0"/>
              <a:endCxn id="411" idx="5"/>
            </p:cNvCxnSpPr>
            <p:nvPr/>
          </p:nvCxnSpPr>
          <p:spPr>
            <a:xfrm>
              <a:off x="6924550" y="3886317"/>
              <a:ext cx="241968" cy="2650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2" name="Прямая соединительная линия 451"/>
            <p:cNvCxnSpPr>
              <a:stCxn id="417" idx="4"/>
              <a:endCxn id="420" idx="0"/>
            </p:cNvCxnSpPr>
            <p:nvPr/>
          </p:nvCxnSpPr>
          <p:spPr>
            <a:xfrm rot="10800000" flipV="1">
              <a:off x="6761906" y="3919088"/>
              <a:ext cx="119726" cy="24582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56" name="8-конечная звезда 455"/>
            <p:cNvSpPr/>
            <p:nvPr/>
          </p:nvSpPr>
          <p:spPr>
            <a:xfrm rot="19358116">
              <a:off x="7097638" y="4097246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 dirty="0"/>
            </a:p>
          </p:txBody>
        </p:sp>
        <p:sp>
          <p:nvSpPr>
            <p:cNvPr id="457" name="8-конечная звезда 456"/>
            <p:cNvSpPr/>
            <p:nvPr/>
          </p:nvSpPr>
          <p:spPr>
            <a:xfrm rot="19358116">
              <a:off x="6947528" y="4232892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 dirty="0"/>
            </a:p>
          </p:txBody>
        </p:sp>
        <p:cxnSp>
          <p:nvCxnSpPr>
            <p:cNvPr id="458" name="Прямая соединительная линия 457"/>
            <p:cNvCxnSpPr>
              <a:stCxn id="456" idx="7"/>
              <a:endCxn id="411" idx="3"/>
            </p:cNvCxnSpPr>
            <p:nvPr/>
          </p:nvCxnSpPr>
          <p:spPr>
            <a:xfrm rot="5400000" flipH="1" flipV="1">
              <a:off x="7092503" y="3991027"/>
              <a:ext cx="142181" cy="7073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1" name="Прямая соединительная линия 460"/>
            <p:cNvCxnSpPr>
              <a:stCxn id="457" idx="0"/>
              <a:endCxn id="456" idx="4"/>
            </p:cNvCxnSpPr>
            <p:nvPr/>
          </p:nvCxnSpPr>
          <p:spPr>
            <a:xfrm flipV="1">
              <a:off x="6995987" y="4140632"/>
              <a:ext cx="107192" cy="10287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4" name="Прямая соединительная линия 463"/>
            <p:cNvCxnSpPr>
              <a:stCxn id="420" idx="3"/>
              <a:endCxn id="457" idx="6"/>
            </p:cNvCxnSpPr>
            <p:nvPr/>
          </p:nvCxnSpPr>
          <p:spPr>
            <a:xfrm rot="16200000" flipH="1">
              <a:off x="6829299" y="4109590"/>
              <a:ext cx="44752" cy="21293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67" name="8-конечная звезда 466"/>
            <p:cNvSpPr/>
            <p:nvPr/>
          </p:nvSpPr>
          <p:spPr>
            <a:xfrm rot="19358116">
              <a:off x="6872476" y="3086269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68" name="8-конечная звезда 467"/>
            <p:cNvSpPr/>
            <p:nvPr/>
          </p:nvSpPr>
          <p:spPr>
            <a:xfrm rot="19358116">
              <a:off x="6872476" y="3300583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69" name="8-конечная звезда 468"/>
            <p:cNvSpPr/>
            <p:nvPr/>
          </p:nvSpPr>
          <p:spPr>
            <a:xfrm rot="19358116">
              <a:off x="6736831" y="4379383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70" name="8-конечная звезда 469"/>
            <p:cNvSpPr/>
            <p:nvPr/>
          </p:nvSpPr>
          <p:spPr>
            <a:xfrm rot="19358116">
              <a:off x="6522518" y="4236507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471" name="Прямая соединительная линия 470"/>
            <p:cNvCxnSpPr>
              <a:stCxn id="468" idx="1"/>
              <a:endCxn id="467" idx="2"/>
            </p:cNvCxnSpPr>
            <p:nvPr/>
          </p:nvCxnSpPr>
          <p:spPr>
            <a:xfrm rot="5400000" flipH="1">
              <a:off x="6803659" y="3216317"/>
              <a:ext cx="202400" cy="691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5" name="Прямая соединительная линия 474"/>
            <p:cNvCxnSpPr>
              <a:stCxn id="467" idx="1"/>
              <a:endCxn id="414" idx="4"/>
            </p:cNvCxnSpPr>
            <p:nvPr/>
          </p:nvCxnSpPr>
          <p:spPr>
            <a:xfrm rot="16200000" flipH="1">
              <a:off x="6917388" y="3097589"/>
              <a:ext cx="26610" cy="4475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8" name="Прямая соединительная линия 477"/>
            <p:cNvCxnSpPr>
              <a:stCxn id="415" idx="6"/>
              <a:endCxn id="468" idx="1"/>
            </p:cNvCxnSpPr>
            <p:nvPr/>
          </p:nvCxnSpPr>
          <p:spPr>
            <a:xfrm rot="16200000" flipV="1">
              <a:off x="6903128" y="3326164"/>
              <a:ext cx="124412" cy="11403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2" name="Прямая соединительная линия 481"/>
            <p:cNvCxnSpPr>
              <a:stCxn id="469" idx="0"/>
              <a:endCxn id="457" idx="4"/>
            </p:cNvCxnSpPr>
            <p:nvPr/>
          </p:nvCxnSpPr>
          <p:spPr>
            <a:xfrm flipV="1">
              <a:off x="6769137" y="4276278"/>
              <a:ext cx="183932" cy="11018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5" name="Прямая соединительная линия 484"/>
            <p:cNvCxnSpPr>
              <a:stCxn id="470" idx="0"/>
              <a:endCxn id="420" idx="4"/>
            </p:cNvCxnSpPr>
            <p:nvPr/>
          </p:nvCxnSpPr>
          <p:spPr>
            <a:xfrm flipV="1">
              <a:off x="6554824" y="4186764"/>
              <a:ext cx="178470" cy="5681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5" name="Группа 362"/>
          <p:cNvGrpSpPr/>
          <p:nvPr/>
        </p:nvGrpSpPr>
        <p:grpSpPr>
          <a:xfrm rot="1585141">
            <a:off x="5304453" y="2021759"/>
            <a:ext cx="538571" cy="514328"/>
            <a:chOff x="5297225" y="1370312"/>
            <a:chExt cx="554067" cy="623337"/>
          </a:xfrm>
        </p:grpSpPr>
        <p:sp>
          <p:nvSpPr>
            <p:cNvPr id="127" name="8-конечная звезда 126"/>
            <p:cNvSpPr/>
            <p:nvPr/>
          </p:nvSpPr>
          <p:spPr>
            <a:xfrm rot="19358116">
              <a:off x="5585146" y="1708111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1" name="8-конечная звезда 130"/>
            <p:cNvSpPr/>
            <p:nvPr/>
          </p:nvSpPr>
          <p:spPr>
            <a:xfrm rot="19358116">
              <a:off x="5442271" y="1370312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2" name="8-конечная звезда 131"/>
            <p:cNvSpPr/>
            <p:nvPr/>
          </p:nvSpPr>
          <p:spPr>
            <a:xfrm rot="19358116">
              <a:off x="5509370" y="1801157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4" name="8-конечная звезда 133"/>
            <p:cNvSpPr/>
            <p:nvPr/>
          </p:nvSpPr>
          <p:spPr>
            <a:xfrm rot="19358116">
              <a:off x="5297225" y="1582458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5" name="8-конечная звезда 134"/>
            <p:cNvSpPr/>
            <p:nvPr/>
          </p:nvSpPr>
          <p:spPr>
            <a:xfrm rot="19358116">
              <a:off x="5440101" y="1939649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36" name="8-конечная звезда 135"/>
            <p:cNvSpPr/>
            <p:nvPr/>
          </p:nvSpPr>
          <p:spPr>
            <a:xfrm rot="19358116">
              <a:off x="5797292" y="1653895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37" name="Прямая соединительная линия 136"/>
            <p:cNvCxnSpPr>
              <a:stCxn id="127" idx="6"/>
              <a:endCxn id="131" idx="2"/>
            </p:cNvCxnSpPr>
            <p:nvPr/>
          </p:nvCxnSpPr>
          <p:spPr>
            <a:xfrm rot="16200000" flipV="1">
              <a:off x="5402961" y="1519837"/>
              <a:ext cx="286297" cy="10354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0" name="Прямая соединительная линия 139"/>
            <p:cNvCxnSpPr>
              <a:stCxn id="132" idx="6"/>
              <a:endCxn id="134" idx="2"/>
            </p:cNvCxnSpPr>
            <p:nvPr/>
          </p:nvCxnSpPr>
          <p:spPr>
            <a:xfrm rot="16200000" flipV="1">
              <a:off x="5341900" y="1629629"/>
              <a:ext cx="174673" cy="17725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3" name="Прямая соединительная линия 142"/>
            <p:cNvCxnSpPr>
              <a:stCxn id="135" idx="0"/>
              <a:endCxn id="132" idx="3"/>
            </p:cNvCxnSpPr>
            <p:nvPr/>
          </p:nvCxnSpPr>
          <p:spPr>
            <a:xfrm flipV="1">
              <a:off x="5488560" y="1844166"/>
              <a:ext cx="39540" cy="10609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9" name="Прямая соединительная линия 148"/>
            <p:cNvCxnSpPr>
              <a:stCxn id="136" idx="5"/>
              <a:endCxn id="127" idx="1"/>
            </p:cNvCxnSpPr>
            <p:nvPr/>
          </p:nvCxnSpPr>
          <p:spPr>
            <a:xfrm rot="16200000" flipH="1" flipV="1">
              <a:off x="5689841" y="1637125"/>
              <a:ext cx="67508" cy="14787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3" name="Прямая соединительная линия 152"/>
            <p:cNvCxnSpPr>
              <a:stCxn id="134" idx="0"/>
              <a:endCxn id="131" idx="4"/>
            </p:cNvCxnSpPr>
            <p:nvPr/>
          </p:nvCxnSpPr>
          <p:spPr>
            <a:xfrm flipV="1">
              <a:off x="5345684" y="1422375"/>
              <a:ext cx="103236" cy="17069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8" name="Прямая соединительная линия 157"/>
            <p:cNvCxnSpPr>
              <a:stCxn id="132" idx="0"/>
              <a:endCxn id="127" idx="4"/>
            </p:cNvCxnSpPr>
            <p:nvPr/>
          </p:nvCxnSpPr>
          <p:spPr>
            <a:xfrm flipV="1">
              <a:off x="5548137" y="1760174"/>
              <a:ext cx="43658" cy="4947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64" name="8-конечная звезда 163"/>
            <p:cNvSpPr/>
            <p:nvPr/>
          </p:nvSpPr>
          <p:spPr>
            <a:xfrm rot="19358116">
              <a:off x="5449625" y="1734858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</p:grpSp>
      <p:grpSp>
        <p:nvGrpSpPr>
          <p:cNvPr id="6" name="Группа 363"/>
          <p:cNvGrpSpPr/>
          <p:nvPr/>
        </p:nvGrpSpPr>
        <p:grpSpPr>
          <a:xfrm rot="589541">
            <a:off x="4520577" y="1928802"/>
            <a:ext cx="656137" cy="504421"/>
            <a:chOff x="4294925" y="1294537"/>
            <a:chExt cx="841986" cy="647297"/>
          </a:xfrm>
        </p:grpSpPr>
        <p:sp>
          <p:nvSpPr>
            <p:cNvPr id="161" name="8-конечная звезда 160"/>
            <p:cNvSpPr/>
            <p:nvPr/>
          </p:nvSpPr>
          <p:spPr>
            <a:xfrm rot="578312">
              <a:off x="5046604" y="1792826"/>
              <a:ext cx="90000" cy="90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62" name="8-конечная звезда 161"/>
            <p:cNvSpPr/>
            <p:nvPr/>
          </p:nvSpPr>
          <p:spPr>
            <a:xfrm rot="21105294">
              <a:off x="4934460" y="1862634"/>
              <a:ext cx="79200" cy="79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63" name="8-конечная звезда 162"/>
            <p:cNvSpPr/>
            <p:nvPr/>
          </p:nvSpPr>
          <p:spPr>
            <a:xfrm rot="19358116">
              <a:off x="4654283" y="1868210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65" name="8-конечная звезда 164"/>
            <p:cNvSpPr/>
            <p:nvPr/>
          </p:nvSpPr>
          <p:spPr>
            <a:xfrm rot="19358116">
              <a:off x="4868598" y="1582458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66" name="8-конечная звезда 165"/>
            <p:cNvSpPr/>
            <p:nvPr/>
          </p:nvSpPr>
          <p:spPr>
            <a:xfrm rot="19358116">
              <a:off x="4868598" y="1725332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67" name="8-конечная звезда 166"/>
            <p:cNvSpPr/>
            <p:nvPr/>
          </p:nvSpPr>
          <p:spPr>
            <a:xfrm rot="19358116">
              <a:off x="5082911" y="1653895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70" name="8-конечная звезда 169"/>
            <p:cNvSpPr/>
            <p:nvPr/>
          </p:nvSpPr>
          <p:spPr>
            <a:xfrm rot="19358116">
              <a:off x="4935782" y="1435328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71" name="8-конечная звезда 170"/>
            <p:cNvSpPr/>
            <p:nvPr/>
          </p:nvSpPr>
          <p:spPr>
            <a:xfrm rot="19358116">
              <a:off x="5009304" y="1723165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72" name="8-конечная звезда 171"/>
            <p:cNvSpPr/>
            <p:nvPr/>
          </p:nvSpPr>
          <p:spPr>
            <a:xfrm rot="19358116">
              <a:off x="4652114" y="1294537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73" name="8-конечная звезда 172"/>
            <p:cNvSpPr/>
            <p:nvPr/>
          </p:nvSpPr>
          <p:spPr>
            <a:xfrm rot="628005">
              <a:off x="4504127" y="1503738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74" name="8-конечная звезда 173"/>
            <p:cNvSpPr/>
            <p:nvPr/>
          </p:nvSpPr>
          <p:spPr>
            <a:xfrm rot="19358116">
              <a:off x="4794990" y="1805487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77" name="8-конечная звезда 176"/>
            <p:cNvSpPr/>
            <p:nvPr/>
          </p:nvSpPr>
          <p:spPr>
            <a:xfrm rot="19358116">
              <a:off x="4513576" y="1370313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78" name="8-конечная звезда 177"/>
            <p:cNvSpPr/>
            <p:nvPr/>
          </p:nvSpPr>
          <p:spPr>
            <a:xfrm rot="19358116">
              <a:off x="4799329" y="1513188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79" name="8-конечная звезда 178"/>
            <p:cNvSpPr/>
            <p:nvPr/>
          </p:nvSpPr>
          <p:spPr>
            <a:xfrm rot="19358116">
              <a:off x="4585014" y="1636673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80" name="8-конечная звезда 179"/>
            <p:cNvSpPr/>
            <p:nvPr/>
          </p:nvSpPr>
          <p:spPr>
            <a:xfrm rot="19358116">
              <a:off x="4442138" y="1565235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82" name="8-конечная звезда 181"/>
            <p:cNvSpPr/>
            <p:nvPr/>
          </p:nvSpPr>
          <p:spPr>
            <a:xfrm rot="19358116">
              <a:off x="4370699" y="1565235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183" name="8-конечная звезда 182"/>
            <p:cNvSpPr/>
            <p:nvPr/>
          </p:nvSpPr>
          <p:spPr>
            <a:xfrm rot="19358116">
              <a:off x="4294925" y="1580288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184" name="Прямая соединительная линия 183"/>
            <p:cNvCxnSpPr>
              <a:stCxn id="172" idx="2"/>
              <a:endCxn id="170" idx="5"/>
            </p:cNvCxnSpPr>
            <p:nvPr/>
          </p:nvCxnSpPr>
          <p:spPr>
            <a:xfrm rot="16200000" flipH="1">
              <a:off x="4748704" y="1271423"/>
              <a:ext cx="125437" cy="24919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9" name="Прямая соединительная линия 188"/>
            <p:cNvCxnSpPr>
              <a:stCxn id="170" idx="4"/>
              <a:endCxn id="165" idx="0"/>
            </p:cNvCxnSpPr>
            <p:nvPr/>
          </p:nvCxnSpPr>
          <p:spPr>
            <a:xfrm rot="10800000" flipV="1">
              <a:off x="4917057" y="1478714"/>
              <a:ext cx="24266" cy="11435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0" name="Прямая соединительная линия 189"/>
            <p:cNvCxnSpPr>
              <a:stCxn id="165" idx="2"/>
              <a:endCxn id="171" idx="5"/>
            </p:cNvCxnSpPr>
            <p:nvPr/>
          </p:nvCxnSpPr>
          <p:spPr>
            <a:xfrm rot="16200000" flipH="1">
              <a:off x="4905250" y="1637650"/>
              <a:ext cx="110978" cy="9751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1" name="Прямая соединительная линия 190"/>
            <p:cNvCxnSpPr>
              <a:stCxn id="171" idx="0"/>
              <a:endCxn id="167" idx="4"/>
            </p:cNvCxnSpPr>
            <p:nvPr/>
          </p:nvCxnSpPr>
          <p:spPr>
            <a:xfrm flipV="1">
              <a:off x="5048071" y="1697281"/>
              <a:ext cx="40381" cy="3437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2" name="Прямая соединительная линия 191"/>
            <p:cNvCxnSpPr>
              <a:stCxn id="171" idx="2"/>
              <a:endCxn id="161" idx="5"/>
            </p:cNvCxnSpPr>
            <p:nvPr/>
          </p:nvCxnSpPr>
          <p:spPr>
            <a:xfrm rot="16200000" flipH="1">
              <a:off x="5035189" y="1770756"/>
              <a:ext cx="39196" cy="2154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3" name="Прямая соединительная линия 192"/>
            <p:cNvCxnSpPr>
              <a:stCxn id="178" idx="5"/>
              <a:endCxn id="177" idx="1"/>
            </p:cNvCxnSpPr>
            <p:nvPr/>
          </p:nvCxnSpPr>
          <p:spPr>
            <a:xfrm rot="16200000" flipV="1">
              <a:off x="4621721" y="1363386"/>
              <a:ext cx="134265" cy="22152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4" name="Прямая соединительная линия 203"/>
            <p:cNvCxnSpPr>
              <a:stCxn id="165" idx="2"/>
              <a:endCxn id="178" idx="2"/>
            </p:cNvCxnSpPr>
            <p:nvPr/>
          </p:nvCxnSpPr>
          <p:spPr>
            <a:xfrm rot="5400000" flipH="1">
              <a:off x="4851899" y="1570832"/>
              <a:ext cx="59578" cy="6059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5" name="Прямая соединительная линия 204"/>
            <p:cNvCxnSpPr>
              <a:stCxn id="166" idx="5"/>
              <a:endCxn id="179" idx="1"/>
            </p:cNvCxnSpPr>
            <p:nvPr/>
          </p:nvCxnSpPr>
          <p:spPr>
            <a:xfrm rot="16200000" flipV="1">
              <a:off x="4721499" y="1601406"/>
              <a:ext cx="75367" cy="21931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6" name="Прямая соединительная линия 205"/>
            <p:cNvCxnSpPr>
              <a:stCxn id="171" idx="5"/>
              <a:endCxn id="166" idx="1"/>
            </p:cNvCxnSpPr>
            <p:nvPr/>
          </p:nvCxnSpPr>
          <p:spPr>
            <a:xfrm rot="16200000" flipH="1" flipV="1">
              <a:off x="4958915" y="1705339"/>
              <a:ext cx="14024" cy="8713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2" name="Прямая соединительная линия 221"/>
            <p:cNvCxnSpPr>
              <a:stCxn id="174" idx="7"/>
              <a:endCxn id="166" idx="4"/>
            </p:cNvCxnSpPr>
            <p:nvPr/>
          </p:nvCxnSpPr>
          <p:spPr>
            <a:xfrm rot="5400000" flipH="1" flipV="1">
              <a:off x="4828319" y="1759859"/>
              <a:ext cx="36960" cy="5467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3" name="Прямая соединительная линия 222"/>
            <p:cNvCxnSpPr>
              <a:stCxn id="163" idx="0"/>
              <a:endCxn id="174" idx="5"/>
            </p:cNvCxnSpPr>
            <p:nvPr/>
          </p:nvCxnSpPr>
          <p:spPr>
            <a:xfrm flipV="1">
              <a:off x="4702742" y="1824217"/>
              <a:ext cx="92439" cy="5460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4" name="Прямая соединительная линия 223"/>
            <p:cNvCxnSpPr>
              <a:stCxn id="174" idx="1"/>
              <a:endCxn id="162" idx="5"/>
            </p:cNvCxnSpPr>
            <p:nvPr/>
          </p:nvCxnSpPr>
          <p:spPr>
            <a:xfrm rot="16200000" flipH="1">
              <a:off x="4865876" y="1802080"/>
              <a:ext cx="48581" cy="10433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9" name="Прямая соединительная линия 228"/>
            <p:cNvCxnSpPr>
              <a:stCxn id="173" idx="1"/>
              <a:endCxn id="179" idx="7"/>
            </p:cNvCxnSpPr>
            <p:nvPr/>
          </p:nvCxnSpPr>
          <p:spPr>
            <a:xfrm rot="16200000" flipH="1">
              <a:off x="4532931" y="1548173"/>
              <a:ext cx="93828" cy="8374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0" name="Прямая соединительная линия 229"/>
            <p:cNvCxnSpPr>
              <a:stCxn id="180" idx="1"/>
              <a:endCxn id="179" idx="6"/>
            </p:cNvCxnSpPr>
            <p:nvPr/>
          </p:nvCxnSpPr>
          <p:spPr>
            <a:xfrm rot="16200000" flipH="1">
              <a:off x="4531509" y="1577080"/>
              <a:ext cx="41382" cy="9110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1" name="Прямая соединительная линия 230"/>
            <p:cNvCxnSpPr>
              <a:stCxn id="183" idx="1"/>
              <a:endCxn id="180" idx="5"/>
            </p:cNvCxnSpPr>
            <p:nvPr/>
          </p:nvCxnSpPr>
          <p:spPr>
            <a:xfrm rot="5400000" flipH="1" flipV="1">
              <a:off x="4384466" y="1546798"/>
              <a:ext cx="11428" cy="10449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7" name="Группа 364"/>
          <p:cNvGrpSpPr/>
          <p:nvPr/>
        </p:nvGrpSpPr>
        <p:grpSpPr>
          <a:xfrm rot="824949">
            <a:off x="3473154" y="1928802"/>
            <a:ext cx="957465" cy="487051"/>
            <a:chOff x="2866670" y="1509356"/>
            <a:chExt cx="1220286" cy="620745"/>
          </a:xfrm>
        </p:grpSpPr>
        <p:cxnSp>
          <p:nvCxnSpPr>
            <p:cNvPr id="221" name="Прямая соединительная линия 220"/>
            <p:cNvCxnSpPr>
              <a:stCxn id="245" idx="5"/>
              <a:endCxn id="248" idx="1"/>
            </p:cNvCxnSpPr>
            <p:nvPr/>
          </p:nvCxnSpPr>
          <p:spPr>
            <a:xfrm rot="16200000" flipV="1">
              <a:off x="3859472" y="1675800"/>
              <a:ext cx="4245" cy="30736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2" name="Прямая соединительная линия 231"/>
            <p:cNvCxnSpPr>
              <a:stCxn id="266" idx="2"/>
              <a:endCxn id="251" idx="6"/>
            </p:cNvCxnSpPr>
            <p:nvPr/>
          </p:nvCxnSpPr>
          <p:spPr>
            <a:xfrm rot="16200000" flipH="1">
              <a:off x="3278275" y="1609729"/>
              <a:ext cx="95704" cy="11435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45" name="8-конечная звезда 244"/>
            <p:cNvSpPr/>
            <p:nvPr/>
          </p:nvSpPr>
          <p:spPr>
            <a:xfrm rot="19358116">
              <a:off x="4014956" y="1800387"/>
              <a:ext cx="72000" cy="72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46" name="8-конечная звезда 245"/>
            <p:cNvSpPr/>
            <p:nvPr/>
          </p:nvSpPr>
          <p:spPr>
            <a:xfrm rot="19358116">
              <a:off x="3299131" y="2065301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47" name="8-конечная звезда 246"/>
            <p:cNvSpPr/>
            <p:nvPr/>
          </p:nvSpPr>
          <p:spPr>
            <a:xfrm rot="19358116">
              <a:off x="3511275" y="1868210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48" name="8-конечная звезда 247"/>
            <p:cNvSpPr/>
            <p:nvPr/>
          </p:nvSpPr>
          <p:spPr>
            <a:xfrm rot="19358116">
              <a:off x="3654151" y="1796772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49" name="8-конечная звезда 248"/>
            <p:cNvSpPr/>
            <p:nvPr/>
          </p:nvSpPr>
          <p:spPr>
            <a:xfrm rot="21105294">
              <a:off x="3505700" y="1648320"/>
              <a:ext cx="79200" cy="79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50" name="8-конечная звезда 249"/>
            <p:cNvSpPr/>
            <p:nvPr/>
          </p:nvSpPr>
          <p:spPr>
            <a:xfrm rot="19358116">
              <a:off x="3511276" y="172533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51" name="8-конечная звезда 250"/>
            <p:cNvSpPr/>
            <p:nvPr/>
          </p:nvSpPr>
          <p:spPr>
            <a:xfrm rot="19358116">
              <a:off x="3370569" y="1708111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52" name="8-конечная звезда 251"/>
            <p:cNvSpPr/>
            <p:nvPr/>
          </p:nvSpPr>
          <p:spPr>
            <a:xfrm rot="19358116">
              <a:off x="3439837" y="172533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53" name="8-конечная звезда 252"/>
            <p:cNvSpPr/>
            <p:nvPr/>
          </p:nvSpPr>
          <p:spPr>
            <a:xfrm rot="19358116">
              <a:off x="3208301" y="1727503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54" name="8-конечная звезда 253"/>
            <p:cNvSpPr/>
            <p:nvPr/>
          </p:nvSpPr>
          <p:spPr>
            <a:xfrm rot="19358116">
              <a:off x="2868332" y="1868209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55" name="8-конечная звезда 254"/>
            <p:cNvSpPr/>
            <p:nvPr/>
          </p:nvSpPr>
          <p:spPr>
            <a:xfrm rot="19358116">
              <a:off x="4012788" y="1583904"/>
              <a:ext cx="61200" cy="61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56" name="8-конечная звезда 255"/>
            <p:cNvSpPr/>
            <p:nvPr/>
          </p:nvSpPr>
          <p:spPr>
            <a:xfrm rot="19358116">
              <a:off x="3080479" y="1794601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57" name="8-конечная звезда 256"/>
            <p:cNvSpPr/>
            <p:nvPr/>
          </p:nvSpPr>
          <p:spPr>
            <a:xfrm rot="19358116">
              <a:off x="3009040" y="1937479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58" name="8-конечная звезда 257"/>
            <p:cNvSpPr/>
            <p:nvPr/>
          </p:nvSpPr>
          <p:spPr>
            <a:xfrm rot="19358116">
              <a:off x="3091363" y="1580288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66" name="8-конечная звезда 265"/>
            <p:cNvSpPr/>
            <p:nvPr/>
          </p:nvSpPr>
          <p:spPr>
            <a:xfrm rot="19358116">
              <a:off x="3234239" y="1580289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67" name="8-конечная звезда 266"/>
            <p:cNvSpPr/>
            <p:nvPr/>
          </p:nvSpPr>
          <p:spPr>
            <a:xfrm rot="19358116" flipV="1">
              <a:off x="2866670" y="1652232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69" name="8-конечная звезда 268"/>
            <p:cNvSpPr/>
            <p:nvPr/>
          </p:nvSpPr>
          <p:spPr>
            <a:xfrm rot="19358116" flipV="1">
              <a:off x="3509612" y="1580794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270" name="8-конечная звезда 269"/>
            <p:cNvSpPr/>
            <p:nvPr/>
          </p:nvSpPr>
          <p:spPr>
            <a:xfrm rot="19358116" flipV="1">
              <a:off x="3438174" y="1509356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276" name="Прямая соединительная линия 275"/>
            <p:cNvCxnSpPr>
              <a:stCxn id="269" idx="4"/>
              <a:endCxn id="251" idx="0"/>
            </p:cNvCxnSpPr>
            <p:nvPr/>
          </p:nvCxnSpPr>
          <p:spPr>
            <a:xfrm rot="10800000" flipV="1">
              <a:off x="3428721" y="1617526"/>
              <a:ext cx="85583" cy="10332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7" name="Прямая соединительная линия 276"/>
            <p:cNvCxnSpPr>
              <a:stCxn id="269" idx="2"/>
              <a:endCxn id="270" idx="6"/>
            </p:cNvCxnSpPr>
            <p:nvPr/>
          </p:nvCxnSpPr>
          <p:spPr>
            <a:xfrm rot="16200000" flipV="1">
              <a:off x="3479203" y="1546089"/>
              <a:ext cx="35101" cy="4369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9" name="Прямая соединительная линия 278"/>
            <p:cNvCxnSpPr>
              <a:stCxn id="252" idx="5"/>
              <a:endCxn id="250" idx="4"/>
            </p:cNvCxnSpPr>
            <p:nvPr/>
          </p:nvCxnSpPr>
          <p:spPr>
            <a:xfrm rot="16200000" flipH="1">
              <a:off x="3468459" y="1720362"/>
              <a:ext cx="19973" cy="7674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0" name="Прямая соединительная линия 279"/>
            <p:cNvCxnSpPr>
              <a:stCxn id="250" idx="3"/>
              <a:endCxn id="247" idx="0"/>
            </p:cNvCxnSpPr>
            <p:nvPr/>
          </p:nvCxnSpPr>
          <p:spPr>
            <a:xfrm rot="16200000" flipH="1">
              <a:off x="3497346" y="1816436"/>
              <a:ext cx="99730" cy="2504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1" name="Прямая соединительная линия 280"/>
            <p:cNvCxnSpPr>
              <a:stCxn id="249" idx="7"/>
              <a:endCxn id="255" idx="4"/>
            </p:cNvCxnSpPr>
            <p:nvPr/>
          </p:nvCxnSpPr>
          <p:spPr>
            <a:xfrm rot="5400000" flipH="1" flipV="1">
              <a:off x="3782472" y="1419599"/>
              <a:ext cx="23118" cy="45007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3" name="Прямая соединительная линия 282"/>
            <p:cNvCxnSpPr>
              <a:stCxn id="255" idx="3"/>
              <a:endCxn id="248" idx="0"/>
            </p:cNvCxnSpPr>
            <p:nvPr/>
          </p:nvCxnSpPr>
          <p:spPr>
            <a:xfrm rot="5400000">
              <a:off x="3789689" y="1557753"/>
              <a:ext cx="162554" cy="33671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4" name="Прямая соединительная линия 283"/>
            <p:cNvCxnSpPr>
              <a:stCxn id="246" idx="0"/>
              <a:endCxn id="247" idx="4"/>
            </p:cNvCxnSpPr>
            <p:nvPr/>
          </p:nvCxnSpPr>
          <p:spPr>
            <a:xfrm flipV="1">
              <a:off x="3357282" y="1911596"/>
              <a:ext cx="159534" cy="16644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5" name="Прямая соединительная линия 284"/>
            <p:cNvCxnSpPr>
              <a:stCxn id="247" idx="1"/>
              <a:endCxn id="248" idx="4"/>
            </p:cNvCxnSpPr>
            <p:nvPr/>
          </p:nvCxnSpPr>
          <p:spPr>
            <a:xfrm rot="5400000" flipH="1" flipV="1">
              <a:off x="3583044" y="1822150"/>
              <a:ext cx="58639" cy="9465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9" name="Прямая соединительная линия 338"/>
            <p:cNvCxnSpPr>
              <a:stCxn id="254" idx="0"/>
              <a:endCxn id="258" idx="3"/>
            </p:cNvCxnSpPr>
            <p:nvPr/>
          </p:nvCxnSpPr>
          <p:spPr>
            <a:xfrm flipV="1">
              <a:off x="2916791" y="1623297"/>
              <a:ext cx="193302" cy="25552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0" name="Прямая соединительная линия 339"/>
            <p:cNvCxnSpPr>
              <a:stCxn id="267" idx="5"/>
              <a:endCxn id="254" idx="7"/>
            </p:cNvCxnSpPr>
            <p:nvPr/>
          </p:nvCxnSpPr>
          <p:spPr>
            <a:xfrm rot="16200000" flipH="1">
              <a:off x="2807356" y="1776884"/>
              <a:ext cx="170699" cy="1242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3" name="Прямая соединительная линия 342"/>
            <p:cNvCxnSpPr>
              <a:stCxn id="254" idx="1"/>
              <a:endCxn id="257" idx="2"/>
            </p:cNvCxnSpPr>
            <p:nvPr/>
          </p:nvCxnSpPr>
          <p:spPr>
            <a:xfrm rot="16200000" flipH="1">
              <a:off x="2944196" y="1876693"/>
              <a:ext cx="77450" cy="12165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4" name="Прямая соединительная линия 343"/>
            <p:cNvCxnSpPr>
              <a:stCxn id="253" idx="4"/>
              <a:endCxn id="256" idx="1"/>
            </p:cNvCxnSpPr>
            <p:nvPr/>
          </p:nvCxnSpPr>
          <p:spPr>
            <a:xfrm rot="10800000" flipV="1">
              <a:off x="3123488" y="1779565"/>
              <a:ext cx="91462" cy="3950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0" name="Прямая соединительная линия 349"/>
            <p:cNvCxnSpPr>
              <a:stCxn id="256" idx="4"/>
              <a:endCxn id="254" idx="1"/>
            </p:cNvCxnSpPr>
            <p:nvPr/>
          </p:nvCxnSpPr>
          <p:spPr>
            <a:xfrm rot="10800000" flipV="1">
              <a:off x="2922094" y="1829310"/>
              <a:ext cx="162819" cy="6948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1" name="Прямая соединительная линия 350"/>
            <p:cNvCxnSpPr>
              <a:stCxn id="253" idx="1"/>
              <a:endCxn id="251" idx="5"/>
            </p:cNvCxnSpPr>
            <p:nvPr/>
          </p:nvCxnSpPr>
          <p:spPr>
            <a:xfrm rot="5400000" flipH="1" flipV="1">
              <a:off x="3307834" y="1701185"/>
              <a:ext cx="28002" cy="9804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9" name="Группа 367"/>
          <p:cNvGrpSpPr/>
          <p:nvPr/>
        </p:nvGrpSpPr>
        <p:grpSpPr>
          <a:xfrm rot="337753">
            <a:off x="2783978" y="2542447"/>
            <a:ext cx="624343" cy="1448739"/>
            <a:chOff x="2223728" y="2509488"/>
            <a:chExt cx="760100" cy="1763753"/>
          </a:xfrm>
        </p:grpSpPr>
        <p:sp>
          <p:nvSpPr>
            <p:cNvPr id="486" name="8-конечная звезда 485"/>
            <p:cNvSpPr/>
            <p:nvPr/>
          </p:nvSpPr>
          <p:spPr>
            <a:xfrm rot="19358116">
              <a:off x="2351045" y="4208441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87" name="8-конечная звезда 486"/>
            <p:cNvSpPr/>
            <p:nvPr/>
          </p:nvSpPr>
          <p:spPr>
            <a:xfrm rot="19358116">
              <a:off x="2225391" y="4082788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88" name="8-конечная звезда 487"/>
            <p:cNvSpPr/>
            <p:nvPr/>
          </p:nvSpPr>
          <p:spPr>
            <a:xfrm rot="19358116">
              <a:off x="2368267" y="4078534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94" name="8-конечная звезда 493"/>
            <p:cNvSpPr/>
            <p:nvPr/>
          </p:nvSpPr>
          <p:spPr>
            <a:xfrm rot="19358116">
              <a:off x="2582581" y="2868342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96" name="8-конечная звезда 495"/>
            <p:cNvSpPr/>
            <p:nvPr/>
          </p:nvSpPr>
          <p:spPr>
            <a:xfrm rot="19358116" flipV="1">
              <a:off x="2366604" y="3938248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98" name="8-конечная звезда 497"/>
            <p:cNvSpPr/>
            <p:nvPr/>
          </p:nvSpPr>
          <p:spPr>
            <a:xfrm rot="19358116" flipV="1">
              <a:off x="2223728" y="3938249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99" name="8-конечная звезда 498"/>
            <p:cNvSpPr/>
            <p:nvPr/>
          </p:nvSpPr>
          <p:spPr>
            <a:xfrm rot="19358116" flipV="1">
              <a:off x="2295165" y="3723934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00" name="8-конечная звезда 499"/>
            <p:cNvSpPr/>
            <p:nvPr/>
          </p:nvSpPr>
          <p:spPr>
            <a:xfrm rot="19358116" flipV="1">
              <a:off x="2295166" y="3295306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01" name="8-конечная звезда 500"/>
            <p:cNvSpPr/>
            <p:nvPr/>
          </p:nvSpPr>
          <p:spPr>
            <a:xfrm rot="19358116" flipV="1">
              <a:off x="2302520" y="3009553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02" name="8-конечная звезда 501"/>
            <p:cNvSpPr/>
            <p:nvPr/>
          </p:nvSpPr>
          <p:spPr>
            <a:xfrm rot="19358116" flipV="1">
              <a:off x="2302520" y="3152430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03" name="8-конечная звезда 502"/>
            <p:cNvSpPr/>
            <p:nvPr/>
          </p:nvSpPr>
          <p:spPr>
            <a:xfrm rot="19358116" flipV="1">
              <a:off x="2295167" y="2866677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04" name="8-конечная звезда 503"/>
            <p:cNvSpPr/>
            <p:nvPr/>
          </p:nvSpPr>
          <p:spPr>
            <a:xfrm rot="19358116" flipV="1">
              <a:off x="2295166" y="2723802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05" name="8-конечная звезда 504"/>
            <p:cNvSpPr/>
            <p:nvPr/>
          </p:nvSpPr>
          <p:spPr>
            <a:xfrm rot="19358116" flipV="1">
              <a:off x="2366605" y="2509488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06" name="8-конечная звезда 505"/>
            <p:cNvSpPr/>
            <p:nvPr/>
          </p:nvSpPr>
          <p:spPr>
            <a:xfrm rot="19358116" flipV="1">
              <a:off x="2438042" y="2723802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07" name="8-конечная звезда 506"/>
            <p:cNvSpPr/>
            <p:nvPr/>
          </p:nvSpPr>
          <p:spPr>
            <a:xfrm rot="19358116" flipV="1">
              <a:off x="2652356" y="3080993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08" name="8-конечная звезда 507"/>
            <p:cNvSpPr/>
            <p:nvPr/>
          </p:nvSpPr>
          <p:spPr>
            <a:xfrm rot="19358116" flipV="1">
              <a:off x="2795232" y="3080991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09" name="8-конечная звезда 508"/>
            <p:cNvSpPr/>
            <p:nvPr/>
          </p:nvSpPr>
          <p:spPr>
            <a:xfrm rot="19358116" flipV="1">
              <a:off x="2866671" y="3009554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 dirty="0"/>
            </a:p>
          </p:txBody>
        </p:sp>
        <p:sp>
          <p:nvSpPr>
            <p:cNvPr id="511" name="8-конечная звезда 510"/>
            <p:cNvSpPr/>
            <p:nvPr/>
          </p:nvSpPr>
          <p:spPr>
            <a:xfrm rot="19358116" flipV="1">
              <a:off x="2938109" y="3152430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512" name="Прямая соединительная линия 511"/>
            <p:cNvCxnSpPr>
              <a:stCxn id="509" idx="6"/>
              <a:endCxn id="511" idx="2"/>
            </p:cNvCxnSpPr>
            <p:nvPr/>
          </p:nvCxnSpPr>
          <p:spPr>
            <a:xfrm rot="16200000" flipH="1">
              <a:off x="2871981" y="3082005"/>
              <a:ext cx="106539" cy="4369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3" name="Прямая соединительная линия 512"/>
            <p:cNvCxnSpPr>
              <a:stCxn id="509" idx="4"/>
              <a:endCxn id="508" idx="0"/>
            </p:cNvCxnSpPr>
            <p:nvPr/>
          </p:nvCxnSpPr>
          <p:spPr>
            <a:xfrm rot="10800000" flipV="1">
              <a:off x="2836260" y="3046285"/>
              <a:ext cx="35102" cy="4369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4" name="Прямая соединительная линия 513"/>
            <p:cNvCxnSpPr>
              <a:stCxn id="511" idx="3"/>
              <a:endCxn id="508" idx="7"/>
            </p:cNvCxnSpPr>
            <p:nvPr/>
          </p:nvCxnSpPr>
          <p:spPr>
            <a:xfrm rot="16200000" flipV="1">
              <a:off x="2856848" y="3090789"/>
              <a:ext cx="65364" cy="9756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5" name="Прямая соединительная линия 514"/>
            <p:cNvCxnSpPr>
              <a:stCxn id="508" idx="3"/>
              <a:endCxn id="507" idx="7"/>
            </p:cNvCxnSpPr>
            <p:nvPr/>
          </p:nvCxnSpPr>
          <p:spPr>
            <a:xfrm rot="16200000" flipH="1" flipV="1">
              <a:off x="2743615" y="3055070"/>
              <a:ext cx="6077" cy="9756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6" name="Прямая соединительная линия 515"/>
            <p:cNvCxnSpPr>
              <a:stCxn id="507" idx="1"/>
              <a:endCxn id="494" idx="3"/>
            </p:cNvCxnSpPr>
            <p:nvPr/>
          </p:nvCxnSpPr>
          <p:spPr>
            <a:xfrm rot="16200000" flipV="1">
              <a:off x="2562578" y="2965519"/>
              <a:ext cx="159092" cy="7225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7" name="Прямая соединительная линия 516"/>
            <p:cNvCxnSpPr>
              <a:stCxn id="494" idx="5"/>
              <a:endCxn id="506" idx="6"/>
            </p:cNvCxnSpPr>
            <p:nvPr/>
          </p:nvCxnSpPr>
          <p:spPr>
            <a:xfrm rot="16200000" flipV="1">
              <a:off x="2465336" y="2774270"/>
              <a:ext cx="126925" cy="10804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8" name="Прямая соединительная линия 517"/>
            <p:cNvCxnSpPr>
              <a:stCxn id="506" idx="2"/>
              <a:endCxn id="505" idx="5"/>
            </p:cNvCxnSpPr>
            <p:nvPr/>
          </p:nvCxnSpPr>
          <p:spPr>
            <a:xfrm rot="16200000" flipV="1">
              <a:off x="2329984" y="2611448"/>
              <a:ext cx="173488" cy="6060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9" name="Прямая соединительная линия 518"/>
            <p:cNvCxnSpPr>
              <a:stCxn id="505" idx="5"/>
              <a:endCxn id="504" idx="0"/>
            </p:cNvCxnSpPr>
            <p:nvPr/>
          </p:nvCxnSpPr>
          <p:spPr>
            <a:xfrm rot="5400000">
              <a:off x="2272420" y="2618780"/>
              <a:ext cx="177783" cy="5023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0" name="Прямая соединительная линия 519"/>
            <p:cNvCxnSpPr>
              <a:stCxn id="504" idx="5"/>
              <a:endCxn id="503" idx="1"/>
            </p:cNvCxnSpPr>
            <p:nvPr/>
          </p:nvCxnSpPr>
          <p:spPr>
            <a:xfrm rot="16200000" flipH="1">
              <a:off x="2269246" y="2815061"/>
              <a:ext cx="97560" cy="607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1" name="Прямая соединительная линия 520"/>
            <p:cNvCxnSpPr>
              <a:stCxn id="501" idx="5"/>
              <a:endCxn id="502" idx="1"/>
            </p:cNvCxnSpPr>
            <p:nvPr/>
          </p:nvCxnSpPr>
          <p:spPr>
            <a:xfrm rot="16200000" flipH="1">
              <a:off x="2276598" y="3100813"/>
              <a:ext cx="97562" cy="607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2" name="Прямая соединительная линия 521"/>
            <p:cNvCxnSpPr>
              <a:stCxn id="501" idx="1"/>
              <a:endCxn id="503" idx="5"/>
            </p:cNvCxnSpPr>
            <p:nvPr/>
          </p:nvCxnSpPr>
          <p:spPr>
            <a:xfrm rot="16200000" flipV="1">
              <a:off x="2272923" y="2954261"/>
              <a:ext cx="97561" cy="1342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7" name="Прямая соединительная линия 556"/>
            <p:cNvCxnSpPr>
              <a:stCxn id="500" idx="1"/>
              <a:endCxn id="502" idx="5"/>
            </p:cNvCxnSpPr>
            <p:nvPr/>
          </p:nvCxnSpPr>
          <p:spPr>
            <a:xfrm rot="5400000" flipH="1" flipV="1">
              <a:off x="2272922" y="3246089"/>
              <a:ext cx="97561" cy="127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8" name="Прямая соединительная линия 557"/>
            <p:cNvCxnSpPr>
              <a:stCxn id="499" idx="1"/>
              <a:endCxn id="500" idx="5"/>
            </p:cNvCxnSpPr>
            <p:nvPr/>
          </p:nvCxnSpPr>
          <p:spPr>
            <a:xfrm rot="16200000" flipV="1">
              <a:off x="2126369" y="3529443"/>
              <a:ext cx="383313" cy="607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9" name="Прямая соединительная линия 558"/>
            <p:cNvCxnSpPr>
              <a:stCxn id="499" idx="6"/>
              <a:endCxn id="496" idx="2"/>
            </p:cNvCxnSpPr>
            <p:nvPr/>
          </p:nvCxnSpPr>
          <p:spPr>
            <a:xfrm rot="16200000" flipH="1">
              <a:off x="2264756" y="3832103"/>
              <a:ext cx="177977" cy="4369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0" name="Прямая соединительная линия 559"/>
            <p:cNvCxnSpPr>
              <a:stCxn id="496" idx="6"/>
              <a:endCxn id="488" idx="7"/>
            </p:cNvCxnSpPr>
            <p:nvPr/>
          </p:nvCxnSpPr>
          <p:spPr>
            <a:xfrm rot="5400000">
              <a:off x="2351348" y="4026783"/>
              <a:ext cx="99497" cy="448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1" name="Прямая соединительная линия 560"/>
            <p:cNvCxnSpPr>
              <a:stCxn id="486" idx="6"/>
              <a:endCxn id="487" idx="2"/>
            </p:cNvCxnSpPr>
            <p:nvPr/>
          </p:nvCxnSpPr>
          <p:spPr>
            <a:xfrm rot="16200000" flipV="1">
              <a:off x="2274359" y="4125666"/>
              <a:ext cx="83843" cy="9500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0" name="Прямая соединительная линия 579"/>
            <p:cNvCxnSpPr>
              <a:stCxn id="487" idx="7"/>
              <a:endCxn id="498" idx="5"/>
            </p:cNvCxnSpPr>
            <p:nvPr/>
          </p:nvCxnSpPr>
          <p:spPr>
            <a:xfrm rot="16200000" flipV="1">
              <a:off x="2200134" y="4027183"/>
              <a:ext cx="99261" cy="1242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1" name="Прямая соединительная линия 580"/>
            <p:cNvCxnSpPr>
              <a:stCxn id="498" idx="7"/>
              <a:endCxn id="496" idx="3"/>
            </p:cNvCxnSpPr>
            <p:nvPr/>
          </p:nvCxnSpPr>
          <p:spPr>
            <a:xfrm rot="5400000" flipH="1" flipV="1">
              <a:off x="2314987" y="3912327"/>
              <a:ext cx="6076" cy="9756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3" name="Прямая соединительная линия 582"/>
            <p:cNvCxnSpPr>
              <a:stCxn id="488" idx="3"/>
              <a:endCxn id="486" idx="7"/>
            </p:cNvCxnSpPr>
            <p:nvPr/>
          </p:nvCxnSpPr>
          <p:spPr>
            <a:xfrm rot="5400000">
              <a:off x="2351498" y="4168547"/>
              <a:ext cx="76434" cy="393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1" name="Группа 368"/>
          <p:cNvGrpSpPr/>
          <p:nvPr/>
        </p:nvGrpSpPr>
        <p:grpSpPr>
          <a:xfrm rot="350356">
            <a:off x="2043163" y="3629051"/>
            <a:ext cx="1251149" cy="1311341"/>
            <a:chOff x="1651719" y="4152057"/>
            <a:chExt cx="1484928" cy="1556366"/>
          </a:xfrm>
        </p:grpSpPr>
        <p:cxnSp>
          <p:nvCxnSpPr>
            <p:cNvPr id="582" name="Прямая соединительная линия 581"/>
            <p:cNvCxnSpPr>
              <a:stCxn id="601" idx="7"/>
              <a:endCxn id="615" idx="3"/>
            </p:cNvCxnSpPr>
            <p:nvPr/>
          </p:nvCxnSpPr>
          <p:spPr>
            <a:xfrm rot="5400000" flipH="1" flipV="1">
              <a:off x="2431189" y="4681845"/>
              <a:ext cx="83228" cy="502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96" name="8-конечная звезда 595"/>
            <p:cNvSpPr/>
            <p:nvPr/>
          </p:nvSpPr>
          <p:spPr>
            <a:xfrm rot="19358116">
              <a:off x="2727626" y="5227964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97" name="8-конечная звезда 596"/>
            <p:cNvSpPr/>
            <p:nvPr/>
          </p:nvSpPr>
          <p:spPr>
            <a:xfrm rot="19358116">
              <a:off x="2513311" y="4656460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98" name="8-конечная звезда 597"/>
            <p:cNvSpPr/>
            <p:nvPr/>
          </p:nvSpPr>
          <p:spPr>
            <a:xfrm rot="19358116">
              <a:off x="1792510" y="4439978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99" name="8-конечная звезда 598"/>
            <p:cNvSpPr/>
            <p:nvPr/>
          </p:nvSpPr>
          <p:spPr>
            <a:xfrm rot="19358116">
              <a:off x="2011077" y="4654291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00" name="8-конечная звезда 599"/>
            <p:cNvSpPr/>
            <p:nvPr/>
          </p:nvSpPr>
          <p:spPr>
            <a:xfrm rot="19358116">
              <a:off x="1939639" y="458285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01" name="8-конечная звезда 600"/>
            <p:cNvSpPr/>
            <p:nvPr/>
          </p:nvSpPr>
          <p:spPr>
            <a:xfrm rot="19358116">
              <a:off x="2439706" y="4725730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04" name="8-конечная звезда 603"/>
            <p:cNvSpPr/>
            <p:nvPr/>
          </p:nvSpPr>
          <p:spPr>
            <a:xfrm rot="19358116">
              <a:off x="1725325" y="4297100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05" name="8-конечная звезда 604"/>
            <p:cNvSpPr/>
            <p:nvPr/>
          </p:nvSpPr>
          <p:spPr>
            <a:xfrm rot="19358116">
              <a:off x="2584751" y="4870774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06" name="8-конечная звезда 605"/>
            <p:cNvSpPr/>
            <p:nvPr/>
          </p:nvSpPr>
          <p:spPr>
            <a:xfrm rot="19358116">
              <a:off x="3082647" y="565442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08" name="8-конечная звезда 607"/>
            <p:cNvSpPr/>
            <p:nvPr/>
          </p:nvSpPr>
          <p:spPr>
            <a:xfrm rot="19358116">
              <a:off x="1651719" y="4152057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09" name="8-конечная звезда 608"/>
            <p:cNvSpPr/>
            <p:nvPr/>
          </p:nvSpPr>
          <p:spPr>
            <a:xfrm rot="19358116">
              <a:off x="1723156" y="4509245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10" name="8-конечная звезда 609"/>
            <p:cNvSpPr/>
            <p:nvPr/>
          </p:nvSpPr>
          <p:spPr>
            <a:xfrm rot="19358116">
              <a:off x="1723157" y="4580683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11" name="8-конечная звезда 610"/>
            <p:cNvSpPr/>
            <p:nvPr/>
          </p:nvSpPr>
          <p:spPr>
            <a:xfrm rot="19358116">
              <a:off x="1662603" y="4305817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12" name="8-конечная звезда 611"/>
            <p:cNvSpPr/>
            <p:nvPr/>
          </p:nvSpPr>
          <p:spPr>
            <a:xfrm rot="19358116">
              <a:off x="2008909" y="4294931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13" name="8-конечная звезда 612"/>
            <p:cNvSpPr/>
            <p:nvPr/>
          </p:nvSpPr>
          <p:spPr>
            <a:xfrm rot="19358116">
              <a:off x="2151783" y="4294932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14" name="8-конечная звезда 613"/>
            <p:cNvSpPr/>
            <p:nvPr/>
          </p:nvSpPr>
          <p:spPr>
            <a:xfrm rot="19358116">
              <a:off x="2151785" y="4580684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15" name="8-конечная звезда 614"/>
            <p:cNvSpPr/>
            <p:nvPr/>
          </p:nvSpPr>
          <p:spPr>
            <a:xfrm rot="19358116">
              <a:off x="2456583" y="4599732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16" name="8-конечная звезда 615"/>
            <p:cNvSpPr/>
            <p:nvPr/>
          </p:nvSpPr>
          <p:spPr>
            <a:xfrm rot="19358116">
              <a:off x="2366098" y="4866436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17" name="8-конечная звезда 616"/>
            <p:cNvSpPr/>
            <p:nvPr/>
          </p:nvSpPr>
          <p:spPr>
            <a:xfrm rot="19358116">
              <a:off x="2305545" y="5080751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18" name="8-конечная звезда 617"/>
            <p:cNvSpPr/>
            <p:nvPr/>
          </p:nvSpPr>
          <p:spPr>
            <a:xfrm rot="19358116">
              <a:off x="2866164" y="5509377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619" name="Прямая соединительная линия 618"/>
            <p:cNvCxnSpPr>
              <a:stCxn id="614" idx="7"/>
              <a:endCxn id="613" idx="3"/>
            </p:cNvCxnSpPr>
            <p:nvPr/>
          </p:nvCxnSpPr>
          <p:spPr>
            <a:xfrm rot="16200000" flipV="1">
              <a:off x="2051917" y="4456537"/>
              <a:ext cx="242934" cy="574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0" name="Прямая соединительная линия 619"/>
            <p:cNvCxnSpPr>
              <a:stCxn id="615" idx="2"/>
              <a:endCxn id="597" idx="7"/>
            </p:cNvCxnSpPr>
            <p:nvPr/>
          </p:nvCxnSpPr>
          <p:spPr>
            <a:xfrm rot="16200000" flipH="1">
              <a:off x="2511530" y="4618261"/>
              <a:ext cx="18249" cy="5872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1" name="Прямая соединительная линия 620"/>
            <p:cNvCxnSpPr>
              <a:stCxn id="605" idx="7"/>
              <a:endCxn id="597" idx="2"/>
            </p:cNvCxnSpPr>
            <p:nvPr/>
          </p:nvCxnSpPr>
          <p:spPr>
            <a:xfrm rot="16200000" flipV="1">
              <a:off x="2515190" y="4764796"/>
              <a:ext cx="156451" cy="5608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2" name="Прямая соединительная линия 621"/>
            <p:cNvCxnSpPr>
              <a:stCxn id="596" idx="7"/>
              <a:endCxn id="605" idx="2"/>
            </p:cNvCxnSpPr>
            <p:nvPr/>
          </p:nvCxnSpPr>
          <p:spPr>
            <a:xfrm rot="16200000" flipV="1">
              <a:off x="2550910" y="5014830"/>
              <a:ext cx="299327" cy="12751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3" name="Прямая соединительная линия 622"/>
            <p:cNvCxnSpPr>
              <a:stCxn id="596" idx="5"/>
              <a:endCxn id="617" idx="2"/>
            </p:cNvCxnSpPr>
            <p:nvPr/>
          </p:nvCxnSpPr>
          <p:spPr>
            <a:xfrm rot="16200000" flipV="1">
              <a:off x="2465814" y="4993959"/>
              <a:ext cx="136541" cy="38766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4" name="Прямая соединительная линия 623"/>
            <p:cNvCxnSpPr>
              <a:stCxn id="618" idx="2"/>
              <a:endCxn id="606" idx="7"/>
            </p:cNvCxnSpPr>
            <p:nvPr/>
          </p:nvCxnSpPr>
          <p:spPr>
            <a:xfrm rot="16200000" flipH="1">
              <a:off x="2953794" y="5495222"/>
              <a:ext cx="106518" cy="21236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5" name="Прямая соединительная линия 624"/>
            <p:cNvCxnSpPr>
              <a:stCxn id="596" idx="2"/>
              <a:endCxn id="618" idx="6"/>
            </p:cNvCxnSpPr>
            <p:nvPr/>
          </p:nvCxnSpPr>
          <p:spPr>
            <a:xfrm rot="16200000" flipH="1">
              <a:off x="2713325" y="5352479"/>
              <a:ext cx="227695" cy="9496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3" name="Прямая соединительная линия 642"/>
            <p:cNvCxnSpPr>
              <a:stCxn id="613" idx="5"/>
              <a:endCxn id="612" idx="1"/>
            </p:cNvCxnSpPr>
            <p:nvPr/>
          </p:nvCxnSpPr>
          <p:spPr>
            <a:xfrm rot="16200000" flipH="1" flipV="1">
              <a:off x="2099076" y="4266503"/>
              <a:ext cx="5739" cy="10005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4" name="Прямая соединительная линия 643"/>
            <p:cNvCxnSpPr>
              <a:stCxn id="616" idx="5"/>
              <a:endCxn id="614" idx="2"/>
            </p:cNvCxnSpPr>
            <p:nvPr/>
          </p:nvCxnSpPr>
          <p:spPr>
            <a:xfrm rot="16200000" flipV="1">
              <a:off x="2143535" y="4662411"/>
              <a:ext cx="265715" cy="17979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5" name="Прямая соединительная линия 644"/>
            <p:cNvCxnSpPr>
              <a:stCxn id="616" idx="7"/>
              <a:endCxn id="601" idx="4"/>
            </p:cNvCxnSpPr>
            <p:nvPr/>
          </p:nvCxnSpPr>
          <p:spPr>
            <a:xfrm rot="5400000" flipH="1" flipV="1">
              <a:off x="2369152" y="4790533"/>
              <a:ext cx="97511" cy="5467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6" name="Прямая соединительная линия 645"/>
            <p:cNvCxnSpPr>
              <a:stCxn id="605" idx="6"/>
              <a:endCxn id="601" idx="2"/>
            </p:cNvCxnSpPr>
            <p:nvPr/>
          </p:nvCxnSpPr>
          <p:spPr>
            <a:xfrm rot="16200000" flipV="1">
              <a:off x="2488673" y="4768608"/>
              <a:ext cx="103234" cy="11439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8" name="Прямая соединительная линия 657"/>
            <p:cNvCxnSpPr>
              <a:stCxn id="600" idx="7"/>
              <a:endCxn id="612" idx="3"/>
            </p:cNvCxnSpPr>
            <p:nvPr/>
          </p:nvCxnSpPr>
          <p:spPr>
            <a:xfrm rot="5400000" flipH="1" flipV="1">
              <a:off x="1876356" y="4431810"/>
              <a:ext cx="245152" cy="5741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9" name="Прямая соединительная линия 658"/>
            <p:cNvCxnSpPr>
              <a:stCxn id="609" idx="3"/>
              <a:endCxn id="610" idx="7"/>
            </p:cNvCxnSpPr>
            <p:nvPr/>
          </p:nvCxnSpPr>
          <p:spPr>
            <a:xfrm rot="16200000" flipH="1">
              <a:off x="1730446" y="4563693"/>
              <a:ext cx="28620" cy="574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0" name="Прямая соединительная линия 659"/>
            <p:cNvCxnSpPr>
              <a:stCxn id="599" idx="1"/>
              <a:endCxn id="614" idx="4"/>
            </p:cNvCxnSpPr>
            <p:nvPr/>
          </p:nvCxnSpPr>
          <p:spPr>
            <a:xfrm rot="5400000" flipH="1" flipV="1">
              <a:off x="2075785" y="4604446"/>
              <a:ext cx="69485" cy="9138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7" name="Прямая соединительная линия 666"/>
            <p:cNvCxnSpPr>
              <a:stCxn id="611" idx="6"/>
              <a:endCxn id="608" idx="3"/>
            </p:cNvCxnSpPr>
            <p:nvPr/>
          </p:nvCxnSpPr>
          <p:spPr>
            <a:xfrm rot="16200000" flipV="1">
              <a:off x="1613180" y="4252335"/>
              <a:ext cx="115184" cy="64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8" name="Прямая соединительная линия 667"/>
            <p:cNvCxnSpPr>
              <a:stCxn id="612" idx="4"/>
              <a:endCxn id="598" idx="0"/>
            </p:cNvCxnSpPr>
            <p:nvPr/>
          </p:nvCxnSpPr>
          <p:spPr>
            <a:xfrm rot="10800000" flipV="1">
              <a:off x="1840970" y="4329640"/>
              <a:ext cx="172373" cy="12095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9" name="Прямая соединительная линия 668"/>
            <p:cNvCxnSpPr>
              <a:stCxn id="609" idx="0"/>
              <a:endCxn id="598" idx="4"/>
            </p:cNvCxnSpPr>
            <p:nvPr/>
          </p:nvCxnSpPr>
          <p:spPr>
            <a:xfrm flipV="1">
              <a:off x="1761923" y="4483364"/>
              <a:ext cx="36128" cy="3437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0" name="Прямая соединительная линия 669"/>
            <p:cNvCxnSpPr>
              <a:stCxn id="612" idx="5"/>
              <a:endCxn id="604" idx="1"/>
            </p:cNvCxnSpPr>
            <p:nvPr/>
          </p:nvCxnSpPr>
          <p:spPr>
            <a:xfrm rot="16200000" flipH="1" flipV="1">
              <a:off x="1887080" y="4205667"/>
              <a:ext cx="14026" cy="23001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1" name="Прямая соединительная линия 670"/>
            <p:cNvCxnSpPr>
              <a:stCxn id="599" idx="6"/>
              <a:endCxn id="600" idx="2"/>
            </p:cNvCxnSpPr>
            <p:nvPr/>
          </p:nvCxnSpPr>
          <p:spPr>
            <a:xfrm rot="16200000" flipV="1">
              <a:off x="1988098" y="4626239"/>
              <a:ext cx="28520" cy="3866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9" name="Прямая соединительная линия 688"/>
            <p:cNvCxnSpPr>
              <a:stCxn id="604" idx="4"/>
              <a:endCxn id="611" idx="1"/>
            </p:cNvCxnSpPr>
            <p:nvPr/>
          </p:nvCxnSpPr>
          <p:spPr>
            <a:xfrm rot="10800000">
              <a:off x="1705612" y="4330288"/>
              <a:ext cx="25254" cy="1019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2" name="Прямая соединительная линия 701"/>
            <p:cNvCxnSpPr>
              <a:stCxn id="614" idx="7"/>
              <a:endCxn id="612" idx="2"/>
            </p:cNvCxnSpPr>
            <p:nvPr/>
          </p:nvCxnSpPr>
          <p:spPr>
            <a:xfrm rot="16200000" flipV="1">
              <a:off x="1986349" y="4390968"/>
              <a:ext cx="247177" cy="13263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4" name="Группа 369"/>
          <p:cNvGrpSpPr/>
          <p:nvPr/>
        </p:nvGrpSpPr>
        <p:grpSpPr>
          <a:xfrm rot="685832">
            <a:off x="2593716" y="4710567"/>
            <a:ext cx="841399" cy="642815"/>
            <a:chOff x="2413837" y="5296478"/>
            <a:chExt cx="1002232" cy="765689"/>
          </a:xfrm>
        </p:grpSpPr>
        <p:sp>
          <p:nvSpPr>
            <p:cNvPr id="710" name="8-конечная звезда 709"/>
            <p:cNvSpPr/>
            <p:nvPr/>
          </p:nvSpPr>
          <p:spPr>
            <a:xfrm rot="19358116">
              <a:off x="2413837" y="5296478"/>
              <a:ext cx="72000" cy="72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11" name="8-конечная звезда 710"/>
            <p:cNvSpPr/>
            <p:nvPr/>
          </p:nvSpPr>
          <p:spPr>
            <a:xfrm rot="19358116">
              <a:off x="2472786" y="5648186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12" name="8-конечная звезда 711"/>
            <p:cNvSpPr/>
            <p:nvPr/>
          </p:nvSpPr>
          <p:spPr>
            <a:xfrm rot="19358116">
              <a:off x="2439705" y="5440110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13" name="8-конечная звезда 712"/>
            <p:cNvSpPr/>
            <p:nvPr/>
          </p:nvSpPr>
          <p:spPr>
            <a:xfrm rot="19358116">
              <a:off x="2511143" y="5368671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14" name="8-конечная звезда 713"/>
            <p:cNvSpPr/>
            <p:nvPr/>
          </p:nvSpPr>
          <p:spPr>
            <a:xfrm rot="19358116">
              <a:off x="2651850" y="5866569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15" name="8-конечная звезда 714"/>
            <p:cNvSpPr/>
            <p:nvPr/>
          </p:nvSpPr>
          <p:spPr>
            <a:xfrm rot="19358116">
              <a:off x="2804250" y="6018967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16" name="8-конечная звезда 715"/>
            <p:cNvSpPr/>
            <p:nvPr/>
          </p:nvSpPr>
          <p:spPr>
            <a:xfrm rot="19358116">
              <a:off x="2877049" y="6009445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17" name="8-конечная звезда 716"/>
            <p:cNvSpPr/>
            <p:nvPr/>
          </p:nvSpPr>
          <p:spPr>
            <a:xfrm rot="19358116">
              <a:off x="3151917" y="5938005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18" name="8-конечная звезда 717"/>
            <p:cNvSpPr/>
            <p:nvPr/>
          </p:nvSpPr>
          <p:spPr>
            <a:xfrm rot="19358116">
              <a:off x="2734173" y="5734577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19" name="8-конечная звезда 718"/>
            <p:cNvSpPr/>
            <p:nvPr/>
          </p:nvSpPr>
          <p:spPr>
            <a:xfrm rot="19358116">
              <a:off x="2794727" y="5652255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20" name="8-конечная звезда 719"/>
            <p:cNvSpPr/>
            <p:nvPr/>
          </p:nvSpPr>
          <p:spPr>
            <a:xfrm rot="19358116">
              <a:off x="3304648" y="5913195"/>
              <a:ext cx="43199" cy="4319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21" name="8-конечная звезда 720"/>
            <p:cNvSpPr/>
            <p:nvPr/>
          </p:nvSpPr>
          <p:spPr>
            <a:xfrm rot="19358116">
              <a:off x="3358469" y="5729846"/>
              <a:ext cx="57600" cy="576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22" name="8-конечная звезда 721"/>
            <p:cNvSpPr/>
            <p:nvPr/>
          </p:nvSpPr>
          <p:spPr>
            <a:xfrm rot="19358116">
              <a:off x="2651851" y="5509377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723" name="Прямая соединительная линия 722"/>
            <p:cNvCxnSpPr>
              <a:stCxn id="711" idx="2"/>
              <a:endCxn id="718" idx="6"/>
            </p:cNvCxnSpPr>
            <p:nvPr/>
          </p:nvCxnSpPr>
          <p:spPr>
            <a:xfrm rot="15514168" flipH="1">
              <a:off x="2586212" y="5611025"/>
              <a:ext cx="86411" cy="21360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4" name="Прямая соединительная линия 723"/>
            <p:cNvCxnSpPr>
              <a:stCxn id="718" idx="4"/>
              <a:endCxn id="714" idx="0"/>
            </p:cNvCxnSpPr>
            <p:nvPr/>
          </p:nvCxnSpPr>
          <p:spPr>
            <a:xfrm rot="10800000" flipV="1">
              <a:off x="2690618" y="5769286"/>
              <a:ext cx="47989" cy="10577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5" name="Прямая соединительная линия 724"/>
            <p:cNvCxnSpPr>
              <a:stCxn id="719" idx="3"/>
              <a:endCxn id="718" idx="0"/>
            </p:cNvCxnSpPr>
            <p:nvPr/>
          </p:nvCxnSpPr>
          <p:spPr>
            <a:xfrm rot="5400000">
              <a:off x="2769297" y="5698908"/>
              <a:ext cx="47804" cy="4051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6" name="Прямая соединительная линия 725"/>
            <p:cNvCxnSpPr>
              <a:stCxn id="717" idx="6"/>
              <a:endCxn id="719" idx="3"/>
            </p:cNvCxnSpPr>
            <p:nvPr/>
          </p:nvCxnSpPr>
          <p:spPr>
            <a:xfrm rot="16200000" flipV="1">
              <a:off x="2863346" y="5645375"/>
              <a:ext cx="247174" cy="34695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7" name="Прямая соединительная линия 726"/>
            <p:cNvCxnSpPr>
              <a:stCxn id="716" idx="1"/>
              <a:endCxn id="715" idx="1"/>
            </p:cNvCxnSpPr>
            <p:nvPr/>
          </p:nvCxnSpPr>
          <p:spPr>
            <a:xfrm rot="5400000">
              <a:off x="2878898" y="6002277"/>
              <a:ext cx="9522" cy="7279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8" name="Прямая соединительная линия 727"/>
            <p:cNvCxnSpPr>
              <a:stCxn id="717" idx="5"/>
              <a:endCxn id="716" idx="1"/>
            </p:cNvCxnSpPr>
            <p:nvPr/>
          </p:nvCxnSpPr>
          <p:spPr>
            <a:xfrm rot="16200000" flipH="1" flipV="1">
              <a:off x="2997493" y="5879300"/>
              <a:ext cx="77180" cy="23205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9" name="Прямая соединительная линия 728"/>
            <p:cNvCxnSpPr>
              <a:stCxn id="717" idx="1"/>
              <a:endCxn id="720" idx="5"/>
            </p:cNvCxnSpPr>
            <p:nvPr/>
          </p:nvCxnSpPr>
          <p:spPr>
            <a:xfrm rot="4714168" flipH="1" flipV="1">
              <a:off x="3245800" y="5890305"/>
              <a:ext cx="8162" cy="11378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30" name="Прямая соединительная линия 729"/>
            <p:cNvCxnSpPr>
              <a:stCxn id="720" idx="0"/>
              <a:endCxn id="721" idx="3"/>
            </p:cNvCxnSpPr>
            <p:nvPr/>
          </p:nvCxnSpPr>
          <p:spPr>
            <a:xfrm rot="20914168" flipV="1">
              <a:off x="3330485" y="5792491"/>
              <a:ext cx="65886" cy="12389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5" name="Прямая соединительная линия 754"/>
            <p:cNvCxnSpPr>
              <a:stCxn id="722" idx="6"/>
              <a:endCxn id="713" idx="2"/>
            </p:cNvCxnSpPr>
            <p:nvPr/>
          </p:nvCxnSpPr>
          <p:spPr>
            <a:xfrm rot="16200000" flipV="1">
              <a:off x="2559096" y="5412563"/>
              <a:ext cx="96680" cy="10581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6" name="Прямая соединительная линия 755"/>
            <p:cNvCxnSpPr>
              <a:stCxn id="713" idx="6"/>
              <a:endCxn id="710" idx="1"/>
            </p:cNvCxnSpPr>
            <p:nvPr/>
          </p:nvCxnSpPr>
          <p:spPr>
            <a:xfrm rot="16200000" flipV="1">
              <a:off x="2485163" y="5337617"/>
              <a:ext cx="36951" cy="3623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7" name="Прямая соединительная линия 756"/>
            <p:cNvCxnSpPr>
              <a:stCxn id="713" idx="4"/>
              <a:endCxn id="712" idx="0"/>
            </p:cNvCxnSpPr>
            <p:nvPr/>
          </p:nvCxnSpPr>
          <p:spPr>
            <a:xfrm rot="10800000" flipV="1">
              <a:off x="2488164" y="5412056"/>
              <a:ext cx="28520" cy="3866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8" name="Прямая соединительная линия 757"/>
            <p:cNvCxnSpPr>
              <a:stCxn id="712" idx="1"/>
              <a:endCxn id="722" idx="5"/>
            </p:cNvCxnSpPr>
            <p:nvPr/>
          </p:nvCxnSpPr>
          <p:spPr>
            <a:xfrm rot="16200000" flipH="1">
              <a:off x="2544049" y="5420114"/>
              <a:ext cx="57410" cy="15857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9" name="Прямая соединительная линия 758"/>
            <p:cNvCxnSpPr>
              <a:stCxn id="719" idx="6"/>
              <a:endCxn id="722" idx="2"/>
            </p:cNvCxnSpPr>
            <p:nvPr/>
          </p:nvCxnSpPr>
          <p:spPr>
            <a:xfrm rot="16200000" flipV="1">
              <a:off x="2690617" y="5544087"/>
              <a:ext cx="108544" cy="11665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5" name="Группа 509"/>
          <p:cNvGrpSpPr/>
          <p:nvPr/>
        </p:nvGrpSpPr>
        <p:grpSpPr>
          <a:xfrm rot="646126">
            <a:off x="5834525" y="4770199"/>
            <a:ext cx="498363" cy="696528"/>
            <a:chOff x="6580153" y="4869462"/>
            <a:chExt cx="599174" cy="837425"/>
          </a:xfrm>
        </p:grpSpPr>
        <p:sp>
          <p:nvSpPr>
            <p:cNvPr id="523" name="8-конечная звезда 522"/>
            <p:cNvSpPr/>
            <p:nvPr/>
          </p:nvSpPr>
          <p:spPr>
            <a:xfrm rot="1262594">
              <a:off x="6980055" y="4869462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24" name="8-конечная звезда 523"/>
            <p:cNvSpPr/>
            <p:nvPr/>
          </p:nvSpPr>
          <p:spPr>
            <a:xfrm rot="1262594">
              <a:off x="6581737" y="5081547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25" name="8-конечная звезда 524"/>
            <p:cNvSpPr/>
            <p:nvPr/>
          </p:nvSpPr>
          <p:spPr>
            <a:xfrm rot="1262594">
              <a:off x="6580153" y="5365720"/>
              <a:ext cx="53999" cy="5399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26" name="8-конечная звезда 525"/>
            <p:cNvSpPr/>
            <p:nvPr/>
          </p:nvSpPr>
          <p:spPr>
            <a:xfrm rot="1262594">
              <a:off x="7125328" y="5190401"/>
              <a:ext cx="53999" cy="5399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27" name="8-конечная звезда 526"/>
            <p:cNvSpPr/>
            <p:nvPr/>
          </p:nvSpPr>
          <p:spPr>
            <a:xfrm rot="1262594">
              <a:off x="6950246" y="5660087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528" name="Прямая соединительная линия 527"/>
            <p:cNvCxnSpPr>
              <a:stCxn id="526" idx="5"/>
              <a:endCxn id="523" idx="1"/>
            </p:cNvCxnSpPr>
            <p:nvPr/>
          </p:nvCxnSpPr>
          <p:spPr>
            <a:xfrm rot="15553874" flipV="1">
              <a:off x="6944340" y="5029646"/>
              <a:ext cx="278287" cy="6490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9" name="Прямая соединительная линия 528"/>
            <p:cNvCxnSpPr>
              <a:stCxn id="525" idx="0"/>
              <a:endCxn id="523" idx="2"/>
            </p:cNvCxnSpPr>
            <p:nvPr/>
          </p:nvCxnSpPr>
          <p:spPr>
            <a:xfrm rot="20953874" flipV="1">
              <a:off x="6591665" y="4970662"/>
              <a:ext cx="449849" cy="39318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0" name="Прямая соединительная линия 529"/>
            <p:cNvCxnSpPr>
              <a:stCxn id="527" idx="4"/>
              <a:endCxn id="525" idx="1"/>
            </p:cNvCxnSpPr>
            <p:nvPr/>
          </p:nvCxnSpPr>
          <p:spPr>
            <a:xfrm rot="10153874">
              <a:off x="6645133" y="5388491"/>
              <a:ext cx="279661" cy="31550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1" name="Прямая соединительная линия 530"/>
            <p:cNvCxnSpPr>
              <a:stCxn id="525" idx="6"/>
              <a:endCxn id="524" idx="1"/>
            </p:cNvCxnSpPr>
            <p:nvPr/>
          </p:nvCxnSpPr>
          <p:spPr>
            <a:xfrm rot="5400000" flipH="1" flipV="1">
              <a:off x="6510090" y="5250319"/>
              <a:ext cx="223966" cy="1043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2" name="Прямая соединительная линия 531"/>
            <p:cNvCxnSpPr>
              <a:stCxn id="524" idx="7"/>
              <a:endCxn id="523" idx="3"/>
            </p:cNvCxnSpPr>
            <p:nvPr/>
          </p:nvCxnSpPr>
          <p:spPr>
            <a:xfrm rot="4753874" flipH="1" flipV="1">
              <a:off x="6753726" y="4823982"/>
              <a:ext cx="119140" cy="36784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6" name="Группа 535"/>
          <p:cNvGrpSpPr/>
          <p:nvPr/>
        </p:nvGrpSpPr>
        <p:grpSpPr>
          <a:xfrm rot="323258">
            <a:off x="4207812" y="4351490"/>
            <a:ext cx="1464746" cy="1601856"/>
            <a:chOff x="4505825" y="4720146"/>
            <a:chExt cx="1719437" cy="1760703"/>
          </a:xfrm>
        </p:grpSpPr>
        <p:cxnSp>
          <p:nvCxnSpPr>
            <p:cNvPr id="537" name="Прямая соединительная линия 536"/>
            <p:cNvCxnSpPr>
              <a:stCxn id="578" idx="0"/>
              <a:endCxn id="577" idx="2"/>
            </p:cNvCxnSpPr>
            <p:nvPr/>
          </p:nvCxnSpPr>
          <p:spPr>
            <a:xfrm flipV="1">
              <a:off x="6132291" y="5060439"/>
              <a:ext cx="29275" cy="5622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8" name="Прямая соединительная линия 537"/>
            <p:cNvCxnSpPr>
              <a:stCxn id="552" idx="6"/>
              <a:endCxn id="549" idx="1"/>
            </p:cNvCxnSpPr>
            <p:nvPr/>
          </p:nvCxnSpPr>
          <p:spPr>
            <a:xfrm rot="5076742" flipH="1" flipV="1">
              <a:off x="5488064" y="6252517"/>
              <a:ext cx="41011" cy="4910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9" name="Прямая соединительная линия 538"/>
            <p:cNvCxnSpPr>
              <a:stCxn id="544" idx="7"/>
              <a:endCxn id="543" idx="2"/>
            </p:cNvCxnSpPr>
            <p:nvPr/>
          </p:nvCxnSpPr>
          <p:spPr>
            <a:xfrm rot="5400000" flipH="1" flipV="1">
              <a:off x="5632598" y="5774212"/>
              <a:ext cx="249589" cy="25138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40" name="Прямая соединительная линия 539"/>
            <p:cNvCxnSpPr>
              <a:stCxn id="548" idx="3"/>
              <a:endCxn id="547" idx="6"/>
            </p:cNvCxnSpPr>
            <p:nvPr/>
          </p:nvCxnSpPr>
          <p:spPr>
            <a:xfrm rot="5400000">
              <a:off x="6031085" y="5887865"/>
              <a:ext cx="47329" cy="4852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41" name="8-конечная звезда 540"/>
            <p:cNvSpPr/>
            <p:nvPr/>
          </p:nvSpPr>
          <p:spPr>
            <a:xfrm rot="1262594">
              <a:off x="5438730" y="5367299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42" name="8-конечная звезда 541"/>
            <p:cNvSpPr/>
            <p:nvPr/>
          </p:nvSpPr>
          <p:spPr>
            <a:xfrm rot="1262594">
              <a:off x="5079960" y="5365721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43" name="8-конечная звезда 542"/>
            <p:cNvSpPr/>
            <p:nvPr/>
          </p:nvSpPr>
          <p:spPr>
            <a:xfrm rot="1262594">
              <a:off x="5865779" y="5722910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44" name="8-конечная звезда 543"/>
            <p:cNvSpPr/>
            <p:nvPr/>
          </p:nvSpPr>
          <p:spPr>
            <a:xfrm rot="1262594">
              <a:off x="5580026" y="6008661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45" name="8-конечная звезда 544"/>
            <p:cNvSpPr/>
            <p:nvPr/>
          </p:nvSpPr>
          <p:spPr>
            <a:xfrm rot="1262594">
              <a:off x="5079960" y="565147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46" name="8-конечная звезда 545"/>
            <p:cNvSpPr/>
            <p:nvPr/>
          </p:nvSpPr>
          <p:spPr>
            <a:xfrm rot="1262594">
              <a:off x="5316555" y="5816629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47" name="8-конечная звезда 546"/>
            <p:cNvSpPr/>
            <p:nvPr/>
          </p:nvSpPr>
          <p:spPr>
            <a:xfrm rot="1262594">
              <a:off x="6006023" y="5934592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48" name="8-конечная звезда 547"/>
            <p:cNvSpPr/>
            <p:nvPr/>
          </p:nvSpPr>
          <p:spPr>
            <a:xfrm rot="1262594">
              <a:off x="6077460" y="5863154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49" name="8-конечная звезда 548"/>
            <p:cNvSpPr/>
            <p:nvPr/>
          </p:nvSpPr>
          <p:spPr>
            <a:xfrm rot="1262594">
              <a:off x="5505958" y="6220344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50" name="8-конечная звезда 549"/>
            <p:cNvSpPr/>
            <p:nvPr/>
          </p:nvSpPr>
          <p:spPr>
            <a:xfrm rot="1262594">
              <a:off x="5635118" y="6360537"/>
              <a:ext cx="43200" cy="43201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51" name="8-конечная звезда 550"/>
            <p:cNvSpPr/>
            <p:nvPr/>
          </p:nvSpPr>
          <p:spPr>
            <a:xfrm rot="1262594">
              <a:off x="5552493" y="6319546"/>
              <a:ext cx="36001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52" name="8-конечная звезда 551"/>
            <p:cNvSpPr/>
            <p:nvPr/>
          </p:nvSpPr>
          <p:spPr>
            <a:xfrm rot="1262594">
              <a:off x="5453808" y="6298081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53" name="8-конечная звезда 552"/>
            <p:cNvSpPr/>
            <p:nvPr/>
          </p:nvSpPr>
          <p:spPr>
            <a:xfrm rot="1262594">
              <a:off x="5564030" y="6444849"/>
              <a:ext cx="36001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554" name="Прямая соединительная линия 553"/>
            <p:cNvCxnSpPr>
              <a:stCxn id="546" idx="4"/>
              <a:endCxn id="545" idx="0"/>
            </p:cNvCxnSpPr>
            <p:nvPr/>
          </p:nvCxnSpPr>
          <p:spPr>
            <a:xfrm rot="10800000">
              <a:off x="5132159" y="5688168"/>
              <a:ext cx="185596" cy="13999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5" name="Прямая соединительная линия 554"/>
            <p:cNvCxnSpPr>
              <a:stCxn id="546" idx="0"/>
              <a:endCxn id="544" idx="4"/>
            </p:cNvCxnSpPr>
            <p:nvPr/>
          </p:nvCxnSpPr>
          <p:spPr>
            <a:xfrm>
              <a:off x="5351355" y="5841092"/>
              <a:ext cx="230472" cy="18487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6" name="Прямая соединительная линия 555"/>
            <p:cNvCxnSpPr>
              <a:stCxn id="541" idx="7"/>
              <a:endCxn id="543" idx="5"/>
            </p:cNvCxnSpPr>
            <p:nvPr/>
          </p:nvCxnSpPr>
          <p:spPr>
            <a:xfrm rot="16200000" flipH="1">
              <a:off x="5521930" y="5365350"/>
              <a:ext cx="338693" cy="38107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2" name="Прямая соединительная линия 561"/>
            <p:cNvCxnSpPr>
              <a:stCxn id="543" idx="0"/>
              <a:endCxn id="548" idx="5"/>
            </p:cNvCxnSpPr>
            <p:nvPr/>
          </p:nvCxnSpPr>
          <p:spPr>
            <a:xfrm>
              <a:off x="5917978" y="5759605"/>
              <a:ext cx="170173" cy="10510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3" name="Прямая соединительная линия 562"/>
            <p:cNvCxnSpPr>
              <a:stCxn id="549" idx="6"/>
              <a:endCxn id="544" idx="2"/>
            </p:cNvCxnSpPr>
            <p:nvPr/>
          </p:nvCxnSpPr>
          <p:spPr>
            <a:xfrm rot="5400000" flipH="1" flipV="1">
              <a:off x="5483534" y="6107747"/>
              <a:ext cx="160684" cy="6691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4" name="Прямая соединительная линия 563"/>
            <p:cNvCxnSpPr>
              <a:stCxn id="545" idx="5"/>
              <a:endCxn id="542" idx="2"/>
            </p:cNvCxnSpPr>
            <p:nvPr/>
          </p:nvCxnSpPr>
          <p:spPr>
            <a:xfrm rot="5400000" flipH="1" flipV="1">
              <a:off x="4978692" y="5535226"/>
              <a:ext cx="235879" cy="126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5" name="Прямая соединительная линия 564"/>
            <p:cNvCxnSpPr>
              <a:stCxn id="541" idx="4"/>
              <a:endCxn id="542" idx="7"/>
            </p:cNvCxnSpPr>
            <p:nvPr/>
          </p:nvCxnSpPr>
          <p:spPr>
            <a:xfrm rot="10800000">
              <a:off x="5131635" y="5381759"/>
              <a:ext cx="309257" cy="630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6" name="Прямая соединительная линия 565"/>
            <p:cNvCxnSpPr>
              <a:stCxn id="541" idx="3"/>
              <a:endCxn id="545" idx="6"/>
            </p:cNvCxnSpPr>
            <p:nvPr/>
          </p:nvCxnSpPr>
          <p:spPr>
            <a:xfrm rot="5400000">
              <a:off x="5158880" y="5370631"/>
              <a:ext cx="240419" cy="32486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7" name="Прямая соединительная линия 566"/>
            <p:cNvCxnSpPr>
              <a:stCxn id="571" idx="4"/>
              <a:endCxn id="572" idx="0"/>
            </p:cNvCxnSpPr>
            <p:nvPr/>
          </p:nvCxnSpPr>
          <p:spPr>
            <a:xfrm rot="10800000">
              <a:off x="5826511" y="4816048"/>
              <a:ext cx="37837" cy="1198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8" name="Прямая соединительная линия 567"/>
            <p:cNvCxnSpPr>
              <a:stCxn id="553" idx="7"/>
              <a:endCxn id="550" idx="2"/>
            </p:cNvCxnSpPr>
            <p:nvPr/>
          </p:nvCxnSpPr>
          <p:spPr>
            <a:xfrm rot="5076742" flipH="1" flipV="1">
              <a:off x="5599433" y="6401401"/>
              <a:ext cx="48362" cy="5473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9" name="Прямая соединительная линия 568"/>
            <p:cNvCxnSpPr>
              <a:stCxn id="550" idx="5"/>
              <a:endCxn id="551" idx="0"/>
            </p:cNvCxnSpPr>
            <p:nvPr/>
          </p:nvCxnSpPr>
          <p:spPr>
            <a:xfrm rot="15876742" flipV="1">
              <a:off x="5605596" y="6323750"/>
              <a:ext cx="24422" cy="5883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0" name="Прямая соединительная линия 569"/>
            <p:cNvCxnSpPr>
              <a:stCxn id="551" idx="4"/>
              <a:endCxn id="552" idx="0"/>
            </p:cNvCxnSpPr>
            <p:nvPr/>
          </p:nvCxnSpPr>
          <p:spPr>
            <a:xfrm rot="10476742">
              <a:off x="5499277" y="6326951"/>
              <a:ext cx="54190" cy="694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71" name="8-конечная звезда 570"/>
            <p:cNvSpPr/>
            <p:nvPr/>
          </p:nvSpPr>
          <p:spPr>
            <a:xfrm rot="1262594">
              <a:off x="5863147" y="4816497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72" name="8-конечная звезда 571"/>
            <p:cNvSpPr/>
            <p:nvPr/>
          </p:nvSpPr>
          <p:spPr>
            <a:xfrm rot="1262594">
              <a:off x="5791710" y="4791585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73" name="8-конечная звезда 572"/>
            <p:cNvSpPr/>
            <p:nvPr/>
          </p:nvSpPr>
          <p:spPr>
            <a:xfrm rot="1262594">
              <a:off x="5863147" y="4720146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74" name="8-конечная звезда 573"/>
            <p:cNvSpPr/>
            <p:nvPr/>
          </p:nvSpPr>
          <p:spPr>
            <a:xfrm rot="1262594">
              <a:off x="5459431" y="5316563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75" name="8-конечная звезда 574"/>
            <p:cNvSpPr/>
            <p:nvPr/>
          </p:nvSpPr>
          <p:spPr>
            <a:xfrm rot="1262594">
              <a:off x="6006023" y="5648841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76" name="8-конечная звезда 575"/>
            <p:cNvSpPr/>
            <p:nvPr/>
          </p:nvSpPr>
          <p:spPr>
            <a:xfrm rot="1262594">
              <a:off x="6080094" y="4865654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77" name="8-конечная звезда 576"/>
            <p:cNvSpPr/>
            <p:nvPr/>
          </p:nvSpPr>
          <p:spPr>
            <a:xfrm rot="1262594">
              <a:off x="6140800" y="4997800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78" name="8-конечная звезда 577"/>
            <p:cNvSpPr/>
            <p:nvPr/>
          </p:nvSpPr>
          <p:spPr>
            <a:xfrm rot="1262594">
              <a:off x="6080092" y="5079969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79" name="8-конечная звезда 578"/>
            <p:cNvSpPr/>
            <p:nvPr/>
          </p:nvSpPr>
          <p:spPr>
            <a:xfrm rot="1262594">
              <a:off x="6171262" y="5237777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84" name="8-конечная звезда 583"/>
            <p:cNvSpPr/>
            <p:nvPr/>
          </p:nvSpPr>
          <p:spPr>
            <a:xfrm rot="1262594">
              <a:off x="5766815" y="5403699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85" name="8-конечная звезда 584"/>
            <p:cNvSpPr/>
            <p:nvPr/>
          </p:nvSpPr>
          <p:spPr>
            <a:xfrm rot="1262594">
              <a:off x="5959331" y="5544442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586" name="8-конечная звезда 585"/>
            <p:cNvSpPr/>
            <p:nvPr/>
          </p:nvSpPr>
          <p:spPr>
            <a:xfrm rot="1262594">
              <a:off x="5943696" y="5461650"/>
              <a:ext cx="64801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587" name="Прямая соединительная линия 586"/>
            <p:cNvCxnSpPr>
              <a:stCxn id="586" idx="6"/>
              <a:endCxn id="579" idx="2"/>
            </p:cNvCxnSpPr>
            <p:nvPr/>
          </p:nvCxnSpPr>
          <p:spPr>
            <a:xfrm rot="5076742" flipH="1" flipV="1">
              <a:off x="6010447" y="5268924"/>
              <a:ext cx="155536" cy="21593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8" name="Прямая соединительная линия 587"/>
            <p:cNvCxnSpPr>
              <a:stCxn id="575" idx="4"/>
              <a:endCxn id="585" idx="2"/>
            </p:cNvCxnSpPr>
            <p:nvPr/>
          </p:nvCxnSpPr>
          <p:spPr>
            <a:xfrm rot="10476742">
              <a:off x="5979263" y="5595410"/>
              <a:ext cx="24675" cy="6661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9" name="Прямая соединительная линия 588"/>
            <p:cNvCxnSpPr>
              <a:stCxn id="579" idx="4"/>
              <a:endCxn id="578" idx="1"/>
            </p:cNvCxnSpPr>
            <p:nvPr/>
          </p:nvCxnSpPr>
          <p:spPr>
            <a:xfrm rot="10476742">
              <a:off x="6123955" y="5129044"/>
              <a:ext cx="42745" cy="12881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0" name="Прямая соединительная линия 589"/>
            <p:cNvCxnSpPr>
              <a:stCxn id="576" idx="1"/>
              <a:endCxn id="577" idx="5"/>
            </p:cNvCxnSpPr>
            <p:nvPr/>
          </p:nvCxnSpPr>
          <p:spPr>
            <a:xfrm rot="16200000" flipH="1">
              <a:off x="6097418" y="4937966"/>
              <a:ext cx="83264" cy="4198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1" name="Прямая соединительная линия 590"/>
            <p:cNvCxnSpPr>
              <a:stCxn id="586" idx="3"/>
              <a:endCxn id="584" idx="0"/>
            </p:cNvCxnSpPr>
            <p:nvPr/>
          </p:nvCxnSpPr>
          <p:spPr>
            <a:xfrm rot="5076742" flipH="1">
              <a:off x="5843065" y="5413984"/>
              <a:ext cx="78810" cy="11953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2" name="Прямая соединительная линия 591"/>
            <p:cNvCxnSpPr>
              <a:stCxn id="571" idx="0"/>
              <a:endCxn id="576" idx="4"/>
            </p:cNvCxnSpPr>
            <p:nvPr/>
          </p:nvCxnSpPr>
          <p:spPr>
            <a:xfrm>
              <a:off x="5897947" y="4840960"/>
              <a:ext cx="183948" cy="4199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3" name="Прямая соединительная линия 592"/>
            <p:cNvCxnSpPr>
              <a:stCxn id="571" idx="1"/>
              <a:endCxn id="573" idx="1"/>
            </p:cNvCxnSpPr>
            <p:nvPr/>
          </p:nvCxnSpPr>
          <p:spPr>
            <a:xfrm rot="5400000" flipH="1">
              <a:off x="5840280" y="4802771"/>
              <a:ext cx="96351" cy="158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4" name="Прямая соединительная линия 593"/>
            <p:cNvCxnSpPr>
              <a:stCxn id="631" idx="3"/>
              <a:endCxn id="650" idx="7"/>
            </p:cNvCxnSpPr>
            <p:nvPr/>
          </p:nvCxnSpPr>
          <p:spPr>
            <a:xfrm rot="5400000">
              <a:off x="4647637" y="5439196"/>
              <a:ext cx="41535" cy="25626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5" name="Прямая соединительная линия 594"/>
            <p:cNvCxnSpPr>
              <a:stCxn id="626" idx="4"/>
              <a:endCxn id="571" idx="1"/>
            </p:cNvCxnSpPr>
            <p:nvPr/>
          </p:nvCxnSpPr>
          <p:spPr>
            <a:xfrm rot="10800000">
              <a:off x="5888457" y="4850946"/>
              <a:ext cx="48623" cy="4258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02" name="Прямая соединительная линия 601"/>
            <p:cNvCxnSpPr>
              <a:stCxn id="607" idx="6"/>
              <a:endCxn id="571" idx="1"/>
            </p:cNvCxnSpPr>
            <p:nvPr/>
          </p:nvCxnSpPr>
          <p:spPr>
            <a:xfrm rot="16200000" flipV="1">
              <a:off x="5848002" y="4891401"/>
              <a:ext cx="86009" cy="510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03" name="Прямая соединительная линия 602"/>
            <p:cNvCxnSpPr>
              <a:stCxn id="574" idx="0"/>
              <a:endCxn id="584" idx="4"/>
            </p:cNvCxnSpPr>
            <p:nvPr/>
          </p:nvCxnSpPr>
          <p:spPr>
            <a:xfrm rot="21276742">
              <a:off x="5498898" y="5328732"/>
              <a:ext cx="265049" cy="10477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07" name="8-конечная звезда 606"/>
            <p:cNvSpPr/>
            <p:nvPr/>
          </p:nvSpPr>
          <p:spPr>
            <a:xfrm rot="1262594">
              <a:off x="5864200" y="4935514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26" name="8-конечная звезда 625"/>
            <p:cNvSpPr/>
            <p:nvPr/>
          </p:nvSpPr>
          <p:spPr>
            <a:xfrm rot="1262594">
              <a:off x="5935638" y="4879682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27" name="8-конечная звезда 626"/>
            <p:cNvSpPr/>
            <p:nvPr/>
          </p:nvSpPr>
          <p:spPr>
            <a:xfrm rot="1262594">
              <a:off x="5161892" y="6088085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28" name="8-конечная звезда 627"/>
            <p:cNvSpPr/>
            <p:nvPr/>
          </p:nvSpPr>
          <p:spPr>
            <a:xfrm rot="1262594">
              <a:off x="4804312" y="5883049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29" name="8-конечная звезда 628"/>
            <p:cNvSpPr/>
            <p:nvPr/>
          </p:nvSpPr>
          <p:spPr>
            <a:xfrm rot="1262594">
              <a:off x="4979165" y="5946480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30" name="8-конечная звезда 629"/>
            <p:cNvSpPr/>
            <p:nvPr/>
          </p:nvSpPr>
          <p:spPr>
            <a:xfrm rot="1262594">
              <a:off x="4937084" y="5722911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31" name="8-конечная звезда 630"/>
            <p:cNvSpPr/>
            <p:nvPr/>
          </p:nvSpPr>
          <p:spPr>
            <a:xfrm rot="1262594">
              <a:off x="4794208" y="5508596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32" name="8-конечная звезда 631"/>
            <p:cNvSpPr/>
            <p:nvPr/>
          </p:nvSpPr>
          <p:spPr>
            <a:xfrm rot="1262594">
              <a:off x="5310442" y="5915984"/>
              <a:ext cx="43200" cy="43201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33" name="8-конечная звезда 632"/>
            <p:cNvSpPr/>
            <p:nvPr/>
          </p:nvSpPr>
          <p:spPr>
            <a:xfrm rot="1262594">
              <a:off x="5067848" y="6016278"/>
              <a:ext cx="43200" cy="43201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34" name="8-конечная звезда 633"/>
            <p:cNvSpPr/>
            <p:nvPr/>
          </p:nvSpPr>
          <p:spPr>
            <a:xfrm rot="1262594">
              <a:off x="4864066" y="5721332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638" name="Прямая соединительная линия 637"/>
            <p:cNvCxnSpPr>
              <a:stCxn id="633" idx="5"/>
              <a:endCxn id="629" idx="0"/>
            </p:cNvCxnSpPr>
            <p:nvPr/>
          </p:nvCxnSpPr>
          <p:spPr>
            <a:xfrm rot="15876742" flipV="1">
              <a:off x="5036137" y="5977591"/>
              <a:ext cx="40139" cy="4586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9" name="Прямая соединительная линия 638"/>
            <p:cNvCxnSpPr>
              <a:stCxn id="632" idx="2"/>
              <a:endCxn id="627" idx="7"/>
            </p:cNvCxnSpPr>
            <p:nvPr/>
          </p:nvCxnSpPr>
          <p:spPr>
            <a:xfrm rot="5076742">
              <a:off x="5201071" y="5968776"/>
              <a:ext cx="135650" cy="12387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0" name="Прямая соединительная линия 639"/>
            <p:cNvCxnSpPr>
              <a:stCxn id="633" idx="1"/>
              <a:endCxn id="627" idx="4"/>
            </p:cNvCxnSpPr>
            <p:nvPr/>
          </p:nvCxnSpPr>
          <p:spPr>
            <a:xfrm rot="15876742" flipH="1">
              <a:off x="5103613" y="6051303"/>
              <a:ext cx="54313" cy="6066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1" name="Прямая соединительная линия 640"/>
            <p:cNvCxnSpPr>
              <a:stCxn id="545" idx="3"/>
              <a:endCxn id="630" idx="7"/>
            </p:cNvCxnSpPr>
            <p:nvPr/>
          </p:nvCxnSpPr>
          <p:spPr>
            <a:xfrm rot="5400000">
              <a:off x="5010766" y="5667428"/>
              <a:ext cx="49512" cy="9352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2" name="Прямая соединительная линия 641"/>
            <p:cNvCxnSpPr>
              <a:stCxn id="634" idx="0"/>
              <a:endCxn id="630" idx="4"/>
            </p:cNvCxnSpPr>
            <p:nvPr/>
          </p:nvCxnSpPr>
          <p:spPr>
            <a:xfrm flipV="1">
              <a:off x="4905825" y="5740216"/>
              <a:ext cx="33060" cy="1047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7" name="Прямая соединительная линия 646"/>
            <p:cNvCxnSpPr>
              <a:stCxn id="634" idx="6"/>
              <a:endCxn id="631" idx="1"/>
            </p:cNvCxnSpPr>
            <p:nvPr/>
          </p:nvCxnSpPr>
          <p:spPr>
            <a:xfrm rot="16200000" flipV="1">
              <a:off x="4781546" y="5610896"/>
              <a:ext cx="162503" cy="6125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8" name="Прямая соединительная линия 647"/>
            <p:cNvCxnSpPr>
              <a:stCxn id="634" idx="3"/>
              <a:endCxn id="628" idx="6"/>
            </p:cNvCxnSpPr>
            <p:nvPr/>
          </p:nvCxnSpPr>
          <p:spPr>
            <a:xfrm rot="5076742">
              <a:off x="4788556" y="5799902"/>
              <a:ext cx="130112" cy="3709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9" name="Прямая соединительная линия 648"/>
            <p:cNvCxnSpPr>
              <a:stCxn id="628" idx="0"/>
              <a:endCxn id="629" idx="4"/>
            </p:cNvCxnSpPr>
            <p:nvPr/>
          </p:nvCxnSpPr>
          <p:spPr>
            <a:xfrm rot="21276742">
              <a:off x="4859056" y="5913756"/>
              <a:ext cx="119364" cy="5601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50" name="8-конечная звезда 649"/>
            <p:cNvSpPr/>
            <p:nvPr/>
          </p:nvSpPr>
          <p:spPr>
            <a:xfrm rot="1262594">
              <a:off x="4505825" y="5577403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</p:grpSp>
      <p:grpSp>
        <p:nvGrpSpPr>
          <p:cNvPr id="17" name="Группа 805"/>
          <p:cNvGrpSpPr/>
          <p:nvPr/>
        </p:nvGrpSpPr>
        <p:grpSpPr>
          <a:xfrm>
            <a:off x="3077063" y="5363089"/>
            <a:ext cx="1485393" cy="986974"/>
            <a:chOff x="3077063" y="5363089"/>
            <a:chExt cx="1485393" cy="986974"/>
          </a:xfrm>
        </p:grpSpPr>
        <p:sp>
          <p:nvSpPr>
            <p:cNvPr id="676" name="8-конечная звезда 675"/>
            <p:cNvSpPr/>
            <p:nvPr/>
          </p:nvSpPr>
          <p:spPr>
            <a:xfrm rot="1262594">
              <a:off x="4295722" y="5867366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77" name="8-конечная звезда 676"/>
            <p:cNvSpPr/>
            <p:nvPr/>
          </p:nvSpPr>
          <p:spPr>
            <a:xfrm rot="1262594">
              <a:off x="4365581" y="600866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78" name="8-конечная звезда 677"/>
            <p:cNvSpPr/>
            <p:nvPr/>
          </p:nvSpPr>
          <p:spPr>
            <a:xfrm rot="1262594">
              <a:off x="4079829" y="593887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79" name="8-конечная звезда 678"/>
            <p:cNvSpPr/>
            <p:nvPr/>
          </p:nvSpPr>
          <p:spPr>
            <a:xfrm rot="1262594">
              <a:off x="4294142" y="6151538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80" name="8-конечная звезда 679"/>
            <p:cNvSpPr/>
            <p:nvPr/>
          </p:nvSpPr>
          <p:spPr>
            <a:xfrm rot="1262594">
              <a:off x="4365581" y="629606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81" name="8-конечная звезда 680"/>
            <p:cNvSpPr/>
            <p:nvPr/>
          </p:nvSpPr>
          <p:spPr>
            <a:xfrm rot="1262594">
              <a:off x="4508456" y="6080102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82" name="8-конечная звезда 681"/>
            <p:cNvSpPr/>
            <p:nvPr/>
          </p:nvSpPr>
          <p:spPr>
            <a:xfrm rot="1262594">
              <a:off x="4008390" y="5865786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83" name="8-конечная звезда 682"/>
            <p:cNvSpPr/>
            <p:nvPr/>
          </p:nvSpPr>
          <p:spPr>
            <a:xfrm rot="1262594">
              <a:off x="4438667" y="5795997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84" name="8-конечная звезда 683"/>
            <p:cNvSpPr/>
            <p:nvPr/>
          </p:nvSpPr>
          <p:spPr>
            <a:xfrm rot="1262594">
              <a:off x="4008391" y="5722910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85" name="8-конечная звезда 684"/>
            <p:cNvSpPr/>
            <p:nvPr/>
          </p:nvSpPr>
          <p:spPr>
            <a:xfrm rot="1262594">
              <a:off x="3794076" y="5865786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86" name="8-конечная звезда 685"/>
            <p:cNvSpPr/>
            <p:nvPr/>
          </p:nvSpPr>
          <p:spPr>
            <a:xfrm rot="1262594">
              <a:off x="3867163" y="565147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88" name="8-конечная звезда 687"/>
            <p:cNvSpPr/>
            <p:nvPr/>
          </p:nvSpPr>
          <p:spPr>
            <a:xfrm rot="1262594">
              <a:off x="3865514" y="6008663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693" name="Прямая соединительная линия 692"/>
            <p:cNvCxnSpPr>
              <a:stCxn id="684" idx="4"/>
              <a:endCxn id="686" idx="0"/>
            </p:cNvCxnSpPr>
            <p:nvPr/>
          </p:nvCxnSpPr>
          <p:spPr>
            <a:xfrm rot="10800000">
              <a:off x="3919362" y="5688169"/>
              <a:ext cx="90830" cy="5204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94" name="8-конечная звезда 693"/>
            <p:cNvSpPr/>
            <p:nvPr/>
          </p:nvSpPr>
          <p:spPr>
            <a:xfrm rot="1262594">
              <a:off x="3935900" y="5661374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95" name="8-конечная звезда 694"/>
            <p:cNvSpPr/>
            <p:nvPr/>
          </p:nvSpPr>
          <p:spPr>
            <a:xfrm rot="1262594">
              <a:off x="3506746" y="5507017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96" name="8-конечная звезда 695"/>
            <p:cNvSpPr/>
            <p:nvPr/>
          </p:nvSpPr>
          <p:spPr>
            <a:xfrm rot="1262594">
              <a:off x="3505694" y="5363089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97" name="8-конечная звезда 696"/>
            <p:cNvSpPr/>
            <p:nvPr/>
          </p:nvSpPr>
          <p:spPr>
            <a:xfrm rot="1262594">
              <a:off x="3149556" y="5792769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98" name="8-конечная звезда 697"/>
            <p:cNvSpPr/>
            <p:nvPr/>
          </p:nvSpPr>
          <p:spPr>
            <a:xfrm rot="1262594">
              <a:off x="3506745" y="6078521"/>
              <a:ext cx="43200" cy="432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699" name="8-конечная звезда 698"/>
            <p:cNvSpPr/>
            <p:nvPr/>
          </p:nvSpPr>
          <p:spPr>
            <a:xfrm rot="1262594">
              <a:off x="3505692" y="6220345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700" name="8-конечная звезда 699"/>
            <p:cNvSpPr/>
            <p:nvPr/>
          </p:nvSpPr>
          <p:spPr>
            <a:xfrm rot="1262594">
              <a:off x="3077063" y="6006031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701" name="Прямая соединительная линия 700"/>
            <p:cNvCxnSpPr>
              <a:stCxn id="681" idx="6"/>
              <a:endCxn id="683" idx="0"/>
            </p:cNvCxnSpPr>
            <p:nvPr/>
          </p:nvCxnSpPr>
          <p:spPr>
            <a:xfrm rot="16200000" flipV="1">
              <a:off x="4393404" y="5930155"/>
              <a:ext cx="249211" cy="5428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3" name="Прямая соединительная линия 702"/>
            <p:cNvCxnSpPr>
              <a:stCxn id="683" idx="3"/>
              <a:endCxn id="676" idx="7"/>
            </p:cNvCxnSpPr>
            <p:nvPr/>
          </p:nvCxnSpPr>
          <p:spPr>
            <a:xfrm rot="5400000">
              <a:off x="4373037" y="5818654"/>
              <a:ext cx="52650" cy="8326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4" name="Прямая соединительная линия 703"/>
            <p:cNvCxnSpPr>
              <a:stCxn id="681" idx="4"/>
              <a:endCxn id="677" idx="0"/>
            </p:cNvCxnSpPr>
            <p:nvPr/>
          </p:nvCxnSpPr>
          <p:spPr>
            <a:xfrm rot="10800000">
              <a:off x="4417781" y="6045359"/>
              <a:ext cx="92477" cy="5204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5" name="Прямая соединительная линия 704"/>
            <p:cNvCxnSpPr>
              <a:stCxn id="679" idx="6"/>
              <a:endCxn id="677" idx="2"/>
            </p:cNvCxnSpPr>
            <p:nvPr/>
          </p:nvCxnSpPr>
          <p:spPr>
            <a:xfrm rot="5400000" flipH="1" flipV="1">
              <a:off x="4310623" y="6081077"/>
              <a:ext cx="92477" cy="5204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6" name="Прямая соединительная линия 705"/>
            <p:cNvCxnSpPr>
              <a:stCxn id="680" idx="5"/>
              <a:endCxn id="679" idx="1"/>
            </p:cNvCxnSpPr>
            <p:nvPr/>
          </p:nvCxnSpPr>
          <p:spPr>
            <a:xfrm rot="16200000" flipV="1">
              <a:off x="4309274" y="6226044"/>
              <a:ext cx="95177" cy="4951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7" name="Прямая соединительная линия 706"/>
            <p:cNvCxnSpPr>
              <a:stCxn id="680" idx="7"/>
              <a:endCxn id="681" idx="1"/>
            </p:cNvCxnSpPr>
            <p:nvPr/>
          </p:nvCxnSpPr>
          <p:spPr>
            <a:xfrm rot="5400000" flipH="1" flipV="1">
              <a:off x="4391675" y="6157356"/>
              <a:ext cx="180324" cy="12916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5" name="Прямая соединительная линия 744"/>
            <p:cNvCxnSpPr>
              <a:stCxn id="682" idx="7"/>
              <a:endCxn id="684" idx="1"/>
            </p:cNvCxnSpPr>
            <p:nvPr/>
          </p:nvCxnSpPr>
          <p:spPr>
            <a:xfrm rot="16200000" flipV="1">
              <a:off x="3999590" y="5821349"/>
              <a:ext cx="107239" cy="1371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6" name="Прямая соединительная линия 745"/>
            <p:cNvCxnSpPr>
              <a:stCxn id="685" idx="0"/>
              <a:endCxn id="682" idx="4"/>
            </p:cNvCxnSpPr>
            <p:nvPr/>
          </p:nvCxnSpPr>
          <p:spPr>
            <a:xfrm flipV="1">
              <a:off x="3846275" y="5883091"/>
              <a:ext cx="163916" cy="1939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7" name="Прямая соединительная линия 746"/>
            <p:cNvCxnSpPr>
              <a:stCxn id="678" idx="5"/>
              <a:endCxn id="682" idx="0"/>
            </p:cNvCxnSpPr>
            <p:nvPr/>
          </p:nvCxnSpPr>
          <p:spPr>
            <a:xfrm rot="16200000" flipV="1">
              <a:off x="4058869" y="5904201"/>
              <a:ext cx="38718" cy="3527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8" name="Прямая соединительная линия 747"/>
            <p:cNvCxnSpPr>
              <a:stCxn id="677" idx="5"/>
              <a:endCxn id="676" idx="1"/>
            </p:cNvCxnSpPr>
            <p:nvPr/>
          </p:nvCxnSpPr>
          <p:spPr>
            <a:xfrm rot="16200000" flipV="1">
              <a:off x="4320641" y="5950012"/>
              <a:ext cx="81615" cy="4034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9" name="Прямая соединительная линия 748"/>
            <p:cNvCxnSpPr>
              <a:stCxn id="678" idx="7"/>
              <a:endCxn id="677" idx="4"/>
            </p:cNvCxnSpPr>
            <p:nvPr/>
          </p:nvCxnSpPr>
          <p:spPr>
            <a:xfrm rot="16200000" flipH="1">
              <a:off x="4213913" y="5872500"/>
              <a:ext cx="71058" cy="23587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0" name="Прямая соединительная линия 749"/>
            <p:cNvCxnSpPr>
              <a:stCxn id="688" idx="5"/>
              <a:endCxn id="685" idx="1"/>
            </p:cNvCxnSpPr>
            <p:nvPr/>
          </p:nvCxnSpPr>
          <p:spPr>
            <a:xfrm rot="16200000" flipV="1">
              <a:off x="3810031" y="5939469"/>
              <a:ext cx="93529" cy="4951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1" name="Прямая соединительная линия 750"/>
            <p:cNvCxnSpPr>
              <a:stCxn id="688" idx="0"/>
              <a:endCxn id="678" idx="1"/>
            </p:cNvCxnSpPr>
            <p:nvPr/>
          </p:nvCxnSpPr>
          <p:spPr>
            <a:xfrm flipV="1">
              <a:off x="3917713" y="5990547"/>
              <a:ext cx="200079" cy="5481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2" name="Прямая соединительная линия 751"/>
            <p:cNvCxnSpPr>
              <a:stCxn id="682" idx="4"/>
              <a:endCxn id="686" idx="2"/>
            </p:cNvCxnSpPr>
            <p:nvPr/>
          </p:nvCxnSpPr>
          <p:spPr>
            <a:xfrm rot="10800000">
              <a:off x="3884469" y="5703673"/>
              <a:ext cx="125723" cy="17941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3" name="Прямая соединительная линия 752"/>
            <p:cNvCxnSpPr>
              <a:stCxn id="698" idx="7"/>
              <a:endCxn id="688" idx="3"/>
            </p:cNvCxnSpPr>
            <p:nvPr/>
          </p:nvCxnSpPr>
          <p:spPr>
            <a:xfrm rot="5400000" flipH="1" flipV="1">
              <a:off x="3685600" y="5909111"/>
              <a:ext cx="44724" cy="31975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4" name="Прямая соединительная линия 753"/>
            <p:cNvCxnSpPr>
              <a:stCxn id="697" idx="7"/>
              <a:endCxn id="685" idx="3"/>
            </p:cNvCxnSpPr>
            <p:nvPr/>
          </p:nvCxnSpPr>
          <p:spPr>
            <a:xfrm rot="16200000" flipH="1">
              <a:off x="3444573" y="5551920"/>
              <a:ext cx="98151" cy="60550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0" name="Прямая соединительная линия 759"/>
            <p:cNvCxnSpPr>
              <a:stCxn id="700" idx="6"/>
              <a:endCxn id="697" idx="3"/>
            </p:cNvCxnSpPr>
            <p:nvPr/>
          </p:nvCxnSpPr>
          <p:spPr>
            <a:xfrm rot="5400000" flipH="1" flipV="1">
              <a:off x="3034426" y="5890241"/>
              <a:ext cx="184091" cy="4989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3" name="Прямая соединительная линия 792"/>
            <p:cNvCxnSpPr>
              <a:stCxn id="698" idx="4"/>
              <a:endCxn id="697" idx="1"/>
            </p:cNvCxnSpPr>
            <p:nvPr/>
          </p:nvCxnSpPr>
          <p:spPr>
            <a:xfrm rot="10800000">
              <a:off x="3179928" y="5834109"/>
              <a:ext cx="328259" cy="25825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4" name="Прямая соединительная линия 793"/>
            <p:cNvCxnSpPr>
              <a:stCxn id="699" idx="6"/>
              <a:endCxn id="698" idx="1"/>
            </p:cNvCxnSpPr>
            <p:nvPr/>
          </p:nvCxnSpPr>
          <p:spPr>
            <a:xfrm rot="5400000" flipH="1" flipV="1">
              <a:off x="3482793" y="6167223"/>
              <a:ext cx="101684" cy="696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5" name="Прямая соединительная линия 794"/>
            <p:cNvCxnSpPr>
              <a:stCxn id="695" idx="0"/>
              <a:endCxn id="686" idx="4"/>
            </p:cNvCxnSpPr>
            <p:nvPr/>
          </p:nvCxnSpPr>
          <p:spPr>
            <a:xfrm>
              <a:off x="3548505" y="5536373"/>
              <a:ext cx="320459" cy="13240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6" name="Прямая соединительная линия 795"/>
            <p:cNvCxnSpPr>
              <a:stCxn id="695" idx="5"/>
              <a:endCxn id="696" idx="1"/>
            </p:cNvCxnSpPr>
            <p:nvPr/>
          </p:nvCxnSpPr>
          <p:spPr>
            <a:xfrm rot="5400000" flipH="1" flipV="1">
              <a:off x="3469620" y="5447494"/>
              <a:ext cx="111339" cy="1142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812" name="Прямая соединительная линия 811"/>
          <p:cNvCxnSpPr/>
          <p:nvPr/>
        </p:nvCxnSpPr>
        <p:spPr>
          <a:xfrm rot="5400000">
            <a:off x="3906615" y="6621267"/>
            <a:ext cx="259200" cy="71438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823" name="Прямая соединительная линия 822"/>
          <p:cNvCxnSpPr/>
          <p:nvPr/>
        </p:nvCxnSpPr>
        <p:spPr>
          <a:xfrm rot="16200000" flipH="1">
            <a:off x="5660447" y="6412520"/>
            <a:ext cx="252000" cy="142877"/>
          </a:xfrm>
          <a:prstGeom prst="line">
            <a:avLst/>
          </a:prstGeom>
          <a:scene3d>
            <a:camera prst="orthographicFront">
              <a:rot lat="0" lon="0" rev="10200000"/>
            </a:camera>
            <a:lightRig rig="threePt" dir="t"/>
          </a:scene3d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827" name="TextBox 826"/>
          <p:cNvSpPr txBox="1"/>
          <p:nvPr/>
        </p:nvSpPr>
        <p:spPr>
          <a:xfrm rot="21075957">
            <a:off x="4424797" y="6543091"/>
            <a:ext cx="1058667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1400" dirty="0" smtClean="0">
                <a:latin typeface="Bookman Old Style" pitchFamily="18" charset="0"/>
              </a:rPr>
              <a:t>грудень</a:t>
            </a:r>
            <a:endParaRPr lang="uk-UA" sz="1400" dirty="0">
              <a:latin typeface="Bookman Old Style" pitchFamily="18" charset="0"/>
            </a:endParaRPr>
          </a:p>
        </p:txBody>
      </p:sp>
      <p:sp>
        <p:nvSpPr>
          <p:cNvPr id="828" name="TextBox 827"/>
          <p:cNvSpPr txBox="1"/>
          <p:nvPr/>
        </p:nvSpPr>
        <p:spPr>
          <a:xfrm rot="19276280">
            <a:off x="6073450" y="5869472"/>
            <a:ext cx="1058667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1400" dirty="0" smtClean="0">
                <a:latin typeface="Bookman Old Style" pitchFamily="18" charset="0"/>
              </a:rPr>
              <a:t>листопад</a:t>
            </a:r>
            <a:endParaRPr lang="uk-UA" sz="1400" dirty="0">
              <a:latin typeface="Bookman Old Style" pitchFamily="18" charset="0"/>
            </a:endParaRPr>
          </a:p>
        </p:txBody>
      </p:sp>
      <p:sp>
        <p:nvSpPr>
          <p:cNvPr id="829" name="TextBox 828"/>
          <p:cNvSpPr txBox="1"/>
          <p:nvPr/>
        </p:nvSpPr>
        <p:spPr>
          <a:xfrm rot="17630071">
            <a:off x="7117024" y="4586123"/>
            <a:ext cx="1058667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1400" dirty="0" smtClean="0">
                <a:latin typeface="Bookman Old Style" pitchFamily="18" charset="0"/>
              </a:rPr>
              <a:t>жовтень</a:t>
            </a:r>
            <a:endParaRPr lang="uk-UA" sz="1400" dirty="0">
              <a:latin typeface="Bookman Old Style" pitchFamily="18" charset="0"/>
            </a:endParaRPr>
          </a:p>
        </p:txBody>
      </p:sp>
      <p:sp>
        <p:nvSpPr>
          <p:cNvPr id="830" name="TextBox 829"/>
          <p:cNvSpPr txBox="1"/>
          <p:nvPr/>
        </p:nvSpPr>
        <p:spPr>
          <a:xfrm rot="15714304">
            <a:off x="7341394" y="2882876"/>
            <a:ext cx="1058667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1400" dirty="0" smtClean="0">
                <a:latin typeface="Bookman Old Style" pitchFamily="18" charset="0"/>
              </a:rPr>
              <a:t>вересень</a:t>
            </a:r>
            <a:endParaRPr lang="uk-UA" sz="1400" dirty="0">
              <a:latin typeface="Bookman Old Style" pitchFamily="18" charset="0"/>
            </a:endParaRPr>
          </a:p>
        </p:txBody>
      </p:sp>
      <p:sp>
        <p:nvSpPr>
          <p:cNvPr id="831" name="TextBox 830"/>
          <p:cNvSpPr txBox="1"/>
          <p:nvPr/>
        </p:nvSpPr>
        <p:spPr>
          <a:xfrm rot="3220511">
            <a:off x="6748397" y="1310971"/>
            <a:ext cx="1058667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1400" dirty="0" smtClean="0">
                <a:latin typeface="Bookman Old Style" pitchFamily="18" charset="0"/>
              </a:rPr>
              <a:t>серпень</a:t>
            </a:r>
            <a:endParaRPr lang="uk-UA" sz="1400" dirty="0">
              <a:latin typeface="Bookman Old Style" pitchFamily="18" charset="0"/>
            </a:endParaRPr>
          </a:p>
        </p:txBody>
      </p:sp>
      <p:sp>
        <p:nvSpPr>
          <p:cNvPr id="832" name="TextBox 831"/>
          <p:cNvSpPr txBox="1"/>
          <p:nvPr/>
        </p:nvSpPr>
        <p:spPr>
          <a:xfrm rot="1586521">
            <a:off x="5448208" y="219585"/>
            <a:ext cx="1058667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1400" dirty="0" smtClean="0">
                <a:latin typeface="Bookman Old Style" pitchFamily="18" charset="0"/>
              </a:rPr>
              <a:t>липень</a:t>
            </a:r>
            <a:endParaRPr lang="uk-UA" sz="1400" dirty="0">
              <a:latin typeface="Bookman Old Style" pitchFamily="18" charset="0"/>
            </a:endParaRPr>
          </a:p>
        </p:txBody>
      </p:sp>
      <p:sp>
        <p:nvSpPr>
          <p:cNvPr id="833" name="TextBox 832"/>
          <p:cNvSpPr txBox="1"/>
          <p:nvPr/>
        </p:nvSpPr>
        <p:spPr>
          <a:xfrm rot="21422218">
            <a:off x="3660219" y="-66475"/>
            <a:ext cx="1058667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1400" dirty="0" smtClean="0">
                <a:latin typeface="Bookman Old Style" pitchFamily="18" charset="0"/>
              </a:rPr>
              <a:t>червень</a:t>
            </a:r>
            <a:endParaRPr lang="uk-UA" sz="1400" dirty="0">
              <a:latin typeface="Bookman Old Style" pitchFamily="18" charset="0"/>
            </a:endParaRPr>
          </a:p>
        </p:txBody>
      </p:sp>
      <p:sp>
        <p:nvSpPr>
          <p:cNvPr id="834" name="TextBox 833"/>
          <p:cNvSpPr txBox="1"/>
          <p:nvPr/>
        </p:nvSpPr>
        <p:spPr>
          <a:xfrm rot="19518500">
            <a:off x="2065156" y="559647"/>
            <a:ext cx="1058667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1400" dirty="0" smtClean="0">
                <a:latin typeface="Bookman Old Style" pitchFamily="18" charset="0"/>
              </a:rPr>
              <a:t>травень</a:t>
            </a:r>
            <a:endParaRPr lang="uk-UA" sz="1400" dirty="0">
              <a:latin typeface="Bookman Old Style" pitchFamily="18" charset="0"/>
            </a:endParaRPr>
          </a:p>
        </p:txBody>
      </p:sp>
      <p:sp>
        <p:nvSpPr>
          <p:cNvPr id="835" name="TextBox 834"/>
          <p:cNvSpPr txBox="1"/>
          <p:nvPr/>
        </p:nvSpPr>
        <p:spPr>
          <a:xfrm rot="17687757">
            <a:off x="1006358" y="1809320"/>
            <a:ext cx="1058667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1400" dirty="0" smtClean="0">
                <a:latin typeface="Bookman Old Style" pitchFamily="18" charset="0"/>
              </a:rPr>
              <a:t>квітень</a:t>
            </a:r>
          </a:p>
        </p:txBody>
      </p:sp>
      <p:sp>
        <p:nvSpPr>
          <p:cNvPr id="836" name="TextBox 835"/>
          <p:cNvSpPr txBox="1"/>
          <p:nvPr/>
        </p:nvSpPr>
        <p:spPr>
          <a:xfrm rot="4875169">
            <a:off x="749077" y="3754552"/>
            <a:ext cx="1058667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1400" dirty="0" smtClean="0">
                <a:latin typeface="Bookman Old Style" pitchFamily="18" charset="0"/>
              </a:rPr>
              <a:t>березень</a:t>
            </a:r>
          </a:p>
        </p:txBody>
      </p:sp>
      <p:sp>
        <p:nvSpPr>
          <p:cNvPr id="837" name="TextBox 836"/>
          <p:cNvSpPr txBox="1"/>
          <p:nvPr/>
        </p:nvSpPr>
        <p:spPr>
          <a:xfrm rot="3368098">
            <a:off x="1300985" y="5166505"/>
            <a:ext cx="1058667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1400" dirty="0" smtClean="0">
                <a:latin typeface="Bookman Old Style" pitchFamily="18" charset="0"/>
              </a:rPr>
              <a:t>лютий</a:t>
            </a:r>
          </a:p>
        </p:txBody>
      </p:sp>
      <p:sp>
        <p:nvSpPr>
          <p:cNvPr id="838" name="TextBox 837"/>
          <p:cNvSpPr txBox="1"/>
          <p:nvPr/>
        </p:nvSpPr>
        <p:spPr>
          <a:xfrm rot="1618209">
            <a:off x="2572415" y="6249465"/>
            <a:ext cx="1058667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1400" dirty="0" smtClean="0">
                <a:latin typeface="Bookman Old Style" pitchFamily="18" charset="0"/>
              </a:rPr>
              <a:t>січень</a:t>
            </a:r>
          </a:p>
        </p:txBody>
      </p:sp>
      <p:grpSp>
        <p:nvGrpSpPr>
          <p:cNvPr id="18" name="Группа 864"/>
          <p:cNvGrpSpPr/>
          <p:nvPr/>
        </p:nvGrpSpPr>
        <p:grpSpPr>
          <a:xfrm>
            <a:off x="3673098" y="578603"/>
            <a:ext cx="2665709" cy="6010528"/>
            <a:chOff x="3673098" y="578603"/>
            <a:chExt cx="2665709" cy="6010528"/>
          </a:xfrm>
        </p:grpSpPr>
        <p:sp>
          <p:nvSpPr>
            <p:cNvPr id="866" name="Полилиния 865"/>
            <p:cNvSpPr/>
            <p:nvPr/>
          </p:nvSpPr>
          <p:spPr>
            <a:xfrm>
              <a:off x="4702169" y="5535152"/>
              <a:ext cx="727087" cy="608492"/>
            </a:xfrm>
            <a:custGeom>
              <a:avLst/>
              <a:gdLst>
                <a:gd name="connsiteX0" fmla="*/ 2217 w 727087"/>
                <a:gd name="connsiteY0" fmla="*/ 109728 h 608492"/>
                <a:gd name="connsiteX1" fmla="*/ 8867 w 727087"/>
                <a:gd name="connsiteY1" fmla="*/ 146304 h 608492"/>
                <a:gd name="connsiteX2" fmla="*/ 15517 w 727087"/>
                <a:gd name="connsiteY2" fmla="*/ 152955 h 608492"/>
                <a:gd name="connsiteX3" fmla="*/ 28818 w 727087"/>
                <a:gd name="connsiteY3" fmla="*/ 169580 h 608492"/>
                <a:gd name="connsiteX4" fmla="*/ 48768 w 727087"/>
                <a:gd name="connsiteY4" fmla="*/ 176230 h 608492"/>
                <a:gd name="connsiteX5" fmla="*/ 121920 w 727087"/>
                <a:gd name="connsiteY5" fmla="*/ 172905 h 608492"/>
                <a:gd name="connsiteX6" fmla="*/ 158496 w 727087"/>
                <a:gd name="connsiteY6" fmla="*/ 166255 h 608492"/>
                <a:gd name="connsiteX7" fmla="*/ 181772 w 727087"/>
                <a:gd name="connsiteY7" fmla="*/ 162930 h 608492"/>
                <a:gd name="connsiteX8" fmla="*/ 221673 w 727087"/>
                <a:gd name="connsiteY8" fmla="*/ 152955 h 608492"/>
                <a:gd name="connsiteX9" fmla="*/ 231648 w 727087"/>
                <a:gd name="connsiteY9" fmla="*/ 149629 h 608492"/>
                <a:gd name="connsiteX10" fmla="*/ 318100 w 727087"/>
                <a:gd name="connsiteY10" fmla="*/ 156280 h 608492"/>
                <a:gd name="connsiteX11" fmla="*/ 338051 w 727087"/>
                <a:gd name="connsiteY11" fmla="*/ 162930 h 608492"/>
                <a:gd name="connsiteX12" fmla="*/ 358002 w 727087"/>
                <a:gd name="connsiteY12" fmla="*/ 176230 h 608492"/>
                <a:gd name="connsiteX13" fmla="*/ 361327 w 727087"/>
                <a:gd name="connsiteY13" fmla="*/ 192856 h 608492"/>
                <a:gd name="connsiteX14" fmla="*/ 354676 w 727087"/>
                <a:gd name="connsiteY14" fmla="*/ 229432 h 608492"/>
                <a:gd name="connsiteX15" fmla="*/ 348026 w 727087"/>
                <a:gd name="connsiteY15" fmla="*/ 242732 h 608492"/>
                <a:gd name="connsiteX16" fmla="*/ 341376 w 727087"/>
                <a:gd name="connsiteY16" fmla="*/ 279308 h 608492"/>
                <a:gd name="connsiteX17" fmla="*/ 334726 w 727087"/>
                <a:gd name="connsiteY17" fmla="*/ 395686 h 608492"/>
                <a:gd name="connsiteX18" fmla="*/ 331401 w 727087"/>
                <a:gd name="connsiteY18" fmla="*/ 478813 h 608492"/>
                <a:gd name="connsiteX19" fmla="*/ 341376 w 727087"/>
                <a:gd name="connsiteY19" fmla="*/ 528690 h 608492"/>
                <a:gd name="connsiteX20" fmla="*/ 351351 w 727087"/>
                <a:gd name="connsiteY20" fmla="*/ 535340 h 608492"/>
                <a:gd name="connsiteX21" fmla="*/ 367977 w 727087"/>
                <a:gd name="connsiteY21" fmla="*/ 551965 h 608492"/>
                <a:gd name="connsiteX22" fmla="*/ 384602 w 727087"/>
                <a:gd name="connsiteY22" fmla="*/ 561941 h 608492"/>
                <a:gd name="connsiteX23" fmla="*/ 394578 w 727087"/>
                <a:gd name="connsiteY23" fmla="*/ 571916 h 608492"/>
                <a:gd name="connsiteX24" fmla="*/ 427828 w 727087"/>
                <a:gd name="connsiteY24" fmla="*/ 578566 h 608492"/>
                <a:gd name="connsiteX25" fmla="*/ 447779 w 727087"/>
                <a:gd name="connsiteY25" fmla="*/ 585216 h 608492"/>
                <a:gd name="connsiteX26" fmla="*/ 464404 w 727087"/>
                <a:gd name="connsiteY26" fmla="*/ 595192 h 608492"/>
                <a:gd name="connsiteX27" fmla="*/ 474380 w 727087"/>
                <a:gd name="connsiteY27" fmla="*/ 601842 h 608492"/>
                <a:gd name="connsiteX28" fmla="*/ 494330 w 727087"/>
                <a:gd name="connsiteY28" fmla="*/ 608492 h 608492"/>
                <a:gd name="connsiteX29" fmla="*/ 550857 w 727087"/>
                <a:gd name="connsiteY29" fmla="*/ 605167 h 608492"/>
                <a:gd name="connsiteX30" fmla="*/ 560832 w 727087"/>
                <a:gd name="connsiteY30" fmla="*/ 598517 h 608492"/>
                <a:gd name="connsiteX31" fmla="*/ 580783 w 727087"/>
                <a:gd name="connsiteY31" fmla="*/ 591867 h 608492"/>
                <a:gd name="connsiteX32" fmla="*/ 604058 w 727087"/>
                <a:gd name="connsiteY32" fmla="*/ 585216 h 608492"/>
                <a:gd name="connsiteX33" fmla="*/ 627334 w 727087"/>
                <a:gd name="connsiteY33" fmla="*/ 575241 h 608492"/>
                <a:gd name="connsiteX34" fmla="*/ 637309 w 727087"/>
                <a:gd name="connsiteY34" fmla="*/ 568591 h 608492"/>
                <a:gd name="connsiteX35" fmla="*/ 647284 w 727087"/>
                <a:gd name="connsiteY35" fmla="*/ 565266 h 608492"/>
                <a:gd name="connsiteX36" fmla="*/ 657260 w 727087"/>
                <a:gd name="connsiteY36" fmla="*/ 555291 h 608492"/>
                <a:gd name="connsiteX37" fmla="*/ 680535 w 727087"/>
                <a:gd name="connsiteY37" fmla="*/ 541990 h 608492"/>
                <a:gd name="connsiteX38" fmla="*/ 693836 w 727087"/>
                <a:gd name="connsiteY38" fmla="*/ 525365 h 608492"/>
                <a:gd name="connsiteX39" fmla="*/ 697161 w 727087"/>
                <a:gd name="connsiteY39" fmla="*/ 515389 h 608492"/>
                <a:gd name="connsiteX40" fmla="*/ 707136 w 727087"/>
                <a:gd name="connsiteY40" fmla="*/ 495439 h 608492"/>
                <a:gd name="connsiteX41" fmla="*/ 710461 w 727087"/>
                <a:gd name="connsiteY41" fmla="*/ 422287 h 608492"/>
                <a:gd name="connsiteX42" fmla="*/ 713786 w 727087"/>
                <a:gd name="connsiteY42" fmla="*/ 405661 h 608492"/>
                <a:gd name="connsiteX43" fmla="*/ 717111 w 727087"/>
                <a:gd name="connsiteY43" fmla="*/ 385711 h 608492"/>
                <a:gd name="connsiteX44" fmla="*/ 723762 w 727087"/>
                <a:gd name="connsiteY44" fmla="*/ 339160 h 608492"/>
                <a:gd name="connsiteX45" fmla="*/ 727087 w 727087"/>
                <a:gd name="connsiteY45" fmla="*/ 329184 h 608492"/>
                <a:gd name="connsiteX46" fmla="*/ 723762 w 727087"/>
                <a:gd name="connsiteY46" fmla="*/ 295933 h 608492"/>
                <a:gd name="connsiteX47" fmla="*/ 713786 w 727087"/>
                <a:gd name="connsiteY47" fmla="*/ 262683 h 608492"/>
                <a:gd name="connsiteX48" fmla="*/ 707136 w 727087"/>
                <a:gd name="connsiteY48" fmla="*/ 236082 h 608492"/>
                <a:gd name="connsiteX49" fmla="*/ 700486 w 727087"/>
                <a:gd name="connsiteY49" fmla="*/ 212806 h 608492"/>
                <a:gd name="connsiteX50" fmla="*/ 693836 w 727087"/>
                <a:gd name="connsiteY50" fmla="*/ 202831 h 608492"/>
                <a:gd name="connsiteX51" fmla="*/ 690511 w 727087"/>
                <a:gd name="connsiteY51" fmla="*/ 192856 h 608492"/>
                <a:gd name="connsiteX52" fmla="*/ 673885 w 727087"/>
                <a:gd name="connsiteY52" fmla="*/ 176230 h 608492"/>
                <a:gd name="connsiteX53" fmla="*/ 650610 w 727087"/>
                <a:gd name="connsiteY53" fmla="*/ 152955 h 608492"/>
                <a:gd name="connsiteX54" fmla="*/ 643959 w 727087"/>
                <a:gd name="connsiteY54" fmla="*/ 146304 h 608492"/>
                <a:gd name="connsiteX55" fmla="*/ 624009 w 727087"/>
                <a:gd name="connsiteY55" fmla="*/ 139654 h 608492"/>
                <a:gd name="connsiteX56" fmla="*/ 607383 w 727087"/>
                <a:gd name="connsiteY56" fmla="*/ 126354 h 608492"/>
                <a:gd name="connsiteX57" fmla="*/ 600733 w 727087"/>
                <a:gd name="connsiteY57" fmla="*/ 116379 h 608492"/>
                <a:gd name="connsiteX58" fmla="*/ 584108 w 727087"/>
                <a:gd name="connsiteY58" fmla="*/ 99753 h 608492"/>
                <a:gd name="connsiteX59" fmla="*/ 580783 w 727087"/>
                <a:gd name="connsiteY59" fmla="*/ 89778 h 608492"/>
                <a:gd name="connsiteX60" fmla="*/ 557507 w 727087"/>
                <a:gd name="connsiteY60" fmla="*/ 69827 h 608492"/>
                <a:gd name="connsiteX61" fmla="*/ 554182 w 727087"/>
                <a:gd name="connsiteY61" fmla="*/ 59852 h 608492"/>
                <a:gd name="connsiteX62" fmla="*/ 544207 w 727087"/>
                <a:gd name="connsiteY62" fmla="*/ 53202 h 608492"/>
                <a:gd name="connsiteX63" fmla="*/ 537556 w 727087"/>
                <a:gd name="connsiteY63" fmla="*/ 46552 h 608492"/>
                <a:gd name="connsiteX64" fmla="*/ 530906 w 727087"/>
                <a:gd name="connsiteY64" fmla="*/ 36576 h 608492"/>
                <a:gd name="connsiteX65" fmla="*/ 520931 w 727087"/>
                <a:gd name="connsiteY65" fmla="*/ 33251 h 608492"/>
                <a:gd name="connsiteX66" fmla="*/ 500980 w 727087"/>
                <a:gd name="connsiteY66" fmla="*/ 19951 h 608492"/>
                <a:gd name="connsiteX67" fmla="*/ 491005 w 727087"/>
                <a:gd name="connsiteY67" fmla="*/ 13301 h 608492"/>
                <a:gd name="connsiteX68" fmla="*/ 481030 w 727087"/>
                <a:gd name="connsiteY68" fmla="*/ 9976 h 608492"/>
                <a:gd name="connsiteX69" fmla="*/ 471055 w 727087"/>
                <a:gd name="connsiteY69" fmla="*/ 3325 h 608492"/>
                <a:gd name="connsiteX70" fmla="*/ 454429 w 727087"/>
                <a:gd name="connsiteY70" fmla="*/ 0 h 608492"/>
                <a:gd name="connsiteX71" fmla="*/ 354676 w 727087"/>
                <a:gd name="connsiteY71" fmla="*/ 3325 h 608492"/>
                <a:gd name="connsiteX72" fmla="*/ 348026 w 727087"/>
                <a:gd name="connsiteY72" fmla="*/ 9976 h 608492"/>
                <a:gd name="connsiteX73" fmla="*/ 338051 w 727087"/>
                <a:gd name="connsiteY73" fmla="*/ 16626 h 608492"/>
                <a:gd name="connsiteX74" fmla="*/ 318100 w 727087"/>
                <a:gd name="connsiteY74" fmla="*/ 43227 h 608492"/>
                <a:gd name="connsiteX75" fmla="*/ 308125 w 727087"/>
                <a:gd name="connsiteY75" fmla="*/ 46552 h 608492"/>
                <a:gd name="connsiteX76" fmla="*/ 304800 w 727087"/>
                <a:gd name="connsiteY76" fmla="*/ 56527 h 608492"/>
                <a:gd name="connsiteX77" fmla="*/ 294825 w 727087"/>
                <a:gd name="connsiteY77" fmla="*/ 59852 h 608492"/>
                <a:gd name="connsiteX78" fmla="*/ 274874 w 727087"/>
                <a:gd name="connsiteY78" fmla="*/ 69827 h 608492"/>
                <a:gd name="connsiteX79" fmla="*/ 264899 w 727087"/>
                <a:gd name="connsiteY79" fmla="*/ 76477 h 608492"/>
                <a:gd name="connsiteX80" fmla="*/ 215023 w 727087"/>
                <a:gd name="connsiteY80" fmla="*/ 86453 h 608492"/>
                <a:gd name="connsiteX81" fmla="*/ 38793 w 727087"/>
                <a:gd name="connsiteY81" fmla="*/ 89778 h 608492"/>
                <a:gd name="connsiteX82" fmla="*/ 22167 w 727087"/>
                <a:gd name="connsiteY82" fmla="*/ 99753 h 608492"/>
                <a:gd name="connsiteX83" fmla="*/ 2217 w 727087"/>
                <a:gd name="connsiteY83" fmla="*/ 109728 h 6084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</a:cxnLst>
              <a:rect l="l" t="t" r="r" b="b"/>
              <a:pathLst>
                <a:path w="727087" h="608492">
                  <a:moveTo>
                    <a:pt x="2217" y="109728"/>
                  </a:moveTo>
                  <a:cubicBezTo>
                    <a:pt x="0" y="117486"/>
                    <a:pt x="4011" y="138210"/>
                    <a:pt x="8867" y="146304"/>
                  </a:cubicBezTo>
                  <a:cubicBezTo>
                    <a:pt x="10480" y="148992"/>
                    <a:pt x="13300" y="150738"/>
                    <a:pt x="15517" y="152955"/>
                  </a:cubicBezTo>
                  <a:cubicBezTo>
                    <a:pt x="19123" y="163773"/>
                    <a:pt x="17046" y="164348"/>
                    <a:pt x="28818" y="169580"/>
                  </a:cubicBezTo>
                  <a:cubicBezTo>
                    <a:pt x="35224" y="172427"/>
                    <a:pt x="48768" y="176230"/>
                    <a:pt x="48768" y="176230"/>
                  </a:cubicBezTo>
                  <a:cubicBezTo>
                    <a:pt x="73152" y="175122"/>
                    <a:pt x="97569" y="174584"/>
                    <a:pt x="121920" y="172905"/>
                  </a:cubicBezTo>
                  <a:cubicBezTo>
                    <a:pt x="153180" y="170749"/>
                    <a:pt x="135575" y="170422"/>
                    <a:pt x="158496" y="166255"/>
                  </a:cubicBezTo>
                  <a:cubicBezTo>
                    <a:pt x="166207" y="164853"/>
                    <a:pt x="174026" y="164122"/>
                    <a:pt x="181772" y="162930"/>
                  </a:cubicBezTo>
                  <a:cubicBezTo>
                    <a:pt x="206712" y="159093"/>
                    <a:pt x="197327" y="161071"/>
                    <a:pt x="221673" y="152955"/>
                  </a:cubicBezTo>
                  <a:lnTo>
                    <a:pt x="231648" y="149629"/>
                  </a:lnTo>
                  <a:cubicBezTo>
                    <a:pt x="270569" y="151399"/>
                    <a:pt x="288383" y="147365"/>
                    <a:pt x="318100" y="156280"/>
                  </a:cubicBezTo>
                  <a:cubicBezTo>
                    <a:pt x="324814" y="158294"/>
                    <a:pt x="332218" y="159042"/>
                    <a:pt x="338051" y="162930"/>
                  </a:cubicBezTo>
                  <a:lnTo>
                    <a:pt x="358002" y="176230"/>
                  </a:lnTo>
                  <a:cubicBezTo>
                    <a:pt x="359110" y="181772"/>
                    <a:pt x="361327" y="187204"/>
                    <a:pt x="361327" y="192856"/>
                  </a:cubicBezTo>
                  <a:cubicBezTo>
                    <a:pt x="361327" y="194535"/>
                    <a:pt x="355758" y="226186"/>
                    <a:pt x="354676" y="229432"/>
                  </a:cubicBezTo>
                  <a:cubicBezTo>
                    <a:pt x="353108" y="234134"/>
                    <a:pt x="349766" y="238091"/>
                    <a:pt x="348026" y="242732"/>
                  </a:cubicBezTo>
                  <a:cubicBezTo>
                    <a:pt x="344724" y="251537"/>
                    <a:pt x="342047" y="272258"/>
                    <a:pt x="341376" y="279308"/>
                  </a:cubicBezTo>
                  <a:cubicBezTo>
                    <a:pt x="338221" y="312438"/>
                    <a:pt x="336050" y="365238"/>
                    <a:pt x="334726" y="395686"/>
                  </a:cubicBezTo>
                  <a:cubicBezTo>
                    <a:pt x="333521" y="423391"/>
                    <a:pt x="332509" y="451104"/>
                    <a:pt x="331401" y="478813"/>
                  </a:cubicBezTo>
                  <a:cubicBezTo>
                    <a:pt x="331562" y="480259"/>
                    <a:pt x="334303" y="523975"/>
                    <a:pt x="341376" y="528690"/>
                  </a:cubicBezTo>
                  <a:lnTo>
                    <a:pt x="351351" y="535340"/>
                  </a:lnTo>
                  <a:cubicBezTo>
                    <a:pt x="362755" y="552443"/>
                    <a:pt x="352141" y="539295"/>
                    <a:pt x="367977" y="551965"/>
                  </a:cubicBezTo>
                  <a:cubicBezTo>
                    <a:pt x="381018" y="562399"/>
                    <a:pt x="367278" y="556166"/>
                    <a:pt x="384602" y="561941"/>
                  </a:cubicBezTo>
                  <a:cubicBezTo>
                    <a:pt x="387927" y="565266"/>
                    <a:pt x="390665" y="569308"/>
                    <a:pt x="394578" y="571916"/>
                  </a:cubicBezTo>
                  <a:cubicBezTo>
                    <a:pt x="400909" y="576137"/>
                    <a:pt x="425856" y="578284"/>
                    <a:pt x="427828" y="578566"/>
                  </a:cubicBezTo>
                  <a:cubicBezTo>
                    <a:pt x="434478" y="580783"/>
                    <a:pt x="442823" y="580259"/>
                    <a:pt x="447779" y="585216"/>
                  </a:cubicBezTo>
                  <a:cubicBezTo>
                    <a:pt x="460766" y="598205"/>
                    <a:pt x="447141" y="586561"/>
                    <a:pt x="464404" y="595192"/>
                  </a:cubicBezTo>
                  <a:cubicBezTo>
                    <a:pt x="467979" y="596979"/>
                    <a:pt x="470728" y="600219"/>
                    <a:pt x="474380" y="601842"/>
                  </a:cubicBezTo>
                  <a:cubicBezTo>
                    <a:pt x="480786" y="604689"/>
                    <a:pt x="494330" y="608492"/>
                    <a:pt x="494330" y="608492"/>
                  </a:cubicBezTo>
                  <a:cubicBezTo>
                    <a:pt x="513172" y="607384"/>
                    <a:pt x="532191" y="607967"/>
                    <a:pt x="550857" y="605167"/>
                  </a:cubicBezTo>
                  <a:cubicBezTo>
                    <a:pt x="554809" y="604574"/>
                    <a:pt x="557180" y="600140"/>
                    <a:pt x="560832" y="598517"/>
                  </a:cubicBezTo>
                  <a:cubicBezTo>
                    <a:pt x="567238" y="595670"/>
                    <a:pt x="573982" y="593568"/>
                    <a:pt x="580783" y="591867"/>
                  </a:cubicBezTo>
                  <a:cubicBezTo>
                    <a:pt x="585041" y="590802"/>
                    <a:pt x="599290" y="587600"/>
                    <a:pt x="604058" y="585216"/>
                  </a:cubicBezTo>
                  <a:cubicBezTo>
                    <a:pt x="627021" y="573735"/>
                    <a:pt x="599655" y="582161"/>
                    <a:pt x="627334" y="575241"/>
                  </a:cubicBezTo>
                  <a:cubicBezTo>
                    <a:pt x="630659" y="573024"/>
                    <a:pt x="633735" y="570378"/>
                    <a:pt x="637309" y="568591"/>
                  </a:cubicBezTo>
                  <a:cubicBezTo>
                    <a:pt x="640444" y="567024"/>
                    <a:pt x="644368" y="567210"/>
                    <a:pt x="647284" y="565266"/>
                  </a:cubicBezTo>
                  <a:cubicBezTo>
                    <a:pt x="651197" y="562658"/>
                    <a:pt x="653647" y="558301"/>
                    <a:pt x="657260" y="555291"/>
                  </a:cubicBezTo>
                  <a:cubicBezTo>
                    <a:pt x="670870" y="543949"/>
                    <a:pt x="664267" y="552835"/>
                    <a:pt x="680535" y="541990"/>
                  </a:cubicBezTo>
                  <a:cubicBezTo>
                    <a:pt x="686223" y="538198"/>
                    <a:pt x="690277" y="530703"/>
                    <a:pt x="693836" y="525365"/>
                  </a:cubicBezTo>
                  <a:cubicBezTo>
                    <a:pt x="694944" y="522040"/>
                    <a:pt x="695594" y="518524"/>
                    <a:pt x="697161" y="515389"/>
                  </a:cubicBezTo>
                  <a:cubicBezTo>
                    <a:pt x="710054" y="489603"/>
                    <a:pt x="698777" y="520515"/>
                    <a:pt x="707136" y="495439"/>
                  </a:cubicBezTo>
                  <a:cubicBezTo>
                    <a:pt x="708244" y="471055"/>
                    <a:pt x="708658" y="446629"/>
                    <a:pt x="710461" y="422287"/>
                  </a:cubicBezTo>
                  <a:cubicBezTo>
                    <a:pt x="710878" y="416651"/>
                    <a:pt x="712775" y="411222"/>
                    <a:pt x="713786" y="405661"/>
                  </a:cubicBezTo>
                  <a:cubicBezTo>
                    <a:pt x="714992" y="399028"/>
                    <a:pt x="716158" y="392385"/>
                    <a:pt x="717111" y="385711"/>
                  </a:cubicBezTo>
                  <a:cubicBezTo>
                    <a:pt x="719127" y="371599"/>
                    <a:pt x="720585" y="353455"/>
                    <a:pt x="723762" y="339160"/>
                  </a:cubicBezTo>
                  <a:cubicBezTo>
                    <a:pt x="724522" y="335738"/>
                    <a:pt x="725979" y="332509"/>
                    <a:pt x="727087" y="329184"/>
                  </a:cubicBezTo>
                  <a:cubicBezTo>
                    <a:pt x="725979" y="318100"/>
                    <a:pt x="725337" y="306960"/>
                    <a:pt x="723762" y="295933"/>
                  </a:cubicBezTo>
                  <a:cubicBezTo>
                    <a:pt x="720999" y="276596"/>
                    <a:pt x="718409" y="285798"/>
                    <a:pt x="713786" y="262683"/>
                  </a:cubicBezTo>
                  <a:cubicBezTo>
                    <a:pt x="707025" y="228877"/>
                    <a:pt x="713953" y="259941"/>
                    <a:pt x="707136" y="236082"/>
                  </a:cubicBezTo>
                  <a:cubicBezTo>
                    <a:pt x="705715" y="231109"/>
                    <a:pt x="703144" y="218122"/>
                    <a:pt x="700486" y="212806"/>
                  </a:cubicBezTo>
                  <a:cubicBezTo>
                    <a:pt x="698699" y="209232"/>
                    <a:pt x="695623" y="206405"/>
                    <a:pt x="693836" y="202831"/>
                  </a:cubicBezTo>
                  <a:cubicBezTo>
                    <a:pt x="692269" y="199696"/>
                    <a:pt x="692614" y="195660"/>
                    <a:pt x="690511" y="192856"/>
                  </a:cubicBezTo>
                  <a:cubicBezTo>
                    <a:pt x="685808" y="186586"/>
                    <a:pt x="678233" y="182751"/>
                    <a:pt x="673885" y="176230"/>
                  </a:cubicBezTo>
                  <a:cubicBezTo>
                    <a:pt x="658641" y="153364"/>
                    <a:pt x="668167" y="158807"/>
                    <a:pt x="650610" y="152955"/>
                  </a:cubicBezTo>
                  <a:cubicBezTo>
                    <a:pt x="648393" y="150738"/>
                    <a:pt x="646763" y="147706"/>
                    <a:pt x="643959" y="146304"/>
                  </a:cubicBezTo>
                  <a:cubicBezTo>
                    <a:pt x="637689" y="143169"/>
                    <a:pt x="624009" y="139654"/>
                    <a:pt x="624009" y="139654"/>
                  </a:cubicBezTo>
                  <a:cubicBezTo>
                    <a:pt x="604952" y="111069"/>
                    <a:pt x="630327" y="144708"/>
                    <a:pt x="607383" y="126354"/>
                  </a:cubicBezTo>
                  <a:cubicBezTo>
                    <a:pt x="604262" y="123858"/>
                    <a:pt x="603364" y="119386"/>
                    <a:pt x="600733" y="116379"/>
                  </a:cubicBezTo>
                  <a:cubicBezTo>
                    <a:pt x="595572" y="110481"/>
                    <a:pt x="584108" y="99753"/>
                    <a:pt x="584108" y="99753"/>
                  </a:cubicBezTo>
                  <a:cubicBezTo>
                    <a:pt x="583000" y="96428"/>
                    <a:pt x="582820" y="92630"/>
                    <a:pt x="580783" y="89778"/>
                  </a:cubicBezTo>
                  <a:cubicBezTo>
                    <a:pt x="573452" y="79515"/>
                    <a:pt x="567093" y="76218"/>
                    <a:pt x="557507" y="69827"/>
                  </a:cubicBezTo>
                  <a:cubicBezTo>
                    <a:pt x="556399" y="66502"/>
                    <a:pt x="556371" y="62589"/>
                    <a:pt x="554182" y="59852"/>
                  </a:cubicBezTo>
                  <a:cubicBezTo>
                    <a:pt x="551686" y="56732"/>
                    <a:pt x="547328" y="55698"/>
                    <a:pt x="544207" y="53202"/>
                  </a:cubicBezTo>
                  <a:cubicBezTo>
                    <a:pt x="541759" y="51244"/>
                    <a:pt x="539514" y="49000"/>
                    <a:pt x="537556" y="46552"/>
                  </a:cubicBezTo>
                  <a:cubicBezTo>
                    <a:pt x="535059" y="43431"/>
                    <a:pt x="534027" y="39073"/>
                    <a:pt x="530906" y="36576"/>
                  </a:cubicBezTo>
                  <a:cubicBezTo>
                    <a:pt x="528169" y="34386"/>
                    <a:pt x="523995" y="34953"/>
                    <a:pt x="520931" y="33251"/>
                  </a:cubicBezTo>
                  <a:cubicBezTo>
                    <a:pt x="513944" y="29370"/>
                    <a:pt x="507630" y="24384"/>
                    <a:pt x="500980" y="19951"/>
                  </a:cubicBezTo>
                  <a:cubicBezTo>
                    <a:pt x="497655" y="17734"/>
                    <a:pt x="494796" y="14565"/>
                    <a:pt x="491005" y="13301"/>
                  </a:cubicBezTo>
                  <a:lnTo>
                    <a:pt x="481030" y="9976"/>
                  </a:lnTo>
                  <a:cubicBezTo>
                    <a:pt x="477705" y="7759"/>
                    <a:pt x="474797" y="4728"/>
                    <a:pt x="471055" y="3325"/>
                  </a:cubicBezTo>
                  <a:cubicBezTo>
                    <a:pt x="465763" y="1340"/>
                    <a:pt x="460081" y="0"/>
                    <a:pt x="454429" y="0"/>
                  </a:cubicBezTo>
                  <a:cubicBezTo>
                    <a:pt x="421160" y="0"/>
                    <a:pt x="387927" y="2217"/>
                    <a:pt x="354676" y="3325"/>
                  </a:cubicBezTo>
                  <a:cubicBezTo>
                    <a:pt x="352459" y="5542"/>
                    <a:pt x="350474" y="8017"/>
                    <a:pt x="348026" y="9976"/>
                  </a:cubicBezTo>
                  <a:cubicBezTo>
                    <a:pt x="344906" y="12472"/>
                    <a:pt x="340682" y="13619"/>
                    <a:pt x="338051" y="16626"/>
                  </a:cubicBezTo>
                  <a:cubicBezTo>
                    <a:pt x="336225" y="18713"/>
                    <a:pt x="325219" y="38955"/>
                    <a:pt x="318100" y="43227"/>
                  </a:cubicBezTo>
                  <a:cubicBezTo>
                    <a:pt x="315095" y="45030"/>
                    <a:pt x="311450" y="45444"/>
                    <a:pt x="308125" y="46552"/>
                  </a:cubicBezTo>
                  <a:cubicBezTo>
                    <a:pt x="307017" y="49877"/>
                    <a:pt x="307278" y="54049"/>
                    <a:pt x="304800" y="56527"/>
                  </a:cubicBezTo>
                  <a:cubicBezTo>
                    <a:pt x="302322" y="59005"/>
                    <a:pt x="297960" y="58285"/>
                    <a:pt x="294825" y="59852"/>
                  </a:cubicBezTo>
                  <a:cubicBezTo>
                    <a:pt x="269045" y="72742"/>
                    <a:pt x="299946" y="61470"/>
                    <a:pt x="274874" y="69827"/>
                  </a:cubicBezTo>
                  <a:cubicBezTo>
                    <a:pt x="271549" y="72044"/>
                    <a:pt x="268655" y="75111"/>
                    <a:pt x="264899" y="76477"/>
                  </a:cubicBezTo>
                  <a:cubicBezTo>
                    <a:pt x="254960" y="80091"/>
                    <a:pt x="226540" y="86069"/>
                    <a:pt x="215023" y="86453"/>
                  </a:cubicBezTo>
                  <a:cubicBezTo>
                    <a:pt x="156302" y="88410"/>
                    <a:pt x="97536" y="88670"/>
                    <a:pt x="38793" y="89778"/>
                  </a:cubicBezTo>
                  <a:cubicBezTo>
                    <a:pt x="21471" y="95552"/>
                    <a:pt x="35208" y="89321"/>
                    <a:pt x="22167" y="99753"/>
                  </a:cubicBezTo>
                  <a:cubicBezTo>
                    <a:pt x="8793" y="110452"/>
                    <a:pt x="4434" y="101970"/>
                    <a:pt x="2217" y="109728"/>
                  </a:cubicBezTo>
                  <a:close/>
                </a:path>
              </a:pathLst>
            </a:custGeom>
            <a:solidFill>
              <a:srgbClr val="FFFF00">
                <a:alpha val="15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67" name="Полилиния 866"/>
            <p:cNvSpPr/>
            <p:nvPr/>
          </p:nvSpPr>
          <p:spPr>
            <a:xfrm>
              <a:off x="3757771" y="4531861"/>
              <a:ext cx="2347096" cy="2057270"/>
            </a:xfrm>
            <a:custGeom>
              <a:avLst/>
              <a:gdLst>
                <a:gd name="connsiteX0" fmla="*/ 761028 w 2347096"/>
                <a:gd name="connsiteY0" fmla="*/ 2035194 h 2057270"/>
                <a:gd name="connsiteX1" fmla="*/ 927282 w 2347096"/>
                <a:gd name="connsiteY1" fmla="*/ 2038519 h 2057270"/>
                <a:gd name="connsiteX2" fmla="*/ 947233 w 2347096"/>
                <a:gd name="connsiteY2" fmla="*/ 2035194 h 2057270"/>
                <a:gd name="connsiteX3" fmla="*/ 963858 w 2347096"/>
                <a:gd name="connsiteY3" fmla="*/ 2031868 h 2057270"/>
                <a:gd name="connsiteX4" fmla="*/ 1060286 w 2347096"/>
                <a:gd name="connsiteY4" fmla="*/ 2028543 h 2057270"/>
                <a:gd name="connsiteX5" fmla="*/ 1113487 w 2347096"/>
                <a:gd name="connsiteY5" fmla="*/ 2018568 h 2057270"/>
                <a:gd name="connsiteX6" fmla="*/ 1130113 w 2347096"/>
                <a:gd name="connsiteY6" fmla="*/ 2015243 h 2057270"/>
                <a:gd name="connsiteX7" fmla="*/ 1183314 w 2347096"/>
                <a:gd name="connsiteY7" fmla="*/ 2011918 h 2057270"/>
                <a:gd name="connsiteX8" fmla="*/ 1249816 w 2347096"/>
                <a:gd name="connsiteY8" fmla="*/ 2005268 h 2057270"/>
                <a:gd name="connsiteX9" fmla="*/ 1269766 w 2347096"/>
                <a:gd name="connsiteY9" fmla="*/ 2001943 h 2057270"/>
                <a:gd name="connsiteX10" fmla="*/ 1279742 w 2347096"/>
                <a:gd name="connsiteY10" fmla="*/ 1998618 h 2057270"/>
                <a:gd name="connsiteX11" fmla="*/ 1336268 w 2347096"/>
                <a:gd name="connsiteY11" fmla="*/ 1995292 h 2057270"/>
                <a:gd name="connsiteX12" fmla="*/ 1369519 w 2347096"/>
                <a:gd name="connsiteY12" fmla="*/ 1988642 h 2057270"/>
                <a:gd name="connsiteX13" fmla="*/ 1389470 w 2347096"/>
                <a:gd name="connsiteY13" fmla="*/ 1985317 h 2057270"/>
                <a:gd name="connsiteX14" fmla="*/ 1422721 w 2347096"/>
                <a:gd name="connsiteY14" fmla="*/ 1981992 h 2057270"/>
                <a:gd name="connsiteX15" fmla="*/ 1449321 w 2347096"/>
                <a:gd name="connsiteY15" fmla="*/ 1978667 h 2057270"/>
                <a:gd name="connsiteX16" fmla="*/ 1482572 w 2347096"/>
                <a:gd name="connsiteY16" fmla="*/ 1968692 h 2057270"/>
                <a:gd name="connsiteX17" fmla="*/ 1505848 w 2347096"/>
                <a:gd name="connsiteY17" fmla="*/ 1965367 h 2057270"/>
                <a:gd name="connsiteX18" fmla="*/ 1519148 w 2347096"/>
                <a:gd name="connsiteY18" fmla="*/ 1962042 h 2057270"/>
                <a:gd name="connsiteX19" fmla="*/ 1559049 w 2347096"/>
                <a:gd name="connsiteY19" fmla="*/ 1955391 h 2057270"/>
                <a:gd name="connsiteX20" fmla="*/ 1572350 w 2347096"/>
                <a:gd name="connsiteY20" fmla="*/ 1952066 h 2057270"/>
                <a:gd name="connsiteX21" fmla="*/ 1592300 w 2347096"/>
                <a:gd name="connsiteY21" fmla="*/ 1945416 h 2057270"/>
                <a:gd name="connsiteX22" fmla="*/ 1622226 w 2347096"/>
                <a:gd name="connsiteY22" fmla="*/ 1938766 h 2057270"/>
                <a:gd name="connsiteX23" fmla="*/ 1648827 w 2347096"/>
                <a:gd name="connsiteY23" fmla="*/ 1932116 h 2057270"/>
                <a:gd name="connsiteX24" fmla="*/ 1658802 w 2347096"/>
                <a:gd name="connsiteY24" fmla="*/ 1925466 h 2057270"/>
                <a:gd name="connsiteX25" fmla="*/ 1698703 w 2347096"/>
                <a:gd name="connsiteY25" fmla="*/ 1918815 h 2057270"/>
                <a:gd name="connsiteX26" fmla="*/ 1725304 w 2347096"/>
                <a:gd name="connsiteY26" fmla="*/ 1912165 h 2057270"/>
                <a:gd name="connsiteX27" fmla="*/ 1735279 w 2347096"/>
                <a:gd name="connsiteY27" fmla="*/ 1908840 h 2057270"/>
                <a:gd name="connsiteX28" fmla="*/ 1745254 w 2347096"/>
                <a:gd name="connsiteY28" fmla="*/ 1902190 h 2057270"/>
                <a:gd name="connsiteX29" fmla="*/ 1758555 w 2347096"/>
                <a:gd name="connsiteY29" fmla="*/ 1898865 h 2057270"/>
                <a:gd name="connsiteX30" fmla="*/ 1788481 w 2347096"/>
                <a:gd name="connsiteY30" fmla="*/ 1888890 h 2057270"/>
                <a:gd name="connsiteX31" fmla="*/ 1798456 w 2347096"/>
                <a:gd name="connsiteY31" fmla="*/ 1885564 h 2057270"/>
                <a:gd name="connsiteX32" fmla="*/ 1821732 w 2347096"/>
                <a:gd name="connsiteY32" fmla="*/ 1875589 h 2057270"/>
                <a:gd name="connsiteX33" fmla="*/ 1854982 w 2347096"/>
                <a:gd name="connsiteY33" fmla="*/ 1868939 h 2057270"/>
                <a:gd name="connsiteX34" fmla="*/ 1881583 w 2347096"/>
                <a:gd name="connsiteY34" fmla="*/ 1862289 h 2057270"/>
                <a:gd name="connsiteX35" fmla="*/ 1901534 w 2347096"/>
                <a:gd name="connsiteY35" fmla="*/ 1855639 h 2057270"/>
                <a:gd name="connsiteX36" fmla="*/ 1911509 w 2347096"/>
                <a:gd name="connsiteY36" fmla="*/ 1852314 h 2057270"/>
                <a:gd name="connsiteX37" fmla="*/ 1938110 w 2347096"/>
                <a:gd name="connsiteY37" fmla="*/ 1845663 h 2057270"/>
                <a:gd name="connsiteX38" fmla="*/ 1958060 w 2347096"/>
                <a:gd name="connsiteY38" fmla="*/ 1839013 h 2057270"/>
                <a:gd name="connsiteX39" fmla="*/ 1971361 w 2347096"/>
                <a:gd name="connsiteY39" fmla="*/ 1835688 h 2057270"/>
                <a:gd name="connsiteX40" fmla="*/ 1991311 w 2347096"/>
                <a:gd name="connsiteY40" fmla="*/ 1829038 h 2057270"/>
                <a:gd name="connsiteX41" fmla="*/ 2001286 w 2347096"/>
                <a:gd name="connsiteY41" fmla="*/ 1825713 h 2057270"/>
                <a:gd name="connsiteX42" fmla="*/ 2017912 w 2347096"/>
                <a:gd name="connsiteY42" fmla="*/ 1815738 h 2057270"/>
                <a:gd name="connsiteX43" fmla="*/ 2034537 w 2347096"/>
                <a:gd name="connsiteY43" fmla="*/ 1809087 h 2057270"/>
                <a:gd name="connsiteX44" fmla="*/ 2047838 w 2347096"/>
                <a:gd name="connsiteY44" fmla="*/ 1805762 h 2057270"/>
                <a:gd name="connsiteX45" fmla="*/ 2067788 w 2347096"/>
                <a:gd name="connsiteY45" fmla="*/ 1799112 h 2057270"/>
                <a:gd name="connsiteX46" fmla="*/ 2077764 w 2347096"/>
                <a:gd name="connsiteY46" fmla="*/ 1795787 h 2057270"/>
                <a:gd name="connsiteX47" fmla="*/ 2087739 w 2347096"/>
                <a:gd name="connsiteY47" fmla="*/ 1792462 h 2057270"/>
                <a:gd name="connsiteX48" fmla="*/ 2091064 w 2347096"/>
                <a:gd name="connsiteY48" fmla="*/ 1782487 h 2057270"/>
                <a:gd name="connsiteX49" fmla="*/ 2111014 w 2347096"/>
                <a:gd name="connsiteY49" fmla="*/ 1775836 h 2057270"/>
                <a:gd name="connsiteX50" fmla="*/ 2117665 w 2347096"/>
                <a:gd name="connsiteY50" fmla="*/ 1769186 h 2057270"/>
                <a:gd name="connsiteX51" fmla="*/ 2180841 w 2347096"/>
                <a:gd name="connsiteY51" fmla="*/ 1735935 h 2057270"/>
                <a:gd name="connsiteX52" fmla="*/ 2207442 w 2347096"/>
                <a:gd name="connsiteY52" fmla="*/ 1722635 h 2057270"/>
                <a:gd name="connsiteX53" fmla="*/ 2227393 w 2347096"/>
                <a:gd name="connsiteY53" fmla="*/ 1709335 h 2057270"/>
                <a:gd name="connsiteX54" fmla="*/ 2263969 w 2347096"/>
                <a:gd name="connsiteY54" fmla="*/ 1699359 h 2057270"/>
                <a:gd name="connsiteX55" fmla="*/ 2293894 w 2347096"/>
                <a:gd name="connsiteY55" fmla="*/ 1686059 h 2057270"/>
                <a:gd name="connsiteX56" fmla="*/ 2303870 w 2347096"/>
                <a:gd name="connsiteY56" fmla="*/ 1682734 h 2057270"/>
                <a:gd name="connsiteX57" fmla="*/ 2323820 w 2347096"/>
                <a:gd name="connsiteY57" fmla="*/ 1669434 h 2057270"/>
                <a:gd name="connsiteX58" fmla="*/ 2347096 w 2347096"/>
                <a:gd name="connsiteY58" fmla="*/ 1652808 h 2057270"/>
                <a:gd name="connsiteX59" fmla="*/ 2343771 w 2347096"/>
                <a:gd name="connsiteY59" fmla="*/ 1642833 h 2057270"/>
                <a:gd name="connsiteX60" fmla="*/ 2333796 w 2347096"/>
                <a:gd name="connsiteY60" fmla="*/ 1636183 h 2057270"/>
                <a:gd name="connsiteX61" fmla="*/ 2297220 w 2347096"/>
                <a:gd name="connsiteY61" fmla="*/ 1626207 h 2057270"/>
                <a:gd name="connsiteX62" fmla="*/ 2287244 w 2347096"/>
                <a:gd name="connsiteY62" fmla="*/ 1622882 h 2057270"/>
                <a:gd name="connsiteX63" fmla="*/ 2277269 w 2347096"/>
                <a:gd name="connsiteY63" fmla="*/ 1616232 h 2057270"/>
                <a:gd name="connsiteX64" fmla="*/ 2257318 w 2347096"/>
                <a:gd name="connsiteY64" fmla="*/ 1589631 h 2057270"/>
                <a:gd name="connsiteX65" fmla="*/ 2244018 w 2347096"/>
                <a:gd name="connsiteY65" fmla="*/ 1582981 h 2057270"/>
                <a:gd name="connsiteX66" fmla="*/ 2237368 w 2347096"/>
                <a:gd name="connsiteY66" fmla="*/ 1573006 h 2057270"/>
                <a:gd name="connsiteX67" fmla="*/ 2224068 w 2347096"/>
                <a:gd name="connsiteY67" fmla="*/ 1569681 h 2057270"/>
                <a:gd name="connsiteX68" fmla="*/ 2210767 w 2347096"/>
                <a:gd name="connsiteY68" fmla="*/ 1563031 h 2057270"/>
                <a:gd name="connsiteX69" fmla="*/ 2200792 w 2347096"/>
                <a:gd name="connsiteY69" fmla="*/ 1559706 h 2057270"/>
                <a:gd name="connsiteX70" fmla="*/ 2174191 w 2347096"/>
                <a:gd name="connsiteY70" fmla="*/ 1549730 h 2057270"/>
                <a:gd name="connsiteX71" fmla="*/ 2164216 w 2347096"/>
                <a:gd name="connsiteY71" fmla="*/ 1543080 h 2057270"/>
                <a:gd name="connsiteX72" fmla="*/ 2130965 w 2347096"/>
                <a:gd name="connsiteY72" fmla="*/ 1536430 h 2057270"/>
                <a:gd name="connsiteX73" fmla="*/ 2094389 w 2347096"/>
                <a:gd name="connsiteY73" fmla="*/ 1529780 h 2057270"/>
                <a:gd name="connsiteX74" fmla="*/ 2074438 w 2347096"/>
                <a:gd name="connsiteY74" fmla="*/ 1523130 h 2057270"/>
                <a:gd name="connsiteX75" fmla="*/ 2051163 w 2347096"/>
                <a:gd name="connsiteY75" fmla="*/ 1516479 h 2057270"/>
                <a:gd name="connsiteX76" fmla="*/ 1994636 w 2347096"/>
                <a:gd name="connsiteY76" fmla="*/ 1509829 h 2057270"/>
                <a:gd name="connsiteX77" fmla="*/ 1815081 w 2347096"/>
                <a:gd name="connsiteY77" fmla="*/ 1513154 h 2057270"/>
                <a:gd name="connsiteX78" fmla="*/ 1785156 w 2347096"/>
                <a:gd name="connsiteY78" fmla="*/ 1523130 h 2057270"/>
                <a:gd name="connsiteX79" fmla="*/ 1751905 w 2347096"/>
                <a:gd name="connsiteY79" fmla="*/ 1533105 h 2057270"/>
                <a:gd name="connsiteX80" fmla="*/ 1731954 w 2347096"/>
                <a:gd name="connsiteY80" fmla="*/ 1546405 h 2057270"/>
                <a:gd name="connsiteX81" fmla="*/ 1721979 w 2347096"/>
                <a:gd name="connsiteY81" fmla="*/ 1553055 h 2057270"/>
                <a:gd name="connsiteX82" fmla="*/ 1708678 w 2347096"/>
                <a:gd name="connsiteY82" fmla="*/ 1559706 h 2057270"/>
                <a:gd name="connsiteX83" fmla="*/ 1702028 w 2347096"/>
                <a:gd name="connsiteY83" fmla="*/ 1569681 h 2057270"/>
                <a:gd name="connsiteX84" fmla="*/ 1695378 w 2347096"/>
                <a:gd name="connsiteY84" fmla="*/ 1589631 h 2057270"/>
                <a:gd name="connsiteX85" fmla="*/ 1698703 w 2347096"/>
                <a:gd name="connsiteY85" fmla="*/ 1642833 h 2057270"/>
                <a:gd name="connsiteX86" fmla="*/ 1698703 w 2347096"/>
                <a:gd name="connsiteY86" fmla="*/ 1706010 h 2057270"/>
                <a:gd name="connsiteX87" fmla="*/ 1688728 w 2347096"/>
                <a:gd name="connsiteY87" fmla="*/ 1712660 h 2057270"/>
                <a:gd name="connsiteX88" fmla="*/ 1668777 w 2347096"/>
                <a:gd name="connsiteY88" fmla="*/ 1719310 h 2057270"/>
                <a:gd name="connsiteX89" fmla="*/ 1658802 w 2347096"/>
                <a:gd name="connsiteY89" fmla="*/ 1722635 h 2057270"/>
                <a:gd name="connsiteX90" fmla="*/ 1645502 w 2347096"/>
                <a:gd name="connsiteY90" fmla="*/ 1729285 h 2057270"/>
                <a:gd name="connsiteX91" fmla="*/ 1598950 w 2347096"/>
                <a:gd name="connsiteY91" fmla="*/ 1735935 h 2057270"/>
                <a:gd name="connsiteX92" fmla="*/ 1306342 w 2347096"/>
                <a:gd name="connsiteY92" fmla="*/ 1732610 h 2057270"/>
                <a:gd name="connsiteX93" fmla="*/ 1293042 w 2347096"/>
                <a:gd name="connsiteY93" fmla="*/ 1729285 h 2057270"/>
                <a:gd name="connsiteX94" fmla="*/ 1273092 w 2347096"/>
                <a:gd name="connsiteY94" fmla="*/ 1722635 h 2057270"/>
                <a:gd name="connsiteX95" fmla="*/ 1256466 w 2347096"/>
                <a:gd name="connsiteY95" fmla="*/ 1712660 h 2057270"/>
                <a:gd name="connsiteX96" fmla="*/ 1236516 w 2347096"/>
                <a:gd name="connsiteY96" fmla="*/ 1699359 h 2057270"/>
                <a:gd name="connsiteX97" fmla="*/ 1229865 w 2347096"/>
                <a:gd name="connsiteY97" fmla="*/ 1692709 h 2057270"/>
                <a:gd name="connsiteX98" fmla="*/ 1209915 w 2347096"/>
                <a:gd name="connsiteY98" fmla="*/ 1686059 h 2057270"/>
                <a:gd name="connsiteX99" fmla="*/ 1189964 w 2347096"/>
                <a:gd name="connsiteY99" fmla="*/ 1676084 h 2057270"/>
                <a:gd name="connsiteX100" fmla="*/ 1176664 w 2347096"/>
                <a:gd name="connsiteY100" fmla="*/ 1662783 h 2057270"/>
                <a:gd name="connsiteX101" fmla="*/ 1150063 w 2347096"/>
                <a:gd name="connsiteY101" fmla="*/ 1629532 h 2057270"/>
                <a:gd name="connsiteX102" fmla="*/ 1130113 w 2347096"/>
                <a:gd name="connsiteY102" fmla="*/ 1616232 h 2057270"/>
                <a:gd name="connsiteX103" fmla="*/ 1110162 w 2347096"/>
                <a:gd name="connsiteY103" fmla="*/ 1609582 h 2057270"/>
                <a:gd name="connsiteX104" fmla="*/ 1100187 w 2347096"/>
                <a:gd name="connsiteY104" fmla="*/ 1602932 h 2057270"/>
                <a:gd name="connsiteX105" fmla="*/ 1080236 w 2347096"/>
                <a:gd name="connsiteY105" fmla="*/ 1596282 h 2057270"/>
                <a:gd name="connsiteX106" fmla="*/ 1070261 w 2347096"/>
                <a:gd name="connsiteY106" fmla="*/ 1592956 h 2057270"/>
                <a:gd name="connsiteX107" fmla="*/ 1050310 w 2347096"/>
                <a:gd name="connsiteY107" fmla="*/ 1582981 h 2057270"/>
                <a:gd name="connsiteX108" fmla="*/ 1030360 w 2347096"/>
                <a:gd name="connsiteY108" fmla="*/ 1573006 h 2057270"/>
                <a:gd name="connsiteX109" fmla="*/ 1007084 w 2347096"/>
                <a:gd name="connsiteY109" fmla="*/ 1563031 h 2057270"/>
                <a:gd name="connsiteX110" fmla="*/ 997109 w 2347096"/>
                <a:gd name="connsiteY110" fmla="*/ 1553055 h 2057270"/>
                <a:gd name="connsiteX111" fmla="*/ 977158 w 2347096"/>
                <a:gd name="connsiteY111" fmla="*/ 1546405 h 2057270"/>
                <a:gd name="connsiteX112" fmla="*/ 967183 w 2347096"/>
                <a:gd name="connsiteY112" fmla="*/ 1539755 h 2057270"/>
                <a:gd name="connsiteX113" fmla="*/ 957208 w 2347096"/>
                <a:gd name="connsiteY113" fmla="*/ 1536430 h 2057270"/>
                <a:gd name="connsiteX114" fmla="*/ 940582 w 2347096"/>
                <a:gd name="connsiteY114" fmla="*/ 1523130 h 2057270"/>
                <a:gd name="connsiteX115" fmla="*/ 904006 w 2347096"/>
                <a:gd name="connsiteY115" fmla="*/ 1486554 h 2057270"/>
                <a:gd name="connsiteX116" fmla="*/ 894031 w 2347096"/>
                <a:gd name="connsiteY116" fmla="*/ 1476578 h 2057270"/>
                <a:gd name="connsiteX117" fmla="*/ 884056 w 2347096"/>
                <a:gd name="connsiteY117" fmla="*/ 1466603 h 2057270"/>
                <a:gd name="connsiteX118" fmla="*/ 880731 w 2347096"/>
                <a:gd name="connsiteY118" fmla="*/ 1456628 h 2057270"/>
                <a:gd name="connsiteX119" fmla="*/ 870756 w 2347096"/>
                <a:gd name="connsiteY119" fmla="*/ 1449978 h 2057270"/>
                <a:gd name="connsiteX120" fmla="*/ 864105 w 2347096"/>
                <a:gd name="connsiteY120" fmla="*/ 1443327 h 2057270"/>
                <a:gd name="connsiteX121" fmla="*/ 847480 w 2347096"/>
                <a:gd name="connsiteY121" fmla="*/ 1413402 h 2057270"/>
                <a:gd name="connsiteX122" fmla="*/ 834180 w 2347096"/>
                <a:gd name="connsiteY122" fmla="*/ 1396776 h 2057270"/>
                <a:gd name="connsiteX123" fmla="*/ 830854 w 2347096"/>
                <a:gd name="connsiteY123" fmla="*/ 1386801 h 2057270"/>
                <a:gd name="connsiteX124" fmla="*/ 820879 w 2347096"/>
                <a:gd name="connsiteY124" fmla="*/ 1383476 h 2057270"/>
                <a:gd name="connsiteX125" fmla="*/ 814229 w 2347096"/>
                <a:gd name="connsiteY125" fmla="*/ 1363525 h 2057270"/>
                <a:gd name="connsiteX126" fmla="*/ 797604 w 2347096"/>
                <a:gd name="connsiteY126" fmla="*/ 1340250 h 2057270"/>
                <a:gd name="connsiteX127" fmla="*/ 794278 w 2347096"/>
                <a:gd name="connsiteY127" fmla="*/ 1330274 h 2057270"/>
                <a:gd name="connsiteX128" fmla="*/ 787628 w 2347096"/>
                <a:gd name="connsiteY128" fmla="*/ 1320299 h 2057270"/>
                <a:gd name="connsiteX129" fmla="*/ 780978 w 2347096"/>
                <a:gd name="connsiteY129" fmla="*/ 1300348 h 2057270"/>
                <a:gd name="connsiteX130" fmla="*/ 777653 w 2347096"/>
                <a:gd name="connsiteY130" fmla="*/ 1290373 h 2057270"/>
                <a:gd name="connsiteX131" fmla="*/ 774328 w 2347096"/>
                <a:gd name="connsiteY131" fmla="*/ 1280398 h 2057270"/>
                <a:gd name="connsiteX132" fmla="*/ 771003 w 2347096"/>
                <a:gd name="connsiteY132" fmla="*/ 1193946 h 2057270"/>
                <a:gd name="connsiteX133" fmla="*/ 767678 w 2347096"/>
                <a:gd name="connsiteY133" fmla="*/ 1183970 h 2057270"/>
                <a:gd name="connsiteX134" fmla="*/ 771003 w 2347096"/>
                <a:gd name="connsiteY134" fmla="*/ 1160695 h 2057270"/>
                <a:gd name="connsiteX135" fmla="*/ 774328 w 2347096"/>
                <a:gd name="connsiteY135" fmla="*/ 1150719 h 2057270"/>
                <a:gd name="connsiteX136" fmla="*/ 784303 w 2347096"/>
                <a:gd name="connsiteY136" fmla="*/ 1144069 h 2057270"/>
                <a:gd name="connsiteX137" fmla="*/ 790953 w 2347096"/>
                <a:gd name="connsiteY137" fmla="*/ 1124119 h 2057270"/>
                <a:gd name="connsiteX138" fmla="*/ 784303 w 2347096"/>
                <a:gd name="connsiteY138" fmla="*/ 1057617 h 2057270"/>
                <a:gd name="connsiteX139" fmla="*/ 777653 w 2347096"/>
                <a:gd name="connsiteY139" fmla="*/ 1047642 h 2057270"/>
                <a:gd name="connsiteX140" fmla="*/ 771003 w 2347096"/>
                <a:gd name="connsiteY140" fmla="*/ 1040991 h 2057270"/>
                <a:gd name="connsiteX141" fmla="*/ 761028 w 2347096"/>
                <a:gd name="connsiteY141" fmla="*/ 1021041 h 2057270"/>
                <a:gd name="connsiteX142" fmla="*/ 751052 w 2347096"/>
                <a:gd name="connsiteY142" fmla="*/ 1014391 h 2057270"/>
                <a:gd name="connsiteX143" fmla="*/ 744402 w 2347096"/>
                <a:gd name="connsiteY143" fmla="*/ 1007740 h 2057270"/>
                <a:gd name="connsiteX144" fmla="*/ 721126 w 2347096"/>
                <a:gd name="connsiteY144" fmla="*/ 997765 h 2057270"/>
                <a:gd name="connsiteX145" fmla="*/ 711151 w 2347096"/>
                <a:gd name="connsiteY145" fmla="*/ 987790 h 2057270"/>
                <a:gd name="connsiteX146" fmla="*/ 671250 w 2347096"/>
                <a:gd name="connsiteY146" fmla="*/ 984465 h 2057270"/>
                <a:gd name="connsiteX147" fmla="*/ 588123 w 2347096"/>
                <a:gd name="connsiteY147" fmla="*/ 981140 h 2057270"/>
                <a:gd name="connsiteX148" fmla="*/ 574822 w 2347096"/>
                <a:gd name="connsiteY148" fmla="*/ 977815 h 2057270"/>
                <a:gd name="connsiteX149" fmla="*/ 554872 w 2347096"/>
                <a:gd name="connsiteY149" fmla="*/ 971164 h 2057270"/>
                <a:gd name="connsiteX150" fmla="*/ 538246 w 2347096"/>
                <a:gd name="connsiteY150" fmla="*/ 941239 h 2057270"/>
                <a:gd name="connsiteX151" fmla="*/ 531596 w 2347096"/>
                <a:gd name="connsiteY151" fmla="*/ 934588 h 2057270"/>
                <a:gd name="connsiteX152" fmla="*/ 514971 w 2347096"/>
                <a:gd name="connsiteY152" fmla="*/ 914638 h 2057270"/>
                <a:gd name="connsiteX153" fmla="*/ 504996 w 2347096"/>
                <a:gd name="connsiteY153" fmla="*/ 907988 h 2057270"/>
                <a:gd name="connsiteX154" fmla="*/ 491695 w 2347096"/>
                <a:gd name="connsiteY154" fmla="*/ 894687 h 2057270"/>
                <a:gd name="connsiteX155" fmla="*/ 488370 w 2347096"/>
                <a:gd name="connsiteY155" fmla="*/ 884712 h 2057270"/>
                <a:gd name="connsiteX156" fmla="*/ 478395 w 2347096"/>
                <a:gd name="connsiteY156" fmla="*/ 864762 h 2057270"/>
                <a:gd name="connsiteX157" fmla="*/ 481720 w 2347096"/>
                <a:gd name="connsiteY157" fmla="*/ 831511 h 2057270"/>
                <a:gd name="connsiteX158" fmla="*/ 488370 w 2347096"/>
                <a:gd name="connsiteY158" fmla="*/ 811560 h 2057270"/>
                <a:gd name="connsiteX159" fmla="*/ 498345 w 2347096"/>
                <a:gd name="connsiteY159" fmla="*/ 791610 h 2057270"/>
                <a:gd name="connsiteX160" fmla="*/ 495020 w 2347096"/>
                <a:gd name="connsiteY160" fmla="*/ 761684 h 2057270"/>
                <a:gd name="connsiteX161" fmla="*/ 488370 w 2347096"/>
                <a:gd name="connsiteY161" fmla="*/ 738408 h 2057270"/>
                <a:gd name="connsiteX162" fmla="*/ 485045 w 2347096"/>
                <a:gd name="connsiteY162" fmla="*/ 725108 h 2057270"/>
                <a:gd name="connsiteX163" fmla="*/ 481720 w 2347096"/>
                <a:gd name="connsiteY163" fmla="*/ 715132 h 2057270"/>
                <a:gd name="connsiteX164" fmla="*/ 471745 w 2347096"/>
                <a:gd name="connsiteY164" fmla="*/ 688532 h 2057270"/>
                <a:gd name="connsiteX165" fmla="*/ 461769 w 2347096"/>
                <a:gd name="connsiteY165" fmla="*/ 671906 h 2057270"/>
                <a:gd name="connsiteX166" fmla="*/ 448469 w 2347096"/>
                <a:gd name="connsiteY166" fmla="*/ 651956 h 2057270"/>
                <a:gd name="connsiteX167" fmla="*/ 445144 w 2347096"/>
                <a:gd name="connsiteY167" fmla="*/ 641980 h 2057270"/>
                <a:gd name="connsiteX168" fmla="*/ 438494 w 2347096"/>
                <a:gd name="connsiteY168" fmla="*/ 632005 h 2057270"/>
                <a:gd name="connsiteX169" fmla="*/ 431844 w 2347096"/>
                <a:gd name="connsiteY169" fmla="*/ 612055 h 2057270"/>
                <a:gd name="connsiteX170" fmla="*/ 435169 w 2347096"/>
                <a:gd name="connsiteY170" fmla="*/ 588779 h 2057270"/>
                <a:gd name="connsiteX171" fmla="*/ 501670 w 2347096"/>
                <a:gd name="connsiteY171" fmla="*/ 588779 h 2057270"/>
                <a:gd name="connsiteX172" fmla="*/ 521621 w 2347096"/>
                <a:gd name="connsiteY172" fmla="*/ 608730 h 2057270"/>
                <a:gd name="connsiteX173" fmla="*/ 528271 w 2347096"/>
                <a:gd name="connsiteY173" fmla="*/ 618705 h 2057270"/>
                <a:gd name="connsiteX174" fmla="*/ 531596 w 2347096"/>
                <a:gd name="connsiteY174" fmla="*/ 628680 h 2057270"/>
                <a:gd name="connsiteX175" fmla="*/ 548222 w 2347096"/>
                <a:gd name="connsiteY175" fmla="*/ 645306 h 2057270"/>
                <a:gd name="connsiteX176" fmla="*/ 568172 w 2347096"/>
                <a:gd name="connsiteY176" fmla="*/ 658606 h 2057270"/>
                <a:gd name="connsiteX177" fmla="*/ 578148 w 2347096"/>
                <a:gd name="connsiteY177" fmla="*/ 665256 h 2057270"/>
                <a:gd name="connsiteX178" fmla="*/ 594773 w 2347096"/>
                <a:gd name="connsiteY178" fmla="*/ 678556 h 2057270"/>
                <a:gd name="connsiteX179" fmla="*/ 601423 w 2347096"/>
                <a:gd name="connsiteY179" fmla="*/ 685207 h 2057270"/>
                <a:gd name="connsiteX180" fmla="*/ 614724 w 2347096"/>
                <a:gd name="connsiteY180" fmla="*/ 691857 h 2057270"/>
                <a:gd name="connsiteX181" fmla="*/ 621374 w 2347096"/>
                <a:gd name="connsiteY181" fmla="*/ 701832 h 2057270"/>
                <a:gd name="connsiteX182" fmla="*/ 641324 w 2347096"/>
                <a:gd name="connsiteY182" fmla="*/ 708482 h 2057270"/>
                <a:gd name="connsiteX183" fmla="*/ 651300 w 2347096"/>
                <a:gd name="connsiteY183" fmla="*/ 711807 h 2057270"/>
                <a:gd name="connsiteX184" fmla="*/ 661275 w 2347096"/>
                <a:gd name="connsiteY184" fmla="*/ 715132 h 2057270"/>
                <a:gd name="connsiteX185" fmla="*/ 687876 w 2347096"/>
                <a:gd name="connsiteY185" fmla="*/ 721783 h 2057270"/>
                <a:gd name="connsiteX186" fmla="*/ 751052 w 2347096"/>
                <a:gd name="connsiteY186" fmla="*/ 718458 h 2057270"/>
                <a:gd name="connsiteX187" fmla="*/ 771003 w 2347096"/>
                <a:gd name="connsiteY187" fmla="*/ 708482 h 2057270"/>
                <a:gd name="connsiteX188" fmla="*/ 790953 w 2347096"/>
                <a:gd name="connsiteY188" fmla="*/ 701832 h 2057270"/>
                <a:gd name="connsiteX189" fmla="*/ 797604 w 2347096"/>
                <a:gd name="connsiteY189" fmla="*/ 695182 h 2057270"/>
                <a:gd name="connsiteX190" fmla="*/ 807579 w 2347096"/>
                <a:gd name="connsiteY190" fmla="*/ 671906 h 2057270"/>
                <a:gd name="connsiteX191" fmla="*/ 804254 w 2347096"/>
                <a:gd name="connsiteY191" fmla="*/ 638655 h 2057270"/>
                <a:gd name="connsiteX192" fmla="*/ 797604 w 2347096"/>
                <a:gd name="connsiteY192" fmla="*/ 628680 h 2057270"/>
                <a:gd name="connsiteX193" fmla="*/ 784303 w 2347096"/>
                <a:gd name="connsiteY193" fmla="*/ 602079 h 2057270"/>
                <a:gd name="connsiteX194" fmla="*/ 780978 w 2347096"/>
                <a:gd name="connsiteY194" fmla="*/ 592104 h 2057270"/>
                <a:gd name="connsiteX195" fmla="*/ 774328 w 2347096"/>
                <a:gd name="connsiteY195" fmla="*/ 582129 h 2057270"/>
                <a:gd name="connsiteX196" fmla="*/ 767678 w 2347096"/>
                <a:gd name="connsiteY196" fmla="*/ 555528 h 2057270"/>
                <a:gd name="connsiteX197" fmla="*/ 754377 w 2347096"/>
                <a:gd name="connsiteY197" fmla="*/ 535578 h 2057270"/>
                <a:gd name="connsiteX198" fmla="*/ 747727 w 2347096"/>
                <a:gd name="connsiteY198" fmla="*/ 515627 h 2057270"/>
                <a:gd name="connsiteX199" fmla="*/ 737752 w 2347096"/>
                <a:gd name="connsiteY199" fmla="*/ 505652 h 2057270"/>
                <a:gd name="connsiteX200" fmla="*/ 731102 w 2347096"/>
                <a:gd name="connsiteY200" fmla="*/ 495676 h 2057270"/>
                <a:gd name="connsiteX201" fmla="*/ 721126 w 2347096"/>
                <a:gd name="connsiteY201" fmla="*/ 489026 h 2057270"/>
                <a:gd name="connsiteX202" fmla="*/ 704501 w 2347096"/>
                <a:gd name="connsiteY202" fmla="*/ 472401 h 2057270"/>
                <a:gd name="connsiteX203" fmla="*/ 684550 w 2347096"/>
                <a:gd name="connsiteY203" fmla="*/ 455775 h 2057270"/>
                <a:gd name="connsiteX204" fmla="*/ 664600 w 2347096"/>
                <a:gd name="connsiteY204" fmla="*/ 449125 h 2057270"/>
                <a:gd name="connsiteX205" fmla="*/ 634674 w 2347096"/>
                <a:gd name="connsiteY205" fmla="*/ 432500 h 2057270"/>
                <a:gd name="connsiteX206" fmla="*/ 618049 w 2347096"/>
                <a:gd name="connsiteY206" fmla="*/ 415874 h 2057270"/>
                <a:gd name="connsiteX207" fmla="*/ 601423 w 2347096"/>
                <a:gd name="connsiteY207" fmla="*/ 399249 h 2057270"/>
                <a:gd name="connsiteX208" fmla="*/ 584798 w 2347096"/>
                <a:gd name="connsiteY208" fmla="*/ 385948 h 2057270"/>
                <a:gd name="connsiteX209" fmla="*/ 581473 w 2347096"/>
                <a:gd name="connsiteY209" fmla="*/ 375973 h 2057270"/>
                <a:gd name="connsiteX210" fmla="*/ 564847 w 2347096"/>
                <a:gd name="connsiteY210" fmla="*/ 362673 h 2057270"/>
                <a:gd name="connsiteX211" fmla="*/ 558197 w 2347096"/>
                <a:gd name="connsiteY211" fmla="*/ 352698 h 2057270"/>
                <a:gd name="connsiteX212" fmla="*/ 544897 w 2347096"/>
                <a:gd name="connsiteY212" fmla="*/ 336072 h 2057270"/>
                <a:gd name="connsiteX213" fmla="*/ 538246 w 2347096"/>
                <a:gd name="connsiteY213" fmla="*/ 316122 h 2057270"/>
                <a:gd name="connsiteX214" fmla="*/ 534921 w 2347096"/>
                <a:gd name="connsiteY214" fmla="*/ 306146 h 2057270"/>
                <a:gd name="connsiteX215" fmla="*/ 528271 w 2347096"/>
                <a:gd name="connsiteY215" fmla="*/ 296171 h 2057270"/>
                <a:gd name="connsiteX216" fmla="*/ 524946 w 2347096"/>
                <a:gd name="connsiteY216" fmla="*/ 223019 h 2057270"/>
                <a:gd name="connsiteX217" fmla="*/ 514971 w 2347096"/>
                <a:gd name="connsiteY217" fmla="*/ 203068 h 2057270"/>
                <a:gd name="connsiteX218" fmla="*/ 511646 w 2347096"/>
                <a:gd name="connsiteY218" fmla="*/ 193093 h 2057270"/>
                <a:gd name="connsiteX219" fmla="*/ 498345 w 2347096"/>
                <a:gd name="connsiteY219" fmla="*/ 176468 h 2057270"/>
                <a:gd name="connsiteX220" fmla="*/ 491695 w 2347096"/>
                <a:gd name="connsiteY220" fmla="*/ 166492 h 2057270"/>
                <a:gd name="connsiteX221" fmla="*/ 471745 w 2347096"/>
                <a:gd name="connsiteY221" fmla="*/ 156517 h 2057270"/>
                <a:gd name="connsiteX222" fmla="*/ 445144 w 2347096"/>
                <a:gd name="connsiteY222" fmla="*/ 139892 h 2057270"/>
                <a:gd name="connsiteX223" fmla="*/ 435169 w 2347096"/>
                <a:gd name="connsiteY223" fmla="*/ 136567 h 2057270"/>
                <a:gd name="connsiteX224" fmla="*/ 425193 w 2347096"/>
                <a:gd name="connsiteY224" fmla="*/ 133242 h 2057270"/>
                <a:gd name="connsiteX225" fmla="*/ 375317 w 2347096"/>
                <a:gd name="connsiteY225" fmla="*/ 136567 h 2057270"/>
                <a:gd name="connsiteX226" fmla="*/ 368667 w 2347096"/>
                <a:gd name="connsiteY226" fmla="*/ 146542 h 2057270"/>
                <a:gd name="connsiteX227" fmla="*/ 358692 w 2347096"/>
                <a:gd name="connsiteY227" fmla="*/ 183118 h 2057270"/>
                <a:gd name="connsiteX228" fmla="*/ 355366 w 2347096"/>
                <a:gd name="connsiteY228" fmla="*/ 193093 h 2057270"/>
                <a:gd name="connsiteX229" fmla="*/ 358692 w 2347096"/>
                <a:gd name="connsiteY229" fmla="*/ 209719 h 2057270"/>
                <a:gd name="connsiteX230" fmla="*/ 365342 w 2347096"/>
                <a:gd name="connsiteY230" fmla="*/ 272895 h 2057270"/>
                <a:gd name="connsiteX231" fmla="*/ 365342 w 2347096"/>
                <a:gd name="connsiteY231" fmla="*/ 356023 h 2057270"/>
                <a:gd name="connsiteX232" fmla="*/ 358692 w 2347096"/>
                <a:gd name="connsiteY232" fmla="*/ 379298 h 2057270"/>
                <a:gd name="connsiteX233" fmla="*/ 352041 w 2347096"/>
                <a:gd name="connsiteY233" fmla="*/ 385948 h 2057270"/>
                <a:gd name="connsiteX234" fmla="*/ 345391 w 2347096"/>
                <a:gd name="connsiteY234" fmla="*/ 395924 h 2057270"/>
                <a:gd name="connsiteX235" fmla="*/ 328766 w 2347096"/>
                <a:gd name="connsiteY235" fmla="*/ 399249 h 2057270"/>
                <a:gd name="connsiteX236" fmla="*/ 292190 w 2347096"/>
                <a:gd name="connsiteY236" fmla="*/ 395924 h 2057270"/>
                <a:gd name="connsiteX237" fmla="*/ 268914 w 2347096"/>
                <a:gd name="connsiteY237" fmla="*/ 369323 h 2057270"/>
                <a:gd name="connsiteX238" fmla="*/ 258939 w 2347096"/>
                <a:gd name="connsiteY238" fmla="*/ 362673 h 2057270"/>
                <a:gd name="connsiteX239" fmla="*/ 252289 w 2347096"/>
                <a:gd name="connsiteY239" fmla="*/ 342722 h 2057270"/>
                <a:gd name="connsiteX240" fmla="*/ 248964 w 2347096"/>
                <a:gd name="connsiteY240" fmla="*/ 332747 h 2057270"/>
                <a:gd name="connsiteX241" fmla="*/ 245638 w 2347096"/>
                <a:gd name="connsiteY241" fmla="*/ 319447 h 2057270"/>
                <a:gd name="connsiteX242" fmla="*/ 238988 w 2347096"/>
                <a:gd name="connsiteY242" fmla="*/ 309471 h 2057270"/>
                <a:gd name="connsiteX243" fmla="*/ 232338 w 2347096"/>
                <a:gd name="connsiteY243" fmla="*/ 289521 h 2057270"/>
                <a:gd name="connsiteX244" fmla="*/ 229013 w 2347096"/>
                <a:gd name="connsiteY244" fmla="*/ 279546 h 2057270"/>
                <a:gd name="connsiteX245" fmla="*/ 222363 w 2347096"/>
                <a:gd name="connsiteY245" fmla="*/ 269570 h 2057270"/>
                <a:gd name="connsiteX246" fmla="*/ 212388 w 2347096"/>
                <a:gd name="connsiteY246" fmla="*/ 239644 h 2057270"/>
                <a:gd name="connsiteX247" fmla="*/ 209062 w 2347096"/>
                <a:gd name="connsiteY247" fmla="*/ 229669 h 2057270"/>
                <a:gd name="connsiteX248" fmla="*/ 202412 w 2347096"/>
                <a:gd name="connsiteY248" fmla="*/ 216369 h 2057270"/>
                <a:gd name="connsiteX249" fmla="*/ 192437 w 2347096"/>
                <a:gd name="connsiteY249" fmla="*/ 199743 h 2057270"/>
                <a:gd name="connsiteX250" fmla="*/ 185787 w 2347096"/>
                <a:gd name="connsiteY250" fmla="*/ 179793 h 2057270"/>
                <a:gd name="connsiteX251" fmla="*/ 179137 w 2347096"/>
                <a:gd name="connsiteY251" fmla="*/ 149867 h 2057270"/>
                <a:gd name="connsiteX252" fmla="*/ 175812 w 2347096"/>
                <a:gd name="connsiteY252" fmla="*/ 86690 h 2057270"/>
                <a:gd name="connsiteX253" fmla="*/ 162511 w 2347096"/>
                <a:gd name="connsiteY253" fmla="*/ 30164 h 2057270"/>
                <a:gd name="connsiteX254" fmla="*/ 155861 w 2347096"/>
                <a:gd name="connsiteY254" fmla="*/ 20188 h 2057270"/>
                <a:gd name="connsiteX255" fmla="*/ 132585 w 2347096"/>
                <a:gd name="connsiteY255" fmla="*/ 13538 h 2057270"/>
                <a:gd name="connsiteX256" fmla="*/ 122610 w 2347096"/>
                <a:gd name="connsiteY256" fmla="*/ 6888 h 2057270"/>
                <a:gd name="connsiteX257" fmla="*/ 66084 w 2347096"/>
                <a:gd name="connsiteY257" fmla="*/ 6888 h 2057270"/>
                <a:gd name="connsiteX258" fmla="*/ 52783 w 2347096"/>
                <a:gd name="connsiteY258" fmla="*/ 10213 h 2057270"/>
                <a:gd name="connsiteX259" fmla="*/ 26182 w 2347096"/>
                <a:gd name="connsiteY259" fmla="*/ 30164 h 2057270"/>
                <a:gd name="connsiteX260" fmla="*/ 19532 w 2347096"/>
                <a:gd name="connsiteY260" fmla="*/ 43464 h 2057270"/>
                <a:gd name="connsiteX261" fmla="*/ 12882 w 2347096"/>
                <a:gd name="connsiteY261" fmla="*/ 53439 h 2057270"/>
                <a:gd name="connsiteX262" fmla="*/ 2907 w 2347096"/>
                <a:gd name="connsiteY262" fmla="*/ 76715 h 2057270"/>
                <a:gd name="connsiteX263" fmla="*/ 6232 w 2347096"/>
                <a:gd name="connsiteY263" fmla="*/ 99991 h 2057270"/>
                <a:gd name="connsiteX264" fmla="*/ 12882 w 2347096"/>
                <a:gd name="connsiteY264" fmla="*/ 113291 h 2057270"/>
                <a:gd name="connsiteX265" fmla="*/ 29508 w 2347096"/>
                <a:gd name="connsiteY265" fmla="*/ 136567 h 2057270"/>
                <a:gd name="connsiteX266" fmla="*/ 39483 w 2347096"/>
                <a:gd name="connsiteY266" fmla="*/ 159842 h 2057270"/>
                <a:gd name="connsiteX267" fmla="*/ 52783 w 2347096"/>
                <a:gd name="connsiteY267" fmla="*/ 189768 h 2057270"/>
                <a:gd name="connsiteX268" fmla="*/ 59433 w 2347096"/>
                <a:gd name="connsiteY268" fmla="*/ 362673 h 2057270"/>
                <a:gd name="connsiteX269" fmla="*/ 62758 w 2347096"/>
                <a:gd name="connsiteY269" fmla="*/ 472401 h 2057270"/>
                <a:gd name="connsiteX270" fmla="*/ 66084 w 2347096"/>
                <a:gd name="connsiteY270" fmla="*/ 512302 h 2057270"/>
                <a:gd name="connsiteX271" fmla="*/ 69409 w 2347096"/>
                <a:gd name="connsiteY271" fmla="*/ 525602 h 2057270"/>
                <a:gd name="connsiteX272" fmla="*/ 76059 w 2347096"/>
                <a:gd name="connsiteY272" fmla="*/ 548878 h 2057270"/>
                <a:gd name="connsiteX273" fmla="*/ 82709 w 2347096"/>
                <a:gd name="connsiteY273" fmla="*/ 568828 h 2057270"/>
                <a:gd name="connsiteX274" fmla="*/ 86034 w 2347096"/>
                <a:gd name="connsiteY274" fmla="*/ 582129 h 2057270"/>
                <a:gd name="connsiteX275" fmla="*/ 92684 w 2347096"/>
                <a:gd name="connsiteY275" fmla="*/ 605404 h 2057270"/>
                <a:gd name="connsiteX276" fmla="*/ 102660 w 2347096"/>
                <a:gd name="connsiteY276" fmla="*/ 655281 h 2057270"/>
                <a:gd name="connsiteX277" fmla="*/ 105985 w 2347096"/>
                <a:gd name="connsiteY277" fmla="*/ 668581 h 2057270"/>
                <a:gd name="connsiteX278" fmla="*/ 112635 w 2347096"/>
                <a:gd name="connsiteY278" fmla="*/ 698507 h 2057270"/>
                <a:gd name="connsiteX279" fmla="*/ 122610 w 2347096"/>
                <a:gd name="connsiteY279" fmla="*/ 738408 h 2057270"/>
                <a:gd name="connsiteX280" fmla="*/ 132585 w 2347096"/>
                <a:gd name="connsiteY280" fmla="*/ 791610 h 2057270"/>
                <a:gd name="connsiteX281" fmla="*/ 135910 w 2347096"/>
                <a:gd name="connsiteY281" fmla="*/ 801585 h 2057270"/>
                <a:gd name="connsiteX282" fmla="*/ 139236 w 2347096"/>
                <a:gd name="connsiteY282" fmla="*/ 814885 h 2057270"/>
                <a:gd name="connsiteX283" fmla="*/ 145886 w 2347096"/>
                <a:gd name="connsiteY283" fmla="*/ 828186 h 2057270"/>
                <a:gd name="connsiteX284" fmla="*/ 152536 w 2347096"/>
                <a:gd name="connsiteY284" fmla="*/ 848136 h 2057270"/>
                <a:gd name="connsiteX285" fmla="*/ 159186 w 2347096"/>
                <a:gd name="connsiteY285" fmla="*/ 861436 h 2057270"/>
                <a:gd name="connsiteX286" fmla="*/ 162511 w 2347096"/>
                <a:gd name="connsiteY286" fmla="*/ 871412 h 2057270"/>
                <a:gd name="connsiteX287" fmla="*/ 172486 w 2347096"/>
                <a:gd name="connsiteY287" fmla="*/ 878062 h 2057270"/>
                <a:gd name="connsiteX288" fmla="*/ 182462 w 2347096"/>
                <a:gd name="connsiteY288" fmla="*/ 901338 h 2057270"/>
                <a:gd name="connsiteX289" fmla="*/ 189112 w 2347096"/>
                <a:gd name="connsiteY289" fmla="*/ 921288 h 2057270"/>
                <a:gd name="connsiteX290" fmla="*/ 192437 w 2347096"/>
                <a:gd name="connsiteY290" fmla="*/ 931263 h 2057270"/>
                <a:gd name="connsiteX291" fmla="*/ 189112 w 2347096"/>
                <a:gd name="connsiteY291" fmla="*/ 947889 h 2057270"/>
                <a:gd name="connsiteX292" fmla="*/ 199087 w 2347096"/>
                <a:gd name="connsiteY292" fmla="*/ 1011066 h 2057270"/>
                <a:gd name="connsiteX293" fmla="*/ 205737 w 2347096"/>
                <a:gd name="connsiteY293" fmla="*/ 1054292 h 2057270"/>
                <a:gd name="connsiteX294" fmla="*/ 219038 w 2347096"/>
                <a:gd name="connsiteY294" fmla="*/ 1077567 h 2057270"/>
                <a:gd name="connsiteX295" fmla="*/ 232338 w 2347096"/>
                <a:gd name="connsiteY295" fmla="*/ 1107493 h 2057270"/>
                <a:gd name="connsiteX296" fmla="*/ 242313 w 2347096"/>
                <a:gd name="connsiteY296" fmla="*/ 1110818 h 2057270"/>
                <a:gd name="connsiteX297" fmla="*/ 248964 w 2347096"/>
                <a:gd name="connsiteY297" fmla="*/ 1120794 h 2057270"/>
                <a:gd name="connsiteX298" fmla="*/ 268914 w 2347096"/>
                <a:gd name="connsiteY298" fmla="*/ 1137419 h 2057270"/>
                <a:gd name="connsiteX299" fmla="*/ 275564 w 2347096"/>
                <a:gd name="connsiteY299" fmla="*/ 1147394 h 2057270"/>
                <a:gd name="connsiteX300" fmla="*/ 295515 w 2347096"/>
                <a:gd name="connsiteY300" fmla="*/ 1167345 h 2057270"/>
                <a:gd name="connsiteX301" fmla="*/ 312140 w 2347096"/>
                <a:gd name="connsiteY301" fmla="*/ 1183970 h 2057270"/>
                <a:gd name="connsiteX302" fmla="*/ 325441 w 2347096"/>
                <a:gd name="connsiteY302" fmla="*/ 1200596 h 2057270"/>
                <a:gd name="connsiteX303" fmla="*/ 335416 w 2347096"/>
                <a:gd name="connsiteY303" fmla="*/ 1203921 h 2057270"/>
                <a:gd name="connsiteX304" fmla="*/ 338741 w 2347096"/>
                <a:gd name="connsiteY304" fmla="*/ 1213896 h 2057270"/>
                <a:gd name="connsiteX305" fmla="*/ 398593 w 2347096"/>
                <a:gd name="connsiteY305" fmla="*/ 1237172 h 2057270"/>
                <a:gd name="connsiteX306" fmla="*/ 428518 w 2347096"/>
                <a:gd name="connsiteY306" fmla="*/ 1263772 h 2057270"/>
                <a:gd name="connsiteX307" fmla="*/ 435169 w 2347096"/>
                <a:gd name="connsiteY307" fmla="*/ 1270423 h 2057270"/>
                <a:gd name="connsiteX308" fmla="*/ 448469 w 2347096"/>
                <a:gd name="connsiteY308" fmla="*/ 1277073 h 2057270"/>
                <a:gd name="connsiteX309" fmla="*/ 455119 w 2347096"/>
                <a:gd name="connsiteY309" fmla="*/ 1287048 h 2057270"/>
                <a:gd name="connsiteX310" fmla="*/ 465094 w 2347096"/>
                <a:gd name="connsiteY310" fmla="*/ 1290373 h 2057270"/>
                <a:gd name="connsiteX311" fmla="*/ 475070 w 2347096"/>
                <a:gd name="connsiteY311" fmla="*/ 1297023 h 2057270"/>
                <a:gd name="connsiteX312" fmla="*/ 488370 w 2347096"/>
                <a:gd name="connsiteY312" fmla="*/ 1323624 h 2057270"/>
                <a:gd name="connsiteX313" fmla="*/ 498345 w 2347096"/>
                <a:gd name="connsiteY313" fmla="*/ 1333599 h 2057270"/>
                <a:gd name="connsiteX314" fmla="*/ 504996 w 2347096"/>
                <a:gd name="connsiteY314" fmla="*/ 1346900 h 2057270"/>
                <a:gd name="connsiteX315" fmla="*/ 518296 w 2347096"/>
                <a:gd name="connsiteY315" fmla="*/ 1366850 h 2057270"/>
                <a:gd name="connsiteX316" fmla="*/ 531596 w 2347096"/>
                <a:gd name="connsiteY316" fmla="*/ 1390126 h 2057270"/>
                <a:gd name="connsiteX317" fmla="*/ 534921 w 2347096"/>
                <a:gd name="connsiteY317" fmla="*/ 1413402 h 2057270"/>
                <a:gd name="connsiteX318" fmla="*/ 541572 w 2347096"/>
                <a:gd name="connsiteY318" fmla="*/ 1420052 h 2057270"/>
                <a:gd name="connsiteX319" fmla="*/ 548222 w 2347096"/>
                <a:gd name="connsiteY319" fmla="*/ 1443327 h 2057270"/>
                <a:gd name="connsiteX320" fmla="*/ 564847 w 2347096"/>
                <a:gd name="connsiteY320" fmla="*/ 1456628 h 2057270"/>
                <a:gd name="connsiteX321" fmla="*/ 571497 w 2347096"/>
                <a:gd name="connsiteY321" fmla="*/ 1466603 h 2057270"/>
                <a:gd name="connsiteX322" fmla="*/ 588123 w 2347096"/>
                <a:gd name="connsiteY322" fmla="*/ 1503179 h 2057270"/>
                <a:gd name="connsiteX323" fmla="*/ 594773 w 2347096"/>
                <a:gd name="connsiteY323" fmla="*/ 1516479 h 2057270"/>
                <a:gd name="connsiteX324" fmla="*/ 601423 w 2347096"/>
                <a:gd name="connsiteY324" fmla="*/ 1549730 h 2057270"/>
                <a:gd name="connsiteX325" fmla="*/ 611398 w 2347096"/>
                <a:gd name="connsiteY325" fmla="*/ 1556380 h 2057270"/>
                <a:gd name="connsiteX326" fmla="*/ 618049 w 2347096"/>
                <a:gd name="connsiteY326" fmla="*/ 1573006 h 2057270"/>
                <a:gd name="connsiteX327" fmla="*/ 631349 w 2347096"/>
                <a:gd name="connsiteY327" fmla="*/ 1599607 h 2057270"/>
                <a:gd name="connsiteX328" fmla="*/ 634674 w 2347096"/>
                <a:gd name="connsiteY328" fmla="*/ 1612907 h 2057270"/>
                <a:gd name="connsiteX329" fmla="*/ 637999 w 2347096"/>
                <a:gd name="connsiteY329" fmla="*/ 1622882 h 2057270"/>
                <a:gd name="connsiteX330" fmla="*/ 644649 w 2347096"/>
                <a:gd name="connsiteY330" fmla="*/ 1649483 h 2057270"/>
                <a:gd name="connsiteX331" fmla="*/ 651300 w 2347096"/>
                <a:gd name="connsiteY331" fmla="*/ 1662783 h 2057270"/>
                <a:gd name="connsiteX332" fmla="*/ 657950 w 2347096"/>
                <a:gd name="connsiteY332" fmla="*/ 1682734 h 2057270"/>
                <a:gd name="connsiteX333" fmla="*/ 661275 w 2347096"/>
                <a:gd name="connsiteY333" fmla="*/ 1692709 h 2057270"/>
                <a:gd name="connsiteX334" fmla="*/ 667925 w 2347096"/>
                <a:gd name="connsiteY334" fmla="*/ 1706010 h 2057270"/>
                <a:gd name="connsiteX335" fmla="*/ 687876 w 2347096"/>
                <a:gd name="connsiteY335" fmla="*/ 1715985 h 2057270"/>
                <a:gd name="connsiteX336" fmla="*/ 697851 w 2347096"/>
                <a:gd name="connsiteY336" fmla="*/ 1706010 h 2057270"/>
                <a:gd name="connsiteX337" fmla="*/ 691201 w 2347096"/>
                <a:gd name="connsiteY337" fmla="*/ 1696034 h 2057270"/>
                <a:gd name="connsiteX338" fmla="*/ 667925 w 2347096"/>
                <a:gd name="connsiteY338" fmla="*/ 1699359 h 2057270"/>
                <a:gd name="connsiteX339" fmla="*/ 674575 w 2347096"/>
                <a:gd name="connsiteY339" fmla="*/ 1715985 h 2057270"/>
                <a:gd name="connsiteX340" fmla="*/ 681225 w 2347096"/>
                <a:gd name="connsiteY340" fmla="*/ 1749236 h 2057270"/>
                <a:gd name="connsiteX341" fmla="*/ 687876 w 2347096"/>
                <a:gd name="connsiteY341" fmla="*/ 1775836 h 2057270"/>
                <a:gd name="connsiteX342" fmla="*/ 691201 w 2347096"/>
                <a:gd name="connsiteY342" fmla="*/ 1805762 h 2057270"/>
                <a:gd name="connsiteX343" fmla="*/ 697851 w 2347096"/>
                <a:gd name="connsiteY343" fmla="*/ 1825713 h 2057270"/>
                <a:gd name="connsiteX344" fmla="*/ 704501 w 2347096"/>
                <a:gd name="connsiteY344" fmla="*/ 1852314 h 2057270"/>
                <a:gd name="connsiteX345" fmla="*/ 714476 w 2347096"/>
                <a:gd name="connsiteY345" fmla="*/ 1885564 h 2057270"/>
                <a:gd name="connsiteX346" fmla="*/ 721126 w 2347096"/>
                <a:gd name="connsiteY346" fmla="*/ 1892215 h 2057270"/>
                <a:gd name="connsiteX347" fmla="*/ 727777 w 2347096"/>
                <a:gd name="connsiteY347" fmla="*/ 1912165 h 2057270"/>
                <a:gd name="connsiteX348" fmla="*/ 731102 w 2347096"/>
                <a:gd name="connsiteY348" fmla="*/ 1922140 h 2057270"/>
                <a:gd name="connsiteX349" fmla="*/ 751052 w 2347096"/>
                <a:gd name="connsiteY349" fmla="*/ 1948741 h 2057270"/>
                <a:gd name="connsiteX350" fmla="*/ 754377 w 2347096"/>
                <a:gd name="connsiteY350" fmla="*/ 1958716 h 2057270"/>
                <a:gd name="connsiteX351" fmla="*/ 761028 w 2347096"/>
                <a:gd name="connsiteY351" fmla="*/ 1968692 h 2057270"/>
                <a:gd name="connsiteX352" fmla="*/ 777653 w 2347096"/>
                <a:gd name="connsiteY352" fmla="*/ 1991967 h 2057270"/>
                <a:gd name="connsiteX353" fmla="*/ 777653 w 2347096"/>
                <a:gd name="connsiteY353" fmla="*/ 2011918 h 2057270"/>
                <a:gd name="connsiteX354" fmla="*/ 757702 w 2347096"/>
                <a:gd name="connsiteY354" fmla="*/ 2018568 h 2057270"/>
                <a:gd name="connsiteX355" fmla="*/ 757702 w 2347096"/>
                <a:gd name="connsiteY355" fmla="*/ 2041844 h 2057270"/>
                <a:gd name="connsiteX356" fmla="*/ 767678 w 2347096"/>
                <a:gd name="connsiteY356" fmla="*/ 2035194 h 2057270"/>
                <a:gd name="connsiteX357" fmla="*/ 761028 w 2347096"/>
                <a:gd name="connsiteY357" fmla="*/ 2035194 h 20572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</a:cxnLst>
              <a:rect l="l" t="t" r="r" b="b"/>
              <a:pathLst>
                <a:path w="2347096" h="2057270">
                  <a:moveTo>
                    <a:pt x="761028" y="2035194"/>
                  </a:moveTo>
                  <a:cubicBezTo>
                    <a:pt x="827255" y="2057270"/>
                    <a:pt x="773970" y="2042003"/>
                    <a:pt x="927282" y="2038519"/>
                  </a:cubicBezTo>
                  <a:lnTo>
                    <a:pt x="947233" y="2035194"/>
                  </a:lnTo>
                  <a:cubicBezTo>
                    <a:pt x="952793" y="2034183"/>
                    <a:pt x="958216" y="2032200"/>
                    <a:pt x="963858" y="2031868"/>
                  </a:cubicBezTo>
                  <a:cubicBezTo>
                    <a:pt x="995964" y="2029979"/>
                    <a:pt x="1028143" y="2029651"/>
                    <a:pt x="1060286" y="2028543"/>
                  </a:cubicBezTo>
                  <a:cubicBezTo>
                    <a:pt x="1099990" y="2017199"/>
                    <a:pt x="1067110" y="2025193"/>
                    <a:pt x="1113487" y="2018568"/>
                  </a:cubicBezTo>
                  <a:cubicBezTo>
                    <a:pt x="1119082" y="2017769"/>
                    <a:pt x="1124487" y="2015779"/>
                    <a:pt x="1130113" y="2015243"/>
                  </a:cubicBezTo>
                  <a:cubicBezTo>
                    <a:pt x="1147801" y="2013558"/>
                    <a:pt x="1165607" y="2013394"/>
                    <a:pt x="1183314" y="2011918"/>
                  </a:cubicBezTo>
                  <a:cubicBezTo>
                    <a:pt x="1205515" y="2010068"/>
                    <a:pt x="1227841" y="2008930"/>
                    <a:pt x="1249816" y="2005268"/>
                  </a:cubicBezTo>
                  <a:cubicBezTo>
                    <a:pt x="1256466" y="2004160"/>
                    <a:pt x="1263185" y="2003405"/>
                    <a:pt x="1269766" y="2001943"/>
                  </a:cubicBezTo>
                  <a:cubicBezTo>
                    <a:pt x="1273188" y="2001183"/>
                    <a:pt x="1276254" y="1998967"/>
                    <a:pt x="1279742" y="1998618"/>
                  </a:cubicBezTo>
                  <a:cubicBezTo>
                    <a:pt x="1298523" y="1996740"/>
                    <a:pt x="1317426" y="1996401"/>
                    <a:pt x="1336268" y="1995292"/>
                  </a:cubicBezTo>
                  <a:cubicBezTo>
                    <a:pt x="1354411" y="1989245"/>
                    <a:pt x="1341137" y="1993008"/>
                    <a:pt x="1369519" y="1988642"/>
                  </a:cubicBezTo>
                  <a:cubicBezTo>
                    <a:pt x="1376183" y="1987617"/>
                    <a:pt x="1382780" y="1986153"/>
                    <a:pt x="1389470" y="1985317"/>
                  </a:cubicBezTo>
                  <a:cubicBezTo>
                    <a:pt x="1400523" y="1983935"/>
                    <a:pt x="1411650" y="1983222"/>
                    <a:pt x="1422721" y="1981992"/>
                  </a:cubicBezTo>
                  <a:cubicBezTo>
                    <a:pt x="1431602" y="1981005"/>
                    <a:pt x="1440454" y="1979775"/>
                    <a:pt x="1449321" y="1978667"/>
                  </a:cubicBezTo>
                  <a:cubicBezTo>
                    <a:pt x="1459730" y="1975198"/>
                    <a:pt x="1471518" y="1970702"/>
                    <a:pt x="1482572" y="1968692"/>
                  </a:cubicBezTo>
                  <a:cubicBezTo>
                    <a:pt x="1490283" y="1967290"/>
                    <a:pt x="1498137" y="1966769"/>
                    <a:pt x="1505848" y="1965367"/>
                  </a:cubicBezTo>
                  <a:cubicBezTo>
                    <a:pt x="1510344" y="1964550"/>
                    <a:pt x="1514657" y="1962884"/>
                    <a:pt x="1519148" y="1962042"/>
                  </a:cubicBezTo>
                  <a:cubicBezTo>
                    <a:pt x="1532401" y="1959557"/>
                    <a:pt x="1545968" y="1958661"/>
                    <a:pt x="1559049" y="1955391"/>
                  </a:cubicBezTo>
                  <a:cubicBezTo>
                    <a:pt x="1563483" y="1954283"/>
                    <a:pt x="1567973" y="1953379"/>
                    <a:pt x="1572350" y="1952066"/>
                  </a:cubicBezTo>
                  <a:cubicBezTo>
                    <a:pt x="1579064" y="1950052"/>
                    <a:pt x="1585426" y="1946791"/>
                    <a:pt x="1592300" y="1945416"/>
                  </a:cubicBezTo>
                  <a:cubicBezTo>
                    <a:pt x="1603729" y="1943130"/>
                    <a:pt x="1611268" y="1941897"/>
                    <a:pt x="1622226" y="1938766"/>
                  </a:cubicBezTo>
                  <a:cubicBezTo>
                    <a:pt x="1646082" y="1931950"/>
                    <a:pt x="1615027" y="1938876"/>
                    <a:pt x="1648827" y="1932116"/>
                  </a:cubicBezTo>
                  <a:cubicBezTo>
                    <a:pt x="1652152" y="1929899"/>
                    <a:pt x="1655228" y="1927253"/>
                    <a:pt x="1658802" y="1925466"/>
                  </a:cubicBezTo>
                  <a:cubicBezTo>
                    <a:pt x="1669946" y="1919893"/>
                    <a:pt x="1689210" y="1919870"/>
                    <a:pt x="1698703" y="1918815"/>
                  </a:cubicBezTo>
                  <a:cubicBezTo>
                    <a:pt x="1707570" y="1916598"/>
                    <a:pt x="1716633" y="1915055"/>
                    <a:pt x="1725304" y="1912165"/>
                  </a:cubicBezTo>
                  <a:cubicBezTo>
                    <a:pt x="1728629" y="1911057"/>
                    <a:pt x="1732144" y="1910407"/>
                    <a:pt x="1735279" y="1908840"/>
                  </a:cubicBezTo>
                  <a:cubicBezTo>
                    <a:pt x="1738853" y="1907053"/>
                    <a:pt x="1741581" y="1903764"/>
                    <a:pt x="1745254" y="1902190"/>
                  </a:cubicBezTo>
                  <a:cubicBezTo>
                    <a:pt x="1749455" y="1900390"/>
                    <a:pt x="1754178" y="1900178"/>
                    <a:pt x="1758555" y="1898865"/>
                  </a:cubicBezTo>
                  <a:cubicBezTo>
                    <a:pt x="1768626" y="1895844"/>
                    <a:pt x="1778506" y="1892215"/>
                    <a:pt x="1788481" y="1888890"/>
                  </a:cubicBezTo>
                  <a:cubicBezTo>
                    <a:pt x="1791806" y="1887782"/>
                    <a:pt x="1795321" y="1887131"/>
                    <a:pt x="1798456" y="1885564"/>
                  </a:cubicBezTo>
                  <a:cubicBezTo>
                    <a:pt x="1806986" y="1881299"/>
                    <a:pt x="1812644" y="1877686"/>
                    <a:pt x="1821732" y="1875589"/>
                  </a:cubicBezTo>
                  <a:cubicBezTo>
                    <a:pt x="1832745" y="1873048"/>
                    <a:pt x="1844259" y="1872513"/>
                    <a:pt x="1854982" y="1868939"/>
                  </a:cubicBezTo>
                  <a:cubicBezTo>
                    <a:pt x="1885256" y="1858849"/>
                    <a:pt x="1837439" y="1874328"/>
                    <a:pt x="1881583" y="1862289"/>
                  </a:cubicBezTo>
                  <a:cubicBezTo>
                    <a:pt x="1888346" y="1860445"/>
                    <a:pt x="1894884" y="1857856"/>
                    <a:pt x="1901534" y="1855639"/>
                  </a:cubicBezTo>
                  <a:cubicBezTo>
                    <a:pt x="1904859" y="1854531"/>
                    <a:pt x="1908109" y="1853164"/>
                    <a:pt x="1911509" y="1852314"/>
                  </a:cubicBezTo>
                  <a:cubicBezTo>
                    <a:pt x="1920376" y="1850097"/>
                    <a:pt x="1929439" y="1848553"/>
                    <a:pt x="1938110" y="1845663"/>
                  </a:cubicBezTo>
                  <a:cubicBezTo>
                    <a:pt x="1944760" y="1843446"/>
                    <a:pt x="1951260" y="1840713"/>
                    <a:pt x="1958060" y="1839013"/>
                  </a:cubicBezTo>
                  <a:cubicBezTo>
                    <a:pt x="1962494" y="1837905"/>
                    <a:pt x="1966984" y="1837001"/>
                    <a:pt x="1971361" y="1835688"/>
                  </a:cubicBezTo>
                  <a:cubicBezTo>
                    <a:pt x="1978075" y="1833674"/>
                    <a:pt x="1984661" y="1831255"/>
                    <a:pt x="1991311" y="1829038"/>
                  </a:cubicBezTo>
                  <a:lnTo>
                    <a:pt x="2001286" y="1825713"/>
                  </a:lnTo>
                  <a:cubicBezTo>
                    <a:pt x="2011189" y="1815812"/>
                    <a:pt x="2004098" y="1820919"/>
                    <a:pt x="2017912" y="1815738"/>
                  </a:cubicBezTo>
                  <a:cubicBezTo>
                    <a:pt x="2023501" y="1813642"/>
                    <a:pt x="2028875" y="1810975"/>
                    <a:pt x="2034537" y="1809087"/>
                  </a:cubicBezTo>
                  <a:cubicBezTo>
                    <a:pt x="2038873" y="1807642"/>
                    <a:pt x="2043461" y="1807075"/>
                    <a:pt x="2047838" y="1805762"/>
                  </a:cubicBezTo>
                  <a:cubicBezTo>
                    <a:pt x="2054552" y="1803748"/>
                    <a:pt x="2061138" y="1801329"/>
                    <a:pt x="2067788" y="1799112"/>
                  </a:cubicBezTo>
                  <a:lnTo>
                    <a:pt x="2077764" y="1795787"/>
                  </a:lnTo>
                  <a:lnTo>
                    <a:pt x="2087739" y="1792462"/>
                  </a:lnTo>
                  <a:cubicBezTo>
                    <a:pt x="2088847" y="1789137"/>
                    <a:pt x="2088212" y="1784524"/>
                    <a:pt x="2091064" y="1782487"/>
                  </a:cubicBezTo>
                  <a:cubicBezTo>
                    <a:pt x="2096768" y="1778412"/>
                    <a:pt x="2111014" y="1775836"/>
                    <a:pt x="2111014" y="1775836"/>
                  </a:cubicBezTo>
                  <a:cubicBezTo>
                    <a:pt x="2113231" y="1773619"/>
                    <a:pt x="2114990" y="1770821"/>
                    <a:pt x="2117665" y="1769186"/>
                  </a:cubicBezTo>
                  <a:cubicBezTo>
                    <a:pt x="2164078" y="1740823"/>
                    <a:pt x="2153259" y="1745129"/>
                    <a:pt x="2180841" y="1735935"/>
                  </a:cubicBezTo>
                  <a:cubicBezTo>
                    <a:pt x="2202704" y="1714075"/>
                    <a:pt x="2161588" y="1753203"/>
                    <a:pt x="2207442" y="1722635"/>
                  </a:cubicBezTo>
                  <a:cubicBezTo>
                    <a:pt x="2214092" y="1718202"/>
                    <a:pt x="2219811" y="1711863"/>
                    <a:pt x="2227393" y="1709335"/>
                  </a:cubicBezTo>
                  <a:cubicBezTo>
                    <a:pt x="2252705" y="1700897"/>
                    <a:pt x="2240469" y="1704059"/>
                    <a:pt x="2263969" y="1699359"/>
                  </a:cubicBezTo>
                  <a:cubicBezTo>
                    <a:pt x="2279776" y="1688821"/>
                    <a:pt x="2270154" y="1693972"/>
                    <a:pt x="2293894" y="1686059"/>
                  </a:cubicBezTo>
                  <a:lnTo>
                    <a:pt x="2303870" y="1682734"/>
                  </a:lnTo>
                  <a:cubicBezTo>
                    <a:pt x="2310520" y="1678301"/>
                    <a:pt x="2318169" y="1675085"/>
                    <a:pt x="2323820" y="1669434"/>
                  </a:cubicBezTo>
                  <a:cubicBezTo>
                    <a:pt x="2339599" y="1653655"/>
                    <a:pt x="2331173" y="1658116"/>
                    <a:pt x="2347096" y="1652808"/>
                  </a:cubicBezTo>
                  <a:cubicBezTo>
                    <a:pt x="2345988" y="1649483"/>
                    <a:pt x="2345960" y="1645570"/>
                    <a:pt x="2343771" y="1642833"/>
                  </a:cubicBezTo>
                  <a:cubicBezTo>
                    <a:pt x="2341275" y="1639713"/>
                    <a:pt x="2337448" y="1637806"/>
                    <a:pt x="2333796" y="1636183"/>
                  </a:cubicBezTo>
                  <a:cubicBezTo>
                    <a:pt x="2315451" y="1628029"/>
                    <a:pt x="2315102" y="1630677"/>
                    <a:pt x="2297220" y="1626207"/>
                  </a:cubicBezTo>
                  <a:cubicBezTo>
                    <a:pt x="2293819" y="1625357"/>
                    <a:pt x="2290569" y="1623990"/>
                    <a:pt x="2287244" y="1622882"/>
                  </a:cubicBezTo>
                  <a:cubicBezTo>
                    <a:pt x="2283919" y="1620665"/>
                    <a:pt x="2279900" y="1619239"/>
                    <a:pt x="2277269" y="1616232"/>
                  </a:cubicBezTo>
                  <a:cubicBezTo>
                    <a:pt x="2272902" y="1611241"/>
                    <a:pt x="2265434" y="1595042"/>
                    <a:pt x="2257318" y="1589631"/>
                  </a:cubicBezTo>
                  <a:cubicBezTo>
                    <a:pt x="2253194" y="1586882"/>
                    <a:pt x="2248451" y="1585198"/>
                    <a:pt x="2244018" y="1582981"/>
                  </a:cubicBezTo>
                  <a:cubicBezTo>
                    <a:pt x="2241801" y="1579656"/>
                    <a:pt x="2240693" y="1575223"/>
                    <a:pt x="2237368" y="1573006"/>
                  </a:cubicBezTo>
                  <a:cubicBezTo>
                    <a:pt x="2233566" y="1570471"/>
                    <a:pt x="2228347" y="1571286"/>
                    <a:pt x="2224068" y="1569681"/>
                  </a:cubicBezTo>
                  <a:cubicBezTo>
                    <a:pt x="2219427" y="1567941"/>
                    <a:pt x="2215323" y="1564984"/>
                    <a:pt x="2210767" y="1563031"/>
                  </a:cubicBezTo>
                  <a:cubicBezTo>
                    <a:pt x="2207546" y="1561650"/>
                    <a:pt x="2204117" y="1560814"/>
                    <a:pt x="2200792" y="1559706"/>
                  </a:cubicBezTo>
                  <a:cubicBezTo>
                    <a:pt x="2177402" y="1544110"/>
                    <a:pt x="2207058" y="1562055"/>
                    <a:pt x="2174191" y="1549730"/>
                  </a:cubicBezTo>
                  <a:cubicBezTo>
                    <a:pt x="2170449" y="1548327"/>
                    <a:pt x="2167790" y="1544867"/>
                    <a:pt x="2164216" y="1543080"/>
                  </a:cubicBezTo>
                  <a:cubicBezTo>
                    <a:pt x="2154930" y="1538437"/>
                    <a:pt x="2139543" y="1537655"/>
                    <a:pt x="2130965" y="1536430"/>
                  </a:cubicBezTo>
                  <a:cubicBezTo>
                    <a:pt x="2103666" y="1527330"/>
                    <a:pt x="2147024" y="1541058"/>
                    <a:pt x="2094389" y="1529780"/>
                  </a:cubicBezTo>
                  <a:cubicBezTo>
                    <a:pt x="2087535" y="1528311"/>
                    <a:pt x="2081088" y="1525347"/>
                    <a:pt x="2074438" y="1523130"/>
                  </a:cubicBezTo>
                  <a:cubicBezTo>
                    <a:pt x="2064922" y="1519958"/>
                    <a:pt x="2061612" y="1518569"/>
                    <a:pt x="2051163" y="1516479"/>
                  </a:cubicBezTo>
                  <a:cubicBezTo>
                    <a:pt x="2028923" y="1512031"/>
                    <a:pt x="2020155" y="1512149"/>
                    <a:pt x="1994636" y="1509829"/>
                  </a:cubicBezTo>
                  <a:cubicBezTo>
                    <a:pt x="1934784" y="1510937"/>
                    <a:pt x="1874868" y="1510165"/>
                    <a:pt x="1815081" y="1513154"/>
                  </a:cubicBezTo>
                  <a:cubicBezTo>
                    <a:pt x="1810907" y="1513363"/>
                    <a:pt x="1792230" y="1521362"/>
                    <a:pt x="1785156" y="1523130"/>
                  </a:cubicBezTo>
                  <a:cubicBezTo>
                    <a:pt x="1777720" y="1524989"/>
                    <a:pt x="1756763" y="1529866"/>
                    <a:pt x="1751905" y="1533105"/>
                  </a:cubicBezTo>
                  <a:lnTo>
                    <a:pt x="1731954" y="1546405"/>
                  </a:lnTo>
                  <a:cubicBezTo>
                    <a:pt x="1728629" y="1548622"/>
                    <a:pt x="1725553" y="1551268"/>
                    <a:pt x="1721979" y="1553055"/>
                  </a:cubicBezTo>
                  <a:lnTo>
                    <a:pt x="1708678" y="1559706"/>
                  </a:lnTo>
                  <a:cubicBezTo>
                    <a:pt x="1706461" y="1563031"/>
                    <a:pt x="1703651" y="1566029"/>
                    <a:pt x="1702028" y="1569681"/>
                  </a:cubicBezTo>
                  <a:cubicBezTo>
                    <a:pt x="1699181" y="1576087"/>
                    <a:pt x="1695378" y="1589631"/>
                    <a:pt x="1695378" y="1589631"/>
                  </a:cubicBezTo>
                  <a:cubicBezTo>
                    <a:pt x="1696486" y="1607365"/>
                    <a:pt x="1697094" y="1625137"/>
                    <a:pt x="1698703" y="1642833"/>
                  </a:cubicBezTo>
                  <a:cubicBezTo>
                    <a:pt x="1701347" y="1671921"/>
                    <a:pt x="1709097" y="1667031"/>
                    <a:pt x="1698703" y="1706010"/>
                  </a:cubicBezTo>
                  <a:cubicBezTo>
                    <a:pt x="1697673" y="1709871"/>
                    <a:pt x="1692380" y="1711037"/>
                    <a:pt x="1688728" y="1712660"/>
                  </a:cubicBezTo>
                  <a:cubicBezTo>
                    <a:pt x="1682322" y="1715507"/>
                    <a:pt x="1675427" y="1717093"/>
                    <a:pt x="1668777" y="1719310"/>
                  </a:cubicBezTo>
                  <a:cubicBezTo>
                    <a:pt x="1665452" y="1720418"/>
                    <a:pt x="1661937" y="1721068"/>
                    <a:pt x="1658802" y="1722635"/>
                  </a:cubicBezTo>
                  <a:cubicBezTo>
                    <a:pt x="1654369" y="1724852"/>
                    <a:pt x="1650341" y="1728210"/>
                    <a:pt x="1645502" y="1729285"/>
                  </a:cubicBezTo>
                  <a:cubicBezTo>
                    <a:pt x="1630200" y="1732685"/>
                    <a:pt x="1598950" y="1735935"/>
                    <a:pt x="1598950" y="1735935"/>
                  </a:cubicBezTo>
                  <a:lnTo>
                    <a:pt x="1306342" y="1732610"/>
                  </a:lnTo>
                  <a:cubicBezTo>
                    <a:pt x="1301773" y="1732511"/>
                    <a:pt x="1297419" y="1730598"/>
                    <a:pt x="1293042" y="1729285"/>
                  </a:cubicBezTo>
                  <a:cubicBezTo>
                    <a:pt x="1286328" y="1727271"/>
                    <a:pt x="1273092" y="1722635"/>
                    <a:pt x="1273092" y="1722635"/>
                  </a:cubicBezTo>
                  <a:cubicBezTo>
                    <a:pt x="1252371" y="1701917"/>
                    <a:pt x="1282374" y="1729933"/>
                    <a:pt x="1256466" y="1712660"/>
                  </a:cubicBezTo>
                  <a:cubicBezTo>
                    <a:pt x="1231560" y="1696055"/>
                    <a:pt x="1260234" y="1707265"/>
                    <a:pt x="1236516" y="1699359"/>
                  </a:cubicBezTo>
                  <a:cubicBezTo>
                    <a:pt x="1234299" y="1697142"/>
                    <a:pt x="1232669" y="1694111"/>
                    <a:pt x="1229865" y="1692709"/>
                  </a:cubicBezTo>
                  <a:cubicBezTo>
                    <a:pt x="1223595" y="1689574"/>
                    <a:pt x="1215747" y="1689947"/>
                    <a:pt x="1209915" y="1686059"/>
                  </a:cubicBezTo>
                  <a:cubicBezTo>
                    <a:pt x="1197024" y="1677465"/>
                    <a:pt x="1203731" y="1680673"/>
                    <a:pt x="1189964" y="1676084"/>
                  </a:cubicBezTo>
                  <a:cubicBezTo>
                    <a:pt x="1181098" y="1649482"/>
                    <a:pt x="1194397" y="1680516"/>
                    <a:pt x="1176664" y="1662783"/>
                  </a:cubicBezTo>
                  <a:cubicBezTo>
                    <a:pt x="1158877" y="1644996"/>
                    <a:pt x="1169807" y="1642695"/>
                    <a:pt x="1150063" y="1629532"/>
                  </a:cubicBezTo>
                  <a:cubicBezTo>
                    <a:pt x="1143413" y="1625099"/>
                    <a:pt x="1137695" y="1618759"/>
                    <a:pt x="1130113" y="1616232"/>
                  </a:cubicBezTo>
                  <a:cubicBezTo>
                    <a:pt x="1123463" y="1614015"/>
                    <a:pt x="1115995" y="1613470"/>
                    <a:pt x="1110162" y="1609582"/>
                  </a:cubicBezTo>
                  <a:cubicBezTo>
                    <a:pt x="1106837" y="1607365"/>
                    <a:pt x="1103839" y="1604555"/>
                    <a:pt x="1100187" y="1602932"/>
                  </a:cubicBezTo>
                  <a:cubicBezTo>
                    <a:pt x="1093781" y="1600085"/>
                    <a:pt x="1086886" y="1598499"/>
                    <a:pt x="1080236" y="1596282"/>
                  </a:cubicBezTo>
                  <a:cubicBezTo>
                    <a:pt x="1076911" y="1595174"/>
                    <a:pt x="1073177" y="1594900"/>
                    <a:pt x="1070261" y="1592956"/>
                  </a:cubicBezTo>
                  <a:cubicBezTo>
                    <a:pt x="1057370" y="1584362"/>
                    <a:pt x="1064077" y="1587570"/>
                    <a:pt x="1050310" y="1582981"/>
                  </a:cubicBezTo>
                  <a:cubicBezTo>
                    <a:pt x="1021723" y="1563923"/>
                    <a:pt x="1057892" y="1586772"/>
                    <a:pt x="1030360" y="1573006"/>
                  </a:cubicBezTo>
                  <a:cubicBezTo>
                    <a:pt x="1007398" y="1561525"/>
                    <a:pt x="1034765" y="1569951"/>
                    <a:pt x="1007084" y="1563031"/>
                  </a:cubicBezTo>
                  <a:cubicBezTo>
                    <a:pt x="1003759" y="1559706"/>
                    <a:pt x="1001220" y="1555339"/>
                    <a:pt x="997109" y="1553055"/>
                  </a:cubicBezTo>
                  <a:cubicBezTo>
                    <a:pt x="990981" y="1549651"/>
                    <a:pt x="977158" y="1546405"/>
                    <a:pt x="977158" y="1546405"/>
                  </a:cubicBezTo>
                  <a:cubicBezTo>
                    <a:pt x="973833" y="1544188"/>
                    <a:pt x="970757" y="1541542"/>
                    <a:pt x="967183" y="1539755"/>
                  </a:cubicBezTo>
                  <a:cubicBezTo>
                    <a:pt x="964048" y="1538188"/>
                    <a:pt x="959945" y="1538619"/>
                    <a:pt x="957208" y="1536430"/>
                  </a:cubicBezTo>
                  <a:cubicBezTo>
                    <a:pt x="935723" y="1519242"/>
                    <a:pt x="965656" y="1531487"/>
                    <a:pt x="940582" y="1523130"/>
                  </a:cubicBezTo>
                  <a:lnTo>
                    <a:pt x="904006" y="1486554"/>
                  </a:lnTo>
                  <a:lnTo>
                    <a:pt x="894031" y="1476578"/>
                  </a:lnTo>
                  <a:lnTo>
                    <a:pt x="884056" y="1466603"/>
                  </a:lnTo>
                  <a:cubicBezTo>
                    <a:pt x="882948" y="1463278"/>
                    <a:pt x="882920" y="1459365"/>
                    <a:pt x="880731" y="1456628"/>
                  </a:cubicBezTo>
                  <a:cubicBezTo>
                    <a:pt x="878235" y="1453508"/>
                    <a:pt x="873876" y="1452474"/>
                    <a:pt x="870756" y="1449978"/>
                  </a:cubicBezTo>
                  <a:cubicBezTo>
                    <a:pt x="868308" y="1448019"/>
                    <a:pt x="866322" y="1445544"/>
                    <a:pt x="864105" y="1443327"/>
                  </a:cubicBezTo>
                  <a:cubicBezTo>
                    <a:pt x="859923" y="1430782"/>
                    <a:pt x="858914" y="1424838"/>
                    <a:pt x="847480" y="1413402"/>
                  </a:cubicBezTo>
                  <a:cubicBezTo>
                    <a:pt x="841295" y="1407216"/>
                    <a:pt x="838375" y="1405165"/>
                    <a:pt x="834180" y="1396776"/>
                  </a:cubicBezTo>
                  <a:cubicBezTo>
                    <a:pt x="832612" y="1393641"/>
                    <a:pt x="833332" y="1389279"/>
                    <a:pt x="830854" y="1386801"/>
                  </a:cubicBezTo>
                  <a:cubicBezTo>
                    <a:pt x="828376" y="1384323"/>
                    <a:pt x="824204" y="1384584"/>
                    <a:pt x="820879" y="1383476"/>
                  </a:cubicBezTo>
                  <a:cubicBezTo>
                    <a:pt x="818662" y="1376826"/>
                    <a:pt x="818117" y="1369358"/>
                    <a:pt x="814229" y="1363525"/>
                  </a:cubicBezTo>
                  <a:cubicBezTo>
                    <a:pt x="804505" y="1348939"/>
                    <a:pt x="809977" y="1356747"/>
                    <a:pt x="797604" y="1340250"/>
                  </a:cubicBezTo>
                  <a:cubicBezTo>
                    <a:pt x="796495" y="1336925"/>
                    <a:pt x="795846" y="1333409"/>
                    <a:pt x="794278" y="1330274"/>
                  </a:cubicBezTo>
                  <a:cubicBezTo>
                    <a:pt x="792491" y="1326700"/>
                    <a:pt x="789251" y="1323951"/>
                    <a:pt x="787628" y="1320299"/>
                  </a:cubicBezTo>
                  <a:cubicBezTo>
                    <a:pt x="784781" y="1313893"/>
                    <a:pt x="783195" y="1306998"/>
                    <a:pt x="780978" y="1300348"/>
                  </a:cubicBezTo>
                  <a:lnTo>
                    <a:pt x="777653" y="1290373"/>
                  </a:lnTo>
                  <a:lnTo>
                    <a:pt x="774328" y="1280398"/>
                  </a:lnTo>
                  <a:cubicBezTo>
                    <a:pt x="773220" y="1251581"/>
                    <a:pt x="772987" y="1222716"/>
                    <a:pt x="771003" y="1193946"/>
                  </a:cubicBezTo>
                  <a:cubicBezTo>
                    <a:pt x="770762" y="1190449"/>
                    <a:pt x="767678" y="1187475"/>
                    <a:pt x="767678" y="1183970"/>
                  </a:cubicBezTo>
                  <a:cubicBezTo>
                    <a:pt x="767678" y="1176133"/>
                    <a:pt x="769466" y="1168380"/>
                    <a:pt x="771003" y="1160695"/>
                  </a:cubicBezTo>
                  <a:cubicBezTo>
                    <a:pt x="771690" y="1157258"/>
                    <a:pt x="772138" y="1153456"/>
                    <a:pt x="774328" y="1150719"/>
                  </a:cubicBezTo>
                  <a:cubicBezTo>
                    <a:pt x="776824" y="1147598"/>
                    <a:pt x="780978" y="1146286"/>
                    <a:pt x="784303" y="1144069"/>
                  </a:cubicBezTo>
                  <a:cubicBezTo>
                    <a:pt x="786520" y="1137419"/>
                    <a:pt x="791365" y="1131117"/>
                    <a:pt x="790953" y="1124119"/>
                  </a:cubicBezTo>
                  <a:cubicBezTo>
                    <a:pt x="790759" y="1120817"/>
                    <a:pt x="792977" y="1074965"/>
                    <a:pt x="784303" y="1057617"/>
                  </a:cubicBezTo>
                  <a:cubicBezTo>
                    <a:pt x="782516" y="1054043"/>
                    <a:pt x="780149" y="1050763"/>
                    <a:pt x="777653" y="1047642"/>
                  </a:cubicBezTo>
                  <a:cubicBezTo>
                    <a:pt x="775695" y="1045194"/>
                    <a:pt x="773220" y="1043208"/>
                    <a:pt x="771003" y="1040991"/>
                  </a:cubicBezTo>
                  <a:cubicBezTo>
                    <a:pt x="768299" y="1032879"/>
                    <a:pt x="767473" y="1027486"/>
                    <a:pt x="761028" y="1021041"/>
                  </a:cubicBezTo>
                  <a:cubicBezTo>
                    <a:pt x="758202" y="1018215"/>
                    <a:pt x="754173" y="1016888"/>
                    <a:pt x="751052" y="1014391"/>
                  </a:cubicBezTo>
                  <a:cubicBezTo>
                    <a:pt x="748604" y="1012433"/>
                    <a:pt x="747010" y="1009479"/>
                    <a:pt x="744402" y="1007740"/>
                  </a:cubicBezTo>
                  <a:cubicBezTo>
                    <a:pt x="736185" y="1002261"/>
                    <a:pt x="729993" y="1000720"/>
                    <a:pt x="721126" y="997765"/>
                  </a:cubicBezTo>
                  <a:cubicBezTo>
                    <a:pt x="717801" y="994440"/>
                    <a:pt x="715694" y="989002"/>
                    <a:pt x="711151" y="987790"/>
                  </a:cubicBezTo>
                  <a:cubicBezTo>
                    <a:pt x="698255" y="984351"/>
                    <a:pt x="684577" y="985185"/>
                    <a:pt x="671250" y="984465"/>
                  </a:cubicBezTo>
                  <a:cubicBezTo>
                    <a:pt x="643559" y="982968"/>
                    <a:pt x="615832" y="982248"/>
                    <a:pt x="588123" y="981140"/>
                  </a:cubicBezTo>
                  <a:cubicBezTo>
                    <a:pt x="583689" y="980032"/>
                    <a:pt x="579199" y="979128"/>
                    <a:pt x="574822" y="977815"/>
                  </a:cubicBezTo>
                  <a:cubicBezTo>
                    <a:pt x="568108" y="975801"/>
                    <a:pt x="554872" y="971164"/>
                    <a:pt x="554872" y="971164"/>
                  </a:cubicBezTo>
                  <a:cubicBezTo>
                    <a:pt x="550690" y="958618"/>
                    <a:pt x="549682" y="952676"/>
                    <a:pt x="538246" y="941239"/>
                  </a:cubicBezTo>
                  <a:cubicBezTo>
                    <a:pt x="536029" y="939022"/>
                    <a:pt x="533554" y="937036"/>
                    <a:pt x="531596" y="934588"/>
                  </a:cubicBezTo>
                  <a:cubicBezTo>
                    <a:pt x="521136" y="921512"/>
                    <a:pt x="529186" y="926484"/>
                    <a:pt x="514971" y="914638"/>
                  </a:cubicBezTo>
                  <a:cubicBezTo>
                    <a:pt x="511901" y="912080"/>
                    <a:pt x="508030" y="910589"/>
                    <a:pt x="504996" y="907988"/>
                  </a:cubicBezTo>
                  <a:cubicBezTo>
                    <a:pt x="500235" y="903907"/>
                    <a:pt x="491695" y="894687"/>
                    <a:pt x="491695" y="894687"/>
                  </a:cubicBezTo>
                  <a:cubicBezTo>
                    <a:pt x="490587" y="891362"/>
                    <a:pt x="489937" y="887847"/>
                    <a:pt x="488370" y="884712"/>
                  </a:cubicBezTo>
                  <a:cubicBezTo>
                    <a:pt x="475479" y="858930"/>
                    <a:pt x="486752" y="889834"/>
                    <a:pt x="478395" y="864762"/>
                  </a:cubicBezTo>
                  <a:cubicBezTo>
                    <a:pt x="479503" y="853678"/>
                    <a:pt x="479667" y="842459"/>
                    <a:pt x="481720" y="831511"/>
                  </a:cubicBezTo>
                  <a:cubicBezTo>
                    <a:pt x="483012" y="824621"/>
                    <a:pt x="486153" y="818210"/>
                    <a:pt x="488370" y="811560"/>
                  </a:cubicBezTo>
                  <a:cubicBezTo>
                    <a:pt x="492958" y="797794"/>
                    <a:pt x="489751" y="804501"/>
                    <a:pt x="498345" y="791610"/>
                  </a:cubicBezTo>
                  <a:cubicBezTo>
                    <a:pt x="497237" y="781635"/>
                    <a:pt x="496546" y="771604"/>
                    <a:pt x="495020" y="761684"/>
                  </a:cubicBezTo>
                  <a:cubicBezTo>
                    <a:pt x="493287" y="750421"/>
                    <a:pt x="491267" y="748548"/>
                    <a:pt x="488370" y="738408"/>
                  </a:cubicBezTo>
                  <a:cubicBezTo>
                    <a:pt x="487115" y="734014"/>
                    <a:pt x="486300" y="729502"/>
                    <a:pt x="485045" y="725108"/>
                  </a:cubicBezTo>
                  <a:cubicBezTo>
                    <a:pt x="484082" y="721738"/>
                    <a:pt x="482570" y="718533"/>
                    <a:pt x="481720" y="715132"/>
                  </a:cubicBezTo>
                  <a:cubicBezTo>
                    <a:pt x="475968" y="692124"/>
                    <a:pt x="482692" y="704952"/>
                    <a:pt x="471745" y="688532"/>
                  </a:cubicBezTo>
                  <a:cubicBezTo>
                    <a:pt x="462327" y="660275"/>
                    <a:pt x="475462" y="694725"/>
                    <a:pt x="461769" y="671906"/>
                  </a:cubicBezTo>
                  <a:cubicBezTo>
                    <a:pt x="447329" y="647842"/>
                    <a:pt x="473839" y="677326"/>
                    <a:pt x="448469" y="651956"/>
                  </a:cubicBezTo>
                  <a:cubicBezTo>
                    <a:pt x="447361" y="648631"/>
                    <a:pt x="446711" y="645115"/>
                    <a:pt x="445144" y="641980"/>
                  </a:cubicBezTo>
                  <a:cubicBezTo>
                    <a:pt x="443357" y="638406"/>
                    <a:pt x="440117" y="635657"/>
                    <a:pt x="438494" y="632005"/>
                  </a:cubicBezTo>
                  <a:cubicBezTo>
                    <a:pt x="435647" y="625599"/>
                    <a:pt x="431844" y="612055"/>
                    <a:pt x="431844" y="612055"/>
                  </a:cubicBezTo>
                  <a:cubicBezTo>
                    <a:pt x="432952" y="604296"/>
                    <a:pt x="428494" y="592887"/>
                    <a:pt x="435169" y="588779"/>
                  </a:cubicBezTo>
                  <a:cubicBezTo>
                    <a:pt x="448902" y="580328"/>
                    <a:pt x="485309" y="586734"/>
                    <a:pt x="501670" y="588779"/>
                  </a:cubicBezTo>
                  <a:cubicBezTo>
                    <a:pt x="508320" y="595429"/>
                    <a:pt x="516404" y="600905"/>
                    <a:pt x="521621" y="608730"/>
                  </a:cubicBezTo>
                  <a:cubicBezTo>
                    <a:pt x="523838" y="612055"/>
                    <a:pt x="526484" y="615131"/>
                    <a:pt x="528271" y="618705"/>
                  </a:cubicBezTo>
                  <a:cubicBezTo>
                    <a:pt x="529838" y="621840"/>
                    <a:pt x="529493" y="625876"/>
                    <a:pt x="531596" y="628680"/>
                  </a:cubicBezTo>
                  <a:cubicBezTo>
                    <a:pt x="536299" y="634950"/>
                    <a:pt x="541701" y="640958"/>
                    <a:pt x="548222" y="645306"/>
                  </a:cubicBezTo>
                  <a:lnTo>
                    <a:pt x="568172" y="658606"/>
                  </a:lnTo>
                  <a:lnTo>
                    <a:pt x="578148" y="665256"/>
                  </a:lnTo>
                  <a:cubicBezTo>
                    <a:pt x="591394" y="685125"/>
                    <a:pt x="576927" y="667847"/>
                    <a:pt x="594773" y="678556"/>
                  </a:cubicBezTo>
                  <a:cubicBezTo>
                    <a:pt x="597461" y="680169"/>
                    <a:pt x="598814" y="683468"/>
                    <a:pt x="601423" y="685207"/>
                  </a:cubicBezTo>
                  <a:cubicBezTo>
                    <a:pt x="605547" y="687957"/>
                    <a:pt x="610290" y="689640"/>
                    <a:pt x="614724" y="691857"/>
                  </a:cubicBezTo>
                  <a:cubicBezTo>
                    <a:pt x="616941" y="695182"/>
                    <a:pt x="617985" y="699714"/>
                    <a:pt x="621374" y="701832"/>
                  </a:cubicBezTo>
                  <a:cubicBezTo>
                    <a:pt x="627318" y="705547"/>
                    <a:pt x="634674" y="706265"/>
                    <a:pt x="641324" y="708482"/>
                  </a:cubicBezTo>
                  <a:lnTo>
                    <a:pt x="651300" y="711807"/>
                  </a:lnTo>
                  <a:cubicBezTo>
                    <a:pt x="654625" y="712915"/>
                    <a:pt x="657838" y="714444"/>
                    <a:pt x="661275" y="715132"/>
                  </a:cubicBezTo>
                  <a:cubicBezTo>
                    <a:pt x="681337" y="719146"/>
                    <a:pt x="672538" y="716671"/>
                    <a:pt x="687876" y="721783"/>
                  </a:cubicBezTo>
                  <a:cubicBezTo>
                    <a:pt x="708935" y="720675"/>
                    <a:pt x="730051" y="720367"/>
                    <a:pt x="751052" y="718458"/>
                  </a:cubicBezTo>
                  <a:cubicBezTo>
                    <a:pt x="762484" y="717419"/>
                    <a:pt x="760773" y="713029"/>
                    <a:pt x="771003" y="708482"/>
                  </a:cubicBezTo>
                  <a:cubicBezTo>
                    <a:pt x="777409" y="705635"/>
                    <a:pt x="790953" y="701832"/>
                    <a:pt x="790953" y="701832"/>
                  </a:cubicBezTo>
                  <a:cubicBezTo>
                    <a:pt x="793170" y="699615"/>
                    <a:pt x="795865" y="697790"/>
                    <a:pt x="797604" y="695182"/>
                  </a:cubicBezTo>
                  <a:cubicBezTo>
                    <a:pt x="803083" y="686965"/>
                    <a:pt x="804624" y="680773"/>
                    <a:pt x="807579" y="671906"/>
                  </a:cubicBezTo>
                  <a:cubicBezTo>
                    <a:pt x="806471" y="660822"/>
                    <a:pt x="806759" y="649509"/>
                    <a:pt x="804254" y="638655"/>
                  </a:cubicBezTo>
                  <a:cubicBezTo>
                    <a:pt x="803355" y="634761"/>
                    <a:pt x="799227" y="632332"/>
                    <a:pt x="797604" y="628680"/>
                  </a:cubicBezTo>
                  <a:cubicBezTo>
                    <a:pt x="785377" y="601170"/>
                    <a:pt x="797960" y="615738"/>
                    <a:pt x="784303" y="602079"/>
                  </a:cubicBezTo>
                  <a:cubicBezTo>
                    <a:pt x="783195" y="598754"/>
                    <a:pt x="782545" y="595239"/>
                    <a:pt x="780978" y="592104"/>
                  </a:cubicBezTo>
                  <a:cubicBezTo>
                    <a:pt x="779191" y="588530"/>
                    <a:pt x="775731" y="585871"/>
                    <a:pt x="774328" y="582129"/>
                  </a:cubicBezTo>
                  <a:cubicBezTo>
                    <a:pt x="770928" y="573061"/>
                    <a:pt x="772411" y="564046"/>
                    <a:pt x="767678" y="555528"/>
                  </a:cubicBezTo>
                  <a:cubicBezTo>
                    <a:pt x="763796" y="548541"/>
                    <a:pt x="754377" y="535578"/>
                    <a:pt x="754377" y="535578"/>
                  </a:cubicBezTo>
                  <a:cubicBezTo>
                    <a:pt x="752160" y="528928"/>
                    <a:pt x="752684" y="520584"/>
                    <a:pt x="747727" y="515627"/>
                  </a:cubicBezTo>
                  <a:cubicBezTo>
                    <a:pt x="744402" y="512302"/>
                    <a:pt x="740762" y="509264"/>
                    <a:pt x="737752" y="505652"/>
                  </a:cubicBezTo>
                  <a:cubicBezTo>
                    <a:pt x="735194" y="502582"/>
                    <a:pt x="733928" y="498502"/>
                    <a:pt x="731102" y="495676"/>
                  </a:cubicBezTo>
                  <a:cubicBezTo>
                    <a:pt x="728276" y="492850"/>
                    <a:pt x="724451" y="491243"/>
                    <a:pt x="721126" y="489026"/>
                  </a:cubicBezTo>
                  <a:cubicBezTo>
                    <a:pt x="708934" y="470739"/>
                    <a:pt x="721126" y="486255"/>
                    <a:pt x="704501" y="472401"/>
                  </a:cubicBezTo>
                  <a:cubicBezTo>
                    <a:pt x="695552" y="464944"/>
                    <a:pt x="695164" y="460493"/>
                    <a:pt x="684550" y="455775"/>
                  </a:cubicBezTo>
                  <a:cubicBezTo>
                    <a:pt x="678144" y="452928"/>
                    <a:pt x="670433" y="453013"/>
                    <a:pt x="664600" y="449125"/>
                  </a:cubicBezTo>
                  <a:cubicBezTo>
                    <a:pt x="641733" y="433881"/>
                    <a:pt x="652231" y="438352"/>
                    <a:pt x="634674" y="432500"/>
                  </a:cubicBezTo>
                  <a:cubicBezTo>
                    <a:pt x="621376" y="412551"/>
                    <a:pt x="635781" y="431389"/>
                    <a:pt x="618049" y="415874"/>
                  </a:cubicBezTo>
                  <a:cubicBezTo>
                    <a:pt x="612151" y="410713"/>
                    <a:pt x="607944" y="403596"/>
                    <a:pt x="601423" y="399249"/>
                  </a:cubicBezTo>
                  <a:cubicBezTo>
                    <a:pt x="588839" y="390860"/>
                    <a:pt x="594273" y="395425"/>
                    <a:pt x="584798" y="385948"/>
                  </a:cubicBezTo>
                  <a:cubicBezTo>
                    <a:pt x="583690" y="382623"/>
                    <a:pt x="583276" y="378978"/>
                    <a:pt x="581473" y="375973"/>
                  </a:cubicBezTo>
                  <a:cubicBezTo>
                    <a:pt x="578315" y="370710"/>
                    <a:pt x="569376" y="365692"/>
                    <a:pt x="564847" y="362673"/>
                  </a:cubicBezTo>
                  <a:cubicBezTo>
                    <a:pt x="562630" y="359348"/>
                    <a:pt x="560693" y="355819"/>
                    <a:pt x="558197" y="352698"/>
                  </a:cubicBezTo>
                  <a:cubicBezTo>
                    <a:pt x="551289" y="344062"/>
                    <a:pt x="550013" y="347583"/>
                    <a:pt x="544897" y="336072"/>
                  </a:cubicBezTo>
                  <a:cubicBezTo>
                    <a:pt x="542050" y="329666"/>
                    <a:pt x="540463" y="322772"/>
                    <a:pt x="538246" y="316122"/>
                  </a:cubicBezTo>
                  <a:cubicBezTo>
                    <a:pt x="537137" y="312797"/>
                    <a:pt x="536865" y="309062"/>
                    <a:pt x="534921" y="306146"/>
                  </a:cubicBezTo>
                  <a:lnTo>
                    <a:pt x="528271" y="296171"/>
                  </a:lnTo>
                  <a:cubicBezTo>
                    <a:pt x="527163" y="271787"/>
                    <a:pt x="526892" y="247350"/>
                    <a:pt x="524946" y="223019"/>
                  </a:cubicBezTo>
                  <a:cubicBezTo>
                    <a:pt x="524150" y="213071"/>
                    <a:pt x="519240" y="211607"/>
                    <a:pt x="514971" y="203068"/>
                  </a:cubicBezTo>
                  <a:cubicBezTo>
                    <a:pt x="513404" y="199933"/>
                    <a:pt x="513213" y="196228"/>
                    <a:pt x="511646" y="193093"/>
                  </a:cubicBezTo>
                  <a:cubicBezTo>
                    <a:pt x="504821" y="179443"/>
                    <a:pt x="506595" y="186780"/>
                    <a:pt x="498345" y="176468"/>
                  </a:cubicBezTo>
                  <a:cubicBezTo>
                    <a:pt x="495848" y="173347"/>
                    <a:pt x="494521" y="169318"/>
                    <a:pt x="491695" y="166492"/>
                  </a:cubicBezTo>
                  <a:cubicBezTo>
                    <a:pt x="485250" y="160047"/>
                    <a:pt x="479857" y="159221"/>
                    <a:pt x="471745" y="156517"/>
                  </a:cubicBezTo>
                  <a:cubicBezTo>
                    <a:pt x="461205" y="140710"/>
                    <a:pt x="468885" y="147806"/>
                    <a:pt x="445144" y="139892"/>
                  </a:cubicBezTo>
                  <a:lnTo>
                    <a:pt x="435169" y="136567"/>
                  </a:lnTo>
                  <a:lnTo>
                    <a:pt x="425193" y="133242"/>
                  </a:lnTo>
                  <a:cubicBezTo>
                    <a:pt x="408568" y="134350"/>
                    <a:pt x="391536" y="132751"/>
                    <a:pt x="375317" y="136567"/>
                  </a:cubicBezTo>
                  <a:cubicBezTo>
                    <a:pt x="371427" y="137482"/>
                    <a:pt x="370290" y="142890"/>
                    <a:pt x="368667" y="146542"/>
                  </a:cubicBezTo>
                  <a:cubicBezTo>
                    <a:pt x="360513" y="164890"/>
                    <a:pt x="363164" y="165233"/>
                    <a:pt x="358692" y="183118"/>
                  </a:cubicBezTo>
                  <a:cubicBezTo>
                    <a:pt x="357842" y="186518"/>
                    <a:pt x="356475" y="189768"/>
                    <a:pt x="355366" y="193093"/>
                  </a:cubicBezTo>
                  <a:cubicBezTo>
                    <a:pt x="356475" y="198635"/>
                    <a:pt x="358130" y="204095"/>
                    <a:pt x="358692" y="209719"/>
                  </a:cubicBezTo>
                  <a:cubicBezTo>
                    <a:pt x="365347" y="276257"/>
                    <a:pt x="357146" y="240111"/>
                    <a:pt x="365342" y="272895"/>
                  </a:cubicBezTo>
                  <a:cubicBezTo>
                    <a:pt x="368757" y="317296"/>
                    <a:pt x="370729" y="312926"/>
                    <a:pt x="365342" y="356023"/>
                  </a:cubicBezTo>
                  <a:cubicBezTo>
                    <a:pt x="365113" y="357853"/>
                    <a:pt x="360435" y="376393"/>
                    <a:pt x="358692" y="379298"/>
                  </a:cubicBezTo>
                  <a:cubicBezTo>
                    <a:pt x="357079" y="381986"/>
                    <a:pt x="353999" y="383500"/>
                    <a:pt x="352041" y="385948"/>
                  </a:cubicBezTo>
                  <a:cubicBezTo>
                    <a:pt x="349544" y="389069"/>
                    <a:pt x="348861" y="393941"/>
                    <a:pt x="345391" y="395924"/>
                  </a:cubicBezTo>
                  <a:cubicBezTo>
                    <a:pt x="340484" y="398728"/>
                    <a:pt x="334308" y="398141"/>
                    <a:pt x="328766" y="399249"/>
                  </a:cubicBezTo>
                  <a:cubicBezTo>
                    <a:pt x="316574" y="398141"/>
                    <a:pt x="304161" y="398489"/>
                    <a:pt x="292190" y="395924"/>
                  </a:cubicBezTo>
                  <a:cubicBezTo>
                    <a:pt x="277894" y="392861"/>
                    <a:pt x="279769" y="376560"/>
                    <a:pt x="268914" y="369323"/>
                  </a:cubicBezTo>
                  <a:lnTo>
                    <a:pt x="258939" y="362673"/>
                  </a:lnTo>
                  <a:lnTo>
                    <a:pt x="252289" y="342722"/>
                  </a:lnTo>
                  <a:cubicBezTo>
                    <a:pt x="251181" y="339397"/>
                    <a:pt x="249814" y="336147"/>
                    <a:pt x="248964" y="332747"/>
                  </a:cubicBezTo>
                  <a:cubicBezTo>
                    <a:pt x="247855" y="328314"/>
                    <a:pt x="247438" y="323647"/>
                    <a:pt x="245638" y="319447"/>
                  </a:cubicBezTo>
                  <a:cubicBezTo>
                    <a:pt x="244064" y="315774"/>
                    <a:pt x="240611" y="313123"/>
                    <a:pt x="238988" y="309471"/>
                  </a:cubicBezTo>
                  <a:cubicBezTo>
                    <a:pt x="236141" y="303065"/>
                    <a:pt x="234555" y="296171"/>
                    <a:pt x="232338" y="289521"/>
                  </a:cubicBezTo>
                  <a:cubicBezTo>
                    <a:pt x="231230" y="286196"/>
                    <a:pt x="230957" y="282462"/>
                    <a:pt x="229013" y="279546"/>
                  </a:cubicBezTo>
                  <a:cubicBezTo>
                    <a:pt x="226796" y="276221"/>
                    <a:pt x="223986" y="273222"/>
                    <a:pt x="222363" y="269570"/>
                  </a:cubicBezTo>
                  <a:cubicBezTo>
                    <a:pt x="222357" y="269557"/>
                    <a:pt x="214053" y="244638"/>
                    <a:pt x="212388" y="239644"/>
                  </a:cubicBezTo>
                  <a:cubicBezTo>
                    <a:pt x="211280" y="236319"/>
                    <a:pt x="210629" y="232804"/>
                    <a:pt x="209062" y="229669"/>
                  </a:cubicBezTo>
                  <a:cubicBezTo>
                    <a:pt x="206845" y="225236"/>
                    <a:pt x="204365" y="220925"/>
                    <a:pt x="202412" y="216369"/>
                  </a:cubicBezTo>
                  <a:cubicBezTo>
                    <a:pt x="195937" y="201261"/>
                    <a:pt x="203496" y="210804"/>
                    <a:pt x="192437" y="199743"/>
                  </a:cubicBezTo>
                  <a:cubicBezTo>
                    <a:pt x="190220" y="193093"/>
                    <a:pt x="187487" y="186593"/>
                    <a:pt x="185787" y="179793"/>
                  </a:cubicBezTo>
                  <a:cubicBezTo>
                    <a:pt x="181091" y="161009"/>
                    <a:pt x="183358" y="170973"/>
                    <a:pt x="179137" y="149867"/>
                  </a:cubicBezTo>
                  <a:cubicBezTo>
                    <a:pt x="178029" y="128808"/>
                    <a:pt x="177088" y="107740"/>
                    <a:pt x="175812" y="86690"/>
                  </a:cubicBezTo>
                  <a:cubicBezTo>
                    <a:pt x="171842" y="21196"/>
                    <a:pt x="183579" y="55447"/>
                    <a:pt x="162511" y="30164"/>
                  </a:cubicBezTo>
                  <a:cubicBezTo>
                    <a:pt x="159953" y="27094"/>
                    <a:pt x="158982" y="22685"/>
                    <a:pt x="155861" y="20188"/>
                  </a:cubicBezTo>
                  <a:cubicBezTo>
                    <a:pt x="153693" y="18453"/>
                    <a:pt x="133454" y="13755"/>
                    <a:pt x="132585" y="13538"/>
                  </a:cubicBezTo>
                  <a:cubicBezTo>
                    <a:pt x="129260" y="11321"/>
                    <a:pt x="126352" y="8291"/>
                    <a:pt x="122610" y="6888"/>
                  </a:cubicBezTo>
                  <a:cubicBezTo>
                    <a:pt x="104242" y="0"/>
                    <a:pt x="84825" y="5326"/>
                    <a:pt x="66084" y="6888"/>
                  </a:cubicBezTo>
                  <a:cubicBezTo>
                    <a:pt x="61650" y="7996"/>
                    <a:pt x="56586" y="7678"/>
                    <a:pt x="52783" y="10213"/>
                  </a:cubicBezTo>
                  <a:cubicBezTo>
                    <a:pt x="14576" y="35685"/>
                    <a:pt x="52137" y="21513"/>
                    <a:pt x="26182" y="30164"/>
                  </a:cubicBezTo>
                  <a:cubicBezTo>
                    <a:pt x="23965" y="34597"/>
                    <a:pt x="21991" y="39160"/>
                    <a:pt x="19532" y="43464"/>
                  </a:cubicBezTo>
                  <a:cubicBezTo>
                    <a:pt x="17549" y="46934"/>
                    <a:pt x="14456" y="49766"/>
                    <a:pt x="12882" y="53439"/>
                  </a:cubicBezTo>
                  <a:cubicBezTo>
                    <a:pt x="0" y="83499"/>
                    <a:pt x="19602" y="51673"/>
                    <a:pt x="2907" y="76715"/>
                  </a:cubicBezTo>
                  <a:cubicBezTo>
                    <a:pt x="4015" y="84474"/>
                    <a:pt x="4170" y="92430"/>
                    <a:pt x="6232" y="99991"/>
                  </a:cubicBezTo>
                  <a:cubicBezTo>
                    <a:pt x="7536" y="104773"/>
                    <a:pt x="10423" y="108987"/>
                    <a:pt x="12882" y="113291"/>
                  </a:cubicBezTo>
                  <a:cubicBezTo>
                    <a:pt x="16772" y="120099"/>
                    <a:pt x="25225" y="130857"/>
                    <a:pt x="29508" y="136567"/>
                  </a:cubicBezTo>
                  <a:cubicBezTo>
                    <a:pt x="40213" y="168681"/>
                    <a:pt x="23046" y="118747"/>
                    <a:pt x="39483" y="159842"/>
                  </a:cubicBezTo>
                  <a:cubicBezTo>
                    <a:pt x="51354" y="189520"/>
                    <a:pt x="39989" y="170577"/>
                    <a:pt x="52783" y="189768"/>
                  </a:cubicBezTo>
                  <a:cubicBezTo>
                    <a:pt x="69074" y="254934"/>
                    <a:pt x="55310" y="195688"/>
                    <a:pt x="59433" y="362673"/>
                  </a:cubicBezTo>
                  <a:cubicBezTo>
                    <a:pt x="60336" y="399255"/>
                    <a:pt x="61133" y="435844"/>
                    <a:pt x="62758" y="472401"/>
                  </a:cubicBezTo>
                  <a:cubicBezTo>
                    <a:pt x="63351" y="485734"/>
                    <a:pt x="64428" y="499059"/>
                    <a:pt x="66084" y="512302"/>
                  </a:cubicBezTo>
                  <a:cubicBezTo>
                    <a:pt x="66651" y="516836"/>
                    <a:pt x="68207" y="521193"/>
                    <a:pt x="69409" y="525602"/>
                  </a:cubicBezTo>
                  <a:cubicBezTo>
                    <a:pt x="71532" y="533387"/>
                    <a:pt x="73686" y="541166"/>
                    <a:pt x="76059" y="548878"/>
                  </a:cubicBezTo>
                  <a:cubicBezTo>
                    <a:pt x="78120" y="555578"/>
                    <a:pt x="81009" y="562028"/>
                    <a:pt x="82709" y="568828"/>
                  </a:cubicBezTo>
                  <a:cubicBezTo>
                    <a:pt x="83817" y="573262"/>
                    <a:pt x="84779" y="577735"/>
                    <a:pt x="86034" y="582129"/>
                  </a:cubicBezTo>
                  <a:cubicBezTo>
                    <a:pt x="92386" y="604361"/>
                    <a:pt x="86447" y="578374"/>
                    <a:pt x="92684" y="605404"/>
                  </a:cubicBezTo>
                  <a:cubicBezTo>
                    <a:pt x="110149" y="681088"/>
                    <a:pt x="91483" y="599402"/>
                    <a:pt x="102660" y="655281"/>
                  </a:cubicBezTo>
                  <a:cubicBezTo>
                    <a:pt x="103556" y="659762"/>
                    <a:pt x="105089" y="664100"/>
                    <a:pt x="105985" y="668581"/>
                  </a:cubicBezTo>
                  <a:cubicBezTo>
                    <a:pt x="111837" y="697841"/>
                    <a:pt x="106164" y="679094"/>
                    <a:pt x="112635" y="698507"/>
                  </a:cubicBezTo>
                  <a:cubicBezTo>
                    <a:pt x="121633" y="761493"/>
                    <a:pt x="109372" y="688765"/>
                    <a:pt x="122610" y="738408"/>
                  </a:cubicBezTo>
                  <a:cubicBezTo>
                    <a:pt x="134675" y="783652"/>
                    <a:pt x="124961" y="757299"/>
                    <a:pt x="132585" y="791610"/>
                  </a:cubicBezTo>
                  <a:cubicBezTo>
                    <a:pt x="133345" y="795031"/>
                    <a:pt x="134947" y="798215"/>
                    <a:pt x="135910" y="801585"/>
                  </a:cubicBezTo>
                  <a:cubicBezTo>
                    <a:pt x="137166" y="805979"/>
                    <a:pt x="137631" y="810606"/>
                    <a:pt x="139236" y="814885"/>
                  </a:cubicBezTo>
                  <a:cubicBezTo>
                    <a:pt x="140977" y="819526"/>
                    <a:pt x="144045" y="823584"/>
                    <a:pt x="145886" y="828186"/>
                  </a:cubicBezTo>
                  <a:cubicBezTo>
                    <a:pt x="148489" y="834694"/>
                    <a:pt x="149401" y="841866"/>
                    <a:pt x="152536" y="848136"/>
                  </a:cubicBezTo>
                  <a:cubicBezTo>
                    <a:pt x="154753" y="852569"/>
                    <a:pt x="157234" y="856880"/>
                    <a:pt x="159186" y="861436"/>
                  </a:cubicBezTo>
                  <a:cubicBezTo>
                    <a:pt x="160567" y="864658"/>
                    <a:pt x="160321" y="868675"/>
                    <a:pt x="162511" y="871412"/>
                  </a:cubicBezTo>
                  <a:cubicBezTo>
                    <a:pt x="165007" y="874533"/>
                    <a:pt x="169161" y="875845"/>
                    <a:pt x="172486" y="878062"/>
                  </a:cubicBezTo>
                  <a:cubicBezTo>
                    <a:pt x="181285" y="913249"/>
                    <a:pt x="169338" y="871809"/>
                    <a:pt x="182462" y="901338"/>
                  </a:cubicBezTo>
                  <a:cubicBezTo>
                    <a:pt x="185309" y="907744"/>
                    <a:pt x="186895" y="914638"/>
                    <a:pt x="189112" y="921288"/>
                  </a:cubicBezTo>
                  <a:lnTo>
                    <a:pt x="192437" y="931263"/>
                  </a:lnTo>
                  <a:cubicBezTo>
                    <a:pt x="191329" y="936805"/>
                    <a:pt x="189112" y="942237"/>
                    <a:pt x="189112" y="947889"/>
                  </a:cubicBezTo>
                  <a:cubicBezTo>
                    <a:pt x="189112" y="975420"/>
                    <a:pt x="195619" y="983321"/>
                    <a:pt x="199087" y="1011066"/>
                  </a:cubicBezTo>
                  <a:cubicBezTo>
                    <a:pt x="199901" y="1017581"/>
                    <a:pt x="202691" y="1045155"/>
                    <a:pt x="205737" y="1054292"/>
                  </a:cubicBezTo>
                  <a:cubicBezTo>
                    <a:pt x="208548" y="1062726"/>
                    <a:pt x="214175" y="1070272"/>
                    <a:pt x="219038" y="1077567"/>
                  </a:cubicBezTo>
                  <a:cubicBezTo>
                    <a:pt x="221070" y="1083663"/>
                    <a:pt x="225152" y="1101745"/>
                    <a:pt x="232338" y="1107493"/>
                  </a:cubicBezTo>
                  <a:cubicBezTo>
                    <a:pt x="235075" y="1109682"/>
                    <a:pt x="238988" y="1109710"/>
                    <a:pt x="242313" y="1110818"/>
                  </a:cubicBezTo>
                  <a:cubicBezTo>
                    <a:pt x="244530" y="1114143"/>
                    <a:pt x="246138" y="1117968"/>
                    <a:pt x="248964" y="1120794"/>
                  </a:cubicBezTo>
                  <a:cubicBezTo>
                    <a:pt x="275119" y="1146949"/>
                    <a:pt x="241678" y="1104736"/>
                    <a:pt x="268914" y="1137419"/>
                  </a:cubicBezTo>
                  <a:cubicBezTo>
                    <a:pt x="271472" y="1140489"/>
                    <a:pt x="272909" y="1144407"/>
                    <a:pt x="275564" y="1147394"/>
                  </a:cubicBezTo>
                  <a:cubicBezTo>
                    <a:pt x="281812" y="1154423"/>
                    <a:pt x="290298" y="1159520"/>
                    <a:pt x="295515" y="1167345"/>
                  </a:cubicBezTo>
                  <a:cubicBezTo>
                    <a:pt x="304382" y="1180645"/>
                    <a:pt x="298840" y="1175103"/>
                    <a:pt x="312140" y="1183970"/>
                  </a:cubicBezTo>
                  <a:cubicBezTo>
                    <a:pt x="315162" y="1188504"/>
                    <a:pt x="320174" y="1197436"/>
                    <a:pt x="325441" y="1200596"/>
                  </a:cubicBezTo>
                  <a:cubicBezTo>
                    <a:pt x="328446" y="1202399"/>
                    <a:pt x="332091" y="1202813"/>
                    <a:pt x="335416" y="1203921"/>
                  </a:cubicBezTo>
                  <a:cubicBezTo>
                    <a:pt x="336524" y="1207246"/>
                    <a:pt x="336263" y="1211418"/>
                    <a:pt x="338741" y="1213896"/>
                  </a:cubicBezTo>
                  <a:cubicBezTo>
                    <a:pt x="355570" y="1230724"/>
                    <a:pt x="376449" y="1232251"/>
                    <a:pt x="398593" y="1237172"/>
                  </a:cubicBezTo>
                  <a:cubicBezTo>
                    <a:pt x="416393" y="1249039"/>
                    <a:pt x="405742" y="1240996"/>
                    <a:pt x="428518" y="1263772"/>
                  </a:cubicBezTo>
                  <a:cubicBezTo>
                    <a:pt x="430735" y="1265989"/>
                    <a:pt x="432365" y="1269021"/>
                    <a:pt x="435169" y="1270423"/>
                  </a:cubicBezTo>
                  <a:lnTo>
                    <a:pt x="448469" y="1277073"/>
                  </a:lnTo>
                  <a:cubicBezTo>
                    <a:pt x="450686" y="1280398"/>
                    <a:pt x="451999" y="1284552"/>
                    <a:pt x="455119" y="1287048"/>
                  </a:cubicBezTo>
                  <a:cubicBezTo>
                    <a:pt x="457856" y="1289237"/>
                    <a:pt x="461959" y="1288806"/>
                    <a:pt x="465094" y="1290373"/>
                  </a:cubicBezTo>
                  <a:cubicBezTo>
                    <a:pt x="468669" y="1292160"/>
                    <a:pt x="471745" y="1294806"/>
                    <a:pt x="475070" y="1297023"/>
                  </a:cubicBezTo>
                  <a:cubicBezTo>
                    <a:pt x="479161" y="1309297"/>
                    <a:pt x="478947" y="1311060"/>
                    <a:pt x="488370" y="1323624"/>
                  </a:cubicBezTo>
                  <a:cubicBezTo>
                    <a:pt x="491191" y="1327386"/>
                    <a:pt x="495612" y="1329773"/>
                    <a:pt x="498345" y="1333599"/>
                  </a:cubicBezTo>
                  <a:cubicBezTo>
                    <a:pt x="501226" y="1337633"/>
                    <a:pt x="502446" y="1342649"/>
                    <a:pt x="504996" y="1346900"/>
                  </a:cubicBezTo>
                  <a:cubicBezTo>
                    <a:pt x="509108" y="1353753"/>
                    <a:pt x="514184" y="1359997"/>
                    <a:pt x="518296" y="1366850"/>
                  </a:cubicBezTo>
                  <a:cubicBezTo>
                    <a:pt x="543607" y="1409036"/>
                    <a:pt x="508593" y="1355621"/>
                    <a:pt x="531596" y="1390126"/>
                  </a:cubicBezTo>
                  <a:cubicBezTo>
                    <a:pt x="532704" y="1397885"/>
                    <a:pt x="532442" y="1405967"/>
                    <a:pt x="534921" y="1413402"/>
                  </a:cubicBezTo>
                  <a:cubicBezTo>
                    <a:pt x="535912" y="1416376"/>
                    <a:pt x="540170" y="1417248"/>
                    <a:pt x="541572" y="1420052"/>
                  </a:cubicBezTo>
                  <a:cubicBezTo>
                    <a:pt x="545924" y="1428755"/>
                    <a:pt x="543316" y="1435150"/>
                    <a:pt x="548222" y="1443327"/>
                  </a:cubicBezTo>
                  <a:cubicBezTo>
                    <a:pt x="551382" y="1448593"/>
                    <a:pt x="560314" y="1453606"/>
                    <a:pt x="564847" y="1456628"/>
                  </a:cubicBezTo>
                  <a:cubicBezTo>
                    <a:pt x="567064" y="1459953"/>
                    <a:pt x="569556" y="1463110"/>
                    <a:pt x="571497" y="1466603"/>
                  </a:cubicBezTo>
                  <a:cubicBezTo>
                    <a:pt x="585037" y="1490974"/>
                    <a:pt x="577993" y="1480387"/>
                    <a:pt x="588123" y="1503179"/>
                  </a:cubicBezTo>
                  <a:cubicBezTo>
                    <a:pt x="590136" y="1507708"/>
                    <a:pt x="592556" y="1512046"/>
                    <a:pt x="594773" y="1516479"/>
                  </a:cubicBezTo>
                  <a:cubicBezTo>
                    <a:pt x="594784" y="1516544"/>
                    <a:pt x="599218" y="1546423"/>
                    <a:pt x="601423" y="1549730"/>
                  </a:cubicBezTo>
                  <a:cubicBezTo>
                    <a:pt x="603640" y="1553055"/>
                    <a:pt x="608073" y="1554163"/>
                    <a:pt x="611398" y="1556380"/>
                  </a:cubicBezTo>
                  <a:cubicBezTo>
                    <a:pt x="613615" y="1561922"/>
                    <a:pt x="615548" y="1567586"/>
                    <a:pt x="618049" y="1573006"/>
                  </a:cubicBezTo>
                  <a:cubicBezTo>
                    <a:pt x="622203" y="1582007"/>
                    <a:pt x="628945" y="1589989"/>
                    <a:pt x="631349" y="1599607"/>
                  </a:cubicBezTo>
                  <a:cubicBezTo>
                    <a:pt x="632457" y="1604040"/>
                    <a:pt x="633419" y="1608513"/>
                    <a:pt x="634674" y="1612907"/>
                  </a:cubicBezTo>
                  <a:cubicBezTo>
                    <a:pt x="635637" y="1616277"/>
                    <a:pt x="637077" y="1619501"/>
                    <a:pt x="637999" y="1622882"/>
                  </a:cubicBezTo>
                  <a:cubicBezTo>
                    <a:pt x="640404" y="1631700"/>
                    <a:pt x="640561" y="1641308"/>
                    <a:pt x="644649" y="1649483"/>
                  </a:cubicBezTo>
                  <a:cubicBezTo>
                    <a:pt x="646866" y="1653916"/>
                    <a:pt x="649459" y="1658181"/>
                    <a:pt x="651300" y="1662783"/>
                  </a:cubicBezTo>
                  <a:cubicBezTo>
                    <a:pt x="653904" y="1669292"/>
                    <a:pt x="655733" y="1676084"/>
                    <a:pt x="657950" y="1682734"/>
                  </a:cubicBezTo>
                  <a:cubicBezTo>
                    <a:pt x="659058" y="1686059"/>
                    <a:pt x="659708" y="1689574"/>
                    <a:pt x="661275" y="1692709"/>
                  </a:cubicBezTo>
                  <a:cubicBezTo>
                    <a:pt x="663492" y="1697143"/>
                    <a:pt x="664752" y="1702202"/>
                    <a:pt x="667925" y="1706010"/>
                  </a:cubicBezTo>
                  <a:cubicBezTo>
                    <a:pt x="672883" y="1711960"/>
                    <a:pt x="681067" y="1713716"/>
                    <a:pt x="687876" y="1715985"/>
                  </a:cubicBezTo>
                  <a:cubicBezTo>
                    <a:pt x="691201" y="1712660"/>
                    <a:pt x="697078" y="1710648"/>
                    <a:pt x="697851" y="1706010"/>
                  </a:cubicBezTo>
                  <a:cubicBezTo>
                    <a:pt x="698508" y="1702068"/>
                    <a:pt x="695102" y="1696901"/>
                    <a:pt x="691201" y="1696034"/>
                  </a:cubicBezTo>
                  <a:cubicBezTo>
                    <a:pt x="683550" y="1694334"/>
                    <a:pt x="675684" y="1698251"/>
                    <a:pt x="667925" y="1699359"/>
                  </a:cubicBezTo>
                  <a:cubicBezTo>
                    <a:pt x="670142" y="1704901"/>
                    <a:pt x="672688" y="1710322"/>
                    <a:pt x="674575" y="1715985"/>
                  </a:cubicBezTo>
                  <a:cubicBezTo>
                    <a:pt x="678771" y="1728572"/>
                    <a:pt x="678277" y="1735479"/>
                    <a:pt x="681225" y="1749236"/>
                  </a:cubicBezTo>
                  <a:cubicBezTo>
                    <a:pt x="683140" y="1758173"/>
                    <a:pt x="687876" y="1775836"/>
                    <a:pt x="687876" y="1775836"/>
                  </a:cubicBezTo>
                  <a:cubicBezTo>
                    <a:pt x="688984" y="1785811"/>
                    <a:pt x="689233" y="1795920"/>
                    <a:pt x="691201" y="1805762"/>
                  </a:cubicBezTo>
                  <a:cubicBezTo>
                    <a:pt x="692576" y="1812636"/>
                    <a:pt x="696151" y="1818912"/>
                    <a:pt x="697851" y="1825713"/>
                  </a:cubicBezTo>
                  <a:lnTo>
                    <a:pt x="704501" y="1852314"/>
                  </a:lnTo>
                  <a:cubicBezTo>
                    <a:pt x="706008" y="1858342"/>
                    <a:pt x="711778" y="1882865"/>
                    <a:pt x="714476" y="1885564"/>
                  </a:cubicBezTo>
                  <a:lnTo>
                    <a:pt x="721126" y="1892215"/>
                  </a:lnTo>
                  <a:lnTo>
                    <a:pt x="727777" y="1912165"/>
                  </a:lnTo>
                  <a:cubicBezTo>
                    <a:pt x="728885" y="1915490"/>
                    <a:pt x="728624" y="1919662"/>
                    <a:pt x="731102" y="1922140"/>
                  </a:cubicBezTo>
                  <a:cubicBezTo>
                    <a:pt x="738978" y="1930017"/>
                    <a:pt x="747293" y="1937464"/>
                    <a:pt x="751052" y="1948741"/>
                  </a:cubicBezTo>
                  <a:cubicBezTo>
                    <a:pt x="752160" y="1952066"/>
                    <a:pt x="752810" y="1955581"/>
                    <a:pt x="754377" y="1958716"/>
                  </a:cubicBezTo>
                  <a:cubicBezTo>
                    <a:pt x="756164" y="1962291"/>
                    <a:pt x="758705" y="1965440"/>
                    <a:pt x="761028" y="1968692"/>
                  </a:cubicBezTo>
                  <a:cubicBezTo>
                    <a:pt x="781644" y="1997554"/>
                    <a:pt x="761985" y="1968464"/>
                    <a:pt x="777653" y="1991967"/>
                  </a:cubicBezTo>
                  <a:cubicBezTo>
                    <a:pt x="779358" y="1997082"/>
                    <a:pt x="784815" y="2006803"/>
                    <a:pt x="777653" y="2011918"/>
                  </a:cubicBezTo>
                  <a:cubicBezTo>
                    <a:pt x="771949" y="2015992"/>
                    <a:pt x="757702" y="2018568"/>
                    <a:pt x="757702" y="2018568"/>
                  </a:cubicBezTo>
                  <a:cubicBezTo>
                    <a:pt x="756134" y="2023272"/>
                    <a:pt x="749352" y="2037669"/>
                    <a:pt x="757702" y="2041844"/>
                  </a:cubicBezTo>
                  <a:cubicBezTo>
                    <a:pt x="761276" y="2043631"/>
                    <a:pt x="764353" y="2037411"/>
                    <a:pt x="767678" y="2035194"/>
                  </a:cubicBezTo>
                  <a:cubicBezTo>
                    <a:pt x="771353" y="2024167"/>
                    <a:pt x="771003" y="2028723"/>
                    <a:pt x="761028" y="2035194"/>
                  </a:cubicBezTo>
                  <a:close/>
                </a:path>
              </a:pathLst>
            </a:custGeom>
            <a:solidFill>
              <a:srgbClr val="FFFF00">
                <a:alpha val="15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868" name="Полилиния 867"/>
            <p:cNvSpPr/>
            <p:nvPr/>
          </p:nvSpPr>
          <p:spPr>
            <a:xfrm>
              <a:off x="3673098" y="578603"/>
              <a:ext cx="2665709" cy="4021138"/>
            </a:xfrm>
            <a:custGeom>
              <a:avLst/>
              <a:gdLst>
                <a:gd name="connsiteX0" fmla="*/ 87824 w 2665709"/>
                <a:gd name="connsiteY0" fmla="*/ 4008895 h 4021138"/>
                <a:gd name="connsiteX1" fmla="*/ 103322 w 2665709"/>
                <a:gd name="connsiteY1" fmla="*/ 3977899 h 4021138"/>
                <a:gd name="connsiteX2" fmla="*/ 118821 w 2665709"/>
                <a:gd name="connsiteY2" fmla="*/ 3967566 h 4021138"/>
                <a:gd name="connsiteX3" fmla="*/ 129153 w 2665709"/>
                <a:gd name="connsiteY3" fmla="*/ 3952068 h 4021138"/>
                <a:gd name="connsiteX4" fmla="*/ 160149 w 2665709"/>
                <a:gd name="connsiteY4" fmla="*/ 3936570 h 4021138"/>
                <a:gd name="connsiteX5" fmla="*/ 216977 w 2665709"/>
                <a:gd name="connsiteY5" fmla="*/ 3941736 h 4021138"/>
                <a:gd name="connsiteX6" fmla="*/ 247973 w 2665709"/>
                <a:gd name="connsiteY6" fmla="*/ 3967566 h 4021138"/>
                <a:gd name="connsiteX7" fmla="*/ 263471 w 2665709"/>
                <a:gd name="connsiteY7" fmla="*/ 3977899 h 4021138"/>
                <a:gd name="connsiteX8" fmla="*/ 309966 w 2665709"/>
                <a:gd name="connsiteY8" fmla="*/ 3988231 h 4021138"/>
                <a:gd name="connsiteX9" fmla="*/ 371960 w 2665709"/>
                <a:gd name="connsiteY9" fmla="*/ 3977899 h 4021138"/>
                <a:gd name="connsiteX10" fmla="*/ 382292 w 2665709"/>
                <a:gd name="connsiteY10" fmla="*/ 3967566 h 4021138"/>
                <a:gd name="connsiteX11" fmla="*/ 397790 w 2665709"/>
                <a:gd name="connsiteY11" fmla="*/ 3962400 h 4021138"/>
                <a:gd name="connsiteX12" fmla="*/ 423621 w 2665709"/>
                <a:gd name="connsiteY12" fmla="*/ 3941736 h 4021138"/>
                <a:gd name="connsiteX13" fmla="*/ 454617 w 2665709"/>
                <a:gd name="connsiteY13" fmla="*/ 3926238 h 4021138"/>
                <a:gd name="connsiteX14" fmla="*/ 464949 w 2665709"/>
                <a:gd name="connsiteY14" fmla="*/ 3915905 h 4021138"/>
                <a:gd name="connsiteX15" fmla="*/ 480448 w 2665709"/>
                <a:gd name="connsiteY15" fmla="*/ 3910739 h 4021138"/>
                <a:gd name="connsiteX16" fmla="*/ 495946 w 2665709"/>
                <a:gd name="connsiteY16" fmla="*/ 3879743 h 4021138"/>
                <a:gd name="connsiteX17" fmla="*/ 506278 w 2665709"/>
                <a:gd name="connsiteY17" fmla="*/ 3828082 h 4021138"/>
                <a:gd name="connsiteX18" fmla="*/ 501112 w 2665709"/>
                <a:gd name="connsiteY18" fmla="*/ 3750590 h 4021138"/>
                <a:gd name="connsiteX19" fmla="*/ 495946 w 2665709"/>
                <a:gd name="connsiteY19" fmla="*/ 3729926 h 4021138"/>
                <a:gd name="connsiteX20" fmla="*/ 475282 w 2665709"/>
                <a:gd name="connsiteY20" fmla="*/ 3678265 h 4021138"/>
                <a:gd name="connsiteX21" fmla="*/ 464949 w 2665709"/>
                <a:gd name="connsiteY21" fmla="*/ 3667933 h 4021138"/>
                <a:gd name="connsiteX22" fmla="*/ 444285 w 2665709"/>
                <a:gd name="connsiteY22" fmla="*/ 3636936 h 4021138"/>
                <a:gd name="connsiteX23" fmla="*/ 423621 w 2665709"/>
                <a:gd name="connsiteY23" fmla="*/ 3611105 h 4021138"/>
                <a:gd name="connsiteX24" fmla="*/ 382292 w 2665709"/>
                <a:gd name="connsiteY24" fmla="*/ 3600773 h 4021138"/>
                <a:gd name="connsiteX25" fmla="*/ 340963 w 2665709"/>
                <a:gd name="connsiteY25" fmla="*/ 3564611 h 4021138"/>
                <a:gd name="connsiteX26" fmla="*/ 330631 w 2665709"/>
                <a:gd name="connsiteY26" fmla="*/ 3554278 h 4021138"/>
                <a:gd name="connsiteX27" fmla="*/ 315133 w 2665709"/>
                <a:gd name="connsiteY27" fmla="*/ 3497451 h 4021138"/>
                <a:gd name="connsiteX28" fmla="*/ 346129 w 2665709"/>
                <a:gd name="connsiteY28" fmla="*/ 3471621 h 4021138"/>
                <a:gd name="connsiteX29" fmla="*/ 377126 w 2665709"/>
                <a:gd name="connsiteY29" fmla="*/ 3461289 h 4021138"/>
                <a:gd name="connsiteX30" fmla="*/ 392624 w 2665709"/>
                <a:gd name="connsiteY30" fmla="*/ 3456122 h 4021138"/>
                <a:gd name="connsiteX31" fmla="*/ 423621 w 2665709"/>
                <a:gd name="connsiteY31" fmla="*/ 3435458 h 4021138"/>
                <a:gd name="connsiteX32" fmla="*/ 454617 w 2665709"/>
                <a:gd name="connsiteY32" fmla="*/ 3419960 h 4021138"/>
                <a:gd name="connsiteX33" fmla="*/ 470116 w 2665709"/>
                <a:gd name="connsiteY33" fmla="*/ 3404461 h 4021138"/>
                <a:gd name="connsiteX34" fmla="*/ 485614 w 2665709"/>
                <a:gd name="connsiteY34" fmla="*/ 3394129 h 4021138"/>
                <a:gd name="connsiteX35" fmla="*/ 490780 w 2665709"/>
                <a:gd name="connsiteY35" fmla="*/ 3378631 h 4021138"/>
                <a:gd name="connsiteX36" fmla="*/ 501112 w 2665709"/>
                <a:gd name="connsiteY36" fmla="*/ 3363133 h 4021138"/>
                <a:gd name="connsiteX37" fmla="*/ 511444 w 2665709"/>
                <a:gd name="connsiteY37" fmla="*/ 3321804 h 4021138"/>
                <a:gd name="connsiteX38" fmla="*/ 521777 w 2665709"/>
                <a:gd name="connsiteY38" fmla="*/ 3311472 h 4021138"/>
                <a:gd name="connsiteX39" fmla="*/ 516610 w 2665709"/>
                <a:gd name="connsiteY39" fmla="*/ 3285641 h 4021138"/>
                <a:gd name="connsiteX40" fmla="*/ 501112 w 2665709"/>
                <a:gd name="connsiteY40" fmla="*/ 3270143 h 4021138"/>
                <a:gd name="connsiteX41" fmla="*/ 480448 w 2665709"/>
                <a:gd name="connsiteY41" fmla="*/ 3254644 h 4021138"/>
                <a:gd name="connsiteX42" fmla="*/ 454617 w 2665709"/>
                <a:gd name="connsiteY42" fmla="*/ 3249478 h 4021138"/>
                <a:gd name="connsiteX43" fmla="*/ 330631 w 2665709"/>
                <a:gd name="connsiteY43" fmla="*/ 3244312 h 4021138"/>
                <a:gd name="connsiteX44" fmla="*/ 320299 w 2665709"/>
                <a:gd name="connsiteY44" fmla="*/ 3223648 h 4021138"/>
                <a:gd name="connsiteX45" fmla="*/ 309966 w 2665709"/>
                <a:gd name="connsiteY45" fmla="*/ 3208150 h 4021138"/>
                <a:gd name="connsiteX46" fmla="*/ 304800 w 2665709"/>
                <a:gd name="connsiteY46" fmla="*/ 3171987 h 4021138"/>
                <a:gd name="connsiteX47" fmla="*/ 299634 w 2665709"/>
                <a:gd name="connsiteY47" fmla="*/ 3156489 h 4021138"/>
                <a:gd name="connsiteX48" fmla="*/ 304800 w 2665709"/>
                <a:gd name="connsiteY48" fmla="*/ 3135824 h 4021138"/>
                <a:gd name="connsiteX49" fmla="*/ 325465 w 2665709"/>
                <a:gd name="connsiteY49" fmla="*/ 3078997 h 4021138"/>
                <a:gd name="connsiteX50" fmla="*/ 340963 w 2665709"/>
                <a:gd name="connsiteY50" fmla="*/ 3068665 h 4021138"/>
                <a:gd name="connsiteX51" fmla="*/ 356461 w 2665709"/>
                <a:gd name="connsiteY51" fmla="*/ 3037668 h 4021138"/>
                <a:gd name="connsiteX52" fmla="*/ 366794 w 2665709"/>
                <a:gd name="connsiteY52" fmla="*/ 3001505 h 4021138"/>
                <a:gd name="connsiteX53" fmla="*/ 371960 w 2665709"/>
                <a:gd name="connsiteY53" fmla="*/ 2794861 h 4021138"/>
                <a:gd name="connsiteX54" fmla="*/ 377126 w 2665709"/>
                <a:gd name="connsiteY54" fmla="*/ 2769031 h 4021138"/>
                <a:gd name="connsiteX55" fmla="*/ 371960 w 2665709"/>
                <a:gd name="connsiteY55" fmla="*/ 2707038 h 4021138"/>
                <a:gd name="connsiteX56" fmla="*/ 366794 w 2665709"/>
                <a:gd name="connsiteY56" fmla="*/ 2691539 h 4021138"/>
                <a:gd name="connsiteX57" fmla="*/ 356461 w 2665709"/>
                <a:gd name="connsiteY57" fmla="*/ 2681207 h 4021138"/>
                <a:gd name="connsiteX58" fmla="*/ 361627 w 2665709"/>
                <a:gd name="connsiteY58" fmla="*/ 2624380 h 4021138"/>
                <a:gd name="connsiteX59" fmla="*/ 382292 w 2665709"/>
                <a:gd name="connsiteY59" fmla="*/ 2598550 h 4021138"/>
                <a:gd name="connsiteX60" fmla="*/ 408122 w 2665709"/>
                <a:gd name="connsiteY60" fmla="*/ 2572719 h 4021138"/>
                <a:gd name="connsiteX61" fmla="*/ 454617 w 2665709"/>
                <a:gd name="connsiteY61" fmla="*/ 2562387 h 4021138"/>
                <a:gd name="connsiteX62" fmla="*/ 470116 w 2665709"/>
                <a:gd name="connsiteY62" fmla="*/ 2557221 h 4021138"/>
                <a:gd name="connsiteX63" fmla="*/ 485614 w 2665709"/>
                <a:gd name="connsiteY63" fmla="*/ 2546889 h 4021138"/>
                <a:gd name="connsiteX64" fmla="*/ 490780 w 2665709"/>
                <a:gd name="connsiteY64" fmla="*/ 2531390 h 4021138"/>
                <a:gd name="connsiteX65" fmla="*/ 511444 w 2665709"/>
                <a:gd name="connsiteY65" fmla="*/ 2500394 h 4021138"/>
                <a:gd name="connsiteX66" fmla="*/ 521777 w 2665709"/>
                <a:gd name="connsiteY66" fmla="*/ 2484895 h 4021138"/>
                <a:gd name="connsiteX67" fmla="*/ 547607 w 2665709"/>
                <a:gd name="connsiteY67" fmla="*/ 2438400 h 4021138"/>
                <a:gd name="connsiteX68" fmla="*/ 573438 w 2665709"/>
                <a:gd name="connsiteY68" fmla="*/ 2412570 h 4021138"/>
                <a:gd name="connsiteX69" fmla="*/ 594102 w 2665709"/>
                <a:gd name="connsiteY69" fmla="*/ 2376407 h 4021138"/>
                <a:gd name="connsiteX70" fmla="*/ 609600 w 2665709"/>
                <a:gd name="connsiteY70" fmla="*/ 2360909 h 4021138"/>
                <a:gd name="connsiteX71" fmla="*/ 635431 w 2665709"/>
                <a:gd name="connsiteY71" fmla="*/ 2314414 h 4021138"/>
                <a:gd name="connsiteX72" fmla="*/ 656095 w 2665709"/>
                <a:gd name="connsiteY72" fmla="*/ 2288583 h 4021138"/>
                <a:gd name="connsiteX73" fmla="*/ 661261 w 2665709"/>
                <a:gd name="connsiteY73" fmla="*/ 2273085 h 4021138"/>
                <a:gd name="connsiteX74" fmla="*/ 671594 w 2665709"/>
                <a:gd name="connsiteY74" fmla="*/ 2262753 h 4021138"/>
                <a:gd name="connsiteX75" fmla="*/ 681926 w 2665709"/>
                <a:gd name="connsiteY75" fmla="*/ 2247255 h 4021138"/>
                <a:gd name="connsiteX76" fmla="*/ 697424 w 2665709"/>
                <a:gd name="connsiteY76" fmla="*/ 2216258 h 4021138"/>
                <a:gd name="connsiteX77" fmla="*/ 702590 w 2665709"/>
                <a:gd name="connsiteY77" fmla="*/ 2200760 h 4021138"/>
                <a:gd name="connsiteX78" fmla="*/ 718088 w 2665709"/>
                <a:gd name="connsiteY78" fmla="*/ 2190428 h 4021138"/>
                <a:gd name="connsiteX79" fmla="*/ 743919 w 2665709"/>
                <a:gd name="connsiteY79" fmla="*/ 2143933 h 4021138"/>
                <a:gd name="connsiteX80" fmla="*/ 769749 w 2665709"/>
                <a:gd name="connsiteY80" fmla="*/ 2118102 h 4021138"/>
                <a:gd name="connsiteX81" fmla="*/ 780082 w 2665709"/>
                <a:gd name="connsiteY81" fmla="*/ 2107770 h 4021138"/>
                <a:gd name="connsiteX82" fmla="*/ 795580 w 2665709"/>
                <a:gd name="connsiteY82" fmla="*/ 2081939 h 4021138"/>
                <a:gd name="connsiteX83" fmla="*/ 821410 w 2665709"/>
                <a:gd name="connsiteY83" fmla="*/ 2056109 h 4021138"/>
                <a:gd name="connsiteX84" fmla="*/ 836909 w 2665709"/>
                <a:gd name="connsiteY84" fmla="*/ 2030278 h 4021138"/>
                <a:gd name="connsiteX85" fmla="*/ 842075 w 2665709"/>
                <a:gd name="connsiteY85" fmla="*/ 2014780 h 4021138"/>
                <a:gd name="connsiteX86" fmla="*/ 857573 w 2665709"/>
                <a:gd name="connsiteY86" fmla="*/ 2009614 h 4021138"/>
                <a:gd name="connsiteX87" fmla="*/ 867905 w 2665709"/>
                <a:gd name="connsiteY87" fmla="*/ 1994116 h 4021138"/>
                <a:gd name="connsiteX88" fmla="*/ 893736 w 2665709"/>
                <a:gd name="connsiteY88" fmla="*/ 1973451 h 4021138"/>
                <a:gd name="connsiteX89" fmla="*/ 904068 w 2665709"/>
                <a:gd name="connsiteY89" fmla="*/ 1957953 h 4021138"/>
                <a:gd name="connsiteX90" fmla="*/ 909234 w 2665709"/>
                <a:gd name="connsiteY90" fmla="*/ 1942455 h 4021138"/>
                <a:gd name="connsiteX91" fmla="*/ 924733 w 2665709"/>
                <a:gd name="connsiteY91" fmla="*/ 1937289 h 4021138"/>
                <a:gd name="connsiteX92" fmla="*/ 935065 w 2665709"/>
                <a:gd name="connsiteY92" fmla="*/ 1926956 h 4021138"/>
                <a:gd name="connsiteX93" fmla="*/ 945397 w 2665709"/>
                <a:gd name="connsiteY93" fmla="*/ 1911458 h 4021138"/>
                <a:gd name="connsiteX94" fmla="*/ 976394 w 2665709"/>
                <a:gd name="connsiteY94" fmla="*/ 1880461 h 4021138"/>
                <a:gd name="connsiteX95" fmla="*/ 1002224 w 2665709"/>
                <a:gd name="connsiteY95" fmla="*/ 1854631 h 4021138"/>
                <a:gd name="connsiteX96" fmla="*/ 1012556 w 2665709"/>
                <a:gd name="connsiteY96" fmla="*/ 1839133 h 4021138"/>
                <a:gd name="connsiteX97" fmla="*/ 1033221 w 2665709"/>
                <a:gd name="connsiteY97" fmla="*/ 1818468 h 4021138"/>
                <a:gd name="connsiteX98" fmla="*/ 1059051 w 2665709"/>
                <a:gd name="connsiteY98" fmla="*/ 1771973 h 4021138"/>
                <a:gd name="connsiteX99" fmla="*/ 1074549 w 2665709"/>
                <a:gd name="connsiteY99" fmla="*/ 1761641 h 4021138"/>
                <a:gd name="connsiteX100" fmla="*/ 1084882 w 2665709"/>
                <a:gd name="connsiteY100" fmla="*/ 1725478 h 4021138"/>
                <a:gd name="connsiteX101" fmla="*/ 1095214 w 2665709"/>
                <a:gd name="connsiteY101" fmla="*/ 1694482 h 4021138"/>
                <a:gd name="connsiteX102" fmla="*/ 1100380 w 2665709"/>
                <a:gd name="connsiteY102" fmla="*/ 1678983 h 4021138"/>
                <a:gd name="connsiteX103" fmla="*/ 1110712 w 2665709"/>
                <a:gd name="connsiteY103" fmla="*/ 1637655 h 4021138"/>
                <a:gd name="connsiteX104" fmla="*/ 1126210 w 2665709"/>
                <a:gd name="connsiteY104" fmla="*/ 1585994 h 4021138"/>
                <a:gd name="connsiteX105" fmla="*/ 1131377 w 2665709"/>
                <a:gd name="connsiteY105" fmla="*/ 1570495 h 4021138"/>
                <a:gd name="connsiteX106" fmla="*/ 1146875 w 2665709"/>
                <a:gd name="connsiteY106" fmla="*/ 1554997 h 4021138"/>
                <a:gd name="connsiteX107" fmla="*/ 1157207 w 2665709"/>
                <a:gd name="connsiteY107" fmla="*/ 1524000 h 4021138"/>
                <a:gd name="connsiteX108" fmla="*/ 1162373 w 2665709"/>
                <a:gd name="connsiteY108" fmla="*/ 1508502 h 4021138"/>
                <a:gd name="connsiteX109" fmla="*/ 1177871 w 2665709"/>
                <a:gd name="connsiteY109" fmla="*/ 1493004 h 4021138"/>
                <a:gd name="connsiteX110" fmla="*/ 1183038 w 2665709"/>
                <a:gd name="connsiteY110" fmla="*/ 1477505 h 4021138"/>
                <a:gd name="connsiteX111" fmla="*/ 1193370 w 2665709"/>
                <a:gd name="connsiteY111" fmla="*/ 1462007 h 4021138"/>
                <a:gd name="connsiteX112" fmla="*/ 1198536 w 2665709"/>
                <a:gd name="connsiteY112" fmla="*/ 1441343 h 4021138"/>
                <a:gd name="connsiteX113" fmla="*/ 1224366 w 2665709"/>
                <a:gd name="connsiteY113" fmla="*/ 1415512 h 4021138"/>
                <a:gd name="connsiteX114" fmla="*/ 1239865 w 2665709"/>
                <a:gd name="connsiteY114" fmla="*/ 1384516 h 4021138"/>
                <a:gd name="connsiteX115" fmla="*/ 1255363 w 2665709"/>
                <a:gd name="connsiteY115" fmla="*/ 1379350 h 4021138"/>
                <a:gd name="connsiteX116" fmla="*/ 1260529 w 2665709"/>
                <a:gd name="connsiteY116" fmla="*/ 1363851 h 4021138"/>
                <a:gd name="connsiteX117" fmla="*/ 1291526 w 2665709"/>
                <a:gd name="connsiteY117" fmla="*/ 1343187 h 4021138"/>
                <a:gd name="connsiteX118" fmla="*/ 1296692 w 2665709"/>
                <a:gd name="connsiteY118" fmla="*/ 1327689 h 4021138"/>
                <a:gd name="connsiteX119" fmla="*/ 1322522 w 2665709"/>
                <a:gd name="connsiteY119" fmla="*/ 1307024 h 4021138"/>
                <a:gd name="connsiteX120" fmla="*/ 1332855 w 2665709"/>
                <a:gd name="connsiteY120" fmla="*/ 1296692 h 4021138"/>
                <a:gd name="connsiteX121" fmla="*/ 1348353 w 2665709"/>
                <a:gd name="connsiteY121" fmla="*/ 1291526 h 4021138"/>
                <a:gd name="connsiteX122" fmla="*/ 1544665 w 2665709"/>
                <a:gd name="connsiteY122" fmla="*/ 1286360 h 4021138"/>
                <a:gd name="connsiteX123" fmla="*/ 1580827 w 2665709"/>
                <a:gd name="connsiteY123" fmla="*/ 1281194 h 4021138"/>
                <a:gd name="connsiteX124" fmla="*/ 1596326 w 2665709"/>
                <a:gd name="connsiteY124" fmla="*/ 1276028 h 4021138"/>
                <a:gd name="connsiteX125" fmla="*/ 1616990 w 2665709"/>
                <a:gd name="connsiteY125" fmla="*/ 1270861 h 4021138"/>
                <a:gd name="connsiteX126" fmla="*/ 1663485 w 2665709"/>
                <a:gd name="connsiteY126" fmla="*/ 1250197 h 4021138"/>
                <a:gd name="connsiteX127" fmla="*/ 1678983 w 2665709"/>
                <a:gd name="connsiteY127" fmla="*/ 1245031 h 4021138"/>
                <a:gd name="connsiteX128" fmla="*/ 1694482 w 2665709"/>
                <a:gd name="connsiteY128" fmla="*/ 1239865 h 4021138"/>
                <a:gd name="connsiteX129" fmla="*/ 1704814 w 2665709"/>
                <a:gd name="connsiteY129" fmla="*/ 1224366 h 4021138"/>
                <a:gd name="connsiteX130" fmla="*/ 1725478 w 2665709"/>
                <a:gd name="connsiteY130" fmla="*/ 1214034 h 4021138"/>
                <a:gd name="connsiteX131" fmla="*/ 1740977 w 2665709"/>
                <a:gd name="connsiteY131" fmla="*/ 1203702 h 4021138"/>
                <a:gd name="connsiteX132" fmla="*/ 1766807 w 2665709"/>
                <a:gd name="connsiteY132" fmla="*/ 1183038 h 4021138"/>
                <a:gd name="connsiteX133" fmla="*/ 1797804 w 2665709"/>
                <a:gd name="connsiteY133" fmla="*/ 1162373 h 4021138"/>
                <a:gd name="connsiteX134" fmla="*/ 1808136 w 2665709"/>
                <a:gd name="connsiteY134" fmla="*/ 1146875 h 4021138"/>
                <a:gd name="connsiteX135" fmla="*/ 1823634 w 2665709"/>
                <a:gd name="connsiteY135" fmla="*/ 1141709 h 4021138"/>
                <a:gd name="connsiteX136" fmla="*/ 1839133 w 2665709"/>
                <a:gd name="connsiteY136" fmla="*/ 1131377 h 4021138"/>
                <a:gd name="connsiteX137" fmla="*/ 1859797 w 2665709"/>
                <a:gd name="connsiteY137" fmla="*/ 1105546 h 4021138"/>
                <a:gd name="connsiteX138" fmla="*/ 1880461 w 2665709"/>
                <a:gd name="connsiteY138" fmla="*/ 1074550 h 4021138"/>
                <a:gd name="connsiteX139" fmla="*/ 1890794 w 2665709"/>
                <a:gd name="connsiteY139" fmla="*/ 1043553 h 4021138"/>
                <a:gd name="connsiteX140" fmla="*/ 1895960 w 2665709"/>
                <a:gd name="connsiteY140" fmla="*/ 1028055 h 4021138"/>
                <a:gd name="connsiteX141" fmla="*/ 1906292 w 2665709"/>
                <a:gd name="connsiteY141" fmla="*/ 1017722 h 4021138"/>
                <a:gd name="connsiteX142" fmla="*/ 1911458 w 2665709"/>
                <a:gd name="connsiteY142" fmla="*/ 1002224 h 4021138"/>
                <a:gd name="connsiteX143" fmla="*/ 1932122 w 2665709"/>
                <a:gd name="connsiteY143" fmla="*/ 971228 h 4021138"/>
                <a:gd name="connsiteX144" fmla="*/ 1937288 w 2665709"/>
                <a:gd name="connsiteY144" fmla="*/ 955729 h 4021138"/>
                <a:gd name="connsiteX145" fmla="*/ 1947621 w 2665709"/>
                <a:gd name="connsiteY145" fmla="*/ 945397 h 4021138"/>
                <a:gd name="connsiteX146" fmla="*/ 1957953 w 2665709"/>
                <a:gd name="connsiteY146" fmla="*/ 929899 h 4021138"/>
                <a:gd name="connsiteX147" fmla="*/ 1963119 w 2665709"/>
                <a:gd name="connsiteY147" fmla="*/ 914400 h 4021138"/>
                <a:gd name="connsiteX148" fmla="*/ 1994116 w 2665709"/>
                <a:gd name="connsiteY148" fmla="*/ 873072 h 4021138"/>
                <a:gd name="connsiteX149" fmla="*/ 1999282 w 2665709"/>
                <a:gd name="connsiteY149" fmla="*/ 857573 h 4021138"/>
                <a:gd name="connsiteX150" fmla="*/ 2019946 w 2665709"/>
                <a:gd name="connsiteY150" fmla="*/ 826577 h 4021138"/>
                <a:gd name="connsiteX151" fmla="*/ 2030278 w 2665709"/>
                <a:gd name="connsiteY151" fmla="*/ 811078 h 4021138"/>
                <a:gd name="connsiteX152" fmla="*/ 2040610 w 2665709"/>
                <a:gd name="connsiteY152" fmla="*/ 795580 h 4021138"/>
                <a:gd name="connsiteX153" fmla="*/ 2045777 w 2665709"/>
                <a:gd name="connsiteY153" fmla="*/ 780082 h 4021138"/>
                <a:gd name="connsiteX154" fmla="*/ 2061275 w 2665709"/>
                <a:gd name="connsiteY154" fmla="*/ 769750 h 4021138"/>
                <a:gd name="connsiteX155" fmla="*/ 2081939 w 2665709"/>
                <a:gd name="connsiteY155" fmla="*/ 743919 h 4021138"/>
                <a:gd name="connsiteX156" fmla="*/ 2097438 w 2665709"/>
                <a:gd name="connsiteY156" fmla="*/ 733587 h 4021138"/>
                <a:gd name="connsiteX157" fmla="*/ 2138766 w 2665709"/>
                <a:gd name="connsiteY157" fmla="*/ 702590 h 4021138"/>
                <a:gd name="connsiteX158" fmla="*/ 2149099 w 2665709"/>
                <a:gd name="connsiteY158" fmla="*/ 692258 h 4021138"/>
                <a:gd name="connsiteX159" fmla="*/ 2164597 w 2665709"/>
                <a:gd name="connsiteY159" fmla="*/ 687092 h 4021138"/>
                <a:gd name="connsiteX160" fmla="*/ 2185261 w 2665709"/>
                <a:gd name="connsiteY160" fmla="*/ 661261 h 4021138"/>
                <a:gd name="connsiteX161" fmla="*/ 2216258 w 2665709"/>
                <a:gd name="connsiteY161" fmla="*/ 650929 h 4021138"/>
                <a:gd name="connsiteX162" fmla="*/ 2236922 w 2665709"/>
                <a:gd name="connsiteY162" fmla="*/ 640597 h 4021138"/>
                <a:gd name="connsiteX163" fmla="*/ 2262753 w 2665709"/>
                <a:gd name="connsiteY163" fmla="*/ 625099 h 4021138"/>
                <a:gd name="connsiteX164" fmla="*/ 2288583 w 2665709"/>
                <a:gd name="connsiteY164" fmla="*/ 599268 h 4021138"/>
                <a:gd name="connsiteX165" fmla="*/ 2298916 w 2665709"/>
                <a:gd name="connsiteY165" fmla="*/ 588936 h 4021138"/>
                <a:gd name="connsiteX166" fmla="*/ 2314414 w 2665709"/>
                <a:gd name="connsiteY166" fmla="*/ 583770 h 4021138"/>
                <a:gd name="connsiteX167" fmla="*/ 2345410 w 2665709"/>
                <a:gd name="connsiteY167" fmla="*/ 552773 h 4021138"/>
                <a:gd name="connsiteX168" fmla="*/ 2355743 w 2665709"/>
                <a:gd name="connsiteY168" fmla="*/ 542441 h 4021138"/>
                <a:gd name="connsiteX169" fmla="*/ 2381573 w 2665709"/>
                <a:gd name="connsiteY169" fmla="*/ 516611 h 4021138"/>
                <a:gd name="connsiteX170" fmla="*/ 2407404 w 2665709"/>
                <a:gd name="connsiteY170" fmla="*/ 501112 h 4021138"/>
                <a:gd name="connsiteX171" fmla="*/ 2422902 w 2665709"/>
                <a:gd name="connsiteY171" fmla="*/ 490780 h 4021138"/>
                <a:gd name="connsiteX172" fmla="*/ 2495227 w 2665709"/>
                <a:gd name="connsiteY172" fmla="*/ 480448 h 4021138"/>
                <a:gd name="connsiteX173" fmla="*/ 2526224 w 2665709"/>
                <a:gd name="connsiteY173" fmla="*/ 470116 h 4021138"/>
                <a:gd name="connsiteX174" fmla="*/ 2536556 w 2665709"/>
                <a:gd name="connsiteY174" fmla="*/ 454617 h 4021138"/>
                <a:gd name="connsiteX175" fmla="*/ 2567553 w 2665709"/>
                <a:gd name="connsiteY175" fmla="*/ 444285 h 4021138"/>
                <a:gd name="connsiteX176" fmla="*/ 2598549 w 2665709"/>
                <a:gd name="connsiteY176" fmla="*/ 423621 h 4021138"/>
                <a:gd name="connsiteX177" fmla="*/ 2614048 w 2665709"/>
                <a:gd name="connsiteY177" fmla="*/ 413289 h 4021138"/>
                <a:gd name="connsiteX178" fmla="*/ 2629546 w 2665709"/>
                <a:gd name="connsiteY178" fmla="*/ 408122 h 4021138"/>
                <a:gd name="connsiteX179" fmla="*/ 2655377 w 2665709"/>
                <a:gd name="connsiteY179" fmla="*/ 387458 h 4021138"/>
                <a:gd name="connsiteX180" fmla="*/ 2665709 w 2665709"/>
                <a:gd name="connsiteY180" fmla="*/ 371960 h 4021138"/>
                <a:gd name="connsiteX181" fmla="*/ 2660543 w 2665709"/>
                <a:gd name="connsiteY181" fmla="*/ 356461 h 4021138"/>
                <a:gd name="connsiteX182" fmla="*/ 2645044 w 2665709"/>
                <a:gd name="connsiteY182" fmla="*/ 351295 h 4021138"/>
                <a:gd name="connsiteX183" fmla="*/ 2629546 w 2665709"/>
                <a:gd name="connsiteY183" fmla="*/ 340963 h 4021138"/>
                <a:gd name="connsiteX184" fmla="*/ 2598549 w 2665709"/>
                <a:gd name="connsiteY184" fmla="*/ 330631 h 4021138"/>
                <a:gd name="connsiteX185" fmla="*/ 2577885 w 2665709"/>
                <a:gd name="connsiteY185" fmla="*/ 304800 h 4021138"/>
                <a:gd name="connsiteX186" fmla="*/ 2557221 w 2665709"/>
                <a:gd name="connsiteY186" fmla="*/ 273804 h 4021138"/>
                <a:gd name="connsiteX187" fmla="*/ 2552055 w 2665709"/>
                <a:gd name="connsiteY187" fmla="*/ 258305 h 4021138"/>
                <a:gd name="connsiteX188" fmla="*/ 2541722 w 2665709"/>
                <a:gd name="connsiteY188" fmla="*/ 247973 h 4021138"/>
                <a:gd name="connsiteX189" fmla="*/ 2536556 w 2665709"/>
                <a:gd name="connsiteY189" fmla="*/ 216977 h 4021138"/>
                <a:gd name="connsiteX190" fmla="*/ 2531390 w 2665709"/>
                <a:gd name="connsiteY190" fmla="*/ 201478 h 4021138"/>
                <a:gd name="connsiteX191" fmla="*/ 2515892 w 2665709"/>
                <a:gd name="connsiteY191" fmla="*/ 165316 h 4021138"/>
                <a:gd name="connsiteX192" fmla="*/ 2479729 w 2665709"/>
                <a:gd name="connsiteY192" fmla="*/ 139485 h 4021138"/>
                <a:gd name="connsiteX193" fmla="*/ 2464231 w 2665709"/>
                <a:gd name="connsiteY193" fmla="*/ 129153 h 4021138"/>
                <a:gd name="connsiteX194" fmla="*/ 2433234 w 2665709"/>
                <a:gd name="connsiteY194" fmla="*/ 118821 h 4021138"/>
                <a:gd name="connsiteX195" fmla="*/ 2402238 w 2665709"/>
                <a:gd name="connsiteY195" fmla="*/ 108489 h 4021138"/>
                <a:gd name="connsiteX196" fmla="*/ 2386739 w 2665709"/>
                <a:gd name="connsiteY196" fmla="*/ 103322 h 4021138"/>
                <a:gd name="connsiteX197" fmla="*/ 2371241 w 2665709"/>
                <a:gd name="connsiteY197" fmla="*/ 92990 h 4021138"/>
                <a:gd name="connsiteX198" fmla="*/ 2340244 w 2665709"/>
                <a:gd name="connsiteY198" fmla="*/ 87824 h 4021138"/>
                <a:gd name="connsiteX199" fmla="*/ 2293749 w 2665709"/>
                <a:gd name="connsiteY199" fmla="*/ 72326 h 4021138"/>
                <a:gd name="connsiteX200" fmla="*/ 2278251 w 2665709"/>
                <a:gd name="connsiteY200" fmla="*/ 67160 h 4021138"/>
                <a:gd name="connsiteX201" fmla="*/ 2262753 w 2665709"/>
                <a:gd name="connsiteY201" fmla="*/ 56828 h 4021138"/>
                <a:gd name="connsiteX202" fmla="*/ 2231756 w 2665709"/>
                <a:gd name="connsiteY202" fmla="*/ 46495 h 4021138"/>
                <a:gd name="connsiteX203" fmla="*/ 2216258 w 2665709"/>
                <a:gd name="connsiteY203" fmla="*/ 36163 h 4021138"/>
                <a:gd name="connsiteX204" fmla="*/ 2200760 w 2665709"/>
                <a:gd name="connsiteY204" fmla="*/ 30997 h 4021138"/>
                <a:gd name="connsiteX205" fmla="*/ 2190427 w 2665709"/>
                <a:gd name="connsiteY205" fmla="*/ 20665 h 4021138"/>
                <a:gd name="connsiteX206" fmla="*/ 2159431 w 2665709"/>
                <a:gd name="connsiteY206" fmla="*/ 10333 h 4021138"/>
                <a:gd name="connsiteX207" fmla="*/ 2143933 w 2665709"/>
                <a:gd name="connsiteY207" fmla="*/ 5166 h 4021138"/>
                <a:gd name="connsiteX208" fmla="*/ 2128434 w 2665709"/>
                <a:gd name="connsiteY208" fmla="*/ 0 h 4021138"/>
                <a:gd name="connsiteX209" fmla="*/ 1999282 w 2665709"/>
                <a:gd name="connsiteY209" fmla="*/ 5166 h 4021138"/>
                <a:gd name="connsiteX210" fmla="*/ 1988949 w 2665709"/>
                <a:gd name="connsiteY210" fmla="*/ 15499 h 4021138"/>
                <a:gd name="connsiteX211" fmla="*/ 1968285 w 2665709"/>
                <a:gd name="connsiteY211" fmla="*/ 20665 h 4021138"/>
                <a:gd name="connsiteX212" fmla="*/ 1952787 w 2665709"/>
                <a:gd name="connsiteY212" fmla="*/ 30997 h 4021138"/>
                <a:gd name="connsiteX213" fmla="*/ 1937288 w 2665709"/>
                <a:gd name="connsiteY213" fmla="*/ 36163 h 4021138"/>
                <a:gd name="connsiteX214" fmla="*/ 1926956 w 2665709"/>
                <a:gd name="connsiteY214" fmla="*/ 51661 h 4021138"/>
                <a:gd name="connsiteX215" fmla="*/ 1901126 w 2665709"/>
                <a:gd name="connsiteY215" fmla="*/ 72326 h 4021138"/>
                <a:gd name="connsiteX216" fmla="*/ 1890794 w 2665709"/>
                <a:gd name="connsiteY216" fmla="*/ 87824 h 4021138"/>
                <a:gd name="connsiteX217" fmla="*/ 1864963 w 2665709"/>
                <a:gd name="connsiteY217" fmla="*/ 108489 h 4021138"/>
                <a:gd name="connsiteX218" fmla="*/ 1844299 w 2665709"/>
                <a:gd name="connsiteY218" fmla="*/ 139485 h 4021138"/>
                <a:gd name="connsiteX219" fmla="*/ 1833966 w 2665709"/>
                <a:gd name="connsiteY219" fmla="*/ 154983 h 4021138"/>
                <a:gd name="connsiteX220" fmla="*/ 1823634 w 2665709"/>
                <a:gd name="connsiteY220" fmla="*/ 185980 h 4021138"/>
                <a:gd name="connsiteX221" fmla="*/ 1818468 w 2665709"/>
                <a:gd name="connsiteY221" fmla="*/ 201478 h 4021138"/>
                <a:gd name="connsiteX222" fmla="*/ 1808136 w 2665709"/>
                <a:gd name="connsiteY222" fmla="*/ 289302 h 4021138"/>
                <a:gd name="connsiteX223" fmla="*/ 1797804 w 2665709"/>
                <a:gd name="connsiteY223" fmla="*/ 304800 h 4021138"/>
                <a:gd name="connsiteX224" fmla="*/ 1792638 w 2665709"/>
                <a:gd name="connsiteY224" fmla="*/ 320299 h 4021138"/>
                <a:gd name="connsiteX225" fmla="*/ 1777139 w 2665709"/>
                <a:gd name="connsiteY225" fmla="*/ 325465 h 4021138"/>
                <a:gd name="connsiteX226" fmla="*/ 1761641 w 2665709"/>
                <a:gd name="connsiteY226" fmla="*/ 335797 h 4021138"/>
                <a:gd name="connsiteX227" fmla="*/ 1746143 w 2665709"/>
                <a:gd name="connsiteY227" fmla="*/ 340963 h 4021138"/>
                <a:gd name="connsiteX228" fmla="*/ 1678983 w 2665709"/>
                <a:gd name="connsiteY228" fmla="*/ 351295 h 4021138"/>
                <a:gd name="connsiteX229" fmla="*/ 1632488 w 2665709"/>
                <a:gd name="connsiteY229" fmla="*/ 361628 h 4021138"/>
                <a:gd name="connsiteX230" fmla="*/ 1616990 w 2665709"/>
                <a:gd name="connsiteY230" fmla="*/ 371960 h 4021138"/>
                <a:gd name="connsiteX231" fmla="*/ 1591160 w 2665709"/>
                <a:gd name="connsiteY231" fmla="*/ 377126 h 4021138"/>
                <a:gd name="connsiteX232" fmla="*/ 1570495 w 2665709"/>
                <a:gd name="connsiteY232" fmla="*/ 382292 h 4021138"/>
                <a:gd name="connsiteX233" fmla="*/ 1554997 w 2665709"/>
                <a:gd name="connsiteY233" fmla="*/ 387458 h 4021138"/>
                <a:gd name="connsiteX234" fmla="*/ 1518834 w 2665709"/>
                <a:gd name="connsiteY234" fmla="*/ 397790 h 4021138"/>
                <a:gd name="connsiteX235" fmla="*/ 1472339 w 2665709"/>
                <a:gd name="connsiteY235" fmla="*/ 418455 h 4021138"/>
                <a:gd name="connsiteX236" fmla="*/ 1456841 w 2665709"/>
                <a:gd name="connsiteY236" fmla="*/ 423621 h 4021138"/>
                <a:gd name="connsiteX237" fmla="*/ 1441343 w 2665709"/>
                <a:gd name="connsiteY237" fmla="*/ 428787 h 4021138"/>
                <a:gd name="connsiteX238" fmla="*/ 1405180 w 2665709"/>
                <a:gd name="connsiteY238" fmla="*/ 454617 h 4021138"/>
                <a:gd name="connsiteX239" fmla="*/ 1374183 w 2665709"/>
                <a:gd name="connsiteY239" fmla="*/ 475282 h 4021138"/>
                <a:gd name="connsiteX240" fmla="*/ 1358685 w 2665709"/>
                <a:gd name="connsiteY240" fmla="*/ 485614 h 4021138"/>
                <a:gd name="connsiteX241" fmla="*/ 1327688 w 2665709"/>
                <a:gd name="connsiteY241" fmla="*/ 511444 h 4021138"/>
                <a:gd name="connsiteX242" fmla="*/ 1317356 w 2665709"/>
                <a:gd name="connsiteY242" fmla="*/ 521777 h 4021138"/>
                <a:gd name="connsiteX243" fmla="*/ 1286360 w 2665709"/>
                <a:gd name="connsiteY243" fmla="*/ 542441 h 4021138"/>
                <a:gd name="connsiteX244" fmla="*/ 1270861 w 2665709"/>
                <a:gd name="connsiteY244" fmla="*/ 552773 h 4021138"/>
                <a:gd name="connsiteX245" fmla="*/ 1260529 w 2665709"/>
                <a:gd name="connsiteY245" fmla="*/ 568272 h 4021138"/>
                <a:gd name="connsiteX246" fmla="*/ 1245031 w 2665709"/>
                <a:gd name="connsiteY246" fmla="*/ 573438 h 4021138"/>
                <a:gd name="connsiteX247" fmla="*/ 1229533 w 2665709"/>
                <a:gd name="connsiteY247" fmla="*/ 583770 h 4021138"/>
                <a:gd name="connsiteX248" fmla="*/ 1224366 w 2665709"/>
                <a:gd name="connsiteY248" fmla="*/ 599268 h 4021138"/>
                <a:gd name="connsiteX249" fmla="*/ 1193370 w 2665709"/>
                <a:gd name="connsiteY249" fmla="*/ 619933 h 4021138"/>
                <a:gd name="connsiteX250" fmla="*/ 1177871 w 2665709"/>
                <a:gd name="connsiteY250" fmla="*/ 630265 h 4021138"/>
                <a:gd name="connsiteX251" fmla="*/ 1146875 w 2665709"/>
                <a:gd name="connsiteY251" fmla="*/ 656095 h 4021138"/>
                <a:gd name="connsiteX252" fmla="*/ 1126210 w 2665709"/>
                <a:gd name="connsiteY252" fmla="*/ 676760 h 4021138"/>
                <a:gd name="connsiteX253" fmla="*/ 1110712 w 2665709"/>
                <a:gd name="connsiteY253" fmla="*/ 692258 h 4021138"/>
                <a:gd name="connsiteX254" fmla="*/ 1095214 w 2665709"/>
                <a:gd name="connsiteY254" fmla="*/ 702590 h 4021138"/>
                <a:gd name="connsiteX255" fmla="*/ 1084882 w 2665709"/>
                <a:gd name="connsiteY255" fmla="*/ 718089 h 4021138"/>
                <a:gd name="connsiteX256" fmla="*/ 1069383 w 2665709"/>
                <a:gd name="connsiteY256" fmla="*/ 723255 h 4021138"/>
                <a:gd name="connsiteX257" fmla="*/ 1059051 w 2665709"/>
                <a:gd name="connsiteY257" fmla="*/ 754251 h 4021138"/>
                <a:gd name="connsiteX258" fmla="*/ 1048719 w 2665709"/>
                <a:gd name="connsiteY258" fmla="*/ 774916 h 4021138"/>
                <a:gd name="connsiteX259" fmla="*/ 1043553 w 2665709"/>
                <a:gd name="connsiteY259" fmla="*/ 790414 h 4021138"/>
                <a:gd name="connsiteX260" fmla="*/ 1022888 w 2665709"/>
                <a:gd name="connsiteY260" fmla="*/ 821411 h 4021138"/>
                <a:gd name="connsiteX261" fmla="*/ 1012556 w 2665709"/>
                <a:gd name="connsiteY261" fmla="*/ 852407 h 4021138"/>
                <a:gd name="connsiteX262" fmla="*/ 1007390 w 2665709"/>
                <a:gd name="connsiteY262" fmla="*/ 867905 h 4021138"/>
                <a:gd name="connsiteX263" fmla="*/ 997058 w 2665709"/>
                <a:gd name="connsiteY263" fmla="*/ 888570 h 4021138"/>
                <a:gd name="connsiteX264" fmla="*/ 991892 w 2665709"/>
                <a:gd name="connsiteY264" fmla="*/ 909234 h 4021138"/>
                <a:gd name="connsiteX265" fmla="*/ 981560 w 2665709"/>
                <a:gd name="connsiteY265" fmla="*/ 960895 h 4021138"/>
                <a:gd name="connsiteX266" fmla="*/ 971227 w 2665709"/>
                <a:gd name="connsiteY266" fmla="*/ 991892 h 4021138"/>
                <a:gd name="connsiteX267" fmla="*/ 940231 w 2665709"/>
                <a:gd name="connsiteY267" fmla="*/ 1012556 h 4021138"/>
                <a:gd name="connsiteX268" fmla="*/ 919566 w 2665709"/>
                <a:gd name="connsiteY268" fmla="*/ 1033221 h 4021138"/>
                <a:gd name="connsiteX269" fmla="*/ 898902 w 2665709"/>
                <a:gd name="connsiteY269" fmla="*/ 1038387 h 4021138"/>
                <a:gd name="connsiteX270" fmla="*/ 883404 w 2665709"/>
                <a:gd name="connsiteY270" fmla="*/ 1048719 h 4021138"/>
                <a:gd name="connsiteX271" fmla="*/ 862739 w 2665709"/>
                <a:gd name="connsiteY271" fmla="*/ 1074550 h 4021138"/>
                <a:gd name="connsiteX272" fmla="*/ 847241 w 2665709"/>
                <a:gd name="connsiteY272" fmla="*/ 1079716 h 4021138"/>
                <a:gd name="connsiteX273" fmla="*/ 836909 w 2665709"/>
                <a:gd name="connsiteY273" fmla="*/ 1110712 h 4021138"/>
                <a:gd name="connsiteX274" fmla="*/ 831743 w 2665709"/>
                <a:gd name="connsiteY274" fmla="*/ 1126211 h 4021138"/>
                <a:gd name="connsiteX275" fmla="*/ 821410 w 2665709"/>
                <a:gd name="connsiteY275" fmla="*/ 1198536 h 4021138"/>
                <a:gd name="connsiteX276" fmla="*/ 805912 w 2665709"/>
                <a:gd name="connsiteY276" fmla="*/ 1245031 h 4021138"/>
                <a:gd name="connsiteX277" fmla="*/ 800746 w 2665709"/>
                <a:gd name="connsiteY277" fmla="*/ 1260529 h 4021138"/>
                <a:gd name="connsiteX278" fmla="*/ 785248 w 2665709"/>
                <a:gd name="connsiteY278" fmla="*/ 1291526 h 4021138"/>
                <a:gd name="connsiteX279" fmla="*/ 769749 w 2665709"/>
                <a:gd name="connsiteY279" fmla="*/ 1296692 h 4021138"/>
                <a:gd name="connsiteX280" fmla="*/ 738753 w 2665709"/>
                <a:gd name="connsiteY280" fmla="*/ 1317356 h 4021138"/>
                <a:gd name="connsiteX281" fmla="*/ 718088 w 2665709"/>
                <a:gd name="connsiteY281" fmla="*/ 1338021 h 4021138"/>
                <a:gd name="connsiteX282" fmla="*/ 702590 w 2665709"/>
                <a:gd name="connsiteY282" fmla="*/ 1343187 h 4021138"/>
                <a:gd name="connsiteX283" fmla="*/ 671594 w 2665709"/>
                <a:gd name="connsiteY283" fmla="*/ 1363851 h 4021138"/>
                <a:gd name="connsiteX284" fmla="*/ 656095 w 2665709"/>
                <a:gd name="connsiteY284" fmla="*/ 1394848 h 4021138"/>
                <a:gd name="connsiteX285" fmla="*/ 640597 w 2665709"/>
                <a:gd name="connsiteY285" fmla="*/ 1405180 h 4021138"/>
                <a:gd name="connsiteX286" fmla="*/ 614766 w 2665709"/>
                <a:gd name="connsiteY286" fmla="*/ 1482672 h 4021138"/>
                <a:gd name="connsiteX287" fmla="*/ 609600 w 2665709"/>
                <a:gd name="connsiteY287" fmla="*/ 1498170 h 4021138"/>
                <a:gd name="connsiteX288" fmla="*/ 604434 w 2665709"/>
                <a:gd name="connsiteY288" fmla="*/ 1513668 h 4021138"/>
                <a:gd name="connsiteX289" fmla="*/ 588936 w 2665709"/>
                <a:gd name="connsiteY289" fmla="*/ 1524000 h 4021138"/>
                <a:gd name="connsiteX290" fmla="*/ 568271 w 2665709"/>
                <a:gd name="connsiteY290" fmla="*/ 1544665 h 4021138"/>
                <a:gd name="connsiteX291" fmla="*/ 537275 w 2665709"/>
                <a:gd name="connsiteY291" fmla="*/ 1554997 h 4021138"/>
                <a:gd name="connsiteX292" fmla="*/ 521777 w 2665709"/>
                <a:gd name="connsiteY292" fmla="*/ 1560163 h 4021138"/>
                <a:gd name="connsiteX293" fmla="*/ 495946 w 2665709"/>
                <a:gd name="connsiteY293" fmla="*/ 1591160 h 4021138"/>
                <a:gd name="connsiteX294" fmla="*/ 480448 w 2665709"/>
                <a:gd name="connsiteY294" fmla="*/ 1601492 h 4021138"/>
                <a:gd name="connsiteX295" fmla="*/ 475282 w 2665709"/>
                <a:gd name="connsiteY295" fmla="*/ 1616990 h 4021138"/>
                <a:gd name="connsiteX296" fmla="*/ 444285 w 2665709"/>
                <a:gd name="connsiteY296" fmla="*/ 1658319 h 4021138"/>
                <a:gd name="connsiteX297" fmla="*/ 433953 w 2665709"/>
                <a:gd name="connsiteY297" fmla="*/ 1689316 h 4021138"/>
                <a:gd name="connsiteX298" fmla="*/ 423621 w 2665709"/>
                <a:gd name="connsiteY298" fmla="*/ 1735811 h 4021138"/>
                <a:gd name="connsiteX299" fmla="*/ 428787 w 2665709"/>
                <a:gd name="connsiteY299" fmla="*/ 1808136 h 4021138"/>
                <a:gd name="connsiteX300" fmla="*/ 439119 w 2665709"/>
                <a:gd name="connsiteY300" fmla="*/ 1890794 h 4021138"/>
                <a:gd name="connsiteX301" fmla="*/ 423621 w 2665709"/>
                <a:gd name="connsiteY301" fmla="*/ 1994116 h 4021138"/>
                <a:gd name="connsiteX302" fmla="*/ 413288 w 2665709"/>
                <a:gd name="connsiteY302" fmla="*/ 2014780 h 4021138"/>
                <a:gd name="connsiteX303" fmla="*/ 392624 w 2665709"/>
                <a:gd name="connsiteY303" fmla="*/ 2045777 h 4021138"/>
                <a:gd name="connsiteX304" fmla="*/ 371960 w 2665709"/>
                <a:gd name="connsiteY304" fmla="*/ 2076773 h 4021138"/>
                <a:gd name="connsiteX305" fmla="*/ 366794 w 2665709"/>
                <a:gd name="connsiteY305" fmla="*/ 2092272 h 4021138"/>
                <a:gd name="connsiteX306" fmla="*/ 356461 w 2665709"/>
                <a:gd name="connsiteY306" fmla="*/ 2102604 h 4021138"/>
                <a:gd name="connsiteX307" fmla="*/ 340963 w 2665709"/>
                <a:gd name="connsiteY307" fmla="*/ 2133600 h 4021138"/>
                <a:gd name="connsiteX308" fmla="*/ 330631 w 2665709"/>
                <a:gd name="connsiteY308" fmla="*/ 2143933 h 4021138"/>
                <a:gd name="connsiteX309" fmla="*/ 320299 w 2665709"/>
                <a:gd name="connsiteY309" fmla="*/ 2159431 h 4021138"/>
                <a:gd name="connsiteX310" fmla="*/ 304800 w 2665709"/>
                <a:gd name="connsiteY310" fmla="*/ 2164597 h 4021138"/>
                <a:gd name="connsiteX311" fmla="*/ 278970 w 2665709"/>
                <a:gd name="connsiteY311" fmla="*/ 2195594 h 4021138"/>
                <a:gd name="connsiteX312" fmla="*/ 263471 w 2665709"/>
                <a:gd name="connsiteY312" fmla="*/ 2200760 h 4021138"/>
                <a:gd name="connsiteX313" fmla="*/ 253139 w 2665709"/>
                <a:gd name="connsiteY313" fmla="*/ 2381573 h 4021138"/>
                <a:gd name="connsiteX314" fmla="*/ 232475 w 2665709"/>
                <a:gd name="connsiteY314" fmla="*/ 2412570 h 4021138"/>
                <a:gd name="connsiteX315" fmla="*/ 211810 w 2665709"/>
                <a:gd name="connsiteY315" fmla="*/ 2438400 h 4021138"/>
                <a:gd name="connsiteX316" fmla="*/ 154983 w 2665709"/>
                <a:gd name="connsiteY316" fmla="*/ 2459065 h 4021138"/>
                <a:gd name="connsiteX317" fmla="*/ 139485 w 2665709"/>
                <a:gd name="connsiteY317" fmla="*/ 2464231 h 4021138"/>
                <a:gd name="connsiteX318" fmla="*/ 82658 w 2665709"/>
                <a:gd name="connsiteY318" fmla="*/ 2490061 h 4021138"/>
                <a:gd name="connsiteX319" fmla="*/ 72326 w 2665709"/>
                <a:gd name="connsiteY319" fmla="*/ 2639878 h 4021138"/>
                <a:gd name="connsiteX320" fmla="*/ 46495 w 2665709"/>
                <a:gd name="connsiteY320" fmla="*/ 2676041 h 4021138"/>
                <a:gd name="connsiteX321" fmla="*/ 41329 w 2665709"/>
                <a:gd name="connsiteY321" fmla="*/ 2691539 h 4021138"/>
                <a:gd name="connsiteX322" fmla="*/ 25831 w 2665709"/>
                <a:gd name="connsiteY322" fmla="*/ 2696705 h 4021138"/>
                <a:gd name="connsiteX323" fmla="*/ 10333 w 2665709"/>
                <a:gd name="connsiteY323" fmla="*/ 2743200 h 4021138"/>
                <a:gd name="connsiteX324" fmla="*/ 15499 w 2665709"/>
                <a:gd name="connsiteY324" fmla="*/ 2779363 h 4021138"/>
                <a:gd name="connsiteX325" fmla="*/ 20665 w 2665709"/>
                <a:gd name="connsiteY325" fmla="*/ 2794861 h 4021138"/>
                <a:gd name="connsiteX326" fmla="*/ 25831 w 2665709"/>
                <a:gd name="connsiteY326" fmla="*/ 2825858 h 4021138"/>
                <a:gd name="connsiteX327" fmla="*/ 36163 w 2665709"/>
                <a:gd name="connsiteY327" fmla="*/ 2862021 h 4021138"/>
                <a:gd name="connsiteX328" fmla="*/ 41329 w 2665709"/>
                <a:gd name="connsiteY328" fmla="*/ 2887851 h 4021138"/>
                <a:gd name="connsiteX329" fmla="*/ 51661 w 2665709"/>
                <a:gd name="connsiteY329" fmla="*/ 2903350 h 4021138"/>
                <a:gd name="connsiteX330" fmla="*/ 72326 w 2665709"/>
                <a:gd name="connsiteY330" fmla="*/ 2949844 h 4021138"/>
                <a:gd name="connsiteX331" fmla="*/ 77492 w 2665709"/>
                <a:gd name="connsiteY331" fmla="*/ 2965343 h 4021138"/>
                <a:gd name="connsiteX332" fmla="*/ 87824 w 2665709"/>
                <a:gd name="connsiteY332" fmla="*/ 2980841 h 4021138"/>
                <a:gd name="connsiteX333" fmla="*/ 98156 w 2665709"/>
                <a:gd name="connsiteY333" fmla="*/ 3011838 h 4021138"/>
                <a:gd name="connsiteX334" fmla="*/ 103322 w 2665709"/>
                <a:gd name="connsiteY334" fmla="*/ 3053166 h 4021138"/>
                <a:gd name="connsiteX335" fmla="*/ 108488 w 2665709"/>
                <a:gd name="connsiteY335" fmla="*/ 3068665 h 4021138"/>
                <a:gd name="connsiteX336" fmla="*/ 123987 w 2665709"/>
                <a:gd name="connsiteY336" fmla="*/ 3109994 h 4021138"/>
                <a:gd name="connsiteX337" fmla="*/ 123987 w 2665709"/>
                <a:gd name="connsiteY337" fmla="*/ 3368299 h 4021138"/>
                <a:gd name="connsiteX338" fmla="*/ 113655 w 2665709"/>
                <a:gd name="connsiteY338" fmla="*/ 3388963 h 4021138"/>
                <a:gd name="connsiteX339" fmla="*/ 103322 w 2665709"/>
                <a:gd name="connsiteY339" fmla="*/ 3435458 h 4021138"/>
                <a:gd name="connsiteX340" fmla="*/ 82658 w 2665709"/>
                <a:gd name="connsiteY340" fmla="*/ 3476787 h 4021138"/>
                <a:gd name="connsiteX341" fmla="*/ 67160 w 2665709"/>
                <a:gd name="connsiteY341" fmla="*/ 3528448 h 4021138"/>
                <a:gd name="connsiteX342" fmla="*/ 61994 w 2665709"/>
                <a:gd name="connsiteY342" fmla="*/ 3549112 h 4021138"/>
                <a:gd name="connsiteX343" fmla="*/ 56827 w 2665709"/>
                <a:gd name="connsiteY343" fmla="*/ 3564611 h 4021138"/>
                <a:gd name="connsiteX344" fmla="*/ 51661 w 2665709"/>
                <a:gd name="connsiteY344" fmla="*/ 3595607 h 4021138"/>
                <a:gd name="connsiteX345" fmla="*/ 46495 w 2665709"/>
                <a:gd name="connsiteY345" fmla="*/ 3611105 h 4021138"/>
                <a:gd name="connsiteX346" fmla="*/ 41329 w 2665709"/>
                <a:gd name="connsiteY346" fmla="*/ 3642102 h 4021138"/>
                <a:gd name="connsiteX347" fmla="*/ 25831 w 2665709"/>
                <a:gd name="connsiteY347" fmla="*/ 3693763 h 4021138"/>
                <a:gd name="connsiteX348" fmla="*/ 10333 w 2665709"/>
                <a:gd name="connsiteY348" fmla="*/ 3724760 h 4021138"/>
                <a:gd name="connsiteX349" fmla="*/ 0 w 2665709"/>
                <a:gd name="connsiteY349" fmla="*/ 3755756 h 4021138"/>
                <a:gd name="connsiteX350" fmla="*/ 15499 w 2665709"/>
                <a:gd name="connsiteY350" fmla="*/ 3879743 h 4021138"/>
                <a:gd name="connsiteX351" fmla="*/ 25831 w 2665709"/>
                <a:gd name="connsiteY351" fmla="*/ 3895241 h 4021138"/>
                <a:gd name="connsiteX352" fmla="*/ 41329 w 2665709"/>
                <a:gd name="connsiteY352" fmla="*/ 3926238 h 4021138"/>
                <a:gd name="connsiteX353" fmla="*/ 56827 w 2665709"/>
                <a:gd name="connsiteY353" fmla="*/ 3962400 h 4021138"/>
                <a:gd name="connsiteX354" fmla="*/ 67160 w 2665709"/>
                <a:gd name="connsiteY354" fmla="*/ 3998563 h 4021138"/>
                <a:gd name="connsiteX355" fmla="*/ 87824 w 2665709"/>
                <a:gd name="connsiteY355" fmla="*/ 4008895 h 40211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</a:cxnLst>
              <a:rect l="l" t="t" r="r" b="b"/>
              <a:pathLst>
                <a:path w="2665709" h="4021138">
                  <a:moveTo>
                    <a:pt x="87824" y="4008895"/>
                  </a:moveTo>
                  <a:cubicBezTo>
                    <a:pt x="93851" y="4005451"/>
                    <a:pt x="93308" y="3987913"/>
                    <a:pt x="103322" y="3977899"/>
                  </a:cubicBezTo>
                  <a:cubicBezTo>
                    <a:pt x="107713" y="3973508"/>
                    <a:pt x="113655" y="3971010"/>
                    <a:pt x="118821" y="3967566"/>
                  </a:cubicBezTo>
                  <a:cubicBezTo>
                    <a:pt x="122265" y="3962400"/>
                    <a:pt x="124763" y="3956458"/>
                    <a:pt x="129153" y="3952068"/>
                  </a:cubicBezTo>
                  <a:cubicBezTo>
                    <a:pt x="139167" y="3942054"/>
                    <a:pt x="147544" y="3940772"/>
                    <a:pt x="160149" y="3936570"/>
                  </a:cubicBezTo>
                  <a:cubicBezTo>
                    <a:pt x="179092" y="3938292"/>
                    <a:pt x="198378" y="3937751"/>
                    <a:pt x="216977" y="3941736"/>
                  </a:cubicBezTo>
                  <a:cubicBezTo>
                    <a:pt x="227336" y="3943956"/>
                    <a:pt x="241284" y="3961992"/>
                    <a:pt x="247973" y="3967566"/>
                  </a:cubicBezTo>
                  <a:cubicBezTo>
                    <a:pt x="252743" y="3971541"/>
                    <a:pt x="257918" y="3975122"/>
                    <a:pt x="263471" y="3977899"/>
                  </a:cubicBezTo>
                  <a:cubicBezTo>
                    <a:pt x="276187" y="3984257"/>
                    <a:pt x="298065" y="3986247"/>
                    <a:pt x="309966" y="3988231"/>
                  </a:cubicBezTo>
                  <a:cubicBezTo>
                    <a:pt x="312917" y="3987809"/>
                    <a:pt x="364407" y="3981136"/>
                    <a:pt x="371960" y="3977899"/>
                  </a:cubicBezTo>
                  <a:cubicBezTo>
                    <a:pt x="376437" y="3975980"/>
                    <a:pt x="378115" y="3970072"/>
                    <a:pt x="382292" y="3967566"/>
                  </a:cubicBezTo>
                  <a:cubicBezTo>
                    <a:pt x="386961" y="3964764"/>
                    <a:pt x="392919" y="3964835"/>
                    <a:pt x="397790" y="3962400"/>
                  </a:cubicBezTo>
                  <a:cubicBezTo>
                    <a:pt x="418987" y="3951801"/>
                    <a:pt x="407606" y="3954548"/>
                    <a:pt x="423621" y="3941736"/>
                  </a:cubicBezTo>
                  <a:cubicBezTo>
                    <a:pt x="437928" y="3930291"/>
                    <a:pt x="438247" y="3931695"/>
                    <a:pt x="454617" y="3926238"/>
                  </a:cubicBezTo>
                  <a:cubicBezTo>
                    <a:pt x="458061" y="3922794"/>
                    <a:pt x="460772" y="3918411"/>
                    <a:pt x="464949" y="3915905"/>
                  </a:cubicBezTo>
                  <a:cubicBezTo>
                    <a:pt x="469619" y="3913103"/>
                    <a:pt x="476196" y="3914141"/>
                    <a:pt x="480448" y="3910739"/>
                  </a:cubicBezTo>
                  <a:cubicBezTo>
                    <a:pt x="488088" y="3904627"/>
                    <a:pt x="493827" y="3888925"/>
                    <a:pt x="495946" y="3879743"/>
                  </a:cubicBezTo>
                  <a:cubicBezTo>
                    <a:pt x="499895" y="3862631"/>
                    <a:pt x="506278" y="3828082"/>
                    <a:pt x="506278" y="3828082"/>
                  </a:cubicBezTo>
                  <a:cubicBezTo>
                    <a:pt x="504556" y="3802251"/>
                    <a:pt x="503822" y="3776336"/>
                    <a:pt x="501112" y="3750590"/>
                  </a:cubicBezTo>
                  <a:cubicBezTo>
                    <a:pt x="500369" y="3743529"/>
                    <a:pt x="497986" y="3736727"/>
                    <a:pt x="495946" y="3729926"/>
                  </a:cubicBezTo>
                  <a:cubicBezTo>
                    <a:pt x="491364" y="3714652"/>
                    <a:pt x="484697" y="3692387"/>
                    <a:pt x="475282" y="3678265"/>
                  </a:cubicBezTo>
                  <a:cubicBezTo>
                    <a:pt x="472580" y="3674212"/>
                    <a:pt x="468393" y="3671377"/>
                    <a:pt x="464949" y="3667933"/>
                  </a:cubicBezTo>
                  <a:cubicBezTo>
                    <a:pt x="455870" y="3640696"/>
                    <a:pt x="465783" y="3662734"/>
                    <a:pt x="444285" y="3636936"/>
                  </a:cubicBezTo>
                  <a:cubicBezTo>
                    <a:pt x="440085" y="3631897"/>
                    <a:pt x="431413" y="3614444"/>
                    <a:pt x="423621" y="3611105"/>
                  </a:cubicBezTo>
                  <a:cubicBezTo>
                    <a:pt x="382346" y="3593415"/>
                    <a:pt x="412386" y="3615820"/>
                    <a:pt x="382292" y="3600773"/>
                  </a:cubicBezTo>
                  <a:cubicBezTo>
                    <a:pt x="365207" y="3592230"/>
                    <a:pt x="354427" y="3578075"/>
                    <a:pt x="340963" y="3564611"/>
                  </a:cubicBezTo>
                  <a:lnTo>
                    <a:pt x="330631" y="3554278"/>
                  </a:lnTo>
                  <a:cubicBezTo>
                    <a:pt x="317522" y="3514952"/>
                    <a:pt x="322435" y="3533961"/>
                    <a:pt x="315133" y="3497451"/>
                  </a:cubicBezTo>
                  <a:cubicBezTo>
                    <a:pt x="322946" y="3466199"/>
                    <a:pt x="312697" y="3480739"/>
                    <a:pt x="346129" y="3471621"/>
                  </a:cubicBezTo>
                  <a:cubicBezTo>
                    <a:pt x="356636" y="3468755"/>
                    <a:pt x="366794" y="3464733"/>
                    <a:pt x="377126" y="3461289"/>
                  </a:cubicBezTo>
                  <a:lnTo>
                    <a:pt x="392624" y="3456122"/>
                  </a:lnTo>
                  <a:cubicBezTo>
                    <a:pt x="422003" y="3426743"/>
                    <a:pt x="393714" y="3450411"/>
                    <a:pt x="423621" y="3435458"/>
                  </a:cubicBezTo>
                  <a:cubicBezTo>
                    <a:pt x="463683" y="3415428"/>
                    <a:pt x="415659" y="3432946"/>
                    <a:pt x="454617" y="3419960"/>
                  </a:cubicBezTo>
                  <a:cubicBezTo>
                    <a:pt x="459783" y="3414794"/>
                    <a:pt x="464503" y="3409138"/>
                    <a:pt x="470116" y="3404461"/>
                  </a:cubicBezTo>
                  <a:cubicBezTo>
                    <a:pt x="474886" y="3400486"/>
                    <a:pt x="481735" y="3398977"/>
                    <a:pt x="485614" y="3394129"/>
                  </a:cubicBezTo>
                  <a:cubicBezTo>
                    <a:pt x="489016" y="3389877"/>
                    <a:pt x="488345" y="3383502"/>
                    <a:pt x="490780" y="3378631"/>
                  </a:cubicBezTo>
                  <a:cubicBezTo>
                    <a:pt x="493557" y="3373078"/>
                    <a:pt x="497668" y="3368299"/>
                    <a:pt x="501112" y="3363133"/>
                  </a:cubicBezTo>
                  <a:cubicBezTo>
                    <a:pt x="502223" y="3357579"/>
                    <a:pt x="506678" y="3329746"/>
                    <a:pt x="511444" y="3321804"/>
                  </a:cubicBezTo>
                  <a:cubicBezTo>
                    <a:pt x="513950" y="3317627"/>
                    <a:pt x="518333" y="3314916"/>
                    <a:pt x="521777" y="3311472"/>
                  </a:cubicBezTo>
                  <a:cubicBezTo>
                    <a:pt x="520055" y="3302862"/>
                    <a:pt x="520537" y="3293495"/>
                    <a:pt x="516610" y="3285641"/>
                  </a:cubicBezTo>
                  <a:cubicBezTo>
                    <a:pt x="513343" y="3279107"/>
                    <a:pt x="506659" y="3274898"/>
                    <a:pt x="501112" y="3270143"/>
                  </a:cubicBezTo>
                  <a:cubicBezTo>
                    <a:pt x="494575" y="3264539"/>
                    <a:pt x="488316" y="3258141"/>
                    <a:pt x="480448" y="3254644"/>
                  </a:cubicBezTo>
                  <a:cubicBezTo>
                    <a:pt x="472424" y="3251078"/>
                    <a:pt x="463377" y="3250082"/>
                    <a:pt x="454617" y="3249478"/>
                  </a:cubicBezTo>
                  <a:cubicBezTo>
                    <a:pt x="413350" y="3246632"/>
                    <a:pt x="371960" y="3246034"/>
                    <a:pt x="330631" y="3244312"/>
                  </a:cubicBezTo>
                  <a:cubicBezTo>
                    <a:pt x="327187" y="3237424"/>
                    <a:pt x="324120" y="3230334"/>
                    <a:pt x="320299" y="3223648"/>
                  </a:cubicBezTo>
                  <a:cubicBezTo>
                    <a:pt x="317218" y="3218257"/>
                    <a:pt x="311750" y="3214097"/>
                    <a:pt x="309966" y="3208150"/>
                  </a:cubicBezTo>
                  <a:cubicBezTo>
                    <a:pt x="306467" y="3196487"/>
                    <a:pt x="307188" y="3183927"/>
                    <a:pt x="304800" y="3171987"/>
                  </a:cubicBezTo>
                  <a:cubicBezTo>
                    <a:pt x="303732" y="3166647"/>
                    <a:pt x="301356" y="3161655"/>
                    <a:pt x="299634" y="3156489"/>
                  </a:cubicBezTo>
                  <a:cubicBezTo>
                    <a:pt x="301356" y="3149601"/>
                    <a:pt x="303260" y="3142755"/>
                    <a:pt x="304800" y="3135824"/>
                  </a:cubicBezTo>
                  <a:cubicBezTo>
                    <a:pt x="309096" y="3116493"/>
                    <a:pt x="310419" y="3094043"/>
                    <a:pt x="325465" y="3078997"/>
                  </a:cubicBezTo>
                  <a:cubicBezTo>
                    <a:pt x="329855" y="3074607"/>
                    <a:pt x="335797" y="3072109"/>
                    <a:pt x="340963" y="3068665"/>
                  </a:cubicBezTo>
                  <a:cubicBezTo>
                    <a:pt x="353947" y="3029710"/>
                    <a:pt x="336433" y="3077724"/>
                    <a:pt x="356461" y="3037668"/>
                  </a:cubicBezTo>
                  <a:cubicBezTo>
                    <a:pt x="360166" y="3030259"/>
                    <a:pt x="365139" y="3008122"/>
                    <a:pt x="366794" y="3001505"/>
                  </a:cubicBezTo>
                  <a:cubicBezTo>
                    <a:pt x="368516" y="2932624"/>
                    <a:pt x="368901" y="2863696"/>
                    <a:pt x="371960" y="2794861"/>
                  </a:cubicBezTo>
                  <a:cubicBezTo>
                    <a:pt x="372350" y="2786089"/>
                    <a:pt x="377126" y="2777812"/>
                    <a:pt x="377126" y="2769031"/>
                  </a:cubicBezTo>
                  <a:cubicBezTo>
                    <a:pt x="377126" y="2748295"/>
                    <a:pt x="374700" y="2727592"/>
                    <a:pt x="371960" y="2707038"/>
                  </a:cubicBezTo>
                  <a:cubicBezTo>
                    <a:pt x="371240" y="2701640"/>
                    <a:pt x="369596" y="2696209"/>
                    <a:pt x="366794" y="2691539"/>
                  </a:cubicBezTo>
                  <a:cubicBezTo>
                    <a:pt x="364288" y="2687362"/>
                    <a:pt x="359905" y="2684651"/>
                    <a:pt x="356461" y="2681207"/>
                  </a:cubicBezTo>
                  <a:cubicBezTo>
                    <a:pt x="358183" y="2662265"/>
                    <a:pt x="358937" y="2643209"/>
                    <a:pt x="361627" y="2624380"/>
                  </a:cubicBezTo>
                  <a:cubicBezTo>
                    <a:pt x="364698" y="2602884"/>
                    <a:pt x="366892" y="2612026"/>
                    <a:pt x="382292" y="2598550"/>
                  </a:cubicBezTo>
                  <a:cubicBezTo>
                    <a:pt x="391456" y="2590532"/>
                    <a:pt x="396182" y="2575107"/>
                    <a:pt x="408122" y="2572719"/>
                  </a:cubicBezTo>
                  <a:cubicBezTo>
                    <a:pt x="425880" y="2569167"/>
                    <a:pt x="437591" y="2567251"/>
                    <a:pt x="454617" y="2562387"/>
                  </a:cubicBezTo>
                  <a:cubicBezTo>
                    <a:pt x="459853" y="2560891"/>
                    <a:pt x="464950" y="2558943"/>
                    <a:pt x="470116" y="2557221"/>
                  </a:cubicBezTo>
                  <a:cubicBezTo>
                    <a:pt x="475282" y="2553777"/>
                    <a:pt x="481736" y="2551737"/>
                    <a:pt x="485614" y="2546889"/>
                  </a:cubicBezTo>
                  <a:cubicBezTo>
                    <a:pt x="489016" y="2542637"/>
                    <a:pt x="488135" y="2536150"/>
                    <a:pt x="490780" y="2531390"/>
                  </a:cubicBezTo>
                  <a:cubicBezTo>
                    <a:pt x="496810" y="2520535"/>
                    <a:pt x="504556" y="2510726"/>
                    <a:pt x="511444" y="2500394"/>
                  </a:cubicBezTo>
                  <a:lnTo>
                    <a:pt x="521777" y="2484895"/>
                  </a:lnTo>
                  <a:cubicBezTo>
                    <a:pt x="528273" y="2465407"/>
                    <a:pt x="529845" y="2456162"/>
                    <a:pt x="547607" y="2438400"/>
                  </a:cubicBezTo>
                  <a:lnTo>
                    <a:pt x="573438" y="2412570"/>
                  </a:lnTo>
                  <a:cubicBezTo>
                    <a:pt x="579754" y="2399937"/>
                    <a:pt x="584974" y="2387361"/>
                    <a:pt x="594102" y="2376407"/>
                  </a:cubicBezTo>
                  <a:cubicBezTo>
                    <a:pt x="598779" y="2370795"/>
                    <a:pt x="604434" y="2366075"/>
                    <a:pt x="609600" y="2360909"/>
                  </a:cubicBezTo>
                  <a:cubicBezTo>
                    <a:pt x="618693" y="2333630"/>
                    <a:pt x="611745" y="2349942"/>
                    <a:pt x="635431" y="2314414"/>
                  </a:cubicBezTo>
                  <a:cubicBezTo>
                    <a:pt x="648465" y="2294863"/>
                    <a:pt x="641373" y="2303307"/>
                    <a:pt x="656095" y="2288583"/>
                  </a:cubicBezTo>
                  <a:cubicBezTo>
                    <a:pt x="657817" y="2283417"/>
                    <a:pt x="658459" y="2277754"/>
                    <a:pt x="661261" y="2273085"/>
                  </a:cubicBezTo>
                  <a:cubicBezTo>
                    <a:pt x="663767" y="2268908"/>
                    <a:pt x="668551" y="2266556"/>
                    <a:pt x="671594" y="2262753"/>
                  </a:cubicBezTo>
                  <a:cubicBezTo>
                    <a:pt x="675473" y="2257905"/>
                    <a:pt x="678482" y="2252421"/>
                    <a:pt x="681926" y="2247255"/>
                  </a:cubicBezTo>
                  <a:cubicBezTo>
                    <a:pt x="694910" y="2208300"/>
                    <a:pt x="677396" y="2256314"/>
                    <a:pt x="697424" y="2216258"/>
                  </a:cubicBezTo>
                  <a:cubicBezTo>
                    <a:pt x="699859" y="2211387"/>
                    <a:pt x="699188" y="2205012"/>
                    <a:pt x="702590" y="2200760"/>
                  </a:cubicBezTo>
                  <a:cubicBezTo>
                    <a:pt x="706469" y="2195912"/>
                    <a:pt x="712922" y="2193872"/>
                    <a:pt x="718088" y="2190428"/>
                  </a:cubicBezTo>
                  <a:cubicBezTo>
                    <a:pt x="724585" y="2170939"/>
                    <a:pt x="726156" y="2161697"/>
                    <a:pt x="743919" y="2143933"/>
                  </a:cubicBezTo>
                  <a:lnTo>
                    <a:pt x="769749" y="2118102"/>
                  </a:lnTo>
                  <a:lnTo>
                    <a:pt x="780082" y="2107770"/>
                  </a:lnTo>
                  <a:cubicBezTo>
                    <a:pt x="789053" y="2080857"/>
                    <a:pt x="779372" y="2102200"/>
                    <a:pt x="795580" y="2081939"/>
                  </a:cubicBezTo>
                  <a:cubicBezTo>
                    <a:pt x="815258" y="2057340"/>
                    <a:pt x="794844" y="2073820"/>
                    <a:pt x="821410" y="2056109"/>
                  </a:cubicBezTo>
                  <a:cubicBezTo>
                    <a:pt x="836049" y="2012201"/>
                    <a:pt x="815632" y="2065741"/>
                    <a:pt x="836909" y="2030278"/>
                  </a:cubicBezTo>
                  <a:cubicBezTo>
                    <a:pt x="839711" y="2025609"/>
                    <a:pt x="838224" y="2018631"/>
                    <a:pt x="842075" y="2014780"/>
                  </a:cubicBezTo>
                  <a:cubicBezTo>
                    <a:pt x="845926" y="2010929"/>
                    <a:pt x="852407" y="2011336"/>
                    <a:pt x="857573" y="2009614"/>
                  </a:cubicBezTo>
                  <a:cubicBezTo>
                    <a:pt x="861017" y="2004448"/>
                    <a:pt x="864026" y="1998964"/>
                    <a:pt x="867905" y="1994116"/>
                  </a:cubicBezTo>
                  <a:cubicBezTo>
                    <a:pt x="876318" y="1983599"/>
                    <a:pt x="882228" y="1981123"/>
                    <a:pt x="893736" y="1973451"/>
                  </a:cubicBezTo>
                  <a:cubicBezTo>
                    <a:pt x="897180" y="1968285"/>
                    <a:pt x="901291" y="1963506"/>
                    <a:pt x="904068" y="1957953"/>
                  </a:cubicBezTo>
                  <a:cubicBezTo>
                    <a:pt x="906503" y="1953082"/>
                    <a:pt x="905383" y="1946305"/>
                    <a:pt x="909234" y="1942455"/>
                  </a:cubicBezTo>
                  <a:cubicBezTo>
                    <a:pt x="913085" y="1938604"/>
                    <a:pt x="919567" y="1939011"/>
                    <a:pt x="924733" y="1937289"/>
                  </a:cubicBezTo>
                  <a:cubicBezTo>
                    <a:pt x="928177" y="1933845"/>
                    <a:pt x="932022" y="1930760"/>
                    <a:pt x="935065" y="1926956"/>
                  </a:cubicBezTo>
                  <a:cubicBezTo>
                    <a:pt x="938943" y="1922108"/>
                    <a:pt x="941272" y="1916098"/>
                    <a:pt x="945397" y="1911458"/>
                  </a:cubicBezTo>
                  <a:cubicBezTo>
                    <a:pt x="955105" y="1900537"/>
                    <a:pt x="968289" y="1892619"/>
                    <a:pt x="976394" y="1880461"/>
                  </a:cubicBezTo>
                  <a:cubicBezTo>
                    <a:pt x="990170" y="1859797"/>
                    <a:pt x="981560" y="1868407"/>
                    <a:pt x="1002224" y="1854631"/>
                  </a:cubicBezTo>
                  <a:cubicBezTo>
                    <a:pt x="1005668" y="1849465"/>
                    <a:pt x="1008515" y="1843847"/>
                    <a:pt x="1012556" y="1839133"/>
                  </a:cubicBezTo>
                  <a:cubicBezTo>
                    <a:pt x="1018896" y="1831737"/>
                    <a:pt x="1033221" y="1818468"/>
                    <a:pt x="1033221" y="1818468"/>
                  </a:cubicBezTo>
                  <a:cubicBezTo>
                    <a:pt x="1038604" y="1802318"/>
                    <a:pt x="1043826" y="1782123"/>
                    <a:pt x="1059051" y="1771973"/>
                  </a:cubicBezTo>
                  <a:lnTo>
                    <a:pt x="1074549" y="1761641"/>
                  </a:lnTo>
                  <a:cubicBezTo>
                    <a:pt x="1091894" y="1709615"/>
                    <a:pt x="1065445" y="1790271"/>
                    <a:pt x="1084882" y="1725478"/>
                  </a:cubicBezTo>
                  <a:cubicBezTo>
                    <a:pt x="1088011" y="1715046"/>
                    <a:pt x="1091770" y="1704814"/>
                    <a:pt x="1095214" y="1694482"/>
                  </a:cubicBezTo>
                  <a:cubicBezTo>
                    <a:pt x="1096936" y="1689316"/>
                    <a:pt x="1099059" y="1684266"/>
                    <a:pt x="1100380" y="1678983"/>
                  </a:cubicBezTo>
                  <a:lnTo>
                    <a:pt x="1110712" y="1637655"/>
                  </a:lnTo>
                  <a:cubicBezTo>
                    <a:pt x="1118519" y="1606425"/>
                    <a:pt x="1113633" y="1623724"/>
                    <a:pt x="1126210" y="1585994"/>
                  </a:cubicBezTo>
                  <a:cubicBezTo>
                    <a:pt x="1127932" y="1580828"/>
                    <a:pt x="1127526" y="1574346"/>
                    <a:pt x="1131377" y="1570495"/>
                  </a:cubicBezTo>
                  <a:lnTo>
                    <a:pt x="1146875" y="1554997"/>
                  </a:lnTo>
                  <a:lnTo>
                    <a:pt x="1157207" y="1524000"/>
                  </a:lnTo>
                  <a:cubicBezTo>
                    <a:pt x="1158929" y="1518834"/>
                    <a:pt x="1158522" y="1512353"/>
                    <a:pt x="1162373" y="1508502"/>
                  </a:cubicBezTo>
                  <a:lnTo>
                    <a:pt x="1177871" y="1493004"/>
                  </a:lnTo>
                  <a:cubicBezTo>
                    <a:pt x="1179593" y="1487838"/>
                    <a:pt x="1180602" y="1482376"/>
                    <a:pt x="1183038" y="1477505"/>
                  </a:cubicBezTo>
                  <a:cubicBezTo>
                    <a:pt x="1185815" y="1471952"/>
                    <a:pt x="1190924" y="1467714"/>
                    <a:pt x="1193370" y="1462007"/>
                  </a:cubicBezTo>
                  <a:cubicBezTo>
                    <a:pt x="1196167" y="1455481"/>
                    <a:pt x="1195739" y="1447869"/>
                    <a:pt x="1198536" y="1441343"/>
                  </a:cubicBezTo>
                  <a:cubicBezTo>
                    <a:pt x="1205424" y="1425269"/>
                    <a:pt x="1210589" y="1424697"/>
                    <a:pt x="1224366" y="1415512"/>
                  </a:cubicBezTo>
                  <a:cubicBezTo>
                    <a:pt x="1227769" y="1405304"/>
                    <a:pt x="1230762" y="1391798"/>
                    <a:pt x="1239865" y="1384516"/>
                  </a:cubicBezTo>
                  <a:cubicBezTo>
                    <a:pt x="1244117" y="1381114"/>
                    <a:pt x="1250197" y="1381072"/>
                    <a:pt x="1255363" y="1379350"/>
                  </a:cubicBezTo>
                  <a:cubicBezTo>
                    <a:pt x="1257085" y="1374184"/>
                    <a:pt x="1256678" y="1367702"/>
                    <a:pt x="1260529" y="1363851"/>
                  </a:cubicBezTo>
                  <a:cubicBezTo>
                    <a:pt x="1269310" y="1355070"/>
                    <a:pt x="1291526" y="1343187"/>
                    <a:pt x="1291526" y="1343187"/>
                  </a:cubicBezTo>
                  <a:cubicBezTo>
                    <a:pt x="1293248" y="1338021"/>
                    <a:pt x="1293890" y="1332358"/>
                    <a:pt x="1296692" y="1327689"/>
                  </a:cubicBezTo>
                  <a:cubicBezTo>
                    <a:pt x="1302450" y="1318092"/>
                    <a:pt x="1314398" y="1313523"/>
                    <a:pt x="1322522" y="1307024"/>
                  </a:cubicBezTo>
                  <a:cubicBezTo>
                    <a:pt x="1326326" y="1303981"/>
                    <a:pt x="1328678" y="1299198"/>
                    <a:pt x="1332855" y="1296692"/>
                  </a:cubicBezTo>
                  <a:cubicBezTo>
                    <a:pt x="1337524" y="1293890"/>
                    <a:pt x="1342914" y="1291791"/>
                    <a:pt x="1348353" y="1291526"/>
                  </a:cubicBezTo>
                  <a:cubicBezTo>
                    <a:pt x="1413735" y="1288337"/>
                    <a:pt x="1479228" y="1288082"/>
                    <a:pt x="1544665" y="1286360"/>
                  </a:cubicBezTo>
                  <a:cubicBezTo>
                    <a:pt x="1556719" y="1284638"/>
                    <a:pt x="1568887" y="1283582"/>
                    <a:pt x="1580827" y="1281194"/>
                  </a:cubicBezTo>
                  <a:cubicBezTo>
                    <a:pt x="1586167" y="1280126"/>
                    <a:pt x="1591090" y="1277524"/>
                    <a:pt x="1596326" y="1276028"/>
                  </a:cubicBezTo>
                  <a:cubicBezTo>
                    <a:pt x="1603153" y="1274077"/>
                    <a:pt x="1610102" y="1272583"/>
                    <a:pt x="1616990" y="1270861"/>
                  </a:cubicBezTo>
                  <a:cubicBezTo>
                    <a:pt x="1641550" y="1254487"/>
                    <a:pt x="1626597" y="1262493"/>
                    <a:pt x="1663485" y="1250197"/>
                  </a:cubicBezTo>
                  <a:lnTo>
                    <a:pt x="1678983" y="1245031"/>
                  </a:lnTo>
                  <a:lnTo>
                    <a:pt x="1694482" y="1239865"/>
                  </a:lnTo>
                  <a:cubicBezTo>
                    <a:pt x="1697926" y="1234699"/>
                    <a:pt x="1700044" y="1228341"/>
                    <a:pt x="1704814" y="1224366"/>
                  </a:cubicBezTo>
                  <a:cubicBezTo>
                    <a:pt x="1710730" y="1219436"/>
                    <a:pt x="1718792" y="1217855"/>
                    <a:pt x="1725478" y="1214034"/>
                  </a:cubicBezTo>
                  <a:cubicBezTo>
                    <a:pt x="1730869" y="1210954"/>
                    <a:pt x="1735811" y="1207146"/>
                    <a:pt x="1740977" y="1203702"/>
                  </a:cubicBezTo>
                  <a:cubicBezTo>
                    <a:pt x="1760068" y="1175066"/>
                    <a:pt x="1740386" y="1197717"/>
                    <a:pt x="1766807" y="1183038"/>
                  </a:cubicBezTo>
                  <a:cubicBezTo>
                    <a:pt x="1777662" y="1177007"/>
                    <a:pt x="1797804" y="1162373"/>
                    <a:pt x="1797804" y="1162373"/>
                  </a:cubicBezTo>
                  <a:cubicBezTo>
                    <a:pt x="1801248" y="1157207"/>
                    <a:pt x="1803288" y="1150754"/>
                    <a:pt x="1808136" y="1146875"/>
                  </a:cubicBezTo>
                  <a:cubicBezTo>
                    <a:pt x="1812388" y="1143473"/>
                    <a:pt x="1818763" y="1144144"/>
                    <a:pt x="1823634" y="1141709"/>
                  </a:cubicBezTo>
                  <a:cubicBezTo>
                    <a:pt x="1829188" y="1138932"/>
                    <a:pt x="1833967" y="1134821"/>
                    <a:pt x="1839133" y="1131377"/>
                  </a:cubicBezTo>
                  <a:cubicBezTo>
                    <a:pt x="1850766" y="1096475"/>
                    <a:pt x="1834633" y="1134305"/>
                    <a:pt x="1859797" y="1105546"/>
                  </a:cubicBezTo>
                  <a:cubicBezTo>
                    <a:pt x="1867974" y="1096201"/>
                    <a:pt x="1880461" y="1074550"/>
                    <a:pt x="1880461" y="1074550"/>
                  </a:cubicBezTo>
                  <a:lnTo>
                    <a:pt x="1890794" y="1043553"/>
                  </a:lnTo>
                  <a:cubicBezTo>
                    <a:pt x="1892516" y="1038387"/>
                    <a:pt x="1892110" y="1031906"/>
                    <a:pt x="1895960" y="1028055"/>
                  </a:cubicBezTo>
                  <a:lnTo>
                    <a:pt x="1906292" y="1017722"/>
                  </a:lnTo>
                  <a:cubicBezTo>
                    <a:pt x="1908014" y="1012556"/>
                    <a:pt x="1908813" y="1006984"/>
                    <a:pt x="1911458" y="1002224"/>
                  </a:cubicBezTo>
                  <a:cubicBezTo>
                    <a:pt x="1917488" y="991369"/>
                    <a:pt x="1932122" y="971228"/>
                    <a:pt x="1932122" y="971228"/>
                  </a:cubicBezTo>
                  <a:cubicBezTo>
                    <a:pt x="1933844" y="966062"/>
                    <a:pt x="1934486" y="960399"/>
                    <a:pt x="1937288" y="955729"/>
                  </a:cubicBezTo>
                  <a:cubicBezTo>
                    <a:pt x="1939794" y="951552"/>
                    <a:pt x="1944578" y="949200"/>
                    <a:pt x="1947621" y="945397"/>
                  </a:cubicBezTo>
                  <a:cubicBezTo>
                    <a:pt x="1951500" y="940549"/>
                    <a:pt x="1954509" y="935065"/>
                    <a:pt x="1957953" y="929899"/>
                  </a:cubicBezTo>
                  <a:cubicBezTo>
                    <a:pt x="1959675" y="924733"/>
                    <a:pt x="1960474" y="919160"/>
                    <a:pt x="1963119" y="914400"/>
                  </a:cubicBezTo>
                  <a:cubicBezTo>
                    <a:pt x="1977723" y="888112"/>
                    <a:pt x="1978439" y="888748"/>
                    <a:pt x="1994116" y="873072"/>
                  </a:cubicBezTo>
                  <a:cubicBezTo>
                    <a:pt x="1995838" y="867906"/>
                    <a:pt x="1996637" y="862333"/>
                    <a:pt x="1999282" y="857573"/>
                  </a:cubicBezTo>
                  <a:cubicBezTo>
                    <a:pt x="2005312" y="846718"/>
                    <a:pt x="2013058" y="836909"/>
                    <a:pt x="2019946" y="826577"/>
                  </a:cubicBezTo>
                  <a:lnTo>
                    <a:pt x="2030278" y="811078"/>
                  </a:lnTo>
                  <a:cubicBezTo>
                    <a:pt x="2033722" y="805912"/>
                    <a:pt x="2038646" y="801470"/>
                    <a:pt x="2040610" y="795580"/>
                  </a:cubicBezTo>
                  <a:cubicBezTo>
                    <a:pt x="2042332" y="790414"/>
                    <a:pt x="2042375" y="784334"/>
                    <a:pt x="2045777" y="780082"/>
                  </a:cubicBezTo>
                  <a:cubicBezTo>
                    <a:pt x="2049656" y="775234"/>
                    <a:pt x="2056427" y="773629"/>
                    <a:pt x="2061275" y="769750"/>
                  </a:cubicBezTo>
                  <a:cubicBezTo>
                    <a:pt x="2086840" y="749297"/>
                    <a:pt x="2055084" y="770773"/>
                    <a:pt x="2081939" y="743919"/>
                  </a:cubicBezTo>
                  <a:cubicBezTo>
                    <a:pt x="2086330" y="739529"/>
                    <a:pt x="2092765" y="737676"/>
                    <a:pt x="2097438" y="733587"/>
                  </a:cubicBezTo>
                  <a:cubicBezTo>
                    <a:pt x="2133970" y="701622"/>
                    <a:pt x="2108652" y="712628"/>
                    <a:pt x="2138766" y="702590"/>
                  </a:cubicBezTo>
                  <a:cubicBezTo>
                    <a:pt x="2142210" y="699146"/>
                    <a:pt x="2144922" y="694764"/>
                    <a:pt x="2149099" y="692258"/>
                  </a:cubicBezTo>
                  <a:cubicBezTo>
                    <a:pt x="2153768" y="689456"/>
                    <a:pt x="2160345" y="690494"/>
                    <a:pt x="2164597" y="687092"/>
                  </a:cubicBezTo>
                  <a:cubicBezTo>
                    <a:pt x="2176761" y="677361"/>
                    <a:pt x="2171221" y="668281"/>
                    <a:pt x="2185261" y="661261"/>
                  </a:cubicBezTo>
                  <a:cubicBezTo>
                    <a:pt x="2195002" y="656390"/>
                    <a:pt x="2206517" y="655800"/>
                    <a:pt x="2216258" y="650929"/>
                  </a:cubicBezTo>
                  <a:cubicBezTo>
                    <a:pt x="2223146" y="647485"/>
                    <a:pt x="2230514" y="644869"/>
                    <a:pt x="2236922" y="640597"/>
                  </a:cubicBezTo>
                  <a:cubicBezTo>
                    <a:pt x="2265287" y="621688"/>
                    <a:pt x="2226780" y="637090"/>
                    <a:pt x="2262753" y="625099"/>
                  </a:cubicBezTo>
                  <a:lnTo>
                    <a:pt x="2288583" y="599268"/>
                  </a:lnTo>
                  <a:cubicBezTo>
                    <a:pt x="2292027" y="595824"/>
                    <a:pt x="2294295" y="590476"/>
                    <a:pt x="2298916" y="588936"/>
                  </a:cubicBezTo>
                  <a:lnTo>
                    <a:pt x="2314414" y="583770"/>
                  </a:lnTo>
                  <a:lnTo>
                    <a:pt x="2345410" y="552773"/>
                  </a:lnTo>
                  <a:cubicBezTo>
                    <a:pt x="2348854" y="549329"/>
                    <a:pt x="2353041" y="546494"/>
                    <a:pt x="2355743" y="542441"/>
                  </a:cubicBezTo>
                  <a:cubicBezTo>
                    <a:pt x="2373456" y="515871"/>
                    <a:pt x="2356972" y="536293"/>
                    <a:pt x="2381573" y="516611"/>
                  </a:cubicBezTo>
                  <a:cubicBezTo>
                    <a:pt x="2401835" y="500401"/>
                    <a:pt x="2380487" y="510084"/>
                    <a:pt x="2407404" y="501112"/>
                  </a:cubicBezTo>
                  <a:cubicBezTo>
                    <a:pt x="2412570" y="497668"/>
                    <a:pt x="2417012" y="492743"/>
                    <a:pt x="2422902" y="490780"/>
                  </a:cubicBezTo>
                  <a:cubicBezTo>
                    <a:pt x="2431839" y="487801"/>
                    <a:pt x="2490893" y="480990"/>
                    <a:pt x="2495227" y="480448"/>
                  </a:cubicBezTo>
                  <a:cubicBezTo>
                    <a:pt x="2505559" y="477004"/>
                    <a:pt x="2520183" y="479178"/>
                    <a:pt x="2526224" y="470116"/>
                  </a:cubicBezTo>
                  <a:cubicBezTo>
                    <a:pt x="2529668" y="464950"/>
                    <a:pt x="2531291" y="457908"/>
                    <a:pt x="2536556" y="454617"/>
                  </a:cubicBezTo>
                  <a:cubicBezTo>
                    <a:pt x="2545792" y="448845"/>
                    <a:pt x="2558491" y="450326"/>
                    <a:pt x="2567553" y="444285"/>
                  </a:cubicBezTo>
                  <a:lnTo>
                    <a:pt x="2598549" y="423621"/>
                  </a:lnTo>
                  <a:cubicBezTo>
                    <a:pt x="2603715" y="420177"/>
                    <a:pt x="2608158" y="415253"/>
                    <a:pt x="2614048" y="413289"/>
                  </a:cubicBezTo>
                  <a:cubicBezTo>
                    <a:pt x="2619214" y="411567"/>
                    <a:pt x="2624675" y="410557"/>
                    <a:pt x="2629546" y="408122"/>
                  </a:cubicBezTo>
                  <a:cubicBezTo>
                    <a:pt x="2638495" y="403647"/>
                    <a:pt x="2648971" y="395465"/>
                    <a:pt x="2655377" y="387458"/>
                  </a:cubicBezTo>
                  <a:cubicBezTo>
                    <a:pt x="2659256" y="382610"/>
                    <a:pt x="2662265" y="377126"/>
                    <a:pt x="2665709" y="371960"/>
                  </a:cubicBezTo>
                  <a:cubicBezTo>
                    <a:pt x="2663987" y="366794"/>
                    <a:pt x="2664394" y="360312"/>
                    <a:pt x="2660543" y="356461"/>
                  </a:cubicBezTo>
                  <a:cubicBezTo>
                    <a:pt x="2656692" y="352610"/>
                    <a:pt x="2649915" y="353730"/>
                    <a:pt x="2645044" y="351295"/>
                  </a:cubicBezTo>
                  <a:cubicBezTo>
                    <a:pt x="2639491" y="348518"/>
                    <a:pt x="2635220" y="343485"/>
                    <a:pt x="2629546" y="340963"/>
                  </a:cubicBezTo>
                  <a:cubicBezTo>
                    <a:pt x="2619593" y="336540"/>
                    <a:pt x="2598549" y="330631"/>
                    <a:pt x="2598549" y="330631"/>
                  </a:cubicBezTo>
                  <a:cubicBezTo>
                    <a:pt x="2569913" y="311540"/>
                    <a:pt x="2592564" y="331222"/>
                    <a:pt x="2577885" y="304800"/>
                  </a:cubicBezTo>
                  <a:cubicBezTo>
                    <a:pt x="2571855" y="293945"/>
                    <a:pt x="2557221" y="273804"/>
                    <a:pt x="2557221" y="273804"/>
                  </a:cubicBezTo>
                  <a:cubicBezTo>
                    <a:pt x="2555499" y="268638"/>
                    <a:pt x="2554857" y="262975"/>
                    <a:pt x="2552055" y="258305"/>
                  </a:cubicBezTo>
                  <a:cubicBezTo>
                    <a:pt x="2549549" y="254128"/>
                    <a:pt x="2543432" y="252534"/>
                    <a:pt x="2541722" y="247973"/>
                  </a:cubicBezTo>
                  <a:cubicBezTo>
                    <a:pt x="2538044" y="238165"/>
                    <a:pt x="2538828" y="227202"/>
                    <a:pt x="2536556" y="216977"/>
                  </a:cubicBezTo>
                  <a:cubicBezTo>
                    <a:pt x="2535375" y="211661"/>
                    <a:pt x="2532886" y="206714"/>
                    <a:pt x="2531390" y="201478"/>
                  </a:cubicBezTo>
                  <a:cubicBezTo>
                    <a:pt x="2525620" y="181282"/>
                    <a:pt x="2529374" y="181045"/>
                    <a:pt x="2515892" y="165316"/>
                  </a:cubicBezTo>
                  <a:cubicBezTo>
                    <a:pt x="2486441" y="130956"/>
                    <a:pt x="2507228" y="153234"/>
                    <a:pt x="2479729" y="139485"/>
                  </a:cubicBezTo>
                  <a:cubicBezTo>
                    <a:pt x="2474176" y="136708"/>
                    <a:pt x="2469905" y="131675"/>
                    <a:pt x="2464231" y="129153"/>
                  </a:cubicBezTo>
                  <a:cubicBezTo>
                    <a:pt x="2454278" y="124730"/>
                    <a:pt x="2443566" y="122265"/>
                    <a:pt x="2433234" y="118821"/>
                  </a:cubicBezTo>
                  <a:lnTo>
                    <a:pt x="2402238" y="108489"/>
                  </a:lnTo>
                  <a:cubicBezTo>
                    <a:pt x="2397072" y="106767"/>
                    <a:pt x="2391270" y="106343"/>
                    <a:pt x="2386739" y="103322"/>
                  </a:cubicBezTo>
                  <a:cubicBezTo>
                    <a:pt x="2381573" y="99878"/>
                    <a:pt x="2377131" y="94953"/>
                    <a:pt x="2371241" y="92990"/>
                  </a:cubicBezTo>
                  <a:cubicBezTo>
                    <a:pt x="2361304" y="89678"/>
                    <a:pt x="2350576" y="89546"/>
                    <a:pt x="2340244" y="87824"/>
                  </a:cubicBezTo>
                  <a:lnTo>
                    <a:pt x="2293749" y="72326"/>
                  </a:lnTo>
                  <a:cubicBezTo>
                    <a:pt x="2288583" y="70604"/>
                    <a:pt x="2282782" y="70181"/>
                    <a:pt x="2278251" y="67160"/>
                  </a:cubicBezTo>
                  <a:cubicBezTo>
                    <a:pt x="2273085" y="63716"/>
                    <a:pt x="2268427" y="59350"/>
                    <a:pt x="2262753" y="56828"/>
                  </a:cubicBezTo>
                  <a:cubicBezTo>
                    <a:pt x="2252800" y="52405"/>
                    <a:pt x="2231756" y="46495"/>
                    <a:pt x="2231756" y="46495"/>
                  </a:cubicBezTo>
                  <a:cubicBezTo>
                    <a:pt x="2226590" y="43051"/>
                    <a:pt x="2221811" y="38940"/>
                    <a:pt x="2216258" y="36163"/>
                  </a:cubicBezTo>
                  <a:cubicBezTo>
                    <a:pt x="2211387" y="33728"/>
                    <a:pt x="2205429" y="33799"/>
                    <a:pt x="2200760" y="30997"/>
                  </a:cubicBezTo>
                  <a:cubicBezTo>
                    <a:pt x="2196583" y="28491"/>
                    <a:pt x="2194784" y="22843"/>
                    <a:pt x="2190427" y="20665"/>
                  </a:cubicBezTo>
                  <a:cubicBezTo>
                    <a:pt x="2180686" y="15795"/>
                    <a:pt x="2169763" y="13777"/>
                    <a:pt x="2159431" y="10333"/>
                  </a:cubicBezTo>
                  <a:lnTo>
                    <a:pt x="2143933" y="5166"/>
                  </a:lnTo>
                  <a:lnTo>
                    <a:pt x="2128434" y="0"/>
                  </a:lnTo>
                  <a:cubicBezTo>
                    <a:pt x="2085383" y="1722"/>
                    <a:pt x="2042104" y="408"/>
                    <a:pt x="1999282" y="5166"/>
                  </a:cubicBezTo>
                  <a:cubicBezTo>
                    <a:pt x="1994441" y="5704"/>
                    <a:pt x="1993306" y="13321"/>
                    <a:pt x="1988949" y="15499"/>
                  </a:cubicBezTo>
                  <a:cubicBezTo>
                    <a:pt x="1982599" y="18674"/>
                    <a:pt x="1975173" y="18943"/>
                    <a:pt x="1968285" y="20665"/>
                  </a:cubicBezTo>
                  <a:cubicBezTo>
                    <a:pt x="1963119" y="24109"/>
                    <a:pt x="1958340" y="28220"/>
                    <a:pt x="1952787" y="30997"/>
                  </a:cubicBezTo>
                  <a:cubicBezTo>
                    <a:pt x="1947916" y="33432"/>
                    <a:pt x="1941540" y="32761"/>
                    <a:pt x="1937288" y="36163"/>
                  </a:cubicBezTo>
                  <a:cubicBezTo>
                    <a:pt x="1932440" y="40041"/>
                    <a:pt x="1930834" y="46813"/>
                    <a:pt x="1926956" y="51661"/>
                  </a:cubicBezTo>
                  <a:cubicBezTo>
                    <a:pt x="1918542" y="62179"/>
                    <a:pt x="1912636" y="64652"/>
                    <a:pt x="1901126" y="72326"/>
                  </a:cubicBezTo>
                  <a:cubicBezTo>
                    <a:pt x="1897682" y="77492"/>
                    <a:pt x="1894673" y="82976"/>
                    <a:pt x="1890794" y="87824"/>
                  </a:cubicBezTo>
                  <a:cubicBezTo>
                    <a:pt x="1882383" y="98338"/>
                    <a:pt x="1876467" y="100819"/>
                    <a:pt x="1864963" y="108489"/>
                  </a:cubicBezTo>
                  <a:lnTo>
                    <a:pt x="1844299" y="139485"/>
                  </a:lnTo>
                  <a:lnTo>
                    <a:pt x="1833966" y="154983"/>
                  </a:lnTo>
                  <a:lnTo>
                    <a:pt x="1823634" y="185980"/>
                  </a:lnTo>
                  <a:lnTo>
                    <a:pt x="1818468" y="201478"/>
                  </a:lnTo>
                  <a:cubicBezTo>
                    <a:pt x="1818001" y="207553"/>
                    <a:pt x="1817090" y="268410"/>
                    <a:pt x="1808136" y="289302"/>
                  </a:cubicBezTo>
                  <a:cubicBezTo>
                    <a:pt x="1805690" y="295009"/>
                    <a:pt x="1801248" y="299634"/>
                    <a:pt x="1797804" y="304800"/>
                  </a:cubicBezTo>
                  <a:cubicBezTo>
                    <a:pt x="1796082" y="309966"/>
                    <a:pt x="1796489" y="316448"/>
                    <a:pt x="1792638" y="320299"/>
                  </a:cubicBezTo>
                  <a:cubicBezTo>
                    <a:pt x="1788787" y="324150"/>
                    <a:pt x="1782010" y="323030"/>
                    <a:pt x="1777139" y="325465"/>
                  </a:cubicBezTo>
                  <a:cubicBezTo>
                    <a:pt x="1771586" y="328242"/>
                    <a:pt x="1767194" y="333020"/>
                    <a:pt x="1761641" y="335797"/>
                  </a:cubicBezTo>
                  <a:cubicBezTo>
                    <a:pt x="1756770" y="338232"/>
                    <a:pt x="1751379" y="339467"/>
                    <a:pt x="1746143" y="340963"/>
                  </a:cubicBezTo>
                  <a:cubicBezTo>
                    <a:pt x="1713881" y="350181"/>
                    <a:pt x="1724781" y="344753"/>
                    <a:pt x="1678983" y="351295"/>
                  </a:cubicBezTo>
                  <a:cubicBezTo>
                    <a:pt x="1663674" y="353482"/>
                    <a:pt x="1647533" y="357866"/>
                    <a:pt x="1632488" y="361628"/>
                  </a:cubicBezTo>
                  <a:cubicBezTo>
                    <a:pt x="1627322" y="365072"/>
                    <a:pt x="1622803" y="369780"/>
                    <a:pt x="1616990" y="371960"/>
                  </a:cubicBezTo>
                  <a:cubicBezTo>
                    <a:pt x="1608769" y="375043"/>
                    <a:pt x="1599731" y="375221"/>
                    <a:pt x="1591160" y="377126"/>
                  </a:cubicBezTo>
                  <a:cubicBezTo>
                    <a:pt x="1584229" y="378666"/>
                    <a:pt x="1577322" y="380341"/>
                    <a:pt x="1570495" y="382292"/>
                  </a:cubicBezTo>
                  <a:cubicBezTo>
                    <a:pt x="1565259" y="383788"/>
                    <a:pt x="1560233" y="385962"/>
                    <a:pt x="1554997" y="387458"/>
                  </a:cubicBezTo>
                  <a:cubicBezTo>
                    <a:pt x="1509581" y="400434"/>
                    <a:pt x="1556002" y="385402"/>
                    <a:pt x="1518834" y="397790"/>
                  </a:cubicBezTo>
                  <a:cubicBezTo>
                    <a:pt x="1494274" y="414163"/>
                    <a:pt x="1509225" y="406159"/>
                    <a:pt x="1472339" y="418455"/>
                  </a:cubicBezTo>
                  <a:lnTo>
                    <a:pt x="1456841" y="423621"/>
                  </a:lnTo>
                  <a:cubicBezTo>
                    <a:pt x="1451675" y="425343"/>
                    <a:pt x="1445874" y="425767"/>
                    <a:pt x="1441343" y="428787"/>
                  </a:cubicBezTo>
                  <a:cubicBezTo>
                    <a:pt x="1390998" y="462348"/>
                    <a:pt x="1469197" y="409804"/>
                    <a:pt x="1405180" y="454617"/>
                  </a:cubicBezTo>
                  <a:cubicBezTo>
                    <a:pt x="1395007" y="461738"/>
                    <a:pt x="1384515" y="468394"/>
                    <a:pt x="1374183" y="475282"/>
                  </a:cubicBezTo>
                  <a:cubicBezTo>
                    <a:pt x="1369017" y="478726"/>
                    <a:pt x="1363075" y="481224"/>
                    <a:pt x="1358685" y="485614"/>
                  </a:cubicBezTo>
                  <a:cubicBezTo>
                    <a:pt x="1321863" y="522436"/>
                    <a:pt x="1363657" y="482668"/>
                    <a:pt x="1327688" y="511444"/>
                  </a:cubicBezTo>
                  <a:cubicBezTo>
                    <a:pt x="1323885" y="514487"/>
                    <a:pt x="1321253" y="518854"/>
                    <a:pt x="1317356" y="521777"/>
                  </a:cubicBezTo>
                  <a:cubicBezTo>
                    <a:pt x="1307422" y="529228"/>
                    <a:pt x="1296692" y="535553"/>
                    <a:pt x="1286360" y="542441"/>
                  </a:cubicBezTo>
                  <a:lnTo>
                    <a:pt x="1270861" y="552773"/>
                  </a:lnTo>
                  <a:cubicBezTo>
                    <a:pt x="1267417" y="557939"/>
                    <a:pt x="1265377" y="564393"/>
                    <a:pt x="1260529" y="568272"/>
                  </a:cubicBezTo>
                  <a:cubicBezTo>
                    <a:pt x="1256277" y="571674"/>
                    <a:pt x="1249902" y="571003"/>
                    <a:pt x="1245031" y="573438"/>
                  </a:cubicBezTo>
                  <a:cubicBezTo>
                    <a:pt x="1239478" y="576215"/>
                    <a:pt x="1234699" y="580326"/>
                    <a:pt x="1229533" y="583770"/>
                  </a:cubicBezTo>
                  <a:cubicBezTo>
                    <a:pt x="1227811" y="588936"/>
                    <a:pt x="1228217" y="595417"/>
                    <a:pt x="1224366" y="599268"/>
                  </a:cubicBezTo>
                  <a:cubicBezTo>
                    <a:pt x="1215585" y="608049"/>
                    <a:pt x="1203702" y="613045"/>
                    <a:pt x="1193370" y="619933"/>
                  </a:cubicBezTo>
                  <a:cubicBezTo>
                    <a:pt x="1188204" y="623377"/>
                    <a:pt x="1182261" y="625875"/>
                    <a:pt x="1177871" y="630265"/>
                  </a:cubicBezTo>
                  <a:cubicBezTo>
                    <a:pt x="1124129" y="684007"/>
                    <a:pt x="1197222" y="612940"/>
                    <a:pt x="1146875" y="656095"/>
                  </a:cubicBezTo>
                  <a:cubicBezTo>
                    <a:pt x="1139479" y="662435"/>
                    <a:pt x="1133098" y="669872"/>
                    <a:pt x="1126210" y="676760"/>
                  </a:cubicBezTo>
                  <a:cubicBezTo>
                    <a:pt x="1121044" y="681926"/>
                    <a:pt x="1116791" y="688205"/>
                    <a:pt x="1110712" y="692258"/>
                  </a:cubicBezTo>
                  <a:lnTo>
                    <a:pt x="1095214" y="702590"/>
                  </a:lnTo>
                  <a:cubicBezTo>
                    <a:pt x="1091770" y="707756"/>
                    <a:pt x="1089730" y="714210"/>
                    <a:pt x="1084882" y="718089"/>
                  </a:cubicBezTo>
                  <a:cubicBezTo>
                    <a:pt x="1080630" y="721491"/>
                    <a:pt x="1072548" y="718824"/>
                    <a:pt x="1069383" y="723255"/>
                  </a:cubicBezTo>
                  <a:cubicBezTo>
                    <a:pt x="1063053" y="732117"/>
                    <a:pt x="1063921" y="744510"/>
                    <a:pt x="1059051" y="754251"/>
                  </a:cubicBezTo>
                  <a:cubicBezTo>
                    <a:pt x="1055607" y="761139"/>
                    <a:pt x="1051753" y="767837"/>
                    <a:pt x="1048719" y="774916"/>
                  </a:cubicBezTo>
                  <a:cubicBezTo>
                    <a:pt x="1046574" y="779921"/>
                    <a:pt x="1046198" y="785654"/>
                    <a:pt x="1043553" y="790414"/>
                  </a:cubicBezTo>
                  <a:cubicBezTo>
                    <a:pt x="1037522" y="801269"/>
                    <a:pt x="1022888" y="821411"/>
                    <a:pt x="1022888" y="821411"/>
                  </a:cubicBezTo>
                  <a:lnTo>
                    <a:pt x="1012556" y="852407"/>
                  </a:lnTo>
                  <a:cubicBezTo>
                    <a:pt x="1010834" y="857573"/>
                    <a:pt x="1009825" y="863034"/>
                    <a:pt x="1007390" y="867905"/>
                  </a:cubicBezTo>
                  <a:cubicBezTo>
                    <a:pt x="1003946" y="874793"/>
                    <a:pt x="999762" y="881359"/>
                    <a:pt x="997058" y="888570"/>
                  </a:cubicBezTo>
                  <a:cubicBezTo>
                    <a:pt x="994565" y="895218"/>
                    <a:pt x="993284" y="902272"/>
                    <a:pt x="991892" y="909234"/>
                  </a:cubicBezTo>
                  <a:cubicBezTo>
                    <a:pt x="986307" y="937158"/>
                    <a:pt x="988759" y="936899"/>
                    <a:pt x="981560" y="960895"/>
                  </a:cubicBezTo>
                  <a:cubicBezTo>
                    <a:pt x="978430" y="971327"/>
                    <a:pt x="980289" y="985851"/>
                    <a:pt x="971227" y="991892"/>
                  </a:cubicBezTo>
                  <a:cubicBezTo>
                    <a:pt x="960895" y="998780"/>
                    <a:pt x="949012" y="1003775"/>
                    <a:pt x="940231" y="1012556"/>
                  </a:cubicBezTo>
                  <a:cubicBezTo>
                    <a:pt x="933343" y="1019444"/>
                    <a:pt x="929017" y="1030858"/>
                    <a:pt x="919566" y="1033221"/>
                  </a:cubicBezTo>
                  <a:lnTo>
                    <a:pt x="898902" y="1038387"/>
                  </a:lnTo>
                  <a:cubicBezTo>
                    <a:pt x="893736" y="1041831"/>
                    <a:pt x="887794" y="1044329"/>
                    <a:pt x="883404" y="1048719"/>
                  </a:cubicBezTo>
                  <a:cubicBezTo>
                    <a:pt x="872849" y="1059274"/>
                    <a:pt x="875516" y="1066883"/>
                    <a:pt x="862739" y="1074550"/>
                  </a:cubicBezTo>
                  <a:cubicBezTo>
                    <a:pt x="858070" y="1077352"/>
                    <a:pt x="852407" y="1077994"/>
                    <a:pt x="847241" y="1079716"/>
                  </a:cubicBezTo>
                  <a:lnTo>
                    <a:pt x="836909" y="1110712"/>
                  </a:lnTo>
                  <a:lnTo>
                    <a:pt x="831743" y="1126211"/>
                  </a:lnTo>
                  <a:cubicBezTo>
                    <a:pt x="830212" y="1138456"/>
                    <a:pt x="825137" y="1183630"/>
                    <a:pt x="821410" y="1198536"/>
                  </a:cubicBezTo>
                  <a:cubicBezTo>
                    <a:pt x="821409" y="1198541"/>
                    <a:pt x="808496" y="1237279"/>
                    <a:pt x="805912" y="1245031"/>
                  </a:cubicBezTo>
                  <a:lnTo>
                    <a:pt x="800746" y="1260529"/>
                  </a:lnTo>
                  <a:cubicBezTo>
                    <a:pt x="797343" y="1270739"/>
                    <a:pt x="794353" y="1284243"/>
                    <a:pt x="785248" y="1291526"/>
                  </a:cubicBezTo>
                  <a:cubicBezTo>
                    <a:pt x="780996" y="1294928"/>
                    <a:pt x="774915" y="1294970"/>
                    <a:pt x="769749" y="1296692"/>
                  </a:cubicBezTo>
                  <a:cubicBezTo>
                    <a:pt x="759417" y="1303580"/>
                    <a:pt x="747534" y="1308575"/>
                    <a:pt x="738753" y="1317356"/>
                  </a:cubicBezTo>
                  <a:cubicBezTo>
                    <a:pt x="731865" y="1324244"/>
                    <a:pt x="727330" y="1334940"/>
                    <a:pt x="718088" y="1338021"/>
                  </a:cubicBezTo>
                  <a:cubicBezTo>
                    <a:pt x="712922" y="1339743"/>
                    <a:pt x="707350" y="1340542"/>
                    <a:pt x="702590" y="1343187"/>
                  </a:cubicBezTo>
                  <a:cubicBezTo>
                    <a:pt x="691735" y="1349217"/>
                    <a:pt x="671594" y="1363851"/>
                    <a:pt x="671594" y="1363851"/>
                  </a:cubicBezTo>
                  <a:cubicBezTo>
                    <a:pt x="667392" y="1376455"/>
                    <a:pt x="666109" y="1384834"/>
                    <a:pt x="656095" y="1394848"/>
                  </a:cubicBezTo>
                  <a:cubicBezTo>
                    <a:pt x="651705" y="1399238"/>
                    <a:pt x="645763" y="1401736"/>
                    <a:pt x="640597" y="1405180"/>
                  </a:cubicBezTo>
                  <a:lnTo>
                    <a:pt x="614766" y="1482672"/>
                  </a:lnTo>
                  <a:lnTo>
                    <a:pt x="609600" y="1498170"/>
                  </a:lnTo>
                  <a:cubicBezTo>
                    <a:pt x="607878" y="1503336"/>
                    <a:pt x="608965" y="1510647"/>
                    <a:pt x="604434" y="1513668"/>
                  </a:cubicBezTo>
                  <a:cubicBezTo>
                    <a:pt x="599268" y="1517112"/>
                    <a:pt x="593650" y="1519959"/>
                    <a:pt x="588936" y="1524000"/>
                  </a:cubicBezTo>
                  <a:cubicBezTo>
                    <a:pt x="581540" y="1530340"/>
                    <a:pt x="577513" y="1541584"/>
                    <a:pt x="568271" y="1544665"/>
                  </a:cubicBezTo>
                  <a:lnTo>
                    <a:pt x="537275" y="1554997"/>
                  </a:lnTo>
                  <a:lnTo>
                    <a:pt x="521777" y="1560163"/>
                  </a:lnTo>
                  <a:cubicBezTo>
                    <a:pt x="511618" y="1575399"/>
                    <a:pt x="510860" y="1578731"/>
                    <a:pt x="495946" y="1591160"/>
                  </a:cubicBezTo>
                  <a:cubicBezTo>
                    <a:pt x="491176" y="1595135"/>
                    <a:pt x="485614" y="1598048"/>
                    <a:pt x="480448" y="1601492"/>
                  </a:cubicBezTo>
                  <a:cubicBezTo>
                    <a:pt x="478726" y="1606658"/>
                    <a:pt x="478084" y="1612321"/>
                    <a:pt x="475282" y="1616990"/>
                  </a:cubicBezTo>
                  <a:cubicBezTo>
                    <a:pt x="456922" y="1647588"/>
                    <a:pt x="465729" y="1593986"/>
                    <a:pt x="444285" y="1658319"/>
                  </a:cubicBezTo>
                  <a:cubicBezTo>
                    <a:pt x="440841" y="1668651"/>
                    <a:pt x="436595" y="1678750"/>
                    <a:pt x="433953" y="1689316"/>
                  </a:cubicBezTo>
                  <a:cubicBezTo>
                    <a:pt x="426657" y="1718499"/>
                    <a:pt x="430179" y="1703018"/>
                    <a:pt x="423621" y="1735811"/>
                  </a:cubicBezTo>
                  <a:cubicBezTo>
                    <a:pt x="425343" y="1759919"/>
                    <a:pt x="426382" y="1784086"/>
                    <a:pt x="428787" y="1808136"/>
                  </a:cubicBezTo>
                  <a:cubicBezTo>
                    <a:pt x="431550" y="1835765"/>
                    <a:pt x="439119" y="1890794"/>
                    <a:pt x="439119" y="1890794"/>
                  </a:cubicBezTo>
                  <a:cubicBezTo>
                    <a:pt x="431530" y="2019805"/>
                    <a:pt x="450655" y="1946808"/>
                    <a:pt x="423621" y="1994116"/>
                  </a:cubicBezTo>
                  <a:cubicBezTo>
                    <a:pt x="419800" y="2000802"/>
                    <a:pt x="417250" y="2008176"/>
                    <a:pt x="413288" y="2014780"/>
                  </a:cubicBezTo>
                  <a:cubicBezTo>
                    <a:pt x="406899" y="2025428"/>
                    <a:pt x="392624" y="2045777"/>
                    <a:pt x="392624" y="2045777"/>
                  </a:cubicBezTo>
                  <a:cubicBezTo>
                    <a:pt x="380759" y="2093236"/>
                    <a:pt x="397907" y="2044339"/>
                    <a:pt x="371960" y="2076773"/>
                  </a:cubicBezTo>
                  <a:cubicBezTo>
                    <a:pt x="368558" y="2081025"/>
                    <a:pt x="369596" y="2087602"/>
                    <a:pt x="366794" y="2092272"/>
                  </a:cubicBezTo>
                  <a:cubicBezTo>
                    <a:pt x="364288" y="2096449"/>
                    <a:pt x="359905" y="2099160"/>
                    <a:pt x="356461" y="2102604"/>
                  </a:cubicBezTo>
                  <a:cubicBezTo>
                    <a:pt x="351004" y="2118974"/>
                    <a:pt x="352408" y="2119293"/>
                    <a:pt x="340963" y="2133600"/>
                  </a:cubicBezTo>
                  <a:cubicBezTo>
                    <a:pt x="337920" y="2137404"/>
                    <a:pt x="333674" y="2140129"/>
                    <a:pt x="330631" y="2143933"/>
                  </a:cubicBezTo>
                  <a:cubicBezTo>
                    <a:pt x="326753" y="2148781"/>
                    <a:pt x="325147" y="2155553"/>
                    <a:pt x="320299" y="2159431"/>
                  </a:cubicBezTo>
                  <a:cubicBezTo>
                    <a:pt x="316047" y="2162833"/>
                    <a:pt x="309966" y="2162875"/>
                    <a:pt x="304800" y="2164597"/>
                  </a:cubicBezTo>
                  <a:cubicBezTo>
                    <a:pt x="251187" y="2200339"/>
                    <a:pt x="331408" y="2143156"/>
                    <a:pt x="278970" y="2195594"/>
                  </a:cubicBezTo>
                  <a:cubicBezTo>
                    <a:pt x="275119" y="2199445"/>
                    <a:pt x="268637" y="2199038"/>
                    <a:pt x="263471" y="2200760"/>
                  </a:cubicBezTo>
                  <a:cubicBezTo>
                    <a:pt x="240344" y="2270142"/>
                    <a:pt x="263811" y="2194807"/>
                    <a:pt x="253139" y="2381573"/>
                  </a:cubicBezTo>
                  <a:cubicBezTo>
                    <a:pt x="252136" y="2399119"/>
                    <a:pt x="243139" y="2399773"/>
                    <a:pt x="232475" y="2412570"/>
                  </a:cubicBezTo>
                  <a:cubicBezTo>
                    <a:pt x="226014" y="2420324"/>
                    <a:pt x="221377" y="2432933"/>
                    <a:pt x="211810" y="2438400"/>
                  </a:cubicBezTo>
                  <a:cubicBezTo>
                    <a:pt x="201740" y="2444155"/>
                    <a:pt x="164392" y="2455929"/>
                    <a:pt x="154983" y="2459065"/>
                  </a:cubicBezTo>
                  <a:cubicBezTo>
                    <a:pt x="149817" y="2460787"/>
                    <a:pt x="144016" y="2461210"/>
                    <a:pt x="139485" y="2464231"/>
                  </a:cubicBezTo>
                  <a:cubicBezTo>
                    <a:pt x="101182" y="2489765"/>
                    <a:pt x="120665" y="2482460"/>
                    <a:pt x="82658" y="2490061"/>
                  </a:cubicBezTo>
                  <a:cubicBezTo>
                    <a:pt x="62017" y="2551987"/>
                    <a:pt x="88452" y="2467864"/>
                    <a:pt x="72326" y="2639878"/>
                  </a:cubicBezTo>
                  <a:cubicBezTo>
                    <a:pt x="69215" y="2673060"/>
                    <a:pt x="67855" y="2668922"/>
                    <a:pt x="46495" y="2676041"/>
                  </a:cubicBezTo>
                  <a:cubicBezTo>
                    <a:pt x="44773" y="2681207"/>
                    <a:pt x="45180" y="2687688"/>
                    <a:pt x="41329" y="2691539"/>
                  </a:cubicBezTo>
                  <a:cubicBezTo>
                    <a:pt x="37478" y="2695390"/>
                    <a:pt x="28633" y="2692036"/>
                    <a:pt x="25831" y="2696705"/>
                  </a:cubicBezTo>
                  <a:cubicBezTo>
                    <a:pt x="17426" y="2710714"/>
                    <a:pt x="10333" y="2743200"/>
                    <a:pt x="10333" y="2743200"/>
                  </a:cubicBezTo>
                  <a:cubicBezTo>
                    <a:pt x="12055" y="2755254"/>
                    <a:pt x="13111" y="2767423"/>
                    <a:pt x="15499" y="2779363"/>
                  </a:cubicBezTo>
                  <a:cubicBezTo>
                    <a:pt x="16567" y="2784703"/>
                    <a:pt x="19484" y="2789545"/>
                    <a:pt x="20665" y="2794861"/>
                  </a:cubicBezTo>
                  <a:cubicBezTo>
                    <a:pt x="22937" y="2805086"/>
                    <a:pt x="23777" y="2815587"/>
                    <a:pt x="25831" y="2825858"/>
                  </a:cubicBezTo>
                  <a:cubicBezTo>
                    <a:pt x="35492" y="2874163"/>
                    <a:pt x="26317" y="2822638"/>
                    <a:pt x="36163" y="2862021"/>
                  </a:cubicBezTo>
                  <a:cubicBezTo>
                    <a:pt x="38293" y="2870539"/>
                    <a:pt x="38246" y="2879630"/>
                    <a:pt x="41329" y="2887851"/>
                  </a:cubicBezTo>
                  <a:cubicBezTo>
                    <a:pt x="43509" y="2893665"/>
                    <a:pt x="49139" y="2897676"/>
                    <a:pt x="51661" y="2903350"/>
                  </a:cubicBezTo>
                  <a:cubicBezTo>
                    <a:pt x="76251" y="2958677"/>
                    <a:pt x="48944" y="2914771"/>
                    <a:pt x="72326" y="2949844"/>
                  </a:cubicBezTo>
                  <a:cubicBezTo>
                    <a:pt x="74048" y="2955010"/>
                    <a:pt x="75057" y="2960472"/>
                    <a:pt x="77492" y="2965343"/>
                  </a:cubicBezTo>
                  <a:cubicBezTo>
                    <a:pt x="80269" y="2970896"/>
                    <a:pt x="85302" y="2975167"/>
                    <a:pt x="87824" y="2980841"/>
                  </a:cubicBezTo>
                  <a:cubicBezTo>
                    <a:pt x="92247" y="2990794"/>
                    <a:pt x="98156" y="3011838"/>
                    <a:pt x="98156" y="3011838"/>
                  </a:cubicBezTo>
                  <a:cubicBezTo>
                    <a:pt x="99878" y="3025614"/>
                    <a:pt x="100839" y="3039507"/>
                    <a:pt x="103322" y="3053166"/>
                  </a:cubicBezTo>
                  <a:cubicBezTo>
                    <a:pt x="104296" y="3058524"/>
                    <a:pt x="106992" y="3063429"/>
                    <a:pt x="108488" y="3068665"/>
                  </a:cubicBezTo>
                  <a:cubicBezTo>
                    <a:pt x="117866" y="3101487"/>
                    <a:pt x="107938" y="3077895"/>
                    <a:pt x="123987" y="3109994"/>
                  </a:cubicBezTo>
                  <a:cubicBezTo>
                    <a:pt x="140662" y="3210045"/>
                    <a:pt x="136269" y="3171785"/>
                    <a:pt x="123987" y="3368299"/>
                  </a:cubicBezTo>
                  <a:cubicBezTo>
                    <a:pt x="123507" y="3375985"/>
                    <a:pt x="116359" y="3381752"/>
                    <a:pt x="113655" y="3388963"/>
                  </a:cubicBezTo>
                  <a:cubicBezTo>
                    <a:pt x="109674" y="3399577"/>
                    <a:pt x="105779" y="3425628"/>
                    <a:pt x="103322" y="3435458"/>
                  </a:cubicBezTo>
                  <a:cubicBezTo>
                    <a:pt x="98556" y="3454523"/>
                    <a:pt x="94366" y="3457274"/>
                    <a:pt x="82658" y="3476787"/>
                  </a:cubicBezTo>
                  <a:cubicBezTo>
                    <a:pt x="72141" y="3539887"/>
                    <a:pt x="85179" y="3480395"/>
                    <a:pt x="67160" y="3528448"/>
                  </a:cubicBezTo>
                  <a:cubicBezTo>
                    <a:pt x="64667" y="3535096"/>
                    <a:pt x="63945" y="3542285"/>
                    <a:pt x="61994" y="3549112"/>
                  </a:cubicBezTo>
                  <a:cubicBezTo>
                    <a:pt x="60498" y="3554348"/>
                    <a:pt x="58549" y="3559445"/>
                    <a:pt x="56827" y="3564611"/>
                  </a:cubicBezTo>
                  <a:cubicBezTo>
                    <a:pt x="55105" y="3574943"/>
                    <a:pt x="53933" y="3585382"/>
                    <a:pt x="51661" y="3595607"/>
                  </a:cubicBezTo>
                  <a:cubicBezTo>
                    <a:pt x="50480" y="3600923"/>
                    <a:pt x="47676" y="3605789"/>
                    <a:pt x="46495" y="3611105"/>
                  </a:cubicBezTo>
                  <a:cubicBezTo>
                    <a:pt x="44223" y="3621330"/>
                    <a:pt x="43383" y="3631831"/>
                    <a:pt x="41329" y="3642102"/>
                  </a:cubicBezTo>
                  <a:cubicBezTo>
                    <a:pt x="37426" y="3661619"/>
                    <a:pt x="32419" y="3673998"/>
                    <a:pt x="25831" y="3693763"/>
                  </a:cubicBezTo>
                  <a:cubicBezTo>
                    <a:pt x="6996" y="3750269"/>
                    <a:pt x="37032" y="3664688"/>
                    <a:pt x="10333" y="3724760"/>
                  </a:cubicBezTo>
                  <a:cubicBezTo>
                    <a:pt x="5910" y="3734712"/>
                    <a:pt x="0" y="3755756"/>
                    <a:pt x="0" y="3755756"/>
                  </a:cubicBezTo>
                  <a:cubicBezTo>
                    <a:pt x="3041" y="3798326"/>
                    <a:pt x="2879" y="3838729"/>
                    <a:pt x="15499" y="3879743"/>
                  </a:cubicBezTo>
                  <a:cubicBezTo>
                    <a:pt x="17325" y="3885677"/>
                    <a:pt x="23054" y="3889688"/>
                    <a:pt x="25831" y="3895241"/>
                  </a:cubicBezTo>
                  <a:cubicBezTo>
                    <a:pt x="47222" y="3938023"/>
                    <a:pt x="11715" y="3881814"/>
                    <a:pt x="41329" y="3926238"/>
                  </a:cubicBezTo>
                  <a:cubicBezTo>
                    <a:pt x="56159" y="3985558"/>
                    <a:pt x="35423" y="3912458"/>
                    <a:pt x="56827" y="3962400"/>
                  </a:cubicBezTo>
                  <a:cubicBezTo>
                    <a:pt x="66754" y="3985563"/>
                    <a:pt x="57111" y="3978465"/>
                    <a:pt x="67160" y="3998563"/>
                  </a:cubicBezTo>
                  <a:cubicBezTo>
                    <a:pt x="78447" y="4021138"/>
                    <a:pt x="81797" y="4012339"/>
                    <a:pt x="87824" y="4008895"/>
                  </a:cubicBezTo>
                  <a:close/>
                </a:path>
              </a:pathLst>
            </a:custGeom>
            <a:solidFill>
              <a:srgbClr val="FFFF00">
                <a:alpha val="15000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</p:grpSp>
      <p:sp>
        <p:nvSpPr>
          <p:cNvPr id="635" name="8-конечная звезда 634"/>
          <p:cNvSpPr/>
          <p:nvPr/>
        </p:nvSpPr>
        <p:spPr>
          <a:xfrm rot="1262594">
            <a:off x="5582729" y="5703374"/>
            <a:ext cx="72483" cy="72483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636" name="8-конечная звезда 635"/>
          <p:cNvSpPr/>
          <p:nvPr/>
        </p:nvSpPr>
        <p:spPr>
          <a:xfrm rot="1262594">
            <a:off x="5795920" y="5426428"/>
            <a:ext cx="64800" cy="648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637" name="8-конечная звезда 636"/>
          <p:cNvSpPr/>
          <p:nvPr/>
        </p:nvSpPr>
        <p:spPr>
          <a:xfrm rot="1262594">
            <a:off x="5712172" y="5367300"/>
            <a:ext cx="64800" cy="648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651" name="8-конечная звезда 650"/>
          <p:cNvSpPr/>
          <p:nvPr/>
        </p:nvSpPr>
        <p:spPr>
          <a:xfrm rot="1262594">
            <a:off x="5855048" y="5497866"/>
            <a:ext cx="64800" cy="648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653" name="8-конечная звезда 652"/>
          <p:cNvSpPr/>
          <p:nvPr/>
        </p:nvSpPr>
        <p:spPr>
          <a:xfrm rot="1262594">
            <a:off x="5651464" y="5653121"/>
            <a:ext cx="54000" cy="540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654" name="8-конечная звезда 653"/>
          <p:cNvSpPr/>
          <p:nvPr/>
        </p:nvSpPr>
        <p:spPr>
          <a:xfrm rot="1262594">
            <a:off x="5508588" y="5794349"/>
            <a:ext cx="54000" cy="540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655" name="8-конечная звезда 654"/>
          <p:cNvSpPr/>
          <p:nvPr/>
        </p:nvSpPr>
        <p:spPr>
          <a:xfrm rot="1262594">
            <a:off x="5594054" y="5435581"/>
            <a:ext cx="43200" cy="432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656" name="8-конечная звезда 655"/>
          <p:cNvSpPr/>
          <p:nvPr/>
        </p:nvSpPr>
        <p:spPr>
          <a:xfrm rot="1262594">
            <a:off x="5792762" y="5649894"/>
            <a:ext cx="43200" cy="432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657" name="8-конечная звезда 656"/>
          <p:cNvSpPr/>
          <p:nvPr/>
        </p:nvSpPr>
        <p:spPr>
          <a:xfrm rot="1262594">
            <a:off x="4939785" y="6225677"/>
            <a:ext cx="72483" cy="72483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661" name="8-конечная звезда 660"/>
          <p:cNvSpPr/>
          <p:nvPr/>
        </p:nvSpPr>
        <p:spPr>
          <a:xfrm rot="1262594">
            <a:off x="5367293" y="6010241"/>
            <a:ext cx="64800" cy="648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662" name="8-конечная звезда 661"/>
          <p:cNvSpPr/>
          <p:nvPr/>
        </p:nvSpPr>
        <p:spPr>
          <a:xfrm rot="1262594">
            <a:off x="5365712" y="6151539"/>
            <a:ext cx="54000" cy="540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663" name="8-конечная звезда 662"/>
          <p:cNvSpPr/>
          <p:nvPr/>
        </p:nvSpPr>
        <p:spPr>
          <a:xfrm rot="1262594">
            <a:off x="5222837" y="6222976"/>
            <a:ext cx="54000" cy="540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666" name="8-конечная звезда 665"/>
          <p:cNvSpPr/>
          <p:nvPr/>
        </p:nvSpPr>
        <p:spPr>
          <a:xfrm rot="1262594">
            <a:off x="4651333" y="6151539"/>
            <a:ext cx="54000" cy="540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672" name="8-конечная звезда 671"/>
          <p:cNvSpPr/>
          <p:nvPr/>
        </p:nvSpPr>
        <p:spPr>
          <a:xfrm rot="1262594">
            <a:off x="4792629" y="6078522"/>
            <a:ext cx="43200" cy="432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673" name="8-конечная звезда 672"/>
          <p:cNvSpPr/>
          <p:nvPr/>
        </p:nvSpPr>
        <p:spPr>
          <a:xfrm rot="1262594">
            <a:off x="4578315" y="6007084"/>
            <a:ext cx="43200" cy="432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731" name="8-конечная звезда 730"/>
          <p:cNvSpPr/>
          <p:nvPr/>
        </p:nvSpPr>
        <p:spPr>
          <a:xfrm rot="386549">
            <a:off x="4844414" y="6075066"/>
            <a:ext cx="54000" cy="540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732" name="8-конечная звезда 731"/>
          <p:cNvSpPr/>
          <p:nvPr/>
        </p:nvSpPr>
        <p:spPr>
          <a:xfrm rot="1262594">
            <a:off x="4721192" y="6149960"/>
            <a:ext cx="43200" cy="43200"/>
          </a:xfrm>
          <a:prstGeom prst="star8">
            <a:avLst>
              <a:gd name="adj" fmla="val 25604"/>
            </a:avLst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cxnSp>
        <p:nvCxnSpPr>
          <p:cNvPr id="733" name="Прямая соединительная линия 732"/>
          <p:cNvCxnSpPr>
            <a:stCxn id="653" idx="5"/>
            <a:endCxn id="655" idx="1"/>
          </p:cNvCxnSpPr>
          <p:nvPr/>
        </p:nvCxnSpPr>
        <p:spPr>
          <a:xfrm rot="16200000" flipV="1">
            <a:off x="5556700" y="5544646"/>
            <a:ext cx="178526" cy="43076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34" name="Прямая соединительная линия 733"/>
          <p:cNvCxnSpPr>
            <a:stCxn id="655" idx="7"/>
            <a:endCxn id="637" idx="3"/>
          </p:cNvCxnSpPr>
          <p:nvPr/>
        </p:nvCxnSpPr>
        <p:spPr>
          <a:xfrm rot="5400000" flipH="1" flipV="1">
            <a:off x="5657402" y="5390848"/>
            <a:ext cx="35554" cy="79570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35" name="Прямая соединительная линия 734"/>
          <p:cNvCxnSpPr>
            <a:stCxn id="653" idx="7"/>
            <a:endCxn id="656" idx="3"/>
          </p:cNvCxnSpPr>
          <p:nvPr/>
        </p:nvCxnSpPr>
        <p:spPr>
          <a:xfrm rot="16200000" flipH="1">
            <a:off x="5743326" y="5628969"/>
            <a:ext cx="11107" cy="91484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36" name="Прямая соединительная линия 735"/>
          <p:cNvCxnSpPr>
            <a:stCxn id="637" idx="0"/>
            <a:endCxn id="636" idx="5"/>
          </p:cNvCxnSpPr>
          <p:nvPr/>
        </p:nvCxnSpPr>
        <p:spPr>
          <a:xfrm>
            <a:off x="5774811" y="5411334"/>
            <a:ext cx="40353" cy="17886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37" name="Прямая соединительная линия 736"/>
          <p:cNvCxnSpPr>
            <a:stCxn id="651" idx="5"/>
            <a:endCxn id="636" idx="0"/>
          </p:cNvCxnSpPr>
          <p:nvPr/>
        </p:nvCxnSpPr>
        <p:spPr>
          <a:xfrm rot="16200000" flipV="1">
            <a:off x="5851328" y="5477693"/>
            <a:ext cx="30196" cy="15733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38" name="Прямая соединительная линия 737"/>
          <p:cNvCxnSpPr>
            <a:stCxn id="656" idx="7"/>
            <a:endCxn id="651" idx="1"/>
          </p:cNvCxnSpPr>
          <p:nvPr/>
        </p:nvCxnSpPr>
        <p:spPr>
          <a:xfrm rot="5400000" flipH="1" flipV="1">
            <a:off x="5815929" y="5578048"/>
            <a:ext cx="102849" cy="66502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72" name="Прямая соединительная линия 771"/>
          <p:cNvCxnSpPr>
            <a:stCxn id="653" idx="3"/>
            <a:endCxn id="635" idx="6"/>
          </p:cNvCxnSpPr>
          <p:nvPr/>
        </p:nvCxnSpPr>
        <p:spPr>
          <a:xfrm rot="5400000">
            <a:off x="5635534" y="5687534"/>
            <a:ext cx="14707" cy="21806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73" name="Прямая соединительная линия 772"/>
          <p:cNvCxnSpPr>
            <a:stCxn id="635" idx="3"/>
            <a:endCxn id="654" idx="7"/>
          </p:cNvCxnSpPr>
          <p:nvPr/>
        </p:nvCxnSpPr>
        <p:spPr>
          <a:xfrm rot="5400000">
            <a:off x="5545030" y="5769564"/>
            <a:ext cx="56055" cy="25589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74" name="Прямая соединительная линия 773"/>
          <p:cNvCxnSpPr>
            <a:stCxn id="654" idx="2"/>
            <a:endCxn id="661" idx="6"/>
          </p:cNvCxnSpPr>
          <p:nvPr/>
        </p:nvCxnSpPr>
        <p:spPr>
          <a:xfrm rot="5400000">
            <a:off x="5385683" y="5872192"/>
            <a:ext cx="165854" cy="114566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89" name="Прямая соединительная линия 788"/>
          <p:cNvCxnSpPr>
            <a:stCxn id="657" idx="4"/>
            <a:endCxn id="732" idx="1"/>
          </p:cNvCxnSpPr>
          <p:nvPr/>
        </p:nvCxnSpPr>
        <p:spPr>
          <a:xfrm rot="10800000">
            <a:off x="4751564" y="6191300"/>
            <a:ext cx="190639" cy="57606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90" name="Прямая соединительная линия 789"/>
          <p:cNvCxnSpPr>
            <a:stCxn id="663" idx="3"/>
            <a:endCxn id="657" idx="0"/>
          </p:cNvCxnSpPr>
          <p:nvPr/>
        </p:nvCxnSpPr>
        <p:spPr>
          <a:xfrm rot="5400000">
            <a:off x="5110511" y="6160279"/>
            <a:ext cx="13993" cy="215312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91" name="Прямая соединительная линия 790"/>
          <p:cNvCxnSpPr>
            <a:stCxn id="662" idx="3"/>
            <a:endCxn id="663" idx="7"/>
          </p:cNvCxnSpPr>
          <p:nvPr/>
        </p:nvCxnSpPr>
        <p:spPr>
          <a:xfrm rot="5400000">
            <a:off x="5296520" y="6167494"/>
            <a:ext cx="49511" cy="93527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92" name="Прямая соединительная линия 791"/>
          <p:cNvCxnSpPr>
            <a:stCxn id="661" idx="2"/>
            <a:endCxn id="662" idx="5"/>
          </p:cNvCxnSpPr>
          <p:nvPr/>
        </p:nvCxnSpPr>
        <p:spPr>
          <a:xfrm rot="5400000">
            <a:off x="5344412" y="6110217"/>
            <a:ext cx="80985" cy="6310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08" name="Прямая соединительная линия 807"/>
          <p:cNvCxnSpPr>
            <a:stCxn id="672" idx="4"/>
            <a:endCxn id="673" idx="0"/>
          </p:cNvCxnSpPr>
          <p:nvPr/>
        </p:nvCxnSpPr>
        <p:spPr>
          <a:xfrm rot="10800000">
            <a:off x="4620074" y="6036440"/>
            <a:ext cx="173996" cy="55926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10" name="Прямая соединительная линия 809"/>
          <p:cNvCxnSpPr>
            <a:stCxn id="666" idx="4"/>
            <a:endCxn id="672" idx="2"/>
          </p:cNvCxnSpPr>
          <p:nvPr/>
        </p:nvCxnSpPr>
        <p:spPr>
          <a:xfrm rot="10800000" flipH="1">
            <a:off x="4653133" y="6120282"/>
            <a:ext cx="153339" cy="48563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11" name="Прямая соединительная линия 810"/>
          <p:cNvCxnSpPr>
            <a:stCxn id="672" idx="7"/>
            <a:endCxn id="731" idx="5"/>
          </p:cNvCxnSpPr>
          <p:nvPr/>
        </p:nvCxnSpPr>
        <p:spPr>
          <a:xfrm rot="5400000" flipH="1" flipV="1">
            <a:off x="4839078" y="6075844"/>
            <a:ext cx="10399" cy="20616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13" name="Прямая соединительная линия 812"/>
          <p:cNvCxnSpPr>
            <a:stCxn id="732" idx="3"/>
            <a:endCxn id="666" idx="0"/>
          </p:cNvCxnSpPr>
          <p:nvPr/>
        </p:nvCxnSpPr>
        <p:spPr>
          <a:xfrm rot="5400000">
            <a:off x="4709341" y="6174522"/>
            <a:ext cx="7903" cy="19520"/>
          </a:xfrm>
          <a:prstGeom prst="line">
            <a:avLst/>
          </a:prstGeom>
          <a:ln w="6350">
            <a:solidFill>
              <a:srgbClr val="FFFF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40" name="TextBox 839"/>
          <p:cNvSpPr txBox="1"/>
          <p:nvPr/>
        </p:nvSpPr>
        <p:spPr>
          <a:xfrm rot="17609775">
            <a:off x="5766738" y="3925096"/>
            <a:ext cx="70215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ДІВА</a:t>
            </a:r>
            <a:endParaRPr lang="uk-UA" sz="8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841" name="TextBox 840"/>
          <p:cNvSpPr txBox="1"/>
          <p:nvPr/>
        </p:nvSpPr>
        <p:spPr>
          <a:xfrm rot="18844704">
            <a:off x="5747959" y="5088146"/>
            <a:ext cx="761432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ТЕРЕЗИ</a:t>
            </a:r>
            <a:endParaRPr lang="uk-UA" sz="8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849" name="TextBox 848"/>
          <p:cNvSpPr txBox="1"/>
          <p:nvPr/>
        </p:nvSpPr>
        <p:spPr>
          <a:xfrm rot="20935033">
            <a:off x="4668509" y="5142956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ЗМІЄНОСЕЦЬ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850" name="TextBox 849"/>
          <p:cNvSpPr txBox="1"/>
          <p:nvPr/>
        </p:nvSpPr>
        <p:spPr>
          <a:xfrm rot="20435732">
            <a:off x="5011383" y="6191548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СКОРПІОН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851" name="TextBox 850"/>
          <p:cNvSpPr txBox="1"/>
          <p:nvPr/>
        </p:nvSpPr>
        <p:spPr>
          <a:xfrm rot="730692">
            <a:off x="3582908" y="6077797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СТРІЛЕЦЬ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852" name="TextBox 851"/>
          <p:cNvSpPr txBox="1"/>
          <p:nvPr/>
        </p:nvSpPr>
        <p:spPr>
          <a:xfrm rot="3763062">
            <a:off x="2175723" y="4842273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КОЗЕРОГ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857" name="TextBox 856"/>
          <p:cNvSpPr txBox="1"/>
          <p:nvPr/>
        </p:nvSpPr>
        <p:spPr>
          <a:xfrm rot="3718070">
            <a:off x="2740230" y="4568320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ВОДОЛІЙ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858" name="TextBox 857"/>
          <p:cNvSpPr txBox="1"/>
          <p:nvPr/>
        </p:nvSpPr>
        <p:spPr>
          <a:xfrm rot="17731778">
            <a:off x="2647441" y="2971766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РИБИ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861" name="TextBox 860"/>
          <p:cNvSpPr txBox="1"/>
          <p:nvPr/>
        </p:nvSpPr>
        <p:spPr>
          <a:xfrm rot="20497662">
            <a:off x="3653295" y="2246753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ТЕЛЕЦЬ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862" name="TextBox 861"/>
          <p:cNvSpPr txBox="1"/>
          <p:nvPr/>
        </p:nvSpPr>
        <p:spPr>
          <a:xfrm rot="1816433">
            <a:off x="4710285" y="1924869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БЛИЗНЯТА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863" name="TextBox 862"/>
          <p:cNvSpPr txBox="1"/>
          <p:nvPr/>
        </p:nvSpPr>
        <p:spPr>
          <a:xfrm rot="1060210">
            <a:off x="5153839" y="2349047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РАК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864" name="TextBox 863"/>
          <p:cNvSpPr txBox="1"/>
          <p:nvPr/>
        </p:nvSpPr>
        <p:spPr>
          <a:xfrm rot="3557862">
            <a:off x="5753744" y="2991864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ЛЕВ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869" name="TextBox 868"/>
          <p:cNvSpPr txBox="1"/>
          <p:nvPr/>
        </p:nvSpPr>
        <p:spPr>
          <a:xfrm rot="706623">
            <a:off x="4294563" y="3716937"/>
            <a:ext cx="74999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МАЛИЙ </a:t>
            </a:r>
          </a:p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КІВШ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870" name="TextBox 869"/>
          <p:cNvSpPr txBox="1"/>
          <p:nvPr/>
        </p:nvSpPr>
        <p:spPr>
          <a:xfrm rot="3515078">
            <a:off x="4487023" y="3232569"/>
            <a:ext cx="982593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ВЕЛИКИЙ КІВШ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sp>
        <p:nvSpPr>
          <p:cNvPr id="871" name="TextBox 870"/>
          <p:cNvSpPr txBox="1"/>
          <p:nvPr/>
        </p:nvSpPr>
        <p:spPr>
          <a:xfrm rot="3052228">
            <a:off x="4873060" y="3064467"/>
            <a:ext cx="982593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ВЕЛИКА ВЕДМЕДИЦЯ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grpSp>
        <p:nvGrpSpPr>
          <p:cNvPr id="19" name="Группа 352"/>
          <p:cNvGrpSpPr/>
          <p:nvPr/>
        </p:nvGrpSpPr>
        <p:grpSpPr>
          <a:xfrm rot="1024166">
            <a:off x="4501018" y="3398827"/>
            <a:ext cx="322963" cy="278566"/>
            <a:chOff x="4513747" y="3364748"/>
            <a:chExt cx="476035" cy="410596"/>
          </a:xfrm>
        </p:grpSpPr>
        <p:sp>
          <p:nvSpPr>
            <p:cNvPr id="40" name="8-конечная звезда 39"/>
            <p:cNvSpPr/>
            <p:nvPr/>
          </p:nvSpPr>
          <p:spPr>
            <a:xfrm rot="21105294">
              <a:off x="4513747" y="3364748"/>
              <a:ext cx="108000" cy="108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1" name="8-конечная звезда 40"/>
            <p:cNvSpPr/>
            <p:nvPr/>
          </p:nvSpPr>
          <p:spPr>
            <a:xfrm rot="19358116">
              <a:off x="4935782" y="3721344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2" name="8-конечная звезда 41"/>
            <p:cNvSpPr/>
            <p:nvPr/>
          </p:nvSpPr>
          <p:spPr>
            <a:xfrm rot="19358116">
              <a:off x="4914167" y="3628291"/>
              <a:ext cx="72000" cy="72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3" name="8-конечная звезда 42"/>
            <p:cNvSpPr/>
            <p:nvPr/>
          </p:nvSpPr>
          <p:spPr>
            <a:xfrm rot="19358116">
              <a:off x="4793544" y="3721982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4" name="8-конечная звезда 43"/>
            <p:cNvSpPr/>
            <p:nvPr/>
          </p:nvSpPr>
          <p:spPr>
            <a:xfrm rot="19358116" flipV="1">
              <a:off x="4767751" y="3610262"/>
              <a:ext cx="45719" cy="45719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5" name="8-конечная звезда 44"/>
            <p:cNvSpPr/>
            <p:nvPr/>
          </p:nvSpPr>
          <p:spPr>
            <a:xfrm rot="19358116">
              <a:off x="4671645" y="3579107"/>
              <a:ext cx="36000" cy="36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46" name="8-конечная звезда 45"/>
            <p:cNvSpPr/>
            <p:nvPr/>
          </p:nvSpPr>
          <p:spPr>
            <a:xfrm rot="21285766">
              <a:off x="4594599" y="3502476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48" name="Прямая соединительная линия 47"/>
            <p:cNvCxnSpPr>
              <a:stCxn id="43" idx="1"/>
              <a:endCxn id="41" idx="5"/>
            </p:cNvCxnSpPr>
            <p:nvPr/>
          </p:nvCxnSpPr>
          <p:spPr>
            <a:xfrm rot="16200000" flipH="1">
              <a:off x="4881512" y="3690247"/>
              <a:ext cx="2383" cy="10663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" name="Прямая соединительная линия 51"/>
            <p:cNvCxnSpPr>
              <a:stCxn id="44" idx="7"/>
              <a:endCxn id="42" idx="5"/>
            </p:cNvCxnSpPr>
            <p:nvPr/>
          </p:nvCxnSpPr>
          <p:spPr>
            <a:xfrm rot="16200000" flipH="1">
              <a:off x="4852203" y="3597224"/>
              <a:ext cx="23349" cy="10121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" name="Прямая соединительная линия 54"/>
            <p:cNvCxnSpPr>
              <a:stCxn id="41" idx="7"/>
              <a:endCxn id="42" idx="2"/>
            </p:cNvCxnSpPr>
            <p:nvPr/>
          </p:nvCxnSpPr>
          <p:spPr>
            <a:xfrm rot="5400000" flipH="1" flipV="1">
              <a:off x="4954852" y="3704420"/>
              <a:ext cx="28680" cy="5646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" name="Прямая соединительная линия 63"/>
            <p:cNvCxnSpPr>
              <a:stCxn id="44" idx="6"/>
              <a:endCxn id="43" idx="6"/>
            </p:cNvCxnSpPr>
            <p:nvPr/>
          </p:nvCxnSpPr>
          <p:spPr>
            <a:xfrm rot="5400000">
              <a:off x="4765359" y="3686551"/>
              <a:ext cx="74386" cy="386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" name="Прямая соединительная линия 67"/>
            <p:cNvCxnSpPr>
              <a:stCxn id="45" idx="1"/>
              <a:endCxn id="44" idx="3"/>
            </p:cNvCxnSpPr>
            <p:nvPr/>
          </p:nvCxnSpPr>
          <p:spPr>
            <a:xfrm rot="16200000" flipH="1">
              <a:off x="4722427" y="3584557"/>
              <a:ext cx="30585" cy="6046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" name="Прямая соединительная линия 73"/>
            <p:cNvCxnSpPr>
              <a:stCxn id="46" idx="1"/>
              <a:endCxn id="45" idx="6"/>
            </p:cNvCxnSpPr>
            <p:nvPr/>
          </p:nvCxnSpPr>
          <p:spPr>
            <a:xfrm rot="16200000" flipH="1">
              <a:off x="4636374" y="3540454"/>
              <a:ext cx="41958" cy="4273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7" name="Прямая соединительная линия 76"/>
            <p:cNvCxnSpPr>
              <a:stCxn id="40" idx="2"/>
              <a:endCxn id="46" idx="5"/>
            </p:cNvCxnSpPr>
            <p:nvPr/>
          </p:nvCxnSpPr>
          <p:spPr>
            <a:xfrm rot="16200000" flipH="1">
              <a:off x="4568392" y="3479288"/>
              <a:ext cx="38719" cy="24521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860" name="TextBox 859"/>
          <p:cNvSpPr txBox="1"/>
          <p:nvPr/>
        </p:nvSpPr>
        <p:spPr>
          <a:xfrm rot="19380116">
            <a:off x="3051864" y="2465752"/>
            <a:ext cx="749991" cy="1846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uk-UA" sz="600" dirty="0" smtClean="0">
                <a:solidFill>
                  <a:srgbClr val="FFFF00"/>
                </a:solidFill>
                <a:latin typeface="Bookman Old Style" pitchFamily="18" charset="0"/>
              </a:rPr>
              <a:t>ОВЕН</a:t>
            </a:r>
            <a:endParaRPr lang="uk-UA" sz="600" dirty="0">
              <a:solidFill>
                <a:srgbClr val="FFFF00"/>
              </a:solidFill>
              <a:latin typeface="Bookman Old Style" pitchFamily="18" charset="0"/>
            </a:endParaRPr>
          </a:p>
        </p:txBody>
      </p:sp>
      <p:grpSp>
        <p:nvGrpSpPr>
          <p:cNvPr id="20" name="Группа 365"/>
          <p:cNvGrpSpPr/>
          <p:nvPr/>
        </p:nvGrpSpPr>
        <p:grpSpPr>
          <a:xfrm rot="764819">
            <a:off x="3269578" y="2333256"/>
            <a:ext cx="472147" cy="550374"/>
            <a:chOff x="2652696" y="2204201"/>
            <a:chExt cx="551136" cy="642449"/>
          </a:xfrm>
        </p:grpSpPr>
        <p:sp>
          <p:nvSpPr>
            <p:cNvPr id="380" name="8-конечная звезда 379"/>
            <p:cNvSpPr/>
            <p:nvPr/>
          </p:nvSpPr>
          <p:spPr>
            <a:xfrm rot="19358116">
              <a:off x="2871949" y="2657642"/>
              <a:ext cx="72000" cy="72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81" name="8-конечная звезда 380"/>
            <p:cNvSpPr/>
            <p:nvPr/>
          </p:nvSpPr>
          <p:spPr>
            <a:xfrm rot="19358116">
              <a:off x="2727627" y="2779680"/>
              <a:ext cx="64800" cy="64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82" name="8-конечная звезда 381"/>
            <p:cNvSpPr/>
            <p:nvPr/>
          </p:nvSpPr>
          <p:spPr>
            <a:xfrm rot="19358116">
              <a:off x="2868332" y="2792650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83" name="8-конечная звезда 382"/>
            <p:cNvSpPr/>
            <p:nvPr/>
          </p:nvSpPr>
          <p:spPr>
            <a:xfrm rot="19358116">
              <a:off x="3149832" y="2435460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84" name="8-конечная звезда 383"/>
            <p:cNvSpPr/>
            <p:nvPr/>
          </p:nvSpPr>
          <p:spPr>
            <a:xfrm rot="21285766">
              <a:off x="3145278" y="2502344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85" name="8-конечная звезда 384"/>
            <p:cNvSpPr/>
            <p:nvPr/>
          </p:nvSpPr>
          <p:spPr>
            <a:xfrm rot="13849217" flipH="1" flipV="1">
              <a:off x="3086917" y="2509828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86" name="8-конечная звезда 385"/>
            <p:cNvSpPr/>
            <p:nvPr/>
          </p:nvSpPr>
          <p:spPr>
            <a:xfrm rot="19358116">
              <a:off x="3011210" y="2296838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87" name="8-конечная звезда 386"/>
            <p:cNvSpPr/>
            <p:nvPr/>
          </p:nvSpPr>
          <p:spPr>
            <a:xfrm rot="19358116">
              <a:off x="3036144" y="2204201"/>
              <a:ext cx="54000" cy="540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88" name="8-конечная звезда 387"/>
            <p:cNvSpPr/>
            <p:nvPr/>
          </p:nvSpPr>
          <p:spPr>
            <a:xfrm rot="13849217" flipH="1" flipV="1">
              <a:off x="2795573" y="2581266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sp>
          <p:nvSpPr>
            <p:cNvPr id="389" name="8-конечная звезда 388"/>
            <p:cNvSpPr/>
            <p:nvPr/>
          </p:nvSpPr>
          <p:spPr>
            <a:xfrm rot="13849217" flipH="1" flipV="1">
              <a:off x="2652696" y="2652704"/>
              <a:ext cx="46800" cy="46800"/>
            </a:xfrm>
            <a:prstGeom prst="star8">
              <a:avLst>
                <a:gd name="adj" fmla="val 25604"/>
              </a:avLst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397" name="Прямая соединительная линия 396"/>
            <p:cNvCxnSpPr>
              <a:stCxn id="380" idx="4"/>
              <a:endCxn id="381" idx="0"/>
            </p:cNvCxnSpPr>
            <p:nvPr/>
          </p:nvCxnSpPr>
          <p:spPr>
            <a:xfrm rot="10800000" flipV="1">
              <a:off x="2785779" y="2715490"/>
              <a:ext cx="93559" cy="76928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8" name="Прямая соединительная линия 397"/>
            <p:cNvCxnSpPr>
              <a:stCxn id="380" idx="3"/>
              <a:endCxn id="382" idx="7"/>
            </p:cNvCxnSpPr>
            <p:nvPr/>
          </p:nvCxnSpPr>
          <p:spPr>
            <a:xfrm rot="5400000">
              <a:off x="2869260" y="2758983"/>
              <a:ext cx="63566" cy="4247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9" name="Прямая соединительная линия 398"/>
            <p:cNvCxnSpPr>
              <a:stCxn id="381" idx="1"/>
              <a:endCxn id="382" idx="5"/>
            </p:cNvCxnSpPr>
            <p:nvPr/>
          </p:nvCxnSpPr>
          <p:spPr>
            <a:xfrm rot="5400000" flipH="1" flipV="1">
              <a:off x="2830193" y="2778009"/>
              <a:ext cx="323" cy="7643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0" name="Прямая соединительная линия 399"/>
            <p:cNvCxnSpPr>
              <a:stCxn id="380" idx="6"/>
              <a:endCxn id="388" idx="0"/>
            </p:cNvCxnSpPr>
            <p:nvPr/>
          </p:nvCxnSpPr>
          <p:spPr>
            <a:xfrm rot="16200000" flipV="1">
              <a:off x="2838817" y="2617745"/>
              <a:ext cx="42225" cy="5234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1" name="Прямая соединительная линия 400"/>
            <p:cNvCxnSpPr>
              <a:stCxn id="388" idx="6"/>
              <a:endCxn id="386" idx="3"/>
            </p:cNvCxnSpPr>
            <p:nvPr/>
          </p:nvCxnSpPr>
          <p:spPr>
            <a:xfrm flipV="1">
              <a:off x="2837112" y="2350599"/>
              <a:ext cx="197511" cy="239284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3" name="Прямая соединительная линия 402"/>
            <p:cNvCxnSpPr>
              <a:stCxn id="380" idx="0"/>
              <a:endCxn id="385" idx="2"/>
            </p:cNvCxnSpPr>
            <p:nvPr/>
          </p:nvCxnSpPr>
          <p:spPr>
            <a:xfrm flipV="1">
              <a:off x="2936561" y="2548011"/>
              <a:ext cx="155617" cy="12378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8" name="Прямая соединительная линия 407"/>
            <p:cNvCxnSpPr>
              <a:stCxn id="385" idx="6"/>
              <a:endCxn id="383" idx="4"/>
            </p:cNvCxnSpPr>
            <p:nvPr/>
          </p:nvCxnSpPr>
          <p:spPr>
            <a:xfrm flipV="1">
              <a:off x="3128456" y="2478846"/>
              <a:ext cx="26917" cy="39599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2" name="Прямая соединительная линия 421"/>
            <p:cNvCxnSpPr>
              <a:stCxn id="384" idx="6"/>
              <a:endCxn id="383" idx="3"/>
            </p:cNvCxnSpPr>
            <p:nvPr/>
          </p:nvCxnSpPr>
          <p:spPr>
            <a:xfrm rot="5400000" flipH="1" flipV="1">
              <a:off x="3163283" y="2492481"/>
              <a:ext cx="13221" cy="6703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0" name="Прямая соединительная линия 449"/>
            <p:cNvCxnSpPr>
              <a:stCxn id="386" idx="2"/>
              <a:endCxn id="383" idx="6"/>
            </p:cNvCxnSpPr>
            <p:nvPr/>
          </p:nvCxnSpPr>
          <p:spPr>
            <a:xfrm rot="16200000" flipH="1">
              <a:off x="3059669" y="2340224"/>
              <a:ext cx="95704" cy="105850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1" name="Прямая соединительная линия 450"/>
            <p:cNvCxnSpPr>
              <a:stCxn id="386" idx="0"/>
              <a:endCxn id="387" idx="3"/>
            </p:cNvCxnSpPr>
            <p:nvPr/>
          </p:nvCxnSpPr>
          <p:spPr>
            <a:xfrm rot="20835181" flipV="1">
              <a:off x="3054209" y="2258557"/>
              <a:ext cx="10809" cy="48295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3" name="Прямая соединительная линия 452"/>
            <p:cNvCxnSpPr>
              <a:stCxn id="388" idx="2"/>
              <a:endCxn id="389" idx="6"/>
            </p:cNvCxnSpPr>
            <p:nvPr/>
          </p:nvCxnSpPr>
          <p:spPr>
            <a:xfrm rot="10800000" flipV="1">
              <a:off x="2694236" y="2619449"/>
              <a:ext cx="106599" cy="41872"/>
            </a:xfrm>
            <a:prstGeom prst="line">
              <a:avLst/>
            </a:prstGeom>
            <a:ln w="6350">
              <a:solidFill>
                <a:srgbClr val="FFFF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652" name="TextBox 651"/>
          <p:cNvSpPr txBox="1"/>
          <p:nvPr/>
        </p:nvSpPr>
        <p:spPr>
          <a:xfrm>
            <a:off x="214282" y="149346"/>
            <a:ext cx="2071702" cy="70788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ru-RU" sz="2000" b="1" dirty="0" smtClean="0">
                <a:solidFill>
                  <a:schemeClr val="bg1"/>
                </a:solidFill>
                <a:latin typeface="Bookman Old Style" pitchFamily="18" charset="0"/>
              </a:rPr>
              <a:t>31 </a:t>
            </a:r>
            <a:r>
              <a:rPr lang="ru-RU" sz="2000" b="1" dirty="0" err="1" smtClean="0">
                <a:solidFill>
                  <a:schemeClr val="bg1"/>
                </a:solidFill>
                <a:latin typeface="Bookman Old Style" pitchFamily="18" charset="0"/>
              </a:rPr>
              <a:t>жовтня</a:t>
            </a:r>
            <a:r>
              <a:rPr lang="ru-RU" sz="2000" b="1" dirty="0" smtClean="0">
                <a:solidFill>
                  <a:schemeClr val="bg1"/>
                </a:solidFill>
                <a:latin typeface="Bookman Old Style" pitchFamily="18" charset="0"/>
              </a:rPr>
              <a:t> — 21 листопада</a:t>
            </a:r>
            <a:endParaRPr lang="uk-UA" sz="2000" b="1" dirty="0">
              <a:solidFill>
                <a:schemeClr val="bg1"/>
              </a:solidFill>
              <a:latin typeface="Bookman Old Style" pitchFamily="18" charset="0"/>
            </a:endParaRPr>
          </a:p>
        </p:txBody>
      </p:sp>
      <p:grpSp>
        <p:nvGrpSpPr>
          <p:cNvPr id="664" name="Группа 663"/>
          <p:cNvGrpSpPr/>
          <p:nvPr/>
        </p:nvGrpSpPr>
        <p:grpSpPr>
          <a:xfrm>
            <a:off x="1664351" y="928670"/>
            <a:ext cx="3230611" cy="2500330"/>
            <a:chOff x="1664351" y="928670"/>
            <a:chExt cx="3230611" cy="2500330"/>
          </a:xfrm>
          <a:solidFill>
            <a:srgbClr val="000000">
              <a:alpha val="0"/>
            </a:srgbClr>
          </a:solidFill>
        </p:grpSpPr>
        <p:sp>
          <p:nvSpPr>
            <p:cNvPr id="665" name="Полилиния 664">
              <a:hlinkClick r:id="rId3" action="ppaction://hlinksldjump"/>
            </p:cNvPr>
            <p:cNvSpPr/>
            <p:nvPr/>
          </p:nvSpPr>
          <p:spPr>
            <a:xfrm rot="7524075">
              <a:off x="2572833" y="717036"/>
              <a:ext cx="1413647" cy="3230611"/>
            </a:xfrm>
            <a:custGeom>
              <a:avLst/>
              <a:gdLst>
                <a:gd name="connsiteX0" fmla="*/ 0 w 1111396"/>
                <a:gd name="connsiteY0" fmla="*/ 3146584 h 3146584"/>
                <a:gd name="connsiteX1" fmla="*/ 555698 w 1111396"/>
                <a:gd name="connsiteY1" fmla="*/ 0 h 3146584"/>
                <a:gd name="connsiteX2" fmla="*/ 1111396 w 1111396"/>
                <a:gd name="connsiteY2" fmla="*/ 3146584 h 3146584"/>
                <a:gd name="connsiteX3" fmla="*/ 0 w 1111396"/>
                <a:gd name="connsiteY3" fmla="*/ 3146584 h 3146584"/>
                <a:gd name="connsiteX0" fmla="*/ 0 w 1178136"/>
                <a:gd name="connsiteY0" fmla="*/ 3146584 h 3146728"/>
                <a:gd name="connsiteX1" fmla="*/ 555698 w 1178136"/>
                <a:gd name="connsiteY1" fmla="*/ 0 h 3146728"/>
                <a:gd name="connsiteX2" fmla="*/ 1178136 w 1178136"/>
                <a:gd name="connsiteY2" fmla="*/ 3146728 h 3146728"/>
                <a:gd name="connsiteX3" fmla="*/ 0 w 1178136"/>
                <a:gd name="connsiteY3" fmla="*/ 3146584 h 3146728"/>
                <a:gd name="connsiteX0" fmla="*/ 0 w 1309203"/>
                <a:gd name="connsiteY0" fmla="*/ 3103754 h 3146728"/>
                <a:gd name="connsiteX1" fmla="*/ 686765 w 1309203"/>
                <a:gd name="connsiteY1" fmla="*/ 0 h 3146728"/>
                <a:gd name="connsiteX2" fmla="*/ 1309203 w 1309203"/>
                <a:gd name="connsiteY2" fmla="*/ 3146728 h 3146728"/>
                <a:gd name="connsiteX3" fmla="*/ 0 w 1309203"/>
                <a:gd name="connsiteY3" fmla="*/ 3103754 h 3146728"/>
                <a:gd name="connsiteX0" fmla="*/ 0 w 1347377"/>
                <a:gd name="connsiteY0" fmla="*/ 3109325 h 3146728"/>
                <a:gd name="connsiteX1" fmla="*/ 724939 w 1347377"/>
                <a:gd name="connsiteY1" fmla="*/ 0 h 3146728"/>
                <a:gd name="connsiteX2" fmla="*/ 1347377 w 1347377"/>
                <a:gd name="connsiteY2" fmla="*/ 3146728 h 3146728"/>
                <a:gd name="connsiteX3" fmla="*/ 0 w 1347377"/>
                <a:gd name="connsiteY3" fmla="*/ 3109325 h 3146728"/>
                <a:gd name="connsiteX0" fmla="*/ 0 w 1347377"/>
                <a:gd name="connsiteY0" fmla="*/ 3109325 h 3146728"/>
                <a:gd name="connsiteX1" fmla="*/ 724939 w 1347377"/>
                <a:gd name="connsiteY1" fmla="*/ 0 h 3146728"/>
                <a:gd name="connsiteX2" fmla="*/ 1347377 w 1347377"/>
                <a:gd name="connsiteY2" fmla="*/ 3146728 h 3146728"/>
                <a:gd name="connsiteX3" fmla="*/ 674426 w 1347377"/>
                <a:gd name="connsiteY3" fmla="*/ 3123470 h 3146728"/>
                <a:gd name="connsiteX4" fmla="*/ 0 w 1347377"/>
                <a:gd name="connsiteY4" fmla="*/ 3109325 h 3146728"/>
                <a:gd name="connsiteX0" fmla="*/ 0 w 1347377"/>
                <a:gd name="connsiteY0" fmla="*/ 3109325 h 3170436"/>
                <a:gd name="connsiteX1" fmla="*/ 724939 w 1347377"/>
                <a:gd name="connsiteY1" fmla="*/ 0 h 3170436"/>
                <a:gd name="connsiteX2" fmla="*/ 1347377 w 1347377"/>
                <a:gd name="connsiteY2" fmla="*/ 3146728 h 3170436"/>
                <a:gd name="connsiteX3" fmla="*/ 710754 w 1347377"/>
                <a:gd name="connsiteY3" fmla="*/ 3170436 h 3170436"/>
                <a:gd name="connsiteX4" fmla="*/ 0 w 1347377"/>
                <a:gd name="connsiteY4" fmla="*/ 3109325 h 3170436"/>
                <a:gd name="connsiteX0" fmla="*/ 0 w 1347377"/>
                <a:gd name="connsiteY0" fmla="*/ 3109325 h 3198291"/>
                <a:gd name="connsiteX1" fmla="*/ 724939 w 1347377"/>
                <a:gd name="connsiteY1" fmla="*/ 0 h 3198291"/>
                <a:gd name="connsiteX2" fmla="*/ 1347377 w 1347377"/>
                <a:gd name="connsiteY2" fmla="*/ 3146728 h 3198291"/>
                <a:gd name="connsiteX3" fmla="*/ 737710 w 1347377"/>
                <a:gd name="connsiteY3" fmla="*/ 3198291 h 3198291"/>
                <a:gd name="connsiteX4" fmla="*/ 0 w 1347377"/>
                <a:gd name="connsiteY4" fmla="*/ 3109325 h 3198291"/>
                <a:gd name="connsiteX0" fmla="*/ 0 w 1347377"/>
                <a:gd name="connsiteY0" fmla="*/ 3109325 h 3230602"/>
                <a:gd name="connsiteX1" fmla="*/ 724939 w 1347377"/>
                <a:gd name="connsiteY1" fmla="*/ 0 h 3230602"/>
                <a:gd name="connsiteX2" fmla="*/ 1347377 w 1347377"/>
                <a:gd name="connsiteY2" fmla="*/ 3146728 h 3230602"/>
                <a:gd name="connsiteX3" fmla="*/ 737710 w 1347377"/>
                <a:gd name="connsiteY3" fmla="*/ 3198291 h 3230602"/>
                <a:gd name="connsiteX4" fmla="*/ 0 w 1347377"/>
                <a:gd name="connsiteY4" fmla="*/ 3109325 h 3230602"/>
                <a:gd name="connsiteX0" fmla="*/ 0 w 1347377"/>
                <a:gd name="connsiteY0" fmla="*/ 3109325 h 3198291"/>
                <a:gd name="connsiteX1" fmla="*/ 724939 w 1347377"/>
                <a:gd name="connsiteY1" fmla="*/ 0 h 3198291"/>
                <a:gd name="connsiteX2" fmla="*/ 1347377 w 1347377"/>
                <a:gd name="connsiteY2" fmla="*/ 3146728 h 3198291"/>
                <a:gd name="connsiteX3" fmla="*/ 737710 w 1347377"/>
                <a:gd name="connsiteY3" fmla="*/ 3198291 h 3198291"/>
                <a:gd name="connsiteX4" fmla="*/ 0 w 1347377"/>
                <a:gd name="connsiteY4" fmla="*/ 3109325 h 3198291"/>
                <a:gd name="connsiteX0" fmla="*/ 0 w 1347377"/>
                <a:gd name="connsiteY0" fmla="*/ 3109325 h 3212766"/>
                <a:gd name="connsiteX1" fmla="*/ 724939 w 1347377"/>
                <a:gd name="connsiteY1" fmla="*/ 0 h 3212766"/>
                <a:gd name="connsiteX2" fmla="*/ 1347377 w 1347377"/>
                <a:gd name="connsiteY2" fmla="*/ 3146728 h 3212766"/>
                <a:gd name="connsiteX3" fmla="*/ 737710 w 1347377"/>
                <a:gd name="connsiteY3" fmla="*/ 3198291 h 3212766"/>
                <a:gd name="connsiteX4" fmla="*/ 0 w 1347377"/>
                <a:gd name="connsiteY4" fmla="*/ 3109325 h 3212766"/>
                <a:gd name="connsiteX0" fmla="*/ 0 w 1347377"/>
                <a:gd name="connsiteY0" fmla="*/ 3109325 h 3198291"/>
                <a:gd name="connsiteX1" fmla="*/ 724939 w 1347377"/>
                <a:gd name="connsiteY1" fmla="*/ 0 h 3198291"/>
                <a:gd name="connsiteX2" fmla="*/ 1347377 w 1347377"/>
                <a:gd name="connsiteY2" fmla="*/ 3146728 h 3198291"/>
                <a:gd name="connsiteX3" fmla="*/ 737710 w 1347377"/>
                <a:gd name="connsiteY3" fmla="*/ 3198291 h 3198291"/>
                <a:gd name="connsiteX4" fmla="*/ 0 w 1347377"/>
                <a:gd name="connsiteY4" fmla="*/ 3109325 h 3198291"/>
                <a:gd name="connsiteX0" fmla="*/ 0 w 1347377"/>
                <a:gd name="connsiteY0" fmla="*/ 3109325 h 3215130"/>
                <a:gd name="connsiteX1" fmla="*/ 724939 w 1347377"/>
                <a:gd name="connsiteY1" fmla="*/ 0 h 3215130"/>
                <a:gd name="connsiteX2" fmla="*/ 1347377 w 1347377"/>
                <a:gd name="connsiteY2" fmla="*/ 3146728 h 3215130"/>
                <a:gd name="connsiteX3" fmla="*/ 737710 w 1347377"/>
                <a:gd name="connsiteY3" fmla="*/ 3198291 h 3215130"/>
                <a:gd name="connsiteX4" fmla="*/ 0 w 1347377"/>
                <a:gd name="connsiteY4" fmla="*/ 3109325 h 3215130"/>
                <a:gd name="connsiteX0" fmla="*/ 0 w 1347377"/>
                <a:gd name="connsiteY0" fmla="*/ 3109325 h 3198291"/>
                <a:gd name="connsiteX1" fmla="*/ 724939 w 1347377"/>
                <a:gd name="connsiteY1" fmla="*/ 0 h 3198291"/>
                <a:gd name="connsiteX2" fmla="*/ 1347377 w 1347377"/>
                <a:gd name="connsiteY2" fmla="*/ 3146728 h 3198291"/>
                <a:gd name="connsiteX3" fmla="*/ 737710 w 1347377"/>
                <a:gd name="connsiteY3" fmla="*/ 3198291 h 3198291"/>
                <a:gd name="connsiteX4" fmla="*/ 0 w 1347377"/>
                <a:gd name="connsiteY4" fmla="*/ 3109325 h 3198291"/>
                <a:gd name="connsiteX0" fmla="*/ 0 w 1283479"/>
                <a:gd name="connsiteY0" fmla="*/ 3109325 h 3198291"/>
                <a:gd name="connsiteX1" fmla="*/ 724939 w 1283479"/>
                <a:gd name="connsiteY1" fmla="*/ 0 h 3198291"/>
                <a:gd name="connsiteX2" fmla="*/ 1283479 w 1283479"/>
                <a:gd name="connsiteY2" fmla="*/ 3134025 h 3198291"/>
                <a:gd name="connsiteX3" fmla="*/ 737710 w 1283479"/>
                <a:gd name="connsiteY3" fmla="*/ 3198291 h 3198291"/>
                <a:gd name="connsiteX4" fmla="*/ 0 w 1283479"/>
                <a:gd name="connsiteY4" fmla="*/ 3109325 h 3198291"/>
                <a:gd name="connsiteX0" fmla="*/ 0 w 1283479"/>
                <a:gd name="connsiteY0" fmla="*/ 3109325 h 3225582"/>
                <a:gd name="connsiteX1" fmla="*/ 724939 w 1283479"/>
                <a:gd name="connsiteY1" fmla="*/ 0 h 3225582"/>
                <a:gd name="connsiteX2" fmla="*/ 1283479 w 1283479"/>
                <a:gd name="connsiteY2" fmla="*/ 3134025 h 3225582"/>
                <a:gd name="connsiteX3" fmla="*/ 737710 w 1283479"/>
                <a:gd name="connsiteY3" fmla="*/ 3198291 h 3225582"/>
                <a:gd name="connsiteX4" fmla="*/ 0 w 1283479"/>
                <a:gd name="connsiteY4" fmla="*/ 3109325 h 3225582"/>
                <a:gd name="connsiteX0" fmla="*/ 0 w 1283479"/>
                <a:gd name="connsiteY0" fmla="*/ 3109325 h 3234197"/>
                <a:gd name="connsiteX1" fmla="*/ 724939 w 1283479"/>
                <a:gd name="connsiteY1" fmla="*/ 0 h 3234197"/>
                <a:gd name="connsiteX2" fmla="*/ 1283479 w 1283479"/>
                <a:gd name="connsiteY2" fmla="*/ 3134025 h 3234197"/>
                <a:gd name="connsiteX3" fmla="*/ 737710 w 1283479"/>
                <a:gd name="connsiteY3" fmla="*/ 3198291 h 3234197"/>
                <a:gd name="connsiteX4" fmla="*/ 0 w 1283479"/>
                <a:gd name="connsiteY4" fmla="*/ 3109325 h 3234197"/>
                <a:gd name="connsiteX0" fmla="*/ 0 w 1310712"/>
                <a:gd name="connsiteY0" fmla="*/ 3040637 h 3234197"/>
                <a:gd name="connsiteX1" fmla="*/ 752172 w 1310712"/>
                <a:gd name="connsiteY1" fmla="*/ 0 h 3234197"/>
                <a:gd name="connsiteX2" fmla="*/ 1310712 w 1310712"/>
                <a:gd name="connsiteY2" fmla="*/ 3134025 h 3234197"/>
                <a:gd name="connsiteX3" fmla="*/ 764943 w 1310712"/>
                <a:gd name="connsiteY3" fmla="*/ 3198291 h 3234197"/>
                <a:gd name="connsiteX4" fmla="*/ 0 w 1310712"/>
                <a:gd name="connsiteY4" fmla="*/ 3040637 h 3234197"/>
                <a:gd name="connsiteX0" fmla="*/ 0 w 1332319"/>
                <a:gd name="connsiteY0" fmla="*/ 3059787 h 3234197"/>
                <a:gd name="connsiteX1" fmla="*/ 773779 w 1332319"/>
                <a:gd name="connsiteY1" fmla="*/ 0 h 3234197"/>
                <a:gd name="connsiteX2" fmla="*/ 1332319 w 1332319"/>
                <a:gd name="connsiteY2" fmla="*/ 3134025 h 3234197"/>
                <a:gd name="connsiteX3" fmla="*/ 786550 w 1332319"/>
                <a:gd name="connsiteY3" fmla="*/ 3198291 h 3234197"/>
                <a:gd name="connsiteX4" fmla="*/ 0 w 1332319"/>
                <a:gd name="connsiteY4" fmla="*/ 3059787 h 3234197"/>
                <a:gd name="connsiteX0" fmla="*/ 0 w 1332319"/>
                <a:gd name="connsiteY0" fmla="*/ 3059787 h 3234197"/>
                <a:gd name="connsiteX1" fmla="*/ 773779 w 1332319"/>
                <a:gd name="connsiteY1" fmla="*/ 0 h 3234197"/>
                <a:gd name="connsiteX2" fmla="*/ 1332319 w 1332319"/>
                <a:gd name="connsiteY2" fmla="*/ 3134025 h 3234197"/>
                <a:gd name="connsiteX3" fmla="*/ 786550 w 1332319"/>
                <a:gd name="connsiteY3" fmla="*/ 3198291 h 3234197"/>
                <a:gd name="connsiteX4" fmla="*/ 0 w 1332319"/>
                <a:gd name="connsiteY4" fmla="*/ 3059787 h 3234197"/>
                <a:gd name="connsiteX0" fmla="*/ 0 w 1332319"/>
                <a:gd name="connsiteY0" fmla="*/ 3059787 h 3234197"/>
                <a:gd name="connsiteX1" fmla="*/ 773779 w 1332319"/>
                <a:gd name="connsiteY1" fmla="*/ 0 h 3234197"/>
                <a:gd name="connsiteX2" fmla="*/ 1332319 w 1332319"/>
                <a:gd name="connsiteY2" fmla="*/ 3134025 h 3234197"/>
                <a:gd name="connsiteX3" fmla="*/ 786550 w 1332319"/>
                <a:gd name="connsiteY3" fmla="*/ 3198291 h 3234197"/>
                <a:gd name="connsiteX4" fmla="*/ 0 w 1332319"/>
                <a:gd name="connsiteY4" fmla="*/ 3059787 h 3234197"/>
                <a:gd name="connsiteX0" fmla="*/ 0 w 1332319"/>
                <a:gd name="connsiteY0" fmla="*/ 3059787 h 3234197"/>
                <a:gd name="connsiteX1" fmla="*/ 773779 w 1332319"/>
                <a:gd name="connsiteY1" fmla="*/ 0 h 3234197"/>
                <a:gd name="connsiteX2" fmla="*/ 1332319 w 1332319"/>
                <a:gd name="connsiteY2" fmla="*/ 3134025 h 3234197"/>
                <a:gd name="connsiteX3" fmla="*/ 786550 w 1332319"/>
                <a:gd name="connsiteY3" fmla="*/ 3198291 h 3234197"/>
                <a:gd name="connsiteX4" fmla="*/ 0 w 1332319"/>
                <a:gd name="connsiteY4" fmla="*/ 3059787 h 3234197"/>
                <a:gd name="connsiteX0" fmla="*/ 0 w 1332319"/>
                <a:gd name="connsiteY0" fmla="*/ 3059787 h 3198291"/>
                <a:gd name="connsiteX1" fmla="*/ 773779 w 1332319"/>
                <a:gd name="connsiteY1" fmla="*/ 0 h 3198291"/>
                <a:gd name="connsiteX2" fmla="*/ 1332319 w 1332319"/>
                <a:gd name="connsiteY2" fmla="*/ 3134025 h 3198291"/>
                <a:gd name="connsiteX3" fmla="*/ 786550 w 1332319"/>
                <a:gd name="connsiteY3" fmla="*/ 3198291 h 3198291"/>
                <a:gd name="connsiteX4" fmla="*/ 0 w 1332319"/>
                <a:gd name="connsiteY4" fmla="*/ 3059787 h 3198291"/>
                <a:gd name="connsiteX0" fmla="*/ 0 w 1332319"/>
                <a:gd name="connsiteY0" fmla="*/ 3059787 h 3225168"/>
                <a:gd name="connsiteX1" fmla="*/ 773779 w 1332319"/>
                <a:gd name="connsiteY1" fmla="*/ 0 h 3225168"/>
                <a:gd name="connsiteX2" fmla="*/ 1332319 w 1332319"/>
                <a:gd name="connsiteY2" fmla="*/ 3134025 h 3225168"/>
                <a:gd name="connsiteX3" fmla="*/ 786550 w 1332319"/>
                <a:gd name="connsiteY3" fmla="*/ 3198291 h 3225168"/>
                <a:gd name="connsiteX4" fmla="*/ 0 w 1332319"/>
                <a:gd name="connsiteY4" fmla="*/ 3059787 h 3225168"/>
                <a:gd name="connsiteX0" fmla="*/ 0 w 1332319"/>
                <a:gd name="connsiteY0" fmla="*/ 3059787 h 3230611"/>
                <a:gd name="connsiteX1" fmla="*/ 773779 w 1332319"/>
                <a:gd name="connsiteY1" fmla="*/ 0 h 3230611"/>
                <a:gd name="connsiteX2" fmla="*/ 1332319 w 1332319"/>
                <a:gd name="connsiteY2" fmla="*/ 3134025 h 3230611"/>
                <a:gd name="connsiteX3" fmla="*/ 786550 w 1332319"/>
                <a:gd name="connsiteY3" fmla="*/ 3198291 h 3230611"/>
                <a:gd name="connsiteX4" fmla="*/ 0 w 1332319"/>
                <a:gd name="connsiteY4" fmla="*/ 3059787 h 32306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32319" h="3230611">
                  <a:moveTo>
                    <a:pt x="0" y="3059787"/>
                  </a:moveTo>
                  <a:lnTo>
                    <a:pt x="773779" y="0"/>
                  </a:lnTo>
                  <a:lnTo>
                    <a:pt x="1332319" y="3134025"/>
                  </a:lnTo>
                  <a:cubicBezTo>
                    <a:pt x="1085172" y="3230611"/>
                    <a:pt x="1069366" y="3186397"/>
                    <a:pt x="786550" y="3198291"/>
                  </a:cubicBezTo>
                  <a:cubicBezTo>
                    <a:pt x="379207" y="3175599"/>
                    <a:pt x="275642" y="3177282"/>
                    <a:pt x="0" y="3059787"/>
                  </a:cubicBezTo>
                  <a:close/>
                </a:path>
              </a:pathLst>
            </a:custGeom>
            <a:grpFill/>
            <a:ln>
              <a:solidFill>
                <a:srgbClr val="000000">
                  <a:alpha val="0"/>
                </a:srgbClr>
              </a:solidFill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674" name="Прямая соединительная линия 673"/>
            <p:cNvCxnSpPr/>
            <p:nvPr/>
          </p:nvCxnSpPr>
          <p:spPr>
            <a:xfrm rot="16200000" flipV="1">
              <a:off x="2285984" y="1142984"/>
              <a:ext cx="2500330" cy="2071702"/>
            </a:xfrm>
            <a:prstGeom prst="line">
              <a:avLst/>
            </a:prstGeom>
            <a:grpFill/>
            <a:ln>
              <a:solidFill>
                <a:srgbClr val="000000">
                  <a:alpha val="0"/>
                </a:srgbClr>
              </a:solidFill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</p:cxnSp>
        <p:cxnSp>
          <p:nvCxnSpPr>
            <p:cNvPr id="675" name="Прямая соединительная линия 674"/>
            <p:cNvCxnSpPr/>
            <p:nvPr/>
          </p:nvCxnSpPr>
          <p:spPr>
            <a:xfrm rot="16200000" flipV="1">
              <a:off x="2440517" y="1262624"/>
              <a:ext cx="1346019" cy="2876266"/>
            </a:xfrm>
            <a:prstGeom prst="line">
              <a:avLst/>
            </a:prstGeom>
            <a:grpFill/>
            <a:ln>
              <a:solidFill>
                <a:srgbClr val="000000">
                  <a:alpha val="0"/>
                </a:srgbClr>
              </a:solidFill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</p:cxnSp>
      </p:grpSp>
      <p:sp>
        <p:nvSpPr>
          <p:cNvPr id="687" name="Полилиния 686">
            <a:hlinkClick r:id="rId4" action="ppaction://hlinksldjump"/>
          </p:cNvPr>
          <p:cNvSpPr/>
          <p:nvPr/>
        </p:nvSpPr>
        <p:spPr>
          <a:xfrm rot="9183955">
            <a:off x="3056427" y="211812"/>
            <a:ext cx="2066696" cy="3198291"/>
          </a:xfrm>
          <a:custGeom>
            <a:avLst/>
            <a:gdLst>
              <a:gd name="connsiteX0" fmla="*/ 0 w 1111396"/>
              <a:gd name="connsiteY0" fmla="*/ 3146584 h 3146584"/>
              <a:gd name="connsiteX1" fmla="*/ 555698 w 1111396"/>
              <a:gd name="connsiteY1" fmla="*/ 0 h 3146584"/>
              <a:gd name="connsiteX2" fmla="*/ 1111396 w 1111396"/>
              <a:gd name="connsiteY2" fmla="*/ 3146584 h 3146584"/>
              <a:gd name="connsiteX3" fmla="*/ 0 w 1111396"/>
              <a:gd name="connsiteY3" fmla="*/ 3146584 h 3146584"/>
              <a:gd name="connsiteX0" fmla="*/ 0 w 1178136"/>
              <a:gd name="connsiteY0" fmla="*/ 3146584 h 3146728"/>
              <a:gd name="connsiteX1" fmla="*/ 555698 w 1178136"/>
              <a:gd name="connsiteY1" fmla="*/ 0 h 3146728"/>
              <a:gd name="connsiteX2" fmla="*/ 1178136 w 1178136"/>
              <a:gd name="connsiteY2" fmla="*/ 3146728 h 3146728"/>
              <a:gd name="connsiteX3" fmla="*/ 0 w 1178136"/>
              <a:gd name="connsiteY3" fmla="*/ 3146584 h 3146728"/>
              <a:gd name="connsiteX0" fmla="*/ 0 w 1309203"/>
              <a:gd name="connsiteY0" fmla="*/ 3103754 h 3146728"/>
              <a:gd name="connsiteX1" fmla="*/ 686765 w 1309203"/>
              <a:gd name="connsiteY1" fmla="*/ 0 h 3146728"/>
              <a:gd name="connsiteX2" fmla="*/ 1309203 w 1309203"/>
              <a:gd name="connsiteY2" fmla="*/ 3146728 h 3146728"/>
              <a:gd name="connsiteX3" fmla="*/ 0 w 1309203"/>
              <a:gd name="connsiteY3" fmla="*/ 3103754 h 3146728"/>
              <a:gd name="connsiteX0" fmla="*/ 0 w 1347377"/>
              <a:gd name="connsiteY0" fmla="*/ 3109325 h 3146728"/>
              <a:gd name="connsiteX1" fmla="*/ 724939 w 1347377"/>
              <a:gd name="connsiteY1" fmla="*/ 0 h 3146728"/>
              <a:gd name="connsiteX2" fmla="*/ 1347377 w 1347377"/>
              <a:gd name="connsiteY2" fmla="*/ 3146728 h 3146728"/>
              <a:gd name="connsiteX3" fmla="*/ 0 w 1347377"/>
              <a:gd name="connsiteY3" fmla="*/ 3109325 h 3146728"/>
              <a:gd name="connsiteX0" fmla="*/ 0 w 1347377"/>
              <a:gd name="connsiteY0" fmla="*/ 3109325 h 3146728"/>
              <a:gd name="connsiteX1" fmla="*/ 724939 w 1347377"/>
              <a:gd name="connsiteY1" fmla="*/ 0 h 3146728"/>
              <a:gd name="connsiteX2" fmla="*/ 1347377 w 1347377"/>
              <a:gd name="connsiteY2" fmla="*/ 3146728 h 3146728"/>
              <a:gd name="connsiteX3" fmla="*/ 674426 w 1347377"/>
              <a:gd name="connsiteY3" fmla="*/ 3123470 h 3146728"/>
              <a:gd name="connsiteX4" fmla="*/ 0 w 1347377"/>
              <a:gd name="connsiteY4" fmla="*/ 3109325 h 3146728"/>
              <a:gd name="connsiteX0" fmla="*/ 0 w 1347377"/>
              <a:gd name="connsiteY0" fmla="*/ 3109325 h 3170436"/>
              <a:gd name="connsiteX1" fmla="*/ 724939 w 1347377"/>
              <a:gd name="connsiteY1" fmla="*/ 0 h 3170436"/>
              <a:gd name="connsiteX2" fmla="*/ 1347377 w 1347377"/>
              <a:gd name="connsiteY2" fmla="*/ 3146728 h 3170436"/>
              <a:gd name="connsiteX3" fmla="*/ 710754 w 1347377"/>
              <a:gd name="connsiteY3" fmla="*/ 3170436 h 3170436"/>
              <a:gd name="connsiteX4" fmla="*/ 0 w 1347377"/>
              <a:gd name="connsiteY4" fmla="*/ 3109325 h 3170436"/>
              <a:gd name="connsiteX0" fmla="*/ 0 w 1347377"/>
              <a:gd name="connsiteY0" fmla="*/ 3109325 h 3198291"/>
              <a:gd name="connsiteX1" fmla="*/ 724939 w 1347377"/>
              <a:gd name="connsiteY1" fmla="*/ 0 h 3198291"/>
              <a:gd name="connsiteX2" fmla="*/ 1347377 w 1347377"/>
              <a:gd name="connsiteY2" fmla="*/ 3146728 h 3198291"/>
              <a:gd name="connsiteX3" fmla="*/ 737710 w 1347377"/>
              <a:gd name="connsiteY3" fmla="*/ 3198291 h 3198291"/>
              <a:gd name="connsiteX4" fmla="*/ 0 w 1347377"/>
              <a:gd name="connsiteY4" fmla="*/ 3109325 h 3198291"/>
              <a:gd name="connsiteX0" fmla="*/ 0 w 1347377"/>
              <a:gd name="connsiteY0" fmla="*/ 3109325 h 3230602"/>
              <a:gd name="connsiteX1" fmla="*/ 724939 w 1347377"/>
              <a:gd name="connsiteY1" fmla="*/ 0 h 3230602"/>
              <a:gd name="connsiteX2" fmla="*/ 1347377 w 1347377"/>
              <a:gd name="connsiteY2" fmla="*/ 3146728 h 3230602"/>
              <a:gd name="connsiteX3" fmla="*/ 737710 w 1347377"/>
              <a:gd name="connsiteY3" fmla="*/ 3198291 h 3230602"/>
              <a:gd name="connsiteX4" fmla="*/ 0 w 1347377"/>
              <a:gd name="connsiteY4" fmla="*/ 3109325 h 3230602"/>
              <a:gd name="connsiteX0" fmla="*/ 0 w 1347377"/>
              <a:gd name="connsiteY0" fmla="*/ 3109325 h 3198291"/>
              <a:gd name="connsiteX1" fmla="*/ 724939 w 1347377"/>
              <a:gd name="connsiteY1" fmla="*/ 0 h 3198291"/>
              <a:gd name="connsiteX2" fmla="*/ 1347377 w 1347377"/>
              <a:gd name="connsiteY2" fmla="*/ 3146728 h 3198291"/>
              <a:gd name="connsiteX3" fmla="*/ 737710 w 1347377"/>
              <a:gd name="connsiteY3" fmla="*/ 3198291 h 3198291"/>
              <a:gd name="connsiteX4" fmla="*/ 0 w 1347377"/>
              <a:gd name="connsiteY4" fmla="*/ 3109325 h 3198291"/>
              <a:gd name="connsiteX0" fmla="*/ 0 w 1347377"/>
              <a:gd name="connsiteY0" fmla="*/ 3109325 h 3212766"/>
              <a:gd name="connsiteX1" fmla="*/ 724939 w 1347377"/>
              <a:gd name="connsiteY1" fmla="*/ 0 h 3212766"/>
              <a:gd name="connsiteX2" fmla="*/ 1347377 w 1347377"/>
              <a:gd name="connsiteY2" fmla="*/ 3146728 h 3212766"/>
              <a:gd name="connsiteX3" fmla="*/ 737710 w 1347377"/>
              <a:gd name="connsiteY3" fmla="*/ 3198291 h 3212766"/>
              <a:gd name="connsiteX4" fmla="*/ 0 w 1347377"/>
              <a:gd name="connsiteY4" fmla="*/ 3109325 h 3212766"/>
              <a:gd name="connsiteX0" fmla="*/ 0 w 1347377"/>
              <a:gd name="connsiteY0" fmla="*/ 3109325 h 3198291"/>
              <a:gd name="connsiteX1" fmla="*/ 724939 w 1347377"/>
              <a:gd name="connsiteY1" fmla="*/ 0 h 3198291"/>
              <a:gd name="connsiteX2" fmla="*/ 1347377 w 1347377"/>
              <a:gd name="connsiteY2" fmla="*/ 3146728 h 3198291"/>
              <a:gd name="connsiteX3" fmla="*/ 737710 w 1347377"/>
              <a:gd name="connsiteY3" fmla="*/ 3198291 h 3198291"/>
              <a:gd name="connsiteX4" fmla="*/ 0 w 1347377"/>
              <a:gd name="connsiteY4" fmla="*/ 3109325 h 3198291"/>
              <a:gd name="connsiteX0" fmla="*/ 0 w 1347377"/>
              <a:gd name="connsiteY0" fmla="*/ 3109325 h 3215130"/>
              <a:gd name="connsiteX1" fmla="*/ 724939 w 1347377"/>
              <a:gd name="connsiteY1" fmla="*/ 0 h 3215130"/>
              <a:gd name="connsiteX2" fmla="*/ 1347377 w 1347377"/>
              <a:gd name="connsiteY2" fmla="*/ 3146728 h 3215130"/>
              <a:gd name="connsiteX3" fmla="*/ 737710 w 1347377"/>
              <a:gd name="connsiteY3" fmla="*/ 3198291 h 3215130"/>
              <a:gd name="connsiteX4" fmla="*/ 0 w 1347377"/>
              <a:gd name="connsiteY4" fmla="*/ 3109325 h 3215130"/>
              <a:gd name="connsiteX0" fmla="*/ 0 w 1347377"/>
              <a:gd name="connsiteY0" fmla="*/ 3109325 h 3198291"/>
              <a:gd name="connsiteX1" fmla="*/ 724939 w 1347377"/>
              <a:gd name="connsiteY1" fmla="*/ 0 h 3198291"/>
              <a:gd name="connsiteX2" fmla="*/ 1347377 w 1347377"/>
              <a:gd name="connsiteY2" fmla="*/ 3146728 h 3198291"/>
              <a:gd name="connsiteX3" fmla="*/ 737710 w 1347377"/>
              <a:gd name="connsiteY3" fmla="*/ 3198291 h 3198291"/>
              <a:gd name="connsiteX4" fmla="*/ 0 w 1347377"/>
              <a:gd name="connsiteY4" fmla="*/ 3109325 h 3198291"/>
              <a:gd name="connsiteX0" fmla="*/ 0 w 1283479"/>
              <a:gd name="connsiteY0" fmla="*/ 3109325 h 3198291"/>
              <a:gd name="connsiteX1" fmla="*/ 724939 w 1283479"/>
              <a:gd name="connsiteY1" fmla="*/ 0 h 3198291"/>
              <a:gd name="connsiteX2" fmla="*/ 1283479 w 1283479"/>
              <a:gd name="connsiteY2" fmla="*/ 3134025 h 3198291"/>
              <a:gd name="connsiteX3" fmla="*/ 737710 w 1283479"/>
              <a:gd name="connsiteY3" fmla="*/ 3198291 h 3198291"/>
              <a:gd name="connsiteX4" fmla="*/ 0 w 1283479"/>
              <a:gd name="connsiteY4" fmla="*/ 3109325 h 3198291"/>
              <a:gd name="connsiteX0" fmla="*/ 0 w 1283479"/>
              <a:gd name="connsiteY0" fmla="*/ 3109325 h 3225582"/>
              <a:gd name="connsiteX1" fmla="*/ 724939 w 1283479"/>
              <a:gd name="connsiteY1" fmla="*/ 0 h 3225582"/>
              <a:gd name="connsiteX2" fmla="*/ 1283479 w 1283479"/>
              <a:gd name="connsiteY2" fmla="*/ 3134025 h 3225582"/>
              <a:gd name="connsiteX3" fmla="*/ 737710 w 1283479"/>
              <a:gd name="connsiteY3" fmla="*/ 3198291 h 3225582"/>
              <a:gd name="connsiteX4" fmla="*/ 0 w 1283479"/>
              <a:gd name="connsiteY4" fmla="*/ 3109325 h 3225582"/>
              <a:gd name="connsiteX0" fmla="*/ 0 w 1283479"/>
              <a:gd name="connsiteY0" fmla="*/ 3109325 h 3234197"/>
              <a:gd name="connsiteX1" fmla="*/ 724939 w 1283479"/>
              <a:gd name="connsiteY1" fmla="*/ 0 h 3234197"/>
              <a:gd name="connsiteX2" fmla="*/ 1283479 w 1283479"/>
              <a:gd name="connsiteY2" fmla="*/ 3134025 h 3234197"/>
              <a:gd name="connsiteX3" fmla="*/ 737710 w 1283479"/>
              <a:gd name="connsiteY3" fmla="*/ 3198291 h 3234197"/>
              <a:gd name="connsiteX4" fmla="*/ 0 w 1283479"/>
              <a:gd name="connsiteY4" fmla="*/ 3109325 h 3234197"/>
              <a:gd name="connsiteX0" fmla="*/ 0 w 1310712"/>
              <a:gd name="connsiteY0" fmla="*/ 3040637 h 3234197"/>
              <a:gd name="connsiteX1" fmla="*/ 752172 w 1310712"/>
              <a:gd name="connsiteY1" fmla="*/ 0 h 3234197"/>
              <a:gd name="connsiteX2" fmla="*/ 1310712 w 1310712"/>
              <a:gd name="connsiteY2" fmla="*/ 3134025 h 3234197"/>
              <a:gd name="connsiteX3" fmla="*/ 764943 w 1310712"/>
              <a:gd name="connsiteY3" fmla="*/ 3198291 h 3234197"/>
              <a:gd name="connsiteX4" fmla="*/ 0 w 1310712"/>
              <a:gd name="connsiteY4" fmla="*/ 3040637 h 3234197"/>
              <a:gd name="connsiteX0" fmla="*/ 0 w 1332319"/>
              <a:gd name="connsiteY0" fmla="*/ 3059787 h 3234197"/>
              <a:gd name="connsiteX1" fmla="*/ 773779 w 1332319"/>
              <a:gd name="connsiteY1" fmla="*/ 0 h 3234197"/>
              <a:gd name="connsiteX2" fmla="*/ 1332319 w 1332319"/>
              <a:gd name="connsiteY2" fmla="*/ 3134025 h 3234197"/>
              <a:gd name="connsiteX3" fmla="*/ 786550 w 1332319"/>
              <a:gd name="connsiteY3" fmla="*/ 3198291 h 3234197"/>
              <a:gd name="connsiteX4" fmla="*/ 0 w 1332319"/>
              <a:gd name="connsiteY4" fmla="*/ 3059787 h 3234197"/>
              <a:gd name="connsiteX0" fmla="*/ 0 w 1332319"/>
              <a:gd name="connsiteY0" fmla="*/ 3059787 h 3234197"/>
              <a:gd name="connsiteX1" fmla="*/ 773779 w 1332319"/>
              <a:gd name="connsiteY1" fmla="*/ 0 h 3234197"/>
              <a:gd name="connsiteX2" fmla="*/ 1332319 w 1332319"/>
              <a:gd name="connsiteY2" fmla="*/ 3134025 h 3234197"/>
              <a:gd name="connsiteX3" fmla="*/ 786550 w 1332319"/>
              <a:gd name="connsiteY3" fmla="*/ 3198291 h 3234197"/>
              <a:gd name="connsiteX4" fmla="*/ 0 w 1332319"/>
              <a:gd name="connsiteY4" fmla="*/ 3059787 h 3234197"/>
              <a:gd name="connsiteX0" fmla="*/ 0 w 1332319"/>
              <a:gd name="connsiteY0" fmla="*/ 3059787 h 3234197"/>
              <a:gd name="connsiteX1" fmla="*/ 773779 w 1332319"/>
              <a:gd name="connsiteY1" fmla="*/ 0 h 3234197"/>
              <a:gd name="connsiteX2" fmla="*/ 1332319 w 1332319"/>
              <a:gd name="connsiteY2" fmla="*/ 3134025 h 3234197"/>
              <a:gd name="connsiteX3" fmla="*/ 786550 w 1332319"/>
              <a:gd name="connsiteY3" fmla="*/ 3198291 h 3234197"/>
              <a:gd name="connsiteX4" fmla="*/ 0 w 1332319"/>
              <a:gd name="connsiteY4" fmla="*/ 3059787 h 3234197"/>
              <a:gd name="connsiteX0" fmla="*/ 0 w 1332319"/>
              <a:gd name="connsiteY0" fmla="*/ 3059787 h 3234197"/>
              <a:gd name="connsiteX1" fmla="*/ 773779 w 1332319"/>
              <a:gd name="connsiteY1" fmla="*/ 0 h 3234197"/>
              <a:gd name="connsiteX2" fmla="*/ 1332319 w 1332319"/>
              <a:gd name="connsiteY2" fmla="*/ 3134025 h 3234197"/>
              <a:gd name="connsiteX3" fmla="*/ 786550 w 1332319"/>
              <a:gd name="connsiteY3" fmla="*/ 3198291 h 3234197"/>
              <a:gd name="connsiteX4" fmla="*/ 0 w 1332319"/>
              <a:gd name="connsiteY4" fmla="*/ 3059787 h 3234197"/>
              <a:gd name="connsiteX0" fmla="*/ 0 w 1332319"/>
              <a:gd name="connsiteY0" fmla="*/ 3059787 h 3198291"/>
              <a:gd name="connsiteX1" fmla="*/ 773779 w 1332319"/>
              <a:gd name="connsiteY1" fmla="*/ 0 h 3198291"/>
              <a:gd name="connsiteX2" fmla="*/ 1332319 w 1332319"/>
              <a:gd name="connsiteY2" fmla="*/ 3134025 h 3198291"/>
              <a:gd name="connsiteX3" fmla="*/ 786550 w 1332319"/>
              <a:gd name="connsiteY3" fmla="*/ 3198291 h 3198291"/>
              <a:gd name="connsiteX4" fmla="*/ 0 w 1332319"/>
              <a:gd name="connsiteY4" fmla="*/ 3059787 h 3198291"/>
              <a:gd name="connsiteX0" fmla="*/ 0 w 1332319"/>
              <a:gd name="connsiteY0" fmla="*/ 3059787 h 3225168"/>
              <a:gd name="connsiteX1" fmla="*/ 773779 w 1332319"/>
              <a:gd name="connsiteY1" fmla="*/ 0 h 3225168"/>
              <a:gd name="connsiteX2" fmla="*/ 1332319 w 1332319"/>
              <a:gd name="connsiteY2" fmla="*/ 3134025 h 3225168"/>
              <a:gd name="connsiteX3" fmla="*/ 786550 w 1332319"/>
              <a:gd name="connsiteY3" fmla="*/ 3198291 h 3225168"/>
              <a:gd name="connsiteX4" fmla="*/ 0 w 1332319"/>
              <a:gd name="connsiteY4" fmla="*/ 3059787 h 3225168"/>
              <a:gd name="connsiteX0" fmla="*/ 0 w 1332319"/>
              <a:gd name="connsiteY0" fmla="*/ 3059787 h 3230611"/>
              <a:gd name="connsiteX1" fmla="*/ 773779 w 1332319"/>
              <a:gd name="connsiteY1" fmla="*/ 0 h 3230611"/>
              <a:gd name="connsiteX2" fmla="*/ 1332319 w 1332319"/>
              <a:gd name="connsiteY2" fmla="*/ 3134025 h 3230611"/>
              <a:gd name="connsiteX3" fmla="*/ 786550 w 1332319"/>
              <a:gd name="connsiteY3" fmla="*/ 3198291 h 3230611"/>
              <a:gd name="connsiteX4" fmla="*/ 0 w 1332319"/>
              <a:gd name="connsiteY4" fmla="*/ 3059787 h 3230611"/>
              <a:gd name="connsiteX0" fmla="*/ 0 w 1793717"/>
              <a:gd name="connsiteY0" fmla="*/ 2936115 h 3230611"/>
              <a:gd name="connsiteX1" fmla="*/ 1235177 w 1793717"/>
              <a:gd name="connsiteY1" fmla="*/ 0 h 3230611"/>
              <a:gd name="connsiteX2" fmla="*/ 1793717 w 1793717"/>
              <a:gd name="connsiteY2" fmla="*/ 3134025 h 3230611"/>
              <a:gd name="connsiteX3" fmla="*/ 1247948 w 1793717"/>
              <a:gd name="connsiteY3" fmla="*/ 3198291 h 3230611"/>
              <a:gd name="connsiteX4" fmla="*/ 0 w 1793717"/>
              <a:gd name="connsiteY4" fmla="*/ 2936115 h 3230611"/>
              <a:gd name="connsiteX0" fmla="*/ 0 w 1947798"/>
              <a:gd name="connsiteY0" fmla="*/ 2936115 h 3252877"/>
              <a:gd name="connsiteX1" fmla="*/ 1235177 w 1947798"/>
              <a:gd name="connsiteY1" fmla="*/ 0 h 3252877"/>
              <a:gd name="connsiteX2" fmla="*/ 1947798 w 1947798"/>
              <a:gd name="connsiteY2" fmla="*/ 3156291 h 3252877"/>
              <a:gd name="connsiteX3" fmla="*/ 1247948 w 1947798"/>
              <a:gd name="connsiteY3" fmla="*/ 3198291 h 3252877"/>
              <a:gd name="connsiteX4" fmla="*/ 0 w 1947798"/>
              <a:gd name="connsiteY4" fmla="*/ 2936115 h 3252877"/>
              <a:gd name="connsiteX0" fmla="*/ 0 w 1947798"/>
              <a:gd name="connsiteY0" fmla="*/ 2936115 h 3198291"/>
              <a:gd name="connsiteX1" fmla="*/ 1235177 w 1947798"/>
              <a:gd name="connsiteY1" fmla="*/ 0 h 3198291"/>
              <a:gd name="connsiteX2" fmla="*/ 1947798 w 1947798"/>
              <a:gd name="connsiteY2" fmla="*/ 3156291 h 3198291"/>
              <a:gd name="connsiteX3" fmla="*/ 1247948 w 1947798"/>
              <a:gd name="connsiteY3" fmla="*/ 3198291 h 3198291"/>
              <a:gd name="connsiteX4" fmla="*/ 0 w 1947798"/>
              <a:gd name="connsiteY4" fmla="*/ 2936115 h 319829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947798" h="3198291">
                <a:moveTo>
                  <a:pt x="0" y="2936115"/>
                </a:moveTo>
                <a:lnTo>
                  <a:pt x="1235177" y="0"/>
                </a:lnTo>
                <a:lnTo>
                  <a:pt x="1947798" y="3156291"/>
                </a:lnTo>
                <a:cubicBezTo>
                  <a:pt x="1635806" y="3197159"/>
                  <a:pt x="1530764" y="3186397"/>
                  <a:pt x="1247948" y="3198291"/>
                </a:cubicBezTo>
                <a:cubicBezTo>
                  <a:pt x="840605" y="3175599"/>
                  <a:pt x="275642" y="3053610"/>
                  <a:pt x="0" y="2936115"/>
                </a:cubicBezTo>
                <a:close/>
              </a:path>
            </a:pathLst>
          </a:custGeom>
          <a:solidFill>
            <a:srgbClr val="000000">
              <a:alpha val="0"/>
            </a:srgbClr>
          </a:solidFill>
          <a:ln>
            <a:solidFill>
              <a:srgbClr val="000000">
                <a:alpha val="0"/>
              </a:srgb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grpSp>
        <p:nvGrpSpPr>
          <p:cNvPr id="690" name="Группа 689"/>
          <p:cNvGrpSpPr/>
          <p:nvPr/>
        </p:nvGrpSpPr>
        <p:grpSpPr>
          <a:xfrm>
            <a:off x="4253358" y="175642"/>
            <a:ext cx="1890280" cy="3341350"/>
            <a:chOff x="4253358" y="175642"/>
            <a:chExt cx="1890280" cy="3341350"/>
          </a:xfrm>
          <a:solidFill>
            <a:srgbClr val="000000">
              <a:alpha val="0"/>
            </a:srgbClr>
          </a:solidFill>
        </p:grpSpPr>
        <p:sp>
          <p:nvSpPr>
            <p:cNvPr id="691" name="Полилиния 690">
              <a:hlinkClick r:id="rId5" action="ppaction://hlinksldjump"/>
            </p:cNvPr>
            <p:cNvSpPr/>
            <p:nvPr/>
          </p:nvSpPr>
          <p:spPr>
            <a:xfrm rot="11199332">
              <a:off x="4253358" y="175642"/>
              <a:ext cx="1704731" cy="3341350"/>
            </a:xfrm>
            <a:custGeom>
              <a:avLst/>
              <a:gdLst>
                <a:gd name="connsiteX0" fmla="*/ 0 w 1111396"/>
                <a:gd name="connsiteY0" fmla="*/ 3146584 h 3146584"/>
                <a:gd name="connsiteX1" fmla="*/ 555698 w 1111396"/>
                <a:gd name="connsiteY1" fmla="*/ 0 h 3146584"/>
                <a:gd name="connsiteX2" fmla="*/ 1111396 w 1111396"/>
                <a:gd name="connsiteY2" fmla="*/ 3146584 h 3146584"/>
                <a:gd name="connsiteX3" fmla="*/ 0 w 1111396"/>
                <a:gd name="connsiteY3" fmla="*/ 3146584 h 3146584"/>
                <a:gd name="connsiteX0" fmla="*/ 0 w 1178136"/>
                <a:gd name="connsiteY0" fmla="*/ 3146584 h 3146728"/>
                <a:gd name="connsiteX1" fmla="*/ 555698 w 1178136"/>
                <a:gd name="connsiteY1" fmla="*/ 0 h 3146728"/>
                <a:gd name="connsiteX2" fmla="*/ 1178136 w 1178136"/>
                <a:gd name="connsiteY2" fmla="*/ 3146728 h 3146728"/>
                <a:gd name="connsiteX3" fmla="*/ 0 w 1178136"/>
                <a:gd name="connsiteY3" fmla="*/ 3146584 h 3146728"/>
                <a:gd name="connsiteX0" fmla="*/ 0 w 1309203"/>
                <a:gd name="connsiteY0" fmla="*/ 3103754 h 3146728"/>
                <a:gd name="connsiteX1" fmla="*/ 686765 w 1309203"/>
                <a:gd name="connsiteY1" fmla="*/ 0 h 3146728"/>
                <a:gd name="connsiteX2" fmla="*/ 1309203 w 1309203"/>
                <a:gd name="connsiteY2" fmla="*/ 3146728 h 3146728"/>
                <a:gd name="connsiteX3" fmla="*/ 0 w 1309203"/>
                <a:gd name="connsiteY3" fmla="*/ 3103754 h 3146728"/>
                <a:gd name="connsiteX0" fmla="*/ 0 w 1347377"/>
                <a:gd name="connsiteY0" fmla="*/ 3109325 h 3146728"/>
                <a:gd name="connsiteX1" fmla="*/ 724939 w 1347377"/>
                <a:gd name="connsiteY1" fmla="*/ 0 h 3146728"/>
                <a:gd name="connsiteX2" fmla="*/ 1347377 w 1347377"/>
                <a:gd name="connsiteY2" fmla="*/ 3146728 h 3146728"/>
                <a:gd name="connsiteX3" fmla="*/ 0 w 1347377"/>
                <a:gd name="connsiteY3" fmla="*/ 3109325 h 3146728"/>
                <a:gd name="connsiteX0" fmla="*/ 0 w 1347377"/>
                <a:gd name="connsiteY0" fmla="*/ 3109325 h 3146728"/>
                <a:gd name="connsiteX1" fmla="*/ 724939 w 1347377"/>
                <a:gd name="connsiteY1" fmla="*/ 0 h 3146728"/>
                <a:gd name="connsiteX2" fmla="*/ 1347377 w 1347377"/>
                <a:gd name="connsiteY2" fmla="*/ 3146728 h 3146728"/>
                <a:gd name="connsiteX3" fmla="*/ 674426 w 1347377"/>
                <a:gd name="connsiteY3" fmla="*/ 3123470 h 3146728"/>
                <a:gd name="connsiteX4" fmla="*/ 0 w 1347377"/>
                <a:gd name="connsiteY4" fmla="*/ 3109325 h 3146728"/>
                <a:gd name="connsiteX0" fmla="*/ 0 w 1347377"/>
                <a:gd name="connsiteY0" fmla="*/ 3109325 h 3170436"/>
                <a:gd name="connsiteX1" fmla="*/ 724939 w 1347377"/>
                <a:gd name="connsiteY1" fmla="*/ 0 h 3170436"/>
                <a:gd name="connsiteX2" fmla="*/ 1347377 w 1347377"/>
                <a:gd name="connsiteY2" fmla="*/ 3146728 h 3170436"/>
                <a:gd name="connsiteX3" fmla="*/ 710754 w 1347377"/>
                <a:gd name="connsiteY3" fmla="*/ 3170436 h 3170436"/>
                <a:gd name="connsiteX4" fmla="*/ 0 w 1347377"/>
                <a:gd name="connsiteY4" fmla="*/ 3109325 h 3170436"/>
                <a:gd name="connsiteX0" fmla="*/ 0 w 1347377"/>
                <a:gd name="connsiteY0" fmla="*/ 3109325 h 3198291"/>
                <a:gd name="connsiteX1" fmla="*/ 724939 w 1347377"/>
                <a:gd name="connsiteY1" fmla="*/ 0 h 3198291"/>
                <a:gd name="connsiteX2" fmla="*/ 1347377 w 1347377"/>
                <a:gd name="connsiteY2" fmla="*/ 3146728 h 3198291"/>
                <a:gd name="connsiteX3" fmla="*/ 737710 w 1347377"/>
                <a:gd name="connsiteY3" fmla="*/ 3198291 h 3198291"/>
                <a:gd name="connsiteX4" fmla="*/ 0 w 1347377"/>
                <a:gd name="connsiteY4" fmla="*/ 3109325 h 3198291"/>
                <a:gd name="connsiteX0" fmla="*/ 0 w 1347377"/>
                <a:gd name="connsiteY0" fmla="*/ 3109325 h 3230602"/>
                <a:gd name="connsiteX1" fmla="*/ 724939 w 1347377"/>
                <a:gd name="connsiteY1" fmla="*/ 0 h 3230602"/>
                <a:gd name="connsiteX2" fmla="*/ 1347377 w 1347377"/>
                <a:gd name="connsiteY2" fmla="*/ 3146728 h 3230602"/>
                <a:gd name="connsiteX3" fmla="*/ 737710 w 1347377"/>
                <a:gd name="connsiteY3" fmla="*/ 3198291 h 3230602"/>
                <a:gd name="connsiteX4" fmla="*/ 0 w 1347377"/>
                <a:gd name="connsiteY4" fmla="*/ 3109325 h 3230602"/>
                <a:gd name="connsiteX0" fmla="*/ 0 w 1347377"/>
                <a:gd name="connsiteY0" fmla="*/ 3109325 h 3198291"/>
                <a:gd name="connsiteX1" fmla="*/ 724939 w 1347377"/>
                <a:gd name="connsiteY1" fmla="*/ 0 h 3198291"/>
                <a:gd name="connsiteX2" fmla="*/ 1347377 w 1347377"/>
                <a:gd name="connsiteY2" fmla="*/ 3146728 h 3198291"/>
                <a:gd name="connsiteX3" fmla="*/ 737710 w 1347377"/>
                <a:gd name="connsiteY3" fmla="*/ 3198291 h 3198291"/>
                <a:gd name="connsiteX4" fmla="*/ 0 w 1347377"/>
                <a:gd name="connsiteY4" fmla="*/ 3109325 h 3198291"/>
                <a:gd name="connsiteX0" fmla="*/ 0 w 1347377"/>
                <a:gd name="connsiteY0" fmla="*/ 3109325 h 3212766"/>
                <a:gd name="connsiteX1" fmla="*/ 724939 w 1347377"/>
                <a:gd name="connsiteY1" fmla="*/ 0 h 3212766"/>
                <a:gd name="connsiteX2" fmla="*/ 1347377 w 1347377"/>
                <a:gd name="connsiteY2" fmla="*/ 3146728 h 3212766"/>
                <a:gd name="connsiteX3" fmla="*/ 737710 w 1347377"/>
                <a:gd name="connsiteY3" fmla="*/ 3198291 h 3212766"/>
                <a:gd name="connsiteX4" fmla="*/ 0 w 1347377"/>
                <a:gd name="connsiteY4" fmla="*/ 3109325 h 3212766"/>
                <a:gd name="connsiteX0" fmla="*/ 0 w 1347377"/>
                <a:gd name="connsiteY0" fmla="*/ 3109325 h 3198291"/>
                <a:gd name="connsiteX1" fmla="*/ 724939 w 1347377"/>
                <a:gd name="connsiteY1" fmla="*/ 0 h 3198291"/>
                <a:gd name="connsiteX2" fmla="*/ 1347377 w 1347377"/>
                <a:gd name="connsiteY2" fmla="*/ 3146728 h 3198291"/>
                <a:gd name="connsiteX3" fmla="*/ 737710 w 1347377"/>
                <a:gd name="connsiteY3" fmla="*/ 3198291 h 3198291"/>
                <a:gd name="connsiteX4" fmla="*/ 0 w 1347377"/>
                <a:gd name="connsiteY4" fmla="*/ 3109325 h 3198291"/>
                <a:gd name="connsiteX0" fmla="*/ 0 w 1347377"/>
                <a:gd name="connsiteY0" fmla="*/ 3109325 h 3215130"/>
                <a:gd name="connsiteX1" fmla="*/ 724939 w 1347377"/>
                <a:gd name="connsiteY1" fmla="*/ 0 h 3215130"/>
                <a:gd name="connsiteX2" fmla="*/ 1347377 w 1347377"/>
                <a:gd name="connsiteY2" fmla="*/ 3146728 h 3215130"/>
                <a:gd name="connsiteX3" fmla="*/ 737710 w 1347377"/>
                <a:gd name="connsiteY3" fmla="*/ 3198291 h 3215130"/>
                <a:gd name="connsiteX4" fmla="*/ 0 w 1347377"/>
                <a:gd name="connsiteY4" fmla="*/ 3109325 h 3215130"/>
                <a:gd name="connsiteX0" fmla="*/ 0 w 1347377"/>
                <a:gd name="connsiteY0" fmla="*/ 3109325 h 3198291"/>
                <a:gd name="connsiteX1" fmla="*/ 724939 w 1347377"/>
                <a:gd name="connsiteY1" fmla="*/ 0 h 3198291"/>
                <a:gd name="connsiteX2" fmla="*/ 1347377 w 1347377"/>
                <a:gd name="connsiteY2" fmla="*/ 3146728 h 3198291"/>
                <a:gd name="connsiteX3" fmla="*/ 737710 w 1347377"/>
                <a:gd name="connsiteY3" fmla="*/ 3198291 h 3198291"/>
                <a:gd name="connsiteX4" fmla="*/ 0 w 1347377"/>
                <a:gd name="connsiteY4" fmla="*/ 3109325 h 3198291"/>
                <a:gd name="connsiteX0" fmla="*/ 0 w 1283479"/>
                <a:gd name="connsiteY0" fmla="*/ 3109325 h 3198291"/>
                <a:gd name="connsiteX1" fmla="*/ 724939 w 1283479"/>
                <a:gd name="connsiteY1" fmla="*/ 0 h 3198291"/>
                <a:gd name="connsiteX2" fmla="*/ 1283479 w 1283479"/>
                <a:gd name="connsiteY2" fmla="*/ 3134025 h 3198291"/>
                <a:gd name="connsiteX3" fmla="*/ 737710 w 1283479"/>
                <a:gd name="connsiteY3" fmla="*/ 3198291 h 3198291"/>
                <a:gd name="connsiteX4" fmla="*/ 0 w 1283479"/>
                <a:gd name="connsiteY4" fmla="*/ 3109325 h 3198291"/>
                <a:gd name="connsiteX0" fmla="*/ 0 w 1283479"/>
                <a:gd name="connsiteY0" fmla="*/ 3109325 h 3225582"/>
                <a:gd name="connsiteX1" fmla="*/ 724939 w 1283479"/>
                <a:gd name="connsiteY1" fmla="*/ 0 h 3225582"/>
                <a:gd name="connsiteX2" fmla="*/ 1283479 w 1283479"/>
                <a:gd name="connsiteY2" fmla="*/ 3134025 h 3225582"/>
                <a:gd name="connsiteX3" fmla="*/ 737710 w 1283479"/>
                <a:gd name="connsiteY3" fmla="*/ 3198291 h 3225582"/>
                <a:gd name="connsiteX4" fmla="*/ 0 w 1283479"/>
                <a:gd name="connsiteY4" fmla="*/ 3109325 h 3225582"/>
                <a:gd name="connsiteX0" fmla="*/ 0 w 1283479"/>
                <a:gd name="connsiteY0" fmla="*/ 3109325 h 3234197"/>
                <a:gd name="connsiteX1" fmla="*/ 724939 w 1283479"/>
                <a:gd name="connsiteY1" fmla="*/ 0 h 3234197"/>
                <a:gd name="connsiteX2" fmla="*/ 1283479 w 1283479"/>
                <a:gd name="connsiteY2" fmla="*/ 3134025 h 3234197"/>
                <a:gd name="connsiteX3" fmla="*/ 737710 w 1283479"/>
                <a:gd name="connsiteY3" fmla="*/ 3198291 h 3234197"/>
                <a:gd name="connsiteX4" fmla="*/ 0 w 1283479"/>
                <a:gd name="connsiteY4" fmla="*/ 3109325 h 3234197"/>
                <a:gd name="connsiteX0" fmla="*/ 0 w 1310712"/>
                <a:gd name="connsiteY0" fmla="*/ 3040637 h 3234197"/>
                <a:gd name="connsiteX1" fmla="*/ 752172 w 1310712"/>
                <a:gd name="connsiteY1" fmla="*/ 0 h 3234197"/>
                <a:gd name="connsiteX2" fmla="*/ 1310712 w 1310712"/>
                <a:gd name="connsiteY2" fmla="*/ 3134025 h 3234197"/>
                <a:gd name="connsiteX3" fmla="*/ 764943 w 1310712"/>
                <a:gd name="connsiteY3" fmla="*/ 3198291 h 3234197"/>
                <a:gd name="connsiteX4" fmla="*/ 0 w 1310712"/>
                <a:gd name="connsiteY4" fmla="*/ 3040637 h 3234197"/>
                <a:gd name="connsiteX0" fmla="*/ 0 w 1332319"/>
                <a:gd name="connsiteY0" fmla="*/ 3059787 h 3234197"/>
                <a:gd name="connsiteX1" fmla="*/ 773779 w 1332319"/>
                <a:gd name="connsiteY1" fmla="*/ 0 h 3234197"/>
                <a:gd name="connsiteX2" fmla="*/ 1332319 w 1332319"/>
                <a:gd name="connsiteY2" fmla="*/ 3134025 h 3234197"/>
                <a:gd name="connsiteX3" fmla="*/ 786550 w 1332319"/>
                <a:gd name="connsiteY3" fmla="*/ 3198291 h 3234197"/>
                <a:gd name="connsiteX4" fmla="*/ 0 w 1332319"/>
                <a:gd name="connsiteY4" fmla="*/ 3059787 h 3234197"/>
                <a:gd name="connsiteX0" fmla="*/ 0 w 1332319"/>
                <a:gd name="connsiteY0" fmla="*/ 3059787 h 3234197"/>
                <a:gd name="connsiteX1" fmla="*/ 773779 w 1332319"/>
                <a:gd name="connsiteY1" fmla="*/ 0 h 3234197"/>
                <a:gd name="connsiteX2" fmla="*/ 1332319 w 1332319"/>
                <a:gd name="connsiteY2" fmla="*/ 3134025 h 3234197"/>
                <a:gd name="connsiteX3" fmla="*/ 786550 w 1332319"/>
                <a:gd name="connsiteY3" fmla="*/ 3198291 h 3234197"/>
                <a:gd name="connsiteX4" fmla="*/ 0 w 1332319"/>
                <a:gd name="connsiteY4" fmla="*/ 3059787 h 3234197"/>
                <a:gd name="connsiteX0" fmla="*/ 0 w 1332319"/>
                <a:gd name="connsiteY0" fmla="*/ 3059787 h 3234197"/>
                <a:gd name="connsiteX1" fmla="*/ 773779 w 1332319"/>
                <a:gd name="connsiteY1" fmla="*/ 0 h 3234197"/>
                <a:gd name="connsiteX2" fmla="*/ 1332319 w 1332319"/>
                <a:gd name="connsiteY2" fmla="*/ 3134025 h 3234197"/>
                <a:gd name="connsiteX3" fmla="*/ 786550 w 1332319"/>
                <a:gd name="connsiteY3" fmla="*/ 3198291 h 3234197"/>
                <a:gd name="connsiteX4" fmla="*/ 0 w 1332319"/>
                <a:gd name="connsiteY4" fmla="*/ 3059787 h 3234197"/>
                <a:gd name="connsiteX0" fmla="*/ 0 w 1332319"/>
                <a:gd name="connsiteY0" fmla="*/ 3059787 h 3234197"/>
                <a:gd name="connsiteX1" fmla="*/ 773779 w 1332319"/>
                <a:gd name="connsiteY1" fmla="*/ 0 h 3234197"/>
                <a:gd name="connsiteX2" fmla="*/ 1332319 w 1332319"/>
                <a:gd name="connsiteY2" fmla="*/ 3134025 h 3234197"/>
                <a:gd name="connsiteX3" fmla="*/ 786550 w 1332319"/>
                <a:gd name="connsiteY3" fmla="*/ 3198291 h 3234197"/>
                <a:gd name="connsiteX4" fmla="*/ 0 w 1332319"/>
                <a:gd name="connsiteY4" fmla="*/ 3059787 h 3234197"/>
                <a:gd name="connsiteX0" fmla="*/ 0 w 1332319"/>
                <a:gd name="connsiteY0" fmla="*/ 3059787 h 3198291"/>
                <a:gd name="connsiteX1" fmla="*/ 773779 w 1332319"/>
                <a:gd name="connsiteY1" fmla="*/ 0 h 3198291"/>
                <a:gd name="connsiteX2" fmla="*/ 1332319 w 1332319"/>
                <a:gd name="connsiteY2" fmla="*/ 3134025 h 3198291"/>
                <a:gd name="connsiteX3" fmla="*/ 786550 w 1332319"/>
                <a:gd name="connsiteY3" fmla="*/ 3198291 h 3198291"/>
                <a:gd name="connsiteX4" fmla="*/ 0 w 1332319"/>
                <a:gd name="connsiteY4" fmla="*/ 3059787 h 3198291"/>
                <a:gd name="connsiteX0" fmla="*/ 0 w 1332319"/>
                <a:gd name="connsiteY0" fmla="*/ 3059787 h 3225168"/>
                <a:gd name="connsiteX1" fmla="*/ 773779 w 1332319"/>
                <a:gd name="connsiteY1" fmla="*/ 0 h 3225168"/>
                <a:gd name="connsiteX2" fmla="*/ 1332319 w 1332319"/>
                <a:gd name="connsiteY2" fmla="*/ 3134025 h 3225168"/>
                <a:gd name="connsiteX3" fmla="*/ 786550 w 1332319"/>
                <a:gd name="connsiteY3" fmla="*/ 3198291 h 3225168"/>
                <a:gd name="connsiteX4" fmla="*/ 0 w 1332319"/>
                <a:gd name="connsiteY4" fmla="*/ 3059787 h 3225168"/>
                <a:gd name="connsiteX0" fmla="*/ 0 w 1332319"/>
                <a:gd name="connsiteY0" fmla="*/ 3059787 h 3230611"/>
                <a:gd name="connsiteX1" fmla="*/ 773779 w 1332319"/>
                <a:gd name="connsiteY1" fmla="*/ 0 h 3230611"/>
                <a:gd name="connsiteX2" fmla="*/ 1332319 w 1332319"/>
                <a:gd name="connsiteY2" fmla="*/ 3134025 h 3230611"/>
                <a:gd name="connsiteX3" fmla="*/ 786550 w 1332319"/>
                <a:gd name="connsiteY3" fmla="*/ 3198291 h 3230611"/>
                <a:gd name="connsiteX4" fmla="*/ 0 w 1332319"/>
                <a:gd name="connsiteY4" fmla="*/ 3059787 h 3230611"/>
                <a:gd name="connsiteX0" fmla="*/ 0 w 1793717"/>
                <a:gd name="connsiteY0" fmla="*/ 2936115 h 3230611"/>
                <a:gd name="connsiteX1" fmla="*/ 1235177 w 1793717"/>
                <a:gd name="connsiteY1" fmla="*/ 0 h 3230611"/>
                <a:gd name="connsiteX2" fmla="*/ 1793717 w 1793717"/>
                <a:gd name="connsiteY2" fmla="*/ 3134025 h 3230611"/>
                <a:gd name="connsiteX3" fmla="*/ 1247948 w 1793717"/>
                <a:gd name="connsiteY3" fmla="*/ 3198291 h 3230611"/>
                <a:gd name="connsiteX4" fmla="*/ 0 w 1793717"/>
                <a:gd name="connsiteY4" fmla="*/ 2936115 h 3230611"/>
                <a:gd name="connsiteX0" fmla="*/ 0 w 1947798"/>
                <a:gd name="connsiteY0" fmla="*/ 2936115 h 3252877"/>
                <a:gd name="connsiteX1" fmla="*/ 1235177 w 1947798"/>
                <a:gd name="connsiteY1" fmla="*/ 0 h 3252877"/>
                <a:gd name="connsiteX2" fmla="*/ 1947798 w 1947798"/>
                <a:gd name="connsiteY2" fmla="*/ 3156291 h 3252877"/>
                <a:gd name="connsiteX3" fmla="*/ 1247948 w 1947798"/>
                <a:gd name="connsiteY3" fmla="*/ 3198291 h 3252877"/>
                <a:gd name="connsiteX4" fmla="*/ 0 w 1947798"/>
                <a:gd name="connsiteY4" fmla="*/ 2936115 h 3252877"/>
                <a:gd name="connsiteX0" fmla="*/ 0 w 1947798"/>
                <a:gd name="connsiteY0" fmla="*/ 2936115 h 3198291"/>
                <a:gd name="connsiteX1" fmla="*/ 1235177 w 1947798"/>
                <a:gd name="connsiteY1" fmla="*/ 0 h 3198291"/>
                <a:gd name="connsiteX2" fmla="*/ 1947798 w 1947798"/>
                <a:gd name="connsiteY2" fmla="*/ 3156291 h 3198291"/>
                <a:gd name="connsiteX3" fmla="*/ 1247948 w 1947798"/>
                <a:gd name="connsiteY3" fmla="*/ 3198291 h 3198291"/>
                <a:gd name="connsiteX4" fmla="*/ 0 w 1947798"/>
                <a:gd name="connsiteY4" fmla="*/ 2936115 h 3198291"/>
                <a:gd name="connsiteX0" fmla="*/ 0 w 1782913"/>
                <a:gd name="connsiteY0" fmla="*/ 2936115 h 3299376"/>
                <a:gd name="connsiteX1" fmla="*/ 1235177 w 1782913"/>
                <a:gd name="connsiteY1" fmla="*/ 0 h 3299376"/>
                <a:gd name="connsiteX2" fmla="*/ 1782913 w 1782913"/>
                <a:gd name="connsiteY2" fmla="*/ 3258508 h 3299376"/>
                <a:gd name="connsiteX3" fmla="*/ 1247948 w 1782913"/>
                <a:gd name="connsiteY3" fmla="*/ 3198291 h 3299376"/>
                <a:gd name="connsiteX4" fmla="*/ 0 w 1782913"/>
                <a:gd name="connsiteY4" fmla="*/ 2936115 h 3299376"/>
                <a:gd name="connsiteX0" fmla="*/ 0 w 1917427"/>
                <a:gd name="connsiteY0" fmla="*/ 3104586 h 3299376"/>
                <a:gd name="connsiteX1" fmla="*/ 1369691 w 1917427"/>
                <a:gd name="connsiteY1" fmla="*/ 0 h 3299376"/>
                <a:gd name="connsiteX2" fmla="*/ 1917427 w 1917427"/>
                <a:gd name="connsiteY2" fmla="*/ 3258508 h 3299376"/>
                <a:gd name="connsiteX3" fmla="*/ 1382462 w 1917427"/>
                <a:gd name="connsiteY3" fmla="*/ 3198291 h 3299376"/>
                <a:gd name="connsiteX4" fmla="*/ 0 w 1917427"/>
                <a:gd name="connsiteY4" fmla="*/ 3104586 h 3299376"/>
                <a:gd name="connsiteX0" fmla="*/ 0 w 1917427"/>
                <a:gd name="connsiteY0" fmla="*/ 3104586 h 3775939"/>
                <a:gd name="connsiteX1" fmla="*/ 1369691 w 1917427"/>
                <a:gd name="connsiteY1" fmla="*/ 0 h 3775939"/>
                <a:gd name="connsiteX2" fmla="*/ 1917427 w 1917427"/>
                <a:gd name="connsiteY2" fmla="*/ 3258508 h 3775939"/>
                <a:gd name="connsiteX3" fmla="*/ 0 w 1917427"/>
                <a:gd name="connsiteY3" fmla="*/ 3104586 h 3775939"/>
                <a:gd name="connsiteX0" fmla="*/ 79859 w 1997286"/>
                <a:gd name="connsiteY0" fmla="*/ 3104586 h 3853830"/>
                <a:gd name="connsiteX1" fmla="*/ 1449550 w 1997286"/>
                <a:gd name="connsiteY1" fmla="*/ 0 h 3853830"/>
                <a:gd name="connsiteX2" fmla="*/ 1997286 w 1997286"/>
                <a:gd name="connsiteY2" fmla="*/ 3258508 h 3853830"/>
                <a:gd name="connsiteX3" fmla="*/ 970399 w 1997286"/>
                <a:gd name="connsiteY3" fmla="*/ 3571932 h 3853830"/>
                <a:gd name="connsiteX4" fmla="*/ 79859 w 1997286"/>
                <a:gd name="connsiteY4" fmla="*/ 3104586 h 3853830"/>
                <a:gd name="connsiteX0" fmla="*/ 79859 w 1962639"/>
                <a:gd name="connsiteY0" fmla="*/ 3104586 h 3699908"/>
                <a:gd name="connsiteX1" fmla="*/ 1449550 w 1962639"/>
                <a:gd name="connsiteY1" fmla="*/ 0 h 3699908"/>
                <a:gd name="connsiteX2" fmla="*/ 1962639 w 1962639"/>
                <a:gd name="connsiteY2" fmla="*/ 2972990 h 3699908"/>
                <a:gd name="connsiteX3" fmla="*/ 970399 w 1962639"/>
                <a:gd name="connsiteY3" fmla="*/ 3571932 h 3699908"/>
                <a:gd name="connsiteX4" fmla="*/ 79859 w 1962639"/>
                <a:gd name="connsiteY4" fmla="*/ 3104586 h 3699908"/>
                <a:gd name="connsiteX0" fmla="*/ 79859 w 1962639"/>
                <a:gd name="connsiteY0" fmla="*/ 3104586 h 3699908"/>
                <a:gd name="connsiteX1" fmla="*/ 1449550 w 1962639"/>
                <a:gd name="connsiteY1" fmla="*/ 0 h 3699908"/>
                <a:gd name="connsiteX2" fmla="*/ 1962639 w 1962639"/>
                <a:gd name="connsiteY2" fmla="*/ 2972990 h 3699908"/>
                <a:gd name="connsiteX3" fmla="*/ 970399 w 1962639"/>
                <a:gd name="connsiteY3" fmla="*/ 3571932 h 3699908"/>
                <a:gd name="connsiteX4" fmla="*/ 79859 w 1962639"/>
                <a:gd name="connsiteY4" fmla="*/ 3104586 h 3699908"/>
                <a:gd name="connsiteX0" fmla="*/ 79859 w 2008214"/>
                <a:gd name="connsiteY0" fmla="*/ 3104586 h 3699908"/>
                <a:gd name="connsiteX1" fmla="*/ 1449550 w 2008214"/>
                <a:gd name="connsiteY1" fmla="*/ 0 h 3699908"/>
                <a:gd name="connsiteX2" fmla="*/ 2008214 w 2008214"/>
                <a:gd name="connsiteY2" fmla="*/ 3268405 h 3699908"/>
                <a:gd name="connsiteX3" fmla="*/ 970399 w 2008214"/>
                <a:gd name="connsiteY3" fmla="*/ 3571932 h 3699908"/>
                <a:gd name="connsiteX4" fmla="*/ 79859 w 2008214"/>
                <a:gd name="connsiteY4" fmla="*/ 3104586 h 3699908"/>
                <a:gd name="connsiteX0" fmla="*/ 79859 w 1852966"/>
                <a:gd name="connsiteY0" fmla="*/ 2734197 h 3660967"/>
                <a:gd name="connsiteX1" fmla="*/ 1294302 w 1852966"/>
                <a:gd name="connsiteY1" fmla="*/ 0 h 3660967"/>
                <a:gd name="connsiteX2" fmla="*/ 1852966 w 1852966"/>
                <a:gd name="connsiteY2" fmla="*/ 3268405 h 3660967"/>
                <a:gd name="connsiteX3" fmla="*/ 815151 w 1852966"/>
                <a:gd name="connsiteY3" fmla="*/ 3571932 h 3660967"/>
                <a:gd name="connsiteX4" fmla="*/ 79859 w 1852966"/>
                <a:gd name="connsiteY4" fmla="*/ 2734197 h 3660967"/>
                <a:gd name="connsiteX0" fmla="*/ 0 w 1773107"/>
                <a:gd name="connsiteY0" fmla="*/ 2734197 h 3660967"/>
                <a:gd name="connsiteX1" fmla="*/ 1214443 w 1773107"/>
                <a:gd name="connsiteY1" fmla="*/ 0 h 3660967"/>
                <a:gd name="connsiteX2" fmla="*/ 1773107 w 1773107"/>
                <a:gd name="connsiteY2" fmla="*/ 3268405 h 3660967"/>
                <a:gd name="connsiteX3" fmla="*/ 735292 w 1773107"/>
                <a:gd name="connsiteY3" fmla="*/ 3571932 h 3660967"/>
                <a:gd name="connsiteX4" fmla="*/ 0 w 1773107"/>
                <a:gd name="connsiteY4" fmla="*/ 2734197 h 3660967"/>
                <a:gd name="connsiteX0" fmla="*/ 0 w 1920974"/>
                <a:gd name="connsiteY0" fmla="*/ 3116589 h 3597235"/>
                <a:gd name="connsiteX1" fmla="*/ 1362310 w 1920974"/>
                <a:gd name="connsiteY1" fmla="*/ 0 h 3597235"/>
                <a:gd name="connsiteX2" fmla="*/ 1920974 w 1920974"/>
                <a:gd name="connsiteY2" fmla="*/ 3268405 h 3597235"/>
                <a:gd name="connsiteX3" fmla="*/ 883159 w 1920974"/>
                <a:gd name="connsiteY3" fmla="*/ 3571932 h 3597235"/>
                <a:gd name="connsiteX4" fmla="*/ 0 w 1920974"/>
                <a:gd name="connsiteY4" fmla="*/ 3116589 h 3597235"/>
                <a:gd name="connsiteX0" fmla="*/ 0 w 1911040"/>
                <a:gd name="connsiteY0" fmla="*/ 3065166 h 3605805"/>
                <a:gd name="connsiteX1" fmla="*/ 1352376 w 1911040"/>
                <a:gd name="connsiteY1" fmla="*/ 0 h 3605805"/>
                <a:gd name="connsiteX2" fmla="*/ 1911040 w 1911040"/>
                <a:gd name="connsiteY2" fmla="*/ 3268405 h 3605805"/>
                <a:gd name="connsiteX3" fmla="*/ 873225 w 1911040"/>
                <a:gd name="connsiteY3" fmla="*/ 3571932 h 3605805"/>
                <a:gd name="connsiteX4" fmla="*/ 0 w 1911040"/>
                <a:gd name="connsiteY4" fmla="*/ 3065166 h 3605805"/>
                <a:gd name="connsiteX0" fmla="*/ 0 w 1911040"/>
                <a:gd name="connsiteY0" fmla="*/ 3065166 h 3533696"/>
                <a:gd name="connsiteX1" fmla="*/ 1352376 w 1911040"/>
                <a:gd name="connsiteY1" fmla="*/ 0 h 3533696"/>
                <a:gd name="connsiteX2" fmla="*/ 1911040 w 1911040"/>
                <a:gd name="connsiteY2" fmla="*/ 3268405 h 3533696"/>
                <a:gd name="connsiteX3" fmla="*/ 925515 w 1911040"/>
                <a:gd name="connsiteY3" fmla="*/ 3290305 h 3533696"/>
                <a:gd name="connsiteX4" fmla="*/ 0 w 1911040"/>
                <a:gd name="connsiteY4" fmla="*/ 3065166 h 3533696"/>
                <a:gd name="connsiteX0" fmla="*/ 0 w 1911040"/>
                <a:gd name="connsiteY0" fmla="*/ 3065166 h 3509043"/>
                <a:gd name="connsiteX1" fmla="*/ 1352376 w 1911040"/>
                <a:gd name="connsiteY1" fmla="*/ 0 h 3509043"/>
                <a:gd name="connsiteX2" fmla="*/ 1911040 w 1911040"/>
                <a:gd name="connsiteY2" fmla="*/ 3268405 h 3509043"/>
                <a:gd name="connsiteX3" fmla="*/ 925515 w 1911040"/>
                <a:gd name="connsiteY3" fmla="*/ 3290305 h 3509043"/>
                <a:gd name="connsiteX4" fmla="*/ 0 w 1911040"/>
                <a:gd name="connsiteY4" fmla="*/ 3065166 h 3509043"/>
                <a:gd name="connsiteX0" fmla="*/ 0 w 1911040"/>
                <a:gd name="connsiteY0" fmla="*/ 3065166 h 3341350"/>
                <a:gd name="connsiteX1" fmla="*/ 1352376 w 1911040"/>
                <a:gd name="connsiteY1" fmla="*/ 0 h 3341350"/>
                <a:gd name="connsiteX2" fmla="*/ 1911040 w 1911040"/>
                <a:gd name="connsiteY2" fmla="*/ 3268405 h 3341350"/>
                <a:gd name="connsiteX3" fmla="*/ 925515 w 1911040"/>
                <a:gd name="connsiteY3" fmla="*/ 3290305 h 3341350"/>
                <a:gd name="connsiteX4" fmla="*/ 0 w 1911040"/>
                <a:gd name="connsiteY4" fmla="*/ 3065166 h 3341350"/>
                <a:gd name="connsiteX0" fmla="*/ 0 w 1911040"/>
                <a:gd name="connsiteY0" fmla="*/ 3065166 h 3341350"/>
                <a:gd name="connsiteX1" fmla="*/ 1352376 w 1911040"/>
                <a:gd name="connsiteY1" fmla="*/ 0 h 3341350"/>
                <a:gd name="connsiteX2" fmla="*/ 1911040 w 1911040"/>
                <a:gd name="connsiteY2" fmla="*/ 3268405 h 3341350"/>
                <a:gd name="connsiteX3" fmla="*/ 925515 w 1911040"/>
                <a:gd name="connsiteY3" fmla="*/ 3290305 h 3341350"/>
                <a:gd name="connsiteX4" fmla="*/ 0 w 1911040"/>
                <a:gd name="connsiteY4" fmla="*/ 3065166 h 3341350"/>
                <a:gd name="connsiteX0" fmla="*/ 0 w 1911040"/>
                <a:gd name="connsiteY0" fmla="*/ 3065166 h 3341350"/>
                <a:gd name="connsiteX1" fmla="*/ 1352376 w 1911040"/>
                <a:gd name="connsiteY1" fmla="*/ 0 h 3341350"/>
                <a:gd name="connsiteX2" fmla="*/ 1911040 w 1911040"/>
                <a:gd name="connsiteY2" fmla="*/ 3268405 h 3341350"/>
                <a:gd name="connsiteX3" fmla="*/ 925515 w 1911040"/>
                <a:gd name="connsiteY3" fmla="*/ 3290305 h 3341350"/>
                <a:gd name="connsiteX4" fmla="*/ 0 w 1911040"/>
                <a:gd name="connsiteY4" fmla="*/ 3065166 h 3341350"/>
                <a:gd name="connsiteX0" fmla="*/ 0 w 1911040"/>
                <a:gd name="connsiteY0" fmla="*/ 3065166 h 3341350"/>
                <a:gd name="connsiteX1" fmla="*/ 1352376 w 1911040"/>
                <a:gd name="connsiteY1" fmla="*/ 0 h 3341350"/>
                <a:gd name="connsiteX2" fmla="*/ 1911040 w 1911040"/>
                <a:gd name="connsiteY2" fmla="*/ 3268405 h 3341350"/>
                <a:gd name="connsiteX3" fmla="*/ 925515 w 1911040"/>
                <a:gd name="connsiteY3" fmla="*/ 3290305 h 3341350"/>
                <a:gd name="connsiteX4" fmla="*/ 0 w 1911040"/>
                <a:gd name="connsiteY4" fmla="*/ 3065166 h 33413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911040" h="3341350">
                  <a:moveTo>
                    <a:pt x="0" y="3065166"/>
                  </a:moveTo>
                  <a:lnTo>
                    <a:pt x="1352376" y="0"/>
                  </a:lnTo>
                  <a:lnTo>
                    <a:pt x="1911040" y="3268405"/>
                  </a:lnTo>
                  <a:cubicBezTo>
                    <a:pt x="1151044" y="3341350"/>
                    <a:pt x="1271706" y="3274715"/>
                    <a:pt x="925515" y="3290305"/>
                  </a:cubicBezTo>
                  <a:cubicBezTo>
                    <a:pt x="459467" y="3187153"/>
                    <a:pt x="613083" y="3287112"/>
                    <a:pt x="0" y="3065166"/>
                  </a:cubicBezTo>
                  <a:close/>
                </a:path>
              </a:pathLst>
            </a:custGeom>
            <a:grpFill/>
            <a:ln>
              <a:solidFill>
                <a:srgbClr val="000000">
                  <a:alpha val="0"/>
                </a:srgbClr>
              </a:solidFill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pPr algn="ctr"/>
              <a:endParaRPr lang="uk-UA"/>
            </a:p>
          </p:txBody>
        </p:sp>
        <p:cxnSp>
          <p:nvCxnSpPr>
            <p:cNvPr id="692" name="Прямая соединительная линия 691"/>
            <p:cNvCxnSpPr/>
            <p:nvPr/>
          </p:nvCxnSpPr>
          <p:spPr>
            <a:xfrm rot="5400000" flipH="1" flipV="1">
              <a:off x="3921620" y="1217524"/>
              <a:ext cx="2868061" cy="1575974"/>
            </a:xfrm>
            <a:prstGeom prst="line">
              <a:avLst/>
            </a:prstGeom>
            <a:grpFill/>
            <a:ln>
              <a:solidFill>
                <a:srgbClr val="000000">
                  <a:alpha val="0"/>
                </a:srgbClr>
              </a:solidFill>
            </a:ln>
          </p:spPr>
          <p:style>
            <a:lnRef idx="2">
              <a:schemeClr val="dk1"/>
            </a:lnRef>
            <a:fillRef idx="1">
              <a:schemeClr val="lt1"/>
            </a:fillRef>
            <a:effectRef idx="0">
              <a:schemeClr val="dk1"/>
            </a:effectRef>
            <a:fontRef idx="minor">
              <a:schemeClr val="dk1"/>
            </a:fontRef>
          </p:style>
        </p:cxnSp>
      </p:grpSp>
      <p:sp>
        <p:nvSpPr>
          <p:cNvPr id="708" name="Полилиния 707">
            <a:hlinkClick r:id="rId6" action="ppaction://hlinksldjump"/>
          </p:cNvPr>
          <p:cNvSpPr/>
          <p:nvPr/>
        </p:nvSpPr>
        <p:spPr>
          <a:xfrm rot="13012114">
            <a:off x="5061796" y="518672"/>
            <a:ext cx="1225436" cy="3306630"/>
          </a:xfrm>
          <a:custGeom>
            <a:avLst/>
            <a:gdLst>
              <a:gd name="connsiteX0" fmla="*/ 0 w 1111396"/>
              <a:gd name="connsiteY0" fmla="*/ 3146584 h 3146584"/>
              <a:gd name="connsiteX1" fmla="*/ 555698 w 1111396"/>
              <a:gd name="connsiteY1" fmla="*/ 0 h 3146584"/>
              <a:gd name="connsiteX2" fmla="*/ 1111396 w 1111396"/>
              <a:gd name="connsiteY2" fmla="*/ 3146584 h 3146584"/>
              <a:gd name="connsiteX3" fmla="*/ 0 w 1111396"/>
              <a:gd name="connsiteY3" fmla="*/ 3146584 h 3146584"/>
              <a:gd name="connsiteX0" fmla="*/ 0 w 1178136"/>
              <a:gd name="connsiteY0" fmla="*/ 3146584 h 3146728"/>
              <a:gd name="connsiteX1" fmla="*/ 555698 w 1178136"/>
              <a:gd name="connsiteY1" fmla="*/ 0 h 3146728"/>
              <a:gd name="connsiteX2" fmla="*/ 1178136 w 1178136"/>
              <a:gd name="connsiteY2" fmla="*/ 3146728 h 3146728"/>
              <a:gd name="connsiteX3" fmla="*/ 0 w 1178136"/>
              <a:gd name="connsiteY3" fmla="*/ 3146584 h 3146728"/>
              <a:gd name="connsiteX0" fmla="*/ 0 w 1309203"/>
              <a:gd name="connsiteY0" fmla="*/ 3103754 h 3146728"/>
              <a:gd name="connsiteX1" fmla="*/ 686765 w 1309203"/>
              <a:gd name="connsiteY1" fmla="*/ 0 h 3146728"/>
              <a:gd name="connsiteX2" fmla="*/ 1309203 w 1309203"/>
              <a:gd name="connsiteY2" fmla="*/ 3146728 h 3146728"/>
              <a:gd name="connsiteX3" fmla="*/ 0 w 1309203"/>
              <a:gd name="connsiteY3" fmla="*/ 3103754 h 3146728"/>
              <a:gd name="connsiteX0" fmla="*/ 0 w 1347377"/>
              <a:gd name="connsiteY0" fmla="*/ 3109325 h 3146728"/>
              <a:gd name="connsiteX1" fmla="*/ 724939 w 1347377"/>
              <a:gd name="connsiteY1" fmla="*/ 0 h 3146728"/>
              <a:gd name="connsiteX2" fmla="*/ 1347377 w 1347377"/>
              <a:gd name="connsiteY2" fmla="*/ 3146728 h 3146728"/>
              <a:gd name="connsiteX3" fmla="*/ 0 w 1347377"/>
              <a:gd name="connsiteY3" fmla="*/ 3109325 h 3146728"/>
              <a:gd name="connsiteX0" fmla="*/ 0 w 1347377"/>
              <a:gd name="connsiteY0" fmla="*/ 3109325 h 3146728"/>
              <a:gd name="connsiteX1" fmla="*/ 724939 w 1347377"/>
              <a:gd name="connsiteY1" fmla="*/ 0 h 3146728"/>
              <a:gd name="connsiteX2" fmla="*/ 1347377 w 1347377"/>
              <a:gd name="connsiteY2" fmla="*/ 3146728 h 3146728"/>
              <a:gd name="connsiteX3" fmla="*/ 674426 w 1347377"/>
              <a:gd name="connsiteY3" fmla="*/ 3123470 h 3146728"/>
              <a:gd name="connsiteX4" fmla="*/ 0 w 1347377"/>
              <a:gd name="connsiteY4" fmla="*/ 3109325 h 3146728"/>
              <a:gd name="connsiteX0" fmla="*/ 0 w 1347377"/>
              <a:gd name="connsiteY0" fmla="*/ 3109325 h 3170436"/>
              <a:gd name="connsiteX1" fmla="*/ 724939 w 1347377"/>
              <a:gd name="connsiteY1" fmla="*/ 0 h 3170436"/>
              <a:gd name="connsiteX2" fmla="*/ 1347377 w 1347377"/>
              <a:gd name="connsiteY2" fmla="*/ 3146728 h 3170436"/>
              <a:gd name="connsiteX3" fmla="*/ 710754 w 1347377"/>
              <a:gd name="connsiteY3" fmla="*/ 3170436 h 3170436"/>
              <a:gd name="connsiteX4" fmla="*/ 0 w 1347377"/>
              <a:gd name="connsiteY4" fmla="*/ 3109325 h 3170436"/>
              <a:gd name="connsiteX0" fmla="*/ 0 w 1347377"/>
              <a:gd name="connsiteY0" fmla="*/ 3109325 h 3198291"/>
              <a:gd name="connsiteX1" fmla="*/ 724939 w 1347377"/>
              <a:gd name="connsiteY1" fmla="*/ 0 h 3198291"/>
              <a:gd name="connsiteX2" fmla="*/ 1347377 w 1347377"/>
              <a:gd name="connsiteY2" fmla="*/ 3146728 h 3198291"/>
              <a:gd name="connsiteX3" fmla="*/ 737710 w 1347377"/>
              <a:gd name="connsiteY3" fmla="*/ 3198291 h 3198291"/>
              <a:gd name="connsiteX4" fmla="*/ 0 w 1347377"/>
              <a:gd name="connsiteY4" fmla="*/ 3109325 h 3198291"/>
              <a:gd name="connsiteX0" fmla="*/ 0 w 1347377"/>
              <a:gd name="connsiteY0" fmla="*/ 3109325 h 3230602"/>
              <a:gd name="connsiteX1" fmla="*/ 724939 w 1347377"/>
              <a:gd name="connsiteY1" fmla="*/ 0 h 3230602"/>
              <a:gd name="connsiteX2" fmla="*/ 1347377 w 1347377"/>
              <a:gd name="connsiteY2" fmla="*/ 3146728 h 3230602"/>
              <a:gd name="connsiteX3" fmla="*/ 737710 w 1347377"/>
              <a:gd name="connsiteY3" fmla="*/ 3198291 h 3230602"/>
              <a:gd name="connsiteX4" fmla="*/ 0 w 1347377"/>
              <a:gd name="connsiteY4" fmla="*/ 3109325 h 3230602"/>
              <a:gd name="connsiteX0" fmla="*/ 0 w 1347377"/>
              <a:gd name="connsiteY0" fmla="*/ 3109325 h 3198291"/>
              <a:gd name="connsiteX1" fmla="*/ 724939 w 1347377"/>
              <a:gd name="connsiteY1" fmla="*/ 0 h 3198291"/>
              <a:gd name="connsiteX2" fmla="*/ 1347377 w 1347377"/>
              <a:gd name="connsiteY2" fmla="*/ 3146728 h 3198291"/>
              <a:gd name="connsiteX3" fmla="*/ 737710 w 1347377"/>
              <a:gd name="connsiteY3" fmla="*/ 3198291 h 3198291"/>
              <a:gd name="connsiteX4" fmla="*/ 0 w 1347377"/>
              <a:gd name="connsiteY4" fmla="*/ 3109325 h 3198291"/>
              <a:gd name="connsiteX0" fmla="*/ 0 w 1347377"/>
              <a:gd name="connsiteY0" fmla="*/ 3109325 h 3212766"/>
              <a:gd name="connsiteX1" fmla="*/ 724939 w 1347377"/>
              <a:gd name="connsiteY1" fmla="*/ 0 h 3212766"/>
              <a:gd name="connsiteX2" fmla="*/ 1347377 w 1347377"/>
              <a:gd name="connsiteY2" fmla="*/ 3146728 h 3212766"/>
              <a:gd name="connsiteX3" fmla="*/ 737710 w 1347377"/>
              <a:gd name="connsiteY3" fmla="*/ 3198291 h 3212766"/>
              <a:gd name="connsiteX4" fmla="*/ 0 w 1347377"/>
              <a:gd name="connsiteY4" fmla="*/ 3109325 h 3212766"/>
              <a:gd name="connsiteX0" fmla="*/ 0 w 1347377"/>
              <a:gd name="connsiteY0" fmla="*/ 3109325 h 3198291"/>
              <a:gd name="connsiteX1" fmla="*/ 724939 w 1347377"/>
              <a:gd name="connsiteY1" fmla="*/ 0 h 3198291"/>
              <a:gd name="connsiteX2" fmla="*/ 1347377 w 1347377"/>
              <a:gd name="connsiteY2" fmla="*/ 3146728 h 3198291"/>
              <a:gd name="connsiteX3" fmla="*/ 737710 w 1347377"/>
              <a:gd name="connsiteY3" fmla="*/ 3198291 h 3198291"/>
              <a:gd name="connsiteX4" fmla="*/ 0 w 1347377"/>
              <a:gd name="connsiteY4" fmla="*/ 3109325 h 3198291"/>
              <a:gd name="connsiteX0" fmla="*/ 0 w 1347377"/>
              <a:gd name="connsiteY0" fmla="*/ 3109325 h 3215130"/>
              <a:gd name="connsiteX1" fmla="*/ 724939 w 1347377"/>
              <a:gd name="connsiteY1" fmla="*/ 0 h 3215130"/>
              <a:gd name="connsiteX2" fmla="*/ 1347377 w 1347377"/>
              <a:gd name="connsiteY2" fmla="*/ 3146728 h 3215130"/>
              <a:gd name="connsiteX3" fmla="*/ 737710 w 1347377"/>
              <a:gd name="connsiteY3" fmla="*/ 3198291 h 3215130"/>
              <a:gd name="connsiteX4" fmla="*/ 0 w 1347377"/>
              <a:gd name="connsiteY4" fmla="*/ 3109325 h 3215130"/>
              <a:gd name="connsiteX0" fmla="*/ 0 w 1347377"/>
              <a:gd name="connsiteY0" fmla="*/ 3109325 h 3198291"/>
              <a:gd name="connsiteX1" fmla="*/ 724939 w 1347377"/>
              <a:gd name="connsiteY1" fmla="*/ 0 h 3198291"/>
              <a:gd name="connsiteX2" fmla="*/ 1347377 w 1347377"/>
              <a:gd name="connsiteY2" fmla="*/ 3146728 h 3198291"/>
              <a:gd name="connsiteX3" fmla="*/ 737710 w 1347377"/>
              <a:gd name="connsiteY3" fmla="*/ 3198291 h 3198291"/>
              <a:gd name="connsiteX4" fmla="*/ 0 w 1347377"/>
              <a:gd name="connsiteY4" fmla="*/ 3109325 h 3198291"/>
              <a:gd name="connsiteX0" fmla="*/ 0 w 1283479"/>
              <a:gd name="connsiteY0" fmla="*/ 3109325 h 3198291"/>
              <a:gd name="connsiteX1" fmla="*/ 724939 w 1283479"/>
              <a:gd name="connsiteY1" fmla="*/ 0 h 3198291"/>
              <a:gd name="connsiteX2" fmla="*/ 1283479 w 1283479"/>
              <a:gd name="connsiteY2" fmla="*/ 3134025 h 3198291"/>
              <a:gd name="connsiteX3" fmla="*/ 737710 w 1283479"/>
              <a:gd name="connsiteY3" fmla="*/ 3198291 h 3198291"/>
              <a:gd name="connsiteX4" fmla="*/ 0 w 1283479"/>
              <a:gd name="connsiteY4" fmla="*/ 3109325 h 3198291"/>
              <a:gd name="connsiteX0" fmla="*/ 0 w 1283479"/>
              <a:gd name="connsiteY0" fmla="*/ 3109325 h 3225582"/>
              <a:gd name="connsiteX1" fmla="*/ 724939 w 1283479"/>
              <a:gd name="connsiteY1" fmla="*/ 0 h 3225582"/>
              <a:gd name="connsiteX2" fmla="*/ 1283479 w 1283479"/>
              <a:gd name="connsiteY2" fmla="*/ 3134025 h 3225582"/>
              <a:gd name="connsiteX3" fmla="*/ 737710 w 1283479"/>
              <a:gd name="connsiteY3" fmla="*/ 3198291 h 3225582"/>
              <a:gd name="connsiteX4" fmla="*/ 0 w 1283479"/>
              <a:gd name="connsiteY4" fmla="*/ 3109325 h 3225582"/>
              <a:gd name="connsiteX0" fmla="*/ 0 w 1283479"/>
              <a:gd name="connsiteY0" fmla="*/ 3109325 h 3234197"/>
              <a:gd name="connsiteX1" fmla="*/ 724939 w 1283479"/>
              <a:gd name="connsiteY1" fmla="*/ 0 h 3234197"/>
              <a:gd name="connsiteX2" fmla="*/ 1283479 w 1283479"/>
              <a:gd name="connsiteY2" fmla="*/ 3134025 h 3234197"/>
              <a:gd name="connsiteX3" fmla="*/ 737710 w 1283479"/>
              <a:gd name="connsiteY3" fmla="*/ 3198291 h 3234197"/>
              <a:gd name="connsiteX4" fmla="*/ 0 w 1283479"/>
              <a:gd name="connsiteY4" fmla="*/ 3109325 h 3234197"/>
              <a:gd name="connsiteX0" fmla="*/ 0 w 1310712"/>
              <a:gd name="connsiteY0" fmla="*/ 3040637 h 3234197"/>
              <a:gd name="connsiteX1" fmla="*/ 752172 w 1310712"/>
              <a:gd name="connsiteY1" fmla="*/ 0 h 3234197"/>
              <a:gd name="connsiteX2" fmla="*/ 1310712 w 1310712"/>
              <a:gd name="connsiteY2" fmla="*/ 3134025 h 3234197"/>
              <a:gd name="connsiteX3" fmla="*/ 764943 w 1310712"/>
              <a:gd name="connsiteY3" fmla="*/ 3198291 h 3234197"/>
              <a:gd name="connsiteX4" fmla="*/ 0 w 1310712"/>
              <a:gd name="connsiteY4" fmla="*/ 3040637 h 3234197"/>
              <a:gd name="connsiteX0" fmla="*/ 0 w 1332319"/>
              <a:gd name="connsiteY0" fmla="*/ 3059787 h 3234197"/>
              <a:gd name="connsiteX1" fmla="*/ 773779 w 1332319"/>
              <a:gd name="connsiteY1" fmla="*/ 0 h 3234197"/>
              <a:gd name="connsiteX2" fmla="*/ 1332319 w 1332319"/>
              <a:gd name="connsiteY2" fmla="*/ 3134025 h 3234197"/>
              <a:gd name="connsiteX3" fmla="*/ 786550 w 1332319"/>
              <a:gd name="connsiteY3" fmla="*/ 3198291 h 3234197"/>
              <a:gd name="connsiteX4" fmla="*/ 0 w 1332319"/>
              <a:gd name="connsiteY4" fmla="*/ 3059787 h 3234197"/>
              <a:gd name="connsiteX0" fmla="*/ 0 w 1332319"/>
              <a:gd name="connsiteY0" fmla="*/ 3059787 h 3234197"/>
              <a:gd name="connsiteX1" fmla="*/ 773779 w 1332319"/>
              <a:gd name="connsiteY1" fmla="*/ 0 h 3234197"/>
              <a:gd name="connsiteX2" fmla="*/ 1332319 w 1332319"/>
              <a:gd name="connsiteY2" fmla="*/ 3134025 h 3234197"/>
              <a:gd name="connsiteX3" fmla="*/ 786550 w 1332319"/>
              <a:gd name="connsiteY3" fmla="*/ 3198291 h 3234197"/>
              <a:gd name="connsiteX4" fmla="*/ 0 w 1332319"/>
              <a:gd name="connsiteY4" fmla="*/ 3059787 h 3234197"/>
              <a:gd name="connsiteX0" fmla="*/ 0 w 1332319"/>
              <a:gd name="connsiteY0" fmla="*/ 3059787 h 3234197"/>
              <a:gd name="connsiteX1" fmla="*/ 773779 w 1332319"/>
              <a:gd name="connsiteY1" fmla="*/ 0 h 3234197"/>
              <a:gd name="connsiteX2" fmla="*/ 1332319 w 1332319"/>
              <a:gd name="connsiteY2" fmla="*/ 3134025 h 3234197"/>
              <a:gd name="connsiteX3" fmla="*/ 786550 w 1332319"/>
              <a:gd name="connsiteY3" fmla="*/ 3198291 h 3234197"/>
              <a:gd name="connsiteX4" fmla="*/ 0 w 1332319"/>
              <a:gd name="connsiteY4" fmla="*/ 3059787 h 3234197"/>
              <a:gd name="connsiteX0" fmla="*/ 0 w 1332319"/>
              <a:gd name="connsiteY0" fmla="*/ 3059787 h 3234197"/>
              <a:gd name="connsiteX1" fmla="*/ 773779 w 1332319"/>
              <a:gd name="connsiteY1" fmla="*/ 0 h 3234197"/>
              <a:gd name="connsiteX2" fmla="*/ 1332319 w 1332319"/>
              <a:gd name="connsiteY2" fmla="*/ 3134025 h 3234197"/>
              <a:gd name="connsiteX3" fmla="*/ 786550 w 1332319"/>
              <a:gd name="connsiteY3" fmla="*/ 3198291 h 3234197"/>
              <a:gd name="connsiteX4" fmla="*/ 0 w 1332319"/>
              <a:gd name="connsiteY4" fmla="*/ 3059787 h 3234197"/>
              <a:gd name="connsiteX0" fmla="*/ 0 w 1332319"/>
              <a:gd name="connsiteY0" fmla="*/ 3059787 h 3198291"/>
              <a:gd name="connsiteX1" fmla="*/ 773779 w 1332319"/>
              <a:gd name="connsiteY1" fmla="*/ 0 h 3198291"/>
              <a:gd name="connsiteX2" fmla="*/ 1332319 w 1332319"/>
              <a:gd name="connsiteY2" fmla="*/ 3134025 h 3198291"/>
              <a:gd name="connsiteX3" fmla="*/ 786550 w 1332319"/>
              <a:gd name="connsiteY3" fmla="*/ 3198291 h 3198291"/>
              <a:gd name="connsiteX4" fmla="*/ 0 w 1332319"/>
              <a:gd name="connsiteY4" fmla="*/ 3059787 h 3198291"/>
              <a:gd name="connsiteX0" fmla="*/ 0 w 1332319"/>
              <a:gd name="connsiteY0" fmla="*/ 3059787 h 3225168"/>
              <a:gd name="connsiteX1" fmla="*/ 773779 w 1332319"/>
              <a:gd name="connsiteY1" fmla="*/ 0 h 3225168"/>
              <a:gd name="connsiteX2" fmla="*/ 1332319 w 1332319"/>
              <a:gd name="connsiteY2" fmla="*/ 3134025 h 3225168"/>
              <a:gd name="connsiteX3" fmla="*/ 786550 w 1332319"/>
              <a:gd name="connsiteY3" fmla="*/ 3198291 h 3225168"/>
              <a:gd name="connsiteX4" fmla="*/ 0 w 1332319"/>
              <a:gd name="connsiteY4" fmla="*/ 3059787 h 3225168"/>
              <a:gd name="connsiteX0" fmla="*/ 0 w 1332319"/>
              <a:gd name="connsiteY0" fmla="*/ 3059787 h 3230611"/>
              <a:gd name="connsiteX1" fmla="*/ 773779 w 1332319"/>
              <a:gd name="connsiteY1" fmla="*/ 0 h 3230611"/>
              <a:gd name="connsiteX2" fmla="*/ 1332319 w 1332319"/>
              <a:gd name="connsiteY2" fmla="*/ 3134025 h 3230611"/>
              <a:gd name="connsiteX3" fmla="*/ 786550 w 1332319"/>
              <a:gd name="connsiteY3" fmla="*/ 3198291 h 3230611"/>
              <a:gd name="connsiteX4" fmla="*/ 0 w 1332319"/>
              <a:gd name="connsiteY4" fmla="*/ 3059787 h 3230611"/>
              <a:gd name="connsiteX0" fmla="*/ 0 w 1793717"/>
              <a:gd name="connsiteY0" fmla="*/ 2936115 h 3230611"/>
              <a:gd name="connsiteX1" fmla="*/ 1235177 w 1793717"/>
              <a:gd name="connsiteY1" fmla="*/ 0 h 3230611"/>
              <a:gd name="connsiteX2" fmla="*/ 1793717 w 1793717"/>
              <a:gd name="connsiteY2" fmla="*/ 3134025 h 3230611"/>
              <a:gd name="connsiteX3" fmla="*/ 1247948 w 1793717"/>
              <a:gd name="connsiteY3" fmla="*/ 3198291 h 3230611"/>
              <a:gd name="connsiteX4" fmla="*/ 0 w 1793717"/>
              <a:gd name="connsiteY4" fmla="*/ 2936115 h 3230611"/>
              <a:gd name="connsiteX0" fmla="*/ 0 w 1947798"/>
              <a:gd name="connsiteY0" fmla="*/ 2936115 h 3252877"/>
              <a:gd name="connsiteX1" fmla="*/ 1235177 w 1947798"/>
              <a:gd name="connsiteY1" fmla="*/ 0 h 3252877"/>
              <a:gd name="connsiteX2" fmla="*/ 1947798 w 1947798"/>
              <a:gd name="connsiteY2" fmla="*/ 3156291 h 3252877"/>
              <a:gd name="connsiteX3" fmla="*/ 1247948 w 1947798"/>
              <a:gd name="connsiteY3" fmla="*/ 3198291 h 3252877"/>
              <a:gd name="connsiteX4" fmla="*/ 0 w 1947798"/>
              <a:gd name="connsiteY4" fmla="*/ 2936115 h 3252877"/>
              <a:gd name="connsiteX0" fmla="*/ 0 w 1947798"/>
              <a:gd name="connsiteY0" fmla="*/ 2936115 h 3198291"/>
              <a:gd name="connsiteX1" fmla="*/ 1235177 w 1947798"/>
              <a:gd name="connsiteY1" fmla="*/ 0 h 3198291"/>
              <a:gd name="connsiteX2" fmla="*/ 1947798 w 1947798"/>
              <a:gd name="connsiteY2" fmla="*/ 3156291 h 3198291"/>
              <a:gd name="connsiteX3" fmla="*/ 1247948 w 1947798"/>
              <a:gd name="connsiteY3" fmla="*/ 3198291 h 3198291"/>
              <a:gd name="connsiteX4" fmla="*/ 0 w 1947798"/>
              <a:gd name="connsiteY4" fmla="*/ 2936115 h 3198291"/>
              <a:gd name="connsiteX0" fmla="*/ 0 w 1782913"/>
              <a:gd name="connsiteY0" fmla="*/ 2936115 h 3299376"/>
              <a:gd name="connsiteX1" fmla="*/ 1235177 w 1782913"/>
              <a:gd name="connsiteY1" fmla="*/ 0 h 3299376"/>
              <a:gd name="connsiteX2" fmla="*/ 1782913 w 1782913"/>
              <a:gd name="connsiteY2" fmla="*/ 3258508 h 3299376"/>
              <a:gd name="connsiteX3" fmla="*/ 1247948 w 1782913"/>
              <a:gd name="connsiteY3" fmla="*/ 3198291 h 3299376"/>
              <a:gd name="connsiteX4" fmla="*/ 0 w 1782913"/>
              <a:gd name="connsiteY4" fmla="*/ 2936115 h 3299376"/>
              <a:gd name="connsiteX0" fmla="*/ 0 w 1917427"/>
              <a:gd name="connsiteY0" fmla="*/ 3104586 h 3299376"/>
              <a:gd name="connsiteX1" fmla="*/ 1369691 w 1917427"/>
              <a:gd name="connsiteY1" fmla="*/ 0 h 3299376"/>
              <a:gd name="connsiteX2" fmla="*/ 1917427 w 1917427"/>
              <a:gd name="connsiteY2" fmla="*/ 3258508 h 3299376"/>
              <a:gd name="connsiteX3" fmla="*/ 1382462 w 1917427"/>
              <a:gd name="connsiteY3" fmla="*/ 3198291 h 3299376"/>
              <a:gd name="connsiteX4" fmla="*/ 0 w 1917427"/>
              <a:gd name="connsiteY4" fmla="*/ 3104586 h 3299376"/>
              <a:gd name="connsiteX0" fmla="*/ 0 w 1917427"/>
              <a:gd name="connsiteY0" fmla="*/ 3104586 h 3775939"/>
              <a:gd name="connsiteX1" fmla="*/ 1369691 w 1917427"/>
              <a:gd name="connsiteY1" fmla="*/ 0 h 3775939"/>
              <a:gd name="connsiteX2" fmla="*/ 1917427 w 1917427"/>
              <a:gd name="connsiteY2" fmla="*/ 3258508 h 3775939"/>
              <a:gd name="connsiteX3" fmla="*/ 0 w 1917427"/>
              <a:gd name="connsiteY3" fmla="*/ 3104586 h 3775939"/>
              <a:gd name="connsiteX0" fmla="*/ 79859 w 1997286"/>
              <a:gd name="connsiteY0" fmla="*/ 3104586 h 3853830"/>
              <a:gd name="connsiteX1" fmla="*/ 1449550 w 1997286"/>
              <a:gd name="connsiteY1" fmla="*/ 0 h 3853830"/>
              <a:gd name="connsiteX2" fmla="*/ 1997286 w 1997286"/>
              <a:gd name="connsiteY2" fmla="*/ 3258508 h 3853830"/>
              <a:gd name="connsiteX3" fmla="*/ 970399 w 1997286"/>
              <a:gd name="connsiteY3" fmla="*/ 3571932 h 3853830"/>
              <a:gd name="connsiteX4" fmla="*/ 79859 w 1997286"/>
              <a:gd name="connsiteY4" fmla="*/ 3104586 h 3853830"/>
              <a:gd name="connsiteX0" fmla="*/ 79859 w 1962639"/>
              <a:gd name="connsiteY0" fmla="*/ 3104586 h 3699908"/>
              <a:gd name="connsiteX1" fmla="*/ 1449550 w 1962639"/>
              <a:gd name="connsiteY1" fmla="*/ 0 h 3699908"/>
              <a:gd name="connsiteX2" fmla="*/ 1962639 w 1962639"/>
              <a:gd name="connsiteY2" fmla="*/ 2972990 h 3699908"/>
              <a:gd name="connsiteX3" fmla="*/ 970399 w 1962639"/>
              <a:gd name="connsiteY3" fmla="*/ 3571932 h 3699908"/>
              <a:gd name="connsiteX4" fmla="*/ 79859 w 1962639"/>
              <a:gd name="connsiteY4" fmla="*/ 3104586 h 3699908"/>
              <a:gd name="connsiteX0" fmla="*/ 79859 w 1962639"/>
              <a:gd name="connsiteY0" fmla="*/ 3104586 h 3699908"/>
              <a:gd name="connsiteX1" fmla="*/ 1449550 w 1962639"/>
              <a:gd name="connsiteY1" fmla="*/ 0 h 3699908"/>
              <a:gd name="connsiteX2" fmla="*/ 1962639 w 1962639"/>
              <a:gd name="connsiteY2" fmla="*/ 2972990 h 3699908"/>
              <a:gd name="connsiteX3" fmla="*/ 970399 w 1962639"/>
              <a:gd name="connsiteY3" fmla="*/ 3571932 h 3699908"/>
              <a:gd name="connsiteX4" fmla="*/ 79859 w 1962639"/>
              <a:gd name="connsiteY4" fmla="*/ 3104586 h 3699908"/>
              <a:gd name="connsiteX0" fmla="*/ 79859 w 2008214"/>
              <a:gd name="connsiteY0" fmla="*/ 3104586 h 3699908"/>
              <a:gd name="connsiteX1" fmla="*/ 1449550 w 2008214"/>
              <a:gd name="connsiteY1" fmla="*/ 0 h 3699908"/>
              <a:gd name="connsiteX2" fmla="*/ 2008214 w 2008214"/>
              <a:gd name="connsiteY2" fmla="*/ 3268405 h 3699908"/>
              <a:gd name="connsiteX3" fmla="*/ 970399 w 2008214"/>
              <a:gd name="connsiteY3" fmla="*/ 3571932 h 3699908"/>
              <a:gd name="connsiteX4" fmla="*/ 79859 w 2008214"/>
              <a:gd name="connsiteY4" fmla="*/ 3104586 h 3699908"/>
              <a:gd name="connsiteX0" fmla="*/ 79859 w 1852966"/>
              <a:gd name="connsiteY0" fmla="*/ 2734197 h 3660967"/>
              <a:gd name="connsiteX1" fmla="*/ 1294302 w 1852966"/>
              <a:gd name="connsiteY1" fmla="*/ 0 h 3660967"/>
              <a:gd name="connsiteX2" fmla="*/ 1852966 w 1852966"/>
              <a:gd name="connsiteY2" fmla="*/ 3268405 h 3660967"/>
              <a:gd name="connsiteX3" fmla="*/ 815151 w 1852966"/>
              <a:gd name="connsiteY3" fmla="*/ 3571932 h 3660967"/>
              <a:gd name="connsiteX4" fmla="*/ 79859 w 1852966"/>
              <a:gd name="connsiteY4" fmla="*/ 2734197 h 3660967"/>
              <a:gd name="connsiteX0" fmla="*/ 0 w 1773107"/>
              <a:gd name="connsiteY0" fmla="*/ 2734197 h 3660967"/>
              <a:gd name="connsiteX1" fmla="*/ 1214443 w 1773107"/>
              <a:gd name="connsiteY1" fmla="*/ 0 h 3660967"/>
              <a:gd name="connsiteX2" fmla="*/ 1773107 w 1773107"/>
              <a:gd name="connsiteY2" fmla="*/ 3268405 h 3660967"/>
              <a:gd name="connsiteX3" fmla="*/ 735292 w 1773107"/>
              <a:gd name="connsiteY3" fmla="*/ 3571932 h 3660967"/>
              <a:gd name="connsiteX4" fmla="*/ 0 w 1773107"/>
              <a:gd name="connsiteY4" fmla="*/ 2734197 h 3660967"/>
              <a:gd name="connsiteX0" fmla="*/ 0 w 1920974"/>
              <a:gd name="connsiteY0" fmla="*/ 3116589 h 3597235"/>
              <a:gd name="connsiteX1" fmla="*/ 1362310 w 1920974"/>
              <a:gd name="connsiteY1" fmla="*/ 0 h 3597235"/>
              <a:gd name="connsiteX2" fmla="*/ 1920974 w 1920974"/>
              <a:gd name="connsiteY2" fmla="*/ 3268405 h 3597235"/>
              <a:gd name="connsiteX3" fmla="*/ 883159 w 1920974"/>
              <a:gd name="connsiteY3" fmla="*/ 3571932 h 3597235"/>
              <a:gd name="connsiteX4" fmla="*/ 0 w 1920974"/>
              <a:gd name="connsiteY4" fmla="*/ 3116589 h 3597235"/>
              <a:gd name="connsiteX0" fmla="*/ 0 w 1911040"/>
              <a:gd name="connsiteY0" fmla="*/ 3065166 h 3605805"/>
              <a:gd name="connsiteX1" fmla="*/ 1352376 w 1911040"/>
              <a:gd name="connsiteY1" fmla="*/ 0 h 3605805"/>
              <a:gd name="connsiteX2" fmla="*/ 1911040 w 1911040"/>
              <a:gd name="connsiteY2" fmla="*/ 3268405 h 3605805"/>
              <a:gd name="connsiteX3" fmla="*/ 873225 w 1911040"/>
              <a:gd name="connsiteY3" fmla="*/ 3571932 h 3605805"/>
              <a:gd name="connsiteX4" fmla="*/ 0 w 1911040"/>
              <a:gd name="connsiteY4" fmla="*/ 3065166 h 3605805"/>
              <a:gd name="connsiteX0" fmla="*/ 0 w 1911040"/>
              <a:gd name="connsiteY0" fmla="*/ 3065166 h 3533696"/>
              <a:gd name="connsiteX1" fmla="*/ 1352376 w 1911040"/>
              <a:gd name="connsiteY1" fmla="*/ 0 h 3533696"/>
              <a:gd name="connsiteX2" fmla="*/ 1911040 w 1911040"/>
              <a:gd name="connsiteY2" fmla="*/ 3268405 h 3533696"/>
              <a:gd name="connsiteX3" fmla="*/ 925515 w 1911040"/>
              <a:gd name="connsiteY3" fmla="*/ 3290305 h 3533696"/>
              <a:gd name="connsiteX4" fmla="*/ 0 w 1911040"/>
              <a:gd name="connsiteY4" fmla="*/ 3065166 h 3533696"/>
              <a:gd name="connsiteX0" fmla="*/ 0 w 1911040"/>
              <a:gd name="connsiteY0" fmla="*/ 3065166 h 3509043"/>
              <a:gd name="connsiteX1" fmla="*/ 1352376 w 1911040"/>
              <a:gd name="connsiteY1" fmla="*/ 0 h 3509043"/>
              <a:gd name="connsiteX2" fmla="*/ 1911040 w 1911040"/>
              <a:gd name="connsiteY2" fmla="*/ 3268405 h 3509043"/>
              <a:gd name="connsiteX3" fmla="*/ 925515 w 1911040"/>
              <a:gd name="connsiteY3" fmla="*/ 3290305 h 3509043"/>
              <a:gd name="connsiteX4" fmla="*/ 0 w 1911040"/>
              <a:gd name="connsiteY4" fmla="*/ 3065166 h 3509043"/>
              <a:gd name="connsiteX0" fmla="*/ 0 w 1911040"/>
              <a:gd name="connsiteY0" fmla="*/ 3065166 h 3341350"/>
              <a:gd name="connsiteX1" fmla="*/ 1352376 w 1911040"/>
              <a:gd name="connsiteY1" fmla="*/ 0 h 3341350"/>
              <a:gd name="connsiteX2" fmla="*/ 1911040 w 1911040"/>
              <a:gd name="connsiteY2" fmla="*/ 3268405 h 3341350"/>
              <a:gd name="connsiteX3" fmla="*/ 925515 w 1911040"/>
              <a:gd name="connsiteY3" fmla="*/ 3290305 h 3341350"/>
              <a:gd name="connsiteX4" fmla="*/ 0 w 1911040"/>
              <a:gd name="connsiteY4" fmla="*/ 3065166 h 3341350"/>
              <a:gd name="connsiteX0" fmla="*/ 0 w 1911040"/>
              <a:gd name="connsiteY0" fmla="*/ 3065166 h 3341350"/>
              <a:gd name="connsiteX1" fmla="*/ 1352376 w 1911040"/>
              <a:gd name="connsiteY1" fmla="*/ 0 h 3341350"/>
              <a:gd name="connsiteX2" fmla="*/ 1911040 w 1911040"/>
              <a:gd name="connsiteY2" fmla="*/ 3268405 h 3341350"/>
              <a:gd name="connsiteX3" fmla="*/ 925515 w 1911040"/>
              <a:gd name="connsiteY3" fmla="*/ 3290305 h 3341350"/>
              <a:gd name="connsiteX4" fmla="*/ 0 w 1911040"/>
              <a:gd name="connsiteY4" fmla="*/ 3065166 h 3341350"/>
              <a:gd name="connsiteX0" fmla="*/ 0 w 1911040"/>
              <a:gd name="connsiteY0" fmla="*/ 3065166 h 3341350"/>
              <a:gd name="connsiteX1" fmla="*/ 1352376 w 1911040"/>
              <a:gd name="connsiteY1" fmla="*/ 0 h 3341350"/>
              <a:gd name="connsiteX2" fmla="*/ 1911040 w 1911040"/>
              <a:gd name="connsiteY2" fmla="*/ 3268405 h 3341350"/>
              <a:gd name="connsiteX3" fmla="*/ 925515 w 1911040"/>
              <a:gd name="connsiteY3" fmla="*/ 3290305 h 3341350"/>
              <a:gd name="connsiteX4" fmla="*/ 0 w 1911040"/>
              <a:gd name="connsiteY4" fmla="*/ 3065166 h 3341350"/>
              <a:gd name="connsiteX0" fmla="*/ 0 w 1911040"/>
              <a:gd name="connsiteY0" fmla="*/ 3065166 h 3341350"/>
              <a:gd name="connsiteX1" fmla="*/ 1352376 w 1911040"/>
              <a:gd name="connsiteY1" fmla="*/ 0 h 3341350"/>
              <a:gd name="connsiteX2" fmla="*/ 1911040 w 1911040"/>
              <a:gd name="connsiteY2" fmla="*/ 3268405 h 3341350"/>
              <a:gd name="connsiteX3" fmla="*/ 925515 w 1911040"/>
              <a:gd name="connsiteY3" fmla="*/ 3290305 h 3341350"/>
              <a:gd name="connsiteX4" fmla="*/ 0 w 1911040"/>
              <a:gd name="connsiteY4" fmla="*/ 3065166 h 3341350"/>
              <a:gd name="connsiteX0" fmla="*/ 0 w 1911040"/>
              <a:gd name="connsiteY0" fmla="*/ 2984575 h 3260759"/>
              <a:gd name="connsiteX1" fmla="*/ 1298035 w 1911040"/>
              <a:gd name="connsiteY1" fmla="*/ 0 h 3260759"/>
              <a:gd name="connsiteX2" fmla="*/ 1911040 w 1911040"/>
              <a:gd name="connsiteY2" fmla="*/ 3187814 h 3260759"/>
              <a:gd name="connsiteX3" fmla="*/ 925515 w 1911040"/>
              <a:gd name="connsiteY3" fmla="*/ 3209714 h 3260759"/>
              <a:gd name="connsiteX4" fmla="*/ 0 w 1911040"/>
              <a:gd name="connsiteY4" fmla="*/ 2984575 h 3260759"/>
              <a:gd name="connsiteX0" fmla="*/ 0 w 2045726"/>
              <a:gd name="connsiteY0" fmla="*/ 2984575 h 3283106"/>
              <a:gd name="connsiteX1" fmla="*/ 1298035 w 2045726"/>
              <a:gd name="connsiteY1" fmla="*/ 0 h 3283106"/>
              <a:gd name="connsiteX2" fmla="*/ 2045726 w 2045726"/>
              <a:gd name="connsiteY2" fmla="*/ 3210161 h 3283106"/>
              <a:gd name="connsiteX3" fmla="*/ 925515 w 2045726"/>
              <a:gd name="connsiteY3" fmla="*/ 3209714 h 3283106"/>
              <a:gd name="connsiteX4" fmla="*/ 0 w 2045726"/>
              <a:gd name="connsiteY4" fmla="*/ 2984575 h 3283106"/>
              <a:gd name="connsiteX0" fmla="*/ 0 w 1761099"/>
              <a:gd name="connsiteY0" fmla="*/ 3188870 h 3410816"/>
              <a:gd name="connsiteX1" fmla="*/ 1013408 w 1761099"/>
              <a:gd name="connsiteY1" fmla="*/ 0 h 3410816"/>
              <a:gd name="connsiteX2" fmla="*/ 1761099 w 1761099"/>
              <a:gd name="connsiteY2" fmla="*/ 3210161 h 3410816"/>
              <a:gd name="connsiteX3" fmla="*/ 640888 w 1761099"/>
              <a:gd name="connsiteY3" fmla="*/ 3209714 h 3410816"/>
              <a:gd name="connsiteX4" fmla="*/ 0 w 1761099"/>
              <a:gd name="connsiteY4" fmla="*/ 3188870 h 3410816"/>
              <a:gd name="connsiteX0" fmla="*/ 0 w 1761099"/>
              <a:gd name="connsiteY0" fmla="*/ 3188870 h 3741639"/>
              <a:gd name="connsiteX1" fmla="*/ 1013408 w 1761099"/>
              <a:gd name="connsiteY1" fmla="*/ 0 h 3741639"/>
              <a:gd name="connsiteX2" fmla="*/ 1761099 w 1761099"/>
              <a:gd name="connsiteY2" fmla="*/ 3210161 h 3741639"/>
              <a:gd name="connsiteX3" fmla="*/ 0 w 1761099"/>
              <a:gd name="connsiteY3" fmla="*/ 3188870 h 3741639"/>
              <a:gd name="connsiteX0" fmla="*/ 0 w 1827737"/>
              <a:gd name="connsiteY0" fmla="*/ 3252992 h 3788019"/>
              <a:gd name="connsiteX1" fmla="*/ 1080046 w 1827737"/>
              <a:gd name="connsiteY1" fmla="*/ 0 h 3788019"/>
              <a:gd name="connsiteX2" fmla="*/ 1827737 w 1827737"/>
              <a:gd name="connsiteY2" fmla="*/ 3210161 h 3788019"/>
              <a:gd name="connsiteX3" fmla="*/ 0 w 1827737"/>
              <a:gd name="connsiteY3" fmla="*/ 3252992 h 3788019"/>
              <a:gd name="connsiteX0" fmla="*/ 32181 w 1859918"/>
              <a:gd name="connsiteY0" fmla="*/ 3252992 h 3859843"/>
              <a:gd name="connsiteX1" fmla="*/ 1112227 w 1859918"/>
              <a:gd name="connsiteY1" fmla="*/ 0 h 3859843"/>
              <a:gd name="connsiteX2" fmla="*/ 1859918 w 1859918"/>
              <a:gd name="connsiteY2" fmla="*/ 3210161 h 3859843"/>
              <a:gd name="connsiteX3" fmla="*/ 919136 w 1859918"/>
              <a:gd name="connsiteY3" fmla="*/ 3641105 h 3859843"/>
              <a:gd name="connsiteX4" fmla="*/ 32181 w 1859918"/>
              <a:gd name="connsiteY4" fmla="*/ 3252992 h 3859843"/>
              <a:gd name="connsiteX0" fmla="*/ 32183 w 1859920"/>
              <a:gd name="connsiteY0" fmla="*/ 3252992 h 3859843"/>
              <a:gd name="connsiteX1" fmla="*/ 1112229 w 1859920"/>
              <a:gd name="connsiteY1" fmla="*/ 0 h 3859843"/>
              <a:gd name="connsiteX2" fmla="*/ 1859920 w 1859920"/>
              <a:gd name="connsiteY2" fmla="*/ 3210161 h 3859843"/>
              <a:gd name="connsiteX3" fmla="*/ 843238 w 1859920"/>
              <a:gd name="connsiteY3" fmla="*/ 3246821 h 3859843"/>
              <a:gd name="connsiteX4" fmla="*/ 32183 w 1859920"/>
              <a:gd name="connsiteY4" fmla="*/ 3252992 h 3859843"/>
              <a:gd name="connsiteX0" fmla="*/ 0 w 1827737"/>
              <a:gd name="connsiteY0" fmla="*/ 3252992 h 3817012"/>
              <a:gd name="connsiteX1" fmla="*/ 1080046 w 1827737"/>
              <a:gd name="connsiteY1" fmla="*/ 0 h 3817012"/>
              <a:gd name="connsiteX2" fmla="*/ 1827737 w 1827737"/>
              <a:gd name="connsiteY2" fmla="*/ 3210161 h 3817012"/>
              <a:gd name="connsiteX3" fmla="*/ 811055 w 1827737"/>
              <a:gd name="connsiteY3" fmla="*/ 3246821 h 3817012"/>
              <a:gd name="connsiteX4" fmla="*/ 0 w 1827737"/>
              <a:gd name="connsiteY4" fmla="*/ 3252992 h 3817012"/>
              <a:gd name="connsiteX0" fmla="*/ 0 w 1865220"/>
              <a:gd name="connsiteY0" fmla="*/ 3205262 h 3817012"/>
              <a:gd name="connsiteX1" fmla="*/ 1117529 w 1865220"/>
              <a:gd name="connsiteY1" fmla="*/ 0 h 3817012"/>
              <a:gd name="connsiteX2" fmla="*/ 1865220 w 1865220"/>
              <a:gd name="connsiteY2" fmla="*/ 3210161 h 3817012"/>
              <a:gd name="connsiteX3" fmla="*/ 848538 w 1865220"/>
              <a:gd name="connsiteY3" fmla="*/ 3246821 h 3817012"/>
              <a:gd name="connsiteX4" fmla="*/ 0 w 1865220"/>
              <a:gd name="connsiteY4" fmla="*/ 3205262 h 3817012"/>
              <a:gd name="connsiteX0" fmla="*/ 0 w 1865220"/>
              <a:gd name="connsiteY0" fmla="*/ 3205262 h 3339429"/>
              <a:gd name="connsiteX1" fmla="*/ 1117529 w 1865220"/>
              <a:gd name="connsiteY1" fmla="*/ 0 h 3339429"/>
              <a:gd name="connsiteX2" fmla="*/ 1865220 w 1865220"/>
              <a:gd name="connsiteY2" fmla="*/ 3210161 h 3339429"/>
              <a:gd name="connsiteX3" fmla="*/ 848538 w 1865220"/>
              <a:gd name="connsiteY3" fmla="*/ 3246821 h 3339429"/>
              <a:gd name="connsiteX4" fmla="*/ 0 w 1865220"/>
              <a:gd name="connsiteY4" fmla="*/ 3205262 h 3339429"/>
              <a:gd name="connsiteX0" fmla="*/ 0 w 1865220"/>
              <a:gd name="connsiteY0" fmla="*/ 3205262 h 3339429"/>
              <a:gd name="connsiteX1" fmla="*/ 1117529 w 1865220"/>
              <a:gd name="connsiteY1" fmla="*/ 0 h 3339429"/>
              <a:gd name="connsiteX2" fmla="*/ 1865220 w 1865220"/>
              <a:gd name="connsiteY2" fmla="*/ 3210161 h 3339429"/>
              <a:gd name="connsiteX3" fmla="*/ 778963 w 1865220"/>
              <a:gd name="connsiteY3" fmla="*/ 3293407 h 3339429"/>
              <a:gd name="connsiteX4" fmla="*/ 0 w 1865220"/>
              <a:gd name="connsiteY4" fmla="*/ 3205262 h 3339429"/>
              <a:gd name="connsiteX0" fmla="*/ 0 w 1865220"/>
              <a:gd name="connsiteY0" fmla="*/ 3205262 h 3744371"/>
              <a:gd name="connsiteX1" fmla="*/ 1117529 w 1865220"/>
              <a:gd name="connsiteY1" fmla="*/ 0 h 3744371"/>
              <a:gd name="connsiteX2" fmla="*/ 1865220 w 1865220"/>
              <a:gd name="connsiteY2" fmla="*/ 3210161 h 3744371"/>
              <a:gd name="connsiteX3" fmla="*/ 0 w 1865220"/>
              <a:gd name="connsiteY3" fmla="*/ 3205262 h 3744371"/>
              <a:gd name="connsiteX0" fmla="*/ 32181 w 1897401"/>
              <a:gd name="connsiteY0" fmla="*/ 3205262 h 3811409"/>
              <a:gd name="connsiteX1" fmla="*/ 1149710 w 1897401"/>
              <a:gd name="connsiteY1" fmla="*/ 0 h 3811409"/>
              <a:gd name="connsiteX2" fmla="*/ 1897401 w 1897401"/>
              <a:gd name="connsiteY2" fmla="*/ 3210161 h 3811409"/>
              <a:gd name="connsiteX3" fmla="*/ 956622 w 1897401"/>
              <a:gd name="connsiteY3" fmla="*/ 3607488 h 3811409"/>
              <a:gd name="connsiteX4" fmla="*/ 32181 w 1897401"/>
              <a:gd name="connsiteY4" fmla="*/ 3205262 h 3811409"/>
              <a:gd name="connsiteX0" fmla="*/ 32181 w 1897401"/>
              <a:gd name="connsiteY0" fmla="*/ 3205262 h 3811409"/>
              <a:gd name="connsiteX1" fmla="*/ 1149710 w 1897401"/>
              <a:gd name="connsiteY1" fmla="*/ 0 h 3811409"/>
              <a:gd name="connsiteX2" fmla="*/ 1897401 w 1897401"/>
              <a:gd name="connsiteY2" fmla="*/ 3210161 h 3811409"/>
              <a:gd name="connsiteX3" fmla="*/ 1001044 w 1897401"/>
              <a:gd name="connsiteY3" fmla="*/ 3121328 h 3811409"/>
              <a:gd name="connsiteX4" fmla="*/ 32181 w 1897401"/>
              <a:gd name="connsiteY4" fmla="*/ 3205262 h 3811409"/>
              <a:gd name="connsiteX0" fmla="*/ 32181 w 1897401"/>
              <a:gd name="connsiteY0" fmla="*/ 3205262 h 3806510"/>
              <a:gd name="connsiteX1" fmla="*/ 1149710 w 1897401"/>
              <a:gd name="connsiteY1" fmla="*/ 0 h 3806510"/>
              <a:gd name="connsiteX2" fmla="*/ 1897401 w 1897401"/>
              <a:gd name="connsiteY2" fmla="*/ 3210161 h 3806510"/>
              <a:gd name="connsiteX3" fmla="*/ 1001044 w 1897401"/>
              <a:gd name="connsiteY3" fmla="*/ 3121328 h 3806510"/>
              <a:gd name="connsiteX4" fmla="*/ 32181 w 1897401"/>
              <a:gd name="connsiteY4" fmla="*/ 3205262 h 3806510"/>
              <a:gd name="connsiteX0" fmla="*/ 0 w 1865220"/>
              <a:gd name="connsiteY0" fmla="*/ 3205262 h 3415199"/>
              <a:gd name="connsiteX1" fmla="*/ 1117529 w 1865220"/>
              <a:gd name="connsiteY1" fmla="*/ 0 h 3415199"/>
              <a:gd name="connsiteX2" fmla="*/ 1865220 w 1865220"/>
              <a:gd name="connsiteY2" fmla="*/ 3210161 h 3415199"/>
              <a:gd name="connsiteX3" fmla="*/ 968863 w 1865220"/>
              <a:gd name="connsiteY3" fmla="*/ 3121328 h 3415199"/>
              <a:gd name="connsiteX4" fmla="*/ 0 w 1865220"/>
              <a:gd name="connsiteY4" fmla="*/ 3205262 h 3415199"/>
              <a:gd name="connsiteX0" fmla="*/ 0 w 1865220"/>
              <a:gd name="connsiteY0" fmla="*/ 3205262 h 3744371"/>
              <a:gd name="connsiteX1" fmla="*/ 1117529 w 1865220"/>
              <a:gd name="connsiteY1" fmla="*/ 0 h 3744371"/>
              <a:gd name="connsiteX2" fmla="*/ 1865220 w 1865220"/>
              <a:gd name="connsiteY2" fmla="*/ 3210161 h 3744371"/>
              <a:gd name="connsiteX3" fmla="*/ 0 w 1865220"/>
              <a:gd name="connsiteY3" fmla="*/ 3205262 h 3744371"/>
              <a:gd name="connsiteX0" fmla="*/ 0 w 1865220"/>
              <a:gd name="connsiteY0" fmla="*/ 3205262 h 3740289"/>
              <a:gd name="connsiteX1" fmla="*/ 1117529 w 1865220"/>
              <a:gd name="connsiteY1" fmla="*/ 0 h 3740289"/>
              <a:gd name="connsiteX2" fmla="*/ 1865220 w 1865220"/>
              <a:gd name="connsiteY2" fmla="*/ 3210161 h 3740289"/>
              <a:gd name="connsiteX3" fmla="*/ 0 w 1865220"/>
              <a:gd name="connsiteY3" fmla="*/ 3205262 h 3740289"/>
              <a:gd name="connsiteX0" fmla="*/ 0 w 1865220"/>
              <a:gd name="connsiteY0" fmla="*/ 3205262 h 3306630"/>
              <a:gd name="connsiteX1" fmla="*/ 1117529 w 1865220"/>
              <a:gd name="connsiteY1" fmla="*/ 0 h 3306630"/>
              <a:gd name="connsiteX2" fmla="*/ 1865220 w 1865220"/>
              <a:gd name="connsiteY2" fmla="*/ 3210161 h 3306630"/>
              <a:gd name="connsiteX3" fmla="*/ 0 w 1865220"/>
              <a:gd name="connsiteY3" fmla="*/ 3205262 h 330663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865220" h="3306630">
                <a:moveTo>
                  <a:pt x="0" y="3205262"/>
                </a:moveTo>
                <a:lnTo>
                  <a:pt x="1117529" y="0"/>
                </a:lnTo>
                <a:lnTo>
                  <a:pt x="1865220" y="3210161"/>
                </a:lnTo>
                <a:cubicBezTo>
                  <a:pt x="865902" y="3306630"/>
                  <a:pt x="1131900" y="3284927"/>
                  <a:pt x="0" y="3205262"/>
                </a:cubicBezTo>
                <a:close/>
              </a:path>
            </a:pathLst>
          </a:custGeom>
          <a:solidFill>
            <a:srgbClr val="000000">
              <a:alpha val="0"/>
            </a:srgbClr>
          </a:solidFill>
          <a:ln>
            <a:solidFill>
              <a:srgbClr val="000000">
                <a:alpha val="0"/>
              </a:srgb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709" name="Полилиния 708">
            <a:hlinkClick r:id="rId7" action="ppaction://hlinksldjump"/>
          </p:cNvPr>
          <p:cNvSpPr/>
          <p:nvPr/>
        </p:nvSpPr>
        <p:spPr>
          <a:xfrm rot="15346036">
            <a:off x="5065148" y="957424"/>
            <a:ext cx="2020581" cy="3350575"/>
          </a:xfrm>
          <a:custGeom>
            <a:avLst/>
            <a:gdLst>
              <a:gd name="connsiteX0" fmla="*/ 0 w 1111396"/>
              <a:gd name="connsiteY0" fmla="*/ 3146584 h 3146584"/>
              <a:gd name="connsiteX1" fmla="*/ 555698 w 1111396"/>
              <a:gd name="connsiteY1" fmla="*/ 0 h 3146584"/>
              <a:gd name="connsiteX2" fmla="*/ 1111396 w 1111396"/>
              <a:gd name="connsiteY2" fmla="*/ 3146584 h 3146584"/>
              <a:gd name="connsiteX3" fmla="*/ 0 w 1111396"/>
              <a:gd name="connsiteY3" fmla="*/ 3146584 h 3146584"/>
              <a:gd name="connsiteX0" fmla="*/ 0 w 1178136"/>
              <a:gd name="connsiteY0" fmla="*/ 3146584 h 3146728"/>
              <a:gd name="connsiteX1" fmla="*/ 555698 w 1178136"/>
              <a:gd name="connsiteY1" fmla="*/ 0 h 3146728"/>
              <a:gd name="connsiteX2" fmla="*/ 1178136 w 1178136"/>
              <a:gd name="connsiteY2" fmla="*/ 3146728 h 3146728"/>
              <a:gd name="connsiteX3" fmla="*/ 0 w 1178136"/>
              <a:gd name="connsiteY3" fmla="*/ 3146584 h 3146728"/>
              <a:gd name="connsiteX0" fmla="*/ 0 w 1309203"/>
              <a:gd name="connsiteY0" fmla="*/ 3103754 h 3146728"/>
              <a:gd name="connsiteX1" fmla="*/ 686765 w 1309203"/>
              <a:gd name="connsiteY1" fmla="*/ 0 h 3146728"/>
              <a:gd name="connsiteX2" fmla="*/ 1309203 w 1309203"/>
              <a:gd name="connsiteY2" fmla="*/ 3146728 h 3146728"/>
              <a:gd name="connsiteX3" fmla="*/ 0 w 1309203"/>
              <a:gd name="connsiteY3" fmla="*/ 3103754 h 3146728"/>
              <a:gd name="connsiteX0" fmla="*/ 0 w 1347377"/>
              <a:gd name="connsiteY0" fmla="*/ 3109325 h 3146728"/>
              <a:gd name="connsiteX1" fmla="*/ 724939 w 1347377"/>
              <a:gd name="connsiteY1" fmla="*/ 0 h 3146728"/>
              <a:gd name="connsiteX2" fmla="*/ 1347377 w 1347377"/>
              <a:gd name="connsiteY2" fmla="*/ 3146728 h 3146728"/>
              <a:gd name="connsiteX3" fmla="*/ 0 w 1347377"/>
              <a:gd name="connsiteY3" fmla="*/ 3109325 h 3146728"/>
              <a:gd name="connsiteX0" fmla="*/ 0 w 1347377"/>
              <a:gd name="connsiteY0" fmla="*/ 3109325 h 3146728"/>
              <a:gd name="connsiteX1" fmla="*/ 724939 w 1347377"/>
              <a:gd name="connsiteY1" fmla="*/ 0 h 3146728"/>
              <a:gd name="connsiteX2" fmla="*/ 1347377 w 1347377"/>
              <a:gd name="connsiteY2" fmla="*/ 3146728 h 3146728"/>
              <a:gd name="connsiteX3" fmla="*/ 674426 w 1347377"/>
              <a:gd name="connsiteY3" fmla="*/ 3123470 h 3146728"/>
              <a:gd name="connsiteX4" fmla="*/ 0 w 1347377"/>
              <a:gd name="connsiteY4" fmla="*/ 3109325 h 3146728"/>
              <a:gd name="connsiteX0" fmla="*/ 0 w 1347377"/>
              <a:gd name="connsiteY0" fmla="*/ 3109325 h 3170436"/>
              <a:gd name="connsiteX1" fmla="*/ 724939 w 1347377"/>
              <a:gd name="connsiteY1" fmla="*/ 0 h 3170436"/>
              <a:gd name="connsiteX2" fmla="*/ 1347377 w 1347377"/>
              <a:gd name="connsiteY2" fmla="*/ 3146728 h 3170436"/>
              <a:gd name="connsiteX3" fmla="*/ 710754 w 1347377"/>
              <a:gd name="connsiteY3" fmla="*/ 3170436 h 3170436"/>
              <a:gd name="connsiteX4" fmla="*/ 0 w 1347377"/>
              <a:gd name="connsiteY4" fmla="*/ 3109325 h 3170436"/>
              <a:gd name="connsiteX0" fmla="*/ 0 w 1347377"/>
              <a:gd name="connsiteY0" fmla="*/ 3109325 h 3198291"/>
              <a:gd name="connsiteX1" fmla="*/ 724939 w 1347377"/>
              <a:gd name="connsiteY1" fmla="*/ 0 h 3198291"/>
              <a:gd name="connsiteX2" fmla="*/ 1347377 w 1347377"/>
              <a:gd name="connsiteY2" fmla="*/ 3146728 h 3198291"/>
              <a:gd name="connsiteX3" fmla="*/ 737710 w 1347377"/>
              <a:gd name="connsiteY3" fmla="*/ 3198291 h 3198291"/>
              <a:gd name="connsiteX4" fmla="*/ 0 w 1347377"/>
              <a:gd name="connsiteY4" fmla="*/ 3109325 h 3198291"/>
              <a:gd name="connsiteX0" fmla="*/ 0 w 1347377"/>
              <a:gd name="connsiteY0" fmla="*/ 3109325 h 3230602"/>
              <a:gd name="connsiteX1" fmla="*/ 724939 w 1347377"/>
              <a:gd name="connsiteY1" fmla="*/ 0 h 3230602"/>
              <a:gd name="connsiteX2" fmla="*/ 1347377 w 1347377"/>
              <a:gd name="connsiteY2" fmla="*/ 3146728 h 3230602"/>
              <a:gd name="connsiteX3" fmla="*/ 737710 w 1347377"/>
              <a:gd name="connsiteY3" fmla="*/ 3198291 h 3230602"/>
              <a:gd name="connsiteX4" fmla="*/ 0 w 1347377"/>
              <a:gd name="connsiteY4" fmla="*/ 3109325 h 3230602"/>
              <a:gd name="connsiteX0" fmla="*/ 0 w 1347377"/>
              <a:gd name="connsiteY0" fmla="*/ 3109325 h 3198291"/>
              <a:gd name="connsiteX1" fmla="*/ 724939 w 1347377"/>
              <a:gd name="connsiteY1" fmla="*/ 0 h 3198291"/>
              <a:gd name="connsiteX2" fmla="*/ 1347377 w 1347377"/>
              <a:gd name="connsiteY2" fmla="*/ 3146728 h 3198291"/>
              <a:gd name="connsiteX3" fmla="*/ 737710 w 1347377"/>
              <a:gd name="connsiteY3" fmla="*/ 3198291 h 3198291"/>
              <a:gd name="connsiteX4" fmla="*/ 0 w 1347377"/>
              <a:gd name="connsiteY4" fmla="*/ 3109325 h 3198291"/>
              <a:gd name="connsiteX0" fmla="*/ 0 w 1347377"/>
              <a:gd name="connsiteY0" fmla="*/ 3109325 h 3212766"/>
              <a:gd name="connsiteX1" fmla="*/ 724939 w 1347377"/>
              <a:gd name="connsiteY1" fmla="*/ 0 h 3212766"/>
              <a:gd name="connsiteX2" fmla="*/ 1347377 w 1347377"/>
              <a:gd name="connsiteY2" fmla="*/ 3146728 h 3212766"/>
              <a:gd name="connsiteX3" fmla="*/ 737710 w 1347377"/>
              <a:gd name="connsiteY3" fmla="*/ 3198291 h 3212766"/>
              <a:gd name="connsiteX4" fmla="*/ 0 w 1347377"/>
              <a:gd name="connsiteY4" fmla="*/ 3109325 h 3212766"/>
              <a:gd name="connsiteX0" fmla="*/ 0 w 1347377"/>
              <a:gd name="connsiteY0" fmla="*/ 3109325 h 3198291"/>
              <a:gd name="connsiteX1" fmla="*/ 724939 w 1347377"/>
              <a:gd name="connsiteY1" fmla="*/ 0 h 3198291"/>
              <a:gd name="connsiteX2" fmla="*/ 1347377 w 1347377"/>
              <a:gd name="connsiteY2" fmla="*/ 3146728 h 3198291"/>
              <a:gd name="connsiteX3" fmla="*/ 737710 w 1347377"/>
              <a:gd name="connsiteY3" fmla="*/ 3198291 h 3198291"/>
              <a:gd name="connsiteX4" fmla="*/ 0 w 1347377"/>
              <a:gd name="connsiteY4" fmla="*/ 3109325 h 3198291"/>
              <a:gd name="connsiteX0" fmla="*/ 0 w 1347377"/>
              <a:gd name="connsiteY0" fmla="*/ 3109325 h 3215130"/>
              <a:gd name="connsiteX1" fmla="*/ 724939 w 1347377"/>
              <a:gd name="connsiteY1" fmla="*/ 0 h 3215130"/>
              <a:gd name="connsiteX2" fmla="*/ 1347377 w 1347377"/>
              <a:gd name="connsiteY2" fmla="*/ 3146728 h 3215130"/>
              <a:gd name="connsiteX3" fmla="*/ 737710 w 1347377"/>
              <a:gd name="connsiteY3" fmla="*/ 3198291 h 3215130"/>
              <a:gd name="connsiteX4" fmla="*/ 0 w 1347377"/>
              <a:gd name="connsiteY4" fmla="*/ 3109325 h 3215130"/>
              <a:gd name="connsiteX0" fmla="*/ 0 w 1347377"/>
              <a:gd name="connsiteY0" fmla="*/ 3109325 h 3198291"/>
              <a:gd name="connsiteX1" fmla="*/ 724939 w 1347377"/>
              <a:gd name="connsiteY1" fmla="*/ 0 h 3198291"/>
              <a:gd name="connsiteX2" fmla="*/ 1347377 w 1347377"/>
              <a:gd name="connsiteY2" fmla="*/ 3146728 h 3198291"/>
              <a:gd name="connsiteX3" fmla="*/ 737710 w 1347377"/>
              <a:gd name="connsiteY3" fmla="*/ 3198291 h 3198291"/>
              <a:gd name="connsiteX4" fmla="*/ 0 w 1347377"/>
              <a:gd name="connsiteY4" fmla="*/ 3109325 h 3198291"/>
              <a:gd name="connsiteX0" fmla="*/ 0 w 1283479"/>
              <a:gd name="connsiteY0" fmla="*/ 3109325 h 3198291"/>
              <a:gd name="connsiteX1" fmla="*/ 724939 w 1283479"/>
              <a:gd name="connsiteY1" fmla="*/ 0 h 3198291"/>
              <a:gd name="connsiteX2" fmla="*/ 1283479 w 1283479"/>
              <a:gd name="connsiteY2" fmla="*/ 3134025 h 3198291"/>
              <a:gd name="connsiteX3" fmla="*/ 737710 w 1283479"/>
              <a:gd name="connsiteY3" fmla="*/ 3198291 h 3198291"/>
              <a:gd name="connsiteX4" fmla="*/ 0 w 1283479"/>
              <a:gd name="connsiteY4" fmla="*/ 3109325 h 3198291"/>
              <a:gd name="connsiteX0" fmla="*/ 0 w 1283479"/>
              <a:gd name="connsiteY0" fmla="*/ 3109325 h 3225582"/>
              <a:gd name="connsiteX1" fmla="*/ 724939 w 1283479"/>
              <a:gd name="connsiteY1" fmla="*/ 0 h 3225582"/>
              <a:gd name="connsiteX2" fmla="*/ 1283479 w 1283479"/>
              <a:gd name="connsiteY2" fmla="*/ 3134025 h 3225582"/>
              <a:gd name="connsiteX3" fmla="*/ 737710 w 1283479"/>
              <a:gd name="connsiteY3" fmla="*/ 3198291 h 3225582"/>
              <a:gd name="connsiteX4" fmla="*/ 0 w 1283479"/>
              <a:gd name="connsiteY4" fmla="*/ 3109325 h 3225582"/>
              <a:gd name="connsiteX0" fmla="*/ 0 w 1283479"/>
              <a:gd name="connsiteY0" fmla="*/ 3109325 h 3234197"/>
              <a:gd name="connsiteX1" fmla="*/ 724939 w 1283479"/>
              <a:gd name="connsiteY1" fmla="*/ 0 h 3234197"/>
              <a:gd name="connsiteX2" fmla="*/ 1283479 w 1283479"/>
              <a:gd name="connsiteY2" fmla="*/ 3134025 h 3234197"/>
              <a:gd name="connsiteX3" fmla="*/ 737710 w 1283479"/>
              <a:gd name="connsiteY3" fmla="*/ 3198291 h 3234197"/>
              <a:gd name="connsiteX4" fmla="*/ 0 w 1283479"/>
              <a:gd name="connsiteY4" fmla="*/ 3109325 h 3234197"/>
              <a:gd name="connsiteX0" fmla="*/ 0 w 1310712"/>
              <a:gd name="connsiteY0" fmla="*/ 3040637 h 3234197"/>
              <a:gd name="connsiteX1" fmla="*/ 752172 w 1310712"/>
              <a:gd name="connsiteY1" fmla="*/ 0 h 3234197"/>
              <a:gd name="connsiteX2" fmla="*/ 1310712 w 1310712"/>
              <a:gd name="connsiteY2" fmla="*/ 3134025 h 3234197"/>
              <a:gd name="connsiteX3" fmla="*/ 764943 w 1310712"/>
              <a:gd name="connsiteY3" fmla="*/ 3198291 h 3234197"/>
              <a:gd name="connsiteX4" fmla="*/ 0 w 1310712"/>
              <a:gd name="connsiteY4" fmla="*/ 3040637 h 3234197"/>
              <a:gd name="connsiteX0" fmla="*/ 0 w 1332319"/>
              <a:gd name="connsiteY0" fmla="*/ 3059787 h 3234197"/>
              <a:gd name="connsiteX1" fmla="*/ 773779 w 1332319"/>
              <a:gd name="connsiteY1" fmla="*/ 0 h 3234197"/>
              <a:gd name="connsiteX2" fmla="*/ 1332319 w 1332319"/>
              <a:gd name="connsiteY2" fmla="*/ 3134025 h 3234197"/>
              <a:gd name="connsiteX3" fmla="*/ 786550 w 1332319"/>
              <a:gd name="connsiteY3" fmla="*/ 3198291 h 3234197"/>
              <a:gd name="connsiteX4" fmla="*/ 0 w 1332319"/>
              <a:gd name="connsiteY4" fmla="*/ 3059787 h 3234197"/>
              <a:gd name="connsiteX0" fmla="*/ 0 w 1332319"/>
              <a:gd name="connsiteY0" fmla="*/ 3059787 h 3234197"/>
              <a:gd name="connsiteX1" fmla="*/ 773779 w 1332319"/>
              <a:gd name="connsiteY1" fmla="*/ 0 h 3234197"/>
              <a:gd name="connsiteX2" fmla="*/ 1332319 w 1332319"/>
              <a:gd name="connsiteY2" fmla="*/ 3134025 h 3234197"/>
              <a:gd name="connsiteX3" fmla="*/ 786550 w 1332319"/>
              <a:gd name="connsiteY3" fmla="*/ 3198291 h 3234197"/>
              <a:gd name="connsiteX4" fmla="*/ 0 w 1332319"/>
              <a:gd name="connsiteY4" fmla="*/ 3059787 h 3234197"/>
              <a:gd name="connsiteX0" fmla="*/ 0 w 1332319"/>
              <a:gd name="connsiteY0" fmla="*/ 3059787 h 3234197"/>
              <a:gd name="connsiteX1" fmla="*/ 773779 w 1332319"/>
              <a:gd name="connsiteY1" fmla="*/ 0 h 3234197"/>
              <a:gd name="connsiteX2" fmla="*/ 1332319 w 1332319"/>
              <a:gd name="connsiteY2" fmla="*/ 3134025 h 3234197"/>
              <a:gd name="connsiteX3" fmla="*/ 786550 w 1332319"/>
              <a:gd name="connsiteY3" fmla="*/ 3198291 h 3234197"/>
              <a:gd name="connsiteX4" fmla="*/ 0 w 1332319"/>
              <a:gd name="connsiteY4" fmla="*/ 3059787 h 3234197"/>
              <a:gd name="connsiteX0" fmla="*/ 0 w 1332319"/>
              <a:gd name="connsiteY0" fmla="*/ 3059787 h 3234197"/>
              <a:gd name="connsiteX1" fmla="*/ 773779 w 1332319"/>
              <a:gd name="connsiteY1" fmla="*/ 0 h 3234197"/>
              <a:gd name="connsiteX2" fmla="*/ 1332319 w 1332319"/>
              <a:gd name="connsiteY2" fmla="*/ 3134025 h 3234197"/>
              <a:gd name="connsiteX3" fmla="*/ 786550 w 1332319"/>
              <a:gd name="connsiteY3" fmla="*/ 3198291 h 3234197"/>
              <a:gd name="connsiteX4" fmla="*/ 0 w 1332319"/>
              <a:gd name="connsiteY4" fmla="*/ 3059787 h 3234197"/>
              <a:gd name="connsiteX0" fmla="*/ 0 w 1332319"/>
              <a:gd name="connsiteY0" fmla="*/ 3059787 h 3198291"/>
              <a:gd name="connsiteX1" fmla="*/ 773779 w 1332319"/>
              <a:gd name="connsiteY1" fmla="*/ 0 h 3198291"/>
              <a:gd name="connsiteX2" fmla="*/ 1332319 w 1332319"/>
              <a:gd name="connsiteY2" fmla="*/ 3134025 h 3198291"/>
              <a:gd name="connsiteX3" fmla="*/ 786550 w 1332319"/>
              <a:gd name="connsiteY3" fmla="*/ 3198291 h 3198291"/>
              <a:gd name="connsiteX4" fmla="*/ 0 w 1332319"/>
              <a:gd name="connsiteY4" fmla="*/ 3059787 h 3198291"/>
              <a:gd name="connsiteX0" fmla="*/ 0 w 1332319"/>
              <a:gd name="connsiteY0" fmla="*/ 3059787 h 3225168"/>
              <a:gd name="connsiteX1" fmla="*/ 773779 w 1332319"/>
              <a:gd name="connsiteY1" fmla="*/ 0 h 3225168"/>
              <a:gd name="connsiteX2" fmla="*/ 1332319 w 1332319"/>
              <a:gd name="connsiteY2" fmla="*/ 3134025 h 3225168"/>
              <a:gd name="connsiteX3" fmla="*/ 786550 w 1332319"/>
              <a:gd name="connsiteY3" fmla="*/ 3198291 h 3225168"/>
              <a:gd name="connsiteX4" fmla="*/ 0 w 1332319"/>
              <a:gd name="connsiteY4" fmla="*/ 3059787 h 3225168"/>
              <a:gd name="connsiteX0" fmla="*/ 0 w 1332319"/>
              <a:gd name="connsiteY0" fmla="*/ 3059787 h 3230611"/>
              <a:gd name="connsiteX1" fmla="*/ 773779 w 1332319"/>
              <a:gd name="connsiteY1" fmla="*/ 0 h 3230611"/>
              <a:gd name="connsiteX2" fmla="*/ 1332319 w 1332319"/>
              <a:gd name="connsiteY2" fmla="*/ 3134025 h 3230611"/>
              <a:gd name="connsiteX3" fmla="*/ 786550 w 1332319"/>
              <a:gd name="connsiteY3" fmla="*/ 3198291 h 3230611"/>
              <a:gd name="connsiteX4" fmla="*/ 0 w 1332319"/>
              <a:gd name="connsiteY4" fmla="*/ 3059787 h 3230611"/>
              <a:gd name="connsiteX0" fmla="*/ 0 w 1793717"/>
              <a:gd name="connsiteY0" fmla="*/ 2936115 h 3230611"/>
              <a:gd name="connsiteX1" fmla="*/ 1235177 w 1793717"/>
              <a:gd name="connsiteY1" fmla="*/ 0 h 3230611"/>
              <a:gd name="connsiteX2" fmla="*/ 1793717 w 1793717"/>
              <a:gd name="connsiteY2" fmla="*/ 3134025 h 3230611"/>
              <a:gd name="connsiteX3" fmla="*/ 1247948 w 1793717"/>
              <a:gd name="connsiteY3" fmla="*/ 3198291 h 3230611"/>
              <a:gd name="connsiteX4" fmla="*/ 0 w 1793717"/>
              <a:gd name="connsiteY4" fmla="*/ 2936115 h 3230611"/>
              <a:gd name="connsiteX0" fmla="*/ 0 w 1947798"/>
              <a:gd name="connsiteY0" fmla="*/ 2936115 h 3252877"/>
              <a:gd name="connsiteX1" fmla="*/ 1235177 w 1947798"/>
              <a:gd name="connsiteY1" fmla="*/ 0 h 3252877"/>
              <a:gd name="connsiteX2" fmla="*/ 1947798 w 1947798"/>
              <a:gd name="connsiteY2" fmla="*/ 3156291 h 3252877"/>
              <a:gd name="connsiteX3" fmla="*/ 1247948 w 1947798"/>
              <a:gd name="connsiteY3" fmla="*/ 3198291 h 3252877"/>
              <a:gd name="connsiteX4" fmla="*/ 0 w 1947798"/>
              <a:gd name="connsiteY4" fmla="*/ 2936115 h 3252877"/>
              <a:gd name="connsiteX0" fmla="*/ 0 w 1947798"/>
              <a:gd name="connsiteY0" fmla="*/ 2936115 h 3198291"/>
              <a:gd name="connsiteX1" fmla="*/ 1235177 w 1947798"/>
              <a:gd name="connsiteY1" fmla="*/ 0 h 3198291"/>
              <a:gd name="connsiteX2" fmla="*/ 1947798 w 1947798"/>
              <a:gd name="connsiteY2" fmla="*/ 3156291 h 3198291"/>
              <a:gd name="connsiteX3" fmla="*/ 1247948 w 1947798"/>
              <a:gd name="connsiteY3" fmla="*/ 3198291 h 3198291"/>
              <a:gd name="connsiteX4" fmla="*/ 0 w 1947798"/>
              <a:gd name="connsiteY4" fmla="*/ 2936115 h 3198291"/>
              <a:gd name="connsiteX0" fmla="*/ 0 w 1782913"/>
              <a:gd name="connsiteY0" fmla="*/ 2936115 h 3299376"/>
              <a:gd name="connsiteX1" fmla="*/ 1235177 w 1782913"/>
              <a:gd name="connsiteY1" fmla="*/ 0 h 3299376"/>
              <a:gd name="connsiteX2" fmla="*/ 1782913 w 1782913"/>
              <a:gd name="connsiteY2" fmla="*/ 3258508 h 3299376"/>
              <a:gd name="connsiteX3" fmla="*/ 1247948 w 1782913"/>
              <a:gd name="connsiteY3" fmla="*/ 3198291 h 3299376"/>
              <a:gd name="connsiteX4" fmla="*/ 0 w 1782913"/>
              <a:gd name="connsiteY4" fmla="*/ 2936115 h 3299376"/>
              <a:gd name="connsiteX0" fmla="*/ 0 w 1917427"/>
              <a:gd name="connsiteY0" fmla="*/ 3104586 h 3299376"/>
              <a:gd name="connsiteX1" fmla="*/ 1369691 w 1917427"/>
              <a:gd name="connsiteY1" fmla="*/ 0 h 3299376"/>
              <a:gd name="connsiteX2" fmla="*/ 1917427 w 1917427"/>
              <a:gd name="connsiteY2" fmla="*/ 3258508 h 3299376"/>
              <a:gd name="connsiteX3" fmla="*/ 1382462 w 1917427"/>
              <a:gd name="connsiteY3" fmla="*/ 3198291 h 3299376"/>
              <a:gd name="connsiteX4" fmla="*/ 0 w 1917427"/>
              <a:gd name="connsiteY4" fmla="*/ 3104586 h 3299376"/>
              <a:gd name="connsiteX0" fmla="*/ 0 w 1917427"/>
              <a:gd name="connsiteY0" fmla="*/ 3104586 h 3775939"/>
              <a:gd name="connsiteX1" fmla="*/ 1369691 w 1917427"/>
              <a:gd name="connsiteY1" fmla="*/ 0 h 3775939"/>
              <a:gd name="connsiteX2" fmla="*/ 1917427 w 1917427"/>
              <a:gd name="connsiteY2" fmla="*/ 3258508 h 3775939"/>
              <a:gd name="connsiteX3" fmla="*/ 0 w 1917427"/>
              <a:gd name="connsiteY3" fmla="*/ 3104586 h 3775939"/>
              <a:gd name="connsiteX0" fmla="*/ 79859 w 1997286"/>
              <a:gd name="connsiteY0" fmla="*/ 3104586 h 3853830"/>
              <a:gd name="connsiteX1" fmla="*/ 1449550 w 1997286"/>
              <a:gd name="connsiteY1" fmla="*/ 0 h 3853830"/>
              <a:gd name="connsiteX2" fmla="*/ 1997286 w 1997286"/>
              <a:gd name="connsiteY2" fmla="*/ 3258508 h 3853830"/>
              <a:gd name="connsiteX3" fmla="*/ 970399 w 1997286"/>
              <a:gd name="connsiteY3" fmla="*/ 3571932 h 3853830"/>
              <a:gd name="connsiteX4" fmla="*/ 79859 w 1997286"/>
              <a:gd name="connsiteY4" fmla="*/ 3104586 h 3853830"/>
              <a:gd name="connsiteX0" fmla="*/ 79859 w 1962639"/>
              <a:gd name="connsiteY0" fmla="*/ 3104586 h 3699908"/>
              <a:gd name="connsiteX1" fmla="*/ 1449550 w 1962639"/>
              <a:gd name="connsiteY1" fmla="*/ 0 h 3699908"/>
              <a:gd name="connsiteX2" fmla="*/ 1962639 w 1962639"/>
              <a:gd name="connsiteY2" fmla="*/ 2972990 h 3699908"/>
              <a:gd name="connsiteX3" fmla="*/ 970399 w 1962639"/>
              <a:gd name="connsiteY3" fmla="*/ 3571932 h 3699908"/>
              <a:gd name="connsiteX4" fmla="*/ 79859 w 1962639"/>
              <a:gd name="connsiteY4" fmla="*/ 3104586 h 3699908"/>
              <a:gd name="connsiteX0" fmla="*/ 79859 w 1962639"/>
              <a:gd name="connsiteY0" fmla="*/ 3104586 h 3699908"/>
              <a:gd name="connsiteX1" fmla="*/ 1449550 w 1962639"/>
              <a:gd name="connsiteY1" fmla="*/ 0 h 3699908"/>
              <a:gd name="connsiteX2" fmla="*/ 1962639 w 1962639"/>
              <a:gd name="connsiteY2" fmla="*/ 2972990 h 3699908"/>
              <a:gd name="connsiteX3" fmla="*/ 970399 w 1962639"/>
              <a:gd name="connsiteY3" fmla="*/ 3571932 h 3699908"/>
              <a:gd name="connsiteX4" fmla="*/ 79859 w 1962639"/>
              <a:gd name="connsiteY4" fmla="*/ 3104586 h 3699908"/>
              <a:gd name="connsiteX0" fmla="*/ 79859 w 2008214"/>
              <a:gd name="connsiteY0" fmla="*/ 3104586 h 3699908"/>
              <a:gd name="connsiteX1" fmla="*/ 1449550 w 2008214"/>
              <a:gd name="connsiteY1" fmla="*/ 0 h 3699908"/>
              <a:gd name="connsiteX2" fmla="*/ 2008214 w 2008214"/>
              <a:gd name="connsiteY2" fmla="*/ 3268405 h 3699908"/>
              <a:gd name="connsiteX3" fmla="*/ 970399 w 2008214"/>
              <a:gd name="connsiteY3" fmla="*/ 3571932 h 3699908"/>
              <a:gd name="connsiteX4" fmla="*/ 79859 w 2008214"/>
              <a:gd name="connsiteY4" fmla="*/ 3104586 h 3699908"/>
              <a:gd name="connsiteX0" fmla="*/ 79859 w 1852966"/>
              <a:gd name="connsiteY0" fmla="*/ 2734197 h 3660967"/>
              <a:gd name="connsiteX1" fmla="*/ 1294302 w 1852966"/>
              <a:gd name="connsiteY1" fmla="*/ 0 h 3660967"/>
              <a:gd name="connsiteX2" fmla="*/ 1852966 w 1852966"/>
              <a:gd name="connsiteY2" fmla="*/ 3268405 h 3660967"/>
              <a:gd name="connsiteX3" fmla="*/ 815151 w 1852966"/>
              <a:gd name="connsiteY3" fmla="*/ 3571932 h 3660967"/>
              <a:gd name="connsiteX4" fmla="*/ 79859 w 1852966"/>
              <a:gd name="connsiteY4" fmla="*/ 2734197 h 3660967"/>
              <a:gd name="connsiteX0" fmla="*/ 0 w 1773107"/>
              <a:gd name="connsiteY0" fmla="*/ 2734197 h 3660967"/>
              <a:gd name="connsiteX1" fmla="*/ 1214443 w 1773107"/>
              <a:gd name="connsiteY1" fmla="*/ 0 h 3660967"/>
              <a:gd name="connsiteX2" fmla="*/ 1773107 w 1773107"/>
              <a:gd name="connsiteY2" fmla="*/ 3268405 h 3660967"/>
              <a:gd name="connsiteX3" fmla="*/ 735292 w 1773107"/>
              <a:gd name="connsiteY3" fmla="*/ 3571932 h 3660967"/>
              <a:gd name="connsiteX4" fmla="*/ 0 w 1773107"/>
              <a:gd name="connsiteY4" fmla="*/ 2734197 h 3660967"/>
              <a:gd name="connsiteX0" fmla="*/ 0 w 1920974"/>
              <a:gd name="connsiteY0" fmla="*/ 3116589 h 3597235"/>
              <a:gd name="connsiteX1" fmla="*/ 1362310 w 1920974"/>
              <a:gd name="connsiteY1" fmla="*/ 0 h 3597235"/>
              <a:gd name="connsiteX2" fmla="*/ 1920974 w 1920974"/>
              <a:gd name="connsiteY2" fmla="*/ 3268405 h 3597235"/>
              <a:gd name="connsiteX3" fmla="*/ 883159 w 1920974"/>
              <a:gd name="connsiteY3" fmla="*/ 3571932 h 3597235"/>
              <a:gd name="connsiteX4" fmla="*/ 0 w 1920974"/>
              <a:gd name="connsiteY4" fmla="*/ 3116589 h 3597235"/>
              <a:gd name="connsiteX0" fmla="*/ 0 w 1911040"/>
              <a:gd name="connsiteY0" fmla="*/ 3065166 h 3605805"/>
              <a:gd name="connsiteX1" fmla="*/ 1352376 w 1911040"/>
              <a:gd name="connsiteY1" fmla="*/ 0 h 3605805"/>
              <a:gd name="connsiteX2" fmla="*/ 1911040 w 1911040"/>
              <a:gd name="connsiteY2" fmla="*/ 3268405 h 3605805"/>
              <a:gd name="connsiteX3" fmla="*/ 873225 w 1911040"/>
              <a:gd name="connsiteY3" fmla="*/ 3571932 h 3605805"/>
              <a:gd name="connsiteX4" fmla="*/ 0 w 1911040"/>
              <a:gd name="connsiteY4" fmla="*/ 3065166 h 3605805"/>
              <a:gd name="connsiteX0" fmla="*/ 0 w 1911040"/>
              <a:gd name="connsiteY0" fmla="*/ 3065166 h 3533696"/>
              <a:gd name="connsiteX1" fmla="*/ 1352376 w 1911040"/>
              <a:gd name="connsiteY1" fmla="*/ 0 h 3533696"/>
              <a:gd name="connsiteX2" fmla="*/ 1911040 w 1911040"/>
              <a:gd name="connsiteY2" fmla="*/ 3268405 h 3533696"/>
              <a:gd name="connsiteX3" fmla="*/ 925515 w 1911040"/>
              <a:gd name="connsiteY3" fmla="*/ 3290305 h 3533696"/>
              <a:gd name="connsiteX4" fmla="*/ 0 w 1911040"/>
              <a:gd name="connsiteY4" fmla="*/ 3065166 h 3533696"/>
              <a:gd name="connsiteX0" fmla="*/ 0 w 1911040"/>
              <a:gd name="connsiteY0" fmla="*/ 3065166 h 3509043"/>
              <a:gd name="connsiteX1" fmla="*/ 1352376 w 1911040"/>
              <a:gd name="connsiteY1" fmla="*/ 0 h 3509043"/>
              <a:gd name="connsiteX2" fmla="*/ 1911040 w 1911040"/>
              <a:gd name="connsiteY2" fmla="*/ 3268405 h 3509043"/>
              <a:gd name="connsiteX3" fmla="*/ 925515 w 1911040"/>
              <a:gd name="connsiteY3" fmla="*/ 3290305 h 3509043"/>
              <a:gd name="connsiteX4" fmla="*/ 0 w 1911040"/>
              <a:gd name="connsiteY4" fmla="*/ 3065166 h 3509043"/>
              <a:gd name="connsiteX0" fmla="*/ 0 w 1911040"/>
              <a:gd name="connsiteY0" fmla="*/ 3065166 h 3341350"/>
              <a:gd name="connsiteX1" fmla="*/ 1352376 w 1911040"/>
              <a:gd name="connsiteY1" fmla="*/ 0 h 3341350"/>
              <a:gd name="connsiteX2" fmla="*/ 1911040 w 1911040"/>
              <a:gd name="connsiteY2" fmla="*/ 3268405 h 3341350"/>
              <a:gd name="connsiteX3" fmla="*/ 925515 w 1911040"/>
              <a:gd name="connsiteY3" fmla="*/ 3290305 h 3341350"/>
              <a:gd name="connsiteX4" fmla="*/ 0 w 1911040"/>
              <a:gd name="connsiteY4" fmla="*/ 3065166 h 3341350"/>
              <a:gd name="connsiteX0" fmla="*/ 0 w 1911040"/>
              <a:gd name="connsiteY0" fmla="*/ 3065166 h 3341350"/>
              <a:gd name="connsiteX1" fmla="*/ 1352376 w 1911040"/>
              <a:gd name="connsiteY1" fmla="*/ 0 h 3341350"/>
              <a:gd name="connsiteX2" fmla="*/ 1911040 w 1911040"/>
              <a:gd name="connsiteY2" fmla="*/ 3268405 h 3341350"/>
              <a:gd name="connsiteX3" fmla="*/ 925515 w 1911040"/>
              <a:gd name="connsiteY3" fmla="*/ 3290305 h 3341350"/>
              <a:gd name="connsiteX4" fmla="*/ 0 w 1911040"/>
              <a:gd name="connsiteY4" fmla="*/ 3065166 h 3341350"/>
              <a:gd name="connsiteX0" fmla="*/ 0 w 1911040"/>
              <a:gd name="connsiteY0" fmla="*/ 3065166 h 3341350"/>
              <a:gd name="connsiteX1" fmla="*/ 1352376 w 1911040"/>
              <a:gd name="connsiteY1" fmla="*/ 0 h 3341350"/>
              <a:gd name="connsiteX2" fmla="*/ 1911040 w 1911040"/>
              <a:gd name="connsiteY2" fmla="*/ 3268405 h 3341350"/>
              <a:gd name="connsiteX3" fmla="*/ 925515 w 1911040"/>
              <a:gd name="connsiteY3" fmla="*/ 3290305 h 3341350"/>
              <a:gd name="connsiteX4" fmla="*/ 0 w 1911040"/>
              <a:gd name="connsiteY4" fmla="*/ 3065166 h 3341350"/>
              <a:gd name="connsiteX0" fmla="*/ 0 w 1911040"/>
              <a:gd name="connsiteY0" fmla="*/ 3065166 h 3341350"/>
              <a:gd name="connsiteX1" fmla="*/ 1352376 w 1911040"/>
              <a:gd name="connsiteY1" fmla="*/ 0 h 3341350"/>
              <a:gd name="connsiteX2" fmla="*/ 1911040 w 1911040"/>
              <a:gd name="connsiteY2" fmla="*/ 3268405 h 3341350"/>
              <a:gd name="connsiteX3" fmla="*/ 925515 w 1911040"/>
              <a:gd name="connsiteY3" fmla="*/ 3290305 h 3341350"/>
              <a:gd name="connsiteX4" fmla="*/ 0 w 1911040"/>
              <a:gd name="connsiteY4" fmla="*/ 3065166 h 3341350"/>
              <a:gd name="connsiteX0" fmla="*/ 0 w 1911040"/>
              <a:gd name="connsiteY0" fmla="*/ 2984575 h 3260759"/>
              <a:gd name="connsiteX1" fmla="*/ 1298035 w 1911040"/>
              <a:gd name="connsiteY1" fmla="*/ 0 h 3260759"/>
              <a:gd name="connsiteX2" fmla="*/ 1911040 w 1911040"/>
              <a:gd name="connsiteY2" fmla="*/ 3187814 h 3260759"/>
              <a:gd name="connsiteX3" fmla="*/ 925515 w 1911040"/>
              <a:gd name="connsiteY3" fmla="*/ 3209714 h 3260759"/>
              <a:gd name="connsiteX4" fmla="*/ 0 w 1911040"/>
              <a:gd name="connsiteY4" fmla="*/ 2984575 h 3260759"/>
              <a:gd name="connsiteX0" fmla="*/ 0 w 2045726"/>
              <a:gd name="connsiteY0" fmla="*/ 2984575 h 3283106"/>
              <a:gd name="connsiteX1" fmla="*/ 1298035 w 2045726"/>
              <a:gd name="connsiteY1" fmla="*/ 0 h 3283106"/>
              <a:gd name="connsiteX2" fmla="*/ 2045726 w 2045726"/>
              <a:gd name="connsiteY2" fmla="*/ 3210161 h 3283106"/>
              <a:gd name="connsiteX3" fmla="*/ 925515 w 2045726"/>
              <a:gd name="connsiteY3" fmla="*/ 3209714 h 3283106"/>
              <a:gd name="connsiteX4" fmla="*/ 0 w 2045726"/>
              <a:gd name="connsiteY4" fmla="*/ 2984575 h 3283106"/>
              <a:gd name="connsiteX0" fmla="*/ 0 w 1761099"/>
              <a:gd name="connsiteY0" fmla="*/ 3188870 h 3410816"/>
              <a:gd name="connsiteX1" fmla="*/ 1013408 w 1761099"/>
              <a:gd name="connsiteY1" fmla="*/ 0 h 3410816"/>
              <a:gd name="connsiteX2" fmla="*/ 1761099 w 1761099"/>
              <a:gd name="connsiteY2" fmla="*/ 3210161 h 3410816"/>
              <a:gd name="connsiteX3" fmla="*/ 640888 w 1761099"/>
              <a:gd name="connsiteY3" fmla="*/ 3209714 h 3410816"/>
              <a:gd name="connsiteX4" fmla="*/ 0 w 1761099"/>
              <a:gd name="connsiteY4" fmla="*/ 3188870 h 3410816"/>
              <a:gd name="connsiteX0" fmla="*/ 0 w 1761099"/>
              <a:gd name="connsiteY0" fmla="*/ 3188870 h 3741639"/>
              <a:gd name="connsiteX1" fmla="*/ 1013408 w 1761099"/>
              <a:gd name="connsiteY1" fmla="*/ 0 h 3741639"/>
              <a:gd name="connsiteX2" fmla="*/ 1761099 w 1761099"/>
              <a:gd name="connsiteY2" fmla="*/ 3210161 h 3741639"/>
              <a:gd name="connsiteX3" fmla="*/ 0 w 1761099"/>
              <a:gd name="connsiteY3" fmla="*/ 3188870 h 3741639"/>
              <a:gd name="connsiteX0" fmla="*/ 0 w 1827737"/>
              <a:gd name="connsiteY0" fmla="*/ 3252992 h 3788019"/>
              <a:gd name="connsiteX1" fmla="*/ 1080046 w 1827737"/>
              <a:gd name="connsiteY1" fmla="*/ 0 h 3788019"/>
              <a:gd name="connsiteX2" fmla="*/ 1827737 w 1827737"/>
              <a:gd name="connsiteY2" fmla="*/ 3210161 h 3788019"/>
              <a:gd name="connsiteX3" fmla="*/ 0 w 1827737"/>
              <a:gd name="connsiteY3" fmla="*/ 3252992 h 3788019"/>
              <a:gd name="connsiteX0" fmla="*/ 32181 w 1859918"/>
              <a:gd name="connsiteY0" fmla="*/ 3252992 h 3859843"/>
              <a:gd name="connsiteX1" fmla="*/ 1112227 w 1859918"/>
              <a:gd name="connsiteY1" fmla="*/ 0 h 3859843"/>
              <a:gd name="connsiteX2" fmla="*/ 1859918 w 1859918"/>
              <a:gd name="connsiteY2" fmla="*/ 3210161 h 3859843"/>
              <a:gd name="connsiteX3" fmla="*/ 919136 w 1859918"/>
              <a:gd name="connsiteY3" fmla="*/ 3641105 h 3859843"/>
              <a:gd name="connsiteX4" fmla="*/ 32181 w 1859918"/>
              <a:gd name="connsiteY4" fmla="*/ 3252992 h 3859843"/>
              <a:gd name="connsiteX0" fmla="*/ 32183 w 1859920"/>
              <a:gd name="connsiteY0" fmla="*/ 3252992 h 3859843"/>
              <a:gd name="connsiteX1" fmla="*/ 1112229 w 1859920"/>
              <a:gd name="connsiteY1" fmla="*/ 0 h 3859843"/>
              <a:gd name="connsiteX2" fmla="*/ 1859920 w 1859920"/>
              <a:gd name="connsiteY2" fmla="*/ 3210161 h 3859843"/>
              <a:gd name="connsiteX3" fmla="*/ 843238 w 1859920"/>
              <a:gd name="connsiteY3" fmla="*/ 3246821 h 3859843"/>
              <a:gd name="connsiteX4" fmla="*/ 32183 w 1859920"/>
              <a:gd name="connsiteY4" fmla="*/ 3252992 h 3859843"/>
              <a:gd name="connsiteX0" fmla="*/ 0 w 1827737"/>
              <a:gd name="connsiteY0" fmla="*/ 3252992 h 3817012"/>
              <a:gd name="connsiteX1" fmla="*/ 1080046 w 1827737"/>
              <a:gd name="connsiteY1" fmla="*/ 0 h 3817012"/>
              <a:gd name="connsiteX2" fmla="*/ 1827737 w 1827737"/>
              <a:gd name="connsiteY2" fmla="*/ 3210161 h 3817012"/>
              <a:gd name="connsiteX3" fmla="*/ 811055 w 1827737"/>
              <a:gd name="connsiteY3" fmla="*/ 3246821 h 3817012"/>
              <a:gd name="connsiteX4" fmla="*/ 0 w 1827737"/>
              <a:gd name="connsiteY4" fmla="*/ 3252992 h 3817012"/>
              <a:gd name="connsiteX0" fmla="*/ 0 w 1865220"/>
              <a:gd name="connsiteY0" fmla="*/ 3205262 h 3817012"/>
              <a:gd name="connsiteX1" fmla="*/ 1117529 w 1865220"/>
              <a:gd name="connsiteY1" fmla="*/ 0 h 3817012"/>
              <a:gd name="connsiteX2" fmla="*/ 1865220 w 1865220"/>
              <a:gd name="connsiteY2" fmla="*/ 3210161 h 3817012"/>
              <a:gd name="connsiteX3" fmla="*/ 848538 w 1865220"/>
              <a:gd name="connsiteY3" fmla="*/ 3246821 h 3817012"/>
              <a:gd name="connsiteX4" fmla="*/ 0 w 1865220"/>
              <a:gd name="connsiteY4" fmla="*/ 3205262 h 3817012"/>
              <a:gd name="connsiteX0" fmla="*/ 0 w 1865220"/>
              <a:gd name="connsiteY0" fmla="*/ 3205262 h 3339429"/>
              <a:gd name="connsiteX1" fmla="*/ 1117529 w 1865220"/>
              <a:gd name="connsiteY1" fmla="*/ 0 h 3339429"/>
              <a:gd name="connsiteX2" fmla="*/ 1865220 w 1865220"/>
              <a:gd name="connsiteY2" fmla="*/ 3210161 h 3339429"/>
              <a:gd name="connsiteX3" fmla="*/ 848538 w 1865220"/>
              <a:gd name="connsiteY3" fmla="*/ 3246821 h 3339429"/>
              <a:gd name="connsiteX4" fmla="*/ 0 w 1865220"/>
              <a:gd name="connsiteY4" fmla="*/ 3205262 h 3339429"/>
              <a:gd name="connsiteX0" fmla="*/ 0 w 1865220"/>
              <a:gd name="connsiteY0" fmla="*/ 3205262 h 3339429"/>
              <a:gd name="connsiteX1" fmla="*/ 1117529 w 1865220"/>
              <a:gd name="connsiteY1" fmla="*/ 0 h 3339429"/>
              <a:gd name="connsiteX2" fmla="*/ 1865220 w 1865220"/>
              <a:gd name="connsiteY2" fmla="*/ 3210161 h 3339429"/>
              <a:gd name="connsiteX3" fmla="*/ 778963 w 1865220"/>
              <a:gd name="connsiteY3" fmla="*/ 3293407 h 3339429"/>
              <a:gd name="connsiteX4" fmla="*/ 0 w 1865220"/>
              <a:gd name="connsiteY4" fmla="*/ 3205262 h 3339429"/>
              <a:gd name="connsiteX0" fmla="*/ 0 w 1865220"/>
              <a:gd name="connsiteY0" fmla="*/ 3205262 h 3744371"/>
              <a:gd name="connsiteX1" fmla="*/ 1117529 w 1865220"/>
              <a:gd name="connsiteY1" fmla="*/ 0 h 3744371"/>
              <a:gd name="connsiteX2" fmla="*/ 1865220 w 1865220"/>
              <a:gd name="connsiteY2" fmla="*/ 3210161 h 3744371"/>
              <a:gd name="connsiteX3" fmla="*/ 0 w 1865220"/>
              <a:gd name="connsiteY3" fmla="*/ 3205262 h 3744371"/>
              <a:gd name="connsiteX0" fmla="*/ 32181 w 1897401"/>
              <a:gd name="connsiteY0" fmla="*/ 3205262 h 3811409"/>
              <a:gd name="connsiteX1" fmla="*/ 1149710 w 1897401"/>
              <a:gd name="connsiteY1" fmla="*/ 0 h 3811409"/>
              <a:gd name="connsiteX2" fmla="*/ 1897401 w 1897401"/>
              <a:gd name="connsiteY2" fmla="*/ 3210161 h 3811409"/>
              <a:gd name="connsiteX3" fmla="*/ 956622 w 1897401"/>
              <a:gd name="connsiteY3" fmla="*/ 3607488 h 3811409"/>
              <a:gd name="connsiteX4" fmla="*/ 32181 w 1897401"/>
              <a:gd name="connsiteY4" fmla="*/ 3205262 h 3811409"/>
              <a:gd name="connsiteX0" fmla="*/ 32181 w 1897401"/>
              <a:gd name="connsiteY0" fmla="*/ 3205262 h 3811409"/>
              <a:gd name="connsiteX1" fmla="*/ 1149710 w 1897401"/>
              <a:gd name="connsiteY1" fmla="*/ 0 h 3811409"/>
              <a:gd name="connsiteX2" fmla="*/ 1897401 w 1897401"/>
              <a:gd name="connsiteY2" fmla="*/ 3210161 h 3811409"/>
              <a:gd name="connsiteX3" fmla="*/ 1001044 w 1897401"/>
              <a:gd name="connsiteY3" fmla="*/ 3121328 h 3811409"/>
              <a:gd name="connsiteX4" fmla="*/ 32181 w 1897401"/>
              <a:gd name="connsiteY4" fmla="*/ 3205262 h 3811409"/>
              <a:gd name="connsiteX0" fmla="*/ 32181 w 1897401"/>
              <a:gd name="connsiteY0" fmla="*/ 3205262 h 3806510"/>
              <a:gd name="connsiteX1" fmla="*/ 1149710 w 1897401"/>
              <a:gd name="connsiteY1" fmla="*/ 0 h 3806510"/>
              <a:gd name="connsiteX2" fmla="*/ 1897401 w 1897401"/>
              <a:gd name="connsiteY2" fmla="*/ 3210161 h 3806510"/>
              <a:gd name="connsiteX3" fmla="*/ 1001044 w 1897401"/>
              <a:gd name="connsiteY3" fmla="*/ 3121328 h 3806510"/>
              <a:gd name="connsiteX4" fmla="*/ 32181 w 1897401"/>
              <a:gd name="connsiteY4" fmla="*/ 3205262 h 3806510"/>
              <a:gd name="connsiteX0" fmla="*/ 0 w 1865220"/>
              <a:gd name="connsiteY0" fmla="*/ 3205262 h 3415199"/>
              <a:gd name="connsiteX1" fmla="*/ 1117529 w 1865220"/>
              <a:gd name="connsiteY1" fmla="*/ 0 h 3415199"/>
              <a:gd name="connsiteX2" fmla="*/ 1865220 w 1865220"/>
              <a:gd name="connsiteY2" fmla="*/ 3210161 h 3415199"/>
              <a:gd name="connsiteX3" fmla="*/ 968863 w 1865220"/>
              <a:gd name="connsiteY3" fmla="*/ 3121328 h 3415199"/>
              <a:gd name="connsiteX4" fmla="*/ 0 w 1865220"/>
              <a:gd name="connsiteY4" fmla="*/ 3205262 h 3415199"/>
              <a:gd name="connsiteX0" fmla="*/ 0 w 1865220"/>
              <a:gd name="connsiteY0" fmla="*/ 3205262 h 3744371"/>
              <a:gd name="connsiteX1" fmla="*/ 1117529 w 1865220"/>
              <a:gd name="connsiteY1" fmla="*/ 0 h 3744371"/>
              <a:gd name="connsiteX2" fmla="*/ 1865220 w 1865220"/>
              <a:gd name="connsiteY2" fmla="*/ 3210161 h 3744371"/>
              <a:gd name="connsiteX3" fmla="*/ 0 w 1865220"/>
              <a:gd name="connsiteY3" fmla="*/ 3205262 h 3744371"/>
              <a:gd name="connsiteX0" fmla="*/ 0 w 1865220"/>
              <a:gd name="connsiteY0" fmla="*/ 3205262 h 3740289"/>
              <a:gd name="connsiteX1" fmla="*/ 1117529 w 1865220"/>
              <a:gd name="connsiteY1" fmla="*/ 0 h 3740289"/>
              <a:gd name="connsiteX2" fmla="*/ 1865220 w 1865220"/>
              <a:gd name="connsiteY2" fmla="*/ 3210161 h 3740289"/>
              <a:gd name="connsiteX3" fmla="*/ 0 w 1865220"/>
              <a:gd name="connsiteY3" fmla="*/ 3205262 h 3740289"/>
              <a:gd name="connsiteX0" fmla="*/ 0 w 1865220"/>
              <a:gd name="connsiteY0" fmla="*/ 3205262 h 3306630"/>
              <a:gd name="connsiteX1" fmla="*/ 1117529 w 1865220"/>
              <a:gd name="connsiteY1" fmla="*/ 0 h 3306630"/>
              <a:gd name="connsiteX2" fmla="*/ 1865220 w 1865220"/>
              <a:gd name="connsiteY2" fmla="*/ 3210161 h 3306630"/>
              <a:gd name="connsiteX3" fmla="*/ 0 w 1865220"/>
              <a:gd name="connsiteY3" fmla="*/ 3205262 h 3306630"/>
              <a:gd name="connsiteX0" fmla="*/ 0 w 3263981"/>
              <a:gd name="connsiteY0" fmla="*/ 3205262 h 3284927"/>
              <a:gd name="connsiteX1" fmla="*/ 1117529 w 3263981"/>
              <a:gd name="connsiteY1" fmla="*/ 0 h 3284927"/>
              <a:gd name="connsiteX2" fmla="*/ 3263981 w 3263981"/>
              <a:gd name="connsiteY2" fmla="*/ 2988810 h 3284927"/>
              <a:gd name="connsiteX3" fmla="*/ 0 w 3263981"/>
              <a:gd name="connsiteY3" fmla="*/ 3205262 h 3284927"/>
              <a:gd name="connsiteX0" fmla="*/ 0 w 3019899"/>
              <a:gd name="connsiteY0" fmla="*/ 3244498 h 3324163"/>
              <a:gd name="connsiteX1" fmla="*/ 873447 w 3019899"/>
              <a:gd name="connsiteY1" fmla="*/ 0 h 3324163"/>
              <a:gd name="connsiteX2" fmla="*/ 3019899 w 3019899"/>
              <a:gd name="connsiteY2" fmla="*/ 2988810 h 3324163"/>
              <a:gd name="connsiteX3" fmla="*/ 0 w 3019899"/>
              <a:gd name="connsiteY3" fmla="*/ 3244498 h 3324163"/>
              <a:gd name="connsiteX0" fmla="*/ 0 w 3057784"/>
              <a:gd name="connsiteY0" fmla="*/ 3302501 h 3382166"/>
              <a:gd name="connsiteX1" fmla="*/ 911332 w 3057784"/>
              <a:gd name="connsiteY1" fmla="*/ 0 h 3382166"/>
              <a:gd name="connsiteX2" fmla="*/ 3057784 w 3057784"/>
              <a:gd name="connsiteY2" fmla="*/ 2988810 h 3382166"/>
              <a:gd name="connsiteX3" fmla="*/ 0 w 3057784"/>
              <a:gd name="connsiteY3" fmla="*/ 3302501 h 3382166"/>
              <a:gd name="connsiteX0" fmla="*/ 0 w 2975812"/>
              <a:gd name="connsiteY0" fmla="*/ 3197946 h 3277611"/>
              <a:gd name="connsiteX1" fmla="*/ 829360 w 2975812"/>
              <a:gd name="connsiteY1" fmla="*/ 0 h 3277611"/>
              <a:gd name="connsiteX2" fmla="*/ 2975812 w 2975812"/>
              <a:gd name="connsiteY2" fmla="*/ 2988810 h 3277611"/>
              <a:gd name="connsiteX3" fmla="*/ 0 w 2975812"/>
              <a:gd name="connsiteY3" fmla="*/ 3197946 h 3277611"/>
              <a:gd name="connsiteX0" fmla="*/ 0 w 3075500"/>
              <a:gd name="connsiteY0" fmla="*/ 3270910 h 3350575"/>
              <a:gd name="connsiteX1" fmla="*/ 929048 w 3075500"/>
              <a:gd name="connsiteY1" fmla="*/ 0 h 3350575"/>
              <a:gd name="connsiteX2" fmla="*/ 3075500 w 3075500"/>
              <a:gd name="connsiteY2" fmla="*/ 2988810 h 3350575"/>
              <a:gd name="connsiteX3" fmla="*/ 0 w 3075500"/>
              <a:gd name="connsiteY3" fmla="*/ 3270910 h 3350575"/>
              <a:gd name="connsiteX0" fmla="*/ 0 w 3075500"/>
              <a:gd name="connsiteY0" fmla="*/ 3270910 h 3350575"/>
              <a:gd name="connsiteX1" fmla="*/ 929048 w 3075500"/>
              <a:gd name="connsiteY1" fmla="*/ 0 h 3350575"/>
              <a:gd name="connsiteX2" fmla="*/ 3075500 w 3075500"/>
              <a:gd name="connsiteY2" fmla="*/ 2988810 h 3350575"/>
              <a:gd name="connsiteX3" fmla="*/ 0 w 3075500"/>
              <a:gd name="connsiteY3" fmla="*/ 3270910 h 3350575"/>
              <a:gd name="connsiteX0" fmla="*/ 0 w 3075500"/>
              <a:gd name="connsiteY0" fmla="*/ 3270910 h 3350575"/>
              <a:gd name="connsiteX1" fmla="*/ 929048 w 3075500"/>
              <a:gd name="connsiteY1" fmla="*/ 0 h 3350575"/>
              <a:gd name="connsiteX2" fmla="*/ 3075500 w 3075500"/>
              <a:gd name="connsiteY2" fmla="*/ 2988810 h 3350575"/>
              <a:gd name="connsiteX3" fmla="*/ 0 w 3075500"/>
              <a:gd name="connsiteY3" fmla="*/ 3270910 h 33505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075500" h="3350575">
                <a:moveTo>
                  <a:pt x="0" y="3270910"/>
                </a:moveTo>
                <a:lnTo>
                  <a:pt x="929048" y="0"/>
                </a:lnTo>
                <a:lnTo>
                  <a:pt x="3075500" y="2988810"/>
                </a:lnTo>
                <a:cubicBezTo>
                  <a:pt x="2127161" y="3301826"/>
                  <a:pt x="1131900" y="3350575"/>
                  <a:pt x="0" y="3270910"/>
                </a:cubicBezTo>
                <a:close/>
              </a:path>
            </a:pathLst>
          </a:custGeom>
          <a:solidFill>
            <a:srgbClr val="000000">
              <a:alpha val="0"/>
            </a:srgbClr>
          </a:solidFill>
          <a:ln>
            <a:solidFill>
              <a:srgbClr val="000000">
                <a:alpha val="0"/>
              </a:srgb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739" name="Полилиния 738">
            <a:hlinkClick r:id="rId8" action="ppaction://hlinksldjump"/>
          </p:cNvPr>
          <p:cNvSpPr/>
          <p:nvPr/>
        </p:nvSpPr>
        <p:spPr>
          <a:xfrm rot="17621752">
            <a:off x="5150361" y="2111664"/>
            <a:ext cx="2305012" cy="3376307"/>
          </a:xfrm>
          <a:custGeom>
            <a:avLst/>
            <a:gdLst>
              <a:gd name="connsiteX0" fmla="*/ 0 w 1111396"/>
              <a:gd name="connsiteY0" fmla="*/ 3146584 h 3146584"/>
              <a:gd name="connsiteX1" fmla="*/ 555698 w 1111396"/>
              <a:gd name="connsiteY1" fmla="*/ 0 h 3146584"/>
              <a:gd name="connsiteX2" fmla="*/ 1111396 w 1111396"/>
              <a:gd name="connsiteY2" fmla="*/ 3146584 h 3146584"/>
              <a:gd name="connsiteX3" fmla="*/ 0 w 1111396"/>
              <a:gd name="connsiteY3" fmla="*/ 3146584 h 3146584"/>
              <a:gd name="connsiteX0" fmla="*/ 0 w 1178136"/>
              <a:gd name="connsiteY0" fmla="*/ 3146584 h 3146728"/>
              <a:gd name="connsiteX1" fmla="*/ 555698 w 1178136"/>
              <a:gd name="connsiteY1" fmla="*/ 0 h 3146728"/>
              <a:gd name="connsiteX2" fmla="*/ 1178136 w 1178136"/>
              <a:gd name="connsiteY2" fmla="*/ 3146728 h 3146728"/>
              <a:gd name="connsiteX3" fmla="*/ 0 w 1178136"/>
              <a:gd name="connsiteY3" fmla="*/ 3146584 h 3146728"/>
              <a:gd name="connsiteX0" fmla="*/ 0 w 1309203"/>
              <a:gd name="connsiteY0" fmla="*/ 3103754 h 3146728"/>
              <a:gd name="connsiteX1" fmla="*/ 686765 w 1309203"/>
              <a:gd name="connsiteY1" fmla="*/ 0 h 3146728"/>
              <a:gd name="connsiteX2" fmla="*/ 1309203 w 1309203"/>
              <a:gd name="connsiteY2" fmla="*/ 3146728 h 3146728"/>
              <a:gd name="connsiteX3" fmla="*/ 0 w 1309203"/>
              <a:gd name="connsiteY3" fmla="*/ 3103754 h 3146728"/>
              <a:gd name="connsiteX0" fmla="*/ 0 w 1347377"/>
              <a:gd name="connsiteY0" fmla="*/ 3109325 h 3146728"/>
              <a:gd name="connsiteX1" fmla="*/ 724939 w 1347377"/>
              <a:gd name="connsiteY1" fmla="*/ 0 h 3146728"/>
              <a:gd name="connsiteX2" fmla="*/ 1347377 w 1347377"/>
              <a:gd name="connsiteY2" fmla="*/ 3146728 h 3146728"/>
              <a:gd name="connsiteX3" fmla="*/ 0 w 1347377"/>
              <a:gd name="connsiteY3" fmla="*/ 3109325 h 3146728"/>
              <a:gd name="connsiteX0" fmla="*/ 0 w 1347377"/>
              <a:gd name="connsiteY0" fmla="*/ 3109325 h 3146728"/>
              <a:gd name="connsiteX1" fmla="*/ 724939 w 1347377"/>
              <a:gd name="connsiteY1" fmla="*/ 0 h 3146728"/>
              <a:gd name="connsiteX2" fmla="*/ 1347377 w 1347377"/>
              <a:gd name="connsiteY2" fmla="*/ 3146728 h 3146728"/>
              <a:gd name="connsiteX3" fmla="*/ 674426 w 1347377"/>
              <a:gd name="connsiteY3" fmla="*/ 3123470 h 3146728"/>
              <a:gd name="connsiteX4" fmla="*/ 0 w 1347377"/>
              <a:gd name="connsiteY4" fmla="*/ 3109325 h 3146728"/>
              <a:gd name="connsiteX0" fmla="*/ 0 w 1347377"/>
              <a:gd name="connsiteY0" fmla="*/ 3109325 h 3170436"/>
              <a:gd name="connsiteX1" fmla="*/ 724939 w 1347377"/>
              <a:gd name="connsiteY1" fmla="*/ 0 h 3170436"/>
              <a:gd name="connsiteX2" fmla="*/ 1347377 w 1347377"/>
              <a:gd name="connsiteY2" fmla="*/ 3146728 h 3170436"/>
              <a:gd name="connsiteX3" fmla="*/ 710754 w 1347377"/>
              <a:gd name="connsiteY3" fmla="*/ 3170436 h 3170436"/>
              <a:gd name="connsiteX4" fmla="*/ 0 w 1347377"/>
              <a:gd name="connsiteY4" fmla="*/ 3109325 h 3170436"/>
              <a:gd name="connsiteX0" fmla="*/ 0 w 1347377"/>
              <a:gd name="connsiteY0" fmla="*/ 3109325 h 3198291"/>
              <a:gd name="connsiteX1" fmla="*/ 724939 w 1347377"/>
              <a:gd name="connsiteY1" fmla="*/ 0 h 3198291"/>
              <a:gd name="connsiteX2" fmla="*/ 1347377 w 1347377"/>
              <a:gd name="connsiteY2" fmla="*/ 3146728 h 3198291"/>
              <a:gd name="connsiteX3" fmla="*/ 737710 w 1347377"/>
              <a:gd name="connsiteY3" fmla="*/ 3198291 h 3198291"/>
              <a:gd name="connsiteX4" fmla="*/ 0 w 1347377"/>
              <a:gd name="connsiteY4" fmla="*/ 3109325 h 3198291"/>
              <a:gd name="connsiteX0" fmla="*/ 0 w 1347377"/>
              <a:gd name="connsiteY0" fmla="*/ 3109325 h 3230602"/>
              <a:gd name="connsiteX1" fmla="*/ 724939 w 1347377"/>
              <a:gd name="connsiteY1" fmla="*/ 0 h 3230602"/>
              <a:gd name="connsiteX2" fmla="*/ 1347377 w 1347377"/>
              <a:gd name="connsiteY2" fmla="*/ 3146728 h 3230602"/>
              <a:gd name="connsiteX3" fmla="*/ 737710 w 1347377"/>
              <a:gd name="connsiteY3" fmla="*/ 3198291 h 3230602"/>
              <a:gd name="connsiteX4" fmla="*/ 0 w 1347377"/>
              <a:gd name="connsiteY4" fmla="*/ 3109325 h 3230602"/>
              <a:gd name="connsiteX0" fmla="*/ 0 w 1347377"/>
              <a:gd name="connsiteY0" fmla="*/ 3109325 h 3198291"/>
              <a:gd name="connsiteX1" fmla="*/ 724939 w 1347377"/>
              <a:gd name="connsiteY1" fmla="*/ 0 h 3198291"/>
              <a:gd name="connsiteX2" fmla="*/ 1347377 w 1347377"/>
              <a:gd name="connsiteY2" fmla="*/ 3146728 h 3198291"/>
              <a:gd name="connsiteX3" fmla="*/ 737710 w 1347377"/>
              <a:gd name="connsiteY3" fmla="*/ 3198291 h 3198291"/>
              <a:gd name="connsiteX4" fmla="*/ 0 w 1347377"/>
              <a:gd name="connsiteY4" fmla="*/ 3109325 h 3198291"/>
              <a:gd name="connsiteX0" fmla="*/ 0 w 1347377"/>
              <a:gd name="connsiteY0" fmla="*/ 3109325 h 3212766"/>
              <a:gd name="connsiteX1" fmla="*/ 724939 w 1347377"/>
              <a:gd name="connsiteY1" fmla="*/ 0 h 3212766"/>
              <a:gd name="connsiteX2" fmla="*/ 1347377 w 1347377"/>
              <a:gd name="connsiteY2" fmla="*/ 3146728 h 3212766"/>
              <a:gd name="connsiteX3" fmla="*/ 737710 w 1347377"/>
              <a:gd name="connsiteY3" fmla="*/ 3198291 h 3212766"/>
              <a:gd name="connsiteX4" fmla="*/ 0 w 1347377"/>
              <a:gd name="connsiteY4" fmla="*/ 3109325 h 3212766"/>
              <a:gd name="connsiteX0" fmla="*/ 0 w 1347377"/>
              <a:gd name="connsiteY0" fmla="*/ 3109325 h 3198291"/>
              <a:gd name="connsiteX1" fmla="*/ 724939 w 1347377"/>
              <a:gd name="connsiteY1" fmla="*/ 0 h 3198291"/>
              <a:gd name="connsiteX2" fmla="*/ 1347377 w 1347377"/>
              <a:gd name="connsiteY2" fmla="*/ 3146728 h 3198291"/>
              <a:gd name="connsiteX3" fmla="*/ 737710 w 1347377"/>
              <a:gd name="connsiteY3" fmla="*/ 3198291 h 3198291"/>
              <a:gd name="connsiteX4" fmla="*/ 0 w 1347377"/>
              <a:gd name="connsiteY4" fmla="*/ 3109325 h 3198291"/>
              <a:gd name="connsiteX0" fmla="*/ 0 w 1347377"/>
              <a:gd name="connsiteY0" fmla="*/ 3109325 h 3215130"/>
              <a:gd name="connsiteX1" fmla="*/ 724939 w 1347377"/>
              <a:gd name="connsiteY1" fmla="*/ 0 h 3215130"/>
              <a:gd name="connsiteX2" fmla="*/ 1347377 w 1347377"/>
              <a:gd name="connsiteY2" fmla="*/ 3146728 h 3215130"/>
              <a:gd name="connsiteX3" fmla="*/ 737710 w 1347377"/>
              <a:gd name="connsiteY3" fmla="*/ 3198291 h 3215130"/>
              <a:gd name="connsiteX4" fmla="*/ 0 w 1347377"/>
              <a:gd name="connsiteY4" fmla="*/ 3109325 h 3215130"/>
              <a:gd name="connsiteX0" fmla="*/ 0 w 1347377"/>
              <a:gd name="connsiteY0" fmla="*/ 3109325 h 3198291"/>
              <a:gd name="connsiteX1" fmla="*/ 724939 w 1347377"/>
              <a:gd name="connsiteY1" fmla="*/ 0 h 3198291"/>
              <a:gd name="connsiteX2" fmla="*/ 1347377 w 1347377"/>
              <a:gd name="connsiteY2" fmla="*/ 3146728 h 3198291"/>
              <a:gd name="connsiteX3" fmla="*/ 737710 w 1347377"/>
              <a:gd name="connsiteY3" fmla="*/ 3198291 h 3198291"/>
              <a:gd name="connsiteX4" fmla="*/ 0 w 1347377"/>
              <a:gd name="connsiteY4" fmla="*/ 3109325 h 3198291"/>
              <a:gd name="connsiteX0" fmla="*/ 0 w 1283479"/>
              <a:gd name="connsiteY0" fmla="*/ 3109325 h 3198291"/>
              <a:gd name="connsiteX1" fmla="*/ 724939 w 1283479"/>
              <a:gd name="connsiteY1" fmla="*/ 0 h 3198291"/>
              <a:gd name="connsiteX2" fmla="*/ 1283479 w 1283479"/>
              <a:gd name="connsiteY2" fmla="*/ 3134025 h 3198291"/>
              <a:gd name="connsiteX3" fmla="*/ 737710 w 1283479"/>
              <a:gd name="connsiteY3" fmla="*/ 3198291 h 3198291"/>
              <a:gd name="connsiteX4" fmla="*/ 0 w 1283479"/>
              <a:gd name="connsiteY4" fmla="*/ 3109325 h 3198291"/>
              <a:gd name="connsiteX0" fmla="*/ 0 w 1283479"/>
              <a:gd name="connsiteY0" fmla="*/ 3109325 h 3225582"/>
              <a:gd name="connsiteX1" fmla="*/ 724939 w 1283479"/>
              <a:gd name="connsiteY1" fmla="*/ 0 h 3225582"/>
              <a:gd name="connsiteX2" fmla="*/ 1283479 w 1283479"/>
              <a:gd name="connsiteY2" fmla="*/ 3134025 h 3225582"/>
              <a:gd name="connsiteX3" fmla="*/ 737710 w 1283479"/>
              <a:gd name="connsiteY3" fmla="*/ 3198291 h 3225582"/>
              <a:gd name="connsiteX4" fmla="*/ 0 w 1283479"/>
              <a:gd name="connsiteY4" fmla="*/ 3109325 h 3225582"/>
              <a:gd name="connsiteX0" fmla="*/ 0 w 1283479"/>
              <a:gd name="connsiteY0" fmla="*/ 3109325 h 3234197"/>
              <a:gd name="connsiteX1" fmla="*/ 724939 w 1283479"/>
              <a:gd name="connsiteY1" fmla="*/ 0 h 3234197"/>
              <a:gd name="connsiteX2" fmla="*/ 1283479 w 1283479"/>
              <a:gd name="connsiteY2" fmla="*/ 3134025 h 3234197"/>
              <a:gd name="connsiteX3" fmla="*/ 737710 w 1283479"/>
              <a:gd name="connsiteY3" fmla="*/ 3198291 h 3234197"/>
              <a:gd name="connsiteX4" fmla="*/ 0 w 1283479"/>
              <a:gd name="connsiteY4" fmla="*/ 3109325 h 3234197"/>
              <a:gd name="connsiteX0" fmla="*/ 0 w 1310712"/>
              <a:gd name="connsiteY0" fmla="*/ 3040637 h 3234197"/>
              <a:gd name="connsiteX1" fmla="*/ 752172 w 1310712"/>
              <a:gd name="connsiteY1" fmla="*/ 0 h 3234197"/>
              <a:gd name="connsiteX2" fmla="*/ 1310712 w 1310712"/>
              <a:gd name="connsiteY2" fmla="*/ 3134025 h 3234197"/>
              <a:gd name="connsiteX3" fmla="*/ 764943 w 1310712"/>
              <a:gd name="connsiteY3" fmla="*/ 3198291 h 3234197"/>
              <a:gd name="connsiteX4" fmla="*/ 0 w 1310712"/>
              <a:gd name="connsiteY4" fmla="*/ 3040637 h 3234197"/>
              <a:gd name="connsiteX0" fmla="*/ 0 w 1332319"/>
              <a:gd name="connsiteY0" fmla="*/ 3059787 h 3234197"/>
              <a:gd name="connsiteX1" fmla="*/ 773779 w 1332319"/>
              <a:gd name="connsiteY1" fmla="*/ 0 h 3234197"/>
              <a:gd name="connsiteX2" fmla="*/ 1332319 w 1332319"/>
              <a:gd name="connsiteY2" fmla="*/ 3134025 h 3234197"/>
              <a:gd name="connsiteX3" fmla="*/ 786550 w 1332319"/>
              <a:gd name="connsiteY3" fmla="*/ 3198291 h 3234197"/>
              <a:gd name="connsiteX4" fmla="*/ 0 w 1332319"/>
              <a:gd name="connsiteY4" fmla="*/ 3059787 h 3234197"/>
              <a:gd name="connsiteX0" fmla="*/ 0 w 1332319"/>
              <a:gd name="connsiteY0" fmla="*/ 3059787 h 3234197"/>
              <a:gd name="connsiteX1" fmla="*/ 773779 w 1332319"/>
              <a:gd name="connsiteY1" fmla="*/ 0 h 3234197"/>
              <a:gd name="connsiteX2" fmla="*/ 1332319 w 1332319"/>
              <a:gd name="connsiteY2" fmla="*/ 3134025 h 3234197"/>
              <a:gd name="connsiteX3" fmla="*/ 786550 w 1332319"/>
              <a:gd name="connsiteY3" fmla="*/ 3198291 h 3234197"/>
              <a:gd name="connsiteX4" fmla="*/ 0 w 1332319"/>
              <a:gd name="connsiteY4" fmla="*/ 3059787 h 3234197"/>
              <a:gd name="connsiteX0" fmla="*/ 0 w 1332319"/>
              <a:gd name="connsiteY0" fmla="*/ 3059787 h 3234197"/>
              <a:gd name="connsiteX1" fmla="*/ 773779 w 1332319"/>
              <a:gd name="connsiteY1" fmla="*/ 0 h 3234197"/>
              <a:gd name="connsiteX2" fmla="*/ 1332319 w 1332319"/>
              <a:gd name="connsiteY2" fmla="*/ 3134025 h 3234197"/>
              <a:gd name="connsiteX3" fmla="*/ 786550 w 1332319"/>
              <a:gd name="connsiteY3" fmla="*/ 3198291 h 3234197"/>
              <a:gd name="connsiteX4" fmla="*/ 0 w 1332319"/>
              <a:gd name="connsiteY4" fmla="*/ 3059787 h 3234197"/>
              <a:gd name="connsiteX0" fmla="*/ 0 w 1332319"/>
              <a:gd name="connsiteY0" fmla="*/ 3059787 h 3234197"/>
              <a:gd name="connsiteX1" fmla="*/ 773779 w 1332319"/>
              <a:gd name="connsiteY1" fmla="*/ 0 h 3234197"/>
              <a:gd name="connsiteX2" fmla="*/ 1332319 w 1332319"/>
              <a:gd name="connsiteY2" fmla="*/ 3134025 h 3234197"/>
              <a:gd name="connsiteX3" fmla="*/ 786550 w 1332319"/>
              <a:gd name="connsiteY3" fmla="*/ 3198291 h 3234197"/>
              <a:gd name="connsiteX4" fmla="*/ 0 w 1332319"/>
              <a:gd name="connsiteY4" fmla="*/ 3059787 h 3234197"/>
              <a:gd name="connsiteX0" fmla="*/ 0 w 1332319"/>
              <a:gd name="connsiteY0" fmla="*/ 3059787 h 3198291"/>
              <a:gd name="connsiteX1" fmla="*/ 773779 w 1332319"/>
              <a:gd name="connsiteY1" fmla="*/ 0 h 3198291"/>
              <a:gd name="connsiteX2" fmla="*/ 1332319 w 1332319"/>
              <a:gd name="connsiteY2" fmla="*/ 3134025 h 3198291"/>
              <a:gd name="connsiteX3" fmla="*/ 786550 w 1332319"/>
              <a:gd name="connsiteY3" fmla="*/ 3198291 h 3198291"/>
              <a:gd name="connsiteX4" fmla="*/ 0 w 1332319"/>
              <a:gd name="connsiteY4" fmla="*/ 3059787 h 3198291"/>
              <a:gd name="connsiteX0" fmla="*/ 0 w 1332319"/>
              <a:gd name="connsiteY0" fmla="*/ 3059787 h 3225168"/>
              <a:gd name="connsiteX1" fmla="*/ 773779 w 1332319"/>
              <a:gd name="connsiteY1" fmla="*/ 0 h 3225168"/>
              <a:gd name="connsiteX2" fmla="*/ 1332319 w 1332319"/>
              <a:gd name="connsiteY2" fmla="*/ 3134025 h 3225168"/>
              <a:gd name="connsiteX3" fmla="*/ 786550 w 1332319"/>
              <a:gd name="connsiteY3" fmla="*/ 3198291 h 3225168"/>
              <a:gd name="connsiteX4" fmla="*/ 0 w 1332319"/>
              <a:gd name="connsiteY4" fmla="*/ 3059787 h 3225168"/>
              <a:gd name="connsiteX0" fmla="*/ 0 w 1332319"/>
              <a:gd name="connsiteY0" fmla="*/ 3059787 h 3230611"/>
              <a:gd name="connsiteX1" fmla="*/ 773779 w 1332319"/>
              <a:gd name="connsiteY1" fmla="*/ 0 h 3230611"/>
              <a:gd name="connsiteX2" fmla="*/ 1332319 w 1332319"/>
              <a:gd name="connsiteY2" fmla="*/ 3134025 h 3230611"/>
              <a:gd name="connsiteX3" fmla="*/ 786550 w 1332319"/>
              <a:gd name="connsiteY3" fmla="*/ 3198291 h 3230611"/>
              <a:gd name="connsiteX4" fmla="*/ 0 w 1332319"/>
              <a:gd name="connsiteY4" fmla="*/ 3059787 h 3230611"/>
              <a:gd name="connsiteX0" fmla="*/ 0 w 2200435"/>
              <a:gd name="connsiteY0" fmla="*/ 3059787 h 3198291"/>
              <a:gd name="connsiteX1" fmla="*/ 773779 w 2200435"/>
              <a:gd name="connsiteY1" fmla="*/ 0 h 3198291"/>
              <a:gd name="connsiteX2" fmla="*/ 2200435 w 2200435"/>
              <a:gd name="connsiteY2" fmla="*/ 2978459 h 3198291"/>
              <a:gd name="connsiteX3" fmla="*/ 786550 w 2200435"/>
              <a:gd name="connsiteY3" fmla="*/ 3198291 h 3198291"/>
              <a:gd name="connsiteX4" fmla="*/ 0 w 2200435"/>
              <a:gd name="connsiteY4" fmla="*/ 3059787 h 3198291"/>
              <a:gd name="connsiteX0" fmla="*/ 0 w 2200435"/>
              <a:gd name="connsiteY0" fmla="*/ 3059787 h 3556197"/>
              <a:gd name="connsiteX1" fmla="*/ 773779 w 2200435"/>
              <a:gd name="connsiteY1" fmla="*/ 0 h 3556197"/>
              <a:gd name="connsiteX2" fmla="*/ 2200435 w 2200435"/>
              <a:gd name="connsiteY2" fmla="*/ 2978459 h 3556197"/>
              <a:gd name="connsiteX3" fmla="*/ 0 w 2200435"/>
              <a:gd name="connsiteY3" fmla="*/ 3059787 h 3556197"/>
              <a:gd name="connsiteX0" fmla="*/ 0 w 2179293"/>
              <a:gd name="connsiteY0" fmla="*/ 3114107 h 3610517"/>
              <a:gd name="connsiteX1" fmla="*/ 752637 w 2179293"/>
              <a:gd name="connsiteY1" fmla="*/ 0 h 3610517"/>
              <a:gd name="connsiteX2" fmla="*/ 2179293 w 2179293"/>
              <a:gd name="connsiteY2" fmla="*/ 2978459 h 3610517"/>
              <a:gd name="connsiteX3" fmla="*/ 0 w 2179293"/>
              <a:gd name="connsiteY3" fmla="*/ 3114107 h 3610517"/>
              <a:gd name="connsiteX0" fmla="*/ 0 w 2179293"/>
              <a:gd name="connsiteY0" fmla="*/ 3114107 h 3488423"/>
              <a:gd name="connsiteX1" fmla="*/ 752637 w 2179293"/>
              <a:gd name="connsiteY1" fmla="*/ 0 h 3488423"/>
              <a:gd name="connsiteX2" fmla="*/ 2179293 w 2179293"/>
              <a:gd name="connsiteY2" fmla="*/ 2978459 h 3488423"/>
              <a:gd name="connsiteX3" fmla="*/ 0 w 2179293"/>
              <a:gd name="connsiteY3" fmla="*/ 3114107 h 3488423"/>
              <a:gd name="connsiteX0" fmla="*/ 0 w 2172404"/>
              <a:gd name="connsiteY0" fmla="*/ 3114107 h 3393199"/>
              <a:gd name="connsiteX1" fmla="*/ 752637 w 2172404"/>
              <a:gd name="connsiteY1" fmla="*/ 0 h 3393199"/>
              <a:gd name="connsiteX2" fmla="*/ 2172404 w 2172404"/>
              <a:gd name="connsiteY2" fmla="*/ 2883235 h 3393199"/>
              <a:gd name="connsiteX3" fmla="*/ 0 w 2172404"/>
              <a:gd name="connsiteY3" fmla="*/ 3114107 h 3393199"/>
              <a:gd name="connsiteX0" fmla="*/ 0 w 2172404"/>
              <a:gd name="connsiteY0" fmla="*/ 3114107 h 3376307"/>
              <a:gd name="connsiteX1" fmla="*/ 752637 w 2172404"/>
              <a:gd name="connsiteY1" fmla="*/ 0 h 3376307"/>
              <a:gd name="connsiteX2" fmla="*/ 2172404 w 2172404"/>
              <a:gd name="connsiteY2" fmla="*/ 2883235 h 3376307"/>
              <a:gd name="connsiteX3" fmla="*/ 0 w 2172404"/>
              <a:gd name="connsiteY3" fmla="*/ 3114107 h 337630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172404" h="3376307">
                <a:moveTo>
                  <a:pt x="0" y="3114107"/>
                </a:moveTo>
                <a:lnTo>
                  <a:pt x="752637" y="0"/>
                </a:lnTo>
                <a:lnTo>
                  <a:pt x="2172404" y="2883235"/>
                </a:lnTo>
                <a:cubicBezTo>
                  <a:pt x="1464175" y="3175182"/>
                  <a:pt x="775421" y="3376307"/>
                  <a:pt x="0" y="3114107"/>
                </a:cubicBezTo>
                <a:close/>
              </a:path>
            </a:pathLst>
          </a:custGeom>
          <a:solidFill>
            <a:srgbClr val="000000">
              <a:alpha val="0"/>
            </a:srgbClr>
          </a:solidFill>
          <a:ln>
            <a:solidFill>
              <a:srgbClr val="000000">
                <a:alpha val="0"/>
              </a:srgb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cxnSp>
        <p:nvCxnSpPr>
          <p:cNvPr id="742" name="Прямая соединительная линия 741"/>
          <p:cNvCxnSpPr/>
          <p:nvPr/>
        </p:nvCxnSpPr>
        <p:spPr>
          <a:xfrm rot="16200000" flipH="1">
            <a:off x="4110755" y="3896449"/>
            <a:ext cx="2704106" cy="1790287"/>
          </a:xfrm>
          <a:prstGeom prst="line">
            <a:avLst/>
          </a:prstGeom>
          <a:solidFill>
            <a:srgbClr val="000000">
              <a:alpha val="0"/>
            </a:srgbClr>
          </a:solidFill>
          <a:ln>
            <a:solidFill>
              <a:srgbClr val="000000">
                <a:alpha val="0"/>
              </a:srgb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</p:cxnSp>
      <p:sp>
        <p:nvSpPr>
          <p:cNvPr id="743" name="Полилиния 742">
            <a:hlinkClick r:id="rId9" action="ppaction://hlinksldjump"/>
          </p:cNvPr>
          <p:cNvSpPr/>
          <p:nvPr/>
        </p:nvSpPr>
        <p:spPr>
          <a:xfrm rot="5732057">
            <a:off x="1895112" y="1445796"/>
            <a:ext cx="2047732" cy="3350248"/>
          </a:xfrm>
          <a:custGeom>
            <a:avLst/>
            <a:gdLst>
              <a:gd name="connsiteX0" fmla="*/ 0 w 1111396"/>
              <a:gd name="connsiteY0" fmla="*/ 3146584 h 3146584"/>
              <a:gd name="connsiteX1" fmla="*/ 555698 w 1111396"/>
              <a:gd name="connsiteY1" fmla="*/ 0 h 3146584"/>
              <a:gd name="connsiteX2" fmla="*/ 1111396 w 1111396"/>
              <a:gd name="connsiteY2" fmla="*/ 3146584 h 3146584"/>
              <a:gd name="connsiteX3" fmla="*/ 0 w 1111396"/>
              <a:gd name="connsiteY3" fmla="*/ 3146584 h 3146584"/>
              <a:gd name="connsiteX0" fmla="*/ 0 w 1178136"/>
              <a:gd name="connsiteY0" fmla="*/ 3146584 h 3146728"/>
              <a:gd name="connsiteX1" fmla="*/ 555698 w 1178136"/>
              <a:gd name="connsiteY1" fmla="*/ 0 h 3146728"/>
              <a:gd name="connsiteX2" fmla="*/ 1178136 w 1178136"/>
              <a:gd name="connsiteY2" fmla="*/ 3146728 h 3146728"/>
              <a:gd name="connsiteX3" fmla="*/ 0 w 1178136"/>
              <a:gd name="connsiteY3" fmla="*/ 3146584 h 3146728"/>
              <a:gd name="connsiteX0" fmla="*/ 0 w 1309203"/>
              <a:gd name="connsiteY0" fmla="*/ 3103754 h 3146728"/>
              <a:gd name="connsiteX1" fmla="*/ 686765 w 1309203"/>
              <a:gd name="connsiteY1" fmla="*/ 0 h 3146728"/>
              <a:gd name="connsiteX2" fmla="*/ 1309203 w 1309203"/>
              <a:gd name="connsiteY2" fmla="*/ 3146728 h 3146728"/>
              <a:gd name="connsiteX3" fmla="*/ 0 w 1309203"/>
              <a:gd name="connsiteY3" fmla="*/ 3103754 h 3146728"/>
              <a:gd name="connsiteX0" fmla="*/ 0 w 1347377"/>
              <a:gd name="connsiteY0" fmla="*/ 3109325 h 3146728"/>
              <a:gd name="connsiteX1" fmla="*/ 724939 w 1347377"/>
              <a:gd name="connsiteY1" fmla="*/ 0 h 3146728"/>
              <a:gd name="connsiteX2" fmla="*/ 1347377 w 1347377"/>
              <a:gd name="connsiteY2" fmla="*/ 3146728 h 3146728"/>
              <a:gd name="connsiteX3" fmla="*/ 0 w 1347377"/>
              <a:gd name="connsiteY3" fmla="*/ 3109325 h 3146728"/>
              <a:gd name="connsiteX0" fmla="*/ 0 w 1347377"/>
              <a:gd name="connsiteY0" fmla="*/ 3109325 h 3146728"/>
              <a:gd name="connsiteX1" fmla="*/ 724939 w 1347377"/>
              <a:gd name="connsiteY1" fmla="*/ 0 h 3146728"/>
              <a:gd name="connsiteX2" fmla="*/ 1347377 w 1347377"/>
              <a:gd name="connsiteY2" fmla="*/ 3146728 h 3146728"/>
              <a:gd name="connsiteX3" fmla="*/ 674426 w 1347377"/>
              <a:gd name="connsiteY3" fmla="*/ 3123470 h 3146728"/>
              <a:gd name="connsiteX4" fmla="*/ 0 w 1347377"/>
              <a:gd name="connsiteY4" fmla="*/ 3109325 h 3146728"/>
              <a:gd name="connsiteX0" fmla="*/ 0 w 1347377"/>
              <a:gd name="connsiteY0" fmla="*/ 3109325 h 3170436"/>
              <a:gd name="connsiteX1" fmla="*/ 724939 w 1347377"/>
              <a:gd name="connsiteY1" fmla="*/ 0 h 3170436"/>
              <a:gd name="connsiteX2" fmla="*/ 1347377 w 1347377"/>
              <a:gd name="connsiteY2" fmla="*/ 3146728 h 3170436"/>
              <a:gd name="connsiteX3" fmla="*/ 710754 w 1347377"/>
              <a:gd name="connsiteY3" fmla="*/ 3170436 h 3170436"/>
              <a:gd name="connsiteX4" fmla="*/ 0 w 1347377"/>
              <a:gd name="connsiteY4" fmla="*/ 3109325 h 3170436"/>
              <a:gd name="connsiteX0" fmla="*/ 0 w 1347377"/>
              <a:gd name="connsiteY0" fmla="*/ 3109325 h 3198291"/>
              <a:gd name="connsiteX1" fmla="*/ 724939 w 1347377"/>
              <a:gd name="connsiteY1" fmla="*/ 0 h 3198291"/>
              <a:gd name="connsiteX2" fmla="*/ 1347377 w 1347377"/>
              <a:gd name="connsiteY2" fmla="*/ 3146728 h 3198291"/>
              <a:gd name="connsiteX3" fmla="*/ 737710 w 1347377"/>
              <a:gd name="connsiteY3" fmla="*/ 3198291 h 3198291"/>
              <a:gd name="connsiteX4" fmla="*/ 0 w 1347377"/>
              <a:gd name="connsiteY4" fmla="*/ 3109325 h 3198291"/>
              <a:gd name="connsiteX0" fmla="*/ 0 w 1347377"/>
              <a:gd name="connsiteY0" fmla="*/ 3109325 h 3230602"/>
              <a:gd name="connsiteX1" fmla="*/ 724939 w 1347377"/>
              <a:gd name="connsiteY1" fmla="*/ 0 h 3230602"/>
              <a:gd name="connsiteX2" fmla="*/ 1347377 w 1347377"/>
              <a:gd name="connsiteY2" fmla="*/ 3146728 h 3230602"/>
              <a:gd name="connsiteX3" fmla="*/ 737710 w 1347377"/>
              <a:gd name="connsiteY3" fmla="*/ 3198291 h 3230602"/>
              <a:gd name="connsiteX4" fmla="*/ 0 w 1347377"/>
              <a:gd name="connsiteY4" fmla="*/ 3109325 h 3230602"/>
              <a:gd name="connsiteX0" fmla="*/ 0 w 1347377"/>
              <a:gd name="connsiteY0" fmla="*/ 3109325 h 3198291"/>
              <a:gd name="connsiteX1" fmla="*/ 724939 w 1347377"/>
              <a:gd name="connsiteY1" fmla="*/ 0 h 3198291"/>
              <a:gd name="connsiteX2" fmla="*/ 1347377 w 1347377"/>
              <a:gd name="connsiteY2" fmla="*/ 3146728 h 3198291"/>
              <a:gd name="connsiteX3" fmla="*/ 737710 w 1347377"/>
              <a:gd name="connsiteY3" fmla="*/ 3198291 h 3198291"/>
              <a:gd name="connsiteX4" fmla="*/ 0 w 1347377"/>
              <a:gd name="connsiteY4" fmla="*/ 3109325 h 3198291"/>
              <a:gd name="connsiteX0" fmla="*/ 0 w 1347377"/>
              <a:gd name="connsiteY0" fmla="*/ 3109325 h 3212766"/>
              <a:gd name="connsiteX1" fmla="*/ 724939 w 1347377"/>
              <a:gd name="connsiteY1" fmla="*/ 0 h 3212766"/>
              <a:gd name="connsiteX2" fmla="*/ 1347377 w 1347377"/>
              <a:gd name="connsiteY2" fmla="*/ 3146728 h 3212766"/>
              <a:gd name="connsiteX3" fmla="*/ 737710 w 1347377"/>
              <a:gd name="connsiteY3" fmla="*/ 3198291 h 3212766"/>
              <a:gd name="connsiteX4" fmla="*/ 0 w 1347377"/>
              <a:gd name="connsiteY4" fmla="*/ 3109325 h 3212766"/>
              <a:gd name="connsiteX0" fmla="*/ 0 w 1347377"/>
              <a:gd name="connsiteY0" fmla="*/ 3109325 h 3198291"/>
              <a:gd name="connsiteX1" fmla="*/ 724939 w 1347377"/>
              <a:gd name="connsiteY1" fmla="*/ 0 h 3198291"/>
              <a:gd name="connsiteX2" fmla="*/ 1347377 w 1347377"/>
              <a:gd name="connsiteY2" fmla="*/ 3146728 h 3198291"/>
              <a:gd name="connsiteX3" fmla="*/ 737710 w 1347377"/>
              <a:gd name="connsiteY3" fmla="*/ 3198291 h 3198291"/>
              <a:gd name="connsiteX4" fmla="*/ 0 w 1347377"/>
              <a:gd name="connsiteY4" fmla="*/ 3109325 h 3198291"/>
              <a:gd name="connsiteX0" fmla="*/ 0 w 1347377"/>
              <a:gd name="connsiteY0" fmla="*/ 3109325 h 3215130"/>
              <a:gd name="connsiteX1" fmla="*/ 724939 w 1347377"/>
              <a:gd name="connsiteY1" fmla="*/ 0 h 3215130"/>
              <a:gd name="connsiteX2" fmla="*/ 1347377 w 1347377"/>
              <a:gd name="connsiteY2" fmla="*/ 3146728 h 3215130"/>
              <a:gd name="connsiteX3" fmla="*/ 737710 w 1347377"/>
              <a:gd name="connsiteY3" fmla="*/ 3198291 h 3215130"/>
              <a:gd name="connsiteX4" fmla="*/ 0 w 1347377"/>
              <a:gd name="connsiteY4" fmla="*/ 3109325 h 3215130"/>
              <a:gd name="connsiteX0" fmla="*/ 0 w 1347377"/>
              <a:gd name="connsiteY0" fmla="*/ 3109325 h 3198291"/>
              <a:gd name="connsiteX1" fmla="*/ 724939 w 1347377"/>
              <a:gd name="connsiteY1" fmla="*/ 0 h 3198291"/>
              <a:gd name="connsiteX2" fmla="*/ 1347377 w 1347377"/>
              <a:gd name="connsiteY2" fmla="*/ 3146728 h 3198291"/>
              <a:gd name="connsiteX3" fmla="*/ 737710 w 1347377"/>
              <a:gd name="connsiteY3" fmla="*/ 3198291 h 3198291"/>
              <a:gd name="connsiteX4" fmla="*/ 0 w 1347377"/>
              <a:gd name="connsiteY4" fmla="*/ 3109325 h 3198291"/>
              <a:gd name="connsiteX0" fmla="*/ 0 w 1283479"/>
              <a:gd name="connsiteY0" fmla="*/ 3109325 h 3198291"/>
              <a:gd name="connsiteX1" fmla="*/ 724939 w 1283479"/>
              <a:gd name="connsiteY1" fmla="*/ 0 h 3198291"/>
              <a:gd name="connsiteX2" fmla="*/ 1283479 w 1283479"/>
              <a:gd name="connsiteY2" fmla="*/ 3134025 h 3198291"/>
              <a:gd name="connsiteX3" fmla="*/ 737710 w 1283479"/>
              <a:gd name="connsiteY3" fmla="*/ 3198291 h 3198291"/>
              <a:gd name="connsiteX4" fmla="*/ 0 w 1283479"/>
              <a:gd name="connsiteY4" fmla="*/ 3109325 h 3198291"/>
              <a:gd name="connsiteX0" fmla="*/ 0 w 1283479"/>
              <a:gd name="connsiteY0" fmla="*/ 3109325 h 3225582"/>
              <a:gd name="connsiteX1" fmla="*/ 724939 w 1283479"/>
              <a:gd name="connsiteY1" fmla="*/ 0 h 3225582"/>
              <a:gd name="connsiteX2" fmla="*/ 1283479 w 1283479"/>
              <a:gd name="connsiteY2" fmla="*/ 3134025 h 3225582"/>
              <a:gd name="connsiteX3" fmla="*/ 737710 w 1283479"/>
              <a:gd name="connsiteY3" fmla="*/ 3198291 h 3225582"/>
              <a:gd name="connsiteX4" fmla="*/ 0 w 1283479"/>
              <a:gd name="connsiteY4" fmla="*/ 3109325 h 3225582"/>
              <a:gd name="connsiteX0" fmla="*/ 0 w 1283479"/>
              <a:gd name="connsiteY0" fmla="*/ 3109325 h 3234197"/>
              <a:gd name="connsiteX1" fmla="*/ 724939 w 1283479"/>
              <a:gd name="connsiteY1" fmla="*/ 0 h 3234197"/>
              <a:gd name="connsiteX2" fmla="*/ 1283479 w 1283479"/>
              <a:gd name="connsiteY2" fmla="*/ 3134025 h 3234197"/>
              <a:gd name="connsiteX3" fmla="*/ 737710 w 1283479"/>
              <a:gd name="connsiteY3" fmla="*/ 3198291 h 3234197"/>
              <a:gd name="connsiteX4" fmla="*/ 0 w 1283479"/>
              <a:gd name="connsiteY4" fmla="*/ 3109325 h 3234197"/>
              <a:gd name="connsiteX0" fmla="*/ 0 w 1310712"/>
              <a:gd name="connsiteY0" fmla="*/ 3040637 h 3234197"/>
              <a:gd name="connsiteX1" fmla="*/ 752172 w 1310712"/>
              <a:gd name="connsiteY1" fmla="*/ 0 h 3234197"/>
              <a:gd name="connsiteX2" fmla="*/ 1310712 w 1310712"/>
              <a:gd name="connsiteY2" fmla="*/ 3134025 h 3234197"/>
              <a:gd name="connsiteX3" fmla="*/ 764943 w 1310712"/>
              <a:gd name="connsiteY3" fmla="*/ 3198291 h 3234197"/>
              <a:gd name="connsiteX4" fmla="*/ 0 w 1310712"/>
              <a:gd name="connsiteY4" fmla="*/ 3040637 h 3234197"/>
              <a:gd name="connsiteX0" fmla="*/ 0 w 1332319"/>
              <a:gd name="connsiteY0" fmla="*/ 3059787 h 3234197"/>
              <a:gd name="connsiteX1" fmla="*/ 773779 w 1332319"/>
              <a:gd name="connsiteY1" fmla="*/ 0 h 3234197"/>
              <a:gd name="connsiteX2" fmla="*/ 1332319 w 1332319"/>
              <a:gd name="connsiteY2" fmla="*/ 3134025 h 3234197"/>
              <a:gd name="connsiteX3" fmla="*/ 786550 w 1332319"/>
              <a:gd name="connsiteY3" fmla="*/ 3198291 h 3234197"/>
              <a:gd name="connsiteX4" fmla="*/ 0 w 1332319"/>
              <a:gd name="connsiteY4" fmla="*/ 3059787 h 3234197"/>
              <a:gd name="connsiteX0" fmla="*/ 0 w 1332319"/>
              <a:gd name="connsiteY0" fmla="*/ 3059787 h 3234197"/>
              <a:gd name="connsiteX1" fmla="*/ 773779 w 1332319"/>
              <a:gd name="connsiteY1" fmla="*/ 0 h 3234197"/>
              <a:gd name="connsiteX2" fmla="*/ 1332319 w 1332319"/>
              <a:gd name="connsiteY2" fmla="*/ 3134025 h 3234197"/>
              <a:gd name="connsiteX3" fmla="*/ 786550 w 1332319"/>
              <a:gd name="connsiteY3" fmla="*/ 3198291 h 3234197"/>
              <a:gd name="connsiteX4" fmla="*/ 0 w 1332319"/>
              <a:gd name="connsiteY4" fmla="*/ 3059787 h 3234197"/>
              <a:gd name="connsiteX0" fmla="*/ 0 w 1332319"/>
              <a:gd name="connsiteY0" fmla="*/ 3059787 h 3234197"/>
              <a:gd name="connsiteX1" fmla="*/ 773779 w 1332319"/>
              <a:gd name="connsiteY1" fmla="*/ 0 h 3234197"/>
              <a:gd name="connsiteX2" fmla="*/ 1332319 w 1332319"/>
              <a:gd name="connsiteY2" fmla="*/ 3134025 h 3234197"/>
              <a:gd name="connsiteX3" fmla="*/ 786550 w 1332319"/>
              <a:gd name="connsiteY3" fmla="*/ 3198291 h 3234197"/>
              <a:gd name="connsiteX4" fmla="*/ 0 w 1332319"/>
              <a:gd name="connsiteY4" fmla="*/ 3059787 h 3234197"/>
              <a:gd name="connsiteX0" fmla="*/ 0 w 1332319"/>
              <a:gd name="connsiteY0" fmla="*/ 3059787 h 3234197"/>
              <a:gd name="connsiteX1" fmla="*/ 773779 w 1332319"/>
              <a:gd name="connsiteY1" fmla="*/ 0 h 3234197"/>
              <a:gd name="connsiteX2" fmla="*/ 1332319 w 1332319"/>
              <a:gd name="connsiteY2" fmla="*/ 3134025 h 3234197"/>
              <a:gd name="connsiteX3" fmla="*/ 786550 w 1332319"/>
              <a:gd name="connsiteY3" fmla="*/ 3198291 h 3234197"/>
              <a:gd name="connsiteX4" fmla="*/ 0 w 1332319"/>
              <a:gd name="connsiteY4" fmla="*/ 3059787 h 3234197"/>
              <a:gd name="connsiteX0" fmla="*/ 0 w 1332319"/>
              <a:gd name="connsiteY0" fmla="*/ 3059787 h 3198291"/>
              <a:gd name="connsiteX1" fmla="*/ 773779 w 1332319"/>
              <a:gd name="connsiteY1" fmla="*/ 0 h 3198291"/>
              <a:gd name="connsiteX2" fmla="*/ 1332319 w 1332319"/>
              <a:gd name="connsiteY2" fmla="*/ 3134025 h 3198291"/>
              <a:gd name="connsiteX3" fmla="*/ 786550 w 1332319"/>
              <a:gd name="connsiteY3" fmla="*/ 3198291 h 3198291"/>
              <a:gd name="connsiteX4" fmla="*/ 0 w 1332319"/>
              <a:gd name="connsiteY4" fmla="*/ 3059787 h 3198291"/>
              <a:gd name="connsiteX0" fmla="*/ 0 w 1332319"/>
              <a:gd name="connsiteY0" fmla="*/ 3059787 h 3225168"/>
              <a:gd name="connsiteX1" fmla="*/ 773779 w 1332319"/>
              <a:gd name="connsiteY1" fmla="*/ 0 h 3225168"/>
              <a:gd name="connsiteX2" fmla="*/ 1332319 w 1332319"/>
              <a:gd name="connsiteY2" fmla="*/ 3134025 h 3225168"/>
              <a:gd name="connsiteX3" fmla="*/ 786550 w 1332319"/>
              <a:gd name="connsiteY3" fmla="*/ 3198291 h 3225168"/>
              <a:gd name="connsiteX4" fmla="*/ 0 w 1332319"/>
              <a:gd name="connsiteY4" fmla="*/ 3059787 h 3225168"/>
              <a:gd name="connsiteX0" fmla="*/ 0 w 1332319"/>
              <a:gd name="connsiteY0" fmla="*/ 3059787 h 3230611"/>
              <a:gd name="connsiteX1" fmla="*/ 773779 w 1332319"/>
              <a:gd name="connsiteY1" fmla="*/ 0 h 3230611"/>
              <a:gd name="connsiteX2" fmla="*/ 1332319 w 1332319"/>
              <a:gd name="connsiteY2" fmla="*/ 3134025 h 3230611"/>
              <a:gd name="connsiteX3" fmla="*/ 786550 w 1332319"/>
              <a:gd name="connsiteY3" fmla="*/ 3198291 h 3230611"/>
              <a:gd name="connsiteX4" fmla="*/ 0 w 1332319"/>
              <a:gd name="connsiteY4" fmla="*/ 3059787 h 3230611"/>
              <a:gd name="connsiteX0" fmla="*/ 0 w 1628318"/>
              <a:gd name="connsiteY0" fmla="*/ 3107600 h 3230611"/>
              <a:gd name="connsiteX1" fmla="*/ 1069778 w 1628318"/>
              <a:gd name="connsiteY1" fmla="*/ 0 h 3230611"/>
              <a:gd name="connsiteX2" fmla="*/ 1628318 w 1628318"/>
              <a:gd name="connsiteY2" fmla="*/ 3134025 h 3230611"/>
              <a:gd name="connsiteX3" fmla="*/ 1082549 w 1628318"/>
              <a:gd name="connsiteY3" fmla="*/ 3198291 h 3230611"/>
              <a:gd name="connsiteX4" fmla="*/ 0 w 1628318"/>
              <a:gd name="connsiteY4" fmla="*/ 3107600 h 3230611"/>
              <a:gd name="connsiteX0" fmla="*/ 0 w 1916157"/>
              <a:gd name="connsiteY0" fmla="*/ 3107600 h 3294100"/>
              <a:gd name="connsiteX1" fmla="*/ 1069778 w 1916157"/>
              <a:gd name="connsiteY1" fmla="*/ 0 h 3294100"/>
              <a:gd name="connsiteX2" fmla="*/ 1916157 w 1916157"/>
              <a:gd name="connsiteY2" fmla="*/ 3197514 h 3294100"/>
              <a:gd name="connsiteX3" fmla="*/ 1082549 w 1916157"/>
              <a:gd name="connsiteY3" fmla="*/ 3198291 h 3294100"/>
              <a:gd name="connsiteX4" fmla="*/ 0 w 1916157"/>
              <a:gd name="connsiteY4" fmla="*/ 3107600 h 3294100"/>
              <a:gd name="connsiteX0" fmla="*/ 0 w 1929925"/>
              <a:gd name="connsiteY0" fmla="*/ 3107600 h 3268351"/>
              <a:gd name="connsiteX1" fmla="*/ 1069778 w 1929925"/>
              <a:gd name="connsiteY1" fmla="*/ 0 h 3268351"/>
              <a:gd name="connsiteX2" fmla="*/ 1929925 w 1929925"/>
              <a:gd name="connsiteY2" fmla="*/ 3171765 h 3268351"/>
              <a:gd name="connsiteX3" fmla="*/ 1082549 w 1929925"/>
              <a:gd name="connsiteY3" fmla="*/ 3198291 h 3268351"/>
              <a:gd name="connsiteX4" fmla="*/ 0 w 1929925"/>
              <a:gd name="connsiteY4" fmla="*/ 3107600 h 3268351"/>
              <a:gd name="connsiteX0" fmla="*/ 0 w 1929925"/>
              <a:gd name="connsiteY0" fmla="*/ 3107600 h 3689698"/>
              <a:gd name="connsiteX1" fmla="*/ 1069778 w 1929925"/>
              <a:gd name="connsiteY1" fmla="*/ 0 h 3689698"/>
              <a:gd name="connsiteX2" fmla="*/ 1929925 w 1929925"/>
              <a:gd name="connsiteY2" fmla="*/ 3171765 h 3689698"/>
              <a:gd name="connsiteX3" fmla="*/ 0 w 1929925"/>
              <a:gd name="connsiteY3" fmla="*/ 3107600 h 3689698"/>
              <a:gd name="connsiteX0" fmla="*/ 0 w 1929925"/>
              <a:gd name="connsiteY0" fmla="*/ 3107600 h 3636227"/>
              <a:gd name="connsiteX1" fmla="*/ 1069778 w 1929925"/>
              <a:gd name="connsiteY1" fmla="*/ 0 h 3636227"/>
              <a:gd name="connsiteX2" fmla="*/ 1929925 w 1929925"/>
              <a:gd name="connsiteY2" fmla="*/ 3171765 h 3636227"/>
              <a:gd name="connsiteX3" fmla="*/ 0 w 1929925"/>
              <a:gd name="connsiteY3" fmla="*/ 3107600 h 3636227"/>
              <a:gd name="connsiteX0" fmla="*/ 0 w 1929925"/>
              <a:gd name="connsiteY0" fmla="*/ 3107600 h 3350248"/>
              <a:gd name="connsiteX1" fmla="*/ 1069778 w 1929925"/>
              <a:gd name="connsiteY1" fmla="*/ 0 h 3350248"/>
              <a:gd name="connsiteX2" fmla="*/ 1929925 w 1929925"/>
              <a:gd name="connsiteY2" fmla="*/ 3171765 h 3350248"/>
              <a:gd name="connsiteX3" fmla="*/ 0 w 1929925"/>
              <a:gd name="connsiteY3" fmla="*/ 3107600 h 335024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929925" h="3350248">
                <a:moveTo>
                  <a:pt x="0" y="3107600"/>
                </a:moveTo>
                <a:lnTo>
                  <a:pt x="1069778" y="0"/>
                </a:lnTo>
                <a:lnTo>
                  <a:pt x="1929925" y="3171765"/>
                </a:lnTo>
                <a:cubicBezTo>
                  <a:pt x="1204367" y="3293505"/>
                  <a:pt x="985587" y="3350248"/>
                  <a:pt x="0" y="3107600"/>
                </a:cubicBezTo>
                <a:close/>
              </a:path>
            </a:pathLst>
          </a:custGeom>
          <a:solidFill>
            <a:srgbClr val="000000">
              <a:alpha val="0"/>
            </a:srgbClr>
          </a:solidFill>
          <a:ln>
            <a:solidFill>
              <a:srgbClr val="000000">
                <a:alpha val="0"/>
              </a:srgb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744" name="Полилиния 743">
            <a:hlinkClick r:id="rId10" action="ppaction://hlinksldjump"/>
          </p:cNvPr>
          <p:cNvSpPr/>
          <p:nvPr/>
        </p:nvSpPr>
        <p:spPr>
          <a:xfrm rot="20454206">
            <a:off x="4167797" y="3445535"/>
            <a:ext cx="1126300" cy="3278071"/>
          </a:xfrm>
          <a:custGeom>
            <a:avLst/>
            <a:gdLst>
              <a:gd name="connsiteX0" fmla="*/ 0 w 1111396"/>
              <a:gd name="connsiteY0" fmla="*/ 3146584 h 3146584"/>
              <a:gd name="connsiteX1" fmla="*/ 555698 w 1111396"/>
              <a:gd name="connsiteY1" fmla="*/ 0 h 3146584"/>
              <a:gd name="connsiteX2" fmla="*/ 1111396 w 1111396"/>
              <a:gd name="connsiteY2" fmla="*/ 3146584 h 3146584"/>
              <a:gd name="connsiteX3" fmla="*/ 0 w 1111396"/>
              <a:gd name="connsiteY3" fmla="*/ 3146584 h 3146584"/>
              <a:gd name="connsiteX0" fmla="*/ 0 w 1178136"/>
              <a:gd name="connsiteY0" fmla="*/ 3146584 h 3146728"/>
              <a:gd name="connsiteX1" fmla="*/ 555698 w 1178136"/>
              <a:gd name="connsiteY1" fmla="*/ 0 h 3146728"/>
              <a:gd name="connsiteX2" fmla="*/ 1178136 w 1178136"/>
              <a:gd name="connsiteY2" fmla="*/ 3146728 h 3146728"/>
              <a:gd name="connsiteX3" fmla="*/ 0 w 1178136"/>
              <a:gd name="connsiteY3" fmla="*/ 3146584 h 3146728"/>
              <a:gd name="connsiteX0" fmla="*/ 0 w 1309203"/>
              <a:gd name="connsiteY0" fmla="*/ 3103754 h 3146728"/>
              <a:gd name="connsiteX1" fmla="*/ 686765 w 1309203"/>
              <a:gd name="connsiteY1" fmla="*/ 0 h 3146728"/>
              <a:gd name="connsiteX2" fmla="*/ 1309203 w 1309203"/>
              <a:gd name="connsiteY2" fmla="*/ 3146728 h 3146728"/>
              <a:gd name="connsiteX3" fmla="*/ 0 w 1309203"/>
              <a:gd name="connsiteY3" fmla="*/ 3103754 h 3146728"/>
              <a:gd name="connsiteX0" fmla="*/ 0 w 1347377"/>
              <a:gd name="connsiteY0" fmla="*/ 3109325 h 3146728"/>
              <a:gd name="connsiteX1" fmla="*/ 724939 w 1347377"/>
              <a:gd name="connsiteY1" fmla="*/ 0 h 3146728"/>
              <a:gd name="connsiteX2" fmla="*/ 1347377 w 1347377"/>
              <a:gd name="connsiteY2" fmla="*/ 3146728 h 3146728"/>
              <a:gd name="connsiteX3" fmla="*/ 0 w 1347377"/>
              <a:gd name="connsiteY3" fmla="*/ 3109325 h 3146728"/>
              <a:gd name="connsiteX0" fmla="*/ 0 w 1347377"/>
              <a:gd name="connsiteY0" fmla="*/ 3109325 h 3146728"/>
              <a:gd name="connsiteX1" fmla="*/ 724939 w 1347377"/>
              <a:gd name="connsiteY1" fmla="*/ 0 h 3146728"/>
              <a:gd name="connsiteX2" fmla="*/ 1347377 w 1347377"/>
              <a:gd name="connsiteY2" fmla="*/ 3146728 h 3146728"/>
              <a:gd name="connsiteX3" fmla="*/ 674426 w 1347377"/>
              <a:gd name="connsiteY3" fmla="*/ 3123470 h 3146728"/>
              <a:gd name="connsiteX4" fmla="*/ 0 w 1347377"/>
              <a:gd name="connsiteY4" fmla="*/ 3109325 h 3146728"/>
              <a:gd name="connsiteX0" fmla="*/ 0 w 1347377"/>
              <a:gd name="connsiteY0" fmla="*/ 3109325 h 3170436"/>
              <a:gd name="connsiteX1" fmla="*/ 724939 w 1347377"/>
              <a:gd name="connsiteY1" fmla="*/ 0 h 3170436"/>
              <a:gd name="connsiteX2" fmla="*/ 1347377 w 1347377"/>
              <a:gd name="connsiteY2" fmla="*/ 3146728 h 3170436"/>
              <a:gd name="connsiteX3" fmla="*/ 710754 w 1347377"/>
              <a:gd name="connsiteY3" fmla="*/ 3170436 h 3170436"/>
              <a:gd name="connsiteX4" fmla="*/ 0 w 1347377"/>
              <a:gd name="connsiteY4" fmla="*/ 3109325 h 3170436"/>
              <a:gd name="connsiteX0" fmla="*/ 0 w 1347377"/>
              <a:gd name="connsiteY0" fmla="*/ 3109325 h 3198291"/>
              <a:gd name="connsiteX1" fmla="*/ 724939 w 1347377"/>
              <a:gd name="connsiteY1" fmla="*/ 0 h 3198291"/>
              <a:gd name="connsiteX2" fmla="*/ 1347377 w 1347377"/>
              <a:gd name="connsiteY2" fmla="*/ 3146728 h 3198291"/>
              <a:gd name="connsiteX3" fmla="*/ 737710 w 1347377"/>
              <a:gd name="connsiteY3" fmla="*/ 3198291 h 3198291"/>
              <a:gd name="connsiteX4" fmla="*/ 0 w 1347377"/>
              <a:gd name="connsiteY4" fmla="*/ 3109325 h 3198291"/>
              <a:gd name="connsiteX0" fmla="*/ 0 w 1347377"/>
              <a:gd name="connsiteY0" fmla="*/ 3109325 h 3230602"/>
              <a:gd name="connsiteX1" fmla="*/ 724939 w 1347377"/>
              <a:gd name="connsiteY1" fmla="*/ 0 h 3230602"/>
              <a:gd name="connsiteX2" fmla="*/ 1347377 w 1347377"/>
              <a:gd name="connsiteY2" fmla="*/ 3146728 h 3230602"/>
              <a:gd name="connsiteX3" fmla="*/ 737710 w 1347377"/>
              <a:gd name="connsiteY3" fmla="*/ 3198291 h 3230602"/>
              <a:gd name="connsiteX4" fmla="*/ 0 w 1347377"/>
              <a:gd name="connsiteY4" fmla="*/ 3109325 h 3230602"/>
              <a:gd name="connsiteX0" fmla="*/ 0 w 1347377"/>
              <a:gd name="connsiteY0" fmla="*/ 3109325 h 3198291"/>
              <a:gd name="connsiteX1" fmla="*/ 724939 w 1347377"/>
              <a:gd name="connsiteY1" fmla="*/ 0 h 3198291"/>
              <a:gd name="connsiteX2" fmla="*/ 1347377 w 1347377"/>
              <a:gd name="connsiteY2" fmla="*/ 3146728 h 3198291"/>
              <a:gd name="connsiteX3" fmla="*/ 737710 w 1347377"/>
              <a:gd name="connsiteY3" fmla="*/ 3198291 h 3198291"/>
              <a:gd name="connsiteX4" fmla="*/ 0 w 1347377"/>
              <a:gd name="connsiteY4" fmla="*/ 3109325 h 3198291"/>
              <a:gd name="connsiteX0" fmla="*/ 0 w 1347377"/>
              <a:gd name="connsiteY0" fmla="*/ 3109325 h 3212766"/>
              <a:gd name="connsiteX1" fmla="*/ 724939 w 1347377"/>
              <a:gd name="connsiteY1" fmla="*/ 0 h 3212766"/>
              <a:gd name="connsiteX2" fmla="*/ 1347377 w 1347377"/>
              <a:gd name="connsiteY2" fmla="*/ 3146728 h 3212766"/>
              <a:gd name="connsiteX3" fmla="*/ 737710 w 1347377"/>
              <a:gd name="connsiteY3" fmla="*/ 3198291 h 3212766"/>
              <a:gd name="connsiteX4" fmla="*/ 0 w 1347377"/>
              <a:gd name="connsiteY4" fmla="*/ 3109325 h 3212766"/>
              <a:gd name="connsiteX0" fmla="*/ 0 w 1347377"/>
              <a:gd name="connsiteY0" fmla="*/ 3109325 h 3198291"/>
              <a:gd name="connsiteX1" fmla="*/ 724939 w 1347377"/>
              <a:gd name="connsiteY1" fmla="*/ 0 h 3198291"/>
              <a:gd name="connsiteX2" fmla="*/ 1347377 w 1347377"/>
              <a:gd name="connsiteY2" fmla="*/ 3146728 h 3198291"/>
              <a:gd name="connsiteX3" fmla="*/ 737710 w 1347377"/>
              <a:gd name="connsiteY3" fmla="*/ 3198291 h 3198291"/>
              <a:gd name="connsiteX4" fmla="*/ 0 w 1347377"/>
              <a:gd name="connsiteY4" fmla="*/ 3109325 h 3198291"/>
              <a:gd name="connsiteX0" fmla="*/ 0 w 1347377"/>
              <a:gd name="connsiteY0" fmla="*/ 3109325 h 3215130"/>
              <a:gd name="connsiteX1" fmla="*/ 724939 w 1347377"/>
              <a:gd name="connsiteY1" fmla="*/ 0 h 3215130"/>
              <a:gd name="connsiteX2" fmla="*/ 1347377 w 1347377"/>
              <a:gd name="connsiteY2" fmla="*/ 3146728 h 3215130"/>
              <a:gd name="connsiteX3" fmla="*/ 737710 w 1347377"/>
              <a:gd name="connsiteY3" fmla="*/ 3198291 h 3215130"/>
              <a:gd name="connsiteX4" fmla="*/ 0 w 1347377"/>
              <a:gd name="connsiteY4" fmla="*/ 3109325 h 3215130"/>
              <a:gd name="connsiteX0" fmla="*/ 0 w 1347377"/>
              <a:gd name="connsiteY0" fmla="*/ 3109325 h 3198291"/>
              <a:gd name="connsiteX1" fmla="*/ 724939 w 1347377"/>
              <a:gd name="connsiteY1" fmla="*/ 0 h 3198291"/>
              <a:gd name="connsiteX2" fmla="*/ 1347377 w 1347377"/>
              <a:gd name="connsiteY2" fmla="*/ 3146728 h 3198291"/>
              <a:gd name="connsiteX3" fmla="*/ 737710 w 1347377"/>
              <a:gd name="connsiteY3" fmla="*/ 3198291 h 3198291"/>
              <a:gd name="connsiteX4" fmla="*/ 0 w 1347377"/>
              <a:gd name="connsiteY4" fmla="*/ 3109325 h 3198291"/>
              <a:gd name="connsiteX0" fmla="*/ 0 w 1283479"/>
              <a:gd name="connsiteY0" fmla="*/ 3109325 h 3198291"/>
              <a:gd name="connsiteX1" fmla="*/ 724939 w 1283479"/>
              <a:gd name="connsiteY1" fmla="*/ 0 h 3198291"/>
              <a:gd name="connsiteX2" fmla="*/ 1283479 w 1283479"/>
              <a:gd name="connsiteY2" fmla="*/ 3134025 h 3198291"/>
              <a:gd name="connsiteX3" fmla="*/ 737710 w 1283479"/>
              <a:gd name="connsiteY3" fmla="*/ 3198291 h 3198291"/>
              <a:gd name="connsiteX4" fmla="*/ 0 w 1283479"/>
              <a:gd name="connsiteY4" fmla="*/ 3109325 h 3198291"/>
              <a:gd name="connsiteX0" fmla="*/ 0 w 1283479"/>
              <a:gd name="connsiteY0" fmla="*/ 3109325 h 3225582"/>
              <a:gd name="connsiteX1" fmla="*/ 724939 w 1283479"/>
              <a:gd name="connsiteY1" fmla="*/ 0 h 3225582"/>
              <a:gd name="connsiteX2" fmla="*/ 1283479 w 1283479"/>
              <a:gd name="connsiteY2" fmla="*/ 3134025 h 3225582"/>
              <a:gd name="connsiteX3" fmla="*/ 737710 w 1283479"/>
              <a:gd name="connsiteY3" fmla="*/ 3198291 h 3225582"/>
              <a:gd name="connsiteX4" fmla="*/ 0 w 1283479"/>
              <a:gd name="connsiteY4" fmla="*/ 3109325 h 3225582"/>
              <a:gd name="connsiteX0" fmla="*/ 0 w 1283479"/>
              <a:gd name="connsiteY0" fmla="*/ 3109325 h 3234197"/>
              <a:gd name="connsiteX1" fmla="*/ 724939 w 1283479"/>
              <a:gd name="connsiteY1" fmla="*/ 0 h 3234197"/>
              <a:gd name="connsiteX2" fmla="*/ 1283479 w 1283479"/>
              <a:gd name="connsiteY2" fmla="*/ 3134025 h 3234197"/>
              <a:gd name="connsiteX3" fmla="*/ 737710 w 1283479"/>
              <a:gd name="connsiteY3" fmla="*/ 3198291 h 3234197"/>
              <a:gd name="connsiteX4" fmla="*/ 0 w 1283479"/>
              <a:gd name="connsiteY4" fmla="*/ 3109325 h 3234197"/>
              <a:gd name="connsiteX0" fmla="*/ 0 w 1310712"/>
              <a:gd name="connsiteY0" fmla="*/ 3040637 h 3234197"/>
              <a:gd name="connsiteX1" fmla="*/ 752172 w 1310712"/>
              <a:gd name="connsiteY1" fmla="*/ 0 h 3234197"/>
              <a:gd name="connsiteX2" fmla="*/ 1310712 w 1310712"/>
              <a:gd name="connsiteY2" fmla="*/ 3134025 h 3234197"/>
              <a:gd name="connsiteX3" fmla="*/ 764943 w 1310712"/>
              <a:gd name="connsiteY3" fmla="*/ 3198291 h 3234197"/>
              <a:gd name="connsiteX4" fmla="*/ 0 w 1310712"/>
              <a:gd name="connsiteY4" fmla="*/ 3040637 h 3234197"/>
              <a:gd name="connsiteX0" fmla="*/ 0 w 1332319"/>
              <a:gd name="connsiteY0" fmla="*/ 3059787 h 3234197"/>
              <a:gd name="connsiteX1" fmla="*/ 773779 w 1332319"/>
              <a:gd name="connsiteY1" fmla="*/ 0 h 3234197"/>
              <a:gd name="connsiteX2" fmla="*/ 1332319 w 1332319"/>
              <a:gd name="connsiteY2" fmla="*/ 3134025 h 3234197"/>
              <a:gd name="connsiteX3" fmla="*/ 786550 w 1332319"/>
              <a:gd name="connsiteY3" fmla="*/ 3198291 h 3234197"/>
              <a:gd name="connsiteX4" fmla="*/ 0 w 1332319"/>
              <a:gd name="connsiteY4" fmla="*/ 3059787 h 3234197"/>
              <a:gd name="connsiteX0" fmla="*/ 0 w 1332319"/>
              <a:gd name="connsiteY0" fmla="*/ 3059787 h 3234197"/>
              <a:gd name="connsiteX1" fmla="*/ 773779 w 1332319"/>
              <a:gd name="connsiteY1" fmla="*/ 0 h 3234197"/>
              <a:gd name="connsiteX2" fmla="*/ 1332319 w 1332319"/>
              <a:gd name="connsiteY2" fmla="*/ 3134025 h 3234197"/>
              <a:gd name="connsiteX3" fmla="*/ 786550 w 1332319"/>
              <a:gd name="connsiteY3" fmla="*/ 3198291 h 3234197"/>
              <a:gd name="connsiteX4" fmla="*/ 0 w 1332319"/>
              <a:gd name="connsiteY4" fmla="*/ 3059787 h 3234197"/>
              <a:gd name="connsiteX0" fmla="*/ 0 w 1332319"/>
              <a:gd name="connsiteY0" fmla="*/ 3059787 h 3234197"/>
              <a:gd name="connsiteX1" fmla="*/ 773779 w 1332319"/>
              <a:gd name="connsiteY1" fmla="*/ 0 h 3234197"/>
              <a:gd name="connsiteX2" fmla="*/ 1332319 w 1332319"/>
              <a:gd name="connsiteY2" fmla="*/ 3134025 h 3234197"/>
              <a:gd name="connsiteX3" fmla="*/ 786550 w 1332319"/>
              <a:gd name="connsiteY3" fmla="*/ 3198291 h 3234197"/>
              <a:gd name="connsiteX4" fmla="*/ 0 w 1332319"/>
              <a:gd name="connsiteY4" fmla="*/ 3059787 h 3234197"/>
              <a:gd name="connsiteX0" fmla="*/ 0 w 1332319"/>
              <a:gd name="connsiteY0" fmla="*/ 3059787 h 3234197"/>
              <a:gd name="connsiteX1" fmla="*/ 773779 w 1332319"/>
              <a:gd name="connsiteY1" fmla="*/ 0 h 3234197"/>
              <a:gd name="connsiteX2" fmla="*/ 1332319 w 1332319"/>
              <a:gd name="connsiteY2" fmla="*/ 3134025 h 3234197"/>
              <a:gd name="connsiteX3" fmla="*/ 786550 w 1332319"/>
              <a:gd name="connsiteY3" fmla="*/ 3198291 h 3234197"/>
              <a:gd name="connsiteX4" fmla="*/ 0 w 1332319"/>
              <a:gd name="connsiteY4" fmla="*/ 3059787 h 3234197"/>
              <a:gd name="connsiteX0" fmla="*/ 0 w 1332319"/>
              <a:gd name="connsiteY0" fmla="*/ 3059787 h 3198291"/>
              <a:gd name="connsiteX1" fmla="*/ 773779 w 1332319"/>
              <a:gd name="connsiteY1" fmla="*/ 0 h 3198291"/>
              <a:gd name="connsiteX2" fmla="*/ 1332319 w 1332319"/>
              <a:gd name="connsiteY2" fmla="*/ 3134025 h 3198291"/>
              <a:gd name="connsiteX3" fmla="*/ 786550 w 1332319"/>
              <a:gd name="connsiteY3" fmla="*/ 3198291 h 3198291"/>
              <a:gd name="connsiteX4" fmla="*/ 0 w 1332319"/>
              <a:gd name="connsiteY4" fmla="*/ 3059787 h 3198291"/>
              <a:gd name="connsiteX0" fmla="*/ 0 w 1332319"/>
              <a:gd name="connsiteY0" fmla="*/ 3059787 h 3225168"/>
              <a:gd name="connsiteX1" fmla="*/ 773779 w 1332319"/>
              <a:gd name="connsiteY1" fmla="*/ 0 h 3225168"/>
              <a:gd name="connsiteX2" fmla="*/ 1332319 w 1332319"/>
              <a:gd name="connsiteY2" fmla="*/ 3134025 h 3225168"/>
              <a:gd name="connsiteX3" fmla="*/ 786550 w 1332319"/>
              <a:gd name="connsiteY3" fmla="*/ 3198291 h 3225168"/>
              <a:gd name="connsiteX4" fmla="*/ 0 w 1332319"/>
              <a:gd name="connsiteY4" fmla="*/ 3059787 h 3225168"/>
              <a:gd name="connsiteX0" fmla="*/ 0 w 1332319"/>
              <a:gd name="connsiteY0" fmla="*/ 3059787 h 3230611"/>
              <a:gd name="connsiteX1" fmla="*/ 773779 w 1332319"/>
              <a:gd name="connsiteY1" fmla="*/ 0 h 3230611"/>
              <a:gd name="connsiteX2" fmla="*/ 1332319 w 1332319"/>
              <a:gd name="connsiteY2" fmla="*/ 3134025 h 3230611"/>
              <a:gd name="connsiteX3" fmla="*/ 786550 w 1332319"/>
              <a:gd name="connsiteY3" fmla="*/ 3198291 h 3230611"/>
              <a:gd name="connsiteX4" fmla="*/ 0 w 1332319"/>
              <a:gd name="connsiteY4" fmla="*/ 3059787 h 3230611"/>
              <a:gd name="connsiteX0" fmla="*/ 0 w 1407939"/>
              <a:gd name="connsiteY0" fmla="*/ 3058529 h 3230611"/>
              <a:gd name="connsiteX1" fmla="*/ 849399 w 1407939"/>
              <a:gd name="connsiteY1" fmla="*/ 0 h 3230611"/>
              <a:gd name="connsiteX2" fmla="*/ 1407939 w 1407939"/>
              <a:gd name="connsiteY2" fmla="*/ 3134025 h 3230611"/>
              <a:gd name="connsiteX3" fmla="*/ 862170 w 1407939"/>
              <a:gd name="connsiteY3" fmla="*/ 3198291 h 3230611"/>
              <a:gd name="connsiteX4" fmla="*/ 0 w 1407939"/>
              <a:gd name="connsiteY4" fmla="*/ 3058529 h 3230611"/>
              <a:gd name="connsiteX0" fmla="*/ 0 w 1144986"/>
              <a:gd name="connsiteY0" fmla="*/ 3058529 h 3351511"/>
              <a:gd name="connsiteX1" fmla="*/ 849399 w 1144986"/>
              <a:gd name="connsiteY1" fmla="*/ 0 h 3351511"/>
              <a:gd name="connsiteX2" fmla="*/ 1013826 w 1144986"/>
              <a:gd name="connsiteY2" fmla="*/ 3254925 h 3351511"/>
              <a:gd name="connsiteX3" fmla="*/ 862170 w 1144986"/>
              <a:gd name="connsiteY3" fmla="*/ 3198291 h 3351511"/>
              <a:gd name="connsiteX4" fmla="*/ 0 w 1144986"/>
              <a:gd name="connsiteY4" fmla="*/ 3058529 h 3351511"/>
              <a:gd name="connsiteX0" fmla="*/ 0 w 1192651"/>
              <a:gd name="connsiteY0" fmla="*/ 3112709 h 3351511"/>
              <a:gd name="connsiteX1" fmla="*/ 897064 w 1192651"/>
              <a:gd name="connsiteY1" fmla="*/ 0 h 3351511"/>
              <a:gd name="connsiteX2" fmla="*/ 1061491 w 1192651"/>
              <a:gd name="connsiteY2" fmla="*/ 3254925 h 3351511"/>
              <a:gd name="connsiteX3" fmla="*/ 909835 w 1192651"/>
              <a:gd name="connsiteY3" fmla="*/ 3198291 h 3351511"/>
              <a:gd name="connsiteX4" fmla="*/ 0 w 1192651"/>
              <a:gd name="connsiteY4" fmla="*/ 3112709 h 3351511"/>
              <a:gd name="connsiteX0" fmla="*/ 0 w 1061491"/>
              <a:gd name="connsiteY0" fmla="*/ 3112709 h 3773710"/>
              <a:gd name="connsiteX1" fmla="*/ 897064 w 1061491"/>
              <a:gd name="connsiteY1" fmla="*/ 0 h 3773710"/>
              <a:gd name="connsiteX2" fmla="*/ 1061491 w 1061491"/>
              <a:gd name="connsiteY2" fmla="*/ 3254925 h 3773710"/>
              <a:gd name="connsiteX3" fmla="*/ 0 w 1061491"/>
              <a:gd name="connsiteY3" fmla="*/ 3112709 h 3773710"/>
              <a:gd name="connsiteX0" fmla="*/ 0 w 948579"/>
              <a:gd name="connsiteY0" fmla="*/ 2690391 h 3773710"/>
              <a:gd name="connsiteX1" fmla="*/ 784152 w 948579"/>
              <a:gd name="connsiteY1" fmla="*/ 0 h 3773710"/>
              <a:gd name="connsiteX2" fmla="*/ 948579 w 948579"/>
              <a:gd name="connsiteY2" fmla="*/ 3254925 h 3773710"/>
              <a:gd name="connsiteX3" fmla="*/ 0 w 948579"/>
              <a:gd name="connsiteY3" fmla="*/ 2690391 h 3773710"/>
              <a:gd name="connsiteX0" fmla="*/ 0 w 948579"/>
              <a:gd name="connsiteY0" fmla="*/ 2690391 h 3773710"/>
              <a:gd name="connsiteX1" fmla="*/ 784152 w 948579"/>
              <a:gd name="connsiteY1" fmla="*/ 0 h 3773710"/>
              <a:gd name="connsiteX2" fmla="*/ 948579 w 948579"/>
              <a:gd name="connsiteY2" fmla="*/ 3254925 h 3773710"/>
              <a:gd name="connsiteX3" fmla="*/ 0 w 948579"/>
              <a:gd name="connsiteY3" fmla="*/ 2690391 h 3773710"/>
              <a:gd name="connsiteX0" fmla="*/ 0 w 1061503"/>
              <a:gd name="connsiteY0" fmla="*/ 3149434 h 3773710"/>
              <a:gd name="connsiteX1" fmla="*/ 897076 w 1061503"/>
              <a:gd name="connsiteY1" fmla="*/ 0 h 3773710"/>
              <a:gd name="connsiteX2" fmla="*/ 1061503 w 1061503"/>
              <a:gd name="connsiteY2" fmla="*/ 3254925 h 3773710"/>
              <a:gd name="connsiteX3" fmla="*/ 0 w 1061503"/>
              <a:gd name="connsiteY3" fmla="*/ 3149434 h 3773710"/>
              <a:gd name="connsiteX0" fmla="*/ 0 w 1061503"/>
              <a:gd name="connsiteY0" fmla="*/ 3149434 h 3316180"/>
              <a:gd name="connsiteX1" fmla="*/ 897076 w 1061503"/>
              <a:gd name="connsiteY1" fmla="*/ 0 h 3316180"/>
              <a:gd name="connsiteX2" fmla="*/ 1061503 w 1061503"/>
              <a:gd name="connsiteY2" fmla="*/ 3254925 h 3316180"/>
              <a:gd name="connsiteX3" fmla="*/ 0 w 1061503"/>
              <a:gd name="connsiteY3" fmla="*/ 3149434 h 3316180"/>
              <a:gd name="connsiteX0" fmla="*/ 0 w 1061503"/>
              <a:gd name="connsiteY0" fmla="*/ 3149434 h 3278071"/>
              <a:gd name="connsiteX1" fmla="*/ 897076 w 1061503"/>
              <a:gd name="connsiteY1" fmla="*/ 0 h 3278071"/>
              <a:gd name="connsiteX2" fmla="*/ 1061503 w 1061503"/>
              <a:gd name="connsiteY2" fmla="*/ 3254925 h 3278071"/>
              <a:gd name="connsiteX3" fmla="*/ 0 w 1061503"/>
              <a:gd name="connsiteY3" fmla="*/ 3149434 h 3278071"/>
              <a:gd name="connsiteX0" fmla="*/ 0 w 1061503"/>
              <a:gd name="connsiteY0" fmla="*/ 3149434 h 3298436"/>
              <a:gd name="connsiteX1" fmla="*/ 897076 w 1061503"/>
              <a:gd name="connsiteY1" fmla="*/ 0 h 3298436"/>
              <a:gd name="connsiteX2" fmla="*/ 1061503 w 1061503"/>
              <a:gd name="connsiteY2" fmla="*/ 3254925 h 3298436"/>
              <a:gd name="connsiteX3" fmla="*/ 0 w 1061503"/>
              <a:gd name="connsiteY3" fmla="*/ 3149434 h 3298436"/>
              <a:gd name="connsiteX0" fmla="*/ 0 w 1061503"/>
              <a:gd name="connsiteY0" fmla="*/ 3149434 h 3288796"/>
              <a:gd name="connsiteX1" fmla="*/ 897076 w 1061503"/>
              <a:gd name="connsiteY1" fmla="*/ 0 h 3288796"/>
              <a:gd name="connsiteX2" fmla="*/ 1061503 w 1061503"/>
              <a:gd name="connsiteY2" fmla="*/ 3254925 h 3288796"/>
              <a:gd name="connsiteX3" fmla="*/ 0 w 1061503"/>
              <a:gd name="connsiteY3" fmla="*/ 3149434 h 3288796"/>
              <a:gd name="connsiteX0" fmla="*/ 0 w 1061503"/>
              <a:gd name="connsiteY0" fmla="*/ 3149434 h 3278071"/>
              <a:gd name="connsiteX1" fmla="*/ 897076 w 1061503"/>
              <a:gd name="connsiteY1" fmla="*/ 0 h 3278071"/>
              <a:gd name="connsiteX2" fmla="*/ 1061503 w 1061503"/>
              <a:gd name="connsiteY2" fmla="*/ 3254925 h 3278071"/>
              <a:gd name="connsiteX3" fmla="*/ 0 w 1061503"/>
              <a:gd name="connsiteY3" fmla="*/ 3149434 h 3278071"/>
              <a:gd name="connsiteX0" fmla="*/ 0 w 1061503"/>
              <a:gd name="connsiteY0" fmla="*/ 3149434 h 3278071"/>
              <a:gd name="connsiteX1" fmla="*/ 897076 w 1061503"/>
              <a:gd name="connsiteY1" fmla="*/ 0 h 3278071"/>
              <a:gd name="connsiteX2" fmla="*/ 1061503 w 1061503"/>
              <a:gd name="connsiteY2" fmla="*/ 3254925 h 3278071"/>
              <a:gd name="connsiteX3" fmla="*/ 0 w 1061503"/>
              <a:gd name="connsiteY3" fmla="*/ 3149434 h 3278071"/>
              <a:gd name="connsiteX0" fmla="*/ 0 w 1061503"/>
              <a:gd name="connsiteY0" fmla="*/ 3149434 h 3278071"/>
              <a:gd name="connsiteX1" fmla="*/ 897076 w 1061503"/>
              <a:gd name="connsiteY1" fmla="*/ 0 h 3278071"/>
              <a:gd name="connsiteX2" fmla="*/ 1061503 w 1061503"/>
              <a:gd name="connsiteY2" fmla="*/ 3254925 h 3278071"/>
              <a:gd name="connsiteX3" fmla="*/ 0 w 1061503"/>
              <a:gd name="connsiteY3" fmla="*/ 3149434 h 327807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061503" h="3278071">
                <a:moveTo>
                  <a:pt x="0" y="3149434"/>
                </a:moveTo>
                <a:lnTo>
                  <a:pt x="897076" y="0"/>
                </a:lnTo>
                <a:lnTo>
                  <a:pt x="1061503" y="3254925"/>
                </a:lnTo>
                <a:cubicBezTo>
                  <a:pt x="318998" y="3278071"/>
                  <a:pt x="719485" y="3228679"/>
                  <a:pt x="0" y="3149434"/>
                </a:cubicBezTo>
                <a:close/>
              </a:path>
            </a:pathLst>
          </a:custGeom>
          <a:solidFill>
            <a:srgbClr val="000000">
              <a:alpha val="0"/>
            </a:srgbClr>
          </a:solidFill>
          <a:ln>
            <a:solidFill>
              <a:srgbClr val="000000">
                <a:alpha val="0"/>
              </a:srgb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761" name="Полилиния 760">
            <a:hlinkClick r:id="rId11" action="ppaction://hlinksldjump"/>
          </p:cNvPr>
          <p:cNvSpPr/>
          <p:nvPr/>
        </p:nvSpPr>
        <p:spPr>
          <a:xfrm rot="18957135">
            <a:off x="4632683" y="3366489"/>
            <a:ext cx="1183499" cy="3252292"/>
          </a:xfrm>
          <a:custGeom>
            <a:avLst/>
            <a:gdLst>
              <a:gd name="connsiteX0" fmla="*/ 0 w 1111396"/>
              <a:gd name="connsiteY0" fmla="*/ 3146584 h 3146584"/>
              <a:gd name="connsiteX1" fmla="*/ 555698 w 1111396"/>
              <a:gd name="connsiteY1" fmla="*/ 0 h 3146584"/>
              <a:gd name="connsiteX2" fmla="*/ 1111396 w 1111396"/>
              <a:gd name="connsiteY2" fmla="*/ 3146584 h 3146584"/>
              <a:gd name="connsiteX3" fmla="*/ 0 w 1111396"/>
              <a:gd name="connsiteY3" fmla="*/ 3146584 h 3146584"/>
              <a:gd name="connsiteX0" fmla="*/ 0 w 1178136"/>
              <a:gd name="connsiteY0" fmla="*/ 3146584 h 3146728"/>
              <a:gd name="connsiteX1" fmla="*/ 555698 w 1178136"/>
              <a:gd name="connsiteY1" fmla="*/ 0 h 3146728"/>
              <a:gd name="connsiteX2" fmla="*/ 1178136 w 1178136"/>
              <a:gd name="connsiteY2" fmla="*/ 3146728 h 3146728"/>
              <a:gd name="connsiteX3" fmla="*/ 0 w 1178136"/>
              <a:gd name="connsiteY3" fmla="*/ 3146584 h 3146728"/>
              <a:gd name="connsiteX0" fmla="*/ 0 w 1309203"/>
              <a:gd name="connsiteY0" fmla="*/ 3103754 h 3146728"/>
              <a:gd name="connsiteX1" fmla="*/ 686765 w 1309203"/>
              <a:gd name="connsiteY1" fmla="*/ 0 h 3146728"/>
              <a:gd name="connsiteX2" fmla="*/ 1309203 w 1309203"/>
              <a:gd name="connsiteY2" fmla="*/ 3146728 h 3146728"/>
              <a:gd name="connsiteX3" fmla="*/ 0 w 1309203"/>
              <a:gd name="connsiteY3" fmla="*/ 3103754 h 3146728"/>
              <a:gd name="connsiteX0" fmla="*/ 0 w 1347377"/>
              <a:gd name="connsiteY0" fmla="*/ 3109325 h 3146728"/>
              <a:gd name="connsiteX1" fmla="*/ 724939 w 1347377"/>
              <a:gd name="connsiteY1" fmla="*/ 0 h 3146728"/>
              <a:gd name="connsiteX2" fmla="*/ 1347377 w 1347377"/>
              <a:gd name="connsiteY2" fmla="*/ 3146728 h 3146728"/>
              <a:gd name="connsiteX3" fmla="*/ 0 w 1347377"/>
              <a:gd name="connsiteY3" fmla="*/ 3109325 h 3146728"/>
              <a:gd name="connsiteX0" fmla="*/ 0 w 1347377"/>
              <a:gd name="connsiteY0" fmla="*/ 3109325 h 3146728"/>
              <a:gd name="connsiteX1" fmla="*/ 724939 w 1347377"/>
              <a:gd name="connsiteY1" fmla="*/ 0 h 3146728"/>
              <a:gd name="connsiteX2" fmla="*/ 1347377 w 1347377"/>
              <a:gd name="connsiteY2" fmla="*/ 3146728 h 3146728"/>
              <a:gd name="connsiteX3" fmla="*/ 674426 w 1347377"/>
              <a:gd name="connsiteY3" fmla="*/ 3123470 h 3146728"/>
              <a:gd name="connsiteX4" fmla="*/ 0 w 1347377"/>
              <a:gd name="connsiteY4" fmla="*/ 3109325 h 3146728"/>
              <a:gd name="connsiteX0" fmla="*/ 0 w 1347377"/>
              <a:gd name="connsiteY0" fmla="*/ 3109325 h 3170436"/>
              <a:gd name="connsiteX1" fmla="*/ 724939 w 1347377"/>
              <a:gd name="connsiteY1" fmla="*/ 0 h 3170436"/>
              <a:gd name="connsiteX2" fmla="*/ 1347377 w 1347377"/>
              <a:gd name="connsiteY2" fmla="*/ 3146728 h 3170436"/>
              <a:gd name="connsiteX3" fmla="*/ 710754 w 1347377"/>
              <a:gd name="connsiteY3" fmla="*/ 3170436 h 3170436"/>
              <a:gd name="connsiteX4" fmla="*/ 0 w 1347377"/>
              <a:gd name="connsiteY4" fmla="*/ 3109325 h 3170436"/>
              <a:gd name="connsiteX0" fmla="*/ 0 w 1347377"/>
              <a:gd name="connsiteY0" fmla="*/ 3109325 h 3198291"/>
              <a:gd name="connsiteX1" fmla="*/ 724939 w 1347377"/>
              <a:gd name="connsiteY1" fmla="*/ 0 h 3198291"/>
              <a:gd name="connsiteX2" fmla="*/ 1347377 w 1347377"/>
              <a:gd name="connsiteY2" fmla="*/ 3146728 h 3198291"/>
              <a:gd name="connsiteX3" fmla="*/ 737710 w 1347377"/>
              <a:gd name="connsiteY3" fmla="*/ 3198291 h 3198291"/>
              <a:gd name="connsiteX4" fmla="*/ 0 w 1347377"/>
              <a:gd name="connsiteY4" fmla="*/ 3109325 h 3198291"/>
              <a:gd name="connsiteX0" fmla="*/ 0 w 1347377"/>
              <a:gd name="connsiteY0" fmla="*/ 3109325 h 3230602"/>
              <a:gd name="connsiteX1" fmla="*/ 724939 w 1347377"/>
              <a:gd name="connsiteY1" fmla="*/ 0 h 3230602"/>
              <a:gd name="connsiteX2" fmla="*/ 1347377 w 1347377"/>
              <a:gd name="connsiteY2" fmla="*/ 3146728 h 3230602"/>
              <a:gd name="connsiteX3" fmla="*/ 737710 w 1347377"/>
              <a:gd name="connsiteY3" fmla="*/ 3198291 h 3230602"/>
              <a:gd name="connsiteX4" fmla="*/ 0 w 1347377"/>
              <a:gd name="connsiteY4" fmla="*/ 3109325 h 3230602"/>
              <a:gd name="connsiteX0" fmla="*/ 0 w 1347377"/>
              <a:gd name="connsiteY0" fmla="*/ 3109325 h 3198291"/>
              <a:gd name="connsiteX1" fmla="*/ 724939 w 1347377"/>
              <a:gd name="connsiteY1" fmla="*/ 0 h 3198291"/>
              <a:gd name="connsiteX2" fmla="*/ 1347377 w 1347377"/>
              <a:gd name="connsiteY2" fmla="*/ 3146728 h 3198291"/>
              <a:gd name="connsiteX3" fmla="*/ 737710 w 1347377"/>
              <a:gd name="connsiteY3" fmla="*/ 3198291 h 3198291"/>
              <a:gd name="connsiteX4" fmla="*/ 0 w 1347377"/>
              <a:gd name="connsiteY4" fmla="*/ 3109325 h 3198291"/>
              <a:gd name="connsiteX0" fmla="*/ 0 w 1347377"/>
              <a:gd name="connsiteY0" fmla="*/ 3109325 h 3212766"/>
              <a:gd name="connsiteX1" fmla="*/ 724939 w 1347377"/>
              <a:gd name="connsiteY1" fmla="*/ 0 h 3212766"/>
              <a:gd name="connsiteX2" fmla="*/ 1347377 w 1347377"/>
              <a:gd name="connsiteY2" fmla="*/ 3146728 h 3212766"/>
              <a:gd name="connsiteX3" fmla="*/ 737710 w 1347377"/>
              <a:gd name="connsiteY3" fmla="*/ 3198291 h 3212766"/>
              <a:gd name="connsiteX4" fmla="*/ 0 w 1347377"/>
              <a:gd name="connsiteY4" fmla="*/ 3109325 h 3212766"/>
              <a:gd name="connsiteX0" fmla="*/ 0 w 1347377"/>
              <a:gd name="connsiteY0" fmla="*/ 3109325 h 3198291"/>
              <a:gd name="connsiteX1" fmla="*/ 724939 w 1347377"/>
              <a:gd name="connsiteY1" fmla="*/ 0 h 3198291"/>
              <a:gd name="connsiteX2" fmla="*/ 1347377 w 1347377"/>
              <a:gd name="connsiteY2" fmla="*/ 3146728 h 3198291"/>
              <a:gd name="connsiteX3" fmla="*/ 737710 w 1347377"/>
              <a:gd name="connsiteY3" fmla="*/ 3198291 h 3198291"/>
              <a:gd name="connsiteX4" fmla="*/ 0 w 1347377"/>
              <a:gd name="connsiteY4" fmla="*/ 3109325 h 3198291"/>
              <a:gd name="connsiteX0" fmla="*/ 0 w 1347377"/>
              <a:gd name="connsiteY0" fmla="*/ 3109325 h 3215130"/>
              <a:gd name="connsiteX1" fmla="*/ 724939 w 1347377"/>
              <a:gd name="connsiteY1" fmla="*/ 0 h 3215130"/>
              <a:gd name="connsiteX2" fmla="*/ 1347377 w 1347377"/>
              <a:gd name="connsiteY2" fmla="*/ 3146728 h 3215130"/>
              <a:gd name="connsiteX3" fmla="*/ 737710 w 1347377"/>
              <a:gd name="connsiteY3" fmla="*/ 3198291 h 3215130"/>
              <a:gd name="connsiteX4" fmla="*/ 0 w 1347377"/>
              <a:gd name="connsiteY4" fmla="*/ 3109325 h 3215130"/>
              <a:gd name="connsiteX0" fmla="*/ 0 w 1347377"/>
              <a:gd name="connsiteY0" fmla="*/ 3109325 h 3198291"/>
              <a:gd name="connsiteX1" fmla="*/ 724939 w 1347377"/>
              <a:gd name="connsiteY1" fmla="*/ 0 h 3198291"/>
              <a:gd name="connsiteX2" fmla="*/ 1347377 w 1347377"/>
              <a:gd name="connsiteY2" fmla="*/ 3146728 h 3198291"/>
              <a:gd name="connsiteX3" fmla="*/ 737710 w 1347377"/>
              <a:gd name="connsiteY3" fmla="*/ 3198291 h 3198291"/>
              <a:gd name="connsiteX4" fmla="*/ 0 w 1347377"/>
              <a:gd name="connsiteY4" fmla="*/ 3109325 h 3198291"/>
              <a:gd name="connsiteX0" fmla="*/ 0 w 1283479"/>
              <a:gd name="connsiteY0" fmla="*/ 3109325 h 3198291"/>
              <a:gd name="connsiteX1" fmla="*/ 724939 w 1283479"/>
              <a:gd name="connsiteY1" fmla="*/ 0 h 3198291"/>
              <a:gd name="connsiteX2" fmla="*/ 1283479 w 1283479"/>
              <a:gd name="connsiteY2" fmla="*/ 3134025 h 3198291"/>
              <a:gd name="connsiteX3" fmla="*/ 737710 w 1283479"/>
              <a:gd name="connsiteY3" fmla="*/ 3198291 h 3198291"/>
              <a:gd name="connsiteX4" fmla="*/ 0 w 1283479"/>
              <a:gd name="connsiteY4" fmla="*/ 3109325 h 3198291"/>
              <a:gd name="connsiteX0" fmla="*/ 0 w 1283479"/>
              <a:gd name="connsiteY0" fmla="*/ 3109325 h 3225582"/>
              <a:gd name="connsiteX1" fmla="*/ 724939 w 1283479"/>
              <a:gd name="connsiteY1" fmla="*/ 0 h 3225582"/>
              <a:gd name="connsiteX2" fmla="*/ 1283479 w 1283479"/>
              <a:gd name="connsiteY2" fmla="*/ 3134025 h 3225582"/>
              <a:gd name="connsiteX3" fmla="*/ 737710 w 1283479"/>
              <a:gd name="connsiteY3" fmla="*/ 3198291 h 3225582"/>
              <a:gd name="connsiteX4" fmla="*/ 0 w 1283479"/>
              <a:gd name="connsiteY4" fmla="*/ 3109325 h 3225582"/>
              <a:gd name="connsiteX0" fmla="*/ 0 w 1283479"/>
              <a:gd name="connsiteY0" fmla="*/ 3109325 h 3234197"/>
              <a:gd name="connsiteX1" fmla="*/ 724939 w 1283479"/>
              <a:gd name="connsiteY1" fmla="*/ 0 h 3234197"/>
              <a:gd name="connsiteX2" fmla="*/ 1283479 w 1283479"/>
              <a:gd name="connsiteY2" fmla="*/ 3134025 h 3234197"/>
              <a:gd name="connsiteX3" fmla="*/ 737710 w 1283479"/>
              <a:gd name="connsiteY3" fmla="*/ 3198291 h 3234197"/>
              <a:gd name="connsiteX4" fmla="*/ 0 w 1283479"/>
              <a:gd name="connsiteY4" fmla="*/ 3109325 h 3234197"/>
              <a:gd name="connsiteX0" fmla="*/ 0 w 1310712"/>
              <a:gd name="connsiteY0" fmla="*/ 3040637 h 3234197"/>
              <a:gd name="connsiteX1" fmla="*/ 752172 w 1310712"/>
              <a:gd name="connsiteY1" fmla="*/ 0 h 3234197"/>
              <a:gd name="connsiteX2" fmla="*/ 1310712 w 1310712"/>
              <a:gd name="connsiteY2" fmla="*/ 3134025 h 3234197"/>
              <a:gd name="connsiteX3" fmla="*/ 764943 w 1310712"/>
              <a:gd name="connsiteY3" fmla="*/ 3198291 h 3234197"/>
              <a:gd name="connsiteX4" fmla="*/ 0 w 1310712"/>
              <a:gd name="connsiteY4" fmla="*/ 3040637 h 3234197"/>
              <a:gd name="connsiteX0" fmla="*/ 0 w 1332319"/>
              <a:gd name="connsiteY0" fmla="*/ 3059787 h 3234197"/>
              <a:gd name="connsiteX1" fmla="*/ 773779 w 1332319"/>
              <a:gd name="connsiteY1" fmla="*/ 0 h 3234197"/>
              <a:gd name="connsiteX2" fmla="*/ 1332319 w 1332319"/>
              <a:gd name="connsiteY2" fmla="*/ 3134025 h 3234197"/>
              <a:gd name="connsiteX3" fmla="*/ 786550 w 1332319"/>
              <a:gd name="connsiteY3" fmla="*/ 3198291 h 3234197"/>
              <a:gd name="connsiteX4" fmla="*/ 0 w 1332319"/>
              <a:gd name="connsiteY4" fmla="*/ 3059787 h 3234197"/>
              <a:gd name="connsiteX0" fmla="*/ 0 w 1332319"/>
              <a:gd name="connsiteY0" fmla="*/ 3059787 h 3234197"/>
              <a:gd name="connsiteX1" fmla="*/ 773779 w 1332319"/>
              <a:gd name="connsiteY1" fmla="*/ 0 h 3234197"/>
              <a:gd name="connsiteX2" fmla="*/ 1332319 w 1332319"/>
              <a:gd name="connsiteY2" fmla="*/ 3134025 h 3234197"/>
              <a:gd name="connsiteX3" fmla="*/ 786550 w 1332319"/>
              <a:gd name="connsiteY3" fmla="*/ 3198291 h 3234197"/>
              <a:gd name="connsiteX4" fmla="*/ 0 w 1332319"/>
              <a:gd name="connsiteY4" fmla="*/ 3059787 h 3234197"/>
              <a:gd name="connsiteX0" fmla="*/ 0 w 1332319"/>
              <a:gd name="connsiteY0" fmla="*/ 3059787 h 3234197"/>
              <a:gd name="connsiteX1" fmla="*/ 773779 w 1332319"/>
              <a:gd name="connsiteY1" fmla="*/ 0 h 3234197"/>
              <a:gd name="connsiteX2" fmla="*/ 1332319 w 1332319"/>
              <a:gd name="connsiteY2" fmla="*/ 3134025 h 3234197"/>
              <a:gd name="connsiteX3" fmla="*/ 786550 w 1332319"/>
              <a:gd name="connsiteY3" fmla="*/ 3198291 h 3234197"/>
              <a:gd name="connsiteX4" fmla="*/ 0 w 1332319"/>
              <a:gd name="connsiteY4" fmla="*/ 3059787 h 3234197"/>
              <a:gd name="connsiteX0" fmla="*/ 0 w 1332319"/>
              <a:gd name="connsiteY0" fmla="*/ 3059787 h 3234197"/>
              <a:gd name="connsiteX1" fmla="*/ 773779 w 1332319"/>
              <a:gd name="connsiteY1" fmla="*/ 0 h 3234197"/>
              <a:gd name="connsiteX2" fmla="*/ 1332319 w 1332319"/>
              <a:gd name="connsiteY2" fmla="*/ 3134025 h 3234197"/>
              <a:gd name="connsiteX3" fmla="*/ 786550 w 1332319"/>
              <a:gd name="connsiteY3" fmla="*/ 3198291 h 3234197"/>
              <a:gd name="connsiteX4" fmla="*/ 0 w 1332319"/>
              <a:gd name="connsiteY4" fmla="*/ 3059787 h 3234197"/>
              <a:gd name="connsiteX0" fmla="*/ 0 w 1332319"/>
              <a:gd name="connsiteY0" fmla="*/ 3059787 h 3198291"/>
              <a:gd name="connsiteX1" fmla="*/ 773779 w 1332319"/>
              <a:gd name="connsiteY1" fmla="*/ 0 h 3198291"/>
              <a:gd name="connsiteX2" fmla="*/ 1332319 w 1332319"/>
              <a:gd name="connsiteY2" fmla="*/ 3134025 h 3198291"/>
              <a:gd name="connsiteX3" fmla="*/ 786550 w 1332319"/>
              <a:gd name="connsiteY3" fmla="*/ 3198291 h 3198291"/>
              <a:gd name="connsiteX4" fmla="*/ 0 w 1332319"/>
              <a:gd name="connsiteY4" fmla="*/ 3059787 h 3198291"/>
              <a:gd name="connsiteX0" fmla="*/ 0 w 1332319"/>
              <a:gd name="connsiteY0" fmla="*/ 3059787 h 3225168"/>
              <a:gd name="connsiteX1" fmla="*/ 773779 w 1332319"/>
              <a:gd name="connsiteY1" fmla="*/ 0 h 3225168"/>
              <a:gd name="connsiteX2" fmla="*/ 1332319 w 1332319"/>
              <a:gd name="connsiteY2" fmla="*/ 3134025 h 3225168"/>
              <a:gd name="connsiteX3" fmla="*/ 786550 w 1332319"/>
              <a:gd name="connsiteY3" fmla="*/ 3198291 h 3225168"/>
              <a:gd name="connsiteX4" fmla="*/ 0 w 1332319"/>
              <a:gd name="connsiteY4" fmla="*/ 3059787 h 3225168"/>
              <a:gd name="connsiteX0" fmla="*/ 0 w 1332319"/>
              <a:gd name="connsiteY0" fmla="*/ 3059787 h 3230611"/>
              <a:gd name="connsiteX1" fmla="*/ 773779 w 1332319"/>
              <a:gd name="connsiteY1" fmla="*/ 0 h 3230611"/>
              <a:gd name="connsiteX2" fmla="*/ 1332319 w 1332319"/>
              <a:gd name="connsiteY2" fmla="*/ 3134025 h 3230611"/>
              <a:gd name="connsiteX3" fmla="*/ 786550 w 1332319"/>
              <a:gd name="connsiteY3" fmla="*/ 3198291 h 3230611"/>
              <a:gd name="connsiteX4" fmla="*/ 0 w 1332319"/>
              <a:gd name="connsiteY4" fmla="*/ 3059787 h 3230611"/>
              <a:gd name="connsiteX0" fmla="*/ 0 w 1673952"/>
              <a:gd name="connsiteY0" fmla="*/ 3063894 h 3230611"/>
              <a:gd name="connsiteX1" fmla="*/ 1115412 w 1673952"/>
              <a:gd name="connsiteY1" fmla="*/ 0 h 3230611"/>
              <a:gd name="connsiteX2" fmla="*/ 1673952 w 1673952"/>
              <a:gd name="connsiteY2" fmla="*/ 3134025 h 3230611"/>
              <a:gd name="connsiteX3" fmla="*/ 1128183 w 1673952"/>
              <a:gd name="connsiteY3" fmla="*/ 3198291 h 3230611"/>
              <a:gd name="connsiteX4" fmla="*/ 0 w 1673952"/>
              <a:gd name="connsiteY4" fmla="*/ 3063894 h 3230611"/>
              <a:gd name="connsiteX0" fmla="*/ 0 w 1673952"/>
              <a:gd name="connsiteY0" fmla="*/ 3063894 h 3644674"/>
              <a:gd name="connsiteX1" fmla="*/ 1115412 w 1673952"/>
              <a:gd name="connsiteY1" fmla="*/ 0 h 3644674"/>
              <a:gd name="connsiteX2" fmla="*/ 1673952 w 1673952"/>
              <a:gd name="connsiteY2" fmla="*/ 3134025 h 3644674"/>
              <a:gd name="connsiteX3" fmla="*/ 0 w 1673952"/>
              <a:gd name="connsiteY3" fmla="*/ 3063894 h 3644674"/>
              <a:gd name="connsiteX0" fmla="*/ 0 w 1115412"/>
              <a:gd name="connsiteY0" fmla="*/ 3063894 h 3733357"/>
              <a:gd name="connsiteX1" fmla="*/ 1115412 w 1115412"/>
              <a:gd name="connsiteY1" fmla="*/ 0 h 3733357"/>
              <a:gd name="connsiteX2" fmla="*/ 563987 w 1115412"/>
              <a:gd name="connsiteY2" fmla="*/ 3222708 h 3733357"/>
              <a:gd name="connsiteX3" fmla="*/ 0 w 1115412"/>
              <a:gd name="connsiteY3" fmla="*/ 3063894 h 3733357"/>
              <a:gd name="connsiteX0" fmla="*/ 0 w 1115412"/>
              <a:gd name="connsiteY0" fmla="*/ 3063894 h 3586231"/>
              <a:gd name="connsiteX1" fmla="*/ 1115412 w 1115412"/>
              <a:gd name="connsiteY1" fmla="*/ 0 h 3586231"/>
              <a:gd name="connsiteX2" fmla="*/ 563987 w 1115412"/>
              <a:gd name="connsiteY2" fmla="*/ 3222708 h 3586231"/>
              <a:gd name="connsiteX3" fmla="*/ 0 w 1115412"/>
              <a:gd name="connsiteY3" fmla="*/ 3063894 h 3586231"/>
              <a:gd name="connsiteX0" fmla="*/ 0 w 1115412"/>
              <a:gd name="connsiteY0" fmla="*/ 3063894 h 3252292"/>
              <a:gd name="connsiteX1" fmla="*/ 1115412 w 1115412"/>
              <a:gd name="connsiteY1" fmla="*/ 0 h 3252292"/>
              <a:gd name="connsiteX2" fmla="*/ 563987 w 1115412"/>
              <a:gd name="connsiteY2" fmla="*/ 3222708 h 3252292"/>
              <a:gd name="connsiteX3" fmla="*/ 0 w 1115412"/>
              <a:gd name="connsiteY3" fmla="*/ 3063894 h 3252292"/>
              <a:gd name="connsiteX0" fmla="*/ 0 w 1115412"/>
              <a:gd name="connsiteY0" fmla="*/ 3063894 h 3252292"/>
              <a:gd name="connsiteX1" fmla="*/ 1115412 w 1115412"/>
              <a:gd name="connsiteY1" fmla="*/ 0 h 3252292"/>
              <a:gd name="connsiteX2" fmla="*/ 563987 w 1115412"/>
              <a:gd name="connsiteY2" fmla="*/ 3222708 h 3252292"/>
              <a:gd name="connsiteX3" fmla="*/ 0 w 1115412"/>
              <a:gd name="connsiteY3" fmla="*/ 3063894 h 3252292"/>
              <a:gd name="connsiteX0" fmla="*/ 0 w 1115412"/>
              <a:gd name="connsiteY0" fmla="*/ 3063894 h 3252292"/>
              <a:gd name="connsiteX1" fmla="*/ 1115412 w 1115412"/>
              <a:gd name="connsiteY1" fmla="*/ 0 h 3252292"/>
              <a:gd name="connsiteX2" fmla="*/ 563987 w 1115412"/>
              <a:gd name="connsiteY2" fmla="*/ 3222708 h 3252292"/>
              <a:gd name="connsiteX3" fmla="*/ 0 w 1115412"/>
              <a:gd name="connsiteY3" fmla="*/ 3063894 h 3252292"/>
              <a:gd name="connsiteX0" fmla="*/ 0 w 1115412"/>
              <a:gd name="connsiteY0" fmla="*/ 3063894 h 3252292"/>
              <a:gd name="connsiteX1" fmla="*/ 1115412 w 1115412"/>
              <a:gd name="connsiteY1" fmla="*/ 0 h 3252292"/>
              <a:gd name="connsiteX2" fmla="*/ 563987 w 1115412"/>
              <a:gd name="connsiteY2" fmla="*/ 3222708 h 3252292"/>
              <a:gd name="connsiteX3" fmla="*/ 0 w 1115412"/>
              <a:gd name="connsiteY3" fmla="*/ 3063894 h 3252292"/>
              <a:gd name="connsiteX0" fmla="*/ 0 w 1115412"/>
              <a:gd name="connsiteY0" fmla="*/ 3063894 h 3252292"/>
              <a:gd name="connsiteX1" fmla="*/ 1115412 w 1115412"/>
              <a:gd name="connsiteY1" fmla="*/ 0 h 3252292"/>
              <a:gd name="connsiteX2" fmla="*/ 563987 w 1115412"/>
              <a:gd name="connsiteY2" fmla="*/ 3222708 h 3252292"/>
              <a:gd name="connsiteX3" fmla="*/ 0 w 1115412"/>
              <a:gd name="connsiteY3" fmla="*/ 3063894 h 3252292"/>
              <a:gd name="connsiteX0" fmla="*/ 0 w 1115412"/>
              <a:gd name="connsiteY0" fmla="*/ 3063894 h 3252292"/>
              <a:gd name="connsiteX1" fmla="*/ 1115412 w 1115412"/>
              <a:gd name="connsiteY1" fmla="*/ 0 h 3252292"/>
              <a:gd name="connsiteX2" fmla="*/ 563987 w 1115412"/>
              <a:gd name="connsiteY2" fmla="*/ 3222708 h 3252292"/>
              <a:gd name="connsiteX3" fmla="*/ 0 w 1115412"/>
              <a:gd name="connsiteY3" fmla="*/ 3063894 h 325229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115412" h="3252292">
                <a:moveTo>
                  <a:pt x="0" y="3063894"/>
                </a:moveTo>
                <a:lnTo>
                  <a:pt x="1115412" y="0"/>
                </a:lnTo>
                <a:lnTo>
                  <a:pt x="563987" y="3222708"/>
                </a:lnTo>
                <a:cubicBezTo>
                  <a:pt x="61145" y="3153892"/>
                  <a:pt x="480773" y="3252292"/>
                  <a:pt x="0" y="3063894"/>
                </a:cubicBezTo>
                <a:close/>
              </a:path>
            </a:pathLst>
          </a:custGeom>
          <a:solidFill>
            <a:srgbClr val="000000">
              <a:alpha val="0"/>
            </a:srgbClr>
          </a:solidFill>
          <a:ln>
            <a:solidFill>
              <a:srgbClr val="000000">
                <a:alpha val="0"/>
              </a:srgb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762" name="Полилиния 761">
            <a:hlinkClick r:id="rId12" action="ppaction://hlinksldjump"/>
          </p:cNvPr>
          <p:cNvSpPr/>
          <p:nvPr/>
        </p:nvSpPr>
        <p:spPr>
          <a:xfrm rot="2285747">
            <a:off x="2484694" y="2920484"/>
            <a:ext cx="1570247" cy="3301697"/>
          </a:xfrm>
          <a:custGeom>
            <a:avLst/>
            <a:gdLst>
              <a:gd name="connsiteX0" fmla="*/ 0 w 1111396"/>
              <a:gd name="connsiteY0" fmla="*/ 3146584 h 3146584"/>
              <a:gd name="connsiteX1" fmla="*/ 555698 w 1111396"/>
              <a:gd name="connsiteY1" fmla="*/ 0 h 3146584"/>
              <a:gd name="connsiteX2" fmla="*/ 1111396 w 1111396"/>
              <a:gd name="connsiteY2" fmla="*/ 3146584 h 3146584"/>
              <a:gd name="connsiteX3" fmla="*/ 0 w 1111396"/>
              <a:gd name="connsiteY3" fmla="*/ 3146584 h 3146584"/>
              <a:gd name="connsiteX0" fmla="*/ 0 w 1178136"/>
              <a:gd name="connsiteY0" fmla="*/ 3146584 h 3146728"/>
              <a:gd name="connsiteX1" fmla="*/ 555698 w 1178136"/>
              <a:gd name="connsiteY1" fmla="*/ 0 h 3146728"/>
              <a:gd name="connsiteX2" fmla="*/ 1178136 w 1178136"/>
              <a:gd name="connsiteY2" fmla="*/ 3146728 h 3146728"/>
              <a:gd name="connsiteX3" fmla="*/ 0 w 1178136"/>
              <a:gd name="connsiteY3" fmla="*/ 3146584 h 3146728"/>
              <a:gd name="connsiteX0" fmla="*/ 0 w 1309203"/>
              <a:gd name="connsiteY0" fmla="*/ 3103754 h 3146728"/>
              <a:gd name="connsiteX1" fmla="*/ 686765 w 1309203"/>
              <a:gd name="connsiteY1" fmla="*/ 0 h 3146728"/>
              <a:gd name="connsiteX2" fmla="*/ 1309203 w 1309203"/>
              <a:gd name="connsiteY2" fmla="*/ 3146728 h 3146728"/>
              <a:gd name="connsiteX3" fmla="*/ 0 w 1309203"/>
              <a:gd name="connsiteY3" fmla="*/ 3103754 h 3146728"/>
              <a:gd name="connsiteX0" fmla="*/ 0 w 1347377"/>
              <a:gd name="connsiteY0" fmla="*/ 3109325 h 3146728"/>
              <a:gd name="connsiteX1" fmla="*/ 724939 w 1347377"/>
              <a:gd name="connsiteY1" fmla="*/ 0 h 3146728"/>
              <a:gd name="connsiteX2" fmla="*/ 1347377 w 1347377"/>
              <a:gd name="connsiteY2" fmla="*/ 3146728 h 3146728"/>
              <a:gd name="connsiteX3" fmla="*/ 0 w 1347377"/>
              <a:gd name="connsiteY3" fmla="*/ 3109325 h 3146728"/>
              <a:gd name="connsiteX0" fmla="*/ 0 w 1347377"/>
              <a:gd name="connsiteY0" fmla="*/ 3109325 h 3146728"/>
              <a:gd name="connsiteX1" fmla="*/ 724939 w 1347377"/>
              <a:gd name="connsiteY1" fmla="*/ 0 h 3146728"/>
              <a:gd name="connsiteX2" fmla="*/ 1347377 w 1347377"/>
              <a:gd name="connsiteY2" fmla="*/ 3146728 h 3146728"/>
              <a:gd name="connsiteX3" fmla="*/ 674426 w 1347377"/>
              <a:gd name="connsiteY3" fmla="*/ 3123470 h 3146728"/>
              <a:gd name="connsiteX4" fmla="*/ 0 w 1347377"/>
              <a:gd name="connsiteY4" fmla="*/ 3109325 h 3146728"/>
              <a:gd name="connsiteX0" fmla="*/ 0 w 1347377"/>
              <a:gd name="connsiteY0" fmla="*/ 3109325 h 3170436"/>
              <a:gd name="connsiteX1" fmla="*/ 724939 w 1347377"/>
              <a:gd name="connsiteY1" fmla="*/ 0 h 3170436"/>
              <a:gd name="connsiteX2" fmla="*/ 1347377 w 1347377"/>
              <a:gd name="connsiteY2" fmla="*/ 3146728 h 3170436"/>
              <a:gd name="connsiteX3" fmla="*/ 710754 w 1347377"/>
              <a:gd name="connsiteY3" fmla="*/ 3170436 h 3170436"/>
              <a:gd name="connsiteX4" fmla="*/ 0 w 1347377"/>
              <a:gd name="connsiteY4" fmla="*/ 3109325 h 3170436"/>
              <a:gd name="connsiteX0" fmla="*/ 0 w 1347377"/>
              <a:gd name="connsiteY0" fmla="*/ 3109325 h 3198291"/>
              <a:gd name="connsiteX1" fmla="*/ 724939 w 1347377"/>
              <a:gd name="connsiteY1" fmla="*/ 0 h 3198291"/>
              <a:gd name="connsiteX2" fmla="*/ 1347377 w 1347377"/>
              <a:gd name="connsiteY2" fmla="*/ 3146728 h 3198291"/>
              <a:gd name="connsiteX3" fmla="*/ 737710 w 1347377"/>
              <a:gd name="connsiteY3" fmla="*/ 3198291 h 3198291"/>
              <a:gd name="connsiteX4" fmla="*/ 0 w 1347377"/>
              <a:gd name="connsiteY4" fmla="*/ 3109325 h 3198291"/>
              <a:gd name="connsiteX0" fmla="*/ 0 w 1347377"/>
              <a:gd name="connsiteY0" fmla="*/ 3109325 h 3230602"/>
              <a:gd name="connsiteX1" fmla="*/ 724939 w 1347377"/>
              <a:gd name="connsiteY1" fmla="*/ 0 h 3230602"/>
              <a:gd name="connsiteX2" fmla="*/ 1347377 w 1347377"/>
              <a:gd name="connsiteY2" fmla="*/ 3146728 h 3230602"/>
              <a:gd name="connsiteX3" fmla="*/ 737710 w 1347377"/>
              <a:gd name="connsiteY3" fmla="*/ 3198291 h 3230602"/>
              <a:gd name="connsiteX4" fmla="*/ 0 w 1347377"/>
              <a:gd name="connsiteY4" fmla="*/ 3109325 h 3230602"/>
              <a:gd name="connsiteX0" fmla="*/ 0 w 1347377"/>
              <a:gd name="connsiteY0" fmla="*/ 3109325 h 3198291"/>
              <a:gd name="connsiteX1" fmla="*/ 724939 w 1347377"/>
              <a:gd name="connsiteY1" fmla="*/ 0 h 3198291"/>
              <a:gd name="connsiteX2" fmla="*/ 1347377 w 1347377"/>
              <a:gd name="connsiteY2" fmla="*/ 3146728 h 3198291"/>
              <a:gd name="connsiteX3" fmla="*/ 737710 w 1347377"/>
              <a:gd name="connsiteY3" fmla="*/ 3198291 h 3198291"/>
              <a:gd name="connsiteX4" fmla="*/ 0 w 1347377"/>
              <a:gd name="connsiteY4" fmla="*/ 3109325 h 3198291"/>
              <a:gd name="connsiteX0" fmla="*/ 0 w 1347377"/>
              <a:gd name="connsiteY0" fmla="*/ 3109325 h 3212766"/>
              <a:gd name="connsiteX1" fmla="*/ 724939 w 1347377"/>
              <a:gd name="connsiteY1" fmla="*/ 0 h 3212766"/>
              <a:gd name="connsiteX2" fmla="*/ 1347377 w 1347377"/>
              <a:gd name="connsiteY2" fmla="*/ 3146728 h 3212766"/>
              <a:gd name="connsiteX3" fmla="*/ 737710 w 1347377"/>
              <a:gd name="connsiteY3" fmla="*/ 3198291 h 3212766"/>
              <a:gd name="connsiteX4" fmla="*/ 0 w 1347377"/>
              <a:gd name="connsiteY4" fmla="*/ 3109325 h 3212766"/>
              <a:gd name="connsiteX0" fmla="*/ 0 w 1347377"/>
              <a:gd name="connsiteY0" fmla="*/ 3109325 h 3198291"/>
              <a:gd name="connsiteX1" fmla="*/ 724939 w 1347377"/>
              <a:gd name="connsiteY1" fmla="*/ 0 h 3198291"/>
              <a:gd name="connsiteX2" fmla="*/ 1347377 w 1347377"/>
              <a:gd name="connsiteY2" fmla="*/ 3146728 h 3198291"/>
              <a:gd name="connsiteX3" fmla="*/ 737710 w 1347377"/>
              <a:gd name="connsiteY3" fmla="*/ 3198291 h 3198291"/>
              <a:gd name="connsiteX4" fmla="*/ 0 w 1347377"/>
              <a:gd name="connsiteY4" fmla="*/ 3109325 h 3198291"/>
              <a:gd name="connsiteX0" fmla="*/ 0 w 1347377"/>
              <a:gd name="connsiteY0" fmla="*/ 3109325 h 3215130"/>
              <a:gd name="connsiteX1" fmla="*/ 724939 w 1347377"/>
              <a:gd name="connsiteY1" fmla="*/ 0 h 3215130"/>
              <a:gd name="connsiteX2" fmla="*/ 1347377 w 1347377"/>
              <a:gd name="connsiteY2" fmla="*/ 3146728 h 3215130"/>
              <a:gd name="connsiteX3" fmla="*/ 737710 w 1347377"/>
              <a:gd name="connsiteY3" fmla="*/ 3198291 h 3215130"/>
              <a:gd name="connsiteX4" fmla="*/ 0 w 1347377"/>
              <a:gd name="connsiteY4" fmla="*/ 3109325 h 3215130"/>
              <a:gd name="connsiteX0" fmla="*/ 0 w 1347377"/>
              <a:gd name="connsiteY0" fmla="*/ 3109325 h 3198291"/>
              <a:gd name="connsiteX1" fmla="*/ 724939 w 1347377"/>
              <a:gd name="connsiteY1" fmla="*/ 0 h 3198291"/>
              <a:gd name="connsiteX2" fmla="*/ 1347377 w 1347377"/>
              <a:gd name="connsiteY2" fmla="*/ 3146728 h 3198291"/>
              <a:gd name="connsiteX3" fmla="*/ 737710 w 1347377"/>
              <a:gd name="connsiteY3" fmla="*/ 3198291 h 3198291"/>
              <a:gd name="connsiteX4" fmla="*/ 0 w 1347377"/>
              <a:gd name="connsiteY4" fmla="*/ 3109325 h 3198291"/>
              <a:gd name="connsiteX0" fmla="*/ 0 w 1283479"/>
              <a:gd name="connsiteY0" fmla="*/ 3109325 h 3198291"/>
              <a:gd name="connsiteX1" fmla="*/ 724939 w 1283479"/>
              <a:gd name="connsiteY1" fmla="*/ 0 h 3198291"/>
              <a:gd name="connsiteX2" fmla="*/ 1283479 w 1283479"/>
              <a:gd name="connsiteY2" fmla="*/ 3134025 h 3198291"/>
              <a:gd name="connsiteX3" fmla="*/ 737710 w 1283479"/>
              <a:gd name="connsiteY3" fmla="*/ 3198291 h 3198291"/>
              <a:gd name="connsiteX4" fmla="*/ 0 w 1283479"/>
              <a:gd name="connsiteY4" fmla="*/ 3109325 h 3198291"/>
              <a:gd name="connsiteX0" fmla="*/ 0 w 1283479"/>
              <a:gd name="connsiteY0" fmla="*/ 3109325 h 3225582"/>
              <a:gd name="connsiteX1" fmla="*/ 724939 w 1283479"/>
              <a:gd name="connsiteY1" fmla="*/ 0 h 3225582"/>
              <a:gd name="connsiteX2" fmla="*/ 1283479 w 1283479"/>
              <a:gd name="connsiteY2" fmla="*/ 3134025 h 3225582"/>
              <a:gd name="connsiteX3" fmla="*/ 737710 w 1283479"/>
              <a:gd name="connsiteY3" fmla="*/ 3198291 h 3225582"/>
              <a:gd name="connsiteX4" fmla="*/ 0 w 1283479"/>
              <a:gd name="connsiteY4" fmla="*/ 3109325 h 3225582"/>
              <a:gd name="connsiteX0" fmla="*/ 0 w 1283479"/>
              <a:gd name="connsiteY0" fmla="*/ 3109325 h 3234197"/>
              <a:gd name="connsiteX1" fmla="*/ 724939 w 1283479"/>
              <a:gd name="connsiteY1" fmla="*/ 0 h 3234197"/>
              <a:gd name="connsiteX2" fmla="*/ 1283479 w 1283479"/>
              <a:gd name="connsiteY2" fmla="*/ 3134025 h 3234197"/>
              <a:gd name="connsiteX3" fmla="*/ 737710 w 1283479"/>
              <a:gd name="connsiteY3" fmla="*/ 3198291 h 3234197"/>
              <a:gd name="connsiteX4" fmla="*/ 0 w 1283479"/>
              <a:gd name="connsiteY4" fmla="*/ 3109325 h 3234197"/>
              <a:gd name="connsiteX0" fmla="*/ 0 w 1310712"/>
              <a:gd name="connsiteY0" fmla="*/ 3040637 h 3234197"/>
              <a:gd name="connsiteX1" fmla="*/ 752172 w 1310712"/>
              <a:gd name="connsiteY1" fmla="*/ 0 h 3234197"/>
              <a:gd name="connsiteX2" fmla="*/ 1310712 w 1310712"/>
              <a:gd name="connsiteY2" fmla="*/ 3134025 h 3234197"/>
              <a:gd name="connsiteX3" fmla="*/ 764943 w 1310712"/>
              <a:gd name="connsiteY3" fmla="*/ 3198291 h 3234197"/>
              <a:gd name="connsiteX4" fmla="*/ 0 w 1310712"/>
              <a:gd name="connsiteY4" fmla="*/ 3040637 h 3234197"/>
              <a:gd name="connsiteX0" fmla="*/ 0 w 1332319"/>
              <a:gd name="connsiteY0" fmla="*/ 3059787 h 3234197"/>
              <a:gd name="connsiteX1" fmla="*/ 773779 w 1332319"/>
              <a:gd name="connsiteY1" fmla="*/ 0 h 3234197"/>
              <a:gd name="connsiteX2" fmla="*/ 1332319 w 1332319"/>
              <a:gd name="connsiteY2" fmla="*/ 3134025 h 3234197"/>
              <a:gd name="connsiteX3" fmla="*/ 786550 w 1332319"/>
              <a:gd name="connsiteY3" fmla="*/ 3198291 h 3234197"/>
              <a:gd name="connsiteX4" fmla="*/ 0 w 1332319"/>
              <a:gd name="connsiteY4" fmla="*/ 3059787 h 3234197"/>
              <a:gd name="connsiteX0" fmla="*/ 0 w 1332319"/>
              <a:gd name="connsiteY0" fmla="*/ 3059787 h 3234197"/>
              <a:gd name="connsiteX1" fmla="*/ 773779 w 1332319"/>
              <a:gd name="connsiteY1" fmla="*/ 0 h 3234197"/>
              <a:gd name="connsiteX2" fmla="*/ 1332319 w 1332319"/>
              <a:gd name="connsiteY2" fmla="*/ 3134025 h 3234197"/>
              <a:gd name="connsiteX3" fmla="*/ 786550 w 1332319"/>
              <a:gd name="connsiteY3" fmla="*/ 3198291 h 3234197"/>
              <a:gd name="connsiteX4" fmla="*/ 0 w 1332319"/>
              <a:gd name="connsiteY4" fmla="*/ 3059787 h 3234197"/>
              <a:gd name="connsiteX0" fmla="*/ 0 w 1332319"/>
              <a:gd name="connsiteY0" fmla="*/ 3059787 h 3234197"/>
              <a:gd name="connsiteX1" fmla="*/ 773779 w 1332319"/>
              <a:gd name="connsiteY1" fmla="*/ 0 h 3234197"/>
              <a:gd name="connsiteX2" fmla="*/ 1332319 w 1332319"/>
              <a:gd name="connsiteY2" fmla="*/ 3134025 h 3234197"/>
              <a:gd name="connsiteX3" fmla="*/ 786550 w 1332319"/>
              <a:gd name="connsiteY3" fmla="*/ 3198291 h 3234197"/>
              <a:gd name="connsiteX4" fmla="*/ 0 w 1332319"/>
              <a:gd name="connsiteY4" fmla="*/ 3059787 h 3234197"/>
              <a:gd name="connsiteX0" fmla="*/ 0 w 1332319"/>
              <a:gd name="connsiteY0" fmla="*/ 3059787 h 3234197"/>
              <a:gd name="connsiteX1" fmla="*/ 773779 w 1332319"/>
              <a:gd name="connsiteY1" fmla="*/ 0 h 3234197"/>
              <a:gd name="connsiteX2" fmla="*/ 1332319 w 1332319"/>
              <a:gd name="connsiteY2" fmla="*/ 3134025 h 3234197"/>
              <a:gd name="connsiteX3" fmla="*/ 786550 w 1332319"/>
              <a:gd name="connsiteY3" fmla="*/ 3198291 h 3234197"/>
              <a:gd name="connsiteX4" fmla="*/ 0 w 1332319"/>
              <a:gd name="connsiteY4" fmla="*/ 3059787 h 3234197"/>
              <a:gd name="connsiteX0" fmla="*/ 0 w 1332319"/>
              <a:gd name="connsiteY0" fmla="*/ 3059787 h 3198291"/>
              <a:gd name="connsiteX1" fmla="*/ 773779 w 1332319"/>
              <a:gd name="connsiteY1" fmla="*/ 0 h 3198291"/>
              <a:gd name="connsiteX2" fmla="*/ 1332319 w 1332319"/>
              <a:gd name="connsiteY2" fmla="*/ 3134025 h 3198291"/>
              <a:gd name="connsiteX3" fmla="*/ 786550 w 1332319"/>
              <a:gd name="connsiteY3" fmla="*/ 3198291 h 3198291"/>
              <a:gd name="connsiteX4" fmla="*/ 0 w 1332319"/>
              <a:gd name="connsiteY4" fmla="*/ 3059787 h 3198291"/>
              <a:gd name="connsiteX0" fmla="*/ 0 w 1332319"/>
              <a:gd name="connsiteY0" fmla="*/ 3059787 h 3225168"/>
              <a:gd name="connsiteX1" fmla="*/ 773779 w 1332319"/>
              <a:gd name="connsiteY1" fmla="*/ 0 h 3225168"/>
              <a:gd name="connsiteX2" fmla="*/ 1332319 w 1332319"/>
              <a:gd name="connsiteY2" fmla="*/ 3134025 h 3225168"/>
              <a:gd name="connsiteX3" fmla="*/ 786550 w 1332319"/>
              <a:gd name="connsiteY3" fmla="*/ 3198291 h 3225168"/>
              <a:gd name="connsiteX4" fmla="*/ 0 w 1332319"/>
              <a:gd name="connsiteY4" fmla="*/ 3059787 h 3225168"/>
              <a:gd name="connsiteX0" fmla="*/ 0 w 1332319"/>
              <a:gd name="connsiteY0" fmla="*/ 3059787 h 3230611"/>
              <a:gd name="connsiteX1" fmla="*/ 773779 w 1332319"/>
              <a:gd name="connsiteY1" fmla="*/ 0 h 3230611"/>
              <a:gd name="connsiteX2" fmla="*/ 1332319 w 1332319"/>
              <a:gd name="connsiteY2" fmla="*/ 3134025 h 3230611"/>
              <a:gd name="connsiteX3" fmla="*/ 786550 w 1332319"/>
              <a:gd name="connsiteY3" fmla="*/ 3198291 h 3230611"/>
              <a:gd name="connsiteX4" fmla="*/ 0 w 1332319"/>
              <a:gd name="connsiteY4" fmla="*/ 3059787 h 3230611"/>
              <a:gd name="connsiteX0" fmla="*/ 0 w 1547996"/>
              <a:gd name="connsiteY0" fmla="*/ 3023831 h 3230611"/>
              <a:gd name="connsiteX1" fmla="*/ 989456 w 1547996"/>
              <a:gd name="connsiteY1" fmla="*/ 0 h 3230611"/>
              <a:gd name="connsiteX2" fmla="*/ 1547996 w 1547996"/>
              <a:gd name="connsiteY2" fmla="*/ 3134025 h 3230611"/>
              <a:gd name="connsiteX3" fmla="*/ 1002227 w 1547996"/>
              <a:gd name="connsiteY3" fmla="*/ 3198291 h 3230611"/>
              <a:gd name="connsiteX4" fmla="*/ 0 w 1547996"/>
              <a:gd name="connsiteY4" fmla="*/ 3023831 h 3230611"/>
              <a:gd name="connsiteX0" fmla="*/ 0 w 1479910"/>
              <a:gd name="connsiteY0" fmla="*/ 3023831 h 3292721"/>
              <a:gd name="connsiteX1" fmla="*/ 989456 w 1479910"/>
              <a:gd name="connsiteY1" fmla="*/ 0 h 3292721"/>
              <a:gd name="connsiteX2" fmla="*/ 1479910 w 1479910"/>
              <a:gd name="connsiteY2" fmla="*/ 3196135 h 3292721"/>
              <a:gd name="connsiteX3" fmla="*/ 1002227 w 1479910"/>
              <a:gd name="connsiteY3" fmla="*/ 3198291 h 3292721"/>
              <a:gd name="connsiteX4" fmla="*/ 0 w 1479910"/>
              <a:gd name="connsiteY4" fmla="*/ 3023831 h 3292721"/>
              <a:gd name="connsiteX0" fmla="*/ 0 w 1479910"/>
              <a:gd name="connsiteY0" fmla="*/ 3023831 h 3700107"/>
              <a:gd name="connsiteX1" fmla="*/ 989456 w 1479910"/>
              <a:gd name="connsiteY1" fmla="*/ 0 h 3700107"/>
              <a:gd name="connsiteX2" fmla="*/ 1479910 w 1479910"/>
              <a:gd name="connsiteY2" fmla="*/ 3196135 h 3700107"/>
              <a:gd name="connsiteX3" fmla="*/ 0 w 1479910"/>
              <a:gd name="connsiteY3" fmla="*/ 3023831 h 3700107"/>
              <a:gd name="connsiteX0" fmla="*/ 0 w 1479910"/>
              <a:gd name="connsiteY0" fmla="*/ 3023831 h 3556520"/>
              <a:gd name="connsiteX1" fmla="*/ 989456 w 1479910"/>
              <a:gd name="connsiteY1" fmla="*/ 0 h 3556520"/>
              <a:gd name="connsiteX2" fmla="*/ 1479910 w 1479910"/>
              <a:gd name="connsiteY2" fmla="*/ 3196135 h 3556520"/>
              <a:gd name="connsiteX3" fmla="*/ 0 w 1479910"/>
              <a:gd name="connsiteY3" fmla="*/ 3023831 h 3556520"/>
              <a:gd name="connsiteX0" fmla="*/ 0 w 1479910"/>
              <a:gd name="connsiteY0" fmla="*/ 3023831 h 3301697"/>
              <a:gd name="connsiteX1" fmla="*/ 989456 w 1479910"/>
              <a:gd name="connsiteY1" fmla="*/ 0 h 3301697"/>
              <a:gd name="connsiteX2" fmla="*/ 1479910 w 1479910"/>
              <a:gd name="connsiteY2" fmla="*/ 3196135 h 3301697"/>
              <a:gd name="connsiteX3" fmla="*/ 0 w 1479910"/>
              <a:gd name="connsiteY3" fmla="*/ 3023831 h 330169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479910" h="3301697">
                <a:moveTo>
                  <a:pt x="0" y="3023831"/>
                </a:moveTo>
                <a:lnTo>
                  <a:pt x="989456" y="0"/>
                </a:lnTo>
                <a:lnTo>
                  <a:pt x="1479910" y="3196135"/>
                </a:lnTo>
                <a:cubicBezTo>
                  <a:pt x="946669" y="3186143"/>
                  <a:pt x="864974" y="3301697"/>
                  <a:pt x="0" y="3023831"/>
                </a:cubicBezTo>
                <a:close/>
              </a:path>
            </a:pathLst>
          </a:custGeom>
          <a:solidFill>
            <a:srgbClr val="000000">
              <a:alpha val="0"/>
            </a:srgbClr>
          </a:solidFill>
          <a:ln>
            <a:solidFill>
              <a:srgbClr val="000000">
                <a:alpha val="0"/>
              </a:srgb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763" name="Полилиния 762">
            <a:hlinkClick r:id="rId13" action="ppaction://hlinksldjump"/>
          </p:cNvPr>
          <p:cNvSpPr/>
          <p:nvPr/>
        </p:nvSpPr>
        <p:spPr>
          <a:xfrm rot="576597">
            <a:off x="3135448" y="3287107"/>
            <a:ext cx="1807631" cy="3389305"/>
          </a:xfrm>
          <a:custGeom>
            <a:avLst/>
            <a:gdLst>
              <a:gd name="connsiteX0" fmla="*/ 0 w 1111396"/>
              <a:gd name="connsiteY0" fmla="*/ 3146584 h 3146584"/>
              <a:gd name="connsiteX1" fmla="*/ 555698 w 1111396"/>
              <a:gd name="connsiteY1" fmla="*/ 0 h 3146584"/>
              <a:gd name="connsiteX2" fmla="*/ 1111396 w 1111396"/>
              <a:gd name="connsiteY2" fmla="*/ 3146584 h 3146584"/>
              <a:gd name="connsiteX3" fmla="*/ 0 w 1111396"/>
              <a:gd name="connsiteY3" fmla="*/ 3146584 h 3146584"/>
              <a:gd name="connsiteX0" fmla="*/ 0 w 1178136"/>
              <a:gd name="connsiteY0" fmla="*/ 3146584 h 3146728"/>
              <a:gd name="connsiteX1" fmla="*/ 555698 w 1178136"/>
              <a:gd name="connsiteY1" fmla="*/ 0 h 3146728"/>
              <a:gd name="connsiteX2" fmla="*/ 1178136 w 1178136"/>
              <a:gd name="connsiteY2" fmla="*/ 3146728 h 3146728"/>
              <a:gd name="connsiteX3" fmla="*/ 0 w 1178136"/>
              <a:gd name="connsiteY3" fmla="*/ 3146584 h 3146728"/>
              <a:gd name="connsiteX0" fmla="*/ 0 w 1309203"/>
              <a:gd name="connsiteY0" fmla="*/ 3103754 h 3146728"/>
              <a:gd name="connsiteX1" fmla="*/ 686765 w 1309203"/>
              <a:gd name="connsiteY1" fmla="*/ 0 h 3146728"/>
              <a:gd name="connsiteX2" fmla="*/ 1309203 w 1309203"/>
              <a:gd name="connsiteY2" fmla="*/ 3146728 h 3146728"/>
              <a:gd name="connsiteX3" fmla="*/ 0 w 1309203"/>
              <a:gd name="connsiteY3" fmla="*/ 3103754 h 3146728"/>
              <a:gd name="connsiteX0" fmla="*/ 0 w 1347377"/>
              <a:gd name="connsiteY0" fmla="*/ 3109325 h 3146728"/>
              <a:gd name="connsiteX1" fmla="*/ 724939 w 1347377"/>
              <a:gd name="connsiteY1" fmla="*/ 0 h 3146728"/>
              <a:gd name="connsiteX2" fmla="*/ 1347377 w 1347377"/>
              <a:gd name="connsiteY2" fmla="*/ 3146728 h 3146728"/>
              <a:gd name="connsiteX3" fmla="*/ 0 w 1347377"/>
              <a:gd name="connsiteY3" fmla="*/ 3109325 h 3146728"/>
              <a:gd name="connsiteX0" fmla="*/ 0 w 1347377"/>
              <a:gd name="connsiteY0" fmla="*/ 3109325 h 3146728"/>
              <a:gd name="connsiteX1" fmla="*/ 724939 w 1347377"/>
              <a:gd name="connsiteY1" fmla="*/ 0 h 3146728"/>
              <a:gd name="connsiteX2" fmla="*/ 1347377 w 1347377"/>
              <a:gd name="connsiteY2" fmla="*/ 3146728 h 3146728"/>
              <a:gd name="connsiteX3" fmla="*/ 674426 w 1347377"/>
              <a:gd name="connsiteY3" fmla="*/ 3123470 h 3146728"/>
              <a:gd name="connsiteX4" fmla="*/ 0 w 1347377"/>
              <a:gd name="connsiteY4" fmla="*/ 3109325 h 3146728"/>
              <a:gd name="connsiteX0" fmla="*/ 0 w 1347377"/>
              <a:gd name="connsiteY0" fmla="*/ 3109325 h 3170436"/>
              <a:gd name="connsiteX1" fmla="*/ 724939 w 1347377"/>
              <a:gd name="connsiteY1" fmla="*/ 0 h 3170436"/>
              <a:gd name="connsiteX2" fmla="*/ 1347377 w 1347377"/>
              <a:gd name="connsiteY2" fmla="*/ 3146728 h 3170436"/>
              <a:gd name="connsiteX3" fmla="*/ 710754 w 1347377"/>
              <a:gd name="connsiteY3" fmla="*/ 3170436 h 3170436"/>
              <a:gd name="connsiteX4" fmla="*/ 0 w 1347377"/>
              <a:gd name="connsiteY4" fmla="*/ 3109325 h 3170436"/>
              <a:gd name="connsiteX0" fmla="*/ 0 w 1347377"/>
              <a:gd name="connsiteY0" fmla="*/ 3109325 h 3198291"/>
              <a:gd name="connsiteX1" fmla="*/ 724939 w 1347377"/>
              <a:gd name="connsiteY1" fmla="*/ 0 h 3198291"/>
              <a:gd name="connsiteX2" fmla="*/ 1347377 w 1347377"/>
              <a:gd name="connsiteY2" fmla="*/ 3146728 h 3198291"/>
              <a:gd name="connsiteX3" fmla="*/ 737710 w 1347377"/>
              <a:gd name="connsiteY3" fmla="*/ 3198291 h 3198291"/>
              <a:gd name="connsiteX4" fmla="*/ 0 w 1347377"/>
              <a:gd name="connsiteY4" fmla="*/ 3109325 h 3198291"/>
              <a:gd name="connsiteX0" fmla="*/ 0 w 1347377"/>
              <a:gd name="connsiteY0" fmla="*/ 3109325 h 3230602"/>
              <a:gd name="connsiteX1" fmla="*/ 724939 w 1347377"/>
              <a:gd name="connsiteY1" fmla="*/ 0 h 3230602"/>
              <a:gd name="connsiteX2" fmla="*/ 1347377 w 1347377"/>
              <a:gd name="connsiteY2" fmla="*/ 3146728 h 3230602"/>
              <a:gd name="connsiteX3" fmla="*/ 737710 w 1347377"/>
              <a:gd name="connsiteY3" fmla="*/ 3198291 h 3230602"/>
              <a:gd name="connsiteX4" fmla="*/ 0 w 1347377"/>
              <a:gd name="connsiteY4" fmla="*/ 3109325 h 3230602"/>
              <a:gd name="connsiteX0" fmla="*/ 0 w 1347377"/>
              <a:gd name="connsiteY0" fmla="*/ 3109325 h 3198291"/>
              <a:gd name="connsiteX1" fmla="*/ 724939 w 1347377"/>
              <a:gd name="connsiteY1" fmla="*/ 0 h 3198291"/>
              <a:gd name="connsiteX2" fmla="*/ 1347377 w 1347377"/>
              <a:gd name="connsiteY2" fmla="*/ 3146728 h 3198291"/>
              <a:gd name="connsiteX3" fmla="*/ 737710 w 1347377"/>
              <a:gd name="connsiteY3" fmla="*/ 3198291 h 3198291"/>
              <a:gd name="connsiteX4" fmla="*/ 0 w 1347377"/>
              <a:gd name="connsiteY4" fmla="*/ 3109325 h 3198291"/>
              <a:gd name="connsiteX0" fmla="*/ 0 w 1347377"/>
              <a:gd name="connsiteY0" fmla="*/ 3109325 h 3212766"/>
              <a:gd name="connsiteX1" fmla="*/ 724939 w 1347377"/>
              <a:gd name="connsiteY1" fmla="*/ 0 h 3212766"/>
              <a:gd name="connsiteX2" fmla="*/ 1347377 w 1347377"/>
              <a:gd name="connsiteY2" fmla="*/ 3146728 h 3212766"/>
              <a:gd name="connsiteX3" fmla="*/ 737710 w 1347377"/>
              <a:gd name="connsiteY3" fmla="*/ 3198291 h 3212766"/>
              <a:gd name="connsiteX4" fmla="*/ 0 w 1347377"/>
              <a:gd name="connsiteY4" fmla="*/ 3109325 h 3212766"/>
              <a:gd name="connsiteX0" fmla="*/ 0 w 1347377"/>
              <a:gd name="connsiteY0" fmla="*/ 3109325 h 3198291"/>
              <a:gd name="connsiteX1" fmla="*/ 724939 w 1347377"/>
              <a:gd name="connsiteY1" fmla="*/ 0 h 3198291"/>
              <a:gd name="connsiteX2" fmla="*/ 1347377 w 1347377"/>
              <a:gd name="connsiteY2" fmla="*/ 3146728 h 3198291"/>
              <a:gd name="connsiteX3" fmla="*/ 737710 w 1347377"/>
              <a:gd name="connsiteY3" fmla="*/ 3198291 h 3198291"/>
              <a:gd name="connsiteX4" fmla="*/ 0 w 1347377"/>
              <a:gd name="connsiteY4" fmla="*/ 3109325 h 3198291"/>
              <a:gd name="connsiteX0" fmla="*/ 0 w 1347377"/>
              <a:gd name="connsiteY0" fmla="*/ 3109325 h 3215130"/>
              <a:gd name="connsiteX1" fmla="*/ 724939 w 1347377"/>
              <a:gd name="connsiteY1" fmla="*/ 0 h 3215130"/>
              <a:gd name="connsiteX2" fmla="*/ 1347377 w 1347377"/>
              <a:gd name="connsiteY2" fmla="*/ 3146728 h 3215130"/>
              <a:gd name="connsiteX3" fmla="*/ 737710 w 1347377"/>
              <a:gd name="connsiteY3" fmla="*/ 3198291 h 3215130"/>
              <a:gd name="connsiteX4" fmla="*/ 0 w 1347377"/>
              <a:gd name="connsiteY4" fmla="*/ 3109325 h 3215130"/>
              <a:gd name="connsiteX0" fmla="*/ 0 w 1347377"/>
              <a:gd name="connsiteY0" fmla="*/ 3109325 h 3198291"/>
              <a:gd name="connsiteX1" fmla="*/ 724939 w 1347377"/>
              <a:gd name="connsiteY1" fmla="*/ 0 h 3198291"/>
              <a:gd name="connsiteX2" fmla="*/ 1347377 w 1347377"/>
              <a:gd name="connsiteY2" fmla="*/ 3146728 h 3198291"/>
              <a:gd name="connsiteX3" fmla="*/ 737710 w 1347377"/>
              <a:gd name="connsiteY3" fmla="*/ 3198291 h 3198291"/>
              <a:gd name="connsiteX4" fmla="*/ 0 w 1347377"/>
              <a:gd name="connsiteY4" fmla="*/ 3109325 h 3198291"/>
              <a:gd name="connsiteX0" fmla="*/ 0 w 1283479"/>
              <a:gd name="connsiteY0" fmla="*/ 3109325 h 3198291"/>
              <a:gd name="connsiteX1" fmla="*/ 724939 w 1283479"/>
              <a:gd name="connsiteY1" fmla="*/ 0 h 3198291"/>
              <a:gd name="connsiteX2" fmla="*/ 1283479 w 1283479"/>
              <a:gd name="connsiteY2" fmla="*/ 3134025 h 3198291"/>
              <a:gd name="connsiteX3" fmla="*/ 737710 w 1283479"/>
              <a:gd name="connsiteY3" fmla="*/ 3198291 h 3198291"/>
              <a:gd name="connsiteX4" fmla="*/ 0 w 1283479"/>
              <a:gd name="connsiteY4" fmla="*/ 3109325 h 3198291"/>
              <a:gd name="connsiteX0" fmla="*/ 0 w 1283479"/>
              <a:gd name="connsiteY0" fmla="*/ 3109325 h 3225582"/>
              <a:gd name="connsiteX1" fmla="*/ 724939 w 1283479"/>
              <a:gd name="connsiteY1" fmla="*/ 0 h 3225582"/>
              <a:gd name="connsiteX2" fmla="*/ 1283479 w 1283479"/>
              <a:gd name="connsiteY2" fmla="*/ 3134025 h 3225582"/>
              <a:gd name="connsiteX3" fmla="*/ 737710 w 1283479"/>
              <a:gd name="connsiteY3" fmla="*/ 3198291 h 3225582"/>
              <a:gd name="connsiteX4" fmla="*/ 0 w 1283479"/>
              <a:gd name="connsiteY4" fmla="*/ 3109325 h 3225582"/>
              <a:gd name="connsiteX0" fmla="*/ 0 w 1283479"/>
              <a:gd name="connsiteY0" fmla="*/ 3109325 h 3234197"/>
              <a:gd name="connsiteX1" fmla="*/ 724939 w 1283479"/>
              <a:gd name="connsiteY1" fmla="*/ 0 h 3234197"/>
              <a:gd name="connsiteX2" fmla="*/ 1283479 w 1283479"/>
              <a:gd name="connsiteY2" fmla="*/ 3134025 h 3234197"/>
              <a:gd name="connsiteX3" fmla="*/ 737710 w 1283479"/>
              <a:gd name="connsiteY3" fmla="*/ 3198291 h 3234197"/>
              <a:gd name="connsiteX4" fmla="*/ 0 w 1283479"/>
              <a:gd name="connsiteY4" fmla="*/ 3109325 h 3234197"/>
              <a:gd name="connsiteX0" fmla="*/ 0 w 1310712"/>
              <a:gd name="connsiteY0" fmla="*/ 3040637 h 3234197"/>
              <a:gd name="connsiteX1" fmla="*/ 752172 w 1310712"/>
              <a:gd name="connsiteY1" fmla="*/ 0 h 3234197"/>
              <a:gd name="connsiteX2" fmla="*/ 1310712 w 1310712"/>
              <a:gd name="connsiteY2" fmla="*/ 3134025 h 3234197"/>
              <a:gd name="connsiteX3" fmla="*/ 764943 w 1310712"/>
              <a:gd name="connsiteY3" fmla="*/ 3198291 h 3234197"/>
              <a:gd name="connsiteX4" fmla="*/ 0 w 1310712"/>
              <a:gd name="connsiteY4" fmla="*/ 3040637 h 3234197"/>
              <a:gd name="connsiteX0" fmla="*/ 0 w 1332319"/>
              <a:gd name="connsiteY0" fmla="*/ 3059787 h 3234197"/>
              <a:gd name="connsiteX1" fmla="*/ 773779 w 1332319"/>
              <a:gd name="connsiteY1" fmla="*/ 0 h 3234197"/>
              <a:gd name="connsiteX2" fmla="*/ 1332319 w 1332319"/>
              <a:gd name="connsiteY2" fmla="*/ 3134025 h 3234197"/>
              <a:gd name="connsiteX3" fmla="*/ 786550 w 1332319"/>
              <a:gd name="connsiteY3" fmla="*/ 3198291 h 3234197"/>
              <a:gd name="connsiteX4" fmla="*/ 0 w 1332319"/>
              <a:gd name="connsiteY4" fmla="*/ 3059787 h 3234197"/>
              <a:gd name="connsiteX0" fmla="*/ 0 w 1332319"/>
              <a:gd name="connsiteY0" fmla="*/ 3059787 h 3234197"/>
              <a:gd name="connsiteX1" fmla="*/ 773779 w 1332319"/>
              <a:gd name="connsiteY1" fmla="*/ 0 h 3234197"/>
              <a:gd name="connsiteX2" fmla="*/ 1332319 w 1332319"/>
              <a:gd name="connsiteY2" fmla="*/ 3134025 h 3234197"/>
              <a:gd name="connsiteX3" fmla="*/ 786550 w 1332319"/>
              <a:gd name="connsiteY3" fmla="*/ 3198291 h 3234197"/>
              <a:gd name="connsiteX4" fmla="*/ 0 w 1332319"/>
              <a:gd name="connsiteY4" fmla="*/ 3059787 h 3234197"/>
              <a:gd name="connsiteX0" fmla="*/ 0 w 1332319"/>
              <a:gd name="connsiteY0" fmla="*/ 3059787 h 3234197"/>
              <a:gd name="connsiteX1" fmla="*/ 773779 w 1332319"/>
              <a:gd name="connsiteY1" fmla="*/ 0 h 3234197"/>
              <a:gd name="connsiteX2" fmla="*/ 1332319 w 1332319"/>
              <a:gd name="connsiteY2" fmla="*/ 3134025 h 3234197"/>
              <a:gd name="connsiteX3" fmla="*/ 786550 w 1332319"/>
              <a:gd name="connsiteY3" fmla="*/ 3198291 h 3234197"/>
              <a:gd name="connsiteX4" fmla="*/ 0 w 1332319"/>
              <a:gd name="connsiteY4" fmla="*/ 3059787 h 3234197"/>
              <a:gd name="connsiteX0" fmla="*/ 0 w 1332319"/>
              <a:gd name="connsiteY0" fmla="*/ 3059787 h 3234197"/>
              <a:gd name="connsiteX1" fmla="*/ 773779 w 1332319"/>
              <a:gd name="connsiteY1" fmla="*/ 0 h 3234197"/>
              <a:gd name="connsiteX2" fmla="*/ 1332319 w 1332319"/>
              <a:gd name="connsiteY2" fmla="*/ 3134025 h 3234197"/>
              <a:gd name="connsiteX3" fmla="*/ 786550 w 1332319"/>
              <a:gd name="connsiteY3" fmla="*/ 3198291 h 3234197"/>
              <a:gd name="connsiteX4" fmla="*/ 0 w 1332319"/>
              <a:gd name="connsiteY4" fmla="*/ 3059787 h 3234197"/>
              <a:gd name="connsiteX0" fmla="*/ 0 w 1332319"/>
              <a:gd name="connsiteY0" fmla="*/ 3059787 h 3198291"/>
              <a:gd name="connsiteX1" fmla="*/ 773779 w 1332319"/>
              <a:gd name="connsiteY1" fmla="*/ 0 h 3198291"/>
              <a:gd name="connsiteX2" fmla="*/ 1332319 w 1332319"/>
              <a:gd name="connsiteY2" fmla="*/ 3134025 h 3198291"/>
              <a:gd name="connsiteX3" fmla="*/ 786550 w 1332319"/>
              <a:gd name="connsiteY3" fmla="*/ 3198291 h 3198291"/>
              <a:gd name="connsiteX4" fmla="*/ 0 w 1332319"/>
              <a:gd name="connsiteY4" fmla="*/ 3059787 h 3198291"/>
              <a:gd name="connsiteX0" fmla="*/ 0 w 1332319"/>
              <a:gd name="connsiteY0" fmla="*/ 3059787 h 3225168"/>
              <a:gd name="connsiteX1" fmla="*/ 773779 w 1332319"/>
              <a:gd name="connsiteY1" fmla="*/ 0 h 3225168"/>
              <a:gd name="connsiteX2" fmla="*/ 1332319 w 1332319"/>
              <a:gd name="connsiteY2" fmla="*/ 3134025 h 3225168"/>
              <a:gd name="connsiteX3" fmla="*/ 786550 w 1332319"/>
              <a:gd name="connsiteY3" fmla="*/ 3198291 h 3225168"/>
              <a:gd name="connsiteX4" fmla="*/ 0 w 1332319"/>
              <a:gd name="connsiteY4" fmla="*/ 3059787 h 3225168"/>
              <a:gd name="connsiteX0" fmla="*/ 0 w 1332319"/>
              <a:gd name="connsiteY0" fmla="*/ 3059787 h 3230611"/>
              <a:gd name="connsiteX1" fmla="*/ 773779 w 1332319"/>
              <a:gd name="connsiteY1" fmla="*/ 0 h 3230611"/>
              <a:gd name="connsiteX2" fmla="*/ 1332319 w 1332319"/>
              <a:gd name="connsiteY2" fmla="*/ 3134025 h 3230611"/>
              <a:gd name="connsiteX3" fmla="*/ 786550 w 1332319"/>
              <a:gd name="connsiteY3" fmla="*/ 3198291 h 3230611"/>
              <a:gd name="connsiteX4" fmla="*/ 0 w 1332319"/>
              <a:gd name="connsiteY4" fmla="*/ 3059787 h 3230611"/>
              <a:gd name="connsiteX0" fmla="*/ 0 w 1544451"/>
              <a:gd name="connsiteY0" fmla="*/ 3156085 h 3273580"/>
              <a:gd name="connsiteX1" fmla="*/ 985911 w 1544451"/>
              <a:gd name="connsiteY1" fmla="*/ 0 h 3273580"/>
              <a:gd name="connsiteX2" fmla="*/ 1544451 w 1544451"/>
              <a:gd name="connsiteY2" fmla="*/ 3134025 h 3273580"/>
              <a:gd name="connsiteX3" fmla="*/ 998682 w 1544451"/>
              <a:gd name="connsiteY3" fmla="*/ 3198291 h 3273580"/>
              <a:gd name="connsiteX4" fmla="*/ 0 w 1544451"/>
              <a:gd name="connsiteY4" fmla="*/ 3156085 h 3273580"/>
              <a:gd name="connsiteX0" fmla="*/ 0 w 1607201"/>
              <a:gd name="connsiteY0" fmla="*/ 3156085 h 3330552"/>
              <a:gd name="connsiteX1" fmla="*/ 985911 w 1607201"/>
              <a:gd name="connsiteY1" fmla="*/ 0 h 3330552"/>
              <a:gd name="connsiteX2" fmla="*/ 1607201 w 1607201"/>
              <a:gd name="connsiteY2" fmla="*/ 3233966 h 3330552"/>
              <a:gd name="connsiteX3" fmla="*/ 998682 w 1607201"/>
              <a:gd name="connsiteY3" fmla="*/ 3198291 h 3330552"/>
              <a:gd name="connsiteX4" fmla="*/ 0 w 1607201"/>
              <a:gd name="connsiteY4" fmla="*/ 3156085 h 3330552"/>
              <a:gd name="connsiteX0" fmla="*/ 0 w 1607201"/>
              <a:gd name="connsiteY0" fmla="*/ 3156085 h 3759980"/>
              <a:gd name="connsiteX1" fmla="*/ 985911 w 1607201"/>
              <a:gd name="connsiteY1" fmla="*/ 0 h 3759980"/>
              <a:gd name="connsiteX2" fmla="*/ 1607201 w 1607201"/>
              <a:gd name="connsiteY2" fmla="*/ 3233966 h 3759980"/>
              <a:gd name="connsiteX3" fmla="*/ 0 w 1607201"/>
              <a:gd name="connsiteY3" fmla="*/ 3156085 h 3759980"/>
              <a:gd name="connsiteX0" fmla="*/ 0 w 1552568"/>
              <a:gd name="connsiteY0" fmla="*/ 3156085 h 3695079"/>
              <a:gd name="connsiteX1" fmla="*/ 985911 w 1552568"/>
              <a:gd name="connsiteY1" fmla="*/ 0 h 3695079"/>
              <a:gd name="connsiteX2" fmla="*/ 1552568 w 1552568"/>
              <a:gd name="connsiteY2" fmla="*/ 2843003 h 3695079"/>
              <a:gd name="connsiteX3" fmla="*/ 0 w 1552568"/>
              <a:gd name="connsiteY3" fmla="*/ 3156085 h 3695079"/>
              <a:gd name="connsiteX0" fmla="*/ 0 w 1552568"/>
              <a:gd name="connsiteY0" fmla="*/ 3156085 h 3695079"/>
              <a:gd name="connsiteX1" fmla="*/ 985911 w 1552568"/>
              <a:gd name="connsiteY1" fmla="*/ 0 h 3695079"/>
              <a:gd name="connsiteX2" fmla="*/ 1552568 w 1552568"/>
              <a:gd name="connsiteY2" fmla="*/ 2843003 h 3695079"/>
              <a:gd name="connsiteX3" fmla="*/ 0 w 1552568"/>
              <a:gd name="connsiteY3" fmla="*/ 3156085 h 3695079"/>
              <a:gd name="connsiteX0" fmla="*/ 0 w 1638301"/>
              <a:gd name="connsiteY0" fmla="*/ 3156085 h 3695079"/>
              <a:gd name="connsiteX1" fmla="*/ 985911 w 1638301"/>
              <a:gd name="connsiteY1" fmla="*/ 0 h 3695079"/>
              <a:gd name="connsiteX2" fmla="*/ 1638301 w 1638301"/>
              <a:gd name="connsiteY2" fmla="*/ 3292883 h 3695079"/>
              <a:gd name="connsiteX3" fmla="*/ 0 w 1638301"/>
              <a:gd name="connsiteY3" fmla="*/ 3156085 h 3695079"/>
              <a:gd name="connsiteX0" fmla="*/ 0 w 1638301"/>
              <a:gd name="connsiteY0" fmla="*/ 3156085 h 3429414"/>
              <a:gd name="connsiteX1" fmla="*/ 985911 w 1638301"/>
              <a:gd name="connsiteY1" fmla="*/ 0 h 3429414"/>
              <a:gd name="connsiteX2" fmla="*/ 1638301 w 1638301"/>
              <a:gd name="connsiteY2" fmla="*/ 3292883 h 3429414"/>
              <a:gd name="connsiteX3" fmla="*/ 0 w 1638301"/>
              <a:gd name="connsiteY3" fmla="*/ 3156085 h 3429414"/>
              <a:gd name="connsiteX0" fmla="*/ 0 w 1638301"/>
              <a:gd name="connsiteY0" fmla="*/ 3156085 h 3330426"/>
              <a:gd name="connsiteX1" fmla="*/ 985911 w 1638301"/>
              <a:gd name="connsiteY1" fmla="*/ 0 h 3330426"/>
              <a:gd name="connsiteX2" fmla="*/ 1638301 w 1638301"/>
              <a:gd name="connsiteY2" fmla="*/ 3292883 h 3330426"/>
              <a:gd name="connsiteX3" fmla="*/ 0 w 1638301"/>
              <a:gd name="connsiteY3" fmla="*/ 3156085 h 3330426"/>
              <a:gd name="connsiteX0" fmla="*/ 0 w 1607057"/>
              <a:gd name="connsiteY0" fmla="*/ 3156085 h 3319907"/>
              <a:gd name="connsiteX1" fmla="*/ 985911 w 1607057"/>
              <a:gd name="connsiteY1" fmla="*/ 0 h 3319907"/>
              <a:gd name="connsiteX2" fmla="*/ 1607057 w 1607057"/>
              <a:gd name="connsiteY2" fmla="*/ 3271792 h 3319907"/>
              <a:gd name="connsiteX3" fmla="*/ 0 w 1607057"/>
              <a:gd name="connsiteY3" fmla="*/ 3156085 h 3319907"/>
              <a:gd name="connsiteX0" fmla="*/ 0 w 1703638"/>
              <a:gd name="connsiteY0" fmla="*/ 3144227 h 3309335"/>
              <a:gd name="connsiteX1" fmla="*/ 1082492 w 1703638"/>
              <a:gd name="connsiteY1" fmla="*/ 0 h 3309335"/>
              <a:gd name="connsiteX2" fmla="*/ 1703638 w 1703638"/>
              <a:gd name="connsiteY2" fmla="*/ 3271792 h 3309335"/>
              <a:gd name="connsiteX3" fmla="*/ 0 w 1703638"/>
              <a:gd name="connsiteY3" fmla="*/ 3144227 h 3309335"/>
              <a:gd name="connsiteX0" fmla="*/ 0 w 1703638"/>
              <a:gd name="connsiteY0" fmla="*/ 3144227 h 3389305"/>
              <a:gd name="connsiteX1" fmla="*/ 1082492 w 1703638"/>
              <a:gd name="connsiteY1" fmla="*/ 0 h 3389305"/>
              <a:gd name="connsiteX2" fmla="*/ 1703638 w 1703638"/>
              <a:gd name="connsiteY2" fmla="*/ 3271792 h 3389305"/>
              <a:gd name="connsiteX3" fmla="*/ 0 w 1703638"/>
              <a:gd name="connsiteY3" fmla="*/ 3144227 h 338930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703638" h="3389305">
                <a:moveTo>
                  <a:pt x="0" y="3144227"/>
                </a:moveTo>
                <a:lnTo>
                  <a:pt x="1082492" y="0"/>
                </a:lnTo>
                <a:lnTo>
                  <a:pt x="1703638" y="3271792"/>
                </a:lnTo>
                <a:cubicBezTo>
                  <a:pt x="995635" y="3389305"/>
                  <a:pt x="566710" y="3308049"/>
                  <a:pt x="0" y="3144227"/>
                </a:cubicBezTo>
                <a:close/>
              </a:path>
            </a:pathLst>
          </a:custGeom>
          <a:solidFill>
            <a:srgbClr val="000000">
              <a:alpha val="0"/>
            </a:srgbClr>
          </a:solidFill>
          <a:ln>
            <a:solidFill>
              <a:srgbClr val="000000">
                <a:alpha val="0"/>
              </a:srgb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764" name="Полилиния 763">
            <a:hlinkClick r:id="rId14" action="ppaction://hlinksldjump"/>
          </p:cNvPr>
          <p:cNvSpPr/>
          <p:nvPr/>
        </p:nvSpPr>
        <p:spPr>
          <a:xfrm rot="3327415">
            <a:off x="2162317" y="2105789"/>
            <a:ext cx="1324351" cy="3329803"/>
          </a:xfrm>
          <a:custGeom>
            <a:avLst/>
            <a:gdLst>
              <a:gd name="connsiteX0" fmla="*/ 0 w 1111396"/>
              <a:gd name="connsiteY0" fmla="*/ 3146584 h 3146584"/>
              <a:gd name="connsiteX1" fmla="*/ 555698 w 1111396"/>
              <a:gd name="connsiteY1" fmla="*/ 0 h 3146584"/>
              <a:gd name="connsiteX2" fmla="*/ 1111396 w 1111396"/>
              <a:gd name="connsiteY2" fmla="*/ 3146584 h 3146584"/>
              <a:gd name="connsiteX3" fmla="*/ 0 w 1111396"/>
              <a:gd name="connsiteY3" fmla="*/ 3146584 h 3146584"/>
              <a:gd name="connsiteX0" fmla="*/ 0 w 1178136"/>
              <a:gd name="connsiteY0" fmla="*/ 3146584 h 3146728"/>
              <a:gd name="connsiteX1" fmla="*/ 555698 w 1178136"/>
              <a:gd name="connsiteY1" fmla="*/ 0 h 3146728"/>
              <a:gd name="connsiteX2" fmla="*/ 1178136 w 1178136"/>
              <a:gd name="connsiteY2" fmla="*/ 3146728 h 3146728"/>
              <a:gd name="connsiteX3" fmla="*/ 0 w 1178136"/>
              <a:gd name="connsiteY3" fmla="*/ 3146584 h 3146728"/>
              <a:gd name="connsiteX0" fmla="*/ 0 w 1309203"/>
              <a:gd name="connsiteY0" fmla="*/ 3103754 h 3146728"/>
              <a:gd name="connsiteX1" fmla="*/ 686765 w 1309203"/>
              <a:gd name="connsiteY1" fmla="*/ 0 h 3146728"/>
              <a:gd name="connsiteX2" fmla="*/ 1309203 w 1309203"/>
              <a:gd name="connsiteY2" fmla="*/ 3146728 h 3146728"/>
              <a:gd name="connsiteX3" fmla="*/ 0 w 1309203"/>
              <a:gd name="connsiteY3" fmla="*/ 3103754 h 3146728"/>
              <a:gd name="connsiteX0" fmla="*/ 0 w 1347377"/>
              <a:gd name="connsiteY0" fmla="*/ 3109325 h 3146728"/>
              <a:gd name="connsiteX1" fmla="*/ 724939 w 1347377"/>
              <a:gd name="connsiteY1" fmla="*/ 0 h 3146728"/>
              <a:gd name="connsiteX2" fmla="*/ 1347377 w 1347377"/>
              <a:gd name="connsiteY2" fmla="*/ 3146728 h 3146728"/>
              <a:gd name="connsiteX3" fmla="*/ 0 w 1347377"/>
              <a:gd name="connsiteY3" fmla="*/ 3109325 h 3146728"/>
              <a:gd name="connsiteX0" fmla="*/ 0 w 1347377"/>
              <a:gd name="connsiteY0" fmla="*/ 3109325 h 3146728"/>
              <a:gd name="connsiteX1" fmla="*/ 724939 w 1347377"/>
              <a:gd name="connsiteY1" fmla="*/ 0 h 3146728"/>
              <a:gd name="connsiteX2" fmla="*/ 1347377 w 1347377"/>
              <a:gd name="connsiteY2" fmla="*/ 3146728 h 3146728"/>
              <a:gd name="connsiteX3" fmla="*/ 674426 w 1347377"/>
              <a:gd name="connsiteY3" fmla="*/ 3123470 h 3146728"/>
              <a:gd name="connsiteX4" fmla="*/ 0 w 1347377"/>
              <a:gd name="connsiteY4" fmla="*/ 3109325 h 3146728"/>
              <a:gd name="connsiteX0" fmla="*/ 0 w 1347377"/>
              <a:gd name="connsiteY0" fmla="*/ 3109325 h 3170436"/>
              <a:gd name="connsiteX1" fmla="*/ 724939 w 1347377"/>
              <a:gd name="connsiteY1" fmla="*/ 0 h 3170436"/>
              <a:gd name="connsiteX2" fmla="*/ 1347377 w 1347377"/>
              <a:gd name="connsiteY2" fmla="*/ 3146728 h 3170436"/>
              <a:gd name="connsiteX3" fmla="*/ 710754 w 1347377"/>
              <a:gd name="connsiteY3" fmla="*/ 3170436 h 3170436"/>
              <a:gd name="connsiteX4" fmla="*/ 0 w 1347377"/>
              <a:gd name="connsiteY4" fmla="*/ 3109325 h 3170436"/>
              <a:gd name="connsiteX0" fmla="*/ 0 w 1347377"/>
              <a:gd name="connsiteY0" fmla="*/ 3109325 h 3198291"/>
              <a:gd name="connsiteX1" fmla="*/ 724939 w 1347377"/>
              <a:gd name="connsiteY1" fmla="*/ 0 h 3198291"/>
              <a:gd name="connsiteX2" fmla="*/ 1347377 w 1347377"/>
              <a:gd name="connsiteY2" fmla="*/ 3146728 h 3198291"/>
              <a:gd name="connsiteX3" fmla="*/ 737710 w 1347377"/>
              <a:gd name="connsiteY3" fmla="*/ 3198291 h 3198291"/>
              <a:gd name="connsiteX4" fmla="*/ 0 w 1347377"/>
              <a:gd name="connsiteY4" fmla="*/ 3109325 h 3198291"/>
              <a:gd name="connsiteX0" fmla="*/ 0 w 1347377"/>
              <a:gd name="connsiteY0" fmla="*/ 3109325 h 3230602"/>
              <a:gd name="connsiteX1" fmla="*/ 724939 w 1347377"/>
              <a:gd name="connsiteY1" fmla="*/ 0 h 3230602"/>
              <a:gd name="connsiteX2" fmla="*/ 1347377 w 1347377"/>
              <a:gd name="connsiteY2" fmla="*/ 3146728 h 3230602"/>
              <a:gd name="connsiteX3" fmla="*/ 737710 w 1347377"/>
              <a:gd name="connsiteY3" fmla="*/ 3198291 h 3230602"/>
              <a:gd name="connsiteX4" fmla="*/ 0 w 1347377"/>
              <a:gd name="connsiteY4" fmla="*/ 3109325 h 3230602"/>
              <a:gd name="connsiteX0" fmla="*/ 0 w 1347377"/>
              <a:gd name="connsiteY0" fmla="*/ 3109325 h 3198291"/>
              <a:gd name="connsiteX1" fmla="*/ 724939 w 1347377"/>
              <a:gd name="connsiteY1" fmla="*/ 0 h 3198291"/>
              <a:gd name="connsiteX2" fmla="*/ 1347377 w 1347377"/>
              <a:gd name="connsiteY2" fmla="*/ 3146728 h 3198291"/>
              <a:gd name="connsiteX3" fmla="*/ 737710 w 1347377"/>
              <a:gd name="connsiteY3" fmla="*/ 3198291 h 3198291"/>
              <a:gd name="connsiteX4" fmla="*/ 0 w 1347377"/>
              <a:gd name="connsiteY4" fmla="*/ 3109325 h 3198291"/>
              <a:gd name="connsiteX0" fmla="*/ 0 w 1347377"/>
              <a:gd name="connsiteY0" fmla="*/ 3109325 h 3212766"/>
              <a:gd name="connsiteX1" fmla="*/ 724939 w 1347377"/>
              <a:gd name="connsiteY1" fmla="*/ 0 h 3212766"/>
              <a:gd name="connsiteX2" fmla="*/ 1347377 w 1347377"/>
              <a:gd name="connsiteY2" fmla="*/ 3146728 h 3212766"/>
              <a:gd name="connsiteX3" fmla="*/ 737710 w 1347377"/>
              <a:gd name="connsiteY3" fmla="*/ 3198291 h 3212766"/>
              <a:gd name="connsiteX4" fmla="*/ 0 w 1347377"/>
              <a:gd name="connsiteY4" fmla="*/ 3109325 h 3212766"/>
              <a:gd name="connsiteX0" fmla="*/ 0 w 1347377"/>
              <a:gd name="connsiteY0" fmla="*/ 3109325 h 3198291"/>
              <a:gd name="connsiteX1" fmla="*/ 724939 w 1347377"/>
              <a:gd name="connsiteY1" fmla="*/ 0 h 3198291"/>
              <a:gd name="connsiteX2" fmla="*/ 1347377 w 1347377"/>
              <a:gd name="connsiteY2" fmla="*/ 3146728 h 3198291"/>
              <a:gd name="connsiteX3" fmla="*/ 737710 w 1347377"/>
              <a:gd name="connsiteY3" fmla="*/ 3198291 h 3198291"/>
              <a:gd name="connsiteX4" fmla="*/ 0 w 1347377"/>
              <a:gd name="connsiteY4" fmla="*/ 3109325 h 3198291"/>
              <a:gd name="connsiteX0" fmla="*/ 0 w 1347377"/>
              <a:gd name="connsiteY0" fmla="*/ 3109325 h 3215130"/>
              <a:gd name="connsiteX1" fmla="*/ 724939 w 1347377"/>
              <a:gd name="connsiteY1" fmla="*/ 0 h 3215130"/>
              <a:gd name="connsiteX2" fmla="*/ 1347377 w 1347377"/>
              <a:gd name="connsiteY2" fmla="*/ 3146728 h 3215130"/>
              <a:gd name="connsiteX3" fmla="*/ 737710 w 1347377"/>
              <a:gd name="connsiteY3" fmla="*/ 3198291 h 3215130"/>
              <a:gd name="connsiteX4" fmla="*/ 0 w 1347377"/>
              <a:gd name="connsiteY4" fmla="*/ 3109325 h 3215130"/>
              <a:gd name="connsiteX0" fmla="*/ 0 w 1347377"/>
              <a:gd name="connsiteY0" fmla="*/ 3109325 h 3198291"/>
              <a:gd name="connsiteX1" fmla="*/ 724939 w 1347377"/>
              <a:gd name="connsiteY1" fmla="*/ 0 h 3198291"/>
              <a:gd name="connsiteX2" fmla="*/ 1347377 w 1347377"/>
              <a:gd name="connsiteY2" fmla="*/ 3146728 h 3198291"/>
              <a:gd name="connsiteX3" fmla="*/ 737710 w 1347377"/>
              <a:gd name="connsiteY3" fmla="*/ 3198291 h 3198291"/>
              <a:gd name="connsiteX4" fmla="*/ 0 w 1347377"/>
              <a:gd name="connsiteY4" fmla="*/ 3109325 h 3198291"/>
              <a:gd name="connsiteX0" fmla="*/ 0 w 1283479"/>
              <a:gd name="connsiteY0" fmla="*/ 3109325 h 3198291"/>
              <a:gd name="connsiteX1" fmla="*/ 724939 w 1283479"/>
              <a:gd name="connsiteY1" fmla="*/ 0 h 3198291"/>
              <a:gd name="connsiteX2" fmla="*/ 1283479 w 1283479"/>
              <a:gd name="connsiteY2" fmla="*/ 3134025 h 3198291"/>
              <a:gd name="connsiteX3" fmla="*/ 737710 w 1283479"/>
              <a:gd name="connsiteY3" fmla="*/ 3198291 h 3198291"/>
              <a:gd name="connsiteX4" fmla="*/ 0 w 1283479"/>
              <a:gd name="connsiteY4" fmla="*/ 3109325 h 3198291"/>
              <a:gd name="connsiteX0" fmla="*/ 0 w 1283479"/>
              <a:gd name="connsiteY0" fmla="*/ 3109325 h 3225582"/>
              <a:gd name="connsiteX1" fmla="*/ 724939 w 1283479"/>
              <a:gd name="connsiteY1" fmla="*/ 0 h 3225582"/>
              <a:gd name="connsiteX2" fmla="*/ 1283479 w 1283479"/>
              <a:gd name="connsiteY2" fmla="*/ 3134025 h 3225582"/>
              <a:gd name="connsiteX3" fmla="*/ 737710 w 1283479"/>
              <a:gd name="connsiteY3" fmla="*/ 3198291 h 3225582"/>
              <a:gd name="connsiteX4" fmla="*/ 0 w 1283479"/>
              <a:gd name="connsiteY4" fmla="*/ 3109325 h 3225582"/>
              <a:gd name="connsiteX0" fmla="*/ 0 w 1283479"/>
              <a:gd name="connsiteY0" fmla="*/ 3109325 h 3234197"/>
              <a:gd name="connsiteX1" fmla="*/ 724939 w 1283479"/>
              <a:gd name="connsiteY1" fmla="*/ 0 h 3234197"/>
              <a:gd name="connsiteX2" fmla="*/ 1283479 w 1283479"/>
              <a:gd name="connsiteY2" fmla="*/ 3134025 h 3234197"/>
              <a:gd name="connsiteX3" fmla="*/ 737710 w 1283479"/>
              <a:gd name="connsiteY3" fmla="*/ 3198291 h 3234197"/>
              <a:gd name="connsiteX4" fmla="*/ 0 w 1283479"/>
              <a:gd name="connsiteY4" fmla="*/ 3109325 h 3234197"/>
              <a:gd name="connsiteX0" fmla="*/ 0 w 1310712"/>
              <a:gd name="connsiteY0" fmla="*/ 3040637 h 3234197"/>
              <a:gd name="connsiteX1" fmla="*/ 752172 w 1310712"/>
              <a:gd name="connsiteY1" fmla="*/ 0 h 3234197"/>
              <a:gd name="connsiteX2" fmla="*/ 1310712 w 1310712"/>
              <a:gd name="connsiteY2" fmla="*/ 3134025 h 3234197"/>
              <a:gd name="connsiteX3" fmla="*/ 764943 w 1310712"/>
              <a:gd name="connsiteY3" fmla="*/ 3198291 h 3234197"/>
              <a:gd name="connsiteX4" fmla="*/ 0 w 1310712"/>
              <a:gd name="connsiteY4" fmla="*/ 3040637 h 3234197"/>
              <a:gd name="connsiteX0" fmla="*/ 0 w 1332319"/>
              <a:gd name="connsiteY0" fmla="*/ 3059787 h 3234197"/>
              <a:gd name="connsiteX1" fmla="*/ 773779 w 1332319"/>
              <a:gd name="connsiteY1" fmla="*/ 0 h 3234197"/>
              <a:gd name="connsiteX2" fmla="*/ 1332319 w 1332319"/>
              <a:gd name="connsiteY2" fmla="*/ 3134025 h 3234197"/>
              <a:gd name="connsiteX3" fmla="*/ 786550 w 1332319"/>
              <a:gd name="connsiteY3" fmla="*/ 3198291 h 3234197"/>
              <a:gd name="connsiteX4" fmla="*/ 0 w 1332319"/>
              <a:gd name="connsiteY4" fmla="*/ 3059787 h 3234197"/>
              <a:gd name="connsiteX0" fmla="*/ 0 w 1332319"/>
              <a:gd name="connsiteY0" fmla="*/ 3059787 h 3234197"/>
              <a:gd name="connsiteX1" fmla="*/ 773779 w 1332319"/>
              <a:gd name="connsiteY1" fmla="*/ 0 h 3234197"/>
              <a:gd name="connsiteX2" fmla="*/ 1332319 w 1332319"/>
              <a:gd name="connsiteY2" fmla="*/ 3134025 h 3234197"/>
              <a:gd name="connsiteX3" fmla="*/ 786550 w 1332319"/>
              <a:gd name="connsiteY3" fmla="*/ 3198291 h 3234197"/>
              <a:gd name="connsiteX4" fmla="*/ 0 w 1332319"/>
              <a:gd name="connsiteY4" fmla="*/ 3059787 h 3234197"/>
              <a:gd name="connsiteX0" fmla="*/ 0 w 1332319"/>
              <a:gd name="connsiteY0" fmla="*/ 3059787 h 3234197"/>
              <a:gd name="connsiteX1" fmla="*/ 773779 w 1332319"/>
              <a:gd name="connsiteY1" fmla="*/ 0 h 3234197"/>
              <a:gd name="connsiteX2" fmla="*/ 1332319 w 1332319"/>
              <a:gd name="connsiteY2" fmla="*/ 3134025 h 3234197"/>
              <a:gd name="connsiteX3" fmla="*/ 786550 w 1332319"/>
              <a:gd name="connsiteY3" fmla="*/ 3198291 h 3234197"/>
              <a:gd name="connsiteX4" fmla="*/ 0 w 1332319"/>
              <a:gd name="connsiteY4" fmla="*/ 3059787 h 3234197"/>
              <a:gd name="connsiteX0" fmla="*/ 0 w 1332319"/>
              <a:gd name="connsiteY0" fmla="*/ 3059787 h 3234197"/>
              <a:gd name="connsiteX1" fmla="*/ 773779 w 1332319"/>
              <a:gd name="connsiteY1" fmla="*/ 0 h 3234197"/>
              <a:gd name="connsiteX2" fmla="*/ 1332319 w 1332319"/>
              <a:gd name="connsiteY2" fmla="*/ 3134025 h 3234197"/>
              <a:gd name="connsiteX3" fmla="*/ 786550 w 1332319"/>
              <a:gd name="connsiteY3" fmla="*/ 3198291 h 3234197"/>
              <a:gd name="connsiteX4" fmla="*/ 0 w 1332319"/>
              <a:gd name="connsiteY4" fmla="*/ 3059787 h 3234197"/>
              <a:gd name="connsiteX0" fmla="*/ 0 w 1332319"/>
              <a:gd name="connsiteY0" fmla="*/ 3059787 h 3198291"/>
              <a:gd name="connsiteX1" fmla="*/ 773779 w 1332319"/>
              <a:gd name="connsiteY1" fmla="*/ 0 h 3198291"/>
              <a:gd name="connsiteX2" fmla="*/ 1332319 w 1332319"/>
              <a:gd name="connsiteY2" fmla="*/ 3134025 h 3198291"/>
              <a:gd name="connsiteX3" fmla="*/ 786550 w 1332319"/>
              <a:gd name="connsiteY3" fmla="*/ 3198291 h 3198291"/>
              <a:gd name="connsiteX4" fmla="*/ 0 w 1332319"/>
              <a:gd name="connsiteY4" fmla="*/ 3059787 h 3198291"/>
              <a:gd name="connsiteX0" fmla="*/ 0 w 1332319"/>
              <a:gd name="connsiteY0" fmla="*/ 3059787 h 3225168"/>
              <a:gd name="connsiteX1" fmla="*/ 773779 w 1332319"/>
              <a:gd name="connsiteY1" fmla="*/ 0 h 3225168"/>
              <a:gd name="connsiteX2" fmla="*/ 1332319 w 1332319"/>
              <a:gd name="connsiteY2" fmla="*/ 3134025 h 3225168"/>
              <a:gd name="connsiteX3" fmla="*/ 786550 w 1332319"/>
              <a:gd name="connsiteY3" fmla="*/ 3198291 h 3225168"/>
              <a:gd name="connsiteX4" fmla="*/ 0 w 1332319"/>
              <a:gd name="connsiteY4" fmla="*/ 3059787 h 3225168"/>
              <a:gd name="connsiteX0" fmla="*/ 0 w 1332319"/>
              <a:gd name="connsiteY0" fmla="*/ 3059787 h 3230611"/>
              <a:gd name="connsiteX1" fmla="*/ 773779 w 1332319"/>
              <a:gd name="connsiteY1" fmla="*/ 0 h 3230611"/>
              <a:gd name="connsiteX2" fmla="*/ 1332319 w 1332319"/>
              <a:gd name="connsiteY2" fmla="*/ 3134025 h 3230611"/>
              <a:gd name="connsiteX3" fmla="*/ 786550 w 1332319"/>
              <a:gd name="connsiteY3" fmla="*/ 3198291 h 3230611"/>
              <a:gd name="connsiteX4" fmla="*/ 0 w 1332319"/>
              <a:gd name="connsiteY4" fmla="*/ 3059787 h 3230611"/>
              <a:gd name="connsiteX0" fmla="*/ 0 w 1757277"/>
              <a:gd name="connsiteY0" fmla="*/ 3001203 h 3230611"/>
              <a:gd name="connsiteX1" fmla="*/ 1198737 w 1757277"/>
              <a:gd name="connsiteY1" fmla="*/ 0 h 3230611"/>
              <a:gd name="connsiteX2" fmla="*/ 1757277 w 1757277"/>
              <a:gd name="connsiteY2" fmla="*/ 3134025 h 3230611"/>
              <a:gd name="connsiteX3" fmla="*/ 1211508 w 1757277"/>
              <a:gd name="connsiteY3" fmla="*/ 3198291 h 3230611"/>
              <a:gd name="connsiteX4" fmla="*/ 0 w 1757277"/>
              <a:gd name="connsiteY4" fmla="*/ 3001203 h 3230611"/>
              <a:gd name="connsiteX0" fmla="*/ 0 w 1494324"/>
              <a:gd name="connsiteY0" fmla="*/ 3001203 h 3438737"/>
              <a:gd name="connsiteX1" fmla="*/ 1198737 w 1494324"/>
              <a:gd name="connsiteY1" fmla="*/ 0 h 3438737"/>
              <a:gd name="connsiteX2" fmla="*/ 1212537 w 1494324"/>
              <a:gd name="connsiteY2" fmla="*/ 3342151 h 3438737"/>
              <a:gd name="connsiteX3" fmla="*/ 1211508 w 1494324"/>
              <a:gd name="connsiteY3" fmla="*/ 3198291 h 3438737"/>
              <a:gd name="connsiteX4" fmla="*/ 0 w 1494324"/>
              <a:gd name="connsiteY4" fmla="*/ 3001203 h 3438737"/>
              <a:gd name="connsiteX0" fmla="*/ 0 w 1494324"/>
              <a:gd name="connsiteY0" fmla="*/ 2982045 h 3419579"/>
              <a:gd name="connsiteX1" fmla="*/ 1302864 w 1494324"/>
              <a:gd name="connsiteY1" fmla="*/ 0 h 3419579"/>
              <a:gd name="connsiteX2" fmla="*/ 1212537 w 1494324"/>
              <a:gd name="connsiteY2" fmla="*/ 3322993 h 3419579"/>
              <a:gd name="connsiteX3" fmla="*/ 1211508 w 1494324"/>
              <a:gd name="connsiteY3" fmla="*/ 3179133 h 3419579"/>
              <a:gd name="connsiteX4" fmla="*/ 0 w 1494324"/>
              <a:gd name="connsiteY4" fmla="*/ 2982045 h 3419579"/>
              <a:gd name="connsiteX0" fmla="*/ 0 w 1494324"/>
              <a:gd name="connsiteY0" fmla="*/ 2982045 h 3419579"/>
              <a:gd name="connsiteX1" fmla="*/ 1302864 w 1494324"/>
              <a:gd name="connsiteY1" fmla="*/ 0 h 3419579"/>
              <a:gd name="connsiteX2" fmla="*/ 1271537 w 1494324"/>
              <a:gd name="connsiteY2" fmla="*/ 3764 h 3419579"/>
              <a:gd name="connsiteX3" fmla="*/ 1212537 w 1494324"/>
              <a:gd name="connsiteY3" fmla="*/ 3322993 h 3419579"/>
              <a:gd name="connsiteX4" fmla="*/ 1211508 w 1494324"/>
              <a:gd name="connsiteY4" fmla="*/ 3179133 h 3419579"/>
              <a:gd name="connsiteX5" fmla="*/ 0 w 1494324"/>
              <a:gd name="connsiteY5" fmla="*/ 2982045 h 3419579"/>
              <a:gd name="connsiteX0" fmla="*/ 0 w 1494324"/>
              <a:gd name="connsiteY0" fmla="*/ 2982045 h 3419579"/>
              <a:gd name="connsiteX1" fmla="*/ 1302864 w 1494324"/>
              <a:gd name="connsiteY1" fmla="*/ 0 h 3419579"/>
              <a:gd name="connsiteX2" fmla="*/ 1271537 w 1494324"/>
              <a:gd name="connsiteY2" fmla="*/ 3764 h 3419579"/>
              <a:gd name="connsiteX3" fmla="*/ 1212537 w 1494324"/>
              <a:gd name="connsiteY3" fmla="*/ 3322993 h 3419579"/>
              <a:gd name="connsiteX4" fmla="*/ 1211508 w 1494324"/>
              <a:gd name="connsiteY4" fmla="*/ 3179133 h 3419579"/>
              <a:gd name="connsiteX5" fmla="*/ 0 w 1494324"/>
              <a:gd name="connsiteY5" fmla="*/ 2982045 h 3419579"/>
              <a:gd name="connsiteX0" fmla="*/ 0 w 1494324"/>
              <a:gd name="connsiteY0" fmla="*/ 2982045 h 3419579"/>
              <a:gd name="connsiteX1" fmla="*/ 1302864 w 1494324"/>
              <a:gd name="connsiteY1" fmla="*/ 0 h 3419579"/>
              <a:gd name="connsiteX2" fmla="*/ 1274593 w 1494324"/>
              <a:gd name="connsiteY2" fmla="*/ 37111 h 3419579"/>
              <a:gd name="connsiteX3" fmla="*/ 1212537 w 1494324"/>
              <a:gd name="connsiteY3" fmla="*/ 3322993 h 3419579"/>
              <a:gd name="connsiteX4" fmla="*/ 1211508 w 1494324"/>
              <a:gd name="connsiteY4" fmla="*/ 3179133 h 3419579"/>
              <a:gd name="connsiteX5" fmla="*/ 0 w 1494324"/>
              <a:gd name="connsiteY5" fmla="*/ 2982045 h 3419579"/>
              <a:gd name="connsiteX0" fmla="*/ 0 w 1504954"/>
              <a:gd name="connsiteY0" fmla="*/ 2982045 h 3419579"/>
              <a:gd name="connsiteX1" fmla="*/ 1302864 w 1504954"/>
              <a:gd name="connsiteY1" fmla="*/ 0 h 3419579"/>
              <a:gd name="connsiteX2" fmla="*/ 1212537 w 1504954"/>
              <a:gd name="connsiteY2" fmla="*/ 3322993 h 3419579"/>
              <a:gd name="connsiteX3" fmla="*/ 1211508 w 1504954"/>
              <a:gd name="connsiteY3" fmla="*/ 3179133 h 3419579"/>
              <a:gd name="connsiteX4" fmla="*/ 0 w 1504954"/>
              <a:gd name="connsiteY4" fmla="*/ 2982045 h 3419579"/>
              <a:gd name="connsiteX0" fmla="*/ 0 w 1494324"/>
              <a:gd name="connsiteY0" fmla="*/ 2984559 h 3422093"/>
              <a:gd name="connsiteX1" fmla="*/ 1248160 w 1494324"/>
              <a:gd name="connsiteY1" fmla="*/ 0 h 3422093"/>
              <a:gd name="connsiteX2" fmla="*/ 1212537 w 1494324"/>
              <a:gd name="connsiteY2" fmla="*/ 3325507 h 3422093"/>
              <a:gd name="connsiteX3" fmla="*/ 1211508 w 1494324"/>
              <a:gd name="connsiteY3" fmla="*/ 3181647 h 3422093"/>
              <a:gd name="connsiteX4" fmla="*/ 0 w 1494324"/>
              <a:gd name="connsiteY4" fmla="*/ 2984559 h 3422093"/>
              <a:gd name="connsiteX0" fmla="*/ 0 w 1494324"/>
              <a:gd name="connsiteY0" fmla="*/ 2984559 h 3422093"/>
              <a:gd name="connsiteX1" fmla="*/ 1248160 w 1494324"/>
              <a:gd name="connsiteY1" fmla="*/ 0 h 3422093"/>
              <a:gd name="connsiteX2" fmla="*/ 1212537 w 1494324"/>
              <a:gd name="connsiteY2" fmla="*/ 3325507 h 3422093"/>
              <a:gd name="connsiteX3" fmla="*/ 1211508 w 1494324"/>
              <a:gd name="connsiteY3" fmla="*/ 3181647 h 3422093"/>
              <a:gd name="connsiteX4" fmla="*/ 0 w 1494324"/>
              <a:gd name="connsiteY4" fmla="*/ 2984559 h 3422093"/>
              <a:gd name="connsiteX0" fmla="*/ 5937 w 1254097"/>
              <a:gd name="connsiteY0" fmla="*/ 2984559 h 3822934"/>
              <a:gd name="connsiteX1" fmla="*/ 1254097 w 1254097"/>
              <a:gd name="connsiteY1" fmla="*/ 0 h 3822934"/>
              <a:gd name="connsiteX2" fmla="*/ 1218474 w 1254097"/>
              <a:gd name="connsiteY2" fmla="*/ 3325507 h 3822934"/>
              <a:gd name="connsiteX3" fmla="*/ 5937 w 1254097"/>
              <a:gd name="connsiteY3" fmla="*/ 2984559 h 3822934"/>
              <a:gd name="connsiteX0" fmla="*/ 5937 w 1254097"/>
              <a:gd name="connsiteY0" fmla="*/ 2984559 h 3538810"/>
              <a:gd name="connsiteX1" fmla="*/ 1254097 w 1254097"/>
              <a:gd name="connsiteY1" fmla="*/ 0 h 3538810"/>
              <a:gd name="connsiteX2" fmla="*/ 1218474 w 1254097"/>
              <a:gd name="connsiteY2" fmla="*/ 3325507 h 3538810"/>
              <a:gd name="connsiteX3" fmla="*/ 5937 w 1254097"/>
              <a:gd name="connsiteY3" fmla="*/ 2984559 h 3538810"/>
              <a:gd name="connsiteX0" fmla="*/ 0 w 1248160"/>
              <a:gd name="connsiteY0" fmla="*/ 2984559 h 3384930"/>
              <a:gd name="connsiteX1" fmla="*/ 1248160 w 1248160"/>
              <a:gd name="connsiteY1" fmla="*/ 0 h 3384930"/>
              <a:gd name="connsiteX2" fmla="*/ 1212537 w 1248160"/>
              <a:gd name="connsiteY2" fmla="*/ 3325507 h 3384930"/>
              <a:gd name="connsiteX3" fmla="*/ 0 w 1248160"/>
              <a:gd name="connsiteY3" fmla="*/ 2984559 h 3384930"/>
              <a:gd name="connsiteX0" fmla="*/ 0 w 1248160"/>
              <a:gd name="connsiteY0" fmla="*/ 2984559 h 3325507"/>
              <a:gd name="connsiteX1" fmla="*/ 1248160 w 1248160"/>
              <a:gd name="connsiteY1" fmla="*/ 0 h 3325507"/>
              <a:gd name="connsiteX2" fmla="*/ 1212537 w 1248160"/>
              <a:gd name="connsiteY2" fmla="*/ 3325507 h 3325507"/>
              <a:gd name="connsiteX3" fmla="*/ 0 w 1248160"/>
              <a:gd name="connsiteY3" fmla="*/ 2984559 h 3325507"/>
              <a:gd name="connsiteX0" fmla="*/ 0 w 1248160"/>
              <a:gd name="connsiteY0" fmla="*/ 2984559 h 3329803"/>
              <a:gd name="connsiteX1" fmla="*/ 1248160 w 1248160"/>
              <a:gd name="connsiteY1" fmla="*/ 0 h 3329803"/>
              <a:gd name="connsiteX2" fmla="*/ 1212537 w 1248160"/>
              <a:gd name="connsiteY2" fmla="*/ 3325507 h 3329803"/>
              <a:gd name="connsiteX3" fmla="*/ 0 w 1248160"/>
              <a:gd name="connsiteY3" fmla="*/ 2984559 h 3329803"/>
              <a:gd name="connsiteX0" fmla="*/ 0 w 1248160"/>
              <a:gd name="connsiteY0" fmla="*/ 2984559 h 3329803"/>
              <a:gd name="connsiteX1" fmla="*/ 1248160 w 1248160"/>
              <a:gd name="connsiteY1" fmla="*/ 0 h 3329803"/>
              <a:gd name="connsiteX2" fmla="*/ 1212537 w 1248160"/>
              <a:gd name="connsiteY2" fmla="*/ 3325507 h 3329803"/>
              <a:gd name="connsiteX3" fmla="*/ 0 w 1248160"/>
              <a:gd name="connsiteY3" fmla="*/ 2984559 h 332980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248160" h="3329803">
                <a:moveTo>
                  <a:pt x="0" y="2984559"/>
                </a:moveTo>
                <a:lnTo>
                  <a:pt x="1248160" y="0"/>
                </a:lnTo>
                <a:cubicBezTo>
                  <a:pt x="1215337" y="629815"/>
                  <a:pt x="1227763" y="2795652"/>
                  <a:pt x="1212537" y="3325507"/>
                </a:cubicBezTo>
                <a:cubicBezTo>
                  <a:pt x="545131" y="3189901"/>
                  <a:pt x="742368" y="3329803"/>
                  <a:pt x="0" y="2984559"/>
                </a:cubicBezTo>
                <a:close/>
              </a:path>
            </a:pathLst>
          </a:custGeom>
          <a:solidFill>
            <a:srgbClr val="000000">
              <a:alpha val="0"/>
            </a:srgbClr>
          </a:solidFill>
          <a:ln>
            <a:solidFill>
              <a:srgbClr val="000000">
                <a:alpha val="0"/>
              </a:srgbClr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948" name="Полилиния 947"/>
          <p:cNvSpPr/>
          <p:nvPr/>
        </p:nvSpPr>
        <p:spPr>
          <a:xfrm rot="19917974">
            <a:off x="5282695" y="2950423"/>
            <a:ext cx="1301811" cy="3222988"/>
          </a:xfrm>
          <a:custGeom>
            <a:avLst/>
            <a:gdLst>
              <a:gd name="connsiteX0" fmla="*/ 0 w 1111396"/>
              <a:gd name="connsiteY0" fmla="*/ 3146584 h 3146584"/>
              <a:gd name="connsiteX1" fmla="*/ 555698 w 1111396"/>
              <a:gd name="connsiteY1" fmla="*/ 0 h 3146584"/>
              <a:gd name="connsiteX2" fmla="*/ 1111396 w 1111396"/>
              <a:gd name="connsiteY2" fmla="*/ 3146584 h 3146584"/>
              <a:gd name="connsiteX3" fmla="*/ 0 w 1111396"/>
              <a:gd name="connsiteY3" fmla="*/ 3146584 h 3146584"/>
              <a:gd name="connsiteX0" fmla="*/ 0 w 1178136"/>
              <a:gd name="connsiteY0" fmla="*/ 3146584 h 3146728"/>
              <a:gd name="connsiteX1" fmla="*/ 555698 w 1178136"/>
              <a:gd name="connsiteY1" fmla="*/ 0 h 3146728"/>
              <a:gd name="connsiteX2" fmla="*/ 1178136 w 1178136"/>
              <a:gd name="connsiteY2" fmla="*/ 3146728 h 3146728"/>
              <a:gd name="connsiteX3" fmla="*/ 0 w 1178136"/>
              <a:gd name="connsiteY3" fmla="*/ 3146584 h 3146728"/>
              <a:gd name="connsiteX0" fmla="*/ 0 w 1309203"/>
              <a:gd name="connsiteY0" fmla="*/ 3103754 h 3146728"/>
              <a:gd name="connsiteX1" fmla="*/ 686765 w 1309203"/>
              <a:gd name="connsiteY1" fmla="*/ 0 h 3146728"/>
              <a:gd name="connsiteX2" fmla="*/ 1309203 w 1309203"/>
              <a:gd name="connsiteY2" fmla="*/ 3146728 h 3146728"/>
              <a:gd name="connsiteX3" fmla="*/ 0 w 1309203"/>
              <a:gd name="connsiteY3" fmla="*/ 3103754 h 3146728"/>
              <a:gd name="connsiteX0" fmla="*/ 0 w 1347377"/>
              <a:gd name="connsiteY0" fmla="*/ 3109325 h 3146728"/>
              <a:gd name="connsiteX1" fmla="*/ 724939 w 1347377"/>
              <a:gd name="connsiteY1" fmla="*/ 0 h 3146728"/>
              <a:gd name="connsiteX2" fmla="*/ 1347377 w 1347377"/>
              <a:gd name="connsiteY2" fmla="*/ 3146728 h 3146728"/>
              <a:gd name="connsiteX3" fmla="*/ 0 w 1347377"/>
              <a:gd name="connsiteY3" fmla="*/ 3109325 h 3146728"/>
              <a:gd name="connsiteX0" fmla="*/ 0 w 1347377"/>
              <a:gd name="connsiteY0" fmla="*/ 3109325 h 3146728"/>
              <a:gd name="connsiteX1" fmla="*/ 724939 w 1347377"/>
              <a:gd name="connsiteY1" fmla="*/ 0 h 3146728"/>
              <a:gd name="connsiteX2" fmla="*/ 1347377 w 1347377"/>
              <a:gd name="connsiteY2" fmla="*/ 3146728 h 3146728"/>
              <a:gd name="connsiteX3" fmla="*/ 674426 w 1347377"/>
              <a:gd name="connsiteY3" fmla="*/ 3123470 h 3146728"/>
              <a:gd name="connsiteX4" fmla="*/ 0 w 1347377"/>
              <a:gd name="connsiteY4" fmla="*/ 3109325 h 3146728"/>
              <a:gd name="connsiteX0" fmla="*/ 0 w 1347377"/>
              <a:gd name="connsiteY0" fmla="*/ 3109325 h 3170436"/>
              <a:gd name="connsiteX1" fmla="*/ 724939 w 1347377"/>
              <a:gd name="connsiteY1" fmla="*/ 0 h 3170436"/>
              <a:gd name="connsiteX2" fmla="*/ 1347377 w 1347377"/>
              <a:gd name="connsiteY2" fmla="*/ 3146728 h 3170436"/>
              <a:gd name="connsiteX3" fmla="*/ 710754 w 1347377"/>
              <a:gd name="connsiteY3" fmla="*/ 3170436 h 3170436"/>
              <a:gd name="connsiteX4" fmla="*/ 0 w 1347377"/>
              <a:gd name="connsiteY4" fmla="*/ 3109325 h 3170436"/>
              <a:gd name="connsiteX0" fmla="*/ 0 w 1347377"/>
              <a:gd name="connsiteY0" fmla="*/ 3109325 h 3198291"/>
              <a:gd name="connsiteX1" fmla="*/ 724939 w 1347377"/>
              <a:gd name="connsiteY1" fmla="*/ 0 h 3198291"/>
              <a:gd name="connsiteX2" fmla="*/ 1347377 w 1347377"/>
              <a:gd name="connsiteY2" fmla="*/ 3146728 h 3198291"/>
              <a:gd name="connsiteX3" fmla="*/ 737710 w 1347377"/>
              <a:gd name="connsiteY3" fmla="*/ 3198291 h 3198291"/>
              <a:gd name="connsiteX4" fmla="*/ 0 w 1347377"/>
              <a:gd name="connsiteY4" fmla="*/ 3109325 h 3198291"/>
              <a:gd name="connsiteX0" fmla="*/ 0 w 1347377"/>
              <a:gd name="connsiteY0" fmla="*/ 3109325 h 3230602"/>
              <a:gd name="connsiteX1" fmla="*/ 724939 w 1347377"/>
              <a:gd name="connsiteY1" fmla="*/ 0 h 3230602"/>
              <a:gd name="connsiteX2" fmla="*/ 1347377 w 1347377"/>
              <a:gd name="connsiteY2" fmla="*/ 3146728 h 3230602"/>
              <a:gd name="connsiteX3" fmla="*/ 737710 w 1347377"/>
              <a:gd name="connsiteY3" fmla="*/ 3198291 h 3230602"/>
              <a:gd name="connsiteX4" fmla="*/ 0 w 1347377"/>
              <a:gd name="connsiteY4" fmla="*/ 3109325 h 3230602"/>
              <a:gd name="connsiteX0" fmla="*/ 0 w 1347377"/>
              <a:gd name="connsiteY0" fmla="*/ 3109325 h 3198291"/>
              <a:gd name="connsiteX1" fmla="*/ 724939 w 1347377"/>
              <a:gd name="connsiteY1" fmla="*/ 0 h 3198291"/>
              <a:gd name="connsiteX2" fmla="*/ 1347377 w 1347377"/>
              <a:gd name="connsiteY2" fmla="*/ 3146728 h 3198291"/>
              <a:gd name="connsiteX3" fmla="*/ 737710 w 1347377"/>
              <a:gd name="connsiteY3" fmla="*/ 3198291 h 3198291"/>
              <a:gd name="connsiteX4" fmla="*/ 0 w 1347377"/>
              <a:gd name="connsiteY4" fmla="*/ 3109325 h 3198291"/>
              <a:gd name="connsiteX0" fmla="*/ 0 w 1347377"/>
              <a:gd name="connsiteY0" fmla="*/ 3109325 h 3212766"/>
              <a:gd name="connsiteX1" fmla="*/ 724939 w 1347377"/>
              <a:gd name="connsiteY1" fmla="*/ 0 h 3212766"/>
              <a:gd name="connsiteX2" fmla="*/ 1347377 w 1347377"/>
              <a:gd name="connsiteY2" fmla="*/ 3146728 h 3212766"/>
              <a:gd name="connsiteX3" fmla="*/ 737710 w 1347377"/>
              <a:gd name="connsiteY3" fmla="*/ 3198291 h 3212766"/>
              <a:gd name="connsiteX4" fmla="*/ 0 w 1347377"/>
              <a:gd name="connsiteY4" fmla="*/ 3109325 h 3212766"/>
              <a:gd name="connsiteX0" fmla="*/ 0 w 1347377"/>
              <a:gd name="connsiteY0" fmla="*/ 3109325 h 3198291"/>
              <a:gd name="connsiteX1" fmla="*/ 724939 w 1347377"/>
              <a:gd name="connsiteY1" fmla="*/ 0 h 3198291"/>
              <a:gd name="connsiteX2" fmla="*/ 1347377 w 1347377"/>
              <a:gd name="connsiteY2" fmla="*/ 3146728 h 3198291"/>
              <a:gd name="connsiteX3" fmla="*/ 737710 w 1347377"/>
              <a:gd name="connsiteY3" fmla="*/ 3198291 h 3198291"/>
              <a:gd name="connsiteX4" fmla="*/ 0 w 1347377"/>
              <a:gd name="connsiteY4" fmla="*/ 3109325 h 3198291"/>
              <a:gd name="connsiteX0" fmla="*/ 0 w 1347377"/>
              <a:gd name="connsiteY0" fmla="*/ 3109325 h 3215130"/>
              <a:gd name="connsiteX1" fmla="*/ 724939 w 1347377"/>
              <a:gd name="connsiteY1" fmla="*/ 0 h 3215130"/>
              <a:gd name="connsiteX2" fmla="*/ 1347377 w 1347377"/>
              <a:gd name="connsiteY2" fmla="*/ 3146728 h 3215130"/>
              <a:gd name="connsiteX3" fmla="*/ 737710 w 1347377"/>
              <a:gd name="connsiteY3" fmla="*/ 3198291 h 3215130"/>
              <a:gd name="connsiteX4" fmla="*/ 0 w 1347377"/>
              <a:gd name="connsiteY4" fmla="*/ 3109325 h 3215130"/>
              <a:gd name="connsiteX0" fmla="*/ 0 w 1347377"/>
              <a:gd name="connsiteY0" fmla="*/ 3109325 h 3198291"/>
              <a:gd name="connsiteX1" fmla="*/ 724939 w 1347377"/>
              <a:gd name="connsiteY1" fmla="*/ 0 h 3198291"/>
              <a:gd name="connsiteX2" fmla="*/ 1347377 w 1347377"/>
              <a:gd name="connsiteY2" fmla="*/ 3146728 h 3198291"/>
              <a:gd name="connsiteX3" fmla="*/ 737710 w 1347377"/>
              <a:gd name="connsiteY3" fmla="*/ 3198291 h 3198291"/>
              <a:gd name="connsiteX4" fmla="*/ 0 w 1347377"/>
              <a:gd name="connsiteY4" fmla="*/ 3109325 h 3198291"/>
              <a:gd name="connsiteX0" fmla="*/ 0 w 1283479"/>
              <a:gd name="connsiteY0" fmla="*/ 3109325 h 3198291"/>
              <a:gd name="connsiteX1" fmla="*/ 724939 w 1283479"/>
              <a:gd name="connsiteY1" fmla="*/ 0 h 3198291"/>
              <a:gd name="connsiteX2" fmla="*/ 1283479 w 1283479"/>
              <a:gd name="connsiteY2" fmla="*/ 3134025 h 3198291"/>
              <a:gd name="connsiteX3" fmla="*/ 737710 w 1283479"/>
              <a:gd name="connsiteY3" fmla="*/ 3198291 h 3198291"/>
              <a:gd name="connsiteX4" fmla="*/ 0 w 1283479"/>
              <a:gd name="connsiteY4" fmla="*/ 3109325 h 3198291"/>
              <a:gd name="connsiteX0" fmla="*/ 0 w 1283479"/>
              <a:gd name="connsiteY0" fmla="*/ 3109325 h 3225582"/>
              <a:gd name="connsiteX1" fmla="*/ 724939 w 1283479"/>
              <a:gd name="connsiteY1" fmla="*/ 0 h 3225582"/>
              <a:gd name="connsiteX2" fmla="*/ 1283479 w 1283479"/>
              <a:gd name="connsiteY2" fmla="*/ 3134025 h 3225582"/>
              <a:gd name="connsiteX3" fmla="*/ 737710 w 1283479"/>
              <a:gd name="connsiteY3" fmla="*/ 3198291 h 3225582"/>
              <a:gd name="connsiteX4" fmla="*/ 0 w 1283479"/>
              <a:gd name="connsiteY4" fmla="*/ 3109325 h 3225582"/>
              <a:gd name="connsiteX0" fmla="*/ 0 w 1283479"/>
              <a:gd name="connsiteY0" fmla="*/ 3109325 h 3234197"/>
              <a:gd name="connsiteX1" fmla="*/ 724939 w 1283479"/>
              <a:gd name="connsiteY1" fmla="*/ 0 h 3234197"/>
              <a:gd name="connsiteX2" fmla="*/ 1283479 w 1283479"/>
              <a:gd name="connsiteY2" fmla="*/ 3134025 h 3234197"/>
              <a:gd name="connsiteX3" fmla="*/ 737710 w 1283479"/>
              <a:gd name="connsiteY3" fmla="*/ 3198291 h 3234197"/>
              <a:gd name="connsiteX4" fmla="*/ 0 w 1283479"/>
              <a:gd name="connsiteY4" fmla="*/ 3109325 h 3234197"/>
              <a:gd name="connsiteX0" fmla="*/ 0 w 1310712"/>
              <a:gd name="connsiteY0" fmla="*/ 3040637 h 3234197"/>
              <a:gd name="connsiteX1" fmla="*/ 752172 w 1310712"/>
              <a:gd name="connsiteY1" fmla="*/ 0 h 3234197"/>
              <a:gd name="connsiteX2" fmla="*/ 1310712 w 1310712"/>
              <a:gd name="connsiteY2" fmla="*/ 3134025 h 3234197"/>
              <a:gd name="connsiteX3" fmla="*/ 764943 w 1310712"/>
              <a:gd name="connsiteY3" fmla="*/ 3198291 h 3234197"/>
              <a:gd name="connsiteX4" fmla="*/ 0 w 1310712"/>
              <a:gd name="connsiteY4" fmla="*/ 3040637 h 3234197"/>
              <a:gd name="connsiteX0" fmla="*/ 0 w 1332319"/>
              <a:gd name="connsiteY0" fmla="*/ 3059787 h 3234197"/>
              <a:gd name="connsiteX1" fmla="*/ 773779 w 1332319"/>
              <a:gd name="connsiteY1" fmla="*/ 0 h 3234197"/>
              <a:gd name="connsiteX2" fmla="*/ 1332319 w 1332319"/>
              <a:gd name="connsiteY2" fmla="*/ 3134025 h 3234197"/>
              <a:gd name="connsiteX3" fmla="*/ 786550 w 1332319"/>
              <a:gd name="connsiteY3" fmla="*/ 3198291 h 3234197"/>
              <a:gd name="connsiteX4" fmla="*/ 0 w 1332319"/>
              <a:gd name="connsiteY4" fmla="*/ 3059787 h 3234197"/>
              <a:gd name="connsiteX0" fmla="*/ 0 w 1332319"/>
              <a:gd name="connsiteY0" fmla="*/ 3059787 h 3234197"/>
              <a:gd name="connsiteX1" fmla="*/ 773779 w 1332319"/>
              <a:gd name="connsiteY1" fmla="*/ 0 h 3234197"/>
              <a:gd name="connsiteX2" fmla="*/ 1332319 w 1332319"/>
              <a:gd name="connsiteY2" fmla="*/ 3134025 h 3234197"/>
              <a:gd name="connsiteX3" fmla="*/ 786550 w 1332319"/>
              <a:gd name="connsiteY3" fmla="*/ 3198291 h 3234197"/>
              <a:gd name="connsiteX4" fmla="*/ 0 w 1332319"/>
              <a:gd name="connsiteY4" fmla="*/ 3059787 h 3234197"/>
              <a:gd name="connsiteX0" fmla="*/ 0 w 1332319"/>
              <a:gd name="connsiteY0" fmla="*/ 3059787 h 3234197"/>
              <a:gd name="connsiteX1" fmla="*/ 773779 w 1332319"/>
              <a:gd name="connsiteY1" fmla="*/ 0 h 3234197"/>
              <a:gd name="connsiteX2" fmla="*/ 1332319 w 1332319"/>
              <a:gd name="connsiteY2" fmla="*/ 3134025 h 3234197"/>
              <a:gd name="connsiteX3" fmla="*/ 786550 w 1332319"/>
              <a:gd name="connsiteY3" fmla="*/ 3198291 h 3234197"/>
              <a:gd name="connsiteX4" fmla="*/ 0 w 1332319"/>
              <a:gd name="connsiteY4" fmla="*/ 3059787 h 3234197"/>
              <a:gd name="connsiteX0" fmla="*/ 0 w 1332319"/>
              <a:gd name="connsiteY0" fmla="*/ 3059787 h 3234197"/>
              <a:gd name="connsiteX1" fmla="*/ 773779 w 1332319"/>
              <a:gd name="connsiteY1" fmla="*/ 0 h 3234197"/>
              <a:gd name="connsiteX2" fmla="*/ 1332319 w 1332319"/>
              <a:gd name="connsiteY2" fmla="*/ 3134025 h 3234197"/>
              <a:gd name="connsiteX3" fmla="*/ 786550 w 1332319"/>
              <a:gd name="connsiteY3" fmla="*/ 3198291 h 3234197"/>
              <a:gd name="connsiteX4" fmla="*/ 0 w 1332319"/>
              <a:gd name="connsiteY4" fmla="*/ 3059787 h 3234197"/>
              <a:gd name="connsiteX0" fmla="*/ 0 w 1332319"/>
              <a:gd name="connsiteY0" fmla="*/ 3059787 h 3198291"/>
              <a:gd name="connsiteX1" fmla="*/ 773779 w 1332319"/>
              <a:gd name="connsiteY1" fmla="*/ 0 h 3198291"/>
              <a:gd name="connsiteX2" fmla="*/ 1332319 w 1332319"/>
              <a:gd name="connsiteY2" fmla="*/ 3134025 h 3198291"/>
              <a:gd name="connsiteX3" fmla="*/ 786550 w 1332319"/>
              <a:gd name="connsiteY3" fmla="*/ 3198291 h 3198291"/>
              <a:gd name="connsiteX4" fmla="*/ 0 w 1332319"/>
              <a:gd name="connsiteY4" fmla="*/ 3059787 h 3198291"/>
              <a:gd name="connsiteX0" fmla="*/ 0 w 1332319"/>
              <a:gd name="connsiteY0" fmla="*/ 3059787 h 3225168"/>
              <a:gd name="connsiteX1" fmla="*/ 773779 w 1332319"/>
              <a:gd name="connsiteY1" fmla="*/ 0 h 3225168"/>
              <a:gd name="connsiteX2" fmla="*/ 1332319 w 1332319"/>
              <a:gd name="connsiteY2" fmla="*/ 3134025 h 3225168"/>
              <a:gd name="connsiteX3" fmla="*/ 786550 w 1332319"/>
              <a:gd name="connsiteY3" fmla="*/ 3198291 h 3225168"/>
              <a:gd name="connsiteX4" fmla="*/ 0 w 1332319"/>
              <a:gd name="connsiteY4" fmla="*/ 3059787 h 3225168"/>
              <a:gd name="connsiteX0" fmla="*/ 0 w 1332319"/>
              <a:gd name="connsiteY0" fmla="*/ 3059787 h 3230611"/>
              <a:gd name="connsiteX1" fmla="*/ 773779 w 1332319"/>
              <a:gd name="connsiteY1" fmla="*/ 0 h 3230611"/>
              <a:gd name="connsiteX2" fmla="*/ 1332319 w 1332319"/>
              <a:gd name="connsiteY2" fmla="*/ 3134025 h 3230611"/>
              <a:gd name="connsiteX3" fmla="*/ 786550 w 1332319"/>
              <a:gd name="connsiteY3" fmla="*/ 3198291 h 3230611"/>
              <a:gd name="connsiteX4" fmla="*/ 0 w 1332319"/>
              <a:gd name="connsiteY4" fmla="*/ 3059787 h 3230611"/>
              <a:gd name="connsiteX0" fmla="*/ 0 w 2200435"/>
              <a:gd name="connsiteY0" fmla="*/ 3059787 h 3198291"/>
              <a:gd name="connsiteX1" fmla="*/ 773779 w 2200435"/>
              <a:gd name="connsiteY1" fmla="*/ 0 h 3198291"/>
              <a:gd name="connsiteX2" fmla="*/ 2200435 w 2200435"/>
              <a:gd name="connsiteY2" fmla="*/ 2978459 h 3198291"/>
              <a:gd name="connsiteX3" fmla="*/ 786550 w 2200435"/>
              <a:gd name="connsiteY3" fmla="*/ 3198291 h 3198291"/>
              <a:gd name="connsiteX4" fmla="*/ 0 w 2200435"/>
              <a:gd name="connsiteY4" fmla="*/ 3059787 h 3198291"/>
              <a:gd name="connsiteX0" fmla="*/ 0 w 2200435"/>
              <a:gd name="connsiteY0" fmla="*/ 3059787 h 3556197"/>
              <a:gd name="connsiteX1" fmla="*/ 773779 w 2200435"/>
              <a:gd name="connsiteY1" fmla="*/ 0 h 3556197"/>
              <a:gd name="connsiteX2" fmla="*/ 2200435 w 2200435"/>
              <a:gd name="connsiteY2" fmla="*/ 2978459 h 3556197"/>
              <a:gd name="connsiteX3" fmla="*/ 0 w 2200435"/>
              <a:gd name="connsiteY3" fmla="*/ 3059787 h 3556197"/>
              <a:gd name="connsiteX0" fmla="*/ 0 w 2179293"/>
              <a:gd name="connsiteY0" fmla="*/ 3114107 h 3610517"/>
              <a:gd name="connsiteX1" fmla="*/ 752637 w 2179293"/>
              <a:gd name="connsiteY1" fmla="*/ 0 h 3610517"/>
              <a:gd name="connsiteX2" fmla="*/ 2179293 w 2179293"/>
              <a:gd name="connsiteY2" fmla="*/ 2978459 h 3610517"/>
              <a:gd name="connsiteX3" fmla="*/ 0 w 2179293"/>
              <a:gd name="connsiteY3" fmla="*/ 3114107 h 3610517"/>
              <a:gd name="connsiteX0" fmla="*/ 0 w 2179293"/>
              <a:gd name="connsiteY0" fmla="*/ 3114107 h 3488423"/>
              <a:gd name="connsiteX1" fmla="*/ 752637 w 2179293"/>
              <a:gd name="connsiteY1" fmla="*/ 0 h 3488423"/>
              <a:gd name="connsiteX2" fmla="*/ 2179293 w 2179293"/>
              <a:gd name="connsiteY2" fmla="*/ 2978459 h 3488423"/>
              <a:gd name="connsiteX3" fmla="*/ 0 w 2179293"/>
              <a:gd name="connsiteY3" fmla="*/ 3114107 h 3488423"/>
              <a:gd name="connsiteX0" fmla="*/ 0 w 2172404"/>
              <a:gd name="connsiteY0" fmla="*/ 3114107 h 3393199"/>
              <a:gd name="connsiteX1" fmla="*/ 752637 w 2172404"/>
              <a:gd name="connsiteY1" fmla="*/ 0 h 3393199"/>
              <a:gd name="connsiteX2" fmla="*/ 2172404 w 2172404"/>
              <a:gd name="connsiteY2" fmla="*/ 2883235 h 3393199"/>
              <a:gd name="connsiteX3" fmla="*/ 0 w 2172404"/>
              <a:gd name="connsiteY3" fmla="*/ 3114107 h 3393199"/>
              <a:gd name="connsiteX0" fmla="*/ 0 w 2172404"/>
              <a:gd name="connsiteY0" fmla="*/ 3114107 h 3376307"/>
              <a:gd name="connsiteX1" fmla="*/ 752637 w 2172404"/>
              <a:gd name="connsiteY1" fmla="*/ 0 h 3376307"/>
              <a:gd name="connsiteX2" fmla="*/ 2172404 w 2172404"/>
              <a:gd name="connsiteY2" fmla="*/ 2883235 h 3376307"/>
              <a:gd name="connsiteX3" fmla="*/ 0 w 2172404"/>
              <a:gd name="connsiteY3" fmla="*/ 3114107 h 3376307"/>
              <a:gd name="connsiteX0" fmla="*/ 263175 w 1419767"/>
              <a:gd name="connsiteY0" fmla="*/ 3285735 h 3547935"/>
              <a:gd name="connsiteX1" fmla="*/ 0 w 1419767"/>
              <a:gd name="connsiteY1" fmla="*/ 0 h 3547935"/>
              <a:gd name="connsiteX2" fmla="*/ 1419767 w 1419767"/>
              <a:gd name="connsiteY2" fmla="*/ 2883235 h 3547935"/>
              <a:gd name="connsiteX3" fmla="*/ 263175 w 1419767"/>
              <a:gd name="connsiteY3" fmla="*/ 3285735 h 3547935"/>
              <a:gd name="connsiteX0" fmla="*/ 263175 w 1189928"/>
              <a:gd name="connsiteY0" fmla="*/ 3285735 h 3547935"/>
              <a:gd name="connsiteX1" fmla="*/ 0 w 1189928"/>
              <a:gd name="connsiteY1" fmla="*/ 0 h 3547935"/>
              <a:gd name="connsiteX2" fmla="*/ 1189928 w 1189928"/>
              <a:gd name="connsiteY2" fmla="*/ 3047121 h 3547935"/>
              <a:gd name="connsiteX3" fmla="*/ 263175 w 1189928"/>
              <a:gd name="connsiteY3" fmla="*/ 3285735 h 3547935"/>
              <a:gd name="connsiteX0" fmla="*/ 263175 w 1189928"/>
              <a:gd name="connsiteY0" fmla="*/ 3285735 h 3547935"/>
              <a:gd name="connsiteX1" fmla="*/ 0 w 1189928"/>
              <a:gd name="connsiteY1" fmla="*/ 0 h 3547935"/>
              <a:gd name="connsiteX2" fmla="*/ 1189928 w 1189928"/>
              <a:gd name="connsiteY2" fmla="*/ 3047121 h 3547935"/>
              <a:gd name="connsiteX3" fmla="*/ 263175 w 1189928"/>
              <a:gd name="connsiteY3" fmla="*/ 3285735 h 3547935"/>
              <a:gd name="connsiteX0" fmla="*/ 263175 w 1189928"/>
              <a:gd name="connsiteY0" fmla="*/ 3285735 h 3285735"/>
              <a:gd name="connsiteX1" fmla="*/ 0 w 1189928"/>
              <a:gd name="connsiteY1" fmla="*/ 0 h 3285735"/>
              <a:gd name="connsiteX2" fmla="*/ 1189928 w 1189928"/>
              <a:gd name="connsiteY2" fmla="*/ 3047121 h 3285735"/>
              <a:gd name="connsiteX3" fmla="*/ 263175 w 1189928"/>
              <a:gd name="connsiteY3" fmla="*/ 3285735 h 3285735"/>
              <a:gd name="connsiteX0" fmla="*/ 263175 w 1189928"/>
              <a:gd name="connsiteY0" fmla="*/ 3285735 h 3517185"/>
              <a:gd name="connsiteX1" fmla="*/ 0 w 1189928"/>
              <a:gd name="connsiteY1" fmla="*/ 0 h 3517185"/>
              <a:gd name="connsiteX2" fmla="*/ 1189928 w 1189928"/>
              <a:gd name="connsiteY2" fmla="*/ 3047121 h 3517185"/>
              <a:gd name="connsiteX3" fmla="*/ 263175 w 1189928"/>
              <a:gd name="connsiteY3" fmla="*/ 3285735 h 3517185"/>
              <a:gd name="connsiteX0" fmla="*/ 263175 w 1205876"/>
              <a:gd name="connsiteY0" fmla="*/ 3285735 h 3423753"/>
              <a:gd name="connsiteX1" fmla="*/ 0 w 1205876"/>
              <a:gd name="connsiteY1" fmla="*/ 0 h 3423753"/>
              <a:gd name="connsiteX2" fmla="*/ 1205876 w 1205876"/>
              <a:gd name="connsiteY2" fmla="*/ 2953689 h 3423753"/>
              <a:gd name="connsiteX3" fmla="*/ 263175 w 1205876"/>
              <a:gd name="connsiteY3" fmla="*/ 3285735 h 3423753"/>
              <a:gd name="connsiteX0" fmla="*/ 263175 w 1205876"/>
              <a:gd name="connsiteY0" fmla="*/ 3285735 h 3369913"/>
              <a:gd name="connsiteX1" fmla="*/ 0 w 1205876"/>
              <a:gd name="connsiteY1" fmla="*/ 0 h 3369913"/>
              <a:gd name="connsiteX2" fmla="*/ 1205876 w 1205876"/>
              <a:gd name="connsiteY2" fmla="*/ 2953689 h 3369913"/>
              <a:gd name="connsiteX3" fmla="*/ 263175 w 1205876"/>
              <a:gd name="connsiteY3" fmla="*/ 3285735 h 3369913"/>
              <a:gd name="connsiteX0" fmla="*/ 154497 w 1205876"/>
              <a:gd name="connsiteY0" fmla="*/ 3226447 h 3369913"/>
              <a:gd name="connsiteX1" fmla="*/ 0 w 1205876"/>
              <a:gd name="connsiteY1" fmla="*/ 0 h 3369913"/>
              <a:gd name="connsiteX2" fmla="*/ 1205876 w 1205876"/>
              <a:gd name="connsiteY2" fmla="*/ 2953689 h 3369913"/>
              <a:gd name="connsiteX3" fmla="*/ 154497 w 1205876"/>
              <a:gd name="connsiteY3" fmla="*/ 3226447 h 3369913"/>
              <a:gd name="connsiteX0" fmla="*/ 164677 w 1205876"/>
              <a:gd name="connsiteY0" fmla="*/ 3234310 h 3369913"/>
              <a:gd name="connsiteX1" fmla="*/ 0 w 1205876"/>
              <a:gd name="connsiteY1" fmla="*/ 0 h 3369913"/>
              <a:gd name="connsiteX2" fmla="*/ 1205876 w 1205876"/>
              <a:gd name="connsiteY2" fmla="*/ 2953689 h 3369913"/>
              <a:gd name="connsiteX3" fmla="*/ 164677 w 1205876"/>
              <a:gd name="connsiteY3" fmla="*/ 3234310 h 3369913"/>
              <a:gd name="connsiteX0" fmla="*/ 164677 w 1205876"/>
              <a:gd name="connsiteY0" fmla="*/ 3234310 h 3369913"/>
              <a:gd name="connsiteX1" fmla="*/ 0 w 1205876"/>
              <a:gd name="connsiteY1" fmla="*/ 0 h 3369913"/>
              <a:gd name="connsiteX2" fmla="*/ 1205876 w 1205876"/>
              <a:gd name="connsiteY2" fmla="*/ 2953689 h 3369913"/>
              <a:gd name="connsiteX3" fmla="*/ 164677 w 1205876"/>
              <a:gd name="connsiteY3" fmla="*/ 3234310 h 3369913"/>
              <a:gd name="connsiteX0" fmla="*/ 164677 w 1329323"/>
              <a:gd name="connsiteY0" fmla="*/ 3234310 h 3770633"/>
              <a:gd name="connsiteX1" fmla="*/ 0 w 1329323"/>
              <a:gd name="connsiteY1" fmla="*/ 0 h 3770633"/>
              <a:gd name="connsiteX2" fmla="*/ 1205876 w 1329323"/>
              <a:gd name="connsiteY2" fmla="*/ 2953689 h 3770633"/>
              <a:gd name="connsiteX3" fmla="*/ 740685 w 1329323"/>
              <a:gd name="connsiteY3" fmla="*/ 3217939 h 3770633"/>
              <a:gd name="connsiteX4" fmla="*/ 164677 w 1329323"/>
              <a:gd name="connsiteY4" fmla="*/ 3234310 h 3770633"/>
              <a:gd name="connsiteX0" fmla="*/ 224722 w 1329323"/>
              <a:gd name="connsiteY0" fmla="*/ 3250940 h 3787263"/>
              <a:gd name="connsiteX1" fmla="*/ 0 w 1329323"/>
              <a:gd name="connsiteY1" fmla="*/ 0 h 3787263"/>
              <a:gd name="connsiteX2" fmla="*/ 1205876 w 1329323"/>
              <a:gd name="connsiteY2" fmla="*/ 2953689 h 3787263"/>
              <a:gd name="connsiteX3" fmla="*/ 740685 w 1329323"/>
              <a:gd name="connsiteY3" fmla="*/ 3217939 h 3787263"/>
              <a:gd name="connsiteX4" fmla="*/ 224722 w 1329323"/>
              <a:gd name="connsiteY4" fmla="*/ 3250940 h 3787263"/>
              <a:gd name="connsiteX0" fmla="*/ 169592 w 1329323"/>
              <a:gd name="connsiteY0" fmla="*/ 3199444 h 3735767"/>
              <a:gd name="connsiteX1" fmla="*/ 0 w 1329323"/>
              <a:gd name="connsiteY1" fmla="*/ 0 h 3735767"/>
              <a:gd name="connsiteX2" fmla="*/ 1205876 w 1329323"/>
              <a:gd name="connsiteY2" fmla="*/ 2953689 h 3735767"/>
              <a:gd name="connsiteX3" fmla="*/ 740685 w 1329323"/>
              <a:gd name="connsiteY3" fmla="*/ 3217939 h 3735767"/>
              <a:gd name="connsiteX4" fmla="*/ 169592 w 1329323"/>
              <a:gd name="connsiteY4" fmla="*/ 3199444 h 3735767"/>
              <a:gd name="connsiteX0" fmla="*/ 169592 w 1329323"/>
              <a:gd name="connsiteY0" fmla="*/ 3199444 h 3490012"/>
              <a:gd name="connsiteX1" fmla="*/ 0 w 1329323"/>
              <a:gd name="connsiteY1" fmla="*/ 0 h 3490012"/>
              <a:gd name="connsiteX2" fmla="*/ 1205876 w 1329323"/>
              <a:gd name="connsiteY2" fmla="*/ 2953689 h 3490012"/>
              <a:gd name="connsiteX3" fmla="*/ 740685 w 1329323"/>
              <a:gd name="connsiteY3" fmla="*/ 3217939 h 3490012"/>
              <a:gd name="connsiteX4" fmla="*/ 169592 w 1329323"/>
              <a:gd name="connsiteY4" fmla="*/ 3199444 h 3490012"/>
              <a:gd name="connsiteX0" fmla="*/ 169592 w 1329323"/>
              <a:gd name="connsiteY0" fmla="*/ 3199444 h 3490012"/>
              <a:gd name="connsiteX1" fmla="*/ 0 w 1329323"/>
              <a:gd name="connsiteY1" fmla="*/ 0 h 3490012"/>
              <a:gd name="connsiteX2" fmla="*/ 1205876 w 1329323"/>
              <a:gd name="connsiteY2" fmla="*/ 2953689 h 3490012"/>
              <a:gd name="connsiteX3" fmla="*/ 710794 w 1329323"/>
              <a:gd name="connsiteY3" fmla="*/ 3154400 h 3490012"/>
              <a:gd name="connsiteX4" fmla="*/ 169592 w 1329323"/>
              <a:gd name="connsiteY4" fmla="*/ 3199444 h 3490012"/>
              <a:gd name="connsiteX0" fmla="*/ 169592 w 1329323"/>
              <a:gd name="connsiteY0" fmla="*/ 3199444 h 3686219"/>
              <a:gd name="connsiteX1" fmla="*/ 0 w 1329323"/>
              <a:gd name="connsiteY1" fmla="*/ 0 h 3686219"/>
              <a:gd name="connsiteX2" fmla="*/ 1205876 w 1329323"/>
              <a:gd name="connsiteY2" fmla="*/ 2953689 h 3686219"/>
              <a:gd name="connsiteX3" fmla="*/ 710794 w 1329323"/>
              <a:gd name="connsiteY3" fmla="*/ 3154400 h 3686219"/>
              <a:gd name="connsiteX4" fmla="*/ 169592 w 1329323"/>
              <a:gd name="connsiteY4" fmla="*/ 3199444 h 3686219"/>
              <a:gd name="connsiteX0" fmla="*/ 169592 w 1329323"/>
              <a:gd name="connsiteY0" fmla="*/ 3199444 h 3490012"/>
              <a:gd name="connsiteX1" fmla="*/ 0 w 1329323"/>
              <a:gd name="connsiteY1" fmla="*/ 0 h 3490012"/>
              <a:gd name="connsiteX2" fmla="*/ 1205876 w 1329323"/>
              <a:gd name="connsiteY2" fmla="*/ 2953689 h 3490012"/>
              <a:gd name="connsiteX3" fmla="*/ 710794 w 1329323"/>
              <a:gd name="connsiteY3" fmla="*/ 3154400 h 3490012"/>
              <a:gd name="connsiteX4" fmla="*/ 169592 w 1329323"/>
              <a:gd name="connsiteY4" fmla="*/ 3199444 h 3490012"/>
              <a:gd name="connsiteX0" fmla="*/ 169592 w 1329323"/>
              <a:gd name="connsiteY0" fmla="*/ 3199444 h 3490012"/>
              <a:gd name="connsiteX1" fmla="*/ 0 w 1329323"/>
              <a:gd name="connsiteY1" fmla="*/ 0 h 3490012"/>
              <a:gd name="connsiteX2" fmla="*/ 1205876 w 1329323"/>
              <a:gd name="connsiteY2" fmla="*/ 2953689 h 3490012"/>
              <a:gd name="connsiteX3" fmla="*/ 710794 w 1329323"/>
              <a:gd name="connsiteY3" fmla="*/ 3154400 h 3490012"/>
              <a:gd name="connsiteX4" fmla="*/ 169592 w 1329323"/>
              <a:gd name="connsiteY4" fmla="*/ 3199444 h 3490012"/>
              <a:gd name="connsiteX0" fmla="*/ 169592 w 1234141"/>
              <a:gd name="connsiteY0" fmla="*/ 3199444 h 3691726"/>
              <a:gd name="connsiteX1" fmla="*/ 0 w 1234141"/>
              <a:gd name="connsiteY1" fmla="*/ 0 h 3691726"/>
              <a:gd name="connsiteX2" fmla="*/ 1205876 w 1234141"/>
              <a:gd name="connsiteY2" fmla="*/ 2953689 h 3691726"/>
              <a:gd name="connsiteX3" fmla="*/ 169592 w 1234141"/>
              <a:gd name="connsiteY3" fmla="*/ 3199444 h 3691726"/>
              <a:gd name="connsiteX0" fmla="*/ 169592 w 1191221"/>
              <a:gd name="connsiteY0" fmla="*/ 3199444 h 3691726"/>
              <a:gd name="connsiteX1" fmla="*/ 0 w 1191221"/>
              <a:gd name="connsiteY1" fmla="*/ 0 h 3691726"/>
              <a:gd name="connsiteX2" fmla="*/ 1162956 w 1191221"/>
              <a:gd name="connsiteY2" fmla="*/ 3028162 h 3691726"/>
              <a:gd name="connsiteX3" fmla="*/ 169592 w 1191221"/>
              <a:gd name="connsiteY3" fmla="*/ 3199444 h 3691726"/>
              <a:gd name="connsiteX0" fmla="*/ 169592 w 1162956"/>
              <a:gd name="connsiteY0" fmla="*/ 3199444 h 3691726"/>
              <a:gd name="connsiteX1" fmla="*/ 0 w 1162956"/>
              <a:gd name="connsiteY1" fmla="*/ 0 h 3691726"/>
              <a:gd name="connsiteX2" fmla="*/ 1162956 w 1162956"/>
              <a:gd name="connsiteY2" fmla="*/ 3028162 h 3691726"/>
              <a:gd name="connsiteX3" fmla="*/ 169592 w 1162956"/>
              <a:gd name="connsiteY3" fmla="*/ 3199444 h 3691726"/>
              <a:gd name="connsiteX0" fmla="*/ 169592 w 1167814"/>
              <a:gd name="connsiteY0" fmla="*/ 3199444 h 3217681"/>
              <a:gd name="connsiteX1" fmla="*/ 0 w 1167814"/>
              <a:gd name="connsiteY1" fmla="*/ 0 h 3217681"/>
              <a:gd name="connsiteX2" fmla="*/ 1162956 w 1167814"/>
              <a:gd name="connsiteY2" fmla="*/ 3028162 h 3217681"/>
              <a:gd name="connsiteX3" fmla="*/ 169592 w 1167814"/>
              <a:gd name="connsiteY3" fmla="*/ 3199444 h 3217681"/>
              <a:gd name="connsiteX0" fmla="*/ 169592 w 1162956"/>
              <a:gd name="connsiteY0" fmla="*/ 3199444 h 3199444"/>
              <a:gd name="connsiteX1" fmla="*/ 0 w 1162956"/>
              <a:gd name="connsiteY1" fmla="*/ 0 h 3199444"/>
              <a:gd name="connsiteX2" fmla="*/ 1162956 w 1162956"/>
              <a:gd name="connsiteY2" fmla="*/ 3028162 h 3199444"/>
              <a:gd name="connsiteX3" fmla="*/ 169592 w 1162956"/>
              <a:gd name="connsiteY3" fmla="*/ 3199444 h 3199444"/>
              <a:gd name="connsiteX0" fmla="*/ 169592 w 1162956"/>
              <a:gd name="connsiteY0" fmla="*/ 3199444 h 3199444"/>
              <a:gd name="connsiteX1" fmla="*/ 0 w 1162956"/>
              <a:gd name="connsiteY1" fmla="*/ 0 h 3199444"/>
              <a:gd name="connsiteX2" fmla="*/ 1162956 w 1162956"/>
              <a:gd name="connsiteY2" fmla="*/ 3028162 h 3199444"/>
              <a:gd name="connsiteX3" fmla="*/ 169592 w 1162956"/>
              <a:gd name="connsiteY3" fmla="*/ 3199444 h 3199444"/>
              <a:gd name="connsiteX0" fmla="*/ 203965 w 1162956"/>
              <a:gd name="connsiteY0" fmla="*/ 3261584 h 3261584"/>
              <a:gd name="connsiteX1" fmla="*/ 0 w 1162956"/>
              <a:gd name="connsiteY1" fmla="*/ 0 h 3261584"/>
              <a:gd name="connsiteX2" fmla="*/ 1162956 w 1162956"/>
              <a:gd name="connsiteY2" fmla="*/ 3028162 h 3261584"/>
              <a:gd name="connsiteX3" fmla="*/ 203965 w 1162956"/>
              <a:gd name="connsiteY3" fmla="*/ 3261584 h 3261584"/>
              <a:gd name="connsiteX0" fmla="*/ 203965 w 1162956"/>
              <a:gd name="connsiteY0" fmla="*/ 3261584 h 3261584"/>
              <a:gd name="connsiteX1" fmla="*/ 0 w 1162956"/>
              <a:gd name="connsiteY1" fmla="*/ 0 h 3261584"/>
              <a:gd name="connsiteX2" fmla="*/ 1162956 w 1162956"/>
              <a:gd name="connsiteY2" fmla="*/ 3028162 h 3261584"/>
              <a:gd name="connsiteX3" fmla="*/ 203965 w 1162956"/>
              <a:gd name="connsiteY3" fmla="*/ 3261584 h 3261584"/>
              <a:gd name="connsiteX0" fmla="*/ 203965 w 1162956"/>
              <a:gd name="connsiteY0" fmla="*/ 3261584 h 3261584"/>
              <a:gd name="connsiteX1" fmla="*/ 0 w 1162956"/>
              <a:gd name="connsiteY1" fmla="*/ 0 h 3261584"/>
              <a:gd name="connsiteX2" fmla="*/ 1162956 w 1162956"/>
              <a:gd name="connsiteY2" fmla="*/ 3028162 h 3261584"/>
              <a:gd name="connsiteX3" fmla="*/ 203965 w 1162956"/>
              <a:gd name="connsiteY3" fmla="*/ 3261584 h 3261584"/>
              <a:gd name="connsiteX0" fmla="*/ 203965 w 1162956"/>
              <a:gd name="connsiteY0" fmla="*/ 3261584 h 3261584"/>
              <a:gd name="connsiteX1" fmla="*/ 0 w 1162956"/>
              <a:gd name="connsiteY1" fmla="*/ 0 h 3261584"/>
              <a:gd name="connsiteX2" fmla="*/ 1162956 w 1162956"/>
              <a:gd name="connsiteY2" fmla="*/ 3028162 h 3261584"/>
              <a:gd name="connsiteX3" fmla="*/ 203965 w 1162956"/>
              <a:gd name="connsiteY3" fmla="*/ 3261584 h 3261584"/>
              <a:gd name="connsiteX0" fmla="*/ 203965 w 1162956"/>
              <a:gd name="connsiteY0" fmla="*/ 3261584 h 3317946"/>
              <a:gd name="connsiteX1" fmla="*/ 0 w 1162956"/>
              <a:gd name="connsiteY1" fmla="*/ 0 h 3317946"/>
              <a:gd name="connsiteX2" fmla="*/ 1162956 w 1162956"/>
              <a:gd name="connsiteY2" fmla="*/ 3028162 h 3317946"/>
              <a:gd name="connsiteX3" fmla="*/ 203965 w 1162956"/>
              <a:gd name="connsiteY3" fmla="*/ 3261584 h 3317946"/>
              <a:gd name="connsiteX0" fmla="*/ 203965 w 1162956"/>
              <a:gd name="connsiteY0" fmla="*/ 3261584 h 3317946"/>
              <a:gd name="connsiteX1" fmla="*/ 0 w 1162956"/>
              <a:gd name="connsiteY1" fmla="*/ 0 h 3317946"/>
              <a:gd name="connsiteX2" fmla="*/ 1162956 w 1162956"/>
              <a:gd name="connsiteY2" fmla="*/ 3028162 h 3317946"/>
              <a:gd name="connsiteX3" fmla="*/ 203965 w 1162956"/>
              <a:gd name="connsiteY3" fmla="*/ 3261584 h 3317946"/>
              <a:gd name="connsiteX0" fmla="*/ 203965 w 1162956"/>
              <a:gd name="connsiteY0" fmla="*/ 3261584 h 3261584"/>
              <a:gd name="connsiteX1" fmla="*/ 0 w 1162956"/>
              <a:gd name="connsiteY1" fmla="*/ 0 h 3261584"/>
              <a:gd name="connsiteX2" fmla="*/ 1162956 w 1162956"/>
              <a:gd name="connsiteY2" fmla="*/ 3028162 h 3261584"/>
              <a:gd name="connsiteX3" fmla="*/ 203965 w 1162956"/>
              <a:gd name="connsiteY3" fmla="*/ 3261584 h 3261584"/>
              <a:gd name="connsiteX0" fmla="*/ 306331 w 1265322"/>
              <a:gd name="connsiteY0" fmla="*/ 3207184 h 3207184"/>
              <a:gd name="connsiteX1" fmla="*/ 0 w 1265322"/>
              <a:gd name="connsiteY1" fmla="*/ 0 h 3207184"/>
              <a:gd name="connsiteX2" fmla="*/ 1265322 w 1265322"/>
              <a:gd name="connsiteY2" fmla="*/ 2973762 h 3207184"/>
              <a:gd name="connsiteX3" fmla="*/ 306331 w 1265322"/>
              <a:gd name="connsiteY3" fmla="*/ 3207184 h 3207184"/>
              <a:gd name="connsiteX0" fmla="*/ 267927 w 1226918"/>
              <a:gd name="connsiteY0" fmla="*/ 3222988 h 3222988"/>
              <a:gd name="connsiteX1" fmla="*/ 0 w 1226918"/>
              <a:gd name="connsiteY1" fmla="*/ 0 h 3222988"/>
              <a:gd name="connsiteX2" fmla="*/ 1226918 w 1226918"/>
              <a:gd name="connsiteY2" fmla="*/ 2989566 h 3222988"/>
              <a:gd name="connsiteX3" fmla="*/ 267927 w 1226918"/>
              <a:gd name="connsiteY3" fmla="*/ 3222988 h 3222988"/>
              <a:gd name="connsiteX0" fmla="*/ 267927 w 1226918"/>
              <a:gd name="connsiteY0" fmla="*/ 3222988 h 3222988"/>
              <a:gd name="connsiteX1" fmla="*/ 0 w 1226918"/>
              <a:gd name="connsiteY1" fmla="*/ 0 h 3222988"/>
              <a:gd name="connsiteX2" fmla="*/ 1226918 w 1226918"/>
              <a:gd name="connsiteY2" fmla="*/ 2989566 h 3222988"/>
              <a:gd name="connsiteX3" fmla="*/ 267927 w 1226918"/>
              <a:gd name="connsiteY3" fmla="*/ 3222988 h 32229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226918" h="3222988">
                <a:moveTo>
                  <a:pt x="267927" y="3222988"/>
                </a:moveTo>
                <a:cubicBezTo>
                  <a:pt x="178618" y="2148659"/>
                  <a:pt x="36437" y="1018672"/>
                  <a:pt x="0" y="0"/>
                </a:cubicBezTo>
                <a:lnTo>
                  <a:pt x="1226918" y="2989566"/>
                </a:lnTo>
                <a:cubicBezTo>
                  <a:pt x="318736" y="3210066"/>
                  <a:pt x="1163420" y="3031443"/>
                  <a:pt x="267927" y="3222988"/>
                </a:cubicBezTo>
                <a:close/>
              </a:path>
            </a:pathLst>
          </a:custGeom>
          <a:solidFill>
            <a:schemeClr val="accent2">
              <a:alpha val="30000"/>
            </a:schemeClr>
          </a:solidFill>
          <a:ln>
            <a:noFill/>
          </a:ln>
          <a:effectLst/>
        </p:spPr>
        <p:style>
          <a:lnRef idx="2">
            <a:schemeClr val="accent2"/>
          </a:lnRef>
          <a:fillRef idx="0">
            <a:schemeClr val="accent2"/>
          </a:fillRef>
          <a:effectRef idx="1">
            <a:schemeClr val="accent2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892" name="Овал 891"/>
          <p:cNvSpPr/>
          <p:nvPr/>
        </p:nvSpPr>
        <p:spPr>
          <a:xfrm rot="3951920">
            <a:off x="6856960" y="5577926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741" name="TextBox 740"/>
          <p:cNvSpPr txBox="1"/>
          <p:nvPr/>
        </p:nvSpPr>
        <p:spPr>
          <a:xfrm>
            <a:off x="3892286" y="142852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15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765" name="TextBox 764"/>
          <p:cNvSpPr txBox="1"/>
          <p:nvPr/>
        </p:nvSpPr>
        <p:spPr>
          <a:xfrm>
            <a:off x="3461148" y="238432"/>
            <a:ext cx="253596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767" name="TextBox 766"/>
          <p:cNvSpPr txBox="1"/>
          <p:nvPr/>
        </p:nvSpPr>
        <p:spPr>
          <a:xfrm>
            <a:off x="4500562" y="95556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25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771" name="TextBox 770"/>
          <p:cNvSpPr txBox="1"/>
          <p:nvPr/>
        </p:nvSpPr>
        <p:spPr>
          <a:xfrm>
            <a:off x="5535360" y="309870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15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775" name="TextBox 774"/>
          <p:cNvSpPr txBox="1"/>
          <p:nvPr/>
        </p:nvSpPr>
        <p:spPr>
          <a:xfrm>
            <a:off x="5104222" y="166994"/>
            <a:ext cx="253596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776" name="TextBox 775"/>
          <p:cNvSpPr txBox="1"/>
          <p:nvPr/>
        </p:nvSpPr>
        <p:spPr>
          <a:xfrm>
            <a:off x="6072198" y="571480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25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777" name="TextBox 776"/>
          <p:cNvSpPr txBox="1"/>
          <p:nvPr/>
        </p:nvSpPr>
        <p:spPr>
          <a:xfrm>
            <a:off x="6892682" y="1310002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15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778" name="TextBox 777"/>
          <p:cNvSpPr txBox="1"/>
          <p:nvPr/>
        </p:nvSpPr>
        <p:spPr>
          <a:xfrm>
            <a:off x="6572264" y="928670"/>
            <a:ext cx="253596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779" name="TextBox 778"/>
          <p:cNvSpPr txBox="1"/>
          <p:nvPr/>
        </p:nvSpPr>
        <p:spPr>
          <a:xfrm>
            <a:off x="7249872" y="1810068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25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780" name="TextBox 779"/>
          <p:cNvSpPr txBox="1"/>
          <p:nvPr/>
        </p:nvSpPr>
        <p:spPr>
          <a:xfrm>
            <a:off x="7572396" y="2857496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15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781" name="TextBox 780"/>
          <p:cNvSpPr txBox="1"/>
          <p:nvPr/>
        </p:nvSpPr>
        <p:spPr>
          <a:xfrm>
            <a:off x="7500958" y="2333288"/>
            <a:ext cx="253596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782" name="TextBox 781"/>
          <p:cNvSpPr txBox="1"/>
          <p:nvPr/>
        </p:nvSpPr>
        <p:spPr>
          <a:xfrm>
            <a:off x="7607062" y="3357562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25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783" name="TextBox 782"/>
          <p:cNvSpPr txBox="1"/>
          <p:nvPr/>
        </p:nvSpPr>
        <p:spPr>
          <a:xfrm>
            <a:off x="7392748" y="4429132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15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784" name="TextBox 783"/>
          <p:cNvSpPr txBox="1"/>
          <p:nvPr/>
        </p:nvSpPr>
        <p:spPr>
          <a:xfrm>
            <a:off x="7572396" y="3929066"/>
            <a:ext cx="253596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785" name="TextBox 784"/>
          <p:cNvSpPr txBox="1"/>
          <p:nvPr/>
        </p:nvSpPr>
        <p:spPr>
          <a:xfrm>
            <a:off x="7178434" y="4929198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25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786" name="TextBox 785"/>
          <p:cNvSpPr txBox="1"/>
          <p:nvPr/>
        </p:nvSpPr>
        <p:spPr>
          <a:xfrm>
            <a:off x="6392616" y="5810596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15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787" name="TextBox 786"/>
          <p:cNvSpPr txBox="1"/>
          <p:nvPr/>
        </p:nvSpPr>
        <p:spPr>
          <a:xfrm>
            <a:off x="6818734" y="5453406"/>
            <a:ext cx="253596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788" name="TextBox 787"/>
          <p:cNvSpPr txBox="1"/>
          <p:nvPr/>
        </p:nvSpPr>
        <p:spPr>
          <a:xfrm>
            <a:off x="5929322" y="6143644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25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797" name="TextBox 796"/>
          <p:cNvSpPr txBox="1"/>
          <p:nvPr/>
        </p:nvSpPr>
        <p:spPr>
          <a:xfrm>
            <a:off x="4820980" y="6453538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15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798" name="TextBox 797"/>
          <p:cNvSpPr txBox="1"/>
          <p:nvPr/>
        </p:nvSpPr>
        <p:spPr>
          <a:xfrm>
            <a:off x="5429256" y="6357958"/>
            <a:ext cx="253596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799" name="TextBox 798"/>
          <p:cNvSpPr txBox="1"/>
          <p:nvPr/>
        </p:nvSpPr>
        <p:spPr>
          <a:xfrm>
            <a:off x="4323020" y="6500834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25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800" name="TextBox 799"/>
          <p:cNvSpPr txBox="1"/>
          <p:nvPr/>
        </p:nvSpPr>
        <p:spPr>
          <a:xfrm>
            <a:off x="3106468" y="6239224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15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801" name="TextBox 800"/>
          <p:cNvSpPr txBox="1"/>
          <p:nvPr/>
        </p:nvSpPr>
        <p:spPr>
          <a:xfrm>
            <a:off x="3714744" y="6429396"/>
            <a:ext cx="253596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805" name="TextBox 804"/>
          <p:cNvSpPr txBox="1"/>
          <p:nvPr/>
        </p:nvSpPr>
        <p:spPr>
          <a:xfrm>
            <a:off x="2643174" y="5953472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25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806" name="TextBox 805"/>
          <p:cNvSpPr txBox="1"/>
          <p:nvPr/>
        </p:nvSpPr>
        <p:spPr>
          <a:xfrm>
            <a:off x="1177642" y="3214686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25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814" name="TextBox 813"/>
          <p:cNvSpPr txBox="1"/>
          <p:nvPr/>
        </p:nvSpPr>
        <p:spPr>
          <a:xfrm>
            <a:off x="1820584" y="5214950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15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815" name="TextBox 814"/>
          <p:cNvSpPr txBox="1"/>
          <p:nvPr/>
        </p:nvSpPr>
        <p:spPr>
          <a:xfrm>
            <a:off x="2214546" y="5619436"/>
            <a:ext cx="253596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816" name="TextBox 815"/>
          <p:cNvSpPr txBox="1"/>
          <p:nvPr/>
        </p:nvSpPr>
        <p:spPr>
          <a:xfrm>
            <a:off x="1534832" y="4714884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25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817" name="TextBox 816"/>
          <p:cNvSpPr txBox="1"/>
          <p:nvPr/>
        </p:nvSpPr>
        <p:spPr>
          <a:xfrm>
            <a:off x="1214414" y="3786190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15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818" name="TextBox 817"/>
          <p:cNvSpPr txBox="1"/>
          <p:nvPr/>
        </p:nvSpPr>
        <p:spPr>
          <a:xfrm>
            <a:off x="1428728" y="2071678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15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819" name="TextBox 818"/>
          <p:cNvSpPr txBox="1"/>
          <p:nvPr/>
        </p:nvSpPr>
        <p:spPr>
          <a:xfrm>
            <a:off x="1285852" y="2643182"/>
            <a:ext cx="253596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820" name="TextBox 819"/>
          <p:cNvSpPr txBox="1"/>
          <p:nvPr/>
        </p:nvSpPr>
        <p:spPr>
          <a:xfrm>
            <a:off x="1357290" y="4286256"/>
            <a:ext cx="253596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821" name="TextBox 820"/>
          <p:cNvSpPr txBox="1"/>
          <p:nvPr/>
        </p:nvSpPr>
        <p:spPr>
          <a:xfrm>
            <a:off x="1643042" y="1643050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25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822" name="TextBox 821"/>
          <p:cNvSpPr txBox="1"/>
          <p:nvPr/>
        </p:nvSpPr>
        <p:spPr>
          <a:xfrm>
            <a:off x="2392088" y="809936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15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824" name="TextBox 823"/>
          <p:cNvSpPr txBox="1"/>
          <p:nvPr/>
        </p:nvSpPr>
        <p:spPr>
          <a:xfrm>
            <a:off x="2034898" y="1142984"/>
            <a:ext cx="253596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825" name="TextBox 824"/>
          <p:cNvSpPr txBox="1"/>
          <p:nvPr/>
        </p:nvSpPr>
        <p:spPr>
          <a:xfrm>
            <a:off x="2857488" y="500042"/>
            <a:ext cx="32252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uk-UA" sz="1100" spc="-150" dirty="0" smtClean="0">
                <a:latin typeface="Bookman Old Style" pitchFamily="18" charset="0"/>
              </a:rPr>
              <a:t>25</a:t>
            </a:r>
            <a:endParaRPr lang="uk-UA" sz="1100" spc="-150" dirty="0">
              <a:latin typeface="Bookman Old Style" pitchFamily="18" charset="0"/>
            </a:endParaRPr>
          </a:p>
        </p:txBody>
      </p:sp>
      <p:sp>
        <p:nvSpPr>
          <p:cNvPr id="826" name="Овал 825"/>
          <p:cNvSpPr/>
          <p:nvPr/>
        </p:nvSpPr>
        <p:spPr>
          <a:xfrm>
            <a:off x="3643306" y="392604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839" name="Овал 838"/>
          <p:cNvSpPr/>
          <p:nvPr/>
        </p:nvSpPr>
        <p:spPr>
          <a:xfrm>
            <a:off x="5786446" y="500042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842" name="Овал 841"/>
          <p:cNvSpPr/>
          <p:nvPr/>
        </p:nvSpPr>
        <p:spPr>
          <a:xfrm>
            <a:off x="5286380" y="321166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843" name="Овал 842"/>
          <p:cNvSpPr/>
          <p:nvPr/>
        </p:nvSpPr>
        <p:spPr>
          <a:xfrm rot="3951920">
            <a:off x="4729808" y="243941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844" name="Овал 843"/>
          <p:cNvSpPr/>
          <p:nvPr/>
        </p:nvSpPr>
        <p:spPr>
          <a:xfrm>
            <a:off x="4143372" y="285728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845" name="Овал 844"/>
          <p:cNvSpPr/>
          <p:nvPr/>
        </p:nvSpPr>
        <p:spPr>
          <a:xfrm rot="3951920">
            <a:off x="7101981" y="1505961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846" name="Овал 845"/>
          <p:cNvSpPr/>
          <p:nvPr/>
        </p:nvSpPr>
        <p:spPr>
          <a:xfrm rot="3951920">
            <a:off x="7387733" y="2006027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847" name="Овал 846"/>
          <p:cNvSpPr/>
          <p:nvPr/>
        </p:nvSpPr>
        <p:spPr>
          <a:xfrm rot="3951920">
            <a:off x="6720927" y="1101197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848" name="Овал 847"/>
          <p:cNvSpPr/>
          <p:nvPr/>
        </p:nvSpPr>
        <p:spPr>
          <a:xfrm rot="3951920">
            <a:off x="6292299" y="744007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853" name="Овал 852"/>
          <p:cNvSpPr/>
          <p:nvPr/>
        </p:nvSpPr>
        <p:spPr>
          <a:xfrm rot="3951920">
            <a:off x="7602047" y="2529957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854" name="Овал 853"/>
          <p:cNvSpPr/>
          <p:nvPr/>
        </p:nvSpPr>
        <p:spPr>
          <a:xfrm rot="3951920">
            <a:off x="7721059" y="3077597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855" name="Овал 854"/>
          <p:cNvSpPr/>
          <p:nvPr/>
        </p:nvSpPr>
        <p:spPr>
          <a:xfrm rot="3951920">
            <a:off x="7220993" y="5101725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856" name="Овал 855"/>
          <p:cNvSpPr/>
          <p:nvPr/>
        </p:nvSpPr>
        <p:spPr>
          <a:xfrm rot="3951920">
            <a:off x="7459171" y="4649233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859" name="Овал 858"/>
          <p:cNvSpPr/>
          <p:nvPr/>
        </p:nvSpPr>
        <p:spPr>
          <a:xfrm rot="3951920">
            <a:off x="7649620" y="4149167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865" name="Овал 864"/>
          <p:cNvSpPr/>
          <p:nvPr/>
        </p:nvSpPr>
        <p:spPr>
          <a:xfrm rot="3951920">
            <a:off x="7721059" y="3577663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872" name="Овал 871"/>
          <p:cNvSpPr/>
          <p:nvPr/>
        </p:nvSpPr>
        <p:spPr>
          <a:xfrm rot="3951920">
            <a:off x="1386941" y="3791978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873" name="Овал 872"/>
          <p:cNvSpPr/>
          <p:nvPr/>
        </p:nvSpPr>
        <p:spPr>
          <a:xfrm rot="3951920">
            <a:off x="1505953" y="4315907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874" name="Овал 873"/>
          <p:cNvSpPr/>
          <p:nvPr/>
        </p:nvSpPr>
        <p:spPr>
          <a:xfrm rot="3951920">
            <a:off x="1458379" y="2672833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875" name="Овал 874"/>
          <p:cNvSpPr/>
          <p:nvPr/>
        </p:nvSpPr>
        <p:spPr>
          <a:xfrm rot="3951920">
            <a:off x="1648829" y="2148903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876" name="Овал 875"/>
          <p:cNvSpPr/>
          <p:nvPr/>
        </p:nvSpPr>
        <p:spPr>
          <a:xfrm rot="3951920">
            <a:off x="1887007" y="1672701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877" name="Овал 876"/>
          <p:cNvSpPr/>
          <p:nvPr/>
        </p:nvSpPr>
        <p:spPr>
          <a:xfrm rot="3951920">
            <a:off x="2220332" y="1244073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878" name="Овал 877"/>
          <p:cNvSpPr/>
          <p:nvPr/>
        </p:nvSpPr>
        <p:spPr>
          <a:xfrm rot="3951920">
            <a:off x="2648961" y="886883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879" name="Овал 878"/>
          <p:cNvSpPr/>
          <p:nvPr/>
        </p:nvSpPr>
        <p:spPr>
          <a:xfrm rot="3951920">
            <a:off x="3077587" y="601131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880" name="Овал 879"/>
          <p:cNvSpPr/>
          <p:nvPr/>
        </p:nvSpPr>
        <p:spPr>
          <a:xfrm rot="3951920">
            <a:off x="1386941" y="3244337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881" name="Овал 880"/>
          <p:cNvSpPr/>
          <p:nvPr/>
        </p:nvSpPr>
        <p:spPr>
          <a:xfrm rot="3951920">
            <a:off x="5958973" y="6244733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882" name="Овал 881"/>
          <p:cNvSpPr/>
          <p:nvPr/>
        </p:nvSpPr>
        <p:spPr>
          <a:xfrm rot="3951920">
            <a:off x="6435175" y="5958981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883" name="Овал 882"/>
          <p:cNvSpPr/>
          <p:nvPr/>
        </p:nvSpPr>
        <p:spPr>
          <a:xfrm rot="3951920">
            <a:off x="5458907" y="6459047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884" name="Овал 883"/>
          <p:cNvSpPr/>
          <p:nvPr/>
        </p:nvSpPr>
        <p:spPr>
          <a:xfrm rot="3951920">
            <a:off x="4887403" y="6578059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885" name="Овал 884"/>
          <p:cNvSpPr/>
          <p:nvPr/>
        </p:nvSpPr>
        <p:spPr>
          <a:xfrm rot="3951920">
            <a:off x="4363472" y="6578059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886" name="Овал 885"/>
          <p:cNvSpPr/>
          <p:nvPr/>
        </p:nvSpPr>
        <p:spPr>
          <a:xfrm rot="3951920">
            <a:off x="2291771" y="5649364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887" name="Овал 886"/>
          <p:cNvSpPr/>
          <p:nvPr/>
        </p:nvSpPr>
        <p:spPr>
          <a:xfrm rot="3951920">
            <a:off x="2744263" y="6006555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888" name="Овал 887"/>
          <p:cNvSpPr/>
          <p:nvPr/>
        </p:nvSpPr>
        <p:spPr>
          <a:xfrm rot="3951920">
            <a:off x="3220464" y="6292306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889" name="Овал 888"/>
          <p:cNvSpPr/>
          <p:nvPr/>
        </p:nvSpPr>
        <p:spPr>
          <a:xfrm rot="3951920">
            <a:off x="3744395" y="6459047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890" name="Овал 889"/>
          <p:cNvSpPr/>
          <p:nvPr/>
        </p:nvSpPr>
        <p:spPr>
          <a:xfrm rot="3951920">
            <a:off x="1934580" y="5220737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sp>
        <p:nvSpPr>
          <p:cNvPr id="891" name="Овал 890"/>
          <p:cNvSpPr/>
          <p:nvPr/>
        </p:nvSpPr>
        <p:spPr>
          <a:xfrm rot="3951920">
            <a:off x="1672693" y="4744535"/>
            <a:ext cx="36000" cy="36000"/>
          </a:xfrm>
          <a:prstGeom prst="ellipse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uk-UA"/>
          </a:p>
        </p:txBody>
      </p:sp>
      <p:cxnSp>
        <p:nvCxnSpPr>
          <p:cNvPr id="949" name="Прямая соединительная линия 948"/>
          <p:cNvCxnSpPr/>
          <p:nvPr/>
        </p:nvCxnSpPr>
        <p:spPr>
          <a:xfrm rot="16200000" flipH="1">
            <a:off x="4110755" y="3896449"/>
            <a:ext cx="2704106" cy="1790287"/>
          </a:xfrm>
          <a:prstGeom prst="line">
            <a:avLst/>
          </a:prstGeom>
          <a:solidFill>
            <a:schemeClr val="accent2">
              <a:alpha val="30000"/>
            </a:schemeClr>
          </a:solidFill>
          <a:effectLst/>
        </p:spPr>
        <p:style>
          <a:lnRef idx="2">
            <a:schemeClr val="accent2"/>
          </a:lnRef>
          <a:fillRef idx="0">
            <a:schemeClr val="accent2"/>
          </a:fillRef>
          <a:effectRef idx="1">
            <a:schemeClr val="accent2"/>
          </a:effectRef>
          <a:fontRef idx="minor">
            <a:schemeClr val="tx1"/>
          </a:fontRef>
        </p:style>
      </p:cxnSp>
      <p:cxnSp>
        <p:nvCxnSpPr>
          <p:cNvPr id="950" name="Прямая соединительная линия 949"/>
          <p:cNvCxnSpPr/>
          <p:nvPr/>
        </p:nvCxnSpPr>
        <p:spPr>
          <a:xfrm rot="16200000" flipH="1">
            <a:off x="4887386" y="3172882"/>
            <a:ext cx="1983799" cy="2528968"/>
          </a:xfrm>
          <a:prstGeom prst="line">
            <a:avLst/>
          </a:prstGeom>
          <a:solidFill>
            <a:schemeClr val="accent2">
              <a:alpha val="30000"/>
            </a:schemeClr>
          </a:solidFill>
          <a:effectLst/>
        </p:spPr>
        <p:style>
          <a:lnRef idx="2">
            <a:schemeClr val="accent2"/>
          </a:lnRef>
          <a:fillRef idx="0">
            <a:schemeClr val="accent2"/>
          </a:fillRef>
          <a:effectRef idx="1">
            <a:schemeClr val="accent2"/>
          </a:effectRef>
          <a:fontRef idx="minor">
            <a:schemeClr val="tx1"/>
          </a:fontRef>
        </p:style>
      </p:cxnSp>
      <p:grpSp>
        <p:nvGrpSpPr>
          <p:cNvPr id="804" name="Группа 803"/>
          <p:cNvGrpSpPr/>
          <p:nvPr/>
        </p:nvGrpSpPr>
        <p:grpSpPr>
          <a:xfrm>
            <a:off x="428596" y="2357430"/>
            <a:ext cx="4572032" cy="3511851"/>
            <a:chOff x="928662" y="2488916"/>
            <a:chExt cx="4572032" cy="3511851"/>
          </a:xfrm>
        </p:grpSpPr>
        <p:grpSp>
          <p:nvGrpSpPr>
            <p:cNvPr id="766" name="Группа 764"/>
            <p:cNvGrpSpPr/>
            <p:nvPr/>
          </p:nvGrpSpPr>
          <p:grpSpPr>
            <a:xfrm>
              <a:off x="928662" y="2488916"/>
              <a:ext cx="4572032" cy="3511851"/>
              <a:chOff x="3714744" y="428604"/>
              <a:chExt cx="5286412" cy="4143404"/>
            </a:xfrm>
          </p:grpSpPr>
          <p:sp>
            <p:nvSpPr>
              <p:cNvPr id="768" name="Прямоугольная выноска 767"/>
              <p:cNvSpPr/>
              <p:nvPr/>
            </p:nvSpPr>
            <p:spPr>
              <a:xfrm>
                <a:off x="3714744" y="428604"/>
                <a:ext cx="5286412" cy="4143404"/>
              </a:xfrm>
              <a:prstGeom prst="wedgeRectCallout">
                <a:avLst>
                  <a:gd name="adj1" fmla="val -50022"/>
                  <a:gd name="adj2" fmla="val 34225"/>
                </a:avLst>
              </a:prstGeom>
              <a:solidFill>
                <a:srgbClr val="F8A764"/>
              </a:solidFill>
            </p:spPr>
            <p:style>
              <a:lnRef idx="2">
                <a:schemeClr val="accent6">
                  <a:shade val="50000"/>
                </a:schemeClr>
              </a:lnRef>
              <a:fillRef idx="1">
                <a:schemeClr val="accent6"/>
              </a:fillRef>
              <a:effectRef idx="0">
                <a:schemeClr val="accent6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ru-RU" sz="3200" b="1" i="1" dirty="0" err="1" smtClean="0">
                    <a:solidFill>
                      <a:srgbClr val="602E04"/>
                    </a:solidFill>
                    <a:latin typeface="Bookman Old Style" pitchFamily="18" charset="0"/>
                  </a:rPr>
                  <a:t>Терези</a:t>
                </a:r>
                <a:endParaRPr lang="ru-RU" sz="3200" b="1" i="1" dirty="0" smtClean="0">
                  <a:solidFill>
                    <a:srgbClr val="602E04"/>
                  </a:solidFill>
                  <a:latin typeface="Bookman Old Style" pitchFamily="18" charset="0"/>
                </a:endParaRPr>
              </a:p>
              <a:p>
                <a:pPr algn="ctr"/>
                <a:endParaRPr lang="ru-RU" sz="3200" b="1" i="1" dirty="0" smtClean="0">
                  <a:solidFill>
                    <a:srgbClr val="602E04"/>
                  </a:solidFill>
                  <a:latin typeface="Bookman Old Style" pitchFamily="18" charset="0"/>
                </a:endParaRPr>
              </a:p>
              <a:p>
                <a:pPr algn="ctr"/>
                <a:endParaRPr lang="ru-RU" sz="3200" b="1" i="1" dirty="0" smtClean="0">
                  <a:solidFill>
                    <a:srgbClr val="602E04"/>
                  </a:solidFill>
                  <a:latin typeface="Bookman Old Style" pitchFamily="18" charset="0"/>
                </a:endParaRPr>
              </a:p>
              <a:p>
                <a:pPr algn="just"/>
                <a:endParaRPr lang="ru-RU" sz="1400" dirty="0" smtClean="0">
                  <a:latin typeface="Bookman Old Style" pitchFamily="18" charset="0"/>
                </a:endParaRPr>
              </a:p>
              <a:p>
                <a:pPr algn="just"/>
                <a:endParaRPr lang="ru-RU" sz="1400" dirty="0" smtClean="0">
                  <a:latin typeface="Bookman Old Style" pitchFamily="18" charset="0"/>
                </a:endParaRPr>
              </a:p>
              <a:p>
                <a:pPr algn="just"/>
                <a:endParaRPr lang="ru-RU" sz="1400" dirty="0" smtClean="0">
                  <a:latin typeface="Bookman Old Style" pitchFamily="18" charset="0"/>
                </a:endParaRPr>
              </a:p>
              <a:p>
                <a:pPr algn="just"/>
                <a:endParaRPr lang="ru-RU" sz="1400" dirty="0" smtClean="0">
                  <a:latin typeface="Bookman Old Style" pitchFamily="18" charset="0"/>
                </a:endParaRPr>
              </a:p>
              <a:p>
                <a:pPr algn="just"/>
                <a:endParaRPr lang="ru-RU" sz="1400" dirty="0" smtClean="0">
                  <a:latin typeface="Bookman Old Style" pitchFamily="18" charset="0"/>
                </a:endParaRPr>
              </a:p>
              <a:p>
                <a:pPr algn="just">
                  <a:lnSpc>
                    <a:spcPct val="80000"/>
                  </a:lnSpc>
                </a:pPr>
                <a:endParaRPr lang="ru-RU" sz="1400" dirty="0" smtClean="0">
                  <a:solidFill>
                    <a:schemeClr val="tx1"/>
                  </a:solidFill>
                  <a:latin typeface="Bookman Old Style" pitchFamily="18" charset="0"/>
                </a:endParaRPr>
              </a:p>
              <a:p>
                <a:pPr algn="just">
                  <a:lnSpc>
                    <a:spcPct val="80000"/>
                  </a:lnSpc>
                </a:pPr>
                <a:endParaRPr lang="ru-RU" sz="1400" dirty="0" smtClean="0">
                  <a:solidFill>
                    <a:schemeClr val="tx1"/>
                  </a:solidFill>
                  <a:latin typeface="Bookman Old Style" pitchFamily="18" charset="0"/>
                </a:endParaRPr>
              </a:p>
              <a:p>
                <a:pPr algn="just">
                  <a:lnSpc>
                    <a:spcPct val="80000"/>
                  </a:lnSpc>
                </a:pPr>
                <a:endParaRPr lang="ru-RU" sz="1400" dirty="0" smtClean="0">
                  <a:solidFill>
                    <a:schemeClr val="tx1"/>
                  </a:solidFill>
                  <a:latin typeface="Bookman Old Style" pitchFamily="18" charset="0"/>
                </a:endParaRPr>
              </a:p>
              <a:p>
                <a:pPr algn="ctr">
                  <a:lnSpc>
                    <a:spcPct val="80000"/>
                  </a:lnSpc>
                </a:pPr>
                <a:endParaRPr lang="ru-RU" sz="1400" dirty="0" smtClean="0">
                  <a:solidFill>
                    <a:schemeClr val="tx1"/>
                  </a:solidFill>
                  <a:latin typeface="Bookman Old Style" pitchFamily="18" charset="0"/>
                </a:endParaRPr>
              </a:p>
              <a:p>
                <a:pPr algn="ctr">
                  <a:lnSpc>
                    <a:spcPct val="80000"/>
                  </a:lnSpc>
                </a:pPr>
                <a:endParaRPr lang="ru-RU" sz="1400" dirty="0" smtClean="0">
                  <a:solidFill>
                    <a:schemeClr val="tx1"/>
                  </a:solidFill>
                  <a:latin typeface="Bookman Old Style" pitchFamily="18" charset="0"/>
                </a:endParaRPr>
              </a:p>
              <a:p>
                <a:pPr algn="ctr">
                  <a:lnSpc>
                    <a:spcPct val="80000"/>
                  </a:lnSpc>
                </a:pPr>
                <a:endParaRPr lang="ru-RU" sz="1400" dirty="0" smtClean="0">
                  <a:solidFill>
                    <a:schemeClr val="tx1"/>
                  </a:solidFill>
                  <a:latin typeface="Bookman Old Style" pitchFamily="18" charset="0"/>
                </a:endParaRPr>
              </a:p>
            </p:txBody>
          </p:sp>
          <p:grpSp>
            <p:nvGrpSpPr>
              <p:cNvPr id="769" name="Группа 777"/>
              <p:cNvGrpSpPr/>
              <p:nvPr/>
            </p:nvGrpSpPr>
            <p:grpSpPr>
              <a:xfrm>
                <a:off x="8429652" y="500042"/>
                <a:ext cx="357190" cy="357190"/>
                <a:chOff x="8429652" y="500042"/>
                <a:chExt cx="357190" cy="357190"/>
              </a:xfrm>
            </p:grpSpPr>
            <p:sp>
              <p:nvSpPr>
                <p:cNvPr id="770" name="Прямоугольник 769"/>
                <p:cNvSpPr/>
                <p:nvPr/>
              </p:nvSpPr>
              <p:spPr>
                <a:xfrm>
                  <a:off x="8429652" y="500042"/>
                  <a:ext cx="357190" cy="357190"/>
                </a:xfrm>
                <a:prstGeom prst="rect">
                  <a:avLst/>
                </a:prstGeom>
                <a:solidFill>
                  <a:srgbClr val="C00000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uk-UA"/>
                </a:p>
              </p:txBody>
            </p:sp>
            <p:cxnSp>
              <p:nvCxnSpPr>
                <p:cNvPr id="802" name="Прямая соединительная линия 801"/>
                <p:cNvCxnSpPr/>
                <p:nvPr/>
              </p:nvCxnSpPr>
              <p:spPr>
                <a:xfrm rot="16200000" flipH="1">
                  <a:off x="8501090" y="571480"/>
                  <a:ext cx="214314" cy="214314"/>
                </a:xfrm>
                <a:prstGeom prst="line">
                  <a:avLst/>
                </a:prstGeom>
                <a:ln w="57150">
                  <a:solidFill>
                    <a:schemeClr val="bg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803" name="Прямая соединительная линия 802"/>
                <p:cNvCxnSpPr/>
                <p:nvPr/>
              </p:nvCxnSpPr>
              <p:spPr>
                <a:xfrm rot="5400000">
                  <a:off x="8501090" y="571480"/>
                  <a:ext cx="214314" cy="214314"/>
                </a:xfrm>
                <a:prstGeom prst="line">
                  <a:avLst/>
                </a:prstGeom>
                <a:ln w="57150">
                  <a:solidFill>
                    <a:schemeClr val="bg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  <p:pic>
          <p:nvPicPr>
            <p:cNvPr id="17410" name="Picture 2" descr="Файл:Libraurania.jpg"/>
            <p:cNvPicPr>
              <a:picLocks noChangeAspect="1" noChangeArrowheads="1"/>
            </p:cNvPicPr>
            <p:nvPr/>
          </p:nvPicPr>
          <p:blipFill>
            <a:blip r:embed="rId15"/>
            <a:srcRect/>
            <a:stretch>
              <a:fillRect/>
            </a:stretch>
          </p:blipFill>
          <p:spPr bwMode="auto">
            <a:xfrm>
              <a:off x="1142976" y="3000372"/>
              <a:ext cx="4143404" cy="2906059"/>
            </a:xfrm>
            <a:prstGeom prst="rect">
              <a:avLst/>
            </a:prstGeom>
            <a:noFill/>
          </p:spPr>
        </p:pic>
      </p:grpSp>
      <p:pic>
        <p:nvPicPr>
          <p:cNvPr id="893" name="Picture 12" descr="MCj04326750000[1]">
            <a:hlinkClick r:id="rId16" action="ppaction://hlinksldjump"/>
          </p:cNvPr>
          <p:cNvPicPr>
            <a:picLocks noChangeAspect="1" noChangeArrowheads="1"/>
          </p:cNvPicPr>
          <p:nvPr/>
        </p:nvPicPr>
        <p:blipFill>
          <a:blip r:embed="rId17" cstate="print">
            <a:duotone>
              <a:schemeClr val="accent6">
                <a:shade val="45000"/>
                <a:satMod val="135000"/>
              </a:schemeClr>
              <a:prstClr val="white"/>
            </a:duotone>
          </a:blip>
          <a:srcRect/>
          <a:stretch>
            <a:fillRect/>
          </a:stretch>
        </p:blipFill>
        <p:spPr bwMode="auto">
          <a:xfrm>
            <a:off x="71406" y="5778000"/>
            <a:ext cx="1079999" cy="1080000"/>
          </a:xfrm>
          <a:prstGeom prst="rect">
            <a:avLst/>
          </a:prstGeom>
          <a:noFill/>
        </p:spPr>
      </p:pic>
    </p:spTree>
  </p:cSld>
  <p:clrMapOvr>
    <a:masterClrMapping/>
  </p:clrMapOvr>
  <p:transition advClick="0"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7" dur="2000"/>
                                        <p:tgtEl>
                                          <p:spTgt spid="9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22" presetClass="entr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0" dur="2000"/>
                                        <p:tgtEl>
                                          <p:spTgt spid="9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2000"/>
                                        <p:tgtEl>
                                          <p:spTgt spid="9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2000"/>
                            </p:stCondLst>
                            <p:childTnLst>
                              <p:par>
                                <p:cTn id="15" presetID="2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89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89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  <p:seq concurrent="1" nextAc="seek">
              <p:cTn id="19" restart="whenNotActive" fill="hold" evtFilter="cancelBubble" nodeType="interactiveSeq">
                <p:stCondLst>
                  <p:cond evt="onClick" delay="0">
                    <p:tgtEl>
                      <p:spTgt spid="948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20" fill="hold">
                      <p:stCondLst>
                        <p:cond delay="0"/>
                      </p:stCondLst>
                      <p:childTnLst>
                        <p:par>
                          <p:cTn id="21" fill="hold">
                            <p:stCondLst>
                              <p:cond delay="0"/>
                            </p:stCondLst>
                            <p:childTnLst>
                              <p:par>
                                <p:cTn id="22" presetID="16" presetClass="entr" presetSubtype="2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Horizontal)">
                                      <p:cBhvr>
                                        <p:cTn id="24" dur="500"/>
                                        <p:tgtEl>
                                          <p:spTgt spid="80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948"/>
                  </p:tgtEl>
                </p:cond>
              </p:nextCondLst>
            </p:seq>
            <p:seq concurrent="1" nextAc="seek">
              <p:cTn id="25" restart="whenNotActive" fill="hold" evtFilter="cancelBubble" nodeType="interactiveSeq">
                <p:stCondLst>
                  <p:cond evt="onClick" delay="0">
                    <p:tgtEl>
                      <p:spTgt spid="804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26" fill="hold">
                      <p:stCondLst>
                        <p:cond delay="0"/>
                      </p:stCondLst>
                      <p:childTnLst>
                        <p:par>
                          <p:cTn id="27" fill="hold">
                            <p:stCondLst>
                              <p:cond delay="0"/>
                            </p:stCondLst>
                            <p:childTnLst>
                              <p:par>
                                <p:cTn id="28" presetID="16" presetClass="exit" presetSubtype="2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arn(inHorizontal)">
                                      <p:cBhvr>
                                        <p:cTn id="29" dur="500"/>
                                        <p:tgtEl>
                                          <p:spTgt spid="80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8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804"/>
                  </p:tgtEl>
                </p:cond>
              </p:nextCondLst>
            </p:seq>
          </p:childTnLst>
        </p:cTn>
      </p:par>
    </p:tnLst>
    <p:bldLst>
      <p:bldP spid="948" grpId="0" animBg="1"/>
    </p:bldLst>
  </p:timing>
</p:sld>
</file>

<file path=ppt/theme/theme1.xml><?xml version="1.0" encoding="utf-8"?>
<a:theme xmlns:a="http://schemas.openxmlformats.org/drawingml/2006/main" name="Тема Office">
  <a:themeElements>
    <a:clrScheme name="Стандартная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Стандартная">
      <a:maj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</a:minorFont>
    </a:fontScheme>
    <a:fmtScheme name="Стандартная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2.xml><?xml version="1.0" encoding="utf-8"?>
<a:theme xmlns:a="http://schemas.openxmlformats.org/drawingml/2006/main" name="Тема Office">
  <a:themeElements>
    <a:clrScheme name="Стандартная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Стандартная">
      <a:maj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</a:minorFont>
    </a:fontScheme>
    <a:fmtScheme name="Стандартная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3.xml><?xml version="1.0" encoding="utf-8"?>
<a:theme xmlns:a="http://schemas.openxmlformats.org/drawingml/2006/main" name="Тема Office">
  <a:themeElements>
    <a:clrScheme name="Стандартная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Стандартная">
      <a:maj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</a:minorFont>
    </a:fontScheme>
    <a:fmtScheme name="Стандартная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docProps/app.xml><?xml version="1.0" encoding="utf-8"?>
<Properties xmlns="http://schemas.openxmlformats.org/officeDocument/2006/extended-properties" xmlns:vt="http://schemas.openxmlformats.org/officeDocument/2006/docPropsVTypes">
  <TotalTime>1065</TotalTime>
  <Words>5268</Words>
  <Application>Microsoft Office PowerPoint</Application>
  <PresentationFormat>Экран (4:3)</PresentationFormat>
  <Paragraphs>5146</Paragraphs>
  <Slides>52</Slides>
  <Notes>52</Notes>
  <HiddenSlides>0</HiddenSlides>
  <MMClips>0</MMClips>
  <ScaleCrop>false</ScaleCrop>
  <HeadingPairs>
    <vt:vector size="4" baseType="variant">
      <vt:variant>
        <vt:lpstr>Тема</vt:lpstr>
      </vt:variant>
      <vt:variant>
        <vt:i4>1</vt:i4>
      </vt:variant>
      <vt:variant>
        <vt:lpstr>Заголовки слайдов</vt:lpstr>
      </vt:variant>
      <vt:variant>
        <vt:i4>52</vt:i4>
      </vt:variant>
    </vt:vector>
  </HeadingPairs>
  <TitlesOfParts>
    <vt:vector size="53" baseType="lpstr">
      <vt:lpstr>Тема Office</vt:lpstr>
      <vt:lpstr>Слайд 1</vt:lpstr>
      <vt:lpstr>Слайд 2</vt:lpstr>
      <vt:lpstr>Слайд 3</vt:lpstr>
      <vt:lpstr>Слайд 4</vt:lpstr>
      <vt:lpstr>Слайд 5</vt:lpstr>
      <vt:lpstr>Слайд 6</vt:lpstr>
      <vt:lpstr>Слайд 7</vt:lpstr>
      <vt:lpstr>Слайд 8</vt:lpstr>
      <vt:lpstr>Слайд 9</vt:lpstr>
      <vt:lpstr>Слайд 10</vt:lpstr>
      <vt:lpstr>Слайд 11</vt:lpstr>
      <vt:lpstr>Слайд 12</vt:lpstr>
      <vt:lpstr>Слайд 13</vt:lpstr>
      <vt:lpstr>Слайд 14</vt:lpstr>
      <vt:lpstr>Слайд 15</vt:lpstr>
      <vt:lpstr>Слайд 16</vt:lpstr>
      <vt:lpstr>Слайд 17</vt:lpstr>
      <vt:lpstr>Слайд 18</vt:lpstr>
      <vt:lpstr>Слайд 19</vt:lpstr>
      <vt:lpstr>Слайд 20</vt:lpstr>
      <vt:lpstr>Слайд 21</vt:lpstr>
      <vt:lpstr>Слайд 22</vt:lpstr>
      <vt:lpstr>Слайд 23</vt:lpstr>
      <vt:lpstr>Слайд 24</vt:lpstr>
      <vt:lpstr>Слайд 25</vt:lpstr>
      <vt:lpstr>Слайд 26</vt:lpstr>
      <vt:lpstr>Слайд 27</vt:lpstr>
      <vt:lpstr>Слайд 28</vt:lpstr>
      <vt:lpstr>Слайд 29</vt:lpstr>
      <vt:lpstr>Слайд 30</vt:lpstr>
      <vt:lpstr>Слайд 31</vt:lpstr>
      <vt:lpstr>Слайд 32</vt:lpstr>
      <vt:lpstr>Слайд 33</vt:lpstr>
      <vt:lpstr>Слайд 34</vt:lpstr>
      <vt:lpstr>Слайд 35</vt:lpstr>
      <vt:lpstr>Слайд 36</vt:lpstr>
      <vt:lpstr>Слайд 37</vt:lpstr>
      <vt:lpstr>Слайд 38</vt:lpstr>
      <vt:lpstr>Слайд 39</vt:lpstr>
      <vt:lpstr>Слайд 40</vt:lpstr>
      <vt:lpstr>Слайд 41</vt:lpstr>
      <vt:lpstr>Слайд 42</vt:lpstr>
      <vt:lpstr>Слайд 43</vt:lpstr>
      <vt:lpstr>Слайд 44</vt:lpstr>
      <vt:lpstr>Слайд 45</vt:lpstr>
      <vt:lpstr>Слайд 46</vt:lpstr>
      <vt:lpstr>Слайд 47</vt:lpstr>
      <vt:lpstr>Слайд 48</vt:lpstr>
      <vt:lpstr>Слайд 49</vt:lpstr>
      <vt:lpstr>Слайд 50</vt:lpstr>
      <vt:lpstr>Слайд 51</vt:lpstr>
      <vt:lpstr>Слайд 52</vt:lpstr>
    </vt:vector>
  </TitlesOfParts>
  <Company>Microsoft</Company>
  <LinksUpToDate>false</LinksUpToDate>
  <SharedDoc>false</SharedDoc>
  <HyperlinksChanged>false</HyperlinksChanged>
  <AppVersion>12.0000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Слайд 1</dc:title>
  <dc:creator>Кошины</dc:creator>
  <cp:lastModifiedBy>Кошины</cp:lastModifiedBy>
  <cp:revision>126</cp:revision>
  <dcterms:created xsi:type="dcterms:W3CDTF">2014-03-14T20:18:12Z</dcterms:created>
  <dcterms:modified xsi:type="dcterms:W3CDTF">2014-04-07T21:58:59Z</dcterms:modified>
</cp:coreProperties>
</file>